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6" r:id="rId2"/>
    <p:sldMasterId id="2147483702" r:id="rId3"/>
    <p:sldMasterId id="2147483715" r:id="rId4"/>
  </p:sldMasterIdLst>
  <p:notesMasterIdLst>
    <p:notesMasterId r:id="rId139"/>
  </p:notesMasterIdLst>
  <p:handoutMasterIdLst>
    <p:handoutMasterId r:id="rId140"/>
  </p:handoutMasterIdLst>
  <p:sldIdLst>
    <p:sldId id="257" r:id="rId5"/>
    <p:sldId id="553" r:id="rId6"/>
    <p:sldId id="583" r:id="rId7"/>
    <p:sldId id="611" r:id="rId8"/>
    <p:sldId id="661" r:id="rId9"/>
    <p:sldId id="664" r:id="rId10"/>
    <p:sldId id="657" r:id="rId11"/>
    <p:sldId id="662" r:id="rId12"/>
    <p:sldId id="612" r:id="rId13"/>
    <p:sldId id="659" r:id="rId14"/>
    <p:sldId id="663" r:id="rId15"/>
    <p:sldId id="660" r:id="rId16"/>
    <p:sldId id="613" r:id="rId17"/>
    <p:sldId id="666" r:id="rId18"/>
    <p:sldId id="665" r:id="rId19"/>
    <p:sldId id="673" r:id="rId20"/>
    <p:sldId id="674" r:id="rId21"/>
    <p:sldId id="670" r:id="rId22"/>
    <p:sldId id="671" r:id="rId23"/>
    <p:sldId id="675" r:id="rId24"/>
    <p:sldId id="672" r:id="rId25"/>
    <p:sldId id="614" r:id="rId26"/>
    <p:sldId id="678" r:id="rId27"/>
    <p:sldId id="676" r:id="rId28"/>
    <p:sldId id="669" r:id="rId29"/>
    <p:sldId id="615" r:id="rId30"/>
    <p:sldId id="677" r:id="rId31"/>
    <p:sldId id="616" r:id="rId32"/>
    <p:sldId id="497" r:id="rId33"/>
    <p:sldId id="566" r:id="rId34"/>
    <p:sldId id="567" r:id="rId35"/>
    <p:sldId id="619" r:id="rId36"/>
    <p:sldId id="620" r:id="rId37"/>
    <p:sldId id="621" r:id="rId38"/>
    <p:sldId id="617" r:id="rId39"/>
    <p:sldId id="618" r:id="rId40"/>
    <p:sldId id="412" r:id="rId41"/>
    <p:sldId id="707" r:id="rId42"/>
    <p:sldId id="709" r:id="rId43"/>
    <p:sldId id="710" r:id="rId44"/>
    <p:sldId id="708" r:id="rId45"/>
    <p:sldId id="712" r:id="rId46"/>
    <p:sldId id="711" r:id="rId47"/>
    <p:sldId id="555" r:id="rId48"/>
    <p:sldId id="557" r:id="rId49"/>
    <p:sldId id="558" r:id="rId50"/>
    <p:sldId id="559" r:id="rId51"/>
    <p:sldId id="560" r:id="rId52"/>
    <p:sldId id="561" r:id="rId53"/>
    <p:sldId id="562" r:id="rId54"/>
    <p:sldId id="563" r:id="rId55"/>
    <p:sldId id="564" r:id="rId56"/>
    <p:sldId id="565" r:id="rId57"/>
    <p:sldId id="622" r:id="rId58"/>
    <p:sldId id="520" r:id="rId59"/>
    <p:sldId id="445" r:id="rId60"/>
    <p:sldId id="448" r:id="rId61"/>
    <p:sldId id="449" r:id="rId62"/>
    <p:sldId id="692" r:id="rId63"/>
    <p:sldId id="450" r:id="rId64"/>
    <p:sldId id="694" r:id="rId65"/>
    <p:sldId id="693" r:id="rId66"/>
    <p:sldId id="695" r:id="rId67"/>
    <p:sldId id="696" r:id="rId68"/>
    <p:sldId id="698" r:id="rId69"/>
    <p:sldId id="697" r:id="rId70"/>
    <p:sldId id="699" r:id="rId71"/>
    <p:sldId id="700" r:id="rId72"/>
    <p:sldId id="702" r:id="rId73"/>
    <p:sldId id="701" r:id="rId74"/>
    <p:sldId id="703" r:id="rId75"/>
    <p:sldId id="704" r:id="rId76"/>
    <p:sldId id="646" r:id="rId77"/>
    <p:sldId id="623" r:id="rId78"/>
    <p:sldId id="453" r:id="rId79"/>
    <p:sldId id="456" r:id="rId80"/>
    <p:sldId id="705" r:id="rId81"/>
    <p:sldId id="459" r:id="rId82"/>
    <p:sldId id="713" r:id="rId83"/>
    <p:sldId id="458" r:id="rId84"/>
    <p:sldId id="624" r:id="rId85"/>
    <p:sldId id="627" r:id="rId86"/>
    <p:sldId id="647" r:id="rId87"/>
    <p:sldId id="628" r:id="rId88"/>
    <p:sldId id="714" r:id="rId89"/>
    <p:sldId id="522" r:id="rId90"/>
    <p:sldId id="716" r:id="rId91"/>
    <p:sldId id="523" r:id="rId92"/>
    <p:sldId id="524" r:id="rId93"/>
    <p:sldId id="680" r:id="rId94"/>
    <p:sldId id="684" r:id="rId95"/>
    <p:sldId id="729" r:id="rId96"/>
    <p:sldId id="730" r:id="rId97"/>
    <p:sldId id="731" r:id="rId98"/>
    <p:sldId id="717" r:id="rId99"/>
    <p:sldId id="726" r:id="rId100"/>
    <p:sldId id="719" r:id="rId101"/>
    <p:sldId id="734" r:id="rId102"/>
    <p:sldId id="718" r:id="rId103"/>
    <p:sldId id="641" r:id="rId104"/>
    <p:sldId id="636" r:id="rId105"/>
    <p:sldId id="686" r:id="rId106"/>
    <p:sldId id="630" r:id="rId107"/>
    <p:sldId id="629" r:id="rId108"/>
    <p:sldId id="631" r:id="rId109"/>
    <p:sldId id="528" r:id="rId110"/>
    <p:sldId id="732" r:id="rId111"/>
    <p:sldId id="530" r:id="rId112"/>
    <p:sldId id="531" r:id="rId113"/>
    <p:sldId id="633" r:id="rId114"/>
    <p:sldId id="688" r:id="rId115"/>
    <p:sldId id="648" r:id="rId116"/>
    <p:sldId id="643" r:id="rId117"/>
    <p:sldId id="465" r:id="rId118"/>
    <p:sldId id="728" r:id="rId119"/>
    <p:sldId id="466" r:id="rId120"/>
    <p:sldId id="467" r:id="rId121"/>
    <p:sldId id="727" r:id="rId122"/>
    <p:sldId id="468" r:id="rId123"/>
    <p:sldId id="469" r:id="rId124"/>
    <p:sldId id="470" r:id="rId125"/>
    <p:sldId id="471" r:id="rId126"/>
    <p:sldId id="472" r:id="rId127"/>
    <p:sldId id="653" r:id="rId128"/>
    <p:sldId id="645" r:id="rId129"/>
    <p:sldId id="689" r:id="rId130"/>
    <p:sldId id="480" r:id="rId131"/>
    <p:sldId id="479" r:id="rId132"/>
    <p:sldId id="733" r:id="rId133"/>
    <p:sldId id="478" r:id="rId134"/>
    <p:sldId id="650" r:id="rId135"/>
    <p:sldId id="690" r:id="rId136"/>
    <p:sldId id="651" r:id="rId137"/>
    <p:sldId id="652" r:id="rId138"/>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66CCFF"/>
    <a:srgbClr val="66FF33"/>
    <a:srgbClr val="008000"/>
    <a:srgbClr val="99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788" autoAdjust="0"/>
  </p:normalViewPr>
  <p:slideViewPr>
    <p:cSldViewPr>
      <p:cViewPr>
        <p:scale>
          <a:sx n="94" d="100"/>
          <a:sy n="94" d="100"/>
        </p:scale>
        <p:origin x="-1284" y="-60"/>
      </p:cViewPr>
      <p:guideLst>
        <p:guide orient="horz" pos="2160"/>
        <p:guide pos="2880"/>
      </p:guideLst>
    </p:cSldViewPr>
  </p:slideViewPr>
  <p:notesTextViewPr>
    <p:cViewPr>
      <p:scale>
        <a:sx n="1" d="1"/>
        <a:sy n="1" d="1"/>
      </p:scale>
      <p:origin x="0" y="0"/>
    </p:cViewPr>
  </p:notesTextViewPr>
  <p:sorterViewPr>
    <p:cViewPr>
      <p:scale>
        <a:sx n="100" d="100"/>
        <a:sy n="100" d="100"/>
      </p:scale>
      <p:origin x="0" y="23748"/>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38" Type="http://schemas.openxmlformats.org/officeDocument/2006/relationships/slide" Target="slides/slide134.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144" Type="http://schemas.openxmlformats.org/officeDocument/2006/relationships/tableStyles" Target="tableStyles.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slide" Target="slides/slide130.xml"/><Relationship Id="rId139" Type="http://schemas.openxmlformats.org/officeDocument/2006/relationships/notesMaster" Target="notesMasters/notesMaster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slide" Target="slides/slide13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slide" Target="slides/slide128.xml"/><Relationship Id="rId140"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slide" Target="slides/slide131.xml"/><Relationship Id="rId14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presProps" Target="pres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8448641D-001F-411F-BB6A-FE8AE35A1762}" type="slidenum">
              <a:rPr lang="en-US" smtClean="0"/>
              <a:t>‹#›</a:t>
            </a:fld>
            <a:endParaRPr lang="en-US"/>
          </a:p>
        </p:txBody>
      </p:sp>
    </p:spTree>
    <p:extLst>
      <p:ext uri="{BB962C8B-B14F-4D97-AF65-F5344CB8AC3E}">
        <p14:creationId xmlns:p14="http://schemas.microsoft.com/office/powerpoint/2010/main" val="3389919153"/>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r>
              <a:rPr lang="en-US" smtClean="0"/>
              <a:t>6.01</a:t>
            </a:r>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r>
              <a:rPr lang="en-US" smtClean="0"/>
              <a:t>Nutrition and Hydration</a:t>
            </a:r>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CBEFE7D3-FBED-49D8-834B-4BA2F97DEA7B}" type="slidenum">
              <a:rPr lang="en-US" smtClean="0"/>
              <a:t>‹#›</a:t>
            </a:fld>
            <a:endParaRPr lang="en-US"/>
          </a:p>
        </p:txBody>
      </p:sp>
    </p:spTree>
    <p:extLst>
      <p:ext uri="{BB962C8B-B14F-4D97-AF65-F5344CB8AC3E}">
        <p14:creationId xmlns:p14="http://schemas.microsoft.com/office/powerpoint/2010/main" val="1707869664"/>
      </p:ext>
    </p:extLst>
  </p:cSld>
  <p:clrMap bg1="lt1" tx1="dk1" bg2="lt2" tx2="dk2" accent1="accent1" accent2="accent2" accent3="accent3" accent4="accent4" accent5="accent5" accent6="accent6" hlink="hlink" folHlink="folHlink"/>
  <p:hf hdr="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a:ln/>
        </p:spPr>
      </p:sp>
      <p:sp>
        <p:nvSpPr>
          <p:cNvPr id="136195" name="Notes Placeholder 2"/>
          <p:cNvSpPr>
            <a:spLocks noGrp="1"/>
          </p:cNvSpPr>
          <p:nvPr>
            <p:ph type="body" idx="1"/>
          </p:nvPr>
        </p:nvSpPr>
        <p:spPr>
          <a:noFill/>
        </p:spPr>
        <p:txBody>
          <a:bodyPr/>
          <a:lstStyle/>
          <a:p>
            <a:pPr eaLnBrk="1" hangingPunct="1"/>
            <a:endParaRPr lang="en-US" dirty="0" smtClean="0"/>
          </a:p>
        </p:txBody>
      </p:sp>
      <p:sp>
        <p:nvSpPr>
          <p:cNvPr id="136196"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6197"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55E0E53-6288-45FF-9CA6-0EB5335369E7}" type="slidenum">
              <a:rPr lang="en-US">
                <a:solidFill>
                  <a:prstClr val="black"/>
                </a:solidFill>
                <a:latin typeface="Times New Roman" pitchFamily="18" charset="0"/>
              </a:rPr>
              <a:pPr/>
              <a:t>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35</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55</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144859869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dirty="0"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72</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73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77</a:t>
            </a:fld>
            <a:endParaRPr lang="en-US"/>
          </a:p>
        </p:txBody>
      </p:sp>
    </p:spTree>
    <p:extLst>
      <p:ext uri="{BB962C8B-B14F-4D97-AF65-F5344CB8AC3E}">
        <p14:creationId xmlns:p14="http://schemas.microsoft.com/office/powerpoint/2010/main" val="38035152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81</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83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90</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solidFill>
                  <a:prstClr val="black"/>
                </a:solidFill>
              </a:rPr>
              <a:t>Nutrition and Hydration</a:t>
            </a:r>
            <a:endParaRPr lang="en-US">
              <a:solidFill>
                <a:prstClr val="black"/>
              </a:solidFill>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a:ln/>
        </p:spPr>
      </p:sp>
      <p:sp>
        <p:nvSpPr>
          <p:cNvPr id="137219" name="Notes Placeholder 2"/>
          <p:cNvSpPr>
            <a:spLocks noGrp="1"/>
          </p:cNvSpPr>
          <p:nvPr>
            <p:ph type="body" idx="1"/>
          </p:nvPr>
        </p:nvSpPr>
        <p:spPr>
          <a:noFill/>
        </p:spPr>
        <p:txBody>
          <a:bodyPr/>
          <a:lstStyle/>
          <a:p>
            <a:pPr eaLnBrk="1" hangingPunct="1"/>
            <a:endParaRPr lang="en-US" smtClean="0"/>
          </a:p>
        </p:txBody>
      </p:sp>
      <p:sp>
        <p:nvSpPr>
          <p:cNvPr id="137220"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endParaRPr lang="en-US">
              <a:solidFill>
                <a:prstClr val="black"/>
              </a:solidFill>
              <a:latin typeface="Times New Roman" pitchFamily="18" charset="0"/>
            </a:endParaRPr>
          </a:p>
        </p:txBody>
      </p:sp>
      <p:sp>
        <p:nvSpPr>
          <p:cNvPr id="137221"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5F88B358-B9D3-4C2C-9964-197381328449}" type="slidenum">
              <a:rPr lang="en-US">
                <a:solidFill>
                  <a:prstClr val="black"/>
                </a:solidFill>
                <a:latin typeface="Times New Roman" pitchFamily="18" charset="0"/>
              </a:rPr>
              <a:pPr/>
              <a:t>105</a:t>
            </a:fld>
            <a:endParaRPr lang="en-US">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3</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25720302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t>106</a:t>
            </a:fld>
            <a:endParaRPr lang="en-US"/>
          </a:p>
        </p:txBody>
      </p:sp>
      <p:sp>
        <p:nvSpPr>
          <p:cNvPr id="5" name="Date Placeholder 4"/>
          <p:cNvSpPr>
            <a:spLocks noGrp="1"/>
          </p:cNvSpPr>
          <p:nvPr>
            <p:ph type="dt" idx="11"/>
          </p:nvPr>
        </p:nvSpPr>
        <p:spPr/>
        <p:txBody>
          <a:bodyPr/>
          <a:lstStyle/>
          <a:p>
            <a:r>
              <a:rPr lang="en-US" smtClean="0"/>
              <a:t>6.01</a:t>
            </a:r>
            <a:endParaRPr lang="en-US"/>
          </a:p>
        </p:txBody>
      </p:sp>
      <p:sp>
        <p:nvSpPr>
          <p:cNvPr id="6" name="Footer Placeholder 5"/>
          <p:cNvSpPr>
            <a:spLocks noGrp="1"/>
          </p:cNvSpPr>
          <p:nvPr>
            <p:ph type="ftr" sz="quarter" idx="12"/>
          </p:nvPr>
        </p:nvSpPr>
        <p:spPr/>
        <p:txBody>
          <a:bodyPr/>
          <a:lstStyle/>
          <a:p>
            <a:r>
              <a:rPr lang="en-US" smtClean="0"/>
              <a:t>Nutrition and Hydration</a:t>
            </a:r>
            <a:endParaRPr lang="en-US"/>
          </a:p>
        </p:txBody>
      </p:sp>
    </p:spTree>
    <p:extLst>
      <p:ext uri="{BB962C8B-B14F-4D97-AF65-F5344CB8AC3E}">
        <p14:creationId xmlns:p14="http://schemas.microsoft.com/office/powerpoint/2010/main" val="353929314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BEFE7D3-FBED-49D8-834B-4BA2F97DEA7B}" type="slidenum">
              <a:rPr lang="en-US" smtClean="0">
                <a:solidFill>
                  <a:prstClr val="black"/>
                </a:solidFill>
              </a:rPr>
              <a:pPr/>
              <a:t>107</a:t>
            </a:fld>
            <a:endParaRPr lang="en-US">
              <a:solidFill>
                <a:prstClr val="black"/>
              </a:solidFill>
            </a:endParaRPr>
          </a:p>
        </p:txBody>
      </p:sp>
      <p:sp>
        <p:nvSpPr>
          <p:cNvPr id="5" name="Date Placeholder 4"/>
          <p:cNvSpPr>
            <a:spLocks noGrp="1"/>
          </p:cNvSpPr>
          <p:nvPr>
            <p:ph type="dt" idx="11"/>
          </p:nvPr>
        </p:nvSpPr>
        <p:spPr/>
        <p:txBody>
          <a:bodyPr/>
          <a:lstStyle/>
          <a:p>
            <a:r>
              <a:rPr lang="en-US" smtClean="0">
                <a:solidFill>
                  <a:prstClr val="black"/>
                </a:solidFill>
              </a:rPr>
              <a:t>6.01</a:t>
            </a:r>
            <a:endParaRPr lang="en-US">
              <a:solidFill>
                <a:prstClr val="black"/>
              </a:solidFill>
            </a:endParaRPr>
          </a:p>
        </p:txBody>
      </p:sp>
      <p:sp>
        <p:nvSpPr>
          <p:cNvPr id="6" name="Footer Placeholder 5"/>
          <p:cNvSpPr>
            <a:spLocks noGrp="1"/>
          </p:cNvSpPr>
          <p:nvPr>
            <p:ph type="ftr" sz="quarter" idx="12"/>
          </p:nvPr>
        </p:nvSpPr>
        <p:spPr/>
        <p:txBody>
          <a:bodyPr/>
          <a:lstStyle/>
          <a:p>
            <a:r>
              <a:rPr lang="en-US" smtClean="0">
                <a:solidFill>
                  <a:prstClr val="black"/>
                </a:solidFill>
              </a:rPr>
              <a:t>Nutrition and Hydration</a:t>
            </a:r>
            <a:endParaRPr lang="en-US">
              <a:solidFill>
                <a:prstClr val="black"/>
              </a:solidFill>
            </a:endParaRPr>
          </a:p>
        </p:txBody>
      </p:sp>
    </p:spTree>
    <p:extLst>
      <p:ext uri="{BB962C8B-B14F-4D97-AF65-F5344CB8AC3E}">
        <p14:creationId xmlns:p14="http://schemas.microsoft.com/office/powerpoint/2010/main" val="35392931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112</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p:spPr>
        <p:txBody>
          <a:bodyPr/>
          <a:lstStyle/>
          <a:p>
            <a:endParaRPr lang="en-US" smtClean="0"/>
          </a:p>
        </p:txBody>
      </p:sp>
      <p:sp>
        <p:nvSpPr>
          <p:cNvPr id="66564" name="Date Placeholder 3"/>
          <p:cNvSpPr>
            <a:spLocks noGrp="1"/>
          </p:cNvSpPr>
          <p:nvPr>
            <p:ph type="dt" sz="quarter" idx="1"/>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66565" name="Slide Number Placeholder 4"/>
          <p:cNvSpPr>
            <a:spLocks noGrp="1"/>
          </p:cNvSpPr>
          <p:nvPr>
            <p:ph type="sldNum" sz="quarter" idx="5"/>
          </p:nvPr>
        </p:nvSpPr>
        <p:spPr>
          <a:noFill/>
        </p:spPr>
        <p:txBody>
          <a:bodyPr/>
          <a:lstStyle>
            <a:lvl1pPr defTabSz="932063" eaLnBrk="0" hangingPunct="0">
              <a:defRPr>
                <a:solidFill>
                  <a:schemeClr val="tx1"/>
                </a:solidFill>
                <a:latin typeface="Arial" charset="0"/>
              </a:defRPr>
            </a:lvl1pPr>
            <a:lvl2pPr marL="748208" indent="-287773" defTabSz="932063" eaLnBrk="0" hangingPunct="0">
              <a:defRPr>
                <a:solidFill>
                  <a:schemeClr val="tx1"/>
                </a:solidFill>
                <a:latin typeface="Arial" charset="0"/>
              </a:defRPr>
            </a:lvl2pPr>
            <a:lvl3pPr marL="1151090" indent="-230218" defTabSz="932063" eaLnBrk="0" hangingPunct="0">
              <a:defRPr>
                <a:solidFill>
                  <a:schemeClr val="tx1"/>
                </a:solidFill>
                <a:latin typeface="Arial" charset="0"/>
              </a:defRPr>
            </a:lvl3pPr>
            <a:lvl4pPr marL="1611526" indent="-230218" defTabSz="932063" eaLnBrk="0" hangingPunct="0">
              <a:defRPr>
                <a:solidFill>
                  <a:schemeClr val="tx1"/>
                </a:solidFill>
                <a:latin typeface="Arial" charset="0"/>
              </a:defRPr>
            </a:lvl4pPr>
            <a:lvl5pPr marL="2071961" indent="-230218" defTabSz="932063" eaLnBrk="0" hangingPunct="0">
              <a:defRPr>
                <a:solidFill>
                  <a:schemeClr val="tx1"/>
                </a:solidFill>
                <a:latin typeface="Arial" charset="0"/>
              </a:defRPr>
            </a:lvl5pPr>
            <a:lvl6pPr marL="2532397" indent="-230218" defTabSz="932063" eaLnBrk="0" fontAlgn="base" hangingPunct="0">
              <a:spcBef>
                <a:spcPct val="0"/>
              </a:spcBef>
              <a:spcAft>
                <a:spcPct val="0"/>
              </a:spcAft>
              <a:defRPr>
                <a:solidFill>
                  <a:schemeClr val="tx1"/>
                </a:solidFill>
                <a:latin typeface="Arial" charset="0"/>
              </a:defRPr>
            </a:lvl6pPr>
            <a:lvl7pPr marL="2992834" indent="-230218" defTabSz="932063" eaLnBrk="0" fontAlgn="base" hangingPunct="0">
              <a:spcBef>
                <a:spcPct val="0"/>
              </a:spcBef>
              <a:spcAft>
                <a:spcPct val="0"/>
              </a:spcAft>
              <a:defRPr>
                <a:solidFill>
                  <a:schemeClr val="tx1"/>
                </a:solidFill>
                <a:latin typeface="Arial" charset="0"/>
              </a:defRPr>
            </a:lvl7pPr>
            <a:lvl8pPr marL="3453270" indent="-230218" defTabSz="932063" eaLnBrk="0" fontAlgn="base" hangingPunct="0">
              <a:spcBef>
                <a:spcPct val="0"/>
              </a:spcBef>
              <a:spcAft>
                <a:spcPct val="0"/>
              </a:spcAft>
              <a:defRPr>
                <a:solidFill>
                  <a:schemeClr val="tx1"/>
                </a:solidFill>
                <a:latin typeface="Arial" charset="0"/>
              </a:defRPr>
            </a:lvl8pPr>
            <a:lvl9pPr marL="3913705" indent="-230218" defTabSz="932063" eaLnBrk="0" fontAlgn="base" hangingPunct="0">
              <a:spcBef>
                <a:spcPct val="0"/>
              </a:spcBef>
              <a:spcAft>
                <a:spcPct val="0"/>
              </a:spcAft>
              <a:defRPr>
                <a:solidFill>
                  <a:schemeClr val="tx1"/>
                </a:solidFill>
                <a:latin typeface="Arial" charset="0"/>
              </a:defRPr>
            </a:lvl9pPr>
          </a:lstStyle>
          <a:p>
            <a:fld id="{793681A1-BF09-4388-B76E-F66871ACA912}" type="slidenum">
              <a:rPr lang="en-US" smtClean="0">
                <a:solidFill>
                  <a:prstClr val="black"/>
                </a:solidFill>
                <a:latin typeface="Times New Roman" pitchFamily="18" charset="0"/>
              </a:rPr>
              <a:pPr/>
              <a:t>133</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a:ln/>
        </p:spPr>
      </p:sp>
      <p:sp>
        <p:nvSpPr>
          <p:cNvPr id="138243" name="Notes Placeholder 2"/>
          <p:cNvSpPr>
            <a:spLocks noGrp="1"/>
          </p:cNvSpPr>
          <p:nvPr>
            <p:ph type="body" idx="1"/>
          </p:nvPr>
        </p:nvSpPr>
        <p:spPr>
          <a:noFill/>
        </p:spPr>
        <p:txBody>
          <a:bodyPr/>
          <a:lstStyle/>
          <a:p>
            <a:pPr eaLnBrk="1" hangingPunct="1"/>
            <a:endParaRPr lang="en-US" smtClean="0"/>
          </a:p>
        </p:txBody>
      </p:sp>
      <p:sp>
        <p:nvSpPr>
          <p:cNvPr id="138244" name="Date Placeholder 3"/>
          <p:cNvSpPr>
            <a:spLocks noGrp="1"/>
          </p:cNvSpPr>
          <p:nvPr>
            <p:ph type="dt" sz="quarter" idx="1"/>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r>
              <a:rPr lang="en-US" smtClean="0">
                <a:solidFill>
                  <a:prstClr val="black"/>
                </a:solidFill>
                <a:latin typeface="Times New Roman" pitchFamily="18" charset="0"/>
              </a:rPr>
              <a:t>6.01</a:t>
            </a:r>
          </a:p>
        </p:txBody>
      </p:sp>
      <p:sp>
        <p:nvSpPr>
          <p:cNvPr id="138245" name="Slide Number Placeholder 4"/>
          <p:cNvSpPr>
            <a:spLocks noGrp="1"/>
          </p:cNvSpPr>
          <p:nvPr>
            <p:ph type="sldNum" sz="quarter" idx="5"/>
          </p:nvPr>
        </p:nvSpPr>
        <p:spPr>
          <a:noFill/>
        </p:spPr>
        <p:txBody>
          <a:bodyPr/>
          <a:lstStyle>
            <a:lvl1pPr eaLnBrk="0" hangingPunct="0">
              <a:defRPr>
                <a:solidFill>
                  <a:schemeClr val="tx1"/>
                </a:solidFill>
                <a:latin typeface="Arial" charset="0"/>
              </a:defRPr>
            </a:lvl1pPr>
            <a:lvl2pPr marL="757066" indent="-291179" eaLnBrk="0" hangingPunct="0">
              <a:defRPr>
                <a:solidFill>
                  <a:schemeClr val="tx1"/>
                </a:solidFill>
                <a:latin typeface="Arial" charset="0"/>
              </a:defRPr>
            </a:lvl2pPr>
            <a:lvl3pPr marL="1164717" indent="-232943" eaLnBrk="0" hangingPunct="0">
              <a:defRPr>
                <a:solidFill>
                  <a:schemeClr val="tx1"/>
                </a:solidFill>
                <a:latin typeface="Arial" charset="0"/>
              </a:defRPr>
            </a:lvl3pPr>
            <a:lvl4pPr marL="1630604" indent="-232943" eaLnBrk="0" hangingPunct="0">
              <a:defRPr>
                <a:solidFill>
                  <a:schemeClr val="tx1"/>
                </a:solidFill>
                <a:latin typeface="Arial" charset="0"/>
              </a:defRPr>
            </a:lvl4pPr>
            <a:lvl5pPr marL="2096491" indent="-232943" eaLnBrk="0" hangingPunct="0">
              <a:defRPr>
                <a:solidFill>
                  <a:schemeClr val="tx1"/>
                </a:solidFill>
                <a:latin typeface="Arial" charset="0"/>
              </a:defRPr>
            </a:lvl5pPr>
            <a:lvl6pPr marL="2562377" indent="-232943" eaLnBrk="0" fontAlgn="base" hangingPunct="0">
              <a:spcBef>
                <a:spcPct val="0"/>
              </a:spcBef>
              <a:spcAft>
                <a:spcPct val="0"/>
              </a:spcAft>
              <a:defRPr>
                <a:solidFill>
                  <a:schemeClr val="tx1"/>
                </a:solidFill>
                <a:latin typeface="Arial" charset="0"/>
              </a:defRPr>
            </a:lvl6pPr>
            <a:lvl7pPr marL="3028264" indent="-232943" eaLnBrk="0" fontAlgn="base" hangingPunct="0">
              <a:spcBef>
                <a:spcPct val="0"/>
              </a:spcBef>
              <a:spcAft>
                <a:spcPct val="0"/>
              </a:spcAft>
              <a:defRPr>
                <a:solidFill>
                  <a:schemeClr val="tx1"/>
                </a:solidFill>
                <a:latin typeface="Arial" charset="0"/>
              </a:defRPr>
            </a:lvl7pPr>
            <a:lvl8pPr marL="3494151" indent="-232943" eaLnBrk="0" fontAlgn="base" hangingPunct="0">
              <a:spcBef>
                <a:spcPct val="0"/>
              </a:spcBef>
              <a:spcAft>
                <a:spcPct val="0"/>
              </a:spcAft>
              <a:defRPr>
                <a:solidFill>
                  <a:schemeClr val="tx1"/>
                </a:solidFill>
                <a:latin typeface="Arial" charset="0"/>
              </a:defRPr>
            </a:lvl8pPr>
            <a:lvl9pPr marL="3960038" indent="-232943" eaLnBrk="0" fontAlgn="base" hangingPunct="0">
              <a:spcBef>
                <a:spcPct val="0"/>
              </a:spcBef>
              <a:spcAft>
                <a:spcPct val="0"/>
              </a:spcAft>
              <a:defRPr>
                <a:solidFill>
                  <a:schemeClr val="tx1"/>
                </a:solidFill>
                <a:latin typeface="Arial" charset="0"/>
              </a:defRPr>
            </a:lvl9pPr>
          </a:lstStyle>
          <a:p>
            <a:fld id="{F1EC5D50-F058-4425-92D0-0644F397723C}" type="slidenum">
              <a:rPr lang="en-US" smtClean="0">
                <a:solidFill>
                  <a:prstClr val="black"/>
                </a:solidFill>
                <a:latin typeface="Times New Roman" pitchFamily="18" charset="0"/>
              </a:rPr>
              <a:pPr/>
              <a:t>134</a:t>
            </a:fld>
            <a:endParaRPr lang="en-US" smtClean="0">
              <a:solidFill>
                <a:prstClr val="black"/>
              </a:solidFill>
              <a:latin typeface="Times New Roman" pitchFamily="18" charset="0"/>
            </a:endParaRPr>
          </a:p>
        </p:txBody>
      </p:sp>
      <p:sp>
        <p:nvSpPr>
          <p:cNvPr id="2" name="Footer Placeholder 1"/>
          <p:cNvSpPr>
            <a:spLocks noGrp="1"/>
          </p:cNvSpPr>
          <p:nvPr>
            <p:ph type="ftr" sz="quarter" idx="10"/>
          </p:nvPr>
        </p:nvSpPr>
        <p:spPr/>
        <p:txBody>
          <a:bodyPr/>
          <a:lstStyle/>
          <a:p>
            <a:r>
              <a:rPr lang="en-US" smtClean="0"/>
              <a:t>Nutrition and Hydration</a:t>
            </a:r>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4</a:t>
            </a:fld>
            <a:endParaRPr lang="en-US"/>
          </a:p>
        </p:txBody>
      </p:sp>
    </p:spTree>
    <p:extLst>
      <p:ext uri="{BB962C8B-B14F-4D97-AF65-F5344CB8AC3E}">
        <p14:creationId xmlns:p14="http://schemas.microsoft.com/office/powerpoint/2010/main" val="3265330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5</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6</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12</a:t>
            </a:fld>
            <a:endParaRPr lang="en-US">
              <a:solidFill>
                <a:prstClr val="black"/>
              </a:solidFill>
            </a:endParaRPr>
          </a:p>
        </p:txBody>
      </p:sp>
    </p:spTree>
    <p:extLst>
      <p:ext uri="{BB962C8B-B14F-4D97-AF65-F5344CB8AC3E}">
        <p14:creationId xmlns:p14="http://schemas.microsoft.com/office/powerpoint/2010/main" val="3265330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23</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solidFill>
                  <a:prstClr val="black"/>
                </a:solidFill>
              </a:rPr>
              <a:t>6.01</a:t>
            </a:r>
            <a:endParaRPr lang="en-US">
              <a:solidFill>
                <a:prstClr val="black"/>
              </a:solidFill>
            </a:endParaRPr>
          </a:p>
        </p:txBody>
      </p:sp>
      <p:sp>
        <p:nvSpPr>
          <p:cNvPr id="5" name="Footer Placeholder 4"/>
          <p:cNvSpPr>
            <a:spLocks noGrp="1"/>
          </p:cNvSpPr>
          <p:nvPr>
            <p:ph type="ftr" sz="quarter" idx="11"/>
          </p:nvPr>
        </p:nvSpPr>
        <p:spPr/>
        <p:txBody>
          <a:bodyPr/>
          <a:lstStyle/>
          <a:p>
            <a:r>
              <a:rPr lang="en-US" smtClean="0">
                <a:solidFill>
                  <a:prstClr val="black"/>
                </a:solidFill>
              </a:rPr>
              <a:t>Nutrition and Hydration</a:t>
            </a:r>
            <a:endParaRPr lang="en-US">
              <a:solidFill>
                <a:prstClr val="black"/>
              </a:solidFill>
            </a:endParaRPr>
          </a:p>
        </p:txBody>
      </p:sp>
      <p:sp>
        <p:nvSpPr>
          <p:cNvPr id="6" name="Slide Number Placeholder 5"/>
          <p:cNvSpPr>
            <a:spLocks noGrp="1"/>
          </p:cNvSpPr>
          <p:nvPr>
            <p:ph type="sldNum" sz="quarter" idx="12"/>
          </p:nvPr>
        </p:nvSpPr>
        <p:spPr/>
        <p:txBody>
          <a:bodyPr/>
          <a:lstStyle/>
          <a:p>
            <a:fld id="{CBEFE7D3-FBED-49D8-834B-4BA2F97DEA7B}" type="slidenum">
              <a:rPr lang="en-US" smtClean="0">
                <a:solidFill>
                  <a:prstClr val="black"/>
                </a:solidFill>
              </a:rPr>
              <a:pPr/>
              <a:t>24</a:t>
            </a:fld>
            <a:endParaRPr lang="en-US">
              <a:solidFill>
                <a:prstClr val="black"/>
              </a:solidFill>
            </a:endParaRPr>
          </a:p>
        </p:txBody>
      </p:sp>
    </p:spTree>
    <p:extLst>
      <p:ext uri="{BB962C8B-B14F-4D97-AF65-F5344CB8AC3E}">
        <p14:creationId xmlns:p14="http://schemas.microsoft.com/office/powerpoint/2010/main" val="32721946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0"/>
          </p:nvPr>
        </p:nvSpPr>
        <p:spPr/>
        <p:txBody>
          <a:bodyPr/>
          <a:lstStyle/>
          <a:p>
            <a:r>
              <a:rPr lang="en-US" smtClean="0"/>
              <a:t>6.01</a:t>
            </a:r>
            <a:endParaRPr lang="en-US"/>
          </a:p>
        </p:txBody>
      </p:sp>
      <p:sp>
        <p:nvSpPr>
          <p:cNvPr id="5" name="Footer Placeholder 4"/>
          <p:cNvSpPr>
            <a:spLocks noGrp="1"/>
          </p:cNvSpPr>
          <p:nvPr>
            <p:ph type="ftr" sz="quarter" idx="11"/>
          </p:nvPr>
        </p:nvSpPr>
        <p:spPr/>
        <p:txBody>
          <a:bodyPr/>
          <a:lstStyle/>
          <a:p>
            <a:r>
              <a:rPr lang="en-US" smtClean="0"/>
              <a:t>Nutrition and Hydration</a:t>
            </a:r>
            <a:endParaRPr lang="en-US"/>
          </a:p>
        </p:txBody>
      </p:sp>
      <p:sp>
        <p:nvSpPr>
          <p:cNvPr id="6" name="Slide Number Placeholder 5"/>
          <p:cNvSpPr>
            <a:spLocks noGrp="1"/>
          </p:cNvSpPr>
          <p:nvPr>
            <p:ph type="sldNum" sz="quarter" idx="12"/>
          </p:nvPr>
        </p:nvSpPr>
        <p:spPr/>
        <p:txBody>
          <a:bodyPr/>
          <a:lstStyle/>
          <a:p>
            <a:fld id="{CBEFE7D3-FBED-49D8-834B-4BA2F97DEA7B}" type="slidenum">
              <a:rPr lang="en-US" smtClean="0"/>
              <a:t>26</a:t>
            </a:fld>
            <a:endParaRPr lang="en-US"/>
          </a:p>
        </p:txBody>
      </p:sp>
    </p:spTree>
    <p:extLst>
      <p:ext uri="{BB962C8B-B14F-4D97-AF65-F5344CB8AC3E}">
        <p14:creationId xmlns:p14="http://schemas.microsoft.com/office/powerpoint/2010/main" val="32721946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6377105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250622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202117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1693C57-57B6-4A1C-BDF1-3C2531E8B3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781549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89A5A2-6584-471D-ADFA-1271FA1EC5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162393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8C9696-DD3D-4D05-AAE8-F2957F91F6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099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4E1FCD9-E14A-4EEC-91B1-82D1654045F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3614131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EB75C61-945C-4E73-A2B3-D82FF033D3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829176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9568FA-24CB-4C53-BA23-94CD8A0CF7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689111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14CB47DE-EF55-4EBA-8CA3-03528EB9D3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588410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1062F7-8CC0-460B-8713-B87FDFD8BF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20551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23675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3030F9-99B9-46FA-A583-4C5E38160D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81197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59E5A2-7767-4A8C-A5D0-E498DFAC0F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007495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91D9115-0080-456D-9D96-9176F85E6DD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5577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648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Content Placeholder 4"/>
          <p:cNvSpPr>
            <a:spLocks noGrp="1"/>
          </p:cNvSpPr>
          <p:nvPr>
            <p:ph sz="quarter" idx="3"/>
          </p:nvPr>
        </p:nvSpPr>
        <p:spPr>
          <a:xfrm>
            <a:off x="4648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3DD4D682-0278-4A87-9831-03AFA65A479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357733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40249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AndTx">
  <p:cSld name="Title, 2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quarter" idx="1"/>
          </p:nvPr>
        </p:nvSpPr>
        <p:spPr>
          <a:xfrm>
            <a:off x="457200" y="1600200"/>
            <a:ext cx="4038600" cy="21859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quarter" idx="2"/>
          </p:nvPr>
        </p:nvSpPr>
        <p:spPr>
          <a:xfrm>
            <a:off x="457200" y="3938588"/>
            <a:ext cx="4038600" cy="218757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half" idx="3"/>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4C4DE5D7-7913-44E3-82C4-39BA3670D9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868710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AndTx">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a:xfrm>
            <a:off x="457200" y="6245225"/>
            <a:ext cx="2133600" cy="476250"/>
          </a:xfrm>
        </p:spPr>
        <p:txBody>
          <a:bodyPr/>
          <a:lstStyle>
            <a:lvl1pPr>
              <a:defRPr/>
            </a:lvl1pPr>
          </a:lstStyle>
          <a:p>
            <a:r>
              <a:rPr lang="en-US" smtClean="0"/>
              <a:t>6.01</a:t>
            </a:r>
            <a:endParaRPr lang="en-US"/>
          </a:p>
        </p:txBody>
      </p:sp>
      <p:sp>
        <p:nvSpPr>
          <p:cNvPr id="6" name="Footer Placeholder 5"/>
          <p:cNvSpPr>
            <a:spLocks noGrp="1"/>
          </p:cNvSpPr>
          <p:nvPr>
            <p:ph type="ftr" sz="quarter" idx="11"/>
          </p:nvPr>
        </p:nvSpPr>
        <p:spPr>
          <a:xfrm>
            <a:off x="3124200" y="6245225"/>
            <a:ext cx="2895600" cy="476250"/>
          </a:xfrm>
        </p:spPr>
        <p:txBody>
          <a:bodyPr/>
          <a:lstStyle>
            <a:lvl1pPr>
              <a:defRPr/>
            </a:lvl1pPr>
          </a:lstStyle>
          <a:p>
            <a:r>
              <a:rPr lang="en-US" smtClean="0"/>
              <a:t>Nursing Fundamentals 7243</a:t>
            </a:r>
            <a:endParaRPr lang="en-US"/>
          </a:p>
        </p:txBody>
      </p:sp>
      <p:sp>
        <p:nvSpPr>
          <p:cNvPr id="7" name="Slide Number Placeholder 6"/>
          <p:cNvSpPr>
            <a:spLocks noGrp="1"/>
          </p:cNvSpPr>
          <p:nvPr>
            <p:ph type="sldNum" sz="quarter" idx="12"/>
          </p:nvPr>
        </p:nvSpPr>
        <p:spPr>
          <a:xfrm>
            <a:off x="6553200" y="6245225"/>
            <a:ext cx="2133600" cy="476250"/>
          </a:xfrm>
        </p:spPr>
        <p:txBody>
          <a:bodyPr/>
          <a:lstStyle>
            <a:lvl1pPr>
              <a:defRPr/>
            </a:lvl1pPr>
          </a:lstStyle>
          <a:p>
            <a:fld id="{F9EA1C94-F962-47A6-A766-7D104F7CE513}" type="slidenum">
              <a:rPr lang="en-US"/>
              <a:pPr/>
              <a:t>‹#›</a:t>
            </a:fld>
            <a:endParaRPr lang="en-US"/>
          </a:p>
        </p:txBody>
      </p:sp>
    </p:spTree>
    <p:extLst>
      <p:ext uri="{BB962C8B-B14F-4D97-AF65-F5344CB8AC3E}">
        <p14:creationId xmlns:p14="http://schemas.microsoft.com/office/powerpoint/2010/main" val="228184619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8069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56127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1438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883846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6549195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2452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7778667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211920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12798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70971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940713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94329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6.01</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2238618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743981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58543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2327184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3204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70854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93440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4969265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405161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7233233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813471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3591819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925968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8" name="Footer Placeholder 7"/>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436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r>
              <a:rPr lang="en-US" smtClean="0">
                <a:solidFill>
                  <a:srgbClr val="FFFFFF"/>
                </a:solidFill>
              </a:rPr>
              <a:t>6.02</a:t>
            </a: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r>
              <a:rPr lang="en-US" smtClean="0">
                <a:solidFill>
                  <a:srgbClr val="FFFFFF"/>
                </a:solidFill>
              </a:rPr>
              <a:t>Nursing Fundamentals 7243</a:t>
            </a: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6F7A4F-C7E2-45ED-B7E8-BBB4BA81CB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7293373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4" name="Footer Placeholder 3"/>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4978506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3" name="Footer Placeholder 2"/>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5061116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729665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r>
              <a:rPr lang="en-US" smtClean="0">
                <a:solidFill>
                  <a:prstClr val="black">
                    <a:tint val="75000"/>
                  </a:prstClr>
                </a:solidFill>
              </a:rPr>
              <a:t>6.01</a:t>
            </a:r>
            <a:endParaRPr lang="en-US">
              <a:solidFill>
                <a:prstClr val="black">
                  <a:tint val="75000"/>
                </a:prstClr>
              </a:solidFill>
            </a:endParaRPr>
          </a:p>
        </p:txBody>
      </p:sp>
      <p:sp>
        <p:nvSpPr>
          <p:cNvPr id="6" name="Footer Placeholder 5"/>
          <p:cNvSpPr>
            <a:spLocks noGrp="1"/>
          </p:cNvSpPr>
          <p:nvPr>
            <p:ph type="ftr" sz="quarter" idx="11"/>
          </p:nvPr>
        </p:nvSpPr>
        <p:spPr/>
        <p:txBody>
          <a:bodyPr/>
          <a:lstStyle/>
          <a:p>
            <a:r>
              <a:rPr lang="en-US" smtClean="0">
                <a:solidFill>
                  <a:prstClr val="black">
                    <a:tint val="75000"/>
                  </a:prstClr>
                </a:solidFill>
              </a:rPr>
              <a:t>Nursing Fundamentals 7243</a:t>
            </a:r>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058084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6" Type="http://schemas.openxmlformats.org/officeDocument/2006/relationships/theme" Target="../theme/theme2.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theme" Target="../theme/theme3.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theme" Target="../theme/theme4.xml"/><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763418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fontAlgn="base">
              <a:spcBef>
                <a:spcPct val="0"/>
              </a:spcBef>
              <a:spcAft>
                <a:spcPct val="0"/>
              </a:spcAft>
              <a:defRPr/>
            </a:pPr>
            <a:r>
              <a:rPr lang="en-US" smtClean="0">
                <a:solidFill>
                  <a:srgbClr val="FFFFFF"/>
                </a:solidFill>
              </a:rPr>
              <a:t>6.01</a:t>
            </a:r>
            <a:endParaRPr lang="en-US">
              <a:solidFill>
                <a:srgbClr val="FFFFFF"/>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fontAlgn="base">
              <a:spcBef>
                <a:spcPct val="0"/>
              </a:spcBef>
              <a:spcAft>
                <a:spcPct val="0"/>
              </a:spcAft>
              <a:defRPr/>
            </a:pPr>
            <a:r>
              <a:rPr lang="en-US" smtClean="0">
                <a:solidFill>
                  <a:srgbClr val="FFFFFF"/>
                </a:solidFill>
              </a:rPr>
              <a:t>Nursing Fundamentals 7243</a:t>
            </a:r>
            <a:endParaRPr lang="en-US">
              <a:solidFill>
                <a:srgbClr val="FFFFFF"/>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fontAlgn="base">
              <a:spcBef>
                <a:spcPct val="0"/>
              </a:spcBef>
              <a:spcAft>
                <a:spcPct val="0"/>
              </a:spcAft>
              <a:defRPr/>
            </a:pPr>
            <a:fld id="{AEE65733-EAA4-43BE-B861-801834430F2D}" type="slidenum">
              <a:rPr lang="en-US">
                <a:solidFill>
                  <a:srgbClr val="FFFFFF"/>
                </a:solidFill>
              </a:rPr>
              <a:pPr fontAlgn="base">
                <a:spcBef>
                  <a:spcPct val="0"/>
                </a:spcBef>
                <a:spcAft>
                  <a:spcPct val="0"/>
                </a:spcAft>
                <a:defRPr/>
              </a:pPr>
              <a:t>‹#›</a:t>
            </a:fld>
            <a:endParaRPr lang="en-US">
              <a:solidFill>
                <a:srgbClr val="FFFFFF"/>
              </a:solidFill>
            </a:endParaRPr>
          </a:p>
        </p:txBody>
      </p:sp>
    </p:spTree>
    <p:extLst>
      <p:ext uri="{BB962C8B-B14F-4D97-AF65-F5344CB8AC3E}">
        <p14:creationId xmlns:p14="http://schemas.microsoft.com/office/powerpoint/2010/main" val="1054200400"/>
      </p:ext>
    </p:extLst>
  </p:cSld>
  <p:clrMap bg1="dk2" tx1="lt1" bg2="dk1" tx2="lt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Lst>
  <p:hf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6.01</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44144201"/>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smtClean="0">
                <a:solidFill>
                  <a:prstClr val="black">
                    <a:tint val="75000"/>
                  </a:prstClr>
                </a:solidFill>
              </a:rPr>
              <a:t>6.02</a:t>
            </a:r>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smtClean="0">
                <a:solidFill>
                  <a:prstClr val="black">
                    <a:tint val="75000"/>
                  </a:prstClr>
                </a:solidFill>
              </a:rPr>
              <a:t>Nursing Fundamentals 7243</a:t>
            </a: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44593400"/>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Lst>
  <p:hf hdr="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03.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hyperlink" Target="http://www.icechewing.com/" TargetMode="Externa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9.xml"/><Relationship Id="rId1" Type="http://schemas.openxmlformats.org/officeDocument/2006/relationships/slideLayout" Target="../slideLayouts/slideLayout13.xml"/><Relationship Id="rId4" Type="http://schemas.openxmlformats.org/officeDocument/2006/relationships/image" Target="../media/image49.png"/></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12.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14.xml.rels><?xml version="1.0" encoding="UTF-8" standalone="yes"?>
<Relationships xmlns="http://schemas.openxmlformats.org/package/2006/relationships"><Relationship Id="rId2" Type="http://schemas.openxmlformats.org/officeDocument/2006/relationships/image" Target="../media/image66.wmf"/><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13.xml"/><Relationship Id="rId4" Type="http://schemas.openxmlformats.org/officeDocument/2006/relationships/image" Target="../media/image10.wmf"/></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1.xml.rels><?xml version="1.0" encoding="UTF-8" standalone="yes"?>
<Relationships xmlns="http://schemas.openxmlformats.org/package/2006/relationships"><Relationship Id="rId2" Type="http://schemas.openxmlformats.org/officeDocument/2006/relationships/image" Target="../media/image68.wmf"/><Relationship Id="rId1" Type="http://schemas.openxmlformats.org/officeDocument/2006/relationships/slideLayout" Target="../slideLayouts/slideLayout2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26.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27.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image" Target="../media/image69.wmf"/><Relationship Id="rId1" Type="http://schemas.openxmlformats.org/officeDocument/2006/relationships/slideLayout" Target="../slideLayouts/slideLayout24.xml"/><Relationship Id="rId4" Type="http://schemas.openxmlformats.org/officeDocument/2006/relationships/image" Target="../media/image71.w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32.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13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image" Target="../media/image20.wmf"/><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2" Type="http://schemas.openxmlformats.org/officeDocument/2006/relationships/image" Target="../media/image23.wmf"/><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2.xml"/><Relationship Id="rId1" Type="http://schemas.openxmlformats.org/officeDocument/2006/relationships/slideLayout" Target="../slideLayouts/slideLayout13.xml"/><Relationship Id="rId4" Type="http://schemas.openxmlformats.org/officeDocument/2006/relationships/image" Target="../media/image2.wmf"/></Relationships>
</file>

<file path=ppt/slides/_rels/slide30.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2" Type="http://schemas.openxmlformats.org/officeDocument/2006/relationships/image" Target="../media/image28.wmf"/><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wmf"/><Relationship Id="rId1" Type="http://schemas.openxmlformats.org/officeDocument/2006/relationships/slideLayout" Target="../slideLayouts/slideLayout24.xml"/><Relationship Id="rId5" Type="http://schemas.openxmlformats.org/officeDocument/2006/relationships/image" Target="../media/image31.jpeg"/><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wmf"/><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image" Target="../media/image34.wmf"/><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image" Target="../media/image37.gif"/><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5.xml"/></Relationships>
</file>

<file path=ppt/slides/_rels/slide49.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41.jpeg"/><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8" Type="http://schemas.openxmlformats.org/officeDocument/2006/relationships/image" Target="../media/image9.wmf"/><Relationship Id="rId3" Type="http://schemas.openxmlformats.org/officeDocument/2006/relationships/image" Target="../media/image3.png"/><Relationship Id="rId7" Type="http://schemas.openxmlformats.org/officeDocument/2006/relationships/image" Target="../media/image8.wmf"/><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wmf"/><Relationship Id="rId5" Type="http://schemas.openxmlformats.org/officeDocument/2006/relationships/image" Target="../media/image6.wmf"/><Relationship Id="rId4" Type="http://schemas.openxmlformats.org/officeDocument/2006/relationships/image" Target="../media/image5.wmf"/><Relationship Id="rId9" Type="http://schemas.openxmlformats.org/officeDocument/2006/relationships/image" Target="../media/image10.wmf"/></Relationships>
</file>

<file path=ppt/slides/_rels/slide60.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5.xml"/></Relationships>
</file>

<file path=ppt/slides/_rels/slide6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15.xml"/></Relationships>
</file>

<file path=ppt/slides/_rels/slide62.xml.rels><?xml version="1.0" encoding="UTF-8" standalone="yes"?>
<Relationships xmlns="http://schemas.openxmlformats.org/package/2006/relationships"><Relationship Id="rId2" Type="http://schemas.openxmlformats.org/officeDocument/2006/relationships/image" Target="../media/image45.wmf"/><Relationship Id="rId1" Type="http://schemas.openxmlformats.org/officeDocument/2006/relationships/slideLayout" Target="../slideLayouts/slideLayout1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image" Target="../media/image5.wmf"/><Relationship Id="rId2" Type="http://schemas.openxmlformats.org/officeDocument/2006/relationships/image" Target="../media/image11.png"/><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2" Type="http://schemas.openxmlformats.org/officeDocument/2006/relationships/image" Target="../media/image47.wmf"/><Relationship Id="rId1" Type="http://schemas.openxmlformats.org/officeDocument/2006/relationships/slideLayout" Target="../slideLayouts/slideLayout15.xml"/></Relationships>
</file>

<file path=ppt/slides/_rels/slide72.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3.xml"/><Relationship Id="rId1" Type="http://schemas.openxmlformats.org/officeDocument/2006/relationships/slideLayout" Target="../slideLayouts/slideLayout13.xml"/><Relationship Id="rId4" Type="http://schemas.openxmlformats.org/officeDocument/2006/relationships/image" Target="../media/image49.png"/></Relationships>
</file>

<file path=ppt/slides/_rels/slide7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xml"/><Relationship Id="rId1" Type="http://schemas.openxmlformats.org/officeDocument/2006/relationships/slideLayout" Target="../slideLayouts/slideLayout24.xml"/><Relationship Id="rId4" Type="http://schemas.openxmlformats.org/officeDocument/2006/relationships/image" Target="../media/image51.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3" Type="http://schemas.openxmlformats.org/officeDocument/2006/relationships/image" Target="../media/image6.wmf"/><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53.png"/><Relationship Id="rId4" Type="http://schemas.openxmlformats.org/officeDocument/2006/relationships/image" Target="../media/image49.png"/></Relationships>
</file>

<file path=ppt/slides/_rels/slide82.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4.xml"/></Relationships>
</file>

<file path=ppt/slides/_rels/slide83.xml.rels><?xml version="1.0" encoding="UTF-8" standalone="yes"?>
<Relationships xmlns="http://schemas.openxmlformats.org/package/2006/relationships"><Relationship Id="rId3" Type="http://schemas.openxmlformats.org/officeDocument/2006/relationships/image" Target="../media/image27.wmf"/><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15.xml"/></Relationships>
</file>

<file path=ppt/slides/_rels/slide86.xml.rels><?xml version="1.0" encoding="UTF-8" standalone="yes"?>
<Relationships xmlns="http://schemas.openxmlformats.org/package/2006/relationships"><Relationship Id="rId2" Type="http://schemas.openxmlformats.org/officeDocument/2006/relationships/image" Target="../media/image56.wmf"/><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wmf"/><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13.xml"/></Relationships>
</file>

<file path=ppt/slides/_rels/slide89.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notesSlide" Target="../notesSlides/notesSlide18.xml"/><Relationship Id="rId1" Type="http://schemas.openxmlformats.org/officeDocument/2006/relationships/slideLayout" Target="../slideLayouts/slideLayout13.xml"/><Relationship Id="rId5" Type="http://schemas.openxmlformats.org/officeDocument/2006/relationships/image" Target="../media/image61.wmf"/><Relationship Id="rId4" Type="http://schemas.openxmlformats.org/officeDocument/2006/relationships/image" Target="../media/image49.png"/></Relationships>
</file>

<file path=ppt/slides/_rels/slide91.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4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lstStyle/>
          <a:p>
            <a:pPr algn="l" eaLnBrk="1" hangingPunct="1"/>
            <a:r>
              <a:rPr lang="en-US" sz="1600" dirty="0" smtClean="0">
                <a:solidFill>
                  <a:srgbClr val="0000CC"/>
                </a:solidFill>
              </a:rPr>
              <a:t/>
            </a:r>
            <a:br>
              <a:rPr lang="en-US" sz="1600" dirty="0" smtClean="0">
                <a:solidFill>
                  <a:srgbClr val="0000CC"/>
                </a:solidFill>
              </a:rPr>
            </a:br>
            <a:r>
              <a:rPr lang="en-US" sz="500" dirty="0" smtClean="0">
                <a:solidFill>
                  <a:srgbClr val="0000CC"/>
                </a:solidFill>
              </a:rPr>
              <a:t/>
            </a:r>
            <a:br>
              <a:rPr lang="en-US" sz="500" dirty="0" smtClean="0">
                <a:solidFill>
                  <a:srgbClr val="0000CC"/>
                </a:solidFill>
              </a:rPr>
            </a:br>
            <a:endParaRPr lang="en-US" sz="2000" b="1" i="1" dirty="0" smtClean="0">
              <a:solidFill>
                <a:schemeClr val="tx1"/>
              </a:solidFill>
            </a:endParaRPr>
          </a:p>
        </p:txBody>
      </p:sp>
      <p:sp>
        <p:nvSpPr>
          <p:cNvPr id="233475" name="Rectangle 3"/>
          <p:cNvSpPr>
            <a:spLocks noGrp="1" noChangeArrowheads="1"/>
          </p:cNvSpPr>
          <p:nvPr>
            <p:ph idx="1"/>
          </p:nvPr>
        </p:nvSpPr>
        <p:spPr>
          <a:xfrm>
            <a:off x="801687" y="1554232"/>
            <a:ext cx="7540625" cy="4198938"/>
          </a:xfrm>
        </p:spPr>
        <p:txBody>
          <a:bodyPr/>
          <a:lstStyle/>
          <a:p>
            <a:pPr marL="0" indent="0">
              <a:spcBef>
                <a:spcPct val="0"/>
              </a:spcBef>
              <a:buNone/>
              <a:defRPr/>
            </a:pPr>
            <a:r>
              <a:rPr lang="en-US" sz="4800" b="1" dirty="0" smtClean="0">
                <a:solidFill>
                  <a:srgbClr val="FFFFFF"/>
                </a:solidFill>
                <a:effectLst>
                  <a:outerShdw blurRad="38100" dist="38100" dir="2700000" algn="tl">
                    <a:srgbClr val="000000">
                      <a:alpha val="43137"/>
                    </a:srgbClr>
                  </a:outerShdw>
                </a:effectLst>
                <a:sym typeface="Wingdings" pitchFamily="2" charset="2"/>
              </a:rPr>
              <a:t>Understand </a:t>
            </a:r>
            <a:r>
              <a:rPr lang="en-US" sz="4800" b="1" dirty="0">
                <a:solidFill>
                  <a:srgbClr val="FFFFFF"/>
                </a:solidFill>
                <a:effectLst>
                  <a:outerShdw blurRad="38100" dist="38100" dir="2700000" algn="tl">
                    <a:srgbClr val="000000">
                      <a:alpha val="43137"/>
                    </a:srgbClr>
                  </a:outerShdw>
                </a:effectLst>
                <a:sym typeface="Wingdings" pitchFamily="2" charset="2"/>
              </a:rPr>
              <a:t>nurse </a:t>
            </a:r>
            <a:r>
              <a:rPr lang="en-US" sz="4800" b="1" dirty="0" smtClean="0">
                <a:solidFill>
                  <a:srgbClr val="FFFFFF"/>
                </a:solidFill>
                <a:effectLst>
                  <a:outerShdw blurRad="38100" dist="38100" dir="2700000" algn="tl">
                    <a:srgbClr val="000000">
                      <a:alpha val="43137"/>
                    </a:srgbClr>
                  </a:outerShdw>
                </a:effectLst>
                <a:sym typeface="Wingdings" pitchFamily="2" charset="2"/>
              </a:rPr>
              <a:t>aide skills needed to provide for residents</a:t>
            </a:r>
            <a:r>
              <a:rPr lang="en-US" sz="4800" b="1" dirty="0">
                <a:solidFill>
                  <a:srgbClr val="FFFFFF"/>
                </a:solidFill>
                <a:effectLst>
                  <a:outerShdw blurRad="38100" dist="38100" dir="2700000" algn="tl">
                    <a:srgbClr val="000000">
                      <a:alpha val="43137"/>
                    </a:srgbClr>
                  </a:outerShdw>
                </a:effectLst>
                <a:sym typeface="Wingdings" pitchFamily="2" charset="2"/>
              </a:rPr>
              <a:t>’ </a:t>
            </a:r>
            <a:r>
              <a:rPr lang="en-US" sz="4800" b="1" dirty="0">
                <a:solidFill>
                  <a:srgbClr val="002060"/>
                </a:solidFill>
                <a:effectLst>
                  <a:outerShdw blurRad="38100" dist="38100" dir="2700000" algn="tl">
                    <a:srgbClr val="000000">
                      <a:alpha val="43137"/>
                    </a:srgbClr>
                  </a:outerShdw>
                </a:effectLst>
                <a:sym typeface="Wingdings" pitchFamily="2" charset="2"/>
              </a:rPr>
              <a:t>nutrition and </a:t>
            </a:r>
            <a:r>
              <a:rPr lang="en-US" sz="4800" b="1" dirty="0" smtClean="0">
                <a:solidFill>
                  <a:srgbClr val="002060"/>
                </a:solidFill>
                <a:effectLst>
                  <a:outerShdw blurRad="38100" dist="38100" dir="2700000" algn="tl">
                    <a:srgbClr val="000000">
                      <a:alpha val="43137"/>
                    </a:srgbClr>
                  </a:outerShdw>
                </a:effectLst>
                <a:sym typeface="Wingdings" pitchFamily="2" charset="2"/>
              </a:rPr>
              <a:t>hydration needs.</a:t>
            </a:r>
            <a:endParaRPr lang="en-US" sz="4800" b="1" dirty="0">
              <a:solidFill>
                <a:srgbClr val="002060"/>
              </a:solidFill>
              <a:effectLst>
                <a:outerShdw blurRad="38100" dist="38100" dir="2700000" algn="tl">
                  <a:srgbClr val="000000">
                    <a:alpha val="43137"/>
                  </a:srgbClr>
                </a:outerShdw>
              </a:effectLst>
              <a:sym typeface="Wingdings" pitchFamily="2" charset="2"/>
            </a:endParaRPr>
          </a:p>
        </p:txBody>
      </p:sp>
      <p:sp>
        <p:nvSpPr>
          <p:cNvPr id="6" name="TextBox 5"/>
          <p:cNvSpPr txBox="1"/>
          <p:nvPr/>
        </p:nvSpPr>
        <p:spPr>
          <a:xfrm>
            <a:off x="0" y="0"/>
            <a:ext cx="9144000" cy="1177245"/>
          </a:xfrm>
          <a:prstGeom prst="rect">
            <a:avLst/>
          </a:prstGeom>
          <a:solidFill>
            <a:srgbClr val="002060"/>
          </a:solidFill>
        </p:spPr>
        <p:txBody>
          <a:bodyPr>
            <a:spAutoFit/>
          </a:bodyPr>
          <a:lstStyle/>
          <a:p>
            <a:pPr marL="609600" indent="-609600" fontAlgn="base">
              <a:spcBef>
                <a:spcPct val="0"/>
              </a:spcBef>
              <a:spcAft>
                <a:spcPct val="0"/>
              </a:spcAft>
              <a:defRPr/>
            </a:pPr>
            <a:endParaRPr lang="en-US" sz="1050" b="1" dirty="0">
              <a:solidFill>
                <a:srgbClr val="738F98"/>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Unit B</a:t>
            </a:r>
          </a:p>
          <a:p>
            <a:pPr marL="609600" indent="-609600" fontAlgn="base">
              <a:spcBef>
                <a:spcPct val="0"/>
              </a:spcBef>
              <a:spcAft>
                <a:spcPct val="0"/>
              </a:spcAft>
              <a:defRPr/>
            </a:pPr>
            <a:r>
              <a:rPr lang="en-US" sz="1000" b="1" dirty="0">
                <a:solidFill>
                  <a:srgbClr val="777777"/>
                </a:solidFill>
                <a:sym typeface="Wingdings" pitchFamily="2" charset="2"/>
              </a:rPr>
              <a:t>   </a:t>
            </a:r>
            <a:r>
              <a:rPr lang="en-US" sz="1000" b="1" dirty="0">
                <a:solidFill>
                  <a:srgbClr val="FFFFFF"/>
                </a:solidFill>
                <a:sym typeface="Wingdings" pitchFamily="2" charset="2"/>
              </a:rPr>
              <a:t>Resident Care Skills</a:t>
            </a:r>
          </a:p>
          <a:p>
            <a:pPr marL="609600" indent="-609600" fontAlgn="base">
              <a:spcBef>
                <a:spcPct val="0"/>
              </a:spcBef>
              <a:spcAft>
                <a:spcPct val="0"/>
              </a:spcAft>
              <a:defRPr/>
            </a:pPr>
            <a:r>
              <a:rPr lang="en-US" sz="1000" b="1" dirty="0">
                <a:solidFill>
                  <a:srgbClr val="FF0000"/>
                </a:solidFill>
                <a:sym typeface="Wingdings" pitchFamily="2" charset="2"/>
              </a:rPr>
              <a:t>Essential Standard </a:t>
            </a:r>
            <a:r>
              <a:rPr lang="en-US" sz="1000" b="1" dirty="0" smtClean="0">
                <a:solidFill>
                  <a:srgbClr val="FF0000"/>
                </a:solidFill>
                <a:sym typeface="Wingdings" pitchFamily="2" charset="2"/>
              </a:rPr>
              <a:t>NA6.0</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residents’ nutrition, hydration, and elimination needs. </a:t>
            </a:r>
            <a:endParaRPr lang="en-US" sz="1000" b="1" dirty="0">
              <a:solidFill>
                <a:srgbClr val="FFFFFF"/>
              </a:solidFill>
              <a:sym typeface="Wingdings" pitchFamily="2" charset="2"/>
            </a:endParaRPr>
          </a:p>
          <a:p>
            <a:pPr marL="609600" indent="-609600" fontAlgn="base">
              <a:spcBef>
                <a:spcPct val="0"/>
              </a:spcBef>
              <a:spcAft>
                <a:spcPct val="0"/>
              </a:spcAft>
              <a:defRPr/>
            </a:pPr>
            <a:r>
              <a:rPr lang="en-US" sz="1000" b="1" dirty="0">
                <a:solidFill>
                  <a:srgbClr val="FF0000"/>
                </a:solidFill>
                <a:sym typeface="Wingdings" pitchFamily="2" charset="2"/>
              </a:rPr>
              <a:t>Indicator </a:t>
            </a:r>
            <a:r>
              <a:rPr lang="en-US" sz="1000" b="1" dirty="0" smtClean="0">
                <a:solidFill>
                  <a:srgbClr val="FF0000"/>
                </a:solidFill>
                <a:sym typeface="Wingdings" pitchFamily="2" charset="2"/>
              </a:rPr>
              <a:t>6.01</a:t>
            </a:r>
            <a:endParaRPr lang="en-US" sz="1000" b="1" dirty="0">
              <a:solidFill>
                <a:srgbClr val="FF0000"/>
              </a:solidFill>
              <a:sym typeface="Wingdings" pitchFamily="2" charset="2"/>
            </a:endParaRPr>
          </a:p>
          <a:p>
            <a:pPr marL="609600" indent="-609600" fontAlgn="base">
              <a:spcBef>
                <a:spcPct val="0"/>
              </a:spcBef>
              <a:spcAft>
                <a:spcPct val="0"/>
              </a:spcAft>
              <a:defRPr/>
            </a:pPr>
            <a:r>
              <a:rPr lang="en-US" sz="1000" b="1" dirty="0">
                <a:solidFill>
                  <a:srgbClr val="FFFFFF"/>
                </a:solidFill>
                <a:sym typeface="Wingdings" pitchFamily="2" charset="2"/>
              </a:rPr>
              <a:t> Understand nurse </a:t>
            </a:r>
            <a:r>
              <a:rPr lang="en-US" sz="1000" b="1" dirty="0" smtClean="0">
                <a:solidFill>
                  <a:srgbClr val="FFFFFF"/>
                </a:solidFill>
                <a:sym typeface="Wingdings" pitchFamily="2" charset="2"/>
              </a:rPr>
              <a:t>aide skills needed to provide for  </a:t>
            </a:r>
            <a:r>
              <a:rPr lang="en-US" sz="1000" b="1" dirty="0">
                <a:solidFill>
                  <a:srgbClr val="FFFFFF"/>
                </a:solidFill>
                <a:sym typeface="Wingdings" pitchFamily="2" charset="2"/>
              </a:rPr>
              <a:t>residents’ </a:t>
            </a:r>
            <a:r>
              <a:rPr lang="en-US" sz="1000" b="1" dirty="0" smtClean="0">
                <a:solidFill>
                  <a:srgbClr val="FFFFFF"/>
                </a:solidFill>
                <a:sym typeface="Wingdings" pitchFamily="2" charset="2"/>
              </a:rPr>
              <a:t>nutrition and hydration needs.</a:t>
            </a:r>
            <a:endParaRPr lang="en-US" sz="1050" b="1" dirty="0">
              <a:solidFill>
                <a:srgbClr val="738F98"/>
              </a:solidFill>
              <a:sym typeface="Wingdings" pitchFamily="2" charset="2"/>
            </a:endParaRPr>
          </a:p>
        </p:txBody>
      </p:sp>
      <p:sp>
        <p:nvSpPr>
          <p:cNvPr id="2056" name="Date Placeholder 3"/>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grpSp>
        <p:nvGrpSpPr>
          <p:cNvPr id="12" name="Group 106"/>
          <p:cNvGrpSpPr>
            <a:grpSpLocks/>
          </p:cNvGrpSpPr>
          <p:nvPr/>
        </p:nvGrpSpPr>
        <p:grpSpPr bwMode="auto">
          <a:xfrm>
            <a:off x="6656556" y="4724400"/>
            <a:ext cx="1777512" cy="1365549"/>
            <a:chOff x="1766" y="1792"/>
            <a:chExt cx="2234" cy="1667"/>
          </a:xfrm>
        </p:grpSpPr>
        <p:sp>
          <p:nvSpPr>
            <p:cNvPr id="13" name="AutoShape 11"/>
            <p:cNvSpPr>
              <a:spLocks noChangeAspect="1" noChangeArrowheads="1" noTextEdit="1"/>
            </p:cNvSpPr>
            <p:nvPr/>
          </p:nvSpPr>
          <p:spPr bwMode="auto">
            <a:xfrm>
              <a:off x="1766" y="1792"/>
              <a:ext cx="2234" cy="1667"/>
            </a:xfrm>
            <a:prstGeom prst="rect">
              <a:avLst/>
            </a:prstGeom>
            <a:solidFill>
              <a:srgbClr val="CCFFCC"/>
            </a:solidFill>
            <a:ln w="38100">
              <a:solidFill>
                <a:srgbClr val="002060"/>
              </a:solidFill>
              <a:miter lim="800000"/>
              <a:headEnd/>
              <a:tailEnd/>
            </a:ln>
          </p:spPr>
          <p:txBody>
            <a:bodyPr/>
            <a:lstStyle/>
            <a:p>
              <a:endParaRPr lang="en-US"/>
            </a:p>
          </p:txBody>
        </p:sp>
        <p:sp>
          <p:nvSpPr>
            <p:cNvPr id="14" name="Freeform 13"/>
            <p:cNvSpPr>
              <a:spLocks/>
            </p:cNvSpPr>
            <p:nvPr/>
          </p:nvSpPr>
          <p:spPr bwMode="auto">
            <a:xfrm>
              <a:off x="1767" y="2229"/>
              <a:ext cx="2232" cy="1151"/>
            </a:xfrm>
            <a:custGeom>
              <a:avLst/>
              <a:gdLst>
                <a:gd name="T0" fmla="*/ 2232 w 2232"/>
                <a:gd name="T1" fmla="*/ 140 h 1151"/>
                <a:gd name="T2" fmla="*/ 2216 w 2232"/>
                <a:gd name="T3" fmla="*/ 134 h 1151"/>
                <a:gd name="T4" fmla="*/ 2206 w 2232"/>
                <a:gd name="T5" fmla="*/ 131 h 1151"/>
                <a:gd name="T6" fmla="*/ 2196 w 2232"/>
                <a:gd name="T7" fmla="*/ 128 h 1151"/>
                <a:gd name="T8" fmla="*/ 2179 w 2232"/>
                <a:gd name="T9" fmla="*/ 123 h 1151"/>
                <a:gd name="T10" fmla="*/ 2129 w 2232"/>
                <a:gd name="T11" fmla="*/ 108 h 1151"/>
                <a:gd name="T12" fmla="*/ 2077 w 2232"/>
                <a:gd name="T13" fmla="*/ 94 h 1151"/>
                <a:gd name="T14" fmla="*/ 2024 w 2232"/>
                <a:gd name="T15" fmla="*/ 81 h 1151"/>
                <a:gd name="T16" fmla="*/ 1970 w 2232"/>
                <a:gd name="T17" fmla="*/ 69 h 1151"/>
                <a:gd name="T18" fmla="*/ 1914 w 2232"/>
                <a:gd name="T19" fmla="*/ 58 h 1151"/>
                <a:gd name="T20" fmla="*/ 1858 w 2232"/>
                <a:gd name="T21" fmla="*/ 48 h 1151"/>
                <a:gd name="T22" fmla="*/ 1800 w 2232"/>
                <a:gd name="T23" fmla="*/ 39 h 1151"/>
                <a:gd name="T24" fmla="*/ 1741 w 2232"/>
                <a:gd name="T25" fmla="*/ 31 h 1151"/>
                <a:gd name="T26" fmla="*/ 1679 w 2232"/>
                <a:gd name="T27" fmla="*/ 23 h 1151"/>
                <a:gd name="T28" fmla="*/ 1616 w 2232"/>
                <a:gd name="T29" fmla="*/ 18 h 1151"/>
                <a:gd name="T30" fmla="*/ 1553 w 2232"/>
                <a:gd name="T31" fmla="*/ 12 h 1151"/>
                <a:gd name="T32" fmla="*/ 1486 w 2232"/>
                <a:gd name="T33" fmla="*/ 7 h 1151"/>
                <a:gd name="T34" fmla="*/ 1419 w 2232"/>
                <a:gd name="T35" fmla="*/ 4 h 1151"/>
                <a:gd name="T36" fmla="*/ 1350 w 2232"/>
                <a:gd name="T37" fmla="*/ 2 h 1151"/>
                <a:gd name="T38" fmla="*/ 1279 w 2232"/>
                <a:gd name="T39" fmla="*/ 0 h 1151"/>
                <a:gd name="T40" fmla="*/ 1207 w 2232"/>
                <a:gd name="T41" fmla="*/ 0 h 1151"/>
                <a:gd name="T42" fmla="*/ 1115 w 2232"/>
                <a:gd name="T43" fmla="*/ 1 h 1151"/>
                <a:gd name="T44" fmla="*/ 1024 w 2232"/>
                <a:gd name="T45" fmla="*/ 3 h 1151"/>
                <a:gd name="T46" fmla="*/ 935 w 2232"/>
                <a:gd name="T47" fmla="*/ 9 h 1151"/>
                <a:gd name="T48" fmla="*/ 847 w 2232"/>
                <a:gd name="T49" fmla="*/ 14 h 1151"/>
                <a:gd name="T50" fmla="*/ 761 w 2232"/>
                <a:gd name="T51" fmla="*/ 22 h 1151"/>
                <a:gd name="T52" fmla="*/ 677 w 2232"/>
                <a:gd name="T53" fmla="*/ 32 h 1151"/>
                <a:gd name="T54" fmla="*/ 596 w 2232"/>
                <a:gd name="T55" fmla="*/ 43 h 1151"/>
                <a:gd name="T56" fmla="*/ 517 w 2232"/>
                <a:gd name="T57" fmla="*/ 56 h 1151"/>
                <a:gd name="T58" fmla="*/ 441 w 2232"/>
                <a:gd name="T59" fmla="*/ 69 h 1151"/>
                <a:gd name="T60" fmla="*/ 367 w 2232"/>
                <a:gd name="T61" fmla="*/ 85 h 1151"/>
                <a:gd name="T62" fmla="*/ 297 w 2232"/>
                <a:gd name="T63" fmla="*/ 100 h 1151"/>
                <a:gd name="T64" fmla="*/ 231 w 2232"/>
                <a:gd name="T65" fmla="*/ 118 h 1151"/>
                <a:gd name="T66" fmla="*/ 167 w 2232"/>
                <a:gd name="T67" fmla="*/ 136 h 1151"/>
                <a:gd name="T68" fmla="*/ 108 w 2232"/>
                <a:gd name="T69" fmla="*/ 156 h 1151"/>
                <a:gd name="T70" fmla="*/ 52 w 2232"/>
                <a:gd name="T71" fmla="*/ 177 h 1151"/>
                <a:gd name="T72" fmla="*/ 0 w 2232"/>
                <a:gd name="T73" fmla="*/ 198 h 1151"/>
                <a:gd name="T74" fmla="*/ 2232 w 2232"/>
                <a:gd name="T75" fmla="*/ 1151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32" h="1151">
                  <a:moveTo>
                    <a:pt x="2232" y="1151"/>
                  </a:moveTo>
                  <a:lnTo>
                    <a:pt x="2232" y="140"/>
                  </a:lnTo>
                  <a:lnTo>
                    <a:pt x="2223" y="136"/>
                  </a:lnTo>
                  <a:lnTo>
                    <a:pt x="2216" y="134"/>
                  </a:lnTo>
                  <a:lnTo>
                    <a:pt x="2211" y="133"/>
                  </a:lnTo>
                  <a:lnTo>
                    <a:pt x="2206" y="131"/>
                  </a:lnTo>
                  <a:lnTo>
                    <a:pt x="2202" y="129"/>
                  </a:lnTo>
                  <a:lnTo>
                    <a:pt x="2196" y="128"/>
                  </a:lnTo>
                  <a:lnTo>
                    <a:pt x="2188" y="126"/>
                  </a:lnTo>
                  <a:lnTo>
                    <a:pt x="2179" y="123"/>
                  </a:lnTo>
                  <a:lnTo>
                    <a:pt x="2155" y="115"/>
                  </a:lnTo>
                  <a:lnTo>
                    <a:pt x="2129" y="108"/>
                  </a:lnTo>
                  <a:lnTo>
                    <a:pt x="2103" y="100"/>
                  </a:lnTo>
                  <a:lnTo>
                    <a:pt x="2077" y="94"/>
                  </a:lnTo>
                  <a:lnTo>
                    <a:pt x="2051" y="87"/>
                  </a:lnTo>
                  <a:lnTo>
                    <a:pt x="2024" y="81"/>
                  </a:lnTo>
                  <a:lnTo>
                    <a:pt x="1997" y="75"/>
                  </a:lnTo>
                  <a:lnTo>
                    <a:pt x="1970" y="69"/>
                  </a:lnTo>
                  <a:lnTo>
                    <a:pt x="1942" y="63"/>
                  </a:lnTo>
                  <a:lnTo>
                    <a:pt x="1914" y="58"/>
                  </a:lnTo>
                  <a:lnTo>
                    <a:pt x="1886" y="53"/>
                  </a:lnTo>
                  <a:lnTo>
                    <a:pt x="1858" y="48"/>
                  </a:lnTo>
                  <a:lnTo>
                    <a:pt x="1829" y="43"/>
                  </a:lnTo>
                  <a:lnTo>
                    <a:pt x="1800" y="39"/>
                  </a:lnTo>
                  <a:lnTo>
                    <a:pt x="1770" y="34"/>
                  </a:lnTo>
                  <a:lnTo>
                    <a:pt x="1741" y="31"/>
                  </a:lnTo>
                  <a:lnTo>
                    <a:pt x="1709" y="26"/>
                  </a:lnTo>
                  <a:lnTo>
                    <a:pt x="1679" y="23"/>
                  </a:lnTo>
                  <a:lnTo>
                    <a:pt x="1648" y="20"/>
                  </a:lnTo>
                  <a:lnTo>
                    <a:pt x="1616" y="18"/>
                  </a:lnTo>
                  <a:lnTo>
                    <a:pt x="1585" y="14"/>
                  </a:lnTo>
                  <a:lnTo>
                    <a:pt x="1553" y="12"/>
                  </a:lnTo>
                  <a:lnTo>
                    <a:pt x="1520" y="10"/>
                  </a:lnTo>
                  <a:lnTo>
                    <a:pt x="1486" y="7"/>
                  </a:lnTo>
                  <a:lnTo>
                    <a:pt x="1453" y="5"/>
                  </a:lnTo>
                  <a:lnTo>
                    <a:pt x="1419" y="4"/>
                  </a:lnTo>
                  <a:lnTo>
                    <a:pt x="1385" y="3"/>
                  </a:lnTo>
                  <a:lnTo>
                    <a:pt x="1350" y="2"/>
                  </a:lnTo>
                  <a:lnTo>
                    <a:pt x="1315" y="1"/>
                  </a:lnTo>
                  <a:lnTo>
                    <a:pt x="1279" y="0"/>
                  </a:lnTo>
                  <a:lnTo>
                    <a:pt x="1244" y="0"/>
                  </a:lnTo>
                  <a:lnTo>
                    <a:pt x="1207" y="0"/>
                  </a:lnTo>
                  <a:lnTo>
                    <a:pt x="1161" y="0"/>
                  </a:lnTo>
                  <a:lnTo>
                    <a:pt x="1115" y="1"/>
                  </a:lnTo>
                  <a:lnTo>
                    <a:pt x="1069" y="2"/>
                  </a:lnTo>
                  <a:lnTo>
                    <a:pt x="1024" y="3"/>
                  </a:lnTo>
                  <a:lnTo>
                    <a:pt x="979" y="5"/>
                  </a:lnTo>
                  <a:lnTo>
                    <a:pt x="935" y="9"/>
                  </a:lnTo>
                  <a:lnTo>
                    <a:pt x="891" y="11"/>
                  </a:lnTo>
                  <a:lnTo>
                    <a:pt x="847" y="14"/>
                  </a:lnTo>
                  <a:lnTo>
                    <a:pt x="804" y="19"/>
                  </a:lnTo>
                  <a:lnTo>
                    <a:pt x="761" y="22"/>
                  </a:lnTo>
                  <a:lnTo>
                    <a:pt x="719" y="26"/>
                  </a:lnTo>
                  <a:lnTo>
                    <a:pt x="677" y="32"/>
                  </a:lnTo>
                  <a:lnTo>
                    <a:pt x="636" y="38"/>
                  </a:lnTo>
                  <a:lnTo>
                    <a:pt x="596" y="43"/>
                  </a:lnTo>
                  <a:lnTo>
                    <a:pt x="556" y="49"/>
                  </a:lnTo>
                  <a:lnTo>
                    <a:pt x="517" y="56"/>
                  </a:lnTo>
                  <a:lnTo>
                    <a:pt x="478" y="62"/>
                  </a:lnTo>
                  <a:lnTo>
                    <a:pt x="441" y="69"/>
                  </a:lnTo>
                  <a:lnTo>
                    <a:pt x="404" y="77"/>
                  </a:lnTo>
                  <a:lnTo>
                    <a:pt x="367" y="85"/>
                  </a:lnTo>
                  <a:lnTo>
                    <a:pt x="331" y="93"/>
                  </a:lnTo>
                  <a:lnTo>
                    <a:pt x="297" y="100"/>
                  </a:lnTo>
                  <a:lnTo>
                    <a:pt x="263" y="109"/>
                  </a:lnTo>
                  <a:lnTo>
                    <a:pt x="231" y="118"/>
                  </a:lnTo>
                  <a:lnTo>
                    <a:pt x="198" y="127"/>
                  </a:lnTo>
                  <a:lnTo>
                    <a:pt x="167" y="136"/>
                  </a:lnTo>
                  <a:lnTo>
                    <a:pt x="137" y="146"/>
                  </a:lnTo>
                  <a:lnTo>
                    <a:pt x="108" y="156"/>
                  </a:lnTo>
                  <a:lnTo>
                    <a:pt x="78" y="166"/>
                  </a:lnTo>
                  <a:lnTo>
                    <a:pt x="52" y="177"/>
                  </a:lnTo>
                  <a:lnTo>
                    <a:pt x="26" y="187"/>
                  </a:lnTo>
                  <a:lnTo>
                    <a:pt x="0" y="198"/>
                  </a:lnTo>
                  <a:lnTo>
                    <a:pt x="0" y="1087"/>
                  </a:lnTo>
                  <a:lnTo>
                    <a:pt x="2232" y="1151"/>
                  </a:lnTo>
                  <a:close/>
                </a:path>
              </a:pathLst>
            </a:custGeom>
            <a:solidFill>
              <a:srgbClr val="D11605"/>
            </a:solidFill>
            <a:ln w="38100">
              <a:solidFill>
                <a:srgbClr val="002060"/>
              </a:solidFill>
              <a:round/>
              <a:headEnd/>
              <a:tailEnd/>
            </a:ln>
          </p:spPr>
          <p:txBody>
            <a:bodyPr/>
            <a:lstStyle/>
            <a:p>
              <a:endParaRPr lang="en-US"/>
            </a:p>
          </p:txBody>
        </p:sp>
        <p:sp>
          <p:nvSpPr>
            <p:cNvPr id="15" name="Freeform 14"/>
            <p:cNvSpPr>
              <a:spLocks/>
            </p:cNvSpPr>
            <p:nvPr/>
          </p:nvSpPr>
          <p:spPr bwMode="auto">
            <a:xfrm>
              <a:off x="1767" y="2917"/>
              <a:ext cx="2232" cy="542"/>
            </a:xfrm>
            <a:custGeom>
              <a:avLst/>
              <a:gdLst>
                <a:gd name="T0" fmla="*/ 2216 w 2232"/>
                <a:gd name="T1" fmla="*/ 264 h 542"/>
                <a:gd name="T2" fmla="*/ 2183 w 2232"/>
                <a:gd name="T3" fmla="*/ 245 h 542"/>
                <a:gd name="T4" fmla="*/ 2143 w 2232"/>
                <a:gd name="T5" fmla="*/ 225 h 542"/>
                <a:gd name="T6" fmla="*/ 2101 w 2232"/>
                <a:gd name="T7" fmla="*/ 206 h 542"/>
                <a:gd name="T8" fmla="*/ 2055 w 2232"/>
                <a:gd name="T9" fmla="*/ 187 h 542"/>
                <a:gd name="T10" fmla="*/ 2006 w 2232"/>
                <a:gd name="T11" fmla="*/ 168 h 542"/>
                <a:gd name="T12" fmla="*/ 1955 w 2232"/>
                <a:gd name="T13" fmla="*/ 150 h 542"/>
                <a:gd name="T14" fmla="*/ 1902 w 2232"/>
                <a:gd name="T15" fmla="*/ 132 h 542"/>
                <a:gd name="T16" fmla="*/ 1854 w 2232"/>
                <a:gd name="T17" fmla="*/ 117 h 542"/>
                <a:gd name="T18" fmla="*/ 1811 w 2232"/>
                <a:gd name="T19" fmla="*/ 103 h 542"/>
                <a:gd name="T20" fmla="*/ 1767 w 2232"/>
                <a:gd name="T21" fmla="*/ 91 h 542"/>
                <a:gd name="T22" fmla="*/ 1723 w 2232"/>
                <a:gd name="T23" fmla="*/ 80 h 542"/>
                <a:gd name="T24" fmla="*/ 1678 w 2232"/>
                <a:gd name="T25" fmla="*/ 68 h 542"/>
                <a:gd name="T26" fmla="*/ 1631 w 2232"/>
                <a:gd name="T27" fmla="*/ 57 h 542"/>
                <a:gd name="T28" fmla="*/ 1584 w 2232"/>
                <a:gd name="T29" fmla="*/ 47 h 542"/>
                <a:gd name="T30" fmla="*/ 1536 w 2232"/>
                <a:gd name="T31" fmla="*/ 38 h 542"/>
                <a:gd name="T32" fmla="*/ 1488 w 2232"/>
                <a:gd name="T33" fmla="*/ 30 h 542"/>
                <a:gd name="T34" fmla="*/ 1438 w 2232"/>
                <a:gd name="T35" fmla="*/ 23 h 542"/>
                <a:gd name="T36" fmla="*/ 1388 w 2232"/>
                <a:gd name="T37" fmla="*/ 16 h 542"/>
                <a:gd name="T38" fmla="*/ 1338 w 2232"/>
                <a:gd name="T39" fmla="*/ 10 h 542"/>
                <a:gd name="T40" fmla="*/ 1287 w 2232"/>
                <a:gd name="T41" fmla="*/ 7 h 542"/>
                <a:gd name="T42" fmla="*/ 1236 w 2232"/>
                <a:gd name="T43" fmla="*/ 3 h 542"/>
                <a:gd name="T44" fmla="*/ 1184 w 2232"/>
                <a:gd name="T45" fmla="*/ 1 h 542"/>
                <a:gd name="T46" fmla="*/ 1132 w 2232"/>
                <a:gd name="T47" fmla="*/ 0 h 542"/>
                <a:gd name="T48" fmla="*/ 1057 w 2232"/>
                <a:gd name="T49" fmla="*/ 1 h 542"/>
                <a:gd name="T50" fmla="*/ 960 w 2232"/>
                <a:gd name="T51" fmla="*/ 5 h 542"/>
                <a:gd name="T52" fmla="*/ 868 w 2232"/>
                <a:gd name="T53" fmla="*/ 11 h 542"/>
                <a:gd name="T54" fmla="*/ 777 w 2232"/>
                <a:gd name="T55" fmla="*/ 19 h 542"/>
                <a:gd name="T56" fmla="*/ 691 w 2232"/>
                <a:gd name="T57" fmla="*/ 30 h 542"/>
                <a:gd name="T58" fmla="*/ 607 w 2232"/>
                <a:gd name="T59" fmla="*/ 43 h 542"/>
                <a:gd name="T60" fmla="*/ 527 w 2232"/>
                <a:gd name="T61" fmla="*/ 57 h 542"/>
                <a:gd name="T62" fmla="*/ 451 w 2232"/>
                <a:gd name="T63" fmla="*/ 74 h 542"/>
                <a:gd name="T64" fmla="*/ 381 w 2232"/>
                <a:gd name="T65" fmla="*/ 92 h 542"/>
                <a:gd name="T66" fmla="*/ 314 w 2232"/>
                <a:gd name="T67" fmla="*/ 111 h 542"/>
                <a:gd name="T68" fmla="*/ 251 w 2232"/>
                <a:gd name="T69" fmla="*/ 132 h 542"/>
                <a:gd name="T70" fmla="*/ 193 w 2232"/>
                <a:gd name="T71" fmla="*/ 154 h 542"/>
                <a:gd name="T72" fmla="*/ 141 w 2232"/>
                <a:gd name="T73" fmla="*/ 176 h 542"/>
                <a:gd name="T74" fmla="*/ 93 w 2232"/>
                <a:gd name="T75" fmla="*/ 198 h 542"/>
                <a:gd name="T76" fmla="*/ 52 w 2232"/>
                <a:gd name="T77" fmla="*/ 223 h 542"/>
                <a:gd name="T78" fmla="*/ 16 w 2232"/>
                <a:gd name="T79" fmla="*/ 246 h 542"/>
                <a:gd name="T80" fmla="*/ 0 w 2232"/>
                <a:gd name="T81" fmla="*/ 541 h 542"/>
                <a:gd name="T82" fmla="*/ 2232 w 2232"/>
                <a:gd name="T83" fmla="*/ 274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32" h="542">
                  <a:moveTo>
                    <a:pt x="2232" y="274"/>
                  </a:moveTo>
                  <a:lnTo>
                    <a:pt x="2216" y="264"/>
                  </a:lnTo>
                  <a:lnTo>
                    <a:pt x="2201" y="254"/>
                  </a:lnTo>
                  <a:lnTo>
                    <a:pt x="2183" y="245"/>
                  </a:lnTo>
                  <a:lnTo>
                    <a:pt x="2164" y="235"/>
                  </a:lnTo>
                  <a:lnTo>
                    <a:pt x="2143" y="225"/>
                  </a:lnTo>
                  <a:lnTo>
                    <a:pt x="2123" y="216"/>
                  </a:lnTo>
                  <a:lnTo>
                    <a:pt x="2101" y="206"/>
                  </a:lnTo>
                  <a:lnTo>
                    <a:pt x="2079" y="197"/>
                  </a:lnTo>
                  <a:lnTo>
                    <a:pt x="2055" y="187"/>
                  </a:lnTo>
                  <a:lnTo>
                    <a:pt x="2032" y="178"/>
                  </a:lnTo>
                  <a:lnTo>
                    <a:pt x="2006" y="168"/>
                  </a:lnTo>
                  <a:lnTo>
                    <a:pt x="1981" y="159"/>
                  </a:lnTo>
                  <a:lnTo>
                    <a:pt x="1955" y="150"/>
                  </a:lnTo>
                  <a:lnTo>
                    <a:pt x="1929" y="141"/>
                  </a:lnTo>
                  <a:lnTo>
                    <a:pt x="1902" y="132"/>
                  </a:lnTo>
                  <a:lnTo>
                    <a:pt x="1875" y="123"/>
                  </a:lnTo>
                  <a:lnTo>
                    <a:pt x="1854" y="117"/>
                  </a:lnTo>
                  <a:lnTo>
                    <a:pt x="1832" y="110"/>
                  </a:lnTo>
                  <a:lnTo>
                    <a:pt x="1811" y="103"/>
                  </a:lnTo>
                  <a:lnTo>
                    <a:pt x="1790" y="98"/>
                  </a:lnTo>
                  <a:lnTo>
                    <a:pt x="1767" y="91"/>
                  </a:lnTo>
                  <a:lnTo>
                    <a:pt x="1745" y="85"/>
                  </a:lnTo>
                  <a:lnTo>
                    <a:pt x="1723" y="80"/>
                  </a:lnTo>
                  <a:lnTo>
                    <a:pt x="1700" y="74"/>
                  </a:lnTo>
                  <a:lnTo>
                    <a:pt x="1678" y="68"/>
                  </a:lnTo>
                  <a:lnTo>
                    <a:pt x="1654" y="63"/>
                  </a:lnTo>
                  <a:lnTo>
                    <a:pt x="1631" y="57"/>
                  </a:lnTo>
                  <a:lnTo>
                    <a:pt x="1607" y="53"/>
                  </a:lnTo>
                  <a:lnTo>
                    <a:pt x="1584" y="47"/>
                  </a:lnTo>
                  <a:lnTo>
                    <a:pt x="1560" y="43"/>
                  </a:lnTo>
                  <a:lnTo>
                    <a:pt x="1536" y="38"/>
                  </a:lnTo>
                  <a:lnTo>
                    <a:pt x="1512" y="34"/>
                  </a:lnTo>
                  <a:lnTo>
                    <a:pt x="1488" y="30"/>
                  </a:lnTo>
                  <a:lnTo>
                    <a:pt x="1463" y="26"/>
                  </a:lnTo>
                  <a:lnTo>
                    <a:pt x="1438" y="23"/>
                  </a:lnTo>
                  <a:lnTo>
                    <a:pt x="1414" y="19"/>
                  </a:lnTo>
                  <a:lnTo>
                    <a:pt x="1388" y="16"/>
                  </a:lnTo>
                  <a:lnTo>
                    <a:pt x="1363" y="14"/>
                  </a:lnTo>
                  <a:lnTo>
                    <a:pt x="1338" y="10"/>
                  </a:lnTo>
                  <a:lnTo>
                    <a:pt x="1313" y="8"/>
                  </a:lnTo>
                  <a:lnTo>
                    <a:pt x="1287" y="7"/>
                  </a:lnTo>
                  <a:lnTo>
                    <a:pt x="1262" y="5"/>
                  </a:lnTo>
                  <a:lnTo>
                    <a:pt x="1236" y="3"/>
                  </a:lnTo>
                  <a:lnTo>
                    <a:pt x="1210" y="2"/>
                  </a:lnTo>
                  <a:lnTo>
                    <a:pt x="1184" y="1"/>
                  </a:lnTo>
                  <a:lnTo>
                    <a:pt x="1159" y="0"/>
                  </a:lnTo>
                  <a:lnTo>
                    <a:pt x="1132" y="0"/>
                  </a:lnTo>
                  <a:lnTo>
                    <a:pt x="1106" y="0"/>
                  </a:lnTo>
                  <a:lnTo>
                    <a:pt x="1057" y="1"/>
                  </a:lnTo>
                  <a:lnTo>
                    <a:pt x="1009" y="2"/>
                  </a:lnTo>
                  <a:lnTo>
                    <a:pt x="960" y="5"/>
                  </a:lnTo>
                  <a:lnTo>
                    <a:pt x="913" y="8"/>
                  </a:lnTo>
                  <a:lnTo>
                    <a:pt x="868" y="11"/>
                  </a:lnTo>
                  <a:lnTo>
                    <a:pt x="822" y="15"/>
                  </a:lnTo>
                  <a:lnTo>
                    <a:pt x="777" y="19"/>
                  </a:lnTo>
                  <a:lnTo>
                    <a:pt x="733" y="25"/>
                  </a:lnTo>
                  <a:lnTo>
                    <a:pt x="691" y="30"/>
                  </a:lnTo>
                  <a:lnTo>
                    <a:pt x="648" y="36"/>
                  </a:lnTo>
                  <a:lnTo>
                    <a:pt x="607" y="43"/>
                  </a:lnTo>
                  <a:lnTo>
                    <a:pt x="566" y="51"/>
                  </a:lnTo>
                  <a:lnTo>
                    <a:pt x="527" y="57"/>
                  </a:lnTo>
                  <a:lnTo>
                    <a:pt x="489" y="66"/>
                  </a:lnTo>
                  <a:lnTo>
                    <a:pt x="451" y="74"/>
                  </a:lnTo>
                  <a:lnTo>
                    <a:pt x="415" y="83"/>
                  </a:lnTo>
                  <a:lnTo>
                    <a:pt x="381" y="92"/>
                  </a:lnTo>
                  <a:lnTo>
                    <a:pt x="346" y="101"/>
                  </a:lnTo>
                  <a:lnTo>
                    <a:pt x="314" y="111"/>
                  </a:lnTo>
                  <a:lnTo>
                    <a:pt x="281" y="121"/>
                  </a:lnTo>
                  <a:lnTo>
                    <a:pt x="251" y="132"/>
                  </a:lnTo>
                  <a:lnTo>
                    <a:pt x="222" y="142"/>
                  </a:lnTo>
                  <a:lnTo>
                    <a:pt x="193" y="154"/>
                  </a:lnTo>
                  <a:lnTo>
                    <a:pt x="166" y="165"/>
                  </a:lnTo>
                  <a:lnTo>
                    <a:pt x="141" y="176"/>
                  </a:lnTo>
                  <a:lnTo>
                    <a:pt x="117" y="187"/>
                  </a:lnTo>
                  <a:lnTo>
                    <a:pt x="93" y="198"/>
                  </a:lnTo>
                  <a:lnTo>
                    <a:pt x="72" y="211"/>
                  </a:lnTo>
                  <a:lnTo>
                    <a:pt x="52" y="223"/>
                  </a:lnTo>
                  <a:lnTo>
                    <a:pt x="33" y="234"/>
                  </a:lnTo>
                  <a:lnTo>
                    <a:pt x="16" y="246"/>
                  </a:lnTo>
                  <a:lnTo>
                    <a:pt x="0" y="259"/>
                  </a:lnTo>
                  <a:lnTo>
                    <a:pt x="0" y="541"/>
                  </a:lnTo>
                  <a:lnTo>
                    <a:pt x="2232" y="542"/>
                  </a:lnTo>
                  <a:lnTo>
                    <a:pt x="2232" y="274"/>
                  </a:lnTo>
                  <a:close/>
                </a:path>
              </a:pathLst>
            </a:custGeom>
            <a:solidFill>
              <a:srgbClr val="C1F9FF"/>
            </a:solidFill>
            <a:ln w="38100">
              <a:solidFill>
                <a:srgbClr val="002060"/>
              </a:solidFill>
              <a:round/>
              <a:headEnd/>
              <a:tailEnd/>
            </a:ln>
          </p:spPr>
          <p:txBody>
            <a:bodyPr/>
            <a:lstStyle/>
            <a:p>
              <a:endParaRPr lang="en-US"/>
            </a:p>
          </p:txBody>
        </p:sp>
        <p:sp>
          <p:nvSpPr>
            <p:cNvPr id="16" name="Freeform 15"/>
            <p:cNvSpPr>
              <a:spLocks/>
            </p:cNvSpPr>
            <p:nvPr/>
          </p:nvSpPr>
          <p:spPr bwMode="auto">
            <a:xfrm>
              <a:off x="3067" y="2197"/>
              <a:ext cx="874" cy="941"/>
            </a:xfrm>
            <a:custGeom>
              <a:avLst/>
              <a:gdLst>
                <a:gd name="T0" fmla="*/ 348 w 874"/>
                <a:gd name="T1" fmla="*/ 75 h 941"/>
                <a:gd name="T2" fmla="*/ 324 w 874"/>
                <a:gd name="T3" fmla="*/ 94 h 941"/>
                <a:gd name="T4" fmla="*/ 293 w 874"/>
                <a:gd name="T5" fmla="*/ 120 h 941"/>
                <a:gd name="T6" fmla="*/ 267 w 874"/>
                <a:gd name="T7" fmla="*/ 144 h 941"/>
                <a:gd name="T8" fmla="*/ 253 w 874"/>
                <a:gd name="T9" fmla="*/ 168 h 941"/>
                <a:gd name="T10" fmla="*/ 209 w 874"/>
                <a:gd name="T11" fmla="*/ 263 h 941"/>
                <a:gd name="T12" fmla="*/ 153 w 874"/>
                <a:gd name="T13" fmla="*/ 388 h 941"/>
                <a:gd name="T14" fmla="*/ 109 w 874"/>
                <a:gd name="T15" fmla="*/ 483 h 941"/>
                <a:gd name="T16" fmla="*/ 96 w 874"/>
                <a:gd name="T17" fmla="*/ 506 h 941"/>
                <a:gd name="T18" fmla="*/ 86 w 874"/>
                <a:gd name="T19" fmla="*/ 522 h 941"/>
                <a:gd name="T20" fmla="*/ 71 w 874"/>
                <a:gd name="T21" fmla="*/ 543 h 941"/>
                <a:gd name="T22" fmla="*/ 54 w 874"/>
                <a:gd name="T23" fmla="*/ 565 h 941"/>
                <a:gd name="T24" fmla="*/ 30 w 874"/>
                <a:gd name="T25" fmla="*/ 590 h 941"/>
                <a:gd name="T26" fmla="*/ 11 w 874"/>
                <a:gd name="T27" fmla="*/ 623 h 941"/>
                <a:gd name="T28" fmla="*/ 3 w 874"/>
                <a:gd name="T29" fmla="*/ 652 h 941"/>
                <a:gd name="T30" fmla="*/ 1 w 874"/>
                <a:gd name="T31" fmla="*/ 672 h 941"/>
                <a:gd name="T32" fmla="*/ 2 w 874"/>
                <a:gd name="T33" fmla="*/ 679 h 941"/>
                <a:gd name="T34" fmla="*/ 19 w 874"/>
                <a:gd name="T35" fmla="*/ 688 h 941"/>
                <a:gd name="T36" fmla="*/ 49 w 874"/>
                <a:gd name="T37" fmla="*/ 701 h 941"/>
                <a:gd name="T38" fmla="*/ 87 w 874"/>
                <a:gd name="T39" fmla="*/ 718 h 941"/>
                <a:gd name="T40" fmla="*/ 128 w 874"/>
                <a:gd name="T41" fmla="*/ 735 h 941"/>
                <a:gd name="T42" fmla="*/ 166 w 874"/>
                <a:gd name="T43" fmla="*/ 750 h 941"/>
                <a:gd name="T44" fmla="*/ 198 w 874"/>
                <a:gd name="T45" fmla="*/ 764 h 941"/>
                <a:gd name="T46" fmla="*/ 216 w 874"/>
                <a:gd name="T47" fmla="*/ 771 h 941"/>
                <a:gd name="T48" fmla="*/ 446 w 874"/>
                <a:gd name="T49" fmla="*/ 829 h 941"/>
                <a:gd name="T50" fmla="*/ 767 w 874"/>
                <a:gd name="T51" fmla="*/ 664 h 941"/>
                <a:gd name="T52" fmla="*/ 783 w 874"/>
                <a:gd name="T53" fmla="*/ 626 h 941"/>
                <a:gd name="T54" fmla="*/ 818 w 874"/>
                <a:gd name="T55" fmla="*/ 540 h 941"/>
                <a:gd name="T56" fmla="*/ 854 w 874"/>
                <a:gd name="T57" fmla="*/ 446 h 941"/>
                <a:gd name="T58" fmla="*/ 870 w 874"/>
                <a:gd name="T59" fmla="*/ 384 h 941"/>
                <a:gd name="T60" fmla="*/ 874 w 874"/>
                <a:gd name="T61" fmla="*/ 323 h 941"/>
                <a:gd name="T62" fmla="*/ 865 w 874"/>
                <a:gd name="T63" fmla="*/ 262 h 941"/>
                <a:gd name="T64" fmla="*/ 837 w 874"/>
                <a:gd name="T65" fmla="*/ 217 h 941"/>
                <a:gd name="T66" fmla="*/ 789 w 874"/>
                <a:gd name="T67" fmla="*/ 160 h 941"/>
                <a:gd name="T68" fmla="*/ 743 w 874"/>
                <a:gd name="T69" fmla="*/ 112 h 941"/>
                <a:gd name="T70" fmla="*/ 723 w 874"/>
                <a:gd name="T71" fmla="*/ 91 h 941"/>
                <a:gd name="T72" fmla="*/ 716 w 874"/>
                <a:gd name="T73" fmla="*/ 78 h 941"/>
                <a:gd name="T74" fmla="*/ 701 w 874"/>
                <a:gd name="T75" fmla="*/ 47 h 941"/>
                <a:gd name="T76" fmla="*/ 685 w 874"/>
                <a:gd name="T77" fmla="*/ 16 h 941"/>
                <a:gd name="T78" fmla="*/ 672 w 874"/>
                <a:gd name="T79" fmla="*/ 0 h 941"/>
                <a:gd name="T80" fmla="*/ 655 w 874"/>
                <a:gd name="T81" fmla="*/ 3 h 941"/>
                <a:gd name="T82" fmla="*/ 618 w 874"/>
                <a:gd name="T83" fmla="*/ 10 h 941"/>
                <a:gd name="T84" fmla="*/ 567 w 874"/>
                <a:gd name="T85" fmla="*/ 22 h 941"/>
                <a:gd name="T86" fmla="*/ 509 w 874"/>
                <a:gd name="T87" fmla="*/ 35 h 941"/>
                <a:gd name="T88" fmla="*/ 451 w 874"/>
                <a:gd name="T89" fmla="*/ 48 h 941"/>
                <a:gd name="T90" fmla="*/ 400 w 874"/>
                <a:gd name="T91" fmla="*/ 61 h 941"/>
                <a:gd name="T92" fmla="*/ 364 w 874"/>
                <a:gd name="T93" fmla="*/ 69 h 941"/>
                <a:gd name="T94" fmla="*/ 351 w 874"/>
                <a:gd name="T95" fmla="*/ 72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74" h="941">
                  <a:moveTo>
                    <a:pt x="351" y="72"/>
                  </a:moveTo>
                  <a:lnTo>
                    <a:pt x="348" y="75"/>
                  </a:lnTo>
                  <a:lnTo>
                    <a:pt x="338" y="83"/>
                  </a:lnTo>
                  <a:lnTo>
                    <a:pt x="324" y="94"/>
                  </a:lnTo>
                  <a:lnTo>
                    <a:pt x="308" y="107"/>
                  </a:lnTo>
                  <a:lnTo>
                    <a:pt x="293" y="120"/>
                  </a:lnTo>
                  <a:lnTo>
                    <a:pt x="278" y="134"/>
                  </a:lnTo>
                  <a:lnTo>
                    <a:pt x="267" y="144"/>
                  </a:lnTo>
                  <a:lnTo>
                    <a:pt x="261" y="150"/>
                  </a:lnTo>
                  <a:lnTo>
                    <a:pt x="253" y="168"/>
                  </a:lnTo>
                  <a:lnTo>
                    <a:pt x="235" y="209"/>
                  </a:lnTo>
                  <a:lnTo>
                    <a:pt x="209" y="263"/>
                  </a:lnTo>
                  <a:lnTo>
                    <a:pt x="181" y="325"/>
                  </a:lnTo>
                  <a:lnTo>
                    <a:pt x="153" y="388"/>
                  </a:lnTo>
                  <a:lnTo>
                    <a:pt x="127" y="442"/>
                  </a:lnTo>
                  <a:lnTo>
                    <a:pt x="109" y="483"/>
                  </a:lnTo>
                  <a:lnTo>
                    <a:pt x="99" y="501"/>
                  </a:lnTo>
                  <a:lnTo>
                    <a:pt x="96" y="506"/>
                  </a:lnTo>
                  <a:lnTo>
                    <a:pt x="90" y="513"/>
                  </a:lnTo>
                  <a:lnTo>
                    <a:pt x="86" y="522"/>
                  </a:lnTo>
                  <a:lnTo>
                    <a:pt x="79" y="532"/>
                  </a:lnTo>
                  <a:lnTo>
                    <a:pt x="71" y="543"/>
                  </a:lnTo>
                  <a:lnTo>
                    <a:pt x="63" y="554"/>
                  </a:lnTo>
                  <a:lnTo>
                    <a:pt x="54" y="565"/>
                  </a:lnTo>
                  <a:lnTo>
                    <a:pt x="44" y="575"/>
                  </a:lnTo>
                  <a:lnTo>
                    <a:pt x="30" y="590"/>
                  </a:lnTo>
                  <a:lnTo>
                    <a:pt x="19" y="607"/>
                  </a:lnTo>
                  <a:lnTo>
                    <a:pt x="11" y="623"/>
                  </a:lnTo>
                  <a:lnTo>
                    <a:pt x="6" y="638"/>
                  </a:lnTo>
                  <a:lnTo>
                    <a:pt x="3" y="652"/>
                  </a:lnTo>
                  <a:lnTo>
                    <a:pt x="1" y="663"/>
                  </a:lnTo>
                  <a:lnTo>
                    <a:pt x="1" y="672"/>
                  </a:lnTo>
                  <a:lnTo>
                    <a:pt x="0" y="676"/>
                  </a:lnTo>
                  <a:lnTo>
                    <a:pt x="2" y="679"/>
                  </a:lnTo>
                  <a:lnTo>
                    <a:pt x="9" y="682"/>
                  </a:lnTo>
                  <a:lnTo>
                    <a:pt x="19" y="688"/>
                  </a:lnTo>
                  <a:lnTo>
                    <a:pt x="33" y="694"/>
                  </a:lnTo>
                  <a:lnTo>
                    <a:pt x="49" y="701"/>
                  </a:lnTo>
                  <a:lnTo>
                    <a:pt x="68" y="710"/>
                  </a:lnTo>
                  <a:lnTo>
                    <a:pt x="87" y="718"/>
                  </a:lnTo>
                  <a:lnTo>
                    <a:pt x="108" y="727"/>
                  </a:lnTo>
                  <a:lnTo>
                    <a:pt x="128" y="735"/>
                  </a:lnTo>
                  <a:lnTo>
                    <a:pt x="148" y="744"/>
                  </a:lnTo>
                  <a:lnTo>
                    <a:pt x="166" y="750"/>
                  </a:lnTo>
                  <a:lnTo>
                    <a:pt x="183" y="758"/>
                  </a:lnTo>
                  <a:lnTo>
                    <a:pt x="198" y="764"/>
                  </a:lnTo>
                  <a:lnTo>
                    <a:pt x="209" y="768"/>
                  </a:lnTo>
                  <a:lnTo>
                    <a:pt x="216" y="771"/>
                  </a:lnTo>
                  <a:lnTo>
                    <a:pt x="218" y="772"/>
                  </a:lnTo>
                  <a:lnTo>
                    <a:pt x="446" y="829"/>
                  </a:lnTo>
                  <a:lnTo>
                    <a:pt x="748" y="941"/>
                  </a:lnTo>
                  <a:lnTo>
                    <a:pt x="767" y="664"/>
                  </a:lnTo>
                  <a:lnTo>
                    <a:pt x="772" y="654"/>
                  </a:lnTo>
                  <a:lnTo>
                    <a:pt x="783" y="626"/>
                  </a:lnTo>
                  <a:lnTo>
                    <a:pt x="800" y="587"/>
                  </a:lnTo>
                  <a:lnTo>
                    <a:pt x="818" y="540"/>
                  </a:lnTo>
                  <a:lnTo>
                    <a:pt x="837" y="492"/>
                  </a:lnTo>
                  <a:lnTo>
                    <a:pt x="854" y="446"/>
                  </a:lnTo>
                  <a:lnTo>
                    <a:pt x="865" y="409"/>
                  </a:lnTo>
                  <a:lnTo>
                    <a:pt x="870" y="384"/>
                  </a:lnTo>
                  <a:lnTo>
                    <a:pt x="873" y="353"/>
                  </a:lnTo>
                  <a:lnTo>
                    <a:pt x="874" y="323"/>
                  </a:lnTo>
                  <a:lnTo>
                    <a:pt x="873" y="294"/>
                  </a:lnTo>
                  <a:lnTo>
                    <a:pt x="865" y="262"/>
                  </a:lnTo>
                  <a:lnTo>
                    <a:pt x="855" y="243"/>
                  </a:lnTo>
                  <a:lnTo>
                    <a:pt x="837" y="217"/>
                  </a:lnTo>
                  <a:lnTo>
                    <a:pt x="814" y="189"/>
                  </a:lnTo>
                  <a:lnTo>
                    <a:pt x="789" y="160"/>
                  </a:lnTo>
                  <a:lnTo>
                    <a:pt x="764" y="134"/>
                  </a:lnTo>
                  <a:lnTo>
                    <a:pt x="743" y="112"/>
                  </a:lnTo>
                  <a:lnTo>
                    <a:pt x="728" y="97"/>
                  </a:lnTo>
                  <a:lnTo>
                    <a:pt x="723" y="91"/>
                  </a:lnTo>
                  <a:lnTo>
                    <a:pt x="720" y="88"/>
                  </a:lnTo>
                  <a:lnTo>
                    <a:pt x="716" y="78"/>
                  </a:lnTo>
                  <a:lnTo>
                    <a:pt x="709" y="63"/>
                  </a:lnTo>
                  <a:lnTo>
                    <a:pt x="701" y="47"/>
                  </a:lnTo>
                  <a:lnTo>
                    <a:pt x="692" y="31"/>
                  </a:lnTo>
                  <a:lnTo>
                    <a:pt x="685" y="16"/>
                  </a:lnTo>
                  <a:lnTo>
                    <a:pt x="678" y="5"/>
                  </a:lnTo>
                  <a:lnTo>
                    <a:pt x="672" y="0"/>
                  </a:lnTo>
                  <a:lnTo>
                    <a:pt x="667" y="0"/>
                  </a:lnTo>
                  <a:lnTo>
                    <a:pt x="655" y="3"/>
                  </a:lnTo>
                  <a:lnTo>
                    <a:pt x="640" y="6"/>
                  </a:lnTo>
                  <a:lnTo>
                    <a:pt x="618" y="10"/>
                  </a:lnTo>
                  <a:lnTo>
                    <a:pt x="594" y="16"/>
                  </a:lnTo>
                  <a:lnTo>
                    <a:pt x="567" y="22"/>
                  </a:lnTo>
                  <a:lnTo>
                    <a:pt x="538" y="28"/>
                  </a:lnTo>
                  <a:lnTo>
                    <a:pt x="509" y="35"/>
                  </a:lnTo>
                  <a:lnTo>
                    <a:pt x="479" y="42"/>
                  </a:lnTo>
                  <a:lnTo>
                    <a:pt x="451" y="48"/>
                  </a:lnTo>
                  <a:lnTo>
                    <a:pt x="424" y="55"/>
                  </a:lnTo>
                  <a:lnTo>
                    <a:pt x="400" y="61"/>
                  </a:lnTo>
                  <a:lnTo>
                    <a:pt x="380" y="65"/>
                  </a:lnTo>
                  <a:lnTo>
                    <a:pt x="364" y="69"/>
                  </a:lnTo>
                  <a:lnTo>
                    <a:pt x="354" y="71"/>
                  </a:lnTo>
                  <a:lnTo>
                    <a:pt x="351" y="72"/>
                  </a:lnTo>
                  <a:close/>
                </a:path>
              </a:pathLst>
            </a:custGeom>
            <a:solidFill>
              <a:srgbClr val="7F99B2"/>
            </a:solidFill>
            <a:ln w="38100">
              <a:solidFill>
                <a:srgbClr val="002060"/>
              </a:solidFill>
              <a:round/>
              <a:headEnd/>
              <a:tailEnd/>
            </a:ln>
          </p:spPr>
          <p:txBody>
            <a:bodyPr/>
            <a:lstStyle/>
            <a:p>
              <a:endParaRPr lang="en-US"/>
            </a:p>
          </p:txBody>
        </p:sp>
        <p:sp>
          <p:nvSpPr>
            <p:cNvPr id="17" name="Freeform 16"/>
            <p:cNvSpPr>
              <a:spLocks/>
            </p:cNvSpPr>
            <p:nvPr/>
          </p:nvSpPr>
          <p:spPr bwMode="auto">
            <a:xfrm>
              <a:off x="3456" y="2197"/>
              <a:ext cx="257" cy="324"/>
            </a:xfrm>
            <a:custGeom>
              <a:avLst/>
              <a:gdLst>
                <a:gd name="T0" fmla="*/ 15 w 257"/>
                <a:gd name="T1" fmla="*/ 93 h 324"/>
                <a:gd name="T2" fmla="*/ 0 w 257"/>
                <a:gd name="T3" fmla="*/ 286 h 324"/>
                <a:gd name="T4" fmla="*/ 101 w 257"/>
                <a:gd name="T5" fmla="*/ 324 h 324"/>
                <a:gd name="T6" fmla="*/ 226 w 257"/>
                <a:gd name="T7" fmla="*/ 127 h 324"/>
                <a:gd name="T8" fmla="*/ 257 w 257"/>
                <a:gd name="T9" fmla="*/ 0 h 324"/>
                <a:gd name="T10" fmla="*/ 15 w 257"/>
                <a:gd name="T11" fmla="*/ 93 h 324"/>
              </a:gdLst>
              <a:ahLst/>
              <a:cxnLst>
                <a:cxn ang="0">
                  <a:pos x="T0" y="T1"/>
                </a:cxn>
                <a:cxn ang="0">
                  <a:pos x="T2" y="T3"/>
                </a:cxn>
                <a:cxn ang="0">
                  <a:pos x="T4" y="T5"/>
                </a:cxn>
                <a:cxn ang="0">
                  <a:pos x="T6" y="T7"/>
                </a:cxn>
                <a:cxn ang="0">
                  <a:pos x="T8" y="T9"/>
                </a:cxn>
                <a:cxn ang="0">
                  <a:pos x="T10" y="T11"/>
                </a:cxn>
              </a:cxnLst>
              <a:rect l="0" t="0" r="r" b="b"/>
              <a:pathLst>
                <a:path w="257" h="324">
                  <a:moveTo>
                    <a:pt x="15" y="93"/>
                  </a:moveTo>
                  <a:lnTo>
                    <a:pt x="0" y="286"/>
                  </a:lnTo>
                  <a:lnTo>
                    <a:pt x="101" y="324"/>
                  </a:lnTo>
                  <a:lnTo>
                    <a:pt x="226" y="127"/>
                  </a:lnTo>
                  <a:lnTo>
                    <a:pt x="257" y="0"/>
                  </a:lnTo>
                  <a:lnTo>
                    <a:pt x="15" y="93"/>
                  </a:lnTo>
                  <a:close/>
                </a:path>
              </a:pathLst>
            </a:custGeom>
            <a:solidFill>
              <a:srgbClr val="FFFFFF"/>
            </a:solidFill>
            <a:ln w="38100">
              <a:solidFill>
                <a:srgbClr val="002060"/>
              </a:solidFill>
              <a:round/>
              <a:headEnd/>
              <a:tailEnd/>
            </a:ln>
          </p:spPr>
          <p:txBody>
            <a:bodyPr/>
            <a:lstStyle/>
            <a:p>
              <a:endParaRPr lang="en-US"/>
            </a:p>
          </p:txBody>
        </p:sp>
        <p:sp>
          <p:nvSpPr>
            <p:cNvPr id="18" name="Freeform 17"/>
            <p:cNvSpPr>
              <a:spLocks/>
            </p:cNvSpPr>
            <p:nvPr/>
          </p:nvSpPr>
          <p:spPr bwMode="auto">
            <a:xfrm>
              <a:off x="3031" y="2840"/>
              <a:ext cx="238" cy="188"/>
            </a:xfrm>
            <a:custGeom>
              <a:avLst/>
              <a:gdLst>
                <a:gd name="T0" fmla="*/ 192 w 238"/>
                <a:gd name="T1" fmla="*/ 25 h 188"/>
                <a:gd name="T2" fmla="*/ 196 w 238"/>
                <a:gd name="T3" fmla="*/ 51 h 188"/>
                <a:gd name="T4" fmla="*/ 199 w 238"/>
                <a:gd name="T5" fmla="*/ 63 h 188"/>
                <a:gd name="T6" fmla="*/ 211 w 238"/>
                <a:gd name="T7" fmla="*/ 74 h 188"/>
                <a:gd name="T8" fmla="*/ 226 w 238"/>
                <a:gd name="T9" fmla="*/ 86 h 188"/>
                <a:gd name="T10" fmla="*/ 237 w 238"/>
                <a:gd name="T11" fmla="*/ 94 h 188"/>
                <a:gd name="T12" fmla="*/ 237 w 238"/>
                <a:gd name="T13" fmla="*/ 98 h 188"/>
                <a:gd name="T14" fmla="*/ 228 w 238"/>
                <a:gd name="T15" fmla="*/ 116 h 188"/>
                <a:gd name="T16" fmla="*/ 214 w 238"/>
                <a:gd name="T17" fmla="*/ 126 h 188"/>
                <a:gd name="T18" fmla="*/ 201 w 238"/>
                <a:gd name="T19" fmla="*/ 133 h 188"/>
                <a:gd name="T20" fmla="*/ 189 w 238"/>
                <a:gd name="T21" fmla="*/ 139 h 188"/>
                <a:gd name="T22" fmla="*/ 178 w 238"/>
                <a:gd name="T23" fmla="*/ 143 h 188"/>
                <a:gd name="T24" fmla="*/ 170 w 238"/>
                <a:gd name="T25" fmla="*/ 148 h 188"/>
                <a:gd name="T26" fmla="*/ 161 w 238"/>
                <a:gd name="T27" fmla="*/ 153 h 188"/>
                <a:gd name="T28" fmla="*/ 152 w 238"/>
                <a:gd name="T29" fmla="*/ 159 h 188"/>
                <a:gd name="T30" fmla="*/ 144 w 238"/>
                <a:gd name="T31" fmla="*/ 164 h 188"/>
                <a:gd name="T32" fmla="*/ 136 w 238"/>
                <a:gd name="T33" fmla="*/ 169 h 188"/>
                <a:gd name="T34" fmla="*/ 125 w 238"/>
                <a:gd name="T35" fmla="*/ 173 h 188"/>
                <a:gd name="T36" fmla="*/ 111 w 238"/>
                <a:gd name="T37" fmla="*/ 179 h 188"/>
                <a:gd name="T38" fmla="*/ 95 w 238"/>
                <a:gd name="T39" fmla="*/ 183 h 188"/>
                <a:gd name="T40" fmla="*/ 77 w 238"/>
                <a:gd name="T41" fmla="*/ 187 h 188"/>
                <a:gd name="T42" fmla="*/ 58 w 238"/>
                <a:gd name="T43" fmla="*/ 188 h 188"/>
                <a:gd name="T44" fmla="*/ 41 w 238"/>
                <a:gd name="T45" fmla="*/ 186 h 188"/>
                <a:gd name="T46" fmla="*/ 28 w 238"/>
                <a:gd name="T47" fmla="*/ 182 h 188"/>
                <a:gd name="T48" fmla="*/ 15 w 238"/>
                <a:gd name="T49" fmla="*/ 163 h 188"/>
                <a:gd name="T50" fmla="*/ 0 w 238"/>
                <a:gd name="T51" fmla="*/ 95 h 188"/>
                <a:gd name="T52" fmla="*/ 2 w 238"/>
                <a:gd name="T53" fmla="*/ 73 h 188"/>
                <a:gd name="T54" fmla="*/ 11 w 238"/>
                <a:gd name="T55" fmla="*/ 58 h 188"/>
                <a:gd name="T56" fmla="*/ 22 w 238"/>
                <a:gd name="T57" fmla="*/ 42 h 188"/>
                <a:gd name="T58" fmla="*/ 32 w 238"/>
                <a:gd name="T59" fmla="*/ 30 h 188"/>
                <a:gd name="T60" fmla="*/ 40 w 238"/>
                <a:gd name="T61" fmla="*/ 25 h 188"/>
                <a:gd name="T62" fmla="*/ 57 w 238"/>
                <a:gd name="T63" fmla="*/ 16 h 188"/>
                <a:gd name="T64" fmla="*/ 76 w 238"/>
                <a:gd name="T65" fmla="*/ 7 h 188"/>
                <a:gd name="T66" fmla="*/ 90 w 238"/>
                <a:gd name="T67" fmla="*/ 1 h 188"/>
                <a:gd name="T68" fmla="*/ 186 w 238"/>
                <a:gd name="T69" fmla="*/ 1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8" h="188">
                  <a:moveTo>
                    <a:pt x="186" y="12"/>
                  </a:moveTo>
                  <a:lnTo>
                    <a:pt x="192" y="25"/>
                  </a:lnTo>
                  <a:lnTo>
                    <a:pt x="194" y="39"/>
                  </a:lnTo>
                  <a:lnTo>
                    <a:pt x="196" y="51"/>
                  </a:lnTo>
                  <a:lnTo>
                    <a:pt x="197" y="59"/>
                  </a:lnTo>
                  <a:lnTo>
                    <a:pt x="199" y="63"/>
                  </a:lnTo>
                  <a:lnTo>
                    <a:pt x="205" y="68"/>
                  </a:lnTo>
                  <a:lnTo>
                    <a:pt x="211" y="74"/>
                  </a:lnTo>
                  <a:lnTo>
                    <a:pt x="219" y="80"/>
                  </a:lnTo>
                  <a:lnTo>
                    <a:pt x="226" y="86"/>
                  </a:lnTo>
                  <a:lnTo>
                    <a:pt x="233" y="91"/>
                  </a:lnTo>
                  <a:lnTo>
                    <a:pt x="237" y="94"/>
                  </a:lnTo>
                  <a:lnTo>
                    <a:pt x="238" y="95"/>
                  </a:lnTo>
                  <a:lnTo>
                    <a:pt x="237" y="98"/>
                  </a:lnTo>
                  <a:lnTo>
                    <a:pt x="234" y="106"/>
                  </a:lnTo>
                  <a:lnTo>
                    <a:pt x="228" y="116"/>
                  </a:lnTo>
                  <a:lnTo>
                    <a:pt x="219" y="124"/>
                  </a:lnTo>
                  <a:lnTo>
                    <a:pt x="214" y="126"/>
                  </a:lnTo>
                  <a:lnTo>
                    <a:pt x="207" y="130"/>
                  </a:lnTo>
                  <a:lnTo>
                    <a:pt x="201" y="133"/>
                  </a:lnTo>
                  <a:lnTo>
                    <a:pt x="194" y="135"/>
                  </a:lnTo>
                  <a:lnTo>
                    <a:pt x="189" y="139"/>
                  </a:lnTo>
                  <a:lnTo>
                    <a:pt x="182" y="141"/>
                  </a:lnTo>
                  <a:lnTo>
                    <a:pt x="178" y="143"/>
                  </a:lnTo>
                  <a:lnTo>
                    <a:pt x="173" y="145"/>
                  </a:lnTo>
                  <a:lnTo>
                    <a:pt x="170" y="148"/>
                  </a:lnTo>
                  <a:lnTo>
                    <a:pt x="165" y="150"/>
                  </a:lnTo>
                  <a:lnTo>
                    <a:pt x="161" y="153"/>
                  </a:lnTo>
                  <a:lnTo>
                    <a:pt x="156" y="156"/>
                  </a:lnTo>
                  <a:lnTo>
                    <a:pt x="152" y="159"/>
                  </a:lnTo>
                  <a:lnTo>
                    <a:pt x="147" y="162"/>
                  </a:lnTo>
                  <a:lnTo>
                    <a:pt x="144" y="164"/>
                  </a:lnTo>
                  <a:lnTo>
                    <a:pt x="140" y="167"/>
                  </a:lnTo>
                  <a:lnTo>
                    <a:pt x="136" y="169"/>
                  </a:lnTo>
                  <a:lnTo>
                    <a:pt x="131" y="171"/>
                  </a:lnTo>
                  <a:lnTo>
                    <a:pt x="125" y="173"/>
                  </a:lnTo>
                  <a:lnTo>
                    <a:pt x="118" y="176"/>
                  </a:lnTo>
                  <a:lnTo>
                    <a:pt x="111" y="179"/>
                  </a:lnTo>
                  <a:lnTo>
                    <a:pt x="103" y="181"/>
                  </a:lnTo>
                  <a:lnTo>
                    <a:pt x="95" y="183"/>
                  </a:lnTo>
                  <a:lnTo>
                    <a:pt x="86" y="186"/>
                  </a:lnTo>
                  <a:lnTo>
                    <a:pt x="77" y="187"/>
                  </a:lnTo>
                  <a:lnTo>
                    <a:pt x="67" y="188"/>
                  </a:lnTo>
                  <a:lnTo>
                    <a:pt x="58" y="188"/>
                  </a:lnTo>
                  <a:lnTo>
                    <a:pt x="49" y="187"/>
                  </a:lnTo>
                  <a:lnTo>
                    <a:pt x="41" y="186"/>
                  </a:lnTo>
                  <a:lnTo>
                    <a:pt x="33" y="185"/>
                  </a:lnTo>
                  <a:lnTo>
                    <a:pt x="28" y="182"/>
                  </a:lnTo>
                  <a:lnTo>
                    <a:pt x="23" y="181"/>
                  </a:lnTo>
                  <a:lnTo>
                    <a:pt x="15" y="163"/>
                  </a:lnTo>
                  <a:lnTo>
                    <a:pt x="6" y="130"/>
                  </a:lnTo>
                  <a:lnTo>
                    <a:pt x="0" y="95"/>
                  </a:lnTo>
                  <a:lnTo>
                    <a:pt x="0" y="76"/>
                  </a:lnTo>
                  <a:lnTo>
                    <a:pt x="2" y="73"/>
                  </a:lnTo>
                  <a:lnTo>
                    <a:pt x="6" y="66"/>
                  </a:lnTo>
                  <a:lnTo>
                    <a:pt x="11" y="58"/>
                  </a:lnTo>
                  <a:lnTo>
                    <a:pt x="17" y="50"/>
                  </a:lnTo>
                  <a:lnTo>
                    <a:pt x="22" y="42"/>
                  </a:lnTo>
                  <a:lnTo>
                    <a:pt x="28" y="36"/>
                  </a:lnTo>
                  <a:lnTo>
                    <a:pt x="32" y="30"/>
                  </a:lnTo>
                  <a:lnTo>
                    <a:pt x="36" y="27"/>
                  </a:lnTo>
                  <a:lnTo>
                    <a:pt x="40" y="25"/>
                  </a:lnTo>
                  <a:lnTo>
                    <a:pt x="48" y="20"/>
                  </a:lnTo>
                  <a:lnTo>
                    <a:pt x="57" y="16"/>
                  </a:lnTo>
                  <a:lnTo>
                    <a:pt x="67" y="11"/>
                  </a:lnTo>
                  <a:lnTo>
                    <a:pt x="76" y="7"/>
                  </a:lnTo>
                  <a:lnTo>
                    <a:pt x="85" y="3"/>
                  </a:lnTo>
                  <a:lnTo>
                    <a:pt x="90" y="1"/>
                  </a:lnTo>
                  <a:lnTo>
                    <a:pt x="93" y="0"/>
                  </a:lnTo>
                  <a:lnTo>
                    <a:pt x="186" y="12"/>
                  </a:lnTo>
                  <a:close/>
                </a:path>
              </a:pathLst>
            </a:custGeom>
            <a:solidFill>
              <a:srgbClr val="F2BFB2"/>
            </a:solidFill>
            <a:ln w="38100">
              <a:solidFill>
                <a:srgbClr val="002060"/>
              </a:solidFill>
              <a:round/>
              <a:headEnd/>
              <a:tailEnd/>
            </a:ln>
          </p:spPr>
          <p:txBody>
            <a:bodyPr/>
            <a:lstStyle/>
            <a:p>
              <a:endParaRPr lang="en-US"/>
            </a:p>
          </p:txBody>
        </p:sp>
        <p:sp>
          <p:nvSpPr>
            <p:cNvPr id="19" name="Freeform 18"/>
            <p:cNvSpPr>
              <a:spLocks/>
            </p:cNvSpPr>
            <p:nvPr/>
          </p:nvSpPr>
          <p:spPr bwMode="auto">
            <a:xfrm>
              <a:off x="3378" y="1846"/>
              <a:ext cx="388" cy="492"/>
            </a:xfrm>
            <a:custGeom>
              <a:avLst/>
              <a:gdLst>
                <a:gd name="T0" fmla="*/ 109 w 388"/>
                <a:gd name="T1" fmla="*/ 9 h 492"/>
                <a:gd name="T2" fmla="*/ 106 w 388"/>
                <a:gd name="T3" fmla="*/ 13 h 492"/>
                <a:gd name="T4" fmla="*/ 98 w 388"/>
                <a:gd name="T5" fmla="*/ 24 h 492"/>
                <a:gd name="T6" fmla="*/ 87 w 388"/>
                <a:gd name="T7" fmla="*/ 42 h 492"/>
                <a:gd name="T8" fmla="*/ 72 w 388"/>
                <a:gd name="T9" fmla="*/ 67 h 492"/>
                <a:gd name="T10" fmla="*/ 56 w 388"/>
                <a:gd name="T11" fmla="*/ 96 h 492"/>
                <a:gd name="T12" fmla="*/ 39 w 388"/>
                <a:gd name="T13" fmla="*/ 130 h 492"/>
                <a:gd name="T14" fmla="*/ 22 w 388"/>
                <a:gd name="T15" fmla="*/ 168 h 492"/>
                <a:gd name="T16" fmla="*/ 8 w 388"/>
                <a:gd name="T17" fmla="*/ 209 h 492"/>
                <a:gd name="T18" fmla="*/ 1 w 388"/>
                <a:gd name="T19" fmla="*/ 245 h 492"/>
                <a:gd name="T20" fmla="*/ 0 w 388"/>
                <a:gd name="T21" fmla="*/ 282 h 492"/>
                <a:gd name="T22" fmla="*/ 2 w 388"/>
                <a:gd name="T23" fmla="*/ 314 h 492"/>
                <a:gd name="T24" fmla="*/ 5 w 388"/>
                <a:gd name="T25" fmla="*/ 332 h 492"/>
                <a:gd name="T26" fmla="*/ 6 w 388"/>
                <a:gd name="T27" fmla="*/ 339 h 492"/>
                <a:gd name="T28" fmla="*/ 10 w 388"/>
                <a:gd name="T29" fmla="*/ 350 h 492"/>
                <a:gd name="T30" fmla="*/ 14 w 388"/>
                <a:gd name="T31" fmla="*/ 364 h 492"/>
                <a:gd name="T32" fmla="*/ 19 w 388"/>
                <a:gd name="T33" fmla="*/ 379 h 492"/>
                <a:gd name="T34" fmla="*/ 24 w 388"/>
                <a:gd name="T35" fmla="*/ 395 h 492"/>
                <a:gd name="T36" fmla="*/ 31 w 388"/>
                <a:gd name="T37" fmla="*/ 409 h 492"/>
                <a:gd name="T38" fmla="*/ 37 w 388"/>
                <a:gd name="T39" fmla="*/ 422 h 492"/>
                <a:gd name="T40" fmla="*/ 43 w 388"/>
                <a:gd name="T41" fmla="*/ 431 h 492"/>
                <a:gd name="T42" fmla="*/ 51 w 388"/>
                <a:gd name="T43" fmla="*/ 437 h 492"/>
                <a:gd name="T44" fmla="*/ 61 w 388"/>
                <a:gd name="T45" fmla="*/ 444 h 492"/>
                <a:gd name="T46" fmla="*/ 72 w 388"/>
                <a:gd name="T47" fmla="*/ 450 h 492"/>
                <a:gd name="T48" fmla="*/ 85 w 388"/>
                <a:gd name="T49" fmla="*/ 454 h 492"/>
                <a:gd name="T50" fmla="*/ 96 w 388"/>
                <a:gd name="T51" fmla="*/ 458 h 492"/>
                <a:gd name="T52" fmla="*/ 105 w 388"/>
                <a:gd name="T53" fmla="*/ 461 h 492"/>
                <a:gd name="T54" fmla="*/ 112 w 388"/>
                <a:gd name="T55" fmla="*/ 462 h 492"/>
                <a:gd name="T56" fmla="*/ 114 w 388"/>
                <a:gd name="T57" fmla="*/ 463 h 492"/>
                <a:gd name="T58" fmla="*/ 150 w 388"/>
                <a:gd name="T59" fmla="*/ 490 h 492"/>
                <a:gd name="T60" fmla="*/ 183 w 388"/>
                <a:gd name="T61" fmla="*/ 492 h 492"/>
                <a:gd name="T62" fmla="*/ 285 w 388"/>
                <a:gd name="T63" fmla="*/ 435 h 492"/>
                <a:gd name="T64" fmla="*/ 367 w 388"/>
                <a:gd name="T65" fmla="*/ 309 h 492"/>
                <a:gd name="T66" fmla="*/ 388 w 388"/>
                <a:gd name="T67" fmla="*/ 69 h 492"/>
                <a:gd name="T68" fmla="*/ 238 w 388"/>
                <a:gd name="T69" fmla="*/ 0 h 492"/>
                <a:gd name="T70" fmla="*/ 109 w 388"/>
                <a:gd name="T71" fmla="*/ 9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8" h="492">
                  <a:moveTo>
                    <a:pt x="109" y="9"/>
                  </a:moveTo>
                  <a:lnTo>
                    <a:pt x="106" y="13"/>
                  </a:lnTo>
                  <a:lnTo>
                    <a:pt x="98" y="24"/>
                  </a:lnTo>
                  <a:lnTo>
                    <a:pt x="87" y="42"/>
                  </a:lnTo>
                  <a:lnTo>
                    <a:pt x="72" y="67"/>
                  </a:lnTo>
                  <a:lnTo>
                    <a:pt x="56" y="96"/>
                  </a:lnTo>
                  <a:lnTo>
                    <a:pt x="39" y="130"/>
                  </a:lnTo>
                  <a:lnTo>
                    <a:pt x="22" y="168"/>
                  </a:lnTo>
                  <a:lnTo>
                    <a:pt x="8" y="209"/>
                  </a:lnTo>
                  <a:lnTo>
                    <a:pt x="1" y="245"/>
                  </a:lnTo>
                  <a:lnTo>
                    <a:pt x="0" y="282"/>
                  </a:lnTo>
                  <a:lnTo>
                    <a:pt x="2" y="314"/>
                  </a:lnTo>
                  <a:lnTo>
                    <a:pt x="5" y="332"/>
                  </a:lnTo>
                  <a:lnTo>
                    <a:pt x="6" y="339"/>
                  </a:lnTo>
                  <a:lnTo>
                    <a:pt x="10" y="350"/>
                  </a:lnTo>
                  <a:lnTo>
                    <a:pt x="14" y="364"/>
                  </a:lnTo>
                  <a:lnTo>
                    <a:pt x="19" y="379"/>
                  </a:lnTo>
                  <a:lnTo>
                    <a:pt x="24" y="395"/>
                  </a:lnTo>
                  <a:lnTo>
                    <a:pt x="31" y="409"/>
                  </a:lnTo>
                  <a:lnTo>
                    <a:pt x="37" y="422"/>
                  </a:lnTo>
                  <a:lnTo>
                    <a:pt x="43" y="431"/>
                  </a:lnTo>
                  <a:lnTo>
                    <a:pt x="51" y="437"/>
                  </a:lnTo>
                  <a:lnTo>
                    <a:pt x="61" y="444"/>
                  </a:lnTo>
                  <a:lnTo>
                    <a:pt x="72" y="450"/>
                  </a:lnTo>
                  <a:lnTo>
                    <a:pt x="85" y="454"/>
                  </a:lnTo>
                  <a:lnTo>
                    <a:pt x="96" y="458"/>
                  </a:lnTo>
                  <a:lnTo>
                    <a:pt x="105" y="461"/>
                  </a:lnTo>
                  <a:lnTo>
                    <a:pt x="112" y="462"/>
                  </a:lnTo>
                  <a:lnTo>
                    <a:pt x="114" y="463"/>
                  </a:lnTo>
                  <a:lnTo>
                    <a:pt x="150" y="490"/>
                  </a:lnTo>
                  <a:lnTo>
                    <a:pt x="183" y="492"/>
                  </a:lnTo>
                  <a:lnTo>
                    <a:pt x="285" y="435"/>
                  </a:lnTo>
                  <a:lnTo>
                    <a:pt x="367" y="309"/>
                  </a:lnTo>
                  <a:lnTo>
                    <a:pt x="388" y="69"/>
                  </a:lnTo>
                  <a:lnTo>
                    <a:pt x="238" y="0"/>
                  </a:lnTo>
                  <a:lnTo>
                    <a:pt x="109" y="9"/>
                  </a:lnTo>
                  <a:close/>
                </a:path>
              </a:pathLst>
            </a:custGeom>
            <a:solidFill>
              <a:srgbClr val="F2BFB2"/>
            </a:solidFill>
            <a:ln w="38100">
              <a:solidFill>
                <a:srgbClr val="002060"/>
              </a:solidFill>
              <a:round/>
              <a:headEnd/>
              <a:tailEnd/>
            </a:ln>
          </p:spPr>
          <p:txBody>
            <a:bodyPr/>
            <a:lstStyle/>
            <a:p>
              <a:endParaRPr lang="en-US"/>
            </a:p>
          </p:txBody>
        </p:sp>
        <p:sp>
          <p:nvSpPr>
            <p:cNvPr id="20" name="Freeform 19"/>
            <p:cNvSpPr>
              <a:spLocks/>
            </p:cNvSpPr>
            <p:nvPr/>
          </p:nvSpPr>
          <p:spPr bwMode="auto">
            <a:xfrm>
              <a:off x="3474" y="1793"/>
              <a:ext cx="375" cy="417"/>
            </a:xfrm>
            <a:custGeom>
              <a:avLst/>
              <a:gdLst>
                <a:gd name="T0" fmla="*/ 21 w 375"/>
                <a:gd name="T1" fmla="*/ 62 h 417"/>
                <a:gd name="T2" fmla="*/ 63 w 375"/>
                <a:gd name="T3" fmla="*/ 71 h 417"/>
                <a:gd name="T4" fmla="*/ 89 w 375"/>
                <a:gd name="T5" fmla="*/ 74 h 417"/>
                <a:gd name="T6" fmla="*/ 106 w 375"/>
                <a:gd name="T7" fmla="*/ 81 h 417"/>
                <a:gd name="T8" fmla="*/ 129 w 375"/>
                <a:gd name="T9" fmla="*/ 93 h 417"/>
                <a:gd name="T10" fmla="*/ 144 w 375"/>
                <a:gd name="T11" fmla="*/ 103 h 417"/>
                <a:gd name="T12" fmla="*/ 167 w 375"/>
                <a:gd name="T13" fmla="*/ 114 h 417"/>
                <a:gd name="T14" fmla="*/ 190 w 375"/>
                <a:gd name="T15" fmla="*/ 121 h 417"/>
                <a:gd name="T16" fmla="*/ 206 w 375"/>
                <a:gd name="T17" fmla="*/ 123 h 417"/>
                <a:gd name="T18" fmla="*/ 231 w 375"/>
                <a:gd name="T19" fmla="*/ 127 h 417"/>
                <a:gd name="T20" fmla="*/ 244 w 375"/>
                <a:gd name="T21" fmla="*/ 129 h 417"/>
                <a:gd name="T22" fmla="*/ 213 w 375"/>
                <a:gd name="T23" fmla="*/ 183 h 417"/>
                <a:gd name="T24" fmla="*/ 195 w 375"/>
                <a:gd name="T25" fmla="*/ 208 h 417"/>
                <a:gd name="T26" fmla="*/ 185 w 375"/>
                <a:gd name="T27" fmla="*/ 236 h 417"/>
                <a:gd name="T28" fmla="*/ 190 w 375"/>
                <a:gd name="T29" fmla="*/ 289 h 417"/>
                <a:gd name="T30" fmla="*/ 210 w 375"/>
                <a:gd name="T31" fmla="*/ 284 h 417"/>
                <a:gd name="T32" fmla="*/ 237 w 375"/>
                <a:gd name="T33" fmla="*/ 263 h 417"/>
                <a:gd name="T34" fmla="*/ 259 w 375"/>
                <a:gd name="T35" fmla="*/ 250 h 417"/>
                <a:gd name="T36" fmla="*/ 272 w 375"/>
                <a:gd name="T37" fmla="*/ 255 h 417"/>
                <a:gd name="T38" fmla="*/ 288 w 375"/>
                <a:gd name="T39" fmla="*/ 269 h 417"/>
                <a:gd name="T40" fmla="*/ 291 w 375"/>
                <a:gd name="T41" fmla="*/ 288 h 417"/>
                <a:gd name="T42" fmla="*/ 275 w 375"/>
                <a:gd name="T43" fmla="*/ 328 h 417"/>
                <a:gd name="T44" fmla="*/ 261 w 375"/>
                <a:gd name="T45" fmla="*/ 343 h 417"/>
                <a:gd name="T46" fmla="*/ 236 w 375"/>
                <a:gd name="T47" fmla="*/ 367 h 417"/>
                <a:gd name="T48" fmla="*/ 233 w 375"/>
                <a:gd name="T49" fmla="*/ 387 h 417"/>
                <a:gd name="T50" fmla="*/ 252 w 375"/>
                <a:gd name="T51" fmla="*/ 417 h 417"/>
                <a:gd name="T52" fmla="*/ 278 w 375"/>
                <a:gd name="T53" fmla="*/ 398 h 417"/>
                <a:gd name="T54" fmla="*/ 326 w 375"/>
                <a:gd name="T55" fmla="*/ 354 h 417"/>
                <a:gd name="T56" fmla="*/ 361 w 375"/>
                <a:gd name="T57" fmla="*/ 287 h 417"/>
                <a:gd name="T58" fmla="*/ 373 w 375"/>
                <a:gd name="T59" fmla="*/ 181 h 417"/>
                <a:gd name="T60" fmla="*/ 361 w 375"/>
                <a:gd name="T61" fmla="*/ 141 h 417"/>
                <a:gd name="T62" fmla="*/ 347 w 375"/>
                <a:gd name="T63" fmla="*/ 113 h 417"/>
                <a:gd name="T64" fmla="*/ 336 w 375"/>
                <a:gd name="T65" fmla="*/ 99 h 417"/>
                <a:gd name="T66" fmla="*/ 318 w 375"/>
                <a:gd name="T67" fmla="*/ 84 h 417"/>
                <a:gd name="T68" fmla="*/ 302 w 375"/>
                <a:gd name="T69" fmla="*/ 73 h 417"/>
                <a:gd name="T70" fmla="*/ 301 w 375"/>
                <a:gd name="T71" fmla="*/ 68 h 417"/>
                <a:gd name="T72" fmla="*/ 292 w 375"/>
                <a:gd name="T73" fmla="*/ 54 h 417"/>
                <a:gd name="T74" fmla="*/ 265 w 375"/>
                <a:gd name="T75" fmla="*/ 34 h 417"/>
                <a:gd name="T76" fmla="*/ 228 w 375"/>
                <a:gd name="T77" fmla="*/ 15 h 417"/>
                <a:gd name="T78" fmla="*/ 194 w 375"/>
                <a:gd name="T79" fmla="*/ 2 h 417"/>
                <a:gd name="T80" fmla="*/ 153 w 375"/>
                <a:gd name="T81" fmla="*/ 0 h 417"/>
                <a:gd name="T82" fmla="*/ 109 w 375"/>
                <a:gd name="T83" fmla="*/ 0 h 417"/>
                <a:gd name="T84" fmla="*/ 70 w 375"/>
                <a:gd name="T85" fmla="*/ 2 h 417"/>
                <a:gd name="T86" fmla="*/ 22 w 375"/>
                <a:gd name="T87" fmla="*/ 21 h 417"/>
                <a:gd name="T88" fmla="*/ 1 w 375"/>
                <a:gd name="T89" fmla="*/ 44 h 417"/>
                <a:gd name="T90" fmla="*/ 1 w 375"/>
                <a:gd name="T91" fmla="*/ 5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 h="417">
                  <a:moveTo>
                    <a:pt x="1" y="53"/>
                  </a:moveTo>
                  <a:lnTo>
                    <a:pt x="9" y="58"/>
                  </a:lnTo>
                  <a:lnTo>
                    <a:pt x="21" y="62"/>
                  </a:lnTo>
                  <a:lnTo>
                    <a:pt x="35" y="66"/>
                  </a:lnTo>
                  <a:lnTo>
                    <a:pt x="49" y="68"/>
                  </a:lnTo>
                  <a:lnTo>
                    <a:pt x="63" y="71"/>
                  </a:lnTo>
                  <a:lnTo>
                    <a:pt x="75" y="73"/>
                  </a:lnTo>
                  <a:lnTo>
                    <a:pt x="84" y="74"/>
                  </a:lnTo>
                  <a:lnTo>
                    <a:pt x="89" y="74"/>
                  </a:lnTo>
                  <a:lnTo>
                    <a:pt x="93" y="75"/>
                  </a:lnTo>
                  <a:lnTo>
                    <a:pt x="98" y="77"/>
                  </a:lnTo>
                  <a:lnTo>
                    <a:pt x="106" y="81"/>
                  </a:lnTo>
                  <a:lnTo>
                    <a:pt x="113" y="84"/>
                  </a:lnTo>
                  <a:lnTo>
                    <a:pt x="121" y="89"/>
                  </a:lnTo>
                  <a:lnTo>
                    <a:pt x="129" y="93"/>
                  </a:lnTo>
                  <a:lnTo>
                    <a:pt x="135" y="96"/>
                  </a:lnTo>
                  <a:lnTo>
                    <a:pt x="140" y="100"/>
                  </a:lnTo>
                  <a:lnTo>
                    <a:pt x="144" y="103"/>
                  </a:lnTo>
                  <a:lnTo>
                    <a:pt x="151" y="106"/>
                  </a:lnTo>
                  <a:lnTo>
                    <a:pt x="159" y="110"/>
                  </a:lnTo>
                  <a:lnTo>
                    <a:pt x="167" y="114"/>
                  </a:lnTo>
                  <a:lnTo>
                    <a:pt x="176" y="118"/>
                  </a:lnTo>
                  <a:lnTo>
                    <a:pt x="184" y="120"/>
                  </a:lnTo>
                  <a:lnTo>
                    <a:pt x="190" y="121"/>
                  </a:lnTo>
                  <a:lnTo>
                    <a:pt x="195" y="122"/>
                  </a:lnTo>
                  <a:lnTo>
                    <a:pt x="199" y="122"/>
                  </a:lnTo>
                  <a:lnTo>
                    <a:pt x="206" y="123"/>
                  </a:lnTo>
                  <a:lnTo>
                    <a:pt x="214" y="124"/>
                  </a:lnTo>
                  <a:lnTo>
                    <a:pt x="223" y="126"/>
                  </a:lnTo>
                  <a:lnTo>
                    <a:pt x="231" y="127"/>
                  </a:lnTo>
                  <a:lnTo>
                    <a:pt x="237" y="128"/>
                  </a:lnTo>
                  <a:lnTo>
                    <a:pt x="242" y="129"/>
                  </a:lnTo>
                  <a:lnTo>
                    <a:pt x="244" y="129"/>
                  </a:lnTo>
                  <a:lnTo>
                    <a:pt x="218" y="176"/>
                  </a:lnTo>
                  <a:lnTo>
                    <a:pt x="217" y="178"/>
                  </a:lnTo>
                  <a:lnTo>
                    <a:pt x="213" y="183"/>
                  </a:lnTo>
                  <a:lnTo>
                    <a:pt x="207" y="190"/>
                  </a:lnTo>
                  <a:lnTo>
                    <a:pt x="200" y="199"/>
                  </a:lnTo>
                  <a:lnTo>
                    <a:pt x="195" y="208"/>
                  </a:lnTo>
                  <a:lnTo>
                    <a:pt x="189" y="218"/>
                  </a:lnTo>
                  <a:lnTo>
                    <a:pt x="186" y="229"/>
                  </a:lnTo>
                  <a:lnTo>
                    <a:pt x="185" y="236"/>
                  </a:lnTo>
                  <a:lnTo>
                    <a:pt x="186" y="254"/>
                  </a:lnTo>
                  <a:lnTo>
                    <a:pt x="187" y="273"/>
                  </a:lnTo>
                  <a:lnTo>
                    <a:pt x="190" y="289"/>
                  </a:lnTo>
                  <a:lnTo>
                    <a:pt x="197" y="293"/>
                  </a:lnTo>
                  <a:lnTo>
                    <a:pt x="203" y="290"/>
                  </a:lnTo>
                  <a:lnTo>
                    <a:pt x="210" y="284"/>
                  </a:lnTo>
                  <a:lnTo>
                    <a:pt x="218" y="278"/>
                  </a:lnTo>
                  <a:lnTo>
                    <a:pt x="228" y="270"/>
                  </a:lnTo>
                  <a:lnTo>
                    <a:pt x="237" y="263"/>
                  </a:lnTo>
                  <a:lnTo>
                    <a:pt x="246" y="256"/>
                  </a:lnTo>
                  <a:lnTo>
                    <a:pt x="253" y="252"/>
                  </a:lnTo>
                  <a:lnTo>
                    <a:pt x="259" y="250"/>
                  </a:lnTo>
                  <a:lnTo>
                    <a:pt x="263" y="250"/>
                  </a:lnTo>
                  <a:lnTo>
                    <a:pt x="267" y="252"/>
                  </a:lnTo>
                  <a:lnTo>
                    <a:pt x="272" y="255"/>
                  </a:lnTo>
                  <a:lnTo>
                    <a:pt x="278" y="260"/>
                  </a:lnTo>
                  <a:lnTo>
                    <a:pt x="283" y="264"/>
                  </a:lnTo>
                  <a:lnTo>
                    <a:pt x="288" y="269"/>
                  </a:lnTo>
                  <a:lnTo>
                    <a:pt x="290" y="273"/>
                  </a:lnTo>
                  <a:lnTo>
                    <a:pt x="292" y="277"/>
                  </a:lnTo>
                  <a:lnTo>
                    <a:pt x="291" y="288"/>
                  </a:lnTo>
                  <a:lnTo>
                    <a:pt x="284" y="305"/>
                  </a:lnTo>
                  <a:lnTo>
                    <a:pt x="279" y="321"/>
                  </a:lnTo>
                  <a:lnTo>
                    <a:pt x="275" y="328"/>
                  </a:lnTo>
                  <a:lnTo>
                    <a:pt x="273" y="330"/>
                  </a:lnTo>
                  <a:lnTo>
                    <a:pt x="269" y="335"/>
                  </a:lnTo>
                  <a:lnTo>
                    <a:pt x="261" y="343"/>
                  </a:lnTo>
                  <a:lnTo>
                    <a:pt x="253" y="351"/>
                  </a:lnTo>
                  <a:lnTo>
                    <a:pt x="244" y="359"/>
                  </a:lnTo>
                  <a:lnTo>
                    <a:pt x="236" y="367"/>
                  </a:lnTo>
                  <a:lnTo>
                    <a:pt x="232" y="374"/>
                  </a:lnTo>
                  <a:lnTo>
                    <a:pt x="229" y="379"/>
                  </a:lnTo>
                  <a:lnTo>
                    <a:pt x="233" y="387"/>
                  </a:lnTo>
                  <a:lnTo>
                    <a:pt x="241" y="400"/>
                  </a:lnTo>
                  <a:lnTo>
                    <a:pt x="248" y="412"/>
                  </a:lnTo>
                  <a:lnTo>
                    <a:pt x="252" y="417"/>
                  </a:lnTo>
                  <a:lnTo>
                    <a:pt x="255" y="414"/>
                  </a:lnTo>
                  <a:lnTo>
                    <a:pt x="264" y="408"/>
                  </a:lnTo>
                  <a:lnTo>
                    <a:pt x="278" y="398"/>
                  </a:lnTo>
                  <a:lnTo>
                    <a:pt x="293" y="385"/>
                  </a:lnTo>
                  <a:lnTo>
                    <a:pt x="310" y="371"/>
                  </a:lnTo>
                  <a:lnTo>
                    <a:pt x="326" y="354"/>
                  </a:lnTo>
                  <a:lnTo>
                    <a:pt x="339" y="338"/>
                  </a:lnTo>
                  <a:lnTo>
                    <a:pt x="349" y="321"/>
                  </a:lnTo>
                  <a:lnTo>
                    <a:pt x="361" y="287"/>
                  </a:lnTo>
                  <a:lnTo>
                    <a:pt x="370" y="251"/>
                  </a:lnTo>
                  <a:lnTo>
                    <a:pt x="375" y="214"/>
                  </a:lnTo>
                  <a:lnTo>
                    <a:pt x="373" y="181"/>
                  </a:lnTo>
                  <a:lnTo>
                    <a:pt x="369" y="167"/>
                  </a:lnTo>
                  <a:lnTo>
                    <a:pt x="366" y="153"/>
                  </a:lnTo>
                  <a:lnTo>
                    <a:pt x="361" y="141"/>
                  </a:lnTo>
                  <a:lnTo>
                    <a:pt x="356" y="130"/>
                  </a:lnTo>
                  <a:lnTo>
                    <a:pt x="351" y="121"/>
                  </a:lnTo>
                  <a:lnTo>
                    <a:pt x="347" y="113"/>
                  </a:lnTo>
                  <a:lnTo>
                    <a:pt x="342" y="108"/>
                  </a:lnTo>
                  <a:lnTo>
                    <a:pt x="339" y="103"/>
                  </a:lnTo>
                  <a:lnTo>
                    <a:pt x="336" y="99"/>
                  </a:lnTo>
                  <a:lnTo>
                    <a:pt x="330" y="94"/>
                  </a:lnTo>
                  <a:lnTo>
                    <a:pt x="325" y="89"/>
                  </a:lnTo>
                  <a:lnTo>
                    <a:pt x="318" y="84"/>
                  </a:lnTo>
                  <a:lnTo>
                    <a:pt x="311" y="78"/>
                  </a:lnTo>
                  <a:lnTo>
                    <a:pt x="306" y="75"/>
                  </a:lnTo>
                  <a:lnTo>
                    <a:pt x="302" y="73"/>
                  </a:lnTo>
                  <a:lnTo>
                    <a:pt x="301" y="72"/>
                  </a:lnTo>
                  <a:lnTo>
                    <a:pt x="301" y="71"/>
                  </a:lnTo>
                  <a:lnTo>
                    <a:pt x="301" y="68"/>
                  </a:lnTo>
                  <a:lnTo>
                    <a:pt x="299" y="65"/>
                  </a:lnTo>
                  <a:lnTo>
                    <a:pt x="297" y="59"/>
                  </a:lnTo>
                  <a:lnTo>
                    <a:pt x="292" y="54"/>
                  </a:lnTo>
                  <a:lnTo>
                    <a:pt x="286" y="47"/>
                  </a:lnTo>
                  <a:lnTo>
                    <a:pt x="278" y="40"/>
                  </a:lnTo>
                  <a:lnTo>
                    <a:pt x="265" y="34"/>
                  </a:lnTo>
                  <a:lnTo>
                    <a:pt x="252" y="27"/>
                  </a:lnTo>
                  <a:lnTo>
                    <a:pt x="239" y="20"/>
                  </a:lnTo>
                  <a:lnTo>
                    <a:pt x="228" y="15"/>
                  </a:lnTo>
                  <a:lnTo>
                    <a:pt x="217" y="10"/>
                  </a:lnTo>
                  <a:lnTo>
                    <a:pt x="205" y="6"/>
                  </a:lnTo>
                  <a:lnTo>
                    <a:pt x="194" y="2"/>
                  </a:lnTo>
                  <a:lnTo>
                    <a:pt x="181" y="1"/>
                  </a:lnTo>
                  <a:lnTo>
                    <a:pt x="168" y="0"/>
                  </a:lnTo>
                  <a:lnTo>
                    <a:pt x="153" y="0"/>
                  </a:lnTo>
                  <a:lnTo>
                    <a:pt x="139" y="0"/>
                  </a:lnTo>
                  <a:lnTo>
                    <a:pt x="124" y="0"/>
                  </a:lnTo>
                  <a:lnTo>
                    <a:pt x="109" y="0"/>
                  </a:lnTo>
                  <a:lnTo>
                    <a:pt x="95" y="1"/>
                  </a:lnTo>
                  <a:lnTo>
                    <a:pt x="82" y="1"/>
                  </a:lnTo>
                  <a:lnTo>
                    <a:pt x="70" y="2"/>
                  </a:lnTo>
                  <a:lnTo>
                    <a:pt x="62" y="5"/>
                  </a:lnTo>
                  <a:lnTo>
                    <a:pt x="38" y="14"/>
                  </a:lnTo>
                  <a:lnTo>
                    <a:pt x="22" y="21"/>
                  </a:lnTo>
                  <a:lnTo>
                    <a:pt x="11" y="29"/>
                  </a:lnTo>
                  <a:lnTo>
                    <a:pt x="4" y="37"/>
                  </a:lnTo>
                  <a:lnTo>
                    <a:pt x="1" y="44"/>
                  </a:lnTo>
                  <a:lnTo>
                    <a:pt x="0" y="48"/>
                  </a:lnTo>
                  <a:lnTo>
                    <a:pt x="1" y="52"/>
                  </a:lnTo>
                  <a:lnTo>
                    <a:pt x="1" y="53"/>
                  </a:lnTo>
                  <a:close/>
                </a:path>
              </a:pathLst>
            </a:custGeom>
            <a:solidFill>
              <a:srgbClr val="BFBFBF"/>
            </a:solidFill>
            <a:ln w="38100">
              <a:solidFill>
                <a:srgbClr val="002060"/>
              </a:solidFill>
              <a:round/>
              <a:headEnd/>
              <a:tailEnd/>
            </a:ln>
          </p:spPr>
          <p:txBody>
            <a:bodyPr/>
            <a:lstStyle/>
            <a:p>
              <a:endParaRPr lang="en-US"/>
            </a:p>
          </p:txBody>
        </p:sp>
        <p:sp>
          <p:nvSpPr>
            <p:cNvPr id="21" name="Freeform 20"/>
            <p:cNvSpPr>
              <a:spLocks/>
            </p:cNvSpPr>
            <p:nvPr/>
          </p:nvSpPr>
          <p:spPr bwMode="auto">
            <a:xfrm>
              <a:off x="2069" y="1868"/>
              <a:ext cx="480" cy="513"/>
            </a:xfrm>
            <a:custGeom>
              <a:avLst/>
              <a:gdLst>
                <a:gd name="T0" fmla="*/ 158 w 480"/>
                <a:gd name="T1" fmla="*/ 45 h 513"/>
                <a:gd name="T2" fmla="*/ 139 w 480"/>
                <a:gd name="T3" fmla="*/ 52 h 513"/>
                <a:gd name="T4" fmla="*/ 111 w 480"/>
                <a:gd name="T5" fmla="*/ 63 h 513"/>
                <a:gd name="T6" fmla="*/ 82 w 480"/>
                <a:gd name="T7" fmla="*/ 75 h 513"/>
                <a:gd name="T8" fmla="*/ 59 w 480"/>
                <a:gd name="T9" fmla="*/ 91 h 513"/>
                <a:gd name="T10" fmla="*/ 38 w 480"/>
                <a:gd name="T11" fmla="*/ 110 h 513"/>
                <a:gd name="T12" fmla="*/ 23 w 480"/>
                <a:gd name="T13" fmla="*/ 132 h 513"/>
                <a:gd name="T14" fmla="*/ 12 w 480"/>
                <a:gd name="T15" fmla="*/ 160 h 513"/>
                <a:gd name="T16" fmla="*/ 4 w 480"/>
                <a:gd name="T17" fmla="*/ 196 h 513"/>
                <a:gd name="T18" fmla="*/ 0 w 480"/>
                <a:gd name="T19" fmla="*/ 232 h 513"/>
                <a:gd name="T20" fmla="*/ 5 w 480"/>
                <a:gd name="T21" fmla="*/ 270 h 513"/>
                <a:gd name="T22" fmla="*/ 19 w 480"/>
                <a:gd name="T23" fmla="*/ 311 h 513"/>
                <a:gd name="T24" fmla="*/ 43 w 480"/>
                <a:gd name="T25" fmla="*/ 357 h 513"/>
                <a:gd name="T26" fmla="*/ 63 w 480"/>
                <a:gd name="T27" fmla="*/ 392 h 513"/>
                <a:gd name="T28" fmla="*/ 80 w 480"/>
                <a:gd name="T29" fmla="*/ 420 h 513"/>
                <a:gd name="T30" fmla="*/ 95 w 480"/>
                <a:gd name="T31" fmla="*/ 443 h 513"/>
                <a:gd name="T32" fmla="*/ 110 w 480"/>
                <a:gd name="T33" fmla="*/ 468 h 513"/>
                <a:gd name="T34" fmla="*/ 126 w 480"/>
                <a:gd name="T35" fmla="*/ 488 h 513"/>
                <a:gd name="T36" fmla="*/ 141 w 480"/>
                <a:gd name="T37" fmla="*/ 504 h 513"/>
                <a:gd name="T38" fmla="*/ 150 w 480"/>
                <a:gd name="T39" fmla="*/ 512 h 513"/>
                <a:gd name="T40" fmla="*/ 449 w 480"/>
                <a:gd name="T41" fmla="*/ 257 h 513"/>
                <a:gd name="T42" fmla="*/ 465 w 480"/>
                <a:gd name="T43" fmla="*/ 230 h 513"/>
                <a:gd name="T44" fmla="*/ 480 w 480"/>
                <a:gd name="T45" fmla="*/ 185 h 513"/>
                <a:gd name="T46" fmla="*/ 477 w 480"/>
                <a:gd name="T47" fmla="*/ 161 h 513"/>
                <a:gd name="T48" fmla="*/ 470 w 480"/>
                <a:gd name="T49" fmla="*/ 131 h 513"/>
                <a:gd name="T50" fmla="*/ 459 w 480"/>
                <a:gd name="T51" fmla="*/ 100 h 513"/>
                <a:gd name="T52" fmla="*/ 447 w 480"/>
                <a:gd name="T53" fmla="*/ 75 h 513"/>
                <a:gd name="T54" fmla="*/ 433 w 480"/>
                <a:gd name="T55" fmla="*/ 57 h 513"/>
                <a:gd name="T56" fmla="*/ 419 w 480"/>
                <a:gd name="T57" fmla="*/ 40 h 513"/>
                <a:gd name="T58" fmla="*/ 404 w 480"/>
                <a:gd name="T59" fmla="*/ 28 h 513"/>
                <a:gd name="T60" fmla="*/ 390 w 480"/>
                <a:gd name="T61" fmla="*/ 20 h 513"/>
                <a:gd name="T62" fmla="*/ 375 w 480"/>
                <a:gd name="T63" fmla="*/ 15 h 513"/>
                <a:gd name="T64" fmla="*/ 361 w 480"/>
                <a:gd name="T65" fmla="*/ 9 h 513"/>
                <a:gd name="T66" fmla="*/ 342 w 480"/>
                <a:gd name="T67" fmla="*/ 5 h 513"/>
                <a:gd name="T68" fmla="*/ 318 w 480"/>
                <a:gd name="T69" fmla="*/ 1 h 513"/>
                <a:gd name="T70" fmla="*/ 285 w 480"/>
                <a:gd name="T71" fmla="*/ 0 h 513"/>
                <a:gd name="T72" fmla="*/ 260 w 480"/>
                <a:gd name="T73" fmla="*/ 1 h 513"/>
                <a:gd name="T74" fmla="*/ 241 w 480"/>
                <a:gd name="T75" fmla="*/ 2 h 513"/>
                <a:gd name="T76" fmla="*/ 231 w 480"/>
                <a:gd name="T77" fmla="*/ 6 h 513"/>
                <a:gd name="T78" fmla="*/ 216 w 480"/>
                <a:gd name="T79" fmla="*/ 14 h 513"/>
                <a:gd name="T80" fmla="*/ 193 w 480"/>
                <a:gd name="T81" fmla="*/ 27 h 513"/>
                <a:gd name="T82" fmla="*/ 170 w 480"/>
                <a:gd name="T83" fmla="*/ 38 h 513"/>
                <a:gd name="T84" fmla="*/ 161 w 480"/>
                <a:gd name="T85" fmla="*/ 44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513">
                  <a:moveTo>
                    <a:pt x="161" y="44"/>
                  </a:moveTo>
                  <a:lnTo>
                    <a:pt x="158" y="45"/>
                  </a:lnTo>
                  <a:lnTo>
                    <a:pt x="151" y="47"/>
                  </a:lnTo>
                  <a:lnTo>
                    <a:pt x="139" y="52"/>
                  </a:lnTo>
                  <a:lnTo>
                    <a:pt x="126" y="56"/>
                  </a:lnTo>
                  <a:lnTo>
                    <a:pt x="111" y="63"/>
                  </a:lnTo>
                  <a:lnTo>
                    <a:pt x="95" y="68"/>
                  </a:lnTo>
                  <a:lnTo>
                    <a:pt x="82" y="75"/>
                  </a:lnTo>
                  <a:lnTo>
                    <a:pt x="71" y="82"/>
                  </a:lnTo>
                  <a:lnTo>
                    <a:pt x="59" y="91"/>
                  </a:lnTo>
                  <a:lnTo>
                    <a:pt x="47" y="100"/>
                  </a:lnTo>
                  <a:lnTo>
                    <a:pt x="38" y="110"/>
                  </a:lnTo>
                  <a:lnTo>
                    <a:pt x="29" y="120"/>
                  </a:lnTo>
                  <a:lnTo>
                    <a:pt x="23" y="132"/>
                  </a:lnTo>
                  <a:lnTo>
                    <a:pt x="17" y="145"/>
                  </a:lnTo>
                  <a:lnTo>
                    <a:pt x="12" y="160"/>
                  </a:lnTo>
                  <a:lnTo>
                    <a:pt x="7" y="177"/>
                  </a:lnTo>
                  <a:lnTo>
                    <a:pt x="4" y="196"/>
                  </a:lnTo>
                  <a:lnTo>
                    <a:pt x="0" y="214"/>
                  </a:lnTo>
                  <a:lnTo>
                    <a:pt x="0" y="232"/>
                  </a:lnTo>
                  <a:lnTo>
                    <a:pt x="1" y="251"/>
                  </a:lnTo>
                  <a:lnTo>
                    <a:pt x="5" y="270"/>
                  </a:lnTo>
                  <a:lnTo>
                    <a:pt x="12" y="290"/>
                  </a:lnTo>
                  <a:lnTo>
                    <a:pt x="19" y="311"/>
                  </a:lnTo>
                  <a:lnTo>
                    <a:pt x="31" y="335"/>
                  </a:lnTo>
                  <a:lnTo>
                    <a:pt x="43" y="357"/>
                  </a:lnTo>
                  <a:lnTo>
                    <a:pt x="53" y="376"/>
                  </a:lnTo>
                  <a:lnTo>
                    <a:pt x="63" y="392"/>
                  </a:lnTo>
                  <a:lnTo>
                    <a:pt x="72" y="407"/>
                  </a:lnTo>
                  <a:lnTo>
                    <a:pt x="80" y="420"/>
                  </a:lnTo>
                  <a:lnTo>
                    <a:pt x="88" y="431"/>
                  </a:lnTo>
                  <a:lnTo>
                    <a:pt x="95" y="443"/>
                  </a:lnTo>
                  <a:lnTo>
                    <a:pt x="102" y="456"/>
                  </a:lnTo>
                  <a:lnTo>
                    <a:pt x="110" y="468"/>
                  </a:lnTo>
                  <a:lnTo>
                    <a:pt x="118" y="479"/>
                  </a:lnTo>
                  <a:lnTo>
                    <a:pt x="126" y="488"/>
                  </a:lnTo>
                  <a:lnTo>
                    <a:pt x="134" y="497"/>
                  </a:lnTo>
                  <a:lnTo>
                    <a:pt x="141" y="504"/>
                  </a:lnTo>
                  <a:lnTo>
                    <a:pt x="147" y="508"/>
                  </a:lnTo>
                  <a:lnTo>
                    <a:pt x="150" y="512"/>
                  </a:lnTo>
                  <a:lnTo>
                    <a:pt x="151" y="513"/>
                  </a:lnTo>
                  <a:lnTo>
                    <a:pt x="449" y="257"/>
                  </a:lnTo>
                  <a:lnTo>
                    <a:pt x="454" y="249"/>
                  </a:lnTo>
                  <a:lnTo>
                    <a:pt x="465" y="230"/>
                  </a:lnTo>
                  <a:lnTo>
                    <a:pt x="476" y="206"/>
                  </a:lnTo>
                  <a:lnTo>
                    <a:pt x="480" y="185"/>
                  </a:lnTo>
                  <a:lnTo>
                    <a:pt x="479" y="175"/>
                  </a:lnTo>
                  <a:lnTo>
                    <a:pt x="477" y="161"/>
                  </a:lnTo>
                  <a:lnTo>
                    <a:pt x="474" y="147"/>
                  </a:lnTo>
                  <a:lnTo>
                    <a:pt x="470" y="131"/>
                  </a:lnTo>
                  <a:lnTo>
                    <a:pt x="465" y="115"/>
                  </a:lnTo>
                  <a:lnTo>
                    <a:pt x="459" y="100"/>
                  </a:lnTo>
                  <a:lnTo>
                    <a:pt x="454" y="86"/>
                  </a:lnTo>
                  <a:lnTo>
                    <a:pt x="447" y="75"/>
                  </a:lnTo>
                  <a:lnTo>
                    <a:pt x="440" y="66"/>
                  </a:lnTo>
                  <a:lnTo>
                    <a:pt x="433" y="57"/>
                  </a:lnTo>
                  <a:lnTo>
                    <a:pt x="427" y="48"/>
                  </a:lnTo>
                  <a:lnTo>
                    <a:pt x="419" y="40"/>
                  </a:lnTo>
                  <a:lnTo>
                    <a:pt x="412" y="35"/>
                  </a:lnTo>
                  <a:lnTo>
                    <a:pt x="404" y="28"/>
                  </a:lnTo>
                  <a:lnTo>
                    <a:pt x="397" y="24"/>
                  </a:lnTo>
                  <a:lnTo>
                    <a:pt x="390" y="20"/>
                  </a:lnTo>
                  <a:lnTo>
                    <a:pt x="383" y="18"/>
                  </a:lnTo>
                  <a:lnTo>
                    <a:pt x="375" y="15"/>
                  </a:lnTo>
                  <a:lnTo>
                    <a:pt x="369" y="12"/>
                  </a:lnTo>
                  <a:lnTo>
                    <a:pt x="361" y="9"/>
                  </a:lnTo>
                  <a:lnTo>
                    <a:pt x="352" y="7"/>
                  </a:lnTo>
                  <a:lnTo>
                    <a:pt x="342" y="5"/>
                  </a:lnTo>
                  <a:lnTo>
                    <a:pt x="330" y="2"/>
                  </a:lnTo>
                  <a:lnTo>
                    <a:pt x="318" y="1"/>
                  </a:lnTo>
                  <a:lnTo>
                    <a:pt x="300" y="0"/>
                  </a:lnTo>
                  <a:lnTo>
                    <a:pt x="285" y="0"/>
                  </a:lnTo>
                  <a:lnTo>
                    <a:pt x="271" y="0"/>
                  </a:lnTo>
                  <a:lnTo>
                    <a:pt x="260" y="1"/>
                  </a:lnTo>
                  <a:lnTo>
                    <a:pt x="250" y="1"/>
                  </a:lnTo>
                  <a:lnTo>
                    <a:pt x="241" y="2"/>
                  </a:lnTo>
                  <a:lnTo>
                    <a:pt x="235" y="5"/>
                  </a:lnTo>
                  <a:lnTo>
                    <a:pt x="231" y="6"/>
                  </a:lnTo>
                  <a:lnTo>
                    <a:pt x="225" y="9"/>
                  </a:lnTo>
                  <a:lnTo>
                    <a:pt x="216" y="14"/>
                  </a:lnTo>
                  <a:lnTo>
                    <a:pt x="204" y="20"/>
                  </a:lnTo>
                  <a:lnTo>
                    <a:pt x="193" y="27"/>
                  </a:lnTo>
                  <a:lnTo>
                    <a:pt x="181" y="34"/>
                  </a:lnTo>
                  <a:lnTo>
                    <a:pt x="170" y="38"/>
                  </a:lnTo>
                  <a:lnTo>
                    <a:pt x="164" y="43"/>
                  </a:lnTo>
                  <a:lnTo>
                    <a:pt x="161" y="44"/>
                  </a:lnTo>
                  <a:close/>
                </a:path>
              </a:pathLst>
            </a:custGeom>
            <a:solidFill>
              <a:srgbClr val="A5A5A5"/>
            </a:solidFill>
            <a:ln w="38100">
              <a:solidFill>
                <a:srgbClr val="002060"/>
              </a:solidFill>
              <a:round/>
              <a:headEnd/>
              <a:tailEnd/>
            </a:ln>
          </p:spPr>
          <p:txBody>
            <a:bodyPr/>
            <a:lstStyle/>
            <a:p>
              <a:endParaRPr lang="en-US"/>
            </a:p>
          </p:txBody>
        </p:sp>
        <p:sp>
          <p:nvSpPr>
            <p:cNvPr id="22" name="Freeform 21"/>
            <p:cNvSpPr>
              <a:spLocks/>
            </p:cNvSpPr>
            <p:nvPr/>
          </p:nvSpPr>
          <p:spPr bwMode="auto">
            <a:xfrm>
              <a:off x="1795" y="2357"/>
              <a:ext cx="1221" cy="771"/>
            </a:xfrm>
            <a:custGeom>
              <a:avLst/>
              <a:gdLst>
                <a:gd name="T0" fmla="*/ 422 w 1221"/>
                <a:gd name="T1" fmla="*/ 12 h 771"/>
                <a:gd name="T2" fmla="*/ 411 w 1221"/>
                <a:gd name="T3" fmla="*/ 14 h 771"/>
                <a:gd name="T4" fmla="*/ 393 w 1221"/>
                <a:gd name="T5" fmla="*/ 19 h 771"/>
                <a:gd name="T6" fmla="*/ 368 w 1221"/>
                <a:gd name="T7" fmla="*/ 26 h 771"/>
                <a:gd name="T8" fmla="*/ 339 w 1221"/>
                <a:gd name="T9" fmla="*/ 34 h 771"/>
                <a:gd name="T10" fmla="*/ 309 w 1221"/>
                <a:gd name="T11" fmla="*/ 44 h 771"/>
                <a:gd name="T12" fmla="*/ 280 w 1221"/>
                <a:gd name="T13" fmla="*/ 56 h 771"/>
                <a:gd name="T14" fmla="*/ 253 w 1221"/>
                <a:gd name="T15" fmla="*/ 70 h 771"/>
                <a:gd name="T16" fmla="*/ 233 w 1221"/>
                <a:gd name="T17" fmla="*/ 83 h 771"/>
                <a:gd name="T18" fmla="*/ 207 w 1221"/>
                <a:gd name="T19" fmla="*/ 111 h 771"/>
                <a:gd name="T20" fmla="*/ 178 w 1221"/>
                <a:gd name="T21" fmla="*/ 149 h 771"/>
                <a:gd name="T22" fmla="*/ 156 w 1221"/>
                <a:gd name="T23" fmla="*/ 186 h 771"/>
                <a:gd name="T24" fmla="*/ 143 w 1221"/>
                <a:gd name="T25" fmla="*/ 222 h 771"/>
                <a:gd name="T26" fmla="*/ 111 w 1221"/>
                <a:gd name="T27" fmla="*/ 310 h 771"/>
                <a:gd name="T28" fmla="*/ 71 w 1221"/>
                <a:gd name="T29" fmla="*/ 419 h 771"/>
                <a:gd name="T30" fmla="*/ 38 w 1221"/>
                <a:gd name="T31" fmla="*/ 502 h 771"/>
                <a:gd name="T32" fmla="*/ 25 w 1221"/>
                <a:gd name="T33" fmla="*/ 537 h 771"/>
                <a:gd name="T34" fmla="*/ 7 w 1221"/>
                <a:gd name="T35" fmla="*/ 593 h 771"/>
                <a:gd name="T36" fmla="*/ 0 w 1221"/>
                <a:gd name="T37" fmla="*/ 637 h 771"/>
                <a:gd name="T38" fmla="*/ 14 w 1221"/>
                <a:gd name="T39" fmla="*/ 683 h 771"/>
                <a:gd name="T40" fmla="*/ 35 w 1221"/>
                <a:gd name="T41" fmla="*/ 733 h 771"/>
                <a:gd name="T42" fmla="*/ 50 w 1221"/>
                <a:gd name="T43" fmla="*/ 766 h 771"/>
                <a:gd name="T44" fmla="*/ 277 w 1221"/>
                <a:gd name="T45" fmla="*/ 690 h 771"/>
                <a:gd name="T46" fmla="*/ 897 w 1221"/>
                <a:gd name="T47" fmla="*/ 590 h 771"/>
                <a:gd name="T48" fmla="*/ 1166 w 1221"/>
                <a:gd name="T49" fmla="*/ 574 h 771"/>
                <a:gd name="T50" fmla="*/ 1180 w 1221"/>
                <a:gd name="T51" fmla="*/ 546 h 771"/>
                <a:gd name="T52" fmla="*/ 1198 w 1221"/>
                <a:gd name="T53" fmla="*/ 499 h 771"/>
                <a:gd name="T54" fmla="*/ 1209 w 1221"/>
                <a:gd name="T55" fmla="*/ 444 h 771"/>
                <a:gd name="T56" fmla="*/ 1206 w 1221"/>
                <a:gd name="T57" fmla="*/ 401 h 771"/>
                <a:gd name="T58" fmla="*/ 1203 w 1221"/>
                <a:gd name="T59" fmla="*/ 368 h 771"/>
                <a:gd name="T60" fmla="*/ 1209 w 1221"/>
                <a:gd name="T61" fmla="*/ 323 h 771"/>
                <a:gd name="T62" fmla="*/ 1219 w 1221"/>
                <a:gd name="T63" fmla="*/ 241 h 771"/>
                <a:gd name="T64" fmla="*/ 1132 w 1221"/>
                <a:gd name="T65" fmla="*/ 240 h 771"/>
                <a:gd name="T66" fmla="*/ 966 w 1221"/>
                <a:gd name="T67" fmla="*/ 360 h 771"/>
                <a:gd name="T68" fmla="*/ 949 w 1221"/>
                <a:gd name="T69" fmla="*/ 343 h 771"/>
                <a:gd name="T70" fmla="*/ 911 w 1221"/>
                <a:gd name="T71" fmla="*/ 306 h 771"/>
                <a:gd name="T72" fmla="*/ 872 w 1221"/>
                <a:gd name="T73" fmla="*/ 266 h 771"/>
                <a:gd name="T74" fmla="*/ 852 w 1221"/>
                <a:gd name="T75" fmla="*/ 240 h 771"/>
                <a:gd name="T76" fmla="*/ 841 w 1221"/>
                <a:gd name="T77" fmla="*/ 212 h 771"/>
                <a:gd name="T78" fmla="*/ 821 w 1221"/>
                <a:gd name="T79" fmla="*/ 164 h 771"/>
                <a:gd name="T80" fmla="*/ 800 w 1221"/>
                <a:gd name="T81" fmla="*/ 116 h 771"/>
                <a:gd name="T82" fmla="*/ 785 w 1221"/>
                <a:gd name="T83" fmla="*/ 85 h 771"/>
                <a:gd name="T84" fmla="*/ 738 w 1221"/>
                <a:gd name="T85" fmla="*/ 45 h 771"/>
                <a:gd name="T86" fmla="*/ 684 w 1221"/>
                <a:gd name="T87" fmla="*/ 19 h 771"/>
                <a:gd name="T88" fmla="*/ 638 w 1221"/>
                <a:gd name="T89" fmla="*/ 5 h 771"/>
                <a:gd name="T90" fmla="*/ 619 w 1221"/>
                <a:gd name="T91"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1" h="771">
                  <a:moveTo>
                    <a:pt x="423" y="12"/>
                  </a:moveTo>
                  <a:lnTo>
                    <a:pt x="422" y="12"/>
                  </a:lnTo>
                  <a:lnTo>
                    <a:pt x="418" y="13"/>
                  </a:lnTo>
                  <a:lnTo>
                    <a:pt x="411" y="14"/>
                  </a:lnTo>
                  <a:lnTo>
                    <a:pt x="403" y="16"/>
                  </a:lnTo>
                  <a:lnTo>
                    <a:pt x="393" y="19"/>
                  </a:lnTo>
                  <a:lnTo>
                    <a:pt x="381" y="22"/>
                  </a:lnTo>
                  <a:lnTo>
                    <a:pt x="368" y="26"/>
                  </a:lnTo>
                  <a:lnTo>
                    <a:pt x="354" y="29"/>
                  </a:lnTo>
                  <a:lnTo>
                    <a:pt x="339" y="34"/>
                  </a:lnTo>
                  <a:lnTo>
                    <a:pt x="325" y="40"/>
                  </a:lnTo>
                  <a:lnTo>
                    <a:pt x="309" y="44"/>
                  </a:lnTo>
                  <a:lnTo>
                    <a:pt x="294" y="51"/>
                  </a:lnTo>
                  <a:lnTo>
                    <a:pt x="280" y="56"/>
                  </a:lnTo>
                  <a:lnTo>
                    <a:pt x="265" y="63"/>
                  </a:lnTo>
                  <a:lnTo>
                    <a:pt x="253" y="70"/>
                  </a:lnTo>
                  <a:lnTo>
                    <a:pt x="241" y="76"/>
                  </a:lnTo>
                  <a:lnTo>
                    <a:pt x="233" y="83"/>
                  </a:lnTo>
                  <a:lnTo>
                    <a:pt x="222" y="96"/>
                  </a:lnTo>
                  <a:lnTo>
                    <a:pt x="207" y="111"/>
                  </a:lnTo>
                  <a:lnTo>
                    <a:pt x="193" y="130"/>
                  </a:lnTo>
                  <a:lnTo>
                    <a:pt x="178" y="149"/>
                  </a:lnTo>
                  <a:lnTo>
                    <a:pt x="165" y="169"/>
                  </a:lnTo>
                  <a:lnTo>
                    <a:pt x="156" y="186"/>
                  </a:lnTo>
                  <a:lnTo>
                    <a:pt x="150" y="200"/>
                  </a:lnTo>
                  <a:lnTo>
                    <a:pt x="143" y="222"/>
                  </a:lnTo>
                  <a:lnTo>
                    <a:pt x="130" y="260"/>
                  </a:lnTo>
                  <a:lnTo>
                    <a:pt x="111" y="310"/>
                  </a:lnTo>
                  <a:lnTo>
                    <a:pt x="91" y="364"/>
                  </a:lnTo>
                  <a:lnTo>
                    <a:pt x="71" y="419"/>
                  </a:lnTo>
                  <a:lnTo>
                    <a:pt x="52" y="466"/>
                  </a:lnTo>
                  <a:lnTo>
                    <a:pt x="38" y="502"/>
                  </a:lnTo>
                  <a:lnTo>
                    <a:pt x="31" y="519"/>
                  </a:lnTo>
                  <a:lnTo>
                    <a:pt x="25" y="537"/>
                  </a:lnTo>
                  <a:lnTo>
                    <a:pt x="16" y="562"/>
                  </a:lnTo>
                  <a:lnTo>
                    <a:pt x="7" y="593"/>
                  </a:lnTo>
                  <a:lnTo>
                    <a:pt x="0" y="621"/>
                  </a:lnTo>
                  <a:lnTo>
                    <a:pt x="0" y="637"/>
                  </a:lnTo>
                  <a:lnTo>
                    <a:pt x="6" y="659"/>
                  </a:lnTo>
                  <a:lnTo>
                    <a:pt x="14" y="683"/>
                  </a:lnTo>
                  <a:lnTo>
                    <a:pt x="24" y="709"/>
                  </a:lnTo>
                  <a:lnTo>
                    <a:pt x="35" y="733"/>
                  </a:lnTo>
                  <a:lnTo>
                    <a:pt x="44" y="753"/>
                  </a:lnTo>
                  <a:lnTo>
                    <a:pt x="50" y="766"/>
                  </a:lnTo>
                  <a:lnTo>
                    <a:pt x="53" y="771"/>
                  </a:lnTo>
                  <a:lnTo>
                    <a:pt x="277" y="690"/>
                  </a:lnTo>
                  <a:lnTo>
                    <a:pt x="611" y="624"/>
                  </a:lnTo>
                  <a:lnTo>
                    <a:pt x="897" y="590"/>
                  </a:lnTo>
                  <a:lnTo>
                    <a:pt x="1164" y="578"/>
                  </a:lnTo>
                  <a:lnTo>
                    <a:pt x="1166" y="574"/>
                  </a:lnTo>
                  <a:lnTo>
                    <a:pt x="1172" y="562"/>
                  </a:lnTo>
                  <a:lnTo>
                    <a:pt x="1180" y="546"/>
                  </a:lnTo>
                  <a:lnTo>
                    <a:pt x="1190" y="524"/>
                  </a:lnTo>
                  <a:lnTo>
                    <a:pt x="1198" y="499"/>
                  </a:lnTo>
                  <a:lnTo>
                    <a:pt x="1204" y="472"/>
                  </a:lnTo>
                  <a:lnTo>
                    <a:pt x="1209" y="444"/>
                  </a:lnTo>
                  <a:lnTo>
                    <a:pt x="1208" y="417"/>
                  </a:lnTo>
                  <a:lnTo>
                    <a:pt x="1206" y="401"/>
                  </a:lnTo>
                  <a:lnTo>
                    <a:pt x="1204" y="384"/>
                  </a:lnTo>
                  <a:lnTo>
                    <a:pt x="1203" y="368"/>
                  </a:lnTo>
                  <a:lnTo>
                    <a:pt x="1204" y="352"/>
                  </a:lnTo>
                  <a:lnTo>
                    <a:pt x="1209" y="323"/>
                  </a:lnTo>
                  <a:lnTo>
                    <a:pt x="1214" y="280"/>
                  </a:lnTo>
                  <a:lnTo>
                    <a:pt x="1219" y="241"/>
                  </a:lnTo>
                  <a:lnTo>
                    <a:pt x="1221" y="224"/>
                  </a:lnTo>
                  <a:lnTo>
                    <a:pt x="1132" y="240"/>
                  </a:lnTo>
                  <a:lnTo>
                    <a:pt x="1087" y="214"/>
                  </a:lnTo>
                  <a:lnTo>
                    <a:pt x="966" y="360"/>
                  </a:lnTo>
                  <a:lnTo>
                    <a:pt x="962" y="355"/>
                  </a:lnTo>
                  <a:lnTo>
                    <a:pt x="949" y="343"/>
                  </a:lnTo>
                  <a:lnTo>
                    <a:pt x="931" y="326"/>
                  </a:lnTo>
                  <a:lnTo>
                    <a:pt x="911" y="306"/>
                  </a:lnTo>
                  <a:lnTo>
                    <a:pt x="891" y="285"/>
                  </a:lnTo>
                  <a:lnTo>
                    <a:pt x="872" y="266"/>
                  </a:lnTo>
                  <a:lnTo>
                    <a:pt x="859" y="250"/>
                  </a:lnTo>
                  <a:lnTo>
                    <a:pt x="852" y="240"/>
                  </a:lnTo>
                  <a:lnTo>
                    <a:pt x="847" y="230"/>
                  </a:lnTo>
                  <a:lnTo>
                    <a:pt x="841" y="212"/>
                  </a:lnTo>
                  <a:lnTo>
                    <a:pt x="831" y="190"/>
                  </a:lnTo>
                  <a:lnTo>
                    <a:pt x="821" y="164"/>
                  </a:lnTo>
                  <a:lnTo>
                    <a:pt x="810" y="138"/>
                  </a:lnTo>
                  <a:lnTo>
                    <a:pt x="800" y="116"/>
                  </a:lnTo>
                  <a:lnTo>
                    <a:pt x="791" y="97"/>
                  </a:lnTo>
                  <a:lnTo>
                    <a:pt x="785" y="85"/>
                  </a:lnTo>
                  <a:lnTo>
                    <a:pt x="763" y="63"/>
                  </a:lnTo>
                  <a:lnTo>
                    <a:pt x="738" y="45"/>
                  </a:lnTo>
                  <a:lnTo>
                    <a:pt x="711" y="31"/>
                  </a:lnTo>
                  <a:lnTo>
                    <a:pt x="684" y="19"/>
                  </a:lnTo>
                  <a:lnTo>
                    <a:pt x="658" y="10"/>
                  </a:lnTo>
                  <a:lnTo>
                    <a:pt x="638" y="5"/>
                  </a:lnTo>
                  <a:lnTo>
                    <a:pt x="625" y="1"/>
                  </a:lnTo>
                  <a:lnTo>
                    <a:pt x="619" y="0"/>
                  </a:lnTo>
                  <a:lnTo>
                    <a:pt x="423" y="12"/>
                  </a:lnTo>
                  <a:close/>
                </a:path>
              </a:pathLst>
            </a:custGeom>
            <a:solidFill>
              <a:srgbClr val="FFD1F9"/>
            </a:solidFill>
            <a:ln w="38100">
              <a:solidFill>
                <a:srgbClr val="002060"/>
              </a:solidFill>
              <a:round/>
              <a:headEnd/>
              <a:tailEnd/>
            </a:ln>
          </p:spPr>
          <p:txBody>
            <a:bodyPr/>
            <a:lstStyle/>
            <a:p>
              <a:endParaRPr lang="en-US"/>
            </a:p>
          </p:txBody>
        </p:sp>
        <p:sp>
          <p:nvSpPr>
            <p:cNvPr id="23" name="Freeform 22"/>
            <p:cNvSpPr>
              <a:spLocks/>
            </p:cNvSpPr>
            <p:nvPr/>
          </p:nvSpPr>
          <p:spPr bwMode="auto">
            <a:xfrm>
              <a:off x="2176" y="2070"/>
              <a:ext cx="361" cy="537"/>
            </a:xfrm>
            <a:custGeom>
              <a:avLst/>
              <a:gdLst>
                <a:gd name="T0" fmla="*/ 349 w 361"/>
                <a:gd name="T1" fmla="*/ 66 h 537"/>
                <a:gd name="T2" fmla="*/ 360 w 361"/>
                <a:gd name="T3" fmla="*/ 150 h 537"/>
                <a:gd name="T4" fmla="*/ 360 w 361"/>
                <a:gd name="T5" fmla="*/ 196 h 537"/>
                <a:gd name="T6" fmla="*/ 354 w 361"/>
                <a:gd name="T7" fmla="*/ 233 h 537"/>
                <a:gd name="T8" fmla="*/ 343 w 361"/>
                <a:gd name="T9" fmla="*/ 273 h 537"/>
                <a:gd name="T10" fmla="*/ 324 w 361"/>
                <a:gd name="T11" fmla="*/ 306 h 537"/>
                <a:gd name="T12" fmla="*/ 304 w 361"/>
                <a:gd name="T13" fmla="*/ 321 h 537"/>
                <a:gd name="T14" fmla="*/ 286 w 361"/>
                <a:gd name="T15" fmla="*/ 332 h 537"/>
                <a:gd name="T16" fmla="*/ 266 w 361"/>
                <a:gd name="T17" fmla="*/ 342 h 537"/>
                <a:gd name="T18" fmla="*/ 251 w 361"/>
                <a:gd name="T19" fmla="*/ 350 h 537"/>
                <a:gd name="T20" fmla="*/ 230 w 361"/>
                <a:gd name="T21" fmla="*/ 383 h 537"/>
                <a:gd name="T22" fmla="*/ 234 w 361"/>
                <a:gd name="T23" fmla="*/ 388 h 537"/>
                <a:gd name="T24" fmla="*/ 247 w 361"/>
                <a:gd name="T25" fmla="*/ 425 h 537"/>
                <a:gd name="T26" fmla="*/ 245 w 361"/>
                <a:gd name="T27" fmla="*/ 461 h 537"/>
                <a:gd name="T28" fmla="*/ 227 w 361"/>
                <a:gd name="T29" fmla="*/ 497 h 537"/>
                <a:gd name="T30" fmla="*/ 203 w 361"/>
                <a:gd name="T31" fmla="*/ 526 h 537"/>
                <a:gd name="T32" fmla="*/ 188 w 361"/>
                <a:gd name="T33" fmla="*/ 537 h 537"/>
                <a:gd name="T34" fmla="*/ 173 w 361"/>
                <a:gd name="T35" fmla="*/ 537 h 537"/>
                <a:gd name="T36" fmla="*/ 152 w 361"/>
                <a:gd name="T37" fmla="*/ 534 h 537"/>
                <a:gd name="T38" fmla="*/ 126 w 361"/>
                <a:gd name="T39" fmla="*/ 526 h 537"/>
                <a:gd name="T40" fmla="*/ 101 w 361"/>
                <a:gd name="T41" fmla="*/ 511 h 537"/>
                <a:gd name="T42" fmla="*/ 80 w 361"/>
                <a:gd name="T43" fmla="*/ 472 h 537"/>
                <a:gd name="T44" fmla="*/ 61 w 361"/>
                <a:gd name="T45" fmla="*/ 413 h 537"/>
                <a:gd name="T46" fmla="*/ 49 w 361"/>
                <a:gd name="T47" fmla="*/ 358 h 537"/>
                <a:gd name="T48" fmla="*/ 44 w 361"/>
                <a:gd name="T49" fmla="*/ 334 h 537"/>
                <a:gd name="T50" fmla="*/ 46 w 361"/>
                <a:gd name="T51" fmla="*/ 241 h 537"/>
                <a:gd name="T52" fmla="*/ 33 w 361"/>
                <a:gd name="T53" fmla="*/ 221 h 537"/>
                <a:gd name="T54" fmla="*/ 15 w 361"/>
                <a:gd name="T55" fmla="*/ 193 h 537"/>
                <a:gd name="T56" fmla="*/ 3 w 361"/>
                <a:gd name="T57" fmla="*/ 170 h 537"/>
                <a:gd name="T58" fmla="*/ 3 w 361"/>
                <a:gd name="T59" fmla="*/ 151 h 537"/>
                <a:gd name="T60" fmla="*/ 1 w 361"/>
                <a:gd name="T61" fmla="*/ 115 h 537"/>
                <a:gd name="T62" fmla="*/ 1 w 361"/>
                <a:gd name="T63" fmla="*/ 97 h 537"/>
                <a:gd name="T64" fmla="*/ 16 w 361"/>
                <a:gd name="T65" fmla="*/ 84 h 537"/>
                <a:gd name="T66" fmla="*/ 35 w 361"/>
                <a:gd name="T67" fmla="*/ 84 h 537"/>
                <a:gd name="T68" fmla="*/ 51 w 361"/>
                <a:gd name="T69" fmla="*/ 85 h 537"/>
                <a:gd name="T70" fmla="*/ 105 w 361"/>
                <a:gd name="T71" fmla="*/ 42 h 537"/>
                <a:gd name="T72" fmla="*/ 164 w 361"/>
                <a:gd name="T73" fmla="*/ 21 h 537"/>
                <a:gd name="T74" fmla="*/ 219 w 361"/>
                <a:gd name="T75" fmla="*/ 19 h 537"/>
                <a:gd name="T76" fmla="*/ 259 w 361"/>
                <a:gd name="T77" fmla="*/ 30 h 537"/>
                <a:gd name="T78" fmla="*/ 295 w 361"/>
                <a:gd name="T79" fmla="*/ 0 h 537"/>
                <a:gd name="T80" fmla="*/ 347 w 361"/>
                <a:gd name="T81" fmla="*/ 49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1" h="537">
                  <a:moveTo>
                    <a:pt x="347" y="49"/>
                  </a:moveTo>
                  <a:lnTo>
                    <a:pt x="349" y="66"/>
                  </a:lnTo>
                  <a:lnTo>
                    <a:pt x="354" y="105"/>
                  </a:lnTo>
                  <a:lnTo>
                    <a:pt x="360" y="150"/>
                  </a:lnTo>
                  <a:lnTo>
                    <a:pt x="361" y="182"/>
                  </a:lnTo>
                  <a:lnTo>
                    <a:pt x="360" y="196"/>
                  </a:lnTo>
                  <a:lnTo>
                    <a:pt x="358" y="212"/>
                  </a:lnTo>
                  <a:lnTo>
                    <a:pt x="354" y="233"/>
                  </a:lnTo>
                  <a:lnTo>
                    <a:pt x="350" y="253"/>
                  </a:lnTo>
                  <a:lnTo>
                    <a:pt x="343" y="273"/>
                  </a:lnTo>
                  <a:lnTo>
                    <a:pt x="334" y="292"/>
                  </a:lnTo>
                  <a:lnTo>
                    <a:pt x="324" y="306"/>
                  </a:lnTo>
                  <a:lnTo>
                    <a:pt x="311" y="318"/>
                  </a:lnTo>
                  <a:lnTo>
                    <a:pt x="304" y="321"/>
                  </a:lnTo>
                  <a:lnTo>
                    <a:pt x="296" y="327"/>
                  </a:lnTo>
                  <a:lnTo>
                    <a:pt x="286" y="332"/>
                  </a:lnTo>
                  <a:lnTo>
                    <a:pt x="275" y="338"/>
                  </a:lnTo>
                  <a:lnTo>
                    <a:pt x="266" y="342"/>
                  </a:lnTo>
                  <a:lnTo>
                    <a:pt x="257" y="347"/>
                  </a:lnTo>
                  <a:lnTo>
                    <a:pt x="251" y="350"/>
                  </a:lnTo>
                  <a:lnTo>
                    <a:pt x="249" y="351"/>
                  </a:lnTo>
                  <a:lnTo>
                    <a:pt x="230" y="383"/>
                  </a:lnTo>
                  <a:lnTo>
                    <a:pt x="231" y="384"/>
                  </a:lnTo>
                  <a:lnTo>
                    <a:pt x="234" y="388"/>
                  </a:lnTo>
                  <a:lnTo>
                    <a:pt x="239" y="400"/>
                  </a:lnTo>
                  <a:lnTo>
                    <a:pt x="247" y="425"/>
                  </a:lnTo>
                  <a:lnTo>
                    <a:pt x="248" y="442"/>
                  </a:lnTo>
                  <a:lnTo>
                    <a:pt x="245" y="461"/>
                  </a:lnTo>
                  <a:lnTo>
                    <a:pt x="237" y="479"/>
                  </a:lnTo>
                  <a:lnTo>
                    <a:pt x="227" y="497"/>
                  </a:lnTo>
                  <a:lnTo>
                    <a:pt x="216" y="512"/>
                  </a:lnTo>
                  <a:lnTo>
                    <a:pt x="203" y="526"/>
                  </a:lnTo>
                  <a:lnTo>
                    <a:pt x="194" y="534"/>
                  </a:lnTo>
                  <a:lnTo>
                    <a:pt x="188" y="537"/>
                  </a:lnTo>
                  <a:lnTo>
                    <a:pt x="182" y="537"/>
                  </a:lnTo>
                  <a:lnTo>
                    <a:pt x="173" y="537"/>
                  </a:lnTo>
                  <a:lnTo>
                    <a:pt x="163" y="536"/>
                  </a:lnTo>
                  <a:lnTo>
                    <a:pt x="152" y="534"/>
                  </a:lnTo>
                  <a:lnTo>
                    <a:pt x="140" y="530"/>
                  </a:lnTo>
                  <a:lnTo>
                    <a:pt x="126" y="526"/>
                  </a:lnTo>
                  <a:lnTo>
                    <a:pt x="114" y="520"/>
                  </a:lnTo>
                  <a:lnTo>
                    <a:pt x="101" y="511"/>
                  </a:lnTo>
                  <a:lnTo>
                    <a:pt x="90" y="496"/>
                  </a:lnTo>
                  <a:lnTo>
                    <a:pt x="80" y="472"/>
                  </a:lnTo>
                  <a:lnTo>
                    <a:pt x="70" y="443"/>
                  </a:lnTo>
                  <a:lnTo>
                    <a:pt x="61" y="413"/>
                  </a:lnTo>
                  <a:lnTo>
                    <a:pt x="54" y="384"/>
                  </a:lnTo>
                  <a:lnTo>
                    <a:pt x="49" y="358"/>
                  </a:lnTo>
                  <a:lnTo>
                    <a:pt x="46" y="341"/>
                  </a:lnTo>
                  <a:lnTo>
                    <a:pt x="44" y="334"/>
                  </a:lnTo>
                  <a:lnTo>
                    <a:pt x="48" y="245"/>
                  </a:lnTo>
                  <a:lnTo>
                    <a:pt x="46" y="241"/>
                  </a:lnTo>
                  <a:lnTo>
                    <a:pt x="40" y="234"/>
                  </a:lnTo>
                  <a:lnTo>
                    <a:pt x="33" y="221"/>
                  </a:lnTo>
                  <a:lnTo>
                    <a:pt x="24" y="208"/>
                  </a:lnTo>
                  <a:lnTo>
                    <a:pt x="15" y="193"/>
                  </a:lnTo>
                  <a:lnTo>
                    <a:pt x="9" y="180"/>
                  </a:lnTo>
                  <a:lnTo>
                    <a:pt x="3" y="170"/>
                  </a:lnTo>
                  <a:lnTo>
                    <a:pt x="2" y="163"/>
                  </a:lnTo>
                  <a:lnTo>
                    <a:pt x="3" y="151"/>
                  </a:lnTo>
                  <a:lnTo>
                    <a:pt x="3" y="133"/>
                  </a:lnTo>
                  <a:lnTo>
                    <a:pt x="1" y="115"/>
                  </a:lnTo>
                  <a:lnTo>
                    <a:pt x="0" y="104"/>
                  </a:lnTo>
                  <a:lnTo>
                    <a:pt x="1" y="97"/>
                  </a:lnTo>
                  <a:lnTo>
                    <a:pt x="7" y="89"/>
                  </a:lnTo>
                  <a:lnTo>
                    <a:pt x="16" y="84"/>
                  </a:lnTo>
                  <a:lnTo>
                    <a:pt x="25" y="82"/>
                  </a:lnTo>
                  <a:lnTo>
                    <a:pt x="35" y="84"/>
                  </a:lnTo>
                  <a:lnTo>
                    <a:pt x="44" y="85"/>
                  </a:lnTo>
                  <a:lnTo>
                    <a:pt x="51" y="85"/>
                  </a:lnTo>
                  <a:lnTo>
                    <a:pt x="54" y="85"/>
                  </a:lnTo>
                  <a:lnTo>
                    <a:pt x="105" y="42"/>
                  </a:lnTo>
                  <a:lnTo>
                    <a:pt x="112" y="87"/>
                  </a:lnTo>
                  <a:lnTo>
                    <a:pt x="164" y="21"/>
                  </a:lnTo>
                  <a:lnTo>
                    <a:pt x="173" y="51"/>
                  </a:lnTo>
                  <a:lnTo>
                    <a:pt x="219" y="19"/>
                  </a:lnTo>
                  <a:lnTo>
                    <a:pt x="216" y="61"/>
                  </a:lnTo>
                  <a:lnTo>
                    <a:pt x="259" y="30"/>
                  </a:lnTo>
                  <a:lnTo>
                    <a:pt x="278" y="28"/>
                  </a:lnTo>
                  <a:lnTo>
                    <a:pt x="295" y="0"/>
                  </a:lnTo>
                  <a:lnTo>
                    <a:pt x="311" y="30"/>
                  </a:lnTo>
                  <a:lnTo>
                    <a:pt x="347" y="49"/>
                  </a:lnTo>
                  <a:close/>
                </a:path>
              </a:pathLst>
            </a:custGeom>
            <a:solidFill>
              <a:srgbClr val="E5A599"/>
            </a:solidFill>
            <a:ln w="38100">
              <a:solidFill>
                <a:srgbClr val="002060"/>
              </a:solidFill>
              <a:round/>
              <a:headEnd/>
              <a:tailEnd/>
            </a:ln>
          </p:spPr>
          <p:txBody>
            <a:bodyPr/>
            <a:lstStyle/>
            <a:p>
              <a:endParaRPr lang="en-US"/>
            </a:p>
          </p:txBody>
        </p:sp>
        <p:sp>
          <p:nvSpPr>
            <p:cNvPr id="24" name="Freeform 23"/>
            <p:cNvSpPr>
              <a:spLocks/>
            </p:cNvSpPr>
            <p:nvPr/>
          </p:nvSpPr>
          <p:spPr bwMode="auto">
            <a:xfrm>
              <a:off x="2337" y="2642"/>
              <a:ext cx="87" cy="137"/>
            </a:xfrm>
            <a:custGeom>
              <a:avLst/>
              <a:gdLst>
                <a:gd name="T0" fmla="*/ 43 w 87"/>
                <a:gd name="T1" fmla="*/ 137 h 137"/>
                <a:gd name="T2" fmla="*/ 52 w 87"/>
                <a:gd name="T3" fmla="*/ 136 h 137"/>
                <a:gd name="T4" fmla="*/ 60 w 87"/>
                <a:gd name="T5" fmla="*/ 132 h 137"/>
                <a:gd name="T6" fmla="*/ 68 w 87"/>
                <a:gd name="T7" fmla="*/ 125 h 137"/>
                <a:gd name="T8" fmla="*/ 74 w 87"/>
                <a:gd name="T9" fmla="*/ 117 h 137"/>
                <a:gd name="T10" fmla="*/ 79 w 87"/>
                <a:gd name="T11" fmla="*/ 107 h 137"/>
                <a:gd name="T12" fmla="*/ 84 w 87"/>
                <a:gd name="T13" fmla="*/ 95 h 137"/>
                <a:gd name="T14" fmla="*/ 86 w 87"/>
                <a:gd name="T15" fmla="*/ 81 h 137"/>
                <a:gd name="T16" fmla="*/ 87 w 87"/>
                <a:gd name="T17" fmla="*/ 68 h 137"/>
                <a:gd name="T18" fmla="*/ 86 w 87"/>
                <a:gd name="T19" fmla="*/ 55 h 137"/>
                <a:gd name="T20" fmla="*/ 84 w 87"/>
                <a:gd name="T21" fmla="*/ 41 h 137"/>
                <a:gd name="T22" fmla="*/ 79 w 87"/>
                <a:gd name="T23" fmla="*/ 30 h 137"/>
                <a:gd name="T24" fmla="*/ 74 w 87"/>
                <a:gd name="T25" fmla="*/ 20 h 137"/>
                <a:gd name="T26" fmla="*/ 68 w 87"/>
                <a:gd name="T27" fmla="*/ 11 h 137"/>
                <a:gd name="T28" fmla="*/ 60 w 87"/>
                <a:gd name="T29" fmla="*/ 5 h 137"/>
                <a:gd name="T30" fmla="*/ 52 w 87"/>
                <a:gd name="T31" fmla="*/ 1 h 137"/>
                <a:gd name="T32" fmla="*/ 43 w 87"/>
                <a:gd name="T33" fmla="*/ 0 h 137"/>
                <a:gd name="T34" fmla="*/ 35 w 87"/>
                <a:gd name="T35" fmla="*/ 1 h 137"/>
                <a:gd name="T36" fmla="*/ 27 w 87"/>
                <a:gd name="T37" fmla="*/ 5 h 137"/>
                <a:gd name="T38" fmla="*/ 19 w 87"/>
                <a:gd name="T39" fmla="*/ 11 h 137"/>
                <a:gd name="T40" fmla="*/ 12 w 87"/>
                <a:gd name="T41" fmla="*/ 20 h 137"/>
                <a:gd name="T42" fmla="*/ 8 w 87"/>
                <a:gd name="T43" fmla="*/ 30 h 137"/>
                <a:gd name="T44" fmla="*/ 3 w 87"/>
                <a:gd name="T45" fmla="*/ 41 h 137"/>
                <a:gd name="T46" fmla="*/ 1 w 87"/>
                <a:gd name="T47" fmla="*/ 55 h 137"/>
                <a:gd name="T48" fmla="*/ 0 w 87"/>
                <a:gd name="T49" fmla="*/ 68 h 137"/>
                <a:gd name="T50" fmla="*/ 1 w 87"/>
                <a:gd name="T51" fmla="*/ 81 h 137"/>
                <a:gd name="T52" fmla="*/ 3 w 87"/>
                <a:gd name="T53" fmla="*/ 95 h 137"/>
                <a:gd name="T54" fmla="*/ 8 w 87"/>
                <a:gd name="T55" fmla="*/ 107 h 137"/>
                <a:gd name="T56" fmla="*/ 12 w 87"/>
                <a:gd name="T57" fmla="*/ 117 h 137"/>
                <a:gd name="T58" fmla="*/ 19 w 87"/>
                <a:gd name="T59" fmla="*/ 125 h 137"/>
                <a:gd name="T60" fmla="*/ 27 w 87"/>
                <a:gd name="T61" fmla="*/ 132 h 137"/>
                <a:gd name="T62" fmla="*/ 35 w 87"/>
                <a:gd name="T63" fmla="*/ 136 h 137"/>
                <a:gd name="T64" fmla="*/ 43 w 87"/>
                <a:gd name="T65"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37">
                  <a:moveTo>
                    <a:pt x="43" y="137"/>
                  </a:moveTo>
                  <a:lnTo>
                    <a:pt x="52" y="136"/>
                  </a:lnTo>
                  <a:lnTo>
                    <a:pt x="60" y="132"/>
                  </a:lnTo>
                  <a:lnTo>
                    <a:pt x="68" y="125"/>
                  </a:lnTo>
                  <a:lnTo>
                    <a:pt x="74" y="117"/>
                  </a:lnTo>
                  <a:lnTo>
                    <a:pt x="79" y="107"/>
                  </a:lnTo>
                  <a:lnTo>
                    <a:pt x="84" y="95"/>
                  </a:lnTo>
                  <a:lnTo>
                    <a:pt x="86" y="81"/>
                  </a:lnTo>
                  <a:lnTo>
                    <a:pt x="87" y="68"/>
                  </a:lnTo>
                  <a:lnTo>
                    <a:pt x="86" y="55"/>
                  </a:lnTo>
                  <a:lnTo>
                    <a:pt x="84" y="41"/>
                  </a:lnTo>
                  <a:lnTo>
                    <a:pt x="79" y="30"/>
                  </a:lnTo>
                  <a:lnTo>
                    <a:pt x="74" y="20"/>
                  </a:lnTo>
                  <a:lnTo>
                    <a:pt x="68" y="11"/>
                  </a:lnTo>
                  <a:lnTo>
                    <a:pt x="60" y="5"/>
                  </a:lnTo>
                  <a:lnTo>
                    <a:pt x="52" y="1"/>
                  </a:lnTo>
                  <a:lnTo>
                    <a:pt x="43" y="0"/>
                  </a:lnTo>
                  <a:lnTo>
                    <a:pt x="35" y="1"/>
                  </a:lnTo>
                  <a:lnTo>
                    <a:pt x="27" y="5"/>
                  </a:lnTo>
                  <a:lnTo>
                    <a:pt x="19" y="11"/>
                  </a:lnTo>
                  <a:lnTo>
                    <a:pt x="12" y="20"/>
                  </a:lnTo>
                  <a:lnTo>
                    <a:pt x="8" y="30"/>
                  </a:lnTo>
                  <a:lnTo>
                    <a:pt x="3" y="41"/>
                  </a:lnTo>
                  <a:lnTo>
                    <a:pt x="1" y="55"/>
                  </a:lnTo>
                  <a:lnTo>
                    <a:pt x="0" y="68"/>
                  </a:lnTo>
                  <a:lnTo>
                    <a:pt x="1" y="81"/>
                  </a:lnTo>
                  <a:lnTo>
                    <a:pt x="3" y="95"/>
                  </a:lnTo>
                  <a:lnTo>
                    <a:pt x="8" y="107"/>
                  </a:lnTo>
                  <a:lnTo>
                    <a:pt x="12" y="117"/>
                  </a:lnTo>
                  <a:lnTo>
                    <a:pt x="19" y="125"/>
                  </a:lnTo>
                  <a:lnTo>
                    <a:pt x="27" y="132"/>
                  </a:lnTo>
                  <a:lnTo>
                    <a:pt x="35" y="136"/>
                  </a:lnTo>
                  <a:lnTo>
                    <a:pt x="43" y="137"/>
                  </a:lnTo>
                  <a:close/>
                </a:path>
              </a:pathLst>
            </a:custGeom>
            <a:solidFill>
              <a:srgbClr val="F7DD60"/>
            </a:solidFill>
            <a:ln w="38100">
              <a:solidFill>
                <a:srgbClr val="002060"/>
              </a:solidFill>
              <a:round/>
              <a:headEnd/>
              <a:tailEnd/>
            </a:ln>
          </p:spPr>
          <p:txBody>
            <a:bodyPr/>
            <a:lstStyle/>
            <a:p>
              <a:endParaRPr lang="en-US"/>
            </a:p>
          </p:txBody>
        </p:sp>
        <p:sp>
          <p:nvSpPr>
            <p:cNvPr id="25" name="Freeform 24"/>
            <p:cNvSpPr>
              <a:spLocks/>
            </p:cNvSpPr>
            <p:nvPr/>
          </p:nvSpPr>
          <p:spPr bwMode="auto">
            <a:xfrm>
              <a:off x="3466" y="2421"/>
              <a:ext cx="83" cy="212"/>
            </a:xfrm>
            <a:custGeom>
              <a:avLst/>
              <a:gdLst>
                <a:gd name="T0" fmla="*/ 40 w 83"/>
                <a:gd name="T1" fmla="*/ 0 h 212"/>
                <a:gd name="T2" fmla="*/ 38 w 83"/>
                <a:gd name="T3" fmla="*/ 4 h 212"/>
                <a:gd name="T4" fmla="*/ 34 w 83"/>
                <a:gd name="T5" fmla="*/ 11 h 212"/>
                <a:gd name="T6" fmla="*/ 28 w 83"/>
                <a:gd name="T7" fmla="*/ 24 h 212"/>
                <a:gd name="T8" fmla="*/ 20 w 83"/>
                <a:gd name="T9" fmla="*/ 38 h 212"/>
                <a:gd name="T10" fmla="*/ 12 w 83"/>
                <a:gd name="T11" fmla="*/ 53 h 212"/>
                <a:gd name="T12" fmla="*/ 7 w 83"/>
                <a:gd name="T13" fmla="*/ 65 h 212"/>
                <a:gd name="T14" fmla="*/ 2 w 83"/>
                <a:gd name="T15" fmla="*/ 75 h 212"/>
                <a:gd name="T16" fmla="*/ 0 w 83"/>
                <a:gd name="T17" fmla="*/ 81 h 212"/>
                <a:gd name="T18" fmla="*/ 0 w 83"/>
                <a:gd name="T19" fmla="*/ 99 h 212"/>
                <a:gd name="T20" fmla="*/ 0 w 83"/>
                <a:gd name="T21" fmla="*/ 130 h 212"/>
                <a:gd name="T22" fmla="*/ 0 w 83"/>
                <a:gd name="T23" fmla="*/ 160 h 212"/>
                <a:gd name="T24" fmla="*/ 0 w 83"/>
                <a:gd name="T25" fmla="*/ 174 h 212"/>
                <a:gd name="T26" fmla="*/ 31 w 83"/>
                <a:gd name="T27" fmla="*/ 212 h 212"/>
                <a:gd name="T28" fmla="*/ 83 w 83"/>
                <a:gd name="T29" fmla="*/ 108 h 212"/>
                <a:gd name="T30" fmla="*/ 72 w 83"/>
                <a:gd name="T31" fmla="*/ 5 h 212"/>
                <a:gd name="T32" fmla="*/ 40 w 83"/>
                <a:gd name="T33"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212">
                  <a:moveTo>
                    <a:pt x="40" y="0"/>
                  </a:moveTo>
                  <a:lnTo>
                    <a:pt x="38" y="4"/>
                  </a:lnTo>
                  <a:lnTo>
                    <a:pt x="34" y="11"/>
                  </a:lnTo>
                  <a:lnTo>
                    <a:pt x="28" y="24"/>
                  </a:lnTo>
                  <a:lnTo>
                    <a:pt x="20" y="38"/>
                  </a:lnTo>
                  <a:lnTo>
                    <a:pt x="12" y="53"/>
                  </a:lnTo>
                  <a:lnTo>
                    <a:pt x="7" y="65"/>
                  </a:lnTo>
                  <a:lnTo>
                    <a:pt x="2" y="75"/>
                  </a:lnTo>
                  <a:lnTo>
                    <a:pt x="0" y="81"/>
                  </a:lnTo>
                  <a:lnTo>
                    <a:pt x="0" y="99"/>
                  </a:lnTo>
                  <a:lnTo>
                    <a:pt x="0" y="130"/>
                  </a:lnTo>
                  <a:lnTo>
                    <a:pt x="0" y="160"/>
                  </a:lnTo>
                  <a:lnTo>
                    <a:pt x="0" y="174"/>
                  </a:lnTo>
                  <a:lnTo>
                    <a:pt x="31" y="212"/>
                  </a:lnTo>
                  <a:lnTo>
                    <a:pt x="83" y="108"/>
                  </a:lnTo>
                  <a:lnTo>
                    <a:pt x="72" y="5"/>
                  </a:lnTo>
                  <a:lnTo>
                    <a:pt x="40" y="0"/>
                  </a:lnTo>
                  <a:close/>
                </a:path>
              </a:pathLst>
            </a:custGeom>
            <a:solidFill>
              <a:srgbClr val="007FFF"/>
            </a:solidFill>
            <a:ln w="38100">
              <a:solidFill>
                <a:srgbClr val="002060"/>
              </a:solidFill>
              <a:round/>
              <a:headEnd/>
              <a:tailEnd/>
            </a:ln>
          </p:spPr>
          <p:txBody>
            <a:bodyPr/>
            <a:lstStyle/>
            <a:p>
              <a:endParaRPr lang="en-US"/>
            </a:p>
          </p:txBody>
        </p:sp>
        <p:sp>
          <p:nvSpPr>
            <p:cNvPr id="26" name="Freeform 25"/>
            <p:cNvSpPr>
              <a:spLocks/>
            </p:cNvSpPr>
            <p:nvPr/>
          </p:nvSpPr>
          <p:spPr bwMode="auto">
            <a:xfrm>
              <a:off x="2309" y="2992"/>
              <a:ext cx="463" cy="254"/>
            </a:xfrm>
            <a:custGeom>
              <a:avLst/>
              <a:gdLst>
                <a:gd name="T0" fmla="*/ 263 w 463"/>
                <a:gd name="T1" fmla="*/ 251 h 254"/>
                <a:gd name="T2" fmla="*/ 309 w 463"/>
                <a:gd name="T3" fmla="*/ 243 h 254"/>
                <a:gd name="T4" fmla="*/ 349 w 463"/>
                <a:gd name="T5" fmla="*/ 231 h 254"/>
                <a:gd name="T6" fmla="*/ 385 w 463"/>
                <a:gd name="T7" fmla="*/ 215 h 254"/>
                <a:gd name="T8" fmla="*/ 415 w 463"/>
                <a:gd name="T9" fmla="*/ 196 h 254"/>
                <a:gd name="T10" fmla="*/ 440 w 463"/>
                <a:gd name="T11" fmla="*/ 175 h 254"/>
                <a:gd name="T12" fmla="*/ 455 w 463"/>
                <a:gd name="T13" fmla="*/ 151 h 254"/>
                <a:gd name="T14" fmla="*/ 463 w 463"/>
                <a:gd name="T15" fmla="*/ 127 h 254"/>
                <a:gd name="T16" fmla="*/ 461 w 463"/>
                <a:gd name="T17" fmla="*/ 101 h 254"/>
                <a:gd name="T18" fmla="*/ 451 w 463"/>
                <a:gd name="T19" fmla="*/ 76 h 254"/>
                <a:gd name="T20" fmla="*/ 432 w 463"/>
                <a:gd name="T21" fmla="*/ 55 h 254"/>
                <a:gd name="T22" fmla="*/ 405 w 463"/>
                <a:gd name="T23" fmla="*/ 36 h 254"/>
                <a:gd name="T24" fmla="*/ 373 w 463"/>
                <a:gd name="T25" fmla="*/ 21 h 254"/>
                <a:gd name="T26" fmla="*/ 334 w 463"/>
                <a:gd name="T27" fmla="*/ 10 h 254"/>
                <a:gd name="T28" fmla="*/ 293 w 463"/>
                <a:gd name="T29" fmla="*/ 2 h 254"/>
                <a:gd name="T30" fmla="*/ 247 w 463"/>
                <a:gd name="T31" fmla="*/ 0 h 254"/>
                <a:gd name="T32" fmla="*/ 200 w 463"/>
                <a:gd name="T33" fmla="*/ 4 h 254"/>
                <a:gd name="T34" fmla="*/ 155 w 463"/>
                <a:gd name="T35" fmla="*/ 11 h 254"/>
                <a:gd name="T36" fmla="*/ 114 w 463"/>
                <a:gd name="T37" fmla="*/ 24 h 254"/>
                <a:gd name="T38" fmla="*/ 78 w 463"/>
                <a:gd name="T39" fmla="*/ 40 h 254"/>
                <a:gd name="T40" fmla="*/ 48 w 463"/>
                <a:gd name="T41" fmla="*/ 59 h 254"/>
                <a:gd name="T42" fmla="*/ 24 w 463"/>
                <a:gd name="T43" fmla="*/ 81 h 254"/>
                <a:gd name="T44" fmla="*/ 8 w 463"/>
                <a:gd name="T45" fmla="*/ 104 h 254"/>
                <a:gd name="T46" fmla="*/ 0 w 463"/>
                <a:gd name="T47" fmla="*/ 129 h 254"/>
                <a:gd name="T48" fmla="*/ 2 w 463"/>
                <a:gd name="T49" fmla="*/ 155 h 254"/>
                <a:gd name="T50" fmla="*/ 12 w 463"/>
                <a:gd name="T51" fmla="*/ 179 h 254"/>
                <a:gd name="T52" fmla="*/ 31 w 463"/>
                <a:gd name="T53" fmla="*/ 201 h 254"/>
                <a:gd name="T54" fmla="*/ 58 w 463"/>
                <a:gd name="T55" fmla="*/ 220 h 254"/>
                <a:gd name="T56" fmla="*/ 90 w 463"/>
                <a:gd name="T57" fmla="*/ 234 h 254"/>
                <a:gd name="T58" fmla="*/ 129 w 463"/>
                <a:gd name="T59" fmla="*/ 245 h 254"/>
                <a:gd name="T60" fmla="*/ 170 w 463"/>
                <a:gd name="T61" fmla="*/ 252 h 254"/>
                <a:gd name="T62" fmla="*/ 216 w 463"/>
                <a:gd name="T6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3" h="254">
                  <a:moveTo>
                    <a:pt x="239" y="253"/>
                  </a:moveTo>
                  <a:lnTo>
                    <a:pt x="263" y="251"/>
                  </a:lnTo>
                  <a:lnTo>
                    <a:pt x="286" y="248"/>
                  </a:lnTo>
                  <a:lnTo>
                    <a:pt x="309" y="243"/>
                  </a:lnTo>
                  <a:lnTo>
                    <a:pt x="329" y="237"/>
                  </a:lnTo>
                  <a:lnTo>
                    <a:pt x="349" y="231"/>
                  </a:lnTo>
                  <a:lnTo>
                    <a:pt x="368" y="224"/>
                  </a:lnTo>
                  <a:lnTo>
                    <a:pt x="385" y="215"/>
                  </a:lnTo>
                  <a:lnTo>
                    <a:pt x="402" y="206"/>
                  </a:lnTo>
                  <a:lnTo>
                    <a:pt x="415" y="196"/>
                  </a:lnTo>
                  <a:lnTo>
                    <a:pt x="428" y="186"/>
                  </a:lnTo>
                  <a:lnTo>
                    <a:pt x="440" y="175"/>
                  </a:lnTo>
                  <a:lnTo>
                    <a:pt x="449" y="164"/>
                  </a:lnTo>
                  <a:lnTo>
                    <a:pt x="455" y="151"/>
                  </a:lnTo>
                  <a:lnTo>
                    <a:pt x="460" y="139"/>
                  </a:lnTo>
                  <a:lnTo>
                    <a:pt x="463" y="127"/>
                  </a:lnTo>
                  <a:lnTo>
                    <a:pt x="463" y="113"/>
                  </a:lnTo>
                  <a:lnTo>
                    <a:pt x="461" y="101"/>
                  </a:lnTo>
                  <a:lnTo>
                    <a:pt x="456" y="89"/>
                  </a:lnTo>
                  <a:lnTo>
                    <a:pt x="451" y="76"/>
                  </a:lnTo>
                  <a:lnTo>
                    <a:pt x="442" y="65"/>
                  </a:lnTo>
                  <a:lnTo>
                    <a:pt x="432" y="55"/>
                  </a:lnTo>
                  <a:lnTo>
                    <a:pt x="420" y="45"/>
                  </a:lnTo>
                  <a:lnTo>
                    <a:pt x="405" y="36"/>
                  </a:lnTo>
                  <a:lnTo>
                    <a:pt x="389" y="28"/>
                  </a:lnTo>
                  <a:lnTo>
                    <a:pt x="373" y="21"/>
                  </a:lnTo>
                  <a:lnTo>
                    <a:pt x="355" y="15"/>
                  </a:lnTo>
                  <a:lnTo>
                    <a:pt x="334" y="10"/>
                  </a:lnTo>
                  <a:lnTo>
                    <a:pt x="314" y="6"/>
                  </a:lnTo>
                  <a:lnTo>
                    <a:pt x="293" y="2"/>
                  </a:lnTo>
                  <a:lnTo>
                    <a:pt x="271" y="1"/>
                  </a:lnTo>
                  <a:lnTo>
                    <a:pt x="247" y="0"/>
                  </a:lnTo>
                  <a:lnTo>
                    <a:pt x="224" y="1"/>
                  </a:lnTo>
                  <a:lnTo>
                    <a:pt x="200" y="4"/>
                  </a:lnTo>
                  <a:lnTo>
                    <a:pt x="178" y="7"/>
                  </a:lnTo>
                  <a:lnTo>
                    <a:pt x="155" y="11"/>
                  </a:lnTo>
                  <a:lnTo>
                    <a:pt x="134" y="17"/>
                  </a:lnTo>
                  <a:lnTo>
                    <a:pt x="114" y="24"/>
                  </a:lnTo>
                  <a:lnTo>
                    <a:pt x="96" y="31"/>
                  </a:lnTo>
                  <a:lnTo>
                    <a:pt x="78" y="40"/>
                  </a:lnTo>
                  <a:lnTo>
                    <a:pt x="63" y="49"/>
                  </a:lnTo>
                  <a:lnTo>
                    <a:pt x="48" y="59"/>
                  </a:lnTo>
                  <a:lnTo>
                    <a:pt x="35" y="70"/>
                  </a:lnTo>
                  <a:lnTo>
                    <a:pt x="24" y="81"/>
                  </a:lnTo>
                  <a:lnTo>
                    <a:pt x="16" y="92"/>
                  </a:lnTo>
                  <a:lnTo>
                    <a:pt x="8" y="104"/>
                  </a:lnTo>
                  <a:lnTo>
                    <a:pt x="3" y="117"/>
                  </a:lnTo>
                  <a:lnTo>
                    <a:pt x="0" y="129"/>
                  </a:lnTo>
                  <a:lnTo>
                    <a:pt x="0" y="142"/>
                  </a:lnTo>
                  <a:lnTo>
                    <a:pt x="2" y="155"/>
                  </a:lnTo>
                  <a:lnTo>
                    <a:pt x="7" y="167"/>
                  </a:lnTo>
                  <a:lnTo>
                    <a:pt x="12" y="179"/>
                  </a:lnTo>
                  <a:lnTo>
                    <a:pt x="21" y="190"/>
                  </a:lnTo>
                  <a:lnTo>
                    <a:pt x="31" y="201"/>
                  </a:lnTo>
                  <a:lnTo>
                    <a:pt x="43" y="211"/>
                  </a:lnTo>
                  <a:lnTo>
                    <a:pt x="58" y="220"/>
                  </a:lnTo>
                  <a:lnTo>
                    <a:pt x="74" y="227"/>
                  </a:lnTo>
                  <a:lnTo>
                    <a:pt x="90" y="234"/>
                  </a:lnTo>
                  <a:lnTo>
                    <a:pt x="108" y="241"/>
                  </a:lnTo>
                  <a:lnTo>
                    <a:pt x="129" y="245"/>
                  </a:lnTo>
                  <a:lnTo>
                    <a:pt x="149" y="250"/>
                  </a:lnTo>
                  <a:lnTo>
                    <a:pt x="170" y="252"/>
                  </a:lnTo>
                  <a:lnTo>
                    <a:pt x="192" y="254"/>
                  </a:lnTo>
                  <a:lnTo>
                    <a:pt x="216" y="254"/>
                  </a:lnTo>
                  <a:lnTo>
                    <a:pt x="239" y="253"/>
                  </a:lnTo>
                  <a:close/>
                </a:path>
              </a:pathLst>
            </a:custGeom>
            <a:solidFill>
              <a:srgbClr val="FFFFFF"/>
            </a:solidFill>
            <a:ln w="38100">
              <a:solidFill>
                <a:srgbClr val="002060"/>
              </a:solidFill>
              <a:round/>
              <a:headEnd/>
              <a:tailEnd/>
            </a:ln>
          </p:spPr>
          <p:txBody>
            <a:bodyPr/>
            <a:lstStyle/>
            <a:p>
              <a:endParaRPr lang="en-US"/>
            </a:p>
          </p:txBody>
        </p:sp>
        <p:sp>
          <p:nvSpPr>
            <p:cNvPr id="27" name="Freeform 26"/>
            <p:cNvSpPr>
              <a:spLocks/>
            </p:cNvSpPr>
            <p:nvPr/>
          </p:nvSpPr>
          <p:spPr bwMode="auto">
            <a:xfrm>
              <a:off x="3082" y="3008"/>
              <a:ext cx="480" cy="281"/>
            </a:xfrm>
            <a:custGeom>
              <a:avLst/>
              <a:gdLst>
                <a:gd name="T0" fmla="*/ 243 w 480"/>
                <a:gd name="T1" fmla="*/ 279 h 281"/>
                <a:gd name="T2" fmla="*/ 290 w 480"/>
                <a:gd name="T3" fmla="*/ 281 h 281"/>
                <a:gd name="T4" fmla="*/ 335 w 480"/>
                <a:gd name="T5" fmla="*/ 277 h 281"/>
                <a:gd name="T6" fmla="*/ 376 w 480"/>
                <a:gd name="T7" fmla="*/ 269 h 281"/>
                <a:gd name="T8" fmla="*/ 411 w 480"/>
                <a:gd name="T9" fmla="*/ 256 h 281"/>
                <a:gd name="T10" fmla="*/ 440 w 480"/>
                <a:gd name="T11" fmla="*/ 238 h 281"/>
                <a:gd name="T12" fmla="*/ 462 w 480"/>
                <a:gd name="T13" fmla="*/ 217 h 281"/>
                <a:gd name="T14" fmla="*/ 476 w 480"/>
                <a:gd name="T15" fmla="*/ 192 h 281"/>
                <a:gd name="T16" fmla="*/ 480 w 480"/>
                <a:gd name="T17" fmla="*/ 166 h 281"/>
                <a:gd name="T18" fmla="*/ 475 w 480"/>
                <a:gd name="T19" fmla="*/ 138 h 281"/>
                <a:gd name="T20" fmla="*/ 461 w 480"/>
                <a:gd name="T21" fmla="*/ 111 h 281"/>
                <a:gd name="T22" fmla="*/ 439 w 480"/>
                <a:gd name="T23" fmla="*/ 85 h 281"/>
                <a:gd name="T24" fmla="*/ 409 w 480"/>
                <a:gd name="T25" fmla="*/ 61 h 281"/>
                <a:gd name="T26" fmla="*/ 373 w 480"/>
                <a:gd name="T27" fmla="*/ 40 h 281"/>
                <a:gd name="T28" fmla="*/ 333 w 480"/>
                <a:gd name="T29" fmla="*/ 23 h 281"/>
                <a:gd name="T30" fmla="*/ 287 w 480"/>
                <a:gd name="T31" fmla="*/ 10 h 281"/>
                <a:gd name="T32" fmla="*/ 238 w 480"/>
                <a:gd name="T33" fmla="*/ 2 h 281"/>
                <a:gd name="T34" fmla="*/ 190 w 480"/>
                <a:gd name="T35" fmla="*/ 0 h 281"/>
                <a:gd name="T36" fmla="*/ 146 w 480"/>
                <a:gd name="T37" fmla="*/ 3 h 281"/>
                <a:gd name="T38" fmla="*/ 105 w 480"/>
                <a:gd name="T39" fmla="*/ 12 h 281"/>
                <a:gd name="T40" fmla="*/ 70 w 480"/>
                <a:gd name="T41" fmla="*/ 24 h 281"/>
                <a:gd name="T42" fmla="*/ 41 w 480"/>
                <a:gd name="T43" fmla="*/ 42 h 281"/>
                <a:gd name="T44" fmla="*/ 18 w 480"/>
                <a:gd name="T45" fmla="*/ 64 h 281"/>
                <a:gd name="T46" fmla="*/ 5 w 480"/>
                <a:gd name="T47" fmla="*/ 88 h 281"/>
                <a:gd name="T48" fmla="*/ 0 w 480"/>
                <a:gd name="T49" fmla="*/ 115 h 281"/>
                <a:gd name="T50" fmla="*/ 6 w 480"/>
                <a:gd name="T51" fmla="*/ 143 h 281"/>
                <a:gd name="T52" fmla="*/ 20 w 480"/>
                <a:gd name="T53" fmla="*/ 170 h 281"/>
                <a:gd name="T54" fmla="*/ 43 w 480"/>
                <a:gd name="T55" fmla="*/ 196 h 281"/>
                <a:gd name="T56" fmla="*/ 72 w 480"/>
                <a:gd name="T57" fmla="*/ 219 h 281"/>
                <a:gd name="T58" fmla="*/ 108 w 480"/>
                <a:gd name="T59" fmla="*/ 239 h 281"/>
                <a:gd name="T60" fmla="*/ 149 w 480"/>
                <a:gd name="T61" fmla="*/ 257 h 281"/>
                <a:gd name="T62" fmla="*/ 194 w 480"/>
                <a:gd name="T63" fmla="*/ 27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0" h="281">
                  <a:moveTo>
                    <a:pt x="218" y="275"/>
                  </a:moveTo>
                  <a:lnTo>
                    <a:pt x="243" y="279"/>
                  </a:lnTo>
                  <a:lnTo>
                    <a:pt x="267" y="280"/>
                  </a:lnTo>
                  <a:lnTo>
                    <a:pt x="290" y="281"/>
                  </a:lnTo>
                  <a:lnTo>
                    <a:pt x="314" y="280"/>
                  </a:lnTo>
                  <a:lnTo>
                    <a:pt x="335" y="277"/>
                  </a:lnTo>
                  <a:lnTo>
                    <a:pt x="356" y="274"/>
                  </a:lnTo>
                  <a:lnTo>
                    <a:pt x="376" y="269"/>
                  </a:lnTo>
                  <a:lnTo>
                    <a:pt x="394" y="263"/>
                  </a:lnTo>
                  <a:lnTo>
                    <a:pt x="411" y="256"/>
                  </a:lnTo>
                  <a:lnTo>
                    <a:pt x="427" y="247"/>
                  </a:lnTo>
                  <a:lnTo>
                    <a:pt x="440" y="238"/>
                  </a:lnTo>
                  <a:lnTo>
                    <a:pt x="452" y="228"/>
                  </a:lnTo>
                  <a:lnTo>
                    <a:pt x="462" y="217"/>
                  </a:lnTo>
                  <a:lnTo>
                    <a:pt x="470" y="205"/>
                  </a:lnTo>
                  <a:lnTo>
                    <a:pt x="476" y="192"/>
                  </a:lnTo>
                  <a:lnTo>
                    <a:pt x="479" y="179"/>
                  </a:lnTo>
                  <a:lnTo>
                    <a:pt x="480" y="166"/>
                  </a:lnTo>
                  <a:lnTo>
                    <a:pt x="479" y="151"/>
                  </a:lnTo>
                  <a:lnTo>
                    <a:pt x="475" y="138"/>
                  </a:lnTo>
                  <a:lnTo>
                    <a:pt x="469" y="124"/>
                  </a:lnTo>
                  <a:lnTo>
                    <a:pt x="461" y="111"/>
                  </a:lnTo>
                  <a:lnTo>
                    <a:pt x="451" y="97"/>
                  </a:lnTo>
                  <a:lnTo>
                    <a:pt x="439" y="85"/>
                  </a:lnTo>
                  <a:lnTo>
                    <a:pt x="424" y="73"/>
                  </a:lnTo>
                  <a:lnTo>
                    <a:pt x="409" y="61"/>
                  </a:lnTo>
                  <a:lnTo>
                    <a:pt x="392" y="50"/>
                  </a:lnTo>
                  <a:lnTo>
                    <a:pt x="373" y="40"/>
                  </a:lnTo>
                  <a:lnTo>
                    <a:pt x="354" y="31"/>
                  </a:lnTo>
                  <a:lnTo>
                    <a:pt x="333" y="23"/>
                  </a:lnTo>
                  <a:lnTo>
                    <a:pt x="310" y="15"/>
                  </a:lnTo>
                  <a:lnTo>
                    <a:pt x="287" y="10"/>
                  </a:lnTo>
                  <a:lnTo>
                    <a:pt x="262" y="5"/>
                  </a:lnTo>
                  <a:lnTo>
                    <a:pt x="238" y="2"/>
                  </a:lnTo>
                  <a:lnTo>
                    <a:pt x="214" y="1"/>
                  </a:lnTo>
                  <a:lnTo>
                    <a:pt x="190" y="0"/>
                  </a:lnTo>
                  <a:lnTo>
                    <a:pt x="167" y="1"/>
                  </a:lnTo>
                  <a:lnTo>
                    <a:pt x="146" y="3"/>
                  </a:lnTo>
                  <a:lnTo>
                    <a:pt x="124" y="7"/>
                  </a:lnTo>
                  <a:lnTo>
                    <a:pt x="105" y="12"/>
                  </a:lnTo>
                  <a:lnTo>
                    <a:pt x="86" y="18"/>
                  </a:lnTo>
                  <a:lnTo>
                    <a:pt x="70" y="24"/>
                  </a:lnTo>
                  <a:lnTo>
                    <a:pt x="54" y="33"/>
                  </a:lnTo>
                  <a:lnTo>
                    <a:pt x="41" y="42"/>
                  </a:lnTo>
                  <a:lnTo>
                    <a:pt x="28" y="52"/>
                  </a:lnTo>
                  <a:lnTo>
                    <a:pt x="18" y="64"/>
                  </a:lnTo>
                  <a:lnTo>
                    <a:pt x="10" y="76"/>
                  </a:lnTo>
                  <a:lnTo>
                    <a:pt x="5" y="88"/>
                  </a:lnTo>
                  <a:lnTo>
                    <a:pt x="1" y="102"/>
                  </a:lnTo>
                  <a:lnTo>
                    <a:pt x="0" y="115"/>
                  </a:lnTo>
                  <a:lnTo>
                    <a:pt x="2" y="130"/>
                  </a:lnTo>
                  <a:lnTo>
                    <a:pt x="6" y="143"/>
                  </a:lnTo>
                  <a:lnTo>
                    <a:pt x="13" y="157"/>
                  </a:lnTo>
                  <a:lnTo>
                    <a:pt x="20" y="170"/>
                  </a:lnTo>
                  <a:lnTo>
                    <a:pt x="30" y="183"/>
                  </a:lnTo>
                  <a:lnTo>
                    <a:pt x="43" y="196"/>
                  </a:lnTo>
                  <a:lnTo>
                    <a:pt x="56" y="208"/>
                  </a:lnTo>
                  <a:lnTo>
                    <a:pt x="72" y="219"/>
                  </a:lnTo>
                  <a:lnTo>
                    <a:pt x="90" y="230"/>
                  </a:lnTo>
                  <a:lnTo>
                    <a:pt x="108" y="239"/>
                  </a:lnTo>
                  <a:lnTo>
                    <a:pt x="128" y="249"/>
                  </a:lnTo>
                  <a:lnTo>
                    <a:pt x="149" y="257"/>
                  </a:lnTo>
                  <a:lnTo>
                    <a:pt x="171" y="264"/>
                  </a:lnTo>
                  <a:lnTo>
                    <a:pt x="194" y="271"/>
                  </a:lnTo>
                  <a:lnTo>
                    <a:pt x="218" y="275"/>
                  </a:lnTo>
                  <a:close/>
                </a:path>
              </a:pathLst>
            </a:custGeom>
            <a:solidFill>
              <a:srgbClr val="FFFFFF"/>
            </a:solidFill>
            <a:ln w="38100">
              <a:solidFill>
                <a:srgbClr val="002060"/>
              </a:solidFill>
              <a:round/>
              <a:headEnd/>
              <a:tailEnd/>
            </a:ln>
          </p:spPr>
          <p:txBody>
            <a:bodyPr/>
            <a:lstStyle/>
            <a:p>
              <a:endParaRPr lang="en-US"/>
            </a:p>
          </p:txBody>
        </p:sp>
        <p:sp>
          <p:nvSpPr>
            <p:cNvPr id="28" name="Freeform 27"/>
            <p:cNvSpPr>
              <a:spLocks/>
            </p:cNvSpPr>
            <p:nvPr/>
          </p:nvSpPr>
          <p:spPr bwMode="auto">
            <a:xfrm>
              <a:off x="3317" y="3031"/>
              <a:ext cx="167" cy="101"/>
            </a:xfrm>
            <a:custGeom>
              <a:avLst/>
              <a:gdLst>
                <a:gd name="T0" fmla="*/ 137 w 167"/>
                <a:gd name="T1" fmla="*/ 42 h 101"/>
                <a:gd name="T2" fmla="*/ 131 w 167"/>
                <a:gd name="T3" fmla="*/ 43 h 101"/>
                <a:gd name="T4" fmla="*/ 133 w 167"/>
                <a:gd name="T5" fmla="*/ 41 h 101"/>
                <a:gd name="T6" fmla="*/ 138 w 167"/>
                <a:gd name="T7" fmla="*/ 32 h 101"/>
                <a:gd name="T8" fmla="*/ 138 w 167"/>
                <a:gd name="T9" fmla="*/ 23 h 101"/>
                <a:gd name="T10" fmla="*/ 133 w 167"/>
                <a:gd name="T11" fmla="*/ 14 h 101"/>
                <a:gd name="T12" fmla="*/ 123 w 167"/>
                <a:gd name="T13" fmla="*/ 7 h 101"/>
                <a:gd name="T14" fmla="*/ 111 w 167"/>
                <a:gd name="T15" fmla="*/ 3 h 101"/>
                <a:gd name="T16" fmla="*/ 99 w 167"/>
                <a:gd name="T17" fmla="*/ 3 h 101"/>
                <a:gd name="T18" fmla="*/ 88 w 167"/>
                <a:gd name="T19" fmla="*/ 6 h 101"/>
                <a:gd name="T20" fmla="*/ 80 w 167"/>
                <a:gd name="T21" fmla="*/ 6 h 101"/>
                <a:gd name="T22" fmla="*/ 73 w 167"/>
                <a:gd name="T23" fmla="*/ 3 h 101"/>
                <a:gd name="T24" fmla="*/ 64 w 167"/>
                <a:gd name="T25" fmla="*/ 3 h 101"/>
                <a:gd name="T26" fmla="*/ 56 w 167"/>
                <a:gd name="T27" fmla="*/ 6 h 101"/>
                <a:gd name="T28" fmla="*/ 48 w 167"/>
                <a:gd name="T29" fmla="*/ 6 h 101"/>
                <a:gd name="T30" fmla="*/ 37 w 167"/>
                <a:gd name="T31" fmla="*/ 1 h 101"/>
                <a:gd name="T32" fmla="*/ 18 w 167"/>
                <a:gd name="T33" fmla="*/ 3 h 101"/>
                <a:gd name="T34" fmla="*/ 3 w 167"/>
                <a:gd name="T35" fmla="*/ 17 h 101"/>
                <a:gd name="T36" fmla="*/ 3 w 167"/>
                <a:gd name="T37" fmla="*/ 38 h 101"/>
                <a:gd name="T38" fmla="*/ 18 w 167"/>
                <a:gd name="T39" fmla="*/ 53 h 101"/>
                <a:gd name="T40" fmla="*/ 37 w 167"/>
                <a:gd name="T41" fmla="*/ 55 h 101"/>
                <a:gd name="T42" fmla="*/ 47 w 167"/>
                <a:gd name="T43" fmla="*/ 51 h 101"/>
                <a:gd name="T44" fmla="*/ 55 w 167"/>
                <a:gd name="T45" fmla="*/ 51 h 101"/>
                <a:gd name="T46" fmla="*/ 64 w 167"/>
                <a:gd name="T47" fmla="*/ 55 h 101"/>
                <a:gd name="T48" fmla="*/ 69 w 167"/>
                <a:gd name="T49" fmla="*/ 55 h 101"/>
                <a:gd name="T50" fmla="*/ 70 w 167"/>
                <a:gd name="T51" fmla="*/ 55 h 101"/>
                <a:gd name="T52" fmla="*/ 70 w 167"/>
                <a:gd name="T53" fmla="*/ 56 h 101"/>
                <a:gd name="T54" fmla="*/ 70 w 167"/>
                <a:gd name="T55" fmla="*/ 59 h 101"/>
                <a:gd name="T56" fmla="*/ 71 w 167"/>
                <a:gd name="T57" fmla="*/ 66 h 101"/>
                <a:gd name="T58" fmla="*/ 79 w 167"/>
                <a:gd name="T59" fmla="*/ 78 h 101"/>
                <a:gd name="T60" fmla="*/ 84 w 167"/>
                <a:gd name="T61" fmla="*/ 82 h 101"/>
                <a:gd name="T62" fmla="*/ 81 w 167"/>
                <a:gd name="T63" fmla="*/ 85 h 101"/>
                <a:gd name="T64" fmla="*/ 83 w 167"/>
                <a:gd name="T65" fmla="*/ 93 h 101"/>
                <a:gd name="T66" fmla="*/ 95 w 167"/>
                <a:gd name="T67" fmla="*/ 100 h 101"/>
                <a:gd name="T68" fmla="*/ 111 w 167"/>
                <a:gd name="T69" fmla="*/ 100 h 101"/>
                <a:gd name="T70" fmla="*/ 122 w 167"/>
                <a:gd name="T71" fmla="*/ 95 h 101"/>
                <a:gd name="T72" fmla="*/ 129 w 167"/>
                <a:gd name="T73" fmla="*/ 92 h 101"/>
                <a:gd name="T74" fmla="*/ 136 w 167"/>
                <a:gd name="T75" fmla="*/ 94 h 101"/>
                <a:gd name="T76" fmla="*/ 150 w 167"/>
                <a:gd name="T77" fmla="*/ 92 h 101"/>
                <a:gd name="T78" fmla="*/ 165 w 167"/>
                <a:gd name="T79" fmla="*/ 79 h 101"/>
                <a:gd name="T80" fmla="*/ 165 w 167"/>
                <a:gd name="T81" fmla="*/ 57 h 101"/>
                <a:gd name="T82" fmla="*/ 150 w 167"/>
                <a:gd name="T83" fmla="*/ 4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7" h="101">
                  <a:moveTo>
                    <a:pt x="139" y="42"/>
                  </a:moveTo>
                  <a:lnTo>
                    <a:pt x="137" y="42"/>
                  </a:lnTo>
                  <a:lnTo>
                    <a:pt x="135" y="43"/>
                  </a:lnTo>
                  <a:lnTo>
                    <a:pt x="131" y="43"/>
                  </a:lnTo>
                  <a:lnTo>
                    <a:pt x="129" y="44"/>
                  </a:lnTo>
                  <a:lnTo>
                    <a:pt x="133" y="41"/>
                  </a:lnTo>
                  <a:lnTo>
                    <a:pt x="137" y="36"/>
                  </a:lnTo>
                  <a:lnTo>
                    <a:pt x="138" y="32"/>
                  </a:lnTo>
                  <a:lnTo>
                    <a:pt x="139" y="27"/>
                  </a:lnTo>
                  <a:lnTo>
                    <a:pt x="138" y="23"/>
                  </a:lnTo>
                  <a:lnTo>
                    <a:pt x="137" y="17"/>
                  </a:lnTo>
                  <a:lnTo>
                    <a:pt x="133" y="14"/>
                  </a:lnTo>
                  <a:lnTo>
                    <a:pt x="129" y="9"/>
                  </a:lnTo>
                  <a:lnTo>
                    <a:pt x="123" y="7"/>
                  </a:lnTo>
                  <a:lnTo>
                    <a:pt x="118" y="5"/>
                  </a:lnTo>
                  <a:lnTo>
                    <a:pt x="111" y="3"/>
                  </a:lnTo>
                  <a:lnTo>
                    <a:pt x="104" y="3"/>
                  </a:lnTo>
                  <a:lnTo>
                    <a:pt x="99" y="3"/>
                  </a:lnTo>
                  <a:lnTo>
                    <a:pt x="93" y="4"/>
                  </a:lnTo>
                  <a:lnTo>
                    <a:pt x="88" y="6"/>
                  </a:lnTo>
                  <a:lnTo>
                    <a:pt x="83" y="9"/>
                  </a:lnTo>
                  <a:lnTo>
                    <a:pt x="80" y="6"/>
                  </a:lnTo>
                  <a:lnTo>
                    <a:pt x="76" y="4"/>
                  </a:lnTo>
                  <a:lnTo>
                    <a:pt x="73" y="3"/>
                  </a:lnTo>
                  <a:lnTo>
                    <a:pt x="69" y="3"/>
                  </a:lnTo>
                  <a:lnTo>
                    <a:pt x="64" y="3"/>
                  </a:lnTo>
                  <a:lnTo>
                    <a:pt x="60" y="4"/>
                  </a:lnTo>
                  <a:lnTo>
                    <a:pt x="56" y="6"/>
                  </a:lnTo>
                  <a:lnTo>
                    <a:pt x="53" y="9"/>
                  </a:lnTo>
                  <a:lnTo>
                    <a:pt x="48" y="6"/>
                  </a:lnTo>
                  <a:lnTo>
                    <a:pt x="43" y="3"/>
                  </a:lnTo>
                  <a:lnTo>
                    <a:pt x="37" y="1"/>
                  </a:lnTo>
                  <a:lnTo>
                    <a:pt x="30" y="0"/>
                  </a:lnTo>
                  <a:lnTo>
                    <a:pt x="18" y="3"/>
                  </a:lnTo>
                  <a:lnTo>
                    <a:pt x="9" y="8"/>
                  </a:lnTo>
                  <a:lnTo>
                    <a:pt x="3" y="17"/>
                  </a:lnTo>
                  <a:lnTo>
                    <a:pt x="0" y="28"/>
                  </a:lnTo>
                  <a:lnTo>
                    <a:pt x="3" y="38"/>
                  </a:lnTo>
                  <a:lnTo>
                    <a:pt x="9" y="47"/>
                  </a:lnTo>
                  <a:lnTo>
                    <a:pt x="18" y="53"/>
                  </a:lnTo>
                  <a:lnTo>
                    <a:pt x="30" y="55"/>
                  </a:lnTo>
                  <a:lnTo>
                    <a:pt x="37" y="55"/>
                  </a:lnTo>
                  <a:lnTo>
                    <a:pt x="43" y="53"/>
                  </a:lnTo>
                  <a:lnTo>
                    <a:pt x="47" y="51"/>
                  </a:lnTo>
                  <a:lnTo>
                    <a:pt x="52" y="47"/>
                  </a:lnTo>
                  <a:lnTo>
                    <a:pt x="55" y="51"/>
                  </a:lnTo>
                  <a:lnTo>
                    <a:pt x="60" y="53"/>
                  </a:lnTo>
                  <a:lnTo>
                    <a:pt x="64" y="55"/>
                  </a:lnTo>
                  <a:lnTo>
                    <a:pt x="69" y="55"/>
                  </a:lnTo>
                  <a:lnTo>
                    <a:pt x="69" y="55"/>
                  </a:lnTo>
                  <a:lnTo>
                    <a:pt x="70" y="55"/>
                  </a:lnTo>
                  <a:lnTo>
                    <a:pt x="70" y="55"/>
                  </a:lnTo>
                  <a:lnTo>
                    <a:pt x="71" y="55"/>
                  </a:lnTo>
                  <a:lnTo>
                    <a:pt x="70" y="56"/>
                  </a:lnTo>
                  <a:lnTo>
                    <a:pt x="70" y="57"/>
                  </a:lnTo>
                  <a:lnTo>
                    <a:pt x="70" y="59"/>
                  </a:lnTo>
                  <a:lnTo>
                    <a:pt x="70" y="60"/>
                  </a:lnTo>
                  <a:lnTo>
                    <a:pt x="71" y="66"/>
                  </a:lnTo>
                  <a:lnTo>
                    <a:pt x="74" y="73"/>
                  </a:lnTo>
                  <a:lnTo>
                    <a:pt x="79" y="78"/>
                  </a:lnTo>
                  <a:lnTo>
                    <a:pt x="85" y="80"/>
                  </a:lnTo>
                  <a:lnTo>
                    <a:pt x="84" y="82"/>
                  </a:lnTo>
                  <a:lnTo>
                    <a:pt x="82" y="83"/>
                  </a:lnTo>
                  <a:lnTo>
                    <a:pt x="81" y="85"/>
                  </a:lnTo>
                  <a:lnTo>
                    <a:pt x="81" y="88"/>
                  </a:lnTo>
                  <a:lnTo>
                    <a:pt x="83" y="93"/>
                  </a:lnTo>
                  <a:lnTo>
                    <a:pt x="88" y="98"/>
                  </a:lnTo>
                  <a:lnTo>
                    <a:pt x="95" y="100"/>
                  </a:lnTo>
                  <a:lnTo>
                    <a:pt x="104" y="101"/>
                  </a:lnTo>
                  <a:lnTo>
                    <a:pt x="111" y="100"/>
                  </a:lnTo>
                  <a:lnTo>
                    <a:pt x="118" y="98"/>
                  </a:lnTo>
                  <a:lnTo>
                    <a:pt x="122" y="95"/>
                  </a:lnTo>
                  <a:lnTo>
                    <a:pt x="126" y="91"/>
                  </a:lnTo>
                  <a:lnTo>
                    <a:pt x="129" y="92"/>
                  </a:lnTo>
                  <a:lnTo>
                    <a:pt x="132" y="93"/>
                  </a:lnTo>
                  <a:lnTo>
                    <a:pt x="136" y="94"/>
                  </a:lnTo>
                  <a:lnTo>
                    <a:pt x="139" y="94"/>
                  </a:lnTo>
                  <a:lnTo>
                    <a:pt x="150" y="92"/>
                  </a:lnTo>
                  <a:lnTo>
                    <a:pt x="159" y="87"/>
                  </a:lnTo>
                  <a:lnTo>
                    <a:pt x="165" y="79"/>
                  </a:lnTo>
                  <a:lnTo>
                    <a:pt x="167" y="69"/>
                  </a:lnTo>
                  <a:lnTo>
                    <a:pt x="165" y="57"/>
                  </a:lnTo>
                  <a:lnTo>
                    <a:pt x="159" y="50"/>
                  </a:lnTo>
                  <a:lnTo>
                    <a:pt x="150" y="44"/>
                  </a:lnTo>
                  <a:lnTo>
                    <a:pt x="139" y="42"/>
                  </a:lnTo>
                  <a:close/>
                </a:path>
              </a:pathLst>
            </a:custGeom>
            <a:solidFill>
              <a:srgbClr val="3DD649"/>
            </a:solidFill>
            <a:ln w="38100">
              <a:solidFill>
                <a:srgbClr val="002060"/>
              </a:solidFill>
              <a:round/>
              <a:headEnd/>
              <a:tailEnd/>
            </a:ln>
          </p:spPr>
          <p:txBody>
            <a:bodyPr/>
            <a:lstStyle/>
            <a:p>
              <a:endParaRPr lang="en-US"/>
            </a:p>
          </p:txBody>
        </p:sp>
        <p:sp>
          <p:nvSpPr>
            <p:cNvPr id="29" name="Freeform 28"/>
            <p:cNvSpPr>
              <a:spLocks/>
            </p:cNvSpPr>
            <p:nvPr/>
          </p:nvSpPr>
          <p:spPr bwMode="auto">
            <a:xfrm>
              <a:off x="3419" y="3078"/>
              <a:ext cx="20" cy="28"/>
            </a:xfrm>
            <a:custGeom>
              <a:avLst/>
              <a:gdLst>
                <a:gd name="T0" fmla="*/ 0 w 20"/>
                <a:gd name="T1" fmla="*/ 27 h 28"/>
                <a:gd name="T2" fmla="*/ 2 w 20"/>
                <a:gd name="T3" fmla="*/ 24 h 28"/>
                <a:gd name="T4" fmla="*/ 5 w 20"/>
                <a:gd name="T5" fmla="*/ 21 h 28"/>
                <a:gd name="T6" fmla="*/ 6 w 20"/>
                <a:gd name="T7" fmla="*/ 17 h 28"/>
                <a:gd name="T8" fmla="*/ 6 w 20"/>
                <a:gd name="T9" fmla="*/ 13 h 28"/>
                <a:gd name="T10" fmla="*/ 6 w 20"/>
                <a:gd name="T11" fmla="*/ 10 h 28"/>
                <a:gd name="T12" fmla="*/ 5 w 20"/>
                <a:gd name="T13" fmla="*/ 8 h 28"/>
                <a:gd name="T14" fmla="*/ 5 w 20"/>
                <a:gd name="T15" fmla="*/ 6 h 28"/>
                <a:gd name="T16" fmla="*/ 3 w 20"/>
                <a:gd name="T17" fmla="*/ 4 h 28"/>
                <a:gd name="T18" fmla="*/ 8 w 20"/>
                <a:gd name="T19" fmla="*/ 4 h 28"/>
                <a:gd name="T20" fmla="*/ 12 w 20"/>
                <a:gd name="T21" fmla="*/ 3 h 28"/>
                <a:gd name="T22" fmla="*/ 17 w 20"/>
                <a:gd name="T23" fmla="*/ 1 h 28"/>
                <a:gd name="T24" fmla="*/ 20 w 20"/>
                <a:gd name="T25" fmla="*/ 0 h 28"/>
                <a:gd name="T26" fmla="*/ 16 w 20"/>
                <a:gd name="T27" fmla="*/ 5 h 28"/>
                <a:gd name="T28" fmla="*/ 12 w 20"/>
                <a:gd name="T29" fmla="*/ 9 h 28"/>
                <a:gd name="T30" fmla="*/ 11 w 20"/>
                <a:gd name="T31" fmla="*/ 15 h 28"/>
                <a:gd name="T32" fmla="*/ 10 w 20"/>
                <a:gd name="T33" fmla="*/ 22 h 28"/>
                <a:gd name="T34" fmla="*/ 10 w 20"/>
                <a:gd name="T35" fmla="*/ 23 h 28"/>
                <a:gd name="T36" fmla="*/ 10 w 20"/>
                <a:gd name="T37" fmla="*/ 25 h 28"/>
                <a:gd name="T38" fmla="*/ 10 w 20"/>
                <a:gd name="T39" fmla="*/ 26 h 28"/>
                <a:gd name="T40" fmla="*/ 11 w 20"/>
                <a:gd name="T41" fmla="*/ 28 h 28"/>
                <a:gd name="T42" fmla="*/ 9 w 20"/>
                <a:gd name="T43" fmla="*/ 27 h 28"/>
                <a:gd name="T44" fmla="*/ 7 w 20"/>
                <a:gd name="T45" fmla="*/ 27 h 28"/>
                <a:gd name="T46" fmla="*/ 5 w 20"/>
                <a:gd name="T47" fmla="*/ 27 h 28"/>
                <a:gd name="T48" fmla="*/ 2 w 20"/>
                <a:gd name="T49" fmla="*/ 27 h 28"/>
                <a:gd name="T50" fmla="*/ 1 w 20"/>
                <a:gd name="T51" fmla="*/ 27 h 28"/>
                <a:gd name="T52" fmla="*/ 1 w 20"/>
                <a:gd name="T53" fmla="*/ 27 h 28"/>
                <a:gd name="T54" fmla="*/ 1 w 20"/>
                <a:gd name="T55" fmla="*/ 27 h 28"/>
                <a:gd name="T56" fmla="*/ 0 w 20"/>
                <a:gd name="T5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 h="28">
                  <a:moveTo>
                    <a:pt x="0" y="27"/>
                  </a:moveTo>
                  <a:lnTo>
                    <a:pt x="2" y="24"/>
                  </a:lnTo>
                  <a:lnTo>
                    <a:pt x="5" y="21"/>
                  </a:lnTo>
                  <a:lnTo>
                    <a:pt x="6" y="17"/>
                  </a:lnTo>
                  <a:lnTo>
                    <a:pt x="6" y="13"/>
                  </a:lnTo>
                  <a:lnTo>
                    <a:pt x="6" y="10"/>
                  </a:lnTo>
                  <a:lnTo>
                    <a:pt x="5" y="8"/>
                  </a:lnTo>
                  <a:lnTo>
                    <a:pt x="5" y="6"/>
                  </a:lnTo>
                  <a:lnTo>
                    <a:pt x="3" y="4"/>
                  </a:lnTo>
                  <a:lnTo>
                    <a:pt x="8" y="4"/>
                  </a:lnTo>
                  <a:lnTo>
                    <a:pt x="12" y="3"/>
                  </a:lnTo>
                  <a:lnTo>
                    <a:pt x="17" y="1"/>
                  </a:lnTo>
                  <a:lnTo>
                    <a:pt x="20" y="0"/>
                  </a:lnTo>
                  <a:lnTo>
                    <a:pt x="16" y="5"/>
                  </a:lnTo>
                  <a:lnTo>
                    <a:pt x="12" y="9"/>
                  </a:lnTo>
                  <a:lnTo>
                    <a:pt x="11" y="15"/>
                  </a:lnTo>
                  <a:lnTo>
                    <a:pt x="10" y="22"/>
                  </a:lnTo>
                  <a:lnTo>
                    <a:pt x="10" y="23"/>
                  </a:lnTo>
                  <a:lnTo>
                    <a:pt x="10" y="25"/>
                  </a:lnTo>
                  <a:lnTo>
                    <a:pt x="10" y="26"/>
                  </a:lnTo>
                  <a:lnTo>
                    <a:pt x="11" y="28"/>
                  </a:lnTo>
                  <a:lnTo>
                    <a:pt x="9" y="27"/>
                  </a:lnTo>
                  <a:lnTo>
                    <a:pt x="7" y="27"/>
                  </a:lnTo>
                  <a:lnTo>
                    <a:pt x="5" y="27"/>
                  </a:lnTo>
                  <a:lnTo>
                    <a:pt x="2" y="27"/>
                  </a:lnTo>
                  <a:lnTo>
                    <a:pt x="1" y="27"/>
                  </a:lnTo>
                  <a:lnTo>
                    <a:pt x="1" y="27"/>
                  </a:lnTo>
                  <a:lnTo>
                    <a:pt x="1" y="27"/>
                  </a:lnTo>
                  <a:lnTo>
                    <a:pt x="0" y="27"/>
                  </a:lnTo>
                  <a:close/>
                </a:path>
              </a:pathLst>
            </a:custGeom>
            <a:solidFill>
              <a:srgbClr val="3DD649"/>
            </a:solidFill>
            <a:ln w="38100">
              <a:solidFill>
                <a:srgbClr val="002060"/>
              </a:solidFill>
              <a:round/>
              <a:headEnd/>
              <a:tailEnd/>
            </a:ln>
          </p:spPr>
          <p:txBody>
            <a:bodyPr/>
            <a:lstStyle/>
            <a:p>
              <a:endParaRPr lang="en-US"/>
            </a:p>
          </p:txBody>
        </p:sp>
        <p:sp>
          <p:nvSpPr>
            <p:cNvPr id="30" name="Freeform 29"/>
            <p:cNvSpPr>
              <a:spLocks/>
            </p:cNvSpPr>
            <p:nvPr/>
          </p:nvSpPr>
          <p:spPr bwMode="auto">
            <a:xfrm>
              <a:off x="3350" y="3120"/>
              <a:ext cx="165" cy="108"/>
            </a:xfrm>
            <a:custGeom>
              <a:avLst/>
              <a:gdLst>
                <a:gd name="T0" fmla="*/ 165 w 165"/>
                <a:gd name="T1" fmla="*/ 42 h 108"/>
                <a:gd name="T2" fmla="*/ 164 w 165"/>
                <a:gd name="T3" fmla="*/ 33 h 108"/>
                <a:gd name="T4" fmla="*/ 161 w 165"/>
                <a:gd name="T5" fmla="*/ 26 h 108"/>
                <a:gd name="T6" fmla="*/ 155 w 165"/>
                <a:gd name="T7" fmla="*/ 19 h 108"/>
                <a:gd name="T8" fmla="*/ 147 w 165"/>
                <a:gd name="T9" fmla="*/ 12 h 108"/>
                <a:gd name="T10" fmla="*/ 140 w 165"/>
                <a:gd name="T11" fmla="*/ 6 h 108"/>
                <a:gd name="T12" fmla="*/ 130 w 165"/>
                <a:gd name="T13" fmla="*/ 3 h 108"/>
                <a:gd name="T14" fmla="*/ 118 w 165"/>
                <a:gd name="T15" fmla="*/ 1 h 108"/>
                <a:gd name="T16" fmla="*/ 106 w 165"/>
                <a:gd name="T17" fmla="*/ 0 h 108"/>
                <a:gd name="T18" fmla="*/ 97 w 165"/>
                <a:gd name="T19" fmla="*/ 0 h 108"/>
                <a:gd name="T20" fmla="*/ 88 w 165"/>
                <a:gd name="T21" fmla="*/ 2 h 108"/>
                <a:gd name="T22" fmla="*/ 79 w 165"/>
                <a:gd name="T23" fmla="*/ 4 h 108"/>
                <a:gd name="T24" fmla="*/ 71 w 165"/>
                <a:gd name="T25" fmla="*/ 8 h 108"/>
                <a:gd name="T26" fmla="*/ 65 w 165"/>
                <a:gd name="T27" fmla="*/ 11 h 108"/>
                <a:gd name="T28" fmla="*/ 59 w 165"/>
                <a:gd name="T29" fmla="*/ 15 h 108"/>
                <a:gd name="T30" fmla="*/ 55 w 165"/>
                <a:gd name="T31" fmla="*/ 21 h 108"/>
                <a:gd name="T32" fmla="*/ 50 w 165"/>
                <a:gd name="T33" fmla="*/ 27 h 108"/>
                <a:gd name="T34" fmla="*/ 50 w 165"/>
                <a:gd name="T35" fmla="*/ 27 h 108"/>
                <a:gd name="T36" fmla="*/ 50 w 165"/>
                <a:gd name="T37" fmla="*/ 27 h 108"/>
                <a:gd name="T38" fmla="*/ 49 w 165"/>
                <a:gd name="T39" fmla="*/ 27 h 108"/>
                <a:gd name="T40" fmla="*/ 49 w 165"/>
                <a:gd name="T41" fmla="*/ 27 h 108"/>
                <a:gd name="T42" fmla="*/ 39 w 165"/>
                <a:gd name="T43" fmla="*/ 28 h 108"/>
                <a:gd name="T44" fmla="*/ 30 w 165"/>
                <a:gd name="T45" fmla="*/ 29 h 108"/>
                <a:gd name="T46" fmla="*/ 21 w 165"/>
                <a:gd name="T47" fmla="*/ 32 h 108"/>
                <a:gd name="T48" fmla="*/ 14 w 165"/>
                <a:gd name="T49" fmla="*/ 36 h 108"/>
                <a:gd name="T50" fmla="*/ 8 w 165"/>
                <a:gd name="T51" fmla="*/ 40 h 108"/>
                <a:gd name="T52" fmla="*/ 3 w 165"/>
                <a:gd name="T53" fmla="*/ 45 h 108"/>
                <a:gd name="T54" fmla="*/ 1 w 165"/>
                <a:gd name="T55" fmla="*/ 51 h 108"/>
                <a:gd name="T56" fmla="*/ 0 w 165"/>
                <a:gd name="T57" fmla="*/ 57 h 108"/>
                <a:gd name="T58" fmla="*/ 1 w 165"/>
                <a:gd name="T59" fmla="*/ 62 h 108"/>
                <a:gd name="T60" fmla="*/ 3 w 165"/>
                <a:gd name="T61" fmla="*/ 68 h 108"/>
                <a:gd name="T62" fmla="*/ 8 w 165"/>
                <a:gd name="T63" fmla="*/ 73 h 108"/>
                <a:gd name="T64" fmla="*/ 13 w 165"/>
                <a:gd name="T65" fmla="*/ 77 h 108"/>
                <a:gd name="T66" fmla="*/ 20 w 165"/>
                <a:gd name="T67" fmla="*/ 82 h 108"/>
                <a:gd name="T68" fmla="*/ 27 w 165"/>
                <a:gd name="T69" fmla="*/ 84 h 108"/>
                <a:gd name="T70" fmla="*/ 36 w 165"/>
                <a:gd name="T71" fmla="*/ 86 h 108"/>
                <a:gd name="T72" fmla="*/ 44 w 165"/>
                <a:gd name="T73" fmla="*/ 87 h 108"/>
                <a:gd name="T74" fmla="*/ 48 w 165"/>
                <a:gd name="T75" fmla="*/ 92 h 108"/>
                <a:gd name="T76" fmla="*/ 53 w 165"/>
                <a:gd name="T77" fmla="*/ 96 h 108"/>
                <a:gd name="T78" fmla="*/ 59 w 165"/>
                <a:gd name="T79" fmla="*/ 99 h 108"/>
                <a:gd name="T80" fmla="*/ 66 w 165"/>
                <a:gd name="T81" fmla="*/ 103 h 108"/>
                <a:gd name="T82" fmla="*/ 72 w 165"/>
                <a:gd name="T83" fmla="*/ 105 h 108"/>
                <a:gd name="T84" fmla="*/ 80 w 165"/>
                <a:gd name="T85" fmla="*/ 107 h 108"/>
                <a:gd name="T86" fmla="*/ 88 w 165"/>
                <a:gd name="T87" fmla="*/ 108 h 108"/>
                <a:gd name="T88" fmla="*/ 96 w 165"/>
                <a:gd name="T89" fmla="*/ 108 h 108"/>
                <a:gd name="T90" fmla="*/ 107 w 165"/>
                <a:gd name="T91" fmla="*/ 107 h 108"/>
                <a:gd name="T92" fmla="*/ 117 w 165"/>
                <a:gd name="T93" fmla="*/ 106 h 108"/>
                <a:gd name="T94" fmla="*/ 126 w 165"/>
                <a:gd name="T95" fmla="*/ 103 h 108"/>
                <a:gd name="T96" fmla="*/ 135 w 165"/>
                <a:gd name="T97" fmla="*/ 98 h 108"/>
                <a:gd name="T98" fmla="*/ 142 w 165"/>
                <a:gd name="T99" fmla="*/ 93 h 108"/>
                <a:gd name="T100" fmla="*/ 146 w 165"/>
                <a:gd name="T101" fmla="*/ 87 h 108"/>
                <a:gd name="T102" fmla="*/ 150 w 165"/>
                <a:gd name="T103" fmla="*/ 80 h 108"/>
                <a:gd name="T104" fmla="*/ 151 w 165"/>
                <a:gd name="T105" fmla="*/ 73 h 108"/>
                <a:gd name="T106" fmla="*/ 151 w 165"/>
                <a:gd name="T107" fmla="*/ 71 h 108"/>
                <a:gd name="T108" fmla="*/ 151 w 165"/>
                <a:gd name="T109" fmla="*/ 71 h 108"/>
                <a:gd name="T110" fmla="*/ 151 w 165"/>
                <a:gd name="T111" fmla="*/ 71 h 108"/>
                <a:gd name="T112" fmla="*/ 151 w 165"/>
                <a:gd name="T113" fmla="*/ 70 h 108"/>
                <a:gd name="T114" fmla="*/ 156 w 165"/>
                <a:gd name="T115" fmla="*/ 64 h 108"/>
                <a:gd name="T116" fmla="*/ 162 w 165"/>
                <a:gd name="T117" fmla="*/ 57 h 108"/>
                <a:gd name="T118" fmla="*/ 164 w 165"/>
                <a:gd name="T119" fmla="*/ 50 h 108"/>
                <a:gd name="T120" fmla="*/ 165 w 165"/>
                <a:gd name="T121" fmla="*/ 4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 h="108">
                  <a:moveTo>
                    <a:pt x="165" y="42"/>
                  </a:moveTo>
                  <a:lnTo>
                    <a:pt x="164" y="33"/>
                  </a:lnTo>
                  <a:lnTo>
                    <a:pt x="161" y="26"/>
                  </a:lnTo>
                  <a:lnTo>
                    <a:pt x="155" y="19"/>
                  </a:lnTo>
                  <a:lnTo>
                    <a:pt x="147" y="12"/>
                  </a:lnTo>
                  <a:lnTo>
                    <a:pt x="140" y="6"/>
                  </a:lnTo>
                  <a:lnTo>
                    <a:pt x="130" y="3"/>
                  </a:lnTo>
                  <a:lnTo>
                    <a:pt x="118" y="1"/>
                  </a:lnTo>
                  <a:lnTo>
                    <a:pt x="106" y="0"/>
                  </a:lnTo>
                  <a:lnTo>
                    <a:pt x="97" y="0"/>
                  </a:lnTo>
                  <a:lnTo>
                    <a:pt x="88" y="2"/>
                  </a:lnTo>
                  <a:lnTo>
                    <a:pt x="79" y="4"/>
                  </a:lnTo>
                  <a:lnTo>
                    <a:pt x="71" y="8"/>
                  </a:lnTo>
                  <a:lnTo>
                    <a:pt x="65" y="11"/>
                  </a:lnTo>
                  <a:lnTo>
                    <a:pt x="59" y="15"/>
                  </a:lnTo>
                  <a:lnTo>
                    <a:pt x="55" y="21"/>
                  </a:lnTo>
                  <a:lnTo>
                    <a:pt x="50" y="27"/>
                  </a:lnTo>
                  <a:lnTo>
                    <a:pt x="50" y="27"/>
                  </a:lnTo>
                  <a:lnTo>
                    <a:pt x="50" y="27"/>
                  </a:lnTo>
                  <a:lnTo>
                    <a:pt x="49" y="27"/>
                  </a:lnTo>
                  <a:lnTo>
                    <a:pt x="49" y="27"/>
                  </a:lnTo>
                  <a:lnTo>
                    <a:pt x="39" y="28"/>
                  </a:lnTo>
                  <a:lnTo>
                    <a:pt x="30" y="29"/>
                  </a:lnTo>
                  <a:lnTo>
                    <a:pt x="21" y="32"/>
                  </a:lnTo>
                  <a:lnTo>
                    <a:pt x="14" y="36"/>
                  </a:lnTo>
                  <a:lnTo>
                    <a:pt x="8" y="40"/>
                  </a:lnTo>
                  <a:lnTo>
                    <a:pt x="3" y="45"/>
                  </a:lnTo>
                  <a:lnTo>
                    <a:pt x="1" y="51"/>
                  </a:lnTo>
                  <a:lnTo>
                    <a:pt x="0" y="57"/>
                  </a:lnTo>
                  <a:lnTo>
                    <a:pt x="1" y="62"/>
                  </a:lnTo>
                  <a:lnTo>
                    <a:pt x="3" y="68"/>
                  </a:lnTo>
                  <a:lnTo>
                    <a:pt x="8" y="73"/>
                  </a:lnTo>
                  <a:lnTo>
                    <a:pt x="13" y="77"/>
                  </a:lnTo>
                  <a:lnTo>
                    <a:pt x="20" y="82"/>
                  </a:lnTo>
                  <a:lnTo>
                    <a:pt x="27" y="84"/>
                  </a:lnTo>
                  <a:lnTo>
                    <a:pt x="36" y="86"/>
                  </a:lnTo>
                  <a:lnTo>
                    <a:pt x="44" y="87"/>
                  </a:lnTo>
                  <a:lnTo>
                    <a:pt x="48" y="92"/>
                  </a:lnTo>
                  <a:lnTo>
                    <a:pt x="53" y="96"/>
                  </a:lnTo>
                  <a:lnTo>
                    <a:pt x="59" y="99"/>
                  </a:lnTo>
                  <a:lnTo>
                    <a:pt x="66" y="103"/>
                  </a:lnTo>
                  <a:lnTo>
                    <a:pt x="72" y="105"/>
                  </a:lnTo>
                  <a:lnTo>
                    <a:pt x="80" y="107"/>
                  </a:lnTo>
                  <a:lnTo>
                    <a:pt x="88" y="108"/>
                  </a:lnTo>
                  <a:lnTo>
                    <a:pt x="96" y="108"/>
                  </a:lnTo>
                  <a:lnTo>
                    <a:pt x="107" y="107"/>
                  </a:lnTo>
                  <a:lnTo>
                    <a:pt x="117" y="106"/>
                  </a:lnTo>
                  <a:lnTo>
                    <a:pt x="126" y="103"/>
                  </a:lnTo>
                  <a:lnTo>
                    <a:pt x="135" y="98"/>
                  </a:lnTo>
                  <a:lnTo>
                    <a:pt x="142" y="93"/>
                  </a:lnTo>
                  <a:lnTo>
                    <a:pt x="146" y="87"/>
                  </a:lnTo>
                  <a:lnTo>
                    <a:pt x="150" y="80"/>
                  </a:lnTo>
                  <a:lnTo>
                    <a:pt x="151" y="73"/>
                  </a:lnTo>
                  <a:lnTo>
                    <a:pt x="151" y="71"/>
                  </a:lnTo>
                  <a:lnTo>
                    <a:pt x="151" y="71"/>
                  </a:lnTo>
                  <a:lnTo>
                    <a:pt x="151" y="71"/>
                  </a:lnTo>
                  <a:lnTo>
                    <a:pt x="151" y="70"/>
                  </a:lnTo>
                  <a:lnTo>
                    <a:pt x="156" y="64"/>
                  </a:lnTo>
                  <a:lnTo>
                    <a:pt x="162" y="57"/>
                  </a:lnTo>
                  <a:lnTo>
                    <a:pt x="164" y="50"/>
                  </a:lnTo>
                  <a:lnTo>
                    <a:pt x="165" y="42"/>
                  </a:lnTo>
                  <a:close/>
                </a:path>
              </a:pathLst>
            </a:custGeom>
            <a:solidFill>
              <a:srgbClr val="F2EDE5"/>
            </a:solidFill>
            <a:ln w="38100">
              <a:solidFill>
                <a:srgbClr val="002060"/>
              </a:solidFill>
              <a:round/>
              <a:headEnd/>
              <a:tailEnd/>
            </a:ln>
          </p:spPr>
          <p:txBody>
            <a:bodyPr/>
            <a:lstStyle/>
            <a:p>
              <a:endParaRPr lang="en-US"/>
            </a:p>
          </p:txBody>
        </p:sp>
        <p:sp>
          <p:nvSpPr>
            <p:cNvPr id="31" name="Freeform 30"/>
            <p:cNvSpPr>
              <a:spLocks/>
            </p:cNvSpPr>
            <p:nvPr/>
          </p:nvSpPr>
          <p:spPr bwMode="auto">
            <a:xfrm>
              <a:off x="3128" y="3054"/>
              <a:ext cx="258" cy="153"/>
            </a:xfrm>
            <a:custGeom>
              <a:avLst/>
              <a:gdLst>
                <a:gd name="T0" fmla="*/ 31 w 258"/>
                <a:gd name="T1" fmla="*/ 3 h 153"/>
                <a:gd name="T2" fmla="*/ 20 w 258"/>
                <a:gd name="T3" fmla="*/ 12 h 153"/>
                <a:gd name="T4" fmla="*/ 9 w 258"/>
                <a:gd name="T5" fmla="*/ 25 h 153"/>
                <a:gd name="T6" fmla="*/ 1 w 258"/>
                <a:gd name="T7" fmla="*/ 41 h 153"/>
                <a:gd name="T8" fmla="*/ 0 w 258"/>
                <a:gd name="T9" fmla="*/ 59 h 153"/>
                <a:gd name="T10" fmla="*/ 5 w 258"/>
                <a:gd name="T11" fmla="*/ 77 h 153"/>
                <a:gd name="T12" fmla="*/ 14 w 258"/>
                <a:gd name="T13" fmla="*/ 95 h 153"/>
                <a:gd name="T14" fmla="*/ 29 w 258"/>
                <a:gd name="T15" fmla="*/ 112 h 153"/>
                <a:gd name="T16" fmla="*/ 50 w 258"/>
                <a:gd name="T17" fmla="*/ 126 h 153"/>
                <a:gd name="T18" fmla="*/ 75 w 258"/>
                <a:gd name="T19" fmla="*/ 139 h 153"/>
                <a:gd name="T20" fmla="*/ 99 w 258"/>
                <a:gd name="T21" fmla="*/ 149 h 153"/>
                <a:gd name="T22" fmla="*/ 117 w 258"/>
                <a:gd name="T23" fmla="*/ 153 h 153"/>
                <a:gd name="T24" fmla="*/ 129 w 258"/>
                <a:gd name="T25" fmla="*/ 151 h 153"/>
                <a:gd name="T26" fmla="*/ 144 w 258"/>
                <a:gd name="T27" fmla="*/ 143 h 153"/>
                <a:gd name="T28" fmla="*/ 162 w 258"/>
                <a:gd name="T29" fmla="*/ 131 h 153"/>
                <a:gd name="T30" fmla="*/ 180 w 258"/>
                <a:gd name="T31" fmla="*/ 121 h 153"/>
                <a:gd name="T32" fmla="*/ 196 w 258"/>
                <a:gd name="T33" fmla="*/ 114 h 153"/>
                <a:gd name="T34" fmla="*/ 217 w 258"/>
                <a:gd name="T35" fmla="*/ 104 h 153"/>
                <a:gd name="T36" fmla="*/ 239 w 258"/>
                <a:gd name="T37" fmla="*/ 93 h 153"/>
                <a:gd name="T38" fmla="*/ 254 w 258"/>
                <a:gd name="T39" fmla="*/ 83 h 153"/>
                <a:gd name="T40" fmla="*/ 256 w 258"/>
                <a:gd name="T41" fmla="*/ 69 h 153"/>
                <a:gd name="T42" fmla="*/ 245 w 258"/>
                <a:gd name="T43" fmla="*/ 33 h 153"/>
                <a:gd name="T44" fmla="*/ 237 w 258"/>
                <a:gd name="T45" fmla="*/ 34 h 153"/>
                <a:gd name="T46" fmla="*/ 230 w 258"/>
                <a:gd name="T47" fmla="*/ 56 h 153"/>
                <a:gd name="T48" fmla="*/ 202 w 258"/>
                <a:gd name="T49" fmla="*/ 58 h 153"/>
                <a:gd name="T50" fmla="*/ 172 w 258"/>
                <a:gd name="T51" fmla="*/ 51 h 153"/>
                <a:gd name="T52" fmla="*/ 141 w 258"/>
                <a:gd name="T53" fmla="*/ 41 h 153"/>
                <a:gd name="T54" fmla="*/ 115 w 258"/>
                <a:gd name="T55" fmla="*/ 31 h 153"/>
                <a:gd name="T56" fmla="*/ 96 w 258"/>
                <a:gd name="T57" fmla="*/ 22 h 153"/>
                <a:gd name="T58" fmla="*/ 74 w 258"/>
                <a:gd name="T59" fmla="*/ 13 h 153"/>
                <a:gd name="T60" fmla="*/ 53 w 258"/>
                <a:gd name="T61" fmla="*/ 5 h 153"/>
                <a:gd name="T62" fmla="*/ 38 w 258"/>
                <a:gd name="T63" fmla="*/ 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8" h="153">
                  <a:moveTo>
                    <a:pt x="36" y="0"/>
                  </a:moveTo>
                  <a:lnTo>
                    <a:pt x="31" y="3"/>
                  </a:lnTo>
                  <a:lnTo>
                    <a:pt x="26" y="6"/>
                  </a:lnTo>
                  <a:lnTo>
                    <a:pt x="20" y="12"/>
                  </a:lnTo>
                  <a:lnTo>
                    <a:pt x="15" y="18"/>
                  </a:lnTo>
                  <a:lnTo>
                    <a:pt x="9" y="25"/>
                  </a:lnTo>
                  <a:lnTo>
                    <a:pt x="5" y="33"/>
                  </a:lnTo>
                  <a:lnTo>
                    <a:pt x="1" y="41"/>
                  </a:lnTo>
                  <a:lnTo>
                    <a:pt x="0" y="50"/>
                  </a:lnTo>
                  <a:lnTo>
                    <a:pt x="0" y="59"/>
                  </a:lnTo>
                  <a:lnTo>
                    <a:pt x="1" y="68"/>
                  </a:lnTo>
                  <a:lnTo>
                    <a:pt x="5" y="77"/>
                  </a:lnTo>
                  <a:lnTo>
                    <a:pt x="8" y="86"/>
                  </a:lnTo>
                  <a:lnTo>
                    <a:pt x="14" y="95"/>
                  </a:lnTo>
                  <a:lnTo>
                    <a:pt x="20" y="104"/>
                  </a:lnTo>
                  <a:lnTo>
                    <a:pt x="29" y="112"/>
                  </a:lnTo>
                  <a:lnTo>
                    <a:pt x="39" y="120"/>
                  </a:lnTo>
                  <a:lnTo>
                    <a:pt x="50" y="126"/>
                  </a:lnTo>
                  <a:lnTo>
                    <a:pt x="63" y="133"/>
                  </a:lnTo>
                  <a:lnTo>
                    <a:pt x="75" y="139"/>
                  </a:lnTo>
                  <a:lnTo>
                    <a:pt x="87" y="144"/>
                  </a:lnTo>
                  <a:lnTo>
                    <a:pt x="99" y="149"/>
                  </a:lnTo>
                  <a:lnTo>
                    <a:pt x="109" y="152"/>
                  </a:lnTo>
                  <a:lnTo>
                    <a:pt x="117" y="153"/>
                  </a:lnTo>
                  <a:lnTo>
                    <a:pt x="123" y="153"/>
                  </a:lnTo>
                  <a:lnTo>
                    <a:pt x="129" y="151"/>
                  </a:lnTo>
                  <a:lnTo>
                    <a:pt x="137" y="148"/>
                  </a:lnTo>
                  <a:lnTo>
                    <a:pt x="144" y="143"/>
                  </a:lnTo>
                  <a:lnTo>
                    <a:pt x="153" y="136"/>
                  </a:lnTo>
                  <a:lnTo>
                    <a:pt x="162" y="131"/>
                  </a:lnTo>
                  <a:lnTo>
                    <a:pt x="171" y="125"/>
                  </a:lnTo>
                  <a:lnTo>
                    <a:pt x="180" y="121"/>
                  </a:lnTo>
                  <a:lnTo>
                    <a:pt x="188" y="117"/>
                  </a:lnTo>
                  <a:lnTo>
                    <a:pt x="196" y="114"/>
                  </a:lnTo>
                  <a:lnTo>
                    <a:pt x="206" y="109"/>
                  </a:lnTo>
                  <a:lnTo>
                    <a:pt x="217" y="104"/>
                  </a:lnTo>
                  <a:lnTo>
                    <a:pt x="228" y="98"/>
                  </a:lnTo>
                  <a:lnTo>
                    <a:pt x="239" y="93"/>
                  </a:lnTo>
                  <a:lnTo>
                    <a:pt x="247" y="87"/>
                  </a:lnTo>
                  <a:lnTo>
                    <a:pt x="254" y="83"/>
                  </a:lnTo>
                  <a:lnTo>
                    <a:pt x="258" y="80"/>
                  </a:lnTo>
                  <a:lnTo>
                    <a:pt x="256" y="69"/>
                  </a:lnTo>
                  <a:lnTo>
                    <a:pt x="252" y="50"/>
                  </a:lnTo>
                  <a:lnTo>
                    <a:pt x="245" y="33"/>
                  </a:lnTo>
                  <a:lnTo>
                    <a:pt x="240" y="28"/>
                  </a:lnTo>
                  <a:lnTo>
                    <a:pt x="237" y="34"/>
                  </a:lnTo>
                  <a:lnTo>
                    <a:pt x="235" y="46"/>
                  </a:lnTo>
                  <a:lnTo>
                    <a:pt x="230" y="56"/>
                  </a:lnTo>
                  <a:lnTo>
                    <a:pt x="214" y="59"/>
                  </a:lnTo>
                  <a:lnTo>
                    <a:pt x="202" y="58"/>
                  </a:lnTo>
                  <a:lnTo>
                    <a:pt x="188" y="55"/>
                  </a:lnTo>
                  <a:lnTo>
                    <a:pt x="172" y="51"/>
                  </a:lnTo>
                  <a:lnTo>
                    <a:pt x="157" y="47"/>
                  </a:lnTo>
                  <a:lnTo>
                    <a:pt x="141" y="41"/>
                  </a:lnTo>
                  <a:lnTo>
                    <a:pt x="128" y="37"/>
                  </a:lnTo>
                  <a:lnTo>
                    <a:pt x="115" y="31"/>
                  </a:lnTo>
                  <a:lnTo>
                    <a:pt x="105" y="27"/>
                  </a:lnTo>
                  <a:lnTo>
                    <a:pt x="96" y="22"/>
                  </a:lnTo>
                  <a:lnTo>
                    <a:pt x="85" y="18"/>
                  </a:lnTo>
                  <a:lnTo>
                    <a:pt x="74" y="13"/>
                  </a:lnTo>
                  <a:lnTo>
                    <a:pt x="63" y="9"/>
                  </a:lnTo>
                  <a:lnTo>
                    <a:pt x="53" y="5"/>
                  </a:lnTo>
                  <a:lnTo>
                    <a:pt x="44" y="2"/>
                  </a:lnTo>
                  <a:lnTo>
                    <a:pt x="38" y="1"/>
                  </a:lnTo>
                  <a:lnTo>
                    <a:pt x="36" y="0"/>
                  </a:lnTo>
                  <a:close/>
                </a:path>
              </a:pathLst>
            </a:custGeom>
            <a:solidFill>
              <a:srgbClr val="E28C49"/>
            </a:solidFill>
            <a:ln w="38100">
              <a:solidFill>
                <a:srgbClr val="002060"/>
              </a:solidFill>
              <a:round/>
              <a:headEnd/>
              <a:tailEnd/>
            </a:ln>
          </p:spPr>
          <p:txBody>
            <a:bodyPr/>
            <a:lstStyle/>
            <a:p>
              <a:endParaRPr lang="en-US"/>
            </a:p>
          </p:txBody>
        </p:sp>
        <p:sp>
          <p:nvSpPr>
            <p:cNvPr id="32" name="Freeform 31"/>
            <p:cNvSpPr>
              <a:spLocks/>
            </p:cNvSpPr>
            <p:nvPr/>
          </p:nvSpPr>
          <p:spPr bwMode="auto">
            <a:xfrm>
              <a:off x="3546" y="3174"/>
              <a:ext cx="183" cy="114"/>
            </a:xfrm>
            <a:custGeom>
              <a:avLst/>
              <a:gdLst>
                <a:gd name="T0" fmla="*/ 0 w 183"/>
                <a:gd name="T1" fmla="*/ 96 h 114"/>
                <a:gd name="T2" fmla="*/ 164 w 183"/>
                <a:gd name="T3" fmla="*/ 0 h 114"/>
                <a:gd name="T4" fmla="*/ 167 w 183"/>
                <a:gd name="T5" fmla="*/ 2 h 114"/>
                <a:gd name="T6" fmla="*/ 174 w 183"/>
                <a:gd name="T7" fmla="*/ 5 h 114"/>
                <a:gd name="T8" fmla="*/ 180 w 183"/>
                <a:gd name="T9" fmla="*/ 12 h 114"/>
                <a:gd name="T10" fmla="*/ 183 w 183"/>
                <a:gd name="T11" fmla="*/ 19 h 114"/>
                <a:gd name="T12" fmla="*/ 182 w 183"/>
                <a:gd name="T13" fmla="*/ 26 h 114"/>
                <a:gd name="T14" fmla="*/ 176 w 183"/>
                <a:gd name="T15" fmla="*/ 34 h 114"/>
                <a:gd name="T16" fmla="*/ 167 w 183"/>
                <a:gd name="T17" fmla="*/ 42 h 114"/>
                <a:gd name="T18" fmla="*/ 156 w 183"/>
                <a:gd name="T19" fmla="*/ 50 h 114"/>
                <a:gd name="T20" fmla="*/ 142 w 183"/>
                <a:gd name="T21" fmla="*/ 58 h 114"/>
                <a:gd name="T22" fmla="*/ 127 w 183"/>
                <a:gd name="T23" fmla="*/ 66 h 114"/>
                <a:gd name="T24" fmla="*/ 110 w 183"/>
                <a:gd name="T25" fmla="*/ 73 h 114"/>
                <a:gd name="T26" fmla="*/ 94 w 183"/>
                <a:gd name="T27" fmla="*/ 81 h 114"/>
                <a:gd name="T28" fmla="*/ 77 w 183"/>
                <a:gd name="T29" fmla="*/ 88 h 114"/>
                <a:gd name="T30" fmla="*/ 60 w 183"/>
                <a:gd name="T31" fmla="*/ 94 h 114"/>
                <a:gd name="T32" fmla="*/ 44 w 183"/>
                <a:gd name="T33" fmla="*/ 99 h 114"/>
                <a:gd name="T34" fmla="*/ 31 w 183"/>
                <a:gd name="T35" fmla="*/ 105 h 114"/>
                <a:gd name="T36" fmla="*/ 19 w 183"/>
                <a:gd name="T37" fmla="*/ 108 h 114"/>
                <a:gd name="T38" fmla="*/ 10 w 183"/>
                <a:gd name="T39" fmla="*/ 111 h 114"/>
                <a:gd name="T40" fmla="*/ 4 w 183"/>
                <a:gd name="T41" fmla="*/ 113 h 114"/>
                <a:gd name="T42" fmla="*/ 2 w 183"/>
                <a:gd name="T43" fmla="*/ 114 h 114"/>
                <a:gd name="T44" fmla="*/ 0 w 183"/>
                <a:gd name="T45" fmla="*/ 9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3" h="114">
                  <a:moveTo>
                    <a:pt x="0" y="96"/>
                  </a:moveTo>
                  <a:lnTo>
                    <a:pt x="164" y="0"/>
                  </a:lnTo>
                  <a:lnTo>
                    <a:pt x="167" y="2"/>
                  </a:lnTo>
                  <a:lnTo>
                    <a:pt x="174" y="5"/>
                  </a:lnTo>
                  <a:lnTo>
                    <a:pt x="180" y="12"/>
                  </a:lnTo>
                  <a:lnTo>
                    <a:pt x="183" y="19"/>
                  </a:lnTo>
                  <a:lnTo>
                    <a:pt x="182" y="26"/>
                  </a:lnTo>
                  <a:lnTo>
                    <a:pt x="176" y="34"/>
                  </a:lnTo>
                  <a:lnTo>
                    <a:pt x="167" y="42"/>
                  </a:lnTo>
                  <a:lnTo>
                    <a:pt x="156" y="50"/>
                  </a:lnTo>
                  <a:lnTo>
                    <a:pt x="142" y="58"/>
                  </a:lnTo>
                  <a:lnTo>
                    <a:pt x="127" y="66"/>
                  </a:lnTo>
                  <a:lnTo>
                    <a:pt x="110" y="73"/>
                  </a:lnTo>
                  <a:lnTo>
                    <a:pt x="94" y="81"/>
                  </a:lnTo>
                  <a:lnTo>
                    <a:pt x="77" y="88"/>
                  </a:lnTo>
                  <a:lnTo>
                    <a:pt x="60" y="94"/>
                  </a:lnTo>
                  <a:lnTo>
                    <a:pt x="44" y="99"/>
                  </a:lnTo>
                  <a:lnTo>
                    <a:pt x="31" y="105"/>
                  </a:lnTo>
                  <a:lnTo>
                    <a:pt x="19" y="108"/>
                  </a:lnTo>
                  <a:lnTo>
                    <a:pt x="10" y="111"/>
                  </a:lnTo>
                  <a:lnTo>
                    <a:pt x="4" y="113"/>
                  </a:lnTo>
                  <a:lnTo>
                    <a:pt x="2" y="114"/>
                  </a:lnTo>
                  <a:lnTo>
                    <a:pt x="0" y="96"/>
                  </a:lnTo>
                  <a:close/>
                </a:path>
              </a:pathLst>
            </a:custGeom>
            <a:solidFill>
              <a:srgbClr val="BFBFBF"/>
            </a:solidFill>
            <a:ln w="38100">
              <a:solidFill>
                <a:srgbClr val="002060"/>
              </a:solidFill>
              <a:round/>
              <a:headEnd/>
              <a:tailEnd/>
            </a:ln>
          </p:spPr>
          <p:txBody>
            <a:bodyPr/>
            <a:lstStyle/>
            <a:p>
              <a:endParaRPr lang="en-US"/>
            </a:p>
          </p:txBody>
        </p:sp>
        <p:sp>
          <p:nvSpPr>
            <p:cNvPr id="33" name="Freeform 32"/>
            <p:cNvSpPr>
              <a:spLocks/>
            </p:cNvSpPr>
            <p:nvPr/>
          </p:nvSpPr>
          <p:spPr bwMode="auto">
            <a:xfrm>
              <a:off x="3666" y="3228"/>
              <a:ext cx="98" cy="57"/>
            </a:xfrm>
            <a:custGeom>
              <a:avLst/>
              <a:gdLst>
                <a:gd name="T0" fmla="*/ 5 w 98"/>
                <a:gd name="T1" fmla="*/ 45 h 57"/>
                <a:gd name="T2" fmla="*/ 83 w 98"/>
                <a:gd name="T3" fmla="*/ 0 h 57"/>
                <a:gd name="T4" fmla="*/ 86 w 98"/>
                <a:gd name="T5" fmla="*/ 0 h 57"/>
                <a:gd name="T6" fmla="*/ 91 w 98"/>
                <a:gd name="T7" fmla="*/ 1 h 57"/>
                <a:gd name="T8" fmla="*/ 96 w 98"/>
                <a:gd name="T9" fmla="*/ 4 h 57"/>
                <a:gd name="T10" fmla="*/ 98 w 98"/>
                <a:gd name="T11" fmla="*/ 7 h 57"/>
                <a:gd name="T12" fmla="*/ 96 w 98"/>
                <a:gd name="T13" fmla="*/ 14 h 57"/>
                <a:gd name="T14" fmla="*/ 90 w 98"/>
                <a:gd name="T15" fmla="*/ 22 h 57"/>
                <a:gd name="T16" fmla="*/ 83 w 98"/>
                <a:gd name="T17" fmla="*/ 29 h 57"/>
                <a:gd name="T18" fmla="*/ 81 w 98"/>
                <a:gd name="T19" fmla="*/ 33 h 57"/>
                <a:gd name="T20" fmla="*/ 0 w 98"/>
                <a:gd name="T21" fmla="*/ 57 h 57"/>
                <a:gd name="T22" fmla="*/ 5 w 98"/>
                <a:gd name="T23" fmla="*/ 4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57">
                  <a:moveTo>
                    <a:pt x="5" y="45"/>
                  </a:moveTo>
                  <a:lnTo>
                    <a:pt x="83" y="0"/>
                  </a:lnTo>
                  <a:lnTo>
                    <a:pt x="86" y="0"/>
                  </a:lnTo>
                  <a:lnTo>
                    <a:pt x="91" y="1"/>
                  </a:lnTo>
                  <a:lnTo>
                    <a:pt x="96" y="4"/>
                  </a:lnTo>
                  <a:lnTo>
                    <a:pt x="98" y="7"/>
                  </a:lnTo>
                  <a:lnTo>
                    <a:pt x="96" y="14"/>
                  </a:lnTo>
                  <a:lnTo>
                    <a:pt x="90" y="22"/>
                  </a:lnTo>
                  <a:lnTo>
                    <a:pt x="83" y="29"/>
                  </a:lnTo>
                  <a:lnTo>
                    <a:pt x="81" y="33"/>
                  </a:lnTo>
                  <a:lnTo>
                    <a:pt x="0" y="57"/>
                  </a:lnTo>
                  <a:lnTo>
                    <a:pt x="5" y="45"/>
                  </a:lnTo>
                  <a:close/>
                </a:path>
              </a:pathLst>
            </a:custGeom>
            <a:solidFill>
              <a:srgbClr val="BFBFBF"/>
            </a:solidFill>
            <a:ln w="38100">
              <a:solidFill>
                <a:srgbClr val="002060"/>
              </a:solidFill>
              <a:round/>
              <a:headEnd/>
              <a:tailEnd/>
            </a:ln>
          </p:spPr>
          <p:txBody>
            <a:bodyPr/>
            <a:lstStyle/>
            <a:p>
              <a:endParaRPr lang="en-US"/>
            </a:p>
          </p:txBody>
        </p:sp>
        <p:sp>
          <p:nvSpPr>
            <p:cNvPr id="34" name="Freeform 33"/>
            <p:cNvSpPr>
              <a:spLocks/>
            </p:cNvSpPr>
            <p:nvPr/>
          </p:nvSpPr>
          <p:spPr bwMode="auto">
            <a:xfrm>
              <a:off x="2161" y="3147"/>
              <a:ext cx="159" cy="191"/>
            </a:xfrm>
            <a:custGeom>
              <a:avLst/>
              <a:gdLst>
                <a:gd name="T0" fmla="*/ 0 w 159"/>
                <a:gd name="T1" fmla="*/ 19 h 191"/>
                <a:gd name="T2" fmla="*/ 1 w 159"/>
                <a:gd name="T3" fmla="*/ 21 h 191"/>
                <a:gd name="T4" fmla="*/ 6 w 159"/>
                <a:gd name="T5" fmla="*/ 25 h 191"/>
                <a:gd name="T6" fmla="*/ 12 w 159"/>
                <a:gd name="T7" fmla="*/ 31 h 191"/>
                <a:gd name="T8" fmla="*/ 19 w 159"/>
                <a:gd name="T9" fmla="*/ 39 h 191"/>
                <a:gd name="T10" fmla="*/ 26 w 159"/>
                <a:gd name="T11" fmla="*/ 48 h 191"/>
                <a:gd name="T12" fmla="*/ 33 w 159"/>
                <a:gd name="T13" fmla="*/ 55 h 191"/>
                <a:gd name="T14" fmla="*/ 37 w 159"/>
                <a:gd name="T15" fmla="*/ 61 h 191"/>
                <a:gd name="T16" fmla="*/ 39 w 159"/>
                <a:gd name="T17" fmla="*/ 66 h 191"/>
                <a:gd name="T18" fmla="*/ 39 w 159"/>
                <a:gd name="T19" fmla="*/ 70 h 191"/>
                <a:gd name="T20" fmla="*/ 38 w 159"/>
                <a:gd name="T21" fmla="*/ 79 h 191"/>
                <a:gd name="T22" fmla="*/ 38 w 159"/>
                <a:gd name="T23" fmla="*/ 91 h 191"/>
                <a:gd name="T24" fmla="*/ 40 w 159"/>
                <a:gd name="T25" fmla="*/ 106 h 191"/>
                <a:gd name="T26" fmla="*/ 44 w 159"/>
                <a:gd name="T27" fmla="*/ 123 h 191"/>
                <a:gd name="T28" fmla="*/ 52 w 159"/>
                <a:gd name="T29" fmla="*/ 141 h 191"/>
                <a:gd name="T30" fmla="*/ 63 w 159"/>
                <a:gd name="T31" fmla="*/ 159 h 191"/>
                <a:gd name="T32" fmla="*/ 80 w 159"/>
                <a:gd name="T33" fmla="*/ 178 h 191"/>
                <a:gd name="T34" fmla="*/ 90 w 159"/>
                <a:gd name="T35" fmla="*/ 184 h 191"/>
                <a:gd name="T36" fmla="*/ 102 w 159"/>
                <a:gd name="T37" fmla="*/ 189 h 191"/>
                <a:gd name="T38" fmla="*/ 114 w 159"/>
                <a:gd name="T39" fmla="*/ 191 h 191"/>
                <a:gd name="T40" fmla="*/ 128 w 159"/>
                <a:gd name="T41" fmla="*/ 191 h 191"/>
                <a:gd name="T42" fmla="*/ 140 w 159"/>
                <a:gd name="T43" fmla="*/ 191 h 191"/>
                <a:gd name="T44" fmla="*/ 150 w 159"/>
                <a:gd name="T45" fmla="*/ 190 h 191"/>
                <a:gd name="T46" fmla="*/ 157 w 159"/>
                <a:gd name="T47" fmla="*/ 189 h 191"/>
                <a:gd name="T48" fmla="*/ 159 w 159"/>
                <a:gd name="T49" fmla="*/ 189 h 191"/>
                <a:gd name="T50" fmla="*/ 49 w 159"/>
                <a:gd name="T51" fmla="*/ 0 h 191"/>
                <a:gd name="T52" fmla="*/ 0 w 159"/>
                <a:gd name="T53"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91">
                  <a:moveTo>
                    <a:pt x="0" y="19"/>
                  </a:moveTo>
                  <a:lnTo>
                    <a:pt x="1" y="21"/>
                  </a:lnTo>
                  <a:lnTo>
                    <a:pt x="6" y="25"/>
                  </a:lnTo>
                  <a:lnTo>
                    <a:pt x="12" y="31"/>
                  </a:lnTo>
                  <a:lnTo>
                    <a:pt x="19" y="39"/>
                  </a:lnTo>
                  <a:lnTo>
                    <a:pt x="26" y="48"/>
                  </a:lnTo>
                  <a:lnTo>
                    <a:pt x="33" y="55"/>
                  </a:lnTo>
                  <a:lnTo>
                    <a:pt x="37" y="61"/>
                  </a:lnTo>
                  <a:lnTo>
                    <a:pt x="39" y="66"/>
                  </a:lnTo>
                  <a:lnTo>
                    <a:pt x="39" y="70"/>
                  </a:lnTo>
                  <a:lnTo>
                    <a:pt x="38" y="79"/>
                  </a:lnTo>
                  <a:lnTo>
                    <a:pt x="38" y="91"/>
                  </a:lnTo>
                  <a:lnTo>
                    <a:pt x="40" y="106"/>
                  </a:lnTo>
                  <a:lnTo>
                    <a:pt x="44" y="123"/>
                  </a:lnTo>
                  <a:lnTo>
                    <a:pt x="52" y="141"/>
                  </a:lnTo>
                  <a:lnTo>
                    <a:pt x="63" y="159"/>
                  </a:lnTo>
                  <a:lnTo>
                    <a:pt x="80" y="178"/>
                  </a:lnTo>
                  <a:lnTo>
                    <a:pt x="90" y="184"/>
                  </a:lnTo>
                  <a:lnTo>
                    <a:pt x="102" y="189"/>
                  </a:lnTo>
                  <a:lnTo>
                    <a:pt x="114" y="191"/>
                  </a:lnTo>
                  <a:lnTo>
                    <a:pt x="128" y="191"/>
                  </a:lnTo>
                  <a:lnTo>
                    <a:pt x="140" y="191"/>
                  </a:lnTo>
                  <a:lnTo>
                    <a:pt x="150" y="190"/>
                  </a:lnTo>
                  <a:lnTo>
                    <a:pt x="157" y="189"/>
                  </a:lnTo>
                  <a:lnTo>
                    <a:pt x="159" y="189"/>
                  </a:lnTo>
                  <a:lnTo>
                    <a:pt x="49" y="0"/>
                  </a:lnTo>
                  <a:lnTo>
                    <a:pt x="0" y="19"/>
                  </a:lnTo>
                  <a:close/>
                </a:path>
              </a:pathLst>
            </a:custGeom>
            <a:solidFill>
              <a:srgbClr val="BFBFBF"/>
            </a:solidFill>
            <a:ln w="38100">
              <a:solidFill>
                <a:srgbClr val="002060"/>
              </a:solidFill>
              <a:round/>
              <a:headEnd/>
              <a:tailEnd/>
            </a:ln>
          </p:spPr>
          <p:txBody>
            <a:bodyPr/>
            <a:lstStyle/>
            <a:p>
              <a:endParaRPr lang="en-US"/>
            </a:p>
          </p:txBody>
        </p:sp>
        <p:sp>
          <p:nvSpPr>
            <p:cNvPr id="35" name="Freeform 34"/>
            <p:cNvSpPr>
              <a:spLocks/>
            </p:cNvSpPr>
            <p:nvPr/>
          </p:nvSpPr>
          <p:spPr bwMode="auto">
            <a:xfrm>
              <a:off x="2068" y="2920"/>
              <a:ext cx="229" cy="248"/>
            </a:xfrm>
            <a:custGeom>
              <a:avLst/>
              <a:gdLst>
                <a:gd name="T0" fmla="*/ 0 w 229"/>
                <a:gd name="T1" fmla="*/ 103 h 248"/>
                <a:gd name="T2" fmla="*/ 1 w 229"/>
                <a:gd name="T3" fmla="*/ 109 h 248"/>
                <a:gd name="T4" fmla="*/ 5 w 229"/>
                <a:gd name="T5" fmla="*/ 124 h 248"/>
                <a:gd name="T6" fmla="*/ 10 w 229"/>
                <a:gd name="T7" fmla="*/ 146 h 248"/>
                <a:gd name="T8" fmla="*/ 19 w 229"/>
                <a:gd name="T9" fmla="*/ 171 h 248"/>
                <a:gd name="T10" fmla="*/ 30 w 229"/>
                <a:gd name="T11" fmla="*/ 196 h 248"/>
                <a:gd name="T12" fmla="*/ 46 w 229"/>
                <a:gd name="T13" fmla="*/ 220 h 248"/>
                <a:gd name="T14" fmla="*/ 66 w 229"/>
                <a:gd name="T15" fmla="*/ 238 h 248"/>
                <a:gd name="T16" fmla="*/ 91 w 229"/>
                <a:gd name="T17" fmla="*/ 248 h 248"/>
                <a:gd name="T18" fmla="*/ 95 w 229"/>
                <a:gd name="T19" fmla="*/ 248 h 248"/>
                <a:gd name="T20" fmla="*/ 101 w 229"/>
                <a:gd name="T21" fmla="*/ 248 h 248"/>
                <a:gd name="T22" fmla="*/ 108 w 229"/>
                <a:gd name="T23" fmla="*/ 247 h 248"/>
                <a:gd name="T24" fmla="*/ 114 w 229"/>
                <a:gd name="T25" fmla="*/ 245 h 248"/>
                <a:gd name="T26" fmla="*/ 121 w 229"/>
                <a:gd name="T27" fmla="*/ 242 h 248"/>
                <a:gd name="T28" fmla="*/ 128 w 229"/>
                <a:gd name="T29" fmla="*/ 241 h 248"/>
                <a:gd name="T30" fmla="*/ 133 w 229"/>
                <a:gd name="T31" fmla="*/ 239 h 248"/>
                <a:gd name="T32" fmla="*/ 137 w 229"/>
                <a:gd name="T33" fmla="*/ 237 h 248"/>
                <a:gd name="T34" fmla="*/ 143 w 229"/>
                <a:gd name="T35" fmla="*/ 233 h 248"/>
                <a:gd name="T36" fmla="*/ 151 w 229"/>
                <a:gd name="T37" fmla="*/ 229 h 248"/>
                <a:gd name="T38" fmla="*/ 158 w 229"/>
                <a:gd name="T39" fmla="*/ 227 h 248"/>
                <a:gd name="T40" fmla="*/ 165 w 229"/>
                <a:gd name="T41" fmla="*/ 227 h 248"/>
                <a:gd name="T42" fmla="*/ 168 w 229"/>
                <a:gd name="T43" fmla="*/ 228 h 248"/>
                <a:gd name="T44" fmla="*/ 174 w 229"/>
                <a:gd name="T45" fmla="*/ 228 h 248"/>
                <a:gd name="T46" fmla="*/ 179 w 229"/>
                <a:gd name="T47" fmla="*/ 229 h 248"/>
                <a:gd name="T48" fmla="*/ 185 w 229"/>
                <a:gd name="T49" fmla="*/ 229 h 248"/>
                <a:gd name="T50" fmla="*/ 190 w 229"/>
                <a:gd name="T51" fmla="*/ 229 h 248"/>
                <a:gd name="T52" fmla="*/ 196 w 229"/>
                <a:gd name="T53" fmla="*/ 229 h 248"/>
                <a:gd name="T54" fmla="*/ 199 w 229"/>
                <a:gd name="T55" fmla="*/ 229 h 248"/>
                <a:gd name="T56" fmla="*/ 201 w 229"/>
                <a:gd name="T57" fmla="*/ 229 h 248"/>
                <a:gd name="T58" fmla="*/ 229 w 229"/>
                <a:gd name="T59" fmla="*/ 112 h 248"/>
                <a:gd name="T60" fmla="*/ 226 w 229"/>
                <a:gd name="T61" fmla="*/ 109 h 248"/>
                <a:gd name="T62" fmla="*/ 222 w 229"/>
                <a:gd name="T63" fmla="*/ 100 h 248"/>
                <a:gd name="T64" fmla="*/ 215 w 229"/>
                <a:gd name="T65" fmla="*/ 88 h 248"/>
                <a:gd name="T66" fmla="*/ 207 w 229"/>
                <a:gd name="T67" fmla="*/ 72 h 248"/>
                <a:gd name="T68" fmla="*/ 198 w 229"/>
                <a:gd name="T69" fmla="*/ 58 h 248"/>
                <a:gd name="T70" fmla="*/ 190 w 229"/>
                <a:gd name="T71" fmla="*/ 43 h 248"/>
                <a:gd name="T72" fmla="*/ 184 w 229"/>
                <a:gd name="T73" fmla="*/ 33 h 248"/>
                <a:gd name="T74" fmla="*/ 179 w 229"/>
                <a:gd name="T75" fmla="*/ 27 h 248"/>
                <a:gd name="T76" fmla="*/ 174 w 229"/>
                <a:gd name="T77" fmla="*/ 24 h 248"/>
                <a:gd name="T78" fmla="*/ 167 w 229"/>
                <a:gd name="T79" fmla="*/ 20 h 248"/>
                <a:gd name="T80" fmla="*/ 158 w 229"/>
                <a:gd name="T81" fmla="*/ 15 h 248"/>
                <a:gd name="T82" fmla="*/ 149 w 229"/>
                <a:gd name="T83" fmla="*/ 11 h 248"/>
                <a:gd name="T84" fmla="*/ 140 w 229"/>
                <a:gd name="T85" fmla="*/ 7 h 248"/>
                <a:gd name="T86" fmla="*/ 133 w 229"/>
                <a:gd name="T87" fmla="*/ 4 h 248"/>
                <a:gd name="T88" fmla="*/ 129 w 229"/>
                <a:gd name="T89" fmla="*/ 2 h 248"/>
                <a:gd name="T90" fmla="*/ 127 w 229"/>
                <a:gd name="T91" fmla="*/ 0 h 248"/>
                <a:gd name="T92" fmla="*/ 84 w 229"/>
                <a:gd name="T93" fmla="*/ 15 h 248"/>
                <a:gd name="T94" fmla="*/ 23 w 229"/>
                <a:gd name="T95" fmla="*/ 58 h 248"/>
                <a:gd name="T96" fmla="*/ 0 w 229"/>
                <a:gd name="T97" fmla="*/ 1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248">
                  <a:moveTo>
                    <a:pt x="0" y="103"/>
                  </a:moveTo>
                  <a:lnTo>
                    <a:pt x="1" y="109"/>
                  </a:lnTo>
                  <a:lnTo>
                    <a:pt x="5" y="124"/>
                  </a:lnTo>
                  <a:lnTo>
                    <a:pt x="10" y="146"/>
                  </a:lnTo>
                  <a:lnTo>
                    <a:pt x="19" y="171"/>
                  </a:lnTo>
                  <a:lnTo>
                    <a:pt x="30" y="196"/>
                  </a:lnTo>
                  <a:lnTo>
                    <a:pt x="46" y="220"/>
                  </a:lnTo>
                  <a:lnTo>
                    <a:pt x="66" y="238"/>
                  </a:lnTo>
                  <a:lnTo>
                    <a:pt x="91" y="248"/>
                  </a:lnTo>
                  <a:lnTo>
                    <a:pt x="95" y="248"/>
                  </a:lnTo>
                  <a:lnTo>
                    <a:pt x="101" y="248"/>
                  </a:lnTo>
                  <a:lnTo>
                    <a:pt x="108" y="247"/>
                  </a:lnTo>
                  <a:lnTo>
                    <a:pt x="114" y="245"/>
                  </a:lnTo>
                  <a:lnTo>
                    <a:pt x="121" y="242"/>
                  </a:lnTo>
                  <a:lnTo>
                    <a:pt x="128" y="241"/>
                  </a:lnTo>
                  <a:lnTo>
                    <a:pt x="133" y="239"/>
                  </a:lnTo>
                  <a:lnTo>
                    <a:pt x="137" y="237"/>
                  </a:lnTo>
                  <a:lnTo>
                    <a:pt x="143" y="233"/>
                  </a:lnTo>
                  <a:lnTo>
                    <a:pt x="151" y="229"/>
                  </a:lnTo>
                  <a:lnTo>
                    <a:pt x="158" y="227"/>
                  </a:lnTo>
                  <a:lnTo>
                    <a:pt x="165" y="227"/>
                  </a:lnTo>
                  <a:lnTo>
                    <a:pt x="168" y="228"/>
                  </a:lnTo>
                  <a:lnTo>
                    <a:pt x="174" y="228"/>
                  </a:lnTo>
                  <a:lnTo>
                    <a:pt x="179" y="229"/>
                  </a:lnTo>
                  <a:lnTo>
                    <a:pt x="185" y="229"/>
                  </a:lnTo>
                  <a:lnTo>
                    <a:pt x="190" y="229"/>
                  </a:lnTo>
                  <a:lnTo>
                    <a:pt x="196" y="229"/>
                  </a:lnTo>
                  <a:lnTo>
                    <a:pt x="199" y="229"/>
                  </a:lnTo>
                  <a:lnTo>
                    <a:pt x="201" y="229"/>
                  </a:lnTo>
                  <a:lnTo>
                    <a:pt x="229" y="112"/>
                  </a:lnTo>
                  <a:lnTo>
                    <a:pt x="226" y="109"/>
                  </a:lnTo>
                  <a:lnTo>
                    <a:pt x="222" y="100"/>
                  </a:lnTo>
                  <a:lnTo>
                    <a:pt x="215" y="88"/>
                  </a:lnTo>
                  <a:lnTo>
                    <a:pt x="207" y="72"/>
                  </a:lnTo>
                  <a:lnTo>
                    <a:pt x="198" y="58"/>
                  </a:lnTo>
                  <a:lnTo>
                    <a:pt x="190" y="43"/>
                  </a:lnTo>
                  <a:lnTo>
                    <a:pt x="184" y="33"/>
                  </a:lnTo>
                  <a:lnTo>
                    <a:pt x="179" y="27"/>
                  </a:lnTo>
                  <a:lnTo>
                    <a:pt x="174" y="24"/>
                  </a:lnTo>
                  <a:lnTo>
                    <a:pt x="167" y="20"/>
                  </a:lnTo>
                  <a:lnTo>
                    <a:pt x="158" y="15"/>
                  </a:lnTo>
                  <a:lnTo>
                    <a:pt x="149" y="11"/>
                  </a:lnTo>
                  <a:lnTo>
                    <a:pt x="140" y="7"/>
                  </a:lnTo>
                  <a:lnTo>
                    <a:pt x="133" y="4"/>
                  </a:lnTo>
                  <a:lnTo>
                    <a:pt x="129" y="2"/>
                  </a:lnTo>
                  <a:lnTo>
                    <a:pt x="127" y="0"/>
                  </a:lnTo>
                  <a:lnTo>
                    <a:pt x="84" y="15"/>
                  </a:lnTo>
                  <a:lnTo>
                    <a:pt x="23" y="58"/>
                  </a:lnTo>
                  <a:lnTo>
                    <a:pt x="0" y="103"/>
                  </a:lnTo>
                  <a:close/>
                </a:path>
              </a:pathLst>
            </a:custGeom>
            <a:solidFill>
              <a:srgbClr val="E5A599"/>
            </a:solidFill>
            <a:ln w="38100">
              <a:solidFill>
                <a:srgbClr val="002060"/>
              </a:solidFill>
              <a:round/>
              <a:headEnd/>
              <a:tailEnd/>
            </a:ln>
          </p:spPr>
          <p:txBody>
            <a:bodyPr/>
            <a:lstStyle/>
            <a:p>
              <a:endParaRPr lang="en-US"/>
            </a:p>
          </p:txBody>
        </p:sp>
        <p:sp>
          <p:nvSpPr>
            <p:cNvPr id="36" name="Freeform 35"/>
            <p:cNvSpPr>
              <a:spLocks/>
            </p:cNvSpPr>
            <p:nvPr/>
          </p:nvSpPr>
          <p:spPr bwMode="auto">
            <a:xfrm>
              <a:off x="2534" y="3003"/>
              <a:ext cx="172" cy="112"/>
            </a:xfrm>
            <a:custGeom>
              <a:avLst/>
              <a:gdLst>
                <a:gd name="T0" fmla="*/ 130 w 172"/>
                <a:gd name="T1" fmla="*/ 14 h 112"/>
                <a:gd name="T2" fmla="*/ 126 w 172"/>
                <a:gd name="T3" fmla="*/ 14 h 112"/>
                <a:gd name="T4" fmla="*/ 121 w 172"/>
                <a:gd name="T5" fmla="*/ 9 h 112"/>
                <a:gd name="T6" fmla="*/ 108 w 172"/>
                <a:gd name="T7" fmla="*/ 1 h 112"/>
                <a:gd name="T8" fmla="*/ 92 w 172"/>
                <a:gd name="T9" fmla="*/ 1 h 112"/>
                <a:gd name="T10" fmla="*/ 77 w 172"/>
                <a:gd name="T11" fmla="*/ 14 h 112"/>
                <a:gd name="T12" fmla="*/ 67 w 172"/>
                <a:gd name="T13" fmla="*/ 22 h 112"/>
                <a:gd name="T14" fmla="*/ 57 w 172"/>
                <a:gd name="T15" fmla="*/ 18 h 112"/>
                <a:gd name="T16" fmla="*/ 41 w 172"/>
                <a:gd name="T17" fmla="*/ 19 h 112"/>
                <a:gd name="T18" fmla="*/ 22 w 172"/>
                <a:gd name="T19" fmla="*/ 26 h 112"/>
                <a:gd name="T20" fmla="*/ 9 w 172"/>
                <a:gd name="T21" fmla="*/ 40 h 112"/>
                <a:gd name="T22" fmla="*/ 1 w 172"/>
                <a:gd name="T23" fmla="*/ 56 h 112"/>
                <a:gd name="T24" fmla="*/ 1 w 172"/>
                <a:gd name="T25" fmla="*/ 74 h 112"/>
                <a:gd name="T26" fmla="*/ 9 w 172"/>
                <a:gd name="T27" fmla="*/ 91 h 112"/>
                <a:gd name="T28" fmla="*/ 22 w 172"/>
                <a:gd name="T29" fmla="*/ 104 h 112"/>
                <a:gd name="T30" fmla="*/ 41 w 172"/>
                <a:gd name="T31" fmla="*/ 111 h 112"/>
                <a:gd name="T32" fmla="*/ 58 w 172"/>
                <a:gd name="T33" fmla="*/ 112 h 112"/>
                <a:gd name="T34" fmla="*/ 71 w 172"/>
                <a:gd name="T35" fmla="*/ 108 h 112"/>
                <a:gd name="T36" fmla="*/ 84 w 172"/>
                <a:gd name="T37" fmla="*/ 101 h 112"/>
                <a:gd name="T38" fmla="*/ 93 w 172"/>
                <a:gd name="T39" fmla="*/ 91 h 112"/>
                <a:gd name="T40" fmla="*/ 99 w 172"/>
                <a:gd name="T41" fmla="*/ 90 h 112"/>
                <a:gd name="T42" fmla="*/ 106 w 172"/>
                <a:gd name="T43" fmla="*/ 97 h 112"/>
                <a:gd name="T44" fmla="*/ 115 w 172"/>
                <a:gd name="T45" fmla="*/ 102 h 112"/>
                <a:gd name="T46" fmla="*/ 125 w 172"/>
                <a:gd name="T47" fmla="*/ 104 h 112"/>
                <a:gd name="T48" fmla="*/ 139 w 172"/>
                <a:gd name="T49" fmla="*/ 103 h 112"/>
                <a:gd name="T50" fmla="*/ 153 w 172"/>
                <a:gd name="T51" fmla="*/ 97 h 112"/>
                <a:gd name="T52" fmla="*/ 165 w 172"/>
                <a:gd name="T53" fmla="*/ 84 h 112"/>
                <a:gd name="T54" fmla="*/ 171 w 172"/>
                <a:gd name="T55" fmla="*/ 69 h 112"/>
                <a:gd name="T56" fmla="*/ 171 w 172"/>
                <a:gd name="T57" fmla="*/ 51 h 112"/>
                <a:gd name="T58" fmla="*/ 165 w 172"/>
                <a:gd name="T59" fmla="*/ 34 h 112"/>
                <a:gd name="T60" fmla="*/ 153 w 172"/>
                <a:gd name="T61" fmla="*/ 22 h 112"/>
                <a:gd name="T62" fmla="*/ 139 w 172"/>
                <a:gd name="T63" fmla="*/ 1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12">
                  <a:moveTo>
                    <a:pt x="131" y="14"/>
                  </a:moveTo>
                  <a:lnTo>
                    <a:pt x="130" y="14"/>
                  </a:lnTo>
                  <a:lnTo>
                    <a:pt x="127" y="14"/>
                  </a:lnTo>
                  <a:lnTo>
                    <a:pt x="126" y="14"/>
                  </a:lnTo>
                  <a:lnTo>
                    <a:pt x="125" y="15"/>
                  </a:lnTo>
                  <a:lnTo>
                    <a:pt x="121" y="9"/>
                  </a:lnTo>
                  <a:lnTo>
                    <a:pt x="115" y="4"/>
                  </a:lnTo>
                  <a:lnTo>
                    <a:pt x="108" y="1"/>
                  </a:lnTo>
                  <a:lnTo>
                    <a:pt x="101" y="0"/>
                  </a:lnTo>
                  <a:lnTo>
                    <a:pt x="92" y="1"/>
                  </a:lnTo>
                  <a:lnTo>
                    <a:pt x="84" y="6"/>
                  </a:lnTo>
                  <a:lnTo>
                    <a:pt x="77" y="14"/>
                  </a:lnTo>
                  <a:lnTo>
                    <a:pt x="73" y="23"/>
                  </a:lnTo>
                  <a:lnTo>
                    <a:pt x="67" y="22"/>
                  </a:lnTo>
                  <a:lnTo>
                    <a:pt x="62" y="19"/>
                  </a:lnTo>
                  <a:lnTo>
                    <a:pt x="57" y="18"/>
                  </a:lnTo>
                  <a:lnTo>
                    <a:pt x="51" y="18"/>
                  </a:lnTo>
                  <a:lnTo>
                    <a:pt x="41" y="19"/>
                  </a:lnTo>
                  <a:lnTo>
                    <a:pt x="31" y="22"/>
                  </a:lnTo>
                  <a:lnTo>
                    <a:pt x="22" y="26"/>
                  </a:lnTo>
                  <a:lnTo>
                    <a:pt x="15" y="32"/>
                  </a:lnTo>
                  <a:lnTo>
                    <a:pt x="9" y="40"/>
                  </a:lnTo>
                  <a:lnTo>
                    <a:pt x="4" y="47"/>
                  </a:lnTo>
                  <a:lnTo>
                    <a:pt x="1" y="56"/>
                  </a:lnTo>
                  <a:lnTo>
                    <a:pt x="0" y="65"/>
                  </a:lnTo>
                  <a:lnTo>
                    <a:pt x="1" y="74"/>
                  </a:lnTo>
                  <a:lnTo>
                    <a:pt x="4" y="83"/>
                  </a:lnTo>
                  <a:lnTo>
                    <a:pt x="9" y="91"/>
                  </a:lnTo>
                  <a:lnTo>
                    <a:pt x="15" y="99"/>
                  </a:lnTo>
                  <a:lnTo>
                    <a:pt x="22" y="104"/>
                  </a:lnTo>
                  <a:lnTo>
                    <a:pt x="31" y="109"/>
                  </a:lnTo>
                  <a:lnTo>
                    <a:pt x="41" y="111"/>
                  </a:lnTo>
                  <a:lnTo>
                    <a:pt x="51" y="112"/>
                  </a:lnTo>
                  <a:lnTo>
                    <a:pt x="58" y="112"/>
                  </a:lnTo>
                  <a:lnTo>
                    <a:pt x="65" y="110"/>
                  </a:lnTo>
                  <a:lnTo>
                    <a:pt x="71" y="108"/>
                  </a:lnTo>
                  <a:lnTo>
                    <a:pt x="78" y="106"/>
                  </a:lnTo>
                  <a:lnTo>
                    <a:pt x="84" y="101"/>
                  </a:lnTo>
                  <a:lnTo>
                    <a:pt x="88" y="97"/>
                  </a:lnTo>
                  <a:lnTo>
                    <a:pt x="93" y="91"/>
                  </a:lnTo>
                  <a:lnTo>
                    <a:pt x="96" y="85"/>
                  </a:lnTo>
                  <a:lnTo>
                    <a:pt x="99" y="90"/>
                  </a:lnTo>
                  <a:lnTo>
                    <a:pt x="103" y="93"/>
                  </a:lnTo>
                  <a:lnTo>
                    <a:pt x="106" y="97"/>
                  </a:lnTo>
                  <a:lnTo>
                    <a:pt x="111" y="100"/>
                  </a:lnTo>
                  <a:lnTo>
                    <a:pt x="115" y="102"/>
                  </a:lnTo>
                  <a:lnTo>
                    <a:pt x="121" y="103"/>
                  </a:lnTo>
                  <a:lnTo>
                    <a:pt x="125" y="104"/>
                  </a:lnTo>
                  <a:lnTo>
                    <a:pt x="131" y="104"/>
                  </a:lnTo>
                  <a:lnTo>
                    <a:pt x="139" y="103"/>
                  </a:lnTo>
                  <a:lnTo>
                    <a:pt x="146" y="101"/>
                  </a:lnTo>
                  <a:lnTo>
                    <a:pt x="153" y="97"/>
                  </a:lnTo>
                  <a:lnTo>
                    <a:pt x="160" y="91"/>
                  </a:lnTo>
                  <a:lnTo>
                    <a:pt x="165" y="84"/>
                  </a:lnTo>
                  <a:lnTo>
                    <a:pt x="169" y="78"/>
                  </a:lnTo>
                  <a:lnTo>
                    <a:pt x="171" y="69"/>
                  </a:lnTo>
                  <a:lnTo>
                    <a:pt x="172" y="60"/>
                  </a:lnTo>
                  <a:lnTo>
                    <a:pt x="171" y="51"/>
                  </a:lnTo>
                  <a:lnTo>
                    <a:pt x="169" y="42"/>
                  </a:lnTo>
                  <a:lnTo>
                    <a:pt x="165" y="34"/>
                  </a:lnTo>
                  <a:lnTo>
                    <a:pt x="160" y="27"/>
                  </a:lnTo>
                  <a:lnTo>
                    <a:pt x="153" y="22"/>
                  </a:lnTo>
                  <a:lnTo>
                    <a:pt x="146" y="17"/>
                  </a:lnTo>
                  <a:lnTo>
                    <a:pt x="139" y="15"/>
                  </a:lnTo>
                  <a:lnTo>
                    <a:pt x="131" y="14"/>
                  </a:lnTo>
                  <a:close/>
                </a:path>
              </a:pathLst>
            </a:custGeom>
            <a:solidFill>
              <a:srgbClr val="F2EDE5"/>
            </a:solidFill>
            <a:ln w="38100">
              <a:solidFill>
                <a:srgbClr val="002060"/>
              </a:solidFill>
              <a:round/>
              <a:headEnd/>
              <a:tailEnd/>
            </a:ln>
          </p:spPr>
          <p:txBody>
            <a:bodyPr/>
            <a:lstStyle/>
            <a:p>
              <a:endParaRPr lang="en-US"/>
            </a:p>
          </p:txBody>
        </p:sp>
        <p:sp>
          <p:nvSpPr>
            <p:cNvPr id="37" name="Freeform 36"/>
            <p:cNvSpPr>
              <a:spLocks/>
            </p:cNvSpPr>
            <p:nvPr/>
          </p:nvSpPr>
          <p:spPr bwMode="auto">
            <a:xfrm>
              <a:off x="2416" y="3018"/>
              <a:ext cx="136" cy="70"/>
            </a:xfrm>
            <a:custGeom>
              <a:avLst/>
              <a:gdLst>
                <a:gd name="T0" fmla="*/ 109 w 136"/>
                <a:gd name="T1" fmla="*/ 9 h 70"/>
                <a:gd name="T2" fmla="*/ 104 w 136"/>
                <a:gd name="T3" fmla="*/ 10 h 70"/>
                <a:gd name="T4" fmla="*/ 99 w 136"/>
                <a:gd name="T5" fmla="*/ 11 h 70"/>
                <a:gd name="T6" fmla="*/ 94 w 136"/>
                <a:gd name="T7" fmla="*/ 13 h 70"/>
                <a:gd name="T8" fmla="*/ 91 w 136"/>
                <a:gd name="T9" fmla="*/ 17 h 70"/>
                <a:gd name="T10" fmla="*/ 86 w 136"/>
                <a:gd name="T11" fmla="*/ 11 h 70"/>
                <a:gd name="T12" fmla="*/ 81 w 136"/>
                <a:gd name="T13" fmla="*/ 5 h 70"/>
                <a:gd name="T14" fmla="*/ 74 w 136"/>
                <a:gd name="T15" fmla="*/ 3 h 70"/>
                <a:gd name="T16" fmla="*/ 67 w 136"/>
                <a:gd name="T17" fmla="*/ 2 h 70"/>
                <a:gd name="T18" fmla="*/ 64 w 136"/>
                <a:gd name="T19" fmla="*/ 2 h 70"/>
                <a:gd name="T20" fmla="*/ 61 w 136"/>
                <a:gd name="T21" fmla="*/ 3 h 70"/>
                <a:gd name="T22" fmla="*/ 57 w 136"/>
                <a:gd name="T23" fmla="*/ 5 h 70"/>
                <a:gd name="T24" fmla="*/ 54 w 136"/>
                <a:gd name="T25" fmla="*/ 7 h 70"/>
                <a:gd name="T26" fmla="*/ 51 w 136"/>
                <a:gd name="T27" fmla="*/ 4 h 70"/>
                <a:gd name="T28" fmla="*/ 46 w 136"/>
                <a:gd name="T29" fmla="*/ 2 h 70"/>
                <a:gd name="T30" fmla="*/ 43 w 136"/>
                <a:gd name="T31" fmla="*/ 1 h 70"/>
                <a:gd name="T32" fmla="*/ 38 w 136"/>
                <a:gd name="T33" fmla="*/ 0 h 70"/>
                <a:gd name="T34" fmla="*/ 32 w 136"/>
                <a:gd name="T35" fmla="*/ 1 h 70"/>
                <a:gd name="T36" fmla="*/ 26 w 136"/>
                <a:gd name="T37" fmla="*/ 3 h 70"/>
                <a:gd name="T38" fmla="*/ 22 w 136"/>
                <a:gd name="T39" fmla="*/ 8 h 70"/>
                <a:gd name="T40" fmla="*/ 18 w 136"/>
                <a:gd name="T41" fmla="*/ 13 h 70"/>
                <a:gd name="T42" fmla="*/ 11 w 136"/>
                <a:gd name="T43" fmla="*/ 17 h 70"/>
                <a:gd name="T44" fmla="*/ 6 w 136"/>
                <a:gd name="T45" fmla="*/ 21 h 70"/>
                <a:gd name="T46" fmla="*/ 1 w 136"/>
                <a:gd name="T47" fmla="*/ 28 h 70"/>
                <a:gd name="T48" fmla="*/ 0 w 136"/>
                <a:gd name="T49" fmla="*/ 36 h 70"/>
                <a:gd name="T50" fmla="*/ 3 w 136"/>
                <a:gd name="T51" fmla="*/ 45 h 70"/>
                <a:gd name="T52" fmla="*/ 7 w 136"/>
                <a:gd name="T53" fmla="*/ 53 h 70"/>
                <a:gd name="T54" fmla="*/ 14 w 136"/>
                <a:gd name="T55" fmla="*/ 57 h 70"/>
                <a:gd name="T56" fmla="*/ 23 w 136"/>
                <a:gd name="T57" fmla="*/ 59 h 70"/>
                <a:gd name="T58" fmla="*/ 28 w 136"/>
                <a:gd name="T59" fmla="*/ 58 h 70"/>
                <a:gd name="T60" fmla="*/ 34 w 136"/>
                <a:gd name="T61" fmla="*/ 56 h 70"/>
                <a:gd name="T62" fmla="*/ 37 w 136"/>
                <a:gd name="T63" fmla="*/ 53 h 70"/>
                <a:gd name="T64" fmla="*/ 41 w 136"/>
                <a:gd name="T65" fmla="*/ 48 h 70"/>
                <a:gd name="T66" fmla="*/ 45 w 136"/>
                <a:gd name="T67" fmla="*/ 57 h 70"/>
                <a:gd name="T68" fmla="*/ 51 w 136"/>
                <a:gd name="T69" fmla="*/ 64 h 70"/>
                <a:gd name="T70" fmla="*/ 58 w 136"/>
                <a:gd name="T71" fmla="*/ 69 h 70"/>
                <a:gd name="T72" fmla="*/ 67 w 136"/>
                <a:gd name="T73" fmla="*/ 70 h 70"/>
                <a:gd name="T74" fmla="*/ 74 w 136"/>
                <a:gd name="T75" fmla="*/ 69 h 70"/>
                <a:gd name="T76" fmla="*/ 81 w 136"/>
                <a:gd name="T77" fmla="*/ 66 h 70"/>
                <a:gd name="T78" fmla="*/ 86 w 136"/>
                <a:gd name="T79" fmla="*/ 61 h 70"/>
                <a:gd name="T80" fmla="*/ 91 w 136"/>
                <a:gd name="T81" fmla="*/ 56 h 70"/>
                <a:gd name="T82" fmla="*/ 94 w 136"/>
                <a:gd name="T83" fmla="*/ 59 h 70"/>
                <a:gd name="T84" fmla="*/ 99 w 136"/>
                <a:gd name="T85" fmla="*/ 60 h 70"/>
                <a:gd name="T86" fmla="*/ 104 w 136"/>
                <a:gd name="T87" fmla="*/ 63 h 70"/>
                <a:gd name="T88" fmla="*/ 109 w 136"/>
                <a:gd name="T89" fmla="*/ 63 h 70"/>
                <a:gd name="T90" fmla="*/ 120 w 136"/>
                <a:gd name="T91" fmla="*/ 60 h 70"/>
                <a:gd name="T92" fmla="*/ 128 w 136"/>
                <a:gd name="T93" fmla="*/ 55 h 70"/>
                <a:gd name="T94" fmla="*/ 133 w 136"/>
                <a:gd name="T95" fmla="*/ 47 h 70"/>
                <a:gd name="T96" fmla="*/ 136 w 136"/>
                <a:gd name="T97" fmla="*/ 36 h 70"/>
                <a:gd name="T98" fmla="*/ 133 w 136"/>
                <a:gd name="T99" fmla="*/ 26 h 70"/>
                <a:gd name="T100" fmla="*/ 128 w 136"/>
                <a:gd name="T101" fmla="*/ 17 h 70"/>
                <a:gd name="T102" fmla="*/ 120 w 136"/>
                <a:gd name="T103" fmla="*/ 11 h 70"/>
                <a:gd name="T104" fmla="*/ 109 w 136"/>
                <a:gd name="T10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70">
                  <a:moveTo>
                    <a:pt x="109" y="9"/>
                  </a:moveTo>
                  <a:lnTo>
                    <a:pt x="104" y="10"/>
                  </a:lnTo>
                  <a:lnTo>
                    <a:pt x="99" y="11"/>
                  </a:lnTo>
                  <a:lnTo>
                    <a:pt x="94" y="13"/>
                  </a:lnTo>
                  <a:lnTo>
                    <a:pt x="91" y="17"/>
                  </a:lnTo>
                  <a:lnTo>
                    <a:pt x="86" y="11"/>
                  </a:lnTo>
                  <a:lnTo>
                    <a:pt x="81" y="5"/>
                  </a:lnTo>
                  <a:lnTo>
                    <a:pt x="74" y="3"/>
                  </a:lnTo>
                  <a:lnTo>
                    <a:pt x="67" y="2"/>
                  </a:lnTo>
                  <a:lnTo>
                    <a:pt x="64" y="2"/>
                  </a:lnTo>
                  <a:lnTo>
                    <a:pt x="61" y="3"/>
                  </a:lnTo>
                  <a:lnTo>
                    <a:pt x="57" y="5"/>
                  </a:lnTo>
                  <a:lnTo>
                    <a:pt x="54" y="7"/>
                  </a:lnTo>
                  <a:lnTo>
                    <a:pt x="51" y="4"/>
                  </a:lnTo>
                  <a:lnTo>
                    <a:pt x="46" y="2"/>
                  </a:lnTo>
                  <a:lnTo>
                    <a:pt x="43" y="1"/>
                  </a:lnTo>
                  <a:lnTo>
                    <a:pt x="38" y="0"/>
                  </a:lnTo>
                  <a:lnTo>
                    <a:pt x="32" y="1"/>
                  </a:lnTo>
                  <a:lnTo>
                    <a:pt x="26" y="3"/>
                  </a:lnTo>
                  <a:lnTo>
                    <a:pt x="22" y="8"/>
                  </a:lnTo>
                  <a:lnTo>
                    <a:pt x="18" y="13"/>
                  </a:lnTo>
                  <a:lnTo>
                    <a:pt x="11" y="17"/>
                  </a:lnTo>
                  <a:lnTo>
                    <a:pt x="6" y="21"/>
                  </a:lnTo>
                  <a:lnTo>
                    <a:pt x="1" y="28"/>
                  </a:lnTo>
                  <a:lnTo>
                    <a:pt x="0" y="36"/>
                  </a:lnTo>
                  <a:lnTo>
                    <a:pt x="3" y="45"/>
                  </a:lnTo>
                  <a:lnTo>
                    <a:pt x="7" y="53"/>
                  </a:lnTo>
                  <a:lnTo>
                    <a:pt x="14" y="57"/>
                  </a:lnTo>
                  <a:lnTo>
                    <a:pt x="23" y="59"/>
                  </a:lnTo>
                  <a:lnTo>
                    <a:pt x="28" y="58"/>
                  </a:lnTo>
                  <a:lnTo>
                    <a:pt x="34" y="56"/>
                  </a:lnTo>
                  <a:lnTo>
                    <a:pt x="37" y="53"/>
                  </a:lnTo>
                  <a:lnTo>
                    <a:pt x="41" y="48"/>
                  </a:lnTo>
                  <a:lnTo>
                    <a:pt x="45" y="57"/>
                  </a:lnTo>
                  <a:lnTo>
                    <a:pt x="51" y="64"/>
                  </a:lnTo>
                  <a:lnTo>
                    <a:pt x="58" y="69"/>
                  </a:lnTo>
                  <a:lnTo>
                    <a:pt x="67" y="70"/>
                  </a:lnTo>
                  <a:lnTo>
                    <a:pt x="74" y="69"/>
                  </a:lnTo>
                  <a:lnTo>
                    <a:pt x="81" y="66"/>
                  </a:lnTo>
                  <a:lnTo>
                    <a:pt x="86" y="61"/>
                  </a:lnTo>
                  <a:lnTo>
                    <a:pt x="91" y="56"/>
                  </a:lnTo>
                  <a:lnTo>
                    <a:pt x="94" y="59"/>
                  </a:lnTo>
                  <a:lnTo>
                    <a:pt x="99" y="60"/>
                  </a:lnTo>
                  <a:lnTo>
                    <a:pt x="104" y="63"/>
                  </a:lnTo>
                  <a:lnTo>
                    <a:pt x="109" y="63"/>
                  </a:lnTo>
                  <a:lnTo>
                    <a:pt x="120" y="60"/>
                  </a:lnTo>
                  <a:lnTo>
                    <a:pt x="128" y="55"/>
                  </a:lnTo>
                  <a:lnTo>
                    <a:pt x="133" y="47"/>
                  </a:lnTo>
                  <a:lnTo>
                    <a:pt x="136" y="36"/>
                  </a:lnTo>
                  <a:lnTo>
                    <a:pt x="133" y="26"/>
                  </a:lnTo>
                  <a:lnTo>
                    <a:pt x="128" y="17"/>
                  </a:lnTo>
                  <a:lnTo>
                    <a:pt x="120" y="11"/>
                  </a:lnTo>
                  <a:lnTo>
                    <a:pt x="109" y="9"/>
                  </a:lnTo>
                  <a:close/>
                </a:path>
              </a:pathLst>
            </a:custGeom>
            <a:solidFill>
              <a:srgbClr val="3DD649"/>
            </a:solidFill>
            <a:ln w="38100">
              <a:solidFill>
                <a:srgbClr val="002060"/>
              </a:solidFill>
              <a:round/>
              <a:headEnd/>
              <a:tailEnd/>
            </a:ln>
          </p:spPr>
          <p:txBody>
            <a:bodyPr/>
            <a:lstStyle/>
            <a:p>
              <a:endParaRPr lang="en-US"/>
            </a:p>
          </p:txBody>
        </p:sp>
        <p:sp>
          <p:nvSpPr>
            <p:cNvPr id="38" name="Freeform 37"/>
            <p:cNvSpPr>
              <a:spLocks/>
            </p:cNvSpPr>
            <p:nvPr/>
          </p:nvSpPr>
          <p:spPr bwMode="auto">
            <a:xfrm>
              <a:off x="2395" y="3050"/>
              <a:ext cx="292" cy="155"/>
            </a:xfrm>
            <a:custGeom>
              <a:avLst/>
              <a:gdLst>
                <a:gd name="T0" fmla="*/ 114 w 292"/>
                <a:gd name="T1" fmla="*/ 0 h 155"/>
                <a:gd name="T2" fmla="*/ 110 w 292"/>
                <a:gd name="T3" fmla="*/ 1 h 155"/>
                <a:gd name="T4" fmla="*/ 99 w 292"/>
                <a:gd name="T5" fmla="*/ 5 h 155"/>
                <a:gd name="T6" fmla="*/ 82 w 292"/>
                <a:gd name="T7" fmla="*/ 9 h 155"/>
                <a:gd name="T8" fmla="*/ 63 w 292"/>
                <a:gd name="T9" fmla="*/ 15 h 155"/>
                <a:gd name="T10" fmla="*/ 44 w 292"/>
                <a:gd name="T11" fmla="*/ 22 h 155"/>
                <a:gd name="T12" fmla="*/ 27 w 292"/>
                <a:gd name="T13" fmla="*/ 27 h 155"/>
                <a:gd name="T14" fmla="*/ 15 w 292"/>
                <a:gd name="T15" fmla="*/ 33 h 155"/>
                <a:gd name="T16" fmla="*/ 9 w 292"/>
                <a:gd name="T17" fmla="*/ 37 h 155"/>
                <a:gd name="T18" fmla="*/ 6 w 292"/>
                <a:gd name="T19" fmla="*/ 45 h 155"/>
                <a:gd name="T20" fmla="*/ 2 w 292"/>
                <a:gd name="T21" fmla="*/ 55 h 155"/>
                <a:gd name="T22" fmla="*/ 0 w 292"/>
                <a:gd name="T23" fmla="*/ 65 h 155"/>
                <a:gd name="T24" fmla="*/ 0 w 292"/>
                <a:gd name="T25" fmla="*/ 73 h 155"/>
                <a:gd name="T26" fmla="*/ 1 w 292"/>
                <a:gd name="T27" fmla="*/ 79 h 155"/>
                <a:gd name="T28" fmla="*/ 4 w 292"/>
                <a:gd name="T29" fmla="*/ 88 h 155"/>
                <a:gd name="T30" fmla="*/ 10 w 292"/>
                <a:gd name="T31" fmla="*/ 98 h 155"/>
                <a:gd name="T32" fmla="*/ 20 w 292"/>
                <a:gd name="T33" fmla="*/ 110 h 155"/>
                <a:gd name="T34" fmla="*/ 36 w 292"/>
                <a:gd name="T35" fmla="*/ 124 h 155"/>
                <a:gd name="T36" fmla="*/ 58 w 292"/>
                <a:gd name="T37" fmla="*/ 136 h 155"/>
                <a:gd name="T38" fmla="*/ 87 w 292"/>
                <a:gd name="T39" fmla="*/ 147 h 155"/>
                <a:gd name="T40" fmla="*/ 124 w 292"/>
                <a:gd name="T41" fmla="*/ 155 h 155"/>
                <a:gd name="T42" fmla="*/ 133 w 292"/>
                <a:gd name="T43" fmla="*/ 155 h 155"/>
                <a:gd name="T44" fmla="*/ 147 w 292"/>
                <a:gd name="T45" fmla="*/ 153 h 155"/>
                <a:gd name="T46" fmla="*/ 162 w 292"/>
                <a:gd name="T47" fmla="*/ 150 h 155"/>
                <a:gd name="T48" fmla="*/ 180 w 292"/>
                <a:gd name="T49" fmla="*/ 146 h 155"/>
                <a:gd name="T50" fmla="*/ 197 w 292"/>
                <a:gd name="T51" fmla="*/ 140 h 155"/>
                <a:gd name="T52" fmla="*/ 212 w 292"/>
                <a:gd name="T53" fmla="*/ 136 h 155"/>
                <a:gd name="T54" fmla="*/ 225 w 292"/>
                <a:gd name="T55" fmla="*/ 131 h 155"/>
                <a:gd name="T56" fmla="*/ 233 w 292"/>
                <a:gd name="T57" fmla="*/ 128 h 155"/>
                <a:gd name="T58" fmla="*/ 241 w 292"/>
                <a:gd name="T59" fmla="*/ 124 h 155"/>
                <a:gd name="T60" fmla="*/ 248 w 292"/>
                <a:gd name="T61" fmla="*/ 115 h 155"/>
                <a:gd name="T62" fmla="*/ 259 w 292"/>
                <a:gd name="T63" fmla="*/ 103 h 155"/>
                <a:gd name="T64" fmla="*/ 268 w 292"/>
                <a:gd name="T65" fmla="*/ 91 h 155"/>
                <a:gd name="T66" fmla="*/ 276 w 292"/>
                <a:gd name="T67" fmla="*/ 78 h 155"/>
                <a:gd name="T68" fmla="*/ 284 w 292"/>
                <a:gd name="T69" fmla="*/ 66 h 155"/>
                <a:gd name="T70" fmla="*/ 290 w 292"/>
                <a:gd name="T71" fmla="*/ 57 h 155"/>
                <a:gd name="T72" fmla="*/ 292 w 292"/>
                <a:gd name="T73" fmla="*/ 52 h 155"/>
                <a:gd name="T74" fmla="*/ 292 w 292"/>
                <a:gd name="T75" fmla="*/ 45 h 155"/>
                <a:gd name="T76" fmla="*/ 288 w 292"/>
                <a:gd name="T77" fmla="*/ 37 h 155"/>
                <a:gd name="T78" fmla="*/ 282 w 292"/>
                <a:gd name="T79" fmla="*/ 32 h 155"/>
                <a:gd name="T80" fmla="*/ 278 w 292"/>
                <a:gd name="T81" fmla="*/ 28 h 155"/>
                <a:gd name="T82" fmla="*/ 273 w 292"/>
                <a:gd name="T83" fmla="*/ 27 h 155"/>
                <a:gd name="T84" fmla="*/ 266 w 292"/>
                <a:gd name="T85" fmla="*/ 26 h 155"/>
                <a:gd name="T86" fmla="*/ 259 w 292"/>
                <a:gd name="T87" fmla="*/ 27 h 155"/>
                <a:gd name="T88" fmla="*/ 250 w 292"/>
                <a:gd name="T89" fmla="*/ 32 h 155"/>
                <a:gd name="T90" fmla="*/ 244 w 292"/>
                <a:gd name="T91" fmla="*/ 36 h 155"/>
                <a:gd name="T92" fmla="*/ 240 w 292"/>
                <a:gd name="T93" fmla="*/ 41 h 155"/>
                <a:gd name="T94" fmla="*/ 235 w 292"/>
                <a:gd name="T95" fmla="*/ 46 h 155"/>
                <a:gd name="T96" fmla="*/ 231 w 292"/>
                <a:gd name="T97" fmla="*/ 51 h 155"/>
                <a:gd name="T98" fmla="*/ 225 w 292"/>
                <a:gd name="T99" fmla="*/ 54 h 155"/>
                <a:gd name="T100" fmla="*/ 218 w 292"/>
                <a:gd name="T101" fmla="*/ 56 h 155"/>
                <a:gd name="T102" fmla="*/ 212 w 292"/>
                <a:gd name="T103" fmla="*/ 56 h 155"/>
                <a:gd name="T104" fmla="*/ 203 w 292"/>
                <a:gd name="T105" fmla="*/ 54 h 155"/>
                <a:gd name="T106" fmla="*/ 191 w 292"/>
                <a:gd name="T107" fmla="*/ 50 h 155"/>
                <a:gd name="T108" fmla="*/ 178 w 292"/>
                <a:gd name="T109" fmla="*/ 42 h 155"/>
                <a:gd name="T110" fmla="*/ 163 w 292"/>
                <a:gd name="T111" fmla="*/ 33 h 155"/>
                <a:gd name="T112" fmla="*/ 149 w 292"/>
                <a:gd name="T113" fmla="*/ 24 h 155"/>
                <a:gd name="T114" fmla="*/ 135 w 292"/>
                <a:gd name="T115" fmla="*/ 15 h 155"/>
                <a:gd name="T116" fmla="*/ 124 w 292"/>
                <a:gd name="T117" fmla="*/ 7 h 155"/>
                <a:gd name="T118" fmla="*/ 116 w 292"/>
                <a:gd name="T119" fmla="*/ 3 h 155"/>
                <a:gd name="T120" fmla="*/ 114 w 292"/>
                <a:gd name="T1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 h="155">
                  <a:moveTo>
                    <a:pt x="114" y="0"/>
                  </a:moveTo>
                  <a:lnTo>
                    <a:pt x="110" y="1"/>
                  </a:lnTo>
                  <a:lnTo>
                    <a:pt x="99" y="5"/>
                  </a:lnTo>
                  <a:lnTo>
                    <a:pt x="82" y="9"/>
                  </a:lnTo>
                  <a:lnTo>
                    <a:pt x="63" y="15"/>
                  </a:lnTo>
                  <a:lnTo>
                    <a:pt x="44" y="22"/>
                  </a:lnTo>
                  <a:lnTo>
                    <a:pt x="27" y="27"/>
                  </a:lnTo>
                  <a:lnTo>
                    <a:pt x="15" y="33"/>
                  </a:lnTo>
                  <a:lnTo>
                    <a:pt x="9" y="37"/>
                  </a:lnTo>
                  <a:lnTo>
                    <a:pt x="6" y="45"/>
                  </a:lnTo>
                  <a:lnTo>
                    <a:pt x="2" y="55"/>
                  </a:lnTo>
                  <a:lnTo>
                    <a:pt x="0" y="65"/>
                  </a:lnTo>
                  <a:lnTo>
                    <a:pt x="0" y="73"/>
                  </a:lnTo>
                  <a:lnTo>
                    <a:pt x="1" y="79"/>
                  </a:lnTo>
                  <a:lnTo>
                    <a:pt x="4" y="88"/>
                  </a:lnTo>
                  <a:lnTo>
                    <a:pt x="10" y="98"/>
                  </a:lnTo>
                  <a:lnTo>
                    <a:pt x="20" y="110"/>
                  </a:lnTo>
                  <a:lnTo>
                    <a:pt x="36" y="124"/>
                  </a:lnTo>
                  <a:lnTo>
                    <a:pt x="58" y="136"/>
                  </a:lnTo>
                  <a:lnTo>
                    <a:pt x="87" y="147"/>
                  </a:lnTo>
                  <a:lnTo>
                    <a:pt x="124" y="155"/>
                  </a:lnTo>
                  <a:lnTo>
                    <a:pt x="133" y="155"/>
                  </a:lnTo>
                  <a:lnTo>
                    <a:pt x="147" y="153"/>
                  </a:lnTo>
                  <a:lnTo>
                    <a:pt x="162" y="150"/>
                  </a:lnTo>
                  <a:lnTo>
                    <a:pt x="180" y="146"/>
                  </a:lnTo>
                  <a:lnTo>
                    <a:pt x="197" y="140"/>
                  </a:lnTo>
                  <a:lnTo>
                    <a:pt x="212" y="136"/>
                  </a:lnTo>
                  <a:lnTo>
                    <a:pt x="225" y="131"/>
                  </a:lnTo>
                  <a:lnTo>
                    <a:pt x="233" y="128"/>
                  </a:lnTo>
                  <a:lnTo>
                    <a:pt x="241" y="124"/>
                  </a:lnTo>
                  <a:lnTo>
                    <a:pt x="248" y="115"/>
                  </a:lnTo>
                  <a:lnTo>
                    <a:pt x="259" y="103"/>
                  </a:lnTo>
                  <a:lnTo>
                    <a:pt x="268" y="91"/>
                  </a:lnTo>
                  <a:lnTo>
                    <a:pt x="276" y="78"/>
                  </a:lnTo>
                  <a:lnTo>
                    <a:pt x="284" y="66"/>
                  </a:lnTo>
                  <a:lnTo>
                    <a:pt x="290" y="57"/>
                  </a:lnTo>
                  <a:lnTo>
                    <a:pt x="292" y="52"/>
                  </a:lnTo>
                  <a:lnTo>
                    <a:pt x="292" y="45"/>
                  </a:lnTo>
                  <a:lnTo>
                    <a:pt x="288" y="37"/>
                  </a:lnTo>
                  <a:lnTo>
                    <a:pt x="282" y="32"/>
                  </a:lnTo>
                  <a:lnTo>
                    <a:pt x="278" y="28"/>
                  </a:lnTo>
                  <a:lnTo>
                    <a:pt x="273" y="27"/>
                  </a:lnTo>
                  <a:lnTo>
                    <a:pt x="266" y="26"/>
                  </a:lnTo>
                  <a:lnTo>
                    <a:pt x="259" y="27"/>
                  </a:lnTo>
                  <a:lnTo>
                    <a:pt x="250" y="32"/>
                  </a:lnTo>
                  <a:lnTo>
                    <a:pt x="244" y="36"/>
                  </a:lnTo>
                  <a:lnTo>
                    <a:pt x="240" y="41"/>
                  </a:lnTo>
                  <a:lnTo>
                    <a:pt x="235" y="46"/>
                  </a:lnTo>
                  <a:lnTo>
                    <a:pt x="231" y="51"/>
                  </a:lnTo>
                  <a:lnTo>
                    <a:pt x="225" y="54"/>
                  </a:lnTo>
                  <a:lnTo>
                    <a:pt x="218" y="56"/>
                  </a:lnTo>
                  <a:lnTo>
                    <a:pt x="212" y="56"/>
                  </a:lnTo>
                  <a:lnTo>
                    <a:pt x="203" y="54"/>
                  </a:lnTo>
                  <a:lnTo>
                    <a:pt x="191" y="50"/>
                  </a:lnTo>
                  <a:lnTo>
                    <a:pt x="178" y="42"/>
                  </a:lnTo>
                  <a:lnTo>
                    <a:pt x="163" y="33"/>
                  </a:lnTo>
                  <a:lnTo>
                    <a:pt x="149" y="24"/>
                  </a:lnTo>
                  <a:lnTo>
                    <a:pt x="135" y="15"/>
                  </a:lnTo>
                  <a:lnTo>
                    <a:pt x="124" y="7"/>
                  </a:lnTo>
                  <a:lnTo>
                    <a:pt x="116" y="3"/>
                  </a:lnTo>
                  <a:lnTo>
                    <a:pt x="114" y="0"/>
                  </a:lnTo>
                  <a:close/>
                </a:path>
              </a:pathLst>
            </a:custGeom>
            <a:solidFill>
              <a:srgbClr val="E28C49"/>
            </a:solidFill>
            <a:ln w="38100">
              <a:solidFill>
                <a:srgbClr val="002060"/>
              </a:solidFill>
              <a:round/>
              <a:headEnd/>
              <a:tailEnd/>
            </a:ln>
          </p:spPr>
          <p:txBody>
            <a:bodyPr/>
            <a:lstStyle/>
            <a:p>
              <a:endParaRPr lang="en-US"/>
            </a:p>
          </p:txBody>
        </p:sp>
        <p:sp>
          <p:nvSpPr>
            <p:cNvPr id="39" name="Freeform 38"/>
            <p:cNvSpPr>
              <a:spLocks/>
            </p:cNvSpPr>
            <p:nvPr/>
          </p:nvSpPr>
          <p:spPr bwMode="auto">
            <a:xfrm>
              <a:off x="2819" y="2957"/>
              <a:ext cx="89" cy="117"/>
            </a:xfrm>
            <a:custGeom>
              <a:avLst/>
              <a:gdLst>
                <a:gd name="T0" fmla="*/ 37 w 89"/>
                <a:gd name="T1" fmla="*/ 0 h 117"/>
                <a:gd name="T2" fmla="*/ 38 w 89"/>
                <a:gd name="T3" fmla="*/ 5 h 117"/>
                <a:gd name="T4" fmla="*/ 42 w 89"/>
                <a:gd name="T5" fmla="*/ 15 h 117"/>
                <a:gd name="T6" fmla="*/ 40 w 89"/>
                <a:gd name="T7" fmla="*/ 27 h 117"/>
                <a:gd name="T8" fmla="*/ 35 w 89"/>
                <a:gd name="T9" fmla="*/ 39 h 117"/>
                <a:gd name="T10" fmla="*/ 29 w 89"/>
                <a:gd name="T11" fmla="*/ 43 h 117"/>
                <a:gd name="T12" fmla="*/ 24 w 89"/>
                <a:gd name="T13" fmla="*/ 49 h 117"/>
                <a:gd name="T14" fmla="*/ 18 w 89"/>
                <a:gd name="T15" fmla="*/ 53 h 117"/>
                <a:gd name="T16" fmla="*/ 13 w 89"/>
                <a:gd name="T17" fmla="*/ 58 h 117"/>
                <a:gd name="T18" fmla="*/ 8 w 89"/>
                <a:gd name="T19" fmla="*/ 62 h 117"/>
                <a:gd name="T20" fmla="*/ 4 w 89"/>
                <a:gd name="T21" fmla="*/ 65 h 117"/>
                <a:gd name="T22" fmla="*/ 1 w 89"/>
                <a:gd name="T23" fmla="*/ 69 h 117"/>
                <a:gd name="T24" fmla="*/ 0 w 89"/>
                <a:gd name="T25" fmla="*/ 72 h 117"/>
                <a:gd name="T26" fmla="*/ 2 w 89"/>
                <a:gd name="T27" fmla="*/ 80 h 117"/>
                <a:gd name="T28" fmla="*/ 8 w 89"/>
                <a:gd name="T29" fmla="*/ 89 h 117"/>
                <a:gd name="T30" fmla="*/ 16 w 89"/>
                <a:gd name="T31" fmla="*/ 98 h 117"/>
                <a:gd name="T32" fmla="*/ 24 w 89"/>
                <a:gd name="T33" fmla="*/ 105 h 117"/>
                <a:gd name="T34" fmla="*/ 28 w 89"/>
                <a:gd name="T35" fmla="*/ 107 h 117"/>
                <a:gd name="T36" fmla="*/ 35 w 89"/>
                <a:gd name="T37" fmla="*/ 110 h 117"/>
                <a:gd name="T38" fmla="*/ 42 w 89"/>
                <a:gd name="T39" fmla="*/ 112 h 117"/>
                <a:gd name="T40" fmla="*/ 49 w 89"/>
                <a:gd name="T41" fmla="*/ 115 h 117"/>
                <a:gd name="T42" fmla="*/ 56 w 89"/>
                <a:gd name="T43" fmla="*/ 117 h 117"/>
                <a:gd name="T44" fmla="*/ 63 w 89"/>
                <a:gd name="T45" fmla="*/ 117 h 117"/>
                <a:gd name="T46" fmla="*/ 70 w 89"/>
                <a:gd name="T47" fmla="*/ 117 h 117"/>
                <a:gd name="T48" fmla="*/ 74 w 89"/>
                <a:gd name="T49" fmla="*/ 115 h 117"/>
                <a:gd name="T50" fmla="*/ 80 w 89"/>
                <a:gd name="T51" fmla="*/ 108 h 117"/>
                <a:gd name="T52" fmla="*/ 85 w 89"/>
                <a:gd name="T53" fmla="*/ 97 h 117"/>
                <a:gd name="T54" fmla="*/ 89 w 89"/>
                <a:gd name="T55" fmla="*/ 82 h 117"/>
                <a:gd name="T56" fmla="*/ 89 w 89"/>
                <a:gd name="T57" fmla="*/ 66 h 117"/>
                <a:gd name="T58" fmla="*/ 85 w 89"/>
                <a:gd name="T59" fmla="*/ 58 h 117"/>
                <a:gd name="T60" fmla="*/ 79 w 89"/>
                <a:gd name="T61" fmla="*/ 46 h 117"/>
                <a:gd name="T62" fmla="*/ 71 w 89"/>
                <a:gd name="T63" fmla="*/ 36 h 117"/>
                <a:gd name="T64" fmla="*/ 62 w 89"/>
                <a:gd name="T65" fmla="*/ 25 h 117"/>
                <a:gd name="T66" fmla="*/ 53 w 89"/>
                <a:gd name="T67" fmla="*/ 15 h 117"/>
                <a:gd name="T68" fmla="*/ 45 w 89"/>
                <a:gd name="T69" fmla="*/ 7 h 117"/>
                <a:gd name="T70" fmla="*/ 39 w 89"/>
                <a:gd name="T71" fmla="*/ 3 h 117"/>
                <a:gd name="T72" fmla="*/ 37 w 89"/>
                <a:gd name="T7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 h="117">
                  <a:moveTo>
                    <a:pt x="37" y="0"/>
                  </a:moveTo>
                  <a:lnTo>
                    <a:pt x="38" y="5"/>
                  </a:lnTo>
                  <a:lnTo>
                    <a:pt x="42" y="15"/>
                  </a:lnTo>
                  <a:lnTo>
                    <a:pt x="40" y="27"/>
                  </a:lnTo>
                  <a:lnTo>
                    <a:pt x="35" y="39"/>
                  </a:lnTo>
                  <a:lnTo>
                    <a:pt x="29" y="43"/>
                  </a:lnTo>
                  <a:lnTo>
                    <a:pt x="24" y="49"/>
                  </a:lnTo>
                  <a:lnTo>
                    <a:pt x="18" y="53"/>
                  </a:lnTo>
                  <a:lnTo>
                    <a:pt x="13" y="58"/>
                  </a:lnTo>
                  <a:lnTo>
                    <a:pt x="8" y="62"/>
                  </a:lnTo>
                  <a:lnTo>
                    <a:pt x="4" y="65"/>
                  </a:lnTo>
                  <a:lnTo>
                    <a:pt x="1" y="69"/>
                  </a:lnTo>
                  <a:lnTo>
                    <a:pt x="0" y="72"/>
                  </a:lnTo>
                  <a:lnTo>
                    <a:pt x="2" y="80"/>
                  </a:lnTo>
                  <a:lnTo>
                    <a:pt x="8" y="89"/>
                  </a:lnTo>
                  <a:lnTo>
                    <a:pt x="16" y="98"/>
                  </a:lnTo>
                  <a:lnTo>
                    <a:pt x="24" y="105"/>
                  </a:lnTo>
                  <a:lnTo>
                    <a:pt x="28" y="107"/>
                  </a:lnTo>
                  <a:lnTo>
                    <a:pt x="35" y="110"/>
                  </a:lnTo>
                  <a:lnTo>
                    <a:pt x="42" y="112"/>
                  </a:lnTo>
                  <a:lnTo>
                    <a:pt x="49" y="115"/>
                  </a:lnTo>
                  <a:lnTo>
                    <a:pt x="56" y="117"/>
                  </a:lnTo>
                  <a:lnTo>
                    <a:pt x="63" y="117"/>
                  </a:lnTo>
                  <a:lnTo>
                    <a:pt x="70" y="117"/>
                  </a:lnTo>
                  <a:lnTo>
                    <a:pt x="74" y="115"/>
                  </a:lnTo>
                  <a:lnTo>
                    <a:pt x="80" y="108"/>
                  </a:lnTo>
                  <a:lnTo>
                    <a:pt x="85" y="97"/>
                  </a:lnTo>
                  <a:lnTo>
                    <a:pt x="89" y="82"/>
                  </a:lnTo>
                  <a:lnTo>
                    <a:pt x="89" y="66"/>
                  </a:lnTo>
                  <a:lnTo>
                    <a:pt x="85" y="58"/>
                  </a:lnTo>
                  <a:lnTo>
                    <a:pt x="79" y="46"/>
                  </a:lnTo>
                  <a:lnTo>
                    <a:pt x="71" y="36"/>
                  </a:lnTo>
                  <a:lnTo>
                    <a:pt x="62" y="25"/>
                  </a:lnTo>
                  <a:lnTo>
                    <a:pt x="53" y="15"/>
                  </a:lnTo>
                  <a:lnTo>
                    <a:pt x="45" y="7"/>
                  </a:lnTo>
                  <a:lnTo>
                    <a:pt x="39" y="3"/>
                  </a:lnTo>
                  <a:lnTo>
                    <a:pt x="37" y="0"/>
                  </a:lnTo>
                  <a:close/>
                </a:path>
              </a:pathLst>
            </a:custGeom>
            <a:solidFill>
              <a:srgbClr val="FFD866"/>
            </a:solidFill>
            <a:ln w="38100">
              <a:solidFill>
                <a:srgbClr val="002060"/>
              </a:solidFill>
              <a:round/>
              <a:headEnd/>
              <a:tailEnd/>
            </a:ln>
          </p:spPr>
          <p:txBody>
            <a:bodyPr/>
            <a:lstStyle/>
            <a:p>
              <a:endParaRPr lang="en-US"/>
            </a:p>
          </p:txBody>
        </p:sp>
        <p:sp>
          <p:nvSpPr>
            <p:cNvPr id="40" name="Freeform 39"/>
            <p:cNvSpPr>
              <a:spLocks/>
            </p:cNvSpPr>
            <p:nvPr/>
          </p:nvSpPr>
          <p:spPr bwMode="auto">
            <a:xfrm>
              <a:off x="2900" y="2249"/>
              <a:ext cx="146" cy="69"/>
            </a:xfrm>
            <a:custGeom>
              <a:avLst/>
              <a:gdLst>
                <a:gd name="T0" fmla="*/ 5 w 146"/>
                <a:gd name="T1" fmla="*/ 0 h 69"/>
                <a:gd name="T2" fmla="*/ 0 w 146"/>
                <a:gd name="T3" fmla="*/ 66 h 69"/>
                <a:gd name="T4" fmla="*/ 146 w 146"/>
                <a:gd name="T5" fmla="*/ 69 h 69"/>
                <a:gd name="T6" fmla="*/ 134 w 146"/>
                <a:gd name="T7" fmla="*/ 0 h 69"/>
                <a:gd name="T8" fmla="*/ 5 w 146"/>
                <a:gd name="T9" fmla="*/ 0 h 69"/>
              </a:gdLst>
              <a:ahLst/>
              <a:cxnLst>
                <a:cxn ang="0">
                  <a:pos x="T0" y="T1"/>
                </a:cxn>
                <a:cxn ang="0">
                  <a:pos x="T2" y="T3"/>
                </a:cxn>
                <a:cxn ang="0">
                  <a:pos x="T4" y="T5"/>
                </a:cxn>
                <a:cxn ang="0">
                  <a:pos x="T6" y="T7"/>
                </a:cxn>
                <a:cxn ang="0">
                  <a:pos x="T8" y="T9"/>
                </a:cxn>
              </a:cxnLst>
              <a:rect l="0" t="0" r="r" b="b"/>
              <a:pathLst>
                <a:path w="146" h="69">
                  <a:moveTo>
                    <a:pt x="5" y="0"/>
                  </a:moveTo>
                  <a:lnTo>
                    <a:pt x="0" y="66"/>
                  </a:lnTo>
                  <a:lnTo>
                    <a:pt x="146" y="69"/>
                  </a:lnTo>
                  <a:lnTo>
                    <a:pt x="134" y="0"/>
                  </a:lnTo>
                  <a:lnTo>
                    <a:pt x="5" y="0"/>
                  </a:lnTo>
                  <a:close/>
                </a:path>
              </a:pathLst>
            </a:custGeom>
            <a:solidFill>
              <a:srgbClr val="E0FCFF"/>
            </a:solidFill>
            <a:ln w="38100">
              <a:solidFill>
                <a:srgbClr val="002060"/>
              </a:solidFill>
              <a:round/>
              <a:headEnd/>
              <a:tailEnd/>
            </a:ln>
          </p:spPr>
          <p:txBody>
            <a:bodyPr/>
            <a:lstStyle/>
            <a:p>
              <a:endParaRPr lang="en-US"/>
            </a:p>
          </p:txBody>
        </p:sp>
        <p:sp>
          <p:nvSpPr>
            <p:cNvPr id="41" name="Freeform 40"/>
            <p:cNvSpPr>
              <a:spLocks/>
            </p:cNvSpPr>
            <p:nvPr/>
          </p:nvSpPr>
          <p:spPr bwMode="auto">
            <a:xfrm>
              <a:off x="3103" y="2254"/>
              <a:ext cx="166" cy="93"/>
            </a:xfrm>
            <a:custGeom>
              <a:avLst/>
              <a:gdLst>
                <a:gd name="T0" fmla="*/ 0 w 166"/>
                <a:gd name="T1" fmla="*/ 19 h 93"/>
                <a:gd name="T2" fmla="*/ 6 w 166"/>
                <a:gd name="T3" fmla="*/ 82 h 93"/>
                <a:gd name="T4" fmla="*/ 8 w 166"/>
                <a:gd name="T5" fmla="*/ 83 h 93"/>
                <a:gd name="T6" fmla="*/ 14 w 166"/>
                <a:gd name="T7" fmla="*/ 84 h 93"/>
                <a:gd name="T8" fmla="*/ 23 w 166"/>
                <a:gd name="T9" fmla="*/ 87 h 93"/>
                <a:gd name="T10" fmla="*/ 34 w 166"/>
                <a:gd name="T11" fmla="*/ 89 h 93"/>
                <a:gd name="T12" fmla="*/ 45 w 166"/>
                <a:gd name="T13" fmla="*/ 91 h 93"/>
                <a:gd name="T14" fmla="*/ 58 w 166"/>
                <a:gd name="T15" fmla="*/ 93 h 93"/>
                <a:gd name="T16" fmla="*/ 70 w 166"/>
                <a:gd name="T17" fmla="*/ 93 h 93"/>
                <a:gd name="T18" fmla="*/ 81 w 166"/>
                <a:gd name="T19" fmla="*/ 93 h 93"/>
                <a:gd name="T20" fmla="*/ 92 w 166"/>
                <a:gd name="T21" fmla="*/ 92 h 93"/>
                <a:gd name="T22" fmla="*/ 106 w 166"/>
                <a:gd name="T23" fmla="*/ 90 h 93"/>
                <a:gd name="T24" fmla="*/ 119 w 166"/>
                <a:gd name="T25" fmla="*/ 89 h 93"/>
                <a:gd name="T26" fmla="*/ 134 w 166"/>
                <a:gd name="T27" fmla="*/ 87 h 93"/>
                <a:gd name="T28" fmla="*/ 146 w 166"/>
                <a:gd name="T29" fmla="*/ 84 h 93"/>
                <a:gd name="T30" fmla="*/ 156 w 166"/>
                <a:gd name="T31" fmla="*/ 83 h 93"/>
                <a:gd name="T32" fmla="*/ 164 w 166"/>
                <a:gd name="T33" fmla="*/ 82 h 93"/>
                <a:gd name="T34" fmla="*/ 166 w 166"/>
                <a:gd name="T35" fmla="*/ 82 h 93"/>
                <a:gd name="T36" fmla="*/ 166 w 166"/>
                <a:gd name="T37" fmla="*/ 73 h 93"/>
                <a:gd name="T38" fmla="*/ 165 w 166"/>
                <a:gd name="T39" fmla="*/ 52 h 93"/>
                <a:gd name="T40" fmla="*/ 164 w 166"/>
                <a:gd name="T41" fmla="*/ 31 h 93"/>
                <a:gd name="T42" fmla="*/ 163 w 166"/>
                <a:gd name="T43" fmla="*/ 18 h 93"/>
                <a:gd name="T44" fmla="*/ 159 w 166"/>
                <a:gd name="T45" fmla="*/ 16 h 93"/>
                <a:gd name="T46" fmla="*/ 153 w 166"/>
                <a:gd name="T47" fmla="*/ 13 h 93"/>
                <a:gd name="T48" fmla="*/ 143 w 166"/>
                <a:gd name="T49" fmla="*/ 10 h 93"/>
                <a:gd name="T50" fmla="*/ 131 w 166"/>
                <a:gd name="T51" fmla="*/ 7 h 93"/>
                <a:gd name="T52" fmla="*/ 118 w 166"/>
                <a:gd name="T53" fmla="*/ 5 h 93"/>
                <a:gd name="T54" fmla="*/ 106 w 166"/>
                <a:gd name="T55" fmla="*/ 3 h 93"/>
                <a:gd name="T56" fmla="*/ 95 w 166"/>
                <a:gd name="T57" fmla="*/ 0 h 93"/>
                <a:gd name="T58" fmla="*/ 86 w 166"/>
                <a:gd name="T59" fmla="*/ 0 h 93"/>
                <a:gd name="T60" fmla="*/ 64 w 166"/>
                <a:gd name="T61" fmla="*/ 1 h 93"/>
                <a:gd name="T62" fmla="*/ 46 w 166"/>
                <a:gd name="T63" fmla="*/ 4 h 93"/>
                <a:gd name="T64" fmla="*/ 32 w 166"/>
                <a:gd name="T65" fmla="*/ 6 h 93"/>
                <a:gd name="T66" fmla="*/ 21 w 166"/>
                <a:gd name="T67" fmla="*/ 9 h 93"/>
                <a:gd name="T68" fmla="*/ 12 w 166"/>
                <a:gd name="T69" fmla="*/ 14 h 93"/>
                <a:gd name="T70" fmla="*/ 5 w 166"/>
                <a:gd name="T71" fmla="*/ 16 h 93"/>
                <a:gd name="T72" fmla="*/ 2 w 166"/>
                <a:gd name="T73" fmla="*/ 18 h 93"/>
                <a:gd name="T74" fmla="*/ 0 w 166"/>
                <a:gd name="T75"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 h="93">
                  <a:moveTo>
                    <a:pt x="0" y="19"/>
                  </a:moveTo>
                  <a:lnTo>
                    <a:pt x="6" y="82"/>
                  </a:lnTo>
                  <a:lnTo>
                    <a:pt x="8" y="83"/>
                  </a:lnTo>
                  <a:lnTo>
                    <a:pt x="14" y="84"/>
                  </a:lnTo>
                  <a:lnTo>
                    <a:pt x="23" y="87"/>
                  </a:lnTo>
                  <a:lnTo>
                    <a:pt x="34" y="89"/>
                  </a:lnTo>
                  <a:lnTo>
                    <a:pt x="45" y="91"/>
                  </a:lnTo>
                  <a:lnTo>
                    <a:pt x="58" y="93"/>
                  </a:lnTo>
                  <a:lnTo>
                    <a:pt x="70" y="93"/>
                  </a:lnTo>
                  <a:lnTo>
                    <a:pt x="81" y="93"/>
                  </a:lnTo>
                  <a:lnTo>
                    <a:pt x="92" y="92"/>
                  </a:lnTo>
                  <a:lnTo>
                    <a:pt x="106" y="90"/>
                  </a:lnTo>
                  <a:lnTo>
                    <a:pt x="119" y="89"/>
                  </a:lnTo>
                  <a:lnTo>
                    <a:pt x="134" y="87"/>
                  </a:lnTo>
                  <a:lnTo>
                    <a:pt x="146" y="84"/>
                  </a:lnTo>
                  <a:lnTo>
                    <a:pt x="156" y="83"/>
                  </a:lnTo>
                  <a:lnTo>
                    <a:pt x="164" y="82"/>
                  </a:lnTo>
                  <a:lnTo>
                    <a:pt x="166" y="82"/>
                  </a:lnTo>
                  <a:lnTo>
                    <a:pt x="166" y="73"/>
                  </a:lnTo>
                  <a:lnTo>
                    <a:pt x="165" y="52"/>
                  </a:lnTo>
                  <a:lnTo>
                    <a:pt x="164" y="31"/>
                  </a:lnTo>
                  <a:lnTo>
                    <a:pt x="163" y="18"/>
                  </a:lnTo>
                  <a:lnTo>
                    <a:pt x="159" y="16"/>
                  </a:lnTo>
                  <a:lnTo>
                    <a:pt x="153" y="13"/>
                  </a:lnTo>
                  <a:lnTo>
                    <a:pt x="143" y="10"/>
                  </a:lnTo>
                  <a:lnTo>
                    <a:pt x="131" y="7"/>
                  </a:lnTo>
                  <a:lnTo>
                    <a:pt x="118" y="5"/>
                  </a:lnTo>
                  <a:lnTo>
                    <a:pt x="106" y="3"/>
                  </a:lnTo>
                  <a:lnTo>
                    <a:pt x="95" y="0"/>
                  </a:lnTo>
                  <a:lnTo>
                    <a:pt x="86" y="0"/>
                  </a:lnTo>
                  <a:lnTo>
                    <a:pt x="64" y="1"/>
                  </a:lnTo>
                  <a:lnTo>
                    <a:pt x="46" y="4"/>
                  </a:lnTo>
                  <a:lnTo>
                    <a:pt x="32" y="6"/>
                  </a:lnTo>
                  <a:lnTo>
                    <a:pt x="21" y="9"/>
                  </a:lnTo>
                  <a:lnTo>
                    <a:pt x="12" y="14"/>
                  </a:lnTo>
                  <a:lnTo>
                    <a:pt x="5" y="16"/>
                  </a:lnTo>
                  <a:lnTo>
                    <a:pt x="2" y="18"/>
                  </a:lnTo>
                  <a:lnTo>
                    <a:pt x="0" y="19"/>
                  </a:lnTo>
                  <a:close/>
                </a:path>
              </a:pathLst>
            </a:custGeom>
            <a:solidFill>
              <a:srgbClr val="E0FCFF"/>
            </a:solidFill>
            <a:ln w="38100">
              <a:solidFill>
                <a:srgbClr val="002060"/>
              </a:solidFill>
              <a:round/>
              <a:headEnd/>
              <a:tailEnd/>
            </a:ln>
          </p:spPr>
          <p:txBody>
            <a:bodyPr/>
            <a:lstStyle/>
            <a:p>
              <a:endParaRPr lang="en-US"/>
            </a:p>
          </p:txBody>
        </p:sp>
        <p:sp>
          <p:nvSpPr>
            <p:cNvPr id="42" name="Freeform 41"/>
            <p:cNvSpPr>
              <a:spLocks/>
            </p:cNvSpPr>
            <p:nvPr/>
          </p:nvSpPr>
          <p:spPr bwMode="auto">
            <a:xfrm>
              <a:off x="3112" y="2582"/>
              <a:ext cx="160" cy="56"/>
            </a:xfrm>
            <a:custGeom>
              <a:avLst/>
              <a:gdLst>
                <a:gd name="T0" fmla="*/ 54 w 160"/>
                <a:gd name="T1" fmla="*/ 0 h 56"/>
                <a:gd name="T2" fmla="*/ 0 w 160"/>
                <a:gd name="T3" fmla="*/ 38 h 56"/>
                <a:gd name="T4" fmla="*/ 15 w 160"/>
                <a:gd name="T5" fmla="*/ 51 h 56"/>
                <a:gd name="T6" fmla="*/ 18 w 160"/>
                <a:gd name="T7" fmla="*/ 51 h 56"/>
                <a:gd name="T8" fmla="*/ 27 w 160"/>
                <a:gd name="T9" fmla="*/ 52 h 56"/>
                <a:gd name="T10" fmla="*/ 41 w 160"/>
                <a:gd name="T11" fmla="*/ 53 h 56"/>
                <a:gd name="T12" fmla="*/ 55 w 160"/>
                <a:gd name="T13" fmla="*/ 54 h 56"/>
                <a:gd name="T14" fmla="*/ 71 w 160"/>
                <a:gd name="T15" fmla="*/ 55 h 56"/>
                <a:gd name="T16" fmla="*/ 84 w 160"/>
                <a:gd name="T17" fmla="*/ 56 h 56"/>
                <a:gd name="T18" fmla="*/ 94 w 160"/>
                <a:gd name="T19" fmla="*/ 56 h 56"/>
                <a:gd name="T20" fmla="*/ 100 w 160"/>
                <a:gd name="T21" fmla="*/ 56 h 56"/>
                <a:gd name="T22" fmla="*/ 105 w 160"/>
                <a:gd name="T23" fmla="*/ 55 h 56"/>
                <a:gd name="T24" fmla="*/ 112 w 160"/>
                <a:gd name="T25" fmla="*/ 53 h 56"/>
                <a:gd name="T26" fmla="*/ 121 w 160"/>
                <a:gd name="T27" fmla="*/ 51 h 56"/>
                <a:gd name="T28" fmla="*/ 133 w 160"/>
                <a:gd name="T29" fmla="*/ 49 h 56"/>
                <a:gd name="T30" fmla="*/ 143 w 160"/>
                <a:gd name="T31" fmla="*/ 46 h 56"/>
                <a:gd name="T32" fmla="*/ 152 w 160"/>
                <a:gd name="T33" fmla="*/ 45 h 56"/>
                <a:gd name="T34" fmla="*/ 158 w 160"/>
                <a:gd name="T35" fmla="*/ 43 h 56"/>
                <a:gd name="T36" fmla="*/ 160 w 160"/>
                <a:gd name="T37" fmla="*/ 43 h 56"/>
                <a:gd name="T38" fmla="*/ 134 w 160"/>
                <a:gd name="T39" fmla="*/ 17 h 56"/>
                <a:gd name="T40" fmla="*/ 54 w 160"/>
                <a:gd name="T4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56">
                  <a:moveTo>
                    <a:pt x="54" y="0"/>
                  </a:moveTo>
                  <a:lnTo>
                    <a:pt x="0" y="38"/>
                  </a:lnTo>
                  <a:lnTo>
                    <a:pt x="15" y="51"/>
                  </a:lnTo>
                  <a:lnTo>
                    <a:pt x="18" y="51"/>
                  </a:lnTo>
                  <a:lnTo>
                    <a:pt x="27" y="52"/>
                  </a:lnTo>
                  <a:lnTo>
                    <a:pt x="41" y="53"/>
                  </a:lnTo>
                  <a:lnTo>
                    <a:pt x="55" y="54"/>
                  </a:lnTo>
                  <a:lnTo>
                    <a:pt x="71" y="55"/>
                  </a:lnTo>
                  <a:lnTo>
                    <a:pt x="84" y="56"/>
                  </a:lnTo>
                  <a:lnTo>
                    <a:pt x="94" y="56"/>
                  </a:lnTo>
                  <a:lnTo>
                    <a:pt x="100" y="56"/>
                  </a:lnTo>
                  <a:lnTo>
                    <a:pt x="105" y="55"/>
                  </a:lnTo>
                  <a:lnTo>
                    <a:pt x="112" y="53"/>
                  </a:lnTo>
                  <a:lnTo>
                    <a:pt x="121" y="51"/>
                  </a:lnTo>
                  <a:lnTo>
                    <a:pt x="133" y="49"/>
                  </a:lnTo>
                  <a:lnTo>
                    <a:pt x="143" y="46"/>
                  </a:lnTo>
                  <a:lnTo>
                    <a:pt x="152" y="45"/>
                  </a:lnTo>
                  <a:lnTo>
                    <a:pt x="158" y="43"/>
                  </a:lnTo>
                  <a:lnTo>
                    <a:pt x="160" y="43"/>
                  </a:lnTo>
                  <a:lnTo>
                    <a:pt x="134" y="17"/>
                  </a:lnTo>
                  <a:lnTo>
                    <a:pt x="54" y="0"/>
                  </a:lnTo>
                  <a:close/>
                </a:path>
              </a:pathLst>
            </a:custGeom>
            <a:solidFill>
              <a:srgbClr val="E0FCFF"/>
            </a:solidFill>
            <a:ln w="38100">
              <a:solidFill>
                <a:srgbClr val="002060"/>
              </a:solidFill>
              <a:round/>
              <a:headEnd/>
              <a:tailEnd/>
            </a:ln>
          </p:spPr>
          <p:txBody>
            <a:bodyPr/>
            <a:lstStyle/>
            <a:p>
              <a:endParaRPr lang="en-US"/>
            </a:p>
          </p:txBody>
        </p:sp>
        <p:sp>
          <p:nvSpPr>
            <p:cNvPr id="43" name="Freeform 42"/>
            <p:cNvSpPr>
              <a:spLocks/>
            </p:cNvSpPr>
            <p:nvPr/>
          </p:nvSpPr>
          <p:spPr bwMode="auto">
            <a:xfrm>
              <a:off x="2900" y="2317"/>
              <a:ext cx="148" cy="124"/>
            </a:xfrm>
            <a:custGeom>
              <a:avLst/>
              <a:gdLst>
                <a:gd name="T0" fmla="*/ 0 w 148"/>
                <a:gd name="T1" fmla="*/ 5 h 124"/>
                <a:gd name="T2" fmla="*/ 12 w 148"/>
                <a:gd name="T3" fmla="*/ 75 h 124"/>
                <a:gd name="T4" fmla="*/ 39 w 148"/>
                <a:gd name="T5" fmla="*/ 124 h 124"/>
                <a:gd name="T6" fmla="*/ 148 w 148"/>
                <a:gd name="T7" fmla="*/ 69 h 124"/>
                <a:gd name="T8" fmla="*/ 143 w 148"/>
                <a:gd name="T9" fmla="*/ 0 h 124"/>
                <a:gd name="T10" fmla="*/ 0 w 148"/>
                <a:gd name="T11" fmla="*/ 5 h 124"/>
              </a:gdLst>
              <a:ahLst/>
              <a:cxnLst>
                <a:cxn ang="0">
                  <a:pos x="T0" y="T1"/>
                </a:cxn>
                <a:cxn ang="0">
                  <a:pos x="T2" y="T3"/>
                </a:cxn>
                <a:cxn ang="0">
                  <a:pos x="T4" y="T5"/>
                </a:cxn>
                <a:cxn ang="0">
                  <a:pos x="T6" y="T7"/>
                </a:cxn>
                <a:cxn ang="0">
                  <a:pos x="T8" y="T9"/>
                </a:cxn>
                <a:cxn ang="0">
                  <a:pos x="T10" y="T11"/>
                </a:cxn>
              </a:cxnLst>
              <a:rect l="0" t="0" r="r" b="b"/>
              <a:pathLst>
                <a:path w="148" h="124">
                  <a:moveTo>
                    <a:pt x="0" y="5"/>
                  </a:moveTo>
                  <a:lnTo>
                    <a:pt x="12" y="75"/>
                  </a:lnTo>
                  <a:lnTo>
                    <a:pt x="39" y="124"/>
                  </a:lnTo>
                  <a:lnTo>
                    <a:pt x="148" y="69"/>
                  </a:lnTo>
                  <a:lnTo>
                    <a:pt x="143" y="0"/>
                  </a:lnTo>
                  <a:lnTo>
                    <a:pt x="0" y="5"/>
                  </a:lnTo>
                  <a:close/>
                </a:path>
              </a:pathLst>
            </a:custGeom>
            <a:solidFill>
              <a:srgbClr val="FCF7DB"/>
            </a:solidFill>
            <a:ln w="38100">
              <a:solidFill>
                <a:srgbClr val="002060"/>
              </a:solidFill>
              <a:round/>
              <a:headEnd/>
              <a:tailEnd/>
            </a:ln>
          </p:spPr>
          <p:txBody>
            <a:bodyPr/>
            <a:lstStyle/>
            <a:p>
              <a:endParaRPr lang="en-US"/>
            </a:p>
          </p:txBody>
        </p:sp>
        <p:sp>
          <p:nvSpPr>
            <p:cNvPr id="44" name="Freeform 43"/>
            <p:cNvSpPr>
              <a:spLocks/>
            </p:cNvSpPr>
            <p:nvPr/>
          </p:nvSpPr>
          <p:spPr bwMode="auto">
            <a:xfrm>
              <a:off x="3109" y="2331"/>
              <a:ext cx="162" cy="114"/>
            </a:xfrm>
            <a:custGeom>
              <a:avLst/>
              <a:gdLst>
                <a:gd name="T0" fmla="*/ 0 w 162"/>
                <a:gd name="T1" fmla="*/ 4 h 114"/>
                <a:gd name="T2" fmla="*/ 3 w 162"/>
                <a:gd name="T3" fmla="*/ 4 h 114"/>
                <a:gd name="T4" fmla="*/ 11 w 162"/>
                <a:gd name="T5" fmla="*/ 5 h 114"/>
                <a:gd name="T6" fmla="*/ 22 w 162"/>
                <a:gd name="T7" fmla="*/ 7 h 114"/>
                <a:gd name="T8" fmla="*/ 36 w 162"/>
                <a:gd name="T9" fmla="*/ 8 h 114"/>
                <a:gd name="T10" fmla="*/ 50 w 162"/>
                <a:gd name="T11" fmla="*/ 11 h 114"/>
                <a:gd name="T12" fmla="*/ 63 w 162"/>
                <a:gd name="T13" fmla="*/ 13 h 114"/>
                <a:gd name="T14" fmla="*/ 73 w 162"/>
                <a:gd name="T15" fmla="*/ 14 h 114"/>
                <a:gd name="T16" fmla="*/ 80 w 162"/>
                <a:gd name="T17" fmla="*/ 14 h 114"/>
                <a:gd name="T18" fmla="*/ 86 w 162"/>
                <a:gd name="T19" fmla="*/ 13 h 114"/>
                <a:gd name="T20" fmla="*/ 97 w 162"/>
                <a:gd name="T21" fmla="*/ 12 h 114"/>
                <a:gd name="T22" fmla="*/ 111 w 162"/>
                <a:gd name="T23" fmla="*/ 10 h 114"/>
                <a:gd name="T24" fmla="*/ 125 w 162"/>
                <a:gd name="T25" fmla="*/ 6 h 114"/>
                <a:gd name="T26" fmla="*/ 139 w 162"/>
                <a:gd name="T27" fmla="*/ 4 h 114"/>
                <a:gd name="T28" fmla="*/ 151 w 162"/>
                <a:gd name="T29" fmla="*/ 2 h 114"/>
                <a:gd name="T30" fmla="*/ 159 w 162"/>
                <a:gd name="T31" fmla="*/ 1 h 114"/>
                <a:gd name="T32" fmla="*/ 162 w 162"/>
                <a:gd name="T33" fmla="*/ 0 h 114"/>
                <a:gd name="T34" fmla="*/ 151 w 162"/>
                <a:gd name="T35" fmla="*/ 109 h 114"/>
                <a:gd name="T36" fmla="*/ 28 w 162"/>
                <a:gd name="T37" fmla="*/ 114 h 114"/>
                <a:gd name="T38" fmla="*/ 0 w 162"/>
                <a:gd name="T39" fmla="*/ 40 h 114"/>
                <a:gd name="T40" fmla="*/ 0 w 162"/>
                <a:gd name="T41"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2" h="114">
                  <a:moveTo>
                    <a:pt x="0" y="4"/>
                  </a:moveTo>
                  <a:lnTo>
                    <a:pt x="3" y="4"/>
                  </a:lnTo>
                  <a:lnTo>
                    <a:pt x="11" y="5"/>
                  </a:lnTo>
                  <a:lnTo>
                    <a:pt x="22" y="7"/>
                  </a:lnTo>
                  <a:lnTo>
                    <a:pt x="36" y="8"/>
                  </a:lnTo>
                  <a:lnTo>
                    <a:pt x="50" y="11"/>
                  </a:lnTo>
                  <a:lnTo>
                    <a:pt x="63" y="13"/>
                  </a:lnTo>
                  <a:lnTo>
                    <a:pt x="73" y="14"/>
                  </a:lnTo>
                  <a:lnTo>
                    <a:pt x="80" y="14"/>
                  </a:lnTo>
                  <a:lnTo>
                    <a:pt x="86" y="13"/>
                  </a:lnTo>
                  <a:lnTo>
                    <a:pt x="97" y="12"/>
                  </a:lnTo>
                  <a:lnTo>
                    <a:pt x="111" y="10"/>
                  </a:lnTo>
                  <a:lnTo>
                    <a:pt x="125" y="6"/>
                  </a:lnTo>
                  <a:lnTo>
                    <a:pt x="139" y="4"/>
                  </a:lnTo>
                  <a:lnTo>
                    <a:pt x="151" y="2"/>
                  </a:lnTo>
                  <a:lnTo>
                    <a:pt x="159" y="1"/>
                  </a:lnTo>
                  <a:lnTo>
                    <a:pt x="162" y="0"/>
                  </a:lnTo>
                  <a:lnTo>
                    <a:pt x="151" y="109"/>
                  </a:lnTo>
                  <a:lnTo>
                    <a:pt x="28" y="114"/>
                  </a:lnTo>
                  <a:lnTo>
                    <a:pt x="0" y="40"/>
                  </a:lnTo>
                  <a:lnTo>
                    <a:pt x="0" y="4"/>
                  </a:lnTo>
                  <a:close/>
                </a:path>
              </a:pathLst>
            </a:custGeom>
            <a:solidFill>
              <a:srgbClr val="FCF7DB"/>
            </a:solidFill>
            <a:ln w="38100">
              <a:solidFill>
                <a:srgbClr val="002060"/>
              </a:solidFill>
              <a:round/>
              <a:headEnd/>
              <a:tailEnd/>
            </a:ln>
          </p:spPr>
          <p:txBody>
            <a:bodyPr/>
            <a:lstStyle/>
            <a:p>
              <a:endParaRPr lang="en-US"/>
            </a:p>
          </p:txBody>
        </p:sp>
        <p:sp>
          <p:nvSpPr>
            <p:cNvPr id="45" name="Freeform 44"/>
            <p:cNvSpPr>
              <a:spLocks/>
            </p:cNvSpPr>
            <p:nvPr/>
          </p:nvSpPr>
          <p:spPr bwMode="auto">
            <a:xfrm>
              <a:off x="3086" y="2336"/>
              <a:ext cx="264" cy="302"/>
            </a:xfrm>
            <a:custGeom>
              <a:avLst/>
              <a:gdLst>
                <a:gd name="T0" fmla="*/ 16 w 264"/>
                <a:gd name="T1" fmla="*/ 56 h 302"/>
                <a:gd name="T2" fmla="*/ 30 w 264"/>
                <a:gd name="T3" fmla="*/ 62 h 302"/>
                <a:gd name="T4" fmla="*/ 50 w 264"/>
                <a:gd name="T5" fmla="*/ 70 h 302"/>
                <a:gd name="T6" fmla="*/ 67 w 264"/>
                <a:gd name="T7" fmla="*/ 75 h 302"/>
                <a:gd name="T8" fmla="*/ 77 w 264"/>
                <a:gd name="T9" fmla="*/ 74 h 302"/>
                <a:gd name="T10" fmla="*/ 92 w 264"/>
                <a:gd name="T11" fmla="*/ 65 h 302"/>
                <a:gd name="T12" fmla="*/ 110 w 264"/>
                <a:gd name="T13" fmla="*/ 70 h 302"/>
                <a:gd name="T14" fmla="*/ 127 w 264"/>
                <a:gd name="T15" fmla="*/ 75 h 302"/>
                <a:gd name="T16" fmla="*/ 144 w 264"/>
                <a:gd name="T17" fmla="*/ 81 h 302"/>
                <a:gd name="T18" fmla="*/ 155 w 264"/>
                <a:gd name="T19" fmla="*/ 85 h 302"/>
                <a:gd name="T20" fmla="*/ 155 w 264"/>
                <a:gd name="T21" fmla="*/ 81 h 302"/>
                <a:gd name="T22" fmla="*/ 151 w 264"/>
                <a:gd name="T23" fmla="*/ 56 h 302"/>
                <a:gd name="T24" fmla="*/ 155 w 264"/>
                <a:gd name="T25" fmla="*/ 42 h 302"/>
                <a:gd name="T26" fmla="*/ 164 w 264"/>
                <a:gd name="T27" fmla="*/ 27 h 302"/>
                <a:gd name="T28" fmla="*/ 176 w 264"/>
                <a:gd name="T29" fmla="*/ 11 h 302"/>
                <a:gd name="T30" fmla="*/ 189 w 264"/>
                <a:gd name="T31" fmla="*/ 1 h 302"/>
                <a:gd name="T32" fmla="*/ 200 w 264"/>
                <a:gd name="T33" fmla="*/ 7 h 302"/>
                <a:gd name="T34" fmla="*/ 216 w 264"/>
                <a:gd name="T35" fmla="*/ 42 h 302"/>
                <a:gd name="T36" fmla="*/ 232 w 264"/>
                <a:gd name="T37" fmla="*/ 86 h 302"/>
                <a:gd name="T38" fmla="*/ 244 w 264"/>
                <a:gd name="T39" fmla="*/ 120 h 302"/>
                <a:gd name="T40" fmla="*/ 264 w 264"/>
                <a:gd name="T41" fmla="*/ 202 h 302"/>
                <a:gd name="T42" fmla="*/ 210 w 264"/>
                <a:gd name="T43" fmla="*/ 300 h 302"/>
                <a:gd name="T44" fmla="*/ 186 w 264"/>
                <a:gd name="T45" fmla="*/ 289 h 302"/>
                <a:gd name="T46" fmla="*/ 153 w 264"/>
                <a:gd name="T47" fmla="*/ 272 h 302"/>
                <a:gd name="T48" fmla="*/ 123 w 264"/>
                <a:gd name="T49" fmla="*/ 259 h 302"/>
                <a:gd name="T50" fmla="*/ 106 w 264"/>
                <a:gd name="T51" fmla="*/ 252 h 302"/>
                <a:gd name="T52" fmla="*/ 82 w 264"/>
                <a:gd name="T53" fmla="*/ 245 h 302"/>
                <a:gd name="T54" fmla="*/ 57 w 264"/>
                <a:gd name="T55" fmla="*/ 237 h 302"/>
                <a:gd name="T56" fmla="*/ 38 w 264"/>
                <a:gd name="T57" fmla="*/ 231 h 302"/>
                <a:gd name="T58" fmla="*/ 29 w 264"/>
                <a:gd name="T59" fmla="*/ 220 h 302"/>
                <a:gd name="T60" fmla="*/ 22 w 264"/>
                <a:gd name="T61" fmla="*/ 190 h 302"/>
                <a:gd name="T62" fmla="*/ 23 w 264"/>
                <a:gd name="T63" fmla="*/ 170 h 302"/>
                <a:gd name="T64" fmla="*/ 30 w 264"/>
                <a:gd name="T65" fmla="*/ 158 h 302"/>
                <a:gd name="T66" fmla="*/ 16 w 264"/>
                <a:gd name="T67" fmla="*/ 133 h 302"/>
                <a:gd name="T68" fmla="*/ 2 w 264"/>
                <a:gd name="T69" fmla="*/ 102 h 302"/>
                <a:gd name="T70" fmla="*/ 2 w 264"/>
                <a:gd name="T71" fmla="*/ 80 h 302"/>
                <a:gd name="T72" fmla="*/ 12 w 264"/>
                <a:gd name="T73" fmla="*/ 58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4" h="302">
                  <a:moveTo>
                    <a:pt x="14" y="55"/>
                  </a:moveTo>
                  <a:lnTo>
                    <a:pt x="16" y="56"/>
                  </a:lnTo>
                  <a:lnTo>
                    <a:pt x="22" y="58"/>
                  </a:lnTo>
                  <a:lnTo>
                    <a:pt x="30" y="62"/>
                  </a:lnTo>
                  <a:lnTo>
                    <a:pt x="40" y="65"/>
                  </a:lnTo>
                  <a:lnTo>
                    <a:pt x="50" y="70"/>
                  </a:lnTo>
                  <a:lnTo>
                    <a:pt x="59" y="73"/>
                  </a:lnTo>
                  <a:lnTo>
                    <a:pt x="67" y="75"/>
                  </a:lnTo>
                  <a:lnTo>
                    <a:pt x="71" y="76"/>
                  </a:lnTo>
                  <a:lnTo>
                    <a:pt x="77" y="74"/>
                  </a:lnTo>
                  <a:lnTo>
                    <a:pt x="85" y="68"/>
                  </a:lnTo>
                  <a:lnTo>
                    <a:pt x="92" y="65"/>
                  </a:lnTo>
                  <a:lnTo>
                    <a:pt x="104" y="66"/>
                  </a:lnTo>
                  <a:lnTo>
                    <a:pt x="110" y="70"/>
                  </a:lnTo>
                  <a:lnTo>
                    <a:pt x="119" y="73"/>
                  </a:lnTo>
                  <a:lnTo>
                    <a:pt x="127" y="75"/>
                  </a:lnTo>
                  <a:lnTo>
                    <a:pt x="136" y="78"/>
                  </a:lnTo>
                  <a:lnTo>
                    <a:pt x="144" y="81"/>
                  </a:lnTo>
                  <a:lnTo>
                    <a:pt x="151" y="83"/>
                  </a:lnTo>
                  <a:lnTo>
                    <a:pt x="155" y="85"/>
                  </a:lnTo>
                  <a:lnTo>
                    <a:pt x="156" y="85"/>
                  </a:lnTo>
                  <a:lnTo>
                    <a:pt x="155" y="81"/>
                  </a:lnTo>
                  <a:lnTo>
                    <a:pt x="153" y="70"/>
                  </a:lnTo>
                  <a:lnTo>
                    <a:pt x="151" y="56"/>
                  </a:lnTo>
                  <a:lnTo>
                    <a:pt x="152" y="46"/>
                  </a:lnTo>
                  <a:lnTo>
                    <a:pt x="155" y="42"/>
                  </a:lnTo>
                  <a:lnTo>
                    <a:pt x="160" y="35"/>
                  </a:lnTo>
                  <a:lnTo>
                    <a:pt x="164" y="27"/>
                  </a:lnTo>
                  <a:lnTo>
                    <a:pt x="171" y="18"/>
                  </a:lnTo>
                  <a:lnTo>
                    <a:pt x="176" y="11"/>
                  </a:lnTo>
                  <a:lnTo>
                    <a:pt x="183" y="5"/>
                  </a:lnTo>
                  <a:lnTo>
                    <a:pt x="189" y="1"/>
                  </a:lnTo>
                  <a:lnTo>
                    <a:pt x="194" y="0"/>
                  </a:lnTo>
                  <a:lnTo>
                    <a:pt x="200" y="7"/>
                  </a:lnTo>
                  <a:lnTo>
                    <a:pt x="208" y="21"/>
                  </a:lnTo>
                  <a:lnTo>
                    <a:pt x="216" y="42"/>
                  </a:lnTo>
                  <a:lnTo>
                    <a:pt x="225" y="64"/>
                  </a:lnTo>
                  <a:lnTo>
                    <a:pt x="232" y="86"/>
                  </a:lnTo>
                  <a:lnTo>
                    <a:pt x="239" y="106"/>
                  </a:lnTo>
                  <a:lnTo>
                    <a:pt x="244" y="120"/>
                  </a:lnTo>
                  <a:lnTo>
                    <a:pt x="245" y="125"/>
                  </a:lnTo>
                  <a:lnTo>
                    <a:pt x="264" y="202"/>
                  </a:lnTo>
                  <a:lnTo>
                    <a:pt x="213" y="302"/>
                  </a:lnTo>
                  <a:lnTo>
                    <a:pt x="210" y="300"/>
                  </a:lnTo>
                  <a:lnTo>
                    <a:pt x="200" y="296"/>
                  </a:lnTo>
                  <a:lnTo>
                    <a:pt x="186" y="289"/>
                  </a:lnTo>
                  <a:lnTo>
                    <a:pt x="170" y="281"/>
                  </a:lnTo>
                  <a:lnTo>
                    <a:pt x="153" y="272"/>
                  </a:lnTo>
                  <a:lnTo>
                    <a:pt x="136" y="264"/>
                  </a:lnTo>
                  <a:lnTo>
                    <a:pt x="123" y="259"/>
                  </a:lnTo>
                  <a:lnTo>
                    <a:pt x="114" y="254"/>
                  </a:lnTo>
                  <a:lnTo>
                    <a:pt x="106" y="252"/>
                  </a:lnTo>
                  <a:lnTo>
                    <a:pt x="95" y="249"/>
                  </a:lnTo>
                  <a:lnTo>
                    <a:pt x="82" y="245"/>
                  </a:lnTo>
                  <a:lnTo>
                    <a:pt x="69" y="241"/>
                  </a:lnTo>
                  <a:lnTo>
                    <a:pt x="57" y="237"/>
                  </a:lnTo>
                  <a:lnTo>
                    <a:pt x="45" y="234"/>
                  </a:lnTo>
                  <a:lnTo>
                    <a:pt x="38" y="231"/>
                  </a:lnTo>
                  <a:lnTo>
                    <a:pt x="33" y="228"/>
                  </a:lnTo>
                  <a:lnTo>
                    <a:pt x="29" y="220"/>
                  </a:lnTo>
                  <a:lnTo>
                    <a:pt x="25" y="205"/>
                  </a:lnTo>
                  <a:lnTo>
                    <a:pt x="22" y="190"/>
                  </a:lnTo>
                  <a:lnTo>
                    <a:pt x="21" y="178"/>
                  </a:lnTo>
                  <a:lnTo>
                    <a:pt x="23" y="170"/>
                  </a:lnTo>
                  <a:lnTo>
                    <a:pt x="28" y="165"/>
                  </a:lnTo>
                  <a:lnTo>
                    <a:pt x="30" y="158"/>
                  </a:lnTo>
                  <a:lnTo>
                    <a:pt x="25" y="148"/>
                  </a:lnTo>
                  <a:lnTo>
                    <a:pt x="16" y="133"/>
                  </a:lnTo>
                  <a:lnTo>
                    <a:pt x="7" y="117"/>
                  </a:lnTo>
                  <a:lnTo>
                    <a:pt x="2" y="102"/>
                  </a:lnTo>
                  <a:lnTo>
                    <a:pt x="0" y="90"/>
                  </a:lnTo>
                  <a:lnTo>
                    <a:pt x="2" y="80"/>
                  </a:lnTo>
                  <a:lnTo>
                    <a:pt x="7" y="68"/>
                  </a:lnTo>
                  <a:lnTo>
                    <a:pt x="12" y="58"/>
                  </a:lnTo>
                  <a:lnTo>
                    <a:pt x="14" y="55"/>
                  </a:lnTo>
                  <a:close/>
                </a:path>
              </a:pathLst>
            </a:custGeom>
            <a:solidFill>
              <a:srgbClr val="F2BFB2"/>
            </a:solidFill>
            <a:ln w="38100">
              <a:solidFill>
                <a:srgbClr val="002060"/>
              </a:solidFill>
              <a:round/>
              <a:headEnd/>
              <a:tailEnd/>
            </a:ln>
          </p:spPr>
          <p:txBody>
            <a:bodyPr/>
            <a:lstStyle/>
            <a:p>
              <a:endParaRPr lang="en-US"/>
            </a:p>
          </p:txBody>
        </p:sp>
        <p:sp>
          <p:nvSpPr>
            <p:cNvPr id="46" name="Freeform 45"/>
            <p:cNvSpPr>
              <a:spLocks/>
            </p:cNvSpPr>
            <p:nvPr/>
          </p:nvSpPr>
          <p:spPr bwMode="auto">
            <a:xfrm>
              <a:off x="2875" y="2362"/>
              <a:ext cx="201" cy="269"/>
            </a:xfrm>
            <a:custGeom>
              <a:avLst/>
              <a:gdLst>
                <a:gd name="T0" fmla="*/ 17 w 201"/>
                <a:gd name="T1" fmla="*/ 0 h 269"/>
                <a:gd name="T2" fmla="*/ 0 w 201"/>
                <a:gd name="T3" fmla="*/ 126 h 269"/>
                <a:gd name="T4" fmla="*/ 37 w 201"/>
                <a:gd name="T5" fmla="*/ 167 h 269"/>
                <a:gd name="T6" fmla="*/ 15 w 201"/>
                <a:gd name="T7" fmla="*/ 241 h 269"/>
                <a:gd name="T8" fmla="*/ 61 w 201"/>
                <a:gd name="T9" fmla="*/ 269 h 269"/>
                <a:gd name="T10" fmla="*/ 128 w 201"/>
                <a:gd name="T11" fmla="*/ 245 h 269"/>
                <a:gd name="T12" fmla="*/ 185 w 201"/>
                <a:gd name="T13" fmla="*/ 140 h 269"/>
                <a:gd name="T14" fmla="*/ 186 w 201"/>
                <a:gd name="T15" fmla="*/ 136 h 269"/>
                <a:gd name="T16" fmla="*/ 190 w 201"/>
                <a:gd name="T17" fmla="*/ 126 h 269"/>
                <a:gd name="T18" fmla="*/ 194 w 201"/>
                <a:gd name="T19" fmla="*/ 114 h 269"/>
                <a:gd name="T20" fmla="*/ 198 w 201"/>
                <a:gd name="T21" fmla="*/ 102 h 269"/>
                <a:gd name="T22" fmla="*/ 201 w 201"/>
                <a:gd name="T23" fmla="*/ 86 h 269"/>
                <a:gd name="T24" fmla="*/ 201 w 201"/>
                <a:gd name="T25" fmla="*/ 66 h 269"/>
                <a:gd name="T26" fmla="*/ 199 w 201"/>
                <a:gd name="T27" fmla="*/ 48 h 269"/>
                <a:gd name="T28" fmla="*/ 198 w 201"/>
                <a:gd name="T29" fmla="*/ 40 h 269"/>
                <a:gd name="T30" fmla="*/ 187 w 201"/>
                <a:gd name="T31" fmla="*/ 10 h 269"/>
                <a:gd name="T32" fmla="*/ 115 w 201"/>
                <a:gd name="T33" fmla="*/ 4 h 269"/>
                <a:gd name="T34" fmla="*/ 114 w 201"/>
                <a:gd name="T35" fmla="*/ 5 h 269"/>
                <a:gd name="T36" fmla="*/ 110 w 201"/>
                <a:gd name="T37" fmla="*/ 8 h 269"/>
                <a:gd name="T38" fmla="*/ 104 w 201"/>
                <a:gd name="T39" fmla="*/ 10 h 269"/>
                <a:gd name="T40" fmla="*/ 98 w 201"/>
                <a:gd name="T41" fmla="*/ 14 h 269"/>
                <a:gd name="T42" fmla="*/ 91 w 201"/>
                <a:gd name="T43" fmla="*/ 19 h 269"/>
                <a:gd name="T44" fmla="*/ 85 w 201"/>
                <a:gd name="T45" fmla="*/ 23 h 269"/>
                <a:gd name="T46" fmla="*/ 81 w 201"/>
                <a:gd name="T47" fmla="*/ 29 h 269"/>
                <a:gd name="T48" fmla="*/ 80 w 201"/>
                <a:gd name="T49" fmla="*/ 33 h 269"/>
                <a:gd name="T50" fmla="*/ 81 w 201"/>
                <a:gd name="T51" fmla="*/ 44 h 269"/>
                <a:gd name="T52" fmla="*/ 85 w 201"/>
                <a:gd name="T53" fmla="*/ 55 h 269"/>
                <a:gd name="T54" fmla="*/ 89 w 201"/>
                <a:gd name="T55" fmla="*/ 64 h 269"/>
                <a:gd name="T56" fmla="*/ 90 w 201"/>
                <a:gd name="T57" fmla="*/ 67 h 269"/>
                <a:gd name="T58" fmla="*/ 67 w 201"/>
                <a:gd name="T59" fmla="*/ 74 h 269"/>
                <a:gd name="T60" fmla="*/ 17 w 201"/>
                <a:gd name="T61"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1" h="269">
                  <a:moveTo>
                    <a:pt x="17" y="0"/>
                  </a:moveTo>
                  <a:lnTo>
                    <a:pt x="0" y="126"/>
                  </a:lnTo>
                  <a:lnTo>
                    <a:pt x="37" y="167"/>
                  </a:lnTo>
                  <a:lnTo>
                    <a:pt x="15" y="241"/>
                  </a:lnTo>
                  <a:lnTo>
                    <a:pt x="61" y="269"/>
                  </a:lnTo>
                  <a:lnTo>
                    <a:pt x="128" y="245"/>
                  </a:lnTo>
                  <a:lnTo>
                    <a:pt x="185" y="140"/>
                  </a:lnTo>
                  <a:lnTo>
                    <a:pt x="186" y="136"/>
                  </a:lnTo>
                  <a:lnTo>
                    <a:pt x="190" y="126"/>
                  </a:lnTo>
                  <a:lnTo>
                    <a:pt x="194" y="114"/>
                  </a:lnTo>
                  <a:lnTo>
                    <a:pt x="198" y="102"/>
                  </a:lnTo>
                  <a:lnTo>
                    <a:pt x="201" y="86"/>
                  </a:lnTo>
                  <a:lnTo>
                    <a:pt x="201" y="66"/>
                  </a:lnTo>
                  <a:lnTo>
                    <a:pt x="199" y="48"/>
                  </a:lnTo>
                  <a:lnTo>
                    <a:pt x="198" y="40"/>
                  </a:lnTo>
                  <a:lnTo>
                    <a:pt x="187" y="10"/>
                  </a:lnTo>
                  <a:lnTo>
                    <a:pt x="115" y="4"/>
                  </a:lnTo>
                  <a:lnTo>
                    <a:pt x="114" y="5"/>
                  </a:lnTo>
                  <a:lnTo>
                    <a:pt x="110" y="8"/>
                  </a:lnTo>
                  <a:lnTo>
                    <a:pt x="104" y="10"/>
                  </a:lnTo>
                  <a:lnTo>
                    <a:pt x="98" y="14"/>
                  </a:lnTo>
                  <a:lnTo>
                    <a:pt x="91" y="19"/>
                  </a:lnTo>
                  <a:lnTo>
                    <a:pt x="85" y="23"/>
                  </a:lnTo>
                  <a:lnTo>
                    <a:pt x="81" y="29"/>
                  </a:lnTo>
                  <a:lnTo>
                    <a:pt x="80" y="33"/>
                  </a:lnTo>
                  <a:lnTo>
                    <a:pt x="81" y="44"/>
                  </a:lnTo>
                  <a:lnTo>
                    <a:pt x="85" y="55"/>
                  </a:lnTo>
                  <a:lnTo>
                    <a:pt x="89" y="64"/>
                  </a:lnTo>
                  <a:lnTo>
                    <a:pt x="90" y="67"/>
                  </a:lnTo>
                  <a:lnTo>
                    <a:pt x="67" y="74"/>
                  </a:lnTo>
                  <a:lnTo>
                    <a:pt x="17" y="0"/>
                  </a:lnTo>
                  <a:close/>
                </a:path>
              </a:pathLst>
            </a:custGeom>
            <a:solidFill>
              <a:srgbClr val="E5A599"/>
            </a:solidFill>
            <a:ln w="38100">
              <a:solidFill>
                <a:srgbClr val="002060"/>
              </a:solidFill>
              <a:round/>
              <a:headEnd/>
              <a:tailEnd/>
            </a:ln>
          </p:spPr>
          <p:txBody>
            <a:bodyPr/>
            <a:lstStyle/>
            <a:p>
              <a:endParaRPr lang="en-US"/>
            </a:p>
          </p:txBody>
        </p:sp>
        <p:sp>
          <p:nvSpPr>
            <p:cNvPr id="47" name="Freeform 46"/>
            <p:cNvSpPr>
              <a:spLocks/>
            </p:cNvSpPr>
            <p:nvPr/>
          </p:nvSpPr>
          <p:spPr bwMode="auto">
            <a:xfrm>
              <a:off x="2889" y="2495"/>
              <a:ext cx="150" cy="66"/>
            </a:xfrm>
            <a:custGeom>
              <a:avLst/>
              <a:gdLst>
                <a:gd name="T0" fmla="*/ 53 w 150"/>
                <a:gd name="T1" fmla="*/ 0 h 66"/>
                <a:gd name="T2" fmla="*/ 0 w 150"/>
                <a:gd name="T3" fmla="*/ 54 h 66"/>
                <a:gd name="T4" fmla="*/ 2 w 150"/>
                <a:gd name="T5" fmla="*/ 54 h 66"/>
                <a:gd name="T6" fmla="*/ 6 w 150"/>
                <a:gd name="T7" fmla="*/ 55 h 66"/>
                <a:gd name="T8" fmla="*/ 13 w 150"/>
                <a:gd name="T9" fmla="*/ 57 h 66"/>
                <a:gd name="T10" fmla="*/ 22 w 150"/>
                <a:gd name="T11" fmla="*/ 59 h 66"/>
                <a:gd name="T12" fmla="*/ 31 w 150"/>
                <a:gd name="T13" fmla="*/ 62 h 66"/>
                <a:gd name="T14" fmla="*/ 39 w 150"/>
                <a:gd name="T15" fmla="*/ 63 h 66"/>
                <a:gd name="T16" fmla="*/ 47 w 150"/>
                <a:gd name="T17" fmla="*/ 65 h 66"/>
                <a:gd name="T18" fmla="*/ 53 w 150"/>
                <a:gd name="T19" fmla="*/ 66 h 66"/>
                <a:gd name="T20" fmla="*/ 61 w 150"/>
                <a:gd name="T21" fmla="*/ 66 h 66"/>
                <a:gd name="T22" fmla="*/ 75 w 150"/>
                <a:gd name="T23" fmla="*/ 66 h 66"/>
                <a:gd name="T24" fmla="*/ 90 w 150"/>
                <a:gd name="T25" fmla="*/ 65 h 66"/>
                <a:gd name="T26" fmla="*/ 107 w 150"/>
                <a:gd name="T27" fmla="*/ 64 h 66"/>
                <a:gd name="T28" fmla="*/ 123 w 150"/>
                <a:gd name="T29" fmla="*/ 63 h 66"/>
                <a:gd name="T30" fmla="*/ 136 w 150"/>
                <a:gd name="T31" fmla="*/ 62 h 66"/>
                <a:gd name="T32" fmla="*/ 146 w 150"/>
                <a:gd name="T33" fmla="*/ 61 h 66"/>
                <a:gd name="T34" fmla="*/ 150 w 150"/>
                <a:gd name="T35" fmla="*/ 61 h 66"/>
                <a:gd name="T36" fmla="*/ 125 w 150"/>
                <a:gd name="T37" fmla="*/ 20 h 66"/>
                <a:gd name="T38" fmla="*/ 82 w 150"/>
                <a:gd name="T39" fmla="*/ 2 h 66"/>
                <a:gd name="T40" fmla="*/ 53 w 150"/>
                <a:gd name="T4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0" h="66">
                  <a:moveTo>
                    <a:pt x="53" y="0"/>
                  </a:moveTo>
                  <a:lnTo>
                    <a:pt x="0" y="54"/>
                  </a:lnTo>
                  <a:lnTo>
                    <a:pt x="2" y="54"/>
                  </a:lnTo>
                  <a:lnTo>
                    <a:pt x="6" y="55"/>
                  </a:lnTo>
                  <a:lnTo>
                    <a:pt x="13" y="57"/>
                  </a:lnTo>
                  <a:lnTo>
                    <a:pt x="22" y="59"/>
                  </a:lnTo>
                  <a:lnTo>
                    <a:pt x="31" y="62"/>
                  </a:lnTo>
                  <a:lnTo>
                    <a:pt x="39" y="63"/>
                  </a:lnTo>
                  <a:lnTo>
                    <a:pt x="47" y="65"/>
                  </a:lnTo>
                  <a:lnTo>
                    <a:pt x="53" y="66"/>
                  </a:lnTo>
                  <a:lnTo>
                    <a:pt x="61" y="66"/>
                  </a:lnTo>
                  <a:lnTo>
                    <a:pt x="75" y="66"/>
                  </a:lnTo>
                  <a:lnTo>
                    <a:pt x="90" y="65"/>
                  </a:lnTo>
                  <a:lnTo>
                    <a:pt x="107" y="64"/>
                  </a:lnTo>
                  <a:lnTo>
                    <a:pt x="123" y="63"/>
                  </a:lnTo>
                  <a:lnTo>
                    <a:pt x="136" y="62"/>
                  </a:lnTo>
                  <a:lnTo>
                    <a:pt x="146" y="61"/>
                  </a:lnTo>
                  <a:lnTo>
                    <a:pt x="150" y="61"/>
                  </a:lnTo>
                  <a:lnTo>
                    <a:pt x="125" y="20"/>
                  </a:lnTo>
                  <a:lnTo>
                    <a:pt x="82" y="2"/>
                  </a:lnTo>
                  <a:lnTo>
                    <a:pt x="53" y="0"/>
                  </a:lnTo>
                  <a:close/>
                </a:path>
              </a:pathLst>
            </a:custGeom>
            <a:solidFill>
              <a:srgbClr val="E0FCFF"/>
            </a:solidFill>
            <a:ln w="38100">
              <a:solidFill>
                <a:srgbClr val="002060"/>
              </a:solidFill>
              <a:round/>
              <a:headEnd/>
              <a:tailEnd/>
            </a:ln>
          </p:spPr>
          <p:txBody>
            <a:bodyPr/>
            <a:lstStyle/>
            <a:p>
              <a:endParaRPr lang="en-US"/>
            </a:p>
          </p:txBody>
        </p:sp>
        <p:sp>
          <p:nvSpPr>
            <p:cNvPr id="48" name="Freeform 47"/>
            <p:cNvSpPr>
              <a:spLocks/>
            </p:cNvSpPr>
            <p:nvPr/>
          </p:nvSpPr>
          <p:spPr bwMode="auto">
            <a:xfrm>
              <a:off x="2740" y="3284"/>
              <a:ext cx="258" cy="121"/>
            </a:xfrm>
            <a:custGeom>
              <a:avLst/>
              <a:gdLst>
                <a:gd name="T0" fmla="*/ 130 w 258"/>
                <a:gd name="T1" fmla="*/ 121 h 121"/>
                <a:gd name="T2" fmla="*/ 155 w 258"/>
                <a:gd name="T3" fmla="*/ 120 h 121"/>
                <a:gd name="T4" fmla="*/ 180 w 258"/>
                <a:gd name="T5" fmla="*/ 117 h 121"/>
                <a:gd name="T6" fmla="*/ 201 w 258"/>
                <a:gd name="T7" fmla="*/ 111 h 121"/>
                <a:gd name="T8" fmla="*/ 220 w 258"/>
                <a:gd name="T9" fmla="*/ 103 h 121"/>
                <a:gd name="T10" fmla="*/ 236 w 258"/>
                <a:gd name="T11" fmla="*/ 94 h 121"/>
                <a:gd name="T12" fmla="*/ 248 w 258"/>
                <a:gd name="T13" fmla="*/ 84 h 121"/>
                <a:gd name="T14" fmla="*/ 256 w 258"/>
                <a:gd name="T15" fmla="*/ 73 h 121"/>
                <a:gd name="T16" fmla="*/ 258 w 258"/>
                <a:gd name="T17" fmla="*/ 61 h 121"/>
                <a:gd name="T18" fmla="*/ 256 w 258"/>
                <a:gd name="T19" fmla="*/ 48 h 121"/>
                <a:gd name="T20" fmla="*/ 248 w 258"/>
                <a:gd name="T21" fmla="*/ 37 h 121"/>
                <a:gd name="T22" fmla="*/ 236 w 258"/>
                <a:gd name="T23" fmla="*/ 27 h 121"/>
                <a:gd name="T24" fmla="*/ 220 w 258"/>
                <a:gd name="T25" fmla="*/ 18 h 121"/>
                <a:gd name="T26" fmla="*/ 201 w 258"/>
                <a:gd name="T27" fmla="*/ 10 h 121"/>
                <a:gd name="T28" fmla="*/ 180 w 258"/>
                <a:gd name="T29" fmla="*/ 5 h 121"/>
                <a:gd name="T30" fmla="*/ 155 w 258"/>
                <a:gd name="T31" fmla="*/ 1 h 121"/>
                <a:gd name="T32" fmla="*/ 130 w 258"/>
                <a:gd name="T33" fmla="*/ 0 h 121"/>
                <a:gd name="T34" fmla="*/ 104 w 258"/>
                <a:gd name="T35" fmla="*/ 1 h 121"/>
                <a:gd name="T36" fmla="*/ 79 w 258"/>
                <a:gd name="T37" fmla="*/ 5 h 121"/>
                <a:gd name="T38" fmla="*/ 57 w 258"/>
                <a:gd name="T39" fmla="*/ 10 h 121"/>
                <a:gd name="T40" fmla="*/ 38 w 258"/>
                <a:gd name="T41" fmla="*/ 18 h 121"/>
                <a:gd name="T42" fmla="*/ 22 w 258"/>
                <a:gd name="T43" fmla="*/ 27 h 121"/>
                <a:gd name="T44" fmla="*/ 10 w 258"/>
                <a:gd name="T45" fmla="*/ 37 h 121"/>
                <a:gd name="T46" fmla="*/ 2 w 258"/>
                <a:gd name="T47" fmla="*/ 48 h 121"/>
                <a:gd name="T48" fmla="*/ 0 w 258"/>
                <a:gd name="T49" fmla="*/ 61 h 121"/>
                <a:gd name="T50" fmla="*/ 2 w 258"/>
                <a:gd name="T51" fmla="*/ 73 h 121"/>
                <a:gd name="T52" fmla="*/ 10 w 258"/>
                <a:gd name="T53" fmla="*/ 84 h 121"/>
                <a:gd name="T54" fmla="*/ 22 w 258"/>
                <a:gd name="T55" fmla="*/ 94 h 121"/>
                <a:gd name="T56" fmla="*/ 38 w 258"/>
                <a:gd name="T57" fmla="*/ 103 h 121"/>
                <a:gd name="T58" fmla="*/ 57 w 258"/>
                <a:gd name="T59" fmla="*/ 111 h 121"/>
                <a:gd name="T60" fmla="*/ 79 w 258"/>
                <a:gd name="T61" fmla="*/ 117 h 121"/>
                <a:gd name="T62" fmla="*/ 104 w 258"/>
                <a:gd name="T63" fmla="*/ 120 h 121"/>
                <a:gd name="T64" fmla="*/ 130 w 258"/>
                <a:gd name="T65"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8" h="121">
                  <a:moveTo>
                    <a:pt x="130" y="121"/>
                  </a:moveTo>
                  <a:lnTo>
                    <a:pt x="155" y="120"/>
                  </a:lnTo>
                  <a:lnTo>
                    <a:pt x="180" y="117"/>
                  </a:lnTo>
                  <a:lnTo>
                    <a:pt x="201" y="111"/>
                  </a:lnTo>
                  <a:lnTo>
                    <a:pt x="220" y="103"/>
                  </a:lnTo>
                  <a:lnTo>
                    <a:pt x="236" y="94"/>
                  </a:lnTo>
                  <a:lnTo>
                    <a:pt x="248" y="84"/>
                  </a:lnTo>
                  <a:lnTo>
                    <a:pt x="256" y="73"/>
                  </a:lnTo>
                  <a:lnTo>
                    <a:pt x="258" y="61"/>
                  </a:lnTo>
                  <a:lnTo>
                    <a:pt x="256" y="48"/>
                  </a:lnTo>
                  <a:lnTo>
                    <a:pt x="248" y="37"/>
                  </a:lnTo>
                  <a:lnTo>
                    <a:pt x="236" y="27"/>
                  </a:lnTo>
                  <a:lnTo>
                    <a:pt x="220" y="18"/>
                  </a:lnTo>
                  <a:lnTo>
                    <a:pt x="201" y="10"/>
                  </a:lnTo>
                  <a:lnTo>
                    <a:pt x="180" y="5"/>
                  </a:lnTo>
                  <a:lnTo>
                    <a:pt x="155" y="1"/>
                  </a:lnTo>
                  <a:lnTo>
                    <a:pt x="130" y="0"/>
                  </a:lnTo>
                  <a:lnTo>
                    <a:pt x="104" y="1"/>
                  </a:lnTo>
                  <a:lnTo>
                    <a:pt x="79" y="5"/>
                  </a:lnTo>
                  <a:lnTo>
                    <a:pt x="57" y="10"/>
                  </a:lnTo>
                  <a:lnTo>
                    <a:pt x="38" y="18"/>
                  </a:lnTo>
                  <a:lnTo>
                    <a:pt x="22" y="27"/>
                  </a:lnTo>
                  <a:lnTo>
                    <a:pt x="10" y="37"/>
                  </a:lnTo>
                  <a:lnTo>
                    <a:pt x="2" y="48"/>
                  </a:lnTo>
                  <a:lnTo>
                    <a:pt x="0" y="61"/>
                  </a:lnTo>
                  <a:lnTo>
                    <a:pt x="2" y="73"/>
                  </a:lnTo>
                  <a:lnTo>
                    <a:pt x="10" y="84"/>
                  </a:lnTo>
                  <a:lnTo>
                    <a:pt x="22" y="94"/>
                  </a:lnTo>
                  <a:lnTo>
                    <a:pt x="38" y="103"/>
                  </a:lnTo>
                  <a:lnTo>
                    <a:pt x="57" y="111"/>
                  </a:lnTo>
                  <a:lnTo>
                    <a:pt x="79" y="117"/>
                  </a:lnTo>
                  <a:lnTo>
                    <a:pt x="104" y="120"/>
                  </a:lnTo>
                  <a:lnTo>
                    <a:pt x="130" y="121"/>
                  </a:lnTo>
                  <a:close/>
                </a:path>
              </a:pathLst>
            </a:custGeom>
            <a:solidFill>
              <a:srgbClr val="FFFFFF"/>
            </a:solidFill>
            <a:ln w="38100">
              <a:solidFill>
                <a:srgbClr val="002060"/>
              </a:solidFill>
              <a:round/>
              <a:headEnd/>
              <a:tailEnd/>
            </a:ln>
          </p:spPr>
          <p:txBody>
            <a:bodyPr/>
            <a:lstStyle/>
            <a:p>
              <a:endParaRPr lang="en-US"/>
            </a:p>
          </p:txBody>
        </p:sp>
        <p:sp>
          <p:nvSpPr>
            <p:cNvPr id="49" name="Freeform 48"/>
            <p:cNvSpPr>
              <a:spLocks/>
            </p:cNvSpPr>
            <p:nvPr/>
          </p:nvSpPr>
          <p:spPr bwMode="auto">
            <a:xfrm>
              <a:off x="2750" y="3296"/>
              <a:ext cx="238" cy="94"/>
            </a:xfrm>
            <a:custGeom>
              <a:avLst/>
              <a:gdLst>
                <a:gd name="T0" fmla="*/ 188 w 238"/>
                <a:gd name="T1" fmla="*/ 0 h 94"/>
                <a:gd name="T2" fmla="*/ 188 w 238"/>
                <a:gd name="T3" fmla="*/ 10 h 94"/>
                <a:gd name="T4" fmla="*/ 201 w 238"/>
                <a:gd name="T5" fmla="*/ 16 h 94"/>
                <a:gd name="T6" fmla="*/ 211 w 238"/>
                <a:gd name="T7" fmla="*/ 23 h 94"/>
                <a:gd name="T8" fmla="*/ 218 w 238"/>
                <a:gd name="T9" fmla="*/ 31 h 94"/>
                <a:gd name="T10" fmla="*/ 220 w 238"/>
                <a:gd name="T11" fmla="*/ 39 h 94"/>
                <a:gd name="T12" fmla="*/ 218 w 238"/>
                <a:gd name="T13" fmla="*/ 47 h 94"/>
                <a:gd name="T14" fmla="*/ 212 w 238"/>
                <a:gd name="T15" fmla="*/ 53 h 94"/>
                <a:gd name="T16" fmla="*/ 204 w 238"/>
                <a:gd name="T17" fmla="*/ 60 h 94"/>
                <a:gd name="T18" fmla="*/ 191 w 238"/>
                <a:gd name="T19" fmla="*/ 67 h 94"/>
                <a:gd name="T20" fmla="*/ 177 w 238"/>
                <a:gd name="T21" fmla="*/ 71 h 94"/>
                <a:gd name="T22" fmla="*/ 160 w 238"/>
                <a:gd name="T23" fmla="*/ 75 h 94"/>
                <a:gd name="T24" fmla="*/ 141 w 238"/>
                <a:gd name="T25" fmla="*/ 77 h 94"/>
                <a:gd name="T26" fmla="*/ 121 w 238"/>
                <a:gd name="T27" fmla="*/ 78 h 94"/>
                <a:gd name="T28" fmla="*/ 101 w 238"/>
                <a:gd name="T29" fmla="*/ 77 h 94"/>
                <a:gd name="T30" fmla="*/ 82 w 238"/>
                <a:gd name="T31" fmla="*/ 75 h 94"/>
                <a:gd name="T32" fmla="*/ 65 w 238"/>
                <a:gd name="T33" fmla="*/ 71 h 94"/>
                <a:gd name="T34" fmla="*/ 49 w 238"/>
                <a:gd name="T35" fmla="*/ 67 h 94"/>
                <a:gd name="T36" fmla="*/ 37 w 238"/>
                <a:gd name="T37" fmla="*/ 60 h 94"/>
                <a:gd name="T38" fmla="*/ 28 w 238"/>
                <a:gd name="T39" fmla="*/ 53 h 94"/>
                <a:gd name="T40" fmla="*/ 22 w 238"/>
                <a:gd name="T41" fmla="*/ 47 h 94"/>
                <a:gd name="T42" fmla="*/ 20 w 238"/>
                <a:gd name="T43" fmla="*/ 39 h 94"/>
                <a:gd name="T44" fmla="*/ 22 w 238"/>
                <a:gd name="T45" fmla="*/ 31 h 94"/>
                <a:gd name="T46" fmla="*/ 28 w 238"/>
                <a:gd name="T47" fmla="*/ 23 h 94"/>
                <a:gd name="T48" fmla="*/ 37 w 238"/>
                <a:gd name="T49" fmla="*/ 16 h 94"/>
                <a:gd name="T50" fmla="*/ 49 w 238"/>
                <a:gd name="T51" fmla="*/ 11 h 94"/>
                <a:gd name="T52" fmla="*/ 49 w 238"/>
                <a:gd name="T53" fmla="*/ 1 h 94"/>
                <a:gd name="T54" fmla="*/ 39 w 238"/>
                <a:gd name="T55" fmla="*/ 4 h 94"/>
                <a:gd name="T56" fmla="*/ 29 w 238"/>
                <a:gd name="T57" fmla="*/ 9 h 94"/>
                <a:gd name="T58" fmla="*/ 21 w 238"/>
                <a:gd name="T59" fmla="*/ 13 h 94"/>
                <a:gd name="T60" fmla="*/ 13 w 238"/>
                <a:gd name="T61" fmla="*/ 19 h 94"/>
                <a:gd name="T62" fmla="*/ 8 w 238"/>
                <a:gd name="T63" fmla="*/ 24 h 94"/>
                <a:gd name="T64" fmla="*/ 3 w 238"/>
                <a:gd name="T65" fmla="*/ 30 h 94"/>
                <a:gd name="T66" fmla="*/ 1 w 238"/>
                <a:gd name="T67" fmla="*/ 35 h 94"/>
                <a:gd name="T68" fmla="*/ 0 w 238"/>
                <a:gd name="T69" fmla="*/ 42 h 94"/>
                <a:gd name="T70" fmla="*/ 2 w 238"/>
                <a:gd name="T71" fmla="*/ 52 h 94"/>
                <a:gd name="T72" fmla="*/ 9 w 238"/>
                <a:gd name="T73" fmla="*/ 62 h 94"/>
                <a:gd name="T74" fmla="*/ 20 w 238"/>
                <a:gd name="T75" fmla="*/ 71 h 94"/>
                <a:gd name="T76" fmla="*/ 35 w 238"/>
                <a:gd name="T77" fmla="*/ 79 h 94"/>
                <a:gd name="T78" fmla="*/ 52 w 238"/>
                <a:gd name="T79" fmla="*/ 85 h 94"/>
                <a:gd name="T80" fmla="*/ 73 w 238"/>
                <a:gd name="T81" fmla="*/ 89 h 94"/>
                <a:gd name="T82" fmla="*/ 95 w 238"/>
                <a:gd name="T83" fmla="*/ 92 h 94"/>
                <a:gd name="T84" fmla="*/ 120 w 238"/>
                <a:gd name="T85" fmla="*/ 94 h 94"/>
                <a:gd name="T86" fmla="*/ 143 w 238"/>
                <a:gd name="T87" fmla="*/ 92 h 94"/>
                <a:gd name="T88" fmla="*/ 165 w 238"/>
                <a:gd name="T89" fmla="*/ 89 h 94"/>
                <a:gd name="T90" fmla="*/ 186 w 238"/>
                <a:gd name="T91" fmla="*/ 85 h 94"/>
                <a:gd name="T92" fmla="*/ 204 w 238"/>
                <a:gd name="T93" fmla="*/ 79 h 94"/>
                <a:gd name="T94" fmla="*/ 218 w 238"/>
                <a:gd name="T95" fmla="*/ 71 h 94"/>
                <a:gd name="T96" fmla="*/ 229 w 238"/>
                <a:gd name="T97" fmla="*/ 62 h 94"/>
                <a:gd name="T98" fmla="*/ 236 w 238"/>
                <a:gd name="T99" fmla="*/ 52 h 94"/>
                <a:gd name="T100" fmla="*/ 238 w 238"/>
                <a:gd name="T101" fmla="*/ 42 h 94"/>
                <a:gd name="T102" fmla="*/ 237 w 238"/>
                <a:gd name="T103" fmla="*/ 35 h 94"/>
                <a:gd name="T104" fmla="*/ 235 w 238"/>
                <a:gd name="T105" fmla="*/ 30 h 94"/>
                <a:gd name="T106" fmla="*/ 230 w 238"/>
                <a:gd name="T107" fmla="*/ 23 h 94"/>
                <a:gd name="T108" fmla="*/ 225 w 238"/>
                <a:gd name="T109" fmla="*/ 17 h 94"/>
                <a:gd name="T110" fmla="*/ 217 w 238"/>
                <a:gd name="T111" fmla="*/ 13 h 94"/>
                <a:gd name="T112" fmla="*/ 208 w 238"/>
                <a:gd name="T113" fmla="*/ 7 h 94"/>
                <a:gd name="T114" fmla="*/ 199 w 238"/>
                <a:gd name="T115" fmla="*/ 4 h 94"/>
                <a:gd name="T116" fmla="*/ 188 w 238"/>
                <a:gd name="T11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94">
                  <a:moveTo>
                    <a:pt x="188" y="0"/>
                  </a:moveTo>
                  <a:lnTo>
                    <a:pt x="188" y="10"/>
                  </a:lnTo>
                  <a:lnTo>
                    <a:pt x="201" y="16"/>
                  </a:lnTo>
                  <a:lnTo>
                    <a:pt x="211" y="23"/>
                  </a:lnTo>
                  <a:lnTo>
                    <a:pt x="218" y="31"/>
                  </a:lnTo>
                  <a:lnTo>
                    <a:pt x="220" y="39"/>
                  </a:lnTo>
                  <a:lnTo>
                    <a:pt x="218" y="47"/>
                  </a:lnTo>
                  <a:lnTo>
                    <a:pt x="212" y="53"/>
                  </a:lnTo>
                  <a:lnTo>
                    <a:pt x="204" y="60"/>
                  </a:lnTo>
                  <a:lnTo>
                    <a:pt x="191" y="67"/>
                  </a:lnTo>
                  <a:lnTo>
                    <a:pt x="177" y="71"/>
                  </a:lnTo>
                  <a:lnTo>
                    <a:pt x="160" y="75"/>
                  </a:lnTo>
                  <a:lnTo>
                    <a:pt x="141" y="77"/>
                  </a:lnTo>
                  <a:lnTo>
                    <a:pt x="121" y="78"/>
                  </a:lnTo>
                  <a:lnTo>
                    <a:pt x="101" y="77"/>
                  </a:lnTo>
                  <a:lnTo>
                    <a:pt x="82" y="75"/>
                  </a:lnTo>
                  <a:lnTo>
                    <a:pt x="65" y="71"/>
                  </a:lnTo>
                  <a:lnTo>
                    <a:pt x="49" y="67"/>
                  </a:lnTo>
                  <a:lnTo>
                    <a:pt x="37" y="60"/>
                  </a:lnTo>
                  <a:lnTo>
                    <a:pt x="28" y="53"/>
                  </a:lnTo>
                  <a:lnTo>
                    <a:pt x="22" y="47"/>
                  </a:lnTo>
                  <a:lnTo>
                    <a:pt x="20" y="39"/>
                  </a:lnTo>
                  <a:lnTo>
                    <a:pt x="22" y="31"/>
                  </a:lnTo>
                  <a:lnTo>
                    <a:pt x="28" y="23"/>
                  </a:lnTo>
                  <a:lnTo>
                    <a:pt x="37" y="16"/>
                  </a:lnTo>
                  <a:lnTo>
                    <a:pt x="49" y="11"/>
                  </a:lnTo>
                  <a:lnTo>
                    <a:pt x="49" y="1"/>
                  </a:lnTo>
                  <a:lnTo>
                    <a:pt x="39" y="4"/>
                  </a:lnTo>
                  <a:lnTo>
                    <a:pt x="29" y="9"/>
                  </a:lnTo>
                  <a:lnTo>
                    <a:pt x="21" y="13"/>
                  </a:lnTo>
                  <a:lnTo>
                    <a:pt x="13" y="19"/>
                  </a:lnTo>
                  <a:lnTo>
                    <a:pt x="8" y="24"/>
                  </a:lnTo>
                  <a:lnTo>
                    <a:pt x="3" y="30"/>
                  </a:lnTo>
                  <a:lnTo>
                    <a:pt x="1" y="35"/>
                  </a:lnTo>
                  <a:lnTo>
                    <a:pt x="0" y="42"/>
                  </a:lnTo>
                  <a:lnTo>
                    <a:pt x="2" y="52"/>
                  </a:lnTo>
                  <a:lnTo>
                    <a:pt x="9" y="62"/>
                  </a:lnTo>
                  <a:lnTo>
                    <a:pt x="20" y="71"/>
                  </a:lnTo>
                  <a:lnTo>
                    <a:pt x="35" y="79"/>
                  </a:lnTo>
                  <a:lnTo>
                    <a:pt x="52" y="85"/>
                  </a:lnTo>
                  <a:lnTo>
                    <a:pt x="73" y="89"/>
                  </a:lnTo>
                  <a:lnTo>
                    <a:pt x="95" y="92"/>
                  </a:lnTo>
                  <a:lnTo>
                    <a:pt x="120" y="94"/>
                  </a:lnTo>
                  <a:lnTo>
                    <a:pt x="143" y="92"/>
                  </a:lnTo>
                  <a:lnTo>
                    <a:pt x="165" y="89"/>
                  </a:lnTo>
                  <a:lnTo>
                    <a:pt x="186" y="85"/>
                  </a:lnTo>
                  <a:lnTo>
                    <a:pt x="204" y="79"/>
                  </a:lnTo>
                  <a:lnTo>
                    <a:pt x="218" y="71"/>
                  </a:lnTo>
                  <a:lnTo>
                    <a:pt x="229" y="62"/>
                  </a:lnTo>
                  <a:lnTo>
                    <a:pt x="236" y="52"/>
                  </a:lnTo>
                  <a:lnTo>
                    <a:pt x="238" y="42"/>
                  </a:lnTo>
                  <a:lnTo>
                    <a:pt x="237" y="35"/>
                  </a:lnTo>
                  <a:lnTo>
                    <a:pt x="235" y="30"/>
                  </a:lnTo>
                  <a:lnTo>
                    <a:pt x="230" y="23"/>
                  </a:lnTo>
                  <a:lnTo>
                    <a:pt x="225" y="17"/>
                  </a:lnTo>
                  <a:lnTo>
                    <a:pt x="217" y="13"/>
                  </a:lnTo>
                  <a:lnTo>
                    <a:pt x="208" y="7"/>
                  </a:lnTo>
                  <a:lnTo>
                    <a:pt x="199" y="4"/>
                  </a:lnTo>
                  <a:lnTo>
                    <a:pt x="188" y="0"/>
                  </a:lnTo>
                  <a:close/>
                </a:path>
              </a:pathLst>
            </a:custGeom>
            <a:solidFill>
              <a:srgbClr val="000000"/>
            </a:solidFill>
            <a:ln w="38100">
              <a:solidFill>
                <a:srgbClr val="002060"/>
              </a:solidFill>
              <a:round/>
              <a:headEnd/>
              <a:tailEnd/>
            </a:ln>
          </p:spPr>
          <p:txBody>
            <a:bodyPr/>
            <a:lstStyle/>
            <a:p>
              <a:endParaRPr lang="en-US"/>
            </a:p>
          </p:txBody>
        </p:sp>
        <p:sp>
          <p:nvSpPr>
            <p:cNvPr id="50" name="Rectangle 49"/>
            <p:cNvSpPr>
              <a:spLocks noChangeArrowheads="1"/>
            </p:cNvSpPr>
            <p:nvPr/>
          </p:nvSpPr>
          <p:spPr bwMode="auto">
            <a:xfrm>
              <a:off x="2816" y="3105"/>
              <a:ext cx="105" cy="229"/>
            </a:xfrm>
            <a:prstGeom prst="rect">
              <a:avLst/>
            </a:prstGeom>
            <a:solidFill>
              <a:srgbClr val="FFFFBF"/>
            </a:solidFill>
            <a:ln w="38100">
              <a:solidFill>
                <a:srgbClr val="002060"/>
              </a:solidFill>
              <a:miter lim="800000"/>
              <a:headEnd/>
              <a:tailEnd/>
            </a:ln>
          </p:spPr>
          <p:txBody>
            <a:bodyPr/>
            <a:lstStyle/>
            <a:p>
              <a:endParaRPr lang="en-US"/>
            </a:p>
          </p:txBody>
        </p:sp>
        <p:sp>
          <p:nvSpPr>
            <p:cNvPr id="51" name="Freeform 50"/>
            <p:cNvSpPr>
              <a:spLocks/>
            </p:cNvSpPr>
            <p:nvPr/>
          </p:nvSpPr>
          <p:spPr bwMode="auto">
            <a:xfrm>
              <a:off x="2793" y="3075"/>
              <a:ext cx="155" cy="167"/>
            </a:xfrm>
            <a:custGeom>
              <a:avLst/>
              <a:gdLst>
                <a:gd name="T0" fmla="*/ 147 w 155"/>
                <a:gd name="T1" fmla="*/ 25 h 167"/>
                <a:gd name="T2" fmla="*/ 146 w 155"/>
                <a:gd name="T3" fmla="*/ 20 h 167"/>
                <a:gd name="T4" fmla="*/ 141 w 155"/>
                <a:gd name="T5" fmla="*/ 15 h 167"/>
                <a:gd name="T6" fmla="*/ 135 w 155"/>
                <a:gd name="T7" fmla="*/ 11 h 167"/>
                <a:gd name="T8" fmla="*/ 127 w 155"/>
                <a:gd name="T9" fmla="*/ 7 h 167"/>
                <a:gd name="T10" fmla="*/ 117 w 155"/>
                <a:gd name="T11" fmla="*/ 4 h 167"/>
                <a:gd name="T12" fmla="*/ 105 w 155"/>
                <a:gd name="T13" fmla="*/ 2 h 167"/>
                <a:gd name="T14" fmla="*/ 92 w 155"/>
                <a:gd name="T15" fmla="*/ 0 h 167"/>
                <a:gd name="T16" fmla="*/ 79 w 155"/>
                <a:gd name="T17" fmla="*/ 0 h 167"/>
                <a:gd name="T18" fmla="*/ 65 w 155"/>
                <a:gd name="T19" fmla="*/ 0 h 167"/>
                <a:gd name="T20" fmla="*/ 52 w 155"/>
                <a:gd name="T21" fmla="*/ 2 h 167"/>
                <a:gd name="T22" fmla="*/ 40 w 155"/>
                <a:gd name="T23" fmla="*/ 4 h 167"/>
                <a:gd name="T24" fmla="*/ 30 w 155"/>
                <a:gd name="T25" fmla="*/ 7 h 167"/>
                <a:gd name="T26" fmla="*/ 22 w 155"/>
                <a:gd name="T27" fmla="*/ 11 h 167"/>
                <a:gd name="T28" fmla="*/ 15 w 155"/>
                <a:gd name="T29" fmla="*/ 15 h 167"/>
                <a:gd name="T30" fmla="*/ 11 w 155"/>
                <a:gd name="T31" fmla="*/ 20 h 167"/>
                <a:gd name="T32" fmla="*/ 9 w 155"/>
                <a:gd name="T33" fmla="*/ 25 h 167"/>
                <a:gd name="T34" fmla="*/ 7 w 155"/>
                <a:gd name="T35" fmla="*/ 44 h 167"/>
                <a:gd name="T36" fmla="*/ 3 w 155"/>
                <a:gd name="T37" fmla="*/ 84 h 167"/>
                <a:gd name="T38" fmla="*/ 0 w 155"/>
                <a:gd name="T39" fmla="*/ 125 h 167"/>
                <a:gd name="T40" fmla="*/ 5 w 155"/>
                <a:gd name="T41" fmla="*/ 148 h 167"/>
                <a:gd name="T42" fmla="*/ 13 w 155"/>
                <a:gd name="T43" fmla="*/ 152 h 167"/>
                <a:gd name="T44" fmla="*/ 19 w 155"/>
                <a:gd name="T45" fmla="*/ 154 h 167"/>
                <a:gd name="T46" fmla="*/ 25 w 155"/>
                <a:gd name="T47" fmla="*/ 153 h 167"/>
                <a:gd name="T48" fmla="*/ 30 w 155"/>
                <a:gd name="T49" fmla="*/ 152 h 167"/>
                <a:gd name="T50" fmla="*/ 36 w 155"/>
                <a:gd name="T51" fmla="*/ 142 h 167"/>
                <a:gd name="T52" fmla="*/ 47 w 155"/>
                <a:gd name="T53" fmla="*/ 123 h 167"/>
                <a:gd name="T54" fmla="*/ 58 w 155"/>
                <a:gd name="T55" fmla="*/ 105 h 167"/>
                <a:gd name="T56" fmla="*/ 62 w 155"/>
                <a:gd name="T57" fmla="*/ 97 h 167"/>
                <a:gd name="T58" fmla="*/ 64 w 155"/>
                <a:gd name="T59" fmla="*/ 97 h 167"/>
                <a:gd name="T60" fmla="*/ 69 w 155"/>
                <a:gd name="T61" fmla="*/ 100 h 167"/>
                <a:gd name="T62" fmla="*/ 74 w 155"/>
                <a:gd name="T63" fmla="*/ 106 h 167"/>
                <a:gd name="T64" fmla="*/ 78 w 155"/>
                <a:gd name="T65" fmla="*/ 118 h 167"/>
                <a:gd name="T66" fmla="*/ 79 w 155"/>
                <a:gd name="T67" fmla="*/ 133 h 167"/>
                <a:gd name="T68" fmla="*/ 81 w 155"/>
                <a:gd name="T69" fmla="*/ 150 h 167"/>
                <a:gd name="T70" fmla="*/ 83 w 155"/>
                <a:gd name="T71" fmla="*/ 162 h 167"/>
                <a:gd name="T72" fmla="*/ 88 w 155"/>
                <a:gd name="T73" fmla="*/ 167 h 167"/>
                <a:gd name="T74" fmla="*/ 93 w 155"/>
                <a:gd name="T75" fmla="*/ 162 h 167"/>
                <a:gd name="T76" fmla="*/ 100 w 155"/>
                <a:gd name="T77" fmla="*/ 151 h 167"/>
                <a:gd name="T78" fmla="*/ 105 w 155"/>
                <a:gd name="T79" fmla="*/ 140 h 167"/>
                <a:gd name="T80" fmla="*/ 107 w 155"/>
                <a:gd name="T81" fmla="*/ 135 h 167"/>
                <a:gd name="T82" fmla="*/ 109 w 155"/>
                <a:gd name="T83" fmla="*/ 137 h 167"/>
                <a:gd name="T84" fmla="*/ 114 w 155"/>
                <a:gd name="T85" fmla="*/ 140 h 167"/>
                <a:gd name="T86" fmla="*/ 120 w 155"/>
                <a:gd name="T87" fmla="*/ 143 h 167"/>
                <a:gd name="T88" fmla="*/ 127 w 155"/>
                <a:gd name="T89" fmla="*/ 144 h 167"/>
                <a:gd name="T90" fmla="*/ 136 w 155"/>
                <a:gd name="T91" fmla="*/ 135 h 167"/>
                <a:gd name="T92" fmla="*/ 145 w 155"/>
                <a:gd name="T93" fmla="*/ 115 h 167"/>
                <a:gd name="T94" fmla="*/ 152 w 155"/>
                <a:gd name="T95" fmla="*/ 93 h 167"/>
                <a:gd name="T96" fmla="*/ 155 w 155"/>
                <a:gd name="T97" fmla="*/ 77 h 167"/>
                <a:gd name="T98" fmla="*/ 154 w 155"/>
                <a:gd name="T99" fmla="*/ 65 h 167"/>
                <a:gd name="T100" fmla="*/ 152 w 155"/>
                <a:gd name="T101" fmla="*/ 47 h 167"/>
                <a:gd name="T102" fmla="*/ 148 w 155"/>
                <a:gd name="T103" fmla="*/ 32 h 167"/>
                <a:gd name="T104" fmla="*/ 147 w 155"/>
                <a:gd name="T105" fmla="*/ 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67">
                  <a:moveTo>
                    <a:pt x="147" y="25"/>
                  </a:moveTo>
                  <a:lnTo>
                    <a:pt x="146" y="20"/>
                  </a:lnTo>
                  <a:lnTo>
                    <a:pt x="141" y="15"/>
                  </a:lnTo>
                  <a:lnTo>
                    <a:pt x="135" y="11"/>
                  </a:lnTo>
                  <a:lnTo>
                    <a:pt x="127" y="7"/>
                  </a:lnTo>
                  <a:lnTo>
                    <a:pt x="117" y="4"/>
                  </a:lnTo>
                  <a:lnTo>
                    <a:pt x="105" y="2"/>
                  </a:lnTo>
                  <a:lnTo>
                    <a:pt x="92" y="0"/>
                  </a:lnTo>
                  <a:lnTo>
                    <a:pt x="79" y="0"/>
                  </a:lnTo>
                  <a:lnTo>
                    <a:pt x="65" y="0"/>
                  </a:lnTo>
                  <a:lnTo>
                    <a:pt x="52" y="2"/>
                  </a:lnTo>
                  <a:lnTo>
                    <a:pt x="40" y="4"/>
                  </a:lnTo>
                  <a:lnTo>
                    <a:pt x="30" y="7"/>
                  </a:lnTo>
                  <a:lnTo>
                    <a:pt x="22" y="11"/>
                  </a:lnTo>
                  <a:lnTo>
                    <a:pt x="15" y="15"/>
                  </a:lnTo>
                  <a:lnTo>
                    <a:pt x="11" y="20"/>
                  </a:lnTo>
                  <a:lnTo>
                    <a:pt x="9" y="25"/>
                  </a:lnTo>
                  <a:lnTo>
                    <a:pt x="7" y="44"/>
                  </a:lnTo>
                  <a:lnTo>
                    <a:pt x="3" y="84"/>
                  </a:lnTo>
                  <a:lnTo>
                    <a:pt x="0" y="125"/>
                  </a:lnTo>
                  <a:lnTo>
                    <a:pt x="5" y="148"/>
                  </a:lnTo>
                  <a:lnTo>
                    <a:pt x="13" y="152"/>
                  </a:lnTo>
                  <a:lnTo>
                    <a:pt x="19" y="154"/>
                  </a:lnTo>
                  <a:lnTo>
                    <a:pt x="25" y="153"/>
                  </a:lnTo>
                  <a:lnTo>
                    <a:pt x="30" y="152"/>
                  </a:lnTo>
                  <a:lnTo>
                    <a:pt x="36" y="142"/>
                  </a:lnTo>
                  <a:lnTo>
                    <a:pt x="47" y="123"/>
                  </a:lnTo>
                  <a:lnTo>
                    <a:pt x="58" y="105"/>
                  </a:lnTo>
                  <a:lnTo>
                    <a:pt x="62" y="97"/>
                  </a:lnTo>
                  <a:lnTo>
                    <a:pt x="64" y="97"/>
                  </a:lnTo>
                  <a:lnTo>
                    <a:pt x="69" y="100"/>
                  </a:lnTo>
                  <a:lnTo>
                    <a:pt x="74" y="106"/>
                  </a:lnTo>
                  <a:lnTo>
                    <a:pt x="78" y="118"/>
                  </a:lnTo>
                  <a:lnTo>
                    <a:pt x="79" y="133"/>
                  </a:lnTo>
                  <a:lnTo>
                    <a:pt x="81" y="150"/>
                  </a:lnTo>
                  <a:lnTo>
                    <a:pt x="83" y="162"/>
                  </a:lnTo>
                  <a:lnTo>
                    <a:pt x="88" y="167"/>
                  </a:lnTo>
                  <a:lnTo>
                    <a:pt x="93" y="162"/>
                  </a:lnTo>
                  <a:lnTo>
                    <a:pt x="100" y="151"/>
                  </a:lnTo>
                  <a:lnTo>
                    <a:pt x="105" y="140"/>
                  </a:lnTo>
                  <a:lnTo>
                    <a:pt x="107" y="135"/>
                  </a:lnTo>
                  <a:lnTo>
                    <a:pt x="109" y="137"/>
                  </a:lnTo>
                  <a:lnTo>
                    <a:pt x="114" y="140"/>
                  </a:lnTo>
                  <a:lnTo>
                    <a:pt x="120" y="143"/>
                  </a:lnTo>
                  <a:lnTo>
                    <a:pt x="127" y="144"/>
                  </a:lnTo>
                  <a:lnTo>
                    <a:pt x="136" y="135"/>
                  </a:lnTo>
                  <a:lnTo>
                    <a:pt x="145" y="115"/>
                  </a:lnTo>
                  <a:lnTo>
                    <a:pt x="152" y="93"/>
                  </a:lnTo>
                  <a:lnTo>
                    <a:pt x="155" y="77"/>
                  </a:lnTo>
                  <a:lnTo>
                    <a:pt x="154" y="65"/>
                  </a:lnTo>
                  <a:lnTo>
                    <a:pt x="152" y="47"/>
                  </a:lnTo>
                  <a:lnTo>
                    <a:pt x="148" y="32"/>
                  </a:lnTo>
                  <a:lnTo>
                    <a:pt x="147" y="25"/>
                  </a:lnTo>
                  <a:close/>
                </a:path>
              </a:pathLst>
            </a:custGeom>
            <a:solidFill>
              <a:srgbClr val="FFFFFF"/>
            </a:solidFill>
            <a:ln w="38100">
              <a:solidFill>
                <a:srgbClr val="002060"/>
              </a:solidFill>
              <a:round/>
              <a:headEnd/>
              <a:tailEnd/>
            </a:ln>
          </p:spPr>
          <p:txBody>
            <a:bodyPr/>
            <a:lstStyle/>
            <a:p>
              <a:endParaRPr lang="en-US"/>
            </a:p>
          </p:txBody>
        </p:sp>
        <p:sp>
          <p:nvSpPr>
            <p:cNvPr id="52" name="Freeform 51"/>
            <p:cNvSpPr>
              <a:spLocks/>
            </p:cNvSpPr>
            <p:nvPr/>
          </p:nvSpPr>
          <p:spPr bwMode="auto">
            <a:xfrm>
              <a:off x="3476" y="1807"/>
              <a:ext cx="359" cy="448"/>
            </a:xfrm>
            <a:custGeom>
              <a:avLst/>
              <a:gdLst>
                <a:gd name="T0" fmla="*/ 283 w 359"/>
                <a:gd name="T1" fmla="*/ 62 h 448"/>
                <a:gd name="T2" fmla="*/ 318 w 359"/>
                <a:gd name="T3" fmla="*/ 81 h 448"/>
                <a:gd name="T4" fmla="*/ 342 w 359"/>
                <a:gd name="T5" fmla="*/ 122 h 448"/>
                <a:gd name="T6" fmla="*/ 358 w 359"/>
                <a:gd name="T7" fmla="*/ 165 h 448"/>
                <a:gd name="T8" fmla="*/ 346 w 359"/>
                <a:gd name="T9" fmla="*/ 266 h 448"/>
                <a:gd name="T10" fmla="*/ 312 w 359"/>
                <a:gd name="T11" fmla="*/ 337 h 448"/>
                <a:gd name="T12" fmla="*/ 264 w 359"/>
                <a:gd name="T13" fmla="*/ 389 h 448"/>
                <a:gd name="T14" fmla="*/ 292 w 359"/>
                <a:gd name="T15" fmla="*/ 332 h 448"/>
                <a:gd name="T16" fmla="*/ 333 w 359"/>
                <a:gd name="T17" fmla="*/ 227 h 448"/>
                <a:gd name="T18" fmla="*/ 329 w 359"/>
                <a:gd name="T19" fmla="*/ 148 h 448"/>
                <a:gd name="T20" fmla="*/ 302 w 359"/>
                <a:gd name="T21" fmla="*/ 96 h 448"/>
                <a:gd name="T22" fmla="*/ 284 w 359"/>
                <a:gd name="T23" fmla="*/ 92 h 448"/>
                <a:gd name="T24" fmla="*/ 274 w 359"/>
                <a:gd name="T25" fmla="*/ 81 h 448"/>
                <a:gd name="T26" fmla="*/ 243 w 359"/>
                <a:gd name="T27" fmla="*/ 48 h 448"/>
                <a:gd name="T28" fmla="*/ 143 w 359"/>
                <a:gd name="T29" fmla="*/ 24 h 448"/>
                <a:gd name="T30" fmla="*/ 63 w 359"/>
                <a:gd name="T31" fmla="*/ 33 h 448"/>
                <a:gd name="T32" fmla="*/ 99 w 359"/>
                <a:gd name="T33" fmla="*/ 42 h 448"/>
                <a:gd name="T34" fmla="*/ 148 w 359"/>
                <a:gd name="T35" fmla="*/ 66 h 448"/>
                <a:gd name="T36" fmla="*/ 188 w 359"/>
                <a:gd name="T37" fmla="*/ 79 h 448"/>
                <a:gd name="T38" fmla="*/ 232 w 359"/>
                <a:gd name="T39" fmla="*/ 79 h 448"/>
                <a:gd name="T40" fmla="*/ 263 w 359"/>
                <a:gd name="T41" fmla="*/ 118 h 448"/>
                <a:gd name="T42" fmla="*/ 257 w 359"/>
                <a:gd name="T43" fmla="*/ 156 h 448"/>
                <a:gd name="T44" fmla="*/ 236 w 359"/>
                <a:gd name="T45" fmla="*/ 180 h 448"/>
                <a:gd name="T46" fmla="*/ 215 w 359"/>
                <a:gd name="T47" fmla="*/ 199 h 448"/>
                <a:gd name="T48" fmla="*/ 207 w 359"/>
                <a:gd name="T49" fmla="*/ 246 h 448"/>
                <a:gd name="T50" fmla="*/ 229 w 359"/>
                <a:gd name="T51" fmla="*/ 236 h 448"/>
                <a:gd name="T52" fmla="*/ 261 w 359"/>
                <a:gd name="T53" fmla="*/ 220 h 448"/>
                <a:gd name="T54" fmla="*/ 296 w 359"/>
                <a:gd name="T55" fmla="*/ 251 h 448"/>
                <a:gd name="T56" fmla="*/ 293 w 359"/>
                <a:gd name="T57" fmla="*/ 303 h 448"/>
                <a:gd name="T58" fmla="*/ 259 w 359"/>
                <a:gd name="T59" fmla="*/ 337 h 448"/>
                <a:gd name="T60" fmla="*/ 225 w 359"/>
                <a:gd name="T61" fmla="*/ 384 h 448"/>
                <a:gd name="T62" fmla="*/ 193 w 359"/>
                <a:gd name="T63" fmla="*/ 446 h 448"/>
                <a:gd name="T64" fmla="*/ 203 w 359"/>
                <a:gd name="T65" fmla="*/ 403 h 448"/>
                <a:gd name="T66" fmla="*/ 242 w 359"/>
                <a:gd name="T67" fmla="*/ 326 h 448"/>
                <a:gd name="T68" fmla="*/ 273 w 359"/>
                <a:gd name="T69" fmla="*/ 296 h 448"/>
                <a:gd name="T70" fmla="*/ 281 w 359"/>
                <a:gd name="T71" fmla="*/ 267 h 448"/>
                <a:gd name="T72" fmla="*/ 262 w 359"/>
                <a:gd name="T73" fmla="*/ 245 h 448"/>
                <a:gd name="T74" fmla="*/ 231 w 359"/>
                <a:gd name="T75" fmla="*/ 257 h 448"/>
                <a:gd name="T76" fmla="*/ 204 w 359"/>
                <a:gd name="T77" fmla="*/ 276 h 448"/>
                <a:gd name="T78" fmla="*/ 187 w 359"/>
                <a:gd name="T79" fmla="*/ 223 h 448"/>
                <a:gd name="T80" fmla="*/ 211 w 359"/>
                <a:gd name="T81" fmla="*/ 174 h 448"/>
                <a:gd name="T82" fmla="*/ 243 w 359"/>
                <a:gd name="T83" fmla="*/ 141 h 448"/>
                <a:gd name="T84" fmla="*/ 244 w 359"/>
                <a:gd name="T85" fmla="*/ 116 h 448"/>
                <a:gd name="T86" fmla="*/ 227 w 359"/>
                <a:gd name="T87" fmla="*/ 100 h 448"/>
                <a:gd name="T88" fmla="*/ 143 w 359"/>
                <a:gd name="T89" fmla="*/ 90 h 448"/>
                <a:gd name="T90" fmla="*/ 102 w 359"/>
                <a:gd name="T91" fmla="*/ 60 h 448"/>
                <a:gd name="T92" fmla="*/ 48 w 359"/>
                <a:gd name="T93" fmla="*/ 62 h 448"/>
                <a:gd name="T94" fmla="*/ 6 w 359"/>
                <a:gd name="T95" fmla="*/ 45 h 448"/>
                <a:gd name="T96" fmla="*/ 26 w 359"/>
                <a:gd name="T97" fmla="*/ 21 h 448"/>
                <a:gd name="T98" fmla="*/ 90 w 359"/>
                <a:gd name="T99" fmla="*/ 3 h 448"/>
                <a:gd name="T100" fmla="*/ 142 w 359"/>
                <a:gd name="T101" fmla="*/ 2 h 448"/>
                <a:gd name="T102" fmla="*/ 233 w 359"/>
                <a:gd name="T103" fmla="*/ 1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9" h="448">
                  <a:moveTo>
                    <a:pt x="262" y="36"/>
                  </a:moveTo>
                  <a:lnTo>
                    <a:pt x="269" y="45"/>
                  </a:lnTo>
                  <a:lnTo>
                    <a:pt x="276" y="54"/>
                  </a:lnTo>
                  <a:lnTo>
                    <a:pt x="283" y="62"/>
                  </a:lnTo>
                  <a:lnTo>
                    <a:pt x="293" y="66"/>
                  </a:lnTo>
                  <a:lnTo>
                    <a:pt x="302" y="69"/>
                  </a:lnTo>
                  <a:lnTo>
                    <a:pt x="310" y="75"/>
                  </a:lnTo>
                  <a:lnTo>
                    <a:pt x="318" y="81"/>
                  </a:lnTo>
                  <a:lnTo>
                    <a:pt x="324" y="89"/>
                  </a:lnTo>
                  <a:lnTo>
                    <a:pt x="330" y="99"/>
                  </a:lnTo>
                  <a:lnTo>
                    <a:pt x="336" y="110"/>
                  </a:lnTo>
                  <a:lnTo>
                    <a:pt x="342" y="122"/>
                  </a:lnTo>
                  <a:lnTo>
                    <a:pt x="347" y="133"/>
                  </a:lnTo>
                  <a:lnTo>
                    <a:pt x="352" y="144"/>
                  </a:lnTo>
                  <a:lnTo>
                    <a:pt x="355" y="155"/>
                  </a:lnTo>
                  <a:lnTo>
                    <a:pt x="358" y="165"/>
                  </a:lnTo>
                  <a:lnTo>
                    <a:pt x="359" y="175"/>
                  </a:lnTo>
                  <a:lnTo>
                    <a:pt x="358" y="201"/>
                  </a:lnTo>
                  <a:lnTo>
                    <a:pt x="354" y="234"/>
                  </a:lnTo>
                  <a:lnTo>
                    <a:pt x="346" y="266"/>
                  </a:lnTo>
                  <a:lnTo>
                    <a:pt x="340" y="287"/>
                  </a:lnTo>
                  <a:lnTo>
                    <a:pt x="334" y="302"/>
                  </a:lnTo>
                  <a:lnTo>
                    <a:pt x="325" y="319"/>
                  </a:lnTo>
                  <a:lnTo>
                    <a:pt x="312" y="337"/>
                  </a:lnTo>
                  <a:lnTo>
                    <a:pt x="299" y="353"/>
                  </a:lnTo>
                  <a:lnTo>
                    <a:pt x="286" y="369"/>
                  </a:lnTo>
                  <a:lnTo>
                    <a:pt x="273" y="381"/>
                  </a:lnTo>
                  <a:lnTo>
                    <a:pt x="264" y="389"/>
                  </a:lnTo>
                  <a:lnTo>
                    <a:pt x="259" y="391"/>
                  </a:lnTo>
                  <a:lnTo>
                    <a:pt x="269" y="373"/>
                  </a:lnTo>
                  <a:lnTo>
                    <a:pt x="280" y="353"/>
                  </a:lnTo>
                  <a:lnTo>
                    <a:pt x="292" y="332"/>
                  </a:lnTo>
                  <a:lnTo>
                    <a:pt x="305" y="307"/>
                  </a:lnTo>
                  <a:lnTo>
                    <a:pt x="316" y="282"/>
                  </a:lnTo>
                  <a:lnTo>
                    <a:pt x="325" y="255"/>
                  </a:lnTo>
                  <a:lnTo>
                    <a:pt x="333" y="227"/>
                  </a:lnTo>
                  <a:lnTo>
                    <a:pt x="336" y="197"/>
                  </a:lnTo>
                  <a:lnTo>
                    <a:pt x="335" y="180"/>
                  </a:lnTo>
                  <a:lnTo>
                    <a:pt x="333" y="164"/>
                  </a:lnTo>
                  <a:lnTo>
                    <a:pt x="329" y="148"/>
                  </a:lnTo>
                  <a:lnTo>
                    <a:pt x="326" y="133"/>
                  </a:lnTo>
                  <a:lnTo>
                    <a:pt x="319" y="119"/>
                  </a:lnTo>
                  <a:lnTo>
                    <a:pt x="312" y="107"/>
                  </a:lnTo>
                  <a:lnTo>
                    <a:pt x="302" y="96"/>
                  </a:lnTo>
                  <a:lnTo>
                    <a:pt x="291" y="86"/>
                  </a:lnTo>
                  <a:lnTo>
                    <a:pt x="290" y="88"/>
                  </a:lnTo>
                  <a:lnTo>
                    <a:pt x="287" y="90"/>
                  </a:lnTo>
                  <a:lnTo>
                    <a:pt x="284" y="92"/>
                  </a:lnTo>
                  <a:lnTo>
                    <a:pt x="284" y="96"/>
                  </a:lnTo>
                  <a:lnTo>
                    <a:pt x="283" y="94"/>
                  </a:lnTo>
                  <a:lnTo>
                    <a:pt x="280" y="89"/>
                  </a:lnTo>
                  <a:lnTo>
                    <a:pt x="274" y="81"/>
                  </a:lnTo>
                  <a:lnTo>
                    <a:pt x="268" y="72"/>
                  </a:lnTo>
                  <a:lnTo>
                    <a:pt x="260" y="63"/>
                  </a:lnTo>
                  <a:lnTo>
                    <a:pt x="251" y="54"/>
                  </a:lnTo>
                  <a:lnTo>
                    <a:pt x="243" y="48"/>
                  </a:lnTo>
                  <a:lnTo>
                    <a:pt x="235" y="43"/>
                  </a:lnTo>
                  <a:lnTo>
                    <a:pt x="205" y="32"/>
                  </a:lnTo>
                  <a:lnTo>
                    <a:pt x="174" y="25"/>
                  </a:lnTo>
                  <a:lnTo>
                    <a:pt x="143" y="24"/>
                  </a:lnTo>
                  <a:lnTo>
                    <a:pt x="117" y="24"/>
                  </a:lnTo>
                  <a:lnTo>
                    <a:pt x="93" y="28"/>
                  </a:lnTo>
                  <a:lnTo>
                    <a:pt x="75" y="30"/>
                  </a:lnTo>
                  <a:lnTo>
                    <a:pt x="63" y="33"/>
                  </a:lnTo>
                  <a:lnTo>
                    <a:pt x="58" y="34"/>
                  </a:lnTo>
                  <a:lnTo>
                    <a:pt x="72" y="36"/>
                  </a:lnTo>
                  <a:lnTo>
                    <a:pt x="85" y="39"/>
                  </a:lnTo>
                  <a:lnTo>
                    <a:pt x="99" y="42"/>
                  </a:lnTo>
                  <a:lnTo>
                    <a:pt x="112" y="45"/>
                  </a:lnTo>
                  <a:lnTo>
                    <a:pt x="126" y="51"/>
                  </a:lnTo>
                  <a:lnTo>
                    <a:pt x="137" y="58"/>
                  </a:lnTo>
                  <a:lnTo>
                    <a:pt x="148" y="66"/>
                  </a:lnTo>
                  <a:lnTo>
                    <a:pt x="156" y="76"/>
                  </a:lnTo>
                  <a:lnTo>
                    <a:pt x="166" y="79"/>
                  </a:lnTo>
                  <a:lnTo>
                    <a:pt x="177" y="80"/>
                  </a:lnTo>
                  <a:lnTo>
                    <a:pt x="188" y="79"/>
                  </a:lnTo>
                  <a:lnTo>
                    <a:pt x="199" y="77"/>
                  </a:lnTo>
                  <a:lnTo>
                    <a:pt x="211" y="76"/>
                  </a:lnTo>
                  <a:lnTo>
                    <a:pt x="222" y="76"/>
                  </a:lnTo>
                  <a:lnTo>
                    <a:pt x="232" y="79"/>
                  </a:lnTo>
                  <a:lnTo>
                    <a:pt x="242" y="87"/>
                  </a:lnTo>
                  <a:lnTo>
                    <a:pt x="252" y="95"/>
                  </a:lnTo>
                  <a:lnTo>
                    <a:pt x="260" y="106"/>
                  </a:lnTo>
                  <a:lnTo>
                    <a:pt x="263" y="118"/>
                  </a:lnTo>
                  <a:lnTo>
                    <a:pt x="263" y="132"/>
                  </a:lnTo>
                  <a:lnTo>
                    <a:pt x="261" y="139"/>
                  </a:lnTo>
                  <a:lnTo>
                    <a:pt x="259" y="147"/>
                  </a:lnTo>
                  <a:lnTo>
                    <a:pt x="257" y="156"/>
                  </a:lnTo>
                  <a:lnTo>
                    <a:pt x="253" y="163"/>
                  </a:lnTo>
                  <a:lnTo>
                    <a:pt x="249" y="170"/>
                  </a:lnTo>
                  <a:lnTo>
                    <a:pt x="243" y="174"/>
                  </a:lnTo>
                  <a:lnTo>
                    <a:pt x="236" y="180"/>
                  </a:lnTo>
                  <a:lnTo>
                    <a:pt x="231" y="184"/>
                  </a:lnTo>
                  <a:lnTo>
                    <a:pt x="225" y="189"/>
                  </a:lnTo>
                  <a:lnTo>
                    <a:pt x="220" y="193"/>
                  </a:lnTo>
                  <a:lnTo>
                    <a:pt x="215" y="199"/>
                  </a:lnTo>
                  <a:lnTo>
                    <a:pt x="212" y="206"/>
                  </a:lnTo>
                  <a:lnTo>
                    <a:pt x="211" y="213"/>
                  </a:lnTo>
                  <a:lnTo>
                    <a:pt x="208" y="229"/>
                  </a:lnTo>
                  <a:lnTo>
                    <a:pt x="207" y="246"/>
                  </a:lnTo>
                  <a:lnTo>
                    <a:pt x="209" y="254"/>
                  </a:lnTo>
                  <a:lnTo>
                    <a:pt x="215" y="249"/>
                  </a:lnTo>
                  <a:lnTo>
                    <a:pt x="221" y="242"/>
                  </a:lnTo>
                  <a:lnTo>
                    <a:pt x="229" y="236"/>
                  </a:lnTo>
                  <a:lnTo>
                    <a:pt x="236" y="230"/>
                  </a:lnTo>
                  <a:lnTo>
                    <a:pt x="244" y="225"/>
                  </a:lnTo>
                  <a:lnTo>
                    <a:pt x="253" y="221"/>
                  </a:lnTo>
                  <a:lnTo>
                    <a:pt x="261" y="220"/>
                  </a:lnTo>
                  <a:lnTo>
                    <a:pt x="270" y="222"/>
                  </a:lnTo>
                  <a:lnTo>
                    <a:pt x="282" y="230"/>
                  </a:lnTo>
                  <a:lnTo>
                    <a:pt x="290" y="240"/>
                  </a:lnTo>
                  <a:lnTo>
                    <a:pt x="296" y="251"/>
                  </a:lnTo>
                  <a:lnTo>
                    <a:pt x="299" y="265"/>
                  </a:lnTo>
                  <a:lnTo>
                    <a:pt x="300" y="279"/>
                  </a:lnTo>
                  <a:lnTo>
                    <a:pt x="298" y="292"/>
                  </a:lnTo>
                  <a:lnTo>
                    <a:pt x="293" y="303"/>
                  </a:lnTo>
                  <a:lnTo>
                    <a:pt x="287" y="313"/>
                  </a:lnTo>
                  <a:lnTo>
                    <a:pt x="278" y="321"/>
                  </a:lnTo>
                  <a:lnTo>
                    <a:pt x="269" y="329"/>
                  </a:lnTo>
                  <a:lnTo>
                    <a:pt x="259" y="337"/>
                  </a:lnTo>
                  <a:lnTo>
                    <a:pt x="250" y="344"/>
                  </a:lnTo>
                  <a:lnTo>
                    <a:pt x="243" y="352"/>
                  </a:lnTo>
                  <a:lnTo>
                    <a:pt x="234" y="367"/>
                  </a:lnTo>
                  <a:lnTo>
                    <a:pt x="225" y="384"/>
                  </a:lnTo>
                  <a:lnTo>
                    <a:pt x="215" y="403"/>
                  </a:lnTo>
                  <a:lnTo>
                    <a:pt x="205" y="421"/>
                  </a:lnTo>
                  <a:lnTo>
                    <a:pt x="197" y="436"/>
                  </a:lnTo>
                  <a:lnTo>
                    <a:pt x="193" y="446"/>
                  </a:lnTo>
                  <a:lnTo>
                    <a:pt x="190" y="448"/>
                  </a:lnTo>
                  <a:lnTo>
                    <a:pt x="192" y="438"/>
                  </a:lnTo>
                  <a:lnTo>
                    <a:pt x="196" y="422"/>
                  </a:lnTo>
                  <a:lnTo>
                    <a:pt x="203" y="403"/>
                  </a:lnTo>
                  <a:lnTo>
                    <a:pt x="211" y="381"/>
                  </a:lnTo>
                  <a:lnTo>
                    <a:pt x="220" y="360"/>
                  </a:lnTo>
                  <a:lnTo>
                    <a:pt x="231" y="341"/>
                  </a:lnTo>
                  <a:lnTo>
                    <a:pt x="242" y="326"/>
                  </a:lnTo>
                  <a:lnTo>
                    <a:pt x="253" y="316"/>
                  </a:lnTo>
                  <a:lnTo>
                    <a:pt x="261" y="310"/>
                  </a:lnTo>
                  <a:lnTo>
                    <a:pt x="268" y="303"/>
                  </a:lnTo>
                  <a:lnTo>
                    <a:pt x="273" y="296"/>
                  </a:lnTo>
                  <a:lnTo>
                    <a:pt x="278" y="290"/>
                  </a:lnTo>
                  <a:lnTo>
                    <a:pt x="281" y="282"/>
                  </a:lnTo>
                  <a:lnTo>
                    <a:pt x="282" y="275"/>
                  </a:lnTo>
                  <a:lnTo>
                    <a:pt x="281" y="267"/>
                  </a:lnTo>
                  <a:lnTo>
                    <a:pt x="277" y="259"/>
                  </a:lnTo>
                  <a:lnTo>
                    <a:pt x="274" y="253"/>
                  </a:lnTo>
                  <a:lnTo>
                    <a:pt x="268" y="248"/>
                  </a:lnTo>
                  <a:lnTo>
                    <a:pt x="262" y="245"/>
                  </a:lnTo>
                  <a:lnTo>
                    <a:pt x="259" y="242"/>
                  </a:lnTo>
                  <a:lnTo>
                    <a:pt x="249" y="246"/>
                  </a:lnTo>
                  <a:lnTo>
                    <a:pt x="239" y="251"/>
                  </a:lnTo>
                  <a:lnTo>
                    <a:pt x="231" y="257"/>
                  </a:lnTo>
                  <a:lnTo>
                    <a:pt x="223" y="263"/>
                  </a:lnTo>
                  <a:lnTo>
                    <a:pt x="215" y="269"/>
                  </a:lnTo>
                  <a:lnTo>
                    <a:pt x="209" y="274"/>
                  </a:lnTo>
                  <a:lnTo>
                    <a:pt x="204" y="276"/>
                  </a:lnTo>
                  <a:lnTo>
                    <a:pt x="199" y="277"/>
                  </a:lnTo>
                  <a:lnTo>
                    <a:pt x="188" y="263"/>
                  </a:lnTo>
                  <a:lnTo>
                    <a:pt x="185" y="244"/>
                  </a:lnTo>
                  <a:lnTo>
                    <a:pt x="187" y="223"/>
                  </a:lnTo>
                  <a:lnTo>
                    <a:pt x="192" y="204"/>
                  </a:lnTo>
                  <a:lnTo>
                    <a:pt x="196" y="193"/>
                  </a:lnTo>
                  <a:lnTo>
                    <a:pt x="203" y="183"/>
                  </a:lnTo>
                  <a:lnTo>
                    <a:pt x="211" y="174"/>
                  </a:lnTo>
                  <a:lnTo>
                    <a:pt x="218" y="166"/>
                  </a:lnTo>
                  <a:lnTo>
                    <a:pt x="227" y="157"/>
                  </a:lnTo>
                  <a:lnTo>
                    <a:pt x="235" y="150"/>
                  </a:lnTo>
                  <a:lnTo>
                    <a:pt x="243" y="141"/>
                  </a:lnTo>
                  <a:lnTo>
                    <a:pt x="250" y="132"/>
                  </a:lnTo>
                  <a:lnTo>
                    <a:pt x="251" y="126"/>
                  </a:lnTo>
                  <a:lnTo>
                    <a:pt x="249" y="120"/>
                  </a:lnTo>
                  <a:lnTo>
                    <a:pt x="244" y="116"/>
                  </a:lnTo>
                  <a:lnTo>
                    <a:pt x="241" y="110"/>
                  </a:lnTo>
                  <a:lnTo>
                    <a:pt x="236" y="107"/>
                  </a:lnTo>
                  <a:lnTo>
                    <a:pt x="232" y="104"/>
                  </a:lnTo>
                  <a:lnTo>
                    <a:pt x="227" y="100"/>
                  </a:lnTo>
                  <a:lnTo>
                    <a:pt x="222" y="99"/>
                  </a:lnTo>
                  <a:lnTo>
                    <a:pt x="168" y="98"/>
                  </a:lnTo>
                  <a:lnTo>
                    <a:pt x="156" y="96"/>
                  </a:lnTo>
                  <a:lnTo>
                    <a:pt x="143" y="90"/>
                  </a:lnTo>
                  <a:lnTo>
                    <a:pt x="133" y="82"/>
                  </a:lnTo>
                  <a:lnTo>
                    <a:pt x="123" y="75"/>
                  </a:lnTo>
                  <a:lnTo>
                    <a:pt x="112" y="66"/>
                  </a:lnTo>
                  <a:lnTo>
                    <a:pt x="102" y="60"/>
                  </a:lnTo>
                  <a:lnTo>
                    <a:pt x="91" y="57"/>
                  </a:lnTo>
                  <a:lnTo>
                    <a:pt x="79" y="58"/>
                  </a:lnTo>
                  <a:lnTo>
                    <a:pt x="63" y="61"/>
                  </a:lnTo>
                  <a:lnTo>
                    <a:pt x="48" y="62"/>
                  </a:lnTo>
                  <a:lnTo>
                    <a:pt x="35" y="60"/>
                  </a:lnTo>
                  <a:lnTo>
                    <a:pt x="23" y="56"/>
                  </a:lnTo>
                  <a:lnTo>
                    <a:pt x="13" y="51"/>
                  </a:lnTo>
                  <a:lnTo>
                    <a:pt x="6" y="45"/>
                  </a:lnTo>
                  <a:lnTo>
                    <a:pt x="1" y="41"/>
                  </a:lnTo>
                  <a:lnTo>
                    <a:pt x="0" y="38"/>
                  </a:lnTo>
                  <a:lnTo>
                    <a:pt x="13" y="28"/>
                  </a:lnTo>
                  <a:lnTo>
                    <a:pt x="26" y="21"/>
                  </a:lnTo>
                  <a:lnTo>
                    <a:pt x="40" y="14"/>
                  </a:lnTo>
                  <a:lnTo>
                    <a:pt x="57" y="10"/>
                  </a:lnTo>
                  <a:lnTo>
                    <a:pt x="73" y="5"/>
                  </a:lnTo>
                  <a:lnTo>
                    <a:pt x="90" y="3"/>
                  </a:lnTo>
                  <a:lnTo>
                    <a:pt x="107" y="1"/>
                  </a:lnTo>
                  <a:lnTo>
                    <a:pt x="123" y="0"/>
                  </a:lnTo>
                  <a:lnTo>
                    <a:pt x="129" y="0"/>
                  </a:lnTo>
                  <a:lnTo>
                    <a:pt x="142" y="2"/>
                  </a:lnTo>
                  <a:lnTo>
                    <a:pt x="162" y="4"/>
                  </a:lnTo>
                  <a:lnTo>
                    <a:pt x="186" y="7"/>
                  </a:lnTo>
                  <a:lnTo>
                    <a:pt x="211" y="13"/>
                  </a:lnTo>
                  <a:lnTo>
                    <a:pt x="233" y="19"/>
                  </a:lnTo>
                  <a:lnTo>
                    <a:pt x="251" y="26"/>
                  </a:lnTo>
                  <a:lnTo>
                    <a:pt x="262" y="36"/>
                  </a:lnTo>
                  <a:close/>
                </a:path>
              </a:pathLst>
            </a:custGeom>
            <a:solidFill>
              <a:srgbClr val="000000"/>
            </a:solidFill>
            <a:ln w="38100">
              <a:solidFill>
                <a:srgbClr val="002060"/>
              </a:solidFill>
              <a:round/>
              <a:headEnd/>
              <a:tailEnd/>
            </a:ln>
          </p:spPr>
          <p:txBody>
            <a:bodyPr/>
            <a:lstStyle/>
            <a:p>
              <a:endParaRPr lang="en-US"/>
            </a:p>
          </p:txBody>
        </p:sp>
        <p:sp>
          <p:nvSpPr>
            <p:cNvPr id="53" name="Freeform 52"/>
            <p:cNvSpPr>
              <a:spLocks/>
            </p:cNvSpPr>
            <p:nvPr/>
          </p:nvSpPr>
          <p:spPr bwMode="auto">
            <a:xfrm>
              <a:off x="2087" y="1882"/>
              <a:ext cx="452" cy="445"/>
            </a:xfrm>
            <a:custGeom>
              <a:avLst/>
              <a:gdLst>
                <a:gd name="T0" fmla="*/ 384 w 452"/>
                <a:gd name="T1" fmla="*/ 32 h 445"/>
                <a:gd name="T2" fmla="*/ 418 w 452"/>
                <a:gd name="T3" fmla="*/ 64 h 445"/>
                <a:gd name="T4" fmla="*/ 439 w 452"/>
                <a:gd name="T5" fmla="*/ 100 h 445"/>
                <a:gd name="T6" fmla="*/ 449 w 452"/>
                <a:gd name="T7" fmla="*/ 134 h 445"/>
                <a:gd name="T8" fmla="*/ 452 w 452"/>
                <a:gd name="T9" fmla="*/ 159 h 445"/>
                <a:gd name="T10" fmla="*/ 451 w 452"/>
                <a:gd name="T11" fmla="*/ 178 h 445"/>
                <a:gd name="T12" fmla="*/ 448 w 452"/>
                <a:gd name="T13" fmla="*/ 183 h 445"/>
                <a:gd name="T14" fmla="*/ 441 w 452"/>
                <a:gd name="T15" fmla="*/ 159 h 445"/>
                <a:gd name="T16" fmla="*/ 430 w 452"/>
                <a:gd name="T17" fmla="*/ 122 h 445"/>
                <a:gd name="T18" fmla="*/ 413 w 452"/>
                <a:gd name="T19" fmla="*/ 87 h 445"/>
                <a:gd name="T20" fmla="*/ 394 w 452"/>
                <a:gd name="T21" fmla="*/ 68 h 445"/>
                <a:gd name="T22" fmla="*/ 379 w 452"/>
                <a:gd name="T23" fmla="*/ 56 h 445"/>
                <a:gd name="T24" fmla="*/ 358 w 452"/>
                <a:gd name="T25" fmla="*/ 44 h 445"/>
                <a:gd name="T26" fmla="*/ 330 w 452"/>
                <a:gd name="T27" fmla="*/ 34 h 445"/>
                <a:gd name="T28" fmla="*/ 295 w 452"/>
                <a:gd name="T29" fmla="*/ 30 h 445"/>
                <a:gd name="T30" fmla="*/ 261 w 452"/>
                <a:gd name="T31" fmla="*/ 28 h 445"/>
                <a:gd name="T32" fmla="*/ 232 w 452"/>
                <a:gd name="T33" fmla="*/ 31 h 445"/>
                <a:gd name="T34" fmla="*/ 205 w 452"/>
                <a:gd name="T35" fmla="*/ 42 h 445"/>
                <a:gd name="T36" fmla="*/ 189 w 452"/>
                <a:gd name="T37" fmla="*/ 59 h 445"/>
                <a:gd name="T38" fmla="*/ 182 w 452"/>
                <a:gd name="T39" fmla="*/ 69 h 445"/>
                <a:gd name="T40" fmla="*/ 170 w 452"/>
                <a:gd name="T41" fmla="*/ 73 h 445"/>
                <a:gd name="T42" fmla="*/ 159 w 452"/>
                <a:gd name="T43" fmla="*/ 73 h 445"/>
                <a:gd name="T44" fmla="*/ 147 w 452"/>
                <a:gd name="T45" fmla="*/ 72 h 445"/>
                <a:gd name="T46" fmla="*/ 136 w 452"/>
                <a:gd name="T47" fmla="*/ 71 h 445"/>
                <a:gd name="T48" fmla="*/ 114 w 452"/>
                <a:gd name="T49" fmla="*/ 80 h 445"/>
                <a:gd name="T50" fmla="*/ 85 w 452"/>
                <a:gd name="T51" fmla="*/ 104 h 445"/>
                <a:gd name="T52" fmla="*/ 63 w 452"/>
                <a:gd name="T53" fmla="*/ 133 h 445"/>
                <a:gd name="T54" fmla="*/ 45 w 452"/>
                <a:gd name="T55" fmla="*/ 166 h 445"/>
                <a:gd name="T56" fmla="*/ 29 w 452"/>
                <a:gd name="T57" fmla="*/ 211 h 445"/>
                <a:gd name="T58" fmla="*/ 29 w 452"/>
                <a:gd name="T59" fmla="*/ 266 h 445"/>
                <a:gd name="T60" fmla="*/ 45 w 452"/>
                <a:gd name="T61" fmla="*/ 318 h 445"/>
                <a:gd name="T62" fmla="*/ 68 w 452"/>
                <a:gd name="T63" fmla="*/ 367 h 445"/>
                <a:gd name="T64" fmla="*/ 85 w 452"/>
                <a:gd name="T65" fmla="*/ 403 h 445"/>
                <a:gd name="T66" fmla="*/ 95 w 452"/>
                <a:gd name="T67" fmla="*/ 429 h 445"/>
                <a:gd name="T68" fmla="*/ 91 w 452"/>
                <a:gd name="T69" fmla="*/ 440 h 445"/>
                <a:gd name="T70" fmla="*/ 67 w 452"/>
                <a:gd name="T71" fmla="*/ 396 h 445"/>
                <a:gd name="T72" fmla="*/ 36 w 452"/>
                <a:gd name="T73" fmla="*/ 333 h 445"/>
                <a:gd name="T74" fmla="*/ 13 w 452"/>
                <a:gd name="T75" fmla="*/ 276 h 445"/>
                <a:gd name="T76" fmla="*/ 5 w 452"/>
                <a:gd name="T77" fmla="*/ 250 h 445"/>
                <a:gd name="T78" fmla="*/ 1 w 452"/>
                <a:gd name="T79" fmla="*/ 234 h 445"/>
                <a:gd name="T80" fmla="*/ 1 w 452"/>
                <a:gd name="T81" fmla="*/ 203 h 445"/>
                <a:gd name="T82" fmla="*/ 11 w 452"/>
                <a:gd name="T83" fmla="*/ 161 h 445"/>
                <a:gd name="T84" fmla="*/ 28 w 452"/>
                <a:gd name="T85" fmla="*/ 120 h 445"/>
                <a:gd name="T86" fmla="*/ 52 w 452"/>
                <a:gd name="T87" fmla="*/ 86 h 445"/>
                <a:gd name="T88" fmla="*/ 72 w 452"/>
                <a:gd name="T89" fmla="*/ 67 h 445"/>
                <a:gd name="T90" fmla="*/ 84 w 452"/>
                <a:gd name="T91" fmla="*/ 59 h 445"/>
                <a:gd name="T92" fmla="*/ 95 w 452"/>
                <a:gd name="T93" fmla="*/ 52 h 445"/>
                <a:gd name="T94" fmla="*/ 108 w 452"/>
                <a:gd name="T95" fmla="*/ 45 h 445"/>
                <a:gd name="T96" fmla="*/ 120 w 452"/>
                <a:gd name="T97" fmla="*/ 41 h 445"/>
                <a:gd name="T98" fmla="*/ 133 w 452"/>
                <a:gd name="T99" fmla="*/ 41 h 445"/>
                <a:gd name="T100" fmla="*/ 147 w 452"/>
                <a:gd name="T101" fmla="*/ 43 h 445"/>
                <a:gd name="T102" fmla="*/ 156 w 452"/>
                <a:gd name="T103" fmla="*/ 44 h 445"/>
                <a:gd name="T104" fmla="*/ 166 w 452"/>
                <a:gd name="T105" fmla="*/ 34 h 445"/>
                <a:gd name="T106" fmla="*/ 187 w 452"/>
                <a:gd name="T107" fmla="*/ 19 h 445"/>
                <a:gd name="T108" fmla="*/ 212 w 452"/>
                <a:gd name="T109" fmla="*/ 9 h 445"/>
                <a:gd name="T110" fmla="*/ 238 w 452"/>
                <a:gd name="T111" fmla="*/ 2 h 445"/>
                <a:gd name="T112" fmla="*/ 272 w 452"/>
                <a:gd name="T113" fmla="*/ 0 h 445"/>
                <a:gd name="T114" fmla="*/ 305 w 452"/>
                <a:gd name="T115" fmla="*/ 2 h 445"/>
                <a:gd name="T116" fmla="*/ 328 w 452"/>
                <a:gd name="T117" fmla="*/ 7 h 445"/>
                <a:gd name="T118" fmla="*/ 349 w 452"/>
                <a:gd name="T119" fmla="*/ 1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5">
                  <a:moveTo>
                    <a:pt x="362" y="19"/>
                  </a:moveTo>
                  <a:lnTo>
                    <a:pt x="384" y="32"/>
                  </a:lnTo>
                  <a:lnTo>
                    <a:pt x="403" y="48"/>
                  </a:lnTo>
                  <a:lnTo>
                    <a:pt x="418" y="64"/>
                  </a:lnTo>
                  <a:lnTo>
                    <a:pt x="430" y="82"/>
                  </a:lnTo>
                  <a:lnTo>
                    <a:pt x="439" y="100"/>
                  </a:lnTo>
                  <a:lnTo>
                    <a:pt x="445" y="118"/>
                  </a:lnTo>
                  <a:lnTo>
                    <a:pt x="449" y="134"/>
                  </a:lnTo>
                  <a:lnTo>
                    <a:pt x="452" y="150"/>
                  </a:lnTo>
                  <a:lnTo>
                    <a:pt x="452" y="159"/>
                  </a:lnTo>
                  <a:lnTo>
                    <a:pt x="452" y="167"/>
                  </a:lnTo>
                  <a:lnTo>
                    <a:pt x="451" y="178"/>
                  </a:lnTo>
                  <a:lnTo>
                    <a:pt x="449" y="187"/>
                  </a:lnTo>
                  <a:lnTo>
                    <a:pt x="448" y="183"/>
                  </a:lnTo>
                  <a:lnTo>
                    <a:pt x="446" y="173"/>
                  </a:lnTo>
                  <a:lnTo>
                    <a:pt x="441" y="159"/>
                  </a:lnTo>
                  <a:lnTo>
                    <a:pt x="437" y="141"/>
                  </a:lnTo>
                  <a:lnTo>
                    <a:pt x="430" y="122"/>
                  </a:lnTo>
                  <a:lnTo>
                    <a:pt x="422" y="104"/>
                  </a:lnTo>
                  <a:lnTo>
                    <a:pt x="413" y="87"/>
                  </a:lnTo>
                  <a:lnTo>
                    <a:pt x="402" y="75"/>
                  </a:lnTo>
                  <a:lnTo>
                    <a:pt x="394" y="68"/>
                  </a:lnTo>
                  <a:lnTo>
                    <a:pt x="386" y="62"/>
                  </a:lnTo>
                  <a:lnTo>
                    <a:pt x="379" y="56"/>
                  </a:lnTo>
                  <a:lnTo>
                    <a:pt x="370" y="50"/>
                  </a:lnTo>
                  <a:lnTo>
                    <a:pt x="358" y="44"/>
                  </a:lnTo>
                  <a:lnTo>
                    <a:pt x="346" y="39"/>
                  </a:lnTo>
                  <a:lnTo>
                    <a:pt x="330" y="34"/>
                  </a:lnTo>
                  <a:lnTo>
                    <a:pt x="311" y="31"/>
                  </a:lnTo>
                  <a:lnTo>
                    <a:pt x="295" y="30"/>
                  </a:lnTo>
                  <a:lnTo>
                    <a:pt x="278" y="28"/>
                  </a:lnTo>
                  <a:lnTo>
                    <a:pt x="261" y="28"/>
                  </a:lnTo>
                  <a:lnTo>
                    <a:pt x="246" y="28"/>
                  </a:lnTo>
                  <a:lnTo>
                    <a:pt x="232" y="31"/>
                  </a:lnTo>
                  <a:lnTo>
                    <a:pt x="217" y="35"/>
                  </a:lnTo>
                  <a:lnTo>
                    <a:pt x="205" y="42"/>
                  </a:lnTo>
                  <a:lnTo>
                    <a:pt x="193" y="52"/>
                  </a:lnTo>
                  <a:lnTo>
                    <a:pt x="189" y="59"/>
                  </a:lnTo>
                  <a:lnTo>
                    <a:pt x="186" y="64"/>
                  </a:lnTo>
                  <a:lnTo>
                    <a:pt x="182" y="69"/>
                  </a:lnTo>
                  <a:lnTo>
                    <a:pt x="176" y="72"/>
                  </a:lnTo>
                  <a:lnTo>
                    <a:pt x="170" y="73"/>
                  </a:lnTo>
                  <a:lnTo>
                    <a:pt x="165" y="73"/>
                  </a:lnTo>
                  <a:lnTo>
                    <a:pt x="159" y="73"/>
                  </a:lnTo>
                  <a:lnTo>
                    <a:pt x="154" y="73"/>
                  </a:lnTo>
                  <a:lnTo>
                    <a:pt x="147" y="72"/>
                  </a:lnTo>
                  <a:lnTo>
                    <a:pt x="141" y="71"/>
                  </a:lnTo>
                  <a:lnTo>
                    <a:pt x="136" y="71"/>
                  </a:lnTo>
                  <a:lnTo>
                    <a:pt x="130" y="71"/>
                  </a:lnTo>
                  <a:lnTo>
                    <a:pt x="114" y="80"/>
                  </a:lnTo>
                  <a:lnTo>
                    <a:pt x="99" y="91"/>
                  </a:lnTo>
                  <a:lnTo>
                    <a:pt x="85" y="104"/>
                  </a:lnTo>
                  <a:lnTo>
                    <a:pt x="74" y="118"/>
                  </a:lnTo>
                  <a:lnTo>
                    <a:pt x="63" y="133"/>
                  </a:lnTo>
                  <a:lnTo>
                    <a:pt x="53" y="150"/>
                  </a:lnTo>
                  <a:lnTo>
                    <a:pt x="45" y="166"/>
                  </a:lnTo>
                  <a:lnTo>
                    <a:pt x="37" y="183"/>
                  </a:lnTo>
                  <a:lnTo>
                    <a:pt x="29" y="211"/>
                  </a:lnTo>
                  <a:lnTo>
                    <a:pt x="27" y="239"/>
                  </a:lnTo>
                  <a:lnTo>
                    <a:pt x="29" y="266"/>
                  </a:lnTo>
                  <a:lnTo>
                    <a:pt x="36" y="292"/>
                  </a:lnTo>
                  <a:lnTo>
                    <a:pt x="45" y="318"/>
                  </a:lnTo>
                  <a:lnTo>
                    <a:pt x="56" y="342"/>
                  </a:lnTo>
                  <a:lnTo>
                    <a:pt x="68" y="367"/>
                  </a:lnTo>
                  <a:lnTo>
                    <a:pt x="81" y="389"/>
                  </a:lnTo>
                  <a:lnTo>
                    <a:pt x="85" y="403"/>
                  </a:lnTo>
                  <a:lnTo>
                    <a:pt x="92" y="416"/>
                  </a:lnTo>
                  <a:lnTo>
                    <a:pt x="95" y="429"/>
                  </a:lnTo>
                  <a:lnTo>
                    <a:pt x="95" y="445"/>
                  </a:lnTo>
                  <a:lnTo>
                    <a:pt x="91" y="440"/>
                  </a:lnTo>
                  <a:lnTo>
                    <a:pt x="81" y="422"/>
                  </a:lnTo>
                  <a:lnTo>
                    <a:pt x="67" y="396"/>
                  </a:lnTo>
                  <a:lnTo>
                    <a:pt x="52" y="366"/>
                  </a:lnTo>
                  <a:lnTo>
                    <a:pt x="36" y="333"/>
                  </a:lnTo>
                  <a:lnTo>
                    <a:pt x="23" y="302"/>
                  </a:lnTo>
                  <a:lnTo>
                    <a:pt x="13" y="276"/>
                  </a:lnTo>
                  <a:lnTo>
                    <a:pt x="8" y="258"/>
                  </a:lnTo>
                  <a:lnTo>
                    <a:pt x="5" y="250"/>
                  </a:lnTo>
                  <a:lnTo>
                    <a:pt x="2" y="241"/>
                  </a:lnTo>
                  <a:lnTo>
                    <a:pt x="1" y="234"/>
                  </a:lnTo>
                  <a:lnTo>
                    <a:pt x="0" y="226"/>
                  </a:lnTo>
                  <a:lnTo>
                    <a:pt x="1" y="203"/>
                  </a:lnTo>
                  <a:lnTo>
                    <a:pt x="6" y="181"/>
                  </a:lnTo>
                  <a:lnTo>
                    <a:pt x="11" y="161"/>
                  </a:lnTo>
                  <a:lnTo>
                    <a:pt x="18" y="140"/>
                  </a:lnTo>
                  <a:lnTo>
                    <a:pt x="28" y="120"/>
                  </a:lnTo>
                  <a:lnTo>
                    <a:pt x="39" y="103"/>
                  </a:lnTo>
                  <a:lnTo>
                    <a:pt x="52" y="86"/>
                  </a:lnTo>
                  <a:lnTo>
                    <a:pt x="66" y="71"/>
                  </a:lnTo>
                  <a:lnTo>
                    <a:pt x="72" y="67"/>
                  </a:lnTo>
                  <a:lnTo>
                    <a:pt x="79" y="63"/>
                  </a:lnTo>
                  <a:lnTo>
                    <a:pt x="84" y="59"/>
                  </a:lnTo>
                  <a:lnTo>
                    <a:pt x="90" y="56"/>
                  </a:lnTo>
                  <a:lnTo>
                    <a:pt x="95" y="52"/>
                  </a:lnTo>
                  <a:lnTo>
                    <a:pt x="102" y="49"/>
                  </a:lnTo>
                  <a:lnTo>
                    <a:pt x="108" y="45"/>
                  </a:lnTo>
                  <a:lnTo>
                    <a:pt x="114" y="42"/>
                  </a:lnTo>
                  <a:lnTo>
                    <a:pt x="120" y="41"/>
                  </a:lnTo>
                  <a:lnTo>
                    <a:pt x="127" y="41"/>
                  </a:lnTo>
                  <a:lnTo>
                    <a:pt x="133" y="41"/>
                  </a:lnTo>
                  <a:lnTo>
                    <a:pt x="141" y="42"/>
                  </a:lnTo>
                  <a:lnTo>
                    <a:pt x="147" y="43"/>
                  </a:lnTo>
                  <a:lnTo>
                    <a:pt x="152" y="43"/>
                  </a:lnTo>
                  <a:lnTo>
                    <a:pt x="156" y="44"/>
                  </a:lnTo>
                  <a:lnTo>
                    <a:pt x="157" y="44"/>
                  </a:lnTo>
                  <a:lnTo>
                    <a:pt x="166" y="34"/>
                  </a:lnTo>
                  <a:lnTo>
                    <a:pt x="176" y="25"/>
                  </a:lnTo>
                  <a:lnTo>
                    <a:pt x="187" y="19"/>
                  </a:lnTo>
                  <a:lnTo>
                    <a:pt x="199" y="13"/>
                  </a:lnTo>
                  <a:lnTo>
                    <a:pt x="212" y="9"/>
                  </a:lnTo>
                  <a:lnTo>
                    <a:pt x="224" y="5"/>
                  </a:lnTo>
                  <a:lnTo>
                    <a:pt x="238" y="2"/>
                  </a:lnTo>
                  <a:lnTo>
                    <a:pt x="251" y="0"/>
                  </a:lnTo>
                  <a:lnTo>
                    <a:pt x="272" y="0"/>
                  </a:lnTo>
                  <a:lnTo>
                    <a:pt x="289" y="1"/>
                  </a:lnTo>
                  <a:lnTo>
                    <a:pt x="305" y="2"/>
                  </a:lnTo>
                  <a:lnTo>
                    <a:pt x="317" y="4"/>
                  </a:lnTo>
                  <a:lnTo>
                    <a:pt x="328" y="7"/>
                  </a:lnTo>
                  <a:lnTo>
                    <a:pt x="339" y="11"/>
                  </a:lnTo>
                  <a:lnTo>
                    <a:pt x="349" y="14"/>
                  </a:lnTo>
                  <a:lnTo>
                    <a:pt x="362" y="19"/>
                  </a:lnTo>
                  <a:close/>
                </a:path>
              </a:pathLst>
            </a:custGeom>
            <a:solidFill>
              <a:srgbClr val="000000"/>
            </a:solidFill>
            <a:ln w="38100">
              <a:solidFill>
                <a:srgbClr val="002060"/>
              </a:solidFill>
              <a:round/>
              <a:headEnd/>
              <a:tailEnd/>
            </a:ln>
          </p:spPr>
          <p:txBody>
            <a:bodyPr/>
            <a:lstStyle/>
            <a:p>
              <a:endParaRPr lang="en-US"/>
            </a:p>
          </p:txBody>
        </p:sp>
        <p:sp>
          <p:nvSpPr>
            <p:cNvPr id="54" name="Freeform 53"/>
            <p:cNvSpPr>
              <a:spLocks/>
            </p:cNvSpPr>
            <p:nvPr/>
          </p:nvSpPr>
          <p:spPr bwMode="auto">
            <a:xfrm>
              <a:off x="3279" y="1876"/>
              <a:ext cx="503" cy="971"/>
            </a:xfrm>
            <a:custGeom>
              <a:avLst/>
              <a:gdLst>
                <a:gd name="T0" fmla="*/ 207 w 503"/>
                <a:gd name="T1" fmla="*/ 657 h 971"/>
                <a:gd name="T2" fmla="*/ 214 w 503"/>
                <a:gd name="T3" fmla="*/ 733 h 971"/>
                <a:gd name="T4" fmla="*/ 287 w 503"/>
                <a:gd name="T5" fmla="*/ 609 h 971"/>
                <a:gd name="T6" fmla="*/ 376 w 503"/>
                <a:gd name="T7" fmla="*/ 467 h 971"/>
                <a:gd name="T8" fmla="*/ 430 w 503"/>
                <a:gd name="T9" fmla="*/ 354 h 971"/>
                <a:gd name="T10" fmla="*/ 399 w 503"/>
                <a:gd name="T11" fmla="*/ 468 h 971"/>
                <a:gd name="T12" fmla="*/ 311 w 503"/>
                <a:gd name="T13" fmla="*/ 602 h 971"/>
                <a:gd name="T14" fmla="*/ 252 w 503"/>
                <a:gd name="T15" fmla="*/ 724 h 971"/>
                <a:gd name="T16" fmla="*/ 281 w 503"/>
                <a:gd name="T17" fmla="*/ 774 h 971"/>
                <a:gd name="T18" fmla="*/ 346 w 503"/>
                <a:gd name="T19" fmla="*/ 770 h 971"/>
                <a:gd name="T20" fmla="*/ 445 w 503"/>
                <a:gd name="T21" fmla="*/ 565 h 971"/>
                <a:gd name="T22" fmla="*/ 470 w 503"/>
                <a:gd name="T23" fmla="*/ 536 h 971"/>
                <a:gd name="T24" fmla="*/ 502 w 503"/>
                <a:gd name="T25" fmla="*/ 541 h 971"/>
                <a:gd name="T26" fmla="*/ 396 w 503"/>
                <a:gd name="T27" fmla="*/ 716 h 971"/>
                <a:gd name="T28" fmla="*/ 375 w 503"/>
                <a:gd name="T29" fmla="*/ 831 h 971"/>
                <a:gd name="T30" fmla="*/ 391 w 503"/>
                <a:gd name="T31" fmla="*/ 918 h 971"/>
                <a:gd name="T32" fmla="*/ 430 w 503"/>
                <a:gd name="T33" fmla="*/ 957 h 971"/>
                <a:gd name="T34" fmla="*/ 445 w 503"/>
                <a:gd name="T35" fmla="*/ 966 h 971"/>
                <a:gd name="T36" fmla="*/ 398 w 503"/>
                <a:gd name="T37" fmla="*/ 955 h 971"/>
                <a:gd name="T38" fmla="*/ 357 w 503"/>
                <a:gd name="T39" fmla="*/ 891 h 971"/>
                <a:gd name="T40" fmla="*/ 300 w 503"/>
                <a:gd name="T41" fmla="*/ 819 h 971"/>
                <a:gd name="T42" fmla="*/ 190 w 503"/>
                <a:gd name="T43" fmla="*/ 753 h 971"/>
                <a:gd name="T44" fmla="*/ 114 w 503"/>
                <a:gd name="T45" fmla="*/ 708 h 971"/>
                <a:gd name="T46" fmla="*/ 63 w 503"/>
                <a:gd name="T47" fmla="*/ 842 h 971"/>
                <a:gd name="T48" fmla="*/ 30 w 503"/>
                <a:gd name="T49" fmla="*/ 858 h 971"/>
                <a:gd name="T50" fmla="*/ 77 w 503"/>
                <a:gd name="T51" fmla="*/ 739 h 971"/>
                <a:gd name="T52" fmla="*/ 57 w 503"/>
                <a:gd name="T53" fmla="*/ 729 h 971"/>
                <a:gd name="T54" fmla="*/ 36 w 503"/>
                <a:gd name="T55" fmla="*/ 785 h 971"/>
                <a:gd name="T56" fmla="*/ 21 w 503"/>
                <a:gd name="T57" fmla="*/ 790 h 971"/>
                <a:gd name="T58" fmla="*/ 6 w 503"/>
                <a:gd name="T59" fmla="*/ 763 h 971"/>
                <a:gd name="T60" fmla="*/ 51 w 503"/>
                <a:gd name="T61" fmla="*/ 690 h 971"/>
                <a:gd name="T62" fmla="*/ 89 w 503"/>
                <a:gd name="T63" fmla="*/ 650 h 971"/>
                <a:gd name="T64" fmla="*/ 173 w 503"/>
                <a:gd name="T65" fmla="*/ 708 h 971"/>
                <a:gd name="T66" fmla="*/ 192 w 503"/>
                <a:gd name="T67" fmla="*/ 472 h 971"/>
                <a:gd name="T68" fmla="*/ 208 w 503"/>
                <a:gd name="T69" fmla="*/ 570 h 971"/>
                <a:gd name="T70" fmla="*/ 216 w 503"/>
                <a:gd name="T71" fmla="*/ 497 h 971"/>
                <a:gd name="T72" fmla="*/ 213 w 503"/>
                <a:gd name="T73" fmla="*/ 484 h 971"/>
                <a:gd name="T74" fmla="*/ 231 w 503"/>
                <a:gd name="T75" fmla="*/ 448 h 971"/>
                <a:gd name="T76" fmla="*/ 170 w 503"/>
                <a:gd name="T77" fmla="*/ 404 h 971"/>
                <a:gd name="T78" fmla="*/ 112 w 503"/>
                <a:gd name="T79" fmla="*/ 254 h 971"/>
                <a:gd name="T80" fmla="*/ 110 w 503"/>
                <a:gd name="T81" fmla="*/ 92 h 971"/>
                <a:gd name="T82" fmla="*/ 155 w 503"/>
                <a:gd name="T83" fmla="*/ 54 h 971"/>
                <a:gd name="T84" fmla="*/ 205 w 503"/>
                <a:gd name="T85" fmla="*/ 2 h 971"/>
                <a:gd name="T86" fmla="*/ 204 w 503"/>
                <a:gd name="T87" fmla="*/ 27 h 971"/>
                <a:gd name="T88" fmla="*/ 169 w 503"/>
                <a:gd name="T89" fmla="*/ 133 h 971"/>
                <a:gd name="T90" fmla="*/ 205 w 503"/>
                <a:gd name="T91" fmla="*/ 237 h 971"/>
                <a:gd name="T92" fmla="*/ 177 w 503"/>
                <a:gd name="T93" fmla="*/ 195 h 971"/>
                <a:gd name="T94" fmla="*/ 141 w 503"/>
                <a:gd name="T95" fmla="*/ 285 h 971"/>
                <a:gd name="T96" fmla="*/ 158 w 503"/>
                <a:gd name="T97" fmla="*/ 349 h 971"/>
                <a:gd name="T98" fmla="*/ 214 w 503"/>
                <a:gd name="T99" fmla="*/ 395 h 971"/>
                <a:gd name="T100" fmla="*/ 312 w 503"/>
                <a:gd name="T101" fmla="*/ 391 h 971"/>
                <a:gd name="T102" fmla="*/ 355 w 503"/>
                <a:gd name="T103" fmla="*/ 381 h 971"/>
                <a:gd name="T104" fmla="*/ 304 w 503"/>
                <a:gd name="T105" fmla="*/ 409 h 971"/>
                <a:gd name="T106" fmla="*/ 286 w 503"/>
                <a:gd name="T107" fmla="*/ 437 h 971"/>
                <a:gd name="T108" fmla="*/ 260 w 503"/>
                <a:gd name="T109" fmla="*/ 438 h 971"/>
                <a:gd name="T110" fmla="*/ 260 w 503"/>
                <a:gd name="T111" fmla="*/ 451 h 971"/>
                <a:gd name="T112" fmla="*/ 346 w 503"/>
                <a:gd name="T113" fmla="*/ 425 h 971"/>
                <a:gd name="T114" fmla="*/ 345 w 503"/>
                <a:gd name="T115" fmla="*/ 434 h 971"/>
                <a:gd name="T116" fmla="*/ 295 w 503"/>
                <a:gd name="T117" fmla="*/ 479 h 971"/>
                <a:gd name="T118" fmla="*/ 284 w 503"/>
                <a:gd name="T119" fmla="*/ 541 h 971"/>
                <a:gd name="T120" fmla="*/ 257 w 503"/>
                <a:gd name="T121" fmla="*/ 575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3" h="971">
                  <a:moveTo>
                    <a:pt x="243" y="649"/>
                  </a:moveTo>
                  <a:lnTo>
                    <a:pt x="237" y="559"/>
                  </a:lnTo>
                  <a:lnTo>
                    <a:pt x="227" y="579"/>
                  </a:lnTo>
                  <a:lnTo>
                    <a:pt x="218" y="603"/>
                  </a:lnTo>
                  <a:lnTo>
                    <a:pt x="213" y="630"/>
                  </a:lnTo>
                  <a:lnTo>
                    <a:pt x="207" y="657"/>
                  </a:lnTo>
                  <a:lnTo>
                    <a:pt x="204" y="683"/>
                  </a:lnTo>
                  <a:lnTo>
                    <a:pt x="202" y="703"/>
                  </a:lnTo>
                  <a:lnTo>
                    <a:pt x="201" y="718"/>
                  </a:lnTo>
                  <a:lnTo>
                    <a:pt x="199" y="724"/>
                  </a:lnTo>
                  <a:lnTo>
                    <a:pt x="206" y="729"/>
                  </a:lnTo>
                  <a:lnTo>
                    <a:pt x="214" y="733"/>
                  </a:lnTo>
                  <a:lnTo>
                    <a:pt x="221" y="738"/>
                  </a:lnTo>
                  <a:lnTo>
                    <a:pt x="227" y="741"/>
                  </a:lnTo>
                  <a:lnTo>
                    <a:pt x="237" y="710"/>
                  </a:lnTo>
                  <a:lnTo>
                    <a:pt x="252" y="676"/>
                  </a:lnTo>
                  <a:lnTo>
                    <a:pt x="269" y="643"/>
                  </a:lnTo>
                  <a:lnTo>
                    <a:pt x="287" y="609"/>
                  </a:lnTo>
                  <a:lnTo>
                    <a:pt x="305" y="577"/>
                  </a:lnTo>
                  <a:lnTo>
                    <a:pt x="323" y="547"/>
                  </a:lnTo>
                  <a:lnTo>
                    <a:pt x="339" y="522"/>
                  </a:lnTo>
                  <a:lnTo>
                    <a:pt x="353" y="500"/>
                  </a:lnTo>
                  <a:lnTo>
                    <a:pt x="365" y="484"/>
                  </a:lnTo>
                  <a:lnTo>
                    <a:pt x="376" y="467"/>
                  </a:lnTo>
                  <a:lnTo>
                    <a:pt x="387" y="449"/>
                  </a:lnTo>
                  <a:lnTo>
                    <a:pt x="399" y="431"/>
                  </a:lnTo>
                  <a:lnTo>
                    <a:pt x="409" y="412"/>
                  </a:lnTo>
                  <a:lnTo>
                    <a:pt x="418" y="394"/>
                  </a:lnTo>
                  <a:lnTo>
                    <a:pt x="424" y="374"/>
                  </a:lnTo>
                  <a:lnTo>
                    <a:pt x="430" y="354"/>
                  </a:lnTo>
                  <a:lnTo>
                    <a:pt x="433" y="362"/>
                  </a:lnTo>
                  <a:lnTo>
                    <a:pt x="434" y="384"/>
                  </a:lnTo>
                  <a:lnTo>
                    <a:pt x="430" y="412"/>
                  </a:lnTo>
                  <a:lnTo>
                    <a:pt x="418" y="438"/>
                  </a:lnTo>
                  <a:lnTo>
                    <a:pt x="410" y="451"/>
                  </a:lnTo>
                  <a:lnTo>
                    <a:pt x="399" y="468"/>
                  </a:lnTo>
                  <a:lnTo>
                    <a:pt x="386" y="487"/>
                  </a:lnTo>
                  <a:lnTo>
                    <a:pt x="372" y="508"/>
                  </a:lnTo>
                  <a:lnTo>
                    <a:pt x="356" y="532"/>
                  </a:lnTo>
                  <a:lnTo>
                    <a:pt x="342" y="554"/>
                  </a:lnTo>
                  <a:lnTo>
                    <a:pt x="326" y="579"/>
                  </a:lnTo>
                  <a:lnTo>
                    <a:pt x="311" y="602"/>
                  </a:lnTo>
                  <a:lnTo>
                    <a:pt x="298" y="626"/>
                  </a:lnTo>
                  <a:lnTo>
                    <a:pt x="286" y="649"/>
                  </a:lnTo>
                  <a:lnTo>
                    <a:pt x="276" y="671"/>
                  </a:lnTo>
                  <a:lnTo>
                    <a:pt x="267" y="691"/>
                  </a:lnTo>
                  <a:lnTo>
                    <a:pt x="259" y="709"/>
                  </a:lnTo>
                  <a:lnTo>
                    <a:pt x="252" y="724"/>
                  </a:lnTo>
                  <a:lnTo>
                    <a:pt x="248" y="738"/>
                  </a:lnTo>
                  <a:lnTo>
                    <a:pt x="244" y="748"/>
                  </a:lnTo>
                  <a:lnTo>
                    <a:pt x="248" y="752"/>
                  </a:lnTo>
                  <a:lnTo>
                    <a:pt x="257" y="758"/>
                  </a:lnTo>
                  <a:lnTo>
                    <a:pt x="268" y="766"/>
                  </a:lnTo>
                  <a:lnTo>
                    <a:pt x="281" y="774"/>
                  </a:lnTo>
                  <a:lnTo>
                    <a:pt x="296" y="783"/>
                  </a:lnTo>
                  <a:lnTo>
                    <a:pt x="309" y="791"/>
                  </a:lnTo>
                  <a:lnTo>
                    <a:pt x="321" y="798"/>
                  </a:lnTo>
                  <a:lnTo>
                    <a:pt x="330" y="805"/>
                  </a:lnTo>
                  <a:lnTo>
                    <a:pt x="335" y="795"/>
                  </a:lnTo>
                  <a:lnTo>
                    <a:pt x="346" y="770"/>
                  </a:lnTo>
                  <a:lnTo>
                    <a:pt x="362" y="736"/>
                  </a:lnTo>
                  <a:lnTo>
                    <a:pt x="381" y="695"/>
                  </a:lnTo>
                  <a:lnTo>
                    <a:pt x="400" y="653"/>
                  </a:lnTo>
                  <a:lnTo>
                    <a:pt x="418" y="615"/>
                  </a:lnTo>
                  <a:lnTo>
                    <a:pt x="433" y="584"/>
                  </a:lnTo>
                  <a:lnTo>
                    <a:pt x="445" y="565"/>
                  </a:lnTo>
                  <a:lnTo>
                    <a:pt x="449" y="560"/>
                  </a:lnTo>
                  <a:lnTo>
                    <a:pt x="454" y="554"/>
                  </a:lnTo>
                  <a:lnTo>
                    <a:pt x="458" y="549"/>
                  </a:lnTo>
                  <a:lnTo>
                    <a:pt x="462" y="544"/>
                  </a:lnTo>
                  <a:lnTo>
                    <a:pt x="467" y="540"/>
                  </a:lnTo>
                  <a:lnTo>
                    <a:pt x="470" y="536"/>
                  </a:lnTo>
                  <a:lnTo>
                    <a:pt x="475" y="533"/>
                  </a:lnTo>
                  <a:lnTo>
                    <a:pt x="478" y="531"/>
                  </a:lnTo>
                  <a:lnTo>
                    <a:pt x="489" y="531"/>
                  </a:lnTo>
                  <a:lnTo>
                    <a:pt x="498" y="530"/>
                  </a:lnTo>
                  <a:lnTo>
                    <a:pt x="503" y="532"/>
                  </a:lnTo>
                  <a:lnTo>
                    <a:pt x="502" y="541"/>
                  </a:lnTo>
                  <a:lnTo>
                    <a:pt x="483" y="546"/>
                  </a:lnTo>
                  <a:lnTo>
                    <a:pt x="465" y="565"/>
                  </a:lnTo>
                  <a:lnTo>
                    <a:pt x="446" y="597"/>
                  </a:lnTo>
                  <a:lnTo>
                    <a:pt x="428" y="635"/>
                  </a:lnTo>
                  <a:lnTo>
                    <a:pt x="412" y="676"/>
                  </a:lnTo>
                  <a:lnTo>
                    <a:pt x="396" y="716"/>
                  </a:lnTo>
                  <a:lnTo>
                    <a:pt x="384" y="752"/>
                  </a:lnTo>
                  <a:lnTo>
                    <a:pt x="374" y="779"/>
                  </a:lnTo>
                  <a:lnTo>
                    <a:pt x="370" y="793"/>
                  </a:lnTo>
                  <a:lnTo>
                    <a:pt x="368" y="806"/>
                  </a:lnTo>
                  <a:lnTo>
                    <a:pt x="371" y="818"/>
                  </a:lnTo>
                  <a:lnTo>
                    <a:pt x="375" y="831"/>
                  </a:lnTo>
                  <a:lnTo>
                    <a:pt x="380" y="843"/>
                  </a:lnTo>
                  <a:lnTo>
                    <a:pt x="384" y="855"/>
                  </a:lnTo>
                  <a:lnTo>
                    <a:pt x="387" y="869"/>
                  </a:lnTo>
                  <a:lnTo>
                    <a:pt x="387" y="882"/>
                  </a:lnTo>
                  <a:lnTo>
                    <a:pt x="387" y="901"/>
                  </a:lnTo>
                  <a:lnTo>
                    <a:pt x="391" y="918"/>
                  </a:lnTo>
                  <a:lnTo>
                    <a:pt x="398" y="934"/>
                  </a:lnTo>
                  <a:lnTo>
                    <a:pt x="410" y="945"/>
                  </a:lnTo>
                  <a:lnTo>
                    <a:pt x="413" y="948"/>
                  </a:lnTo>
                  <a:lnTo>
                    <a:pt x="419" y="952"/>
                  </a:lnTo>
                  <a:lnTo>
                    <a:pt x="424" y="954"/>
                  </a:lnTo>
                  <a:lnTo>
                    <a:pt x="430" y="957"/>
                  </a:lnTo>
                  <a:lnTo>
                    <a:pt x="437" y="959"/>
                  </a:lnTo>
                  <a:lnTo>
                    <a:pt x="441" y="962"/>
                  </a:lnTo>
                  <a:lnTo>
                    <a:pt x="446" y="964"/>
                  </a:lnTo>
                  <a:lnTo>
                    <a:pt x="449" y="964"/>
                  </a:lnTo>
                  <a:lnTo>
                    <a:pt x="450" y="965"/>
                  </a:lnTo>
                  <a:lnTo>
                    <a:pt x="445" y="966"/>
                  </a:lnTo>
                  <a:lnTo>
                    <a:pt x="437" y="968"/>
                  </a:lnTo>
                  <a:lnTo>
                    <a:pt x="430" y="971"/>
                  </a:lnTo>
                  <a:lnTo>
                    <a:pt x="421" y="968"/>
                  </a:lnTo>
                  <a:lnTo>
                    <a:pt x="412" y="965"/>
                  </a:lnTo>
                  <a:lnTo>
                    <a:pt x="404" y="961"/>
                  </a:lnTo>
                  <a:lnTo>
                    <a:pt x="398" y="955"/>
                  </a:lnTo>
                  <a:lnTo>
                    <a:pt x="391" y="948"/>
                  </a:lnTo>
                  <a:lnTo>
                    <a:pt x="384" y="942"/>
                  </a:lnTo>
                  <a:lnTo>
                    <a:pt x="377" y="935"/>
                  </a:lnTo>
                  <a:lnTo>
                    <a:pt x="372" y="927"/>
                  </a:lnTo>
                  <a:lnTo>
                    <a:pt x="363" y="910"/>
                  </a:lnTo>
                  <a:lnTo>
                    <a:pt x="357" y="891"/>
                  </a:lnTo>
                  <a:lnTo>
                    <a:pt x="355" y="871"/>
                  </a:lnTo>
                  <a:lnTo>
                    <a:pt x="353" y="852"/>
                  </a:lnTo>
                  <a:lnTo>
                    <a:pt x="343" y="845"/>
                  </a:lnTo>
                  <a:lnTo>
                    <a:pt x="330" y="839"/>
                  </a:lnTo>
                  <a:lnTo>
                    <a:pt x="316" y="830"/>
                  </a:lnTo>
                  <a:lnTo>
                    <a:pt x="300" y="819"/>
                  </a:lnTo>
                  <a:lnTo>
                    <a:pt x="282" y="809"/>
                  </a:lnTo>
                  <a:lnTo>
                    <a:pt x="264" y="798"/>
                  </a:lnTo>
                  <a:lnTo>
                    <a:pt x="246" y="787"/>
                  </a:lnTo>
                  <a:lnTo>
                    <a:pt x="227" y="776"/>
                  </a:lnTo>
                  <a:lnTo>
                    <a:pt x="208" y="765"/>
                  </a:lnTo>
                  <a:lnTo>
                    <a:pt x="190" y="753"/>
                  </a:lnTo>
                  <a:lnTo>
                    <a:pt x="174" y="743"/>
                  </a:lnTo>
                  <a:lnTo>
                    <a:pt x="158" y="733"/>
                  </a:lnTo>
                  <a:lnTo>
                    <a:pt x="143" y="725"/>
                  </a:lnTo>
                  <a:lnTo>
                    <a:pt x="131" y="718"/>
                  </a:lnTo>
                  <a:lnTo>
                    <a:pt x="121" y="712"/>
                  </a:lnTo>
                  <a:lnTo>
                    <a:pt x="114" y="708"/>
                  </a:lnTo>
                  <a:lnTo>
                    <a:pt x="113" y="730"/>
                  </a:lnTo>
                  <a:lnTo>
                    <a:pt x="108" y="753"/>
                  </a:lnTo>
                  <a:lnTo>
                    <a:pt x="99" y="778"/>
                  </a:lnTo>
                  <a:lnTo>
                    <a:pt x="88" y="802"/>
                  </a:lnTo>
                  <a:lnTo>
                    <a:pt x="75" y="823"/>
                  </a:lnTo>
                  <a:lnTo>
                    <a:pt x="63" y="842"/>
                  </a:lnTo>
                  <a:lnTo>
                    <a:pt x="51" y="855"/>
                  </a:lnTo>
                  <a:lnTo>
                    <a:pt x="41" y="863"/>
                  </a:lnTo>
                  <a:lnTo>
                    <a:pt x="37" y="863"/>
                  </a:lnTo>
                  <a:lnTo>
                    <a:pt x="34" y="862"/>
                  </a:lnTo>
                  <a:lnTo>
                    <a:pt x="32" y="860"/>
                  </a:lnTo>
                  <a:lnTo>
                    <a:pt x="30" y="858"/>
                  </a:lnTo>
                  <a:lnTo>
                    <a:pt x="34" y="851"/>
                  </a:lnTo>
                  <a:lnTo>
                    <a:pt x="41" y="837"/>
                  </a:lnTo>
                  <a:lnTo>
                    <a:pt x="49" y="818"/>
                  </a:lnTo>
                  <a:lnTo>
                    <a:pt x="60" y="794"/>
                  </a:lnTo>
                  <a:lnTo>
                    <a:pt x="70" y="767"/>
                  </a:lnTo>
                  <a:lnTo>
                    <a:pt x="77" y="739"/>
                  </a:lnTo>
                  <a:lnTo>
                    <a:pt x="82" y="711"/>
                  </a:lnTo>
                  <a:lnTo>
                    <a:pt x="82" y="684"/>
                  </a:lnTo>
                  <a:lnTo>
                    <a:pt x="76" y="695"/>
                  </a:lnTo>
                  <a:lnTo>
                    <a:pt x="71" y="708"/>
                  </a:lnTo>
                  <a:lnTo>
                    <a:pt x="64" y="719"/>
                  </a:lnTo>
                  <a:lnTo>
                    <a:pt x="57" y="729"/>
                  </a:lnTo>
                  <a:lnTo>
                    <a:pt x="49" y="740"/>
                  </a:lnTo>
                  <a:lnTo>
                    <a:pt x="42" y="750"/>
                  </a:lnTo>
                  <a:lnTo>
                    <a:pt x="34" y="760"/>
                  </a:lnTo>
                  <a:lnTo>
                    <a:pt x="26" y="770"/>
                  </a:lnTo>
                  <a:lnTo>
                    <a:pt x="30" y="777"/>
                  </a:lnTo>
                  <a:lnTo>
                    <a:pt x="36" y="785"/>
                  </a:lnTo>
                  <a:lnTo>
                    <a:pt x="41" y="791"/>
                  </a:lnTo>
                  <a:lnTo>
                    <a:pt x="43" y="800"/>
                  </a:lnTo>
                  <a:lnTo>
                    <a:pt x="41" y="800"/>
                  </a:lnTo>
                  <a:lnTo>
                    <a:pt x="35" y="798"/>
                  </a:lnTo>
                  <a:lnTo>
                    <a:pt x="28" y="795"/>
                  </a:lnTo>
                  <a:lnTo>
                    <a:pt x="21" y="790"/>
                  </a:lnTo>
                  <a:lnTo>
                    <a:pt x="14" y="786"/>
                  </a:lnTo>
                  <a:lnTo>
                    <a:pt x="7" y="780"/>
                  </a:lnTo>
                  <a:lnTo>
                    <a:pt x="2" y="776"/>
                  </a:lnTo>
                  <a:lnTo>
                    <a:pt x="0" y="772"/>
                  </a:lnTo>
                  <a:lnTo>
                    <a:pt x="2" y="767"/>
                  </a:lnTo>
                  <a:lnTo>
                    <a:pt x="6" y="763"/>
                  </a:lnTo>
                  <a:lnTo>
                    <a:pt x="10" y="760"/>
                  </a:lnTo>
                  <a:lnTo>
                    <a:pt x="13" y="756"/>
                  </a:lnTo>
                  <a:lnTo>
                    <a:pt x="23" y="743"/>
                  </a:lnTo>
                  <a:lnTo>
                    <a:pt x="33" y="727"/>
                  </a:lnTo>
                  <a:lnTo>
                    <a:pt x="42" y="709"/>
                  </a:lnTo>
                  <a:lnTo>
                    <a:pt x="51" y="690"/>
                  </a:lnTo>
                  <a:lnTo>
                    <a:pt x="57" y="673"/>
                  </a:lnTo>
                  <a:lnTo>
                    <a:pt x="63" y="658"/>
                  </a:lnTo>
                  <a:lnTo>
                    <a:pt x="66" y="648"/>
                  </a:lnTo>
                  <a:lnTo>
                    <a:pt x="67" y="645"/>
                  </a:lnTo>
                  <a:lnTo>
                    <a:pt x="76" y="646"/>
                  </a:lnTo>
                  <a:lnTo>
                    <a:pt x="89" y="650"/>
                  </a:lnTo>
                  <a:lnTo>
                    <a:pt x="103" y="659"/>
                  </a:lnTo>
                  <a:lnTo>
                    <a:pt x="120" y="669"/>
                  </a:lnTo>
                  <a:lnTo>
                    <a:pt x="136" y="681"/>
                  </a:lnTo>
                  <a:lnTo>
                    <a:pt x="150" y="692"/>
                  </a:lnTo>
                  <a:lnTo>
                    <a:pt x="163" y="701"/>
                  </a:lnTo>
                  <a:lnTo>
                    <a:pt x="173" y="708"/>
                  </a:lnTo>
                  <a:lnTo>
                    <a:pt x="170" y="588"/>
                  </a:lnTo>
                  <a:lnTo>
                    <a:pt x="171" y="551"/>
                  </a:lnTo>
                  <a:lnTo>
                    <a:pt x="175" y="516"/>
                  </a:lnTo>
                  <a:lnTo>
                    <a:pt x="180" y="481"/>
                  </a:lnTo>
                  <a:lnTo>
                    <a:pt x="190" y="449"/>
                  </a:lnTo>
                  <a:lnTo>
                    <a:pt x="192" y="472"/>
                  </a:lnTo>
                  <a:lnTo>
                    <a:pt x="192" y="527"/>
                  </a:lnTo>
                  <a:lnTo>
                    <a:pt x="190" y="582"/>
                  </a:lnTo>
                  <a:lnTo>
                    <a:pt x="190" y="608"/>
                  </a:lnTo>
                  <a:lnTo>
                    <a:pt x="197" y="596"/>
                  </a:lnTo>
                  <a:lnTo>
                    <a:pt x="202" y="582"/>
                  </a:lnTo>
                  <a:lnTo>
                    <a:pt x="208" y="570"/>
                  </a:lnTo>
                  <a:lnTo>
                    <a:pt x="217" y="557"/>
                  </a:lnTo>
                  <a:lnTo>
                    <a:pt x="224" y="545"/>
                  </a:lnTo>
                  <a:lnTo>
                    <a:pt x="225" y="530"/>
                  </a:lnTo>
                  <a:lnTo>
                    <a:pt x="223" y="513"/>
                  </a:lnTo>
                  <a:lnTo>
                    <a:pt x="222" y="496"/>
                  </a:lnTo>
                  <a:lnTo>
                    <a:pt x="216" y="497"/>
                  </a:lnTo>
                  <a:lnTo>
                    <a:pt x="211" y="500"/>
                  </a:lnTo>
                  <a:lnTo>
                    <a:pt x="206" y="502"/>
                  </a:lnTo>
                  <a:lnTo>
                    <a:pt x="203" y="496"/>
                  </a:lnTo>
                  <a:lnTo>
                    <a:pt x="205" y="494"/>
                  </a:lnTo>
                  <a:lnTo>
                    <a:pt x="208" y="489"/>
                  </a:lnTo>
                  <a:lnTo>
                    <a:pt x="213" y="484"/>
                  </a:lnTo>
                  <a:lnTo>
                    <a:pt x="218" y="476"/>
                  </a:lnTo>
                  <a:lnTo>
                    <a:pt x="225" y="469"/>
                  </a:lnTo>
                  <a:lnTo>
                    <a:pt x="230" y="462"/>
                  </a:lnTo>
                  <a:lnTo>
                    <a:pt x="234" y="457"/>
                  </a:lnTo>
                  <a:lnTo>
                    <a:pt x="237" y="453"/>
                  </a:lnTo>
                  <a:lnTo>
                    <a:pt x="231" y="448"/>
                  </a:lnTo>
                  <a:lnTo>
                    <a:pt x="225" y="441"/>
                  </a:lnTo>
                  <a:lnTo>
                    <a:pt x="222" y="433"/>
                  </a:lnTo>
                  <a:lnTo>
                    <a:pt x="221" y="425"/>
                  </a:lnTo>
                  <a:lnTo>
                    <a:pt x="203" y="420"/>
                  </a:lnTo>
                  <a:lnTo>
                    <a:pt x="186" y="413"/>
                  </a:lnTo>
                  <a:lnTo>
                    <a:pt x="170" y="404"/>
                  </a:lnTo>
                  <a:lnTo>
                    <a:pt x="156" y="392"/>
                  </a:lnTo>
                  <a:lnTo>
                    <a:pt x="143" y="378"/>
                  </a:lnTo>
                  <a:lnTo>
                    <a:pt x="132" y="359"/>
                  </a:lnTo>
                  <a:lnTo>
                    <a:pt x="123" y="337"/>
                  </a:lnTo>
                  <a:lnTo>
                    <a:pt x="117" y="309"/>
                  </a:lnTo>
                  <a:lnTo>
                    <a:pt x="112" y="254"/>
                  </a:lnTo>
                  <a:lnTo>
                    <a:pt x="114" y="197"/>
                  </a:lnTo>
                  <a:lnTo>
                    <a:pt x="120" y="151"/>
                  </a:lnTo>
                  <a:lnTo>
                    <a:pt x="122" y="133"/>
                  </a:lnTo>
                  <a:lnTo>
                    <a:pt x="94" y="123"/>
                  </a:lnTo>
                  <a:lnTo>
                    <a:pt x="102" y="92"/>
                  </a:lnTo>
                  <a:lnTo>
                    <a:pt x="110" y="92"/>
                  </a:lnTo>
                  <a:lnTo>
                    <a:pt x="119" y="96"/>
                  </a:lnTo>
                  <a:lnTo>
                    <a:pt x="127" y="98"/>
                  </a:lnTo>
                  <a:lnTo>
                    <a:pt x="130" y="94"/>
                  </a:lnTo>
                  <a:lnTo>
                    <a:pt x="136" y="83"/>
                  </a:lnTo>
                  <a:lnTo>
                    <a:pt x="145" y="69"/>
                  </a:lnTo>
                  <a:lnTo>
                    <a:pt x="155" y="54"/>
                  </a:lnTo>
                  <a:lnTo>
                    <a:pt x="166" y="38"/>
                  </a:lnTo>
                  <a:lnTo>
                    <a:pt x="177" y="23"/>
                  </a:lnTo>
                  <a:lnTo>
                    <a:pt x="188" y="11"/>
                  </a:lnTo>
                  <a:lnTo>
                    <a:pt x="197" y="3"/>
                  </a:lnTo>
                  <a:lnTo>
                    <a:pt x="203" y="0"/>
                  </a:lnTo>
                  <a:lnTo>
                    <a:pt x="205" y="2"/>
                  </a:lnTo>
                  <a:lnTo>
                    <a:pt x="207" y="4"/>
                  </a:lnTo>
                  <a:lnTo>
                    <a:pt x="211" y="4"/>
                  </a:lnTo>
                  <a:lnTo>
                    <a:pt x="215" y="6"/>
                  </a:lnTo>
                  <a:lnTo>
                    <a:pt x="215" y="10"/>
                  </a:lnTo>
                  <a:lnTo>
                    <a:pt x="212" y="18"/>
                  </a:lnTo>
                  <a:lnTo>
                    <a:pt x="204" y="27"/>
                  </a:lnTo>
                  <a:lnTo>
                    <a:pt x="194" y="39"/>
                  </a:lnTo>
                  <a:lnTo>
                    <a:pt x="183" y="55"/>
                  </a:lnTo>
                  <a:lnTo>
                    <a:pt x="173" y="73"/>
                  </a:lnTo>
                  <a:lnTo>
                    <a:pt x="164" y="94"/>
                  </a:lnTo>
                  <a:lnTo>
                    <a:pt x="158" y="120"/>
                  </a:lnTo>
                  <a:lnTo>
                    <a:pt x="169" y="133"/>
                  </a:lnTo>
                  <a:lnTo>
                    <a:pt x="179" y="148"/>
                  </a:lnTo>
                  <a:lnTo>
                    <a:pt x="187" y="162"/>
                  </a:lnTo>
                  <a:lnTo>
                    <a:pt x="195" y="179"/>
                  </a:lnTo>
                  <a:lnTo>
                    <a:pt x="199" y="198"/>
                  </a:lnTo>
                  <a:lnTo>
                    <a:pt x="204" y="217"/>
                  </a:lnTo>
                  <a:lnTo>
                    <a:pt x="205" y="237"/>
                  </a:lnTo>
                  <a:lnTo>
                    <a:pt x="204" y="260"/>
                  </a:lnTo>
                  <a:lnTo>
                    <a:pt x="202" y="257"/>
                  </a:lnTo>
                  <a:lnTo>
                    <a:pt x="197" y="247"/>
                  </a:lnTo>
                  <a:lnTo>
                    <a:pt x="192" y="233"/>
                  </a:lnTo>
                  <a:lnTo>
                    <a:pt x="186" y="214"/>
                  </a:lnTo>
                  <a:lnTo>
                    <a:pt x="177" y="195"/>
                  </a:lnTo>
                  <a:lnTo>
                    <a:pt x="168" y="176"/>
                  </a:lnTo>
                  <a:lnTo>
                    <a:pt x="158" y="159"/>
                  </a:lnTo>
                  <a:lnTo>
                    <a:pt x="147" y="148"/>
                  </a:lnTo>
                  <a:lnTo>
                    <a:pt x="140" y="184"/>
                  </a:lnTo>
                  <a:lnTo>
                    <a:pt x="139" y="237"/>
                  </a:lnTo>
                  <a:lnTo>
                    <a:pt x="141" y="285"/>
                  </a:lnTo>
                  <a:lnTo>
                    <a:pt x="142" y="307"/>
                  </a:lnTo>
                  <a:lnTo>
                    <a:pt x="145" y="317"/>
                  </a:lnTo>
                  <a:lnTo>
                    <a:pt x="148" y="326"/>
                  </a:lnTo>
                  <a:lnTo>
                    <a:pt x="150" y="334"/>
                  </a:lnTo>
                  <a:lnTo>
                    <a:pt x="154" y="341"/>
                  </a:lnTo>
                  <a:lnTo>
                    <a:pt x="158" y="349"/>
                  </a:lnTo>
                  <a:lnTo>
                    <a:pt x="164" y="357"/>
                  </a:lnTo>
                  <a:lnTo>
                    <a:pt x="169" y="365"/>
                  </a:lnTo>
                  <a:lnTo>
                    <a:pt x="177" y="373"/>
                  </a:lnTo>
                  <a:lnTo>
                    <a:pt x="187" y="382"/>
                  </a:lnTo>
                  <a:lnTo>
                    <a:pt x="198" y="390"/>
                  </a:lnTo>
                  <a:lnTo>
                    <a:pt x="214" y="395"/>
                  </a:lnTo>
                  <a:lnTo>
                    <a:pt x="230" y="399"/>
                  </a:lnTo>
                  <a:lnTo>
                    <a:pt x="248" y="400"/>
                  </a:lnTo>
                  <a:lnTo>
                    <a:pt x="265" y="400"/>
                  </a:lnTo>
                  <a:lnTo>
                    <a:pt x="284" y="397"/>
                  </a:lnTo>
                  <a:lnTo>
                    <a:pt x="304" y="393"/>
                  </a:lnTo>
                  <a:lnTo>
                    <a:pt x="312" y="391"/>
                  </a:lnTo>
                  <a:lnTo>
                    <a:pt x="321" y="388"/>
                  </a:lnTo>
                  <a:lnTo>
                    <a:pt x="329" y="386"/>
                  </a:lnTo>
                  <a:lnTo>
                    <a:pt x="336" y="384"/>
                  </a:lnTo>
                  <a:lnTo>
                    <a:pt x="343" y="383"/>
                  </a:lnTo>
                  <a:lnTo>
                    <a:pt x="349" y="381"/>
                  </a:lnTo>
                  <a:lnTo>
                    <a:pt x="355" y="381"/>
                  </a:lnTo>
                  <a:lnTo>
                    <a:pt x="361" y="379"/>
                  </a:lnTo>
                  <a:lnTo>
                    <a:pt x="357" y="384"/>
                  </a:lnTo>
                  <a:lnTo>
                    <a:pt x="348" y="391"/>
                  </a:lnTo>
                  <a:lnTo>
                    <a:pt x="336" y="396"/>
                  </a:lnTo>
                  <a:lnTo>
                    <a:pt x="320" y="403"/>
                  </a:lnTo>
                  <a:lnTo>
                    <a:pt x="304" y="409"/>
                  </a:lnTo>
                  <a:lnTo>
                    <a:pt x="288" y="413"/>
                  </a:lnTo>
                  <a:lnTo>
                    <a:pt x="274" y="416"/>
                  </a:lnTo>
                  <a:lnTo>
                    <a:pt x="263" y="418"/>
                  </a:lnTo>
                  <a:lnTo>
                    <a:pt x="269" y="425"/>
                  </a:lnTo>
                  <a:lnTo>
                    <a:pt x="278" y="431"/>
                  </a:lnTo>
                  <a:lnTo>
                    <a:pt x="286" y="437"/>
                  </a:lnTo>
                  <a:lnTo>
                    <a:pt x="289" y="439"/>
                  </a:lnTo>
                  <a:lnTo>
                    <a:pt x="283" y="439"/>
                  </a:lnTo>
                  <a:lnTo>
                    <a:pt x="277" y="440"/>
                  </a:lnTo>
                  <a:lnTo>
                    <a:pt x="271" y="439"/>
                  </a:lnTo>
                  <a:lnTo>
                    <a:pt x="265" y="439"/>
                  </a:lnTo>
                  <a:lnTo>
                    <a:pt x="260" y="438"/>
                  </a:lnTo>
                  <a:lnTo>
                    <a:pt x="254" y="437"/>
                  </a:lnTo>
                  <a:lnTo>
                    <a:pt x="249" y="435"/>
                  </a:lnTo>
                  <a:lnTo>
                    <a:pt x="243" y="435"/>
                  </a:lnTo>
                  <a:lnTo>
                    <a:pt x="248" y="441"/>
                  </a:lnTo>
                  <a:lnTo>
                    <a:pt x="253" y="448"/>
                  </a:lnTo>
                  <a:lnTo>
                    <a:pt x="260" y="451"/>
                  </a:lnTo>
                  <a:lnTo>
                    <a:pt x="269" y="450"/>
                  </a:lnTo>
                  <a:lnTo>
                    <a:pt x="280" y="448"/>
                  </a:lnTo>
                  <a:lnTo>
                    <a:pt x="296" y="444"/>
                  </a:lnTo>
                  <a:lnTo>
                    <a:pt x="312" y="438"/>
                  </a:lnTo>
                  <a:lnTo>
                    <a:pt x="329" y="432"/>
                  </a:lnTo>
                  <a:lnTo>
                    <a:pt x="346" y="425"/>
                  </a:lnTo>
                  <a:lnTo>
                    <a:pt x="359" y="420"/>
                  </a:lnTo>
                  <a:lnTo>
                    <a:pt x="368" y="415"/>
                  </a:lnTo>
                  <a:lnTo>
                    <a:pt x="372" y="414"/>
                  </a:lnTo>
                  <a:lnTo>
                    <a:pt x="364" y="421"/>
                  </a:lnTo>
                  <a:lnTo>
                    <a:pt x="355" y="428"/>
                  </a:lnTo>
                  <a:lnTo>
                    <a:pt x="345" y="434"/>
                  </a:lnTo>
                  <a:lnTo>
                    <a:pt x="334" y="441"/>
                  </a:lnTo>
                  <a:lnTo>
                    <a:pt x="321" y="448"/>
                  </a:lnTo>
                  <a:lnTo>
                    <a:pt x="310" y="453"/>
                  </a:lnTo>
                  <a:lnTo>
                    <a:pt x="300" y="458"/>
                  </a:lnTo>
                  <a:lnTo>
                    <a:pt x="290" y="460"/>
                  </a:lnTo>
                  <a:lnTo>
                    <a:pt x="295" y="479"/>
                  </a:lnTo>
                  <a:lnTo>
                    <a:pt x="299" y="507"/>
                  </a:lnTo>
                  <a:lnTo>
                    <a:pt x="300" y="535"/>
                  </a:lnTo>
                  <a:lnTo>
                    <a:pt x="297" y="554"/>
                  </a:lnTo>
                  <a:lnTo>
                    <a:pt x="293" y="553"/>
                  </a:lnTo>
                  <a:lnTo>
                    <a:pt x="289" y="547"/>
                  </a:lnTo>
                  <a:lnTo>
                    <a:pt x="284" y="541"/>
                  </a:lnTo>
                  <a:lnTo>
                    <a:pt x="281" y="536"/>
                  </a:lnTo>
                  <a:lnTo>
                    <a:pt x="274" y="543"/>
                  </a:lnTo>
                  <a:lnTo>
                    <a:pt x="269" y="550"/>
                  </a:lnTo>
                  <a:lnTo>
                    <a:pt x="261" y="556"/>
                  </a:lnTo>
                  <a:lnTo>
                    <a:pt x="253" y="562"/>
                  </a:lnTo>
                  <a:lnTo>
                    <a:pt x="257" y="575"/>
                  </a:lnTo>
                  <a:lnTo>
                    <a:pt x="258" y="590"/>
                  </a:lnTo>
                  <a:lnTo>
                    <a:pt x="260" y="605"/>
                  </a:lnTo>
                  <a:lnTo>
                    <a:pt x="262" y="619"/>
                  </a:lnTo>
                  <a:lnTo>
                    <a:pt x="243" y="649"/>
                  </a:lnTo>
                  <a:close/>
                </a:path>
              </a:pathLst>
            </a:custGeom>
            <a:solidFill>
              <a:srgbClr val="000000"/>
            </a:solidFill>
            <a:ln w="38100">
              <a:solidFill>
                <a:srgbClr val="002060"/>
              </a:solidFill>
              <a:round/>
              <a:headEnd/>
              <a:tailEnd/>
            </a:ln>
          </p:spPr>
          <p:txBody>
            <a:bodyPr/>
            <a:lstStyle/>
            <a:p>
              <a:endParaRPr lang="en-US"/>
            </a:p>
          </p:txBody>
        </p:sp>
        <p:sp>
          <p:nvSpPr>
            <p:cNvPr id="55" name="Freeform 54"/>
            <p:cNvSpPr>
              <a:spLocks/>
            </p:cNvSpPr>
            <p:nvPr/>
          </p:nvSpPr>
          <p:spPr bwMode="auto">
            <a:xfrm>
              <a:off x="3541" y="2000"/>
              <a:ext cx="71" cy="69"/>
            </a:xfrm>
            <a:custGeom>
              <a:avLst/>
              <a:gdLst>
                <a:gd name="T0" fmla="*/ 46 w 71"/>
                <a:gd name="T1" fmla="*/ 6 h 69"/>
                <a:gd name="T2" fmla="*/ 56 w 71"/>
                <a:gd name="T3" fmla="*/ 18 h 69"/>
                <a:gd name="T4" fmla="*/ 63 w 71"/>
                <a:gd name="T5" fmla="*/ 33 h 69"/>
                <a:gd name="T6" fmla="*/ 67 w 71"/>
                <a:gd name="T7" fmla="*/ 47 h 69"/>
                <a:gd name="T8" fmla="*/ 71 w 71"/>
                <a:gd name="T9" fmla="*/ 63 h 69"/>
                <a:gd name="T10" fmla="*/ 68 w 71"/>
                <a:gd name="T11" fmla="*/ 62 h 69"/>
                <a:gd name="T12" fmla="*/ 66 w 71"/>
                <a:gd name="T13" fmla="*/ 58 h 69"/>
                <a:gd name="T14" fmla="*/ 62 w 71"/>
                <a:gd name="T15" fmla="*/ 53 h 69"/>
                <a:gd name="T16" fmla="*/ 57 w 71"/>
                <a:gd name="T17" fmla="*/ 45 h 69"/>
                <a:gd name="T18" fmla="*/ 52 w 71"/>
                <a:gd name="T19" fmla="*/ 37 h 69"/>
                <a:gd name="T20" fmla="*/ 45 w 71"/>
                <a:gd name="T21" fmla="*/ 30 h 69"/>
                <a:gd name="T22" fmla="*/ 38 w 71"/>
                <a:gd name="T23" fmla="*/ 26 h 69"/>
                <a:gd name="T24" fmla="*/ 31 w 71"/>
                <a:gd name="T25" fmla="*/ 23 h 69"/>
                <a:gd name="T26" fmla="*/ 21 w 71"/>
                <a:gd name="T27" fmla="*/ 33 h 69"/>
                <a:gd name="T28" fmla="*/ 14 w 71"/>
                <a:gd name="T29" fmla="*/ 48 h 69"/>
                <a:gd name="T30" fmla="*/ 8 w 71"/>
                <a:gd name="T31" fmla="*/ 63 h 69"/>
                <a:gd name="T32" fmla="*/ 6 w 71"/>
                <a:gd name="T33" fmla="*/ 69 h 69"/>
                <a:gd name="T34" fmla="*/ 0 w 71"/>
                <a:gd name="T35" fmla="*/ 52 h 69"/>
                <a:gd name="T36" fmla="*/ 2 w 71"/>
                <a:gd name="T37" fmla="*/ 32 h 69"/>
                <a:gd name="T38" fmla="*/ 9 w 71"/>
                <a:gd name="T39" fmla="*/ 13 h 69"/>
                <a:gd name="T40" fmla="*/ 18 w 71"/>
                <a:gd name="T41" fmla="*/ 0 h 69"/>
                <a:gd name="T42" fmla="*/ 26 w 71"/>
                <a:gd name="T43" fmla="*/ 0 h 69"/>
                <a:gd name="T44" fmla="*/ 34 w 71"/>
                <a:gd name="T45" fmla="*/ 1 h 69"/>
                <a:gd name="T46" fmla="*/ 40 w 71"/>
                <a:gd name="T47" fmla="*/ 2 h 69"/>
                <a:gd name="T48" fmla="*/ 46 w 71"/>
                <a:gd name="T49" fmla="*/ 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69">
                  <a:moveTo>
                    <a:pt x="46" y="6"/>
                  </a:moveTo>
                  <a:lnTo>
                    <a:pt x="56" y="18"/>
                  </a:lnTo>
                  <a:lnTo>
                    <a:pt x="63" y="33"/>
                  </a:lnTo>
                  <a:lnTo>
                    <a:pt x="67" y="47"/>
                  </a:lnTo>
                  <a:lnTo>
                    <a:pt x="71" y="63"/>
                  </a:lnTo>
                  <a:lnTo>
                    <a:pt x="68" y="62"/>
                  </a:lnTo>
                  <a:lnTo>
                    <a:pt x="66" y="58"/>
                  </a:lnTo>
                  <a:lnTo>
                    <a:pt x="62" y="53"/>
                  </a:lnTo>
                  <a:lnTo>
                    <a:pt x="57" y="45"/>
                  </a:lnTo>
                  <a:lnTo>
                    <a:pt x="52" y="37"/>
                  </a:lnTo>
                  <a:lnTo>
                    <a:pt x="45" y="30"/>
                  </a:lnTo>
                  <a:lnTo>
                    <a:pt x="38" y="26"/>
                  </a:lnTo>
                  <a:lnTo>
                    <a:pt x="31" y="23"/>
                  </a:lnTo>
                  <a:lnTo>
                    <a:pt x="21" y="33"/>
                  </a:lnTo>
                  <a:lnTo>
                    <a:pt x="14" y="48"/>
                  </a:lnTo>
                  <a:lnTo>
                    <a:pt x="8" y="63"/>
                  </a:lnTo>
                  <a:lnTo>
                    <a:pt x="6" y="69"/>
                  </a:lnTo>
                  <a:lnTo>
                    <a:pt x="0" y="52"/>
                  </a:lnTo>
                  <a:lnTo>
                    <a:pt x="2" y="32"/>
                  </a:lnTo>
                  <a:lnTo>
                    <a:pt x="9" y="13"/>
                  </a:lnTo>
                  <a:lnTo>
                    <a:pt x="18" y="0"/>
                  </a:lnTo>
                  <a:lnTo>
                    <a:pt x="26" y="0"/>
                  </a:lnTo>
                  <a:lnTo>
                    <a:pt x="34" y="1"/>
                  </a:lnTo>
                  <a:lnTo>
                    <a:pt x="40" y="2"/>
                  </a:lnTo>
                  <a:lnTo>
                    <a:pt x="46" y="6"/>
                  </a:lnTo>
                  <a:close/>
                </a:path>
              </a:pathLst>
            </a:custGeom>
            <a:solidFill>
              <a:srgbClr val="000000"/>
            </a:solidFill>
            <a:ln w="38100">
              <a:solidFill>
                <a:srgbClr val="002060"/>
              </a:solidFill>
              <a:round/>
              <a:headEnd/>
              <a:tailEnd/>
            </a:ln>
          </p:spPr>
          <p:txBody>
            <a:bodyPr/>
            <a:lstStyle/>
            <a:p>
              <a:endParaRPr lang="en-US"/>
            </a:p>
          </p:txBody>
        </p:sp>
        <p:sp>
          <p:nvSpPr>
            <p:cNvPr id="56" name="Freeform 55"/>
            <p:cNvSpPr>
              <a:spLocks/>
            </p:cNvSpPr>
            <p:nvPr/>
          </p:nvSpPr>
          <p:spPr bwMode="auto">
            <a:xfrm>
              <a:off x="2329" y="2030"/>
              <a:ext cx="689" cy="877"/>
            </a:xfrm>
            <a:custGeom>
              <a:avLst/>
              <a:gdLst>
                <a:gd name="T0" fmla="*/ 562 w 689"/>
                <a:gd name="T1" fmla="*/ 648 h 877"/>
                <a:gd name="T2" fmla="*/ 509 w 689"/>
                <a:gd name="T3" fmla="*/ 642 h 877"/>
                <a:gd name="T4" fmla="*/ 478 w 689"/>
                <a:gd name="T5" fmla="*/ 692 h 877"/>
                <a:gd name="T6" fmla="*/ 428 w 689"/>
                <a:gd name="T7" fmla="*/ 740 h 877"/>
                <a:gd name="T8" fmla="*/ 353 w 689"/>
                <a:gd name="T9" fmla="*/ 802 h 877"/>
                <a:gd name="T10" fmla="*/ 344 w 689"/>
                <a:gd name="T11" fmla="*/ 789 h 877"/>
                <a:gd name="T12" fmla="*/ 366 w 689"/>
                <a:gd name="T13" fmla="*/ 738 h 877"/>
                <a:gd name="T14" fmla="*/ 328 w 689"/>
                <a:gd name="T15" fmla="*/ 754 h 877"/>
                <a:gd name="T16" fmla="*/ 353 w 689"/>
                <a:gd name="T17" fmla="*/ 724 h 877"/>
                <a:gd name="T18" fmla="*/ 404 w 689"/>
                <a:gd name="T19" fmla="*/ 711 h 877"/>
                <a:gd name="T20" fmla="*/ 314 w 689"/>
                <a:gd name="T21" fmla="*/ 626 h 877"/>
                <a:gd name="T22" fmla="*/ 245 w 689"/>
                <a:gd name="T23" fmla="*/ 489 h 877"/>
                <a:gd name="T24" fmla="*/ 153 w 689"/>
                <a:gd name="T25" fmla="*/ 374 h 877"/>
                <a:gd name="T26" fmla="*/ 122 w 689"/>
                <a:gd name="T27" fmla="*/ 372 h 877"/>
                <a:gd name="T28" fmla="*/ 95 w 689"/>
                <a:gd name="T29" fmla="*/ 386 h 877"/>
                <a:gd name="T30" fmla="*/ 68 w 689"/>
                <a:gd name="T31" fmla="*/ 406 h 877"/>
                <a:gd name="T32" fmla="*/ 37 w 689"/>
                <a:gd name="T33" fmla="*/ 495 h 877"/>
                <a:gd name="T34" fmla="*/ 17 w 689"/>
                <a:gd name="T35" fmla="*/ 402 h 877"/>
                <a:gd name="T36" fmla="*/ 15 w 689"/>
                <a:gd name="T37" fmla="*/ 390 h 877"/>
                <a:gd name="T38" fmla="*/ 58 w 689"/>
                <a:gd name="T39" fmla="*/ 384 h 877"/>
                <a:gd name="T40" fmla="*/ 8 w 689"/>
                <a:gd name="T41" fmla="*/ 349 h 877"/>
                <a:gd name="T42" fmla="*/ 39 w 689"/>
                <a:gd name="T43" fmla="*/ 359 h 877"/>
                <a:gd name="T44" fmla="*/ 129 w 689"/>
                <a:gd name="T45" fmla="*/ 343 h 877"/>
                <a:gd name="T46" fmla="*/ 168 w 689"/>
                <a:gd name="T47" fmla="*/ 292 h 877"/>
                <a:gd name="T48" fmla="*/ 159 w 689"/>
                <a:gd name="T49" fmla="*/ 137 h 877"/>
                <a:gd name="T50" fmla="*/ 130 w 689"/>
                <a:gd name="T51" fmla="*/ 234 h 877"/>
                <a:gd name="T52" fmla="*/ 142 w 689"/>
                <a:gd name="T53" fmla="*/ 120 h 877"/>
                <a:gd name="T54" fmla="*/ 149 w 689"/>
                <a:gd name="T55" fmla="*/ 62 h 877"/>
                <a:gd name="T56" fmla="*/ 119 w 689"/>
                <a:gd name="T57" fmla="*/ 82 h 877"/>
                <a:gd name="T58" fmla="*/ 107 w 689"/>
                <a:gd name="T59" fmla="*/ 28 h 877"/>
                <a:gd name="T60" fmla="*/ 124 w 689"/>
                <a:gd name="T61" fmla="*/ 53 h 877"/>
                <a:gd name="T62" fmla="*/ 147 w 689"/>
                <a:gd name="T63" fmla="*/ 6 h 877"/>
                <a:gd name="T64" fmla="*/ 165 w 689"/>
                <a:gd name="T65" fmla="*/ 52 h 877"/>
                <a:gd name="T66" fmla="*/ 179 w 689"/>
                <a:gd name="T67" fmla="*/ 56 h 877"/>
                <a:gd name="T68" fmla="*/ 196 w 689"/>
                <a:gd name="T69" fmla="*/ 79 h 877"/>
                <a:gd name="T70" fmla="*/ 206 w 689"/>
                <a:gd name="T71" fmla="*/ 114 h 877"/>
                <a:gd name="T72" fmla="*/ 198 w 689"/>
                <a:gd name="T73" fmla="*/ 225 h 877"/>
                <a:gd name="T74" fmla="*/ 173 w 689"/>
                <a:gd name="T75" fmla="*/ 330 h 877"/>
                <a:gd name="T76" fmla="*/ 176 w 689"/>
                <a:gd name="T77" fmla="*/ 365 h 877"/>
                <a:gd name="T78" fmla="*/ 234 w 689"/>
                <a:gd name="T79" fmla="*/ 415 h 877"/>
                <a:gd name="T80" fmla="*/ 301 w 689"/>
                <a:gd name="T81" fmla="*/ 556 h 877"/>
                <a:gd name="T82" fmla="*/ 340 w 689"/>
                <a:gd name="T83" fmla="*/ 620 h 877"/>
                <a:gd name="T84" fmla="*/ 391 w 689"/>
                <a:gd name="T85" fmla="*/ 667 h 877"/>
                <a:gd name="T86" fmla="*/ 450 w 689"/>
                <a:gd name="T87" fmla="*/ 688 h 877"/>
                <a:gd name="T88" fmla="*/ 519 w 689"/>
                <a:gd name="T89" fmla="*/ 601 h 877"/>
                <a:gd name="T90" fmla="*/ 550 w 689"/>
                <a:gd name="T91" fmla="*/ 575 h 877"/>
                <a:gd name="T92" fmla="*/ 582 w 689"/>
                <a:gd name="T93" fmla="*/ 575 h 877"/>
                <a:gd name="T94" fmla="*/ 636 w 689"/>
                <a:gd name="T95" fmla="*/ 589 h 877"/>
                <a:gd name="T96" fmla="*/ 689 w 689"/>
                <a:gd name="T97" fmla="*/ 554 h 877"/>
                <a:gd name="T98" fmla="*/ 668 w 689"/>
                <a:gd name="T99" fmla="*/ 660 h 877"/>
                <a:gd name="T100" fmla="*/ 658 w 689"/>
                <a:gd name="T101" fmla="*/ 788 h 877"/>
                <a:gd name="T102" fmla="*/ 590 w 689"/>
                <a:gd name="T103" fmla="*/ 856 h 877"/>
                <a:gd name="T104" fmla="*/ 644 w 689"/>
                <a:gd name="T105" fmla="*/ 701 h 877"/>
                <a:gd name="T106" fmla="*/ 667 w 689"/>
                <a:gd name="T107" fmla="*/ 592 h 877"/>
                <a:gd name="T108" fmla="*/ 642 w 689"/>
                <a:gd name="T109" fmla="*/ 609 h 877"/>
                <a:gd name="T110" fmla="*/ 583 w 689"/>
                <a:gd name="T111" fmla="*/ 601 h 877"/>
                <a:gd name="T112" fmla="*/ 558 w 689"/>
                <a:gd name="T113" fmla="*/ 612 h 877"/>
                <a:gd name="T114" fmla="*/ 597 w 689"/>
                <a:gd name="T115" fmla="*/ 645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9" h="877">
                  <a:moveTo>
                    <a:pt x="622" y="660"/>
                  </a:moveTo>
                  <a:lnTo>
                    <a:pt x="613" y="661"/>
                  </a:lnTo>
                  <a:lnTo>
                    <a:pt x="602" y="660"/>
                  </a:lnTo>
                  <a:lnTo>
                    <a:pt x="590" y="658"/>
                  </a:lnTo>
                  <a:lnTo>
                    <a:pt x="576" y="653"/>
                  </a:lnTo>
                  <a:lnTo>
                    <a:pt x="562" y="648"/>
                  </a:lnTo>
                  <a:lnTo>
                    <a:pt x="550" y="641"/>
                  </a:lnTo>
                  <a:lnTo>
                    <a:pt x="538" y="632"/>
                  </a:lnTo>
                  <a:lnTo>
                    <a:pt x="529" y="622"/>
                  </a:lnTo>
                  <a:lnTo>
                    <a:pt x="522" y="627"/>
                  </a:lnTo>
                  <a:lnTo>
                    <a:pt x="515" y="634"/>
                  </a:lnTo>
                  <a:lnTo>
                    <a:pt x="509" y="642"/>
                  </a:lnTo>
                  <a:lnTo>
                    <a:pt x="504" y="650"/>
                  </a:lnTo>
                  <a:lnTo>
                    <a:pt x="499" y="658"/>
                  </a:lnTo>
                  <a:lnTo>
                    <a:pt x="495" y="667"/>
                  </a:lnTo>
                  <a:lnTo>
                    <a:pt x="490" y="674"/>
                  </a:lnTo>
                  <a:lnTo>
                    <a:pt x="486" y="683"/>
                  </a:lnTo>
                  <a:lnTo>
                    <a:pt x="478" y="692"/>
                  </a:lnTo>
                  <a:lnTo>
                    <a:pt x="471" y="702"/>
                  </a:lnTo>
                  <a:lnTo>
                    <a:pt x="463" y="711"/>
                  </a:lnTo>
                  <a:lnTo>
                    <a:pt x="456" y="721"/>
                  </a:lnTo>
                  <a:lnTo>
                    <a:pt x="447" y="729"/>
                  </a:lnTo>
                  <a:lnTo>
                    <a:pt x="438" y="736"/>
                  </a:lnTo>
                  <a:lnTo>
                    <a:pt x="428" y="740"/>
                  </a:lnTo>
                  <a:lnTo>
                    <a:pt x="416" y="743"/>
                  </a:lnTo>
                  <a:lnTo>
                    <a:pt x="396" y="747"/>
                  </a:lnTo>
                  <a:lnTo>
                    <a:pt x="381" y="758"/>
                  </a:lnTo>
                  <a:lnTo>
                    <a:pt x="368" y="772"/>
                  </a:lnTo>
                  <a:lnTo>
                    <a:pt x="359" y="786"/>
                  </a:lnTo>
                  <a:lnTo>
                    <a:pt x="353" y="802"/>
                  </a:lnTo>
                  <a:lnTo>
                    <a:pt x="348" y="814"/>
                  </a:lnTo>
                  <a:lnTo>
                    <a:pt x="346" y="823"/>
                  </a:lnTo>
                  <a:lnTo>
                    <a:pt x="345" y="826"/>
                  </a:lnTo>
                  <a:lnTo>
                    <a:pt x="342" y="813"/>
                  </a:lnTo>
                  <a:lnTo>
                    <a:pt x="342" y="801"/>
                  </a:lnTo>
                  <a:lnTo>
                    <a:pt x="344" y="789"/>
                  </a:lnTo>
                  <a:lnTo>
                    <a:pt x="347" y="777"/>
                  </a:lnTo>
                  <a:lnTo>
                    <a:pt x="351" y="766"/>
                  </a:lnTo>
                  <a:lnTo>
                    <a:pt x="357" y="756"/>
                  </a:lnTo>
                  <a:lnTo>
                    <a:pt x="364" y="746"/>
                  </a:lnTo>
                  <a:lnTo>
                    <a:pt x="372" y="737"/>
                  </a:lnTo>
                  <a:lnTo>
                    <a:pt x="366" y="738"/>
                  </a:lnTo>
                  <a:lnTo>
                    <a:pt x="359" y="739"/>
                  </a:lnTo>
                  <a:lnTo>
                    <a:pt x="351" y="743"/>
                  </a:lnTo>
                  <a:lnTo>
                    <a:pt x="345" y="747"/>
                  </a:lnTo>
                  <a:lnTo>
                    <a:pt x="338" y="751"/>
                  </a:lnTo>
                  <a:lnTo>
                    <a:pt x="332" y="753"/>
                  </a:lnTo>
                  <a:lnTo>
                    <a:pt x="328" y="754"/>
                  </a:lnTo>
                  <a:lnTo>
                    <a:pt x="326" y="754"/>
                  </a:lnTo>
                  <a:lnTo>
                    <a:pt x="326" y="751"/>
                  </a:lnTo>
                  <a:lnTo>
                    <a:pt x="328" y="745"/>
                  </a:lnTo>
                  <a:lnTo>
                    <a:pt x="334" y="738"/>
                  </a:lnTo>
                  <a:lnTo>
                    <a:pt x="341" y="730"/>
                  </a:lnTo>
                  <a:lnTo>
                    <a:pt x="353" y="724"/>
                  </a:lnTo>
                  <a:lnTo>
                    <a:pt x="365" y="718"/>
                  </a:lnTo>
                  <a:lnTo>
                    <a:pt x="381" y="716"/>
                  </a:lnTo>
                  <a:lnTo>
                    <a:pt x="397" y="717"/>
                  </a:lnTo>
                  <a:lnTo>
                    <a:pt x="400" y="715"/>
                  </a:lnTo>
                  <a:lnTo>
                    <a:pt x="402" y="712"/>
                  </a:lnTo>
                  <a:lnTo>
                    <a:pt x="404" y="711"/>
                  </a:lnTo>
                  <a:lnTo>
                    <a:pt x="403" y="708"/>
                  </a:lnTo>
                  <a:lnTo>
                    <a:pt x="387" y="691"/>
                  </a:lnTo>
                  <a:lnTo>
                    <a:pt x="369" y="676"/>
                  </a:lnTo>
                  <a:lnTo>
                    <a:pt x="350" y="660"/>
                  </a:lnTo>
                  <a:lnTo>
                    <a:pt x="332" y="643"/>
                  </a:lnTo>
                  <a:lnTo>
                    <a:pt x="314" y="626"/>
                  </a:lnTo>
                  <a:lnTo>
                    <a:pt x="299" y="607"/>
                  </a:lnTo>
                  <a:lnTo>
                    <a:pt x="288" y="587"/>
                  </a:lnTo>
                  <a:lnTo>
                    <a:pt x="280" y="564"/>
                  </a:lnTo>
                  <a:lnTo>
                    <a:pt x="269" y="538"/>
                  </a:lnTo>
                  <a:lnTo>
                    <a:pt x="257" y="513"/>
                  </a:lnTo>
                  <a:lnTo>
                    <a:pt x="245" y="489"/>
                  </a:lnTo>
                  <a:lnTo>
                    <a:pt x="231" y="464"/>
                  </a:lnTo>
                  <a:lnTo>
                    <a:pt x="215" y="440"/>
                  </a:lnTo>
                  <a:lnTo>
                    <a:pt x="198" y="419"/>
                  </a:lnTo>
                  <a:lnTo>
                    <a:pt x="179" y="398"/>
                  </a:lnTo>
                  <a:lnTo>
                    <a:pt x="158" y="379"/>
                  </a:lnTo>
                  <a:lnTo>
                    <a:pt x="153" y="374"/>
                  </a:lnTo>
                  <a:lnTo>
                    <a:pt x="149" y="371"/>
                  </a:lnTo>
                  <a:lnTo>
                    <a:pt x="143" y="368"/>
                  </a:lnTo>
                  <a:lnTo>
                    <a:pt x="137" y="367"/>
                  </a:lnTo>
                  <a:lnTo>
                    <a:pt x="131" y="368"/>
                  </a:lnTo>
                  <a:lnTo>
                    <a:pt x="126" y="370"/>
                  </a:lnTo>
                  <a:lnTo>
                    <a:pt x="122" y="372"/>
                  </a:lnTo>
                  <a:lnTo>
                    <a:pt x="117" y="374"/>
                  </a:lnTo>
                  <a:lnTo>
                    <a:pt x="113" y="377"/>
                  </a:lnTo>
                  <a:lnTo>
                    <a:pt x="109" y="379"/>
                  </a:lnTo>
                  <a:lnTo>
                    <a:pt x="104" y="381"/>
                  </a:lnTo>
                  <a:lnTo>
                    <a:pt x="98" y="381"/>
                  </a:lnTo>
                  <a:lnTo>
                    <a:pt x="95" y="386"/>
                  </a:lnTo>
                  <a:lnTo>
                    <a:pt x="92" y="389"/>
                  </a:lnTo>
                  <a:lnTo>
                    <a:pt x="87" y="392"/>
                  </a:lnTo>
                  <a:lnTo>
                    <a:pt x="84" y="396"/>
                  </a:lnTo>
                  <a:lnTo>
                    <a:pt x="79" y="398"/>
                  </a:lnTo>
                  <a:lnTo>
                    <a:pt x="74" y="401"/>
                  </a:lnTo>
                  <a:lnTo>
                    <a:pt x="68" y="406"/>
                  </a:lnTo>
                  <a:lnTo>
                    <a:pt x="60" y="410"/>
                  </a:lnTo>
                  <a:lnTo>
                    <a:pt x="58" y="420"/>
                  </a:lnTo>
                  <a:lnTo>
                    <a:pt x="53" y="446"/>
                  </a:lnTo>
                  <a:lnTo>
                    <a:pt x="48" y="482"/>
                  </a:lnTo>
                  <a:lnTo>
                    <a:pt x="48" y="521"/>
                  </a:lnTo>
                  <a:lnTo>
                    <a:pt x="37" y="495"/>
                  </a:lnTo>
                  <a:lnTo>
                    <a:pt x="32" y="466"/>
                  </a:lnTo>
                  <a:lnTo>
                    <a:pt x="34" y="436"/>
                  </a:lnTo>
                  <a:lnTo>
                    <a:pt x="38" y="408"/>
                  </a:lnTo>
                  <a:lnTo>
                    <a:pt x="30" y="408"/>
                  </a:lnTo>
                  <a:lnTo>
                    <a:pt x="23" y="406"/>
                  </a:lnTo>
                  <a:lnTo>
                    <a:pt x="17" y="402"/>
                  </a:lnTo>
                  <a:lnTo>
                    <a:pt x="11" y="399"/>
                  </a:lnTo>
                  <a:lnTo>
                    <a:pt x="7" y="395"/>
                  </a:lnTo>
                  <a:lnTo>
                    <a:pt x="3" y="391"/>
                  </a:lnTo>
                  <a:lnTo>
                    <a:pt x="1" y="388"/>
                  </a:lnTo>
                  <a:lnTo>
                    <a:pt x="0" y="387"/>
                  </a:lnTo>
                  <a:lnTo>
                    <a:pt x="15" y="390"/>
                  </a:lnTo>
                  <a:lnTo>
                    <a:pt x="27" y="391"/>
                  </a:lnTo>
                  <a:lnTo>
                    <a:pt x="36" y="392"/>
                  </a:lnTo>
                  <a:lnTo>
                    <a:pt x="44" y="392"/>
                  </a:lnTo>
                  <a:lnTo>
                    <a:pt x="49" y="390"/>
                  </a:lnTo>
                  <a:lnTo>
                    <a:pt x="54" y="388"/>
                  </a:lnTo>
                  <a:lnTo>
                    <a:pt x="58" y="384"/>
                  </a:lnTo>
                  <a:lnTo>
                    <a:pt x="63" y="381"/>
                  </a:lnTo>
                  <a:lnTo>
                    <a:pt x="47" y="378"/>
                  </a:lnTo>
                  <a:lnTo>
                    <a:pt x="34" y="371"/>
                  </a:lnTo>
                  <a:lnTo>
                    <a:pt x="22" y="364"/>
                  </a:lnTo>
                  <a:lnTo>
                    <a:pt x="13" y="356"/>
                  </a:lnTo>
                  <a:lnTo>
                    <a:pt x="8" y="349"/>
                  </a:lnTo>
                  <a:lnTo>
                    <a:pt x="3" y="342"/>
                  </a:lnTo>
                  <a:lnTo>
                    <a:pt x="1" y="337"/>
                  </a:lnTo>
                  <a:lnTo>
                    <a:pt x="0" y="336"/>
                  </a:lnTo>
                  <a:lnTo>
                    <a:pt x="12" y="346"/>
                  </a:lnTo>
                  <a:lnTo>
                    <a:pt x="26" y="353"/>
                  </a:lnTo>
                  <a:lnTo>
                    <a:pt x="39" y="359"/>
                  </a:lnTo>
                  <a:lnTo>
                    <a:pt x="54" y="361"/>
                  </a:lnTo>
                  <a:lnTo>
                    <a:pt x="68" y="362"/>
                  </a:lnTo>
                  <a:lnTo>
                    <a:pt x="84" y="360"/>
                  </a:lnTo>
                  <a:lnTo>
                    <a:pt x="100" y="356"/>
                  </a:lnTo>
                  <a:lnTo>
                    <a:pt x="116" y="351"/>
                  </a:lnTo>
                  <a:lnTo>
                    <a:pt x="129" y="343"/>
                  </a:lnTo>
                  <a:lnTo>
                    <a:pt x="139" y="336"/>
                  </a:lnTo>
                  <a:lnTo>
                    <a:pt x="147" y="328"/>
                  </a:lnTo>
                  <a:lnTo>
                    <a:pt x="153" y="320"/>
                  </a:lnTo>
                  <a:lnTo>
                    <a:pt x="159" y="312"/>
                  </a:lnTo>
                  <a:lnTo>
                    <a:pt x="163" y="302"/>
                  </a:lnTo>
                  <a:lnTo>
                    <a:pt x="168" y="292"/>
                  </a:lnTo>
                  <a:lnTo>
                    <a:pt x="171" y="279"/>
                  </a:lnTo>
                  <a:lnTo>
                    <a:pt x="173" y="250"/>
                  </a:lnTo>
                  <a:lnTo>
                    <a:pt x="175" y="199"/>
                  </a:lnTo>
                  <a:lnTo>
                    <a:pt x="175" y="149"/>
                  </a:lnTo>
                  <a:lnTo>
                    <a:pt x="172" y="126"/>
                  </a:lnTo>
                  <a:lnTo>
                    <a:pt x="159" y="137"/>
                  </a:lnTo>
                  <a:lnTo>
                    <a:pt x="149" y="153"/>
                  </a:lnTo>
                  <a:lnTo>
                    <a:pt x="141" y="172"/>
                  </a:lnTo>
                  <a:lnTo>
                    <a:pt x="137" y="191"/>
                  </a:lnTo>
                  <a:lnTo>
                    <a:pt x="133" y="209"/>
                  </a:lnTo>
                  <a:lnTo>
                    <a:pt x="131" y="224"/>
                  </a:lnTo>
                  <a:lnTo>
                    <a:pt x="130" y="234"/>
                  </a:lnTo>
                  <a:lnTo>
                    <a:pt x="130" y="239"/>
                  </a:lnTo>
                  <a:lnTo>
                    <a:pt x="123" y="210"/>
                  </a:lnTo>
                  <a:lnTo>
                    <a:pt x="125" y="180"/>
                  </a:lnTo>
                  <a:lnTo>
                    <a:pt x="131" y="153"/>
                  </a:lnTo>
                  <a:lnTo>
                    <a:pt x="138" y="133"/>
                  </a:lnTo>
                  <a:lnTo>
                    <a:pt x="142" y="120"/>
                  </a:lnTo>
                  <a:lnTo>
                    <a:pt x="149" y="109"/>
                  </a:lnTo>
                  <a:lnTo>
                    <a:pt x="157" y="98"/>
                  </a:lnTo>
                  <a:lnTo>
                    <a:pt x="168" y="89"/>
                  </a:lnTo>
                  <a:lnTo>
                    <a:pt x="162" y="82"/>
                  </a:lnTo>
                  <a:lnTo>
                    <a:pt x="156" y="71"/>
                  </a:lnTo>
                  <a:lnTo>
                    <a:pt x="149" y="62"/>
                  </a:lnTo>
                  <a:lnTo>
                    <a:pt x="144" y="56"/>
                  </a:lnTo>
                  <a:lnTo>
                    <a:pt x="140" y="62"/>
                  </a:lnTo>
                  <a:lnTo>
                    <a:pt x="135" y="68"/>
                  </a:lnTo>
                  <a:lnTo>
                    <a:pt x="130" y="73"/>
                  </a:lnTo>
                  <a:lnTo>
                    <a:pt x="125" y="78"/>
                  </a:lnTo>
                  <a:lnTo>
                    <a:pt x="119" y="82"/>
                  </a:lnTo>
                  <a:lnTo>
                    <a:pt x="113" y="87"/>
                  </a:lnTo>
                  <a:lnTo>
                    <a:pt x="106" y="89"/>
                  </a:lnTo>
                  <a:lnTo>
                    <a:pt x="98" y="90"/>
                  </a:lnTo>
                  <a:lnTo>
                    <a:pt x="98" y="78"/>
                  </a:lnTo>
                  <a:lnTo>
                    <a:pt x="103" y="54"/>
                  </a:lnTo>
                  <a:lnTo>
                    <a:pt x="107" y="28"/>
                  </a:lnTo>
                  <a:lnTo>
                    <a:pt x="113" y="8"/>
                  </a:lnTo>
                  <a:lnTo>
                    <a:pt x="119" y="14"/>
                  </a:lnTo>
                  <a:lnTo>
                    <a:pt x="119" y="31"/>
                  </a:lnTo>
                  <a:lnTo>
                    <a:pt x="116" y="50"/>
                  </a:lnTo>
                  <a:lnTo>
                    <a:pt x="115" y="60"/>
                  </a:lnTo>
                  <a:lnTo>
                    <a:pt x="124" y="53"/>
                  </a:lnTo>
                  <a:lnTo>
                    <a:pt x="131" y="45"/>
                  </a:lnTo>
                  <a:lnTo>
                    <a:pt x="135" y="37"/>
                  </a:lnTo>
                  <a:lnTo>
                    <a:pt x="140" y="28"/>
                  </a:lnTo>
                  <a:lnTo>
                    <a:pt x="142" y="21"/>
                  </a:lnTo>
                  <a:lnTo>
                    <a:pt x="144" y="13"/>
                  </a:lnTo>
                  <a:lnTo>
                    <a:pt x="147" y="6"/>
                  </a:lnTo>
                  <a:lnTo>
                    <a:pt x="150" y="0"/>
                  </a:lnTo>
                  <a:lnTo>
                    <a:pt x="154" y="6"/>
                  </a:lnTo>
                  <a:lnTo>
                    <a:pt x="158" y="21"/>
                  </a:lnTo>
                  <a:lnTo>
                    <a:pt x="159" y="37"/>
                  </a:lnTo>
                  <a:lnTo>
                    <a:pt x="159" y="51"/>
                  </a:lnTo>
                  <a:lnTo>
                    <a:pt x="165" y="52"/>
                  </a:lnTo>
                  <a:lnTo>
                    <a:pt x="170" y="47"/>
                  </a:lnTo>
                  <a:lnTo>
                    <a:pt x="176" y="42"/>
                  </a:lnTo>
                  <a:lnTo>
                    <a:pt x="179" y="37"/>
                  </a:lnTo>
                  <a:lnTo>
                    <a:pt x="182" y="41"/>
                  </a:lnTo>
                  <a:lnTo>
                    <a:pt x="181" y="47"/>
                  </a:lnTo>
                  <a:lnTo>
                    <a:pt x="179" y="56"/>
                  </a:lnTo>
                  <a:lnTo>
                    <a:pt x="177" y="62"/>
                  </a:lnTo>
                  <a:lnTo>
                    <a:pt x="178" y="67"/>
                  </a:lnTo>
                  <a:lnTo>
                    <a:pt x="180" y="70"/>
                  </a:lnTo>
                  <a:lnTo>
                    <a:pt x="184" y="73"/>
                  </a:lnTo>
                  <a:lnTo>
                    <a:pt x="186" y="78"/>
                  </a:lnTo>
                  <a:lnTo>
                    <a:pt x="196" y="79"/>
                  </a:lnTo>
                  <a:lnTo>
                    <a:pt x="207" y="78"/>
                  </a:lnTo>
                  <a:lnTo>
                    <a:pt x="215" y="78"/>
                  </a:lnTo>
                  <a:lnTo>
                    <a:pt x="218" y="82"/>
                  </a:lnTo>
                  <a:lnTo>
                    <a:pt x="218" y="112"/>
                  </a:lnTo>
                  <a:lnTo>
                    <a:pt x="212" y="112"/>
                  </a:lnTo>
                  <a:lnTo>
                    <a:pt x="206" y="114"/>
                  </a:lnTo>
                  <a:lnTo>
                    <a:pt x="199" y="114"/>
                  </a:lnTo>
                  <a:lnTo>
                    <a:pt x="194" y="116"/>
                  </a:lnTo>
                  <a:lnTo>
                    <a:pt x="195" y="142"/>
                  </a:lnTo>
                  <a:lnTo>
                    <a:pt x="196" y="178"/>
                  </a:lnTo>
                  <a:lnTo>
                    <a:pt x="198" y="211"/>
                  </a:lnTo>
                  <a:lnTo>
                    <a:pt x="198" y="225"/>
                  </a:lnTo>
                  <a:lnTo>
                    <a:pt x="196" y="246"/>
                  </a:lnTo>
                  <a:lnTo>
                    <a:pt x="194" y="266"/>
                  </a:lnTo>
                  <a:lnTo>
                    <a:pt x="190" y="285"/>
                  </a:lnTo>
                  <a:lnTo>
                    <a:pt x="185" y="304"/>
                  </a:lnTo>
                  <a:lnTo>
                    <a:pt x="180" y="317"/>
                  </a:lnTo>
                  <a:lnTo>
                    <a:pt x="173" y="330"/>
                  </a:lnTo>
                  <a:lnTo>
                    <a:pt x="165" y="342"/>
                  </a:lnTo>
                  <a:lnTo>
                    <a:pt x="152" y="354"/>
                  </a:lnTo>
                  <a:lnTo>
                    <a:pt x="158" y="358"/>
                  </a:lnTo>
                  <a:lnTo>
                    <a:pt x="163" y="360"/>
                  </a:lnTo>
                  <a:lnTo>
                    <a:pt x="169" y="363"/>
                  </a:lnTo>
                  <a:lnTo>
                    <a:pt x="176" y="365"/>
                  </a:lnTo>
                  <a:lnTo>
                    <a:pt x="181" y="369"/>
                  </a:lnTo>
                  <a:lnTo>
                    <a:pt x="187" y="371"/>
                  </a:lnTo>
                  <a:lnTo>
                    <a:pt x="191" y="376"/>
                  </a:lnTo>
                  <a:lnTo>
                    <a:pt x="196" y="380"/>
                  </a:lnTo>
                  <a:lnTo>
                    <a:pt x="217" y="396"/>
                  </a:lnTo>
                  <a:lnTo>
                    <a:pt x="234" y="415"/>
                  </a:lnTo>
                  <a:lnTo>
                    <a:pt x="248" y="436"/>
                  </a:lnTo>
                  <a:lnTo>
                    <a:pt x="262" y="459"/>
                  </a:lnTo>
                  <a:lnTo>
                    <a:pt x="272" y="483"/>
                  </a:lnTo>
                  <a:lnTo>
                    <a:pt x="282" y="508"/>
                  </a:lnTo>
                  <a:lnTo>
                    <a:pt x="292" y="532"/>
                  </a:lnTo>
                  <a:lnTo>
                    <a:pt x="301" y="556"/>
                  </a:lnTo>
                  <a:lnTo>
                    <a:pt x="308" y="567"/>
                  </a:lnTo>
                  <a:lnTo>
                    <a:pt x="313" y="578"/>
                  </a:lnTo>
                  <a:lnTo>
                    <a:pt x="320" y="588"/>
                  </a:lnTo>
                  <a:lnTo>
                    <a:pt x="327" y="598"/>
                  </a:lnTo>
                  <a:lnTo>
                    <a:pt x="332" y="609"/>
                  </a:lnTo>
                  <a:lnTo>
                    <a:pt x="340" y="620"/>
                  </a:lnTo>
                  <a:lnTo>
                    <a:pt x="348" y="629"/>
                  </a:lnTo>
                  <a:lnTo>
                    <a:pt x="356" y="639"/>
                  </a:lnTo>
                  <a:lnTo>
                    <a:pt x="360" y="642"/>
                  </a:lnTo>
                  <a:lnTo>
                    <a:pt x="368" y="649"/>
                  </a:lnTo>
                  <a:lnTo>
                    <a:pt x="378" y="657"/>
                  </a:lnTo>
                  <a:lnTo>
                    <a:pt x="391" y="667"/>
                  </a:lnTo>
                  <a:lnTo>
                    <a:pt x="402" y="678"/>
                  </a:lnTo>
                  <a:lnTo>
                    <a:pt x="413" y="688"/>
                  </a:lnTo>
                  <a:lnTo>
                    <a:pt x="423" y="697"/>
                  </a:lnTo>
                  <a:lnTo>
                    <a:pt x="431" y="702"/>
                  </a:lnTo>
                  <a:lnTo>
                    <a:pt x="440" y="698"/>
                  </a:lnTo>
                  <a:lnTo>
                    <a:pt x="450" y="688"/>
                  </a:lnTo>
                  <a:lnTo>
                    <a:pt x="461" y="672"/>
                  </a:lnTo>
                  <a:lnTo>
                    <a:pt x="473" y="654"/>
                  </a:lnTo>
                  <a:lnTo>
                    <a:pt x="486" y="636"/>
                  </a:lnTo>
                  <a:lnTo>
                    <a:pt x="498" y="621"/>
                  </a:lnTo>
                  <a:lnTo>
                    <a:pt x="509" y="607"/>
                  </a:lnTo>
                  <a:lnTo>
                    <a:pt x="519" y="601"/>
                  </a:lnTo>
                  <a:lnTo>
                    <a:pt x="524" y="599"/>
                  </a:lnTo>
                  <a:lnTo>
                    <a:pt x="528" y="597"/>
                  </a:lnTo>
                  <a:lnTo>
                    <a:pt x="532" y="596"/>
                  </a:lnTo>
                  <a:lnTo>
                    <a:pt x="537" y="596"/>
                  </a:lnTo>
                  <a:lnTo>
                    <a:pt x="544" y="586"/>
                  </a:lnTo>
                  <a:lnTo>
                    <a:pt x="550" y="575"/>
                  </a:lnTo>
                  <a:lnTo>
                    <a:pt x="555" y="565"/>
                  </a:lnTo>
                  <a:lnTo>
                    <a:pt x="561" y="555"/>
                  </a:lnTo>
                  <a:lnTo>
                    <a:pt x="564" y="558"/>
                  </a:lnTo>
                  <a:lnTo>
                    <a:pt x="569" y="564"/>
                  </a:lnTo>
                  <a:lnTo>
                    <a:pt x="575" y="569"/>
                  </a:lnTo>
                  <a:lnTo>
                    <a:pt x="582" y="575"/>
                  </a:lnTo>
                  <a:lnTo>
                    <a:pt x="590" y="582"/>
                  </a:lnTo>
                  <a:lnTo>
                    <a:pt x="598" y="587"/>
                  </a:lnTo>
                  <a:lnTo>
                    <a:pt x="605" y="590"/>
                  </a:lnTo>
                  <a:lnTo>
                    <a:pt x="612" y="593"/>
                  </a:lnTo>
                  <a:lnTo>
                    <a:pt x="623" y="593"/>
                  </a:lnTo>
                  <a:lnTo>
                    <a:pt x="636" y="589"/>
                  </a:lnTo>
                  <a:lnTo>
                    <a:pt x="648" y="583"/>
                  </a:lnTo>
                  <a:lnTo>
                    <a:pt x="660" y="575"/>
                  </a:lnTo>
                  <a:lnTo>
                    <a:pt x="670" y="567"/>
                  </a:lnTo>
                  <a:lnTo>
                    <a:pt x="679" y="560"/>
                  </a:lnTo>
                  <a:lnTo>
                    <a:pt x="686" y="556"/>
                  </a:lnTo>
                  <a:lnTo>
                    <a:pt x="689" y="554"/>
                  </a:lnTo>
                  <a:lnTo>
                    <a:pt x="689" y="559"/>
                  </a:lnTo>
                  <a:lnTo>
                    <a:pt x="687" y="573"/>
                  </a:lnTo>
                  <a:lnTo>
                    <a:pt x="683" y="592"/>
                  </a:lnTo>
                  <a:lnTo>
                    <a:pt x="677" y="613"/>
                  </a:lnTo>
                  <a:lnTo>
                    <a:pt x="672" y="637"/>
                  </a:lnTo>
                  <a:lnTo>
                    <a:pt x="668" y="660"/>
                  </a:lnTo>
                  <a:lnTo>
                    <a:pt x="666" y="681"/>
                  </a:lnTo>
                  <a:lnTo>
                    <a:pt x="667" y="697"/>
                  </a:lnTo>
                  <a:lnTo>
                    <a:pt x="665" y="719"/>
                  </a:lnTo>
                  <a:lnTo>
                    <a:pt x="664" y="742"/>
                  </a:lnTo>
                  <a:lnTo>
                    <a:pt x="661" y="764"/>
                  </a:lnTo>
                  <a:lnTo>
                    <a:pt x="658" y="788"/>
                  </a:lnTo>
                  <a:lnTo>
                    <a:pt x="654" y="810"/>
                  </a:lnTo>
                  <a:lnTo>
                    <a:pt x="647" y="832"/>
                  </a:lnTo>
                  <a:lnTo>
                    <a:pt x="639" y="854"/>
                  </a:lnTo>
                  <a:lnTo>
                    <a:pt x="627" y="875"/>
                  </a:lnTo>
                  <a:lnTo>
                    <a:pt x="576" y="877"/>
                  </a:lnTo>
                  <a:lnTo>
                    <a:pt x="590" y="856"/>
                  </a:lnTo>
                  <a:lnTo>
                    <a:pt x="602" y="833"/>
                  </a:lnTo>
                  <a:lnTo>
                    <a:pt x="613" y="808"/>
                  </a:lnTo>
                  <a:lnTo>
                    <a:pt x="622" y="782"/>
                  </a:lnTo>
                  <a:lnTo>
                    <a:pt x="631" y="755"/>
                  </a:lnTo>
                  <a:lnTo>
                    <a:pt x="638" y="728"/>
                  </a:lnTo>
                  <a:lnTo>
                    <a:pt x="644" y="701"/>
                  </a:lnTo>
                  <a:lnTo>
                    <a:pt x="648" y="676"/>
                  </a:lnTo>
                  <a:lnTo>
                    <a:pt x="649" y="652"/>
                  </a:lnTo>
                  <a:lnTo>
                    <a:pt x="656" y="631"/>
                  </a:lnTo>
                  <a:lnTo>
                    <a:pt x="665" y="612"/>
                  </a:lnTo>
                  <a:lnTo>
                    <a:pt x="672" y="590"/>
                  </a:lnTo>
                  <a:lnTo>
                    <a:pt x="667" y="592"/>
                  </a:lnTo>
                  <a:lnTo>
                    <a:pt x="663" y="594"/>
                  </a:lnTo>
                  <a:lnTo>
                    <a:pt x="658" y="597"/>
                  </a:lnTo>
                  <a:lnTo>
                    <a:pt x="655" y="601"/>
                  </a:lnTo>
                  <a:lnTo>
                    <a:pt x="650" y="604"/>
                  </a:lnTo>
                  <a:lnTo>
                    <a:pt x="647" y="607"/>
                  </a:lnTo>
                  <a:lnTo>
                    <a:pt x="642" y="609"/>
                  </a:lnTo>
                  <a:lnTo>
                    <a:pt x="638" y="611"/>
                  </a:lnTo>
                  <a:lnTo>
                    <a:pt x="623" y="613"/>
                  </a:lnTo>
                  <a:lnTo>
                    <a:pt x="610" y="612"/>
                  </a:lnTo>
                  <a:lnTo>
                    <a:pt x="600" y="609"/>
                  </a:lnTo>
                  <a:lnTo>
                    <a:pt x="590" y="605"/>
                  </a:lnTo>
                  <a:lnTo>
                    <a:pt x="583" y="601"/>
                  </a:lnTo>
                  <a:lnTo>
                    <a:pt x="576" y="596"/>
                  </a:lnTo>
                  <a:lnTo>
                    <a:pt x="572" y="592"/>
                  </a:lnTo>
                  <a:lnTo>
                    <a:pt x="569" y="589"/>
                  </a:lnTo>
                  <a:lnTo>
                    <a:pt x="565" y="597"/>
                  </a:lnTo>
                  <a:lnTo>
                    <a:pt x="562" y="605"/>
                  </a:lnTo>
                  <a:lnTo>
                    <a:pt x="558" y="612"/>
                  </a:lnTo>
                  <a:lnTo>
                    <a:pt x="558" y="621"/>
                  </a:lnTo>
                  <a:lnTo>
                    <a:pt x="564" y="626"/>
                  </a:lnTo>
                  <a:lnTo>
                    <a:pt x="571" y="632"/>
                  </a:lnTo>
                  <a:lnTo>
                    <a:pt x="578" y="637"/>
                  </a:lnTo>
                  <a:lnTo>
                    <a:pt x="586" y="641"/>
                  </a:lnTo>
                  <a:lnTo>
                    <a:pt x="597" y="645"/>
                  </a:lnTo>
                  <a:lnTo>
                    <a:pt x="608" y="648"/>
                  </a:lnTo>
                  <a:lnTo>
                    <a:pt x="622" y="650"/>
                  </a:lnTo>
                  <a:lnTo>
                    <a:pt x="640" y="651"/>
                  </a:lnTo>
                  <a:lnTo>
                    <a:pt x="622" y="660"/>
                  </a:lnTo>
                  <a:close/>
                </a:path>
              </a:pathLst>
            </a:custGeom>
            <a:solidFill>
              <a:srgbClr val="000000"/>
            </a:solidFill>
            <a:ln w="38100">
              <a:solidFill>
                <a:srgbClr val="002060"/>
              </a:solidFill>
              <a:round/>
              <a:headEnd/>
              <a:tailEnd/>
            </a:ln>
          </p:spPr>
          <p:txBody>
            <a:bodyPr/>
            <a:lstStyle/>
            <a:p>
              <a:endParaRPr lang="en-US"/>
            </a:p>
          </p:txBody>
        </p:sp>
        <p:sp>
          <p:nvSpPr>
            <p:cNvPr id="57" name="Freeform 56"/>
            <p:cNvSpPr>
              <a:spLocks/>
            </p:cNvSpPr>
            <p:nvPr/>
          </p:nvSpPr>
          <p:spPr bwMode="auto">
            <a:xfrm>
              <a:off x="2161" y="2056"/>
              <a:ext cx="244" cy="320"/>
            </a:xfrm>
            <a:custGeom>
              <a:avLst/>
              <a:gdLst>
                <a:gd name="T0" fmla="*/ 231 w 244"/>
                <a:gd name="T1" fmla="*/ 60 h 320"/>
                <a:gd name="T2" fmla="*/ 219 w 244"/>
                <a:gd name="T3" fmla="*/ 56 h 320"/>
                <a:gd name="T4" fmla="*/ 206 w 244"/>
                <a:gd name="T5" fmla="*/ 65 h 320"/>
                <a:gd name="T6" fmla="*/ 191 w 244"/>
                <a:gd name="T7" fmla="*/ 71 h 320"/>
                <a:gd name="T8" fmla="*/ 183 w 244"/>
                <a:gd name="T9" fmla="*/ 66 h 320"/>
                <a:gd name="T10" fmla="*/ 172 w 244"/>
                <a:gd name="T11" fmla="*/ 67 h 320"/>
                <a:gd name="T12" fmla="*/ 148 w 244"/>
                <a:gd name="T13" fmla="*/ 90 h 320"/>
                <a:gd name="T14" fmla="*/ 118 w 244"/>
                <a:gd name="T15" fmla="*/ 104 h 320"/>
                <a:gd name="T16" fmla="*/ 103 w 244"/>
                <a:gd name="T17" fmla="*/ 93 h 320"/>
                <a:gd name="T18" fmla="*/ 97 w 244"/>
                <a:gd name="T19" fmla="*/ 91 h 320"/>
                <a:gd name="T20" fmla="*/ 72 w 244"/>
                <a:gd name="T21" fmla="*/ 120 h 320"/>
                <a:gd name="T22" fmla="*/ 53 w 244"/>
                <a:gd name="T23" fmla="*/ 110 h 320"/>
                <a:gd name="T24" fmla="*/ 26 w 244"/>
                <a:gd name="T25" fmla="*/ 119 h 320"/>
                <a:gd name="T26" fmla="*/ 24 w 244"/>
                <a:gd name="T27" fmla="*/ 156 h 320"/>
                <a:gd name="T28" fmla="*/ 38 w 244"/>
                <a:gd name="T29" fmla="*/ 192 h 320"/>
                <a:gd name="T30" fmla="*/ 52 w 244"/>
                <a:gd name="T31" fmla="*/ 195 h 320"/>
                <a:gd name="T32" fmla="*/ 66 w 244"/>
                <a:gd name="T33" fmla="*/ 204 h 320"/>
                <a:gd name="T34" fmla="*/ 75 w 244"/>
                <a:gd name="T35" fmla="*/ 222 h 320"/>
                <a:gd name="T36" fmla="*/ 71 w 244"/>
                <a:gd name="T37" fmla="*/ 245 h 320"/>
                <a:gd name="T38" fmla="*/ 74 w 244"/>
                <a:gd name="T39" fmla="*/ 304 h 320"/>
                <a:gd name="T40" fmla="*/ 61 w 244"/>
                <a:gd name="T41" fmla="*/ 289 h 320"/>
                <a:gd name="T42" fmla="*/ 55 w 244"/>
                <a:gd name="T43" fmla="*/ 254 h 320"/>
                <a:gd name="T44" fmla="*/ 31 w 244"/>
                <a:gd name="T45" fmla="*/ 249 h 320"/>
                <a:gd name="T46" fmla="*/ 19 w 244"/>
                <a:gd name="T47" fmla="*/ 231 h 320"/>
                <a:gd name="T48" fmla="*/ 20 w 244"/>
                <a:gd name="T49" fmla="*/ 211 h 320"/>
                <a:gd name="T50" fmla="*/ 19 w 244"/>
                <a:gd name="T51" fmla="*/ 189 h 320"/>
                <a:gd name="T52" fmla="*/ 2 w 244"/>
                <a:gd name="T53" fmla="*/ 157 h 320"/>
                <a:gd name="T54" fmla="*/ 2 w 244"/>
                <a:gd name="T55" fmla="*/ 117 h 320"/>
                <a:gd name="T56" fmla="*/ 14 w 244"/>
                <a:gd name="T57" fmla="*/ 90 h 320"/>
                <a:gd name="T58" fmla="*/ 34 w 244"/>
                <a:gd name="T59" fmla="*/ 84 h 320"/>
                <a:gd name="T60" fmla="*/ 50 w 244"/>
                <a:gd name="T61" fmla="*/ 88 h 320"/>
                <a:gd name="T62" fmla="*/ 62 w 244"/>
                <a:gd name="T63" fmla="*/ 91 h 320"/>
                <a:gd name="T64" fmla="*/ 83 w 244"/>
                <a:gd name="T65" fmla="*/ 81 h 320"/>
                <a:gd name="T66" fmla="*/ 104 w 244"/>
                <a:gd name="T67" fmla="*/ 60 h 320"/>
                <a:gd name="T68" fmla="*/ 123 w 244"/>
                <a:gd name="T69" fmla="*/ 30 h 320"/>
                <a:gd name="T70" fmla="*/ 141 w 244"/>
                <a:gd name="T71" fmla="*/ 67 h 320"/>
                <a:gd name="T72" fmla="*/ 169 w 244"/>
                <a:gd name="T73" fmla="*/ 36 h 320"/>
                <a:gd name="T74" fmla="*/ 191 w 244"/>
                <a:gd name="T75" fmla="*/ 4 h 320"/>
                <a:gd name="T76" fmla="*/ 197 w 244"/>
                <a:gd name="T77" fmla="*/ 46 h 320"/>
                <a:gd name="T78" fmla="*/ 213 w 244"/>
                <a:gd name="T79" fmla="*/ 43 h 320"/>
                <a:gd name="T80" fmla="*/ 230 w 244"/>
                <a:gd name="T81" fmla="*/ 20 h 320"/>
                <a:gd name="T82" fmla="*/ 241 w 244"/>
                <a:gd name="T83" fmla="*/ 0 h 320"/>
                <a:gd name="T84" fmla="*/ 242 w 244"/>
                <a:gd name="T85" fmla="*/ 4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320">
                  <a:moveTo>
                    <a:pt x="237" y="61"/>
                  </a:moveTo>
                  <a:lnTo>
                    <a:pt x="235" y="62"/>
                  </a:lnTo>
                  <a:lnTo>
                    <a:pt x="231" y="60"/>
                  </a:lnTo>
                  <a:lnTo>
                    <a:pt x="226" y="55"/>
                  </a:lnTo>
                  <a:lnTo>
                    <a:pt x="223" y="53"/>
                  </a:lnTo>
                  <a:lnTo>
                    <a:pt x="219" y="56"/>
                  </a:lnTo>
                  <a:lnTo>
                    <a:pt x="215" y="60"/>
                  </a:lnTo>
                  <a:lnTo>
                    <a:pt x="211" y="63"/>
                  </a:lnTo>
                  <a:lnTo>
                    <a:pt x="206" y="65"/>
                  </a:lnTo>
                  <a:lnTo>
                    <a:pt x="202" y="67"/>
                  </a:lnTo>
                  <a:lnTo>
                    <a:pt x="197" y="70"/>
                  </a:lnTo>
                  <a:lnTo>
                    <a:pt x="191" y="71"/>
                  </a:lnTo>
                  <a:lnTo>
                    <a:pt x="186" y="72"/>
                  </a:lnTo>
                  <a:lnTo>
                    <a:pt x="184" y="70"/>
                  </a:lnTo>
                  <a:lnTo>
                    <a:pt x="183" y="66"/>
                  </a:lnTo>
                  <a:lnTo>
                    <a:pt x="181" y="63"/>
                  </a:lnTo>
                  <a:lnTo>
                    <a:pt x="180" y="60"/>
                  </a:lnTo>
                  <a:lnTo>
                    <a:pt x="172" y="67"/>
                  </a:lnTo>
                  <a:lnTo>
                    <a:pt x="165" y="75"/>
                  </a:lnTo>
                  <a:lnTo>
                    <a:pt x="157" y="83"/>
                  </a:lnTo>
                  <a:lnTo>
                    <a:pt x="148" y="90"/>
                  </a:lnTo>
                  <a:lnTo>
                    <a:pt x="139" y="96"/>
                  </a:lnTo>
                  <a:lnTo>
                    <a:pt x="129" y="101"/>
                  </a:lnTo>
                  <a:lnTo>
                    <a:pt x="118" y="104"/>
                  </a:lnTo>
                  <a:lnTo>
                    <a:pt x="106" y="104"/>
                  </a:lnTo>
                  <a:lnTo>
                    <a:pt x="103" y="99"/>
                  </a:lnTo>
                  <a:lnTo>
                    <a:pt x="103" y="93"/>
                  </a:lnTo>
                  <a:lnTo>
                    <a:pt x="104" y="86"/>
                  </a:lnTo>
                  <a:lnTo>
                    <a:pt x="104" y="81"/>
                  </a:lnTo>
                  <a:lnTo>
                    <a:pt x="97" y="91"/>
                  </a:lnTo>
                  <a:lnTo>
                    <a:pt x="89" y="100"/>
                  </a:lnTo>
                  <a:lnTo>
                    <a:pt x="80" y="110"/>
                  </a:lnTo>
                  <a:lnTo>
                    <a:pt x="72" y="120"/>
                  </a:lnTo>
                  <a:lnTo>
                    <a:pt x="66" y="117"/>
                  </a:lnTo>
                  <a:lnTo>
                    <a:pt x="61" y="113"/>
                  </a:lnTo>
                  <a:lnTo>
                    <a:pt x="53" y="110"/>
                  </a:lnTo>
                  <a:lnTo>
                    <a:pt x="44" y="107"/>
                  </a:lnTo>
                  <a:lnTo>
                    <a:pt x="33" y="111"/>
                  </a:lnTo>
                  <a:lnTo>
                    <a:pt x="26" y="119"/>
                  </a:lnTo>
                  <a:lnTo>
                    <a:pt x="22" y="130"/>
                  </a:lnTo>
                  <a:lnTo>
                    <a:pt x="21" y="142"/>
                  </a:lnTo>
                  <a:lnTo>
                    <a:pt x="24" y="156"/>
                  </a:lnTo>
                  <a:lnTo>
                    <a:pt x="27" y="169"/>
                  </a:lnTo>
                  <a:lnTo>
                    <a:pt x="33" y="182"/>
                  </a:lnTo>
                  <a:lnTo>
                    <a:pt x="38" y="192"/>
                  </a:lnTo>
                  <a:lnTo>
                    <a:pt x="43" y="193"/>
                  </a:lnTo>
                  <a:lnTo>
                    <a:pt x="47" y="193"/>
                  </a:lnTo>
                  <a:lnTo>
                    <a:pt x="52" y="195"/>
                  </a:lnTo>
                  <a:lnTo>
                    <a:pt x="57" y="197"/>
                  </a:lnTo>
                  <a:lnTo>
                    <a:pt x="62" y="201"/>
                  </a:lnTo>
                  <a:lnTo>
                    <a:pt x="66" y="204"/>
                  </a:lnTo>
                  <a:lnTo>
                    <a:pt x="71" y="210"/>
                  </a:lnTo>
                  <a:lnTo>
                    <a:pt x="73" y="215"/>
                  </a:lnTo>
                  <a:lnTo>
                    <a:pt x="75" y="222"/>
                  </a:lnTo>
                  <a:lnTo>
                    <a:pt x="75" y="230"/>
                  </a:lnTo>
                  <a:lnTo>
                    <a:pt x="74" y="236"/>
                  </a:lnTo>
                  <a:lnTo>
                    <a:pt x="71" y="245"/>
                  </a:lnTo>
                  <a:lnTo>
                    <a:pt x="75" y="263"/>
                  </a:lnTo>
                  <a:lnTo>
                    <a:pt x="76" y="283"/>
                  </a:lnTo>
                  <a:lnTo>
                    <a:pt x="74" y="304"/>
                  </a:lnTo>
                  <a:lnTo>
                    <a:pt x="66" y="320"/>
                  </a:lnTo>
                  <a:lnTo>
                    <a:pt x="64" y="311"/>
                  </a:lnTo>
                  <a:lnTo>
                    <a:pt x="61" y="289"/>
                  </a:lnTo>
                  <a:lnTo>
                    <a:pt x="59" y="266"/>
                  </a:lnTo>
                  <a:lnTo>
                    <a:pt x="58" y="255"/>
                  </a:lnTo>
                  <a:lnTo>
                    <a:pt x="55" y="254"/>
                  </a:lnTo>
                  <a:lnTo>
                    <a:pt x="52" y="253"/>
                  </a:lnTo>
                  <a:lnTo>
                    <a:pt x="44" y="252"/>
                  </a:lnTo>
                  <a:lnTo>
                    <a:pt x="31" y="249"/>
                  </a:lnTo>
                  <a:lnTo>
                    <a:pt x="27" y="243"/>
                  </a:lnTo>
                  <a:lnTo>
                    <a:pt x="22" y="238"/>
                  </a:lnTo>
                  <a:lnTo>
                    <a:pt x="19" y="231"/>
                  </a:lnTo>
                  <a:lnTo>
                    <a:pt x="17" y="224"/>
                  </a:lnTo>
                  <a:lnTo>
                    <a:pt x="18" y="217"/>
                  </a:lnTo>
                  <a:lnTo>
                    <a:pt x="20" y="211"/>
                  </a:lnTo>
                  <a:lnTo>
                    <a:pt x="24" y="204"/>
                  </a:lnTo>
                  <a:lnTo>
                    <a:pt x="29" y="199"/>
                  </a:lnTo>
                  <a:lnTo>
                    <a:pt x="19" y="189"/>
                  </a:lnTo>
                  <a:lnTo>
                    <a:pt x="11" y="179"/>
                  </a:lnTo>
                  <a:lnTo>
                    <a:pt x="7" y="169"/>
                  </a:lnTo>
                  <a:lnTo>
                    <a:pt x="2" y="157"/>
                  </a:lnTo>
                  <a:lnTo>
                    <a:pt x="1" y="145"/>
                  </a:lnTo>
                  <a:lnTo>
                    <a:pt x="0" y="131"/>
                  </a:lnTo>
                  <a:lnTo>
                    <a:pt x="2" y="117"/>
                  </a:lnTo>
                  <a:lnTo>
                    <a:pt x="5" y="101"/>
                  </a:lnTo>
                  <a:lnTo>
                    <a:pt x="9" y="94"/>
                  </a:lnTo>
                  <a:lnTo>
                    <a:pt x="14" y="90"/>
                  </a:lnTo>
                  <a:lnTo>
                    <a:pt x="18" y="86"/>
                  </a:lnTo>
                  <a:lnTo>
                    <a:pt x="24" y="84"/>
                  </a:lnTo>
                  <a:lnTo>
                    <a:pt x="34" y="84"/>
                  </a:lnTo>
                  <a:lnTo>
                    <a:pt x="40" y="84"/>
                  </a:lnTo>
                  <a:lnTo>
                    <a:pt x="46" y="86"/>
                  </a:lnTo>
                  <a:lnTo>
                    <a:pt x="50" y="88"/>
                  </a:lnTo>
                  <a:lnTo>
                    <a:pt x="54" y="90"/>
                  </a:lnTo>
                  <a:lnTo>
                    <a:pt x="58" y="91"/>
                  </a:lnTo>
                  <a:lnTo>
                    <a:pt x="62" y="91"/>
                  </a:lnTo>
                  <a:lnTo>
                    <a:pt x="67" y="89"/>
                  </a:lnTo>
                  <a:lnTo>
                    <a:pt x="75" y="85"/>
                  </a:lnTo>
                  <a:lnTo>
                    <a:pt x="83" y="81"/>
                  </a:lnTo>
                  <a:lnTo>
                    <a:pt x="91" y="75"/>
                  </a:lnTo>
                  <a:lnTo>
                    <a:pt x="97" y="67"/>
                  </a:lnTo>
                  <a:lnTo>
                    <a:pt x="104" y="60"/>
                  </a:lnTo>
                  <a:lnTo>
                    <a:pt x="111" y="51"/>
                  </a:lnTo>
                  <a:lnTo>
                    <a:pt x="118" y="41"/>
                  </a:lnTo>
                  <a:lnTo>
                    <a:pt x="123" y="30"/>
                  </a:lnTo>
                  <a:lnTo>
                    <a:pt x="121" y="83"/>
                  </a:lnTo>
                  <a:lnTo>
                    <a:pt x="131" y="75"/>
                  </a:lnTo>
                  <a:lnTo>
                    <a:pt x="141" y="67"/>
                  </a:lnTo>
                  <a:lnTo>
                    <a:pt x="150" y="57"/>
                  </a:lnTo>
                  <a:lnTo>
                    <a:pt x="160" y="46"/>
                  </a:lnTo>
                  <a:lnTo>
                    <a:pt x="169" y="36"/>
                  </a:lnTo>
                  <a:lnTo>
                    <a:pt x="177" y="25"/>
                  </a:lnTo>
                  <a:lnTo>
                    <a:pt x="185" y="14"/>
                  </a:lnTo>
                  <a:lnTo>
                    <a:pt x="191" y="4"/>
                  </a:lnTo>
                  <a:lnTo>
                    <a:pt x="195" y="16"/>
                  </a:lnTo>
                  <a:lnTo>
                    <a:pt x="197" y="32"/>
                  </a:lnTo>
                  <a:lnTo>
                    <a:pt x="197" y="46"/>
                  </a:lnTo>
                  <a:lnTo>
                    <a:pt x="197" y="53"/>
                  </a:lnTo>
                  <a:lnTo>
                    <a:pt x="205" y="48"/>
                  </a:lnTo>
                  <a:lnTo>
                    <a:pt x="213" y="43"/>
                  </a:lnTo>
                  <a:lnTo>
                    <a:pt x="218" y="36"/>
                  </a:lnTo>
                  <a:lnTo>
                    <a:pt x="224" y="28"/>
                  </a:lnTo>
                  <a:lnTo>
                    <a:pt x="230" y="20"/>
                  </a:lnTo>
                  <a:lnTo>
                    <a:pt x="234" y="13"/>
                  </a:lnTo>
                  <a:lnTo>
                    <a:pt x="237" y="6"/>
                  </a:lnTo>
                  <a:lnTo>
                    <a:pt x="241" y="0"/>
                  </a:lnTo>
                  <a:lnTo>
                    <a:pt x="243" y="7"/>
                  </a:lnTo>
                  <a:lnTo>
                    <a:pt x="244" y="21"/>
                  </a:lnTo>
                  <a:lnTo>
                    <a:pt x="242" y="42"/>
                  </a:lnTo>
                  <a:lnTo>
                    <a:pt x="237" y="61"/>
                  </a:lnTo>
                  <a:close/>
                </a:path>
              </a:pathLst>
            </a:custGeom>
            <a:solidFill>
              <a:srgbClr val="000000"/>
            </a:solidFill>
            <a:ln w="38100">
              <a:solidFill>
                <a:srgbClr val="002060"/>
              </a:solidFill>
              <a:round/>
              <a:headEnd/>
              <a:tailEnd/>
            </a:ln>
          </p:spPr>
          <p:txBody>
            <a:bodyPr/>
            <a:lstStyle/>
            <a:p>
              <a:endParaRPr lang="en-US"/>
            </a:p>
          </p:txBody>
        </p:sp>
        <p:sp>
          <p:nvSpPr>
            <p:cNvPr id="58" name="Freeform 57"/>
            <p:cNvSpPr>
              <a:spLocks/>
            </p:cNvSpPr>
            <p:nvPr/>
          </p:nvSpPr>
          <p:spPr bwMode="auto">
            <a:xfrm>
              <a:off x="2348" y="2129"/>
              <a:ext cx="67" cy="63"/>
            </a:xfrm>
            <a:custGeom>
              <a:avLst/>
              <a:gdLst>
                <a:gd name="T0" fmla="*/ 59 w 67"/>
                <a:gd name="T1" fmla="*/ 6 h 63"/>
                <a:gd name="T2" fmla="*/ 64 w 67"/>
                <a:gd name="T3" fmla="*/ 15 h 63"/>
                <a:gd name="T4" fmla="*/ 67 w 67"/>
                <a:gd name="T5" fmla="*/ 26 h 63"/>
                <a:gd name="T6" fmla="*/ 66 w 67"/>
                <a:gd name="T7" fmla="*/ 37 h 63"/>
                <a:gd name="T8" fmla="*/ 64 w 67"/>
                <a:gd name="T9" fmla="*/ 48 h 63"/>
                <a:gd name="T10" fmla="*/ 58 w 67"/>
                <a:gd name="T11" fmla="*/ 45 h 63"/>
                <a:gd name="T12" fmla="*/ 53 w 67"/>
                <a:gd name="T13" fmla="*/ 36 h 63"/>
                <a:gd name="T14" fmla="*/ 48 w 67"/>
                <a:gd name="T15" fmla="*/ 27 h 63"/>
                <a:gd name="T16" fmla="*/ 46 w 67"/>
                <a:gd name="T17" fmla="*/ 22 h 63"/>
                <a:gd name="T18" fmla="*/ 44 w 67"/>
                <a:gd name="T19" fmla="*/ 25 h 63"/>
                <a:gd name="T20" fmla="*/ 39 w 67"/>
                <a:gd name="T21" fmla="*/ 29 h 63"/>
                <a:gd name="T22" fmla="*/ 32 w 67"/>
                <a:gd name="T23" fmla="*/ 37 h 63"/>
                <a:gd name="T24" fmla="*/ 25 w 67"/>
                <a:gd name="T25" fmla="*/ 45 h 63"/>
                <a:gd name="T26" fmla="*/ 16 w 67"/>
                <a:gd name="T27" fmla="*/ 53 h 63"/>
                <a:gd name="T28" fmla="*/ 9 w 67"/>
                <a:gd name="T29" fmla="*/ 59 h 63"/>
                <a:gd name="T30" fmla="*/ 3 w 67"/>
                <a:gd name="T31" fmla="*/ 63 h 63"/>
                <a:gd name="T32" fmla="*/ 0 w 67"/>
                <a:gd name="T33" fmla="*/ 63 h 63"/>
                <a:gd name="T34" fmla="*/ 2 w 67"/>
                <a:gd name="T35" fmla="*/ 55 h 63"/>
                <a:gd name="T36" fmla="*/ 6 w 67"/>
                <a:gd name="T37" fmla="*/ 46 h 63"/>
                <a:gd name="T38" fmla="*/ 12 w 67"/>
                <a:gd name="T39" fmla="*/ 36 h 63"/>
                <a:gd name="T40" fmla="*/ 19 w 67"/>
                <a:gd name="T41" fmla="*/ 26 h 63"/>
                <a:gd name="T42" fmla="*/ 27 w 67"/>
                <a:gd name="T43" fmla="*/ 17 h 63"/>
                <a:gd name="T44" fmla="*/ 34 w 67"/>
                <a:gd name="T45" fmla="*/ 9 h 63"/>
                <a:gd name="T46" fmla="*/ 40 w 67"/>
                <a:gd name="T47" fmla="*/ 3 h 63"/>
                <a:gd name="T48" fmla="*/ 45 w 67"/>
                <a:gd name="T49" fmla="*/ 0 h 63"/>
                <a:gd name="T50" fmla="*/ 49 w 67"/>
                <a:gd name="T51" fmla="*/ 1 h 63"/>
                <a:gd name="T52" fmla="*/ 53 w 67"/>
                <a:gd name="T53" fmla="*/ 1 h 63"/>
                <a:gd name="T54" fmla="*/ 56 w 67"/>
                <a:gd name="T55" fmla="*/ 3 h 63"/>
                <a:gd name="T56" fmla="*/ 59 w 67"/>
                <a:gd name="T57" fmla="*/ 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3">
                  <a:moveTo>
                    <a:pt x="59" y="6"/>
                  </a:moveTo>
                  <a:lnTo>
                    <a:pt x="64" y="15"/>
                  </a:lnTo>
                  <a:lnTo>
                    <a:pt x="67" y="26"/>
                  </a:lnTo>
                  <a:lnTo>
                    <a:pt x="66" y="37"/>
                  </a:lnTo>
                  <a:lnTo>
                    <a:pt x="64" y="48"/>
                  </a:lnTo>
                  <a:lnTo>
                    <a:pt x="58" y="45"/>
                  </a:lnTo>
                  <a:lnTo>
                    <a:pt x="53" y="36"/>
                  </a:lnTo>
                  <a:lnTo>
                    <a:pt x="48" y="27"/>
                  </a:lnTo>
                  <a:lnTo>
                    <a:pt x="46" y="22"/>
                  </a:lnTo>
                  <a:lnTo>
                    <a:pt x="44" y="25"/>
                  </a:lnTo>
                  <a:lnTo>
                    <a:pt x="39" y="29"/>
                  </a:lnTo>
                  <a:lnTo>
                    <a:pt x="32" y="37"/>
                  </a:lnTo>
                  <a:lnTo>
                    <a:pt x="25" y="45"/>
                  </a:lnTo>
                  <a:lnTo>
                    <a:pt x="16" y="53"/>
                  </a:lnTo>
                  <a:lnTo>
                    <a:pt x="9" y="59"/>
                  </a:lnTo>
                  <a:lnTo>
                    <a:pt x="3" y="63"/>
                  </a:lnTo>
                  <a:lnTo>
                    <a:pt x="0" y="63"/>
                  </a:lnTo>
                  <a:lnTo>
                    <a:pt x="2" y="55"/>
                  </a:lnTo>
                  <a:lnTo>
                    <a:pt x="6" y="46"/>
                  </a:lnTo>
                  <a:lnTo>
                    <a:pt x="12" y="36"/>
                  </a:lnTo>
                  <a:lnTo>
                    <a:pt x="19" y="26"/>
                  </a:lnTo>
                  <a:lnTo>
                    <a:pt x="27" y="17"/>
                  </a:lnTo>
                  <a:lnTo>
                    <a:pt x="34" y="9"/>
                  </a:lnTo>
                  <a:lnTo>
                    <a:pt x="40" y="3"/>
                  </a:lnTo>
                  <a:lnTo>
                    <a:pt x="45" y="0"/>
                  </a:lnTo>
                  <a:lnTo>
                    <a:pt x="49" y="1"/>
                  </a:lnTo>
                  <a:lnTo>
                    <a:pt x="53" y="1"/>
                  </a:lnTo>
                  <a:lnTo>
                    <a:pt x="56" y="3"/>
                  </a:lnTo>
                  <a:lnTo>
                    <a:pt x="59" y="6"/>
                  </a:lnTo>
                  <a:close/>
                </a:path>
              </a:pathLst>
            </a:custGeom>
            <a:solidFill>
              <a:srgbClr val="000000"/>
            </a:solidFill>
            <a:ln w="38100">
              <a:solidFill>
                <a:srgbClr val="002060"/>
              </a:solidFill>
              <a:round/>
              <a:headEnd/>
              <a:tailEnd/>
            </a:ln>
          </p:spPr>
          <p:txBody>
            <a:bodyPr/>
            <a:lstStyle/>
            <a:p>
              <a:endParaRPr lang="en-US"/>
            </a:p>
          </p:txBody>
        </p:sp>
        <p:sp>
          <p:nvSpPr>
            <p:cNvPr id="59" name="Freeform 58"/>
            <p:cNvSpPr>
              <a:spLocks/>
            </p:cNvSpPr>
            <p:nvPr/>
          </p:nvSpPr>
          <p:spPr bwMode="auto">
            <a:xfrm>
              <a:off x="3455" y="2187"/>
              <a:ext cx="102" cy="47"/>
            </a:xfrm>
            <a:custGeom>
              <a:avLst/>
              <a:gdLst>
                <a:gd name="T0" fmla="*/ 102 w 102"/>
                <a:gd name="T1" fmla="*/ 4 h 47"/>
                <a:gd name="T2" fmla="*/ 102 w 102"/>
                <a:gd name="T3" fmla="*/ 11 h 47"/>
                <a:gd name="T4" fmla="*/ 98 w 102"/>
                <a:gd name="T5" fmla="*/ 18 h 47"/>
                <a:gd name="T6" fmla="*/ 95 w 102"/>
                <a:gd name="T7" fmla="*/ 25 h 47"/>
                <a:gd name="T8" fmla="*/ 93 w 102"/>
                <a:gd name="T9" fmla="*/ 32 h 47"/>
                <a:gd name="T10" fmla="*/ 86 w 102"/>
                <a:gd name="T11" fmla="*/ 37 h 47"/>
                <a:gd name="T12" fmla="*/ 79 w 102"/>
                <a:gd name="T13" fmla="*/ 42 h 47"/>
                <a:gd name="T14" fmla="*/ 72 w 102"/>
                <a:gd name="T15" fmla="*/ 45 h 47"/>
                <a:gd name="T16" fmla="*/ 65 w 102"/>
                <a:gd name="T17" fmla="*/ 46 h 47"/>
                <a:gd name="T18" fmla="*/ 57 w 102"/>
                <a:gd name="T19" fmla="*/ 47 h 47"/>
                <a:gd name="T20" fmla="*/ 51 w 102"/>
                <a:gd name="T21" fmla="*/ 47 h 47"/>
                <a:gd name="T22" fmla="*/ 46 w 102"/>
                <a:gd name="T23" fmla="*/ 46 h 47"/>
                <a:gd name="T24" fmla="*/ 42 w 102"/>
                <a:gd name="T25" fmla="*/ 45 h 47"/>
                <a:gd name="T26" fmla="*/ 54 w 102"/>
                <a:gd name="T27" fmla="*/ 38 h 47"/>
                <a:gd name="T28" fmla="*/ 61 w 102"/>
                <a:gd name="T29" fmla="*/ 32 h 47"/>
                <a:gd name="T30" fmla="*/ 68 w 102"/>
                <a:gd name="T31" fmla="*/ 24 h 47"/>
                <a:gd name="T32" fmla="*/ 74 w 102"/>
                <a:gd name="T33" fmla="*/ 18 h 47"/>
                <a:gd name="T34" fmla="*/ 64 w 102"/>
                <a:gd name="T35" fmla="*/ 18 h 47"/>
                <a:gd name="T36" fmla="*/ 54 w 102"/>
                <a:gd name="T37" fmla="*/ 18 h 47"/>
                <a:gd name="T38" fmla="*/ 44 w 102"/>
                <a:gd name="T39" fmla="*/ 18 h 47"/>
                <a:gd name="T40" fmla="*/ 34 w 102"/>
                <a:gd name="T41" fmla="*/ 17 h 47"/>
                <a:gd name="T42" fmla="*/ 23 w 102"/>
                <a:gd name="T43" fmla="*/ 16 h 47"/>
                <a:gd name="T44" fmla="*/ 14 w 102"/>
                <a:gd name="T45" fmla="*/ 13 h 47"/>
                <a:gd name="T46" fmla="*/ 7 w 102"/>
                <a:gd name="T47" fmla="*/ 8 h 47"/>
                <a:gd name="T48" fmla="*/ 0 w 102"/>
                <a:gd name="T49" fmla="*/ 0 h 47"/>
                <a:gd name="T50" fmla="*/ 13 w 102"/>
                <a:gd name="T51" fmla="*/ 1 h 47"/>
                <a:gd name="T52" fmla="*/ 29 w 102"/>
                <a:gd name="T53" fmla="*/ 2 h 47"/>
                <a:gd name="T54" fmla="*/ 46 w 102"/>
                <a:gd name="T55" fmla="*/ 2 h 47"/>
                <a:gd name="T56" fmla="*/ 61 w 102"/>
                <a:gd name="T57" fmla="*/ 1 h 47"/>
                <a:gd name="T58" fmla="*/ 76 w 102"/>
                <a:gd name="T59" fmla="*/ 1 h 47"/>
                <a:gd name="T60" fmla="*/ 88 w 102"/>
                <a:gd name="T61" fmla="*/ 1 h 47"/>
                <a:gd name="T62" fmla="*/ 97 w 102"/>
                <a:gd name="T63" fmla="*/ 1 h 47"/>
                <a:gd name="T64" fmla="*/ 102 w 102"/>
                <a:gd name="T6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47">
                  <a:moveTo>
                    <a:pt x="102" y="4"/>
                  </a:moveTo>
                  <a:lnTo>
                    <a:pt x="102" y="11"/>
                  </a:lnTo>
                  <a:lnTo>
                    <a:pt x="98" y="18"/>
                  </a:lnTo>
                  <a:lnTo>
                    <a:pt x="95" y="25"/>
                  </a:lnTo>
                  <a:lnTo>
                    <a:pt x="93" y="32"/>
                  </a:lnTo>
                  <a:lnTo>
                    <a:pt x="86" y="37"/>
                  </a:lnTo>
                  <a:lnTo>
                    <a:pt x="79" y="42"/>
                  </a:lnTo>
                  <a:lnTo>
                    <a:pt x="72" y="45"/>
                  </a:lnTo>
                  <a:lnTo>
                    <a:pt x="65" y="46"/>
                  </a:lnTo>
                  <a:lnTo>
                    <a:pt x="57" y="47"/>
                  </a:lnTo>
                  <a:lnTo>
                    <a:pt x="51" y="47"/>
                  </a:lnTo>
                  <a:lnTo>
                    <a:pt x="46" y="46"/>
                  </a:lnTo>
                  <a:lnTo>
                    <a:pt x="42" y="45"/>
                  </a:lnTo>
                  <a:lnTo>
                    <a:pt x="54" y="38"/>
                  </a:lnTo>
                  <a:lnTo>
                    <a:pt x="61" y="32"/>
                  </a:lnTo>
                  <a:lnTo>
                    <a:pt x="68" y="24"/>
                  </a:lnTo>
                  <a:lnTo>
                    <a:pt x="74" y="18"/>
                  </a:lnTo>
                  <a:lnTo>
                    <a:pt x="64" y="18"/>
                  </a:lnTo>
                  <a:lnTo>
                    <a:pt x="54" y="18"/>
                  </a:lnTo>
                  <a:lnTo>
                    <a:pt x="44" y="18"/>
                  </a:lnTo>
                  <a:lnTo>
                    <a:pt x="34" y="17"/>
                  </a:lnTo>
                  <a:lnTo>
                    <a:pt x="23" y="16"/>
                  </a:lnTo>
                  <a:lnTo>
                    <a:pt x="14" y="13"/>
                  </a:lnTo>
                  <a:lnTo>
                    <a:pt x="7" y="8"/>
                  </a:lnTo>
                  <a:lnTo>
                    <a:pt x="0" y="0"/>
                  </a:lnTo>
                  <a:lnTo>
                    <a:pt x="13" y="1"/>
                  </a:lnTo>
                  <a:lnTo>
                    <a:pt x="29" y="2"/>
                  </a:lnTo>
                  <a:lnTo>
                    <a:pt x="46" y="2"/>
                  </a:lnTo>
                  <a:lnTo>
                    <a:pt x="61" y="1"/>
                  </a:lnTo>
                  <a:lnTo>
                    <a:pt x="76" y="1"/>
                  </a:lnTo>
                  <a:lnTo>
                    <a:pt x="88" y="1"/>
                  </a:lnTo>
                  <a:lnTo>
                    <a:pt x="97" y="1"/>
                  </a:lnTo>
                  <a:lnTo>
                    <a:pt x="102" y="4"/>
                  </a:lnTo>
                  <a:close/>
                </a:path>
              </a:pathLst>
            </a:custGeom>
            <a:solidFill>
              <a:srgbClr val="000000"/>
            </a:solidFill>
            <a:ln w="38100">
              <a:solidFill>
                <a:srgbClr val="002060"/>
              </a:solidFill>
              <a:round/>
              <a:headEnd/>
              <a:tailEnd/>
            </a:ln>
          </p:spPr>
          <p:txBody>
            <a:bodyPr/>
            <a:lstStyle/>
            <a:p>
              <a:endParaRPr lang="en-US"/>
            </a:p>
          </p:txBody>
        </p:sp>
        <p:sp>
          <p:nvSpPr>
            <p:cNvPr id="60" name="Freeform 59"/>
            <p:cNvSpPr>
              <a:spLocks/>
            </p:cNvSpPr>
            <p:nvPr/>
          </p:nvSpPr>
          <p:spPr bwMode="auto">
            <a:xfrm>
              <a:off x="3551" y="2216"/>
              <a:ext cx="220" cy="412"/>
            </a:xfrm>
            <a:custGeom>
              <a:avLst/>
              <a:gdLst>
                <a:gd name="T0" fmla="*/ 215 w 220"/>
                <a:gd name="T1" fmla="*/ 71 h 412"/>
                <a:gd name="T2" fmla="*/ 189 w 220"/>
                <a:gd name="T3" fmla="*/ 122 h 412"/>
                <a:gd name="T4" fmla="*/ 149 w 220"/>
                <a:gd name="T5" fmla="*/ 202 h 412"/>
                <a:gd name="T6" fmla="*/ 108 w 220"/>
                <a:gd name="T7" fmla="*/ 286 h 412"/>
                <a:gd name="T8" fmla="*/ 86 w 220"/>
                <a:gd name="T9" fmla="*/ 323 h 412"/>
                <a:gd name="T10" fmla="*/ 79 w 220"/>
                <a:gd name="T11" fmla="*/ 324 h 412"/>
                <a:gd name="T12" fmla="*/ 68 w 220"/>
                <a:gd name="T13" fmla="*/ 324 h 412"/>
                <a:gd name="T14" fmla="*/ 61 w 220"/>
                <a:gd name="T15" fmla="*/ 324 h 412"/>
                <a:gd name="T16" fmla="*/ 56 w 220"/>
                <a:gd name="T17" fmla="*/ 333 h 412"/>
                <a:gd name="T18" fmla="*/ 63 w 220"/>
                <a:gd name="T19" fmla="*/ 347 h 412"/>
                <a:gd name="T20" fmla="*/ 57 w 220"/>
                <a:gd name="T21" fmla="*/ 362 h 412"/>
                <a:gd name="T22" fmla="*/ 36 w 220"/>
                <a:gd name="T23" fmla="*/ 381 h 412"/>
                <a:gd name="T24" fmla="*/ 16 w 220"/>
                <a:gd name="T25" fmla="*/ 400 h 412"/>
                <a:gd name="T26" fmla="*/ 2 w 220"/>
                <a:gd name="T27" fmla="*/ 412 h 412"/>
                <a:gd name="T28" fmla="*/ 2 w 220"/>
                <a:gd name="T29" fmla="*/ 404 h 412"/>
                <a:gd name="T30" fmla="*/ 16 w 220"/>
                <a:gd name="T31" fmla="*/ 383 h 412"/>
                <a:gd name="T32" fmla="*/ 33 w 220"/>
                <a:gd name="T33" fmla="*/ 362 h 412"/>
                <a:gd name="T34" fmla="*/ 45 w 220"/>
                <a:gd name="T35" fmla="*/ 345 h 412"/>
                <a:gd name="T36" fmla="*/ 42 w 220"/>
                <a:gd name="T37" fmla="*/ 334 h 412"/>
                <a:gd name="T38" fmla="*/ 36 w 220"/>
                <a:gd name="T39" fmla="*/ 318 h 412"/>
                <a:gd name="T40" fmla="*/ 37 w 220"/>
                <a:gd name="T41" fmla="*/ 309 h 412"/>
                <a:gd name="T42" fmla="*/ 46 w 220"/>
                <a:gd name="T43" fmla="*/ 307 h 412"/>
                <a:gd name="T44" fmla="*/ 57 w 220"/>
                <a:gd name="T45" fmla="*/ 307 h 412"/>
                <a:gd name="T46" fmla="*/ 66 w 220"/>
                <a:gd name="T47" fmla="*/ 306 h 412"/>
                <a:gd name="T48" fmla="*/ 80 w 220"/>
                <a:gd name="T49" fmla="*/ 297 h 412"/>
                <a:gd name="T50" fmla="*/ 105 w 220"/>
                <a:gd name="T51" fmla="*/ 250 h 412"/>
                <a:gd name="T52" fmla="*/ 138 w 220"/>
                <a:gd name="T53" fmla="*/ 182 h 412"/>
                <a:gd name="T54" fmla="*/ 170 w 220"/>
                <a:gd name="T55" fmla="*/ 113 h 412"/>
                <a:gd name="T56" fmla="*/ 189 w 220"/>
                <a:gd name="T57" fmla="*/ 78 h 412"/>
                <a:gd name="T58" fmla="*/ 197 w 220"/>
                <a:gd name="T59" fmla="*/ 54 h 412"/>
                <a:gd name="T60" fmla="*/ 189 w 220"/>
                <a:gd name="T61" fmla="*/ 31 h 412"/>
                <a:gd name="T62" fmla="*/ 180 w 220"/>
                <a:gd name="T63" fmla="*/ 5 h 412"/>
                <a:gd name="T64" fmla="*/ 188 w 220"/>
                <a:gd name="T65" fmla="*/ 6 h 412"/>
                <a:gd name="T66" fmla="*/ 202 w 220"/>
                <a:gd name="T67" fmla="*/ 18 h 412"/>
                <a:gd name="T68" fmla="*/ 212 w 220"/>
                <a:gd name="T69" fmla="*/ 35 h 412"/>
                <a:gd name="T70" fmla="*/ 218 w 220"/>
                <a:gd name="T71" fmla="*/ 5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412">
                  <a:moveTo>
                    <a:pt x="220" y="63"/>
                  </a:moveTo>
                  <a:lnTo>
                    <a:pt x="215" y="71"/>
                  </a:lnTo>
                  <a:lnTo>
                    <a:pt x="205" y="91"/>
                  </a:lnTo>
                  <a:lnTo>
                    <a:pt x="189" y="122"/>
                  </a:lnTo>
                  <a:lnTo>
                    <a:pt x="170" y="160"/>
                  </a:lnTo>
                  <a:lnTo>
                    <a:pt x="149" y="202"/>
                  </a:lnTo>
                  <a:lnTo>
                    <a:pt x="128" y="244"/>
                  </a:lnTo>
                  <a:lnTo>
                    <a:pt x="108" y="286"/>
                  </a:lnTo>
                  <a:lnTo>
                    <a:pt x="91" y="322"/>
                  </a:lnTo>
                  <a:lnTo>
                    <a:pt x="86" y="323"/>
                  </a:lnTo>
                  <a:lnTo>
                    <a:pt x="83" y="324"/>
                  </a:lnTo>
                  <a:lnTo>
                    <a:pt x="79" y="324"/>
                  </a:lnTo>
                  <a:lnTo>
                    <a:pt x="74" y="324"/>
                  </a:lnTo>
                  <a:lnTo>
                    <a:pt x="68" y="324"/>
                  </a:lnTo>
                  <a:lnTo>
                    <a:pt x="64" y="324"/>
                  </a:lnTo>
                  <a:lnTo>
                    <a:pt x="61" y="324"/>
                  </a:lnTo>
                  <a:lnTo>
                    <a:pt x="56" y="324"/>
                  </a:lnTo>
                  <a:lnTo>
                    <a:pt x="56" y="333"/>
                  </a:lnTo>
                  <a:lnTo>
                    <a:pt x="60" y="340"/>
                  </a:lnTo>
                  <a:lnTo>
                    <a:pt x="63" y="347"/>
                  </a:lnTo>
                  <a:lnTo>
                    <a:pt x="65" y="355"/>
                  </a:lnTo>
                  <a:lnTo>
                    <a:pt x="57" y="362"/>
                  </a:lnTo>
                  <a:lnTo>
                    <a:pt x="47" y="371"/>
                  </a:lnTo>
                  <a:lnTo>
                    <a:pt x="36" y="381"/>
                  </a:lnTo>
                  <a:lnTo>
                    <a:pt x="26" y="391"/>
                  </a:lnTo>
                  <a:lnTo>
                    <a:pt x="16" y="400"/>
                  </a:lnTo>
                  <a:lnTo>
                    <a:pt x="8" y="408"/>
                  </a:lnTo>
                  <a:lnTo>
                    <a:pt x="2" y="412"/>
                  </a:lnTo>
                  <a:lnTo>
                    <a:pt x="0" y="412"/>
                  </a:lnTo>
                  <a:lnTo>
                    <a:pt x="2" y="404"/>
                  </a:lnTo>
                  <a:lnTo>
                    <a:pt x="8" y="394"/>
                  </a:lnTo>
                  <a:lnTo>
                    <a:pt x="16" y="383"/>
                  </a:lnTo>
                  <a:lnTo>
                    <a:pt x="25" y="372"/>
                  </a:lnTo>
                  <a:lnTo>
                    <a:pt x="33" y="362"/>
                  </a:lnTo>
                  <a:lnTo>
                    <a:pt x="40" y="352"/>
                  </a:lnTo>
                  <a:lnTo>
                    <a:pt x="45" y="345"/>
                  </a:lnTo>
                  <a:lnTo>
                    <a:pt x="46" y="341"/>
                  </a:lnTo>
                  <a:lnTo>
                    <a:pt x="42" y="334"/>
                  </a:lnTo>
                  <a:lnTo>
                    <a:pt x="38" y="326"/>
                  </a:lnTo>
                  <a:lnTo>
                    <a:pt x="36" y="318"/>
                  </a:lnTo>
                  <a:lnTo>
                    <a:pt x="33" y="310"/>
                  </a:lnTo>
                  <a:lnTo>
                    <a:pt x="37" y="309"/>
                  </a:lnTo>
                  <a:lnTo>
                    <a:pt x="42" y="308"/>
                  </a:lnTo>
                  <a:lnTo>
                    <a:pt x="46" y="307"/>
                  </a:lnTo>
                  <a:lnTo>
                    <a:pt x="52" y="307"/>
                  </a:lnTo>
                  <a:lnTo>
                    <a:pt x="57" y="307"/>
                  </a:lnTo>
                  <a:lnTo>
                    <a:pt x="62" y="306"/>
                  </a:lnTo>
                  <a:lnTo>
                    <a:pt x="66" y="306"/>
                  </a:lnTo>
                  <a:lnTo>
                    <a:pt x="71" y="305"/>
                  </a:lnTo>
                  <a:lnTo>
                    <a:pt x="80" y="297"/>
                  </a:lnTo>
                  <a:lnTo>
                    <a:pt x="91" y="278"/>
                  </a:lnTo>
                  <a:lnTo>
                    <a:pt x="105" y="250"/>
                  </a:lnTo>
                  <a:lnTo>
                    <a:pt x="121" y="217"/>
                  </a:lnTo>
                  <a:lnTo>
                    <a:pt x="138" y="182"/>
                  </a:lnTo>
                  <a:lnTo>
                    <a:pt x="155" y="146"/>
                  </a:lnTo>
                  <a:lnTo>
                    <a:pt x="170" y="113"/>
                  </a:lnTo>
                  <a:lnTo>
                    <a:pt x="186" y="88"/>
                  </a:lnTo>
                  <a:lnTo>
                    <a:pt x="189" y="78"/>
                  </a:lnTo>
                  <a:lnTo>
                    <a:pt x="195" y="65"/>
                  </a:lnTo>
                  <a:lnTo>
                    <a:pt x="197" y="54"/>
                  </a:lnTo>
                  <a:lnTo>
                    <a:pt x="193" y="44"/>
                  </a:lnTo>
                  <a:lnTo>
                    <a:pt x="189" y="31"/>
                  </a:lnTo>
                  <a:lnTo>
                    <a:pt x="185" y="16"/>
                  </a:lnTo>
                  <a:lnTo>
                    <a:pt x="180" y="5"/>
                  </a:lnTo>
                  <a:lnTo>
                    <a:pt x="180" y="0"/>
                  </a:lnTo>
                  <a:lnTo>
                    <a:pt x="188" y="6"/>
                  </a:lnTo>
                  <a:lnTo>
                    <a:pt x="196" y="12"/>
                  </a:lnTo>
                  <a:lnTo>
                    <a:pt x="202" y="18"/>
                  </a:lnTo>
                  <a:lnTo>
                    <a:pt x="207" y="26"/>
                  </a:lnTo>
                  <a:lnTo>
                    <a:pt x="212" y="35"/>
                  </a:lnTo>
                  <a:lnTo>
                    <a:pt x="216" y="44"/>
                  </a:lnTo>
                  <a:lnTo>
                    <a:pt x="218" y="53"/>
                  </a:lnTo>
                  <a:lnTo>
                    <a:pt x="220" y="63"/>
                  </a:lnTo>
                  <a:close/>
                </a:path>
              </a:pathLst>
            </a:custGeom>
            <a:solidFill>
              <a:srgbClr val="000000"/>
            </a:solidFill>
            <a:ln w="38100">
              <a:solidFill>
                <a:srgbClr val="002060"/>
              </a:solidFill>
              <a:round/>
              <a:headEnd/>
              <a:tailEnd/>
            </a:ln>
          </p:spPr>
          <p:txBody>
            <a:bodyPr/>
            <a:lstStyle/>
            <a:p>
              <a:endParaRPr lang="en-US"/>
            </a:p>
          </p:txBody>
        </p:sp>
        <p:sp>
          <p:nvSpPr>
            <p:cNvPr id="61" name="Freeform 60"/>
            <p:cNvSpPr>
              <a:spLocks/>
            </p:cNvSpPr>
            <p:nvPr/>
          </p:nvSpPr>
          <p:spPr bwMode="auto">
            <a:xfrm>
              <a:off x="2872" y="2242"/>
              <a:ext cx="181" cy="329"/>
            </a:xfrm>
            <a:custGeom>
              <a:avLst/>
              <a:gdLst>
                <a:gd name="T0" fmla="*/ 116 w 181"/>
                <a:gd name="T1" fmla="*/ 13 h 329"/>
                <a:gd name="T2" fmla="*/ 68 w 181"/>
                <a:gd name="T3" fmla="*/ 13 h 329"/>
                <a:gd name="T4" fmla="*/ 46 w 181"/>
                <a:gd name="T5" fmla="*/ 16 h 329"/>
                <a:gd name="T6" fmla="*/ 39 w 181"/>
                <a:gd name="T7" fmla="*/ 52 h 329"/>
                <a:gd name="T8" fmla="*/ 163 w 181"/>
                <a:gd name="T9" fmla="*/ 52 h 329"/>
                <a:gd name="T10" fmla="*/ 161 w 181"/>
                <a:gd name="T11" fmla="*/ 10 h 329"/>
                <a:gd name="T12" fmla="*/ 179 w 181"/>
                <a:gd name="T13" fmla="*/ 91 h 329"/>
                <a:gd name="T14" fmla="*/ 162 w 181"/>
                <a:gd name="T15" fmla="*/ 84 h 329"/>
                <a:gd name="T16" fmla="*/ 124 w 181"/>
                <a:gd name="T17" fmla="*/ 84 h 329"/>
                <a:gd name="T18" fmla="*/ 59 w 181"/>
                <a:gd name="T19" fmla="*/ 84 h 329"/>
                <a:gd name="T20" fmla="*/ 38 w 181"/>
                <a:gd name="T21" fmla="*/ 103 h 329"/>
                <a:gd name="T22" fmla="*/ 54 w 181"/>
                <a:gd name="T23" fmla="*/ 148 h 329"/>
                <a:gd name="T24" fmla="*/ 73 w 181"/>
                <a:gd name="T25" fmla="*/ 188 h 329"/>
                <a:gd name="T26" fmla="*/ 86 w 181"/>
                <a:gd name="T27" fmla="*/ 207 h 329"/>
                <a:gd name="T28" fmla="*/ 125 w 181"/>
                <a:gd name="T29" fmla="*/ 222 h 329"/>
                <a:gd name="T30" fmla="*/ 168 w 181"/>
                <a:gd name="T31" fmla="*/ 231 h 329"/>
                <a:gd name="T32" fmla="*/ 169 w 181"/>
                <a:gd name="T33" fmla="*/ 236 h 329"/>
                <a:gd name="T34" fmla="*/ 150 w 181"/>
                <a:gd name="T35" fmla="*/ 240 h 329"/>
                <a:gd name="T36" fmla="*/ 108 w 181"/>
                <a:gd name="T37" fmla="*/ 234 h 329"/>
                <a:gd name="T38" fmla="*/ 78 w 181"/>
                <a:gd name="T39" fmla="*/ 225 h 329"/>
                <a:gd name="T40" fmla="*/ 74 w 181"/>
                <a:gd name="T41" fmla="*/ 261 h 329"/>
                <a:gd name="T42" fmla="*/ 59 w 181"/>
                <a:gd name="T43" fmla="*/ 291 h 329"/>
                <a:gd name="T44" fmla="*/ 42 w 181"/>
                <a:gd name="T45" fmla="*/ 306 h 329"/>
                <a:gd name="T46" fmla="*/ 77 w 181"/>
                <a:gd name="T47" fmla="*/ 311 h 329"/>
                <a:gd name="T48" fmla="*/ 126 w 181"/>
                <a:gd name="T49" fmla="*/ 311 h 329"/>
                <a:gd name="T50" fmla="*/ 132 w 181"/>
                <a:gd name="T51" fmla="*/ 298 h 329"/>
                <a:gd name="T52" fmla="*/ 123 w 181"/>
                <a:gd name="T53" fmla="*/ 287 h 329"/>
                <a:gd name="T54" fmla="*/ 150 w 181"/>
                <a:gd name="T55" fmla="*/ 296 h 329"/>
                <a:gd name="T56" fmla="*/ 177 w 181"/>
                <a:gd name="T57" fmla="*/ 315 h 329"/>
                <a:gd name="T58" fmla="*/ 176 w 181"/>
                <a:gd name="T59" fmla="*/ 322 h 329"/>
                <a:gd name="T60" fmla="*/ 152 w 181"/>
                <a:gd name="T61" fmla="*/ 326 h 329"/>
                <a:gd name="T62" fmla="*/ 114 w 181"/>
                <a:gd name="T63" fmla="*/ 329 h 329"/>
                <a:gd name="T64" fmla="*/ 69 w 181"/>
                <a:gd name="T65" fmla="*/ 328 h 329"/>
                <a:gd name="T66" fmla="*/ 26 w 181"/>
                <a:gd name="T67" fmla="*/ 321 h 329"/>
                <a:gd name="T68" fmla="*/ 2 w 181"/>
                <a:gd name="T69" fmla="*/ 309 h 329"/>
                <a:gd name="T70" fmla="*/ 27 w 181"/>
                <a:gd name="T71" fmla="*/ 292 h 329"/>
                <a:gd name="T72" fmla="*/ 57 w 181"/>
                <a:gd name="T73" fmla="*/ 262 h 329"/>
                <a:gd name="T74" fmla="*/ 65 w 181"/>
                <a:gd name="T75" fmla="*/ 236 h 329"/>
                <a:gd name="T76" fmla="*/ 58 w 181"/>
                <a:gd name="T77" fmla="*/ 226 h 329"/>
                <a:gd name="T78" fmla="*/ 42 w 181"/>
                <a:gd name="T79" fmla="*/ 233 h 329"/>
                <a:gd name="T80" fmla="*/ 45 w 181"/>
                <a:gd name="T81" fmla="*/ 219 h 329"/>
                <a:gd name="T82" fmla="*/ 45 w 181"/>
                <a:gd name="T83" fmla="*/ 181 h 329"/>
                <a:gd name="T84" fmla="*/ 29 w 181"/>
                <a:gd name="T85" fmla="*/ 171 h 329"/>
                <a:gd name="T86" fmla="*/ 27 w 181"/>
                <a:gd name="T87" fmla="*/ 227 h 329"/>
                <a:gd name="T88" fmla="*/ 36 w 181"/>
                <a:gd name="T89" fmla="*/ 258 h 329"/>
                <a:gd name="T90" fmla="*/ 18 w 181"/>
                <a:gd name="T91" fmla="*/ 245 h 329"/>
                <a:gd name="T92" fmla="*/ 12 w 181"/>
                <a:gd name="T93" fmla="*/ 194 h 329"/>
                <a:gd name="T94" fmla="*/ 20 w 181"/>
                <a:gd name="T95" fmla="*/ 111 h 329"/>
                <a:gd name="T96" fmla="*/ 22 w 181"/>
                <a:gd name="T97" fmla="*/ 20 h 329"/>
                <a:gd name="T98" fmla="*/ 50 w 181"/>
                <a:gd name="T99" fmla="*/ 2 h 329"/>
                <a:gd name="T100" fmla="*/ 99 w 181"/>
                <a:gd name="T101" fmla="*/ 0 h 329"/>
                <a:gd name="T102" fmla="*/ 152 w 181"/>
                <a:gd name="T103" fmla="*/ 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 h="329">
                  <a:moveTo>
                    <a:pt x="153" y="12"/>
                  </a:moveTo>
                  <a:lnTo>
                    <a:pt x="134" y="13"/>
                  </a:lnTo>
                  <a:lnTo>
                    <a:pt x="116" y="13"/>
                  </a:lnTo>
                  <a:lnTo>
                    <a:pt x="98" y="13"/>
                  </a:lnTo>
                  <a:lnTo>
                    <a:pt x="83" y="13"/>
                  </a:lnTo>
                  <a:lnTo>
                    <a:pt x="68" y="13"/>
                  </a:lnTo>
                  <a:lnTo>
                    <a:pt x="57" y="13"/>
                  </a:lnTo>
                  <a:lnTo>
                    <a:pt x="49" y="15"/>
                  </a:lnTo>
                  <a:lnTo>
                    <a:pt x="46" y="16"/>
                  </a:lnTo>
                  <a:lnTo>
                    <a:pt x="42" y="28"/>
                  </a:lnTo>
                  <a:lnTo>
                    <a:pt x="40" y="39"/>
                  </a:lnTo>
                  <a:lnTo>
                    <a:pt x="39" y="52"/>
                  </a:lnTo>
                  <a:lnTo>
                    <a:pt x="38" y="64"/>
                  </a:lnTo>
                  <a:lnTo>
                    <a:pt x="161" y="65"/>
                  </a:lnTo>
                  <a:lnTo>
                    <a:pt x="163" y="52"/>
                  </a:lnTo>
                  <a:lnTo>
                    <a:pt x="163" y="37"/>
                  </a:lnTo>
                  <a:lnTo>
                    <a:pt x="162" y="22"/>
                  </a:lnTo>
                  <a:lnTo>
                    <a:pt x="161" y="10"/>
                  </a:lnTo>
                  <a:lnTo>
                    <a:pt x="171" y="24"/>
                  </a:lnTo>
                  <a:lnTo>
                    <a:pt x="178" y="55"/>
                  </a:lnTo>
                  <a:lnTo>
                    <a:pt x="179" y="91"/>
                  </a:lnTo>
                  <a:lnTo>
                    <a:pt x="174" y="120"/>
                  </a:lnTo>
                  <a:lnTo>
                    <a:pt x="160" y="118"/>
                  </a:lnTo>
                  <a:lnTo>
                    <a:pt x="162" y="84"/>
                  </a:lnTo>
                  <a:lnTo>
                    <a:pt x="157" y="84"/>
                  </a:lnTo>
                  <a:lnTo>
                    <a:pt x="143" y="84"/>
                  </a:lnTo>
                  <a:lnTo>
                    <a:pt x="124" y="84"/>
                  </a:lnTo>
                  <a:lnTo>
                    <a:pt x="102" y="84"/>
                  </a:lnTo>
                  <a:lnTo>
                    <a:pt x="78" y="84"/>
                  </a:lnTo>
                  <a:lnTo>
                    <a:pt x="59" y="84"/>
                  </a:lnTo>
                  <a:lnTo>
                    <a:pt x="45" y="84"/>
                  </a:lnTo>
                  <a:lnTo>
                    <a:pt x="38" y="84"/>
                  </a:lnTo>
                  <a:lnTo>
                    <a:pt x="38" y="103"/>
                  </a:lnTo>
                  <a:lnTo>
                    <a:pt x="41" y="119"/>
                  </a:lnTo>
                  <a:lnTo>
                    <a:pt x="47" y="134"/>
                  </a:lnTo>
                  <a:lnTo>
                    <a:pt x="54" y="148"/>
                  </a:lnTo>
                  <a:lnTo>
                    <a:pt x="60" y="161"/>
                  </a:lnTo>
                  <a:lnTo>
                    <a:pt x="67" y="175"/>
                  </a:lnTo>
                  <a:lnTo>
                    <a:pt x="73" y="188"/>
                  </a:lnTo>
                  <a:lnTo>
                    <a:pt x="76" y="204"/>
                  </a:lnTo>
                  <a:lnTo>
                    <a:pt x="78" y="205"/>
                  </a:lnTo>
                  <a:lnTo>
                    <a:pt x="86" y="207"/>
                  </a:lnTo>
                  <a:lnTo>
                    <a:pt x="97" y="212"/>
                  </a:lnTo>
                  <a:lnTo>
                    <a:pt x="111" y="216"/>
                  </a:lnTo>
                  <a:lnTo>
                    <a:pt x="125" y="222"/>
                  </a:lnTo>
                  <a:lnTo>
                    <a:pt x="141" y="225"/>
                  </a:lnTo>
                  <a:lnTo>
                    <a:pt x="155" y="228"/>
                  </a:lnTo>
                  <a:lnTo>
                    <a:pt x="168" y="231"/>
                  </a:lnTo>
                  <a:lnTo>
                    <a:pt x="169" y="233"/>
                  </a:lnTo>
                  <a:lnTo>
                    <a:pt x="169" y="234"/>
                  </a:lnTo>
                  <a:lnTo>
                    <a:pt x="169" y="236"/>
                  </a:lnTo>
                  <a:lnTo>
                    <a:pt x="169" y="239"/>
                  </a:lnTo>
                  <a:lnTo>
                    <a:pt x="161" y="240"/>
                  </a:lnTo>
                  <a:lnTo>
                    <a:pt x="150" y="240"/>
                  </a:lnTo>
                  <a:lnTo>
                    <a:pt x="136" y="239"/>
                  </a:lnTo>
                  <a:lnTo>
                    <a:pt x="122" y="236"/>
                  </a:lnTo>
                  <a:lnTo>
                    <a:pt x="108" y="234"/>
                  </a:lnTo>
                  <a:lnTo>
                    <a:pt x="95" y="231"/>
                  </a:lnTo>
                  <a:lnTo>
                    <a:pt x="85" y="227"/>
                  </a:lnTo>
                  <a:lnTo>
                    <a:pt x="78" y="225"/>
                  </a:lnTo>
                  <a:lnTo>
                    <a:pt x="77" y="237"/>
                  </a:lnTo>
                  <a:lnTo>
                    <a:pt x="76" y="249"/>
                  </a:lnTo>
                  <a:lnTo>
                    <a:pt x="74" y="261"/>
                  </a:lnTo>
                  <a:lnTo>
                    <a:pt x="70" y="271"/>
                  </a:lnTo>
                  <a:lnTo>
                    <a:pt x="66" y="282"/>
                  </a:lnTo>
                  <a:lnTo>
                    <a:pt x="59" y="291"/>
                  </a:lnTo>
                  <a:lnTo>
                    <a:pt x="50" y="299"/>
                  </a:lnTo>
                  <a:lnTo>
                    <a:pt x="39" y="305"/>
                  </a:lnTo>
                  <a:lnTo>
                    <a:pt x="42" y="306"/>
                  </a:lnTo>
                  <a:lnTo>
                    <a:pt x="50" y="307"/>
                  </a:lnTo>
                  <a:lnTo>
                    <a:pt x="62" y="309"/>
                  </a:lnTo>
                  <a:lnTo>
                    <a:pt x="77" y="311"/>
                  </a:lnTo>
                  <a:lnTo>
                    <a:pt x="94" y="312"/>
                  </a:lnTo>
                  <a:lnTo>
                    <a:pt x="111" y="312"/>
                  </a:lnTo>
                  <a:lnTo>
                    <a:pt x="126" y="311"/>
                  </a:lnTo>
                  <a:lnTo>
                    <a:pt x="141" y="308"/>
                  </a:lnTo>
                  <a:lnTo>
                    <a:pt x="136" y="303"/>
                  </a:lnTo>
                  <a:lnTo>
                    <a:pt x="132" y="298"/>
                  </a:lnTo>
                  <a:lnTo>
                    <a:pt x="125" y="293"/>
                  </a:lnTo>
                  <a:lnTo>
                    <a:pt x="118" y="288"/>
                  </a:lnTo>
                  <a:lnTo>
                    <a:pt x="123" y="287"/>
                  </a:lnTo>
                  <a:lnTo>
                    <a:pt x="131" y="288"/>
                  </a:lnTo>
                  <a:lnTo>
                    <a:pt x="140" y="291"/>
                  </a:lnTo>
                  <a:lnTo>
                    <a:pt x="150" y="296"/>
                  </a:lnTo>
                  <a:lnTo>
                    <a:pt x="160" y="302"/>
                  </a:lnTo>
                  <a:lnTo>
                    <a:pt x="169" y="308"/>
                  </a:lnTo>
                  <a:lnTo>
                    <a:pt x="177" y="315"/>
                  </a:lnTo>
                  <a:lnTo>
                    <a:pt x="181" y="321"/>
                  </a:lnTo>
                  <a:lnTo>
                    <a:pt x="180" y="321"/>
                  </a:lnTo>
                  <a:lnTo>
                    <a:pt x="176" y="322"/>
                  </a:lnTo>
                  <a:lnTo>
                    <a:pt x="170" y="324"/>
                  </a:lnTo>
                  <a:lnTo>
                    <a:pt x="161" y="325"/>
                  </a:lnTo>
                  <a:lnTo>
                    <a:pt x="152" y="326"/>
                  </a:lnTo>
                  <a:lnTo>
                    <a:pt x="140" y="327"/>
                  </a:lnTo>
                  <a:lnTo>
                    <a:pt x="127" y="328"/>
                  </a:lnTo>
                  <a:lnTo>
                    <a:pt x="114" y="329"/>
                  </a:lnTo>
                  <a:lnTo>
                    <a:pt x="99" y="329"/>
                  </a:lnTo>
                  <a:lnTo>
                    <a:pt x="84" y="329"/>
                  </a:lnTo>
                  <a:lnTo>
                    <a:pt x="69" y="328"/>
                  </a:lnTo>
                  <a:lnTo>
                    <a:pt x="55" y="327"/>
                  </a:lnTo>
                  <a:lnTo>
                    <a:pt x="39" y="325"/>
                  </a:lnTo>
                  <a:lnTo>
                    <a:pt x="26" y="321"/>
                  </a:lnTo>
                  <a:lnTo>
                    <a:pt x="12" y="316"/>
                  </a:lnTo>
                  <a:lnTo>
                    <a:pt x="0" y="310"/>
                  </a:lnTo>
                  <a:lnTo>
                    <a:pt x="2" y="309"/>
                  </a:lnTo>
                  <a:lnTo>
                    <a:pt x="8" y="306"/>
                  </a:lnTo>
                  <a:lnTo>
                    <a:pt x="17" y="299"/>
                  </a:lnTo>
                  <a:lnTo>
                    <a:pt x="27" y="292"/>
                  </a:lnTo>
                  <a:lnTo>
                    <a:pt x="38" y="283"/>
                  </a:lnTo>
                  <a:lnTo>
                    <a:pt x="48" y="273"/>
                  </a:lnTo>
                  <a:lnTo>
                    <a:pt x="57" y="262"/>
                  </a:lnTo>
                  <a:lnTo>
                    <a:pt x="64" y="251"/>
                  </a:lnTo>
                  <a:lnTo>
                    <a:pt x="64" y="243"/>
                  </a:lnTo>
                  <a:lnTo>
                    <a:pt x="65" y="236"/>
                  </a:lnTo>
                  <a:lnTo>
                    <a:pt x="65" y="230"/>
                  </a:lnTo>
                  <a:lnTo>
                    <a:pt x="64" y="222"/>
                  </a:lnTo>
                  <a:lnTo>
                    <a:pt x="58" y="226"/>
                  </a:lnTo>
                  <a:lnTo>
                    <a:pt x="54" y="231"/>
                  </a:lnTo>
                  <a:lnTo>
                    <a:pt x="48" y="234"/>
                  </a:lnTo>
                  <a:lnTo>
                    <a:pt x="42" y="233"/>
                  </a:lnTo>
                  <a:lnTo>
                    <a:pt x="40" y="228"/>
                  </a:lnTo>
                  <a:lnTo>
                    <a:pt x="41" y="224"/>
                  </a:lnTo>
                  <a:lnTo>
                    <a:pt x="45" y="219"/>
                  </a:lnTo>
                  <a:lnTo>
                    <a:pt x="47" y="215"/>
                  </a:lnTo>
                  <a:lnTo>
                    <a:pt x="48" y="198"/>
                  </a:lnTo>
                  <a:lnTo>
                    <a:pt x="45" y="181"/>
                  </a:lnTo>
                  <a:lnTo>
                    <a:pt x="39" y="167"/>
                  </a:lnTo>
                  <a:lnTo>
                    <a:pt x="31" y="153"/>
                  </a:lnTo>
                  <a:lnTo>
                    <a:pt x="29" y="171"/>
                  </a:lnTo>
                  <a:lnTo>
                    <a:pt x="28" y="190"/>
                  </a:lnTo>
                  <a:lnTo>
                    <a:pt x="28" y="208"/>
                  </a:lnTo>
                  <a:lnTo>
                    <a:pt x="27" y="227"/>
                  </a:lnTo>
                  <a:lnTo>
                    <a:pt x="30" y="236"/>
                  </a:lnTo>
                  <a:lnTo>
                    <a:pt x="33" y="247"/>
                  </a:lnTo>
                  <a:lnTo>
                    <a:pt x="36" y="258"/>
                  </a:lnTo>
                  <a:lnTo>
                    <a:pt x="37" y="261"/>
                  </a:lnTo>
                  <a:lnTo>
                    <a:pt x="27" y="254"/>
                  </a:lnTo>
                  <a:lnTo>
                    <a:pt x="18" y="245"/>
                  </a:lnTo>
                  <a:lnTo>
                    <a:pt x="10" y="235"/>
                  </a:lnTo>
                  <a:lnTo>
                    <a:pt x="8" y="223"/>
                  </a:lnTo>
                  <a:lnTo>
                    <a:pt x="12" y="194"/>
                  </a:lnTo>
                  <a:lnTo>
                    <a:pt x="15" y="158"/>
                  </a:lnTo>
                  <a:lnTo>
                    <a:pt x="18" y="127"/>
                  </a:lnTo>
                  <a:lnTo>
                    <a:pt x="20" y="111"/>
                  </a:lnTo>
                  <a:lnTo>
                    <a:pt x="17" y="83"/>
                  </a:lnTo>
                  <a:lnTo>
                    <a:pt x="18" y="49"/>
                  </a:lnTo>
                  <a:lnTo>
                    <a:pt x="22" y="20"/>
                  </a:lnTo>
                  <a:lnTo>
                    <a:pt x="26" y="5"/>
                  </a:lnTo>
                  <a:lnTo>
                    <a:pt x="37" y="3"/>
                  </a:lnTo>
                  <a:lnTo>
                    <a:pt x="50" y="2"/>
                  </a:lnTo>
                  <a:lnTo>
                    <a:pt x="65" y="1"/>
                  </a:lnTo>
                  <a:lnTo>
                    <a:pt x="82" y="0"/>
                  </a:lnTo>
                  <a:lnTo>
                    <a:pt x="99" y="0"/>
                  </a:lnTo>
                  <a:lnTo>
                    <a:pt x="117" y="1"/>
                  </a:lnTo>
                  <a:lnTo>
                    <a:pt x="135" y="1"/>
                  </a:lnTo>
                  <a:lnTo>
                    <a:pt x="152" y="3"/>
                  </a:lnTo>
                  <a:lnTo>
                    <a:pt x="153" y="12"/>
                  </a:lnTo>
                  <a:close/>
                </a:path>
              </a:pathLst>
            </a:custGeom>
            <a:solidFill>
              <a:srgbClr val="000000"/>
            </a:solidFill>
            <a:ln w="38100">
              <a:solidFill>
                <a:srgbClr val="002060"/>
              </a:solidFill>
              <a:round/>
              <a:headEnd/>
              <a:tailEnd/>
            </a:ln>
          </p:spPr>
          <p:txBody>
            <a:bodyPr/>
            <a:lstStyle/>
            <a:p>
              <a:endParaRPr lang="en-US"/>
            </a:p>
          </p:txBody>
        </p:sp>
        <p:sp>
          <p:nvSpPr>
            <p:cNvPr id="62" name="Freeform 61"/>
            <p:cNvSpPr>
              <a:spLocks/>
            </p:cNvSpPr>
            <p:nvPr/>
          </p:nvSpPr>
          <p:spPr bwMode="auto">
            <a:xfrm>
              <a:off x="2536" y="2260"/>
              <a:ext cx="338" cy="38"/>
            </a:xfrm>
            <a:custGeom>
              <a:avLst/>
              <a:gdLst>
                <a:gd name="T0" fmla="*/ 334 w 338"/>
                <a:gd name="T1" fmla="*/ 20 h 38"/>
                <a:gd name="T2" fmla="*/ 329 w 338"/>
                <a:gd name="T3" fmla="*/ 20 h 38"/>
                <a:gd name="T4" fmla="*/ 316 w 338"/>
                <a:gd name="T5" fmla="*/ 20 h 38"/>
                <a:gd name="T6" fmla="*/ 297 w 338"/>
                <a:gd name="T7" fmla="*/ 20 h 38"/>
                <a:gd name="T8" fmla="*/ 274 w 338"/>
                <a:gd name="T9" fmla="*/ 20 h 38"/>
                <a:gd name="T10" fmla="*/ 249 w 338"/>
                <a:gd name="T11" fmla="*/ 20 h 38"/>
                <a:gd name="T12" fmla="*/ 223 w 338"/>
                <a:gd name="T13" fmla="*/ 20 h 38"/>
                <a:gd name="T14" fmla="*/ 199 w 338"/>
                <a:gd name="T15" fmla="*/ 20 h 38"/>
                <a:gd name="T16" fmla="*/ 179 w 338"/>
                <a:gd name="T17" fmla="*/ 20 h 38"/>
                <a:gd name="T18" fmla="*/ 170 w 338"/>
                <a:gd name="T19" fmla="*/ 20 h 38"/>
                <a:gd name="T20" fmla="*/ 159 w 338"/>
                <a:gd name="T21" fmla="*/ 21 h 38"/>
                <a:gd name="T22" fmla="*/ 148 w 338"/>
                <a:gd name="T23" fmla="*/ 22 h 38"/>
                <a:gd name="T24" fmla="*/ 135 w 338"/>
                <a:gd name="T25" fmla="*/ 23 h 38"/>
                <a:gd name="T26" fmla="*/ 122 w 338"/>
                <a:gd name="T27" fmla="*/ 25 h 38"/>
                <a:gd name="T28" fmla="*/ 109 w 338"/>
                <a:gd name="T29" fmla="*/ 26 h 38"/>
                <a:gd name="T30" fmla="*/ 95 w 338"/>
                <a:gd name="T31" fmla="*/ 28 h 38"/>
                <a:gd name="T32" fmla="*/ 82 w 338"/>
                <a:gd name="T33" fmla="*/ 29 h 38"/>
                <a:gd name="T34" fmla="*/ 68 w 338"/>
                <a:gd name="T35" fmla="*/ 30 h 38"/>
                <a:gd name="T36" fmla="*/ 56 w 338"/>
                <a:gd name="T37" fmla="*/ 32 h 38"/>
                <a:gd name="T38" fmla="*/ 44 w 338"/>
                <a:gd name="T39" fmla="*/ 34 h 38"/>
                <a:gd name="T40" fmla="*/ 32 w 338"/>
                <a:gd name="T41" fmla="*/ 35 h 38"/>
                <a:gd name="T42" fmla="*/ 22 w 338"/>
                <a:gd name="T43" fmla="*/ 36 h 38"/>
                <a:gd name="T44" fmla="*/ 13 w 338"/>
                <a:gd name="T45" fmla="*/ 37 h 38"/>
                <a:gd name="T46" fmla="*/ 6 w 338"/>
                <a:gd name="T47" fmla="*/ 38 h 38"/>
                <a:gd name="T48" fmla="*/ 0 w 338"/>
                <a:gd name="T49" fmla="*/ 38 h 38"/>
                <a:gd name="T50" fmla="*/ 1 w 338"/>
                <a:gd name="T51" fmla="*/ 17 h 38"/>
                <a:gd name="T52" fmla="*/ 8 w 338"/>
                <a:gd name="T53" fmla="*/ 16 h 38"/>
                <a:gd name="T54" fmla="*/ 17 w 338"/>
                <a:gd name="T55" fmla="*/ 15 h 38"/>
                <a:gd name="T56" fmla="*/ 28 w 338"/>
                <a:gd name="T57" fmla="*/ 13 h 38"/>
                <a:gd name="T58" fmla="*/ 41 w 338"/>
                <a:gd name="T59" fmla="*/ 12 h 38"/>
                <a:gd name="T60" fmla="*/ 55 w 338"/>
                <a:gd name="T61" fmla="*/ 11 h 38"/>
                <a:gd name="T62" fmla="*/ 71 w 338"/>
                <a:gd name="T63" fmla="*/ 10 h 38"/>
                <a:gd name="T64" fmla="*/ 87 w 338"/>
                <a:gd name="T65" fmla="*/ 8 h 38"/>
                <a:gd name="T66" fmla="*/ 103 w 338"/>
                <a:gd name="T67" fmla="*/ 7 h 38"/>
                <a:gd name="T68" fmla="*/ 120 w 338"/>
                <a:gd name="T69" fmla="*/ 6 h 38"/>
                <a:gd name="T70" fmla="*/ 135 w 338"/>
                <a:gd name="T71" fmla="*/ 4 h 38"/>
                <a:gd name="T72" fmla="*/ 151 w 338"/>
                <a:gd name="T73" fmla="*/ 2 h 38"/>
                <a:gd name="T74" fmla="*/ 166 w 338"/>
                <a:gd name="T75" fmla="*/ 1 h 38"/>
                <a:gd name="T76" fmla="*/ 178 w 338"/>
                <a:gd name="T77" fmla="*/ 1 h 38"/>
                <a:gd name="T78" fmla="*/ 189 w 338"/>
                <a:gd name="T79" fmla="*/ 0 h 38"/>
                <a:gd name="T80" fmla="*/ 198 w 338"/>
                <a:gd name="T81" fmla="*/ 0 h 38"/>
                <a:gd name="T82" fmla="*/ 205 w 338"/>
                <a:gd name="T83" fmla="*/ 0 h 38"/>
                <a:gd name="T84" fmla="*/ 223 w 338"/>
                <a:gd name="T85" fmla="*/ 0 h 38"/>
                <a:gd name="T86" fmla="*/ 243 w 338"/>
                <a:gd name="T87" fmla="*/ 1 h 38"/>
                <a:gd name="T88" fmla="*/ 263 w 338"/>
                <a:gd name="T89" fmla="*/ 1 h 38"/>
                <a:gd name="T90" fmla="*/ 282 w 338"/>
                <a:gd name="T91" fmla="*/ 1 h 38"/>
                <a:gd name="T92" fmla="*/ 301 w 338"/>
                <a:gd name="T93" fmla="*/ 2 h 38"/>
                <a:gd name="T94" fmla="*/ 317 w 338"/>
                <a:gd name="T95" fmla="*/ 2 h 38"/>
                <a:gd name="T96" fmla="*/ 329 w 338"/>
                <a:gd name="T97" fmla="*/ 3 h 38"/>
                <a:gd name="T98" fmla="*/ 338 w 338"/>
                <a:gd name="T99" fmla="*/ 3 h 38"/>
                <a:gd name="T100" fmla="*/ 334 w 338"/>
                <a:gd name="T101"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38">
                  <a:moveTo>
                    <a:pt x="334" y="20"/>
                  </a:moveTo>
                  <a:lnTo>
                    <a:pt x="329" y="20"/>
                  </a:lnTo>
                  <a:lnTo>
                    <a:pt x="316" y="20"/>
                  </a:lnTo>
                  <a:lnTo>
                    <a:pt x="297" y="20"/>
                  </a:lnTo>
                  <a:lnTo>
                    <a:pt x="274" y="20"/>
                  </a:lnTo>
                  <a:lnTo>
                    <a:pt x="249" y="20"/>
                  </a:lnTo>
                  <a:lnTo>
                    <a:pt x="223" y="20"/>
                  </a:lnTo>
                  <a:lnTo>
                    <a:pt x="199" y="20"/>
                  </a:lnTo>
                  <a:lnTo>
                    <a:pt x="179" y="20"/>
                  </a:lnTo>
                  <a:lnTo>
                    <a:pt x="170" y="20"/>
                  </a:lnTo>
                  <a:lnTo>
                    <a:pt x="159" y="21"/>
                  </a:lnTo>
                  <a:lnTo>
                    <a:pt x="148" y="22"/>
                  </a:lnTo>
                  <a:lnTo>
                    <a:pt x="135" y="23"/>
                  </a:lnTo>
                  <a:lnTo>
                    <a:pt x="122" y="25"/>
                  </a:lnTo>
                  <a:lnTo>
                    <a:pt x="109" y="26"/>
                  </a:lnTo>
                  <a:lnTo>
                    <a:pt x="95" y="28"/>
                  </a:lnTo>
                  <a:lnTo>
                    <a:pt x="82" y="29"/>
                  </a:lnTo>
                  <a:lnTo>
                    <a:pt x="68" y="30"/>
                  </a:lnTo>
                  <a:lnTo>
                    <a:pt x="56" y="32"/>
                  </a:lnTo>
                  <a:lnTo>
                    <a:pt x="44" y="34"/>
                  </a:lnTo>
                  <a:lnTo>
                    <a:pt x="32" y="35"/>
                  </a:lnTo>
                  <a:lnTo>
                    <a:pt x="22" y="36"/>
                  </a:lnTo>
                  <a:lnTo>
                    <a:pt x="13" y="37"/>
                  </a:lnTo>
                  <a:lnTo>
                    <a:pt x="6" y="38"/>
                  </a:lnTo>
                  <a:lnTo>
                    <a:pt x="0" y="38"/>
                  </a:lnTo>
                  <a:lnTo>
                    <a:pt x="1" y="17"/>
                  </a:lnTo>
                  <a:lnTo>
                    <a:pt x="8" y="16"/>
                  </a:lnTo>
                  <a:lnTo>
                    <a:pt x="17" y="15"/>
                  </a:lnTo>
                  <a:lnTo>
                    <a:pt x="28" y="13"/>
                  </a:lnTo>
                  <a:lnTo>
                    <a:pt x="41" y="12"/>
                  </a:lnTo>
                  <a:lnTo>
                    <a:pt x="55" y="11"/>
                  </a:lnTo>
                  <a:lnTo>
                    <a:pt x="71" y="10"/>
                  </a:lnTo>
                  <a:lnTo>
                    <a:pt x="87" y="8"/>
                  </a:lnTo>
                  <a:lnTo>
                    <a:pt x="103" y="7"/>
                  </a:lnTo>
                  <a:lnTo>
                    <a:pt x="120" y="6"/>
                  </a:lnTo>
                  <a:lnTo>
                    <a:pt x="135" y="4"/>
                  </a:lnTo>
                  <a:lnTo>
                    <a:pt x="151" y="2"/>
                  </a:lnTo>
                  <a:lnTo>
                    <a:pt x="166" y="1"/>
                  </a:lnTo>
                  <a:lnTo>
                    <a:pt x="178" y="1"/>
                  </a:lnTo>
                  <a:lnTo>
                    <a:pt x="189" y="0"/>
                  </a:lnTo>
                  <a:lnTo>
                    <a:pt x="198" y="0"/>
                  </a:lnTo>
                  <a:lnTo>
                    <a:pt x="205" y="0"/>
                  </a:lnTo>
                  <a:lnTo>
                    <a:pt x="223" y="0"/>
                  </a:lnTo>
                  <a:lnTo>
                    <a:pt x="243" y="1"/>
                  </a:lnTo>
                  <a:lnTo>
                    <a:pt x="263" y="1"/>
                  </a:lnTo>
                  <a:lnTo>
                    <a:pt x="282" y="1"/>
                  </a:lnTo>
                  <a:lnTo>
                    <a:pt x="301" y="2"/>
                  </a:lnTo>
                  <a:lnTo>
                    <a:pt x="317" y="2"/>
                  </a:lnTo>
                  <a:lnTo>
                    <a:pt x="329" y="3"/>
                  </a:lnTo>
                  <a:lnTo>
                    <a:pt x="338" y="3"/>
                  </a:lnTo>
                  <a:lnTo>
                    <a:pt x="334" y="20"/>
                  </a:lnTo>
                  <a:close/>
                </a:path>
              </a:pathLst>
            </a:custGeom>
            <a:solidFill>
              <a:srgbClr val="000000"/>
            </a:solidFill>
            <a:ln w="38100">
              <a:solidFill>
                <a:srgbClr val="002060"/>
              </a:solidFill>
              <a:round/>
              <a:headEnd/>
              <a:tailEnd/>
            </a:ln>
          </p:spPr>
          <p:txBody>
            <a:bodyPr/>
            <a:lstStyle/>
            <a:p>
              <a:endParaRPr lang="en-US"/>
            </a:p>
          </p:txBody>
        </p:sp>
        <p:sp>
          <p:nvSpPr>
            <p:cNvPr id="63" name="Freeform 62"/>
            <p:cNvSpPr>
              <a:spLocks/>
            </p:cNvSpPr>
            <p:nvPr/>
          </p:nvSpPr>
          <p:spPr bwMode="auto">
            <a:xfrm>
              <a:off x="3098" y="2260"/>
              <a:ext cx="173" cy="139"/>
            </a:xfrm>
            <a:custGeom>
              <a:avLst/>
              <a:gdLst>
                <a:gd name="T0" fmla="*/ 32 w 173"/>
                <a:gd name="T1" fmla="*/ 29 h 139"/>
                <a:gd name="T2" fmla="*/ 44 w 173"/>
                <a:gd name="T3" fmla="*/ 31 h 139"/>
                <a:gd name="T4" fmla="*/ 63 w 173"/>
                <a:gd name="T5" fmla="*/ 32 h 139"/>
                <a:gd name="T6" fmla="*/ 82 w 173"/>
                <a:gd name="T7" fmla="*/ 35 h 139"/>
                <a:gd name="T8" fmla="*/ 100 w 173"/>
                <a:gd name="T9" fmla="*/ 35 h 139"/>
                <a:gd name="T10" fmla="*/ 120 w 173"/>
                <a:gd name="T11" fmla="*/ 32 h 139"/>
                <a:gd name="T12" fmla="*/ 139 w 173"/>
                <a:gd name="T13" fmla="*/ 29 h 139"/>
                <a:gd name="T14" fmla="*/ 154 w 173"/>
                <a:gd name="T15" fmla="*/ 25 h 139"/>
                <a:gd name="T16" fmla="*/ 157 w 173"/>
                <a:gd name="T17" fmla="*/ 22 h 139"/>
                <a:gd name="T18" fmla="*/ 145 w 173"/>
                <a:gd name="T19" fmla="*/ 19 h 139"/>
                <a:gd name="T20" fmla="*/ 124 w 173"/>
                <a:gd name="T21" fmla="*/ 17 h 139"/>
                <a:gd name="T22" fmla="*/ 97 w 173"/>
                <a:gd name="T23" fmla="*/ 13 h 139"/>
                <a:gd name="T24" fmla="*/ 74 w 173"/>
                <a:gd name="T25" fmla="*/ 13 h 139"/>
                <a:gd name="T26" fmla="*/ 52 w 173"/>
                <a:gd name="T27" fmla="*/ 17 h 139"/>
                <a:gd name="T28" fmla="*/ 33 w 173"/>
                <a:gd name="T29" fmla="*/ 20 h 139"/>
                <a:gd name="T30" fmla="*/ 21 w 173"/>
                <a:gd name="T31" fmla="*/ 23 h 139"/>
                <a:gd name="T32" fmla="*/ 19 w 173"/>
                <a:gd name="T33" fmla="*/ 37 h 139"/>
                <a:gd name="T34" fmla="*/ 20 w 173"/>
                <a:gd name="T35" fmla="*/ 60 h 139"/>
                <a:gd name="T36" fmla="*/ 36 w 173"/>
                <a:gd name="T37" fmla="*/ 74 h 139"/>
                <a:gd name="T38" fmla="*/ 70 w 173"/>
                <a:gd name="T39" fmla="*/ 77 h 139"/>
                <a:gd name="T40" fmla="*/ 107 w 173"/>
                <a:gd name="T41" fmla="*/ 77 h 139"/>
                <a:gd name="T42" fmla="*/ 140 w 173"/>
                <a:gd name="T43" fmla="*/ 77 h 139"/>
                <a:gd name="T44" fmla="*/ 150 w 173"/>
                <a:gd name="T45" fmla="*/ 79 h 139"/>
                <a:gd name="T46" fmla="*/ 141 w 173"/>
                <a:gd name="T47" fmla="*/ 84 h 139"/>
                <a:gd name="T48" fmla="*/ 132 w 173"/>
                <a:gd name="T49" fmla="*/ 87 h 139"/>
                <a:gd name="T50" fmla="*/ 122 w 173"/>
                <a:gd name="T51" fmla="*/ 90 h 139"/>
                <a:gd name="T52" fmla="*/ 113 w 173"/>
                <a:gd name="T53" fmla="*/ 90 h 139"/>
                <a:gd name="T54" fmla="*/ 93 w 173"/>
                <a:gd name="T55" fmla="*/ 90 h 139"/>
                <a:gd name="T56" fmla="*/ 63 w 173"/>
                <a:gd name="T57" fmla="*/ 88 h 139"/>
                <a:gd name="T58" fmla="*/ 32 w 173"/>
                <a:gd name="T59" fmla="*/ 87 h 139"/>
                <a:gd name="T60" fmla="*/ 21 w 173"/>
                <a:gd name="T61" fmla="*/ 98 h 139"/>
                <a:gd name="T62" fmla="*/ 27 w 173"/>
                <a:gd name="T63" fmla="*/ 126 h 139"/>
                <a:gd name="T64" fmla="*/ 12 w 173"/>
                <a:gd name="T65" fmla="*/ 135 h 139"/>
                <a:gd name="T66" fmla="*/ 0 w 173"/>
                <a:gd name="T67" fmla="*/ 77 h 139"/>
                <a:gd name="T68" fmla="*/ 4 w 173"/>
                <a:gd name="T69" fmla="*/ 19 h 139"/>
                <a:gd name="T70" fmla="*/ 21 w 173"/>
                <a:gd name="T71" fmla="*/ 9 h 139"/>
                <a:gd name="T72" fmla="*/ 44 w 173"/>
                <a:gd name="T73" fmla="*/ 3 h 139"/>
                <a:gd name="T74" fmla="*/ 67 w 173"/>
                <a:gd name="T75" fmla="*/ 1 h 139"/>
                <a:gd name="T76" fmla="*/ 87 w 173"/>
                <a:gd name="T77" fmla="*/ 0 h 139"/>
                <a:gd name="T78" fmla="*/ 100 w 173"/>
                <a:gd name="T79" fmla="*/ 1 h 139"/>
                <a:gd name="T80" fmla="*/ 126 w 173"/>
                <a:gd name="T81" fmla="*/ 3 h 139"/>
                <a:gd name="T82" fmla="*/ 154 w 173"/>
                <a:gd name="T83" fmla="*/ 8 h 139"/>
                <a:gd name="T84" fmla="*/ 170 w 173"/>
                <a:gd name="T85" fmla="*/ 15 h 139"/>
                <a:gd name="T86" fmla="*/ 173 w 173"/>
                <a:gd name="T87" fmla="*/ 45 h 139"/>
                <a:gd name="T88" fmla="*/ 171 w 173"/>
                <a:gd name="T89" fmla="*/ 74 h 139"/>
                <a:gd name="T90" fmla="*/ 167 w 173"/>
                <a:gd name="T91" fmla="*/ 76 h 139"/>
                <a:gd name="T92" fmla="*/ 160 w 173"/>
                <a:gd name="T93" fmla="*/ 78 h 139"/>
                <a:gd name="T94" fmla="*/ 159 w 173"/>
                <a:gd name="T95" fmla="*/ 54 h 139"/>
                <a:gd name="T96" fmla="*/ 157 w 173"/>
                <a:gd name="T97" fmla="*/ 38 h 139"/>
                <a:gd name="T98" fmla="*/ 141 w 173"/>
                <a:gd name="T99" fmla="*/ 40 h 139"/>
                <a:gd name="T100" fmla="*/ 107 w 173"/>
                <a:gd name="T101" fmla="*/ 45 h 139"/>
                <a:gd name="T102" fmla="*/ 67 w 173"/>
                <a:gd name="T103" fmla="*/ 46 h 139"/>
                <a:gd name="T104" fmla="*/ 29 w 173"/>
                <a:gd name="T105" fmla="*/ 3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139">
                  <a:moveTo>
                    <a:pt x="30" y="29"/>
                  </a:moveTo>
                  <a:lnTo>
                    <a:pt x="32" y="29"/>
                  </a:lnTo>
                  <a:lnTo>
                    <a:pt x="37" y="30"/>
                  </a:lnTo>
                  <a:lnTo>
                    <a:pt x="44" y="31"/>
                  </a:lnTo>
                  <a:lnTo>
                    <a:pt x="52" y="31"/>
                  </a:lnTo>
                  <a:lnTo>
                    <a:pt x="63" y="32"/>
                  </a:lnTo>
                  <a:lnTo>
                    <a:pt x="73" y="34"/>
                  </a:lnTo>
                  <a:lnTo>
                    <a:pt x="82" y="35"/>
                  </a:lnTo>
                  <a:lnTo>
                    <a:pt x="91" y="35"/>
                  </a:lnTo>
                  <a:lnTo>
                    <a:pt x="100" y="35"/>
                  </a:lnTo>
                  <a:lnTo>
                    <a:pt x="110" y="34"/>
                  </a:lnTo>
                  <a:lnTo>
                    <a:pt x="120" y="32"/>
                  </a:lnTo>
                  <a:lnTo>
                    <a:pt x="130" y="31"/>
                  </a:lnTo>
                  <a:lnTo>
                    <a:pt x="139" y="29"/>
                  </a:lnTo>
                  <a:lnTo>
                    <a:pt x="148" y="27"/>
                  </a:lnTo>
                  <a:lnTo>
                    <a:pt x="154" y="25"/>
                  </a:lnTo>
                  <a:lnTo>
                    <a:pt x="159" y="22"/>
                  </a:lnTo>
                  <a:lnTo>
                    <a:pt x="157" y="22"/>
                  </a:lnTo>
                  <a:lnTo>
                    <a:pt x="152" y="21"/>
                  </a:lnTo>
                  <a:lnTo>
                    <a:pt x="145" y="19"/>
                  </a:lnTo>
                  <a:lnTo>
                    <a:pt x="135" y="18"/>
                  </a:lnTo>
                  <a:lnTo>
                    <a:pt x="124" y="17"/>
                  </a:lnTo>
                  <a:lnTo>
                    <a:pt x="111" y="15"/>
                  </a:lnTo>
                  <a:lnTo>
                    <a:pt x="97" y="13"/>
                  </a:lnTo>
                  <a:lnTo>
                    <a:pt x="84" y="13"/>
                  </a:lnTo>
                  <a:lnTo>
                    <a:pt x="74" y="13"/>
                  </a:lnTo>
                  <a:lnTo>
                    <a:pt x="64" y="15"/>
                  </a:lnTo>
                  <a:lnTo>
                    <a:pt x="52" y="17"/>
                  </a:lnTo>
                  <a:lnTo>
                    <a:pt x="42" y="18"/>
                  </a:lnTo>
                  <a:lnTo>
                    <a:pt x="33" y="20"/>
                  </a:lnTo>
                  <a:lnTo>
                    <a:pt x="26" y="22"/>
                  </a:lnTo>
                  <a:lnTo>
                    <a:pt x="21" y="23"/>
                  </a:lnTo>
                  <a:lnTo>
                    <a:pt x="19" y="23"/>
                  </a:lnTo>
                  <a:lnTo>
                    <a:pt x="19" y="37"/>
                  </a:lnTo>
                  <a:lnTo>
                    <a:pt x="19" y="49"/>
                  </a:lnTo>
                  <a:lnTo>
                    <a:pt x="20" y="60"/>
                  </a:lnTo>
                  <a:lnTo>
                    <a:pt x="20" y="72"/>
                  </a:lnTo>
                  <a:lnTo>
                    <a:pt x="36" y="74"/>
                  </a:lnTo>
                  <a:lnTo>
                    <a:pt x="52" y="76"/>
                  </a:lnTo>
                  <a:lnTo>
                    <a:pt x="70" y="77"/>
                  </a:lnTo>
                  <a:lnTo>
                    <a:pt x="88" y="77"/>
                  </a:lnTo>
                  <a:lnTo>
                    <a:pt x="107" y="77"/>
                  </a:lnTo>
                  <a:lnTo>
                    <a:pt x="124" y="77"/>
                  </a:lnTo>
                  <a:lnTo>
                    <a:pt x="140" y="77"/>
                  </a:lnTo>
                  <a:lnTo>
                    <a:pt x="153" y="76"/>
                  </a:lnTo>
                  <a:lnTo>
                    <a:pt x="150" y="79"/>
                  </a:lnTo>
                  <a:lnTo>
                    <a:pt x="145" y="82"/>
                  </a:lnTo>
                  <a:lnTo>
                    <a:pt x="141" y="84"/>
                  </a:lnTo>
                  <a:lnTo>
                    <a:pt x="136" y="86"/>
                  </a:lnTo>
                  <a:lnTo>
                    <a:pt x="132" y="87"/>
                  </a:lnTo>
                  <a:lnTo>
                    <a:pt x="126" y="88"/>
                  </a:lnTo>
                  <a:lnTo>
                    <a:pt x="122" y="90"/>
                  </a:lnTo>
                  <a:lnTo>
                    <a:pt x="116" y="90"/>
                  </a:lnTo>
                  <a:lnTo>
                    <a:pt x="113" y="90"/>
                  </a:lnTo>
                  <a:lnTo>
                    <a:pt x="105" y="90"/>
                  </a:lnTo>
                  <a:lnTo>
                    <a:pt x="93" y="90"/>
                  </a:lnTo>
                  <a:lnTo>
                    <a:pt x="78" y="90"/>
                  </a:lnTo>
                  <a:lnTo>
                    <a:pt x="63" y="88"/>
                  </a:lnTo>
                  <a:lnTo>
                    <a:pt x="47" y="88"/>
                  </a:lnTo>
                  <a:lnTo>
                    <a:pt x="32" y="87"/>
                  </a:lnTo>
                  <a:lnTo>
                    <a:pt x="20" y="85"/>
                  </a:lnTo>
                  <a:lnTo>
                    <a:pt x="21" y="98"/>
                  </a:lnTo>
                  <a:lnTo>
                    <a:pt x="23" y="113"/>
                  </a:lnTo>
                  <a:lnTo>
                    <a:pt x="27" y="126"/>
                  </a:lnTo>
                  <a:lnTo>
                    <a:pt x="33" y="139"/>
                  </a:lnTo>
                  <a:lnTo>
                    <a:pt x="12" y="135"/>
                  </a:lnTo>
                  <a:lnTo>
                    <a:pt x="4" y="112"/>
                  </a:lnTo>
                  <a:lnTo>
                    <a:pt x="0" y="77"/>
                  </a:lnTo>
                  <a:lnTo>
                    <a:pt x="1" y="44"/>
                  </a:lnTo>
                  <a:lnTo>
                    <a:pt x="4" y="19"/>
                  </a:lnTo>
                  <a:lnTo>
                    <a:pt x="12" y="13"/>
                  </a:lnTo>
                  <a:lnTo>
                    <a:pt x="21" y="9"/>
                  </a:lnTo>
                  <a:lnTo>
                    <a:pt x="32" y="6"/>
                  </a:lnTo>
                  <a:lnTo>
                    <a:pt x="44" y="3"/>
                  </a:lnTo>
                  <a:lnTo>
                    <a:pt x="56" y="1"/>
                  </a:lnTo>
                  <a:lnTo>
                    <a:pt x="67" y="1"/>
                  </a:lnTo>
                  <a:lnTo>
                    <a:pt x="78" y="0"/>
                  </a:lnTo>
                  <a:lnTo>
                    <a:pt x="87" y="0"/>
                  </a:lnTo>
                  <a:lnTo>
                    <a:pt x="91" y="0"/>
                  </a:lnTo>
                  <a:lnTo>
                    <a:pt x="100" y="1"/>
                  </a:lnTo>
                  <a:lnTo>
                    <a:pt x="112" y="1"/>
                  </a:lnTo>
                  <a:lnTo>
                    <a:pt x="126" y="3"/>
                  </a:lnTo>
                  <a:lnTo>
                    <a:pt x="141" y="4"/>
                  </a:lnTo>
                  <a:lnTo>
                    <a:pt x="154" y="8"/>
                  </a:lnTo>
                  <a:lnTo>
                    <a:pt x="164" y="11"/>
                  </a:lnTo>
                  <a:lnTo>
                    <a:pt x="170" y="15"/>
                  </a:lnTo>
                  <a:lnTo>
                    <a:pt x="172" y="29"/>
                  </a:lnTo>
                  <a:lnTo>
                    <a:pt x="173" y="45"/>
                  </a:lnTo>
                  <a:lnTo>
                    <a:pt x="173" y="60"/>
                  </a:lnTo>
                  <a:lnTo>
                    <a:pt x="171" y="74"/>
                  </a:lnTo>
                  <a:lnTo>
                    <a:pt x="169" y="75"/>
                  </a:lnTo>
                  <a:lnTo>
                    <a:pt x="167" y="76"/>
                  </a:lnTo>
                  <a:lnTo>
                    <a:pt x="163" y="77"/>
                  </a:lnTo>
                  <a:lnTo>
                    <a:pt x="160" y="78"/>
                  </a:lnTo>
                  <a:lnTo>
                    <a:pt x="160" y="65"/>
                  </a:lnTo>
                  <a:lnTo>
                    <a:pt x="159" y="54"/>
                  </a:lnTo>
                  <a:lnTo>
                    <a:pt x="158" y="46"/>
                  </a:lnTo>
                  <a:lnTo>
                    <a:pt x="157" y="38"/>
                  </a:lnTo>
                  <a:lnTo>
                    <a:pt x="151" y="38"/>
                  </a:lnTo>
                  <a:lnTo>
                    <a:pt x="141" y="40"/>
                  </a:lnTo>
                  <a:lnTo>
                    <a:pt x="125" y="43"/>
                  </a:lnTo>
                  <a:lnTo>
                    <a:pt x="107" y="45"/>
                  </a:lnTo>
                  <a:lnTo>
                    <a:pt x="87" y="46"/>
                  </a:lnTo>
                  <a:lnTo>
                    <a:pt x="67" y="46"/>
                  </a:lnTo>
                  <a:lnTo>
                    <a:pt x="47" y="44"/>
                  </a:lnTo>
                  <a:lnTo>
                    <a:pt x="29" y="38"/>
                  </a:lnTo>
                  <a:lnTo>
                    <a:pt x="30" y="29"/>
                  </a:lnTo>
                  <a:close/>
                </a:path>
              </a:pathLst>
            </a:custGeom>
            <a:solidFill>
              <a:srgbClr val="000000"/>
            </a:solidFill>
            <a:ln w="38100">
              <a:solidFill>
                <a:srgbClr val="002060"/>
              </a:solidFill>
              <a:round/>
              <a:headEnd/>
              <a:tailEnd/>
            </a:ln>
          </p:spPr>
          <p:txBody>
            <a:bodyPr/>
            <a:lstStyle/>
            <a:p>
              <a:endParaRPr lang="en-US"/>
            </a:p>
          </p:txBody>
        </p:sp>
        <p:sp>
          <p:nvSpPr>
            <p:cNvPr id="64" name="Freeform 63"/>
            <p:cNvSpPr>
              <a:spLocks/>
            </p:cNvSpPr>
            <p:nvPr/>
          </p:nvSpPr>
          <p:spPr bwMode="auto">
            <a:xfrm>
              <a:off x="3280" y="2260"/>
              <a:ext cx="131" cy="19"/>
            </a:xfrm>
            <a:custGeom>
              <a:avLst/>
              <a:gdLst>
                <a:gd name="T0" fmla="*/ 97 w 131"/>
                <a:gd name="T1" fmla="*/ 19 h 19"/>
                <a:gd name="T2" fmla="*/ 6 w 131"/>
                <a:gd name="T3" fmla="*/ 16 h 19"/>
                <a:gd name="T4" fmla="*/ 5 w 131"/>
                <a:gd name="T5" fmla="*/ 12 h 19"/>
                <a:gd name="T6" fmla="*/ 3 w 131"/>
                <a:gd name="T7" fmla="*/ 9 h 19"/>
                <a:gd name="T8" fmla="*/ 0 w 131"/>
                <a:gd name="T9" fmla="*/ 6 h 19"/>
                <a:gd name="T10" fmla="*/ 0 w 131"/>
                <a:gd name="T11" fmla="*/ 1 h 19"/>
                <a:gd name="T12" fmla="*/ 12 w 131"/>
                <a:gd name="T13" fmla="*/ 0 h 19"/>
                <a:gd name="T14" fmla="*/ 26 w 131"/>
                <a:gd name="T15" fmla="*/ 0 h 19"/>
                <a:gd name="T16" fmla="*/ 42 w 131"/>
                <a:gd name="T17" fmla="*/ 0 h 19"/>
                <a:gd name="T18" fmla="*/ 60 w 131"/>
                <a:gd name="T19" fmla="*/ 0 h 19"/>
                <a:gd name="T20" fmla="*/ 78 w 131"/>
                <a:gd name="T21" fmla="*/ 1 h 19"/>
                <a:gd name="T22" fmla="*/ 97 w 131"/>
                <a:gd name="T23" fmla="*/ 1 h 19"/>
                <a:gd name="T24" fmla="*/ 114 w 131"/>
                <a:gd name="T25" fmla="*/ 3 h 19"/>
                <a:gd name="T26" fmla="*/ 131 w 131"/>
                <a:gd name="T27" fmla="*/ 4 h 19"/>
                <a:gd name="T28" fmla="*/ 97 w 131"/>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9">
                  <a:moveTo>
                    <a:pt x="97" y="19"/>
                  </a:moveTo>
                  <a:lnTo>
                    <a:pt x="6" y="16"/>
                  </a:lnTo>
                  <a:lnTo>
                    <a:pt x="5" y="12"/>
                  </a:lnTo>
                  <a:lnTo>
                    <a:pt x="3" y="9"/>
                  </a:lnTo>
                  <a:lnTo>
                    <a:pt x="0" y="6"/>
                  </a:lnTo>
                  <a:lnTo>
                    <a:pt x="0" y="1"/>
                  </a:lnTo>
                  <a:lnTo>
                    <a:pt x="12" y="0"/>
                  </a:lnTo>
                  <a:lnTo>
                    <a:pt x="26" y="0"/>
                  </a:lnTo>
                  <a:lnTo>
                    <a:pt x="42" y="0"/>
                  </a:lnTo>
                  <a:lnTo>
                    <a:pt x="60" y="0"/>
                  </a:lnTo>
                  <a:lnTo>
                    <a:pt x="78" y="1"/>
                  </a:lnTo>
                  <a:lnTo>
                    <a:pt x="97" y="1"/>
                  </a:lnTo>
                  <a:lnTo>
                    <a:pt x="114" y="3"/>
                  </a:lnTo>
                  <a:lnTo>
                    <a:pt x="131" y="4"/>
                  </a:lnTo>
                  <a:lnTo>
                    <a:pt x="97" y="19"/>
                  </a:lnTo>
                  <a:close/>
                </a:path>
              </a:pathLst>
            </a:custGeom>
            <a:solidFill>
              <a:srgbClr val="000000"/>
            </a:solidFill>
            <a:ln w="38100">
              <a:solidFill>
                <a:srgbClr val="002060"/>
              </a:solidFill>
              <a:round/>
              <a:headEnd/>
              <a:tailEnd/>
            </a:ln>
          </p:spPr>
          <p:txBody>
            <a:bodyPr/>
            <a:lstStyle/>
            <a:p>
              <a:endParaRPr lang="en-US"/>
            </a:p>
          </p:txBody>
        </p:sp>
        <p:sp>
          <p:nvSpPr>
            <p:cNvPr id="65" name="Freeform 64"/>
            <p:cNvSpPr>
              <a:spLocks/>
            </p:cNvSpPr>
            <p:nvPr/>
          </p:nvSpPr>
          <p:spPr bwMode="auto">
            <a:xfrm>
              <a:off x="2373" y="2298"/>
              <a:ext cx="97" cy="60"/>
            </a:xfrm>
            <a:custGeom>
              <a:avLst/>
              <a:gdLst>
                <a:gd name="T0" fmla="*/ 97 w 97"/>
                <a:gd name="T1" fmla="*/ 3 h 60"/>
                <a:gd name="T2" fmla="*/ 93 w 97"/>
                <a:gd name="T3" fmla="*/ 9 h 60"/>
                <a:gd name="T4" fmla="*/ 84 w 97"/>
                <a:gd name="T5" fmla="*/ 15 h 60"/>
                <a:gd name="T6" fmla="*/ 73 w 97"/>
                <a:gd name="T7" fmla="*/ 18 h 60"/>
                <a:gd name="T8" fmla="*/ 62 w 97"/>
                <a:gd name="T9" fmla="*/ 21 h 60"/>
                <a:gd name="T10" fmla="*/ 51 w 97"/>
                <a:gd name="T11" fmla="*/ 24 h 60"/>
                <a:gd name="T12" fmla="*/ 41 w 97"/>
                <a:gd name="T13" fmla="*/ 25 h 60"/>
                <a:gd name="T14" fmla="*/ 34 w 97"/>
                <a:gd name="T15" fmla="*/ 26 h 60"/>
                <a:gd name="T16" fmla="*/ 32 w 97"/>
                <a:gd name="T17" fmla="*/ 26 h 60"/>
                <a:gd name="T18" fmla="*/ 34 w 97"/>
                <a:gd name="T19" fmla="*/ 34 h 60"/>
                <a:gd name="T20" fmla="*/ 40 w 97"/>
                <a:gd name="T21" fmla="*/ 39 h 60"/>
                <a:gd name="T22" fmla="*/ 48 w 97"/>
                <a:gd name="T23" fmla="*/ 41 h 60"/>
                <a:gd name="T24" fmla="*/ 57 w 97"/>
                <a:gd name="T25" fmla="*/ 43 h 60"/>
                <a:gd name="T26" fmla="*/ 65 w 97"/>
                <a:gd name="T27" fmla="*/ 43 h 60"/>
                <a:gd name="T28" fmla="*/ 71 w 97"/>
                <a:gd name="T29" fmla="*/ 43 h 60"/>
                <a:gd name="T30" fmla="*/ 76 w 97"/>
                <a:gd name="T31" fmla="*/ 43 h 60"/>
                <a:gd name="T32" fmla="*/ 77 w 97"/>
                <a:gd name="T33" fmla="*/ 44 h 60"/>
                <a:gd name="T34" fmla="*/ 71 w 97"/>
                <a:gd name="T35" fmla="*/ 52 h 60"/>
                <a:gd name="T36" fmla="*/ 63 w 97"/>
                <a:gd name="T37" fmla="*/ 57 h 60"/>
                <a:gd name="T38" fmla="*/ 54 w 97"/>
                <a:gd name="T39" fmla="*/ 60 h 60"/>
                <a:gd name="T40" fmla="*/ 46 w 97"/>
                <a:gd name="T41" fmla="*/ 60 h 60"/>
                <a:gd name="T42" fmla="*/ 37 w 97"/>
                <a:gd name="T43" fmla="*/ 54 h 60"/>
                <a:gd name="T44" fmla="*/ 30 w 97"/>
                <a:gd name="T45" fmla="*/ 46 h 60"/>
                <a:gd name="T46" fmla="*/ 23 w 97"/>
                <a:gd name="T47" fmla="*/ 38 h 60"/>
                <a:gd name="T48" fmla="*/ 18 w 97"/>
                <a:gd name="T49" fmla="*/ 29 h 60"/>
                <a:gd name="T50" fmla="*/ 12 w 97"/>
                <a:gd name="T51" fmla="*/ 28 h 60"/>
                <a:gd name="T52" fmla="*/ 7 w 97"/>
                <a:gd name="T53" fmla="*/ 28 h 60"/>
                <a:gd name="T54" fmla="*/ 3 w 97"/>
                <a:gd name="T55" fmla="*/ 26 h 60"/>
                <a:gd name="T56" fmla="*/ 0 w 97"/>
                <a:gd name="T57" fmla="*/ 21 h 60"/>
                <a:gd name="T58" fmla="*/ 1 w 97"/>
                <a:gd name="T59" fmla="*/ 20 h 60"/>
                <a:gd name="T60" fmla="*/ 4 w 97"/>
                <a:gd name="T61" fmla="*/ 20 h 60"/>
                <a:gd name="T62" fmla="*/ 12 w 97"/>
                <a:gd name="T63" fmla="*/ 19 h 60"/>
                <a:gd name="T64" fmla="*/ 22 w 97"/>
                <a:gd name="T65" fmla="*/ 16 h 60"/>
                <a:gd name="T66" fmla="*/ 28 w 97"/>
                <a:gd name="T67" fmla="*/ 13 h 60"/>
                <a:gd name="T68" fmla="*/ 32 w 97"/>
                <a:gd name="T69" fmla="*/ 10 h 60"/>
                <a:gd name="T70" fmla="*/ 37 w 97"/>
                <a:gd name="T71" fmla="*/ 6 h 60"/>
                <a:gd name="T72" fmla="*/ 40 w 97"/>
                <a:gd name="T73" fmla="*/ 3 h 60"/>
                <a:gd name="T74" fmla="*/ 43 w 97"/>
                <a:gd name="T75" fmla="*/ 1 h 60"/>
                <a:gd name="T76" fmla="*/ 48 w 97"/>
                <a:gd name="T77" fmla="*/ 1 h 60"/>
                <a:gd name="T78" fmla="*/ 52 w 97"/>
                <a:gd name="T79" fmla="*/ 3 h 60"/>
                <a:gd name="T80" fmla="*/ 57 w 97"/>
                <a:gd name="T81" fmla="*/ 8 h 60"/>
                <a:gd name="T82" fmla="*/ 59 w 97"/>
                <a:gd name="T83" fmla="*/ 5 h 60"/>
                <a:gd name="T84" fmla="*/ 62 w 97"/>
                <a:gd name="T85" fmla="*/ 3 h 60"/>
                <a:gd name="T86" fmla="*/ 67 w 97"/>
                <a:gd name="T87" fmla="*/ 1 h 60"/>
                <a:gd name="T88" fmla="*/ 69 w 97"/>
                <a:gd name="T89" fmla="*/ 0 h 60"/>
                <a:gd name="T90" fmla="*/ 77 w 97"/>
                <a:gd name="T91" fmla="*/ 2 h 60"/>
                <a:gd name="T92" fmla="*/ 84 w 97"/>
                <a:gd name="T93" fmla="*/ 5 h 60"/>
                <a:gd name="T94" fmla="*/ 89 w 97"/>
                <a:gd name="T95" fmla="*/ 5 h 60"/>
                <a:gd name="T96" fmla="*/ 97 w 97"/>
                <a:gd name="T9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7" h="60">
                  <a:moveTo>
                    <a:pt x="97" y="3"/>
                  </a:moveTo>
                  <a:lnTo>
                    <a:pt x="93" y="9"/>
                  </a:lnTo>
                  <a:lnTo>
                    <a:pt x="84" y="15"/>
                  </a:lnTo>
                  <a:lnTo>
                    <a:pt x="73" y="18"/>
                  </a:lnTo>
                  <a:lnTo>
                    <a:pt x="62" y="21"/>
                  </a:lnTo>
                  <a:lnTo>
                    <a:pt x="51" y="24"/>
                  </a:lnTo>
                  <a:lnTo>
                    <a:pt x="41" y="25"/>
                  </a:lnTo>
                  <a:lnTo>
                    <a:pt x="34" y="26"/>
                  </a:lnTo>
                  <a:lnTo>
                    <a:pt x="32" y="26"/>
                  </a:lnTo>
                  <a:lnTo>
                    <a:pt x="34" y="34"/>
                  </a:lnTo>
                  <a:lnTo>
                    <a:pt x="40" y="39"/>
                  </a:lnTo>
                  <a:lnTo>
                    <a:pt x="48" y="41"/>
                  </a:lnTo>
                  <a:lnTo>
                    <a:pt x="57" y="43"/>
                  </a:lnTo>
                  <a:lnTo>
                    <a:pt x="65" y="43"/>
                  </a:lnTo>
                  <a:lnTo>
                    <a:pt x="71" y="43"/>
                  </a:lnTo>
                  <a:lnTo>
                    <a:pt x="76" y="43"/>
                  </a:lnTo>
                  <a:lnTo>
                    <a:pt x="77" y="44"/>
                  </a:lnTo>
                  <a:lnTo>
                    <a:pt x="71" y="52"/>
                  </a:lnTo>
                  <a:lnTo>
                    <a:pt x="63" y="57"/>
                  </a:lnTo>
                  <a:lnTo>
                    <a:pt x="54" y="60"/>
                  </a:lnTo>
                  <a:lnTo>
                    <a:pt x="46" y="60"/>
                  </a:lnTo>
                  <a:lnTo>
                    <a:pt x="37" y="54"/>
                  </a:lnTo>
                  <a:lnTo>
                    <a:pt x="30" y="46"/>
                  </a:lnTo>
                  <a:lnTo>
                    <a:pt x="23" y="38"/>
                  </a:lnTo>
                  <a:lnTo>
                    <a:pt x="18" y="29"/>
                  </a:lnTo>
                  <a:lnTo>
                    <a:pt x="12" y="28"/>
                  </a:lnTo>
                  <a:lnTo>
                    <a:pt x="7" y="28"/>
                  </a:lnTo>
                  <a:lnTo>
                    <a:pt x="3" y="26"/>
                  </a:lnTo>
                  <a:lnTo>
                    <a:pt x="0" y="21"/>
                  </a:lnTo>
                  <a:lnTo>
                    <a:pt x="1" y="20"/>
                  </a:lnTo>
                  <a:lnTo>
                    <a:pt x="4" y="20"/>
                  </a:lnTo>
                  <a:lnTo>
                    <a:pt x="12" y="19"/>
                  </a:lnTo>
                  <a:lnTo>
                    <a:pt x="22" y="16"/>
                  </a:lnTo>
                  <a:lnTo>
                    <a:pt x="28" y="13"/>
                  </a:lnTo>
                  <a:lnTo>
                    <a:pt x="32" y="10"/>
                  </a:lnTo>
                  <a:lnTo>
                    <a:pt x="37" y="6"/>
                  </a:lnTo>
                  <a:lnTo>
                    <a:pt x="40" y="3"/>
                  </a:lnTo>
                  <a:lnTo>
                    <a:pt x="43" y="1"/>
                  </a:lnTo>
                  <a:lnTo>
                    <a:pt x="48" y="1"/>
                  </a:lnTo>
                  <a:lnTo>
                    <a:pt x="52" y="3"/>
                  </a:lnTo>
                  <a:lnTo>
                    <a:pt x="57" y="8"/>
                  </a:lnTo>
                  <a:lnTo>
                    <a:pt x="59" y="5"/>
                  </a:lnTo>
                  <a:lnTo>
                    <a:pt x="62" y="3"/>
                  </a:lnTo>
                  <a:lnTo>
                    <a:pt x="67" y="1"/>
                  </a:lnTo>
                  <a:lnTo>
                    <a:pt x="69" y="0"/>
                  </a:lnTo>
                  <a:lnTo>
                    <a:pt x="77" y="2"/>
                  </a:lnTo>
                  <a:lnTo>
                    <a:pt x="84" y="5"/>
                  </a:lnTo>
                  <a:lnTo>
                    <a:pt x="89" y="5"/>
                  </a:lnTo>
                  <a:lnTo>
                    <a:pt x="97" y="3"/>
                  </a:lnTo>
                  <a:close/>
                </a:path>
              </a:pathLst>
            </a:custGeom>
            <a:solidFill>
              <a:srgbClr val="000000"/>
            </a:solidFill>
            <a:ln w="38100">
              <a:solidFill>
                <a:srgbClr val="002060"/>
              </a:solidFill>
              <a:round/>
              <a:headEnd/>
              <a:tailEnd/>
            </a:ln>
          </p:spPr>
          <p:txBody>
            <a:bodyPr/>
            <a:lstStyle/>
            <a:p>
              <a:endParaRPr lang="en-US"/>
            </a:p>
          </p:txBody>
        </p:sp>
        <p:sp>
          <p:nvSpPr>
            <p:cNvPr id="66" name="Freeform 65"/>
            <p:cNvSpPr>
              <a:spLocks/>
            </p:cNvSpPr>
            <p:nvPr/>
          </p:nvSpPr>
          <p:spPr bwMode="auto">
            <a:xfrm>
              <a:off x="3040" y="2285"/>
              <a:ext cx="387" cy="735"/>
            </a:xfrm>
            <a:custGeom>
              <a:avLst/>
              <a:gdLst>
                <a:gd name="T0" fmla="*/ 184 w 387"/>
                <a:gd name="T1" fmla="*/ 375 h 735"/>
                <a:gd name="T2" fmla="*/ 119 w 387"/>
                <a:gd name="T3" fmla="*/ 505 h 735"/>
                <a:gd name="T4" fmla="*/ 78 w 387"/>
                <a:gd name="T5" fmla="*/ 541 h 735"/>
                <a:gd name="T6" fmla="*/ 138 w 387"/>
                <a:gd name="T7" fmla="*/ 548 h 735"/>
                <a:gd name="T8" fmla="*/ 162 w 387"/>
                <a:gd name="T9" fmla="*/ 569 h 735"/>
                <a:gd name="T10" fmla="*/ 118 w 387"/>
                <a:gd name="T11" fmla="*/ 559 h 735"/>
                <a:gd name="T12" fmla="*/ 70 w 387"/>
                <a:gd name="T13" fmla="*/ 576 h 735"/>
                <a:gd name="T14" fmla="*/ 37 w 387"/>
                <a:gd name="T15" fmla="*/ 605 h 735"/>
                <a:gd name="T16" fmla="*/ 36 w 387"/>
                <a:gd name="T17" fmla="*/ 666 h 735"/>
                <a:gd name="T18" fmla="*/ 88 w 387"/>
                <a:gd name="T19" fmla="*/ 721 h 735"/>
                <a:gd name="T20" fmla="*/ 128 w 387"/>
                <a:gd name="T21" fmla="*/ 722 h 735"/>
                <a:gd name="T22" fmla="*/ 59 w 387"/>
                <a:gd name="T23" fmla="*/ 734 h 735"/>
                <a:gd name="T24" fmla="*/ 13 w 387"/>
                <a:gd name="T25" fmla="*/ 697 h 735"/>
                <a:gd name="T26" fmla="*/ 0 w 387"/>
                <a:gd name="T27" fmla="*/ 640 h 735"/>
                <a:gd name="T28" fmla="*/ 36 w 387"/>
                <a:gd name="T29" fmla="*/ 550 h 735"/>
                <a:gd name="T30" fmla="*/ 124 w 387"/>
                <a:gd name="T31" fmla="*/ 445 h 735"/>
                <a:gd name="T32" fmla="*/ 158 w 387"/>
                <a:gd name="T33" fmla="*/ 381 h 735"/>
                <a:gd name="T34" fmla="*/ 135 w 387"/>
                <a:gd name="T35" fmla="*/ 359 h 735"/>
                <a:gd name="T36" fmla="*/ 68 w 387"/>
                <a:gd name="T37" fmla="*/ 337 h 735"/>
                <a:gd name="T38" fmla="*/ 114 w 387"/>
                <a:gd name="T39" fmla="*/ 306 h 735"/>
                <a:gd name="T40" fmla="*/ 86 w 387"/>
                <a:gd name="T41" fmla="*/ 285 h 735"/>
                <a:gd name="T42" fmla="*/ 68 w 387"/>
                <a:gd name="T43" fmla="*/ 224 h 735"/>
                <a:gd name="T44" fmla="*/ 50 w 387"/>
                <a:gd name="T45" fmla="*/ 150 h 735"/>
                <a:gd name="T46" fmla="*/ 57 w 387"/>
                <a:gd name="T47" fmla="*/ 112 h 735"/>
                <a:gd name="T48" fmla="*/ 86 w 387"/>
                <a:gd name="T49" fmla="*/ 125 h 735"/>
                <a:gd name="T50" fmla="*/ 132 w 387"/>
                <a:gd name="T51" fmla="*/ 132 h 735"/>
                <a:gd name="T52" fmla="*/ 173 w 387"/>
                <a:gd name="T53" fmla="*/ 134 h 735"/>
                <a:gd name="T54" fmla="*/ 205 w 387"/>
                <a:gd name="T55" fmla="*/ 145 h 735"/>
                <a:gd name="T56" fmla="*/ 210 w 387"/>
                <a:gd name="T57" fmla="*/ 95 h 735"/>
                <a:gd name="T58" fmla="*/ 258 w 387"/>
                <a:gd name="T59" fmla="*/ 118 h 735"/>
                <a:gd name="T60" fmla="*/ 294 w 387"/>
                <a:gd name="T61" fmla="*/ 66 h 735"/>
                <a:gd name="T62" fmla="*/ 255 w 387"/>
                <a:gd name="T63" fmla="*/ 61 h 735"/>
                <a:gd name="T64" fmla="*/ 264 w 387"/>
                <a:gd name="T65" fmla="*/ 48 h 735"/>
                <a:gd name="T66" fmla="*/ 301 w 387"/>
                <a:gd name="T67" fmla="*/ 48 h 735"/>
                <a:gd name="T68" fmla="*/ 346 w 387"/>
                <a:gd name="T69" fmla="*/ 14 h 735"/>
                <a:gd name="T70" fmla="*/ 384 w 387"/>
                <a:gd name="T71" fmla="*/ 2 h 735"/>
                <a:gd name="T72" fmla="*/ 359 w 387"/>
                <a:gd name="T73" fmla="*/ 34 h 735"/>
                <a:gd name="T74" fmla="*/ 316 w 387"/>
                <a:gd name="T75" fmla="*/ 101 h 735"/>
                <a:gd name="T76" fmla="*/ 293 w 387"/>
                <a:gd name="T77" fmla="*/ 184 h 735"/>
                <a:gd name="T78" fmla="*/ 280 w 387"/>
                <a:gd name="T79" fmla="*/ 197 h 735"/>
                <a:gd name="T80" fmla="*/ 234 w 387"/>
                <a:gd name="T81" fmla="*/ 90 h 735"/>
                <a:gd name="T82" fmla="*/ 234 w 387"/>
                <a:gd name="T83" fmla="*/ 161 h 735"/>
                <a:gd name="T84" fmla="*/ 175 w 387"/>
                <a:gd name="T85" fmla="*/ 155 h 735"/>
                <a:gd name="T86" fmla="*/ 91 w 387"/>
                <a:gd name="T87" fmla="*/ 140 h 735"/>
                <a:gd name="T88" fmla="*/ 71 w 387"/>
                <a:gd name="T89" fmla="*/ 142 h 735"/>
                <a:gd name="T90" fmla="*/ 97 w 387"/>
                <a:gd name="T91" fmla="*/ 191 h 735"/>
                <a:gd name="T92" fmla="*/ 93 w 387"/>
                <a:gd name="T93" fmla="*/ 213 h 735"/>
                <a:gd name="T94" fmla="*/ 90 w 387"/>
                <a:gd name="T95" fmla="*/ 250 h 735"/>
                <a:gd name="T96" fmla="*/ 135 w 387"/>
                <a:gd name="T97" fmla="*/ 281 h 735"/>
                <a:gd name="T98" fmla="*/ 191 w 387"/>
                <a:gd name="T99" fmla="*/ 301 h 735"/>
                <a:gd name="T100" fmla="*/ 221 w 387"/>
                <a:gd name="T101" fmla="*/ 327 h 735"/>
                <a:gd name="T102" fmla="*/ 149 w 387"/>
                <a:gd name="T103" fmla="*/ 303 h 735"/>
                <a:gd name="T104" fmla="*/ 116 w 387"/>
                <a:gd name="T105" fmla="*/ 325 h 735"/>
                <a:gd name="T106" fmla="*/ 134 w 387"/>
                <a:gd name="T107" fmla="*/ 342 h 735"/>
                <a:gd name="T108" fmla="*/ 218 w 387"/>
                <a:gd name="T109" fmla="*/ 351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7" h="735">
                  <a:moveTo>
                    <a:pt x="218" y="351"/>
                  </a:moveTo>
                  <a:lnTo>
                    <a:pt x="211" y="354"/>
                  </a:lnTo>
                  <a:lnTo>
                    <a:pt x="202" y="356"/>
                  </a:lnTo>
                  <a:lnTo>
                    <a:pt x="193" y="359"/>
                  </a:lnTo>
                  <a:lnTo>
                    <a:pt x="189" y="365"/>
                  </a:lnTo>
                  <a:lnTo>
                    <a:pt x="184" y="375"/>
                  </a:lnTo>
                  <a:lnTo>
                    <a:pt x="178" y="393"/>
                  </a:lnTo>
                  <a:lnTo>
                    <a:pt x="169" y="414"/>
                  </a:lnTo>
                  <a:lnTo>
                    <a:pt x="158" y="438"/>
                  </a:lnTo>
                  <a:lnTo>
                    <a:pt x="145" y="463"/>
                  </a:lnTo>
                  <a:lnTo>
                    <a:pt x="132" y="485"/>
                  </a:lnTo>
                  <a:lnTo>
                    <a:pt x="119" y="505"/>
                  </a:lnTo>
                  <a:lnTo>
                    <a:pt x="107" y="517"/>
                  </a:lnTo>
                  <a:lnTo>
                    <a:pt x="103" y="520"/>
                  </a:lnTo>
                  <a:lnTo>
                    <a:pt x="97" y="525"/>
                  </a:lnTo>
                  <a:lnTo>
                    <a:pt x="90" y="530"/>
                  </a:lnTo>
                  <a:lnTo>
                    <a:pt x="85" y="536"/>
                  </a:lnTo>
                  <a:lnTo>
                    <a:pt x="78" y="541"/>
                  </a:lnTo>
                  <a:lnTo>
                    <a:pt x="74" y="546"/>
                  </a:lnTo>
                  <a:lnTo>
                    <a:pt x="70" y="549"/>
                  </a:lnTo>
                  <a:lnTo>
                    <a:pt x="69" y="550"/>
                  </a:lnTo>
                  <a:lnTo>
                    <a:pt x="98" y="546"/>
                  </a:lnTo>
                  <a:lnTo>
                    <a:pt x="122" y="546"/>
                  </a:lnTo>
                  <a:lnTo>
                    <a:pt x="138" y="548"/>
                  </a:lnTo>
                  <a:lnTo>
                    <a:pt x="152" y="553"/>
                  </a:lnTo>
                  <a:lnTo>
                    <a:pt x="160" y="558"/>
                  </a:lnTo>
                  <a:lnTo>
                    <a:pt x="164" y="564"/>
                  </a:lnTo>
                  <a:lnTo>
                    <a:pt x="166" y="567"/>
                  </a:lnTo>
                  <a:lnTo>
                    <a:pt x="166" y="569"/>
                  </a:lnTo>
                  <a:lnTo>
                    <a:pt x="162" y="569"/>
                  </a:lnTo>
                  <a:lnTo>
                    <a:pt x="156" y="567"/>
                  </a:lnTo>
                  <a:lnTo>
                    <a:pt x="149" y="566"/>
                  </a:lnTo>
                  <a:lnTo>
                    <a:pt x="141" y="564"/>
                  </a:lnTo>
                  <a:lnTo>
                    <a:pt x="133" y="562"/>
                  </a:lnTo>
                  <a:lnTo>
                    <a:pt x="125" y="560"/>
                  </a:lnTo>
                  <a:lnTo>
                    <a:pt x="118" y="559"/>
                  </a:lnTo>
                  <a:lnTo>
                    <a:pt x="114" y="560"/>
                  </a:lnTo>
                  <a:lnTo>
                    <a:pt x="105" y="563"/>
                  </a:lnTo>
                  <a:lnTo>
                    <a:pt x="96" y="566"/>
                  </a:lnTo>
                  <a:lnTo>
                    <a:pt x="87" y="568"/>
                  </a:lnTo>
                  <a:lnTo>
                    <a:pt x="79" y="573"/>
                  </a:lnTo>
                  <a:lnTo>
                    <a:pt x="70" y="576"/>
                  </a:lnTo>
                  <a:lnTo>
                    <a:pt x="62" y="581"/>
                  </a:lnTo>
                  <a:lnTo>
                    <a:pt x="55" y="586"/>
                  </a:lnTo>
                  <a:lnTo>
                    <a:pt x="47" y="592"/>
                  </a:lnTo>
                  <a:lnTo>
                    <a:pt x="43" y="596"/>
                  </a:lnTo>
                  <a:lnTo>
                    <a:pt x="40" y="601"/>
                  </a:lnTo>
                  <a:lnTo>
                    <a:pt x="37" y="605"/>
                  </a:lnTo>
                  <a:lnTo>
                    <a:pt x="34" y="611"/>
                  </a:lnTo>
                  <a:lnTo>
                    <a:pt x="33" y="621"/>
                  </a:lnTo>
                  <a:lnTo>
                    <a:pt x="32" y="630"/>
                  </a:lnTo>
                  <a:lnTo>
                    <a:pt x="32" y="640"/>
                  </a:lnTo>
                  <a:lnTo>
                    <a:pt x="36" y="648"/>
                  </a:lnTo>
                  <a:lnTo>
                    <a:pt x="36" y="666"/>
                  </a:lnTo>
                  <a:lnTo>
                    <a:pt x="37" y="684"/>
                  </a:lnTo>
                  <a:lnTo>
                    <a:pt x="41" y="699"/>
                  </a:lnTo>
                  <a:lnTo>
                    <a:pt x="51" y="713"/>
                  </a:lnTo>
                  <a:lnTo>
                    <a:pt x="61" y="717"/>
                  </a:lnTo>
                  <a:lnTo>
                    <a:pt x="74" y="719"/>
                  </a:lnTo>
                  <a:lnTo>
                    <a:pt x="88" y="721"/>
                  </a:lnTo>
                  <a:lnTo>
                    <a:pt x="103" y="719"/>
                  </a:lnTo>
                  <a:lnTo>
                    <a:pt x="116" y="718"/>
                  </a:lnTo>
                  <a:lnTo>
                    <a:pt x="127" y="717"/>
                  </a:lnTo>
                  <a:lnTo>
                    <a:pt x="135" y="716"/>
                  </a:lnTo>
                  <a:lnTo>
                    <a:pt x="138" y="716"/>
                  </a:lnTo>
                  <a:lnTo>
                    <a:pt x="128" y="722"/>
                  </a:lnTo>
                  <a:lnTo>
                    <a:pt x="118" y="726"/>
                  </a:lnTo>
                  <a:lnTo>
                    <a:pt x="107" y="728"/>
                  </a:lnTo>
                  <a:lnTo>
                    <a:pt x="95" y="731"/>
                  </a:lnTo>
                  <a:lnTo>
                    <a:pt x="83" y="733"/>
                  </a:lnTo>
                  <a:lnTo>
                    <a:pt x="71" y="734"/>
                  </a:lnTo>
                  <a:lnTo>
                    <a:pt x="59" y="734"/>
                  </a:lnTo>
                  <a:lnTo>
                    <a:pt x="47" y="735"/>
                  </a:lnTo>
                  <a:lnTo>
                    <a:pt x="36" y="732"/>
                  </a:lnTo>
                  <a:lnTo>
                    <a:pt x="28" y="726"/>
                  </a:lnTo>
                  <a:lnTo>
                    <a:pt x="22" y="717"/>
                  </a:lnTo>
                  <a:lnTo>
                    <a:pt x="16" y="708"/>
                  </a:lnTo>
                  <a:lnTo>
                    <a:pt x="13" y="697"/>
                  </a:lnTo>
                  <a:lnTo>
                    <a:pt x="10" y="686"/>
                  </a:lnTo>
                  <a:lnTo>
                    <a:pt x="6" y="676"/>
                  </a:lnTo>
                  <a:lnTo>
                    <a:pt x="3" y="666"/>
                  </a:lnTo>
                  <a:lnTo>
                    <a:pt x="2" y="657"/>
                  </a:lnTo>
                  <a:lnTo>
                    <a:pt x="1" y="649"/>
                  </a:lnTo>
                  <a:lnTo>
                    <a:pt x="0" y="640"/>
                  </a:lnTo>
                  <a:lnTo>
                    <a:pt x="1" y="632"/>
                  </a:lnTo>
                  <a:lnTo>
                    <a:pt x="8" y="614"/>
                  </a:lnTo>
                  <a:lnTo>
                    <a:pt x="16" y="597"/>
                  </a:lnTo>
                  <a:lnTo>
                    <a:pt x="24" y="581"/>
                  </a:lnTo>
                  <a:lnTo>
                    <a:pt x="31" y="564"/>
                  </a:lnTo>
                  <a:lnTo>
                    <a:pt x="36" y="550"/>
                  </a:lnTo>
                  <a:lnTo>
                    <a:pt x="47" y="534"/>
                  </a:lnTo>
                  <a:lnTo>
                    <a:pt x="61" y="515"/>
                  </a:lnTo>
                  <a:lnTo>
                    <a:pt x="78" y="496"/>
                  </a:lnTo>
                  <a:lnTo>
                    <a:pt x="96" y="477"/>
                  </a:lnTo>
                  <a:lnTo>
                    <a:pt x="112" y="460"/>
                  </a:lnTo>
                  <a:lnTo>
                    <a:pt x="124" y="445"/>
                  </a:lnTo>
                  <a:lnTo>
                    <a:pt x="132" y="435"/>
                  </a:lnTo>
                  <a:lnTo>
                    <a:pt x="136" y="426"/>
                  </a:lnTo>
                  <a:lnTo>
                    <a:pt x="142" y="416"/>
                  </a:lnTo>
                  <a:lnTo>
                    <a:pt x="147" y="404"/>
                  </a:lnTo>
                  <a:lnTo>
                    <a:pt x="153" y="393"/>
                  </a:lnTo>
                  <a:lnTo>
                    <a:pt x="158" y="381"/>
                  </a:lnTo>
                  <a:lnTo>
                    <a:pt x="161" y="371"/>
                  </a:lnTo>
                  <a:lnTo>
                    <a:pt x="164" y="365"/>
                  </a:lnTo>
                  <a:lnTo>
                    <a:pt x="165" y="360"/>
                  </a:lnTo>
                  <a:lnTo>
                    <a:pt x="161" y="360"/>
                  </a:lnTo>
                  <a:lnTo>
                    <a:pt x="151" y="360"/>
                  </a:lnTo>
                  <a:lnTo>
                    <a:pt x="135" y="359"/>
                  </a:lnTo>
                  <a:lnTo>
                    <a:pt x="118" y="358"/>
                  </a:lnTo>
                  <a:lnTo>
                    <a:pt x="100" y="356"/>
                  </a:lnTo>
                  <a:lnTo>
                    <a:pt x="84" y="353"/>
                  </a:lnTo>
                  <a:lnTo>
                    <a:pt x="72" y="349"/>
                  </a:lnTo>
                  <a:lnTo>
                    <a:pt x="66" y="344"/>
                  </a:lnTo>
                  <a:lnTo>
                    <a:pt x="68" y="337"/>
                  </a:lnTo>
                  <a:lnTo>
                    <a:pt x="74" y="331"/>
                  </a:lnTo>
                  <a:lnTo>
                    <a:pt x="84" y="325"/>
                  </a:lnTo>
                  <a:lnTo>
                    <a:pt x="95" y="320"/>
                  </a:lnTo>
                  <a:lnTo>
                    <a:pt x="103" y="316"/>
                  </a:lnTo>
                  <a:lnTo>
                    <a:pt x="109" y="312"/>
                  </a:lnTo>
                  <a:lnTo>
                    <a:pt x="114" y="306"/>
                  </a:lnTo>
                  <a:lnTo>
                    <a:pt x="117" y="299"/>
                  </a:lnTo>
                  <a:lnTo>
                    <a:pt x="110" y="297"/>
                  </a:lnTo>
                  <a:lnTo>
                    <a:pt x="104" y="295"/>
                  </a:lnTo>
                  <a:lnTo>
                    <a:pt x="97" y="293"/>
                  </a:lnTo>
                  <a:lnTo>
                    <a:pt x="91" y="288"/>
                  </a:lnTo>
                  <a:lnTo>
                    <a:pt x="86" y="285"/>
                  </a:lnTo>
                  <a:lnTo>
                    <a:pt x="80" y="279"/>
                  </a:lnTo>
                  <a:lnTo>
                    <a:pt x="77" y="274"/>
                  </a:lnTo>
                  <a:lnTo>
                    <a:pt x="74" y="268"/>
                  </a:lnTo>
                  <a:lnTo>
                    <a:pt x="71" y="254"/>
                  </a:lnTo>
                  <a:lnTo>
                    <a:pt x="68" y="238"/>
                  </a:lnTo>
                  <a:lnTo>
                    <a:pt x="68" y="224"/>
                  </a:lnTo>
                  <a:lnTo>
                    <a:pt x="71" y="209"/>
                  </a:lnTo>
                  <a:lnTo>
                    <a:pt x="70" y="196"/>
                  </a:lnTo>
                  <a:lnTo>
                    <a:pt x="67" y="182"/>
                  </a:lnTo>
                  <a:lnTo>
                    <a:pt x="62" y="169"/>
                  </a:lnTo>
                  <a:lnTo>
                    <a:pt x="55" y="159"/>
                  </a:lnTo>
                  <a:lnTo>
                    <a:pt x="50" y="150"/>
                  </a:lnTo>
                  <a:lnTo>
                    <a:pt x="47" y="138"/>
                  </a:lnTo>
                  <a:lnTo>
                    <a:pt x="47" y="127"/>
                  </a:lnTo>
                  <a:lnTo>
                    <a:pt x="49" y="116"/>
                  </a:lnTo>
                  <a:lnTo>
                    <a:pt x="51" y="114"/>
                  </a:lnTo>
                  <a:lnTo>
                    <a:pt x="53" y="113"/>
                  </a:lnTo>
                  <a:lnTo>
                    <a:pt x="57" y="112"/>
                  </a:lnTo>
                  <a:lnTo>
                    <a:pt x="59" y="113"/>
                  </a:lnTo>
                  <a:lnTo>
                    <a:pt x="65" y="116"/>
                  </a:lnTo>
                  <a:lnTo>
                    <a:pt x="69" y="118"/>
                  </a:lnTo>
                  <a:lnTo>
                    <a:pt x="75" y="121"/>
                  </a:lnTo>
                  <a:lnTo>
                    <a:pt x="80" y="123"/>
                  </a:lnTo>
                  <a:lnTo>
                    <a:pt x="86" y="125"/>
                  </a:lnTo>
                  <a:lnTo>
                    <a:pt x="93" y="127"/>
                  </a:lnTo>
                  <a:lnTo>
                    <a:pt x="99" y="128"/>
                  </a:lnTo>
                  <a:lnTo>
                    <a:pt x="107" y="131"/>
                  </a:lnTo>
                  <a:lnTo>
                    <a:pt x="116" y="132"/>
                  </a:lnTo>
                  <a:lnTo>
                    <a:pt x="124" y="133"/>
                  </a:lnTo>
                  <a:lnTo>
                    <a:pt x="132" y="132"/>
                  </a:lnTo>
                  <a:lnTo>
                    <a:pt x="138" y="131"/>
                  </a:lnTo>
                  <a:lnTo>
                    <a:pt x="145" y="129"/>
                  </a:lnTo>
                  <a:lnTo>
                    <a:pt x="153" y="129"/>
                  </a:lnTo>
                  <a:lnTo>
                    <a:pt x="161" y="131"/>
                  </a:lnTo>
                  <a:lnTo>
                    <a:pt x="169" y="133"/>
                  </a:lnTo>
                  <a:lnTo>
                    <a:pt x="173" y="134"/>
                  </a:lnTo>
                  <a:lnTo>
                    <a:pt x="179" y="135"/>
                  </a:lnTo>
                  <a:lnTo>
                    <a:pt x="183" y="136"/>
                  </a:lnTo>
                  <a:lnTo>
                    <a:pt x="189" y="138"/>
                  </a:lnTo>
                  <a:lnTo>
                    <a:pt x="194" y="141"/>
                  </a:lnTo>
                  <a:lnTo>
                    <a:pt x="200" y="143"/>
                  </a:lnTo>
                  <a:lnTo>
                    <a:pt x="205" y="145"/>
                  </a:lnTo>
                  <a:lnTo>
                    <a:pt x="209" y="147"/>
                  </a:lnTo>
                  <a:lnTo>
                    <a:pt x="208" y="138"/>
                  </a:lnTo>
                  <a:lnTo>
                    <a:pt x="206" y="129"/>
                  </a:lnTo>
                  <a:lnTo>
                    <a:pt x="205" y="119"/>
                  </a:lnTo>
                  <a:lnTo>
                    <a:pt x="206" y="109"/>
                  </a:lnTo>
                  <a:lnTo>
                    <a:pt x="210" y="95"/>
                  </a:lnTo>
                  <a:lnTo>
                    <a:pt x="216" y="81"/>
                  </a:lnTo>
                  <a:lnTo>
                    <a:pt x="225" y="69"/>
                  </a:lnTo>
                  <a:lnTo>
                    <a:pt x="237" y="58"/>
                  </a:lnTo>
                  <a:lnTo>
                    <a:pt x="246" y="68"/>
                  </a:lnTo>
                  <a:lnTo>
                    <a:pt x="252" y="90"/>
                  </a:lnTo>
                  <a:lnTo>
                    <a:pt x="258" y="118"/>
                  </a:lnTo>
                  <a:lnTo>
                    <a:pt x="267" y="141"/>
                  </a:lnTo>
                  <a:lnTo>
                    <a:pt x="274" y="122"/>
                  </a:lnTo>
                  <a:lnTo>
                    <a:pt x="281" y="104"/>
                  </a:lnTo>
                  <a:lnTo>
                    <a:pt x="288" y="85"/>
                  </a:lnTo>
                  <a:lnTo>
                    <a:pt x="297" y="67"/>
                  </a:lnTo>
                  <a:lnTo>
                    <a:pt x="294" y="66"/>
                  </a:lnTo>
                  <a:lnTo>
                    <a:pt x="288" y="65"/>
                  </a:lnTo>
                  <a:lnTo>
                    <a:pt x="281" y="63"/>
                  </a:lnTo>
                  <a:lnTo>
                    <a:pt x="274" y="62"/>
                  </a:lnTo>
                  <a:lnTo>
                    <a:pt x="266" y="62"/>
                  </a:lnTo>
                  <a:lnTo>
                    <a:pt x="259" y="61"/>
                  </a:lnTo>
                  <a:lnTo>
                    <a:pt x="255" y="61"/>
                  </a:lnTo>
                  <a:lnTo>
                    <a:pt x="254" y="61"/>
                  </a:lnTo>
                  <a:lnTo>
                    <a:pt x="254" y="58"/>
                  </a:lnTo>
                  <a:lnTo>
                    <a:pt x="255" y="54"/>
                  </a:lnTo>
                  <a:lnTo>
                    <a:pt x="255" y="52"/>
                  </a:lnTo>
                  <a:lnTo>
                    <a:pt x="256" y="48"/>
                  </a:lnTo>
                  <a:lnTo>
                    <a:pt x="264" y="48"/>
                  </a:lnTo>
                  <a:lnTo>
                    <a:pt x="271" y="48"/>
                  </a:lnTo>
                  <a:lnTo>
                    <a:pt x="277" y="48"/>
                  </a:lnTo>
                  <a:lnTo>
                    <a:pt x="283" y="48"/>
                  </a:lnTo>
                  <a:lnTo>
                    <a:pt x="288" y="48"/>
                  </a:lnTo>
                  <a:lnTo>
                    <a:pt x="295" y="48"/>
                  </a:lnTo>
                  <a:lnTo>
                    <a:pt x="301" y="48"/>
                  </a:lnTo>
                  <a:lnTo>
                    <a:pt x="307" y="48"/>
                  </a:lnTo>
                  <a:lnTo>
                    <a:pt x="314" y="40"/>
                  </a:lnTo>
                  <a:lnTo>
                    <a:pt x="321" y="32"/>
                  </a:lnTo>
                  <a:lnTo>
                    <a:pt x="329" y="25"/>
                  </a:lnTo>
                  <a:lnTo>
                    <a:pt x="338" y="20"/>
                  </a:lnTo>
                  <a:lnTo>
                    <a:pt x="346" y="14"/>
                  </a:lnTo>
                  <a:lnTo>
                    <a:pt x="354" y="9"/>
                  </a:lnTo>
                  <a:lnTo>
                    <a:pt x="362" y="4"/>
                  </a:lnTo>
                  <a:lnTo>
                    <a:pt x="371" y="0"/>
                  </a:lnTo>
                  <a:lnTo>
                    <a:pt x="376" y="1"/>
                  </a:lnTo>
                  <a:lnTo>
                    <a:pt x="380" y="1"/>
                  </a:lnTo>
                  <a:lnTo>
                    <a:pt x="384" y="2"/>
                  </a:lnTo>
                  <a:lnTo>
                    <a:pt x="387" y="5"/>
                  </a:lnTo>
                  <a:lnTo>
                    <a:pt x="386" y="6"/>
                  </a:lnTo>
                  <a:lnTo>
                    <a:pt x="381" y="11"/>
                  </a:lnTo>
                  <a:lnTo>
                    <a:pt x="375" y="18"/>
                  </a:lnTo>
                  <a:lnTo>
                    <a:pt x="367" y="25"/>
                  </a:lnTo>
                  <a:lnTo>
                    <a:pt x="359" y="34"/>
                  </a:lnTo>
                  <a:lnTo>
                    <a:pt x="350" y="44"/>
                  </a:lnTo>
                  <a:lnTo>
                    <a:pt x="342" y="53"/>
                  </a:lnTo>
                  <a:lnTo>
                    <a:pt x="337" y="61"/>
                  </a:lnTo>
                  <a:lnTo>
                    <a:pt x="330" y="75"/>
                  </a:lnTo>
                  <a:lnTo>
                    <a:pt x="323" y="88"/>
                  </a:lnTo>
                  <a:lnTo>
                    <a:pt x="316" y="101"/>
                  </a:lnTo>
                  <a:lnTo>
                    <a:pt x="310" y="115"/>
                  </a:lnTo>
                  <a:lnTo>
                    <a:pt x="304" y="128"/>
                  </a:lnTo>
                  <a:lnTo>
                    <a:pt x="300" y="143"/>
                  </a:lnTo>
                  <a:lnTo>
                    <a:pt x="296" y="157"/>
                  </a:lnTo>
                  <a:lnTo>
                    <a:pt x="293" y="172"/>
                  </a:lnTo>
                  <a:lnTo>
                    <a:pt x="293" y="184"/>
                  </a:lnTo>
                  <a:lnTo>
                    <a:pt x="299" y="199"/>
                  </a:lnTo>
                  <a:lnTo>
                    <a:pt x="303" y="216"/>
                  </a:lnTo>
                  <a:lnTo>
                    <a:pt x="297" y="230"/>
                  </a:lnTo>
                  <a:lnTo>
                    <a:pt x="294" y="227"/>
                  </a:lnTo>
                  <a:lnTo>
                    <a:pt x="288" y="213"/>
                  </a:lnTo>
                  <a:lnTo>
                    <a:pt x="280" y="197"/>
                  </a:lnTo>
                  <a:lnTo>
                    <a:pt x="268" y="179"/>
                  </a:lnTo>
                  <a:lnTo>
                    <a:pt x="255" y="156"/>
                  </a:lnTo>
                  <a:lnTo>
                    <a:pt x="246" y="129"/>
                  </a:lnTo>
                  <a:lnTo>
                    <a:pt x="240" y="105"/>
                  </a:lnTo>
                  <a:lnTo>
                    <a:pt x="237" y="89"/>
                  </a:lnTo>
                  <a:lnTo>
                    <a:pt x="234" y="90"/>
                  </a:lnTo>
                  <a:lnTo>
                    <a:pt x="228" y="103"/>
                  </a:lnTo>
                  <a:lnTo>
                    <a:pt x="222" y="119"/>
                  </a:lnTo>
                  <a:lnTo>
                    <a:pt x="222" y="134"/>
                  </a:lnTo>
                  <a:lnTo>
                    <a:pt x="226" y="144"/>
                  </a:lnTo>
                  <a:lnTo>
                    <a:pt x="230" y="152"/>
                  </a:lnTo>
                  <a:lnTo>
                    <a:pt x="234" y="161"/>
                  </a:lnTo>
                  <a:lnTo>
                    <a:pt x="237" y="171"/>
                  </a:lnTo>
                  <a:lnTo>
                    <a:pt x="232" y="173"/>
                  </a:lnTo>
                  <a:lnTo>
                    <a:pt x="224" y="171"/>
                  </a:lnTo>
                  <a:lnTo>
                    <a:pt x="211" y="168"/>
                  </a:lnTo>
                  <a:lnTo>
                    <a:pt x="194" y="161"/>
                  </a:lnTo>
                  <a:lnTo>
                    <a:pt x="175" y="155"/>
                  </a:lnTo>
                  <a:lnTo>
                    <a:pt x="153" y="148"/>
                  </a:lnTo>
                  <a:lnTo>
                    <a:pt x="130" y="144"/>
                  </a:lnTo>
                  <a:lnTo>
                    <a:pt x="105" y="142"/>
                  </a:lnTo>
                  <a:lnTo>
                    <a:pt x="100" y="142"/>
                  </a:lnTo>
                  <a:lnTo>
                    <a:pt x="96" y="141"/>
                  </a:lnTo>
                  <a:lnTo>
                    <a:pt x="91" y="140"/>
                  </a:lnTo>
                  <a:lnTo>
                    <a:pt x="88" y="138"/>
                  </a:lnTo>
                  <a:lnTo>
                    <a:pt x="84" y="137"/>
                  </a:lnTo>
                  <a:lnTo>
                    <a:pt x="79" y="135"/>
                  </a:lnTo>
                  <a:lnTo>
                    <a:pt x="76" y="134"/>
                  </a:lnTo>
                  <a:lnTo>
                    <a:pt x="71" y="132"/>
                  </a:lnTo>
                  <a:lnTo>
                    <a:pt x="71" y="142"/>
                  </a:lnTo>
                  <a:lnTo>
                    <a:pt x="71" y="152"/>
                  </a:lnTo>
                  <a:lnTo>
                    <a:pt x="74" y="162"/>
                  </a:lnTo>
                  <a:lnTo>
                    <a:pt x="80" y="170"/>
                  </a:lnTo>
                  <a:lnTo>
                    <a:pt x="87" y="176"/>
                  </a:lnTo>
                  <a:lnTo>
                    <a:pt x="94" y="183"/>
                  </a:lnTo>
                  <a:lnTo>
                    <a:pt x="97" y="191"/>
                  </a:lnTo>
                  <a:lnTo>
                    <a:pt x="99" y="201"/>
                  </a:lnTo>
                  <a:lnTo>
                    <a:pt x="98" y="202"/>
                  </a:lnTo>
                  <a:lnTo>
                    <a:pt x="97" y="203"/>
                  </a:lnTo>
                  <a:lnTo>
                    <a:pt x="96" y="204"/>
                  </a:lnTo>
                  <a:lnTo>
                    <a:pt x="95" y="204"/>
                  </a:lnTo>
                  <a:lnTo>
                    <a:pt x="93" y="213"/>
                  </a:lnTo>
                  <a:lnTo>
                    <a:pt x="96" y="221"/>
                  </a:lnTo>
                  <a:lnTo>
                    <a:pt x="98" y="229"/>
                  </a:lnTo>
                  <a:lnTo>
                    <a:pt x="91" y="236"/>
                  </a:lnTo>
                  <a:lnTo>
                    <a:pt x="90" y="240"/>
                  </a:lnTo>
                  <a:lnTo>
                    <a:pt x="90" y="245"/>
                  </a:lnTo>
                  <a:lnTo>
                    <a:pt x="90" y="250"/>
                  </a:lnTo>
                  <a:lnTo>
                    <a:pt x="90" y="255"/>
                  </a:lnTo>
                  <a:lnTo>
                    <a:pt x="98" y="262"/>
                  </a:lnTo>
                  <a:lnTo>
                    <a:pt x="107" y="267"/>
                  </a:lnTo>
                  <a:lnTo>
                    <a:pt x="116" y="273"/>
                  </a:lnTo>
                  <a:lnTo>
                    <a:pt x="125" y="276"/>
                  </a:lnTo>
                  <a:lnTo>
                    <a:pt x="135" y="281"/>
                  </a:lnTo>
                  <a:lnTo>
                    <a:pt x="145" y="284"/>
                  </a:lnTo>
                  <a:lnTo>
                    <a:pt x="154" y="288"/>
                  </a:lnTo>
                  <a:lnTo>
                    <a:pt x="164" y="292"/>
                  </a:lnTo>
                  <a:lnTo>
                    <a:pt x="171" y="294"/>
                  </a:lnTo>
                  <a:lnTo>
                    <a:pt x="181" y="297"/>
                  </a:lnTo>
                  <a:lnTo>
                    <a:pt x="191" y="301"/>
                  </a:lnTo>
                  <a:lnTo>
                    <a:pt x="202" y="304"/>
                  </a:lnTo>
                  <a:lnTo>
                    <a:pt x="212" y="310"/>
                  </a:lnTo>
                  <a:lnTo>
                    <a:pt x="221" y="314"/>
                  </a:lnTo>
                  <a:lnTo>
                    <a:pt x="227" y="319"/>
                  </a:lnTo>
                  <a:lnTo>
                    <a:pt x="229" y="324"/>
                  </a:lnTo>
                  <a:lnTo>
                    <a:pt x="221" y="327"/>
                  </a:lnTo>
                  <a:lnTo>
                    <a:pt x="211" y="325"/>
                  </a:lnTo>
                  <a:lnTo>
                    <a:pt x="199" y="322"/>
                  </a:lnTo>
                  <a:lnTo>
                    <a:pt x="185" y="318"/>
                  </a:lnTo>
                  <a:lnTo>
                    <a:pt x="172" y="312"/>
                  </a:lnTo>
                  <a:lnTo>
                    <a:pt x="160" y="306"/>
                  </a:lnTo>
                  <a:lnTo>
                    <a:pt x="149" y="303"/>
                  </a:lnTo>
                  <a:lnTo>
                    <a:pt x="141" y="301"/>
                  </a:lnTo>
                  <a:lnTo>
                    <a:pt x="137" y="306"/>
                  </a:lnTo>
                  <a:lnTo>
                    <a:pt x="134" y="311"/>
                  </a:lnTo>
                  <a:lnTo>
                    <a:pt x="128" y="316"/>
                  </a:lnTo>
                  <a:lnTo>
                    <a:pt x="123" y="321"/>
                  </a:lnTo>
                  <a:lnTo>
                    <a:pt x="116" y="325"/>
                  </a:lnTo>
                  <a:lnTo>
                    <a:pt x="110" y="330"/>
                  </a:lnTo>
                  <a:lnTo>
                    <a:pt x="105" y="334"/>
                  </a:lnTo>
                  <a:lnTo>
                    <a:pt x="99" y="338"/>
                  </a:lnTo>
                  <a:lnTo>
                    <a:pt x="110" y="340"/>
                  </a:lnTo>
                  <a:lnTo>
                    <a:pt x="122" y="341"/>
                  </a:lnTo>
                  <a:lnTo>
                    <a:pt x="134" y="342"/>
                  </a:lnTo>
                  <a:lnTo>
                    <a:pt x="146" y="343"/>
                  </a:lnTo>
                  <a:lnTo>
                    <a:pt x="160" y="343"/>
                  </a:lnTo>
                  <a:lnTo>
                    <a:pt x="172" y="343"/>
                  </a:lnTo>
                  <a:lnTo>
                    <a:pt x="184" y="342"/>
                  </a:lnTo>
                  <a:lnTo>
                    <a:pt x="196" y="341"/>
                  </a:lnTo>
                  <a:lnTo>
                    <a:pt x="218" y="351"/>
                  </a:lnTo>
                  <a:close/>
                </a:path>
              </a:pathLst>
            </a:custGeom>
            <a:solidFill>
              <a:srgbClr val="000000"/>
            </a:solidFill>
            <a:ln w="38100">
              <a:solidFill>
                <a:srgbClr val="002060"/>
              </a:solidFill>
              <a:round/>
              <a:headEnd/>
              <a:tailEnd/>
            </a:ln>
          </p:spPr>
          <p:txBody>
            <a:bodyPr/>
            <a:lstStyle/>
            <a:p>
              <a:endParaRPr lang="en-US"/>
            </a:p>
          </p:txBody>
        </p:sp>
        <p:sp>
          <p:nvSpPr>
            <p:cNvPr id="67" name="Freeform 66"/>
            <p:cNvSpPr>
              <a:spLocks/>
            </p:cNvSpPr>
            <p:nvPr/>
          </p:nvSpPr>
          <p:spPr bwMode="auto">
            <a:xfrm>
              <a:off x="3379" y="2300"/>
              <a:ext cx="68" cy="230"/>
            </a:xfrm>
            <a:custGeom>
              <a:avLst/>
              <a:gdLst>
                <a:gd name="T0" fmla="*/ 29 w 68"/>
                <a:gd name="T1" fmla="*/ 101 h 230"/>
                <a:gd name="T2" fmla="*/ 33 w 68"/>
                <a:gd name="T3" fmla="*/ 109 h 230"/>
                <a:gd name="T4" fmla="*/ 40 w 68"/>
                <a:gd name="T5" fmla="*/ 116 h 230"/>
                <a:gd name="T6" fmla="*/ 47 w 68"/>
                <a:gd name="T7" fmla="*/ 122 h 230"/>
                <a:gd name="T8" fmla="*/ 47 w 68"/>
                <a:gd name="T9" fmla="*/ 131 h 230"/>
                <a:gd name="T10" fmla="*/ 41 w 68"/>
                <a:gd name="T11" fmla="*/ 140 h 230"/>
                <a:gd name="T12" fmla="*/ 33 w 68"/>
                <a:gd name="T13" fmla="*/ 147 h 230"/>
                <a:gd name="T14" fmla="*/ 26 w 68"/>
                <a:gd name="T15" fmla="*/ 154 h 230"/>
                <a:gd name="T16" fmla="*/ 18 w 68"/>
                <a:gd name="T17" fmla="*/ 161 h 230"/>
                <a:gd name="T18" fmla="*/ 22 w 68"/>
                <a:gd name="T19" fmla="*/ 177 h 230"/>
                <a:gd name="T20" fmla="*/ 26 w 68"/>
                <a:gd name="T21" fmla="*/ 193 h 230"/>
                <a:gd name="T22" fmla="*/ 29 w 68"/>
                <a:gd name="T23" fmla="*/ 207 h 230"/>
                <a:gd name="T24" fmla="*/ 32 w 68"/>
                <a:gd name="T25" fmla="*/ 223 h 230"/>
                <a:gd name="T26" fmla="*/ 32 w 68"/>
                <a:gd name="T27" fmla="*/ 226 h 230"/>
                <a:gd name="T28" fmla="*/ 31 w 68"/>
                <a:gd name="T29" fmla="*/ 229 h 230"/>
                <a:gd name="T30" fmla="*/ 28 w 68"/>
                <a:gd name="T31" fmla="*/ 230 h 230"/>
                <a:gd name="T32" fmla="*/ 24 w 68"/>
                <a:gd name="T33" fmla="*/ 230 h 230"/>
                <a:gd name="T34" fmla="*/ 18 w 68"/>
                <a:gd name="T35" fmla="*/ 210 h 230"/>
                <a:gd name="T36" fmla="*/ 10 w 68"/>
                <a:gd name="T37" fmla="*/ 184 h 230"/>
                <a:gd name="T38" fmla="*/ 3 w 68"/>
                <a:gd name="T39" fmla="*/ 159 h 230"/>
                <a:gd name="T40" fmla="*/ 0 w 68"/>
                <a:gd name="T41" fmla="*/ 145 h 230"/>
                <a:gd name="T42" fmla="*/ 8 w 68"/>
                <a:gd name="T43" fmla="*/ 140 h 230"/>
                <a:gd name="T44" fmla="*/ 15 w 68"/>
                <a:gd name="T45" fmla="*/ 137 h 230"/>
                <a:gd name="T46" fmla="*/ 22 w 68"/>
                <a:gd name="T47" fmla="*/ 132 h 230"/>
                <a:gd name="T48" fmla="*/ 28 w 68"/>
                <a:gd name="T49" fmla="*/ 126 h 230"/>
                <a:gd name="T50" fmla="*/ 21 w 68"/>
                <a:gd name="T51" fmla="*/ 120 h 230"/>
                <a:gd name="T52" fmla="*/ 14 w 68"/>
                <a:gd name="T53" fmla="*/ 112 h 230"/>
                <a:gd name="T54" fmla="*/ 10 w 68"/>
                <a:gd name="T55" fmla="*/ 106 h 230"/>
                <a:gd name="T56" fmla="*/ 10 w 68"/>
                <a:gd name="T57" fmla="*/ 97 h 230"/>
                <a:gd name="T58" fmla="*/ 11 w 68"/>
                <a:gd name="T59" fmla="*/ 93 h 230"/>
                <a:gd name="T60" fmla="*/ 15 w 68"/>
                <a:gd name="T61" fmla="*/ 85 h 230"/>
                <a:gd name="T62" fmla="*/ 21 w 68"/>
                <a:gd name="T63" fmla="*/ 73 h 230"/>
                <a:gd name="T64" fmla="*/ 29 w 68"/>
                <a:gd name="T65" fmla="*/ 58 h 230"/>
                <a:gd name="T66" fmla="*/ 38 w 68"/>
                <a:gd name="T67" fmla="*/ 43 h 230"/>
                <a:gd name="T68" fmla="*/ 48 w 68"/>
                <a:gd name="T69" fmla="*/ 27 h 230"/>
                <a:gd name="T70" fmla="*/ 58 w 68"/>
                <a:gd name="T71" fmla="*/ 13 h 230"/>
                <a:gd name="T72" fmla="*/ 68 w 68"/>
                <a:gd name="T73" fmla="*/ 0 h 230"/>
                <a:gd name="T74" fmla="*/ 68 w 68"/>
                <a:gd name="T75" fmla="*/ 4 h 230"/>
                <a:gd name="T76" fmla="*/ 66 w 68"/>
                <a:gd name="T77" fmla="*/ 13 h 230"/>
                <a:gd name="T78" fmla="*/ 61 w 68"/>
                <a:gd name="T79" fmla="*/ 26 h 230"/>
                <a:gd name="T80" fmla="*/ 56 w 68"/>
                <a:gd name="T81" fmla="*/ 42 h 230"/>
                <a:gd name="T82" fmla="*/ 49 w 68"/>
                <a:gd name="T83" fmla="*/ 60 h 230"/>
                <a:gd name="T84" fmla="*/ 41 w 68"/>
                <a:gd name="T85" fmla="*/ 76 h 230"/>
                <a:gd name="T86" fmla="*/ 35 w 68"/>
                <a:gd name="T87" fmla="*/ 91 h 230"/>
                <a:gd name="T88" fmla="*/ 29 w 68"/>
                <a:gd name="T89" fmla="*/ 10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230">
                  <a:moveTo>
                    <a:pt x="29" y="101"/>
                  </a:moveTo>
                  <a:lnTo>
                    <a:pt x="33" y="109"/>
                  </a:lnTo>
                  <a:lnTo>
                    <a:pt x="40" y="116"/>
                  </a:lnTo>
                  <a:lnTo>
                    <a:pt x="47" y="122"/>
                  </a:lnTo>
                  <a:lnTo>
                    <a:pt x="47" y="131"/>
                  </a:lnTo>
                  <a:lnTo>
                    <a:pt x="41" y="140"/>
                  </a:lnTo>
                  <a:lnTo>
                    <a:pt x="33" y="147"/>
                  </a:lnTo>
                  <a:lnTo>
                    <a:pt x="26" y="154"/>
                  </a:lnTo>
                  <a:lnTo>
                    <a:pt x="18" y="161"/>
                  </a:lnTo>
                  <a:lnTo>
                    <a:pt x="22" y="177"/>
                  </a:lnTo>
                  <a:lnTo>
                    <a:pt x="26" y="193"/>
                  </a:lnTo>
                  <a:lnTo>
                    <a:pt x="29" y="207"/>
                  </a:lnTo>
                  <a:lnTo>
                    <a:pt x="32" y="223"/>
                  </a:lnTo>
                  <a:lnTo>
                    <a:pt x="32" y="226"/>
                  </a:lnTo>
                  <a:lnTo>
                    <a:pt x="31" y="229"/>
                  </a:lnTo>
                  <a:lnTo>
                    <a:pt x="28" y="230"/>
                  </a:lnTo>
                  <a:lnTo>
                    <a:pt x="24" y="230"/>
                  </a:lnTo>
                  <a:lnTo>
                    <a:pt x="18" y="210"/>
                  </a:lnTo>
                  <a:lnTo>
                    <a:pt x="10" y="184"/>
                  </a:lnTo>
                  <a:lnTo>
                    <a:pt x="3" y="159"/>
                  </a:lnTo>
                  <a:lnTo>
                    <a:pt x="0" y="145"/>
                  </a:lnTo>
                  <a:lnTo>
                    <a:pt x="8" y="140"/>
                  </a:lnTo>
                  <a:lnTo>
                    <a:pt x="15" y="137"/>
                  </a:lnTo>
                  <a:lnTo>
                    <a:pt x="22" y="132"/>
                  </a:lnTo>
                  <a:lnTo>
                    <a:pt x="28" y="126"/>
                  </a:lnTo>
                  <a:lnTo>
                    <a:pt x="21" y="120"/>
                  </a:lnTo>
                  <a:lnTo>
                    <a:pt x="14" y="112"/>
                  </a:lnTo>
                  <a:lnTo>
                    <a:pt x="10" y="106"/>
                  </a:lnTo>
                  <a:lnTo>
                    <a:pt x="10" y="97"/>
                  </a:lnTo>
                  <a:lnTo>
                    <a:pt x="11" y="93"/>
                  </a:lnTo>
                  <a:lnTo>
                    <a:pt x="15" y="85"/>
                  </a:lnTo>
                  <a:lnTo>
                    <a:pt x="21" y="73"/>
                  </a:lnTo>
                  <a:lnTo>
                    <a:pt x="29" y="58"/>
                  </a:lnTo>
                  <a:lnTo>
                    <a:pt x="38" y="43"/>
                  </a:lnTo>
                  <a:lnTo>
                    <a:pt x="48" y="27"/>
                  </a:lnTo>
                  <a:lnTo>
                    <a:pt x="58" y="13"/>
                  </a:lnTo>
                  <a:lnTo>
                    <a:pt x="68" y="0"/>
                  </a:lnTo>
                  <a:lnTo>
                    <a:pt x="68" y="4"/>
                  </a:lnTo>
                  <a:lnTo>
                    <a:pt x="66" y="13"/>
                  </a:lnTo>
                  <a:lnTo>
                    <a:pt x="61" y="26"/>
                  </a:lnTo>
                  <a:lnTo>
                    <a:pt x="56" y="42"/>
                  </a:lnTo>
                  <a:lnTo>
                    <a:pt x="49" y="60"/>
                  </a:lnTo>
                  <a:lnTo>
                    <a:pt x="41" y="76"/>
                  </a:lnTo>
                  <a:lnTo>
                    <a:pt x="35" y="91"/>
                  </a:lnTo>
                  <a:lnTo>
                    <a:pt x="29" y="101"/>
                  </a:lnTo>
                  <a:close/>
                </a:path>
              </a:pathLst>
            </a:custGeom>
            <a:solidFill>
              <a:srgbClr val="000000"/>
            </a:solidFill>
            <a:ln w="38100">
              <a:solidFill>
                <a:srgbClr val="002060"/>
              </a:solidFill>
              <a:round/>
              <a:headEnd/>
              <a:tailEnd/>
            </a:ln>
          </p:spPr>
          <p:txBody>
            <a:bodyPr/>
            <a:lstStyle/>
            <a:p>
              <a:endParaRPr lang="en-US"/>
            </a:p>
          </p:txBody>
        </p:sp>
        <p:sp>
          <p:nvSpPr>
            <p:cNvPr id="68" name="Freeform 67"/>
            <p:cNvSpPr>
              <a:spLocks/>
            </p:cNvSpPr>
            <p:nvPr/>
          </p:nvSpPr>
          <p:spPr bwMode="auto">
            <a:xfrm>
              <a:off x="3290" y="2298"/>
              <a:ext cx="710" cy="799"/>
            </a:xfrm>
            <a:custGeom>
              <a:avLst/>
              <a:gdLst>
                <a:gd name="T0" fmla="*/ 503 w 710"/>
                <a:gd name="T1" fmla="*/ 681 h 799"/>
                <a:gd name="T2" fmla="*/ 492 w 710"/>
                <a:gd name="T3" fmla="*/ 616 h 799"/>
                <a:gd name="T4" fmla="*/ 448 w 710"/>
                <a:gd name="T5" fmla="*/ 639 h 799"/>
                <a:gd name="T6" fmla="*/ 397 w 710"/>
                <a:gd name="T7" fmla="*/ 645 h 799"/>
                <a:gd name="T8" fmla="*/ 364 w 710"/>
                <a:gd name="T9" fmla="*/ 640 h 799"/>
                <a:gd name="T10" fmla="*/ 323 w 710"/>
                <a:gd name="T11" fmla="*/ 630 h 799"/>
                <a:gd name="T12" fmla="*/ 269 w 710"/>
                <a:gd name="T13" fmla="*/ 612 h 799"/>
                <a:gd name="T14" fmla="*/ 213 w 710"/>
                <a:gd name="T15" fmla="*/ 592 h 799"/>
                <a:gd name="T16" fmla="*/ 165 w 710"/>
                <a:gd name="T17" fmla="*/ 573 h 799"/>
                <a:gd name="T18" fmla="*/ 137 w 710"/>
                <a:gd name="T19" fmla="*/ 567 h 799"/>
                <a:gd name="T20" fmla="*/ 122 w 710"/>
                <a:gd name="T21" fmla="*/ 610 h 799"/>
                <a:gd name="T22" fmla="*/ 108 w 710"/>
                <a:gd name="T23" fmla="*/ 655 h 799"/>
                <a:gd name="T24" fmla="*/ 102 w 710"/>
                <a:gd name="T25" fmla="*/ 615 h 799"/>
                <a:gd name="T26" fmla="*/ 98 w 710"/>
                <a:gd name="T27" fmla="*/ 536 h 799"/>
                <a:gd name="T28" fmla="*/ 52 w 710"/>
                <a:gd name="T29" fmla="*/ 511 h 799"/>
                <a:gd name="T30" fmla="*/ 10 w 710"/>
                <a:gd name="T31" fmla="*/ 481 h 799"/>
                <a:gd name="T32" fmla="*/ 34 w 710"/>
                <a:gd name="T33" fmla="*/ 465 h 799"/>
                <a:gd name="T34" fmla="*/ 91 w 710"/>
                <a:gd name="T35" fmla="*/ 497 h 799"/>
                <a:gd name="T36" fmla="*/ 162 w 710"/>
                <a:gd name="T37" fmla="*/ 533 h 799"/>
                <a:gd name="T38" fmla="*/ 237 w 710"/>
                <a:gd name="T39" fmla="*/ 567 h 799"/>
                <a:gd name="T40" fmla="*/ 307 w 710"/>
                <a:gd name="T41" fmla="*/ 595 h 799"/>
                <a:gd name="T42" fmla="*/ 362 w 710"/>
                <a:gd name="T43" fmla="*/ 612 h 799"/>
                <a:gd name="T44" fmla="*/ 395 w 710"/>
                <a:gd name="T45" fmla="*/ 617 h 799"/>
                <a:gd name="T46" fmla="*/ 427 w 710"/>
                <a:gd name="T47" fmla="*/ 618 h 799"/>
                <a:gd name="T48" fmla="*/ 454 w 710"/>
                <a:gd name="T49" fmla="*/ 609 h 799"/>
                <a:gd name="T50" fmla="*/ 474 w 710"/>
                <a:gd name="T51" fmla="*/ 595 h 799"/>
                <a:gd name="T52" fmla="*/ 490 w 710"/>
                <a:gd name="T53" fmla="*/ 578 h 799"/>
                <a:gd name="T54" fmla="*/ 507 w 710"/>
                <a:gd name="T55" fmla="*/ 534 h 799"/>
                <a:gd name="T56" fmla="*/ 560 w 710"/>
                <a:gd name="T57" fmla="*/ 401 h 799"/>
                <a:gd name="T58" fmla="*/ 600 w 710"/>
                <a:gd name="T59" fmla="*/ 282 h 799"/>
                <a:gd name="T60" fmla="*/ 609 w 710"/>
                <a:gd name="T61" fmla="*/ 205 h 799"/>
                <a:gd name="T62" fmla="*/ 575 w 710"/>
                <a:gd name="T63" fmla="*/ 133 h 799"/>
                <a:gd name="T64" fmla="*/ 520 w 710"/>
                <a:gd name="T65" fmla="*/ 48 h 799"/>
                <a:gd name="T66" fmla="*/ 488 w 710"/>
                <a:gd name="T67" fmla="*/ 0 h 799"/>
                <a:gd name="T68" fmla="*/ 516 w 710"/>
                <a:gd name="T69" fmla="*/ 18 h 799"/>
                <a:gd name="T70" fmla="*/ 551 w 710"/>
                <a:gd name="T71" fmla="*/ 45 h 799"/>
                <a:gd name="T72" fmla="*/ 590 w 710"/>
                <a:gd name="T73" fmla="*/ 66 h 799"/>
                <a:gd name="T74" fmla="*/ 639 w 710"/>
                <a:gd name="T75" fmla="*/ 78 h 799"/>
                <a:gd name="T76" fmla="*/ 688 w 710"/>
                <a:gd name="T77" fmla="*/ 91 h 799"/>
                <a:gd name="T78" fmla="*/ 699 w 710"/>
                <a:gd name="T79" fmla="*/ 114 h 799"/>
                <a:gd name="T80" fmla="*/ 645 w 710"/>
                <a:gd name="T81" fmla="*/ 101 h 799"/>
                <a:gd name="T82" fmla="*/ 594 w 710"/>
                <a:gd name="T83" fmla="*/ 86 h 799"/>
                <a:gd name="T84" fmla="*/ 579 w 710"/>
                <a:gd name="T85" fmla="*/ 91 h 799"/>
                <a:gd name="T86" fmla="*/ 598 w 710"/>
                <a:gd name="T87" fmla="*/ 114 h 799"/>
                <a:gd name="T88" fmla="*/ 616 w 710"/>
                <a:gd name="T89" fmla="*/ 140 h 799"/>
                <a:gd name="T90" fmla="*/ 636 w 710"/>
                <a:gd name="T91" fmla="*/ 153 h 799"/>
                <a:gd name="T92" fmla="*/ 676 w 710"/>
                <a:gd name="T93" fmla="*/ 162 h 799"/>
                <a:gd name="T94" fmla="*/ 708 w 710"/>
                <a:gd name="T95" fmla="*/ 171 h 799"/>
                <a:gd name="T96" fmla="*/ 689 w 710"/>
                <a:gd name="T97" fmla="*/ 186 h 799"/>
                <a:gd name="T98" fmla="*/ 653 w 710"/>
                <a:gd name="T99" fmla="*/ 178 h 799"/>
                <a:gd name="T100" fmla="*/ 631 w 710"/>
                <a:gd name="T101" fmla="*/ 170 h 799"/>
                <a:gd name="T102" fmla="*/ 639 w 710"/>
                <a:gd name="T103" fmla="*/ 193 h 799"/>
                <a:gd name="T104" fmla="*/ 641 w 710"/>
                <a:gd name="T105" fmla="*/ 277 h 799"/>
                <a:gd name="T106" fmla="*/ 616 w 710"/>
                <a:gd name="T107" fmla="*/ 367 h 799"/>
                <a:gd name="T108" fmla="*/ 579 w 710"/>
                <a:gd name="T109" fmla="*/ 456 h 799"/>
                <a:gd name="T110" fmla="*/ 541 w 710"/>
                <a:gd name="T111" fmla="*/ 543 h 799"/>
                <a:gd name="T112" fmla="*/ 540 w 710"/>
                <a:gd name="T113" fmla="*/ 668 h 799"/>
                <a:gd name="T114" fmla="*/ 488 w 710"/>
                <a:gd name="T115" fmla="*/ 783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799">
                  <a:moveTo>
                    <a:pt x="488" y="783"/>
                  </a:moveTo>
                  <a:lnTo>
                    <a:pt x="498" y="738"/>
                  </a:lnTo>
                  <a:lnTo>
                    <a:pt x="503" y="681"/>
                  </a:lnTo>
                  <a:lnTo>
                    <a:pt x="504" y="630"/>
                  </a:lnTo>
                  <a:lnTo>
                    <a:pt x="503" y="603"/>
                  </a:lnTo>
                  <a:lnTo>
                    <a:pt x="492" y="616"/>
                  </a:lnTo>
                  <a:lnTo>
                    <a:pt x="478" y="626"/>
                  </a:lnTo>
                  <a:lnTo>
                    <a:pt x="464" y="634"/>
                  </a:lnTo>
                  <a:lnTo>
                    <a:pt x="448" y="639"/>
                  </a:lnTo>
                  <a:lnTo>
                    <a:pt x="431" y="643"/>
                  </a:lnTo>
                  <a:lnTo>
                    <a:pt x="415" y="645"/>
                  </a:lnTo>
                  <a:lnTo>
                    <a:pt x="397" y="645"/>
                  </a:lnTo>
                  <a:lnTo>
                    <a:pt x="380" y="643"/>
                  </a:lnTo>
                  <a:lnTo>
                    <a:pt x="373" y="643"/>
                  </a:lnTo>
                  <a:lnTo>
                    <a:pt x="364" y="640"/>
                  </a:lnTo>
                  <a:lnTo>
                    <a:pt x="352" y="638"/>
                  </a:lnTo>
                  <a:lnTo>
                    <a:pt x="338" y="635"/>
                  </a:lnTo>
                  <a:lnTo>
                    <a:pt x="323" y="630"/>
                  </a:lnTo>
                  <a:lnTo>
                    <a:pt x="306" y="625"/>
                  </a:lnTo>
                  <a:lnTo>
                    <a:pt x="288" y="619"/>
                  </a:lnTo>
                  <a:lnTo>
                    <a:pt x="269" y="612"/>
                  </a:lnTo>
                  <a:lnTo>
                    <a:pt x="250" y="606"/>
                  </a:lnTo>
                  <a:lnTo>
                    <a:pt x="231" y="599"/>
                  </a:lnTo>
                  <a:lnTo>
                    <a:pt x="213" y="592"/>
                  </a:lnTo>
                  <a:lnTo>
                    <a:pt x="195" y="586"/>
                  </a:lnTo>
                  <a:lnTo>
                    <a:pt x="179" y="579"/>
                  </a:lnTo>
                  <a:lnTo>
                    <a:pt x="165" y="573"/>
                  </a:lnTo>
                  <a:lnTo>
                    <a:pt x="152" y="568"/>
                  </a:lnTo>
                  <a:lnTo>
                    <a:pt x="141" y="562"/>
                  </a:lnTo>
                  <a:lnTo>
                    <a:pt x="137" y="567"/>
                  </a:lnTo>
                  <a:lnTo>
                    <a:pt x="132" y="578"/>
                  </a:lnTo>
                  <a:lnTo>
                    <a:pt x="127" y="593"/>
                  </a:lnTo>
                  <a:lnTo>
                    <a:pt x="122" y="610"/>
                  </a:lnTo>
                  <a:lnTo>
                    <a:pt x="117" y="628"/>
                  </a:lnTo>
                  <a:lnTo>
                    <a:pt x="112" y="644"/>
                  </a:lnTo>
                  <a:lnTo>
                    <a:pt x="108" y="655"/>
                  </a:lnTo>
                  <a:lnTo>
                    <a:pt x="104" y="659"/>
                  </a:lnTo>
                  <a:lnTo>
                    <a:pt x="101" y="646"/>
                  </a:lnTo>
                  <a:lnTo>
                    <a:pt x="102" y="615"/>
                  </a:lnTo>
                  <a:lnTo>
                    <a:pt x="106" y="578"/>
                  </a:lnTo>
                  <a:lnTo>
                    <a:pt x="110" y="545"/>
                  </a:lnTo>
                  <a:lnTo>
                    <a:pt x="98" y="536"/>
                  </a:lnTo>
                  <a:lnTo>
                    <a:pt x="83" y="528"/>
                  </a:lnTo>
                  <a:lnTo>
                    <a:pt x="68" y="520"/>
                  </a:lnTo>
                  <a:lnTo>
                    <a:pt x="52" y="511"/>
                  </a:lnTo>
                  <a:lnTo>
                    <a:pt x="37" y="502"/>
                  </a:lnTo>
                  <a:lnTo>
                    <a:pt x="23" y="492"/>
                  </a:lnTo>
                  <a:lnTo>
                    <a:pt x="10" y="481"/>
                  </a:lnTo>
                  <a:lnTo>
                    <a:pt x="0" y="471"/>
                  </a:lnTo>
                  <a:lnTo>
                    <a:pt x="19" y="456"/>
                  </a:lnTo>
                  <a:lnTo>
                    <a:pt x="34" y="465"/>
                  </a:lnTo>
                  <a:lnTo>
                    <a:pt x="51" y="475"/>
                  </a:lnTo>
                  <a:lnTo>
                    <a:pt x="70" y="486"/>
                  </a:lnTo>
                  <a:lnTo>
                    <a:pt x="91" y="497"/>
                  </a:lnTo>
                  <a:lnTo>
                    <a:pt x="113" y="509"/>
                  </a:lnTo>
                  <a:lnTo>
                    <a:pt x="137" y="521"/>
                  </a:lnTo>
                  <a:lnTo>
                    <a:pt x="162" y="533"/>
                  </a:lnTo>
                  <a:lnTo>
                    <a:pt x="186" y="544"/>
                  </a:lnTo>
                  <a:lnTo>
                    <a:pt x="212" y="556"/>
                  </a:lnTo>
                  <a:lnTo>
                    <a:pt x="237" y="567"/>
                  </a:lnTo>
                  <a:lnTo>
                    <a:pt x="261" y="577"/>
                  </a:lnTo>
                  <a:lnTo>
                    <a:pt x="285" y="587"/>
                  </a:lnTo>
                  <a:lnTo>
                    <a:pt x="307" y="595"/>
                  </a:lnTo>
                  <a:lnTo>
                    <a:pt x="327" y="602"/>
                  </a:lnTo>
                  <a:lnTo>
                    <a:pt x="346" y="608"/>
                  </a:lnTo>
                  <a:lnTo>
                    <a:pt x="362" y="612"/>
                  </a:lnTo>
                  <a:lnTo>
                    <a:pt x="373" y="615"/>
                  </a:lnTo>
                  <a:lnTo>
                    <a:pt x="384" y="616"/>
                  </a:lnTo>
                  <a:lnTo>
                    <a:pt x="395" y="617"/>
                  </a:lnTo>
                  <a:lnTo>
                    <a:pt x="406" y="618"/>
                  </a:lnTo>
                  <a:lnTo>
                    <a:pt x="416" y="618"/>
                  </a:lnTo>
                  <a:lnTo>
                    <a:pt x="427" y="618"/>
                  </a:lnTo>
                  <a:lnTo>
                    <a:pt x="437" y="616"/>
                  </a:lnTo>
                  <a:lnTo>
                    <a:pt x="447" y="614"/>
                  </a:lnTo>
                  <a:lnTo>
                    <a:pt x="454" y="609"/>
                  </a:lnTo>
                  <a:lnTo>
                    <a:pt x="460" y="605"/>
                  </a:lnTo>
                  <a:lnTo>
                    <a:pt x="467" y="599"/>
                  </a:lnTo>
                  <a:lnTo>
                    <a:pt x="474" y="595"/>
                  </a:lnTo>
                  <a:lnTo>
                    <a:pt x="481" y="590"/>
                  </a:lnTo>
                  <a:lnTo>
                    <a:pt x="485" y="584"/>
                  </a:lnTo>
                  <a:lnTo>
                    <a:pt x="490" y="578"/>
                  </a:lnTo>
                  <a:lnTo>
                    <a:pt x="493" y="571"/>
                  </a:lnTo>
                  <a:lnTo>
                    <a:pt x="497" y="561"/>
                  </a:lnTo>
                  <a:lnTo>
                    <a:pt x="507" y="534"/>
                  </a:lnTo>
                  <a:lnTo>
                    <a:pt x="523" y="496"/>
                  </a:lnTo>
                  <a:lnTo>
                    <a:pt x="542" y="450"/>
                  </a:lnTo>
                  <a:lnTo>
                    <a:pt x="560" y="401"/>
                  </a:lnTo>
                  <a:lnTo>
                    <a:pt x="578" y="354"/>
                  </a:lnTo>
                  <a:lnTo>
                    <a:pt x="591" y="312"/>
                  </a:lnTo>
                  <a:lnTo>
                    <a:pt x="600" y="282"/>
                  </a:lnTo>
                  <a:lnTo>
                    <a:pt x="605" y="256"/>
                  </a:lnTo>
                  <a:lnTo>
                    <a:pt x="609" y="231"/>
                  </a:lnTo>
                  <a:lnTo>
                    <a:pt x="609" y="205"/>
                  </a:lnTo>
                  <a:lnTo>
                    <a:pt x="600" y="181"/>
                  </a:lnTo>
                  <a:lnTo>
                    <a:pt x="589" y="159"/>
                  </a:lnTo>
                  <a:lnTo>
                    <a:pt x="575" y="133"/>
                  </a:lnTo>
                  <a:lnTo>
                    <a:pt x="557" y="104"/>
                  </a:lnTo>
                  <a:lnTo>
                    <a:pt x="538" y="75"/>
                  </a:lnTo>
                  <a:lnTo>
                    <a:pt x="520" y="48"/>
                  </a:lnTo>
                  <a:lnTo>
                    <a:pt x="504" y="26"/>
                  </a:lnTo>
                  <a:lnTo>
                    <a:pt x="493" y="9"/>
                  </a:lnTo>
                  <a:lnTo>
                    <a:pt x="488" y="0"/>
                  </a:lnTo>
                  <a:lnTo>
                    <a:pt x="496" y="3"/>
                  </a:lnTo>
                  <a:lnTo>
                    <a:pt x="505" y="10"/>
                  </a:lnTo>
                  <a:lnTo>
                    <a:pt x="516" y="18"/>
                  </a:lnTo>
                  <a:lnTo>
                    <a:pt x="528" y="26"/>
                  </a:lnTo>
                  <a:lnTo>
                    <a:pt x="540" y="35"/>
                  </a:lnTo>
                  <a:lnTo>
                    <a:pt x="551" y="45"/>
                  </a:lnTo>
                  <a:lnTo>
                    <a:pt x="561" y="53"/>
                  </a:lnTo>
                  <a:lnTo>
                    <a:pt x="569" y="60"/>
                  </a:lnTo>
                  <a:lnTo>
                    <a:pt x="590" y="66"/>
                  </a:lnTo>
                  <a:lnTo>
                    <a:pt x="608" y="71"/>
                  </a:lnTo>
                  <a:lnTo>
                    <a:pt x="625" y="75"/>
                  </a:lnTo>
                  <a:lnTo>
                    <a:pt x="639" y="78"/>
                  </a:lnTo>
                  <a:lnTo>
                    <a:pt x="654" y="82"/>
                  </a:lnTo>
                  <a:lnTo>
                    <a:pt x="670" y="86"/>
                  </a:lnTo>
                  <a:lnTo>
                    <a:pt x="688" y="91"/>
                  </a:lnTo>
                  <a:lnTo>
                    <a:pt x="709" y="96"/>
                  </a:lnTo>
                  <a:lnTo>
                    <a:pt x="710" y="118"/>
                  </a:lnTo>
                  <a:lnTo>
                    <a:pt x="699" y="114"/>
                  </a:lnTo>
                  <a:lnTo>
                    <a:pt x="683" y="110"/>
                  </a:lnTo>
                  <a:lnTo>
                    <a:pt x="665" y="105"/>
                  </a:lnTo>
                  <a:lnTo>
                    <a:pt x="645" y="101"/>
                  </a:lnTo>
                  <a:lnTo>
                    <a:pt x="626" y="95"/>
                  </a:lnTo>
                  <a:lnTo>
                    <a:pt x="608" y="91"/>
                  </a:lnTo>
                  <a:lnTo>
                    <a:pt x="594" y="86"/>
                  </a:lnTo>
                  <a:lnTo>
                    <a:pt x="582" y="84"/>
                  </a:lnTo>
                  <a:lnTo>
                    <a:pt x="571" y="83"/>
                  </a:lnTo>
                  <a:lnTo>
                    <a:pt x="579" y="91"/>
                  </a:lnTo>
                  <a:lnTo>
                    <a:pt x="586" y="99"/>
                  </a:lnTo>
                  <a:lnTo>
                    <a:pt x="592" y="106"/>
                  </a:lnTo>
                  <a:lnTo>
                    <a:pt x="598" y="114"/>
                  </a:lnTo>
                  <a:lnTo>
                    <a:pt x="605" y="123"/>
                  </a:lnTo>
                  <a:lnTo>
                    <a:pt x="610" y="132"/>
                  </a:lnTo>
                  <a:lnTo>
                    <a:pt x="616" y="140"/>
                  </a:lnTo>
                  <a:lnTo>
                    <a:pt x="622" y="149"/>
                  </a:lnTo>
                  <a:lnTo>
                    <a:pt x="627" y="151"/>
                  </a:lnTo>
                  <a:lnTo>
                    <a:pt x="636" y="153"/>
                  </a:lnTo>
                  <a:lnTo>
                    <a:pt x="648" y="156"/>
                  </a:lnTo>
                  <a:lnTo>
                    <a:pt x="662" y="159"/>
                  </a:lnTo>
                  <a:lnTo>
                    <a:pt x="676" y="162"/>
                  </a:lnTo>
                  <a:lnTo>
                    <a:pt x="690" y="166"/>
                  </a:lnTo>
                  <a:lnTo>
                    <a:pt x="700" y="169"/>
                  </a:lnTo>
                  <a:lnTo>
                    <a:pt x="708" y="171"/>
                  </a:lnTo>
                  <a:lnTo>
                    <a:pt x="709" y="191"/>
                  </a:lnTo>
                  <a:lnTo>
                    <a:pt x="700" y="189"/>
                  </a:lnTo>
                  <a:lnTo>
                    <a:pt x="689" y="186"/>
                  </a:lnTo>
                  <a:lnTo>
                    <a:pt x="676" y="184"/>
                  </a:lnTo>
                  <a:lnTo>
                    <a:pt x="664" y="180"/>
                  </a:lnTo>
                  <a:lnTo>
                    <a:pt x="653" y="178"/>
                  </a:lnTo>
                  <a:lnTo>
                    <a:pt x="643" y="175"/>
                  </a:lnTo>
                  <a:lnTo>
                    <a:pt x="635" y="172"/>
                  </a:lnTo>
                  <a:lnTo>
                    <a:pt x="631" y="170"/>
                  </a:lnTo>
                  <a:lnTo>
                    <a:pt x="632" y="178"/>
                  </a:lnTo>
                  <a:lnTo>
                    <a:pt x="636" y="185"/>
                  </a:lnTo>
                  <a:lnTo>
                    <a:pt x="639" y="193"/>
                  </a:lnTo>
                  <a:lnTo>
                    <a:pt x="641" y="200"/>
                  </a:lnTo>
                  <a:lnTo>
                    <a:pt x="644" y="240"/>
                  </a:lnTo>
                  <a:lnTo>
                    <a:pt x="641" y="277"/>
                  </a:lnTo>
                  <a:lnTo>
                    <a:pt x="633" y="314"/>
                  </a:lnTo>
                  <a:lnTo>
                    <a:pt x="623" y="349"/>
                  </a:lnTo>
                  <a:lnTo>
                    <a:pt x="616" y="367"/>
                  </a:lnTo>
                  <a:lnTo>
                    <a:pt x="606" y="393"/>
                  </a:lnTo>
                  <a:lnTo>
                    <a:pt x="594" y="423"/>
                  </a:lnTo>
                  <a:lnTo>
                    <a:pt x="579" y="456"/>
                  </a:lnTo>
                  <a:lnTo>
                    <a:pt x="566" y="488"/>
                  </a:lnTo>
                  <a:lnTo>
                    <a:pt x="552" y="518"/>
                  </a:lnTo>
                  <a:lnTo>
                    <a:pt x="541" y="543"/>
                  </a:lnTo>
                  <a:lnTo>
                    <a:pt x="532" y="561"/>
                  </a:lnTo>
                  <a:lnTo>
                    <a:pt x="535" y="593"/>
                  </a:lnTo>
                  <a:lnTo>
                    <a:pt x="540" y="668"/>
                  </a:lnTo>
                  <a:lnTo>
                    <a:pt x="540" y="748"/>
                  </a:lnTo>
                  <a:lnTo>
                    <a:pt x="531" y="799"/>
                  </a:lnTo>
                  <a:lnTo>
                    <a:pt x="488" y="783"/>
                  </a:lnTo>
                  <a:close/>
                </a:path>
              </a:pathLst>
            </a:custGeom>
            <a:solidFill>
              <a:srgbClr val="000000"/>
            </a:solidFill>
            <a:ln w="38100">
              <a:solidFill>
                <a:srgbClr val="002060"/>
              </a:solidFill>
              <a:round/>
              <a:headEnd/>
              <a:tailEnd/>
            </a:ln>
          </p:spPr>
          <p:txBody>
            <a:bodyPr/>
            <a:lstStyle/>
            <a:p>
              <a:endParaRPr lang="en-US"/>
            </a:p>
          </p:txBody>
        </p:sp>
        <p:sp>
          <p:nvSpPr>
            <p:cNvPr id="69" name="Freeform 68"/>
            <p:cNvSpPr>
              <a:spLocks/>
            </p:cNvSpPr>
            <p:nvPr/>
          </p:nvSpPr>
          <p:spPr bwMode="auto">
            <a:xfrm>
              <a:off x="1766" y="2337"/>
              <a:ext cx="406" cy="132"/>
            </a:xfrm>
            <a:custGeom>
              <a:avLst/>
              <a:gdLst>
                <a:gd name="T0" fmla="*/ 0 w 406"/>
                <a:gd name="T1" fmla="*/ 108 h 132"/>
                <a:gd name="T2" fmla="*/ 9 w 406"/>
                <a:gd name="T3" fmla="*/ 104 h 132"/>
                <a:gd name="T4" fmla="*/ 17 w 406"/>
                <a:gd name="T5" fmla="*/ 100 h 132"/>
                <a:gd name="T6" fmla="*/ 26 w 406"/>
                <a:gd name="T7" fmla="*/ 96 h 132"/>
                <a:gd name="T8" fmla="*/ 34 w 406"/>
                <a:gd name="T9" fmla="*/ 94 h 132"/>
                <a:gd name="T10" fmla="*/ 44 w 406"/>
                <a:gd name="T11" fmla="*/ 91 h 132"/>
                <a:gd name="T12" fmla="*/ 55 w 406"/>
                <a:gd name="T13" fmla="*/ 86 h 132"/>
                <a:gd name="T14" fmla="*/ 67 w 406"/>
                <a:gd name="T15" fmla="*/ 82 h 132"/>
                <a:gd name="T16" fmla="*/ 83 w 406"/>
                <a:gd name="T17" fmla="*/ 77 h 132"/>
                <a:gd name="T18" fmla="*/ 103 w 406"/>
                <a:gd name="T19" fmla="*/ 71 h 132"/>
                <a:gd name="T20" fmla="*/ 125 w 406"/>
                <a:gd name="T21" fmla="*/ 65 h 132"/>
                <a:gd name="T22" fmla="*/ 149 w 406"/>
                <a:gd name="T23" fmla="*/ 58 h 132"/>
                <a:gd name="T24" fmla="*/ 175 w 406"/>
                <a:gd name="T25" fmla="*/ 52 h 132"/>
                <a:gd name="T26" fmla="*/ 200 w 406"/>
                <a:gd name="T27" fmla="*/ 45 h 132"/>
                <a:gd name="T28" fmla="*/ 227 w 406"/>
                <a:gd name="T29" fmla="*/ 38 h 132"/>
                <a:gd name="T30" fmla="*/ 253 w 406"/>
                <a:gd name="T31" fmla="*/ 32 h 132"/>
                <a:gd name="T32" fmla="*/ 279 w 406"/>
                <a:gd name="T33" fmla="*/ 25 h 132"/>
                <a:gd name="T34" fmla="*/ 303 w 406"/>
                <a:gd name="T35" fmla="*/ 19 h 132"/>
                <a:gd name="T36" fmla="*/ 327 w 406"/>
                <a:gd name="T37" fmla="*/ 15 h 132"/>
                <a:gd name="T38" fmla="*/ 348 w 406"/>
                <a:gd name="T39" fmla="*/ 10 h 132"/>
                <a:gd name="T40" fmla="*/ 366 w 406"/>
                <a:gd name="T41" fmla="*/ 6 h 132"/>
                <a:gd name="T42" fmla="*/ 382 w 406"/>
                <a:gd name="T43" fmla="*/ 4 h 132"/>
                <a:gd name="T44" fmla="*/ 394 w 406"/>
                <a:gd name="T45" fmla="*/ 1 h 132"/>
                <a:gd name="T46" fmla="*/ 402 w 406"/>
                <a:gd name="T47" fmla="*/ 0 h 132"/>
                <a:gd name="T48" fmla="*/ 406 w 406"/>
                <a:gd name="T49" fmla="*/ 0 h 132"/>
                <a:gd name="T50" fmla="*/ 406 w 406"/>
                <a:gd name="T51" fmla="*/ 5 h 132"/>
                <a:gd name="T52" fmla="*/ 405 w 406"/>
                <a:gd name="T53" fmla="*/ 10 h 132"/>
                <a:gd name="T54" fmla="*/ 404 w 406"/>
                <a:gd name="T55" fmla="*/ 15 h 132"/>
                <a:gd name="T56" fmla="*/ 403 w 406"/>
                <a:gd name="T57" fmla="*/ 18 h 132"/>
                <a:gd name="T58" fmla="*/ 369 w 406"/>
                <a:gd name="T59" fmla="*/ 25 h 132"/>
                <a:gd name="T60" fmla="*/ 335 w 406"/>
                <a:gd name="T61" fmla="*/ 32 h 132"/>
                <a:gd name="T62" fmla="*/ 300 w 406"/>
                <a:gd name="T63" fmla="*/ 41 h 132"/>
                <a:gd name="T64" fmla="*/ 265 w 406"/>
                <a:gd name="T65" fmla="*/ 48 h 132"/>
                <a:gd name="T66" fmla="*/ 232 w 406"/>
                <a:gd name="T67" fmla="*/ 58 h 132"/>
                <a:gd name="T68" fmla="*/ 198 w 406"/>
                <a:gd name="T69" fmla="*/ 67 h 132"/>
                <a:gd name="T70" fmla="*/ 167 w 406"/>
                <a:gd name="T71" fmla="*/ 76 h 132"/>
                <a:gd name="T72" fmla="*/ 137 w 406"/>
                <a:gd name="T73" fmla="*/ 86 h 132"/>
                <a:gd name="T74" fmla="*/ 109 w 406"/>
                <a:gd name="T75" fmla="*/ 95 h 132"/>
                <a:gd name="T76" fmla="*/ 84 w 406"/>
                <a:gd name="T77" fmla="*/ 103 h 132"/>
                <a:gd name="T78" fmla="*/ 60 w 406"/>
                <a:gd name="T79" fmla="*/ 111 h 132"/>
                <a:gd name="T80" fmla="*/ 41 w 406"/>
                <a:gd name="T81" fmla="*/ 118 h 132"/>
                <a:gd name="T82" fmla="*/ 25 w 406"/>
                <a:gd name="T83" fmla="*/ 123 h 132"/>
                <a:gd name="T84" fmla="*/ 12 w 406"/>
                <a:gd name="T85" fmla="*/ 128 h 132"/>
                <a:gd name="T86" fmla="*/ 3 w 406"/>
                <a:gd name="T87" fmla="*/ 131 h 132"/>
                <a:gd name="T88" fmla="*/ 0 w 406"/>
                <a:gd name="T89" fmla="*/ 132 h 132"/>
                <a:gd name="T90" fmla="*/ 0 w 406"/>
                <a:gd name="T91" fmla="*/ 108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132">
                  <a:moveTo>
                    <a:pt x="0" y="108"/>
                  </a:moveTo>
                  <a:lnTo>
                    <a:pt x="9" y="104"/>
                  </a:lnTo>
                  <a:lnTo>
                    <a:pt x="17" y="100"/>
                  </a:lnTo>
                  <a:lnTo>
                    <a:pt x="26" y="96"/>
                  </a:lnTo>
                  <a:lnTo>
                    <a:pt x="34" y="94"/>
                  </a:lnTo>
                  <a:lnTo>
                    <a:pt x="44" y="91"/>
                  </a:lnTo>
                  <a:lnTo>
                    <a:pt x="55" y="86"/>
                  </a:lnTo>
                  <a:lnTo>
                    <a:pt x="67" y="82"/>
                  </a:lnTo>
                  <a:lnTo>
                    <a:pt x="83" y="77"/>
                  </a:lnTo>
                  <a:lnTo>
                    <a:pt x="103" y="71"/>
                  </a:lnTo>
                  <a:lnTo>
                    <a:pt x="125" y="65"/>
                  </a:lnTo>
                  <a:lnTo>
                    <a:pt x="149" y="58"/>
                  </a:lnTo>
                  <a:lnTo>
                    <a:pt x="175" y="52"/>
                  </a:lnTo>
                  <a:lnTo>
                    <a:pt x="200" y="45"/>
                  </a:lnTo>
                  <a:lnTo>
                    <a:pt x="227" y="38"/>
                  </a:lnTo>
                  <a:lnTo>
                    <a:pt x="253" y="32"/>
                  </a:lnTo>
                  <a:lnTo>
                    <a:pt x="279" y="25"/>
                  </a:lnTo>
                  <a:lnTo>
                    <a:pt x="303" y="19"/>
                  </a:lnTo>
                  <a:lnTo>
                    <a:pt x="327" y="15"/>
                  </a:lnTo>
                  <a:lnTo>
                    <a:pt x="348" y="10"/>
                  </a:lnTo>
                  <a:lnTo>
                    <a:pt x="366" y="6"/>
                  </a:lnTo>
                  <a:lnTo>
                    <a:pt x="382" y="4"/>
                  </a:lnTo>
                  <a:lnTo>
                    <a:pt x="394" y="1"/>
                  </a:lnTo>
                  <a:lnTo>
                    <a:pt x="402" y="0"/>
                  </a:lnTo>
                  <a:lnTo>
                    <a:pt x="406" y="0"/>
                  </a:lnTo>
                  <a:lnTo>
                    <a:pt x="406" y="5"/>
                  </a:lnTo>
                  <a:lnTo>
                    <a:pt x="405" y="10"/>
                  </a:lnTo>
                  <a:lnTo>
                    <a:pt x="404" y="15"/>
                  </a:lnTo>
                  <a:lnTo>
                    <a:pt x="403" y="18"/>
                  </a:lnTo>
                  <a:lnTo>
                    <a:pt x="369" y="25"/>
                  </a:lnTo>
                  <a:lnTo>
                    <a:pt x="335" y="32"/>
                  </a:lnTo>
                  <a:lnTo>
                    <a:pt x="300" y="41"/>
                  </a:lnTo>
                  <a:lnTo>
                    <a:pt x="265" y="48"/>
                  </a:lnTo>
                  <a:lnTo>
                    <a:pt x="232" y="58"/>
                  </a:lnTo>
                  <a:lnTo>
                    <a:pt x="198" y="67"/>
                  </a:lnTo>
                  <a:lnTo>
                    <a:pt x="167" y="76"/>
                  </a:lnTo>
                  <a:lnTo>
                    <a:pt x="137" y="86"/>
                  </a:lnTo>
                  <a:lnTo>
                    <a:pt x="109" y="95"/>
                  </a:lnTo>
                  <a:lnTo>
                    <a:pt x="84" y="103"/>
                  </a:lnTo>
                  <a:lnTo>
                    <a:pt x="60" y="111"/>
                  </a:lnTo>
                  <a:lnTo>
                    <a:pt x="41" y="118"/>
                  </a:lnTo>
                  <a:lnTo>
                    <a:pt x="25" y="123"/>
                  </a:lnTo>
                  <a:lnTo>
                    <a:pt x="12" y="128"/>
                  </a:lnTo>
                  <a:lnTo>
                    <a:pt x="3" y="131"/>
                  </a:lnTo>
                  <a:lnTo>
                    <a:pt x="0" y="132"/>
                  </a:lnTo>
                  <a:lnTo>
                    <a:pt x="0" y="108"/>
                  </a:lnTo>
                  <a:close/>
                </a:path>
              </a:pathLst>
            </a:custGeom>
            <a:solidFill>
              <a:srgbClr val="000000"/>
            </a:solidFill>
            <a:ln w="38100">
              <a:solidFill>
                <a:srgbClr val="002060"/>
              </a:solidFill>
              <a:round/>
              <a:headEnd/>
              <a:tailEnd/>
            </a:ln>
          </p:spPr>
          <p:txBody>
            <a:bodyPr/>
            <a:lstStyle/>
            <a:p>
              <a:endParaRPr lang="en-US"/>
            </a:p>
          </p:txBody>
        </p:sp>
        <p:sp>
          <p:nvSpPr>
            <p:cNvPr id="70" name="Freeform 69"/>
            <p:cNvSpPr>
              <a:spLocks/>
            </p:cNvSpPr>
            <p:nvPr/>
          </p:nvSpPr>
          <p:spPr bwMode="auto">
            <a:xfrm>
              <a:off x="2515" y="2331"/>
              <a:ext cx="355" cy="42"/>
            </a:xfrm>
            <a:custGeom>
              <a:avLst/>
              <a:gdLst>
                <a:gd name="T0" fmla="*/ 351 w 355"/>
                <a:gd name="T1" fmla="*/ 19 h 42"/>
                <a:gd name="T2" fmla="*/ 350 w 355"/>
                <a:gd name="T3" fmla="*/ 19 h 42"/>
                <a:gd name="T4" fmla="*/ 347 w 355"/>
                <a:gd name="T5" fmla="*/ 19 h 42"/>
                <a:gd name="T6" fmla="*/ 341 w 355"/>
                <a:gd name="T7" fmla="*/ 19 h 42"/>
                <a:gd name="T8" fmla="*/ 333 w 355"/>
                <a:gd name="T9" fmla="*/ 19 h 42"/>
                <a:gd name="T10" fmla="*/ 323 w 355"/>
                <a:gd name="T11" fmla="*/ 19 h 42"/>
                <a:gd name="T12" fmla="*/ 312 w 355"/>
                <a:gd name="T13" fmla="*/ 19 h 42"/>
                <a:gd name="T14" fmla="*/ 299 w 355"/>
                <a:gd name="T15" fmla="*/ 19 h 42"/>
                <a:gd name="T16" fmla="*/ 283 w 355"/>
                <a:gd name="T17" fmla="*/ 19 h 42"/>
                <a:gd name="T18" fmla="*/ 267 w 355"/>
                <a:gd name="T19" fmla="*/ 19 h 42"/>
                <a:gd name="T20" fmla="*/ 249 w 355"/>
                <a:gd name="T21" fmla="*/ 19 h 42"/>
                <a:gd name="T22" fmla="*/ 230 w 355"/>
                <a:gd name="T23" fmla="*/ 20 h 42"/>
                <a:gd name="T24" fmla="*/ 211 w 355"/>
                <a:gd name="T25" fmla="*/ 20 h 42"/>
                <a:gd name="T26" fmla="*/ 190 w 355"/>
                <a:gd name="T27" fmla="*/ 21 h 42"/>
                <a:gd name="T28" fmla="*/ 169 w 355"/>
                <a:gd name="T29" fmla="*/ 22 h 42"/>
                <a:gd name="T30" fmla="*/ 146 w 355"/>
                <a:gd name="T31" fmla="*/ 23 h 42"/>
                <a:gd name="T32" fmla="*/ 124 w 355"/>
                <a:gd name="T33" fmla="*/ 25 h 42"/>
                <a:gd name="T34" fmla="*/ 109 w 355"/>
                <a:gd name="T35" fmla="*/ 26 h 42"/>
                <a:gd name="T36" fmla="*/ 94 w 355"/>
                <a:gd name="T37" fmla="*/ 29 h 42"/>
                <a:gd name="T38" fmla="*/ 78 w 355"/>
                <a:gd name="T39" fmla="*/ 31 h 42"/>
                <a:gd name="T40" fmla="*/ 61 w 355"/>
                <a:gd name="T41" fmla="*/ 33 h 42"/>
                <a:gd name="T42" fmla="*/ 45 w 355"/>
                <a:gd name="T43" fmla="*/ 35 h 42"/>
                <a:gd name="T44" fmla="*/ 29 w 355"/>
                <a:gd name="T45" fmla="*/ 38 h 42"/>
                <a:gd name="T46" fmla="*/ 15 w 355"/>
                <a:gd name="T47" fmla="*/ 40 h 42"/>
                <a:gd name="T48" fmla="*/ 4 w 355"/>
                <a:gd name="T49" fmla="*/ 42 h 42"/>
                <a:gd name="T50" fmla="*/ 2 w 355"/>
                <a:gd name="T51" fmla="*/ 40 h 42"/>
                <a:gd name="T52" fmla="*/ 1 w 355"/>
                <a:gd name="T53" fmla="*/ 35 h 42"/>
                <a:gd name="T54" fmla="*/ 0 w 355"/>
                <a:gd name="T55" fmla="*/ 31 h 42"/>
                <a:gd name="T56" fmla="*/ 0 w 355"/>
                <a:gd name="T57" fmla="*/ 27 h 42"/>
                <a:gd name="T58" fmla="*/ 6 w 355"/>
                <a:gd name="T59" fmla="*/ 25 h 42"/>
                <a:gd name="T60" fmla="*/ 18 w 355"/>
                <a:gd name="T61" fmla="*/ 23 h 42"/>
                <a:gd name="T62" fmla="*/ 30 w 355"/>
                <a:gd name="T63" fmla="*/ 21 h 42"/>
                <a:gd name="T64" fmla="*/ 45 w 355"/>
                <a:gd name="T65" fmla="*/ 19 h 42"/>
                <a:gd name="T66" fmla="*/ 60 w 355"/>
                <a:gd name="T67" fmla="*/ 16 h 42"/>
                <a:gd name="T68" fmla="*/ 77 w 355"/>
                <a:gd name="T69" fmla="*/ 14 h 42"/>
                <a:gd name="T70" fmla="*/ 95 w 355"/>
                <a:gd name="T71" fmla="*/ 12 h 42"/>
                <a:gd name="T72" fmla="*/ 113 w 355"/>
                <a:gd name="T73" fmla="*/ 11 h 42"/>
                <a:gd name="T74" fmla="*/ 130 w 355"/>
                <a:gd name="T75" fmla="*/ 8 h 42"/>
                <a:gd name="T76" fmla="*/ 146 w 355"/>
                <a:gd name="T77" fmla="*/ 7 h 42"/>
                <a:gd name="T78" fmla="*/ 161 w 355"/>
                <a:gd name="T79" fmla="*/ 5 h 42"/>
                <a:gd name="T80" fmla="*/ 175 w 355"/>
                <a:gd name="T81" fmla="*/ 4 h 42"/>
                <a:gd name="T82" fmla="*/ 187 w 355"/>
                <a:gd name="T83" fmla="*/ 3 h 42"/>
                <a:gd name="T84" fmla="*/ 195 w 355"/>
                <a:gd name="T85" fmla="*/ 3 h 42"/>
                <a:gd name="T86" fmla="*/ 200 w 355"/>
                <a:gd name="T87" fmla="*/ 2 h 42"/>
                <a:gd name="T88" fmla="*/ 202 w 355"/>
                <a:gd name="T89" fmla="*/ 2 h 42"/>
                <a:gd name="T90" fmla="*/ 221 w 355"/>
                <a:gd name="T91" fmla="*/ 1 h 42"/>
                <a:gd name="T92" fmla="*/ 242 w 355"/>
                <a:gd name="T93" fmla="*/ 0 h 42"/>
                <a:gd name="T94" fmla="*/ 265 w 355"/>
                <a:gd name="T95" fmla="*/ 0 h 42"/>
                <a:gd name="T96" fmla="*/ 287 w 355"/>
                <a:gd name="T97" fmla="*/ 0 h 42"/>
                <a:gd name="T98" fmla="*/ 309 w 355"/>
                <a:gd name="T99" fmla="*/ 1 h 42"/>
                <a:gd name="T100" fmla="*/ 328 w 355"/>
                <a:gd name="T101" fmla="*/ 1 h 42"/>
                <a:gd name="T102" fmla="*/ 343 w 355"/>
                <a:gd name="T103" fmla="*/ 2 h 42"/>
                <a:gd name="T104" fmla="*/ 355 w 355"/>
                <a:gd name="T105" fmla="*/ 2 h 42"/>
                <a:gd name="T106" fmla="*/ 351 w 355"/>
                <a:gd name="T107"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55" h="42">
                  <a:moveTo>
                    <a:pt x="351" y="19"/>
                  </a:moveTo>
                  <a:lnTo>
                    <a:pt x="350" y="19"/>
                  </a:lnTo>
                  <a:lnTo>
                    <a:pt x="347" y="19"/>
                  </a:lnTo>
                  <a:lnTo>
                    <a:pt x="341" y="19"/>
                  </a:lnTo>
                  <a:lnTo>
                    <a:pt x="333" y="19"/>
                  </a:lnTo>
                  <a:lnTo>
                    <a:pt x="323" y="19"/>
                  </a:lnTo>
                  <a:lnTo>
                    <a:pt x="312" y="19"/>
                  </a:lnTo>
                  <a:lnTo>
                    <a:pt x="299" y="19"/>
                  </a:lnTo>
                  <a:lnTo>
                    <a:pt x="283" y="19"/>
                  </a:lnTo>
                  <a:lnTo>
                    <a:pt x="267" y="19"/>
                  </a:lnTo>
                  <a:lnTo>
                    <a:pt x="249" y="19"/>
                  </a:lnTo>
                  <a:lnTo>
                    <a:pt x="230" y="20"/>
                  </a:lnTo>
                  <a:lnTo>
                    <a:pt x="211" y="20"/>
                  </a:lnTo>
                  <a:lnTo>
                    <a:pt x="190" y="21"/>
                  </a:lnTo>
                  <a:lnTo>
                    <a:pt x="169" y="22"/>
                  </a:lnTo>
                  <a:lnTo>
                    <a:pt x="146" y="23"/>
                  </a:lnTo>
                  <a:lnTo>
                    <a:pt x="124" y="25"/>
                  </a:lnTo>
                  <a:lnTo>
                    <a:pt x="109" y="26"/>
                  </a:lnTo>
                  <a:lnTo>
                    <a:pt x="94" y="29"/>
                  </a:lnTo>
                  <a:lnTo>
                    <a:pt x="78" y="31"/>
                  </a:lnTo>
                  <a:lnTo>
                    <a:pt x="61" y="33"/>
                  </a:lnTo>
                  <a:lnTo>
                    <a:pt x="45" y="35"/>
                  </a:lnTo>
                  <a:lnTo>
                    <a:pt x="29" y="38"/>
                  </a:lnTo>
                  <a:lnTo>
                    <a:pt x="15" y="40"/>
                  </a:lnTo>
                  <a:lnTo>
                    <a:pt x="4" y="42"/>
                  </a:lnTo>
                  <a:lnTo>
                    <a:pt x="2" y="40"/>
                  </a:lnTo>
                  <a:lnTo>
                    <a:pt x="1" y="35"/>
                  </a:lnTo>
                  <a:lnTo>
                    <a:pt x="0" y="31"/>
                  </a:lnTo>
                  <a:lnTo>
                    <a:pt x="0" y="27"/>
                  </a:lnTo>
                  <a:lnTo>
                    <a:pt x="6" y="25"/>
                  </a:lnTo>
                  <a:lnTo>
                    <a:pt x="18" y="23"/>
                  </a:lnTo>
                  <a:lnTo>
                    <a:pt x="30" y="21"/>
                  </a:lnTo>
                  <a:lnTo>
                    <a:pt x="45" y="19"/>
                  </a:lnTo>
                  <a:lnTo>
                    <a:pt x="60" y="16"/>
                  </a:lnTo>
                  <a:lnTo>
                    <a:pt x="77" y="14"/>
                  </a:lnTo>
                  <a:lnTo>
                    <a:pt x="95" y="12"/>
                  </a:lnTo>
                  <a:lnTo>
                    <a:pt x="113" y="11"/>
                  </a:lnTo>
                  <a:lnTo>
                    <a:pt x="130" y="8"/>
                  </a:lnTo>
                  <a:lnTo>
                    <a:pt x="146" y="7"/>
                  </a:lnTo>
                  <a:lnTo>
                    <a:pt x="161" y="5"/>
                  </a:lnTo>
                  <a:lnTo>
                    <a:pt x="175" y="4"/>
                  </a:lnTo>
                  <a:lnTo>
                    <a:pt x="187" y="3"/>
                  </a:lnTo>
                  <a:lnTo>
                    <a:pt x="195" y="3"/>
                  </a:lnTo>
                  <a:lnTo>
                    <a:pt x="200" y="2"/>
                  </a:lnTo>
                  <a:lnTo>
                    <a:pt x="202" y="2"/>
                  </a:lnTo>
                  <a:lnTo>
                    <a:pt x="221" y="1"/>
                  </a:lnTo>
                  <a:lnTo>
                    <a:pt x="242" y="0"/>
                  </a:lnTo>
                  <a:lnTo>
                    <a:pt x="265" y="0"/>
                  </a:lnTo>
                  <a:lnTo>
                    <a:pt x="287" y="0"/>
                  </a:lnTo>
                  <a:lnTo>
                    <a:pt x="309" y="1"/>
                  </a:lnTo>
                  <a:lnTo>
                    <a:pt x="328" y="1"/>
                  </a:lnTo>
                  <a:lnTo>
                    <a:pt x="343" y="2"/>
                  </a:lnTo>
                  <a:lnTo>
                    <a:pt x="355" y="2"/>
                  </a:lnTo>
                  <a:lnTo>
                    <a:pt x="351" y="19"/>
                  </a:lnTo>
                  <a:close/>
                </a:path>
              </a:pathLst>
            </a:custGeom>
            <a:solidFill>
              <a:srgbClr val="000000"/>
            </a:solidFill>
            <a:ln w="38100">
              <a:solidFill>
                <a:srgbClr val="002060"/>
              </a:solidFill>
              <a:round/>
              <a:headEnd/>
              <a:tailEnd/>
            </a:ln>
          </p:spPr>
          <p:txBody>
            <a:bodyPr/>
            <a:lstStyle/>
            <a:p>
              <a:endParaRPr lang="en-US"/>
            </a:p>
          </p:txBody>
        </p:sp>
        <p:sp>
          <p:nvSpPr>
            <p:cNvPr id="71" name="Freeform 70"/>
            <p:cNvSpPr>
              <a:spLocks/>
            </p:cNvSpPr>
            <p:nvPr/>
          </p:nvSpPr>
          <p:spPr bwMode="auto">
            <a:xfrm>
              <a:off x="3518" y="2345"/>
              <a:ext cx="35" cy="72"/>
            </a:xfrm>
            <a:custGeom>
              <a:avLst/>
              <a:gdLst>
                <a:gd name="T0" fmla="*/ 29 w 35"/>
                <a:gd name="T1" fmla="*/ 2 h 72"/>
                <a:gd name="T2" fmla="*/ 32 w 35"/>
                <a:gd name="T3" fmla="*/ 11 h 72"/>
                <a:gd name="T4" fmla="*/ 34 w 35"/>
                <a:gd name="T5" fmla="*/ 21 h 72"/>
                <a:gd name="T6" fmla="*/ 35 w 35"/>
                <a:gd name="T7" fmla="*/ 30 h 72"/>
                <a:gd name="T8" fmla="*/ 34 w 35"/>
                <a:gd name="T9" fmla="*/ 39 h 72"/>
                <a:gd name="T10" fmla="*/ 31 w 35"/>
                <a:gd name="T11" fmla="*/ 48 h 72"/>
                <a:gd name="T12" fmla="*/ 25 w 35"/>
                <a:gd name="T13" fmla="*/ 56 h 72"/>
                <a:gd name="T14" fmla="*/ 18 w 35"/>
                <a:gd name="T15" fmla="*/ 64 h 72"/>
                <a:gd name="T16" fmla="*/ 5 w 35"/>
                <a:gd name="T17" fmla="*/ 72 h 72"/>
                <a:gd name="T18" fmla="*/ 4 w 35"/>
                <a:gd name="T19" fmla="*/ 59 h 72"/>
                <a:gd name="T20" fmla="*/ 1 w 35"/>
                <a:gd name="T21" fmla="*/ 47 h 72"/>
                <a:gd name="T22" fmla="*/ 0 w 35"/>
                <a:gd name="T23" fmla="*/ 35 h 72"/>
                <a:gd name="T24" fmla="*/ 2 w 35"/>
                <a:gd name="T25" fmla="*/ 22 h 72"/>
                <a:gd name="T26" fmla="*/ 10 w 35"/>
                <a:gd name="T27" fmla="*/ 12 h 72"/>
                <a:gd name="T28" fmla="*/ 18 w 35"/>
                <a:gd name="T29" fmla="*/ 3 h 72"/>
                <a:gd name="T30" fmla="*/ 24 w 35"/>
                <a:gd name="T31" fmla="*/ 0 h 72"/>
                <a:gd name="T32" fmla="*/ 29 w 35"/>
                <a:gd name="T33"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72">
                  <a:moveTo>
                    <a:pt x="29" y="2"/>
                  </a:moveTo>
                  <a:lnTo>
                    <a:pt x="32" y="11"/>
                  </a:lnTo>
                  <a:lnTo>
                    <a:pt x="34" y="21"/>
                  </a:lnTo>
                  <a:lnTo>
                    <a:pt x="35" y="30"/>
                  </a:lnTo>
                  <a:lnTo>
                    <a:pt x="34" y="39"/>
                  </a:lnTo>
                  <a:lnTo>
                    <a:pt x="31" y="48"/>
                  </a:lnTo>
                  <a:lnTo>
                    <a:pt x="25" y="56"/>
                  </a:lnTo>
                  <a:lnTo>
                    <a:pt x="18" y="64"/>
                  </a:lnTo>
                  <a:lnTo>
                    <a:pt x="5" y="72"/>
                  </a:lnTo>
                  <a:lnTo>
                    <a:pt x="4" y="59"/>
                  </a:lnTo>
                  <a:lnTo>
                    <a:pt x="1" y="47"/>
                  </a:lnTo>
                  <a:lnTo>
                    <a:pt x="0" y="35"/>
                  </a:lnTo>
                  <a:lnTo>
                    <a:pt x="2" y="22"/>
                  </a:lnTo>
                  <a:lnTo>
                    <a:pt x="10" y="12"/>
                  </a:lnTo>
                  <a:lnTo>
                    <a:pt x="18" y="3"/>
                  </a:lnTo>
                  <a:lnTo>
                    <a:pt x="24" y="0"/>
                  </a:lnTo>
                  <a:lnTo>
                    <a:pt x="29" y="2"/>
                  </a:lnTo>
                  <a:close/>
                </a:path>
              </a:pathLst>
            </a:custGeom>
            <a:solidFill>
              <a:srgbClr val="007FFF"/>
            </a:solidFill>
            <a:ln w="38100">
              <a:solidFill>
                <a:srgbClr val="002060"/>
              </a:solidFill>
              <a:round/>
              <a:headEnd/>
              <a:tailEnd/>
            </a:ln>
          </p:spPr>
          <p:txBody>
            <a:bodyPr/>
            <a:lstStyle/>
            <a:p>
              <a:endParaRPr lang="en-US"/>
            </a:p>
          </p:txBody>
        </p:sp>
        <p:sp>
          <p:nvSpPr>
            <p:cNvPr id="72" name="Freeform 71"/>
            <p:cNvSpPr>
              <a:spLocks/>
            </p:cNvSpPr>
            <p:nvPr/>
          </p:nvSpPr>
          <p:spPr bwMode="auto">
            <a:xfrm>
              <a:off x="1767" y="2385"/>
              <a:ext cx="683" cy="712"/>
            </a:xfrm>
            <a:custGeom>
              <a:avLst/>
              <a:gdLst>
                <a:gd name="T0" fmla="*/ 39 w 683"/>
                <a:gd name="T1" fmla="*/ 124 h 712"/>
                <a:gd name="T2" fmla="*/ 112 w 683"/>
                <a:gd name="T3" fmla="*/ 97 h 712"/>
                <a:gd name="T4" fmla="*/ 196 w 683"/>
                <a:gd name="T5" fmla="*/ 72 h 712"/>
                <a:gd name="T6" fmla="*/ 278 w 683"/>
                <a:gd name="T7" fmla="*/ 51 h 712"/>
                <a:gd name="T8" fmla="*/ 345 w 683"/>
                <a:gd name="T9" fmla="*/ 23 h 712"/>
                <a:gd name="T10" fmla="*/ 433 w 683"/>
                <a:gd name="T11" fmla="*/ 0 h 712"/>
                <a:gd name="T12" fmla="*/ 453 w 683"/>
                <a:gd name="T13" fmla="*/ 12 h 712"/>
                <a:gd name="T14" fmla="*/ 470 w 683"/>
                <a:gd name="T15" fmla="*/ 93 h 712"/>
                <a:gd name="T16" fmla="*/ 515 w 683"/>
                <a:gd name="T17" fmla="*/ 182 h 712"/>
                <a:gd name="T18" fmla="*/ 555 w 683"/>
                <a:gd name="T19" fmla="*/ 209 h 712"/>
                <a:gd name="T20" fmla="*/ 589 w 683"/>
                <a:gd name="T21" fmla="*/ 211 h 712"/>
                <a:gd name="T22" fmla="*/ 629 w 683"/>
                <a:gd name="T23" fmla="*/ 181 h 712"/>
                <a:gd name="T24" fmla="*/ 644 w 683"/>
                <a:gd name="T25" fmla="*/ 141 h 712"/>
                <a:gd name="T26" fmla="*/ 655 w 683"/>
                <a:gd name="T27" fmla="*/ 65 h 712"/>
                <a:gd name="T28" fmla="*/ 682 w 683"/>
                <a:gd name="T29" fmla="*/ 160 h 712"/>
                <a:gd name="T30" fmla="*/ 672 w 683"/>
                <a:gd name="T31" fmla="*/ 207 h 712"/>
                <a:gd name="T32" fmla="*/ 643 w 683"/>
                <a:gd name="T33" fmla="*/ 242 h 712"/>
                <a:gd name="T34" fmla="*/ 664 w 683"/>
                <a:gd name="T35" fmla="*/ 176 h 712"/>
                <a:gd name="T36" fmla="*/ 650 w 683"/>
                <a:gd name="T37" fmla="*/ 187 h 712"/>
                <a:gd name="T38" fmla="*/ 621 w 683"/>
                <a:gd name="T39" fmla="*/ 219 h 712"/>
                <a:gd name="T40" fmla="*/ 577 w 683"/>
                <a:gd name="T41" fmla="*/ 227 h 712"/>
                <a:gd name="T42" fmla="*/ 532 w 683"/>
                <a:gd name="T43" fmla="*/ 212 h 712"/>
                <a:gd name="T44" fmla="*/ 499 w 683"/>
                <a:gd name="T45" fmla="*/ 187 h 712"/>
                <a:gd name="T46" fmla="*/ 477 w 683"/>
                <a:gd name="T47" fmla="*/ 153 h 712"/>
                <a:gd name="T48" fmla="*/ 451 w 683"/>
                <a:gd name="T49" fmla="*/ 56 h 712"/>
                <a:gd name="T50" fmla="*/ 437 w 683"/>
                <a:gd name="T51" fmla="*/ 72 h 712"/>
                <a:gd name="T52" fmla="*/ 463 w 683"/>
                <a:gd name="T53" fmla="*/ 178 h 712"/>
                <a:gd name="T54" fmla="*/ 516 w 683"/>
                <a:gd name="T55" fmla="*/ 234 h 712"/>
                <a:gd name="T56" fmla="*/ 569 w 683"/>
                <a:gd name="T57" fmla="*/ 253 h 712"/>
                <a:gd name="T58" fmla="*/ 563 w 683"/>
                <a:gd name="T59" fmla="*/ 259 h 712"/>
                <a:gd name="T60" fmla="*/ 493 w 683"/>
                <a:gd name="T61" fmla="*/ 238 h 712"/>
                <a:gd name="T62" fmla="*/ 443 w 683"/>
                <a:gd name="T63" fmla="*/ 171 h 712"/>
                <a:gd name="T64" fmla="*/ 421 w 683"/>
                <a:gd name="T65" fmla="*/ 70 h 712"/>
                <a:gd name="T66" fmla="*/ 397 w 683"/>
                <a:gd name="T67" fmla="*/ 33 h 712"/>
                <a:gd name="T68" fmla="*/ 324 w 683"/>
                <a:gd name="T69" fmla="*/ 65 h 712"/>
                <a:gd name="T70" fmla="*/ 258 w 683"/>
                <a:gd name="T71" fmla="*/ 129 h 712"/>
                <a:gd name="T72" fmla="*/ 205 w 683"/>
                <a:gd name="T73" fmla="*/ 232 h 712"/>
                <a:gd name="T74" fmla="*/ 179 w 683"/>
                <a:gd name="T75" fmla="*/ 316 h 712"/>
                <a:gd name="T76" fmla="*/ 158 w 683"/>
                <a:gd name="T77" fmla="*/ 371 h 712"/>
                <a:gd name="T78" fmla="*/ 138 w 683"/>
                <a:gd name="T79" fmla="*/ 421 h 712"/>
                <a:gd name="T80" fmla="*/ 89 w 683"/>
                <a:gd name="T81" fmla="*/ 529 h 712"/>
                <a:gd name="T82" fmla="*/ 73 w 683"/>
                <a:gd name="T83" fmla="*/ 604 h 712"/>
                <a:gd name="T84" fmla="*/ 103 w 683"/>
                <a:gd name="T85" fmla="*/ 674 h 712"/>
                <a:gd name="T86" fmla="*/ 70 w 683"/>
                <a:gd name="T87" fmla="*/ 698 h 712"/>
                <a:gd name="T88" fmla="*/ 42 w 683"/>
                <a:gd name="T89" fmla="*/ 611 h 712"/>
                <a:gd name="T90" fmla="*/ 53 w 683"/>
                <a:gd name="T91" fmla="*/ 534 h 712"/>
                <a:gd name="T92" fmla="*/ 85 w 683"/>
                <a:gd name="T93" fmla="*/ 456 h 712"/>
                <a:gd name="T94" fmla="*/ 128 w 683"/>
                <a:gd name="T95" fmla="*/ 353 h 712"/>
                <a:gd name="T96" fmla="*/ 158 w 683"/>
                <a:gd name="T97" fmla="*/ 258 h 712"/>
                <a:gd name="T98" fmla="*/ 179 w 683"/>
                <a:gd name="T99" fmla="*/ 195 h 712"/>
                <a:gd name="T100" fmla="*/ 226 w 683"/>
                <a:gd name="T101" fmla="*/ 118 h 712"/>
                <a:gd name="T102" fmla="*/ 239 w 683"/>
                <a:gd name="T103" fmla="*/ 81 h 712"/>
                <a:gd name="T104" fmla="*/ 162 w 683"/>
                <a:gd name="T105" fmla="*/ 101 h 712"/>
                <a:gd name="T106" fmla="*/ 94 w 683"/>
                <a:gd name="T107" fmla="*/ 124 h 712"/>
                <a:gd name="T108" fmla="*/ 39 w 683"/>
                <a:gd name="T109" fmla="*/ 145 h 712"/>
                <a:gd name="T110" fmla="*/ 0 w 683"/>
                <a:gd name="T111" fmla="*/ 143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712">
                  <a:moveTo>
                    <a:pt x="0" y="143"/>
                  </a:moveTo>
                  <a:lnTo>
                    <a:pt x="11" y="136"/>
                  </a:lnTo>
                  <a:lnTo>
                    <a:pt x="25" y="130"/>
                  </a:lnTo>
                  <a:lnTo>
                    <a:pt x="39" y="124"/>
                  </a:lnTo>
                  <a:lnTo>
                    <a:pt x="56" y="117"/>
                  </a:lnTo>
                  <a:lnTo>
                    <a:pt x="74" y="110"/>
                  </a:lnTo>
                  <a:lnTo>
                    <a:pt x="92" y="103"/>
                  </a:lnTo>
                  <a:lnTo>
                    <a:pt x="112" y="97"/>
                  </a:lnTo>
                  <a:lnTo>
                    <a:pt x="133" y="91"/>
                  </a:lnTo>
                  <a:lnTo>
                    <a:pt x="153" y="84"/>
                  </a:lnTo>
                  <a:lnTo>
                    <a:pt x="175" y="78"/>
                  </a:lnTo>
                  <a:lnTo>
                    <a:pt x="196" y="72"/>
                  </a:lnTo>
                  <a:lnTo>
                    <a:pt x="217" y="66"/>
                  </a:lnTo>
                  <a:lnTo>
                    <a:pt x="239" y="61"/>
                  </a:lnTo>
                  <a:lnTo>
                    <a:pt x="259" y="55"/>
                  </a:lnTo>
                  <a:lnTo>
                    <a:pt x="278" y="51"/>
                  </a:lnTo>
                  <a:lnTo>
                    <a:pt x="296" y="46"/>
                  </a:lnTo>
                  <a:lnTo>
                    <a:pt x="307" y="40"/>
                  </a:lnTo>
                  <a:lnTo>
                    <a:pt x="324" y="32"/>
                  </a:lnTo>
                  <a:lnTo>
                    <a:pt x="345" y="23"/>
                  </a:lnTo>
                  <a:lnTo>
                    <a:pt x="368" y="15"/>
                  </a:lnTo>
                  <a:lnTo>
                    <a:pt x="392" y="7"/>
                  </a:lnTo>
                  <a:lnTo>
                    <a:pt x="414" y="3"/>
                  </a:lnTo>
                  <a:lnTo>
                    <a:pt x="433" y="0"/>
                  </a:lnTo>
                  <a:lnTo>
                    <a:pt x="447" y="1"/>
                  </a:lnTo>
                  <a:lnTo>
                    <a:pt x="450" y="5"/>
                  </a:lnTo>
                  <a:lnTo>
                    <a:pt x="452" y="8"/>
                  </a:lnTo>
                  <a:lnTo>
                    <a:pt x="453" y="12"/>
                  </a:lnTo>
                  <a:lnTo>
                    <a:pt x="456" y="16"/>
                  </a:lnTo>
                  <a:lnTo>
                    <a:pt x="460" y="42"/>
                  </a:lnTo>
                  <a:lnTo>
                    <a:pt x="465" y="68"/>
                  </a:lnTo>
                  <a:lnTo>
                    <a:pt x="470" y="93"/>
                  </a:lnTo>
                  <a:lnTo>
                    <a:pt x="478" y="118"/>
                  </a:lnTo>
                  <a:lnTo>
                    <a:pt x="487" y="141"/>
                  </a:lnTo>
                  <a:lnTo>
                    <a:pt x="499" y="163"/>
                  </a:lnTo>
                  <a:lnTo>
                    <a:pt x="515" y="182"/>
                  </a:lnTo>
                  <a:lnTo>
                    <a:pt x="534" y="199"/>
                  </a:lnTo>
                  <a:lnTo>
                    <a:pt x="541" y="203"/>
                  </a:lnTo>
                  <a:lnTo>
                    <a:pt x="547" y="206"/>
                  </a:lnTo>
                  <a:lnTo>
                    <a:pt x="555" y="209"/>
                  </a:lnTo>
                  <a:lnTo>
                    <a:pt x="564" y="211"/>
                  </a:lnTo>
                  <a:lnTo>
                    <a:pt x="572" y="212"/>
                  </a:lnTo>
                  <a:lnTo>
                    <a:pt x="580" y="212"/>
                  </a:lnTo>
                  <a:lnTo>
                    <a:pt x="589" y="211"/>
                  </a:lnTo>
                  <a:lnTo>
                    <a:pt x="597" y="209"/>
                  </a:lnTo>
                  <a:lnTo>
                    <a:pt x="610" y="202"/>
                  </a:lnTo>
                  <a:lnTo>
                    <a:pt x="620" y="192"/>
                  </a:lnTo>
                  <a:lnTo>
                    <a:pt x="629" y="181"/>
                  </a:lnTo>
                  <a:lnTo>
                    <a:pt x="635" y="168"/>
                  </a:lnTo>
                  <a:lnTo>
                    <a:pt x="639" y="157"/>
                  </a:lnTo>
                  <a:lnTo>
                    <a:pt x="641" y="148"/>
                  </a:lnTo>
                  <a:lnTo>
                    <a:pt x="644" y="141"/>
                  </a:lnTo>
                  <a:lnTo>
                    <a:pt x="644" y="139"/>
                  </a:lnTo>
                  <a:lnTo>
                    <a:pt x="645" y="126"/>
                  </a:lnTo>
                  <a:lnTo>
                    <a:pt x="648" y="94"/>
                  </a:lnTo>
                  <a:lnTo>
                    <a:pt x="655" y="65"/>
                  </a:lnTo>
                  <a:lnTo>
                    <a:pt x="666" y="53"/>
                  </a:lnTo>
                  <a:lnTo>
                    <a:pt x="674" y="79"/>
                  </a:lnTo>
                  <a:lnTo>
                    <a:pt x="679" y="121"/>
                  </a:lnTo>
                  <a:lnTo>
                    <a:pt x="682" y="160"/>
                  </a:lnTo>
                  <a:lnTo>
                    <a:pt x="683" y="178"/>
                  </a:lnTo>
                  <a:lnTo>
                    <a:pt x="681" y="187"/>
                  </a:lnTo>
                  <a:lnTo>
                    <a:pt x="677" y="197"/>
                  </a:lnTo>
                  <a:lnTo>
                    <a:pt x="672" y="207"/>
                  </a:lnTo>
                  <a:lnTo>
                    <a:pt x="665" y="218"/>
                  </a:lnTo>
                  <a:lnTo>
                    <a:pt x="658" y="228"/>
                  </a:lnTo>
                  <a:lnTo>
                    <a:pt x="650" y="235"/>
                  </a:lnTo>
                  <a:lnTo>
                    <a:pt x="643" y="242"/>
                  </a:lnTo>
                  <a:lnTo>
                    <a:pt x="636" y="244"/>
                  </a:lnTo>
                  <a:lnTo>
                    <a:pt x="648" y="222"/>
                  </a:lnTo>
                  <a:lnTo>
                    <a:pt x="658" y="199"/>
                  </a:lnTo>
                  <a:lnTo>
                    <a:pt x="664" y="176"/>
                  </a:lnTo>
                  <a:lnTo>
                    <a:pt x="666" y="158"/>
                  </a:lnTo>
                  <a:lnTo>
                    <a:pt x="662" y="168"/>
                  </a:lnTo>
                  <a:lnTo>
                    <a:pt x="656" y="177"/>
                  </a:lnTo>
                  <a:lnTo>
                    <a:pt x="650" y="187"/>
                  </a:lnTo>
                  <a:lnTo>
                    <a:pt x="645" y="197"/>
                  </a:lnTo>
                  <a:lnTo>
                    <a:pt x="638" y="205"/>
                  </a:lnTo>
                  <a:lnTo>
                    <a:pt x="630" y="213"/>
                  </a:lnTo>
                  <a:lnTo>
                    <a:pt x="621" y="219"/>
                  </a:lnTo>
                  <a:lnTo>
                    <a:pt x="611" y="223"/>
                  </a:lnTo>
                  <a:lnTo>
                    <a:pt x="600" y="225"/>
                  </a:lnTo>
                  <a:lnTo>
                    <a:pt x="588" y="227"/>
                  </a:lnTo>
                  <a:lnTo>
                    <a:pt x="577" y="227"/>
                  </a:lnTo>
                  <a:lnTo>
                    <a:pt x="565" y="224"/>
                  </a:lnTo>
                  <a:lnTo>
                    <a:pt x="554" y="222"/>
                  </a:lnTo>
                  <a:lnTo>
                    <a:pt x="543" y="218"/>
                  </a:lnTo>
                  <a:lnTo>
                    <a:pt x="532" y="212"/>
                  </a:lnTo>
                  <a:lnTo>
                    <a:pt x="521" y="205"/>
                  </a:lnTo>
                  <a:lnTo>
                    <a:pt x="513" y="200"/>
                  </a:lnTo>
                  <a:lnTo>
                    <a:pt x="506" y="194"/>
                  </a:lnTo>
                  <a:lnTo>
                    <a:pt x="499" y="187"/>
                  </a:lnTo>
                  <a:lnTo>
                    <a:pt x="494" y="181"/>
                  </a:lnTo>
                  <a:lnTo>
                    <a:pt x="488" y="174"/>
                  </a:lnTo>
                  <a:lnTo>
                    <a:pt x="483" y="165"/>
                  </a:lnTo>
                  <a:lnTo>
                    <a:pt x="477" y="153"/>
                  </a:lnTo>
                  <a:lnTo>
                    <a:pt x="470" y="136"/>
                  </a:lnTo>
                  <a:lnTo>
                    <a:pt x="463" y="115"/>
                  </a:lnTo>
                  <a:lnTo>
                    <a:pt x="458" y="89"/>
                  </a:lnTo>
                  <a:lnTo>
                    <a:pt x="451" y="56"/>
                  </a:lnTo>
                  <a:lnTo>
                    <a:pt x="446" y="18"/>
                  </a:lnTo>
                  <a:lnTo>
                    <a:pt x="432" y="22"/>
                  </a:lnTo>
                  <a:lnTo>
                    <a:pt x="433" y="45"/>
                  </a:lnTo>
                  <a:lnTo>
                    <a:pt x="437" y="72"/>
                  </a:lnTo>
                  <a:lnTo>
                    <a:pt x="440" y="99"/>
                  </a:lnTo>
                  <a:lnTo>
                    <a:pt x="446" y="127"/>
                  </a:lnTo>
                  <a:lnTo>
                    <a:pt x="453" y="154"/>
                  </a:lnTo>
                  <a:lnTo>
                    <a:pt x="463" y="178"/>
                  </a:lnTo>
                  <a:lnTo>
                    <a:pt x="477" y="201"/>
                  </a:lnTo>
                  <a:lnTo>
                    <a:pt x="493" y="220"/>
                  </a:lnTo>
                  <a:lnTo>
                    <a:pt x="503" y="228"/>
                  </a:lnTo>
                  <a:lnTo>
                    <a:pt x="516" y="234"/>
                  </a:lnTo>
                  <a:lnTo>
                    <a:pt x="531" y="240"/>
                  </a:lnTo>
                  <a:lnTo>
                    <a:pt x="545" y="244"/>
                  </a:lnTo>
                  <a:lnTo>
                    <a:pt x="559" y="249"/>
                  </a:lnTo>
                  <a:lnTo>
                    <a:pt x="569" y="253"/>
                  </a:lnTo>
                  <a:lnTo>
                    <a:pt x="575" y="257"/>
                  </a:lnTo>
                  <a:lnTo>
                    <a:pt x="577" y="260"/>
                  </a:lnTo>
                  <a:lnTo>
                    <a:pt x="573" y="260"/>
                  </a:lnTo>
                  <a:lnTo>
                    <a:pt x="563" y="259"/>
                  </a:lnTo>
                  <a:lnTo>
                    <a:pt x="549" y="258"/>
                  </a:lnTo>
                  <a:lnTo>
                    <a:pt x="532" y="253"/>
                  </a:lnTo>
                  <a:lnTo>
                    <a:pt x="512" y="248"/>
                  </a:lnTo>
                  <a:lnTo>
                    <a:pt x="493" y="238"/>
                  </a:lnTo>
                  <a:lnTo>
                    <a:pt x="474" y="223"/>
                  </a:lnTo>
                  <a:lnTo>
                    <a:pt x="458" y="204"/>
                  </a:lnTo>
                  <a:lnTo>
                    <a:pt x="450" y="190"/>
                  </a:lnTo>
                  <a:lnTo>
                    <a:pt x="443" y="171"/>
                  </a:lnTo>
                  <a:lnTo>
                    <a:pt x="437" y="147"/>
                  </a:lnTo>
                  <a:lnTo>
                    <a:pt x="430" y="122"/>
                  </a:lnTo>
                  <a:lnTo>
                    <a:pt x="425" y="96"/>
                  </a:lnTo>
                  <a:lnTo>
                    <a:pt x="421" y="70"/>
                  </a:lnTo>
                  <a:lnTo>
                    <a:pt x="419" y="46"/>
                  </a:lnTo>
                  <a:lnTo>
                    <a:pt x="418" y="27"/>
                  </a:lnTo>
                  <a:lnTo>
                    <a:pt x="411" y="28"/>
                  </a:lnTo>
                  <a:lnTo>
                    <a:pt x="397" y="33"/>
                  </a:lnTo>
                  <a:lnTo>
                    <a:pt x="381" y="38"/>
                  </a:lnTo>
                  <a:lnTo>
                    <a:pt x="362" y="47"/>
                  </a:lnTo>
                  <a:lnTo>
                    <a:pt x="341" y="56"/>
                  </a:lnTo>
                  <a:lnTo>
                    <a:pt x="324" y="65"/>
                  </a:lnTo>
                  <a:lnTo>
                    <a:pt x="307" y="75"/>
                  </a:lnTo>
                  <a:lnTo>
                    <a:pt x="296" y="84"/>
                  </a:lnTo>
                  <a:lnTo>
                    <a:pt x="275" y="107"/>
                  </a:lnTo>
                  <a:lnTo>
                    <a:pt x="258" y="129"/>
                  </a:lnTo>
                  <a:lnTo>
                    <a:pt x="242" y="154"/>
                  </a:lnTo>
                  <a:lnTo>
                    <a:pt x="227" y="179"/>
                  </a:lnTo>
                  <a:lnTo>
                    <a:pt x="216" y="205"/>
                  </a:lnTo>
                  <a:lnTo>
                    <a:pt x="205" y="232"/>
                  </a:lnTo>
                  <a:lnTo>
                    <a:pt x="196" y="260"/>
                  </a:lnTo>
                  <a:lnTo>
                    <a:pt x="188" y="288"/>
                  </a:lnTo>
                  <a:lnTo>
                    <a:pt x="184" y="303"/>
                  </a:lnTo>
                  <a:lnTo>
                    <a:pt x="179" y="316"/>
                  </a:lnTo>
                  <a:lnTo>
                    <a:pt x="174" y="331"/>
                  </a:lnTo>
                  <a:lnTo>
                    <a:pt x="169" y="344"/>
                  </a:lnTo>
                  <a:lnTo>
                    <a:pt x="164" y="357"/>
                  </a:lnTo>
                  <a:lnTo>
                    <a:pt x="158" y="371"/>
                  </a:lnTo>
                  <a:lnTo>
                    <a:pt x="153" y="385"/>
                  </a:lnTo>
                  <a:lnTo>
                    <a:pt x="148" y="399"/>
                  </a:lnTo>
                  <a:lnTo>
                    <a:pt x="145" y="405"/>
                  </a:lnTo>
                  <a:lnTo>
                    <a:pt x="138" y="421"/>
                  </a:lnTo>
                  <a:lnTo>
                    <a:pt x="127" y="444"/>
                  </a:lnTo>
                  <a:lnTo>
                    <a:pt x="114" y="472"/>
                  </a:lnTo>
                  <a:lnTo>
                    <a:pt x="101" y="501"/>
                  </a:lnTo>
                  <a:lnTo>
                    <a:pt x="89" y="529"/>
                  </a:lnTo>
                  <a:lnTo>
                    <a:pt x="78" y="552"/>
                  </a:lnTo>
                  <a:lnTo>
                    <a:pt x="73" y="569"/>
                  </a:lnTo>
                  <a:lnTo>
                    <a:pt x="71" y="585"/>
                  </a:lnTo>
                  <a:lnTo>
                    <a:pt x="73" y="604"/>
                  </a:lnTo>
                  <a:lnTo>
                    <a:pt x="77" y="623"/>
                  </a:lnTo>
                  <a:lnTo>
                    <a:pt x="84" y="642"/>
                  </a:lnTo>
                  <a:lnTo>
                    <a:pt x="93" y="660"/>
                  </a:lnTo>
                  <a:lnTo>
                    <a:pt x="103" y="674"/>
                  </a:lnTo>
                  <a:lnTo>
                    <a:pt x="112" y="686"/>
                  </a:lnTo>
                  <a:lnTo>
                    <a:pt x="122" y="692"/>
                  </a:lnTo>
                  <a:lnTo>
                    <a:pt x="75" y="712"/>
                  </a:lnTo>
                  <a:lnTo>
                    <a:pt x="70" y="698"/>
                  </a:lnTo>
                  <a:lnTo>
                    <a:pt x="59" y="673"/>
                  </a:lnTo>
                  <a:lnTo>
                    <a:pt x="49" y="647"/>
                  </a:lnTo>
                  <a:lnTo>
                    <a:pt x="44" y="631"/>
                  </a:lnTo>
                  <a:lnTo>
                    <a:pt x="42" y="611"/>
                  </a:lnTo>
                  <a:lnTo>
                    <a:pt x="42" y="591"/>
                  </a:lnTo>
                  <a:lnTo>
                    <a:pt x="44" y="572"/>
                  </a:lnTo>
                  <a:lnTo>
                    <a:pt x="47" y="553"/>
                  </a:lnTo>
                  <a:lnTo>
                    <a:pt x="53" y="534"/>
                  </a:lnTo>
                  <a:lnTo>
                    <a:pt x="58" y="516"/>
                  </a:lnTo>
                  <a:lnTo>
                    <a:pt x="65" y="499"/>
                  </a:lnTo>
                  <a:lnTo>
                    <a:pt x="72" y="481"/>
                  </a:lnTo>
                  <a:lnTo>
                    <a:pt x="85" y="456"/>
                  </a:lnTo>
                  <a:lnTo>
                    <a:pt x="96" y="431"/>
                  </a:lnTo>
                  <a:lnTo>
                    <a:pt x="108" y="406"/>
                  </a:lnTo>
                  <a:lnTo>
                    <a:pt x="119" y="380"/>
                  </a:lnTo>
                  <a:lnTo>
                    <a:pt x="128" y="353"/>
                  </a:lnTo>
                  <a:lnTo>
                    <a:pt x="138" y="327"/>
                  </a:lnTo>
                  <a:lnTo>
                    <a:pt x="146" y="300"/>
                  </a:lnTo>
                  <a:lnTo>
                    <a:pt x="155" y="274"/>
                  </a:lnTo>
                  <a:lnTo>
                    <a:pt x="158" y="258"/>
                  </a:lnTo>
                  <a:lnTo>
                    <a:pt x="165" y="238"/>
                  </a:lnTo>
                  <a:lnTo>
                    <a:pt x="170" y="219"/>
                  </a:lnTo>
                  <a:lnTo>
                    <a:pt x="175" y="207"/>
                  </a:lnTo>
                  <a:lnTo>
                    <a:pt x="179" y="195"/>
                  </a:lnTo>
                  <a:lnTo>
                    <a:pt x="188" y="178"/>
                  </a:lnTo>
                  <a:lnTo>
                    <a:pt x="199" y="158"/>
                  </a:lnTo>
                  <a:lnTo>
                    <a:pt x="213" y="138"/>
                  </a:lnTo>
                  <a:lnTo>
                    <a:pt x="226" y="118"/>
                  </a:lnTo>
                  <a:lnTo>
                    <a:pt x="239" y="100"/>
                  </a:lnTo>
                  <a:lnTo>
                    <a:pt x="250" y="85"/>
                  </a:lnTo>
                  <a:lnTo>
                    <a:pt x="258" y="76"/>
                  </a:lnTo>
                  <a:lnTo>
                    <a:pt x="239" y="81"/>
                  </a:lnTo>
                  <a:lnTo>
                    <a:pt x="219" y="85"/>
                  </a:lnTo>
                  <a:lnTo>
                    <a:pt x="200" y="90"/>
                  </a:lnTo>
                  <a:lnTo>
                    <a:pt x="181" y="96"/>
                  </a:lnTo>
                  <a:lnTo>
                    <a:pt x="162" y="101"/>
                  </a:lnTo>
                  <a:lnTo>
                    <a:pt x="143" y="107"/>
                  </a:lnTo>
                  <a:lnTo>
                    <a:pt x="125" y="112"/>
                  </a:lnTo>
                  <a:lnTo>
                    <a:pt x="106" y="119"/>
                  </a:lnTo>
                  <a:lnTo>
                    <a:pt x="94" y="124"/>
                  </a:lnTo>
                  <a:lnTo>
                    <a:pt x="81" y="129"/>
                  </a:lnTo>
                  <a:lnTo>
                    <a:pt x="67" y="134"/>
                  </a:lnTo>
                  <a:lnTo>
                    <a:pt x="54" y="139"/>
                  </a:lnTo>
                  <a:lnTo>
                    <a:pt x="39" y="145"/>
                  </a:lnTo>
                  <a:lnTo>
                    <a:pt x="26" y="150"/>
                  </a:lnTo>
                  <a:lnTo>
                    <a:pt x="12" y="156"/>
                  </a:lnTo>
                  <a:lnTo>
                    <a:pt x="0" y="162"/>
                  </a:lnTo>
                  <a:lnTo>
                    <a:pt x="0" y="143"/>
                  </a:lnTo>
                  <a:close/>
                </a:path>
              </a:pathLst>
            </a:custGeom>
            <a:solidFill>
              <a:srgbClr val="000000"/>
            </a:solidFill>
            <a:ln w="38100">
              <a:solidFill>
                <a:srgbClr val="002060"/>
              </a:solidFill>
              <a:round/>
              <a:headEnd/>
              <a:tailEnd/>
            </a:ln>
          </p:spPr>
          <p:txBody>
            <a:bodyPr/>
            <a:lstStyle/>
            <a:p>
              <a:endParaRPr lang="en-US"/>
            </a:p>
          </p:txBody>
        </p:sp>
        <p:sp>
          <p:nvSpPr>
            <p:cNvPr id="73" name="Freeform 72"/>
            <p:cNvSpPr>
              <a:spLocks/>
            </p:cNvSpPr>
            <p:nvPr/>
          </p:nvSpPr>
          <p:spPr bwMode="auto">
            <a:xfrm>
              <a:off x="2975" y="2369"/>
              <a:ext cx="94" cy="45"/>
            </a:xfrm>
            <a:custGeom>
              <a:avLst/>
              <a:gdLst>
                <a:gd name="T0" fmla="*/ 81 w 94"/>
                <a:gd name="T1" fmla="*/ 6 h 45"/>
                <a:gd name="T2" fmla="*/ 89 w 94"/>
                <a:gd name="T3" fmla="*/ 12 h 45"/>
                <a:gd name="T4" fmla="*/ 93 w 94"/>
                <a:gd name="T5" fmla="*/ 25 h 45"/>
                <a:gd name="T6" fmla="*/ 94 w 94"/>
                <a:gd name="T7" fmla="*/ 39 h 45"/>
                <a:gd name="T8" fmla="*/ 94 w 94"/>
                <a:gd name="T9" fmla="*/ 45 h 45"/>
                <a:gd name="T10" fmla="*/ 89 w 94"/>
                <a:gd name="T11" fmla="*/ 42 h 45"/>
                <a:gd name="T12" fmla="*/ 84 w 94"/>
                <a:gd name="T13" fmla="*/ 33 h 45"/>
                <a:gd name="T14" fmla="*/ 78 w 94"/>
                <a:gd name="T15" fmla="*/ 23 h 45"/>
                <a:gd name="T16" fmla="*/ 75 w 94"/>
                <a:gd name="T17" fmla="*/ 17 h 45"/>
                <a:gd name="T18" fmla="*/ 66 w 94"/>
                <a:gd name="T19" fmla="*/ 19 h 45"/>
                <a:gd name="T20" fmla="*/ 58 w 94"/>
                <a:gd name="T21" fmla="*/ 20 h 45"/>
                <a:gd name="T22" fmla="*/ 49 w 94"/>
                <a:gd name="T23" fmla="*/ 20 h 45"/>
                <a:gd name="T24" fmla="*/ 40 w 94"/>
                <a:gd name="T25" fmla="*/ 20 h 45"/>
                <a:gd name="T26" fmla="*/ 31 w 94"/>
                <a:gd name="T27" fmla="*/ 20 h 45"/>
                <a:gd name="T28" fmla="*/ 22 w 94"/>
                <a:gd name="T29" fmla="*/ 19 h 45"/>
                <a:gd name="T30" fmla="*/ 13 w 94"/>
                <a:gd name="T31" fmla="*/ 17 h 45"/>
                <a:gd name="T32" fmla="*/ 5 w 94"/>
                <a:gd name="T33" fmla="*/ 15 h 45"/>
                <a:gd name="T34" fmla="*/ 3 w 94"/>
                <a:gd name="T35" fmla="*/ 12 h 45"/>
                <a:gd name="T36" fmla="*/ 1 w 94"/>
                <a:gd name="T37" fmla="*/ 7 h 45"/>
                <a:gd name="T38" fmla="*/ 0 w 94"/>
                <a:gd name="T39" fmla="*/ 4 h 45"/>
                <a:gd name="T40" fmla="*/ 0 w 94"/>
                <a:gd name="T41" fmla="*/ 0 h 45"/>
                <a:gd name="T42" fmla="*/ 9 w 94"/>
                <a:gd name="T43" fmla="*/ 2 h 45"/>
                <a:gd name="T44" fmla="*/ 19 w 94"/>
                <a:gd name="T45" fmla="*/ 3 h 45"/>
                <a:gd name="T46" fmla="*/ 28 w 94"/>
                <a:gd name="T47" fmla="*/ 4 h 45"/>
                <a:gd name="T48" fmla="*/ 37 w 94"/>
                <a:gd name="T49" fmla="*/ 5 h 45"/>
                <a:gd name="T50" fmla="*/ 47 w 94"/>
                <a:gd name="T51" fmla="*/ 6 h 45"/>
                <a:gd name="T52" fmla="*/ 57 w 94"/>
                <a:gd name="T53" fmla="*/ 6 h 45"/>
                <a:gd name="T54" fmla="*/ 69 w 94"/>
                <a:gd name="T55" fmla="*/ 6 h 45"/>
                <a:gd name="T56" fmla="*/ 81 w 94"/>
                <a:gd name="T5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4" h="45">
                  <a:moveTo>
                    <a:pt x="81" y="6"/>
                  </a:moveTo>
                  <a:lnTo>
                    <a:pt x="89" y="12"/>
                  </a:lnTo>
                  <a:lnTo>
                    <a:pt x="93" y="25"/>
                  </a:lnTo>
                  <a:lnTo>
                    <a:pt x="94" y="39"/>
                  </a:lnTo>
                  <a:lnTo>
                    <a:pt x="94" y="45"/>
                  </a:lnTo>
                  <a:lnTo>
                    <a:pt x="89" y="42"/>
                  </a:lnTo>
                  <a:lnTo>
                    <a:pt x="84" y="33"/>
                  </a:lnTo>
                  <a:lnTo>
                    <a:pt x="78" y="23"/>
                  </a:lnTo>
                  <a:lnTo>
                    <a:pt x="75" y="17"/>
                  </a:lnTo>
                  <a:lnTo>
                    <a:pt x="66" y="19"/>
                  </a:lnTo>
                  <a:lnTo>
                    <a:pt x="58" y="20"/>
                  </a:lnTo>
                  <a:lnTo>
                    <a:pt x="49" y="20"/>
                  </a:lnTo>
                  <a:lnTo>
                    <a:pt x="40" y="20"/>
                  </a:lnTo>
                  <a:lnTo>
                    <a:pt x="31" y="20"/>
                  </a:lnTo>
                  <a:lnTo>
                    <a:pt x="22" y="19"/>
                  </a:lnTo>
                  <a:lnTo>
                    <a:pt x="13" y="17"/>
                  </a:lnTo>
                  <a:lnTo>
                    <a:pt x="5" y="15"/>
                  </a:lnTo>
                  <a:lnTo>
                    <a:pt x="3" y="12"/>
                  </a:lnTo>
                  <a:lnTo>
                    <a:pt x="1" y="7"/>
                  </a:lnTo>
                  <a:lnTo>
                    <a:pt x="0" y="4"/>
                  </a:lnTo>
                  <a:lnTo>
                    <a:pt x="0" y="0"/>
                  </a:lnTo>
                  <a:lnTo>
                    <a:pt x="9" y="2"/>
                  </a:lnTo>
                  <a:lnTo>
                    <a:pt x="19" y="3"/>
                  </a:lnTo>
                  <a:lnTo>
                    <a:pt x="28" y="4"/>
                  </a:lnTo>
                  <a:lnTo>
                    <a:pt x="37" y="5"/>
                  </a:lnTo>
                  <a:lnTo>
                    <a:pt x="47" y="6"/>
                  </a:lnTo>
                  <a:lnTo>
                    <a:pt x="57" y="6"/>
                  </a:lnTo>
                  <a:lnTo>
                    <a:pt x="69" y="6"/>
                  </a:lnTo>
                  <a:lnTo>
                    <a:pt x="81" y="6"/>
                  </a:lnTo>
                  <a:close/>
                </a:path>
              </a:pathLst>
            </a:custGeom>
            <a:solidFill>
              <a:srgbClr val="000000"/>
            </a:solidFill>
            <a:ln w="38100">
              <a:solidFill>
                <a:srgbClr val="002060"/>
              </a:solidFill>
              <a:round/>
              <a:headEnd/>
              <a:tailEnd/>
            </a:ln>
          </p:spPr>
          <p:txBody>
            <a:bodyPr/>
            <a:lstStyle/>
            <a:p>
              <a:endParaRPr lang="en-US"/>
            </a:p>
          </p:txBody>
        </p:sp>
        <p:sp>
          <p:nvSpPr>
            <p:cNvPr id="74" name="Freeform 73"/>
            <p:cNvSpPr>
              <a:spLocks/>
            </p:cNvSpPr>
            <p:nvPr/>
          </p:nvSpPr>
          <p:spPr bwMode="auto">
            <a:xfrm>
              <a:off x="2957" y="2394"/>
              <a:ext cx="96" cy="22"/>
            </a:xfrm>
            <a:custGeom>
              <a:avLst/>
              <a:gdLst>
                <a:gd name="T0" fmla="*/ 91 w 96"/>
                <a:gd name="T1" fmla="*/ 8 h 22"/>
                <a:gd name="T2" fmla="*/ 93 w 96"/>
                <a:gd name="T3" fmla="*/ 10 h 22"/>
                <a:gd name="T4" fmla="*/ 95 w 96"/>
                <a:gd name="T5" fmla="*/ 12 h 22"/>
                <a:gd name="T6" fmla="*/ 96 w 96"/>
                <a:gd name="T7" fmla="*/ 14 h 22"/>
                <a:gd name="T8" fmla="*/ 95 w 96"/>
                <a:gd name="T9" fmla="*/ 17 h 22"/>
                <a:gd name="T10" fmla="*/ 84 w 96"/>
                <a:gd name="T11" fmla="*/ 20 h 22"/>
                <a:gd name="T12" fmla="*/ 72 w 96"/>
                <a:gd name="T13" fmla="*/ 22 h 22"/>
                <a:gd name="T14" fmla="*/ 60 w 96"/>
                <a:gd name="T15" fmla="*/ 22 h 22"/>
                <a:gd name="T16" fmla="*/ 48 w 96"/>
                <a:gd name="T17" fmla="*/ 20 h 22"/>
                <a:gd name="T18" fmla="*/ 36 w 96"/>
                <a:gd name="T19" fmla="*/ 18 h 22"/>
                <a:gd name="T20" fmla="*/ 24 w 96"/>
                <a:gd name="T21" fmla="*/ 16 h 22"/>
                <a:gd name="T22" fmla="*/ 13 w 96"/>
                <a:gd name="T23" fmla="*/ 13 h 22"/>
                <a:gd name="T24" fmla="*/ 3 w 96"/>
                <a:gd name="T25" fmla="*/ 8 h 22"/>
                <a:gd name="T26" fmla="*/ 2 w 96"/>
                <a:gd name="T27" fmla="*/ 6 h 22"/>
                <a:gd name="T28" fmla="*/ 1 w 96"/>
                <a:gd name="T29" fmla="*/ 5 h 22"/>
                <a:gd name="T30" fmla="*/ 0 w 96"/>
                <a:gd name="T31" fmla="*/ 4 h 22"/>
                <a:gd name="T32" fmla="*/ 0 w 96"/>
                <a:gd name="T33" fmla="*/ 1 h 22"/>
                <a:gd name="T34" fmla="*/ 2 w 96"/>
                <a:gd name="T35" fmla="*/ 0 h 22"/>
                <a:gd name="T36" fmla="*/ 8 w 96"/>
                <a:gd name="T37" fmla="*/ 0 h 22"/>
                <a:gd name="T38" fmla="*/ 16 w 96"/>
                <a:gd name="T39" fmla="*/ 1 h 22"/>
                <a:gd name="T40" fmla="*/ 24 w 96"/>
                <a:gd name="T41" fmla="*/ 1 h 22"/>
                <a:gd name="T42" fmla="*/ 35 w 96"/>
                <a:gd name="T43" fmla="*/ 4 h 22"/>
                <a:gd name="T44" fmla="*/ 44 w 96"/>
                <a:gd name="T45" fmla="*/ 5 h 22"/>
                <a:gd name="T46" fmla="*/ 52 w 96"/>
                <a:gd name="T47" fmla="*/ 7 h 22"/>
                <a:gd name="T48" fmla="*/ 59 w 96"/>
                <a:gd name="T49" fmla="*/ 9 h 22"/>
                <a:gd name="T50" fmla="*/ 91 w 96"/>
                <a:gd name="T5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22">
                  <a:moveTo>
                    <a:pt x="91" y="8"/>
                  </a:moveTo>
                  <a:lnTo>
                    <a:pt x="93" y="10"/>
                  </a:lnTo>
                  <a:lnTo>
                    <a:pt x="95" y="12"/>
                  </a:lnTo>
                  <a:lnTo>
                    <a:pt x="96" y="14"/>
                  </a:lnTo>
                  <a:lnTo>
                    <a:pt x="95" y="17"/>
                  </a:lnTo>
                  <a:lnTo>
                    <a:pt x="84" y="20"/>
                  </a:lnTo>
                  <a:lnTo>
                    <a:pt x="72" y="22"/>
                  </a:lnTo>
                  <a:lnTo>
                    <a:pt x="60" y="22"/>
                  </a:lnTo>
                  <a:lnTo>
                    <a:pt x="48" y="20"/>
                  </a:lnTo>
                  <a:lnTo>
                    <a:pt x="36" y="18"/>
                  </a:lnTo>
                  <a:lnTo>
                    <a:pt x="24" y="16"/>
                  </a:lnTo>
                  <a:lnTo>
                    <a:pt x="13" y="13"/>
                  </a:lnTo>
                  <a:lnTo>
                    <a:pt x="3" y="8"/>
                  </a:lnTo>
                  <a:lnTo>
                    <a:pt x="2" y="6"/>
                  </a:lnTo>
                  <a:lnTo>
                    <a:pt x="1" y="5"/>
                  </a:lnTo>
                  <a:lnTo>
                    <a:pt x="0" y="4"/>
                  </a:lnTo>
                  <a:lnTo>
                    <a:pt x="0" y="1"/>
                  </a:lnTo>
                  <a:lnTo>
                    <a:pt x="2" y="0"/>
                  </a:lnTo>
                  <a:lnTo>
                    <a:pt x="8" y="0"/>
                  </a:lnTo>
                  <a:lnTo>
                    <a:pt x="16" y="1"/>
                  </a:lnTo>
                  <a:lnTo>
                    <a:pt x="24" y="1"/>
                  </a:lnTo>
                  <a:lnTo>
                    <a:pt x="35" y="4"/>
                  </a:lnTo>
                  <a:lnTo>
                    <a:pt x="44" y="5"/>
                  </a:lnTo>
                  <a:lnTo>
                    <a:pt x="52" y="7"/>
                  </a:lnTo>
                  <a:lnTo>
                    <a:pt x="59" y="9"/>
                  </a:lnTo>
                  <a:lnTo>
                    <a:pt x="91" y="8"/>
                  </a:lnTo>
                  <a:close/>
                </a:path>
              </a:pathLst>
            </a:custGeom>
            <a:solidFill>
              <a:srgbClr val="000000"/>
            </a:solidFill>
            <a:ln w="38100">
              <a:solidFill>
                <a:srgbClr val="002060"/>
              </a:solidFill>
              <a:round/>
              <a:headEnd/>
              <a:tailEnd/>
            </a:ln>
          </p:spPr>
          <p:txBody>
            <a:bodyPr/>
            <a:lstStyle/>
            <a:p>
              <a:endParaRPr lang="en-US"/>
            </a:p>
          </p:txBody>
        </p:sp>
        <p:sp>
          <p:nvSpPr>
            <p:cNvPr id="75" name="Freeform 74"/>
            <p:cNvSpPr>
              <a:spLocks/>
            </p:cNvSpPr>
            <p:nvPr/>
          </p:nvSpPr>
          <p:spPr bwMode="auto">
            <a:xfrm>
              <a:off x="2950" y="2417"/>
              <a:ext cx="101" cy="33"/>
            </a:xfrm>
            <a:custGeom>
              <a:avLst/>
              <a:gdLst>
                <a:gd name="T0" fmla="*/ 98 w 101"/>
                <a:gd name="T1" fmla="*/ 23 h 33"/>
                <a:gd name="T2" fmla="*/ 100 w 101"/>
                <a:gd name="T3" fmla="*/ 25 h 33"/>
                <a:gd name="T4" fmla="*/ 101 w 101"/>
                <a:gd name="T5" fmla="*/ 28 h 33"/>
                <a:gd name="T6" fmla="*/ 101 w 101"/>
                <a:gd name="T7" fmla="*/ 30 h 33"/>
                <a:gd name="T8" fmla="*/ 100 w 101"/>
                <a:gd name="T9" fmla="*/ 32 h 33"/>
                <a:gd name="T10" fmla="*/ 95 w 101"/>
                <a:gd name="T11" fmla="*/ 33 h 33"/>
                <a:gd name="T12" fmla="*/ 87 w 101"/>
                <a:gd name="T13" fmla="*/ 33 h 33"/>
                <a:gd name="T14" fmla="*/ 79 w 101"/>
                <a:gd name="T15" fmla="*/ 32 h 33"/>
                <a:gd name="T16" fmla="*/ 70 w 101"/>
                <a:gd name="T17" fmla="*/ 30 h 33"/>
                <a:gd name="T18" fmla="*/ 59 w 101"/>
                <a:gd name="T19" fmla="*/ 29 h 33"/>
                <a:gd name="T20" fmla="*/ 52 w 101"/>
                <a:gd name="T21" fmla="*/ 27 h 33"/>
                <a:gd name="T22" fmla="*/ 45 w 101"/>
                <a:gd name="T23" fmla="*/ 25 h 33"/>
                <a:gd name="T24" fmla="*/ 42 w 101"/>
                <a:gd name="T25" fmla="*/ 24 h 33"/>
                <a:gd name="T26" fmla="*/ 36 w 101"/>
                <a:gd name="T27" fmla="*/ 23 h 33"/>
                <a:gd name="T28" fmla="*/ 29 w 101"/>
                <a:gd name="T29" fmla="*/ 21 h 33"/>
                <a:gd name="T30" fmla="*/ 23 w 101"/>
                <a:gd name="T31" fmla="*/ 20 h 33"/>
                <a:gd name="T32" fmla="*/ 16 w 101"/>
                <a:gd name="T33" fmla="*/ 18 h 33"/>
                <a:gd name="T34" fmla="*/ 10 w 101"/>
                <a:gd name="T35" fmla="*/ 15 h 33"/>
                <a:gd name="T36" fmla="*/ 6 w 101"/>
                <a:gd name="T37" fmla="*/ 11 h 33"/>
                <a:gd name="T38" fmla="*/ 2 w 101"/>
                <a:gd name="T39" fmla="*/ 6 h 33"/>
                <a:gd name="T40" fmla="*/ 0 w 101"/>
                <a:gd name="T41" fmla="*/ 0 h 33"/>
                <a:gd name="T42" fmla="*/ 4 w 101"/>
                <a:gd name="T43" fmla="*/ 0 h 33"/>
                <a:gd name="T44" fmla="*/ 12 w 101"/>
                <a:gd name="T45" fmla="*/ 1 h 33"/>
                <a:gd name="T46" fmla="*/ 25 w 101"/>
                <a:gd name="T47" fmla="*/ 4 h 33"/>
                <a:gd name="T48" fmla="*/ 40 w 101"/>
                <a:gd name="T49" fmla="*/ 8 h 33"/>
                <a:gd name="T50" fmla="*/ 57 w 101"/>
                <a:gd name="T51" fmla="*/ 12 h 33"/>
                <a:gd name="T52" fmla="*/ 73 w 101"/>
                <a:gd name="T53" fmla="*/ 16 h 33"/>
                <a:gd name="T54" fmla="*/ 87 w 101"/>
                <a:gd name="T55" fmla="*/ 20 h 33"/>
                <a:gd name="T56" fmla="*/ 98 w 101"/>
                <a:gd name="T5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33">
                  <a:moveTo>
                    <a:pt x="98" y="23"/>
                  </a:moveTo>
                  <a:lnTo>
                    <a:pt x="100" y="25"/>
                  </a:lnTo>
                  <a:lnTo>
                    <a:pt x="101" y="28"/>
                  </a:lnTo>
                  <a:lnTo>
                    <a:pt x="101" y="30"/>
                  </a:lnTo>
                  <a:lnTo>
                    <a:pt x="100" y="32"/>
                  </a:lnTo>
                  <a:lnTo>
                    <a:pt x="95" y="33"/>
                  </a:lnTo>
                  <a:lnTo>
                    <a:pt x="87" y="33"/>
                  </a:lnTo>
                  <a:lnTo>
                    <a:pt x="79" y="32"/>
                  </a:lnTo>
                  <a:lnTo>
                    <a:pt x="70" y="30"/>
                  </a:lnTo>
                  <a:lnTo>
                    <a:pt x="59" y="29"/>
                  </a:lnTo>
                  <a:lnTo>
                    <a:pt x="52" y="27"/>
                  </a:lnTo>
                  <a:lnTo>
                    <a:pt x="45" y="25"/>
                  </a:lnTo>
                  <a:lnTo>
                    <a:pt x="42" y="24"/>
                  </a:lnTo>
                  <a:lnTo>
                    <a:pt x="36" y="23"/>
                  </a:lnTo>
                  <a:lnTo>
                    <a:pt x="29" y="21"/>
                  </a:lnTo>
                  <a:lnTo>
                    <a:pt x="23" y="20"/>
                  </a:lnTo>
                  <a:lnTo>
                    <a:pt x="16" y="18"/>
                  </a:lnTo>
                  <a:lnTo>
                    <a:pt x="10" y="15"/>
                  </a:lnTo>
                  <a:lnTo>
                    <a:pt x="6" y="11"/>
                  </a:lnTo>
                  <a:lnTo>
                    <a:pt x="2" y="6"/>
                  </a:lnTo>
                  <a:lnTo>
                    <a:pt x="0" y="0"/>
                  </a:lnTo>
                  <a:lnTo>
                    <a:pt x="4" y="0"/>
                  </a:lnTo>
                  <a:lnTo>
                    <a:pt x="12" y="1"/>
                  </a:lnTo>
                  <a:lnTo>
                    <a:pt x="25" y="4"/>
                  </a:lnTo>
                  <a:lnTo>
                    <a:pt x="40" y="8"/>
                  </a:lnTo>
                  <a:lnTo>
                    <a:pt x="57" y="12"/>
                  </a:lnTo>
                  <a:lnTo>
                    <a:pt x="73" y="16"/>
                  </a:lnTo>
                  <a:lnTo>
                    <a:pt x="87" y="20"/>
                  </a:lnTo>
                  <a:lnTo>
                    <a:pt x="98" y="23"/>
                  </a:lnTo>
                  <a:close/>
                </a:path>
              </a:pathLst>
            </a:custGeom>
            <a:solidFill>
              <a:srgbClr val="000000"/>
            </a:solidFill>
            <a:ln w="38100">
              <a:solidFill>
                <a:srgbClr val="002060"/>
              </a:solidFill>
              <a:round/>
              <a:headEnd/>
              <a:tailEnd/>
            </a:ln>
          </p:spPr>
          <p:txBody>
            <a:bodyPr/>
            <a:lstStyle/>
            <a:p>
              <a:endParaRPr lang="en-US"/>
            </a:p>
          </p:txBody>
        </p:sp>
        <p:sp>
          <p:nvSpPr>
            <p:cNvPr id="76" name="Freeform 75"/>
            <p:cNvSpPr>
              <a:spLocks/>
            </p:cNvSpPr>
            <p:nvPr/>
          </p:nvSpPr>
          <p:spPr bwMode="auto">
            <a:xfrm>
              <a:off x="2956" y="2431"/>
              <a:ext cx="114" cy="105"/>
            </a:xfrm>
            <a:custGeom>
              <a:avLst/>
              <a:gdLst>
                <a:gd name="T0" fmla="*/ 112 w 114"/>
                <a:gd name="T1" fmla="*/ 34 h 105"/>
                <a:gd name="T2" fmla="*/ 111 w 114"/>
                <a:gd name="T3" fmla="*/ 45 h 105"/>
                <a:gd name="T4" fmla="*/ 109 w 114"/>
                <a:gd name="T5" fmla="*/ 56 h 105"/>
                <a:gd name="T6" fmla="*/ 107 w 114"/>
                <a:gd name="T7" fmla="*/ 66 h 105"/>
                <a:gd name="T8" fmla="*/ 102 w 114"/>
                <a:gd name="T9" fmla="*/ 75 h 105"/>
                <a:gd name="T10" fmla="*/ 97 w 114"/>
                <a:gd name="T11" fmla="*/ 83 h 105"/>
                <a:gd name="T12" fmla="*/ 89 w 114"/>
                <a:gd name="T13" fmla="*/ 91 h 105"/>
                <a:gd name="T14" fmla="*/ 80 w 114"/>
                <a:gd name="T15" fmla="*/ 99 h 105"/>
                <a:gd name="T16" fmla="*/ 73 w 114"/>
                <a:gd name="T17" fmla="*/ 105 h 105"/>
                <a:gd name="T18" fmla="*/ 69 w 114"/>
                <a:gd name="T19" fmla="*/ 100 h 105"/>
                <a:gd name="T20" fmla="*/ 66 w 114"/>
                <a:gd name="T21" fmla="*/ 95 h 105"/>
                <a:gd name="T22" fmla="*/ 60 w 114"/>
                <a:gd name="T23" fmla="*/ 92 h 105"/>
                <a:gd name="T24" fmla="*/ 55 w 114"/>
                <a:gd name="T25" fmla="*/ 89 h 105"/>
                <a:gd name="T26" fmla="*/ 48 w 114"/>
                <a:gd name="T27" fmla="*/ 86 h 105"/>
                <a:gd name="T28" fmla="*/ 41 w 114"/>
                <a:gd name="T29" fmla="*/ 85 h 105"/>
                <a:gd name="T30" fmla="*/ 34 w 114"/>
                <a:gd name="T31" fmla="*/ 83 h 105"/>
                <a:gd name="T32" fmla="*/ 28 w 114"/>
                <a:gd name="T33" fmla="*/ 82 h 105"/>
                <a:gd name="T34" fmla="*/ 20 w 114"/>
                <a:gd name="T35" fmla="*/ 78 h 105"/>
                <a:gd name="T36" fmla="*/ 12 w 114"/>
                <a:gd name="T37" fmla="*/ 73 h 105"/>
                <a:gd name="T38" fmla="*/ 5 w 114"/>
                <a:gd name="T39" fmla="*/ 69 h 105"/>
                <a:gd name="T40" fmla="*/ 0 w 114"/>
                <a:gd name="T41" fmla="*/ 62 h 105"/>
                <a:gd name="T42" fmla="*/ 1 w 114"/>
                <a:gd name="T43" fmla="*/ 62 h 105"/>
                <a:gd name="T44" fmla="*/ 1 w 114"/>
                <a:gd name="T45" fmla="*/ 61 h 105"/>
                <a:gd name="T46" fmla="*/ 1 w 114"/>
                <a:gd name="T47" fmla="*/ 60 h 105"/>
                <a:gd name="T48" fmla="*/ 1 w 114"/>
                <a:gd name="T49" fmla="*/ 58 h 105"/>
                <a:gd name="T50" fmla="*/ 3 w 114"/>
                <a:gd name="T51" fmla="*/ 58 h 105"/>
                <a:gd name="T52" fmla="*/ 4 w 114"/>
                <a:gd name="T53" fmla="*/ 57 h 105"/>
                <a:gd name="T54" fmla="*/ 5 w 114"/>
                <a:gd name="T55" fmla="*/ 55 h 105"/>
                <a:gd name="T56" fmla="*/ 6 w 114"/>
                <a:gd name="T57" fmla="*/ 54 h 105"/>
                <a:gd name="T58" fmla="*/ 13 w 114"/>
                <a:gd name="T59" fmla="*/ 57 h 105"/>
                <a:gd name="T60" fmla="*/ 19 w 114"/>
                <a:gd name="T61" fmla="*/ 63 h 105"/>
                <a:gd name="T62" fmla="*/ 23 w 114"/>
                <a:gd name="T63" fmla="*/ 69 h 105"/>
                <a:gd name="T64" fmla="*/ 31 w 114"/>
                <a:gd name="T65" fmla="*/ 72 h 105"/>
                <a:gd name="T66" fmla="*/ 38 w 114"/>
                <a:gd name="T67" fmla="*/ 72 h 105"/>
                <a:gd name="T68" fmla="*/ 45 w 114"/>
                <a:gd name="T69" fmla="*/ 73 h 105"/>
                <a:gd name="T70" fmla="*/ 51 w 114"/>
                <a:gd name="T71" fmla="*/ 74 h 105"/>
                <a:gd name="T72" fmla="*/ 58 w 114"/>
                <a:gd name="T73" fmla="*/ 75 h 105"/>
                <a:gd name="T74" fmla="*/ 64 w 114"/>
                <a:gd name="T75" fmla="*/ 76 h 105"/>
                <a:gd name="T76" fmla="*/ 70 w 114"/>
                <a:gd name="T77" fmla="*/ 76 h 105"/>
                <a:gd name="T78" fmla="*/ 77 w 114"/>
                <a:gd name="T79" fmla="*/ 78 h 105"/>
                <a:gd name="T80" fmla="*/ 84 w 114"/>
                <a:gd name="T81" fmla="*/ 76 h 105"/>
                <a:gd name="T82" fmla="*/ 92 w 114"/>
                <a:gd name="T83" fmla="*/ 58 h 105"/>
                <a:gd name="T84" fmla="*/ 98 w 114"/>
                <a:gd name="T85" fmla="*/ 42 h 105"/>
                <a:gd name="T86" fmla="*/ 103 w 114"/>
                <a:gd name="T87" fmla="*/ 23 h 105"/>
                <a:gd name="T88" fmla="*/ 105 w 114"/>
                <a:gd name="T89" fmla="*/ 4 h 105"/>
                <a:gd name="T90" fmla="*/ 107 w 114"/>
                <a:gd name="T91" fmla="*/ 1 h 105"/>
                <a:gd name="T92" fmla="*/ 108 w 114"/>
                <a:gd name="T93" fmla="*/ 0 h 105"/>
                <a:gd name="T94" fmla="*/ 111 w 114"/>
                <a:gd name="T95" fmla="*/ 0 h 105"/>
                <a:gd name="T96" fmla="*/ 113 w 114"/>
                <a:gd name="T97" fmla="*/ 1 h 105"/>
                <a:gd name="T98" fmla="*/ 114 w 114"/>
                <a:gd name="T99" fmla="*/ 9 h 105"/>
                <a:gd name="T100" fmla="*/ 114 w 114"/>
                <a:gd name="T101" fmla="*/ 17 h 105"/>
                <a:gd name="T102" fmla="*/ 113 w 114"/>
                <a:gd name="T103" fmla="*/ 26 h 105"/>
                <a:gd name="T104" fmla="*/ 112 w 114"/>
                <a:gd name="T105" fmla="*/ 3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4" h="105">
                  <a:moveTo>
                    <a:pt x="112" y="34"/>
                  </a:moveTo>
                  <a:lnTo>
                    <a:pt x="111" y="45"/>
                  </a:lnTo>
                  <a:lnTo>
                    <a:pt x="109" y="56"/>
                  </a:lnTo>
                  <a:lnTo>
                    <a:pt x="107" y="66"/>
                  </a:lnTo>
                  <a:lnTo>
                    <a:pt x="102" y="75"/>
                  </a:lnTo>
                  <a:lnTo>
                    <a:pt x="97" y="83"/>
                  </a:lnTo>
                  <a:lnTo>
                    <a:pt x="89" y="91"/>
                  </a:lnTo>
                  <a:lnTo>
                    <a:pt x="80" y="99"/>
                  </a:lnTo>
                  <a:lnTo>
                    <a:pt x="73" y="105"/>
                  </a:lnTo>
                  <a:lnTo>
                    <a:pt x="69" y="100"/>
                  </a:lnTo>
                  <a:lnTo>
                    <a:pt x="66" y="95"/>
                  </a:lnTo>
                  <a:lnTo>
                    <a:pt x="60" y="92"/>
                  </a:lnTo>
                  <a:lnTo>
                    <a:pt x="55" y="89"/>
                  </a:lnTo>
                  <a:lnTo>
                    <a:pt x="48" y="86"/>
                  </a:lnTo>
                  <a:lnTo>
                    <a:pt x="41" y="85"/>
                  </a:lnTo>
                  <a:lnTo>
                    <a:pt x="34" y="83"/>
                  </a:lnTo>
                  <a:lnTo>
                    <a:pt x="28" y="82"/>
                  </a:lnTo>
                  <a:lnTo>
                    <a:pt x="20" y="78"/>
                  </a:lnTo>
                  <a:lnTo>
                    <a:pt x="12" y="73"/>
                  </a:lnTo>
                  <a:lnTo>
                    <a:pt x="5" y="69"/>
                  </a:lnTo>
                  <a:lnTo>
                    <a:pt x="0" y="62"/>
                  </a:lnTo>
                  <a:lnTo>
                    <a:pt x="1" y="62"/>
                  </a:lnTo>
                  <a:lnTo>
                    <a:pt x="1" y="61"/>
                  </a:lnTo>
                  <a:lnTo>
                    <a:pt x="1" y="60"/>
                  </a:lnTo>
                  <a:lnTo>
                    <a:pt x="1" y="58"/>
                  </a:lnTo>
                  <a:lnTo>
                    <a:pt x="3" y="58"/>
                  </a:lnTo>
                  <a:lnTo>
                    <a:pt x="4" y="57"/>
                  </a:lnTo>
                  <a:lnTo>
                    <a:pt x="5" y="55"/>
                  </a:lnTo>
                  <a:lnTo>
                    <a:pt x="6" y="54"/>
                  </a:lnTo>
                  <a:lnTo>
                    <a:pt x="13" y="57"/>
                  </a:lnTo>
                  <a:lnTo>
                    <a:pt x="19" y="63"/>
                  </a:lnTo>
                  <a:lnTo>
                    <a:pt x="23" y="69"/>
                  </a:lnTo>
                  <a:lnTo>
                    <a:pt x="31" y="72"/>
                  </a:lnTo>
                  <a:lnTo>
                    <a:pt x="38" y="72"/>
                  </a:lnTo>
                  <a:lnTo>
                    <a:pt x="45" y="73"/>
                  </a:lnTo>
                  <a:lnTo>
                    <a:pt x="51" y="74"/>
                  </a:lnTo>
                  <a:lnTo>
                    <a:pt x="58" y="75"/>
                  </a:lnTo>
                  <a:lnTo>
                    <a:pt x="64" y="76"/>
                  </a:lnTo>
                  <a:lnTo>
                    <a:pt x="70" y="76"/>
                  </a:lnTo>
                  <a:lnTo>
                    <a:pt x="77" y="78"/>
                  </a:lnTo>
                  <a:lnTo>
                    <a:pt x="84" y="76"/>
                  </a:lnTo>
                  <a:lnTo>
                    <a:pt x="92" y="58"/>
                  </a:lnTo>
                  <a:lnTo>
                    <a:pt x="98" y="42"/>
                  </a:lnTo>
                  <a:lnTo>
                    <a:pt x="103" y="23"/>
                  </a:lnTo>
                  <a:lnTo>
                    <a:pt x="105" y="4"/>
                  </a:lnTo>
                  <a:lnTo>
                    <a:pt x="107" y="1"/>
                  </a:lnTo>
                  <a:lnTo>
                    <a:pt x="108" y="0"/>
                  </a:lnTo>
                  <a:lnTo>
                    <a:pt x="111" y="0"/>
                  </a:lnTo>
                  <a:lnTo>
                    <a:pt x="113" y="1"/>
                  </a:lnTo>
                  <a:lnTo>
                    <a:pt x="114" y="9"/>
                  </a:lnTo>
                  <a:lnTo>
                    <a:pt x="114" y="17"/>
                  </a:lnTo>
                  <a:lnTo>
                    <a:pt x="113" y="26"/>
                  </a:lnTo>
                  <a:lnTo>
                    <a:pt x="112" y="34"/>
                  </a:lnTo>
                  <a:close/>
                </a:path>
              </a:pathLst>
            </a:custGeom>
            <a:solidFill>
              <a:srgbClr val="000000"/>
            </a:solidFill>
            <a:ln w="38100">
              <a:solidFill>
                <a:srgbClr val="002060"/>
              </a:solidFill>
              <a:round/>
              <a:headEnd/>
              <a:tailEnd/>
            </a:ln>
          </p:spPr>
          <p:txBody>
            <a:bodyPr/>
            <a:lstStyle/>
            <a:p>
              <a:endParaRPr lang="en-US"/>
            </a:p>
          </p:txBody>
        </p:sp>
        <p:sp>
          <p:nvSpPr>
            <p:cNvPr id="77" name="Freeform 76"/>
            <p:cNvSpPr>
              <a:spLocks/>
            </p:cNvSpPr>
            <p:nvPr/>
          </p:nvSpPr>
          <p:spPr bwMode="auto">
            <a:xfrm>
              <a:off x="2688" y="2509"/>
              <a:ext cx="132" cy="181"/>
            </a:xfrm>
            <a:custGeom>
              <a:avLst/>
              <a:gdLst>
                <a:gd name="T0" fmla="*/ 83 w 132"/>
                <a:gd name="T1" fmla="*/ 73 h 181"/>
                <a:gd name="T2" fmla="*/ 104 w 132"/>
                <a:gd name="T3" fmla="*/ 57 h 181"/>
                <a:gd name="T4" fmla="*/ 121 w 132"/>
                <a:gd name="T5" fmla="*/ 30 h 181"/>
                <a:gd name="T6" fmla="*/ 131 w 132"/>
                <a:gd name="T7" fmla="*/ 11 h 181"/>
                <a:gd name="T8" fmla="*/ 131 w 132"/>
                <a:gd name="T9" fmla="*/ 30 h 181"/>
                <a:gd name="T10" fmla="*/ 116 w 132"/>
                <a:gd name="T11" fmla="*/ 68 h 181"/>
                <a:gd name="T12" fmla="*/ 102 w 132"/>
                <a:gd name="T13" fmla="*/ 86 h 181"/>
                <a:gd name="T14" fmla="*/ 102 w 132"/>
                <a:gd name="T15" fmla="*/ 89 h 181"/>
                <a:gd name="T16" fmla="*/ 98 w 132"/>
                <a:gd name="T17" fmla="*/ 89 h 181"/>
                <a:gd name="T18" fmla="*/ 89 w 132"/>
                <a:gd name="T19" fmla="*/ 88 h 181"/>
                <a:gd name="T20" fmla="*/ 75 w 132"/>
                <a:gd name="T21" fmla="*/ 92 h 181"/>
                <a:gd name="T22" fmla="*/ 72 w 132"/>
                <a:gd name="T23" fmla="*/ 105 h 181"/>
                <a:gd name="T24" fmla="*/ 80 w 132"/>
                <a:gd name="T25" fmla="*/ 114 h 181"/>
                <a:gd name="T26" fmla="*/ 90 w 132"/>
                <a:gd name="T27" fmla="*/ 114 h 181"/>
                <a:gd name="T28" fmla="*/ 94 w 132"/>
                <a:gd name="T29" fmla="*/ 109 h 181"/>
                <a:gd name="T30" fmla="*/ 98 w 132"/>
                <a:gd name="T31" fmla="*/ 106 h 181"/>
                <a:gd name="T32" fmla="*/ 104 w 132"/>
                <a:gd name="T33" fmla="*/ 107 h 181"/>
                <a:gd name="T34" fmla="*/ 105 w 132"/>
                <a:gd name="T35" fmla="*/ 117 h 181"/>
                <a:gd name="T36" fmla="*/ 113 w 132"/>
                <a:gd name="T37" fmla="*/ 123 h 181"/>
                <a:gd name="T38" fmla="*/ 120 w 132"/>
                <a:gd name="T39" fmla="*/ 127 h 181"/>
                <a:gd name="T40" fmla="*/ 113 w 132"/>
                <a:gd name="T41" fmla="*/ 129 h 181"/>
                <a:gd name="T42" fmla="*/ 97 w 132"/>
                <a:gd name="T43" fmla="*/ 130 h 181"/>
                <a:gd name="T44" fmla="*/ 85 w 132"/>
                <a:gd name="T45" fmla="*/ 143 h 181"/>
                <a:gd name="T46" fmla="*/ 76 w 132"/>
                <a:gd name="T47" fmla="*/ 175 h 181"/>
                <a:gd name="T48" fmla="*/ 67 w 132"/>
                <a:gd name="T49" fmla="*/ 167 h 181"/>
                <a:gd name="T50" fmla="*/ 70 w 132"/>
                <a:gd name="T51" fmla="*/ 135 h 181"/>
                <a:gd name="T52" fmla="*/ 61 w 132"/>
                <a:gd name="T53" fmla="*/ 128 h 181"/>
                <a:gd name="T54" fmla="*/ 39 w 132"/>
                <a:gd name="T55" fmla="*/ 126 h 181"/>
                <a:gd name="T56" fmla="*/ 17 w 132"/>
                <a:gd name="T57" fmla="*/ 123 h 181"/>
                <a:gd name="T58" fmla="*/ 2 w 132"/>
                <a:gd name="T59" fmla="*/ 119 h 181"/>
                <a:gd name="T60" fmla="*/ 7 w 132"/>
                <a:gd name="T61" fmla="*/ 118 h 181"/>
                <a:gd name="T62" fmla="*/ 23 w 132"/>
                <a:gd name="T63" fmla="*/ 117 h 181"/>
                <a:gd name="T64" fmla="*/ 38 w 132"/>
                <a:gd name="T65" fmla="*/ 115 h 181"/>
                <a:gd name="T66" fmla="*/ 51 w 132"/>
                <a:gd name="T67" fmla="*/ 114 h 181"/>
                <a:gd name="T68" fmla="*/ 53 w 132"/>
                <a:gd name="T69" fmla="*/ 105 h 181"/>
                <a:gd name="T70" fmla="*/ 57 w 132"/>
                <a:gd name="T71" fmla="*/ 87 h 181"/>
                <a:gd name="T72" fmla="*/ 53 w 132"/>
                <a:gd name="T73" fmla="*/ 68 h 181"/>
                <a:gd name="T74" fmla="*/ 38 w 132"/>
                <a:gd name="T75" fmla="*/ 19 h 181"/>
                <a:gd name="T76" fmla="*/ 42 w 132"/>
                <a:gd name="T77" fmla="*/ 12 h 181"/>
                <a:gd name="T78" fmla="*/ 52 w 132"/>
                <a:gd name="T79" fmla="*/ 34 h 181"/>
                <a:gd name="T80" fmla="*/ 61 w 132"/>
                <a:gd name="T81" fmla="*/ 53 h 181"/>
                <a:gd name="T82" fmla="*/ 69 w 132"/>
                <a:gd name="T83" fmla="*/ 6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81">
                  <a:moveTo>
                    <a:pt x="73" y="72"/>
                  </a:moveTo>
                  <a:lnTo>
                    <a:pt x="83" y="73"/>
                  </a:lnTo>
                  <a:lnTo>
                    <a:pt x="94" y="67"/>
                  </a:lnTo>
                  <a:lnTo>
                    <a:pt x="104" y="57"/>
                  </a:lnTo>
                  <a:lnTo>
                    <a:pt x="113" y="43"/>
                  </a:lnTo>
                  <a:lnTo>
                    <a:pt x="121" y="30"/>
                  </a:lnTo>
                  <a:lnTo>
                    <a:pt x="127" y="19"/>
                  </a:lnTo>
                  <a:lnTo>
                    <a:pt x="131" y="11"/>
                  </a:lnTo>
                  <a:lnTo>
                    <a:pt x="132" y="8"/>
                  </a:lnTo>
                  <a:lnTo>
                    <a:pt x="131" y="30"/>
                  </a:lnTo>
                  <a:lnTo>
                    <a:pt x="126" y="50"/>
                  </a:lnTo>
                  <a:lnTo>
                    <a:pt x="116" y="68"/>
                  </a:lnTo>
                  <a:lnTo>
                    <a:pt x="101" y="83"/>
                  </a:lnTo>
                  <a:lnTo>
                    <a:pt x="102" y="86"/>
                  </a:lnTo>
                  <a:lnTo>
                    <a:pt x="102" y="87"/>
                  </a:lnTo>
                  <a:lnTo>
                    <a:pt x="102" y="89"/>
                  </a:lnTo>
                  <a:lnTo>
                    <a:pt x="101" y="91"/>
                  </a:lnTo>
                  <a:lnTo>
                    <a:pt x="98" y="89"/>
                  </a:lnTo>
                  <a:lnTo>
                    <a:pt x="93" y="88"/>
                  </a:lnTo>
                  <a:lnTo>
                    <a:pt x="89" y="88"/>
                  </a:lnTo>
                  <a:lnTo>
                    <a:pt x="84" y="89"/>
                  </a:lnTo>
                  <a:lnTo>
                    <a:pt x="75" y="92"/>
                  </a:lnTo>
                  <a:lnTo>
                    <a:pt x="72" y="98"/>
                  </a:lnTo>
                  <a:lnTo>
                    <a:pt x="72" y="105"/>
                  </a:lnTo>
                  <a:lnTo>
                    <a:pt x="76" y="111"/>
                  </a:lnTo>
                  <a:lnTo>
                    <a:pt x="80" y="114"/>
                  </a:lnTo>
                  <a:lnTo>
                    <a:pt x="85" y="114"/>
                  </a:lnTo>
                  <a:lnTo>
                    <a:pt x="90" y="114"/>
                  </a:lnTo>
                  <a:lnTo>
                    <a:pt x="94" y="113"/>
                  </a:lnTo>
                  <a:lnTo>
                    <a:pt x="94" y="109"/>
                  </a:lnTo>
                  <a:lnTo>
                    <a:pt x="95" y="108"/>
                  </a:lnTo>
                  <a:lnTo>
                    <a:pt x="98" y="106"/>
                  </a:lnTo>
                  <a:lnTo>
                    <a:pt x="99" y="104"/>
                  </a:lnTo>
                  <a:lnTo>
                    <a:pt x="104" y="107"/>
                  </a:lnTo>
                  <a:lnTo>
                    <a:pt x="105" y="111"/>
                  </a:lnTo>
                  <a:lnTo>
                    <a:pt x="105" y="117"/>
                  </a:lnTo>
                  <a:lnTo>
                    <a:pt x="109" y="120"/>
                  </a:lnTo>
                  <a:lnTo>
                    <a:pt x="113" y="123"/>
                  </a:lnTo>
                  <a:lnTo>
                    <a:pt x="118" y="125"/>
                  </a:lnTo>
                  <a:lnTo>
                    <a:pt x="120" y="127"/>
                  </a:lnTo>
                  <a:lnTo>
                    <a:pt x="120" y="128"/>
                  </a:lnTo>
                  <a:lnTo>
                    <a:pt x="113" y="129"/>
                  </a:lnTo>
                  <a:lnTo>
                    <a:pt x="104" y="130"/>
                  </a:lnTo>
                  <a:lnTo>
                    <a:pt x="97" y="130"/>
                  </a:lnTo>
                  <a:lnTo>
                    <a:pt x="92" y="130"/>
                  </a:lnTo>
                  <a:lnTo>
                    <a:pt x="85" y="143"/>
                  </a:lnTo>
                  <a:lnTo>
                    <a:pt x="81" y="161"/>
                  </a:lnTo>
                  <a:lnTo>
                    <a:pt x="76" y="175"/>
                  </a:lnTo>
                  <a:lnTo>
                    <a:pt x="70" y="181"/>
                  </a:lnTo>
                  <a:lnTo>
                    <a:pt x="67" y="167"/>
                  </a:lnTo>
                  <a:lnTo>
                    <a:pt x="69" y="151"/>
                  </a:lnTo>
                  <a:lnTo>
                    <a:pt x="70" y="135"/>
                  </a:lnTo>
                  <a:lnTo>
                    <a:pt x="70" y="127"/>
                  </a:lnTo>
                  <a:lnTo>
                    <a:pt x="61" y="128"/>
                  </a:lnTo>
                  <a:lnTo>
                    <a:pt x="51" y="127"/>
                  </a:lnTo>
                  <a:lnTo>
                    <a:pt x="39" y="126"/>
                  </a:lnTo>
                  <a:lnTo>
                    <a:pt x="28" y="125"/>
                  </a:lnTo>
                  <a:lnTo>
                    <a:pt x="17" y="123"/>
                  </a:lnTo>
                  <a:lnTo>
                    <a:pt x="8" y="122"/>
                  </a:lnTo>
                  <a:lnTo>
                    <a:pt x="2" y="119"/>
                  </a:lnTo>
                  <a:lnTo>
                    <a:pt x="0" y="119"/>
                  </a:lnTo>
                  <a:lnTo>
                    <a:pt x="7" y="118"/>
                  </a:lnTo>
                  <a:lnTo>
                    <a:pt x="14" y="118"/>
                  </a:lnTo>
                  <a:lnTo>
                    <a:pt x="23" y="117"/>
                  </a:lnTo>
                  <a:lnTo>
                    <a:pt x="30" y="116"/>
                  </a:lnTo>
                  <a:lnTo>
                    <a:pt x="38" y="115"/>
                  </a:lnTo>
                  <a:lnTo>
                    <a:pt x="45" y="114"/>
                  </a:lnTo>
                  <a:lnTo>
                    <a:pt x="51" y="114"/>
                  </a:lnTo>
                  <a:lnTo>
                    <a:pt x="53" y="114"/>
                  </a:lnTo>
                  <a:lnTo>
                    <a:pt x="53" y="105"/>
                  </a:lnTo>
                  <a:lnTo>
                    <a:pt x="54" y="95"/>
                  </a:lnTo>
                  <a:lnTo>
                    <a:pt x="57" y="87"/>
                  </a:lnTo>
                  <a:lnTo>
                    <a:pt x="63" y="80"/>
                  </a:lnTo>
                  <a:lnTo>
                    <a:pt x="53" y="68"/>
                  </a:lnTo>
                  <a:lnTo>
                    <a:pt x="44" y="44"/>
                  </a:lnTo>
                  <a:lnTo>
                    <a:pt x="38" y="19"/>
                  </a:lnTo>
                  <a:lnTo>
                    <a:pt x="36" y="0"/>
                  </a:lnTo>
                  <a:lnTo>
                    <a:pt x="42" y="12"/>
                  </a:lnTo>
                  <a:lnTo>
                    <a:pt x="47" y="23"/>
                  </a:lnTo>
                  <a:lnTo>
                    <a:pt x="52" y="34"/>
                  </a:lnTo>
                  <a:lnTo>
                    <a:pt x="56" y="44"/>
                  </a:lnTo>
                  <a:lnTo>
                    <a:pt x="61" y="53"/>
                  </a:lnTo>
                  <a:lnTo>
                    <a:pt x="65" y="61"/>
                  </a:lnTo>
                  <a:lnTo>
                    <a:pt x="69" y="68"/>
                  </a:lnTo>
                  <a:lnTo>
                    <a:pt x="73" y="72"/>
                  </a:lnTo>
                  <a:close/>
                </a:path>
              </a:pathLst>
            </a:custGeom>
            <a:solidFill>
              <a:srgbClr val="000000"/>
            </a:solidFill>
            <a:ln w="38100">
              <a:solidFill>
                <a:srgbClr val="002060"/>
              </a:solidFill>
              <a:round/>
              <a:headEnd/>
              <a:tailEnd/>
            </a:ln>
          </p:spPr>
          <p:txBody>
            <a:bodyPr/>
            <a:lstStyle/>
            <a:p>
              <a:endParaRPr lang="en-US"/>
            </a:p>
          </p:txBody>
        </p:sp>
        <p:sp>
          <p:nvSpPr>
            <p:cNvPr id="78" name="Freeform 77"/>
            <p:cNvSpPr>
              <a:spLocks/>
            </p:cNvSpPr>
            <p:nvPr/>
          </p:nvSpPr>
          <p:spPr bwMode="auto">
            <a:xfrm>
              <a:off x="2542" y="2622"/>
              <a:ext cx="79" cy="303"/>
            </a:xfrm>
            <a:custGeom>
              <a:avLst/>
              <a:gdLst>
                <a:gd name="T0" fmla="*/ 10 w 79"/>
                <a:gd name="T1" fmla="*/ 303 h 303"/>
                <a:gd name="T2" fmla="*/ 23 w 79"/>
                <a:gd name="T3" fmla="*/ 278 h 303"/>
                <a:gd name="T4" fmla="*/ 30 w 79"/>
                <a:gd name="T5" fmla="*/ 248 h 303"/>
                <a:gd name="T6" fmla="*/ 32 w 79"/>
                <a:gd name="T7" fmla="*/ 217 h 303"/>
                <a:gd name="T8" fmla="*/ 30 w 79"/>
                <a:gd name="T9" fmla="*/ 191 h 303"/>
                <a:gd name="T10" fmla="*/ 24 w 79"/>
                <a:gd name="T11" fmla="*/ 168 h 303"/>
                <a:gd name="T12" fmla="*/ 15 w 79"/>
                <a:gd name="T13" fmla="*/ 142 h 303"/>
                <a:gd name="T14" fmla="*/ 5 w 79"/>
                <a:gd name="T15" fmla="*/ 115 h 303"/>
                <a:gd name="T16" fmla="*/ 0 w 79"/>
                <a:gd name="T17" fmla="*/ 89 h 303"/>
                <a:gd name="T18" fmla="*/ 2 w 79"/>
                <a:gd name="T19" fmla="*/ 75 h 303"/>
                <a:gd name="T20" fmla="*/ 9 w 79"/>
                <a:gd name="T21" fmla="*/ 42 h 303"/>
                <a:gd name="T22" fmla="*/ 14 w 79"/>
                <a:gd name="T23" fmla="*/ 11 h 303"/>
                <a:gd name="T24" fmla="*/ 16 w 79"/>
                <a:gd name="T25" fmla="*/ 0 h 303"/>
                <a:gd name="T26" fmla="*/ 19 w 79"/>
                <a:gd name="T27" fmla="*/ 40 h 303"/>
                <a:gd name="T28" fmla="*/ 25 w 79"/>
                <a:gd name="T29" fmla="*/ 80 h 303"/>
                <a:gd name="T30" fmla="*/ 35 w 79"/>
                <a:gd name="T31" fmla="*/ 116 h 303"/>
                <a:gd name="T32" fmla="*/ 46 w 79"/>
                <a:gd name="T33" fmla="*/ 142 h 303"/>
                <a:gd name="T34" fmla="*/ 51 w 79"/>
                <a:gd name="T35" fmla="*/ 153 h 303"/>
                <a:gd name="T36" fmla="*/ 57 w 79"/>
                <a:gd name="T37" fmla="*/ 165 h 303"/>
                <a:gd name="T38" fmla="*/ 63 w 79"/>
                <a:gd name="T39" fmla="*/ 179 h 303"/>
                <a:gd name="T40" fmla="*/ 69 w 79"/>
                <a:gd name="T41" fmla="*/ 192 h 303"/>
                <a:gd name="T42" fmla="*/ 75 w 79"/>
                <a:gd name="T43" fmla="*/ 208 h 303"/>
                <a:gd name="T44" fmla="*/ 78 w 79"/>
                <a:gd name="T45" fmla="*/ 223 h 303"/>
                <a:gd name="T46" fmla="*/ 79 w 79"/>
                <a:gd name="T47" fmla="*/ 240 h 303"/>
                <a:gd name="T48" fmla="*/ 77 w 79"/>
                <a:gd name="T49" fmla="*/ 257 h 303"/>
                <a:gd name="T50" fmla="*/ 72 w 79"/>
                <a:gd name="T51" fmla="*/ 271 h 303"/>
                <a:gd name="T52" fmla="*/ 67 w 79"/>
                <a:gd name="T53" fmla="*/ 283 h 303"/>
                <a:gd name="T54" fmla="*/ 58 w 79"/>
                <a:gd name="T55" fmla="*/ 294 h 303"/>
                <a:gd name="T56" fmla="*/ 47 w 79"/>
                <a:gd name="T57" fmla="*/ 303 h 303"/>
                <a:gd name="T58" fmla="*/ 10 w 79"/>
                <a:gd name="T59"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303">
                  <a:moveTo>
                    <a:pt x="10" y="303"/>
                  </a:moveTo>
                  <a:lnTo>
                    <a:pt x="23" y="278"/>
                  </a:lnTo>
                  <a:lnTo>
                    <a:pt x="30" y="248"/>
                  </a:lnTo>
                  <a:lnTo>
                    <a:pt x="32" y="217"/>
                  </a:lnTo>
                  <a:lnTo>
                    <a:pt x="30" y="191"/>
                  </a:lnTo>
                  <a:lnTo>
                    <a:pt x="24" y="168"/>
                  </a:lnTo>
                  <a:lnTo>
                    <a:pt x="15" y="142"/>
                  </a:lnTo>
                  <a:lnTo>
                    <a:pt x="5" y="115"/>
                  </a:lnTo>
                  <a:lnTo>
                    <a:pt x="0" y="89"/>
                  </a:lnTo>
                  <a:lnTo>
                    <a:pt x="2" y="75"/>
                  </a:lnTo>
                  <a:lnTo>
                    <a:pt x="9" y="42"/>
                  </a:lnTo>
                  <a:lnTo>
                    <a:pt x="14" y="11"/>
                  </a:lnTo>
                  <a:lnTo>
                    <a:pt x="16" y="0"/>
                  </a:lnTo>
                  <a:lnTo>
                    <a:pt x="19" y="40"/>
                  </a:lnTo>
                  <a:lnTo>
                    <a:pt x="25" y="80"/>
                  </a:lnTo>
                  <a:lnTo>
                    <a:pt x="35" y="116"/>
                  </a:lnTo>
                  <a:lnTo>
                    <a:pt x="46" y="142"/>
                  </a:lnTo>
                  <a:lnTo>
                    <a:pt x="51" y="153"/>
                  </a:lnTo>
                  <a:lnTo>
                    <a:pt x="57" y="165"/>
                  </a:lnTo>
                  <a:lnTo>
                    <a:pt x="63" y="179"/>
                  </a:lnTo>
                  <a:lnTo>
                    <a:pt x="69" y="192"/>
                  </a:lnTo>
                  <a:lnTo>
                    <a:pt x="75" y="208"/>
                  </a:lnTo>
                  <a:lnTo>
                    <a:pt x="78" y="223"/>
                  </a:lnTo>
                  <a:lnTo>
                    <a:pt x="79" y="240"/>
                  </a:lnTo>
                  <a:lnTo>
                    <a:pt x="77" y="257"/>
                  </a:lnTo>
                  <a:lnTo>
                    <a:pt x="72" y="271"/>
                  </a:lnTo>
                  <a:lnTo>
                    <a:pt x="67" y="283"/>
                  </a:lnTo>
                  <a:lnTo>
                    <a:pt x="58" y="294"/>
                  </a:lnTo>
                  <a:lnTo>
                    <a:pt x="47" y="303"/>
                  </a:lnTo>
                  <a:lnTo>
                    <a:pt x="10" y="303"/>
                  </a:lnTo>
                  <a:close/>
                </a:path>
              </a:pathLst>
            </a:custGeom>
            <a:solidFill>
              <a:srgbClr val="000000"/>
            </a:solidFill>
            <a:ln w="38100">
              <a:solidFill>
                <a:srgbClr val="002060"/>
              </a:solidFill>
              <a:round/>
              <a:headEnd/>
              <a:tailEnd/>
            </a:ln>
          </p:spPr>
          <p:txBody>
            <a:bodyPr/>
            <a:lstStyle/>
            <a:p>
              <a:endParaRPr lang="en-US"/>
            </a:p>
          </p:txBody>
        </p:sp>
        <p:sp>
          <p:nvSpPr>
            <p:cNvPr id="79" name="Freeform 78"/>
            <p:cNvSpPr>
              <a:spLocks/>
            </p:cNvSpPr>
            <p:nvPr/>
          </p:nvSpPr>
          <p:spPr bwMode="auto">
            <a:xfrm>
              <a:off x="1885" y="2637"/>
              <a:ext cx="1139" cy="523"/>
            </a:xfrm>
            <a:custGeom>
              <a:avLst/>
              <a:gdLst>
                <a:gd name="T0" fmla="*/ 755 w 1139"/>
                <a:gd name="T1" fmla="*/ 326 h 523"/>
                <a:gd name="T2" fmla="*/ 640 w 1139"/>
                <a:gd name="T3" fmla="*/ 337 h 523"/>
                <a:gd name="T4" fmla="*/ 545 w 1139"/>
                <a:gd name="T5" fmla="*/ 348 h 523"/>
                <a:gd name="T6" fmla="*/ 429 w 1139"/>
                <a:gd name="T7" fmla="*/ 367 h 523"/>
                <a:gd name="T8" fmla="*/ 409 w 1139"/>
                <a:gd name="T9" fmla="*/ 400 h 523"/>
                <a:gd name="T10" fmla="*/ 409 w 1139"/>
                <a:gd name="T11" fmla="*/ 492 h 523"/>
                <a:gd name="T12" fmla="*/ 365 w 1139"/>
                <a:gd name="T13" fmla="*/ 506 h 523"/>
                <a:gd name="T14" fmla="*/ 335 w 1139"/>
                <a:gd name="T15" fmla="*/ 511 h 523"/>
                <a:gd name="T16" fmla="*/ 306 w 1139"/>
                <a:gd name="T17" fmla="*/ 519 h 523"/>
                <a:gd name="T18" fmla="*/ 260 w 1139"/>
                <a:gd name="T19" fmla="*/ 517 h 523"/>
                <a:gd name="T20" fmla="*/ 197 w 1139"/>
                <a:gd name="T21" fmla="*/ 427 h 523"/>
                <a:gd name="T22" fmla="*/ 218 w 1139"/>
                <a:gd name="T23" fmla="*/ 437 h 523"/>
                <a:gd name="T24" fmla="*/ 260 w 1139"/>
                <a:gd name="T25" fmla="*/ 498 h 523"/>
                <a:gd name="T26" fmla="*/ 259 w 1139"/>
                <a:gd name="T27" fmla="*/ 466 h 523"/>
                <a:gd name="T28" fmla="*/ 293 w 1139"/>
                <a:gd name="T29" fmla="*/ 500 h 523"/>
                <a:gd name="T30" fmla="*/ 296 w 1139"/>
                <a:gd name="T31" fmla="*/ 485 h 523"/>
                <a:gd name="T32" fmla="*/ 284 w 1139"/>
                <a:gd name="T33" fmla="*/ 451 h 523"/>
                <a:gd name="T34" fmla="*/ 307 w 1139"/>
                <a:gd name="T35" fmla="*/ 482 h 523"/>
                <a:gd name="T36" fmla="*/ 332 w 1139"/>
                <a:gd name="T37" fmla="*/ 486 h 523"/>
                <a:gd name="T38" fmla="*/ 303 w 1139"/>
                <a:gd name="T39" fmla="*/ 426 h 523"/>
                <a:gd name="T40" fmla="*/ 326 w 1139"/>
                <a:gd name="T41" fmla="*/ 449 h 523"/>
                <a:gd name="T42" fmla="*/ 377 w 1139"/>
                <a:gd name="T43" fmla="*/ 493 h 523"/>
                <a:gd name="T44" fmla="*/ 372 w 1139"/>
                <a:gd name="T45" fmla="*/ 479 h 523"/>
                <a:gd name="T46" fmla="*/ 340 w 1139"/>
                <a:gd name="T47" fmla="*/ 389 h 523"/>
                <a:gd name="T48" fmla="*/ 361 w 1139"/>
                <a:gd name="T49" fmla="*/ 397 h 523"/>
                <a:gd name="T50" fmla="*/ 389 w 1139"/>
                <a:gd name="T51" fmla="*/ 469 h 523"/>
                <a:gd name="T52" fmla="*/ 389 w 1139"/>
                <a:gd name="T53" fmla="*/ 420 h 523"/>
                <a:gd name="T54" fmla="*/ 360 w 1139"/>
                <a:gd name="T55" fmla="*/ 345 h 523"/>
                <a:gd name="T56" fmla="*/ 318 w 1139"/>
                <a:gd name="T57" fmla="*/ 304 h 523"/>
                <a:gd name="T58" fmla="*/ 234 w 1139"/>
                <a:gd name="T59" fmla="*/ 336 h 523"/>
                <a:gd name="T60" fmla="*/ 198 w 1139"/>
                <a:gd name="T61" fmla="*/ 351 h 523"/>
                <a:gd name="T62" fmla="*/ 262 w 1139"/>
                <a:gd name="T63" fmla="*/ 282 h 523"/>
                <a:gd name="T64" fmla="*/ 217 w 1139"/>
                <a:gd name="T65" fmla="*/ 303 h 523"/>
                <a:gd name="T66" fmla="*/ 171 w 1139"/>
                <a:gd name="T67" fmla="*/ 353 h 523"/>
                <a:gd name="T68" fmla="*/ 168 w 1139"/>
                <a:gd name="T69" fmla="*/ 400 h 523"/>
                <a:gd name="T70" fmla="*/ 156 w 1139"/>
                <a:gd name="T71" fmla="*/ 331 h 523"/>
                <a:gd name="T72" fmla="*/ 206 w 1139"/>
                <a:gd name="T73" fmla="*/ 283 h 523"/>
                <a:gd name="T74" fmla="*/ 218 w 1139"/>
                <a:gd name="T75" fmla="*/ 257 h 523"/>
                <a:gd name="T76" fmla="*/ 150 w 1139"/>
                <a:gd name="T77" fmla="*/ 264 h 523"/>
                <a:gd name="T78" fmla="*/ 68 w 1139"/>
                <a:gd name="T79" fmla="*/ 280 h 523"/>
                <a:gd name="T80" fmla="*/ 22 w 1139"/>
                <a:gd name="T81" fmla="*/ 308 h 523"/>
                <a:gd name="T82" fmla="*/ 24 w 1139"/>
                <a:gd name="T83" fmla="*/ 333 h 523"/>
                <a:gd name="T84" fmla="*/ 6 w 1139"/>
                <a:gd name="T85" fmla="*/ 336 h 523"/>
                <a:gd name="T86" fmla="*/ 11 w 1139"/>
                <a:gd name="T87" fmla="*/ 291 h 523"/>
                <a:gd name="T88" fmla="*/ 61 w 1139"/>
                <a:gd name="T89" fmla="*/ 258 h 523"/>
                <a:gd name="T90" fmla="*/ 152 w 1139"/>
                <a:gd name="T91" fmla="*/ 235 h 523"/>
                <a:gd name="T92" fmla="*/ 218 w 1139"/>
                <a:gd name="T93" fmla="*/ 208 h 523"/>
                <a:gd name="T94" fmla="*/ 241 w 1139"/>
                <a:gd name="T95" fmla="*/ 62 h 523"/>
                <a:gd name="T96" fmla="*/ 258 w 1139"/>
                <a:gd name="T97" fmla="*/ 76 h 523"/>
                <a:gd name="T98" fmla="*/ 262 w 1139"/>
                <a:gd name="T99" fmla="*/ 202 h 523"/>
                <a:gd name="T100" fmla="*/ 274 w 1139"/>
                <a:gd name="T101" fmla="*/ 256 h 523"/>
                <a:gd name="T102" fmla="*/ 340 w 1139"/>
                <a:gd name="T103" fmla="*/ 295 h 523"/>
                <a:gd name="T104" fmla="*/ 379 w 1139"/>
                <a:gd name="T105" fmla="*/ 339 h 523"/>
                <a:gd name="T106" fmla="*/ 444 w 1139"/>
                <a:gd name="T107" fmla="*/ 336 h 523"/>
                <a:gd name="T108" fmla="*/ 517 w 1139"/>
                <a:gd name="T109" fmla="*/ 325 h 523"/>
                <a:gd name="T110" fmla="*/ 695 w 1139"/>
                <a:gd name="T111" fmla="*/ 30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39" h="523">
                  <a:moveTo>
                    <a:pt x="1139" y="307"/>
                  </a:moveTo>
                  <a:lnTo>
                    <a:pt x="944" y="311"/>
                  </a:lnTo>
                  <a:lnTo>
                    <a:pt x="792" y="323"/>
                  </a:lnTo>
                  <a:lnTo>
                    <a:pt x="788" y="323"/>
                  </a:lnTo>
                  <a:lnTo>
                    <a:pt x="774" y="324"/>
                  </a:lnTo>
                  <a:lnTo>
                    <a:pt x="755" y="326"/>
                  </a:lnTo>
                  <a:lnTo>
                    <a:pt x="733" y="328"/>
                  </a:lnTo>
                  <a:lnTo>
                    <a:pt x="709" y="331"/>
                  </a:lnTo>
                  <a:lnTo>
                    <a:pt x="687" y="333"/>
                  </a:lnTo>
                  <a:lnTo>
                    <a:pt x="668" y="335"/>
                  </a:lnTo>
                  <a:lnTo>
                    <a:pt x="656" y="336"/>
                  </a:lnTo>
                  <a:lnTo>
                    <a:pt x="640" y="337"/>
                  </a:lnTo>
                  <a:lnTo>
                    <a:pt x="623" y="338"/>
                  </a:lnTo>
                  <a:lnTo>
                    <a:pt x="607" y="339"/>
                  </a:lnTo>
                  <a:lnTo>
                    <a:pt x="592" y="342"/>
                  </a:lnTo>
                  <a:lnTo>
                    <a:pt x="576" y="344"/>
                  </a:lnTo>
                  <a:lnTo>
                    <a:pt x="560" y="346"/>
                  </a:lnTo>
                  <a:lnTo>
                    <a:pt x="545" y="348"/>
                  </a:lnTo>
                  <a:lnTo>
                    <a:pt x="529" y="351"/>
                  </a:lnTo>
                  <a:lnTo>
                    <a:pt x="512" y="354"/>
                  </a:lnTo>
                  <a:lnTo>
                    <a:pt x="492" y="357"/>
                  </a:lnTo>
                  <a:lnTo>
                    <a:pt x="470" y="361"/>
                  </a:lnTo>
                  <a:lnTo>
                    <a:pt x="450" y="364"/>
                  </a:lnTo>
                  <a:lnTo>
                    <a:pt x="429" y="367"/>
                  </a:lnTo>
                  <a:lnTo>
                    <a:pt x="414" y="371"/>
                  </a:lnTo>
                  <a:lnTo>
                    <a:pt x="404" y="372"/>
                  </a:lnTo>
                  <a:lnTo>
                    <a:pt x="399" y="373"/>
                  </a:lnTo>
                  <a:lnTo>
                    <a:pt x="401" y="382"/>
                  </a:lnTo>
                  <a:lnTo>
                    <a:pt x="405" y="391"/>
                  </a:lnTo>
                  <a:lnTo>
                    <a:pt x="409" y="400"/>
                  </a:lnTo>
                  <a:lnTo>
                    <a:pt x="413" y="409"/>
                  </a:lnTo>
                  <a:lnTo>
                    <a:pt x="412" y="416"/>
                  </a:lnTo>
                  <a:lnTo>
                    <a:pt x="410" y="434"/>
                  </a:lnTo>
                  <a:lnTo>
                    <a:pt x="410" y="457"/>
                  </a:lnTo>
                  <a:lnTo>
                    <a:pt x="414" y="482"/>
                  </a:lnTo>
                  <a:lnTo>
                    <a:pt x="409" y="492"/>
                  </a:lnTo>
                  <a:lnTo>
                    <a:pt x="405" y="498"/>
                  </a:lnTo>
                  <a:lnTo>
                    <a:pt x="399" y="504"/>
                  </a:lnTo>
                  <a:lnTo>
                    <a:pt x="389" y="511"/>
                  </a:lnTo>
                  <a:lnTo>
                    <a:pt x="380" y="510"/>
                  </a:lnTo>
                  <a:lnTo>
                    <a:pt x="372" y="509"/>
                  </a:lnTo>
                  <a:lnTo>
                    <a:pt x="365" y="506"/>
                  </a:lnTo>
                  <a:lnTo>
                    <a:pt x="357" y="502"/>
                  </a:lnTo>
                  <a:lnTo>
                    <a:pt x="352" y="504"/>
                  </a:lnTo>
                  <a:lnTo>
                    <a:pt x="348" y="506"/>
                  </a:lnTo>
                  <a:lnTo>
                    <a:pt x="344" y="509"/>
                  </a:lnTo>
                  <a:lnTo>
                    <a:pt x="340" y="510"/>
                  </a:lnTo>
                  <a:lnTo>
                    <a:pt x="335" y="511"/>
                  </a:lnTo>
                  <a:lnTo>
                    <a:pt x="331" y="512"/>
                  </a:lnTo>
                  <a:lnTo>
                    <a:pt x="325" y="512"/>
                  </a:lnTo>
                  <a:lnTo>
                    <a:pt x="321" y="510"/>
                  </a:lnTo>
                  <a:lnTo>
                    <a:pt x="318" y="514"/>
                  </a:lnTo>
                  <a:lnTo>
                    <a:pt x="312" y="516"/>
                  </a:lnTo>
                  <a:lnTo>
                    <a:pt x="306" y="519"/>
                  </a:lnTo>
                  <a:lnTo>
                    <a:pt x="300" y="520"/>
                  </a:lnTo>
                  <a:lnTo>
                    <a:pt x="295" y="523"/>
                  </a:lnTo>
                  <a:lnTo>
                    <a:pt x="288" y="523"/>
                  </a:lnTo>
                  <a:lnTo>
                    <a:pt x="282" y="523"/>
                  </a:lnTo>
                  <a:lnTo>
                    <a:pt x="276" y="522"/>
                  </a:lnTo>
                  <a:lnTo>
                    <a:pt x="260" y="517"/>
                  </a:lnTo>
                  <a:lnTo>
                    <a:pt x="246" y="505"/>
                  </a:lnTo>
                  <a:lnTo>
                    <a:pt x="232" y="489"/>
                  </a:lnTo>
                  <a:lnTo>
                    <a:pt x="220" y="472"/>
                  </a:lnTo>
                  <a:lnTo>
                    <a:pt x="209" y="454"/>
                  </a:lnTo>
                  <a:lnTo>
                    <a:pt x="201" y="438"/>
                  </a:lnTo>
                  <a:lnTo>
                    <a:pt x="197" y="427"/>
                  </a:lnTo>
                  <a:lnTo>
                    <a:pt x="194" y="422"/>
                  </a:lnTo>
                  <a:lnTo>
                    <a:pt x="199" y="421"/>
                  </a:lnTo>
                  <a:lnTo>
                    <a:pt x="202" y="423"/>
                  </a:lnTo>
                  <a:lnTo>
                    <a:pt x="206" y="426"/>
                  </a:lnTo>
                  <a:lnTo>
                    <a:pt x="210" y="427"/>
                  </a:lnTo>
                  <a:lnTo>
                    <a:pt x="218" y="437"/>
                  </a:lnTo>
                  <a:lnTo>
                    <a:pt x="225" y="448"/>
                  </a:lnTo>
                  <a:lnTo>
                    <a:pt x="230" y="460"/>
                  </a:lnTo>
                  <a:lnTo>
                    <a:pt x="236" y="472"/>
                  </a:lnTo>
                  <a:lnTo>
                    <a:pt x="241" y="483"/>
                  </a:lnTo>
                  <a:lnTo>
                    <a:pt x="249" y="492"/>
                  </a:lnTo>
                  <a:lnTo>
                    <a:pt x="260" y="498"/>
                  </a:lnTo>
                  <a:lnTo>
                    <a:pt x="274" y="502"/>
                  </a:lnTo>
                  <a:lnTo>
                    <a:pt x="267" y="493"/>
                  </a:lnTo>
                  <a:lnTo>
                    <a:pt x="259" y="482"/>
                  </a:lnTo>
                  <a:lnTo>
                    <a:pt x="254" y="472"/>
                  </a:lnTo>
                  <a:lnTo>
                    <a:pt x="253" y="465"/>
                  </a:lnTo>
                  <a:lnTo>
                    <a:pt x="259" y="466"/>
                  </a:lnTo>
                  <a:lnTo>
                    <a:pt x="266" y="469"/>
                  </a:lnTo>
                  <a:lnTo>
                    <a:pt x="272" y="476"/>
                  </a:lnTo>
                  <a:lnTo>
                    <a:pt x="278" y="483"/>
                  </a:lnTo>
                  <a:lnTo>
                    <a:pt x="284" y="489"/>
                  </a:lnTo>
                  <a:lnTo>
                    <a:pt x="288" y="495"/>
                  </a:lnTo>
                  <a:lnTo>
                    <a:pt x="293" y="500"/>
                  </a:lnTo>
                  <a:lnTo>
                    <a:pt x="297" y="500"/>
                  </a:lnTo>
                  <a:lnTo>
                    <a:pt x="298" y="498"/>
                  </a:lnTo>
                  <a:lnTo>
                    <a:pt x="301" y="497"/>
                  </a:lnTo>
                  <a:lnTo>
                    <a:pt x="302" y="496"/>
                  </a:lnTo>
                  <a:lnTo>
                    <a:pt x="303" y="494"/>
                  </a:lnTo>
                  <a:lnTo>
                    <a:pt x="296" y="485"/>
                  </a:lnTo>
                  <a:lnTo>
                    <a:pt x="288" y="475"/>
                  </a:lnTo>
                  <a:lnTo>
                    <a:pt x="282" y="465"/>
                  </a:lnTo>
                  <a:lnTo>
                    <a:pt x="277" y="455"/>
                  </a:lnTo>
                  <a:lnTo>
                    <a:pt x="279" y="451"/>
                  </a:lnTo>
                  <a:lnTo>
                    <a:pt x="282" y="451"/>
                  </a:lnTo>
                  <a:lnTo>
                    <a:pt x="284" y="451"/>
                  </a:lnTo>
                  <a:lnTo>
                    <a:pt x="287" y="453"/>
                  </a:lnTo>
                  <a:lnTo>
                    <a:pt x="292" y="458"/>
                  </a:lnTo>
                  <a:lnTo>
                    <a:pt x="295" y="464"/>
                  </a:lnTo>
                  <a:lnTo>
                    <a:pt x="300" y="469"/>
                  </a:lnTo>
                  <a:lnTo>
                    <a:pt x="304" y="476"/>
                  </a:lnTo>
                  <a:lnTo>
                    <a:pt x="307" y="482"/>
                  </a:lnTo>
                  <a:lnTo>
                    <a:pt x="313" y="486"/>
                  </a:lnTo>
                  <a:lnTo>
                    <a:pt x="319" y="489"/>
                  </a:lnTo>
                  <a:lnTo>
                    <a:pt x="326" y="492"/>
                  </a:lnTo>
                  <a:lnTo>
                    <a:pt x="329" y="489"/>
                  </a:lnTo>
                  <a:lnTo>
                    <a:pt x="331" y="488"/>
                  </a:lnTo>
                  <a:lnTo>
                    <a:pt x="332" y="486"/>
                  </a:lnTo>
                  <a:lnTo>
                    <a:pt x="334" y="484"/>
                  </a:lnTo>
                  <a:lnTo>
                    <a:pt x="328" y="469"/>
                  </a:lnTo>
                  <a:lnTo>
                    <a:pt x="316" y="457"/>
                  </a:lnTo>
                  <a:lnTo>
                    <a:pt x="306" y="444"/>
                  </a:lnTo>
                  <a:lnTo>
                    <a:pt x="302" y="428"/>
                  </a:lnTo>
                  <a:lnTo>
                    <a:pt x="303" y="426"/>
                  </a:lnTo>
                  <a:lnTo>
                    <a:pt x="305" y="426"/>
                  </a:lnTo>
                  <a:lnTo>
                    <a:pt x="307" y="426"/>
                  </a:lnTo>
                  <a:lnTo>
                    <a:pt x="310" y="426"/>
                  </a:lnTo>
                  <a:lnTo>
                    <a:pt x="313" y="430"/>
                  </a:lnTo>
                  <a:lnTo>
                    <a:pt x="320" y="438"/>
                  </a:lnTo>
                  <a:lnTo>
                    <a:pt x="326" y="449"/>
                  </a:lnTo>
                  <a:lnTo>
                    <a:pt x="335" y="462"/>
                  </a:lnTo>
                  <a:lnTo>
                    <a:pt x="344" y="474"/>
                  </a:lnTo>
                  <a:lnTo>
                    <a:pt x="353" y="484"/>
                  </a:lnTo>
                  <a:lnTo>
                    <a:pt x="362" y="491"/>
                  </a:lnTo>
                  <a:lnTo>
                    <a:pt x="370" y="493"/>
                  </a:lnTo>
                  <a:lnTo>
                    <a:pt x="377" y="493"/>
                  </a:lnTo>
                  <a:lnTo>
                    <a:pt x="381" y="493"/>
                  </a:lnTo>
                  <a:lnTo>
                    <a:pt x="385" y="491"/>
                  </a:lnTo>
                  <a:lnTo>
                    <a:pt x="384" y="487"/>
                  </a:lnTo>
                  <a:lnTo>
                    <a:pt x="379" y="485"/>
                  </a:lnTo>
                  <a:lnTo>
                    <a:pt x="376" y="482"/>
                  </a:lnTo>
                  <a:lnTo>
                    <a:pt x="372" y="479"/>
                  </a:lnTo>
                  <a:lnTo>
                    <a:pt x="369" y="478"/>
                  </a:lnTo>
                  <a:lnTo>
                    <a:pt x="359" y="458"/>
                  </a:lnTo>
                  <a:lnTo>
                    <a:pt x="352" y="437"/>
                  </a:lnTo>
                  <a:lnTo>
                    <a:pt x="347" y="416"/>
                  </a:lnTo>
                  <a:lnTo>
                    <a:pt x="341" y="394"/>
                  </a:lnTo>
                  <a:lnTo>
                    <a:pt x="340" y="389"/>
                  </a:lnTo>
                  <a:lnTo>
                    <a:pt x="340" y="382"/>
                  </a:lnTo>
                  <a:lnTo>
                    <a:pt x="340" y="376"/>
                  </a:lnTo>
                  <a:lnTo>
                    <a:pt x="341" y="374"/>
                  </a:lnTo>
                  <a:lnTo>
                    <a:pt x="345" y="383"/>
                  </a:lnTo>
                  <a:lnTo>
                    <a:pt x="353" y="390"/>
                  </a:lnTo>
                  <a:lnTo>
                    <a:pt x="361" y="397"/>
                  </a:lnTo>
                  <a:lnTo>
                    <a:pt x="365" y="407"/>
                  </a:lnTo>
                  <a:lnTo>
                    <a:pt x="366" y="425"/>
                  </a:lnTo>
                  <a:lnTo>
                    <a:pt x="368" y="441"/>
                  </a:lnTo>
                  <a:lnTo>
                    <a:pt x="373" y="457"/>
                  </a:lnTo>
                  <a:lnTo>
                    <a:pt x="387" y="470"/>
                  </a:lnTo>
                  <a:lnTo>
                    <a:pt x="389" y="469"/>
                  </a:lnTo>
                  <a:lnTo>
                    <a:pt x="390" y="467"/>
                  </a:lnTo>
                  <a:lnTo>
                    <a:pt x="392" y="466"/>
                  </a:lnTo>
                  <a:lnTo>
                    <a:pt x="394" y="464"/>
                  </a:lnTo>
                  <a:lnTo>
                    <a:pt x="390" y="450"/>
                  </a:lnTo>
                  <a:lnTo>
                    <a:pt x="390" y="436"/>
                  </a:lnTo>
                  <a:lnTo>
                    <a:pt x="389" y="420"/>
                  </a:lnTo>
                  <a:lnTo>
                    <a:pt x="389" y="404"/>
                  </a:lnTo>
                  <a:lnTo>
                    <a:pt x="388" y="390"/>
                  </a:lnTo>
                  <a:lnTo>
                    <a:pt x="384" y="375"/>
                  </a:lnTo>
                  <a:lnTo>
                    <a:pt x="377" y="363"/>
                  </a:lnTo>
                  <a:lnTo>
                    <a:pt x="366" y="352"/>
                  </a:lnTo>
                  <a:lnTo>
                    <a:pt x="360" y="345"/>
                  </a:lnTo>
                  <a:lnTo>
                    <a:pt x="353" y="338"/>
                  </a:lnTo>
                  <a:lnTo>
                    <a:pt x="347" y="332"/>
                  </a:lnTo>
                  <a:lnTo>
                    <a:pt x="340" y="324"/>
                  </a:lnTo>
                  <a:lnTo>
                    <a:pt x="332" y="317"/>
                  </a:lnTo>
                  <a:lnTo>
                    <a:pt x="325" y="310"/>
                  </a:lnTo>
                  <a:lnTo>
                    <a:pt x="318" y="304"/>
                  </a:lnTo>
                  <a:lnTo>
                    <a:pt x="311" y="298"/>
                  </a:lnTo>
                  <a:lnTo>
                    <a:pt x="302" y="301"/>
                  </a:lnTo>
                  <a:lnTo>
                    <a:pt x="287" y="306"/>
                  </a:lnTo>
                  <a:lnTo>
                    <a:pt x="270" y="313"/>
                  </a:lnTo>
                  <a:lnTo>
                    <a:pt x="251" y="323"/>
                  </a:lnTo>
                  <a:lnTo>
                    <a:pt x="234" y="336"/>
                  </a:lnTo>
                  <a:lnTo>
                    <a:pt x="216" y="352"/>
                  </a:lnTo>
                  <a:lnTo>
                    <a:pt x="202" y="372"/>
                  </a:lnTo>
                  <a:lnTo>
                    <a:pt x="193" y="395"/>
                  </a:lnTo>
                  <a:lnTo>
                    <a:pt x="188" y="382"/>
                  </a:lnTo>
                  <a:lnTo>
                    <a:pt x="189" y="366"/>
                  </a:lnTo>
                  <a:lnTo>
                    <a:pt x="198" y="351"/>
                  </a:lnTo>
                  <a:lnTo>
                    <a:pt x="210" y="334"/>
                  </a:lnTo>
                  <a:lnTo>
                    <a:pt x="225" y="319"/>
                  </a:lnTo>
                  <a:lnTo>
                    <a:pt x="240" y="306"/>
                  </a:lnTo>
                  <a:lnTo>
                    <a:pt x="256" y="295"/>
                  </a:lnTo>
                  <a:lnTo>
                    <a:pt x="268" y="287"/>
                  </a:lnTo>
                  <a:lnTo>
                    <a:pt x="262" y="282"/>
                  </a:lnTo>
                  <a:lnTo>
                    <a:pt x="255" y="282"/>
                  </a:lnTo>
                  <a:lnTo>
                    <a:pt x="247" y="285"/>
                  </a:lnTo>
                  <a:lnTo>
                    <a:pt x="240" y="288"/>
                  </a:lnTo>
                  <a:lnTo>
                    <a:pt x="232" y="292"/>
                  </a:lnTo>
                  <a:lnTo>
                    <a:pt x="225" y="297"/>
                  </a:lnTo>
                  <a:lnTo>
                    <a:pt x="217" y="303"/>
                  </a:lnTo>
                  <a:lnTo>
                    <a:pt x="210" y="307"/>
                  </a:lnTo>
                  <a:lnTo>
                    <a:pt x="203" y="311"/>
                  </a:lnTo>
                  <a:lnTo>
                    <a:pt x="197" y="318"/>
                  </a:lnTo>
                  <a:lnTo>
                    <a:pt x="190" y="324"/>
                  </a:lnTo>
                  <a:lnTo>
                    <a:pt x="183" y="332"/>
                  </a:lnTo>
                  <a:lnTo>
                    <a:pt x="171" y="353"/>
                  </a:lnTo>
                  <a:lnTo>
                    <a:pt x="168" y="372"/>
                  </a:lnTo>
                  <a:lnTo>
                    <a:pt x="170" y="388"/>
                  </a:lnTo>
                  <a:lnTo>
                    <a:pt x="174" y="399"/>
                  </a:lnTo>
                  <a:lnTo>
                    <a:pt x="173" y="400"/>
                  </a:lnTo>
                  <a:lnTo>
                    <a:pt x="171" y="401"/>
                  </a:lnTo>
                  <a:lnTo>
                    <a:pt x="168" y="400"/>
                  </a:lnTo>
                  <a:lnTo>
                    <a:pt x="165" y="400"/>
                  </a:lnTo>
                  <a:lnTo>
                    <a:pt x="157" y="388"/>
                  </a:lnTo>
                  <a:lnTo>
                    <a:pt x="152" y="373"/>
                  </a:lnTo>
                  <a:lnTo>
                    <a:pt x="148" y="357"/>
                  </a:lnTo>
                  <a:lnTo>
                    <a:pt x="151" y="341"/>
                  </a:lnTo>
                  <a:lnTo>
                    <a:pt x="156" y="331"/>
                  </a:lnTo>
                  <a:lnTo>
                    <a:pt x="162" y="322"/>
                  </a:lnTo>
                  <a:lnTo>
                    <a:pt x="170" y="311"/>
                  </a:lnTo>
                  <a:lnTo>
                    <a:pt x="178" y="304"/>
                  </a:lnTo>
                  <a:lnTo>
                    <a:pt x="187" y="296"/>
                  </a:lnTo>
                  <a:lnTo>
                    <a:pt x="196" y="289"/>
                  </a:lnTo>
                  <a:lnTo>
                    <a:pt x="206" y="283"/>
                  </a:lnTo>
                  <a:lnTo>
                    <a:pt x="216" y="279"/>
                  </a:lnTo>
                  <a:lnTo>
                    <a:pt x="219" y="276"/>
                  </a:lnTo>
                  <a:lnTo>
                    <a:pt x="222" y="272"/>
                  </a:lnTo>
                  <a:lnTo>
                    <a:pt x="223" y="268"/>
                  </a:lnTo>
                  <a:lnTo>
                    <a:pt x="223" y="262"/>
                  </a:lnTo>
                  <a:lnTo>
                    <a:pt x="218" y="257"/>
                  </a:lnTo>
                  <a:lnTo>
                    <a:pt x="212" y="253"/>
                  </a:lnTo>
                  <a:lnTo>
                    <a:pt x="206" y="252"/>
                  </a:lnTo>
                  <a:lnTo>
                    <a:pt x="197" y="253"/>
                  </a:lnTo>
                  <a:lnTo>
                    <a:pt x="184" y="257"/>
                  </a:lnTo>
                  <a:lnTo>
                    <a:pt x="168" y="260"/>
                  </a:lnTo>
                  <a:lnTo>
                    <a:pt x="150" y="264"/>
                  </a:lnTo>
                  <a:lnTo>
                    <a:pt x="131" y="268"/>
                  </a:lnTo>
                  <a:lnTo>
                    <a:pt x="113" y="271"/>
                  </a:lnTo>
                  <a:lnTo>
                    <a:pt x="97" y="275"/>
                  </a:lnTo>
                  <a:lnTo>
                    <a:pt x="85" y="277"/>
                  </a:lnTo>
                  <a:lnTo>
                    <a:pt x="78" y="279"/>
                  </a:lnTo>
                  <a:lnTo>
                    <a:pt x="68" y="280"/>
                  </a:lnTo>
                  <a:lnTo>
                    <a:pt x="59" y="282"/>
                  </a:lnTo>
                  <a:lnTo>
                    <a:pt x="50" y="286"/>
                  </a:lnTo>
                  <a:lnTo>
                    <a:pt x="42" y="289"/>
                  </a:lnTo>
                  <a:lnTo>
                    <a:pt x="34" y="295"/>
                  </a:lnTo>
                  <a:lnTo>
                    <a:pt x="28" y="301"/>
                  </a:lnTo>
                  <a:lnTo>
                    <a:pt x="22" y="308"/>
                  </a:lnTo>
                  <a:lnTo>
                    <a:pt x="18" y="317"/>
                  </a:lnTo>
                  <a:lnTo>
                    <a:pt x="16" y="320"/>
                  </a:lnTo>
                  <a:lnTo>
                    <a:pt x="16" y="324"/>
                  </a:lnTo>
                  <a:lnTo>
                    <a:pt x="18" y="327"/>
                  </a:lnTo>
                  <a:lnTo>
                    <a:pt x="20" y="331"/>
                  </a:lnTo>
                  <a:lnTo>
                    <a:pt x="24" y="333"/>
                  </a:lnTo>
                  <a:lnTo>
                    <a:pt x="28" y="336"/>
                  </a:lnTo>
                  <a:lnTo>
                    <a:pt x="30" y="341"/>
                  </a:lnTo>
                  <a:lnTo>
                    <a:pt x="29" y="343"/>
                  </a:lnTo>
                  <a:lnTo>
                    <a:pt x="20" y="342"/>
                  </a:lnTo>
                  <a:lnTo>
                    <a:pt x="13" y="339"/>
                  </a:lnTo>
                  <a:lnTo>
                    <a:pt x="6" y="336"/>
                  </a:lnTo>
                  <a:lnTo>
                    <a:pt x="2" y="329"/>
                  </a:lnTo>
                  <a:lnTo>
                    <a:pt x="0" y="320"/>
                  </a:lnTo>
                  <a:lnTo>
                    <a:pt x="0" y="313"/>
                  </a:lnTo>
                  <a:lnTo>
                    <a:pt x="2" y="305"/>
                  </a:lnTo>
                  <a:lnTo>
                    <a:pt x="6" y="298"/>
                  </a:lnTo>
                  <a:lnTo>
                    <a:pt x="11" y="291"/>
                  </a:lnTo>
                  <a:lnTo>
                    <a:pt x="16" y="286"/>
                  </a:lnTo>
                  <a:lnTo>
                    <a:pt x="23" y="280"/>
                  </a:lnTo>
                  <a:lnTo>
                    <a:pt x="29" y="273"/>
                  </a:lnTo>
                  <a:lnTo>
                    <a:pt x="38" y="268"/>
                  </a:lnTo>
                  <a:lnTo>
                    <a:pt x="49" y="262"/>
                  </a:lnTo>
                  <a:lnTo>
                    <a:pt x="61" y="258"/>
                  </a:lnTo>
                  <a:lnTo>
                    <a:pt x="75" y="253"/>
                  </a:lnTo>
                  <a:lnTo>
                    <a:pt x="89" y="250"/>
                  </a:lnTo>
                  <a:lnTo>
                    <a:pt x="105" y="245"/>
                  </a:lnTo>
                  <a:lnTo>
                    <a:pt x="121" y="242"/>
                  </a:lnTo>
                  <a:lnTo>
                    <a:pt x="136" y="239"/>
                  </a:lnTo>
                  <a:lnTo>
                    <a:pt x="152" y="235"/>
                  </a:lnTo>
                  <a:lnTo>
                    <a:pt x="166" y="231"/>
                  </a:lnTo>
                  <a:lnTo>
                    <a:pt x="180" y="228"/>
                  </a:lnTo>
                  <a:lnTo>
                    <a:pt x="192" y="223"/>
                  </a:lnTo>
                  <a:lnTo>
                    <a:pt x="203" y="219"/>
                  </a:lnTo>
                  <a:lnTo>
                    <a:pt x="212" y="214"/>
                  </a:lnTo>
                  <a:lnTo>
                    <a:pt x="218" y="208"/>
                  </a:lnTo>
                  <a:lnTo>
                    <a:pt x="222" y="203"/>
                  </a:lnTo>
                  <a:lnTo>
                    <a:pt x="228" y="174"/>
                  </a:lnTo>
                  <a:lnTo>
                    <a:pt x="231" y="145"/>
                  </a:lnTo>
                  <a:lnTo>
                    <a:pt x="234" y="114"/>
                  </a:lnTo>
                  <a:lnTo>
                    <a:pt x="237" y="85"/>
                  </a:lnTo>
                  <a:lnTo>
                    <a:pt x="241" y="62"/>
                  </a:lnTo>
                  <a:lnTo>
                    <a:pt x="250" y="34"/>
                  </a:lnTo>
                  <a:lnTo>
                    <a:pt x="258" y="10"/>
                  </a:lnTo>
                  <a:lnTo>
                    <a:pt x="263" y="0"/>
                  </a:lnTo>
                  <a:lnTo>
                    <a:pt x="263" y="14"/>
                  </a:lnTo>
                  <a:lnTo>
                    <a:pt x="260" y="44"/>
                  </a:lnTo>
                  <a:lnTo>
                    <a:pt x="258" y="76"/>
                  </a:lnTo>
                  <a:lnTo>
                    <a:pt x="256" y="101"/>
                  </a:lnTo>
                  <a:lnTo>
                    <a:pt x="256" y="123"/>
                  </a:lnTo>
                  <a:lnTo>
                    <a:pt x="258" y="154"/>
                  </a:lnTo>
                  <a:lnTo>
                    <a:pt x="262" y="178"/>
                  </a:lnTo>
                  <a:lnTo>
                    <a:pt x="264" y="189"/>
                  </a:lnTo>
                  <a:lnTo>
                    <a:pt x="262" y="202"/>
                  </a:lnTo>
                  <a:lnTo>
                    <a:pt x="257" y="213"/>
                  </a:lnTo>
                  <a:lnTo>
                    <a:pt x="249" y="224"/>
                  </a:lnTo>
                  <a:lnTo>
                    <a:pt x="243" y="233"/>
                  </a:lnTo>
                  <a:lnTo>
                    <a:pt x="250" y="239"/>
                  </a:lnTo>
                  <a:lnTo>
                    <a:pt x="262" y="247"/>
                  </a:lnTo>
                  <a:lnTo>
                    <a:pt x="274" y="256"/>
                  </a:lnTo>
                  <a:lnTo>
                    <a:pt x="287" y="266"/>
                  </a:lnTo>
                  <a:lnTo>
                    <a:pt x="300" y="275"/>
                  </a:lnTo>
                  <a:lnTo>
                    <a:pt x="313" y="281"/>
                  </a:lnTo>
                  <a:lnTo>
                    <a:pt x="323" y="287"/>
                  </a:lnTo>
                  <a:lnTo>
                    <a:pt x="332" y="288"/>
                  </a:lnTo>
                  <a:lnTo>
                    <a:pt x="340" y="295"/>
                  </a:lnTo>
                  <a:lnTo>
                    <a:pt x="347" y="301"/>
                  </a:lnTo>
                  <a:lnTo>
                    <a:pt x="354" y="308"/>
                  </a:lnTo>
                  <a:lnTo>
                    <a:pt x="360" y="316"/>
                  </a:lnTo>
                  <a:lnTo>
                    <a:pt x="367" y="324"/>
                  </a:lnTo>
                  <a:lnTo>
                    <a:pt x="372" y="333"/>
                  </a:lnTo>
                  <a:lnTo>
                    <a:pt x="379" y="339"/>
                  </a:lnTo>
                  <a:lnTo>
                    <a:pt x="385" y="347"/>
                  </a:lnTo>
                  <a:lnTo>
                    <a:pt x="397" y="345"/>
                  </a:lnTo>
                  <a:lnTo>
                    <a:pt x="408" y="343"/>
                  </a:lnTo>
                  <a:lnTo>
                    <a:pt x="420" y="341"/>
                  </a:lnTo>
                  <a:lnTo>
                    <a:pt x="432" y="338"/>
                  </a:lnTo>
                  <a:lnTo>
                    <a:pt x="444" y="336"/>
                  </a:lnTo>
                  <a:lnTo>
                    <a:pt x="456" y="334"/>
                  </a:lnTo>
                  <a:lnTo>
                    <a:pt x="467" y="333"/>
                  </a:lnTo>
                  <a:lnTo>
                    <a:pt x="480" y="331"/>
                  </a:lnTo>
                  <a:lnTo>
                    <a:pt x="492" y="328"/>
                  </a:lnTo>
                  <a:lnTo>
                    <a:pt x="504" y="327"/>
                  </a:lnTo>
                  <a:lnTo>
                    <a:pt x="517" y="325"/>
                  </a:lnTo>
                  <a:lnTo>
                    <a:pt x="529" y="324"/>
                  </a:lnTo>
                  <a:lnTo>
                    <a:pt x="540" y="322"/>
                  </a:lnTo>
                  <a:lnTo>
                    <a:pt x="553" y="320"/>
                  </a:lnTo>
                  <a:lnTo>
                    <a:pt x="565" y="318"/>
                  </a:lnTo>
                  <a:lnTo>
                    <a:pt x="577" y="317"/>
                  </a:lnTo>
                  <a:lnTo>
                    <a:pt x="695" y="305"/>
                  </a:lnTo>
                  <a:lnTo>
                    <a:pt x="780" y="297"/>
                  </a:lnTo>
                  <a:lnTo>
                    <a:pt x="851" y="292"/>
                  </a:lnTo>
                  <a:lnTo>
                    <a:pt x="997" y="283"/>
                  </a:lnTo>
                  <a:lnTo>
                    <a:pt x="1139" y="285"/>
                  </a:lnTo>
                  <a:lnTo>
                    <a:pt x="1139" y="307"/>
                  </a:lnTo>
                  <a:close/>
                </a:path>
              </a:pathLst>
            </a:custGeom>
            <a:solidFill>
              <a:srgbClr val="000000"/>
            </a:solidFill>
            <a:ln w="38100">
              <a:solidFill>
                <a:srgbClr val="002060"/>
              </a:solidFill>
              <a:round/>
              <a:headEnd/>
              <a:tailEnd/>
            </a:ln>
          </p:spPr>
          <p:txBody>
            <a:bodyPr/>
            <a:lstStyle/>
            <a:p>
              <a:endParaRPr lang="en-US"/>
            </a:p>
          </p:txBody>
        </p:sp>
        <p:sp>
          <p:nvSpPr>
            <p:cNvPr id="80" name="Freeform 79"/>
            <p:cNvSpPr>
              <a:spLocks/>
            </p:cNvSpPr>
            <p:nvPr/>
          </p:nvSpPr>
          <p:spPr bwMode="auto">
            <a:xfrm>
              <a:off x="1774" y="2654"/>
              <a:ext cx="130" cy="197"/>
            </a:xfrm>
            <a:custGeom>
              <a:avLst/>
              <a:gdLst>
                <a:gd name="T0" fmla="*/ 126 w 130"/>
                <a:gd name="T1" fmla="*/ 11 h 197"/>
                <a:gd name="T2" fmla="*/ 113 w 130"/>
                <a:gd name="T3" fmla="*/ 37 h 197"/>
                <a:gd name="T4" fmla="*/ 95 w 130"/>
                <a:gd name="T5" fmla="*/ 63 h 197"/>
                <a:gd name="T6" fmla="*/ 83 w 130"/>
                <a:gd name="T7" fmla="*/ 81 h 197"/>
                <a:gd name="T8" fmla="*/ 75 w 130"/>
                <a:gd name="T9" fmla="*/ 85 h 197"/>
                <a:gd name="T10" fmla="*/ 69 w 130"/>
                <a:gd name="T11" fmla="*/ 92 h 197"/>
                <a:gd name="T12" fmla="*/ 66 w 130"/>
                <a:gd name="T13" fmla="*/ 104 h 197"/>
                <a:gd name="T14" fmla="*/ 74 w 130"/>
                <a:gd name="T15" fmla="*/ 116 h 197"/>
                <a:gd name="T16" fmla="*/ 92 w 130"/>
                <a:gd name="T17" fmla="*/ 112 h 197"/>
                <a:gd name="T18" fmla="*/ 87 w 130"/>
                <a:gd name="T19" fmla="*/ 116 h 197"/>
                <a:gd name="T20" fmla="*/ 75 w 130"/>
                <a:gd name="T21" fmla="*/ 128 h 197"/>
                <a:gd name="T22" fmla="*/ 65 w 130"/>
                <a:gd name="T23" fmla="*/ 141 h 197"/>
                <a:gd name="T24" fmla="*/ 60 w 130"/>
                <a:gd name="T25" fmla="*/ 162 h 197"/>
                <a:gd name="T26" fmla="*/ 46 w 130"/>
                <a:gd name="T27" fmla="*/ 193 h 197"/>
                <a:gd name="T28" fmla="*/ 37 w 130"/>
                <a:gd name="T29" fmla="*/ 184 h 197"/>
                <a:gd name="T30" fmla="*/ 52 w 130"/>
                <a:gd name="T31" fmla="*/ 129 h 197"/>
                <a:gd name="T32" fmla="*/ 51 w 130"/>
                <a:gd name="T33" fmla="*/ 116 h 197"/>
                <a:gd name="T34" fmla="*/ 40 w 130"/>
                <a:gd name="T35" fmla="*/ 123 h 197"/>
                <a:gd name="T36" fmla="*/ 28 w 130"/>
                <a:gd name="T37" fmla="*/ 133 h 197"/>
                <a:gd name="T38" fmla="*/ 13 w 130"/>
                <a:gd name="T39" fmla="*/ 139 h 197"/>
                <a:gd name="T40" fmla="*/ 7 w 130"/>
                <a:gd name="T41" fmla="*/ 134 h 197"/>
                <a:gd name="T42" fmla="*/ 20 w 130"/>
                <a:gd name="T43" fmla="*/ 125 h 197"/>
                <a:gd name="T44" fmla="*/ 38 w 130"/>
                <a:gd name="T45" fmla="*/ 110 h 197"/>
                <a:gd name="T46" fmla="*/ 50 w 130"/>
                <a:gd name="T47" fmla="*/ 94 h 197"/>
                <a:gd name="T48" fmla="*/ 46 w 130"/>
                <a:gd name="T49" fmla="*/ 82 h 197"/>
                <a:gd name="T50" fmla="*/ 33 w 130"/>
                <a:gd name="T51" fmla="*/ 74 h 197"/>
                <a:gd name="T52" fmla="*/ 22 w 130"/>
                <a:gd name="T53" fmla="*/ 64 h 197"/>
                <a:gd name="T54" fmla="*/ 12 w 130"/>
                <a:gd name="T55" fmla="*/ 50 h 197"/>
                <a:gd name="T56" fmla="*/ 3 w 130"/>
                <a:gd name="T57" fmla="*/ 33 h 197"/>
                <a:gd name="T58" fmla="*/ 0 w 130"/>
                <a:gd name="T59" fmla="*/ 17 h 197"/>
                <a:gd name="T60" fmla="*/ 2 w 130"/>
                <a:gd name="T61" fmla="*/ 12 h 197"/>
                <a:gd name="T62" fmla="*/ 12 w 130"/>
                <a:gd name="T63" fmla="*/ 25 h 197"/>
                <a:gd name="T64" fmla="*/ 27 w 130"/>
                <a:gd name="T65" fmla="*/ 44 h 197"/>
                <a:gd name="T66" fmla="*/ 45 w 130"/>
                <a:gd name="T67" fmla="*/ 61 h 197"/>
                <a:gd name="T68" fmla="*/ 58 w 130"/>
                <a:gd name="T69" fmla="*/ 67 h 197"/>
                <a:gd name="T70" fmla="*/ 68 w 130"/>
                <a:gd name="T71" fmla="*/ 68 h 197"/>
                <a:gd name="T72" fmla="*/ 83 w 130"/>
                <a:gd name="T73" fmla="*/ 58 h 197"/>
                <a:gd name="T74" fmla="*/ 101 w 130"/>
                <a:gd name="T75" fmla="*/ 36 h 197"/>
                <a:gd name="T76" fmla="*/ 116 w 130"/>
                <a:gd name="T77" fmla="*/ 15 h 197"/>
                <a:gd name="T78" fmla="*/ 127 w 130"/>
                <a:gd name="T79"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97">
                  <a:moveTo>
                    <a:pt x="130" y="0"/>
                  </a:moveTo>
                  <a:lnTo>
                    <a:pt x="126" y="11"/>
                  </a:lnTo>
                  <a:lnTo>
                    <a:pt x="121" y="24"/>
                  </a:lnTo>
                  <a:lnTo>
                    <a:pt x="113" y="37"/>
                  </a:lnTo>
                  <a:lnTo>
                    <a:pt x="104" y="50"/>
                  </a:lnTo>
                  <a:lnTo>
                    <a:pt x="95" y="63"/>
                  </a:lnTo>
                  <a:lnTo>
                    <a:pt x="88" y="73"/>
                  </a:lnTo>
                  <a:lnTo>
                    <a:pt x="83" y="81"/>
                  </a:lnTo>
                  <a:lnTo>
                    <a:pt x="80" y="85"/>
                  </a:lnTo>
                  <a:lnTo>
                    <a:pt x="75" y="85"/>
                  </a:lnTo>
                  <a:lnTo>
                    <a:pt x="71" y="87"/>
                  </a:lnTo>
                  <a:lnTo>
                    <a:pt x="69" y="92"/>
                  </a:lnTo>
                  <a:lnTo>
                    <a:pt x="68" y="95"/>
                  </a:lnTo>
                  <a:lnTo>
                    <a:pt x="66" y="104"/>
                  </a:lnTo>
                  <a:lnTo>
                    <a:pt x="67" y="112"/>
                  </a:lnTo>
                  <a:lnTo>
                    <a:pt x="74" y="116"/>
                  </a:lnTo>
                  <a:lnTo>
                    <a:pt x="88" y="113"/>
                  </a:lnTo>
                  <a:lnTo>
                    <a:pt x="92" y="112"/>
                  </a:lnTo>
                  <a:lnTo>
                    <a:pt x="90" y="113"/>
                  </a:lnTo>
                  <a:lnTo>
                    <a:pt x="87" y="116"/>
                  </a:lnTo>
                  <a:lnTo>
                    <a:pt x="82" y="121"/>
                  </a:lnTo>
                  <a:lnTo>
                    <a:pt x="75" y="128"/>
                  </a:lnTo>
                  <a:lnTo>
                    <a:pt x="69" y="134"/>
                  </a:lnTo>
                  <a:lnTo>
                    <a:pt x="65" y="141"/>
                  </a:lnTo>
                  <a:lnTo>
                    <a:pt x="63" y="148"/>
                  </a:lnTo>
                  <a:lnTo>
                    <a:pt x="60" y="162"/>
                  </a:lnTo>
                  <a:lnTo>
                    <a:pt x="55" y="179"/>
                  </a:lnTo>
                  <a:lnTo>
                    <a:pt x="46" y="193"/>
                  </a:lnTo>
                  <a:lnTo>
                    <a:pt x="36" y="197"/>
                  </a:lnTo>
                  <a:lnTo>
                    <a:pt x="37" y="184"/>
                  </a:lnTo>
                  <a:lnTo>
                    <a:pt x="45" y="157"/>
                  </a:lnTo>
                  <a:lnTo>
                    <a:pt x="52" y="129"/>
                  </a:lnTo>
                  <a:lnTo>
                    <a:pt x="56" y="116"/>
                  </a:lnTo>
                  <a:lnTo>
                    <a:pt x="51" y="116"/>
                  </a:lnTo>
                  <a:lnTo>
                    <a:pt x="46" y="119"/>
                  </a:lnTo>
                  <a:lnTo>
                    <a:pt x="40" y="123"/>
                  </a:lnTo>
                  <a:lnTo>
                    <a:pt x="35" y="128"/>
                  </a:lnTo>
                  <a:lnTo>
                    <a:pt x="28" y="133"/>
                  </a:lnTo>
                  <a:lnTo>
                    <a:pt x="21" y="137"/>
                  </a:lnTo>
                  <a:lnTo>
                    <a:pt x="13" y="139"/>
                  </a:lnTo>
                  <a:lnTo>
                    <a:pt x="5" y="137"/>
                  </a:lnTo>
                  <a:lnTo>
                    <a:pt x="7" y="134"/>
                  </a:lnTo>
                  <a:lnTo>
                    <a:pt x="12" y="131"/>
                  </a:lnTo>
                  <a:lnTo>
                    <a:pt x="20" y="125"/>
                  </a:lnTo>
                  <a:lnTo>
                    <a:pt x="29" y="118"/>
                  </a:lnTo>
                  <a:lnTo>
                    <a:pt x="38" y="110"/>
                  </a:lnTo>
                  <a:lnTo>
                    <a:pt x="46" y="102"/>
                  </a:lnTo>
                  <a:lnTo>
                    <a:pt x="50" y="94"/>
                  </a:lnTo>
                  <a:lnTo>
                    <a:pt x="52" y="86"/>
                  </a:lnTo>
                  <a:lnTo>
                    <a:pt x="46" y="82"/>
                  </a:lnTo>
                  <a:lnTo>
                    <a:pt x="39" y="77"/>
                  </a:lnTo>
                  <a:lnTo>
                    <a:pt x="33" y="74"/>
                  </a:lnTo>
                  <a:lnTo>
                    <a:pt x="28" y="69"/>
                  </a:lnTo>
                  <a:lnTo>
                    <a:pt x="22" y="64"/>
                  </a:lnTo>
                  <a:lnTo>
                    <a:pt x="18" y="58"/>
                  </a:lnTo>
                  <a:lnTo>
                    <a:pt x="12" y="50"/>
                  </a:lnTo>
                  <a:lnTo>
                    <a:pt x="8" y="41"/>
                  </a:lnTo>
                  <a:lnTo>
                    <a:pt x="3" y="33"/>
                  </a:lnTo>
                  <a:lnTo>
                    <a:pt x="1" y="25"/>
                  </a:lnTo>
                  <a:lnTo>
                    <a:pt x="0" y="17"/>
                  </a:lnTo>
                  <a:lnTo>
                    <a:pt x="1" y="10"/>
                  </a:lnTo>
                  <a:lnTo>
                    <a:pt x="2" y="12"/>
                  </a:lnTo>
                  <a:lnTo>
                    <a:pt x="7" y="18"/>
                  </a:lnTo>
                  <a:lnTo>
                    <a:pt x="12" y="25"/>
                  </a:lnTo>
                  <a:lnTo>
                    <a:pt x="19" y="35"/>
                  </a:lnTo>
                  <a:lnTo>
                    <a:pt x="27" y="44"/>
                  </a:lnTo>
                  <a:lnTo>
                    <a:pt x="36" y="53"/>
                  </a:lnTo>
                  <a:lnTo>
                    <a:pt x="45" y="61"/>
                  </a:lnTo>
                  <a:lnTo>
                    <a:pt x="52" y="66"/>
                  </a:lnTo>
                  <a:lnTo>
                    <a:pt x="58" y="67"/>
                  </a:lnTo>
                  <a:lnTo>
                    <a:pt x="64" y="68"/>
                  </a:lnTo>
                  <a:lnTo>
                    <a:pt x="68" y="68"/>
                  </a:lnTo>
                  <a:lnTo>
                    <a:pt x="74" y="66"/>
                  </a:lnTo>
                  <a:lnTo>
                    <a:pt x="83" y="58"/>
                  </a:lnTo>
                  <a:lnTo>
                    <a:pt x="92" y="47"/>
                  </a:lnTo>
                  <a:lnTo>
                    <a:pt x="101" y="36"/>
                  </a:lnTo>
                  <a:lnTo>
                    <a:pt x="108" y="25"/>
                  </a:lnTo>
                  <a:lnTo>
                    <a:pt x="116" y="15"/>
                  </a:lnTo>
                  <a:lnTo>
                    <a:pt x="123" y="6"/>
                  </a:lnTo>
                  <a:lnTo>
                    <a:pt x="127" y="1"/>
                  </a:lnTo>
                  <a:lnTo>
                    <a:pt x="130" y="0"/>
                  </a:lnTo>
                  <a:close/>
                </a:path>
              </a:pathLst>
            </a:custGeom>
            <a:solidFill>
              <a:srgbClr val="000000"/>
            </a:solidFill>
            <a:ln w="38100">
              <a:solidFill>
                <a:srgbClr val="002060"/>
              </a:solidFill>
              <a:round/>
              <a:headEnd/>
              <a:tailEnd/>
            </a:ln>
          </p:spPr>
          <p:txBody>
            <a:bodyPr/>
            <a:lstStyle/>
            <a:p>
              <a:endParaRPr lang="en-US"/>
            </a:p>
          </p:txBody>
        </p:sp>
        <p:sp>
          <p:nvSpPr>
            <p:cNvPr id="81" name="Freeform 80"/>
            <p:cNvSpPr>
              <a:spLocks/>
            </p:cNvSpPr>
            <p:nvPr/>
          </p:nvSpPr>
          <p:spPr bwMode="auto">
            <a:xfrm>
              <a:off x="3030" y="2648"/>
              <a:ext cx="70" cy="16"/>
            </a:xfrm>
            <a:custGeom>
              <a:avLst/>
              <a:gdLst>
                <a:gd name="T0" fmla="*/ 70 w 70"/>
                <a:gd name="T1" fmla="*/ 5 h 16"/>
                <a:gd name="T2" fmla="*/ 65 w 70"/>
                <a:gd name="T3" fmla="*/ 8 h 16"/>
                <a:gd name="T4" fmla="*/ 58 w 70"/>
                <a:gd name="T5" fmla="*/ 12 h 16"/>
                <a:gd name="T6" fmla="*/ 51 w 70"/>
                <a:gd name="T7" fmla="*/ 14 h 16"/>
                <a:gd name="T8" fmla="*/ 43 w 70"/>
                <a:gd name="T9" fmla="*/ 15 h 16"/>
                <a:gd name="T10" fmla="*/ 34 w 70"/>
                <a:gd name="T11" fmla="*/ 16 h 16"/>
                <a:gd name="T12" fmla="*/ 26 w 70"/>
                <a:gd name="T13" fmla="*/ 16 h 16"/>
                <a:gd name="T14" fmla="*/ 20 w 70"/>
                <a:gd name="T15" fmla="*/ 16 h 16"/>
                <a:gd name="T16" fmla="*/ 13 w 70"/>
                <a:gd name="T17" fmla="*/ 15 h 16"/>
                <a:gd name="T18" fmla="*/ 9 w 70"/>
                <a:gd name="T19" fmla="*/ 12 h 16"/>
                <a:gd name="T20" fmla="*/ 6 w 70"/>
                <a:gd name="T21" fmla="*/ 7 h 16"/>
                <a:gd name="T22" fmla="*/ 3 w 70"/>
                <a:gd name="T23" fmla="*/ 4 h 16"/>
                <a:gd name="T24" fmla="*/ 0 w 70"/>
                <a:gd name="T25" fmla="*/ 2 h 16"/>
                <a:gd name="T26" fmla="*/ 2 w 70"/>
                <a:gd name="T27" fmla="*/ 0 h 16"/>
                <a:gd name="T28" fmla="*/ 10 w 70"/>
                <a:gd name="T29" fmla="*/ 0 h 16"/>
                <a:gd name="T30" fmla="*/ 21 w 70"/>
                <a:gd name="T31" fmla="*/ 0 h 16"/>
                <a:gd name="T32" fmla="*/ 34 w 70"/>
                <a:gd name="T33" fmla="*/ 2 h 16"/>
                <a:gd name="T34" fmla="*/ 48 w 70"/>
                <a:gd name="T35" fmla="*/ 2 h 16"/>
                <a:gd name="T36" fmla="*/ 59 w 70"/>
                <a:gd name="T37" fmla="*/ 3 h 16"/>
                <a:gd name="T38" fmla="*/ 67 w 70"/>
                <a:gd name="T39" fmla="*/ 4 h 16"/>
                <a:gd name="T40" fmla="*/ 70 w 70"/>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6">
                  <a:moveTo>
                    <a:pt x="70" y="5"/>
                  </a:moveTo>
                  <a:lnTo>
                    <a:pt x="65" y="8"/>
                  </a:lnTo>
                  <a:lnTo>
                    <a:pt x="58" y="12"/>
                  </a:lnTo>
                  <a:lnTo>
                    <a:pt x="51" y="14"/>
                  </a:lnTo>
                  <a:lnTo>
                    <a:pt x="43" y="15"/>
                  </a:lnTo>
                  <a:lnTo>
                    <a:pt x="34" y="16"/>
                  </a:lnTo>
                  <a:lnTo>
                    <a:pt x="26" y="16"/>
                  </a:lnTo>
                  <a:lnTo>
                    <a:pt x="20" y="16"/>
                  </a:lnTo>
                  <a:lnTo>
                    <a:pt x="13" y="15"/>
                  </a:lnTo>
                  <a:lnTo>
                    <a:pt x="9" y="12"/>
                  </a:lnTo>
                  <a:lnTo>
                    <a:pt x="6" y="7"/>
                  </a:lnTo>
                  <a:lnTo>
                    <a:pt x="3" y="4"/>
                  </a:lnTo>
                  <a:lnTo>
                    <a:pt x="0" y="2"/>
                  </a:lnTo>
                  <a:lnTo>
                    <a:pt x="2" y="0"/>
                  </a:lnTo>
                  <a:lnTo>
                    <a:pt x="10" y="0"/>
                  </a:lnTo>
                  <a:lnTo>
                    <a:pt x="21" y="0"/>
                  </a:lnTo>
                  <a:lnTo>
                    <a:pt x="34" y="2"/>
                  </a:lnTo>
                  <a:lnTo>
                    <a:pt x="48" y="2"/>
                  </a:lnTo>
                  <a:lnTo>
                    <a:pt x="59" y="3"/>
                  </a:lnTo>
                  <a:lnTo>
                    <a:pt x="67" y="4"/>
                  </a:lnTo>
                  <a:lnTo>
                    <a:pt x="70" y="5"/>
                  </a:lnTo>
                  <a:close/>
                </a:path>
              </a:pathLst>
            </a:custGeom>
            <a:solidFill>
              <a:srgbClr val="000000"/>
            </a:solidFill>
            <a:ln w="38100">
              <a:solidFill>
                <a:srgbClr val="002060"/>
              </a:solidFill>
              <a:round/>
              <a:headEnd/>
              <a:tailEnd/>
            </a:ln>
          </p:spPr>
          <p:txBody>
            <a:bodyPr/>
            <a:lstStyle/>
            <a:p>
              <a:endParaRPr lang="en-US"/>
            </a:p>
          </p:txBody>
        </p:sp>
        <p:sp>
          <p:nvSpPr>
            <p:cNvPr id="82" name="Freeform 81"/>
            <p:cNvSpPr>
              <a:spLocks/>
            </p:cNvSpPr>
            <p:nvPr/>
          </p:nvSpPr>
          <p:spPr bwMode="auto">
            <a:xfrm>
              <a:off x="3865" y="2650"/>
              <a:ext cx="127" cy="367"/>
            </a:xfrm>
            <a:custGeom>
              <a:avLst/>
              <a:gdLst>
                <a:gd name="T0" fmla="*/ 78 w 127"/>
                <a:gd name="T1" fmla="*/ 32 h 367"/>
                <a:gd name="T2" fmla="*/ 66 w 127"/>
                <a:gd name="T3" fmla="*/ 107 h 367"/>
                <a:gd name="T4" fmla="*/ 69 w 127"/>
                <a:gd name="T5" fmla="*/ 145 h 367"/>
                <a:gd name="T6" fmla="*/ 72 w 127"/>
                <a:gd name="T7" fmla="*/ 151 h 367"/>
                <a:gd name="T8" fmla="*/ 67 w 127"/>
                <a:gd name="T9" fmla="*/ 155 h 367"/>
                <a:gd name="T10" fmla="*/ 61 w 127"/>
                <a:gd name="T11" fmla="*/ 161 h 367"/>
                <a:gd name="T12" fmla="*/ 57 w 127"/>
                <a:gd name="T13" fmla="*/ 165 h 367"/>
                <a:gd name="T14" fmla="*/ 59 w 127"/>
                <a:gd name="T15" fmla="*/ 173 h 367"/>
                <a:gd name="T16" fmla="*/ 67 w 127"/>
                <a:gd name="T17" fmla="*/ 176 h 367"/>
                <a:gd name="T18" fmla="*/ 71 w 127"/>
                <a:gd name="T19" fmla="*/ 168 h 367"/>
                <a:gd name="T20" fmla="*/ 82 w 127"/>
                <a:gd name="T21" fmla="*/ 175 h 367"/>
                <a:gd name="T22" fmla="*/ 98 w 127"/>
                <a:gd name="T23" fmla="*/ 188 h 367"/>
                <a:gd name="T24" fmla="*/ 114 w 127"/>
                <a:gd name="T25" fmla="*/ 192 h 367"/>
                <a:gd name="T26" fmla="*/ 125 w 127"/>
                <a:gd name="T27" fmla="*/ 194 h 367"/>
                <a:gd name="T28" fmla="*/ 119 w 127"/>
                <a:gd name="T29" fmla="*/ 200 h 367"/>
                <a:gd name="T30" fmla="*/ 104 w 127"/>
                <a:gd name="T31" fmla="*/ 204 h 367"/>
                <a:gd name="T32" fmla="*/ 89 w 127"/>
                <a:gd name="T33" fmla="*/ 201 h 367"/>
                <a:gd name="T34" fmla="*/ 78 w 127"/>
                <a:gd name="T35" fmla="*/ 193 h 367"/>
                <a:gd name="T36" fmla="*/ 70 w 127"/>
                <a:gd name="T37" fmla="*/ 187 h 367"/>
                <a:gd name="T38" fmla="*/ 64 w 127"/>
                <a:gd name="T39" fmla="*/ 190 h 367"/>
                <a:gd name="T40" fmla="*/ 54 w 127"/>
                <a:gd name="T41" fmla="*/ 204 h 367"/>
                <a:gd name="T42" fmla="*/ 38 w 127"/>
                <a:gd name="T43" fmla="*/ 230 h 367"/>
                <a:gd name="T44" fmla="*/ 22 w 127"/>
                <a:gd name="T45" fmla="*/ 279 h 367"/>
                <a:gd name="T46" fmla="*/ 5 w 127"/>
                <a:gd name="T47" fmla="*/ 353 h 367"/>
                <a:gd name="T48" fmla="*/ 1 w 127"/>
                <a:gd name="T49" fmla="*/ 343 h 367"/>
                <a:gd name="T50" fmla="*/ 0 w 127"/>
                <a:gd name="T51" fmla="*/ 294 h 367"/>
                <a:gd name="T52" fmla="*/ 4 w 127"/>
                <a:gd name="T53" fmla="*/ 247 h 367"/>
                <a:gd name="T54" fmla="*/ 20 w 127"/>
                <a:gd name="T55" fmla="*/ 204 h 367"/>
                <a:gd name="T56" fmla="*/ 24 w 127"/>
                <a:gd name="T57" fmla="*/ 178 h 367"/>
                <a:gd name="T58" fmla="*/ 10 w 127"/>
                <a:gd name="T59" fmla="*/ 157 h 367"/>
                <a:gd name="T60" fmla="*/ 5 w 127"/>
                <a:gd name="T61" fmla="*/ 146 h 367"/>
                <a:gd name="T62" fmla="*/ 21 w 127"/>
                <a:gd name="T63" fmla="*/ 153 h 367"/>
                <a:gd name="T64" fmla="*/ 34 w 127"/>
                <a:gd name="T65" fmla="*/ 157 h 367"/>
                <a:gd name="T66" fmla="*/ 45 w 127"/>
                <a:gd name="T67" fmla="*/ 147 h 367"/>
                <a:gd name="T68" fmla="*/ 47 w 127"/>
                <a:gd name="T69" fmla="*/ 126 h 367"/>
                <a:gd name="T70" fmla="*/ 43 w 127"/>
                <a:gd name="T71" fmla="*/ 95 h 367"/>
                <a:gd name="T72" fmla="*/ 48 w 127"/>
                <a:gd name="T73" fmla="*/ 65 h 367"/>
                <a:gd name="T74" fmla="*/ 62 w 127"/>
                <a:gd name="T75" fmla="*/ 32 h 367"/>
                <a:gd name="T76" fmla="*/ 79 w 127"/>
                <a:gd name="T77" fmla="*/ 10 h 367"/>
                <a:gd name="T78" fmla="*/ 92 w 127"/>
                <a:gd name="T7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 h="367">
                  <a:moveTo>
                    <a:pt x="91" y="4"/>
                  </a:moveTo>
                  <a:lnTo>
                    <a:pt x="78" y="32"/>
                  </a:lnTo>
                  <a:lnTo>
                    <a:pt x="69" y="68"/>
                  </a:lnTo>
                  <a:lnTo>
                    <a:pt x="66" y="107"/>
                  </a:lnTo>
                  <a:lnTo>
                    <a:pt x="67" y="142"/>
                  </a:lnTo>
                  <a:lnTo>
                    <a:pt x="69" y="145"/>
                  </a:lnTo>
                  <a:lnTo>
                    <a:pt x="71" y="147"/>
                  </a:lnTo>
                  <a:lnTo>
                    <a:pt x="72" y="151"/>
                  </a:lnTo>
                  <a:lnTo>
                    <a:pt x="71" y="154"/>
                  </a:lnTo>
                  <a:lnTo>
                    <a:pt x="67" y="155"/>
                  </a:lnTo>
                  <a:lnTo>
                    <a:pt x="64" y="157"/>
                  </a:lnTo>
                  <a:lnTo>
                    <a:pt x="61" y="161"/>
                  </a:lnTo>
                  <a:lnTo>
                    <a:pt x="58" y="162"/>
                  </a:lnTo>
                  <a:lnTo>
                    <a:pt x="57" y="165"/>
                  </a:lnTo>
                  <a:lnTo>
                    <a:pt x="58" y="169"/>
                  </a:lnTo>
                  <a:lnTo>
                    <a:pt x="59" y="173"/>
                  </a:lnTo>
                  <a:lnTo>
                    <a:pt x="60" y="176"/>
                  </a:lnTo>
                  <a:lnTo>
                    <a:pt x="67" y="176"/>
                  </a:lnTo>
                  <a:lnTo>
                    <a:pt x="69" y="172"/>
                  </a:lnTo>
                  <a:lnTo>
                    <a:pt x="71" y="168"/>
                  </a:lnTo>
                  <a:lnTo>
                    <a:pt x="77" y="166"/>
                  </a:lnTo>
                  <a:lnTo>
                    <a:pt x="82" y="175"/>
                  </a:lnTo>
                  <a:lnTo>
                    <a:pt x="90" y="182"/>
                  </a:lnTo>
                  <a:lnTo>
                    <a:pt x="98" y="188"/>
                  </a:lnTo>
                  <a:lnTo>
                    <a:pt x="106" y="191"/>
                  </a:lnTo>
                  <a:lnTo>
                    <a:pt x="114" y="192"/>
                  </a:lnTo>
                  <a:lnTo>
                    <a:pt x="120" y="194"/>
                  </a:lnTo>
                  <a:lnTo>
                    <a:pt x="125" y="194"/>
                  </a:lnTo>
                  <a:lnTo>
                    <a:pt x="127" y="195"/>
                  </a:lnTo>
                  <a:lnTo>
                    <a:pt x="119" y="200"/>
                  </a:lnTo>
                  <a:lnTo>
                    <a:pt x="110" y="203"/>
                  </a:lnTo>
                  <a:lnTo>
                    <a:pt x="104" y="204"/>
                  </a:lnTo>
                  <a:lnTo>
                    <a:pt x="96" y="203"/>
                  </a:lnTo>
                  <a:lnTo>
                    <a:pt x="89" y="201"/>
                  </a:lnTo>
                  <a:lnTo>
                    <a:pt x="84" y="198"/>
                  </a:lnTo>
                  <a:lnTo>
                    <a:pt x="78" y="193"/>
                  </a:lnTo>
                  <a:lnTo>
                    <a:pt x="73" y="187"/>
                  </a:lnTo>
                  <a:lnTo>
                    <a:pt x="70" y="187"/>
                  </a:lnTo>
                  <a:lnTo>
                    <a:pt x="67" y="188"/>
                  </a:lnTo>
                  <a:lnTo>
                    <a:pt x="64" y="190"/>
                  </a:lnTo>
                  <a:lnTo>
                    <a:pt x="62" y="192"/>
                  </a:lnTo>
                  <a:lnTo>
                    <a:pt x="54" y="204"/>
                  </a:lnTo>
                  <a:lnTo>
                    <a:pt x="45" y="217"/>
                  </a:lnTo>
                  <a:lnTo>
                    <a:pt x="38" y="230"/>
                  </a:lnTo>
                  <a:lnTo>
                    <a:pt x="32" y="244"/>
                  </a:lnTo>
                  <a:lnTo>
                    <a:pt x="22" y="279"/>
                  </a:lnTo>
                  <a:lnTo>
                    <a:pt x="12" y="320"/>
                  </a:lnTo>
                  <a:lnTo>
                    <a:pt x="5" y="353"/>
                  </a:lnTo>
                  <a:lnTo>
                    <a:pt x="2" y="367"/>
                  </a:lnTo>
                  <a:lnTo>
                    <a:pt x="1" y="343"/>
                  </a:lnTo>
                  <a:lnTo>
                    <a:pt x="0" y="319"/>
                  </a:lnTo>
                  <a:lnTo>
                    <a:pt x="0" y="294"/>
                  </a:lnTo>
                  <a:lnTo>
                    <a:pt x="1" y="269"/>
                  </a:lnTo>
                  <a:lnTo>
                    <a:pt x="4" y="247"/>
                  </a:lnTo>
                  <a:lnTo>
                    <a:pt x="11" y="225"/>
                  </a:lnTo>
                  <a:lnTo>
                    <a:pt x="20" y="204"/>
                  </a:lnTo>
                  <a:lnTo>
                    <a:pt x="34" y="187"/>
                  </a:lnTo>
                  <a:lnTo>
                    <a:pt x="24" y="178"/>
                  </a:lnTo>
                  <a:lnTo>
                    <a:pt x="16" y="168"/>
                  </a:lnTo>
                  <a:lnTo>
                    <a:pt x="10" y="157"/>
                  </a:lnTo>
                  <a:lnTo>
                    <a:pt x="2" y="146"/>
                  </a:lnTo>
                  <a:lnTo>
                    <a:pt x="5" y="146"/>
                  </a:lnTo>
                  <a:lnTo>
                    <a:pt x="12" y="148"/>
                  </a:lnTo>
                  <a:lnTo>
                    <a:pt x="21" y="153"/>
                  </a:lnTo>
                  <a:lnTo>
                    <a:pt x="30" y="157"/>
                  </a:lnTo>
                  <a:lnTo>
                    <a:pt x="34" y="157"/>
                  </a:lnTo>
                  <a:lnTo>
                    <a:pt x="40" y="153"/>
                  </a:lnTo>
                  <a:lnTo>
                    <a:pt x="45" y="147"/>
                  </a:lnTo>
                  <a:lnTo>
                    <a:pt x="50" y="143"/>
                  </a:lnTo>
                  <a:lnTo>
                    <a:pt x="47" y="126"/>
                  </a:lnTo>
                  <a:lnTo>
                    <a:pt x="43" y="110"/>
                  </a:lnTo>
                  <a:lnTo>
                    <a:pt x="43" y="95"/>
                  </a:lnTo>
                  <a:lnTo>
                    <a:pt x="44" y="79"/>
                  </a:lnTo>
                  <a:lnTo>
                    <a:pt x="48" y="65"/>
                  </a:lnTo>
                  <a:lnTo>
                    <a:pt x="54" y="49"/>
                  </a:lnTo>
                  <a:lnTo>
                    <a:pt x="62" y="32"/>
                  </a:lnTo>
                  <a:lnTo>
                    <a:pt x="73" y="15"/>
                  </a:lnTo>
                  <a:lnTo>
                    <a:pt x="79" y="10"/>
                  </a:lnTo>
                  <a:lnTo>
                    <a:pt x="88" y="3"/>
                  </a:lnTo>
                  <a:lnTo>
                    <a:pt x="92" y="0"/>
                  </a:lnTo>
                  <a:lnTo>
                    <a:pt x="91" y="4"/>
                  </a:lnTo>
                  <a:close/>
                </a:path>
              </a:pathLst>
            </a:custGeom>
            <a:solidFill>
              <a:srgbClr val="000000"/>
            </a:solidFill>
            <a:ln w="38100">
              <a:solidFill>
                <a:srgbClr val="002060"/>
              </a:solidFill>
              <a:round/>
              <a:headEnd/>
              <a:tailEnd/>
            </a:ln>
          </p:spPr>
          <p:txBody>
            <a:bodyPr/>
            <a:lstStyle/>
            <a:p>
              <a:endParaRPr lang="en-US"/>
            </a:p>
          </p:txBody>
        </p:sp>
        <p:sp>
          <p:nvSpPr>
            <p:cNvPr id="83" name="Freeform 82"/>
            <p:cNvSpPr>
              <a:spLocks/>
            </p:cNvSpPr>
            <p:nvPr/>
          </p:nvSpPr>
          <p:spPr bwMode="auto">
            <a:xfrm>
              <a:off x="2361" y="2679"/>
              <a:ext cx="40" cy="60"/>
            </a:xfrm>
            <a:custGeom>
              <a:avLst/>
              <a:gdLst>
                <a:gd name="T0" fmla="*/ 26 w 40"/>
                <a:gd name="T1" fmla="*/ 0 h 60"/>
                <a:gd name="T2" fmla="*/ 28 w 40"/>
                <a:gd name="T3" fmla="*/ 5 h 60"/>
                <a:gd name="T4" fmla="*/ 30 w 40"/>
                <a:gd name="T5" fmla="*/ 13 h 60"/>
                <a:gd name="T6" fmla="*/ 31 w 40"/>
                <a:gd name="T7" fmla="*/ 22 h 60"/>
                <a:gd name="T8" fmla="*/ 32 w 40"/>
                <a:gd name="T9" fmla="*/ 29 h 60"/>
                <a:gd name="T10" fmla="*/ 30 w 40"/>
                <a:gd name="T11" fmla="*/ 23 h 60"/>
                <a:gd name="T12" fmla="*/ 26 w 40"/>
                <a:gd name="T13" fmla="*/ 19 h 60"/>
                <a:gd name="T14" fmla="*/ 21 w 40"/>
                <a:gd name="T15" fmla="*/ 15 h 60"/>
                <a:gd name="T16" fmla="*/ 16 w 40"/>
                <a:gd name="T17" fmla="*/ 13 h 60"/>
                <a:gd name="T18" fmla="*/ 15 w 40"/>
                <a:gd name="T19" fmla="*/ 14 h 60"/>
                <a:gd name="T20" fmla="*/ 13 w 40"/>
                <a:gd name="T21" fmla="*/ 14 h 60"/>
                <a:gd name="T22" fmla="*/ 12 w 40"/>
                <a:gd name="T23" fmla="*/ 15 h 60"/>
                <a:gd name="T24" fmla="*/ 11 w 40"/>
                <a:gd name="T25" fmla="*/ 16 h 60"/>
                <a:gd name="T26" fmla="*/ 12 w 40"/>
                <a:gd name="T27" fmla="*/ 22 h 60"/>
                <a:gd name="T28" fmla="*/ 16 w 40"/>
                <a:gd name="T29" fmla="*/ 25 h 60"/>
                <a:gd name="T30" fmla="*/ 19 w 40"/>
                <a:gd name="T31" fmla="*/ 30 h 60"/>
                <a:gd name="T32" fmla="*/ 17 w 40"/>
                <a:gd name="T33" fmla="*/ 36 h 60"/>
                <a:gd name="T34" fmla="*/ 17 w 40"/>
                <a:gd name="T35" fmla="*/ 39 h 60"/>
                <a:gd name="T36" fmla="*/ 16 w 40"/>
                <a:gd name="T37" fmla="*/ 42 h 60"/>
                <a:gd name="T38" fmla="*/ 16 w 40"/>
                <a:gd name="T39" fmla="*/ 46 h 60"/>
                <a:gd name="T40" fmla="*/ 18 w 40"/>
                <a:gd name="T41" fmla="*/ 49 h 60"/>
                <a:gd name="T42" fmla="*/ 24 w 40"/>
                <a:gd name="T43" fmla="*/ 47 h 60"/>
                <a:gd name="T44" fmla="*/ 31 w 40"/>
                <a:gd name="T45" fmla="*/ 44 h 60"/>
                <a:gd name="T46" fmla="*/ 36 w 40"/>
                <a:gd name="T47" fmla="*/ 42 h 60"/>
                <a:gd name="T48" fmla="*/ 40 w 40"/>
                <a:gd name="T49" fmla="*/ 44 h 60"/>
                <a:gd name="T50" fmla="*/ 38 w 40"/>
                <a:gd name="T51" fmla="*/ 48 h 60"/>
                <a:gd name="T52" fmla="*/ 37 w 40"/>
                <a:gd name="T53" fmla="*/ 51 h 60"/>
                <a:gd name="T54" fmla="*/ 35 w 40"/>
                <a:gd name="T55" fmla="*/ 56 h 60"/>
                <a:gd name="T56" fmla="*/ 32 w 40"/>
                <a:gd name="T57" fmla="*/ 59 h 60"/>
                <a:gd name="T58" fmla="*/ 24 w 40"/>
                <a:gd name="T59" fmla="*/ 60 h 60"/>
                <a:gd name="T60" fmla="*/ 17 w 40"/>
                <a:gd name="T61" fmla="*/ 59 h 60"/>
                <a:gd name="T62" fmla="*/ 12 w 40"/>
                <a:gd name="T63" fmla="*/ 56 h 60"/>
                <a:gd name="T64" fmla="*/ 6 w 40"/>
                <a:gd name="T65" fmla="*/ 51 h 60"/>
                <a:gd name="T66" fmla="*/ 4 w 40"/>
                <a:gd name="T67" fmla="*/ 30 h 60"/>
                <a:gd name="T68" fmla="*/ 3 w 40"/>
                <a:gd name="T69" fmla="*/ 29 h 60"/>
                <a:gd name="T70" fmla="*/ 2 w 40"/>
                <a:gd name="T71" fmla="*/ 28 h 60"/>
                <a:gd name="T72" fmla="*/ 2 w 40"/>
                <a:gd name="T73" fmla="*/ 25 h 60"/>
                <a:gd name="T74" fmla="*/ 0 w 40"/>
                <a:gd name="T75" fmla="*/ 24 h 60"/>
                <a:gd name="T76" fmla="*/ 0 w 40"/>
                <a:gd name="T77" fmla="*/ 19 h 60"/>
                <a:gd name="T78" fmla="*/ 0 w 40"/>
                <a:gd name="T79" fmla="*/ 13 h 60"/>
                <a:gd name="T80" fmla="*/ 2 w 40"/>
                <a:gd name="T81" fmla="*/ 9 h 60"/>
                <a:gd name="T82" fmla="*/ 6 w 40"/>
                <a:gd name="T83" fmla="*/ 5 h 60"/>
                <a:gd name="T84" fmla="*/ 11 w 40"/>
                <a:gd name="T85" fmla="*/ 3 h 60"/>
                <a:gd name="T86" fmla="*/ 16 w 40"/>
                <a:gd name="T87" fmla="*/ 1 h 60"/>
                <a:gd name="T88" fmla="*/ 21 w 40"/>
                <a:gd name="T89" fmla="*/ 1 h 60"/>
                <a:gd name="T90" fmla="*/ 26 w 40"/>
                <a:gd name="T9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 h="60">
                  <a:moveTo>
                    <a:pt x="26" y="0"/>
                  </a:moveTo>
                  <a:lnTo>
                    <a:pt x="28" y="5"/>
                  </a:lnTo>
                  <a:lnTo>
                    <a:pt x="30" y="13"/>
                  </a:lnTo>
                  <a:lnTo>
                    <a:pt x="31" y="22"/>
                  </a:lnTo>
                  <a:lnTo>
                    <a:pt x="32" y="29"/>
                  </a:lnTo>
                  <a:lnTo>
                    <a:pt x="30" y="23"/>
                  </a:lnTo>
                  <a:lnTo>
                    <a:pt x="26" y="19"/>
                  </a:lnTo>
                  <a:lnTo>
                    <a:pt x="21" y="15"/>
                  </a:lnTo>
                  <a:lnTo>
                    <a:pt x="16" y="13"/>
                  </a:lnTo>
                  <a:lnTo>
                    <a:pt x="15" y="14"/>
                  </a:lnTo>
                  <a:lnTo>
                    <a:pt x="13" y="14"/>
                  </a:lnTo>
                  <a:lnTo>
                    <a:pt x="12" y="15"/>
                  </a:lnTo>
                  <a:lnTo>
                    <a:pt x="11" y="16"/>
                  </a:lnTo>
                  <a:lnTo>
                    <a:pt x="12" y="22"/>
                  </a:lnTo>
                  <a:lnTo>
                    <a:pt x="16" y="25"/>
                  </a:lnTo>
                  <a:lnTo>
                    <a:pt x="19" y="30"/>
                  </a:lnTo>
                  <a:lnTo>
                    <a:pt x="17" y="36"/>
                  </a:lnTo>
                  <a:lnTo>
                    <a:pt x="17" y="39"/>
                  </a:lnTo>
                  <a:lnTo>
                    <a:pt x="16" y="42"/>
                  </a:lnTo>
                  <a:lnTo>
                    <a:pt x="16" y="46"/>
                  </a:lnTo>
                  <a:lnTo>
                    <a:pt x="18" y="49"/>
                  </a:lnTo>
                  <a:lnTo>
                    <a:pt x="24" y="47"/>
                  </a:lnTo>
                  <a:lnTo>
                    <a:pt x="31" y="44"/>
                  </a:lnTo>
                  <a:lnTo>
                    <a:pt x="36" y="42"/>
                  </a:lnTo>
                  <a:lnTo>
                    <a:pt x="40" y="44"/>
                  </a:lnTo>
                  <a:lnTo>
                    <a:pt x="38" y="48"/>
                  </a:lnTo>
                  <a:lnTo>
                    <a:pt x="37" y="51"/>
                  </a:lnTo>
                  <a:lnTo>
                    <a:pt x="35" y="56"/>
                  </a:lnTo>
                  <a:lnTo>
                    <a:pt x="32" y="59"/>
                  </a:lnTo>
                  <a:lnTo>
                    <a:pt x="24" y="60"/>
                  </a:lnTo>
                  <a:lnTo>
                    <a:pt x="17" y="59"/>
                  </a:lnTo>
                  <a:lnTo>
                    <a:pt x="12" y="56"/>
                  </a:lnTo>
                  <a:lnTo>
                    <a:pt x="6" y="51"/>
                  </a:lnTo>
                  <a:lnTo>
                    <a:pt x="4" y="30"/>
                  </a:lnTo>
                  <a:lnTo>
                    <a:pt x="3" y="29"/>
                  </a:lnTo>
                  <a:lnTo>
                    <a:pt x="2" y="28"/>
                  </a:lnTo>
                  <a:lnTo>
                    <a:pt x="2" y="25"/>
                  </a:lnTo>
                  <a:lnTo>
                    <a:pt x="0" y="24"/>
                  </a:lnTo>
                  <a:lnTo>
                    <a:pt x="0" y="19"/>
                  </a:lnTo>
                  <a:lnTo>
                    <a:pt x="0" y="13"/>
                  </a:lnTo>
                  <a:lnTo>
                    <a:pt x="2" y="9"/>
                  </a:lnTo>
                  <a:lnTo>
                    <a:pt x="6" y="5"/>
                  </a:lnTo>
                  <a:lnTo>
                    <a:pt x="11" y="3"/>
                  </a:lnTo>
                  <a:lnTo>
                    <a:pt x="16" y="1"/>
                  </a:lnTo>
                  <a:lnTo>
                    <a:pt x="21" y="1"/>
                  </a:lnTo>
                  <a:lnTo>
                    <a:pt x="26" y="0"/>
                  </a:lnTo>
                  <a:close/>
                </a:path>
              </a:pathLst>
            </a:custGeom>
            <a:solidFill>
              <a:srgbClr val="000000"/>
            </a:solidFill>
            <a:ln w="38100">
              <a:solidFill>
                <a:srgbClr val="002060"/>
              </a:solidFill>
              <a:round/>
              <a:headEnd/>
              <a:tailEnd/>
            </a:ln>
          </p:spPr>
          <p:txBody>
            <a:bodyPr/>
            <a:lstStyle/>
            <a:p>
              <a:endParaRPr lang="en-US"/>
            </a:p>
          </p:txBody>
        </p:sp>
        <p:sp>
          <p:nvSpPr>
            <p:cNvPr id="84" name="Freeform 83"/>
            <p:cNvSpPr>
              <a:spLocks/>
            </p:cNvSpPr>
            <p:nvPr/>
          </p:nvSpPr>
          <p:spPr bwMode="auto">
            <a:xfrm>
              <a:off x="3214" y="2667"/>
              <a:ext cx="48" cy="173"/>
            </a:xfrm>
            <a:custGeom>
              <a:avLst/>
              <a:gdLst>
                <a:gd name="T0" fmla="*/ 24 w 48"/>
                <a:gd name="T1" fmla="*/ 173 h 173"/>
                <a:gd name="T2" fmla="*/ 19 w 48"/>
                <a:gd name="T3" fmla="*/ 172 h 173"/>
                <a:gd name="T4" fmla="*/ 11 w 48"/>
                <a:gd name="T5" fmla="*/ 166 h 173"/>
                <a:gd name="T6" fmla="*/ 4 w 48"/>
                <a:gd name="T7" fmla="*/ 156 h 173"/>
                <a:gd name="T8" fmla="*/ 0 w 48"/>
                <a:gd name="T9" fmla="*/ 147 h 173"/>
                <a:gd name="T10" fmla="*/ 5 w 48"/>
                <a:gd name="T11" fmla="*/ 130 h 173"/>
                <a:gd name="T12" fmla="*/ 11 w 48"/>
                <a:gd name="T13" fmla="*/ 109 h 173"/>
                <a:gd name="T14" fmla="*/ 19 w 48"/>
                <a:gd name="T15" fmla="*/ 84 h 173"/>
                <a:gd name="T16" fmla="*/ 28 w 48"/>
                <a:gd name="T17" fmla="*/ 60 h 173"/>
                <a:gd name="T18" fmla="*/ 36 w 48"/>
                <a:gd name="T19" fmla="*/ 37 h 173"/>
                <a:gd name="T20" fmla="*/ 42 w 48"/>
                <a:gd name="T21" fmla="*/ 18 h 173"/>
                <a:gd name="T22" fmla="*/ 46 w 48"/>
                <a:gd name="T23" fmla="*/ 5 h 173"/>
                <a:gd name="T24" fmla="*/ 48 w 48"/>
                <a:gd name="T25" fmla="*/ 0 h 173"/>
                <a:gd name="T26" fmla="*/ 48 w 48"/>
                <a:gd name="T27" fmla="*/ 23 h 173"/>
                <a:gd name="T28" fmla="*/ 41 w 48"/>
                <a:gd name="T29" fmla="*/ 71 h 173"/>
                <a:gd name="T30" fmla="*/ 31 w 48"/>
                <a:gd name="T31" fmla="*/ 126 h 173"/>
                <a:gd name="T32" fmla="*/ 24 w 48"/>
                <a:gd name="T33"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173">
                  <a:moveTo>
                    <a:pt x="24" y="173"/>
                  </a:moveTo>
                  <a:lnTo>
                    <a:pt x="19" y="172"/>
                  </a:lnTo>
                  <a:lnTo>
                    <a:pt x="11" y="166"/>
                  </a:lnTo>
                  <a:lnTo>
                    <a:pt x="4" y="156"/>
                  </a:lnTo>
                  <a:lnTo>
                    <a:pt x="0" y="147"/>
                  </a:lnTo>
                  <a:lnTo>
                    <a:pt x="5" y="130"/>
                  </a:lnTo>
                  <a:lnTo>
                    <a:pt x="11" y="109"/>
                  </a:lnTo>
                  <a:lnTo>
                    <a:pt x="19" y="84"/>
                  </a:lnTo>
                  <a:lnTo>
                    <a:pt x="28" y="60"/>
                  </a:lnTo>
                  <a:lnTo>
                    <a:pt x="36" y="37"/>
                  </a:lnTo>
                  <a:lnTo>
                    <a:pt x="42" y="18"/>
                  </a:lnTo>
                  <a:lnTo>
                    <a:pt x="46" y="5"/>
                  </a:lnTo>
                  <a:lnTo>
                    <a:pt x="48" y="0"/>
                  </a:lnTo>
                  <a:lnTo>
                    <a:pt x="48" y="23"/>
                  </a:lnTo>
                  <a:lnTo>
                    <a:pt x="41" y="71"/>
                  </a:lnTo>
                  <a:lnTo>
                    <a:pt x="31" y="126"/>
                  </a:lnTo>
                  <a:lnTo>
                    <a:pt x="24" y="173"/>
                  </a:lnTo>
                  <a:close/>
                </a:path>
              </a:pathLst>
            </a:custGeom>
            <a:solidFill>
              <a:srgbClr val="000000"/>
            </a:solidFill>
            <a:ln w="38100">
              <a:solidFill>
                <a:srgbClr val="002060"/>
              </a:solidFill>
              <a:round/>
              <a:headEnd/>
              <a:tailEnd/>
            </a:ln>
          </p:spPr>
          <p:txBody>
            <a:bodyPr/>
            <a:lstStyle/>
            <a:p>
              <a:endParaRPr lang="en-US"/>
            </a:p>
          </p:txBody>
        </p:sp>
        <p:sp>
          <p:nvSpPr>
            <p:cNvPr id="85" name="Freeform 84"/>
            <p:cNvSpPr>
              <a:spLocks/>
            </p:cNvSpPr>
            <p:nvPr/>
          </p:nvSpPr>
          <p:spPr bwMode="auto">
            <a:xfrm>
              <a:off x="3126" y="2877"/>
              <a:ext cx="151" cy="93"/>
            </a:xfrm>
            <a:custGeom>
              <a:avLst/>
              <a:gdLst>
                <a:gd name="T0" fmla="*/ 73 w 151"/>
                <a:gd name="T1" fmla="*/ 42 h 93"/>
                <a:gd name="T2" fmla="*/ 91 w 151"/>
                <a:gd name="T3" fmla="*/ 55 h 93"/>
                <a:gd name="T4" fmla="*/ 113 w 151"/>
                <a:gd name="T5" fmla="*/ 64 h 93"/>
                <a:gd name="T6" fmla="*/ 131 w 151"/>
                <a:gd name="T7" fmla="*/ 66 h 93"/>
                <a:gd name="T8" fmla="*/ 132 w 151"/>
                <a:gd name="T9" fmla="*/ 58 h 93"/>
                <a:gd name="T10" fmla="*/ 125 w 151"/>
                <a:gd name="T11" fmla="*/ 50 h 93"/>
                <a:gd name="T12" fmla="*/ 115 w 151"/>
                <a:gd name="T13" fmla="*/ 43 h 93"/>
                <a:gd name="T14" fmla="*/ 102 w 151"/>
                <a:gd name="T15" fmla="*/ 37 h 93"/>
                <a:gd name="T16" fmla="*/ 89 w 151"/>
                <a:gd name="T17" fmla="*/ 24 h 93"/>
                <a:gd name="T18" fmla="*/ 88 w 151"/>
                <a:gd name="T19" fmla="*/ 4 h 93"/>
                <a:gd name="T20" fmla="*/ 93 w 151"/>
                <a:gd name="T21" fmla="*/ 7 h 93"/>
                <a:gd name="T22" fmla="*/ 98 w 151"/>
                <a:gd name="T23" fmla="*/ 17 h 93"/>
                <a:gd name="T24" fmla="*/ 108 w 151"/>
                <a:gd name="T25" fmla="*/ 24 h 93"/>
                <a:gd name="T26" fmla="*/ 122 w 151"/>
                <a:gd name="T27" fmla="*/ 32 h 93"/>
                <a:gd name="T28" fmla="*/ 136 w 151"/>
                <a:gd name="T29" fmla="*/ 40 h 93"/>
                <a:gd name="T30" fmla="*/ 149 w 151"/>
                <a:gd name="T31" fmla="*/ 61 h 93"/>
                <a:gd name="T32" fmla="*/ 145 w 151"/>
                <a:gd name="T33" fmla="*/ 78 h 93"/>
                <a:gd name="T34" fmla="*/ 134 w 151"/>
                <a:gd name="T35" fmla="*/ 83 h 93"/>
                <a:gd name="T36" fmla="*/ 121 w 151"/>
                <a:gd name="T37" fmla="*/ 82 h 93"/>
                <a:gd name="T38" fmla="*/ 106 w 151"/>
                <a:gd name="T39" fmla="*/ 79 h 93"/>
                <a:gd name="T40" fmla="*/ 102 w 151"/>
                <a:gd name="T41" fmla="*/ 80 h 93"/>
                <a:gd name="T42" fmla="*/ 104 w 151"/>
                <a:gd name="T43" fmla="*/ 91 h 93"/>
                <a:gd name="T44" fmla="*/ 93 w 151"/>
                <a:gd name="T45" fmla="*/ 91 h 93"/>
                <a:gd name="T46" fmla="*/ 72 w 151"/>
                <a:gd name="T47" fmla="*/ 87 h 93"/>
                <a:gd name="T48" fmla="*/ 51 w 151"/>
                <a:gd name="T49" fmla="*/ 84 h 93"/>
                <a:gd name="T50" fmla="*/ 31 w 151"/>
                <a:gd name="T51" fmla="*/ 78 h 93"/>
                <a:gd name="T52" fmla="*/ 13 w 151"/>
                <a:gd name="T53" fmla="*/ 64 h 93"/>
                <a:gd name="T54" fmla="*/ 4 w 151"/>
                <a:gd name="T55" fmla="*/ 39 h 93"/>
                <a:gd name="T56" fmla="*/ 2 w 151"/>
                <a:gd name="T57" fmla="*/ 20 h 93"/>
                <a:gd name="T58" fmla="*/ 7 w 151"/>
                <a:gd name="T59" fmla="*/ 11 h 93"/>
                <a:gd name="T60" fmla="*/ 16 w 151"/>
                <a:gd name="T61" fmla="*/ 21 h 93"/>
                <a:gd name="T62" fmla="*/ 20 w 151"/>
                <a:gd name="T63" fmla="*/ 40 h 93"/>
                <a:gd name="T64" fmla="*/ 27 w 151"/>
                <a:gd name="T65" fmla="*/ 56 h 93"/>
                <a:gd name="T66" fmla="*/ 40 w 151"/>
                <a:gd name="T67" fmla="*/ 65 h 93"/>
                <a:gd name="T68" fmla="*/ 57 w 151"/>
                <a:gd name="T69" fmla="*/ 68 h 93"/>
                <a:gd name="T70" fmla="*/ 69 w 151"/>
                <a:gd name="T71" fmla="*/ 71 h 93"/>
                <a:gd name="T72" fmla="*/ 82 w 151"/>
                <a:gd name="T73" fmla="*/ 74 h 93"/>
                <a:gd name="T74" fmla="*/ 91 w 151"/>
                <a:gd name="T75" fmla="*/ 75 h 93"/>
                <a:gd name="T76" fmla="*/ 86 w 151"/>
                <a:gd name="T77" fmla="*/ 70 h 93"/>
                <a:gd name="T78" fmla="*/ 70 w 151"/>
                <a:gd name="T79" fmla="*/ 58 h 93"/>
                <a:gd name="T80" fmla="*/ 58 w 151"/>
                <a:gd name="T81" fmla="*/ 43 h 93"/>
                <a:gd name="T82" fmla="*/ 48 w 151"/>
                <a:gd name="T83" fmla="*/ 26 h 93"/>
                <a:gd name="T84" fmla="*/ 48 w 151"/>
                <a:gd name="T85" fmla="*/ 9 h 93"/>
                <a:gd name="T86" fmla="*/ 54 w 151"/>
                <a:gd name="T87" fmla="*/ 1 h 93"/>
                <a:gd name="T88" fmla="*/ 63 w 151"/>
                <a:gd name="T89" fmla="*/ 10 h 93"/>
                <a:gd name="T90" fmla="*/ 66 w 151"/>
                <a:gd name="T91"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3">
                  <a:moveTo>
                    <a:pt x="68" y="36"/>
                  </a:moveTo>
                  <a:lnTo>
                    <a:pt x="73" y="42"/>
                  </a:lnTo>
                  <a:lnTo>
                    <a:pt x="80" y="49"/>
                  </a:lnTo>
                  <a:lnTo>
                    <a:pt x="91" y="55"/>
                  </a:lnTo>
                  <a:lnTo>
                    <a:pt x="102" y="60"/>
                  </a:lnTo>
                  <a:lnTo>
                    <a:pt x="113" y="64"/>
                  </a:lnTo>
                  <a:lnTo>
                    <a:pt x="123" y="66"/>
                  </a:lnTo>
                  <a:lnTo>
                    <a:pt x="131" y="66"/>
                  </a:lnTo>
                  <a:lnTo>
                    <a:pt x="135" y="64"/>
                  </a:lnTo>
                  <a:lnTo>
                    <a:pt x="132" y="58"/>
                  </a:lnTo>
                  <a:lnTo>
                    <a:pt x="129" y="54"/>
                  </a:lnTo>
                  <a:lnTo>
                    <a:pt x="125" y="50"/>
                  </a:lnTo>
                  <a:lnTo>
                    <a:pt x="121" y="47"/>
                  </a:lnTo>
                  <a:lnTo>
                    <a:pt x="115" y="43"/>
                  </a:lnTo>
                  <a:lnTo>
                    <a:pt x="110" y="40"/>
                  </a:lnTo>
                  <a:lnTo>
                    <a:pt x="102" y="37"/>
                  </a:lnTo>
                  <a:lnTo>
                    <a:pt x="94" y="31"/>
                  </a:lnTo>
                  <a:lnTo>
                    <a:pt x="89" y="24"/>
                  </a:lnTo>
                  <a:lnTo>
                    <a:pt x="87" y="14"/>
                  </a:lnTo>
                  <a:lnTo>
                    <a:pt x="88" y="4"/>
                  </a:lnTo>
                  <a:lnTo>
                    <a:pt x="91" y="0"/>
                  </a:lnTo>
                  <a:lnTo>
                    <a:pt x="93" y="7"/>
                  </a:lnTo>
                  <a:lnTo>
                    <a:pt x="95" y="11"/>
                  </a:lnTo>
                  <a:lnTo>
                    <a:pt x="98" y="17"/>
                  </a:lnTo>
                  <a:lnTo>
                    <a:pt x="103" y="20"/>
                  </a:lnTo>
                  <a:lnTo>
                    <a:pt x="108" y="24"/>
                  </a:lnTo>
                  <a:lnTo>
                    <a:pt x="114" y="28"/>
                  </a:lnTo>
                  <a:lnTo>
                    <a:pt x="122" y="32"/>
                  </a:lnTo>
                  <a:lnTo>
                    <a:pt x="131" y="37"/>
                  </a:lnTo>
                  <a:lnTo>
                    <a:pt x="136" y="40"/>
                  </a:lnTo>
                  <a:lnTo>
                    <a:pt x="143" y="50"/>
                  </a:lnTo>
                  <a:lnTo>
                    <a:pt x="149" y="61"/>
                  </a:lnTo>
                  <a:lnTo>
                    <a:pt x="151" y="73"/>
                  </a:lnTo>
                  <a:lnTo>
                    <a:pt x="145" y="78"/>
                  </a:lnTo>
                  <a:lnTo>
                    <a:pt x="140" y="82"/>
                  </a:lnTo>
                  <a:lnTo>
                    <a:pt x="134" y="83"/>
                  </a:lnTo>
                  <a:lnTo>
                    <a:pt x="129" y="83"/>
                  </a:lnTo>
                  <a:lnTo>
                    <a:pt x="121" y="82"/>
                  </a:lnTo>
                  <a:lnTo>
                    <a:pt x="114" y="80"/>
                  </a:lnTo>
                  <a:lnTo>
                    <a:pt x="106" y="79"/>
                  </a:lnTo>
                  <a:lnTo>
                    <a:pt x="98" y="78"/>
                  </a:lnTo>
                  <a:lnTo>
                    <a:pt x="102" y="80"/>
                  </a:lnTo>
                  <a:lnTo>
                    <a:pt x="103" y="85"/>
                  </a:lnTo>
                  <a:lnTo>
                    <a:pt x="104" y="91"/>
                  </a:lnTo>
                  <a:lnTo>
                    <a:pt x="103" y="93"/>
                  </a:lnTo>
                  <a:lnTo>
                    <a:pt x="93" y="91"/>
                  </a:lnTo>
                  <a:lnTo>
                    <a:pt x="83" y="89"/>
                  </a:lnTo>
                  <a:lnTo>
                    <a:pt x="72" y="87"/>
                  </a:lnTo>
                  <a:lnTo>
                    <a:pt x="61" y="86"/>
                  </a:lnTo>
                  <a:lnTo>
                    <a:pt x="51" y="84"/>
                  </a:lnTo>
                  <a:lnTo>
                    <a:pt x="41" y="82"/>
                  </a:lnTo>
                  <a:lnTo>
                    <a:pt x="31" y="78"/>
                  </a:lnTo>
                  <a:lnTo>
                    <a:pt x="21" y="74"/>
                  </a:lnTo>
                  <a:lnTo>
                    <a:pt x="13" y="64"/>
                  </a:lnTo>
                  <a:lnTo>
                    <a:pt x="9" y="51"/>
                  </a:lnTo>
                  <a:lnTo>
                    <a:pt x="4" y="39"/>
                  </a:lnTo>
                  <a:lnTo>
                    <a:pt x="0" y="27"/>
                  </a:lnTo>
                  <a:lnTo>
                    <a:pt x="2" y="20"/>
                  </a:lnTo>
                  <a:lnTo>
                    <a:pt x="4" y="14"/>
                  </a:lnTo>
                  <a:lnTo>
                    <a:pt x="7" y="11"/>
                  </a:lnTo>
                  <a:lnTo>
                    <a:pt x="13" y="11"/>
                  </a:lnTo>
                  <a:lnTo>
                    <a:pt x="16" y="21"/>
                  </a:lnTo>
                  <a:lnTo>
                    <a:pt x="18" y="30"/>
                  </a:lnTo>
                  <a:lnTo>
                    <a:pt x="20" y="40"/>
                  </a:lnTo>
                  <a:lnTo>
                    <a:pt x="22" y="48"/>
                  </a:lnTo>
                  <a:lnTo>
                    <a:pt x="27" y="56"/>
                  </a:lnTo>
                  <a:lnTo>
                    <a:pt x="32" y="61"/>
                  </a:lnTo>
                  <a:lnTo>
                    <a:pt x="40" y="65"/>
                  </a:lnTo>
                  <a:lnTo>
                    <a:pt x="51" y="66"/>
                  </a:lnTo>
                  <a:lnTo>
                    <a:pt x="57" y="68"/>
                  </a:lnTo>
                  <a:lnTo>
                    <a:pt x="63" y="69"/>
                  </a:lnTo>
                  <a:lnTo>
                    <a:pt x="69" y="71"/>
                  </a:lnTo>
                  <a:lnTo>
                    <a:pt x="76" y="73"/>
                  </a:lnTo>
                  <a:lnTo>
                    <a:pt x="82" y="74"/>
                  </a:lnTo>
                  <a:lnTo>
                    <a:pt x="87" y="75"/>
                  </a:lnTo>
                  <a:lnTo>
                    <a:pt x="91" y="75"/>
                  </a:lnTo>
                  <a:lnTo>
                    <a:pt x="94" y="75"/>
                  </a:lnTo>
                  <a:lnTo>
                    <a:pt x="86" y="70"/>
                  </a:lnTo>
                  <a:lnTo>
                    <a:pt x="78" y="65"/>
                  </a:lnTo>
                  <a:lnTo>
                    <a:pt x="70" y="58"/>
                  </a:lnTo>
                  <a:lnTo>
                    <a:pt x="64" y="51"/>
                  </a:lnTo>
                  <a:lnTo>
                    <a:pt x="58" y="43"/>
                  </a:lnTo>
                  <a:lnTo>
                    <a:pt x="52" y="35"/>
                  </a:lnTo>
                  <a:lnTo>
                    <a:pt x="48" y="26"/>
                  </a:lnTo>
                  <a:lnTo>
                    <a:pt x="46" y="17"/>
                  </a:lnTo>
                  <a:lnTo>
                    <a:pt x="48" y="9"/>
                  </a:lnTo>
                  <a:lnTo>
                    <a:pt x="50" y="3"/>
                  </a:lnTo>
                  <a:lnTo>
                    <a:pt x="54" y="1"/>
                  </a:lnTo>
                  <a:lnTo>
                    <a:pt x="60" y="3"/>
                  </a:lnTo>
                  <a:lnTo>
                    <a:pt x="63" y="10"/>
                  </a:lnTo>
                  <a:lnTo>
                    <a:pt x="64" y="18"/>
                  </a:lnTo>
                  <a:lnTo>
                    <a:pt x="66" y="26"/>
                  </a:lnTo>
                  <a:lnTo>
                    <a:pt x="68" y="36"/>
                  </a:lnTo>
                  <a:close/>
                </a:path>
              </a:pathLst>
            </a:custGeom>
            <a:solidFill>
              <a:srgbClr val="000000"/>
            </a:solidFill>
            <a:ln w="38100">
              <a:solidFill>
                <a:srgbClr val="002060"/>
              </a:solidFill>
              <a:round/>
              <a:headEnd/>
              <a:tailEnd/>
            </a:ln>
          </p:spPr>
          <p:txBody>
            <a:bodyPr/>
            <a:lstStyle/>
            <a:p>
              <a:endParaRPr lang="en-US"/>
            </a:p>
          </p:txBody>
        </p:sp>
        <p:sp>
          <p:nvSpPr>
            <p:cNvPr id="86" name="Freeform 85"/>
            <p:cNvSpPr>
              <a:spLocks/>
            </p:cNvSpPr>
            <p:nvPr/>
          </p:nvSpPr>
          <p:spPr bwMode="auto">
            <a:xfrm>
              <a:off x="3093" y="2918"/>
              <a:ext cx="110" cy="72"/>
            </a:xfrm>
            <a:custGeom>
              <a:avLst/>
              <a:gdLst>
                <a:gd name="T0" fmla="*/ 6 w 110"/>
                <a:gd name="T1" fmla="*/ 0 h 72"/>
                <a:gd name="T2" fmla="*/ 10 w 110"/>
                <a:gd name="T3" fmla="*/ 8 h 72"/>
                <a:gd name="T4" fmla="*/ 15 w 110"/>
                <a:gd name="T5" fmla="*/ 17 h 72"/>
                <a:gd name="T6" fmla="*/ 19 w 110"/>
                <a:gd name="T7" fmla="*/ 25 h 72"/>
                <a:gd name="T8" fmla="*/ 24 w 110"/>
                <a:gd name="T9" fmla="*/ 34 h 72"/>
                <a:gd name="T10" fmla="*/ 30 w 110"/>
                <a:gd name="T11" fmla="*/ 42 h 72"/>
                <a:gd name="T12" fmla="*/ 36 w 110"/>
                <a:gd name="T13" fmla="*/ 47 h 72"/>
                <a:gd name="T14" fmla="*/ 44 w 110"/>
                <a:gd name="T15" fmla="*/ 52 h 72"/>
                <a:gd name="T16" fmla="*/ 54 w 110"/>
                <a:gd name="T17" fmla="*/ 53 h 72"/>
                <a:gd name="T18" fmla="*/ 56 w 110"/>
                <a:gd name="T19" fmla="*/ 53 h 72"/>
                <a:gd name="T20" fmla="*/ 63 w 110"/>
                <a:gd name="T21" fmla="*/ 54 h 72"/>
                <a:gd name="T22" fmla="*/ 71 w 110"/>
                <a:gd name="T23" fmla="*/ 54 h 72"/>
                <a:gd name="T24" fmla="*/ 81 w 110"/>
                <a:gd name="T25" fmla="*/ 55 h 72"/>
                <a:gd name="T26" fmla="*/ 91 w 110"/>
                <a:gd name="T27" fmla="*/ 56 h 72"/>
                <a:gd name="T28" fmla="*/ 100 w 110"/>
                <a:gd name="T29" fmla="*/ 57 h 72"/>
                <a:gd name="T30" fmla="*/ 107 w 110"/>
                <a:gd name="T31" fmla="*/ 60 h 72"/>
                <a:gd name="T32" fmla="*/ 110 w 110"/>
                <a:gd name="T33" fmla="*/ 61 h 72"/>
                <a:gd name="T34" fmla="*/ 109 w 110"/>
                <a:gd name="T35" fmla="*/ 64 h 72"/>
                <a:gd name="T36" fmla="*/ 103 w 110"/>
                <a:gd name="T37" fmla="*/ 66 h 72"/>
                <a:gd name="T38" fmla="*/ 94 w 110"/>
                <a:gd name="T39" fmla="*/ 69 h 72"/>
                <a:gd name="T40" fmla="*/ 83 w 110"/>
                <a:gd name="T41" fmla="*/ 70 h 72"/>
                <a:gd name="T42" fmla="*/ 71 w 110"/>
                <a:gd name="T43" fmla="*/ 71 h 72"/>
                <a:gd name="T44" fmla="*/ 60 w 110"/>
                <a:gd name="T45" fmla="*/ 72 h 72"/>
                <a:gd name="T46" fmla="*/ 49 w 110"/>
                <a:gd name="T47" fmla="*/ 72 h 72"/>
                <a:gd name="T48" fmla="*/ 40 w 110"/>
                <a:gd name="T49" fmla="*/ 72 h 72"/>
                <a:gd name="T50" fmla="*/ 34 w 110"/>
                <a:gd name="T51" fmla="*/ 71 h 72"/>
                <a:gd name="T52" fmla="*/ 27 w 110"/>
                <a:gd name="T53" fmla="*/ 67 h 72"/>
                <a:gd name="T54" fmla="*/ 22 w 110"/>
                <a:gd name="T55" fmla="*/ 64 h 72"/>
                <a:gd name="T56" fmla="*/ 17 w 110"/>
                <a:gd name="T57" fmla="*/ 60 h 72"/>
                <a:gd name="T58" fmla="*/ 13 w 110"/>
                <a:gd name="T59" fmla="*/ 55 h 72"/>
                <a:gd name="T60" fmla="*/ 8 w 110"/>
                <a:gd name="T61" fmla="*/ 50 h 72"/>
                <a:gd name="T62" fmla="*/ 5 w 110"/>
                <a:gd name="T63" fmla="*/ 44 h 72"/>
                <a:gd name="T64" fmla="*/ 2 w 110"/>
                <a:gd name="T65" fmla="*/ 38 h 72"/>
                <a:gd name="T66" fmla="*/ 2 w 110"/>
                <a:gd name="T67" fmla="*/ 32 h 72"/>
                <a:gd name="T68" fmla="*/ 0 w 110"/>
                <a:gd name="T69" fmla="*/ 17 h 72"/>
                <a:gd name="T70" fmla="*/ 2 w 110"/>
                <a:gd name="T71" fmla="*/ 4 h 72"/>
                <a:gd name="T72" fmla="*/ 6 w 110"/>
                <a:gd name="T7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0" h="72">
                  <a:moveTo>
                    <a:pt x="6" y="0"/>
                  </a:moveTo>
                  <a:lnTo>
                    <a:pt x="10" y="8"/>
                  </a:lnTo>
                  <a:lnTo>
                    <a:pt x="15" y="17"/>
                  </a:lnTo>
                  <a:lnTo>
                    <a:pt x="19" y="25"/>
                  </a:lnTo>
                  <a:lnTo>
                    <a:pt x="24" y="34"/>
                  </a:lnTo>
                  <a:lnTo>
                    <a:pt x="30" y="42"/>
                  </a:lnTo>
                  <a:lnTo>
                    <a:pt x="36" y="47"/>
                  </a:lnTo>
                  <a:lnTo>
                    <a:pt x="44" y="52"/>
                  </a:lnTo>
                  <a:lnTo>
                    <a:pt x="54" y="53"/>
                  </a:lnTo>
                  <a:lnTo>
                    <a:pt x="56" y="53"/>
                  </a:lnTo>
                  <a:lnTo>
                    <a:pt x="63" y="54"/>
                  </a:lnTo>
                  <a:lnTo>
                    <a:pt x="71" y="54"/>
                  </a:lnTo>
                  <a:lnTo>
                    <a:pt x="81" y="55"/>
                  </a:lnTo>
                  <a:lnTo>
                    <a:pt x="91" y="56"/>
                  </a:lnTo>
                  <a:lnTo>
                    <a:pt x="100" y="57"/>
                  </a:lnTo>
                  <a:lnTo>
                    <a:pt x="107" y="60"/>
                  </a:lnTo>
                  <a:lnTo>
                    <a:pt x="110" y="61"/>
                  </a:lnTo>
                  <a:lnTo>
                    <a:pt x="109" y="64"/>
                  </a:lnTo>
                  <a:lnTo>
                    <a:pt x="103" y="66"/>
                  </a:lnTo>
                  <a:lnTo>
                    <a:pt x="94" y="69"/>
                  </a:lnTo>
                  <a:lnTo>
                    <a:pt x="83" y="70"/>
                  </a:lnTo>
                  <a:lnTo>
                    <a:pt x="71" y="71"/>
                  </a:lnTo>
                  <a:lnTo>
                    <a:pt x="60" y="72"/>
                  </a:lnTo>
                  <a:lnTo>
                    <a:pt x="49" y="72"/>
                  </a:lnTo>
                  <a:lnTo>
                    <a:pt x="40" y="72"/>
                  </a:lnTo>
                  <a:lnTo>
                    <a:pt x="34" y="71"/>
                  </a:lnTo>
                  <a:lnTo>
                    <a:pt x="27" y="67"/>
                  </a:lnTo>
                  <a:lnTo>
                    <a:pt x="22" y="64"/>
                  </a:lnTo>
                  <a:lnTo>
                    <a:pt x="17" y="60"/>
                  </a:lnTo>
                  <a:lnTo>
                    <a:pt x="13" y="55"/>
                  </a:lnTo>
                  <a:lnTo>
                    <a:pt x="8" y="50"/>
                  </a:lnTo>
                  <a:lnTo>
                    <a:pt x="5" y="44"/>
                  </a:lnTo>
                  <a:lnTo>
                    <a:pt x="2" y="38"/>
                  </a:lnTo>
                  <a:lnTo>
                    <a:pt x="2" y="32"/>
                  </a:lnTo>
                  <a:lnTo>
                    <a:pt x="0" y="17"/>
                  </a:lnTo>
                  <a:lnTo>
                    <a:pt x="2" y="4"/>
                  </a:lnTo>
                  <a:lnTo>
                    <a:pt x="6" y="0"/>
                  </a:lnTo>
                  <a:close/>
                </a:path>
              </a:pathLst>
            </a:custGeom>
            <a:solidFill>
              <a:srgbClr val="000000"/>
            </a:solidFill>
            <a:ln w="38100">
              <a:solidFill>
                <a:srgbClr val="002060"/>
              </a:solidFill>
              <a:round/>
              <a:headEnd/>
              <a:tailEnd/>
            </a:ln>
          </p:spPr>
          <p:txBody>
            <a:bodyPr/>
            <a:lstStyle/>
            <a:p>
              <a:endParaRPr lang="en-US"/>
            </a:p>
          </p:txBody>
        </p:sp>
        <p:sp>
          <p:nvSpPr>
            <p:cNvPr id="87" name="Freeform 86"/>
            <p:cNvSpPr>
              <a:spLocks/>
            </p:cNvSpPr>
            <p:nvPr/>
          </p:nvSpPr>
          <p:spPr bwMode="auto">
            <a:xfrm>
              <a:off x="2814" y="2964"/>
              <a:ext cx="128" cy="211"/>
            </a:xfrm>
            <a:custGeom>
              <a:avLst/>
              <a:gdLst>
                <a:gd name="T0" fmla="*/ 86 w 128"/>
                <a:gd name="T1" fmla="*/ 82 h 211"/>
                <a:gd name="T2" fmla="*/ 77 w 128"/>
                <a:gd name="T3" fmla="*/ 104 h 211"/>
                <a:gd name="T4" fmla="*/ 73 w 128"/>
                <a:gd name="T5" fmla="*/ 77 h 211"/>
                <a:gd name="T6" fmla="*/ 63 w 128"/>
                <a:gd name="T7" fmla="*/ 46 h 211"/>
                <a:gd name="T8" fmla="*/ 54 w 128"/>
                <a:gd name="T9" fmla="*/ 39 h 211"/>
                <a:gd name="T10" fmla="*/ 47 w 128"/>
                <a:gd name="T11" fmla="*/ 46 h 211"/>
                <a:gd name="T12" fmla="*/ 38 w 128"/>
                <a:gd name="T13" fmla="*/ 53 h 211"/>
                <a:gd name="T14" fmla="*/ 28 w 128"/>
                <a:gd name="T15" fmla="*/ 58 h 211"/>
                <a:gd name="T16" fmla="*/ 20 w 128"/>
                <a:gd name="T17" fmla="*/ 64 h 211"/>
                <a:gd name="T18" fmla="*/ 16 w 128"/>
                <a:gd name="T19" fmla="*/ 74 h 211"/>
                <a:gd name="T20" fmla="*/ 21 w 128"/>
                <a:gd name="T21" fmla="*/ 85 h 211"/>
                <a:gd name="T22" fmla="*/ 35 w 128"/>
                <a:gd name="T23" fmla="*/ 96 h 211"/>
                <a:gd name="T24" fmla="*/ 47 w 128"/>
                <a:gd name="T25" fmla="*/ 90 h 211"/>
                <a:gd name="T26" fmla="*/ 49 w 128"/>
                <a:gd name="T27" fmla="*/ 72 h 211"/>
                <a:gd name="T28" fmla="*/ 54 w 128"/>
                <a:gd name="T29" fmla="*/ 81 h 211"/>
                <a:gd name="T30" fmla="*/ 60 w 128"/>
                <a:gd name="T31" fmla="*/ 121 h 211"/>
                <a:gd name="T32" fmla="*/ 69 w 128"/>
                <a:gd name="T33" fmla="*/ 130 h 211"/>
                <a:gd name="T34" fmla="*/ 84 w 128"/>
                <a:gd name="T35" fmla="*/ 127 h 211"/>
                <a:gd name="T36" fmla="*/ 98 w 128"/>
                <a:gd name="T37" fmla="*/ 123 h 211"/>
                <a:gd name="T38" fmla="*/ 113 w 128"/>
                <a:gd name="T39" fmla="*/ 126 h 211"/>
                <a:gd name="T40" fmla="*/ 126 w 128"/>
                <a:gd name="T41" fmla="*/ 151 h 211"/>
                <a:gd name="T42" fmla="*/ 126 w 128"/>
                <a:gd name="T43" fmla="*/ 193 h 211"/>
                <a:gd name="T44" fmla="*/ 109 w 128"/>
                <a:gd name="T45" fmla="*/ 152 h 211"/>
                <a:gd name="T46" fmla="*/ 99 w 128"/>
                <a:gd name="T47" fmla="*/ 146 h 211"/>
                <a:gd name="T48" fmla="*/ 87 w 128"/>
                <a:gd name="T49" fmla="*/ 146 h 211"/>
                <a:gd name="T50" fmla="*/ 73 w 128"/>
                <a:gd name="T51" fmla="*/ 148 h 211"/>
                <a:gd name="T52" fmla="*/ 60 w 128"/>
                <a:gd name="T53" fmla="*/ 149 h 211"/>
                <a:gd name="T54" fmla="*/ 48 w 128"/>
                <a:gd name="T55" fmla="*/ 148 h 211"/>
                <a:gd name="T56" fmla="*/ 32 w 128"/>
                <a:gd name="T57" fmla="*/ 147 h 211"/>
                <a:gd name="T58" fmla="*/ 18 w 128"/>
                <a:gd name="T59" fmla="*/ 143 h 211"/>
                <a:gd name="T60" fmla="*/ 6 w 128"/>
                <a:gd name="T61" fmla="*/ 137 h 211"/>
                <a:gd name="T62" fmla="*/ 11 w 128"/>
                <a:gd name="T63" fmla="*/ 136 h 211"/>
                <a:gd name="T64" fmla="*/ 21 w 128"/>
                <a:gd name="T65" fmla="*/ 133 h 211"/>
                <a:gd name="T66" fmla="*/ 32 w 128"/>
                <a:gd name="T67" fmla="*/ 132 h 211"/>
                <a:gd name="T68" fmla="*/ 40 w 128"/>
                <a:gd name="T69" fmla="*/ 131 h 211"/>
                <a:gd name="T70" fmla="*/ 44 w 128"/>
                <a:gd name="T71" fmla="*/ 120 h 211"/>
                <a:gd name="T72" fmla="*/ 42 w 128"/>
                <a:gd name="T73" fmla="*/ 109 h 211"/>
                <a:gd name="T74" fmla="*/ 29 w 128"/>
                <a:gd name="T75" fmla="*/ 107 h 211"/>
                <a:gd name="T76" fmla="*/ 16 w 128"/>
                <a:gd name="T77" fmla="*/ 100 h 211"/>
                <a:gd name="T78" fmla="*/ 7 w 128"/>
                <a:gd name="T79" fmla="*/ 91 h 211"/>
                <a:gd name="T80" fmla="*/ 1 w 128"/>
                <a:gd name="T81" fmla="*/ 80 h 211"/>
                <a:gd name="T82" fmla="*/ 0 w 128"/>
                <a:gd name="T83" fmla="*/ 63 h 211"/>
                <a:gd name="T84" fmla="*/ 5 w 128"/>
                <a:gd name="T85" fmla="*/ 51 h 211"/>
                <a:gd name="T86" fmla="*/ 23 w 128"/>
                <a:gd name="T87" fmla="*/ 42 h 211"/>
                <a:gd name="T88" fmla="*/ 35 w 128"/>
                <a:gd name="T89" fmla="*/ 34 h 211"/>
                <a:gd name="T90" fmla="*/ 43 w 128"/>
                <a:gd name="T91" fmla="*/ 21 h 211"/>
                <a:gd name="T92" fmla="*/ 45 w 128"/>
                <a:gd name="T93" fmla="*/ 0 h 211"/>
                <a:gd name="T94" fmla="*/ 51 w 128"/>
                <a:gd name="T95" fmla="*/ 5 h 211"/>
                <a:gd name="T96" fmla="*/ 63 w 128"/>
                <a:gd name="T97" fmla="*/ 19 h 211"/>
                <a:gd name="T98" fmla="*/ 77 w 128"/>
                <a:gd name="T99" fmla="*/ 40 h 211"/>
                <a:gd name="T100" fmla="*/ 86 w 128"/>
                <a:gd name="T101" fmla="*/ 67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211">
                  <a:moveTo>
                    <a:pt x="86" y="67"/>
                  </a:moveTo>
                  <a:lnTo>
                    <a:pt x="86" y="82"/>
                  </a:lnTo>
                  <a:lnTo>
                    <a:pt x="81" y="95"/>
                  </a:lnTo>
                  <a:lnTo>
                    <a:pt x="77" y="104"/>
                  </a:lnTo>
                  <a:lnTo>
                    <a:pt x="75" y="103"/>
                  </a:lnTo>
                  <a:lnTo>
                    <a:pt x="73" y="77"/>
                  </a:lnTo>
                  <a:lnTo>
                    <a:pt x="70" y="59"/>
                  </a:lnTo>
                  <a:lnTo>
                    <a:pt x="63" y="46"/>
                  </a:lnTo>
                  <a:lnTo>
                    <a:pt x="58" y="35"/>
                  </a:lnTo>
                  <a:lnTo>
                    <a:pt x="54" y="39"/>
                  </a:lnTo>
                  <a:lnTo>
                    <a:pt x="50" y="43"/>
                  </a:lnTo>
                  <a:lnTo>
                    <a:pt x="47" y="46"/>
                  </a:lnTo>
                  <a:lnTo>
                    <a:pt x="42" y="49"/>
                  </a:lnTo>
                  <a:lnTo>
                    <a:pt x="38" y="53"/>
                  </a:lnTo>
                  <a:lnTo>
                    <a:pt x="33" y="55"/>
                  </a:lnTo>
                  <a:lnTo>
                    <a:pt x="28" y="58"/>
                  </a:lnTo>
                  <a:lnTo>
                    <a:pt x="23" y="61"/>
                  </a:lnTo>
                  <a:lnTo>
                    <a:pt x="20" y="64"/>
                  </a:lnTo>
                  <a:lnTo>
                    <a:pt x="18" y="68"/>
                  </a:lnTo>
                  <a:lnTo>
                    <a:pt x="16" y="74"/>
                  </a:lnTo>
                  <a:lnTo>
                    <a:pt x="18" y="79"/>
                  </a:lnTo>
                  <a:lnTo>
                    <a:pt x="21" y="85"/>
                  </a:lnTo>
                  <a:lnTo>
                    <a:pt x="28" y="92"/>
                  </a:lnTo>
                  <a:lnTo>
                    <a:pt x="35" y="96"/>
                  </a:lnTo>
                  <a:lnTo>
                    <a:pt x="43" y="98"/>
                  </a:lnTo>
                  <a:lnTo>
                    <a:pt x="47" y="90"/>
                  </a:lnTo>
                  <a:lnTo>
                    <a:pt x="48" y="80"/>
                  </a:lnTo>
                  <a:lnTo>
                    <a:pt x="49" y="72"/>
                  </a:lnTo>
                  <a:lnTo>
                    <a:pt x="50" y="68"/>
                  </a:lnTo>
                  <a:lnTo>
                    <a:pt x="54" y="81"/>
                  </a:lnTo>
                  <a:lnTo>
                    <a:pt x="58" y="102"/>
                  </a:lnTo>
                  <a:lnTo>
                    <a:pt x="60" y="121"/>
                  </a:lnTo>
                  <a:lnTo>
                    <a:pt x="61" y="130"/>
                  </a:lnTo>
                  <a:lnTo>
                    <a:pt x="69" y="130"/>
                  </a:lnTo>
                  <a:lnTo>
                    <a:pt x="76" y="129"/>
                  </a:lnTo>
                  <a:lnTo>
                    <a:pt x="84" y="127"/>
                  </a:lnTo>
                  <a:lnTo>
                    <a:pt x="91" y="124"/>
                  </a:lnTo>
                  <a:lnTo>
                    <a:pt x="98" y="123"/>
                  </a:lnTo>
                  <a:lnTo>
                    <a:pt x="106" y="123"/>
                  </a:lnTo>
                  <a:lnTo>
                    <a:pt x="113" y="126"/>
                  </a:lnTo>
                  <a:lnTo>
                    <a:pt x="119" y="132"/>
                  </a:lnTo>
                  <a:lnTo>
                    <a:pt x="126" y="151"/>
                  </a:lnTo>
                  <a:lnTo>
                    <a:pt x="128" y="171"/>
                  </a:lnTo>
                  <a:lnTo>
                    <a:pt x="126" y="193"/>
                  </a:lnTo>
                  <a:lnTo>
                    <a:pt x="118" y="211"/>
                  </a:lnTo>
                  <a:lnTo>
                    <a:pt x="109" y="152"/>
                  </a:lnTo>
                  <a:lnTo>
                    <a:pt x="105" y="148"/>
                  </a:lnTo>
                  <a:lnTo>
                    <a:pt x="99" y="146"/>
                  </a:lnTo>
                  <a:lnTo>
                    <a:pt x="94" y="146"/>
                  </a:lnTo>
                  <a:lnTo>
                    <a:pt x="87" y="146"/>
                  </a:lnTo>
                  <a:lnTo>
                    <a:pt x="80" y="147"/>
                  </a:lnTo>
                  <a:lnTo>
                    <a:pt x="73" y="148"/>
                  </a:lnTo>
                  <a:lnTo>
                    <a:pt x="67" y="149"/>
                  </a:lnTo>
                  <a:lnTo>
                    <a:pt x="60" y="149"/>
                  </a:lnTo>
                  <a:lnTo>
                    <a:pt x="54" y="149"/>
                  </a:lnTo>
                  <a:lnTo>
                    <a:pt x="48" y="148"/>
                  </a:lnTo>
                  <a:lnTo>
                    <a:pt x="40" y="148"/>
                  </a:lnTo>
                  <a:lnTo>
                    <a:pt x="32" y="147"/>
                  </a:lnTo>
                  <a:lnTo>
                    <a:pt x="24" y="146"/>
                  </a:lnTo>
                  <a:lnTo>
                    <a:pt x="18" y="143"/>
                  </a:lnTo>
                  <a:lnTo>
                    <a:pt x="11" y="141"/>
                  </a:lnTo>
                  <a:lnTo>
                    <a:pt x="6" y="137"/>
                  </a:lnTo>
                  <a:lnTo>
                    <a:pt x="7" y="137"/>
                  </a:lnTo>
                  <a:lnTo>
                    <a:pt x="11" y="136"/>
                  </a:lnTo>
                  <a:lnTo>
                    <a:pt x="15" y="135"/>
                  </a:lnTo>
                  <a:lnTo>
                    <a:pt x="21" y="133"/>
                  </a:lnTo>
                  <a:lnTo>
                    <a:pt x="26" y="133"/>
                  </a:lnTo>
                  <a:lnTo>
                    <a:pt x="32" y="132"/>
                  </a:lnTo>
                  <a:lnTo>
                    <a:pt x="37" y="131"/>
                  </a:lnTo>
                  <a:lnTo>
                    <a:pt x="40" y="131"/>
                  </a:lnTo>
                  <a:lnTo>
                    <a:pt x="42" y="126"/>
                  </a:lnTo>
                  <a:lnTo>
                    <a:pt x="44" y="120"/>
                  </a:lnTo>
                  <a:lnTo>
                    <a:pt x="45" y="114"/>
                  </a:lnTo>
                  <a:lnTo>
                    <a:pt x="42" y="109"/>
                  </a:lnTo>
                  <a:lnTo>
                    <a:pt x="35" y="108"/>
                  </a:lnTo>
                  <a:lnTo>
                    <a:pt x="29" y="107"/>
                  </a:lnTo>
                  <a:lnTo>
                    <a:pt x="23" y="103"/>
                  </a:lnTo>
                  <a:lnTo>
                    <a:pt x="16" y="100"/>
                  </a:lnTo>
                  <a:lnTo>
                    <a:pt x="12" y="96"/>
                  </a:lnTo>
                  <a:lnTo>
                    <a:pt x="7" y="91"/>
                  </a:lnTo>
                  <a:lnTo>
                    <a:pt x="3" y="85"/>
                  </a:lnTo>
                  <a:lnTo>
                    <a:pt x="1" y="80"/>
                  </a:lnTo>
                  <a:lnTo>
                    <a:pt x="1" y="72"/>
                  </a:lnTo>
                  <a:lnTo>
                    <a:pt x="0" y="63"/>
                  </a:lnTo>
                  <a:lnTo>
                    <a:pt x="1" y="56"/>
                  </a:lnTo>
                  <a:lnTo>
                    <a:pt x="5" y="51"/>
                  </a:lnTo>
                  <a:lnTo>
                    <a:pt x="14" y="45"/>
                  </a:lnTo>
                  <a:lnTo>
                    <a:pt x="23" y="42"/>
                  </a:lnTo>
                  <a:lnTo>
                    <a:pt x="30" y="37"/>
                  </a:lnTo>
                  <a:lnTo>
                    <a:pt x="35" y="34"/>
                  </a:lnTo>
                  <a:lnTo>
                    <a:pt x="41" y="28"/>
                  </a:lnTo>
                  <a:lnTo>
                    <a:pt x="43" y="21"/>
                  </a:lnTo>
                  <a:lnTo>
                    <a:pt x="45" y="12"/>
                  </a:lnTo>
                  <a:lnTo>
                    <a:pt x="45" y="0"/>
                  </a:lnTo>
                  <a:lnTo>
                    <a:pt x="48" y="1"/>
                  </a:lnTo>
                  <a:lnTo>
                    <a:pt x="51" y="5"/>
                  </a:lnTo>
                  <a:lnTo>
                    <a:pt x="57" y="10"/>
                  </a:lnTo>
                  <a:lnTo>
                    <a:pt x="63" y="19"/>
                  </a:lnTo>
                  <a:lnTo>
                    <a:pt x="70" y="29"/>
                  </a:lnTo>
                  <a:lnTo>
                    <a:pt x="77" y="40"/>
                  </a:lnTo>
                  <a:lnTo>
                    <a:pt x="82" y="54"/>
                  </a:lnTo>
                  <a:lnTo>
                    <a:pt x="86" y="67"/>
                  </a:lnTo>
                  <a:close/>
                </a:path>
              </a:pathLst>
            </a:custGeom>
            <a:solidFill>
              <a:srgbClr val="000000"/>
            </a:solidFill>
            <a:ln w="38100">
              <a:solidFill>
                <a:srgbClr val="002060"/>
              </a:solidFill>
              <a:round/>
              <a:headEnd/>
              <a:tailEnd/>
            </a:ln>
          </p:spPr>
          <p:txBody>
            <a:bodyPr/>
            <a:lstStyle/>
            <a:p>
              <a:endParaRPr lang="en-US"/>
            </a:p>
          </p:txBody>
        </p:sp>
        <p:sp>
          <p:nvSpPr>
            <p:cNvPr id="88" name="Freeform 87"/>
            <p:cNvSpPr>
              <a:spLocks/>
            </p:cNvSpPr>
            <p:nvPr/>
          </p:nvSpPr>
          <p:spPr bwMode="auto">
            <a:xfrm>
              <a:off x="3295" y="2957"/>
              <a:ext cx="636" cy="238"/>
            </a:xfrm>
            <a:custGeom>
              <a:avLst/>
              <a:gdLst>
                <a:gd name="T0" fmla="*/ 623 w 636"/>
                <a:gd name="T1" fmla="*/ 232 h 238"/>
                <a:gd name="T2" fmla="*/ 593 w 636"/>
                <a:gd name="T3" fmla="*/ 219 h 238"/>
                <a:gd name="T4" fmla="*/ 555 w 636"/>
                <a:gd name="T5" fmla="*/ 203 h 238"/>
                <a:gd name="T6" fmla="*/ 514 w 636"/>
                <a:gd name="T7" fmla="*/ 187 h 238"/>
                <a:gd name="T8" fmla="*/ 471 w 636"/>
                <a:gd name="T9" fmla="*/ 171 h 238"/>
                <a:gd name="T10" fmla="*/ 431 w 636"/>
                <a:gd name="T11" fmla="*/ 156 h 238"/>
                <a:gd name="T12" fmla="*/ 395 w 636"/>
                <a:gd name="T13" fmla="*/ 143 h 238"/>
                <a:gd name="T14" fmla="*/ 367 w 636"/>
                <a:gd name="T15" fmla="*/ 131 h 238"/>
                <a:gd name="T16" fmla="*/ 350 w 636"/>
                <a:gd name="T17" fmla="*/ 126 h 238"/>
                <a:gd name="T18" fmla="*/ 328 w 636"/>
                <a:gd name="T19" fmla="*/ 118 h 238"/>
                <a:gd name="T20" fmla="*/ 298 w 636"/>
                <a:gd name="T21" fmla="*/ 108 h 238"/>
                <a:gd name="T22" fmla="*/ 262 w 636"/>
                <a:gd name="T23" fmla="*/ 97 h 238"/>
                <a:gd name="T24" fmla="*/ 223 w 636"/>
                <a:gd name="T25" fmla="*/ 83 h 238"/>
                <a:gd name="T26" fmla="*/ 181 w 636"/>
                <a:gd name="T27" fmla="*/ 71 h 238"/>
                <a:gd name="T28" fmla="*/ 142 w 636"/>
                <a:gd name="T29" fmla="*/ 59 h 238"/>
                <a:gd name="T30" fmla="*/ 106 w 636"/>
                <a:gd name="T31" fmla="*/ 50 h 238"/>
                <a:gd name="T32" fmla="*/ 79 w 636"/>
                <a:gd name="T33" fmla="*/ 43 h 238"/>
                <a:gd name="T34" fmla="*/ 57 w 636"/>
                <a:gd name="T35" fmla="*/ 37 h 238"/>
                <a:gd name="T36" fmla="*/ 33 w 636"/>
                <a:gd name="T37" fmla="*/ 31 h 238"/>
                <a:gd name="T38" fmla="*/ 11 w 636"/>
                <a:gd name="T39" fmla="*/ 24 h 238"/>
                <a:gd name="T40" fmla="*/ 19 w 636"/>
                <a:gd name="T41" fmla="*/ 0 h 238"/>
                <a:gd name="T42" fmla="*/ 42 w 636"/>
                <a:gd name="T43" fmla="*/ 5 h 238"/>
                <a:gd name="T44" fmla="*/ 73 w 636"/>
                <a:gd name="T45" fmla="*/ 13 h 238"/>
                <a:gd name="T46" fmla="*/ 106 w 636"/>
                <a:gd name="T47" fmla="*/ 21 h 238"/>
                <a:gd name="T48" fmla="*/ 142 w 636"/>
                <a:gd name="T49" fmla="*/ 31 h 238"/>
                <a:gd name="T50" fmla="*/ 178 w 636"/>
                <a:gd name="T51" fmla="*/ 41 h 238"/>
                <a:gd name="T52" fmla="*/ 210 w 636"/>
                <a:gd name="T53" fmla="*/ 51 h 238"/>
                <a:gd name="T54" fmla="*/ 239 w 636"/>
                <a:gd name="T55" fmla="*/ 60 h 238"/>
                <a:gd name="T56" fmla="*/ 262 w 636"/>
                <a:gd name="T57" fmla="*/ 66 h 238"/>
                <a:gd name="T58" fmla="*/ 292 w 636"/>
                <a:gd name="T59" fmla="*/ 77 h 238"/>
                <a:gd name="T60" fmla="*/ 339 w 636"/>
                <a:gd name="T61" fmla="*/ 92 h 238"/>
                <a:gd name="T62" fmla="*/ 384 w 636"/>
                <a:gd name="T63" fmla="*/ 107 h 238"/>
                <a:gd name="T64" fmla="*/ 403 w 636"/>
                <a:gd name="T65" fmla="*/ 114 h 238"/>
                <a:gd name="T66" fmla="*/ 431 w 636"/>
                <a:gd name="T67" fmla="*/ 124 h 238"/>
                <a:gd name="T68" fmla="*/ 464 w 636"/>
                <a:gd name="T69" fmla="*/ 136 h 238"/>
                <a:gd name="T70" fmla="*/ 500 w 636"/>
                <a:gd name="T71" fmla="*/ 149 h 238"/>
                <a:gd name="T72" fmla="*/ 537 w 636"/>
                <a:gd name="T73" fmla="*/ 164 h 238"/>
                <a:gd name="T74" fmla="*/ 571 w 636"/>
                <a:gd name="T75" fmla="*/ 176 h 238"/>
                <a:gd name="T76" fmla="*/ 600 w 636"/>
                <a:gd name="T77" fmla="*/ 187 h 238"/>
                <a:gd name="T78" fmla="*/ 620 w 636"/>
                <a:gd name="T79" fmla="*/ 195 h 238"/>
                <a:gd name="T80" fmla="*/ 630 w 636"/>
                <a:gd name="T81" fmla="*/ 19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6" h="238">
                  <a:moveTo>
                    <a:pt x="636" y="238"/>
                  </a:moveTo>
                  <a:lnTo>
                    <a:pt x="623" y="232"/>
                  </a:lnTo>
                  <a:lnTo>
                    <a:pt x="610" y="225"/>
                  </a:lnTo>
                  <a:lnTo>
                    <a:pt x="593" y="219"/>
                  </a:lnTo>
                  <a:lnTo>
                    <a:pt x="575" y="211"/>
                  </a:lnTo>
                  <a:lnTo>
                    <a:pt x="555" y="203"/>
                  </a:lnTo>
                  <a:lnTo>
                    <a:pt x="535" y="195"/>
                  </a:lnTo>
                  <a:lnTo>
                    <a:pt x="514" y="187"/>
                  </a:lnTo>
                  <a:lnTo>
                    <a:pt x="492" y="180"/>
                  </a:lnTo>
                  <a:lnTo>
                    <a:pt x="471" y="171"/>
                  </a:lnTo>
                  <a:lnTo>
                    <a:pt x="451" y="163"/>
                  </a:lnTo>
                  <a:lnTo>
                    <a:pt x="431" y="156"/>
                  </a:lnTo>
                  <a:lnTo>
                    <a:pt x="412" y="149"/>
                  </a:lnTo>
                  <a:lnTo>
                    <a:pt x="395" y="143"/>
                  </a:lnTo>
                  <a:lnTo>
                    <a:pt x="379" y="137"/>
                  </a:lnTo>
                  <a:lnTo>
                    <a:pt x="367" y="131"/>
                  </a:lnTo>
                  <a:lnTo>
                    <a:pt x="357" y="128"/>
                  </a:lnTo>
                  <a:lnTo>
                    <a:pt x="350" y="126"/>
                  </a:lnTo>
                  <a:lnTo>
                    <a:pt x="340" y="122"/>
                  </a:lnTo>
                  <a:lnTo>
                    <a:pt x="328" y="118"/>
                  </a:lnTo>
                  <a:lnTo>
                    <a:pt x="313" y="114"/>
                  </a:lnTo>
                  <a:lnTo>
                    <a:pt x="298" y="108"/>
                  </a:lnTo>
                  <a:lnTo>
                    <a:pt x="281" y="102"/>
                  </a:lnTo>
                  <a:lnTo>
                    <a:pt x="262" y="97"/>
                  </a:lnTo>
                  <a:lnTo>
                    <a:pt x="243" y="90"/>
                  </a:lnTo>
                  <a:lnTo>
                    <a:pt x="223" y="83"/>
                  </a:lnTo>
                  <a:lnTo>
                    <a:pt x="201" y="78"/>
                  </a:lnTo>
                  <a:lnTo>
                    <a:pt x="181" y="71"/>
                  </a:lnTo>
                  <a:lnTo>
                    <a:pt x="161" y="64"/>
                  </a:lnTo>
                  <a:lnTo>
                    <a:pt x="142" y="59"/>
                  </a:lnTo>
                  <a:lnTo>
                    <a:pt x="124" y="54"/>
                  </a:lnTo>
                  <a:lnTo>
                    <a:pt x="106" y="50"/>
                  </a:lnTo>
                  <a:lnTo>
                    <a:pt x="91" y="45"/>
                  </a:lnTo>
                  <a:lnTo>
                    <a:pt x="79" y="43"/>
                  </a:lnTo>
                  <a:lnTo>
                    <a:pt x="68" y="40"/>
                  </a:lnTo>
                  <a:lnTo>
                    <a:pt x="57" y="37"/>
                  </a:lnTo>
                  <a:lnTo>
                    <a:pt x="45" y="34"/>
                  </a:lnTo>
                  <a:lnTo>
                    <a:pt x="33" y="31"/>
                  </a:lnTo>
                  <a:lnTo>
                    <a:pt x="22" y="27"/>
                  </a:lnTo>
                  <a:lnTo>
                    <a:pt x="11" y="24"/>
                  </a:lnTo>
                  <a:lnTo>
                    <a:pt x="0" y="21"/>
                  </a:lnTo>
                  <a:lnTo>
                    <a:pt x="19" y="0"/>
                  </a:lnTo>
                  <a:lnTo>
                    <a:pt x="30" y="3"/>
                  </a:lnTo>
                  <a:lnTo>
                    <a:pt x="42" y="5"/>
                  </a:lnTo>
                  <a:lnTo>
                    <a:pt x="57" y="8"/>
                  </a:lnTo>
                  <a:lnTo>
                    <a:pt x="73" y="13"/>
                  </a:lnTo>
                  <a:lnTo>
                    <a:pt x="89" y="16"/>
                  </a:lnTo>
                  <a:lnTo>
                    <a:pt x="106" y="21"/>
                  </a:lnTo>
                  <a:lnTo>
                    <a:pt x="124" y="26"/>
                  </a:lnTo>
                  <a:lnTo>
                    <a:pt x="142" y="31"/>
                  </a:lnTo>
                  <a:lnTo>
                    <a:pt x="160" y="36"/>
                  </a:lnTo>
                  <a:lnTo>
                    <a:pt x="178" y="41"/>
                  </a:lnTo>
                  <a:lnTo>
                    <a:pt x="195" y="46"/>
                  </a:lnTo>
                  <a:lnTo>
                    <a:pt x="210" y="51"/>
                  </a:lnTo>
                  <a:lnTo>
                    <a:pt x="226" y="55"/>
                  </a:lnTo>
                  <a:lnTo>
                    <a:pt x="239" y="60"/>
                  </a:lnTo>
                  <a:lnTo>
                    <a:pt x="252" y="63"/>
                  </a:lnTo>
                  <a:lnTo>
                    <a:pt x="262" y="66"/>
                  </a:lnTo>
                  <a:lnTo>
                    <a:pt x="273" y="71"/>
                  </a:lnTo>
                  <a:lnTo>
                    <a:pt x="292" y="77"/>
                  </a:lnTo>
                  <a:lnTo>
                    <a:pt x="314" y="84"/>
                  </a:lnTo>
                  <a:lnTo>
                    <a:pt x="339" y="92"/>
                  </a:lnTo>
                  <a:lnTo>
                    <a:pt x="364" y="100"/>
                  </a:lnTo>
                  <a:lnTo>
                    <a:pt x="384" y="107"/>
                  </a:lnTo>
                  <a:lnTo>
                    <a:pt x="397" y="111"/>
                  </a:lnTo>
                  <a:lnTo>
                    <a:pt x="403" y="114"/>
                  </a:lnTo>
                  <a:lnTo>
                    <a:pt x="416" y="118"/>
                  </a:lnTo>
                  <a:lnTo>
                    <a:pt x="431" y="124"/>
                  </a:lnTo>
                  <a:lnTo>
                    <a:pt x="446" y="129"/>
                  </a:lnTo>
                  <a:lnTo>
                    <a:pt x="464" y="136"/>
                  </a:lnTo>
                  <a:lnTo>
                    <a:pt x="482" y="143"/>
                  </a:lnTo>
                  <a:lnTo>
                    <a:pt x="500" y="149"/>
                  </a:lnTo>
                  <a:lnTo>
                    <a:pt x="519" y="157"/>
                  </a:lnTo>
                  <a:lnTo>
                    <a:pt x="537" y="164"/>
                  </a:lnTo>
                  <a:lnTo>
                    <a:pt x="555" y="171"/>
                  </a:lnTo>
                  <a:lnTo>
                    <a:pt x="571" y="176"/>
                  </a:lnTo>
                  <a:lnTo>
                    <a:pt x="586" y="183"/>
                  </a:lnTo>
                  <a:lnTo>
                    <a:pt x="600" y="187"/>
                  </a:lnTo>
                  <a:lnTo>
                    <a:pt x="611" y="192"/>
                  </a:lnTo>
                  <a:lnTo>
                    <a:pt x="620" y="195"/>
                  </a:lnTo>
                  <a:lnTo>
                    <a:pt x="627" y="197"/>
                  </a:lnTo>
                  <a:lnTo>
                    <a:pt x="630" y="199"/>
                  </a:lnTo>
                  <a:lnTo>
                    <a:pt x="636" y="238"/>
                  </a:lnTo>
                  <a:close/>
                </a:path>
              </a:pathLst>
            </a:custGeom>
            <a:solidFill>
              <a:srgbClr val="000000"/>
            </a:solidFill>
            <a:ln w="38100">
              <a:solidFill>
                <a:srgbClr val="002060"/>
              </a:solidFill>
              <a:round/>
              <a:headEnd/>
              <a:tailEnd/>
            </a:ln>
          </p:spPr>
          <p:txBody>
            <a:bodyPr/>
            <a:lstStyle/>
            <a:p>
              <a:endParaRPr lang="en-US"/>
            </a:p>
          </p:txBody>
        </p:sp>
        <p:sp>
          <p:nvSpPr>
            <p:cNvPr id="89" name="Freeform 88"/>
            <p:cNvSpPr>
              <a:spLocks/>
            </p:cNvSpPr>
            <p:nvPr/>
          </p:nvSpPr>
          <p:spPr bwMode="auto">
            <a:xfrm>
              <a:off x="1766" y="3047"/>
              <a:ext cx="294" cy="142"/>
            </a:xfrm>
            <a:custGeom>
              <a:avLst/>
              <a:gdLst>
                <a:gd name="T0" fmla="*/ 0 w 294"/>
                <a:gd name="T1" fmla="*/ 112 h 142"/>
                <a:gd name="T2" fmla="*/ 12 w 294"/>
                <a:gd name="T3" fmla="*/ 105 h 142"/>
                <a:gd name="T4" fmla="*/ 28 w 294"/>
                <a:gd name="T5" fmla="*/ 97 h 142"/>
                <a:gd name="T6" fmla="*/ 46 w 294"/>
                <a:gd name="T7" fmla="*/ 87 h 142"/>
                <a:gd name="T8" fmla="*/ 66 w 294"/>
                <a:gd name="T9" fmla="*/ 78 h 142"/>
                <a:gd name="T10" fmla="*/ 86 w 294"/>
                <a:gd name="T11" fmla="*/ 68 h 142"/>
                <a:gd name="T12" fmla="*/ 104 w 294"/>
                <a:gd name="T13" fmla="*/ 60 h 142"/>
                <a:gd name="T14" fmla="*/ 120 w 294"/>
                <a:gd name="T15" fmla="*/ 53 h 142"/>
                <a:gd name="T16" fmla="*/ 132 w 294"/>
                <a:gd name="T17" fmla="*/ 47 h 142"/>
                <a:gd name="T18" fmla="*/ 143 w 294"/>
                <a:gd name="T19" fmla="*/ 43 h 142"/>
                <a:gd name="T20" fmla="*/ 154 w 294"/>
                <a:gd name="T21" fmla="*/ 39 h 142"/>
                <a:gd name="T22" fmla="*/ 166 w 294"/>
                <a:gd name="T23" fmla="*/ 35 h 142"/>
                <a:gd name="T24" fmla="*/ 178 w 294"/>
                <a:gd name="T25" fmla="*/ 30 h 142"/>
                <a:gd name="T26" fmla="*/ 189 w 294"/>
                <a:gd name="T27" fmla="*/ 26 h 142"/>
                <a:gd name="T28" fmla="*/ 200 w 294"/>
                <a:gd name="T29" fmla="*/ 22 h 142"/>
                <a:gd name="T30" fmla="*/ 212 w 294"/>
                <a:gd name="T31" fmla="*/ 18 h 142"/>
                <a:gd name="T32" fmla="*/ 223 w 294"/>
                <a:gd name="T33" fmla="*/ 15 h 142"/>
                <a:gd name="T34" fmla="*/ 232 w 294"/>
                <a:gd name="T35" fmla="*/ 12 h 142"/>
                <a:gd name="T36" fmla="*/ 240 w 294"/>
                <a:gd name="T37" fmla="*/ 10 h 142"/>
                <a:gd name="T38" fmla="*/ 247 w 294"/>
                <a:gd name="T39" fmla="*/ 8 h 142"/>
                <a:gd name="T40" fmla="*/ 256 w 294"/>
                <a:gd name="T41" fmla="*/ 4 h 142"/>
                <a:gd name="T42" fmla="*/ 264 w 294"/>
                <a:gd name="T43" fmla="*/ 2 h 142"/>
                <a:gd name="T44" fmla="*/ 272 w 294"/>
                <a:gd name="T45" fmla="*/ 0 h 142"/>
                <a:gd name="T46" fmla="*/ 280 w 294"/>
                <a:gd name="T47" fmla="*/ 0 h 142"/>
                <a:gd name="T48" fmla="*/ 289 w 294"/>
                <a:gd name="T49" fmla="*/ 0 h 142"/>
                <a:gd name="T50" fmla="*/ 290 w 294"/>
                <a:gd name="T51" fmla="*/ 1 h 142"/>
                <a:gd name="T52" fmla="*/ 292 w 294"/>
                <a:gd name="T53" fmla="*/ 6 h 142"/>
                <a:gd name="T54" fmla="*/ 294 w 294"/>
                <a:gd name="T55" fmla="*/ 11 h 142"/>
                <a:gd name="T56" fmla="*/ 294 w 294"/>
                <a:gd name="T57" fmla="*/ 16 h 142"/>
                <a:gd name="T58" fmla="*/ 281 w 294"/>
                <a:gd name="T59" fmla="*/ 20 h 142"/>
                <a:gd name="T60" fmla="*/ 269 w 294"/>
                <a:gd name="T61" fmla="*/ 25 h 142"/>
                <a:gd name="T62" fmla="*/ 255 w 294"/>
                <a:gd name="T63" fmla="*/ 28 h 142"/>
                <a:gd name="T64" fmla="*/ 243 w 294"/>
                <a:gd name="T65" fmla="*/ 32 h 142"/>
                <a:gd name="T66" fmla="*/ 229 w 294"/>
                <a:gd name="T67" fmla="*/ 37 h 142"/>
                <a:gd name="T68" fmla="*/ 217 w 294"/>
                <a:gd name="T69" fmla="*/ 43 h 142"/>
                <a:gd name="T70" fmla="*/ 204 w 294"/>
                <a:gd name="T71" fmla="*/ 47 h 142"/>
                <a:gd name="T72" fmla="*/ 191 w 294"/>
                <a:gd name="T73" fmla="*/ 52 h 142"/>
                <a:gd name="T74" fmla="*/ 178 w 294"/>
                <a:gd name="T75" fmla="*/ 56 h 142"/>
                <a:gd name="T76" fmla="*/ 166 w 294"/>
                <a:gd name="T77" fmla="*/ 62 h 142"/>
                <a:gd name="T78" fmla="*/ 153 w 294"/>
                <a:gd name="T79" fmla="*/ 66 h 142"/>
                <a:gd name="T80" fmla="*/ 140 w 294"/>
                <a:gd name="T81" fmla="*/ 72 h 142"/>
                <a:gd name="T82" fmla="*/ 128 w 294"/>
                <a:gd name="T83" fmla="*/ 77 h 142"/>
                <a:gd name="T84" fmla="*/ 115 w 294"/>
                <a:gd name="T85" fmla="*/ 83 h 142"/>
                <a:gd name="T86" fmla="*/ 102 w 294"/>
                <a:gd name="T87" fmla="*/ 88 h 142"/>
                <a:gd name="T88" fmla="*/ 90 w 294"/>
                <a:gd name="T89" fmla="*/ 94 h 142"/>
                <a:gd name="T90" fmla="*/ 84 w 294"/>
                <a:gd name="T91" fmla="*/ 96 h 142"/>
                <a:gd name="T92" fmla="*/ 74 w 294"/>
                <a:gd name="T93" fmla="*/ 102 h 142"/>
                <a:gd name="T94" fmla="*/ 60 w 294"/>
                <a:gd name="T95" fmla="*/ 109 h 142"/>
                <a:gd name="T96" fmla="*/ 45 w 294"/>
                <a:gd name="T97" fmla="*/ 118 h 142"/>
                <a:gd name="T98" fmla="*/ 30 w 294"/>
                <a:gd name="T99" fmla="*/ 125 h 142"/>
                <a:gd name="T100" fmla="*/ 16 w 294"/>
                <a:gd name="T101" fmla="*/ 133 h 142"/>
                <a:gd name="T102" fmla="*/ 6 w 294"/>
                <a:gd name="T103" fmla="*/ 139 h 142"/>
                <a:gd name="T104" fmla="*/ 0 w 294"/>
                <a:gd name="T105" fmla="*/ 142 h 142"/>
                <a:gd name="T106" fmla="*/ 0 w 294"/>
                <a:gd name="T107"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4" h="142">
                  <a:moveTo>
                    <a:pt x="0" y="112"/>
                  </a:moveTo>
                  <a:lnTo>
                    <a:pt x="12" y="105"/>
                  </a:lnTo>
                  <a:lnTo>
                    <a:pt x="28" y="97"/>
                  </a:lnTo>
                  <a:lnTo>
                    <a:pt x="46" y="87"/>
                  </a:lnTo>
                  <a:lnTo>
                    <a:pt x="66" y="78"/>
                  </a:lnTo>
                  <a:lnTo>
                    <a:pt x="86" y="68"/>
                  </a:lnTo>
                  <a:lnTo>
                    <a:pt x="104" y="60"/>
                  </a:lnTo>
                  <a:lnTo>
                    <a:pt x="120" y="53"/>
                  </a:lnTo>
                  <a:lnTo>
                    <a:pt x="132" y="47"/>
                  </a:lnTo>
                  <a:lnTo>
                    <a:pt x="143" y="43"/>
                  </a:lnTo>
                  <a:lnTo>
                    <a:pt x="154" y="39"/>
                  </a:lnTo>
                  <a:lnTo>
                    <a:pt x="166" y="35"/>
                  </a:lnTo>
                  <a:lnTo>
                    <a:pt x="178" y="30"/>
                  </a:lnTo>
                  <a:lnTo>
                    <a:pt x="189" y="26"/>
                  </a:lnTo>
                  <a:lnTo>
                    <a:pt x="200" y="22"/>
                  </a:lnTo>
                  <a:lnTo>
                    <a:pt x="212" y="18"/>
                  </a:lnTo>
                  <a:lnTo>
                    <a:pt x="223" y="15"/>
                  </a:lnTo>
                  <a:lnTo>
                    <a:pt x="232" y="12"/>
                  </a:lnTo>
                  <a:lnTo>
                    <a:pt x="240" y="10"/>
                  </a:lnTo>
                  <a:lnTo>
                    <a:pt x="247" y="8"/>
                  </a:lnTo>
                  <a:lnTo>
                    <a:pt x="256" y="4"/>
                  </a:lnTo>
                  <a:lnTo>
                    <a:pt x="264" y="2"/>
                  </a:lnTo>
                  <a:lnTo>
                    <a:pt x="272" y="0"/>
                  </a:lnTo>
                  <a:lnTo>
                    <a:pt x="280" y="0"/>
                  </a:lnTo>
                  <a:lnTo>
                    <a:pt x="289" y="0"/>
                  </a:lnTo>
                  <a:lnTo>
                    <a:pt x="290" y="1"/>
                  </a:lnTo>
                  <a:lnTo>
                    <a:pt x="292" y="6"/>
                  </a:lnTo>
                  <a:lnTo>
                    <a:pt x="294" y="11"/>
                  </a:lnTo>
                  <a:lnTo>
                    <a:pt x="294" y="16"/>
                  </a:lnTo>
                  <a:lnTo>
                    <a:pt x="281" y="20"/>
                  </a:lnTo>
                  <a:lnTo>
                    <a:pt x="269" y="25"/>
                  </a:lnTo>
                  <a:lnTo>
                    <a:pt x="255" y="28"/>
                  </a:lnTo>
                  <a:lnTo>
                    <a:pt x="243" y="32"/>
                  </a:lnTo>
                  <a:lnTo>
                    <a:pt x="229" y="37"/>
                  </a:lnTo>
                  <a:lnTo>
                    <a:pt x="217" y="43"/>
                  </a:lnTo>
                  <a:lnTo>
                    <a:pt x="204" y="47"/>
                  </a:lnTo>
                  <a:lnTo>
                    <a:pt x="191" y="52"/>
                  </a:lnTo>
                  <a:lnTo>
                    <a:pt x="178" y="56"/>
                  </a:lnTo>
                  <a:lnTo>
                    <a:pt x="166" y="62"/>
                  </a:lnTo>
                  <a:lnTo>
                    <a:pt x="153" y="66"/>
                  </a:lnTo>
                  <a:lnTo>
                    <a:pt x="140" y="72"/>
                  </a:lnTo>
                  <a:lnTo>
                    <a:pt x="128" y="77"/>
                  </a:lnTo>
                  <a:lnTo>
                    <a:pt x="115" y="83"/>
                  </a:lnTo>
                  <a:lnTo>
                    <a:pt x="102" y="88"/>
                  </a:lnTo>
                  <a:lnTo>
                    <a:pt x="90" y="94"/>
                  </a:lnTo>
                  <a:lnTo>
                    <a:pt x="84" y="96"/>
                  </a:lnTo>
                  <a:lnTo>
                    <a:pt x="74" y="102"/>
                  </a:lnTo>
                  <a:lnTo>
                    <a:pt x="60" y="109"/>
                  </a:lnTo>
                  <a:lnTo>
                    <a:pt x="45" y="118"/>
                  </a:lnTo>
                  <a:lnTo>
                    <a:pt x="30" y="125"/>
                  </a:lnTo>
                  <a:lnTo>
                    <a:pt x="16" y="133"/>
                  </a:lnTo>
                  <a:lnTo>
                    <a:pt x="6" y="139"/>
                  </a:lnTo>
                  <a:lnTo>
                    <a:pt x="0" y="142"/>
                  </a:lnTo>
                  <a:lnTo>
                    <a:pt x="0" y="112"/>
                  </a:lnTo>
                  <a:close/>
                </a:path>
              </a:pathLst>
            </a:custGeom>
            <a:solidFill>
              <a:srgbClr val="000000"/>
            </a:solidFill>
            <a:ln w="38100">
              <a:solidFill>
                <a:srgbClr val="002060"/>
              </a:solidFill>
              <a:round/>
              <a:headEnd/>
              <a:tailEnd/>
            </a:ln>
          </p:spPr>
          <p:txBody>
            <a:bodyPr/>
            <a:lstStyle/>
            <a:p>
              <a:endParaRPr lang="en-US"/>
            </a:p>
          </p:txBody>
        </p:sp>
        <p:sp>
          <p:nvSpPr>
            <p:cNvPr id="90" name="Freeform 89"/>
            <p:cNvSpPr>
              <a:spLocks/>
            </p:cNvSpPr>
            <p:nvPr/>
          </p:nvSpPr>
          <p:spPr bwMode="auto">
            <a:xfrm>
              <a:off x="3334" y="3035"/>
              <a:ext cx="36" cy="36"/>
            </a:xfrm>
            <a:custGeom>
              <a:avLst/>
              <a:gdLst>
                <a:gd name="T0" fmla="*/ 8 w 36"/>
                <a:gd name="T1" fmla="*/ 36 h 36"/>
                <a:gd name="T2" fmla="*/ 1 w 36"/>
                <a:gd name="T3" fmla="*/ 27 h 36"/>
                <a:gd name="T4" fmla="*/ 0 w 36"/>
                <a:gd name="T5" fmla="*/ 19 h 36"/>
                <a:gd name="T6" fmla="*/ 3 w 36"/>
                <a:gd name="T7" fmla="*/ 10 h 36"/>
                <a:gd name="T8" fmla="*/ 9 w 36"/>
                <a:gd name="T9" fmla="*/ 2 h 36"/>
                <a:gd name="T10" fmla="*/ 17 w 36"/>
                <a:gd name="T11" fmla="*/ 0 h 36"/>
                <a:gd name="T12" fmla="*/ 25 w 36"/>
                <a:gd name="T13" fmla="*/ 0 h 36"/>
                <a:gd name="T14" fmla="*/ 31 w 36"/>
                <a:gd name="T15" fmla="*/ 3 h 36"/>
                <a:gd name="T16" fmla="*/ 36 w 36"/>
                <a:gd name="T17" fmla="*/ 10 h 36"/>
                <a:gd name="T18" fmla="*/ 30 w 36"/>
                <a:gd name="T19" fmla="*/ 12 h 36"/>
                <a:gd name="T20" fmla="*/ 21 w 36"/>
                <a:gd name="T21" fmla="*/ 10 h 36"/>
                <a:gd name="T22" fmla="*/ 15 w 36"/>
                <a:gd name="T23" fmla="*/ 12 h 36"/>
                <a:gd name="T24" fmla="*/ 18 w 36"/>
                <a:gd name="T25" fmla="*/ 25 h 36"/>
                <a:gd name="T26" fmla="*/ 8 w 36"/>
                <a:gd name="T2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8" y="36"/>
                  </a:moveTo>
                  <a:lnTo>
                    <a:pt x="1" y="27"/>
                  </a:lnTo>
                  <a:lnTo>
                    <a:pt x="0" y="19"/>
                  </a:lnTo>
                  <a:lnTo>
                    <a:pt x="3" y="10"/>
                  </a:lnTo>
                  <a:lnTo>
                    <a:pt x="9" y="2"/>
                  </a:lnTo>
                  <a:lnTo>
                    <a:pt x="17" y="0"/>
                  </a:lnTo>
                  <a:lnTo>
                    <a:pt x="25" y="0"/>
                  </a:lnTo>
                  <a:lnTo>
                    <a:pt x="31" y="3"/>
                  </a:lnTo>
                  <a:lnTo>
                    <a:pt x="36" y="10"/>
                  </a:lnTo>
                  <a:lnTo>
                    <a:pt x="30" y="12"/>
                  </a:lnTo>
                  <a:lnTo>
                    <a:pt x="21" y="10"/>
                  </a:lnTo>
                  <a:lnTo>
                    <a:pt x="15" y="12"/>
                  </a:lnTo>
                  <a:lnTo>
                    <a:pt x="18" y="25"/>
                  </a:lnTo>
                  <a:lnTo>
                    <a:pt x="8" y="36"/>
                  </a:lnTo>
                  <a:close/>
                </a:path>
              </a:pathLst>
            </a:custGeom>
            <a:solidFill>
              <a:srgbClr val="000000"/>
            </a:solidFill>
            <a:ln w="38100">
              <a:solidFill>
                <a:srgbClr val="002060"/>
              </a:solidFill>
              <a:round/>
              <a:headEnd/>
              <a:tailEnd/>
            </a:ln>
          </p:spPr>
          <p:txBody>
            <a:bodyPr/>
            <a:lstStyle/>
            <a:p>
              <a:endParaRPr lang="en-US"/>
            </a:p>
          </p:txBody>
        </p:sp>
        <p:sp>
          <p:nvSpPr>
            <p:cNvPr id="91" name="Freeform 90"/>
            <p:cNvSpPr>
              <a:spLocks/>
            </p:cNvSpPr>
            <p:nvPr/>
          </p:nvSpPr>
          <p:spPr bwMode="auto">
            <a:xfrm>
              <a:off x="3126" y="3035"/>
              <a:ext cx="389" cy="188"/>
            </a:xfrm>
            <a:custGeom>
              <a:avLst/>
              <a:gdLst>
                <a:gd name="T0" fmla="*/ 303 w 389"/>
                <a:gd name="T1" fmla="*/ 15 h 188"/>
                <a:gd name="T2" fmla="*/ 292 w 389"/>
                <a:gd name="T3" fmla="*/ 28 h 188"/>
                <a:gd name="T4" fmla="*/ 284 w 389"/>
                <a:gd name="T5" fmla="*/ 36 h 188"/>
                <a:gd name="T6" fmla="*/ 307 w 389"/>
                <a:gd name="T7" fmla="*/ 27 h 188"/>
                <a:gd name="T8" fmla="*/ 327 w 389"/>
                <a:gd name="T9" fmla="*/ 29 h 188"/>
                <a:gd name="T10" fmla="*/ 312 w 389"/>
                <a:gd name="T11" fmla="*/ 47 h 188"/>
                <a:gd name="T12" fmla="*/ 300 w 389"/>
                <a:gd name="T13" fmla="*/ 53 h 188"/>
                <a:gd name="T14" fmla="*/ 295 w 389"/>
                <a:gd name="T15" fmla="*/ 65 h 188"/>
                <a:gd name="T16" fmla="*/ 279 w 389"/>
                <a:gd name="T17" fmla="*/ 67 h 188"/>
                <a:gd name="T18" fmla="*/ 283 w 389"/>
                <a:gd name="T19" fmla="*/ 89 h 188"/>
                <a:gd name="T20" fmla="*/ 326 w 389"/>
                <a:gd name="T21" fmla="*/ 77 h 188"/>
                <a:gd name="T22" fmla="*/ 347 w 389"/>
                <a:gd name="T23" fmla="*/ 95 h 188"/>
                <a:gd name="T24" fmla="*/ 373 w 389"/>
                <a:gd name="T25" fmla="*/ 109 h 188"/>
                <a:gd name="T26" fmla="*/ 385 w 389"/>
                <a:gd name="T27" fmla="*/ 131 h 188"/>
                <a:gd name="T28" fmla="*/ 363 w 389"/>
                <a:gd name="T29" fmla="*/ 121 h 188"/>
                <a:gd name="T30" fmla="*/ 349 w 389"/>
                <a:gd name="T31" fmla="*/ 122 h 188"/>
                <a:gd name="T32" fmla="*/ 329 w 389"/>
                <a:gd name="T33" fmla="*/ 117 h 188"/>
                <a:gd name="T34" fmla="*/ 316 w 389"/>
                <a:gd name="T35" fmla="*/ 119 h 188"/>
                <a:gd name="T36" fmla="*/ 324 w 389"/>
                <a:gd name="T37" fmla="*/ 102 h 188"/>
                <a:gd name="T38" fmla="*/ 338 w 389"/>
                <a:gd name="T39" fmla="*/ 90 h 188"/>
                <a:gd name="T40" fmla="*/ 314 w 389"/>
                <a:gd name="T41" fmla="*/ 91 h 188"/>
                <a:gd name="T42" fmla="*/ 294 w 389"/>
                <a:gd name="T43" fmla="*/ 108 h 188"/>
                <a:gd name="T44" fmla="*/ 262 w 389"/>
                <a:gd name="T45" fmla="*/ 118 h 188"/>
                <a:gd name="T46" fmla="*/ 247 w 389"/>
                <a:gd name="T47" fmla="*/ 136 h 188"/>
                <a:gd name="T48" fmla="*/ 255 w 389"/>
                <a:gd name="T49" fmla="*/ 159 h 188"/>
                <a:gd name="T50" fmla="*/ 288 w 389"/>
                <a:gd name="T51" fmla="*/ 164 h 188"/>
                <a:gd name="T52" fmla="*/ 313 w 389"/>
                <a:gd name="T53" fmla="*/ 159 h 188"/>
                <a:gd name="T54" fmla="*/ 350 w 389"/>
                <a:gd name="T55" fmla="*/ 151 h 188"/>
                <a:gd name="T56" fmla="*/ 358 w 389"/>
                <a:gd name="T57" fmla="*/ 156 h 188"/>
                <a:gd name="T58" fmla="*/ 320 w 389"/>
                <a:gd name="T59" fmla="*/ 178 h 188"/>
                <a:gd name="T60" fmla="*/ 289 w 389"/>
                <a:gd name="T61" fmla="*/ 183 h 188"/>
                <a:gd name="T62" fmla="*/ 261 w 389"/>
                <a:gd name="T63" fmla="*/ 181 h 188"/>
                <a:gd name="T64" fmla="*/ 227 w 389"/>
                <a:gd name="T65" fmla="*/ 150 h 188"/>
                <a:gd name="T66" fmla="*/ 172 w 389"/>
                <a:gd name="T67" fmla="*/ 168 h 188"/>
                <a:gd name="T68" fmla="*/ 102 w 389"/>
                <a:gd name="T69" fmla="*/ 171 h 188"/>
                <a:gd name="T70" fmla="*/ 16 w 389"/>
                <a:gd name="T71" fmla="*/ 115 h 188"/>
                <a:gd name="T72" fmla="*/ 4 w 389"/>
                <a:gd name="T73" fmla="*/ 51 h 188"/>
                <a:gd name="T74" fmla="*/ 33 w 389"/>
                <a:gd name="T75" fmla="*/ 18 h 188"/>
                <a:gd name="T76" fmla="*/ 121 w 389"/>
                <a:gd name="T77" fmla="*/ 41 h 188"/>
                <a:gd name="T78" fmla="*/ 146 w 389"/>
                <a:gd name="T79" fmla="*/ 64 h 188"/>
                <a:gd name="T80" fmla="*/ 65 w 389"/>
                <a:gd name="T81" fmla="*/ 40 h 188"/>
                <a:gd name="T82" fmla="*/ 16 w 389"/>
                <a:gd name="T83" fmla="*/ 74 h 188"/>
                <a:gd name="T84" fmla="*/ 57 w 389"/>
                <a:gd name="T85" fmla="*/ 131 h 188"/>
                <a:gd name="T86" fmla="*/ 127 w 389"/>
                <a:gd name="T87" fmla="*/ 162 h 188"/>
                <a:gd name="T88" fmla="*/ 194 w 389"/>
                <a:gd name="T89" fmla="*/ 131 h 188"/>
                <a:gd name="T90" fmla="*/ 235 w 389"/>
                <a:gd name="T91" fmla="*/ 104 h 188"/>
                <a:gd name="T92" fmla="*/ 256 w 389"/>
                <a:gd name="T93" fmla="*/ 88 h 188"/>
                <a:gd name="T94" fmla="*/ 244 w 389"/>
                <a:gd name="T95" fmla="*/ 61 h 188"/>
                <a:gd name="T96" fmla="*/ 215 w 389"/>
                <a:gd name="T97" fmla="*/ 85 h 188"/>
                <a:gd name="T98" fmla="*/ 172 w 389"/>
                <a:gd name="T99" fmla="*/ 76 h 188"/>
                <a:gd name="T100" fmla="*/ 190 w 389"/>
                <a:gd name="T101" fmla="*/ 74 h 188"/>
                <a:gd name="T102" fmla="*/ 214 w 389"/>
                <a:gd name="T103" fmla="*/ 67 h 188"/>
                <a:gd name="T104" fmla="*/ 239 w 389"/>
                <a:gd name="T105" fmla="*/ 39 h 188"/>
                <a:gd name="T106" fmla="*/ 270 w 389"/>
                <a:gd name="T107" fmla="*/ 56 h 188"/>
                <a:gd name="T108" fmla="*/ 276 w 389"/>
                <a:gd name="T109" fmla="*/ 43 h 188"/>
                <a:gd name="T110" fmla="*/ 260 w 389"/>
                <a:gd name="T111" fmla="*/ 23 h 188"/>
                <a:gd name="T112" fmla="*/ 283 w 389"/>
                <a:gd name="T113" fmla="*/ 9 h 188"/>
                <a:gd name="T114" fmla="*/ 313 w 389"/>
                <a:gd name="T115"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9" h="188">
                  <a:moveTo>
                    <a:pt x="318" y="8"/>
                  </a:moveTo>
                  <a:lnTo>
                    <a:pt x="316" y="9"/>
                  </a:lnTo>
                  <a:lnTo>
                    <a:pt x="311" y="11"/>
                  </a:lnTo>
                  <a:lnTo>
                    <a:pt x="305" y="13"/>
                  </a:lnTo>
                  <a:lnTo>
                    <a:pt x="303" y="15"/>
                  </a:lnTo>
                  <a:lnTo>
                    <a:pt x="300" y="18"/>
                  </a:lnTo>
                  <a:lnTo>
                    <a:pt x="300" y="20"/>
                  </a:lnTo>
                  <a:lnTo>
                    <a:pt x="301" y="23"/>
                  </a:lnTo>
                  <a:lnTo>
                    <a:pt x="300" y="27"/>
                  </a:lnTo>
                  <a:lnTo>
                    <a:pt x="292" y="28"/>
                  </a:lnTo>
                  <a:lnTo>
                    <a:pt x="285" y="24"/>
                  </a:lnTo>
                  <a:lnTo>
                    <a:pt x="279" y="23"/>
                  </a:lnTo>
                  <a:lnTo>
                    <a:pt x="273" y="29"/>
                  </a:lnTo>
                  <a:lnTo>
                    <a:pt x="277" y="36"/>
                  </a:lnTo>
                  <a:lnTo>
                    <a:pt x="284" y="36"/>
                  </a:lnTo>
                  <a:lnTo>
                    <a:pt x="292" y="34"/>
                  </a:lnTo>
                  <a:lnTo>
                    <a:pt x="299" y="39"/>
                  </a:lnTo>
                  <a:lnTo>
                    <a:pt x="301" y="34"/>
                  </a:lnTo>
                  <a:lnTo>
                    <a:pt x="303" y="30"/>
                  </a:lnTo>
                  <a:lnTo>
                    <a:pt x="307" y="27"/>
                  </a:lnTo>
                  <a:lnTo>
                    <a:pt x="311" y="24"/>
                  </a:lnTo>
                  <a:lnTo>
                    <a:pt x="316" y="24"/>
                  </a:lnTo>
                  <a:lnTo>
                    <a:pt x="320" y="24"/>
                  </a:lnTo>
                  <a:lnTo>
                    <a:pt x="323" y="27"/>
                  </a:lnTo>
                  <a:lnTo>
                    <a:pt x="327" y="29"/>
                  </a:lnTo>
                  <a:lnTo>
                    <a:pt x="324" y="32"/>
                  </a:lnTo>
                  <a:lnTo>
                    <a:pt x="319" y="37"/>
                  </a:lnTo>
                  <a:lnTo>
                    <a:pt x="313" y="40"/>
                  </a:lnTo>
                  <a:lnTo>
                    <a:pt x="311" y="43"/>
                  </a:lnTo>
                  <a:lnTo>
                    <a:pt x="312" y="47"/>
                  </a:lnTo>
                  <a:lnTo>
                    <a:pt x="314" y="49"/>
                  </a:lnTo>
                  <a:lnTo>
                    <a:pt x="316" y="52"/>
                  </a:lnTo>
                  <a:lnTo>
                    <a:pt x="312" y="56"/>
                  </a:lnTo>
                  <a:lnTo>
                    <a:pt x="307" y="55"/>
                  </a:lnTo>
                  <a:lnTo>
                    <a:pt x="300" y="53"/>
                  </a:lnTo>
                  <a:lnTo>
                    <a:pt x="293" y="52"/>
                  </a:lnTo>
                  <a:lnTo>
                    <a:pt x="286" y="53"/>
                  </a:lnTo>
                  <a:lnTo>
                    <a:pt x="288" y="58"/>
                  </a:lnTo>
                  <a:lnTo>
                    <a:pt x="292" y="61"/>
                  </a:lnTo>
                  <a:lnTo>
                    <a:pt x="295" y="65"/>
                  </a:lnTo>
                  <a:lnTo>
                    <a:pt x="291" y="69"/>
                  </a:lnTo>
                  <a:lnTo>
                    <a:pt x="288" y="69"/>
                  </a:lnTo>
                  <a:lnTo>
                    <a:pt x="284" y="68"/>
                  </a:lnTo>
                  <a:lnTo>
                    <a:pt x="281" y="67"/>
                  </a:lnTo>
                  <a:lnTo>
                    <a:pt x="279" y="67"/>
                  </a:lnTo>
                  <a:lnTo>
                    <a:pt x="277" y="70"/>
                  </a:lnTo>
                  <a:lnTo>
                    <a:pt x="276" y="77"/>
                  </a:lnTo>
                  <a:lnTo>
                    <a:pt x="275" y="86"/>
                  </a:lnTo>
                  <a:lnTo>
                    <a:pt x="276" y="94"/>
                  </a:lnTo>
                  <a:lnTo>
                    <a:pt x="283" y="89"/>
                  </a:lnTo>
                  <a:lnTo>
                    <a:pt x="291" y="85"/>
                  </a:lnTo>
                  <a:lnTo>
                    <a:pt x="300" y="81"/>
                  </a:lnTo>
                  <a:lnTo>
                    <a:pt x="308" y="79"/>
                  </a:lnTo>
                  <a:lnTo>
                    <a:pt x="317" y="77"/>
                  </a:lnTo>
                  <a:lnTo>
                    <a:pt x="326" y="77"/>
                  </a:lnTo>
                  <a:lnTo>
                    <a:pt x="336" y="78"/>
                  </a:lnTo>
                  <a:lnTo>
                    <a:pt x="345" y="80"/>
                  </a:lnTo>
                  <a:lnTo>
                    <a:pt x="346" y="85"/>
                  </a:lnTo>
                  <a:lnTo>
                    <a:pt x="347" y="90"/>
                  </a:lnTo>
                  <a:lnTo>
                    <a:pt x="347" y="95"/>
                  </a:lnTo>
                  <a:lnTo>
                    <a:pt x="347" y="97"/>
                  </a:lnTo>
                  <a:lnTo>
                    <a:pt x="352" y="98"/>
                  </a:lnTo>
                  <a:lnTo>
                    <a:pt x="358" y="100"/>
                  </a:lnTo>
                  <a:lnTo>
                    <a:pt x="366" y="105"/>
                  </a:lnTo>
                  <a:lnTo>
                    <a:pt x="373" y="109"/>
                  </a:lnTo>
                  <a:lnTo>
                    <a:pt x="379" y="115"/>
                  </a:lnTo>
                  <a:lnTo>
                    <a:pt x="385" y="121"/>
                  </a:lnTo>
                  <a:lnTo>
                    <a:pt x="388" y="125"/>
                  </a:lnTo>
                  <a:lnTo>
                    <a:pt x="389" y="130"/>
                  </a:lnTo>
                  <a:lnTo>
                    <a:pt x="385" y="131"/>
                  </a:lnTo>
                  <a:lnTo>
                    <a:pt x="380" y="130"/>
                  </a:lnTo>
                  <a:lnTo>
                    <a:pt x="376" y="128"/>
                  </a:lnTo>
                  <a:lnTo>
                    <a:pt x="371" y="125"/>
                  </a:lnTo>
                  <a:lnTo>
                    <a:pt x="366" y="123"/>
                  </a:lnTo>
                  <a:lnTo>
                    <a:pt x="363" y="121"/>
                  </a:lnTo>
                  <a:lnTo>
                    <a:pt x="358" y="118"/>
                  </a:lnTo>
                  <a:lnTo>
                    <a:pt x="356" y="117"/>
                  </a:lnTo>
                  <a:lnTo>
                    <a:pt x="355" y="119"/>
                  </a:lnTo>
                  <a:lnTo>
                    <a:pt x="351" y="122"/>
                  </a:lnTo>
                  <a:lnTo>
                    <a:pt x="349" y="122"/>
                  </a:lnTo>
                  <a:lnTo>
                    <a:pt x="346" y="121"/>
                  </a:lnTo>
                  <a:lnTo>
                    <a:pt x="341" y="119"/>
                  </a:lnTo>
                  <a:lnTo>
                    <a:pt x="338" y="117"/>
                  </a:lnTo>
                  <a:lnTo>
                    <a:pt x="333" y="117"/>
                  </a:lnTo>
                  <a:lnTo>
                    <a:pt x="329" y="117"/>
                  </a:lnTo>
                  <a:lnTo>
                    <a:pt x="327" y="121"/>
                  </a:lnTo>
                  <a:lnTo>
                    <a:pt x="323" y="122"/>
                  </a:lnTo>
                  <a:lnTo>
                    <a:pt x="320" y="122"/>
                  </a:lnTo>
                  <a:lnTo>
                    <a:pt x="317" y="122"/>
                  </a:lnTo>
                  <a:lnTo>
                    <a:pt x="316" y="119"/>
                  </a:lnTo>
                  <a:lnTo>
                    <a:pt x="314" y="117"/>
                  </a:lnTo>
                  <a:lnTo>
                    <a:pt x="313" y="115"/>
                  </a:lnTo>
                  <a:lnTo>
                    <a:pt x="313" y="113"/>
                  </a:lnTo>
                  <a:lnTo>
                    <a:pt x="318" y="106"/>
                  </a:lnTo>
                  <a:lnTo>
                    <a:pt x="324" y="102"/>
                  </a:lnTo>
                  <a:lnTo>
                    <a:pt x="332" y="98"/>
                  </a:lnTo>
                  <a:lnTo>
                    <a:pt x="341" y="97"/>
                  </a:lnTo>
                  <a:lnTo>
                    <a:pt x="341" y="95"/>
                  </a:lnTo>
                  <a:lnTo>
                    <a:pt x="340" y="93"/>
                  </a:lnTo>
                  <a:lnTo>
                    <a:pt x="338" y="90"/>
                  </a:lnTo>
                  <a:lnTo>
                    <a:pt x="336" y="87"/>
                  </a:lnTo>
                  <a:lnTo>
                    <a:pt x="329" y="86"/>
                  </a:lnTo>
                  <a:lnTo>
                    <a:pt x="323" y="87"/>
                  </a:lnTo>
                  <a:lnTo>
                    <a:pt x="319" y="89"/>
                  </a:lnTo>
                  <a:lnTo>
                    <a:pt x="314" y="91"/>
                  </a:lnTo>
                  <a:lnTo>
                    <a:pt x="310" y="95"/>
                  </a:lnTo>
                  <a:lnTo>
                    <a:pt x="305" y="98"/>
                  </a:lnTo>
                  <a:lnTo>
                    <a:pt x="301" y="102"/>
                  </a:lnTo>
                  <a:lnTo>
                    <a:pt x="296" y="104"/>
                  </a:lnTo>
                  <a:lnTo>
                    <a:pt x="294" y="108"/>
                  </a:lnTo>
                  <a:lnTo>
                    <a:pt x="292" y="114"/>
                  </a:lnTo>
                  <a:lnTo>
                    <a:pt x="289" y="118"/>
                  </a:lnTo>
                  <a:lnTo>
                    <a:pt x="286" y="124"/>
                  </a:lnTo>
                  <a:lnTo>
                    <a:pt x="266" y="118"/>
                  </a:lnTo>
                  <a:lnTo>
                    <a:pt x="262" y="118"/>
                  </a:lnTo>
                  <a:lnTo>
                    <a:pt x="258" y="119"/>
                  </a:lnTo>
                  <a:lnTo>
                    <a:pt x="254" y="121"/>
                  </a:lnTo>
                  <a:lnTo>
                    <a:pt x="251" y="123"/>
                  </a:lnTo>
                  <a:lnTo>
                    <a:pt x="248" y="130"/>
                  </a:lnTo>
                  <a:lnTo>
                    <a:pt x="247" y="136"/>
                  </a:lnTo>
                  <a:lnTo>
                    <a:pt x="246" y="143"/>
                  </a:lnTo>
                  <a:lnTo>
                    <a:pt x="247" y="151"/>
                  </a:lnTo>
                  <a:lnTo>
                    <a:pt x="249" y="154"/>
                  </a:lnTo>
                  <a:lnTo>
                    <a:pt x="252" y="156"/>
                  </a:lnTo>
                  <a:lnTo>
                    <a:pt x="255" y="159"/>
                  </a:lnTo>
                  <a:lnTo>
                    <a:pt x="260" y="161"/>
                  </a:lnTo>
                  <a:lnTo>
                    <a:pt x="266" y="160"/>
                  </a:lnTo>
                  <a:lnTo>
                    <a:pt x="274" y="158"/>
                  </a:lnTo>
                  <a:lnTo>
                    <a:pt x="282" y="159"/>
                  </a:lnTo>
                  <a:lnTo>
                    <a:pt x="288" y="164"/>
                  </a:lnTo>
                  <a:lnTo>
                    <a:pt x="293" y="163"/>
                  </a:lnTo>
                  <a:lnTo>
                    <a:pt x="299" y="164"/>
                  </a:lnTo>
                  <a:lnTo>
                    <a:pt x="303" y="163"/>
                  </a:lnTo>
                  <a:lnTo>
                    <a:pt x="305" y="159"/>
                  </a:lnTo>
                  <a:lnTo>
                    <a:pt x="313" y="159"/>
                  </a:lnTo>
                  <a:lnTo>
                    <a:pt x="321" y="159"/>
                  </a:lnTo>
                  <a:lnTo>
                    <a:pt x="328" y="156"/>
                  </a:lnTo>
                  <a:lnTo>
                    <a:pt x="336" y="155"/>
                  </a:lnTo>
                  <a:lnTo>
                    <a:pt x="343" y="153"/>
                  </a:lnTo>
                  <a:lnTo>
                    <a:pt x="350" y="151"/>
                  </a:lnTo>
                  <a:lnTo>
                    <a:pt x="358" y="150"/>
                  </a:lnTo>
                  <a:lnTo>
                    <a:pt x="366" y="149"/>
                  </a:lnTo>
                  <a:lnTo>
                    <a:pt x="367" y="151"/>
                  </a:lnTo>
                  <a:lnTo>
                    <a:pt x="364" y="153"/>
                  </a:lnTo>
                  <a:lnTo>
                    <a:pt x="358" y="156"/>
                  </a:lnTo>
                  <a:lnTo>
                    <a:pt x="350" y="161"/>
                  </a:lnTo>
                  <a:lnTo>
                    <a:pt x="342" y="165"/>
                  </a:lnTo>
                  <a:lnTo>
                    <a:pt x="333" y="170"/>
                  </a:lnTo>
                  <a:lnTo>
                    <a:pt x="326" y="173"/>
                  </a:lnTo>
                  <a:lnTo>
                    <a:pt x="320" y="178"/>
                  </a:lnTo>
                  <a:lnTo>
                    <a:pt x="314" y="181"/>
                  </a:lnTo>
                  <a:lnTo>
                    <a:pt x="309" y="186"/>
                  </a:lnTo>
                  <a:lnTo>
                    <a:pt x="302" y="188"/>
                  </a:lnTo>
                  <a:lnTo>
                    <a:pt x="294" y="187"/>
                  </a:lnTo>
                  <a:lnTo>
                    <a:pt x="289" y="183"/>
                  </a:lnTo>
                  <a:lnTo>
                    <a:pt x="284" y="178"/>
                  </a:lnTo>
                  <a:lnTo>
                    <a:pt x="280" y="174"/>
                  </a:lnTo>
                  <a:lnTo>
                    <a:pt x="273" y="174"/>
                  </a:lnTo>
                  <a:lnTo>
                    <a:pt x="267" y="178"/>
                  </a:lnTo>
                  <a:lnTo>
                    <a:pt x="261" y="181"/>
                  </a:lnTo>
                  <a:lnTo>
                    <a:pt x="254" y="182"/>
                  </a:lnTo>
                  <a:lnTo>
                    <a:pt x="246" y="182"/>
                  </a:lnTo>
                  <a:lnTo>
                    <a:pt x="235" y="174"/>
                  </a:lnTo>
                  <a:lnTo>
                    <a:pt x="229" y="162"/>
                  </a:lnTo>
                  <a:lnTo>
                    <a:pt x="227" y="150"/>
                  </a:lnTo>
                  <a:lnTo>
                    <a:pt x="226" y="136"/>
                  </a:lnTo>
                  <a:lnTo>
                    <a:pt x="213" y="143"/>
                  </a:lnTo>
                  <a:lnTo>
                    <a:pt x="199" y="152"/>
                  </a:lnTo>
                  <a:lnTo>
                    <a:pt x="186" y="160"/>
                  </a:lnTo>
                  <a:lnTo>
                    <a:pt x="172" y="168"/>
                  </a:lnTo>
                  <a:lnTo>
                    <a:pt x="159" y="173"/>
                  </a:lnTo>
                  <a:lnTo>
                    <a:pt x="144" y="178"/>
                  </a:lnTo>
                  <a:lnTo>
                    <a:pt x="129" y="178"/>
                  </a:lnTo>
                  <a:lnTo>
                    <a:pt x="113" y="174"/>
                  </a:lnTo>
                  <a:lnTo>
                    <a:pt x="102" y="171"/>
                  </a:lnTo>
                  <a:lnTo>
                    <a:pt x="87" y="164"/>
                  </a:lnTo>
                  <a:lnTo>
                    <a:pt x="68" y="156"/>
                  </a:lnTo>
                  <a:lnTo>
                    <a:pt x="50" y="145"/>
                  </a:lnTo>
                  <a:lnTo>
                    <a:pt x="31" y="132"/>
                  </a:lnTo>
                  <a:lnTo>
                    <a:pt x="16" y="115"/>
                  </a:lnTo>
                  <a:lnTo>
                    <a:pt x="4" y="97"/>
                  </a:lnTo>
                  <a:lnTo>
                    <a:pt x="0" y="77"/>
                  </a:lnTo>
                  <a:lnTo>
                    <a:pt x="0" y="68"/>
                  </a:lnTo>
                  <a:lnTo>
                    <a:pt x="1" y="59"/>
                  </a:lnTo>
                  <a:lnTo>
                    <a:pt x="4" y="51"/>
                  </a:lnTo>
                  <a:lnTo>
                    <a:pt x="8" y="42"/>
                  </a:lnTo>
                  <a:lnTo>
                    <a:pt x="12" y="36"/>
                  </a:lnTo>
                  <a:lnTo>
                    <a:pt x="19" y="29"/>
                  </a:lnTo>
                  <a:lnTo>
                    <a:pt x="26" y="22"/>
                  </a:lnTo>
                  <a:lnTo>
                    <a:pt x="33" y="18"/>
                  </a:lnTo>
                  <a:lnTo>
                    <a:pt x="45" y="16"/>
                  </a:lnTo>
                  <a:lnTo>
                    <a:pt x="61" y="20"/>
                  </a:lnTo>
                  <a:lnTo>
                    <a:pt x="80" y="25"/>
                  </a:lnTo>
                  <a:lnTo>
                    <a:pt x="101" y="33"/>
                  </a:lnTo>
                  <a:lnTo>
                    <a:pt x="121" y="41"/>
                  </a:lnTo>
                  <a:lnTo>
                    <a:pt x="139" y="49"/>
                  </a:lnTo>
                  <a:lnTo>
                    <a:pt x="151" y="55"/>
                  </a:lnTo>
                  <a:lnTo>
                    <a:pt x="159" y="59"/>
                  </a:lnTo>
                  <a:lnTo>
                    <a:pt x="155" y="68"/>
                  </a:lnTo>
                  <a:lnTo>
                    <a:pt x="146" y="64"/>
                  </a:lnTo>
                  <a:lnTo>
                    <a:pt x="133" y="59"/>
                  </a:lnTo>
                  <a:lnTo>
                    <a:pt x="117" y="53"/>
                  </a:lnTo>
                  <a:lnTo>
                    <a:pt x="99" y="48"/>
                  </a:lnTo>
                  <a:lnTo>
                    <a:pt x="82" y="43"/>
                  </a:lnTo>
                  <a:lnTo>
                    <a:pt x="65" y="40"/>
                  </a:lnTo>
                  <a:lnTo>
                    <a:pt x="50" y="39"/>
                  </a:lnTo>
                  <a:lnTo>
                    <a:pt x="40" y="39"/>
                  </a:lnTo>
                  <a:lnTo>
                    <a:pt x="30" y="49"/>
                  </a:lnTo>
                  <a:lnTo>
                    <a:pt x="21" y="60"/>
                  </a:lnTo>
                  <a:lnTo>
                    <a:pt x="16" y="74"/>
                  </a:lnTo>
                  <a:lnTo>
                    <a:pt x="16" y="87"/>
                  </a:lnTo>
                  <a:lnTo>
                    <a:pt x="22" y="99"/>
                  </a:lnTo>
                  <a:lnTo>
                    <a:pt x="32" y="112"/>
                  </a:lnTo>
                  <a:lnTo>
                    <a:pt x="45" y="122"/>
                  </a:lnTo>
                  <a:lnTo>
                    <a:pt x="57" y="131"/>
                  </a:lnTo>
                  <a:lnTo>
                    <a:pt x="72" y="139"/>
                  </a:lnTo>
                  <a:lnTo>
                    <a:pt x="86" y="146"/>
                  </a:lnTo>
                  <a:lnTo>
                    <a:pt x="99" y="153"/>
                  </a:lnTo>
                  <a:lnTo>
                    <a:pt x="112" y="159"/>
                  </a:lnTo>
                  <a:lnTo>
                    <a:pt x="127" y="162"/>
                  </a:lnTo>
                  <a:lnTo>
                    <a:pt x="142" y="161"/>
                  </a:lnTo>
                  <a:lnTo>
                    <a:pt x="155" y="156"/>
                  </a:lnTo>
                  <a:lnTo>
                    <a:pt x="169" y="149"/>
                  </a:lnTo>
                  <a:lnTo>
                    <a:pt x="181" y="140"/>
                  </a:lnTo>
                  <a:lnTo>
                    <a:pt x="194" y="131"/>
                  </a:lnTo>
                  <a:lnTo>
                    <a:pt x="207" y="121"/>
                  </a:lnTo>
                  <a:lnTo>
                    <a:pt x="219" y="113"/>
                  </a:lnTo>
                  <a:lnTo>
                    <a:pt x="225" y="111"/>
                  </a:lnTo>
                  <a:lnTo>
                    <a:pt x="230" y="107"/>
                  </a:lnTo>
                  <a:lnTo>
                    <a:pt x="235" y="104"/>
                  </a:lnTo>
                  <a:lnTo>
                    <a:pt x="241" y="99"/>
                  </a:lnTo>
                  <a:lnTo>
                    <a:pt x="246" y="99"/>
                  </a:lnTo>
                  <a:lnTo>
                    <a:pt x="249" y="96"/>
                  </a:lnTo>
                  <a:lnTo>
                    <a:pt x="252" y="91"/>
                  </a:lnTo>
                  <a:lnTo>
                    <a:pt x="256" y="88"/>
                  </a:lnTo>
                  <a:lnTo>
                    <a:pt x="256" y="81"/>
                  </a:lnTo>
                  <a:lnTo>
                    <a:pt x="255" y="71"/>
                  </a:lnTo>
                  <a:lnTo>
                    <a:pt x="251" y="61"/>
                  </a:lnTo>
                  <a:lnTo>
                    <a:pt x="246" y="55"/>
                  </a:lnTo>
                  <a:lnTo>
                    <a:pt x="244" y="61"/>
                  </a:lnTo>
                  <a:lnTo>
                    <a:pt x="241" y="67"/>
                  </a:lnTo>
                  <a:lnTo>
                    <a:pt x="236" y="74"/>
                  </a:lnTo>
                  <a:lnTo>
                    <a:pt x="232" y="80"/>
                  </a:lnTo>
                  <a:lnTo>
                    <a:pt x="224" y="84"/>
                  </a:lnTo>
                  <a:lnTo>
                    <a:pt x="215" y="85"/>
                  </a:lnTo>
                  <a:lnTo>
                    <a:pt x="205" y="85"/>
                  </a:lnTo>
                  <a:lnTo>
                    <a:pt x="195" y="83"/>
                  </a:lnTo>
                  <a:lnTo>
                    <a:pt x="185" y="80"/>
                  </a:lnTo>
                  <a:lnTo>
                    <a:pt x="177" y="78"/>
                  </a:lnTo>
                  <a:lnTo>
                    <a:pt x="172" y="76"/>
                  </a:lnTo>
                  <a:lnTo>
                    <a:pt x="171" y="74"/>
                  </a:lnTo>
                  <a:lnTo>
                    <a:pt x="176" y="75"/>
                  </a:lnTo>
                  <a:lnTo>
                    <a:pt x="181" y="75"/>
                  </a:lnTo>
                  <a:lnTo>
                    <a:pt x="186" y="75"/>
                  </a:lnTo>
                  <a:lnTo>
                    <a:pt x="190" y="74"/>
                  </a:lnTo>
                  <a:lnTo>
                    <a:pt x="195" y="72"/>
                  </a:lnTo>
                  <a:lnTo>
                    <a:pt x="200" y="71"/>
                  </a:lnTo>
                  <a:lnTo>
                    <a:pt x="205" y="71"/>
                  </a:lnTo>
                  <a:lnTo>
                    <a:pt x="210" y="71"/>
                  </a:lnTo>
                  <a:lnTo>
                    <a:pt x="214" y="67"/>
                  </a:lnTo>
                  <a:lnTo>
                    <a:pt x="219" y="59"/>
                  </a:lnTo>
                  <a:lnTo>
                    <a:pt x="225" y="52"/>
                  </a:lnTo>
                  <a:lnTo>
                    <a:pt x="229" y="48"/>
                  </a:lnTo>
                  <a:lnTo>
                    <a:pt x="234" y="43"/>
                  </a:lnTo>
                  <a:lnTo>
                    <a:pt x="239" y="39"/>
                  </a:lnTo>
                  <a:lnTo>
                    <a:pt x="245" y="37"/>
                  </a:lnTo>
                  <a:lnTo>
                    <a:pt x="251" y="37"/>
                  </a:lnTo>
                  <a:lnTo>
                    <a:pt x="257" y="42"/>
                  </a:lnTo>
                  <a:lnTo>
                    <a:pt x="264" y="49"/>
                  </a:lnTo>
                  <a:lnTo>
                    <a:pt x="270" y="56"/>
                  </a:lnTo>
                  <a:lnTo>
                    <a:pt x="274" y="62"/>
                  </a:lnTo>
                  <a:lnTo>
                    <a:pt x="276" y="59"/>
                  </a:lnTo>
                  <a:lnTo>
                    <a:pt x="275" y="53"/>
                  </a:lnTo>
                  <a:lnTo>
                    <a:pt x="274" y="48"/>
                  </a:lnTo>
                  <a:lnTo>
                    <a:pt x="276" y="43"/>
                  </a:lnTo>
                  <a:lnTo>
                    <a:pt x="275" y="40"/>
                  </a:lnTo>
                  <a:lnTo>
                    <a:pt x="272" y="39"/>
                  </a:lnTo>
                  <a:lnTo>
                    <a:pt x="267" y="38"/>
                  </a:lnTo>
                  <a:lnTo>
                    <a:pt x="262" y="32"/>
                  </a:lnTo>
                  <a:lnTo>
                    <a:pt x="260" y="23"/>
                  </a:lnTo>
                  <a:lnTo>
                    <a:pt x="261" y="16"/>
                  </a:lnTo>
                  <a:lnTo>
                    <a:pt x="265" y="12"/>
                  </a:lnTo>
                  <a:lnTo>
                    <a:pt x="268" y="10"/>
                  </a:lnTo>
                  <a:lnTo>
                    <a:pt x="276" y="8"/>
                  </a:lnTo>
                  <a:lnTo>
                    <a:pt x="283" y="9"/>
                  </a:lnTo>
                  <a:lnTo>
                    <a:pt x="290" y="9"/>
                  </a:lnTo>
                  <a:lnTo>
                    <a:pt x="296" y="3"/>
                  </a:lnTo>
                  <a:lnTo>
                    <a:pt x="302" y="0"/>
                  </a:lnTo>
                  <a:lnTo>
                    <a:pt x="308" y="0"/>
                  </a:lnTo>
                  <a:lnTo>
                    <a:pt x="313" y="4"/>
                  </a:lnTo>
                  <a:lnTo>
                    <a:pt x="318" y="8"/>
                  </a:lnTo>
                  <a:close/>
                </a:path>
              </a:pathLst>
            </a:custGeom>
            <a:solidFill>
              <a:srgbClr val="000000"/>
            </a:solidFill>
            <a:ln w="38100">
              <a:solidFill>
                <a:srgbClr val="002060"/>
              </a:solidFill>
              <a:round/>
              <a:headEnd/>
              <a:tailEnd/>
            </a:ln>
          </p:spPr>
          <p:txBody>
            <a:bodyPr/>
            <a:lstStyle/>
            <a:p>
              <a:endParaRPr lang="en-US"/>
            </a:p>
          </p:txBody>
        </p:sp>
        <p:sp>
          <p:nvSpPr>
            <p:cNvPr id="92" name="Freeform 91"/>
            <p:cNvSpPr>
              <a:spLocks/>
            </p:cNvSpPr>
            <p:nvPr/>
          </p:nvSpPr>
          <p:spPr bwMode="auto">
            <a:xfrm>
              <a:off x="3174" y="3084"/>
              <a:ext cx="68" cy="57"/>
            </a:xfrm>
            <a:custGeom>
              <a:avLst/>
              <a:gdLst>
                <a:gd name="T0" fmla="*/ 45 w 68"/>
                <a:gd name="T1" fmla="*/ 10 h 57"/>
                <a:gd name="T2" fmla="*/ 43 w 68"/>
                <a:gd name="T3" fmla="*/ 11 h 57"/>
                <a:gd name="T4" fmla="*/ 39 w 68"/>
                <a:gd name="T5" fmla="*/ 12 h 57"/>
                <a:gd name="T6" fmla="*/ 35 w 68"/>
                <a:gd name="T7" fmla="*/ 13 h 57"/>
                <a:gd name="T8" fmla="*/ 32 w 68"/>
                <a:gd name="T9" fmla="*/ 12 h 57"/>
                <a:gd name="T10" fmla="*/ 29 w 68"/>
                <a:gd name="T11" fmla="*/ 12 h 57"/>
                <a:gd name="T12" fmla="*/ 27 w 68"/>
                <a:gd name="T13" fmla="*/ 13 h 57"/>
                <a:gd name="T14" fmla="*/ 24 w 68"/>
                <a:gd name="T15" fmla="*/ 15 h 57"/>
                <a:gd name="T16" fmla="*/ 21 w 68"/>
                <a:gd name="T17" fmla="*/ 16 h 57"/>
                <a:gd name="T18" fmla="*/ 27 w 68"/>
                <a:gd name="T19" fmla="*/ 22 h 57"/>
                <a:gd name="T20" fmla="*/ 34 w 68"/>
                <a:gd name="T21" fmla="*/ 27 h 57"/>
                <a:gd name="T22" fmla="*/ 40 w 68"/>
                <a:gd name="T23" fmla="*/ 31 h 57"/>
                <a:gd name="T24" fmla="*/ 46 w 68"/>
                <a:gd name="T25" fmla="*/ 37 h 57"/>
                <a:gd name="T26" fmla="*/ 53 w 68"/>
                <a:gd name="T27" fmla="*/ 39 h 57"/>
                <a:gd name="T28" fmla="*/ 59 w 68"/>
                <a:gd name="T29" fmla="*/ 40 h 57"/>
                <a:gd name="T30" fmla="*/ 65 w 68"/>
                <a:gd name="T31" fmla="*/ 41 h 57"/>
                <a:gd name="T32" fmla="*/ 68 w 68"/>
                <a:gd name="T33" fmla="*/ 42 h 57"/>
                <a:gd name="T34" fmla="*/ 66 w 68"/>
                <a:gd name="T35" fmla="*/ 47 h 57"/>
                <a:gd name="T36" fmla="*/ 59 w 68"/>
                <a:gd name="T37" fmla="*/ 53 h 57"/>
                <a:gd name="T38" fmla="*/ 48 w 68"/>
                <a:gd name="T39" fmla="*/ 57 h 57"/>
                <a:gd name="T40" fmla="*/ 39 w 68"/>
                <a:gd name="T41" fmla="*/ 57 h 57"/>
                <a:gd name="T42" fmla="*/ 34 w 68"/>
                <a:gd name="T43" fmla="*/ 53 h 57"/>
                <a:gd name="T44" fmla="*/ 28 w 68"/>
                <a:gd name="T45" fmla="*/ 49 h 57"/>
                <a:gd name="T46" fmla="*/ 22 w 68"/>
                <a:gd name="T47" fmla="*/ 46 h 57"/>
                <a:gd name="T48" fmla="*/ 17 w 68"/>
                <a:gd name="T49" fmla="*/ 42 h 57"/>
                <a:gd name="T50" fmla="*/ 12 w 68"/>
                <a:gd name="T51" fmla="*/ 39 h 57"/>
                <a:gd name="T52" fmla="*/ 7 w 68"/>
                <a:gd name="T53" fmla="*/ 35 h 57"/>
                <a:gd name="T54" fmla="*/ 3 w 68"/>
                <a:gd name="T55" fmla="*/ 29 h 57"/>
                <a:gd name="T56" fmla="*/ 0 w 68"/>
                <a:gd name="T57" fmla="*/ 23 h 57"/>
                <a:gd name="T58" fmla="*/ 1 w 68"/>
                <a:gd name="T59" fmla="*/ 19 h 57"/>
                <a:gd name="T60" fmla="*/ 2 w 68"/>
                <a:gd name="T61" fmla="*/ 13 h 57"/>
                <a:gd name="T62" fmla="*/ 4 w 68"/>
                <a:gd name="T63" fmla="*/ 9 h 57"/>
                <a:gd name="T64" fmla="*/ 8 w 68"/>
                <a:gd name="T65" fmla="*/ 6 h 57"/>
                <a:gd name="T66" fmla="*/ 12 w 68"/>
                <a:gd name="T67" fmla="*/ 3 h 57"/>
                <a:gd name="T68" fmla="*/ 17 w 68"/>
                <a:gd name="T69" fmla="*/ 2 h 57"/>
                <a:gd name="T70" fmla="*/ 22 w 68"/>
                <a:gd name="T71" fmla="*/ 1 h 57"/>
                <a:gd name="T72" fmla="*/ 28 w 68"/>
                <a:gd name="T73" fmla="*/ 0 h 57"/>
                <a:gd name="T74" fmla="*/ 32 w 68"/>
                <a:gd name="T75" fmla="*/ 1 h 57"/>
                <a:gd name="T76" fmla="*/ 37 w 68"/>
                <a:gd name="T77" fmla="*/ 2 h 57"/>
                <a:gd name="T78" fmla="*/ 41 w 68"/>
                <a:gd name="T79" fmla="*/ 6 h 57"/>
                <a:gd name="T80" fmla="*/ 45 w 68"/>
                <a:gd name="T81" fmla="*/ 1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8" h="57">
                  <a:moveTo>
                    <a:pt x="45" y="10"/>
                  </a:moveTo>
                  <a:lnTo>
                    <a:pt x="43" y="11"/>
                  </a:lnTo>
                  <a:lnTo>
                    <a:pt x="39" y="12"/>
                  </a:lnTo>
                  <a:lnTo>
                    <a:pt x="35" y="13"/>
                  </a:lnTo>
                  <a:lnTo>
                    <a:pt x="32" y="12"/>
                  </a:lnTo>
                  <a:lnTo>
                    <a:pt x="29" y="12"/>
                  </a:lnTo>
                  <a:lnTo>
                    <a:pt x="27" y="13"/>
                  </a:lnTo>
                  <a:lnTo>
                    <a:pt x="24" y="15"/>
                  </a:lnTo>
                  <a:lnTo>
                    <a:pt x="21" y="16"/>
                  </a:lnTo>
                  <a:lnTo>
                    <a:pt x="27" y="22"/>
                  </a:lnTo>
                  <a:lnTo>
                    <a:pt x="34" y="27"/>
                  </a:lnTo>
                  <a:lnTo>
                    <a:pt x="40" y="31"/>
                  </a:lnTo>
                  <a:lnTo>
                    <a:pt x="46" y="37"/>
                  </a:lnTo>
                  <a:lnTo>
                    <a:pt x="53" y="39"/>
                  </a:lnTo>
                  <a:lnTo>
                    <a:pt x="59" y="40"/>
                  </a:lnTo>
                  <a:lnTo>
                    <a:pt x="65" y="41"/>
                  </a:lnTo>
                  <a:lnTo>
                    <a:pt x="68" y="42"/>
                  </a:lnTo>
                  <a:lnTo>
                    <a:pt x="66" y="47"/>
                  </a:lnTo>
                  <a:lnTo>
                    <a:pt x="59" y="53"/>
                  </a:lnTo>
                  <a:lnTo>
                    <a:pt x="48" y="57"/>
                  </a:lnTo>
                  <a:lnTo>
                    <a:pt x="39" y="57"/>
                  </a:lnTo>
                  <a:lnTo>
                    <a:pt x="34" y="53"/>
                  </a:lnTo>
                  <a:lnTo>
                    <a:pt x="28" y="49"/>
                  </a:lnTo>
                  <a:lnTo>
                    <a:pt x="22" y="46"/>
                  </a:lnTo>
                  <a:lnTo>
                    <a:pt x="17" y="42"/>
                  </a:lnTo>
                  <a:lnTo>
                    <a:pt x="12" y="39"/>
                  </a:lnTo>
                  <a:lnTo>
                    <a:pt x="7" y="35"/>
                  </a:lnTo>
                  <a:lnTo>
                    <a:pt x="3" y="29"/>
                  </a:lnTo>
                  <a:lnTo>
                    <a:pt x="0" y="23"/>
                  </a:lnTo>
                  <a:lnTo>
                    <a:pt x="1" y="19"/>
                  </a:lnTo>
                  <a:lnTo>
                    <a:pt x="2" y="13"/>
                  </a:lnTo>
                  <a:lnTo>
                    <a:pt x="4" y="9"/>
                  </a:lnTo>
                  <a:lnTo>
                    <a:pt x="8" y="6"/>
                  </a:lnTo>
                  <a:lnTo>
                    <a:pt x="12" y="3"/>
                  </a:lnTo>
                  <a:lnTo>
                    <a:pt x="17" y="2"/>
                  </a:lnTo>
                  <a:lnTo>
                    <a:pt x="22" y="1"/>
                  </a:lnTo>
                  <a:lnTo>
                    <a:pt x="28" y="0"/>
                  </a:lnTo>
                  <a:lnTo>
                    <a:pt x="32" y="1"/>
                  </a:lnTo>
                  <a:lnTo>
                    <a:pt x="37" y="2"/>
                  </a:lnTo>
                  <a:lnTo>
                    <a:pt x="41" y="6"/>
                  </a:lnTo>
                  <a:lnTo>
                    <a:pt x="45" y="10"/>
                  </a:lnTo>
                  <a:close/>
                </a:path>
              </a:pathLst>
            </a:custGeom>
            <a:solidFill>
              <a:srgbClr val="000000"/>
            </a:solidFill>
            <a:ln w="38100">
              <a:solidFill>
                <a:srgbClr val="002060"/>
              </a:solidFill>
              <a:round/>
              <a:headEnd/>
              <a:tailEnd/>
            </a:ln>
          </p:spPr>
          <p:txBody>
            <a:bodyPr/>
            <a:lstStyle/>
            <a:p>
              <a:endParaRPr lang="en-US"/>
            </a:p>
          </p:txBody>
        </p:sp>
        <p:sp>
          <p:nvSpPr>
            <p:cNvPr id="93" name="Freeform 92"/>
            <p:cNvSpPr>
              <a:spLocks/>
            </p:cNvSpPr>
            <p:nvPr/>
          </p:nvSpPr>
          <p:spPr bwMode="auto">
            <a:xfrm>
              <a:off x="2431" y="3010"/>
              <a:ext cx="97" cy="36"/>
            </a:xfrm>
            <a:custGeom>
              <a:avLst/>
              <a:gdLst>
                <a:gd name="T0" fmla="*/ 68 w 97"/>
                <a:gd name="T1" fmla="*/ 9 h 36"/>
                <a:gd name="T2" fmla="*/ 74 w 97"/>
                <a:gd name="T3" fmla="*/ 7 h 36"/>
                <a:gd name="T4" fmla="*/ 80 w 97"/>
                <a:gd name="T5" fmla="*/ 7 h 36"/>
                <a:gd name="T6" fmla="*/ 87 w 97"/>
                <a:gd name="T7" fmla="*/ 8 h 36"/>
                <a:gd name="T8" fmla="*/ 93 w 97"/>
                <a:gd name="T9" fmla="*/ 10 h 36"/>
                <a:gd name="T10" fmla="*/ 95 w 97"/>
                <a:gd name="T11" fmla="*/ 12 h 36"/>
                <a:gd name="T12" fmla="*/ 96 w 97"/>
                <a:gd name="T13" fmla="*/ 16 h 36"/>
                <a:gd name="T14" fmla="*/ 97 w 97"/>
                <a:gd name="T15" fmla="*/ 19 h 36"/>
                <a:gd name="T16" fmla="*/ 96 w 97"/>
                <a:gd name="T17" fmla="*/ 22 h 36"/>
                <a:gd name="T18" fmla="*/ 88 w 97"/>
                <a:gd name="T19" fmla="*/ 24 h 36"/>
                <a:gd name="T20" fmla="*/ 82 w 97"/>
                <a:gd name="T21" fmla="*/ 24 h 36"/>
                <a:gd name="T22" fmla="*/ 75 w 97"/>
                <a:gd name="T23" fmla="*/ 26 h 36"/>
                <a:gd name="T24" fmla="*/ 71 w 97"/>
                <a:gd name="T25" fmla="*/ 33 h 36"/>
                <a:gd name="T26" fmla="*/ 68 w 97"/>
                <a:gd name="T27" fmla="*/ 30 h 36"/>
                <a:gd name="T28" fmla="*/ 64 w 97"/>
                <a:gd name="T29" fmla="*/ 25 h 36"/>
                <a:gd name="T30" fmla="*/ 59 w 97"/>
                <a:gd name="T31" fmla="*/ 18 h 36"/>
                <a:gd name="T32" fmla="*/ 57 w 97"/>
                <a:gd name="T33" fmla="*/ 12 h 36"/>
                <a:gd name="T34" fmla="*/ 46 w 97"/>
                <a:gd name="T35" fmla="*/ 12 h 36"/>
                <a:gd name="T36" fmla="*/ 38 w 97"/>
                <a:gd name="T37" fmla="*/ 17 h 36"/>
                <a:gd name="T38" fmla="*/ 35 w 97"/>
                <a:gd name="T39" fmla="*/ 24 h 36"/>
                <a:gd name="T40" fmla="*/ 35 w 97"/>
                <a:gd name="T41" fmla="*/ 30 h 36"/>
                <a:gd name="T42" fmla="*/ 32 w 97"/>
                <a:gd name="T43" fmla="*/ 29 h 36"/>
                <a:gd name="T44" fmla="*/ 30 w 97"/>
                <a:gd name="T45" fmla="*/ 25 h 36"/>
                <a:gd name="T46" fmla="*/ 27 w 97"/>
                <a:gd name="T47" fmla="*/ 19 h 36"/>
                <a:gd name="T48" fmla="*/ 24 w 97"/>
                <a:gd name="T49" fmla="*/ 16 h 36"/>
                <a:gd name="T50" fmla="*/ 21 w 97"/>
                <a:gd name="T51" fmla="*/ 16 h 36"/>
                <a:gd name="T52" fmla="*/ 18 w 97"/>
                <a:gd name="T53" fmla="*/ 18 h 36"/>
                <a:gd name="T54" fmla="*/ 14 w 97"/>
                <a:gd name="T55" fmla="*/ 22 h 36"/>
                <a:gd name="T56" fmla="*/ 12 w 97"/>
                <a:gd name="T57" fmla="*/ 25 h 36"/>
                <a:gd name="T58" fmla="*/ 14 w 97"/>
                <a:gd name="T59" fmla="*/ 27 h 36"/>
                <a:gd name="T60" fmla="*/ 17 w 97"/>
                <a:gd name="T61" fmla="*/ 29 h 36"/>
                <a:gd name="T62" fmla="*/ 19 w 97"/>
                <a:gd name="T63" fmla="*/ 31 h 36"/>
                <a:gd name="T64" fmla="*/ 20 w 97"/>
                <a:gd name="T65" fmla="*/ 35 h 36"/>
                <a:gd name="T66" fmla="*/ 13 w 97"/>
                <a:gd name="T67" fmla="*/ 36 h 36"/>
                <a:gd name="T68" fmla="*/ 9 w 97"/>
                <a:gd name="T69" fmla="*/ 35 h 36"/>
                <a:gd name="T70" fmla="*/ 3 w 97"/>
                <a:gd name="T71" fmla="*/ 30 h 36"/>
                <a:gd name="T72" fmla="*/ 0 w 97"/>
                <a:gd name="T73" fmla="*/ 26 h 36"/>
                <a:gd name="T74" fmla="*/ 0 w 97"/>
                <a:gd name="T75" fmla="*/ 21 h 36"/>
                <a:gd name="T76" fmla="*/ 0 w 97"/>
                <a:gd name="T77" fmla="*/ 16 h 36"/>
                <a:gd name="T78" fmla="*/ 2 w 97"/>
                <a:gd name="T79" fmla="*/ 11 h 36"/>
                <a:gd name="T80" fmla="*/ 5 w 97"/>
                <a:gd name="T81" fmla="*/ 8 h 36"/>
                <a:gd name="T82" fmla="*/ 9 w 97"/>
                <a:gd name="T83" fmla="*/ 7 h 36"/>
                <a:gd name="T84" fmla="*/ 11 w 97"/>
                <a:gd name="T85" fmla="*/ 6 h 36"/>
                <a:gd name="T86" fmla="*/ 13 w 97"/>
                <a:gd name="T87" fmla="*/ 3 h 36"/>
                <a:gd name="T88" fmla="*/ 15 w 97"/>
                <a:gd name="T89" fmla="*/ 2 h 36"/>
                <a:gd name="T90" fmla="*/ 21 w 97"/>
                <a:gd name="T91" fmla="*/ 3 h 36"/>
                <a:gd name="T92" fmla="*/ 28 w 97"/>
                <a:gd name="T93" fmla="*/ 6 h 36"/>
                <a:gd name="T94" fmla="*/ 33 w 97"/>
                <a:gd name="T95" fmla="*/ 6 h 36"/>
                <a:gd name="T96" fmla="*/ 39 w 97"/>
                <a:gd name="T97" fmla="*/ 1 h 36"/>
                <a:gd name="T98" fmla="*/ 47 w 97"/>
                <a:gd name="T99" fmla="*/ 0 h 36"/>
                <a:gd name="T100" fmla="*/ 56 w 97"/>
                <a:gd name="T101" fmla="*/ 0 h 36"/>
                <a:gd name="T102" fmla="*/ 64 w 97"/>
                <a:gd name="T103" fmla="*/ 2 h 36"/>
                <a:gd name="T104" fmla="*/ 68 w 97"/>
                <a:gd name="T105" fmla="*/ 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 h="36">
                  <a:moveTo>
                    <a:pt x="68" y="9"/>
                  </a:moveTo>
                  <a:lnTo>
                    <a:pt x="74" y="7"/>
                  </a:lnTo>
                  <a:lnTo>
                    <a:pt x="80" y="7"/>
                  </a:lnTo>
                  <a:lnTo>
                    <a:pt x="87" y="8"/>
                  </a:lnTo>
                  <a:lnTo>
                    <a:pt x="93" y="10"/>
                  </a:lnTo>
                  <a:lnTo>
                    <a:pt x="95" y="12"/>
                  </a:lnTo>
                  <a:lnTo>
                    <a:pt x="96" y="16"/>
                  </a:lnTo>
                  <a:lnTo>
                    <a:pt x="97" y="19"/>
                  </a:lnTo>
                  <a:lnTo>
                    <a:pt x="96" y="22"/>
                  </a:lnTo>
                  <a:lnTo>
                    <a:pt x="88" y="24"/>
                  </a:lnTo>
                  <a:lnTo>
                    <a:pt x="82" y="24"/>
                  </a:lnTo>
                  <a:lnTo>
                    <a:pt x="75" y="26"/>
                  </a:lnTo>
                  <a:lnTo>
                    <a:pt x="71" y="33"/>
                  </a:lnTo>
                  <a:lnTo>
                    <a:pt x="68" y="30"/>
                  </a:lnTo>
                  <a:lnTo>
                    <a:pt x="64" y="25"/>
                  </a:lnTo>
                  <a:lnTo>
                    <a:pt x="59" y="18"/>
                  </a:lnTo>
                  <a:lnTo>
                    <a:pt x="57" y="12"/>
                  </a:lnTo>
                  <a:lnTo>
                    <a:pt x="46" y="12"/>
                  </a:lnTo>
                  <a:lnTo>
                    <a:pt x="38" y="17"/>
                  </a:lnTo>
                  <a:lnTo>
                    <a:pt x="35" y="24"/>
                  </a:lnTo>
                  <a:lnTo>
                    <a:pt x="35" y="30"/>
                  </a:lnTo>
                  <a:lnTo>
                    <a:pt x="32" y="29"/>
                  </a:lnTo>
                  <a:lnTo>
                    <a:pt x="30" y="25"/>
                  </a:lnTo>
                  <a:lnTo>
                    <a:pt x="27" y="19"/>
                  </a:lnTo>
                  <a:lnTo>
                    <a:pt x="24" y="16"/>
                  </a:lnTo>
                  <a:lnTo>
                    <a:pt x="21" y="16"/>
                  </a:lnTo>
                  <a:lnTo>
                    <a:pt x="18" y="18"/>
                  </a:lnTo>
                  <a:lnTo>
                    <a:pt x="14" y="22"/>
                  </a:lnTo>
                  <a:lnTo>
                    <a:pt x="12" y="25"/>
                  </a:lnTo>
                  <a:lnTo>
                    <a:pt x="14" y="27"/>
                  </a:lnTo>
                  <a:lnTo>
                    <a:pt x="17" y="29"/>
                  </a:lnTo>
                  <a:lnTo>
                    <a:pt x="19" y="31"/>
                  </a:lnTo>
                  <a:lnTo>
                    <a:pt x="20" y="35"/>
                  </a:lnTo>
                  <a:lnTo>
                    <a:pt x="13" y="36"/>
                  </a:lnTo>
                  <a:lnTo>
                    <a:pt x="9" y="35"/>
                  </a:lnTo>
                  <a:lnTo>
                    <a:pt x="3" y="30"/>
                  </a:lnTo>
                  <a:lnTo>
                    <a:pt x="0" y="26"/>
                  </a:lnTo>
                  <a:lnTo>
                    <a:pt x="0" y="21"/>
                  </a:lnTo>
                  <a:lnTo>
                    <a:pt x="0" y="16"/>
                  </a:lnTo>
                  <a:lnTo>
                    <a:pt x="2" y="11"/>
                  </a:lnTo>
                  <a:lnTo>
                    <a:pt x="5" y="8"/>
                  </a:lnTo>
                  <a:lnTo>
                    <a:pt x="9" y="7"/>
                  </a:lnTo>
                  <a:lnTo>
                    <a:pt x="11" y="6"/>
                  </a:lnTo>
                  <a:lnTo>
                    <a:pt x="13" y="3"/>
                  </a:lnTo>
                  <a:lnTo>
                    <a:pt x="15" y="2"/>
                  </a:lnTo>
                  <a:lnTo>
                    <a:pt x="21" y="3"/>
                  </a:lnTo>
                  <a:lnTo>
                    <a:pt x="28" y="6"/>
                  </a:lnTo>
                  <a:lnTo>
                    <a:pt x="33" y="6"/>
                  </a:lnTo>
                  <a:lnTo>
                    <a:pt x="39" y="1"/>
                  </a:lnTo>
                  <a:lnTo>
                    <a:pt x="47" y="0"/>
                  </a:lnTo>
                  <a:lnTo>
                    <a:pt x="56" y="0"/>
                  </a:lnTo>
                  <a:lnTo>
                    <a:pt x="64" y="2"/>
                  </a:lnTo>
                  <a:lnTo>
                    <a:pt x="68" y="9"/>
                  </a:lnTo>
                  <a:close/>
                </a:path>
              </a:pathLst>
            </a:custGeom>
            <a:solidFill>
              <a:srgbClr val="000000"/>
            </a:solidFill>
            <a:ln w="38100">
              <a:solidFill>
                <a:srgbClr val="002060"/>
              </a:solidFill>
              <a:round/>
              <a:headEnd/>
              <a:tailEnd/>
            </a:ln>
          </p:spPr>
          <p:txBody>
            <a:bodyPr/>
            <a:lstStyle/>
            <a:p>
              <a:endParaRPr lang="en-US"/>
            </a:p>
          </p:txBody>
        </p:sp>
        <p:sp>
          <p:nvSpPr>
            <p:cNvPr id="94" name="Freeform 93"/>
            <p:cNvSpPr>
              <a:spLocks/>
            </p:cNvSpPr>
            <p:nvPr/>
          </p:nvSpPr>
          <p:spPr bwMode="auto">
            <a:xfrm>
              <a:off x="2420" y="3035"/>
              <a:ext cx="26" cy="34"/>
            </a:xfrm>
            <a:custGeom>
              <a:avLst/>
              <a:gdLst>
                <a:gd name="T0" fmla="*/ 13 w 26"/>
                <a:gd name="T1" fmla="*/ 22 h 34"/>
                <a:gd name="T2" fmla="*/ 19 w 26"/>
                <a:gd name="T3" fmla="*/ 23 h 34"/>
                <a:gd name="T4" fmla="*/ 23 w 26"/>
                <a:gd name="T5" fmla="*/ 22 h 34"/>
                <a:gd name="T6" fmla="*/ 25 w 26"/>
                <a:gd name="T7" fmla="*/ 22 h 34"/>
                <a:gd name="T8" fmla="*/ 26 w 26"/>
                <a:gd name="T9" fmla="*/ 29 h 34"/>
                <a:gd name="T10" fmla="*/ 22 w 26"/>
                <a:gd name="T11" fmla="*/ 33 h 34"/>
                <a:gd name="T12" fmla="*/ 16 w 26"/>
                <a:gd name="T13" fmla="*/ 34 h 34"/>
                <a:gd name="T14" fmla="*/ 11 w 26"/>
                <a:gd name="T15" fmla="*/ 34 h 34"/>
                <a:gd name="T16" fmla="*/ 4 w 26"/>
                <a:gd name="T17" fmla="*/ 32 h 34"/>
                <a:gd name="T18" fmla="*/ 1 w 26"/>
                <a:gd name="T19" fmla="*/ 25 h 34"/>
                <a:gd name="T20" fmla="*/ 0 w 26"/>
                <a:gd name="T21" fmla="*/ 15 h 34"/>
                <a:gd name="T22" fmla="*/ 0 w 26"/>
                <a:gd name="T23" fmla="*/ 5 h 34"/>
                <a:gd name="T24" fmla="*/ 1 w 26"/>
                <a:gd name="T25" fmla="*/ 0 h 34"/>
                <a:gd name="T26" fmla="*/ 4 w 26"/>
                <a:gd name="T27" fmla="*/ 4 h 34"/>
                <a:gd name="T28" fmla="*/ 6 w 26"/>
                <a:gd name="T29" fmla="*/ 11 h 34"/>
                <a:gd name="T30" fmla="*/ 9 w 26"/>
                <a:gd name="T31" fmla="*/ 19 h 34"/>
                <a:gd name="T32" fmla="*/ 13 w 26"/>
                <a:gd name="T33"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4">
                  <a:moveTo>
                    <a:pt x="13" y="22"/>
                  </a:moveTo>
                  <a:lnTo>
                    <a:pt x="19" y="23"/>
                  </a:lnTo>
                  <a:lnTo>
                    <a:pt x="23" y="22"/>
                  </a:lnTo>
                  <a:lnTo>
                    <a:pt x="25" y="22"/>
                  </a:lnTo>
                  <a:lnTo>
                    <a:pt x="26" y="29"/>
                  </a:lnTo>
                  <a:lnTo>
                    <a:pt x="22" y="33"/>
                  </a:lnTo>
                  <a:lnTo>
                    <a:pt x="16" y="34"/>
                  </a:lnTo>
                  <a:lnTo>
                    <a:pt x="11" y="34"/>
                  </a:lnTo>
                  <a:lnTo>
                    <a:pt x="4" y="32"/>
                  </a:lnTo>
                  <a:lnTo>
                    <a:pt x="1" y="25"/>
                  </a:lnTo>
                  <a:lnTo>
                    <a:pt x="0" y="15"/>
                  </a:lnTo>
                  <a:lnTo>
                    <a:pt x="0" y="5"/>
                  </a:lnTo>
                  <a:lnTo>
                    <a:pt x="1" y="0"/>
                  </a:lnTo>
                  <a:lnTo>
                    <a:pt x="4" y="4"/>
                  </a:lnTo>
                  <a:lnTo>
                    <a:pt x="6" y="11"/>
                  </a:lnTo>
                  <a:lnTo>
                    <a:pt x="9" y="19"/>
                  </a:lnTo>
                  <a:lnTo>
                    <a:pt x="13" y="22"/>
                  </a:lnTo>
                  <a:close/>
                </a:path>
              </a:pathLst>
            </a:custGeom>
            <a:solidFill>
              <a:srgbClr val="000000"/>
            </a:solidFill>
            <a:ln w="38100">
              <a:solidFill>
                <a:srgbClr val="002060"/>
              </a:solidFill>
              <a:round/>
              <a:headEnd/>
              <a:tailEnd/>
            </a:ln>
          </p:spPr>
          <p:txBody>
            <a:bodyPr/>
            <a:lstStyle/>
            <a:p>
              <a:endParaRPr lang="en-US"/>
            </a:p>
          </p:txBody>
        </p:sp>
        <p:sp>
          <p:nvSpPr>
            <p:cNvPr id="95" name="Freeform 94"/>
            <p:cNvSpPr>
              <a:spLocks/>
            </p:cNvSpPr>
            <p:nvPr/>
          </p:nvSpPr>
          <p:spPr bwMode="auto">
            <a:xfrm>
              <a:off x="2398" y="3056"/>
              <a:ext cx="294" cy="149"/>
            </a:xfrm>
            <a:custGeom>
              <a:avLst/>
              <a:gdLst>
                <a:gd name="T0" fmla="*/ 244 w 294"/>
                <a:gd name="T1" fmla="*/ 27 h 149"/>
                <a:gd name="T2" fmla="*/ 249 w 294"/>
                <a:gd name="T3" fmla="*/ 43 h 149"/>
                <a:gd name="T4" fmla="*/ 244 w 294"/>
                <a:gd name="T5" fmla="*/ 58 h 149"/>
                <a:gd name="T6" fmla="*/ 237 w 294"/>
                <a:gd name="T7" fmla="*/ 64 h 149"/>
                <a:gd name="T8" fmla="*/ 228 w 294"/>
                <a:gd name="T9" fmla="*/ 68 h 149"/>
                <a:gd name="T10" fmla="*/ 219 w 294"/>
                <a:gd name="T11" fmla="*/ 70 h 149"/>
                <a:gd name="T12" fmla="*/ 207 w 294"/>
                <a:gd name="T13" fmla="*/ 69 h 149"/>
                <a:gd name="T14" fmla="*/ 191 w 294"/>
                <a:gd name="T15" fmla="*/ 56 h 149"/>
                <a:gd name="T16" fmla="*/ 158 w 294"/>
                <a:gd name="T17" fmla="*/ 34 h 149"/>
                <a:gd name="T18" fmla="*/ 120 w 294"/>
                <a:gd name="T19" fmla="*/ 15 h 149"/>
                <a:gd name="T20" fmla="*/ 84 w 294"/>
                <a:gd name="T21" fmla="*/ 16 h 149"/>
                <a:gd name="T22" fmla="*/ 71 w 294"/>
                <a:gd name="T23" fmla="*/ 20 h 149"/>
                <a:gd name="T24" fmla="*/ 56 w 294"/>
                <a:gd name="T25" fmla="*/ 25 h 149"/>
                <a:gd name="T26" fmla="*/ 42 w 294"/>
                <a:gd name="T27" fmla="*/ 30 h 149"/>
                <a:gd name="T28" fmla="*/ 28 w 294"/>
                <a:gd name="T29" fmla="*/ 38 h 149"/>
                <a:gd name="T30" fmla="*/ 23 w 294"/>
                <a:gd name="T31" fmla="*/ 49 h 149"/>
                <a:gd name="T32" fmla="*/ 23 w 294"/>
                <a:gd name="T33" fmla="*/ 70 h 149"/>
                <a:gd name="T34" fmla="*/ 31 w 294"/>
                <a:gd name="T35" fmla="*/ 86 h 149"/>
                <a:gd name="T36" fmla="*/ 43 w 294"/>
                <a:gd name="T37" fmla="*/ 98 h 149"/>
                <a:gd name="T38" fmla="*/ 59 w 294"/>
                <a:gd name="T39" fmla="*/ 107 h 149"/>
                <a:gd name="T40" fmla="*/ 75 w 294"/>
                <a:gd name="T41" fmla="*/ 114 h 149"/>
                <a:gd name="T42" fmla="*/ 131 w 294"/>
                <a:gd name="T43" fmla="*/ 122 h 149"/>
                <a:gd name="T44" fmla="*/ 178 w 294"/>
                <a:gd name="T45" fmla="*/ 116 h 149"/>
                <a:gd name="T46" fmla="*/ 212 w 294"/>
                <a:gd name="T47" fmla="*/ 105 h 149"/>
                <a:gd name="T48" fmla="*/ 226 w 294"/>
                <a:gd name="T49" fmla="*/ 97 h 149"/>
                <a:gd name="T50" fmla="*/ 244 w 294"/>
                <a:gd name="T51" fmla="*/ 85 h 149"/>
                <a:gd name="T52" fmla="*/ 263 w 294"/>
                <a:gd name="T53" fmla="*/ 63 h 149"/>
                <a:gd name="T54" fmla="*/ 275 w 294"/>
                <a:gd name="T55" fmla="*/ 41 h 149"/>
                <a:gd name="T56" fmla="*/ 272 w 294"/>
                <a:gd name="T57" fmla="*/ 30 h 149"/>
                <a:gd name="T58" fmla="*/ 265 w 294"/>
                <a:gd name="T59" fmla="*/ 29 h 149"/>
                <a:gd name="T60" fmla="*/ 259 w 294"/>
                <a:gd name="T61" fmla="*/ 23 h 149"/>
                <a:gd name="T62" fmla="*/ 267 w 294"/>
                <a:gd name="T63" fmla="*/ 20 h 149"/>
                <a:gd name="T64" fmla="*/ 275 w 294"/>
                <a:gd name="T65" fmla="*/ 21 h 149"/>
                <a:gd name="T66" fmla="*/ 288 w 294"/>
                <a:gd name="T67" fmla="*/ 30 h 149"/>
                <a:gd name="T68" fmla="*/ 294 w 294"/>
                <a:gd name="T69" fmla="*/ 45 h 149"/>
                <a:gd name="T70" fmla="*/ 287 w 294"/>
                <a:gd name="T71" fmla="*/ 60 h 149"/>
                <a:gd name="T72" fmla="*/ 276 w 294"/>
                <a:gd name="T73" fmla="*/ 79 h 149"/>
                <a:gd name="T74" fmla="*/ 262 w 294"/>
                <a:gd name="T75" fmla="*/ 96 h 149"/>
                <a:gd name="T76" fmla="*/ 254 w 294"/>
                <a:gd name="T77" fmla="*/ 106 h 149"/>
                <a:gd name="T78" fmla="*/ 216 w 294"/>
                <a:gd name="T79" fmla="*/ 131 h 149"/>
                <a:gd name="T80" fmla="*/ 173 w 294"/>
                <a:gd name="T81" fmla="*/ 146 h 149"/>
                <a:gd name="T82" fmla="*/ 126 w 294"/>
                <a:gd name="T83" fmla="*/ 149 h 149"/>
                <a:gd name="T84" fmla="*/ 80 w 294"/>
                <a:gd name="T85" fmla="*/ 140 h 149"/>
                <a:gd name="T86" fmla="*/ 53 w 294"/>
                <a:gd name="T87" fmla="*/ 131 h 149"/>
                <a:gd name="T88" fmla="*/ 28 w 294"/>
                <a:gd name="T89" fmla="*/ 116 h 149"/>
                <a:gd name="T90" fmla="*/ 9 w 294"/>
                <a:gd name="T91" fmla="*/ 96 h 149"/>
                <a:gd name="T92" fmla="*/ 0 w 294"/>
                <a:gd name="T93" fmla="*/ 69 h 149"/>
                <a:gd name="T94" fmla="*/ 5 w 294"/>
                <a:gd name="T95" fmla="*/ 44 h 149"/>
                <a:gd name="T96" fmla="*/ 22 w 294"/>
                <a:gd name="T97" fmla="*/ 26 h 149"/>
                <a:gd name="T98" fmla="*/ 40 w 294"/>
                <a:gd name="T99" fmla="*/ 19 h 149"/>
                <a:gd name="T100" fmla="*/ 69 w 294"/>
                <a:gd name="T101" fmla="*/ 9 h 149"/>
                <a:gd name="T102" fmla="*/ 101 w 294"/>
                <a:gd name="T103" fmla="*/ 1 h 149"/>
                <a:gd name="T104" fmla="*/ 127 w 294"/>
                <a:gd name="T105" fmla="*/ 3 h 149"/>
                <a:gd name="T106" fmla="*/ 146 w 294"/>
                <a:gd name="T107" fmla="*/ 12 h 149"/>
                <a:gd name="T108" fmla="*/ 178 w 294"/>
                <a:gd name="T109" fmla="*/ 29 h 149"/>
                <a:gd name="T110" fmla="*/ 211 w 294"/>
                <a:gd name="T111" fmla="*/ 44 h 149"/>
                <a:gd name="T112" fmla="*/ 225 w 294"/>
                <a:gd name="T113" fmla="*/ 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4" h="149">
                  <a:moveTo>
                    <a:pt x="225" y="49"/>
                  </a:moveTo>
                  <a:lnTo>
                    <a:pt x="244" y="27"/>
                  </a:lnTo>
                  <a:lnTo>
                    <a:pt x="248" y="35"/>
                  </a:lnTo>
                  <a:lnTo>
                    <a:pt x="249" y="43"/>
                  </a:lnTo>
                  <a:lnTo>
                    <a:pt x="249" y="51"/>
                  </a:lnTo>
                  <a:lnTo>
                    <a:pt x="244" y="58"/>
                  </a:lnTo>
                  <a:lnTo>
                    <a:pt x="241" y="62"/>
                  </a:lnTo>
                  <a:lnTo>
                    <a:pt x="237" y="64"/>
                  </a:lnTo>
                  <a:lnTo>
                    <a:pt x="232" y="66"/>
                  </a:lnTo>
                  <a:lnTo>
                    <a:pt x="228" y="68"/>
                  </a:lnTo>
                  <a:lnTo>
                    <a:pt x="223" y="69"/>
                  </a:lnTo>
                  <a:lnTo>
                    <a:pt x="219" y="70"/>
                  </a:lnTo>
                  <a:lnTo>
                    <a:pt x="213" y="70"/>
                  </a:lnTo>
                  <a:lnTo>
                    <a:pt x="207" y="69"/>
                  </a:lnTo>
                  <a:lnTo>
                    <a:pt x="201" y="65"/>
                  </a:lnTo>
                  <a:lnTo>
                    <a:pt x="191" y="56"/>
                  </a:lnTo>
                  <a:lnTo>
                    <a:pt x="175" y="45"/>
                  </a:lnTo>
                  <a:lnTo>
                    <a:pt x="158" y="34"/>
                  </a:lnTo>
                  <a:lnTo>
                    <a:pt x="139" y="22"/>
                  </a:lnTo>
                  <a:lnTo>
                    <a:pt x="120" y="15"/>
                  </a:lnTo>
                  <a:lnTo>
                    <a:pt x="101" y="12"/>
                  </a:lnTo>
                  <a:lnTo>
                    <a:pt x="84" y="16"/>
                  </a:lnTo>
                  <a:lnTo>
                    <a:pt x="78" y="18"/>
                  </a:lnTo>
                  <a:lnTo>
                    <a:pt x="71" y="20"/>
                  </a:lnTo>
                  <a:lnTo>
                    <a:pt x="63" y="22"/>
                  </a:lnTo>
                  <a:lnTo>
                    <a:pt x="56" y="25"/>
                  </a:lnTo>
                  <a:lnTo>
                    <a:pt x="48" y="28"/>
                  </a:lnTo>
                  <a:lnTo>
                    <a:pt x="42" y="30"/>
                  </a:lnTo>
                  <a:lnTo>
                    <a:pt x="35" y="34"/>
                  </a:lnTo>
                  <a:lnTo>
                    <a:pt x="28" y="38"/>
                  </a:lnTo>
                  <a:lnTo>
                    <a:pt x="25" y="44"/>
                  </a:lnTo>
                  <a:lnTo>
                    <a:pt x="23" y="49"/>
                  </a:lnTo>
                  <a:lnTo>
                    <a:pt x="22" y="57"/>
                  </a:lnTo>
                  <a:lnTo>
                    <a:pt x="23" y="70"/>
                  </a:lnTo>
                  <a:lnTo>
                    <a:pt x="26" y="79"/>
                  </a:lnTo>
                  <a:lnTo>
                    <a:pt x="31" y="86"/>
                  </a:lnTo>
                  <a:lnTo>
                    <a:pt x="36" y="93"/>
                  </a:lnTo>
                  <a:lnTo>
                    <a:pt x="43" y="98"/>
                  </a:lnTo>
                  <a:lnTo>
                    <a:pt x="51" y="103"/>
                  </a:lnTo>
                  <a:lnTo>
                    <a:pt x="59" y="107"/>
                  </a:lnTo>
                  <a:lnTo>
                    <a:pt x="66" y="111"/>
                  </a:lnTo>
                  <a:lnTo>
                    <a:pt x="75" y="114"/>
                  </a:lnTo>
                  <a:lnTo>
                    <a:pt x="104" y="121"/>
                  </a:lnTo>
                  <a:lnTo>
                    <a:pt x="131" y="122"/>
                  </a:lnTo>
                  <a:lnTo>
                    <a:pt x="156" y="121"/>
                  </a:lnTo>
                  <a:lnTo>
                    <a:pt x="178" y="116"/>
                  </a:lnTo>
                  <a:lnTo>
                    <a:pt x="197" y="111"/>
                  </a:lnTo>
                  <a:lnTo>
                    <a:pt x="212" y="105"/>
                  </a:lnTo>
                  <a:lnTo>
                    <a:pt x="222" y="101"/>
                  </a:lnTo>
                  <a:lnTo>
                    <a:pt x="226" y="97"/>
                  </a:lnTo>
                  <a:lnTo>
                    <a:pt x="235" y="93"/>
                  </a:lnTo>
                  <a:lnTo>
                    <a:pt x="244" y="85"/>
                  </a:lnTo>
                  <a:lnTo>
                    <a:pt x="254" y="75"/>
                  </a:lnTo>
                  <a:lnTo>
                    <a:pt x="263" y="63"/>
                  </a:lnTo>
                  <a:lnTo>
                    <a:pt x="270" y="51"/>
                  </a:lnTo>
                  <a:lnTo>
                    <a:pt x="275" y="41"/>
                  </a:lnTo>
                  <a:lnTo>
                    <a:pt x="276" y="34"/>
                  </a:lnTo>
                  <a:lnTo>
                    <a:pt x="272" y="30"/>
                  </a:lnTo>
                  <a:lnTo>
                    <a:pt x="268" y="30"/>
                  </a:lnTo>
                  <a:lnTo>
                    <a:pt x="265" y="29"/>
                  </a:lnTo>
                  <a:lnTo>
                    <a:pt x="261" y="27"/>
                  </a:lnTo>
                  <a:lnTo>
                    <a:pt x="259" y="23"/>
                  </a:lnTo>
                  <a:lnTo>
                    <a:pt x="262" y="20"/>
                  </a:lnTo>
                  <a:lnTo>
                    <a:pt x="267" y="20"/>
                  </a:lnTo>
                  <a:lnTo>
                    <a:pt x="271" y="20"/>
                  </a:lnTo>
                  <a:lnTo>
                    <a:pt x="275" y="21"/>
                  </a:lnTo>
                  <a:lnTo>
                    <a:pt x="281" y="25"/>
                  </a:lnTo>
                  <a:lnTo>
                    <a:pt x="288" y="30"/>
                  </a:lnTo>
                  <a:lnTo>
                    <a:pt x="291" y="37"/>
                  </a:lnTo>
                  <a:lnTo>
                    <a:pt x="294" y="45"/>
                  </a:lnTo>
                  <a:lnTo>
                    <a:pt x="291" y="53"/>
                  </a:lnTo>
                  <a:lnTo>
                    <a:pt x="287" y="60"/>
                  </a:lnTo>
                  <a:lnTo>
                    <a:pt x="281" y="70"/>
                  </a:lnTo>
                  <a:lnTo>
                    <a:pt x="276" y="79"/>
                  </a:lnTo>
                  <a:lnTo>
                    <a:pt x="269" y="88"/>
                  </a:lnTo>
                  <a:lnTo>
                    <a:pt x="262" y="96"/>
                  </a:lnTo>
                  <a:lnTo>
                    <a:pt x="258" y="103"/>
                  </a:lnTo>
                  <a:lnTo>
                    <a:pt x="254" y="106"/>
                  </a:lnTo>
                  <a:lnTo>
                    <a:pt x="237" y="120"/>
                  </a:lnTo>
                  <a:lnTo>
                    <a:pt x="216" y="131"/>
                  </a:lnTo>
                  <a:lnTo>
                    <a:pt x="195" y="140"/>
                  </a:lnTo>
                  <a:lnTo>
                    <a:pt x="173" y="146"/>
                  </a:lnTo>
                  <a:lnTo>
                    <a:pt x="149" y="149"/>
                  </a:lnTo>
                  <a:lnTo>
                    <a:pt x="126" y="149"/>
                  </a:lnTo>
                  <a:lnTo>
                    <a:pt x="102" y="146"/>
                  </a:lnTo>
                  <a:lnTo>
                    <a:pt x="80" y="140"/>
                  </a:lnTo>
                  <a:lnTo>
                    <a:pt x="66" y="137"/>
                  </a:lnTo>
                  <a:lnTo>
                    <a:pt x="53" y="131"/>
                  </a:lnTo>
                  <a:lnTo>
                    <a:pt x="41" y="124"/>
                  </a:lnTo>
                  <a:lnTo>
                    <a:pt x="28" y="116"/>
                  </a:lnTo>
                  <a:lnTo>
                    <a:pt x="18" y="107"/>
                  </a:lnTo>
                  <a:lnTo>
                    <a:pt x="9" y="96"/>
                  </a:lnTo>
                  <a:lnTo>
                    <a:pt x="4" y="84"/>
                  </a:lnTo>
                  <a:lnTo>
                    <a:pt x="0" y="69"/>
                  </a:lnTo>
                  <a:lnTo>
                    <a:pt x="0" y="56"/>
                  </a:lnTo>
                  <a:lnTo>
                    <a:pt x="5" y="44"/>
                  </a:lnTo>
                  <a:lnTo>
                    <a:pt x="13" y="34"/>
                  </a:lnTo>
                  <a:lnTo>
                    <a:pt x="22" y="26"/>
                  </a:lnTo>
                  <a:lnTo>
                    <a:pt x="28" y="23"/>
                  </a:lnTo>
                  <a:lnTo>
                    <a:pt x="40" y="19"/>
                  </a:lnTo>
                  <a:lnTo>
                    <a:pt x="53" y="15"/>
                  </a:lnTo>
                  <a:lnTo>
                    <a:pt x="69" y="9"/>
                  </a:lnTo>
                  <a:lnTo>
                    <a:pt x="85" y="4"/>
                  </a:lnTo>
                  <a:lnTo>
                    <a:pt x="101" y="1"/>
                  </a:lnTo>
                  <a:lnTo>
                    <a:pt x="116" y="0"/>
                  </a:lnTo>
                  <a:lnTo>
                    <a:pt x="127" y="3"/>
                  </a:lnTo>
                  <a:lnTo>
                    <a:pt x="134" y="7"/>
                  </a:lnTo>
                  <a:lnTo>
                    <a:pt x="146" y="12"/>
                  </a:lnTo>
                  <a:lnTo>
                    <a:pt x="162" y="20"/>
                  </a:lnTo>
                  <a:lnTo>
                    <a:pt x="178" y="29"/>
                  </a:lnTo>
                  <a:lnTo>
                    <a:pt x="195" y="37"/>
                  </a:lnTo>
                  <a:lnTo>
                    <a:pt x="211" y="44"/>
                  </a:lnTo>
                  <a:lnTo>
                    <a:pt x="221" y="48"/>
                  </a:lnTo>
                  <a:lnTo>
                    <a:pt x="225" y="49"/>
                  </a:lnTo>
                  <a:close/>
                </a:path>
              </a:pathLst>
            </a:custGeom>
            <a:solidFill>
              <a:srgbClr val="000000"/>
            </a:solidFill>
            <a:ln w="38100">
              <a:solidFill>
                <a:srgbClr val="002060"/>
              </a:solidFill>
              <a:round/>
              <a:headEnd/>
              <a:tailEnd/>
            </a:ln>
          </p:spPr>
          <p:txBody>
            <a:bodyPr/>
            <a:lstStyle/>
            <a:p>
              <a:endParaRPr lang="en-US"/>
            </a:p>
          </p:txBody>
        </p:sp>
        <p:sp>
          <p:nvSpPr>
            <p:cNvPr id="96" name="Freeform 95"/>
            <p:cNvSpPr>
              <a:spLocks/>
            </p:cNvSpPr>
            <p:nvPr/>
          </p:nvSpPr>
          <p:spPr bwMode="auto">
            <a:xfrm>
              <a:off x="2489" y="3076"/>
              <a:ext cx="39" cy="39"/>
            </a:xfrm>
            <a:custGeom>
              <a:avLst/>
              <a:gdLst>
                <a:gd name="T0" fmla="*/ 27 w 39"/>
                <a:gd name="T1" fmla="*/ 8 h 39"/>
                <a:gd name="T2" fmla="*/ 22 w 39"/>
                <a:gd name="T3" fmla="*/ 10 h 39"/>
                <a:gd name="T4" fmla="*/ 18 w 39"/>
                <a:gd name="T5" fmla="*/ 11 h 39"/>
                <a:gd name="T6" fmla="*/ 15 w 39"/>
                <a:gd name="T7" fmla="*/ 14 h 39"/>
                <a:gd name="T8" fmla="*/ 11 w 39"/>
                <a:gd name="T9" fmla="*/ 17 h 39"/>
                <a:gd name="T10" fmla="*/ 12 w 39"/>
                <a:gd name="T11" fmla="*/ 18 h 39"/>
                <a:gd name="T12" fmla="*/ 13 w 39"/>
                <a:gd name="T13" fmla="*/ 20 h 39"/>
                <a:gd name="T14" fmla="*/ 13 w 39"/>
                <a:gd name="T15" fmla="*/ 21 h 39"/>
                <a:gd name="T16" fmla="*/ 15 w 39"/>
                <a:gd name="T17" fmla="*/ 23 h 39"/>
                <a:gd name="T18" fmla="*/ 22 w 39"/>
                <a:gd name="T19" fmla="*/ 24 h 39"/>
                <a:gd name="T20" fmla="*/ 29 w 39"/>
                <a:gd name="T21" fmla="*/ 20 h 39"/>
                <a:gd name="T22" fmla="*/ 35 w 39"/>
                <a:gd name="T23" fmla="*/ 19 h 39"/>
                <a:gd name="T24" fmla="*/ 39 w 39"/>
                <a:gd name="T25" fmla="*/ 25 h 39"/>
                <a:gd name="T26" fmla="*/ 38 w 39"/>
                <a:gd name="T27" fmla="*/ 28 h 39"/>
                <a:gd name="T28" fmla="*/ 35 w 39"/>
                <a:gd name="T29" fmla="*/ 31 h 39"/>
                <a:gd name="T30" fmla="*/ 31 w 39"/>
                <a:gd name="T31" fmla="*/ 35 h 39"/>
                <a:gd name="T32" fmla="*/ 28 w 39"/>
                <a:gd name="T33" fmla="*/ 38 h 39"/>
                <a:gd name="T34" fmla="*/ 20 w 39"/>
                <a:gd name="T35" fmla="*/ 39 h 39"/>
                <a:gd name="T36" fmla="*/ 15 w 39"/>
                <a:gd name="T37" fmla="*/ 37 h 39"/>
                <a:gd name="T38" fmla="*/ 9 w 39"/>
                <a:gd name="T39" fmla="*/ 33 h 39"/>
                <a:gd name="T40" fmla="*/ 5 w 39"/>
                <a:gd name="T41" fmla="*/ 29 h 39"/>
                <a:gd name="T42" fmla="*/ 2 w 39"/>
                <a:gd name="T43" fmla="*/ 25 h 39"/>
                <a:gd name="T44" fmla="*/ 0 w 39"/>
                <a:gd name="T45" fmla="*/ 20 h 39"/>
                <a:gd name="T46" fmla="*/ 0 w 39"/>
                <a:gd name="T47" fmla="*/ 15 h 39"/>
                <a:gd name="T48" fmla="*/ 0 w 39"/>
                <a:gd name="T49" fmla="*/ 9 h 39"/>
                <a:gd name="T50" fmla="*/ 5 w 39"/>
                <a:gd name="T51" fmla="*/ 7 h 39"/>
                <a:gd name="T52" fmla="*/ 9 w 39"/>
                <a:gd name="T53" fmla="*/ 3 h 39"/>
                <a:gd name="T54" fmla="*/ 15 w 39"/>
                <a:gd name="T55" fmla="*/ 2 h 39"/>
                <a:gd name="T56" fmla="*/ 20 w 39"/>
                <a:gd name="T57" fmla="*/ 2 h 39"/>
                <a:gd name="T58" fmla="*/ 24 w 39"/>
                <a:gd name="T59" fmla="*/ 0 h 39"/>
                <a:gd name="T60" fmla="*/ 26 w 39"/>
                <a:gd name="T61" fmla="*/ 1 h 39"/>
                <a:gd name="T62" fmla="*/ 27 w 39"/>
                <a:gd name="T63" fmla="*/ 5 h 39"/>
                <a:gd name="T64" fmla="*/ 27 w 39"/>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27" y="8"/>
                  </a:moveTo>
                  <a:lnTo>
                    <a:pt x="22" y="10"/>
                  </a:lnTo>
                  <a:lnTo>
                    <a:pt x="18" y="11"/>
                  </a:lnTo>
                  <a:lnTo>
                    <a:pt x="15" y="14"/>
                  </a:lnTo>
                  <a:lnTo>
                    <a:pt x="11" y="17"/>
                  </a:lnTo>
                  <a:lnTo>
                    <a:pt x="12" y="18"/>
                  </a:lnTo>
                  <a:lnTo>
                    <a:pt x="13" y="20"/>
                  </a:lnTo>
                  <a:lnTo>
                    <a:pt x="13" y="21"/>
                  </a:lnTo>
                  <a:lnTo>
                    <a:pt x="15" y="23"/>
                  </a:lnTo>
                  <a:lnTo>
                    <a:pt x="22" y="24"/>
                  </a:lnTo>
                  <a:lnTo>
                    <a:pt x="29" y="20"/>
                  </a:lnTo>
                  <a:lnTo>
                    <a:pt x="35" y="19"/>
                  </a:lnTo>
                  <a:lnTo>
                    <a:pt x="39" y="25"/>
                  </a:lnTo>
                  <a:lnTo>
                    <a:pt x="38" y="28"/>
                  </a:lnTo>
                  <a:lnTo>
                    <a:pt x="35" y="31"/>
                  </a:lnTo>
                  <a:lnTo>
                    <a:pt x="31" y="35"/>
                  </a:lnTo>
                  <a:lnTo>
                    <a:pt x="28" y="38"/>
                  </a:lnTo>
                  <a:lnTo>
                    <a:pt x="20" y="39"/>
                  </a:lnTo>
                  <a:lnTo>
                    <a:pt x="15" y="37"/>
                  </a:lnTo>
                  <a:lnTo>
                    <a:pt x="9" y="33"/>
                  </a:lnTo>
                  <a:lnTo>
                    <a:pt x="5" y="29"/>
                  </a:lnTo>
                  <a:lnTo>
                    <a:pt x="2" y="25"/>
                  </a:lnTo>
                  <a:lnTo>
                    <a:pt x="0" y="20"/>
                  </a:lnTo>
                  <a:lnTo>
                    <a:pt x="0" y="15"/>
                  </a:lnTo>
                  <a:lnTo>
                    <a:pt x="0" y="9"/>
                  </a:lnTo>
                  <a:lnTo>
                    <a:pt x="5" y="7"/>
                  </a:lnTo>
                  <a:lnTo>
                    <a:pt x="9" y="3"/>
                  </a:lnTo>
                  <a:lnTo>
                    <a:pt x="15" y="2"/>
                  </a:lnTo>
                  <a:lnTo>
                    <a:pt x="20" y="2"/>
                  </a:lnTo>
                  <a:lnTo>
                    <a:pt x="24" y="0"/>
                  </a:lnTo>
                  <a:lnTo>
                    <a:pt x="26" y="1"/>
                  </a:lnTo>
                  <a:lnTo>
                    <a:pt x="27" y="5"/>
                  </a:lnTo>
                  <a:lnTo>
                    <a:pt x="27" y="8"/>
                  </a:lnTo>
                  <a:close/>
                </a:path>
              </a:pathLst>
            </a:custGeom>
            <a:solidFill>
              <a:srgbClr val="000000"/>
            </a:solidFill>
            <a:ln w="38100">
              <a:solidFill>
                <a:srgbClr val="002060"/>
              </a:solidFill>
              <a:round/>
              <a:headEnd/>
              <a:tailEnd/>
            </a:ln>
          </p:spPr>
          <p:txBody>
            <a:bodyPr/>
            <a:lstStyle/>
            <a:p>
              <a:endParaRPr lang="en-US"/>
            </a:p>
          </p:txBody>
        </p:sp>
        <p:sp>
          <p:nvSpPr>
            <p:cNvPr id="97" name="Freeform 96"/>
            <p:cNvSpPr>
              <a:spLocks/>
            </p:cNvSpPr>
            <p:nvPr/>
          </p:nvSpPr>
          <p:spPr bwMode="auto">
            <a:xfrm>
              <a:off x="2440" y="3118"/>
              <a:ext cx="161" cy="34"/>
            </a:xfrm>
            <a:custGeom>
              <a:avLst/>
              <a:gdLst>
                <a:gd name="T0" fmla="*/ 75 w 161"/>
                <a:gd name="T1" fmla="*/ 14 h 34"/>
                <a:gd name="T2" fmla="*/ 83 w 161"/>
                <a:gd name="T3" fmla="*/ 16 h 34"/>
                <a:gd name="T4" fmla="*/ 92 w 161"/>
                <a:gd name="T5" fmla="*/ 19 h 34"/>
                <a:gd name="T6" fmla="*/ 99 w 161"/>
                <a:gd name="T7" fmla="*/ 21 h 34"/>
                <a:gd name="T8" fmla="*/ 108 w 161"/>
                <a:gd name="T9" fmla="*/ 22 h 34"/>
                <a:gd name="T10" fmla="*/ 117 w 161"/>
                <a:gd name="T11" fmla="*/ 23 h 34"/>
                <a:gd name="T12" fmla="*/ 127 w 161"/>
                <a:gd name="T13" fmla="*/ 24 h 34"/>
                <a:gd name="T14" fmla="*/ 136 w 161"/>
                <a:gd name="T15" fmla="*/ 24 h 34"/>
                <a:gd name="T16" fmla="*/ 145 w 161"/>
                <a:gd name="T17" fmla="*/ 24 h 34"/>
                <a:gd name="T18" fmla="*/ 150 w 161"/>
                <a:gd name="T19" fmla="*/ 23 h 34"/>
                <a:gd name="T20" fmla="*/ 155 w 161"/>
                <a:gd name="T21" fmla="*/ 23 h 34"/>
                <a:gd name="T22" fmla="*/ 159 w 161"/>
                <a:gd name="T23" fmla="*/ 24 h 34"/>
                <a:gd name="T24" fmla="*/ 161 w 161"/>
                <a:gd name="T25" fmla="*/ 28 h 34"/>
                <a:gd name="T26" fmla="*/ 161 w 161"/>
                <a:gd name="T27" fmla="*/ 30 h 34"/>
                <a:gd name="T28" fmla="*/ 161 w 161"/>
                <a:gd name="T29" fmla="*/ 32 h 34"/>
                <a:gd name="T30" fmla="*/ 160 w 161"/>
                <a:gd name="T31" fmla="*/ 33 h 34"/>
                <a:gd name="T32" fmla="*/ 158 w 161"/>
                <a:gd name="T33" fmla="*/ 34 h 34"/>
                <a:gd name="T34" fmla="*/ 107 w 161"/>
                <a:gd name="T35" fmla="*/ 34 h 34"/>
                <a:gd name="T36" fmla="*/ 101 w 161"/>
                <a:gd name="T37" fmla="*/ 32 h 34"/>
                <a:gd name="T38" fmla="*/ 94 w 161"/>
                <a:gd name="T39" fmla="*/ 31 h 34"/>
                <a:gd name="T40" fmla="*/ 88 w 161"/>
                <a:gd name="T41" fmla="*/ 29 h 34"/>
                <a:gd name="T42" fmla="*/ 81 w 161"/>
                <a:gd name="T43" fmla="*/ 28 h 34"/>
                <a:gd name="T44" fmla="*/ 75 w 161"/>
                <a:gd name="T45" fmla="*/ 25 h 34"/>
                <a:gd name="T46" fmla="*/ 68 w 161"/>
                <a:gd name="T47" fmla="*/ 24 h 34"/>
                <a:gd name="T48" fmla="*/ 61 w 161"/>
                <a:gd name="T49" fmla="*/ 22 h 34"/>
                <a:gd name="T50" fmla="*/ 56 w 161"/>
                <a:gd name="T51" fmla="*/ 20 h 34"/>
                <a:gd name="T52" fmla="*/ 51 w 161"/>
                <a:gd name="T53" fmla="*/ 19 h 34"/>
                <a:gd name="T54" fmla="*/ 47 w 161"/>
                <a:gd name="T55" fmla="*/ 17 h 34"/>
                <a:gd name="T56" fmla="*/ 43 w 161"/>
                <a:gd name="T57" fmla="*/ 15 h 34"/>
                <a:gd name="T58" fmla="*/ 39 w 161"/>
                <a:gd name="T59" fmla="*/ 13 h 34"/>
                <a:gd name="T60" fmla="*/ 34 w 161"/>
                <a:gd name="T61" fmla="*/ 12 h 34"/>
                <a:gd name="T62" fmla="*/ 30 w 161"/>
                <a:gd name="T63" fmla="*/ 11 h 34"/>
                <a:gd name="T64" fmla="*/ 26 w 161"/>
                <a:gd name="T65" fmla="*/ 11 h 34"/>
                <a:gd name="T66" fmla="*/ 21 w 161"/>
                <a:gd name="T67" fmla="*/ 12 h 34"/>
                <a:gd name="T68" fmla="*/ 18 w 161"/>
                <a:gd name="T69" fmla="*/ 14 h 34"/>
                <a:gd name="T70" fmla="*/ 13 w 161"/>
                <a:gd name="T71" fmla="*/ 16 h 34"/>
                <a:gd name="T72" fmla="*/ 10 w 161"/>
                <a:gd name="T73" fmla="*/ 20 h 34"/>
                <a:gd name="T74" fmla="*/ 9 w 161"/>
                <a:gd name="T75" fmla="*/ 25 h 34"/>
                <a:gd name="T76" fmla="*/ 5 w 161"/>
                <a:gd name="T77" fmla="*/ 24 h 34"/>
                <a:gd name="T78" fmla="*/ 3 w 161"/>
                <a:gd name="T79" fmla="*/ 22 h 34"/>
                <a:gd name="T80" fmla="*/ 2 w 161"/>
                <a:gd name="T81" fmla="*/ 19 h 34"/>
                <a:gd name="T82" fmla="*/ 0 w 161"/>
                <a:gd name="T83" fmla="*/ 15 h 34"/>
                <a:gd name="T84" fmla="*/ 3 w 161"/>
                <a:gd name="T85" fmla="*/ 8 h 34"/>
                <a:gd name="T86" fmla="*/ 9 w 161"/>
                <a:gd name="T87" fmla="*/ 5 h 34"/>
                <a:gd name="T88" fmla="*/ 17 w 161"/>
                <a:gd name="T89" fmla="*/ 2 h 34"/>
                <a:gd name="T90" fmla="*/ 24 w 161"/>
                <a:gd name="T91" fmla="*/ 0 h 34"/>
                <a:gd name="T92" fmla="*/ 31 w 161"/>
                <a:gd name="T93" fmla="*/ 1 h 34"/>
                <a:gd name="T94" fmla="*/ 38 w 161"/>
                <a:gd name="T95" fmla="*/ 2 h 34"/>
                <a:gd name="T96" fmla="*/ 43 w 161"/>
                <a:gd name="T97" fmla="*/ 4 h 34"/>
                <a:gd name="T98" fmla="*/ 50 w 161"/>
                <a:gd name="T99" fmla="*/ 6 h 34"/>
                <a:gd name="T100" fmla="*/ 56 w 161"/>
                <a:gd name="T101" fmla="*/ 8 h 34"/>
                <a:gd name="T102" fmla="*/ 61 w 161"/>
                <a:gd name="T103" fmla="*/ 11 h 34"/>
                <a:gd name="T104" fmla="*/ 68 w 161"/>
                <a:gd name="T105" fmla="*/ 13 h 34"/>
                <a:gd name="T106" fmla="*/ 75 w 161"/>
                <a:gd name="T10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34">
                  <a:moveTo>
                    <a:pt x="75" y="14"/>
                  </a:moveTo>
                  <a:lnTo>
                    <a:pt x="83" y="16"/>
                  </a:lnTo>
                  <a:lnTo>
                    <a:pt x="92" y="19"/>
                  </a:lnTo>
                  <a:lnTo>
                    <a:pt x="99" y="21"/>
                  </a:lnTo>
                  <a:lnTo>
                    <a:pt x="108" y="22"/>
                  </a:lnTo>
                  <a:lnTo>
                    <a:pt x="117" y="23"/>
                  </a:lnTo>
                  <a:lnTo>
                    <a:pt x="127" y="24"/>
                  </a:lnTo>
                  <a:lnTo>
                    <a:pt x="136" y="24"/>
                  </a:lnTo>
                  <a:lnTo>
                    <a:pt x="145" y="24"/>
                  </a:lnTo>
                  <a:lnTo>
                    <a:pt x="150" y="23"/>
                  </a:lnTo>
                  <a:lnTo>
                    <a:pt x="155" y="23"/>
                  </a:lnTo>
                  <a:lnTo>
                    <a:pt x="159" y="24"/>
                  </a:lnTo>
                  <a:lnTo>
                    <a:pt x="161" y="28"/>
                  </a:lnTo>
                  <a:lnTo>
                    <a:pt x="161" y="30"/>
                  </a:lnTo>
                  <a:lnTo>
                    <a:pt x="161" y="32"/>
                  </a:lnTo>
                  <a:lnTo>
                    <a:pt x="160" y="33"/>
                  </a:lnTo>
                  <a:lnTo>
                    <a:pt x="158" y="34"/>
                  </a:lnTo>
                  <a:lnTo>
                    <a:pt x="107" y="34"/>
                  </a:lnTo>
                  <a:lnTo>
                    <a:pt x="101" y="32"/>
                  </a:lnTo>
                  <a:lnTo>
                    <a:pt x="94" y="31"/>
                  </a:lnTo>
                  <a:lnTo>
                    <a:pt x="88" y="29"/>
                  </a:lnTo>
                  <a:lnTo>
                    <a:pt x="81" y="28"/>
                  </a:lnTo>
                  <a:lnTo>
                    <a:pt x="75" y="25"/>
                  </a:lnTo>
                  <a:lnTo>
                    <a:pt x="68" y="24"/>
                  </a:lnTo>
                  <a:lnTo>
                    <a:pt x="61" y="22"/>
                  </a:lnTo>
                  <a:lnTo>
                    <a:pt x="56" y="20"/>
                  </a:lnTo>
                  <a:lnTo>
                    <a:pt x="51" y="19"/>
                  </a:lnTo>
                  <a:lnTo>
                    <a:pt x="47" y="17"/>
                  </a:lnTo>
                  <a:lnTo>
                    <a:pt x="43" y="15"/>
                  </a:lnTo>
                  <a:lnTo>
                    <a:pt x="39" y="13"/>
                  </a:lnTo>
                  <a:lnTo>
                    <a:pt x="34" y="12"/>
                  </a:lnTo>
                  <a:lnTo>
                    <a:pt x="30" y="11"/>
                  </a:lnTo>
                  <a:lnTo>
                    <a:pt x="26" y="11"/>
                  </a:lnTo>
                  <a:lnTo>
                    <a:pt x="21" y="12"/>
                  </a:lnTo>
                  <a:lnTo>
                    <a:pt x="18" y="14"/>
                  </a:lnTo>
                  <a:lnTo>
                    <a:pt x="13" y="16"/>
                  </a:lnTo>
                  <a:lnTo>
                    <a:pt x="10" y="20"/>
                  </a:lnTo>
                  <a:lnTo>
                    <a:pt x="9" y="25"/>
                  </a:lnTo>
                  <a:lnTo>
                    <a:pt x="5" y="24"/>
                  </a:lnTo>
                  <a:lnTo>
                    <a:pt x="3" y="22"/>
                  </a:lnTo>
                  <a:lnTo>
                    <a:pt x="2" y="19"/>
                  </a:lnTo>
                  <a:lnTo>
                    <a:pt x="0" y="15"/>
                  </a:lnTo>
                  <a:lnTo>
                    <a:pt x="3" y="8"/>
                  </a:lnTo>
                  <a:lnTo>
                    <a:pt x="9" y="5"/>
                  </a:lnTo>
                  <a:lnTo>
                    <a:pt x="17" y="2"/>
                  </a:lnTo>
                  <a:lnTo>
                    <a:pt x="24" y="0"/>
                  </a:lnTo>
                  <a:lnTo>
                    <a:pt x="31" y="1"/>
                  </a:lnTo>
                  <a:lnTo>
                    <a:pt x="38" y="2"/>
                  </a:lnTo>
                  <a:lnTo>
                    <a:pt x="43" y="4"/>
                  </a:lnTo>
                  <a:lnTo>
                    <a:pt x="50" y="6"/>
                  </a:lnTo>
                  <a:lnTo>
                    <a:pt x="56" y="8"/>
                  </a:lnTo>
                  <a:lnTo>
                    <a:pt x="61" y="11"/>
                  </a:lnTo>
                  <a:lnTo>
                    <a:pt x="68" y="13"/>
                  </a:lnTo>
                  <a:lnTo>
                    <a:pt x="75" y="14"/>
                  </a:lnTo>
                  <a:close/>
                </a:path>
              </a:pathLst>
            </a:custGeom>
            <a:solidFill>
              <a:srgbClr val="000000"/>
            </a:solidFill>
            <a:ln w="38100">
              <a:solidFill>
                <a:srgbClr val="002060"/>
              </a:solidFill>
              <a:round/>
              <a:headEnd/>
              <a:tailEnd/>
            </a:ln>
          </p:spPr>
          <p:txBody>
            <a:bodyPr/>
            <a:lstStyle/>
            <a:p>
              <a:endParaRPr lang="en-US"/>
            </a:p>
          </p:txBody>
        </p:sp>
        <p:sp>
          <p:nvSpPr>
            <p:cNvPr id="98" name="Freeform 97"/>
            <p:cNvSpPr>
              <a:spLocks/>
            </p:cNvSpPr>
            <p:nvPr/>
          </p:nvSpPr>
          <p:spPr bwMode="auto">
            <a:xfrm>
              <a:off x="2799" y="3109"/>
              <a:ext cx="133" cy="237"/>
            </a:xfrm>
            <a:custGeom>
              <a:avLst/>
              <a:gdLst>
                <a:gd name="T0" fmla="*/ 31 w 133"/>
                <a:gd name="T1" fmla="*/ 86 h 237"/>
                <a:gd name="T2" fmla="*/ 43 w 133"/>
                <a:gd name="T3" fmla="*/ 60 h 237"/>
                <a:gd name="T4" fmla="*/ 55 w 133"/>
                <a:gd name="T5" fmla="*/ 48 h 237"/>
                <a:gd name="T6" fmla="*/ 67 w 133"/>
                <a:gd name="T7" fmla="*/ 49 h 237"/>
                <a:gd name="T8" fmla="*/ 76 w 133"/>
                <a:gd name="T9" fmla="*/ 66 h 237"/>
                <a:gd name="T10" fmla="*/ 81 w 133"/>
                <a:gd name="T11" fmla="*/ 98 h 237"/>
                <a:gd name="T12" fmla="*/ 90 w 133"/>
                <a:gd name="T13" fmla="*/ 88 h 237"/>
                <a:gd name="T14" fmla="*/ 92 w 133"/>
                <a:gd name="T15" fmla="*/ 69 h 237"/>
                <a:gd name="T16" fmla="*/ 95 w 133"/>
                <a:gd name="T17" fmla="*/ 60 h 237"/>
                <a:gd name="T18" fmla="*/ 103 w 133"/>
                <a:gd name="T19" fmla="*/ 73 h 237"/>
                <a:gd name="T20" fmla="*/ 111 w 133"/>
                <a:gd name="T21" fmla="*/ 88 h 237"/>
                <a:gd name="T22" fmla="*/ 121 w 133"/>
                <a:gd name="T23" fmla="*/ 91 h 237"/>
                <a:gd name="T24" fmla="*/ 129 w 133"/>
                <a:gd name="T25" fmla="*/ 87 h 237"/>
                <a:gd name="T26" fmla="*/ 127 w 133"/>
                <a:gd name="T27" fmla="*/ 97 h 237"/>
                <a:gd name="T28" fmla="*/ 123 w 133"/>
                <a:gd name="T29" fmla="*/ 105 h 237"/>
                <a:gd name="T30" fmla="*/ 115 w 133"/>
                <a:gd name="T31" fmla="*/ 107 h 237"/>
                <a:gd name="T32" fmla="*/ 104 w 133"/>
                <a:gd name="T33" fmla="*/ 98 h 237"/>
                <a:gd name="T34" fmla="*/ 93 w 133"/>
                <a:gd name="T35" fmla="*/ 119 h 237"/>
                <a:gd name="T36" fmla="*/ 78 w 133"/>
                <a:gd name="T37" fmla="*/ 132 h 237"/>
                <a:gd name="T38" fmla="*/ 68 w 133"/>
                <a:gd name="T39" fmla="*/ 104 h 237"/>
                <a:gd name="T40" fmla="*/ 62 w 133"/>
                <a:gd name="T41" fmla="*/ 69 h 237"/>
                <a:gd name="T42" fmla="*/ 48 w 133"/>
                <a:gd name="T43" fmla="*/ 93 h 237"/>
                <a:gd name="T44" fmla="*/ 29 w 133"/>
                <a:gd name="T45" fmla="*/ 114 h 237"/>
                <a:gd name="T46" fmla="*/ 27 w 133"/>
                <a:gd name="T47" fmla="*/ 159 h 237"/>
                <a:gd name="T48" fmla="*/ 35 w 133"/>
                <a:gd name="T49" fmla="*/ 215 h 237"/>
                <a:gd name="T50" fmla="*/ 50 w 133"/>
                <a:gd name="T51" fmla="*/ 222 h 237"/>
                <a:gd name="T52" fmla="*/ 72 w 133"/>
                <a:gd name="T53" fmla="*/ 226 h 237"/>
                <a:gd name="T54" fmla="*/ 92 w 133"/>
                <a:gd name="T55" fmla="*/ 226 h 237"/>
                <a:gd name="T56" fmla="*/ 108 w 133"/>
                <a:gd name="T57" fmla="*/ 226 h 237"/>
                <a:gd name="T58" fmla="*/ 120 w 133"/>
                <a:gd name="T59" fmla="*/ 180 h 237"/>
                <a:gd name="T60" fmla="*/ 123 w 133"/>
                <a:gd name="T61" fmla="*/ 124 h 237"/>
                <a:gd name="T62" fmla="*/ 125 w 133"/>
                <a:gd name="T63" fmla="*/ 123 h 237"/>
                <a:gd name="T64" fmla="*/ 129 w 133"/>
                <a:gd name="T65" fmla="*/ 122 h 237"/>
                <a:gd name="T66" fmla="*/ 133 w 133"/>
                <a:gd name="T67" fmla="*/ 180 h 237"/>
                <a:gd name="T68" fmla="*/ 132 w 133"/>
                <a:gd name="T69" fmla="*/ 225 h 237"/>
                <a:gd name="T70" fmla="*/ 111 w 133"/>
                <a:gd name="T71" fmla="*/ 234 h 237"/>
                <a:gd name="T72" fmla="*/ 72 w 133"/>
                <a:gd name="T73" fmla="*/ 237 h 237"/>
                <a:gd name="T74" fmla="*/ 33 w 133"/>
                <a:gd name="T75" fmla="*/ 230 h 237"/>
                <a:gd name="T76" fmla="*/ 11 w 133"/>
                <a:gd name="T77" fmla="*/ 212 h 237"/>
                <a:gd name="T78" fmla="*/ 6 w 133"/>
                <a:gd name="T79" fmla="*/ 165 h 237"/>
                <a:gd name="T80" fmla="*/ 10 w 133"/>
                <a:gd name="T81" fmla="*/ 117 h 237"/>
                <a:gd name="T82" fmla="*/ 0 w 133"/>
                <a:gd name="T83" fmla="*/ 68 h 237"/>
                <a:gd name="T84" fmla="*/ 13 w 133"/>
                <a:gd name="T85" fmla="*/ 0 h 237"/>
                <a:gd name="T86" fmla="*/ 17 w 133"/>
                <a:gd name="T87" fmla="*/ 37 h 237"/>
                <a:gd name="T88" fmla="*/ 22 w 133"/>
                <a:gd name="T89" fmla="*/ 9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237">
                  <a:moveTo>
                    <a:pt x="22" y="95"/>
                  </a:moveTo>
                  <a:lnTo>
                    <a:pt x="31" y="86"/>
                  </a:lnTo>
                  <a:lnTo>
                    <a:pt x="38" y="73"/>
                  </a:lnTo>
                  <a:lnTo>
                    <a:pt x="43" y="60"/>
                  </a:lnTo>
                  <a:lnTo>
                    <a:pt x="49" y="49"/>
                  </a:lnTo>
                  <a:lnTo>
                    <a:pt x="55" y="48"/>
                  </a:lnTo>
                  <a:lnTo>
                    <a:pt x="62" y="48"/>
                  </a:lnTo>
                  <a:lnTo>
                    <a:pt x="67" y="49"/>
                  </a:lnTo>
                  <a:lnTo>
                    <a:pt x="72" y="52"/>
                  </a:lnTo>
                  <a:lnTo>
                    <a:pt x="76" y="66"/>
                  </a:lnTo>
                  <a:lnTo>
                    <a:pt x="78" y="84"/>
                  </a:lnTo>
                  <a:lnTo>
                    <a:pt x="81" y="98"/>
                  </a:lnTo>
                  <a:lnTo>
                    <a:pt x="87" y="98"/>
                  </a:lnTo>
                  <a:lnTo>
                    <a:pt x="90" y="88"/>
                  </a:lnTo>
                  <a:lnTo>
                    <a:pt x="91" y="78"/>
                  </a:lnTo>
                  <a:lnTo>
                    <a:pt x="92" y="69"/>
                  </a:lnTo>
                  <a:lnTo>
                    <a:pt x="93" y="59"/>
                  </a:lnTo>
                  <a:lnTo>
                    <a:pt x="95" y="60"/>
                  </a:lnTo>
                  <a:lnTo>
                    <a:pt x="99" y="66"/>
                  </a:lnTo>
                  <a:lnTo>
                    <a:pt x="103" y="73"/>
                  </a:lnTo>
                  <a:lnTo>
                    <a:pt x="106" y="81"/>
                  </a:lnTo>
                  <a:lnTo>
                    <a:pt x="111" y="88"/>
                  </a:lnTo>
                  <a:lnTo>
                    <a:pt x="116" y="93"/>
                  </a:lnTo>
                  <a:lnTo>
                    <a:pt x="121" y="91"/>
                  </a:lnTo>
                  <a:lnTo>
                    <a:pt x="127" y="84"/>
                  </a:lnTo>
                  <a:lnTo>
                    <a:pt x="129" y="87"/>
                  </a:lnTo>
                  <a:lnTo>
                    <a:pt x="129" y="91"/>
                  </a:lnTo>
                  <a:lnTo>
                    <a:pt x="127" y="97"/>
                  </a:lnTo>
                  <a:lnTo>
                    <a:pt x="125" y="101"/>
                  </a:lnTo>
                  <a:lnTo>
                    <a:pt x="123" y="105"/>
                  </a:lnTo>
                  <a:lnTo>
                    <a:pt x="120" y="107"/>
                  </a:lnTo>
                  <a:lnTo>
                    <a:pt x="115" y="107"/>
                  </a:lnTo>
                  <a:lnTo>
                    <a:pt x="112" y="106"/>
                  </a:lnTo>
                  <a:lnTo>
                    <a:pt x="104" y="98"/>
                  </a:lnTo>
                  <a:lnTo>
                    <a:pt x="100" y="108"/>
                  </a:lnTo>
                  <a:lnTo>
                    <a:pt x="93" y="119"/>
                  </a:lnTo>
                  <a:lnTo>
                    <a:pt x="85" y="129"/>
                  </a:lnTo>
                  <a:lnTo>
                    <a:pt x="78" y="132"/>
                  </a:lnTo>
                  <a:lnTo>
                    <a:pt x="71" y="120"/>
                  </a:lnTo>
                  <a:lnTo>
                    <a:pt x="68" y="104"/>
                  </a:lnTo>
                  <a:lnTo>
                    <a:pt x="66" y="85"/>
                  </a:lnTo>
                  <a:lnTo>
                    <a:pt x="62" y="69"/>
                  </a:lnTo>
                  <a:lnTo>
                    <a:pt x="55" y="76"/>
                  </a:lnTo>
                  <a:lnTo>
                    <a:pt x="48" y="93"/>
                  </a:lnTo>
                  <a:lnTo>
                    <a:pt x="40" y="108"/>
                  </a:lnTo>
                  <a:lnTo>
                    <a:pt x="29" y="114"/>
                  </a:lnTo>
                  <a:lnTo>
                    <a:pt x="28" y="127"/>
                  </a:lnTo>
                  <a:lnTo>
                    <a:pt x="27" y="159"/>
                  </a:lnTo>
                  <a:lnTo>
                    <a:pt x="29" y="193"/>
                  </a:lnTo>
                  <a:lnTo>
                    <a:pt x="35" y="215"/>
                  </a:lnTo>
                  <a:lnTo>
                    <a:pt x="41" y="219"/>
                  </a:lnTo>
                  <a:lnTo>
                    <a:pt x="50" y="222"/>
                  </a:lnTo>
                  <a:lnTo>
                    <a:pt x="60" y="225"/>
                  </a:lnTo>
                  <a:lnTo>
                    <a:pt x="72" y="226"/>
                  </a:lnTo>
                  <a:lnTo>
                    <a:pt x="82" y="226"/>
                  </a:lnTo>
                  <a:lnTo>
                    <a:pt x="92" y="226"/>
                  </a:lnTo>
                  <a:lnTo>
                    <a:pt x="101" y="226"/>
                  </a:lnTo>
                  <a:lnTo>
                    <a:pt x="108" y="226"/>
                  </a:lnTo>
                  <a:lnTo>
                    <a:pt x="116" y="209"/>
                  </a:lnTo>
                  <a:lnTo>
                    <a:pt x="120" y="180"/>
                  </a:lnTo>
                  <a:lnTo>
                    <a:pt x="121" y="147"/>
                  </a:lnTo>
                  <a:lnTo>
                    <a:pt x="123" y="124"/>
                  </a:lnTo>
                  <a:lnTo>
                    <a:pt x="124" y="123"/>
                  </a:lnTo>
                  <a:lnTo>
                    <a:pt x="125" y="123"/>
                  </a:lnTo>
                  <a:lnTo>
                    <a:pt x="128" y="122"/>
                  </a:lnTo>
                  <a:lnTo>
                    <a:pt x="129" y="122"/>
                  </a:lnTo>
                  <a:lnTo>
                    <a:pt x="132" y="145"/>
                  </a:lnTo>
                  <a:lnTo>
                    <a:pt x="133" y="180"/>
                  </a:lnTo>
                  <a:lnTo>
                    <a:pt x="133" y="211"/>
                  </a:lnTo>
                  <a:lnTo>
                    <a:pt x="132" y="225"/>
                  </a:lnTo>
                  <a:lnTo>
                    <a:pt x="124" y="230"/>
                  </a:lnTo>
                  <a:lnTo>
                    <a:pt x="111" y="234"/>
                  </a:lnTo>
                  <a:lnTo>
                    <a:pt x="92" y="237"/>
                  </a:lnTo>
                  <a:lnTo>
                    <a:pt x="72" y="237"/>
                  </a:lnTo>
                  <a:lnTo>
                    <a:pt x="52" y="235"/>
                  </a:lnTo>
                  <a:lnTo>
                    <a:pt x="33" y="230"/>
                  </a:lnTo>
                  <a:lnTo>
                    <a:pt x="19" y="223"/>
                  </a:lnTo>
                  <a:lnTo>
                    <a:pt x="11" y="212"/>
                  </a:lnTo>
                  <a:lnTo>
                    <a:pt x="7" y="190"/>
                  </a:lnTo>
                  <a:lnTo>
                    <a:pt x="6" y="165"/>
                  </a:lnTo>
                  <a:lnTo>
                    <a:pt x="8" y="141"/>
                  </a:lnTo>
                  <a:lnTo>
                    <a:pt x="10" y="117"/>
                  </a:lnTo>
                  <a:lnTo>
                    <a:pt x="1" y="100"/>
                  </a:lnTo>
                  <a:lnTo>
                    <a:pt x="0" y="68"/>
                  </a:lnTo>
                  <a:lnTo>
                    <a:pt x="5" y="32"/>
                  </a:lnTo>
                  <a:lnTo>
                    <a:pt x="13" y="0"/>
                  </a:lnTo>
                  <a:lnTo>
                    <a:pt x="16" y="11"/>
                  </a:lnTo>
                  <a:lnTo>
                    <a:pt x="17" y="37"/>
                  </a:lnTo>
                  <a:lnTo>
                    <a:pt x="18" y="68"/>
                  </a:lnTo>
                  <a:lnTo>
                    <a:pt x="22" y="95"/>
                  </a:lnTo>
                  <a:close/>
                </a:path>
              </a:pathLst>
            </a:custGeom>
            <a:solidFill>
              <a:srgbClr val="000000"/>
            </a:solidFill>
            <a:ln w="38100">
              <a:solidFill>
                <a:srgbClr val="002060"/>
              </a:solidFill>
              <a:round/>
              <a:headEnd/>
              <a:tailEnd/>
            </a:ln>
          </p:spPr>
          <p:txBody>
            <a:bodyPr/>
            <a:lstStyle/>
            <a:p>
              <a:endParaRPr lang="en-US"/>
            </a:p>
          </p:txBody>
        </p:sp>
        <p:sp>
          <p:nvSpPr>
            <p:cNvPr id="99" name="Freeform 98"/>
            <p:cNvSpPr>
              <a:spLocks/>
            </p:cNvSpPr>
            <p:nvPr/>
          </p:nvSpPr>
          <p:spPr bwMode="auto">
            <a:xfrm>
              <a:off x="3156" y="3120"/>
              <a:ext cx="164" cy="58"/>
            </a:xfrm>
            <a:custGeom>
              <a:avLst/>
              <a:gdLst>
                <a:gd name="T0" fmla="*/ 99 w 164"/>
                <a:gd name="T1" fmla="*/ 42 h 58"/>
                <a:gd name="T2" fmla="*/ 106 w 164"/>
                <a:gd name="T3" fmla="*/ 40 h 58"/>
                <a:gd name="T4" fmla="*/ 115 w 164"/>
                <a:gd name="T5" fmla="*/ 37 h 58"/>
                <a:gd name="T6" fmla="*/ 125 w 164"/>
                <a:gd name="T7" fmla="*/ 33 h 58"/>
                <a:gd name="T8" fmla="*/ 136 w 164"/>
                <a:gd name="T9" fmla="*/ 30 h 58"/>
                <a:gd name="T10" fmla="*/ 146 w 164"/>
                <a:gd name="T11" fmla="*/ 27 h 58"/>
                <a:gd name="T12" fmla="*/ 153 w 164"/>
                <a:gd name="T13" fmla="*/ 24 h 58"/>
                <a:gd name="T14" fmla="*/ 160 w 164"/>
                <a:gd name="T15" fmla="*/ 22 h 58"/>
                <a:gd name="T16" fmla="*/ 164 w 164"/>
                <a:gd name="T17" fmla="*/ 22 h 58"/>
                <a:gd name="T18" fmla="*/ 164 w 164"/>
                <a:gd name="T19" fmla="*/ 23 h 58"/>
                <a:gd name="T20" fmla="*/ 161 w 164"/>
                <a:gd name="T21" fmla="*/ 27 h 58"/>
                <a:gd name="T22" fmla="*/ 156 w 164"/>
                <a:gd name="T23" fmla="*/ 29 h 58"/>
                <a:gd name="T24" fmla="*/ 150 w 164"/>
                <a:gd name="T25" fmla="*/ 32 h 58"/>
                <a:gd name="T26" fmla="*/ 143 w 164"/>
                <a:gd name="T27" fmla="*/ 36 h 58"/>
                <a:gd name="T28" fmla="*/ 137 w 164"/>
                <a:gd name="T29" fmla="*/ 40 h 58"/>
                <a:gd name="T30" fmla="*/ 130 w 164"/>
                <a:gd name="T31" fmla="*/ 43 h 58"/>
                <a:gd name="T32" fmla="*/ 125 w 164"/>
                <a:gd name="T33" fmla="*/ 47 h 58"/>
                <a:gd name="T34" fmla="*/ 119 w 164"/>
                <a:gd name="T35" fmla="*/ 49 h 58"/>
                <a:gd name="T36" fmla="*/ 112 w 164"/>
                <a:gd name="T37" fmla="*/ 51 h 58"/>
                <a:gd name="T38" fmla="*/ 105 w 164"/>
                <a:gd name="T39" fmla="*/ 55 h 58"/>
                <a:gd name="T40" fmla="*/ 99 w 164"/>
                <a:gd name="T41" fmla="*/ 57 h 58"/>
                <a:gd name="T42" fmla="*/ 92 w 164"/>
                <a:gd name="T43" fmla="*/ 58 h 58"/>
                <a:gd name="T44" fmla="*/ 85 w 164"/>
                <a:gd name="T45" fmla="*/ 58 h 58"/>
                <a:gd name="T46" fmla="*/ 78 w 164"/>
                <a:gd name="T47" fmla="*/ 57 h 58"/>
                <a:gd name="T48" fmla="*/ 72 w 164"/>
                <a:gd name="T49" fmla="*/ 55 h 58"/>
                <a:gd name="T50" fmla="*/ 63 w 164"/>
                <a:gd name="T51" fmla="*/ 49 h 58"/>
                <a:gd name="T52" fmla="*/ 53 w 164"/>
                <a:gd name="T53" fmla="*/ 43 h 58"/>
                <a:gd name="T54" fmla="*/ 44 w 164"/>
                <a:gd name="T55" fmla="*/ 38 h 58"/>
                <a:gd name="T56" fmla="*/ 35 w 164"/>
                <a:gd name="T57" fmla="*/ 31 h 58"/>
                <a:gd name="T58" fmla="*/ 25 w 164"/>
                <a:gd name="T59" fmla="*/ 26 h 58"/>
                <a:gd name="T60" fmla="*/ 17 w 164"/>
                <a:gd name="T61" fmla="*/ 19 h 58"/>
                <a:gd name="T62" fmla="*/ 8 w 164"/>
                <a:gd name="T63" fmla="*/ 12 h 58"/>
                <a:gd name="T64" fmla="*/ 0 w 164"/>
                <a:gd name="T65" fmla="*/ 5 h 58"/>
                <a:gd name="T66" fmla="*/ 0 w 164"/>
                <a:gd name="T67" fmla="*/ 0 h 58"/>
                <a:gd name="T68" fmla="*/ 3 w 164"/>
                <a:gd name="T69" fmla="*/ 2 h 58"/>
                <a:gd name="T70" fmla="*/ 14 w 164"/>
                <a:gd name="T71" fmla="*/ 8 h 58"/>
                <a:gd name="T72" fmla="*/ 27 w 164"/>
                <a:gd name="T73" fmla="*/ 17 h 58"/>
                <a:gd name="T74" fmla="*/ 44 w 164"/>
                <a:gd name="T75" fmla="*/ 26 h 58"/>
                <a:gd name="T76" fmla="*/ 61 w 164"/>
                <a:gd name="T77" fmla="*/ 33 h 58"/>
                <a:gd name="T78" fmla="*/ 77 w 164"/>
                <a:gd name="T79" fmla="*/ 40 h 58"/>
                <a:gd name="T80" fmla="*/ 90 w 164"/>
                <a:gd name="T81" fmla="*/ 43 h 58"/>
                <a:gd name="T82" fmla="*/ 99 w 164"/>
                <a:gd name="T83"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58">
                  <a:moveTo>
                    <a:pt x="99" y="42"/>
                  </a:moveTo>
                  <a:lnTo>
                    <a:pt x="106" y="40"/>
                  </a:lnTo>
                  <a:lnTo>
                    <a:pt x="115" y="37"/>
                  </a:lnTo>
                  <a:lnTo>
                    <a:pt x="125" y="33"/>
                  </a:lnTo>
                  <a:lnTo>
                    <a:pt x="136" y="30"/>
                  </a:lnTo>
                  <a:lnTo>
                    <a:pt x="146" y="27"/>
                  </a:lnTo>
                  <a:lnTo>
                    <a:pt x="153" y="24"/>
                  </a:lnTo>
                  <a:lnTo>
                    <a:pt x="160" y="22"/>
                  </a:lnTo>
                  <a:lnTo>
                    <a:pt x="164" y="22"/>
                  </a:lnTo>
                  <a:lnTo>
                    <a:pt x="164" y="23"/>
                  </a:lnTo>
                  <a:lnTo>
                    <a:pt x="161" y="27"/>
                  </a:lnTo>
                  <a:lnTo>
                    <a:pt x="156" y="29"/>
                  </a:lnTo>
                  <a:lnTo>
                    <a:pt x="150" y="32"/>
                  </a:lnTo>
                  <a:lnTo>
                    <a:pt x="143" y="36"/>
                  </a:lnTo>
                  <a:lnTo>
                    <a:pt x="137" y="40"/>
                  </a:lnTo>
                  <a:lnTo>
                    <a:pt x="130" y="43"/>
                  </a:lnTo>
                  <a:lnTo>
                    <a:pt x="125" y="47"/>
                  </a:lnTo>
                  <a:lnTo>
                    <a:pt x="119" y="49"/>
                  </a:lnTo>
                  <a:lnTo>
                    <a:pt x="112" y="51"/>
                  </a:lnTo>
                  <a:lnTo>
                    <a:pt x="105" y="55"/>
                  </a:lnTo>
                  <a:lnTo>
                    <a:pt x="99" y="57"/>
                  </a:lnTo>
                  <a:lnTo>
                    <a:pt x="92" y="58"/>
                  </a:lnTo>
                  <a:lnTo>
                    <a:pt x="85" y="58"/>
                  </a:lnTo>
                  <a:lnTo>
                    <a:pt x="78" y="57"/>
                  </a:lnTo>
                  <a:lnTo>
                    <a:pt x="72" y="55"/>
                  </a:lnTo>
                  <a:lnTo>
                    <a:pt x="63" y="49"/>
                  </a:lnTo>
                  <a:lnTo>
                    <a:pt x="53" y="43"/>
                  </a:lnTo>
                  <a:lnTo>
                    <a:pt x="44" y="38"/>
                  </a:lnTo>
                  <a:lnTo>
                    <a:pt x="35" y="31"/>
                  </a:lnTo>
                  <a:lnTo>
                    <a:pt x="25" y="26"/>
                  </a:lnTo>
                  <a:lnTo>
                    <a:pt x="17" y="19"/>
                  </a:lnTo>
                  <a:lnTo>
                    <a:pt x="8" y="12"/>
                  </a:lnTo>
                  <a:lnTo>
                    <a:pt x="0" y="5"/>
                  </a:lnTo>
                  <a:lnTo>
                    <a:pt x="0" y="0"/>
                  </a:lnTo>
                  <a:lnTo>
                    <a:pt x="3" y="2"/>
                  </a:lnTo>
                  <a:lnTo>
                    <a:pt x="14" y="8"/>
                  </a:lnTo>
                  <a:lnTo>
                    <a:pt x="27" y="17"/>
                  </a:lnTo>
                  <a:lnTo>
                    <a:pt x="44" y="26"/>
                  </a:lnTo>
                  <a:lnTo>
                    <a:pt x="61" y="33"/>
                  </a:lnTo>
                  <a:lnTo>
                    <a:pt x="77" y="40"/>
                  </a:lnTo>
                  <a:lnTo>
                    <a:pt x="90" y="43"/>
                  </a:lnTo>
                  <a:lnTo>
                    <a:pt x="99" y="42"/>
                  </a:lnTo>
                  <a:close/>
                </a:path>
              </a:pathLst>
            </a:custGeom>
            <a:solidFill>
              <a:srgbClr val="000000"/>
            </a:solidFill>
            <a:ln w="38100">
              <a:solidFill>
                <a:srgbClr val="002060"/>
              </a:solidFill>
              <a:round/>
              <a:headEnd/>
              <a:tailEnd/>
            </a:ln>
          </p:spPr>
          <p:txBody>
            <a:bodyPr/>
            <a:lstStyle/>
            <a:p>
              <a:endParaRPr lang="en-US"/>
            </a:p>
          </p:txBody>
        </p:sp>
        <p:sp>
          <p:nvSpPr>
            <p:cNvPr id="100" name="Freeform 99"/>
            <p:cNvSpPr>
              <a:spLocks/>
            </p:cNvSpPr>
            <p:nvPr/>
          </p:nvSpPr>
          <p:spPr bwMode="auto">
            <a:xfrm>
              <a:off x="2170" y="3170"/>
              <a:ext cx="143" cy="166"/>
            </a:xfrm>
            <a:custGeom>
              <a:avLst/>
              <a:gdLst>
                <a:gd name="T0" fmla="*/ 12 w 143"/>
                <a:gd name="T1" fmla="*/ 5 h 166"/>
                <a:gd name="T2" fmla="*/ 21 w 143"/>
                <a:gd name="T3" fmla="*/ 15 h 166"/>
                <a:gd name="T4" fmla="*/ 29 w 143"/>
                <a:gd name="T5" fmla="*/ 24 h 166"/>
                <a:gd name="T6" fmla="*/ 35 w 143"/>
                <a:gd name="T7" fmla="*/ 34 h 166"/>
                <a:gd name="T8" fmla="*/ 40 w 143"/>
                <a:gd name="T9" fmla="*/ 40 h 166"/>
                <a:gd name="T10" fmla="*/ 41 w 143"/>
                <a:gd name="T11" fmla="*/ 58 h 166"/>
                <a:gd name="T12" fmla="*/ 47 w 143"/>
                <a:gd name="T13" fmla="*/ 76 h 166"/>
                <a:gd name="T14" fmla="*/ 54 w 143"/>
                <a:gd name="T15" fmla="*/ 94 h 166"/>
                <a:gd name="T16" fmla="*/ 63 w 143"/>
                <a:gd name="T17" fmla="*/ 110 h 166"/>
                <a:gd name="T18" fmla="*/ 74 w 143"/>
                <a:gd name="T19" fmla="*/ 124 h 166"/>
                <a:gd name="T20" fmla="*/ 86 w 143"/>
                <a:gd name="T21" fmla="*/ 136 h 166"/>
                <a:gd name="T22" fmla="*/ 100 w 143"/>
                <a:gd name="T23" fmla="*/ 145 h 166"/>
                <a:gd name="T24" fmla="*/ 114 w 143"/>
                <a:gd name="T25" fmla="*/ 149 h 166"/>
                <a:gd name="T26" fmla="*/ 115 w 143"/>
                <a:gd name="T27" fmla="*/ 149 h 166"/>
                <a:gd name="T28" fmla="*/ 118 w 143"/>
                <a:gd name="T29" fmla="*/ 148 h 166"/>
                <a:gd name="T30" fmla="*/ 119 w 143"/>
                <a:gd name="T31" fmla="*/ 148 h 166"/>
                <a:gd name="T32" fmla="*/ 119 w 143"/>
                <a:gd name="T33" fmla="*/ 148 h 166"/>
                <a:gd name="T34" fmla="*/ 112 w 143"/>
                <a:gd name="T35" fmla="*/ 137 h 166"/>
                <a:gd name="T36" fmla="*/ 100 w 143"/>
                <a:gd name="T37" fmla="*/ 119 h 166"/>
                <a:gd name="T38" fmla="*/ 86 w 143"/>
                <a:gd name="T39" fmla="*/ 95 h 166"/>
                <a:gd name="T40" fmla="*/ 71 w 143"/>
                <a:gd name="T41" fmla="*/ 71 h 166"/>
                <a:gd name="T42" fmla="*/ 56 w 143"/>
                <a:gd name="T43" fmla="*/ 47 h 166"/>
                <a:gd name="T44" fmla="*/ 43 w 143"/>
                <a:gd name="T45" fmla="*/ 25 h 166"/>
                <a:gd name="T46" fmla="*/ 33 w 143"/>
                <a:gd name="T47" fmla="*/ 9 h 166"/>
                <a:gd name="T48" fmla="*/ 27 w 143"/>
                <a:gd name="T49" fmla="*/ 0 h 166"/>
                <a:gd name="T50" fmla="*/ 48 w 143"/>
                <a:gd name="T51" fmla="*/ 0 h 166"/>
                <a:gd name="T52" fmla="*/ 60 w 143"/>
                <a:gd name="T53" fmla="*/ 19 h 166"/>
                <a:gd name="T54" fmla="*/ 72 w 143"/>
                <a:gd name="T55" fmla="*/ 39 h 166"/>
                <a:gd name="T56" fmla="*/ 84 w 143"/>
                <a:gd name="T57" fmla="*/ 59 h 166"/>
                <a:gd name="T58" fmla="*/ 96 w 143"/>
                <a:gd name="T59" fmla="*/ 79 h 166"/>
                <a:gd name="T60" fmla="*/ 107 w 143"/>
                <a:gd name="T61" fmla="*/ 99 h 166"/>
                <a:gd name="T62" fmla="*/ 120 w 143"/>
                <a:gd name="T63" fmla="*/ 119 h 166"/>
                <a:gd name="T64" fmla="*/ 131 w 143"/>
                <a:gd name="T65" fmla="*/ 138 h 166"/>
                <a:gd name="T66" fmla="*/ 143 w 143"/>
                <a:gd name="T67" fmla="*/ 157 h 166"/>
                <a:gd name="T68" fmla="*/ 142 w 143"/>
                <a:gd name="T69" fmla="*/ 159 h 166"/>
                <a:gd name="T70" fmla="*/ 139 w 143"/>
                <a:gd name="T71" fmla="*/ 162 h 166"/>
                <a:gd name="T72" fmla="*/ 131 w 143"/>
                <a:gd name="T73" fmla="*/ 165 h 166"/>
                <a:gd name="T74" fmla="*/ 122 w 143"/>
                <a:gd name="T75" fmla="*/ 166 h 166"/>
                <a:gd name="T76" fmla="*/ 111 w 143"/>
                <a:gd name="T77" fmla="*/ 166 h 166"/>
                <a:gd name="T78" fmla="*/ 99 w 143"/>
                <a:gd name="T79" fmla="*/ 162 h 166"/>
                <a:gd name="T80" fmla="*/ 86 w 143"/>
                <a:gd name="T81" fmla="*/ 158 h 166"/>
                <a:gd name="T82" fmla="*/ 74 w 143"/>
                <a:gd name="T83" fmla="*/ 149 h 166"/>
                <a:gd name="T84" fmla="*/ 64 w 143"/>
                <a:gd name="T85" fmla="*/ 140 h 166"/>
                <a:gd name="T86" fmla="*/ 56 w 143"/>
                <a:gd name="T87" fmla="*/ 130 h 166"/>
                <a:gd name="T88" fmla="*/ 50 w 143"/>
                <a:gd name="T89" fmla="*/ 121 h 166"/>
                <a:gd name="T90" fmla="*/ 45 w 143"/>
                <a:gd name="T91" fmla="*/ 111 h 166"/>
                <a:gd name="T92" fmla="*/ 40 w 143"/>
                <a:gd name="T93" fmla="*/ 101 h 166"/>
                <a:gd name="T94" fmla="*/ 37 w 143"/>
                <a:gd name="T95" fmla="*/ 91 h 166"/>
                <a:gd name="T96" fmla="*/ 33 w 143"/>
                <a:gd name="T97" fmla="*/ 80 h 166"/>
                <a:gd name="T98" fmla="*/ 29 w 143"/>
                <a:gd name="T99" fmla="*/ 68 h 166"/>
                <a:gd name="T100" fmla="*/ 25 w 143"/>
                <a:gd name="T101" fmla="*/ 53 h 166"/>
                <a:gd name="T102" fmla="*/ 20 w 143"/>
                <a:gd name="T103" fmla="*/ 35 h 166"/>
                <a:gd name="T104" fmla="*/ 12 w 143"/>
                <a:gd name="T105" fmla="*/ 18 h 166"/>
                <a:gd name="T106" fmla="*/ 0 w 143"/>
                <a:gd name="T107" fmla="*/ 6 h 166"/>
                <a:gd name="T108" fmla="*/ 12 w 143"/>
                <a:gd name="T109" fmla="*/ 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166">
                  <a:moveTo>
                    <a:pt x="12" y="5"/>
                  </a:moveTo>
                  <a:lnTo>
                    <a:pt x="21" y="15"/>
                  </a:lnTo>
                  <a:lnTo>
                    <a:pt x="29" y="24"/>
                  </a:lnTo>
                  <a:lnTo>
                    <a:pt x="35" y="34"/>
                  </a:lnTo>
                  <a:lnTo>
                    <a:pt x="40" y="40"/>
                  </a:lnTo>
                  <a:lnTo>
                    <a:pt x="41" y="58"/>
                  </a:lnTo>
                  <a:lnTo>
                    <a:pt x="47" y="76"/>
                  </a:lnTo>
                  <a:lnTo>
                    <a:pt x="54" y="94"/>
                  </a:lnTo>
                  <a:lnTo>
                    <a:pt x="63" y="110"/>
                  </a:lnTo>
                  <a:lnTo>
                    <a:pt x="74" y="124"/>
                  </a:lnTo>
                  <a:lnTo>
                    <a:pt x="86" y="136"/>
                  </a:lnTo>
                  <a:lnTo>
                    <a:pt x="100" y="145"/>
                  </a:lnTo>
                  <a:lnTo>
                    <a:pt x="114" y="149"/>
                  </a:lnTo>
                  <a:lnTo>
                    <a:pt x="115" y="149"/>
                  </a:lnTo>
                  <a:lnTo>
                    <a:pt x="118" y="148"/>
                  </a:lnTo>
                  <a:lnTo>
                    <a:pt x="119" y="148"/>
                  </a:lnTo>
                  <a:lnTo>
                    <a:pt x="119" y="148"/>
                  </a:lnTo>
                  <a:lnTo>
                    <a:pt x="112" y="137"/>
                  </a:lnTo>
                  <a:lnTo>
                    <a:pt x="100" y="119"/>
                  </a:lnTo>
                  <a:lnTo>
                    <a:pt x="86" y="95"/>
                  </a:lnTo>
                  <a:lnTo>
                    <a:pt x="71" y="71"/>
                  </a:lnTo>
                  <a:lnTo>
                    <a:pt x="56" y="47"/>
                  </a:lnTo>
                  <a:lnTo>
                    <a:pt x="43" y="25"/>
                  </a:lnTo>
                  <a:lnTo>
                    <a:pt x="33" y="9"/>
                  </a:lnTo>
                  <a:lnTo>
                    <a:pt x="27" y="0"/>
                  </a:lnTo>
                  <a:lnTo>
                    <a:pt x="48" y="0"/>
                  </a:lnTo>
                  <a:lnTo>
                    <a:pt x="60" y="19"/>
                  </a:lnTo>
                  <a:lnTo>
                    <a:pt x="72" y="39"/>
                  </a:lnTo>
                  <a:lnTo>
                    <a:pt x="84" y="59"/>
                  </a:lnTo>
                  <a:lnTo>
                    <a:pt x="96" y="79"/>
                  </a:lnTo>
                  <a:lnTo>
                    <a:pt x="107" y="99"/>
                  </a:lnTo>
                  <a:lnTo>
                    <a:pt x="120" y="119"/>
                  </a:lnTo>
                  <a:lnTo>
                    <a:pt x="131" y="138"/>
                  </a:lnTo>
                  <a:lnTo>
                    <a:pt x="143" y="157"/>
                  </a:lnTo>
                  <a:lnTo>
                    <a:pt x="142" y="159"/>
                  </a:lnTo>
                  <a:lnTo>
                    <a:pt x="139" y="162"/>
                  </a:lnTo>
                  <a:lnTo>
                    <a:pt x="131" y="165"/>
                  </a:lnTo>
                  <a:lnTo>
                    <a:pt x="122" y="166"/>
                  </a:lnTo>
                  <a:lnTo>
                    <a:pt x="111" y="166"/>
                  </a:lnTo>
                  <a:lnTo>
                    <a:pt x="99" y="162"/>
                  </a:lnTo>
                  <a:lnTo>
                    <a:pt x="86" y="158"/>
                  </a:lnTo>
                  <a:lnTo>
                    <a:pt x="74" y="149"/>
                  </a:lnTo>
                  <a:lnTo>
                    <a:pt x="64" y="140"/>
                  </a:lnTo>
                  <a:lnTo>
                    <a:pt x="56" y="130"/>
                  </a:lnTo>
                  <a:lnTo>
                    <a:pt x="50" y="121"/>
                  </a:lnTo>
                  <a:lnTo>
                    <a:pt x="45" y="111"/>
                  </a:lnTo>
                  <a:lnTo>
                    <a:pt x="40" y="101"/>
                  </a:lnTo>
                  <a:lnTo>
                    <a:pt x="37" y="91"/>
                  </a:lnTo>
                  <a:lnTo>
                    <a:pt x="33" y="80"/>
                  </a:lnTo>
                  <a:lnTo>
                    <a:pt x="29" y="68"/>
                  </a:lnTo>
                  <a:lnTo>
                    <a:pt x="25" y="53"/>
                  </a:lnTo>
                  <a:lnTo>
                    <a:pt x="20" y="35"/>
                  </a:lnTo>
                  <a:lnTo>
                    <a:pt x="12" y="18"/>
                  </a:lnTo>
                  <a:lnTo>
                    <a:pt x="0" y="6"/>
                  </a:lnTo>
                  <a:lnTo>
                    <a:pt x="12" y="5"/>
                  </a:lnTo>
                  <a:close/>
                </a:path>
              </a:pathLst>
            </a:custGeom>
            <a:solidFill>
              <a:srgbClr val="000000"/>
            </a:solidFill>
            <a:ln w="38100">
              <a:solidFill>
                <a:srgbClr val="002060"/>
              </a:solidFill>
              <a:round/>
              <a:headEnd/>
              <a:tailEnd/>
            </a:ln>
          </p:spPr>
          <p:txBody>
            <a:bodyPr/>
            <a:lstStyle/>
            <a:p>
              <a:endParaRPr lang="en-US"/>
            </a:p>
          </p:txBody>
        </p:sp>
        <p:sp>
          <p:nvSpPr>
            <p:cNvPr id="101" name="Freeform 100"/>
            <p:cNvSpPr>
              <a:spLocks/>
            </p:cNvSpPr>
            <p:nvPr/>
          </p:nvSpPr>
          <p:spPr bwMode="auto">
            <a:xfrm>
              <a:off x="3421" y="3176"/>
              <a:ext cx="299" cy="208"/>
            </a:xfrm>
            <a:custGeom>
              <a:avLst/>
              <a:gdLst>
                <a:gd name="T0" fmla="*/ 298 w 299"/>
                <a:gd name="T1" fmla="*/ 21 h 208"/>
                <a:gd name="T2" fmla="*/ 290 w 299"/>
                <a:gd name="T3" fmla="*/ 38 h 208"/>
                <a:gd name="T4" fmla="*/ 281 w 299"/>
                <a:gd name="T5" fmla="*/ 40 h 208"/>
                <a:gd name="T6" fmla="*/ 286 w 299"/>
                <a:gd name="T7" fmla="*/ 23 h 208"/>
                <a:gd name="T8" fmla="*/ 284 w 299"/>
                <a:gd name="T9" fmla="*/ 13 h 208"/>
                <a:gd name="T10" fmla="*/ 275 w 299"/>
                <a:gd name="T11" fmla="*/ 13 h 208"/>
                <a:gd name="T12" fmla="*/ 256 w 299"/>
                <a:gd name="T13" fmla="*/ 21 h 208"/>
                <a:gd name="T14" fmla="*/ 217 w 299"/>
                <a:gd name="T15" fmla="*/ 42 h 208"/>
                <a:gd name="T16" fmla="*/ 179 w 299"/>
                <a:gd name="T17" fmla="*/ 66 h 208"/>
                <a:gd name="T18" fmla="*/ 154 w 299"/>
                <a:gd name="T19" fmla="*/ 84 h 208"/>
                <a:gd name="T20" fmla="*/ 153 w 299"/>
                <a:gd name="T21" fmla="*/ 87 h 208"/>
                <a:gd name="T22" fmla="*/ 175 w 299"/>
                <a:gd name="T23" fmla="*/ 78 h 208"/>
                <a:gd name="T24" fmla="*/ 206 w 299"/>
                <a:gd name="T25" fmla="*/ 62 h 208"/>
                <a:gd name="T26" fmla="*/ 233 w 299"/>
                <a:gd name="T27" fmla="*/ 49 h 208"/>
                <a:gd name="T28" fmla="*/ 243 w 299"/>
                <a:gd name="T29" fmla="*/ 48 h 208"/>
                <a:gd name="T30" fmla="*/ 245 w 299"/>
                <a:gd name="T31" fmla="*/ 53 h 208"/>
                <a:gd name="T32" fmla="*/ 239 w 299"/>
                <a:gd name="T33" fmla="*/ 61 h 208"/>
                <a:gd name="T34" fmla="*/ 214 w 299"/>
                <a:gd name="T35" fmla="*/ 74 h 208"/>
                <a:gd name="T36" fmla="*/ 182 w 299"/>
                <a:gd name="T37" fmla="*/ 89 h 208"/>
                <a:gd name="T38" fmla="*/ 155 w 299"/>
                <a:gd name="T39" fmla="*/ 102 h 208"/>
                <a:gd name="T40" fmla="*/ 137 w 299"/>
                <a:gd name="T41" fmla="*/ 112 h 208"/>
                <a:gd name="T42" fmla="*/ 121 w 299"/>
                <a:gd name="T43" fmla="*/ 121 h 208"/>
                <a:gd name="T44" fmla="*/ 110 w 299"/>
                <a:gd name="T45" fmla="*/ 132 h 208"/>
                <a:gd name="T46" fmla="*/ 103 w 299"/>
                <a:gd name="T47" fmla="*/ 145 h 208"/>
                <a:gd name="T48" fmla="*/ 95 w 299"/>
                <a:gd name="T49" fmla="*/ 163 h 208"/>
                <a:gd name="T50" fmla="*/ 82 w 299"/>
                <a:gd name="T51" fmla="*/ 180 h 208"/>
                <a:gd name="T52" fmla="*/ 65 w 299"/>
                <a:gd name="T53" fmla="*/ 195 h 208"/>
                <a:gd name="T54" fmla="*/ 42 w 299"/>
                <a:gd name="T55" fmla="*/ 205 h 208"/>
                <a:gd name="T56" fmla="*/ 26 w 299"/>
                <a:gd name="T57" fmla="*/ 207 h 208"/>
                <a:gd name="T58" fmla="*/ 37 w 299"/>
                <a:gd name="T59" fmla="*/ 196 h 208"/>
                <a:gd name="T60" fmla="*/ 54 w 299"/>
                <a:gd name="T61" fmla="*/ 181 h 208"/>
                <a:gd name="T62" fmla="*/ 66 w 299"/>
                <a:gd name="T63" fmla="*/ 169 h 208"/>
                <a:gd name="T64" fmla="*/ 65 w 299"/>
                <a:gd name="T65" fmla="*/ 165 h 208"/>
                <a:gd name="T66" fmla="*/ 50 w 299"/>
                <a:gd name="T67" fmla="*/ 171 h 208"/>
                <a:gd name="T68" fmla="*/ 29 w 299"/>
                <a:gd name="T69" fmla="*/ 181 h 208"/>
                <a:gd name="T70" fmla="*/ 14 w 299"/>
                <a:gd name="T71" fmla="*/ 188 h 208"/>
                <a:gd name="T72" fmla="*/ 14 w 299"/>
                <a:gd name="T73" fmla="*/ 183 h 208"/>
                <a:gd name="T74" fmla="*/ 27 w 299"/>
                <a:gd name="T75" fmla="*/ 171 h 208"/>
                <a:gd name="T76" fmla="*/ 44 w 299"/>
                <a:gd name="T77" fmla="*/ 159 h 208"/>
                <a:gd name="T78" fmla="*/ 54 w 299"/>
                <a:gd name="T79" fmla="*/ 149 h 208"/>
                <a:gd name="T80" fmla="*/ 50 w 299"/>
                <a:gd name="T81" fmla="*/ 144 h 208"/>
                <a:gd name="T82" fmla="*/ 34 w 299"/>
                <a:gd name="T83" fmla="*/ 151 h 208"/>
                <a:gd name="T84" fmla="*/ 15 w 299"/>
                <a:gd name="T85" fmla="*/ 161 h 208"/>
                <a:gd name="T86" fmla="*/ 1 w 299"/>
                <a:gd name="T87" fmla="*/ 168 h 208"/>
                <a:gd name="T88" fmla="*/ 1 w 299"/>
                <a:gd name="T89" fmla="*/ 163 h 208"/>
                <a:gd name="T90" fmla="*/ 10 w 299"/>
                <a:gd name="T91" fmla="*/ 152 h 208"/>
                <a:gd name="T92" fmla="*/ 26 w 299"/>
                <a:gd name="T93" fmla="*/ 140 h 208"/>
                <a:gd name="T94" fmla="*/ 51 w 299"/>
                <a:gd name="T95" fmla="*/ 129 h 208"/>
                <a:gd name="T96" fmla="*/ 73 w 299"/>
                <a:gd name="T97" fmla="*/ 124 h 208"/>
                <a:gd name="T98" fmla="*/ 81 w 299"/>
                <a:gd name="T99" fmla="*/ 122 h 208"/>
                <a:gd name="T100" fmla="*/ 93 w 299"/>
                <a:gd name="T101" fmla="*/ 118 h 208"/>
                <a:gd name="T102" fmla="*/ 104 w 299"/>
                <a:gd name="T103" fmla="*/ 108 h 208"/>
                <a:gd name="T104" fmla="*/ 112 w 299"/>
                <a:gd name="T105" fmla="*/ 95 h 208"/>
                <a:gd name="T106" fmla="*/ 120 w 299"/>
                <a:gd name="T107" fmla="*/ 81 h 208"/>
                <a:gd name="T108" fmla="*/ 131 w 299"/>
                <a:gd name="T109" fmla="*/ 74 h 208"/>
                <a:gd name="T110" fmla="*/ 166 w 299"/>
                <a:gd name="T111" fmla="*/ 51 h 208"/>
                <a:gd name="T112" fmla="*/ 217 w 299"/>
                <a:gd name="T113" fmla="*/ 22 h 208"/>
                <a:gd name="T114" fmla="*/ 266 w 299"/>
                <a:gd name="T115" fmla="*/ 2 h 208"/>
                <a:gd name="T116" fmla="*/ 288 w 299"/>
                <a:gd name="T117" fmla="*/ 2 h 208"/>
                <a:gd name="T118" fmla="*/ 297 w 299"/>
                <a:gd name="T119" fmla="*/ 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 h="208">
                  <a:moveTo>
                    <a:pt x="299" y="11"/>
                  </a:moveTo>
                  <a:lnTo>
                    <a:pt x="298" y="21"/>
                  </a:lnTo>
                  <a:lnTo>
                    <a:pt x="296" y="30"/>
                  </a:lnTo>
                  <a:lnTo>
                    <a:pt x="290" y="38"/>
                  </a:lnTo>
                  <a:lnTo>
                    <a:pt x="284" y="43"/>
                  </a:lnTo>
                  <a:lnTo>
                    <a:pt x="281" y="40"/>
                  </a:lnTo>
                  <a:lnTo>
                    <a:pt x="284" y="32"/>
                  </a:lnTo>
                  <a:lnTo>
                    <a:pt x="286" y="23"/>
                  </a:lnTo>
                  <a:lnTo>
                    <a:pt x="287" y="15"/>
                  </a:lnTo>
                  <a:lnTo>
                    <a:pt x="284" y="13"/>
                  </a:lnTo>
                  <a:lnTo>
                    <a:pt x="279" y="13"/>
                  </a:lnTo>
                  <a:lnTo>
                    <a:pt x="275" y="13"/>
                  </a:lnTo>
                  <a:lnTo>
                    <a:pt x="271" y="14"/>
                  </a:lnTo>
                  <a:lnTo>
                    <a:pt x="256" y="21"/>
                  </a:lnTo>
                  <a:lnTo>
                    <a:pt x="237" y="31"/>
                  </a:lnTo>
                  <a:lnTo>
                    <a:pt x="217" y="42"/>
                  </a:lnTo>
                  <a:lnTo>
                    <a:pt x="197" y="55"/>
                  </a:lnTo>
                  <a:lnTo>
                    <a:pt x="179" y="66"/>
                  </a:lnTo>
                  <a:lnTo>
                    <a:pt x="165" y="76"/>
                  </a:lnTo>
                  <a:lnTo>
                    <a:pt x="154" y="84"/>
                  </a:lnTo>
                  <a:lnTo>
                    <a:pt x="148" y="88"/>
                  </a:lnTo>
                  <a:lnTo>
                    <a:pt x="153" y="87"/>
                  </a:lnTo>
                  <a:lnTo>
                    <a:pt x="162" y="84"/>
                  </a:lnTo>
                  <a:lnTo>
                    <a:pt x="175" y="78"/>
                  </a:lnTo>
                  <a:lnTo>
                    <a:pt x="191" y="70"/>
                  </a:lnTo>
                  <a:lnTo>
                    <a:pt x="206" y="62"/>
                  </a:lnTo>
                  <a:lnTo>
                    <a:pt x="221" y="56"/>
                  </a:lnTo>
                  <a:lnTo>
                    <a:pt x="233" y="49"/>
                  </a:lnTo>
                  <a:lnTo>
                    <a:pt x="241" y="46"/>
                  </a:lnTo>
                  <a:lnTo>
                    <a:pt x="243" y="48"/>
                  </a:lnTo>
                  <a:lnTo>
                    <a:pt x="244" y="51"/>
                  </a:lnTo>
                  <a:lnTo>
                    <a:pt x="245" y="53"/>
                  </a:lnTo>
                  <a:lnTo>
                    <a:pt x="244" y="57"/>
                  </a:lnTo>
                  <a:lnTo>
                    <a:pt x="239" y="61"/>
                  </a:lnTo>
                  <a:lnTo>
                    <a:pt x="228" y="67"/>
                  </a:lnTo>
                  <a:lnTo>
                    <a:pt x="214" y="74"/>
                  </a:lnTo>
                  <a:lnTo>
                    <a:pt x="198" y="81"/>
                  </a:lnTo>
                  <a:lnTo>
                    <a:pt x="182" y="89"/>
                  </a:lnTo>
                  <a:lnTo>
                    <a:pt x="167" y="96"/>
                  </a:lnTo>
                  <a:lnTo>
                    <a:pt x="155" y="102"/>
                  </a:lnTo>
                  <a:lnTo>
                    <a:pt x="146" y="106"/>
                  </a:lnTo>
                  <a:lnTo>
                    <a:pt x="137" y="112"/>
                  </a:lnTo>
                  <a:lnTo>
                    <a:pt x="128" y="116"/>
                  </a:lnTo>
                  <a:lnTo>
                    <a:pt x="121" y="121"/>
                  </a:lnTo>
                  <a:lnTo>
                    <a:pt x="116" y="126"/>
                  </a:lnTo>
                  <a:lnTo>
                    <a:pt x="110" y="132"/>
                  </a:lnTo>
                  <a:lnTo>
                    <a:pt x="107" y="137"/>
                  </a:lnTo>
                  <a:lnTo>
                    <a:pt x="103" y="145"/>
                  </a:lnTo>
                  <a:lnTo>
                    <a:pt x="101" y="154"/>
                  </a:lnTo>
                  <a:lnTo>
                    <a:pt x="95" y="163"/>
                  </a:lnTo>
                  <a:lnTo>
                    <a:pt x="90" y="172"/>
                  </a:lnTo>
                  <a:lnTo>
                    <a:pt x="82" y="180"/>
                  </a:lnTo>
                  <a:lnTo>
                    <a:pt x="74" y="188"/>
                  </a:lnTo>
                  <a:lnTo>
                    <a:pt x="65" y="195"/>
                  </a:lnTo>
                  <a:lnTo>
                    <a:pt x="54" y="200"/>
                  </a:lnTo>
                  <a:lnTo>
                    <a:pt x="42" y="205"/>
                  </a:lnTo>
                  <a:lnTo>
                    <a:pt x="26" y="208"/>
                  </a:lnTo>
                  <a:lnTo>
                    <a:pt x="26" y="207"/>
                  </a:lnTo>
                  <a:lnTo>
                    <a:pt x="31" y="202"/>
                  </a:lnTo>
                  <a:lnTo>
                    <a:pt x="37" y="196"/>
                  </a:lnTo>
                  <a:lnTo>
                    <a:pt x="46" y="189"/>
                  </a:lnTo>
                  <a:lnTo>
                    <a:pt x="54" y="181"/>
                  </a:lnTo>
                  <a:lnTo>
                    <a:pt x="62" y="174"/>
                  </a:lnTo>
                  <a:lnTo>
                    <a:pt x="66" y="169"/>
                  </a:lnTo>
                  <a:lnTo>
                    <a:pt x="68" y="165"/>
                  </a:lnTo>
                  <a:lnTo>
                    <a:pt x="65" y="165"/>
                  </a:lnTo>
                  <a:lnTo>
                    <a:pt x="59" y="168"/>
                  </a:lnTo>
                  <a:lnTo>
                    <a:pt x="50" y="171"/>
                  </a:lnTo>
                  <a:lnTo>
                    <a:pt x="40" y="177"/>
                  </a:lnTo>
                  <a:lnTo>
                    <a:pt x="29" y="181"/>
                  </a:lnTo>
                  <a:lnTo>
                    <a:pt x="21" y="186"/>
                  </a:lnTo>
                  <a:lnTo>
                    <a:pt x="14" y="188"/>
                  </a:lnTo>
                  <a:lnTo>
                    <a:pt x="12" y="188"/>
                  </a:lnTo>
                  <a:lnTo>
                    <a:pt x="14" y="183"/>
                  </a:lnTo>
                  <a:lnTo>
                    <a:pt x="19" y="178"/>
                  </a:lnTo>
                  <a:lnTo>
                    <a:pt x="27" y="171"/>
                  </a:lnTo>
                  <a:lnTo>
                    <a:pt x="36" y="165"/>
                  </a:lnTo>
                  <a:lnTo>
                    <a:pt x="44" y="159"/>
                  </a:lnTo>
                  <a:lnTo>
                    <a:pt x="51" y="153"/>
                  </a:lnTo>
                  <a:lnTo>
                    <a:pt x="54" y="149"/>
                  </a:lnTo>
                  <a:lnTo>
                    <a:pt x="54" y="144"/>
                  </a:lnTo>
                  <a:lnTo>
                    <a:pt x="50" y="144"/>
                  </a:lnTo>
                  <a:lnTo>
                    <a:pt x="43" y="148"/>
                  </a:lnTo>
                  <a:lnTo>
                    <a:pt x="34" y="151"/>
                  </a:lnTo>
                  <a:lnTo>
                    <a:pt x="24" y="156"/>
                  </a:lnTo>
                  <a:lnTo>
                    <a:pt x="15" y="161"/>
                  </a:lnTo>
                  <a:lnTo>
                    <a:pt x="7" y="165"/>
                  </a:lnTo>
                  <a:lnTo>
                    <a:pt x="1" y="168"/>
                  </a:lnTo>
                  <a:lnTo>
                    <a:pt x="0" y="168"/>
                  </a:lnTo>
                  <a:lnTo>
                    <a:pt x="1" y="163"/>
                  </a:lnTo>
                  <a:lnTo>
                    <a:pt x="5" y="158"/>
                  </a:lnTo>
                  <a:lnTo>
                    <a:pt x="10" y="152"/>
                  </a:lnTo>
                  <a:lnTo>
                    <a:pt x="17" y="146"/>
                  </a:lnTo>
                  <a:lnTo>
                    <a:pt x="26" y="140"/>
                  </a:lnTo>
                  <a:lnTo>
                    <a:pt x="37" y="134"/>
                  </a:lnTo>
                  <a:lnTo>
                    <a:pt x="51" y="129"/>
                  </a:lnTo>
                  <a:lnTo>
                    <a:pt x="65" y="123"/>
                  </a:lnTo>
                  <a:lnTo>
                    <a:pt x="73" y="124"/>
                  </a:lnTo>
                  <a:lnTo>
                    <a:pt x="78" y="123"/>
                  </a:lnTo>
                  <a:lnTo>
                    <a:pt x="81" y="122"/>
                  </a:lnTo>
                  <a:lnTo>
                    <a:pt x="84" y="121"/>
                  </a:lnTo>
                  <a:lnTo>
                    <a:pt x="93" y="118"/>
                  </a:lnTo>
                  <a:lnTo>
                    <a:pt x="100" y="114"/>
                  </a:lnTo>
                  <a:lnTo>
                    <a:pt x="104" y="108"/>
                  </a:lnTo>
                  <a:lnTo>
                    <a:pt x="109" y="102"/>
                  </a:lnTo>
                  <a:lnTo>
                    <a:pt x="112" y="95"/>
                  </a:lnTo>
                  <a:lnTo>
                    <a:pt x="116" y="88"/>
                  </a:lnTo>
                  <a:lnTo>
                    <a:pt x="120" y="81"/>
                  </a:lnTo>
                  <a:lnTo>
                    <a:pt x="126" y="77"/>
                  </a:lnTo>
                  <a:lnTo>
                    <a:pt x="131" y="74"/>
                  </a:lnTo>
                  <a:lnTo>
                    <a:pt x="145" y="65"/>
                  </a:lnTo>
                  <a:lnTo>
                    <a:pt x="166" y="51"/>
                  </a:lnTo>
                  <a:lnTo>
                    <a:pt x="191" y="37"/>
                  </a:lnTo>
                  <a:lnTo>
                    <a:pt x="217" y="22"/>
                  </a:lnTo>
                  <a:lnTo>
                    <a:pt x="243" y="10"/>
                  </a:lnTo>
                  <a:lnTo>
                    <a:pt x="266" y="2"/>
                  </a:lnTo>
                  <a:lnTo>
                    <a:pt x="284" y="0"/>
                  </a:lnTo>
                  <a:lnTo>
                    <a:pt x="288" y="2"/>
                  </a:lnTo>
                  <a:lnTo>
                    <a:pt x="292" y="4"/>
                  </a:lnTo>
                  <a:lnTo>
                    <a:pt x="297" y="6"/>
                  </a:lnTo>
                  <a:lnTo>
                    <a:pt x="299" y="11"/>
                  </a:lnTo>
                  <a:close/>
                </a:path>
              </a:pathLst>
            </a:custGeom>
            <a:solidFill>
              <a:srgbClr val="000000"/>
            </a:solidFill>
            <a:ln w="38100">
              <a:solidFill>
                <a:srgbClr val="002060"/>
              </a:solidFill>
              <a:round/>
              <a:headEnd/>
              <a:tailEnd/>
            </a:ln>
          </p:spPr>
          <p:txBody>
            <a:bodyPr/>
            <a:lstStyle/>
            <a:p>
              <a:endParaRPr lang="en-US"/>
            </a:p>
          </p:txBody>
        </p:sp>
        <p:sp>
          <p:nvSpPr>
            <p:cNvPr id="102" name="Freeform 101"/>
            <p:cNvSpPr>
              <a:spLocks/>
            </p:cNvSpPr>
            <p:nvPr/>
          </p:nvSpPr>
          <p:spPr bwMode="auto">
            <a:xfrm>
              <a:off x="3490" y="3233"/>
              <a:ext cx="269" cy="194"/>
            </a:xfrm>
            <a:custGeom>
              <a:avLst/>
              <a:gdLst>
                <a:gd name="T0" fmla="*/ 21 w 269"/>
                <a:gd name="T1" fmla="*/ 167 h 194"/>
                <a:gd name="T2" fmla="*/ 37 w 269"/>
                <a:gd name="T3" fmla="*/ 157 h 194"/>
                <a:gd name="T4" fmla="*/ 50 w 269"/>
                <a:gd name="T5" fmla="*/ 148 h 194"/>
                <a:gd name="T6" fmla="*/ 60 w 269"/>
                <a:gd name="T7" fmla="*/ 140 h 194"/>
                <a:gd name="T8" fmla="*/ 61 w 269"/>
                <a:gd name="T9" fmla="*/ 135 h 194"/>
                <a:gd name="T10" fmla="*/ 51 w 269"/>
                <a:gd name="T11" fmla="*/ 136 h 194"/>
                <a:gd name="T12" fmla="*/ 34 w 269"/>
                <a:gd name="T13" fmla="*/ 142 h 194"/>
                <a:gd name="T14" fmla="*/ 12 w 269"/>
                <a:gd name="T15" fmla="*/ 152 h 194"/>
                <a:gd name="T16" fmla="*/ 2 w 269"/>
                <a:gd name="T17" fmla="*/ 153 h 194"/>
                <a:gd name="T18" fmla="*/ 11 w 269"/>
                <a:gd name="T19" fmla="*/ 141 h 194"/>
                <a:gd name="T20" fmla="*/ 23 w 269"/>
                <a:gd name="T21" fmla="*/ 130 h 194"/>
                <a:gd name="T22" fmla="*/ 38 w 269"/>
                <a:gd name="T23" fmla="*/ 122 h 194"/>
                <a:gd name="T24" fmla="*/ 50 w 269"/>
                <a:gd name="T25" fmla="*/ 116 h 194"/>
                <a:gd name="T26" fmla="*/ 60 w 269"/>
                <a:gd name="T27" fmla="*/ 114 h 194"/>
                <a:gd name="T28" fmla="*/ 70 w 269"/>
                <a:gd name="T29" fmla="*/ 113 h 194"/>
                <a:gd name="T30" fmla="*/ 80 w 269"/>
                <a:gd name="T31" fmla="*/ 114 h 194"/>
                <a:gd name="T32" fmla="*/ 100 w 269"/>
                <a:gd name="T33" fmla="*/ 96 h 194"/>
                <a:gd name="T34" fmla="*/ 142 w 269"/>
                <a:gd name="T35" fmla="*/ 58 h 194"/>
                <a:gd name="T36" fmla="*/ 190 w 269"/>
                <a:gd name="T37" fmla="*/ 28 h 194"/>
                <a:gd name="T38" fmla="*/ 223 w 269"/>
                <a:gd name="T39" fmla="*/ 11 h 194"/>
                <a:gd name="T40" fmla="*/ 230 w 269"/>
                <a:gd name="T41" fmla="*/ 13 h 194"/>
                <a:gd name="T42" fmla="*/ 222 w 269"/>
                <a:gd name="T43" fmla="*/ 24 h 194"/>
                <a:gd name="T44" fmla="*/ 220 w 269"/>
                <a:gd name="T45" fmla="*/ 30 h 194"/>
                <a:gd name="T46" fmla="*/ 231 w 269"/>
                <a:gd name="T47" fmla="*/ 27 h 194"/>
                <a:gd name="T48" fmla="*/ 245 w 269"/>
                <a:gd name="T49" fmla="*/ 21 h 194"/>
                <a:gd name="T50" fmla="*/ 255 w 269"/>
                <a:gd name="T51" fmla="*/ 14 h 194"/>
                <a:gd name="T52" fmla="*/ 256 w 269"/>
                <a:gd name="T53" fmla="*/ 9 h 194"/>
                <a:gd name="T54" fmla="*/ 255 w 269"/>
                <a:gd name="T55" fmla="*/ 2 h 194"/>
                <a:gd name="T56" fmla="*/ 260 w 269"/>
                <a:gd name="T57" fmla="*/ 0 h 194"/>
                <a:gd name="T58" fmla="*/ 266 w 269"/>
                <a:gd name="T59" fmla="*/ 2 h 194"/>
                <a:gd name="T60" fmla="*/ 269 w 269"/>
                <a:gd name="T61" fmla="*/ 10 h 194"/>
                <a:gd name="T62" fmla="*/ 266 w 269"/>
                <a:gd name="T63" fmla="*/ 20 h 194"/>
                <a:gd name="T64" fmla="*/ 255 w 269"/>
                <a:gd name="T65" fmla="*/ 30 h 194"/>
                <a:gd name="T66" fmla="*/ 235 w 269"/>
                <a:gd name="T67" fmla="*/ 38 h 194"/>
                <a:gd name="T68" fmla="*/ 215 w 269"/>
                <a:gd name="T69" fmla="*/ 46 h 194"/>
                <a:gd name="T70" fmla="*/ 195 w 269"/>
                <a:gd name="T71" fmla="*/ 54 h 194"/>
                <a:gd name="T72" fmla="*/ 172 w 269"/>
                <a:gd name="T73" fmla="*/ 65 h 194"/>
                <a:gd name="T74" fmla="*/ 146 w 269"/>
                <a:gd name="T75" fmla="*/ 79 h 194"/>
                <a:gd name="T76" fmla="*/ 123 w 269"/>
                <a:gd name="T77" fmla="*/ 97 h 194"/>
                <a:gd name="T78" fmla="*/ 104 w 269"/>
                <a:gd name="T79" fmla="*/ 121 h 194"/>
                <a:gd name="T80" fmla="*/ 97 w 269"/>
                <a:gd name="T81" fmla="*/ 143 h 194"/>
                <a:gd name="T82" fmla="*/ 91 w 269"/>
                <a:gd name="T83" fmla="*/ 158 h 194"/>
                <a:gd name="T84" fmla="*/ 81 w 269"/>
                <a:gd name="T85" fmla="*/ 170 h 194"/>
                <a:gd name="T86" fmla="*/ 69 w 269"/>
                <a:gd name="T87" fmla="*/ 181 h 194"/>
                <a:gd name="T88" fmla="*/ 53 w 269"/>
                <a:gd name="T89" fmla="*/ 190 h 194"/>
                <a:gd name="T90" fmla="*/ 42 w 269"/>
                <a:gd name="T91" fmla="*/ 194 h 194"/>
                <a:gd name="T92" fmla="*/ 35 w 269"/>
                <a:gd name="T93" fmla="*/ 192 h 194"/>
                <a:gd name="T94" fmla="*/ 31 w 269"/>
                <a:gd name="T95" fmla="*/ 190 h 194"/>
                <a:gd name="T96" fmla="*/ 39 w 269"/>
                <a:gd name="T97" fmla="*/ 186 h 194"/>
                <a:gd name="T98" fmla="*/ 54 w 269"/>
                <a:gd name="T99" fmla="*/ 177 h 194"/>
                <a:gd name="T100" fmla="*/ 65 w 269"/>
                <a:gd name="T101" fmla="*/ 168 h 194"/>
                <a:gd name="T102" fmla="*/ 70 w 269"/>
                <a:gd name="T103" fmla="*/ 157 h 194"/>
                <a:gd name="T104" fmla="*/ 69 w 269"/>
                <a:gd name="T105" fmla="*/ 151 h 194"/>
                <a:gd name="T106" fmla="*/ 58 w 269"/>
                <a:gd name="T107" fmla="*/ 157 h 194"/>
                <a:gd name="T108" fmla="*/ 41 w 269"/>
                <a:gd name="T109" fmla="*/ 166 h 194"/>
                <a:gd name="T110" fmla="*/ 24 w 269"/>
                <a:gd name="T111" fmla="*/ 176 h 194"/>
                <a:gd name="T112" fmla="*/ 11 w 269"/>
                <a:gd name="T113" fmla="*/ 17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9" h="194">
                  <a:moveTo>
                    <a:pt x="11" y="173"/>
                  </a:moveTo>
                  <a:lnTo>
                    <a:pt x="21" y="167"/>
                  </a:lnTo>
                  <a:lnTo>
                    <a:pt x="29" y="161"/>
                  </a:lnTo>
                  <a:lnTo>
                    <a:pt x="37" y="157"/>
                  </a:lnTo>
                  <a:lnTo>
                    <a:pt x="44" y="152"/>
                  </a:lnTo>
                  <a:lnTo>
                    <a:pt x="50" y="148"/>
                  </a:lnTo>
                  <a:lnTo>
                    <a:pt x="56" y="143"/>
                  </a:lnTo>
                  <a:lnTo>
                    <a:pt x="60" y="140"/>
                  </a:lnTo>
                  <a:lnTo>
                    <a:pt x="63" y="135"/>
                  </a:lnTo>
                  <a:lnTo>
                    <a:pt x="61" y="135"/>
                  </a:lnTo>
                  <a:lnTo>
                    <a:pt x="57" y="135"/>
                  </a:lnTo>
                  <a:lnTo>
                    <a:pt x="51" y="136"/>
                  </a:lnTo>
                  <a:lnTo>
                    <a:pt x="43" y="139"/>
                  </a:lnTo>
                  <a:lnTo>
                    <a:pt x="34" y="142"/>
                  </a:lnTo>
                  <a:lnTo>
                    <a:pt x="23" y="147"/>
                  </a:lnTo>
                  <a:lnTo>
                    <a:pt x="12" y="152"/>
                  </a:lnTo>
                  <a:lnTo>
                    <a:pt x="0" y="159"/>
                  </a:lnTo>
                  <a:lnTo>
                    <a:pt x="2" y="153"/>
                  </a:lnTo>
                  <a:lnTo>
                    <a:pt x="6" y="147"/>
                  </a:lnTo>
                  <a:lnTo>
                    <a:pt x="11" y="141"/>
                  </a:lnTo>
                  <a:lnTo>
                    <a:pt x="16" y="135"/>
                  </a:lnTo>
                  <a:lnTo>
                    <a:pt x="23" y="130"/>
                  </a:lnTo>
                  <a:lnTo>
                    <a:pt x="31" y="125"/>
                  </a:lnTo>
                  <a:lnTo>
                    <a:pt x="38" y="122"/>
                  </a:lnTo>
                  <a:lnTo>
                    <a:pt x="46" y="119"/>
                  </a:lnTo>
                  <a:lnTo>
                    <a:pt x="50" y="116"/>
                  </a:lnTo>
                  <a:lnTo>
                    <a:pt x="54" y="115"/>
                  </a:lnTo>
                  <a:lnTo>
                    <a:pt x="60" y="114"/>
                  </a:lnTo>
                  <a:lnTo>
                    <a:pt x="65" y="113"/>
                  </a:lnTo>
                  <a:lnTo>
                    <a:pt x="70" y="113"/>
                  </a:lnTo>
                  <a:lnTo>
                    <a:pt x="75" y="113"/>
                  </a:lnTo>
                  <a:lnTo>
                    <a:pt x="80" y="114"/>
                  </a:lnTo>
                  <a:lnTo>
                    <a:pt x="86" y="115"/>
                  </a:lnTo>
                  <a:lnTo>
                    <a:pt x="100" y="96"/>
                  </a:lnTo>
                  <a:lnTo>
                    <a:pt x="119" y="76"/>
                  </a:lnTo>
                  <a:lnTo>
                    <a:pt x="142" y="58"/>
                  </a:lnTo>
                  <a:lnTo>
                    <a:pt x="166" y="42"/>
                  </a:lnTo>
                  <a:lnTo>
                    <a:pt x="190" y="28"/>
                  </a:lnTo>
                  <a:lnTo>
                    <a:pt x="209" y="18"/>
                  </a:lnTo>
                  <a:lnTo>
                    <a:pt x="223" y="11"/>
                  </a:lnTo>
                  <a:lnTo>
                    <a:pt x="230" y="10"/>
                  </a:lnTo>
                  <a:lnTo>
                    <a:pt x="230" y="13"/>
                  </a:lnTo>
                  <a:lnTo>
                    <a:pt x="227" y="19"/>
                  </a:lnTo>
                  <a:lnTo>
                    <a:pt x="222" y="24"/>
                  </a:lnTo>
                  <a:lnTo>
                    <a:pt x="217" y="29"/>
                  </a:lnTo>
                  <a:lnTo>
                    <a:pt x="220" y="30"/>
                  </a:lnTo>
                  <a:lnTo>
                    <a:pt x="226" y="29"/>
                  </a:lnTo>
                  <a:lnTo>
                    <a:pt x="231" y="27"/>
                  </a:lnTo>
                  <a:lnTo>
                    <a:pt x="238" y="24"/>
                  </a:lnTo>
                  <a:lnTo>
                    <a:pt x="245" y="21"/>
                  </a:lnTo>
                  <a:lnTo>
                    <a:pt x="250" y="18"/>
                  </a:lnTo>
                  <a:lnTo>
                    <a:pt x="255" y="14"/>
                  </a:lnTo>
                  <a:lnTo>
                    <a:pt x="257" y="11"/>
                  </a:lnTo>
                  <a:lnTo>
                    <a:pt x="256" y="9"/>
                  </a:lnTo>
                  <a:lnTo>
                    <a:pt x="255" y="5"/>
                  </a:lnTo>
                  <a:lnTo>
                    <a:pt x="255" y="2"/>
                  </a:lnTo>
                  <a:lnTo>
                    <a:pt x="257" y="0"/>
                  </a:lnTo>
                  <a:lnTo>
                    <a:pt x="260" y="0"/>
                  </a:lnTo>
                  <a:lnTo>
                    <a:pt x="264" y="1"/>
                  </a:lnTo>
                  <a:lnTo>
                    <a:pt x="266" y="2"/>
                  </a:lnTo>
                  <a:lnTo>
                    <a:pt x="268" y="5"/>
                  </a:lnTo>
                  <a:lnTo>
                    <a:pt x="269" y="10"/>
                  </a:lnTo>
                  <a:lnTo>
                    <a:pt x="268" y="16"/>
                  </a:lnTo>
                  <a:lnTo>
                    <a:pt x="266" y="20"/>
                  </a:lnTo>
                  <a:lnTo>
                    <a:pt x="264" y="24"/>
                  </a:lnTo>
                  <a:lnTo>
                    <a:pt x="255" y="30"/>
                  </a:lnTo>
                  <a:lnTo>
                    <a:pt x="245" y="33"/>
                  </a:lnTo>
                  <a:lnTo>
                    <a:pt x="235" y="38"/>
                  </a:lnTo>
                  <a:lnTo>
                    <a:pt x="225" y="41"/>
                  </a:lnTo>
                  <a:lnTo>
                    <a:pt x="215" y="46"/>
                  </a:lnTo>
                  <a:lnTo>
                    <a:pt x="206" y="49"/>
                  </a:lnTo>
                  <a:lnTo>
                    <a:pt x="195" y="54"/>
                  </a:lnTo>
                  <a:lnTo>
                    <a:pt x="185" y="58"/>
                  </a:lnTo>
                  <a:lnTo>
                    <a:pt x="172" y="65"/>
                  </a:lnTo>
                  <a:lnTo>
                    <a:pt x="159" y="72"/>
                  </a:lnTo>
                  <a:lnTo>
                    <a:pt x="146" y="79"/>
                  </a:lnTo>
                  <a:lnTo>
                    <a:pt x="134" y="87"/>
                  </a:lnTo>
                  <a:lnTo>
                    <a:pt x="123" y="97"/>
                  </a:lnTo>
                  <a:lnTo>
                    <a:pt x="113" y="108"/>
                  </a:lnTo>
                  <a:lnTo>
                    <a:pt x="104" y="121"/>
                  </a:lnTo>
                  <a:lnTo>
                    <a:pt x="97" y="134"/>
                  </a:lnTo>
                  <a:lnTo>
                    <a:pt x="97" y="143"/>
                  </a:lnTo>
                  <a:lnTo>
                    <a:pt x="95" y="151"/>
                  </a:lnTo>
                  <a:lnTo>
                    <a:pt x="91" y="158"/>
                  </a:lnTo>
                  <a:lnTo>
                    <a:pt x="87" y="164"/>
                  </a:lnTo>
                  <a:lnTo>
                    <a:pt x="81" y="170"/>
                  </a:lnTo>
                  <a:lnTo>
                    <a:pt x="76" y="176"/>
                  </a:lnTo>
                  <a:lnTo>
                    <a:pt x="69" y="181"/>
                  </a:lnTo>
                  <a:lnTo>
                    <a:pt x="63" y="187"/>
                  </a:lnTo>
                  <a:lnTo>
                    <a:pt x="53" y="190"/>
                  </a:lnTo>
                  <a:lnTo>
                    <a:pt x="47" y="192"/>
                  </a:lnTo>
                  <a:lnTo>
                    <a:pt x="42" y="194"/>
                  </a:lnTo>
                  <a:lnTo>
                    <a:pt x="38" y="192"/>
                  </a:lnTo>
                  <a:lnTo>
                    <a:pt x="35" y="192"/>
                  </a:lnTo>
                  <a:lnTo>
                    <a:pt x="33" y="191"/>
                  </a:lnTo>
                  <a:lnTo>
                    <a:pt x="31" y="190"/>
                  </a:lnTo>
                  <a:lnTo>
                    <a:pt x="29" y="191"/>
                  </a:lnTo>
                  <a:lnTo>
                    <a:pt x="39" y="186"/>
                  </a:lnTo>
                  <a:lnTo>
                    <a:pt x="47" y="181"/>
                  </a:lnTo>
                  <a:lnTo>
                    <a:pt x="54" y="177"/>
                  </a:lnTo>
                  <a:lnTo>
                    <a:pt x="60" y="172"/>
                  </a:lnTo>
                  <a:lnTo>
                    <a:pt x="65" y="168"/>
                  </a:lnTo>
                  <a:lnTo>
                    <a:pt x="68" y="162"/>
                  </a:lnTo>
                  <a:lnTo>
                    <a:pt x="70" y="157"/>
                  </a:lnTo>
                  <a:lnTo>
                    <a:pt x="72" y="151"/>
                  </a:lnTo>
                  <a:lnTo>
                    <a:pt x="69" y="151"/>
                  </a:lnTo>
                  <a:lnTo>
                    <a:pt x="63" y="153"/>
                  </a:lnTo>
                  <a:lnTo>
                    <a:pt x="58" y="157"/>
                  </a:lnTo>
                  <a:lnTo>
                    <a:pt x="50" y="160"/>
                  </a:lnTo>
                  <a:lnTo>
                    <a:pt x="41" y="166"/>
                  </a:lnTo>
                  <a:lnTo>
                    <a:pt x="33" y="170"/>
                  </a:lnTo>
                  <a:lnTo>
                    <a:pt x="24" y="176"/>
                  </a:lnTo>
                  <a:lnTo>
                    <a:pt x="15" y="180"/>
                  </a:lnTo>
                  <a:lnTo>
                    <a:pt x="11" y="173"/>
                  </a:lnTo>
                  <a:close/>
                </a:path>
              </a:pathLst>
            </a:custGeom>
            <a:solidFill>
              <a:srgbClr val="000000"/>
            </a:solidFill>
            <a:ln w="38100">
              <a:solidFill>
                <a:srgbClr val="002060"/>
              </a:solidFill>
              <a:round/>
              <a:headEnd/>
              <a:tailEnd/>
            </a:ln>
          </p:spPr>
          <p:txBody>
            <a:bodyPr/>
            <a:lstStyle/>
            <a:p>
              <a:endParaRPr lang="en-US"/>
            </a:p>
          </p:txBody>
        </p:sp>
        <p:sp>
          <p:nvSpPr>
            <p:cNvPr id="103" name="Freeform 102"/>
            <p:cNvSpPr>
              <a:spLocks/>
            </p:cNvSpPr>
            <p:nvPr/>
          </p:nvSpPr>
          <p:spPr bwMode="auto">
            <a:xfrm>
              <a:off x="2192" y="2262"/>
              <a:ext cx="34" cy="34"/>
            </a:xfrm>
            <a:custGeom>
              <a:avLst/>
              <a:gdLst>
                <a:gd name="T0" fmla="*/ 17 w 34"/>
                <a:gd name="T1" fmla="*/ 34 h 34"/>
                <a:gd name="T2" fmla="*/ 24 w 34"/>
                <a:gd name="T3" fmla="*/ 33 h 34"/>
                <a:gd name="T4" fmla="*/ 30 w 34"/>
                <a:gd name="T5" fmla="*/ 28 h 34"/>
                <a:gd name="T6" fmla="*/ 33 w 34"/>
                <a:gd name="T7" fmla="*/ 24 h 34"/>
                <a:gd name="T8" fmla="*/ 34 w 34"/>
                <a:gd name="T9" fmla="*/ 17 h 34"/>
                <a:gd name="T10" fmla="*/ 33 w 34"/>
                <a:gd name="T11" fmla="*/ 10 h 34"/>
                <a:gd name="T12" fmla="*/ 30 w 34"/>
                <a:gd name="T13" fmla="*/ 5 h 34"/>
                <a:gd name="T14" fmla="*/ 24 w 34"/>
                <a:gd name="T15" fmla="*/ 1 h 34"/>
                <a:gd name="T16" fmla="*/ 17 w 34"/>
                <a:gd name="T17" fmla="*/ 0 h 34"/>
                <a:gd name="T18" fmla="*/ 11 w 34"/>
                <a:gd name="T19" fmla="*/ 1 h 34"/>
                <a:gd name="T20" fmla="*/ 5 w 34"/>
                <a:gd name="T21" fmla="*/ 5 h 34"/>
                <a:gd name="T22" fmla="*/ 2 w 34"/>
                <a:gd name="T23" fmla="*/ 10 h 34"/>
                <a:gd name="T24" fmla="*/ 0 w 34"/>
                <a:gd name="T25" fmla="*/ 17 h 34"/>
                <a:gd name="T26" fmla="*/ 2 w 34"/>
                <a:gd name="T27" fmla="*/ 24 h 34"/>
                <a:gd name="T28" fmla="*/ 5 w 34"/>
                <a:gd name="T29" fmla="*/ 28 h 34"/>
                <a:gd name="T30" fmla="*/ 11 w 34"/>
                <a:gd name="T31" fmla="*/ 33 h 34"/>
                <a:gd name="T32" fmla="*/ 17 w 34"/>
                <a:gd name="T3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4">
                  <a:moveTo>
                    <a:pt x="17" y="34"/>
                  </a:moveTo>
                  <a:lnTo>
                    <a:pt x="24" y="33"/>
                  </a:lnTo>
                  <a:lnTo>
                    <a:pt x="30" y="28"/>
                  </a:lnTo>
                  <a:lnTo>
                    <a:pt x="33" y="24"/>
                  </a:lnTo>
                  <a:lnTo>
                    <a:pt x="34" y="17"/>
                  </a:lnTo>
                  <a:lnTo>
                    <a:pt x="33" y="10"/>
                  </a:lnTo>
                  <a:lnTo>
                    <a:pt x="30" y="5"/>
                  </a:lnTo>
                  <a:lnTo>
                    <a:pt x="24" y="1"/>
                  </a:lnTo>
                  <a:lnTo>
                    <a:pt x="17" y="0"/>
                  </a:lnTo>
                  <a:lnTo>
                    <a:pt x="11" y="1"/>
                  </a:lnTo>
                  <a:lnTo>
                    <a:pt x="5" y="5"/>
                  </a:lnTo>
                  <a:lnTo>
                    <a:pt x="2" y="10"/>
                  </a:lnTo>
                  <a:lnTo>
                    <a:pt x="0" y="17"/>
                  </a:lnTo>
                  <a:lnTo>
                    <a:pt x="2" y="24"/>
                  </a:lnTo>
                  <a:lnTo>
                    <a:pt x="5" y="28"/>
                  </a:lnTo>
                  <a:lnTo>
                    <a:pt x="11" y="33"/>
                  </a:lnTo>
                  <a:lnTo>
                    <a:pt x="17" y="34"/>
                  </a:lnTo>
                  <a:close/>
                </a:path>
              </a:pathLst>
            </a:custGeom>
            <a:solidFill>
              <a:srgbClr val="F7DD60"/>
            </a:solidFill>
            <a:ln w="38100">
              <a:solidFill>
                <a:srgbClr val="002060"/>
              </a:solidFill>
              <a:round/>
              <a:headEnd/>
              <a:tailEnd/>
            </a:ln>
          </p:spPr>
          <p:txBody>
            <a:bodyPr/>
            <a:lstStyle/>
            <a:p>
              <a:endParaRPr lang="en-US"/>
            </a:p>
          </p:txBody>
        </p:sp>
        <p:sp>
          <p:nvSpPr>
            <p:cNvPr id="104" name="Freeform 103"/>
            <p:cNvSpPr>
              <a:spLocks/>
            </p:cNvSpPr>
            <p:nvPr/>
          </p:nvSpPr>
          <p:spPr bwMode="auto">
            <a:xfrm>
              <a:off x="2339" y="2646"/>
              <a:ext cx="78" cy="123"/>
            </a:xfrm>
            <a:custGeom>
              <a:avLst/>
              <a:gdLst>
                <a:gd name="T0" fmla="*/ 68 w 78"/>
                <a:gd name="T1" fmla="*/ 88 h 123"/>
                <a:gd name="T2" fmla="*/ 64 w 78"/>
                <a:gd name="T3" fmla="*/ 98 h 123"/>
                <a:gd name="T4" fmla="*/ 57 w 78"/>
                <a:gd name="T5" fmla="*/ 105 h 123"/>
                <a:gd name="T6" fmla="*/ 49 w 78"/>
                <a:gd name="T7" fmla="*/ 110 h 123"/>
                <a:gd name="T8" fmla="*/ 40 w 78"/>
                <a:gd name="T9" fmla="*/ 112 h 123"/>
                <a:gd name="T10" fmla="*/ 28 w 78"/>
                <a:gd name="T11" fmla="*/ 108 h 123"/>
                <a:gd name="T12" fmla="*/ 18 w 78"/>
                <a:gd name="T13" fmla="*/ 98 h 123"/>
                <a:gd name="T14" fmla="*/ 11 w 78"/>
                <a:gd name="T15" fmla="*/ 82 h 123"/>
                <a:gd name="T16" fmla="*/ 9 w 78"/>
                <a:gd name="T17" fmla="*/ 62 h 123"/>
                <a:gd name="T18" fmla="*/ 11 w 78"/>
                <a:gd name="T19" fmla="*/ 42 h 123"/>
                <a:gd name="T20" fmla="*/ 18 w 78"/>
                <a:gd name="T21" fmla="*/ 26 h 123"/>
                <a:gd name="T22" fmla="*/ 28 w 78"/>
                <a:gd name="T23" fmla="*/ 16 h 123"/>
                <a:gd name="T24" fmla="*/ 40 w 78"/>
                <a:gd name="T25" fmla="*/ 11 h 123"/>
                <a:gd name="T26" fmla="*/ 47 w 78"/>
                <a:gd name="T27" fmla="*/ 13 h 123"/>
                <a:gd name="T28" fmla="*/ 54 w 78"/>
                <a:gd name="T29" fmla="*/ 16 h 123"/>
                <a:gd name="T30" fmla="*/ 59 w 78"/>
                <a:gd name="T31" fmla="*/ 20 h 123"/>
                <a:gd name="T32" fmla="*/ 64 w 78"/>
                <a:gd name="T33" fmla="*/ 27 h 123"/>
                <a:gd name="T34" fmla="*/ 75 w 78"/>
                <a:gd name="T35" fmla="*/ 29 h 123"/>
                <a:gd name="T36" fmla="*/ 72 w 78"/>
                <a:gd name="T37" fmla="*/ 24 h 123"/>
                <a:gd name="T38" fmla="*/ 68 w 78"/>
                <a:gd name="T39" fmla="*/ 18 h 123"/>
                <a:gd name="T40" fmla="*/ 65 w 78"/>
                <a:gd name="T41" fmla="*/ 13 h 123"/>
                <a:gd name="T42" fmla="*/ 60 w 78"/>
                <a:gd name="T43" fmla="*/ 8 h 123"/>
                <a:gd name="T44" fmla="*/ 56 w 78"/>
                <a:gd name="T45" fmla="*/ 5 h 123"/>
                <a:gd name="T46" fmla="*/ 50 w 78"/>
                <a:gd name="T47" fmla="*/ 2 h 123"/>
                <a:gd name="T48" fmla="*/ 46 w 78"/>
                <a:gd name="T49" fmla="*/ 1 h 123"/>
                <a:gd name="T50" fmla="*/ 40 w 78"/>
                <a:gd name="T51" fmla="*/ 0 h 123"/>
                <a:gd name="T52" fmla="*/ 33 w 78"/>
                <a:gd name="T53" fmla="*/ 1 h 123"/>
                <a:gd name="T54" fmla="*/ 25 w 78"/>
                <a:gd name="T55" fmla="*/ 5 h 123"/>
                <a:gd name="T56" fmla="*/ 18 w 78"/>
                <a:gd name="T57" fmla="*/ 10 h 123"/>
                <a:gd name="T58" fmla="*/ 12 w 78"/>
                <a:gd name="T59" fmla="*/ 18 h 123"/>
                <a:gd name="T60" fmla="*/ 7 w 78"/>
                <a:gd name="T61" fmla="*/ 27 h 123"/>
                <a:gd name="T62" fmla="*/ 3 w 78"/>
                <a:gd name="T63" fmla="*/ 38 h 123"/>
                <a:gd name="T64" fmla="*/ 1 w 78"/>
                <a:gd name="T65" fmla="*/ 49 h 123"/>
                <a:gd name="T66" fmla="*/ 0 w 78"/>
                <a:gd name="T67" fmla="*/ 62 h 123"/>
                <a:gd name="T68" fmla="*/ 1 w 78"/>
                <a:gd name="T69" fmla="*/ 74 h 123"/>
                <a:gd name="T70" fmla="*/ 3 w 78"/>
                <a:gd name="T71" fmla="*/ 86 h 123"/>
                <a:gd name="T72" fmla="*/ 7 w 78"/>
                <a:gd name="T73" fmla="*/ 96 h 123"/>
                <a:gd name="T74" fmla="*/ 12 w 78"/>
                <a:gd name="T75" fmla="*/ 105 h 123"/>
                <a:gd name="T76" fmla="*/ 18 w 78"/>
                <a:gd name="T77" fmla="*/ 113 h 123"/>
                <a:gd name="T78" fmla="*/ 25 w 78"/>
                <a:gd name="T79" fmla="*/ 119 h 123"/>
                <a:gd name="T80" fmla="*/ 33 w 78"/>
                <a:gd name="T81" fmla="*/ 122 h 123"/>
                <a:gd name="T82" fmla="*/ 40 w 78"/>
                <a:gd name="T83" fmla="*/ 123 h 123"/>
                <a:gd name="T84" fmla="*/ 47 w 78"/>
                <a:gd name="T85" fmla="*/ 122 h 123"/>
                <a:gd name="T86" fmla="*/ 53 w 78"/>
                <a:gd name="T87" fmla="*/ 120 h 123"/>
                <a:gd name="T88" fmla="*/ 58 w 78"/>
                <a:gd name="T89" fmla="*/ 118 h 123"/>
                <a:gd name="T90" fmla="*/ 64 w 78"/>
                <a:gd name="T91" fmla="*/ 112 h 123"/>
                <a:gd name="T92" fmla="*/ 68 w 78"/>
                <a:gd name="T93" fmla="*/ 108 h 123"/>
                <a:gd name="T94" fmla="*/ 73 w 78"/>
                <a:gd name="T95" fmla="*/ 101 h 123"/>
                <a:gd name="T96" fmla="*/ 76 w 78"/>
                <a:gd name="T97" fmla="*/ 93 h 123"/>
                <a:gd name="T98" fmla="*/ 78 w 78"/>
                <a:gd name="T99" fmla="*/ 85 h 123"/>
                <a:gd name="T100" fmla="*/ 68 w 78"/>
                <a:gd name="T101"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123">
                  <a:moveTo>
                    <a:pt x="68" y="88"/>
                  </a:moveTo>
                  <a:lnTo>
                    <a:pt x="64" y="98"/>
                  </a:lnTo>
                  <a:lnTo>
                    <a:pt x="57" y="105"/>
                  </a:lnTo>
                  <a:lnTo>
                    <a:pt x="49" y="110"/>
                  </a:lnTo>
                  <a:lnTo>
                    <a:pt x="40" y="112"/>
                  </a:lnTo>
                  <a:lnTo>
                    <a:pt x="28" y="108"/>
                  </a:lnTo>
                  <a:lnTo>
                    <a:pt x="18" y="98"/>
                  </a:lnTo>
                  <a:lnTo>
                    <a:pt x="11" y="82"/>
                  </a:lnTo>
                  <a:lnTo>
                    <a:pt x="9" y="62"/>
                  </a:lnTo>
                  <a:lnTo>
                    <a:pt x="11" y="42"/>
                  </a:lnTo>
                  <a:lnTo>
                    <a:pt x="18" y="26"/>
                  </a:lnTo>
                  <a:lnTo>
                    <a:pt x="28" y="16"/>
                  </a:lnTo>
                  <a:lnTo>
                    <a:pt x="40" y="11"/>
                  </a:lnTo>
                  <a:lnTo>
                    <a:pt x="47" y="13"/>
                  </a:lnTo>
                  <a:lnTo>
                    <a:pt x="54" y="16"/>
                  </a:lnTo>
                  <a:lnTo>
                    <a:pt x="59" y="20"/>
                  </a:lnTo>
                  <a:lnTo>
                    <a:pt x="64" y="27"/>
                  </a:lnTo>
                  <a:lnTo>
                    <a:pt x="75" y="29"/>
                  </a:lnTo>
                  <a:lnTo>
                    <a:pt x="72" y="24"/>
                  </a:lnTo>
                  <a:lnTo>
                    <a:pt x="68" y="18"/>
                  </a:lnTo>
                  <a:lnTo>
                    <a:pt x="65" y="13"/>
                  </a:lnTo>
                  <a:lnTo>
                    <a:pt x="60" y="8"/>
                  </a:lnTo>
                  <a:lnTo>
                    <a:pt x="56" y="5"/>
                  </a:lnTo>
                  <a:lnTo>
                    <a:pt x="50" y="2"/>
                  </a:lnTo>
                  <a:lnTo>
                    <a:pt x="46" y="1"/>
                  </a:lnTo>
                  <a:lnTo>
                    <a:pt x="40" y="0"/>
                  </a:lnTo>
                  <a:lnTo>
                    <a:pt x="33" y="1"/>
                  </a:lnTo>
                  <a:lnTo>
                    <a:pt x="25" y="5"/>
                  </a:lnTo>
                  <a:lnTo>
                    <a:pt x="18" y="10"/>
                  </a:lnTo>
                  <a:lnTo>
                    <a:pt x="12" y="18"/>
                  </a:lnTo>
                  <a:lnTo>
                    <a:pt x="7" y="27"/>
                  </a:lnTo>
                  <a:lnTo>
                    <a:pt x="3" y="38"/>
                  </a:lnTo>
                  <a:lnTo>
                    <a:pt x="1" y="49"/>
                  </a:lnTo>
                  <a:lnTo>
                    <a:pt x="0" y="62"/>
                  </a:lnTo>
                  <a:lnTo>
                    <a:pt x="1" y="74"/>
                  </a:lnTo>
                  <a:lnTo>
                    <a:pt x="3" y="86"/>
                  </a:lnTo>
                  <a:lnTo>
                    <a:pt x="7" y="96"/>
                  </a:lnTo>
                  <a:lnTo>
                    <a:pt x="12" y="105"/>
                  </a:lnTo>
                  <a:lnTo>
                    <a:pt x="18" y="113"/>
                  </a:lnTo>
                  <a:lnTo>
                    <a:pt x="25" y="119"/>
                  </a:lnTo>
                  <a:lnTo>
                    <a:pt x="33" y="122"/>
                  </a:lnTo>
                  <a:lnTo>
                    <a:pt x="40" y="123"/>
                  </a:lnTo>
                  <a:lnTo>
                    <a:pt x="47" y="122"/>
                  </a:lnTo>
                  <a:lnTo>
                    <a:pt x="53" y="120"/>
                  </a:lnTo>
                  <a:lnTo>
                    <a:pt x="58" y="118"/>
                  </a:lnTo>
                  <a:lnTo>
                    <a:pt x="64" y="112"/>
                  </a:lnTo>
                  <a:lnTo>
                    <a:pt x="68" y="108"/>
                  </a:lnTo>
                  <a:lnTo>
                    <a:pt x="73" y="101"/>
                  </a:lnTo>
                  <a:lnTo>
                    <a:pt x="76" y="93"/>
                  </a:lnTo>
                  <a:lnTo>
                    <a:pt x="78" y="85"/>
                  </a:lnTo>
                  <a:lnTo>
                    <a:pt x="68" y="88"/>
                  </a:lnTo>
                  <a:close/>
                </a:path>
              </a:pathLst>
            </a:custGeom>
            <a:solidFill>
              <a:srgbClr val="000000"/>
            </a:solidFill>
            <a:ln w="38100">
              <a:solidFill>
                <a:srgbClr val="002060"/>
              </a:solidFill>
              <a:round/>
              <a:headEnd/>
              <a:tailEnd/>
            </a:ln>
          </p:spPr>
          <p:txBody>
            <a:bodyPr/>
            <a:lstStyle/>
            <a:p>
              <a:endParaRPr lang="en-US"/>
            </a:p>
          </p:txBody>
        </p:sp>
        <p:sp>
          <p:nvSpPr>
            <p:cNvPr id="105" name="Freeform 104"/>
            <p:cNvSpPr>
              <a:spLocks/>
            </p:cNvSpPr>
            <p:nvPr/>
          </p:nvSpPr>
          <p:spPr bwMode="auto">
            <a:xfrm>
              <a:off x="2311" y="2990"/>
              <a:ext cx="467" cy="246"/>
            </a:xfrm>
            <a:custGeom>
              <a:avLst/>
              <a:gdLst>
                <a:gd name="T0" fmla="*/ 454 w 467"/>
                <a:gd name="T1" fmla="*/ 65 h 246"/>
                <a:gd name="T2" fmla="*/ 409 w 467"/>
                <a:gd name="T3" fmla="*/ 29 h 246"/>
                <a:gd name="T4" fmla="*/ 341 w 467"/>
                <a:gd name="T5" fmla="*/ 4 h 246"/>
                <a:gd name="T6" fmla="*/ 325 w 467"/>
                <a:gd name="T7" fmla="*/ 0 h 246"/>
                <a:gd name="T8" fmla="*/ 308 w 467"/>
                <a:gd name="T9" fmla="*/ 2 h 246"/>
                <a:gd name="T10" fmla="*/ 294 w 467"/>
                <a:gd name="T11" fmla="*/ 13 h 246"/>
                <a:gd name="T12" fmla="*/ 284 w 467"/>
                <a:gd name="T13" fmla="*/ 28 h 246"/>
                <a:gd name="T14" fmla="*/ 272 w 467"/>
                <a:gd name="T15" fmla="*/ 22 h 246"/>
                <a:gd name="T16" fmla="*/ 257 w 467"/>
                <a:gd name="T17" fmla="*/ 21 h 246"/>
                <a:gd name="T18" fmla="*/ 241 w 467"/>
                <a:gd name="T19" fmla="*/ 29 h 246"/>
                <a:gd name="T20" fmla="*/ 234 w 467"/>
                <a:gd name="T21" fmla="*/ 61 h 246"/>
                <a:gd name="T22" fmla="*/ 243 w 467"/>
                <a:gd name="T23" fmla="*/ 54 h 246"/>
                <a:gd name="T24" fmla="*/ 260 w 467"/>
                <a:gd name="T25" fmla="*/ 47 h 246"/>
                <a:gd name="T26" fmla="*/ 275 w 467"/>
                <a:gd name="T27" fmla="*/ 50 h 246"/>
                <a:gd name="T28" fmla="*/ 293 w 467"/>
                <a:gd name="T29" fmla="*/ 61 h 246"/>
                <a:gd name="T30" fmla="*/ 305 w 467"/>
                <a:gd name="T31" fmla="*/ 33 h 246"/>
                <a:gd name="T32" fmla="*/ 321 w 467"/>
                <a:gd name="T33" fmla="*/ 19 h 246"/>
                <a:gd name="T34" fmla="*/ 329 w 467"/>
                <a:gd name="T35" fmla="*/ 26 h 246"/>
                <a:gd name="T36" fmla="*/ 329 w 467"/>
                <a:gd name="T37" fmla="*/ 44 h 246"/>
                <a:gd name="T38" fmla="*/ 339 w 467"/>
                <a:gd name="T39" fmla="*/ 38 h 246"/>
                <a:gd name="T40" fmla="*/ 355 w 467"/>
                <a:gd name="T41" fmla="*/ 32 h 246"/>
                <a:gd name="T42" fmla="*/ 368 w 467"/>
                <a:gd name="T43" fmla="*/ 40 h 246"/>
                <a:gd name="T44" fmla="*/ 364 w 467"/>
                <a:gd name="T45" fmla="*/ 51 h 246"/>
                <a:gd name="T46" fmla="*/ 373 w 467"/>
                <a:gd name="T47" fmla="*/ 76 h 246"/>
                <a:gd name="T48" fmla="*/ 387 w 467"/>
                <a:gd name="T49" fmla="*/ 58 h 246"/>
                <a:gd name="T50" fmla="*/ 392 w 467"/>
                <a:gd name="T51" fmla="*/ 39 h 246"/>
                <a:gd name="T52" fmla="*/ 422 w 467"/>
                <a:gd name="T53" fmla="*/ 60 h 246"/>
                <a:gd name="T54" fmla="*/ 438 w 467"/>
                <a:gd name="T55" fmla="*/ 88 h 246"/>
                <a:gd name="T56" fmla="*/ 438 w 467"/>
                <a:gd name="T57" fmla="*/ 121 h 246"/>
                <a:gd name="T58" fmla="*/ 421 w 467"/>
                <a:gd name="T59" fmla="*/ 152 h 246"/>
                <a:gd name="T60" fmla="*/ 387 w 467"/>
                <a:gd name="T61" fmla="*/ 180 h 246"/>
                <a:gd name="T62" fmla="*/ 341 w 467"/>
                <a:gd name="T63" fmla="*/ 204 h 246"/>
                <a:gd name="T64" fmla="*/ 285 w 467"/>
                <a:gd name="T65" fmla="*/ 219 h 246"/>
                <a:gd name="T66" fmla="*/ 223 w 467"/>
                <a:gd name="T67" fmla="*/ 227 h 246"/>
                <a:gd name="T68" fmla="*/ 162 w 467"/>
                <a:gd name="T69" fmla="*/ 225 h 246"/>
                <a:gd name="T70" fmla="*/ 110 w 467"/>
                <a:gd name="T71" fmla="*/ 215 h 246"/>
                <a:gd name="T72" fmla="*/ 67 w 467"/>
                <a:gd name="T73" fmla="*/ 196 h 246"/>
                <a:gd name="T74" fmla="*/ 38 w 467"/>
                <a:gd name="T75" fmla="*/ 170 h 246"/>
                <a:gd name="T76" fmla="*/ 26 w 467"/>
                <a:gd name="T77" fmla="*/ 140 h 246"/>
                <a:gd name="T78" fmla="*/ 36 w 467"/>
                <a:gd name="T79" fmla="*/ 98 h 246"/>
                <a:gd name="T80" fmla="*/ 71 w 467"/>
                <a:gd name="T81" fmla="*/ 59 h 246"/>
                <a:gd name="T82" fmla="*/ 105 w 467"/>
                <a:gd name="T83" fmla="*/ 22 h 246"/>
                <a:gd name="T84" fmla="*/ 41 w 467"/>
                <a:gd name="T85" fmla="*/ 61 h 246"/>
                <a:gd name="T86" fmla="*/ 6 w 467"/>
                <a:gd name="T87" fmla="*/ 109 h 246"/>
                <a:gd name="T88" fmla="*/ 2 w 467"/>
                <a:gd name="T89" fmla="*/ 156 h 246"/>
                <a:gd name="T90" fmla="*/ 22 w 467"/>
                <a:gd name="T91" fmla="*/ 190 h 246"/>
                <a:gd name="T92" fmla="*/ 61 w 467"/>
                <a:gd name="T93" fmla="*/ 217 h 246"/>
                <a:gd name="T94" fmla="*/ 112 w 467"/>
                <a:gd name="T95" fmla="*/ 236 h 246"/>
                <a:gd name="T96" fmla="*/ 176 w 467"/>
                <a:gd name="T97" fmla="*/ 245 h 246"/>
                <a:gd name="T98" fmla="*/ 245 w 467"/>
                <a:gd name="T99" fmla="*/ 244 h 246"/>
                <a:gd name="T100" fmla="*/ 313 w 467"/>
                <a:gd name="T101" fmla="*/ 232 h 246"/>
                <a:gd name="T102" fmla="*/ 374 w 467"/>
                <a:gd name="T103" fmla="*/ 209 h 246"/>
                <a:gd name="T104" fmla="*/ 421 w 467"/>
                <a:gd name="T105" fmla="*/ 180 h 246"/>
                <a:gd name="T106" fmla="*/ 453 w 467"/>
                <a:gd name="T107" fmla="*/ 145 h 246"/>
                <a:gd name="T108" fmla="*/ 467 w 467"/>
                <a:gd name="T109" fmla="*/ 10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7" h="246">
                  <a:moveTo>
                    <a:pt x="467" y="95"/>
                  </a:moveTo>
                  <a:lnTo>
                    <a:pt x="463" y="79"/>
                  </a:lnTo>
                  <a:lnTo>
                    <a:pt x="454" y="65"/>
                  </a:lnTo>
                  <a:lnTo>
                    <a:pt x="442" y="53"/>
                  </a:lnTo>
                  <a:lnTo>
                    <a:pt x="426" y="40"/>
                  </a:lnTo>
                  <a:lnTo>
                    <a:pt x="409" y="29"/>
                  </a:lnTo>
                  <a:lnTo>
                    <a:pt x="387" y="20"/>
                  </a:lnTo>
                  <a:lnTo>
                    <a:pt x="365" y="11"/>
                  </a:lnTo>
                  <a:lnTo>
                    <a:pt x="341" y="4"/>
                  </a:lnTo>
                  <a:lnTo>
                    <a:pt x="336" y="2"/>
                  </a:lnTo>
                  <a:lnTo>
                    <a:pt x="330" y="0"/>
                  </a:lnTo>
                  <a:lnTo>
                    <a:pt x="325" y="0"/>
                  </a:lnTo>
                  <a:lnTo>
                    <a:pt x="318" y="0"/>
                  </a:lnTo>
                  <a:lnTo>
                    <a:pt x="312" y="0"/>
                  </a:lnTo>
                  <a:lnTo>
                    <a:pt x="308" y="2"/>
                  </a:lnTo>
                  <a:lnTo>
                    <a:pt x="302" y="6"/>
                  </a:lnTo>
                  <a:lnTo>
                    <a:pt x="299" y="9"/>
                  </a:lnTo>
                  <a:lnTo>
                    <a:pt x="294" y="13"/>
                  </a:lnTo>
                  <a:lnTo>
                    <a:pt x="291" y="18"/>
                  </a:lnTo>
                  <a:lnTo>
                    <a:pt x="288" y="23"/>
                  </a:lnTo>
                  <a:lnTo>
                    <a:pt x="284" y="28"/>
                  </a:lnTo>
                  <a:lnTo>
                    <a:pt x="280" y="26"/>
                  </a:lnTo>
                  <a:lnTo>
                    <a:pt x="277" y="25"/>
                  </a:lnTo>
                  <a:lnTo>
                    <a:pt x="272" y="22"/>
                  </a:lnTo>
                  <a:lnTo>
                    <a:pt x="268" y="21"/>
                  </a:lnTo>
                  <a:lnTo>
                    <a:pt x="262" y="21"/>
                  </a:lnTo>
                  <a:lnTo>
                    <a:pt x="257" y="21"/>
                  </a:lnTo>
                  <a:lnTo>
                    <a:pt x="252" y="21"/>
                  </a:lnTo>
                  <a:lnTo>
                    <a:pt x="247" y="22"/>
                  </a:lnTo>
                  <a:lnTo>
                    <a:pt x="241" y="29"/>
                  </a:lnTo>
                  <a:lnTo>
                    <a:pt x="236" y="41"/>
                  </a:lnTo>
                  <a:lnTo>
                    <a:pt x="234" y="54"/>
                  </a:lnTo>
                  <a:lnTo>
                    <a:pt x="234" y="61"/>
                  </a:lnTo>
                  <a:lnTo>
                    <a:pt x="235" y="59"/>
                  </a:lnTo>
                  <a:lnTo>
                    <a:pt x="238" y="56"/>
                  </a:lnTo>
                  <a:lnTo>
                    <a:pt x="243" y="54"/>
                  </a:lnTo>
                  <a:lnTo>
                    <a:pt x="249" y="50"/>
                  </a:lnTo>
                  <a:lnTo>
                    <a:pt x="254" y="48"/>
                  </a:lnTo>
                  <a:lnTo>
                    <a:pt x="260" y="47"/>
                  </a:lnTo>
                  <a:lnTo>
                    <a:pt x="265" y="46"/>
                  </a:lnTo>
                  <a:lnTo>
                    <a:pt x="269" y="47"/>
                  </a:lnTo>
                  <a:lnTo>
                    <a:pt x="275" y="50"/>
                  </a:lnTo>
                  <a:lnTo>
                    <a:pt x="281" y="55"/>
                  </a:lnTo>
                  <a:lnTo>
                    <a:pt x="287" y="59"/>
                  </a:lnTo>
                  <a:lnTo>
                    <a:pt x="293" y="61"/>
                  </a:lnTo>
                  <a:lnTo>
                    <a:pt x="298" y="53"/>
                  </a:lnTo>
                  <a:lnTo>
                    <a:pt x="300" y="42"/>
                  </a:lnTo>
                  <a:lnTo>
                    <a:pt x="305" y="33"/>
                  </a:lnTo>
                  <a:lnTo>
                    <a:pt x="310" y="26"/>
                  </a:lnTo>
                  <a:lnTo>
                    <a:pt x="315" y="22"/>
                  </a:lnTo>
                  <a:lnTo>
                    <a:pt x="321" y="19"/>
                  </a:lnTo>
                  <a:lnTo>
                    <a:pt x="327" y="19"/>
                  </a:lnTo>
                  <a:lnTo>
                    <a:pt x="332" y="20"/>
                  </a:lnTo>
                  <a:lnTo>
                    <a:pt x="329" y="26"/>
                  </a:lnTo>
                  <a:lnTo>
                    <a:pt x="328" y="31"/>
                  </a:lnTo>
                  <a:lnTo>
                    <a:pt x="328" y="38"/>
                  </a:lnTo>
                  <a:lnTo>
                    <a:pt x="329" y="44"/>
                  </a:lnTo>
                  <a:lnTo>
                    <a:pt x="335" y="44"/>
                  </a:lnTo>
                  <a:lnTo>
                    <a:pt x="337" y="41"/>
                  </a:lnTo>
                  <a:lnTo>
                    <a:pt x="339" y="38"/>
                  </a:lnTo>
                  <a:lnTo>
                    <a:pt x="343" y="36"/>
                  </a:lnTo>
                  <a:lnTo>
                    <a:pt x="348" y="33"/>
                  </a:lnTo>
                  <a:lnTo>
                    <a:pt x="355" y="32"/>
                  </a:lnTo>
                  <a:lnTo>
                    <a:pt x="362" y="33"/>
                  </a:lnTo>
                  <a:lnTo>
                    <a:pt x="367" y="36"/>
                  </a:lnTo>
                  <a:lnTo>
                    <a:pt x="368" y="40"/>
                  </a:lnTo>
                  <a:lnTo>
                    <a:pt x="368" y="44"/>
                  </a:lnTo>
                  <a:lnTo>
                    <a:pt x="367" y="48"/>
                  </a:lnTo>
                  <a:lnTo>
                    <a:pt x="364" y="51"/>
                  </a:lnTo>
                  <a:lnTo>
                    <a:pt x="365" y="58"/>
                  </a:lnTo>
                  <a:lnTo>
                    <a:pt x="368" y="68"/>
                  </a:lnTo>
                  <a:lnTo>
                    <a:pt x="373" y="76"/>
                  </a:lnTo>
                  <a:lnTo>
                    <a:pt x="381" y="77"/>
                  </a:lnTo>
                  <a:lnTo>
                    <a:pt x="388" y="68"/>
                  </a:lnTo>
                  <a:lnTo>
                    <a:pt x="387" y="58"/>
                  </a:lnTo>
                  <a:lnTo>
                    <a:pt x="383" y="45"/>
                  </a:lnTo>
                  <a:lnTo>
                    <a:pt x="379" y="32"/>
                  </a:lnTo>
                  <a:lnTo>
                    <a:pt x="392" y="39"/>
                  </a:lnTo>
                  <a:lnTo>
                    <a:pt x="403" y="46"/>
                  </a:lnTo>
                  <a:lnTo>
                    <a:pt x="413" y="53"/>
                  </a:lnTo>
                  <a:lnTo>
                    <a:pt x="422" y="60"/>
                  </a:lnTo>
                  <a:lnTo>
                    <a:pt x="429" y="69"/>
                  </a:lnTo>
                  <a:lnTo>
                    <a:pt x="434" y="78"/>
                  </a:lnTo>
                  <a:lnTo>
                    <a:pt x="438" y="88"/>
                  </a:lnTo>
                  <a:lnTo>
                    <a:pt x="440" y="98"/>
                  </a:lnTo>
                  <a:lnTo>
                    <a:pt x="440" y="110"/>
                  </a:lnTo>
                  <a:lnTo>
                    <a:pt x="438" y="121"/>
                  </a:lnTo>
                  <a:lnTo>
                    <a:pt x="434" y="131"/>
                  </a:lnTo>
                  <a:lnTo>
                    <a:pt x="429" y="142"/>
                  </a:lnTo>
                  <a:lnTo>
                    <a:pt x="421" y="152"/>
                  </a:lnTo>
                  <a:lnTo>
                    <a:pt x="411" y="162"/>
                  </a:lnTo>
                  <a:lnTo>
                    <a:pt x="400" y="171"/>
                  </a:lnTo>
                  <a:lnTo>
                    <a:pt x="387" y="180"/>
                  </a:lnTo>
                  <a:lnTo>
                    <a:pt x="373" y="189"/>
                  </a:lnTo>
                  <a:lnTo>
                    <a:pt x="358" y="197"/>
                  </a:lnTo>
                  <a:lnTo>
                    <a:pt x="341" y="204"/>
                  </a:lnTo>
                  <a:lnTo>
                    <a:pt x="324" y="209"/>
                  </a:lnTo>
                  <a:lnTo>
                    <a:pt x="306" y="215"/>
                  </a:lnTo>
                  <a:lnTo>
                    <a:pt x="285" y="219"/>
                  </a:lnTo>
                  <a:lnTo>
                    <a:pt x="265" y="224"/>
                  </a:lnTo>
                  <a:lnTo>
                    <a:pt x="244" y="226"/>
                  </a:lnTo>
                  <a:lnTo>
                    <a:pt x="223" y="227"/>
                  </a:lnTo>
                  <a:lnTo>
                    <a:pt x="203" y="228"/>
                  </a:lnTo>
                  <a:lnTo>
                    <a:pt x="183" y="227"/>
                  </a:lnTo>
                  <a:lnTo>
                    <a:pt x="162" y="225"/>
                  </a:lnTo>
                  <a:lnTo>
                    <a:pt x="144" y="223"/>
                  </a:lnTo>
                  <a:lnTo>
                    <a:pt x="127" y="219"/>
                  </a:lnTo>
                  <a:lnTo>
                    <a:pt x="110" y="215"/>
                  </a:lnTo>
                  <a:lnTo>
                    <a:pt x="95" y="209"/>
                  </a:lnTo>
                  <a:lnTo>
                    <a:pt x="81" y="203"/>
                  </a:lnTo>
                  <a:lnTo>
                    <a:pt x="67" y="196"/>
                  </a:lnTo>
                  <a:lnTo>
                    <a:pt x="56" y="188"/>
                  </a:lnTo>
                  <a:lnTo>
                    <a:pt x="47" y="179"/>
                  </a:lnTo>
                  <a:lnTo>
                    <a:pt x="38" y="170"/>
                  </a:lnTo>
                  <a:lnTo>
                    <a:pt x="33" y="161"/>
                  </a:lnTo>
                  <a:lnTo>
                    <a:pt x="28" y="151"/>
                  </a:lnTo>
                  <a:lnTo>
                    <a:pt x="26" y="140"/>
                  </a:lnTo>
                  <a:lnTo>
                    <a:pt x="26" y="126"/>
                  </a:lnTo>
                  <a:lnTo>
                    <a:pt x="29" y="112"/>
                  </a:lnTo>
                  <a:lnTo>
                    <a:pt x="36" y="98"/>
                  </a:lnTo>
                  <a:lnTo>
                    <a:pt x="45" y="84"/>
                  </a:lnTo>
                  <a:lnTo>
                    <a:pt x="57" y="72"/>
                  </a:lnTo>
                  <a:lnTo>
                    <a:pt x="71" y="59"/>
                  </a:lnTo>
                  <a:lnTo>
                    <a:pt x="87" y="48"/>
                  </a:lnTo>
                  <a:lnTo>
                    <a:pt x="105" y="38"/>
                  </a:lnTo>
                  <a:lnTo>
                    <a:pt x="105" y="22"/>
                  </a:lnTo>
                  <a:lnTo>
                    <a:pt x="82" y="33"/>
                  </a:lnTo>
                  <a:lnTo>
                    <a:pt x="59" y="47"/>
                  </a:lnTo>
                  <a:lnTo>
                    <a:pt x="41" y="61"/>
                  </a:lnTo>
                  <a:lnTo>
                    <a:pt x="26" y="76"/>
                  </a:lnTo>
                  <a:lnTo>
                    <a:pt x="14" y="92"/>
                  </a:lnTo>
                  <a:lnTo>
                    <a:pt x="6" y="109"/>
                  </a:lnTo>
                  <a:lnTo>
                    <a:pt x="0" y="125"/>
                  </a:lnTo>
                  <a:lnTo>
                    <a:pt x="0" y="143"/>
                  </a:lnTo>
                  <a:lnTo>
                    <a:pt x="2" y="156"/>
                  </a:lnTo>
                  <a:lnTo>
                    <a:pt x="7" y="168"/>
                  </a:lnTo>
                  <a:lnTo>
                    <a:pt x="14" y="179"/>
                  </a:lnTo>
                  <a:lnTo>
                    <a:pt x="22" y="190"/>
                  </a:lnTo>
                  <a:lnTo>
                    <a:pt x="34" y="200"/>
                  </a:lnTo>
                  <a:lnTo>
                    <a:pt x="46" y="209"/>
                  </a:lnTo>
                  <a:lnTo>
                    <a:pt x="61" y="217"/>
                  </a:lnTo>
                  <a:lnTo>
                    <a:pt x="76" y="225"/>
                  </a:lnTo>
                  <a:lnTo>
                    <a:pt x="94" y="231"/>
                  </a:lnTo>
                  <a:lnTo>
                    <a:pt x="112" y="236"/>
                  </a:lnTo>
                  <a:lnTo>
                    <a:pt x="132" y="241"/>
                  </a:lnTo>
                  <a:lnTo>
                    <a:pt x="153" y="244"/>
                  </a:lnTo>
                  <a:lnTo>
                    <a:pt x="176" y="245"/>
                  </a:lnTo>
                  <a:lnTo>
                    <a:pt x="198" y="246"/>
                  </a:lnTo>
                  <a:lnTo>
                    <a:pt x="222" y="246"/>
                  </a:lnTo>
                  <a:lnTo>
                    <a:pt x="245" y="244"/>
                  </a:lnTo>
                  <a:lnTo>
                    <a:pt x="269" y="241"/>
                  </a:lnTo>
                  <a:lnTo>
                    <a:pt x="292" y="237"/>
                  </a:lnTo>
                  <a:lnTo>
                    <a:pt x="313" y="232"/>
                  </a:lnTo>
                  <a:lnTo>
                    <a:pt x="335" y="225"/>
                  </a:lnTo>
                  <a:lnTo>
                    <a:pt x="355" y="218"/>
                  </a:lnTo>
                  <a:lnTo>
                    <a:pt x="374" y="209"/>
                  </a:lnTo>
                  <a:lnTo>
                    <a:pt x="391" y="200"/>
                  </a:lnTo>
                  <a:lnTo>
                    <a:pt x="406" y="191"/>
                  </a:lnTo>
                  <a:lnTo>
                    <a:pt x="421" y="180"/>
                  </a:lnTo>
                  <a:lnTo>
                    <a:pt x="433" y="169"/>
                  </a:lnTo>
                  <a:lnTo>
                    <a:pt x="444" y="158"/>
                  </a:lnTo>
                  <a:lnTo>
                    <a:pt x="453" y="145"/>
                  </a:lnTo>
                  <a:lnTo>
                    <a:pt x="460" y="133"/>
                  </a:lnTo>
                  <a:lnTo>
                    <a:pt x="465" y="121"/>
                  </a:lnTo>
                  <a:lnTo>
                    <a:pt x="467" y="109"/>
                  </a:lnTo>
                  <a:lnTo>
                    <a:pt x="467" y="95"/>
                  </a:lnTo>
                  <a:close/>
                </a:path>
              </a:pathLst>
            </a:custGeom>
            <a:solidFill>
              <a:srgbClr val="000000"/>
            </a:solidFill>
            <a:ln w="38100">
              <a:solidFill>
                <a:srgbClr val="002060"/>
              </a:solidFill>
              <a:round/>
              <a:headEnd/>
              <a:tailEnd/>
            </a:ln>
          </p:spPr>
          <p:txBody>
            <a:bodyPr/>
            <a:lstStyle/>
            <a:p>
              <a:endParaRPr lang="en-US"/>
            </a:p>
          </p:txBody>
        </p:sp>
        <p:sp>
          <p:nvSpPr>
            <p:cNvPr id="106" name="Freeform 105"/>
            <p:cNvSpPr>
              <a:spLocks/>
            </p:cNvSpPr>
            <p:nvPr/>
          </p:nvSpPr>
          <p:spPr bwMode="auto">
            <a:xfrm>
              <a:off x="3080" y="3010"/>
              <a:ext cx="477" cy="277"/>
            </a:xfrm>
            <a:custGeom>
              <a:avLst/>
              <a:gdLst>
                <a:gd name="T0" fmla="*/ 383 w 477"/>
                <a:gd name="T1" fmla="*/ 71 h 277"/>
                <a:gd name="T2" fmla="*/ 416 w 477"/>
                <a:gd name="T3" fmla="*/ 102 h 277"/>
                <a:gd name="T4" fmla="*/ 439 w 477"/>
                <a:gd name="T5" fmla="*/ 132 h 277"/>
                <a:gd name="T6" fmla="*/ 451 w 477"/>
                <a:gd name="T7" fmla="*/ 160 h 277"/>
                <a:gd name="T8" fmla="*/ 452 w 477"/>
                <a:gd name="T9" fmla="*/ 181 h 277"/>
                <a:gd name="T10" fmla="*/ 442 w 477"/>
                <a:gd name="T11" fmla="*/ 203 h 277"/>
                <a:gd name="T12" fmla="*/ 424 w 477"/>
                <a:gd name="T13" fmla="*/ 221 h 277"/>
                <a:gd name="T14" fmla="*/ 400 w 477"/>
                <a:gd name="T15" fmla="*/ 235 h 277"/>
                <a:gd name="T16" fmla="*/ 369 w 477"/>
                <a:gd name="T17" fmla="*/ 245 h 277"/>
                <a:gd name="T18" fmla="*/ 335 w 477"/>
                <a:gd name="T19" fmla="*/ 252 h 277"/>
                <a:gd name="T20" fmla="*/ 295 w 477"/>
                <a:gd name="T21" fmla="*/ 254 h 277"/>
                <a:gd name="T22" fmla="*/ 255 w 477"/>
                <a:gd name="T23" fmla="*/ 252 h 277"/>
                <a:gd name="T24" fmla="*/ 213 w 477"/>
                <a:gd name="T25" fmla="*/ 245 h 277"/>
                <a:gd name="T26" fmla="*/ 171 w 477"/>
                <a:gd name="T27" fmla="*/ 234 h 277"/>
                <a:gd name="T28" fmla="*/ 134 w 477"/>
                <a:gd name="T29" fmla="*/ 218 h 277"/>
                <a:gd name="T30" fmla="*/ 101 w 477"/>
                <a:gd name="T31" fmla="*/ 199 h 277"/>
                <a:gd name="T32" fmla="*/ 73 w 477"/>
                <a:gd name="T33" fmla="*/ 178 h 277"/>
                <a:gd name="T34" fmla="*/ 50 w 477"/>
                <a:gd name="T35" fmla="*/ 156 h 277"/>
                <a:gd name="T36" fmla="*/ 36 w 477"/>
                <a:gd name="T37" fmla="*/ 132 h 277"/>
                <a:gd name="T38" fmla="*/ 28 w 477"/>
                <a:gd name="T39" fmla="*/ 109 h 277"/>
                <a:gd name="T40" fmla="*/ 28 w 477"/>
                <a:gd name="T41" fmla="*/ 85 h 277"/>
                <a:gd name="T42" fmla="*/ 36 w 477"/>
                <a:gd name="T43" fmla="*/ 67 h 277"/>
                <a:gd name="T44" fmla="*/ 50 w 477"/>
                <a:gd name="T45" fmla="*/ 52 h 277"/>
                <a:gd name="T46" fmla="*/ 69 w 477"/>
                <a:gd name="T47" fmla="*/ 38 h 277"/>
                <a:gd name="T48" fmla="*/ 93 w 477"/>
                <a:gd name="T49" fmla="*/ 28 h 277"/>
                <a:gd name="T50" fmla="*/ 120 w 477"/>
                <a:gd name="T51" fmla="*/ 21 h 277"/>
                <a:gd name="T52" fmla="*/ 151 w 477"/>
                <a:gd name="T53" fmla="*/ 18 h 277"/>
                <a:gd name="T54" fmla="*/ 184 w 477"/>
                <a:gd name="T55" fmla="*/ 17 h 277"/>
                <a:gd name="T56" fmla="*/ 218 w 477"/>
                <a:gd name="T57" fmla="*/ 19 h 277"/>
                <a:gd name="T58" fmla="*/ 201 w 477"/>
                <a:gd name="T59" fmla="*/ 1 h 277"/>
                <a:gd name="T60" fmla="*/ 162 w 477"/>
                <a:gd name="T61" fmla="*/ 0 h 277"/>
                <a:gd name="T62" fmla="*/ 124 w 477"/>
                <a:gd name="T63" fmla="*/ 2 h 277"/>
                <a:gd name="T64" fmla="*/ 91 w 477"/>
                <a:gd name="T65" fmla="*/ 8 h 277"/>
                <a:gd name="T66" fmla="*/ 62 w 477"/>
                <a:gd name="T67" fmla="*/ 18 h 277"/>
                <a:gd name="T68" fmla="*/ 38 w 477"/>
                <a:gd name="T69" fmla="*/ 31 h 277"/>
                <a:gd name="T70" fmla="*/ 19 w 477"/>
                <a:gd name="T71" fmla="*/ 49 h 277"/>
                <a:gd name="T72" fmla="*/ 6 w 477"/>
                <a:gd name="T73" fmla="*/ 71 h 277"/>
                <a:gd name="T74" fmla="*/ 0 w 477"/>
                <a:gd name="T75" fmla="*/ 95 h 277"/>
                <a:gd name="T76" fmla="*/ 4 w 477"/>
                <a:gd name="T77" fmla="*/ 123 h 277"/>
                <a:gd name="T78" fmla="*/ 17 w 477"/>
                <a:gd name="T79" fmla="*/ 150 h 277"/>
                <a:gd name="T80" fmla="*/ 38 w 477"/>
                <a:gd name="T81" fmla="*/ 177 h 277"/>
                <a:gd name="T82" fmla="*/ 65 w 477"/>
                <a:gd name="T83" fmla="*/ 202 h 277"/>
                <a:gd name="T84" fmla="*/ 100 w 477"/>
                <a:gd name="T85" fmla="*/ 225 h 277"/>
                <a:gd name="T86" fmla="*/ 140 w 477"/>
                <a:gd name="T87" fmla="*/ 244 h 277"/>
                <a:gd name="T88" fmla="*/ 185 w 477"/>
                <a:gd name="T89" fmla="*/ 260 h 277"/>
                <a:gd name="T90" fmla="*/ 233 w 477"/>
                <a:gd name="T91" fmla="*/ 271 h 277"/>
                <a:gd name="T92" fmla="*/ 280 w 477"/>
                <a:gd name="T93" fmla="*/ 277 h 277"/>
                <a:gd name="T94" fmla="*/ 323 w 477"/>
                <a:gd name="T95" fmla="*/ 275 h 277"/>
                <a:gd name="T96" fmla="*/ 365 w 477"/>
                <a:gd name="T97" fmla="*/ 270 h 277"/>
                <a:gd name="T98" fmla="*/ 401 w 477"/>
                <a:gd name="T99" fmla="*/ 260 h 277"/>
                <a:gd name="T100" fmla="*/ 430 w 477"/>
                <a:gd name="T101" fmla="*/ 245 h 277"/>
                <a:gd name="T102" fmla="*/ 453 w 477"/>
                <a:gd name="T103" fmla="*/ 226 h 277"/>
                <a:gd name="T104" fmla="*/ 470 w 477"/>
                <a:gd name="T105" fmla="*/ 203 h 277"/>
                <a:gd name="T106" fmla="*/ 477 w 477"/>
                <a:gd name="T107" fmla="*/ 170 h 277"/>
                <a:gd name="T108" fmla="*/ 462 w 477"/>
                <a:gd name="T109" fmla="*/ 133 h 277"/>
                <a:gd name="T110" fmla="*/ 434 w 477"/>
                <a:gd name="T111" fmla="*/ 100 h 277"/>
                <a:gd name="T112" fmla="*/ 404 w 477"/>
                <a:gd name="T113" fmla="*/ 7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7" h="277">
                  <a:moveTo>
                    <a:pt x="391" y="62"/>
                  </a:moveTo>
                  <a:lnTo>
                    <a:pt x="383" y="71"/>
                  </a:lnTo>
                  <a:lnTo>
                    <a:pt x="401" y="86"/>
                  </a:lnTo>
                  <a:lnTo>
                    <a:pt x="416" y="102"/>
                  </a:lnTo>
                  <a:lnTo>
                    <a:pt x="429" y="118"/>
                  </a:lnTo>
                  <a:lnTo>
                    <a:pt x="439" y="132"/>
                  </a:lnTo>
                  <a:lnTo>
                    <a:pt x="447" y="147"/>
                  </a:lnTo>
                  <a:lnTo>
                    <a:pt x="451" y="160"/>
                  </a:lnTo>
                  <a:lnTo>
                    <a:pt x="452" y="171"/>
                  </a:lnTo>
                  <a:lnTo>
                    <a:pt x="452" y="181"/>
                  </a:lnTo>
                  <a:lnTo>
                    <a:pt x="449" y="193"/>
                  </a:lnTo>
                  <a:lnTo>
                    <a:pt x="442" y="203"/>
                  </a:lnTo>
                  <a:lnTo>
                    <a:pt x="434" y="212"/>
                  </a:lnTo>
                  <a:lnTo>
                    <a:pt x="424" y="221"/>
                  </a:lnTo>
                  <a:lnTo>
                    <a:pt x="413" y="228"/>
                  </a:lnTo>
                  <a:lnTo>
                    <a:pt x="400" y="235"/>
                  </a:lnTo>
                  <a:lnTo>
                    <a:pt x="385" y="241"/>
                  </a:lnTo>
                  <a:lnTo>
                    <a:pt x="369" y="245"/>
                  </a:lnTo>
                  <a:lnTo>
                    <a:pt x="353" y="250"/>
                  </a:lnTo>
                  <a:lnTo>
                    <a:pt x="335" y="252"/>
                  </a:lnTo>
                  <a:lnTo>
                    <a:pt x="316" y="254"/>
                  </a:lnTo>
                  <a:lnTo>
                    <a:pt x="295" y="254"/>
                  </a:lnTo>
                  <a:lnTo>
                    <a:pt x="275" y="254"/>
                  </a:lnTo>
                  <a:lnTo>
                    <a:pt x="255" y="252"/>
                  </a:lnTo>
                  <a:lnTo>
                    <a:pt x="234" y="250"/>
                  </a:lnTo>
                  <a:lnTo>
                    <a:pt x="213" y="245"/>
                  </a:lnTo>
                  <a:lnTo>
                    <a:pt x="191" y="240"/>
                  </a:lnTo>
                  <a:lnTo>
                    <a:pt x="171" y="234"/>
                  </a:lnTo>
                  <a:lnTo>
                    <a:pt x="152" y="226"/>
                  </a:lnTo>
                  <a:lnTo>
                    <a:pt x="134" y="218"/>
                  </a:lnTo>
                  <a:lnTo>
                    <a:pt x="118" y="209"/>
                  </a:lnTo>
                  <a:lnTo>
                    <a:pt x="101" y="199"/>
                  </a:lnTo>
                  <a:lnTo>
                    <a:pt x="86" y="189"/>
                  </a:lnTo>
                  <a:lnTo>
                    <a:pt x="73" y="178"/>
                  </a:lnTo>
                  <a:lnTo>
                    <a:pt x="62" y="167"/>
                  </a:lnTo>
                  <a:lnTo>
                    <a:pt x="50" y="156"/>
                  </a:lnTo>
                  <a:lnTo>
                    <a:pt x="43" y="144"/>
                  </a:lnTo>
                  <a:lnTo>
                    <a:pt x="36" y="132"/>
                  </a:lnTo>
                  <a:lnTo>
                    <a:pt x="30" y="120"/>
                  </a:lnTo>
                  <a:lnTo>
                    <a:pt x="28" y="109"/>
                  </a:lnTo>
                  <a:lnTo>
                    <a:pt x="27" y="96"/>
                  </a:lnTo>
                  <a:lnTo>
                    <a:pt x="28" y="85"/>
                  </a:lnTo>
                  <a:lnTo>
                    <a:pt x="31" y="75"/>
                  </a:lnTo>
                  <a:lnTo>
                    <a:pt x="36" y="67"/>
                  </a:lnTo>
                  <a:lnTo>
                    <a:pt x="43" y="58"/>
                  </a:lnTo>
                  <a:lnTo>
                    <a:pt x="50" y="52"/>
                  </a:lnTo>
                  <a:lnTo>
                    <a:pt x="59" y="45"/>
                  </a:lnTo>
                  <a:lnTo>
                    <a:pt x="69" y="38"/>
                  </a:lnTo>
                  <a:lnTo>
                    <a:pt x="81" y="34"/>
                  </a:lnTo>
                  <a:lnTo>
                    <a:pt x="93" y="28"/>
                  </a:lnTo>
                  <a:lnTo>
                    <a:pt x="106" y="25"/>
                  </a:lnTo>
                  <a:lnTo>
                    <a:pt x="120" y="21"/>
                  </a:lnTo>
                  <a:lnTo>
                    <a:pt x="135" y="19"/>
                  </a:lnTo>
                  <a:lnTo>
                    <a:pt x="151" y="18"/>
                  </a:lnTo>
                  <a:lnTo>
                    <a:pt x="167" y="17"/>
                  </a:lnTo>
                  <a:lnTo>
                    <a:pt x="184" y="17"/>
                  </a:lnTo>
                  <a:lnTo>
                    <a:pt x="200" y="18"/>
                  </a:lnTo>
                  <a:lnTo>
                    <a:pt x="218" y="19"/>
                  </a:lnTo>
                  <a:lnTo>
                    <a:pt x="223" y="3"/>
                  </a:lnTo>
                  <a:lnTo>
                    <a:pt x="201" y="1"/>
                  </a:lnTo>
                  <a:lnTo>
                    <a:pt x="181" y="0"/>
                  </a:lnTo>
                  <a:lnTo>
                    <a:pt x="162" y="0"/>
                  </a:lnTo>
                  <a:lnTo>
                    <a:pt x="143" y="0"/>
                  </a:lnTo>
                  <a:lnTo>
                    <a:pt x="124" y="2"/>
                  </a:lnTo>
                  <a:lnTo>
                    <a:pt x="107" y="5"/>
                  </a:lnTo>
                  <a:lnTo>
                    <a:pt x="91" y="8"/>
                  </a:lnTo>
                  <a:lnTo>
                    <a:pt x="76" y="12"/>
                  </a:lnTo>
                  <a:lnTo>
                    <a:pt x="62" y="18"/>
                  </a:lnTo>
                  <a:lnTo>
                    <a:pt x="49" y="25"/>
                  </a:lnTo>
                  <a:lnTo>
                    <a:pt x="38" y="31"/>
                  </a:lnTo>
                  <a:lnTo>
                    <a:pt x="27" y="40"/>
                  </a:lnTo>
                  <a:lnTo>
                    <a:pt x="19" y="49"/>
                  </a:lnTo>
                  <a:lnTo>
                    <a:pt x="11" y="59"/>
                  </a:lnTo>
                  <a:lnTo>
                    <a:pt x="6" y="71"/>
                  </a:lnTo>
                  <a:lnTo>
                    <a:pt x="2" y="82"/>
                  </a:lnTo>
                  <a:lnTo>
                    <a:pt x="0" y="95"/>
                  </a:lnTo>
                  <a:lnTo>
                    <a:pt x="1" y="109"/>
                  </a:lnTo>
                  <a:lnTo>
                    <a:pt x="4" y="123"/>
                  </a:lnTo>
                  <a:lnTo>
                    <a:pt x="10" y="137"/>
                  </a:lnTo>
                  <a:lnTo>
                    <a:pt x="17" y="150"/>
                  </a:lnTo>
                  <a:lnTo>
                    <a:pt x="26" y="164"/>
                  </a:lnTo>
                  <a:lnTo>
                    <a:pt x="38" y="177"/>
                  </a:lnTo>
                  <a:lnTo>
                    <a:pt x="50" y="189"/>
                  </a:lnTo>
                  <a:lnTo>
                    <a:pt x="65" y="202"/>
                  </a:lnTo>
                  <a:lnTo>
                    <a:pt x="82" y="214"/>
                  </a:lnTo>
                  <a:lnTo>
                    <a:pt x="100" y="225"/>
                  </a:lnTo>
                  <a:lnTo>
                    <a:pt x="119" y="235"/>
                  </a:lnTo>
                  <a:lnTo>
                    <a:pt x="140" y="244"/>
                  </a:lnTo>
                  <a:lnTo>
                    <a:pt x="161" y="253"/>
                  </a:lnTo>
                  <a:lnTo>
                    <a:pt x="185" y="260"/>
                  </a:lnTo>
                  <a:lnTo>
                    <a:pt x="208" y="267"/>
                  </a:lnTo>
                  <a:lnTo>
                    <a:pt x="233" y="271"/>
                  </a:lnTo>
                  <a:lnTo>
                    <a:pt x="256" y="274"/>
                  </a:lnTo>
                  <a:lnTo>
                    <a:pt x="280" y="277"/>
                  </a:lnTo>
                  <a:lnTo>
                    <a:pt x="302" y="277"/>
                  </a:lnTo>
                  <a:lnTo>
                    <a:pt x="323" y="275"/>
                  </a:lnTo>
                  <a:lnTo>
                    <a:pt x="345" y="274"/>
                  </a:lnTo>
                  <a:lnTo>
                    <a:pt x="365" y="270"/>
                  </a:lnTo>
                  <a:lnTo>
                    <a:pt x="383" y="265"/>
                  </a:lnTo>
                  <a:lnTo>
                    <a:pt x="401" y="260"/>
                  </a:lnTo>
                  <a:lnTo>
                    <a:pt x="416" y="253"/>
                  </a:lnTo>
                  <a:lnTo>
                    <a:pt x="430" y="245"/>
                  </a:lnTo>
                  <a:lnTo>
                    <a:pt x="443" y="236"/>
                  </a:lnTo>
                  <a:lnTo>
                    <a:pt x="453" y="226"/>
                  </a:lnTo>
                  <a:lnTo>
                    <a:pt x="462" y="215"/>
                  </a:lnTo>
                  <a:lnTo>
                    <a:pt x="470" y="203"/>
                  </a:lnTo>
                  <a:lnTo>
                    <a:pt x="475" y="190"/>
                  </a:lnTo>
                  <a:lnTo>
                    <a:pt x="477" y="170"/>
                  </a:lnTo>
                  <a:lnTo>
                    <a:pt x="472" y="151"/>
                  </a:lnTo>
                  <a:lnTo>
                    <a:pt x="462" y="133"/>
                  </a:lnTo>
                  <a:lnTo>
                    <a:pt x="450" y="115"/>
                  </a:lnTo>
                  <a:lnTo>
                    <a:pt x="434" y="100"/>
                  </a:lnTo>
                  <a:lnTo>
                    <a:pt x="419" y="85"/>
                  </a:lnTo>
                  <a:lnTo>
                    <a:pt x="404" y="72"/>
                  </a:lnTo>
                  <a:lnTo>
                    <a:pt x="391" y="62"/>
                  </a:lnTo>
                  <a:close/>
                </a:path>
              </a:pathLst>
            </a:custGeom>
            <a:solidFill>
              <a:srgbClr val="000000"/>
            </a:solidFill>
            <a:ln w="38100">
              <a:solidFill>
                <a:srgbClr val="002060"/>
              </a:solidFill>
              <a:round/>
              <a:headEnd/>
              <a:tailEnd/>
            </a:ln>
          </p:spPr>
          <p:txBody>
            <a:bodyPr/>
            <a:lstStyle/>
            <a:p>
              <a:endParaRPr lang="en-US"/>
            </a:p>
          </p:txBody>
        </p:sp>
      </p:grpSp>
      <p:sp>
        <p:nvSpPr>
          <p:cNvPr id="3" name="Footer Placeholder 2"/>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4" name="Slide Number Placeholder 3"/>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a:t>
            </a:fld>
            <a:endParaRPr lang="en-US" dirty="0">
              <a:solidFill>
                <a:srgbClr val="FFFFFF"/>
              </a:solidFill>
            </a:endParaRPr>
          </a:p>
        </p:txBody>
      </p:sp>
    </p:spTree>
    <p:extLst>
      <p:ext uri="{BB962C8B-B14F-4D97-AF65-F5344CB8AC3E}">
        <p14:creationId xmlns:p14="http://schemas.microsoft.com/office/powerpoint/2010/main" val="372099571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304800" y="1981200"/>
            <a:ext cx="4585716" cy="4465638"/>
          </a:xfrm>
        </p:spPr>
        <p:txBody>
          <a:bodyPr/>
          <a:lstStyle/>
          <a:p>
            <a:pPr marL="1143000" lvl="1" indent="-571500">
              <a:lnSpc>
                <a:spcPct val="90000"/>
              </a:lnSpc>
              <a:spcBef>
                <a:spcPct val="15000"/>
              </a:spcBef>
              <a:buFont typeface="Arial" pitchFamily="34" charset="0"/>
              <a:buChar char="•"/>
            </a:pPr>
            <a:r>
              <a:rPr lang="en-US" sz="4000" b="1" dirty="0" smtClean="0">
                <a:effectLst>
                  <a:outerShdw blurRad="38100" dist="38100" dir="2700000" algn="tl">
                    <a:srgbClr val="000000">
                      <a:alpha val="43137"/>
                    </a:srgbClr>
                  </a:outerShdw>
                </a:effectLst>
              </a:rPr>
              <a:t>Necessary </a:t>
            </a:r>
            <a:r>
              <a:rPr lang="en-US" sz="4000" b="1" dirty="0">
                <a:effectLst>
                  <a:outerShdw blurRad="38100" dist="38100" dir="2700000" algn="tl">
                    <a:srgbClr val="000000">
                      <a:alpha val="43137"/>
                    </a:srgbClr>
                  </a:outerShdw>
                </a:effectLst>
              </a:rPr>
              <a:t>for carrying out and maintaining specific body </a:t>
            </a:r>
            <a:r>
              <a:rPr lang="en-US" sz="4000" b="1" dirty="0" smtClean="0">
                <a:effectLst>
                  <a:outerShdw blurRad="38100" dist="38100" dir="2700000" algn="tl">
                    <a:srgbClr val="000000">
                      <a:alpha val="43137"/>
                    </a:srgbClr>
                  </a:outerShdw>
                </a:effectLst>
              </a:rPr>
              <a:t>functions</a:t>
            </a:r>
            <a:endParaRPr lang="en-US" sz="40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10</a:t>
            </a:fld>
            <a:endParaRPr lang="en-US">
              <a:solidFill>
                <a:srgbClr val="FFFFFF"/>
              </a:solidFill>
            </a:endParaRPr>
          </a:p>
        </p:txBody>
      </p:sp>
      <p:sp>
        <p:nvSpPr>
          <p:cNvPr id="8" name="Rectangle 7"/>
          <p:cNvSpPr/>
          <p:nvPr/>
        </p:nvSpPr>
        <p:spPr>
          <a:xfrm>
            <a:off x="0" y="20216"/>
            <a:ext cx="9116568" cy="12751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 Vitamins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6670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1" name="Picture 5" descr="C:\Documents and Settings\amoore\Local Settings\Temporary Internet Files\Content.IE5\GLDKAAAI\MC90001425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01000" y="1046163"/>
            <a:ext cx="687387" cy="6873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0526025"/>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100</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22768676"/>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6803" name="Rectangle 3"/>
          <p:cNvSpPr>
            <a:spLocks noGrp="1" noChangeArrowheads="1"/>
          </p:cNvSpPr>
          <p:nvPr>
            <p:ph type="body" sz="half" idx="1"/>
          </p:nvPr>
        </p:nvSpPr>
        <p:spPr>
          <a:xfrm>
            <a:off x="609600" y="1887235"/>
            <a:ext cx="5216525" cy="4525963"/>
          </a:xfrm>
        </p:spPr>
        <p:txBody>
          <a:bodyPr/>
          <a:lstStyle/>
          <a:p>
            <a:r>
              <a:rPr lang="en-US" sz="2800" b="1" dirty="0">
                <a:solidFill>
                  <a:srgbClr val="FFC000"/>
                </a:solidFill>
                <a:effectLst>
                  <a:outerShdw blurRad="38100" dist="38100" dir="2700000" algn="tl">
                    <a:srgbClr val="000000">
                      <a:alpha val="43137"/>
                    </a:srgbClr>
                  </a:outerShdw>
                </a:effectLst>
              </a:rPr>
              <a:t>Fresh water should be provided periodically throughout day</a:t>
            </a:r>
          </a:p>
          <a:p>
            <a:r>
              <a:rPr lang="en-US" sz="2800" b="1" dirty="0">
                <a:solidFill>
                  <a:srgbClr val="66FF33"/>
                </a:solidFill>
                <a:effectLst>
                  <a:outerShdw blurRad="38100" dist="38100" dir="2700000" algn="tl">
                    <a:srgbClr val="000000">
                      <a:alpha val="43137"/>
                    </a:srgbClr>
                  </a:outerShdw>
                </a:effectLst>
              </a:rPr>
              <a:t>Encourage to drink 6-8 glasses daily if </a:t>
            </a:r>
            <a:r>
              <a:rPr lang="en-US" sz="2800" b="1" dirty="0" smtClean="0">
                <a:solidFill>
                  <a:srgbClr val="66FF33"/>
                </a:solidFill>
                <a:effectLst>
                  <a:outerShdw blurRad="38100" dist="38100" dir="2700000" algn="tl">
                    <a:srgbClr val="000000">
                      <a:alpha val="43137"/>
                    </a:srgbClr>
                  </a:outerShdw>
                </a:effectLst>
              </a:rPr>
              <a:t>appropriate</a:t>
            </a:r>
          </a:p>
          <a:p>
            <a:r>
              <a:rPr lang="en-US" sz="2800" b="1" dirty="0" smtClean="0">
                <a:solidFill>
                  <a:srgbClr val="C00000"/>
                </a:solidFill>
                <a:effectLst>
                  <a:outerShdw blurRad="38100" dist="38100" dir="2700000" algn="tl">
                    <a:srgbClr val="000000">
                      <a:alpha val="43137"/>
                    </a:srgbClr>
                  </a:outerShdw>
                </a:effectLst>
              </a:rPr>
              <a:t>Offer fluids on every resident encounter unless ordered otherwise. </a:t>
            </a:r>
            <a:endParaRPr lang="en-US" sz="2800" b="1" dirty="0">
              <a:solidFill>
                <a:srgbClr val="C00000"/>
              </a:solidFill>
              <a:effectLst>
                <a:outerShdw blurRad="38100" dist="38100" dir="2700000" algn="tl">
                  <a:srgbClr val="000000">
                    <a:alpha val="43137"/>
                  </a:srgbClr>
                </a:outerShdw>
              </a:effectLst>
            </a:endParaRPr>
          </a:p>
        </p:txBody>
      </p:sp>
      <p:grpSp>
        <p:nvGrpSpPr>
          <p:cNvPr id="76886" name="Group 86"/>
          <p:cNvGrpSpPr>
            <a:grpSpLocks/>
          </p:cNvGrpSpPr>
          <p:nvPr/>
        </p:nvGrpSpPr>
        <p:grpSpPr bwMode="auto">
          <a:xfrm>
            <a:off x="6194425" y="2479675"/>
            <a:ext cx="2409825" cy="2390775"/>
            <a:chOff x="3624" y="1818"/>
            <a:chExt cx="1152" cy="1195"/>
          </a:xfrm>
        </p:grpSpPr>
        <p:sp>
          <p:nvSpPr>
            <p:cNvPr id="76840" name="AutoShape 40"/>
            <p:cNvSpPr>
              <a:spLocks noChangeAspect="1" noChangeArrowheads="1" noTextEdit="1"/>
            </p:cNvSpPr>
            <p:nvPr/>
          </p:nvSpPr>
          <p:spPr bwMode="auto">
            <a:xfrm>
              <a:off x="3624" y="1853"/>
              <a:ext cx="1152" cy="1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6842" name="Freeform 42"/>
            <p:cNvSpPr>
              <a:spLocks/>
            </p:cNvSpPr>
            <p:nvPr/>
          </p:nvSpPr>
          <p:spPr bwMode="auto">
            <a:xfrm>
              <a:off x="3628" y="1951"/>
              <a:ext cx="1144" cy="1058"/>
            </a:xfrm>
            <a:custGeom>
              <a:avLst/>
              <a:gdLst>
                <a:gd name="T0" fmla="*/ 1144 w 1144"/>
                <a:gd name="T1" fmla="*/ 960 h 1058"/>
                <a:gd name="T2" fmla="*/ 1144 w 1144"/>
                <a:gd name="T3" fmla="*/ 960 h 1058"/>
                <a:gd name="T4" fmla="*/ 1142 w 1144"/>
                <a:gd name="T5" fmla="*/ 980 h 1058"/>
                <a:gd name="T6" fmla="*/ 1136 w 1144"/>
                <a:gd name="T7" fmla="*/ 998 h 1058"/>
                <a:gd name="T8" fmla="*/ 1126 w 1144"/>
                <a:gd name="T9" fmla="*/ 1014 h 1058"/>
                <a:gd name="T10" fmla="*/ 1114 w 1144"/>
                <a:gd name="T11" fmla="*/ 1028 h 1058"/>
                <a:gd name="T12" fmla="*/ 1100 w 1144"/>
                <a:gd name="T13" fmla="*/ 1040 h 1058"/>
                <a:gd name="T14" fmla="*/ 1084 w 1144"/>
                <a:gd name="T15" fmla="*/ 1050 h 1058"/>
                <a:gd name="T16" fmla="*/ 1064 w 1144"/>
                <a:gd name="T17" fmla="*/ 1056 h 1058"/>
                <a:gd name="T18" fmla="*/ 1046 w 1144"/>
                <a:gd name="T19" fmla="*/ 1058 h 1058"/>
                <a:gd name="T20" fmla="*/ 98 w 1144"/>
                <a:gd name="T21" fmla="*/ 1058 h 1058"/>
                <a:gd name="T22" fmla="*/ 98 w 1144"/>
                <a:gd name="T23" fmla="*/ 1058 h 1058"/>
                <a:gd name="T24" fmla="*/ 80 w 1144"/>
                <a:gd name="T25" fmla="*/ 1056 h 1058"/>
                <a:gd name="T26" fmla="*/ 60 w 1144"/>
                <a:gd name="T27" fmla="*/ 1050 h 1058"/>
                <a:gd name="T28" fmla="*/ 44 w 1144"/>
                <a:gd name="T29" fmla="*/ 1040 h 1058"/>
                <a:gd name="T30" fmla="*/ 30 w 1144"/>
                <a:gd name="T31" fmla="*/ 1028 h 1058"/>
                <a:gd name="T32" fmla="*/ 18 w 1144"/>
                <a:gd name="T33" fmla="*/ 1014 h 1058"/>
                <a:gd name="T34" fmla="*/ 8 w 1144"/>
                <a:gd name="T35" fmla="*/ 998 h 1058"/>
                <a:gd name="T36" fmla="*/ 2 w 1144"/>
                <a:gd name="T37" fmla="*/ 980 h 1058"/>
                <a:gd name="T38" fmla="*/ 0 w 1144"/>
                <a:gd name="T39" fmla="*/ 960 h 1058"/>
                <a:gd name="T40" fmla="*/ 0 w 1144"/>
                <a:gd name="T41" fmla="*/ 100 h 1058"/>
                <a:gd name="T42" fmla="*/ 0 w 1144"/>
                <a:gd name="T43" fmla="*/ 100 h 1058"/>
                <a:gd name="T44" fmla="*/ 2 w 1144"/>
                <a:gd name="T45" fmla="*/ 80 h 1058"/>
                <a:gd name="T46" fmla="*/ 8 w 1144"/>
                <a:gd name="T47" fmla="*/ 60 h 1058"/>
                <a:gd name="T48" fmla="*/ 18 w 1144"/>
                <a:gd name="T49" fmla="*/ 44 h 1058"/>
                <a:gd name="T50" fmla="*/ 30 w 1144"/>
                <a:gd name="T51" fmla="*/ 30 h 1058"/>
                <a:gd name="T52" fmla="*/ 44 w 1144"/>
                <a:gd name="T53" fmla="*/ 18 h 1058"/>
                <a:gd name="T54" fmla="*/ 60 w 1144"/>
                <a:gd name="T55" fmla="*/ 8 h 1058"/>
                <a:gd name="T56" fmla="*/ 80 w 1144"/>
                <a:gd name="T57" fmla="*/ 2 h 1058"/>
                <a:gd name="T58" fmla="*/ 98 w 1144"/>
                <a:gd name="T59" fmla="*/ 0 h 1058"/>
                <a:gd name="T60" fmla="*/ 1046 w 1144"/>
                <a:gd name="T61" fmla="*/ 0 h 1058"/>
                <a:gd name="T62" fmla="*/ 1046 w 1144"/>
                <a:gd name="T63" fmla="*/ 0 h 1058"/>
                <a:gd name="T64" fmla="*/ 1064 w 1144"/>
                <a:gd name="T65" fmla="*/ 2 h 1058"/>
                <a:gd name="T66" fmla="*/ 1084 w 1144"/>
                <a:gd name="T67" fmla="*/ 8 h 1058"/>
                <a:gd name="T68" fmla="*/ 1100 w 1144"/>
                <a:gd name="T69" fmla="*/ 18 h 1058"/>
                <a:gd name="T70" fmla="*/ 1114 w 1144"/>
                <a:gd name="T71" fmla="*/ 30 h 1058"/>
                <a:gd name="T72" fmla="*/ 1126 w 1144"/>
                <a:gd name="T73" fmla="*/ 44 h 1058"/>
                <a:gd name="T74" fmla="*/ 1136 w 1144"/>
                <a:gd name="T75" fmla="*/ 60 h 1058"/>
                <a:gd name="T76" fmla="*/ 1142 w 1144"/>
                <a:gd name="T77" fmla="*/ 80 h 1058"/>
                <a:gd name="T78" fmla="*/ 1144 w 1144"/>
                <a:gd name="T79" fmla="*/ 100 h 1058"/>
                <a:gd name="T80" fmla="*/ 1144 w 1144"/>
                <a:gd name="T81" fmla="*/ 960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4" h="1058">
                  <a:moveTo>
                    <a:pt x="1144" y="960"/>
                  </a:moveTo>
                  <a:lnTo>
                    <a:pt x="1144" y="960"/>
                  </a:lnTo>
                  <a:lnTo>
                    <a:pt x="1142" y="980"/>
                  </a:lnTo>
                  <a:lnTo>
                    <a:pt x="1136" y="998"/>
                  </a:lnTo>
                  <a:lnTo>
                    <a:pt x="1126" y="1014"/>
                  </a:lnTo>
                  <a:lnTo>
                    <a:pt x="1114" y="1028"/>
                  </a:lnTo>
                  <a:lnTo>
                    <a:pt x="1100" y="1040"/>
                  </a:lnTo>
                  <a:lnTo>
                    <a:pt x="1084" y="1050"/>
                  </a:lnTo>
                  <a:lnTo>
                    <a:pt x="1064" y="1056"/>
                  </a:lnTo>
                  <a:lnTo>
                    <a:pt x="1046" y="1058"/>
                  </a:lnTo>
                  <a:lnTo>
                    <a:pt x="98" y="1058"/>
                  </a:lnTo>
                  <a:lnTo>
                    <a:pt x="98" y="1058"/>
                  </a:lnTo>
                  <a:lnTo>
                    <a:pt x="80" y="1056"/>
                  </a:lnTo>
                  <a:lnTo>
                    <a:pt x="60" y="1050"/>
                  </a:lnTo>
                  <a:lnTo>
                    <a:pt x="44" y="1040"/>
                  </a:lnTo>
                  <a:lnTo>
                    <a:pt x="30" y="1028"/>
                  </a:lnTo>
                  <a:lnTo>
                    <a:pt x="18" y="1014"/>
                  </a:lnTo>
                  <a:lnTo>
                    <a:pt x="8" y="998"/>
                  </a:lnTo>
                  <a:lnTo>
                    <a:pt x="2" y="980"/>
                  </a:lnTo>
                  <a:lnTo>
                    <a:pt x="0" y="960"/>
                  </a:lnTo>
                  <a:lnTo>
                    <a:pt x="0" y="100"/>
                  </a:lnTo>
                  <a:lnTo>
                    <a:pt x="0" y="100"/>
                  </a:lnTo>
                  <a:lnTo>
                    <a:pt x="2" y="80"/>
                  </a:lnTo>
                  <a:lnTo>
                    <a:pt x="8" y="60"/>
                  </a:lnTo>
                  <a:lnTo>
                    <a:pt x="18" y="44"/>
                  </a:lnTo>
                  <a:lnTo>
                    <a:pt x="30" y="30"/>
                  </a:lnTo>
                  <a:lnTo>
                    <a:pt x="44" y="18"/>
                  </a:lnTo>
                  <a:lnTo>
                    <a:pt x="60" y="8"/>
                  </a:lnTo>
                  <a:lnTo>
                    <a:pt x="80" y="2"/>
                  </a:lnTo>
                  <a:lnTo>
                    <a:pt x="98" y="0"/>
                  </a:lnTo>
                  <a:lnTo>
                    <a:pt x="1046" y="0"/>
                  </a:lnTo>
                  <a:lnTo>
                    <a:pt x="1046" y="0"/>
                  </a:lnTo>
                  <a:lnTo>
                    <a:pt x="1064" y="2"/>
                  </a:lnTo>
                  <a:lnTo>
                    <a:pt x="1084" y="8"/>
                  </a:lnTo>
                  <a:lnTo>
                    <a:pt x="1100" y="18"/>
                  </a:lnTo>
                  <a:lnTo>
                    <a:pt x="1114" y="30"/>
                  </a:lnTo>
                  <a:lnTo>
                    <a:pt x="1126" y="44"/>
                  </a:lnTo>
                  <a:lnTo>
                    <a:pt x="1136" y="60"/>
                  </a:lnTo>
                  <a:lnTo>
                    <a:pt x="1142" y="80"/>
                  </a:lnTo>
                  <a:lnTo>
                    <a:pt x="1144" y="100"/>
                  </a:lnTo>
                  <a:lnTo>
                    <a:pt x="1144" y="96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3" name="Freeform 43"/>
            <p:cNvSpPr>
              <a:spLocks/>
            </p:cNvSpPr>
            <p:nvPr/>
          </p:nvSpPr>
          <p:spPr bwMode="auto">
            <a:xfrm>
              <a:off x="3688" y="1987"/>
              <a:ext cx="1068" cy="988"/>
            </a:xfrm>
            <a:custGeom>
              <a:avLst/>
              <a:gdLst>
                <a:gd name="T0" fmla="*/ 1068 w 1068"/>
                <a:gd name="T1" fmla="*/ 896 h 988"/>
                <a:gd name="T2" fmla="*/ 1068 w 1068"/>
                <a:gd name="T3" fmla="*/ 896 h 988"/>
                <a:gd name="T4" fmla="*/ 1066 w 1068"/>
                <a:gd name="T5" fmla="*/ 914 h 988"/>
                <a:gd name="T6" fmla="*/ 1060 w 1068"/>
                <a:gd name="T7" fmla="*/ 930 h 988"/>
                <a:gd name="T8" fmla="*/ 1052 w 1068"/>
                <a:gd name="T9" fmla="*/ 946 h 988"/>
                <a:gd name="T10" fmla="*/ 1042 w 1068"/>
                <a:gd name="T11" fmla="*/ 960 h 988"/>
                <a:gd name="T12" fmla="*/ 1028 w 1068"/>
                <a:gd name="T13" fmla="*/ 972 h 988"/>
                <a:gd name="T14" fmla="*/ 1012 w 1068"/>
                <a:gd name="T15" fmla="*/ 980 h 988"/>
                <a:gd name="T16" fmla="*/ 994 w 1068"/>
                <a:gd name="T17" fmla="*/ 986 h 988"/>
                <a:gd name="T18" fmla="*/ 976 w 1068"/>
                <a:gd name="T19" fmla="*/ 988 h 988"/>
                <a:gd name="T20" fmla="*/ 92 w 1068"/>
                <a:gd name="T21" fmla="*/ 988 h 988"/>
                <a:gd name="T22" fmla="*/ 92 w 1068"/>
                <a:gd name="T23" fmla="*/ 988 h 988"/>
                <a:gd name="T24" fmla="*/ 74 w 1068"/>
                <a:gd name="T25" fmla="*/ 986 h 988"/>
                <a:gd name="T26" fmla="*/ 56 w 1068"/>
                <a:gd name="T27" fmla="*/ 980 h 988"/>
                <a:gd name="T28" fmla="*/ 40 w 1068"/>
                <a:gd name="T29" fmla="*/ 972 h 988"/>
                <a:gd name="T30" fmla="*/ 26 w 1068"/>
                <a:gd name="T31" fmla="*/ 960 h 988"/>
                <a:gd name="T32" fmla="*/ 16 w 1068"/>
                <a:gd name="T33" fmla="*/ 946 h 988"/>
                <a:gd name="T34" fmla="*/ 8 w 1068"/>
                <a:gd name="T35" fmla="*/ 930 h 988"/>
                <a:gd name="T36" fmla="*/ 2 w 1068"/>
                <a:gd name="T37" fmla="*/ 914 h 988"/>
                <a:gd name="T38" fmla="*/ 0 w 1068"/>
                <a:gd name="T39" fmla="*/ 896 h 988"/>
                <a:gd name="T40" fmla="*/ 0 w 1068"/>
                <a:gd name="T41" fmla="*/ 92 h 988"/>
                <a:gd name="T42" fmla="*/ 0 w 1068"/>
                <a:gd name="T43" fmla="*/ 92 h 988"/>
                <a:gd name="T44" fmla="*/ 2 w 1068"/>
                <a:gd name="T45" fmla="*/ 72 h 988"/>
                <a:gd name="T46" fmla="*/ 8 w 1068"/>
                <a:gd name="T47" fmla="*/ 56 h 988"/>
                <a:gd name="T48" fmla="*/ 16 w 1068"/>
                <a:gd name="T49" fmla="*/ 40 h 988"/>
                <a:gd name="T50" fmla="*/ 26 w 1068"/>
                <a:gd name="T51" fmla="*/ 26 h 988"/>
                <a:gd name="T52" fmla="*/ 40 w 1068"/>
                <a:gd name="T53" fmla="*/ 16 h 988"/>
                <a:gd name="T54" fmla="*/ 56 w 1068"/>
                <a:gd name="T55" fmla="*/ 6 h 988"/>
                <a:gd name="T56" fmla="*/ 74 w 1068"/>
                <a:gd name="T57" fmla="*/ 2 h 988"/>
                <a:gd name="T58" fmla="*/ 92 w 1068"/>
                <a:gd name="T59" fmla="*/ 0 h 988"/>
                <a:gd name="T60" fmla="*/ 976 w 1068"/>
                <a:gd name="T61" fmla="*/ 0 h 988"/>
                <a:gd name="T62" fmla="*/ 976 w 1068"/>
                <a:gd name="T63" fmla="*/ 0 h 988"/>
                <a:gd name="T64" fmla="*/ 994 w 1068"/>
                <a:gd name="T65" fmla="*/ 2 h 988"/>
                <a:gd name="T66" fmla="*/ 1012 w 1068"/>
                <a:gd name="T67" fmla="*/ 6 h 988"/>
                <a:gd name="T68" fmla="*/ 1028 w 1068"/>
                <a:gd name="T69" fmla="*/ 16 h 988"/>
                <a:gd name="T70" fmla="*/ 1042 w 1068"/>
                <a:gd name="T71" fmla="*/ 26 h 988"/>
                <a:gd name="T72" fmla="*/ 1052 w 1068"/>
                <a:gd name="T73" fmla="*/ 40 h 988"/>
                <a:gd name="T74" fmla="*/ 1060 w 1068"/>
                <a:gd name="T75" fmla="*/ 56 h 988"/>
                <a:gd name="T76" fmla="*/ 1066 w 1068"/>
                <a:gd name="T77" fmla="*/ 72 h 988"/>
                <a:gd name="T78" fmla="*/ 1068 w 1068"/>
                <a:gd name="T79" fmla="*/ 92 h 988"/>
                <a:gd name="T80" fmla="*/ 1068 w 1068"/>
                <a:gd name="T81" fmla="*/ 896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8" h="988">
                  <a:moveTo>
                    <a:pt x="1068" y="896"/>
                  </a:moveTo>
                  <a:lnTo>
                    <a:pt x="1068" y="896"/>
                  </a:lnTo>
                  <a:lnTo>
                    <a:pt x="1066" y="914"/>
                  </a:lnTo>
                  <a:lnTo>
                    <a:pt x="1060" y="930"/>
                  </a:lnTo>
                  <a:lnTo>
                    <a:pt x="1052" y="946"/>
                  </a:lnTo>
                  <a:lnTo>
                    <a:pt x="1042" y="960"/>
                  </a:lnTo>
                  <a:lnTo>
                    <a:pt x="1028" y="972"/>
                  </a:lnTo>
                  <a:lnTo>
                    <a:pt x="1012" y="980"/>
                  </a:lnTo>
                  <a:lnTo>
                    <a:pt x="994" y="986"/>
                  </a:lnTo>
                  <a:lnTo>
                    <a:pt x="976" y="988"/>
                  </a:lnTo>
                  <a:lnTo>
                    <a:pt x="92" y="988"/>
                  </a:lnTo>
                  <a:lnTo>
                    <a:pt x="92" y="988"/>
                  </a:lnTo>
                  <a:lnTo>
                    <a:pt x="74" y="986"/>
                  </a:lnTo>
                  <a:lnTo>
                    <a:pt x="56" y="980"/>
                  </a:lnTo>
                  <a:lnTo>
                    <a:pt x="40" y="972"/>
                  </a:lnTo>
                  <a:lnTo>
                    <a:pt x="26" y="960"/>
                  </a:lnTo>
                  <a:lnTo>
                    <a:pt x="16" y="946"/>
                  </a:lnTo>
                  <a:lnTo>
                    <a:pt x="8" y="930"/>
                  </a:lnTo>
                  <a:lnTo>
                    <a:pt x="2" y="914"/>
                  </a:lnTo>
                  <a:lnTo>
                    <a:pt x="0" y="896"/>
                  </a:lnTo>
                  <a:lnTo>
                    <a:pt x="0" y="92"/>
                  </a:lnTo>
                  <a:lnTo>
                    <a:pt x="0" y="92"/>
                  </a:lnTo>
                  <a:lnTo>
                    <a:pt x="2" y="72"/>
                  </a:lnTo>
                  <a:lnTo>
                    <a:pt x="8" y="56"/>
                  </a:lnTo>
                  <a:lnTo>
                    <a:pt x="16" y="40"/>
                  </a:lnTo>
                  <a:lnTo>
                    <a:pt x="26" y="26"/>
                  </a:lnTo>
                  <a:lnTo>
                    <a:pt x="40" y="16"/>
                  </a:lnTo>
                  <a:lnTo>
                    <a:pt x="56" y="6"/>
                  </a:lnTo>
                  <a:lnTo>
                    <a:pt x="74" y="2"/>
                  </a:lnTo>
                  <a:lnTo>
                    <a:pt x="92" y="0"/>
                  </a:lnTo>
                  <a:lnTo>
                    <a:pt x="976" y="0"/>
                  </a:lnTo>
                  <a:lnTo>
                    <a:pt x="976" y="0"/>
                  </a:lnTo>
                  <a:lnTo>
                    <a:pt x="994" y="2"/>
                  </a:lnTo>
                  <a:lnTo>
                    <a:pt x="1012" y="6"/>
                  </a:lnTo>
                  <a:lnTo>
                    <a:pt x="1028" y="16"/>
                  </a:lnTo>
                  <a:lnTo>
                    <a:pt x="1042" y="26"/>
                  </a:lnTo>
                  <a:lnTo>
                    <a:pt x="1052" y="40"/>
                  </a:lnTo>
                  <a:lnTo>
                    <a:pt x="1060" y="56"/>
                  </a:lnTo>
                  <a:lnTo>
                    <a:pt x="1066" y="72"/>
                  </a:lnTo>
                  <a:lnTo>
                    <a:pt x="1068" y="92"/>
                  </a:lnTo>
                  <a:lnTo>
                    <a:pt x="1068" y="896"/>
                  </a:lnTo>
                  <a:close/>
                </a:path>
              </a:pathLst>
            </a:custGeom>
            <a:solidFill>
              <a:srgbClr val="6EBA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7" name="Freeform 47"/>
            <p:cNvSpPr>
              <a:spLocks/>
            </p:cNvSpPr>
            <p:nvPr/>
          </p:nvSpPr>
          <p:spPr bwMode="auto">
            <a:xfrm>
              <a:off x="3690" y="2653"/>
              <a:ext cx="148" cy="284"/>
            </a:xfrm>
            <a:custGeom>
              <a:avLst/>
              <a:gdLst>
                <a:gd name="T0" fmla="*/ 148 w 148"/>
                <a:gd name="T1" fmla="*/ 136 h 284"/>
                <a:gd name="T2" fmla="*/ 88 w 148"/>
                <a:gd name="T3" fmla="*/ 136 h 284"/>
                <a:gd name="T4" fmla="*/ 132 w 148"/>
                <a:gd name="T5" fmla="*/ 94 h 284"/>
                <a:gd name="T6" fmla="*/ 122 w 148"/>
                <a:gd name="T7" fmla="*/ 84 h 284"/>
                <a:gd name="T8" fmla="*/ 80 w 148"/>
                <a:gd name="T9" fmla="*/ 128 h 284"/>
                <a:gd name="T10" fmla="*/ 80 w 148"/>
                <a:gd name="T11" fmla="*/ 0 h 284"/>
                <a:gd name="T12" fmla="*/ 68 w 148"/>
                <a:gd name="T13" fmla="*/ 0 h 284"/>
                <a:gd name="T14" fmla="*/ 68 w 148"/>
                <a:gd name="T15" fmla="*/ 128 h 284"/>
                <a:gd name="T16" fmla="*/ 26 w 148"/>
                <a:gd name="T17" fmla="*/ 84 h 284"/>
                <a:gd name="T18" fmla="*/ 18 w 148"/>
                <a:gd name="T19" fmla="*/ 94 h 284"/>
                <a:gd name="T20" fmla="*/ 60 w 148"/>
                <a:gd name="T21" fmla="*/ 136 h 284"/>
                <a:gd name="T22" fmla="*/ 0 w 148"/>
                <a:gd name="T23" fmla="*/ 136 h 284"/>
                <a:gd name="T24" fmla="*/ 0 w 148"/>
                <a:gd name="T25" fmla="*/ 148 h 284"/>
                <a:gd name="T26" fmla="*/ 60 w 148"/>
                <a:gd name="T27" fmla="*/ 148 h 284"/>
                <a:gd name="T28" fmla="*/ 18 w 148"/>
                <a:gd name="T29" fmla="*/ 190 h 284"/>
                <a:gd name="T30" fmla="*/ 26 w 148"/>
                <a:gd name="T31" fmla="*/ 198 h 284"/>
                <a:gd name="T32" fmla="*/ 68 w 148"/>
                <a:gd name="T33" fmla="*/ 156 h 284"/>
                <a:gd name="T34" fmla="*/ 68 w 148"/>
                <a:gd name="T35" fmla="*/ 284 h 284"/>
                <a:gd name="T36" fmla="*/ 80 w 148"/>
                <a:gd name="T37" fmla="*/ 284 h 284"/>
                <a:gd name="T38" fmla="*/ 80 w 148"/>
                <a:gd name="T39" fmla="*/ 156 h 284"/>
                <a:gd name="T40" fmla="*/ 122 w 148"/>
                <a:gd name="T41" fmla="*/ 198 h 284"/>
                <a:gd name="T42" fmla="*/ 132 w 148"/>
                <a:gd name="T43" fmla="*/ 190 h 284"/>
                <a:gd name="T44" fmla="*/ 88 w 148"/>
                <a:gd name="T45" fmla="*/ 148 h 284"/>
                <a:gd name="T46" fmla="*/ 148 w 148"/>
                <a:gd name="T47" fmla="*/ 148 h 284"/>
                <a:gd name="T48" fmla="*/ 148 w 148"/>
                <a:gd name="T49" fmla="*/ 136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8" h="284">
                  <a:moveTo>
                    <a:pt x="148" y="136"/>
                  </a:moveTo>
                  <a:lnTo>
                    <a:pt x="88" y="136"/>
                  </a:lnTo>
                  <a:lnTo>
                    <a:pt x="132" y="94"/>
                  </a:lnTo>
                  <a:lnTo>
                    <a:pt x="122" y="84"/>
                  </a:lnTo>
                  <a:lnTo>
                    <a:pt x="80" y="128"/>
                  </a:lnTo>
                  <a:lnTo>
                    <a:pt x="80" y="0"/>
                  </a:lnTo>
                  <a:lnTo>
                    <a:pt x="68" y="0"/>
                  </a:lnTo>
                  <a:lnTo>
                    <a:pt x="68" y="128"/>
                  </a:lnTo>
                  <a:lnTo>
                    <a:pt x="26" y="84"/>
                  </a:lnTo>
                  <a:lnTo>
                    <a:pt x="18" y="94"/>
                  </a:lnTo>
                  <a:lnTo>
                    <a:pt x="60" y="136"/>
                  </a:lnTo>
                  <a:lnTo>
                    <a:pt x="0" y="136"/>
                  </a:lnTo>
                  <a:lnTo>
                    <a:pt x="0" y="148"/>
                  </a:lnTo>
                  <a:lnTo>
                    <a:pt x="60" y="148"/>
                  </a:lnTo>
                  <a:lnTo>
                    <a:pt x="18" y="190"/>
                  </a:lnTo>
                  <a:lnTo>
                    <a:pt x="26" y="198"/>
                  </a:lnTo>
                  <a:lnTo>
                    <a:pt x="68" y="156"/>
                  </a:lnTo>
                  <a:lnTo>
                    <a:pt x="68" y="284"/>
                  </a:lnTo>
                  <a:lnTo>
                    <a:pt x="80" y="284"/>
                  </a:lnTo>
                  <a:lnTo>
                    <a:pt x="80" y="156"/>
                  </a:lnTo>
                  <a:lnTo>
                    <a:pt x="122" y="198"/>
                  </a:lnTo>
                  <a:lnTo>
                    <a:pt x="132" y="190"/>
                  </a:lnTo>
                  <a:lnTo>
                    <a:pt x="88" y="148"/>
                  </a:lnTo>
                  <a:lnTo>
                    <a:pt x="148" y="148"/>
                  </a:lnTo>
                  <a:lnTo>
                    <a:pt x="148" y="136"/>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48" name="Freeform 48"/>
            <p:cNvSpPr>
              <a:spLocks/>
            </p:cNvSpPr>
            <p:nvPr/>
          </p:nvSpPr>
          <p:spPr bwMode="auto">
            <a:xfrm>
              <a:off x="3814" y="2025"/>
              <a:ext cx="146" cy="278"/>
            </a:xfrm>
            <a:custGeom>
              <a:avLst/>
              <a:gdLst>
                <a:gd name="T0" fmla="*/ 146 w 146"/>
                <a:gd name="T1" fmla="*/ 132 h 278"/>
                <a:gd name="T2" fmla="*/ 86 w 146"/>
                <a:gd name="T3" fmla="*/ 132 h 278"/>
                <a:gd name="T4" fmla="*/ 128 w 146"/>
                <a:gd name="T5" fmla="*/ 92 h 278"/>
                <a:gd name="T6" fmla="*/ 120 w 146"/>
                <a:gd name="T7" fmla="*/ 84 h 278"/>
                <a:gd name="T8" fmla="*/ 78 w 146"/>
                <a:gd name="T9" fmla="*/ 124 h 278"/>
                <a:gd name="T10" fmla="*/ 78 w 146"/>
                <a:gd name="T11" fmla="*/ 0 h 278"/>
                <a:gd name="T12" fmla="*/ 66 w 146"/>
                <a:gd name="T13" fmla="*/ 0 h 278"/>
                <a:gd name="T14" fmla="*/ 66 w 146"/>
                <a:gd name="T15" fmla="*/ 124 h 278"/>
                <a:gd name="T16" fmla="*/ 26 w 146"/>
                <a:gd name="T17" fmla="*/ 84 h 278"/>
                <a:gd name="T18" fmla="*/ 18 w 146"/>
                <a:gd name="T19" fmla="*/ 92 h 278"/>
                <a:gd name="T20" fmla="*/ 58 w 146"/>
                <a:gd name="T21" fmla="*/ 132 h 278"/>
                <a:gd name="T22" fmla="*/ 0 w 146"/>
                <a:gd name="T23" fmla="*/ 132 h 278"/>
                <a:gd name="T24" fmla="*/ 0 w 146"/>
                <a:gd name="T25" fmla="*/ 144 h 278"/>
                <a:gd name="T26" fmla="*/ 58 w 146"/>
                <a:gd name="T27" fmla="*/ 144 h 278"/>
                <a:gd name="T28" fmla="*/ 18 w 146"/>
                <a:gd name="T29" fmla="*/ 186 h 278"/>
                <a:gd name="T30" fmla="*/ 26 w 146"/>
                <a:gd name="T31" fmla="*/ 194 h 278"/>
                <a:gd name="T32" fmla="*/ 66 w 146"/>
                <a:gd name="T33" fmla="*/ 152 h 278"/>
                <a:gd name="T34" fmla="*/ 66 w 146"/>
                <a:gd name="T35" fmla="*/ 278 h 278"/>
                <a:gd name="T36" fmla="*/ 78 w 146"/>
                <a:gd name="T37" fmla="*/ 278 h 278"/>
                <a:gd name="T38" fmla="*/ 78 w 146"/>
                <a:gd name="T39" fmla="*/ 152 h 278"/>
                <a:gd name="T40" fmla="*/ 120 w 146"/>
                <a:gd name="T41" fmla="*/ 194 h 278"/>
                <a:gd name="T42" fmla="*/ 128 w 146"/>
                <a:gd name="T43" fmla="*/ 186 h 278"/>
                <a:gd name="T44" fmla="*/ 86 w 146"/>
                <a:gd name="T45" fmla="*/ 144 h 278"/>
                <a:gd name="T46" fmla="*/ 146 w 146"/>
                <a:gd name="T47" fmla="*/ 144 h 278"/>
                <a:gd name="T48" fmla="*/ 146 w 146"/>
                <a:gd name="T49" fmla="*/ 13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278">
                  <a:moveTo>
                    <a:pt x="146" y="132"/>
                  </a:moveTo>
                  <a:lnTo>
                    <a:pt x="86" y="132"/>
                  </a:lnTo>
                  <a:lnTo>
                    <a:pt x="128" y="92"/>
                  </a:lnTo>
                  <a:lnTo>
                    <a:pt x="120" y="84"/>
                  </a:lnTo>
                  <a:lnTo>
                    <a:pt x="78" y="124"/>
                  </a:lnTo>
                  <a:lnTo>
                    <a:pt x="78" y="0"/>
                  </a:lnTo>
                  <a:lnTo>
                    <a:pt x="66" y="0"/>
                  </a:lnTo>
                  <a:lnTo>
                    <a:pt x="66" y="124"/>
                  </a:lnTo>
                  <a:lnTo>
                    <a:pt x="26" y="84"/>
                  </a:lnTo>
                  <a:lnTo>
                    <a:pt x="18" y="92"/>
                  </a:lnTo>
                  <a:lnTo>
                    <a:pt x="58" y="132"/>
                  </a:lnTo>
                  <a:lnTo>
                    <a:pt x="0" y="132"/>
                  </a:lnTo>
                  <a:lnTo>
                    <a:pt x="0" y="144"/>
                  </a:lnTo>
                  <a:lnTo>
                    <a:pt x="58" y="144"/>
                  </a:lnTo>
                  <a:lnTo>
                    <a:pt x="18" y="186"/>
                  </a:lnTo>
                  <a:lnTo>
                    <a:pt x="26" y="194"/>
                  </a:lnTo>
                  <a:lnTo>
                    <a:pt x="66" y="152"/>
                  </a:lnTo>
                  <a:lnTo>
                    <a:pt x="66" y="278"/>
                  </a:lnTo>
                  <a:lnTo>
                    <a:pt x="78" y="278"/>
                  </a:lnTo>
                  <a:lnTo>
                    <a:pt x="78" y="152"/>
                  </a:lnTo>
                  <a:lnTo>
                    <a:pt x="120" y="194"/>
                  </a:lnTo>
                  <a:lnTo>
                    <a:pt x="128" y="186"/>
                  </a:lnTo>
                  <a:lnTo>
                    <a:pt x="86" y="144"/>
                  </a:lnTo>
                  <a:lnTo>
                    <a:pt x="146" y="144"/>
                  </a:lnTo>
                  <a:lnTo>
                    <a:pt x="146" y="132"/>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0" name="Freeform 50"/>
            <p:cNvSpPr>
              <a:spLocks/>
            </p:cNvSpPr>
            <p:nvPr/>
          </p:nvSpPr>
          <p:spPr bwMode="auto">
            <a:xfrm>
              <a:off x="4578" y="2177"/>
              <a:ext cx="118" cy="224"/>
            </a:xfrm>
            <a:custGeom>
              <a:avLst/>
              <a:gdLst>
                <a:gd name="T0" fmla="*/ 118 w 118"/>
                <a:gd name="T1" fmla="*/ 108 h 224"/>
                <a:gd name="T2" fmla="*/ 70 w 118"/>
                <a:gd name="T3" fmla="*/ 108 h 224"/>
                <a:gd name="T4" fmla="*/ 104 w 118"/>
                <a:gd name="T5" fmla="*/ 74 h 224"/>
                <a:gd name="T6" fmla="*/ 98 w 118"/>
                <a:gd name="T7" fmla="*/ 68 h 224"/>
                <a:gd name="T8" fmla="*/ 64 w 118"/>
                <a:gd name="T9" fmla="*/ 102 h 224"/>
                <a:gd name="T10" fmla="*/ 64 w 118"/>
                <a:gd name="T11" fmla="*/ 0 h 224"/>
                <a:gd name="T12" fmla="*/ 54 w 118"/>
                <a:gd name="T13" fmla="*/ 0 h 224"/>
                <a:gd name="T14" fmla="*/ 54 w 118"/>
                <a:gd name="T15" fmla="*/ 102 h 224"/>
                <a:gd name="T16" fmla="*/ 22 w 118"/>
                <a:gd name="T17" fmla="*/ 68 h 224"/>
                <a:gd name="T18" fmla="*/ 14 w 118"/>
                <a:gd name="T19" fmla="*/ 74 h 224"/>
                <a:gd name="T20" fmla="*/ 48 w 118"/>
                <a:gd name="T21" fmla="*/ 108 h 224"/>
                <a:gd name="T22" fmla="*/ 0 w 118"/>
                <a:gd name="T23" fmla="*/ 108 h 224"/>
                <a:gd name="T24" fmla="*/ 0 w 118"/>
                <a:gd name="T25" fmla="*/ 118 h 224"/>
                <a:gd name="T26" fmla="*/ 48 w 118"/>
                <a:gd name="T27" fmla="*/ 118 h 224"/>
                <a:gd name="T28" fmla="*/ 14 w 118"/>
                <a:gd name="T29" fmla="*/ 150 h 224"/>
                <a:gd name="T30" fmla="*/ 22 w 118"/>
                <a:gd name="T31" fmla="*/ 158 h 224"/>
                <a:gd name="T32" fmla="*/ 54 w 118"/>
                <a:gd name="T33" fmla="*/ 124 h 224"/>
                <a:gd name="T34" fmla="*/ 54 w 118"/>
                <a:gd name="T35" fmla="*/ 224 h 224"/>
                <a:gd name="T36" fmla="*/ 64 w 118"/>
                <a:gd name="T37" fmla="*/ 224 h 224"/>
                <a:gd name="T38" fmla="*/ 64 w 118"/>
                <a:gd name="T39" fmla="*/ 124 h 224"/>
                <a:gd name="T40" fmla="*/ 98 w 118"/>
                <a:gd name="T41" fmla="*/ 158 h 224"/>
                <a:gd name="T42" fmla="*/ 104 w 118"/>
                <a:gd name="T43" fmla="*/ 150 h 224"/>
                <a:gd name="T44" fmla="*/ 70 w 118"/>
                <a:gd name="T45" fmla="*/ 118 h 224"/>
                <a:gd name="T46" fmla="*/ 118 w 118"/>
                <a:gd name="T47" fmla="*/ 118 h 224"/>
                <a:gd name="T48" fmla="*/ 118 w 118"/>
                <a:gd name="T49" fmla="*/ 10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224">
                  <a:moveTo>
                    <a:pt x="118" y="108"/>
                  </a:moveTo>
                  <a:lnTo>
                    <a:pt x="70" y="108"/>
                  </a:lnTo>
                  <a:lnTo>
                    <a:pt x="104" y="74"/>
                  </a:lnTo>
                  <a:lnTo>
                    <a:pt x="98" y="68"/>
                  </a:lnTo>
                  <a:lnTo>
                    <a:pt x="64" y="102"/>
                  </a:lnTo>
                  <a:lnTo>
                    <a:pt x="64" y="0"/>
                  </a:lnTo>
                  <a:lnTo>
                    <a:pt x="54" y="0"/>
                  </a:lnTo>
                  <a:lnTo>
                    <a:pt x="54" y="102"/>
                  </a:lnTo>
                  <a:lnTo>
                    <a:pt x="22" y="68"/>
                  </a:lnTo>
                  <a:lnTo>
                    <a:pt x="14" y="74"/>
                  </a:lnTo>
                  <a:lnTo>
                    <a:pt x="48" y="108"/>
                  </a:lnTo>
                  <a:lnTo>
                    <a:pt x="0" y="108"/>
                  </a:lnTo>
                  <a:lnTo>
                    <a:pt x="0" y="118"/>
                  </a:lnTo>
                  <a:lnTo>
                    <a:pt x="48" y="118"/>
                  </a:lnTo>
                  <a:lnTo>
                    <a:pt x="14" y="150"/>
                  </a:lnTo>
                  <a:lnTo>
                    <a:pt x="22" y="158"/>
                  </a:lnTo>
                  <a:lnTo>
                    <a:pt x="54" y="124"/>
                  </a:lnTo>
                  <a:lnTo>
                    <a:pt x="54" y="224"/>
                  </a:lnTo>
                  <a:lnTo>
                    <a:pt x="64" y="224"/>
                  </a:lnTo>
                  <a:lnTo>
                    <a:pt x="64" y="124"/>
                  </a:lnTo>
                  <a:lnTo>
                    <a:pt x="98" y="158"/>
                  </a:lnTo>
                  <a:lnTo>
                    <a:pt x="104" y="150"/>
                  </a:lnTo>
                  <a:lnTo>
                    <a:pt x="70" y="118"/>
                  </a:lnTo>
                  <a:lnTo>
                    <a:pt x="118" y="118"/>
                  </a:lnTo>
                  <a:lnTo>
                    <a:pt x="118" y="108"/>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4" name="AutoShape 84"/>
            <p:cNvSpPr>
              <a:spLocks noChangeArrowheads="1"/>
            </p:cNvSpPr>
            <p:nvPr/>
          </p:nvSpPr>
          <p:spPr bwMode="auto">
            <a:xfrm rot="-25702976">
              <a:off x="3681" y="2108"/>
              <a:ext cx="1082" cy="502"/>
            </a:xfrm>
            <a:prstGeom prst="flowChartMagneticDrum">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grpSp>
          <p:nvGrpSpPr>
            <p:cNvPr id="76885" name="Group 85"/>
            <p:cNvGrpSpPr>
              <a:grpSpLocks/>
            </p:cNvGrpSpPr>
            <p:nvPr/>
          </p:nvGrpSpPr>
          <p:grpSpPr bwMode="auto">
            <a:xfrm>
              <a:off x="3841" y="1824"/>
              <a:ext cx="812" cy="1084"/>
              <a:chOff x="3852" y="1857"/>
              <a:chExt cx="812" cy="1084"/>
            </a:xfrm>
          </p:grpSpPr>
          <p:sp>
            <p:nvSpPr>
              <p:cNvPr id="76849" name="Freeform 49"/>
              <p:cNvSpPr>
                <a:spLocks/>
              </p:cNvSpPr>
              <p:nvPr/>
            </p:nvSpPr>
            <p:spPr bwMode="auto">
              <a:xfrm>
                <a:off x="4534" y="2691"/>
                <a:ext cx="130" cy="250"/>
              </a:xfrm>
              <a:custGeom>
                <a:avLst/>
                <a:gdLst>
                  <a:gd name="T0" fmla="*/ 130 w 130"/>
                  <a:gd name="T1" fmla="*/ 120 h 250"/>
                  <a:gd name="T2" fmla="*/ 78 w 130"/>
                  <a:gd name="T3" fmla="*/ 120 h 250"/>
                  <a:gd name="T4" fmla="*/ 116 w 130"/>
                  <a:gd name="T5" fmla="*/ 82 h 250"/>
                  <a:gd name="T6" fmla="*/ 108 w 130"/>
                  <a:gd name="T7" fmla="*/ 74 h 250"/>
                  <a:gd name="T8" fmla="*/ 70 w 130"/>
                  <a:gd name="T9" fmla="*/ 112 h 250"/>
                  <a:gd name="T10" fmla="*/ 70 w 130"/>
                  <a:gd name="T11" fmla="*/ 0 h 250"/>
                  <a:gd name="T12" fmla="*/ 60 w 130"/>
                  <a:gd name="T13" fmla="*/ 0 h 250"/>
                  <a:gd name="T14" fmla="*/ 60 w 130"/>
                  <a:gd name="T15" fmla="*/ 112 h 250"/>
                  <a:gd name="T16" fmla="*/ 24 w 130"/>
                  <a:gd name="T17" fmla="*/ 74 h 250"/>
                  <a:gd name="T18" fmla="*/ 16 w 130"/>
                  <a:gd name="T19" fmla="*/ 82 h 250"/>
                  <a:gd name="T20" fmla="*/ 52 w 130"/>
                  <a:gd name="T21" fmla="*/ 120 h 250"/>
                  <a:gd name="T22" fmla="*/ 0 w 130"/>
                  <a:gd name="T23" fmla="*/ 120 h 250"/>
                  <a:gd name="T24" fmla="*/ 0 w 130"/>
                  <a:gd name="T25" fmla="*/ 130 h 250"/>
                  <a:gd name="T26" fmla="*/ 52 w 130"/>
                  <a:gd name="T27" fmla="*/ 130 h 250"/>
                  <a:gd name="T28" fmla="*/ 16 w 130"/>
                  <a:gd name="T29" fmla="*/ 166 h 250"/>
                  <a:gd name="T30" fmla="*/ 24 w 130"/>
                  <a:gd name="T31" fmla="*/ 174 h 250"/>
                  <a:gd name="T32" fmla="*/ 60 w 130"/>
                  <a:gd name="T33" fmla="*/ 136 h 250"/>
                  <a:gd name="T34" fmla="*/ 60 w 130"/>
                  <a:gd name="T35" fmla="*/ 250 h 250"/>
                  <a:gd name="T36" fmla="*/ 70 w 130"/>
                  <a:gd name="T37" fmla="*/ 250 h 250"/>
                  <a:gd name="T38" fmla="*/ 70 w 130"/>
                  <a:gd name="T39" fmla="*/ 136 h 250"/>
                  <a:gd name="T40" fmla="*/ 108 w 130"/>
                  <a:gd name="T41" fmla="*/ 174 h 250"/>
                  <a:gd name="T42" fmla="*/ 116 w 130"/>
                  <a:gd name="T43" fmla="*/ 166 h 250"/>
                  <a:gd name="T44" fmla="*/ 78 w 130"/>
                  <a:gd name="T45" fmla="*/ 130 h 250"/>
                  <a:gd name="T46" fmla="*/ 130 w 130"/>
                  <a:gd name="T47" fmla="*/ 130 h 250"/>
                  <a:gd name="T48" fmla="*/ 130 w 130"/>
                  <a:gd name="T49" fmla="*/ 12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250">
                    <a:moveTo>
                      <a:pt x="130" y="120"/>
                    </a:moveTo>
                    <a:lnTo>
                      <a:pt x="78" y="120"/>
                    </a:lnTo>
                    <a:lnTo>
                      <a:pt x="116" y="82"/>
                    </a:lnTo>
                    <a:lnTo>
                      <a:pt x="108" y="74"/>
                    </a:lnTo>
                    <a:lnTo>
                      <a:pt x="70" y="112"/>
                    </a:lnTo>
                    <a:lnTo>
                      <a:pt x="70" y="0"/>
                    </a:lnTo>
                    <a:lnTo>
                      <a:pt x="60" y="0"/>
                    </a:lnTo>
                    <a:lnTo>
                      <a:pt x="60" y="112"/>
                    </a:lnTo>
                    <a:lnTo>
                      <a:pt x="24" y="74"/>
                    </a:lnTo>
                    <a:lnTo>
                      <a:pt x="16" y="82"/>
                    </a:lnTo>
                    <a:lnTo>
                      <a:pt x="52" y="120"/>
                    </a:lnTo>
                    <a:lnTo>
                      <a:pt x="0" y="120"/>
                    </a:lnTo>
                    <a:lnTo>
                      <a:pt x="0" y="130"/>
                    </a:lnTo>
                    <a:lnTo>
                      <a:pt x="52" y="130"/>
                    </a:lnTo>
                    <a:lnTo>
                      <a:pt x="16" y="166"/>
                    </a:lnTo>
                    <a:lnTo>
                      <a:pt x="24" y="174"/>
                    </a:lnTo>
                    <a:lnTo>
                      <a:pt x="60" y="136"/>
                    </a:lnTo>
                    <a:lnTo>
                      <a:pt x="60" y="250"/>
                    </a:lnTo>
                    <a:lnTo>
                      <a:pt x="70" y="250"/>
                    </a:lnTo>
                    <a:lnTo>
                      <a:pt x="70" y="136"/>
                    </a:lnTo>
                    <a:lnTo>
                      <a:pt x="108" y="174"/>
                    </a:lnTo>
                    <a:lnTo>
                      <a:pt x="116" y="166"/>
                    </a:lnTo>
                    <a:lnTo>
                      <a:pt x="78" y="130"/>
                    </a:lnTo>
                    <a:lnTo>
                      <a:pt x="130" y="130"/>
                    </a:lnTo>
                    <a:lnTo>
                      <a:pt x="130" y="120"/>
                    </a:lnTo>
                    <a:close/>
                  </a:path>
                </a:pathLst>
              </a:custGeom>
              <a:solidFill>
                <a:srgbClr val="CCEC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1" name="Freeform 51"/>
              <p:cNvSpPr>
                <a:spLocks/>
              </p:cNvSpPr>
              <p:nvPr/>
            </p:nvSpPr>
            <p:spPr bwMode="auto">
              <a:xfrm>
                <a:off x="3852" y="1879"/>
                <a:ext cx="768" cy="1010"/>
              </a:xfrm>
              <a:custGeom>
                <a:avLst/>
                <a:gdLst>
                  <a:gd name="T0" fmla="*/ 460 w 768"/>
                  <a:gd name="T1" fmla="*/ 1010 h 1010"/>
                  <a:gd name="T2" fmla="*/ 0 w 768"/>
                  <a:gd name="T3" fmla="*/ 842 h 1010"/>
                  <a:gd name="T4" fmla="*/ 310 w 768"/>
                  <a:gd name="T5" fmla="*/ 0 h 1010"/>
                  <a:gd name="T6" fmla="*/ 768 w 768"/>
                  <a:gd name="T7" fmla="*/ 168 h 1010"/>
                  <a:gd name="T8" fmla="*/ 460 w 768"/>
                  <a:gd name="T9" fmla="*/ 1010 h 1010"/>
                </a:gdLst>
                <a:ahLst/>
                <a:cxnLst>
                  <a:cxn ang="0">
                    <a:pos x="T0" y="T1"/>
                  </a:cxn>
                  <a:cxn ang="0">
                    <a:pos x="T2" y="T3"/>
                  </a:cxn>
                  <a:cxn ang="0">
                    <a:pos x="T4" y="T5"/>
                  </a:cxn>
                  <a:cxn ang="0">
                    <a:pos x="T6" y="T7"/>
                  </a:cxn>
                  <a:cxn ang="0">
                    <a:pos x="T8" y="T9"/>
                  </a:cxn>
                </a:cxnLst>
                <a:rect l="0" t="0" r="r" b="b"/>
                <a:pathLst>
                  <a:path w="768" h="1010">
                    <a:moveTo>
                      <a:pt x="460" y="1010"/>
                    </a:moveTo>
                    <a:lnTo>
                      <a:pt x="0" y="842"/>
                    </a:lnTo>
                    <a:lnTo>
                      <a:pt x="310" y="0"/>
                    </a:lnTo>
                    <a:lnTo>
                      <a:pt x="768" y="168"/>
                    </a:lnTo>
                    <a:lnTo>
                      <a:pt x="460" y="101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2" name="Freeform 52"/>
              <p:cNvSpPr>
                <a:spLocks/>
              </p:cNvSpPr>
              <p:nvPr/>
            </p:nvSpPr>
            <p:spPr bwMode="auto">
              <a:xfrm>
                <a:off x="4160" y="1857"/>
                <a:ext cx="460" cy="212"/>
              </a:xfrm>
              <a:custGeom>
                <a:avLst/>
                <a:gdLst>
                  <a:gd name="T0" fmla="*/ 460 w 460"/>
                  <a:gd name="T1" fmla="*/ 190 h 212"/>
                  <a:gd name="T2" fmla="*/ 460 w 460"/>
                  <a:gd name="T3" fmla="*/ 190 h 212"/>
                  <a:gd name="T4" fmla="*/ 456 w 460"/>
                  <a:gd name="T5" fmla="*/ 196 h 212"/>
                  <a:gd name="T6" fmla="*/ 450 w 460"/>
                  <a:gd name="T7" fmla="*/ 200 h 212"/>
                  <a:gd name="T8" fmla="*/ 442 w 460"/>
                  <a:gd name="T9" fmla="*/ 206 h 212"/>
                  <a:gd name="T10" fmla="*/ 432 w 460"/>
                  <a:gd name="T11" fmla="*/ 208 h 212"/>
                  <a:gd name="T12" fmla="*/ 420 w 460"/>
                  <a:gd name="T13" fmla="*/ 210 h 212"/>
                  <a:gd name="T14" fmla="*/ 406 w 460"/>
                  <a:gd name="T15" fmla="*/ 212 h 212"/>
                  <a:gd name="T16" fmla="*/ 376 w 460"/>
                  <a:gd name="T17" fmla="*/ 212 h 212"/>
                  <a:gd name="T18" fmla="*/ 338 w 460"/>
                  <a:gd name="T19" fmla="*/ 206 h 212"/>
                  <a:gd name="T20" fmla="*/ 298 w 460"/>
                  <a:gd name="T21" fmla="*/ 198 h 212"/>
                  <a:gd name="T22" fmla="*/ 252 w 460"/>
                  <a:gd name="T23" fmla="*/ 186 h 212"/>
                  <a:gd name="T24" fmla="*/ 206 w 460"/>
                  <a:gd name="T25" fmla="*/ 172 h 212"/>
                  <a:gd name="T26" fmla="*/ 206 w 460"/>
                  <a:gd name="T27" fmla="*/ 172 h 212"/>
                  <a:gd name="T28" fmla="*/ 160 w 460"/>
                  <a:gd name="T29" fmla="*/ 152 h 212"/>
                  <a:gd name="T30" fmla="*/ 118 w 460"/>
                  <a:gd name="T31" fmla="*/ 134 h 212"/>
                  <a:gd name="T32" fmla="*/ 82 w 460"/>
                  <a:gd name="T33" fmla="*/ 114 h 212"/>
                  <a:gd name="T34" fmla="*/ 52 w 460"/>
                  <a:gd name="T35" fmla="*/ 92 h 212"/>
                  <a:gd name="T36" fmla="*/ 26 w 460"/>
                  <a:gd name="T37" fmla="*/ 72 h 212"/>
                  <a:gd name="T38" fmla="*/ 18 w 460"/>
                  <a:gd name="T39" fmla="*/ 64 h 212"/>
                  <a:gd name="T40" fmla="*/ 10 w 460"/>
                  <a:gd name="T41" fmla="*/ 54 h 212"/>
                  <a:gd name="T42" fmla="*/ 4 w 460"/>
                  <a:gd name="T43" fmla="*/ 44 h 212"/>
                  <a:gd name="T44" fmla="*/ 0 w 460"/>
                  <a:gd name="T45" fmla="*/ 36 h 212"/>
                  <a:gd name="T46" fmla="*/ 0 w 460"/>
                  <a:gd name="T47" fmla="*/ 28 h 212"/>
                  <a:gd name="T48" fmla="*/ 2 w 460"/>
                  <a:gd name="T49" fmla="*/ 22 h 212"/>
                  <a:gd name="T50" fmla="*/ 2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4 w 460"/>
                  <a:gd name="T63" fmla="*/ 0 h 212"/>
                  <a:gd name="T64" fmla="*/ 86 w 460"/>
                  <a:gd name="T65" fmla="*/ 0 h 212"/>
                  <a:gd name="T66" fmla="*/ 122 w 460"/>
                  <a:gd name="T67" fmla="*/ 4 h 212"/>
                  <a:gd name="T68" fmla="*/ 164 w 460"/>
                  <a:gd name="T69" fmla="*/ 12 h 212"/>
                  <a:gd name="T70" fmla="*/ 208 w 460"/>
                  <a:gd name="T71" fmla="*/ 24 h 212"/>
                  <a:gd name="T72" fmla="*/ 254 w 460"/>
                  <a:gd name="T73" fmla="*/ 40 h 212"/>
                  <a:gd name="T74" fmla="*/ 254 w 460"/>
                  <a:gd name="T75" fmla="*/ 40 h 212"/>
                  <a:gd name="T76" fmla="*/ 300 w 460"/>
                  <a:gd name="T77" fmla="*/ 58 h 212"/>
                  <a:gd name="T78" fmla="*/ 342 w 460"/>
                  <a:gd name="T79" fmla="*/ 78 h 212"/>
                  <a:gd name="T80" fmla="*/ 378 w 460"/>
                  <a:gd name="T81" fmla="*/ 98 h 212"/>
                  <a:gd name="T82" fmla="*/ 410 w 460"/>
                  <a:gd name="T83" fmla="*/ 118 h 212"/>
                  <a:gd name="T84" fmla="*/ 434 w 460"/>
                  <a:gd name="T85" fmla="*/ 138 h 212"/>
                  <a:gd name="T86" fmla="*/ 444 w 460"/>
                  <a:gd name="T87" fmla="*/ 148 h 212"/>
                  <a:gd name="T88" fmla="*/ 450 w 460"/>
                  <a:gd name="T89" fmla="*/ 158 h 212"/>
                  <a:gd name="T90" fmla="*/ 456 w 460"/>
                  <a:gd name="T91" fmla="*/ 166 h 212"/>
                  <a:gd name="T92" fmla="*/ 460 w 460"/>
                  <a:gd name="T93" fmla="*/ 174 h 212"/>
                  <a:gd name="T94" fmla="*/ 460 w 460"/>
                  <a:gd name="T95" fmla="*/ 182 h 212"/>
                  <a:gd name="T96" fmla="*/ 460 w 460"/>
                  <a:gd name="T97" fmla="*/ 190 h 212"/>
                  <a:gd name="T98" fmla="*/ 460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60" y="190"/>
                    </a:moveTo>
                    <a:lnTo>
                      <a:pt x="460" y="190"/>
                    </a:lnTo>
                    <a:lnTo>
                      <a:pt x="456" y="196"/>
                    </a:lnTo>
                    <a:lnTo>
                      <a:pt x="450" y="200"/>
                    </a:lnTo>
                    <a:lnTo>
                      <a:pt x="442" y="206"/>
                    </a:lnTo>
                    <a:lnTo>
                      <a:pt x="432" y="208"/>
                    </a:lnTo>
                    <a:lnTo>
                      <a:pt x="420" y="210"/>
                    </a:lnTo>
                    <a:lnTo>
                      <a:pt x="406" y="212"/>
                    </a:lnTo>
                    <a:lnTo>
                      <a:pt x="376" y="212"/>
                    </a:lnTo>
                    <a:lnTo>
                      <a:pt x="338" y="206"/>
                    </a:lnTo>
                    <a:lnTo>
                      <a:pt x="298" y="198"/>
                    </a:lnTo>
                    <a:lnTo>
                      <a:pt x="252" y="186"/>
                    </a:lnTo>
                    <a:lnTo>
                      <a:pt x="206" y="172"/>
                    </a:lnTo>
                    <a:lnTo>
                      <a:pt x="206" y="172"/>
                    </a:lnTo>
                    <a:lnTo>
                      <a:pt x="160" y="152"/>
                    </a:lnTo>
                    <a:lnTo>
                      <a:pt x="118" y="134"/>
                    </a:lnTo>
                    <a:lnTo>
                      <a:pt x="82" y="114"/>
                    </a:lnTo>
                    <a:lnTo>
                      <a:pt x="52" y="92"/>
                    </a:lnTo>
                    <a:lnTo>
                      <a:pt x="26" y="72"/>
                    </a:lnTo>
                    <a:lnTo>
                      <a:pt x="18" y="64"/>
                    </a:lnTo>
                    <a:lnTo>
                      <a:pt x="10" y="54"/>
                    </a:lnTo>
                    <a:lnTo>
                      <a:pt x="4" y="44"/>
                    </a:lnTo>
                    <a:lnTo>
                      <a:pt x="0" y="36"/>
                    </a:lnTo>
                    <a:lnTo>
                      <a:pt x="0" y="28"/>
                    </a:lnTo>
                    <a:lnTo>
                      <a:pt x="2" y="22"/>
                    </a:lnTo>
                    <a:lnTo>
                      <a:pt x="2" y="22"/>
                    </a:lnTo>
                    <a:lnTo>
                      <a:pt x="4" y="16"/>
                    </a:lnTo>
                    <a:lnTo>
                      <a:pt x="10" y="10"/>
                    </a:lnTo>
                    <a:lnTo>
                      <a:pt x="18" y="6"/>
                    </a:lnTo>
                    <a:lnTo>
                      <a:pt x="28" y="2"/>
                    </a:lnTo>
                    <a:lnTo>
                      <a:pt x="40" y="0"/>
                    </a:lnTo>
                    <a:lnTo>
                      <a:pt x="54" y="0"/>
                    </a:lnTo>
                    <a:lnTo>
                      <a:pt x="86" y="0"/>
                    </a:lnTo>
                    <a:lnTo>
                      <a:pt x="122" y="4"/>
                    </a:lnTo>
                    <a:lnTo>
                      <a:pt x="164" y="12"/>
                    </a:lnTo>
                    <a:lnTo>
                      <a:pt x="208" y="24"/>
                    </a:lnTo>
                    <a:lnTo>
                      <a:pt x="254" y="40"/>
                    </a:lnTo>
                    <a:lnTo>
                      <a:pt x="254" y="40"/>
                    </a:lnTo>
                    <a:lnTo>
                      <a:pt x="300" y="58"/>
                    </a:lnTo>
                    <a:lnTo>
                      <a:pt x="342" y="78"/>
                    </a:lnTo>
                    <a:lnTo>
                      <a:pt x="378" y="98"/>
                    </a:lnTo>
                    <a:lnTo>
                      <a:pt x="410" y="118"/>
                    </a:lnTo>
                    <a:lnTo>
                      <a:pt x="434" y="138"/>
                    </a:lnTo>
                    <a:lnTo>
                      <a:pt x="444" y="148"/>
                    </a:lnTo>
                    <a:lnTo>
                      <a:pt x="450" y="158"/>
                    </a:lnTo>
                    <a:lnTo>
                      <a:pt x="456" y="166"/>
                    </a:lnTo>
                    <a:lnTo>
                      <a:pt x="460" y="174"/>
                    </a:lnTo>
                    <a:lnTo>
                      <a:pt x="460" y="182"/>
                    </a:lnTo>
                    <a:lnTo>
                      <a:pt x="460" y="190"/>
                    </a:lnTo>
                    <a:lnTo>
                      <a:pt x="460" y="190"/>
                    </a:lnTo>
                    <a:close/>
                  </a:path>
                </a:pathLst>
              </a:custGeom>
              <a:solidFill>
                <a:srgbClr val="E9F7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3" name="Freeform 53"/>
              <p:cNvSpPr>
                <a:spLocks/>
              </p:cNvSpPr>
              <p:nvPr/>
            </p:nvSpPr>
            <p:spPr bwMode="auto">
              <a:xfrm>
                <a:off x="4174" y="1867"/>
                <a:ext cx="432" cy="192"/>
              </a:xfrm>
              <a:custGeom>
                <a:avLst/>
                <a:gdLst>
                  <a:gd name="T0" fmla="*/ 432 w 432"/>
                  <a:gd name="T1" fmla="*/ 174 h 192"/>
                  <a:gd name="T2" fmla="*/ 432 w 432"/>
                  <a:gd name="T3" fmla="*/ 174 h 192"/>
                  <a:gd name="T4" fmla="*/ 428 w 432"/>
                  <a:gd name="T5" fmla="*/ 180 h 192"/>
                  <a:gd name="T6" fmla="*/ 422 w 432"/>
                  <a:gd name="T7" fmla="*/ 184 h 192"/>
                  <a:gd name="T8" fmla="*/ 416 w 432"/>
                  <a:gd name="T9" fmla="*/ 188 h 192"/>
                  <a:gd name="T10" fmla="*/ 406 w 432"/>
                  <a:gd name="T11" fmla="*/ 190 h 192"/>
                  <a:gd name="T12" fmla="*/ 382 w 432"/>
                  <a:gd name="T13" fmla="*/ 192 h 192"/>
                  <a:gd name="T14" fmla="*/ 354 w 432"/>
                  <a:gd name="T15" fmla="*/ 190 h 192"/>
                  <a:gd name="T16" fmla="*/ 320 w 432"/>
                  <a:gd name="T17" fmla="*/ 186 h 192"/>
                  <a:gd name="T18" fmla="*/ 280 w 432"/>
                  <a:gd name="T19" fmla="*/ 178 h 192"/>
                  <a:gd name="T20" fmla="*/ 240 w 432"/>
                  <a:gd name="T21" fmla="*/ 166 h 192"/>
                  <a:gd name="T22" fmla="*/ 196 w 432"/>
                  <a:gd name="T23" fmla="*/ 152 h 192"/>
                  <a:gd name="T24" fmla="*/ 196 w 432"/>
                  <a:gd name="T25" fmla="*/ 152 h 192"/>
                  <a:gd name="T26" fmla="*/ 152 w 432"/>
                  <a:gd name="T27" fmla="*/ 134 h 192"/>
                  <a:gd name="T28" fmla="*/ 114 w 432"/>
                  <a:gd name="T29" fmla="*/ 116 h 192"/>
                  <a:gd name="T30" fmla="*/ 80 w 432"/>
                  <a:gd name="T31" fmla="*/ 98 h 192"/>
                  <a:gd name="T32" fmla="*/ 50 w 432"/>
                  <a:gd name="T33" fmla="*/ 80 h 192"/>
                  <a:gd name="T34" fmla="*/ 26 w 432"/>
                  <a:gd name="T35" fmla="*/ 62 h 192"/>
                  <a:gd name="T36" fmla="*/ 10 w 432"/>
                  <a:gd name="T37" fmla="*/ 44 h 192"/>
                  <a:gd name="T38" fmla="*/ 4 w 432"/>
                  <a:gd name="T39" fmla="*/ 36 h 192"/>
                  <a:gd name="T40" fmla="*/ 2 w 432"/>
                  <a:gd name="T41" fmla="*/ 30 h 192"/>
                  <a:gd name="T42" fmla="*/ 0 w 432"/>
                  <a:gd name="T43" fmla="*/ 22 h 192"/>
                  <a:gd name="T44" fmla="*/ 2 w 432"/>
                  <a:gd name="T45" fmla="*/ 16 h 192"/>
                  <a:gd name="T46" fmla="*/ 2 w 432"/>
                  <a:gd name="T47" fmla="*/ 16 h 192"/>
                  <a:gd name="T48" fmla="*/ 4 w 432"/>
                  <a:gd name="T49" fmla="*/ 12 h 192"/>
                  <a:gd name="T50" fmla="*/ 10 w 432"/>
                  <a:gd name="T51" fmla="*/ 8 h 192"/>
                  <a:gd name="T52" fmla="*/ 18 w 432"/>
                  <a:gd name="T53" fmla="*/ 4 h 192"/>
                  <a:gd name="T54" fmla="*/ 26 w 432"/>
                  <a:gd name="T55" fmla="*/ 2 h 192"/>
                  <a:gd name="T56" fmla="*/ 50 w 432"/>
                  <a:gd name="T57" fmla="*/ 0 h 192"/>
                  <a:gd name="T58" fmla="*/ 78 w 432"/>
                  <a:gd name="T59" fmla="*/ 0 h 192"/>
                  <a:gd name="T60" fmla="*/ 114 w 432"/>
                  <a:gd name="T61" fmla="*/ 6 h 192"/>
                  <a:gd name="T62" fmla="*/ 152 w 432"/>
                  <a:gd name="T63" fmla="*/ 14 h 192"/>
                  <a:gd name="T64" fmla="*/ 192 w 432"/>
                  <a:gd name="T65" fmla="*/ 24 h 192"/>
                  <a:gd name="T66" fmla="*/ 236 w 432"/>
                  <a:gd name="T67" fmla="*/ 40 h 192"/>
                  <a:gd name="T68" fmla="*/ 236 w 432"/>
                  <a:gd name="T69" fmla="*/ 40 h 192"/>
                  <a:gd name="T70" fmla="*/ 280 w 432"/>
                  <a:gd name="T71" fmla="*/ 56 h 192"/>
                  <a:gd name="T72" fmla="*/ 318 w 432"/>
                  <a:gd name="T73" fmla="*/ 74 h 192"/>
                  <a:gd name="T74" fmla="*/ 354 w 432"/>
                  <a:gd name="T75" fmla="*/ 94 h 192"/>
                  <a:gd name="T76" fmla="*/ 382 w 432"/>
                  <a:gd name="T77" fmla="*/ 112 h 192"/>
                  <a:gd name="T78" fmla="*/ 406 w 432"/>
                  <a:gd name="T79" fmla="*/ 130 h 192"/>
                  <a:gd name="T80" fmla="*/ 422 w 432"/>
                  <a:gd name="T81" fmla="*/ 146 h 192"/>
                  <a:gd name="T82" fmla="*/ 428 w 432"/>
                  <a:gd name="T83" fmla="*/ 154 h 192"/>
                  <a:gd name="T84" fmla="*/ 430 w 432"/>
                  <a:gd name="T85" fmla="*/ 162 h 192"/>
                  <a:gd name="T86" fmla="*/ 432 w 432"/>
                  <a:gd name="T87" fmla="*/ 168 h 192"/>
                  <a:gd name="T88" fmla="*/ 432 w 432"/>
                  <a:gd name="T89" fmla="*/ 174 h 192"/>
                  <a:gd name="T90" fmla="*/ 432 w 432"/>
                  <a:gd name="T91" fmla="*/ 17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2" h="192">
                    <a:moveTo>
                      <a:pt x="432" y="174"/>
                    </a:moveTo>
                    <a:lnTo>
                      <a:pt x="432" y="174"/>
                    </a:lnTo>
                    <a:lnTo>
                      <a:pt x="428" y="180"/>
                    </a:lnTo>
                    <a:lnTo>
                      <a:pt x="422" y="184"/>
                    </a:lnTo>
                    <a:lnTo>
                      <a:pt x="416" y="188"/>
                    </a:lnTo>
                    <a:lnTo>
                      <a:pt x="406" y="190"/>
                    </a:lnTo>
                    <a:lnTo>
                      <a:pt x="382" y="192"/>
                    </a:lnTo>
                    <a:lnTo>
                      <a:pt x="354" y="190"/>
                    </a:lnTo>
                    <a:lnTo>
                      <a:pt x="320" y="186"/>
                    </a:lnTo>
                    <a:lnTo>
                      <a:pt x="280" y="178"/>
                    </a:lnTo>
                    <a:lnTo>
                      <a:pt x="240" y="166"/>
                    </a:lnTo>
                    <a:lnTo>
                      <a:pt x="196" y="152"/>
                    </a:lnTo>
                    <a:lnTo>
                      <a:pt x="196" y="152"/>
                    </a:lnTo>
                    <a:lnTo>
                      <a:pt x="152" y="134"/>
                    </a:lnTo>
                    <a:lnTo>
                      <a:pt x="114" y="116"/>
                    </a:lnTo>
                    <a:lnTo>
                      <a:pt x="80" y="98"/>
                    </a:lnTo>
                    <a:lnTo>
                      <a:pt x="50" y="80"/>
                    </a:lnTo>
                    <a:lnTo>
                      <a:pt x="26" y="62"/>
                    </a:lnTo>
                    <a:lnTo>
                      <a:pt x="10" y="44"/>
                    </a:lnTo>
                    <a:lnTo>
                      <a:pt x="4" y="36"/>
                    </a:lnTo>
                    <a:lnTo>
                      <a:pt x="2" y="30"/>
                    </a:lnTo>
                    <a:lnTo>
                      <a:pt x="0" y="22"/>
                    </a:lnTo>
                    <a:lnTo>
                      <a:pt x="2" y="16"/>
                    </a:lnTo>
                    <a:lnTo>
                      <a:pt x="2" y="16"/>
                    </a:lnTo>
                    <a:lnTo>
                      <a:pt x="4" y="12"/>
                    </a:lnTo>
                    <a:lnTo>
                      <a:pt x="10" y="8"/>
                    </a:lnTo>
                    <a:lnTo>
                      <a:pt x="18" y="4"/>
                    </a:lnTo>
                    <a:lnTo>
                      <a:pt x="26" y="2"/>
                    </a:lnTo>
                    <a:lnTo>
                      <a:pt x="50" y="0"/>
                    </a:lnTo>
                    <a:lnTo>
                      <a:pt x="78" y="0"/>
                    </a:lnTo>
                    <a:lnTo>
                      <a:pt x="114" y="6"/>
                    </a:lnTo>
                    <a:lnTo>
                      <a:pt x="152" y="14"/>
                    </a:lnTo>
                    <a:lnTo>
                      <a:pt x="192" y="24"/>
                    </a:lnTo>
                    <a:lnTo>
                      <a:pt x="236" y="40"/>
                    </a:lnTo>
                    <a:lnTo>
                      <a:pt x="236" y="40"/>
                    </a:lnTo>
                    <a:lnTo>
                      <a:pt x="280" y="56"/>
                    </a:lnTo>
                    <a:lnTo>
                      <a:pt x="318" y="74"/>
                    </a:lnTo>
                    <a:lnTo>
                      <a:pt x="354" y="94"/>
                    </a:lnTo>
                    <a:lnTo>
                      <a:pt x="382" y="112"/>
                    </a:lnTo>
                    <a:lnTo>
                      <a:pt x="406" y="130"/>
                    </a:lnTo>
                    <a:lnTo>
                      <a:pt x="422" y="146"/>
                    </a:lnTo>
                    <a:lnTo>
                      <a:pt x="428" y="154"/>
                    </a:lnTo>
                    <a:lnTo>
                      <a:pt x="430" y="162"/>
                    </a:lnTo>
                    <a:lnTo>
                      <a:pt x="432" y="168"/>
                    </a:lnTo>
                    <a:lnTo>
                      <a:pt x="432" y="174"/>
                    </a:lnTo>
                    <a:lnTo>
                      <a:pt x="432" y="174"/>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4" name="Freeform 54"/>
              <p:cNvSpPr>
                <a:spLocks/>
              </p:cNvSpPr>
              <p:nvPr/>
            </p:nvSpPr>
            <p:spPr bwMode="auto">
              <a:xfrm>
                <a:off x="3856" y="2689"/>
                <a:ext cx="460" cy="212"/>
              </a:xfrm>
              <a:custGeom>
                <a:avLst/>
                <a:gdLst>
                  <a:gd name="T0" fmla="*/ 458 w 460"/>
                  <a:gd name="T1" fmla="*/ 190 h 212"/>
                  <a:gd name="T2" fmla="*/ 458 w 460"/>
                  <a:gd name="T3" fmla="*/ 190 h 212"/>
                  <a:gd name="T4" fmla="*/ 454 w 460"/>
                  <a:gd name="T5" fmla="*/ 196 h 212"/>
                  <a:gd name="T6" fmla="*/ 450 w 460"/>
                  <a:gd name="T7" fmla="*/ 202 h 212"/>
                  <a:gd name="T8" fmla="*/ 442 w 460"/>
                  <a:gd name="T9" fmla="*/ 206 h 212"/>
                  <a:gd name="T10" fmla="*/ 432 w 460"/>
                  <a:gd name="T11" fmla="*/ 208 h 212"/>
                  <a:gd name="T12" fmla="*/ 420 w 460"/>
                  <a:gd name="T13" fmla="*/ 210 h 212"/>
                  <a:gd name="T14" fmla="*/ 406 w 460"/>
                  <a:gd name="T15" fmla="*/ 212 h 212"/>
                  <a:gd name="T16" fmla="*/ 374 w 460"/>
                  <a:gd name="T17" fmla="*/ 212 h 212"/>
                  <a:gd name="T18" fmla="*/ 338 w 460"/>
                  <a:gd name="T19" fmla="*/ 208 h 212"/>
                  <a:gd name="T20" fmla="*/ 296 w 460"/>
                  <a:gd name="T21" fmla="*/ 198 h 212"/>
                  <a:gd name="T22" fmla="*/ 252 w 460"/>
                  <a:gd name="T23" fmla="*/ 188 h 212"/>
                  <a:gd name="T24" fmla="*/ 206 w 460"/>
                  <a:gd name="T25" fmla="*/ 172 h 212"/>
                  <a:gd name="T26" fmla="*/ 206 w 460"/>
                  <a:gd name="T27" fmla="*/ 172 h 212"/>
                  <a:gd name="T28" fmla="*/ 160 w 460"/>
                  <a:gd name="T29" fmla="*/ 154 h 212"/>
                  <a:gd name="T30" fmla="*/ 118 w 460"/>
                  <a:gd name="T31" fmla="*/ 134 h 212"/>
                  <a:gd name="T32" fmla="*/ 82 w 460"/>
                  <a:gd name="T33" fmla="*/ 114 h 212"/>
                  <a:gd name="T34" fmla="*/ 50 w 460"/>
                  <a:gd name="T35" fmla="*/ 92 h 212"/>
                  <a:gd name="T36" fmla="*/ 26 w 460"/>
                  <a:gd name="T37" fmla="*/ 72 h 212"/>
                  <a:gd name="T38" fmla="*/ 16 w 460"/>
                  <a:gd name="T39" fmla="*/ 64 h 212"/>
                  <a:gd name="T40" fmla="*/ 10 w 460"/>
                  <a:gd name="T41" fmla="*/ 54 h 212"/>
                  <a:gd name="T42" fmla="*/ 4 w 460"/>
                  <a:gd name="T43" fmla="*/ 46 h 212"/>
                  <a:gd name="T44" fmla="*/ 0 w 460"/>
                  <a:gd name="T45" fmla="*/ 36 h 212"/>
                  <a:gd name="T46" fmla="*/ 0 w 460"/>
                  <a:gd name="T47" fmla="*/ 28 h 212"/>
                  <a:gd name="T48" fmla="*/ 0 w 460"/>
                  <a:gd name="T49" fmla="*/ 22 h 212"/>
                  <a:gd name="T50" fmla="*/ 0 w 460"/>
                  <a:gd name="T51" fmla="*/ 22 h 212"/>
                  <a:gd name="T52" fmla="*/ 4 w 460"/>
                  <a:gd name="T53" fmla="*/ 16 h 212"/>
                  <a:gd name="T54" fmla="*/ 10 w 460"/>
                  <a:gd name="T55" fmla="*/ 10 h 212"/>
                  <a:gd name="T56" fmla="*/ 18 w 460"/>
                  <a:gd name="T57" fmla="*/ 6 h 212"/>
                  <a:gd name="T58" fmla="*/ 28 w 460"/>
                  <a:gd name="T59" fmla="*/ 2 h 212"/>
                  <a:gd name="T60" fmla="*/ 40 w 460"/>
                  <a:gd name="T61" fmla="*/ 0 h 212"/>
                  <a:gd name="T62" fmla="*/ 52 w 460"/>
                  <a:gd name="T63" fmla="*/ 0 h 212"/>
                  <a:gd name="T64" fmla="*/ 84 w 460"/>
                  <a:gd name="T65" fmla="*/ 0 h 212"/>
                  <a:gd name="T66" fmla="*/ 122 w 460"/>
                  <a:gd name="T67" fmla="*/ 4 h 212"/>
                  <a:gd name="T68" fmla="*/ 162 w 460"/>
                  <a:gd name="T69" fmla="*/ 12 h 212"/>
                  <a:gd name="T70" fmla="*/ 206 w 460"/>
                  <a:gd name="T71" fmla="*/ 24 h 212"/>
                  <a:gd name="T72" fmla="*/ 254 w 460"/>
                  <a:gd name="T73" fmla="*/ 40 h 212"/>
                  <a:gd name="T74" fmla="*/ 254 w 460"/>
                  <a:gd name="T75" fmla="*/ 40 h 212"/>
                  <a:gd name="T76" fmla="*/ 300 w 460"/>
                  <a:gd name="T77" fmla="*/ 58 h 212"/>
                  <a:gd name="T78" fmla="*/ 340 w 460"/>
                  <a:gd name="T79" fmla="*/ 78 h 212"/>
                  <a:gd name="T80" fmla="*/ 378 w 460"/>
                  <a:gd name="T81" fmla="*/ 98 h 212"/>
                  <a:gd name="T82" fmla="*/ 408 w 460"/>
                  <a:gd name="T83" fmla="*/ 118 h 212"/>
                  <a:gd name="T84" fmla="*/ 432 w 460"/>
                  <a:gd name="T85" fmla="*/ 138 h 212"/>
                  <a:gd name="T86" fmla="*/ 442 w 460"/>
                  <a:gd name="T87" fmla="*/ 148 h 212"/>
                  <a:gd name="T88" fmla="*/ 450 w 460"/>
                  <a:gd name="T89" fmla="*/ 158 h 212"/>
                  <a:gd name="T90" fmla="*/ 456 w 460"/>
                  <a:gd name="T91" fmla="*/ 166 h 212"/>
                  <a:gd name="T92" fmla="*/ 458 w 460"/>
                  <a:gd name="T93" fmla="*/ 174 h 212"/>
                  <a:gd name="T94" fmla="*/ 460 w 460"/>
                  <a:gd name="T95" fmla="*/ 182 h 212"/>
                  <a:gd name="T96" fmla="*/ 458 w 460"/>
                  <a:gd name="T97" fmla="*/ 190 h 212"/>
                  <a:gd name="T98" fmla="*/ 458 w 460"/>
                  <a:gd name="T99" fmla="*/ 19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0" h="212">
                    <a:moveTo>
                      <a:pt x="458" y="190"/>
                    </a:moveTo>
                    <a:lnTo>
                      <a:pt x="458" y="190"/>
                    </a:lnTo>
                    <a:lnTo>
                      <a:pt x="454" y="196"/>
                    </a:lnTo>
                    <a:lnTo>
                      <a:pt x="450" y="202"/>
                    </a:lnTo>
                    <a:lnTo>
                      <a:pt x="442" y="206"/>
                    </a:lnTo>
                    <a:lnTo>
                      <a:pt x="432" y="208"/>
                    </a:lnTo>
                    <a:lnTo>
                      <a:pt x="420" y="210"/>
                    </a:lnTo>
                    <a:lnTo>
                      <a:pt x="406" y="212"/>
                    </a:lnTo>
                    <a:lnTo>
                      <a:pt x="374" y="212"/>
                    </a:lnTo>
                    <a:lnTo>
                      <a:pt x="338" y="208"/>
                    </a:lnTo>
                    <a:lnTo>
                      <a:pt x="296" y="198"/>
                    </a:lnTo>
                    <a:lnTo>
                      <a:pt x="252" y="188"/>
                    </a:lnTo>
                    <a:lnTo>
                      <a:pt x="206" y="172"/>
                    </a:lnTo>
                    <a:lnTo>
                      <a:pt x="206" y="172"/>
                    </a:lnTo>
                    <a:lnTo>
                      <a:pt x="160" y="154"/>
                    </a:lnTo>
                    <a:lnTo>
                      <a:pt x="118" y="134"/>
                    </a:lnTo>
                    <a:lnTo>
                      <a:pt x="82" y="114"/>
                    </a:lnTo>
                    <a:lnTo>
                      <a:pt x="50" y="92"/>
                    </a:lnTo>
                    <a:lnTo>
                      <a:pt x="26" y="72"/>
                    </a:lnTo>
                    <a:lnTo>
                      <a:pt x="16" y="64"/>
                    </a:lnTo>
                    <a:lnTo>
                      <a:pt x="10" y="54"/>
                    </a:lnTo>
                    <a:lnTo>
                      <a:pt x="4" y="46"/>
                    </a:lnTo>
                    <a:lnTo>
                      <a:pt x="0" y="36"/>
                    </a:lnTo>
                    <a:lnTo>
                      <a:pt x="0" y="28"/>
                    </a:lnTo>
                    <a:lnTo>
                      <a:pt x="0" y="22"/>
                    </a:lnTo>
                    <a:lnTo>
                      <a:pt x="0" y="22"/>
                    </a:lnTo>
                    <a:lnTo>
                      <a:pt x="4" y="16"/>
                    </a:lnTo>
                    <a:lnTo>
                      <a:pt x="10" y="10"/>
                    </a:lnTo>
                    <a:lnTo>
                      <a:pt x="18" y="6"/>
                    </a:lnTo>
                    <a:lnTo>
                      <a:pt x="28" y="2"/>
                    </a:lnTo>
                    <a:lnTo>
                      <a:pt x="40" y="0"/>
                    </a:lnTo>
                    <a:lnTo>
                      <a:pt x="52" y="0"/>
                    </a:lnTo>
                    <a:lnTo>
                      <a:pt x="84" y="0"/>
                    </a:lnTo>
                    <a:lnTo>
                      <a:pt x="122" y="4"/>
                    </a:lnTo>
                    <a:lnTo>
                      <a:pt x="162" y="12"/>
                    </a:lnTo>
                    <a:lnTo>
                      <a:pt x="206" y="24"/>
                    </a:lnTo>
                    <a:lnTo>
                      <a:pt x="254" y="40"/>
                    </a:lnTo>
                    <a:lnTo>
                      <a:pt x="254" y="40"/>
                    </a:lnTo>
                    <a:lnTo>
                      <a:pt x="300" y="58"/>
                    </a:lnTo>
                    <a:lnTo>
                      <a:pt x="340" y="78"/>
                    </a:lnTo>
                    <a:lnTo>
                      <a:pt x="378" y="98"/>
                    </a:lnTo>
                    <a:lnTo>
                      <a:pt x="408" y="118"/>
                    </a:lnTo>
                    <a:lnTo>
                      <a:pt x="432" y="138"/>
                    </a:lnTo>
                    <a:lnTo>
                      <a:pt x="442" y="148"/>
                    </a:lnTo>
                    <a:lnTo>
                      <a:pt x="450" y="158"/>
                    </a:lnTo>
                    <a:lnTo>
                      <a:pt x="456" y="166"/>
                    </a:lnTo>
                    <a:lnTo>
                      <a:pt x="458" y="174"/>
                    </a:lnTo>
                    <a:lnTo>
                      <a:pt x="460" y="182"/>
                    </a:lnTo>
                    <a:lnTo>
                      <a:pt x="458" y="190"/>
                    </a:lnTo>
                    <a:lnTo>
                      <a:pt x="458" y="19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5" name="Freeform 55"/>
              <p:cNvSpPr>
                <a:spLocks/>
              </p:cNvSpPr>
              <p:nvPr/>
            </p:nvSpPr>
            <p:spPr bwMode="auto">
              <a:xfrm>
                <a:off x="3902" y="2629"/>
                <a:ext cx="418" cy="188"/>
              </a:xfrm>
              <a:custGeom>
                <a:avLst/>
                <a:gdLst>
                  <a:gd name="T0" fmla="*/ 418 w 418"/>
                  <a:gd name="T1" fmla="*/ 170 h 188"/>
                  <a:gd name="T2" fmla="*/ 418 w 418"/>
                  <a:gd name="T3" fmla="*/ 170 h 188"/>
                  <a:gd name="T4" fmla="*/ 414 w 418"/>
                  <a:gd name="T5" fmla="*/ 176 h 188"/>
                  <a:gd name="T6" fmla="*/ 410 w 418"/>
                  <a:gd name="T7" fmla="*/ 180 h 188"/>
                  <a:gd name="T8" fmla="*/ 402 w 418"/>
                  <a:gd name="T9" fmla="*/ 184 h 188"/>
                  <a:gd name="T10" fmla="*/ 394 w 418"/>
                  <a:gd name="T11" fmla="*/ 186 h 188"/>
                  <a:gd name="T12" fmla="*/ 372 w 418"/>
                  <a:gd name="T13" fmla="*/ 188 h 188"/>
                  <a:gd name="T14" fmla="*/ 342 w 418"/>
                  <a:gd name="T15" fmla="*/ 186 h 188"/>
                  <a:gd name="T16" fmla="*/ 310 w 418"/>
                  <a:gd name="T17" fmla="*/ 182 h 188"/>
                  <a:gd name="T18" fmla="*/ 272 w 418"/>
                  <a:gd name="T19" fmla="*/ 174 h 188"/>
                  <a:gd name="T20" fmla="*/ 232 w 418"/>
                  <a:gd name="T21" fmla="*/ 162 h 188"/>
                  <a:gd name="T22" fmla="*/ 190 w 418"/>
                  <a:gd name="T23" fmla="*/ 148 h 188"/>
                  <a:gd name="T24" fmla="*/ 190 w 418"/>
                  <a:gd name="T25" fmla="*/ 148 h 188"/>
                  <a:gd name="T26" fmla="*/ 148 w 418"/>
                  <a:gd name="T27" fmla="*/ 132 h 188"/>
                  <a:gd name="T28" fmla="*/ 110 w 418"/>
                  <a:gd name="T29" fmla="*/ 114 h 188"/>
                  <a:gd name="T30" fmla="*/ 76 w 418"/>
                  <a:gd name="T31" fmla="*/ 96 h 188"/>
                  <a:gd name="T32" fmla="*/ 48 w 418"/>
                  <a:gd name="T33" fmla="*/ 78 h 188"/>
                  <a:gd name="T34" fmla="*/ 26 w 418"/>
                  <a:gd name="T35" fmla="*/ 62 h 188"/>
                  <a:gd name="T36" fmla="*/ 10 w 418"/>
                  <a:gd name="T37" fmla="*/ 46 h 188"/>
                  <a:gd name="T38" fmla="*/ 4 w 418"/>
                  <a:gd name="T39" fmla="*/ 38 h 188"/>
                  <a:gd name="T40" fmla="*/ 2 w 418"/>
                  <a:gd name="T41" fmla="*/ 30 h 188"/>
                  <a:gd name="T42" fmla="*/ 0 w 418"/>
                  <a:gd name="T43" fmla="*/ 24 h 188"/>
                  <a:gd name="T44" fmla="*/ 2 w 418"/>
                  <a:gd name="T45" fmla="*/ 18 h 188"/>
                  <a:gd name="T46" fmla="*/ 2 w 418"/>
                  <a:gd name="T47" fmla="*/ 18 h 188"/>
                  <a:gd name="T48" fmla="*/ 4 w 418"/>
                  <a:gd name="T49" fmla="*/ 12 h 188"/>
                  <a:gd name="T50" fmla="*/ 10 w 418"/>
                  <a:gd name="T51" fmla="*/ 8 h 188"/>
                  <a:gd name="T52" fmla="*/ 16 w 418"/>
                  <a:gd name="T53" fmla="*/ 6 h 188"/>
                  <a:gd name="T54" fmla="*/ 26 w 418"/>
                  <a:gd name="T55" fmla="*/ 2 h 188"/>
                  <a:gd name="T56" fmla="*/ 48 w 418"/>
                  <a:gd name="T57" fmla="*/ 0 h 188"/>
                  <a:gd name="T58" fmla="*/ 76 w 418"/>
                  <a:gd name="T59" fmla="*/ 2 h 188"/>
                  <a:gd name="T60" fmla="*/ 110 w 418"/>
                  <a:gd name="T61" fmla="*/ 6 h 188"/>
                  <a:gd name="T62" fmla="*/ 146 w 418"/>
                  <a:gd name="T63" fmla="*/ 14 h 188"/>
                  <a:gd name="T64" fmla="*/ 188 w 418"/>
                  <a:gd name="T65" fmla="*/ 26 h 188"/>
                  <a:gd name="T66" fmla="*/ 230 w 418"/>
                  <a:gd name="T67" fmla="*/ 40 h 188"/>
                  <a:gd name="T68" fmla="*/ 230 w 418"/>
                  <a:gd name="T69" fmla="*/ 40 h 188"/>
                  <a:gd name="T70" fmla="*/ 272 w 418"/>
                  <a:gd name="T71" fmla="*/ 56 h 188"/>
                  <a:gd name="T72" fmla="*/ 308 w 418"/>
                  <a:gd name="T73" fmla="*/ 74 h 188"/>
                  <a:gd name="T74" fmla="*/ 342 w 418"/>
                  <a:gd name="T75" fmla="*/ 92 h 188"/>
                  <a:gd name="T76" fmla="*/ 370 w 418"/>
                  <a:gd name="T77" fmla="*/ 110 h 188"/>
                  <a:gd name="T78" fmla="*/ 394 w 418"/>
                  <a:gd name="T79" fmla="*/ 128 h 188"/>
                  <a:gd name="T80" fmla="*/ 410 w 418"/>
                  <a:gd name="T81" fmla="*/ 144 h 188"/>
                  <a:gd name="T82" fmla="*/ 414 w 418"/>
                  <a:gd name="T83" fmla="*/ 152 h 188"/>
                  <a:gd name="T84" fmla="*/ 418 w 418"/>
                  <a:gd name="T85" fmla="*/ 158 h 188"/>
                  <a:gd name="T86" fmla="*/ 418 w 418"/>
                  <a:gd name="T87" fmla="*/ 164 h 188"/>
                  <a:gd name="T88" fmla="*/ 418 w 418"/>
                  <a:gd name="T89" fmla="*/ 170 h 188"/>
                  <a:gd name="T90" fmla="*/ 418 w 418"/>
                  <a:gd name="T91" fmla="*/ 17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188">
                    <a:moveTo>
                      <a:pt x="418" y="170"/>
                    </a:moveTo>
                    <a:lnTo>
                      <a:pt x="418" y="170"/>
                    </a:lnTo>
                    <a:lnTo>
                      <a:pt x="414" y="176"/>
                    </a:lnTo>
                    <a:lnTo>
                      <a:pt x="410" y="180"/>
                    </a:lnTo>
                    <a:lnTo>
                      <a:pt x="402" y="184"/>
                    </a:lnTo>
                    <a:lnTo>
                      <a:pt x="394" y="186"/>
                    </a:lnTo>
                    <a:lnTo>
                      <a:pt x="372" y="188"/>
                    </a:lnTo>
                    <a:lnTo>
                      <a:pt x="342" y="186"/>
                    </a:lnTo>
                    <a:lnTo>
                      <a:pt x="310" y="182"/>
                    </a:lnTo>
                    <a:lnTo>
                      <a:pt x="272" y="174"/>
                    </a:lnTo>
                    <a:lnTo>
                      <a:pt x="232" y="162"/>
                    </a:lnTo>
                    <a:lnTo>
                      <a:pt x="190" y="148"/>
                    </a:lnTo>
                    <a:lnTo>
                      <a:pt x="190" y="148"/>
                    </a:lnTo>
                    <a:lnTo>
                      <a:pt x="148" y="132"/>
                    </a:lnTo>
                    <a:lnTo>
                      <a:pt x="110" y="114"/>
                    </a:lnTo>
                    <a:lnTo>
                      <a:pt x="76" y="96"/>
                    </a:lnTo>
                    <a:lnTo>
                      <a:pt x="48" y="78"/>
                    </a:lnTo>
                    <a:lnTo>
                      <a:pt x="26" y="62"/>
                    </a:lnTo>
                    <a:lnTo>
                      <a:pt x="10" y="46"/>
                    </a:lnTo>
                    <a:lnTo>
                      <a:pt x="4" y="38"/>
                    </a:lnTo>
                    <a:lnTo>
                      <a:pt x="2" y="30"/>
                    </a:lnTo>
                    <a:lnTo>
                      <a:pt x="0" y="24"/>
                    </a:lnTo>
                    <a:lnTo>
                      <a:pt x="2" y="18"/>
                    </a:lnTo>
                    <a:lnTo>
                      <a:pt x="2" y="18"/>
                    </a:lnTo>
                    <a:lnTo>
                      <a:pt x="4" y="12"/>
                    </a:lnTo>
                    <a:lnTo>
                      <a:pt x="10" y="8"/>
                    </a:lnTo>
                    <a:lnTo>
                      <a:pt x="16" y="6"/>
                    </a:lnTo>
                    <a:lnTo>
                      <a:pt x="26" y="2"/>
                    </a:lnTo>
                    <a:lnTo>
                      <a:pt x="48" y="0"/>
                    </a:lnTo>
                    <a:lnTo>
                      <a:pt x="76" y="2"/>
                    </a:lnTo>
                    <a:lnTo>
                      <a:pt x="110" y="6"/>
                    </a:lnTo>
                    <a:lnTo>
                      <a:pt x="146" y="14"/>
                    </a:lnTo>
                    <a:lnTo>
                      <a:pt x="188" y="26"/>
                    </a:lnTo>
                    <a:lnTo>
                      <a:pt x="230" y="40"/>
                    </a:lnTo>
                    <a:lnTo>
                      <a:pt x="230" y="40"/>
                    </a:lnTo>
                    <a:lnTo>
                      <a:pt x="272" y="56"/>
                    </a:lnTo>
                    <a:lnTo>
                      <a:pt x="308" y="74"/>
                    </a:lnTo>
                    <a:lnTo>
                      <a:pt x="342" y="92"/>
                    </a:lnTo>
                    <a:lnTo>
                      <a:pt x="370" y="110"/>
                    </a:lnTo>
                    <a:lnTo>
                      <a:pt x="394" y="128"/>
                    </a:lnTo>
                    <a:lnTo>
                      <a:pt x="410" y="144"/>
                    </a:lnTo>
                    <a:lnTo>
                      <a:pt x="414" y="152"/>
                    </a:lnTo>
                    <a:lnTo>
                      <a:pt x="418" y="158"/>
                    </a:lnTo>
                    <a:lnTo>
                      <a:pt x="418" y="164"/>
                    </a:lnTo>
                    <a:lnTo>
                      <a:pt x="418" y="170"/>
                    </a:lnTo>
                    <a:lnTo>
                      <a:pt x="418" y="170"/>
                    </a:lnTo>
                    <a:close/>
                  </a:path>
                </a:pathLst>
              </a:custGeom>
              <a:solidFill>
                <a:srgbClr val="E2F4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6" name="Freeform 56"/>
              <p:cNvSpPr>
                <a:spLocks/>
              </p:cNvSpPr>
              <p:nvPr/>
            </p:nvSpPr>
            <p:spPr bwMode="auto">
              <a:xfrm>
                <a:off x="3904" y="2367"/>
                <a:ext cx="554" cy="432"/>
              </a:xfrm>
              <a:custGeom>
                <a:avLst/>
                <a:gdLst>
                  <a:gd name="T0" fmla="*/ 554 w 554"/>
                  <a:gd name="T1" fmla="*/ 54 h 432"/>
                  <a:gd name="T2" fmla="*/ 102 w 554"/>
                  <a:gd name="T3" fmla="*/ 0 h 432"/>
                  <a:gd name="T4" fmla="*/ 0 w 554"/>
                  <a:gd name="T5" fmla="*/ 280 h 432"/>
                  <a:gd name="T6" fmla="*/ 416 w 554"/>
                  <a:gd name="T7" fmla="*/ 432 h 432"/>
                  <a:gd name="T8" fmla="*/ 554 w 554"/>
                  <a:gd name="T9" fmla="*/ 54 h 432"/>
                </a:gdLst>
                <a:ahLst/>
                <a:cxnLst>
                  <a:cxn ang="0">
                    <a:pos x="T0" y="T1"/>
                  </a:cxn>
                  <a:cxn ang="0">
                    <a:pos x="T2" y="T3"/>
                  </a:cxn>
                  <a:cxn ang="0">
                    <a:pos x="T4" y="T5"/>
                  </a:cxn>
                  <a:cxn ang="0">
                    <a:pos x="T6" y="T7"/>
                  </a:cxn>
                  <a:cxn ang="0">
                    <a:pos x="T8" y="T9"/>
                  </a:cxn>
                </a:cxnLst>
                <a:rect l="0" t="0" r="r" b="b"/>
                <a:pathLst>
                  <a:path w="554" h="432">
                    <a:moveTo>
                      <a:pt x="554" y="54"/>
                    </a:moveTo>
                    <a:lnTo>
                      <a:pt x="102" y="0"/>
                    </a:lnTo>
                    <a:lnTo>
                      <a:pt x="0" y="280"/>
                    </a:lnTo>
                    <a:lnTo>
                      <a:pt x="416" y="432"/>
                    </a:lnTo>
                    <a:lnTo>
                      <a:pt x="554" y="54"/>
                    </a:lnTo>
                    <a:close/>
                  </a:path>
                </a:pathLst>
              </a:custGeom>
              <a:solidFill>
                <a:srgbClr val="C6EA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7" name="Freeform 57"/>
              <p:cNvSpPr>
                <a:spLocks/>
              </p:cNvSpPr>
              <p:nvPr/>
            </p:nvSpPr>
            <p:spPr bwMode="auto">
              <a:xfrm>
                <a:off x="4004" y="2317"/>
                <a:ext cx="460" cy="160"/>
              </a:xfrm>
              <a:custGeom>
                <a:avLst/>
                <a:gdLst>
                  <a:gd name="T0" fmla="*/ 458 w 460"/>
                  <a:gd name="T1" fmla="*/ 92 h 160"/>
                  <a:gd name="T2" fmla="*/ 458 w 460"/>
                  <a:gd name="T3" fmla="*/ 92 h 160"/>
                  <a:gd name="T4" fmla="*/ 456 w 460"/>
                  <a:gd name="T5" fmla="*/ 100 h 160"/>
                  <a:gd name="T6" fmla="*/ 452 w 460"/>
                  <a:gd name="T7" fmla="*/ 106 h 160"/>
                  <a:gd name="T8" fmla="*/ 444 w 460"/>
                  <a:gd name="T9" fmla="*/ 114 h 160"/>
                  <a:gd name="T10" fmla="*/ 434 w 460"/>
                  <a:gd name="T11" fmla="*/ 120 h 160"/>
                  <a:gd name="T12" fmla="*/ 410 w 460"/>
                  <a:gd name="T13" fmla="*/ 132 h 160"/>
                  <a:gd name="T14" fmla="*/ 380 w 460"/>
                  <a:gd name="T15" fmla="*/ 144 h 160"/>
                  <a:gd name="T16" fmla="*/ 344 w 460"/>
                  <a:gd name="T17" fmla="*/ 152 h 160"/>
                  <a:gd name="T18" fmla="*/ 302 w 460"/>
                  <a:gd name="T19" fmla="*/ 158 h 160"/>
                  <a:gd name="T20" fmla="*/ 258 w 460"/>
                  <a:gd name="T21" fmla="*/ 160 h 160"/>
                  <a:gd name="T22" fmla="*/ 212 w 460"/>
                  <a:gd name="T23" fmla="*/ 158 h 160"/>
                  <a:gd name="T24" fmla="*/ 212 w 460"/>
                  <a:gd name="T25" fmla="*/ 158 h 160"/>
                  <a:gd name="T26" fmla="*/ 166 w 460"/>
                  <a:gd name="T27" fmla="*/ 152 h 160"/>
                  <a:gd name="T28" fmla="*/ 124 w 460"/>
                  <a:gd name="T29" fmla="*/ 142 h 160"/>
                  <a:gd name="T30" fmla="*/ 86 w 460"/>
                  <a:gd name="T31" fmla="*/ 132 h 160"/>
                  <a:gd name="T32" fmla="*/ 56 w 460"/>
                  <a:gd name="T33" fmla="*/ 118 h 160"/>
                  <a:gd name="T34" fmla="*/ 30 w 460"/>
                  <a:gd name="T35" fmla="*/ 102 h 160"/>
                  <a:gd name="T36" fmla="*/ 20 w 460"/>
                  <a:gd name="T37" fmla="*/ 94 h 160"/>
                  <a:gd name="T38" fmla="*/ 12 w 460"/>
                  <a:gd name="T39" fmla="*/ 86 h 160"/>
                  <a:gd name="T40" fmla="*/ 6 w 460"/>
                  <a:gd name="T41" fmla="*/ 78 h 160"/>
                  <a:gd name="T42" fmla="*/ 2 w 460"/>
                  <a:gd name="T43" fmla="*/ 70 h 160"/>
                  <a:gd name="T44" fmla="*/ 0 w 460"/>
                  <a:gd name="T45" fmla="*/ 62 h 160"/>
                  <a:gd name="T46" fmla="*/ 0 w 460"/>
                  <a:gd name="T47" fmla="*/ 54 h 160"/>
                  <a:gd name="T48" fmla="*/ 0 w 460"/>
                  <a:gd name="T49" fmla="*/ 54 h 160"/>
                  <a:gd name="T50" fmla="*/ 2 w 460"/>
                  <a:gd name="T51" fmla="*/ 48 h 160"/>
                  <a:gd name="T52" fmla="*/ 8 w 460"/>
                  <a:gd name="T53" fmla="*/ 40 h 160"/>
                  <a:gd name="T54" fmla="*/ 14 w 460"/>
                  <a:gd name="T55" fmla="*/ 34 h 160"/>
                  <a:gd name="T56" fmla="*/ 24 w 460"/>
                  <a:gd name="T57" fmla="*/ 28 h 160"/>
                  <a:gd name="T58" fmla="*/ 46 w 460"/>
                  <a:gd name="T59" fmla="*/ 18 h 160"/>
                  <a:gd name="T60" fmla="*/ 76 w 460"/>
                  <a:gd name="T61" fmla="*/ 10 h 160"/>
                  <a:gd name="T62" fmla="*/ 112 w 460"/>
                  <a:gd name="T63" fmla="*/ 4 h 160"/>
                  <a:gd name="T64" fmla="*/ 152 w 460"/>
                  <a:gd name="T65" fmla="*/ 0 h 160"/>
                  <a:gd name="T66" fmla="*/ 196 w 460"/>
                  <a:gd name="T67" fmla="*/ 0 h 160"/>
                  <a:gd name="T68" fmla="*/ 242 w 460"/>
                  <a:gd name="T69" fmla="*/ 2 h 160"/>
                  <a:gd name="T70" fmla="*/ 242 w 460"/>
                  <a:gd name="T71" fmla="*/ 2 h 160"/>
                  <a:gd name="T72" fmla="*/ 288 w 460"/>
                  <a:gd name="T73" fmla="*/ 8 h 160"/>
                  <a:gd name="T74" fmla="*/ 330 w 460"/>
                  <a:gd name="T75" fmla="*/ 16 h 160"/>
                  <a:gd name="T76" fmla="*/ 368 w 460"/>
                  <a:gd name="T77" fmla="*/ 26 h 160"/>
                  <a:gd name="T78" fmla="*/ 400 w 460"/>
                  <a:gd name="T79" fmla="*/ 36 h 160"/>
                  <a:gd name="T80" fmla="*/ 428 w 460"/>
                  <a:gd name="T81" fmla="*/ 50 h 160"/>
                  <a:gd name="T82" fmla="*/ 438 w 460"/>
                  <a:gd name="T83" fmla="*/ 56 h 160"/>
                  <a:gd name="T84" fmla="*/ 446 w 460"/>
                  <a:gd name="T85" fmla="*/ 64 h 160"/>
                  <a:gd name="T86" fmla="*/ 452 w 460"/>
                  <a:gd name="T87" fmla="*/ 70 h 160"/>
                  <a:gd name="T88" fmla="*/ 456 w 460"/>
                  <a:gd name="T89" fmla="*/ 78 h 160"/>
                  <a:gd name="T90" fmla="*/ 460 w 460"/>
                  <a:gd name="T91" fmla="*/ 84 h 160"/>
                  <a:gd name="T92" fmla="*/ 458 w 460"/>
                  <a:gd name="T93" fmla="*/ 92 h 160"/>
                  <a:gd name="T94" fmla="*/ 458 w 460"/>
                  <a:gd name="T95" fmla="*/ 9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0" h="160">
                    <a:moveTo>
                      <a:pt x="458" y="92"/>
                    </a:moveTo>
                    <a:lnTo>
                      <a:pt x="458" y="92"/>
                    </a:lnTo>
                    <a:lnTo>
                      <a:pt x="456" y="100"/>
                    </a:lnTo>
                    <a:lnTo>
                      <a:pt x="452" y="106"/>
                    </a:lnTo>
                    <a:lnTo>
                      <a:pt x="444" y="114"/>
                    </a:lnTo>
                    <a:lnTo>
                      <a:pt x="434" y="120"/>
                    </a:lnTo>
                    <a:lnTo>
                      <a:pt x="410" y="132"/>
                    </a:lnTo>
                    <a:lnTo>
                      <a:pt x="380" y="144"/>
                    </a:lnTo>
                    <a:lnTo>
                      <a:pt x="344" y="152"/>
                    </a:lnTo>
                    <a:lnTo>
                      <a:pt x="302" y="158"/>
                    </a:lnTo>
                    <a:lnTo>
                      <a:pt x="258" y="160"/>
                    </a:lnTo>
                    <a:lnTo>
                      <a:pt x="212" y="158"/>
                    </a:lnTo>
                    <a:lnTo>
                      <a:pt x="212" y="158"/>
                    </a:lnTo>
                    <a:lnTo>
                      <a:pt x="166" y="152"/>
                    </a:lnTo>
                    <a:lnTo>
                      <a:pt x="124" y="142"/>
                    </a:lnTo>
                    <a:lnTo>
                      <a:pt x="86" y="132"/>
                    </a:lnTo>
                    <a:lnTo>
                      <a:pt x="56" y="118"/>
                    </a:lnTo>
                    <a:lnTo>
                      <a:pt x="30" y="102"/>
                    </a:lnTo>
                    <a:lnTo>
                      <a:pt x="20" y="94"/>
                    </a:lnTo>
                    <a:lnTo>
                      <a:pt x="12" y="86"/>
                    </a:lnTo>
                    <a:lnTo>
                      <a:pt x="6" y="78"/>
                    </a:lnTo>
                    <a:lnTo>
                      <a:pt x="2" y="70"/>
                    </a:lnTo>
                    <a:lnTo>
                      <a:pt x="0" y="62"/>
                    </a:lnTo>
                    <a:lnTo>
                      <a:pt x="0" y="54"/>
                    </a:lnTo>
                    <a:lnTo>
                      <a:pt x="0" y="54"/>
                    </a:lnTo>
                    <a:lnTo>
                      <a:pt x="2" y="48"/>
                    </a:lnTo>
                    <a:lnTo>
                      <a:pt x="8" y="40"/>
                    </a:lnTo>
                    <a:lnTo>
                      <a:pt x="14" y="34"/>
                    </a:lnTo>
                    <a:lnTo>
                      <a:pt x="24" y="28"/>
                    </a:lnTo>
                    <a:lnTo>
                      <a:pt x="46" y="18"/>
                    </a:lnTo>
                    <a:lnTo>
                      <a:pt x="76" y="10"/>
                    </a:lnTo>
                    <a:lnTo>
                      <a:pt x="112" y="4"/>
                    </a:lnTo>
                    <a:lnTo>
                      <a:pt x="152" y="0"/>
                    </a:lnTo>
                    <a:lnTo>
                      <a:pt x="196" y="0"/>
                    </a:lnTo>
                    <a:lnTo>
                      <a:pt x="242" y="2"/>
                    </a:lnTo>
                    <a:lnTo>
                      <a:pt x="242" y="2"/>
                    </a:lnTo>
                    <a:lnTo>
                      <a:pt x="288" y="8"/>
                    </a:lnTo>
                    <a:lnTo>
                      <a:pt x="330" y="16"/>
                    </a:lnTo>
                    <a:lnTo>
                      <a:pt x="368" y="26"/>
                    </a:lnTo>
                    <a:lnTo>
                      <a:pt x="400" y="36"/>
                    </a:lnTo>
                    <a:lnTo>
                      <a:pt x="428" y="50"/>
                    </a:lnTo>
                    <a:lnTo>
                      <a:pt x="438" y="56"/>
                    </a:lnTo>
                    <a:lnTo>
                      <a:pt x="446" y="64"/>
                    </a:lnTo>
                    <a:lnTo>
                      <a:pt x="452" y="70"/>
                    </a:lnTo>
                    <a:lnTo>
                      <a:pt x="456" y="78"/>
                    </a:lnTo>
                    <a:lnTo>
                      <a:pt x="460" y="84"/>
                    </a:lnTo>
                    <a:lnTo>
                      <a:pt x="458" y="92"/>
                    </a:lnTo>
                    <a:lnTo>
                      <a:pt x="458" y="92"/>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8" name="Freeform 58"/>
              <p:cNvSpPr>
                <a:spLocks/>
              </p:cNvSpPr>
              <p:nvPr/>
            </p:nvSpPr>
            <p:spPr bwMode="auto">
              <a:xfrm>
                <a:off x="4032" y="1943"/>
                <a:ext cx="218" cy="384"/>
              </a:xfrm>
              <a:custGeom>
                <a:avLst/>
                <a:gdLst>
                  <a:gd name="T0" fmla="*/ 140 w 218"/>
                  <a:gd name="T1" fmla="*/ 0 h 384"/>
                  <a:gd name="T2" fmla="*/ 0 w 218"/>
                  <a:gd name="T3" fmla="*/ 384 h 384"/>
                  <a:gd name="T4" fmla="*/ 0 w 218"/>
                  <a:gd name="T5" fmla="*/ 384 h 384"/>
                  <a:gd name="T6" fmla="*/ 10 w 218"/>
                  <a:gd name="T7" fmla="*/ 380 h 384"/>
                  <a:gd name="T8" fmla="*/ 36 w 218"/>
                  <a:gd name="T9" fmla="*/ 372 h 384"/>
                  <a:gd name="T10" fmla="*/ 54 w 218"/>
                  <a:gd name="T11" fmla="*/ 366 h 384"/>
                  <a:gd name="T12" fmla="*/ 72 w 218"/>
                  <a:gd name="T13" fmla="*/ 364 h 384"/>
                  <a:gd name="T14" fmla="*/ 92 w 218"/>
                  <a:gd name="T15" fmla="*/ 362 h 384"/>
                  <a:gd name="T16" fmla="*/ 110 w 218"/>
                  <a:gd name="T17" fmla="*/ 362 h 384"/>
                  <a:gd name="T18" fmla="*/ 218 w 218"/>
                  <a:gd name="T19" fmla="*/ 66 h 384"/>
                  <a:gd name="T20" fmla="*/ 218 w 218"/>
                  <a:gd name="T21" fmla="*/ 66 h 384"/>
                  <a:gd name="T22" fmla="*/ 208 w 218"/>
                  <a:gd name="T23" fmla="*/ 60 h 384"/>
                  <a:gd name="T24" fmla="*/ 186 w 218"/>
                  <a:gd name="T25" fmla="*/ 46 h 384"/>
                  <a:gd name="T26" fmla="*/ 172 w 218"/>
                  <a:gd name="T27" fmla="*/ 36 h 384"/>
                  <a:gd name="T28" fmla="*/ 160 w 218"/>
                  <a:gd name="T29" fmla="*/ 24 h 384"/>
                  <a:gd name="T30" fmla="*/ 148 w 218"/>
                  <a:gd name="T31" fmla="*/ 14 h 384"/>
                  <a:gd name="T32" fmla="*/ 140 w 218"/>
                  <a:gd name="T33" fmla="*/ 0 h 384"/>
                  <a:gd name="T34" fmla="*/ 140 w 218"/>
                  <a:gd name="T3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8" h="384">
                    <a:moveTo>
                      <a:pt x="140" y="0"/>
                    </a:moveTo>
                    <a:lnTo>
                      <a:pt x="0" y="384"/>
                    </a:lnTo>
                    <a:lnTo>
                      <a:pt x="0" y="384"/>
                    </a:lnTo>
                    <a:lnTo>
                      <a:pt x="10" y="380"/>
                    </a:lnTo>
                    <a:lnTo>
                      <a:pt x="36" y="372"/>
                    </a:lnTo>
                    <a:lnTo>
                      <a:pt x="54" y="366"/>
                    </a:lnTo>
                    <a:lnTo>
                      <a:pt x="72" y="364"/>
                    </a:lnTo>
                    <a:lnTo>
                      <a:pt x="92" y="362"/>
                    </a:lnTo>
                    <a:lnTo>
                      <a:pt x="110" y="362"/>
                    </a:lnTo>
                    <a:lnTo>
                      <a:pt x="218" y="66"/>
                    </a:lnTo>
                    <a:lnTo>
                      <a:pt x="218" y="66"/>
                    </a:lnTo>
                    <a:lnTo>
                      <a:pt x="208" y="60"/>
                    </a:lnTo>
                    <a:lnTo>
                      <a:pt x="186" y="46"/>
                    </a:lnTo>
                    <a:lnTo>
                      <a:pt x="172" y="36"/>
                    </a:lnTo>
                    <a:lnTo>
                      <a:pt x="160" y="24"/>
                    </a:lnTo>
                    <a:lnTo>
                      <a:pt x="148" y="14"/>
                    </a:lnTo>
                    <a:lnTo>
                      <a:pt x="140" y="0"/>
                    </a:lnTo>
                    <a:lnTo>
                      <a:pt x="140" y="0"/>
                    </a:lnTo>
                    <a:close/>
                  </a:path>
                </a:pathLst>
              </a:custGeom>
              <a:solidFill>
                <a:srgbClr val="D5EFF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59" name="Freeform 59"/>
              <p:cNvSpPr>
                <a:spLocks/>
              </p:cNvSpPr>
              <p:nvPr/>
            </p:nvSpPr>
            <p:spPr bwMode="auto">
              <a:xfrm>
                <a:off x="4052" y="1973"/>
                <a:ext cx="148" cy="356"/>
              </a:xfrm>
              <a:custGeom>
                <a:avLst/>
                <a:gdLst>
                  <a:gd name="T0" fmla="*/ 130 w 148"/>
                  <a:gd name="T1" fmla="*/ 0 h 356"/>
                  <a:gd name="T2" fmla="*/ 0 w 148"/>
                  <a:gd name="T3" fmla="*/ 356 h 356"/>
                  <a:gd name="T4" fmla="*/ 0 w 148"/>
                  <a:gd name="T5" fmla="*/ 356 h 356"/>
                  <a:gd name="T6" fmla="*/ 8 w 148"/>
                  <a:gd name="T7" fmla="*/ 350 h 356"/>
                  <a:gd name="T8" fmla="*/ 16 w 148"/>
                  <a:gd name="T9" fmla="*/ 346 h 356"/>
                  <a:gd name="T10" fmla="*/ 28 w 148"/>
                  <a:gd name="T11" fmla="*/ 342 h 356"/>
                  <a:gd name="T12" fmla="*/ 148 w 148"/>
                  <a:gd name="T13" fmla="*/ 12 h 356"/>
                  <a:gd name="T14" fmla="*/ 148 w 148"/>
                  <a:gd name="T15" fmla="*/ 12 h 356"/>
                  <a:gd name="T16" fmla="*/ 130 w 148"/>
                  <a:gd name="T17" fmla="*/ 0 h 356"/>
                  <a:gd name="T18" fmla="*/ 130 w 148"/>
                  <a:gd name="T19"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356">
                    <a:moveTo>
                      <a:pt x="130" y="0"/>
                    </a:moveTo>
                    <a:lnTo>
                      <a:pt x="0" y="356"/>
                    </a:lnTo>
                    <a:lnTo>
                      <a:pt x="0" y="356"/>
                    </a:lnTo>
                    <a:lnTo>
                      <a:pt x="8" y="350"/>
                    </a:lnTo>
                    <a:lnTo>
                      <a:pt x="16" y="346"/>
                    </a:lnTo>
                    <a:lnTo>
                      <a:pt x="28" y="342"/>
                    </a:lnTo>
                    <a:lnTo>
                      <a:pt x="148" y="12"/>
                    </a:lnTo>
                    <a:lnTo>
                      <a:pt x="148" y="12"/>
                    </a:lnTo>
                    <a:lnTo>
                      <a:pt x="130" y="0"/>
                    </a:lnTo>
                    <a:lnTo>
                      <a:pt x="130" y="0"/>
                    </a:lnTo>
                    <a:close/>
                  </a:path>
                </a:pathLst>
              </a:custGeom>
              <a:solidFill>
                <a:srgbClr val="F1FA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0" name="Freeform 60"/>
              <p:cNvSpPr>
                <a:spLocks/>
              </p:cNvSpPr>
              <p:nvPr/>
            </p:nvSpPr>
            <p:spPr bwMode="auto">
              <a:xfrm>
                <a:off x="4356" y="2065"/>
                <a:ext cx="214" cy="304"/>
              </a:xfrm>
              <a:custGeom>
                <a:avLst/>
                <a:gdLst>
                  <a:gd name="T0" fmla="*/ 94 w 214"/>
                  <a:gd name="T1" fmla="*/ 0 h 304"/>
                  <a:gd name="T2" fmla="*/ 0 w 214"/>
                  <a:gd name="T3" fmla="*/ 258 h 304"/>
                  <a:gd name="T4" fmla="*/ 0 w 214"/>
                  <a:gd name="T5" fmla="*/ 258 h 304"/>
                  <a:gd name="T6" fmla="*/ 12 w 214"/>
                  <a:gd name="T7" fmla="*/ 260 h 304"/>
                  <a:gd name="T8" fmla="*/ 40 w 214"/>
                  <a:gd name="T9" fmla="*/ 268 h 304"/>
                  <a:gd name="T10" fmla="*/ 56 w 214"/>
                  <a:gd name="T11" fmla="*/ 274 h 304"/>
                  <a:gd name="T12" fmla="*/ 74 w 214"/>
                  <a:gd name="T13" fmla="*/ 282 h 304"/>
                  <a:gd name="T14" fmla="*/ 92 w 214"/>
                  <a:gd name="T15" fmla="*/ 292 h 304"/>
                  <a:gd name="T16" fmla="*/ 108 w 214"/>
                  <a:gd name="T17" fmla="*/ 304 h 304"/>
                  <a:gd name="T18" fmla="*/ 214 w 214"/>
                  <a:gd name="T19" fmla="*/ 16 h 304"/>
                  <a:gd name="T20" fmla="*/ 214 w 214"/>
                  <a:gd name="T21" fmla="*/ 16 h 304"/>
                  <a:gd name="T22" fmla="*/ 202 w 214"/>
                  <a:gd name="T23" fmla="*/ 16 h 304"/>
                  <a:gd name="T24" fmla="*/ 174 w 214"/>
                  <a:gd name="T25" fmla="*/ 16 h 304"/>
                  <a:gd name="T26" fmla="*/ 156 w 214"/>
                  <a:gd name="T27" fmla="*/ 14 h 304"/>
                  <a:gd name="T28" fmla="*/ 136 w 214"/>
                  <a:gd name="T29" fmla="*/ 12 h 304"/>
                  <a:gd name="T30" fmla="*/ 114 w 214"/>
                  <a:gd name="T31" fmla="*/ 6 h 304"/>
                  <a:gd name="T32" fmla="*/ 94 w 214"/>
                  <a:gd name="T33" fmla="*/ 0 h 304"/>
                  <a:gd name="T34" fmla="*/ 94 w 214"/>
                  <a:gd name="T35"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4" h="304">
                    <a:moveTo>
                      <a:pt x="94" y="0"/>
                    </a:moveTo>
                    <a:lnTo>
                      <a:pt x="0" y="258"/>
                    </a:lnTo>
                    <a:lnTo>
                      <a:pt x="0" y="258"/>
                    </a:lnTo>
                    <a:lnTo>
                      <a:pt x="12" y="260"/>
                    </a:lnTo>
                    <a:lnTo>
                      <a:pt x="40" y="268"/>
                    </a:lnTo>
                    <a:lnTo>
                      <a:pt x="56" y="274"/>
                    </a:lnTo>
                    <a:lnTo>
                      <a:pt x="74" y="282"/>
                    </a:lnTo>
                    <a:lnTo>
                      <a:pt x="92" y="292"/>
                    </a:lnTo>
                    <a:lnTo>
                      <a:pt x="108" y="304"/>
                    </a:lnTo>
                    <a:lnTo>
                      <a:pt x="214" y="16"/>
                    </a:lnTo>
                    <a:lnTo>
                      <a:pt x="214" y="16"/>
                    </a:lnTo>
                    <a:lnTo>
                      <a:pt x="202" y="16"/>
                    </a:lnTo>
                    <a:lnTo>
                      <a:pt x="174" y="16"/>
                    </a:lnTo>
                    <a:lnTo>
                      <a:pt x="156" y="14"/>
                    </a:lnTo>
                    <a:lnTo>
                      <a:pt x="136" y="12"/>
                    </a:lnTo>
                    <a:lnTo>
                      <a:pt x="114" y="6"/>
                    </a:lnTo>
                    <a:lnTo>
                      <a:pt x="94" y="0"/>
                    </a:lnTo>
                    <a:lnTo>
                      <a:pt x="94" y="0"/>
                    </a:lnTo>
                    <a:close/>
                  </a:path>
                </a:pathLst>
              </a:custGeom>
              <a:solidFill>
                <a:srgbClr val="ADD2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1" name="Freeform 61"/>
              <p:cNvSpPr>
                <a:spLocks/>
              </p:cNvSpPr>
              <p:nvPr/>
            </p:nvSpPr>
            <p:spPr bwMode="auto">
              <a:xfrm>
                <a:off x="3886" y="2697"/>
                <a:ext cx="418" cy="186"/>
              </a:xfrm>
              <a:custGeom>
                <a:avLst/>
                <a:gdLst>
                  <a:gd name="T0" fmla="*/ 18 w 418"/>
                  <a:gd name="T1" fmla="*/ 0 h 186"/>
                  <a:gd name="T2" fmla="*/ 12 w 418"/>
                  <a:gd name="T3" fmla="*/ 16 h 186"/>
                  <a:gd name="T4" fmla="*/ 12 w 418"/>
                  <a:gd name="T5" fmla="*/ 16 h 186"/>
                  <a:gd name="T6" fmla="*/ 24 w 418"/>
                  <a:gd name="T7" fmla="*/ 28 h 186"/>
                  <a:gd name="T8" fmla="*/ 40 w 418"/>
                  <a:gd name="T9" fmla="*/ 42 h 186"/>
                  <a:gd name="T10" fmla="*/ 60 w 418"/>
                  <a:gd name="T11" fmla="*/ 60 h 186"/>
                  <a:gd name="T12" fmla="*/ 88 w 418"/>
                  <a:gd name="T13" fmla="*/ 78 h 186"/>
                  <a:gd name="T14" fmla="*/ 124 w 418"/>
                  <a:gd name="T15" fmla="*/ 98 h 186"/>
                  <a:gd name="T16" fmla="*/ 164 w 418"/>
                  <a:gd name="T17" fmla="*/ 118 h 186"/>
                  <a:gd name="T18" fmla="*/ 188 w 418"/>
                  <a:gd name="T19" fmla="*/ 126 h 186"/>
                  <a:gd name="T20" fmla="*/ 214 w 418"/>
                  <a:gd name="T21" fmla="*/ 134 h 186"/>
                  <a:gd name="T22" fmla="*/ 214 w 418"/>
                  <a:gd name="T23" fmla="*/ 134 h 186"/>
                  <a:gd name="T24" fmla="*/ 192 w 418"/>
                  <a:gd name="T25" fmla="*/ 128 h 186"/>
                  <a:gd name="T26" fmla="*/ 166 w 418"/>
                  <a:gd name="T27" fmla="*/ 120 h 186"/>
                  <a:gd name="T28" fmla="*/ 136 w 418"/>
                  <a:gd name="T29" fmla="*/ 108 h 186"/>
                  <a:gd name="T30" fmla="*/ 102 w 418"/>
                  <a:gd name="T31" fmla="*/ 92 h 186"/>
                  <a:gd name="T32" fmla="*/ 66 w 418"/>
                  <a:gd name="T33" fmla="*/ 74 h 186"/>
                  <a:gd name="T34" fmla="*/ 34 w 418"/>
                  <a:gd name="T35" fmla="*/ 52 h 186"/>
                  <a:gd name="T36" fmla="*/ 18 w 418"/>
                  <a:gd name="T37" fmla="*/ 40 h 186"/>
                  <a:gd name="T38" fmla="*/ 6 w 418"/>
                  <a:gd name="T39" fmla="*/ 28 h 186"/>
                  <a:gd name="T40" fmla="*/ 0 w 418"/>
                  <a:gd name="T41" fmla="*/ 42 h 186"/>
                  <a:gd name="T42" fmla="*/ 0 w 418"/>
                  <a:gd name="T43" fmla="*/ 42 h 186"/>
                  <a:gd name="T44" fmla="*/ 8 w 418"/>
                  <a:gd name="T45" fmla="*/ 52 h 186"/>
                  <a:gd name="T46" fmla="*/ 20 w 418"/>
                  <a:gd name="T47" fmla="*/ 62 h 186"/>
                  <a:gd name="T48" fmla="*/ 38 w 418"/>
                  <a:gd name="T49" fmla="*/ 78 h 186"/>
                  <a:gd name="T50" fmla="*/ 64 w 418"/>
                  <a:gd name="T51" fmla="*/ 94 h 186"/>
                  <a:gd name="T52" fmla="*/ 100 w 418"/>
                  <a:gd name="T53" fmla="*/ 114 h 186"/>
                  <a:gd name="T54" fmla="*/ 144 w 418"/>
                  <a:gd name="T55" fmla="*/ 132 h 186"/>
                  <a:gd name="T56" fmla="*/ 198 w 418"/>
                  <a:gd name="T57" fmla="*/ 152 h 186"/>
                  <a:gd name="T58" fmla="*/ 198 w 418"/>
                  <a:gd name="T59" fmla="*/ 152 h 186"/>
                  <a:gd name="T60" fmla="*/ 220 w 418"/>
                  <a:gd name="T61" fmla="*/ 158 h 186"/>
                  <a:gd name="T62" fmla="*/ 274 w 418"/>
                  <a:gd name="T63" fmla="*/ 174 h 186"/>
                  <a:gd name="T64" fmla="*/ 308 w 418"/>
                  <a:gd name="T65" fmla="*/ 180 h 186"/>
                  <a:gd name="T66" fmla="*/ 342 w 418"/>
                  <a:gd name="T67" fmla="*/ 184 h 186"/>
                  <a:gd name="T68" fmla="*/ 374 w 418"/>
                  <a:gd name="T69" fmla="*/ 186 h 186"/>
                  <a:gd name="T70" fmla="*/ 390 w 418"/>
                  <a:gd name="T71" fmla="*/ 184 h 186"/>
                  <a:gd name="T72" fmla="*/ 404 w 418"/>
                  <a:gd name="T73" fmla="*/ 182 h 186"/>
                  <a:gd name="T74" fmla="*/ 418 w 418"/>
                  <a:gd name="T75" fmla="*/ 144 h 186"/>
                  <a:gd name="T76" fmla="*/ 418 w 418"/>
                  <a:gd name="T77" fmla="*/ 144 h 186"/>
                  <a:gd name="T78" fmla="*/ 400 w 418"/>
                  <a:gd name="T79" fmla="*/ 142 h 186"/>
                  <a:gd name="T80" fmla="*/ 352 w 418"/>
                  <a:gd name="T81" fmla="*/ 136 h 186"/>
                  <a:gd name="T82" fmla="*/ 320 w 418"/>
                  <a:gd name="T83" fmla="*/ 132 h 186"/>
                  <a:gd name="T84" fmla="*/ 284 w 418"/>
                  <a:gd name="T85" fmla="*/ 126 h 186"/>
                  <a:gd name="T86" fmla="*/ 248 w 418"/>
                  <a:gd name="T87" fmla="*/ 116 h 186"/>
                  <a:gd name="T88" fmla="*/ 210 w 418"/>
                  <a:gd name="T89" fmla="*/ 106 h 186"/>
                  <a:gd name="T90" fmla="*/ 210 w 418"/>
                  <a:gd name="T91" fmla="*/ 106 h 186"/>
                  <a:gd name="T92" fmla="*/ 186 w 418"/>
                  <a:gd name="T93" fmla="*/ 96 h 186"/>
                  <a:gd name="T94" fmla="*/ 132 w 418"/>
                  <a:gd name="T95" fmla="*/ 72 h 186"/>
                  <a:gd name="T96" fmla="*/ 100 w 418"/>
                  <a:gd name="T97" fmla="*/ 56 h 186"/>
                  <a:gd name="T98" fmla="*/ 68 w 418"/>
                  <a:gd name="T99" fmla="*/ 38 h 186"/>
                  <a:gd name="T100" fmla="*/ 40 w 418"/>
                  <a:gd name="T101" fmla="*/ 18 h 186"/>
                  <a:gd name="T102" fmla="*/ 28 w 418"/>
                  <a:gd name="T103" fmla="*/ 8 h 186"/>
                  <a:gd name="T104" fmla="*/ 18 w 418"/>
                  <a:gd name="T105" fmla="*/ 0 h 186"/>
                  <a:gd name="T106" fmla="*/ 18 w 418"/>
                  <a:gd name="T10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8" h="186">
                    <a:moveTo>
                      <a:pt x="18" y="0"/>
                    </a:moveTo>
                    <a:lnTo>
                      <a:pt x="12" y="16"/>
                    </a:lnTo>
                    <a:lnTo>
                      <a:pt x="12" y="16"/>
                    </a:lnTo>
                    <a:lnTo>
                      <a:pt x="24" y="28"/>
                    </a:lnTo>
                    <a:lnTo>
                      <a:pt x="40" y="42"/>
                    </a:lnTo>
                    <a:lnTo>
                      <a:pt x="60" y="60"/>
                    </a:lnTo>
                    <a:lnTo>
                      <a:pt x="88" y="78"/>
                    </a:lnTo>
                    <a:lnTo>
                      <a:pt x="124" y="98"/>
                    </a:lnTo>
                    <a:lnTo>
                      <a:pt x="164" y="118"/>
                    </a:lnTo>
                    <a:lnTo>
                      <a:pt x="188" y="126"/>
                    </a:lnTo>
                    <a:lnTo>
                      <a:pt x="214" y="134"/>
                    </a:lnTo>
                    <a:lnTo>
                      <a:pt x="214" y="134"/>
                    </a:lnTo>
                    <a:lnTo>
                      <a:pt x="192" y="128"/>
                    </a:lnTo>
                    <a:lnTo>
                      <a:pt x="166" y="120"/>
                    </a:lnTo>
                    <a:lnTo>
                      <a:pt x="136" y="108"/>
                    </a:lnTo>
                    <a:lnTo>
                      <a:pt x="102" y="92"/>
                    </a:lnTo>
                    <a:lnTo>
                      <a:pt x="66" y="74"/>
                    </a:lnTo>
                    <a:lnTo>
                      <a:pt x="34" y="52"/>
                    </a:lnTo>
                    <a:lnTo>
                      <a:pt x="18" y="40"/>
                    </a:lnTo>
                    <a:lnTo>
                      <a:pt x="6" y="28"/>
                    </a:lnTo>
                    <a:lnTo>
                      <a:pt x="0" y="42"/>
                    </a:lnTo>
                    <a:lnTo>
                      <a:pt x="0" y="42"/>
                    </a:lnTo>
                    <a:lnTo>
                      <a:pt x="8" y="52"/>
                    </a:lnTo>
                    <a:lnTo>
                      <a:pt x="20" y="62"/>
                    </a:lnTo>
                    <a:lnTo>
                      <a:pt x="38" y="78"/>
                    </a:lnTo>
                    <a:lnTo>
                      <a:pt x="64" y="94"/>
                    </a:lnTo>
                    <a:lnTo>
                      <a:pt x="100" y="114"/>
                    </a:lnTo>
                    <a:lnTo>
                      <a:pt x="144" y="132"/>
                    </a:lnTo>
                    <a:lnTo>
                      <a:pt x="198" y="152"/>
                    </a:lnTo>
                    <a:lnTo>
                      <a:pt x="198" y="152"/>
                    </a:lnTo>
                    <a:lnTo>
                      <a:pt x="220" y="158"/>
                    </a:lnTo>
                    <a:lnTo>
                      <a:pt x="274" y="174"/>
                    </a:lnTo>
                    <a:lnTo>
                      <a:pt x="308" y="180"/>
                    </a:lnTo>
                    <a:lnTo>
                      <a:pt x="342" y="184"/>
                    </a:lnTo>
                    <a:lnTo>
                      <a:pt x="374" y="186"/>
                    </a:lnTo>
                    <a:lnTo>
                      <a:pt x="390" y="184"/>
                    </a:lnTo>
                    <a:lnTo>
                      <a:pt x="404" y="182"/>
                    </a:lnTo>
                    <a:lnTo>
                      <a:pt x="418" y="144"/>
                    </a:lnTo>
                    <a:lnTo>
                      <a:pt x="418" y="144"/>
                    </a:lnTo>
                    <a:lnTo>
                      <a:pt x="400" y="142"/>
                    </a:lnTo>
                    <a:lnTo>
                      <a:pt x="352" y="136"/>
                    </a:lnTo>
                    <a:lnTo>
                      <a:pt x="320" y="132"/>
                    </a:lnTo>
                    <a:lnTo>
                      <a:pt x="284" y="126"/>
                    </a:lnTo>
                    <a:lnTo>
                      <a:pt x="248" y="116"/>
                    </a:lnTo>
                    <a:lnTo>
                      <a:pt x="210" y="106"/>
                    </a:lnTo>
                    <a:lnTo>
                      <a:pt x="210" y="106"/>
                    </a:lnTo>
                    <a:lnTo>
                      <a:pt x="186" y="96"/>
                    </a:lnTo>
                    <a:lnTo>
                      <a:pt x="132" y="72"/>
                    </a:lnTo>
                    <a:lnTo>
                      <a:pt x="100" y="56"/>
                    </a:lnTo>
                    <a:lnTo>
                      <a:pt x="68" y="38"/>
                    </a:lnTo>
                    <a:lnTo>
                      <a:pt x="40" y="18"/>
                    </a:lnTo>
                    <a:lnTo>
                      <a:pt x="28" y="8"/>
                    </a:lnTo>
                    <a:lnTo>
                      <a:pt x="18" y="0"/>
                    </a:lnTo>
                    <a:lnTo>
                      <a:pt x="18" y="0"/>
                    </a:lnTo>
                    <a:close/>
                  </a:path>
                </a:pathLst>
              </a:custGeom>
              <a:solidFill>
                <a:srgbClr val="ABCF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62" name="Freeform 62"/>
              <p:cNvSpPr>
                <a:spLocks/>
              </p:cNvSpPr>
              <p:nvPr/>
            </p:nvSpPr>
            <p:spPr bwMode="auto">
              <a:xfrm>
                <a:off x="4464" y="1959"/>
                <a:ext cx="120" cy="92"/>
              </a:xfrm>
              <a:custGeom>
                <a:avLst/>
                <a:gdLst>
                  <a:gd name="T0" fmla="*/ 30 w 120"/>
                  <a:gd name="T1" fmla="*/ 0 h 92"/>
                  <a:gd name="T2" fmla="*/ 0 w 120"/>
                  <a:gd name="T3" fmla="*/ 82 h 92"/>
                  <a:gd name="T4" fmla="*/ 0 w 120"/>
                  <a:gd name="T5" fmla="*/ 82 h 92"/>
                  <a:gd name="T6" fmla="*/ 14 w 120"/>
                  <a:gd name="T7" fmla="*/ 84 h 92"/>
                  <a:gd name="T8" fmla="*/ 46 w 120"/>
                  <a:gd name="T9" fmla="*/ 88 h 92"/>
                  <a:gd name="T10" fmla="*/ 66 w 120"/>
                  <a:gd name="T11" fmla="*/ 90 h 92"/>
                  <a:gd name="T12" fmla="*/ 86 w 120"/>
                  <a:gd name="T13" fmla="*/ 92 h 92"/>
                  <a:gd name="T14" fmla="*/ 106 w 120"/>
                  <a:gd name="T15" fmla="*/ 90 h 92"/>
                  <a:gd name="T16" fmla="*/ 120 w 120"/>
                  <a:gd name="T17" fmla="*/ 86 h 92"/>
                  <a:gd name="T18" fmla="*/ 120 w 120"/>
                  <a:gd name="T19" fmla="*/ 86 h 92"/>
                  <a:gd name="T20" fmla="*/ 120 w 120"/>
                  <a:gd name="T21" fmla="*/ 80 h 92"/>
                  <a:gd name="T22" fmla="*/ 118 w 120"/>
                  <a:gd name="T23" fmla="*/ 72 h 92"/>
                  <a:gd name="T24" fmla="*/ 112 w 120"/>
                  <a:gd name="T25" fmla="*/ 60 h 92"/>
                  <a:gd name="T26" fmla="*/ 102 w 120"/>
                  <a:gd name="T27" fmla="*/ 48 h 92"/>
                  <a:gd name="T28" fmla="*/ 86 w 120"/>
                  <a:gd name="T29" fmla="*/ 32 h 92"/>
                  <a:gd name="T30" fmla="*/ 62 w 120"/>
                  <a:gd name="T31" fmla="*/ 16 h 92"/>
                  <a:gd name="T32" fmla="*/ 30 w 120"/>
                  <a:gd name="T33" fmla="*/ 0 h 92"/>
                  <a:gd name="T34" fmla="*/ 30 w 120"/>
                  <a:gd name="T3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92">
                    <a:moveTo>
                      <a:pt x="30" y="0"/>
                    </a:moveTo>
                    <a:lnTo>
                      <a:pt x="0" y="82"/>
                    </a:lnTo>
                    <a:lnTo>
                      <a:pt x="0" y="82"/>
                    </a:lnTo>
                    <a:lnTo>
                      <a:pt x="14" y="84"/>
                    </a:lnTo>
                    <a:lnTo>
                      <a:pt x="46" y="88"/>
                    </a:lnTo>
                    <a:lnTo>
                      <a:pt x="66" y="90"/>
                    </a:lnTo>
                    <a:lnTo>
                      <a:pt x="86" y="92"/>
                    </a:lnTo>
                    <a:lnTo>
                      <a:pt x="106" y="90"/>
                    </a:lnTo>
                    <a:lnTo>
                      <a:pt x="120" y="86"/>
                    </a:lnTo>
                    <a:lnTo>
                      <a:pt x="120" y="86"/>
                    </a:lnTo>
                    <a:lnTo>
                      <a:pt x="120" y="80"/>
                    </a:lnTo>
                    <a:lnTo>
                      <a:pt x="118" y="72"/>
                    </a:lnTo>
                    <a:lnTo>
                      <a:pt x="112" y="60"/>
                    </a:lnTo>
                    <a:lnTo>
                      <a:pt x="102" y="48"/>
                    </a:lnTo>
                    <a:lnTo>
                      <a:pt x="86" y="32"/>
                    </a:lnTo>
                    <a:lnTo>
                      <a:pt x="62" y="16"/>
                    </a:lnTo>
                    <a:lnTo>
                      <a:pt x="30" y="0"/>
                    </a:lnTo>
                    <a:lnTo>
                      <a:pt x="30" y="0"/>
                    </a:lnTo>
                    <a:close/>
                  </a:path>
                </a:pathLst>
              </a:custGeom>
              <a:solidFill>
                <a:srgbClr val="BEE7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2" name="Freeform 82"/>
              <p:cNvSpPr>
                <a:spLocks/>
              </p:cNvSpPr>
              <p:nvPr/>
            </p:nvSpPr>
            <p:spPr bwMode="auto">
              <a:xfrm>
                <a:off x="3892" y="2745"/>
                <a:ext cx="398" cy="138"/>
              </a:xfrm>
              <a:custGeom>
                <a:avLst/>
                <a:gdLst>
                  <a:gd name="T0" fmla="*/ 0 w 398"/>
                  <a:gd name="T1" fmla="*/ 0 h 138"/>
                  <a:gd name="T2" fmla="*/ 0 w 398"/>
                  <a:gd name="T3" fmla="*/ 0 h 138"/>
                  <a:gd name="T4" fmla="*/ 8 w 398"/>
                  <a:gd name="T5" fmla="*/ 8 h 138"/>
                  <a:gd name="T6" fmla="*/ 22 w 398"/>
                  <a:gd name="T7" fmla="*/ 18 h 138"/>
                  <a:gd name="T8" fmla="*/ 42 w 398"/>
                  <a:gd name="T9" fmla="*/ 32 h 138"/>
                  <a:gd name="T10" fmla="*/ 68 w 398"/>
                  <a:gd name="T11" fmla="*/ 48 h 138"/>
                  <a:gd name="T12" fmla="*/ 100 w 398"/>
                  <a:gd name="T13" fmla="*/ 66 h 138"/>
                  <a:gd name="T14" fmla="*/ 142 w 398"/>
                  <a:gd name="T15" fmla="*/ 84 h 138"/>
                  <a:gd name="T16" fmla="*/ 192 w 398"/>
                  <a:gd name="T17" fmla="*/ 104 h 138"/>
                  <a:gd name="T18" fmla="*/ 192 w 398"/>
                  <a:gd name="T19" fmla="*/ 104 h 138"/>
                  <a:gd name="T20" fmla="*/ 242 w 398"/>
                  <a:gd name="T21" fmla="*/ 120 h 138"/>
                  <a:gd name="T22" fmla="*/ 284 w 398"/>
                  <a:gd name="T23" fmla="*/ 130 h 138"/>
                  <a:gd name="T24" fmla="*/ 320 w 398"/>
                  <a:gd name="T25" fmla="*/ 136 h 138"/>
                  <a:gd name="T26" fmla="*/ 350 w 398"/>
                  <a:gd name="T27" fmla="*/ 138 h 138"/>
                  <a:gd name="T28" fmla="*/ 370 w 398"/>
                  <a:gd name="T29" fmla="*/ 138 h 138"/>
                  <a:gd name="T30" fmla="*/ 386 w 398"/>
                  <a:gd name="T31" fmla="*/ 136 h 138"/>
                  <a:gd name="T32" fmla="*/ 398 w 398"/>
                  <a:gd name="T33" fmla="*/ 134 h 138"/>
                  <a:gd name="T34" fmla="*/ 398 w 398"/>
                  <a:gd name="T35" fmla="*/ 134 h 138"/>
                  <a:gd name="T36" fmla="*/ 380 w 398"/>
                  <a:gd name="T37" fmla="*/ 134 h 138"/>
                  <a:gd name="T38" fmla="*/ 360 w 398"/>
                  <a:gd name="T39" fmla="*/ 134 h 138"/>
                  <a:gd name="T40" fmla="*/ 334 w 398"/>
                  <a:gd name="T41" fmla="*/ 132 h 138"/>
                  <a:gd name="T42" fmla="*/ 302 w 398"/>
                  <a:gd name="T43" fmla="*/ 126 h 138"/>
                  <a:gd name="T44" fmla="*/ 268 w 398"/>
                  <a:gd name="T45" fmla="*/ 120 h 138"/>
                  <a:gd name="T46" fmla="*/ 230 w 398"/>
                  <a:gd name="T47" fmla="*/ 108 h 138"/>
                  <a:gd name="T48" fmla="*/ 190 w 398"/>
                  <a:gd name="T49" fmla="*/ 92 h 138"/>
                  <a:gd name="T50" fmla="*/ 190 w 398"/>
                  <a:gd name="T51" fmla="*/ 92 h 138"/>
                  <a:gd name="T52" fmla="*/ 172 w 398"/>
                  <a:gd name="T53" fmla="*/ 86 h 138"/>
                  <a:gd name="T54" fmla="*/ 128 w 398"/>
                  <a:gd name="T55" fmla="*/ 70 h 138"/>
                  <a:gd name="T56" fmla="*/ 98 w 398"/>
                  <a:gd name="T57" fmla="*/ 56 h 138"/>
                  <a:gd name="T58" fmla="*/ 66 w 398"/>
                  <a:gd name="T59" fmla="*/ 40 h 138"/>
                  <a:gd name="T60" fmla="*/ 32 w 398"/>
                  <a:gd name="T61" fmla="*/ 22 h 138"/>
                  <a:gd name="T62" fmla="*/ 0 w 398"/>
                  <a:gd name="T63" fmla="*/ 0 h 138"/>
                  <a:gd name="T64" fmla="*/ 0 w 398"/>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8" h="138">
                    <a:moveTo>
                      <a:pt x="0" y="0"/>
                    </a:moveTo>
                    <a:lnTo>
                      <a:pt x="0" y="0"/>
                    </a:lnTo>
                    <a:lnTo>
                      <a:pt x="8" y="8"/>
                    </a:lnTo>
                    <a:lnTo>
                      <a:pt x="22" y="18"/>
                    </a:lnTo>
                    <a:lnTo>
                      <a:pt x="42" y="32"/>
                    </a:lnTo>
                    <a:lnTo>
                      <a:pt x="68" y="48"/>
                    </a:lnTo>
                    <a:lnTo>
                      <a:pt x="100" y="66"/>
                    </a:lnTo>
                    <a:lnTo>
                      <a:pt x="142" y="84"/>
                    </a:lnTo>
                    <a:lnTo>
                      <a:pt x="192" y="104"/>
                    </a:lnTo>
                    <a:lnTo>
                      <a:pt x="192" y="104"/>
                    </a:lnTo>
                    <a:lnTo>
                      <a:pt x="242" y="120"/>
                    </a:lnTo>
                    <a:lnTo>
                      <a:pt x="284" y="130"/>
                    </a:lnTo>
                    <a:lnTo>
                      <a:pt x="320" y="136"/>
                    </a:lnTo>
                    <a:lnTo>
                      <a:pt x="350" y="138"/>
                    </a:lnTo>
                    <a:lnTo>
                      <a:pt x="370" y="138"/>
                    </a:lnTo>
                    <a:lnTo>
                      <a:pt x="386" y="136"/>
                    </a:lnTo>
                    <a:lnTo>
                      <a:pt x="398" y="134"/>
                    </a:lnTo>
                    <a:lnTo>
                      <a:pt x="398" y="134"/>
                    </a:lnTo>
                    <a:lnTo>
                      <a:pt x="380" y="134"/>
                    </a:lnTo>
                    <a:lnTo>
                      <a:pt x="360" y="134"/>
                    </a:lnTo>
                    <a:lnTo>
                      <a:pt x="334" y="132"/>
                    </a:lnTo>
                    <a:lnTo>
                      <a:pt x="302" y="126"/>
                    </a:lnTo>
                    <a:lnTo>
                      <a:pt x="268" y="120"/>
                    </a:lnTo>
                    <a:lnTo>
                      <a:pt x="230" y="108"/>
                    </a:lnTo>
                    <a:lnTo>
                      <a:pt x="190" y="92"/>
                    </a:lnTo>
                    <a:lnTo>
                      <a:pt x="190" y="92"/>
                    </a:lnTo>
                    <a:lnTo>
                      <a:pt x="172" y="86"/>
                    </a:lnTo>
                    <a:lnTo>
                      <a:pt x="128" y="70"/>
                    </a:lnTo>
                    <a:lnTo>
                      <a:pt x="98" y="56"/>
                    </a:lnTo>
                    <a:lnTo>
                      <a:pt x="66" y="40"/>
                    </a:lnTo>
                    <a:lnTo>
                      <a:pt x="32" y="22"/>
                    </a:lnTo>
                    <a:lnTo>
                      <a:pt x="0" y="0"/>
                    </a:lnTo>
                    <a:lnTo>
                      <a:pt x="0" y="0"/>
                    </a:lnTo>
                    <a:close/>
                  </a:path>
                </a:pathLst>
              </a:custGeom>
              <a:solidFill>
                <a:srgbClr val="98B9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6883" name="Freeform 83"/>
              <p:cNvSpPr>
                <a:spLocks/>
              </p:cNvSpPr>
              <p:nvPr/>
            </p:nvSpPr>
            <p:spPr bwMode="auto">
              <a:xfrm>
                <a:off x="4424" y="2095"/>
                <a:ext cx="128" cy="252"/>
              </a:xfrm>
              <a:custGeom>
                <a:avLst/>
                <a:gdLst>
                  <a:gd name="T0" fmla="*/ 128 w 128"/>
                  <a:gd name="T1" fmla="*/ 0 h 252"/>
                  <a:gd name="T2" fmla="*/ 32 w 128"/>
                  <a:gd name="T3" fmla="*/ 252 h 252"/>
                  <a:gd name="T4" fmla="*/ 32 w 128"/>
                  <a:gd name="T5" fmla="*/ 252 h 252"/>
                  <a:gd name="T6" fmla="*/ 20 w 128"/>
                  <a:gd name="T7" fmla="*/ 246 h 252"/>
                  <a:gd name="T8" fmla="*/ 10 w 128"/>
                  <a:gd name="T9" fmla="*/ 240 h 252"/>
                  <a:gd name="T10" fmla="*/ 0 w 128"/>
                  <a:gd name="T11" fmla="*/ 238 h 252"/>
                  <a:gd name="T12" fmla="*/ 94 w 128"/>
                  <a:gd name="T13" fmla="*/ 2 h 252"/>
                  <a:gd name="T14" fmla="*/ 94 w 128"/>
                  <a:gd name="T15" fmla="*/ 2 h 252"/>
                  <a:gd name="T16" fmla="*/ 108 w 128"/>
                  <a:gd name="T17" fmla="*/ 4 h 252"/>
                  <a:gd name="T18" fmla="*/ 120 w 128"/>
                  <a:gd name="T19" fmla="*/ 4 h 252"/>
                  <a:gd name="T20" fmla="*/ 126 w 128"/>
                  <a:gd name="T21" fmla="*/ 2 h 252"/>
                  <a:gd name="T22" fmla="*/ 128 w 128"/>
                  <a:gd name="T23" fmla="*/ 0 h 252"/>
                  <a:gd name="T24" fmla="*/ 128 w 128"/>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252">
                    <a:moveTo>
                      <a:pt x="128" y="0"/>
                    </a:moveTo>
                    <a:lnTo>
                      <a:pt x="32" y="252"/>
                    </a:lnTo>
                    <a:lnTo>
                      <a:pt x="32" y="252"/>
                    </a:lnTo>
                    <a:lnTo>
                      <a:pt x="20" y="246"/>
                    </a:lnTo>
                    <a:lnTo>
                      <a:pt x="10" y="240"/>
                    </a:lnTo>
                    <a:lnTo>
                      <a:pt x="0" y="238"/>
                    </a:lnTo>
                    <a:lnTo>
                      <a:pt x="94" y="2"/>
                    </a:lnTo>
                    <a:lnTo>
                      <a:pt x="94" y="2"/>
                    </a:lnTo>
                    <a:lnTo>
                      <a:pt x="108" y="4"/>
                    </a:lnTo>
                    <a:lnTo>
                      <a:pt x="120" y="4"/>
                    </a:lnTo>
                    <a:lnTo>
                      <a:pt x="126" y="2"/>
                    </a:lnTo>
                    <a:lnTo>
                      <a:pt x="128" y="0"/>
                    </a:lnTo>
                    <a:lnTo>
                      <a:pt x="128" y="0"/>
                    </a:lnTo>
                    <a:close/>
                  </a:path>
                </a:pathLst>
              </a:custGeom>
              <a:solidFill>
                <a:srgbClr val="A3C6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101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1" name="Rectangle 3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Providing Fresh Drinking Water</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012374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102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6.01A</a:t>
            </a:r>
          </a:p>
          <a:p>
            <a:pPr algn="ctr"/>
            <a:r>
              <a:rPr lang="en-US" sz="6600" b="1" dirty="0" smtClean="0">
                <a:solidFill>
                  <a:srgbClr val="FFC000"/>
                </a:solidFill>
                <a:effectLst>
                  <a:outerShdw blurRad="38100" dist="38100" dir="2700000" algn="tl">
                    <a:srgbClr val="000000">
                      <a:alpha val="43137"/>
                    </a:srgbClr>
                  </a:outerShdw>
                </a:effectLst>
              </a:rPr>
              <a:t>Provide fresh drinking water</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2442199284"/>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12954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146" name="Picture 5"/>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06628" y="152400"/>
            <a:ext cx="4968875" cy="15240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Date Placeholder 2"/>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 name="Footer Placeholder 1"/>
          <p:cNvSpPr>
            <a:spLocks noGrp="1"/>
          </p:cNvSpPr>
          <p:nvPr>
            <p:ph type="ftr" sz="quarter" idx="11"/>
          </p:nvPr>
        </p:nvSpPr>
        <p:spPr/>
        <p:txBody>
          <a:bodyPr/>
          <a:lstStyle/>
          <a:p>
            <a:r>
              <a:rPr lang="en-US" dirty="0" smtClean="0"/>
              <a:t>Nursing Fundamentals 7243</a:t>
            </a:r>
            <a:endParaRPr lang="en-US" dirty="0"/>
          </a:p>
        </p:txBody>
      </p:sp>
      <p:sp>
        <p:nvSpPr>
          <p:cNvPr id="6" name="Slide Number Placeholder 5"/>
          <p:cNvSpPr>
            <a:spLocks noGrp="1"/>
          </p:cNvSpPr>
          <p:nvPr>
            <p:ph type="sldNum" sz="quarter" idx="12"/>
          </p:nvPr>
        </p:nvSpPr>
        <p:spPr/>
        <p:txBody>
          <a:bodyPr/>
          <a:lstStyle/>
          <a:p>
            <a:fld id="{B6F15528-21DE-4FAA-801E-634DDDAF4B2B}" type="slidenum">
              <a:rPr lang="en-US" smtClean="0"/>
              <a:pPr/>
              <a:t>103</a:t>
            </a:fld>
            <a:endParaRPr lang="en-US" dirty="0"/>
          </a:p>
        </p:txBody>
      </p:sp>
      <p:sp>
        <p:nvSpPr>
          <p:cNvPr id="4" name="Rectangle 3"/>
          <p:cNvSpPr/>
          <p:nvPr/>
        </p:nvSpPr>
        <p:spPr>
          <a:xfrm>
            <a:off x="641756" y="1905000"/>
            <a:ext cx="7842210" cy="2800767"/>
          </a:xfrm>
          <a:prstGeom prst="rect">
            <a:avLst/>
          </a:prstGeom>
        </p:spPr>
        <p:txBody>
          <a:bodyPr wrap="none">
            <a:spAutoFit/>
          </a:bodyPr>
          <a:lstStyle/>
          <a:p>
            <a:pPr lvl="0" algn="ctr"/>
            <a:r>
              <a:rPr lang="en-US" sz="8000" b="1" dirty="0" smtClean="0">
                <a:solidFill>
                  <a:srgbClr val="002060"/>
                </a:solidFill>
                <a:effectLst>
                  <a:outerShdw blurRad="38100" dist="38100" dir="2700000" algn="tl">
                    <a:srgbClr val="000000">
                      <a:alpha val="43137"/>
                    </a:srgbClr>
                  </a:outerShdw>
                </a:effectLst>
              </a:rPr>
              <a:t>What is </a:t>
            </a:r>
          </a:p>
          <a:p>
            <a:pPr lvl="0" algn="ctr"/>
            <a:r>
              <a:rPr lang="en-US" sz="9600" b="1" dirty="0" err="1" smtClean="0">
                <a:solidFill>
                  <a:srgbClr val="FFFF00"/>
                </a:solidFill>
                <a:effectLst>
                  <a:outerShdw blurRad="38100" dist="38100" dir="2700000" algn="tl">
                    <a:srgbClr val="000000">
                      <a:alpha val="43137"/>
                    </a:srgbClr>
                  </a:outerShdw>
                </a:effectLst>
              </a:rPr>
              <a:t>pagophagia</a:t>
            </a:r>
            <a:r>
              <a:rPr lang="en-US" sz="9600" b="1" dirty="0" smtClean="0">
                <a:solidFill>
                  <a:srgbClr val="FFFF00"/>
                </a:solidFill>
                <a:effectLst>
                  <a:outerShdw blurRad="38100" dist="38100" dir="2700000" algn="tl">
                    <a:srgbClr val="000000">
                      <a:alpha val="43137"/>
                    </a:srgbClr>
                  </a:outerShdw>
                </a:effectLst>
              </a:rPr>
              <a:t>?</a:t>
            </a:r>
            <a:endParaRPr lang="en-US" sz="96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0820711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104</a:t>
            </a:fld>
            <a:endParaRPr lang="en-US">
              <a:solidFill>
                <a:srgbClr val="FFFFFF"/>
              </a:solidFill>
            </a:endParaRPr>
          </a:p>
        </p:txBody>
      </p:sp>
      <p:sp>
        <p:nvSpPr>
          <p:cNvPr id="157699" name="Rectangle 3"/>
          <p:cNvSpPr>
            <a:spLocks noGrp="1" noChangeArrowheads="1"/>
          </p:cNvSpPr>
          <p:nvPr>
            <p:ph type="body" idx="1"/>
          </p:nvPr>
        </p:nvSpPr>
        <p:spPr>
          <a:xfrm>
            <a:off x="457200" y="1447800"/>
            <a:ext cx="8229600" cy="4525962"/>
          </a:xfrm>
        </p:spPr>
        <p:txBody>
          <a:bodyPr/>
          <a:lstStyle/>
          <a:p>
            <a:r>
              <a:rPr lang="en-US" sz="6000" b="1" dirty="0" smtClean="0">
                <a:solidFill>
                  <a:srgbClr val="002060"/>
                </a:solidFill>
                <a:effectLst>
                  <a:outerShdw blurRad="38100" dist="38100" dir="2700000" algn="tl">
                    <a:srgbClr val="000000">
                      <a:alpha val="43137"/>
                    </a:srgbClr>
                  </a:outerShdw>
                </a:effectLst>
              </a:rPr>
              <a:t>Ice </a:t>
            </a:r>
            <a:r>
              <a:rPr lang="en-US" sz="6000" b="1" dirty="0">
                <a:solidFill>
                  <a:srgbClr val="002060"/>
                </a:solidFill>
                <a:effectLst>
                  <a:outerShdw blurRad="38100" dist="38100" dir="2700000" algn="tl">
                    <a:srgbClr val="000000">
                      <a:alpha val="43137"/>
                    </a:srgbClr>
                  </a:outerShdw>
                </a:effectLst>
              </a:rPr>
              <a:t>craving</a:t>
            </a:r>
            <a:r>
              <a:rPr lang="en-US" sz="2000" b="1" dirty="0">
                <a:effectLst>
                  <a:outerShdw blurRad="38100" dist="38100" dir="2700000" algn="tl">
                    <a:srgbClr val="000000">
                      <a:alpha val="43137"/>
                    </a:srgbClr>
                  </a:outerShdw>
                </a:effectLst>
              </a:rPr>
              <a:t> is a condition called </a:t>
            </a:r>
            <a:r>
              <a:rPr lang="en-US" sz="2000" b="1" dirty="0" err="1">
                <a:effectLst>
                  <a:outerShdw blurRad="38100" dist="38100" dir="2700000" algn="tl">
                    <a:srgbClr val="000000">
                      <a:alpha val="43137"/>
                    </a:srgbClr>
                  </a:outerShdw>
                </a:effectLst>
              </a:rPr>
              <a:t>pagophagia</a:t>
            </a:r>
            <a:r>
              <a:rPr lang="en-US" sz="2000" b="1" dirty="0">
                <a:effectLst>
                  <a:outerShdw blurRad="38100" dist="38100" dir="2700000" algn="tl">
                    <a:srgbClr val="000000">
                      <a:alpha val="43137"/>
                    </a:srgbClr>
                  </a:outerShdw>
                </a:effectLst>
              </a:rPr>
              <a:t>, or compulsive eating of ice. This is a form of pica, a condition in which people crave and eat non-food substances like ice, chalk, paper, laundry soap, starch, hair, dirt, clay, or paint.</a:t>
            </a:r>
          </a:p>
          <a:p>
            <a:r>
              <a:rPr lang="en-US" sz="2000" b="1" dirty="0">
                <a:effectLst>
                  <a:outerShdw blurRad="38100" dist="38100" dir="2700000" algn="tl">
                    <a:srgbClr val="000000">
                      <a:alpha val="43137"/>
                    </a:srgbClr>
                  </a:outerShdw>
                </a:effectLst>
              </a:rPr>
              <a:t>There are several reports linking the craving of ice to iron-deficiency anemia (low blood count as a result of an iron-deficiency). In fact, there’s even </a:t>
            </a:r>
            <a:r>
              <a:rPr lang="en-US" sz="2000" b="1" dirty="0" smtClean="0">
                <a:effectLst>
                  <a:outerShdw blurRad="38100" dist="38100" dir="2700000" algn="tl">
                    <a:srgbClr val="000000">
                      <a:alpha val="43137"/>
                    </a:srgbClr>
                  </a:outerShdw>
                </a:effectLst>
              </a:rPr>
              <a:t> </a:t>
            </a:r>
            <a:r>
              <a:rPr lang="en-US" sz="2000" b="1" dirty="0">
                <a:effectLst>
                  <a:outerShdw blurRad="38100" dist="38100" dir="2700000" algn="tl">
                    <a:srgbClr val="000000">
                      <a:alpha val="43137"/>
                    </a:srgbClr>
                  </a:outerShdw>
                </a:effectLst>
              </a:rPr>
              <a:t>website called “</a:t>
            </a:r>
            <a:r>
              <a:rPr lang="en-US" sz="2000" b="1" dirty="0">
                <a:effectLst>
                  <a:outerShdw blurRad="38100" dist="38100" dir="2700000" algn="tl">
                    <a:srgbClr val="000000">
                      <a:alpha val="43137"/>
                    </a:srgbClr>
                  </a:outerShdw>
                </a:effectLst>
                <a:hlinkClick r:id="rId2"/>
              </a:rPr>
              <a:t>All About Chewing Ice</a:t>
            </a:r>
            <a:r>
              <a:rPr lang="en-US" sz="2000" b="1" dirty="0">
                <a:effectLst>
                  <a:outerShdw blurRad="38100" dist="38100" dir="2700000" algn="tl">
                    <a:srgbClr val="000000">
                      <a:alpha val="43137"/>
                    </a:srgbClr>
                  </a:outerShdw>
                </a:effectLst>
              </a:rPr>
              <a:t>,” which also has a support group for people with this condition.</a:t>
            </a:r>
          </a:p>
          <a:p>
            <a:r>
              <a:rPr lang="en-US" sz="2000" b="1" dirty="0" smtClean="0">
                <a:solidFill>
                  <a:srgbClr val="C00000"/>
                </a:solidFill>
                <a:effectLst>
                  <a:outerShdw blurRad="38100" dist="38100" dir="2700000" algn="tl">
                    <a:srgbClr val="000000">
                      <a:alpha val="43137"/>
                    </a:srgbClr>
                  </a:outerShdw>
                </a:effectLst>
              </a:rPr>
              <a:t>Residents often crave ice. </a:t>
            </a:r>
            <a:endParaRPr lang="en-US" sz="2000" b="1" dirty="0">
              <a:solidFill>
                <a:srgbClr val="C00000"/>
              </a:solidFill>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err="1" smtClean="0">
                <a:solidFill>
                  <a:srgbClr val="FFFFFF"/>
                </a:solidFill>
              </a:rPr>
              <a:t>Pagophagia</a:t>
            </a:r>
            <a:endParaRPr lang="en-US" sz="3600" b="1" dirty="0">
              <a:solidFill>
                <a:srgbClr val="FFFFFF"/>
              </a:solidFill>
              <a:effectLst>
                <a:outerShdw blurRad="38100" dist="38100" dir="2700000" algn="tl">
                  <a:srgbClr val="000000">
                    <a:alpha val="43137"/>
                  </a:srgbClr>
                </a:outerShdw>
              </a:effectLst>
            </a:endParaRPr>
          </a:p>
        </p:txBody>
      </p:sp>
      <p:pic>
        <p:nvPicPr>
          <p:cNvPr id="4098" name="Picture 2" descr="C:\Documents and Settings\amoore\Local Settings\Temporary Internet Files\Content.IE5\W1IZ4X6V\MP900438800[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05600" y="483298"/>
            <a:ext cx="1664208" cy="131940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294342778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105</a:t>
            </a:fld>
            <a:endParaRPr lang="en-US" dirty="0">
              <a:solidFill>
                <a:srgbClr val="002060"/>
              </a:solidFill>
            </a:endParaRPr>
          </a:p>
        </p:txBody>
      </p:sp>
      <p:sp>
        <p:nvSpPr>
          <p:cNvPr id="5" name="TextBox 4"/>
          <p:cNvSpPr txBox="1"/>
          <p:nvPr/>
        </p:nvSpPr>
        <p:spPr>
          <a:xfrm>
            <a:off x="919109" y="1828800"/>
            <a:ext cx="7543800" cy="3816429"/>
          </a:xfrm>
          <a:prstGeom prst="rect">
            <a:avLst/>
          </a:prstGeom>
          <a:noFill/>
        </p:spPr>
        <p:txBody>
          <a:bodyPr wrap="square" rtlCol="0">
            <a:spAutoFit/>
          </a:bodyPr>
          <a:lstStyle/>
          <a:p>
            <a:pPr algn="ctr"/>
            <a:r>
              <a:rPr lang="en-US" sz="6600" b="1" dirty="0" smtClean="0">
                <a:effectLst>
                  <a:outerShdw blurRad="38100" dist="38100" dir="2700000" algn="tl">
                    <a:srgbClr val="000000">
                      <a:alpha val="43137"/>
                    </a:srgbClr>
                  </a:outerShdw>
                </a:effectLst>
              </a:rPr>
              <a:t>When residents ask for ice….</a:t>
            </a:r>
          </a:p>
          <a:p>
            <a:pPr algn="ctr"/>
            <a:r>
              <a:rPr lang="en-US" sz="6600" b="1" dirty="0" smtClean="0">
                <a:solidFill>
                  <a:srgbClr val="C00000"/>
                </a:solidFill>
                <a:effectLst>
                  <a:outerShdw blurRad="38100" dist="38100" dir="2700000" algn="tl">
                    <a:srgbClr val="000000">
                      <a:alpha val="43137"/>
                    </a:srgbClr>
                  </a:outerShdw>
                </a:effectLst>
              </a:rPr>
              <a:t>GET IT!</a:t>
            </a:r>
          </a:p>
          <a:p>
            <a:pPr algn="ctr"/>
            <a:r>
              <a:rPr lang="en-US" sz="4400" b="1" i="1" dirty="0" smtClean="0">
                <a:solidFill>
                  <a:srgbClr val="FFFF00"/>
                </a:solidFill>
              </a:rPr>
              <a:t>Unless ordered otherwise.</a:t>
            </a:r>
            <a:endParaRPr lang="en-US" sz="4400" b="1" i="1" dirty="0">
              <a:solidFill>
                <a:srgbClr val="FFFF00"/>
              </a:solidFill>
            </a:endParaRPr>
          </a:p>
        </p:txBody>
      </p:sp>
    </p:spTree>
    <p:extLst>
      <p:ext uri="{BB962C8B-B14F-4D97-AF65-F5344CB8AC3E}">
        <p14:creationId xmlns:p14="http://schemas.microsoft.com/office/powerpoint/2010/main" val="2084972233"/>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106</a:t>
            </a:fld>
            <a:endParaRPr lang="en-US">
              <a:solidFill>
                <a:srgbClr val="FFFFFF"/>
              </a:solidFill>
            </a:endParaRPr>
          </a:p>
        </p:txBody>
      </p:sp>
      <p:sp>
        <p:nvSpPr>
          <p:cNvPr id="158723" name="Rectangle 3"/>
          <p:cNvSpPr>
            <a:spLocks noGrp="1" noChangeArrowheads="1"/>
          </p:cNvSpPr>
          <p:nvPr>
            <p:ph type="body" sz="half" idx="1"/>
          </p:nvPr>
        </p:nvSpPr>
        <p:spPr>
          <a:xfrm>
            <a:off x="457200" y="1824038"/>
            <a:ext cx="7681913" cy="4302125"/>
          </a:xfrm>
        </p:spPr>
        <p:txBody>
          <a:bodyPr/>
          <a:lstStyle/>
          <a:p>
            <a:pPr>
              <a:lnSpc>
                <a:spcPct val="90000"/>
              </a:lnSpc>
            </a:pPr>
            <a:r>
              <a:rPr lang="en-US" sz="3600" b="1" dirty="0">
                <a:effectLst>
                  <a:outerShdw blurRad="38100" dist="38100" dir="2700000" algn="tl">
                    <a:srgbClr val="000000">
                      <a:alpha val="43137"/>
                    </a:srgbClr>
                  </a:outerShdw>
                </a:effectLst>
              </a:rPr>
              <a:t>Fluids measured in </a:t>
            </a:r>
            <a:r>
              <a:rPr lang="en-US" sz="3600" b="1" dirty="0" smtClean="0">
                <a:effectLst>
                  <a:outerShdw blurRad="38100" dist="38100" dir="2700000" algn="tl">
                    <a:srgbClr val="000000">
                      <a:alpha val="43137"/>
                    </a:srgbClr>
                  </a:outerShdw>
                </a:effectLst>
              </a:rPr>
              <a:t>milliliters (ml) which is metric measure</a:t>
            </a:r>
            <a:endParaRPr lang="en-US" sz="3600" b="1" dirty="0">
              <a:effectLst>
                <a:outerShdw blurRad="38100" dist="38100" dir="2700000" algn="tl">
                  <a:srgbClr val="000000">
                    <a:alpha val="43137"/>
                  </a:srgbClr>
                </a:outerShdw>
              </a:effectLst>
            </a:endParaRPr>
          </a:p>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4400" b="1" dirty="0" smtClean="0">
                <a:solidFill>
                  <a:srgbClr val="C00000"/>
                </a:solidFill>
                <a:effectLst>
                  <a:outerShdw blurRad="38100" dist="38100" dir="2700000" algn="tl">
                    <a:srgbClr val="000000">
                      <a:alpha val="43137"/>
                    </a:srgbClr>
                  </a:outerShdw>
                </a:effectLst>
              </a:rPr>
              <a:t>30 ml </a:t>
            </a:r>
            <a:r>
              <a:rPr lang="en-US" sz="44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a:p>
            <a:pPr marL="457200" lvl="1" indent="0">
              <a:lnSpc>
                <a:spcPct val="90000"/>
              </a:lnSpc>
              <a:buNone/>
            </a:pPr>
            <a:r>
              <a:rPr lang="en-US" sz="3600" b="1" dirty="0" smtClean="0">
                <a:solidFill>
                  <a:srgbClr val="FFFF00"/>
                </a:solidFill>
                <a:effectLst>
                  <a:outerShdw blurRad="38100" dist="38100" dir="2700000" algn="tl">
                    <a:srgbClr val="000000">
                      <a:alpha val="43137"/>
                    </a:srgbClr>
                  </a:outerShdw>
                </a:effectLst>
              </a:rPr>
              <a:t>DO NOT MEASURE IN CCs</a:t>
            </a:r>
            <a:endParaRPr lang="en-US" sz="3600" b="1" dirty="0">
              <a:solidFill>
                <a:srgbClr val="FFFF00"/>
              </a:solidFill>
              <a:effectLst>
                <a:outerShdw blurRad="38100" dist="38100" dir="2700000" algn="tl">
                  <a:srgbClr val="000000">
                    <a:alpha val="43137"/>
                  </a:srgbClr>
                </a:outerShdw>
              </a:effectLst>
            </a:endParaRPr>
          </a:p>
        </p:txBody>
      </p:sp>
      <p:grpSp>
        <p:nvGrpSpPr>
          <p:cNvPr id="159067" name="Group 347"/>
          <p:cNvGrpSpPr>
            <a:grpSpLocks/>
          </p:cNvGrpSpPr>
          <p:nvPr/>
        </p:nvGrpSpPr>
        <p:grpSpPr bwMode="auto">
          <a:xfrm>
            <a:off x="6108700" y="2801938"/>
            <a:ext cx="2535238" cy="2235200"/>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Measuring Fluids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437214381"/>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9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8" name="Slide Number Placeholder 6"/>
          <p:cNvSpPr>
            <a:spLocks noGrp="1"/>
          </p:cNvSpPr>
          <p:nvPr>
            <p:ph type="sldNum" sz="quarter" idx="12"/>
          </p:nvPr>
        </p:nvSpPr>
        <p:spPr/>
        <p:txBody>
          <a:bodyPr/>
          <a:lstStyle/>
          <a:p>
            <a:fld id="{AE6B4CC2-295B-4769-9012-3D4FD8B79845}" type="slidenum">
              <a:rPr lang="en-US">
                <a:solidFill>
                  <a:srgbClr val="FFFFFF"/>
                </a:solidFill>
              </a:rPr>
              <a:pPr/>
              <a:t>107</a:t>
            </a:fld>
            <a:endParaRPr lang="en-US">
              <a:solidFill>
                <a:srgbClr val="FFFFFF"/>
              </a:solidFill>
            </a:endParaRPr>
          </a:p>
        </p:txBody>
      </p:sp>
      <p:sp>
        <p:nvSpPr>
          <p:cNvPr id="158723" name="Rectangle 3"/>
          <p:cNvSpPr>
            <a:spLocks noGrp="1" noChangeArrowheads="1"/>
          </p:cNvSpPr>
          <p:nvPr>
            <p:ph type="body" sz="half" idx="1"/>
          </p:nvPr>
        </p:nvSpPr>
        <p:spPr>
          <a:xfrm>
            <a:off x="228600" y="1345745"/>
            <a:ext cx="8686800" cy="4302125"/>
          </a:xfrm>
        </p:spPr>
        <p:txBody>
          <a:bodyPr/>
          <a:lstStyle/>
          <a:p>
            <a:pPr marL="857250" lvl="2" indent="0">
              <a:lnSpc>
                <a:spcPct val="90000"/>
              </a:lnSpc>
              <a:buNone/>
            </a:pPr>
            <a:endParaRPr lang="en-US" sz="4400" b="1" dirty="0" smtClean="0">
              <a:solidFill>
                <a:srgbClr val="C00000"/>
              </a:solidFill>
              <a:effectLst>
                <a:outerShdw blurRad="38100" dist="38100" dir="2700000" algn="tl">
                  <a:srgbClr val="000000">
                    <a:alpha val="43137"/>
                  </a:srgbClr>
                </a:outerShdw>
              </a:effectLst>
            </a:endParaRPr>
          </a:p>
          <a:p>
            <a:pPr marL="857250" lvl="2" indent="0">
              <a:lnSpc>
                <a:spcPct val="90000"/>
              </a:lnSpc>
              <a:buNone/>
            </a:pPr>
            <a:r>
              <a:rPr lang="en-US" sz="7200" b="1" dirty="0" smtClean="0">
                <a:solidFill>
                  <a:srgbClr val="C00000"/>
                </a:solidFill>
                <a:effectLst>
                  <a:outerShdw blurRad="38100" dist="38100" dir="2700000" algn="tl">
                    <a:srgbClr val="000000">
                      <a:alpha val="43137"/>
                    </a:srgbClr>
                  </a:outerShdw>
                </a:effectLst>
              </a:rPr>
              <a:t>30 ml </a:t>
            </a:r>
            <a:r>
              <a:rPr lang="en-US" sz="7200" b="1" dirty="0">
                <a:solidFill>
                  <a:srgbClr val="C00000"/>
                </a:solidFill>
                <a:effectLst>
                  <a:outerShdw blurRad="38100" dist="38100" dir="2700000" algn="tl">
                    <a:srgbClr val="000000">
                      <a:alpha val="43137"/>
                    </a:srgbClr>
                  </a:outerShdw>
                </a:effectLst>
              </a:rPr>
              <a:t>= 1 ounce</a:t>
            </a:r>
          </a:p>
          <a:p>
            <a:pPr marL="457200" lvl="1" indent="0">
              <a:lnSpc>
                <a:spcPct val="90000"/>
              </a:lnSpc>
              <a:buNone/>
            </a:pPr>
            <a:endParaRPr lang="en-US" sz="3600" dirty="0"/>
          </a:p>
        </p:txBody>
      </p:sp>
      <p:grpSp>
        <p:nvGrpSpPr>
          <p:cNvPr id="159067" name="Group 347"/>
          <p:cNvGrpSpPr>
            <a:grpSpLocks/>
          </p:cNvGrpSpPr>
          <p:nvPr/>
        </p:nvGrpSpPr>
        <p:grpSpPr bwMode="auto">
          <a:xfrm>
            <a:off x="3952793" y="3583692"/>
            <a:ext cx="1238413" cy="1534676"/>
            <a:chOff x="1265" y="730"/>
            <a:chExt cx="3993" cy="3521"/>
          </a:xfrm>
        </p:grpSpPr>
        <p:grpSp>
          <p:nvGrpSpPr>
            <p:cNvPr id="159068" name="Group 348"/>
            <p:cNvGrpSpPr>
              <a:grpSpLocks/>
            </p:cNvGrpSpPr>
            <p:nvPr/>
          </p:nvGrpSpPr>
          <p:grpSpPr bwMode="auto">
            <a:xfrm>
              <a:off x="1265" y="730"/>
              <a:ext cx="3993" cy="3521"/>
              <a:chOff x="577" y="634"/>
              <a:chExt cx="3993" cy="3521"/>
            </a:xfrm>
          </p:grpSpPr>
          <p:grpSp>
            <p:nvGrpSpPr>
              <p:cNvPr id="159069" name="Group 349"/>
              <p:cNvGrpSpPr>
                <a:grpSpLocks/>
              </p:cNvGrpSpPr>
              <p:nvPr/>
            </p:nvGrpSpPr>
            <p:grpSpPr bwMode="auto">
              <a:xfrm>
                <a:off x="577" y="634"/>
                <a:ext cx="3993" cy="3521"/>
                <a:chOff x="577" y="634"/>
                <a:chExt cx="3993" cy="3521"/>
              </a:xfrm>
            </p:grpSpPr>
            <p:sp>
              <p:nvSpPr>
                <p:cNvPr id="159070" name="Freeform 350"/>
                <p:cNvSpPr>
                  <a:spLocks/>
                </p:cNvSpPr>
                <p:nvPr/>
              </p:nvSpPr>
              <p:spPr bwMode="auto">
                <a:xfrm>
                  <a:off x="577" y="1755"/>
                  <a:ext cx="3993" cy="2400"/>
                </a:xfrm>
                <a:custGeom>
                  <a:avLst/>
                  <a:gdLst>
                    <a:gd name="T0" fmla="*/ 2198 w 3993"/>
                    <a:gd name="T1" fmla="*/ 6 h 2400"/>
                    <a:gd name="T2" fmla="*/ 2445 w 3993"/>
                    <a:gd name="T3" fmla="*/ 29 h 2400"/>
                    <a:gd name="T4" fmla="*/ 2679 w 3993"/>
                    <a:gd name="T5" fmla="*/ 72 h 2400"/>
                    <a:gd name="T6" fmla="*/ 2902 w 3993"/>
                    <a:gd name="T7" fmla="*/ 129 h 2400"/>
                    <a:gd name="T8" fmla="*/ 3111 w 3993"/>
                    <a:gd name="T9" fmla="*/ 205 h 2400"/>
                    <a:gd name="T10" fmla="*/ 3299 w 3993"/>
                    <a:gd name="T11" fmla="*/ 291 h 2400"/>
                    <a:gd name="T12" fmla="*/ 3472 w 3993"/>
                    <a:gd name="T13" fmla="*/ 393 h 2400"/>
                    <a:gd name="T14" fmla="*/ 3622 w 3993"/>
                    <a:gd name="T15" fmla="*/ 505 h 2400"/>
                    <a:gd name="T16" fmla="*/ 3750 w 3993"/>
                    <a:gd name="T17" fmla="*/ 626 h 2400"/>
                    <a:gd name="T18" fmla="*/ 3852 w 3993"/>
                    <a:gd name="T19" fmla="*/ 759 h 2400"/>
                    <a:gd name="T20" fmla="*/ 3928 w 3993"/>
                    <a:gd name="T21" fmla="*/ 899 h 2400"/>
                    <a:gd name="T22" fmla="*/ 3975 w 3993"/>
                    <a:gd name="T23" fmla="*/ 1045 h 2400"/>
                    <a:gd name="T24" fmla="*/ 3993 w 3993"/>
                    <a:gd name="T25" fmla="*/ 1200 h 2400"/>
                    <a:gd name="T26" fmla="*/ 3975 w 3993"/>
                    <a:gd name="T27" fmla="*/ 1350 h 2400"/>
                    <a:gd name="T28" fmla="*/ 3928 w 3993"/>
                    <a:gd name="T29" fmla="*/ 1498 h 2400"/>
                    <a:gd name="T30" fmla="*/ 3852 w 3993"/>
                    <a:gd name="T31" fmla="*/ 1637 h 2400"/>
                    <a:gd name="T32" fmla="*/ 3750 w 3993"/>
                    <a:gd name="T33" fmla="*/ 1769 h 2400"/>
                    <a:gd name="T34" fmla="*/ 3622 w 3993"/>
                    <a:gd name="T35" fmla="*/ 1890 h 2400"/>
                    <a:gd name="T36" fmla="*/ 3472 w 3993"/>
                    <a:gd name="T37" fmla="*/ 2003 h 2400"/>
                    <a:gd name="T38" fmla="*/ 3299 w 3993"/>
                    <a:gd name="T39" fmla="*/ 2103 h 2400"/>
                    <a:gd name="T40" fmla="*/ 3111 w 3993"/>
                    <a:gd name="T41" fmla="*/ 2193 h 2400"/>
                    <a:gd name="T42" fmla="*/ 2902 w 3993"/>
                    <a:gd name="T43" fmla="*/ 2265 h 2400"/>
                    <a:gd name="T44" fmla="*/ 2679 w 3993"/>
                    <a:gd name="T45" fmla="*/ 2323 h 2400"/>
                    <a:gd name="T46" fmla="*/ 2445 w 3993"/>
                    <a:gd name="T47" fmla="*/ 2367 h 2400"/>
                    <a:gd name="T48" fmla="*/ 2198 w 3993"/>
                    <a:gd name="T49" fmla="*/ 2393 h 2400"/>
                    <a:gd name="T50" fmla="*/ 1944 w 3993"/>
                    <a:gd name="T51" fmla="*/ 2398 h 2400"/>
                    <a:gd name="T52" fmla="*/ 1691 w 3993"/>
                    <a:gd name="T53" fmla="*/ 2384 h 2400"/>
                    <a:gd name="T54" fmla="*/ 1449 w 3993"/>
                    <a:gd name="T55" fmla="*/ 2351 h 2400"/>
                    <a:gd name="T56" fmla="*/ 1220 w 3993"/>
                    <a:gd name="T57" fmla="*/ 2304 h 2400"/>
                    <a:gd name="T58" fmla="*/ 1001 w 3993"/>
                    <a:gd name="T59" fmla="*/ 2238 h 2400"/>
                    <a:gd name="T60" fmla="*/ 801 w 3993"/>
                    <a:gd name="T61" fmla="*/ 2159 h 2400"/>
                    <a:gd name="T62" fmla="*/ 618 w 3993"/>
                    <a:gd name="T63" fmla="*/ 2065 h 2400"/>
                    <a:gd name="T64" fmla="*/ 455 w 3993"/>
                    <a:gd name="T65" fmla="*/ 1960 h 2400"/>
                    <a:gd name="T66" fmla="*/ 314 w 3993"/>
                    <a:gd name="T67" fmla="*/ 1843 h 2400"/>
                    <a:gd name="T68" fmla="*/ 197 w 3993"/>
                    <a:gd name="T69" fmla="*/ 1716 h 2400"/>
                    <a:gd name="T70" fmla="*/ 103 w 3993"/>
                    <a:gd name="T71" fmla="*/ 1582 h 2400"/>
                    <a:gd name="T72" fmla="*/ 40 w 3993"/>
                    <a:gd name="T73" fmla="*/ 1440 h 2400"/>
                    <a:gd name="T74" fmla="*/ 4 w 3993"/>
                    <a:gd name="T75" fmla="*/ 1290 h 2400"/>
                    <a:gd name="T76" fmla="*/ 2 w 3993"/>
                    <a:gd name="T77" fmla="*/ 1137 h 2400"/>
                    <a:gd name="T78" fmla="*/ 29 w 3993"/>
                    <a:gd name="T79" fmla="*/ 985 h 2400"/>
                    <a:gd name="T80" fmla="*/ 89 w 3993"/>
                    <a:gd name="T81" fmla="*/ 842 h 2400"/>
                    <a:gd name="T82" fmla="*/ 175 w 3993"/>
                    <a:gd name="T83" fmla="*/ 705 h 2400"/>
                    <a:gd name="T84" fmla="*/ 289 w 3993"/>
                    <a:gd name="T85" fmla="*/ 576 h 2400"/>
                    <a:gd name="T86" fmla="*/ 424 w 3993"/>
                    <a:gd name="T87" fmla="*/ 457 h 2400"/>
                    <a:gd name="T88" fmla="*/ 585 w 3993"/>
                    <a:gd name="T89" fmla="*/ 352 h 2400"/>
                    <a:gd name="T90" fmla="*/ 762 w 3993"/>
                    <a:gd name="T91" fmla="*/ 255 h 2400"/>
                    <a:gd name="T92" fmla="*/ 960 w 3993"/>
                    <a:gd name="T93" fmla="*/ 172 h 2400"/>
                    <a:gd name="T94" fmla="*/ 1174 w 3993"/>
                    <a:gd name="T95" fmla="*/ 104 h 2400"/>
                    <a:gd name="T96" fmla="*/ 1402 w 3993"/>
                    <a:gd name="T97" fmla="*/ 53 h 2400"/>
                    <a:gd name="T98" fmla="*/ 1641 w 3993"/>
                    <a:gd name="T99" fmla="*/ 18 h 2400"/>
                    <a:gd name="T100" fmla="*/ 1893 w 3993"/>
                    <a:gd name="T101" fmla="*/ 0 h 2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93" h="2400">
                      <a:moveTo>
                        <a:pt x="1997" y="0"/>
                      </a:moveTo>
                      <a:lnTo>
                        <a:pt x="2047" y="0"/>
                      </a:lnTo>
                      <a:lnTo>
                        <a:pt x="2098" y="0"/>
                      </a:lnTo>
                      <a:lnTo>
                        <a:pt x="2148" y="2"/>
                      </a:lnTo>
                      <a:lnTo>
                        <a:pt x="2198" y="6"/>
                      </a:lnTo>
                      <a:lnTo>
                        <a:pt x="2247" y="8"/>
                      </a:lnTo>
                      <a:lnTo>
                        <a:pt x="2297" y="12"/>
                      </a:lnTo>
                      <a:lnTo>
                        <a:pt x="2347" y="18"/>
                      </a:lnTo>
                      <a:lnTo>
                        <a:pt x="2397" y="24"/>
                      </a:lnTo>
                      <a:lnTo>
                        <a:pt x="2445" y="29"/>
                      </a:lnTo>
                      <a:lnTo>
                        <a:pt x="2492" y="36"/>
                      </a:lnTo>
                      <a:lnTo>
                        <a:pt x="2539" y="44"/>
                      </a:lnTo>
                      <a:lnTo>
                        <a:pt x="2587" y="53"/>
                      </a:lnTo>
                      <a:lnTo>
                        <a:pt x="2633" y="61"/>
                      </a:lnTo>
                      <a:lnTo>
                        <a:pt x="2679" y="72"/>
                      </a:lnTo>
                      <a:lnTo>
                        <a:pt x="2725" y="82"/>
                      </a:lnTo>
                      <a:lnTo>
                        <a:pt x="2771" y="94"/>
                      </a:lnTo>
                      <a:lnTo>
                        <a:pt x="2815" y="104"/>
                      </a:lnTo>
                      <a:lnTo>
                        <a:pt x="2858" y="116"/>
                      </a:lnTo>
                      <a:lnTo>
                        <a:pt x="2902" y="129"/>
                      </a:lnTo>
                      <a:lnTo>
                        <a:pt x="2945" y="144"/>
                      </a:lnTo>
                      <a:lnTo>
                        <a:pt x="2986" y="157"/>
                      </a:lnTo>
                      <a:lnTo>
                        <a:pt x="3028" y="172"/>
                      </a:lnTo>
                      <a:lnTo>
                        <a:pt x="3069" y="187"/>
                      </a:lnTo>
                      <a:lnTo>
                        <a:pt x="3111" y="205"/>
                      </a:lnTo>
                      <a:lnTo>
                        <a:pt x="3149" y="220"/>
                      </a:lnTo>
                      <a:lnTo>
                        <a:pt x="3189" y="237"/>
                      </a:lnTo>
                      <a:lnTo>
                        <a:pt x="3226" y="255"/>
                      </a:lnTo>
                      <a:lnTo>
                        <a:pt x="3264" y="273"/>
                      </a:lnTo>
                      <a:lnTo>
                        <a:pt x="3299" y="291"/>
                      </a:lnTo>
                      <a:lnTo>
                        <a:pt x="3336" y="311"/>
                      </a:lnTo>
                      <a:lnTo>
                        <a:pt x="3372" y="331"/>
                      </a:lnTo>
                      <a:lnTo>
                        <a:pt x="3407" y="352"/>
                      </a:lnTo>
                      <a:lnTo>
                        <a:pt x="3439" y="372"/>
                      </a:lnTo>
                      <a:lnTo>
                        <a:pt x="3472" y="393"/>
                      </a:lnTo>
                      <a:lnTo>
                        <a:pt x="3503" y="414"/>
                      </a:lnTo>
                      <a:lnTo>
                        <a:pt x="3535" y="436"/>
                      </a:lnTo>
                      <a:lnTo>
                        <a:pt x="3564" y="457"/>
                      </a:lnTo>
                      <a:lnTo>
                        <a:pt x="3594" y="481"/>
                      </a:lnTo>
                      <a:lnTo>
                        <a:pt x="3622" y="505"/>
                      </a:lnTo>
                      <a:lnTo>
                        <a:pt x="3651" y="528"/>
                      </a:lnTo>
                      <a:lnTo>
                        <a:pt x="3676" y="552"/>
                      </a:lnTo>
                      <a:lnTo>
                        <a:pt x="3702" y="576"/>
                      </a:lnTo>
                      <a:lnTo>
                        <a:pt x="3726" y="601"/>
                      </a:lnTo>
                      <a:lnTo>
                        <a:pt x="3750" y="626"/>
                      </a:lnTo>
                      <a:lnTo>
                        <a:pt x="3772" y="651"/>
                      </a:lnTo>
                      <a:lnTo>
                        <a:pt x="3795" y="677"/>
                      </a:lnTo>
                      <a:lnTo>
                        <a:pt x="3814" y="705"/>
                      </a:lnTo>
                      <a:lnTo>
                        <a:pt x="3835" y="733"/>
                      </a:lnTo>
                      <a:lnTo>
                        <a:pt x="3852" y="759"/>
                      </a:lnTo>
                      <a:lnTo>
                        <a:pt x="3870" y="785"/>
                      </a:lnTo>
                      <a:lnTo>
                        <a:pt x="3885" y="813"/>
                      </a:lnTo>
                      <a:lnTo>
                        <a:pt x="3901" y="842"/>
                      </a:lnTo>
                      <a:lnTo>
                        <a:pt x="3914" y="870"/>
                      </a:lnTo>
                      <a:lnTo>
                        <a:pt x="3928" y="899"/>
                      </a:lnTo>
                      <a:lnTo>
                        <a:pt x="3939" y="927"/>
                      </a:lnTo>
                      <a:lnTo>
                        <a:pt x="3951" y="958"/>
                      </a:lnTo>
                      <a:lnTo>
                        <a:pt x="3959" y="985"/>
                      </a:lnTo>
                      <a:lnTo>
                        <a:pt x="3968" y="1016"/>
                      </a:lnTo>
                      <a:lnTo>
                        <a:pt x="3975" y="1045"/>
                      </a:lnTo>
                      <a:lnTo>
                        <a:pt x="3982" y="1076"/>
                      </a:lnTo>
                      <a:lnTo>
                        <a:pt x="3985" y="1107"/>
                      </a:lnTo>
                      <a:lnTo>
                        <a:pt x="3989" y="1137"/>
                      </a:lnTo>
                      <a:lnTo>
                        <a:pt x="3992" y="1168"/>
                      </a:lnTo>
                      <a:lnTo>
                        <a:pt x="3993" y="1200"/>
                      </a:lnTo>
                      <a:lnTo>
                        <a:pt x="3992" y="1229"/>
                      </a:lnTo>
                      <a:lnTo>
                        <a:pt x="3989" y="1261"/>
                      </a:lnTo>
                      <a:lnTo>
                        <a:pt x="3985" y="1290"/>
                      </a:lnTo>
                      <a:lnTo>
                        <a:pt x="3982" y="1321"/>
                      </a:lnTo>
                      <a:lnTo>
                        <a:pt x="3975" y="1350"/>
                      </a:lnTo>
                      <a:lnTo>
                        <a:pt x="3968" y="1380"/>
                      </a:lnTo>
                      <a:lnTo>
                        <a:pt x="3959" y="1409"/>
                      </a:lnTo>
                      <a:lnTo>
                        <a:pt x="3951" y="1440"/>
                      </a:lnTo>
                      <a:lnTo>
                        <a:pt x="3939" y="1469"/>
                      </a:lnTo>
                      <a:lnTo>
                        <a:pt x="3928" y="1498"/>
                      </a:lnTo>
                      <a:lnTo>
                        <a:pt x="3914" y="1525"/>
                      </a:lnTo>
                      <a:lnTo>
                        <a:pt x="3901" y="1554"/>
                      </a:lnTo>
                      <a:lnTo>
                        <a:pt x="3885" y="1582"/>
                      </a:lnTo>
                      <a:lnTo>
                        <a:pt x="3870" y="1610"/>
                      </a:lnTo>
                      <a:lnTo>
                        <a:pt x="3852" y="1637"/>
                      </a:lnTo>
                      <a:lnTo>
                        <a:pt x="3835" y="1665"/>
                      </a:lnTo>
                      <a:lnTo>
                        <a:pt x="3814" y="1690"/>
                      </a:lnTo>
                      <a:lnTo>
                        <a:pt x="3795" y="1716"/>
                      </a:lnTo>
                      <a:lnTo>
                        <a:pt x="3772" y="1743"/>
                      </a:lnTo>
                      <a:lnTo>
                        <a:pt x="3750" y="1769"/>
                      </a:lnTo>
                      <a:lnTo>
                        <a:pt x="3726" y="1794"/>
                      </a:lnTo>
                      <a:lnTo>
                        <a:pt x="3702" y="1819"/>
                      </a:lnTo>
                      <a:lnTo>
                        <a:pt x="3676" y="1843"/>
                      </a:lnTo>
                      <a:lnTo>
                        <a:pt x="3651" y="1868"/>
                      </a:lnTo>
                      <a:lnTo>
                        <a:pt x="3622" y="1890"/>
                      </a:lnTo>
                      <a:lnTo>
                        <a:pt x="3594" y="1914"/>
                      </a:lnTo>
                      <a:lnTo>
                        <a:pt x="3564" y="1936"/>
                      </a:lnTo>
                      <a:lnTo>
                        <a:pt x="3535" y="1960"/>
                      </a:lnTo>
                      <a:lnTo>
                        <a:pt x="3503" y="1981"/>
                      </a:lnTo>
                      <a:lnTo>
                        <a:pt x="3472" y="2003"/>
                      </a:lnTo>
                      <a:lnTo>
                        <a:pt x="3439" y="2024"/>
                      </a:lnTo>
                      <a:lnTo>
                        <a:pt x="3407" y="2047"/>
                      </a:lnTo>
                      <a:lnTo>
                        <a:pt x="3372" y="2065"/>
                      </a:lnTo>
                      <a:lnTo>
                        <a:pt x="3336" y="2085"/>
                      </a:lnTo>
                      <a:lnTo>
                        <a:pt x="3299" y="2103"/>
                      </a:lnTo>
                      <a:lnTo>
                        <a:pt x="3264" y="2123"/>
                      </a:lnTo>
                      <a:lnTo>
                        <a:pt x="3226" y="2140"/>
                      </a:lnTo>
                      <a:lnTo>
                        <a:pt x="3189" y="2159"/>
                      </a:lnTo>
                      <a:lnTo>
                        <a:pt x="3149" y="2176"/>
                      </a:lnTo>
                      <a:lnTo>
                        <a:pt x="3111" y="2193"/>
                      </a:lnTo>
                      <a:lnTo>
                        <a:pt x="3069" y="2207"/>
                      </a:lnTo>
                      <a:lnTo>
                        <a:pt x="3028" y="2223"/>
                      </a:lnTo>
                      <a:lnTo>
                        <a:pt x="2986" y="2238"/>
                      </a:lnTo>
                      <a:lnTo>
                        <a:pt x="2945" y="2252"/>
                      </a:lnTo>
                      <a:lnTo>
                        <a:pt x="2902" y="2265"/>
                      </a:lnTo>
                      <a:lnTo>
                        <a:pt x="2858" y="2279"/>
                      </a:lnTo>
                      <a:lnTo>
                        <a:pt x="2815" y="2290"/>
                      </a:lnTo>
                      <a:lnTo>
                        <a:pt x="2771" y="2304"/>
                      </a:lnTo>
                      <a:lnTo>
                        <a:pt x="2725" y="2313"/>
                      </a:lnTo>
                      <a:lnTo>
                        <a:pt x="2679" y="2323"/>
                      </a:lnTo>
                      <a:lnTo>
                        <a:pt x="2633" y="2333"/>
                      </a:lnTo>
                      <a:lnTo>
                        <a:pt x="2587" y="2343"/>
                      </a:lnTo>
                      <a:lnTo>
                        <a:pt x="2539" y="2351"/>
                      </a:lnTo>
                      <a:lnTo>
                        <a:pt x="2492" y="2359"/>
                      </a:lnTo>
                      <a:lnTo>
                        <a:pt x="2445" y="2367"/>
                      </a:lnTo>
                      <a:lnTo>
                        <a:pt x="2397" y="2375"/>
                      </a:lnTo>
                      <a:lnTo>
                        <a:pt x="2347" y="2379"/>
                      </a:lnTo>
                      <a:lnTo>
                        <a:pt x="2297" y="2384"/>
                      </a:lnTo>
                      <a:lnTo>
                        <a:pt x="2247" y="2388"/>
                      </a:lnTo>
                      <a:lnTo>
                        <a:pt x="2198" y="2393"/>
                      </a:lnTo>
                      <a:lnTo>
                        <a:pt x="2148" y="2394"/>
                      </a:lnTo>
                      <a:lnTo>
                        <a:pt x="2098" y="2397"/>
                      </a:lnTo>
                      <a:lnTo>
                        <a:pt x="2047" y="2398"/>
                      </a:lnTo>
                      <a:lnTo>
                        <a:pt x="1997" y="2400"/>
                      </a:lnTo>
                      <a:lnTo>
                        <a:pt x="1944" y="2398"/>
                      </a:lnTo>
                      <a:lnTo>
                        <a:pt x="1893" y="2397"/>
                      </a:lnTo>
                      <a:lnTo>
                        <a:pt x="1841" y="2394"/>
                      </a:lnTo>
                      <a:lnTo>
                        <a:pt x="1791" y="2393"/>
                      </a:lnTo>
                      <a:lnTo>
                        <a:pt x="1740" y="2388"/>
                      </a:lnTo>
                      <a:lnTo>
                        <a:pt x="1691" y="2384"/>
                      </a:lnTo>
                      <a:lnTo>
                        <a:pt x="1641" y="2379"/>
                      </a:lnTo>
                      <a:lnTo>
                        <a:pt x="1594" y="2375"/>
                      </a:lnTo>
                      <a:lnTo>
                        <a:pt x="1544" y="2367"/>
                      </a:lnTo>
                      <a:lnTo>
                        <a:pt x="1496" y="2359"/>
                      </a:lnTo>
                      <a:lnTo>
                        <a:pt x="1449" y="2351"/>
                      </a:lnTo>
                      <a:lnTo>
                        <a:pt x="1402" y="2343"/>
                      </a:lnTo>
                      <a:lnTo>
                        <a:pt x="1354" y="2333"/>
                      </a:lnTo>
                      <a:lnTo>
                        <a:pt x="1309" y="2323"/>
                      </a:lnTo>
                      <a:lnTo>
                        <a:pt x="1263" y="2313"/>
                      </a:lnTo>
                      <a:lnTo>
                        <a:pt x="1220" y="2304"/>
                      </a:lnTo>
                      <a:lnTo>
                        <a:pt x="1174" y="2290"/>
                      </a:lnTo>
                      <a:lnTo>
                        <a:pt x="1130" y="2279"/>
                      </a:lnTo>
                      <a:lnTo>
                        <a:pt x="1087" y="2265"/>
                      </a:lnTo>
                      <a:lnTo>
                        <a:pt x="1045" y="2252"/>
                      </a:lnTo>
                      <a:lnTo>
                        <a:pt x="1001" y="2238"/>
                      </a:lnTo>
                      <a:lnTo>
                        <a:pt x="960" y="2223"/>
                      </a:lnTo>
                      <a:lnTo>
                        <a:pt x="920" y="2207"/>
                      </a:lnTo>
                      <a:lnTo>
                        <a:pt x="880" y="2193"/>
                      </a:lnTo>
                      <a:lnTo>
                        <a:pt x="839" y="2176"/>
                      </a:lnTo>
                      <a:lnTo>
                        <a:pt x="801" y="2159"/>
                      </a:lnTo>
                      <a:lnTo>
                        <a:pt x="762" y="2140"/>
                      </a:lnTo>
                      <a:lnTo>
                        <a:pt x="726" y="2123"/>
                      </a:lnTo>
                      <a:lnTo>
                        <a:pt x="688" y="2103"/>
                      </a:lnTo>
                      <a:lnTo>
                        <a:pt x="654" y="2085"/>
                      </a:lnTo>
                      <a:lnTo>
                        <a:pt x="618" y="2065"/>
                      </a:lnTo>
                      <a:lnTo>
                        <a:pt x="585" y="2047"/>
                      </a:lnTo>
                      <a:lnTo>
                        <a:pt x="549" y="2024"/>
                      </a:lnTo>
                      <a:lnTo>
                        <a:pt x="518" y="2003"/>
                      </a:lnTo>
                      <a:lnTo>
                        <a:pt x="485" y="1981"/>
                      </a:lnTo>
                      <a:lnTo>
                        <a:pt x="455" y="1960"/>
                      </a:lnTo>
                      <a:lnTo>
                        <a:pt x="424" y="1936"/>
                      </a:lnTo>
                      <a:lnTo>
                        <a:pt x="395" y="1914"/>
                      </a:lnTo>
                      <a:lnTo>
                        <a:pt x="368" y="1890"/>
                      </a:lnTo>
                      <a:lnTo>
                        <a:pt x="341" y="1868"/>
                      </a:lnTo>
                      <a:lnTo>
                        <a:pt x="314" y="1843"/>
                      </a:lnTo>
                      <a:lnTo>
                        <a:pt x="289" y="1819"/>
                      </a:lnTo>
                      <a:lnTo>
                        <a:pt x="264" y="1794"/>
                      </a:lnTo>
                      <a:lnTo>
                        <a:pt x="240" y="1769"/>
                      </a:lnTo>
                      <a:lnTo>
                        <a:pt x="216" y="1743"/>
                      </a:lnTo>
                      <a:lnTo>
                        <a:pt x="197" y="1716"/>
                      </a:lnTo>
                      <a:lnTo>
                        <a:pt x="175" y="1690"/>
                      </a:lnTo>
                      <a:lnTo>
                        <a:pt x="157" y="1665"/>
                      </a:lnTo>
                      <a:lnTo>
                        <a:pt x="137" y="1637"/>
                      </a:lnTo>
                      <a:lnTo>
                        <a:pt x="120" y="1610"/>
                      </a:lnTo>
                      <a:lnTo>
                        <a:pt x="103" y="1582"/>
                      </a:lnTo>
                      <a:lnTo>
                        <a:pt x="89" y="1554"/>
                      </a:lnTo>
                      <a:lnTo>
                        <a:pt x="73" y="1525"/>
                      </a:lnTo>
                      <a:lnTo>
                        <a:pt x="61" y="1498"/>
                      </a:lnTo>
                      <a:lnTo>
                        <a:pt x="49" y="1469"/>
                      </a:lnTo>
                      <a:lnTo>
                        <a:pt x="40" y="1440"/>
                      </a:lnTo>
                      <a:lnTo>
                        <a:pt x="29" y="1409"/>
                      </a:lnTo>
                      <a:lnTo>
                        <a:pt x="21" y="1380"/>
                      </a:lnTo>
                      <a:lnTo>
                        <a:pt x="13" y="1350"/>
                      </a:lnTo>
                      <a:lnTo>
                        <a:pt x="10" y="1321"/>
                      </a:lnTo>
                      <a:lnTo>
                        <a:pt x="4" y="1290"/>
                      </a:lnTo>
                      <a:lnTo>
                        <a:pt x="2" y="1261"/>
                      </a:lnTo>
                      <a:lnTo>
                        <a:pt x="0" y="1229"/>
                      </a:lnTo>
                      <a:lnTo>
                        <a:pt x="0" y="1200"/>
                      </a:lnTo>
                      <a:lnTo>
                        <a:pt x="0" y="1168"/>
                      </a:lnTo>
                      <a:lnTo>
                        <a:pt x="2" y="1137"/>
                      </a:lnTo>
                      <a:lnTo>
                        <a:pt x="4" y="1107"/>
                      </a:lnTo>
                      <a:lnTo>
                        <a:pt x="10" y="1076"/>
                      </a:lnTo>
                      <a:lnTo>
                        <a:pt x="13" y="1045"/>
                      </a:lnTo>
                      <a:lnTo>
                        <a:pt x="21" y="1016"/>
                      </a:lnTo>
                      <a:lnTo>
                        <a:pt x="29" y="985"/>
                      </a:lnTo>
                      <a:lnTo>
                        <a:pt x="40" y="958"/>
                      </a:lnTo>
                      <a:lnTo>
                        <a:pt x="49" y="927"/>
                      </a:lnTo>
                      <a:lnTo>
                        <a:pt x="61" y="899"/>
                      </a:lnTo>
                      <a:lnTo>
                        <a:pt x="73" y="870"/>
                      </a:lnTo>
                      <a:lnTo>
                        <a:pt x="89" y="842"/>
                      </a:lnTo>
                      <a:lnTo>
                        <a:pt x="103" y="813"/>
                      </a:lnTo>
                      <a:lnTo>
                        <a:pt x="120" y="785"/>
                      </a:lnTo>
                      <a:lnTo>
                        <a:pt x="137" y="759"/>
                      </a:lnTo>
                      <a:lnTo>
                        <a:pt x="157" y="733"/>
                      </a:lnTo>
                      <a:lnTo>
                        <a:pt x="175" y="705"/>
                      </a:lnTo>
                      <a:lnTo>
                        <a:pt x="197" y="677"/>
                      </a:lnTo>
                      <a:lnTo>
                        <a:pt x="216" y="651"/>
                      </a:lnTo>
                      <a:lnTo>
                        <a:pt x="240" y="626"/>
                      </a:lnTo>
                      <a:lnTo>
                        <a:pt x="264" y="601"/>
                      </a:lnTo>
                      <a:lnTo>
                        <a:pt x="289" y="576"/>
                      </a:lnTo>
                      <a:lnTo>
                        <a:pt x="314" y="552"/>
                      </a:lnTo>
                      <a:lnTo>
                        <a:pt x="341" y="528"/>
                      </a:lnTo>
                      <a:lnTo>
                        <a:pt x="368" y="505"/>
                      </a:lnTo>
                      <a:lnTo>
                        <a:pt x="395" y="481"/>
                      </a:lnTo>
                      <a:lnTo>
                        <a:pt x="424" y="457"/>
                      </a:lnTo>
                      <a:lnTo>
                        <a:pt x="455" y="436"/>
                      </a:lnTo>
                      <a:lnTo>
                        <a:pt x="485" y="414"/>
                      </a:lnTo>
                      <a:lnTo>
                        <a:pt x="518" y="393"/>
                      </a:lnTo>
                      <a:lnTo>
                        <a:pt x="549" y="372"/>
                      </a:lnTo>
                      <a:lnTo>
                        <a:pt x="585" y="352"/>
                      </a:lnTo>
                      <a:lnTo>
                        <a:pt x="618" y="331"/>
                      </a:lnTo>
                      <a:lnTo>
                        <a:pt x="654" y="311"/>
                      </a:lnTo>
                      <a:lnTo>
                        <a:pt x="688" y="291"/>
                      </a:lnTo>
                      <a:lnTo>
                        <a:pt x="726" y="273"/>
                      </a:lnTo>
                      <a:lnTo>
                        <a:pt x="762" y="255"/>
                      </a:lnTo>
                      <a:lnTo>
                        <a:pt x="801" y="237"/>
                      </a:lnTo>
                      <a:lnTo>
                        <a:pt x="839" y="220"/>
                      </a:lnTo>
                      <a:lnTo>
                        <a:pt x="880" y="205"/>
                      </a:lnTo>
                      <a:lnTo>
                        <a:pt x="920" y="187"/>
                      </a:lnTo>
                      <a:lnTo>
                        <a:pt x="960" y="172"/>
                      </a:lnTo>
                      <a:lnTo>
                        <a:pt x="1001" y="157"/>
                      </a:lnTo>
                      <a:lnTo>
                        <a:pt x="1045" y="144"/>
                      </a:lnTo>
                      <a:lnTo>
                        <a:pt x="1087" y="129"/>
                      </a:lnTo>
                      <a:lnTo>
                        <a:pt x="1130" y="116"/>
                      </a:lnTo>
                      <a:lnTo>
                        <a:pt x="1174" y="104"/>
                      </a:lnTo>
                      <a:lnTo>
                        <a:pt x="1220" y="94"/>
                      </a:lnTo>
                      <a:lnTo>
                        <a:pt x="1263" y="82"/>
                      </a:lnTo>
                      <a:lnTo>
                        <a:pt x="1309" y="72"/>
                      </a:lnTo>
                      <a:lnTo>
                        <a:pt x="1354" y="61"/>
                      </a:lnTo>
                      <a:lnTo>
                        <a:pt x="1402" y="53"/>
                      </a:lnTo>
                      <a:lnTo>
                        <a:pt x="1449" y="44"/>
                      </a:lnTo>
                      <a:lnTo>
                        <a:pt x="1496" y="36"/>
                      </a:lnTo>
                      <a:lnTo>
                        <a:pt x="1544" y="29"/>
                      </a:lnTo>
                      <a:lnTo>
                        <a:pt x="1594" y="24"/>
                      </a:lnTo>
                      <a:lnTo>
                        <a:pt x="1641" y="18"/>
                      </a:lnTo>
                      <a:lnTo>
                        <a:pt x="1691" y="12"/>
                      </a:lnTo>
                      <a:lnTo>
                        <a:pt x="1740" y="8"/>
                      </a:lnTo>
                      <a:lnTo>
                        <a:pt x="1791" y="6"/>
                      </a:lnTo>
                      <a:lnTo>
                        <a:pt x="1841" y="2"/>
                      </a:lnTo>
                      <a:lnTo>
                        <a:pt x="1893" y="0"/>
                      </a:lnTo>
                      <a:lnTo>
                        <a:pt x="1944" y="0"/>
                      </a:lnTo>
                      <a:lnTo>
                        <a:pt x="1997"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1" name="Freeform 351"/>
                <p:cNvSpPr>
                  <a:spLocks/>
                </p:cNvSpPr>
                <p:nvPr/>
              </p:nvSpPr>
              <p:spPr bwMode="auto">
                <a:xfrm>
                  <a:off x="783" y="1878"/>
                  <a:ext cx="3582" cy="2153"/>
                </a:xfrm>
                <a:custGeom>
                  <a:avLst/>
                  <a:gdLst>
                    <a:gd name="T0" fmla="*/ 1973 w 3582"/>
                    <a:gd name="T1" fmla="*/ 4 h 2153"/>
                    <a:gd name="T2" fmla="*/ 2193 w 3582"/>
                    <a:gd name="T3" fmla="*/ 25 h 2153"/>
                    <a:gd name="T4" fmla="*/ 2403 w 3582"/>
                    <a:gd name="T5" fmla="*/ 63 h 2153"/>
                    <a:gd name="T6" fmla="*/ 2602 w 3582"/>
                    <a:gd name="T7" fmla="*/ 117 h 2153"/>
                    <a:gd name="T8" fmla="*/ 2789 w 3582"/>
                    <a:gd name="T9" fmla="*/ 184 h 2153"/>
                    <a:gd name="T10" fmla="*/ 2959 w 3582"/>
                    <a:gd name="T11" fmla="*/ 262 h 2153"/>
                    <a:gd name="T12" fmla="*/ 3113 w 3582"/>
                    <a:gd name="T13" fmla="*/ 351 h 2153"/>
                    <a:gd name="T14" fmla="*/ 3247 w 3582"/>
                    <a:gd name="T15" fmla="*/ 453 h 2153"/>
                    <a:gd name="T16" fmla="*/ 3363 w 3582"/>
                    <a:gd name="T17" fmla="*/ 563 h 2153"/>
                    <a:gd name="T18" fmla="*/ 3455 w 3582"/>
                    <a:gd name="T19" fmla="*/ 682 h 2153"/>
                    <a:gd name="T20" fmla="*/ 3523 w 3582"/>
                    <a:gd name="T21" fmla="*/ 807 h 2153"/>
                    <a:gd name="T22" fmla="*/ 3565 w 3582"/>
                    <a:gd name="T23" fmla="*/ 939 h 2153"/>
                    <a:gd name="T24" fmla="*/ 3582 w 3582"/>
                    <a:gd name="T25" fmla="*/ 1077 h 2153"/>
                    <a:gd name="T26" fmla="*/ 3565 w 3582"/>
                    <a:gd name="T27" fmla="*/ 1211 h 2153"/>
                    <a:gd name="T28" fmla="*/ 3523 w 3582"/>
                    <a:gd name="T29" fmla="*/ 1343 h 2153"/>
                    <a:gd name="T30" fmla="*/ 3455 w 3582"/>
                    <a:gd name="T31" fmla="*/ 1469 h 2153"/>
                    <a:gd name="T32" fmla="*/ 3363 w 3582"/>
                    <a:gd name="T33" fmla="*/ 1588 h 2153"/>
                    <a:gd name="T34" fmla="*/ 3247 w 3582"/>
                    <a:gd name="T35" fmla="*/ 1697 h 2153"/>
                    <a:gd name="T36" fmla="*/ 3113 w 3582"/>
                    <a:gd name="T37" fmla="*/ 1799 h 2153"/>
                    <a:gd name="T38" fmla="*/ 2959 w 3582"/>
                    <a:gd name="T39" fmla="*/ 1888 h 2153"/>
                    <a:gd name="T40" fmla="*/ 2789 w 3582"/>
                    <a:gd name="T41" fmla="*/ 1967 h 2153"/>
                    <a:gd name="T42" fmla="*/ 2602 w 3582"/>
                    <a:gd name="T43" fmla="*/ 2033 h 2153"/>
                    <a:gd name="T44" fmla="*/ 2403 w 3582"/>
                    <a:gd name="T45" fmla="*/ 2086 h 2153"/>
                    <a:gd name="T46" fmla="*/ 2193 w 3582"/>
                    <a:gd name="T47" fmla="*/ 2124 h 2153"/>
                    <a:gd name="T48" fmla="*/ 1973 w 3582"/>
                    <a:gd name="T49" fmla="*/ 2146 h 2153"/>
                    <a:gd name="T50" fmla="*/ 1743 w 3582"/>
                    <a:gd name="T51" fmla="*/ 2152 h 2153"/>
                    <a:gd name="T52" fmla="*/ 1516 w 3582"/>
                    <a:gd name="T53" fmla="*/ 2138 h 2153"/>
                    <a:gd name="T54" fmla="*/ 1298 w 3582"/>
                    <a:gd name="T55" fmla="*/ 2109 h 2153"/>
                    <a:gd name="T56" fmla="*/ 1094 w 3582"/>
                    <a:gd name="T57" fmla="*/ 2067 h 2153"/>
                    <a:gd name="T58" fmla="*/ 898 w 3582"/>
                    <a:gd name="T59" fmla="*/ 2008 h 2153"/>
                    <a:gd name="T60" fmla="*/ 718 w 3582"/>
                    <a:gd name="T61" fmla="*/ 1937 h 2153"/>
                    <a:gd name="T62" fmla="*/ 553 w 3582"/>
                    <a:gd name="T63" fmla="*/ 1854 h 2153"/>
                    <a:gd name="T64" fmla="*/ 407 w 3582"/>
                    <a:gd name="T65" fmla="*/ 1759 h 2153"/>
                    <a:gd name="T66" fmla="*/ 279 w 3582"/>
                    <a:gd name="T67" fmla="*/ 1655 h 2153"/>
                    <a:gd name="T68" fmla="*/ 174 w 3582"/>
                    <a:gd name="T69" fmla="*/ 1541 h 2153"/>
                    <a:gd name="T70" fmla="*/ 91 w 3582"/>
                    <a:gd name="T71" fmla="*/ 1419 h 2153"/>
                    <a:gd name="T72" fmla="*/ 35 w 3582"/>
                    <a:gd name="T73" fmla="*/ 1292 h 2153"/>
                    <a:gd name="T74" fmla="*/ 4 w 3582"/>
                    <a:gd name="T75" fmla="*/ 1157 h 2153"/>
                    <a:gd name="T76" fmla="*/ 1 w 3582"/>
                    <a:gd name="T77" fmla="*/ 1020 h 2153"/>
                    <a:gd name="T78" fmla="*/ 26 w 3582"/>
                    <a:gd name="T79" fmla="*/ 885 h 2153"/>
                    <a:gd name="T80" fmla="*/ 79 w 3582"/>
                    <a:gd name="T81" fmla="*/ 757 h 2153"/>
                    <a:gd name="T82" fmla="*/ 155 w 3582"/>
                    <a:gd name="T83" fmla="*/ 633 h 2153"/>
                    <a:gd name="T84" fmla="*/ 257 w 3582"/>
                    <a:gd name="T85" fmla="*/ 517 h 2153"/>
                    <a:gd name="T86" fmla="*/ 379 w 3582"/>
                    <a:gd name="T87" fmla="*/ 411 h 2153"/>
                    <a:gd name="T88" fmla="*/ 524 w 3582"/>
                    <a:gd name="T89" fmla="*/ 316 h 2153"/>
                    <a:gd name="T90" fmla="*/ 683 w 3582"/>
                    <a:gd name="T91" fmla="*/ 229 h 2153"/>
                    <a:gd name="T92" fmla="*/ 861 w 3582"/>
                    <a:gd name="T93" fmla="*/ 155 h 2153"/>
                    <a:gd name="T94" fmla="*/ 1053 w 3582"/>
                    <a:gd name="T95" fmla="*/ 93 h 2153"/>
                    <a:gd name="T96" fmla="*/ 1257 w 3582"/>
                    <a:gd name="T97" fmla="*/ 47 h 2153"/>
                    <a:gd name="T98" fmla="*/ 1472 w 3582"/>
                    <a:gd name="T99" fmla="*/ 14 h 2153"/>
                    <a:gd name="T100" fmla="*/ 1697 w 3582"/>
                    <a:gd name="T101" fmla="*/ 0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82" h="2153">
                      <a:moveTo>
                        <a:pt x="1791" y="0"/>
                      </a:moveTo>
                      <a:lnTo>
                        <a:pt x="1836" y="0"/>
                      </a:lnTo>
                      <a:lnTo>
                        <a:pt x="1882" y="0"/>
                      </a:lnTo>
                      <a:lnTo>
                        <a:pt x="1926" y="1"/>
                      </a:lnTo>
                      <a:lnTo>
                        <a:pt x="1973" y="4"/>
                      </a:lnTo>
                      <a:lnTo>
                        <a:pt x="2016" y="6"/>
                      </a:lnTo>
                      <a:lnTo>
                        <a:pt x="2061" y="10"/>
                      </a:lnTo>
                      <a:lnTo>
                        <a:pt x="2106" y="14"/>
                      </a:lnTo>
                      <a:lnTo>
                        <a:pt x="2150" y="21"/>
                      </a:lnTo>
                      <a:lnTo>
                        <a:pt x="2193" y="25"/>
                      </a:lnTo>
                      <a:lnTo>
                        <a:pt x="2236" y="32"/>
                      </a:lnTo>
                      <a:lnTo>
                        <a:pt x="2278" y="39"/>
                      </a:lnTo>
                      <a:lnTo>
                        <a:pt x="2320" y="47"/>
                      </a:lnTo>
                      <a:lnTo>
                        <a:pt x="2361" y="55"/>
                      </a:lnTo>
                      <a:lnTo>
                        <a:pt x="2403" y="63"/>
                      </a:lnTo>
                      <a:lnTo>
                        <a:pt x="2444" y="72"/>
                      </a:lnTo>
                      <a:lnTo>
                        <a:pt x="2486" y="84"/>
                      </a:lnTo>
                      <a:lnTo>
                        <a:pt x="2524" y="93"/>
                      </a:lnTo>
                      <a:lnTo>
                        <a:pt x="2564" y="105"/>
                      </a:lnTo>
                      <a:lnTo>
                        <a:pt x="2602" y="117"/>
                      </a:lnTo>
                      <a:lnTo>
                        <a:pt x="2642" y="129"/>
                      </a:lnTo>
                      <a:lnTo>
                        <a:pt x="2678" y="141"/>
                      </a:lnTo>
                      <a:lnTo>
                        <a:pt x="2715" y="155"/>
                      </a:lnTo>
                      <a:lnTo>
                        <a:pt x="2752" y="168"/>
                      </a:lnTo>
                      <a:lnTo>
                        <a:pt x="2789" y="184"/>
                      </a:lnTo>
                      <a:lnTo>
                        <a:pt x="2823" y="197"/>
                      </a:lnTo>
                      <a:lnTo>
                        <a:pt x="2859" y="213"/>
                      </a:lnTo>
                      <a:lnTo>
                        <a:pt x="2893" y="229"/>
                      </a:lnTo>
                      <a:lnTo>
                        <a:pt x="2927" y="246"/>
                      </a:lnTo>
                      <a:lnTo>
                        <a:pt x="2959" y="262"/>
                      </a:lnTo>
                      <a:lnTo>
                        <a:pt x="2992" y="279"/>
                      </a:lnTo>
                      <a:lnTo>
                        <a:pt x="3024" y="296"/>
                      </a:lnTo>
                      <a:lnTo>
                        <a:pt x="3055" y="316"/>
                      </a:lnTo>
                      <a:lnTo>
                        <a:pt x="3084" y="333"/>
                      </a:lnTo>
                      <a:lnTo>
                        <a:pt x="3113" y="351"/>
                      </a:lnTo>
                      <a:lnTo>
                        <a:pt x="3141" y="371"/>
                      </a:lnTo>
                      <a:lnTo>
                        <a:pt x="3170" y="391"/>
                      </a:lnTo>
                      <a:lnTo>
                        <a:pt x="3196" y="411"/>
                      </a:lnTo>
                      <a:lnTo>
                        <a:pt x="3222" y="432"/>
                      </a:lnTo>
                      <a:lnTo>
                        <a:pt x="3247" y="453"/>
                      </a:lnTo>
                      <a:lnTo>
                        <a:pt x="3274" y="475"/>
                      </a:lnTo>
                      <a:lnTo>
                        <a:pt x="3296" y="495"/>
                      </a:lnTo>
                      <a:lnTo>
                        <a:pt x="3320" y="517"/>
                      </a:lnTo>
                      <a:lnTo>
                        <a:pt x="3341" y="540"/>
                      </a:lnTo>
                      <a:lnTo>
                        <a:pt x="3363" y="563"/>
                      </a:lnTo>
                      <a:lnTo>
                        <a:pt x="3383" y="586"/>
                      </a:lnTo>
                      <a:lnTo>
                        <a:pt x="3403" y="610"/>
                      </a:lnTo>
                      <a:lnTo>
                        <a:pt x="3421" y="633"/>
                      </a:lnTo>
                      <a:lnTo>
                        <a:pt x="3440" y="658"/>
                      </a:lnTo>
                      <a:lnTo>
                        <a:pt x="3455" y="682"/>
                      </a:lnTo>
                      <a:lnTo>
                        <a:pt x="3471" y="706"/>
                      </a:lnTo>
                      <a:lnTo>
                        <a:pt x="3484" y="731"/>
                      </a:lnTo>
                      <a:lnTo>
                        <a:pt x="3499" y="757"/>
                      </a:lnTo>
                      <a:lnTo>
                        <a:pt x="3511" y="781"/>
                      </a:lnTo>
                      <a:lnTo>
                        <a:pt x="3523" y="807"/>
                      </a:lnTo>
                      <a:lnTo>
                        <a:pt x="3533" y="832"/>
                      </a:lnTo>
                      <a:lnTo>
                        <a:pt x="3544" y="860"/>
                      </a:lnTo>
                      <a:lnTo>
                        <a:pt x="3552" y="885"/>
                      </a:lnTo>
                      <a:lnTo>
                        <a:pt x="3560" y="911"/>
                      </a:lnTo>
                      <a:lnTo>
                        <a:pt x="3565" y="939"/>
                      </a:lnTo>
                      <a:lnTo>
                        <a:pt x="3571" y="966"/>
                      </a:lnTo>
                      <a:lnTo>
                        <a:pt x="3574" y="993"/>
                      </a:lnTo>
                      <a:lnTo>
                        <a:pt x="3578" y="1020"/>
                      </a:lnTo>
                      <a:lnTo>
                        <a:pt x="3581" y="1048"/>
                      </a:lnTo>
                      <a:lnTo>
                        <a:pt x="3582" y="1077"/>
                      </a:lnTo>
                      <a:lnTo>
                        <a:pt x="3581" y="1103"/>
                      </a:lnTo>
                      <a:lnTo>
                        <a:pt x="3578" y="1131"/>
                      </a:lnTo>
                      <a:lnTo>
                        <a:pt x="3574" y="1157"/>
                      </a:lnTo>
                      <a:lnTo>
                        <a:pt x="3571" y="1185"/>
                      </a:lnTo>
                      <a:lnTo>
                        <a:pt x="3565" y="1211"/>
                      </a:lnTo>
                      <a:lnTo>
                        <a:pt x="3560" y="1238"/>
                      </a:lnTo>
                      <a:lnTo>
                        <a:pt x="3552" y="1264"/>
                      </a:lnTo>
                      <a:lnTo>
                        <a:pt x="3544" y="1292"/>
                      </a:lnTo>
                      <a:lnTo>
                        <a:pt x="3533" y="1317"/>
                      </a:lnTo>
                      <a:lnTo>
                        <a:pt x="3523" y="1343"/>
                      </a:lnTo>
                      <a:lnTo>
                        <a:pt x="3511" y="1368"/>
                      </a:lnTo>
                      <a:lnTo>
                        <a:pt x="3499" y="1394"/>
                      </a:lnTo>
                      <a:lnTo>
                        <a:pt x="3484" y="1419"/>
                      </a:lnTo>
                      <a:lnTo>
                        <a:pt x="3471" y="1444"/>
                      </a:lnTo>
                      <a:lnTo>
                        <a:pt x="3455" y="1469"/>
                      </a:lnTo>
                      <a:lnTo>
                        <a:pt x="3440" y="1494"/>
                      </a:lnTo>
                      <a:lnTo>
                        <a:pt x="3421" y="1517"/>
                      </a:lnTo>
                      <a:lnTo>
                        <a:pt x="3403" y="1541"/>
                      </a:lnTo>
                      <a:lnTo>
                        <a:pt x="3383" y="1564"/>
                      </a:lnTo>
                      <a:lnTo>
                        <a:pt x="3363" y="1588"/>
                      </a:lnTo>
                      <a:lnTo>
                        <a:pt x="3341" y="1610"/>
                      </a:lnTo>
                      <a:lnTo>
                        <a:pt x="3320" y="1633"/>
                      </a:lnTo>
                      <a:lnTo>
                        <a:pt x="3296" y="1655"/>
                      </a:lnTo>
                      <a:lnTo>
                        <a:pt x="3274" y="1678"/>
                      </a:lnTo>
                      <a:lnTo>
                        <a:pt x="3247" y="1697"/>
                      </a:lnTo>
                      <a:lnTo>
                        <a:pt x="3222" y="1718"/>
                      </a:lnTo>
                      <a:lnTo>
                        <a:pt x="3196" y="1738"/>
                      </a:lnTo>
                      <a:lnTo>
                        <a:pt x="3170" y="1759"/>
                      </a:lnTo>
                      <a:lnTo>
                        <a:pt x="3141" y="1779"/>
                      </a:lnTo>
                      <a:lnTo>
                        <a:pt x="3113" y="1799"/>
                      </a:lnTo>
                      <a:lnTo>
                        <a:pt x="3084" y="1817"/>
                      </a:lnTo>
                      <a:lnTo>
                        <a:pt x="3055" y="1837"/>
                      </a:lnTo>
                      <a:lnTo>
                        <a:pt x="3024" y="1854"/>
                      </a:lnTo>
                      <a:lnTo>
                        <a:pt x="2992" y="1871"/>
                      </a:lnTo>
                      <a:lnTo>
                        <a:pt x="2959" y="1888"/>
                      </a:lnTo>
                      <a:lnTo>
                        <a:pt x="2927" y="1905"/>
                      </a:lnTo>
                      <a:lnTo>
                        <a:pt x="2893" y="1921"/>
                      </a:lnTo>
                      <a:lnTo>
                        <a:pt x="2859" y="1937"/>
                      </a:lnTo>
                      <a:lnTo>
                        <a:pt x="2823" y="1951"/>
                      </a:lnTo>
                      <a:lnTo>
                        <a:pt x="2789" y="1967"/>
                      </a:lnTo>
                      <a:lnTo>
                        <a:pt x="2752" y="1980"/>
                      </a:lnTo>
                      <a:lnTo>
                        <a:pt x="2715" y="1995"/>
                      </a:lnTo>
                      <a:lnTo>
                        <a:pt x="2678" y="2008"/>
                      </a:lnTo>
                      <a:lnTo>
                        <a:pt x="2642" y="2021"/>
                      </a:lnTo>
                      <a:lnTo>
                        <a:pt x="2602" y="2033"/>
                      </a:lnTo>
                      <a:lnTo>
                        <a:pt x="2564" y="2045"/>
                      </a:lnTo>
                      <a:lnTo>
                        <a:pt x="2524" y="2055"/>
                      </a:lnTo>
                      <a:lnTo>
                        <a:pt x="2486" y="2067"/>
                      </a:lnTo>
                      <a:lnTo>
                        <a:pt x="2444" y="2077"/>
                      </a:lnTo>
                      <a:lnTo>
                        <a:pt x="2403" y="2086"/>
                      </a:lnTo>
                      <a:lnTo>
                        <a:pt x="2361" y="2094"/>
                      </a:lnTo>
                      <a:lnTo>
                        <a:pt x="2320" y="2103"/>
                      </a:lnTo>
                      <a:lnTo>
                        <a:pt x="2278" y="2109"/>
                      </a:lnTo>
                      <a:lnTo>
                        <a:pt x="2236" y="2117"/>
                      </a:lnTo>
                      <a:lnTo>
                        <a:pt x="2193" y="2124"/>
                      </a:lnTo>
                      <a:lnTo>
                        <a:pt x="2150" y="2131"/>
                      </a:lnTo>
                      <a:lnTo>
                        <a:pt x="2106" y="2134"/>
                      </a:lnTo>
                      <a:lnTo>
                        <a:pt x="2061" y="2138"/>
                      </a:lnTo>
                      <a:lnTo>
                        <a:pt x="2016" y="2142"/>
                      </a:lnTo>
                      <a:lnTo>
                        <a:pt x="1973" y="2146"/>
                      </a:lnTo>
                      <a:lnTo>
                        <a:pt x="1926" y="2148"/>
                      </a:lnTo>
                      <a:lnTo>
                        <a:pt x="1882" y="2150"/>
                      </a:lnTo>
                      <a:lnTo>
                        <a:pt x="1836" y="2152"/>
                      </a:lnTo>
                      <a:lnTo>
                        <a:pt x="1791" y="2153"/>
                      </a:lnTo>
                      <a:lnTo>
                        <a:pt x="1743" y="2152"/>
                      </a:lnTo>
                      <a:lnTo>
                        <a:pt x="1697" y="2150"/>
                      </a:lnTo>
                      <a:lnTo>
                        <a:pt x="1651" y="2148"/>
                      </a:lnTo>
                      <a:lnTo>
                        <a:pt x="1606" y="2146"/>
                      </a:lnTo>
                      <a:lnTo>
                        <a:pt x="1560" y="2142"/>
                      </a:lnTo>
                      <a:lnTo>
                        <a:pt x="1516" y="2138"/>
                      </a:lnTo>
                      <a:lnTo>
                        <a:pt x="1472" y="2134"/>
                      </a:lnTo>
                      <a:lnTo>
                        <a:pt x="1429" y="2131"/>
                      </a:lnTo>
                      <a:lnTo>
                        <a:pt x="1385" y="2124"/>
                      </a:lnTo>
                      <a:lnTo>
                        <a:pt x="1342" y="2117"/>
                      </a:lnTo>
                      <a:lnTo>
                        <a:pt x="1298" y="2109"/>
                      </a:lnTo>
                      <a:lnTo>
                        <a:pt x="1257" y="2103"/>
                      </a:lnTo>
                      <a:lnTo>
                        <a:pt x="1215" y="2094"/>
                      </a:lnTo>
                      <a:lnTo>
                        <a:pt x="1175" y="2086"/>
                      </a:lnTo>
                      <a:lnTo>
                        <a:pt x="1134" y="2077"/>
                      </a:lnTo>
                      <a:lnTo>
                        <a:pt x="1094" y="2067"/>
                      </a:lnTo>
                      <a:lnTo>
                        <a:pt x="1053" y="2055"/>
                      </a:lnTo>
                      <a:lnTo>
                        <a:pt x="1014" y="2045"/>
                      </a:lnTo>
                      <a:lnTo>
                        <a:pt x="974" y="2033"/>
                      </a:lnTo>
                      <a:lnTo>
                        <a:pt x="936" y="2021"/>
                      </a:lnTo>
                      <a:lnTo>
                        <a:pt x="898" y="2008"/>
                      </a:lnTo>
                      <a:lnTo>
                        <a:pt x="861" y="1995"/>
                      </a:lnTo>
                      <a:lnTo>
                        <a:pt x="824" y="1980"/>
                      </a:lnTo>
                      <a:lnTo>
                        <a:pt x="789" y="1967"/>
                      </a:lnTo>
                      <a:lnTo>
                        <a:pt x="753" y="1951"/>
                      </a:lnTo>
                      <a:lnTo>
                        <a:pt x="718" y="1937"/>
                      </a:lnTo>
                      <a:lnTo>
                        <a:pt x="683" y="1921"/>
                      </a:lnTo>
                      <a:lnTo>
                        <a:pt x="650" y="1905"/>
                      </a:lnTo>
                      <a:lnTo>
                        <a:pt x="616" y="1888"/>
                      </a:lnTo>
                      <a:lnTo>
                        <a:pt x="584" y="1871"/>
                      </a:lnTo>
                      <a:lnTo>
                        <a:pt x="553" y="1854"/>
                      </a:lnTo>
                      <a:lnTo>
                        <a:pt x="524" y="1837"/>
                      </a:lnTo>
                      <a:lnTo>
                        <a:pt x="492" y="1817"/>
                      </a:lnTo>
                      <a:lnTo>
                        <a:pt x="463" y="1799"/>
                      </a:lnTo>
                      <a:lnTo>
                        <a:pt x="434" y="1779"/>
                      </a:lnTo>
                      <a:lnTo>
                        <a:pt x="407" y="1759"/>
                      </a:lnTo>
                      <a:lnTo>
                        <a:pt x="379" y="1738"/>
                      </a:lnTo>
                      <a:lnTo>
                        <a:pt x="353" y="1718"/>
                      </a:lnTo>
                      <a:lnTo>
                        <a:pt x="328" y="1697"/>
                      </a:lnTo>
                      <a:lnTo>
                        <a:pt x="304" y="1678"/>
                      </a:lnTo>
                      <a:lnTo>
                        <a:pt x="279" y="1655"/>
                      </a:lnTo>
                      <a:lnTo>
                        <a:pt x="257" y="1633"/>
                      </a:lnTo>
                      <a:lnTo>
                        <a:pt x="233" y="1610"/>
                      </a:lnTo>
                      <a:lnTo>
                        <a:pt x="213" y="1588"/>
                      </a:lnTo>
                      <a:lnTo>
                        <a:pt x="193" y="1564"/>
                      </a:lnTo>
                      <a:lnTo>
                        <a:pt x="174" y="1541"/>
                      </a:lnTo>
                      <a:lnTo>
                        <a:pt x="155" y="1517"/>
                      </a:lnTo>
                      <a:lnTo>
                        <a:pt x="139" y="1494"/>
                      </a:lnTo>
                      <a:lnTo>
                        <a:pt x="122" y="1469"/>
                      </a:lnTo>
                      <a:lnTo>
                        <a:pt x="106" y="1444"/>
                      </a:lnTo>
                      <a:lnTo>
                        <a:pt x="91" y="1419"/>
                      </a:lnTo>
                      <a:lnTo>
                        <a:pt x="79" y="1394"/>
                      </a:lnTo>
                      <a:lnTo>
                        <a:pt x="66" y="1368"/>
                      </a:lnTo>
                      <a:lnTo>
                        <a:pt x="55" y="1343"/>
                      </a:lnTo>
                      <a:lnTo>
                        <a:pt x="43" y="1317"/>
                      </a:lnTo>
                      <a:lnTo>
                        <a:pt x="35" y="1292"/>
                      </a:lnTo>
                      <a:lnTo>
                        <a:pt x="26" y="1264"/>
                      </a:lnTo>
                      <a:lnTo>
                        <a:pt x="20" y="1238"/>
                      </a:lnTo>
                      <a:lnTo>
                        <a:pt x="12" y="1211"/>
                      </a:lnTo>
                      <a:lnTo>
                        <a:pt x="8" y="1185"/>
                      </a:lnTo>
                      <a:lnTo>
                        <a:pt x="4" y="1157"/>
                      </a:lnTo>
                      <a:lnTo>
                        <a:pt x="1" y="1131"/>
                      </a:lnTo>
                      <a:lnTo>
                        <a:pt x="0" y="1103"/>
                      </a:lnTo>
                      <a:lnTo>
                        <a:pt x="0" y="1077"/>
                      </a:lnTo>
                      <a:lnTo>
                        <a:pt x="0" y="1048"/>
                      </a:lnTo>
                      <a:lnTo>
                        <a:pt x="1" y="1020"/>
                      </a:lnTo>
                      <a:lnTo>
                        <a:pt x="4" y="993"/>
                      </a:lnTo>
                      <a:lnTo>
                        <a:pt x="8" y="966"/>
                      </a:lnTo>
                      <a:lnTo>
                        <a:pt x="12" y="939"/>
                      </a:lnTo>
                      <a:lnTo>
                        <a:pt x="20" y="911"/>
                      </a:lnTo>
                      <a:lnTo>
                        <a:pt x="26" y="885"/>
                      </a:lnTo>
                      <a:lnTo>
                        <a:pt x="35" y="860"/>
                      </a:lnTo>
                      <a:lnTo>
                        <a:pt x="43" y="832"/>
                      </a:lnTo>
                      <a:lnTo>
                        <a:pt x="55" y="807"/>
                      </a:lnTo>
                      <a:lnTo>
                        <a:pt x="66" y="781"/>
                      </a:lnTo>
                      <a:lnTo>
                        <a:pt x="79" y="757"/>
                      </a:lnTo>
                      <a:lnTo>
                        <a:pt x="91" y="731"/>
                      </a:lnTo>
                      <a:lnTo>
                        <a:pt x="106" y="706"/>
                      </a:lnTo>
                      <a:lnTo>
                        <a:pt x="122" y="682"/>
                      </a:lnTo>
                      <a:lnTo>
                        <a:pt x="139" y="658"/>
                      </a:lnTo>
                      <a:lnTo>
                        <a:pt x="155" y="633"/>
                      </a:lnTo>
                      <a:lnTo>
                        <a:pt x="174" y="610"/>
                      </a:lnTo>
                      <a:lnTo>
                        <a:pt x="193" y="586"/>
                      </a:lnTo>
                      <a:lnTo>
                        <a:pt x="213" y="563"/>
                      </a:lnTo>
                      <a:lnTo>
                        <a:pt x="233" y="540"/>
                      </a:lnTo>
                      <a:lnTo>
                        <a:pt x="257" y="517"/>
                      </a:lnTo>
                      <a:lnTo>
                        <a:pt x="279" y="495"/>
                      </a:lnTo>
                      <a:lnTo>
                        <a:pt x="304" y="475"/>
                      </a:lnTo>
                      <a:lnTo>
                        <a:pt x="328" y="453"/>
                      </a:lnTo>
                      <a:lnTo>
                        <a:pt x="353" y="432"/>
                      </a:lnTo>
                      <a:lnTo>
                        <a:pt x="379" y="411"/>
                      </a:lnTo>
                      <a:lnTo>
                        <a:pt x="407" y="391"/>
                      </a:lnTo>
                      <a:lnTo>
                        <a:pt x="434" y="371"/>
                      </a:lnTo>
                      <a:lnTo>
                        <a:pt x="463" y="351"/>
                      </a:lnTo>
                      <a:lnTo>
                        <a:pt x="492" y="333"/>
                      </a:lnTo>
                      <a:lnTo>
                        <a:pt x="524" y="316"/>
                      </a:lnTo>
                      <a:lnTo>
                        <a:pt x="553" y="296"/>
                      </a:lnTo>
                      <a:lnTo>
                        <a:pt x="584" y="279"/>
                      </a:lnTo>
                      <a:lnTo>
                        <a:pt x="616" y="262"/>
                      </a:lnTo>
                      <a:lnTo>
                        <a:pt x="650" y="246"/>
                      </a:lnTo>
                      <a:lnTo>
                        <a:pt x="683" y="229"/>
                      </a:lnTo>
                      <a:lnTo>
                        <a:pt x="718" y="213"/>
                      </a:lnTo>
                      <a:lnTo>
                        <a:pt x="753" y="197"/>
                      </a:lnTo>
                      <a:lnTo>
                        <a:pt x="789" y="184"/>
                      </a:lnTo>
                      <a:lnTo>
                        <a:pt x="824" y="168"/>
                      </a:lnTo>
                      <a:lnTo>
                        <a:pt x="861" y="155"/>
                      </a:lnTo>
                      <a:lnTo>
                        <a:pt x="898" y="141"/>
                      </a:lnTo>
                      <a:lnTo>
                        <a:pt x="936" y="129"/>
                      </a:lnTo>
                      <a:lnTo>
                        <a:pt x="974" y="117"/>
                      </a:lnTo>
                      <a:lnTo>
                        <a:pt x="1014" y="105"/>
                      </a:lnTo>
                      <a:lnTo>
                        <a:pt x="1053" y="93"/>
                      </a:lnTo>
                      <a:lnTo>
                        <a:pt x="1094" y="84"/>
                      </a:lnTo>
                      <a:lnTo>
                        <a:pt x="1134" y="72"/>
                      </a:lnTo>
                      <a:lnTo>
                        <a:pt x="1175" y="63"/>
                      </a:lnTo>
                      <a:lnTo>
                        <a:pt x="1215" y="55"/>
                      </a:lnTo>
                      <a:lnTo>
                        <a:pt x="1257" y="47"/>
                      </a:lnTo>
                      <a:lnTo>
                        <a:pt x="1298" y="39"/>
                      </a:lnTo>
                      <a:lnTo>
                        <a:pt x="1342" y="32"/>
                      </a:lnTo>
                      <a:lnTo>
                        <a:pt x="1385" y="25"/>
                      </a:lnTo>
                      <a:lnTo>
                        <a:pt x="1429" y="21"/>
                      </a:lnTo>
                      <a:lnTo>
                        <a:pt x="1472" y="14"/>
                      </a:lnTo>
                      <a:lnTo>
                        <a:pt x="1516" y="10"/>
                      </a:lnTo>
                      <a:lnTo>
                        <a:pt x="1560" y="6"/>
                      </a:lnTo>
                      <a:lnTo>
                        <a:pt x="1606" y="4"/>
                      </a:lnTo>
                      <a:lnTo>
                        <a:pt x="1651" y="1"/>
                      </a:lnTo>
                      <a:lnTo>
                        <a:pt x="1697" y="0"/>
                      </a:lnTo>
                      <a:lnTo>
                        <a:pt x="1743" y="0"/>
                      </a:lnTo>
                      <a:lnTo>
                        <a:pt x="1791" y="0"/>
                      </a:lnTo>
                      <a:close/>
                    </a:path>
                  </a:pathLst>
                </a:custGeom>
                <a:solidFill>
                  <a:srgbClr val="EBB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2" name="Freeform 352"/>
                <p:cNvSpPr>
                  <a:spLocks/>
                </p:cNvSpPr>
                <p:nvPr/>
              </p:nvSpPr>
              <p:spPr bwMode="auto">
                <a:xfrm>
                  <a:off x="2583" y="1770"/>
                  <a:ext cx="1836" cy="1653"/>
                </a:xfrm>
                <a:custGeom>
                  <a:avLst/>
                  <a:gdLst>
                    <a:gd name="T0" fmla="*/ 362 w 1836"/>
                    <a:gd name="T1" fmla="*/ 5 h 1653"/>
                    <a:gd name="T2" fmla="*/ 458 w 1836"/>
                    <a:gd name="T3" fmla="*/ 17 h 1653"/>
                    <a:gd name="T4" fmla="*/ 553 w 1836"/>
                    <a:gd name="T5" fmla="*/ 33 h 1653"/>
                    <a:gd name="T6" fmla="*/ 644 w 1836"/>
                    <a:gd name="T7" fmla="*/ 49 h 1653"/>
                    <a:gd name="T8" fmla="*/ 735 w 1836"/>
                    <a:gd name="T9" fmla="*/ 71 h 1653"/>
                    <a:gd name="T10" fmla="*/ 822 w 1836"/>
                    <a:gd name="T11" fmla="*/ 93 h 1653"/>
                    <a:gd name="T12" fmla="*/ 909 w 1836"/>
                    <a:gd name="T13" fmla="*/ 118 h 1653"/>
                    <a:gd name="T14" fmla="*/ 992 w 1836"/>
                    <a:gd name="T15" fmla="*/ 146 h 1653"/>
                    <a:gd name="T16" fmla="*/ 1072 w 1836"/>
                    <a:gd name="T17" fmla="*/ 176 h 1653"/>
                    <a:gd name="T18" fmla="*/ 1151 w 1836"/>
                    <a:gd name="T19" fmla="*/ 209 h 1653"/>
                    <a:gd name="T20" fmla="*/ 1229 w 1836"/>
                    <a:gd name="T21" fmla="*/ 245 h 1653"/>
                    <a:gd name="T22" fmla="*/ 1300 w 1836"/>
                    <a:gd name="T23" fmla="*/ 279 h 1653"/>
                    <a:gd name="T24" fmla="*/ 1370 w 1836"/>
                    <a:gd name="T25" fmla="*/ 317 h 1653"/>
                    <a:gd name="T26" fmla="*/ 1437 w 1836"/>
                    <a:gd name="T27" fmla="*/ 357 h 1653"/>
                    <a:gd name="T28" fmla="*/ 1501 w 1836"/>
                    <a:gd name="T29" fmla="*/ 400 h 1653"/>
                    <a:gd name="T30" fmla="*/ 1561 w 1836"/>
                    <a:gd name="T31" fmla="*/ 445 h 1653"/>
                    <a:gd name="T32" fmla="*/ 1619 w 1836"/>
                    <a:gd name="T33" fmla="*/ 490 h 1653"/>
                    <a:gd name="T34" fmla="*/ 1671 w 1836"/>
                    <a:gd name="T35" fmla="*/ 537 h 1653"/>
                    <a:gd name="T36" fmla="*/ 1723 w 1836"/>
                    <a:gd name="T37" fmla="*/ 587 h 1653"/>
                    <a:gd name="T38" fmla="*/ 1767 w 1836"/>
                    <a:gd name="T39" fmla="*/ 637 h 1653"/>
                    <a:gd name="T40" fmla="*/ 1810 w 1836"/>
                    <a:gd name="T41" fmla="*/ 690 h 1653"/>
                    <a:gd name="T42" fmla="*/ 1829 w 1836"/>
                    <a:gd name="T43" fmla="*/ 736 h 1653"/>
                    <a:gd name="T44" fmla="*/ 1815 w 1836"/>
                    <a:gd name="T45" fmla="*/ 769 h 1653"/>
                    <a:gd name="T46" fmla="*/ 1798 w 1836"/>
                    <a:gd name="T47" fmla="*/ 799 h 1653"/>
                    <a:gd name="T48" fmla="*/ 1782 w 1836"/>
                    <a:gd name="T49" fmla="*/ 828 h 1653"/>
                    <a:gd name="T50" fmla="*/ 1765 w 1836"/>
                    <a:gd name="T51" fmla="*/ 856 h 1653"/>
                    <a:gd name="T52" fmla="*/ 1750 w 1836"/>
                    <a:gd name="T53" fmla="*/ 885 h 1653"/>
                    <a:gd name="T54" fmla="*/ 1732 w 1836"/>
                    <a:gd name="T55" fmla="*/ 909 h 1653"/>
                    <a:gd name="T56" fmla="*/ 1715 w 1836"/>
                    <a:gd name="T57" fmla="*/ 934 h 1653"/>
                    <a:gd name="T58" fmla="*/ 1698 w 1836"/>
                    <a:gd name="T59" fmla="*/ 955 h 1653"/>
                    <a:gd name="T60" fmla="*/ 1681 w 1836"/>
                    <a:gd name="T61" fmla="*/ 976 h 1653"/>
                    <a:gd name="T62" fmla="*/ 1663 w 1836"/>
                    <a:gd name="T63" fmla="*/ 993 h 1653"/>
                    <a:gd name="T64" fmla="*/ 1634 w 1836"/>
                    <a:gd name="T65" fmla="*/ 1017 h 1653"/>
                    <a:gd name="T66" fmla="*/ 1586 w 1836"/>
                    <a:gd name="T67" fmla="*/ 1045 h 1653"/>
                    <a:gd name="T68" fmla="*/ 1525 w 1836"/>
                    <a:gd name="T69" fmla="*/ 1080 h 1653"/>
                    <a:gd name="T70" fmla="*/ 1451 w 1836"/>
                    <a:gd name="T71" fmla="*/ 1114 h 1653"/>
                    <a:gd name="T72" fmla="*/ 1368 w 1836"/>
                    <a:gd name="T73" fmla="*/ 1151 h 1653"/>
                    <a:gd name="T74" fmla="*/ 1276 w 1836"/>
                    <a:gd name="T75" fmla="*/ 1190 h 1653"/>
                    <a:gd name="T76" fmla="*/ 1179 w 1836"/>
                    <a:gd name="T77" fmla="*/ 1231 h 1653"/>
                    <a:gd name="T78" fmla="*/ 1073 w 1836"/>
                    <a:gd name="T79" fmla="*/ 1272 h 1653"/>
                    <a:gd name="T80" fmla="*/ 967 w 1836"/>
                    <a:gd name="T81" fmla="*/ 1313 h 1653"/>
                    <a:gd name="T82" fmla="*/ 857 w 1836"/>
                    <a:gd name="T83" fmla="*/ 1352 h 1653"/>
                    <a:gd name="T84" fmla="*/ 749 w 1836"/>
                    <a:gd name="T85" fmla="*/ 1394 h 1653"/>
                    <a:gd name="T86" fmla="*/ 640 w 1836"/>
                    <a:gd name="T87" fmla="*/ 1431 h 1653"/>
                    <a:gd name="T88" fmla="*/ 533 w 1836"/>
                    <a:gd name="T89" fmla="*/ 1468 h 1653"/>
                    <a:gd name="T90" fmla="*/ 433 w 1836"/>
                    <a:gd name="T91" fmla="*/ 1504 h 1653"/>
                    <a:gd name="T92" fmla="*/ 340 w 1836"/>
                    <a:gd name="T93" fmla="*/ 1537 h 1653"/>
                    <a:gd name="T94" fmla="*/ 253 w 1836"/>
                    <a:gd name="T95" fmla="*/ 1566 h 1653"/>
                    <a:gd name="T96" fmla="*/ 177 w 1836"/>
                    <a:gd name="T97" fmla="*/ 1591 h 1653"/>
                    <a:gd name="T98" fmla="*/ 112 w 1836"/>
                    <a:gd name="T99" fmla="*/ 1613 h 1653"/>
                    <a:gd name="T100" fmla="*/ 62 w 1836"/>
                    <a:gd name="T101" fmla="*/ 1631 h 1653"/>
                    <a:gd name="T102" fmla="*/ 24 w 1836"/>
                    <a:gd name="T103" fmla="*/ 1642 h 1653"/>
                    <a:gd name="T104" fmla="*/ 4 w 1836"/>
                    <a:gd name="T105" fmla="*/ 1650 h 1653"/>
                    <a:gd name="T106" fmla="*/ 299 w 1836"/>
                    <a:gd name="T107" fmla="*/ 0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36" h="1653">
                      <a:moveTo>
                        <a:pt x="299" y="0"/>
                      </a:moveTo>
                      <a:lnTo>
                        <a:pt x="331" y="3"/>
                      </a:lnTo>
                      <a:lnTo>
                        <a:pt x="362" y="5"/>
                      </a:lnTo>
                      <a:lnTo>
                        <a:pt x="394" y="9"/>
                      </a:lnTo>
                      <a:lnTo>
                        <a:pt x="427" y="13"/>
                      </a:lnTo>
                      <a:lnTo>
                        <a:pt x="458" y="17"/>
                      </a:lnTo>
                      <a:lnTo>
                        <a:pt x="490" y="21"/>
                      </a:lnTo>
                      <a:lnTo>
                        <a:pt x="522" y="26"/>
                      </a:lnTo>
                      <a:lnTo>
                        <a:pt x="553" y="33"/>
                      </a:lnTo>
                      <a:lnTo>
                        <a:pt x="583" y="37"/>
                      </a:lnTo>
                      <a:lnTo>
                        <a:pt x="614" y="43"/>
                      </a:lnTo>
                      <a:lnTo>
                        <a:pt x="644" y="49"/>
                      </a:lnTo>
                      <a:lnTo>
                        <a:pt x="676" y="57"/>
                      </a:lnTo>
                      <a:lnTo>
                        <a:pt x="705" y="63"/>
                      </a:lnTo>
                      <a:lnTo>
                        <a:pt x="735" y="71"/>
                      </a:lnTo>
                      <a:lnTo>
                        <a:pt x="764" y="79"/>
                      </a:lnTo>
                      <a:lnTo>
                        <a:pt x="794" y="87"/>
                      </a:lnTo>
                      <a:lnTo>
                        <a:pt x="822" y="93"/>
                      </a:lnTo>
                      <a:lnTo>
                        <a:pt x="851" y="101"/>
                      </a:lnTo>
                      <a:lnTo>
                        <a:pt x="880" y="109"/>
                      </a:lnTo>
                      <a:lnTo>
                        <a:pt x="909" y="118"/>
                      </a:lnTo>
                      <a:lnTo>
                        <a:pt x="936" y="126"/>
                      </a:lnTo>
                      <a:lnTo>
                        <a:pt x="964" y="137"/>
                      </a:lnTo>
                      <a:lnTo>
                        <a:pt x="992" y="146"/>
                      </a:lnTo>
                      <a:lnTo>
                        <a:pt x="1019" y="157"/>
                      </a:lnTo>
                      <a:lnTo>
                        <a:pt x="1046" y="166"/>
                      </a:lnTo>
                      <a:lnTo>
                        <a:pt x="1072" y="176"/>
                      </a:lnTo>
                      <a:lnTo>
                        <a:pt x="1098" y="187"/>
                      </a:lnTo>
                      <a:lnTo>
                        <a:pt x="1126" y="199"/>
                      </a:lnTo>
                      <a:lnTo>
                        <a:pt x="1151" y="209"/>
                      </a:lnTo>
                      <a:lnTo>
                        <a:pt x="1177" y="221"/>
                      </a:lnTo>
                      <a:lnTo>
                        <a:pt x="1202" y="233"/>
                      </a:lnTo>
                      <a:lnTo>
                        <a:pt x="1229" y="245"/>
                      </a:lnTo>
                      <a:lnTo>
                        <a:pt x="1252" y="255"/>
                      </a:lnTo>
                      <a:lnTo>
                        <a:pt x="1276" y="267"/>
                      </a:lnTo>
                      <a:lnTo>
                        <a:pt x="1300" y="279"/>
                      </a:lnTo>
                      <a:lnTo>
                        <a:pt x="1324" y="292"/>
                      </a:lnTo>
                      <a:lnTo>
                        <a:pt x="1346" y="304"/>
                      </a:lnTo>
                      <a:lnTo>
                        <a:pt x="1370" y="317"/>
                      </a:lnTo>
                      <a:lnTo>
                        <a:pt x="1392" y="330"/>
                      </a:lnTo>
                      <a:lnTo>
                        <a:pt x="1416" y="345"/>
                      </a:lnTo>
                      <a:lnTo>
                        <a:pt x="1437" y="357"/>
                      </a:lnTo>
                      <a:lnTo>
                        <a:pt x="1458" y="371"/>
                      </a:lnTo>
                      <a:lnTo>
                        <a:pt x="1479" y="384"/>
                      </a:lnTo>
                      <a:lnTo>
                        <a:pt x="1501" y="400"/>
                      </a:lnTo>
                      <a:lnTo>
                        <a:pt x="1521" y="415"/>
                      </a:lnTo>
                      <a:lnTo>
                        <a:pt x="1541" y="429"/>
                      </a:lnTo>
                      <a:lnTo>
                        <a:pt x="1561" y="445"/>
                      </a:lnTo>
                      <a:lnTo>
                        <a:pt x="1582" y="461"/>
                      </a:lnTo>
                      <a:lnTo>
                        <a:pt x="1600" y="475"/>
                      </a:lnTo>
                      <a:lnTo>
                        <a:pt x="1619" y="490"/>
                      </a:lnTo>
                      <a:lnTo>
                        <a:pt x="1636" y="506"/>
                      </a:lnTo>
                      <a:lnTo>
                        <a:pt x="1654" y="521"/>
                      </a:lnTo>
                      <a:lnTo>
                        <a:pt x="1671" y="537"/>
                      </a:lnTo>
                      <a:lnTo>
                        <a:pt x="1688" y="553"/>
                      </a:lnTo>
                      <a:lnTo>
                        <a:pt x="1706" y="570"/>
                      </a:lnTo>
                      <a:lnTo>
                        <a:pt x="1723" y="587"/>
                      </a:lnTo>
                      <a:lnTo>
                        <a:pt x="1737" y="603"/>
                      </a:lnTo>
                      <a:lnTo>
                        <a:pt x="1753" y="620"/>
                      </a:lnTo>
                      <a:lnTo>
                        <a:pt x="1767" y="637"/>
                      </a:lnTo>
                      <a:lnTo>
                        <a:pt x="1782" y="654"/>
                      </a:lnTo>
                      <a:lnTo>
                        <a:pt x="1795" y="671"/>
                      </a:lnTo>
                      <a:lnTo>
                        <a:pt x="1810" y="690"/>
                      </a:lnTo>
                      <a:lnTo>
                        <a:pt x="1823" y="707"/>
                      </a:lnTo>
                      <a:lnTo>
                        <a:pt x="1836" y="727"/>
                      </a:lnTo>
                      <a:lnTo>
                        <a:pt x="1829" y="736"/>
                      </a:lnTo>
                      <a:lnTo>
                        <a:pt x="1825" y="748"/>
                      </a:lnTo>
                      <a:lnTo>
                        <a:pt x="1819" y="757"/>
                      </a:lnTo>
                      <a:lnTo>
                        <a:pt x="1815" y="769"/>
                      </a:lnTo>
                      <a:lnTo>
                        <a:pt x="1808" y="778"/>
                      </a:lnTo>
                      <a:lnTo>
                        <a:pt x="1804" y="789"/>
                      </a:lnTo>
                      <a:lnTo>
                        <a:pt x="1798" y="799"/>
                      </a:lnTo>
                      <a:lnTo>
                        <a:pt x="1794" y="810"/>
                      </a:lnTo>
                      <a:lnTo>
                        <a:pt x="1787" y="819"/>
                      </a:lnTo>
                      <a:lnTo>
                        <a:pt x="1782" y="828"/>
                      </a:lnTo>
                      <a:lnTo>
                        <a:pt x="1777" y="837"/>
                      </a:lnTo>
                      <a:lnTo>
                        <a:pt x="1771" y="848"/>
                      </a:lnTo>
                      <a:lnTo>
                        <a:pt x="1765" y="856"/>
                      </a:lnTo>
                      <a:lnTo>
                        <a:pt x="1761" y="866"/>
                      </a:lnTo>
                      <a:lnTo>
                        <a:pt x="1754" y="874"/>
                      </a:lnTo>
                      <a:lnTo>
                        <a:pt x="1750" y="885"/>
                      </a:lnTo>
                      <a:lnTo>
                        <a:pt x="1744" y="893"/>
                      </a:lnTo>
                      <a:lnTo>
                        <a:pt x="1738" y="901"/>
                      </a:lnTo>
                      <a:lnTo>
                        <a:pt x="1732" y="909"/>
                      </a:lnTo>
                      <a:lnTo>
                        <a:pt x="1727" y="918"/>
                      </a:lnTo>
                      <a:lnTo>
                        <a:pt x="1720" y="926"/>
                      </a:lnTo>
                      <a:lnTo>
                        <a:pt x="1715" y="934"/>
                      </a:lnTo>
                      <a:lnTo>
                        <a:pt x="1709" y="941"/>
                      </a:lnTo>
                      <a:lnTo>
                        <a:pt x="1704" y="949"/>
                      </a:lnTo>
                      <a:lnTo>
                        <a:pt x="1698" y="955"/>
                      </a:lnTo>
                      <a:lnTo>
                        <a:pt x="1692" y="963"/>
                      </a:lnTo>
                      <a:lnTo>
                        <a:pt x="1686" y="968"/>
                      </a:lnTo>
                      <a:lnTo>
                        <a:pt x="1681" y="976"/>
                      </a:lnTo>
                      <a:lnTo>
                        <a:pt x="1674" y="981"/>
                      </a:lnTo>
                      <a:lnTo>
                        <a:pt x="1669" y="988"/>
                      </a:lnTo>
                      <a:lnTo>
                        <a:pt x="1663" y="993"/>
                      </a:lnTo>
                      <a:lnTo>
                        <a:pt x="1658" y="999"/>
                      </a:lnTo>
                      <a:lnTo>
                        <a:pt x="1646" y="1007"/>
                      </a:lnTo>
                      <a:lnTo>
                        <a:pt x="1634" y="1017"/>
                      </a:lnTo>
                      <a:lnTo>
                        <a:pt x="1619" y="1026"/>
                      </a:lnTo>
                      <a:lnTo>
                        <a:pt x="1604" y="1036"/>
                      </a:lnTo>
                      <a:lnTo>
                        <a:pt x="1586" y="1045"/>
                      </a:lnTo>
                      <a:lnTo>
                        <a:pt x="1567" y="1056"/>
                      </a:lnTo>
                      <a:lnTo>
                        <a:pt x="1546" y="1068"/>
                      </a:lnTo>
                      <a:lnTo>
                        <a:pt x="1525" y="1080"/>
                      </a:lnTo>
                      <a:lnTo>
                        <a:pt x="1500" y="1090"/>
                      </a:lnTo>
                      <a:lnTo>
                        <a:pt x="1476" y="1102"/>
                      </a:lnTo>
                      <a:lnTo>
                        <a:pt x="1451" y="1114"/>
                      </a:lnTo>
                      <a:lnTo>
                        <a:pt x="1425" y="1127"/>
                      </a:lnTo>
                      <a:lnTo>
                        <a:pt x="1396" y="1139"/>
                      </a:lnTo>
                      <a:lnTo>
                        <a:pt x="1368" y="1151"/>
                      </a:lnTo>
                      <a:lnTo>
                        <a:pt x="1338" y="1164"/>
                      </a:lnTo>
                      <a:lnTo>
                        <a:pt x="1309" y="1178"/>
                      </a:lnTo>
                      <a:lnTo>
                        <a:pt x="1276" y="1190"/>
                      </a:lnTo>
                      <a:lnTo>
                        <a:pt x="1245" y="1203"/>
                      </a:lnTo>
                      <a:lnTo>
                        <a:pt x="1212" y="1217"/>
                      </a:lnTo>
                      <a:lnTo>
                        <a:pt x="1179" y="1231"/>
                      </a:lnTo>
                      <a:lnTo>
                        <a:pt x="1143" y="1244"/>
                      </a:lnTo>
                      <a:lnTo>
                        <a:pt x="1109" y="1259"/>
                      </a:lnTo>
                      <a:lnTo>
                        <a:pt x="1073" y="1272"/>
                      </a:lnTo>
                      <a:lnTo>
                        <a:pt x="1039" y="1286"/>
                      </a:lnTo>
                      <a:lnTo>
                        <a:pt x="1002" y="1298"/>
                      </a:lnTo>
                      <a:lnTo>
                        <a:pt x="967" y="1313"/>
                      </a:lnTo>
                      <a:lnTo>
                        <a:pt x="930" y="1326"/>
                      </a:lnTo>
                      <a:lnTo>
                        <a:pt x="894" y="1340"/>
                      </a:lnTo>
                      <a:lnTo>
                        <a:pt x="857" y="1352"/>
                      </a:lnTo>
                      <a:lnTo>
                        <a:pt x="821" y="1367"/>
                      </a:lnTo>
                      <a:lnTo>
                        <a:pt x="785" y="1380"/>
                      </a:lnTo>
                      <a:lnTo>
                        <a:pt x="749" y="1394"/>
                      </a:lnTo>
                      <a:lnTo>
                        <a:pt x="713" y="1406"/>
                      </a:lnTo>
                      <a:lnTo>
                        <a:pt x="676" y="1419"/>
                      </a:lnTo>
                      <a:lnTo>
                        <a:pt x="640" y="1431"/>
                      </a:lnTo>
                      <a:lnTo>
                        <a:pt x="605" y="1444"/>
                      </a:lnTo>
                      <a:lnTo>
                        <a:pt x="569" y="1456"/>
                      </a:lnTo>
                      <a:lnTo>
                        <a:pt x="533" y="1468"/>
                      </a:lnTo>
                      <a:lnTo>
                        <a:pt x="499" y="1480"/>
                      </a:lnTo>
                      <a:lnTo>
                        <a:pt x="468" y="1493"/>
                      </a:lnTo>
                      <a:lnTo>
                        <a:pt x="433" y="1504"/>
                      </a:lnTo>
                      <a:lnTo>
                        <a:pt x="402" y="1514"/>
                      </a:lnTo>
                      <a:lnTo>
                        <a:pt x="370" y="1525"/>
                      </a:lnTo>
                      <a:lnTo>
                        <a:pt x="340" y="1537"/>
                      </a:lnTo>
                      <a:lnTo>
                        <a:pt x="310" y="1546"/>
                      </a:lnTo>
                      <a:lnTo>
                        <a:pt x="282" y="1556"/>
                      </a:lnTo>
                      <a:lnTo>
                        <a:pt x="253" y="1566"/>
                      </a:lnTo>
                      <a:lnTo>
                        <a:pt x="228" y="1576"/>
                      </a:lnTo>
                      <a:lnTo>
                        <a:pt x="200" y="1583"/>
                      </a:lnTo>
                      <a:lnTo>
                        <a:pt x="177" y="1591"/>
                      </a:lnTo>
                      <a:lnTo>
                        <a:pt x="153" y="1599"/>
                      </a:lnTo>
                      <a:lnTo>
                        <a:pt x="133" y="1606"/>
                      </a:lnTo>
                      <a:lnTo>
                        <a:pt x="112" y="1613"/>
                      </a:lnTo>
                      <a:lnTo>
                        <a:pt x="94" y="1620"/>
                      </a:lnTo>
                      <a:lnTo>
                        <a:pt x="76" y="1625"/>
                      </a:lnTo>
                      <a:lnTo>
                        <a:pt x="62" y="1631"/>
                      </a:lnTo>
                      <a:lnTo>
                        <a:pt x="46" y="1635"/>
                      </a:lnTo>
                      <a:lnTo>
                        <a:pt x="34" y="1639"/>
                      </a:lnTo>
                      <a:lnTo>
                        <a:pt x="24" y="1642"/>
                      </a:lnTo>
                      <a:lnTo>
                        <a:pt x="16" y="1646"/>
                      </a:lnTo>
                      <a:lnTo>
                        <a:pt x="8" y="1647"/>
                      </a:lnTo>
                      <a:lnTo>
                        <a:pt x="4" y="1650"/>
                      </a:lnTo>
                      <a:lnTo>
                        <a:pt x="0" y="1651"/>
                      </a:lnTo>
                      <a:lnTo>
                        <a:pt x="0" y="1653"/>
                      </a:lnTo>
                      <a:lnTo>
                        <a:pt x="299" y="0"/>
                      </a:lnTo>
                      <a:close/>
                    </a:path>
                  </a:pathLst>
                </a:custGeom>
                <a:solidFill>
                  <a:srgbClr val="EB94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3" name="Freeform 353"/>
                <p:cNvSpPr>
                  <a:spLocks/>
                </p:cNvSpPr>
                <p:nvPr/>
              </p:nvSpPr>
              <p:spPr bwMode="auto">
                <a:xfrm>
                  <a:off x="882" y="634"/>
                  <a:ext cx="2922" cy="2824"/>
                </a:xfrm>
                <a:custGeom>
                  <a:avLst/>
                  <a:gdLst>
                    <a:gd name="T0" fmla="*/ 0 w 2922"/>
                    <a:gd name="T1" fmla="*/ 605 h 2824"/>
                    <a:gd name="T2" fmla="*/ 14 w 2922"/>
                    <a:gd name="T3" fmla="*/ 529 h 2824"/>
                    <a:gd name="T4" fmla="*/ 50 w 2922"/>
                    <a:gd name="T5" fmla="*/ 458 h 2824"/>
                    <a:gd name="T6" fmla="*/ 109 w 2922"/>
                    <a:gd name="T7" fmla="*/ 392 h 2824"/>
                    <a:gd name="T8" fmla="*/ 183 w 2922"/>
                    <a:gd name="T9" fmla="*/ 331 h 2824"/>
                    <a:gd name="T10" fmla="*/ 273 w 2922"/>
                    <a:gd name="T11" fmla="*/ 276 h 2824"/>
                    <a:gd name="T12" fmla="*/ 379 w 2922"/>
                    <a:gd name="T13" fmla="*/ 227 h 2824"/>
                    <a:gd name="T14" fmla="*/ 495 w 2922"/>
                    <a:gd name="T15" fmla="*/ 183 h 2824"/>
                    <a:gd name="T16" fmla="*/ 620 w 2922"/>
                    <a:gd name="T17" fmla="*/ 142 h 2824"/>
                    <a:gd name="T18" fmla="*/ 753 w 2922"/>
                    <a:gd name="T19" fmla="*/ 106 h 2824"/>
                    <a:gd name="T20" fmla="*/ 888 w 2922"/>
                    <a:gd name="T21" fmla="*/ 76 h 2824"/>
                    <a:gd name="T22" fmla="*/ 1029 w 2922"/>
                    <a:gd name="T23" fmla="*/ 51 h 2824"/>
                    <a:gd name="T24" fmla="*/ 1169 w 2922"/>
                    <a:gd name="T25" fmla="*/ 30 h 2824"/>
                    <a:gd name="T26" fmla="*/ 1307 w 2922"/>
                    <a:gd name="T27" fmla="*/ 14 h 2824"/>
                    <a:gd name="T28" fmla="*/ 1443 w 2922"/>
                    <a:gd name="T29" fmla="*/ 5 h 2824"/>
                    <a:gd name="T30" fmla="*/ 1571 w 2922"/>
                    <a:gd name="T31" fmla="*/ 1 h 2824"/>
                    <a:gd name="T32" fmla="*/ 1676 w 2922"/>
                    <a:gd name="T33" fmla="*/ 0 h 2824"/>
                    <a:gd name="T34" fmla="*/ 1767 w 2922"/>
                    <a:gd name="T35" fmla="*/ 3 h 2824"/>
                    <a:gd name="T36" fmla="*/ 1862 w 2922"/>
                    <a:gd name="T37" fmla="*/ 11 h 2824"/>
                    <a:gd name="T38" fmla="*/ 1959 w 2922"/>
                    <a:gd name="T39" fmla="*/ 25 h 2824"/>
                    <a:gd name="T40" fmla="*/ 2058 w 2922"/>
                    <a:gd name="T41" fmla="*/ 42 h 2824"/>
                    <a:gd name="T42" fmla="*/ 2158 w 2922"/>
                    <a:gd name="T43" fmla="*/ 63 h 2824"/>
                    <a:gd name="T44" fmla="*/ 2257 w 2922"/>
                    <a:gd name="T45" fmla="*/ 88 h 2824"/>
                    <a:gd name="T46" fmla="*/ 2353 w 2922"/>
                    <a:gd name="T47" fmla="*/ 115 h 2824"/>
                    <a:gd name="T48" fmla="*/ 2445 w 2922"/>
                    <a:gd name="T49" fmla="*/ 146 h 2824"/>
                    <a:gd name="T50" fmla="*/ 2533 w 2922"/>
                    <a:gd name="T51" fmla="*/ 179 h 2824"/>
                    <a:gd name="T52" fmla="*/ 2616 w 2922"/>
                    <a:gd name="T53" fmla="*/ 215 h 2824"/>
                    <a:gd name="T54" fmla="*/ 2693 w 2922"/>
                    <a:gd name="T55" fmla="*/ 255 h 2824"/>
                    <a:gd name="T56" fmla="*/ 2761 w 2922"/>
                    <a:gd name="T57" fmla="*/ 296 h 2824"/>
                    <a:gd name="T58" fmla="*/ 2819 w 2922"/>
                    <a:gd name="T59" fmla="*/ 339 h 2824"/>
                    <a:gd name="T60" fmla="*/ 2869 w 2922"/>
                    <a:gd name="T61" fmla="*/ 385 h 2824"/>
                    <a:gd name="T62" fmla="*/ 2906 w 2922"/>
                    <a:gd name="T63" fmla="*/ 433 h 2824"/>
                    <a:gd name="T64" fmla="*/ 2259 w 2922"/>
                    <a:gd name="T65" fmla="*/ 2600 h 2824"/>
                    <a:gd name="T66" fmla="*/ 2200 w 2922"/>
                    <a:gd name="T67" fmla="*/ 2642 h 2824"/>
                    <a:gd name="T68" fmla="*/ 2125 w 2922"/>
                    <a:gd name="T69" fmla="*/ 2683 h 2824"/>
                    <a:gd name="T70" fmla="*/ 2038 w 2922"/>
                    <a:gd name="T71" fmla="*/ 2719 h 2824"/>
                    <a:gd name="T72" fmla="*/ 1939 w 2922"/>
                    <a:gd name="T73" fmla="*/ 2752 h 2824"/>
                    <a:gd name="T74" fmla="*/ 1831 w 2922"/>
                    <a:gd name="T75" fmla="*/ 2777 h 2824"/>
                    <a:gd name="T76" fmla="*/ 1718 w 2922"/>
                    <a:gd name="T77" fmla="*/ 2798 h 2824"/>
                    <a:gd name="T78" fmla="*/ 1600 w 2922"/>
                    <a:gd name="T79" fmla="*/ 2812 h 2824"/>
                    <a:gd name="T80" fmla="*/ 1480 w 2922"/>
                    <a:gd name="T81" fmla="*/ 2821 h 2824"/>
                    <a:gd name="T82" fmla="*/ 1359 w 2922"/>
                    <a:gd name="T83" fmla="*/ 2823 h 2824"/>
                    <a:gd name="T84" fmla="*/ 1241 w 2922"/>
                    <a:gd name="T85" fmla="*/ 2818 h 2824"/>
                    <a:gd name="T86" fmla="*/ 1129 w 2922"/>
                    <a:gd name="T87" fmla="*/ 2802 h 2824"/>
                    <a:gd name="T88" fmla="*/ 1023 w 2922"/>
                    <a:gd name="T89" fmla="*/ 2779 h 2824"/>
                    <a:gd name="T90" fmla="*/ 927 w 2922"/>
                    <a:gd name="T91" fmla="*/ 2748 h 2824"/>
                    <a:gd name="T92" fmla="*/ 841 w 2922"/>
                    <a:gd name="T93" fmla="*/ 2707 h 2824"/>
                    <a:gd name="T94" fmla="*/ 770 w 2922"/>
                    <a:gd name="T95" fmla="*/ 2656 h 2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22" h="2824">
                      <a:moveTo>
                        <a:pt x="728" y="2612"/>
                      </a:moveTo>
                      <a:lnTo>
                        <a:pt x="3" y="646"/>
                      </a:lnTo>
                      <a:lnTo>
                        <a:pt x="0" y="625"/>
                      </a:lnTo>
                      <a:lnTo>
                        <a:pt x="0" y="605"/>
                      </a:lnTo>
                      <a:lnTo>
                        <a:pt x="1" y="585"/>
                      </a:lnTo>
                      <a:lnTo>
                        <a:pt x="5" y="567"/>
                      </a:lnTo>
                      <a:lnTo>
                        <a:pt x="7" y="547"/>
                      </a:lnTo>
                      <a:lnTo>
                        <a:pt x="14" y="529"/>
                      </a:lnTo>
                      <a:lnTo>
                        <a:pt x="21" y="510"/>
                      </a:lnTo>
                      <a:lnTo>
                        <a:pt x="30" y="493"/>
                      </a:lnTo>
                      <a:lnTo>
                        <a:pt x="38" y="475"/>
                      </a:lnTo>
                      <a:lnTo>
                        <a:pt x="50" y="458"/>
                      </a:lnTo>
                      <a:lnTo>
                        <a:pt x="61" y="441"/>
                      </a:lnTo>
                      <a:lnTo>
                        <a:pt x="77" y="425"/>
                      </a:lnTo>
                      <a:lnTo>
                        <a:pt x="92" y="408"/>
                      </a:lnTo>
                      <a:lnTo>
                        <a:pt x="109" y="392"/>
                      </a:lnTo>
                      <a:lnTo>
                        <a:pt x="125" y="377"/>
                      </a:lnTo>
                      <a:lnTo>
                        <a:pt x="144" y="363"/>
                      </a:lnTo>
                      <a:lnTo>
                        <a:pt x="163" y="347"/>
                      </a:lnTo>
                      <a:lnTo>
                        <a:pt x="183" y="331"/>
                      </a:lnTo>
                      <a:lnTo>
                        <a:pt x="204" y="317"/>
                      </a:lnTo>
                      <a:lnTo>
                        <a:pt x="226" y="304"/>
                      </a:lnTo>
                      <a:lnTo>
                        <a:pt x="248" y="289"/>
                      </a:lnTo>
                      <a:lnTo>
                        <a:pt x="273" y="276"/>
                      </a:lnTo>
                      <a:lnTo>
                        <a:pt x="297" y="264"/>
                      </a:lnTo>
                      <a:lnTo>
                        <a:pt x="325" y="252"/>
                      </a:lnTo>
                      <a:lnTo>
                        <a:pt x="351" y="239"/>
                      </a:lnTo>
                      <a:lnTo>
                        <a:pt x="379" y="227"/>
                      </a:lnTo>
                      <a:lnTo>
                        <a:pt x="406" y="215"/>
                      </a:lnTo>
                      <a:lnTo>
                        <a:pt x="435" y="204"/>
                      </a:lnTo>
                      <a:lnTo>
                        <a:pt x="464" y="192"/>
                      </a:lnTo>
                      <a:lnTo>
                        <a:pt x="495" y="183"/>
                      </a:lnTo>
                      <a:lnTo>
                        <a:pt x="526" y="172"/>
                      </a:lnTo>
                      <a:lnTo>
                        <a:pt x="558" y="163"/>
                      </a:lnTo>
                      <a:lnTo>
                        <a:pt x="588" y="151"/>
                      </a:lnTo>
                      <a:lnTo>
                        <a:pt x="620" y="142"/>
                      </a:lnTo>
                      <a:lnTo>
                        <a:pt x="653" y="131"/>
                      </a:lnTo>
                      <a:lnTo>
                        <a:pt x="686" y="123"/>
                      </a:lnTo>
                      <a:lnTo>
                        <a:pt x="719" y="114"/>
                      </a:lnTo>
                      <a:lnTo>
                        <a:pt x="753" y="106"/>
                      </a:lnTo>
                      <a:lnTo>
                        <a:pt x="786" y="98"/>
                      </a:lnTo>
                      <a:lnTo>
                        <a:pt x="821" y="92"/>
                      </a:lnTo>
                      <a:lnTo>
                        <a:pt x="854" y="84"/>
                      </a:lnTo>
                      <a:lnTo>
                        <a:pt x="888" y="76"/>
                      </a:lnTo>
                      <a:lnTo>
                        <a:pt x="924" y="69"/>
                      </a:lnTo>
                      <a:lnTo>
                        <a:pt x="960" y="63"/>
                      </a:lnTo>
                      <a:lnTo>
                        <a:pt x="994" y="56"/>
                      </a:lnTo>
                      <a:lnTo>
                        <a:pt x="1029" y="51"/>
                      </a:lnTo>
                      <a:lnTo>
                        <a:pt x="1065" y="46"/>
                      </a:lnTo>
                      <a:lnTo>
                        <a:pt x="1101" y="42"/>
                      </a:lnTo>
                      <a:lnTo>
                        <a:pt x="1135" y="35"/>
                      </a:lnTo>
                      <a:lnTo>
                        <a:pt x="1169" y="30"/>
                      </a:lnTo>
                      <a:lnTo>
                        <a:pt x="1203" y="26"/>
                      </a:lnTo>
                      <a:lnTo>
                        <a:pt x="1239" y="22"/>
                      </a:lnTo>
                      <a:lnTo>
                        <a:pt x="1273" y="18"/>
                      </a:lnTo>
                      <a:lnTo>
                        <a:pt x="1307" y="14"/>
                      </a:lnTo>
                      <a:lnTo>
                        <a:pt x="1342" y="11"/>
                      </a:lnTo>
                      <a:lnTo>
                        <a:pt x="1377" y="10"/>
                      </a:lnTo>
                      <a:lnTo>
                        <a:pt x="1410" y="6"/>
                      </a:lnTo>
                      <a:lnTo>
                        <a:pt x="1443" y="5"/>
                      </a:lnTo>
                      <a:lnTo>
                        <a:pt x="1476" y="2"/>
                      </a:lnTo>
                      <a:lnTo>
                        <a:pt x="1509" y="2"/>
                      </a:lnTo>
                      <a:lnTo>
                        <a:pt x="1539" y="1"/>
                      </a:lnTo>
                      <a:lnTo>
                        <a:pt x="1571" y="1"/>
                      </a:lnTo>
                      <a:lnTo>
                        <a:pt x="1602" y="1"/>
                      </a:lnTo>
                      <a:lnTo>
                        <a:pt x="1634" y="1"/>
                      </a:lnTo>
                      <a:lnTo>
                        <a:pt x="1654" y="0"/>
                      </a:lnTo>
                      <a:lnTo>
                        <a:pt x="1676" y="0"/>
                      </a:lnTo>
                      <a:lnTo>
                        <a:pt x="1697" y="0"/>
                      </a:lnTo>
                      <a:lnTo>
                        <a:pt x="1721" y="1"/>
                      </a:lnTo>
                      <a:lnTo>
                        <a:pt x="1743" y="1"/>
                      </a:lnTo>
                      <a:lnTo>
                        <a:pt x="1767" y="3"/>
                      </a:lnTo>
                      <a:lnTo>
                        <a:pt x="1791" y="5"/>
                      </a:lnTo>
                      <a:lnTo>
                        <a:pt x="1814" y="7"/>
                      </a:lnTo>
                      <a:lnTo>
                        <a:pt x="1838" y="9"/>
                      </a:lnTo>
                      <a:lnTo>
                        <a:pt x="1862" y="11"/>
                      </a:lnTo>
                      <a:lnTo>
                        <a:pt x="1885" y="14"/>
                      </a:lnTo>
                      <a:lnTo>
                        <a:pt x="1910" y="18"/>
                      </a:lnTo>
                      <a:lnTo>
                        <a:pt x="1934" y="21"/>
                      </a:lnTo>
                      <a:lnTo>
                        <a:pt x="1959" y="25"/>
                      </a:lnTo>
                      <a:lnTo>
                        <a:pt x="1984" y="28"/>
                      </a:lnTo>
                      <a:lnTo>
                        <a:pt x="2009" y="34"/>
                      </a:lnTo>
                      <a:lnTo>
                        <a:pt x="2033" y="38"/>
                      </a:lnTo>
                      <a:lnTo>
                        <a:pt x="2058" y="42"/>
                      </a:lnTo>
                      <a:lnTo>
                        <a:pt x="2083" y="47"/>
                      </a:lnTo>
                      <a:lnTo>
                        <a:pt x="2108" y="52"/>
                      </a:lnTo>
                      <a:lnTo>
                        <a:pt x="2132" y="56"/>
                      </a:lnTo>
                      <a:lnTo>
                        <a:pt x="2158" y="63"/>
                      </a:lnTo>
                      <a:lnTo>
                        <a:pt x="2182" y="68"/>
                      </a:lnTo>
                      <a:lnTo>
                        <a:pt x="2208" y="76"/>
                      </a:lnTo>
                      <a:lnTo>
                        <a:pt x="2232" y="81"/>
                      </a:lnTo>
                      <a:lnTo>
                        <a:pt x="2257" y="88"/>
                      </a:lnTo>
                      <a:lnTo>
                        <a:pt x="2281" y="93"/>
                      </a:lnTo>
                      <a:lnTo>
                        <a:pt x="2306" y="101"/>
                      </a:lnTo>
                      <a:lnTo>
                        <a:pt x="2329" y="107"/>
                      </a:lnTo>
                      <a:lnTo>
                        <a:pt x="2353" y="115"/>
                      </a:lnTo>
                      <a:lnTo>
                        <a:pt x="2377" y="123"/>
                      </a:lnTo>
                      <a:lnTo>
                        <a:pt x="2400" y="131"/>
                      </a:lnTo>
                      <a:lnTo>
                        <a:pt x="2423" y="138"/>
                      </a:lnTo>
                      <a:lnTo>
                        <a:pt x="2445" y="146"/>
                      </a:lnTo>
                      <a:lnTo>
                        <a:pt x="2468" y="154"/>
                      </a:lnTo>
                      <a:lnTo>
                        <a:pt x="2490" y="163"/>
                      </a:lnTo>
                      <a:lnTo>
                        <a:pt x="2511" y="171"/>
                      </a:lnTo>
                      <a:lnTo>
                        <a:pt x="2533" y="179"/>
                      </a:lnTo>
                      <a:lnTo>
                        <a:pt x="2554" y="188"/>
                      </a:lnTo>
                      <a:lnTo>
                        <a:pt x="2577" y="198"/>
                      </a:lnTo>
                      <a:lnTo>
                        <a:pt x="2597" y="206"/>
                      </a:lnTo>
                      <a:lnTo>
                        <a:pt x="2616" y="215"/>
                      </a:lnTo>
                      <a:lnTo>
                        <a:pt x="2636" y="225"/>
                      </a:lnTo>
                      <a:lnTo>
                        <a:pt x="2656" y="235"/>
                      </a:lnTo>
                      <a:lnTo>
                        <a:pt x="2674" y="244"/>
                      </a:lnTo>
                      <a:lnTo>
                        <a:pt x="2693" y="255"/>
                      </a:lnTo>
                      <a:lnTo>
                        <a:pt x="2711" y="264"/>
                      </a:lnTo>
                      <a:lnTo>
                        <a:pt x="2730" y="276"/>
                      </a:lnTo>
                      <a:lnTo>
                        <a:pt x="2745" y="285"/>
                      </a:lnTo>
                      <a:lnTo>
                        <a:pt x="2761" y="296"/>
                      </a:lnTo>
                      <a:lnTo>
                        <a:pt x="2776" y="306"/>
                      </a:lnTo>
                      <a:lnTo>
                        <a:pt x="2792" y="318"/>
                      </a:lnTo>
                      <a:lnTo>
                        <a:pt x="2805" y="329"/>
                      </a:lnTo>
                      <a:lnTo>
                        <a:pt x="2819" y="339"/>
                      </a:lnTo>
                      <a:lnTo>
                        <a:pt x="2832" y="351"/>
                      </a:lnTo>
                      <a:lnTo>
                        <a:pt x="2847" y="363"/>
                      </a:lnTo>
                      <a:lnTo>
                        <a:pt x="2857" y="373"/>
                      </a:lnTo>
                      <a:lnTo>
                        <a:pt x="2869" y="385"/>
                      </a:lnTo>
                      <a:lnTo>
                        <a:pt x="2880" y="397"/>
                      </a:lnTo>
                      <a:lnTo>
                        <a:pt x="2890" y="409"/>
                      </a:lnTo>
                      <a:lnTo>
                        <a:pt x="2898" y="421"/>
                      </a:lnTo>
                      <a:lnTo>
                        <a:pt x="2906" y="433"/>
                      </a:lnTo>
                      <a:lnTo>
                        <a:pt x="2914" y="445"/>
                      </a:lnTo>
                      <a:lnTo>
                        <a:pt x="2922" y="458"/>
                      </a:lnTo>
                      <a:lnTo>
                        <a:pt x="2273" y="2590"/>
                      </a:lnTo>
                      <a:lnTo>
                        <a:pt x="2259" y="2600"/>
                      </a:lnTo>
                      <a:lnTo>
                        <a:pt x="2246" y="2611"/>
                      </a:lnTo>
                      <a:lnTo>
                        <a:pt x="2232" y="2621"/>
                      </a:lnTo>
                      <a:lnTo>
                        <a:pt x="2217" y="2633"/>
                      </a:lnTo>
                      <a:lnTo>
                        <a:pt x="2200" y="2642"/>
                      </a:lnTo>
                      <a:lnTo>
                        <a:pt x="2183" y="2653"/>
                      </a:lnTo>
                      <a:lnTo>
                        <a:pt x="2165" y="2663"/>
                      </a:lnTo>
                      <a:lnTo>
                        <a:pt x="2146" y="2674"/>
                      </a:lnTo>
                      <a:lnTo>
                        <a:pt x="2125" y="2683"/>
                      </a:lnTo>
                      <a:lnTo>
                        <a:pt x="2105" y="2692"/>
                      </a:lnTo>
                      <a:lnTo>
                        <a:pt x="2083" y="2702"/>
                      </a:lnTo>
                      <a:lnTo>
                        <a:pt x="2062" y="2711"/>
                      </a:lnTo>
                      <a:lnTo>
                        <a:pt x="2038" y="2719"/>
                      </a:lnTo>
                      <a:lnTo>
                        <a:pt x="2014" y="2728"/>
                      </a:lnTo>
                      <a:lnTo>
                        <a:pt x="1989" y="2736"/>
                      </a:lnTo>
                      <a:lnTo>
                        <a:pt x="1966" y="2745"/>
                      </a:lnTo>
                      <a:lnTo>
                        <a:pt x="1939" y="2752"/>
                      </a:lnTo>
                      <a:lnTo>
                        <a:pt x="1913" y="2758"/>
                      </a:lnTo>
                      <a:lnTo>
                        <a:pt x="1887" y="2765"/>
                      </a:lnTo>
                      <a:lnTo>
                        <a:pt x="1860" y="2771"/>
                      </a:lnTo>
                      <a:lnTo>
                        <a:pt x="1831" y="2777"/>
                      </a:lnTo>
                      <a:lnTo>
                        <a:pt x="1804" y="2782"/>
                      </a:lnTo>
                      <a:lnTo>
                        <a:pt x="1776" y="2787"/>
                      </a:lnTo>
                      <a:lnTo>
                        <a:pt x="1748" y="2794"/>
                      </a:lnTo>
                      <a:lnTo>
                        <a:pt x="1718" y="2798"/>
                      </a:lnTo>
                      <a:lnTo>
                        <a:pt x="1689" y="2802"/>
                      </a:lnTo>
                      <a:lnTo>
                        <a:pt x="1659" y="2806"/>
                      </a:lnTo>
                      <a:lnTo>
                        <a:pt x="1630" y="2810"/>
                      </a:lnTo>
                      <a:lnTo>
                        <a:pt x="1600" y="2812"/>
                      </a:lnTo>
                      <a:lnTo>
                        <a:pt x="1571" y="2816"/>
                      </a:lnTo>
                      <a:lnTo>
                        <a:pt x="1540" y="2819"/>
                      </a:lnTo>
                      <a:lnTo>
                        <a:pt x="1511" y="2821"/>
                      </a:lnTo>
                      <a:lnTo>
                        <a:pt x="1480" y="2821"/>
                      </a:lnTo>
                      <a:lnTo>
                        <a:pt x="1450" y="2823"/>
                      </a:lnTo>
                      <a:lnTo>
                        <a:pt x="1419" y="2823"/>
                      </a:lnTo>
                      <a:lnTo>
                        <a:pt x="1390" y="2824"/>
                      </a:lnTo>
                      <a:lnTo>
                        <a:pt x="1359" y="2823"/>
                      </a:lnTo>
                      <a:lnTo>
                        <a:pt x="1330" y="2823"/>
                      </a:lnTo>
                      <a:lnTo>
                        <a:pt x="1299" y="2821"/>
                      </a:lnTo>
                      <a:lnTo>
                        <a:pt x="1272" y="2820"/>
                      </a:lnTo>
                      <a:lnTo>
                        <a:pt x="1241" y="2818"/>
                      </a:lnTo>
                      <a:lnTo>
                        <a:pt x="1212" y="2815"/>
                      </a:lnTo>
                      <a:lnTo>
                        <a:pt x="1185" y="2811"/>
                      </a:lnTo>
                      <a:lnTo>
                        <a:pt x="1157" y="2807"/>
                      </a:lnTo>
                      <a:lnTo>
                        <a:pt x="1129" y="2802"/>
                      </a:lnTo>
                      <a:lnTo>
                        <a:pt x="1102" y="2798"/>
                      </a:lnTo>
                      <a:lnTo>
                        <a:pt x="1076" y="2792"/>
                      </a:lnTo>
                      <a:lnTo>
                        <a:pt x="1050" y="2787"/>
                      </a:lnTo>
                      <a:lnTo>
                        <a:pt x="1023" y="2779"/>
                      </a:lnTo>
                      <a:lnTo>
                        <a:pt x="998" y="2773"/>
                      </a:lnTo>
                      <a:lnTo>
                        <a:pt x="974" y="2765"/>
                      </a:lnTo>
                      <a:lnTo>
                        <a:pt x="950" y="2757"/>
                      </a:lnTo>
                      <a:lnTo>
                        <a:pt x="927" y="2748"/>
                      </a:lnTo>
                      <a:lnTo>
                        <a:pt x="904" y="2738"/>
                      </a:lnTo>
                      <a:lnTo>
                        <a:pt x="882" y="2728"/>
                      </a:lnTo>
                      <a:lnTo>
                        <a:pt x="862" y="2719"/>
                      </a:lnTo>
                      <a:lnTo>
                        <a:pt x="841" y="2707"/>
                      </a:lnTo>
                      <a:lnTo>
                        <a:pt x="823" y="2695"/>
                      </a:lnTo>
                      <a:lnTo>
                        <a:pt x="803" y="2682"/>
                      </a:lnTo>
                      <a:lnTo>
                        <a:pt x="787" y="2670"/>
                      </a:lnTo>
                      <a:lnTo>
                        <a:pt x="770" y="2656"/>
                      </a:lnTo>
                      <a:lnTo>
                        <a:pt x="755" y="2641"/>
                      </a:lnTo>
                      <a:lnTo>
                        <a:pt x="740" y="2627"/>
                      </a:lnTo>
                      <a:lnTo>
                        <a:pt x="728" y="26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4" name="Freeform 354"/>
                <p:cNvSpPr>
                  <a:spLocks/>
                </p:cNvSpPr>
                <p:nvPr/>
              </p:nvSpPr>
              <p:spPr bwMode="auto">
                <a:xfrm>
                  <a:off x="2454" y="1621"/>
                  <a:ext cx="227" cy="1703"/>
                </a:xfrm>
                <a:custGeom>
                  <a:avLst/>
                  <a:gdLst>
                    <a:gd name="T0" fmla="*/ 70 w 227"/>
                    <a:gd name="T1" fmla="*/ 13 h 1703"/>
                    <a:gd name="T2" fmla="*/ 204 w 227"/>
                    <a:gd name="T3" fmla="*/ 1 h 1703"/>
                    <a:gd name="T4" fmla="*/ 211 w 227"/>
                    <a:gd name="T5" fmla="*/ 174 h 1703"/>
                    <a:gd name="T6" fmla="*/ 176 w 227"/>
                    <a:gd name="T7" fmla="*/ 204 h 1703"/>
                    <a:gd name="T8" fmla="*/ 158 w 227"/>
                    <a:gd name="T9" fmla="*/ 233 h 1703"/>
                    <a:gd name="T10" fmla="*/ 145 w 227"/>
                    <a:gd name="T11" fmla="*/ 270 h 1703"/>
                    <a:gd name="T12" fmla="*/ 138 w 227"/>
                    <a:gd name="T13" fmla="*/ 314 h 1703"/>
                    <a:gd name="T14" fmla="*/ 140 w 227"/>
                    <a:gd name="T15" fmla="*/ 362 h 1703"/>
                    <a:gd name="T16" fmla="*/ 151 w 227"/>
                    <a:gd name="T17" fmla="*/ 398 h 1703"/>
                    <a:gd name="T18" fmla="*/ 175 w 227"/>
                    <a:gd name="T19" fmla="*/ 423 h 1703"/>
                    <a:gd name="T20" fmla="*/ 207 w 227"/>
                    <a:gd name="T21" fmla="*/ 436 h 1703"/>
                    <a:gd name="T22" fmla="*/ 227 w 227"/>
                    <a:gd name="T23" fmla="*/ 624 h 1703"/>
                    <a:gd name="T24" fmla="*/ 188 w 227"/>
                    <a:gd name="T25" fmla="*/ 653 h 1703"/>
                    <a:gd name="T26" fmla="*/ 170 w 227"/>
                    <a:gd name="T27" fmla="*/ 680 h 1703"/>
                    <a:gd name="T28" fmla="*/ 155 w 227"/>
                    <a:gd name="T29" fmla="*/ 713 h 1703"/>
                    <a:gd name="T30" fmla="*/ 147 w 227"/>
                    <a:gd name="T31" fmla="*/ 753 h 1703"/>
                    <a:gd name="T32" fmla="*/ 146 w 227"/>
                    <a:gd name="T33" fmla="*/ 801 h 1703"/>
                    <a:gd name="T34" fmla="*/ 155 w 227"/>
                    <a:gd name="T35" fmla="*/ 839 h 1703"/>
                    <a:gd name="T36" fmla="*/ 175 w 227"/>
                    <a:gd name="T37" fmla="*/ 865 h 1703"/>
                    <a:gd name="T38" fmla="*/ 205 w 227"/>
                    <a:gd name="T39" fmla="*/ 880 h 1703"/>
                    <a:gd name="T40" fmla="*/ 227 w 227"/>
                    <a:gd name="T41" fmla="*/ 1060 h 1703"/>
                    <a:gd name="T42" fmla="*/ 186 w 227"/>
                    <a:gd name="T43" fmla="*/ 1069 h 1703"/>
                    <a:gd name="T44" fmla="*/ 142 w 227"/>
                    <a:gd name="T45" fmla="*/ 1100 h 1703"/>
                    <a:gd name="T46" fmla="*/ 113 w 227"/>
                    <a:gd name="T47" fmla="*/ 1137 h 1703"/>
                    <a:gd name="T48" fmla="*/ 101 w 227"/>
                    <a:gd name="T49" fmla="*/ 1171 h 1703"/>
                    <a:gd name="T50" fmla="*/ 95 w 227"/>
                    <a:gd name="T51" fmla="*/ 1213 h 1703"/>
                    <a:gd name="T52" fmla="*/ 95 w 227"/>
                    <a:gd name="T53" fmla="*/ 1258 h 1703"/>
                    <a:gd name="T54" fmla="*/ 108 w 227"/>
                    <a:gd name="T55" fmla="*/ 1293 h 1703"/>
                    <a:gd name="T56" fmla="*/ 129 w 227"/>
                    <a:gd name="T57" fmla="*/ 1316 h 1703"/>
                    <a:gd name="T58" fmla="*/ 159 w 227"/>
                    <a:gd name="T59" fmla="*/ 1327 h 1703"/>
                    <a:gd name="T60" fmla="*/ 194 w 227"/>
                    <a:gd name="T61" fmla="*/ 1327 h 1703"/>
                    <a:gd name="T62" fmla="*/ 227 w 227"/>
                    <a:gd name="T63" fmla="*/ 1316 h 1703"/>
                    <a:gd name="T64" fmla="*/ 170 w 227"/>
                    <a:gd name="T65" fmla="*/ 1680 h 1703"/>
                    <a:gd name="T66" fmla="*/ 58 w 227"/>
                    <a:gd name="T67" fmla="*/ 1698 h 1703"/>
                    <a:gd name="T68" fmla="*/ 20 w 227"/>
                    <a:gd name="T69" fmla="*/ 1094 h 1703"/>
                    <a:gd name="T70" fmla="*/ 18 w 227"/>
                    <a:gd name="T71" fmla="*/ 1325 h 1703"/>
                    <a:gd name="T72" fmla="*/ 41 w 227"/>
                    <a:gd name="T73" fmla="*/ 1320 h 1703"/>
                    <a:gd name="T74" fmla="*/ 40 w 227"/>
                    <a:gd name="T75" fmla="*/ 1077 h 1703"/>
                    <a:gd name="T76" fmla="*/ 33 w 227"/>
                    <a:gd name="T77" fmla="*/ 1061 h 1703"/>
                    <a:gd name="T78" fmla="*/ 0 w 227"/>
                    <a:gd name="T79" fmla="*/ 880 h 1703"/>
                    <a:gd name="T80" fmla="*/ 116 w 227"/>
                    <a:gd name="T81" fmla="*/ 871 h 1703"/>
                    <a:gd name="T82" fmla="*/ 109 w 227"/>
                    <a:gd name="T83" fmla="*/ 846 h 1703"/>
                    <a:gd name="T84" fmla="*/ 95 w 227"/>
                    <a:gd name="T85" fmla="*/ 852 h 1703"/>
                    <a:gd name="T86" fmla="*/ 1 w 227"/>
                    <a:gd name="T87" fmla="*/ 781 h 1703"/>
                    <a:gd name="T88" fmla="*/ 30 w 227"/>
                    <a:gd name="T89" fmla="*/ 761 h 1703"/>
                    <a:gd name="T90" fmla="*/ 62 w 227"/>
                    <a:gd name="T91" fmla="*/ 744 h 1703"/>
                    <a:gd name="T92" fmla="*/ 96 w 227"/>
                    <a:gd name="T93" fmla="*/ 713 h 1703"/>
                    <a:gd name="T94" fmla="*/ 107 w 227"/>
                    <a:gd name="T95" fmla="*/ 678 h 1703"/>
                    <a:gd name="T96" fmla="*/ 95 w 227"/>
                    <a:gd name="T97" fmla="*/ 634 h 1703"/>
                    <a:gd name="T98" fmla="*/ 51 w 227"/>
                    <a:gd name="T99" fmla="*/ 610 h 1703"/>
                    <a:gd name="T100" fmla="*/ 9 w 227"/>
                    <a:gd name="T101" fmla="*/ 610 h 1703"/>
                    <a:gd name="T102" fmla="*/ 3 w 227"/>
                    <a:gd name="T103" fmla="*/ 432 h 1703"/>
                    <a:gd name="T104" fmla="*/ 47 w 227"/>
                    <a:gd name="T105" fmla="*/ 415 h 1703"/>
                    <a:gd name="T106" fmla="*/ 84 w 227"/>
                    <a:gd name="T107" fmla="*/ 382 h 1703"/>
                    <a:gd name="T108" fmla="*/ 103 w 227"/>
                    <a:gd name="T109" fmla="*/ 337 h 1703"/>
                    <a:gd name="T110" fmla="*/ 104 w 227"/>
                    <a:gd name="T111" fmla="*/ 306 h 1703"/>
                    <a:gd name="T112" fmla="*/ 91 w 227"/>
                    <a:gd name="T113" fmla="*/ 270 h 1703"/>
                    <a:gd name="T114" fmla="*/ 50 w 227"/>
                    <a:gd name="T115" fmla="*/ 244 h 1703"/>
                    <a:gd name="T116" fmla="*/ 9 w 227"/>
                    <a:gd name="T117" fmla="*/ 246 h 1703"/>
                    <a:gd name="T118" fmla="*/ 76 w 227"/>
                    <a:gd name="T119" fmla="*/ 163 h 1703"/>
                    <a:gd name="T120" fmla="*/ 0 w 227"/>
                    <a:gd name="T121" fmla="*/ 19 h 1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7" h="1703">
                      <a:moveTo>
                        <a:pt x="0" y="19"/>
                      </a:moveTo>
                      <a:lnTo>
                        <a:pt x="3" y="19"/>
                      </a:lnTo>
                      <a:lnTo>
                        <a:pt x="37" y="16"/>
                      </a:lnTo>
                      <a:lnTo>
                        <a:pt x="70" y="13"/>
                      </a:lnTo>
                      <a:lnTo>
                        <a:pt x="104" y="12"/>
                      </a:lnTo>
                      <a:lnTo>
                        <a:pt x="137" y="8"/>
                      </a:lnTo>
                      <a:lnTo>
                        <a:pt x="171" y="5"/>
                      </a:lnTo>
                      <a:lnTo>
                        <a:pt x="204" y="1"/>
                      </a:lnTo>
                      <a:lnTo>
                        <a:pt x="227" y="0"/>
                      </a:lnTo>
                      <a:lnTo>
                        <a:pt x="227" y="165"/>
                      </a:lnTo>
                      <a:lnTo>
                        <a:pt x="223" y="166"/>
                      </a:lnTo>
                      <a:lnTo>
                        <a:pt x="211" y="174"/>
                      </a:lnTo>
                      <a:lnTo>
                        <a:pt x="199" y="182"/>
                      </a:lnTo>
                      <a:lnTo>
                        <a:pt x="188" y="194"/>
                      </a:lnTo>
                      <a:lnTo>
                        <a:pt x="182" y="198"/>
                      </a:lnTo>
                      <a:lnTo>
                        <a:pt x="176" y="204"/>
                      </a:lnTo>
                      <a:lnTo>
                        <a:pt x="171" y="211"/>
                      </a:lnTo>
                      <a:lnTo>
                        <a:pt x="167" y="219"/>
                      </a:lnTo>
                      <a:lnTo>
                        <a:pt x="162" y="225"/>
                      </a:lnTo>
                      <a:lnTo>
                        <a:pt x="158" y="233"/>
                      </a:lnTo>
                      <a:lnTo>
                        <a:pt x="154" y="242"/>
                      </a:lnTo>
                      <a:lnTo>
                        <a:pt x="151" y="252"/>
                      </a:lnTo>
                      <a:lnTo>
                        <a:pt x="147" y="260"/>
                      </a:lnTo>
                      <a:lnTo>
                        <a:pt x="145" y="270"/>
                      </a:lnTo>
                      <a:lnTo>
                        <a:pt x="142" y="279"/>
                      </a:lnTo>
                      <a:lnTo>
                        <a:pt x="141" y="291"/>
                      </a:lnTo>
                      <a:lnTo>
                        <a:pt x="140" y="302"/>
                      </a:lnTo>
                      <a:lnTo>
                        <a:pt x="138" y="314"/>
                      </a:lnTo>
                      <a:lnTo>
                        <a:pt x="138" y="325"/>
                      </a:lnTo>
                      <a:lnTo>
                        <a:pt x="138" y="340"/>
                      </a:lnTo>
                      <a:lnTo>
                        <a:pt x="138" y="350"/>
                      </a:lnTo>
                      <a:lnTo>
                        <a:pt x="140" y="362"/>
                      </a:lnTo>
                      <a:lnTo>
                        <a:pt x="141" y="371"/>
                      </a:lnTo>
                      <a:lnTo>
                        <a:pt x="145" y="382"/>
                      </a:lnTo>
                      <a:lnTo>
                        <a:pt x="147" y="390"/>
                      </a:lnTo>
                      <a:lnTo>
                        <a:pt x="151" y="398"/>
                      </a:lnTo>
                      <a:lnTo>
                        <a:pt x="157" y="406"/>
                      </a:lnTo>
                      <a:lnTo>
                        <a:pt x="163" y="414"/>
                      </a:lnTo>
                      <a:lnTo>
                        <a:pt x="169" y="418"/>
                      </a:lnTo>
                      <a:lnTo>
                        <a:pt x="175" y="423"/>
                      </a:lnTo>
                      <a:lnTo>
                        <a:pt x="183" y="427"/>
                      </a:lnTo>
                      <a:lnTo>
                        <a:pt x="191" y="432"/>
                      </a:lnTo>
                      <a:lnTo>
                        <a:pt x="199" y="433"/>
                      </a:lnTo>
                      <a:lnTo>
                        <a:pt x="207" y="436"/>
                      </a:lnTo>
                      <a:lnTo>
                        <a:pt x="216" y="437"/>
                      </a:lnTo>
                      <a:lnTo>
                        <a:pt x="227" y="439"/>
                      </a:lnTo>
                      <a:lnTo>
                        <a:pt x="227" y="439"/>
                      </a:lnTo>
                      <a:lnTo>
                        <a:pt x="227" y="624"/>
                      </a:lnTo>
                      <a:lnTo>
                        <a:pt x="216" y="631"/>
                      </a:lnTo>
                      <a:lnTo>
                        <a:pt x="204" y="639"/>
                      </a:lnTo>
                      <a:lnTo>
                        <a:pt x="195" y="649"/>
                      </a:lnTo>
                      <a:lnTo>
                        <a:pt x="188" y="653"/>
                      </a:lnTo>
                      <a:lnTo>
                        <a:pt x="183" y="660"/>
                      </a:lnTo>
                      <a:lnTo>
                        <a:pt x="179" y="665"/>
                      </a:lnTo>
                      <a:lnTo>
                        <a:pt x="175" y="673"/>
                      </a:lnTo>
                      <a:lnTo>
                        <a:pt x="170" y="680"/>
                      </a:lnTo>
                      <a:lnTo>
                        <a:pt x="166" y="688"/>
                      </a:lnTo>
                      <a:lnTo>
                        <a:pt x="162" y="695"/>
                      </a:lnTo>
                      <a:lnTo>
                        <a:pt x="159" y="705"/>
                      </a:lnTo>
                      <a:lnTo>
                        <a:pt x="155" y="713"/>
                      </a:lnTo>
                      <a:lnTo>
                        <a:pt x="153" y="722"/>
                      </a:lnTo>
                      <a:lnTo>
                        <a:pt x="150" y="731"/>
                      </a:lnTo>
                      <a:lnTo>
                        <a:pt x="149" y="743"/>
                      </a:lnTo>
                      <a:lnTo>
                        <a:pt x="147" y="753"/>
                      </a:lnTo>
                      <a:lnTo>
                        <a:pt x="146" y="765"/>
                      </a:lnTo>
                      <a:lnTo>
                        <a:pt x="146" y="777"/>
                      </a:lnTo>
                      <a:lnTo>
                        <a:pt x="146" y="790"/>
                      </a:lnTo>
                      <a:lnTo>
                        <a:pt x="146" y="801"/>
                      </a:lnTo>
                      <a:lnTo>
                        <a:pt x="147" y="811"/>
                      </a:lnTo>
                      <a:lnTo>
                        <a:pt x="149" y="820"/>
                      </a:lnTo>
                      <a:lnTo>
                        <a:pt x="153" y="831"/>
                      </a:lnTo>
                      <a:lnTo>
                        <a:pt x="155" y="839"/>
                      </a:lnTo>
                      <a:lnTo>
                        <a:pt x="159" y="847"/>
                      </a:lnTo>
                      <a:lnTo>
                        <a:pt x="165" y="853"/>
                      </a:lnTo>
                      <a:lnTo>
                        <a:pt x="171" y="861"/>
                      </a:lnTo>
                      <a:lnTo>
                        <a:pt x="175" y="865"/>
                      </a:lnTo>
                      <a:lnTo>
                        <a:pt x="182" y="871"/>
                      </a:lnTo>
                      <a:lnTo>
                        <a:pt x="190" y="874"/>
                      </a:lnTo>
                      <a:lnTo>
                        <a:pt x="198" y="878"/>
                      </a:lnTo>
                      <a:lnTo>
                        <a:pt x="205" y="880"/>
                      </a:lnTo>
                      <a:lnTo>
                        <a:pt x="213" y="882"/>
                      </a:lnTo>
                      <a:lnTo>
                        <a:pt x="223" y="884"/>
                      </a:lnTo>
                      <a:lnTo>
                        <a:pt x="227" y="884"/>
                      </a:lnTo>
                      <a:lnTo>
                        <a:pt x="227" y="1060"/>
                      </a:lnTo>
                      <a:lnTo>
                        <a:pt x="217" y="1060"/>
                      </a:lnTo>
                      <a:lnTo>
                        <a:pt x="207" y="1061"/>
                      </a:lnTo>
                      <a:lnTo>
                        <a:pt x="196" y="1064"/>
                      </a:lnTo>
                      <a:lnTo>
                        <a:pt x="186" y="1069"/>
                      </a:lnTo>
                      <a:lnTo>
                        <a:pt x="174" y="1073"/>
                      </a:lnTo>
                      <a:lnTo>
                        <a:pt x="162" y="1081"/>
                      </a:lnTo>
                      <a:lnTo>
                        <a:pt x="151" y="1089"/>
                      </a:lnTo>
                      <a:lnTo>
                        <a:pt x="142" y="1100"/>
                      </a:lnTo>
                      <a:lnTo>
                        <a:pt x="130" y="1110"/>
                      </a:lnTo>
                      <a:lnTo>
                        <a:pt x="122" y="1122"/>
                      </a:lnTo>
                      <a:lnTo>
                        <a:pt x="117" y="1129"/>
                      </a:lnTo>
                      <a:lnTo>
                        <a:pt x="113" y="1137"/>
                      </a:lnTo>
                      <a:lnTo>
                        <a:pt x="111" y="1144"/>
                      </a:lnTo>
                      <a:lnTo>
                        <a:pt x="108" y="1154"/>
                      </a:lnTo>
                      <a:lnTo>
                        <a:pt x="104" y="1162"/>
                      </a:lnTo>
                      <a:lnTo>
                        <a:pt x="101" y="1171"/>
                      </a:lnTo>
                      <a:lnTo>
                        <a:pt x="99" y="1180"/>
                      </a:lnTo>
                      <a:lnTo>
                        <a:pt x="97" y="1192"/>
                      </a:lnTo>
                      <a:lnTo>
                        <a:pt x="95" y="1202"/>
                      </a:lnTo>
                      <a:lnTo>
                        <a:pt x="95" y="1213"/>
                      </a:lnTo>
                      <a:lnTo>
                        <a:pt x="95" y="1225"/>
                      </a:lnTo>
                      <a:lnTo>
                        <a:pt x="95" y="1238"/>
                      </a:lnTo>
                      <a:lnTo>
                        <a:pt x="95" y="1247"/>
                      </a:lnTo>
                      <a:lnTo>
                        <a:pt x="95" y="1258"/>
                      </a:lnTo>
                      <a:lnTo>
                        <a:pt x="96" y="1267"/>
                      </a:lnTo>
                      <a:lnTo>
                        <a:pt x="100" y="1277"/>
                      </a:lnTo>
                      <a:lnTo>
                        <a:pt x="104" y="1285"/>
                      </a:lnTo>
                      <a:lnTo>
                        <a:pt x="108" y="1293"/>
                      </a:lnTo>
                      <a:lnTo>
                        <a:pt x="112" y="1300"/>
                      </a:lnTo>
                      <a:lnTo>
                        <a:pt x="119" y="1306"/>
                      </a:lnTo>
                      <a:lnTo>
                        <a:pt x="122" y="1310"/>
                      </a:lnTo>
                      <a:lnTo>
                        <a:pt x="129" y="1316"/>
                      </a:lnTo>
                      <a:lnTo>
                        <a:pt x="136" y="1320"/>
                      </a:lnTo>
                      <a:lnTo>
                        <a:pt x="144" y="1324"/>
                      </a:lnTo>
                      <a:lnTo>
                        <a:pt x="151" y="1325"/>
                      </a:lnTo>
                      <a:lnTo>
                        <a:pt x="159" y="1327"/>
                      </a:lnTo>
                      <a:lnTo>
                        <a:pt x="169" y="1329"/>
                      </a:lnTo>
                      <a:lnTo>
                        <a:pt x="178" y="1330"/>
                      </a:lnTo>
                      <a:lnTo>
                        <a:pt x="184" y="1329"/>
                      </a:lnTo>
                      <a:lnTo>
                        <a:pt x="194" y="1327"/>
                      </a:lnTo>
                      <a:lnTo>
                        <a:pt x="203" y="1324"/>
                      </a:lnTo>
                      <a:lnTo>
                        <a:pt x="215" y="1321"/>
                      </a:lnTo>
                      <a:lnTo>
                        <a:pt x="227" y="1316"/>
                      </a:lnTo>
                      <a:lnTo>
                        <a:pt x="227" y="1316"/>
                      </a:lnTo>
                      <a:lnTo>
                        <a:pt x="227" y="1670"/>
                      </a:lnTo>
                      <a:lnTo>
                        <a:pt x="224" y="1670"/>
                      </a:lnTo>
                      <a:lnTo>
                        <a:pt x="198" y="1675"/>
                      </a:lnTo>
                      <a:lnTo>
                        <a:pt x="170" y="1680"/>
                      </a:lnTo>
                      <a:lnTo>
                        <a:pt x="144" y="1686"/>
                      </a:lnTo>
                      <a:lnTo>
                        <a:pt x="115" y="1690"/>
                      </a:lnTo>
                      <a:lnTo>
                        <a:pt x="87" y="1694"/>
                      </a:lnTo>
                      <a:lnTo>
                        <a:pt x="58" y="1698"/>
                      </a:lnTo>
                      <a:lnTo>
                        <a:pt x="29" y="1701"/>
                      </a:lnTo>
                      <a:lnTo>
                        <a:pt x="0" y="1703"/>
                      </a:lnTo>
                      <a:lnTo>
                        <a:pt x="0" y="1110"/>
                      </a:lnTo>
                      <a:lnTo>
                        <a:pt x="20" y="1094"/>
                      </a:lnTo>
                      <a:lnTo>
                        <a:pt x="20" y="1310"/>
                      </a:lnTo>
                      <a:lnTo>
                        <a:pt x="17" y="1313"/>
                      </a:lnTo>
                      <a:lnTo>
                        <a:pt x="16" y="1318"/>
                      </a:lnTo>
                      <a:lnTo>
                        <a:pt x="18" y="1325"/>
                      </a:lnTo>
                      <a:lnTo>
                        <a:pt x="28" y="1326"/>
                      </a:lnTo>
                      <a:lnTo>
                        <a:pt x="34" y="1325"/>
                      </a:lnTo>
                      <a:lnTo>
                        <a:pt x="38" y="1324"/>
                      </a:lnTo>
                      <a:lnTo>
                        <a:pt x="41" y="1320"/>
                      </a:lnTo>
                      <a:lnTo>
                        <a:pt x="42" y="1317"/>
                      </a:lnTo>
                      <a:lnTo>
                        <a:pt x="41" y="1312"/>
                      </a:lnTo>
                      <a:lnTo>
                        <a:pt x="40" y="1310"/>
                      </a:lnTo>
                      <a:lnTo>
                        <a:pt x="40" y="1077"/>
                      </a:lnTo>
                      <a:lnTo>
                        <a:pt x="41" y="1073"/>
                      </a:lnTo>
                      <a:lnTo>
                        <a:pt x="42" y="1069"/>
                      </a:lnTo>
                      <a:lnTo>
                        <a:pt x="38" y="1063"/>
                      </a:lnTo>
                      <a:lnTo>
                        <a:pt x="33" y="1061"/>
                      </a:lnTo>
                      <a:lnTo>
                        <a:pt x="26" y="1063"/>
                      </a:lnTo>
                      <a:lnTo>
                        <a:pt x="21" y="1068"/>
                      </a:lnTo>
                      <a:lnTo>
                        <a:pt x="0" y="1086"/>
                      </a:lnTo>
                      <a:lnTo>
                        <a:pt x="0" y="880"/>
                      </a:lnTo>
                      <a:lnTo>
                        <a:pt x="107" y="880"/>
                      </a:lnTo>
                      <a:lnTo>
                        <a:pt x="111" y="878"/>
                      </a:lnTo>
                      <a:lnTo>
                        <a:pt x="115" y="876"/>
                      </a:lnTo>
                      <a:lnTo>
                        <a:pt x="116" y="871"/>
                      </a:lnTo>
                      <a:lnTo>
                        <a:pt x="117" y="865"/>
                      </a:lnTo>
                      <a:lnTo>
                        <a:pt x="116" y="855"/>
                      </a:lnTo>
                      <a:lnTo>
                        <a:pt x="113" y="849"/>
                      </a:lnTo>
                      <a:lnTo>
                        <a:pt x="109" y="846"/>
                      </a:lnTo>
                      <a:lnTo>
                        <a:pt x="107" y="846"/>
                      </a:lnTo>
                      <a:lnTo>
                        <a:pt x="99" y="846"/>
                      </a:lnTo>
                      <a:lnTo>
                        <a:pt x="96" y="848"/>
                      </a:lnTo>
                      <a:lnTo>
                        <a:pt x="95" y="852"/>
                      </a:lnTo>
                      <a:lnTo>
                        <a:pt x="95" y="861"/>
                      </a:lnTo>
                      <a:lnTo>
                        <a:pt x="0" y="861"/>
                      </a:lnTo>
                      <a:lnTo>
                        <a:pt x="0" y="782"/>
                      </a:lnTo>
                      <a:lnTo>
                        <a:pt x="1" y="781"/>
                      </a:lnTo>
                      <a:lnTo>
                        <a:pt x="9" y="776"/>
                      </a:lnTo>
                      <a:lnTo>
                        <a:pt x="16" y="770"/>
                      </a:lnTo>
                      <a:lnTo>
                        <a:pt x="24" y="767"/>
                      </a:lnTo>
                      <a:lnTo>
                        <a:pt x="30" y="761"/>
                      </a:lnTo>
                      <a:lnTo>
                        <a:pt x="38" y="757"/>
                      </a:lnTo>
                      <a:lnTo>
                        <a:pt x="45" y="753"/>
                      </a:lnTo>
                      <a:lnTo>
                        <a:pt x="53" y="751"/>
                      </a:lnTo>
                      <a:lnTo>
                        <a:pt x="62" y="744"/>
                      </a:lnTo>
                      <a:lnTo>
                        <a:pt x="71" y="738"/>
                      </a:lnTo>
                      <a:lnTo>
                        <a:pt x="80" y="730"/>
                      </a:lnTo>
                      <a:lnTo>
                        <a:pt x="90" y="723"/>
                      </a:lnTo>
                      <a:lnTo>
                        <a:pt x="96" y="713"/>
                      </a:lnTo>
                      <a:lnTo>
                        <a:pt x="103" y="701"/>
                      </a:lnTo>
                      <a:lnTo>
                        <a:pt x="104" y="693"/>
                      </a:lnTo>
                      <a:lnTo>
                        <a:pt x="105" y="686"/>
                      </a:lnTo>
                      <a:lnTo>
                        <a:pt x="107" y="678"/>
                      </a:lnTo>
                      <a:lnTo>
                        <a:pt x="108" y="670"/>
                      </a:lnTo>
                      <a:lnTo>
                        <a:pt x="105" y="656"/>
                      </a:lnTo>
                      <a:lnTo>
                        <a:pt x="101" y="645"/>
                      </a:lnTo>
                      <a:lnTo>
                        <a:pt x="95" y="634"/>
                      </a:lnTo>
                      <a:lnTo>
                        <a:pt x="87" y="626"/>
                      </a:lnTo>
                      <a:lnTo>
                        <a:pt x="76" y="618"/>
                      </a:lnTo>
                      <a:lnTo>
                        <a:pt x="65" y="614"/>
                      </a:lnTo>
                      <a:lnTo>
                        <a:pt x="51" y="610"/>
                      </a:lnTo>
                      <a:lnTo>
                        <a:pt x="38" y="610"/>
                      </a:lnTo>
                      <a:lnTo>
                        <a:pt x="28" y="610"/>
                      </a:lnTo>
                      <a:lnTo>
                        <a:pt x="18" y="610"/>
                      </a:lnTo>
                      <a:lnTo>
                        <a:pt x="9" y="610"/>
                      </a:lnTo>
                      <a:lnTo>
                        <a:pt x="1" y="612"/>
                      </a:lnTo>
                      <a:lnTo>
                        <a:pt x="0" y="612"/>
                      </a:lnTo>
                      <a:lnTo>
                        <a:pt x="0" y="432"/>
                      </a:lnTo>
                      <a:lnTo>
                        <a:pt x="3" y="432"/>
                      </a:lnTo>
                      <a:lnTo>
                        <a:pt x="11" y="431"/>
                      </a:lnTo>
                      <a:lnTo>
                        <a:pt x="22" y="425"/>
                      </a:lnTo>
                      <a:lnTo>
                        <a:pt x="36" y="422"/>
                      </a:lnTo>
                      <a:lnTo>
                        <a:pt x="47" y="415"/>
                      </a:lnTo>
                      <a:lnTo>
                        <a:pt x="59" y="410"/>
                      </a:lnTo>
                      <a:lnTo>
                        <a:pt x="68" y="400"/>
                      </a:lnTo>
                      <a:lnTo>
                        <a:pt x="78" y="393"/>
                      </a:lnTo>
                      <a:lnTo>
                        <a:pt x="84" y="382"/>
                      </a:lnTo>
                      <a:lnTo>
                        <a:pt x="92" y="371"/>
                      </a:lnTo>
                      <a:lnTo>
                        <a:pt x="96" y="358"/>
                      </a:lnTo>
                      <a:lnTo>
                        <a:pt x="101" y="345"/>
                      </a:lnTo>
                      <a:lnTo>
                        <a:pt x="103" y="337"/>
                      </a:lnTo>
                      <a:lnTo>
                        <a:pt x="104" y="329"/>
                      </a:lnTo>
                      <a:lnTo>
                        <a:pt x="104" y="321"/>
                      </a:lnTo>
                      <a:lnTo>
                        <a:pt x="105" y="315"/>
                      </a:lnTo>
                      <a:lnTo>
                        <a:pt x="104" y="306"/>
                      </a:lnTo>
                      <a:lnTo>
                        <a:pt x="103" y="298"/>
                      </a:lnTo>
                      <a:lnTo>
                        <a:pt x="100" y="290"/>
                      </a:lnTo>
                      <a:lnTo>
                        <a:pt x="99" y="283"/>
                      </a:lnTo>
                      <a:lnTo>
                        <a:pt x="91" y="270"/>
                      </a:lnTo>
                      <a:lnTo>
                        <a:pt x="84" y="261"/>
                      </a:lnTo>
                      <a:lnTo>
                        <a:pt x="72" y="252"/>
                      </a:lnTo>
                      <a:lnTo>
                        <a:pt x="62" y="248"/>
                      </a:lnTo>
                      <a:lnTo>
                        <a:pt x="50" y="244"/>
                      </a:lnTo>
                      <a:lnTo>
                        <a:pt x="38" y="244"/>
                      </a:lnTo>
                      <a:lnTo>
                        <a:pt x="26" y="244"/>
                      </a:lnTo>
                      <a:lnTo>
                        <a:pt x="17" y="245"/>
                      </a:lnTo>
                      <a:lnTo>
                        <a:pt x="9" y="246"/>
                      </a:lnTo>
                      <a:lnTo>
                        <a:pt x="1" y="250"/>
                      </a:lnTo>
                      <a:lnTo>
                        <a:pt x="68" y="181"/>
                      </a:lnTo>
                      <a:lnTo>
                        <a:pt x="74" y="171"/>
                      </a:lnTo>
                      <a:lnTo>
                        <a:pt x="76" y="163"/>
                      </a:lnTo>
                      <a:lnTo>
                        <a:pt x="72" y="157"/>
                      </a:lnTo>
                      <a:lnTo>
                        <a:pt x="65" y="156"/>
                      </a:lnTo>
                      <a:lnTo>
                        <a:pt x="0" y="156"/>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5" name="Freeform 355"/>
                <p:cNvSpPr>
                  <a:spLocks/>
                </p:cNvSpPr>
                <p:nvPr/>
              </p:nvSpPr>
              <p:spPr bwMode="auto">
                <a:xfrm>
                  <a:off x="1115" y="1428"/>
                  <a:ext cx="1339" cy="1904"/>
                </a:xfrm>
                <a:custGeom>
                  <a:avLst/>
                  <a:gdLst>
                    <a:gd name="T0" fmla="*/ 1239 w 1339"/>
                    <a:gd name="T1" fmla="*/ 351 h 1904"/>
                    <a:gd name="T2" fmla="*/ 1234 w 1339"/>
                    <a:gd name="T3" fmla="*/ 400 h 1904"/>
                    <a:gd name="T4" fmla="*/ 1253 w 1339"/>
                    <a:gd name="T5" fmla="*/ 412 h 1904"/>
                    <a:gd name="T6" fmla="*/ 1256 w 1339"/>
                    <a:gd name="T7" fmla="*/ 367 h 1904"/>
                    <a:gd name="T8" fmla="*/ 1305 w 1339"/>
                    <a:gd name="T9" fmla="*/ 450 h 1904"/>
                    <a:gd name="T10" fmla="*/ 1274 w 1339"/>
                    <a:gd name="T11" fmla="*/ 466 h 1904"/>
                    <a:gd name="T12" fmla="*/ 1286 w 1339"/>
                    <a:gd name="T13" fmla="*/ 483 h 1904"/>
                    <a:gd name="T14" fmla="*/ 1326 w 1339"/>
                    <a:gd name="T15" fmla="*/ 463 h 1904"/>
                    <a:gd name="T16" fmla="*/ 1334 w 1339"/>
                    <a:gd name="T17" fmla="*/ 608 h 1904"/>
                    <a:gd name="T18" fmla="*/ 1284 w 1339"/>
                    <a:gd name="T19" fmla="*/ 612 h 1904"/>
                    <a:gd name="T20" fmla="*/ 1251 w 1339"/>
                    <a:gd name="T21" fmla="*/ 593 h 1904"/>
                    <a:gd name="T22" fmla="*/ 1247 w 1339"/>
                    <a:gd name="T23" fmla="*/ 564 h 1904"/>
                    <a:gd name="T24" fmla="*/ 1232 w 1339"/>
                    <a:gd name="T25" fmla="*/ 546 h 1904"/>
                    <a:gd name="T26" fmla="*/ 1223 w 1339"/>
                    <a:gd name="T27" fmla="*/ 571 h 1904"/>
                    <a:gd name="T28" fmla="*/ 1234 w 1339"/>
                    <a:gd name="T29" fmla="*/ 604 h 1904"/>
                    <a:gd name="T30" fmla="*/ 1269 w 1339"/>
                    <a:gd name="T31" fmla="*/ 628 h 1904"/>
                    <a:gd name="T32" fmla="*/ 1298 w 1339"/>
                    <a:gd name="T33" fmla="*/ 630 h 1904"/>
                    <a:gd name="T34" fmla="*/ 1327 w 1339"/>
                    <a:gd name="T35" fmla="*/ 628 h 1904"/>
                    <a:gd name="T36" fmla="*/ 1332 w 1339"/>
                    <a:gd name="T37" fmla="*/ 805 h 1904"/>
                    <a:gd name="T38" fmla="*/ 1303 w 1339"/>
                    <a:gd name="T39" fmla="*/ 819 h 1904"/>
                    <a:gd name="T40" fmla="*/ 1281 w 1339"/>
                    <a:gd name="T41" fmla="*/ 840 h 1904"/>
                    <a:gd name="T42" fmla="*/ 1263 w 1339"/>
                    <a:gd name="T43" fmla="*/ 867 h 1904"/>
                    <a:gd name="T44" fmla="*/ 1285 w 1339"/>
                    <a:gd name="T45" fmla="*/ 884 h 1904"/>
                    <a:gd name="T46" fmla="*/ 1292 w 1339"/>
                    <a:gd name="T47" fmla="*/ 863 h 1904"/>
                    <a:gd name="T48" fmla="*/ 1310 w 1339"/>
                    <a:gd name="T49" fmla="*/ 837 h 1904"/>
                    <a:gd name="T50" fmla="*/ 1339 w 1339"/>
                    <a:gd name="T51" fmla="*/ 954 h 1904"/>
                    <a:gd name="T52" fmla="*/ 1314 w 1339"/>
                    <a:gd name="T53" fmla="*/ 971 h 1904"/>
                    <a:gd name="T54" fmla="*/ 1290 w 1339"/>
                    <a:gd name="T55" fmla="*/ 1000 h 1904"/>
                    <a:gd name="T56" fmla="*/ 1272 w 1339"/>
                    <a:gd name="T57" fmla="*/ 1029 h 1904"/>
                    <a:gd name="T58" fmla="*/ 1260 w 1339"/>
                    <a:gd name="T59" fmla="*/ 1061 h 1904"/>
                    <a:gd name="T60" fmla="*/ 1276 w 1339"/>
                    <a:gd name="T61" fmla="*/ 1075 h 1904"/>
                    <a:gd name="T62" fmla="*/ 1314 w 1339"/>
                    <a:gd name="T63" fmla="*/ 1302 h 1904"/>
                    <a:gd name="T64" fmla="*/ 1315 w 1339"/>
                    <a:gd name="T65" fmla="*/ 1324 h 1904"/>
                    <a:gd name="T66" fmla="*/ 1339 w 1339"/>
                    <a:gd name="T67" fmla="*/ 1896 h 1904"/>
                    <a:gd name="T68" fmla="*/ 1252 w 1339"/>
                    <a:gd name="T69" fmla="*/ 1904 h 1904"/>
                    <a:gd name="T70" fmla="*/ 1134 w 1339"/>
                    <a:gd name="T71" fmla="*/ 1904 h 1904"/>
                    <a:gd name="T72" fmla="*/ 1020 w 1339"/>
                    <a:gd name="T73" fmla="*/ 1898 h 1904"/>
                    <a:gd name="T74" fmla="*/ 912 w 1339"/>
                    <a:gd name="T75" fmla="*/ 1885 h 1904"/>
                    <a:gd name="T76" fmla="*/ 815 w 1339"/>
                    <a:gd name="T77" fmla="*/ 1864 h 1904"/>
                    <a:gd name="T78" fmla="*/ 727 w 1339"/>
                    <a:gd name="T79" fmla="*/ 1833 h 1904"/>
                    <a:gd name="T80" fmla="*/ 655 w 1339"/>
                    <a:gd name="T81" fmla="*/ 1794 h 1904"/>
                    <a:gd name="T82" fmla="*/ 603 w 1339"/>
                    <a:gd name="T83" fmla="*/ 1747 h 1904"/>
                    <a:gd name="T84" fmla="*/ 571 w 1339"/>
                    <a:gd name="T85" fmla="*/ 1690 h 1904"/>
                    <a:gd name="T86" fmla="*/ 97 w 1339"/>
                    <a:gd name="T87" fmla="*/ 35 h 1904"/>
                    <a:gd name="T88" fmla="*/ 229 w 1339"/>
                    <a:gd name="T89" fmla="*/ 79 h 1904"/>
                    <a:gd name="T90" fmla="*/ 359 w 1339"/>
                    <a:gd name="T91" fmla="*/ 115 h 1904"/>
                    <a:gd name="T92" fmla="*/ 491 w 1339"/>
                    <a:gd name="T93" fmla="*/ 148 h 1904"/>
                    <a:gd name="T94" fmla="*/ 621 w 1339"/>
                    <a:gd name="T95" fmla="*/ 172 h 1904"/>
                    <a:gd name="T96" fmla="*/ 752 w 1339"/>
                    <a:gd name="T97" fmla="*/ 193 h 1904"/>
                    <a:gd name="T98" fmla="*/ 882 w 1339"/>
                    <a:gd name="T99" fmla="*/ 208 h 1904"/>
                    <a:gd name="T100" fmla="*/ 1012 w 1339"/>
                    <a:gd name="T101" fmla="*/ 216 h 1904"/>
                    <a:gd name="T102" fmla="*/ 1144 w 1339"/>
                    <a:gd name="T103" fmla="*/ 218 h 1904"/>
                    <a:gd name="T104" fmla="*/ 1276 w 1339"/>
                    <a:gd name="T105" fmla="*/ 216 h 1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39" h="1904">
                      <a:moveTo>
                        <a:pt x="1339" y="349"/>
                      </a:moveTo>
                      <a:lnTo>
                        <a:pt x="1251" y="349"/>
                      </a:lnTo>
                      <a:lnTo>
                        <a:pt x="1243" y="349"/>
                      </a:lnTo>
                      <a:lnTo>
                        <a:pt x="1239" y="351"/>
                      </a:lnTo>
                      <a:lnTo>
                        <a:pt x="1236" y="355"/>
                      </a:lnTo>
                      <a:lnTo>
                        <a:pt x="1236" y="362"/>
                      </a:lnTo>
                      <a:lnTo>
                        <a:pt x="1236" y="397"/>
                      </a:lnTo>
                      <a:lnTo>
                        <a:pt x="1234" y="400"/>
                      </a:lnTo>
                      <a:lnTo>
                        <a:pt x="1232" y="406"/>
                      </a:lnTo>
                      <a:lnTo>
                        <a:pt x="1235" y="413"/>
                      </a:lnTo>
                      <a:lnTo>
                        <a:pt x="1244" y="416"/>
                      </a:lnTo>
                      <a:lnTo>
                        <a:pt x="1253" y="412"/>
                      </a:lnTo>
                      <a:lnTo>
                        <a:pt x="1259" y="405"/>
                      </a:lnTo>
                      <a:lnTo>
                        <a:pt x="1257" y="400"/>
                      </a:lnTo>
                      <a:lnTo>
                        <a:pt x="1256" y="397"/>
                      </a:lnTo>
                      <a:lnTo>
                        <a:pt x="1256" y="367"/>
                      </a:lnTo>
                      <a:lnTo>
                        <a:pt x="1339" y="367"/>
                      </a:lnTo>
                      <a:lnTo>
                        <a:pt x="1339" y="417"/>
                      </a:lnTo>
                      <a:lnTo>
                        <a:pt x="1314" y="445"/>
                      </a:lnTo>
                      <a:lnTo>
                        <a:pt x="1305" y="450"/>
                      </a:lnTo>
                      <a:lnTo>
                        <a:pt x="1297" y="455"/>
                      </a:lnTo>
                      <a:lnTo>
                        <a:pt x="1289" y="458"/>
                      </a:lnTo>
                      <a:lnTo>
                        <a:pt x="1284" y="462"/>
                      </a:lnTo>
                      <a:lnTo>
                        <a:pt x="1274" y="466"/>
                      </a:lnTo>
                      <a:lnTo>
                        <a:pt x="1272" y="474"/>
                      </a:lnTo>
                      <a:lnTo>
                        <a:pt x="1274" y="482"/>
                      </a:lnTo>
                      <a:lnTo>
                        <a:pt x="1282" y="485"/>
                      </a:lnTo>
                      <a:lnTo>
                        <a:pt x="1286" y="483"/>
                      </a:lnTo>
                      <a:lnTo>
                        <a:pt x="1294" y="480"/>
                      </a:lnTo>
                      <a:lnTo>
                        <a:pt x="1302" y="475"/>
                      </a:lnTo>
                      <a:lnTo>
                        <a:pt x="1314" y="470"/>
                      </a:lnTo>
                      <a:lnTo>
                        <a:pt x="1326" y="463"/>
                      </a:lnTo>
                      <a:lnTo>
                        <a:pt x="1339" y="458"/>
                      </a:lnTo>
                      <a:lnTo>
                        <a:pt x="1339" y="458"/>
                      </a:lnTo>
                      <a:lnTo>
                        <a:pt x="1339" y="608"/>
                      </a:lnTo>
                      <a:lnTo>
                        <a:pt x="1334" y="608"/>
                      </a:lnTo>
                      <a:lnTo>
                        <a:pt x="1322" y="611"/>
                      </a:lnTo>
                      <a:lnTo>
                        <a:pt x="1309" y="612"/>
                      </a:lnTo>
                      <a:lnTo>
                        <a:pt x="1297" y="613"/>
                      </a:lnTo>
                      <a:lnTo>
                        <a:pt x="1284" y="612"/>
                      </a:lnTo>
                      <a:lnTo>
                        <a:pt x="1273" y="609"/>
                      </a:lnTo>
                      <a:lnTo>
                        <a:pt x="1265" y="604"/>
                      </a:lnTo>
                      <a:lnTo>
                        <a:pt x="1259" y="600"/>
                      </a:lnTo>
                      <a:lnTo>
                        <a:pt x="1251" y="593"/>
                      </a:lnTo>
                      <a:lnTo>
                        <a:pt x="1247" y="586"/>
                      </a:lnTo>
                      <a:lnTo>
                        <a:pt x="1244" y="576"/>
                      </a:lnTo>
                      <a:lnTo>
                        <a:pt x="1244" y="568"/>
                      </a:lnTo>
                      <a:lnTo>
                        <a:pt x="1247" y="564"/>
                      </a:lnTo>
                      <a:lnTo>
                        <a:pt x="1251" y="558"/>
                      </a:lnTo>
                      <a:lnTo>
                        <a:pt x="1248" y="549"/>
                      </a:lnTo>
                      <a:lnTo>
                        <a:pt x="1239" y="546"/>
                      </a:lnTo>
                      <a:lnTo>
                        <a:pt x="1232" y="546"/>
                      </a:lnTo>
                      <a:lnTo>
                        <a:pt x="1227" y="550"/>
                      </a:lnTo>
                      <a:lnTo>
                        <a:pt x="1223" y="555"/>
                      </a:lnTo>
                      <a:lnTo>
                        <a:pt x="1223" y="563"/>
                      </a:lnTo>
                      <a:lnTo>
                        <a:pt x="1223" y="571"/>
                      </a:lnTo>
                      <a:lnTo>
                        <a:pt x="1223" y="579"/>
                      </a:lnTo>
                      <a:lnTo>
                        <a:pt x="1224" y="586"/>
                      </a:lnTo>
                      <a:lnTo>
                        <a:pt x="1227" y="593"/>
                      </a:lnTo>
                      <a:lnTo>
                        <a:pt x="1234" y="604"/>
                      </a:lnTo>
                      <a:lnTo>
                        <a:pt x="1243" y="615"/>
                      </a:lnTo>
                      <a:lnTo>
                        <a:pt x="1252" y="621"/>
                      </a:lnTo>
                      <a:lnTo>
                        <a:pt x="1264" y="626"/>
                      </a:lnTo>
                      <a:lnTo>
                        <a:pt x="1269" y="628"/>
                      </a:lnTo>
                      <a:lnTo>
                        <a:pt x="1276" y="630"/>
                      </a:lnTo>
                      <a:lnTo>
                        <a:pt x="1284" y="630"/>
                      </a:lnTo>
                      <a:lnTo>
                        <a:pt x="1292" y="632"/>
                      </a:lnTo>
                      <a:lnTo>
                        <a:pt x="1298" y="630"/>
                      </a:lnTo>
                      <a:lnTo>
                        <a:pt x="1306" y="630"/>
                      </a:lnTo>
                      <a:lnTo>
                        <a:pt x="1313" y="629"/>
                      </a:lnTo>
                      <a:lnTo>
                        <a:pt x="1321" y="629"/>
                      </a:lnTo>
                      <a:lnTo>
                        <a:pt x="1327" y="628"/>
                      </a:lnTo>
                      <a:lnTo>
                        <a:pt x="1335" y="626"/>
                      </a:lnTo>
                      <a:lnTo>
                        <a:pt x="1339" y="625"/>
                      </a:lnTo>
                      <a:lnTo>
                        <a:pt x="1339" y="805"/>
                      </a:lnTo>
                      <a:lnTo>
                        <a:pt x="1332" y="805"/>
                      </a:lnTo>
                      <a:lnTo>
                        <a:pt x="1325" y="808"/>
                      </a:lnTo>
                      <a:lnTo>
                        <a:pt x="1317" y="812"/>
                      </a:lnTo>
                      <a:lnTo>
                        <a:pt x="1311" y="816"/>
                      </a:lnTo>
                      <a:lnTo>
                        <a:pt x="1303" y="819"/>
                      </a:lnTo>
                      <a:lnTo>
                        <a:pt x="1298" y="823"/>
                      </a:lnTo>
                      <a:lnTo>
                        <a:pt x="1292" y="828"/>
                      </a:lnTo>
                      <a:lnTo>
                        <a:pt x="1286" y="834"/>
                      </a:lnTo>
                      <a:lnTo>
                        <a:pt x="1281" y="840"/>
                      </a:lnTo>
                      <a:lnTo>
                        <a:pt x="1277" y="848"/>
                      </a:lnTo>
                      <a:lnTo>
                        <a:pt x="1273" y="855"/>
                      </a:lnTo>
                      <a:lnTo>
                        <a:pt x="1269" y="865"/>
                      </a:lnTo>
                      <a:lnTo>
                        <a:pt x="1263" y="867"/>
                      </a:lnTo>
                      <a:lnTo>
                        <a:pt x="1261" y="875"/>
                      </a:lnTo>
                      <a:lnTo>
                        <a:pt x="1264" y="883"/>
                      </a:lnTo>
                      <a:lnTo>
                        <a:pt x="1276" y="888"/>
                      </a:lnTo>
                      <a:lnTo>
                        <a:pt x="1285" y="884"/>
                      </a:lnTo>
                      <a:lnTo>
                        <a:pt x="1289" y="878"/>
                      </a:lnTo>
                      <a:lnTo>
                        <a:pt x="1288" y="874"/>
                      </a:lnTo>
                      <a:lnTo>
                        <a:pt x="1289" y="871"/>
                      </a:lnTo>
                      <a:lnTo>
                        <a:pt x="1292" y="863"/>
                      </a:lnTo>
                      <a:lnTo>
                        <a:pt x="1294" y="857"/>
                      </a:lnTo>
                      <a:lnTo>
                        <a:pt x="1298" y="850"/>
                      </a:lnTo>
                      <a:lnTo>
                        <a:pt x="1302" y="846"/>
                      </a:lnTo>
                      <a:lnTo>
                        <a:pt x="1310" y="837"/>
                      </a:lnTo>
                      <a:lnTo>
                        <a:pt x="1322" y="830"/>
                      </a:lnTo>
                      <a:lnTo>
                        <a:pt x="1332" y="825"/>
                      </a:lnTo>
                      <a:lnTo>
                        <a:pt x="1339" y="823"/>
                      </a:lnTo>
                      <a:lnTo>
                        <a:pt x="1339" y="954"/>
                      </a:lnTo>
                      <a:lnTo>
                        <a:pt x="1335" y="957"/>
                      </a:lnTo>
                      <a:lnTo>
                        <a:pt x="1327" y="961"/>
                      </a:lnTo>
                      <a:lnTo>
                        <a:pt x="1322" y="966"/>
                      </a:lnTo>
                      <a:lnTo>
                        <a:pt x="1314" y="971"/>
                      </a:lnTo>
                      <a:lnTo>
                        <a:pt x="1309" y="978"/>
                      </a:lnTo>
                      <a:lnTo>
                        <a:pt x="1302" y="985"/>
                      </a:lnTo>
                      <a:lnTo>
                        <a:pt x="1297" y="992"/>
                      </a:lnTo>
                      <a:lnTo>
                        <a:pt x="1290" y="1000"/>
                      </a:lnTo>
                      <a:lnTo>
                        <a:pt x="1285" y="1010"/>
                      </a:lnTo>
                      <a:lnTo>
                        <a:pt x="1280" y="1015"/>
                      </a:lnTo>
                      <a:lnTo>
                        <a:pt x="1276" y="1021"/>
                      </a:lnTo>
                      <a:lnTo>
                        <a:pt x="1272" y="1029"/>
                      </a:lnTo>
                      <a:lnTo>
                        <a:pt x="1268" y="1037"/>
                      </a:lnTo>
                      <a:lnTo>
                        <a:pt x="1264" y="1045"/>
                      </a:lnTo>
                      <a:lnTo>
                        <a:pt x="1261" y="1053"/>
                      </a:lnTo>
                      <a:lnTo>
                        <a:pt x="1260" y="1061"/>
                      </a:lnTo>
                      <a:lnTo>
                        <a:pt x="1260" y="1070"/>
                      </a:lnTo>
                      <a:lnTo>
                        <a:pt x="1263" y="1074"/>
                      </a:lnTo>
                      <a:lnTo>
                        <a:pt x="1271" y="1077"/>
                      </a:lnTo>
                      <a:lnTo>
                        <a:pt x="1276" y="1075"/>
                      </a:lnTo>
                      <a:lnTo>
                        <a:pt x="1281" y="1073"/>
                      </a:lnTo>
                      <a:lnTo>
                        <a:pt x="1339" y="1073"/>
                      </a:lnTo>
                      <a:lnTo>
                        <a:pt x="1339" y="1279"/>
                      </a:lnTo>
                      <a:lnTo>
                        <a:pt x="1314" y="1302"/>
                      </a:lnTo>
                      <a:lnTo>
                        <a:pt x="1307" y="1306"/>
                      </a:lnTo>
                      <a:lnTo>
                        <a:pt x="1305" y="1314"/>
                      </a:lnTo>
                      <a:lnTo>
                        <a:pt x="1307" y="1320"/>
                      </a:lnTo>
                      <a:lnTo>
                        <a:pt x="1315" y="1324"/>
                      </a:lnTo>
                      <a:lnTo>
                        <a:pt x="1322" y="1322"/>
                      </a:lnTo>
                      <a:lnTo>
                        <a:pt x="1325" y="1315"/>
                      </a:lnTo>
                      <a:lnTo>
                        <a:pt x="1339" y="1303"/>
                      </a:lnTo>
                      <a:lnTo>
                        <a:pt x="1339" y="1896"/>
                      </a:lnTo>
                      <a:lnTo>
                        <a:pt x="1338" y="1896"/>
                      </a:lnTo>
                      <a:lnTo>
                        <a:pt x="1310" y="1898"/>
                      </a:lnTo>
                      <a:lnTo>
                        <a:pt x="1280" y="1901"/>
                      </a:lnTo>
                      <a:lnTo>
                        <a:pt x="1252" y="1904"/>
                      </a:lnTo>
                      <a:lnTo>
                        <a:pt x="1222" y="1904"/>
                      </a:lnTo>
                      <a:lnTo>
                        <a:pt x="1193" y="1904"/>
                      </a:lnTo>
                      <a:lnTo>
                        <a:pt x="1163" y="1904"/>
                      </a:lnTo>
                      <a:lnTo>
                        <a:pt x="1134" y="1904"/>
                      </a:lnTo>
                      <a:lnTo>
                        <a:pt x="1105" y="1902"/>
                      </a:lnTo>
                      <a:lnTo>
                        <a:pt x="1076" y="1901"/>
                      </a:lnTo>
                      <a:lnTo>
                        <a:pt x="1048" y="1900"/>
                      </a:lnTo>
                      <a:lnTo>
                        <a:pt x="1020" y="1898"/>
                      </a:lnTo>
                      <a:lnTo>
                        <a:pt x="993" y="1894"/>
                      </a:lnTo>
                      <a:lnTo>
                        <a:pt x="965" y="1892"/>
                      </a:lnTo>
                      <a:lnTo>
                        <a:pt x="937" y="1888"/>
                      </a:lnTo>
                      <a:lnTo>
                        <a:pt x="912" y="1885"/>
                      </a:lnTo>
                      <a:lnTo>
                        <a:pt x="886" y="1880"/>
                      </a:lnTo>
                      <a:lnTo>
                        <a:pt x="861" y="1875"/>
                      </a:lnTo>
                      <a:lnTo>
                        <a:pt x="837" y="1869"/>
                      </a:lnTo>
                      <a:lnTo>
                        <a:pt x="815" y="1864"/>
                      </a:lnTo>
                      <a:lnTo>
                        <a:pt x="791" y="1856"/>
                      </a:lnTo>
                      <a:lnTo>
                        <a:pt x="769" y="1848"/>
                      </a:lnTo>
                      <a:lnTo>
                        <a:pt x="746" y="1840"/>
                      </a:lnTo>
                      <a:lnTo>
                        <a:pt x="727" y="1833"/>
                      </a:lnTo>
                      <a:lnTo>
                        <a:pt x="707" y="1823"/>
                      </a:lnTo>
                      <a:lnTo>
                        <a:pt x="688" y="1814"/>
                      </a:lnTo>
                      <a:lnTo>
                        <a:pt x="671" y="1804"/>
                      </a:lnTo>
                      <a:lnTo>
                        <a:pt x="655" y="1794"/>
                      </a:lnTo>
                      <a:lnTo>
                        <a:pt x="640" y="1783"/>
                      </a:lnTo>
                      <a:lnTo>
                        <a:pt x="627" y="1771"/>
                      </a:lnTo>
                      <a:lnTo>
                        <a:pt x="613" y="1759"/>
                      </a:lnTo>
                      <a:lnTo>
                        <a:pt x="603" y="1747"/>
                      </a:lnTo>
                      <a:lnTo>
                        <a:pt x="591" y="1732"/>
                      </a:lnTo>
                      <a:lnTo>
                        <a:pt x="583" y="1719"/>
                      </a:lnTo>
                      <a:lnTo>
                        <a:pt x="575" y="1705"/>
                      </a:lnTo>
                      <a:lnTo>
                        <a:pt x="571" y="1690"/>
                      </a:lnTo>
                      <a:lnTo>
                        <a:pt x="0" y="0"/>
                      </a:lnTo>
                      <a:lnTo>
                        <a:pt x="31" y="11"/>
                      </a:lnTo>
                      <a:lnTo>
                        <a:pt x="64" y="23"/>
                      </a:lnTo>
                      <a:lnTo>
                        <a:pt x="97" y="35"/>
                      </a:lnTo>
                      <a:lnTo>
                        <a:pt x="130" y="47"/>
                      </a:lnTo>
                      <a:lnTo>
                        <a:pt x="163" y="57"/>
                      </a:lnTo>
                      <a:lnTo>
                        <a:pt x="196" y="68"/>
                      </a:lnTo>
                      <a:lnTo>
                        <a:pt x="229" y="79"/>
                      </a:lnTo>
                      <a:lnTo>
                        <a:pt x="262" y="89"/>
                      </a:lnTo>
                      <a:lnTo>
                        <a:pt x="293" y="98"/>
                      </a:lnTo>
                      <a:lnTo>
                        <a:pt x="326" y="108"/>
                      </a:lnTo>
                      <a:lnTo>
                        <a:pt x="359" y="115"/>
                      </a:lnTo>
                      <a:lnTo>
                        <a:pt x="392" y="125"/>
                      </a:lnTo>
                      <a:lnTo>
                        <a:pt x="425" y="133"/>
                      </a:lnTo>
                      <a:lnTo>
                        <a:pt x="458" y="140"/>
                      </a:lnTo>
                      <a:lnTo>
                        <a:pt x="491" y="148"/>
                      </a:lnTo>
                      <a:lnTo>
                        <a:pt x="524" y="156"/>
                      </a:lnTo>
                      <a:lnTo>
                        <a:pt x="555" y="162"/>
                      </a:lnTo>
                      <a:lnTo>
                        <a:pt x="588" y="167"/>
                      </a:lnTo>
                      <a:lnTo>
                        <a:pt x="621" y="172"/>
                      </a:lnTo>
                      <a:lnTo>
                        <a:pt x="654" y="179"/>
                      </a:lnTo>
                      <a:lnTo>
                        <a:pt x="686" y="184"/>
                      </a:lnTo>
                      <a:lnTo>
                        <a:pt x="719" y="189"/>
                      </a:lnTo>
                      <a:lnTo>
                        <a:pt x="752" y="193"/>
                      </a:lnTo>
                      <a:lnTo>
                        <a:pt x="785" y="198"/>
                      </a:lnTo>
                      <a:lnTo>
                        <a:pt x="816" y="201"/>
                      </a:lnTo>
                      <a:lnTo>
                        <a:pt x="849" y="205"/>
                      </a:lnTo>
                      <a:lnTo>
                        <a:pt x="882" y="208"/>
                      </a:lnTo>
                      <a:lnTo>
                        <a:pt x="915" y="210"/>
                      </a:lnTo>
                      <a:lnTo>
                        <a:pt x="947" y="212"/>
                      </a:lnTo>
                      <a:lnTo>
                        <a:pt x="979" y="214"/>
                      </a:lnTo>
                      <a:lnTo>
                        <a:pt x="1012" y="216"/>
                      </a:lnTo>
                      <a:lnTo>
                        <a:pt x="1047" y="218"/>
                      </a:lnTo>
                      <a:lnTo>
                        <a:pt x="1078" y="218"/>
                      </a:lnTo>
                      <a:lnTo>
                        <a:pt x="1111" y="218"/>
                      </a:lnTo>
                      <a:lnTo>
                        <a:pt x="1144" y="218"/>
                      </a:lnTo>
                      <a:lnTo>
                        <a:pt x="1177" y="218"/>
                      </a:lnTo>
                      <a:lnTo>
                        <a:pt x="1210" y="217"/>
                      </a:lnTo>
                      <a:lnTo>
                        <a:pt x="1243" y="217"/>
                      </a:lnTo>
                      <a:lnTo>
                        <a:pt x="1276" y="216"/>
                      </a:lnTo>
                      <a:lnTo>
                        <a:pt x="1310" y="214"/>
                      </a:lnTo>
                      <a:lnTo>
                        <a:pt x="1339" y="212"/>
                      </a:lnTo>
                      <a:lnTo>
                        <a:pt x="1339" y="34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6" name="Freeform 356"/>
                <p:cNvSpPr>
                  <a:spLocks/>
                </p:cNvSpPr>
                <p:nvPr/>
              </p:nvSpPr>
              <p:spPr bwMode="auto">
                <a:xfrm>
                  <a:off x="2454" y="1795"/>
                  <a:ext cx="47" cy="50"/>
                </a:xfrm>
                <a:custGeom>
                  <a:avLst/>
                  <a:gdLst>
                    <a:gd name="T0" fmla="*/ 0 w 47"/>
                    <a:gd name="T1" fmla="*/ 0 h 50"/>
                    <a:gd name="T2" fmla="*/ 47 w 47"/>
                    <a:gd name="T3" fmla="*/ 0 h 50"/>
                    <a:gd name="T4" fmla="*/ 0 w 47"/>
                    <a:gd name="T5" fmla="*/ 50 h 50"/>
                    <a:gd name="T6" fmla="*/ 0 w 47"/>
                    <a:gd name="T7" fmla="*/ 0 h 50"/>
                  </a:gdLst>
                  <a:ahLst/>
                  <a:cxnLst>
                    <a:cxn ang="0">
                      <a:pos x="T0" y="T1"/>
                    </a:cxn>
                    <a:cxn ang="0">
                      <a:pos x="T2" y="T3"/>
                    </a:cxn>
                    <a:cxn ang="0">
                      <a:pos x="T4" y="T5"/>
                    </a:cxn>
                    <a:cxn ang="0">
                      <a:pos x="T6" y="T7"/>
                    </a:cxn>
                  </a:cxnLst>
                  <a:rect l="0" t="0" r="r" b="b"/>
                  <a:pathLst>
                    <a:path w="47" h="50">
                      <a:moveTo>
                        <a:pt x="0" y="0"/>
                      </a:moveTo>
                      <a:lnTo>
                        <a:pt x="47" y="0"/>
                      </a:lnTo>
                      <a:lnTo>
                        <a:pt x="0" y="50"/>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7" name="Freeform 357"/>
                <p:cNvSpPr>
                  <a:spLocks/>
                </p:cNvSpPr>
                <p:nvPr/>
              </p:nvSpPr>
              <p:spPr bwMode="auto">
                <a:xfrm>
                  <a:off x="2454" y="1882"/>
                  <a:ext cx="83" cy="154"/>
                </a:xfrm>
                <a:custGeom>
                  <a:avLst/>
                  <a:gdLst>
                    <a:gd name="T0" fmla="*/ 0 w 83"/>
                    <a:gd name="T1" fmla="*/ 4 h 154"/>
                    <a:gd name="T2" fmla="*/ 8 w 83"/>
                    <a:gd name="T3" fmla="*/ 1 h 154"/>
                    <a:gd name="T4" fmla="*/ 16 w 83"/>
                    <a:gd name="T5" fmla="*/ 0 h 154"/>
                    <a:gd name="T6" fmla="*/ 24 w 83"/>
                    <a:gd name="T7" fmla="*/ 0 h 154"/>
                    <a:gd name="T8" fmla="*/ 33 w 83"/>
                    <a:gd name="T9" fmla="*/ 0 h 154"/>
                    <a:gd name="T10" fmla="*/ 42 w 83"/>
                    <a:gd name="T11" fmla="*/ 0 h 154"/>
                    <a:gd name="T12" fmla="*/ 53 w 83"/>
                    <a:gd name="T13" fmla="*/ 4 h 154"/>
                    <a:gd name="T14" fmla="*/ 61 w 83"/>
                    <a:gd name="T15" fmla="*/ 8 h 154"/>
                    <a:gd name="T16" fmla="*/ 68 w 83"/>
                    <a:gd name="T17" fmla="*/ 16 h 154"/>
                    <a:gd name="T18" fmla="*/ 74 w 83"/>
                    <a:gd name="T19" fmla="*/ 24 h 154"/>
                    <a:gd name="T20" fmla="*/ 79 w 83"/>
                    <a:gd name="T21" fmla="*/ 34 h 154"/>
                    <a:gd name="T22" fmla="*/ 82 w 83"/>
                    <a:gd name="T23" fmla="*/ 45 h 154"/>
                    <a:gd name="T24" fmla="*/ 83 w 83"/>
                    <a:gd name="T25" fmla="*/ 58 h 154"/>
                    <a:gd name="T26" fmla="*/ 82 w 83"/>
                    <a:gd name="T27" fmla="*/ 70 h 154"/>
                    <a:gd name="T28" fmla="*/ 79 w 83"/>
                    <a:gd name="T29" fmla="*/ 81 h 154"/>
                    <a:gd name="T30" fmla="*/ 75 w 83"/>
                    <a:gd name="T31" fmla="*/ 91 h 154"/>
                    <a:gd name="T32" fmla="*/ 72 w 83"/>
                    <a:gd name="T33" fmla="*/ 101 h 154"/>
                    <a:gd name="T34" fmla="*/ 66 w 83"/>
                    <a:gd name="T35" fmla="*/ 109 h 154"/>
                    <a:gd name="T36" fmla="*/ 61 w 83"/>
                    <a:gd name="T37" fmla="*/ 118 h 154"/>
                    <a:gd name="T38" fmla="*/ 53 w 83"/>
                    <a:gd name="T39" fmla="*/ 126 h 154"/>
                    <a:gd name="T40" fmla="*/ 46 w 83"/>
                    <a:gd name="T41" fmla="*/ 134 h 154"/>
                    <a:gd name="T42" fmla="*/ 36 w 83"/>
                    <a:gd name="T43" fmla="*/ 138 h 154"/>
                    <a:gd name="T44" fmla="*/ 26 w 83"/>
                    <a:gd name="T45" fmla="*/ 143 h 154"/>
                    <a:gd name="T46" fmla="*/ 16 w 83"/>
                    <a:gd name="T47" fmla="*/ 147 h 154"/>
                    <a:gd name="T48" fmla="*/ 7 w 83"/>
                    <a:gd name="T49" fmla="*/ 153 h 154"/>
                    <a:gd name="T50" fmla="*/ 0 w 83"/>
                    <a:gd name="T51" fmla="*/ 154 h 154"/>
                    <a:gd name="T52" fmla="*/ 0 w 83"/>
                    <a:gd name="T5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3" h="154">
                      <a:moveTo>
                        <a:pt x="0" y="4"/>
                      </a:moveTo>
                      <a:lnTo>
                        <a:pt x="8" y="1"/>
                      </a:lnTo>
                      <a:lnTo>
                        <a:pt x="16" y="0"/>
                      </a:lnTo>
                      <a:lnTo>
                        <a:pt x="24" y="0"/>
                      </a:lnTo>
                      <a:lnTo>
                        <a:pt x="33" y="0"/>
                      </a:lnTo>
                      <a:lnTo>
                        <a:pt x="42" y="0"/>
                      </a:lnTo>
                      <a:lnTo>
                        <a:pt x="53" y="4"/>
                      </a:lnTo>
                      <a:lnTo>
                        <a:pt x="61" y="8"/>
                      </a:lnTo>
                      <a:lnTo>
                        <a:pt x="68" y="16"/>
                      </a:lnTo>
                      <a:lnTo>
                        <a:pt x="74" y="24"/>
                      </a:lnTo>
                      <a:lnTo>
                        <a:pt x="79" y="34"/>
                      </a:lnTo>
                      <a:lnTo>
                        <a:pt x="82" y="45"/>
                      </a:lnTo>
                      <a:lnTo>
                        <a:pt x="83" y="58"/>
                      </a:lnTo>
                      <a:lnTo>
                        <a:pt x="82" y="70"/>
                      </a:lnTo>
                      <a:lnTo>
                        <a:pt x="79" y="81"/>
                      </a:lnTo>
                      <a:lnTo>
                        <a:pt x="75" y="91"/>
                      </a:lnTo>
                      <a:lnTo>
                        <a:pt x="72" y="101"/>
                      </a:lnTo>
                      <a:lnTo>
                        <a:pt x="66" y="109"/>
                      </a:lnTo>
                      <a:lnTo>
                        <a:pt x="61" y="118"/>
                      </a:lnTo>
                      <a:lnTo>
                        <a:pt x="53" y="126"/>
                      </a:lnTo>
                      <a:lnTo>
                        <a:pt x="46" y="134"/>
                      </a:lnTo>
                      <a:lnTo>
                        <a:pt x="36" y="138"/>
                      </a:lnTo>
                      <a:lnTo>
                        <a:pt x="26" y="143"/>
                      </a:lnTo>
                      <a:lnTo>
                        <a:pt x="16" y="147"/>
                      </a:lnTo>
                      <a:lnTo>
                        <a:pt x="7" y="153"/>
                      </a:lnTo>
                      <a:lnTo>
                        <a:pt x="0" y="154"/>
                      </a:lnTo>
                      <a:lnTo>
                        <a:pt x="0" y="4"/>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8" name="Freeform 358"/>
                <p:cNvSpPr>
                  <a:spLocks/>
                </p:cNvSpPr>
                <p:nvPr/>
              </p:nvSpPr>
              <p:spPr bwMode="auto">
                <a:xfrm>
                  <a:off x="2454" y="2248"/>
                  <a:ext cx="87" cy="134"/>
                </a:xfrm>
                <a:custGeom>
                  <a:avLst/>
                  <a:gdLst>
                    <a:gd name="T0" fmla="*/ 0 w 87"/>
                    <a:gd name="T1" fmla="*/ 3 h 134"/>
                    <a:gd name="T2" fmla="*/ 7 w 87"/>
                    <a:gd name="T3" fmla="*/ 1 h 134"/>
                    <a:gd name="T4" fmla="*/ 13 w 87"/>
                    <a:gd name="T5" fmla="*/ 0 h 134"/>
                    <a:gd name="T6" fmla="*/ 20 w 87"/>
                    <a:gd name="T7" fmla="*/ 0 h 134"/>
                    <a:gd name="T8" fmla="*/ 28 w 87"/>
                    <a:gd name="T9" fmla="*/ 0 h 134"/>
                    <a:gd name="T10" fmla="*/ 37 w 87"/>
                    <a:gd name="T11" fmla="*/ 0 h 134"/>
                    <a:gd name="T12" fmla="*/ 46 w 87"/>
                    <a:gd name="T13" fmla="*/ 0 h 134"/>
                    <a:gd name="T14" fmla="*/ 55 w 87"/>
                    <a:gd name="T15" fmla="*/ 3 h 134"/>
                    <a:gd name="T16" fmla="*/ 63 w 87"/>
                    <a:gd name="T17" fmla="*/ 7 h 134"/>
                    <a:gd name="T18" fmla="*/ 71 w 87"/>
                    <a:gd name="T19" fmla="*/ 13 h 134"/>
                    <a:gd name="T20" fmla="*/ 76 w 87"/>
                    <a:gd name="T21" fmla="*/ 18 h 134"/>
                    <a:gd name="T22" fmla="*/ 82 w 87"/>
                    <a:gd name="T23" fmla="*/ 28 h 134"/>
                    <a:gd name="T24" fmla="*/ 84 w 87"/>
                    <a:gd name="T25" fmla="*/ 35 h 134"/>
                    <a:gd name="T26" fmla="*/ 87 w 87"/>
                    <a:gd name="T27" fmla="*/ 46 h 134"/>
                    <a:gd name="T28" fmla="*/ 86 w 87"/>
                    <a:gd name="T29" fmla="*/ 57 h 134"/>
                    <a:gd name="T30" fmla="*/ 83 w 87"/>
                    <a:gd name="T31" fmla="*/ 66 h 134"/>
                    <a:gd name="T32" fmla="*/ 78 w 87"/>
                    <a:gd name="T33" fmla="*/ 74 h 134"/>
                    <a:gd name="T34" fmla="*/ 72 w 87"/>
                    <a:gd name="T35" fmla="*/ 83 h 134"/>
                    <a:gd name="T36" fmla="*/ 65 w 87"/>
                    <a:gd name="T37" fmla="*/ 89 h 134"/>
                    <a:gd name="T38" fmla="*/ 58 w 87"/>
                    <a:gd name="T39" fmla="*/ 96 h 134"/>
                    <a:gd name="T40" fmla="*/ 50 w 87"/>
                    <a:gd name="T41" fmla="*/ 103 h 134"/>
                    <a:gd name="T42" fmla="*/ 42 w 87"/>
                    <a:gd name="T43" fmla="*/ 109 h 134"/>
                    <a:gd name="T44" fmla="*/ 30 w 87"/>
                    <a:gd name="T45" fmla="*/ 114 h 134"/>
                    <a:gd name="T46" fmla="*/ 20 w 87"/>
                    <a:gd name="T47" fmla="*/ 121 h 134"/>
                    <a:gd name="T48" fmla="*/ 8 w 87"/>
                    <a:gd name="T49" fmla="*/ 128 h 134"/>
                    <a:gd name="T50" fmla="*/ 0 w 87"/>
                    <a:gd name="T51" fmla="*/ 134 h 134"/>
                    <a:gd name="T52" fmla="*/ 0 w 87"/>
                    <a:gd name="T53" fmla="*/ 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134">
                      <a:moveTo>
                        <a:pt x="0" y="3"/>
                      </a:moveTo>
                      <a:lnTo>
                        <a:pt x="7" y="1"/>
                      </a:lnTo>
                      <a:lnTo>
                        <a:pt x="13" y="0"/>
                      </a:lnTo>
                      <a:lnTo>
                        <a:pt x="20" y="0"/>
                      </a:lnTo>
                      <a:lnTo>
                        <a:pt x="28" y="0"/>
                      </a:lnTo>
                      <a:lnTo>
                        <a:pt x="37" y="0"/>
                      </a:lnTo>
                      <a:lnTo>
                        <a:pt x="46" y="0"/>
                      </a:lnTo>
                      <a:lnTo>
                        <a:pt x="55" y="3"/>
                      </a:lnTo>
                      <a:lnTo>
                        <a:pt x="63" y="7"/>
                      </a:lnTo>
                      <a:lnTo>
                        <a:pt x="71" y="13"/>
                      </a:lnTo>
                      <a:lnTo>
                        <a:pt x="76" y="18"/>
                      </a:lnTo>
                      <a:lnTo>
                        <a:pt x="82" y="28"/>
                      </a:lnTo>
                      <a:lnTo>
                        <a:pt x="84" y="35"/>
                      </a:lnTo>
                      <a:lnTo>
                        <a:pt x="87" y="46"/>
                      </a:lnTo>
                      <a:lnTo>
                        <a:pt x="86" y="57"/>
                      </a:lnTo>
                      <a:lnTo>
                        <a:pt x="83" y="66"/>
                      </a:lnTo>
                      <a:lnTo>
                        <a:pt x="78" y="74"/>
                      </a:lnTo>
                      <a:lnTo>
                        <a:pt x="72" y="83"/>
                      </a:lnTo>
                      <a:lnTo>
                        <a:pt x="65" y="89"/>
                      </a:lnTo>
                      <a:lnTo>
                        <a:pt x="58" y="96"/>
                      </a:lnTo>
                      <a:lnTo>
                        <a:pt x="50" y="103"/>
                      </a:lnTo>
                      <a:lnTo>
                        <a:pt x="42" y="109"/>
                      </a:lnTo>
                      <a:lnTo>
                        <a:pt x="30" y="114"/>
                      </a:lnTo>
                      <a:lnTo>
                        <a:pt x="20" y="121"/>
                      </a:lnTo>
                      <a:lnTo>
                        <a:pt x="8" y="128"/>
                      </a:lnTo>
                      <a:lnTo>
                        <a:pt x="0" y="134"/>
                      </a:lnTo>
                      <a:lnTo>
                        <a:pt x="0" y="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79" name="Freeform 359"/>
                <p:cNvSpPr>
                  <a:spLocks/>
                </p:cNvSpPr>
                <p:nvPr/>
              </p:nvSpPr>
              <p:spPr bwMode="auto">
                <a:xfrm>
                  <a:off x="2400" y="2403"/>
                  <a:ext cx="54" cy="79"/>
                </a:xfrm>
                <a:custGeom>
                  <a:avLst/>
                  <a:gdLst>
                    <a:gd name="T0" fmla="*/ 54 w 54"/>
                    <a:gd name="T1" fmla="*/ 79 h 79"/>
                    <a:gd name="T2" fmla="*/ 0 w 54"/>
                    <a:gd name="T3" fmla="*/ 79 h 79"/>
                    <a:gd name="T4" fmla="*/ 4 w 54"/>
                    <a:gd name="T5" fmla="*/ 66 h 79"/>
                    <a:gd name="T6" fmla="*/ 8 w 54"/>
                    <a:gd name="T7" fmla="*/ 56 h 79"/>
                    <a:gd name="T8" fmla="*/ 13 w 54"/>
                    <a:gd name="T9" fmla="*/ 45 h 79"/>
                    <a:gd name="T10" fmla="*/ 20 w 54"/>
                    <a:gd name="T11" fmla="*/ 37 h 79"/>
                    <a:gd name="T12" fmla="*/ 26 w 54"/>
                    <a:gd name="T13" fmla="*/ 28 h 79"/>
                    <a:gd name="T14" fmla="*/ 33 w 54"/>
                    <a:gd name="T15" fmla="*/ 20 h 79"/>
                    <a:gd name="T16" fmla="*/ 41 w 54"/>
                    <a:gd name="T17" fmla="*/ 12 h 79"/>
                    <a:gd name="T18" fmla="*/ 49 w 54"/>
                    <a:gd name="T19" fmla="*/ 7 h 79"/>
                    <a:gd name="T20" fmla="*/ 54 w 54"/>
                    <a:gd name="T21" fmla="*/ 0 h 79"/>
                    <a:gd name="T22" fmla="*/ 54 w 54"/>
                    <a:gd name="T23"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9">
                      <a:moveTo>
                        <a:pt x="54" y="79"/>
                      </a:moveTo>
                      <a:lnTo>
                        <a:pt x="0" y="79"/>
                      </a:lnTo>
                      <a:lnTo>
                        <a:pt x="4" y="66"/>
                      </a:lnTo>
                      <a:lnTo>
                        <a:pt x="8" y="56"/>
                      </a:lnTo>
                      <a:lnTo>
                        <a:pt x="13" y="45"/>
                      </a:lnTo>
                      <a:lnTo>
                        <a:pt x="20" y="37"/>
                      </a:lnTo>
                      <a:lnTo>
                        <a:pt x="26" y="28"/>
                      </a:lnTo>
                      <a:lnTo>
                        <a:pt x="33" y="20"/>
                      </a:lnTo>
                      <a:lnTo>
                        <a:pt x="41" y="12"/>
                      </a:lnTo>
                      <a:lnTo>
                        <a:pt x="49" y="7"/>
                      </a:lnTo>
                      <a:lnTo>
                        <a:pt x="54" y="0"/>
                      </a:lnTo>
                      <a:lnTo>
                        <a:pt x="54" y="7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0" name="Freeform 360"/>
                <p:cNvSpPr>
                  <a:spLocks/>
                </p:cNvSpPr>
                <p:nvPr/>
              </p:nvSpPr>
              <p:spPr bwMode="auto">
                <a:xfrm>
                  <a:off x="2681" y="1358"/>
                  <a:ext cx="954" cy="1933"/>
                </a:xfrm>
                <a:custGeom>
                  <a:avLst/>
                  <a:gdLst>
                    <a:gd name="T0" fmla="*/ 147 w 954"/>
                    <a:gd name="T1" fmla="*/ 241 h 1933"/>
                    <a:gd name="T2" fmla="*/ 354 w 954"/>
                    <a:gd name="T3" fmla="*/ 200 h 1933"/>
                    <a:gd name="T4" fmla="*/ 566 w 954"/>
                    <a:gd name="T5" fmla="*/ 153 h 1933"/>
                    <a:gd name="T6" fmla="*/ 617 w 954"/>
                    <a:gd name="T7" fmla="*/ 131 h 1933"/>
                    <a:gd name="T8" fmla="*/ 666 w 954"/>
                    <a:gd name="T9" fmla="*/ 112 h 1933"/>
                    <a:gd name="T10" fmla="*/ 713 w 954"/>
                    <a:gd name="T11" fmla="*/ 93 h 1933"/>
                    <a:gd name="T12" fmla="*/ 757 w 954"/>
                    <a:gd name="T13" fmla="*/ 76 h 1933"/>
                    <a:gd name="T14" fmla="*/ 833 w 954"/>
                    <a:gd name="T15" fmla="*/ 42 h 1933"/>
                    <a:gd name="T16" fmla="*/ 898 w 954"/>
                    <a:gd name="T17" fmla="*/ 18 h 1933"/>
                    <a:gd name="T18" fmla="*/ 954 w 954"/>
                    <a:gd name="T19" fmla="*/ 0 h 1933"/>
                    <a:gd name="T20" fmla="*/ 933 w 954"/>
                    <a:gd name="T21" fmla="*/ 56 h 1933"/>
                    <a:gd name="T22" fmla="*/ 915 w 954"/>
                    <a:gd name="T23" fmla="*/ 116 h 1933"/>
                    <a:gd name="T24" fmla="*/ 894 w 954"/>
                    <a:gd name="T25" fmla="*/ 175 h 1933"/>
                    <a:gd name="T26" fmla="*/ 875 w 954"/>
                    <a:gd name="T27" fmla="*/ 234 h 1933"/>
                    <a:gd name="T28" fmla="*/ 856 w 954"/>
                    <a:gd name="T29" fmla="*/ 293 h 1933"/>
                    <a:gd name="T30" fmla="*/ 766 w 954"/>
                    <a:gd name="T31" fmla="*/ 566 h 1933"/>
                    <a:gd name="T32" fmla="*/ 748 w 954"/>
                    <a:gd name="T33" fmla="*/ 623 h 1933"/>
                    <a:gd name="T34" fmla="*/ 728 w 954"/>
                    <a:gd name="T35" fmla="*/ 679 h 1933"/>
                    <a:gd name="T36" fmla="*/ 709 w 954"/>
                    <a:gd name="T37" fmla="*/ 736 h 1933"/>
                    <a:gd name="T38" fmla="*/ 617 w 954"/>
                    <a:gd name="T39" fmla="*/ 1023 h 1933"/>
                    <a:gd name="T40" fmla="*/ 590 w 954"/>
                    <a:gd name="T41" fmla="*/ 1101 h 1933"/>
                    <a:gd name="T42" fmla="*/ 563 w 954"/>
                    <a:gd name="T43" fmla="*/ 1180 h 1933"/>
                    <a:gd name="T44" fmla="*/ 516 w 954"/>
                    <a:gd name="T45" fmla="*/ 1331 h 1933"/>
                    <a:gd name="T46" fmla="*/ 499 w 954"/>
                    <a:gd name="T47" fmla="*/ 1378 h 1933"/>
                    <a:gd name="T48" fmla="*/ 483 w 954"/>
                    <a:gd name="T49" fmla="*/ 1426 h 1933"/>
                    <a:gd name="T50" fmla="*/ 467 w 954"/>
                    <a:gd name="T51" fmla="*/ 1472 h 1933"/>
                    <a:gd name="T52" fmla="*/ 453 w 954"/>
                    <a:gd name="T53" fmla="*/ 1519 h 1933"/>
                    <a:gd name="T54" fmla="*/ 437 w 954"/>
                    <a:gd name="T55" fmla="*/ 1567 h 1933"/>
                    <a:gd name="T56" fmla="*/ 418 w 954"/>
                    <a:gd name="T57" fmla="*/ 1625 h 1933"/>
                    <a:gd name="T58" fmla="*/ 401 w 954"/>
                    <a:gd name="T59" fmla="*/ 1675 h 1933"/>
                    <a:gd name="T60" fmla="*/ 384 w 954"/>
                    <a:gd name="T61" fmla="*/ 1725 h 1933"/>
                    <a:gd name="T62" fmla="*/ 343 w 954"/>
                    <a:gd name="T63" fmla="*/ 1788 h 1933"/>
                    <a:gd name="T64" fmla="*/ 252 w 954"/>
                    <a:gd name="T65" fmla="*/ 1849 h 1933"/>
                    <a:gd name="T66" fmla="*/ 126 w 954"/>
                    <a:gd name="T67" fmla="*/ 1901 h 1933"/>
                    <a:gd name="T68" fmla="*/ 0 w 954"/>
                    <a:gd name="T69" fmla="*/ 1579 h 1933"/>
                    <a:gd name="T70" fmla="*/ 50 w 954"/>
                    <a:gd name="T71" fmla="*/ 1538 h 1933"/>
                    <a:gd name="T72" fmla="*/ 77 w 954"/>
                    <a:gd name="T73" fmla="*/ 1493 h 1933"/>
                    <a:gd name="T74" fmla="*/ 90 w 954"/>
                    <a:gd name="T75" fmla="*/ 1430 h 1933"/>
                    <a:gd name="T76" fmla="*/ 76 w 954"/>
                    <a:gd name="T77" fmla="*/ 1363 h 1933"/>
                    <a:gd name="T78" fmla="*/ 36 w 954"/>
                    <a:gd name="T79" fmla="*/ 1330 h 1933"/>
                    <a:gd name="T80" fmla="*/ 0 w 954"/>
                    <a:gd name="T81" fmla="*/ 1147 h 1933"/>
                    <a:gd name="T82" fmla="*/ 55 w 954"/>
                    <a:gd name="T83" fmla="*/ 1134 h 1933"/>
                    <a:gd name="T84" fmla="*/ 97 w 954"/>
                    <a:gd name="T85" fmla="*/ 1105 h 1933"/>
                    <a:gd name="T86" fmla="*/ 127 w 954"/>
                    <a:gd name="T87" fmla="*/ 1062 h 1933"/>
                    <a:gd name="T88" fmla="*/ 146 w 954"/>
                    <a:gd name="T89" fmla="*/ 1004 h 1933"/>
                    <a:gd name="T90" fmla="*/ 142 w 954"/>
                    <a:gd name="T91" fmla="*/ 932 h 1933"/>
                    <a:gd name="T92" fmla="*/ 109 w 954"/>
                    <a:gd name="T93" fmla="*/ 887 h 1933"/>
                    <a:gd name="T94" fmla="*/ 64 w 954"/>
                    <a:gd name="T95" fmla="*/ 873 h 1933"/>
                    <a:gd name="T96" fmla="*/ 13 w 954"/>
                    <a:gd name="T97" fmla="*/ 882 h 1933"/>
                    <a:gd name="T98" fmla="*/ 27 w 954"/>
                    <a:gd name="T99" fmla="*/ 695 h 1933"/>
                    <a:gd name="T100" fmla="*/ 69 w 954"/>
                    <a:gd name="T101" fmla="*/ 675 h 1933"/>
                    <a:gd name="T102" fmla="*/ 105 w 954"/>
                    <a:gd name="T103" fmla="*/ 644 h 1933"/>
                    <a:gd name="T104" fmla="*/ 134 w 954"/>
                    <a:gd name="T105" fmla="*/ 595 h 1933"/>
                    <a:gd name="T106" fmla="*/ 148 w 954"/>
                    <a:gd name="T107" fmla="*/ 528 h 1933"/>
                    <a:gd name="T108" fmla="*/ 133 w 954"/>
                    <a:gd name="T109" fmla="*/ 458 h 1933"/>
                    <a:gd name="T110" fmla="*/ 92 w 954"/>
                    <a:gd name="T111" fmla="*/ 422 h 1933"/>
                    <a:gd name="T112" fmla="*/ 43 w 954"/>
                    <a:gd name="T113" fmla="*/ 416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4" h="1933">
                      <a:moveTo>
                        <a:pt x="0" y="263"/>
                      </a:moveTo>
                      <a:lnTo>
                        <a:pt x="13" y="262"/>
                      </a:lnTo>
                      <a:lnTo>
                        <a:pt x="46" y="257"/>
                      </a:lnTo>
                      <a:lnTo>
                        <a:pt x="80" y="251"/>
                      </a:lnTo>
                      <a:lnTo>
                        <a:pt x="113" y="246"/>
                      </a:lnTo>
                      <a:lnTo>
                        <a:pt x="147" y="241"/>
                      </a:lnTo>
                      <a:lnTo>
                        <a:pt x="181" y="234"/>
                      </a:lnTo>
                      <a:lnTo>
                        <a:pt x="215" y="228"/>
                      </a:lnTo>
                      <a:lnTo>
                        <a:pt x="250" y="221"/>
                      </a:lnTo>
                      <a:lnTo>
                        <a:pt x="285" y="216"/>
                      </a:lnTo>
                      <a:lnTo>
                        <a:pt x="320" y="208"/>
                      </a:lnTo>
                      <a:lnTo>
                        <a:pt x="354" y="200"/>
                      </a:lnTo>
                      <a:lnTo>
                        <a:pt x="388" y="192"/>
                      </a:lnTo>
                      <a:lnTo>
                        <a:pt x="424" y="185"/>
                      </a:lnTo>
                      <a:lnTo>
                        <a:pt x="459" y="176"/>
                      </a:lnTo>
                      <a:lnTo>
                        <a:pt x="495" y="168"/>
                      </a:lnTo>
                      <a:lnTo>
                        <a:pt x="530" y="160"/>
                      </a:lnTo>
                      <a:lnTo>
                        <a:pt x="566" y="153"/>
                      </a:lnTo>
                      <a:lnTo>
                        <a:pt x="574" y="149"/>
                      </a:lnTo>
                      <a:lnTo>
                        <a:pt x="583" y="145"/>
                      </a:lnTo>
                      <a:lnTo>
                        <a:pt x="591" y="141"/>
                      </a:lnTo>
                      <a:lnTo>
                        <a:pt x="600" y="138"/>
                      </a:lnTo>
                      <a:lnTo>
                        <a:pt x="608" y="134"/>
                      </a:lnTo>
                      <a:lnTo>
                        <a:pt x="617" y="131"/>
                      </a:lnTo>
                      <a:lnTo>
                        <a:pt x="625" y="127"/>
                      </a:lnTo>
                      <a:lnTo>
                        <a:pt x="634" y="125"/>
                      </a:lnTo>
                      <a:lnTo>
                        <a:pt x="642" y="121"/>
                      </a:lnTo>
                      <a:lnTo>
                        <a:pt x="650" y="118"/>
                      </a:lnTo>
                      <a:lnTo>
                        <a:pt x="658" y="114"/>
                      </a:lnTo>
                      <a:lnTo>
                        <a:pt x="666" y="112"/>
                      </a:lnTo>
                      <a:lnTo>
                        <a:pt x="674" y="108"/>
                      </a:lnTo>
                      <a:lnTo>
                        <a:pt x="682" y="105"/>
                      </a:lnTo>
                      <a:lnTo>
                        <a:pt x="690" y="102"/>
                      </a:lnTo>
                      <a:lnTo>
                        <a:pt x="699" y="100"/>
                      </a:lnTo>
                      <a:lnTo>
                        <a:pt x="705" y="96"/>
                      </a:lnTo>
                      <a:lnTo>
                        <a:pt x="713" y="93"/>
                      </a:lnTo>
                      <a:lnTo>
                        <a:pt x="720" y="91"/>
                      </a:lnTo>
                      <a:lnTo>
                        <a:pt x="728" y="88"/>
                      </a:lnTo>
                      <a:lnTo>
                        <a:pt x="734" y="84"/>
                      </a:lnTo>
                      <a:lnTo>
                        <a:pt x="742" y="81"/>
                      </a:lnTo>
                      <a:lnTo>
                        <a:pt x="749" y="79"/>
                      </a:lnTo>
                      <a:lnTo>
                        <a:pt x="757" y="76"/>
                      </a:lnTo>
                      <a:lnTo>
                        <a:pt x="770" y="70"/>
                      </a:lnTo>
                      <a:lnTo>
                        <a:pt x="784" y="64"/>
                      </a:lnTo>
                      <a:lnTo>
                        <a:pt x="798" y="58"/>
                      </a:lnTo>
                      <a:lnTo>
                        <a:pt x="811" y="54"/>
                      </a:lnTo>
                      <a:lnTo>
                        <a:pt x="821" y="47"/>
                      </a:lnTo>
                      <a:lnTo>
                        <a:pt x="833" y="42"/>
                      </a:lnTo>
                      <a:lnTo>
                        <a:pt x="845" y="38"/>
                      </a:lnTo>
                      <a:lnTo>
                        <a:pt x="857" y="34"/>
                      </a:lnTo>
                      <a:lnTo>
                        <a:pt x="866" y="29"/>
                      </a:lnTo>
                      <a:lnTo>
                        <a:pt x="877" y="25"/>
                      </a:lnTo>
                      <a:lnTo>
                        <a:pt x="887" y="21"/>
                      </a:lnTo>
                      <a:lnTo>
                        <a:pt x="898" y="18"/>
                      </a:lnTo>
                      <a:lnTo>
                        <a:pt x="906" y="14"/>
                      </a:lnTo>
                      <a:lnTo>
                        <a:pt x="913" y="10"/>
                      </a:lnTo>
                      <a:lnTo>
                        <a:pt x="921" y="8"/>
                      </a:lnTo>
                      <a:lnTo>
                        <a:pt x="929" y="6"/>
                      </a:lnTo>
                      <a:lnTo>
                        <a:pt x="942" y="1"/>
                      </a:lnTo>
                      <a:lnTo>
                        <a:pt x="954" y="0"/>
                      </a:lnTo>
                      <a:lnTo>
                        <a:pt x="950" y="8"/>
                      </a:lnTo>
                      <a:lnTo>
                        <a:pt x="946" y="18"/>
                      </a:lnTo>
                      <a:lnTo>
                        <a:pt x="944" y="27"/>
                      </a:lnTo>
                      <a:lnTo>
                        <a:pt x="941" y="38"/>
                      </a:lnTo>
                      <a:lnTo>
                        <a:pt x="937" y="46"/>
                      </a:lnTo>
                      <a:lnTo>
                        <a:pt x="933" y="56"/>
                      </a:lnTo>
                      <a:lnTo>
                        <a:pt x="931" y="66"/>
                      </a:lnTo>
                      <a:lnTo>
                        <a:pt x="928" y="76"/>
                      </a:lnTo>
                      <a:lnTo>
                        <a:pt x="924" y="85"/>
                      </a:lnTo>
                      <a:lnTo>
                        <a:pt x="920" y="96"/>
                      </a:lnTo>
                      <a:lnTo>
                        <a:pt x="917" y="105"/>
                      </a:lnTo>
                      <a:lnTo>
                        <a:pt x="915" y="116"/>
                      </a:lnTo>
                      <a:lnTo>
                        <a:pt x="911" y="125"/>
                      </a:lnTo>
                      <a:lnTo>
                        <a:pt x="907" y="135"/>
                      </a:lnTo>
                      <a:lnTo>
                        <a:pt x="904" y="145"/>
                      </a:lnTo>
                      <a:lnTo>
                        <a:pt x="902" y="155"/>
                      </a:lnTo>
                      <a:lnTo>
                        <a:pt x="898" y="164"/>
                      </a:lnTo>
                      <a:lnTo>
                        <a:pt x="894" y="175"/>
                      </a:lnTo>
                      <a:lnTo>
                        <a:pt x="891" y="184"/>
                      </a:lnTo>
                      <a:lnTo>
                        <a:pt x="888" y="195"/>
                      </a:lnTo>
                      <a:lnTo>
                        <a:pt x="885" y="204"/>
                      </a:lnTo>
                      <a:lnTo>
                        <a:pt x="881" y="214"/>
                      </a:lnTo>
                      <a:lnTo>
                        <a:pt x="878" y="224"/>
                      </a:lnTo>
                      <a:lnTo>
                        <a:pt x="875" y="234"/>
                      </a:lnTo>
                      <a:lnTo>
                        <a:pt x="871" y="243"/>
                      </a:lnTo>
                      <a:lnTo>
                        <a:pt x="869" y="254"/>
                      </a:lnTo>
                      <a:lnTo>
                        <a:pt x="865" y="263"/>
                      </a:lnTo>
                      <a:lnTo>
                        <a:pt x="862" y="274"/>
                      </a:lnTo>
                      <a:lnTo>
                        <a:pt x="858" y="283"/>
                      </a:lnTo>
                      <a:lnTo>
                        <a:pt x="856" y="293"/>
                      </a:lnTo>
                      <a:lnTo>
                        <a:pt x="853" y="303"/>
                      </a:lnTo>
                      <a:lnTo>
                        <a:pt x="850" y="314"/>
                      </a:lnTo>
                      <a:lnTo>
                        <a:pt x="176" y="735"/>
                      </a:lnTo>
                      <a:lnTo>
                        <a:pt x="777" y="538"/>
                      </a:lnTo>
                      <a:lnTo>
                        <a:pt x="771" y="552"/>
                      </a:lnTo>
                      <a:lnTo>
                        <a:pt x="766" y="566"/>
                      </a:lnTo>
                      <a:lnTo>
                        <a:pt x="761" y="579"/>
                      </a:lnTo>
                      <a:lnTo>
                        <a:pt x="757" y="594"/>
                      </a:lnTo>
                      <a:lnTo>
                        <a:pt x="753" y="600"/>
                      </a:lnTo>
                      <a:lnTo>
                        <a:pt x="752" y="607"/>
                      </a:lnTo>
                      <a:lnTo>
                        <a:pt x="749" y="615"/>
                      </a:lnTo>
                      <a:lnTo>
                        <a:pt x="748" y="623"/>
                      </a:lnTo>
                      <a:lnTo>
                        <a:pt x="744" y="629"/>
                      </a:lnTo>
                      <a:lnTo>
                        <a:pt x="742" y="636"/>
                      </a:lnTo>
                      <a:lnTo>
                        <a:pt x="740" y="644"/>
                      </a:lnTo>
                      <a:lnTo>
                        <a:pt x="738" y="652"/>
                      </a:lnTo>
                      <a:lnTo>
                        <a:pt x="733" y="665"/>
                      </a:lnTo>
                      <a:lnTo>
                        <a:pt x="728" y="679"/>
                      </a:lnTo>
                      <a:lnTo>
                        <a:pt x="724" y="692"/>
                      </a:lnTo>
                      <a:lnTo>
                        <a:pt x="720" y="707"/>
                      </a:lnTo>
                      <a:lnTo>
                        <a:pt x="716" y="713"/>
                      </a:lnTo>
                      <a:lnTo>
                        <a:pt x="715" y="720"/>
                      </a:lnTo>
                      <a:lnTo>
                        <a:pt x="711" y="728"/>
                      </a:lnTo>
                      <a:lnTo>
                        <a:pt x="709" y="736"/>
                      </a:lnTo>
                      <a:lnTo>
                        <a:pt x="707" y="742"/>
                      </a:lnTo>
                      <a:lnTo>
                        <a:pt x="705" y="749"/>
                      </a:lnTo>
                      <a:lnTo>
                        <a:pt x="703" y="757"/>
                      </a:lnTo>
                      <a:lnTo>
                        <a:pt x="701" y="765"/>
                      </a:lnTo>
                      <a:lnTo>
                        <a:pt x="189" y="1136"/>
                      </a:lnTo>
                      <a:lnTo>
                        <a:pt x="617" y="1023"/>
                      </a:lnTo>
                      <a:lnTo>
                        <a:pt x="612" y="1035"/>
                      </a:lnTo>
                      <a:lnTo>
                        <a:pt x="608" y="1048"/>
                      </a:lnTo>
                      <a:lnTo>
                        <a:pt x="603" y="1061"/>
                      </a:lnTo>
                      <a:lnTo>
                        <a:pt x="599" y="1074"/>
                      </a:lnTo>
                      <a:lnTo>
                        <a:pt x="593" y="1086"/>
                      </a:lnTo>
                      <a:lnTo>
                        <a:pt x="590" y="1101"/>
                      </a:lnTo>
                      <a:lnTo>
                        <a:pt x="586" y="1112"/>
                      </a:lnTo>
                      <a:lnTo>
                        <a:pt x="582" y="1127"/>
                      </a:lnTo>
                      <a:lnTo>
                        <a:pt x="576" y="1139"/>
                      </a:lnTo>
                      <a:lnTo>
                        <a:pt x="572" y="1152"/>
                      </a:lnTo>
                      <a:lnTo>
                        <a:pt x="567" y="1165"/>
                      </a:lnTo>
                      <a:lnTo>
                        <a:pt x="563" y="1180"/>
                      </a:lnTo>
                      <a:lnTo>
                        <a:pt x="559" y="1191"/>
                      </a:lnTo>
                      <a:lnTo>
                        <a:pt x="555" y="1205"/>
                      </a:lnTo>
                      <a:lnTo>
                        <a:pt x="551" y="1218"/>
                      </a:lnTo>
                      <a:lnTo>
                        <a:pt x="547" y="1232"/>
                      </a:lnTo>
                      <a:lnTo>
                        <a:pt x="221" y="1393"/>
                      </a:lnTo>
                      <a:lnTo>
                        <a:pt x="516" y="1331"/>
                      </a:lnTo>
                      <a:lnTo>
                        <a:pt x="512" y="1339"/>
                      </a:lnTo>
                      <a:lnTo>
                        <a:pt x="509" y="1347"/>
                      </a:lnTo>
                      <a:lnTo>
                        <a:pt x="507" y="1355"/>
                      </a:lnTo>
                      <a:lnTo>
                        <a:pt x="504" y="1363"/>
                      </a:lnTo>
                      <a:lnTo>
                        <a:pt x="501" y="1371"/>
                      </a:lnTo>
                      <a:lnTo>
                        <a:pt x="499" y="1378"/>
                      </a:lnTo>
                      <a:lnTo>
                        <a:pt x="496" y="1386"/>
                      </a:lnTo>
                      <a:lnTo>
                        <a:pt x="495" y="1394"/>
                      </a:lnTo>
                      <a:lnTo>
                        <a:pt x="491" y="1402"/>
                      </a:lnTo>
                      <a:lnTo>
                        <a:pt x="488" y="1410"/>
                      </a:lnTo>
                      <a:lnTo>
                        <a:pt x="485" y="1418"/>
                      </a:lnTo>
                      <a:lnTo>
                        <a:pt x="483" y="1426"/>
                      </a:lnTo>
                      <a:lnTo>
                        <a:pt x="480" y="1434"/>
                      </a:lnTo>
                      <a:lnTo>
                        <a:pt x="478" y="1442"/>
                      </a:lnTo>
                      <a:lnTo>
                        <a:pt x="475" y="1450"/>
                      </a:lnTo>
                      <a:lnTo>
                        <a:pt x="474" y="1457"/>
                      </a:lnTo>
                      <a:lnTo>
                        <a:pt x="470" y="1464"/>
                      </a:lnTo>
                      <a:lnTo>
                        <a:pt x="467" y="1472"/>
                      </a:lnTo>
                      <a:lnTo>
                        <a:pt x="464" y="1480"/>
                      </a:lnTo>
                      <a:lnTo>
                        <a:pt x="463" y="1488"/>
                      </a:lnTo>
                      <a:lnTo>
                        <a:pt x="459" y="1496"/>
                      </a:lnTo>
                      <a:lnTo>
                        <a:pt x="457" y="1504"/>
                      </a:lnTo>
                      <a:lnTo>
                        <a:pt x="454" y="1511"/>
                      </a:lnTo>
                      <a:lnTo>
                        <a:pt x="453" y="1519"/>
                      </a:lnTo>
                      <a:lnTo>
                        <a:pt x="449" y="1527"/>
                      </a:lnTo>
                      <a:lnTo>
                        <a:pt x="447" y="1535"/>
                      </a:lnTo>
                      <a:lnTo>
                        <a:pt x="443" y="1543"/>
                      </a:lnTo>
                      <a:lnTo>
                        <a:pt x="442" y="1551"/>
                      </a:lnTo>
                      <a:lnTo>
                        <a:pt x="439" y="1559"/>
                      </a:lnTo>
                      <a:lnTo>
                        <a:pt x="437" y="1567"/>
                      </a:lnTo>
                      <a:lnTo>
                        <a:pt x="434" y="1575"/>
                      </a:lnTo>
                      <a:lnTo>
                        <a:pt x="433" y="1583"/>
                      </a:lnTo>
                      <a:lnTo>
                        <a:pt x="271" y="1650"/>
                      </a:lnTo>
                      <a:lnTo>
                        <a:pt x="425" y="1609"/>
                      </a:lnTo>
                      <a:lnTo>
                        <a:pt x="421" y="1617"/>
                      </a:lnTo>
                      <a:lnTo>
                        <a:pt x="418" y="1625"/>
                      </a:lnTo>
                      <a:lnTo>
                        <a:pt x="416" y="1633"/>
                      </a:lnTo>
                      <a:lnTo>
                        <a:pt x="413" y="1642"/>
                      </a:lnTo>
                      <a:lnTo>
                        <a:pt x="409" y="1650"/>
                      </a:lnTo>
                      <a:lnTo>
                        <a:pt x="406" y="1658"/>
                      </a:lnTo>
                      <a:lnTo>
                        <a:pt x="404" y="1666"/>
                      </a:lnTo>
                      <a:lnTo>
                        <a:pt x="401" y="1675"/>
                      </a:lnTo>
                      <a:lnTo>
                        <a:pt x="397" y="1683"/>
                      </a:lnTo>
                      <a:lnTo>
                        <a:pt x="395" y="1691"/>
                      </a:lnTo>
                      <a:lnTo>
                        <a:pt x="392" y="1698"/>
                      </a:lnTo>
                      <a:lnTo>
                        <a:pt x="391" y="1708"/>
                      </a:lnTo>
                      <a:lnTo>
                        <a:pt x="387" y="1716"/>
                      </a:lnTo>
                      <a:lnTo>
                        <a:pt x="384" y="1725"/>
                      </a:lnTo>
                      <a:lnTo>
                        <a:pt x="381" y="1733"/>
                      </a:lnTo>
                      <a:lnTo>
                        <a:pt x="380" y="1742"/>
                      </a:lnTo>
                      <a:lnTo>
                        <a:pt x="371" y="1752"/>
                      </a:lnTo>
                      <a:lnTo>
                        <a:pt x="363" y="1764"/>
                      </a:lnTo>
                      <a:lnTo>
                        <a:pt x="354" y="1776"/>
                      </a:lnTo>
                      <a:lnTo>
                        <a:pt x="343" y="1788"/>
                      </a:lnTo>
                      <a:lnTo>
                        <a:pt x="330" y="1799"/>
                      </a:lnTo>
                      <a:lnTo>
                        <a:pt x="317" y="1809"/>
                      </a:lnTo>
                      <a:lnTo>
                        <a:pt x="302" y="1820"/>
                      </a:lnTo>
                      <a:lnTo>
                        <a:pt x="288" y="1830"/>
                      </a:lnTo>
                      <a:lnTo>
                        <a:pt x="269" y="1839"/>
                      </a:lnTo>
                      <a:lnTo>
                        <a:pt x="252" y="1849"/>
                      </a:lnTo>
                      <a:lnTo>
                        <a:pt x="233" y="1858"/>
                      </a:lnTo>
                      <a:lnTo>
                        <a:pt x="214" y="1868"/>
                      </a:lnTo>
                      <a:lnTo>
                        <a:pt x="192" y="1876"/>
                      </a:lnTo>
                      <a:lnTo>
                        <a:pt x="171" y="1884"/>
                      </a:lnTo>
                      <a:lnTo>
                        <a:pt x="148" y="1892"/>
                      </a:lnTo>
                      <a:lnTo>
                        <a:pt x="126" y="1901"/>
                      </a:lnTo>
                      <a:lnTo>
                        <a:pt x="101" y="1908"/>
                      </a:lnTo>
                      <a:lnTo>
                        <a:pt x="76" y="1914"/>
                      </a:lnTo>
                      <a:lnTo>
                        <a:pt x="50" y="1921"/>
                      </a:lnTo>
                      <a:lnTo>
                        <a:pt x="25" y="1928"/>
                      </a:lnTo>
                      <a:lnTo>
                        <a:pt x="0" y="1933"/>
                      </a:lnTo>
                      <a:lnTo>
                        <a:pt x="0" y="1579"/>
                      </a:lnTo>
                      <a:lnTo>
                        <a:pt x="11" y="1572"/>
                      </a:lnTo>
                      <a:lnTo>
                        <a:pt x="23" y="1564"/>
                      </a:lnTo>
                      <a:lnTo>
                        <a:pt x="35" y="1556"/>
                      </a:lnTo>
                      <a:lnTo>
                        <a:pt x="39" y="1550"/>
                      </a:lnTo>
                      <a:lnTo>
                        <a:pt x="46" y="1544"/>
                      </a:lnTo>
                      <a:lnTo>
                        <a:pt x="50" y="1538"/>
                      </a:lnTo>
                      <a:lnTo>
                        <a:pt x="56" y="1533"/>
                      </a:lnTo>
                      <a:lnTo>
                        <a:pt x="60" y="1525"/>
                      </a:lnTo>
                      <a:lnTo>
                        <a:pt x="65" y="1517"/>
                      </a:lnTo>
                      <a:lnTo>
                        <a:pt x="69" y="1509"/>
                      </a:lnTo>
                      <a:lnTo>
                        <a:pt x="75" y="1502"/>
                      </a:lnTo>
                      <a:lnTo>
                        <a:pt x="77" y="1493"/>
                      </a:lnTo>
                      <a:lnTo>
                        <a:pt x="81" y="1484"/>
                      </a:lnTo>
                      <a:lnTo>
                        <a:pt x="84" y="1473"/>
                      </a:lnTo>
                      <a:lnTo>
                        <a:pt x="86" y="1464"/>
                      </a:lnTo>
                      <a:lnTo>
                        <a:pt x="88" y="1452"/>
                      </a:lnTo>
                      <a:lnTo>
                        <a:pt x="89" y="1442"/>
                      </a:lnTo>
                      <a:lnTo>
                        <a:pt x="90" y="1430"/>
                      </a:lnTo>
                      <a:lnTo>
                        <a:pt x="92" y="1418"/>
                      </a:lnTo>
                      <a:lnTo>
                        <a:pt x="90" y="1403"/>
                      </a:lnTo>
                      <a:lnTo>
                        <a:pt x="88" y="1393"/>
                      </a:lnTo>
                      <a:lnTo>
                        <a:pt x="84" y="1381"/>
                      </a:lnTo>
                      <a:lnTo>
                        <a:pt x="81" y="1373"/>
                      </a:lnTo>
                      <a:lnTo>
                        <a:pt x="76" y="1363"/>
                      </a:lnTo>
                      <a:lnTo>
                        <a:pt x="71" y="1356"/>
                      </a:lnTo>
                      <a:lnTo>
                        <a:pt x="64" y="1348"/>
                      </a:lnTo>
                      <a:lnTo>
                        <a:pt x="59" y="1344"/>
                      </a:lnTo>
                      <a:lnTo>
                        <a:pt x="51" y="1338"/>
                      </a:lnTo>
                      <a:lnTo>
                        <a:pt x="44" y="1334"/>
                      </a:lnTo>
                      <a:lnTo>
                        <a:pt x="36" y="1330"/>
                      </a:lnTo>
                      <a:lnTo>
                        <a:pt x="30" y="1327"/>
                      </a:lnTo>
                      <a:lnTo>
                        <a:pt x="15" y="1323"/>
                      </a:lnTo>
                      <a:lnTo>
                        <a:pt x="3" y="1323"/>
                      </a:lnTo>
                      <a:lnTo>
                        <a:pt x="2" y="1323"/>
                      </a:lnTo>
                      <a:lnTo>
                        <a:pt x="0" y="1323"/>
                      </a:lnTo>
                      <a:lnTo>
                        <a:pt x="0" y="1147"/>
                      </a:lnTo>
                      <a:lnTo>
                        <a:pt x="5" y="1148"/>
                      </a:lnTo>
                      <a:lnTo>
                        <a:pt x="11" y="1147"/>
                      </a:lnTo>
                      <a:lnTo>
                        <a:pt x="22" y="1145"/>
                      </a:lnTo>
                      <a:lnTo>
                        <a:pt x="31" y="1141"/>
                      </a:lnTo>
                      <a:lnTo>
                        <a:pt x="43" y="1139"/>
                      </a:lnTo>
                      <a:lnTo>
                        <a:pt x="55" y="1134"/>
                      </a:lnTo>
                      <a:lnTo>
                        <a:pt x="67" y="1127"/>
                      </a:lnTo>
                      <a:lnTo>
                        <a:pt x="72" y="1123"/>
                      </a:lnTo>
                      <a:lnTo>
                        <a:pt x="79" y="1119"/>
                      </a:lnTo>
                      <a:lnTo>
                        <a:pt x="85" y="1115"/>
                      </a:lnTo>
                      <a:lnTo>
                        <a:pt x="92" y="1111"/>
                      </a:lnTo>
                      <a:lnTo>
                        <a:pt x="97" y="1105"/>
                      </a:lnTo>
                      <a:lnTo>
                        <a:pt x="102" y="1098"/>
                      </a:lnTo>
                      <a:lnTo>
                        <a:pt x="108" y="1091"/>
                      </a:lnTo>
                      <a:lnTo>
                        <a:pt x="114" y="1086"/>
                      </a:lnTo>
                      <a:lnTo>
                        <a:pt x="118" y="1078"/>
                      </a:lnTo>
                      <a:lnTo>
                        <a:pt x="123" y="1070"/>
                      </a:lnTo>
                      <a:lnTo>
                        <a:pt x="127" y="1062"/>
                      </a:lnTo>
                      <a:lnTo>
                        <a:pt x="133" y="1056"/>
                      </a:lnTo>
                      <a:lnTo>
                        <a:pt x="135" y="1045"/>
                      </a:lnTo>
                      <a:lnTo>
                        <a:pt x="139" y="1036"/>
                      </a:lnTo>
                      <a:lnTo>
                        <a:pt x="142" y="1026"/>
                      </a:lnTo>
                      <a:lnTo>
                        <a:pt x="144" y="1016"/>
                      </a:lnTo>
                      <a:lnTo>
                        <a:pt x="146" y="1004"/>
                      </a:lnTo>
                      <a:lnTo>
                        <a:pt x="147" y="993"/>
                      </a:lnTo>
                      <a:lnTo>
                        <a:pt x="148" y="981"/>
                      </a:lnTo>
                      <a:lnTo>
                        <a:pt x="150" y="969"/>
                      </a:lnTo>
                      <a:lnTo>
                        <a:pt x="148" y="954"/>
                      </a:lnTo>
                      <a:lnTo>
                        <a:pt x="146" y="944"/>
                      </a:lnTo>
                      <a:lnTo>
                        <a:pt x="142" y="932"/>
                      </a:lnTo>
                      <a:lnTo>
                        <a:pt x="139" y="923"/>
                      </a:lnTo>
                      <a:lnTo>
                        <a:pt x="134" y="914"/>
                      </a:lnTo>
                      <a:lnTo>
                        <a:pt x="129" y="906"/>
                      </a:lnTo>
                      <a:lnTo>
                        <a:pt x="122" y="899"/>
                      </a:lnTo>
                      <a:lnTo>
                        <a:pt x="117" y="894"/>
                      </a:lnTo>
                      <a:lnTo>
                        <a:pt x="109" y="887"/>
                      </a:lnTo>
                      <a:lnTo>
                        <a:pt x="101" y="883"/>
                      </a:lnTo>
                      <a:lnTo>
                        <a:pt x="93" y="879"/>
                      </a:lnTo>
                      <a:lnTo>
                        <a:pt x="86" y="877"/>
                      </a:lnTo>
                      <a:lnTo>
                        <a:pt x="79" y="874"/>
                      </a:lnTo>
                      <a:lnTo>
                        <a:pt x="72" y="873"/>
                      </a:lnTo>
                      <a:lnTo>
                        <a:pt x="64" y="873"/>
                      </a:lnTo>
                      <a:lnTo>
                        <a:pt x="59" y="873"/>
                      </a:lnTo>
                      <a:lnTo>
                        <a:pt x="57" y="873"/>
                      </a:lnTo>
                      <a:lnTo>
                        <a:pt x="46" y="873"/>
                      </a:lnTo>
                      <a:lnTo>
                        <a:pt x="35" y="874"/>
                      </a:lnTo>
                      <a:lnTo>
                        <a:pt x="23" y="877"/>
                      </a:lnTo>
                      <a:lnTo>
                        <a:pt x="13" y="882"/>
                      </a:lnTo>
                      <a:lnTo>
                        <a:pt x="1" y="886"/>
                      </a:lnTo>
                      <a:lnTo>
                        <a:pt x="0" y="887"/>
                      </a:lnTo>
                      <a:lnTo>
                        <a:pt x="0" y="702"/>
                      </a:lnTo>
                      <a:lnTo>
                        <a:pt x="6" y="700"/>
                      </a:lnTo>
                      <a:lnTo>
                        <a:pt x="17" y="699"/>
                      </a:lnTo>
                      <a:lnTo>
                        <a:pt x="27" y="695"/>
                      </a:lnTo>
                      <a:lnTo>
                        <a:pt x="39" y="692"/>
                      </a:lnTo>
                      <a:lnTo>
                        <a:pt x="44" y="688"/>
                      </a:lnTo>
                      <a:lnTo>
                        <a:pt x="51" y="686"/>
                      </a:lnTo>
                      <a:lnTo>
                        <a:pt x="56" y="682"/>
                      </a:lnTo>
                      <a:lnTo>
                        <a:pt x="64" y="679"/>
                      </a:lnTo>
                      <a:lnTo>
                        <a:pt x="69" y="675"/>
                      </a:lnTo>
                      <a:lnTo>
                        <a:pt x="76" y="671"/>
                      </a:lnTo>
                      <a:lnTo>
                        <a:pt x="82" y="667"/>
                      </a:lnTo>
                      <a:lnTo>
                        <a:pt x="89" y="663"/>
                      </a:lnTo>
                      <a:lnTo>
                        <a:pt x="94" y="657"/>
                      </a:lnTo>
                      <a:lnTo>
                        <a:pt x="100" y="650"/>
                      </a:lnTo>
                      <a:lnTo>
                        <a:pt x="105" y="644"/>
                      </a:lnTo>
                      <a:lnTo>
                        <a:pt x="111" y="637"/>
                      </a:lnTo>
                      <a:lnTo>
                        <a:pt x="117" y="629"/>
                      </a:lnTo>
                      <a:lnTo>
                        <a:pt x="122" y="621"/>
                      </a:lnTo>
                      <a:lnTo>
                        <a:pt x="126" y="613"/>
                      </a:lnTo>
                      <a:lnTo>
                        <a:pt x="131" y="605"/>
                      </a:lnTo>
                      <a:lnTo>
                        <a:pt x="134" y="595"/>
                      </a:lnTo>
                      <a:lnTo>
                        <a:pt x="138" y="586"/>
                      </a:lnTo>
                      <a:lnTo>
                        <a:pt x="140" y="575"/>
                      </a:lnTo>
                      <a:lnTo>
                        <a:pt x="144" y="565"/>
                      </a:lnTo>
                      <a:lnTo>
                        <a:pt x="146" y="553"/>
                      </a:lnTo>
                      <a:lnTo>
                        <a:pt x="147" y="541"/>
                      </a:lnTo>
                      <a:lnTo>
                        <a:pt x="148" y="528"/>
                      </a:lnTo>
                      <a:lnTo>
                        <a:pt x="150" y="516"/>
                      </a:lnTo>
                      <a:lnTo>
                        <a:pt x="148" y="501"/>
                      </a:lnTo>
                      <a:lnTo>
                        <a:pt x="146" y="490"/>
                      </a:lnTo>
                      <a:lnTo>
                        <a:pt x="142" y="478"/>
                      </a:lnTo>
                      <a:lnTo>
                        <a:pt x="139" y="469"/>
                      </a:lnTo>
                      <a:lnTo>
                        <a:pt x="133" y="458"/>
                      </a:lnTo>
                      <a:lnTo>
                        <a:pt x="127" y="451"/>
                      </a:lnTo>
                      <a:lnTo>
                        <a:pt x="121" y="444"/>
                      </a:lnTo>
                      <a:lnTo>
                        <a:pt x="115" y="438"/>
                      </a:lnTo>
                      <a:lnTo>
                        <a:pt x="108" y="432"/>
                      </a:lnTo>
                      <a:lnTo>
                        <a:pt x="100" y="428"/>
                      </a:lnTo>
                      <a:lnTo>
                        <a:pt x="92" y="422"/>
                      </a:lnTo>
                      <a:lnTo>
                        <a:pt x="84" y="421"/>
                      </a:lnTo>
                      <a:lnTo>
                        <a:pt x="76" y="417"/>
                      </a:lnTo>
                      <a:lnTo>
                        <a:pt x="68" y="416"/>
                      </a:lnTo>
                      <a:lnTo>
                        <a:pt x="60" y="416"/>
                      </a:lnTo>
                      <a:lnTo>
                        <a:pt x="55" y="416"/>
                      </a:lnTo>
                      <a:lnTo>
                        <a:pt x="43" y="416"/>
                      </a:lnTo>
                      <a:lnTo>
                        <a:pt x="31" y="417"/>
                      </a:lnTo>
                      <a:lnTo>
                        <a:pt x="19" y="420"/>
                      </a:lnTo>
                      <a:lnTo>
                        <a:pt x="7" y="425"/>
                      </a:lnTo>
                      <a:lnTo>
                        <a:pt x="0" y="428"/>
                      </a:lnTo>
                      <a:lnTo>
                        <a:pt x="0" y="26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1" name="Freeform 361"/>
                <p:cNvSpPr>
                  <a:spLocks/>
                </p:cNvSpPr>
                <p:nvPr/>
              </p:nvSpPr>
              <p:spPr bwMode="auto">
                <a:xfrm>
                  <a:off x="2681" y="1792"/>
                  <a:ext cx="127" cy="249"/>
                </a:xfrm>
                <a:custGeom>
                  <a:avLst/>
                  <a:gdLst>
                    <a:gd name="T0" fmla="*/ 0 w 127"/>
                    <a:gd name="T1" fmla="*/ 16 h 249"/>
                    <a:gd name="T2" fmla="*/ 3 w 127"/>
                    <a:gd name="T3" fmla="*/ 12 h 249"/>
                    <a:gd name="T4" fmla="*/ 14 w 127"/>
                    <a:gd name="T5" fmla="*/ 8 h 249"/>
                    <a:gd name="T6" fmla="*/ 23 w 127"/>
                    <a:gd name="T7" fmla="*/ 4 h 249"/>
                    <a:gd name="T8" fmla="*/ 34 w 127"/>
                    <a:gd name="T9" fmla="*/ 2 h 249"/>
                    <a:gd name="T10" fmla="*/ 43 w 127"/>
                    <a:gd name="T11" fmla="*/ 0 h 249"/>
                    <a:gd name="T12" fmla="*/ 54 w 127"/>
                    <a:gd name="T13" fmla="*/ 0 h 249"/>
                    <a:gd name="T14" fmla="*/ 65 w 127"/>
                    <a:gd name="T15" fmla="*/ 0 h 249"/>
                    <a:gd name="T16" fmla="*/ 77 w 127"/>
                    <a:gd name="T17" fmla="*/ 4 h 249"/>
                    <a:gd name="T18" fmla="*/ 89 w 127"/>
                    <a:gd name="T19" fmla="*/ 11 h 249"/>
                    <a:gd name="T20" fmla="*/ 102 w 127"/>
                    <a:gd name="T21" fmla="*/ 20 h 249"/>
                    <a:gd name="T22" fmla="*/ 106 w 127"/>
                    <a:gd name="T23" fmla="*/ 24 h 249"/>
                    <a:gd name="T24" fmla="*/ 111 w 127"/>
                    <a:gd name="T25" fmla="*/ 31 h 249"/>
                    <a:gd name="T26" fmla="*/ 115 w 127"/>
                    <a:gd name="T27" fmla="*/ 37 h 249"/>
                    <a:gd name="T28" fmla="*/ 119 w 127"/>
                    <a:gd name="T29" fmla="*/ 45 h 249"/>
                    <a:gd name="T30" fmla="*/ 122 w 127"/>
                    <a:gd name="T31" fmla="*/ 53 h 249"/>
                    <a:gd name="T32" fmla="*/ 125 w 127"/>
                    <a:gd name="T33" fmla="*/ 62 h 249"/>
                    <a:gd name="T34" fmla="*/ 126 w 127"/>
                    <a:gd name="T35" fmla="*/ 71 h 249"/>
                    <a:gd name="T36" fmla="*/ 127 w 127"/>
                    <a:gd name="T37" fmla="*/ 83 h 249"/>
                    <a:gd name="T38" fmla="*/ 126 w 127"/>
                    <a:gd name="T39" fmla="*/ 94 h 249"/>
                    <a:gd name="T40" fmla="*/ 125 w 127"/>
                    <a:gd name="T41" fmla="*/ 106 h 249"/>
                    <a:gd name="T42" fmla="*/ 123 w 127"/>
                    <a:gd name="T43" fmla="*/ 116 h 249"/>
                    <a:gd name="T44" fmla="*/ 122 w 127"/>
                    <a:gd name="T45" fmla="*/ 127 h 249"/>
                    <a:gd name="T46" fmla="*/ 119 w 127"/>
                    <a:gd name="T47" fmla="*/ 136 h 249"/>
                    <a:gd name="T48" fmla="*/ 117 w 127"/>
                    <a:gd name="T49" fmla="*/ 145 h 249"/>
                    <a:gd name="T50" fmla="*/ 114 w 127"/>
                    <a:gd name="T51" fmla="*/ 153 h 249"/>
                    <a:gd name="T52" fmla="*/ 111 w 127"/>
                    <a:gd name="T53" fmla="*/ 162 h 249"/>
                    <a:gd name="T54" fmla="*/ 108 w 127"/>
                    <a:gd name="T55" fmla="*/ 169 h 249"/>
                    <a:gd name="T56" fmla="*/ 104 w 127"/>
                    <a:gd name="T57" fmla="*/ 177 h 249"/>
                    <a:gd name="T58" fmla="*/ 100 w 127"/>
                    <a:gd name="T59" fmla="*/ 183 h 249"/>
                    <a:gd name="T60" fmla="*/ 96 w 127"/>
                    <a:gd name="T61" fmla="*/ 190 h 249"/>
                    <a:gd name="T62" fmla="*/ 90 w 127"/>
                    <a:gd name="T63" fmla="*/ 195 h 249"/>
                    <a:gd name="T64" fmla="*/ 86 w 127"/>
                    <a:gd name="T65" fmla="*/ 202 h 249"/>
                    <a:gd name="T66" fmla="*/ 81 w 127"/>
                    <a:gd name="T67" fmla="*/ 207 h 249"/>
                    <a:gd name="T68" fmla="*/ 77 w 127"/>
                    <a:gd name="T69" fmla="*/ 214 h 249"/>
                    <a:gd name="T70" fmla="*/ 65 w 127"/>
                    <a:gd name="T71" fmla="*/ 220 h 249"/>
                    <a:gd name="T72" fmla="*/ 55 w 127"/>
                    <a:gd name="T73" fmla="*/ 228 h 249"/>
                    <a:gd name="T74" fmla="*/ 44 w 127"/>
                    <a:gd name="T75" fmla="*/ 235 h 249"/>
                    <a:gd name="T76" fmla="*/ 34 w 127"/>
                    <a:gd name="T77" fmla="*/ 240 h 249"/>
                    <a:gd name="T78" fmla="*/ 23 w 127"/>
                    <a:gd name="T79" fmla="*/ 243 h 249"/>
                    <a:gd name="T80" fmla="*/ 14 w 127"/>
                    <a:gd name="T81" fmla="*/ 247 h 249"/>
                    <a:gd name="T82" fmla="*/ 6 w 127"/>
                    <a:gd name="T83" fmla="*/ 248 h 249"/>
                    <a:gd name="T84" fmla="*/ 0 w 127"/>
                    <a:gd name="T85" fmla="*/ 249 h 249"/>
                    <a:gd name="T86" fmla="*/ 0 w 127"/>
                    <a:gd name="T87" fmla="*/ 16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 h="249">
                      <a:moveTo>
                        <a:pt x="0" y="16"/>
                      </a:moveTo>
                      <a:lnTo>
                        <a:pt x="3" y="12"/>
                      </a:lnTo>
                      <a:lnTo>
                        <a:pt x="14" y="8"/>
                      </a:lnTo>
                      <a:lnTo>
                        <a:pt x="23" y="4"/>
                      </a:lnTo>
                      <a:lnTo>
                        <a:pt x="34" y="2"/>
                      </a:lnTo>
                      <a:lnTo>
                        <a:pt x="43" y="0"/>
                      </a:lnTo>
                      <a:lnTo>
                        <a:pt x="54" y="0"/>
                      </a:lnTo>
                      <a:lnTo>
                        <a:pt x="65" y="0"/>
                      </a:lnTo>
                      <a:lnTo>
                        <a:pt x="77" y="4"/>
                      </a:lnTo>
                      <a:lnTo>
                        <a:pt x="89" y="11"/>
                      </a:lnTo>
                      <a:lnTo>
                        <a:pt x="102" y="20"/>
                      </a:lnTo>
                      <a:lnTo>
                        <a:pt x="106" y="24"/>
                      </a:lnTo>
                      <a:lnTo>
                        <a:pt x="111" y="31"/>
                      </a:lnTo>
                      <a:lnTo>
                        <a:pt x="115" y="37"/>
                      </a:lnTo>
                      <a:lnTo>
                        <a:pt x="119" y="45"/>
                      </a:lnTo>
                      <a:lnTo>
                        <a:pt x="122" y="53"/>
                      </a:lnTo>
                      <a:lnTo>
                        <a:pt x="125" y="62"/>
                      </a:lnTo>
                      <a:lnTo>
                        <a:pt x="126" y="71"/>
                      </a:lnTo>
                      <a:lnTo>
                        <a:pt x="127" y="83"/>
                      </a:lnTo>
                      <a:lnTo>
                        <a:pt x="126" y="94"/>
                      </a:lnTo>
                      <a:lnTo>
                        <a:pt x="125" y="106"/>
                      </a:lnTo>
                      <a:lnTo>
                        <a:pt x="123" y="116"/>
                      </a:lnTo>
                      <a:lnTo>
                        <a:pt x="122" y="127"/>
                      </a:lnTo>
                      <a:lnTo>
                        <a:pt x="119" y="136"/>
                      </a:lnTo>
                      <a:lnTo>
                        <a:pt x="117" y="145"/>
                      </a:lnTo>
                      <a:lnTo>
                        <a:pt x="114" y="153"/>
                      </a:lnTo>
                      <a:lnTo>
                        <a:pt x="111" y="162"/>
                      </a:lnTo>
                      <a:lnTo>
                        <a:pt x="108" y="169"/>
                      </a:lnTo>
                      <a:lnTo>
                        <a:pt x="104" y="177"/>
                      </a:lnTo>
                      <a:lnTo>
                        <a:pt x="100" y="183"/>
                      </a:lnTo>
                      <a:lnTo>
                        <a:pt x="96" y="190"/>
                      </a:lnTo>
                      <a:lnTo>
                        <a:pt x="90" y="195"/>
                      </a:lnTo>
                      <a:lnTo>
                        <a:pt x="86" y="202"/>
                      </a:lnTo>
                      <a:lnTo>
                        <a:pt x="81" y="207"/>
                      </a:lnTo>
                      <a:lnTo>
                        <a:pt x="77" y="214"/>
                      </a:lnTo>
                      <a:lnTo>
                        <a:pt x="65" y="220"/>
                      </a:lnTo>
                      <a:lnTo>
                        <a:pt x="55" y="228"/>
                      </a:lnTo>
                      <a:lnTo>
                        <a:pt x="44" y="235"/>
                      </a:lnTo>
                      <a:lnTo>
                        <a:pt x="34" y="240"/>
                      </a:lnTo>
                      <a:lnTo>
                        <a:pt x="23" y="243"/>
                      </a:lnTo>
                      <a:lnTo>
                        <a:pt x="14" y="247"/>
                      </a:lnTo>
                      <a:lnTo>
                        <a:pt x="6" y="248"/>
                      </a:lnTo>
                      <a:lnTo>
                        <a:pt x="0" y="249"/>
                      </a:lnTo>
                      <a:lnTo>
                        <a:pt x="0" y="16"/>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2" name="Freeform 362"/>
                <p:cNvSpPr>
                  <a:spLocks/>
                </p:cNvSpPr>
                <p:nvPr/>
              </p:nvSpPr>
              <p:spPr bwMode="auto">
                <a:xfrm>
                  <a:off x="2615" y="1808"/>
                  <a:ext cx="66" cy="233"/>
                </a:xfrm>
                <a:custGeom>
                  <a:avLst/>
                  <a:gdLst>
                    <a:gd name="T0" fmla="*/ 66 w 66"/>
                    <a:gd name="T1" fmla="*/ 233 h 233"/>
                    <a:gd name="T2" fmla="*/ 66 w 66"/>
                    <a:gd name="T3" fmla="*/ 233 h 233"/>
                    <a:gd name="T4" fmla="*/ 52 w 66"/>
                    <a:gd name="T5" fmla="*/ 231 h 233"/>
                    <a:gd name="T6" fmla="*/ 40 w 66"/>
                    <a:gd name="T7" fmla="*/ 227 h 233"/>
                    <a:gd name="T8" fmla="*/ 29 w 66"/>
                    <a:gd name="T9" fmla="*/ 220 h 233"/>
                    <a:gd name="T10" fmla="*/ 19 w 66"/>
                    <a:gd name="T11" fmla="*/ 212 h 233"/>
                    <a:gd name="T12" fmla="*/ 14 w 66"/>
                    <a:gd name="T13" fmla="*/ 206 h 233"/>
                    <a:gd name="T14" fmla="*/ 10 w 66"/>
                    <a:gd name="T15" fmla="*/ 200 h 233"/>
                    <a:gd name="T16" fmla="*/ 6 w 66"/>
                    <a:gd name="T17" fmla="*/ 194 h 233"/>
                    <a:gd name="T18" fmla="*/ 5 w 66"/>
                    <a:gd name="T19" fmla="*/ 187 h 233"/>
                    <a:gd name="T20" fmla="*/ 1 w 66"/>
                    <a:gd name="T21" fmla="*/ 178 h 233"/>
                    <a:gd name="T22" fmla="*/ 0 w 66"/>
                    <a:gd name="T23" fmla="*/ 170 h 233"/>
                    <a:gd name="T24" fmla="*/ 0 w 66"/>
                    <a:gd name="T25" fmla="*/ 161 h 233"/>
                    <a:gd name="T26" fmla="*/ 0 w 66"/>
                    <a:gd name="T27" fmla="*/ 153 h 233"/>
                    <a:gd name="T28" fmla="*/ 0 w 66"/>
                    <a:gd name="T29" fmla="*/ 141 h 233"/>
                    <a:gd name="T30" fmla="*/ 0 w 66"/>
                    <a:gd name="T31" fmla="*/ 129 h 233"/>
                    <a:gd name="T32" fmla="*/ 0 w 66"/>
                    <a:gd name="T33" fmla="*/ 119 h 233"/>
                    <a:gd name="T34" fmla="*/ 2 w 66"/>
                    <a:gd name="T35" fmla="*/ 108 h 233"/>
                    <a:gd name="T36" fmla="*/ 2 w 66"/>
                    <a:gd name="T37" fmla="*/ 98 h 233"/>
                    <a:gd name="T38" fmla="*/ 5 w 66"/>
                    <a:gd name="T39" fmla="*/ 88 h 233"/>
                    <a:gd name="T40" fmla="*/ 8 w 66"/>
                    <a:gd name="T41" fmla="*/ 80 h 233"/>
                    <a:gd name="T42" fmla="*/ 12 w 66"/>
                    <a:gd name="T43" fmla="*/ 73 h 233"/>
                    <a:gd name="T44" fmla="*/ 14 w 66"/>
                    <a:gd name="T45" fmla="*/ 65 h 233"/>
                    <a:gd name="T46" fmla="*/ 17 w 66"/>
                    <a:gd name="T47" fmla="*/ 57 h 233"/>
                    <a:gd name="T48" fmla="*/ 21 w 66"/>
                    <a:gd name="T49" fmla="*/ 49 h 233"/>
                    <a:gd name="T50" fmla="*/ 25 w 66"/>
                    <a:gd name="T51" fmla="*/ 44 h 233"/>
                    <a:gd name="T52" fmla="*/ 29 w 66"/>
                    <a:gd name="T53" fmla="*/ 36 h 233"/>
                    <a:gd name="T54" fmla="*/ 33 w 66"/>
                    <a:gd name="T55" fmla="*/ 30 h 233"/>
                    <a:gd name="T56" fmla="*/ 37 w 66"/>
                    <a:gd name="T57" fmla="*/ 25 h 233"/>
                    <a:gd name="T58" fmla="*/ 42 w 66"/>
                    <a:gd name="T59" fmla="*/ 21 h 233"/>
                    <a:gd name="T60" fmla="*/ 50 w 66"/>
                    <a:gd name="T61" fmla="*/ 11 h 233"/>
                    <a:gd name="T62" fmla="*/ 60 w 66"/>
                    <a:gd name="T63" fmla="*/ 4 h 233"/>
                    <a:gd name="T64" fmla="*/ 66 w 66"/>
                    <a:gd name="T65" fmla="*/ 0 h 233"/>
                    <a:gd name="T66" fmla="*/ 66 w 66"/>
                    <a:gd name="T67" fmla="*/ 23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233">
                      <a:moveTo>
                        <a:pt x="66" y="233"/>
                      </a:moveTo>
                      <a:lnTo>
                        <a:pt x="66" y="233"/>
                      </a:lnTo>
                      <a:lnTo>
                        <a:pt x="52" y="231"/>
                      </a:lnTo>
                      <a:lnTo>
                        <a:pt x="40" y="227"/>
                      </a:lnTo>
                      <a:lnTo>
                        <a:pt x="29" y="220"/>
                      </a:lnTo>
                      <a:lnTo>
                        <a:pt x="19" y="212"/>
                      </a:lnTo>
                      <a:lnTo>
                        <a:pt x="14" y="206"/>
                      </a:lnTo>
                      <a:lnTo>
                        <a:pt x="10" y="200"/>
                      </a:lnTo>
                      <a:lnTo>
                        <a:pt x="6" y="194"/>
                      </a:lnTo>
                      <a:lnTo>
                        <a:pt x="5" y="187"/>
                      </a:lnTo>
                      <a:lnTo>
                        <a:pt x="1" y="178"/>
                      </a:lnTo>
                      <a:lnTo>
                        <a:pt x="0" y="170"/>
                      </a:lnTo>
                      <a:lnTo>
                        <a:pt x="0" y="161"/>
                      </a:lnTo>
                      <a:lnTo>
                        <a:pt x="0" y="153"/>
                      </a:lnTo>
                      <a:lnTo>
                        <a:pt x="0" y="141"/>
                      </a:lnTo>
                      <a:lnTo>
                        <a:pt x="0" y="129"/>
                      </a:lnTo>
                      <a:lnTo>
                        <a:pt x="0" y="119"/>
                      </a:lnTo>
                      <a:lnTo>
                        <a:pt x="2" y="108"/>
                      </a:lnTo>
                      <a:lnTo>
                        <a:pt x="2" y="98"/>
                      </a:lnTo>
                      <a:lnTo>
                        <a:pt x="5" y="88"/>
                      </a:lnTo>
                      <a:lnTo>
                        <a:pt x="8" y="80"/>
                      </a:lnTo>
                      <a:lnTo>
                        <a:pt x="12" y="73"/>
                      </a:lnTo>
                      <a:lnTo>
                        <a:pt x="14" y="65"/>
                      </a:lnTo>
                      <a:lnTo>
                        <a:pt x="17" y="57"/>
                      </a:lnTo>
                      <a:lnTo>
                        <a:pt x="21" y="49"/>
                      </a:lnTo>
                      <a:lnTo>
                        <a:pt x="25" y="44"/>
                      </a:lnTo>
                      <a:lnTo>
                        <a:pt x="29" y="36"/>
                      </a:lnTo>
                      <a:lnTo>
                        <a:pt x="33" y="30"/>
                      </a:lnTo>
                      <a:lnTo>
                        <a:pt x="37" y="25"/>
                      </a:lnTo>
                      <a:lnTo>
                        <a:pt x="42" y="21"/>
                      </a:lnTo>
                      <a:lnTo>
                        <a:pt x="50" y="11"/>
                      </a:lnTo>
                      <a:lnTo>
                        <a:pt x="60" y="4"/>
                      </a:lnTo>
                      <a:lnTo>
                        <a:pt x="66" y="0"/>
                      </a:lnTo>
                      <a:lnTo>
                        <a:pt x="66" y="233"/>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3" name="Freeform 363"/>
                <p:cNvSpPr>
                  <a:spLocks/>
                </p:cNvSpPr>
                <p:nvPr/>
              </p:nvSpPr>
              <p:spPr bwMode="auto">
                <a:xfrm>
                  <a:off x="2681" y="2249"/>
                  <a:ext cx="129" cy="240"/>
                </a:xfrm>
                <a:custGeom>
                  <a:avLst/>
                  <a:gdLst>
                    <a:gd name="T0" fmla="*/ 0 w 129"/>
                    <a:gd name="T1" fmla="*/ 19 h 240"/>
                    <a:gd name="T2" fmla="*/ 7 w 129"/>
                    <a:gd name="T3" fmla="*/ 12 h 240"/>
                    <a:gd name="T4" fmla="*/ 18 w 129"/>
                    <a:gd name="T5" fmla="*/ 8 h 240"/>
                    <a:gd name="T6" fmla="*/ 27 w 129"/>
                    <a:gd name="T7" fmla="*/ 3 h 240"/>
                    <a:gd name="T8" fmla="*/ 36 w 129"/>
                    <a:gd name="T9" fmla="*/ 2 h 240"/>
                    <a:gd name="T10" fmla="*/ 46 w 129"/>
                    <a:gd name="T11" fmla="*/ 0 h 240"/>
                    <a:gd name="T12" fmla="*/ 56 w 129"/>
                    <a:gd name="T13" fmla="*/ 0 h 240"/>
                    <a:gd name="T14" fmla="*/ 68 w 129"/>
                    <a:gd name="T15" fmla="*/ 0 h 240"/>
                    <a:gd name="T16" fmla="*/ 80 w 129"/>
                    <a:gd name="T17" fmla="*/ 4 h 240"/>
                    <a:gd name="T18" fmla="*/ 92 w 129"/>
                    <a:gd name="T19" fmla="*/ 9 h 240"/>
                    <a:gd name="T20" fmla="*/ 104 w 129"/>
                    <a:gd name="T21" fmla="*/ 19 h 240"/>
                    <a:gd name="T22" fmla="*/ 108 w 129"/>
                    <a:gd name="T23" fmla="*/ 23 h 240"/>
                    <a:gd name="T24" fmla="*/ 113 w 129"/>
                    <a:gd name="T25" fmla="*/ 29 h 240"/>
                    <a:gd name="T26" fmla="*/ 117 w 129"/>
                    <a:gd name="T27" fmla="*/ 36 h 240"/>
                    <a:gd name="T28" fmla="*/ 121 w 129"/>
                    <a:gd name="T29" fmla="*/ 44 h 240"/>
                    <a:gd name="T30" fmla="*/ 123 w 129"/>
                    <a:gd name="T31" fmla="*/ 50 h 240"/>
                    <a:gd name="T32" fmla="*/ 126 w 129"/>
                    <a:gd name="T33" fmla="*/ 60 h 240"/>
                    <a:gd name="T34" fmla="*/ 127 w 129"/>
                    <a:gd name="T35" fmla="*/ 69 h 240"/>
                    <a:gd name="T36" fmla="*/ 129 w 129"/>
                    <a:gd name="T37" fmla="*/ 81 h 240"/>
                    <a:gd name="T38" fmla="*/ 127 w 129"/>
                    <a:gd name="T39" fmla="*/ 91 h 240"/>
                    <a:gd name="T40" fmla="*/ 126 w 129"/>
                    <a:gd name="T41" fmla="*/ 102 h 240"/>
                    <a:gd name="T42" fmla="*/ 125 w 129"/>
                    <a:gd name="T43" fmla="*/ 111 h 240"/>
                    <a:gd name="T44" fmla="*/ 123 w 129"/>
                    <a:gd name="T45" fmla="*/ 121 h 240"/>
                    <a:gd name="T46" fmla="*/ 121 w 129"/>
                    <a:gd name="T47" fmla="*/ 129 h 240"/>
                    <a:gd name="T48" fmla="*/ 118 w 129"/>
                    <a:gd name="T49" fmla="*/ 139 h 240"/>
                    <a:gd name="T50" fmla="*/ 115 w 129"/>
                    <a:gd name="T51" fmla="*/ 146 h 240"/>
                    <a:gd name="T52" fmla="*/ 114 w 129"/>
                    <a:gd name="T53" fmla="*/ 156 h 240"/>
                    <a:gd name="T54" fmla="*/ 110 w 129"/>
                    <a:gd name="T55" fmla="*/ 162 h 240"/>
                    <a:gd name="T56" fmla="*/ 106 w 129"/>
                    <a:gd name="T57" fmla="*/ 170 h 240"/>
                    <a:gd name="T58" fmla="*/ 102 w 129"/>
                    <a:gd name="T59" fmla="*/ 177 h 240"/>
                    <a:gd name="T60" fmla="*/ 98 w 129"/>
                    <a:gd name="T61" fmla="*/ 183 h 240"/>
                    <a:gd name="T62" fmla="*/ 89 w 129"/>
                    <a:gd name="T63" fmla="*/ 194 h 240"/>
                    <a:gd name="T64" fmla="*/ 80 w 129"/>
                    <a:gd name="T65" fmla="*/ 206 h 240"/>
                    <a:gd name="T66" fmla="*/ 68 w 129"/>
                    <a:gd name="T67" fmla="*/ 212 h 240"/>
                    <a:gd name="T68" fmla="*/ 57 w 129"/>
                    <a:gd name="T69" fmla="*/ 220 h 240"/>
                    <a:gd name="T70" fmla="*/ 47 w 129"/>
                    <a:gd name="T71" fmla="*/ 227 h 240"/>
                    <a:gd name="T72" fmla="*/ 38 w 129"/>
                    <a:gd name="T73" fmla="*/ 232 h 240"/>
                    <a:gd name="T74" fmla="*/ 27 w 129"/>
                    <a:gd name="T75" fmla="*/ 235 h 240"/>
                    <a:gd name="T76" fmla="*/ 18 w 129"/>
                    <a:gd name="T77" fmla="*/ 237 h 240"/>
                    <a:gd name="T78" fmla="*/ 10 w 129"/>
                    <a:gd name="T79" fmla="*/ 239 h 240"/>
                    <a:gd name="T80" fmla="*/ 3 w 129"/>
                    <a:gd name="T81" fmla="*/ 240 h 240"/>
                    <a:gd name="T82" fmla="*/ 0 w 129"/>
                    <a:gd name="T83" fmla="*/ 239 h 240"/>
                    <a:gd name="T84" fmla="*/ 0 w 129"/>
                    <a:gd name="T85" fmla="*/ 1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240">
                      <a:moveTo>
                        <a:pt x="0" y="19"/>
                      </a:moveTo>
                      <a:lnTo>
                        <a:pt x="7" y="12"/>
                      </a:lnTo>
                      <a:lnTo>
                        <a:pt x="18" y="8"/>
                      </a:lnTo>
                      <a:lnTo>
                        <a:pt x="27" y="3"/>
                      </a:lnTo>
                      <a:lnTo>
                        <a:pt x="36" y="2"/>
                      </a:lnTo>
                      <a:lnTo>
                        <a:pt x="46" y="0"/>
                      </a:lnTo>
                      <a:lnTo>
                        <a:pt x="56" y="0"/>
                      </a:lnTo>
                      <a:lnTo>
                        <a:pt x="68" y="0"/>
                      </a:lnTo>
                      <a:lnTo>
                        <a:pt x="80" y="4"/>
                      </a:lnTo>
                      <a:lnTo>
                        <a:pt x="92" y="9"/>
                      </a:lnTo>
                      <a:lnTo>
                        <a:pt x="104" y="19"/>
                      </a:lnTo>
                      <a:lnTo>
                        <a:pt x="108" y="23"/>
                      </a:lnTo>
                      <a:lnTo>
                        <a:pt x="113" y="29"/>
                      </a:lnTo>
                      <a:lnTo>
                        <a:pt x="117" y="36"/>
                      </a:lnTo>
                      <a:lnTo>
                        <a:pt x="121" y="44"/>
                      </a:lnTo>
                      <a:lnTo>
                        <a:pt x="123" y="50"/>
                      </a:lnTo>
                      <a:lnTo>
                        <a:pt x="126" y="60"/>
                      </a:lnTo>
                      <a:lnTo>
                        <a:pt x="127" y="69"/>
                      </a:lnTo>
                      <a:lnTo>
                        <a:pt x="129" y="81"/>
                      </a:lnTo>
                      <a:lnTo>
                        <a:pt x="127" y="91"/>
                      </a:lnTo>
                      <a:lnTo>
                        <a:pt x="126" y="102"/>
                      </a:lnTo>
                      <a:lnTo>
                        <a:pt x="125" y="111"/>
                      </a:lnTo>
                      <a:lnTo>
                        <a:pt x="123" y="121"/>
                      </a:lnTo>
                      <a:lnTo>
                        <a:pt x="121" y="129"/>
                      </a:lnTo>
                      <a:lnTo>
                        <a:pt x="118" y="139"/>
                      </a:lnTo>
                      <a:lnTo>
                        <a:pt x="115" y="146"/>
                      </a:lnTo>
                      <a:lnTo>
                        <a:pt x="114" y="156"/>
                      </a:lnTo>
                      <a:lnTo>
                        <a:pt x="110" y="162"/>
                      </a:lnTo>
                      <a:lnTo>
                        <a:pt x="106" y="170"/>
                      </a:lnTo>
                      <a:lnTo>
                        <a:pt x="102" y="177"/>
                      </a:lnTo>
                      <a:lnTo>
                        <a:pt x="98" y="183"/>
                      </a:lnTo>
                      <a:lnTo>
                        <a:pt x="89" y="194"/>
                      </a:lnTo>
                      <a:lnTo>
                        <a:pt x="80" y="206"/>
                      </a:lnTo>
                      <a:lnTo>
                        <a:pt x="68" y="212"/>
                      </a:lnTo>
                      <a:lnTo>
                        <a:pt x="57" y="220"/>
                      </a:lnTo>
                      <a:lnTo>
                        <a:pt x="47" y="227"/>
                      </a:lnTo>
                      <a:lnTo>
                        <a:pt x="38" y="232"/>
                      </a:lnTo>
                      <a:lnTo>
                        <a:pt x="27" y="235"/>
                      </a:lnTo>
                      <a:lnTo>
                        <a:pt x="18" y="237"/>
                      </a:lnTo>
                      <a:lnTo>
                        <a:pt x="10" y="239"/>
                      </a:lnTo>
                      <a:lnTo>
                        <a:pt x="3" y="240"/>
                      </a:lnTo>
                      <a:lnTo>
                        <a:pt x="0" y="239"/>
                      </a:lnTo>
                      <a:lnTo>
                        <a:pt x="0" y="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4" name="Freeform 364"/>
                <p:cNvSpPr>
                  <a:spLocks/>
                </p:cNvSpPr>
                <p:nvPr/>
              </p:nvSpPr>
              <p:spPr bwMode="auto">
                <a:xfrm>
                  <a:off x="2621" y="2268"/>
                  <a:ext cx="60" cy="220"/>
                </a:xfrm>
                <a:custGeom>
                  <a:avLst/>
                  <a:gdLst>
                    <a:gd name="T0" fmla="*/ 60 w 60"/>
                    <a:gd name="T1" fmla="*/ 220 h 220"/>
                    <a:gd name="T2" fmla="*/ 50 w 60"/>
                    <a:gd name="T3" fmla="*/ 218 h 220"/>
                    <a:gd name="T4" fmla="*/ 38 w 60"/>
                    <a:gd name="T5" fmla="*/ 216 h 220"/>
                    <a:gd name="T6" fmla="*/ 27 w 60"/>
                    <a:gd name="T7" fmla="*/ 209 h 220"/>
                    <a:gd name="T8" fmla="*/ 19 w 60"/>
                    <a:gd name="T9" fmla="*/ 201 h 220"/>
                    <a:gd name="T10" fmla="*/ 9 w 60"/>
                    <a:gd name="T11" fmla="*/ 189 h 220"/>
                    <a:gd name="T12" fmla="*/ 4 w 60"/>
                    <a:gd name="T13" fmla="*/ 176 h 220"/>
                    <a:gd name="T14" fmla="*/ 2 w 60"/>
                    <a:gd name="T15" fmla="*/ 168 h 220"/>
                    <a:gd name="T16" fmla="*/ 0 w 60"/>
                    <a:gd name="T17" fmla="*/ 160 h 220"/>
                    <a:gd name="T18" fmla="*/ 0 w 60"/>
                    <a:gd name="T19" fmla="*/ 151 h 220"/>
                    <a:gd name="T20" fmla="*/ 0 w 60"/>
                    <a:gd name="T21" fmla="*/ 143 h 220"/>
                    <a:gd name="T22" fmla="*/ 0 w 60"/>
                    <a:gd name="T23" fmla="*/ 131 h 220"/>
                    <a:gd name="T24" fmla="*/ 0 w 60"/>
                    <a:gd name="T25" fmla="*/ 120 h 220"/>
                    <a:gd name="T26" fmla="*/ 0 w 60"/>
                    <a:gd name="T27" fmla="*/ 109 h 220"/>
                    <a:gd name="T28" fmla="*/ 3 w 60"/>
                    <a:gd name="T29" fmla="*/ 100 h 220"/>
                    <a:gd name="T30" fmla="*/ 3 w 60"/>
                    <a:gd name="T31" fmla="*/ 91 h 220"/>
                    <a:gd name="T32" fmla="*/ 6 w 60"/>
                    <a:gd name="T33" fmla="*/ 81 h 220"/>
                    <a:gd name="T34" fmla="*/ 7 w 60"/>
                    <a:gd name="T35" fmla="*/ 73 h 220"/>
                    <a:gd name="T36" fmla="*/ 11 w 60"/>
                    <a:gd name="T37" fmla="*/ 66 h 220"/>
                    <a:gd name="T38" fmla="*/ 13 w 60"/>
                    <a:gd name="T39" fmla="*/ 58 h 220"/>
                    <a:gd name="T40" fmla="*/ 16 w 60"/>
                    <a:gd name="T41" fmla="*/ 50 h 220"/>
                    <a:gd name="T42" fmla="*/ 20 w 60"/>
                    <a:gd name="T43" fmla="*/ 43 h 220"/>
                    <a:gd name="T44" fmla="*/ 24 w 60"/>
                    <a:gd name="T45" fmla="*/ 38 h 220"/>
                    <a:gd name="T46" fmla="*/ 32 w 60"/>
                    <a:gd name="T47" fmla="*/ 26 h 220"/>
                    <a:gd name="T48" fmla="*/ 41 w 60"/>
                    <a:gd name="T49" fmla="*/ 17 h 220"/>
                    <a:gd name="T50" fmla="*/ 49 w 60"/>
                    <a:gd name="T51" fmla="*/ 6 h 220"/>
                    <a:gd name="T52" fmla="*/ 60 w 60"/>
                    <a:gd name="T53" fmla="*/ 0 h 220"/>
                    <a:gd name="T54" fmla="*/ 60 w 60"/>
                    <a:gd name="T55" fmla="*/ 0 h 220"/>
                    <a:gd name="T56" fmla="*/ 60 w 60"/>
                    <a:gd name="T5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220">
                      <a:moveTo>
                        <a:pt x="60" y="220"/>
                      </a:moveTo>
                      <a:lnTo>
                        <a:pt x="50" y="218"/>
                      </a:lnTo>
                      <a:lnTo>
                        <a:pt x="38" y="216"/>
                      </a:lnTo>
                      <a:lnTo>
                        <a:pt x="27" y="209"/>
                      </a:lnTo>
                      <a:lnTo>
                        <a:pt x="19" y="201"/>
                      </a:lnTo>
                      <a:lnTo>
                        <a:pt x="9" y="189"/>
                      </a:lnTo>
                      <a:lnTo>
                        <a:pt x="4" y="176"/>
                      </a:lnTo>
                      <a:lnTo>
                        <a:pt x="2" y="168"/>
                      </a:lnTo>
                      <a:lnTo>
                        <a:pt x="0" y="160"/>
                      </a:lnTo>
                      <a:lnTo>
                        <a:pt x="0" y="151"/>
                      </a:lnTo>
                      <a:lnTo>
                        <a:pt x="0" y="143"/>
                      </a:lnTo>
                      <a:lnTo>
                        <a:pt x="0" y="131"/>
                      </a:lnTo>
                      <a:lnTo>
                        <a:pt x="0" y="120"/>
                      </a:lnTo>
                      <a:lnTo>
                        <a:pt x="0" y="109"/>
                      </a:lnTo>
                      <a:lnTo>
                        <a:pt x="3" y="100"/>
                      </a:lnTo>
                      <a:lnTo>
                        <a:pt x="3" y="91"/>
                      </a:lnTo>
                      <a:lnTo>
                        <a:pt x="6" y="81"/>
                      </a:lnTo>
                      <a:lnTo>
                        <a:pt x="7" y="73"/>
                      </a:lnTo>
                      <a:lnTo>
                        <a:pt x="11" y="66"/>
                      </a:lnTo>
                      <a:lnTo>
                        <a:pt x="13" y="58"/>
                      </a:lnTo>
                      <a:lnTo>
                        <a:pt x="16" y="50"/>
                      </a:lnTo>
                      <a:lnTo>
                        <a:pt x="20" y="43"/>
                      </a:lnTo>
                      <a:lnTo>
                        <a:pt x="24" y="38"/>
                      </a:lnTo>
                      <a:lnTo>
                        <a:pt x="32" y="26"/>
                      </a:lnTo>
                      <a:lnTo>
                        <a:pt x="41" y="17"/>
                      </a:lnTo>
                      <a:lnTo>
                        <a:pt x="49" y="6"/>
                      </a:lnTo>
                      <a:lnTo>
                        <a:pt x="60" y="0"/>
                      </a:lnTo>
                      <a:lnTo>
                        <a:pt x="60" y="0"/>
                      </a:lnTo>
                      <a:lnTo>
                        <a:pt x="60" y="22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5" name="Freeform 365"/>
                <p:cNvSpPr>
                  <a:spLocks/>
                </p:cNvSpPr>
                <p:nvPr/>
              </p:nvSpPr>
              <p:spPr bwMode="auto">
                <a:xfrm>
                  <a:off x="2681" y="2698"/>
                  <a:ext cx="72" cy="219"/>
                </a:xfrm>
                <a:custGeom>
                  <a:avLst/>
                  <a:gdLst>
                    <a:gd name="T0" fmla="*/ 0 w 72"/>
                    <a:gd name="T1" fmla="*/ 0 h 219"/>
                    <a:gd name="T2" fmla="*/ 1 w 72"/>
                    <a:gd name="T3" fmla="*/ 0 h 219"/>
                    <a:gd name="T4" fmla="*/ 2 w 72"/>
                    <a:gd name="T5" fmla="*/ 0 h 219"/>
                    <a:gd name="T6" fmla="*/ 13 w 72"/>
                    <a:gd name="T7" fmla="*/ 0 h 219"/>
                    <a:gd name="T8" fmla="*/ 25 w 72"/>
                    <a:gd name="T9" fmla="*/ 4 h 219"/>
                    <a:gd name="T10" fmla="*/ 36 w 72"/>
                    <a:gd name="T11" fmla="*/ 9 h 219"/>
                    <a:gd name="T12" fmla="*/ 48 w 72"/>
                    <a:gd name="T13" fmla="*/ 19 h 219"/>
                    <a:gd name="T14" fmla="*/ 56 w 72"/>
                    <a:gd name="T15" fmla="*/ 29 h 219"/>
                    <a:gd name="T16" fmla="*/ 64 w 72"/>
                    <a:gd name="T17" fmla="*/ 42 h 219"/>
                    <a:gd name="T18" fmla="*/ 67 w 72"/>
                    <a:gd name="T19" fmla="*/ 50 h 219"/>
                    <a:gd name="T20" fmla="*/ 69 w 72"/>
                    <a:gd name="T21" fmla="*/ 58 h 219"/>
                    <a:gd name="T22" fmla="*/ 71 w 72"/>
                    <a:gd name="T23" fmla="*/ 67 h 219"/>
                    <a:gd name="T24" fmla="*/ 72 w 72"/>
                    <a:gd name="T25" fmla="*/ 79 h 219"/>
                    <a:gd name="T26" fmla="*/ 71 w 72"/>
                    <a:gd name="T27" fmla="*/ 89 h 219"/>
                    <a:gd name="T28" fmla="*/ 69 w 72"/>
                    <a:gd name="T29" fmla="*/ 99 h 219"/>
                    <a:gd name="T30" fmla="*/ 68 w 72"/>
                    <a:gd name="T31" fmla="*/ 108 h 219"/>
                    <a:gd name="T32" fmla="*/ 67 w 72"/>
                    <a:gd name="T33" fmla="*/ 119 h 219"/>
                    <a:gd name="T34" fmla="*/ 64 w 72"/>
                    <a:gd name="T35" fmla="*/ 127 h 219"/>
                    <a:gd name="T36" fmla="*/ 61 w 72"/>
                    <a:gd name="T37" fmla="*/ 136 h 219"/>
                    <a:gd name="T38" fmla="*/ 59 w 72"/>
                    <a:gd name="T39" fmla="*/ 144 h 219"/>
                    <a:gd name="T40" fmla="*/ 57 w 72"/>
                    <a:gd name="T41" fmla="*/ 153 h 219"/>
                    <a:gd name="T42" fmla="*/ 54 w 72"/>
                    <a:gd name="T43" fmla="*/ 160 h 219"/>
                    <a:gd name="T44" fmla="*/ 50 w 72"/>
                    <a:gd name="T45" fmla="*/ 168 h 219"/>
                    <a:gd name="T46" fmla="*/ 46 w 72"/>
                    <a:gd name="T47" fmla="*/ 174 h 219"/>
                    <a:gd name="T48" fmla="*/ 42 w 72"/>
                    <a:gd name="T49" fmla="*/ 181 h 219"/>
                    <a:gd name="T50" fmla="*/ 32 w 72"/>
                    <a:gd name="T51" fmla="*/ 191 h 219"/>
                    <a:gd name="T52" fmla="*/ 25 w 72"/>
                    <a:gd name="T53" fmla="*/ 202 h 219"/>
                    <a:gd name="T54" fmla="*/ 14 w 72"/>
                    <a:gd name="T55" fmla="*/ 208 h 219"/>
                    <a:gd name="T56" fmla="*/ 3 w 72"/>
                    <a:gd name="T57" fmla="*/ 216 h 219"/>
                    <a:gd name="T58" fmla="*/ 0 w 72"/>
                    <a:gd name="T59" fmla="*/ 219 h 219"/>
                    <a:gd name="T60" fmla="*/ 0 w 72"/>
                    <a:gd name="T61"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219">
                      <a:moveTo>
                        <a:pt x="0" y="0"/>
                      </a:moveTo>
                      <a:lnTo>
                        <a:pt x="1" y="0"/>
                      </a:lnTo>
                      <a:lnTo>
                        <a:pt x="2" y="0"/>
                      </a:lnTo>
                      <a:lnTo>
                        <a:pt x="13" y="0"/>
                      </a:lnTo>
                      <a:lnTo>
                        <a:pt x="25" y="4"/>
                      </a:lnTo>
                      <a:lnTo>
                        <a:pt x="36" y="9"/>
                      </a:lnTo>
                      <a:lnTo>
                        <a:pt x="48" y="19"/>
                      </a:lnTo>
                      <a:lnTo>
                        <a:pt x="56" y="29"/>
                      </a:lnTo>
                      <a:lnTo>
                        <a:pt x="64" y="42"/>
                      </a:lnTo>
                      <a:lnTo>
                        <a:pt x="67" y="50"/>
                      </a:lnTo>
                      <a:lnTo>
                        <a:pt x="69" y="58"/>
                      </a:lnTo>
                      <a:lnTo>
                        <a:pt x="71" y="67"/>
                      </a:lnTo>
                      <a:lnTo>
                        <a:pt x="72" y="79"/>
                      </a:lnTo>
                      <a:lnTo>
                        <a:pt x="71" y="89"/>
                      </a:lnTo>
                      <a:lnTo>
                        <a:pt x="69" y="99"/>
                      </a:lnTo>
                      <a:lnTo>
                        <a:pt x="68" y="108"/>
                      </a:lnTo>
                      <a:lnTo>
                        <a:pt x="67" y="119"/>
                      </a:lnTo>
                      <a:lnTo>
                        <a:pt x="64" y="127"/>
                      </a:lnTo>
                      <a:lnTo>
                        <a:pt x="61" y="136"/>
                      </a:lnTo>
                      <a:lnTo>
                        <a:pt x="59" y="144"/>
                      </a:lnTo>
                      <a:lnTo>
                        <a:pt x="57" y="153"/>
                      </a:lnTo>
                      <a:lnTo>
                        <a:pt x="54" y="160"/>
                      </a:lnTo>
                      <a:lnTo>
                        <a:pt x="50" y="168"/>
                      </a:lnTo>
                      <a:lnTo>
                        <a:pt x="46" y="174"/>
                      </a:lnTo>
                      <a:lnTo>
                        <a:pt x="42" y="181"/>
                      </a:lnTo>
                      <a:lnTo>
                        <a:pt x="32" y="191"/>
                      </a:lnTo>
                      <a:lnTo>
                        <a:pt x="25" y="202"/>
                      </a:lnTo>
                      <a:lnTo>
                        <a:pt x="14" y="208"/>
                      </a:lnTo>
                      <a:lnTo>
                        <a:pt x="3" y="216"/>
                      </a:lnTo>
                      <a:lnTo>
                        <a:pt x="0" y="219"/>
                      </a:lnTo>
                      <a:lnTo>
                        <a:pt x="0" y="0"/>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6" name="Freeform 366"/>
                <p:cNvSpPr>
                  <a:spLocks/>
                </p:cNvSpPr>
                <p:nvPr/>
              </p:nvSpPr>
              <p:spPr bwMode="auto">
                <a:xfrm>
                  <a:off x="2570" y="2698"/>
                  <a:ext cx="111" cy="236"/>
                </a:xfrm>
                <a:custGeom>
                  <a:avLst/>
                  <a:gdLst>
                    <a:gd name="T0" fmla="*/ 111 w 111"/>
                    <a:gd name="T1" fmla="*/ 219 h 236"/>
                    <a:gd name="T2" fmla="*/ 104 w 111"/>
                    <a:gd name="T3" fmla="*/ 223 h 236"/>
                    <a:gd name="T4" fmla="*/ 95 w 111"/>
                    <a:gd name="T5" fmla="*/ 228 h 236"/>
                    <a:gd name="T6" fmla="*/ 84 w 111"/>
                    <a:gd name="T7" fmla="*/ 231 h 236"/>
                    <a:gd name="T8" fmla="*/ 76 w 111"/>
                    <a:gd name="T9" fmla="*/ 233 h 236"/>
                    <a:gd name="T10" fmla="*/ 67 w 111"/>
                    <a:gd name="T11" fmla="*/ 235 h 236"/>
                    <a:gd name="T12" fmla="*/ 62 w 111"/>
                    <a:gd name="T13" fmla="*/ 236 h 236"/>
                    <a:gd name="T14" fmla="*/ 49 w 111"/>
                    <a:gd name="T15" fmla="*/ 233 h 236"/>
                    <a:gd name="T16" fmla="*/ 37 w 111"/>
                    <a:gd name="T17" fmla="*/ 231 h 236"/>
                    <a:gd name="T18" fmla="*/ 26 w 111"/>
                    <a:gd name="T19" fmla="*/ 224 h 236"/>
                    <a:gd name="T20" fmla="*/ 18 w 111"/>
                    <a:gd name="T21" fmla="*/ 216 h 236"/>
                    <a:gd name="T22" fmla="*/ 13 w 111"/>
                    <a:gd name="T23" fmla="*/ 210 h 236"/>
                    <a:gd name="T24" fmla="*/ 9 w 111"/>
                    <a:gd name="T25" fmla="*/ 204 h 236"/>
                    <a:gd name="T26" fmla="*/ 6 w 111"/>
                    <a:gd name="T27" fmla="*/ 198 h 236"/>
                    <a:gd name="T28" fmla="*/ 4 w 111"/>
                    <a:gd name="T29" fmla="*/ 191 h 236"/>
                    <a:gd name="T30" fmla="*/ 1 w 111"/>
                    <a:gd name="T31" fmla="*/ 183 h 236"/>
                    <a:gd name="T32" fmla="*/ 0 w 111"/>
                    <a:gd name="T33" fmla="*/ 175 h 236"/>
                    <a:gd name="T34" fmla="*/ 0 w 111"/>
                    <a:gd name="T35" fmla="*/ 168 h 236"/>
                    <a:gd name="T36" fmla="*/ 0 w 111"/>
                    <a:gd name="T37" fmla="*/ 160 h 236"/>
                    <a:gd name="T38" fmla="*/ 0 w 111"/>
                    <a:gd name="T39" fmla="*/ 148 h 236"/>
                    <a:gd name="T40" fmla="*/ 0 w 111"/>
                    <a:gd name="T41" fmla="*/ 137 h 236"/>
                    <a:gd name="T42" fmla="*/ 0 w 111"/>
                    <a:gd name="T43" fmla="*/ 127 h 236"/>
                    <a:gd name="T44" fmla="*/ 3 w 111"/>
                    <a:gd name="T45" fmla="*/ 117 h 236"/>
                    <a:gd name="T46" fmla="*/ 3 w 111"/>
                    <a:gd name="T47" fmla="*/ 107 h 236"/>
                    <a:gd name="T48" fmla="*/ 5 w 111"/>
                    <a:gd name="T49" fmla="*/ 99 h 236"/>
                    <a:gd name="T50" fmla="*/ 6 w 111"/>
                    <a:gd name="T51" fmla="*/ 91 h 236"/>
                    <a:gd name="T52" fmla="*/ 10 w 111"/>
                    <a:gd name="T53" fmla="*/ 83 h 236"/>
                    <a:gd name="T54" fmla="*/ 13 w 111"/>
                    <a:gd name="T55" fmla="*/ 75 h 236"/>
                    <a:gd name="T56" fmla="*/ 16 w 111"/>
                    <a:gd name="T57" fmla="*/ 67 h 236"/>
                    <a:gd name="T58" fmla="*/ 18 w 111"/>
                    <a:gd name="T59" fmla="*/ 61 h 236"/>
                    <a:gd name="T60" fmla="*/ 22 w 111"/>
                    <a:gd name="T61" fmla="*/ 56 h 236"/>
                    <a:gd name="T62" fmla="*/ 30 w 111"/>
                    <a:gd name="T63" fmla="*/ 44 h 236"/>
                    <a:gd name="T64" fmla="*/ 39 w 111"/>
                    <a:gd name="T65" fmla="*/ 35 h 236"/>
                    <a:gd name="T66" fmla="*/ 47 w 111"/>
                    <a:gd name="T67" fmla="*/ 25 h 236"/>
                    <a:gd name="T68" fmla="*/ 57 w 111"/>
                    <a:gd name="T69" fmla="*/ 17 h 236"/>
                    <a:gd name="T70" fmla="*/ 64 w 111"/>
                    <a:gd name="T71" fmla="*/ 11 h 236"/>
                    <a:gd name="T72" fmla="*/ 75 w 111"/>
                    <a:gd name="T73" fmla="*/ 7 h 236"/>
                    <a:gd name="T74" fmla="*/ 84 w 111"/>
                    <a:gd name="T75" fmla="*/ 3 h 236"/>
                    <a:gd name="T76" fmla="*/ 93 w 111"/>
                    <a:gd name="T77" fmla="*/ 2 h 236"/>
                    <a:gd name="T78" fmla="*/ 103 w 111"/>
                    <a:gd name="T79" fmla="*/ 0 h 236"/>
                    <a:gd name="T80" fmla="*/ 111 w 111"/>
                    <a:gd name="T81" fmla="*/ 0 h 236"/>
                    <a:gd name="T82" fmla="*/ 111 w 111"/>
                    <a:gd name="T83"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236">
                      <a:moveTo>
                        <a:pt x="111" y="219"/>
                      </a:move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1" y="0"/>
                      </a:lnTo>
                      <a:lnTo>
                        <a:pt x="111" y="219"/>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7" name="Freeform 367"/>
                <p:cNvSpPr>
                  <a:spLocks/>
                </p:cNvSpPr>
                <p:nvPr/>
              </p:nvSpPr>
              <p:spPr bwMode="auto">
                <a:xfrm>
                  <a:off x="1066" y="749"/>
                  <a:ext cx="2525" cy="751"/>
                </a:xfrm>
                <a:custGeom>
                  <a:avLst/>
                  <a:gdLst>
                    <a:gd name="T0" fmla="*/ 1090 w 2525"/>
                    <a:gd name="T1" fmla="*/ 746 h 751"/>
                    <a:gd name="T2" fmla="*/ 1019 w 2525"/>
                    <a:gd name="T3" fmla="*/ 740 h 751"/>
                    <a:gd name="T4" fmla="*/ 945 w 2525"/>
                    <a:gd name="T5" fmla="*/ 735 h 751"/>
                    <a:gd name="T6" fmla="*/ 870 w 2525"/>
                    <a:gd name="T7" fmla="*/ 730 h 751"/>
                    <a:gd name="T8" fmla="*/ 793 w 2525"/>
                    <a:gd name="T9" fmla="*/ 722 h 751"/>
                    <a:gd name="T10" fmla="*/ 716 w 2525"/>
                    <a:gd name="T11" fmla="*/ 714 h 751"/>
                    <a:gd name="T12" fmla="*/ 639 w 2525"/>
                    <a:gd name="T13" fmla="*/ 704 h 751"/>
                    <a:gd name="T14" fmla="*/ 562 w 2525"/>
                    <a:gd name="T15" fmla="*/ 692 h 751"/>
                    <a:gd name="T16" fmla="*/ 485 w 2525"/>
                    <a:gd name="T17" fmla="*/ 677 h 751"/>
                    <a:gd name="T18" fmla="*/ 409 w 2525"/>
                    <a:gd name="T19" fmla="*/ 659 h 751"/>
                    <a:gd name="T20" fmla="*/ 336 w 2525"/>
                    <a:gd name="T21" fmla="*/ 639 h 751"/>
                    <a:gd name="T22" fmla="*/ 265 w 2525"/>
                    <a:gd name="T23" fmla="*/ 615 h 751"/>
                    <a:gd name="T24" fmla="*/ 196 w 2525"/>
                    <a:gd name="T25" fmla="*/ 589 h 751"/>
                    <a:gd name="T26" fmla="*/ 133 w 2525"/>
                    <a:gd name="T27" fmla="*/ 559 h 751"/>
                    <a:gd name="T28" fmla="*/ 71 w 2525"/>
                    <a:gd name="T29" fmla="*/ 523 h 751"/>
                    <a:gd name="T30" fmla="*/ 14 w 2525"/>
                    <a:gd name="T31" fmla="*/ 486 h 751"/>
                    <a:gd name="T32" fmla="*/ 0 w 2525"/>
                    <a:gd name="T33" fmla="*/ 453 h 751"/>
                    <a:gd name="T34" fmla="*/ 79 w 2525"/>
                    <a:gd name="T35" fmla="*/ 364 h 751"/>
                    <a:gd name="T36" fmla="*/ 201 w 2525"/>
                    <a:gd name="T37" fmla="*/ 270 h 751"/>
                    <a:gd name="T38" fmla="*/ 338 w 2525"/>
                    <a:gd name="T39" fmla="*/ 191 h 751"/>
                    <a:gd name="T40" fmla="*/ 490 w 2525"/>
                    <a:gd name="T41" fmla="*/ 127 h 751"/>
                    <a:gd name="T42" fmla="*/ 649 w 2525"/>
                    <a:gd name="T43" fmla="*/ 77 h 751"/>
                    <a:gd name="T44" fmla="*/ 820 w 2525"/>
                    <a:gd name="T45" fmla="*/ 39 h 751"/>
                    <a:gd name="T46" fmla="*/ 996 w 2525"/>
                    <a:gd name="T47" fmla="*/ 14 h 751"/>
                    <a:gd name="T48" fmla="*/ 1176 w 2525"/>
                    <a:gd name="T49" fmla="*/ 2 h 751"/>
                    <a:gd name="T50" fmla="*/ 1356 w 2525"/>
                    <a:gd name="T51" fmla="*/ 0 h 751"/>
                    <a:gd name="T52" fmla="*/ 1538 w 2525"/>
                    <a:gd name="T53" fmla="*/ 11 h 751"/>
                    <a:gd name="T54" fmla="*/ 1716 w 2525"/>
                    <a:gd name="T55" fmla="*/ 32 h 751"/>
                    <a:gd name="T56" fmla="*/ 1891 w 2525"/>
                    <a:gd name="T57" fmla="*/ 65 h 751"/>
                    <a:gd name="T58" fmla="*/ 2057 w 2525"/>
                    <a:gd name="T59" fmla="*/ 106 h 751"/>
                    <a:gd name="T60" fmla="*/ 2214 w 2525"/>
                    <a:gd name="T61" fmla="*/ 156 h 751"/>
                    <a:gd name="T62" fmla="*/ 2360 w 2525"/>
                    <a:gd name="T63" fmla="*/ 216 h 751"/>
                    <a:gd name="T64" fmla="*/ 2493 w 2525"/>
                    <a:gd name="T65" fmla="*/ 284 h 751"/>
                    <a:gd name="T66" fmla="*/ 2525 w 2525"/>
                    <a:gd name="T67" fmla="*/ 339 h 751"/>
                    <a:gd name="T68" fmla="*/ 2474 w 2525"/>
                    <a:gd name="T69" fmla="*/ 397 h 751"/>
                    <a:gd name="T70" fmla="*/ 2403 w 2525"/>
                    <a:gd name="T71" fmla="*/ 451 h 751"/>
                    <a:gd name="T72" fmla="*/ 2327 w 2525"/>
                    <a:gd name="T73" fmla="*/ 499 h 751"/>
                    <a:gd name="T74" fmla="*/ 2245 w 2525"/>
                    <a:gd name="T75" fmla="*/ 544 h 751"/>
                    <a:gd name="T76" fmla="*/ 2160 w 2525"/>
                    <a:gd name="T77" fmla="*/ 581 h 751"/>
                    <a:gd name="T78" fmla="*/ 2070 w 2525"/>
                    <a:gd name="T79" fmla="*/ 614 h 751"/>
                    <a:gd name="T80" fmla="*/ 1978 w 2525"/>
                    <a:gd name="T81" fmla="*/ 642 h 751"/>
                    <a:gd name="T82" fmla="*/ 1884 w 2525"/>
                    <a:gd name="T83" fmla="*/ 665 h 751"/>
                    <a:gd name="T84" fmla="*/ 1790 w 2525"/>
                    <a:gd name="T85" fmla="*/ 685 h 751"/>
                    <a:gd name="T86" fmla="*/ 1695 w 2525"/>
                    <a:gd name="T87" fmla="*/ 702 h 751"/>
                    <a:gd name="T88" fmla="*/ 1600 w 2525"/>
                    <a:gd name="T89" fmla="*/ 714 h 751"/>
                    <a:gd name="T90" fmla="*/ 1507 w 2525"/>
                    <a:gd name="T91" fmla="*/ 725 h 751"/>
                    <a:gd name="T92" fmla="*/ 1414 w 2525"/>
                    <a:gd name="T93" fmla="*/ 733 h 751"/>
                    <a:gd name="T94" fmla="*/ 1326 w 2525"/>
                    <a:gd name="T95" fmla="*/ 739 h 751"/>
                    <a:gd name="T96" fmla="*/ 1242 w 2525"/>
                    <a:gd name="T97" fmla="*/ 744 h 751"/>
                    <a:gd name="T98" fmla="*/ 1163 w 2525"/>
                    <a:gd name="T99" fmla="*/ 7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25" h="751">
                      <a:moveTo>
                        <a:pt x="1144" y="751"/>
                      </a:moveTo>
                      <a:lnTo>
                        <a:pt x="1126" y="748"/>
                      </a:lnTo>
                      <a:lnTo>
                        <a:pt x="1109" y="747"/>
                      </a:lnTo>
                      <a:lnTo>
                        <a:pt x="1090" y="746"/>
                      </a:lnTo>
                      <a:lnTo>
                        <a:pt x="1073" y="746"/>
                      </a:lnTo>
                      <a:lnTo>
                        <a:pt x="1055" y="743"/>
                      </a:lnTo>
                      <a:lnTo>
                        <a:pt x="1038" y="742"/>
                      </a:lnTo>
                      <a:lnTo>
                        <a:pt x="1019" y="740"/>
                      </a:lnTo>
                      <a:lnTo>
                        <a:pt x="1002" y="740"/>
                      </a:lnTo>
                      <a:lnTo>
                        <a:pt x="982" y="738"/>
                      </a:lnTo>
                      <a:lnTo>
                        <a:pt x="964" y="738"/>
                      </a:lnTo>
                      <a:lnTo>
                        <a:pt x="945" y="735"/>
                      </a:lnTo>
                      <a:lnTo>
                        <a:pt x="927" y="735"/>
                      </a:lnTo>
                      <a:lnTo>
                        <a:pt x="907" y="733"/>
                      </a:lnTo>
                      <a:lnTo>
                        <a:pt x="889" y="733"/>
                      </a:lnTo>
                      <a:lnTo>
                        <a:pt x="870" y="730"/>
                      </a:lnTo>
                      <a:lnTo>
                        <a:pt x="852" y="730"/>
                      </a:lnTo>
                      <a:lnTo>
                        <a:pt x="832" y="727"/>
                      </a:lnTo>
                      <a:lnTo>
                        <a:pt x="812" y="725"/>
                      </a:lnTo>
                      <a:lnTo>
                        <a:pt x="793" y="722"/>
                      </a:lnTo>
                      <a:lnTo>
                        <a:pt x="774" y="721"/>
                      </a:lnTo>
                      <a:lnTo>
                        <a:pt x="755" y="718"/>
                      </a:lnTo>
                      <a:lnTo>
                        <a:pt x="736" y="717"/>
                      </a:lnTo>
                      <a:lnTo>
                        <a:pt x="716" y="714"/>
                      </a:lnTo>
                      <a:lnTo>
                        <a:pt x="698" y="713"/>
                      </a:lnTo>
                      <a:lnTo>
                        <a:pt x="678" y="709"/>
                      </a:lnTo>
                      <a:lnTo>
                        <a:pt x="658" y="706"/>
                      </a:lnTo>
                      <a:lnTo>
                        <a:pt x="639" y="704"/>
                      </a:lnTo>
                      <a:lnTo>
                        <a:pt x="619" y="701"/>
                      </a:lnTo>
                      <a:lnTo>
                        <a:pt x="599" y="697"/>
                      </a:lnTo>
                      <a:lnTo>
                        <a:pt x="581" y="694"/>
                      </a:lnTo>
                      <a:lnTo>
                        <a:pt x="562" y="692"/>
                      </a:lnTo>
                      <a:lnTo>
                        <a:pt x="544" y="689"/>
                      </a:lnTo>
                      <a:lnTo>
                        <a:pt x="524" y="685"/>
                      </a:lnTo>
                      <a:lnTo>
                        <a:pt x="504" y="681"/>
                      </a:lnTo>
                      <a:lnTo>
                        <a:pt x="485" y="677"/>
                      </a:lnTo>
                      <a:lnTo>
                        <a:pt x="466" y="673"/>
                      </a:lnTo>
                      <a:lnTo>
                        <a:pt x="446" y="668"/>
                      </a:lnTo>
                      <a:lnTo>
                        <a:pt x="428" y="664"/>
                      </a:lnTo>
                      <a:lnTo>
                        <a:pt x="409" y="659"/>
                      </a:lnTo>
                      <a:lnTo>
                        <a:pt x="392" y="655"/>
                      </a:lnTo>
                      <a:lnTo>
                        <a:pt x="373" y="650"/>
                      </a:lnTo>
                      <a:lnTo>
                        <a:pt x="354" y="644"/>
                      </a:lnTo>
                      <a:lnTo>
                        <a:pt x="336" y="639"/>
                      </a:lnTo>
                      <a:lnTo>
                        <a:pt x="319" y="634"/>
                      </a:lnTo>
                      <a:lnTo>
                        <a:pt x="300" y="627"/>
                      </a:lnTo>
                      <a:lnTo>
                        <a:pt x="283" y="622"/>
                      </a:lnTo>
                      <a:lnTo>
                        <a:pt x="265" y="615"/>
                      </a:lnTo>
                      <a:lnTo>
                        <a:pt x="249" y="610"/>
                      </a:lnTo>
                      <a:lnTo>
                        <a:pt x="230" y="602"/>
                      </a:lnTo>
                      <a:lnTo>
                        <a:pt x="213" y="596"/>
                      </a:lnTo>
                      <a:lnTo>
                        <a:pt x="196" y="589"/>
                      </a:lnTo>
                      <a:lnTo>
                        <a:pt x="180" y="582"/>
                      </a:lnTo>
                      <a:lnTo>
                        <a:pt x="165" y="575"/>
                      </a:lnTo>
                      <a:lnTo>
                        <a:pt x="149" y="567"/>
                      </a:lnTo>
                      <a:lnTo>
                        <a:pt x="133" y="559"/>
                      </a:lnTo>
                      <a:lnTo>
                        <a:pt x="117" y="551"/>
                      </a:lnTo>
                      <a:lnTo>
                        <a:pt x="101" y="542"/>
                      </a:lnTo>
                      <a:lnTo>
                        <a:pt x="86" y="532"/>
                      </a:lnTo>
                      <a:lnTo>
                        <a:pt x="71" y="523"/>
                      </a:lnTo>
                      <a:lnTo>
                        <a:pt x="58" y="515"/>
                      </a:lnTo>
                      <a:lnTo>
                        <a:pt x="42" y="505"/>
                      </a:lnTo>
                      <a:lnTo>
                        <a:pt x="29" y="496"/>
                      </a:lnTo>
                      <a:lnTo>
                        <a:pt x="14" y="486"/>
                      </a:lnTo>
                      <a:lnTo>
                        <a:pt x="3" y="477"/>
                      </a:lnTo>
                      <a:lnTo>
                        <a:pt x="0" y="468"/>
                      </a:lnTo>
                      <a:lnTo>
                        <a:pt x="0" y="460"/>
                      </a:lnTo>
                      <a:lnTo>
                        <a:pt x="0" y="453"/>
                      </a:lnTo>
                      <a:lnTo>
                        <a:pt x="0" y="447"/>
                      </a:lnTo>
                      <a:lnTo>
                        <a:pt x="24" y="418"/>
                      </a:lnTo>
                      <a:lnTo>
                        <a:pt x="51" y="391"/>
                      </a:lnTo>
                      <a:lnTo>
                        <a:pt x="79" y="364"/>
                      </a:lnTo>
                      <a:lnTo>
                        <a:pt x="109" y="340"/>
                      </a:lnTo>
                      <a:lnTo>
                        <a:pt x="138" y="315"/>
                      </a:lnTo>
                      <a:lnTo>
                        <a:pt x="170" y="293"/>
                      </a:lnTo>
                      <a:lnTo>
                        <a:pt x="201" y="270"/>
                      </a:lnTo>
                      <a:lnTo>
                        <a:pt x="236" y="251"/>
                      </a:lnTo>
                      <a:lnTo>
                        <a:pt x="269" y="230"/>
                      </a:lnTo>
                      <a:lnTo>
                        <a:pt x="304" y="210"/>
                      </a:lnTo>
                      <a:lnTo>
                        <a:pt x="338" y="191"/>
                      </a:lnTo>
                      <a:lnTo>
                        <a:pt x="377" y="174"/>
                      </a:lnTo>
                      <a:lnTo>
                        <a:pt x="412" y="157"/>
                      </a:lnTo>
                      <a:lnTo>
                        <a:pt x="450" y="143"/>
                      </a:lnTo>
                      <a:lnTo>
                        <a:pt x="490" y="127"/>
                      </a:lnTo>
                      <a:lnTo>
                        <a:pt x="529" y="115"/>
                      </a:lnTo>
                      <a:lnTo>
                        <a:pt x="569" y="100"/>
                      </a:lnTo>
                      <a:lnTo>
                        <a:pt x="608" y="89"/>
                      </a:lnTo>
                      <a:lnTo>
                        <a:pt x="649" y="77"/>
                      </a:lnTo>
                      <a:lnTo>
                        <a:pt x="693" y="66"/>
                      </a:lnTo>
                      <a:lnTo>
                        <a:pt x="733" y="56"/>
                      </a:lnTo>
                      <a:lnTo>
                        <a:pt x="777" y="46"/>
                      </a:lnTo>
                      <a:lnTo>
                        <a:pt x="820" y="39"/>
                      </a:lnTo>
                      <a:lnTo>
                        <a:pt x="864" y="32"/>
                      </a:lnTo>
                      <a:lnTo>
                        <a:pt x="907" y="24"/>
                      </a:lnTo>
                      <a:lnTo>
                        <a:pt x="951" y="19"/>
                      </a:lnTo>
                      <a:lnTo>
                        <a:pt x="996" y="14"/>
                      </a:lnTo>
                      <a:lnTo>
                        <a:pt x="1040" y="11"/>
                      </a:lnTo>
                      <a:lnTo>
                        <a:pt x="1085" y="7"/>
                      </a:lnTo>
                      <a:lnTo>
                        <a:pt x="1131" y="4"/>
                      </a:lnTo>
                      <a:lnTo>
                        <a:pt x="1176" y="2"/>
                      </a:lnTo>
                      <a:lnTo>
                        <a:pt x="1222" y="2"/>
                      </a:lnTo>
                      <a:lnTo>
                        <a:pt x="1267" y="0"/>
                      </a:lnTo>
                      <a:lnTo>
                        <a:pt x="1312" y="0"/>
                      </a:lnTo>
                      <a:lnTo>
                        <a:pt x="1356" y="0"/>
                      </a:lnTo>
                      <a:lnTo>
                        <a:pt x="1402" y="3"/>
                      </a:lnTo>
                      <a:lnTo>
                        <a:pt x="1447" y="4"/>
                      </a:lnTo>
                      <a:lnTo>
                        <a:pt x="1493" y="7"/>
                      </a:lnTo>
                      <a:lnTo>
                        <a:pt x="1538" y="11"/>
                      </a:lnTo>
                      <a:lnTo>
                        <a:pt x="1584" y="16"/>
                      </a:lnTo>
                      <a:lnTo>
                        <a:pt x="1628" y="20"/>
                      </a:lnTo>
                      <a:lnTo>
                        <a:pt x="1672" y="27"/>
                      </a:lnTo>
                      <a:lnTo>
                        <a:pt x="1716" y="32"/>
                      </a:lnTo>
                      <a:lnTo>
                        <a:pt x="1761" y="40"/>
                      </a:lnTo>
                      <a:lnTo>
                        <a:pt x="1804" y="48"/>
                      </a:lnTo>
                      <a:lnTo>
                        <a:pt x="1848" y="56"/>
                      </a:lnTo>
                      <a:lnTo>
                        <a:pt x="1891" y="65"/>
                      </a:lnTo>
                      <a:lnTo>
                        <a:pt x="1935" y="75"/>
                      </a:lnTo>
                      <a:lnTo>
                        <a:pt x="1975" y="83"/>
                      </a:lnTo>
                      <a:lnTo>
                        <a:pt x="2016" y="94"/>
                      </a:lnTo>
                      <a:lnTo>
                        <a:pt x="2057" y="106"/>
                      </a:lnTo>
                      <a:lnTo>
                        <a:pt x="2098" y="118"/>
                      </a:lnTo>
                      <a:lnTo>
                        <a:pt x="2136" y="129"/>
                      </a:lnTo>
                      <a:lnTo>
                        <a:pt x="2176" y="143"/>
                      </a:lnTo>
                      <a:lnTo>
                        <a:pt x="2214" y="156"/>
                      </a:lnTo>
                      <a:lnTo>
                        <a:pt x="2253" y="172"/>
                      </a:lnTo>
                      <a:lnTo>
                        <a:pt x="2289" y="185"/>
                      </a:lnTo>
                      <a:lnTo>
                        <a:pt x="2324" y="201"/>
                      </a:lnTo>
                      <a:lnTo>
                        <a:pt x="2360" y="216"/>
                      </a:lnTo>
                      <a:lnTo>
                        <a:pt x="2395" y="232"/>
                      </a:lnTo>
                      <a:lnTo>
                        <a:pt x="2428" y="248"/>
                      </a:lnTo>
                      <a:lnTo>
                        <a:pt x="2461" y="266"/>
                      </a:lnTo>
                      <a:lnTo>
                        <a:pt x="2493" y="284"/>
                      </a:lnTo>
                      <a:lnTo>
                        <a:pt x="2525" y="303"/>
                      </a:lnTo>
                      <a:lnTo>
                        <a:pt x="2525" y="314"/>
                      </a:lnTo>
                      <a:lnTo>
                        <a:pt x="2525" y="326"/>
                      </a:lnTo>
                      <a:lnTo>
                        <a:pt x="2525" y="339"/>
                      </a:lnTo>
                      <a:lnTo>
                        <a:pt x="2525" y="352"/>
                      </a:lnTo>
                      <a:lnTo>
                        <a:pt x="2507" y="366"/>
                      </a:lnTo>
                      <a:lnTo>
                        <a:pt x="2492" y="382"/>
                      </a:lnTo>
                      <a:lnTo>
                        <a:pt x="2474" y="397"/>
                      </a:lnTo>
                      <a:lnTo>
                        <a:pt x="2457" y="411"/>
                      </a:lnTo>
                      <a:lnTo>
                        <a:pt x="2439" y="424"/>
                      </a:lnTo>
                      <a:lnTo>
                        <a:pt x="2422" y="438"/>
                      </a:lnTo>
                      <a:lnTo>
                        <a:pt x="2403" y="451"/>
                      </a:lnTo>
                      <a:lnTo>
                        <a:pt x="2386" y="465"/>
                      </a:lnTo>
                      <a:lnTo>
                        <a:pt x="2367" y="476"/>
                      </a:lnTo>
                      <a:lnTo>
                        <a:pt x="2347" y="488"/>
                      </a:lnTo>
                      <a:lnTo>
                        <a:pt x="2327" y="499"/>
                      </a:lnTo>
                      <a:lnTo>
                        <a:pt x="2307" y="511"/>
                      </a:lnTo>
                      <a:lnTo>
                        <a:pt x="2286" y="522"/>
                      </a:lnTo>
                      <a:lnTo>
                        <a:pt x="2266" y="534"/>
                      </a:lnTo>
                      <a:lnTo>
                        <a:pt x="2245" y="544"/>
                      </a:lnTo>
                      <a:lnTo>
                        <a:pt x="2226" y="555"/>
                      </a:lnTo>
                      <a:lnTo>
                        <a:pt x="2203" y="563"/>
                      </a:lnTo>
                      <a:lnTo>
                        <a:pt x="2182" y="572"/>
                      </a:lnTo>
                      <a:lnTo>
                        <a:pt x="2160" y="581"/>
                      </a:lnTo>
                      <a:lnTo>
                        <a:pt x="2139" y="590"/>
                      </a:lnTo>
                      <a:lnTo>
                        <a:pt x="2115" y="598"/>
                      </a:lnTo>
                      <a:lnTo>
                        <a:pt x="2093" y="606"/>
                      </a:lnTo>
                      <a:lnTo>
                        <a:pt x="2070" y="614"/>
                      </a:lnTo>
                      <a:lnTo>
                        <a:pt x="2048" y="622"/>
                      </a:lnTo>
                      <a:lnTo>
                        <a:pt x="2024" y="629"/>
                      </a:lnTo>
                      <a:lnTo>
                        <a:pt x="2002" y="635"/>
                      </a:lnTo>
                      <a:lnTo>
                        <a:pt x="1978" y="642"/>
                      </a:lnTo>
                      <a:lnTo>
                        <a:pt x="1956" y="648"/>
                      </a:lnTo>
                      <a:lnTo>
                        <a:pt x="1932" y="654"/>
                      </a:lnTo>
                      <a:lnTo>
                        <a:pt x="1908" y="660"/>
                      </a:lnTo>
                      <a:lnTo>
                        <a:pt x="1884" y="665"/>
                      </a:lnTo>
                      <a:lnTo>
                        <a:pt x="1862" y="672"/>
                      </a:lnTo>
                      <a:lnTo>
                        <a:pt x="1837" y="676"/>
                      </a:lnTo>
                      <a:lnTo>
                        <a:pt x="1813" y="681"/>
                      </a:lnTo>
                      <a:lnTo>
                        <a:pt x="1790" y="685"/>
                      </a:lnTo>
                      <a:lnTo>
                        <a:pt x="1766" y="690"/>
                      </a:lnTo>
                      <a:lnTo>
                        <a:pt x="1742" y="694"/>
                      </a:lnTo>
                      <a:lnTo>
                        <a:pt x="1719" y="698"/>
                      </a:lnTo>
                      <a:lnTo>
                        <a:pt x="1695" y="702"/>
                      </a:lnTo>
                      <a:lnTo>
                        <a:pt x="1671" y="706"/>
                      </a:lnTo>
                      <a:lnTo>
                        <a:pt x="1647" y="709"/>
                      </a:lnTo>
                      <a:lnTo>
                        <a:pt x="1624" y="711"/>
                      </a:lnTo>
                      <a:lnTo>
                        <a:pt x="1600" y="714"/>
                      </a:lnTo>
                      <a:lnTo>
                        <a:pt x="1576" y="718"/>
                      </a:lnTo>
                      <a:lnTo>
                        <a:pt x="1553" y="719"/>
                      </a:lnTo>
                      <a:lnTo>
                        <a:pt x="1529" y="723"/>
                      </a:lnTo>
                      <a:lnTo>
                        <a:pt x="1507" y="725"/>
                      </a:lnTo>
                      <a:lnTo>
                        <a:pt x="1484" y="729"/>
                      </a:lnTo>
                      <a:lnTo>
                        <a:pt x="1460" y="730"/>
                      </a:lnTo>
                      <a:lnTo>
                        <a:pt x="1437" y="731"/>
                      </a:lnTo>
                      <a:lnTo>
                        <a:pt x="1414" y="733"/>
                      </a:lnTo>
                      <a:lnTo>
                        <a:pt x="1393" y="735"/>
                      </a:lnTo>
                      <a:lnTo>
                        <a:pt x="1370" y="736"/>
                      </a:lnTo>
                      <a:lnTo>
                        <a:pt x="1348" y="738"/>
                      </a:lnTo>
                      <a:lnTo>
                        <a:pt x="1326" y="739"/>
                      </a:lnTo>
                      <a:lnTo>
                        <a:pt x="1306" y="742"/>
                      </a:lnTo>
                      <a:lnTo>
                        <a:pt x="1284" y="742"/>
                      </a:lnTo>
                      <a:lnTo>
                        <a:pt x="1263" y="743"/>
                      </a:lnTo>
                      <a:lnTo>
                        <a:pt x="1242" y="744"/>
                      </a:lnTo>
                      <a:lnTo>
                        <a:pt x="1222" y="746"/>
                      </a:lnTo>
                      <a:lnTo>
                        <a:pt x="1201" y="747"/>
                      </a:lnTo>
                      <a:lnTo>
                        <a:pt x="1181" y="748"/>
                      </a:lnTo>
                      <a:lnTo>
                        <a:pt x="1163" y="750"/>
                      </a:lnTo>
                      <a:lnTo>
                        <a:pt x="1144" y="75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8" name="Freeform 368"/>
                <p:cNvSpPr>
                  <a:spLocks/>
                </p:cNvSpPr>
                <p:nvPr/>
              </p:nvSpPr>
              <p:spPr bwMode="auto">
                <a:xfrm>
                  <a:off x="2225" y="1647"/>
                  <a:ext cx="39" cy="232"/>
                </a:xfrm>
                <a:custGeom>
                  <a:avLst/>
                  <a:gdLst>
                    <a:gd name="T0" fmla="*/ 0 w 39"/>
                    <a:gd name="T1" fmla="*/ 0 h 232"/>
                    <a:gd name="T2" fmla="*/ 8 w 39"/>
                    <a:gd name="T3" fmla="*/ 0 h 232"/>
                    <a:gd name="T4" fmla="*/ 18 w 39"/>
                    <a:gd name="T5" fmla="*/ 0 h 232"/>
                    <a:gd name="T6" fmla="*/ 29 w 39"/>
                    <a:gd name="T7" fmla="*/ 0 h 232"/>
                    <a:gd name="T8" fmla="*/ 39 w 39"/>
                    <a:gd name="T9" fmla="*/ 2 h 232"/>
                    <a:gd name="T10" fmla="*/ 0 w 39"/>
                    <a:gd name="T11" fmla="*/ 232 h 232"/>
                    <a:gd name="T12" fmla="*/ 0 w 39"/>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39" h="232">
                      <a:moveTo>
                        <a:pt x="0" y="0"/>
                      </a:moveTo>
                      <a:lnTo>
                        <a:pt x="8" y="0"/>
                      </a:lnTo>
                      <a:lnTo>
                        <a:pt x="18" y="0"/>
                      </a:lnTo>
                      <a:lnTo>
                        <a:pt x="29" y="0"/>
                      </a:lnTo>
                      <a:lnTo>
                        <a:pt x="39" y="2"/>
                      </a:lnTo>
                      <a:lnTo>
                        <a:pt x="0" y="23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89" name="Freeform 369"/>
                <p:cNvSpPr>
                  <a:spLocks/>
                </p:cNvSpPr>
                <p:nvPr/>
              </p:nvSpPr>
              <p:spPr bwMode="auto">
                <a:xfrm>
                  <a:off x="2105" y="1645"/>
                  <a:ext cx="120" cy="904"/>
                </a:xfrm>
                <a:custGeom>
                  <a:avLst/>
                  <a:gdLst>
                    <a:gd name="T0" fmla="*/ 120 w 120"/>
                    <a:gd name="T1" fmla="*/ 234 h 904"/>
                    <a:gd name="T2" fmla="*/ 4 w 120"/>
                    <a:gd name="T3" fmla="*/ 904 h 904"/>
                    <a:gd name="T4" fmla="*/ 0 w 120"/>
                    <a:gd name="T5" fmla="*/ 0 h 904"/>
                    <a:gd name="T6" fmla="*/ 9 w 120"/>
                    <a:gd name="T7" fmla="*/ 0 h 904"/>
                    <a:gd name="T8" fmla="*/ 20 w 120"/>
                    <a:gd name="T9" fmla="*/ 0 h 904"/>
                    <a:gd name="T10" fmla="*/ 29 w 120"/>
                    <a:gd name="T11" fmla="*/ 0 h 904"/>
                    <a:gd name="T12" fmla="*/ 40 w 120"/>
                    <a:gd name="T13" fmla="*/ 1 h 904"/>
                    <a:gd name="T14" fmla="*/ 49 w 120"/>
                    <a:gd name="T15" fmla="*/ 1 h 904"/>
                    <a:gd name="T16" fmla="*/ 59 w 120"/>
                    <a:gd name="T17" fmla="*/ 1 h 904"/>
                    <a:gd name="T18" fmla="*/ 68 w 120"/>
                    <a:gd name="T19" fmla="*/ 1 h 904"/>
                    <a:gd name="T20" fmla="*/ 79 w 120"/>
                    <a:gd name="T21" fmla="*/ 2 h 904"/>
                    <a:gd name="T22" fmla="*/ 88 w 120"/>
                    <a:gd name="T23" fmla="*/ 2 h 904"/>
                    <a:gd name="T24" fmla="*/ 99 w 120"/>
                    <a:gd name="T25" fmla="*/ 2 h 904"/>
                    <a:gd name="T26" fmla="*/ 108 w 120"/>
                    <a:gd name="T27" fmla="*/ 2 h 904"/>
                    <a:gd name="T28" fmla="*/ 119 w 120"/>
                    <a:gd name="T29" fmla="*/ 2 h 904"/>
                    <a:gd name="T30" fmla="*/ 120 w 120"/>
                    <a:gd name="T31" fmla="*/ 2 h 904"/>
                    <a:gd name="T32" fmla="*/ 120 w 120"/>
                    <a:gd name="T33" fmla="*/ 234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904">
                      <a:moveTo>
                        <a:pt x="120" y="234"/>
                      </a:moveTo>
                      <a:lnTo>
                        <a:pt x="4" y="904"/>
                      </a:lnTo>
                      <a:lnTo>
                        <a:pt x="0" y="0"/>
                      </a:lnTo>
                      <a:lnTo>
                        <a:pt x="9" y="0"/>
                      </a:lnTo>
                      <a:lnTo>
                        <a:pt x="20" y="0"/>
                      </a:lnTo>
                      <a:lnTo>
                        <a:pt x="29" y="0"/>
                      </a:lnTo>
                      <a:lnTo>
                        <a:pt x="40" y="1"/>
                      </a:lnTo>
                      <a:lnTo>
                        <a:pt x="49" y="1"/>
                      </a:lnTo>
                      <a:lnTo>
                        <a:pt x="59" y="1"/>
                      </a:lnTo>
                      <a:lnTo>
                        <a:pt x="68" y="1"/>
                      </a:lnTo>
                      <a:lnTo>
                        <a:pt x="79" y="2"/>
                      </a:lnTo>
                      <a:lnTo>
                        <a:pt x="88" y="2"/>
                      </a:lnTo>
                      <a:lnTo>
                        <a:pt x="99" y="2"/>
                      </a:lnTo>
                      <a:lnTo>
                        <a:pt x="108" y="2"/>
                      </a:lnTo>
                      <a:lnTo>
                        <a:pt x="119" y="2"/>
                      </a:lnTo>
                      <a:lnTo>
                        <a:pt x="120" y="2"/>
                      </a:lnTo>
                      <a:lnTo>
                        <a:pt x="120" y="23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0" name="Freeform 370"/>
                <p:cNvSpPr>
                  <a:spLocks/>
                </p:cNvSpPr>
                <p:nvPr/>
              </p:nvSpPr>
              <p:spPr bwMode="auto">
                <a:xfrm>
                  <a:off x="2225" y="1644"/>
                  <a:ext cx="228" cy="1690"/>
                </a:xfrm>
                <a:custGeom>
                  <a:avLst/>
                  <a:gdLst>
                    <a:gd name="T0" fmla="*/ 93 w 228"/>
                    <a:gd name="T1" fmla="*/ 5 h 1690"/>
                    <a:gd name="T2" fmla="*/ 109 w 228"/>
                    <a:gd name="T3" fmla="*/ 3 h 1690"/>
                    <a:gd name="T4" fmla="*/ 126 w 228"/>
                    <a:gd name="T5" fmla="*/ 3 h 1690"/>
                    <a:gd name="T6" fmla="*/ 143 w 228"/>
                    <a:gd name="T7" fmla="*/ 2 h 1690"/>
                    <a:gd name="T8" fmla="*/ 161 w 228"/>
                    <a:gd name="T9" fmla="*/ 2 h 1690"/>
                    <a:gd name="T10" fmla="*/ 176 w 228"/>
                    <a:gd name="T11" fmla="*/ 1 h 1690"/>
                    <a:gd name="T12" fmla="*/ 193 w 228"/>
                    <a:gd name="T13" fmla="*/ 1 h 1690"/>
                    <a:gd name="T14" fmla="*/ 211 w 228"/>
                    <a:gd name="T15" fmla="*/ 0 h 1690"/>
                    <a:gd name="T16" fmla="*/ 228 w 228"/>
                    <a:gd name="T17" fmla="*/ 0 h 1690"/>
                    <a:gd name="T18" fmla="*/ 141 w 228"/>
                    <a:gd name="T19" fmla="*/ 133 h 1690"/>
                    <a:gd name="T20" fmla="*/ 129 w 228"/>
                    <a:gd name="T21" fmla="*/ 135 h 1690"/>
                    <a:gd name="T22" fmla="*/ 126 w 228"/>
                    <a:gd name="T23" fmla="*/ 146 h 1690"/>
                    <a:gd name="T24" fmla="*/ 124 w 228"/>
                    <a:gd name="T25" fmla="*/ 184 h 1690"/>
                    <a:gd name="T26" fmla="*/ 125 w 228"/>
                    <a:gd name="T27" fmla="*/ 197 h 1690"/>
                    <a:gd name="T28" fmla="*/ 143 w 228"/>
                    <a:gd name="T29" fmla="*/ 196 h 1690"/>
                    <a:gd name="T30" fmla="*/ 147 w 228"/>
                    <a:gd name="T31" fmla="*/ 184 h 1690"/>
                    <a:gd name="T32" fmla="*/ 146 w 228"/>
                    <a:gd name="T33" fmla="*/ 151 h 1690"/>
                    <a:gd name="T34" fmla="*/ 196 w 228"/>
                    <a:gd name="T35" fmla="*/ 235 h 1690"/>
                    <a:gd name="T36" fmla="*/ 182 w 228"/>
                    <a:gd name="T37" fmla="*/ 242 h 1690"/>
                    <a:gd name="T38" fmla="*/ 171 w 228"/>
                    <a:gd name="T39" fmla="*/ 247 h 1690"/>
                    <a:gd name="T40" fmla="*/ 162 w 228"/>
                    <a:gd name="T41" fmla="*/ 258 h 1690"/>
                    <a:gd name="T42" fmla="*/ 172 w 228"/>
                    <a:gd name="T43" fmla="*/ 269 h 1690"/>
                    <a:gd name="T44" fmla="*/ 180 w 228"/>
                    <a:gd name="T45" fmla="*/ 267 h 1690"/>
                    <a:gd name="T46" fmla="*/ 193 w 228"/>
                    <a:gd name="T47" fmla="*/ 260 h 1690"/>
                    <a:gd name="T48" fmla="*/ 164 w 228"/>
                    <a:gd name="T49" fmla="*/ 392 h 1690"/>
                    <a:gd name="T50" fmla="*/ 149 w 228"/>
                    <a:gd name="T51" fmla="*/ 385 h 1690"/>
                    <a:gd name="T52" fmla="*/ 139 w 228"/>
                    <a:gd name="T53" fmla="*/ 375 h 1690"/>
                    <a:gd name="T54" fmla="*/ 134 w 228"/>
                    <a:gd name="T55" fmla="*/ 360 h 1690"/>
                    <a:gd name="T56" fmla="*/ 137 w 228"/>
                    <a:gd name="T57" fmla="*/ 348 h 1690"/>
                    <a:gd name="T58" fmla="*/ 138 w 228"/>
                    <a:gd name="T59" fmla="*/ 333 h 1690"/>
                    <a:gd name="T60" fmla="*/ 122 w 228"/>
                    <a:gd name="T61" fmla="*/ 330 h 1690"/>
                    <a:gd name="T62" fmla="*/ 113 w 228"/>
                    <a:gd name="T63" fmla="*/ 339 h 1690"/>
                    <a:gd name="T64" fmla="*/ 113 w 228"/>
                    <a:gd name="T65" fmla="*/ 354 h 1690"/>
                    <a:gd name="T66" fmla="*/ 114 w 228"/>
                    <a:gd name="T67" fmla="*/ 368 h 1690"/>
                    <a:gd name="T68" fmla="*/ 121 w 228"/>
                    <a:gd name="T69" fmla="*/ 385 h 1690"/>
                    <a:gd name="T70" fmla="*/ 137 w 228"/>
                    <a:gd name="T71" fmla="*/ 402 h 1690"/>
                    <a:gd name="T72" fmla="*/ 159 w 228"/>
                    <a:gd name="T73" fmla="*/ 412 h 1690"/>
                    <a:gd name="T74" fmla="*/ 1 w 228"/>
                    <a:gd name="T75" fmla="*/ 1690 h 1690"/>
                    <a:gd name="T76" fmla="*/ 0 w 228"/>
                    <a:gd name="T77" fmla="*/ 1253 h 1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1690">
                      <a:moveTo>
                        <a:pt x="0" y="1253"/>
                      </a:moveTo>
                      <a:lnTo>
                        <a:pt x="93" y="5"/>
                      </a:lnTo>
                      <a:lnTo>
                        <a:pt x="101" y="3"/>
                      </a:lnTo>
                      <a:lnTo>
                        <a:pt x="109" y="3"/>
                      </a:lnTo>
                      <a:lnTo>
                        <a:pt x="117" y="3"/>
                      </a:lnTo>
                      <a:lnTo>
                        <a:pt x="126" y="3"/>
                      </a:lnTo>
                      <a:lnTo>
                        <a:pt x="134" y="2"/>
                      </a:lnTo>
                      <a:lnTo>
                        <a:pt x="143" y="2"/>
                      </a:lnTo>
                      <a:lnTo>
                        <a:pt x="151" y="2"/>
                      </a:lnTo>
                      <a:lnTo>
                        <a:pt x="161" y="2"/>
                      </a:lnTo>
                      <a:lnTo>
                        <a:pt x="168" y="1"/>
                      </a:lnTo>
                      <a:lnTo>
                        <a:pt x="176" y="1"/>
                      </a:lnTo>
                      <a:lnTo>
                        <a:pt x="184" y="1"/>
                      </a:lnTo>
                      <a:lnTo>
                        <a:pt x="193" y="1"/>
                      </a:lnTo>
                      <a:lnTo>
                        <a:pt x="201" y="0"/>
                      </a:lnTo>
                      <a:lnTo>
                        <a:pt x="211" y="0"/>
                      </a:lnTo>
                      <a:lnTo>
                        <a:pt x="218" y="0"/>
                      </a:lnTo>
                      <a:lnTo>
                        <a:pt x="228" y="0"/>
                      </a:lnTo>
                      <a:lnTo>
                        <a:pt x="211" y="133"/>
                      </a:lnTo>
                      <a:lnTo>
                        <a:pt x="141" y="133"/>
                      </a:lnTo>
                      <a:lnTo>
                        <a:pt x="133" y="133"/>
                      </a:lnTo>
                      <a:lnTo>
                        <a:pt x="129" y="135"/>
                      </a:lnTo>
                      <a:lnTo>
                        <a:pt x="126" y="139"/>
                      </a:lnTo>
                      <a:lnTo>
                        <a:pt x="126" y="146"/>
                      </a:lnTo>
                      <a:lnTo>
                        <a:pt x="126" y="181"/>
                      </a:lnTo>
                      <a:lnTo>
                        <a:pt x="124" y="184"/>
                      </a:lnTo>
                      <a:lnTo>
                        <a:pt x="122" y="190"/>
                      </a:lnTo>
                      <a:lnTo>
                        <a:pt x="125" y="197"/>
                      </a:lnTo>
                      <a:lnTo>
                        <a:pt x="134" y="200"/>
                      </a:lnTo>
                      <a:lnTo>
                        <a:pt x="143" y="196"/>
                      </a:lnTo>
                      <a:lnTo>
                        <a:pt x="149" y="189"/>
                      </a:lnTo>
                      <a:lnTo>
                        <a:pt x="147" y="184"/>
                      </a:lnTo>
                      <a:lnTo>
                        <a:pt x="146" y="181"/>
                      </a:lnTo>
                      <a:lnTo>
                        <a:pt x="146" y="151"/>
                      </a:lnTo>
                      <a:lnTo>
                        <a:pt x="208" y="151"/>
                      </a:lnTo>
                      <a:lnTo>
                        <a:pt x="196" y="235"/>
                      </a:lnTo>
                      <a:lnTo>
                        <a:pt x="188" y="238"/>
                      </a:lnTo>
                      <a:lnTo>
                        <a:pt x="182" y="242"/>
                      </a:lnTo>
                      <a:lnTo>
                        <a:pt x="175" y="244"/>
                      </a:lnTo>
                      <a:lnTo>
                        <a:pt x="171" y="247"/>
                      </a:lnTo>
                      <a:lnTo>
                        <a:pt x="164" y="250"/>
                      </a:lnTo>
                      <a:lnTo>
                        <a:pt x="162" y="258"/>
                      </a:lnTo>
                      <a:lnTo>
                        <a:pt x="164" y="266"/>
                      </a:lnTo>
                      <a:lnTo>
                        <a:pt x="172" y="269"/>
                      </a:lnTo>
                      <a:lnTo>
                        <a:pt x="175" y="268"/>
                      </a:lnTo>
                      <a:lnTo>
                        <a:pt x="180" y="267"/>
                      </a:lnTo>
                      <a:lnTo>
                        <a:pt x="186" y="263"/>
                      </a:lnTo>
                      <a:lnTo>
                        <a:pt x="193" y="260"/>
                      </a:lnTo>
                      <a:lnTo>
                        <a:pt x="175" y="396"/>
                      </a:lnTo>
                      <a:lnTo>
                        <a:pt x="164" y="392"/>
                      </a:lnTo>
                      <a:lnTo>
                        <a:pt x="157" y="389"/>
                      </a:lnTo>
                      <a:lnTo>
                        <a:pt x="149" y="385"/>
                      </a:lnTo>
                      <a:lnTo>
                        <a:pt x="145" y="381"/>
                      </a:lnTo>
                      <a:lnTo>
                        <a:pt x="139" y="375"/>
                      </a:lnTo>
                      <a:lnTo>
                        <a:pt x="137" y="368"/>
                      </a:lnTo>
                      <a:lnTo>
                        <a:pt x="134" y="360"/>
                      </a:lnTo>
                      <a:lnTo>
                        <a:pt x="134" y="352"/>
                      </a:lnTo>
                      <a:lnTo>
                        <a:pt x="137" y="348"/>
                      </a:lnTo>
                      <a:lnTo>
                        <a:pt x="141" y="342"/>
                      </a:lnTo>
                      <a:lnTo>
                        <a:pt x="138" y="333"/>
                      </a:lnTo>
                      <a:lnTo>
                        <a:pt x="129" y="330"/>
                      </a:lnTo>
                      <a:lnTo>
                        <a:pt x="122" y="330"/>
                      </a:lnTo>
                      <a:lnTo>
                        <a:pt x="117" y="334"/>
                      </a:lnTo>
                      <a:lnTo>
                        <a:pt x="113" y="339"/>
                      </a:lnTo>
                      <a:lnTo>
                        <a:pt x="113" y="347"/>
                      </a:lnTo>
                      <a:lnTo>
                        <a:pt x="113" y="354"/>
                      </a:lnTo>
                      <a:lnTo>
                        <a:pt x="113" y="362"/>
                      </a:lnTo>
                      <a:lnTo>
                        <a:pt x="114" y="368"/>
                      </a:lnTo>
                      <a:lnTo>
                        <a:pt x="117" y="375"/>
                      </a:lnTo>
                      <a:lnTo>
                        <a:pt x="121" y="385"/>
                      </a:lnTo>
                      <a:lnTo>
                        <a:pt x="129" y="396"/>
                      </a:lnTo>
                      <a:lnTo>
                        <a:pt x="137" y="402"/>
                      </a:lnTo>
                      <a:lnTo>
                        <a:pt x="147" y="408"/>
                      </a:lnTo>
                      <a:lnTo>
                        <a:pt x="159" y="412"/>
                      </a:lnTo>
                      <a:lnTo>
                        <a:pt x="172" y="416"/>
                      </a:lnTo>
                      <a:lnTo>
                        <a:pt x="1" y="1690"/>
                      </a:lnTo>
                      <a:lnTo>
                        <a:pt x="0" y="1690"/>
                      </a:lnTo>
                      <a:lnTo>
                        <a:pt x="0" y="12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1" name="Freeform 371"/>
                <p:cNvSpPr>
                  <a:spLocks/>
                </p:cNvSpPr>
                <p:nvPr/>
              </p:nvSpPr>
              <p:spPr bwMode="auto">
                <a:xfrm>
                  <a:off x="2192" y="2897"/>
                  <a:ext cx="33" cy="437"/>
                </a:xfrm>
                <a:custGeom>
                  <a:avLst/>
                  <a:gdLst>
                    <a:gd name="T0" fmla="*/ 33 w 33"/>
                    <a:gd name="T1" fmla="*/ 437 h 437"/>
                    <a:gd name="T2" fmla="*/ 25 w 33"/>
                    <a:gd name="T3" fmla="*/ 436 h 437"/>
                    <a:gd name="T4" fmla="*/ 17 w 33"/>
                    <a:gd name="T5" fmla="*/ 436 h 437"/>
                    <a:gd name="T6" fmla="*/ 8 w 33"/>
                    <a:gd name="T7" fmla="*/ 435 h 437"/>
                    <a:gd name="T8" fmla="*/ 0 w 33"/>
                    <a:gd name="T9" fmla="*/ 435 h 437"/>
                    <a:gd name="T10" fmla="*/ 33 w 33"/>
                    <a:gd name="T11" fmla="*/ 0 h 437"/>
                    <a:gd name="T12" fmla="*/ 33 w 33"/>
                    <a:gd name="T13" fmla="*/ 437 h 437"/>
                  </a:gdLst>
                  <a:ahLst/>
                  <a:cxnLst>
                    <a:cxn ang="0">
                      <a:pos x="T0" y="T1"/>
                    </a:cxn>
                    <a:cxn ang="0">
                      <a:pos x="T2" y="T3"/>
                    </a:cxn>
                    <a:cxn ang="0">
                      <a:pos x="T4" y="T5"/>
                    </a:cxn>
                    <a:cxn ang="0">
                      <a:pos x="T6" y="T7"/>
                    </a:cxn>
                    <a:cxn ang="0">
                      <a:pos x="T8" y="T9"/>
                    </a:cxn>
                    <a:cxn ang="0">
                      <a:pos x="T10" y="T11"/>
                    </a:cxn>
                    <a:cxn ang="0">
                      <a:pos x="T12" y="T13"/>
                    </a:cxn>
                  </a:cxnLst>
                  <a:rect l="0" t="0" r="r" b="b"/>
                  <a:pathLst>
                    <a:path w="33" h="437">
                      <a:moveTo>
                        <a:pt x="33" y="437"/>
                      </a:moveTo>
                      <a:lnTo>
                        <a:pt x="25" y="436"/>
                      </a:lnTo>
                      <a:lnTo>
                        <a:pt x="17" y="436"/>
                      </a:lnTo>
                      <a:lnTo>
                        <a:pt x="8" y="435"/>
                      </a:lnTo>
                      <a:lnTo>
                        <a:pt x="0" y="435"/>
                      </a:lnTo>
                      <a:lnTo>
                        <a:pt x="33" y="0"/>
                      </a:lnTo>
                      <a:lnTo>
                        <a:pt x="33" y="43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2" name="Freeform 372"/>
                <p:cNvSpPr>
                  <a:spLocks/>
                </p:cNvSpPr>
                <p:nvPr/>
              </p:nvSpPr>
              <p:spPr bwMode="auto">
                <a:xfrm>
                  <a:off x="2512" y="1620"/>
                  <a:ext cx="175" cy="1381"/>
                </a:xfrm>
                <a:custGeom>
                  <a:avLst/>
                  <a:gdLst>
                    <a:gd name="T0" fmla="*/ 0 w 175"/>
                    <a:gd name="T1" fmla="*/ 20 h 1381"/>
                    <a:gd name="T2" fmla="*/ 25 w 175"/>
                    <a:gd name="T3" fmla="*/ 17 h 1381"/>
                    <a:gd name="T4" fmla="*/ 51 w 175"/>
                    <a:gd name="T5" fmla="*/ 14 h 1381"/>
                    <a:gd name="T6" fmla="*/ 76 w 175"/>
                    <a:gd name="T7" fmla="*/ 12 h 1381"/>
                    <a:gd name="T8" fmla="*/ 103 w 175"/>
                    <a:gd name="T9" fmla="*/ 9 h 1381"/>
                    <a:gd name="T10" fmla="*/ 128 w 175"/>
                    <a:gd name="T11" fmla="*/ 5 h 1381"/>
                    <a:gd name="T12" fmla="*/ 154 w 175"/>
                    <a:gd name="T13" fmla="*/ 2 h 1381"/>
                    <a:gd name="T14" fmla="*/ 175 w 175"/>
                    <a:gd name="T15" fmla="*/ 0 h 1381"/>
                    <a:gd name="T16" fmla="*/ 171 w 175"/>
                    <a:gd name="T17" fmla="*/ 166 h 1381"/>
                    <a:gd name="T18" fmla="*/ 151 w 175"/>
                    <a:gd name="T19" fmla="*/ 175 h 1381"/>
                    <a:gd name="T20" fmla="*/ 134 w 175"/>
                    <a:gd name="T21" fmla="*/ 189 h 1381"/>
                    <a:gd name="T22" fmla="*/ 118 w 175"/>
                    <a:gd name="T23" fmla="*/ 207 h 1381"/>
                    <a:gd name="T24" fmla="*/ 104 w 175"/>
                    <a:gd name="T25" fmla="*/ 229 h 1381"/>
                    <a:gd name="T26" fmla="*/ 93 w 175"/>
                    <a:gd name="T27" fmla="*/ 247 h 1381"/>
                    <a:gd name="T28" fmla="*/ 89 w 175"/>
                    <a:gd name="T29" fmla="*/ 262 h 1381"/>
                    <a:gd name="T30" fmla="*/ 86 w 175"/>
                    <a:gd name="T31" fmla="*/ 276 h 1381"/>
                    <a:gd name="T32" fmla="*/ 82 w 175"/>
                    <a:gd name="T33" fmla="*/ 292 h 1381"/>
                    <a:gd name="T34" fmla="*/ 80 w 175"/>
                    <a:gd name="T35" fmla="*/ 309 h 1381"/>
                    <a:gd name="T36" fmla="*/ 80 w 175"/>
                    <a:gd name="T37" fmla="*/ 329 h 1381"/>
                    <a:gd name="T38" fmla="*/ 80 w 175"/>
                    <a:gd name="T39" fmla="*/ 350 h 1381"/>
                    <a:gd name="T40" fmla="*/ 82 w 175"/>
                    <a:gd name="T41" fmla="*/ 367 h 1381"/>
                    <a:gd name="T42" fmla="*/ 86 w 175"/>
                    <a:gd name="T43" fmla="*/ 383 h 1381"/>
                    <a:gd name="T44" fmla="*/ 92 w 175"/>
                    <a:gd name="T45" fmla="*/ 397 h 1381"/>
                    <a:gd name="T46" fmla="*/ 104 w 175"/>
                    <a:gd name="T47" fmla="*/ 415 h 1381"/>
                    <a:gd name="T48" fmla="*/ 126 w 175"/>
                    <a:gd name="T49" fmla="*/ 430 h 1381"/>
                    <a:gd name="T50" fmla="*/ 99 w 175"/>
                    <a:gd name="T51" fmla="*/ 717 h 1381"/>
                    <a:gd name="T52" fmla="*/ 93 w 175"/>
                    <a:gd name="T53" fmla="*/ 732 h 1381"/>
                    <a:gd name="T54" fmla="*/ 91 w 175"/>
                    <a:gd name="T55" fmla="*/ 749 h 1381"/>
                    <a:gd name="T56" fmla="*/ 88 w 175"/>
                    <a:gd name="T57" fmla="*/ 766 h 1381"/>
                    <a:gd name="T58" fmla="*/ 88 w 175"/>
                    <a:gd name="T59" fmla="*/ 786 h 1381"/>
                    <a:gd name="T60" fmla="*/ 0 w 175"/>
                    <a:gd name="T61" fmla="*/ 881 h 1381"/>
                    <a:gd name="T62" fmla="*/ 53 w 175"/>
                    <a:gd name="T63" fmla="*/ 879 h 1381"/>
                    <a:gd name="T64" fmla="*/ 58 w 175"/>
                    <a:gd name="T65" fmla="*/ 872 h 1381"/>
                    <a:gd name="T66" fmla="*/ 58 w 175"/>
                    <a:gd name="T67" fmla="*/ 856 h 1381"/>
                    <a:gd name="T68" fmla="*/ 51 w 175"/>
                    <a:gd name="T69" fmla="*/ 847 h 1381"/>
                    <a:gd name="T70" fmla="*/ 41 w 175"/>
                    <a:gd name="T71" fmla="*/ 847 h 1381"/>
                    <a:gd name="T72" fmla="*/ 37 w 175"/>
                    <a:gd name="T73" fmla="*/ 853 h 1381"/>
                    <a:gd name="T74" fmla="*/ 0 w 175"/>
                    <a:gd name="T75" fmla="*/ 862 h 1381"/>
                    <a:gd name="T76" fmla="*/ 4 w 175"/>
                    <a:gd name="T77" fmla="*/ 745 h 1381"/>
                    <a:gd name="T78" fmla="*/ 22 w 175"/>
                    <a:gd name="T79" fmla="*/ 731 h 1381"/>
                    <a:gd name="T80" fmla="*/ 38 w 175"/>
                    <a:gd name="T81" fmla="*/ 714 h 1381"/>
                    <a:gd name="T82" fmla="*/ 46 w 175"/>
                    <a:gd name="T83" fmla="*/ 694 h 1381"/>
                    <a:gd name="T84" fmla="*/ 49 w 175"/>
                    <a:gd name="T85" fmla="*/ 679 h 1381"/>
                    <a:gd name="T86" fmla="*/ 47 w 175"/>
                    <a:gd name="T87" fmla="*/ 657 h 1381"/>
                    <a:gd name="T88" fmla="*/ 37 w 175"/>
                    <a:gd name="T89" fmla="*/ 635 h 1381"/>
                    <a:gd name="T90" fmla="*/ 18 w 175"/>
                    <a:gd name="T91" fmla="*/ 619 h 1381"/>
                    <a:gd name="T92" fmla="*/ 0 w 175"/>
                    <a:gd name="T93" fmla="*/ 612 h 1381"/>
                    <a:gd name="T94" fmla="*/ 5 w 175"/>
                    <a:gd name="T95" fmla="*/ 407 h 1381"/>
                    <a:gd name="T96" fmla="*/ 17 w 175"/>
                    <a:gd name="T97" fmla="*/ 395 h 1381"/>
                    <a:gd name="T98" fmla="*/ 28 w 175"/>
                    <a:gd name="T99" fmla="*/ 384 h 1381"/>
                    <a:gd name="T100" fmla="*/ 34 w 175"/>
                    <a:gd name="T101" fmla="*/ 369 h 1381"/>
                    <a:gd name="T102" fmla="*/ 41 w 175"/>
                    <a:gd name="T103" fmla="*/ 353 h 1381"/>
                    <a:gd name="T104" fmla="*/ 45 w 175"/>
                    <a:gd name="T105" fmla="*/ 334 h 1381"/>
                    <a:gd name="T106" fmla="*/ 47 w 175"/>
                    <a:gd name="T107" fmla="*/ 316 h 1381"/>
                    <a:gd name="T108" fmla="*/ 45 w 175"/>
                    <a:gd name="T109" fmla="*/ 299 h 1381"/>
                    <a:gd name="T110" fmla="*/ 42 w 175"/>
                    <a:gd name="T111" fmla="*/ 286 h 1381"/>
                    <a:gd name="T112" fmla="*/ 29 w 175"/>
                    <a:gd name="T113" fmla="*/ 264 h 1381"/>
                    <a:gd name="T114" fmla="*/ 9 w 175"/>
                    <a:gd name="T115" fmla="*/ 250 h 1381"/>
                    <a:gd name="T116" fmla="*/ 0 w 175"/>
                    <a:gd name="T117" fmla="*/ 192 h 1381"/>
                    <a:gd name="T118" fmla="*/ 16 w 175"/>
                    <a:gd name="T119" fmla="*/ 172 h 1381"/>
                    <a:gd name="T120" fmla="*/ 14 w 175"/>
                    <a:gd name="T121" fmla="*/ 158 h 1381"/>
                    <a:gd name="T122" fmla="*/ 0 w 175"/>
                    <a:gd name="T123" fmla="*/ 157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5" h="1381">
                      <a:moveTo>
                        <a:pt x="0" y="25"/>
                      </a:moveTo>
                      <a:lnTo>
                        <a:pt x="0" y="20"/>
                      </a:lnTo>
                      <a:lnTo>
                        <a:pt x="12" y="17"/>
                      </a:lnTo>
                      <a:lnTo>
                        <a:pt x="25" y="17"/>
                      </a:lnTo>
                      <a:lnTo>
                        <a:pt x="38" y="14"/>
                      </a:lnTo>
                      <a:lnTo>
                        <a:pt x="51" y="14"/>
                      </a:lnTo>
                      <a:lnTo>
                        <a:pt x="63" y="12"/>
                      </a:lnTo>
                      <a:lnTo>
                        <a:pt x="76" y="12"/>
                      </a:lnTo>
                      <a:lnTo>
                        <a:pt x="89" y="9"/>
                      </a:lnTo>
                      <a:lnTo>
                        <a:pt x="103" y="9"/>
                      </a:lnTo>
                      <a:lnTo>
                        <a:pt x="115" y="6"/>
                      </a:lnTo>
                      <a:lnTo>
                        <a:pt x="128" y="5"/>
                      </a:lnTo>
                      <a:lnTo>
                        <a:pt x="141" y="4"/>
                      </a:lnTo>
                      <a:lnTo>
                        <a:pt x="154" y="2"/>
                      </a:lnTo>
                      <a:lnTo>
                        <a:pt x="166" y="0"/>
                      </a:lnTo>
                      <a:lnTo>
                        <a:pt x="175" y="0"/>
                      </a:lnTo>
                      <a:lnTo>
                        <a:pt x="175" y="164"/>
                      </a:lnTo>
                      <a:lnTo>
                        <a:pt x="171" y="166"/>
                      </a:lnTo>
                      <a:lnTo>
                        <a:pt x="162" y="171"/>
                      </a:lnTo>
                      <a:lnTo>
                        <a:pt x="151" y="175"/>
                      </a:lnTo>
                      <a:lnTo>
                        <a:pt x="143" y="183"/>
                      </a:lnTo>
                      <a:lnTo>
                        <a:pt x="134" y="189"/>
                      </a:lnTo>
                      <a:lnTo>
                        <a:pt x="126" y="199"/>
                      </a:lnTo>
                      <a:lnTo>
                        <a:pt x="118" y="207"/>
                      </a:lnTo>
                      <a:lnTo>
                        <a:pt x="112" y="218"/>
                      </a:lnTo>
                      <a:lnTo>
                        <a:pt x="104" y="229"/>
                      </a:lnTo>
                      <a:lnTo>
                        <a:pt x="97" y="242"/>
                      </a:lnTo>
                      <a:lnTo>
                        <a:pt x="93" y="247"/>
                      </a:lnTo>
                      <a:lnTo>
                        <a:pt x="92" y="254"/>
                      </a:lnTo>
                      <a:lnTo>
                        <a:pt x="89" y="262"/>
                      </a:lnTo>
                      <a:lnTo>
                        <a:pt x="88" y="270"/>
                      </a:lnTo>
                      <a:lnTo>
                        <a:pt x="86" y="276"/>
                      </a:lnTo>
                      <a:lnTo>
                        <a:pt x="84" y="284"/>
                      </a:lnTo>
                      <a:lnTo>
                        <a:pt x="82" y="292"/>
                      </a:lnTo>
                      <a:lnTo>
                        <a:pt x="82" y="301"/>
                      </a:lnTo>
                      <a:lnTo>
                        <a:pt x="80" y="309"/>
                      </a:lnTo>
                      <a:lnTo>
                        <a:pt x="80" y="320"/>
                      </a:lnTo>
                      <a:lnTo>
                        <a:pt x="80" y="329"/>
                      </a:lnTo>
                      <a:lnTo>
                        <a:pt x="80" y="341"/>
                      </a:lnTo>
                      <a:lnTo>
                        <a:pt x="80" y="350"/>
                      </a:lnTo>
                      <a:lnTo>
                        <a:pt x="80" y="359"/>
                      </a:lnTo>
                      <a:lnTo>
                        <a:pt x="82" y="367"/>
                      </a:lnTo>
                      <a:lnTo>
                        <a:pt x="84" y="376"/>
                      </a:lnTo>
                      <a:lnTo>
                        <a:pt x="86" y="383"/>
                      </a:lnTo>
                      <a:lnTo>
                        <a:pt x="88" y="391"/>
                      </a:lnTo>
                      <a:lnTo>
                        <a:pt x="92" y="397"/>
                      </a:lnTo>
                      <a:lnTo>
                        <a:pt x="96" y="404"/>
                      </a:lnTo>
                      <a:lnTo>
                        <a:pt x="104" y="415"/>
                      </a:lnTo>
                      <a:lnTo>
                        <a:pt x="116" y="424"/>
                      </a:lnTo>
                      <a:lnTo>
                        <a:pt x="126" y="430"/>
                      </a:lnTo>
                      <a:lnTo>
                        <a:pt x="141" y="436"/>
                      </a:lnTo>
                      <a:lnTo>
                        <a:pt x="99" y="717"/>
                      </a:lnTo>
                      <a:lnTo>
                        <a:pt x="95" y="724"/>
                      </a:lnTo>
                      <a:lnTo>
                        <a:pt x="93" y="732"/>
                      </a:lnTo>
                      <a:lnTo>
                        <a:pt x="91" y="740"/>
                      </a:lnTo>
                      <a:lnTo>
                        <a:pt x="91" y="749"/>
                      </a:lnTo>
                      <a:lnTo>
                        <a:pt x="88" y="757"/>
                      </a:lnTo>
                      <a:lnTo>
                        <a:pt x="88" y="766"/>
                      </a:lnTo>
                      <a:lnTo>
                        <a:pt x="88" y="775"/>
                      </a:lnTo>
                      <a:lnTo>
                        <a:pt x="88" y="786"/>
                      </a:lnTo>
                      <a:lnTo>
                        <a:pt x="0" y="1381"/>
                      </a:lnTo>
                      <a:lnTo>
                        <a:pt x="0" y="881"/>
                      </a:lnTo>
                      <a:lnTo>
                        <a:pt x="49" y="881"/>
                      </a:lnTo>
                      <a:lnTo>
                        <a:pt x="53" y="879"/>
                      </a:lnTo>
                      <a:lnTo>
                        <a:pt x="57" y="877"/>
                      </a:lnTo>
                      <a:lnTo>
                        <a:pt x="58" y="872"/>
                      </a:lnTo>
                      <a:lnTo>
                        <a:pt x="59" y="866"/>
                      </a:lnTo>
                      <a:lnTo>
                        <a:pt x="58" y="856"/>
                      </a:lnTo>
                      <a:lnTo>
                        <a:pt x="55" y="850"/>
                      </a:lnTo>
                      <a:lnTo>
                        <a:pt x="51" y="847"/>
                      </a:lnTo>
                      <a:lnTo>
                        <a:pt x="49" y="847"/>
                      </a:lnTo>
                      <a:lnTo>
                        <a:pt x="41" y="847"/>
                      </a:lnTo>
                      <a:lnTo>
                        <a:pt x="38" y="849"/>
                      </a:lnTo>
                      <a:lnTo>
                        <a:pt x="37" y="853"/>
                      </a:lnTo>
                      <a:lnTo>
                        <a:pt x="37" y="862"/>
                      </a:lnTo>
                      <a:lnTo>
                        <a:pt x="0" y="862"/>
                      </a:lnTo>
                      <a:lnTo>
                        <a:pt x="0" y="748"/>
                      </a:lnTo>
                      <a:lnTo>
                        <a:pt x="4" y="745"/>
                      </a:lnTo>
                      <a:lnTo>
                        <a:pt x="13" y="739"/>
                      </a:lnTo>
                      <a:lnTo>
                        <a:pt x="22" y="731"/>
                      </a:lnTo>
                      <a:lnTo>
                        <a:pt x="32" y="724"/>
                      </a:lnTo>
                      <a:lnTo>
                        <a:pt x="38" y="714"/>
                      </a:lnTo>
                      <a:lnTo>
                        <a:pt x="45" y="702"/>
                      </a:lnTo>
                      <a:lnTo>
                        <a:pt x="46" y="694"/>
                      </a:lnTo>
                      <a:lnTo>
                        <a:pt x="47" y="687"/>
                      </a:lnTo>
                      <a:lnTo>
                        <a:pt x="49" y="679"/>
                      </a:lnTo>
                      <a:lnTo>
                        <a:pt x="50" y="671"/>
                      </a:lnTo>
                      <a:lnTo>
                        <a:pt x="47" y="657"/>
                      </a:lnTo>
                      <a:lnTo>
                        <a:pt x="43" y="646"/>
                      </a:lnTo>
                      <a:lnTo>
                        <a:pt x="37" y="635"/>
                      </a:lnTo>
                      <a:lnTo>
                        <a:pt x="29" y="627"/>
                      </a:lnTo>
                      <a:lnTo>
                        <a:pt x="18" y="619"/>
                      </a:lnTo>
                      <a:lnTo>
                        <a:pt x="7" y="615"/>
                      </a:lnTo>
                      <a:lnTo>
                        <a:pt x="0" y="612"/>
                      </a:lnTo>
                      <a:lnTo>
                        <a:pt x="0" y="411"/>
                      </a:lnTo>
                      <a:lnTo>
                        <a:pt x="5" y="407"/>
                      </a:lnTo>
                      <a:lnTo>
                        <a:pt x="10" y="400"/>
                      </a:lnTo>
                      <a:lnTo>
                        <a:pt x="17" y="395"/>
                      </a:lnTo>
                      <a:lnTo>
                        <a:pt x="22" y="390"/>
                      </a:lnTo>
                      <a:lnTo>
                        <a:pt x="28" y="384"/>
                      </a:lnTo>
                      <a:lnTo>
                        <a:pt x="30" y="376"/>
                      </a:lnTo>
                      <a:lnTo>
                        <a:pt x="34" y="369"/>
                      </a:lnTo>
                      <a:lnTo>
                        <a:pt x="37" y="361"/>
                      </a:lnTo>
                      <a:lnTo>
                        <a:pt x="41" y="353"/>
                      </a:lnTo>
                      <a:lnTo>
                        <a:pt x="42" y="343"/>
                      </a:lnTo>
                      <a:lnTo>
                        <a:pt x="45" y="334"/>
                      </a:lnTo>
                      <a:lnTo>
                        <a:pt x="46" y="325"/>
                      </a:lnTo>
                      <a:lnTo>
                        <a:pt x="47" y="316"/>
                      </a:lnTo>
                      <a:lnTo>
                        <a:pt x="46" y="307"/>
                      </a:lnTo>
                      <a:lnTo>
                        <a:pt x="45" y="299"/>
                      </a:lnTo>
                      <a:lnTo>
                        <a:pt x="43" y="292"/>
                      </a:lnTo>
                      <a:lnTo>
                        <a:pt x="42" y="286"/>
                      </a:lnTo>
                      <a:lnTo>
                        <a:pt x="36" y="274"/>
                      </a:lnTo>
                      <a:lnTo>
                        <a:pt x="29" y="264"/>
                      </a:lnTo>
                      <a:lnTo>
                        <a:pt x="18" y="255"/>
                      </a:lnTo>
                      <a:lnTo>
                        <a:pt x="9" y="250"/>
                      </a:lnTo>
                      <a:lnTo>
                        <a:pt x="0" y="247"/>
                      </a:lnTo>
                      <a:lnTo>
                        <a:pt x="0" y="192"/>
                      </a:lnTo>
                      <a:lnTo>
                        <a:pt x="10" y="182"/>
                      </a:lnTo>
                      <a:lnTo>
                        <a:pt x="16" y="172"/>
                      </a:lnTo>
                      <a:lnTo>
                        <a:pt x="18" y="164"/>
                      </a:lnTo>
                      <a:lnTo>
                        <a:pt x="14" y="158"/>
                      </a:lnTo>
                      <a:lnTo>
                        <a:pt x="7" y="157"/>
                      </a:lnTo>
                      <a:lnTo>
                        <a:pt x="0" y="157"/>
                      </a:lnTo>
                      <a:lnTo>
                        <a:pt x="0" y="2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3" name="Freeform 373"/>
                <p:cNvSpPr>
                  <a:spLocks/>
                </p:cNvSpPr>
                <p:nvPr/>
              </p:nvSpPr>
              <p:spPr bwMode="auto">
                <a:xfrm>
                  <a:off x="2504" y="1645"/>
                  <a:ext cx="8" cy="132"/>
                </a:xfrm>
                <a:custGeom>
                  <a:avLst/>
                  <a:gdLst>
                    <a:gd name="T0" fmla="*/ 8 w 8"/>
                    <a:gd name="T1" fmla="*/ 132 h 132"/>
                    <a:gd name="T2" fmla="*/ 0 w 8"/>
                    <a:gd name="T3" fmla="*/ 132 h 132"/>
                    <a:gd name="T4" fmla="*/ 8 w 8"/>
                    <a:gd name="T5" fmla="*/ 0 h 132"/>
                    <a:gd name="T6" fmla="*/ 8 w 8"/>
                    <a:gd name="T7" fmla="*/ 132 h 132"/>
                  </a:gdLst>
                  <a:ahLst/>
                  <a:cxnLst>
                    <a:cxn ang="0">
                      <a:pos x="T0" y="T1"/>
                    </a:cxn>
                    <a:cxn ang="0">
                      <a:pos x="T2" y="T3"/>
                    </a:cxn>
                    <a:cxn ang="0">
                      <a:pos x="T4" y="T5"/>
                    </a:cxn>
                    <a:cxn ang="0">
                      <a:pos x="T6" y="T7"/>
                    </a:cxn>
                  </a:cxnLst>
                  <a:rect l="0" t="0" r="r" b="b"/>
                  <a:pathLst>
                    <a:path w="8" h="132">
                      <a:moveTo>
                        <a:pt x="8" y="132"/>
                      </a:moveTo>
                      <a:lnTo>
                        <a:pt x="0" y="132"/>
                      </a:lnTo>
                      <a:lnTo>
                        <a:pt x="8" y="0"/>
                      </a:lnTo>
                      <a:lnTo>
                        <a:pt x="8" y="13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4" name="Freeform 374"/>
                <p:cNvSpPr>
                  <a:spLocks/>
                </p:cNvSpPr>
                <p:nvPr/>
              </p:nvSpPr>
              <p:spPr bwMode="auto">
                <a:xfrm>
                  <a:off x="2499" y="1812"/>
                  <a:ext cx="13" cy="55"/>
                </a:xfrm>
                <a:custGeom>
                  <a:avLst/>
                  <a:gdLst>
                    <a:gd name="T0" fmla="*/ 13 w 13"/>
                    <a:gd name="T1" fmla="*/ 55 h 55"/>
                    <a:gd name="T2" fmla="*/ 10 w 13"/>
                    <a:gd name="T3" fmla="*/ 54 h 55"/>
                    <a:gd name="T4" fmla="*/ 0 w 13"/>
                    <a:gd name="T5" fmla="*/ 53 h 55"/>
                    <a:gd name="T6" fmla="*/ 2 w 13"/>
                    <a:gd name="T7" fmla="*/ 11 h 55"/>
                    <a:gd name="T8" fmla="*/ 13 w 13"/>
                    <a:gd name="T9" fmla="*/ 0 h 55"/>
                    <a:gd name="T10" fmla="*/ 13 w 13"/>
                    <a:gd name="T11" fmla="*/ 55 h 55"/>
                  </a:gdLst>
                  <a:ahLst/>
                  <a:cxnLst>
                    <a:cxn ang="0">
                      <a:pos x="T0" y="T1"/>
                    </a:cxn>
                    <a:cxn ang="0">
                      <a:pos x="T2" y="T3"/>
                    </a:cxn>
                    <a:cxn ang="0">
                      <a:pos x="T4" y="T5"/>
                    </a:cxn>
                    <a:cxn ang="0">
                      <a:pos x="T6" y="T7"/>
                    </a:cxn>
                    <a:cxn ang="0">
                      <a:pos x="T8" y="T9"/>
                    </a:cxn>
                    <a:cxn ang="0">
                      <a:pos x="T10" y="T11"/>
                    </a:cxn>
                  </a:cxnLst>
                  <a:rect l="0" t="0" r="r" b="b"/>
                  <a:pathLst>
                    <a:path w="13" h="55">
                      <a:moveTo>
                        <a:pt x="13" y="55"/>
                      </a:moveTo>
                      <a:lnTo>
                        <a:pt x="10" y="54"/>
                      </a:lnTo>
                      <a:lnTo>
                        <a:pt x="0" y="53"/>
                      </a:lnTo>
                      <a:lnTo>
                        <a:pt x="2" y="11"/>
                      </a:lnTo>
                      <a:lnTo>
                        <a:pt x="13" y="0"/>
                      </a:lnTo>
                      <a:lnTo>
                        <a:pt x="13" y="5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5" name="Freeform 375"/>
                <p:cNvSpPr>
                  <a:spLocks/>
                </p:cNvSpPr>
                <p:nvPr/>
              </p:nvSpPr>
              <p:spPr bwMode="auto">
                <a:xfrm>
                  <a:off x="2512" y="1888"/>
                  <a:ext cx="25" cy="118"/>
                </a:xfrm>
                <a:custGeom>
                  <a:avLst/>
                  <a:gdLst>
                    <a:gd name="T0" fmla="*/ 0 w 25"/>
                    <a:gd name="T1" fmla="*/ 0 h 118"/>
                    <a:gd name="T2" fmla="*/ 3 w 25"/>
                    <a:gd name="T3" fmla="*/ 2 h 118"/>
                    <a:gd name="T4" fmla="*/ 8 w 25"/>
                    <a:gd name="T5" fmla="*/ 7 h 118"/>
                    <a:gd name="T6" fmla="*/ 14 w 25"/>
                    <a:gd name="T7" fmla="*/ 15 h 118"/>
                    <a:gd name="T8" fmla="*/ 17 w 25"/>
                    <a:gd name="T9" fmla="*/ 23 h 118"/>
                    <a:gd name="T10" fmla="*/ 21 w 25"/>
                    <a:gd name="T11" fmla="*/ 31 h 118"/>
                    <a:gd name="T12" fmla="*/ 24 w 25"/>
                    <a:gd name="T13" fmla="*/ 40 h 118"/>
                    <a:gd name="T14" fmla="*/ 25 w 25"/>
                    <a:gd name="T15" fmla="*/ 52 h 118"/>
                    <a:gd name="T16" fmla="*/ 24 w 25"/>
                    <a:gd name="T17" fmla="*/ 65 h 118"/>
                    <a:gd name="T18" fmla="*/ 21 w 25"/>
                    <a:gd name="T19" fmla="*/ 78 h 118"/>
                    <a:gd name="T20" fmla="*/ 16 w 25"/>
                    <a:gd name="T21" fmla="*/ 90 h 118"/>
                    <a:gd name="T22" fmla="*/ 12 w 25"/>
                    <a:gd name="T23" fmla="*/ 102 h 118"/>
                    <a:gd name="T24" fmla="*/ 4 w 25"/>
                    <a:gd name="T25" fmla="*/ 111 h 118"/>
                    <a:gd name="T26" fmla="*/ 0 w 25"/>
                    <a:gd name="T27" fmla="*/ 118 h 118"/>
                    <a:gd name="T28" fmla="*/ 0 w 25"/>
                    <a:gd name="T2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8">
                      <a:moveTo>
                        <a:pt x="0" y="0"/>
                      </a:moveTo>
                      <a:lnTo>
                        <a:pt x="3" y="2"/>
                      </a:lnTo>
                      <a:lnTo>
                        <a:pt x="8" y="7"/>
                      </a:lnTo>
                      <a:lnTo>
                        <a:pt x="14" y="15"/>
                      </a:lnTo>
                      <a:lnTo>
                        <a:pt x="17" y="23"/>
                      </a:lnTo>
                      <a:lnTo>
                        <a:pt x="21" y="31"/>
                      </a:lnTo>
                      <a:lnTo>
                        <a:pt x="24" y="40"/>
                      </a:lnTo>
                      <a:lnTo>
                        <a:pt x="25" y="52"/>
                      </a:lnTo>
                      <a:lnTo>
                        <a:pt x="24" y="65"/>
                      </a:lnTo>
                      <a:lnTo>
                        <a:pt x="21" y="78"/>
                      </a:lnTo>
                      <a:lnTo>
                        <a:pt x="16" y="90"/>
                      </a:lnTo>
                      <a:lnTo>
                        <a:pt x="12" y="102"/>
                      </a:lnTo>
                      <a:lnTo>
                        <a:pt x="4" y="111"/>
                      </a:lnTo>
                      <a:lnTo>
                        <a:pt x="0" y="118"/>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6" name="Freeform 376"/>
                <p:cNvSpPr>
                  <a:spLocks/>
                </p:cNvSpPr>
                <p:nvPr/>
              </p:nvSpPr>
              <p:spPr bwMode="auto">
                <a:xfrm>
                  <a:off x="2491" y="1883"/>
                  <a:ext cx="21" cy="140"/>
                </a:xfrm>
                <a:custGeom>
                  <a:avLst/>
                  <a:gdLst>
                    <a:gd name="T0" fmla="*/ 21 w 21"/>
                    <a:gd name="T1" fmla="*/ 123 h 140"/>
                    <a:gd name="T2" fmla="*/ 18 w 21"/>
                    <a:gd name="T3" fmla="*/ 125 h 140"/>
                    <a:gd name="T4" fmla="*/ 9 w 21"/>
                    <a:gd name="T5" fmla="*/ 132 h 140"/>
                    <a:gd name="T6" fmla="*/ 0 w 21"/>
                    <a:gd name="T7" fmla="*/ 140 h 140"/>
                    <a:gd name="T8" fmla="*/ 8 w 21"/>
                    <a:gd name="T9" fmla="*/ 0 h 140"/>
                    <a:gd name="T10" fmla="*/ 16 w 21"/>
                    <a:gd name="T11" fmla="*/ 3 h 140"/>
                    <a:gd name="T12" fmla="*/ 21 w 21"/>
                    <a:gd name="T13" fmla="*/ 5 h 140"/>
                    <a:gd name="T14" fmla="*/ 21 w 21"/>
                    <a:gd name="T15" fmla="*/ 12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0">
                      <a:moveTo>
                        <a:pt x="21" y="123"/>
                      </a:moveTo>
                      <a:lnTo>
                        <a:pt x="18" y="125"/>
                      </a:lnTo>
                      <a:lnTo>
                        <a:pt x="9" y="132"/>
                      </a:lnTo>
                      <a:lnTo>
                        <a:pt x="0" y="140"/>
                      </a:lnTo>
                      <a:lnTo>
                        <a:pt x="8" y="0"/>
                      </a:lnTo>
                      <a:lnTo>
                        <a:pt x="16" y="3"/>
                      </a:lnTo>
                      <a:lnTo>
                        <a:pt x="21" y="5"/>
                      </a:lnTo>
                      <a:lnTo>
                        <a:pt x="21" y="12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7" name="Freeform 377"/>
                <p:cNvSpPr>
                  <a:spLocks/>
                </p:cNvSpPr>
                <p:nvPr/>
              </p:nvSpPr>
              <p:spPr bwMode="auto">
                <a:xfrm>
                  <a:off x="2480" y="2031"/>
                  <a:ext cx="32" cy="201"/>
                </a:xfrm>
                <a:custGeom>
                  <a:avLst/>
                  <a:gdLst>
                    <a:gd name="T0" fmla="*/ 32 w 32"/>
                    <a:gd name="T1" fmla="*/ 201 h 201"/>
                    <a:gd name="T2" fmla="*/ 25 w 32"/>
                    <a:gd name="T3" fmla="*/ 200 h 201"/>
                    <a:gd name="T4" fmla="*/ 12 w 32"/>
                    <a:gd name="T5" fmla="*/ 200 h 201"/>
                    <a:gd name="T6" fmla="*/ 6 w 32"/>
                    <a:gd name="T7" fmla="*/ 200 h 201"/>
                    <a:gd name="T8" fmla="*/ 0 w 32"/>
                    <a:gd name="T9" fmla="*/ 200 h 201"/>
                    <a:gd name="T10" fmla="*/ 10 w 32"/>
                    <a:gd name="T11" fmla="*/ 13 h 201"/>
                    <a:gd name="T12" fmla="*/ 16 w 32"/>
                    <a:gd name="T13" fmla="*/ 8 h 201"/>
                    <a:gd name="T14" fmla="*/ 24 w 32"/>
                    <a:gd name="T15" fmla="*/ 4 h 201"/>
                    <a:gd name="T16" fmla="*/ 31 w 32"/>
                    <a:gd name="T17" fmla="*/ 0 h 201"/>
                    <a:gd name="T18" fmla="*/ 32 w 32"/>
                    <a:gd name="T19" fmla="*/ 0 h 201"/>
                    <a:gd name="T20" fmla="*/ 32 w 32"/>
                    <a:gd name="T21"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01">
                      <a:moveTo>
                        <a:pt x="32" y="201"/>
                      </a:moveTo>
                      <a:lnTo>
                        <a:pt x="25" y="200"/>
                      </a:lnTo>
                      <a:lnTo>
                        <a:pt x="12" y="200"/>
                      </a:lnTo>
                      <a:lnTo>
                        <a:pt x="6" y="200"/>
                      </a:lnTo>
                      <a:lnTo>
                        <a:pt x="0" y="200"/>
                      </a:lnTo>
                      <a:lnTo>
                        <a:pt x="10" y="13"/>
                      </a:lnTo>
                      <a:lnTo>
                        <a:pt x="16" y="8"/>
                      </a:lnTo>
                      <a:lnTo>
                        <a:pt x="24" y="4"/>
                      </a:lnTo>
                      <a:lnTo>
                        <a:pt x="31" y="0"/>
                      </a:lnTo>
                      <a:lnTo>
                        <a:pt x="32" y="0"/>
                      </a:lnTo>
                      <a:lnTo>
                        <a:pt x="32" y="20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8" name="Freeform 378"/>
                <p:cNvSpPr>
                  <a:spLocks/>
                </p:cNvSpPr>
                <p:nvPr/>
              </p:nvSpPr>
              <p:spPr bwMode="auto">
                <a:xfrm>
                  <a:off x="2512" y="2252"/>
                  <a:ext cx="29" cy="92"/>
                </a:xfrm>
                <a:custGeom>
                  <a:avLst/>
                  <a:gdLst>
                    <a:gd name="T0" fmla="*/ 0 w 29"/>
                    <a:gd name="T1" fmla="*/ 0 h 92"/>
                    <a:gd name="T2" fmla="*/ 5 w 29"/>
                    <a:gd name="T3" fmla="*/ 3 h 92"/>
                    <a:gd name="T4" fmla="*/ 13 w 29"/>
                    <a:gd name="T5" fmla="*/ 9 h 92"/>
                    <a:gd name="T6" fmla="*/ 18 w 29"/>
                    <a:gd name="T7" fmla="*/ 14 h 92"/>
                    <a:gd name="T8" fmla="*/ 24 w 29"/>
                    <a:gd name="T9" fmla="*/ 24 h 92"/>
                    <a:gd name="T10" fmla="*/ 26 w 29"/>
                    <a:gd name="T11" fmla="*/ 31 h 92"/>
                    <a:gd name="T12" fmla="*/ 29 w 29"/>
                    <a:gd name="T13" fmla="*/ 42 h 92"/>
                    <a:gd name="T14" fmla="*/ 28 w 29"/>
                    <a:gd name="T15" fmla="*/ 53 h 92"/>
                    <a:gd name="T16" fmla="*/ 25 w 29"/>
                    <a:gd name="T17" fmla="*/ 62 h 92"/>
                    <a:gd name="T18" fmla="*/ 20 w 29"/>
                    <a:gd name="T19" fmla="*/ 70 h 92"/>
                    <a:gd name="T20" fmla="*/ 14 w 29"/>
                    <a:gd name="T21" fmla="*/ 79 h 92"/>
                    <a:gd name="T22" fmla="*/ 7 w 29"/>
                    <a:gd name="T23" fmla="*/ 85 h 92"/>
                    <a:gd name="T24" fmla="*/ 0 w 29"/>
                    <a:gd name="T25" fmla="*/ 92 h 92"/>
                    <a:gd name="T26" fmla="*/ 0 w 29"/>
                    <a:gd name="T27" fmla="*/ 92 h 92"/>
                    <a:gd name="T28" fmla="*/ 0 w 29"/>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92">
                      <a:moveTo>
                        <a:pt x="0" y="0"/>
                      </a:moveTo>
                      <a:lnTo>
                        <a:pt x="5" y="3"/>
                      </a:lnTo>
                      <a:lnTo>
                        <a:pt x="13" y="9"/>
                      </a:lnTo>
                      <a:lnTo>
                        <a:pt x="18" y="14"/>
                      </a:lnTo>
                      <a:lnTo>
                        <a:pt x="24" y="24"/>
                      </a:lnTo>
                      <a:lnTo>
                        <a:pt x="26" y="31"/>
                      </a:lnTo>
                      <a:lnTo>
                        <a:pt x="29" y="42"/>
                      </a:lnTo>
                      <a:lnTo>
                        <a:pt x="28" y="53"/>
                      </a:lnTo>
                      <a:lnTo>
                        <a:pt x="25" y="62"/>
                      </a:lnTo>
                      <a:lnTo>
                        <a:pt x="20" y="70"/>
                      </a:lnTo>
                      <a:lnTo>
                        <a:pt x="14" y="79"/>
                      </a:lnTo>
                      <a:lnTo>
                        <a:pt x="7" y="85"/>
                      </a:lnTo>
                      <a:lnTo>
                        <a:pt x="0" y="92"/>
                      </a:lnTo>
                      <a:lnTo>
                        <a:pt x="0" y="92"/>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099" name="Freeform 379"/>
                <p:cNvSpPr>
                  <a:spLocks/>
                </p:cNvSpPr>
                <p:nvPr/>
              </p:nvSpPr>
              <p:spPr bwMode="auto">
                <a:xfrm>
                  <a:off x="2472" y="2248"/>
                  <a:ext cx="40" cy="124"/>
                </a:xfrm>
                <a:custGeom>
                  <a:avLst/>
                  <a:gdLst>
                    <a:gd name="T0" fmla="*/ 40 w 40"/>
                    <a:gd name="T1" fmla="*/ 96 h 124"/>
                    <a:gd name="T2" fmla="*/ 32 w 40"/>
                    <a:gd name="T3" fmla="*/ 103 h 124"/>
                    <a:gd name="T4" fmla="*/ 24 w 40"/>
                    <a:gd name="T5" fmla="*/ 109 h 124"/>
                    <a:gd name="T6" fmla="*/ 12 w 40"/>
                    <a:gd name="T7" fmla="*/ 116 h 124"/>
                    <a:gd name="T8" fmla="*/ 0 w 40"/>
                    <a:gd name="T9" fmla="*/ 124 h 124"/>
                    <a:gd name="T10" fmla="*/ 7 w 40"/>
                    <a:gd name="T11" fmla="*/ 1 h 124"/>
                    <a:gd name="T12" fmla="*/ 12 w 40"/>
                    <a:gd name="T13" fmla="*/ 0 h 124"/>
                    <a:gd name="T14" fmla="*/ 19 w 40"/>
                    <a:gd name="T15" fmla="*/ 0 h 124"/>
                    <a:gd name="T16" fmla="*/ 28 w 40"/>
                    <a:gd name="T17" fmla="*/ 0 h 124"/>
                    <a:gd name="T18" fmla="*/ 37 w 40"/>
                    <a:gd name="T19" fmla="*/ 3 h 124"/>
                    <a:gd name="T20" fmla="*/ 40 w 40"/>
                    <a:gd name="T21" fmla="*/ 4 h 124"/>
                    <a:gd name="T22" fmla="*/ 40 w 40"/>
                    <a:gd name="T23" fmla="*/ 9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124">
                      <a:moveTo>
                        <a:pt x="40" y="96"/>
                      </a:moveTo>
                      <a:lnTo>
                        <a:pt x="32" y="103"/>
                      </a:lnTo>
                      <a:lnTo>
                        <a:pt x="24" y="109"/>
                      </a:lnTo>
                      <a:lnTo>
                        <a:pt x="12" y="116"/>
                      </a:lnTo>
                      <a:lnTo>
                        <a:pt x="0" y="124"/>
                      </a:lnTo>
                      <a:lnTo>
                        <a:pt x="7" y="1"/>
                      </a:lnTo>
                      <a:lnTo>
                        <a:pt x="12" y="0"/>
                      </a:lnTo>
                      <a:lnTo>
                        <a:pt x="19" y="0"/>
                      </a:lnTo>
                      <a:lnTo>
                        <a:pt x="28" y="0"/>
                      </a:lnTo>
                      <a:lnTo>
                        <a:pt x="37" y="3"/>
                      </a:lnTo>
                      <a:lnTo>
                        <a:pt x="40" y="4"/>
                      </a:lnTo>
                      <a:lnTo>
                        <a:pt x="40" y="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0" name="Freeform 380"/>
                <p:cNvSpPr>
                  <a:spLocks/>
                </p:cNvSpPr>
                <p:nvPr/>
              </p:nvSpPr>
              <p:spPr bwMode="auto">
                <a:xfrm>
                  <a:off x="2467" y="2368"/>
                  <a:ext cx="45" cy="114"/>
                </a:xfrm>
                <a:custGeom>
                  <a:avLst/>
                  <a:gdLst>
                    <a:gd name="T0" fmla="*/ 45 w 45"/>
                    <a:gd name="T1" fmla="*/ 114 h 114"/>
                    <a:gd name="T2" fmla="*/ 0 w 45"/>
                    <a:gd name="T3" fmla="*/ 114 h 114"/>
                    <a:gd name="T4" fmla="*/ 4 w 45"/>
                    <a:gd name="T5" fmla="*/ 26 h 114"/>
                    <a:gd name="T6" fmla="*/ 13 w 45"/>
                    <a:gd name="T7" fmla="*/ 18 h 114"/>
                    <a:gd name="T8" fmla="*/ 23 w 45"/>
                    <a:gd name="T9" fmla="*/ 13 h 114"/>
                    <a:gd name="T10" fmla="*/ 30 w 45"/>
                    <a:gd name="T11" fmla="*/ 8 h 114"/>
                    <a:gd name="T12" fmla="*/ 40 w 45"/>
                    <a:gd name="T13" fmla="*/ 4 h 114"/>
                    <a:gd name="T14" fmla="*/ 45 w 45"/>
                    <a:gd name="T15" fmla="*/ 0 h 114"/>
                    <a:gd name="T16" fmla="*/ 45 w 45"/>
                    <a:gd name="T1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114">
                      <a:moveTo>
                        <a:pt x="45" y="114"/>
                      </a:moveTo>
                      <a:lnTo>
                        <a:pt x="0" y="114"/>
                      </a:lnTo>
                      <a:lnTo>
                        <a:pt x="4" y="26"/>
                      </a:lnTo>
                      <a:lnTo>
                        <a:pt x="13" y="18"/>
                      </a:lnTo>
                      <a:lnTo>
                        <a:pt x="23" y="13"/>
                      </a:lnTo>
                      <a:lnTo>
                        <a:pt x="30" y="8"/>
                      </a:lnTo>
                      <a:lnTo>
                        <a:pt x="40" y="4"/>
                      </a:lnTo>
                      <a:lnTo>
                        <a:pt x="45" y="0"/>
                      </a:lnTo>
                      <a:lnTo>
                        <a:pt x="45" y="1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1" name="Freeform 381"/>
                <p:cNvSpPr>
                  <a:spLocks/>
                </p:cNvSpPr>
                <p:nvPr/>
              </p:nvSpPr>
              <p:spPr bwMode="auto">
                <a:xfrm>
                  <a:off x="2421" y="2501"/>
                  <a:ext cx="91" cy="828"/>
                </a:xfrm>
                <a:custGeom>
                  <a:avLst/>
                  <a:gdLst>
                    <a:gd name="T0" fmla="*/ 91 w 91"/>
                    <a:gd name="T1" fmla="*/ 500 h 828"/>
                    <a:gd name="T2" fmla="*/ 42 w 91"/>
                    <a:gd name="T3" fmla="*/ 825 h 828"/>
                    <a:gd name="T4" fmla="*/ 32 w 91"/>
                    <a:gd name="T5" fmla="*/ 825 h 828"/>
                    <a:gd name="T6" fmla="*/ 21 w 91"/>
                    <a:gd name="T7" fmla="*/ 827 h 828"/>
                    <a:gd name="T8" fmla="*/ 11 w 91"/>
                    <a:gd name="T9" fmla="*/ 827 h 828"/>
                    <a:gd name="T10" fmla="*/ 0 w 91"/>
                    <a:gd name="T11" fmla="*/ 828 h 828"/>
                    <a:gd name="T12" fmla="*/ 33 w 91"/>
                    <a:gd name="T13" fmla="*/ 232 h 828"/>
                    <a:gd name="T14" fmla="*/ 53 w 91"/>
                    <a:gd name="T15" fmla="*/ 214 h 828"/>
                    <a:gd name="T16" fmla="*/ 53 w 91"/>
                    <a:gd name="T17" fmla="*/ 430 h 828"/>
                    <a:gd name="T18" fmla="*/ 50 w 91"/>
                    <a:gd name="T19" fmla="*/ 433 h 828"/>
                    <a:gd name="T20" fmla="*/ 49 w 91"/>
                    <a:gd name="T21" fmla="*/ 438 h 828"/>
                    <a:gd name="T22" fmla="*/ 51 w 91"/>
                    <a:gd name="T23" fmla="*/ 445 h 828"/>
                    <a:gd name="T24" fmla="*/ 61 w 91"/>
                    <a:gd name="T25" fmla="*/ 446 h 828"/>
                    <a:gd name="T26" fmla="*/ 67 w 91"/>
                    <a:gd name="T27" fmla="*/ 445 h 828"/>
                    <a:gd name="T28" fmla="*/ 71 w 91"/>
                    <a:gd name="T29" fmla="*/ 444 h 828"/>
                    <a:gd name="T30" fmla="*/ 74 w 91"/>
                    <a:gd name="T31" fmla="*/ 440 h 828"/>
                    <a:gd name="T32" fmla="*/ 75 w 91"/>
                    <a:gd name="T33" fmla="*/ 437 h 828"/>
                    <a:gd name="T34" fmla="*/ 74 w 91"/>
                    <a:gd name="T35" fmla="*/ 432 h 828"/>
                    <a:gd name="T36" fmla="*/ 73 w 91"/>
                    <a:gd name="T37" fmla="*/ 430 h 828"/>
                    <a:gd name="T38" fmla="*/ 73 w 91"/>
                    <a:gd name="T39" fmla="*/ 197 h 828"/>
                    <a:gd name="T40" fmla="*/ 74 w 91"/>
                    <a:gd name="T41" fmla="*/ 193 h 828"/>
                    <a:gd name="T42" fmla="*/ 75 w 91"/>
                    <a:gd name="T43" fmla="*/ 189 h 828"/>
                    <a:gd name="T44" fmla="*/ 71 w 91"/>
                    <a:gd name="T45" fmla="*/ 183 h 828"/>
                    <a:gd name="T46" fmla="*/ 66 w 91"/>
                    <a:gd name="T47" fmla="*/ 181 h 828"/>
                    <a:gd name="T48" fmla="*/ 59 w 91"/>
                    <a:gd name="T49" fmla="*/ 183 h 828"/>
                    <a:gd name="T50" fmla="*/ 54 w 91"/>
                    <a:gd name="T51" fmla="*/ 188 h 828"/>
                    <a:gd name="T52" fmla="*/ 34 w 91"/>
                    <a:gd name="T53" fmla="*/ 205 h 828"/>
                    <a:gd name="T54" fmla="*/ 45 w 91"/>
                    <a:gd name="T55" fmla="*/ 0 h 828"/>
                    <a:gd name="T56" fmla="*/ 91 w 91"/>
                    <a:gd name="T57" fmla="*/ 0 h 828"/>
                    <a:gd name="T58" fmla="*/ 91 w 91"/>
                    <a:gd name="T59" fmla="*/ 50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1" h="828">
                      <a:moveTo>
                        <a:pt x="91" y="500"/>
                      </a:moveTo>
                      <a:lnTo>
                        <a:pt x="42" y="825"/>
                      </a:lnTo>
                      <a:lnTo>
                        <a:pt x="32" y="825"/>
                      </a:lnTo>
                      <a:lnTo>
                        <a:pt x="21" y="827"/>
                      </a:lnTo>
                      <a:lnTo>
                        <a:pt x="11" y="827"/>
                      </a:lnTo>
                      <a:lnTo>
                        <a:pt x="0" y="828"/>
                      </a:lnTo>
                      <a:lnTo>
                        <a:pt x="33" y="232"/>
                      </a:lnTo>
                      <a:lnTo>
                        <a:pt x="53" y="214"/>
                      </a:lnTo>
                      <a:lnTo>
                        <a:pt x="53" y="430"/>
                      </a:lnTo>
                      <a:lnTo>
                        <a:pt x="50" y="433"/>
                      </a:lnTo>
                      <a:lnTo>
                        <a:pt x="49" y="438"/>
                      </a:lnTo>
                      <a:lnTo>
                        <a:pt x="51" y="445"/>
                      </a:lnTo>
                      <a:lnTo>
                        <a:pt x="61" y="446"/>
                      </a:lnTo>
                      <a:lnTo>
                        <a:pt x="67" y="445"/>
                      </a:lnTo>
                      <a:lnTo>
                        <a:pt x="71" y="444"/>
                      </a:lnTo>
                      <a:lnTo>
                        <a:pt x="74" y="440"/>
                      </a:lnTo>
                      <a:lnTo>
                        <a:pt x="75" y="437"/>
                      </a:lnTo>
                      <a:lnTo>
                        <a:pt x="74" y="432"/>
                      </a:lnTo>
                      <a:lnTo>
                        <a:pt x="73" y="430"/>
                      </a:lnTo>
                      <a:lnTo>
                        <a:pt x="73" y="197"/>
                      </a:lnTo>
                      <a:lnTo>
                        <a:pt x="74" y="193"/>
                      </a:lnTo>
                      <a:lnTo>
                        <a:pt x="75" y="189"/>
                      </a:lnTo>
                      <a:lnTo>
                        <a:pt x="71" y="183"/>
                      </a:lnTo>
                      <a:lnTo>
                        <a:pt x="66" y="181"/>
                      </a:lnTo>
                      <a:lnTo>
                        <a:pt x="59" y="183"/>
                      </a:lnTo>
                      <a:lnTo>
                        <a:pt x="54" y="188"/>
                      </a:lnTo>
                      <a:lnTo>
                        <a:pt x="34" y="205"/>
                      </a:lnTo>
                      <a:lnTo>
                        <a:pt x="45" y="0"/>
                      </a:lnTo>
                      <a:lnTo>
                        <a:pt x="91" y="0"/>
                      </a:lnTo>
                      <a:lnTo>
                        <a:pt x="91" y="50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2" name="Freeform 382"/>
                <p:cNvSpPr>
                  <a:spLocks/>
                </p:cNvSpPr>
                <p:nvPr/>
              </p:nvSpPr>
              <p:spPr bwMode="auto">
                <a:xfrm>
                  <a:off x="2687" y="1617"/>
                  <a:ext cx="30" cy="167"/>
                </a:xfrm>
                <a:custGeom>
                  <a:avLst/>
                  <a:gdLst>
                    <a:gd name="T0" fmla="*/ 0 w 30"/>
                    <a:gd name="T1" fmla="*/ 3 h 167"/>
                    <a:gd name="T2" fmla="*/ 4 w 30"/>
                    <a:gd name="T3" fmla="*/ 3 h 167"/>
                    <a:gd name="T4" fmla="*/ 17 w 30"/>
                    <a:gd name="T5" fmla="*/ 0 h 167"/>
                    <a:gd name="T6" fmla="*/ 30 w 30"/>
                    <a:gd name="T7" fmla="*/ 0 h 167"/>
                    <a:gd name="T8" fmla="*/ 7 w 30"/>
                    <a:gd name="T9" fmla="*/ 166 h 167"/>
                    <a:gd name="T10" fmla="*/ 0 w 30"/>
                    <a:gd name="T11" fmla="*/ 167 h 167"/>
                    <a:gd name="T12" fmla="*/ 0 w 30"/>
                    <a:gd name="T13" fmla="*/ 3 h 167"/>
                  </a:gdLst>
                  <a:ahLst/>
                  <a:cxnLst>
                    <a:cxn ang="0">
                      <a:pos x="T0" y="T1"/>
                    </a:cxn>
                    <a:cxn ang="0">
                      <a:pos x="T2" y="T3"/>
                    </a:cxn>
                    <a:cxn ang="0">
                      <a:pos x="T4" y="T5"/>
                    </a:cxn>
                    <a:cxn ang="0">
                      <a:pos x="T6" y="T7"/>
                    </a:cxn>
                    <a:cxn ang="0">
                      <a:pos x="T8" y="T9"/>
                    </a:cxn>
                    <a:cxn ang="0">
                      <a:pos x="T10" y="T11"/>
                    </a:cxn>
                    <a:cxn ang="0">
                      <a:pos x="T12" y="T13"/>
                    </a:cxn>
                  </a:cxnLst>
                  <a:rect l="0" t="0" r="r" b="b"/>
                  <a:pathLst>
                    <a:path w="30" h="167">
                      <a:moveTo>
                        <a:pt x="0" y="3"/>
                      </a:moveTo>
                      <a:lnTo>
                        <a:pt x="4" y="3"/>
                      </a:lnTo>
                      <a:lnTo>
                        <a:pt x="17" y="0"/>
                      </a:lnTo>
                      <a:lnTo>
                        <a:pt x="30" y="0"/>
                      </a:lnTo>
                      <a:lnTo>
                        <a:pt x="7" y="166"/>
                      </a:lnTo>
                      <a:lnTo>
                        <a:pt x="0" y="167"/>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3" name="Freeform 383"/>
                <p:cNvSpPr>
                  <a:spLocks/>
                </p:cNvSpPr>
                <p:nvPr/>
              </p:nvSpPr>
              <p:spPr bwMode="auto">
                <a:xfrm>
                  <a:off x="2687" y="1804"/>
                  <a:ext cx="3" cy="15"/>
                </a:xfrm>
                <a:custGeom>
                  <a:avLst/>
                  <a:gdLst>
                    <a:gd name="T0" fmla="*/ 0 w 3"/>
                    <a:gd name="T1" fmla="*/ 1 h 15"/>
                    <a:gd name="T2" fmla="*/ 3 w 3"/>
                    <a:gd name="T3" fmla="*/ 0 h 15"/>
                    <a:gd name="T4" fmla="*/ 0 w 3"/>
                    <a:gd name="T5" fmla="*/ 15 h 15"/>
                    <a:gd name="T6" fmla="*/ 0 w 3"/>
                    <a:gd name="T7" fmla="*/ 1 h 15"/>
                  </a:gdLst>
                  <a:ahLst/>
                  <a:cxnLst>
                    <a:cxn ang="0">
                      <a:pos x="T0" y="T1"/>
                    </a:cxn>
                    <a:cxn ang="0">
                      <a:pos x="T2" y="T3"/>
                    </a:cxn>
                    <a:cxn ang="0">
                      <a:pos x="T4" y="T5"/>
                    </a:cxn>
                    <a:cxn ang="0">
                      <a:pos x="T6" y="T7"/>
                    </a:cxn>
                  </a:cxnLst>
                  <a:rect l="0" t="0" r="r" b="b"/>
                  <a:pathLst>
                    <a:path w="3" h="15">
                      <a:moveTo>
                        <a:pt x="0" y="1"/>
                      </a:moveTo>
                      <a:lnTo>
                        <a:pt x="3" y="0"/>
                      </a:lnTo>
                      <a:lnTo>
                        <a:pt x="0" y="15"/>
                      </a:lnTo>
                      <a:lnTo>
                        <a:pt x="0" y="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4" name="Freeform 384"/>
                <p:cNvSpPr>
                  <a:spLocks/>
                </p:cNvSpPr>
                <p:nvPr/>
              </p:nvSpPr>
              <p:spPr bwMode="auto">
                <a:xfrm>
                  <a:off x="2615" y="1805"/>
                  <a:ext cx="72" cy="231"/>
                </a:xfrm>
                <a:custGeom>
                  <a:avLst/>
                  <a:gdLst>
                    <a:gd name="T0" fmla="*/ 72 w 72"/>
                    <a:gd name="T1" fmla="*/ 14 h 231"/>
                    <a:gd name="T2" fmla="*/ 40 w 72"/>
                    <a:gd name="T3" fmla="*/ 231 h 231"/>
                    <a:gd name="T4" fmla="*/ 31 w 72"/>
                    <a:gd name="T5" fmla="*/ 226 h 231"/>
                    <a:gd name="T6" fmla="*/ 23 w 72"/>
                    <a:gd name="T7" fmla="*/ 219 h 231"/>
                    <a:gd name="T8" fmla="*/ 15 w 72"/>
                    <a:gd name="T9" fmla="*/ 211 h 231"/>
                    <a:gd name="T10" fmla="*/ 10 w 72"/>
                    <a:gd name="T11" fmla="*/ 203 h 231"/>
                    <a:gd name="T12" fmla="*/ 5 w 72"/>
                    <a:gd name="T13" fmla="*/ 193 h 231"/>
                    <a:gd name="T14" fmla="*/ 2 w 72"/>
                    <a:gd name="T15" fmla="*/ 182 h 231"/>
                    <a:gd name="T16" fmla="*/ 0 w 72"/>
                    <a:gd name="T17" fmla="*/ 169 h 231"/>
                    <a:gd name="T18" fmla="*/ 0 w 72"/>
                    <a:gd name="T19" fmla="*/ 156 h 231"/>
                    <a:gd name="T20" fmla="*/ 0 w 72"/>
                    <a:gd name="T21" fmla="*/ 147 h 231"/>
                    <a:gd name="T22" fmla="*/ 0 w 72"/>
                    <a:gd name="T23" fmla="*/ 139 h 231"/>
                    <a:gd name="T24" fmla="*/ 0 w 72"/>
                    <a:gd name="T25" fmla="*/ 131 h 231"/>
                    <a:gd name="T26" fmla="*/ 0 w 72"/>
                    <a:gd name="T27" fmla="*/ 123 h 231"/>
                    <a:gd name="T28" fmla="*/ 1 w 72"/>
                    <a:gd name="T29" fmla="*/ 108 h 231"/>
                    <a:gd name="T30" fmla="*/ 5 w 72"/>
                    <a:gd name="T31" fmla="*/ 95 h 231"/>
                    <a:gd name="T32" fmla="*/ 8 w 72"/>
                    <a:gd name="T33" fmla="*/ 82 h 231"/>
                    <a:gd name="T34" fmla="*/ 12 w 72"/>
                    <a:gd name="T35" fmla="*/ 70 h 231"/>
                    <a:gd name="T36" fmla="*/ 17 w 72"/>
                    <a:gd name="T37" fmla="*/ 60 h 231"/>
                    <a:gd name="T38" fmla="*/ 22 w 72"/>
                    <a:gd name="T39" fmla="*/ 51 h 231"/>
                    <a:gd name="T40" fmla="*/ 26 w 72"/>
                    <a:gd name="T41" fmla="*/ 40 h 231"/>
                    <a:gd name="T42" fmla="*/ 33 w 72"/>
                    <a:gd name="T43" fmla="*/ 32 h 231"/>
                    <a:gd name="T44" fmla="*/ 38 w 72"/>
                    <a:gd name="T45" fmla="*/ 24 h 231"/>
                    <a:gd name="T46" fmla="*/ 46 w 72"/>
                    <a:gd name="T47" fmla="*/ 19 h 231"/>
                    <a:gd name="T48" fmla="*/ 52 w 72"/>
                    <a:gd name="T49" fmla="*/ 11 h 231"/>
                    <a:gd name="T50" fmla="*/ 59 w 72"/>
                    <a:gd name="T51" fmla="*/ 7 h 231"/>
                    <a:gd name="T52" fmla="*/ 67 w 72"/>
                    <a:gd name="T53" fmla="*/ 2 h 231"/>
                    <a:gd name="T54" fmla="*/ 72 w 72"/>
                    <a:gd name="T55" fmla="*/ 0 h 231"/>
                    <a:gd name="T56" fmla="*/ 72 w 72"/>
                    <a:gd name="T57" fmla="*/ 1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 h="231">
                      <a:moveTo>
                        <a:pt x="72" y="14"/>
                      </a:moveTo>
                      <a:lnTo>
                        <a:pt x="40" y="231"/>
                      </a:lnTo>
                      <a:lnTo>
                        <a:pt x="31" y="226"/>
                      </a:lnTo>
                      <a:lnTo>
                        <a:pt x="23" y="219"/>
                      </a:lnTo>
                      <a:lnTo>
                        <a:pt x="15" y="211"/>
                      </a:lnTo>
                      <a:lnTo>
                        <a:pt x="10" y="203"/>
                      </a:lnTo>
                      <a:lnTo>
                        <a:pt x="5" y="193"/>
                      </a:lnTo>
                      <a:lnTo>
                        <a:pt x="2" y="182"/>
                      </a:lnTo>
                      <a:lnTo>
                        <a:pt x="0" y="169"/>
                      </a:lnTo>
                      <a:lnTo>
                        <a:pt x="0" y="156"/>
                      </a:lnTo>
                      <a:lnTo>
                        <a:pt x="0" y="147"/>
                      </a:lnTo>
                      <a:lnTo>
                        <a:pt x="0" y="139"/>
                      </a:lnTo>
                      <a:lnTo>
                        <a:pt x="0" y="131"/>
                      </a:lnTo>
                      <a:lnTo>
                        <a:pt x="0" y="123"/>
                      </a:lnTo>
                      <a:lnTo>
                        <a:pt x="1" y="108"/>
                      </a:lnTo>
                      <a:lnTo>
                        <a:pt x="5" y="95"/>
                      </a:lnTo>
                      <a:lnTo>
                        <a:pt x="8" y="82"/>
                      </a:lnTo>
                      <a:lnTo>
                        <a:pt x="12" y="70"/>
                      </a:lnTo>
                      <a:lnTo>
                        <a:pt x="17" y="60"/>
                      </a:lnTo>
                      <a:lnTo>
                        <a:pt x="22" y="51"/>
                      </a:lnTo>
                      <a:lnTo>
                        <a:pt x="26" y="40"/>
                      </a:lnTo>
                      <a:lnTo>
                        <a:pt x="33" y="32"/>
                      </a:lnTo>
                      <a:lnTo>
                        <a:pt x="38" y="24"/>
                      </a:lnTo>
                      <a:lnTo>
                        <a:pt x="46" y="19"/>
                      </a:lnTo>
                      <a:lnTo>
                        <a:pt x="52" y="11"/>
                      </a:lnTo>
                      <a:lnTo>
                        <a:pt x="59" y="7"/>
                      </a:lnTo>
                      <a:lnTo>
                        <a:pt x="67" y="2"/>
                      </a:lnTo>
                      <a:lnTo>
                        <a:pt x="72" y="0"/>
                      </a:lnTo>
                      <a:lnTo>
                        <a:pt x="72"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5" name="Freeform 385"/>
                <p:cNvSpPr>
                  <a:spLocks/>
                </p:cNvSpPr>
                <p:nvPr/>
              </p:nvSpPr>
              <p:spPr bwMode="auto">
                <a:xfrm>
                  <a:off x="2687" y="2002"/>
                  <a:ext cx="100" cy="243"/>
                </a:xfrm>
                <a:custGeom>
                  <a:avLst/>
                  <a:gdLst>
                    <a:gd name="T0" fmla="*/ 0 w 100"/>
                    <a:gd name="T1" fmla="*/ 224 h 243"/>
                    <a:gd name="T2" fmla="*/ 17 w 100"/>
                    <a:gd name="T3" fmla="*/ 54 h 243"/>
                    <a:gd name="T4" fmla="*/ 25 w 100"/>
                    <a:gd name="T5" fmla="*/ 50 h 243"/>
                    <a:gd name="T6" fmla="*/ 36 w 100"/>
                    <a:gd name="T7" fmla="*/ 46 h 243"/>
                    <a:gd name="T8" fmla="*/ 45 w 100"/>
                    <a:gd name="T9" fmla="*/ 41 h 243"/>
                    <a:gd name="T10" fmla="*/ 57 w 100"/>
                    <a:gd name="T11" fmla="*/ 37 h 243"/>
                    <a:gd name="T12" fmla="*/ 66 w 100"/>
                    <a:gd name="T13" fmla="*/ 29 h 243"/>
                    <a:gd name="T14" fmla="*/ 76 w 100"/>
                    <a:gd name="T15" fmla="*/ 22 h 243"/>
                    <a:gd name="T16" fmla="*/ 87 w 100"/>
                    <a:gd name="T17" fmla="*/ 13 h 243"/>
                    <a:gd name="T18" fmla="*/ 98 w 100"/>
                    <a:gd name="T19" fmla="*/ 4 h 243"/>
                    <a:gd name="T20" fmla="*/ 100 w 100"/>
                    <a:gd name="T21" fmla="*/ 0 h 243"/>
                    <a:gd name="T22" fmla="*/ 100 w 100"/>
                    <a:gd name="T23" fmla="*/ 243 h 243"/>
                    <a:gd name="T24" fmla="*/ 96 w 100"/>
                    <a:gd name="T25" fmla="*/ 241 h 243"/>
                    <a:gd name="T26" fmla="*/ 84 w 100"/>
                    <a:gd name="T27" fmla="*/ 234 h 243"/>
                    <a:gd name="T28" fmla="*/ 74 w 100"/>
                    <a:gd name="T29" fmla="*/ 230 h 243"/>
                    <a:gd name="T30" fmla="*/ 62 w 100"/>
                    <a:gd name="T31" fmla="*/ 229 h 243"/>
                    <a:gd name="T32" fmla="*/ 53 w 100"/>
                    <a:gd name="T33" fmla="*/ 229 h 243"/>
                    <a:gd name="T34" fmla="*/ 51 w 100"/>
                    <a:gd name="T35" fmla="*/ 229 h 243"/>
                    <a:gd name="T36" fmla="*/ 38 w 100"/>
                    <a:gd name="T37" fmla="*/ 229 h 243"/>
                    <a:gd name="T38" fmla="*/ 25 w 100"/>
                    <a:gd name="T39" fmla="*/ 231 h 243"/>
                    <a:gd name="T40" fmla="*/ 19 w 100"/>
                    <a:gd name="T41" fmla="*/ 233 h 243"/>
                    <a:gd name="T42" fmla="*/ 12 w 100"/>
                    <a:gd name="T43" fmla="*/ 235 h 243"/>
                    <a:gd name="T44" fmla="*/ 5 w 100"/>
                    <a:gd name="T45" fmla="*/ 238 h 243"/>
                    <a:gd name="T46" fmla="*/ 0 w 100"/>
                    <a:gd name="T47" fmla="*/ 241 h 243"/>
                    <a:gd name="T48" fmla="*/ 0 w 100"/>
                    <a:gd name="T49" fmla="*/ 2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243">
                      <a:moveTo>
                        <a:pt x="0" y="224"/>
                      </a:moveTo>
                      <a:lnTo>
                        <a:pt x="17" y="54"/>
                      </a:lnTo>
                      <a:lnTo>
                        <a:pt x="25" y="50"/>
                      </a:lnTo>
                      <a:lnTo>
                        <a:pt x="36" y="46"/>
                      </a:lnTo>
                      <a:lnTo>
                        <a:pt x="45" y="41"/>
                      </a:lnTo>
                      <a:lnTo>
                        <a:pt x="57" y="37"/>
                      </a:lnTo>
                      <a:lnTo>
                        <a:pt x="66" y="29"/>
                      </a:lnTo>
                      <a:lnTo>
                        <a:pt x="76" y="22"/>
                      </a:lnTo>
                      <a:lnTo>
                        <a:pt x="87" y="13"/>
                      </a:lnTo>
                      <a:lnTo>
                        <a:pt x="98" y="4"/>
                      </a:lnTo>
                      <a:lnTo>
                        <a:pt x="100" y="0"/>
                      </a:lnTo>
                      <a:lnTo>
                        <a:pt x="100" y="243"/>
                      </a:lnTo>
                      <a:lnTo>
                        <a:pt x="96" y="241"/>
                      </a:lnTo>
                      <a:lnTo>
                        <a:pt x="84" y="234"/>
                      </a:lnTo>
                      <a:lnTo>
                        <a:pt x="74" y="230"/>
                      </a:lnTo>
                      <a:lnTo>
                        <a:pt x="62" y="229"/>
                      </a:lnTo>
                      <a:lnTo>
                        <a:pt x="53" y="229"/>
                      </a:lnTo>
                      <a:lnTo>
                        <a:pt x="51" y="229"/>
                      </a:lnTo>
                      <a:lnTo>
                        <a:pt x="38" y="229"/>
                      </a:lnTo>
                      <a:lnTo>
                        <a:pt x="25" y="231"/>
                      </a:lnTo>
                      <a:lnTo>
                        <a:pt x="19" y="233"/>
                      </a:lnTo>
                      <a:lnTo>
                        <a:pt x="12" y="235"/>
                      </a:lnTo>
                      <a:lnTo>
                        <a:pt x="5" y="238"/>
                      </a:lnTo>
                      <a:lnTo>
                        <a:pt x="0" y="241"/>
                      </a:lnTo>
                      <a:lnTo>
                        <a:pt x="0" y="22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6" name="Freeform 386"/>
                <p:cNvSpPr>
                  <a:spLocks/>
                </p:cNvSpPr>
                <p:nvPr/>
              </p:nvSpPr>
              <p:spPr bwMode="auto">
                <a:xfrm>
                  <a:off x="2686" y="2226"/>
                  <a:ext cx="1" cy="18"/>
                </a:xfrm>
                <a:custGeom>
                  <a:avLst/>
                  <a:gdLst>
                    <a:gd name="T0" fmla="*/ 1 w 1"/>
                    <a:gd name="T1" fmla="*/ 17 h 18"/>
                    <a:gd name="T2" fmla="*/ 0 w 1"/>
                    <a:gd name="T3" fmla="*/ 18 h 18"/>
                    <a:gd name="T4" fmla="*/ 1 w 1"/>
                    <a:gd name="T5" fmla="*/ 0 h 18"/>
                    <a:gd name="T6" fmla="*/ 1 w 1"/>
                    <a:gd name="T7" fmla="*/ 17 h 18"/>
                  </a:gdLst>
                  <a:ahLst/>
                  <a:cxnLst>
                    <a:cxn ang="0">
                      <a:pos x="T0" y="T1"/>
                    </a:cxn>
                    <a:cxn ang="0">
                      <a:pos x="T2" y="T3"/>
                    </a:cxn>
                    <a:cxn ang="0">
                      <a:pos x="T4" y="T5"/>
                    </a:cxn>
                    <a:cxn ang="0">
                      <a:pos x="T6" y="T7"/>
                    </a:cxn>
                  </a:cxnLst>
                  <a:rect l="0" t="0" r="r" b="b"/>
                  <a:pathLst>
                    <a:path w="1" h="18">
                      <a:moveTo>
                        <a:pt x="1" y="17"/>
                      </a:moveTo>
                      <a:lnTo>
                        <a:pt x="0" y="18"/>
                      </a:lnTo>
                      <a:lnTo>
                        <a:pt x="1" y="0"/>
                      </a:lnTo>
                      <a:lnTo>
                        <a:pt x="1" y="1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7" name="Freeform 387"/>
                <p:cNvSpPr>
                  <a:spLocks/>
                </p:cNvSpPr>
                <p:nvPr/>
              </p:nvSpPr>
              <p:spPr bwMode="auto">
                <a:xfrm>
                  <a:off x="2687" y="2249"/>
                  <a:ext cx="100" cy="239"/>
                </a:xfrm>
                <a:custGeom>
                  <a:avLst/>
                  <a:gdLst>
                    <a:gd name="T0" fmla="*/ 0 w 100"/>
                    <a:gd name="T1" fmla="*/ 13 h 239"/>
                    <a:gd name="T2" fmla="*/ 3 w 100"/>
                    <a:gd name="T3" fmla="*/ 12 h 239"/>
                    <a:gd name="T4" fmla="*/ 9 w 100"/>
                    <a:gd name="T5" fmla="*/ 8 h 239"/>
                    <a:gd name="T6" fmla="*/ 16 w 100"/>
                    <a:gd name="T7" fmla="*/ 6 h 239"/>
                    <a:gd name="T8" fmla="*/ 24 w 100"/>
                    <a:gd name="T9" fmla="*/ 4 h 239"/>
                    <a:gd name="T10" fmla="*/ 37 w 100"/>
                    <a:gd name="T11" fmla="*/ 0 h 239"/>
                    <a:gd name="T12" fmla="*/ 50 w 100"/>
                    <a:gd name="T13" fmla="*/ 0 h 239"/>
                    <a:gd name="T14" fmla="*/ 62 w 100"/>
                    <a:gd name="T15" fmla="*/ 0 h 239"/>
                    <a:gd name="T16" fmla="*/ 74 w 100"/>
                    <a:gd name="T17" fmla="*/ 4 h 239"/>
                    <a:gd name="T18" fmla="*/ 86 w 100"/>
                    <a:gd name="T19" fmla="*/ 9 h 239"/>
                    <a:gd name="T20" fmla="*/ 98 w 100"/>
                    <a:gd name="T21" fmla="*/ 19 h 239"/>
                    <a:gd name="T22" fmla="*/ 100 w 100"/>
                    <a:gd name="T23" fmla="*/ 21 h 239"/>
                    <a:gd name="T24" fmla="*/ 100 w 100"/>
                    <a:gd name="T25" fmla="*/ 167 h 239"/>
                    <a:gd name="T26" fmla="*/ 96 w 100"/>
                    <a:gd name="T27" fmla="*/ 173 h 239"/>
                    <a:gd name="T28" fmla="*/ 91 w 100"/>
                    <a:gd name="T29" fmla="*/ 185 h 239"/>
                    <a:gd name="T30" fmla="*/ 83 w 100"/>
                    <a:gd name="T31" fmla="*/ 194 h 239"/>
                    <a:gd name="T32" fmla="*/ 75 w 100"/>
                    <a:gd name="T33" fmla="*/ 203 h 239"/>
                    <a:gd name="T34" fmla="*/ 67 w 100"/>
                    <a:gd name="T35" fmla="*/ 210 h 239"/>
                    <a:gd name="T36" fmla="*/ 59 w 100"/>
                    <a:gd name="T37" fmla="*/ 218 h 239"/>
                    <a:gd name="T38" fmla="*/ 50 w 100"/>
                    <a:gd name="T39" fmla="*/ 221 h 239"/>
                    <a:gd name="T40" fmla="*/ 41 w 100"/>
                    <a:gd name="T41" fmla="*/ 227 h 239"/>
                    <a:gd name="T42" fmla="*/ 33 w 100"/>
                    <a:gd name="T43" fmla="*/ 231 h 239"/>
                    <a:gd name="T44" fmla="*/ 25 w 100"/>
                    <a:gd name="T45" fmla="*/ 235 h 239"/>
                    <a:gd name="T46" fmla="*/ 17 w 100"/>
                    <a:gd name="T47" fmla="*/ 236 h 239"/>
                    <a:gd name="T48" fmla="*/ 9 w 100"/>
                    <a:gd name="T49" fmla="*/ 237 h 239"/>
                    <a:gd name="T50" fmla="*/ 3 w 100"/>
                    <a:gd name="T51" fmla="*/ 239 h 239"/>
                    <a:gd name="T52" fmla="*/ 0 w 100"/>
                    <a:gd name="T53" fmla="*/ 239 h 239"/>
                    <a:gd name="T54" fmla="*/ 0 w 100"/>
                    <a:gd name="T55" fmla="*/ 13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0" h="239">
                      <a:moveTo>
                        <a:pt x="0" y="13"/>
                      </a:moveTo>
                      <a:lnTo>
                        <a:pt x="3" y="12"/>
                      </a:lnTo>
                      <a:lnTo>
                        <a:pt x="9" y="8"/>
                      </a:lnTo>
                      <a:lnTo>
                        <a:pt x="16" y="6"/>
                      </a:lnTo>
                      <a:lnTo>
                        <a:pt x="24" y="4"/>
                      </a:lnTo>
                      <a:lnTo>
                        <a:pt x="37" y="0"/>
                      </a:lnTo>
                      <a:lnTo>
                        <a:pt x="50" y="0"/>
                      </a:lnTo>
                      <a:lnTo>
                        <a:pt x="62" y="0"/>
                      </a:lnTo>
                      <a:lnTo>
                        <a:pt x="74" y="4"/>
                      </a:lnTo>
                      <a:lnTo>
                        <a:pt x="86" y="9"/>
                      </a:lnTo>
                      <a:lnTo>
                        <a:pt x="98" y="19"/>
                      </a:lnTo>
                      <a:lnTo>
                        <a:pt x="100" y="21"/>
                      </a:lnTo>
                      <a:lnTo>
                        <a:pt x="100" y="167"/>
                      </a:lnTo>
                      <a:lnTo>
                        <a:pt x="96" y="173"/>
                      </a:lnTo>
                      <a:lnTo>
                        <a:pt x="91" y="185"/>
                      </a:lnTo>
                      <a:lnTo>
                        <a:pt x="83" y="194"/>
                      </a:lnTo>
                      <a:lnTo>
                        <a:pt x="75" y="203"/>
                      </a:lnTo>
                      <a:lnTo>
                        <a:pt x="67" y="210"/>
                      </a:lnTo>
                      <a:lnTo>
                        <a:pt x="59" y="218"/>
                      </a:lnTo>
                      <a:lnTo>
                        <a:pt x="50" y="221"/>
                      </a:lnTo>
                      <a:lnTo>
                        <a:pt x="41" y="227"/>
                      </a:lnTo>
                      <a:lnTo>
                        <a:pt x="33" y="231"/>
                      </a:lnTo>
                      <a:lnTo>
                        <a:pt x="25" y="235"/>
                      </a:lnTo>
                      <a:lnTo>
                        <a:pt x="17" y="236"/>
                      </a:lnTo>
                      <a:lnTo>
                        <a:pt x="9" y="237"/>
                      </a:lnTo>
                      <a:lnTo>
                        <a:pt x="3" y="239"/>
                      </a:lnTo>
                      <a:lnTo>
                        <a:pt x="0" y="239"/>
                      </a:lnTo>
                      <a:lnTo>
                        <a:pt x="0" y="1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8" name="Freeform 388"/>
                <p:cNvSpPr>
                  <a:spLocks/>
                </p:cNvSpPr>
                <p:nvPr/>
              </p:nvSpPr>
              <p:spPr bwMode="auto">
                <a:xfrm>
                  <a:off x="2661" y="2262"/>
                  <a:ext cx="26" cy="227"/>
                </a:xfrm>
                <a:custGeom>
                  <a:avLst/>
                  <a:gdLst>
                    <a:gd name="T0" fmla="*/ 26 w 26"/>
                    <a:gd name="T1" fmla="*/ 226 h 227"/>
                    <a:gd name="T2" fmla="*/ 23 w 26"/>
                    <a:gd name="T3" fmla="*/ 227 h 227"/>
                    <a:gd name="T4" fmla="*/ 12 w 26"/>
                    <a:gd name="T5" fmla="*/ 226 h 227"/>
                    <a:gd name="T6" fmla="*/ 0 w 26"/>
                    <a:gd name="T7" fmla="*/ 222 h 227"/>
                    <a:gd name="T8" fmla="*/ 22 w 26"/>
                    <a:gd name="T9" fmla="*/ 4 h 227"/>
                    <a:gd name="T10" fmla="*/ 26 w 26"/>
                    <a:gd name="T11" fmla="*/ 0 h 227"/>
                    <a:gd name="T12" fmla="*/ 26 w 26"/>
                    <a:gd name="T13" fmla="*/ 226 h 227"/>
                  </a:gdLst>
                  <a:ahLst/>
                  <a:cxnLst>
                    <a:cxn ang="0">
                      <a:pos x="T0" y="T1"/>
                    </a:cxn>
                    <a:cxn ang="0">
                      <a:pos x="T2" y="T3"/>
                    </a:cxn>
                    <a:cxn ang="0">
                      <a:pos x="T4" y="T5"/>
                    </a:cxn>
                    <a:cxn ang="0">
                      <a:pos x="T6" y="T7"/>
                    </a:cxn>
                    <a:cxn ang="0">
                      <a:pos x="T8" y="T9"/>
                    </a:cxn>
                    <a:cxn ang="0">
                      <a:pos x="T10" y="T11"/>
                    </a:cxn>
                    <a:cxn ang="0">
                      <a:pos x="T12" y="T13"/>
                    </a:cxn>
                  </a:cxnLst>
                  <a:rect l="0" t="0" r="r" b="b"/>
                  <a:pathLst>
                    <a:path w="26" h="227">
                      <a:moveTo>
                        <a:pt x="26" y="226"/>
                      </a:moveTo>
                      <a:lnTo>
                        <a:pt x="23" y="227"/>
                      </a:lnTo>
                      <a:lnTo>
                        <a:pt x="12" y="226"/>
                      </a:lnTo>
                      <a:lnTo>
                        <a:pt x="0" y="222"/>
                      </a:lnTo>
                      <a:lnTo>
                        <a:pt x="22" y="4"/>
                      </a:lnTo>
                      <a:lnTo>
                        <a:pt x="26" y="0"/>
                      </a:lnTo>
                      <a:lnTo>
                        <a:pt x="26" y="22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09" name="Freeform 389"/>
                <p:cNvSpPr>
                  <a:spLocks/>
                </p:cNvSpPr>
                <p:nvPr/>
              </p:nvSpPr>
              <p:spPr bwMode="auto">
                <a:xfrm>
                  <a:off x="2687" y="2455"/>
                  <a:ext cx="100" cy="247"/>
                </a:xfrm>
                <a:custGeom>
                  <a:avLst/>
                  <a:gdLst>
                    <a:gd name="T0" fmla="*/ 0 w 100"/>
                    <a:gd name="T1" fmla="*/ 51 h 247"/>
                    <a:gd name="T2" fmla="*/ 8 w 100"/>
                    <a:gd name="T3" fmla="*/ 50 h 247"/>
                    <a:gd name="T4" fmla="*/ 20 w 100"/>
                    <a:gd name="T5" fmla="*/ 47 h 247"/>
                    <a:gd name="T6" fmla="*/ 32 w 100"/>
                    <a:gd name="T7" fmla="*/ 43 h 247"/>
                    <a:gd name="T8" fmla="*/ 46 w 100"/>
                    <a:gd name="T9" fmla="*/ 39 h 247"/>
                    <a:gd name="T10" fmla="*/ 53 w 100"/>
                    <a:gd name="T11" fmla="*/ 35 h 247"/>
                    <a:gd name="T12" fmla="*/ 59 w 100"/>
                    <a:gd name="T13" fmla="*/ 31 h 247"/>
                    <a:gd name="T14" fmla="*/ 66 w 100"/>
                    <a:gd name="T15" fmla="*/ 26 h 247"/>
                    <a:gd name="T16" fmla="*/ 74 w 100"/>
                    <a:gd name="T17" fmla="*/ 22 h 247"/>
                    <a:gd name="T18" fmla="*/ 80 w 100"/>
                    <a:gd name="T19" fmla="*/ 15 h 247"/>
                    <a:gd name="T20" fmla="*/ 87 w 100"/>
                    <a:gd name="T21" fmla="*/ 10 h 247"/>
                    <a:gd name="T22" fmla="*/ 94 w 100"/>
                    <a:gd name="T23" fmla="*/ 4 h 247"/>
                    <a:gd name="T24" fmla="*/ 100 w 100"/>
                    <a:gd name="T25" fmla="*/ 0 h 247"/>
                    <a:gd name="T26" fmla="*/ 100 w 100"/>
                    <a:gd name="T27" fmla="*/ 9 h 247"/>
                    <a:gd name="T28" fmla="*/ 54 w 100"/>
                    <a:gd name="T29" fmla="*/ 247 h 247"/>
                    <a:gd name="T30" fmla="*/ 46 w 100"/>
                    <a:gd name="T31" fmla="*/ 241 h 247"/>
                    <a:gd name="T32" fmla="*/ 40 w 100"/>
                    <a:gd name="T33" fmla="*/ 237 h 247"/>
                    <a:gd name="T34" fmla="*/ 32 w 100"/>
                    <a:gd name="T35" fmla="*/ 233 h 247"/>
                    <a:gd name="T36" fmla="*/ 25 w 100"/>
                    <a:gd name="T37" fmla="*/ 230 h 247"/>
                    <a:gd name="T38" fmla="*/ 17 w 100"/>
                    <a:gd name="T39" fmla="*/ 227 h 247"/>
                    <a:gd name="T40" fmla="*/ 9 w 100"/>
                    <a:gd name="T41" fmla="*/ 226 h 247"/>
                    <a:gd name="T42" fmla="*/ 3 w 100"/>
                    <a:gd name="T43" fmla="*/ 226 h 247"/>
                    <a:gd name="T44" fmla="*/ 0 w 100"/>
                    <a:gd name="T45" fmla="*/ 226 h 247"/>
                    <a:gd name="T46" fmla="*/ 0 w 100"/>
                    <a:gd name="T47" fmla="*/ 5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0" h="247">
                      <a:moveTo>
                        <a:pt x="0" y="51"/>
                      </a:moveTo>
                      <a:lnTo>
                        <a:pt x="8" y="50"/>
                      </a:lnTo>
                      <a:lnTo>
                        <a:pt x="20" y="47"/>
                      </a:lnTo>
                      <a:lnTo>
                        <a:pt x="32" y="43"/>
                      </a:lnTo>
                      <a:lnTo>
                        <a:pt x="46" y="39"/>
                      </a:lnTo>
                      <a:lnTo>
                        <a:pt x="53" y="35"/>
                      </a:lnTo>
                      <a:lnTo>
                        <a:pt x="59" y="31"/>
                      </a:lnTo>
                      <a:lnTo>
                        <a:pt x="66" y="26"/>
                      </a:lnTo>
                      <a:lnTo>
                        <a:pt x="74" y="22"/>
                      </a:lnTo>
                      <a:lnTo>
                        <a:pt x="80" y="15"/>
                      </a:lnTo>
                      <a:lnTo>
                        <a:pt x="87" y="10"/>
                      </a:lnTo>
                      <a:lnTo>
                        <a:pt x="94" y="4"/>
                      </a:lnTo>
                      <a:lnTo>
                        <a:pt x="100" y="0"/>
                      </a:lnTo>
                      <a:lnTo>
                        <a:pt x="100" y="9"/>
                      </a:lnTo>
                      <a:lnTo>
                        <a:pt x="54" y="247"/>
                      </a:lnTo>
                      <a:lnTo>
                        <a:pt x="46" y="241"/>
                      </a:lnTo>
                      <a:lnTo>
                        <a:pt x="40" y="237"/>
                      </a:lnTo>
                      <a:lnTo>
                        <a:pt x="32" y="233"/>
                      </a:lnTo>
                      <a:lnTo>
                        <a:pt x="25" y="230"/>
                      </a:lnTo>
                      <a:lnTo>
                        <a:pt x="17" y="227"/>
                      </a:lnTo>
                      <a:lnTo>
                        <a:pt x="9" y="226"/>
                      </a:lnTo>
                      <a:lnTo>
                        <a:pt x="3" y="226"/>
                      </a:lnTo>
                      <a:lnTo>
                        <a:pt x="0" y="226"/>
                      </a:lnTo>
                      <a:lnTo>
                        <a:pt x="0" y="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0" name="Freeform 390"/>
                <p:cNvSpPr>
                  <a:spLocks/>
                </p:cNvSpPr>
                <p:nvPr/>
              </p:nvSpPr>
              <p:spPr bwMode="auto">
                <a:xfrm>
                  <a:off x="2641" y="2503"/>
                  <a:ext cx="46" cy="187"/>
                </a:xfrm>
                <a:custGeom>
                  <a:avLst/>
                  <a:gdLst>
                    <a:gd name="T0" fmla="*/ 46 w 46"/>
                    <a:gd name="T1" fmla="*/ 178 h 187"/>
                    <a:gd name="T2" fmla="*/ 43 w 46"/>
                    <a:gd name="T3" fmla="*/ 178 h 187"/>
                    <a:gd name="T4" fmla="*/ 42 w 46"/>
                    <a:gd name="T5" fmla="*/ 178 h 187"/>
                    <a:gd name="T6" fmla="*/ 32 w 46"/>
                    <a:gd name="T7" fmla="*/ 178 h 187"/>
                    <a:gd name="T8" fmla="*/ 21 w 46"/>
                    <a:gd name="T9" fmla="*/ 179 h 187"/>
                    <a:gd name="T10" fmla="*/ 11 w 46"/>
                    <a:gd name="T11" fmla="*/ 182 h 187"/>
                    <a:gd name="T12" fmla="*/ 0 w 46"/>
                    <a:gd name="T13" fmla="*/ 187 h 187"/>
                    <a:gd name="T14" fmla="*/ 18 w 46"/>
                    <a:gd name="T15" fmla="*/ 0 h 187"/>
                    <a:gd name="T16" fmla="*/ 30 w 46"/>
                    <a:gd name="T17" fmla="*/ 2 h 187"/>
                    <a:gd name="T18" fmla="*/ 45 w 46"/>
                    <a:gd name="T19" fmla="*/ 3 h 187"/>
                    <a:gd name="T20" fmla="*/ 46 w 46"/>
                    <a:gd name="T21" fmla="*/ 3 h 187"/>
                    <a:gd name="T22" fmla="*/ 46 w 46"/>
                    <a:gd name="T23" fmla="*/ 17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187">
                      <a:moveTo>
                        <a:pt x="46" y="178"/>
                      </a:moveTo>
                      <a:lnTo>
                        <a:pt x="43" y="178"/>
                      </a:lnTo>
                      <a:lnTo>
                        <a:pt x="42" y="178"/>
                      </a:lnTo>
                      <a:lnTo>
                        <a:pt x="32" y="178"/>
                      </a:lnTo>
                      <a:lnTo>
                        <a:pt x="21" y="179"/>
                      </a:lnTo>
                      <a:lnTo>
                        <a:pt x="11" y="182"/>
                      </a:lnTo>
                      <a:lnTo>
                        <a:pt x="0" y="187"/>
                      </a:lnTo>
                      <a:lnTo>
                        <a:pt x="18" y="0"/>
                      </a:lnTo>
                      <a:lnTo>
                        <a:pt x="30" y="2"/>
                      </a:lnTo>
                      <a:lnTo>
                        <a:pt x="45" y="3"/>
                      </a:lnTo>
                      <a:lnTo>
                        <a:pt x="46" y="3"/>
                      </a:lnTo>
                      <a:lnTo>
                        <a:pt x="46" y="17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1" name="Freeform 391"/>
                <p:cNvSpPr>
                  <a:spLocks/>
                </p:cNvSpPr>
                <p:nvPr/>
              </p:nvSpPr>
              <p:spPr bwMode="auto">
                <a:xfrm>
                  <a:off x="2687" y="2698"/>
                  <a:ext cx="49" cy="216"/>
                </a:xfrm>
                <a:custGeom>
                  <a:avLst/>
                  <a:gdLst>
                    <a:gd name="T0" fmla="*/ 0 w 49"/>
                    <a:gd name="T1" fmla="*/ 0 h 216"/>
                    <a:gd name="T2" fmla="*/ 3 w 49"/>
                    <a:gd name="T3" fmla="*/ 0 h 216"/>
                    <a:gd name="T4" fmla="*/ 9 w 49"/>
                    <a:gd name="T5" fmla="*/ 2 h 216"/>
                    <a:gd name="T6" fmla="*/ 16 w 49"/>
                    <a:gd name="T7" fmla="*/ 3 h 216"/>
                    <a:gd name="T8" fmla="*/ 24 w 49"/>
                    <a:gd name="T9" fmla="*/ 7 h 216"/>
                    <a:gd name="T10" fmla="*/ 29 w 49"/>
                    <a:gd name="T11" fmla="*/ 9 h 216"/>
                    <a:gd name="T12" fmla="*/ 36 w 49"/>
                    <a:gd name="T13" fmla="*/ 15 h 216"/>
                    <a:gd name="T14" fmla="*/ 42 w 49"/>
                    <a:gd name="T15" fmla="*/ 19 h 216"/>
                    <a:gd name="T16" fmla="*/ 49 w 49"/>
                    <a:gd name="T17" fmla="*/ 27 h 216"/>
                    <a:gd name="T18" fmla="*/ 15 w 49"/>
                    <a:gd name="T19" fmla="*/ 207 h 216"/>
                    <a:gd name="T20" fmla="*/ 4 w 49"/>
                    <a:gd name="T21" fmla="*/ 214 h 216"/>
                    <a:gd name="T22" fmla="*/ 0 w 49"/>
                    <a:gd name="T23" fmla="*/ 216 h 216"/>
                    <a:gd name="T24" fmla="*/ 0 w 49"/>
                    <a:gd name="T2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16">
                      <a:moveTo>
                        <a:pt x="0" y="0"/>
                      </a:moveTo>
                      <a:lnTo>
                        <a:pt x="3" y="0"/>
                      </a:lnTo>
                      <a:lnTo>
                        <a:pt x="9" y="2"/>
                      </a:lnTo>
                      <a:lnTo>
                        <a:pt x="16" y="3"/>
                      </a:lnTo>
                      <a:lnTo>
                        <a:pt x="24" y="7"/>
                      </a:lnTo>
                      <a:lnTo>
                        <a:pt x="29" y="9"/>
                      </a:lnTo>
                      <a:lnTo>
                        <a:pt x="36" y="15"/>
                      </a:lnTo>
                      <a:lnTo>
                        <a:pt x="42" y="19"/>
                      </a:lnTo>
                      <a:lnTo>
                        <a:pt x="49" y="27"/>
                      </a:lnTo>
                      <a:lnTo>
                        <a:pt x="15" y="207"/>
                      </a:lnTo>
                      <a:lnTo>
                        <a:pt x="4" y="214"/>
                      </a:lnTo>
                      <a:lnTo>
                        <a:pt x="0" y="21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2" name="Freeform 392"/>
                <p:cNvSpPr>
                  <a:spLocks/>
                </p:cNvSpPr>
                <p:nvPr/>
              </p:nvSpPr>
              <p:spPr bwMode="auto">
                <a:xfrm>
                  <a:off x="2616" y="2698"/>
                  <a:ext cx="71" cy="236"/>
                </a:xfrm>
                <a:custGeom>
                  <a:avLst/>
                  <a:gdLst>
                    <a:gd name="T0" fmla="*/ 71 w 71"/>
                    <a:gd name="T1" fmla="*/ 216 h 236"/>
                    <a:gd name="T2" fmla="*/ 66 w 71"/>
                    <a:gd name="T3" fmla="*/ 220 h 236"/>
                    <a:gd name="T4" fmla="*/ 55 w 71"/>
                    <a:gd name="T5" fmla="*/ 224 h 236"/>
                    <a:gd name="T6" fmla="*/ 47 w 71"/>
                    <a:gd name="T7" fmla="*/ 229 h 236"/>
                    <a:gd name="T8" fmla="*/ 38 w 71"/>
                    <a:gd name="T9" fmla="*/ 231 h 236"/>
                    <a:gd name="T10" fmla="*/ 29 w 71"/>
                    <a:gd name="T11" fmla="*/ 233 h 236"/>
                    <a:gd name="T12" fmla="*/ 21 w 71"/>
                    <a:gd name="T13" fmla="*/ 235 h 236"/>
                    <a:gd name="T14" fmla="*/ 16 w 71"/>
                    <a:gd name="T15" fmla="*/ 236 h 236"/>
                    <a:gd name="T16" fmla="*/ 8 w 71"/>
                    <a:gd name="T17" fmla="*/ 235 h 236"/>
                    <a:gd name="T18" fmla="*/ 0 w 71"/>
                    <a:gd name="T19" fmla="*/ 235 h 236"/>
                    <a:gd name="T20" fmla="*/ 22 w 71"/>
                    <a:gd name="T21" fmla="*/ 12 h 236"/>
                    <a:gd name="T22" fmla="*/ 33 w 71"/>
                    <a:gd name="T23" fmla="*/ 6 h 236"/>
                    <a:gd name="T24" fmla="*/ 45 w 71"/>
                    <a:gd name="T25" fmla="*/ 3 h 236"/>
                    <a:gd name="T26" fmla="*/ 55 w 71"/>
                    <a:gd name="T27" fmla="*/ 0 h 236"/>
                    <a:gd name="T28" fmla="*/ 66 w 71"/>
                    <a:gd name="T29" fmla="*/ 0 h 236"/>
                    <a:gd name="T30" fmla="*/ 67 w 71"/>
                    <a:gd name="T31" fmla="*/ 0 h 236"/>
                    <a:gd name="T32" fmla="*/ 71 w 71"/>
                    <a:gd name="T33" fmla="*/ 0 h 236"/>
                    <a:gd name="T34" fmla="*/ 71 w 71"/>
                    <a:gd name="T35" fmla="*/ 21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236">
                      <a:moveTo>
                        <a:pt x="71" y="216"/>
                      </a:moveTo>
                      <a:lnTo>
                        <a:pt x="66" y="220"/>
                      </a:lnTo>
                      <a:lnTo>
                        <a:pt x="55" y="224"/>
                      </a:lnTo>
                      <a:lnTo>
                        <a:pt x="47" y="229"/>
                      </a:lnTo>
                      <a:lnTo>
                        <a:pt x="38" y="231"/>
                      </a:lnTo>
                      <a:lnTo>
                        <a:pt x="29" y="233"/>
                      </a:lnTo>
                      <a:lnTo>
                        <a:pt x="21" y="235"/>
                      </a:lnTo>
                      <a:lnTo>
                        <a:pt x="16" y="236"/>
                      </a:lnTo>
                      <a:lnTo>
                        <a:pt x="8" y="235"/>
                      </a:lnTo>
                      <a:lnTo>
                        <a:pt x="0" y="235"/>
                      </a:lnTo>
                      <a:lnTo>
                        <a:pt x="22" y="12"/>
                      </a:lnTo>
                      <a:lnTo>
                        <a:pt x="33" y="6"/>
                      </a:lnTo>
                      <a:lnTo>
                        <a:pt x="45" y="3"/>
                      </a:lnTo>
                      <a:lnTo>
                        <a:pt x="55" y="0"/>
                      </a:lnTo>
                      <a:lnTo>
                        <a:pt x="66" y="0"/>
                      </a:lnTo>
                      <a:lnTo>
                        <a:pt x="67" y="0"/>
                      </a:lnTo>
                      <a:lnTo>
                        <a:pt x="71" y="0"/>
                      </a:lnTo>
                      <a:lnTo>
                        <a:pt x="71" y="21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3" name="Freeform 393"/>
                <p:cNvSpPr>
                  <a:spLocks/>
                </p:cNvSpPr>
                <p:nvPr/>
              </p:nvSpPr>
              <p:spPr bwMode="auto">
                <a:xfrm>
                  <a:off x="2687" y="2931"/>
                  <a:ext cx="9" cy="45"/>
                </a:xfrm>
                <a:custGeom>
                  <a:avLst/>
                  <a:gdLst>
                    <a:gd name="T0" fmla="*/ 0 w 9"/>
                    <a:gd name="T1" fmla="*/ 3 h 45"/>
                    <a:gd name="T2" fmla="*/ 9 w 9"/>
                    <a:gd name="T3" fmla="*/ 0 h 45"/>
                    <a:gd name="T4" fmla="*/ 0 w 9"/>
                    <a:gd name="T5" fmla="*/ 45 h 45"/>
                    <a:gd name="T6" fmla="*/ 0 w 9"/>
                    <a:gd name="T7" fmla="*/ 3 h 45"/>
                  </a:gdLst>
                  <a:ahLst/>
                  <a:cxnLst>
                    <a:cxn ang="0">
                      <a:pos x="T0" y="T1"/>
                    </a:cxn>
                    <a:cxn ang="0">
                      <a:pos x="T2" y="T3"/>
                    </a:cxn>
                    <a:cxn ang="0">
                      <a:pos x="T4" y="T5"/>
                    </a:cxn>
                    <a:cxn ang="0">
                      <a:pos x="T6" y="T7"/>
                    </a:cxn>
                  </a:cxnLst>
                  <a:rect l="0" t="0" r="r" b="b"/>
                  <a:pathLst>
                    <a:path w="9" h="45">
                      <a:moveTo>
                        <a:pt x="0" y="3"/>
                      </a:moveTo>
                      <a:lnTo>
                        <a:pt x="9" y="0"/>
                      </a:lnTo>
                      <a:lnTo>
                        <a:pt x="0" y="45"/>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4" name="Freeform 394"/>
                <p:cNvSpPr>
                  <a:spLocks/>
                </p:cNvSpPr>
                <p:nvPr/>
              </p:nvSpPr>
              <p:spPr bwMode="auto">
                <a:xfrm>
                  <a:off x="2578" y="2934"/>
                  <a:ext cx="109" cy="378"/>
                </a:xfrm>
                <a:custGeom>
                  <a:avLst/>
                  <a:gdLst>
                    <a:gd name="T0" fmla="*/ 109 w 109"/>
                    <a:gd name="T1" fmla="*/ 42 h 378"/>
                    <a:gd name="T2" fmla="*/ 45 w 109"/>
                    <a:gd name="T3" fmla="*/ 370 h 378"/>
                    <a:gd name="T4" fmla="*/ 33 w 109"/>
                    <a:gd name="T5" fmla="*/ 371 h 378"/>
                    <a:gd name="T6" fmla="*/ 22 w 109"/>
                    <a:gd name="T7" fmla="*/ 374 h 378"/>
                    <a:gd name="T8" fmla="*/ 10 w 109"/>
                    <a:gd name="T9" fmla="*/ 375 h 378"/>
                    <a:gd name="T10" fmla="*/ 0 w 109"/>
                    <a:gd name="T11" fmla="*/ 378 h 378"/>
                    <a:gd name="T12" fmla="*/ 37 w 109"/>
                    <a:gd name="T13" fmla="*/ 16 h 378"/>
                    <a:gd name="T14" fmla="*/ 45 w 109"/>
                    <a:gd name="T15" fmla="*/ 16 h 378"/>
                    <a:gd name="T16" fmla="*/ 54 w 109"/>
                    <a:gd name="T17" fmla="*/ 17 h 378"/>
                    <a:gd name="T18" fmla="*/ 58 w 109"/>
                    <a:gd name="T19" fmla="*/ 16 h 378"/>
                    <a:gd name="T20" fmla="*/ 66 w 109"/>
                    <a:gd name="T21" fmla="*/ 16 h 378"/>
                    <a:gd name="T22" fmla="*/ 74 w 109"/>
                    <a:gd name="T23" fmla="*/ 13 h 378"/>
                    <a:gd name="T24" fmla="*/ 81 w 109"/>
                    <a:gd name="T25" fmla="*/ 12 h 378"/>
                    <a:gd name="T26" fmla="*/ 89 w 109"/>
                    <a:gd name="T27" fmla="*/ 8 h 378"/>
                    <a:gd name="T28" fmla="*/ 99 w 109"/>
                    <a:gd name="T29" fmla="*/ 5 h 378"/>
                    <a:gd name="T30" fmla="*/ 108 w 109"/>
                    <a:gd name="T31" fmla="*/ 1 h 378"/>
                    <a:gd name="T32" fmla="*/ 109 w 109"/>
                    <a:gd name="T33" fmla="*/ 0 h 378"/>
                    <a:gd name="T34" fmla="*/ 109 w 109"/>
                    <a:gd name="T35" fmla="*/ 42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378">
                      <a:moveTo>
                        <a:pt x="109" y="42"/>
                      </a:moveTo>
                      <a:lnTo>
                        <a:pt x="45" y="370"/>
                      </a:lnTo>
                      <a:lnTo>
                        <a:pt x="33" y="371"/>
                      </a:lnTo>
                      <a:lnTo>
                        <a:pt x="22" y="374"/>
                      </a:lnTo>
                      <a:lnTo>
                        <a:pt x="10" y="375"/>
                      </a:lnTo>
                      <a:lnTo>
                        <a:pt x="0" y="378"/>
                      </a:lnTo>
                      <a:lnTo>
                        <a:pt x="37" y="16"/>
                      </a:lnTo>
                      <a:lnTo>
                        <a:pt x="45" y="16"/>
                      </a:lnTo>
                      <a:lnTo>
                        <a:pt x="54" y="17"/>
                      </a:lnTo>
                      <a:lnTo>
                        <a:pt x="58" y="16"/>
                      </a:lnTo>
                      <a:lnTo>
                        <a:pt x="66" y="16"/>
                      </a:lnTo>
                      <a:lnTo>
                        <a:pt x="74" y="13"/>
                      </a:lnTo>
                      <a:lnTo>
                        <a:pt x="81" y="12"/>
                      </a:lnTo>
                      <a:lnTo>
                        <a:pt x="89" y="8"/>
                      </a:lnTo>
                      <a:lnTo>
                        <a:pt x="99" y="5"/>
                      </a:lnTo>
                      <a:lnTo>
                        <a:pt x="108" y="1"/>
                      </a:lnTo>
                      <a:lnTo>
                        <a:pt x="109" y="0"/>
                      </a:lnTo>
                      <a:lnTo>
                        <a:pt x="109" y="4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5" name="Freeform 395"/>
                <p:cNvSpPr>
                  <a:spLocks/>
                </p:cNvSpPr>
                <p:nvPr/>
              </p:nvSpPr>
              <p:spPr bwMode="auto">
                <a:xfrm>
                  <a:off x="2787" y="1578"/>
                  <a:ext cx="173" cy="705"/>
                </a:xfrm>
                <a:custGeom>
                  <a:avLst/>
                  <a:gdLst>
                    <a:gd name="T0" fmla="*/ 0 w 173"/>
                    <a:gd name="T1" fmla="*/ 27 h 705"/>
                    <a:gd name="T2" fmla="*/ 0 w 173"/>
                    <a:gd name="T3" fmla="*/ 27 h 705"/>
                    <a:gd name="T4" fmla="*/ 13 w 173"/>
                    <a:gd name="T5" fmla="*/ 26 h 705"/>
                    <a:gd name="T6" fmla="*/ 25 w 173"/>
                    <a:gd name="T7" fmla="*/ 23 h 705"/>
                    <a:gd name="T8" fmla="*/ 40 w 173"/>
                    <a:gd name="T9" fmla="*/ 22 h 705"/>
                    <a:gd name="T10" fmla="*/ 52 w 173"/>
                    <a:gd name="T11" fmla="*/ 19 h 705"/>
                    <a:gd name="T12" fmla="*/ 66 w 173"/>
                    <a:gd name="T13" fmla="*/ 18 h 705"/>
                    <a:gd name="T14" fmla="*/ 78 w 173"/>
                    <a:gd name="T15" fmla="*/ 14 h 705"/>
                    <a:gd name="T16" fmla="*/ 92 w 173"/>
                    <a:gd name="T17" fmla="*/ 13 h 705"/>
                    <a:gd name="T18" fmla="*/ 104 w 173"/>
                    <a:gd name="T19" fmla="*/ 10 h 705"/>
                    <a:gd name="T20" fmla="*/ 119 w 173"/>
                    <a:gd name="T21" fmla="*/ 9 h 705"/>
                    <a:gd name="T22" fmla="*/ 132 w 173"/>
                    <a:gd name="T23" fmla="*/ 5 h 705"/>
                    <a:gd name="T24" fmla="*/ 145 w 173"/>
                    <a:gd name="T25" fmla="*/ 4 h 705"/>
                    <a:gd name="T26" fmla="*/ 158 w 173"/>
                    <a:gd name="T27" fmla="*/ 1 h 705"/>
                    <a:gd name="T28" fmla="*/ 173 w 173"/>
                    <a:gd name="T29" fmla="*/ 0 h 705"/>
                    <a:gd name="T30" fmla="*/ 73 w 173"/>
                    <a:gd name="T31" fmla="*/ 513 h 705"/>
                    <a:gd name="T32" fmla="*/ 70 w 173"/>
                    <a:gd name="T33" fmla="*/ 515 h 705"/>
                    <a:gd name="T34" fmla="*/ 73 w 173"/>
                    <a:gd name="T35" fmla="*/ 515 h 705"/>
                    <a:gd name="T36" fmla="*/ 34 w 173"/>
                    <a:gd name="T37" fmla="*/ 705 h 705"/>
                    <a:gd name="T38" fmla="*/ 29 w 173"/>
                    <a:gd name="T39" fmla="*/ 698 h 705"/>
                    <a:gd name="T40" fmla="*/ 25 w 173"/>
                    <a:gd name="T41" fmla="*/ 691 h 705"/>
                    <a:gd name="T42" fmla="*/ 21 w 173"/>
                    <a:gd name="T43" fmla="*/ 684 h 705"/>
                    <a:gd name="T44" fmla="*/ 17 w 173"/>
                    <a:gd name="T45" fmla="*/ 680 h 705"/>
                    <a:gd name="T46" fmla="*/ 7 w 173"/>
                    <a:gd name="T47" fmla="*/ 671 h 705"/>
                    <a:gd name="T48" fmla="*/ 0 w 173"/>
                    <a:gd name="T49" fmla="*/ 667 h 705"/>
                    <a:gd name="T50" fmla="*/ 0 w 173"/>
                    <a:gd name="T51" fmla="*/ 424 h 705"/>
                    <a:gd name="T52" fmla="*/ 2 w 173"/>
                    <a:gd name="T53" fmla="*/ 421 h 705"/>
                    <a:gd name="T54" fmla="*/ 5 w 173"/>
                    <a:gd name="T55" fmla="*/ 414 h 705"/>
                    <a:gd name="T56" fmla="*/ 9 w 173"/>
                    <a:gd name="T57" fmla="*/ 408 h 705"/>
                    <a:gd name="T58" fmla="*/ 15 w 173"/>
                    <a:gd name="T59" fmla="*/ 403 h 705"/>
                    <a:gd name="T60" fmla="*/ 19 w 173"/>
                    <a:gd name="T61" fmla="*/ 395 h 705"/>
                    <a:gd name="T62" fmla="*/ 23 w 173"/>
                    <a:gd name="T63" fmla="*/ 388 h 705"/>
                    <a:gd name="T64" fmla="*/ 27 w 173"/>
                    <a:gd name="T65" fmla="*/ 380 h 705"/>
                    <a:gd name="T66" fmla="*/ 30 w 173"/>
                    <a:gd name="T67" fmla="*/ 374 h 705"/>
                    <a:gd name="T68" fmla="*/ 32 w 173"/>
                    <a:gd name="T69" fmla="*/ 364 h 705"/>
                    <a:gd name="T70" fmla="*/ 34 w 173"/>
                    <a:gd name="T71" fmla="*/ 355 h 705"/>
                    <a:gd name="T72" fmla="*/ 37 w 173"/>
                    <a:gd name="T73" fmla="*/ 346 h 705"/>
                    <a:gd name="T74" fmla="*/ 40 w 173"/>
                    <a:gd name="T75" fmla="*/ 337 h 705"/>
                    <a:gd name="T76" fmla="*/ 41 w 173"/>
                    <a:gd name="T77" fmla="*/ 326 h 705"/>
                    <a:gd name="T78" fmla="*/ 42 w 173"/>
                    <a:gd name="T79" fmla="*/ 317 h 705"/>
                    <a:gd name="T80" fmla="*/ 42 w 173"/>
                    <a:gd name="T81" fmla="*/ 306 h 705"/>
                    <a:gd name="T82" fmla="*/ 44 w 173"/>
                    <a:gd name="T83" fmla="*/ 296 h 705"/>
                    <a:gd name="T84" fmla="*/ 42 w 173"/>
                    <a:gd name="T85" fmla="*/ 281 h 705"/>
                    <a:gd name="T86" fmla="*/ 40 w 173"/>
                    <a:gd name="T87" fmla="*/ 270 h 705"/>
                    <a:gd name="T88" fmla="*/ 36 w 173"/>
                    <a:gd name="T89" fmla="*/ 258 h 705"/>
                    <a:gd name="T90" fmla="*/ 33 w 173"/>
                    <a:gd name="T91" fmla="*/ 249 h 705"/>
                    <a:gd name="T92" fmla="*/ 27 w 173"/>
                    <a:gd name="T93" fmla="*/ 238 h 705"/>
                    <a:gd name="T94" fmla="*/ 21 w 173"/>
                    <a:gd name="T95" fmla="*/ 231 h 705"/>
                    <a:gd name="T96" fmla="*/ 15 w 173"/>
                    <a:gd name="T97" fmla="*/ 224 h 705"/>
                    <a:gd name="T98" fmla="*/ 9 w 173"/>
                    <a:gd name="T99" fmla="*/ 218 h 705"/>
                    <a:gd name="T100" fmla="*/ 2 w 173"/>
                    <a:gd name="T101" fmla="*/ 212 h 705"/>
                    <a:gd name="T102" fmla="*/ 0 w 173"/>
                    <a:gd name="T103" fmla="*/ 210 h 705"/>
                    <a:gd name="T104" fmla="*/ 0 w 173"/>
                    <a:gd name="T105" fmla="*/ 27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 h="705">
                      <a:moveTo>
                        <a:pt x="0" y="27"/>
                      </a:moveTo>
                      <a:lnTo>
                        <a:pt x="0" y="27"/>
                      </a:lnTo>
                      <a:lnTo>
                        <a:pt x="13" y="26"/>
                      </a:lnTo>
                      <a:lnTo>
                        <a:pt x="25" y="23"/>
                      </a:lnTo>
                      <a:lnTo>
                        <a:pt x="40" y="22"/>
                      </a:lnTo>
                      <a:lnTo>
                        <a:pt x="52" y="19"/>
                      </a:lnTo>
                      <a:lnTo>
                        <a:pt x="66" y="18"/>
                      </a:lnTo>
                      <a:lnTo>
                        <a:pt x="78" y="14"/>
                      </a:lnTo>
                      <a:lnTo>
                        <a:pt x="92" y="13"/>
                      </a:lnTo>
                      <a:lnTo>
                        <a:pt x="104" y="10"/>
                      </a:lnTo>
                      <a:lnTo>
                        <a:pt x="119" y="9"/>
                      </a:lnTo>
                      <a:lnTo>
                        <a:pt x="132" y="5"/>
                      </a:lnTo>
                      <a:lnTo>
                        <a:pt x="145" y="4"/>
                      </a:lnTo>
                      <a:lnTo>
                        <a:pt x="158" y="1"/>
                      </a:lnTo>
                      <a:lnTo>
                        <a:pt x="173" y="0"/>
                      </a:lnTo>
                      <a:lnTo>
                        <a:pt x="73" y="513"/>
                      </a:lnTo>
                      <a:lnTo>
                        <a:pt x="70" y="515"/>
                      </a:lnTo>
                      <a:lnTo>
                        <a:pt x="73" y="515"/>
                      </a:lnTo>
                      <a:lnTo>
                        <a:pt x="34" y="705"/>
                      </a:lnTo>
                      <a:lnTo>
                        <a:pt x="29" y="698"/>
                      </a:lnTo>
                      <a:lnTo>
                        <a:pt x="25" y="691"/>
                      </a:lnTo>
                      <a:lnTo>
                        <a:pt x="21" y="684"/>
                      </a:lnTo>
                      <a:lnTo>
                        <a:pt x="17" y="680"/>
                      </a:lnTo>
                      <a:lnTo>
                        <a:pt x="7" y="671"/>
                      </a:lnTo>
                      <a:lnTo>
                        <a:pt x="0" y="667"/>
                      </a:lnTo>
                      <a:lnTo>
                        <a:pt x="0" y="424"/>
                      </a:lnTo>
                      <a:lnTo>
                        <a:pt x="2" y="421"/>
                      </a:lnTo>
                      <a:lnTo>
                        <a:pt x="5" y="414"/>
                      </a:lnTo>
                      <a:lnTo>
                        <a:pt x="9" y="408"/>
                      </a:lnTo>
                      <a:lnTo>
                        <a:pt x="15" y="403"/>
                      </a:lnTo>
                      <a:lnTo>
                        <a:pt x="19" y="395"/>
                      </a:lnTo>
                      <a:lnTo>
                        <a:pt x="23" y="388"/>
                      </a:lnTo>
                      <a:lnTo>
                        <a:pt x="27" y="380"/>
                      </a:lnTo>
                      <a:lnTo>
                        <a:pt x="30" y="374"/>
                      </a:lnTo>
                      <a:lnTo>
                        <a:pt x="32" y="364"/>
                      </a:lnTo>
                      <a:lnTo>
                        <a:pt x="34" y="355"/>
                      </a:lnTo>
                      <a:lnTo>
                        <a:pt x="37" y="346"/>
                      </a:lnTo>
                      <a:lnTo>
                        <a:pt x="40" y="337"/>
                      </a:lnTo>
                      <a:lnTo>
                        <a:pt x="41" y="326"/>
                      </a:lnTo>
                      <a:lnTo>
                        <a:pt x="42" y="317"/>
                      </a:lnTo>
                      <a:lnTo>
                        <a:pt x="42" y="306"/>
                      </a:lnTo>
                      <a:lnTo>
                        <a:pt x="44" y="296"/>
                      </a:lnTo>
                      <a:lnTo>
                        <a:pt x="42" y="281"/>
                      </a:lnTo>
                      <a:lnTo>
                        <a:pt x="40" y="270"/>
                      </a:lnTo>
                      <a:lnTo>
                        <a:pt x="36" y="258"/>
                      </a:lnTo>
                      <a:lnTo>
                        <a:pt x="33" y="249"/>
                      </a:lnTo>
                      <a:lnTo>
                        <a:pt x="27" y="238"/>
                      </a:lnTo>
                      <a:lnTo>
                        <a:pt x="21" y="231"/>
                      </a:lnTo>
                      <a:lnTo>
                        <a:pt x="15" y="224"/>
                      </a:lnTo>
                      <a:lnTo>
                        <a:pt x="9" y="218"/>
                      </a:lnTo>
                      <a:lnTo>
                        <a:pt x="2" y="212"/>
                      </a:lnTo>
                      <a:lnTo>
                        <a:pt x="0" y="210"/>
                      </a:lnTo>
                      <a:lnTo>
                        <a:pt x="0" y="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6" name="Freeform 396"/>
                <p:cNvSpPr>
                  <a:spLocks/>
                </p:cNvSpPr>
                <p:nvPr/>
              </p:nvSpPr>
              <p:spPr bwMode="auto">
                <a:xfrm>
                  <a:off x="2733" y="1605"/>
                  <a:ext cx="54" cy="183"/>
                </a:xfrm>
                <a:custGeom>
                  <a:avLst/>
                  <a:gdLst>
                    <a:gd name="T0" fmla="*/ 54 w 54"/>
                    <a:gd name="T1" fmla="*/ 183 h 183"/>
                    <a:gd name="T2" fmla="*/ 48 w 54"/>
                    <a:gd name="T3" fmla="*/ 181 h 183"/>
                    <a:gd name="T4" fmla="*/ 40 w 54"/>
                    <a:gd name="T5" fmla="*/ 175 h 183"/>
                    <a:gd name="T6" fmla="*/ 32 w 54"/>
                    <a:gd name="T7" fmla="*/ 174 h 183"/>
                    <a:gd name="T8" fmla="*/ 24 w 54"/>
                    <a:gd name="T9" fmla="*/ 170 h 183"/>
                    <a:gd name="T10" fmla="*/ 16 w 54"/>
                    <a:gd name="T11" fmla="*/ 169 h 183"/>
                    <a:gd name="T12" fmla="*/ 8 w 54"/>
                    <a:gd name="T13" fmla="*/ 169 h 183"/>
                    <a:gd name="T14" fmla="*/ 3 w 54"/>
                    <a:gd name="T15" fmla="*/ 169 h 183"/>
                    <a:gd name="T16" fmla="*/ 2 w 54"/>
                    <a:gd name="T17" fmla="*/ 169 h 183"/>
                    <a:gd name="T18" fmla="*/ 0 w 54"/>
                    <a:gd name="T19" fmla="*/ 169 h 183"/>
                    <a:gd name="T20" fmla="*/ 16 w 54"/>
                    <a:gd name="T21" fmla="*/ 8 h 183"/>
                    <a:gd name="T22" fmla="*/ 28 w 54"/>
                    <a:gd name="T23" fmla="*/ 6 h 183"/>
                    <a:gd name="T24" fmla="*/ 41 w 54"/>
                    <a:gd name="T25" fmla="*/ 3 h 183"/>
                    <a:gd name="T26" fmla="*/ 54 w 54"/>
                    <a:gd name="T27" fmla="*/ 0 h 183"/>
                    <a:gd name="T28" fmla="*/ 54 w 54"/>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83">
                      <a:moveTo>
                        <a:pt x="54" y="183"/>
                      </a:moveTo>
                      <a:lnTo>
                        <a:pt x="48" y="181"/>
                      </a:lnTo>
                      <a:lnTo>
                        <a:pt x="40" y="175"/>
                      </a:lnTo>
                      <a:lnTo>
                        <a:pt x="32" y="174"/>
                      </a:lnTo>
                      <a:lnTo>
                        <a:pt x="24" y="170"/>
                      </a:lnTo>
                      <a:lnTo>
                        <a:pt x="16" y="169"/>
                      </a:lnTo>
                      <a:lnTo>
                        <a:pt x="8" y="169"/>
                      </a:lnTo>
                      <a:lnTo>
                        <a:pt x="3" y="169"/>
                      </a:lnTo>
                      <a:lnTo>
                        <a:pt x="2" y="169"/>
                      </a:lnTo>
                      <a:lnTo>
                        <a:pt x="0" y="169"/>
                      </a:lnTo>
                      <a:lnTo>
                        <a:pt x="16" y="8"/>
                      </a:lnTo>
                      <a:lnTo>
                        <a:pt x="28" y="6"/>
                      </a:lnTo>
                      <a:lnTo>
                        <a:pt x="41" y="3"/>
                      </a:lnTo>
                      <a:lnTo>
                        <a:pt x="54" y="0"/>
                      </a:lnTo>
                      <a:lnTo>
                        <a:pt x="54" y="18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7" name="Freeform 397"/>
                <p:cNvSpPr>
                  <a:spLocks/>
                </p:cNvSpPr>
                <p:nvPr/>
              </p:nvSpPr>
              <p:spPr bwMode="auto">
                <a:xfrm>
                  <a:off x="2787" y="1816"/>
                  <a:ext cx="21" cy="149"/>
                </a:xfrm>
                <a:custGeom>
                  <a:avLst/>
                  <a:gdLst>
                    <a:gd name="T0" fmla="*/ 0 w 21"/>
                    <a:gd name="T1" fmla="*/ 0 h 149"/>
                    <a:gd name="T2" fmla="*/ 0 w 21"/>
                    <a:gd name="T3" fmla="*/ 0 h 149"/>
                    <a:gd name="T4" fmla="*/ 5 w 21"/>
                    <a:gd name="T5" fmla="*/ 7 h 149"/>
                    <a:gd name="T6" fmla="*/ 9 w 21"/>
                    <a:gd name="T7" fmla="*/ 13 h 149"/>
                    <a:gd name="T8" fmla="*/ 13 w 21"/>
                    <a:gd name="T9" fmla="*/ 21 h 149"/>
                    <a:gd name="T10" fmla="*/ 16 w 21"/>
                    <a:gd name="T11" fmla="*/ 29 h 149"/>
                    <a:gd name="T12" fmla="*/ 19 w 21"/>
                    <a:gd name="T13" fmla="*/ 38 h 149"/>
                    <a:gd name="T14" fmla="*/ 20 w 21"/>
                    <a:gd name="T15" fmla="*/ 47 h 149"/>
                    <a:gd name="T16" fmla="*/ 21 w 21"/>
                    <a:gd name="T17" fmla="*/ 59 h 149"/>
                    <a:gd name="T18" fmla="*/ 20 w 21"/>
                    <a:gd name="T19" fmla="*/ 67 h 149"/>
                    <a:gd name="T20" fmla="*/ 20 w 21"/>
                    <a:gd name="T21" fmla="*/ 76 h 149"/>
                    <a:gd name="T22" fmla="*/ 19 w 21"/>
                    <a:gd name="T23" fmla="*/ 84 h 149"/>
                    <a:gd name="T24" fmla="*/ 17 w 21"/>
                    <a:gd name="T25" fmla="*/ 94 h 149"/>
                    <a:gd name="T26" fmla="*/ 15 w 21"/>
                    <a:gd name="T27" fmla="*/ 101 h 149"/>
                    <a:gd name="T28" fmla="*/ 13 w 21"/>
                    <a:gd name="T29" fmla="*/ 109 h 149"/>
                    <a:gd name="T30" fmla="*/ 12 w 21"/>
                    <a:gd name="T31" fmla="*/ 117 h 149"/>
                    <a:gd name="T32" fmla="*/ 11 w 21"/>
                    <a:gd name="T33" fmla="*/ 125 h 149"/>
                    <a:gd name="T34" fmla="*/ 4 w 21"/>
                    <a:gd name="T35" fmla="*/ 137 h 149"/>
                    <a:gd name="T36" fmla="*/ 0 w 21"/>
                    <a:gd name="T37" fmla="*/ 149 h 149"/>
                    <a:gd name="T38" fmla="*/ 0 w 21"/>
                    <a:gd name="T39"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9">
                      <a:moveTo>
                        <a:pt x="0" y="0"/>
                      </a:moveTo>
                      <a:lnTo>
                        <a:pt x="0" y="0"/>
                      </a:lnTo>
                      <a:lnTo>
                        <a:pt x="5" y="7"/>
                      </a:lnTo>
                      <a:lnTo>
                        <a:pt x="9" y="13"/>
                      </a:lnTo>
                      <a:lnTo>
                        <a:pt x="13" y="21"/>
                      </a:lnTo>
                      <a:lnTo>
                        <a:pt x="16" y="29"/>
                      </a:lnTo>
                      <a:lnTo>
                        <a:pt x="19" y="38"/>
                      </a:lnTo>
                      <a:lnTo>
                        <a:pt x="20" y="47"/>
                      </a:lnTo>
                      <a:lnTo>
                        <a:pt x="21" y="59"/>
                      </a:lnTo>
                      <a:lnTo>
                        <a:pt x="20" y="67"/>
                      </a:lnTo>
                      <a:lnTo>
                        <a:pt x="20" y="76"/>
                      </a:lnTo>
                      <a:lnTo>
                        <a:pt x="19" y="84"/>
                      </a:lnTo>
                      <a:lnTo>
                        <a:pt x="17" y="94"/>
                      </a:lnTo>
                      <a:lnTo>
                        <a:pt x="15" y="101"/>
                      </a:lnTo>
                      <a:lnTo>
                        <a:pt x="13" y="109"/>
                      </a:lnTo>
                      <a:lnTo>
                        <a:pt x="12" y="117"/>
                      </a:lnTo>
                      <a:lnTo>
                        <a:pt x="11" y="125"/>
                      </a:lnTo>
                      <a:lnTo>
                        <a:pt x="4" y="137"/>
                      </a:lnTo>
                      <a:lnTo>
                        <a:pt x="0" y="149"/>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8" name="Freeform 398"/>
                <p:cNvSpPr>
                  <a:spLocks/>
                </p:cNvSpPr>
                <p:nvPr/>
              </p:nvSpPr>
              <p:spPr bwMode="auto">
                <a:xfrm>
                  <a:off x="2707" y="1792"/>
                  <a:ext cx="80" cy="244"/>
                </a:xfrm>
                <a:custGeom>
                  <a:avLst/>
                  <a:gdLst>
                    <a:gd name="T0" fmla="*/ 80 w 80"/>
                    <a:gd name="T1" fmla="*/ 173 h 244"/>
                    <a:gd name="T2" fmla="*/ 79 w 80"/>
                    <a:gd name="T3" fmla="*/ 174 h 244"/>
                    <a:gd name="T4" fmla="*/ 72 w 80"/>
                    <a:gd name="T5" fmla="*/ 185 h 244"/>
                    <a:gd name="T6" fmla="*/ 66 w 80"/>
                    <a:gd name="T7" fmla="*/ 197 h 244"/>
                    <a:gd name="T8" fmla="*/ 56 w 80"/>
                    <a:gd name="T9" fmla="*/ 204 h 244"/>
                    <a:gd name="T10" fmla="*/ 49 w 80"/>
                    <a:gd name="T11" fmla="*/ 214 h 244"/>
                    <a:gd name="T12" fmla="*/ 41 w 80"/>
                    <a:gd name="T13" fmla="*/ 220 h 244"/>
                    <a:gd name="T14" fmla="*/ 33 w 80"/>
                    <a:gd name="T15" fmla="*/ 227 h 244"/>
                    <a:gd name="T16" fmla="*/ 24 w 80"/>
                    <a:gd name="T17" fmla="*/ 231 h 244"/>
                    <a:gd name="T18" fmla="*/ 16 w 80"/>
                    <a:gd name="T19" fmla="*/ 236 h 244"/>
                    <a:gd name="T20" fmla="*/ 8 w 80"/>
                    <a:gd name="T21" fmla="*/ 240 h 244"/>
                    <a:gd name="T22" fmla="*/ 0 w 80"/>
                    <a:gd name="T23" fmla="*/ 244 h 244"/>
                    <a:gd name="T24" fmla="*/ 25 w 80"/>
                    <a:gd name="T25" fmla="*/ 0 h 244"/>
                    <a:gd name="T26" fmla="*/ 28 w 80"/>
                    <a:gd name="T27" fmla="*/ 0 h 244"/>
                    <a:gd name="T28" fmla="*/ 39 w 80"/>
                    <a:gd name="T29" fmla="*/ 0 h 244"/>
                    <a:gd name="T30" fmla="*/ 51 w 80"/>
                    <a:gd name="T31" fmla="*/ 4 h 244"/>
                    <a:gd name="T32" fmla="*/ 63 w 80"/>
                    <a:gd name="T33" fmla="*/ 11 h 244"/>
                    <a:gd name="T34" fmla="*/ 76 w 80"/>
                    <a:gd name="T35" fmla="*/ 20 h 244"/>
                    <a:gd name="T36" fmla="*/ 80 w 80"/>
                    <a:gd name="T37" fmla="*/ 24 h 244"/>
                    <a:gd name="T38" fmla="*/ 80 w 80"/>
                    <a:gd name="T39" fmla="*/ 17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244">
                      <a:moveTo>
                        <a:pt x="80" y="173"/>
                      </a:moveTo>
                      <a:lnTo>
                        <a:pt x="79" y="174"/>
                      </a:lnTo>
                      <a:lnTo>
                        <a:pt x="72" y="185"/>
                      </a:lnTo>
                      <a:lnTo>
                        <a:pt x="66" y="197"/>
                      </a:lnTo>
                      <a:lnTo>
                        <a:pt x="56" y="204"/>
                      </a:lnTo>
                      <a:lnTo>
                        <a:pt x="49" y="214"/>
                      </a:lnTo>
                      <a:lnTo>
                        <a:pt x="41" y="220"/>
                      </a:lnTo>
                      <a:lnTo>
                        <a:pt x="33" y="227"/>
                      </a:lnTo>
                      <a:lnTo>
                        <a:pt x="24" y="231"/>
                      </a:lnTo>
                      <a:lnTo>
                        <a:pt x="16" y="236"/>
                      </a:lnTo>
                      <a:lnTo>
                        <a:pt x="8" y="240"/>
                      </a:lnTo>
                      <a:lnTo>
                        <a:pt x="0" y="244"/>
                      </a:lnTo>
                      <a:lnTo>
                        <a:pt x="25" y="0"/>
                      </a:lnTo>
                      <a:lnTo>
                        <a:pt x="28" y="0"/>
                      </a:lnTo>
                      <a:lnTo>
                        <a:pt x="39" y="0"/>
                      </a:lnTo>
                      <a:lnTo>
                        <a:pt x="51" y="4"/>
                      </a:lnTo>
                      <a:lnTo>
                        <a:pt x="63" y="11"/>
                      </a:lnTo>
                      <a:lnTo>
                        <a:pt x="76" y="20"/>
                      </a:lnTo>
                      <a:lnTo>
                        <a:pt x="80" y="24"/>
                      </a:lnTo>
                      <a:lnTo>
                        <a:pt x="80" y="17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19" name="Freeform 399"/>
                <p:cNvSpPr>
                  <a:spLocks/>
                </p:cNvSpPr>
                <p:nvPr/>
              </p:nvSpPr>
              <p:spPr bwMode="auto">
                <a:xfrm>
                  <a:off x="2787" y="2270"/>
                  <a:ext cx="23" cy="146"/>
                </a:xfrm>
                <a:custGeom>
                  <a:avLst/>
                  <a:gdLst>
                    <a:gd name="T0" fmla="*/ 0 w 23"/>
                    <a:gd name="T1" fmla="*/ 0 h 146"/>
                    <a:gd name="T2" fmla="*/ 2 w 23"/>
                    <a:gd name="T3" fmla="*/ 2 h 146"/>
                    <a:gd name="T4" fmla="*/ 7 w 23"/>
                    <a:gd name="T5" fmla="*/ 8 h 146"/>
                    <a:gd name="T6" fmla="*/ 11 w 23"/>
                    <a:gd name="T7" fmla="*/ 15 h 146"/>
                    <a:gd name="T8" fmla="*/ 15 w 23"/>
                    <a:gd name="T9" fmla="*/ 23 h 146"/>
                    <a:gd name="T10" fmla="*/ 17 w 23"/>
                    <a:gd name="T11" fmla="*/ 29 h 146"/>
                    <a:gd name="T12" fmla="*/ 20 w 23"/>
                    <a:gd name="T13" fmla="*/ 39 h 146"/>
                    <a:gd name="T14" fmla="*/ 21 w 23"/>
                    <a:gd name="T15" fmla="*/ 48 h 146"/>
                    <a:gd name="T16" fmla="*/ 23 w 23"/>
                    <a:gd name="T17" fmla="*/ 60 h 146"/>
                    <a:gd name="T18" fmla="*/ 21 w 23"/>
                    <a:gd name="T19" fmla="*/ 73 h 146"/>
                    <a:gd name="T20" fmla="*/ 21 w 23"/>
                    <a:gd name="T21" fmla="*/ 86 h 146"/>
                    <a:gd name="T22" fmla="*/ 15 w 23"/>
                    <a:gd name="T23" fmla="*/ 116 h 146"/>
                    <a:gd name="T24" fmla="*/ 8 w 23"/>
                    <a:gd name="T25" fmla="*/ 128 h 146"/>
                    <a:gd name="T26" fmla="*/ 3 w 23"/>
                    <a:gd name="T27" fmla="*/ 141 h 146"/>
                    <a:gd name="T28" fmla="*/ 0 w 23"/>
                    <a:gd name="T29" fmla="*/ 146 h 146"/>
                    <a:gd name="T30" fmla="*/ 0 w 23"/>
                    <a:gd name="T31"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46">
                      <a:moveTo>
                        <a:pt x="0" y="0"/>
                      </a:moveTo>
                      <a:lnTo>
                        <a:pt x="2" y="2"/>
                      </a:lnTo>
                      <a:lnTo>
                        <a:pt x="7" y="8"/>
                      </a:lnTo>
                      <a:lnTo>
                        <a:pt x="11" y="15"/>
                      </a:lnTo>
                      <a:lnTo>
                        <a:pt x="15" y="23"/>
                      </a:lnTo>
                      <a:lnTo>
                        <a:pt x="17" y="29"/>
                      </a:lnTo>
                      <a:lnTo>
                        <a:pt x="20" y="39"/>
                      </a:lnTo>
                      <a:lnTo>
                        <a:pt x="21" y="48"/>
                      </a:lnTo>
                      <a:lnTo>
                        <a:pt x="23" y="60"/>
                      </a:lnTo>
                      <a:lnTo>
                        <a:pt x="21" y="73"/>
                      </a:lnTo>
                      <a:lnTo>
                        <a:pt x="21" y="86"/>
                      </a:lnTo>
                      <a:lnTo>
                        <a:pt x="15" y="116"/>
                      </a:lnTo>
                      <a:lnTo>
                        <a:pt x="8" y="128"/>
                      </a:lnTo>
                      <a:lnTo>
                        <a:pt x="3" y="141"/>
                      </a:lnTo>
                      <a:lnTo>
                        <a:pt x="0" y="146"/>
                      </a:lnTo>
                      <a:lnTo>
                        <a:pt x="0" y="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0" name="Freeform 400"/>
                <p:cNvSpPr>
                  <a:spLocks/>
                </p:cNvSpPr>
                <p:nvPr/>
              </p:nvSpPr>
              <p:spPr bwMode="auto">
                <a:xfrm>
                  <a:off x="2787" y="2453"/>
                  <a:ext cx="2" cy="11"/>
                </a:xfrm>
                <a:custGeom>
                  <a:avLst/>
                  <a:gdLst>
                    <a:gd name="T0" fmla="*/ 0 w 2"/>
                    <a:gd name="T1" fmla="*/ 2 h 11"/>
                    <a:gd name="T2" fmla="*/ 2 w 2"/>
                    <a:gd name="T3" fmla="*/ 0 h 11"/>
                    <a:gd name="T4" fmla="*/ 0 w 2"/>
                    <a:gd name="T5" fmla="*/ 11 h 11"/>
                    <a:gd name="T6" fmla="*/ 0 w 2"/>
                    <a:gd name="T7" fmla="*/ 2 h 11"/>
                  </a:gdLst>
                  <a:ahLst/>
                  <a:cxnLst>
                    <a:cxn ang="0">
                      <a:pos x="T0" y="T1"/>
                    </a:cxn>
                    <a:cxn ang="0">
                      <a:pos x="T2" y="T3"/>
                    </a:cxn>
                    <a:cxn ang="0">
                      <a:pos x="T4" y="T5"/>
                    </a:cxn>
                    <a:cxn ang="0">
                      <a:pos x="T6" y="T7"/>
                    </a:cxn>
                  </a:cxnLst>
                  <a:rect l="0" t="0" r="r" b="b"/>
                  <a:pathLst>
                    <a:path w="2" h="11">
                      <a:moveTo>
                        <a:pt x="0" y="2"/>
                      </a:moveTo>
                      <a:lnTo>
                        <a:pt x="2" y="0"/>
                      </a:lnTo>
                      <a:lnTo>
                        <a:pt x="0" y="11"/>
                      </a:lnTo>
                      <a:lnTo>
                        <a:pt x="0" y="2"/>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1" name="Freeform 401"/>
                <p:cNvSpPr>
                  <a:spLocks/>
                </p:cNvSpPr>
                <p:nvPr/>
              </p:nvSpPr>
              <p:spPr bwMode="auto">
                <a:xfrm>
                  <a:off x="2787" y="2443"/>
                  <a:ext cx="278" cy="822"/>
                </a:xfrm>
                <a:custGeom>
                  <a:avLst/>
                  <a:gdLst>
                    <a:gd name="T0" fmla="*/ 0 w 278"/>
                    <a:gd name="T1" fmla="*/ 695 h 822"/>
                    <a:gd name="T2" fmla="*/ 86 w 278"/>
                    <a:gd name="T3" fmla="*/ 50 h 822"/>
                    <a:gd name="T4" fmla="*/ 278 w 278"/>
                    <a:gd name="T5" fmla="*/ 0 h 822"/>
                    <a:gd name="T6" fmla="*/ 278 w 278"/>
                    <a:gd name="T7" fmla="*/ 31 h 822"/>
                    <a:gd name="T8" fmla="*/ 212 w 278"/>
                    <a:gd name="T9" fmla="*/ 259 h 822"/>
                    <a:gd name="T10" fmla="*/ 115 w 278"/>
                    <a:gd name="T11" fmla="*/ 308 h 822"/>
                    <a:gd name="T12" fmla="*/ 204 w 278"/>
                    <a:gd name="T13" fmla="*/ 290 h 822"/>
                    <a:gd name="T14" fmla="*/ 58 w 278"/>
                    <a:gd name="T15" fmla="*/ 804 h 822"/>
                    <a:gd name="T16" fmla="*/ 48 w 278"/>
                    <a:gd name="T17" fmla="*/ 807 h 822"/>
                    <a:gd name="T18" fmla="*/ 38 w 278"/>
                    <a:gd name="T19" fmla="*/ 810 h 822"/>
                    <a:gd name="T20" fmla="*/ 29 w 278"/>
                    <a:gd name="T21" fmla="*/ 812 h 822"/>
                    <a:gd name="T22" fmla="*/ 20 w 278"/>
                    <a:gd name="T23" fmla="*/ 816 h 822"/>
                    <a:gd name="T24" fmla="*/ 9 w 278"/>
                    <a:gd name="T25" fmla="*/ 819 h 822"/>
                    <a:gd name="T26" fmla="*/ 0 w 278"/>
                    <a:gd name="T27" fmla="*/ 822 h 822"/>
                    <a:gd name="T28" fmla="*/ 0 w 278"/>
                    <a:gd name="T29" fmla="*/ 822 h 822"/>
                    <a:gd name="T30" fmla="*/ 0 w 278"/>
                    <a:gd name="T31" fmla="*/ 69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8" h="822">
                      <a:moveTo>
                        <a:pt x="0" y="695"/>
                      </a:moveTo>
                      <a:lnTo>
                        <a:pt x="86" y="50"/>
                      </a:lnTo>
                      <a:lnTo>
                        <a:pt x="278" y="0"/>
                      </a:lnTo>
                      <a:lnTo>
                        <a:pt x="278" y="31"/>
                      </a:lnTo>
                      <a:lnTo>
                        <a:pt x="212" y="259"/>
                      </a:lnTo>
                      <a:lnTo>
                        <a:pt x="115" y="308"/>
                      </a:lnTo>
                      <a:lnTo>
                        <a:pt x="204" y="290"/>
                      </a:lnTo>
                      <a:lnTo>
                        <a:pt x="58" y="804"/>
                      </a:lnTo>
                      <a:lnTo>
                        <a:pt x="48" y="807"/>
                      </a:lnTo>
                      <a:lnTo>
                        <a:pt x="38" y="810"/>
                      </a:lnTo>
                      <a:lnTo>
                        <a:pt x="29" y="812"/>
                      </a:lnTo>
                      <a:lnTo>
                        <a:pt x="20" y="816"/>
                      </a:lnTo>
                      <a:lnTo>
                        <a:pt x="9" y="819"/>
                      </a:lnTo>
                      <a:lnTo>
                        <a:pt x="0" y="822"/>
                      </a:lnTo>
                      <a:lnTo>
                        <a:pt x="0" y="822"/>
                      </a:lnTo>
                      <a:lnTo>
                        <a:pt x="0" y="695"/>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2" name="Freeform 402"/>
                <p:cNvSpPr>
                  <a:spLocks/>
                </p:cNvSpPr>
                <p:nvPr/>
              </p:nvSpPr>
              <p:spPr bwMode="auto">
                <a:xfrm>
                  <a:off x="2769" y="3138"/>
                  <a:ext cx="18" cy="133"/>
                </a:xfrm>
                <a:custGeom>
                  <a:avLst/>
                  <a:gdLst>
                    <a:gd name="T0" fmla="*/ 18 w 18"/>
                    <a:gd name="T1" fmla="*/ 127 h 133"/>
                    <a:gd name="T2" fmla="*/ 9 w 18"/>
                    <a:gd name="T3" fmla="*/ 129 h 133"/>
                    <a:gd name="T4" fmla="*/ 0 w 18"/>
                    <a:gd name="T5" fmla="*/ 133 h 133"/>
                    <a:gd name="T6" fmla="*/ 18 w 18"/>
                    <a:gd name="T7" fmla="*/ 0 h 133"/>
                    <a:gd name="T8" fmla="*/ 18 w 18"/>
                    <a:gd name="T9" fmla="*/ 127 h 133"/>
                  </a:gdLst>
                  <a:ahLst/>
                  <a:cxnLst>
                    <a:cxn ang="0">
                      <a:pos x="T0" y="T1"/>
                    </a:cxn>
                    <a:cxn ang="0">
                      <a:pos x="T2" y="T3"/>
                    </a:cxn>
                    <a:cxn ang="0">
                      <a:pos x="T4" y="T5"/>
                    </a:cxn>
                    <a:cxn ang="0">
                      <a:pos x="T6" y="T7"/>
                    </a:cxn>
                    <a:cxn ang="0">
                      <a:pos x="T8" y="T9"/>
                    </a:cxn>
                  </a:cxnLst>
                  <a:rect l="0" t="0" r="r" b="b"/>
                  <a:pathLst>
                    <a:path w="18" h="133">
                      <a:moveTo>
                        <a:pt x="18" y="127"/>
                      </a:moveTo>
                      <a:lnTo>
                        <a:pt x="9" y="129"/>
                      </a:lnTo>
                      <a:lnTo>
                        <a:pt x="0" y="133"/>
                      </a:lnTo>
                      <a:lnTo>
                        <a:pt x="18" y="0"/>
                      </a:lnTo>
                      <a:lnTo>
                        <a:pt x="18" y="12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3" name="Freeform 403"/>
                <p:cNvSpPr>
                  <a:spLocks/>
                </p:cNvSpPr>
                <p:nvPr/>
              </p:nvSpPr>
              <p:spPr bwMode="auto">
                <a:xfrm>
                  <a:off x="3065" y="1512"/>
                  <a:ext cx="177" cy="451"/>
                </a:xfrm>
                <a:custGeom>
                  <a:avLst/>
                  <a:gdLst>
                    <a:gd name="T0" fmla="*/ 0 w 177"/>
                    <a:gd name="T1" fmla="*/ 41 h 451"/>
                    <a:gd name="T2" fmla="*/ 0 w 177"/>
                    <a:gd name="T3" fmla="*/ 41 h 451"/>
                    <a:gd name="T4" fmla="*/ 8 w 177"/>
                    <a:gd name="T5" fmla="*/ 39 h 451"/>
                    <a:gd name="T6" fmla="*/ 16 w 177"/>
                    <a:gd name="T7" fmla="*/ 37 h 451"/>
                    <a:gd name="T8" fmla="*/ 24 w 177"/>
                    <a:gd name="T9" fmla="*/ 37 h 451"/>
                    <a:gd name="T10" fmla="*/ 32 w 177"/>
                    <a:gd name="T11" fmla="*/ 34 h 451"/>
                    <a:gd name="T12" fmla="*/ 40 w 177"/>
                    <a:gd name="T13" fmla="*/ 33 h 451"/>
                    <a:gd name="T14" fmla="*/ 47 w 177"/>
                    <a:gd name="T15" fmla="*/ 30 h 451"/>
                    <a:gd name="T16" fmla="*/ 55 w 177"/>
                    <a:gd name="T17" fmla="*/ 30 h 451"/>
                    <a:gd name="T18" fmla="*/ 63 w 177"/>
                    <a:gd name="T19" fmla="*/ 27 h 451"/>
                    <a:gd name="T20" fmla="*/ 71 w 177"/>
                    <a:gd name="T21" fmla="*/ 26 h 451"/>
                    <a:gd name="T22" fmla="*/ 79 w 177"/>
                    <a:gd name="T23" fmla="*/ 24 h 451"/>
                    <a:gd name="T24" fmla="*/ 87 w 177"/>
                    <a:gd name="T25" fmla="*/ 22 h 451"/>
                    <a:gd name="T26" fmla="*/ 95 w 177"/>
                    <a:gd name="T27" fmla="*/ 20 h 451"/>
                    <a:gd name="T28" fmla="*/ 103 w 177"/>
                    <a:gd name="T29" fmla="*/ 18 h 451"/>
                    <a:gd name="T30" fmla="*/ 111 w 177"/>
                    <a:gd name="T31" fmla="*/ 16 h 451"/>
                    <a:gd name="T32" fmla="*/ 119 w 177"/>
                    <a:gd name="T33" fmla="*/ 14 h 451"/>
                    <a:gd name="T34" fmla="*/ 126 w 177"/>
                    <a:gd name="T35" fmla="*/ 12 h 451"/>
                    <a:gd name="T36" fmla="*/ 134 w 177"/>
                    <a:gd name="T37" fmla="*/ 10 h 451"/>
                    <a:gd name="T38" fmla="*/ 142 w 177"/>
                    <a:gd name="T39" fmla="*/ 8 h 451"/>
                    <a:gd name="T40" fmla="*/ 150 w 177"/>
                    <a:gd name="T41" fmla="*/ 6 h 451"/>
                    <a:gd name="T42" fmla="*/ 158 w 177"/>
                    <a:gd name="T43" fmla="*/ 4 h 451"/>
                    <a:gd name="T44" fmla="*/ 166 w 177"/>
                    <a:gd name="T45" fmla="*/ 2 h 451"/>
                    <a:gd name="T46" fmla="*/ 174 w 177"/>
                    <a:gd name="T47" fmla="*/ 0 h 451"/>
                    <a:gd name="T48" fmla="*/ 177 w 177"/>
                    <a:gd name="T49" fmla="*/ 0 h 451"/>
                    <a:gd name="T50" fmla="*/ 177 w 177"/>
                    <a:gd name="T51" fmla="*/ 340 h 451"/>
                    <a:gd name="T52" fmla="*/ 177 w 177"/>
                    <a:gd name="T53" fmla="*/ 341 h 451"/>
                    <a:gd name="T54" fmla="*/ 0 w 177"/>
                    <a:gd name="T55" fmla="*/ 451 h 451"/>
                    <a:gd name="T56" fmla="*/ 0 w 177"/>
                    <a:gd name="T57" fmla="*/ 4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7" h="451">
                      <a:moveTo>
                        <a:pt x="0" y="41"/>
                      </a:moveTo>
                      <a:lnTo>
                        <a:pt x="0" y="41"/>
                      </a:lnTo>
                      <a:lnTo>
                        <a:pt x="8" y="39"/>
                      </a:lnTo>
                      <a:lnTo>
                        <a:pt x="16" y="37"/>
                      </a:lnTo>
                      <a:lnTo>
                        <a:pt x="24" y="37"/>
                      </a:lnTo>
                      <a:lnTo>
                        <a:pt x="32" y="34"/>
                      </a:lnTo>
                      <a:lnTo>
                        <a:pt x="40" y="33"/>
                      </a:lnTo>
                      <a:lnTo>
                        <a:pt x="47" y="30"/>
                      </a:lnTo>
                      <a:lnTo>
                        <a:pt x="55" y="30"/>
                      </a:lnTo>
                      <a:lnTo>
                        <a:pt x="63" y="27"/>
                      </a:lnTo>
                      <a:lnTo>
                        <a:pt x="71" y="26"/>
                      </a:lnTo>
                      <a:lnTo>
                        <a:pt x="79" y="24"/>
                      </a:lnTo>
                      <a:lnTo>
                        <a:pt x="87" y="22"/>
                      </a:lnTo>
                      <a:lnTo>
                        <a:pt x="95" y="20"/>
                      </a:lnTo>
                      <a:lnTo>
                        <a:pt x="103" y="18"/>
                      </a:lnTo>
                      <a:lnTo>
                        <a:pt x="111" y="16"/>
                      </a:lnTo>
                      <a:lnTo>
                        <a:pt x="119" y="14"/>
                      </a:lnTo>
                      <a:lnTo>
                        <a:pt x="126" y="12"/>
                      </a:lnTo>
                      <a:lnTo>
                        <a:pt x="134" y="10"/>
                      </a:lnTo>
                      <a:lnTo>
                        <a:pt x="142" y="8"/>
                      </a:lnTo>
                      <a:lnTo>
                        <a:pt x="150" y="6"/>
                      </a:lnTo>
                      <a:lnTo>
                        <a:pt x="158" y="4"/>
                      </a:lnTo>
                      <a:lnTo>
                        <a:pt x="166" y="2"/>
                      </a:lnTo>
                      <a:lnTo>
                        <a:pt x="174" y="0"/>
                      </a:lnTo>
                      <a:lnTo>
                        <a:pt x="177" y="0"/>
                      </a:lnTo>
                      <a:lnTo>
                        <a:pt x="177" y="340"/>
                      </a:lnTo>
                      <a:lnTo>
                        <a:pt x="177" y="341"/>
                      </a:lnTo>
                      <a:lnTo>
                        <a:pt x="0" y="45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4" name="Freeform 404"/>
                <p:cNvSpPr>
                  <a:spLocks/>
                </p:cNvSpPr>
                <p:nvPr/>
              </p:nvSpPr>
              <p:spPr bwMode="auto">
                <a:xfrm>
                  <a:off x="2933" y="1553"/>
                  <a:ext cx="132" cy="492"/>
                </a:xfrm>
                <a:custGeom>
                  <a:avLst/>
                  <a:gdLst>
                    <a:gd name="T0" fmla="*/ 132 w 132"/>
                    <a:gd name="T1" fmla="*/ 410 h 492"/>
                    <a:gd name="T2" fmla="*/ 0 w 132"/>
                    <a:gd name="T3" fmla="*/ 492 h 492"/>
                    <a:gd name="T4" fmla="*/ 64 w 132"/>
                    <a:gd name="T5" fmla="*/ 17 h 492"/>
                    <a:gd name="T6" fmla="*/ 70 w 132"/>
                    <a:gd name="T7" fmla="*/ 14 h 492"/>
                    <a:gd name="T8" fmla="*/ 78 w 132"/>
                    <a:gd name="T9" fmla="*/ 13 h 492"/>
                    <a:gd name="T10" fmla="*/ 86 w 132"/>
                    <a:gd name="T11" fmla="*/ 10 h 492"/>
                    <a:gd name="T12" fmla="*/ 94 w 132"/>
                    <a:gd name="T13" fmla="*/ 9 h 492"/>
                    <a:gd name="T14" fmla="*/ 102 w 132"/>
                    <a:gd name="T15" fmla="*/ 6 h 492"/>
                    <a:gd name="T16" fmla="*/ 110 w 132"/>
                    <a:gd name="T17" fmla="*/ 5 h 492"/>
                    <a:gd name="T18" fmla="*/ 118 w 132"/>
                    <a:gd name="T19" fmla="*/ 4 h 492"/>
                    <a:gd name="T20" fmla="*/ 125 w 132"/>
                    <a:gd name="T21" fmla="*/ 2 h 492"/>
                    <a:gd name="T22" fmla="*/ 132 w 132"/>
                    <a:gd name="T23" fmla="*/ 0 h 492"/>
                    <a:gd name="T24" fmla="*/ 132 w 132"/>
                    <a:gd name="T25" fmla="*/ 41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492">
                      <a:moveTo>
                        <a:pt x="132" y="410"/>
                      </a:moveTo>
                      <a:lnTo>
                        <a:pt x="0" y="492"/>
                      </a:lnTo>
                      <a:lnTo>
                        <a:pt x="64" y="17"/>
                      </a:lnTo>
                      <a:lnTo>
                        <a:pt x="70" y="14"/>
                      </a:lnTo>
                      <a:lnTo>
                        <a:pt x="78" y="13"/>
                      </a:lnTo>
                      <a:lnTo>
                        <a:pt x="86" y="10"/>
                      </a:lnTo>
                      <a:lnTo>
                        <a:pt x="94" y="9"/>
                      </a:lnTo>
                      <a:lnTo>
                        <a:pt x="102" y="6"/>
                      </a:lnTo>
                      <a:lnTo>
                        <a:pt x="110" y="5"/>
                      </a:lnTo>
                      <a:lnTo>
                        <a:pt x="118" y="4"/>
                      </a:lnTo>
                      <a:lnTo>
                        <a:pt x="125" y="2"/>
                      </a:lnTo>
                      <a:lnTo>
                        <a:pt x="132" y="0"/>
                      </a:lnTo>
                      <a:lnTo>
                        <a:pt x="132" y="4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5" name="Freeform 405"/>
                <p:cNvSpPr>
                  <a:spLocks/>
                </p:cNvSpPr>
                <p:nvPr/>
              </p:nvSpPr>
              <p:spPr bwMode="auto">
                <a:xfrm>
                  <a:off x="3065" y="1978"/>
                  <a:ext cx="141" cy="375"/>
                </a:xfrm>
                <a:custGeom>
                  <a:avLst/>
                  <a:gdLst>
                    <a:gd name="T0" fmla="*/ 0 w 141"/>
                    <a:gd name="T1" fmla="*/ 46 h 375"/>
                    <a:gd name="T2" fmla="*/ 141 w 141"/>
                    <a:gd name="T3" fmla="*/ 0 h 375"/>
                    <a:gd name="T4" fmla="*/ 44 w 141"/>
                    <a:gd name="T5" fmla="*/ 344 h 375"/>
                    <a:gd name="T6" fmla="*/ 0 w 141"/>
                    <a:gd name="T7" fmla="*/ 375 h 375"/>
                    <a:gd name="T8" fmla="*/ 0 w 141"/>
                    <a:gd name="T9" fmla="*/ 46 h 375"/>
                  </a:gdLst>
                  <a:ahLst/>
                  <a:cxnLst>
                    <a:cxn ang="0">
                      <a:pos x="T0" y="T1"/>
                    </a:cxn>
                    <a:cxn ang="0">
                      <a:pos x="T2" y="T3"/>
                    </a:cxn>
                    <a:cxn ang="0">
                      <a:pos x="T4" y="T5"/>
                    </a:cxn>
                    <a:cxn ang="0">
                      <a:pos x="T6" y="T7"/>
                    </a:cxn>
                    <a:cxn ang="0">
                      <a:pos x="T8" y="T9"/>
                    </a:cxn>
                  </a:cxnLst>
                  <a:rect l="0" t="0" r="r" b="b"/>
                  <a:pathLst>
                    <a:path w="141" h="375">
                      <a:moveTo>
                        <a:pt x="0" y="46"/>
                      </a:moveTo>
                      <a:lnTo>
                        <a:pt x="141" y="0"/>
                      </a:lnTo>
                      <a:lnTo>
                        <a:pt x="44" y="344"/>
                      </a:lnTo>
                      <a:lnTo>
                        <a:pt x="0" y="375"/>
                      </a:lnTo>
                      <a:lnTo>
                        <a:pt x="0" y="4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6" name="Freeform 406"/>
                <p:cNvSpPr>
                  <a:spLocks/>
                </p:cNvSpPr>
                <p:nvPr/>
              </p:nvSpPr>
              <p:spPr bwMode="auto">
                <a:xfrm>
                  <a:off x="2873" y="2024"/>
                  <a:ext cx="192" cy="468"/>
                </a:xfrm>
                <a:custGeom>
                  <a:avLst/>
                  <a:gdLst>
                    <a:gd name="T0" fmla="*/ 192 w 192"/>
                    <a:gd name="T1" fmla="*/ 329 h 468"/>
                    <a:gd name="T2" fmla="*/ 0 w 192"/>
                    <a:gd name="T3" fmla="*/ 468 h 468"/>
                    <a:gd name="T4" fmla="*/ 56 w 192"/>
                    <a:gd name="T5" fmla="*/ 45 h 468"/>
                    <a:gd name="T6" fmla="*/ 192 w 192"/>
                    <a:gd name="T7" fmla="*/ 0 h 468"/>
                    <a:gd name="T8" fmla="*/ 192 w 192"/>
                    <a:gd name="T9" fmla="*/ 329 h 468"/>
                  </a:gdLst>
                  <a:ahLst/>
                  <a:cxnLst>
                    <a:cxn ang="0">
                      <a:pos x="T0" y="T1"/>
                    </a:cxn>
                    <a:cxn ang="0">
                      <a:pos x="T2" y="T3"/>
                    </a:cxn>
                    <a:cxn ang="0">
                      <a:pos x="T4" y="T5"/>
                    </a:cxn>
                    <a:cxn ang="0">
                      <a:pos x="T6" y="T7"/>
                    </a:cxn>
                    <a:cxn ang="0">
                      <a:pos x="T8" y="T9"/>
                    </a:cxn>
                  </a:cxnLst>
                  <a:rect l="0" t="0" r="r" b="b"/>
                  <a:pathLst>
                    <a:path w="192" h="468">
                      <a:moveTo>
                        <a:pt x="192" y="329"/>
                      </a:moveTo>
                      <a:lnTo>
                        <a:pt x="0" y="468"/>
                      </a:lnTo>
                      <a:lnTo>
                        <a:pt x="56" y="45"/>
                      </a:lnTo>
                      <a:lnTo>
                        <a:pt x="192" y="0"/>
                      </a:lnTo>
                      <a:lnTo>
                        <a:pt x="192" y="329"/>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7" name="Freeform 407"/>
                <p:cNvSpPr>
                  <a:spLocks/>
                </p:cNvSpPr>
                <p:nvPr/>
              </p:nvSpPr>
              <p:spPr bwMode="auto">
                <a:xfrm>
                  <a:off x="3065" y="2440"/>
                  <a:ext cx="9" cy="34"/>
                </a:xfrm>
                <a:custGeom>
                  <a:avLst/>
                  <a:gdLst>
                    <a:gd name="T0" fmla="*/ 0 w 9"/>
                    <a:gd name="T1" fmla="*/ 3 h 34"/>
                    <a:gd name="T2" fmla="*/ 9 w 9"/>
                    <a:gd name="T3" fmla="*/ 0 h 34"/>
                    <a:gd name="T4" fmla="*/ 0 w 9"/>
                    <a:gd name="T5" fmla="*/ 34 h 34"/>
                    <a:gd name="T6" fmla="*/ 0 w 9"/>
                    <a:gd name="T7" fmla="*/ 3 h 34"/>
                  </a:gdLst>
                  <a:ahLst/>
                  <a:cxnLst>
                    <a:cxn ang="0">
                      <a:pos x="T0" y="T1"/>
                    </a:cxn>
                    <a:cxn ang="0">
                      <a:pos x="T2" y="T3"/>
                    </a:cxn>
                    <a:cxn ang="0">
                      <a:pos x="T4" y="T5"/>
                    </a:cxn>
                    <a:cxn ang="0">
                      <a:pos x="T6" y="T7"/>
                    </a:cxn>
                  </a:cxnLst>
                  <a:rect l="0" t="0" r="r" b="b"/>
                  <a:pathLst>
                    <a:path w="9" h="34">
                      <a:moveTo>
                        <a:pt x="0" y="3"/>
                      </a:moveTo>
                      <a:lnTo>
                        <a:pt x="9" y="0"/>
                      </a:lnTo>
                      <a:lnTo>
                        <a:pt x="0" y="34"/>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8" name="Freeform 408"/>
                <p:cNvSpPr>
                  <a:spLocks/>
                </p:cNvSpPr>
                <p:nvPr/>
              </p:nvSpPr>
              <p:spPr bwMode="auto">
                <a:xfrm>
                  <a:off x="3065" y="2689"/>
                  <a:ext cx="132" cy="271"/>
                </a:xfrm>
                <a:custGeom>
                  <a:avLst/>
                  <a:gdLst>
                    <a:gd name="T0" fmla="*/ 0 w 132"/>
                    <a:gd name="T1" fmla="*/ 138 h 271"/>
                    <a:gd name="T2" fmla="*/ 26 w 132"/>
                    <a:gd name="T3" fmla="*/ 21 h 271"/>
                    <a:gd name="T4" fmla="*/ 132 w 132"/>
                    <a:gd name="T5" fmla="*/ 0 h 271"/>
                    <a:gd name="T6" fmla="*/ 128 w 132"/>
                    <a:gd name="T7" fmla="*/ 8 h 271"/>
                    <a:gd name="T8" fmla="*/ 125 w 132"/>
                    <a:gd name="T9" fmla="*/ 16 h 271"/>
                    <a:gd name="T10" fmla="*/ 123 w 132"/>
                    <a:gd name="T11" fmla="*/ 24 h 271"/>
                    <a:gd name="T12" fmla="*/ 120 w 132"/>
                    <a:gd name="T13" fmla="*/ 32 h 271"/>
                    <a:gd name="T14" fmla="*/ 117 w 132"/>
                    <a:gd name="T15" fmla="*/ 40 h 271"/>
                    <a:gd name="T16" fmla="*/ 115 w 132"/>
                    <a:gd name="T17" fmla="*/ 47 h 271"/>
                    <a:gd name="T18" fmla="*/ 112 w 132"/>
                    <a:gd name="T19" fmla="*/ 55 h 271"/>
                    <a:gd name="T20" fmla="*/ 111 w 132"/>
                    <a:gd name="T21" fmla="*/ 63 h 271"/>
                    <a:gd name="T22" fmla="*/ 107 w 132"/>
                    <a:gd name="T23" fmla="*/ 71 h 271"/>
                    <a:gd name="T24" fmla="*/ 104 w 132"/>
                    <a:gd name="T25" fmla="*/ 79 h 271"/>
                    <a:gd name="T26" fmla="*/ 101 w 132"/>
                    <a:gd name="T27" fmla="*/ 87 h 271"/>
                    <a:gd name="T28" fmla="*/ 99 w 132"/>
                    <a:gd name="T29" fmla="*/ 95 h 271"/>
                    <a:gd name="T30" fmla="*/ 96 w 132"/>
                    <a:gd name="T31" fmla="*/ 103 h 271"/>
                    <a:gd name="T32" fmla="*/ 94 w 132"/>
                    <a:gd name="T33" fmla="*/ 111 h 271"/>
                    <a:gd name="T34" fmla="*/ 91 w 132"/>
                    <a:gd name="T35" fmla="*/ 119 h 271"/>
                    <a:gd name="T36" fmla="*/ 90 w 132"/>
                    <a:gd name="T37" fmla="*/ 126 h 271"/>
                    <a:gd name="T38" fmla="*/ 86 w 132"/>
                    <a:gd name="T39" fmla="*/ 133 h 271"/>
                    <a:gd name="T40" fmla="*/ 83 w 132"/>
                    <a:gd name="T41" fmla="*/ 141 h 271"/>
                    <a:gd name="T42" fmla="*/ 80 w 132"/>
                    <a:gd name="T43" fmla="*/ 149 h 271"/>
                    <a:gd name="T44" fmla="*/ 79 w 132"/>
                    <a:gd name="T45" fmla="*/ 157 h 271"/>
                    <a:gd name="T46" fmla="*/ 75 w 132"/>
                    <a:gd name="T47" fmla="*/ 165 h 271"/>
                    <a:gd name="T48" fmla="*/ 73 w 132"/>
                    <a:gd name="T49" fmla="*/ 173 h 271"/>
                    <a:gd name="T50" fmla="*/ 70 w 132"/>
                    <a:gd name="T51" fmla="*/ 180 h 271"/>
                    <a:gd name="T52" fmla="*/ 69 w 132"/>
                    <a:gd name="T53" fmla="*/ 188 h 271"/>
                    <a:gd name="T54" fmla="*/ 65 w 132"/>
                    <a:gd name="T55" fmla="*/ 196 h 271"/>
                    <a:gd name="T56" fmla="*/ 63 w 132"/>
                    <a:gd name="T57" fmla="*/ 204 h 271"/>
                    <a:gd name="T58" fmla="*/ 59 w 132"/>
                    <a:gd name="T59" fmla="*/ 212 h 271"/>
                    <a:gd name="T60" fmla="*/ 58 w 132"/>
                    <a:gd name="T61" fmla="*/ 220 h 271"/>
                    <a:gd name="T62" fmla="*/ 55 w 132"/>
                    <a:gd name="T63" fmla="*/ 228 h 271"/>
                    <a:gd name="T64" fmla="*/ 53 w 132"/>
                    <a:gd name="T65" fmla="*/ 236 h 271"/>
                    <a:gd name="T66" fmla="*/ 50 w 132"/>
                    <a:gd name="T67" fmla="*/ 244 h 271"/>
                    <a:gd name="T68" fmla="*/ 49 w 132"/>
                    <a:gd name="T69" fmla="*/ 252 h 271"/>
                    <a:gd name="T70" fmla="*/ 0 w 132"/>
                    <a:gd name="T71" fmla="*/ 271 h 271"/>
                    <a:gd name="T72" fmla="*/ 0 w 132"/>
                    <a:gd name="T73" fmla="*/ 138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2" h="271">
                      <a:moveTo>
                        <a:pt x="0" y="138"/>
                      </a:moveTo>
                      <a:lnTo>
                        <a:pt x="26" y="21"/>
                      </a:lnTo>
                      <a:lnTo>
                        <a:pt x="132" y="0"/>
                      </a:lnTo>
                      <a:lnTo>
                        <a:pt x="128" y="8"/>
                      </a:lnTo>
                      <a:lnTo>
                        <a:pt x="125" y="16"/>
                      </a:lnTo>
                      <a:lnTo>
                        <a:pt x="123" y="24"/>
                      </a:lnTo>
                      <a:lnTo>
                        <a:pt x="120" y="32"/>
                      </a:lnTo>
                      <a:lnTo>
                        <a:pt x="117" y="40"/>
                      </a:lnTo>
                      <a:lnTo>
                        <a:pt x="115" y="47"/>
                      </a:lnTo>
                      <a:lnTo>
                        <a:pt x="112" y="55"/>
                      </a:lnTo>
                      <a:lnTo>
                        <a:pt x="111" y="63"/>
                      </a:lnTo>
                      <a:lnTo>
                        <a:pt x="107" y="71"/>
                      </a:lnTo>
                      <a:lnTo>
                        <a:pt x="104" y="79"/>
                      </a:lnTo>
                      <a:lnTo>
                        <a:pt x="101" y="87"/>
                      </a:lnTo>
                      <a:lnTo>
                        <a:pt x="99" y="95"/>
                      </a:lnTo>
                      <a:lnTo>
                        <a:pt x="96" y="103"/>
                      </a:lnTo>
                      <a:lnTo>
                        <a:pt x="94" y="111"/>
                      </a:lnTo>
                      <a:lnTo>
                        <a:pt x="91" y="119"/>
                      </a:lnTo>
                      <a:lnTo>
                        <a:pt x="90" y="126"/>
                      </a:lnTo>
                      <a:lnTo>
                        <a:pt x="86" y="133"/>
                      </a:lnTo>
                      <a:lnTo>
                        <a:pt x="83" y="141"/>
                      </a:lnTo>
                      <a:lnTo>
                        <a:pt x="80" y="149"/>
                      </a:lnTo>
                      <a:lnTo>
                        <a:pt x="79" y="157"/>
                      </a:lnTo>
                      <a:lnTo>
                        <a:pt x="75" y="165"/>
                      </a:lnTo>
                      <a:lnTo>
                        <a:pt x="73" y="173"/>
                      </a:lnTo>
                      <a:lnTo>
                        <a:pt x="70" y="180"/>
                      </a:lnTo>
                      <a:lnTo>
                        <a:pt x="69" y="188"/>
                      </a:lnTo>
                      <a:lnTo>
                        <a:pt x="65" y="196"/>
                      </a:lnTo>
                      <a:lnTo>
                        <a:pt x="63" y="204"/>
                      </a:lnTo>
                      <a:lnTo>
                        <a:pt x="59" y="212"/>
                      </a:lnTo>
                      <a:lnTo>
                        <a:pt x="58" y="220"/>
                      </a:lnTo>
                      <a:lnTo>
                        <a:pt x="55" y="228"/>
                      </a:lnTo>
                      <a:lnTo>
                        <a:pt x="53" y="236"/>
                      </a:lnTo>
                      <a:lnTo>
                        <a:pt x="50" y="244"/>
                      </a:lnTo>
                      <a:lnTo>
                        <a:pt x="49" y="252"/>
                      </a:lnTo>
                      <a:lnTo>
                        <a:pt x="0" y="271"/>
                      </a:lnTo>
                      <a:lnTo>
                        <a:pt x="0" y="138"/>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29" name="Freeform 409"/>
                <p:cNvSpPr>
                  <a:spLocks/>
                </p:cNvSpPr>
                <p:nvPr/>
              </p:nvSpPr>
              <p:spPr bwMode="auto">
                <a:xfrm>
                  <a:off x="3031" y="2827"/>
                  <a:ext cx="34" cy="148"/>
                </a:xfrm>
                <a:custGeom>
                  <a:avLst/>
                  <a:gdLst>
                    <a:gd name="T0" fmla="*/ 34 w 34"/>
                    <a:gd name="T1" fmla="*/ 133 h 148"/>
                    <a:gd name="T2" fmla="*/ 0 w 34"/>
                    <a:gd name="T3" fmla="*/ 148 h 148"/>
                    <a:gd name="T4" fmla="*/ 34 w 34"/>
                    <a:gd name="T5" fmla="*/ 0 h 148"/>
                    <a:gd name="T6" fmla="*/ 34 w 34"/>
                    <a:gd name="T7" fmla="*/ 133 h 148"/>
                  </a:gdLst>
                  <a:ahLst/>
                  <a:cxnLst>
                    <a:cxn ang="0">
                      <a:pos x="T0" y="T1"/>
                    </a:cxn>
                    <a:cxn ang="0">
                      <a:pos x="T2" y="T3"/>
                    </a:cxn>
                    <a:cxn ang="0">
                      <a:pos x="T4" y="T5"/>
                    </a:cxn>
                    <a:cxn ang="0">
                      <a:pos x="T6" y="T7"/>
                    </a:cxn>
                  </a:cxnLst>
                  <a:rect l="0" t="0" r="r" b="b"/>
                  <a:pathLst>
                    <a:path w="34" h="148">
                      <a:moveTo>
                        <a:pt x="34" y="133"/>
                      </a:moveTo>
                      <a:lnTo>
                        <a:pt x="0" y="148"/>
                      </a:lnTo>
                      <a:lnTo>
                        <a:pt x="34" y="0"/>
                      </a:lnTo>
                      <a:lnTo>
                        <a:pt x="34" y="13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0" name="Freeform 410"/>
                <p:cNvSpPr>
                  <a:spLocks/>
                </p:cNvSpPr>
                <p:nvPr/>
              </p:nvSpPr>
              <p:spPr bwMode="auto">
                <a:xfrm>
                  <a:off x="3065" y="2967"/>
                  <a:ext cx="41" cy="117"/>
                </a:xfrm>
                <a:custGeom>
                  <a:avLst/>
                  <a:gdLst>
                    <a:gd name="T0" fmla="*/ 0 w 41"/>
                    <a:gd name="T1" fmla="*/ 10 h 117"/>
                    <a:gd name="T2" fmla="*/ 41 w 41"/>
                    <a:gd name="T3" fmla="*/ 0 h 117"/>
                    <a:gd name="T4" fmla="*/ 37 w 41"/>
                    <a:gd name="T5" fmla="*/ 8 h 117"/>
                    <a:gd name="T6" fmla="*/ 34 w 41"/>
                    <a:gd name="T7" fmla="*/ 16 h 117"/>
                    <a:gd name="T8" fmla="*/ 32 w 41"/>
                    <a:gd name="T9" fmla="*/ 24 h 117"/>
                    <a:gd name="T10" fmla="*/ 29 w 41"/>
                    <a:gd name="T11" fmla="*/ 33 h 117"/>
                    <a:gd name="T12" fmla="*/ 25 w 41"/>
                    <a:gd name="T13" fmla="*/ 41 h 117"/>
                    <a:gd name="T14" fmla="*/ 22 w 41"/>
                    <a:gd name="T15" fmla="*/ 49 h 117"/>
                    <a:gd name="T16" fmla="*/ 20 w 41"/>
                    <a:gd name="T17" fmla="*/ 57 h 117"/>
                    <a:gd name="T18" fmla="*/ 17 w 41"/>
                    <a:gd name="T19" fmla="*/ 66 h 117"/>
                    <a:gd name="T20" fmla="*/ 13 w 41"/>
                    <a:gd name="T21" fmla="*/ 74 h 117"/>
                    <a:gd name="T22" fmla="*/ 11 w 41"/>
                    <a:gd name="T23" fmla="*/ 82 h 117"/>
                    <a:gd name="T24" fmla="*/ 8 w 41"/>
                    <a:gd name="T25" fmla="*/ 89 h 117"/>
                    <a:gd name="T26" fmla="*/ 7 w 41"/>
                    <a:gd name="T27" fmla="*/ 99 h 117"/>
                    <a:gd name="T28" fmla="*/ 3 w 41"/>
                    <a:gd name="T29" fmla="*/ 107 h 117"/>
                    <a:gd name="T30" fmla="*/ 0 w 41"/>
                    <a:gd name="T31" fmla="*/ 116 h 117"/>
                    <a:gd name="T32" fmla="*/ 0 w 41"/>
                    <a:gd name="T33" fmla="*/ 117 h 117"/>
                    <a:gd name="T34" fmla="*/ 0 w 41"/>
                    <a:gd name="T35" fmla="*/ 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117">
                      <a:moveTo>
                        <a:pt x="0" y="10"/>
                      </a:moveTo>
                      <a:lnTo>
                        <a:pt x="41" y="0"/>
                      </a:lnTo>
                      <a:lnTo>
                        <a:pt x="37" y="8"/>
                      </a:lnTo>
                      <a:lnTo>
                        <a:pt x="34" y="16"/>
                      </a:lnTo>
                      <a:lnTo>
                        <a:pt x="32" y="24"/>
                      </a:lnTo>
                      <a:lnTo>
                        <a:pt x="29" y="33"/>
                      </a:lnTo>
                      <a:lnTo>
                        <a:pt x="25" y="41"/>
                      </a:lnTo>
                      <a:lnTo>
                        <a:pt x="22" y="49"/>
                      </a:lnTo>
                      <a:lnTo>
                        <a:pt x="20" y="57"/>
                      </a:lnTo>
                      <a:lnTo>
                        <a:pt x="17" y="66"/>
                      </a:lnTo>
                      <a:lnTo>
                        <a:pt x="13" y="74"/>
                      </a:lnTo>
                      <a:lnTo>
                        <a:pt x="11" y="82"/>
                      </a:lnTo>
                      <a:lnTo>
                        <a:pt x="8" y="89"/>
                      </a:lnTo>
                      <a:lnTo>
                        <a:pt x="7" y="99"/>
                      </a:lnTo>
                      <a:lnTo>
                        <a:pt x="3" y="107"/>
                      </a:lnTo>
                      <a:lnTo>
                        <a:pt x="0" y="116"/>
                      </a:lnTo>
                      <a:lnTo>
                        <a:pt x="0" y="117"/>
                      </a:lnTo>
                      <a:lnTo>
                        <a:pt x="0" y="1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1" name="Freeform 411"/>
                <p:cNvSpPr>
                  <a:spLocks/>
                </p:cNvSpPr>
                <p:nvPr/>
              </p:nvSpPr>
              <p:spPr bwMode="auto">
                <a:xfrm>
                  <a:off x="2982" y="2977"/>
                  <a:ext cx="83" cy="205"/>
                </a:xfrm>
                <a:custGeom>
                  <a:avLst/>
                  <a:gdLst>
                    <a:gd name="T0" fmla="*/ 83 w 83"/>
                    <a:gd name="T1" fmla="*/ 107 h 205"/>
                    <a:gd name="T2" fmla="*/ 80 w 83"/>
                    <a:gd name="T3" fmla="*/ 114 h 205"/>
                    <a:gd name="T4" fmla="*/ 79 w 83"/>
                    <a:gd name="T5" fmla="*/ 123 h 205"/>
                    <a:gd name="T6" fmla="*/ 73 w 83"/>
                    <a:gd name="T7" fmla="*/ 132 h 205"/>
                    <a:gd name="T8" fmla="*/ 66 w 83"/>
                    <a:gd name="T9" fmla="*/ 144 h 205"/>
                    <a:gd name="T10" fmla="*/ 57 w 83"/>
                    <a:gd name="T11" fmla="*/ 153 h 205"/>
                    <a:gd name="T12" fmla="*/ 49 w 83"/>
                    <a:gd name="T13" fmla="*/ 165 h 205"/>
                    <a:gd name="T14" fmla="*/ 37 w 83"/>
                    <a:gd name="T15" fmla="*/ 174 h 205"/>
                    <a:gd name="T16" fmla="*/ 26 w 83"/>
                    <a:gd name="T17" fmla="*/ 185 h 205"/>
                    <a:gd name="T18" fmla="*/ 19 w 83"/>
                    <a:gd name="T19" fmla="*/ 189 h 205"/>
                    <a:gd name="T20" fmla="*/ 13 w 83"/>
                    <a:gd name="T21" fmla="*/ 194 h 205"/>
                    <a:gd name="T22" fmla="*/ 5 w 83"/>
                    <a:gd name="T23" fmla="*/ 199 h 205"/>
                    <a:gd name="T24" fmla="*/ 0 w 83"/>
                    <a:gd name="T25" fmla="*/ 205 h 205"/>
                    <a:gd name="T26" fmla="*/ 45 w 83"/>
                    <a:gd name="T27" fmla="*/ 10 h 205"/>
                    <a:gd name="T28" fmla="*/ 83 w 83"/>
                    <a:gd name="T29" fmla="*/ 0 h 205"/>
                    <a:gd name="T30" fmla="*/ 83 w 83"/>
                    <a:gd name="T31" fmla="*/ 107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205">
                      <a:moveTo>
                        <a:pt x="83" y="107"/>
                      </a:moveTo>
                      <a:lnTo>
                        <a:pt x="80" y="114"/>
                      </a:lnTo>
                      <a:lnTo>
                        <a:pt x="79" y="123"/>
                      </a:lnTo>
                      <a:lnTo>
                        <a:pt x="73" y="132"/>
                      </a:lnTo>
                      <a:lnTo>
                        <a:pt x="66" y="144"/>
                      </a:lnTo>
                      <a:lnTo>
                        <a:pt x="57" y="153"/>
                      </a:lnTo>
                      <a:lnTo>
                        <a:pt x="49" y="165"/>
                      </a:lnTo>
                      <a:lnTo>
                        <a:pt x="37" y="174"/>
                      </a:lnTo>
                      <a:lnTo>
                        <a:pt x="26" y="185"/>
                      </a:lnTo>
                      <a:lnTo>
                        <a:pt x="19" y="189"/>
                      </a:lnTo>
                      <a:lnTo>
                        <a:pt x="13" y="194"/>
                      </a:lnTo>
                      <a:lnTo>
                        <a:pt x="5" y="199"/>
                      </a:lnTo>
                      <a:lnTo>
                        <a:pt x="0" y="205"/>
                      </a:lnTo>
                      <a:lnTo>
                        <a:pt x="45" y="10"/>
                      </a:lnTo>
                      <a:lnTo>
                        <a:pt x="83" y="0"/>
                      </a:lnTo>
                      <a:lnTo>
                        <a:pt x="83" y="107"/>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2" name="Freeform 412"/>
                <p:cNvSpPr>
                  <a:spLocks/>
                </p:cNvSpPr>
                <p:nvPr/>
              </p:nvSpPr>
              <p:spPr bwMode="auto">
                <a:xfrm>
                  <a:off x="3242" y="1471"/>
                  <a:ext cx="108" cy="381"/>
                </a:xfrm>
                <a:custGeom>
                  <a:avLst/>
                  <a:gdLst>
                    <a:gd name="T0" fmla="*/ 0 w 108"/>
                    <a:gd name="T1" fmla="*/ 41 h 381"/>
                    <a:gd name="T2" fmla="*/ 5 w 108"/>
                    <a:gd name="T3" fmla="*/ 40 h 381"/>
                    <a:gd name="T4" fmla="*/ 18 w 108"/>
                    <a:gd name="T5" fmla="*/ 34 h 381"/>
                    <a:gd name="T6" fmla="*/ 31 w 108"/>
                    <a:gd name="T7" fmla="*/ 29 h 381"/>
                    <a:gd name="T8" fmla="*/ 44 w 108"/>
                    <a:gd name="T9" fmla="*/ 24 h 381"/>
                    <a:gd name="T10" fmla="*/ 57 w 108"/>
                    <a:gd name="T11" fmla="*/ 20 h 381"/>
                    <a:gd name="T12" fmla="*/ 69 w 108"/>
                    <a:gd name="T13" fmla="*/ 14 h 381"/>
                    <a:gd name="T14" fmla="*/ 83 w 108"/>
                    <a:gd name="T15" fmla="*/ 9 h 381"/>
                    <a:gd name="T16" fmla="*/ 94 w 108"/>
                    <a:gd name="T17" fmla="*/ 4 h 381"/>
                    <a:gd name="T18" fmla="*/ 108 w 108"/>
                    <a:gd name="T19" fmla="*/ 0 h 381"/>
                    <a:gd name="T20" fmla="*/ 0 w 108"/>
                    <a:gd name="T21" fmla="*/ 381 h 381"/>
                    <a:gd name="T22" fmla="*/ 0 w 108"/>
                    <a:gd name="T23" fmla="*/ 4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381">
                      <a:moveTo>
                        <a:pt x="0" y="41"/>
                      </a:moveTo>
                      <a:lnTo>
                        <a:pt x="5" y="40"/>
                      </a:lnTo>
                      <a:lnTo>
                        <a:pt x="18" y="34"/>
                      </a:lnTo>
                      <a:lnTo>
                        <a:pt x="31" y="29"/>
                      </a:lnTo>
                      <a:lnTo>
                        <a:pt x="44" y="24"/>
                      </a:lnTo>
                      <a:lnTo>
                        <a:pt x="57" y="20"/>
                      </a:lnTo>
                      <a:lnTo>
                        <a:pt x="69" y="14"/>
                      </a:lnTo>
                      <a:lnTo>
                        <a:pt x="83" y="9"/>
                      </a:lnTo>
                      <a:lnTo>
                        <a:pt x="94" y="4"/>
                      </a:lnTo>
                      <a:lnTo>
                        <a:pt x="108" y="0"/>
                      </a:lnTo>
                      <a:lnTo>
                        <a:pt x="0" y="381"/>
                      </a:lnTo>
                      <a:lnTo>
                        <a:pt x="0" y="4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3" name="Freeform 413"/>
                <p:cNvSpPr>
                  <a:spLocks/>
                </p:cNvSpPr>
                <p:nvPr/>
              </p:nvSpPr>
              <p:spPr bwMode="auto">
                <a:xfrm>
                  <a:off x="3242" y="1899"/>
                  <a:ext cx="208" cy="325"/>
                </a:xfrm>
                <a:custGeom>
                  <a:avLst/>
                  <a:gdLst>
                    <a:gd name="T0" fmla="*/ 0 w 208"/>
                    <a:gd name="T1" fmla="*/ 161 h 325"/>
                    <a:gd name="T2" fmla="*/ 23 w 208"/>
                    <a:gd name="T3" fmla="*/ 61 h 325"/>
                    <a:gd name="T4" fmla="*/ 208 w 208"/>
                    <a:gd name="T5" fmla="*/ 0 h 325"/>
                    <a:gd name="T6" fmla="*/ 208 w 208"/>
                    <a:gd name="T7" fmla="*/ 16 h 325"/>
                    <a:gd name="T8" fmla="*/ 205 w 208"/>
                    <a:gd name="T9" fmla="*/ 25 h 325"/>
                    <a:gd name="T10" fmla="*/ 200 w 208"/>
                    <a:gd name="T11" fmla="*/ 38 h 325"/>
                    <a:gd name="T12" fmla="*/ 196 w 208"/>
                    <a:gd name="T13" fmla="*/ 53 h 325"/>
                    <a:gd name="T14" fmla="*/ 192 w 208"/>
                    <a:gd name="T15" fmla="*/ 59 h 325"/>
                    <a:gd name="T16" fmla="*/ 191 w 208"/>
                    <a:gd name="T17" fmla="*/ 66 h 325"/>
                    <a:gd name="T18" fmla="*/ 188 w 208"/>
                    <a:gd name="T19" fmla="*/ 74 h 325"/>
                    <a:gd name="T20" fmla="*/ 187 w 208"/>
                    <a:gd name="T21" fmla="*/ 82 h 325"/>
                    <a:gd name="T22" fmla="*/ 183 w 208"/>
                    <a:gd name="T23" fmla="*/ 88 h 325"/>
                    <a:gd name="T24" fmla="*/ 181 w 208"/>
                    <a:gd name="T25" fmla="*/ 95 h 325"/>
                    <a:gd name="T26" fmla="*/ 179 w 208"/>
                    <a:gd name="T27" fmla="*/ 103 h 325"/>
                    <a:gd name="T28" fmla="*/ 177 w 208"/>
                    <a:gd name="T29" fmla="*/ 111 h 325"/>
                    <a:gd name="T30" fmla="*/ 172 w 208"/>
                    <a:gd name="T31" fmla="*/ 124 h 325"/>
                    <a:gd name="T32" fmla="*/ 167 w 208"/>
                    <a:gd name="T33" fmla="*/ 138 h 325"/>
                    <a:gd name="T34" fmla="*/ 163 w 208"/>
                    <a:gd name="T35" fmla="*/ 151 h 325"/>
                    <a:gd name="T36" fmla="*/ 159 w 208"/>
                    <a:gd name="T37" fmla="*/ 166 h 325"/>
                    <a:gd name="T38" fmla="*/ 155 w 208"/>
                    <a:gd name="T39" fmla="*/ 172 h 325"/>
                    <a:gd name="T40" fmla="*/ 154 w 208"/>
                    <a:gd name="T41" fmla="*/ 179 h 325"/>
                    <a:gd name="T42" fmla="*/ 150 w 208"/>
                    <a:gd name="T43" fmla="*/ 187 h 325"/>
                    <a:gd name="T44" fmla="*/ 148 w 208"/>
                    <a:gd name="T45" fmla="*/ 195 h 325"/>
                    <a:gd name="T46" fmla="*/ 146 w 208"/>
                    <a:gd name="T47" fmla="*/ 201 h 325"/>
                    <a:gd name="T48" fmla="*/ 144 w 208"/>
                    <a:gd name="T49" fmla="*/ 208 h 325"/>
                    <a:gd name="T50" fmla="*/ 142 w 208"/>
                    <a:gd name="T51" fmla="*/ 216 h 325"/>
                    <a:gd name="T52" fmla="*/ 140 w 208"/>
                    <a:gd name="T53" fmla="*/ 224 h 325"/>
                    <a:gd name="T54" fmla="*/ 0 w 208"/>
                    <a:gd name="T55" fmla="*/ 325 h 325"/>
                    <a:gd name="T56" fmla="*/ 0 w 208"/>
                    <a:gd name="T57" fmla="*/ 16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325">
                      <a:moveTo>
                        <a:pt x="0" y="161"/>
                      </a:moveTo>
                      <a:lnTo>
                        <a:pt x="23" y="61"/>
                      </a:lnTo>
                      <a:lnTo>
                        <a:pt x="208" y="0"/>
                      </a:lnTo>
                      <a:lnTo>
                        <a:pt x="208" y="16"/>
                      </a:lnTo>
                      <a:lnTo>
                        <a:pt x="205" y="25"/>
                      </a:lnTo>
                      <a:lnTo>
                        <a:pt x="200" y="38"/>
                      </a:lnTo>
                      <a:lnTo>
                        <a:pt x="196" y="53"/>
                      </a:lnTo>
                      <a:lnTo>
                        <a:pt x="192" y="59"/>
                      </a:lnTo>
                      <a:lnTo>
                        <a:pt x="191" y="66"/>
                      </a:lnTo>
                      <a:lnTo>
                        <a:pt x="188" y="74"/>
                      </a:lnTo>
                      <a:lnTo>
                        <a:pt x="187" y="82"/>
                      </a:lnTo>
                      <a:lnTo>
                        <a:pt x="183" y="88"/>
                      </a:lnTo>
                      <a:lnTo>
                        <a:pt x="181" y="95"/>
                      </a:lnTo>
                      <a:lnTo>
                        <a:pt x="179" y="103"/>
                      </a:lnTo>
                      <a:lnTo>
                        <a:pt x="177" y="111"/>
                      </a:lnTo>
                      <a:lnTo>
                        <a:pt x="172" y="124"/>
                      </a:lnTo>
                      <a:lnTo>
                        <a:pt x="167" y="138"/>
                      </a:lnTo>
                      <a:lnTo>
                        <a:pt x="163" y="151"/>
                      </a:lnTo>
                      <a:lnTo>
                        <a:pt x="159" y="166"/>
                      </a:lnTo>
                      <a:lnTo>
                        <a:pt x="155" y="172"/>
                      </a:lnTo>
                      <a:lnTo>
                        <a:pt x="154" y="179"/>
                      </a:lnTo>
                      <a:lnTo>
                        <a:pt x="150" y="187"/>
                      </a:lnTo>
                      <a:lnTo>
                        <a:pt x="148" y="195"/>
                      </a:lnTo>
                      <a:lnTo>
                        <a:pt x="146" y="201"/>
                      </a:lnTo>
                      <a:lnTo>
                        <a:pt x="144" y="208"/>
                      </a:lnTo>
                      <a:lnTo>
                        <a:pt x="142" y="216"/>
                      </a:lnTo>
                      <a:lnTo>
                        <a:pt x="140" y="224"/>
                      </a:lnTo>
                      <a:lnTo>
                        <a:pt x="0" y="325"/>
                      </a:lnTo>
                      <a:lnTo>
                        <a:pt x="0" y="16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4" name="Freeform 414"/>
                <p:cNvSpPr>
                  <a:spLocks/>
                </p:cNvSpPr>
                <p:nvPr/>
              </p:nvSpPr>
              <p:spPr bwMode="auto">
                <a:xfrm>
                  <a:off x="3195" y="2060"/>
                  <a:ext cx="47" cy="197"/>
                </a:xfrm>
                <a:custGeom>
                  <a:avLst/>
                  <a:gdLst>
                    <a:gd name="T0" fmla="*/ 47 w 47"/>
                    <a:gd name="T1" fmla="*/ 164 h 197"/>
                    <a:gd name="T2" fmla="*/ 0 w 47"/>
                    <a:gd name="T3" fmla="*/ 197 h 197"/>
                    <a:gd name="T4" fmla="*/ 47 w 47"/>
                    <a:gd name="T5" fmla="*/ 0 h 197"/>
                    <a:gd name="T6" fmla="*/ 47 w 47"/>
                    <a:gd name="T7" fmla="*/ 164 h 197"/>
                  </a:gdLst>
                  <a:ahLst/>
                  <a:cxnLst>
                    <a:cxn ang="0">
                      <a:pos x="T0" y="T1"/>
                    </a:cxn>
                    <a:cxn ang="0">
                      <a:pos x="T2" y="T3"/>
                    </a:cxn>
                    <a:cxn ang="0">
                      <a:pos x="T4" y="T5"/>
                    </a:cxn>
                    <a:cxn ang="0">
                      <a:pos x="T6" y="T7"/>
                    </a:cxn>
                  </a:cxnLst>
                  <a:rect l="0" t="0" r="r" b="b"/>
                  <a:pathLst>
                    <a:path w="47" h="197">
                      <a:moveTo>
                        <a:pt x="47" y="164"/>
                      </a:moveTo>
                      <a:lnTo>
                        <a:pt x="0" y="197"/>
                      </a:lnTo>
                      <a:lnTo>
                        <a:pt x="47" y="0"/>
                      </a:lnTo>
                      <a:lnTo>
                        <a:pt x="47" y="16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5" name="Freeform 415"/>
                <p:cNvSpPr>
                  <a:spLocks/>
                </p:cNvSpPr>
                <p:nvPr/>
              </p:nvSpPr>
              <p:spPr bwMode="auto">
                <a:xfrm>
                  <a:off x="3242" y="2381"/>
                  <a:ext cx="56" cy="165"/>
                </a:xfrm>
                <a:custGeom>
                  <a:avLst/>
                  <a:gdLst>
                    <a:gd name="T0" fmla="*/ 0 w 56"/>
                    <a:gd name="T1" fmla="*/ 14 h 165"/>
                    <a:gd name="T2" fmla="*/ 56 w 56"/>
                    <a:gd name="T3" fmla="*/ 0 h 165"/>
                    <a:gd name="T4" fmla="*/ 51 w 56"/>
                    <a:gd name="T5" fmla="*/ 12 h 165"/>
                    <a:gd name="T6" fmla="*/ 47 w 56"/>
                    <a:gd name="T7" fmla="*/ 25 h 165"/>
                    <a:gd name="T8" fmla="*/ 42 w 56"/>
                    <a:gd name="T9" fmla="*/ 38 h 165"/>
                    <a:gd name="T10" fmla="*/ 38 w 56"/>
                    <a:gd name="T11" fmla="*/ 51 h 165"/>
                    <a:gd name="T12" fmla="*/ 32 w 56"/>
                    <a:gd name="T13" fmla="*/ 63 h 165"/>
                    <a:gd name="T14" fmla="*/ 29 w 56"/>
                    <a:gd name="T15" fmla="*/ 78 h 165"/>
                    <a:gd name="T16" fmla="*/ 25 w 56"/>
                    <a:gd name="T17" fmla="*/ 89 h 165"/>
                    <a:gd name="T18" fmla="*/ 21 w 56"/>
                    <a:gd name="T19" fmla="*/ 104 h 165"/>
                    <a:gd name="T20" fmla="*/ 15 w 56"/>
                    <a:gd name="T21" fmla="*/ 116 h 165"/>
                    <a:gd name="T22" fmla="*/ 11 w 56"/>
                    <a:gd name="T23" fmla="*/ 129 h 165"/>
                    <a:gd name="T24" fmla="*/ 6 w 56"/>
                    <a:gd name="T25" fmla="*/ 142 h 165"/>
                    <a:gd name="T26" fmla="*/ 2 w 56"/>
                    <a:gd name="T27" fmla="*/ 157 h 165"/>
                    <a:gd name="T28" fmla="*/ 0 w 56"/>
                    <a:gd name="T29" fmla="*/ 165 h 165"/>
                    <a:gd name="T30" fmla="*/ 0 w 56"/>
                    <a:gd name="T31" fmla="*/ 1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165">
                      <a:moveTo>
                        <a:pt x="0" y="14"/>
                      </a:moveTo>
                      <a:lnTo>
                        <a:pt x="56" y="0"/>
                      </a:lnTo>
                      <a:lnTo>
                        <a:pt x="51" y="12"/>
                      </a:lnTo>
                      <a:lnTo>
                        <a:pt x="47" y="25"/>
                      </a:lnTo>
                      <a:lnTo>
                        <a:pt x="42" y="38"/>
                      </a:lnTo>
                      <a:lnTo>
                        <a:pt x="38" y="51"/>
                      </a:lnTo>
                      <a:lnTo>
                        <a:pt x="32" y="63"/>
                      </a:lnTo>
                      <a:lnTo>
                        <a:pt x="29" y="78"/>
                      </a:lnTo>
                      <a:lnTo>
                        <a:pt x="25" y="89"/>
                      </a:lnTo>
                      <a:lnTo>
                        <a:pt x="21" y="104"/>
                      </a:lnTo>
                      <a:lnTo>
                        <a:pt x="15" y="116"/>
                      </a:lnTo>
                      <a:lnTo>
                        <a:pt x="11" y="129"/>
                      </a:lnTo>
                      <a:lnTo>
                        <a:pt x="6" y="142"/>
                      </a:lnTo>
                      <a:lnTo>
                        <a:pt x="2" y="157"/>
                      </a:lnTo>
                      <a:lnTo>
                        <a:pt x="0" y="165"/>
                      </a:lnTo>
                      <a:lnTo>
                        <a:pt x="0" y="14"/>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6" name="Freeform 416"/>
                <p:cNvSpPr>
                  <a:spLocks/>
                </p:cNvSpPr>
                <p:nvPr/>
              </p:nvSpPr>
              <p:spPr bwMode="auto">
                <a:xfrm>
                  <a:off x="3106" y="2395"/>
                  <a:ext cx="136" cy="256"/>
                </a:xfrm>
                <a:custGeom>
                  <a:avLst/>
                  <a:gdLst>
                    <a:gd name="T0" fmla="*/ 136 w 136"/>
                    <a:gd name="T1" fmla="*/ 151 h 256"/>
                    <a:gd name="T2" fmla="*/ 134 w 136"/>
                    <a:gd name="T3" fmla="*/ 154 h 256"/>
                    <a:gd name="T4" fmla="*/ 130 w 136"/>
                    <a:gd name="T5" fmla="*/ 168 h 256"/>
                    <a:gd name="T6" fmla="*/ 126 w 136"/>
                    <a:gd name="T7" fmla="*/ 181 h 256"/>
                    <a:gd name="T8" fmla="*/ 122 w 136"/>
                    <a:gd name="T9" fmla="*/ 195 h 256"/>
                    <a:gd name="T10" fmla="*/ 0 w 136"/>
                    <a:gd name="T11" fmla="*/ 256 h 256"/>
                    <a:gd name="T12" fmla="*/ 54 w 136"/>
                    <a:gd name="T13" fmla="*/ 23 h 256"/>
                    <a:gd name="T14" fmla="*/ 136 w 136"/>
                    <a:gd name="T15" fmla="*/ 0 h 256"/>
                    <a:gd name="T16" fmla="*/ 136 w 136"/>
                    <a:gd name="T17" fmla="*/ 1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56">
                      <a:moveTo>
                        <a:pt x="136" y="151"/>
                      </a:moveTo>
                      <a:lnTo>
                        <a:pt x="134" y="154"/>
                      </a:lnTo>
                      <a:lnTo>
                        <a:pt x="130" y="168"/>
                      </a:lnTo>
                      <a:lnTo>
                        <a:pt x="126" y="181"/>
                      </a:lnTo>
                      <a:lnTo>
                        <a:pt x="122" y="195"/>
                      </a:lnTo>
                      <a:lnTo>
                        <a:pt x="0" y="256"/>
                      </a:lnTo>
                      <a:lnTo>
                        <a:pt x="54" y="23"/>
                      </a:lnTo>
                      <a:lnTo>
                        <a:pt x="136" y="0"/>
                      </a:lnTo>
                      <a:lnTo>
                        <a:pt x="136" y="151"/>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7" name="Freeform 417"/>
                <p:cNvSpPr>
                  <a:spLocks/>
                </p:cNvSpPr>
                <p:nvPr/>
              </p:nvSpPr>
              <p:spPr bwMode="auto">
                <a:xfrm>
                  <a:off x="3450" y="1358"/>
                  <a:ext cx="185" cy="366"/>
                </a:xfrm>
                <a:custGeom>
                  <a:avLst/>
                  <a:gdLst>
                    <a:gd name="T0" fmla="*/ 0 w 185"/>
                    <a:gd name="T1" fmla="*/ 70 h 366"/>
                    <a:gd name="T2" fmla="*/ 5 w 185"/>
                    <a:gd name="T3" fmla="*/ 68 h 366"/>
                    <a:gd name="T4" fmla="*/ 15 w 185"/>
                    <a:gd name="T5" fmla="*/ 64 h 366"/>
                    <a:gd name="T6" fmla="*/ 25 w 185"/>
                    <a:gd name="T7" fmla="*/ 60 h 366"/>
                    <a:gd name="T8" fmla="*/ 34 w 185"/>
                    <a:gd name="T9" fmla="*/ 56 h 366"/>
                    <a:gd name="T10" fmla="*/ 43 w 185"/>
                    <a:gd name="T11" fmla="*/ 52 h 366"/>
                    <a:gd name="T12" fmla="*/ 54 w 185"/>
                    <a:gd name="T13" fmla="*/ 48 h 366"/>
                    <a:gd name="T14" fmla="*/ 62 w 185"/>
                    <a:gd name="T15" fmla="*/ 45 h 366"/>
                    <a:gd name="T16" fmla="*/ 71 w 185"/>
                    <a:gd name="T17" fmla="*/ 41 h 366"/>
                    <a:gd name="T18" fmla="*/ 80 w 185"/>
                    <a:gd name="T19" fmla="*/ 38 h 366"/>
                    <a:gd name="T20" fmla="*/ 89 w 185"/>
                    <a:gd name="T21" fmla="*/ 35 h 366"/>
                    <a:gd name="T22" fmla="*/ 96 w 185"/>
                    <a:gd name="T23" fmla="*/ 31 h 366"/>
                    <a:gd name="T24" fmla="*/ 104 w 185"/>
                    <a:gd name="T25" fmla="*/ 27 h 366"/>
                    <a:gd name="T26" fmla="*/ 112 w 185"/>
                    <a:gd name="T27" fmla="*/ 25 h 366"/>
                    <a:gd name="T28" fmla="*/ 119 w 185"/>
                    <a:gd name="T29" fmla="*/ 22 h 366"/>
                    <a:gd name="T30" fmla="*/ 133 w 185"/>
                    <a:gd name="T31" fmla="*/ 16 h 366"/>
                    <a:gd name="T32" fmla="*/ 146 w 185"/>
                    <a:gd name="T33" fmla="*/ 12 h 366"/>
                    <a:gd name="T34" fmla="*/ 156 w 185"/>
                    <a:gd name="T35" fmla="*/ 8 h 366"/>
                    <a:gd name="T36" fmla="*/ 167 w 185"/>
                    <a:gd name="T37" fmla="*/ 4 h 366"/>
                    <a:gd name="T38" fmla="*/ 176 w 185"/>
                    <a:gd name="T39" fmla="*/ 1 h 366"/>
                    <a:gd name="T40" fmla="*/ 185 w 185"/>
                    <a:gd name="T41" fmla="*/ 0 h 366"/>
                    <a:gd name="T42" fmla="*/ 181 w 185"/>
                    <a:gd name="T43" fmla="*/ 8 h 366"/>
                    <a:gd name="T44" fmla="*/ 177 w 185"/>
                    <a:gd name="T45" fmla="*/ 18 h 366"/>
                    <a:gd name="T46" fmla="*/ 175 w 185"/>
                    <a:gd name="T47" fmla="*/ 27 h 366"/>
                    <a:gd name="T48" fmla="*/ 172 w 185"/>
                    <a:gd name="T49" fmla="*/ 38 h 366"/>
                    <a:gd name="T50" fmla="*/ 168 w 185"/>
                    <a:gd name="T51" fmla="*/ 46 h 366"/>
                    <a:gd name="T52" fmla="*/ 164 w 185"/>
                    <a:gd name="T53" fmla="*/ 56 h 366"/>
                    <a:gd name="T54" fmla="*/ 162 w 185"/>
                    <a:gd name="T55" fmla="*/ 66 h 366"/>
                    <a:gd name="T56" fmla="*/ 159 w 185"/>
                    <a:gd name="T57" fmla="*/ 76 h 366"/>
                    <a:gd name="T58" fmla="*/ 155 w 185"/>
                    <a:gd name="T59" fmla="*/ 85 h 366"/>
                    <a:gd name="T60" fmla="*/ 151 w 185"/>
                    <a:gd name="T61" fmla="*/ 96 h 366"/>
                    <a:gd name="T62" fmla="*/ 148 w 185"/>
                    <a:gd name="T63" fmla="*/ 105 h 366"/>
                    <a:gd name="T64" fmla="*/ 146 w 185"/>
                    <a:gd name="T65" fmla="*/ 116 h 366"/>
                    <a:gd name="T66" fmla="*/ 142 w 185"/>
                    <a:gd name="T67" fmla="*/ 125 h 366"/>
                    <a:gd name="T68" fmla="*/ 138 w 185"/>
                    <a:gd name="T69" fmla="*/ 135 h 366"/>
                    <a:gd name="T70" fmla="*/ 135 w 185"/>
                    <a:gd name="T71" fmla="*/ 145 h 366"/>
                    <a:gd name="T72" fmla="*/ 133 w 185"/>
                    <a:gd name="T73" fmla="*/ 155 h 366"/>
                    <a:gd name="T74" fmla="*/ 129 w 185"/>
                    <a:gd name="T75" fmla="*/ 164 h 366"/>
                    <a:gd name="T76" fmla="*/ 125 w 185"/>
                    <a:gd name="T77" fmla="*/ 175 h 366"/>
                    <a:gd name="T78" fmla="*/ 122 w 185"/>
                    <a:gd name="T79" fmla="*/ 184 h 366"/>
                    <a:gd name="T80" fmla="*/ 119 w 185"/>
                    <a:gd name="T81" fmla="*/ 195 h 366"/>
                    <a:gd name="T82" fmla="*/ 116 w 185"/>
                    <a:gd name="T83" fmla="*/ 204 h 366"/>
                    <a:gd name="T84" fmla="*/ 112 w 185"/>
                    <a:gd name="T85" fmla="*/ 214 h 366"/>
                    <a:gd name="T86" fmla="*/ 109 w 185"/>
                    <a:gd name="T87" fmla="*/ 224 h 366"/>
                    <a:gd name="T88" fmla="*/ 106 w 185"/>
                    <a:gd name="T89" fmla="*/ 234 h 366"/>
                    <a:gd name="T90" fmla="*/ 102 w 185"/>
                    <a:gd name="T91" fmla="*/ 243 h 366"/>
                    <a:gd name="T92" fmla="*/ 100 w 185"/>
                    <a:gd name="T93" fmla="*/ 254 h 366"/>
                    <a:gd name="T94" fmla="*/ 96 w 185"/>
                    <a:gd name="T95" fmla="*/ 263 h 366"/>
                    <a:gd name="T96" fmla="*/ 93 w 185"/>
                    <a:gd name="T97" fmla="*/ 274 h 366"/>
                    <a:gd name="T98" fmla="*/ 89 w 185"/>
                    <a:gd name="T99" fmla="*/ 283 h 366"/>
                    <a:gd name="T100" fmla="*/ 87 w 185"/>
                    <a:gd name="T101" fmla="*/ 293 h 366"/>
                    <a:gd name="T102" fmla="*/ 84 w 185"/>
                    <a:gd name="T103" fmla="*/ 303 h 366"/>
                    <a:gd name="T104" fmla="*/ 81 w 185"/>
                    <a:gd name="T105" fmla="*/ 314 h 366"/>
                    <a:gd name="T106" fmla="*/ 0 w 185"/>
                    <a:gd name="T107" fmla="*/ 366 h 366"/>
                    <a:gd name="T108" fmla="*/ 0 w 185"/>
                    <a:gd name="T109" fmla="*/ 7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5" h="366">
                      <a:moveTo>
                        <a:pt x="0" y="70"/>
                      </a:moveTo>
                      <a:lnTo>
                        <a:pt x="5" y="68"/>
                      </a:lnTo>
                      <a:lnTo>
                        <a:pt x="15" y="64"/>
                      </a:lnTo>
                      <a:lnTo>
                        <a:pt x="25" y="60"/>
                      </a:lnTo>
                      <a:lnTo>
                        <a:pt x="34" y="56"/>
                      </a:lnTo>
                      <a:lnTo>
                        <a:pt x="43" y="52"/>
                      </a:lnTo>
                      <a:lnTo>
                        <a:pt x="54" y="48"/>
                      </a:lnTo>
                      <a:lnTo>
                        <a:pt x="62" y="45"/>
                      </a:lnTo>
                      <a:lnTo>
                        <a:pt x="71" y="41"/>
                      </a:lnTo>
                      <a:lnTo>
                        <a:pt x="80" y="38"/>
                      </a:lnTo>
                      <a:lnTo>
                        <a:pt x="89" y="35"/>
                      </a:lnTo>
                      <a:lnTo>
                        <a:pt x="96" y="31"/>
                      </a:lnTo>
                      <a:lnTo>
                        <a:pt x="104" y="27"/>
                      </a:lnTo>
                      <a:lnTo>
                        <a:pt x="112" y="25"/>
                      </a:lnTo>
                      <a:lnTo>
                        <a:pt x="119" y="22"/>
                      </a:lnTo>
                      <a:lnTo>
                        <a:pt x="133" y="16"/>
                      </a:lnTo>
                      <a:lnTo>
                        <a:pt x="146" y="12"/>
                      </a:lnTo>
                      <a:lnTo>
                        <a:pt x="156" y="8"/>
                      </a:lnTo>
                      <a:lnTo>
                        <a:pt x="167" y="4"/>
                      </a:lnTo>
                      <a:lnTo>
                        <a:pt x="176" y="1"/>
                      </a:lnTo>
                      <a:lnTo>
                        <a:pt x="185" y="0"/>
                      </a:lnTo>
                      <a:lnTo>
                        <a:pt x="181" y="8"/>
                      </a:lnTo>
                      <a:lnTo>
                        <a:pt x="177" y="18"/>
                      </a:lnTo>
                      <a:lnTo>
                        <a:pt x="175" y="27"/>
                      </a:lnTo>
                      <a:lnTo>
                        <a:pt x="172" y="38"/>
                      </a:lnTo>
                      <a:lnTo>
                        <a:pt x="168" y="46"/>
                      </a:lnTo>
                      <a:lnTo>
                        <a:pt x="164" y="56"/>
                      </a:lnTo>
                      <a:lnTo>
                        <a:pt x="162" y="66"/>
                      </a:lnTo>
                      <a:lnTo>
                        <a:pt x="159" y="76"/>
                      </a:lnTo>
                      <a:lnTo>
                        <a:pt x="155" y="85"/>
                      </a:lnTo>
                      <a:lnTo>
                        <a:pt x="151" y="96"/>
                      </a:lnTo>
                      <a:lnTo>
                        <a:pt x="148" y="105"/>
                      </a:lnTo>
                      <a:lnTo>
                        <a:pt x="146" y="116"/>
                      </a:lnTo>
                      <a:lnTo>
                        <a:pt x="142" y="125"/>
                      </a:lnTo>
                      <a:lnTo>
                        <a:pt x="138" y="135"/>
                      </a:lnTo>
                      <a:lnTo>
                        <a:pt x="135" y="145"/>
                      </a:lnTo>
                      <a:lnTo>
                        <a:pt x="133" y="155"/>
                      </a:lnTo>
                      <a:lnTo>
                        <a:pt x="129" y="164"/>
                      </a:lnTo>
                      <a:lnTo>
                        <a:pt x="125" y="175"/>
                      </a:lnTo>
                      <a:lnTo>
                        <a:pt x="122" y="184"/>
                      </a:lnTo>
                      <a:lnTo>
                        <a:pt x="119" y="195"/>
                      </a:lnTo>
                      <a:lnTo>
                        <a:pt x="116" y="204"/>
                      </a:lnTo>
                      <a:lnTo>
                        <a:pt x="112" y="214"/>
                      </a:lnTo>
                      <a:lnTo>
                        <a:pt x="109" y="224"/>
                      </a:lnTo>
                      <a:lnTo>
                        <a:pt x="106" y="234"/>
                      </a:lnTo>
                      <a:lnTo>
                        <a:pt x="102" y="243"/>
                      </a:lnTo>
                      <a:lnTo>
                        <a:pt x="100" y="254"/>
                      </a:lnTo>
                      <a:lnTo>
                        <a:pt x="96" y="263"/>
                      </a:lnTo>
                      <a:lnTo>
                        <a:pt x="93" y="274"/>
                      </a:lnTo>
                      <a:lnTo>
                        <a:pt x="89" y="283"/>
                      </a:lnTo>
                      <a:lnTo>
                        <a:pt x="87" y="293"/>
                      </a:lnTo>
                      <a:lnTo>
                        <a:pt x="84" y="303"/>
                      </a:lnTo>
                      <a:lnTo>
                        <a:pt x="81" y="314"/>
                      </a:lnTo>
                      <a:lnTo>
                        <a:pt x="0" y="366"/>
                      </a:lnTo>
                      <a:lnTo>
                        <a:pt x="0" y="70"/>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8" name="Freeform 418"/>
                <p:cNvSpPr>
                  <a:spLocks/>
                </p:cNvSpPr>
                <p:nvPr/>
              </p:nvSpPr>
              <p:spPr bwMode="auto">
                <a:xfrm>
                  <a:off x="3298" y="1428"/>
                  <a:ext cx="152" cy="391"/>
                </a:xfrm>
                <a:custGeom>
                  <a:avLst/>
                  <a:gdLst>
                    <a:gd name="T0" fmla="*/ 152 w 152"/>
                    <a:gd name="T1" fmla="*/ 296 h 391"/>
                    <a:gd name="T2" fmla="*/ 0 w 152"/>
                    <a:gd name="T3" fmla="*/ 391 h 391"/>
                    <a:gd name="T4" fmla="*/ 83 w 152"/>
                    <a:gd name="T5" fmla="*/ 31 h 391"/>
                    <a:gd name="T6" fmla="*/ 94 w 152"/>
                    <a:gd name="T7" fmla="*/ 26 h 391"/>
                    <a:gd name="T8" fmla="*/ 104 w 152"/>
                    <a:gd name="T9" fmla="*/ 21 h 391"/>
                    <a:gd name="T10" fmla="*/ 115 w 152"/>
                    <a:gd name="T11" fmla="*/ 15 h 391"/>
                    <a:gd name="T12" fmla="*/ 127 w 152"/>
                    <a:gd name="T13" fmla="*/ 11 h 391"/>
                    <a:gd name="T14" fmla="*/ 136 w 152"/>
                    <a:gd name="T15" fmla="*/ 6 h 391"/>
                    <a:gd name="T16" fmla="*/ 146 w 152"/>
                    <a:gd name="T17" fmla="*/ 2 h 391"/>
                    <a:gd name="T18" fmla="*/ 152 w 152"/>
                    <a:gd name="T19" fmla="*/ 0 h 391"/>
                    <a:gd name="T20" fmla="*/ 152 w 152"/>
                    <a:gd name="T21" fmla="*/ 2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391">
                      <a:moveTo>
                        <a:pt x="152" y="296"/>
                      </a:moveTo>
                      <a:lnTo>
                        <a:pt x="0" y="391"/>
                      </a:lnTo>
                      <a:lnTo>
                        <a:pt x="83" y="31"/>
                      </a:lnTo>
                      <a:lnTo>
                        <a:pt x="94" y="26"/>
                      </a:lnTo>
                      <a:lnTo>
                        <a:pt x="104" y="21"/>
                      </a:lnTo>
                      <a:lnTo>
                        <a:pt x="115" y="15"/>
                      </a:lnTo>
                      <a:lnTo>
                        <a:pt x="127" y="11"/>
                      </a:lnTo>
                      <a:lnTo>
                        <a:pt x="136" y="6"/>
                      </a:lnTo>
                      <a:lnTo>
                        <a:pt x="146" y="2"/>
                      </a:lnTo>
                      <a:lnTo>
                        <a:pt x="152" y="0"/>
                      </a:lnTo>
                      <a:lnTo>
                        <a:pt x="152" y="296"/>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39" name="Freeform 419"/>
                <p:cNvSpPr>
                  <a:spLocks/>
                </p:cNvSpPr>
                <p:nvPr/>
              </p:nvSpPr>
              <p:spPr bwMode="auto">
                <a:xfrm>
                  <a:off x="3450" y="1896"/>
                  <a:ext cx="8" cy="19"/>
                </a:xfrm>
                <a:custGeom>
                  <a:avLst/>
                  <a:gdLst>
                    <a:gd name="T0" fmla="*/ 0 w 8"/>
                    <a:gd name="T1" fmla="*/ 3 h 19"/>
                    <a:gd name="T2" fmla="*/ 8 w 8"/>
                    <a:gd name="T3" fmla="*/ 0 h 19"/>
                    <a:gd name="T4" fmla="*/ 2 w 8"/>
                    <a:gd name="T5" fmla="*/ 14 h 19"/>
                    <a:gd name="T6" fmla="*/ 0 w 8"/>
                    <a:gd name="T7" fmla="*/ 19 h 19"/>
                    <a:gd name="T8" fmla="*/ 0 w 8"/>
                    <a:gd name="T9" fmla="*/ 3 h 19"/>
                  </a:gdLst>
                  <a:ahLst/>
                  <a:cxnLst>
                    <a:cxn ang="0">
                      <a:pos x="T0" y="T1"/>
                    </a:cxn>
                    <a:cxn ang="0">
                      <a:pos x="T2" y="T3"/>
                    </a:cxn>
                    <a:cxn ang="0">
                      <a:pos x="T4" y="T5"/>
                    </a:cxn>
                    <a:cxn ang="0">
                      <a:pos x="T6" y="T7"/>
                    </a:cxn>
                    <a:cxn ang="0">
                      <a:pos x="T8" y="T9"/>
                    </a:cxn>
                  </a:cxnLst>
                  <a:rect l="0" t="0" r="r" b="b"/>
                  <a:pathLst>
                    <a:path w="8" h="19">
                      <a:moveTo>
                        <a:pt x="0" y="3"/>
                      </a:moveTo>
                      <a:lnTo>
                        <a:pt x="8" y="0"/>
                      </a:lnTo>
                      <a:lnTo>
                        <a:pt x="2" y="14"/>
                      </a:lnTo>
                      <a:lnTo>
                        <a:pt x="0" y="19"/>
                      </a:lnTo>
                      <a:lnTo>
                        <a:pt x="0" y="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0" name="Freeform 420"/>
                <p:cNvSpPr>
                  <a:spLocks/>
                </p:cNvSpPr>
                <p:nvPr/>
              </p:nvSpPr>
              <p:spPr bwMode="auto">
                <a:xfrm>
                  <a:off x="2570" y="760"/>
                  <a:ext cx="899" cy="298"/>
                </a:xfrm>
                <a:custGeom>
                  <a:avLst/>
                  <a:gdLst>
                    <a:gd name="T0" fmla="*/ 22 w 899"/>
                    <a:gd name="T1" fmla="*/ 0 h 298"/>
                    <a:gd name="T2" fmla="*/ 53 w 899"/>
                    <a:gd name="T3" fmla="*/ 3 h 298"/>
                    <a:gd name="T4" fmla="*/ 83 w 899"/>
                    <a:gd name="T5" fmla="*/ 5 h 298"/>
                    <a:gd name="T6" fmla="*/ 113 w 899"/>
                    <a:gd name="T7" fmla="*/ 9 h 298"/>
                    <a:gd name="T8" fmla="*/ 143 w 899"/>
                    <a:gd name="T9" fmla="*/ 12 h 298"/>
                    <a:gd name="T10" fmla="*/ 174 w 899"/>
                    <a:gd name="T11" fmla="*/ 16 h 298"/>
                    <a:gd name="T12" fmla="*/ 204 w 899"/>
                    <a:gd name="T13" fmla="*/ 20 h 298"/>
                    <a:gd name="T14" fmla="*/ 234 w 899"/>
                    <a:gd name="T15" fmla="*/ 25 h 298"/>
                    <a:gd name="T16" fmla="*/ 265 w 899"/>
                    <a:gd name="T17" fmla="*/ 30 h 298"/>
                    <a:gd name="T18" fmla="*/ 294 w 899"/>
                    <a:gd name="T19" fmla="*/ 35 h 298"/>
                    <a:gd name="T20" fmla="*/ 323 w 899"/>
                    <a:gd name="T21" fmla="*/ 41 h 298"/>
                    <a:gd name="T22" fmla="*/ 352 w 899"/>
                    <a:gd name="T23" fmla="*/ 46 h 298"/>
                    <a:gd name="T24" fmla="*/ 380 w 899"/>
                    <a:gd name="T25" fmla="*/ 53 h 298"/>
                    <a:gd name="T26" fmla="*/ 409 w 899"/>
                    <a:gd name="T27" fmla="*/ 58 h 298"/>
                    <a:gd name="T28" fmla="*/ 438 w 899"/>
                    <a:gd name="T29" fmla="*/ 64 h 298"/>
                    <a:gd name="T30" fmla="*/ 467 w 899"/>
                    <a:gd name="T31" fmla="*/ 72 h 298"/>
                    <a:gd name="T32" fmla="*/ 496 w 899"/>
                    <a:gd name="T33" fmla="*/ 79 h 298"/>
                    <a:gd name="T34" fmla="*/ 524 w 899"/>
                    <a:gd name="T35" fmla="*/ 86 h 298"/>
                    <a:gd name="T36" fmla="*/ 552 w 899"/>
                    <a:gd name="T37" fmla="*/ 93 h 298"/>
                    <a:gd name="T38" fmla="*/ 579 w 899"/>
                    <a:gd name="T39" fmla="*/ 101 h 298"/>
                    <a:gd name="T40" fmla="*/ 607 w 899"/>
                    <a:gd name="T41" fmla="*/ 111 h 298"/>
                    <a:gd name="T42" fmla="*/ 633 w 899"/>
                    <a:gd name="T43" fmla="*/ 118 h 298"/>
                    <a:gd name="T44" fmla="*/ 660 w 899"/>
                    <a:gd name="T45" fmla="*/ 126 h 298"/>
                    <a:gd name="T46" fmla="*/ 686 w 899"/>
                    <a:gd name="T47" fmla="*/ 137 h 298"/>
                    <a:gd name="T48" fmla="*/ 712 w 899"/>
                    <a:gd name="T49" fmla="*/ 146 h 298"/>
                    <a:gd name="T50" fmla="*/ 737 w 899"/>
                    <a:gd name="T51" fmla="*/ 155 h 298"/>
                    <a:gd name="T52" fmla="*/ 762 w 899"/>
                    <a:gd name="T53" fmla="*/ 165 h 298"/>
                    <a:gd name="T54" fmla="*/ 789 w 899"/>
                    <a:gd name="T55" fmla="*/ 175 h 298"/>
                    <a:gd name="T56" fmla="*/ 814 w 899"/>
                    <a:gd name="T57" fmla="*/ 186 h 298"/>
                    <a:gd name="T58" fmla="*/ 837 w 899"/>
                    <a:gd name="T59" fmla="*/ 196 h 298"/>
                    <a:gd name="T60" fmla="*/ 863 w 899"/>
                    <a:gd name="T61" fmla="*/ 207 h 298"/>
                    <a:gd name="T62" fmla="*/ 886 w 899"/>
                    <a:gd name="T63" fmla="*/ 219 h 298"/>
                    <a:gd name="T64" fmla="*/ 849 w 899"/>
                    <a:gd name="T65" fmla="*/ 298 h 298"/>
                    <a:gd name="T66" fmla="*/ 8 w 899"/>
                    <a:gd name="T67"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298">
                      <a:moveTo>
                        <a:pt x="8" y="0"/>
                      </a:moveTo>
                      <a:lnTo>
                        <a:pt x="22" y="0"/>
                      </a:lnTo>
                      <a:lnTo>
                        <a:pt x="37" y="1"/>
                      </a:lnTo>
                      <a:lnTo>
                        <a:pt x="53" y="3"/>
                      </a:lnTo>
                      <a:lnTo>
                        <a:pt x="68" y="4"/>
                      </a:lnTo>
                      <a:lnTo>
                        <a:pt x="83" y="5"/>
                      </a:lnTo>
                      <a:lnTo>
                        <a:pt x="97" y="8"/>
                      </a:lnTo>
                      <a:lnTo>
                        <a:pt x="113" y="9"/>
                      </a:lnTo>
                      <a:lnTo>
                        <a:pt x="129" y="12"/>
                      </a:lnTo>
                      <a:lnTo>
                        <a:pt x="143" y="12"/>
                      </a:lnTo>
                      <a:lnTo>
                        <a:pt x="158" y="14"/>
                      </a:lnTo>
                      <a:lnTo>
                        <a:pt x="174" y="16"/>
                      </a:lnTo>
                      <a:lnTo>
                        <a:pt x="190" y="18"/>
                      </a:lnTo>
                      <a:lnTo>
                        <a:pt x="204" y="20"/>
                      </a:lnTo>
                      <a:lnTo>
                        <a:pt x="219" y="24"/>
                      </a:lnTo>
                      <a:lnTo>
                        <a:pt x="234" y="25"/>
                      </a:lnTo>
                      <a:lnTo>
                        <a:pt x="250" y="29"/>
                      </a:lnTo>
                      <a:lnTo>
                        <a:pt x="265" y="30"/>
                      </a:lnTo>
                      <a:lnTo>
                        <a:pt x="279" y="33"/>
                      </a:lnTo>
                      <a:lnTo>
                        <a:pt x="294" y="35"/>
                      </a:lnTo>
                      <a:lnTo>
                        <a:pt x="308" y="38"/>
                      </a:lnTo>
                      <a:lnTo>
                        <a:pt x="323" y="41"/>
                      </a:lnTo>
                      <a:lnTo>
                        <a:pt x="337" y="43"/>
                      </a:lnTo>
                      <a:lnTo>
                        <a:pt x="352" y="46"/>
                      </a:lnTo>
                      <a:lnTo>
                        <a:pt x="367" y="50"/>
                      </a:lnTo>
                      <a:lnTo>
                        <a:pt x="380" y="53"/>
                      </a:lnTo>
                      <a:lnTo>
                        <a:pt x="396" y="55"/>
                      </a:lnTo>
                      <a:lnTo>
                        <a:pt x="409" y="58"/>
                      </a:lnTo>
                      <a:lnTo>
                        <a:pt x="425" y="62"/>
                      </a:lnTo>
                      <a:lnTo>
                        <a:pt x="438" y="64"/>
                      </a:lnTo>
                      <a:lnTo>
                        <a:pt x="454" y="68"/>
                      </a:lnTo>
                      <a:lnTo>
                        <a:pt x="467" y="72"/>
                      </a:lnTo>
                      <a:lnTo>
                        <a:pt x="483" y="76"/>
                      </a:lnTo>
                      <a:lnTo>
                        <a:pt x="496" y="79"/>
                      </a:lnTo>
                      <a:lnTo>
                        <a:pt x="511" y="83"/>
                      </a:lnTo>
                      <a:lnTo>
                        <a:pt x="524" y="86"/>
                      </a:lnTo>
                      <a:lnTo>
                        <a:pt x="539" y="89"/>
                      </a:lnTo>
                      <a:lnTo>
                        <a:pt x="552" y="93"/>
                      </a:lnTo>
                      <a:lnTo>
                        <a:pt x="566" y="97"/>
                      </a:lnTo>
                      <a:lnTo>
                        <a:pt x="579" y="101"/>
                      </a:lnTo>
                      <a:lnTo>
                        <a:pt x="594" y="107"/>
                      </a:lnTo>
                      <a:lnTo>
                        <a:pt x="607" y="111"/>
                      </a:lnTo>
                      <a:lnTo>
                        <a:pt x="620" y="114"/>
                      </a:lnTo>
                      <a:lnTo>
                        <a:pt x="633" y="118"/>
                      </a:lnTo>
                      <a:lnTo>
                        <a:pt x="648" y="122"/>
                      </a:lnTo>
                      <a:lnTo>
                        <a:pt x="660" y="126"/>
                      </a:lnTo>
                      <a:lnTo>
                        <a:pt x="674" y="132"/>
                      </a:lnTo>
                      <a:lnTo>
                        <a:pt x="686" y="137"/>
                      </a:lnTo>
                      <a:lnTo>
                        <a:pt x="701" y="142"/>
                      </a:lnTo>
                      <a:lnTo>
                        <a:pt x="712" y="146"/>
                      </a:lnTo>
                      <a:lnTo>
                        <a:pt x="726" y="150"/>
                      </a:lnTo>
                      <a:lnTo>
                        <a:pt x="737" y="155"/>
                      </a:lnTo>
                      <a:lnTo>
                        <a:pt x="751" y="161"/>
                      </a:lnTo>
                      <a:lnTo>
                        <a:pt x="762" y="165"/>
                      </a:lnTo>
                      <a:lnTo>
                        <a:pt x="776" y="170"/>
                      </a:lnTo>
                      <a:lnTo>
                        <a:pt x="789" y="175"/>
                      </a:lnTo>
                      <a:lnTo>
                        <a:pt x="802" y="182"/>
                      </a:lnTo>
                      <a:lnTo>
                        <a:pt x="814" y="186"/>
                      </a:lnTo>
                      <a:lnTo>
                        <a:pt x="826" y="191"/>
                      </a:lnTo>
                      <a:lnTo>
                        <a:pt x="837" y="196"/>
                      </a:lnTo>
                      <a:lnTo>
                        <a:pt x="851" y="201"/>
                      </a:lnTo>
                      <a:lnTo>
                        <a:pt x="863" y="207"/>
                      </a:lnTo>
                      <a:lnTo>
                        <a:pt x="874" y="213"/>
                      </a:lnTo>
                      <a:lnTo>
                        <a:pt x="886" y="219"/>
                      </a:lnTo>
                      <a:lnTo>
                        <a:pt x="899" y="225"/>
                      </a:lnTo>
                      <a:lnTo>
                        <a:pt x="849" y="298"/>
                      </a:lnTo>
                      <a:lnTo>
                        <a:pt x="0" y="91"/>
                      </a:lnTo>
                      <a:lnTo>
                        <a:pt x="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1" name="Freeform 421"/>
                <p:cNvSpPr>
                  <a:spLocks/>
                </p:cNvSpPr>
                <p:nvPr/>
              </p:nvSpPr>
              <p:spPr bwMode="auto">
                <a:xfrm>
                  <a:off x="2339" y="1740"/>
                  <a:ext cx="74" cy="301"/>
                </a:xfrm>
                <a:custGeom>
                  <a:avLst/>
                  <a:gdLst>
                    <a:gd name="T0" fmla="*/ 6 w 74"/>
                    <a:gd name="T1" fmla="*/ 2 h 301"/>
                    <a:gd name="T2" fmla="*/ 27 w 74"/>
                    <a:gd name="T3" fmla="*/ 0 h 301"/>
                    <a:gd name="T4" fmla="*/ 74 w 74"/>
                    <a:gd name="T5" fmla="*/ 37 h 301"/>
                    <a:gd name="T6" fmla="*/ 19 w 74"/>
                    <a:gd name="T7" fmla="*/ 37 h 301"/>
                    <a:gd name="T8" fmla="*/ 12 w 74"/>
                    <a:gd name="T9" fmla="*/ 43 h 301"/>
                    <a:gd name="T10" fmla="*/ 12 w 74"/>
                    <a:gd name="T11" fmla="*/ 85 h 301"/>
                    <a:gd name="T12" fmla="*/ 8 w 74"/>
                    <a:gd name="T13" fmla="*/ 94 h 301"/>
                    <a:gd name="T14" fmla="*/ 20 w 74"/>
                    <a:gd name="T15" fmla="*/ 104 h 301"/>
                    <a:gd name="T16" fmla="*/ 35 w 74"/>
                    <a:gd name="T17" fmla="*/ 93 h 301"/>
                    <a:gd name="T18" fmla="*/ 32 w 74"/>
                    <a:gd name="T19" fmla="*/ 85 h 301"/>
                    <a:gd name="T20" fmla="*/ 74 w 74"/>
                    <a:gd name="T21" fmla="*/ 55 h 301"/>
                    <a:gd name="T22" fmla="*/ 70 w 74"/>
                    <a:gd name="T23" fmla="*/ 90 h 301"/>
                    <a:gd name="T24" fmla="*/ 70 w 74"/>
                    <a:gd name="T25" fmla="*/ 93 h 301"/>
                    <a:gd name="T26" fmla="*/ 69 w 74"/>
                    <a:gd name="T27" fmla="*/ 102 h 301"/>
                    <a:gd name="T28" fmla="*/ 74 w 74"/>
                    <a:gd name="T29" fmla="*/ 142 h 301"/>
                    <a:gd name="T30" fmla="*/ 65 w 74"/>
                    <a:gd name="T31" fmla="*/ 146 h 301"/>
                    <a:gd name="T32" fmla="*/ 50 w 74"/>
                    <a:gd name="T33" fmla="*/ 154 h 301"/>
                    <a:gd name="T34" fmla="*/ 50 w 74"/>
                    <a:gd name="T35" fmla="*/ 170 h 301"/>
                    <a:gd name="T36" fmla="*/ 62 w 74"/>
                    <a:gd name="T37" fmla="*/ 171 h 301"/>
                    <a:gd name="T38" fmla="*/ 74 w 74"/>
                    <a:gd name="T39" fmla="*/ 166 h 301"/>
                    <a:gd name="T40" fmla="*/ 68 w 74"/>
                    <a:gd name="T41" fmla="*/ 208 h 301"/>
                    <a:gd name="T42" fmla="*/ 50 w 74"/>
                    <a:gd name="T43" fmla="*/ 209 h 301"/>
                    <a:gd name="T44" fmla="*/ 45 w 74"/>
                    <a:gd name="T45" fmla="*/ 209 h 301"/>
                    <a:gd name="T46" fmla="*/ 53 w 74"/>
                    <a:gd name="T47" fmla="*/ 218 h 301"/>
                    <a:gd name="T48" fmla="*/ 61 w 74"/>
                    <a:gd name="T49" fmla="*/ 235 h 301"/>
                    <a:gd name="T50" fmla="*/ 61 w 74"/>
                    <a:gd name="T51" fmla="*/ 255 h 301"/>
                    <a:gd name="T52" fmla="*/ 65 w 74"/>
                    <a:gd name="T53" fmla="*/ 264 h 301"/>
                    <a:gd name="T54" fmla="*/ 74 w 74"/>
                    <a:gd name="T55" fmla="*/ 266 h 301"/>
                    <a:gd name="T56" fmla="*/ 73 w 74"/>
                    <a:gd name="T57" fmla="*/ 301 h 301"/>
                    <a:gd name="T58" fmla="*/ 49 w 74"/>
                    <a:gd name="T59" fmla="*/ 297 h 301"/>
                    <a:gd name="T60" fmla="*/ 35 w 74"/>
                    <a:gd name="T61" fmla="*/ 288 h 301"/>
                    <a:gd name="T62" fmla="*/ 23 w 74"/>
                    <a:gd name="T63" fmla="*/ 274 h 301"/>
                    <a:gd name="T64" fmla="*/ 20 w 74"/>
                    <a:gd name="T65" fmla="*/ 256 h 301"/>
                    <a:gd name="T66" fmla="*/ 27 w 74"/>
                    <a:gd name="T67" fmla="*/ 246 h 301"/>
                    <a:gd name="T68" fmla="*/ 15 w 74"/>
                    <a:gd name="T69" fmla="*/ 234 h 301"/>
                    <a:gd name="T70" fmla="*/ 3 w 74"/>
                    <a:gd name="T71" fmla="*/ 238 h 301"/>
                    <a:gd name="T72" fmla="*/ 0 w 74"/>
                    <a:gd name="T73" fmla="*/ 200 h 301"/>
                    <a:gd name="T74" fmla="*/ 15 w 74"/>
                    <a:gd name="T75" fmla="*/ 198 h 301"/>
                    <a:gd name="T76" fmla="*/ 31 w 74"/>
                    <a:gd name="T77" fmla="*/ 201 h 301"/>
                    <a:gd name="T78" fmla="*/ 24 w 74"/>
                    <a:gd name="T79" fmla="*/ 195 h 301"/>
                    <a:gd name="T80" fmla="*/ 14 w 74"/>
                    <a:gd name="T81" fmla="*/ 179 h 301"/>
                    <a:gd name="T82" fmla="*/ 11 w 74"/>
                    <a:gd name="T83" fmla="*/ 162 h 301"/>
                    <a:gd name="T84" fmla="*/ 16 w 74"/>
                    <a:gd name="T85" fmla="*/ 139 h 301"/>
                    <a:gd name="T86" fmla="*/ 2 w 74"/>
                    <a:gd name="T87" fmla="*/ 135 h 301"/>
                    <a:gd name="T88" fmla="*/ 0 w 74"/>
                    <a:gd name="T89" fmla="*/ 102 h 301"/>
                    <a:gd name="T90" fmla="*/ 0 w 74"/>
                    <a:gd name="T91" fmla="*/ 1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301">
                      <a:moveTo>
                        <a:pt x="0" y="5"/>
                      </a:moveTo>
                      <a:lnTo>
                        <a:pt x="6" y="2"/>
                      </a:lnTo>
                      <a:lnTo>
                        <a:pt x="15" y="0"/>
                      </a:lnTo>
                      <a:lnTo>
                        <a:pt x="27" y="0"/>
                      </a:lnTo>
                      <a:lnTo>
                        <a:pt x="74" y="0"/>
                      </a:lnTo>
                      <a:lnTo>
                        <a:pt x="74" y="37"/>
                      </a:lnTo>
                      <a:lnTo>
                        <a:pt x="27" y="37"/>
                      </a:lnTo>
                      <a:lnTo>
                        <a:pt x="19" y="37"/>
                      </a:lnTo>
                      <a:lnTo>
                        <a:pt x="15" y="39"/>
                      </a:lnTo>
                      <a:lnTo>
                        <a:pt x="12" y="43"/>
                      </a:lnTo>
                      <a:lnTo>
                        <a:pt x="12" y="50"/>
                      </a:lnTo>
                      <a:lnTo>
                        <a:pt x="12" y="85"/>
                      </a:lnTo>
                      <a:lnTo>
                        <a:pt x="10" y="88"/>
                      </a:lnTo>
                      <a:lnTo>
                        <a:pt x="8" y="94"/>
                      </a:lnTo>
                      <a:lnTo>
                        <a:pt x="11" y="101"/>
                      </a:lnTo>
                      <a:lnTo>
                        <a:pt x="20" y="104"/>
                      </a:lnTo>
                      <a:lnTo>
                        <a:pt x="29" y="100"/>
                      </a:lnTo>
                      <a:lnTo>
                        <a:pt x="35" y="93"/>
                      </a:lnTo>
                      <a:lnTo>
                        <a:pt x="33" y="88"/>
                      </a:lnTo>
                      <a:lnTo>
                        <a:pt x="32" y="85"/>
                      </a:lnTo>
                      <a:lnTo>
                        <a:pt x="32" y="55"/>
                      </a:lnTo>
                      <a:lnTo>
                        <a:pt x="74" y="55"/>
                      </a:lnTo>
                      <a:lnTo>
                        <a:pt x="74" y="90"/>
                      </a:lnTo>
                      <a:lnTo>
                        <a:pt x="70" y="90"/>
                      </a:lnTo>
                      <a:lnTo>
                        <a:pt x="70" y="92"/>
                      </a:lnTo>
                      <a:lnTo>
                        <a:pt x="70" y="93"/>
                      </a:lnTo>
                      <a:lnTo>
                        <a:pt x="69" y="97"/>
                      </a:lnTo>
                      <a:lnTo>
                        <a:pt x="69" y="102"/>
                      </a:lnTo>
                      <a:lnTo>
                        <a:pt x="74" y="97"/>
                      </a:lnTo>
                      <a:lnTo>
                        <a:pt x="74" y="142"/>
                      </a:lnTo>
                      <a:lnTo>
                        <a:pt x="73" y="143"/>
                      </a:lnTo>
                      <a:lnTo>
                        <a:pt x="65" y="146"/>
                      </a:lnTo>
                      <a:lnTo>
                        <a:pt x="60" y="150"/>
                      </a:lnTo>
                      <a:lnTo>
                        <a:pt x="50" y="154"/>
                      </a:lnTo>
                      <a:lnTo>
                        <a:pt x="48" y="162"/>
                      </a:lnTo>
                      <a:lnTo>
                        <a:pt x="50" y="170"/>
                      </a:lnTo>
                      <a:lnTo>
                        <a:pt x="58" y="173"/>
                      </a:lnTo>
                      <a:lnTo>
                        <a:pt x="62" y="171"/>
                      </a:lnTo>
                      <a:lnTo>
                        <a:pt x="70" y="168"/>
                      </a:lnTo>
                      <a:lnTo>
                        <a:pt x="74" y="166"/>
                      </a:lnTo>
                      <a:lnTo>
                        <a:pt x="74" y="206"/>
                      </a:lnTo>
                      <a:lnTo>
                        <a:pt x="68" y="208"/>
                      </a:lnTo>
                      <a:lnTo>
                        <a:pt x="58" y="210"/>
                      </a:lnTo>
                      <a:lnTo>
                        <a:pt x="50" y="209"/>
                      </a:lnTo>
                      <a:lnTo>
                        <a:pt x="44" y="208"/>
                      </a:lnTo>
                      <a:lnTo>
                        <a:pt x="45" y="209"/>
                      </a:lnTo>
                      <a:lnTo>
                        <a:pt x="48" y="210"/>
                      </a:lnTo>
                      <a:lnTo>
                        <a:pt x="53" y="218"/>
                      </a:lnTo>
                      <a:lnTo>
                        <a:pt x="58" y="226"/>
                      </a:lnTo>
                      <a:lnTo>
                        <a:pt x="61" y="235"/>
                      </a:lnTo>
                      <a:lnTo>
                        <a:pt x="62" y="246"/>
                      </a:lnTo>
                      <a:lnTo>
                        <a:pt x="61" y="255"/>
                      </a:lnTo>
                      <a:lnTo>
                        <a:pt x="61" y="263"/>
                      </a:lnTo>
                      <a:lnTo>
                        <a:pt x="65" y="264"/>
                      </a:lnTo>
                      <a:lnTo>
                        <a:pt x="73" y="266"/>
                      </a:lnTo>
                      <a:lnTo>
                        <a:pt x="74" y="266"/>
                      </a:lnTo>
                      <a:lnTo>
                        <a:pt x="74" y="301"/>
                      </a:lnTo>
                      <a:lnTo>
                        <a:pt x="73" y="301"/>
                      </a:lnTo>
                      <a:lnTo>
                        <a:pt x="60" y="300"/>
                      </a:lnTo>
                      <a:lnTo>
                        <a:pt x="49" y="297"/>
                      </a:lnTo>
                      <a:lnTo>
                        <a:pt x="41" y="292"/>
                      </a:lnTo>
                      <a:lnTo>
                        <a:pt x="35" y="288"/>
                      </a:lnTo>
                      <a:lnTo>
                        <a:pt x="27" y="281"/>
                      </a:lnTo>
                      <a:lnTo>
                        <a:pt x="23" y="274"/>
                      </a:lnTo>
                      <a:lnTo>
                        <a:pt x="20" y="264"/>
                      </a:lnTo>
                      <a:lnTo>
                        <a:pt x="20" y="256"/>
                      </a:lnTo>
                      <a:lnTo>
                        <a:pt x="23" y="252"/>
                      </a:lnTo>
                      <a:lnTo>
                        <a:pt x="27" y="246"/>
                      </a:lnTo>
                      <a:lnTo>
                        <a:pt x="24" y="237"/>
                      </a:lnTo>
                      <a:lnTo>
                        <a:pt x="15" y="234"/>
                      </a:lnTo>
                      <a:lnTo>
                        <a:pt x="8" y="234"/>
                      </a:lnTo>
                      <a:lnTo>
                        <a:pt x="3" y="238"/>
                      </a:lnTo>
                      <a:lnTo>
                        <a:pt x="0" y="241"/>
                      </a:lnTo>
                      <a:lnTo>
                        <a:pt x="0" y="200"/>
                      </a:lnTo>
                      <a:lnTo>
                        <a:pt x="3" y="198"/>
                      </a:lnTo>
                      <a:lnTo>
                        <a:pt x="15" y="198"/>
                      </a:lnTo>
                      <a:lnTo>
                        <a:pt x="23" y="198"/>
                      </a:lnTo>
                      <a:lnTo>
                        <a:pt x="31" y="201"/>
                      </a:lnTo>
                      <a:lnTo>
                        <a:pt x="27" y="197"/>
                      </a:lnTo>
                      <a:lnTo>
                        <a:pt x="24" y="195"/>
                      </a:lnTo>
                      <a:lnTo>
                        <a:pt x="18" y="187"/>
                      </a:lnTo>
                      <a:lnTo>
                        <a:pt x="14" y="179"/>
                      </a:lnTo>
                      <a:lnTo>
                        <a:pt x="11" y="170"/>
                      </a:lnTo>
                      <a:lnTo>
                        <a:pt x="11" y="162"/>
                      </a:lnTo>
                      <a:lnTo>
                        <a:pt x="12" y="148"/>
                      </a:lnTo>
                      <a:lnTo>
                        <a:pt x="16" y="139"/>
                      </a:lnTo>
                      <a:lnTo>
                        <a:pt x="8" y="137"/>
                      </a:lnTo>
                      <a:lnTo>
                        <a:pt x="2" y="135"/>
                      </a:lnTo>
                      <a:lnTo>
                        <a:pt x="0" y="135"/>
                      </a:lnTo>
                      <a:lnTo>
                        <a:pt x="0" y="102"/>
                      </a:lnTo>
                      <a:lnTo>
                        <a:pt x="2" y="104"/>
                      </a:lnTo>
                      <a:lnTo>
                        <a:pt x="0" y="101"/>
                      </a:lnTo>
                      <a:lnTo>
                        <a:pt x="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2" name="Freeform 422"/>
                <p:cNvSpPr>
                  <a:spLocks/>
                </p:cNvSpPr>
                <p:nvPr/>
              </p:nvSpPr>
              <p:spPr bwMode="auto">
                <a:xfrm>
                  <a:off x="2312" y="1745"/>
                  <a:ext cx="27" cy="130"/>
                </a:xfrm>
                <a:custGeom>
                  <a:avLst/>
                  <a:gdLst>
                    <a:gd name="T0" fmla="*/ 27 w 27"/>
                    <a:gd name="T1" fmla="*/ 96 h 130"/>
                    <a:gd name="T2" fmla="*/ 26 w 27"/>
                    <a:gd name="T3" fmla="*/ 89 h 130"/>
                    <a:gd name="T4" fmla="*/ 26 w 27"/>
                    <a:gd name="T5" fmla="*/ 91 h 130"/>
                    <a:gd name="T6" fmla="*/ 26 w 27"/>
                    <a:gd name="T7" fmla="*/ 93 h 130"/>
                    <a:gd name="T8" fmla="*/ 27 w 27"/>
                    <a:gd name="T9" fmla="*/ 96 h 130"/>
                    <a:gd name="T10" fmla="*/ 27 w 27"/>
                    <a:gd name="T11" fmla="*/ 97 h 130"/>
                    <a:gd name="T12" fmla="*/ 27 w 27"/>
                    <a:gd name="T13" fmla="*/ 130 h 130"/>
                    <a:gd name="T14" fmla="*/ 22 w 27"/>
                    <a:gd name="T15" fmla="*/ 128 h 130"/>
                    <a:gd name="T16" fmla="*/ 18 w 27"/>
                    <a:gd name="T17" fmla="*/ 126 h 130"/>
                    <a:gd name="T18" fmla="*/ 9 w 27"/>
                    <a:gd name="T19" fmla="*/ 117 h 130"/>
                    <a:gd name="T20" fmla="*/ 4 w 27"/>
                    <a:gd name="T21" fmla="*/ 109 h 130"/>
                    <a:gd name="T22" fmla="*/ 0 w 27"/>
                    <a:gd name="T23" fmla="*/ 99 h 130"/>
                    <a:gd name="T24" fmla="*/ 0 w 27"/>
                    <a:gd name="T25" fmla="*/ 89 h 130"/>
                    <a:gd name="T26" fmla="*/ 0 w 27"/>
                    <a:gd name="T27" fmla="*/ 79 h 130"/>
                    <a:gd name="T28" fmla="*/ 4 w 27"/>
                    <a:gd name="T29" fmla="*/ 70 h 130"/>
                    <a:gd name="T30" fmla="*/ 4 w 27"/>
                    <a:gd name="T31" fmla="*/ 45 h 130"/>
                    <a:gd name="T32" fmla="*/ 4 w 27"/>
                    <a:gd name="T33" fmla="*/ 34 h 130"/>
                    <a:gd name="T34" fmla="*/ 6 w 27"/>
                    <a:gd name="T35" fmla="*/ 25 h 130"/>
                    <a:gd name="T36" fmla="*/ 10 w 27"/>
                    <a:gd name="T37" fmla="*/ 17 h 130"/>
                    <a:gd name="T38" fmla="*/ 17 w 27"/>
                    <a:gd name="T39" fmla="*/ 9 h 130"/>
                    <a:gd name="T40" fmla="*/ 23 w 27"/>
                    <a:gd name="T41" fmla="*/ 1 h 130"/>
                    <a:gd name="T42" fmla="*/ 27 w 27"/>
                    <a:gd name="T43" fmla="*/ 0 h 130"/>
                    <a:gd name="T44" fmla="*/ 27 w 27"/>
                    <a:gd name="T45" fmla="*/ 9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130">
                      <a:moveTo>
                        <a:pt x="27" y="96"/>
                      </a:moveTo>
                      <a:lnTo>
                        <a:pt x="26" y="89"/>
                      </a:lnTo>
                      <a:lnTo>
                        <a:pt x="26" y="91"/>
                      </a:lnTo>
                      <a:lnTo>
                        <a:pt x="26" y="93"/>
                      </a:lnTo>
                      <a:lnTo>
                        <a:pt x="27" y="96"/>
                      </a:lnTo>
                      <a:lnTo>
                        <a:pt x="27" y="97"/>
                      </a:lnTo>
                      <a:lnTo>
                        <a:pt x="27" y="130"/>
                      </a:lnTo>
                      <a:lnTo>
                        <a:pt x="22" y="128"/>
                      </a:lnTo>
                      <a:lnTo>
                        <a:pt x="18" y="126"/>
                      </a:lnTo>
                      <a:lnTo>
                        <a:pt x="9" y="117"/>
                      </a:lnTo>
                      <a:lnTo>
                        <a:pt x="4" y="109"/>
                      </a:lnTo>
                      <a:lnTo>
                        <a:pt x="0" y="99"/>
                      </a:lnTo>
                      <a:lnTo>
                        <a:pt x="0" y="89"/>
                      </a:lnTo>
                      <a:lnTo>
                        <a:pt x="0" y="79"/>
                      </a:lnTo>
                      <a:lnTo>
                        <a:pt x="4" y="70"/>
                      </a:lnTo>
                      <a:lnTo>
                        <a:pt x="4" y="45"/>
                      </a:lnTo>
                      <a:lnTo>
                        <a:pt x="4" y="34"/>
                      </a:lnTo>
                      <a:lnTo>
                        <a:pt x="6" y="25"/>
                      </a:lnTo>
                      <a:lnTo>
                        <a:pt x="10" y="17"/>
                      </a:lnTo>
                      <a:lnTo>
                        <a:pt x="17" y="9"/>
                      </a:lnTo>
                      <a:lnTo>
                        <a:pt x="23" y="1"/>
                      </a:lnTo>
                      <a:lnTo>
                        <a:pt x="27" y="0"/>
                      </a:lnTo>
                      <a:lnTo>
                        <a:pt x="27" y="9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3" name="Freeform 423"/>
                <p:cNvSpPr>
                  <a:spLocks/>
                </p:cNvSpPr>
                <p:nvPr/>
              </p:nvSpPr>
              <p:spPr bwMode="auto">
                <a:xfrm>
                  <a:off x="2301" y="1940"/>
                  <a:ext cx="38" cy="134"/>
                </a:xfrm>
                <a:custGeom>
                  <a:avLst/>
                  <a:gdLst>
                    <a:gd name="T0" fmla="*/ 38 w 38"/>
                    <a:gd name="T1" fmla="*/ 41 h 134"/>
                    <a:gd name="T2" fmla="*/ 37 w 38"/>
                    <a:gd name="T3" fmla="*/ 43 h 134"/>
                    <a:gd name="T4" fmla="*/ 37 w 38"/>
                    <a:gd name="T5" fmla="*/ 51 h 134"/>
                    <a:gd name="T6" fmla="*/ 37 w 38"/>
                    <a:gd name="T7" fmla="*/ 59 h 134"/>
                    <a:gd name="T8" fmla="*/ 37 w 38"/>
                    <a:gd name="T9" fmla="*/ 67 h 134"/>
                    <a:gd name="T10" fmla="*/ 38 w 38"/>
                    <a:gd name="T11" fmla="*/ 74 h 134"/>
                    <a:gd name="T12" fmla="*/ 38 w 38"/>
                    <a:gd name="T13" fmla="*/ 75 h 134"/>
                    <a:gd name="T14" fmla="*/ 38 w 38"/>
                    <a:gd name="T15" fmla="*/ 134 h 134"/>
                    <a:gd name="T16" fmla="*/ 37 w 38"/>
                    <a:gd name="T17" fmla="*/ 133 h 134"/>
                    <a:gd name="T18" fmla="*/ 31 w 38"/>
                    <a:gd name="T19" fmla="*/ 128 h 134"/>
                    <a:gd name="T20" fmla="*/ 29 w 38"/>
                    <a:gd name="T21" fmla="*/ 128 h 134"/>
                    <a:gd name="T22" fmla="*/ 21 w 38"/>
                    <a:gd name="T23" fmla="*/ 120 h 134"/>
                    <a:gd name="T24" fmla="*/ 16 w 38"/>
                    <a:gd name="T25" fmla="*/ 112 h 134"/>
                    <a:gd name="T26" fmla="*/ 12 w 38"/>
                    <a:gd name="T27" fmla="*/ 103 h 134"/>
                    <a:gd name="T28" fmla="*/ 8 w 38"/>
                    <a:gd name="T29" fmla="*/ 95 h 134"/>
                    <a:gd name="T30" fmla="*/ 4 w 38"/>
                    <a:gd name="T31" fmla="*/ 84 h 134"/>
                    <a:gd name="T32" fmla="*/ 2 w 38"/>
                    <a:gd name="T33" fmla="*/ 74 h 134"/>
                    <a:gd name="T34" fmla="*/ 0 w 38"/>
                    <a:gd name="T35" fmla="*/ 62 h 134"/>
                    <a:gd name="T36" fmla="*/ 0 w 38"/>
                    <a:gd name="T37" fmla="*/ 51 h 134"/>
                    <a:gd name="T38" fmla="*/ 0 w 38"/>
                    <a:gd name="T39" fmla="*/ 39 h 134"/>
                    <a:gd name="T40" fmla="*/ 4 w 38"/>
                    <a:gd name="T41" fmla="*/ 31 h 134"/>
                    <a:gd name="T42" fmla="*/ 8 w 38"/>
                    <a:gd name="T43" fmla="*/ 22 h 134"/>
                    <a:gd name="T44" fmla="*/ 15 w 38"/>
                    <a:gd name="T45" fmla="*/ 16 h 134"/>
                    <a:gd name="T46" fmla="*/ 21 w 38"/>
                    <a:gd name="T47" fmla="*/ 8 h 134"/>
                    <a:gd name="T48" fmla="*/ 32 w 38"/>
                    <a:gd name="T49" fmla="*/ 2 h 134"/>
                    <a:gd name="T50" fmla="*/ 38 w 38"/>
                    <a:gd name="T51" fmla="*/ 0 h 134"/>
                    <a:gd name="T52" fmla="*/ 38 w 38"/>
                    <a:gd name="T53"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34">
                      <a:moveTo>
                        <a:pt x="38" y="41"/>
                      </a:moveTo>
                      <a:lnTo>
                        <a:pt x="37" y="43"/>
                      </a:lnTo>
                      <a:lnTo>
                        <a:pt x="37" y="51"/>
                      </a:lnTo>
                      <a:lnTo>
                        <a:pt x="37" y="59"/>
                      </a:lnTo>
                      <a:lnTo>
                        <a:pt x="37" y="67"/>
                      </a:lnTo>
                      <a:lnTo>
                        <a:pt x="38" y="74"/>
                      </a:lnTo>
                      <a:lnTo>
                        <a:pt x="38" y="75"/>
                      </a:lnTo>
                      <a:lnTo>
                        <a:pt x="38" y="134"/>
                      </a:lnTo>
                      <a:lnTo>
                        <a:pt x="37" y="133"/>
                      </a:lnTo>
                      <a:lnTo>
                        <a:pt x="31" y="128"/>
                      </a:lnTo>
                      <a:lnTo>
                        <a:pt x="29" y="128"/>
                      </a:lnTo>
                      <a:lnTo>
                        <a:pt x="21" y="120"/>
                      </a:lnTo>
                      <a:lnTo>
                        <a:pt x="16" y="112"/>
                      </a:lnTo>
                      <a:lnTo>
                        <a:pt x="12" y="103"/>
                      </a:lnTo>
                      <a:lnTo>
                        <a:pt x="8" y="95"/>
                      </a:lnTo>
                      <a:lnTo>
                        <a:pt x="4" y="84"/>
                      </a:lnTo>
                      <a:lnTo>
                        <a:pt x="2" y="74"/>
                      </a:lnTo>
                      <a:lnTo>
                        <a:pt x="0" y="62"/>
                      </a:lnTo>
                      <a:lnTo>
                        <a:pt x="0" y="51"/>
                      </a:lnTo>
                      <a:lnTo>
                        <a:pt x="0" y="39"/>
                      </a:lnTo>
                      <a:lnTo>
                        <a:pt x="4" y="31"/>
                      </a:lnTo>
                      <a:lnTo>
                        <a:pt x="8" y="22"/>
                      </a:lnTo>
                      <a:lnTo>
                        <a:pt x="15" y="16"/>
                      </a:lnTo>
                      <a:lnTo>
                        <a:pt x="21" y="8"/>
                      </a:lnTo>
                      <a:lnTo>
                        <a:pt x="32" y="2"/>
                      </a:lnTo>
                      <a:lnTo>
                        <a:pt x="38" y="0"/>
                      </a:lnTo>
                      <a:lnTo>
                        <a:pt x="38"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4" name="Freeform 424"/>
                <p:cNvSpPr>
                  <a:spLocks/>
                </p:cNvSpPr>
                <p:nvPr/>
              </p:nvSpPr>
              <p:spPr bwMode="auto">
                <a:xfrm>
                  <a:off x="2339" y="2015"/>
                  <a:ext cx="74" cy="80"/>
                </a:xfrm>
                <a:custGeom>
                  <a:avLst/>
                  <a:gdLst>
                    <a:gd name="T0" fmla="*/ 0 w 74"/>
                    <a:gd name="T1" fmla="*/ 0 h 80"/>
                    <a:gd name="T2" fmla="*/ 3 w 74"/>
                    <a:gd name="T3" fmla="*/ 6 h 80"/>
                    <a:gd name="T4" fmla="*/ 10 w 74"/>
                    <a:gd name="T5" fmla="*/ 17 h 80"/>
                    <a:gd name="T6" fmla="*/ 19 w 74"/>
                    <a:gd name="T7" fmla="*/ 28 h 80"/>
                    <a:gd name="T8" fmla="*/ 28 w 74"/>
                    <a:gd name="T9" fmla="*/ 34 h 80"/>
                    <a:gd name="T10" fmla="*/ 40 w 74"/>
                    <a:gd name="T11" fmla="*/ 39 h 80"/>
                    <a:gd name="T12" fmla="*/ 45 w 74"/>
                    <a:gd name="T13" fmla="*/ 41 h 80"/>
                    <a:gd name="T14" fmla="*/ 52 w 74"/>
                    <a:gd name="T15" fmla="*/ 43 h 80"/>
                    <a:gd name="T16" fmla="*/ 60 w 74"/>
                    <a:gd name="T17" fmla="*/ 43 h 80"/>
                    <a:gd name="T18" fmla="*/ 68 w 74"/>
                    <a:gd name="T19" fmla="*/ 45 h 80"/>
                    <a:gd name="T20" fmla="*/ 74 w 74"/>
                    <a:gd name="T21" fmla="*/ 43 h 80"/>
                    <a:gd name="T22" fmla="*/ 74 w 74"/>
                    <a:gd name="T23" fmla="*/ 43 h 80"/>
                    <a:gd name="T24" fmla="*/ 74 w 74"/>
                    <a:gd name="T25" fmla="*/ 79 h 80"/>
                    <a:gd name="T26" fmla="*/ 68 w 74"/>
                    <a:gd name="T27" fmla="*/ 80 h 80"/>
                    <a:gd name="T28" fmla="*/ 56 w 74"/>
                    <a:gd name="T29" fmla="*/ 79 h 80"/>
                    <a:gd name="T30" fmla="*/ 45 w 74"/>
                    <a:gd name="T31" fmla="*/ 78 h 80"/>
                    <a:gd name="T32" fmla="*/ 35 w 74"/>
                    <a:gd name="T33" fmla="*/ 75 h 80"/>
                    <a:gd name="T34" fmla="*/ 25 w 74"/>
                    <a:gd name="T35" fmla="*/ 72 h 80"/>
                    <a:gd name="T36" fmla="*/ 15 w 74"/>
                    <a:gd name="T37" fmla="*/ 68 h 80"/>
                    <a:gd name="T38" fmla="*/ 7 w 74"/>
                    <a:gd name="T39" fmla="*/ 64 h 80"/>
                    <a:gd name="T40" fmla="*/ 0 w 74"/>
                    <a:gd name="T41" fmla="*/ 59 h 80"/>
                    <a:gd name="T42" fmla="*/ 0 w 74"/>
                    <a:gd name="T4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80">
                      <a:moveTo>
                        <a:pt x="0" y="0"/>
                      </a:moveTo>
                      <a:lnTo>
                        <a:pt x="3" y="6"/>
                      </a:lnTo>
                      <a:lnTo>
                        <a:pt x="10" y="17"/>
                      </a:lnTo>
                      <a:lnTo>
                        <a:pt x="19" y="28"/>
                      </a:lnTo>
                      <a:lnTo>
                        <a:pt x="28" y="34"/>
                      </a:lnTo>
                      <a:lnTo>
                        <a:pt x="40" y="39"/>
                      </a:lnTo>
                      <a:lnTo>
                        <a:pt x="45" y="41"/>
                      </a:lnTo>
                      <a:lnTo>
                        <a:pt x="52" y="43"/>
                      </a:lnTo>
                      <a:lnTo>
                        <a:pt x="60" y="43"/>
                      </a:lnTo>
                      <a:lnTo>
                        <a:pt x="68" y="45"/>
                      </a:lnTo>
                      <a:lnTo>
                        <a:pt x="74" y="43"/>
                      </a:lnTo>
                      <a:lnTo>
                        <a:pt x="74" y="43"/>
                      </a:lnTo>
                      <a:lnTo>
                        <a:pt x="74" y="79"/>
                      </a:lnTo>
                      <a:lnTo>
                        <a:pt x="68" y="80"/>
                      </a:lnTo>
                      <a:lnTo>
                        <a:pt x="56" y="79"/>
                      </a:lnTo>
                      <a:lnTo>
                        <a:pt x="45" y="78"/>
                      </a:lnTo>
                      <a:lnTo>
                        <a:pt x="35" y="75"/>
                      </a:lnTo>
                      <a:lnTo>
                        <a:pt x="25" y="72"/>
                      </a:lnTo>
                      <a:lnTo>
                        <a:pt x="15" y="68"/>
                      </a:lnTo>
                      <a:lnTo>
                        <a:pt x="7" y="64"/>
                      </a:lnTo>
                      <a:lnTo>
                        <a:pt x="0" y="5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5" name="Freeform 425"/>
                <p:cNvSpPr>
                  <a:spLocks/>
                </p:cNvSpPr>
                <p:nvPr/>
              </p:nvSpPr>
              <p:spPr bwMode="auto">
                <a:xfrm>
                  <a:off x="2339" y="2365"/>
                  <a:ext cx="74" cy="175"/>
                </a:xfrm>
                <a:custGeom>
                  <a:avLst/>
                  <a:gdLst>
                    <a:gd name="T0" fmla="*/ 0 w 74"/>
                    <a:gd name="T1" fmla="*/ 117 h 175"/>
                    <a:gd name="T2" fmla="*/ 3 w 74"/>
                    <a:gd name="T3" fmla="*/ 108 h 175"/>
                    <a:gd name="T4" fmla="*/ 7 w 74"/>
                    <a:gd name="T5" fmla="*/ 96 h 175"/>
                    <a:gd name="T6" fmla="*/ 12 w 74"/>
                    <a:gd name="T7" fmla="*/ 86 h 175"/>
                    <a:gd name="T8" fmla="*/ 16 w 74"/>
                    <a:gd name="T9" fmla="*/ 75 h 175"/>
                    <a:gd name="T10" fmla="*/ 21 w 74"/>
                    <a:gd name="T11" fmla="*/ 66 h 175"/>
                    <a:gd name="T12" fmla="*/ 25 w 74"/>
                    <a:gd name="T13" fmla="*/ 58 h 175"/>
                    <a:gd name="T14" fmla="*/ 32 w 74"/>
                    <a:gd name="T15" fmla="*/ 51 h 175"/>
                    <a:gd name="T16" fmla="*/ 36 w 74"/>
                    <a:gd name="T17" fmla="*/ 42 h 175"/>
                    <a:gd name="T18" fmla="*/ 43 w 74"/>
                    <a:gd name="T19" fmla="*/ 34 h 175"/>
                    <a:gd name="T20" fmla="*/ 48 w 74"/>
                    <a:gd name="T21" fmla="*/ 26 h 175"/>
                    <a:gd name="T22" fmla="*/ 54 w 74"/>
                    <a:gd name="T23" fmla="*/ 20 h 175"/>
                    <a:gd name="T24" fmla="*/ 60 w 74"/>
                    <a:gd name="T25" fmla="*/ 12 h 175"/>
                    <a:gd name="T26" fmla="*/ 66 w 74"/>
                    <a:gd name="T27" fmla="*/ 7 h 175"/>
                    <a:gd name="T28" fmla="*/ 73 w 74"/>
                    <a:gd name="T29" fmla="*/ 1 h 175"/>
                    <a:gd name="T30" fmla="*/ 74 w 74"/>
                    <a:gd name="T31" fmla="*/ 0 h 175"/>
                    <a:gd name="T32" fmla="*/ 74 w 74"/>
                    <a:gd name="T33" fmla="*/ 53 h 175"/>
                    <a:gd name="T34" fmla="*/ 73 w 74"/>
                    <a:gd name="T35" fmla="*/ 55 h 175"/>
                    <a:gd name="T36" fmla="*/ 66 w 74"/>
                    <a:gd name="T37" fmla="*/ 63 h 175"/>
                    <a:gd name="T38" fmla="*/ 61 w 74"/>
                    <a:gd name="T39" fmla="*/ 73 h 175"/>
                    <a:gd name="T40" fmla="*/ 56 w 74"/>
                    <a:gd name="T41" fmla="*/ 78 h 175"/>
                    <a:gd name="T42" fmla="*/ 52 w 74"/>
                    <a:gd name="T43" fmla="*/ 84 h 175"/>
                    <a:gd name="T44" fmla="*/ 48 w 74"/>
                    <a:gd name="T45" fmla="*/ 92 h 175"/>
                    <a:gd name="T46" fmla="*/ 44 w 74"/>
                    <a:gd name="T47" fmla="*/ 100 h 175"/>
                    <a:gd name="T48" fmla="*/ 40 w 74"/>
                    <a:gd name="T49" fmla="*/ 108 h 175"/>
                    <a:gd name="T50" fmla="*/ 37 w 74"/>
                    <a:gd name="T51" fmla="*/ 116 h 175"/>
                    <a:gd name="T52" fmla="*/ 36 w 74"/>
                    <a:gd name="T53" fmla="*/ 124 h 175"/>
                    <a:gd name="T54" fmla="*/ 36 w 74"/>
                    <a:gd name="T55" fmla="*/ 133 h 175"/>
                    <a:gd name="T56" fmla="*/ 39 w 74"/>
                    <a:gd name="T57" fmla="*/ 137 h 175"/>
                    <a:gd name="T58" fmla="*/ 47 w 74"/>
                    <a:gd name="T59" fmla="*/ 140 h 175"/>
                    <a:gd name="T60" fmla="*/ 52 w 74"/>
                    <a:gd name="T61" fmla="*/ 138 h 175"/>
                    <a:gd name="T62" fmla="*/ 57 w 74"/>
                    <a:gd name="T63" fmla="*/ 136 h 175"/>
                    <a:gd name="T64" fmla="*/ 74 w 74"/>
                    <a:gd name="T65" fmla="*/ 136 h 175"/>
                    <a:gd name="T66" fmla="*/ 74 w 74"/>
                    <a:gd name="T67" fmla="*/ 171 h 175"/>
                    <a:gd name="T68" fmla="*/ 68 w 74"/>
                    <a:gd name="T69" fmla="*/ 171 h 175"/>
                    <a:gd name="T70" fmla="*/ 66 w 74"/>
                    <a:gd name="T71" fmla="*/ 171 h 175"/>
                    <a:gd name="T72" fmla="*/ 65 w 74"/>
                    <a:gd name="T73" fmla="*/ 173 h 175"/>
                    <a:gd name="T74" fmla="*/ 56 w 74"/>
                    <a:gd name="T75" fmla="*/ 174 h 175"/>
                    <a:gd name="T76" fmla="*/ 47 w 74"/>
                    <a:gd name="T77" fmla="*/ 175 h 175"/>
                    <a:gd name="T78" fmla="*/ 39 w 74"/>
                    <a:gd name="T79" fmla="*/ 174 h 175"/>
                    <a:gd name="T80" fmla="*/ 31 w 74"/>
                    <a:gd name="T81" fmla="*/ 173 h 175"/>
                    <a:gd name="T82" fmla="*/ 24 w 74"/>
                    <a:gd name="T83" fmla="*/ 170 h 175"/>
                    <a:gd name="T84" fmla="*/ 19 w 74"/>
                    <a:gd name="T85" fmla="*/ 167 h 175"/>
                    <a:gd name="T86" fmla="*/ 10 w 74"/>
                    <a:gd name="T87" fmla="*/ 159 h 175"/>
                    <a:gd name="T88" fmla="*/ 4 w 74"/>
                    <a:gd name="T89" fmla="*/ 152 h 175"/>
                    <a:gd name="T90" fmla="*/ 0 w 74"/>
                    <a:gd name="T91" fmla="*/ 144 h 175"/>
                    <a:gd name="T92" fmla="*/ 0 w 74"/>
                    <a:gd name="T93" fmla="*/ 11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4" h="175">
                      <a:moveTo>
                        <a:pt x="0" y="117"/>
                      </a:moveTo>
                      <a:lnTo>
                        <a:pt x="3" y="108"/>
                      </a:lnTo>
                      <a:lnTo>
                        <a:pt x="7" y="96"/>
                      </a:lnTo>
                      <a:lnTo>
                        <a:pt x="12" y="86"/>
                      </a:lnTo>
                      <a:lnTo>
                        <a:pt x="16" y="75"/>
                      </a:lnTo>
                      <a:lnTo>
                        <a:pt x="21" y="66"/>
                      </a:lnTo>
                      <a:lnTo>
                        <a:pt x="25" y="58"/>
                      </a:lnTo>
                      <a:lnTo>
                        <a:pt x="32" y="51"/>
                      </a:lnTo>
                      <a:lnTo>
                        <a:pt x="36" y="42"/>
                      </a:lnTo>
                      <a:lnTo>
                        <a:pt x="43" y="34"/>
                      </a:lnTo>
                      <a:lnTo>
                        <a:pt x="48" y="26"/>
                      </a:lnTo>
                      <a:lnTo>
                        <a:pt x="54" y="20"/>
                      </a:lnTo>
                      <a:lnTo>
                        <a:pt x="60" y="12"/>
                      </a:lnTo>
                      <a:lnTo>
                        <a:pt x="66" y="7"/>
                      </a:lnTo>
                      <a:lnTo>
                        <a:pt x="73" y="1"/>
                      </a:lnTo>
                      <a:lnTo>
                        <a:pt x="74" y="0"/>
                      </a:lnTo>
                      <a:lnTo>
                        <a:pt x="74" y="53"/>
                      </a:lnTo>
                      <a:lnTo>
                        <a:pt x="73" y="55"/>
                      </a:lnTo>
                      <a:lnTo>
                        <a:pt x="66" y="63"/>
                      </a:lnTo>
                      <a:lnTo>
                        <a:pt x="61" y="73"/>
                      </a:lnTo>
                      <a:lnTo>
                        <a:pt x="56" y="78"/>
                      </a:lnTo>
                      <a:lnTo>
                        <a:pt x="52" y="84"/>
                      </a:lnTo>
                      <a:lnTo>
                        <a:pt x="48" y="92"/>
                      </a:lnTo>
                      <a:lnTo>
                        <a:pt x="44" y="100"/>
                      </a:lnTo>
                      <a:lnTo>
                        <a:pt x="40" y="108"/>
                      </a:lnTo>
                      <a:lnTo>
                        <a:pt x="37" y="116"/>
                      </a:lnTo>
                      <a:lnTo>
                        <a:pt x="36" y="124"/>
                      </a:lnTo>
                      <a:lnTo>
                        <a:pt x="36" y="133"/>
                      </a:lnTo>
                      <a:lnTo>
                        <a:pt x="39" y="137"/>
                      </a:lnTo>
                      <a:lnTo>
                        <a:pt x="47" y="140"/>
                      </a:lnTo>
                      <a:lnTo>
                        <a:pt x="52" y="138"/>
                      </a:lnTo>
                      <a:lnTo>
                        <a:pt x="57" y="136"/>
                      </a:lnTo>
                      <a:lnTo>
                        <a:pt x="74" y="136"/>
                      </a:lnTo>
                      <a:lnTo>
                        <a:pt x="74" y="171"/>
                      </a:lnTo>
                      <a:lnTo>
                        <a:pt x="68" y="171"/>
                      </a:lnTo>
                      <a:lnTo>
                        <a:pt x="66" y="171"/>
                      </a:lnTo>
                      <a:lnTo>
                        <a:pt x="65" y="173"/>
                      </a:lnTo>
                      <a:lnTo>
                        <a:pt x="56" y="174"/>
                      </a:lnTo>
                      <a:lnTo>
                        <a:pt x="47" y="175"/>
                      </a:lnTo>
                      <a:lnTo>
                        <a:pt x="39" y="174"/>
                      </a:lnTo>
                      <a:lnTo>
                        <a:pt x="31" y="173"/>
                      </a:lnTo>
                      <a:lnTo>
                        <a:pt x="24" y="170"/>
                      </a:lnTo>
                      <a:lnTo>
                        <a:pt x="19" y="167"/>
                      </a:lnTo>
                      <a:lnTo>
                        <a:pt x="10" y="159"/>
                      </a:lnTo>
                      <a:lnTo>
                        <a:pt x="4" y="152"/>
                      </a:lnTo>
                      <a:lnTo>
                        <a:pt x="0" y="144"/>
                      </a:lnTo>
                      <a:lnTo>
                        <a:pt x="0" y="11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6" name="Freeform 426"/>
                <p:cNvSpPr>
                  <a:spLocks/>
                </p:cNvSpPr>
                <p:nvPr/>
              </p:nvSpPr>
              <p:spPr bwMode="auto">
                <a:xfrm>
                  <a:off x="2339" y="2482"/>
                  <a:ext cx="1" cy="27"/>
                </a:xfrm>
                <a:custGeom>
                  <a:avLst/>
                  <a:gdLst>
                    <a:gd name="T0" fmla="*/ 27 h 27"/>
                    <a:gd name="T1" fmla="*/ 25 h 27"/>
                    <a:gd name="T2" fmla="*/ 16 h 27"/>
                    <a:gd name="T3" fmla="*/ 3 h 27"/>
                    <a:gd name="T4" fmla="*/ 0 h 27"/>
                    <a:gd name="T5" fmla="*/ 27 h 27"/>
                  </a:gdLst>
                  <a:ahLst/>
                  <a:cxnLst>
                    <a:cxn ang="0">
                      <a:pos x="0" y="T0"/>
                    </a:cxn>
                    <a:cxn ang="0">
                      <a:pos x="0" y="T1"/>
                    </a:cxn>
                    <a:cxn ang="0">
                      <a:pos x="0" y="T2"/>
                    </a:cxn>
                    <a:cxn ang="0">
                      <a:pos x="0" y="T3"/>
                    </a:cxn>
                    <a:cxn ang="0">
                      <a:pos x="0" y="T4"/>
                    </a:cxn>
                    <a:cxn ang="0">
                      <a:pos x="0" y="T5"/>
                    </a:cxn>
                  </a:cxnLst>
                  <a:rect l="0" t="0" r="r" b="b"/>
                  <a:pathLst>
                    <a:path h="27">
                      <a:moveTo>
                        <a:pt x="0" y="27"/>
                      </a:moveTo>
                      <a:lnTo>
                        <a:pt x="0" y="25"/>
                      </a:lnTo>
                      <a:lnTo>
                        <a:pt x="0" y="16"/>
                      </a:lnTo>
                      <a:lnTo>
                        <a:pt x="0" y="3"/>
                      </a:lnTo>
                      <a:lnTo>
                        <a:pt x="0" y="0"/>
                      </a:lnTo>
                      <a:lnTo>
                        <a:pt x="0" y="2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7" name="Rectangle 427"/>
                <p:cNvSpPr>
                  <a:spLocks noChangeArrowheads="1"/>
                </p:cNvSpPr>
                <p:nvPr/>
              </p:nvSpPr>
              <p:spPr bwMode="auto">
                <a:xfrm>
                  <a:off x="2413" y="1740"/>
                  <a:ext cx="52"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48" name="Freeform 428"/>
                <p:cNvSpPr>
                  <a:spLocks/>
                </p:cNvSpPr>
                <p:nvPr/>
              </p:nvSpPr>
              <p:spPr bwMode="auto">
                <a:xfrm>
                  <a:off x="2413" y="1795"/>
                  <a:ext cx="52" cy="87"/>
                </a:xfrm>
                <a:custGeom>
                  <a:avLst/>
                  <a:gdLst>
                    <a:gd name="T0" fmla="*/ 0 w 52"/>
                    <a:gd name="T1" fmla="*/ 0 h 87"/>
                    <a:gd name="T2" fmla="*/ 52 w 52"/>
                    <a:gd name="T3" fmla="*/ 0 h 87"/>
                    <a:gd name="T4" fmla="*/ 52 w 52"/>
                    <a:gd name="T5" fmla="*/ 39 h 87"/>
                    <a:gd name="T6" fmla="*/ 16 w 52"/>
                    <a:gd name="T7" fmla="*/ 78 h 87"/>
                    <a:gd name="T8" fmla="*/ 7 w 52"/>
                    <a:gd name="T9" fmla="*/ 83 h 87"/>
                    <a:gd name="T10" fmla="*/ 0 w 52"/>
                    <a:gd name="T11" fmla="*/ 87 h 87"/>
                    <a:gd name="T12" fmla="*/ 0 w 52"/>
                    <a:gd name="T13" fmla="*/ 42 h 87"/>
                    <a:gd name="T14" fmla="*/ 7 w 52"/>
                    <a:gd name="T15" fmla="*/ 35 h 87"/>
                    <a:gd name="T16" fmla="*/ 0 w 52"/>
                    <a:gd name="T17" fmla="*/ 35 h 87"/>
                    <a:gd name="T18" fmla="*/ 0 w 52"/>
                    <a:gd name="T19"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87">
                      <a:moveTo>
                        <a:pt x="0" y="0"/>
                      </a:moveTo>
                      <a:lnTo>
                        <a:pt x="52" y="0"/>
                      </a:lnTo>
                      <a:lnTo>
                        <a:pt x="52" y="39"/>
                      </a:lnTo>
                      <a:lnTo>
                        <a:pt x="16" y="78"/>
                      </a:lnTo>
                      <a:lnTo>
                        <a:pt x="7" y="83"/>
                      </a:lnTo>
                      <a:lnTo>
                        <a:pt x="0" y="87"/>
                      </a:lnTo>
                      <a:lnTo>
                        <a:pt x="0" y="42"/>
                      </a:lnTo>
                      <a:lnTo>
                        <a:pt x="7"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49" name="Freeform 429"/>
                <p:cNvSpPr>
                  <a:spLocks/>
                </p:cNvSpPr>
                <p:nvPr/>
              </p:nvSpPr>
              <p:spPr bwMode="auto">
                <a:xfrm>
                  <a:off x="2413" y="1883"/>
                  <a:ext cx="52" cy="63"/>
                </a:xfrm>
                <a:custGeom>
                  <a:avLst/>
                  <a:gdLst>
                    <a:gd name="T0" fmla="*/ 0 w 52"/>
                    <a:gd name="T1" fmla="*/ 23 h 63"/>
                    <a:gd name="T2" fmla="*/ 4 w 52"/>
                    <a:gd name="T3" fmla="*/ 20 h 63"/>
                    <a:gd name="T4" fmla="*/ 16 w 52"/>
                    <a:gd name="T5" fmla="*/ 15 h 63"/>
                    <a:gd name="T6" fmla="*/ 28 w 52"/>
                    <a:gd name="T7" fmla="*/ 8 h 63"/>
                    <a:gd name="T8" fmla="*/ 41 w 52"/>
                    <a:gd name="T9" fmla="*/ 3 h 63"/>
                    <a:gd name="T10" fmla="*/ 49 w 52"/>
                    <a:gd name="T11" fmla="*/ 0 h 63"/>
                    <a:gd name="T12" fmla="*/ 52 w 52"/>
                    <a:gd name="T13" fmla="*/ 0 h 63"/>
                    <a:gd name="T14" fmla="*/ 52 w 52"/>
                    <a:gd name="T15" fmla="*/ 37 h 63"/>
                    <a:gd name="T16" fmla="*/ 50 w 52"/>
                    <a:gd name="T17" fmla="*/ 37 h 63"/>
                    <a:gd name="T18" fmla="*/ 45 w 52"/>
                    <a:gd name="T19" fmla="*/ 40 h 63"/>
                    <a:gd name="T20" fmla="*/ 32 w 52"/>
                    <a:gd name="T21" fmla="*/ 46 h 63"/>
                    <a:gd name="T22" fmla="*/ 23 w 52"/>
                    <a:gd name="T23" fmla="*/ 53 h 63"/>
                    <a:gd name="T24" fmla="*/ 12 w 52"/>
                    <a:gd name="T25" fmla="*/ 57 h 63"/>
                    <a:gd name="T26" fmla="*/ 3 w 52"/>
                    <a:gd name="T27" fmla="*/ 62 h 63"/>
                    <a:gd name="T28" fmla="*/ 0 w 52"/>
                    <a:gd name="T29" fmla="*/ 63 h 63"/>
                    <a:gd name="T30" fmla="*/ 0 w 52"/>
                    <a:gd name="T31" fmla="*/ 2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63">
                      <a:moveTo>
                        <a:pt x="0" y="23"/>
                      </a:moveTo>
                      <a:lnTo>
                        <a:pt x="4" y="20"/>
                      </a:lnTo>
                      <a:lnTo>
                        <a:pt x="16" y="15"/>
                      </a:lnTo>
                      <a:lnTo>
                        <a:pt x="28" y="8"/>
                      </a:lnTo>
                      <a:lnTo>
                        <a:pt x="41" y="3"/>
                      </a:lnTo>
                      <a:lnTo>
                        <a:pt x="49" y="0"/>
                      </a:lnTo>
                      <a:lnTo>
                        <a:pt x="52" y="0"/>
                      </a:lnTo>
                      <a:lnTo>
                        <a:pt x="52" y="37"/>
                      </a:lnTo>
                      <a:lnTo>
                        <a:pt x="50" y="37"/>
                      </a:lnTo>
                      <a:lnTo>
                        <a:pt x="45" y="40"/>
                      </a:lnTo>
                      <a:lnTo>
                        <a:pt x="32" y="46"/>
                      </a:lnTo>
                      <a:lnTo>
                        <a:pt x="23" y="53"/>
                      </a:lnTo>
                      <a:lnTo>
                        <a:pt x="12" y="57"/>
                      </a:lnTo>
                      <a:lnTo>
                        <a:pt x="3" y="62"/>
                      </a:lnTo>
                      <a:lnTo>
                        <a:pt x="0" y="63"/>
                      </a:lnTo>
                      <a:lnTo>
                        <a:pt x="0" y="2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0" name="Freeform 430"/>
                <p:cNvSpPr>
                  <a:spLocks/>
                </p:cNvSpPr>
                <p:nvPr/>
              </p:nvSpPr>
              <p:spPr bwMode="auto">
                <a:xfrm>
                  <a:off x="2413" y="1995"/>
                  <a:ext cx="52" cy="46"/>
                </a:xfrm>
                <a:custGeom>
                  <a:avLst/>
                  <a:gdLst>
                    <a:gd name="T0" fmla="*/ 0 w 52"/>
                    <a:gd name="T1" fmla="*/ 11 h 46"/>
                    <a:gd name="T2" fmla="*/ 8 w 52"/>
                    <a:gd name="T3" fmla="*/ 9 h 46"/>
                    <a:gd name="T4" fmla="*/ 19 w 52"/>
                    <a:gd name="T5" fmla="*/ 8 h 46"/>
                    <a:gd name="T6" fmla="*/ 28 w 52"/>
                    <a:gd name="T7" fmla="*/ 7 h 46"/>
                    <a:gd name="T8" fmla="*/ 38 w 52"/>
                    <a:gd name="T9" fmla="*/ 5 h 46"/>
                    <a:gd name="T10" fmla="*/ 46 w 52"/>
                    <a:gd name="T11" fmla="*/ 1 h 46"/>
                    <a:gd name="T12" fmla="*/ 52 w 52"/>
                    <a:gd name="T13" fmla="*/ 0 h 46"/>
                    <a:gd name="T14" fmla="*/ 52 w 52"/>
                    <a:gd name="T15" fmla="*/ 37 h 46"/>
                    <a:gd name="T16" fmla="*/ 48 w 52"/>
                    <a:gd name="T17" fmla="*/ 40 h 46"/>
                    <a:gd name="T18" fmla="*/ 36 w 52"/>
                    <a:gd name="T19" fmla="*/ 41 h 46"/>
                    <a:gd name="T20" fmla="*/ 24 w 52"/>
                    <a:gd name="T21" fmla="*/ 44 h 46"/>
                    <a:gd name="T22" fmla="*/ 11 w 52"/>
                    <a:gd name="T23" fmla="*/ 45 h 46"/>
                    <a:gd name="T24" fmla="*/ 0 w 52"/>
                    <a:gd name="T25" fmla="*/ 46 h 46"/>
                    <a:gd name="T26" fmla="*/ 0 w 52"/>
                    <a:gd name="T27"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 h="46">
                      <a:moveTo>
                        <a:pt x="0" y="11"/>
                      </a:moveTo>
                      <a:lnTo>
                        <a:pt x="8" y="9"/>
                      </a:lnTo>
                      <a:lnTo>
                        <a:pt x="19" y="8"/>
                      </a:lnTo>
                      <a:lnTo>
                        <a:pt x="28" y="7"/>
                      </a:lnTo>
                      <a:lnTo>
                        <a:pt x="38" y="5"/>
                      </a:lnTo>
                      <a:lnTo>
                        <a:pt x="46" y="1"/>
                      </a:lnTo>
                      <a:lnTo>
                        <a:pt x="52" y="0"/>
                      </a:lnTo>
                      <a:lnTo>
                        <a:pt x="52" y="37"/>
                      </a:lnTo>
                      <a:lnTo>
                        <a:pt x="48" y="40"/>
                      </a:lnTo>
                      <a:lnTo>
                        <a:pt x="36" y="41"/>
                      </a:lnTo>
                      <a:lnTo>
                        <a:pt x="24" y="44"/>
                      </a:lnTo>
                      <a:lnTo>
                        <a:pt x="11" y="45"/>
                      </a:lnTo>
                      <a:lnTo>
                        <a:pt x="0" y="46"/>
                      </a:lnTo>
                      <a:lnTo>
                        <a:pt x="0" y="1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1" name="Freeform 431"/>
                <p:cNvSpPr>
                  <a:spLocks/>
                </p:cNvSpPr>
                <p:nvPr/>
              </p:nvSpPr>
              <p:spPr bwMode="auto">
                <a:xfrm>
                  <a:off x="2413" y="2052"/>
                  <a:ext cx="52" cy="42"/>
                </a:xfrm>
                <a:custGeom>
                  <a:avLst/>
                  <a:gdLst>
                    <a:gd name="T0" fmla="*/ 0 w 52"/>
                    <a:gd name="T1" fmla="*/ 6 h 42"/>
                    <a:gd name="T2" fmla="*/ 8 w 52"/>
                    <a:gd name="T3" fmla="*/ 6 h 42"/>
                    <a:gd name="T4" fmla="*/ 15 w 52"/>
                    <a:gd name="T5" fmla="*/ 5 h 42"/>
                    <a:gd name="T6" fmla="*/ 23 w 52"/>
                    <a:gd name="T7" fmla="*/ 5 h 42"/>
                    <a:gd name="T8" fmla="*/ 29 w 52"/>
                    <a:gd name="T9" fmla="*/ 4 h 42"/>
                    <a:gd name="T10" fmla="*/ 37 w 52"/>
                    <a:gd name="T11" fmla="*/ 2 h 42"/>
                    <a:gd name="T12" fmla="*/ 44 w 52"/>
                    <a:gd name="T13" fmla="*/ 1 h 42"/>
                    <a:gd name="T14" fmla="*/ 52 w 52"/>
                    <a:gd name="T15" fmla="*/ 0 h 42"/>
                    <a:gd name="T16" fmla="*/ 52 w 52"/>
                    <a:gd name="T17" fmla="*/ 35 h 42"/>
                    <a:gd name="T18" fmla="*/ 49 w 52"/>
                    <a:gd name="T19" fmla="*/ 35 h 42"/>
                    <a:gd name="T20" fmla="*/ 38 w 52"/>
                    <a:gd name="T21" fmla="*/ 37 h 42"/>
                    <a:gd name="T22" fmla="*/ 30 w 52"/>
                    <a:gd name="T23" fmla="*/ 39 h 42"/>
                    <a:gd name="T24" fmla="*/ 20 w 52"/>
                    <a:gd name="T25" fmla="*/ 41 h 42"/>
                    <a:gd name="T26" fmla="*/ 12 w 52"/>
                    <a:gd name="T27" fmla="*/ 42 h 42"/>
                    <a:gd name="T28" fmla="*/ 1 w 52"/>
                    <a:gd name="T29" fmla="*/ 42 h 42"/>
                    <a:gd name="T30" fmla="*/ 0 w 52"/>
                    <a:gd name="T31" fmla="*/ 42 h 42"/>
                    <a:gd name="T32" fmla="*/ 0 w 52"/>
                    <a:gd name="T3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42">
                      <a:moveTo>
                        <a:pt x="0" y="6"/>
                      </a:moveTo>
                      <a:lnTo>
                        <a:pt x="8" y="6"/>
                      </a:lnTo>
                      <a:lnTo>
                        <a:pt x="15" y="5"/>
                      </a:lnTo>
                      <a:lnTo>
                        <a:pt x="23" y="5"/>
                      </a:lnTo>
                      <a:lnTo>
                        <a:pt x="29" y="4"/>
                      </a:lnTo>
                      <a:lnTo>
                        <a:pt x="37" y="2"/>
                      </a:lnTo>
                      <a:lnTo>
                        <a:pt x="44" y="1"/>
                      </a:lnTo>
                      <a:lnTo>
                        <a:pt x="52" y="0"/>
                      </a:lnTo>
                      <a:lnTo>
                        <a:pt x="52" y="35"/>
                      </a:lnTo>
                      <a:lnTo>
                        <a:pt x="49" y="35"/>
                      </a:lnTo>
                      <a:lnTo>
                        <a:pt x="38" y="37"/>
                      </a:lnTo>
                      <a:lnTo>
                        <a:pt x="30" y="39"/>
                      </a:lnTo>
                      <a:lnTo>
                        <a:pt x="20" y="41"/>
                      </a:lnTo>
                      <a:lnTo>
                        <a:pt x="12" y="42"/>
                      </a:lnTo>
                      <a:lnTo>
                        <a:pt x="1" y="42"/>
                      </a:lnTo>
                      <a:lnTo>
                        <a:pt x="0" y="4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2" name="Freeform 432"/>
                <p:cNvSpPr>
                  <a:spLocks/>
                </p:cNvSpPr>
                <p:nvPr/>
              </p:nvSpPr>
              <p:spPr bwMode="auto">
                <a:xfrm>
                  <a:off x="2413" y="2195"/>
                  <a:ext cx="52" cy="56"/>
                </a:xfrm>
                <a:custGeom>
                  <a:avLst/>
                  <a:gdLst>
                    <a:gd name="T0" fmla="*/ 0 w 52"/>
                    <a:gd name="T1" fmla="*/ 15 h 56"/>
                    <a:gd name="T2" fmla="*/ 4 w 52"/>
                    <a:gd name="T3" fmla="*/ 12 h 56"/>
                    <a:gd name="T4" fmla="*/ 13 w 52"/>
                    <a:gd name="T5" fmla="*/ 8 h 56"/>
                    <a:gd name="T6" fmla="*/ 23 w 52"/>
                    <a:gd name="T7" fmla="*/ 4 h 56"/>
                    <a:gd name="T8" fmla="*/ 34 w 52"/>
                    <a:gd name="T9" fmla="*/ 3 h 56"/>
                    <a:gd name="T10" fmla="*/ 44 w 52"/>
                    <a:gd name="T11" fmla="*/ 0 h 56"/>
                    <a:gd name="T12" fmla="*/ 52 w 52"/>
                    <a:gd name="T13" fmla="*/ 0 h 56"/>
                    <a:gd name="T14" fmla="*/ 52 w 52"/>
                    <a:gd name="T15" fmla="*/ 36 h 56"/>
                    <a:gd name="T16" fmla="*/ 50 w 52"/>
                    <a:gd name="T17" fmla="*/ 36 h 56"/>
                    <a:gd name="T18" fmla="*/ 42 w 52"/>
                    <a:gd name="T19" fmla="*/ 38 h 56"/>
                    <a:gd name="T20" fmla="*/ 34 w 52"/>
                    <a:gd name="T21" fmla="*/ 38 h 56"/>
                    <a:gd name="T22" fmla="*/ 27 w 52"/>
                    <a:gd name="T23" fmla="*/ 41 h 56"/>
                    <a:gd name="T24" fmla="*/ 19 w 52"/>
                    <a:gd name="T25" fmla="*/ 45 h 56"/>
                    <a:gd name="T26" fmla="*/ 13 w 52"/>
                    <a:gd name="T27" fmla="*/ 49 h 56"/>
                    <a:gd name="T28" fmla="*/ 5 w 52"/>
                    <a:gd name="T29" fmla="*/ 52 h 56"/>
                    <a:gd name="T30" fmla="*/ 0 w 52"/>
                    <a:gd name="T31" fmla="*/ 56 h 56"/>
                    <a:gd name="T32" fmla="*/ 0 w 52"/>
                    <a:gd name="T33"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6">
                      <a:moveTo>
                        <a:pt x="0" y="15"/>
                      </a:moveTo>
                      <a:lnTo>
                        <a:pt x="4" y="12"/>
                      </a:lnTo>
                      <a:lnTo>
                        <a:pt x="13" y="8"/>
                      </a:lnTo>
                      <a:lnTo>
                        <a:pt x="23" y="4"/>
                      </a:lnTo>
                      <a:lnTo>
                        <a:pt x="34" y="3"/>
                      </a:lnTo>
                      <a:lnTo>
                        <a:pt x="44" y="0"/>
                      </a:lnTo>
                      <a:lnTo>
                        <a:pt x="52" y="0"/>
                      </a:lnTo>
                      <a:lnTo>
                        <a:pt x="52" y="36"/>
                      </a:lnTo>
                      <a:lnTo>
                        <a:pt x="50" y="36"/>
                      </a:lnTo>
                      <a:lnTo>
                        <a:pt x="42" y="38"/>
                      </a:lnTo>
                      <a:lnTo>
                        <a:pt x="34" y="38"/>
                      </a:lnTo>
                      <a:lnTo>
                        <a:pt x="27" y="41"/>
                      </a:lnTo>
                      <a:lnTo>
                        <a:pt x="19" y="45"/>
                      </a:lnTo>
                      <a:lnTo>
                        <a:pt x="13" y="49"/>
                      </a:lnTo>
                      <a:lnTo>
                        <a:pt x="5" y="52"/>
                      </a:lnTo>
                      <a:lnTo>
                        <a:pt x="0" y="56"/>
                      </a:lnTo>
                      <a:lnTo>
                        <a:pt x="0" y="1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3" name="Freeform 433"/>
                <p:cNvSpPr>
                  <a:spLocks/>
                </p:cNvSpPr>
                <p:nvPr/>
              </p:nvSpPr>
              <p:spPr bwMode="auto">
                <a:xfrm>
                  <a:off x="2341" y="2210"/>
                  <a:ext cx="72" cy="142"/>
                </a:xfrm>
                <a:custGeom>
                  <a:avLst/>
                  <a:gdLst>
                    <a:gd name="T0" fmla="*/ 72 w 72"/>
                    <a:gd name="T1" fmla="*/ 41 h 142"/>
                    <a:gd name="T2" fmla="*/ 72 w 72"/>
                    <a:gd name="T3" fmla="*/ 41 h 142"/>
                    <a:gd name="T4" fmla="*/ 66 w 72"/>
                    <a:gd name="T5" fmla="*/ 46 h 142"/>
                    <a:gd name="T6" fmla="*/ 60 w 72"/>
                    <a:gd name="T7" fmla="*/ 52 h 142"/>
                    <a:gd name="T8" fmla="*/ 55 w 72"/>
                    <a:gd name="T9" fmla="*/ 58 h 142"/>
                    <a:gd name="T10" fmla="*/ 51 w 72"/>
                    <a:gd name="T11" fmla="*/ 66 h 142"/>
                    <a:gd name="T12" fmla="*/ 47 w 72"/>
                    <a:gd name="T13" fmla="*/ 73 h 142"/>
                    <a:gd name="T14" fmla="*/ 43 w 72"/>
                    <a:gd name="T15" fmla="*/ 83 h 142"/>
                    <a:gd name="T16" fmla="*/ 37 w 72"/>
                    <a:gd name="T17" fmla="*/ 85 h 142"/>
                    <a:gd name="T18" fmla="*/ 35 w 72"/>
                    <a:gd name="T19" fmla="*/ 93 h 142"/>
                    <a:gd name="T20" fmla="*/ 38 w 72"/>
                    <a:gd name="T21" fmla="*/ 101 h 142"/>
                    <a:gd name="T22" fmla="*/ 50 w 72"/>
                    <a:gd name="T23" fmla="*/ 106 h 142"/>
                    <a:gd name="T24" fmla="*/ 59 w 72"/>
                    <a:gd name="T25" fmla="*/ 102 h 142"/>
                    <a:gd name="T26" fmla="*/ 63 w 72"/>
                    <a:gd name="T27" fmla="*/ 96 h 142"/>
                    <a:gd name="T28" fmla="*/ 62 w 72"/>
                    <a:gd name="T29" fmla="*/ 92 h 142"/>
                    <a:gd name="T30" fmla="*/ 63 w 72"/>
                    <a:gd name="T31" fmla="*/ 89 h 142"/>
                    <a:gd name="T32" fmla="*/ 66 w 72"/>
                    <a:gd name="T33" fmla="*/ 81 h 142"/>
                    <a:gd name="T34" fmla="*/ 68 w 72"/>
                    <a:gd name="T35" fmla="*/ 75 h 142"/>
                    <a:gd name="T36" fmla="*/ 72 w 72"/>
                    <a:gd name="T37" fmla="*/ 68 h 142"/>
                    <a:gd name="T38" fmla="*/ 72 w 72"/>
                    <a:gd name="T39" fmla="*/ 68 h 142"/>
                    <a:gd name="T40" fmla="*/ 72 w 72"/>
                    <a:gd name="T41" fmla="*/ 134 h 142"/>
                    <a:gd name="T42" fmla="*/ 72 w 72"/>
                    <a:gd name="T43" fmla="*/ 134 h 142"/>
                    <a:gd name="T44" fmla="*/ 66 w 72"/>
                    <a:gd name="T45" fmla="*/ 138 h 142"/>
                    <a:gd name="T46" fmla="*/ 58 w 72"/>
                    <a:gd name="T47" fmla="*/ 141 h 142"/>
                    <a:gd name="T48" fmla="*/ 50 w 72"/>
                    <a:gd name="T49" fmla="*/ 142 h 142"/>
                    <a:gd name="T50" fmla="*/ 38 w 72"/>
                    <a:gd name="T51" fmla="*/ 141 h 142"/>
                    <a:gd name="T52" fmla="*/ 30 w 72"/>
                    <a:gd name="T53" fmla="*/ 138 h 142"/>
                    <a:gd name="T54" fmla="*/ 21 w 72"/>
                    <a:gd name="T55" fmla="*/ 133 h 142"/>
                    <a:gd name="T56" fmla="*/ 16 w 72"/>
                    <a:gd name="T57" fmla="*/ 129 h 142"/>
                    <a:gd name="T58" fmla="*/ 8 w 72"/>
                    <a:gd name="T59" fmla="*/ 120 h 142"/>
                    <a:gd name="T60" fmla="*/ 4 w 72"/>
                    <a:gd name="T61" fmla="*/ 112 h 142"/>
                    <a:gd name="T62" fmla="*/ 0 w 72"/>
                    <a:gd name="T63" fmla="*/ 102 h 142"/>
                    <a:gd name="T64" fmla="*/ 0 w 72"/>
                    <a:gd name="T65" fmla="*/ 93 h 142"/>
                    <a:gd name="T66" fmla="*/ 0 w 72"/>
                    <a:gd name="T67" fmla="*/ 84 h 142"/>
                    <a:gd name="T68" fmla="*/ 2 w 72"/>
                    <a:gd name="T69" fmla="*/ 76 h 142"/>
                    <a:gd name="T70" fmla="*/ 5 w 72"/>
                    <a:gd name="T71" fmla="*/ 68 h 142"/>
                    <a:gd name="T72" fmla="*/ 12 w 72"/>
                    <a:gd name="T73" fmla="*/ 63 h 142"/>
                    <a:gd name="T74" fmla="*/ 13 w 72"/>
                    <a:gd name="T75" fmla="*/ 59 h 142"/>
                    <a:gd name="T76" fmla="*/ 17 w 72"/>
                    <a:gd name="T77" fmla="*/ 58 h 142"/>
                    <a:gd name="T78" fmla="*/ 21 w 72"/>
                    <a:gd name="T79" fmla="*/ 47 h 142"/>
                    <a:gd name="T80" fmla="*/ 26 w 72"/>
                    <a:gd name="T81" fmla="*/ 39 h 142"/>
                    <a:gd name="T82" fmla="*/ 31 w 72"/>
                    <a:gd name="T83" fmla="*/ 31 h 142"/>
                    <a:gd name="T84" fmla="*/ 39 w 72"/>
                    <a:gd name="T85" fmla="*/ 25 h 142"/>
                    <a:gd name="T86" fmla="*/ 45 w 72"/>
                    <a:gd name="T87" fmla="*/ 17 h 142"/>
                    <a:gd name="T88" fmla="*/ 52 w 72"/>
                    <a:gd name="T89" fmla="*/ 12 h 142"/>
                    <a:gd name="T90" fmla="*/ 60 w 72"/>
                    <a:gd name="T91" fmla="*/ 6 h 142"/>
                    <a:gd name="T92" fmla="*/ 68 w 72"/>
                    <a:gd name="T93" fmla="*/ 2 h 142"/>
                    <a:gd name="T94" fmla="*/ 72 w 72"/>
                    <a:gd name="T95" fmla="*/ 0 h 142"/>
                    <a:gd name="T96" fmla="*/ 72 w 72"/>
                    <a:gd name="T97" fmla="*/ 4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142">
                      <a:moveTo>
                        <a:pt x="72" y="41"/>
                      </a:moveTo>
                      <a:lnTo>
                        <a:pt x="72" y="41"/>
                      </a:lnTo>
                      <a:lnTo>
                        <a:pt x="66" y="46"/>
                      </a:lnTo>
                      <a:lnTo>
                        <a:pt x="60" y="52"/>
                      </a:lnTo>
                      <a:lnTo>
                        <a:pt x="55" y="58"/>
                      </a:lnTo>
                      <a:lnTo>
                        <a:pt x="51" y="66"/>
                      </a:lnTo>
                      <a:lnTo>
                        <a:pt x="47" y="73"/>
                      </a:lnTo>
                      <a:lnTo>
                        <a:pt x="43" y="83"/>
                      </a:lnTo>
                      <a:lnTo>
                        <a:pt x="37" y="85"/>
                      </a:lnTo>
                      <a:lnTo>
                        <a:pt x="35" y="93"/>
                      </a:lnTo>
                      <a:lnTo>
                        <a:pt x="38" y="101"/>
                      </a:lnTo>
                      <a:lnTo>
                        <a:pt x="50" y="106"/>
                      </a:lnTo>
                      <a:lnTo>
                        <a:pt x="59" y="102"/>
                      </a:lnTo>
                      <a:lnTo>
                        <a:pt x="63" y="96"/>
                      </a:lnTo>
                      <a:lnTo>
                        <a:pt x="62" y="92"/>
                      </a:lnTo>
                      <a:lnTo>
                        <a:pt x="63" y="89"/>
                      </a:lnTo>
                      <a:lnTo>
                        <a:pt x="66" y="81"/>
                      </a:lnTo>
                      <a:lnTo>
                        <a:pt x="68" y="75"/>
                      </a:lnTo>
                      <a:lnTo>
                        <a:pt x="72" y="68"/>
                      </a:lnTo>
                      <a:lnTo>
                        <a:pt x="72" y="68"/>
                      </a:lnTo>
                      <a:lnTo>
                        <a:pt x="72" y="134"/>
                      </a:lnTo>
                      <a:lnTo>
                        <a:pt x="72" y="134"/>
                      </a:lnTo>
                      <a:lnTo>
                        <a:pt x="66" y="138"/>
                      </a:lnTo>
                      <a:lnTo>
                        <a:pt x="58" y="141"/>
                      </a:lnTo>
                      <a:lnTo>
                        <a:pt x="50" y="142"/>
                      </a:lnTo>
                      <a:lnTo>
                        <a:pt x="38" y="141"/>
                      </a:lnTo>
                      <a:lnTo>
                        <a:pt x="30" y="138"/>
                      </a:lnTo>
                      <a:lnTo>
                        <a:pt x="21" y="133"/>
                      </a:lnTo>
                      <a:lnTo>
                        <a:pt x="16" y="129"/>
                      </a:lnTo>
                      <a:lnTo>
                        <a:pt x="8" y="120"/>
                      </a:lnTo>
                      <a:lnTo>
                        <a:pt x="4" y="112"/>
                      </a:lnTo>
                      <a:lnTo>
                        <a:pt x="0" y="102"/>
                      </a:lnTo>
                      <a:lnTo>
                        <a:pt x="0" y="93"/>
                      </a:lnTo>
                      <a:lnTo>
                        <a:pt x="0" y="84"/>
                      </a:lnTo>
                      <a:lnTo>
                        <a:pt x="2" y="76"/>
                      </a:lnTo>
                      <a:lnTo>
                        <a:pt x="5" y="68"/>
                      </a:lnTo>
                      <a:lnTo>
                        <a:pt x="12" y="63"/>
                      </a:lnTo>
                      <a:lnTo>
                        <a:pt x="13" y="59"/>
                      </a:lnTo>
                      <a:lnTo>
                        <a:pt x="17" y="58"/>
                      </a:lnTo>
                      <a:lnTo>
                        <a:pt x="21" y="47"/>
                      </a:lnTo>
                      <a:lnTo>
                        <a:pt x="26" y="39"/>
                      </a:lnTo>
                      <a:lnTo>
                        <a:pt x="31" y="31"/>
                      </a:lnTo>
                      <a:lnTo>
                        <a:pt x="39" y="25"/>
                      </a:lnTo>
                      <a:lnTo>
                        <a:pt x="45" y="17"/>
                      </a:lnTo>
                      <a:lnTo>
                        <a:pt x="52" y="12"/>
                      </a:lnTo>
                      <a:lnTo>
                        <a:pt x="60" y="6"/>
                      </a:lnTo>
                      <a:lnTo>
                        <a:pt x="68" y="2"/>
                      </a:lnTo>
                      <a:lnTo>
                        <a:pt x="72" y="0"/>
                      </a:lnTo>
                      <a:lnTo>
                        <a:pt x="72" y="4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4" name="Freeform 434"/>
                <p:cNvSpPr>
                  <a:spLocks/>
                </p:cNvSpPr>
                <p:nvPr/>
              </p:nvSpPr>
              <p:spPr bwMode="auto">
                <a:xfrm>
                  <a:off x="2413" y="2248"/>
                  <a:ext cx="52" cy="96"/>
                </a:xfrm>
                <a:custGeom>
                  <a:avLst/>
                  <a:gdLst>
                    <a:gd name="T0" fmla="*/ 0 w 52"/>
                    <a:gd name="T1" fmla="*/ 30 h 96"/>
                    <a:gd name="T2" fmla="*/ 4 w 52"/>
                    <a:gd name="T3" fmla="*/ 26 h 96"/>
                    <a:gd name="T4" fmla="*/ 12 w 52"/>
                    <a:gd name="T5" fmla="*/ 17 h 96"/>
                    <a:gd name="T6" fmla="*/ 24 w 52"/>
                    <a:gd name="T7" fmla="*/ 10 h 96"/>
                    <a:gd name="T8" fmla="*/ 34 w 52"/>
                    <a:gd name="T9" fmla="*/ 5 h 96"/>
                    <a:gd name="T10" fmla="*/ 48 w 52"/>
                    <a:gd name="T11" fmla="*/ 1 h 96"/>
                    <a:gd name="T12" fmla="*/ 52 w 52"/>
                    <a:gd name="T13" fmla="*/ 0 h 96"/>
                    <a:gd name="T14" fmla="*/ 52 w 52"/>
                    <a:gd name="T15" fmla="*/ 38 h 96"/>
                    <a:gd name="T16" fmla="*/ 48 w 52"/>
                    <a:gd name="T17" fmla="*/ 39 h 96"/>
                    <a:gd name="T18" fmla="*/ 41 w 52"/>
                    <a:gd name="T19" fmla="*/ 43 h 96"/>
                    <a:gd name="T20" fmla="*/ 33 w 52"/>
                    <a:gd name="T21" fmla="*/ 49 h 96"/>
                    <a:gd name="T22" fmla="*/ 27 w 52"/>
                    <a:gd name="T23" fmla="*/ 58 h 96"/>
                    <a:gd name="T24" fmla="*/ 24 w 52"/>
                    <a:gd name="T25" fmla="*/ 66 h 96"/>
                    <a:gd name="T26" fmla="*/ 21 w 52"/>
                    <a:gd name="T27" fmla="*/ 76 h 96"/>
                    <a:gd name="T28" fmla="*/ 15 w 52"/>
                    <a:gd name="T29" fmla="*/ 86 h 96"/>
                    <a:gd name="T30" fmla="*/ 7 w 52"/>
                    <a:gd name="T31" fmla="*/ 93 h 96"/>
                    <a:gd name="T32" fmla="*/ 0 w 52"/>
                    <a:gd name="T33" fmla="*/ 96 h 96"/>
                    <a:gd name="T34" fmla="*/ 0 w 52"/>
                    <a:gd name="T35"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96">
                      <a:moveTo>
                        <a:pt x="0" y="30"/>
                      </a:moveTo>
                      <a:lnTo>
                        <a:pt x="4" y="26"/>
                      </a:lnTo>
                      <a:lnTo>
                        <a:pt x="12" y="17"/>
                      </a:lnTo>
                      <a:lnTo>
                        <a:pt x="24" y="10"/>
                      </a:lnTo>
                      <a:lnTo>
                        <a:pt x="34" y="5"/>
                      </a:lnTo>
                      <a:lnTo>
                        <a:pt x="48" y="1"/>
                      </a:lnTo>
                      <a:lnTo>
                        <a:pt x="52" y="0"/>
                      </a:lnTo>
                      <a:lnTo>
                        <a:pt x="52" y="38"/>
                      </a:lnTo>
                      <a:lnTo>
                        <a:pt x="48" y="39"/>
                      </a:lnTo>
                      <a:lnTo>
                        <a:pt x="41" y="43"/>
                      </a:lnTo>
                      <a:lnTo>
                        <a:pt x="33" y="49"/>
                      </a:lnTo>
                      <a:lnTo>
                        <a:pt x="27" y="58"/>
                      </a:lnTo>
                      <a:lnTo>
                        <a:pt x="24" y="66"/>
                      </a:lnTo>
                      <a:lnTo>
                        <a:pt x="21" y="76"/>
                      </a:lnTo>
                      <a:lnTo>
                        <a:pt x="15" y="86"/>
                      </a:lnTo>
                      <a:lnTo>
                        <a:pt x="7" y="93"/>
                      </a:lnTo>
                      <a:lnTo>
                        <a:pt x="0" y="96"/>
                      </a:lnTo>
                      <a:lnTo>
                        <a:pt x="0" y="3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5" name="Freeform 435"/>
                <p:cNvSpPr>
                  <a:spLocks/>
                </p:cNvSpPr>
                <p:nvPr/>
              </p:nvSpPr>
              <p:spPr bwMode="auto">
                <a:xfrm>
                  <a:off x="2413" y="2334"/>
                  <a:ext cx="52" cy="84"/>
                </a:xfrm>
                <a:custGeom>
                  <a:avLst/>
                  <a:gdLst>
                    <a:gd name="T0" fmla="*/ 0 w 52"/>
                    <a:gd name="T1" fmla="*/ 31 h 84"/>
                    <a:gd name="T2" fmla="*/ 5 w 52"/>
                    <a:gd name="T3" fmla="*/ 28 h 84"/>
                    <a:gd name="T4" fmla="*/ 17 w 52"/>
                    <a:gd name="T5" fmla="*/ 19 h 84"/>
                    <a:gd name="T6" fmla="*/ 29 w 52"/>
                    <a:gd name="T7" fmla="*/ 11 h 84"/>
                    <a:gd name="T8" fmla="*/ 41 w 52"/>
                    <a:gd name="T9" fmla="*/ 5 h 84"/>
                    <a:gd name="T10" fmla="*/ 52 w 52"/>
                    <a:gd name="T11" fmla="*/ 0 h 84"/>
                    <a:gd name="T12" fmla="*/ 52 w 52"/>
                    <a:gd name="T13" fmla="*/ 40 h 84"/>
                    <a:gd name="T14" fmla="*/ 49 w 52"/>
                    <a:gd name="T15" fmla="*/ 42 h 84"/>
                    <a:gd name="T16" fmla="*/ 37 w 52"/>
                    <a:gd name="T17" fmla="*/ 51 h 84"/>
                    <a:gd name="T18" fmla="*/ 29 w 52"/>
                    <a:gd name="T19" fmla="*/ 55 h 84"/>
                    <a:gd name="T20" fmla="*/ 24 w 52"/>
                    <a:gd name="T21" fmla="*/ 60 h 84"/>
                    <a:gd name="T22" fmla="*/ 16 w 52"/>
                    <a:gd name="T23" fmla="*/ 65 h 84"/>
                    <a:gd name="T24" fmla="*/ 11 w 52"/>
                    <a:gd name="T25" fmla="*/ 72 h 84"/>
                    <a:gd name="T26" fmla="*/ 4 w 52"/>
                    <a:gd name="T27" fmla="*/ 79 h 84"/>
                    <a:gd name="T28" fmla="*/ 0 w 52"/>
                    <a:gd name="T29" fmla="*/ 84 h 84"/>
                    <a:gd name="T30" fmla="*/ 0 w 52"/>
                    <a:gd name="T31"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84">
                      <a:moveTo>
                        <a:pt x="0" y="31"/>
                      </a:moveTo>
                      <a:lnTo>
                        <a:pt x="5" y="28"/>
                      </a:lnTo>
                      <a:lnTo>
                        <a:pt x="17" y="19"/>
                      </a:lnTo>
                      <a:lnTo>
                        <a:pt x="29" y="11"/>
                      </a:lnTo>
                      <a:lnTo>
                        <a:pt x="41" y="5"/>
                      </a:lnTo>
                      <a:lnTo>
                        <a:pt x="52" y="0"/>
                      </a:lnTo>
                      <a:lnTo>
                        <a:pt x="52" y="40"/>
                      </a:lnTo>
                      <a:lnTo>
                        <a:pt x="49" y="42"/>
                      </a:lnTo>
                      <a:lnTo>
                        <a:pt x="37" y="51"/>
                      </a:lnTo>
                      <a:lnTo>
                        <a:pt x="29" y="55"/>
                      </a:lnTo>
                      <a:lnTo>
                        <a:pt x="24" y="60"/>
                      </a:lnTo>
                      <a:lnTo>
                        <a:pt x="16" y="65"/>
                      </a:lnTo>
                      <a:lnTo>
                        <a:pt x="11" y="72"/>
                      </a:lnTo>
                      <a:lnTo>
                        <a:pt x="4" y="79"/>
                      </a:lnTo>
                      <a:lnTo>
                        <a:pt x="0" y="84"/>
                      </a:lnTo>
                      <a:lnTo>
                        <a:pt x="0" y="3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6" name="Freeform 436"/>
                <p:cNvSpPr>
                  <a:spLocks/>
                </p:cNvSpPr>
                <p:nvPr/>
              </p:nvSpPr>
              <p:spPr bwMode="auto">
                <a:xfrm>
                  <a:off x="2413" y="2395"/>
                  <a:ext cx="52" cy="87"/>
                </a:xfrm>
                <a:custGeom>
                  <a:avLst/>
                  <a:gdLst>
                    <a:gd name="T0" fmla="*/ 0 w 52"/>
                    <a:gd name="T1" fmla="*/ 53 h 87"/>
                    <a:gd name="T2" fmla="*/ 7 w 52"/>
                    <a:gd name="T3" fmla="*/ 45 h 87"/>
                    <a:gd name="T4" fmla="*/ 13 w 52"/>
                    <a:gd name="T5" fmla="*/ 36 h 87"/>
                    <a:gd name="T6" fmla="*/ 20 w 52"/>
                    <a:gd name="T7" fmla="*/ 28 h 87"/>
                    <a:gd name="T8" fmla="*/ 28 w 52"/>
                    <a:gd name="T9" fmla="*/ 20 h 87"/>
                    <a:gd name="T10" fmla="*/ 36 w 52"/>
                    <a:gd name="T11" fmla="*/ 15 h 87"/>
                    <a:gd name="T12" fmla="*/ 42 w 52"/>
                    <a:gd name="T13" fmla="*/ 7 h 87"/>
                    <a:gd name="T14" fmla="*/ 50 w 52"/>
                    <a:gd name="T15" fmla="*/ 2 h 87"/>
                    <a:gd name="T16" fmla="*/ 52 w 52"/>
                    <a:gd name="T17" fmla="*/ 0 h 87"/>
                    <a:gd name="T18" fmla="*/ 52 w 52"/>
                    <a:gd name="T19" fmla="*/ 50 h 87"/>
                    <a:gd name="T20" fmla="*/ 50 w 52"/>
                    <a:gd name="T21" fmla="*/ 52 h 87"/>
                    <a:gd name="T22" fmla="*/ 52 w 52"/>
                    <a:gd name="T23" fmla="*/ 52 h 87"/>
                    <a:gd name="T24" fmla="*/ 52 w 52"/>
                    <a:gd name="T25" fmla="*/ 87 h 87"/>
                    <a:gd name="T26" fmla="*/ 0 w 52"/>
                    <a:gd name="T27" fmla="*/ 87 h 87"/>
                    <a:gd name="T28" fmla="*/ 0 w 52"/>
                    <a:gd name="T29" fmla="*/ 5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87">
                      <a:moveTo>
                        <a:pt x="0" y="53"/>
                      </a:moveTo>
                      <a:lnTo>
                        <a:pt x="7" y="45"/>
                      </a:lnTo>
                      <a:lnTo>
                        <a:pt x="13" y="36"/>
                      </a:lnTo>
                      <a:lnTo>
                        <a:pt x="20" y="28"/>
                      </a:lnTo>
                      <a:lnTo>
                        <a:pt x="28" y="20"/>
                      </a:lnTo>
                      <a:lnTo>
                        <a:pt x="36" y="15"/>
                      </a:lnTo>
                      <a:lnTo>
                        <a:pt x="42" y="7"/>
                      </a:lnTo>
                      <a:lnTo>
                        <a:pt x="50" y="2"/>
                      </a:lnTo>
                      <a:lnTo>
                        <a:pt x="52" y="0"/>
                      </a:lnTo>
                      <a:lnTo>
                        <a:pt x="52" y="50"/>
                      </a:lnTo>
                      <a:lnTo>
                        <a:pt x="50" y="52"/>
                      </a:lnTo>
                      <a:lnTo>
                        <a:pt x="52" y="52"/>
                      </a:lnTo>
                      <a:lnTo>
                        <a:pt x="52" y="87"/>
                      </a:lnTo>
                      <a:lnTo>
                        <a:pt x="0" y="87"/>
                      </a:lnTo>
                      <a:lnTo>
                        <a:pt x="0" y="53"/>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7" name="Freeform 437"/>
                <p:cNvSpPr>
                  <a:spLocks/>
                </p:cNvSpPr>
                <p:nvPr/>
              </p:nvSpPr>
              <p:spPr bwMode="auto">
                <a:xfrm>
                  <a:off x="2400" y="2448"/>
                  <a:ext cx="13" cy="34"/>
                </a:xfrm>
                <a:custGeom>
                  <a:avLst/>
                  <a:gdLst>
                    <a:gd name="T0" fmla="*/ 13 w 13"/>
                    <a:gd name="T1" fmla="*/ 34 h 34"/>
                    <a:gd name="T2" fmla="*/ 0 w 13"/>
                    <a:gd name="T3" fmla="*/ 34 h 34"/>
                    <a:gd name="T4" fmla="*/ 4 w 13"/>
                    <a:gd name="T5" fmla="*/ 21 h 34"/>
                    <a:gd name="T6" fmla="*/ 8 w 13"/>
                    <a:gd name="T7" fmla="*/ 11 h 34"/>
                    <a:gd name="T8" fmla="*/ 13 w 13"/>
                    <a:gd name="T9" fmla="*/ 0 h 34"/>
                    <a:gd name="T10" fmla="*/ 13 w 13"/>
                    <a:gd name="T11" fmla="*/ 0 h 34"/>
                    <a:gd name="T12" fmla="*/ 13 w 13"/>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 h="34">
                      <a:moveTo>
                        <a:pt x="13" y="34"/>
                      </a:moveTo>
                      <a:lnTo>
                        <a:pt x="0" y="34"/>
                      </a:lnTo>
                      <a:lnTo>
                        <a:pt x="4" y="21"/>
                      </a:lnTo>
                      <a:lnTo>
                        <a:pt x="8" y="11"/>
                      </a:lnTo>
                      <a:lnTo>
                        <a:pt x="13" y="0"/>
                      </a:lnTo>
                      <a:lnTo>
                        <a:pt x="13" y="0"/>
                      </a:lnTo>
                      <a:lnTo>
                        <a:pt x="13" y="3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58" name="Rectangle 438"/>
                <p:cNvSpPr>
                  <a:spLocks noChangeArrowheads="1"/>
                </p:cNvSpPr>
                <p:nvPr/>
              </p:nvSpPr>
              <p:spPr bwMode="auto">
                <a:xfrm>
                  <a:off x="2413" y="2501"/>
                  <a:ext cx="52"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59" name="Freeform 439"/>
                <p:cNvSpPr>
                  <a:spLocks/>
                </p:cNvSpPr>
                <p:nvPr/>
              </p:nvSpPr>
              <p:spPr bwMode="auto">
                <a:xfrm>
                  <a:off x="2413" y="2652"/>
                  <a:ext cx="52" cy="328"/>
                </a:xfrm>
                <a:custGeom>
                  <a:avLst/>
                  <a:gdLst>
                    <a:gd name="T0" fmla="*/ 0 w 52"/>
                    <a:gd name="T1" fmla="*/ 44 h 328"/>
                    <a:gd name="T2" fmla="*/ 38 w 52"/>
                    <a:gd name="T3" fmla="*/ 11 h 328"/>
                    <a:gd name="T4" fmla="*/ 37 w 52"/>
                    <a:gd name="T5" fmla="*/ 11 h 328"/>
                    <a:gd name="T6" fmla="*/ 44 w 52"/>
                    <a:gd name="T7" fmla="*/ 4 h 328"/>
                    <a:gd name="T8" fmla="*/ 52 w 52"/>
                    <a:gd name="T9" fmla="*/ 0 h 328"/>
                    <a:gd name="T10" fmla="*/ 52 w 52"/>
                    <a:gd name="T11" fmla="*/ 46 h 328"/>
                    <a:gd name="T12" fmla="*/ 16 w 52"/>
                    <a:gd name="T13" fmla="*/ 78 h 328"/>
                    <a:gd name="T14" fmla="*/ 9 w 52"/>
                    <a:gd name="T15" fmla="*/ 82 h 328"/>
                    <a:gd name="T16" fmla="*/ 7 w 52"/>
                    <a:gd name="T17" fmla="*/ 90 h 328"/>
                    <a:gd name="T18" fmla="*/ 9 w 52"/>
                    <a:gd name="T19" fmla="*/ 96 h 328"/>
                    <a:gd name="T20" fmla="*/ 17 w 52"/>
                    <a:gd name="T21" fmla="*/ 100 h 328"/>
                    <a:gd name="T22" fmla="*/ 24 w 52"/>
                    <a:gd name="T23" fmla="*/ 98 h 328"/>
                    <a:gd name="T24" fmla="*/ 27 w 52"/>
                    <a:gd name="T25" fmla="*/ 91 h 328"/>
                    <a:gd name="T26" fmla="*/ 52 w 52"/>
                    <a:gd name="T27" fmla="*/ 71 h 328"/>
                    <a:gd name="T28" fmla="*/ 52 w 52"/>
                    <a:gd name="T29" fmla="*/ 296 h 328"/>
                    <a:gd name="T30" fmla="*/ 50 w 52"/>
                    <a:gd name="T31" fmla="*/ 293 h 328"/>
                    <a:gd name="T32" fmla="*/ 50 w 52"/>
                    <a:gd name="T33" fmla="*/ 295 h 328"/>
                    <a:gd name="T34" fmla="*/ 50 w 52"/>
                    <a:gd name="T35" fmla="*/ 296 h 328"/>
                    <a:gd name="T36" fmla="*/ 52 w 52"/>
                    <a:gd name="T37" fmla="*/ 298 h 328"/>
                    <a:gd name="T38" fmla="*/ 52 w 52"/>
                    <a:gd name="T39" fmla="*/ 328 h 328"/>
                    <a:gd name="T40" fmla="*/ 48 w 52"/>
                    <a:gd name="T41" fmla="*/ 328 h 328"/>
                    <a:gd name="T42" fmla="*/ 42 w 52"/>
                    <a:gd name="T43" fmla="*/ 325 h 328"/>
                    <a:gd name="T44" fmla="*/ 32 w 52"/>
                    <a:gd name="T45" fmla="*/ 318 h 328"/>
                    <a:gd name="T46" fmla="*/ 25 w 52"/>
                    <a:gd name="T47" fmla="*/ 310 h 328"/>
                    <a:gd name="T48" fmla="*/ 21 w 52"/>
                    <a:gd name="T49" fmla="*/ 299 h 328"/>
                    <a:gd name="T50" fmla="*/ 21 w 52"/>
                    <a:gd name="T51" fmla="*/ 287 h 328"/>
                    <a:gd name="T52" fmla="*/ 21 w 52"/>
                    <a:gd name="T53" fmla="*/ 278 h 328"/>
                    <a:gd name="T54" fmla="*/ 25 w 52"/>
                    <a:gd name="T55" fmla="*/ 269 h 328"/>
                    <a:gd name="T56" fmla="*/ 25 w 52"/>
                    <a:gd name="T57" fmla="*/ 136 h 328"/>
                    <a:gd name="T58" fmla="*/ 21 w 52"/>
                    <a:gd name="T59" fmla="*/ 136 h 328"/>
                    <a:gd name="T60" fmla="*/ 17 w 52"/>
                    <a:gd name="T61" fmla="*/ 137 h 328"/>
                    <a:gd name="T62" fmla="*/ 7 w 52"/>
                    <a:gd name="T63" fmla="*/ 135 h 328"/>
                    <a:gd name="T64" fmla="*/ 0 w 52"/>
                    <a:gd name="T65" fmla="*/ 132 h 328"/>
                    <a:gd name="T66" fmla="*/ 0 w 52"/>
                    <a:gd name="T67" fmla="*/ 4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28">
                      <a:moveTo>
                        <a:pt x="0" y="44"/>
                      </a:moveTo>
                      <a:lnTo>
                        <a:pt x="38" y="11"/>
                      </a:lnTo>
                      <a:lnTo>
                        <a:pt x="37" y="11"/>
                      </a:lnTo>
                      <a:lnTo>
                        <a:pt x="44" y="4"/>
                      </a:lnTo>
                      <a:lnTo>
                        <a:pt x="52" y="0"/>
                      </a:lnTo>
                      <a:lnTo>
                        <a:pt x="52" y="46"/>
                      </a:lnTo>
                      <a:lnTo>
                        <a:pt x="16" y="78"/>
                      </a:lnTo>
                      <a:lnTo>
                        <a:pt x="9" y="82"/>
                      </a:lnTo>
                      <a:lnTo>
                        <a:pt x="7" y="90"/>
                      </a:lnTo>
                      <a:lnTo>
                        <a:pt x="9" y="96"/>
                      </a:lnTo>
                      <a:lnTo>
                        <a:pt x="17" y="100"/>
                      </a:lnTo>
                      <a:lnTo>
                        <a:pt x="24" y="98"/>
                      </a:lnTo>
                      <a:lnTo>
                        <a:pt x="27" y="91"/>
                      </a:lnTo>
                      <a:lnTo>
                        <a:pt x="52" y="71"/>
                      </a:lnTo>
                      <a:lnTo>
                        <a:pt x="52" y="296"/>
                      </a:lnTo>
                      <a:lnTo>
                        <a:pt x="50" y="293"/>
                      </a:lnTo>
                      <a:lnTo>
                        <a:pt x="50" y="295"/>
                      </a:lnTo>
                      <a:lnTo>
                        <a:pt x="50" y="296"/>
                      </a:lnTo>
                      <a:lnTo>
                        <a:pt x="52" y="298"/>
                      </a:lnTo>
                      <a:lnTo>
                        <a:pt x="52" y="328"/>
                      </a:lnTo>
                      <a:lnTo>
                        <a:pt x="48" y="328"/>
                      </a:lnTo>
                      <a:lnTo>
                        <a:pt x="42" y="325"/>
                      </a:lnTo>
                      <a:lnTo>
                        <a:pt x="32" y="318"/>
                      </a:lnTo>
                      <a:lnTo>
                        <a:pt x="25" y="310"/>
                      </a:lnTo>
                      <a:lnTo>
                        <a:pt x="21" y="299"/>
                      </a:lnTo>
                      <a:lnTo>
                        <a:pt x="21" y="287"/>
                      </a:lnTo>
                      <a:lnTo>
                        <a:pt x="21" y="278"/>
                      </a:lnTo>
                      <a:lnTo>
                        <a:pt x="25" y="269"/>
                      </a:lnTo>
                      <a:lnTo>
                        <a:pt x="25" y="136"/>
                      </a:lnTo>
                      <a:lnTo>
                        <a:pt x="21" y="136"/>
                      </a:lnTo>
                      <a:lnTo>
                        <a:pt x="17" y="137"/>
                      </a:lnTo>
                      <a:lnTo>
                        <a:pt x="7" y="135"/>
                      </a:lnTo>
                      <a:lnTo>
                        <a:pt x="0" y="132"/>
                      </a:lnTo>
                      <a:lnTo>
                        <a:pt x="0" y="44"/>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0" name="Freeform 440"/>
                <p:cNvSpPr>
                  <a:spLocks/>
                </p:cNvSpPr>
                <p:nvPr/>
              </p:nvSpPr>
              <p:spPr bwMode="auto">
                <a:xfrm>
                  <a:off x="2384" y="2696"/>
                  <a:ext cx="29" cy="88"/>
                </a:xfrm>
                <a:custGeom>
                  <a:avLst/>
                  <a:gdLst>
                    <a:gd name="T0" fmla="*/ 29 w 29"/>
                    <a:gd name="T1" fmla="*/ 88 h 88"/>
                    <a:gd name="T2" fmla="*/ 28 w 29"/>
                    <a:gd name="T3" fmla="*/ 88 h 88"/>
                    <a:gd name="T4" fmla="*/ 19 w 29"/>
                    <a:gd name="T5" fmla="*/ 83 h 88"/>
                    <a:gd name="T6" fmla="*/ 13 w 29"/>
                    <a:gd name="T7" fmla="*/ 79 h 88"/>
                    <a:gd name="T8" fmla="*/ 7 w 29"/>
                    <a:gd name="T9" fmla="*/ 71 h 88"/>
                    <a:gd name="T10" fmla="*/ 3 w 29"/>
                    <a:gd name="T11" fmla="*/ 63 h 88"/>
                    <a:gd name="T12" fmla="*/ 0 w 29"/>
                    <a:gd name="T13" fmla="*/ 54 h 88"/>
                    <a:gd name="T14" fmla="*/ 0 w 29"/>
                    <a:gd name="T15" fmla="*/ 46 h 88"/>
                    <a:gd name="T16" fmla="*/ 0 w 29"/>
                    <a:gd name="T17" fmla="*/ 37 h 88"/>
                    <a:gd name="T18" fmla="*/ 3 w 29"/>
                    <a:gd name="T19" fmla="*/ 29 h 88"/>
                    <a:gd name="T20" fmla="*/ 5 w 29"/>
                    <a:gd name="T21" fmla="*/ 21 h 88"/>
                    <a:gd name="T22" fmla="*/ 9 w 29"/>
                    <a:gd name="T23" fmla="*/ 15 h 88"/>
                    <a:gd name="T24" fmla="*/ 17 w 29"/>
                    <a:gd name="T25" fmla="*/ 8 h 88"/>
                    <a:gd name="T26" fmla="*/ 27 w 29"/>
                    <a:gd name="T27" fmla="*/ 2 h 88"/>
                    <a:gd name="T28" fmla="*/ 29 w 29"/>
                    <a:gd name="T29" fmla="*/ 0 h 88"/>
                    <a:gd name="T30" fmla="*/ 29 w 29"/>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88">
                      <a:moveTo>
                        <a:pt x="29" y="88"/>
                      </a:moveTo>
                      <a:lnTo>
                        <a:pt x="28" y="88"/>
                      </a:lnTo>
                      <a:lnTo>
                        <a:pt x="19" y="83"/>
                      </a:lnTo>
                      <a:lnTo>
                        <a:pt x="13" y="79"/>
                      </a:lnTo>
                      <a:lnTo>
                        <a:pt x="7" y="71"/>
                      </a:lnTo>
                      <a:lnTo>
                        <a:pt x="3" y="63"/>
                      </a:lnTo>
                      <a:lnTo>
                        <a:pt x="0" y="54"/>
                      </a:lnTo>
                      <a:lnTo>
                        <a:pt x="0" y="46"/>
                      </a:lnTo>
                      <a:lnTo>
                        <a:pt x="0" y="37"/>
                      </a:lnTo>
                      <a:lnTo>
                        <a:pt x="3" y="29"/>
                      </a:lnTo>
                      <a:lnTo>
                        <a:pt x="5" y="21"/>
                      </a:lnTo>
                      <a:lnTo>
                        <a:pt x="9" y="15"/>
                      </a:lnTo>
                      <a:lnTo>
                        <a:pt x="17" y="8"/>
                      </a:lnTo>
                      <a:lnTo>
                        <a:pt x="27" y="2"/>
                      </a:lnTo>
                      <a:lnTo>
                        <a:pt x="29" y="0"/>
                      </a:lnTo>
                      <a:lnTo>
                        <a:pt x="29" y="8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1" name="Rectangle 441"/>
                <p:cNvSpPr>
                  <a:spLocks noChangeArrowheads="1"/>
                </p:cNvSpPr>
                <p:nvPr/>
              </p:nvSpPr>
              <p:spPr bwMode="auto">
                <a:xfrm>
                  <a:off x="2465" y="1740"/>
                  <a:ext cx="36" cy="37"/>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62" name="Freeform 442"/>
                <p:cNvSpPr>
                  <a:spLocks/>
                </p:cNvSpPr>
                <p:nvPr/>
              </p:nvSpPr>
              <p:spPr bwMode="auto">
                <a:xfrm>
                  <a:off x="2465" y="1795"/>
                  <a:ext cx="36" cy="39"/>
                </a:xfrm>
                <a:custGeom>
                  <a:avLst/>
                  <a:gdLst>
                    <a:gd name="T0" fmla="*/ 0 w 36"/>
                    <a:gd name="T1" fmla="*/ 0 h 39"/>
                    <a:gd name="T2" fmla="*/ 36 w 36"/>
                    <a:gd name="T3" fmla="*/ 0 h 39"/>
                    <a:gd name="T4" fmla="*/ 0 w 36"/>
                    <a:gd name="T5" fmla="*/ 39 h 39"/>
                    <a:gd name="T6" fmla="*/ 0 w 36"/>
                    <a:gd name="T7" fmla="*/ 0 h 39"/>
                  </a:gdLst>
                  <a:ahLst/>
                  <a:cxnLst>
                    <a:cxn ang="0">
                      <a:pos x="T0" y="T1"/>
                    </a:cxn>
                    <a:cxn ang="0">
                      <a:pos x="T2" y="T3"/>
                    </a:cxn>
                    <a:cxn ang="0">
                      <a:pos x="T4" y="T5"/>
                    </a:cxn>
                    <a:cxn ang="0">
                      <a:pos x="T6" y="T7"/>
                    </a:cxn>
                  </a:cxnLst>
                  <a:rect l="0" t="0" r="r" b="b"/>
                  <a:pathLst>
                    <a:path w="36" h="39">
                      <a:moveTo>
                        <a:pt x="0" y="0"/>
                      </a:moveTo>
                      <a:lnTo>
                        <a:pt x="36" y="0"/>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3" name="Freeform 443"/>
                <p:cNvSpPr>
                  <a:spLocks/>
                </p:cNvSpPr>
                <p:nvPr/>
              </p:nvSpPr>
              <p:spPr bwMode="auto">
                <a:xfrm>
                  <a:off x="2465" y="1823"/>
                  <a:ext cx="36" cy="44"/>
                </a:xfrm>
                <a:custGeom>
                  <a:avLst/>
                  <a:gdLst>
                    <a:gd name="T0" fmla="*/ 0 w 36"/>
                    <a:gd name="T1" fmla="*/ 39 h 44"/>
                    <a:gd name="T2" fmla="*/ 36 w 36"/>
                    <a:gd name="T3" fmla="*/ 0 h 44"/>
                    <a:gd name="T4" fmla="*/ 36 w 36"/>
                    <a:gd name="T5" fmla="*/ 42 h 44"/>
                    <a:gd name="T6" fmla="*/ 27 w 36"/>
                    <a:gd name="T7" fmla="*/ 42 h 44"/>
                    <a:gd name="T8" fmla="*/ 15 w 36"/>
                    <a:gd name="T9" fmla="*/ 42 h 44"/>
                    <a:gd name="T10" fmla="*/ 6 w 36"/>
                    <a:gd name="T11" fmla="*/ 43 h 44"/>
                    <a:gd name="T12" fmla="*/ 0 w 36"/>
                    <a:gd name="T13" fmla="*/ 44 h 44"/>
                    <a:gd name="T14" fmla="*/ 0 w 36"/>
                    <a:gd name="T15" fmla="*/ 39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4">
                      <a:moveTo>
                        <a:pt x="0" y="39"/>
                      </a:moveTo>
                      <a:lnTo>
                        <a:pt x="36" y="0"/>
                      </a:lnTo>
                      <a:lnTo>
                        <a:pt x="36" y="42"/>
                      </a:lnTo>
                      <a:lnTo>
                        <a:pt x="27" y="42"/>
                      </a:lnTo>
                      <a:lnTo>
                        <a:pt x="15" y="42"/>
                      </a:lnTo>
                      <a:lnTo>
                        <a:pt x="6" y="43"/>
                      </a:lnTo>
                      <a:lnTo>
                        <a:pt x="0" y="44"/>
                      </a:lnTo>
                      <a:lnTo>
                        <a:pt x="0" y="3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4" name="Freeform 444"/>
                <p:cNvSpPr>
                  <a:spLocks/>
                </p:cNvSpPr>
                <p:nvPr/>
              </p:nvSpPr>
              <p:spPr bwMode="auto">
                <a:xfrm>
                  <a:off x="2455" y="1862"/>
                  <a:ext cx="10" cy="9"/>
                </a:xfrm>
                <a:custGeom>
                  <a:avLst/>
                  <a:gdLst>
                    <a:gd name="T0" fmla="*/ 10 w 10"/>
                    <a:gd name="T1" fmla="*/ 5 h 9"/>
                    <a:gd name="T2" fmla="*/ 8 w 10"/>
                    <a:gd name="T3" fmla="*/ 5 h 9"/>
                    <a:gd name="T4" fmla="*/ 0 w 10"/>
                    <a:gd name="T5" fmla="*/ 9 h 9"/>
                    <a:gd name="T6" fmla="*/ 10 w 10"/>
                    <a:gd name="T7" fmla="*/ 0 h 9"/>
                    <a:gd name="T8" fmla="*/ 10 w 10"/>
                    <a:gd name="T9" fmla="*/ 5 h 9"/>
                  </a:gdLst>
                  <a:ahLst/>
                  <a:cxnLst>
                    <a:cxn ang="0">
                      <a:pos x="T0" y="T1"/>
                    </a:cxn>
                    <a:cxn ang="0">
                      <a:pos x="T2" y="T3"/>
                    </a:cxn>
                    <a:cxn ang="0">
                      <a:pos x="T4" y="T5"/>
                    </a:cxn>
                    <a:cxn ang="0">
                      <a:pos x="T6" y="T7"/>
                    </a:cxn>
                    <a:cxn ang="0">
                      <a:pos x="T8" y="T9"/>
                    </a:cxn>
                  </a:cxnLst>
                  <a:rect l="0" t="0" r="r" b="b"/>
                  <a:pathLst>
                    <a:path w="10" h="9">
                      <a:moveTo>
                        <a:pt x="10" y="5"/>
                      </a:moveTo>
                      <a:lnTo>
                        <a:pt x="8" y="5"/>
                      </a:lnTo>
                      <a:lnTo>
                        <a:pt x="0" y="9"/>
                      </a:lnTo>
                      <a:lnTo>
                        <a:pt x="10" y="0"/>
                      </a:lnTo>
                      <a:lnTo>
                        <a:pt x="10" y="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5" name="Freeform 445"/>
                <p:cNvSpPr>
                  <a:spLocks/>
                </p:cNvSpPr>
                <p:nvPr/>
              </p:nvSpPr>
              <p:spPr bwMode="auto">
                <a:xfrm>
                  <a:off x="2465" y="1882"/>
                  <a:ext cx="36" cy="150"/>
                </a:xfrm>
                <a:custGeom>
                  <a:avLst/>
                  <a:gdLst>
                    <a:gd name="T0" fmla="*/ 0 w 36"/>
                    <a:gd name="T1" fmla="*/ 1 h 150"/>
                    <a:gd name="T2" fmla="*/ 5 w 36"/>
                    <a:gd name="T3" fmla="*/ 0 h 150"/>
                    <a:gd name="T4" fmla="*/ 13 w 36"/>
                    <a:gd name="T5" fmla="*/ 0 h 150"/>
                    <a:gd name="T6" fmla="*/ 22 w 36"/>
                    <a:gd name="T7" fmla="*/ 0 h 150"/>
                    <a:gd name="T8" fmla="*/ 31 w 36"/>
                    <a:gd name="T9" fmla="*/ 0 h 150"/>
                    <a:gd name="T10" fmla="*/ 36 w 36"/>
                    <a:gd name="T11" fmla="*/ 2 h 150"/>
                    <a:gd name="T12" fmla="*/ 36 w 36"/>
                    <a:gd name="T13" fmla="*/ 132 h 150"/>
                    <a:gd name="T14" fmla="*/ 35 w 36"/>
                    <a:gd name="T15" fmla="*/ 134 h 150"/>
                    <a:gd name="T16" fmla="*/ 25 w 36"/>
                    <a:gd name="T17" fmla="*/ 138 h 150"/>
                    <a:gd name="T18" fmla="*/ 15 w 36"/>
                    <a:gd name="T19" fmla="*/ 143 h 150"/>
                    <a:gd name="T20" fmla="*/ 5 w 36"/>
                    <a:gd name="T21" fmla="*/ 147 h 150"/>
                    <a:gd name="T22" fmla="*/ 0 w 36"/>
                    <a:gd name="T23" fmla="*/ 150 h 150"/>
                    <a:gd name="T24" fmla="*/ 0 w 36"/>
                    <a:gd name="T25" fmla="*/ 113 h 150"/>
                    <a:gd name="T26" fmla="*/ 2 w 36"/>
                    <a:gd name="T27" fmla="*/ 112 h 150"/>
                    <a:gd name="T28" fmla="*/ 9 w 36"/>
                    <a:gd name="T29" fmla="*/ 108 h 150"/>
                    <a:gd name="T30" fmla="*/ 17 w 36"/>
                    <a:gd name="T31" fmla="*/ 104 h 150"/>
                    <a:gd name="T32" fmla="*/ 23 w 36"/>
                    <a:gd name="T33" fmla="*/ 95 h 150"/>
                    <a:gd name="T34" fmla="*/ 30 w 36"/>
                    <a:gd name="T35" fmla="*/ 84 h 150"/>
                    <a:gd name="T36" fmla="*/ 31 w 36"/>
                    <a:gd name="T37" fmla="*/ 78 h 150"/>
                    <a:gd name="T38" fmla="*/ 34 w 36"/>
                    <a:gd name="T39" fmla="*/ 72 h 150"/>
                    <a:gd name="T40" fmla="*/ 35 w 36"/>
                    <a:gd name="T41" fmla="*/ 64 h 150"/>
                    <a:gd name="T42" fmla="*/ 36 w 36"/>
                    <a:gd name="T43" fmla="*/ 58 h 150"/>
                    <a:gd name="T44" fmla="*/ 34 w 36"/>
                    <a:gd name="T45" fmla="*/ 46 h 150"/>
                    <a:gd name="T46" fmla="*/ 31 w 36"/>
                    <a:gd name="T47" fmla="*/ 39 h 150"/>
                    <a:gd name="T48" fmla="*/ 26 w 36"/>
                    <a:gd name="T49" fmla="*/ 35 h 150"/>
                    <a:gd name="T50" fmla="*/ 22 w 36"/>
                    <a:gd name="T51" fmla="*/ 35 h 150"/>
                    <a:gd name="T52" fmla="*/ 14 w 36"/>
                    <a:gd name="T53" fmla="*/ 35 h 150"/>
                    <a:gd name="T54" fmla="*/ 6 w 36"/>
                    <a:gd name="T55" fmla="*/ 37 h 150"/>
                    <a:gd name="T56" fmla="*/ 0 w 36"/>
                    <a:gd name="T57" fmla="*/ 38 h 150"/>
                    <a:gd name="T58" fmla="*/ 0 w 36"/>
                    <a:gd name="T59" fmla="*/ 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150">
                      <a:moveTo>
                        <a:pt x="0" y="1"/>
                      </a:moveTo>
                      <a:lnTo>
                        <a:pt x="5" y="0"/>
                      </a:lnTo>
                      <a:lnTo>
                        <a:pt x="13" y="0"/>
                      </a:lnTo>
                      <a:lnTo>
                        <a:pt x="22" y="0"/>
                      </a:lnTo>
                      <a:lnTo>
                        <a:pt x="31" y="0"/>
                      </a:lnTo>
                      <a:lnTo>
                        <a:pt x="36" y="2"/>
                      </a:lnTo>
                      <a:lnTo>
                        <a:pt x="36" y="132"/>
                      </a:lnTo>
                      <a:lnTo>
                        <a:pt x="35" y="134"/>
                      </a:lnTo>
                      <a:lnTo>
                        <a:pt x="25" y="138"/>
                      </a:lnTo>
                      <a:lnTo>
                        <a:pt x="15" y="143"/>
                      </a:lnTo>
                      <a:lnTo>
                        <a:pt x="5" y="147"/>
                      </a:lnTo>
                      <a:lnTo>
                        <a:pt x="0" y="150"/>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4" y="35"/>
                      </a:lnTo>
                      <a:lnTo>
                        <a:pt x="6" y="37"/>
                      </a:lnTo>
                      <a:lnTo>
                        <a:pt x="0" y="38"/>
                      </a:lnTo>
                      <a:lnTo>
                        <a:pt x="0" y="1"/>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6" name="Freeform 446"/>
                <p:cNvSpPr>
                  <a:spLocks/>
                </p:cNvSpPr>
                <p:nvPr/>
              </p:nvSpPr>
              <p:spPr bwMode="auto">
                <a:xfrm>
                  <a:off x="2465" y="2036"/>
                  <a:ext cx="36" cy="51"/>
                </a:xfrm>
                <a:custGeom>
                  <a:avLst/>
                  <a:gdLst>
                    <a:gd name="T0" fmla="*/ 0 w 36"/>
                    <a:gd name="T1" fmla="*/ 16 h 51"/>
                    <a:gd name="T2" fmla="*/ 0 w 36"/>
                    <a:gd name="T3" fmla="*/ 16 h 51"/>
                    <a:gd name="T4" fmla="*/ 11 w 36"/>
                    <a:gd name="T5" fmla="*/ 10 h 51"/>
                    <a:gd name="T6" fmla="*/ 25 w 36"/>
                    <a:gd name="T7" fmla="*/ 7 h 51"/>
                    <a:gd name="T8" fmla="*/ 36 w 36"/>
                    <a:gd name="T9" fmla="*/ 0 h 51"/>
                    <a:gd name="T10" fmla="*/ 36 w 36"/>
                    <a:gd name="T11" fmla="*/ 0 h 51"/>
                    <a:gd name="T12" fmla="*/ 36 w 36"/>
                    <a:gd name="T13" fmla="*/ 39 h 51"/>
                    <a:gd name="T14" fmla="*/ 31 w 36"/>
                    <a:gd name="T15" fmla="*/ 42 h 51"/>
                    <a:gd name="T16" fmla="*/ 23 w 36"/>
                    <a:gd name="T17" fmla="*/ 45 h 51"/>
                    <a:gd name="T18" fmla="*/ 15 w 36"/>
                    <a:gd name="T19" fmla="*/ 49 h 51"/>
                    <a:gd name="T20" fmla="*/ 5 w 36"/>
                    <a:gd name="T21" fmla="*/ 50 h 51"/>
                    <a:gd name="T22" fmla="*/ 0 w 36"/>
                    <a:gd name="T23" fmla="*/ 51 h 51"/>
                    <a:gd name="T24" fmla="*/ 0 w 36"/>
                    <a:gd name="T25"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51">
                      <a:moveTo>
                        <a:pt x="0" y="16"/>
                      </a:moveTo>
                      <a:lnTo>
                        <a:pt x="0" y="16"/>
                      </a:lnTo>
                      <a:lnTo>
                        <a:pt x="11" y="10"/>
                      </a:lnTo>
                      <a:lnTo>
                        <a:pt x="25" y="7"/>
                      </a:lnTo>
                      <a:lnTo>
                        <a:pt x="36" y="0"/>
                      </a:lnTo>
                      <a:lnTo>
                        <a:pt x="36" y="0"/>
                      </a:lnTo>
                      <a:lnTo>
                        <a:pt x="36" y="39"/>
                      </a:lnTo>
                      <a:lnTo>
                        <a:pt x="31" y="42"/>
                      </a:lnTo>
                      <a:lnTo>
                        <a:pt x="23" y="45"/>
                      </a:lnTo>
                      <a:lnTo>
                        <a:pt x="15" y="49"/>
                      </a:lnTo>
                      <a:lnTo>
                        <a:pt x="5" y="50"/>
                      </a:lnTo>
                      <a:lnTo>
                        <a:pt x="0" y="51"/>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7" name="Freeform 447"/>
                <p:cNvSpPr>
                  <a:spLocks/>
                </p:cNvSpPr>
                <p:nvPr/>
              </p:nvSpPr>
              <p:spPr bwMode="auto">
                <a:xfrm>
                  <a:off x="2465" y="2195"/>
                  <a:ext cx="36" cy="36"/>
                </a:xfrm>
                <a:custGeom>
                  <a:avLst/>
                  <a:gdLst>
                    <a:gd name="T0" fmla="*/ 0 w 36"/>
                    <a:gd name="T1" fmla="*/ 0 h 36"/>
                    <a:gd name="T2" fmla="*/ 3 w 36"/>
                    <a:gd name="T3" fmla="*/ 0 h 36"/>
                    <a:gd name="T4" fmla="*/ 15 w 36"/>
                    <a:gd name="T5" fmla="*/ 0 h 36"/>
                    <a:gd name="T6" fmla="*/ 27 w 36"/>
                    <a:gd name="T7" fmla="*/ 0 h 36"/>
                    <a:gd name="T8" fmla="*/ 36 w 36"/>
                    <a:gd name="T9" fmla="*/ 0 h 36"/>
                    <a:gd name="T10" fmla="*/ 36 w 36"/>
                    <a:gd name="T11" fmla="*/ 0 h 36"/>
                    <a:gd name="T12" fmla="*/ 36 w 36"/>
                    <a:gd name="T13" fmla="*/ 36 h 36"/>
                    <a:gd name="T14" fmla="*/ 27 w 36"/>
                    <a:gd name="T15" fmla="*/ 36 h 36"/>
                    <a:gd name="T16" fmla="*/ 17 w 36"/>
                    <a:gd name="T17" fmla="*/ 36 h 36"/>
                    <a:gd name="T18" fmla="*/ 7 w 36"/>
                    <a:gd name="T19" fmla="*/ 36 h 36"/>
                    <a:gd name="T20" fmla="*/ 0 w 36"/>
                    <a:gd name="T21" fmla="*/ 36 h 36"/>
                    <a:gd name="T22" fmla="*/ 0 w 36"/>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6">
                      <a:moveTo>
                        <a:pt x="0" y="0"/>
                      </a:moveTo>
                      <a:lnTo>
                        <a:pt x="3" y="0"/>
                      </a:lnTo>
                      <a:lnTo>
                        <a:pt x="15" y="0"/>
                      </a:lnTo>
                      <a:lnTo>
                        <a:pt x="27" y="0"/>
                      </a:lnTo>
                      <a:lnTo>
                        <a:pt x="36" y="0"/>
                      </a:lnTo>
                      <a:lnTo>
                        <a:pt x="36" y="0"/>
                      </a:lnTo>
                      <a:lnTo>
                        <a:pt x="36" y="36"/>
                      </a:lnTo>
                      <a:lnTo>
                        <a:pt x="27" y="36"/>
                      </a:lnTo>
                      <a:lnTo>
                        <a:pt x="17" y="36"/>
                      </a:lnTo>
                      <a:lnTo>
                        <a:pt x="7"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8" name="Freeform 44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0 h 39"/>
                    <a:gd name="T14" fmla="*/ 36 w 36"/>
                    <a:gd name="T15" fmla="*/ 39 h 39"/>
                    <a:gd name="T16" fmla="*/ 32 w 36"/>
                    <a:gd name="T17" fmla="*/ 37 h 39"/>
                    <a:gd name="T18" fmla="*/ 26 w 36"/>
                    <a:gd name="T19" fmla="*/ 35 h 39"/>
                    <a:gd name="T20" fmla="*/ 14 w 36"/>
                    <a:gd name="T21" fmla="*/ 35 h 39"/>
                    <a:gd name="T22" fmla="*/ 5 w 36"/>
                    <a:gd name="T23" fmla="*/ 37 h 39"/>
                    <a:gd name="T24" fmla="*/ 0 w 36"/>
                    <a:gd name="T25" fmla="*/ 38 h 39"/>
                    <a:gd name="T26" fmla="*/ 0 w 36"/>
                    <a:gd name="T2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9">
                      <a:moveTo>
                        <a:pt x="0" y="0"/>
                      </a:moveTo>
                      <a:lnTo>
                        <a:pt x="2" y="0"/>
                      </a:lnTo>
                      <a:lnTo>
                        <a:pt x="9" y="0"/>
                      </a:lnTo>
                      <a:lnTo>
                        <a:pt x="17" y="0"/>
                      </a:lnTo>
                      <a:lnTo>
                        <a:pt x="26" y="0"/>
                      </a:lnTo>
                      <a:lnTo>
                        <a:pt x="35" y="0"/>
                      </a:lnTo>
                      <a:lnTo>
                        <a:pt x="36" y="0"/>
                      </a:lnTo>
                      <a:lnTo>
                        <a:pt x="36" y="39"/>
                      </a:lnTo>
                      <a:lnTo>
                        <a:pt x="32" y="37"/>
                      </a:lnTo>
                      <a:lnTo>
                        <a:pt x="26" y="35"/>
                      </a:lnTo>
                      <a:lnTo>
                        <a:pt x="14" y="35"/>
                      </a:lnTo>
                      <a:lnTo>
                        <a:pt x="5" y="37"/>
                      </a:lnTo>
                      <a:lnTo>
                        <a:pt x="0" y="38"/>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69" name="Freeform 449"/>
                <p:cNvSpPr>
                  <a:spLocks/>
                </p:cNvSpPr>
                <p:nvPr/>
              </p:nvSpPr>
              <p:spPr bwMode="auto">
                <a:xfrm>
                  <a:off x="2465" y="2305"/>
                  <a:ext cx="36" cy="69"/>
                </a:xfrm>
                <a:custGeom>
                  <a:avLst/>
                  <a:gdLst>
                    <a:gd name="T0" fmla="*/ 0 w 36"/>
                    <a:gd name="T1" fmla="*/ 29 h 69"/>
                    <a:gd name="T2" fmla="*/ 1 w 36"/>
                    <a:gd name="T3" fmla="*/ 29 h 69"/>
                    <a:gd name="T4" fmla="*/ 6 w 36"/>
                    <a:gd name="T5" fmla="*/ 25 h 69"/>
                    <a:gd name="T6" fmla="*/ 11 w 36"/>
                    <a:gd name="T7" fmla="*/ 22 h 69"/>
                    <a:gd name="T8" fmla="*/ 13 w 36"/>
                    <a:gd name="T9" fmla="*/ 22 h 69"/>
                    <a:gd name="T10" fmla="*/ 18 w 36"/>
                    <a:gd name="T11" fmla="*/ 17 h 69"/>
                    <a:gd name="T12" fmla="*/ 25 w 36"/>
                    <a:gd name="T13" fmla="*/ 13 h 69"/>
                    <a:gd name="T14" fmla="*/ 30 w 36"/>
                    <a:gd name="T15" fmla="*/ 9 h 69"/>
                    <a:gd name="T16" fmla="*/ 35 w 36"/>
                    <a:gd name="T17" fmla="*/ 5 h 69"/>
                    <a:gd name="T18" fmla="*/ 36 w 36"/>
                    <a:gd name="T19" fmla="*/ 0 h 69"/>
                    <a:gd name="T20" fmla="*/ 36 w 36"/>
                    <a:gd name="T21" fmla="*/ 47 h 69"/>
                    <a:gd name="T22" fmla="*/ 31 w 36"/>
                    <a:gd name="T23" fmla="*/ 52 h 69"/>
                    <a:gd name="T24" fmla="*/ 19 w 36"/>
                    <a:gd name="T25" fmla="*/ 57 h 69"/>
                    <a:gd name="T26" fmla="*/ 9 w 36"/>
                    <a:gd name="T27" fmla="*/ 64 h 69"/>
                    <a:gd name="T28" fmla="*/ 0 w 36"/>
                    <a:gd name="T29" fmla="*/ 69 h 69"/>
                    <a:gd name="T30" fmla="*/ 0 w 36"/>
                    <a:gd name="T31" fmla="*/ 2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9">
                      <a:moveTo>
                        <a:pt x="0" y="29"/>
                      </a:moveTo>
                      <a:lnTo>
                        <a:pt x="1" y="29"/>
                      </a:lnTo>
                      <a:lnTo>
                        <a:pt x="6" y="25"/>
                      </a:lnTo>
                      <a:lnTo>
                        <a:pt x="11" y="22"/>
                      </a:lnTo>
                      <a:lnTo>
                        <a:pt x="13" y="22"/>
                      </a:lnTo>
                      <a:lnTo>
                        <a:pt x="18" y="17"/>
                      </a:lnTo>
                      <a:lnTo>
                        <a:pt x="25" y="13"/>
                      </a:lnTo>
                      <a:lnTo>
                        <a:pt x="30" y="9"/>
                      </a:lnTo>
                      <a:lnTo>
                        <a:pt x="35" y="5"/>
                      </a:lnTo>
                      <a:lnTo>
                        <a:pt x="36" y="0"/>
                      </a:lnTo>
                      <a:lnTo>
                        <a:pt x="36" y="47"/>
                      </a:lnTo>
                      <a:lnTo>
                        <a:pt x="31" y="52"/>
                      </a:lnTo>
                      <a:lnTo>
                        <a:pt x="19" y="57"/>
                      </a:lnTo>
                      <a:lnTo>
                        <a:pt x="9" y="64"/>
                      </a:lnTo>
                      <a:lnTo>
                        <a:pt x="0" y="69"/>
                      </a:lnTo>
                      <a:lnTo>
                        <a:pt x="0" y="2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0" name="Freeform 450"/>
                <p:cNvSpPr>
                  <a:spLocks/>
                </p:cNvSpPr>
                <p:nvPr/>
              </p:nvSpPr>
              <p:spPr bwMode="auto">
                <a:xfrm>
                  <a:off x="2465" y="2373"/>
                  <a:ext cx="36" cy="72"/>
                </a:xfrm>
                <a:custGeom>
                  <a:avLst/>
                  <a:gdLst>
                    <a:gd name="T0" fmla="*/ 0 w 36"/>
                    <a:gd name="T1" fmla="*/ 22 h 72"/>
                    <a:gd name="T2" fmla="*/ 5 w 36"/>
                    <a:gd name="T3" fmla="*/ 18 h 72"/>
                    <a:gd name="T4" fmla="*/ 13 w 36"/>
                    <a:gd name="T5" fmla="*/ 15 h 72"/>
                    <a:gd name="T6" fmla="*/ 19 w 36"/>
                    <a:gd name="T7" fmla="*/ 9 h 72"/>
                    <a:gd name="T8" fmla="*/ 27 w 36"/>
                    <a:gd name="T9" fmla="*/ 5 h 72"/>
                    <a:gd name="T10" fmla="*/ 34 w 36"/>
                    <a:gd name="T11" fmla="*/ 1 h 72"/>
                    <a:gd name="T12" fmla="*/ 36 w 36"/>
                    <a:gd name="T13" fmla="*/ 0 h 72"/>
                    <a:gd name="T14" fmla="*/ 36 w 36"/>
                    <a:gd name="T15" fmla="*/ 42 h 72"/>
                    <a:gd name="T16" fmla="*/ 32 w 36"/>
                    <a:gd name="T17" fmla="*/ 45 h 72"/>
                    <a:gd name="T18" fmla="*/ 26 w 36"/>
                    <a:gd name="T19" fmla="*/ 50 h 72"/>
                    <a:gd name="T20" fmla="*/ 18 w 36"/>
                    <a:gd name="T21" fmla="*/ 54 h 72"/>
                    <a:gd name="T22" fmla="*/ 11 w 36"/>
                    <a:gd name="T23" fmla="*/ 61 h 72"/>
                    <a:gd name="T24" fmla="*/ 5 w 36"/>
                    <a:gd name="T25" fmla="*/ 66 h 72"/>
                    <a:gd name="T26" fmla="*/ 0 w 36"/>
                    <a:gd name="T27" fmla="*/ 72 h 72"/>
                    <a:gd name="T28" fmla="*/ 0 w 36"/>
                    <a:gd name="T29" fmla="*/ 2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2">
                      <a:moveTo>
                        <a:pt x="0" y="22"/>
                      </a:moveTo>
                      <a:lnTo>
                        <a:pt x="5" y="18"/>
                      </a:lnTo>
                      <a:lnTo>
                        <a:pt x="13" y="15"/>
                      </a:lnTo>
                      <a:lnTo>
                        <a:pt x="19" y="9"/>
                      </a:lnTo>
                      <a:lnTo>
                        <a:pt x="27" y="5"/>
                      </a:lnTo>
                      <a:lnTo>
                        <a:pt x="34" y="1"/>
                      </a:lnTo>
                      <a:lnTo>
                        <a:pt x="36" y="0"/>
                      </a:lnTo>
                      <a:lnTo>
                        <a:pt x="36" y="42"/>
                      </a:lnTo>
                      <a:lnTo>
                        <a:pt x="32" y="45"/>
                      </a:lnTo>
                      <a:lnTo>
                        <a:pt x="26" y="50"/>
                      </a:lnTo>
                      <a:lnTo>
                        <a:pt x="18" y="54"/>
                      </a:lnTo>
                      <a:lnTo>
                        <a:pt x="11" y="61"/>
                      </a:lnTo>
                      <a:lnTo>
                        <a:pt x="5" y="66"/>
                      </a:lnTo>
                      <a:lnTo>
                        <a:pt x="0" y="72"/>
                      </a:lnTo>
                      <a:lnTo>
                        <a:pt x="0" y="2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1" name="Rectangle 451"/>
                <p:cNvSpPr>
                  <a:spLocks noChangeArrowheads="1"/>
                </p:cNvSpPr>
                <p:nvPr/>
              </p:nvSpPr>
              <p:spPr bwMode="auto">
                <a:xfrm>
                  <a:off x="2465" y="2447"/>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2" name="Rectangle 452"/>
                <p:cNvSpPr>
                  <a:spLocks noChangeArrowheads="1"/>
                </p:cNvSpPr>
                <p:nvPr/>
              </p:nvSpPr>
              <p:spPr bwMode="auto">
                <a:xfrm>
                  <a:off x="2465" y="2501"/>
                  <a:ext cx="36" cy="35"/>
                </a:xfrm>
                <a:prstGeom prst="rect">
                  <a:avLst/>
                </a:prstGeom>
                <a:solidFill>
                  <a:srgbClr val="ED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173" name="Freeform 453"/>
                <p:cNvSpPr>
                  <a:spLocks/>
                </p:cNvSpPr>
                <p:nvPr/>
              </p:nvSpPr>
              <p:spPr bwMode="auto">
                <a:xfrm>
                  <a:off x="2465" y="2646"/>
                  <a:ext cx="36" cy="337"/>
                </a:xfrm>
                <a:custGeom>
                  <a:avLst/>
                  <a:gdLst>
                    <a:gd name="T0" fmla="*/ 0 w 36"/>
                    <a:gd name="T1" fmla="*/ 6 h 337"/>
                    <a:gd name="T2" fmla="*/ 0 w 36"/>
                    <a:gd name="T3" fmla="*/ 6 h 337"/>
                    <a:gd name="T4" fmla="*/ 10 w 36"/>
                    <a:gd name="T5" fmla="*/ 1 h 337"/>
                    <a:gd name="T6" fmla="*/ 22 w 36"/>
                    <a:gd name="T7" fmla="*/ 1 h 337"/>
                    <a:gd name="T8" fmla="*/ 27 w 36"/>
                    <a:gd name="T9" fmla="*/ 1 h 337"/>
                    <a:gd name="T10" fmla="*/ 34 w 36"/>
                    <a:gd name="T11" fmla="*/ 2 h 337"/>
                    <a:gd name="T12" fmla="*/ 36 w 36"/>
                    <a:gd name="T13" fmla="*/ 0 h 337"/>
                    <a:gd name="T14" fmla="*/ 36 w 36"/>
                    <a:gd name="T15" fmla="*/ 305 h 337"/>
                    <a:gd name="T16" fmla="*/ 36 w 36"/>
                    <a:gd name="T17" fmla="*/ 306 h 337"/>
                    <a:gd name="T18" fmla="*/ 35 w 36"/>
                    <a:gd name="T19" fmla="*/ 309 h 337"/>
                    <a:gd name="T20" fmla="*/ 36 w 36"/>
                    <a:gd name="T21" fmla="*/ 306 h 337"/>
                    <a:gd name="T22" fmla="*/ 36 w 36"/>
                    <a:gd name="T23" fmla="*/ 306 h 337"/>
                    <a:gd name="T24" fmla="*/ 36 w 36"/>
                    <a:gd name="T25" fmla="*/ 333 h 337"/>
                    <a:gd name="T26" fmla="*/ 35 w 36"/>
                    <a:gd name="T27" fmla="*/ 334 h 337"/>
                    <a:gd name="T28" fmla="*/ 26 w 36"/>
                    <a:gd name="T29" fmla="*/ 335 h 337"/>
                    <a:gd name="T30" fmla="*/ 17 w 36"/>
                    <a:gd name="T31" fmla="*/ 337 h 337"/>
                    <a:gd name="T32" fmla="*/ 9 w 36"/>
                    <a:gd name="T33" fmla="*/ 335 h 337"/>
                    <a:gd name="T34" fmla="*/ 3 w 36"/>
                    <a:gd name="T35" fmla="*/ 335 h 337"/>
                    <a:gd name="T36" fmla="*/ 0 w 36"/>
                    <a:gd name="T37" fmla="*/ 334 h 337"/>
                    <a:gd name="T38" fmla="*/ 0 w 36"/>
                    <a:gd name="T39" fmla="*/ 304 h 337"/>
                    <a:gd name="T40" fmla="*/ 0 w 36"/>
                    <a:gd name="T41" fmla="*/ 304 h 337"/>
                    <a:gd name="T42" fmla="*/ 1 w 36"/>
                    <a:gd name="T43" fmla="*/ 306 h 337"/>
                    <a:gd name="T44" fmla="*/ 0 w 36"/>
                    <a:gd name="T45" fmla="*/ 302 h 337"/>
                    <a:gd name="T46" fmla="*/ 0 w 36"/>
                    <a:gd name="T47" fmla="*/ 77 h 337"/>
                    <a:gd name="T48" fmla="*/ 9 w 36"/>
                    <a:gd name="T49" fmla="*/ 69 h 337"/>
                    <a:gd name="T50" fmla="*/ 9 w 36"/>
                    <a:gd name="T51" fmla="*/ 285 h 337"/>
                    <a:gd name="T52" fmla="*/ 6 w 36"/>
                    <a:gd name="T53" fmla="*/ 288 h 337"/>
                    <a:gd name="T54" fmla="*/ 5 w 36"/>
                    <a:gd name="T55" fmla="*/ 293 h 337"/>
                    <a:gd name="T56" fmla="*/ 7 w 36"/>
                    <a:gd name="T57" fmla="*/ 300 h 337"/>
                    <a:gd name="T58" fmla="*/ 17 w 36"/>
                    <a:gd name="T59" fmla="*/ 301 h 337"/>
                    <a:gd name="T60" fmla="*/ 23 w 36"/>
                    <a:gd name="T61" fmla="*/ 300 h 337"/>
                    <a:gd name="T62" fmla="*/ 27 w 36"/>
                    <a:gd name="T63" fmla="*/ 299 h 337"/>
                    <a:gd name="T64" fmla="*/ 30 w 36"/>
                    <a:gd name="T65" fmla="*/ 295 h 337"/>
                    <a:gd name="T66" fmla="*/ 31 w 36"/>
                    <a:gd name="T67" fmla="*/ 292 h 337"/>
                    <a:gd name="T68" fmla="*/ 30 w 36"/>
                    <a:gd name="T69" fmla="*/ 287 h 337"/>
                    <a:gd name="T70" fmla="*/ 29 w 36"/>
                    <a:gd name="T71" fmla="*/ 285 h 337"/>
                    <a:gd name="T72" fmla="*/ 29 w 36"/>
                    <a:gd name="T73" fmla="*/ 52 h 337"/>
                    <a:gd name="T74" fmla="*/ 30 w 36"/>
                    <a:gd name="T75" fmla="*/ 48 h 337"/>
                    <a:gd name="T76" fmla="*/ 31 w 36"/>
                    <a:gd name="T77" fmla="*/ 44 h 337"/>
                    <a:gd name="T78" fmla="*/ 27 w 36"/>
                    <a:gd name="T79" fmla="*/ 38 h 337"/>
                    <a:gd name="T80" fmla="*/ 22 w 36"/>
                    <a:gd name="T81" fmla="*/ 36 h 337"/>
                    <a:gd name="T82" fmla="*/ 15 w 36"/>
                    <a:gd name="T83" fmla="*/ 38 h 337"/>
                    <a:gd name="T84" fmla="*/ 10 w 36"/>
                    <a:gd name="T85" fmla="*/ 43 h 337"/>
                    <a:gd name="T86" fmla="*/ 0 w 36"/>
                    <a:gd name="T87" fmla="*/ 52 h 337"/>
                    <a:gd name="T88" fmla="*/ 0 w 36"/>
                    <a:gd name="T89" fmla="*/ 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 h="337">
                      <a:moveTo>
                        <a:pt x="0" y="6"/>
                      </a:moveTo>
                      <a:lnTo>
                        <a:pt x="0" y="6"/>
                      </a:lnTo>
                      <a:lnTo>
                        <a:pt x="10" y="1"/>
                      </a:lnTo>
                      <a:lnTo>
                        <a:pt x="22" y="1"/>
                      </a:lnTo>
                      <a:lnTo>
                        <a:pt x="27" y="1"/>
                      </a:lnTo>
                      <a:lnTo>
                        <a:pt x="34" y="2"/>
                      </a:lnTo>
                      <a:lnTo>
                        <a:pt x="36" y="0"/>
                      </a:lnTo>
                      <a:lnTo>
                        <a:pt x="36" y="305"/>
                      </a:lnTo>
                      <a:lnTo>
                        <a:pt x="36" y="306"/>
                      </a:lnTo>
                      <a:lnTo>
                        <a:pt x="35" y="309"/>
                      </a:lnTo>
                      <a:lnTo>
                        <a:pt x="36" y="306"/>
                      </a:lnTo>
                      <a:lnTo>
                        <a:pt x="36" y="306"/>
                      </a:lnTo>
                      <a:lnTo>
                        <a:pt x="36" y="333"/>
                      </a:lnTo>
                      <a:lnTo>
                        <a:pt x="35" y="334"/>
                      </a:lnTo>
                      <a:lnTo>
                        <a:pt x="26" y="335"/>
                      </a:lnTo>
                      <a:lnTo>
                        <a:pt x="17" y="337"/>
                      </a:lnTo>
                      <a:lnTo>
                        <a:pt x="9" y="335"/>
                      </a:lnTo>
                      <a:lnTo>
                        <a:pt x="3" y="335"/>
                      </a:lnTo>
                      <a:lnTo>
                        <a:pt x="0" y="334"/>
                      </a:lnTo>
                      <a:lnTo>
                        <a:pt x="0" y="304"/>
                      </a:lnTo>
                      <a:lnTo>
                        <a:pt x="0" y="304"/>
                      </a:lnTo>
                      <a:lnTo>
                        <a:pt x="1" y="306"/>
                      </a:lnTo>
                      <a:lnTo>
                        <a:pt x="0" y="302"/>
                      </a:lnTo>
                      <a:lnTo>
                        <a:pt x="0" y="77"/>
                      </a:lnTo>
                      <a:lnTo>
                        <a:pt x="9" y="69"/>
                      </a:lnTo>
                      <a:lnTo>
                        <a:pt x="9" y="285"/>
                      </a:lnTo>
                      <a:lnTo>
                        <a:pt x="6" y="288"/>
                      </a:lnTo>
                      <a:lnTo>
                        <a:pt x="5" y="293"/>
                      </a:lnTo>
                      <a:lnTo>
                        <a:pt x="7" y="300"/>
                      </a:lnTo>
                      <a:lnTo>
                        <a:pt x="17" y="301"/>
                      </a:lnTo>
                      <a:lnTo>
                        <a:pt x="23" y="300"/>
                      </a:lnTo>
                      <a:lnTo>
                        <a:pt x="27" y="299"/>
                      </a:lnTo>
                      <a:lnTo>
                        <a:pt x="30" y="295"/>
                      </a:lnTo>
                      <a:lnTo>
                        <a:pt x="31" y="292"/>
                      </a:lnTo>
                      <a:lnTo>
                        <a:pt x="30" y="287"/>
                      </a:lnTo>
                      <a:lnTo>
                        <a:pt x="29" y="285"/>
                      </a:lnTo>
                      <a:lnTo>
                        <a:pt x="29" y="52"/>
                      </a:lnTo>
                      <a:lnTo>
                        <a:pt x="30" y="48"/>
                      </a:lnTo>
                      <a:lnTo>
                        <a:pt x="31" y="44"/>
                      </a:lnTo>
                      <a:lnTo>
                        <a:pt x="27" y="38"/>
                      </a:lnTo>
                      <a:lnTo>
                        <a:pt x="22" y="36"/>
                      </a:lnTo>
                      <a:lnTo>
                        <a:pt x="15" y="38"/>
                      </a:lnTo>
                      <a:lnTo>
                        <a:pt x="10" y="43"/>
                      </a:lnTo>
                      <a:lnTo>
                        <a:pt x="0" y="52"/>
                      </a:lnTo>
                      <a:lnTo>
                        <a:pt x="0" y="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4" name="Freeform 454"/>
                <p:cNvSpPr>
                  <a:spLocks/>
                </p:cNvSpPr>
                <p:nvPr/>
              </p:nvSpPr>
              <p:spPr bwMode="auto">
                <a:xfrm>
                  <a:off x="2501" y="1740"/>
                  <a:ext cx="183" cy="355"/>
                </a:xfrm>
                <a:custGeom>
                  <a:avLst/>
                  <a:gdLst>
                    <a:gd name="T0" fmla="*/ 25 w 183"/>
                    <a:gd name="T1" fmla="*/ 0 h 355"/>
                    <a:gd name="T2" fmla="*/ 48 w 183"/>
                    <a:gd name="T3" fmla="*/ 9 h 355"/>
                    <a:gd name="T4" fmla="*/ 83 w 183"/>
                    <a:gd name="T5" fmla="*/ 18 h 355"/>
                    <a:gd name="T6" fmla="*/ 66 w 183"/>
                    <a:gd name="T7" fmla="*/ 44 h 355"/>
                    <a:gd name="T8" fmla="*/ 61 w 183"/>
                    <a:gd name="T9" fmla="*/ 64 h 355"/>
                    <a:gd name="T10" fmla="*/ 49 w 183"/>
                    <a:gd name="T11" fmla="*/ 85 h 355"/>
                    <a:gd name="T12" fmla="*/ 43 w 183"/>
                    <a:gd name="T13" fmla="*/ 102 h 355"/>
                    <a:gd name="T14" fmla="*/ 66 w 183"/>
                    <a:gd name="T15" fmla="*/ 121 h 355"/>
                    <a:gd name="T16" fmla="*/ 73 w 183"/>
                    <a:gd name="T17" fmla="*/ 117 h 355"/>
                    <a:gd name="T18" fmla="*/ 83 w 183"/>
                    <a:gd name="T19" fmla="*/ 94 h 355"/>
                    <a:gd name="T20" fmla="*/ 97 w 183"/>
                    <a:gd name="T21" fmla="*/ 73 h 355"/>
                    <a:gd name="T22" fmla="*/ 115 w 183"/>
                    <a:gd name="T23" fmla="*/ 50 h 355"/>
                    <a:gd name="T24" fmla="*/ 140 w 183"/>
                    <a:gd name="T25" fmla="*/ 27 h 355"/>
                    <a:gd name="T26" fmla="*/ 166 w 183"/>
                    <a:gd name="T27" fmla="*/ 14 h 355"/>
                    <a:gd name="T28" fmla="*/ 183 w 183"/>
                    <a:gd name="T29" fmla="*/ 5 h 355"/>
                    <a:gd name="T30" fmla="*/ 164 w 183"/>
                    <a:gd name="T31" fmla="*/ 55 h 355"/>
                    <a:gd name="T32" fmla="*/ 135 w 183"/>
                    <a:gd name="T33" fmla="*/ 79 h 355"/>
                    <a:gd name="T34" fmla="*/ 120 w 183"/>
                    <a:gd name="T35" fmla="*/ 100 h 355"/>
                    <a:gd name="T36" fmla="*/ 107 w 183"/>
                    <a:gd name="T37" fmla="*/ 123 h 355"/>
                    <a:gd name="T38" fmla="*/ 98 w 183"/>
                    <a:gd name="T39" fmla="*/ 151 h 355"/>
                    <a:gd name="T40" fmla="*/ 93 w 183"/>
                    <a:gd name="T41" fmla="*/ 183 h 355"/>
                    <a:gd name="T42" fmla="*/ 91 w 183"/>
                    <a:gd name="T43" fmla="*/ 221 h 355"/>
                    <a:gd name="T44" fmla="*/ 94 w 183"/>
                    <a:gd name="T45" fmla="*/ 252 h 355"/>
                    <a:gd name="T46" fmla="*/ 104 w 183"/>
                    <a:gd name="T47" fmla="*/ 279 h 355"/>
                    <a:gd name="T48" fmla="*/ 122 w 183"/>
                    <a:gd name="T49" fmla="*/ 299 h 355"/>
                    <a:gd name="T50" fmla="*/ 144 w 183"/>
                    <a:gd name="T51" fmla="*/ 313 h 355"/>
                    <a:gd name="T52" fmla="*/ 169 w 183"/>
                    <a:gd name="T53" fmla="*/ 318 h 355"/>
                    <a:gd name="T54" fmla="*/ 183 w 183"/>
                    <a:gd name="T55" fmla="*/ 354 h 355"/>
                    <a:gd name="T56" fmla="*/ 152 w 183"/>
                    <a:gd name="T57" fmla="*/ 351 h 355"/>
                    <a:gd name="T58" fmla="*/ 116 w 183"/>
                    <a:gd name="T59" fmla="*/ 338 h 355"/>
                    <a:gd name="T60" fmla="*/ 89 w 183"/>
                    <a:gd name="T61" fmla="*/ 317 h 355"/>
                    <a:gd name="T62" fmla="*/ 73 w 183"/>
                    <a:gd name="T63" fmla="*/ 293 h 355"/>
                    <a:gd name="T64" fmla="*/ 56 w 183"/>
                    <a:gd name="T65" fmla="*/ 300 h 355"/>
                    <a:gd name="T66" fmla="*/ 33 w 183"/>
                    <a:gd name="T67" fmla="*/ 318 h 355"/>
                    <a:gd name="T68" fmla="*/ 11 w 183"/>
                    <a:gd name="T69" fmla="*/ 331 h 355"/>
                    <a:gd name="T70" fmla="*/ 0 w 183"/>
                    <a:gd name="T71" fmla="*/ 296 h 355"/>
                    <a:gd name="T72" fmla="*/ 31 w 183"/>
                    <a:gd name="T73" fmla="*/ 274 h 355"/>
                    <a:gd name="T74" fmla="*/ 49 w 183"/>
                    <a:gd name="T75" fmla="*/ 239 h 355"/>
                    <a:gd name="T76" fmla="*/ 57 w 183"/>
                    <a:gd name="T77" fmla="*/ 210 h 355"/>
                    <a:gd name="T78" fmla="*/ 57 w 183"/>
                    <a:gd name="T79" fmla="*/ 187 h 355"/>
                    <a:gd name="T80" fmla="*/ 52 w 183"/>
                    <a:gd name="T81" fmla="*/ 164 h 355"/>
                    <a:gd name="T82" fmla="*/ 25 w 183"/>
                    <a:gd name="T83" fmla="*/ 133 h 355"/>
                    <a:gd name="T84" fmla="*/ 0 w 183"/>
                    <a:gd name="T85" fmla="*/ 125 h 355"/>
                    <a:gd name="T86" fmla="*/ 27 w 183"/>
                    <a:gd name="T87" fmla="*/ 52 h 355"/>
                    <a:gd name="T88" fmla="*/ 18 w 183"/>
                    <a:gd name="T89" fmla="*/ 3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 h="355">
                      <a:moveTo>
                        <a:pt x="0" y="0"/>
                      </a:moveTo>
                      <a:lnTo>
                        <a:pt x="18" y="0"/>
                      </a:lnTo>
                      <a:lnTo>
                        <a:pt x="25" y="0"/>
                      </a:lnTo>
                      <a:lnTo>
                        <a:pt x="33" y="1"/>
                      </a:lnTo>
                      <a:lnTo>
                        <a:pt x="40" y="4"/>
                      </a:lnTo>
                      <a:lnTo>
                        <a:pt x="48" y="9"/>
                      </a:lnTo>
                      <a:lnTo>
                        <a:pt x="52" y="13"/>
                      </a:lnTo>
                      <a:lnTo>
                        <a:pt x="57" y="18"/>
                      </a:lnTo>
                      <a:lnTo>
                        <a:pt x="83" y="18"/>
                      </a:lnTo>
                      <a:lnTo>
                        <a:pt x="65" y="38"/>
                      </a:lnTo>
                      <a:lnTo>
                        <a:pt x="65" y="40"/>
                      </a:lnTo>
                      <a:lnTo>
                        <a:pt x="66" y="44"/>
                      </a:lnTo>
                      <a:lnTo>
                        <a:pt x="65" y="51"/>
                      </a:lnTo>
                      <a:lnTo>
                        <a:pt x="64" y="58"/>
                      </a:lnTo>
                      <a:lnTo>
                        <a:pt x="61" y="64"/>
                      </a:lnTo>
                      <a:lnTo>
                        <a:pt x="60" y="71"/>
                      </a:lnTo>
                      <a:lnTo>
                        <a:pt x="54" y="77"/>
                      </a:lnTo>
                      <a:lnTo>
                        <a:pt x="49" y="85"/>
                      </a:lnTo>
                      <a:lnTo>
                        <a:pt x="48" y="85"/>
                      </a:lnTo>
                      <a:lnTo>
                        <a:pt x="36" y="98"/>
                      </a:lnTo>
                      <a:lnTo>
                        <a:pt x="43" y="102"/>
                      </a:lnTo>
                      <a:lnTo>
                        <a:pt x="50" y="108"/>
                      </a:lnTo>
                      <a:lnTo>
                        <a:pt x="58" y="113"/>
                      </a:lnTo>
                      <a:lnTo>
                        <a:pt x="66" y="121"/>
                      </a:lnTo>
                      <a:lnTo>
                        <a:pt x="68" y="123"/>
                      </a:lnTo>
                      <a:lnTo>
                        <a:pt x="70" y="126"/>
                      </a:lnTo>
                      <a:lnTo>
                        <a:pt x="73" y="117"/>
                      </a:lnTo>
                      <a:lnTo>
                        <a:pt x="75" y="109"/>
                      </a:lnTo>
                      <a:lnTo>
                        <a:pt x="79" y="101"/>
                      </a:lnTo>
                      <a:lnTo>
                        <a:pt x="83" y="94"/>
                      </a:lnTo>
                      <a:lnTo>
                        <a:pt x="87" y="87"/>
                      </a:lnTo>
                      <a:lnTo>
                        <a:pt x="93" y="80"/>
                      </a:lnTo>
                      <a:lnTo>
                        <a:pt x="97" y="73"/>
                      </a:lnTo>
                      <a:lnTo>
                        <a:pt x="102" y="68"/>
                      </a:lnTo>
                      <a:lnTo>
                        <a:pt x="108" y="58"/>
                      </a:lnTo>
                      <a:lnTo>
                        <a:pt x="115" y="50"/>
                      </a:lnTo>
                      <a:lnTo>
                        <a:pt x="123" y="42"/>
                      </a:lnTo>
                      <a:lnTo>
                        <a:pt x="132" y="35"/>
                      </a:lnTo>
                      <a:lnTo>
                        <a:pt x="140" y="27"/>
                      </a:lnTo>
                      <a:lnTo>
                        <a:pt x="148" y="22"/>
                      </a:lnTo>
                      <a:lnTo>
                        <a:pt x="157" y="18"/>
                      </a:lnTo>
                      <a:lnTo>
                        <a:pt x="166" y="14"/>
                      </a:lnTo>
                      <a:lnTo>
                        <a:pt x="174" y="9"/>
                      </a:lnTo>
                      <a:lnTo>
                        <a:pt x="182" y="5"/>
                      </a:lnTo>
                      <a:lnTo>
                        <a:pt x="183" y="5"/>
                      </a:lnTo>
                      <a:lnTo>
                        <a:pt x="183" y="44"/>
                      </a:lnTo>
                      <a:lnTo>
                        <a:pt x="176" y="47"/>
                      </a:lnTo>
                      <a:lnTo>
                        <a:pt x="164" y="55"/>
                      </a:lnTo>
                      <a:lnTo>
                        <a:pt x="152" y="63"/>
                      </a:lnTo>
                      <a:lnTo>
                        <a:pt x="141" y="75"/>
                      </a:lnTo>
                      <a:lnTo>
                        <a:pt x="135" y="79"/>
                      </a:lnTo>
                      <a:lnTo>
                        <a:pt x="129" y="85"/>
                      </a:lnTo>
                      <a:lnTo>
                        <a:pt x="124" y="92"/>
                      </a:lnTo>
                      <a:lnTo>
                        <a:pt x="120" y="100"/>
                      </a:lnTo>
                      <a:lnTo>
                        <a:pt x="115" y="106"/>
                      </a:lnTo>
                      <a:lnTo>
                        <a:pt x="111" y="114"/>
                      </a:lnTo>
                      <a:lnTo>
                        <a:pt x="107" y="123"/>
                      </a:lnTo>
                      <a:lnTo>
                        <a:pt x="104" y="133"/>
                      </a:lnTo>
                      <a:lnTo>
                        <a:pt x="100" y="141"/>
                      </a:lnTo>
                      <a:lnTo>
                        <a:pt x="98" y="151"/>
                      </a:lnTo>
                      <a:lnTo>
                        <a:pt x="95" y="160"/>
                      </a:lnTo>
                      <a:lnTo>
                        <a:pt x="94" y="172"/>
                      </a:lnTo>
                      <a:lnTo>
                        <a:pt x="93" y="183"/>
                      </a:lnTo>
                      <a:lnTo>
                        <a:pt x="91" y="195"/>
                      </a:lnTo>
                      <a:lnTo>
                        <a:pt x="91" y="206"/>
                      </a:lnTo>
                      <a:lnTo>
                        <a:pt x="91" y="221"/>
                      </a:lnTo>
                      <a:lnTo>
                        <a:pt x="91" y="231"/>
                      </a:lnTo>
                      <a:lnTo>
                        <a:pt x="93" y="243"/>
                      </a:lnTo>
                      <a:lnTo>
                        <a:pt x="94" y="252"/>
                      </a:lnTo>
                      <a:lnTo>
                        <a:pt x="98" y="263"/>
                      </a:lnTo>
                      <a:lnTo>
                        <a:pt x="100" y="271"/>
                      </a:lnTo>
                      <a:lnTo>
                        <a:pt x="104" y="279"/>
                      </a:lnTo>
                      <a:lnTo>
                        <a:pt x="110" y="287"/>
                      </a:lnTo>
                      <a:lnTo>
                        <a:pt x="116" y="295"/>
                      </a:lnTo>
                      <a:lnTo>
                        <a:pt x="122" y="299"/>
                      </a:lnTo>
                      <a:lnTo>
                        <a:pt x="128" y="304"/>
                      </a:lnTo>
                      <a:lnTo>
                        <a:pt x="136" y="308"/>
                      </a:lnTo>
                      <a:lnTo>
                        <a:pt x="144" y="313"/>
                      </a:lnTo>
                      <a:lnTo>
                        <a:pt x="152" y="314"/>
                      </a:lnTo>
                      <a:lnTo>
                        <a:pt x="160" y="317"/>
                      </a:lnTo>
                      <a:lnTo>
                        <a:pt x="169" y="318"/>
                      </a:lnTo>
                      <a:lnTo>
                        <a:pt x="180" y="320"/>
                      </a:lnTo>
                      <a:lnTo>
                        <a:pt x="183" y="318"/>
                      </a:lnTo>
                      <a:lnTo>
                        <a:pt x="183" y="354"/>
                      </a:lnTo>
                      <a:lnTo>
                        <a:pt x="180" y="355"/>
                      </a:lnTo>
                      <a:lnTo>
                        <a:pt x="165" y="354"/>
                      </a:lnTo>
                      <a:lnTo>
                        <a:pt x="152" y="351"/>
                      </a:lnTo>
                      <a:lnTo>
                        <a:pt x="140" y="347"/>
                      </a:lnTo>
                      <a:lnTo>
                        <a:pt x="128" y="345"/>
                      </a:lnTo>
                      <a:lnTo>
                        <a:pt x="116" y="338"/>
                      </a:lnTo>
                      <a:lnTo>
                        <a:pt x="106" y="333"/>
                      </a:lnTo>
                      <a:lnTo>
                        <a:pt x="97" y="325"/>
                      </a:lnTo>
                      <a:lnTo>
                        <a:pt x="89" y="317"/>
                      </a:lnTo>
                      <a:lnTo>
                        <a:pt x="82" y="309"/>
                      </a:lnTo>
                      <a:lnTo>
                        <a:pt x="77" y="301"/>
                      </a:lnTo>
                      <a:lnTo>
                        <a:pt x="73" y="293"/>
                      </a:lnTo>
                      <a:lnTo>
                        <a:pt x="69" y="285"/>
                      </a:lnTo>
                      <a:lnTo>
                        <a:pt x="62" y="292"/>
                      </a:lnTo>
                      <a:lnTo>
                        <a:pt x="56" y="300"/>
                      </a:lnTo>
                      <a:lnTo>
                        <a:pt x="48" y="306"/>
                      </a:lnTo>
                      <a:lnTo>
                        <a:pt x="41" y="314"/>
                      </a:lnTo>
                      <a:lnTo>
                        <a:pt x="33" y="318"/>
                      </a:lnTo>
                      <a:lnTo>
                        <a:pt x="25" y="324"/>
                      </a:lnTo>
                      <a:lnTo>
                        <a:pt x="18" y="328"/>
                      </a:lnTo>
                      <a:lnTo>
                        <a:pt x="11" y="331"/>
                      </a:lnTo>
                      <a:lnTo>
                        <a:pt x="3" y="334"/>
                      </a:lnTo>
                      <a:lnTo>
                        <a:pt x="0" y="335"/>
                      </a:lnTo>
                      <a:lnTo>
                        <a:pt x="0" y="296"/>
                      </a:lnTo>
                      <a:lnTo>
                        <a:pt x="12" y="291"/>
                      </a:lnTo>
                      <a:lnTo>
                        <a:pt x="21" y="281"/>
                      </a:lnTo>
                      <a:lnTo>
                        <a:pt x="31" y="274"/>
                      </a:lnTo>
                      <a:lnTo>
                        <a:pt x="37" y="263"/>
                      </a:lnTo>
                      <a:lnTo>
                        <a:pt x="45" y="252"/>
                      </a:lnTo>
                      <a:lnTo>
                        <a:pt x="49" y="239"/>
                      </a:lnTo>
                      <a:lnTo>
                        <a:pt x="54" y="226"/>
                      </a:lnTo>
                      <a:lnTo>
                        <a:pt x="56" y="218"/>
                      </a:lnTo>
                      <a:lnTo>
                        <a:pt x="57" y="210"/>
                      </a:lnTo>
                      <a:lnTo>
                        <a:pt x="57" y="202"/>
                      </a:lnTo>
                      <a:lnTo>
                        <a:pt x="58" y="196"/>
                      </a:lnTo>
                      <a:lnTo>
                        <a:pt x="57" y="187"/>
                      </a:lnTo>
                      <a:lnTo>
                        <a:pt x="56" y="179"/>
                      </a:lnTo>
                      <a:lnTo>
                        <a:pt x="53" y="171"/>
                      </a:lnTo>
                      <a:lnTo>
                        <a:pt x="52" y="164"/>
                      </a:lnTo>
                      <a:lnTo>
                        <a:pt x="44" y="151"/>
                      </a:lnTo>
                      <a:lnTo>
                        <a:pt x="37" y="142"/>
                      </a:lnTo>
                      <a:lnTo>
                        <a:pt x="25" y="133"/>
                      </a:lnTo>
                      <a:lnTo>
                        <a:pt x="15" y="129"/>
                      </a:lnTo>
                      <a:lnTo>
                        <a:pt x="3" y="125"/>
                      </a:lnTo>
                      <a:lnTo>
                        <a:pt x="0" y="125"/>
                      </a:lnTo>
                      <a:lnTo>
                        <a:pt x="0" y="83"/>
                      </a:lnTo>
                      <a:lnTo>
                        <a:pt x="21" y="62"/>
                      </a:lnTo>
                      <a:lnTo>
                        <a:pt x="27" y="52"/>
                      </a:lnTo>
                      <a:lnTo>
                        <a:pt x="29" y="44"/>
                      </a:lnTo>
                      <a:lnTo>
                        <a:pt x="25" y="38"/>
                      </a:lnTo>
                      <a:lnTo>
                        <a:pt x="18" y="37"/>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5" name="Freeform 455"/>
                <p:cNvSpPr>
                  <a:spLocks/>
                </p:cNvSpPr>
                <p:nvPr/>
              </p:nvSpPr>
              <p:spPr bwMode="auto">
                <a:xfrm>
                  <a:off x="2501" y="1884"/>
                  <a:ext cx="36" cy="130"/>
                </a:xfrm>
                <a:custGeom>
                  <a:avLst/>
                  <a:gdLst>
                    <a:gd name="T0" fmla="*/ 0 w 36"/>
                    <a:gd name="T1" fmla="*/ 0 h 130"/>
                    <a:gd name="T2" fmla="*/ 6 w 36"/>
                    <a:gd name="T3" fmla="*/ 2 h 130"/>
                    <a:gd name="T4" fmla="*/ 14 w 36"/>
                    <a:gd name="T5" fmla="*/ 6 h 130"/>
                    <a:gd name="T6" fmla="*/ 21 w 36"/>
                    <a:gd name="T7" fmla="*/ 14 h 130"/>
                    <a:gd name="T8" fmla="*/ 27 w 36"/>
                    <a:gd name="T9" fmla="*/ 22 h 130"/>
                    <a:gd name="T10" fmla="*/ 32 w 36"/>
                    <a:gd name="T11" fmla="*/ 32 h 130"/>
                    <a:gd name="T12" fmla="*/ 35 w 36"/>
                    <a:gd name="T13" fmla="*/ 43 h 130"/>
                    <a:gd name="T14" fmla="*/ 36 w 36"/>
                    <a:gd name="T15" fmla="*/ 56 h 130"/>
                    <a:gd name="T16" fmla="*/ 35 w 36"/>
                    <a:gd name="T17" fmla="*/ 68 h 130"/>
                    <a:gd name="T18" fmla="*/ 32 w 36"/>
                    <a:gd name="T19" fmla="*/ 79 h 130"/>
                    <a:gd name="T20" fmla="*/ 28 w 36"/>
                    <a:gd name="T21" fmla="*/ 89 h 130"/>
                    <a:gd name="T22" fmla="*/ 25 w 36"/>
                    <a:gd name="T23" fmla="*/ 99 h 130"/>
                    <a:gd name="T24" fmla="*/ 19 w 36"/>
                    <a:gd name="T25" fmla="*/ 107 h 130"/>
                    <a:gd name="T26" fmla="*/ 14 w 36"/>
                    <a:gd name="T27" fmla="*/ 116 h 130"/>
                    <a:gd name="T28" fmla="*/ 6 w 36"/>
                    <a:gd name="T29" fmla="*/ 124 h 130"/>
                    <a:gd name="T30" fmla="*/ 0 w 36"/>
                    <a:gd name="T31" fmla="*/ 130 h 130"/>
                    <a:gd name="T32" fmla="*/ 0 w 36"/>
                    <a:gd name="T3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30">
                      <a:moveTo>
                        <a:pt x="0" y="0"/>
                      </a:moveTo>
                      <a:lnTo>
                        <a:pt x="6" y="2"/>
                      </a:lnTo>
                      <a:lnTo>
                        <a:pt x="14" y="6"/>
                      </a:lnTo>
                      <a:lnTo>
                        <a:pt x="21" y="14"/>
                      </a:lnTo>
                      <a:lnTo>
                        <a:pt x="27" y="22"/>
                      </a:lnTo>
                      <a:lnTo>
                        <a:pt x="32" y="32"/>
                      </a:lnTo>
                      <a:lnTo>
                        <a:pt x="35" y="43"/>
                      </a:lnTo>
                      <a:lnTo>
                        <a:pt x="36" y="56"/>
                      </a:lnTo>
                      <a:lnTo>
                        <a:pt x="35" y="68"/>
                      </a:lnTo>
                      <a:lnTo>
                        <a:pt x="32" y="79"/>
                      </a:lnTo>
                      <a:lnTo>
                        <a:pt x="28" y="89"/>
                      </a:lnTo>
                      <a:lnTo>
                        <a:pt x="25" y="99"/>
                      </a:lnTo>
                      <a:lnTo>
                        <a:pt x="19" y="107"/>
                      </a:lnTo>
                      <a:lnTo>
                        <a:pt x="14" y="116"/>
                      </a:lnTo>
                      <a:lnTo>
                        <a:pt x="6" y="124"/>
                      </a:lnTo>
                      <a:lnTo>
                        <a:pt x="0" y="13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6" name="Freeform 456"/>
                <p:cNvSpPr>
                  <a:spLocks/>
                </p:cNvSpPr>
                <p:nvPr/>
              </p:nvSpPr>
              <p:spPr bwMode="auto">
                <a:xfrm>
                  <a:off x="2501" y="2195"/>
                  <a:ext cx="183" cy="348"/>
                </a:xfrm>
                <a:custGeom>
                  <a:avLst/>
                  <a:gdLst>
                    <a:gd name="T0" fmla="*/ 21 w 183"/>
                    <a:gd name="T1" fmla="*/ 3 h 348"/>
                    <a:gd name="T2" fmla="*/ 49 w 183"/>
                    <a:gd name="T3" fmla="*/ 15 h 348"/>
                    <a:gd name="T4" fmla="*/ 70 w 183"/>
                    <a:gd name="T5" fmla="*/ 31 h 348"/>
                    <a:gd name="T6" fmla="*/ 85 w 183"/>
                    <a:gd name="T7" fmla="*/ 52 h 348"/>
                    <a:gd name="T8" fmla="*/ 94 w 183"/>
                    <a:gd name="T9" fmla="*/ 75 h 348"/>
                    <a:gd name="T10" fmla="*/ 108 w 183"/>
                    <a:gd name="T11" fmla="*/ 67 h 348"/>
                    <a:gd name="T12" fmla="*/ 129 w 183"/>
                    <a:gd name="T13" fmla="*/ 42 h 348"/>
                    <a:gd name="T14" fmla="*/ 153 w 183"/>
                    <a:gd name="T15" fmla="*/ 24 h 348"/>
                    <a:gd name="T16" fmla="*/ 178 w 183"/>
                    <a:gd name="T17" fmla="*/ 11 h 348"/>
                    <a:gd name="T18" fmla="*/ 181 w 183"/>
                    <a:gd name="T19" fmla="*/ 49 h 348"/>
                    <a:gd name="T20" fmla="*/ 148 w 183"/>
                    <a:gd name="T21" fmla="*/ 75 h 348"/>
                    <a:gd name="T22" fmla="*/ 132 w 183"/>
                    <a:gd name="T23" fmla="*/ 91 h 348"/>
                    <a:gd name="T24" fmla="*/ 119 w 183"/>
                    <a:gd name="T25" fmla="*/ 114 h 348"/>
                    <a:gd name="T26" fmla="*/ 108 w 183"/>
                    <a:gd name="T27" fmla="*/ 139 h 348"/>
                    <a:gd name="T28" fmla="*/ 102 w 183"/>
                    <a:gd name="T29" fmla="*/ 169 h 348"/>
                    <a:gd name="T30" fmla="*/ 99 w 183"/>
                    <a:gd name="T31" fmla="*/ 203 h 348"/>
                    <a:gd name="T32" fmla="*/ 100 w 183"/>
                    <a:gd name="T33" fmla="*/ 237 h 348"/>
                    <a:gd name="T34" fmla="*/ 108 w 183"/>
                    <a:gd name="T35" fmla="*/ 265 h 348"/>
                    <a:gd name="T36" fmla="*/ 124 w 183"/>
                    <a:gd name="T37" fmla="*/ 287 h 348"/>
                    <a:gd name="T38" fmla="*/ 143 w 183"/>
                    <a:gd name="T39" fmla="*/ 300 h 348"/>
                    <a:gd name="T40" fmla="*/ 166 w 183"/>
                    <a:gd name="T41" fmla="*/ 308 h 348"/>
                    <a:gd name="T42" fmla="*/ 183 w 183"/>
                    <a:gd name="T43" fmla="*/ 348 h 348"/>
                    <a:gd name="T44" fmla="*/ 148 w 183"/>
                    <a:gd name="T45" fmla="*/ 343 h 348"/>
                    <a:gd name="T46" fmla="*/ 118 w 183"/>
                    <a:gd name="T47" fmla="*/ 329 h 348"/>
                    <a:gd name="T48" fmla="*/ 98 w 183"/>
                    <a:gd name="T49" fmla="*/ 319 h 348"/>
                    <a:gd name="T50" fmla="*/ 79 w 183"/>
                    <a:gd name="T51" fmla="*/ 336 h 348"/>
                    <a:gd name="T52" fmla="*/ 0 w 183"/>
                    <a:gd name="T53" fmla="*/ 341 h 348"/>
                    <a:gd name="T54" fmla="*/ 64 w 183"/>
                    <a:gd name="T55" fmla="*/ 304 h 348"/>
                    <a:gd name="T56" fmla="*/ 70 w 183"/>
                    <a:gd name="T57" fmla="*/ 291 h 348"/>
                    <a:gd name="T58" fmla="*/ 62 w 183"/>
                    <a:gd name="T59" fmla="*/ 272 h 348"/>
                    <a:gd name="T60" fmla="*/ 49 w 183"/>
                    <a:gd name="T61" fmla="*/ 274 h 348"/>
                    <a:gd name="T62" fmla="*/ 0 w 183"/>
                    <a:gd name="T63" fmla="*/ 287 h 348"/>
                    <a:gd name="T64" fmla="*/ 28 w 183"/>
                    <a:gd name="T65" fmla="*/ 243 h 348"/>
                    <a:gd name="T66" fmla="*/ 60 w 183"/>
                    <a:gd name="T67" fmla="*/ 235 h 348"/>
                    <a:gd name="T68" fmla="*/ 64 w 183"/>
                    <a:gd name="T69" fmla="*/ 225 h 348"/>
                    <a:gd name="T70" fmla="*/ 64 w 183"/>
                    <a:gd name="T71" fmla="*/ 196 h 348"/>
                    <a:gd name="T72" fmla="*/ 54 w 183"/>
                    <a:gd name="T73" fmla="*/ 186 h 348"/>
                    <a:gd name="T74" fmla="*/ 23 w 183"/>
                    <a:gd name="T75" fmla="*/ 208 h 348"/>
                    <a:gd name="T76" fmla="*/ 10 w 183"/>
                    <a:gd name="T77" fmla="*/ 215 h 348"/>
                    <a:gd name="T78" fmla="*/ 0 w 183"/>
                    <a:gd name="T79" fmla="*/ 178 h 348"/>
                    <a:gd name="T80" fmla="*/ 24 w 183"/>
                    <a:gd name="T81" fmla="*/ 164 h 348"/>
                    <a:gd name="T82" fmla="*/ 49 w 183"/>
                    <a:gd name="T83" fmla="*/ 139 h 348"/>
                    <a:gd name="T84" fmla="*/ 58 w 183"/>
                    <a:gd name="T85" fmla="*/ 112 h 348"/>
                    <a:gd name="T86" fmla="*/ 58 w 183"/>
                    <a:gd name="T87" fmla="*/ 82 h 348"/>
                    <a:gd name="T88" fmla="*/ 40 w 183"/>
                    <a:gd name="T89" fmla="*/ 52 h 348"/>
                    <a:gd name="T90" fmla="*/ 4 w 183"/>
                    <a:gd name="T91" fmla="*/ 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8">
                      <a:moveTo>
                        <a:pt x="0" y="0"/>
                      </a:moveTo>
                      <a:lnTo>
                        <a:pt x="11" y="2"/>
                      </a:lnTo>
                      <a:lnTo>
                        <a:pt x="21" y="3"/>
                      </a:lnTo>
                      <a:lnTo>
                        <a:pt x="32" y="7"/>
                      </a:lnTo>
                      <a:lnTo>
                        <a:pt x="40" y="9"/>
                      </a:lnTo>
                      <a:lnTo>
                        <a:pt x="49" y="15"/>
                      </a:lnTo>
                      <a:lnTo>
                        <a:pt x="57" y="19"/>
                      </a:lnTo>
                      <a:lnTo>
                        <a:pt x="65" y="27"/>
                      </a:lnTo>
                      <a:lnTo>
                        <a:pt x="70" y="31"/>
                      </a:lnTo>
                      <a:lnTo>
                        <a:pt x="75" y="37"/>
                      </a:lnTo>
                      <a:lnTo>
                        <a:pt x="79" y="44"/>
                      </a:lnTo>
                      <a:lnTo>
                        <a:pt x="85" y="52"/>
                      </a:lnTo>
                      <a:lnTo>
                        <a:pt x="87" y="60"/>
                      </a:lnTo>
                      <a:lnTo>
                        <a:pt x="91" y="67"/>
                      </a:lnTo>
                      <a:lnTo>
                        <a:pt x="94" y="75"/>
                      </a:lnTo>
                      <a:lnTo>
                        <a:pt x="97" y="85"/>
                      </a:lnTo>
                      <a:lnTo>
                        <a:pt x="102" y="75"/>
                      </a:lnTo>
                      <a:lnTo>
                        <a:pt x="108" y="67"/>
                      </a:lnTo>
                      <a:lnTo>
                        <a:pt x="115" y="58"/>
                      </a:lnTo>
                      <a:lnTo>
                        <a:pt x="122" y="50"/>
                      </a:lnTo>
                      <a:lnTo>
                        <a:pt x="129" y="42"/>
                      </a:lnTo>
                      <a:lnTo>
                        <a:pt x="137" y="36"/>
                      </a:lnTo>
                      <a:lnTo>
                        <a:pt x="145" y="29"/>
                      </a:lnTo>
                      <a:lnTo>
                        <a:pt x="153" y="24"/>
                      </a:lnTo>
                      <a:lnTo>
                        <a:pt x="161" y="20"/>
                      </a:lnTo>
                      <a:lnTo>
                        <a:pt x="170" y="16"/>
                      </a:lnTo>
                      <a:lnTo>
                        <a:pt x="178" y="11"/>
                      </a:lnTo>
                      <a:lnTo>
                        <a:pt x="183" y="8"/>
                      </a:lnTo>
                      <a:lnTo>
                        <a:pt x="183" y="48"/>
                      </a:lnTo>
                      <a:lnTo>
                        <a:pt x="181" y="49"/>
                      </a:lnTo>
                      <a:lnTo>
                        <a:pt x="169" y="57"/>
                      </a:lnTo>
                      <a:lnTo>
                        <a:pt x="157" y="65"/>
                      </a:lnTo>
                      <a:lnTo>
                        <a:pt x="148" y="75"/>
                      </a:lnTo>
                      <a:lnTo>
                        <a:pt x="141" y="79"/>
                      </a:lnTo>
                      <a:lnTo>
                        <a:pt x="136" y="86"/>
                      </a:lnTo>
                      <a:lnTo>
                        <a:pt x="132" y="91"/>
                      </a:lnTo>
                      <a:lnTo>
                        <a:pt x="128" y="99"/>
                      </a:lnTo>
                      <a:lnTo>
                        <a:pt x="123" y="106"/>
                      </a:lnTo>
                      <a:lnTo>
                        <a:pt x="119" y="114"/>
                      </a:lnTo>
                      <a:lnTo>
                        <a:pt x="115" y="121"/>
                      </a:lnTo>
                      <a:lnTo>
                        <a:pt x="112" y="131"/>
                      </a:lnTo>
                      <a:lnTo>
                        <a:pt x="108" y="139"/>
                      </a:lnTo>
                      <a:lnTo>
                        <a:pt x="106" y="148"/>
                      </a:lnTo>
                      <a:lnTo>
                        <a:pt x="103" y="157"/>
                      </a:lnTo>
                      <a:lnTo>
                        <a:pt x="102" y="169"/>
                      </a:lnTo>
                      <a:lnTo>
                        <a:pt x="100" y="179"/>
                      </a:lnTo>
                      <a:lnTo>
                        <a:pt x="99" y="191"/>
                      </a:lnTo>
                      <a:lnTo>
                        <a:pt x="99" y="203"/>
                      </a:lnTo>
                      <a:lnTo>
                        <a:pt x="99" y="216"/>
                      </a:lnTo>
                      <a:lnTo>
                        <a:pt x="99" y="227"/>
                      </a:lnTo>
                      <a:lnTo>
                        <a:pt x="100" y="237"/>
                      </a:lnTo>
                      <a:lnTo>
                        <a:pt x="102" y="246"/>
                      </a:lnTo>
                      <a:lnTo>
                        <a:pt x="106" y="257"/>
                      </a:lnTo>
                      <a:lnTo>
                        <a:pt x="108" y="265"/>
                      </a:lnTo>
                      <a:lnTo>
                        <a:pt x="112" y="273"/>
                      </a:lnTo>
                      <a:lnTo>
                        <a:pt x="118" y="279"/>
                      </a:lnTo>
                      <a:lnTo>
                        <a:pt x="124" y="287"/>
                      </a:lnTo>
                      <a:lnTo>
                        <a:pt x="128" y="291"/>
                      </a:lnTo>
                      <a:lnTo>
                        <a:pt x="135" y="297"/>
                      </a:lnTo>
                      <a:lnTo>
                        <a:pt x="143" y="300"/>
                      </a:lnTo>
                      <a:lnTo>
                        <a:pt x="151" y="304"/>
                      </a:lnTo>
                      <a:lnTo>
                        <a:pt x="158" y="306"/>
                      </a:lnTo>
                      <a:lnTo>
                        <a:pt x="166" y="308"/>
                      </a:lnTo>
                      <a:lnTo>
                        <a:pt x="176" y="310"/>
                      </a:lnTo>
                      <a:lnTo>
                        <a:pt x="183" y="311"/>
                      </a:lnTo>
                      <a:lnTo>
                        <a:pt x="183" y="348"/>
                      </a:lnTo>
                      <a:lnTo>
                        <a:pt x="172" y="347"/>
                      </a:lnTo>
                      <a:lnTo>
                        <a:pt x="160" y="345"/>
                      </a:lnTo>
                      <a:lnTo>
                        <a:pt x="148" y="343"/>
                      </a:lnTo>
                      <a:lnTo>
                        <a:pt x="139" y="340"/>
                      </a:lnTo>
                      <a:lnTo>
                        <a:pt x="127" y="335"/>
                      </a:lnTo>
                      <a:lnTo>
                        <a:pt x="118" y="329"/>
                      </a:lnTo>
                      <a:lnTo>
                        <a:pt x="108" y="323"/>
                      </a:lnTo>
                      <a:lnTo>
                        <a:pt x="100" y="316"/>
                      </a:lnTo>
                      <a:lnTo>
                        <a:pt x="98" y="319"/>
                      </a:lnTo>
                      <a:lnTo>
                        <a:pt x="97" y="323"/>
                      </a:lnTo>
                      <a:lnTo>
                        <a:pt x="87" y="331"/>
                      </a:lnTo>
                      <a:lnTo>
                        <a:pt x="79" y="336"/>
                      </a:lnTo>
                      <a:lnTo>
                        <a:pt x="70" y="340"/>
                      </a:lnTo>
                      <a:lnTo>
                        <a:pt x="60" y="341"/>
                      </a:lnTo>
                      <a:lnTo>
                        <a:pt x="0" y="341"/>
                      </a:lnTo>
                      <a:lnTo>
                        <a:pt x="0" y="306"/>
                      </a:lnTo>
                      <a:lnTo>
                        <a:pt x="60" y="306"/>
                      </a:lnTo>
                      <a:lnTo>
                        <a:pt x="64" y="304"/>
                      </a:lnTo>
                      <a:lnTo>
                        <a:pt x="68" y="302"/>
                      </a:lnTo>
                      <a:lnTo>
                        <a:pt x="69" y="297"/>
                      </a:lnTo>
                      <a:lnTo>
                        <a:pt x="70" y="291"/>
                      </a:lnTo>
                      <a:lnTo>
                        <a:pt x="69" y="281"/>
                      </a:lnTo>
                      <a:lnTo>
                        <a:pt x="66" y="275"/>
                      </a:lnTo>
                      <a:lnTo>
                        <a:pt x="62" y="272"/>
                      </a:lnTo>
                      <a:lnTo>
                        <a:pt x="60" y="272"/>
                      </a:lnTo>
                      <a:lnTo>
                        <a:pt x="52" y="272"/>
                      </a:lnTo>
                      <a:lnTo>
                        <a:pt x="49" y="274"/>
                      </a:lnTo>
                      <a:lnTo>
                        <a:pt x="48" y="278"/>
                      </a:lnTo>
                      <a:lnTo>
                        <a:pt x="48" y="287"/>
                      </a:lnTo>
                      <a:lnTo>
                        <a:pt x="0" y="287"/>
                      </a:lnTo>
                      <a:lnTo>
                        <a:pt x="0" y="252"/>
                      </a:lnTo>
                      <a:lnTo>
                        <a:pt x="21" y="252"/>
                      </a:lnTo>
                      <a:lnTo>
                        <a:pt x="28" y="243"/>
                      </a:lnTo>
                      <a:lnTo>
                        <a:pt x="37" y="239"/>
                      </a:lnTo>
                      <a:lnTo>
                        <a:pt x="47" y="235"/>
                      </a:lnTo>
                      <a:lnTo>
                        <a:pt x="60" y="235"/>
                      </a:lnTo>
                      <a:lnTo>
                        <a:pt x="62" y="235"/>
                      </a:lnTo>
                      <a:lnTo>
                        <a:pt x="65" y="235"/>
                      </a:lnTo>
                      <a:lnTo>
                        <a:pt x="64" y="225"/>
                      </a:lnTo>
                      <a:lnTo>
                        <a:pt x="64" y="216"/>
                      </a:lnTo>
                      <a:lnTo>
                        <a:pt x="64" y="206"/>
                      </a:lnTo>
                      <a:lnTo>
                        <a:pt x="64" y="196"/>
                      </a:lnTo>
                      <a:lnTo>
                        <a:pt x="64" y="186"/>
                      </a:lnTo>
                      <a:lnTo>
                        <a:pt x="66" y="178"/>
                      </a:lnTo>
                      <a:lnTo>
                        <a:pt x="54" y="186"/>
                      </a:lnTo>
                      <a:lnTo>
                        <a:pt x="44" y="195"/>
                      </a:lnTo>
                      <a:lnTo>
                        <a:pt x="33" y="202"/>
                      </a:lnTo>
                      <a:lnTo>
                        <a:pt x="23" y="208"/>
                      </a:lnTo>
                      <a:lnTo>
                        <a:pt x="20" y="210"/>
                      </a:lnTo>
                      <a:lnTo>
                        <a:pt x="18" y="211"/>
                      </a:lnTo>
                      <a:lnTo>
                        <a:pt x="10" y="215"/>
                      </a:lnTo>
                      <a:lnTo>
                        <a:pt x="3" y="219"/>
                      </a:lnTo>
                      <a:lnTo>
                        <a:pt x="0" y="220"/>
                      </a:lnTo>
                      <a:lnTo>
                        <a:pt x="0" y="178"/>
                      </a:lnTo>
                      <a:lnTo>
                        <a:pt x="6" y="177"/>
                      </a:lnTo>
                      <a:lnTo>
                        <a:pt x="15" y="170"/>
                      </a:lnTo>
                      <a:lnTo>
                        <a:pt x="24" y="164"/>
                      </a:lnTo>
                      <a:lnTo>
                        <a:pt x="33" y="156"/>
                      </a:lnTo>
                      <a:lnTo>
                        <a:pt x="43" y="149"/>
                      </a:lnTo>
                      <a:lnTo>
                        <a:pt x="49" y="139"/>
                      </a:lnTo>
                      <a:lnTo>
                        <a:pt x="56" y="127"/>
                      </a:lnTo>
                      <a:lnTo>
                        <a:pt x="57" y="119"/>
                      </a:lnTo>
                      <a:lnTo>
                        <a:pt x="58" y="112"/>
                      </a:lnTo>
                      <a:lnTo>
                        <a:pt x="60" y="104"/>
                      </a:lnTo>
                      <a:lnTo>
                        <a:pt x="61" y="96"/>
                      </a:lnTo>
                      <a:lnTo>
                        <a:pt x="58" y="82"/>
                      </a:lnTo>
                      <a:lnTo>
                        <a:pt x="54" y="71"/>
                      </a:lnTo>
                      <a:lnTo>
                        <a:pt x="48" y="60"/>
                      </a:lnTo>
                      <a:lnTo>
                        <a:pt x="40" y="52"/>
                      </a:lnTo>
                      <a:lnTo>
                        <a:pt x="29" y="44"/>
                      </a:lnTo>
                      <a:lnTo>
                        <a:pt x="18" y="40"/>
                      </a:lnTo>
                      <a:lnTo>
                        <a:pt x="4" y="36"/>
                      </a:lnTo>
                      <a:lnTo>
                        <a:pt x="0" y="36"/>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7" name="Freeform 457"/>
                <p:cNvSpPr>
                  <a:spLocks/>
                </p:cNvSpPr>
                <p:nvPr/>
              </p:nvSpPr>
              <p:spPr bwMode="auto">
                <a:xfrm>
                  <a:off x="2501" y="2248"/>
                  <a:ext cx="40" cy="104"/>
                </a:xfrm>
                <a:custGeom>
                  <a:avLst/>
                  <a:gdLst>
                    <a:gd name="T0" fmla="*/ 0 w 40"/>
                    <a:gd name="T1" fmla="*/ 0 h 104"/>
                    <a:gd name="T2" fmla="*/ 8 w 40"/>
                    <a:gd name="T3" fmla="*/ 3 h 104"/>
                    <a:gd name="T4" fmla="*/ 16 w 40"/>
                    <a:gd name="T5" fmla="*/ 7 h 104"/>
                    <a:gd name="T6" fmla="*/ 24 w 40"/>
                    <a:gd name="T7" fmla="*/ 13 h 104"/>
                    <a:gd name="T8" fmla="*/ 29 w 40"/>
                    <a:gd name="T9" fmla="*/ 18 h 104"/>
                    <a:gd name="T10" fmla="*/ 35 w 40"/>
                    <a:gd name="T11" fmla="*/ 28 h 104"/>
                    <a:gd name="T12" fmla="*/ 37 w 40"/>
                    <a:gd name="T13" fmla="*/ 35 h 104"/>
                    <a:gd name="T14" fmla="*/ 40 w 40"/>
                    <a:gd name="T15" fmla="*/ 46 h 104"/>
                    <a:gd name="T16" fmla="*/ 39 w 40"/>
                    <a:gd name="T17" fmla="*/ 57 h 104"/>
                    <a:gd name="T18" fmla="*/ 36 w 40"/>
                    <a:gd name="T19" fmla="*/ 66 h 104"/>
                    <a:gd name="T20" fmla="*/ 31 w 40"/>
                    <a:gd name="T21" fmla="*/ 74 h 104"/>
                    <a:gd name="T22" fmla="*/ 25 w 40"/>
                    <a:gd name="T23" fmla="*/ 83 h 104"/>
                    <a:gd name="T24" fmla="*/ 18 w 40"/>
                    <a:gd name="T25" fmla="*/ 89 h 104"/>
                    <a:gd name="T26" fmla="*/ 11 w 40"/>
                    <a:gd name="T27" fmla="*/ 96 h 104"/>
                    <a:gd name="T28" fmla="*/ 3 w 40"/>
                    <a:gd name="T29" fmla="*/ 103 h 104"/>
                    <a:gd name="T30" fmla="*/ 0 w 40"/>
                    <a:gd name="T31" fmla="*/ 104 h 104"/>
                    <a:gd name="T32" fmla="*/ 0 w 40"/>
                    <a:gd name="T33" fmla="*/ 57 h 104"/>
                    <a:gd name="T34" fmla="*/ 2 w 40"/>
                    <a:gd name="T35" fmla="*/ 54 h 104"/>
                    <a:gd name="T36" fmla="*/ 4 w 40"/>
                    <a:gd name="T37" fmla="*/ 46 h 104"/>
                    <a:gd name="T38" fmla="*/ 3 w 40"/>
                    <a:gd name="T39" fmla="*/ 42 h 104"/>
                    <a:gd name="T40" fmla="*/ 2 w 40"/>
                    <a:gd name="T41" fmla="*/ 39 h 104"/>
                    <a:gd name="T42" fmla="*/ 0 w 40"/>
                    <a:gd name="T43" fmla="*/ 39 h 104"/>
                    <a:gd name="T44" fmla="*/ 0 w 40"/>
                    <a:gd name="T4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04">
                      <a:moveTo>
                        <a:pt x="0" y="0"/>
                      </a:moveTo>
                      <a:lnTo>
                        <a:pt x="8" y="3"/>
                      </a:lnTo>
                      <a:lnTo>
                        <a:pt x="16" y="7"/>
                      </a:lnTo>
                      <a:lnTo>
                        <a:pt x="24" y="13"/>
                      </a:lnTo>
                      <a:lnTo>
                        <a:pt x="29" y="18"/>
                      </a:lnTo>
                      <a:lnTo>
                        <a:pt x="35" y="28"/>
                      </a:lnTo>
                      <a:lnTo>
                        <a:pt x="37" y="35"/>
                      </a:lnTo>
                      <a:lnTo>
                        <a:pt x="40" y="46"/>
                      </a:lnTo>
                      <a:lnTo>
                        <a:pt x="39" y="57"/>
                      </a:lnTo>
                      <a:lnTo>
                        <a:pt x="36" y="66"/>
                      </a:lnTo>
                      <a:lnTo>
                        <a:pt x="31" y="74"/>
                      </a:lnTo>
                      <a:lnTo>
                        <a:pt x="25" y="83"/>
                      </a:lnTo>
                      <a:lnTo>
                        <a:pt x="18" y="89"/>
                      </a:lnTo>
                      <a:lnTo>
                        <a:pt x="11" y="96"/>
                      </a:lnTo>
                      <a:lnTo>
                        <a:pt x="3" y="103"/>
                      </a:lnTo>
                      <a:lnTo>
                        <a:pt x="0" y="104"/>
                      </a:lnTo>
                      <a:lnTo>
                        <a:pt x="0" y="57"/>
                      </a:lnTo>
                      <a:lnTo>
                        <a:pt x="2" y="54"/>
                      </a:lnTo>
                      <a:lnTo>
                        <a:pt x="4" y="46"/>
                      </a:lnTo>
                      <a:lnTo>
                        <a:pt x="3" y="42"/>
                      </a:lnTo>
                      <a:lnTo>
                        <a:pt x="2" y="39"/>
                      </a:lnTo>
                      <a:lnTo>
                        <a:pt x="0" y="39"/>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8" name="Freeform 458"/>
                <p:cNvSpPr>
                  <a:spLocks/>
                </p:cNvSpPr>
                <p:nvPr/>
              </p:nvSpPr>
              <p:spPr bwMode="auto">
                <a:xfrm>
                  <a:off x="2501" y="2639"/>
                  <a:ext cx="183" cy="348"/>
                </a:xfrm>
                <a:custGeom>
                  <a:avLst/>
                  <a:gdLst>
                    <a:gd name="T0" fmla="*/ 10 w 183"/>
                    <a:gd name="T1" fmla="*/ 0 h 348"/>
                    <a:gd name="T2" fmla="*/ 12 w 183"/>
                    <a:gd name="T3" fmla="*/ 16 h 348"/>
                    <a:gd name="T4" fmla="*/ 21 w 183"/>
                    <a:gd name="T5" fmla="*/ 24 h 348"/>
                    <a:gd name="T6" fmla="*/ 29 w 183"/>
                    <a:gd name="T7" fmla="*/ 40 h 348"/>
                    <a:gd name="T8" fmla="*/ 31 w 183"/>
                    <a:gd name="T9" fmla="*/ 61 h 348"/>
                    <a:gd name="T10" fmla="*/ 29 w 183"/>
                    <a:gd name="T11" fmla="*/ 120 h 348"/>
                    <a:gd name="T12" fmla="*/ 40 w 183"/>
                    <a:gd name="T13" fmla="*/ 94 h 348"/>
                    <a:gd name="T14" fmla="*/ 56 w 183"/>
                    <a:gd name="T15" fmla="*/ 74 h 348"/>
                    <a:gd name="T16" fmla="*/ 69 w 183"/>
                    <a:gd name="T17" fmla="*/ 55 h 348"/>
                    <a:gd name="T18" fmla="*/ 83 w 183"/>
                    <a:gd name="T19" fmla="*/ 41 h 348"/>
                    <a:gd name="T20" fmla="*/ 99 w 183"/>
                    <a:gd name="T21" fmla="*/ 29 h 348"/>
                    <a:gd name="T22" fmla="*/ 116 w 183"/>
                    <a:gd name="T23" fmla="*/ 21 h 348"/>
                    <a:gd name="T24" fmla="*/ 132 w 183"/>
                    <a:gd name="T25" fmla="*/ 13 h 348"/>
                    <a:gd name="T26" fmla="*/ 149 w 183"/>
                    <a:gd name="T27" fmla="*/ 9 h 348"/>
                    <a:gd name="T28" fmla="*/ 165 w 183"/>
                    <a:gd name="T29" fmla="*/ 7 h 348"/>
                    <a:gd name="T30" fmla="*/ 182 w 183"/>
                    <a:gd name="T31" fmla="*/ 7 h 348"/>
                    <a:gd name="T32" fmla="*/ 183 w 183"/>
                    <a:gd name="T33" fmla="*/ 42 h 348"/>
                    <a:gd name="T34" fmla="*/ 170 w 183"/>
                    <a:gd name="T35" fmla="*/ 42 h 348"/>
                    <a:gd name="T36" fmla="*/ 149 w 183"/>
                    <a:gd name="T37" fmla="*/ 46 h 348"/>
                    <a:gd name="T38" fmla="*/ 127 w 183"/>
                    <a:gd name="T39" fmla="*/ 55 h 348"/>
                    <a:gd name="T40" fmla="*/ 104 w 183"/>
                    <a:gd name="T41" fmla="*/ 71 h 348"/>
                    <a:gd name="T42" fmla="*/ 83 w 183"/>
                    <a:gd name="T43" fmla="*/ 92 h 348"/>
                    <a:gd name="T44" fmla="*/ 70 w 183"/>
                    <a:gd name="T45" fmla="*/ 111 h 348"/>
                    <a:gd name="T46" fmla="*/ 64 w 183"/>
                    <a:gd name="T47" fmla="*/ 126 h 348"/>
                    <a:gd name="T48" fmla="*/ 57 w 183"/>
                    <a:gd name="T49" fmla="*/ 144 h 348"/>
                    <a:gd name="T50" fmla="*/ 52 w 183"/>
                    <a:gd name="T51" fmla="*/ 162 h 348"/>
                    <a:gd name="T52" fmla="*/ 48 w 183"/>
                    <a:gd name="T53" fmla="*/ 184 h 348"/>
                    <a:gd name="T54" fmla="*/ 48 w 183"/>
                    <a:gd name="T55" fmla="*/ 207 h 348"/>
                    <a:gd name="T56" fmla="*/ 48 w 183"/>
                    <a:gd name="T57" fmla="*/ 229 h 348"/>
                    <a:gd name="T58" fmla="*/ 49 w 183"/>
                    <a:gd name="T59" fmla="*/ 249 h 348"/>
                    <a:gd name="T60" fmla="*/ 57 w 183"/>
                    <a:gd name="T61" fmla="*/ 267 h 348"/>
                    <a:gd name="T62" fmla="*/ 65 w 183"/>
                    <a:gd name="T63" fmla="*/ 282 h 348"/>
                    <a:gd name="T64" fmla="*/ 75 w 183"/>
                    <a:gd name="T65" fmla="*/ 292 h 348"/>
                    <a:gd name="T66" fmla="*/ 89 w 183"/>
                    <a:gd name="T67" fmla="*/ 302 h 348"/>
                    <a:gd name="T68" fmla="*/ 104 w 183"/>
                    <a:gd name="T69" fmla="*/ 307 h 348"/>
                    <a:gd name="T70" fmla="*/ 122 w 183"/>
                    <a:gd name="T71" fmla="*/ 311 h 348"/>
                    <a:gd name="T72" fmla="*/ 137 w 183"/>
                    <a:gd name="T73" fmla="*/ 311 h 348"/>
                    <a:gd name="T74" fmla="*/ 156 w 183"/>
                    <a:gd name="T75" fmla="*/ 306 h 348"/>
                    <a:gd name="T76" fmla="*/ 180 w 183"/>
                    <a:gd name="T77" fmla="*/ 298 h 348"/>
                    <a:gd name="T78" fmla="*/ 183 w 183"/>
                    <a:gd name="T79" fmla="*/ 336 h 348"/>
                    <a:gd name="T80" fmla="*/ 173 w 183"/>
                    <a:gd name="T81" fmla="*/ 338 h 348"/>
                    <a:gd name="T82" fmla="*/ 157 w 183"/>
                    <a:gd name="T83" fmla="*/ 344 h 348"/>
                    <a:gd name="T84" fmla="*/ 141 w 183"/>
                    <a:gd name="T85" fmla="*/ 346 h 348"/>
                    <a:gd name="T86" fmla="*/ 131 w 183"/>
                    <a:gd name="T87" fmla="*/ 348 h 348"/>
                    <a:gd name="T88" fmla="*/ 104 w 183"/>
                    <a:gd name="T89" fmla="*/ 345 h 348"/>
                    <a:gd name="T90" fmla="*/ 82 w 183"/>
                    <a:gd name="T91" fmla="*/ 338 h 348"/>
                    <a:gd name="T92" fmla="*/ 61 w 183"/>
                    <a:gd name="T93" fmla="*/ 327 h 348"/>
                    <a:gd name="T94" fmla="*/ 44 w 183"/>
                    <a:gd name="T95" fmla="*/ 311 h 348"/>
                    <a:gd name="T96" fmla="*/ 32 w 183"/>
                    <a:gd name="T97" fmla="*/ 296 h 348"/>
                    <a:gd name="T98" fmla="*/ 31 w 183"/>
                    <a:gd name="T99" fmla="*/ 308 h 348"/>
                    <a:gd name="T100" fmla="*/ 21 w 183"/>
                    <a:gd name="T101" fmla="*/ 327 h 348"/>
                    <a:gd name="T102" fmla="*/ 14 w 183"/>
                    <a:gd name="T103" fmla="*/ 336 h 348"/>
                    <a:gd name="T104" fmla="*/ 0 w 183"/>
                    <a:gd name="T105" fmla="*/ 340 h 348"/>
                    <a:gd name="T106" fmla="*/ 2 w 183"/>
                    <a:gd name="T107" fmla="*/ 312 h 348"/>
                    <a:gd name="T108" fmla="*/ 3 w 183"/>
                    <a:gd name="T109" fmla="*/ 308 h 348"/>
                    <a:gd name="T110" fmla="*/ 2 w 183"/>
                    <a:gd name="T111" fmla="*/ 311 h 348"/>
                    <a:gd name="T112" fmla="*/ 0 w 183"/>
                    <a:gd name="T113" fmla="*/ 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3" h="348">
                      <a:moveTo>
                        <a:pt x="0" y="7"/>
                      </a:moveTo>
                      <a:lnTo>
                        <a:pt x="10" y="0"/>
                      </a:lnTo>
                      <a:lnTo>
                        <a:pt x="10" y="13"/>
                      </a:lnTo>
                      <a:lnTo>
                        <a:pt x="12" y="16"/>
                      </a:lnTo>
                      <a:lnTo>
                        <a:pt x="16" y="18"/>
                      </a:lnTo>
                      <a:lnTo>
                        <a:pt x="21" y="24"/>
                      </a:lnTo>
                      <a:lnTo>
                        <a:pt x="27" y="32"/>
                      </a:lnTo>
                      <a:lnTo>
                        <a:pt x="29" y="40"/>
                      </a:lnTo>
                      <a:lnTo>
                        <a:pt x="32" y="51"/>
                      </a:lnTo>
                      <a:lnTo>
                        <a:pt x="31" y="61"/>
                      </a:lnTo>
                      <a:lnTo>
                        <a:pt x="29" y="68"/>
                      </a:lnTo>
                      <a:lnTo>
                        <a:pt x="29" y="120"/>
                      </a:lnTo>
                      <a:lnTo>
                        <a:pt x="33" y="105"/>
                      </a:lnTo>
                      <a:lnTo>
                        <a:pt x="40" y="94"/>
                      </a:lnTo>
                      <a:lnTo>
                        <a:pt x="48" y="82"/>
                      </a:lnTo>
                      <a:lnTo>
                        <a:pt x="56" y="74"/>
                      </a:lnTo>
                      <a:lnTo>
                        <a:pt x="61" y="63"/>
                      </a:lnTo>
                      <a:lnTo>
                        <a:pt x="69" y="55"/>
                      </a:lnTo>
                      <a:lnTo>
                        <a:pt x="75" y="47"/>
                      </a:lnTo>
                      <a:lnTo>
                        <a:pt x="83" y="41"/>
                      </a:lnTo>
                      <a:lnTo>
                        <a:pt x="91" y="34"/>
                      </a:lnTo>
                      <a:lnTo>
                        <a:pt x="99" y="29"/>
                      </a:lnTo>
                      <a:lnTo>
                        <a:pt x="107" y="25"/>
                      </a:lnTo>
                      <a:lnTo>
                        <a:pt x="116" y="21"/>
                      </a:lnTo>
                      <a:lnTo>
                        <a:pt x="124" y="17"/>
                      </a:lnTo>
                      <a:lnTo>
                        <a:pt x="132" y="13"/>
                      </a:lnTo>
                      <a:lnTo>
                        <a:pt x="140" y="11"/>
                      </a:lnTo>
                      <a:lnTo>
                        <a:pt x="149" y="9"/>
                      </a:lnTo>
                      <a:lnTo>
                        <a:pt x="157" y="7"/>
                      </a:lnTo>
                      <a:lnTo>
                        <a:pt x="165" y="7"/>
                      </a:lnTo>
                      <a:lnTo>
                        <a:pt x="173" y="7"/>
                      </a:lnTo>
                      <a:lnTo>
                        <a:pt x="182" y="7"/>
                      </a:lnTo>
                      <a:lnTo>
                        <a:pt x="183" y="7"/>
                      </a:lnTo>
                      <a:lnTo>
                        <a:pt x="183" y="42"/>
                      </a:lnTo>
                      <a:lnTo>
                        <a:pt x="182" y="42"/>
                      </a:lnTo>
                      <a:lnTo>
                        <a:pt x="170" y="42"/>
                      </a:lnTo>
                      <a:lnTo>
                        <a:pt x="160" y="43"/>
                      </a:lnTo>
                      <a:lnTo>
                        <a:pt x="149" y="46"/>
                      </a:lnTo>
                      <a:lnTo>
                        <a:pt x="139" y="51"/>
                      </a:lnTo>
                      <a:lnTo>
                        <a:pt x="127" y="55"/>
                      </a:lnTo>
                      <a:lnTo>
                        <a:pt x="115" y="63"/>
                      </a:lnTo>
                      <a:lnTo>
                        <a:pt x="104" y="71"/>
                      </a:lnTo>
                      <a:lnTo>
                        <a:pt x="95" y="82"/>
                      </a:lnTo>
                      <a:lnTo>
                        <a:pt x="83" y="92"/>
                      </a:lnTo>
                      <a:lnTo>
                        <a:pt x="75" y="104"/>
                      </a:lnTo>
                      <a:lnTo>
                        <a:pt x="70" y="111"/>
                      </a:lnTo>
                      <a:lnTo>
                        <a:pt x="66" y="119"/>
                      </a:lnTo>
                      <a:lnTo>
                        <a:pt x="64" y="126"/>
                      </a:lnTo>
                      <a:lnTo>
                        <a:pt x="61" y="136"/>
                      </a:lnTo>
                      <a:lnTo>
                        <a:pt x="57" y="144"/>
                      </a:lnTo>
                      <a:lnTo>
                        <a:pt x="54" y="153"/>
                      </a:lnTo>
                      <a:lnTo>
                        <a:pt x="52" y="162"/>
                      </a:lnTo>
                      <a:lnTo>
                        <a:pt x="50" y="174"/>
                      </a:lnTo>
                      <a:lnTo>
                        <a:pt x="48" y="184"/>
                      </a:lnTo>
                      <a:lnTo>
                        <a:pt x="48" y="195"/>
                      </a:lnTo>
                      <a:lnTo>
                        <a:pt x="48" y="207"/>
                      </a:lnTo>
                      <a:lnTo>
                        <a:pt x="48" y="220"/>
                      </a:lnTo>
                      <a:lnTo>
                        <a:pt x="48" y="229"/>
                      </a:lnTo>
                      <a:lnTo>
                        <a:pt x="48" y="240"/>
                      </a:lnTo>
                      <a:lnTo>
                        <a:pt x="49" y="249"/>
                      </a:lnTo>
                      <a:lnTo>
                        <a:pt x="53" y="259"/>
                      </a:lnTo>
                      <a:lnTo>
                        <a:pt x="57" y="267"/>
                      </a:lnTo>
                      <a:lnTo>
                        <a:pt x="61" y="275"/>
                      </a:lnTo>
                      <a:lnTo>
                        <a:pt x="65" y="282"/>
                      </a:lnTo>
                      <a:lnTo>
                        <a:pt x="72" y="288"/>
                      </a:lnTo>
                      <a:lnTo>
                        <a:pt x="75" y="292"/>
                      </a:lnTo>
                      <a:lnTo>
                        <a:pt x="82" y="298"/>
                      </a:lnTo>
                      <a:lnTo>
                        <a:pt x="89" y="302"/>
                      </a:lnTo>
                      <a:lnTo>
                        <a:pt x="97" y="306"/>
                      </a:lnTo>
                      <a:lnTo>
                        <a:pt x="104" y="307"/>
                      </a:lnTo>
                      <a:lnTo>
                        <a:pt x="112" y="309"/>
                      </a:lnTo>
                      <a:lnTo>
                        <a:pt x="122" y="311"/>
                      </a:lnTo>
                      <a:lnTo>
                        <a:pt x="131" y="312"/>
                      </a:lnTo>
                      <a:lnTo>
                        <a:pt x="137" y="311"/>
                      </a:lnTo>
                      <a:lnTo>
                        <a:pt x="147" y="309"/>
                      </a:lnTo>
                      <a:lnTo>
                        <a:pt x="156" y="306"/>
                      </a:lnTo>
                      <a:lnTo>
                        <a:pt x="168" y="303"/>
                      </a:lnTo>
                      <a:lnTo>
                        <a:pt x="180" y="298"/>
                      </a:lnTo>
                      <a:lnTo>
                        <a:pt x="183" y="295"/>
                      </a:lnTo>
                      <a:lnTo>
                        <a:pt x="183" y="336"/>
                      </a:lnTo>
                      <a:lnTo>
                        <a:pt x="182" y="336"/>
                      </a:lnTo>
                      <a:lnTo>
                        <a:pt x="173" y="338"/>
                      </a:lnTo>
                      <a:lnTo>
                        <a:pt x="165" y="341"/>
                      </a:lnTo>
                      <a:lnTo>
                        <a:pt x="157" y="344"/>
                      </a:lnTo>
                      <a:lnTo>
                        <a:pt x="149" y="345"/>
                      </a:lnTo>
                      <a:lnTo>
                        <a:pt x="141" y="346"/>
                      </a:lnTo>
                      <a:lnTo>
                        <a:pt x="135" y="346"/>
                      </a:lnTo>
                      <a:lnTo>
                        <a:pt x="131" y="348"/>
                      </a:lnTo>
                      <a:lnTo>
                        <a:pt x="118" y="346"/>
                      </a:lnTo>
                      <a:lnTo>
                        <a:pt x="104" y="345"/>
                      </a:lnTo>
                      <a:lnTo>
                        <a:pt x="93" y="341"/>
                      </a:lnTo>
                      <a:lnTo>
                        <a:pt x="82" y="338"/>
                      </a:lnTo>
                      <a:lnTo>
                        <a:pt x="70" y="332"/>
                      </a:lnTo>
                      <a:lnTo>
                        <a:pt x="61" y="327"/>
                      </a:lnTo>
                      <a:lnTo>
                        <a:pt x="52" y="319"/>
                      </a:lnTo>
                      <a:lnTo>
                        <a:pt x="44" y="311"/>
                      </a:lnTo>
                      <a:lnTo>
                        <a:pt x="36" y="303"/>
                      </a:lnTo>
                      <a:lnTo>
                        <a:pt x="32" y="296"/>
                      </a:lnTo>
                      <a:lnTo>
                        <a:pt x="32" y="299"/>
                      </a:lnTo>
                      <a:lnTo>
                        <a:pt x="31" y="308"/>
                      </a:lnTo>
                      <a:lnTo>
                        <a:pt x="27" y="319"/>
                      </a:lnTo>
                      <a:lnTo>
                        <a:pt x="21" y="327"/>
                      </a:lnTo>
                      <a:lnTo>
                        <a:pt x="14" y="334"/>
                      </a:lnTo>
                      <a:lnTo>
                        <a:pt x="14" y="336"/>
                      </a:lnTo>
                      <a:lnTo>
                        <a:pt x="6" y="338"/>
                      </a:lnTo>
                      <a:lnTo>
                        <a:pt x="0" y="340"/>
                      </a:lnTo>
                      <a:lnTo>
                        <a:pt x="0" y="313"/>
                      </a:lnTo>
                      <a:lnTo>
                        <a:pt x="2" y="312"/>
                      </a:lnTo>
                      <a:lnTo>
                        <a:pt x="2" y="311"/>
                      </a:lnTo>
                      <a:lnTo>
                        <a:pt x="3" y="308"/>
                      </a:lnTo>
                      <a:lnTo>
                        <a:pt x="2" y="309"/>
                      </a:lnTo>
                      <a:lnTo>
                        <a:pt x="2" y="311"/>
                      </a:lnTo>
                      <a:lnTo>
                        <a:pt x="0" y="312"/>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79" name="Freeform 459"/>
                <p:cNvSpPr>
                  <a:spLocks/>
                </p:cNvSpPr>
                <p:nvPr/>
              </p:nvSpPr>
              <p:spPr bwMode="auto">
                <a:xfrm>
                  <a:off x="2684" y="1738"/>
                  <a:ext cx="182" cy="356"/>
                </a:xfrm>
                <a:custGeom>
                  <a:avLst/>
                  <a:gdLst>
                    <a:gd name="T0" fmla="*/ 8 w 182"/>
                    <a:gd name="T1" fmla="*/ 4 h 356"/>
                    <a:gd name="T2" fmla="*/ 25 w 182"/>
                    <a:gd name="T3" fmla="*/ 0 h 356"/>
                    <a:gd name="T4" fmla="*/ 43 w 182"/>
                    <a:gd name="T5" fmla="*/ 0 h 356"/>
                    <a:gd name="T6" fmla="*/ 62 w 182"/>
                    <a:gd name="T7" fmla="*/ 0 h 356"/>
                    <a:gd name="T8" fmla="*/ 86 w 182"/>
                    <a:gd name="T9" fmla="*/ 4 h 356"/>
                    <a:gd name="T10" fmla="*/ 111 w 182"/>
                    <a:gd name="T11" fmla="*/ 13 h 356"/>
                    <a:gd name="T12" fmla="*/ 128 w 182"/>
                    <a:gd name="T13" fmla="*/ 25 h 356"/>
                    <a:gd name="T14" fmla="*/ 140 w 182"/>
                    <a:gd name="T15" fmla="*/ 35 h 356"/>
                    <a:gd name="T16" fmla="*/ 153 w 182"/>
                    <a:gd name="T17" fmla="*/ 49 h 356"/>
                    <a:gd name="T18" fmla="*/ 165 w 182"/>
                    <a:gd name="T19" fmla="*/ 69 h 356"/>
                    <a:gd name="T20" fmla="*/ 174 w 182"/>
                    <a:gd name="T21" fmla="*/ 92 h 356"/>
                    <a:gd name="T22" fmla="*/ 180 w 182"/>
                    <a:gd name="T23" fmla="*/ 112 h 356"/>
                    <a:gd name="T24" fmla="*/ 181 w 182"/>
                    <a:gd name="T25" fmla="*/ 128 h 356"/>
                    <a:gd name="T26" fmla="*/ 181 w 182"/>
                    <a:gd name="T27" fmla="*/ 146 h 356"/>
                    <a:gd name="T28" fmla="*/ 180 w 182"/>
                    <a:gd name="T29" fmla="*/ 170 h 356"/>
                    <a:gd name="T30" fmla="*/ 176 w 182"/>
                    <a:gd name="T31" fmla="*/ 191 h 356"/>
                    <a:gd name="T32" fmla="*/ 170 w 182"/>
                    <a:gd name="T33" fmla="*/ 212 h 356"/>
                    <a:gd name="T34" fmla="*/ 164 w 182"/>
                    <a:gd name="T35" fmla="*/ 231 h 356"/>
                    <a:gd name="T36" fmla="*/ 156 w 182"/>
                    <a:gd name="T37" fmla="*/ 248 h 356"/>
                    <a:gd name="T38" fmla="*/ 147 w 182"/>
                    <a:gd name="T39" fmla="*/ 264 h 356"/>
                    <a:gd name="T40" fmla="*/ 137 w 182"/>
                    <a:gd name="T41" fmla="*/ 278 h 356"/>
                    <a:gd name="T42" fmla="*/ 124 w 182"/>
                    <a:gd name="T43" fmla="*/ 294 h 356"/>
                    <a:gd name="T44" fmla="*/ 106 w 182"/>
                    <a:gd name="T45" fmla="*/ 311 h 356"/>
                    <a:gd name="T46" fmla="*/ 86 w 182"/>
                    <a:gd name="T47" fmla="*/ 324 h 356"/>
                    <a:gd name="T48" fmla="*/ 68 w 182"/>
                    <a:gd name="T49" fmla="*/ 336 h 356"/>
                    <a:gd name="T50" fmla="*/ 49 w 182"/>
                    <a:gd name="T51" fmla="*/ 344 h 356"/>
                    <a:gd name="T52" fmla="*/ 32 w 182"/>
                    <a:gd name="T53" fmla="*/ 351 h 356"/>
                    <a:gd name="T54" fmla="*/ 16 w 182"/>
                    <a:gd name="T55" fmla="*/ 355 h 356"/>
                    <a:gd name="T56" fmla="*/ 2 w 182"/>
                    <a:gd name="T57" fmla="*/ 356 h 356"/>
                    <a:gd name="T58" fmla="*/ 0 w 182"/>
                    <a:gd name="T59" fmla="*/ 320 h 356"/>
                    <a:gd name="T60" fmla="*/ 14 w 182"/>
                    <a:gd name="T61" fmla="*/ 319 h 356"/>
                    <a:gd name="T62" fmla="*/ 36 w 182"/>
                    <a:gd name="T63" fmla="*/ 312 h 356"/>
                    <a:gd name="T64" fmla="*/ 48 w 182"/>
                    <a:gd name="T65" fmla="*/ 306 h 356"/>
                    <a:gd name="T66" fmla="*/ 61 w 182"/>
                    <a:gd name="T67" fmla="*/ 299 h 356"/>
                    <a:gd name="T68" fmla="*/ 73 w 182"/>
                    <a:gd name="T69" fmla="*/ 291 h 356"/>
                    <a:gd name="T70" fmla="*/ 86 w 182"/>
                    <a:gd name="T71" fmla="*/ 283 h 356"/>
                    <a:gd name="T72" fmla="*/ 97 w 182"/>
                    <a:gd name="T73" fmla="*/ 270 h 356"/>
                    <a:gd name="T74" fmla="*/ 108 w 182"/>
                    <a:gd name="T75" fmla="*/ 257 h 356"/>
                    <a:gd name="T76" fmla="*/ 119 w 182"/>
                    <a:gd name="T77" fmla="*/ 241 h 356"/>
                    <a:gd name="T78" fmla="*/ 128 w 182"/>
                    <a:gd name="T79" fmla="*/ 225 h 356"/>
                    <a:gd name="T80" fmla="*/ 135 w 182"/>
                    <a:gd name="T81" fmla="*/ 206 h 356"/>
                    <a:gd name="T82" fmla="*/ 141 w 182"/>
                    <a:gd name="T83" fmla="*/ 185 h 356"/>
                    <a:gd name="T84" fmla="*/ 144 w 182"/>
                    <a:gd name="T85" fmla="*/ 161 h 356"/>
                    <a:gd name="T86" fmla="*/ 147 w 182"/>
                    <a:gd name="T87" fmla="*/ 136 h 356"/>
                    <a:gd name="T88" fmla="*/ 143 w 182"/>
                    <a:gd name="T89" fmla="*/ 110 h 356"/>
                    <a:gd name="T90" fmla="*/ 136 w 182"/>
                    <a:gd name="T91" fmla="*/ 89 h 356"/>
                    <a:gd name="T92" fmla="*/ 124 w 182"/>
                    <a:gd name="T93" fmla="*/ 71 h 356"/>
                    <a:gd name="T94" fmla="*/ 112 w 182"/>
                    <a:gd name="T95" fmla="*/ 58 h 356"/>
                    <a:gd name="T96" fmla="*/ 97 w 182"/>
                    <a:gd name="T97" fmla="*/ 48 h 356"/>
                    <a:gd name="T98" fmla="*/ 81 w 182"/>
                    <a:gd name="T99" fmla="*/ 41 h 356"/>
                    <a:gd name="T100" fmla="*/ 65 w 182"/>
                    <a:gd name="T101" fmla="*/ 36 h 356"/>
                    <a:gd name="T102" fmla="*/ 52 w 182"/>
                    <a:gd name="T103" fmla="*/ 36 h 356"/>
                    <a:gd name="T104" fmla="*/ 28 w 182"/>
                    <a:gd name="T105" fmla="*/ 37 h 356"/>
                    <a:gd name="T106" fmla="*/ 4 w 182"/>
                    <a:gd name="T107" fmla="*/ 45 h 356"/>
                    <a:gd name="T108" fmla="*/ 0 w 182"/>
                    <a:gd name="T109" fmla="*/ 7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356">
                      <a:moveTo>
                        <a:pt x="0" y="7"/>
                      </a:moveTo>
                      <a:lnTo>
                        <a:pt x="8" y="4"/>
                      </a:lnTo>
                      <a:lnTo>
                        <a:pt x="18" y="3"/>
                      </a:lnTo>
                      <a:lnTo>
                        <a:pt x="25" y="0"/>
                      </a:lnTo>
                      <a:lnTo>
                        <a:pt x="35" y="0"/>
                      </a:lnTo>
                      <a:lnTo>
                        <a:pt x="43" y="0"/>
                      </a:lnTo>
                      <a:lnTo>
                        <a:pt x="52" y="0"/>
                      </a:lnTo>
                      <a:lnTo>
                        <a:pt x="62" y="0"/>
                      </a:lnTo>
                      <a:lnTo>
                        <a:pt x="74" y="2"/>
                      </a:lnTo>
                      <a:lnTo>
                        <a:pt x="86" y="4"/>
                      </a:lnTo>
                      <a:lnTo>
                        <a:pt x="99" y="10"/>
                      </a:lnTo>
                      <a:lnTo>
                        <a:pt x="111" y="13"/>
                      </a:lnTo>
                      <a:lnTo>
                        <a:pt x="123" y="21"/>
                      </a:lnTo>
                      <a:lnTo>
                        <a:pt x="128" y="25"/>
                      </a:lnTo>
                      <a:lnTo>
                        <a:pt x="135" y="29"/>
                      </a:lnTo>
                      <a:lnTo>
                        <a:pt x="140" y="35"/>
                      </a:lnTo>
                      <a:lnTo>
                        <a:pt x="147" y="41"/>
                      </a:lnTo>
                      <a:lnTo>
                        <a:pt x="153" y="49"/>
                      </a:lnTo>
                      <a:lnTo>
                        <a:pt x="160" y="58"/>
                      </a:lnTo>
                      <a:lnTo>
                        <a:pt x="165" y="69"/>
                      </a:lnTo>
                      <a:lnTo>
                        <a:pt x="172" y="81"/>
                      </a:lnTo>
                      <a:lnTo>
                        <a:pt x="174" y="92"/>
                      </a:lnTo>
                      <a:lnTo>
                        <a:pt x="178" y="106"/>
                      </a:lnTo>
                      <a:lnTo>
                        <a:pt x="180" y="112"/>
                      </a:lnTo>
                      <a:lnTo>
                        <a:pt x="181" y="120"/>
                      </a:lnTo>
                      <a:lnTo>
                        <a:pt x="181" y="128"/>
                      </a:lnTo>
                      <a:lnTo>
                        <a:pt x="182" y="136"/>
                      </a:lnTo>
                      <a:lnTo>
                        <a:pt x="181" y="146"/>
                      </a:lnTo>
                      <a:lnTo>
                        <a:pt x="181" y="158"/>
                      </a:lnTo>
                      <a:lnTo>
                        <a:pt x="180" y="170"/>
                      </a:lnTo>
                      <a:lnTo>
                        <a:pt x="178" y="182"/>
                      </a:lnTo>
                      <a:lnTo>
                        <a:pt x="176" y="191"/>
                      </a:lnTo>
                      <a:lnTo>
                        <a:pt x="173" y="202"/>
                      </a:lnTo>
                      <a:lnTo>
                        <a:pt x="170" y="212"/>
                      </a:lnTo>
                      <a:lnTo>
                        <a:pt x="168" y="223"/>
                      </a:lnTo>
                      <a:lnTo>
                        <a:pt x="164" y="231"/>
                      </a:lnTo>
                      <a:lnTo>
                        <a:pt x="160" y="240"/>
                      </a:lnTo>
                      <a:lnTo>
                        <a:pt x="156" y="248"/>
                      </a:lnTo>
                      <a:lnTo>
                        <a:pt x="152" y="257"/>
                      </a:lnTo>
                      <a:lnTo>
                        <a:pt x="147" y="264"/>
                      </a:lnTo>
                      <a:lnTo>
                        <a:pt x="143" y="272"/>
                      </a:lnTo>
                      <a:lnTo>
                        <a:pt x="137" y="278"/>
                      </a:lnTo>
                      <a:lnTo>
                        <a:pt x="133" y="286"/>
                      </a:lnTo>
                      <a:lnTo>
                        <a:pt x="124" y="294"/>
                      </a:lnTo>
                      <a:lnTo>
                        <a:pt x="115" y="303"/>
                      </a:lnTo>
                      <a:lnTo>
                        <a:pt x="106" y="311"/>
                      </a:lnTo>
                      <a:lnTo>
                        <a:pt x="97" y="319"/>
                      </a:lnTo>
                      <a:lnTo>
                        <a:pt x="86" y="324"/>
                      </a:lnTo>
                      <a:lnTo>
                        <a:pt x="78" y="331"/>
                      </a:lnTo>
                      <a:lnTo>
                        <a:pt x="68" y="336"/>
                      </a:lnTo>
                      <a:lnTo>
                        <a:pt x="60" y="341"/>
                      </a:lnTo>
                      <a:lnTo>
                        <a:pt x="49" y="344"/>
                      </a:lnTo>
                      <a:lnTo>
                        <a:pt x="40" y="348"/>
                      </a:lnTo>
                      <a:lnTo>
                        <a:pt x="32" y="351"/>
                      </a:lnTo>
                      <a:lnTo>
                        <a:pt x="24" y="353"/>
                      </a:lnTo>
                      <a:lnTo>
                        <a:pt x="16" y="355"/>
                      </a:lnTo>
                      <a:lnTo>
                        <a:pt x="8" y="356"/>
                      </a:lnTo>
                      <a:lnTo>
                        <a:pt x="2" y="356"/>
                      </a:lnTo>
                      <a:lnTo>
                        <a:pt x="0" y="356"/>
                      </a:lnTo>
                      <a:lnTo>
                        <a:pt x="0" y="320"/>
                      </a:lnTo>
                      <a:lnTo>
                        <a:pt x="3" y="320"/>
                      </a:lnTo>
                      <a:lnTo>
                        <a:pt x="14" y="319"/>
                      </a:lnTo>
                      <a:lnTo>
                        <a:pt x="24" y="315"/>
                      </a:lnTo>
                      <a:lnTo>
                        <a:pt x="36" y="312"/>
                      </a:lnTo>
                      <a:lnTo>
                        <a:pt x="41" y="308"/>
                      </a:lnTo>
                      <a:lnTo>
                        <a:pt x="48" y="306"/>
                      </a:lnTo>
                      <a:lnTo>
                        <a:pt x="53" y="302"/>
                      </a:lnTo>
                      <a:lnTo>
                        <a:pt x="61" y="299"/>
                      </a:lnTo>
                      <a:lnTo>
                        <a:pt x="66" y="295"/>
                      </a:lnTo>
                      <a:lnTo>
                        <a:pt x="73" y="291"/>
                      </a:lnTo>
                      <a:lnTo>
                        <a:pt x="79" y="287"/>
                      </a:lnTo>
                      <a:lnTo>
                        <a:pt x="86" y="283"/>
                      </a:lnTo>
                      <a:lnTo>
                        <a:pt x="91" y="277"/>
                      </a:lnTo>
                      <a:lnTo>
                        <a:pt x="97" y="270"/>
                      </a:lnTo>
                      <a:lnTo>
                        <a:pt x="102" y="264"/>
                      </a:lnTo>
                      <a:lnTo>
                        <a:pt x="108" y="257"/>
                      </a:lnTo>
                      <a:lnTo>
                        <a:pt x="114" y="249"/>
                      </a:lnTo>
                      <a:lnTo>
                        <a:pt x="119" y="241"/>
                      </a:lnTo>
                      <a:lnTo>
                        <a:pt x="123" y="233"/>
                      </a:lnTo>
                      <a:lnTo>
                        <a:pt x="128" y="225"/>
                      </a:lnTo>
                      <a:lnTo>
                        <a:pt x="131" y="215"/>
                      </a:lnTo>
                      <a:lnTo>
                        <a:pt x="135" y="206"/>
                      </a:lnTo>
                      <a:lnTo>
                        <a:pt x="137" y="195"/>
                      </a:lnTo>
                      <a:lnTo>
                        <a:pt x="141" y="185"/>
                      </a:lnTo>
                      <a:lnTo>
                        <a:pt x="143" y="173"/>
                      </a:lnTo>
                      <a:lnTo>
                        <a:pt x="144" y="161"/>
                      </a:lnTo>
                      <a:lnTo>
                        <a:pt x="145" y="148"/>
                      </a:lnTo>
                      <a:lnTo>
                        <a:pt x="147" y="136"/>
                      </a:lnTo>
                      <a:lnTo>
                        <a:pt x="145" y="121"/>
                      </a:lnTo>
                      <a:lnTo>
                        <a:pt x="143" y="110"/>
                      </a:lnTo>
                      <a:lnTo>
                        <a:pt x="139" y="98"/>
                      </a:lnTo>
                      <a:lnTo>
                        <a:pt x="136" y="89"/>
                      </a:lnTo>
                      <a:lnTo>
                        <a:pt x="130" y="78"/>
                      </a:lnTo>
                      <a:lnTo>
                        <a:pt x="124" y="71"/>
                      </a:lnTo>
                      <a:lnTo>
                        <a:pt x="118" y="64"/>
                      </a:lnTo>
                      <a:lnTo>
                        <a:pt x="112" y="58"/>
                      </a:lnTo>
                      <a:lnTo>
                        <a:pt x="105" y="52"/>
                      </a:lnTo>
                      <a:lnTo>
                        <a:pt x="97" y="48"/>
                      </a:lnTo>
                      <a:lnTo>
                        <a:pt x="89" y="42"/>
                      </a:lnTo>
                      <a:lnTo>
                        <a:pt x="81" y="41"/>
                      </a:lnTo>
                      <a:lnTo>
                        <a:pt x="73" y="37"/>
                      </a:lnTo>
                      <a:lnTo>
                        <a:pt x="65" y="36"/>
                      </a:lnTo>
                      <a:lnTo>
                        <a:pt x="57" y="36"/>
                      </a:lnTo>
                      <a:lnTo>
                        <a:pt x="52" y="36"/>
                      </a:lnTo>
                      <a:lnTo>
                        <a:pt x="40" y="36"/>
                      </a:lnTo>
                      <a:lnTo>
                        <a:pt x="28" y="37"/>
                      </a:lnTo>
                      <a:lnTo>
                        <a:pt x="16" y="40"/>
                      </a:lnTo>
                      <a:lnTo>
                        <a:pt x="4" y="45"/>
                      </a:lnTo>
                      <a:lnTo>
                        <a:pt x="0" y="46"/>
                      </a:lnTo>
                      <a:lnTo>
                        <a:pt x="0" y="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0" name="Freeform 460"/>
                <p:cNvSpPr>
                  <a:spLocks/>
                </p:cNvSpPr>
                <p:nvPr/>
              </p:nvSpPr>
              <p:spPr bwMode="auto">
                <a:xfrm>
                  <a:off x="2684" y="1792"/>
                  <a:ext cx="124" cy="248"/>
                </a:xfrm>
                <a:custGeom>
                  <a:avLst/>
                  <a:gdLst>
                    <a:gd name="T0" fmla="*/ 0 w 124"/>
                    <a:gd name="T1" fmla="*/ 12 h 248"/>
                    <a:gd name="T2" fmla="*/ 20 w 124"/>
                    <a:gd name="T3" fmla="*/ 4 h 248"/>
                    <a:gd name="T4" fmla="*/ 40 w 124"/>
                    <a:gd name="T5" fmla="*/ 0 h 248"/>
                    <a:gd name="T6" fmla="*/ 62 w 124"/>
                    <a:gd name="T7" fmla="*/ 0 h 248"/>
                    <a:gd name="T8" fmla="*/ 86 w 124"/>
                    <a:gd name="T9" fmla="*/ 11 h 248"/>
                    <a:gd name="T10" fmla="*/ 103 w 124"/>
                    <a:gd name="T11" fmla="*/ 24 h 248"/>
                    <a:gd name="T12" fmla="*/ 112 w 124"/>
                    <a:gd name="T13" fmla="*/ 37 h 248"/>
                    <a:gd name="T14" fmla="*/ 119 w 124"/>
                    <a:gd name="T15" fmla="*/ 53 h 248"/>
                    <a:gd name="T16" fmla="*/ 123 w 124"/>
                    <a:gd name="T17" fmla="*/ 71 h 248"/>
                    <a:gd name="T18" fmla="*/ 123 w 124"/>
                    <a:gd name="T19" fmla="*/ 94 h 248"/>
                    <a:gd name="T20" fmla="*/ 120 w 124"/>
                    <a:gd name="T21" fmla="*/ 116 h 248"/>
                    <a:gd name="T22" fmla="*/ 116 w 124"/>
                    <a:gd name="T23" fmla="*/ 136 h 248"/>
                    <a:gd name="T24" fmla="*/ 111 w 124"/>
                    <a:gd name="T25" fmla="*/ 153 h 248"/>
                    <a:gd name="T26" fmla="*/ 105 w 124"/>
                    <a:gd name="T27" fmla="*/ 169 h 248"/>
                    <a:gd name="T28" fmla="*/ 97 w 124"/>
                    <a:gd name="T29" fmla="*/ 183 h 248"/>
                    <a:gd name="T30" fmla="*/ 87 w 124"/>
                    <a:gd name="T31" fmla="*/ 195 h 248"/>
                    <a:gd name="T32" fmla="*/ 78 w 124"/>
                    <a:gd name="T33" fmla="*/ 207 h 248"/>
                    <a:gd name="T34" fmla="*/ 62 w 124"/>
                    <a:gd name="T35" fmla="*/ 220 h 248"/>
                    <a:gd name="T36" fmla="*/ 41 w 124"/>
                    <a:gd name="T37" fmla="*/ 235 h 248"/>
                    <a:gd name="T38" fmla="*/ 20 w 124"/>
                    <a:gd name="T39" fmla="*/ 243 h 248"/>
                    <a:gd name="T40" fmla="*/ 3 w 124"/>
                    <a:gd name="T41" fmla="*/ 248 h 248"/>
                    <a:gd name="T42" fmla="*/ 0 w 124"/>
                    <a:gd name="T43" fmla="*/ 212 h 248"/>
                    <a:gd name="T44" fmla="*/ 10 w 124"/>
                    <a:gd name="T45" fmla="*/ 211 h 248"/>
                    <a:gd name="T46" fmla="*/ 27 w 124"/>
                    <a:gd name="T47" fmla="*/ 204 h 248"/>
                    <a:gd name="T48" fmla="*/ 44 w 124"/>
                    <a:gd name="T49" fmla="*/ 191 h 248"/>
                    <a:gd name="T50" fmla="*/ 62 w 124"/>
                    <a:gd name="T51" fmla="*/ 175 h 248"/>
                    <a:gd name="T52" fmla="*/ 72 w 124"/>
                    <a:gd name="T53" fmla="*/ 158 h 248"/>
                    <a:gd name="T54" fmla="*/ 81 w 124"/>
                    <a:gd name="T55" fmla="*/ 137 h 248"/>
                    <a:gd name="T56" fmla="*/ 86 w 124"/>
                    <a:gd name="T57" fmla="*/ 112 h 248"/>
                    <a:gd name="T58" fmla="*/ 87 w 124"/>
                    <a:gd name="T59" fmla="*/ 98 h 248"/>
                    <a:gd name="T60" fmla="*/ 89 w 124"/>
                    <a:gd name="T61" fmla="*/ 83 h 248"/>
                    <a:gd name="T62" fmla="*/ 85 w 124"/>
                    <a:gd name="T63" fmla="*/ 62 h 248"/>
                    <a:gd name="T64" fmla="*/ 77 w 124"/>
                    <a:gd name="T65" fmla="*/ 49 h 248"/>
                    <a:gd name="T66" fmla="*/ 64 w 124"/>
                    <a:gd name="T67" fmla="*/ 40 h 248"/>
                    <a:gd name="T68" fmla="*/ 51 w 124"/>
                    <a:gd name="T69" fmla="*/ 37 h 248"/>
                    <a:gd name="T70" fmla="*/ 36 w 124"/>
                    <a:gd name="T71" fmla="*/ 38 h 248"/>
                    <a:gd name="T72" fmla="*/ 22 w 124"/>
                    <a:gd name="T73" fmla="*/ 44 h 248"/>
                    <a:gd name="T74" fmla="*/ 6 w 124"/>
                    <a:gd name="T75" fmla="*/ 54 h 248"/>
                    <a:gd name="T76" fmla="*/ 0 w 124"/>
                    <a:gd name="T77" fmla="*/ 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4" h="248">
                      <a:moveTo>
                        <a:pt x="0" y="12"/>
                      </a:moveTo>
                      <a:lnTo>
                        <a:pt x="0" y="12"/>
                      </a:lnTo>
                      <a:lnTo>
                        <a:pt x="11" y="8"/>
                      </a:lnTo>
                      <a:lnTo>
                        <a:pt x="20" y="4"/>
                      </a:lnTo>
                      <a:lnTo>
                        <a:pt x="31" y="2"/>
                      </a:lnTo>
                      <a:lnTo>
                        <a:pt x="40" y="0"/>
                      </a:lnTo>
                      <a:lnTo>
                        <a:pt x="51" y="0"/>
                      </a:lnTo>
                      <a:lnTo>
                        <a:pt x="62" y="0"/>
                      </a:lnTo>
                      <a:lnTo>
                        <a:pt x="74" y="4"/>
                      </a:lnTo>
                      <a:lnTo>
                        <a:pt x="86" y="11"/>
                      </a:lnTo>
                      <a:lnTo>
                        <a:pt x="99" y="20"/>
                      </a:lnTo>
                      <a:lnTo>
                        <a:pt x="103" y="24"/>
                      </a:lnTo>
                      <a:lnTo>
                        <a:pt x="108" y="31"/>
                      </a:lnTo>
                      <a:lnTo>
                        <a:pt x="112" y="37"/>
                      </a:lnTo>
                      <a:lnTo>
                        <a:pt x="116" y="45"/>
                      </a:lnTo>
                      <a:lnTo>
                        <a:pt x="119" y="53"/>
                      </a:lnTo>
                      <a:lnTo>
                        <a:pt x="122" y="62"/>
                      </a:lnTo>
                      <a:lnTo>
                        <a:pt x="123" y="71"/>
                      </a:lnTo>
                      <a:lnTo>
                        <a:pt x="124" y="83"/>
                      </a:lnTo>
                      <a:lnTo>
                        <a:pt x="123" y="94"/>
                      </a:lnTo>
                      <a:lnTo>
                        <a:pt x="122" y="106"/>
                      </a:lnTo>
                      <a:lnTo>
                        <a:pt x="120" y="116"/>
                      </a:lnTo>
                      <a:lnTo>
                        <a:pt x="119" y="127"/>
                      </a:lnTo>
                      <a:lnTo>
                        <a:pt x="116" y="136"/>
                      </a:lnTo>
                      <a:lnTo>
                        <a:pt x="114" y="145"/>
                      </a:lnTo>
                      <a:lnTo>
                        <a:pt x="111" y="153"/>
                      </a:lnTo>
                      <a:lnTo>
                        <a:pt x="108" y="162"/>
                      </a:lnTo>
                      <a:lnTo>
                        <a:pt x="105" y="169"/>
                      </a:lnTo>
                      <a:lnTo>
                        <a:pt x="101" y="177"/>
                      </a:lnTo>
                      <a:lnTo>
                        <a:pt x="97" y="183"/>
                      </a:lnTo>
                      <a:lnTo>
                        <a:pt x="93" y="190"/>
                      </a:lnTo>
                      <a:lnTo>
                        <a:pt x="87" y="195"/>
                      </a:lnTo>
                      <a:lnTo>
                        <a:pt x="83" y="202"/>
                      </a:lnTo>
                      <a:lnTo>
                        <a:pt x="78" y="207"/>
                      </a:lnTo>
                      <a:lnTo>
                        <a:pt x="74" y="214"/>
                      </a:lnTo>
                      <a:lnTo>
                        <a:pt x="62" y="220"/>
                      </a:lnTo>
                      <a:lnTo>
                        <a:pt x="52" y="228"/>
                      </a:lnTo>
                      <a:lnTo>
                        <a:pt x="41" y="235"/>
                      </a:lnTo>
                      <a:lnTo>
                        <a:pt x="31" y="240"/>
                      </a:lnTo>
                      <a:lnTo>
                        <a:pt x="20" y="243"/>
                      </a:lnTo>
                      <a:lnTo>
                        <a:pt x="11" y="247"/>
                      </a:lnTo>
                      <a:lnTo>
                        <a:pt x="3" y="248"/>
                      </a:lnTo>
                      <a:lnTo>
                        <a:pt x="0" y="248"/>
                      </a:lnTo>
                      <a:lnTo>
                        <a:pt x="0" y="212"/>
                      </a:lnTo>
                      <a:lnTo>
                        <a:pt x="2" y="212"/>
                      </a:lnTo>
                      <a:lnTo>
                        <a:pt x="10" y="211"/>
                      </a:lnTo>
                      <a:lnTo>
                        <a:pt x="18" y="207"/>
                      </a:lnTo>
                      <a:lnTo>
                        <a:pt x="27" y="204"/>
                      </a:lnTo>
                      <a:lnTo>
                        <a:pt x="35" y="198"/>
                      </a:lnTo>
                      <a:lnTo>
                        <a:pt x="44" y="191"/>
                      </a:lnTo>
                      <a:lnTo>
                        <a:pt x="53" y="183"/>
                      </a:lnTo>
                      <a:lnTo>
                        <a:pt x="62" y="175"/>
                      </a:lnTo>
                      <a:lnTo>
                        <a:pt x="66" y="166"/>
                      </a:lnTo>
                      <a:lnTo>
                        <a:pt x="72" y="158"/>
                      </a:lnTo>
                      <a:lnTo>
                        <a:pt x="76" y="148"/>
                      </a:lnTo>
                      <a:lnTo>
                        <a:pt x="81" y="137"/>
                      </a:lnTo>
                      <a:lnTo>
                        <a:pt x="83" y="124"/>
                      </a:lnTo>
                      <a:lnTo>
                        <a:pt x="86" y="112"/>
                      </a:lnTo>
                      <a:lnTo>
                        <a:pt x="86" y="104"/>
                      </a:lnTo>
                      <a:lnTo>
                        <a:pt x="87" y="98"/>
                      </a:lnTo>
                      <a:lnTo>
                        <a:pt x="87" y="90"/>
                      </a:lnTo>
                      <a:lnTo>
                        <a:pt x="89" y="83"/>
                      </a:lnTo>
                      <a:lnTo>
                        <a:pt x="87" y="71"/>
                      </a:lnTo>
                      <a:lnTo>
                        <a:pt x="85" y="62"/>
                      </a:lnTo>
                      <a:lnTo>
                        <a:pt x="81" y="54"/>
                      </a:lnTo>
                      <a:lnTo>
                        <a:pt x="77" y="49"/>
                      </a:lnTo>
                      <a:lnTo>
                        <a:pt x="70" y="42"/>
                      </a:lnTo>
                      <a:lnTo>
                        <a:pt x="64" y="40"/>
                      </a:lnTo>
                      <a:lnTo>
                        <a:pt x="57" y="37"/>
                      </a:lnTo>
                      <a:lnTo>
                        <a:pt x="51" y="37"/>
                      </a:lnTo>
                      <a:lnTo>
                        <a:pt x="43" y="37"/>
                      </a:lnTo>
                      <a:lnTo>
                        <a:pt x="36" y="38"/>
                      </a:lnTo>
                      <a:lnTo>
                        <a:pt x="28" y="40"/>
                      </a:lnTo>
                      <a:lnTo>
                        <a:pt x="22" y="44"/>
                      </a:lnTo>
                      <a:lnTo>
                        <a:pt x="14" y="48"/>
                      </a:lnTo>
                      <a:lnTo>
                        <a:pt x="6" y="54"/>
                      </a:lnTo>
                      <a:lnTo>
                        <a:pt x="0" y="60"/>
                      </a:lnTo>
                      <a:lnTo>
                        <a:pt x="0" y="1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1" name="Freeform 461"/>
                <p:cNvSpPr>
                  <a:spLocks/>
                </p:cNvSpPr>
                <p:nvPr/>
              </p:nvSpPr>
              <p:spPr bwMode="auto">
                <a:xfrm>
                  <a:off x="2615" y="1804"/>
                  <a:ext cx="69" cy="237"/>
                </a:xfrm>
                <a:custGeom>
                  <a:avLst/>
                  <a:gdLst>
                    <a:gd name="T0" fmla="*/ 69 w 69"/>
                    <a:gd name="T1" fmla="*/ 48 h 237"/>
                    <a:gd name="T2" fmla="*/ 67 w 69"/>
                    <a:gd name="T3" fmla="*/ 50 h 237"/>
                    <a:gd name="T4" fmla="*/ 62 w 69"/>
                    <a:gd name="T5" fmla="*/ 59 h 237"/>
                    <a:gd name="T6" fmla="*/ 55 w 69"/>
                    <a:gd name="T7" fmla="*/ 67 h 237"/>
                    <a:gd name="T8" fmla="*/ 50 w 69"/>
                    <a:gd name="T9" fmla="*/ 77 h 237"/>
                    <a:gd name="T10" fmla="*/ 46 w 69"/>
                    <a:gd name="T11" fmla="*/ 87 h 237"/>
                    <a:gd name="T12" fmla="*/ 42 w 69"/>
                    <a:gd name="T13" fmla="*/ 99 h 237"/>
                    <a:gd name="T14" fmla="*/ 39 w 69"/>
                    <a:gd name="T15" fmla="*/ 104 h 237"/>
                    <a:gd name="T16" fmla="*/ 38 w 69"/>
                    <a:gd name="T17" fmla="*/ 111 h 237"/>
                    <a:gd name="T18" fmla="*/ 37 w 69"/>
                    <a:gd name="T19" fmla="*/ 117 h 237"/>
                    <a:gd name="T20" fmla="*/ 37 w 69"/>
                    <a:gd name="T21" fmla="*/ 125 h 237"/>
                    <a:gd name="T22" fmla="*/ 35 w 69"/>
                    <a:gd name="T23" fmla="*/ 132 h 237"/>
                    <a:gd name="T24" fmla="*/ 35 w 69"/>
                    <a:gd name="T25" fmla="*/ 140 h 237"/>
                    <a:gd name="T26" fmla="*/ 35 w 69"/>
                    <a:gd name="T27" fmla="*/ 148 h 237"/>
                    <a:gd name="T28" fmla="*/ 35 w 69"/>
                    <a:gd name="T29" fmla="*/ 157 h 237"/>
                    <a:gd name="T30" fmla="*/ 35 w 69"/>
                    <a:gd name="T31" fmla="*/ 167 h 237"/>
                    <a:gd name="T32" fmla="*/ 38 w 69"/>
                    <a:gd name="T33" fmla="*/ 177 h 237"/>
                    <a:gd name="T34" fmla="*/ 40 w 69"/>
                    <a:gd name="T35" fmla="*/ 185 h 237"/>
                    <a:gd name="T36" fmla="*/ 46 w 69"/>
                    <a:gd name="T37" fmla="*/ 191 h 237"/>
                    <a:gd name="T38" fmla="*/ 54 w 69"/>
                    <a:gd name="T39" fmla="*/ 198 h 237"/>
                    <a:gd name="T40" fmla="*/ 66 w 69"/>
                    <a:gd name="T41" fmla="*/ 202 h 237"/>
                    <a:gd name="T42" fmla="*/ 69 w 69"/>
                    <a:gd name="T43" fmla="*/ 200 h 237"/>
                    <a:gd name="T44" fmla="*/ 69 w 69"/>
                    <a:gd name="T45" fmla="*/ 236 h 237"/>
                    <a:gd name="T46" fmla="*/ 66 w 69"/>
                    <a:gd name="T47" fmla="*/ 237 h 237"/>
                    <a:gd name="T48" fmla="*/ 52 w 69"/>
                    <a:gd name="T49" fmla="*/ 235 h 237"/>
                    <a:gd name="T50" fmla="*/ 40 w 69"/>
                    <a:gd name="T51" fmla="*/ 231 h 237"/>
                    <a:gd name="T52" fmla="*/ 29 w 69"/>
                    <a:gd name="T53" fmla="*/ 224 h 237"/>
                    <a:gd name="T54" fmla="*/ 19 w 69"/>
                    <a:gd name="T55" fmla="*/ 216 h 237"/>
                    <a:gd name="T56" fmla="*/ 14 w 69"/>
                    <a:gd name="T57" fmla="*/ 210 h 237"/>
                    <a:gd name="T58" fmla="*/ 10 w 69"/>
                    <a:gd name="T59" fmla="*/ 204 h 237"/>
                    <a:gd name="T60" fmla="*/ 6 w 69"/>
                    <a:gd name="T61" fmla="*/ 198 h 237"/>
                    <a:gd name="T62" fmla="*/ 5 w 69"/>
                    <a:gd name="T63" fmla="*/ 191 h 237"/>
                    <a:gd name="T64" fmla="*/ 1 w 69"/>
                    <a:gd name="T65" fmla="*/ 182 h 237"/>
                    <a:gd name="T66" fmla="*/ 0 w 69"/>
                    <a:gd name="T67" fmla="*/ 174 h 237"/>
                    <a:gd name="T68" fmla="*/ 0 w 69"/>
                    <a:gd name="T69" fmla="*/ 165 h 237"/>
                    <a:gd name="T70" fmla="*/ 0 w 69"/>
                    <a:gd name="T71" fmla="*/ 157 h 237"/>
                    <a:gd name="T72" fmla="*/ 0 w 69"/>
                    <a:gd name="T73" fmla="*/ 145 h 237"/>
                    <a:gd name="T74" fmla="*/ 0 w 69"/>
                    <a:gd name="T75" fmla="*/ 133 h 237"/>
                    <a:gd name="T76" fmla="*/ 0 w 69"/>
                    <a:gd name="T77" fmla="*/ 123 h 237"/>
                    <a:gd name="T78" fmla="*/ 2 w 69"/>
                    <a:gd name="T79" fmla="*/ 112 h 237"/>
                    <a:gd name="T80" fmla="*/ 2 w 69"/>
                    <a:gd name="T81" fmla="*/ 102 h 237"/>
                    <a:gd name="T82" fmla="*/ 5 w 69"/>
                    <a:gd name="T83" fmla="*/ 92 h 237"/>
                    <a:gd name="T84" fmla="*/ 8 w 69"/>
                    <a:gd name="T85" fmla="*/ 84 h 237"/>
                    <a:gd name="T86" fmla="*/ 12 w 69"/>
                    <a:gd name="T87" fmla="*/ 77 h 237"/>
                    <a:gd name="T88" fmla="*/ 14 w 69"/>
                    <a:gd name="T89" fmla="*/ 69 h 237"/>
                    <a:gd name="T90" fmla="*/ 17 w 69"/>
                    <a:gd name="T91" fmla="*/ 61 h 237"/>
                    <a:gd name="T92" fmla="*/ 21 w 69"/>
                    <a:gd name="T93" fmla="*/ 53 h 237"/>
                    <a:gd name="T94" fmla="*/ 25 w 69"/>
                    <a:gd name="T95" fmla="*/ 48 h 237"/>
                    <a:gd name="T96" fmla="*/ 29 w 69"/>
                    <a:gd name="T97" fmla="*/ 40 h 237"/>
                    <a:gd name="T98" fmla="*/ 33 w 69"/>
                    <a:gd name="T99" fmla="*/ 34 h 237"/>
                    <a:gd name="T100" fmla="*/ 37 w 69"/>
                    <a:gd name="T101" fmla="*/ 29 h 237"/>
                    <a:gd name="T102" fmla="*/ 42 w 69"/>
                    <a:gd name="T103" fmla="*/ 25 h 237"/>
                    <a:gd name="T104" fmla="*/ 50 w 69"/>
                    <a:gd name="T105" fmla="*/ 15 h 237"/>
                    <a:gd name="T106" fmla="*/ 60 w 69"/>
                    <a:gd name="T107" fmla="*/ 8 h 237"/>
                    <a:gd name="T108" fmla="*/ 69 w 69"/>
                    <a:gd name="T109" fmla="*/ 0 h 237"/>
                    <a:gd name="T110" fmla="*/ 69 w 69"/>
                    <a:gd name="T111" fmla="*/ 4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237">
                      <a:moveTo>
                        <a:pt x="69" y="48"/>
                      </a:moveTo>
                      <a:lnTo>
                        <a:pt x="67" y="50"/>
                      </a:lnTo>
                      <a:lnTo>
                        <a:pt x="62" y="59"/>
                      </a:lnTo>
                      <a:lnTo>
                        <a:pt x="55" y="67"/>
                      </a:lnTo>
                      <a:lnTo>
                        <a:pt x="50" y="77"/>
                      </a:lnTo>
                      <a:lnTo>
                        <a:pt x="46" y="87"/>
                      </a:lnTo>
                      <a:lnTo>
                        <a:pt x="42" y="99"/>
                      </a:lnTo>
                      <a:lnTo>
                        <a:pt x="39" y="104"/>
                      </a:lnTo>
                      <a:lnTo>
                        <a:pt x="38" y="111"/>
                      </a:lnTo>
                      <a:lnTo>
                        <a:pt x="37" y="117"/>
                      </a:lnTo>
                      <a:lnTo>
                        <a:pt x="37" y="125"/>
                      </a:lnTo>
                      <a:lnTo>
                        <a:pt x="35" y="132"/>
                      </a:lnTo>
                      <a:lnTo>
                        <a:pt x="35" y="140"/>
                      </a:lnTo>
                      <a:lnTo>
                        <a:pt x="35" y="148"/>
                      </a:lnTo>
                      <a:lnTo>
                        <a:pt x="35" y="157"/>
                      </a:lnTo>
                      <a:lnTo>
                        <a:pt x="35" y="167"/>
                      </a:lnTo>
                      <a:lnTo>
                        <a:pt x="38" y="177"/>
                      </a:lnTo>
                      <a:lnTo>
                        <a:pt x="40" y="185"/>
                      </a:lnTo>
                      <a:lnTo>
                        <a:pt x="46" y="191"/>
                      </a:lnTo>
                      <a:lnTo>
                        <a:pt x="54" y="198"/>
                      </a:lnTo>
                      <a:lnTo>
                        <a:pt x="66" y="202"/>
                      </a:lnTo>
                      <a:lnTo>
                        <a:pt x="69" y="200"/>
                      </a:lnTo>
                      <a:lnTo>
                        <a:pt x="69" y="236"/>
                      </a:lnTo>
                      <a:lnTo>
                        <a:pt x="66" y="237"/>
                      </a:lnTo>
                      <a:lnTo>
                        <a:pt x="52" y="235"/>
                      </a:lnTo>
                      <a:lnTo>
                        <a:pt x="40" y="231"/>
                      </a:lnTo>
                      <a:lnTo>
                        <a:pt x="29" y="224"/>
                      </a:lnTo>
                      <a:lnTo>
                        <a:pt x="19" y="216"/>
                      </a:lnTo>
                      <a:lnTo>
                        <a:pt x="14" y="210"/>
                      </a:lnTo>
                      <a:lnTo>
                        <a:pt x="10" y="204"/>
                      </a:lnTo>
                      <a:lnTo>
                        <a:pt x="6" y="198"/>
                      </a:lnTo>
                      <a:lnTo>
                        <a:pt x="5" y="191"/>
                      </a:lnTo>
                      <a:lnTo>
                        <a:pt x="1" y="182"/>
                      </a:lnTo>
                      <a:lnTo>
                        <a:pt x="0" y="174"/>
                      </a:lnTo>
                      <a:lnTo>
                        <a:pt x="0" y="165"/>
                      </a:lnTo>
                      <a:lnTo>
                        <a:pt x="0" y="157"/>
                      </a:lnTo>
                      <a:lnTo>
                        <a:pt x="0" y="145"/>
                      </a:lnTo>
                      <a:lnTo>
                        <a:pt x="0" y="133"/>
                      </a:lnTo>
                      <a:lnTo>
                        <a:pt x="0" y="123"/>
                      </a:lnTo>
                      <a:lnTo>
                        <a:pt x="2" y="112"/>
                      </a:lnTo>
                      <a:lnTo>
                        <a:pt x="2" y="102"/>
                      </a:lnTo>
                      <a:lnTo>
                        <a:pt x="5" y="92"/>
                      </a:lnTo>
                      <a:lnTo>
                        <a:pt x="8" y="84"/>
                      </a:lnTo>
                      <a:lnTo>
                        <a:pt x="12" y="77"/>
                      </a:lnTo>
                      <a:lnTo>
                        <a:pt x="14" y="69"/>
                      </a:lnTo>
                      <a:lnTo>
                        <a:pt x="17" y="61"/>
                      </a:lnTo>
                      <a:lnTo>
                        <a:pt x="21" y="53"/>
                      </a:lnTo>
                      <a:lnTo>
                        <a:pt x="25" y="48"/>
                      </a:lnTo>
                      <a:lnTo>
                        <a:pt x="29" y="40"/>
                      </a:lnTo>
                      <a:lnTo>
                        <a:pt x="33" y="34"/>
                      </a:lnTo>
                      <a:lnTo>
                        <a:pt x="37" y="29"/>
                      </a:lnTo>
                      <a:lnTo>
                        <a:pt x="42" y="25"/>
                      </a:lnTo>
                      <a:lnTo>
                        <a:pt x="50" y="15"/>
                      </a:lnTo>
                      <a:lnTo>
                        <a:pt x="60" y="8"/>
                      </a:lnTo>
                      <a:lnTo>
                        <a:pt x="69" y="0"/>
                      </a:lnTo>
                      <a:lnTo>
                        <a:pt x="69" y="4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2" name="Freeform 462"/>
                <p:cNvSpPr>
                  <a:spLocks/>
                </p:cNvSpPr>
                <p:nvPr/>
              </p:nvSpPr>
              <p:spPr bwMode="auto">
                <a:xfrm>
                  <a:off x="2684" y="2195"/>
                  <a:ext cx="182" cy="348"/>
                </a:xfrm>
                <a:custGeom>
                  <a:avLst/>
                  <a:gdLst>
                    <a:gd name="T0" fmla="*/ 4 w 182"/>
                    <a:gd name="T1" fmla="*/ 7 h 348"/>
                    <a:gd name="T2" fmla="*/ 22 w 182"/>
                    <a:gd name="T3" fmla="*/ 3 h 348"/>
                    <a:gd name="T4" fmla="*/ 37 w 182"/>
                    <a:gd name="T5" fmla="*/ 0 h 348"/>
                    <a:gd name="T6" fmla="*/ 54 w 182"/>
                    <a:gd name="T7" fmla="*/ 0 h 348"/>
                    <a:gd name="T8" fmla="*/ 65 w 182"/>
                    <a:gd name="T9" fmla="*/ 0 h 348"/>
                    <a:gd name="T10" fmla="*/ 89 w 182"/>
                    <a:gd name="T11" fmla="*/ 4 h 348"/>
                    <a:gd name="T12" fmla="*/ 112 w 182"/>
                    <a:gd name="T13" fmla="*/ 12 h 348"/>
                    <a:gd name="T14" fmla="*/ 130 w 182"/>
                    <a:gd name="T15" fmla="*/ 24 h 348"/>
                    <a:gd name="T16" fmla="*/ 141 w 182"/>
                    <a:gd name="T17" fmla="*/ 33 h 348"/>
                    <a:gd name="T18" fmla="*/ 155 w 182"/>
                    <a:gd name="T19" fmla="*/ 48 h 348"/>
                    <a:gd name="T20" fmla="*/ 166 w 182"/>
                    <a:gd name="T21" fmla="*/ 67 h 348"/>
                    <a:gd name="T22" fmla="*/ 174 w 182"/>
                    <a:gd name="T23" fmla="*/ 90 h 348"/>
                    <a:gd name="T24" fmla="*/ 180 w 182"/>
                    <a:gd name="T25" fmla="*/ 110 h 348"/>
                    <a:gd name="T26" fmla="*/ 181 w 182"/>
                    <a:gd name="T27" fmla="*/ 124 h 348"/>
                    <a:gd name="T28" fmla="*/ 181 w 182"/>
                    <a:gd name="T29" fmla="*/ 142 h 348"/>
                    <a:gd name="T30" fmla="*/ 180 w 182"/>
                    <a:gd name="T31" fmla="*/ 165 h 348"/>
                    <a:gd name="T32" fmla="*/ 176 w 182"/>
                    <a:gd name="T33" fmla="*/ 186 h 348"/>
                    <a:gd name="T34" fmla="*/ 170 w 182"/>
                    <a:gd name="T35" fmla="*/ 206 h 348"/>
                    <a:gd name="T36" fmla="*/ 164 w 182"/>
                    <a:gd name="T37" fmla="*/ 224 h 348"/>
                    <a:gd name="T38" fmla="*/ 156 w 182"/>
                    <a:gd name="T39" fmla="*/ 240 h 348"/>
                    <a:gd name="T40" fmla="*/ 148 w 182"/>
                    <a:gd name="T41" fmla="*/ 256 h 348"/>
                    <a:gd name="T42" fmla="*/ 139 w 182"/>
                    <a:gd name="T43" fmla="*/ 270 h 348"/>
                    <a:gd name="T44" fmla="*/ 126 w 182"/>
                    <a:gd name="T45" fmla="*/ 286 h 348"/>
                    <a:gd name="T46" fmla="*/ 108 w 182"/>
                    <a:gd name="T47" fmla="*/ 303 h 348"/>
                    <a:gd name="T48" fmla="*/ 90 w 182"/>
                    <a:gd name="T49" fmla="*/ 316 h 348"/>
                    <a:gd name="T50" fmla="*/ 72 w 182"/>
                    <a:gd name="T51" fmla="*/ 327 h 348"/>
                    <a:gd name="T52" fmla="*/ 53 w 182"/>
                    <a:gd name="T53" fmla="*/ 335 h 348"/>
                    <a:gd name="T54" fmla="*/ 36 w 182"/>
                    <a:gd name="T55" fmla="*/ 341 h 348"/>
                    <a:gd name="T56" fmla="*/ 20 w 182"/>
                    <a:gd name="T57" fmla="*/ 345 h 348"/>
                    <a:gd name="T58" fmla="*/ 6 w 182"/>
                    <a:gd name="T59" fmla="*/ 347 h 348"/>
                    <a:gd name="T60" fmla="*/ 0 w 182"/>
                    <a:gd name="T61" fmla="*/ 348 h 348"/>
                    <a:gd name="T62" fmla="*/ 2 w 182"/>
                    <a:gd name="T63" fmla="*/ 311 h 348"/>
                    <a:gd name="T64" fmla="*/ 19 w 182"/>
                    <a:gd name="T65" fmla="*/ 308 h 348"/>
                    <a:gd name="T66" fmla="*/ 40 w 182"/>
                    <a:gd name="T67" fmla="*/ 302 h 348"/>
                    <a:gd name="T68" fmla="*/ 64 w 182"/>
                    <a:gd name="T69" fmla="*/ 290 h 348"/>
                    <a:gd name="T70" fmla="*/ 76 w 182"/>
                    <a:gd name="T71" fmla="*/ 282 h 348"/>
                    <a:gd name="T72" fmla="*/ 89 w 182"/>
                    <a:gd name="T73" fmla="*/ 274 h 348"/>
                    <a:gd name="T74" fmla="*/ 99 w 182"/>
                    <a:gd name="T75" fmla="*/ 261 h 348"/>
                    <a:gd name="T76" fmla="*/ 111 w 182"/>
                    <a:gd name="T77" fmla="*/ 249 h 348"/>
                    <a:gd name="T78" fmla="*/ 120 w 182"/>
                    <a:gd name="T79" fmla="*/ 233 h 348"/>
                    <a:gd name="T80" fmla="*/ 130 w 182"/>
                    <a:gd name="T81" fmla="*/ 219 h 348"/>
                    <a:gd name="T82" fmla="*/ 136 w 182"/>
                    <a:gd name="T83" fmla="*/ 199 h 348"/>
                    <a:gd name="T84" fmla="*/ 141 w 182"/>
                    <a:gd name="T85" fmla="*/ 179 h 348"/>
                    <a:gd name="T86" fmla="*/ 144 w 182"/>
                    <a:gd name="T87" fmla="*/ 156 h 348"/>
                    <a:gd name="T88" fmla="*/ 147 w 182"/>
                    <a:gd name="T89" fmla="*/ 132 h 348"/>
                    <a:gd name="T90" fmla="*/ 143 w 182"/>
                    <a:gd name="T91" fmla="*/ 107 h 348"/>
                    <a:gd name="T92" fmla="*/ 136 w 182"/>
                    <a:gd name="T93" fmla="*/ 86 h 348"/>
                    <a:gd name="T94" fmla="*/ 126 w 182"/>
                    <a:gd name="T95" fmla="*/ 69 h 348"/>
                    <a:gd name="T96" fmla="*/ 114 w 182"/>
                    <a:gd name="T97" fmla="*/ 57 h 348"/>
                    <a:gd name="T98" fmla="*/ 98 w 182"/>
                    <a:gd name="T99" fmla="*/ 46 h 348"/>
                    <a:gd name="T100" fmla="*/ 83 w 182"/>
                    <a:gd name="T101" fmla="*/ 40 h 348"/>
                    <a:gd name="T102" fmla="*/ 69 w 182"/>
                    <a:gd name="T103" fmla="*/ 36 h 348"/>
                    <a:gd name="T104" fmla="*/ 56 w 182"/>
                    <a:gd name="T105" fmla="*/ 36 h 348"/>
                    <a:gd name="T106" fmla="*/ 43 w 182"/>
                    <a:gd name="T107" fmla="*/ 36 h 348"/>
                    <a:gd name="T108" fmla="*/ 20 w 182"/>
                    <a:gd name="T109" fmla="*/ 40 h 348"/>
                    <a:gd name="T110" fmla="*/ 0 w 182"/>
                    <a:gd name="T111" fmla="*/ 4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2" h="348">
                      <a:moveTo>
                        <a:pt x="0" y="8"/>
                      </a:moveTo>
                      <a:lnTo>
                        <a:pt x="4" y="7"/>
                      </a:lnTo>
                      <a:lnTo>
                        <a:pt x="12" y="4"/>
                      </a:lnTo>
                      <a:lnTo>
                        <a:pt x="22" y="3"/>
                      </a:lnTo>
                      <a:lnTo>
                        <a:pt x="29" y="0"/>
                      </a:lnTo>
                      <a:lnTo>
                        <a:pt x="37" y="0"/>
                      </a:lnTo>
                      <a:lnTo>
                        <a:pt x="45" y="0"/>
                      </a:lnTo>
                      <a:lnTo>
                        <a:pt x="54" y="0"/>
                      </a:lnTo>
                      <a:lnTo>
                        <a:pt x="56" y="0"/>
                      </a:lnTo>
                      <a:lnTo>
                        <a:pt x="65" y="0"/>
                      </a:lnTo>
                      <a:lnTo>
                        <a:pt x="77" y="2"/>
                      </a:lnTo>
                      <a:lnTo>
                        <a:pt x="89" y="4"/>
                      </a:lnTo>
                      <a:lnTo>
                        <a:pt x="102" y="8"/>
                      </a:lnTo>
                      <a:lnTo>
                        <a:pt x="112" y="12"/>
                      </a:lnTo>
                      <a:lnTo>
                        <a:pt x="124" y="20"/>
                      </a:lnTo>
                      <a:lnTo>
                        <a:pt x="130" y="24"/>
                      </a:lnTo>
                      <a:lnTo>
                        <a:pt x="136" y="28"/>
                      </a:lnTo>
                      <a:lnTo>
                        <a:pt x="141" y="33"/>
                      </a:lnTo>
                      <a:lnTo>
                        <a:pt x="148" y="40"/>
                      </a:lnTo>
                      <a:lnTo>
                        <a:pt x="155" y="48"/>
                      </a:lnTo>
                      <a:lnTo>
                        <a:pt x="161" y="57"/>
                      </a:lnTo>
                      <a:lnTo>
                        <a:pt x="166" y="67"/>
                      </a:lnTo>
                      <a:lnTo>
                        <a:pt x="172" y="79"/>
                      </a:lnTo>
                      <a:lnTo>
                        <a:pt x="174" y="90"/>
                      </a:lnTo>
                      <a:lnTo>
                        <a:pt x="178" y="103"/>
                      </a:lnTo>
                      <a:lnTo>
                        <a:pt x="180" y="110"/>
                      </a:lnTo>
                      <a:lnTo>
                        <a:pt x="181" y="116"/>
                      </a:lnTo>
                      <a:lnTo>
                        <a:pt x="181" y="124"/>
                      </a:lnTo>
                      <a:lnTo>
                        <a:pt x="182" y="132"/>
                      </a:lnTo>
                      <a:lnTo>
                        <a:pt x="181" y="142"/>
                      </a:lnTo>
                      <a:lnTo>
                        <a:pt x="181" y="154"/>
                      </a:lnTo>
                      <a:lnTo>
                        <a:pt x="180" y="165"/>
                      </a:lnTo>
                      <a:lnTo>
                        <a:pt x="178" y="177"/>
                      </a:lnTo>
                      <a:lnTo>
                        <a:pt x="176" y="186"/>
                      </a:lnTo>
                      <a:lnTo>
                        <a:pt x="173" y="196"/>
                      </a:lnTo>
                      <a:lnTo>
                        <a:pt x="170" y="206"/>
                      </a:lnTo>
                      <a:lnTo>
                        <a:pt x="168" y="216"/>
                      </a:lnTo>
                      <a:lnTo>
                        <a:pt x="164" y="224"/>
                      </a:lnTo>
                      <a:lnTo>
                        <a:pt x="160" y="232"/>
                      </a:lnTo>
                      <a:lnTo>
                        <a:pt x="156" y="240"/>
                      </a:lnTo>
                      <a:lnTo>
                        <a:pt x="153" y="249"/>
                      </a:lnTo>
                      <a:lnTo>
                        <a:pt x="148" y="256"/>
                      </a:lnTo>
                      <a:lnTo>
                        <a:pt x="144" y="264"/>
                      </a:lnTo>
                      <a:lnTo>
                        <a:pt x="139" y="270"/>
                      </a:lnTo>
                      <a:lnTo>
                        <a:pt x="135" y="278"/>
                      </a:lnTo>
                      <a:lnTo>
                        <a:pt x="126" y="286"/>
                      </a:lnTo>
                      <a:lnTo>
                        <a:pt x="118" y="295"/>
                      </a:lnTo>
                      <a:lnTo>
                        <a:pt x="108" y="303"/>
                      </a:lnTo>
                      <a:lnTo>
                        <a:pt x="99" y="311"/>
                      </a:lnTo>
                      <a:lnTo>
                        <a:pt x="90" y="316"/>
                      </a:lnTo>
                      <a:lnTo>
                        <a:pt x="81" y="322"/>
                      </a:lnTo>
                      <a:lnTo>
                        <a:pt x="72" y="327"/>
                      </a:lnTo>
                      <a:lnTo>
                        <a:pt x="64" y="332"/>
                      </a:lnTo>
                      <a:lnTo>
                        <a:pt x="53" y="335"/>
                      </a:lnTo>
                      <a:lnTo>
                        <a:pt x="44" y="339"/>
                      </a:lnTo>
                      <a:lnTo>
                        <a:pt x="36" y="341"/>
                      </a:lnTo>
                      <a:lnTo>
                        <a:pt x="28" y="344"/>
                      </a:lnTo>
                      <a:lnTo>
                        <a:pt x="20" y="345"/>
                      </a:lnTo>
                      <a:lnTo>
                        <a:pt x="12" y="347"/>
                      </a:lnTo>
                      <a:lnTo>
                        <a:pt x="6" y="347"/>
                      </a:lnTo>
                      <a:lnTo>
                        <a:pt x="2" y="348"/>
                      </a:lnTo>
                      <a:lnTo>
                        <a:pt x="0" y="348"/>
                      </a:lnTo>
                      <a:lnTo>
                        <a:pt x="0" y="311"/>
                      </a:lnTo>
                      <a:lnTo>
                        <a:pt x="2" y="311"/>
                      </a:lnTo>
                      <a:lnTo>
                        <a:pt x="8" y="310"/>
                      </a:lnTo>
                      <a:lnTo>
                        <a:pt x="19" y="308"/>
                      </a:lnTo>
                      <a:lnTo>
                        <a:pt x="28" y="304"/>
                      </a:lnTo>
                      <a:lnTo>
                        <a:pt x="40" y="302"/>
                      </a:lnTo>
                      <a:lnTo>
                        <a:pt x="52" y="297"/>
                      </a:lnTo>
                      <a:lnTo>
                        <a:pt x="64" y="290"/>
                      </a:lnTo>
                      <a:lnTo>
                        <a:pt x="69" y="286"/>
                      </a:lnTo>
                      <a:lnTo>
                        <a:pt x="76" y="282"/>
                      </a:lnTo>
                      <a:lnTo>
                        <a:pt x="82" y="278"/>
                      </a:lnTo>
                      <a:lnTo>
                        <a:pt x="89" y="274"/>
                      </a:lnTo>
                      <a:lnTo>
                        <a:pt x="94" y="268"/>
                      </a:lnTo>
                      <a:lnTo>
                        <a:pt x="99" y="261"/>
                      </a:lnTo>
                      <a:lnTo>
                        <a:pt x="105" y="254"/>
                      </a:lnTo>
                      <a:lnTo>
                        <a:pt x="111" y="249"/>
                      </a:lnTo>
                      <a:lnTo>
                        <a:pt x="115" y="241"/>
                      </a:lnTo>
                      <a:lnTo>
                        <a:pt x="120" y="233"/>
                      </a:lnTo>
                      <a:lnTo>
                        <a:pt x="124" y="225"/>
                      </a:lnTo>
                      <a:lnTo>
                        <a:pt x="130" y="219"/>
                      </a:lnTo>
                      <a:lnTo>
                        <a:pt x="132" y="208"/>
                      </a:lnTo>
                      <a:lnTo>
                        <a:pt x="136" y="199"/>
                      </a:lnTo>
                      <a:lnTo>
                        <a:pt x="139" y="189"/>
                      </a:lnTo>
                      <a:lnTo>
                        <a:pt x="141" y="179"/>
                      </a:lnTo>
                      <a:lnTo>
                        <a:pt x="143" y="167"/>
                      </a:lnTo>
                      <a:lnTo>
                        <a:pt x="144" y="156"/>
                      </a:lnTo>
                      <a:lnTo>
                        <a:pt x="145" y="144"/>
                      </a:lnTo>
                      <a:lnTo>
                        <a:pt x="147" y="132"/>
                      </a:lnTo>
                      <a:lnTo>
                        <a:pt x="145" y="117"/>
                      </a:lnTo>
                      <a:lnTo>
                        <a:pt x="143" y="107"/>
                      </a:lnTo>
                      <a:lnTo>
                        <a:pt x="139" y="95"/>
                      </a:lnTo>
                      <a:lnTo>
                        <a:pt x="136" y="86"/>
                      </a:lnTo>
                      <a:lnTo>
                        <a:pt x="131" y="77"/>
                      </a:lnTo>
                      <a:lnTo>
                        <a:pt x="126" y="69"/>
                      </a:lnTo>
                      <a:lnTo>
                        <a:pt x="119" y="62"/>
                      </a:lnTo>
                      <a:lnTo>
                        <a:pt x="114" y="57"/>
                      </a:lnTo>
                      <a:lnTo>
                        <a:pt x="106" y="50"/>
                      </a:lnTo>
                      <a:lnTo>
                        <a:pt x="98" y="46"/>
                      </a:lnTo>
                      <a:lnTo>
                        <a:pt x="90" y="42"/>
                      </a:lnTo>
                      <a:lnTo>
                        <a:pt x="83" y="40"/>
                      </a:lnTo>
                      <a:lnTo>
                        <a:pt x="76" y="37"/>
                      </a:lnTo>
                      <a:lnTo>
                        <a:pt x="69" y="36"/>
                      </a:lnTo>
                      <a:lnTo>
                        <a:pt x="61" y="36"/>
                      </a:lnTo>
                      <a:lnTo>
                        <a:pt x="56" y="36"/>
                      </a:lnTo>
                      <a:lnTo>
                        <a:pt x="54" y="36"/>
                      </a:lnTo>
                      <a:lnTo>
                        <a:pt x="43" y="36"/>
                      </a:lnTo>
                      <a:lnTo>
                        <a:pt x="32" y="37"/>
                      </a:lnTo>
                      <a:lnTo>
                        <a:pt x="20" y="40"/>
                      </a:lnTo>
                      <a:lnTo>
                        <a:pt x="10" y="45"/>
                      </a:lnTo>
                      <a:lnTo>
                        <a:pt x="0" y="48"/>
                      </a:lnTo>
                      <a:lnTo>
                        <a:pt x="0" y="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3" name="Freeform 463"/>
                <p:cNvSpPr>
                  <a:spLocks/>
                </p:cNvSpPr>
                <p:nvPr/>
              </p:nvSpPr>
              <p:spPr bwMode="auto">
                <a:xfrm>
                  <a:off x="2684" y="2249"/>
                  <a:ext cx="126" cy="240"/>
                </a:xfrm>
                <a:custGeom>
                  <a:avLst/>
                  <a:gdLst>
                    <a:gd name="T0" fmla="*/ 4 w 126"/>
                    <a:gd name="T1" fmla="*/ 12 h 240"/>
                    <a:gd name="T2" fmla="*/ 24 w 126"/>
                    <a:gd name="T3" fmla="*/ 3 h 240"/>
                    <a:gd name="T4" fmla="*/ 43 w 126"/>
                    <a:gd name="T5" fmla="*/ 0 h 240"/>
                    <a:gd name="T6" fmla="*/ 65 w 126"/>
                    <a:gd name="T7" fmla="*/ 0 h 240"/>
                    <a:gd name="T8" fmla="*/ 89 w 126"/>
                    <a:gd name="T9" fmla="*/ 9 h 240"/>
                    <a:gd name="T10" fmla="*/ 105 w 126"/>
                    <a:gd name="T11" fmla="*/ 23 h 240"/>
                    <a:gd name="T12" fmla="*/ 114 w 126"/>
                    <a:gd name="T13" fmla="*/ 36 h 240"/>
                    <a:gd name="T14" fmla="*/ 120 w 126"/>
                    <a:gd name="T15" fmla="*/ 50 h 240"/>
                    <a:gd name="T16" fmla="*/ 124 w 126"/>
                    <a:gd name="T17" fmla="*/ 69 h 240"/>
                    <a:gd name="T18" fmla="*/ 124 w 126"/>
                    <a:gd name="T19" fmla="*/ 91 h 240"/>
                    <a:gd name="T20" fmla="*/ 122 w 126"/>
                    <a:gd name="T21" fmla="*/ 111 h 240"/>
                    <a:gd name="T22" fmla="*/ 118 w 126"/>
                    <a:gd name="T23" fmla="*/ 129 h 240"/>
                    <a:gd name="T24" fmla="*/ 112 w 126"/>
                    <a:gd name="T25" fmla="*/ 146 h 240"/>
                    <a:gd name="T26" fmla="*/ 107 w 126"/>
                    <a:gd name="T27" fmla="*/ 162 h 240"/>
                    <a:gd name="T28" fmla="*/ 99 w 126"/>
                    <a:gd name="T29" fmla="*/ 177 h 240"/>
                    <a:gd name="T30" fmla="*/ 86 w 126"/>
                    <a:gd name="T31" fmla="*/ 194 h 240"/>
                    <a:gd name="T32" fmla="*/ 65 w 126"/>
                    <a:gd name="T33" fmla="*/ 212 h 240"/>
                    <a:gd name="T34" fmla="*/ 44 w 126"/>
                    <a:gd name="T35" fmla="*/ 227 h 240"/>
                    <a:gd name="T36" fmla="*/ 24 w 126"/>
                    <a:gd name="T37" fmla="*/ 235 h 240"/>
                    <a:gd name="T38" fmla="*/ 7 w 126"/>
                    <a:gd name="T39" fmla="*/ 239 h 240"/>
                    <a:gd name="T40" fmla="*/ 0 w 126"/>
                    <a:gd name="T41" fmla="*/ 240 h 240"/>
                    <a:gd name="T42" fmla="*/ 0 w 126"/>
                    <a:gd name="T43" fmla="*/ 204 h 240"/>
                    <a:gd name="T44" fmla="*/ 14 w 126"/>
                    <a:gd name="T45" fmla="*/ 202 h 240"/>
                    <a:gd name="T46" fmla="*/ 29 w 126"/>
                    <a:gd name="T47" fmla="*/ 195 h 240"/>
                    <a:gd name="T48" fmla="*/ 47 w 126"/>
                    <a:gd name="T49" fmla="*/ 183 h 240"/>
                    <a:gd name="T50" fmla="*/ 64 w 126"/>
                    <a:gd name="T51" fmla="*/ 167 h 240"/>
                    <a:gd name="T52" fmla="*/ 73 w 126"/>
                    <a:gd name="T53" fmla="*/ 152 h 240"/>
                    <a:gd name="T54" fmla="*/ 81 w 126"/>
                    <a:gd name="T55" fmla="*/ 132 h 240"/>
                    <a:gd name="T56" fmla="*/ 86 w 126"/>
                    <a:gd name="T57" fmla="*/ 108 h 240"/>
                    <a:gd name="T58" fmla="*/ 89 w 126"/>
                    <a:gd name="T59" fmla="*/ 81 h 240"/>
                    <a:gd name="T60" fmla="*/ 86 w 126"/>
                    <a:gd name="T61" fmla="*/ 60 h 240"/>
                    <a:gd name="T62" fmla="*/ 79 w 126"/>
                    <a:gd name="T63" fmla="*/ 48 h 240"/>
                    <a:gd name="T64" fmla="*/ 66 w 126"/>
                    <a:gd name="T65" fmla="*/ 37 h 240"/>
                    <a:gd name="T66" fmla="*/ 53 w 126"/>
                    <a:gd name="T67" fmla="*/ 36 h 240"/>
                    <a:gd name="T68" fmla="*/ 39 w 126"/>
                    <a:gd name="T69" fmla="*/ 37 h 240"/>
                    <a:gd name="T70" fmla="*/ 25 w 126"/>
                    <a:gd name="T71" fmla="*/ 42 h 240"/>
                    <a:gd name="T72" fmla="*/ 11 w 126"/>
                    <a:gd name="T73" fmla="*/ 53 h 240"/>
                    <a:gd name="T74" fmla="*/ 0 w 126"/>
                    <a:gd name="T75" fmla="*/ 6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240">
                      <a:moveTo>
                        <a:pt x="0" y="16"/>
                      </a:moveTo>
                      <a:lnTo>
                        <a:pt x="4" y="12"/>
                      </a:lnTo>
                      <a:lnTo>
                        <a:pt x="15" y="8"/>
                      </a:lnTo>
                      <a:lnTo>
                        <a:pt x="24" y="3"/>
                      </a:lnTo>
                      <a:lnTo>
                        <a:pt x="33" y="2"/>
                      </a:lnTo>
                      <a:lnTo>
                        <a:pt x="43" y="0"/>
                      </a:lnTo>
                      <a:lnTo>
                        <a:pt x="53" y="0"/>
                      </a:lnTo>
                      <a:lnTo>
                        <a:pt x="65" y="0"/>
                      </a:lnTo>
                      <a:lnTo>
                        <a:pt x="77" y="4"/>
                      </a:lnTo>
                      <a:lnTo>
                        <a:pt x="89" y="9"/>
                      </a:lnTo>
                      <a:lnTo>
                        <a:pt x="101" y="19"/>
                      </a:lnTo>
                      <a:lnTo>
                        <a:pt x="105" y="23"/>
                      </a:lnTo>
                      <a:lnTo>
                        <a:pt x="110" y="29"/>
                      </a:lnTo>
                      <a:lnTo>
                        <a:pt x="114" y="36"/>
                      </a:lnTo>
                      <a:lnTo>
                        <a:pt x="118" y="44"/>
                      </a:lnTo>
                      <a:lnTo>
                        <a:pt x="120" y="50"/>
                      </a:lnTo>
                      <a:lnTo>
                        <a:pt x="123" y="60"/>
                      </a:lnTo>
                      <a:lnTo>
                        <a:pt x="124" y="69"/>
                      </a:lnTo>
                      <a:lnTo>
                        <a:pt x="126" y="81"/>
                      </a:lnTo>
                      <a:lnTo>
                        <a:pt x="124" y="91"/>
                      </a:lnTo>
                      <a:lnTo>
                        <a:pt x="123" y="102"/>
                      </a:lnTo>
                      <a:lnTo>
                        <a:pt x="122" y="111"/>
                      </a:lnTo>
                      <a:lnTo>
                        <a:pt x="120" y="121"/>
                      </a:lnTo>
                      <a:lnTo>
                        <a:pt x="118" y="129"/>
                      </a:lnTo>
                      <a:lnTo>
                        <a:pt x="115" y="139"/>
                      </a:lnTo>
                      <a:lnTo>
                        <a:pt x="112" y="146"/>
                      </a:lnTo>
                      <a:lnTo>
                        <a:pt x="111" y="156"/>
                      </a:lnTo>
                      <a:lnTo>
                        <a:pt x="107" y="162"/>
                      </a:lnTo>
                      <a:lnTo>
                        <a:pt x="103" y="170"/>
                      </a:lnTo>
                      <a:lnTo>
                        <a:pt x="99" y="177"/>
                      </a:lnTo>
                      <a:lnTo>
                        <a:pt x="95" y="183"/>
                      </a:lnTo>
                      <a:lnTo>
                        <a:pt x="86" y="194"/>
                      </a:lnTo>
                      <a:lnTo>
                        <a:pt x="77" y="206"/>
                      </a:lnTo>
                      <a:lnTo>
                        <a:pt x="65" y="212"/>
                      </a:lnTo>
                      <a:lnTo>
                        <a:pt x="54" y="220"/>
                      </a:lnTo>
                      <a:lnTo>
                        <a:pt x="44" y="227"/>
                      </a:lnTo>
                      <a:lnTo>
                        <a:pt x="35" y="232"/>
                      </a:lnTo>
                      <a:lnTo>
                        <a:pt x="24" y="235"/>
                      </a:lnTo>
                      <a:lnTo>
                        <a:pt x="15" y="237"/>
                      </a:lnTo>
                      <a:lnTo>
                        <a:pt x="7" y="239"/>
                      </a:lnTo>
                      <a:lnTo>
                        <a:pt x="0" y="240"/>
                      </a:lnTo>
                      <a:lnTo>
                        <a:pt x="0" y="240"/>
                      </a:lnTo>
                      <a:lnTo>
                        <a:pt x="0" y="204"/>
                      </a:lnTo>
                      <a:lnTo>
                        <a:pt x="0" y="204"/>
                      </a:lnTo>
                      <a:lnTo>
                        <a:pt x="6" y="203"/>
                      </a:lnTo>
                      <a:lnTo>
                        <a:pt x="14" y="202"/>
                      </a:lnTo>
                      <a:lnTo>
                        <a:pt x="22" y="198"/>
                      </a:lnTo>
                      <a:lnTo>
                        <a:pt x="29" y="195"/>
                      </a:lnTo>
                      <a:lnTo>
                        <a:pt x="37" y="190"/>
                      </a:lnTo>
                      <a:lnTo>
                        <a:pt x="47" y="183"/>
                      </a:lnTo>
                      <a:lnTo>
                        <a:pt x="54" y="175"/>
                      </a:lnTo>
                      <a:lnTo>
                        <a:pt x="64" y="167"/>
                      </a:lnTo>
                      <a:lnTo>
                        <a:pt x="68" y="160"/>
                      </a:lnTo>
                      <a:lnTo>
                        <a:pt x="73" y="152"/>
                      </a:lnTo>
                      <a:lnTo>
                        <a:pt x="77" y="141"/>
                      </a:lnTo>
                      <a:lnTo>
                        <a:pt x="81" y="132"/>
                      </a:lnTo>
                      <a:lnTo>
                        <a:pt x="83" y="120"/>
                      </a:lnTo>
                      <a:lnTo>
                        <a:pt x="86" y="108"/>
                      </a:lnTo>
                      <a:lnTo>
                        <a:pt x="87" y="94"/>
                      </a:lnTo>
                      <a:lnTo>
                        <a:pt x="89" y="81"/>
                      </a:lnTo>
                      <a:lnTo>
                        <a:pt x="87" y="69"/>
                      </a:lnTo>
                      <a:lnTo>
                        <a:pt x="86" y="60"/>
                      </a:lnTo>
                      <a:lnTo>
                        <a:pt x="82" y="52"/>
                      </a:lnTo>
                      <a:lnTo>
                        <a:pt x="79" y="48"/>
                      </a:lnTo>
                      <a:lnTo>
                        <a:pt x="73" y="41"/>
                      </a:lnTo>
                      <a:lnTo>
                        <a:pt x="66" y="37"/>
                      </a:lnTo>
                      <a:lnTo>
                        <a:pt x="60" y="36"/>
                      </a:lnTo>
                      <a:lnTo>
                        <a:pt x="53" y="36"/>
                      </a:lnTo>
                      <a:lnTo>
                        <a:pt x="45" y="36"/>
                      </a:lnTo>
                      <a:lnTo>
                        <a:pt x="39" y="37"/>
                      </a:lnTo>
                      <a:lnTo>
                        <a:pt x="32" y="38"/>
                      </a:lnTo>
                      <a:lnTo>
                        <a:pt x="25" y="42"/>
                      </a:lnTo>
                      <a:lnTo>
                        <a:pt x="18" y="46"/>
                      </a:lnTo>
                      <a:lnTo>
                        <a:pt x="11" y="53"/>
                      </a:lnTo>
                      <a:lnTo>
                        <a:pt x="3" y="60"/>
                      </a:lnTo>
                      <a:lnTo>
                        <a:pt x="0" y="65"/>
                      </a:lnTo>
                      <a:lnTo>
                        <a:pt x="0"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4" name="Freeform 464"/>
                <p:cNvSpPr>
                  <a:spLocks/>
                </p:cNvSpPr>
                <p:nvPr/>
              </p:nvSpPr>
              <p:spPr bwMode="auto">
                <a:xfrm>
                  <a:off x="2621" y="2265"/>
                  <a:ext cx="63" cy="224"/>
                </a:xfrm>
                <a:custGeom>
                  <a:avLst/>
                  <a:gdLst>
                    <a:gd name="T0" fmla="*/ 63 w 63"/>
                    <a:gd name="T1" fmla="*/ 49 h 224"/>
                    <a:gd name="T2" fmla="*/ 61 w 63"/>
                    <a:gd name="T3" fmla="*/ 53 h 224"/>
                    <a:gd name="T4" fmla="*/ 54 w 63"/>
                    <a:gd name="T5" fmla="*/ 59 h 224"/>
                    <a:gd name="T6" fmla="*/ 50 w 63"/>
                    <a:gd name="T7" fmla="*/ 69 h 224"/>
                    <a:gd name="T8" fmla="*/ 46 w 63"/>
                    <a:gd name="T9" fmla="*/ 78 h 224"/>
                    <a:gd name="T10" fmla="*/ 42 w 63"/>
                    <a:gd name="T11" fmla="*/ 90 h 224"/>
                    <a:gd name="T12" fmla="*/ 38 w 63"/>
                    <a:gd name="T13" fmla="*/ 101 h 224"/>
                    <a:gd name="T14" fmla="*/ 37 w 63"/>
                    <a:gd name="T15" fmla="*/ 115 h 224"/>
                    <a:gd name="T16" fmla="*/ 37 w 63"/>
                    <a:gd name="T17" fmla="*/ 121 h 224"/>
                    <a:gd name="T18" fmla="*/ 37 w 63"/>
                    <a:gd name="T19" fmla="*/ 129 h 224"/>
                    <a:gd name="T20" fmla="*/ 37 w 63"/>
                    <a:gd name="T21" fmla="*/ 137 h 224"/>
                    <a:gd name="T22" fmla="*/ 37 w 63"/>
                    <a:gd name="T23" fmla="*/ 146 h 224"/>
                    <a:gd name="T24" fmla="*/ 37 w 63"/>
                    <a:gd name="T25" fmla="*/ 155 h 224"/>
                    <a:gd name="T26" fmla="*/ 38 w 63"/>
                    <a:gd name="T27" fmla="*/ 165 h 224"/>
                    <a:gd name="T28" fmla="*/ 41 w 63"/>
                    <a:gd name="T29" fmla="*/ 173 h 224"/>
                    <a:gd name="T30" fmla="*/ 46 w 63"/>
                    <a:gd name="T31" fmla="*/ 179 h 224"/>
                    <a:gd name="T32" fmla="*/ 53 w 63"/>
                    <a:gd name="T33" fmla="*/ 186 h 224"/>
                    <a:gd name="T34" fmla="*/ 63 w 63"/>
                    <a:gd name="T35" fmla="*/ 188 h 224"/>
                    <a:gd name="T36" fmla="*/ 63 w 63"/>
                    <a:gd name="T37" fmla="*/ 224 h 224"/>
                    <a:gd name="T38" fmla="*/ 50 w 63"/>
                    <a:gd name="T39" fmla="*/ 221 h 224"/>
                    <a:gd name="T40" fmla="*/ 38 w 63"/>
                    <a:gd name="T41" fmla="*/ 219 h 224"/>
                    <a:gd name="T42" fmla="*/ 27 w 63"/>
                    <a:gd name="T43" fmla="*/ 212 h 224"/>
                    <a:gd name="T44" fmla="*/ 19 w 63"/>
                    <a:gd name="T45" fmla="*/ 204 h 224"/>
                    <a:gd name="T46" fmla="*/ 9 w 63"/>
                    <a:gd name="T47" fmla="*/ 192 h 224"/>
                    <a:gd name="T48" fmla="*/ 4 w 63"/>
                    <a:gd name="T49" fmla="*/ 179 h 224"/>
                    <a:gd name="T50" fmla="*/ 2 w 63"/>
                    <a:gd name="T51" fmla="*/ 171 h 224"/>
                    <a:gd name="T52" fmla="*/ 0 w 63"/>
                    <a:gd name="T53" fmla="*/ 163 h 224"/>
                    <a:gd name="T54" fmla="*/ 0 w 63"/>
                    <a:gd name="T55" fmla="*/ 154 h 224"/>
                    <a:gd name="T56" fmla="*/ 0 w 63"/>
                    <a:gd name="T57" fmla="*/ 146 h 224"/>
                    <a:gd name="T58" fmla="*/ 0 w 63"/>
                    <a:gd name="T59" fmla="*/ 134 h 224"/>
                    <a:gd name="T60" fmla="*/ 0 w 63"/>
                    <a:gd name="T61" fmla="*/ 123 h 224"/>
                    <a:gd name="T62" fmla="*/ 0 w 63"/>
                    <a:gd name="T63" fmla="*/ 112 h 224"/>
                    <a:gd name="T64" fmla="*/ 3 w 63"/>
                    <a:gd name="T65" fmla="*/ 103 h 224"/>
                    <a:gd name="T66" fmla="*/ 3 w 63"/>
                    <a:gd name="T67" fmla="*/ 94 h 224"/>
                    <a:gd name="T68" fmla="*/ 6 w 63"/>
                    <a:gd name="T69" fmla="*/ 84 h 224"/>
                    <a:gd name="T70" fmla="*/ 7 w 63"/>
                    <a:gd name="T71" fmla="*/ 76 h 224"/>
                    <a:gd name="T72" fmla="*/ 11 w 63"/>
                    <a:gd name="T73" fmla="*/ 69 h 224"/>
                    <a:gd name="T74" fmla="*/ 13 w 63"/>
                    <a:gd name="T75" fmla="*/ 61 h 224"/>
                    <a:gd name="T76" fmla="*/ 16 w 63"/>
                    <a:gd name="T77" fmla="*/ 53 h 224"/>
                    <a:gd name="T78" fmla="*/ 20 w 63"/>
                    <a:gd name="T79" fmla="*/ 46 h 224"/>
                    <a:gd name="T80" fmla="*/ 24 w 63"/>
                    <a:gd name="T81" fmla="*/ 41 h 224"/>
                    <a:gd name="T82" fmla="*/ 32 w 63"/>
                    <a:gd name="T83" fmla="*/ 29 h 224"/>
                    <a:gd name="T84" fmla="*/ 41 w 63"/>
                    <a:gd name="T85" fmla="*/ 20 h 224"/>
                    <a:gd name="T86" fmla="*/ 49 w 63"/>
                    <a:gd name="T87" fmla="*/ 9 h 224"/>
                    <a:gd name="T88" fmla="*/ 60 w 63"/>
                    <a:gd name="T89" fmla="*/ 3 h 224"/>
                    <a:gd name="T90" fmla="*/ 63 w 63"/>
                    <a:gd name="T91" fmla="*/ 0 h 224"/>
                    <a:gd name="T92" fmla="*/ 63 w 63"/>
                    <a:gd name="T93" fmla="*/ 4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 h="224">
                      <a:moveTo>
                        <a:pt x="63" y="49"/>
                      </a:moveTo>
                      <a:lnTo>
                        <a:pt x="61" y="53"/>
                      </a:lnTo>
                      <a:lnTo>
                        <a:pt x="54" y="59"/>
                      </a:lnTo>
                      <a:lnTo>
                        <a:pt x="50" y="69"/>
                      </a:lnTo>
                      <a:lnTo>
                        <a:pt x="46" y="78"/>
                      </a:lnTo>
                      <a:lnTo>
                        <a:pt x="42" y="90"/>
                      </a:lnTo>
                      <a:lnTo>
                        <a:pt x="38" y="101"/>
                      </a:lnTo>
                      <a:lnTo>
                        <a:pt x="37" y="115"/>
                      </a:lnTo>
                      <a:lnTo>
                        <a:pt x="37" y="121"/>
                      </a:lnTo>
                      <a:lnTo>
                        <a:pt x="37" y="129"/>
                      </a:lnTo>
                      <a:lnTo>
                        <a:pt x="37" y="137"/>
                      </a:lnTo>
                      <a:lnTo>
                        <a:pt x="37" y="146"/>
                      </a:lnTo>
                      <a:lnTo>
                        <a:pt x="37" y="155"/>
                      </a:lnTo>
                      <a:lnTo>
                        <a:pt x="38" y="165"/>
                      </a:lnTo>
                      <a:lnTo>
                        <a:pt x="41" y="173"/>
                      </a:lnTo>
                      <a:lnTo>
                        <a:pt x="46" y="179"/>
                      </a:lnTo>
                      <a:lnTo>
                        <a:pt x="53" y="186"/>
                      </a:lnTo>
                      <a:lnTo>
                        <a:pt x="63" y="188"/>
                      </a:lnTo>
                      <a:lnTo>
                        <a:pt x="63" y="224"/>
                      </a:lnTo>
                      <a:lnTo>
                        <a:pt x="50" y="221"/>
                      </a:lnTo>
                      <a:lnTo>
                        <a:pt x="38" y="219"/>
                      </a:lnTo>
                      <a:lnTo>
                        <a:pt x="27" y="212"/>
                      </a:lnTo>
                      <a:lnTo>
                        <a:pt x="19" y="204"/>
                      </a:lnTo>
                      <a:lnTo>
                        <a:pt x="9" y="192"/>
                      </a:lnTo>
                      <a:lnTo>
                        <a:pt x="4" y="179"/>
                      </a:lnTo>
                      <a:lnTo>
                        <a:pt x="2" y="171"/>
                      </a:lnTo>
                      <a:lnTo>
                        <a:pt x="0" y="163"/>
                      </a:lnTo>
                      <a:lnTo>
                        <a:pt x="0" y="154"/>
                      </a:lnTo>
                      <a:lnTo>
                        <a:pt x="0" y="146"/>
                      </a:lnTo>
                      <a:lnTo>
                        <a:pt x="0" y="134"/>
                      </a:lnTo>
                      <a:lnTo>
                        <a:pt x="0" y="123"/>
                      </a:lnTo>
                      <a:lnTo>
                        <a:pt x="0" y="112"/>
                      </a:lnTo>
                      <a:lnTo>
                        <a:pt x="3" y="103"/>
                      </a:lnTo>
                      <a:lnTo>
                        <a:pt x="3" y="94"/>
                      </a:lnTo>
                      <a:lnTo>
                        <a:pt x="6" y="84"/>
                      </a:lnTo>
                      <a:lnTo>
                        <a:pt x="7" y="76"/>
                      </a:lnTo>
                      <a:lnTo>
                        <a:pt x="11" y="69"/>
                      </a:lnTo>
                      <a:lnTo>
                        <a:pt x="13" y="61"/>
                      </a:lnTo>
                      <a:lnTo>
                        <a:pt x="16" y="53"/>
                      </a:lnTo>
                      <a:lnTo>
                        <a:pt x="20" y="46"/>
                      </a:lnTo>
                      <a:lnTo>
                        <a:pt x="24" y="41"/>
                      </a:lnTo>
                      <a:lnTo>
                        <a:pt x="32" y="29"/>
                      </a:lnTo>
                      <a:lnTo>
                        <a:pt x="41" y="20"/>
                      </a:lnTo>
                      <a:lnTo>
                        <a:pt x="49" y="9"/>
                      </a:lnTo>
                      <a:lnTo>
                        <a:pt x="60" y="3"/>
                      </a:lnTo>
                      <a:lnTo>
                        <a:pt x="63" y="0"/>
                      </a:lnTo>
                      <a:lnTo>
                        <a:pt x="63" y="49"/>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5" name="Freeform 465"/>
                <p:cNvSpPr>
                  <a:spLocks/>
                </p:cNvSpPr>
                <p:nvPr/>
              </p:nvSpPr>
              <p:spPr bwMode="auto">
                <a:xfrm>
                  <a:off x="2684" y="2646"/>
                  <a:ext cx="126" cy="329"/>
                </a:xfrm>
                <a:custGeom>
                  <a:avLst/>
                  <a:gdLst>
                    <a:gd name="T0" fmla="*/ 0 w 126"/>
                    <a:gd name="T1" fmla="*/ 0 h 329"/>
                    <a:gd name="T2" fmla="*/ 22 w 126"/>
                    <a:gd name="T3" fmla="*/ 1 h 329"/>
                    <a:gd name="T4" fmla="*/ 45 w 126"/>
                    <a:gd name="T5" fmla="*/ 9 h 329"/>
                    <a:gd name="T6" fmla="*/ 69 w 126"/>
                    <a:gd name="T7" fmla="*/ 21 h 329"/>
                    <a:gd name="T8" fmla="*/ 91 w 126"/>
                    <a:gd name="T9" fmla="*/ 39 h 329"/>
                    <a:gd name="T10" fmla="*/ 105 w 126"/>
                    <a:gd name="T11" fmla="*/ 56 h 329"/>
                    <a:gd name="T12" fmla="*/ 115 w 126"/>
                    <a:gd name="T13" fmla="*/ 77 h 329"/>
                    <a:gd name="T14" fmla="*/ 122 w 126"/>
                    <a:gd name="T15" fmla="*/ 101 h 329"/>
                    <a:gd name="T16" fmla="*/ 124 w 126"/>
                    <a:gd name="T17" fmla="*/ 114 h 329"/>
                    <a:gd name="T18" fmla="*/ 126 w 126"/>
                    <a:gd name="T19" fmla="*/ 130 h 329"/>
                    <a:gd name="T20" fmla="*/ 124 w 126"/>
                    <a:gd name="T21" fmla="*/ 152 h 329"/>
                    <a:gd name="T22" fmla="*/ 122 w 126"/>
                    <a:gd name="T23" fmla="*/ 173 h 329"/>
                    <a:gd name="T24" fmla="*/ 116 w 126"/>
                    <a:gd name="T25" fmla="*/ 192 h 329"/>
                    <a:gd name="T26" fmla="*/ 112 w 126"/>
                    <a:gd name="T27" fmla="*/ 212 h 329"/>
                    <a:gd name="T28" fmla="*/ 105 w 126"/>
                    <a:gd name="T29" fmla="*/ 227 h 329"/>
                    <a:gd name="T30" fmla="*/ 97 w 126"/>
                    <a:gd name="T31" fmla="*/ 243 h 329"/>
                    <a:gd name="T32" fmla="*/ 87 w 126"/>
                    <a:gd name="T33" fmla="*/ 258 h 329"/>
                    <a:gd name="T34" fmla="*/ 79 w 126"/>
                    <a:gd name="T35" fmla="*/ 272 h 329"/>
                    <a:gd name="T36" fmla="*/ 62 w 126"/>
                    <a:gd name="T37" fmla="*/ 289 h 329"/>
                    <a:gd name="T38" fmla="*/ 44 w 126"/>
                    <a:gd name="T39" fmla="*/ 305 h 329"/>
                    <a:gd name="T40" fmla="*/ 25 w 126"/>
                    <a:gd name="T41" fmla="*/ 316 h 329"/>
                    <a:gd name="T42" fmla="*/ 8 w 126"/>
                    <a:gd name="T43" fmla="*/ 326 h 329"/>
                    <a:gd name="T44" fmla="*/ 0 w 126"/>
                    <a:gd name="T45" fmla="*/ 288 h 329"/>
                    <a:gd name="T46" fmla="*/ 20 w 126"/>
                    <a:gd name="T47" fmla="*/ 276 h 329"/>
                    <a:gd name="T48" fmla="*/ 36 w 126"/>
                    <a:gd name="T49" fmla="*/ 262 h 329"/>
                    <a:gd name="T50" fmla="*/ 47 w 126"/>
                    <a:gd name="T51" fmla="*/ 250 h 329"/>
                    <a:gd name="T52" fmla="*/ 57 w 126"/>
                    <a:gd name="T53" fmla="*/ 237 h 329"/>
                    <a:gd name="T54" fmla="*/ 66 w 126"/>
                    <a:gd name="T55" fmla="*/ 221 h 329"/>
                    <a:gd name="T56" fmla="*/ 74 w 126"/>
                    <a:gd name="T57" fmla="*/ 205 h 329"/>
                    <a:gd name="T58" fmla="*/ 81 w 126"/>
                    <a:gd name="T59" fmla="*/ 185 h 329"/>
                    <a:gd name="T60" fmla="*/ 85 w 126"/>
                    <a:gd name="T61" fmla="*/ 164 h 329"/>
                    <a:gd name="T62" fmla="*/ 87 w 126"/>
                    <a:gd name="T63" fmla="*/ 142 h 329"/>
                    <a:gd name="T64" fmla="*/ 87 w 126"/>
                    <a:gd name="T65" fmla="*/ 115 h 329"/>
                    <a:gd name="T66" fmla="*/ 81 w 126"/>
                    <a:gd name="T67" fmla="*/ 93 h 329"/>
                    <a:gd name="T68" fmla="*/ 73 w 126"/>
                    <a:gd name="T69" fmla="*/ 75 h 329"/>
                    <a:gd name="T70" fmla="*/ 61 w 126"/>
                    <a:gd name="T71" fmla="*/ 60 h 329"/>
                    <a:gd name="T72" fmla="*/ 48 w 126"/>
                    <a:gd name="T73" fmla="*/ 50 h 329"/>
                    <a:gd name="T74" fmla="*/ 33 w 126"/>
                    <a:gd name="T75" fmla="*/ 42 h 329"/>
                    <a:gd name="T76" fmla="*/ 12 w 126"/>
                    <a:gd name="T77" fmla="*/ 35 h 329"/>
                    <a:gd name="T78" fmla="*/ 0 w 126"/>
                    <a:gd name="T79" fmla="*/ 3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6" h="329">
                      <a:moveTo>
                        <a:pt x="0" y="0"/>
                      </a:moveTo>
                      <a:lnTo>
                        <a:pt x="0" y="0"/>
                      </a:lnTo>
                      <a:lnTo>
                        <a:pt x="10" y="0"/>
                      </a:lnTo>
                      <a:lnTo>
                        <a:pt x="22" y="1"/>
                      </a:lnTo>
                      <a:lnTo>
                        <a:pt x="33" y="4"/>
                      </a:lnTo>
                      <a:lnTo>
                        <a:pt x="45" y="9"/>
                      </a:lnTo>
                      <a:lnTo>
                        <a:pt x="57" y="13"/>
                      </a:lnTo>
                      <a:lnTo>
                        <a:pt x="69" y="21"/>
                      </a:lnTo>
                      <a:lnTo>
                        <a:pt x="79" y="29"/>
                      </a:lnTo>
                      <a:lnTo>
                        <a:pt x="91" y="39"/>
                      </a:lnTo>
                      <a:lnTo>
                        <a:pt x="98" y="47"/>
                      </a:lnTo>
                      <a:lnTo>
                        <a:pt x="105" y="56"/>
                      </a:lnTo>
                      <a:lnTo>
                        <a:pt x="110" y="65"/>
                      </a:lnTo>
                      <a:lnTo>
                        <a:pt x="115" y="77"/>
                      </a:lnTo>
                      <a:lnTo>
                        <a:pt x="118" y="88"/>
                      </a:lnTo>
                      <a:lnTo>
                        <a:pt x="122" y="101"/>
                      </a:lnTo>
                      <a:lnTo>
                        <a:pt x="123" y="108"/>
                      </a:lnTo>
                      <a:lnTo>
                        <a:pt x="124" y="114"/>
                      </a:lnTo>
                      <a:lnTo>
                        <a:pt x="124" y="122"/>
                      </a:lnTo>
                      <a:lnTo>
                        <a:pt x="126" y="130"/>
                      </a:lnTo>
                      <a:lnTo>
                        <a:pt x="124" y="141"/>
                      </a:lnTo>
                      <a:lnTo>
                        <a:pt x="124" y="152"/>
                      </a:lnTo>
                      <a:lnTo>
                        <a:pt x="123" y="163"/>
                      </a:lnTo>
                      <a:lnTo>
                        <a:pt x="122" y="173"/>
                      </a:lnTo>
                      <a:lnTo>
                        <a:pt x="119" y="183"/>
                      </a:lnTo>
                      <a:lnTo>
                        <a:pt x="116" y="192"/>
                      </a:lnTo>
                      <a:lnTo>
                        <a:pt x="114" y="201"/>
                      </a:lnTo>
                      <a:lnTo>
                        <a:pt x="112" y="212"/>
                      </a:lnTo>
                      <a:lnTo>
                        <a:pt x="108" y="220"/>
                      </a:lnTo>
                      <a:lnTo>
                        <a:pt x="105" y="227"/>
                      </a:lnTo>
                      <a:lnTo>
                        <a:pt x="101" y="235"/>
                      </a:lnTo>
                      <a:lnTo>
                        <a:pt x="97" y="243"/>
                      </a:lnTo>
                      <a:lnTo>
                        <a:pt x="91" y="250"/>
                      </a:lnTo>
                      <a:lnTo>
                        <a:pt x="87" y="258"/>
                      </a:lnTo>
                      <a:lnTo>
                        <a:pt x="83" y="264"/>
                      </a:lnTo>
                      <a:lnTo>
                        <a:pt x="79" y="272"/>
                      </a:lnTo>
                      <a:lnTo>
                        <a:pt x="70" y="280"/>
                      </a:lnTo>
                      <a:lnTo>
                        <a:pt x="62" y="289"/>
                      </a:lnTo>
                      <a:lnTo>
                        <a:pt x="53" y="297"/>
                      </a:lnTo>
                      <a:lnTo>
                        <a:pt x="44" y="305"/>
                      </a:lnTo>
                      <a:lnTo>
                        <a:pt x="35" y="310"/>
                      </a:lnTo>
                      <a:lnTo>
                        <a:pt x="25" y="316"/>
                      </a:lnTo>
                      <a:lnTo>
                        <a:pt x="16" y="321"/>
                      </a:lnTo>
                      <a:lnTo>
                        <a:pt x="8" y="326"/>
                      </a:lnTo>
                      <a:lnTo>
                        <a:pt x="0" y="329"/>
                      </a:lnTo>
                      <a:lnTo>
                        <a:pt x="0" y="288"/>
                      </a:lnTo>
                      <a:lnTo>
                        <a:pt x="8" y="284"/>
                      </a:lnTo>
                      <a:lnTo>
                        <a:pt x="20" y="276"/>
                      </a:lnTo>
                      <a:lnTo>
                        <a:pt x="32" y="268"/>
                      </a:lnTo>
                      <a:lnTo>
                        <a:pt x="36" y="262"/>
                      </a:lnTo>
                      <a:lnTo>
                        <a:pt x="43" y="256"/>
                      </a:lnTo>
                      <a:lnTo>
                        <a:pt x="47" y="250"/>
                      </a:lnTo>
                      <a:lnTo>
                        <a:pt x="53" y="245"/>
                      </a:lnTo>
                      <a:lnTo>
                        <a:pt x="57" y="237"/>
                      </a:lnTo>
                      <a:lnTo>
                        <a:pt x="62" y="229"/>
                      </a:lnTo>
                      <a:lnTo>
                        <a:pt x="66" y="221"/>
                      </a:lnTo>
                      <a:lnTo>
                        <a:pt x="72" y="214"/>
                      </a:lnTo>
                      <a:lnTo>
                        <a:pt x="74" y="205"/>
                      </a:lnTo>
                      <a:lnTo>
                        <a:pt x="78" y="196"/>
                      </a:lnTo>
                      <a:lnTo>
                        <a:pt x="81" y="185"/>
                      </a:lnTo>
                      <a:lnTo>
                        <a:pt x="83" y="176"/>
                      </a:lnTo>
                      <a:lnTo>
                        <a:pt x="85" y="164"/>
                      </a:lnTo>
                      <a:lnTo>
                        <a:pt x="86" y="154"/>
                      </a:lnTo>
                      <a:lnTo>
                        <a:pt x="87" y="142"/>
                      </a:lnTo>
                      <a:lnTo>
                        <a:pt x="89" y="130"/>
                      </a:lnTo>
                      <a:lnTo>
                        <a:pt x="87" y="115"/>
                      </a:lnTo>
                      <a:lnTo>
                        <a:pt x="85" y="105"/>
                      </a:lnTo>
                      <a:lnTo>
                        <a:pt x="81" y="93"/>
                      </a:lnTo>
                      <a:lnTo>
                        <a:pt x="78" y="85"/>
                      </a:lnTo>
                      <a:lnTo>
                        <a:pt x="73" y="75"/>
                      </a:lnTo>
                      <a:lnTo>
                        <a:pt x="68" y="68"/>
                      </a:lnTo>
                      <a:lnTo>
                        <a:pt x="61" y="60"/>
                      </a:lnTo>
                      <a:lnTo>
                        <a:pt x="56" y="56"/>
                      </a:lnTo>
                      <a:lnTo>
                        <a:pt x="48" y="50"/>
                      </a:lnTo>
                      <a:lnTo>
                        <a:pt x="41" y="46"/>
                      </a:lnTo>
                      <a:lnTo>
                        <a:pt x="33" y="42"/>
                      </a:lnTo>
                      <a:lnTo>
                        <a:pt x="27" y="39"/>
                      </a:lnTo>
                      <a:lnTo>
                        <a:pt x="12" y="35"/>
                      </a:lnTo>
                      <a:lnTo>
                        <a:pt x="0" y="35"/>
                      </a:lnTo>
                      <a:lnTo>
                        <a:pt x="0" y="35"/>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6" name="Freeform 466"/>
                <p:cNvSpPr>
                  <a:spLocks/>
                </p:cNvSpPr>
                <p:nvPr/>
              </p:nvSpPr>
              <p:spPr bwMode="auto">
                <a:xfrm>
                  <a:off x="2684" y="2698"/>
                  <a:ext cx="69" cy="216"/>
                </a:xfrm>
                <a:custGeom>
                  <a:avLst/>
                  <a:gdLst>
                    <a:gd name="T0" fmla="*/ 0 w 69"/>
                    <a:gd name="T1" fmla="*/ 0 h 216"/>
                    <a:gd name="T2" fmla="*/ 10 w 69"/>
                    <a:gd name="T3" fmla="*/ 0 h 216"/>
                    <a:gd name="T4" fmla="*/ 22 w 69"/>
                    <a:gd name="T5" fmla="*/ 4 h 216"/>
                    <a:gd name="T6" fmla="*/ 33 w 69"/>
                    <a:gd name="T7" fmla="*/ 9 h 216"/>
                    <a:gd name="T8" fmla="*/ 45 w 69"/>
                    <a:gd name="T9" fmla="*/ 19 h 216"/>
                    <a:gd name="T10" fmla="*/ 53 w 69"/>
                    <a:gd name="T11" fmla="*/ 29 h 216"/>
                    <a:gd name="T12" fmla="*/ 61 w 69"/>
                    <a:gd name="T13" fmla="*/ 42 h 216"/>
                    <a:gd name="T14" fmla="*/ 64 w 69"/>
                    <a:gd name="T15" fmla="*/ 50 h 216"/>
                    <a:gd name="T16" fmla="*/ 66 w 69"/>
                    <a:gd name="T17" fmla="*/ 58 h 216"/>
                    <a:gd name="T18" fmla="*/ 68 w 69"/>
                    <a:gd name="T19" fmla="*/ 67 h 216"/>
                    <a:gd name="T20" fmla="*/ 69 w 69"/>
                    <a:gd name="T21" fmla="*/ 79 h 216"/>
                    <a:gd name="T22" fmla="*/ 68 w 69"/>
                    <a:gd name="T23" fmla="*/ 89 h 216"/>
                    <a:gd name="T24" fmla="*/ 66 w 69"/>
                    <a:gd name="T25" fmla="*/ 99 h 216"/>
                    <a:gd name="T26" fmla="*/ 65 w 69"/>
                    <a:gd name="T27" fmla="*/ 108 h 216"/>
                    <a:gd name="T28" fmla="*/ 64 w 69"/>
                    <a:gd name="T29" fmla="*/ 119 h 216"/>
                    <a:gd name="T30" fmla="*/ 61 w 69"/>
                    <a:gd name="T31" fmla="*/ 127 h 216"/>
                    <a:gd name="T32" fmla="*/ 58 w 69"/>
                    <a:gd name="T33" fmla="*/ 136 h 216"/>
                    <a:gd name="T34" fmla="*/ 56 w 69"/>
                    <a:gd name="T35" fmla="*/ 144 h 216"/>
                    <a:gd name="T36" fmla="*/ 54 w 69"/>
                    <a:gd name="T37" fmla="*/ 153 h 216"/>
                    <a:gd name="T38" fmla="*/ 51 w 69"/>
                    <a:gd name="T39" fmla="*/ 160 h 216"/>
                    <a:gd name="T40" fmla="*/ 47 w 69"/>
                    <a:gd name="T41" fmla="*/ 168 h 216"/>
                    <a:gd name="T42" fmla="*/ 43 w 69"/>
                    <a:gd name="T43" fmla="*/ 174 h 216"/>
                    <a:gd name="T44" fmla="*/ 39 w 69"/>
                    <a:gd name="T45" fmla="*/ 181 h 216"/>
                    <a:gd name="T46" fmla="*/ 29 w 69"/>
                    <a:gd name="T47" fmla="*/ 191 h 216"/>
                    <a:gd name="T48" fmla="*/ 22 w 69"/>
                    <a:gd name="T49" fmla="*/ 202 h 216"/>
                    <a:gd name="T50" fmla="*/ 11 w 69"/>
                    <a:gd name="T51" fmla="*/ 208 h 216"/>
                    <a:gd name="T52" fmla="*/ 0 w 69"/>
                    <a:gd name="T53" fmla="*/ 216 h 216"/>
                    <a:gd name="T54" fmla="*/ 0 w 69"/>
                    <a:gd name="T55" fmla="*/ 216 h 216"/>
                    <a:gd name="T56" fmla="*/ 0 w 69"/>
                    <a:gd name="T57" fmla="*/ 171 h 216"/>
                    <a:gd name="T58" fmla="*/ 8 w 69"/>
                    <a:gd name="T59" fmla="*/ 165 h 216"/>
                    <a:gd name="T60" fmla="*/ 12 w 69"/>
                    <a:gd name="T61" fmla="*/ 157 h 216"/>
                    <a:gd name="T62" fmla="*/ 18 w 69"/>
                    <a:gd name="T63" fmla="*/ 149 h 216"/>
                    <a:gd name="T64" fmla="*/ 22 w 69"/>
                    <a:gd name="T65" fmla="*/ 139 h 216"/>
                    <a:gd name="T66" fmla="*/ 25 w 69"/>
                    <a:gd name="T67" fmla="*/ 129 h 216"/>
                    <a:gd name="T68" fmla="*/ 27 w 69"/>
                    <a:gd name="T69" fmla="*/ 117 h 216"/>
                    <a:gd name="T70" fmla="*/ 29 w 69"/>
                    <a:gd name="T71" fmla="*/ 106 h 216"/>
                    <a:gd name="T72" fmla="*/ 31 w 69"/>
                    <a:gd name="T73" fmla="*/ 92 h 216"/>
                    <a:gd name="T74" fmla="*/ 32 w 69"/>
                    <a:gd name="T75" fmla="*/ 79 h 216"/>
                    <a:gd name="T76" fmla="*/ 31 w 69"/>
                    <a:gd name="T77" fmla="*/ 67 h 216"/>
                    <a:gd name="T78" fmla="*/ 29 w 69"/>
                    <a:gd name="T79" fmla="*/ 60 h 216"/>
                    <a:gd name="T80" fmla="*/ 25 w 69"/>
                    <a:gd name="T81" fmla="*/ 52 h 216"/>
                    <a:gd name="T82" fmla="*/ 23 w 69"/>
                    <a:gd name="T83" fmla="*/ 48 h 216"/>
                    <a:gd name="T84" fmla="*/ 11 w 69"/>
                    <a:gd name="T85" fmla="*/ 38 h 216"/>
                    <a:gd name="T86" fmla="*/ 0 w 69"/>
                    <a:gd name="T87" fmla="*/ 37 h 216"/>
                    <a:gd name="T88" fmla="*/ 0 w 69"/>
                    <a:gd name="T89"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216">
                      <a:moveTo>
                        <a:pt x="0" y="0"/>
                      </a:moveTo>
                      <a:lnTo>
                        <a:pt x="10" y="0"/>
                      </a:lnTo>
                      <a:lnTo>
                        <a:pt x="22" y="4"/>
                      </a:lnTo>
                      <a:lnTo>
                        <a:pt x="33" y="9"/>
                      </a:lnTo>
                      <a:lnTo>
                        <a:pt x="45" y="19"/>
                      </a:lnTo>
                      <a:lnTo>
                        <a:pt x="53" y="29"/>
                      </a:lnTo>
                      <a:lnTo>
                        <a:pt x="61" y="42"/>
                      </a:lnTo>
                      <a:lnTo>
                        <a:pt x="64" y="50"/>
                      </a:lnTo>
                      <a:lnTo>
                        <a:pt x="66" y="58"/>
                      </a:lnTo>
                      <a:lnTo>
                        <a:pt x="68" y="67"/>
                      </a:lnTo>
                      <a:lnTo>
                        <a:pt x="69" y="79"/>
                      </a:lnTo>
                      <a:lnTo>
                        <a:pt x="68" y="89"/>
                      </a:lnTo>
                      <a:lnTo>
                        <a:pt x="66" y="99"/>
                      </a:lnTo>
                      <a:lnTo>
                        <a:pt x="65" y="108"/>
                      </a:lnTo>
                      <a:lnTo>
                        <a:pt x="64" y="119"/>
                      </a:lnTo>
                      <a:lnTo>
                        <a:pt x="61" y="127"/>
                      </a:lnTo>
                      <a:lnTo>
                        <a:pt x="58" y="136"/>
                      </a:lnTo>
                      <a:lnTo>
                        <a:pt x="56" y="144"/>
                      </a:lnTo>
                      <a:lnTo>
                        <a:pt x="54" y="153"/>
                      </a:lnTo>
                      <a:lnTo>
                        <a:pt x="51" y="160"/>
                      </a:lnTo>
                      <a:lnTo>
                        <a:pt x="47" y="168"/>
                      </a:lnTo>
                      <a:lnTo>
                        <a:pt x="43" y="174"/>
                      </a:lnTo>
                      <a:lnTo>
                        <a:pt x="39" y="181"/>
                      </a:lnTo>
                      <a:lnTo>
                        <a:pt x="29" y="191"/>
                      </a:lnTo>
                      <a:lnTo>
                        <a:pt x="22" y="202"/>
                      </a:lnTo>
                      <a:lnTo>
                        <a:pt x="11" y="208"/>
                      </a:lnTo>
                      <a:lnTo>
                        <a:pt x="0" y="216"/>
                      </a:lnTo>
                      <a:lnTo>
                        <a:pt x="0" y="216"/>
                      </a:lnTo>
                      <a:lnTo>
                        <a:pt x="0" y="171"/>
                      </a:lnTo>
                      <a:lnTo>
                        <a:pt x="8" y="165"/>
                      </a:lnTo>
                      <a:lnTo>
                        <a:pt x="12" y="157"/>
                      </a:lnTo>
                      <a:lnTo>
                        <a:pt x="18" y="149"/>
                      </a:lnTo>
                      <a:lnTo>
                        <a:pt x="22" y="139"/>
                      </a:lnTo>
                      <a:lnTo>
                        <a:pt x="25" y="129"/>
                      </a:lnTo>
                      <a:lnTo>
                        <a:pt x="27" y="117"/>
                      </a:lnTo>
                      <a:lnTo>
                        <a:pt x="29" y="106"/>
                      </a:lnTo>
                      <a:lnTo>
                        <a:pt x="31" y="92"/>
                      </a:lnTo>
                      <a:lnTo>
                        <a:pt x="32" y="79"/>
                      </a:lnTo>
                      <a:lnTo>
                        <a:pt x="31" y="67"/>
                      </a:lnTo>
                      <a:lnTo>
                        <a:pt x="29" y="60"/>
                      </a:lnTo>
                      <a:lnTo>
                        <a:pt x="25" y="52"/>
                      </a:lnTo>
                      <a:lnTo>
                        <a:pt x="23" y="48"/>
                      </a:lnTo>
                      <a:lnTo>
                        <a:pt x="11" y="38"/>
                      </a:lnTo>
                      <a:lnTo>
                        <a:pt x="0" y="37"/>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7" name="Freeform 467"/>
                <p:cNvSpPr>
                  <a:spLocks/>
                </p:cNvSpPr>
                <p:nvPr/>
              </p:nvSpPr>
              <p:spPr bwMode="auto">
                <a:xfrm>
                  <a:off x="2570" y="2698"/>
                  <a:ext cx="114" cy="236"/>
                </a:xfrm>
                <a:custGeom>
                  <a:avLst/>
                  <a:gdLst>
                    <a:gd name="T0" fmla="*/ 113 w 114"/>
                    <a:gd name="T1" fmla="*/ 37 h 236"/>
                    <a:gd name="T2" fmla="*/ 105 w 114"/>
                    <a:gd name="T3" fmla="*/ 37 h 236"/>
                    <a:gd name="T4" fmla="*/ 92 w 114"/>
                    <a:gd name="T5" fmla="*/ 40 h 236"/>
                    <a:gd name="T6" fmla="*/ 78 w 114"/>
                    <a:gd name="T7" fmla="*/ 48 h 236"/>
                    <a:gd name="T8" fmla="*/ 64 w 114"/>
                    <a:gd name="T9" fmla="*/ 60 h 236"/>
                    <a:gd name="T10" fmla="*/ 53 w 114"/>
                    <a:gd name="T11" fmla="*/ 75 h 236"/>
                    <a:gd name="T12" fmla="*/ 45 w 114"/>
                    <a:gd name="T13" fmla="*/ 94 h 236"/>
                    <a:gd name="T14" fmla="*/ 37 w 114"/>
                    <a:gd name="T15" fmla="*/ 116 h 236"/>
                    <a:gd name="T16" fmla="*/ 35 w 114"/>
                    <a:gd name="T17" fmla="*/ 136 h 236"/>
                    <a:gd name="T18" fmla="*/ 35 w 114"/>
                    <a:gd name="T19" fmla="*/ 152 h 236"/>
                    <a:gd name="T20" fmla="*/ 35 w 114"/>
                    <a:gd name="T21" fmla="*/ 169 h 236"/>
                    <a:gd name="T22" fmla="*/ 39 w 114"/>
                    <a:gd name="T23" fmla="*/ 185 h 236"/>
                    <a:gd name="T24" fmla="*/ 51 w 114"/>
                    <a:gd name="T25" fmla="*/ 198 h 236"/>
                    <a:gd name="T26" fmla="*/ 66 w 114"/>
                    <a:gd name="T27" fmla="*/ 199 h 236"/>
                    <a:gd name="T28" fmla="*/ 80 w 114"/>
                    <a:gd name="T29" fmla="*/ 195 h 236"/>
                    <a:gd name="T30" fmla="*/ 96 w 114"/>
                    <a:gd name="T31" fmla="*/ 186 h 236"/>
                    <a:gd name="T32" fmla="*/ 113 w 114"/>
                    <a:gd name="T33" fmla="*/ 173 h 236"/>
                    <a:gd name="T34" fmla="*/ 114 w 114"/>
                    <a:gd name="T35" fmla="*/ 216 h 236"/>
                    <a:gd name="T36" fmla="*/ 95 w 114"/>
                    <a:gd name="T37" fmla="*/ 228 h 236"/>
                    <a:gd name="T38" fmla="*/ 76 w 114"/>
                    <a:gd name="T39" fmla="*/ 233 h 236"/>
                    <a:gd name="T40" fmla="*/ 62 w 114"/>
                    <a:gd name="T41" fmla="*/ 236 h 236"/>
                    <a:gd name="T42" fmla="*/ 37 w 114"/>
                    <a:gd name="T43" fmla="*/ 231 h 236"/>
                    <a:gd name="T44" fmla="*/ 18 w 114"/>
                    <a:gd name="T45" fmla="*/ 216 h 236"/>
                    <a:gd name="T46" fmla="*/ 9 w 114"/>
                    <a:gd name="T47" fmla="*/ 204 h 236"/>
                    <a:gd name="T48" fmla="*/ 4 w 114"/>
                    <a:gd name="T49" fmla="*/ 191 h 236"/>
                    <a:gd name="T50" fmla="*/ 0 w 114"/>
                    <a:gd name="T51" fmla="*/ 175 h 236"/>
                    <a:gd name="T52" fmla="*/ 0 w 114"/>
                    <a:gd name="T53" fmla="*/ 160 h 236"/>
                    <a:gd name="T54" fmla="*/ 0 w 114"/>
                    <a:gd name="T55" fmla="*/ 137 h 236"/>
                    <a:gd name="T56" fmla="*/ 3 w 114"/>
                    <a:gd name="T57" fmla="*/ 117 h 236"/>
                    <a:gd name="T58" fmla="*/ 5 w 114"/>
                    <a:gd name="T59" fmla="*/ 99 h 236"/>
                    <a:gd name="T60" fmla="*/ 10 w 114"/>
                    <a:gd name="T61" fmla="*/ 83 h 236"/>
                    <a:gd name="T62" fmla="*/ 16 w 114"/>
                    <a:gd name="T63" fmla="*/ 67 h 236"/>
                    <a:gd name="T64" fmla="*/ 22 w 114"/>
                    <a:gd name="T65" fmla="*/ 56 h 236"/>
                    <a:gd name="T66" fmla="*/ 39 w 114"/>
                    <a:gd name="T67" fmla="*/ 35 h 236"/>
                    <a:gd name="T68" fmla="*/ 57 w 114"/>
                    <a:gd name="T69" fmla="*/ 17 h 236"/>
                    <a:gd name="T70" fmla="*/ 75 w 114"/>
                    <a:gd name="T71" fmla="*/ 7 h 236"/>
                    <a:gd name="T72" fmla="*/ 93 w 114"/>
                    <a:gd name="T73" fmla="*/ 2 h 236"/>
                    <a:gd name="T74" fmla="*/ 112 w 114"/>
                    <a:gd name="T75" fmla="*/ 0 h 236"/>
                    <a:gd name="T76" fmla="*/ 114 w 114"/>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4" h="236">
                      <a:moveTo>
                        <a:pt x="114" y="37"/>
                      </a:moveTo>
                      <a:lnTo>
                        <a:pt x="113" y="37"/>
                      </a:lnTo>
                      <a:lnTo>
                        <a:pt x="112" y="37"/>
                      </a:lnTo>
                      <a:lnTo>
                        <a:pt x="105" y="37"/>
                      </a:lnTo>
                      <a:lnTo>
                        <a:pt x="99" y="38"/>
                      </a:lnTo>
                      <a:lnTo>
                        <a:pt x="92" y="40"/>
                      </a:lnTo>
                      <a:lnTo>
                        <a:pt x="85" y="44"/>
                      </a:lnTo>
                      <a:lnTo>
                        <a:pt x="78" y="48"/>
                      </a:lnTo>
                      <a:lnTo>
                        <a:pt x="71" y="53"/>
                      </a:lnTo>
                      <a:lnTo>
                        <a:pt x="64" y="60"/>
                      </a:lnTo>
                      <a:lnTo>
                        <a:pt x="59" y="69"/>
                      </a:lnTo>
                      <a:lnTo>
                        <a:pt x="53" y="75"/>
                      </a:lnTo>
                      <a:lnTo>
                        <a:pt x="49" y="85"/>
                      </a:lnTo>
                      <a:lnTo>
                        <a:pt x="45" y="94"/>
                      </a:lnTo>
                      <a:lnTo>
                        <a:pt x="41" y="106"/>
                      </a:lnTo>
                      <a:lnTo>
                        <a:pt x="37" y="116"/>
                      </a:lnTo>
                      <a:lnTo>
                        <a:pt x="35" y="129"/>
                      </a:lnTo>
                      <a:lnTo>
                        <a:pt x="35" y="136"/>
                      </a:lnTo>
                      <a:lnTo>
                        <a:pt x="35" y="144"/>
                      </a:lnTo>
                      <a:lnTo>
                        <a:pt x="35" y="152"/>
                      </a:lnTo>
                      <a:lnTo>
                        <a:pt x="35" y="160"/>
                      </a:lnTo>
                      <a:lnTo>
                        <a:pt x="35" y="169"/>
                      </a:lnTo>
                      <a:lnTo>
                        <a:pt x="37" y="178"/>
                      </a:lnTo>
                      <a:lnTo>
                        <a:pt x="39" y="185"/>
                      </a:lnTo>
                      <a:lnTo>
                        <a:pt x="43" y="193"/>
                      </a:lnTo>
                      <a:lnTo>
                        <a:pt x="51" y="198"/>
                      </a:lnTo>
                      <a:lnTo>
                        <a:pt x="62" y="200"/>
                      </a:lnTo>
                      <a:lnTo>
                        <a:pt x="66" y="199"/>
                      </a:lnTo>
                      <a:lnTo>
                        <a:pt x="72" y="198"/>
                      </a:lnTo>
                      <a:lnTo>
                        <a:pt x="80" y="195"/>
                      </a:lnTo>
                      <a:lnTo>
                        <a:pt x="88" y="193"/>
                      </a:lnTo>
                      <a:lnTo>
                        <a:pt x="96" y="186"/>
                      </a:lnTo>
                      <a:lnTo>
                        <a:pt x="105" y="181"/>
                      </a:lnTo>
                      <a:lnTo>
                        <a:pt x="113" y="173"/>
                      </a:lnTo>
                      <a:lnTo>
                        <a:pt x="114" y="171"/>
                      </a:lnTo>
                      <a:lnTo>
                        <a:pt x="114" y="216"/>
                      </a:lnTo>
                      <a:lnTo>
                        <a:pt x="104" y="223"/>
                      </a:lnTo>
                      <a:lnTo>
                        <a:pt x="95" y="228"/>
                      </a:lnTo>
                      <a:lnTo>
                        <a:pt x="84" y="231"/>
                      </a:lnTo>
                      <a:lnTo>
                        <a:pt x="76" y="233"/>
                      </a:lnTo>
                      <a:lnTo>
                        <a:pt x="67" y="235"/>
                      </a:lnTo>
                      <a:lnTo>
                        <a:pt x="62" y="236"/>
                      </a:lnTo>
                      <a:lnTo>
                        <a:pt x="49" y="233"/>
                      </a:lnTo>
                      <a:lnTo>
                        <a:pt x="37" y="231"/>
                      </a:lnTo>
                      <a:lnTo>
                        <a:pt x="26" y="224"/>
                      </a:lnTo>
                      <a:lnTo>
                        <a:pt x="18" y="216"/>
                      </a:lnTo>
                      <a:lnTo>
                        <a:pt x="13" y="210"/>
                      </a:lnTo>
                      <a:lnTo>
                        <a:pt x="9" y="204"/>
                      </a:lnTo>
                      <a:lnTo>
                        <a:pt x="6" y="198"/>
                      </a:lnTo>
                      <a:lnTo>
                        <a:pt x="4" y="191"/>
                      </a:lnTo>
                      <a:lnTo>
                        <a:pt x="1" y="183"/>
                      </a:lnTo>
                      <a:lnTo>
                        <a:pt x="0" y="175"/>
                      </a:lnTo>
                      <a:lnTo>
                        <a:pt x="0" y="168"/>
                      </a:lnTo>
                      <a:lnTo>
                        <a:pt x="0" y="160"/>
                      </a:lnTo>
                      <a:lnTo>
                        <a:pt x="0" y="148"/>
                      </a:lnTo>
                      <a:lnTo>
                        <a:pt x="0" y="137"/>
                      </a:lnTo>
                      <a:lnTo>
                        <a:pt x="0" y="127"/>
                      </a:lnTo>
                      <a:lnTo>
                        <a:pt x="3" y="117"/>
                      </a:lnTo>
                      <a:lnTo>
                        <a:pt x="3" y="107"/>
                      </a:lnTo>
                      <a:lnTo>
                        <a:pt x="5" y="99"/>
                      </a:lnTo>
                      <a:lnTo>
                        <a:pt x="6" y="91"/>
                      </a:lnTo>
                      <a:lnTo>
                        <a:pt x="10" y="83"/>
                      </a:lnTo>
                      <a:lnTo>
                        <a:pt x="13" y="75"/>
                      </a:lnTo>
                      <a:lnTo>
                        <a:pt x="16" y="67"/>
                      </a:lnTo>
                      <a:lnTo>
                        <a:pt x="18" y="61"/>
                      </a:lnTo>
                      <a:lnTo>
                        <a:pt x="22" y="56"/>
                      </a:lnTo>
                      <a:lnTo>
                        <a:pt x="30" y="44"/>
                      </a:lnTo>
                      <a:lnTo>
                        <a:pt x="39" y="35"/>
                      </a:lnTo>
                      <a:lnTo>
                        <a:pt x="47" y="25"/>
                      </a:lnTo>
                      <a:lnTo>
                        <a:pt x="57" y="17"/>
                      </a:lnTo>
                      <a:lnTo>
                        <a:pt x="64" y="11"/>
                      </a:lnTo>
                      <a:lnTo>
                        <a:pt x="75" y="7"/>
                      </a:lnTo>
                      <a:lnTo>
                        <a:pt x="84" y="3"/>
                      </a:lnTo>
                      <a:lnTo>
                        <a:pt x="93" y="2"/>
                      </a:lnTo>
                      <a:lnTo>
                        <a:pt x="103" y="0"/>
                      </a:lnTo>
                      <a:lnTo>
                        <a:pt x="112" y="0"/>
                      </a:lnTo>
                      <a:lnTo>
                        <a:pt x="113" y="0"/>
                      </a:lnTo>
                      <a:lnTo>
                        <a:pt x="114" y="0"/>
                      </a:lnTo>
                      <a:lnTo>
                        <a:pt x="114" y="3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8" name="Freeform 468"/>
                <p:cNvSpPr>
                  <a:spLocks/>
                </p:cNvSpPr>
                <p:nvPr/>
              </p:nvSpPr>
              <p:spPr bwMode="auto">
                <a:xfrm>
                  <a:off x="1115" y="1358"/>
                  <a:ext cx="2520" cy="359"/>
                </a:xfrm>
                <a:custGeom>
                  <a:avLst/>
                  <a:gdLst>
                    <a:gd name="T0" fmla="*/ 64 w 2520"/>
                    <a:gd name="T1" fmla="*/ 93 h 359"/>
                    <a:gd name="T2" fmla="*/ 196 w 2520"/>
                    <a:gd name="T3" fmla="*/ 138 h 359"/>
                    <a:gd name="T4" fmla="*/ 326 w 2520"/>
                    <a:gd name="T5" fmla="*/ 178 h 359"/>
                    <a:gd name="T6" fmla="*/ 458 w 2520"/>
                    <a:gd name="T7" fmla="*/ 210 h 359"/>
                    <a:gd name="T8" fmla="*/ 588 w 2520"/>
                    <a:gd name="T9" fmla="*/ 237 h 359"/>
                    <a:gd name="T10" fmla="*/ 719 w 2520"/>
                    <a:gd name="T11" fmla="*/ 259 h 359"/>
                    <a:gd name="T12" fmla="*/ 849 w 2520"/>
                    <a:gd name="T13" fmla="*/ 275 h 359"/>
                    <a:gd name="T14" fmla="*/ 979 w 2520"/>
                    <a:gd name="T15" fmla="*/ 284 h 359"/>
                    <a:gd name="T16" fmla="*/ 1111 w 2520"/>
                    <a:gd name="T17" fmla="*/ 288 h 359"/>
                    <a:gd name="T18" fmla="*/ 1243 w 2520"/>
                    <a:gd name="T19" fmla="*/ 287 h 359"/>
                    <a:gd name="T20" fmla="*/ 1376 w 2520"/>
                    <a:gd name="T21" fmla="*/ 279 h 359"/>
                    <a:gd name="T22" fmla="*/ 1510 w 2520"/>
                    <a:gd name="T23" fmla="*/ 268 h 359"/>
                    <a:gd name="T24" fmla="*/ 1646 w 2520"/>
                    <a:gd name="T25" fmla="*/ 251 h 359"/>
                    <a:gd name="T26" fmla="*/ 1781 w 2520"/>
                    <a:gd name="T27" fmla="*/ 228 h 359"/>
                    <a:gd name="T28" fmla="*/ 1920 w 2520"/>
                    <a:gd name="T29" fmla="*/ 200 h 359"/>
                    <a:gd name="T30" fmla="*/ 2061 w 2520"/>
                    <a:gd name="T31" fmla="*/ 168 h 359"/>
                    <a:gd name="T32" fmla="*/ 2149 w 2520"/>
                    <a:gd name="T33" fmla="*/ 145 h 359"/>
                    <a:gd name="T34" fmla="*/ 2183 w 2520"/>
                    <a:gd name="T35" fmla="*/ 131 h 359"/>
                    <a:gd name="T36" fmla="*/ 2216 w 2520"/>
                    <a:gd name="T37" fmla="*/ 118 h 359"/>
                    <a:gd name="T38" fmla="*/ 2248 w 2520"/>
                    <a:gd name="T39" fmla="*/ 105 h 359"/>
                    <a:gd name="T40" fmla="*/ 2279 w 2520"/>
                    <a:gd name="T41" fmla="*/ 93 h 359"/>
                    <a:gd name="T42" fmla="*/ 2308 w 2520"/>
                    <a:gd name="T43" fmla="*/ 81 h 359"/>
                    <a:gd name="T44" fmla="*/ 2350 w 2520"/>
                    <a:gd name="T45" fmla="*/ 64 h 359"/>
                    <a:gd name="T46" fmla="*/ 2399 w 2520"/>
                    <a:gd name="T47" fmla="*/ 42 h 359"/>
                    <a:gd name="T48" fmla="*/ 2443 w 2520"/>
                    <a:gd name="T49" fmla="*/ 25 h 359"/>
                    <a:gd name="T50" fmla="*/ 2479 w 2520"/>
                    <a:gd name="T51" fmla="*/ 10 h 359"/>
                    <a:gd name="T52" fmla="*/ 2520 w 2520"/>
                    <a:gd name="T53" fmla="*/ 0 h 359"/>
                    <a:gd name="T54" fmla="*/ 2505 w 2520"/>
                    <a:gd name="T55" fmla="*/ 47 h 359"/>
                    <a:gd name="T56" fmla="*/ 2489 w 2520"/>
                    <a:gd name="T57" fmla="*/ 97 h 359"/>
                    <a:gd name="T58" fmla="*/ 2435 w 2520"/>
                    <a:gd name="T59" fmla="*/ 117 h 359"/>
                    <a:gd name="T60" fmla="*/ 2378 w 2520"/>
                    <a:gd name="T61" fmla="*/ 137 h 359"/>
                    <a:gd name="T62" fmla="*/ 2316 w 2520"/>
                    <a:gd name="T63" fmla="*/ 156 h 359"/>
                    <a:gd name="T64" fmla="*/ 2252 w 2520"/>
                    <a:gd name="T65" fmla="*/ 178 h 359"/>
                    <a:gd name="T66" fmla="*/ 2182 w 2520"/>
                    <a:gd name="T67" fmla="*/ 196 h 359"/>
                    <a:gd name="T68" fmla="*/ 2108 w 2520"/>
                    <a:gd name="T69" fmla="*/ 216 h 359"/>
                    <a:gd name="T70" fmla="*/ 2030 w 2520"/>
                    <a:gd name="T71" fmla="*/ 234 h 359"/>
                    <a:gd name="T72" fmla="*/ 1950 w 2520"/>
                    <a:gd name="T73" fmla="*/ 253 h 359"/>
                    <a:gd name="T74" fmla="*/ 1863 w 2520"/>
                    <a:gd name="T75" fmla="*/ 268 h 359"/>
                    <a:gd name="T76" fmla="*/ 1775 w 2520"/>
                    <a:gd name="T77" fmla="*/ 284 h 359"/>
                    <a:gd name="T78" fmla="*/ 1680 w 2520"/>
                    <a:gd name="T79" fmla="*/ 299 h 359"/>
                    <a:gd name="T80" fmla="*/ 1584 w 2520"/>
                    <a:gd name="T81" fmla="*/ 313 h 359"/>
                    <a:gd name="T82" fmla="*/ 1483 w 2520"/>
                    <a:gd name="T83" fmla="*/ 325 h 359"/>
                    <a:gd name="T84" fmla="*/ 1379 w 2520"/>
                    <a:gd name="T85" fmla="*/ 337 h 359"/>
                    <a:gd name="T86" fmla="*/ 1269 w 2520"/>
                    <a:gd name="T87" fmla="*/ 346 h 359"/>
                    <a:gd name="T88" fmla="*/ 1159 w 2520"/>
                    <a:gd name="T89" fmla="*/ 355 h 359"/>
                    <a:gd name="T90" fmla="*/ 1060 w 2520"/>
                    <a:gd name="T91" fmla="*/ 359 h 359"/>
                    <a:gd name="T92" fmla="*/ 965 w 2520"/>
                    <a:gd name="T93" fmla="*/ 359 h 359"/>
                    <a:gd name="T94" fmla="*/ 874 w 2520"/>
                    <a:gd name="T95" fmla="*/ 355 h 359"/>
                    <a:gd name="T96" fmla="*/ 787 w 2520"/>
                    <a:gd name="T97" fmla="*/ 351 h 359"/>
                    <a:gd name="T98" fmla="*/ 703 w 2520"/>
                    <a:gd name="T99" fmla="*/ 342 h 359"/>
                    <a:gd name="T100" fmla="*/ 623 w 2520"/>
                    <a:gd name="T101" fmla="*/ 333 h 359"/>
                    <a:gd name="T102" fmla="*/ 546 w 2520"/>
                    <a:gd name="T103" fmla="*/ 320 h 359"/>
                    <a:gd name="T104" fmla="*/ 475 w 2520"/>
                    <a:gd name="T105" fmla="*/ 307 h 359"/>
                    <a:gd name="T106" fmla="*/ 405 w 2520"/>
                    <a:gd name="T107" fmla="*/ 289 h 359"/>
                    <a:gd name="T108" fmla="*/ 341 w 2520"/>
                    <a:gd name="T109" fmla="*/ 274 h 359"/>
                    <a:gd name="T110" fmla="*/ 279 w 2520"/>
                    <a:gd name="T111" fmla="*/ 255 h 359"/>
                    <a:gd name="T112" fmla="*/ 222 w 2520"/>
                    <a:gd name="T113" fmla="*/ 237 h 359"/>
                    <a:gd name="T114" fmla="*/ 168 w 2520"/>
                    <a:gd name="T115" fmla="*/ 217 h 359"/>
                    <a:gd name="T116" fmla="*/ 118 w 2520"/>
                    <a:gd name="T117" fmla="*/ 199 h 359"/>
                    <a:gd name="T118" fmla="*/ 72 w 2520"/>
                    <a:gd name="T119" fmla="*/ 179 h 359"/>
                    <a:gd name="T120" fmla="*/ 31 w 2520"/>
                    <a:gd name="T121" fmla="*/ 16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0" h="359">
                      <a:moveTo>
                        <a:pt x="31" y="162"/>
                      </a:moveTo>
                      <a:lnTo>
                        <a:pt x="0" y="70"/>
                      </a:lnTo>
                      <a:lnTo>
                        <a:pt x="31" y="81"/>
                      </a:lnTo>
                      <a:lnTo>
                        <a:pt x="64" y="93"/>
                      </a:lnTo>
                      <a:lnTo>
                        <a:pt x="97" y="105"/>
                      </a:lnTo>
                      <a:lnTo>
                        <a:pt x="130" y="117"/>
                      </a:lnTo>
                      <a:lnTo>
                        <a:pt x="163" y="127"/>
                      </a:lnTo>
                      <a:lnTo>
                        <a:pt x="196" y="138"/>
                      </a:lnTo>
                      <a:lnTo>
                        <a:pt x="229" y="149"/>
                      </a:lnTo>
                      <a:lnTo>
                        <a:pt x="262" y="159"/>
                      </a:lnTo>
                      <a:lnTo>
                        <a:pt x="293" y="168"/>
                      </a:lnTo>
                      <a:lnTo>
                        <a:pt x="326" y="178"/>
                      </a:lnTo>
                      <a:lnTo>
                        <a:pt x="359" y="185"/>
                      </a:lnTo>
                      <a:lnTo>
                        <a:pt x="392" y="195"/>
                      </a:lnTo>
                      <a:lnTo>
                        <a:pt x="425" y="203"/>
                      </a:lnTo>
                      <a:lnTo>
                        <a:pt x="458" y="210"/>
                      </a:lnTo>
                      <a:lnTo>
                        <a:pt x="491" y="218"/>
                      </a:lnTo>
                      <a:lnTo>
                        <a:pt x="524" y="226"/>
                      </a:lnTo>
                      <a:lnTo>
                        <a:pt x="555" y="232"/>
                      </a:lnTo>
                      <a:lnTo>
                        <a:pt x="588" y="237"/>
                      </a:lnTo>
                      <a:lnTo>
                        <a:pt x="621" y="242"/>
                      </a:lnTo>
                      <a:lnTo>
                        <a:pt x="654" y="249"/>
                      </a:lnTo>
                      <a:lnTo>
                        <a:pt x="686" y="254"/>
                      </a:lnTo>
                      <a:lnTo>
                        <a:pt x="719" y="259"/>
                      </a:lnTo>
                      <a:lnTo>
                        <a:pt x="752" y="263"/>
                      </a:lnTo>
                      <a:lnTo>
                        <a:pt x="785" y="268"/>
                      </a:lnTo>
                      <a:lnTo>
                        <a:pt x="816" y="271"/>
                      </a:lnTo>
                      <a:lnTo>
                        <a:pt x="849" y="275"/>
                      </a:lnTo>
                      <a:lnTo>
                        <a:pt x="882" y="278"/>
                      </a:lnTo>
                      <a:lnTo>
                        <a:pt x="915" y="280"/>
                      </a:lnTo>
                      <a:lnTo>
                        <a:pt x="947" y="282"/>
                      </a:lnTo>
                      <a:lnTo>
                        <a:pt x="979" y="284"/>
                      </a:lnTo>
                      <a:lnTo>
                        <a:pt x="1012" y="286"/>
                      </a:lnTo>
                      <a:lnTo>
                        <a:pt x="1047" y="288"/>
                      </a:lnTo>
                      <a:lnTo>
                        <a:pt x="1078" y="288"/>
                      </a:lnTo>
                      <a:lnTo>
                        <a:pt x="1111" y="288"/>
                      </a:lnTo>
                      <a:lnTo>
                        <a:pt x="1144" y="288"/>
                      </a:lnTo>
                      <a:lnTo>
                        <a:pt x="1177" y="288"/>
                      </a:lnTo>
                      <a:lnTo>
                        <a:pt x="1210" y="287"/>
                      </a:lnTo>
                      <a:lnTo>
                        <a:pt x="1243" y="287"/>
                      </a:lnTo>
                      <a:lnTo>
                        <a:pt x="1276" y="286"/>
                      </a:lnTo>
                      <a:lnTo>
                        <a:pt x="1310" y="284"/>
                      </a:lnTo>
                      <a:lnTo>
                        <a:pt x="1342" y="282"/>
                      </a:lnTo>
                      <a:lnTo>
                        <a:pt x="1376" y="279"/>
                      </a:lnTo>
                      <a:lnTo>
                        <a:pt x="1409" y="276"/>
                      </a:lnTo>
                      <a:lnTo>
                        <a:pt x="1443" y="275"/>
                      </a:lnTo>
                      <a:lnTo>
                        <a:pt x="1476" y="271"/>
                      </a:lnTo>
                      <a:lnTo>
                        <a:pt x="1510" y="268"/>
                      </a:lnTo>
                      <a:lnTo>
                        <a:pt x="1543" y="264"/>
                      </a:lnTo>
                      <a:lnTo>
                        <a:pt x="1579" y="262"/>
                      </a:lnTo>
                      <a:lnTo>
                        <a:pt x="1612" y="257"/>
                      </a:lnTo>
                      <a:lnTo>
                        <a:pt x="1646" y="251"/>
                      </a:lnTo>
                      <a:lnTo>
                        <a:pt x="1679" y="246"/>
                      </a:lnTo>
                      <a:lnTo>
                        <a:pt x="1713" y="241"/>
                      </a:lnTo>
                      <a:lnTo>
                        <a:pt x="1747" y="234"/>
                      </a:lnTo>
                      <a:lnTo>
                        <a:pt x="1781" y="228"/>
                      </a:lnTo>
                      <a:lnTo>
                        <a:pt x="1816" y="221"/>
                      </a:lnTo>
                      <a:lnTo>
                        <a:pt x="1851" y="216"/>
                      </a:lnTo>
                      <a:lnTo>
                        <a:pt x="1886" y="208"/>
                      </a:lnTo>
                      <a:lnTo>
                        <a:pt x="1920" y="200"/>
                      </a:lnTo>
                      <a:lnTo>
                        <a:pt x="1954" y="192"/>
                      </a:lnTo>
                      <a:lnTo>
                        <a:pt x="1990" y="185"/>
                      </a:lnTo>
                      <a:lnTo>
                        <a:pt x="2025" y="176"/>
                      </a:lnTo>
                      <a:lnTo>
                        <a:pt x="2061" y="168"/>
                      </a:lnTo>
                      <a:lnTo>
                        <a:pt x="2096" y="160"/>
                      </a:lnTo>
                      <a:lnTo>
                        <a:pt x="2132" y="153"/>
                      </a:lnTo>
                      <a:lnTo>
                        <a:pt x="2140" y="149"/>
                      </a:lnTo>
                      <a:lnTo>
                        <a:pt x="2149" y="145"/>
                      </a:lnTo>
                      <a:lnTo>
                        <a:pt x="2157" y="141"/>
                      </a:lnTo>
                      <a:lnTo>
                        <a:pt x="2166" y="138"/>
                      </a:lnTo>
                      <a:lnTo>
                        <a:pt x="2174" y="134"/>
                      </a:lnTo>
                      <a:lnTo>
                        <a:pt x="2183" y="131"/>
                      </a:lnTo>
                      <a:lnTo>
                        <a:pt x="2191" y="127"/>
                      </a:lnTo>
                      <a:lnTo>
                        <a:pt x="2200" y="125"/>
                      </a:lnTo>
                      <a:lnTo>
                        <a:pt x="2208" y="121"/>
                      </a:lnTo>
                      <a:lnTo>
                        <a:pt x="2216" y="118"/>
                      </a:lnTo>
                      <a:lnTo>
                        <a:pt x="2224" y="114"/>
                      </a:lnTo>
                      <a:lnTo>
                        <a:pt x="2232" y="112"/>
                      </a:lnTo>
                      <a:lnTo>
                        <a:pt x="2240" y="108"/>
                      </a:lnTo>
                      <a:lnTo>
                        <a:pt x="2248" y="105"/>
                      </a:lnTo>
                      <a:lnTo>
                        <a:pt x="2256" y="102"/>
                      </a:lnTo>
                      <a:lnTo>
                        <a:pt x="2265" y="100"/>
                      </a:lnTo>
                      <a:lnTo>
                        <a:pt x="2271" y="96"/>
                      </a:lnTo>
                      <a:lnTo>
                        <a:pt x="2279" y="93"/>
                      </a:lnTo>
                      <a:lnTo>
                        <a:pt x="2286" y="91"/>
                      </a:lnTo>
                      <a:lnTo>
                        <a:pt x="2294" y="88"/>
                      </a:lnTo>
                      <a:lnTo>
                        <a:pt x="2300" y="84"/>
                      </a:lnTo>
                      <a:lnTo>
                        <a:pt x="2308" y="81"/>
                      </a:lnTo>
                      <a:lnTo>
                        <a:pt x="2315" y="79"/>
                      </a:lnTo>
                      <a:lnTo>
                        <a:pt x="2323" y="76"/>
                      </a:lnTo>
                      <a:lnTo>
                        <a:pt x="2336" y="70"/>
                      </a:lnTo>
                      <a:lnTo>
                        <a:pt x="2350" y="64"/>
                      </a:lnTo>
                      <a:lnTo>
                        <a:pt x="2364" y="58"/>
                      </a:lnTo>
                      <a:lnTo>
                        <a:pt x="2377" y="54"/>
                      </a:lnTo>
                      <a:lnTo>
                        <a:pt x="2387" y="47"/>
                      </a:lnTo>
                      <a:lnTo>
                        <a:pt x="2399" y="42"/>
                      </a:lnTo>
                      <a:lnTo>
                        <a:pt x="2411" y="38"/>
                      </a:lnTo>
                      <a:lnTo>
                        <a:pt x="2423" y="34"/>
                      </a:lnTo>
                      <a:lnTo>
                        <a:pt x="2432" y="29"/>
                      </a:lnTo>
                      <a:lnTo>
                        <a:pt x="2443" y="25"/>
                      </a:lnTo>
                      <a:lnTo>
                        <a:pt x="2453" y="21"/>
                      </a:lnTo>
                      <a:lnTo>
                        <a:pt x="2464" y="18"/>
                      </a:lnTo>
                      <a:lnTo>
                        <a:pt x="2472" y="14"/>
                      </a:lnTo>
                      <a:lnTo>
                        <a:pt x="2479" y="10"/>
                      </a:lnTo>
                      <a:lnTo>
                        <a:pt x="2487" y="8"/>
                      </a:lnTo>
                      <a:lnTo>
                        <a:pt x="2495" y="6"/>
                      </a:lnTo>
                      <a:lnTo>
                        <a:pt x="2508" y="1"/>
                      </a:lnTo>
                      <a:lnTo>
                        <a:pt x="2520" y="0"/>
                      </a:lnTo>
                      <a:lnTo>
                        <a:pt x="2516" y="12"/>
                      </a:lnTo>
                      <a:lnTo>
                        <a:pt x="2512" y="23"/>
                      </a:lnTo>
                      <a:lnTo>
                        <a:pt x="2508" y="35"/>
                      </a:lnTo>
                      <a:lnTo>
                        <a:pt x="2505" y="47"/>
                      </a:lnTo>
                      <a:lnTo>
                        <a:pt x="2501" y="59"/>
                      </a:lnTo>
                      <a:lnTo>
                        <a:pt x="2497" y="72"/>
                      </a:lnTo>
                      <a:lnTo>
                        <a:pt x="2493" y="84"/>
                      </a:lnTo>
                      <a:lnTo>
                        <a:pt x="2489" y="97"/>
                      </a:lnTo>
                      <a:lnTo>
                        <a:pt x="2474" y="101"/>
                      </a:lnTo>
                      <a:lnTo>
                        <a:pt x="2461" y="106"/>
                      </a:lnTo>
                      <a:lnTo>
                        <a:pt x="2448" y="112"/>
                      </a:lnTo>
                      <a:lnTo>
                        <a:pt x="2435" y="117"/>
                      </a:lnTo>
                      <a:lnTo>
                        <a:pt x="2420" y="121"/>
                      </a:lnTo>
                      <a:lnTo>
                        <a:pt x="2406" y="126"/>
                      </a:lnTo>
                      <a:lnTo>
                        <a:pt x="2391" y="131"/>
                      </a:lnTo>
                      <a:lnTo>
                        <a:pt x="2378" y="137"/>
                      </a:lnTo>
                      <a:lnTo>
                        <a:pt x="2362" y="141"/>
                      </a:lnTo>
                      <a:lnTo>
                        <a:pt x="2346" y="146"/>
                      </a:lnTo>
                      <a:lnTo>
                        <a:pt x="2331" y="151"/>
                      </a:lnTo>
                      <a:lnTo>
                        <a:pt x="2316" y="156"/>
                      </a:lnTo>
                      <a:lnTo>
                        <a:pt x="2299" y="160"/>
                      </a:lnTo>
                      <a:lnTo>
                        <a:pt x="2283" y="167"/>
                      </a:lnTo>
                      <a:lnTo>
                        <a:pt x="2267" y="171"/>
                      </a:lnTo>
                      <a:lnTo>
                        <a:pt x="2252" y="178"/>
                      </a:lnTo>
                      <a:lnTo>
                        <a:pt x="2233" y="181"/>
                      </a:lnTo>
                      <a:lnTo>
                        <a:pt x="2216" y="187"/>
                      </a:lnTo>
                      <a:lnTo>
                        <a:pt x="2199" y="191"/>
                      </a:lnTo>
                      <a:lnTo>
                        <a:pt x="2182" y="196"/>
                      </a:lnTo>
                      <a:lnTo>
                        <a:pt x="2162" y="200"/>
                      </a:lnTo>
                      <a:lnTo>
                        <a:pt x="2145" y="205"/>
                      </a:lnTo>
                      <a:lnTo>
                        <a:pt x="2125" y="210"/>
                      </a:lnTo>
                      <a:lnTo>
                        <a:pt x="2108" y="216"/>
                      </a:lnTo>
                      <a:lnTo>
                        <a:pt x="2088" y="220"/>
                      </a:lnTo>
                      <a:lnTo>
                        <a:pt x="2069" y="224"/>
                      </a:lnTo>
                      <a:lnTo>
                        <a:pt x="2049" y="229"/>
                      </a:lnTo>
                      <a:lnTo>
                        <a:pt x="2030" y="234"/>
                      </a:lnTo>
                      <a:lnTo>
                        <a:pt x="2009" y="238"/>
                      </a:lnTo>
                      <a:lnTo>
                        <a:pt x="1990" y="242"/>
                      </a:lnTo>
                      <a:lnTo>
                        <a:pt x="1970" y="247"/>
                      </a:lnTo>
                      <a:lnTo>
                        <a:pt x="1950" y="253"/>
                      </a:lnTo>
                      <a:lnTo>
                        <a:pt x="1928" y="257"/>
                      </a:lnTo>
                      <a:lnTo>
                        <a:pt x="1907" y="260"/>
                      </a:lnTo>
                      <a:lnTo>
                        <a:pt x="1884" y="264"/>
                      </a:lnTo>
                      <a:lnTo>
                        <a:pt x="1863" y="268"/>
                      </a:lnTo>
                      <a:lnTo>
                        <a:pt x="1841" y="272"/>
                      </a:lnTo>
                      <a:lnTo>
                        <a:pt x="1818" y="276"/>
                      </a:lnTo>
                      <a:lnTo>
                        <a:pt x="1796" y="280"/>
                      </a:lnTo>
                      <a:lnTo>
                        <a:pt x="1775" y="284"/>
                      </a:lnTo>
                      <a:lnTo>
                        <a:pt x="1751" y="287"/>
                      </a:lnTo>
                      <a:lnTo>
                        <a:pt x="1728" y="291"/>
                      </a:lnTo>
                      <a:lnTo>
                        <a:pt x="1704" y="295"/>
                      </a:lnTo>
                      <a:lnTo>
                        <a:pt x="1680" y="299"/>
                      </a:lnTo>
                      <a:lnTo>
                        <a:pt x="1655" y="301"/>
                      </a:lnTo>
                      <a:lnTo>
                        <a:pt x="1631" y="305"/>
                      </a:lnTo>
                      <a:lnTo>
                        <a:pt x="1608" y="309"/>
                      </a:lnTo>
                      <a:lnTo>
                        <a:pt x="1584" y="313"/>
                      </a:lnTo>
                      <a:lnTo>
                        <a:pt x="1558" y="316"/>
                      </a:lnTo>
                      <a:lnTo>
                        <a:pt x="1533" y="318"/>
                      </a:lnTo>
                      <a:lnTo>
                        <a:pt x="1508" y="321"/>
                      </a:lnTo>
                      <a:lnTo>
                        <a:pt x="1483" y="325"/>
                      </a:lnTo>
                      <a:lnTo>
                        <a:pt x="1456" y="328"/>
                      </a:lnTo>
                      <a:lnTo>
                        <a:pt x="1430" y="330"/>
                      </a:lnTo>
                      <a:lnTo>
                        <a:pt x="1404" y="333"/>
                      </a:lnTo>
                      <a:lnTo>
                        <a:pt x="1379" y="337"/>
                      </a:lnTo>
                      <a:lnTo>
                        <a:pt x="1351" y="338"/>
                      </a:lnTo>
                      <a:lnTo>
                        <a:pt x="1323" y="341"/>
                      </a:lnTo>
                      <a:lnTo>
                        <a:pt x="1296" y="343"/>
                      </a:lnTo>
                      <a:lnTo>
                        <a:pt x="1269" y="346"/>
                      </a:lnTo>
                      <a:lnTo>
                        <a:pt x="1242" y="347"/>
                      </a:lnTo>
                      <a:lnTo>
                        <a:pt x="1214" y="350"/>
                      </a:lnTo>
                      <a:lnTo>
                        <a:pt x="1186" y="353"/>
                      </a:lnTo>
                      <a:lnTo>
                        <a:pt x="1159" y="355"/>
                      </a:lnTo>
                      <a:lnTo>
                        <a:pt x="1132" y="355"/>
                      </a:lnTo>
                      <a:lnTo>
                        <a:pt x="1107" y="357"/>
                      </a:lnTo>
                      <a:lnTo>
                        <a:pt x="1084" y="358"/>
                      </a:lnTo>
                      <a:lnTo>
                        <a:pt x="1060" y="359"/>
                      </a:lnTo>
                      <a:lnTo>
                        <a:pt x="1035" y="359"/>
                      </a:lnTo>
                      <a:lnTo>
                        <a:pt x="1011" y="359"/>
                      </a:lnTo>
                      <a:lnTo>
                        <a:pt x="987" y="359"/>
                      </a:lnTo>
                      <a:lnTo>
                        <a:pt x="965" y="359"/>
                      </a:lnTo>
                      <a:lnTo>
                        <a:pt x="941" y="358"/>
                      </a:lnTo>
                      <a:lnTo>
                        <a:pt x="918" y="357"/>
                      </a:lnTo>
                      <a:lnTo>
                        <a:pt x="895" y="355"/>
                      </a:lnTo>
                      <a:lnTo>
                        <a:pt x="874" y="355"/>
                      </a:lnTo>
                      <a:lnTo>
                        <a:pt x="850" y="354"/>
                      </a:lnTo>
                      <a:lnTo>
                        <a:pt x="829" y="353"/>
                      </a:lnTo>
                      <a:lnTo>
                        <a:pt x="807" y="351"/>
                      </a:lnTo>
                      <a:lnTo>
                        <a:pt x="787" y="351"/>
                      </a:lnTo>
                      <a:lnTo>
                        <a:pt x="765" y="349"/>
                      </a:lnTo>
                      <a:lnTo>
                        <a:pt x="744" y="346"/>
                      </a:lnTo>
                      <a:lnTo>
                        <a:pt x="723" y="343"/>
                      </a:lnTo>
                      <a:lnTo>
                        <a:pt x="703" y="342"/>
                      </a:lnTo>
                      <a:lnTo>
                        <a:pt x="682" y="339"/>
                      </a:lnTo>
                      <a:lnTo>
                        <a:pt x="662" y="337"/>
                      </a:lnTo>
                      <a:lnTo>
                        <a:pt x="642" y="334"/>
                      </a:lnTo>
                      <a:lnTo>
                        <a:pt x="623" y="333"/>
                      </a:lnTo>
                      <a:lnTo>
                        <a:pt x="603" y="329"/>
                      </a:lnTo>
                      <a:lnTo>
                        <a:pt x="583" y="326"/>
                      </a:lnTo>
                      <a:lnTo>
                        <a:pt x="565" y="322"/>
                      </a:lnTo>
                      <a:lnTo>
                        <a:pt x="546" y="320"/>
                      </a:lnTo>
                      <a:lnTo>
                        <a:pt x="526" y="316"/>
                      </a:lnTo>
                      <a:lnTo>
                        <a:pt x="509" y="313"/>
                      </a:lnTo>
                      <a:lnTo>
                        <a:pt x="491" y="309"/>
                      </a:lnTo>
                      <a:lnTo>
                        <a:pt x="475" y="307"/>
                      </a:lnTo>
                      <a:lnTo>
                        <a:pt x="457" y="301"/>
                      </a:lnTo>
                      <a:lnTo>
                        <a:pt x="440" y="297"/>
                      </a:lnTo>
                      <a:lnTo>
                        <a:pt x="421" y="293"/>
                      </a:lnTo>
                      <a:lnTo>
                        <a:pt x="405" y="289"/>
                      </a:lnTo>
                      <a:lnTo>
                        <a:pt x="388" y="286"/>
                      </a:lnTo>
                      <a:lnTo>
                        <a:pt x="372" y="282"/>
                      </a:lnTo>
                      <a:lnTo>
                        <a:pt x="357" y="278"/>
                      </a:lnTo>
                      <a:lnTo>
                        <a:pt x="341" y="274"/>
                      </a:lnTo>
                      <a:lnTo>
                        <a:pt x="325" y="268"/>
                      </a:lnTo>
                      <a:lnTo>
                        <a:pt x="309" y="263"/>
                      </a:lnTo>
                      <a:lnTo>
                        <a:pt x="293" y="259"/>
                      </a:lnTo>
                      <a:lnTo>
                        <a:pt x="279" y="255"/>
                      </a:lnTo>
                      <a:lnTo>
                        <a:pt x="263" y="250"/>
                      </a:lnTo>
                      <a:lnTo>
                        <a:pt x="250" y="245"/>
                      </a:lnTo>
                      <a:lnTo>
                        <a:pt x="235" y="241"/>
                      </a:lnTo>
                      <a:lnTo>
                        <a:pt x="222" y="237"/>
                      </a:lnTo>
                      <a:lnTo>
                        <a:pt x="208" y="232"/>
                      </a:lnTo>
                      <a:lnTo>
                        <a:pt x="195" y="226"/>
                      </a:lnTo>
                      <a:lnTo>
                        <a:pt x="180" y="221"/>
                      </a:lnTo>
                      <a:lnTo>
                        <a:pt x="168" y="217"/>
                      </a:lnTo>
                      <a:lnTo>
                        <a:pt x="154" y="212"/>
                      </a:lnTo>
                      <a:lnTo>
                        <a:pt x="142" y="206"/>
                      </a:lnTo>
                      <a:lnTo>
                        <a:pt x="130" y="203"/>
                      </a:lnTo>
                      <a:lnTo>
                        <a:pt x="118" y="199"/>
                      </a:lnTo>
                      <a:lnTo>
                        <a:pt x="106" y="193"/>
                      </a:lnTo>
                      <a:lnTo>
                        <a:pt x="94" y="188"/>
                      </a:lnTo>
                      <a:lnTo>
                        <a:pt x="83" y="183"/>
                      </a:lnTo>
                      <a:lnTo>
                        <a:pt x="72" y="179"/>
                      </a:lnTo>
                      <a:lnTo>
                        <a:pt x="60" y="174"/>
                      </a:lnTo>
                      <a:lnTo>
                        <a:pt x="51" y="170"/>
                      </a:lnTo>
                      <a:lnTo>
                        <a:pt x="40" y="166"/>
                      </a:lnTo>
                      <a:lnTo>
                        <a:pt x="31" y="162"/>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89" name="Freeform 469"/>
                <p:cNvSpPr>
                  <a:spLocks/>
                </p:cNvSpPr>
                <p:nvPr/>
              </p:nvSpPr>
              <p:spPr bwMode="auto">
                <a:xfrm>
                  <a:off x="1086" y="813"/>
                  <a:ext cx="2497" cy="687"/>
                </a:xfrm>
                <a:custGeom>
                  <a:avLst/>
                  <a:gdLst>
                    <a:gd name="T0" fmla="*/ 1072 w 2497"/>
                    <a:gd name="T1" fmla="*/ 682 h 687"/>
                    <a:gd name="T2" fmla="*/ 1002 w 2497"/>
                    <a:gd name="T3" fmla="*/ 676 h 687"/>
                    <a:gd name="T4" fmla="*/ 929 w 2497"/>
                    <a:gd name="T5" fmla="*/ 671 h 687"/>
                    <a:gd name="T6" fmla="*/ 856 w 2497"/>
                    <a:gd name="T7" fmla="*/ 666 h 687"/>
                    <a:gd name="T8" fmla="*/ 781 w 2497"/>
                    <a:gd name="T9" fmla="*/ 658 h 687"/>
                    <a:gd name="T10" fmla="*/ 706 w 2497"/>
                    <a:gd name="T11" fmla="*/ 650 h 687"/>
                    <a:gd name="T12" fmla="*/ 629 w 2497"/>
                    <a:gd name="T13" fmla="*/ 641 h 687"/>
                    <a:gd name="T14" fmla="*/ 554 w 2497"/>
                    <a:gd name="T15" fmla="*/ 630 h 687"/>
                    <a:gd name="T16" fmla="*/ 479 w 2497"/>
                    <a:gd name="T17" fmla="*/ 616 h 687"/>
                    <a:gd name="T18" fmla="*/ 404 w 2497"/>
                    <a:gd name="T19" fmla="*/ 599 h 687"/>
                    <a:gd name="T20" fmla="*/ 332 w 2497"/>
                    <a:gd name="T21" fmla="*/ 579 h 687"/>
                    <a:gd name="T22" fmla="*/ 262 w 2497"/>
                    <a:gd name="T23" fmla="*/ 558 h 687"/>
                    <a:gd name="T24" fmla="*/ 193 w 2497"/>
                    <a:gd name="T25" fmla="*/ 532 h 687"/>
                    <a:gd name="T26" fmla="*/ 130 w 2497"/>
                    <a:gd name="T27" fmla="*/ 503 h 687"/>
                    <a:gd name="T28" fmla="*/ 68 w 2497"/>
                    <a:gd name="T29" fmla="*/ 470 h 687"/>
                    <a:gd name="T30" fmla="*/ 12 w 2497"/>
                    <a:gd name="T31" fmla="*/ 434 h 687"/>
                    <a:gd name="T32" fmla="*/ 80 w 2497"/>
                    <a:gd name="T33" fmla="*/ 346 h 687"/>
                    <a:gd name="T34" fmla="*/ 202 w 2497"/>
                    <a:gd name="T35" fmla="*/ 256 h 687"/>
                    <a:gd name="T36" fmla="*/ 339 w 2497"/>
                    <a:gd name="T37" fmla="*/ 180 h 687"/>
                    <a:gd name="T38" fmla="*/ 491 w 2497"/>
                    <a:gd name="T39" fmla="*/ 119 h 687"/>
                    <a:gd name="T40" fmla="*/ 649 w 2497"/>
                    <a:gd name="T41" fmla="*/ 71 h 687"/>
                    <a:gd name="T42" fmla="*/ 818 w 2497"/>
                    <a:gd name="T43" fmla="*/ 35 h 687"/>
                    <a:gd name="T44" fmla="*/ 990 w 2497"/>
                    <a:gd name="T45" fmla="*/ 11 h 687"/>
                    <a:gd name="T46" fmla="*/ 1168 w 2497"/>
                    <a:gd name="T47" fmla="*/ 1 h 687"/>
                    <a:gd name="T48" fmla="*/ 1347 w 2497"/>
                    <a:gd name="T49" fmla="*/ 0 h 687"/>
                    <a:gd name="T50" fmla="*/ 1525 w 2497"/>
                    <a:gd name="T51" fmla="*/ 10 h 687"/>
                    <a:gd name="T52" fmla="*/ 1700 w 2497"/>
                    <a:gd name="T53" fmla="*/ 31 h 687"/>
                    <a:gd name="T54" fmla="*/ 1871 w 2497"/>
                    <a:gd name="T55" fmla="*/ 63 h 687"/>
                    <a:gd name="T56" fmla="*/ 2034 w 2497"/>
                    <a:gd name="T57" fmla="*/ 104 h 687"/>
                    <a:gd name="T58" fmla="*/ 2188 w 2497"/>
                    <a:gd name="T59" fmla="*/ 152 h 687"/>
                    <a:gd name="T60" fmla="*/ 2332 w 2497"/>
                    <a:gd name="T61" fmla="*/ 210 h 687"/>
                    <a:gd name="T62" fmla="*/ 2465 w 2497"/>
                    <a:gd name="T63" fmla="*/ 276 h 687"/>
                    <a:gd name="T64" fmla="*/ 2447 w 2497"/>
                    <a:gd name="T65" fmla="*/ 339 h 687"/>
                    <a:gd name="T66" fmla="*/ 2374 w 2497"/>
                    <a:gd name="T67" fmla="*/ 393 h 687"/>
                    <a:gd name="T68" fmla="*/ 2298 w 2497"/>
                    <a:gd name="T69" fmla="*/ 441 h 687"/>
                    <a:gd name="T70" fmla="*/ 2217 w 2497"/>
                    <a:gd name="T71" fmla="*/ 483 h 687"/>
                    <a:gd name="T72" fmla="*/ 2132 w 2497"/>
                    <a:gd name="T73" fmla="*/ 518 h 687"/>
                    <a:gd name="T74" fmla="*/ 2042 w 2497"/>
                    <a:gd name="T75" fmla="*/ 551 h 687"/>
                    <a:gd name="T76" fmla="*/ 1950 w 2497"/>
                    <a:gd name="T77" fmla="*/ 579 h 687"/>
                    <a:gd name="T78" fmla="*/ 1858 w 2497"/>
                    <a:gd name="T79" fmla="*/ 603 h 687"/>
                    <a:gd name="T80" fmla="*/ 1764 w 2497"/>
                    <a:gd name="T81" fmla="*/ 621 h 687"/>
                    <a:gd name="T82" fmla="*/ 1670 w 2497"/>
                    <a:gd name="T83" fmla="*/ 638 h 687"/>
                    <a:gd name="T84" fmla="*/ 1575 w 2497"/>
                    <a:gd name="T85" fmla="*/ 650 h 687"/>
                    <a:gd name="T86" fmla="*/ 1484 w 2497"/>
                    <a:gd name="T87" fmla="*/ 661 h 687"/>
                    <a:gd name="T88" fmla="*/ 1393 w 2497"/>
                    <a:gd name="T89" fmla="*/ 669 h 687"/>
                    <a:gd name="T90" fmla="*/ 1305 w 2497"/>
                    <a:gd name="T91" fmla="*/ 675 h 687"/>
                    <a:gd name="T92" fmla="*/ 1222 w 2497"/>
                    <a:gd name="T93" fmla="*/ 680 h 687"/>
                    <a:gd name="T94" fmla="*/ 1143 w 2497"/>
                    <a:gd name="T95" fmla="*/ 686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7" h="687">
                      <a:moveTo>
                        <a:pt x="1124" y="687"/>
                      </a:moveTo>
                      <a:lnTo>
                        <a:pt x="1106" y="684"/>
                      </a:lnTo>
                      <a:lnTo>
                        <a:pt x="1089" y="683"/>
                      </a:lnTo>
                      <a:lnTo>
                        <a:pt x="1072" y="682"/>
                      </a:lnTo>
                      <a:lnTo>
                        <a:pt x="1055" y="682"/>
                      </a:lnTo>
                      <a:lnTo>
                        <a:pt x="1036" y="679"/>
                      </a:lnTo>
                      <a:lnTo>
                        <a:pt x="1019" y="678"/>
                      </a:lnTo>
                      <a:lnTo>
                        <a:pt x="1002" y="676"/>
                      </a:lnTo>
                      <a:lnTo>
                        <a:pt x="985" y="676"/>
                      </a:lnTo>
                      <a:lnTo>
                        <a:pt x="966" y="674"/>
                      </a:lnTo>
                      <a:lnTo>
                        <a:pt x="948" y="674"/>
                      </a:lnTo>
                      <a:lnTo>
                        <a:pt x="929" y="671"/>
                      </a:lnTo>
                      <a:lnTo>
                        <a:pt x="912" y="671"/>
                      </a:lnTo>
                      <a:lnTo>
                        <a:pt x="893" y="669"/>
                      </a:lnTo>
                      <a:lnTo>
                        <a:pt x="875" y="669"/>
                      </a:lnTo>
                      <a:lnTo>
                        <a:pt x="856" y="666"/>
                      </a:lnTo>
                      <a:lnTo>
                        <a:pt x="839" y="666"/>
                      </a:lnTo>
                      <a:lnTo>
                        <a:pt x="819" y="663"/>
                      </a:lnTo>
                      <a:lnTo>
                        <a:pt x="800" y="661"/>
                      </a:lnTo>
                      <a:lnTo>
                        <a:pt x="781" y="658"/>
                      </a:lnTo>
                      <a:lnTo>
                        <a:pt x="762" y="657"/>
                      </a:lnTo>
                      <a:lnTo>
                        <a:pt x="742" y="654"/>
                      </a:lnTo>
                      <a:lnTo>
                        <a:pt x="724" y="653"/>
                      </a:lnTo>
                      <a:lnTo>
                        <a:pt x="706" y="650"/>
                      </a:lnTo>
                      <a:lnTo>
                        <a:pt x="687" y="649"/>
                      </a:lnTo>
                      <a:lnTo>
                        <a:pt x="667" y="646"/>
                      </a:lnTo>
                      <a:lnTo>
                        <a:pt x="648" y="644"/>
                      </a:lnTo>
                      <a:lnTo>
                        <a:pt x="629" y="641"/>
                      </a:lnTo>
                      <a:lnTo>
                        <a:pt x="611" y="638"/>
                      </a:lnTo>
                      <a:lnTo>
                        <a:pt x="591" y="636"/>
                      </a:lnTo>
                      <a:lnTo>
                        <a:pt x="573" y="633"/>
                      </a:lnTo>
                      <a:lnTo>
                        <a:pt x="554" y="630"/>
                      </a:lnTo>
                      <a:lnTo>
                        <a:pt x="536" y="628"/>
                      </a:lnTo>
                      <a:lnTo>
                        <a:pt x="516" y="624"/>
                      </a:lnTo>
                      <a:lnTo>
                        <a:pt x="497" y="620"/>
                      </a:lnTo>
                      <a:lnTo>
                        <a:pt x="479" y="616"/>
                      </a:lnTo>
                      <a:lnTo>
                        <a:pt x="461" y="612"/>
                      </a:lnTo>
                      <a:lnTo>
                        <a:pt x="441" y="607"/>
                      </a:lnTo>
                      <a:lnTo>
                        <a:pt x="422" y="603"/>
                      </a:lnTo>
                      <a:lnTo>
                        <a:pt x="404" y="599"/>
                      </a:lnTo>
                      <a:lnTo>
                        <a:pt x="387" y="595"/>
                      </a:lnTo>
                      <a:lnTo>
                        <a:pt x="367" y="590"/>
                      </a:lnTo>
                      <a:lnTo>
                        <a:pt x="350" y="584"/>
                      </a:lnTo>
                      <a:lnTo>
                        <a:pt x="332" y="579"/>
                      </a:lnTo>
                      <a:lnTo>
                        <a:pt x="314" y="575"/>
                      </a:lnTo>
                      <a:lnTo>
                        <a:pt x="296" y="568"/>
                      </a:lnTo>
                      <a:lnTo>
                        <a:pt x="279" y="563"/>
                      </a:lnTo>
                      <a:lnTo>
                        <a:pt x="262" y="558"/>
                      </a:lnTo>
                      <a:lnTo>
                        <a:pt x="246" y="553"/>
                      </a:lnTo>
                      <a:lnTo>
                        <a:pt x="228" y="545"/>
                      </a:lnTo>
                      <a:lnTo>
                        <a:pt x="210" y="538"/>
                      </a:lnTo>
                      <a:lnTo>
                        <a:pt x="193" y="532"/>
                      </a:lnTo>
                      <a:lnTo>
                        <a:pt x="177" y="525"/>
                      </a:lnTo>
                      <a:lnTo>
                        <a:pt x="162" y="517"/>
                      </a:lnTo>
                      <a:lnTo>
                        <a:pt x="146" y="511"/>
                      </a:lnTo>
                      <a:lnTo>
                        <a:pt x="130" y="503"/>
                      </a:lnTo>
                      <a:lnTo>
                        <a:pt x="114" y="496"/>
                      </a:lnTo>
                      <a:lnTo>
                        <a:pt x="98" y="487"/>
                      </a:lnTo>
                      <a:lnTo>
                        <a:pt x="83" y="479"/>
                      </a:lnTo>
                      <a:lnTo>
                        <a:pt x="68" y="470"/>
                      </a:lnTo>
                      <a:lnTo>
                        <a:pt x="55" y="462"/>
                      </a:lnTo>
                      <a:lnTo>
                        <a:pt x="39" y="453"/>
                      </a:lnTo>
                      <a:lnTo>
                        <a:pt x="26" y="443"/>
                      </a:lnTo>
                      <a:lnTo>
                        <a:pt x="12" y="434"/>
                      </a:lnTo>
                      <a:lnTo>
                        <a:pt x="0" y="425"/>
                      </a:lnTo>
                      <a:lnTo>
                        <a:pt x="25" y="397"/>
                      </a:lnTo>
                      <a:lnTo>
                        <a:pt x="52" y="371"/>
                      </a:lnTo>
                      <a:lnTo>
                        <a:pt x="80" y="346"/>
                      </a:lnTo>
                      <a:lnTo>
                        <a:pt x="110" y="322"/>
                      </a:lnTo>
                      <a:lnTo>
                        <a:pt x="139" y="299"/>
                      </a:lnTo>
                      <a:lnTo>
                        <a:pt x="171" y="277"/>
                      </a:lnTo>
                      <a:lnTo>
                        <a:pt x="202" y="256"/>
                      </a:lnTo>
                      <a:lnTo>
                        <a:pt x="237" y="237"/>
                      </a:lnTo>
                      <a:lnTo>
                        <a:pt x="270" y="217"/>
                      </a:lnTo>
                      <a:lnTo>
                        <a:pt x="305" y="198"/>
                      </a:lnTo>
                      <a:lnTo>
                        <a:pt x="339" y="180"/>
                      </a:lnTo>
                      <a:lnTo>
                        <a:pt x="378" y="164"/>
                      </a:lnTo>
                      <a:lnTo>
                        <a:pt x="413" y="148"/>
                      </a:lnTo>
                      <a:lnTo>
                        <a:pt x="451" y="134"/>
                      </a:lnTo>
                      <a:lnTo>
                        <a:pt x="491" y="119"/>
                      </a:lnTo>
                      <a:lnTo>
                        <a:pt x="530" y="108"/>
                      </a:lnTo>
                      <a:lnTo>
                        <a:pt x="569" y="93"/>
                      </a:lnTo>
                      <a:lnTo>
                        <a:pt x="608" y="83"/>
                      </a:lnTo>
                      <a:lnTo>
                        <a:pt x="649" y="71"/>
                      </a:lnTo>
                      <a:lnTo>
                        <a:pt x="691" y="61"/>
                      </a:lnTo>
                      <a:lnTo>
                        <a:pt x="732" y="51"/>
                      </a:lnTo>
                      <a:lnTo>
                        <a:pt x="774" y="43"/>
                      </a:lnTo>
                      <a:lnTo>
                        <a:pt x="818" y="35"/>
                      </a:lnTo>
                      <a:lnTo>
                        <a:pt x="861" y="29"/>
                      </a:lnTo>
                      <a:lnTo>
                        <a:pt x="903" y="21"/>
                      </a:lnTo>
                      <a:lnTo>
                        <a:pt x="947" y="17"/>
                      </a:lnTo>
                      <a:lnTo>
                        <a:pt x="990" y="11"/>
                      </a:lnTo>
                      <a:lnTo>
                        <a:pt x="1035" y="9"/>
                      </a:lnTo>
                      <a:lnTo>
                        <a:pt x="1078" y="5"/>
                      </a:lnTo>
                      <a:lnTo>
                        <a:pt x="1123" y="2"/>
                      </a:lnTo>
                      <a:lnTo>
                        <a:pt x="1168" y="1"/>
                      </a:lnTo>
                      <a:lnTo>
                        <a:pt x="1214" y="1"/>
                      </a:lnTo>
                      <a:lnTo>
                        <a:pt x="1257" y="0"/>
                      </a:lnTo>
                      <a:lnTo>
                        <a:pt x="1302" y="0"/>
                      </a:lnTo>
                      <a:lnTo>
                        <a:pt x="1347" y="0"/>
                      </a:lnTo>
                      <a:lnTo>
                        <a:pt x="1392" y="2"/>
                      </a:lnTo>
                      <a:lnTo>
                        <a:pt x="1435" y="4"/>
                      </a:lnTo>
                      <a:lnTo>
                        <a:pt x="1480" y="6"/>
                      </a:lnTo>
                      <a:lnTo>
                        <a:pt x="1525" y="10"/>
                      </a:lnTo>
                      <a:lnTo>
                        <a:pt x="1569" y="15"/>
                      </a:lnTo>
                      <a:lnTo>
                        <a:pt x="1613" y="19"/>
                      </a:lnTo>
                      <a:lnTo>
                        <a:pt x="1656" y="26"/>
                      </a:lnTo>
                      <a:lnTo>
                        <a:pt x="1700" y="31"/>
                      </a:lnTo>
                      <a:lnTo>
                        <a:pt x="1743" y="39"/>
                      </a:lnTo>
                      <a:lnTo>
                        <a:pt x="1785" y="46"/>
                      </a:lnTo>
                      <a:lnTo>
                        <a:pt x="1829" y="54"/>
                      </a:lnTo>
                      <a:lnTo>
                        <a:pt x="1871" y="63"/>
                      </a:lnTo>
                      <a:lnTo>
                        <a:pt x="1913" y="73"/>
                      </a:lnTo>
                      <a:lnTo>
                        <a:pt x="1954" y="81"/>
                      </a:lnTo>
                      <a:lnTo>
                        <a:pt x="1995" y="92"/>
                      </a:lnTo>
                      <a:lnTo>
                        <a:pt x="2034" y="104"/>
                      </a:lnTo>
                      <a:lnTo>
                        <a:pt x="2074" y="115"/>
                      </a:lnTo>
                      <a:lnTo>
                        <a:pt x="2112" y="127"/>
                      </a:lnTo>
                      <a:lnTo>
                        <a:pt x="2152" y="139"/>
                      </a:lnTo>
                      <a:lnTo>
                        <a:pt x="2188" y="152"/>
                      </a:lnTo>
                      <a:lnTo>
                        <a:pt x="2227" y="167"/>
                      </a:lnTo>
                      <a:lnTo>
                        <a:pt x="2262" y="180"/>
                      </a:lnTo>
                      <a:lnTo>
                        <a:pt x="2298" y="194"/>
                      </a:lnTo>
                      <a:lnTo>
                        <a:pt x="2332" y="210"/>
                      </a:lnTo>
                      <a:lnTo>
                        <a:pt x="2368" y="227"/>
                      </a:lnTo>
                      <a:lnTo>
                        <a:pt x="2401" y="243"/>
                      </a:lnTo>
                      <a:lnTo>
                        <a:pt x="2433" y="259"/>
                      </a:lnTo>
                      <a:lnTo>
                        <a:pt x="2465" y="276"/>
                      </a:lnTo>
                      <a:lnTo>
                        <a:pt x="2497" y="296"/>
                      </a:lnTo>
                      <a:lnTo>
                        <a:pt x="2480" y="310"/>
                      </a:lnTo>
                      <a:lnTo>
                        <a:pt x="2464" y="325"/>
                      </a:lnTo>
                      <a:lnTo>
                        <a:pt x="2447" y="339"/>
                      </a:lnTo>
                      <a:lnTo>
                        <a:pt x="2429" y="354"/>
                      </a:lnTo>
                      <a:lnTo>
                        <a:pt x="2411" y="367"/>
                      </a:lnTo>
                      <a:lnTo>
                        <a:pt x="2393" y="380"/>
                      </a:lnTo>
                      <a:lnTo>
                        <a:pt x="2374" y="393"/>
                      </a:lnTo>
                      <a:lnTo>
                        <a:pt x="2357" y="406"/>
                      </a:lnTo>
                      <a:lnTo>
                        <a:pt x="2337" y="417"/>
                      </a:lnTo>
                      <a:lnTo>
                        <a:pt x="2318" y="429"/>
                      </a:lnTo>
                      <a:lnTo>
                        <a:pt x="2298" y="441"/>
                      </a:lnTo>
                      <a:lnTo>
                        <a:pt x="2279" y="453"/>
                      </a:lnTo>
                      <a:lnTo>
                        <a:pt x="2258" y="462"/>
                      </a:lnTo>
                      <a:lnTo>
                        <a:pt x="2239" y="472"/>
                      </a:lnTo>
                      <a:lnTo>
                        <a:pt x="2217" y="483"/>
                      </a:lnTo>
                      <a:lnTo>
                        <a:pt x="2198" y="493"/>
                      </a:lnTo>
                      <a:lnTo>
                        <a:pt x="2175" y="501"/>
                      </a:lnTo>
                      <a:lnTo>
                        <a:pt x="2154" y="511"/>
                      </a:lnTo>
                      <a:lnTo>
                        <a:pt x="2132" y="518"/>
                      </a:lnTo>
                      <a:lnTo>
                        <a:pt x="2111" y="528"/>
                      </a:lnTo>
                      <a:lnTo>
                        <a:pt x="2087" y="536"/>
                      </a:lnTo>
                      <a:lnTo>
                        <a:pt x="2065" y="543"/>
                      </a:lnTo>
                      <a:lnTo>
                        <a:pt x="2042" y="551"/>
                      </a:lnTo>
                      <a:lnTo>
                        <a:pt x="2020" y="559"/>
                      </a:lnTo>
                      <a:lnTo>
                        <a:pt x="1996" y="566"/>
                      </a:lnTo>
                      <a:lnTo>
                        <a:pt x="1974" y="572"/>
                      </a:lnTo>
                      <a:lnTo>
                        <a:pt x="1950" y="579"/>
                      </a:lnTo>
                      <a:lnTo>
                        <a:pt x="1928" y="586"/>
                      </a:lnTo>
                      <a:lnTo>
                        <a:pt x="1904" y="591"/>
                      </a:lnTo>
                      <a:lnTo>
                        <a:pt x="1882" y="597"/>
                      </a:lnTo>
                      <a:lnTo>
                        <a:pt x="1858" y="603"/>
                      </a:lnTo>
                      <a:lnTo>
                        <a:pt x="1836" y="609"/>
                      </a:lnTo>
                      <a:lnTo>
                        <a:pt x="1812" y="613"/>
                      </a:lnTo>
                      <a:lnTo>
                        <a:pt x="1788" y="617"/>
                      </a:lnTo>
                      <a:lnTo>
                        <a:pt x="1764" y="621"/>
                      </a:lnTo>
                      <a:lnTo>
                        <a:pt x="1741" y="626"/>
                      </a:lnTo>
                      <a:lnTo>
                        <a:pt x="1717" y="630"/>
                      </a:lnTo>
                      <a:lnTo>
                        <a:pt x="1693" y="634"/>
                      </a:lnTo>
                      <a:lnTo>
                        <a:pt x="1670" y="638"/>
                      </a:lnTo>
                      <a:lnTo>
                        <a:pt x="1646" y="642"/>
                      </a:lnTo>
                      <a:lnTo>
                        <a:pt x="1622" y="645"/>
                      </a:lnTo>
                      <a:lnTo>
                        <a:pt x="1598" y="647"/>
                      </a:lnTo>
                      <a:lnTo>
                        <a:pt x="1575" y="650"/>
                      </a:lnTo>
                      <a:lnTo>
                        <a:pt x="1552" y="654"/>
                      </a:lnTo>
                      <a:lnTo>
                        <a:pt x="1529" y="655"/>
                      </a:lnTo>
                      <a:lnTo>
                        <a:pt x="1506" y="659"/>
                      </a:lnTo>
                      <a:lnTo>
                        <a:pt x="1484" y="661"/>
                      </a:lnTo>
                      <a:lnTo>
                        <a:pt x="1462" y="665"/>
                      </a:lnTo>
                      <a:lnTo>
                        <a:pt x="1438" y="666"/>
                      </a:lnTo>
                      <a:lnTo>
                        <a:pt x="1415" y="667"/>
                      </a:lnTo>
                      <a:lnTo>
                        <a:pt x="1393" y="669"/>
                      </a:lnTo>
                      <a:lnTo>
                        <a:pt x="1371" y="671"/>
                      </a:lnTo>
                      <a:lnTo>
                        <a:pt x="1348" y="672"/>
                      </a:lnTo>
                      <a:lnTo>
                        <a:pt x="1327" y="674"/>
                      </a:lnTo>
                      <a:lnTo>
                        <a:pt x="1305" y="675"/>
                      </a:lnTo>
                      <a:lnTo>
                        <a:pt x="1285" y="678"/>
                      </a:lnTo>
                      <a:lnTo>
                        <a:pt x="1263" y="678"/>
                      </a:lnTo>
                      <a:lnTo>
                        <a:pt x="1242" y="679"/>
                      </a:lnTo>
                      <a:lnTo>
                        <a:pt x="1222" y="680"/>
                      </a:lnTo>
                      <a:lnTo>
                        <a:pt x="1202" y="682"/>
                      </a:lnTo>
                      <a:lnTo>
                        <a:pt x="1181" y="683"/>
                      </a:lnTo>
                      <a:lnTo>
                        <a:pt x="1161" y="684"/>
                      </a:lnTo>
                      <a:lnTo>
                        <a:pt x="1143" y="686"/>
                      </a:lnTo>
                      <a:lnTo>
                        <a:pt x="1124" y="687"/>
                      </a:lnTo>
                      <a:close/>
                    </a:path>
                  </a:pathLst>
                </a:custGeom>
                <a:solidFill>
                  <a:srgbClr val="D1E8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0" name="Freeform 470"/>
                <p:cNvSpPr>
                  <a:spLocks/>
                </p:cNvSpPr>
                <p:nvPr/>
              </p:nvSpPr>
              <p:spPr bwMode="auto">
                <a:xfrm>
                  <a:off x="1711" y="1600"/>
                  <a:ext cx="393" cy="1725"/>
                </a:xfrm>
                <a:custGeom>
                  <a:avLst/>
                  <a:gdLst>
                    <a:gd name="T0" fmla="*/ 0 w 393"/>
                    <a:gd name="T1" fmla="*/ 0 h 1725"/>
                    <a:gd name="T2" fmla="*/ 9 w 393"/>
                    <a:gd name="T3" fmla="*/ 0 h 1725"/>
                    <a:gd name="T4" fmla="*/ 20 w 393"/>
                    <a:gd name="T5" fmla="*/ 3 h 1725"/>
                    <a:gd name="T6" fmla="*/ 29 w 393"/>
                    <a:gd name="T7" fmla="*/ 3 h 1725"/>
                    <a:gd name="T8" fmla="*/ 40 w 393"/>
                    <a:gd name="T9" fmla="*/ 5 h 1725"/>
                    <a:gd name="T10" fmla="*/ 49 w 393"/>
                    <a:gd name="T11" fmla="*/ 7 h 1725"/>
                    <a:gd name="T12" fmla="*/ 59 w 393"/>
                    <a:gd name="T13" fmla="*/ 8 h 1725"/>
                    <a:gd name="T14" fmla="*/ 69 w 393"/>
                    <a:gd name="T15" fmla="*/ 9 h 1725"/>
                    <a:gd name="T16" fmla="*/ 79 w 393"/>
                    <a:gd name="T17" fmla="*/ 12 h 1725"/>
                    <a:gd name="T18" fmla="*/ 88 w 393"/>
                    <a:gd name="T19" fmla="*/ 13 h 1725"/>
                    <a:gd name="T20" fmla="*/ 99 w 393"/>
                    <a:gd name="T21" fmla="*/ 15 h 1725"/>
                    <a:gd name="T22" fmla="*/ 108 w 393"/>
                    <a:gd name="T23" fmla="*/ 16 h 1725"/>
                    <a:gd name="T24" fmla="*/ 119 w 393"/>
                    <a:gd name="T25" fmla="*/ 18 h 1725"/>
                    <a:gd name="T26" fmla="*/ 128 w 393"/>
                    <a:gd name="T27" fmla="*/ 20 h 1725"/>
                    <a:gd name="T28" fmla="*/ 139 w 393"/>
                    <a:gd name="T29" fmla="*/ 21 h 1725"/>
                    <a:gd name="T30" fmla="*/ 149 w 393"/>
                    <a:gd name="T31" fmla="*/ 22 h 1725"/>
                    <a:gd name="T32" fmla="*/ 160 w 393"/>
                    <a:gd name="T33" fmla="*/ 25 h 1725"/>
                    <a:gd name="T34" fmla="*/ 393 w 393"/>
                    <a:gd name="T35" fmla="*/ 1725 h 1725"/>
                    <a:gd name="T36" fmla="*/ 383 w 393"/>
                    <a:gd name="T37" fmla="*/ 1724 h 1725"/>
                    <a:gd name="T38" fmla="*/ 376 w 393"/>
                    <a:gd name="T39" fmla="*/ 1722 h 1725"/>
                    <a:gd name="T40" fmla="*/ 0 w 393"/>
                    <a:gd name="T4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3" h="1725">
                      <a:moveTo>
                        <a:pt x="0" y="0"/>
                      </a:moveTo>
                      <a:lnTo>
                        <a:pt x="9" y="0"/>
                      </a:lnTo>
                      <a:lnTo>
                        <a:pt x="20" y="3"/>
                      </a:lnTo>
                      <a:lnTo>
                        <a:pt x="29" y="3"/>
                      </a:lnTo>
                      <a:lnTo>
                        <a:pt x="40" y="5"/>
                      </a:lnTo>
                      <a:lnTo>
                        <a:pt x="49" y="7"/>
                      </a:lnTo>
                      <a:lnTo>
                        <a:pt x="59" y="8"/>
                      </a:lnTo>
                      <a:lnTo>
                        <a:pt x="69" y="9"/>
                      </a:lnTo>
                      <a:lnTo>
                        <a:pt x="79" y="12"/>
                      </a:lnTo>
                      <a:lnTo>
                        <a:pt x="88" y="13"/>
                      </a:lnTo>
                      <a:lnTo>
                        <a:pt x="99" y="15"/>
                      </a:lnTo>
                      <a:lnTo>
                        <a:pt x="108" y="16"/>
                      </a:lnTo>
                      <a:lnTo>
                        <a:pt x="119" y="18"/>
                      </a:lnTo>
                      <a:lnTo>
                        <a:pt x="128" y="20"/>
                      </a:lnTo>
                      <a:lnTo>
                        <a:pt x="139" y="21"/>
                      </a:lnTo>
                      <a:lnTo>
                        <a:pt x="149" y="22"/>
                      </a:lnTo>
                      <a:lnTo>
                        <a:pt x="160" y="25"/>
                      </a:lnTo>
                      <a:lnTo>
                        <a:pt x="393" y="1725"/>
                      </a:lnTo>
                      <a:lnTo>
                        <a:pt x="383" y="1724"/>
                      </a:lnTo>
                      <a:lnTo>
                        <a:pt x="376" y="1722"/>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1" name="Freeform 471"/>
                <p:cNvSpPr>
                  <a:spLocks/>
                </p:cNvSpPr>
                <p:nvPr/>
              </p:nvSpPr>
              <p:spPr bwMode="auto">
                <a:xfrm>
                  <a:off x="1540" y="1561"/>
                  <a:ext cx="342" cy="1717"/>
                </a:xfrm>
                <a:custGeom>
                  <a:avLst/>
                  <a:gdLst>
                    <a:gd name="T0" fmla="*/ 0 w 342"/>
                    <a:gd name="T1" fmla="*/ 0 h 1717"/>
                    <a:gd name="T2" fmla="*/ 3 w 342"/>
                    <a:gd name="T3" fmla="*/ 1 h 1717"/>
                    <a:gd name="T4" fmla="*/ 11 w 342"/>
                    <a:gd name="T5" fmla="*/ 2 h 1717"/>
                    <a:gd name="T6" fmla="*/ 18 w 342"/>
                    <a:gd name="T7" fmla="*/ 5 h 1717"/>
                    <a:gd name="T8" fmla="*/ 25 w 342"/>
                    <a:gd name="T9" fmla="*/ 6 h 1717"/>
                    <a:gd name="T10" fmla="*/ 33 w 342"/>
                    <a:gd name="T11" fmla="*/ 7 h 1717"/>
                    <a:gd name="T12" fmla="*/ 41 w 342"/>
                    <a:gd name="T13" fmla="*/ 9 h 1717"/>
                    <a:gd name="T14" fmla="*/ 49 w 342"/>
                    <a:gd name="T15" fmla="*/ 11 h 1717"/>
                    <a:gd name="T16" fmla="*/ 55 w 342"/>
                    <a:gd name="T17" fmla="*/ 13 h 1717"/>
                    <a:gd name="T18" fmla="*/ 63 w 342"/>
                    <a:gd name="T19" fmla="*/ 15 h 1717"/>
                    <a:gd name="T20" fmla="*/ 71 w 342"/>
                    <a:gd name="T21" fmla="*/ 17 h 1717"/>
                    <a:gd name="T22" fmla="*/ 79 w 342"/>
                    <a:gd name="T23" fmla="*/ 19 h 1717"/>
                    <a:gd name="T24" fmla="*/ 87 w 342"/>
                    <a:gd name="T25" fmla="*/ 19 h 1717"/>
                    <a:gd name="T26" fmla="*/ 95 w 342"/>
                    <a:gd name="T27" fmla="*/ 22 h 1717"/>
                    <a:gd name="T28" fmla="*/ 103 w 342"/>
                    <a:gd name="T29" fmla="*/ 23 h 1717"/>
                    <a:gd name="T30" fmla="*/ 111 w 342"/>
                    <a:gd name="T31" fmla="*/ 26 h 1717"/>
                    <a:gd name="T32" fmla="*/ 119 w 342"/>
                    <a:gd name="T33" fmla="*/ 26 h 1717"/>
                    <a:gd name="T34" fmla="*/ 126 w 342"/>
                    <a:gd name="T35" fmla="*/ 29 h 1717"/>
                    <a:gd name="T36" fmla="*/ 134 w 342"/>
                    <a:gd name="T37" fmla="*/ 30 h 1717"/>
                    <a:gd name="T38" fmla="*/ 142 w 342"/>
                    <a:gd name="T39" fmla="*/ 32 h 1717"/>
                    <a:gd name="T40" fmla="*/ 342 w 342"/>
                    <a:gd name="T41" fmla="*/ 1717 h 1717"/>
                    <a:gd name="T42" fmla="*/ 332 w 342"/>
                    <a:gd name="T43" fmla="*/ 1713 h 1717"/>
                    <a:gd name="T44" fmla="*/ 323 w 342"/>
                    <a:gd name="T45" fmla="*/ 1710 h 1717"/>
                    <a:gd name="T46" fmla="*/ 313 w 342"/>
                    <a:gd name="T47" fmla="*/ 1706 h 1717"/>
                    <a:gd name="T48" fmla="*/ 306 w 342"/>
                    <a:gd name="T49" fmla="*/ 1704 h 1717"/>
                    <a:gd name="T50" fmla="*/ 0 w 342"/>
                    <a:gd name="T51" fmla="*/ 420 h 1717"/>
                    <a:gd name="T52" fmla="*/ 0 w 342"/>
                    <a:gd name="T53" fmla="*/ 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2" h="1717">
                      <a:moveTo>
                        <a:pt x="0" y="0"/>
                      </a:moveTo>
                      <a:lnTo>
                        <a:pt x="3" y="1"/>
                      </a:lnTo>
                      <a:lnTo>
                        <a:pt x="11" y="2"/>
                      </a:lnTo>
                      <a:lnTo>
                        <a:pt x="18" y="5"/>
                      </a:lnTo>
                      <a:lnTo>
                        <a:pt x="25" y="6"/>
                      </a:lnTo>
                      <a:lnTo>
                        <a:pt x="33" y="7"/>
                      </a:lnTo>
                      <a:lnTo>
                        <a:pt x="41" y="9"/>
                      </a:lnTo>
                      <a:lnTo>
                        <a:pt x="49" y="11"/>
                      </a:lnTo>
                      <a:lnTo>
                        <a:pt x="55" y="13"/>
                      </a:lnTo>
                      <a:lnTo>
                        <a:pt x="63" y="15"/>
                      </a:lnTo>
                      <a:lnTo>
                        <a:pt x="71" y="17"/>
                      </a:lnTo>
                      <a:lnTo>
                        <a:pt x="79" y="19"/>
                      </a:lnTo>
                      <a:lnTo>
                        <a:pt x="87" y="19"/>
                      </a:lnTo>
                      <a:lnTo>
                        <a:pt x="95" y="22"/>
                      </a:lnTo>
                      <a:lnTo>
                        <a:pt x="103" y="23"/>
                      </a:lnTo>
                      <a:lnTo>
                        <a:pt x="111" y="26"/>
                      </a:lnTo>
                      <a:lnTo>
                        <a:pt x="119" y="26"/>
                      </a:lnTo>
                      <a:lnTo>
                        <a:pt x="126" y="29"/>
                      </a:lnTo>
                      <a:lnTo>
                        <a:pt x="134" y="30"/>
                      </a:lnTo>
                      <a:lnTo>
                        <a:pt x="142" y="32"/>
                      </a:lnTo>
                      <a:lnTo>
                        <a:pt x="342" y="1717"/>
                      </a:lnTo>
                      <a:lnTo>
                        <a:pt x="332" y="1713"/>
                      </a:lnTo>
                      <a:lnTo>
                        <a:pt x="323" y="1710"/>
                      </a:lnTo>
                      <a:lnTo>
                        <a:pt x="313" y="1706"/>
                      </a:lnTo>
                      <a:lnTo>
                        <a:pt x="306" y="1704"/>
                      </a:lnTo>
                      <a:lnTo>
                        <a:pt x="0" y="420"/>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2" name="Freeform 472"/>
                <p:cNvSpPr>
                  <a:spLocks/>
                </p:cNvSpPr>
                <p:nvPr/>
              </p:nvSpPr>
              <p:spPr bwMode="auto">
                <a:xfrm>
                  <a:off x="1435" y="1536"/>
                  <a:ext cx="105" cy="445"/>
                </a:xfrm>
                <a:custGeom>
                  <a:avLst/>
                  <a:gdLst>
                    <a:gd name="T0" fmla="*/ 105 w 105"/>
                    <a:gd name="T1" fmla="*/ 445 h 445"/>
                    <a:gd name="T2" fmla="*/ 0 w 105"/>
                    <a:gd name="T3" fmla="*/ 0 h 445"/>
                    <a:gd name="T4" fmla="*/ 6 w 105"/>
                    <a:gd name="T5" fmla="*/ 1 h 445"/>
                    <a:gd name="T6" fmla="*/ 14 w 105"/>
                    <a:gd name="T7" fmla="*/ 2 h 445"/>
                    <a:gd name="T8" fmla="*/ 22 w 105"/>
                    <a:gd name="T9" fmla="*/ 3 h 445"/>
                    <a:gd name="T10" fmla="*/ 30 w 105"/>
                    <a:gd name="T11" fmla="*/ 6 h 445"/>
                    <a:gd name="T12" fmla="*/ 37 w 105"/>
                    <a:gd name="T13" fmla="*/ 7 h 445"/>
                    <a:gd name="T14" fmla="*/ 44 w 105"/>
                    <a:gd name="T15" fmla="*/ 10 h 445"/>
                    <a:gd name="T16" fmla="*/ 52 w 105"/>
                    <a:gd name="T17" fmla="*/ 11 h 445"/>
                    <a:gd name="T18" fmla="*/ 60 w 105"/>
                    <a:gd name="T19" fmla="*/ 14 h 445"/>
                    <a:gd name="T20" fmla="*/ 68 w 105"/>
                    <a:gd name="T21" fmla="*/ 15 h 445"/>
                    <a:gd name="T22" fmla="*/ 76 w 105"/>
                    <a:gd name="T23" fmla="*/ 18 h 445"/>
                    <a:gd name="T24" fmla="*/ 84 w 105"/>
                    <a:gd name="T25" fmla="*/ 19 h 445"/>
                    <a:gd name="T26" fmla="*/ 92 w 105"/>
                    <a:gd name="T27" fmla="*/ 22 h 445"/>
                    <a:gd name="T28" fmla="*/ 100 w 105"/>
                    <a:gd name="T29" fmla="*/ 23 h 445"/>
                    <a:gd name="T30" fmla="*/ 105 w 105"/>
                    <a:gd name="T31" fmla="*/ 25 h 445"/>
                    <a:gd name="T32" fmla="*/ 105 w 105"/>
                    <a:gd name="T33" fmla="*/ 445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445">
                      <a:moveTo>
                        <a:pt x="105" y="445"/>
                      </a:moveTo>
                      <a:lnTo>
                        <a:pt x="0" y="0"/>
                      </a:lnTo>
                      <a:lnTo>
                        <a:pt x="6" y="1"/>
                      </a:lnTo>
                      <a:lnTo>
                        <a:pt x="14" y="2"/>
                      </a:lnTo>
                      <a:lnTo>
                        <a:pt x="22" y="3"/>
                      </a:lnTo>
                      <a:lnTo>
                        <a:pt x="30" y="6"/>
                      </a:lnTo>
                      <a:lnTo>
                        <a:pt x="37" y="7"/>
                      </a:lnTo>
                      <a:lnTo>
                        <a:pt x="44" y="10"/>
                      </a:lnTo>
                      <a:lnTo>
                        <a:pt x="52" y="11"/>
                      </a:lnTo>
                      <a:lnTo>
                        <a:pt x="60" y="14"/>
                      </a:lnTo>
                      <a:lnTo>
                        <a:pt x="68" y="15"/>
                      </a:lnTo>
                      <a:lnTo>
                        <a:pt x="76" y="18"/>
                      </a:lnTo>
                      <a:lnTo>
                        <a:pt x="84" y="19"/>
                      </a:lnTo>
                      <a:lnTo>
                        <a:pt x="92" y="22"/>
                      </a:lnTo>
                      <a:lnTo>
                        <a:pt x="100" y="23"/>
                      </a:lnTo>
                      <a:lnTo>
                        <a:pt x="105" y="25"/>
                      </a:lnTo>
                      <a:lnTo>
                        <a:pt x="105" y="445"/>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3" name="Freeform 473"/>
                <p:cNvSpPr>
                  <a:spLocks/>
                </p:cNvSpPr>
                <p:nvPr/>
              </p:nvSpPr>
              <p:spPr bwMode="auto">
                <a:xfrm>
                  <a:off x="1540" y="2219"/>
                  <a:ext cx="129" cy="682"/>
                </a:xfrm>
                <a:custGeom>
                  <a:avLst/>
                  <a:gdLst>
                    <a:gd name="T0" fmla="*/ 0 w 129"/>
                    <a:gd name="T1" fmla="*/ 0 h 682"/>
                    <a:gd name="T2" fmla="*/ 129 w 129"/>
                    <a:gd name="T3" fmla="*/ 682 h 682"/>
                    <a:gd name="T4" fmla="*/ 0 w 129"/>
                    <a:gd name="T5" fmla="*/ 161 h 682"/>
                    <a:gd name="T6" fmla="*/ 0 w 129"/>
                    <a:gd name="T7" fmla="*/ 0 h 682"/>
                  </a:gdLst>
                  <a:ahLst/>
                  <a:cxnLst>
                    <a:cxn ang="0">
                      <a:pos x="T0" y="T1"/>
                    </a:cxn>
                    <a:cxn ang="0">
                      <a:pos x="T2" y="T3"/>
                    </a:cxn>
                    <a:cxn ang="0">
                      <a:pos x="T4" y="T5"/>
                    </a:cxn>
                    <a:cxn ang="0">
                      <a:pos x="T6" y="T7"/>
                    </a:cxn>
                  </a:cxnLst>
                  <a:rect l="0" t="0" r="r" b="b"/>
                  <a:pathLst>
                    <a:path w="129" h="682">
                      <a:moveTo>
                        <a:pt x="0" y="0"/>
                      </a:moveTo>
                      <a:lnTo>
                        <a:pt x="129" y="682"/>
                      </a:lnTo>
                      <a:lnTo>
                        <a:pt x="0" y="161"/>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4" name="Freeform 474"/>
                <p:cNvSpPr>
                  <a:spLocks/>
                </p:cNvSpPr>
                <p:nvPr/>
              </p:nvSpPr>
              <p:spPr bwMode="auto">
                <a:xfrm>
                  <a:off x="1324" y="1503"/>
                  <a:ext cx="216" cy="877"/>
                </a:xfrm>
                <a:custGeom>
                  <a:avLst/>
                  <a:gdLst>
                    <a:gd name="T0" fmla="*/ 216 w 216"/>
                    <a:gd name="T1" fmla="*/ 877 h 877"/>
                    <a:gd name="T2" fmla="*/ 0 w 216"/>
                    <a:gd name="T3" fmla="*/ 0 h 877"/>
                    <a:gd name="T4" fmla="*/ 9 w 216"/>
                    <a:gd name="T5" fmla="*/ 2 h 877"/>
                    <a:gd name="T6" fmla="*/ 20 w 216"/>
                    <a:gd name="T7" fmla="*/ 5 h 877"/>
                    <a:gd name="T8" fmla="*/ 30 w 216"/>
                    <a:gd name="T9" fmla="*/ 8 h 877"/>
                    <a:gd name="T10" fmla="*/ 42 w 216"/>
                    <a:gd name="T11" fmla="*/ 11 h 877"/>
                    <a:gd name="T12" fmla="*/ 53 w 216"/>
                    <a:gd name="T13" fmla="*/ 14 h 877"/>
                    <a:gd name="T14" fmla="*/ 63 w 216"/>
                    <a:gd name="T15" fmla="*/ 18 h 877"/>
                    <a:gd name="T16" fmla="*/ 74 w 216"/>
                    <a:gd name="T17" fmla="*/ 21 h 877"/>
                    <a:gd name="T18" fmla="*/ 86 w 216"/>
                    <a:gd name="T19" fmla="*/ 25 h 877"/>
                    <a:gd name="T20" fmla="*/ 216 w 216"/>
                    <a:gd name="T21" fmla="*/ 716 h 877"/>
                    <a:gd name="T22" fmla="*/ 216 w 216"/>
                    <a:gd name="T23" fmla="*/ 877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877">
                      <a:moveTo>
                        <a:pt x="216" y="877"/>
                      </a:moveTo>
                      <a:lnTo>
                        <a:pt x="0" y="0"/>
                      </a:lnTo>
                      <a:lnTo>
                        <a:pt x="9" y="2"/>
                      </a:lnTo>
                      <a:lnTo>
                        <a:pt x="20" y="5"/>
                      </a:lnTo>
                      <a:lnTo>
                        <a:pt x="30" y="8"/>
                      </a:lnTo>
                      <a:lnTo>
                        <a:pt x="42" y="11"/>
                      </a:lnTo>
                      <a:lnTo>
                        <a:pt x="53" y="14"/>
                      </a:lnTo>
                      <a:lnTo>
                        <a:pt x="63" y="18"/>
                      </a:lnTo>
                      <a:lnTo>
                        <a:pt x="74" y="21"/>
                      </a:lnTo>
                      <a:lnTo>
                        <a:pt x="86" y="25"/>
                      </a:lnTo>
                      <a:lnTo>
                        <a:pt x="216" y="716"/>
                      </a:lnTo>
                      <a:lnTo>
                        <a:pt x="216" y="877"/>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5" name="Freeform 475"/>
                <p:cNvSpPr>
                  <a:spLocks/>
                </p:cNvSpPr>
                <p:nvPr/>
              </p:nvSpPr>
              <p:spPr bwMode="auto">
                <a:xfrm>
                  <a:off x="1353" y="1517"/>
                  <a:ext cx="574" cy="192"/>
                </a:xfrm>
                <a:custGeom>
                  <a:avLst/>
                  <a:gdLst>
                    <a:gd name="T0" fmla="*/ 37 w 574"/>
                    <a:gd name="T1" fmla="*/ 4 h 192"/>
                    <a:gd name="T2" fmla="*/ 63 w 574"/>
                    <a:gd name="T3" fmla="*/ 11 h 192"/>
                    <a:gd name="T4" fmla="*/ 90 w 574"/>
                    <a:gd name="T5" fmla="*/ 19 h 192"/>
                    <a:gd name="T6" fmla="*/ 115 w 574"/>
                    <a:gd name="T7" fmla="*/ 25 h 192"/>
                    <a:gd name="T8" fmla="*/ 141 w 574"/>
                    <a:gd name="T9" fmla="*/ 33 h 192"/>
                    <a:gd name="T10" fmla="*/ 167 w 574"/>
                    <a:gd name="T11" fmla="*/ 40 h 192"/>
                    <a:gd name="T12" fmla="*/ 194 w 574"/>
                    <a:gd name="T13" fmla="*/ 46 h 192"/>
                    <a:gd name="T14" fmla="*/ 219 w 574"/>
                    <a:gd name="T15" fmla="*/ 51 h 192"/>
                    <a:gd name="T16" fmla="*/ 245 w 574"/>
                    <a:gd name="T17" fmla="*/ 58 h 192"/>
                    <a:gd name="T18" fmla="*/ 270 w 574"/>
                    <a:gd name="T19" fmla="*/ 63 h 192"/>
                    <a:gd name="T20" fmla="*/ 298 w 574"/>
                    <a:gd name="T21" fmla="*/ 70 h 192"/>
                    <a:gd name="T22" fmla="*/ 323 w 574"/>
                    <a:gd name="T23" fmla="*/ 74 h 192"/>
                    <a:gd name="T24" fmla="*/ 348 w 574"/>
                    <a:gd name="T25" fmla="*/ 79 h 192"/>
                    <a:gd name="T26" fmla="*/ 374 w 574"/>
                    <a:gd name="T27" fmla="*/ 83 h 192"/>
                    <a:gd name="T28" fmla="*/ 400 w 574"/>
                    <a:gd name="T29" fmla="*/ 88 h 192"/>
                    <a:gd name="T30" fmla="*/ 427 w 574"/>
                    <a:gd name="T31" fmla="*/ 92 h 192"/>
                    <a:gd name="T32" fmla="*/ 452 w 574"/>
                    <a:gd name="T33" fmla="*/ 96 h 192"/>
                    <a:gd name="T34" fmla="*/ 478 w 574"/>
                    <a:gd name="T35" fmla="*/ 100 h 192"/>
                    <a:gd name="T36" fmla="*/ 504 w 574"/>
                    <a:gd name="T37" fmla="*/ 105 h 192"/>
                    <a:gd name="T38" fmla="*/ 529 w 574"/>
                    <a:gd name="T39" fmla="*/ 108 h 192"/>
                    <a:gd name="T40" fmla="*/ 556 w 574"/>
                    <a:gd name="T41" fmla="*/ 112 h 192"/>
                    <a:gd name="T42" fmla="*/ 544 w 574"/>
                    <a:gd name="T43" fmla="*/ 192 h 192"/>
                    <a:gd name="T44" fmla="*/ 511 w 574"/>
                    <a:gd name="T45" fmla="*/ 188 h 192"/>
                    <a:gd name="T46" fmla="*/ 482 w 574"/>
                    <a:gd name="T47" fmla="*/ 184 h 192"/>
                    <a:gd name="T48" fmla="*/ 452 w 574"/>
                    <a:gd name="T49" fmla="*/ 182 h 192"/>
                    <a:gd name="T50" fmla="*/ 423 w 574"/>
                    <a:gd name="T51" fmla="*/ 178 h 192"/>
                    <a:gd name="T52" fmla="*/ 394 w 574"/>
                    <a:gd name="T53" fmla="*/ 174 h 192"/>
                    <a:gd name="T54" fmla="*/ 366 w 574"/>
                    <a:gd name="T55" fmla="*/ 170 h 192"/>
                    <a:gd name="T56" fmla="*/ 338 w 574"/>
                    <a:gd name="T57" fmla="*/ 165 h 192"/>
                    <a:gd name="T58" fmla="*/ 312 w 574"/>
                    <a:gd name="T59" fmla="*/ 162 h 192"/>
                    <a:gd name="T60" fmla="*/ 284 w 574"/>
                    <a:gd name="T61" fmla="*/ 155 h 192"/>
                    <a:gd name="T62" fmla="*/ 259 w 574"/>
                    <a:gd name="T63" fmla="*/ 152 h 192"/>
                    <a:gd name="T64" fmla="*/ 234 w 574"/>
                    <a:gd name="T65" fmla="*/ 146 h 192"/>
                    <a:gd name="T66" fmla="*/ 209 w 574"/>
                    <a:gd name="T67" fmla="*/ 141 h 192"/>
                    <a:gd name="T68" fmla="*/ 184 w 574"/>
                    <a:gd name="T69" fmla="*/ 134 h 192"/>
                    <a:gd name="T70" fmla="*/ 161 w 574"/>
                    <a:gd name="T71" fmla="*/ 129 h 192"/>
                    <a:gd name="T72" fmla="*/ 137 w 574"/>
                    <a:gd name="T73" fmla="*/ 123 h 192"/>
                    <a:gd name="T74" fmla="*/ 115 w 574"/>
                    <a:gd name="T75" fmla="*/ 119 h 192"/>
                    <a:gd name="T76" fmla="*/ 91 w 574"/>
                    <a:gd name="T77" fmla="*/ 111 h 192"/>
                    <a:gd name="T78" fmla="*/ 55 w 574"/>
                    <a:gd name="T79" fmla="*/ 101 h 192"/>
                    <a:gd name="T80" fmla="*/ 33 w 574"/>
                    <a:gd name="T81" fmla="*/ 94 h 192"/>
                    <a:gd name="T82" fmla="*/ 0 w 574"/>
                    <a:gd name="T83" fmla="*/ 84 h 192"/>
                    <a:gd name="T84" fmla="*/ 5 w 574"/>
                    <a:gd name="T85" fmla="*/ 53 h 192"/>
                    <a:gd name="T86" fmla="*/ 14 w 574"/>
                    <a:gd name="T87" fmla="*/ 2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192">
                      <a:moveTo>
                        <a:pt x="21" y="0"/>
                      </a:moveTo>
                      <a:lnTo>
                        <a:pt x="29" y="1"/>
                      </a:lnTo>
                      <a:lnTo>
                        <a:pt x="37" y="4"/>
                      </a:lnTo>
                      <a:lnTo>
                        <a:pt x="46" y="7"/>
                      </a:lnTo>
                      <a:lnTo>
                        <a:pt x="55" y="9"/>
                      </a:lnTo>
                      <a:lnTo>
                        <a:pt x="63" y="11"/>
                      </a:lnTo>
                      <a:lnTo>
                        <a:pt x="71" y="13"/>
                      </a:lnTo>
                      <a:lnTo>
                        <a:pt x="80" y="16"/>
                      </a:lnTo>
                      <a:lnTo>
                        <a:pt x="90" y="19"/>
                      </a:lnTo>
                      <a:lnTo>
                        <a:pt x="97" y="20"/>
                      </a:lnTo>
                      <a:lnTo>
                        <a:pt x="107" y="22"/>
                      </a:lnTo>
                      <a:lnTo>
                        <a:pt x="115" y="25"/>
                      </a:lnTo>
                      <a:lnTo>
                        <a:pt x="124" y="28"/>
                      </a:lnTo>
                      <a:lnTo>
                        <a:pt x="132" y="29"/>
                      </a:lnTo>
                      <a:lnTo>
                        <a:pt x="141" y="33"/>
                      </a:lnTo>
                      <a:lnTo>
                        <a:pt x="150" y="34"/>
                      </a:lnTo>
                      <a:lnTo>
                        <a:pt x="159" y="38"/>
                      </a:lnTo>
                      <a:lnTo>
                        <a:pt x="167" y="40"/>
                      </a:lnTo>
                      <a:lnTo>
                        <a:pt x="175" y="42"/>
                      </a:lnTo>
                      <a:lnTo>
                        <a:pt x="184" y="44"/>
                      </a:lnTo>
                      <a:lnTo>
                        <a:pt x="194" y="46"/>
                      </a:lnTo>
                      <a:lnTo>
                        <a:pt x="202" y="47"/>
                      </a:lnTo>
                      <a:lnTo>
                        <a:pt x="209" y="50"/>
                      </a:lnTo>
                      <a:lnTo>
                        <a:pt x="219" y="51"/>
                      </a:lnTo>
                      <a:lnTo>
                        <a:pt x="228" y="54"/>
                      </a:lnTo>
                      <a:lnTo>
                        <a:pt x="236" y="55"/>
                      </a:lnTo>
                      <a:lnTo>
                        <a:pt x="245" y="58"/>
                      </a:lnTo>
                      <a:lnTo>
                        <a:pt x="253" y="59"/>
                      </a:lnTo>
                      <a:lnTo>
                        <a:pt x="262" y="62"/>
                      </a:lnTo>
                      <a:lnTo>
                        <a:pt x="270" y="63"/>
                      </a:lnTo>
                      <a:lnTo>
                        <a:pt x="279" y="66"/>
                      </a:lnTo>
                      <a:lnTo>
                        <a:pt x="288" y="67"/>
                      </a:lnTo>
                      <a:lnTo>
                        <a:pt x="298" y="70"/>
                      </a:lnTo>
                      <a:lnTo>
                        <a:pt x="306" y="70"/>
                      </a:lnTo>
                      <a:lnTo>
                        <a:pt x="313" y="73"/>
                      </a:lnTo>
                      <a:lnTo>
                        <a:pt x="323" y="74"/>
                      </a:lnTo>
                      <a:lnTo>
                        <a:pt x="332" y="76"/>
                      </a:lnTo>
                      <a:lnTo>
                        <a:pt x="340" y="76"/>
                      </a:lnTo>
                      <a:lnTo>
                        <a:pt x="348" y="79"/>
                      </a:lnTo>
                      <a:lnTo>
                        <a:pt x="357" y="80"/>
                      </a:lnTo>
                      <a:lnTo>
                        <a:pt x="366" y="83"/>
                      </a:lnTo>
                      <a:lnTo>
                        <a:pt x="374" y="83"/>
                      </a:lnTo>
                      <a:lnTo>
                        <a:pt x="383" y="86"/>
                      </a:lnTo>
                      <a:lnTo>
                        <a:pt x="391" y="86"/>
                      </a:lnTo>
                      <a:lnTo>
                        <a:pt x="400" y="88"/>
                      </a:lnTo>
                      <a:lnTo>
                        <a:pt x="408" y="90"/>
                      </a:lnTo>
                      <a:lnTo>
                        <a:pt x="417" y="91"/>
                      </a:lnTo>
                      <a:lnTo>
                        <a:pt x="427" y="92"/>
                      </a:lnTo>
                      <a:lnTo>
                        <a:pt x="436" y="95"/>
                      </a:lnTo>
                      <a:lnTo>
                        <a:pt x="444" y="95"/>
                      </a:lnTo>
                      <a:lnTo>
                        <a:pt x="452" y="96"/>
                      </a:lnTo>
                      <a:lnTo>
                        <a:pt x="461" y="98"/>
                      </a:lnTo>
                      <a:lnTo>
                        <a:pt x="470" y="100"/>
                      </a:lnTo>
                      <a:lnTo>
                        <a:pt x="478" y="100"/>
                      </a:lnTo>
                      <a:lnTo>
                        <a:pt x="486" y="101"/>
                      </a:lnTo>
                      <a:lnTo>
                        <a:pt x="495" y="103"/>
                      </a:lnTo>
                      <a:lnTo>
                        <a:pt x="504" y="105"/>
                      </a:lnTo>
                      <a:lnTo>
                        <a:pt x="512" y="105"/>
                      </a:lnTo>
                      <a:lnTo>
                        <a:pt x="522" y="107"/>
                      </a:lnTo>
                      <a:lnTo>
                        <a:pt x="529" y="108"/>
                      </a:lnTo>
                      <a:lnTo>
                        <a:pt x="539" y="109"/>
                      </a:lnTo>
                      <a:lnTo>
                        <a:pt x="547" y="109"/>
                      </a:lnTo>
                      <a:lnTo>
                        <a:pt x="556" y="112"/>
                      </a:lnTo>
                      <a:lnTo>
                        <a:pt x="565" y="112"/>
                      </a:lnTo>
                      <a:lnTo>
                        <a:pt x="574" y="115"/>
                      </a:lnTo>
                      <a:lnTo>
                        <a:pt x="544" y="192"/>
                      </a:lnTo>
                      <a:lnTo>
                        <a:pt x="532" y="191"/>
                      </a:lnTo>
                      <a:lnTo>
                        <a:pt x="523" y="190"/>
                      </a:lnTo>
                      <a:lnTo>
                        <a:pt x="511" y="188"/>
                      </a:lnTo>
                      <a:lnTo>
                        <a:pt x="502" y="187"/>
                      </a:lnTo>
                      <a:lnTo>
                        <a:pt x="491" y="186"/>
                      </a:lnTo>
                      <a:lnTo>
                        <a:pt x="482" y="184"/>
                      </a:lnTo>
                      <a:lnTo>
                        <a:pt x="471" y="183"/>
                      </a:lnTo>
                      <a:lnTo>
                        <a:pt x="462" y="183"/>
                      </a:lnTo>
                      <a:lnTo>
                        <a:pt x="452" y="182"/>
                      </a:lnTo>
                      <a:lnTo>
                        <a:pt x="443" y="180"/>
                      </a:lnTo>
                      <a:lnTo>
                        <a:pt x="432" y="179"/>
                      </a:lnTo>
                      <a:lnTo>
                        <a:pt x="423" y="178"/>
                      </a:lnTo>
                      <a:lnTo>
                        <a:pt x="412" y="177"/>
                      </a:lnTo>
                      <a:lnTo>
                        <a:pt x="404" y="175"/>
                      </a:lnTo>
                      <a:lnTo>
                        <a:pt x="394" y="174"/>
                      </a:lnTo>
                      <a:lnTo>
                        <a:pt x="386" y="174"/>
                      </a:lnTo>
                      <a:lnTo>
                        <a:pt x="375" y="171"/>
                      </a:lnTo>
                      <a:lnTo>
                        <a:pt x="366" y="170"/>
                      </a:lnTo>
                      <a:lnTo>
                        <a:pt x="357" y="169"/>
                      </a:lnTo>
                      <a:lnTo>
                        <a:pt x="348" y="167"/>
                      </a:lnTo>
                      <a:lnTo>
                        <a:pt x="338" y="165"/>
                      </a:lnTo>
                      <a:lnTo>
                        <a:pt x="329" y="165"/>
                      </a:lnTo>
                      <a:lnTo>
                        <a:pt x="320" y="162"/>
                      </a:lnTo>
                      <a:lnTo>
                        <a:pt x="312" y="162"/>
                      </a:lnTo>
                      <a:lnTo>
                        <a:pt x="303" y="159"/>
                      </a:lnTo>
                      <a:lnTo>
                        <a:pt x="294" y="158"/>
                      </a:lnTo>
                      <a:lnTo>
                        <a:pt x="284" y="155"/>
                      </a:lnTo>
                      <a:lnTo>
                        <a:pt x="277" y="155"/>
                      </a:lnTo>
                      <a:lnTo>
                        <a:pt x="267" y="153"/>
                      </a:lnTo>
                      <a:lnTo>
                        <a:pt x="259" y="152"/>
                      </a:lnTo>
                      <a:lnTo>
                        <a:pt x="252" y="149"/>
                      </a:lnTo>
                      <a:lnTo>
                        <a:pt x="244" y="149"/>
                      </a:lnTo>
                      <a:lnTo>
                        <a:pt x="234" y="146"/>
                      </a:lnTo>
                      <a:lnTo>
                        <a:pt x="227" y="145"/>
                      </a:lnTo>
                      <a:lnTo>
                        <a:pt x="217" y="142"/>
                      </a:lnTo>
                      <a:lnTo>
                        <a:pt x="209" y="141"/>
                      </a:lnTo>
                      <a:lnTo>
                        <a:pt x="200" y="138"/>
                      </a:lnTo>
                      <a:lnTo>
                        <a:pt x="192" y="137"/>
                      </a:lnTo>
                      <a:lnTo>
                        <a:pt x="184" y="134"/>
                      </a:lnTo>
                      <a:lnTo>
                        <a:pt x="176" y="133"/>
                      </a:lnTo>
                      <a:lnTo>
                        <a:pt x="169" y="130"/>
                      </a:lnTo>
                      <a:lnTo>
                        <a:pt x="161" y="129"/>
                      </a:lnTo>
                      <a:lnTo>
                        <a:pt x="153" y="127"/>
                      </a:lnTo>
                      <a:lnTo>
                        <a:pt x="145" y="125"/>
                      </a:lnTo>
                      <a:lnTo>
                        <a:pt x="137" y="123"/>
                      </a:lnTo>
                      <a:lnTo>
                        <a:pt x="129" y="121"/>
                      </a:lnTo>
                      <a:lnTo>
                        <a:pt x="121" y="120"/>
                      </a:lnTo>
                      <a:lnTo>
                        <a:pt x="115" y="119"/>
                      </a:lnTo>
                      <a:lnTo>
                        <a:pt x="107" y="115"/>
                      </a:lnTo>
                      <a:lnTo>
                        <a:pt x="99" y="113"/>
                      </a:lnTo>
                      <a:lnTo>
                        <a:pt x="91" y="111"/>
                      </a:lnTo>
                      <a:lnTo>
                        <a:pt x="83" y="109"/>
                      </a:lnTo>
                      <a:lnTo>
                        <a:pt x="68" y="105"/>
                      </a:lnTo>
                      <a:lnTo>
                        <a:pt x="55" y="101"/>
                      </a:lnTo>
                      <a:lnTo>
                        <a:pt x="47" y="98"/>
                      </a:lnTo>
                      <a:lnTo>
                        <a:pt x="40" y="96"/>
                      </a:lnTo>
                      <a:lnTo>
                        <a:pt x="33" y="94"/>
                      </a:lnTo>
                      <a:lnTo>
                        <a:pt x="26" y="92"/>
                      </a:lnTo>
                      <a:lnTo>
                        <a:pt x="12" y="88"/>
                      </a:lnTo>
                      <a:lnTo>
                        <a:pt x="0" y="84"/>
                      </a:lnTo>
                      <a:lnTo>
                        <a:pt x="0" y="74"/>
                      </a:lnTo>
                      <a:lnTo>
                        <a:pt x="3" y="63"/>
                      </a:lnTo>
                      <a:lnTo>
                        <a:pt x="5" y="53"/>
                      </a:lnTo>
                      <a:lnTo>
                        <a:pt x="8" y="44"/>
                      </a:lnTo>
                      <a:lnTo>
                        <a:pt x="11" y="32"/>
                      </a:lnTo>
                      <a:lnTo>
                        <a:pt x="14" y="21"/>
                      </a:lnTo>
                      <a:lnTo>
                        <a:pt x="17" y="11"/>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6" name="Freeform 476"/>
                <p:cNvSpPr>
                  <a:spLocks/>
                </p:cNvSpPr>
                <p:nvPr/>
              </p:nvSpPr>
              <p:spPr bwMode="auto">
                <a:xfrm>
                  <a:off x="2353" y="1782"/>
                  <a:ext cx="1" cy="2"/>
                </a:xfrm>
                <a:custGeom>
                  <a:avLst/>
                  <a:gdLst>
                    <a:gd name="T0" fmla="*/ 2 h 2"/>
                    <a:gd name="T1" fmla="*/ 0 h 2"/>
                    <a:gd name="T2" fmla="*/ 1 h 2"/>
                    <a:gd name="T3" fmla="*/ 2 h 2"/>
                  </a:gdLst>
                  <a:ahLst/>
                  <a:cxnLst>
                    <a:cxn ang="0">
                      <a:pos x="0" y="T0"/>
                    </a:cxn>
                    <a:cxn ang="0">
                      <a:pos x="0" y="T1"/>
                    </a:cxn>
                    <a:cxn ang="0">
                      <a:pos x="0" y="T2"/>
                    </a:cxn>
                    <a:cxn ang="0">
                      <a:pos x="0" y="T3"/>
                    </a:cxn>
                  </a:cxnLst>
                  <a:rect l="0" t="0" r="r" b="b"/>
                  <a:pathLst>
                    <a:path h="2">
                      <a:moveTo>
                        <a:pt x="0" y="2"/>
                      </a:moveTo>
                      <a:lnTo>
                        <a:pt x="0" y="0"/>
                      </a:lnTo>
                      <a:lnTo>
                        <a:pt x="0" y="1"/>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7" name="Freeform 477"/>
                <p:cNvSpPr>
                  <a:spLocks/>
                </p:cNvSpPr>
                <p:nvPr/>
              </p:nvSpPr>
              <p:spPr bwMode="auto">
                <a:xfrm>
                  <a:off x="2321" y="1745"/>
                  <a:ext cx="18" cy="129"/>
                </a:xfrm>
                <a:custGeom>
                  <a:avLst/>
                  <a:gdLst>
                    <a:gd name="T0" fmla="*/ 0 w 18"/>
                    <a:gd name="T1" fmla="*/ 20 h 129"/>
                    <a:gd name="T2" fmla="*/ 1 w 18"/>
                    <a:gd name="T3" fmla="*/ 17 h 129"/>
                    <a:gd name="T4" fmla="*/ 8 w 18"/>
                    <a:gd name="T5" fmla="*/ 9 h 129"/>
                    <a:gd name="T6" fmla="*/ 14 w 18"/>
                    <a:gd name="T7" fmla="*/ 1 h 129"/>
                    <a:gd name="T8" fmla="*/ 18 w 18"/>
                    <a:gd name="T9" fmla="*/ 0 h 129"/>
                    <a:gd name="T10" fmla="*/ 18 w 18"/>
                    <a:gd name="T11" fmla="*/ 18 h 129"/>
                    <a:gd name="T12" fmla="*/ 18 w 18"/>
                    <a:gd name="T13" fmla="*/ 18 h 129"/>
                    <a:gd name="T14" fmla="*/ 14 w 18"/>
                    <a:gd name="T15" fmla="*/ 21 h 129"/>
                    <a:gd name="T16" fmla="*/ 12 w 18"/>
                    <a:gd name="T17" fmla="*/ 25 h 129"/>
                    <a:gd name="T18" fmla="*/ 12 w 18"/>
                    <a:gd name="T19" fmla="*/ 32 h 129"/>
                    <a:gd name="T20" fmla="*/ 12 w 18"/>
                    <a:gd name="T21" fmla="*/ 67 h 129"/>
                    <a:gd name="T22" fmla="*/ 8 w 18"/>
                    <a:gd name="T23" fmla="*/ 70 h 129"/>
                    <a:gd name="T24" fmla="*/ 8 w 18"/>
                    <a:gd name="T25" fmla="*/ 78 h 129"/>
                    <a:gd name="T26" fmla="*/ 11 w 18"/>
                    <a:gd name="T27" fmla="*/ 83 h 129"/>
                    <a:gd name="T28" fmla="*/ 18 w 18"/>
                    <a:gd name="T29" fmla="*/ 85 h 129"/>
                    <a:gd name="T30" fmla="*/ 18 w 18"/>
                    <a:gd name="T31" fmla="*/ 96 h 129"/>
                    <a:gd name="T32" fmla="*/ 17 w 18"/>
                    <a:gd name="T33" fmla="*/ 89 h 129"/>
                    <a:gd name="T34" fmla="*/ 17 w 18"/>
                    <a:gd name="T35" fmla="*/ 91 h 129"/>
                    <a:gd name="T36" fmla="*/ 17 w 18"/>
                    <a:gd name="T37" fmla="*/ 93 h 129"/>
                    <a:gd name="T38" fmla="*/ 18 w 18"/>
                    <a:gd name="T39" fmla="*/ 96 h 129"/>
                    <a:gd name="T40" fmla="*/ 18 w 18"/>
                    <a:gd name="T41" fmla="*/ 97 h 129"/>
                    <a:gd name="T42" fmla="*/ 18 w 18"/>
                    <a:gd name="T43" fmla="*/ 129 h 129"/>
                    <a:gd name="T44" fmla="*/ 13 w 18"/>
                    <a:gd name="T45" fmla="*/ 128 h 129"/>
                    <a:gd name="T46" fmla="*/ 13 w 18"/>
                    <a:gd name="T47" fmla="*/ 124 h 129"/>
                    <a:gd name="T48" fmla="*/ 14 w 18"/>
                    <a:gd name="T49" fmla="*/ 121 h 129"/>
                    <a:gd name="T50" fmla="*/ 8 w 18"/>
                    <a:gd name="T51" fmla="*/ 120 h 129"/>
                    <a:gd name="T52" fmla="*/ 1 w 18"/>
                    <a:gd name="T53" fmla="*/ 118 h 129"/>
                    <a:gd name="T54" fmla="*/ 0 w 18"/>
                    <a:gd name="T55" fmla="*/ 116 h 129"/>
                    <a:gd name="T56" fmla="*/ 0 w 18"/>
                    <a:gd name="T57" fmla="*/ 84 h 129"/>
                    <a:gd name="T58" fmla="*/ 1 w 18"/>
                    <a:gd name="T59" fmla="*/ 85 h 129"/>
                    <a:gd name="T60" fmla="*/ 0 w 18"/>
                    <a:gd name="T61" fmla="*/ 82 h 129"/>
                    <a:gd name="T62" fmla="*/ 0 w 18"/>
                    <a:gd name="T63" fmla="*/ 2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29">
                      <a:moveTo>
                        <a:pt x="0" y="20"/>
                      </a:moveTo>
                      <a:lnTo>
                        <a:pt x="1" y="17"/>
                      </a:lnTo>
                      <a:lnTo>
                        <a:pt x="8" y="9"/>
                      </a:lnTo>
                      <a:lnTo>
                        <a:pt x="14" y="1"/>
                      </a:lnTo>
                      <a:lnTo>
                        <a:pt x="18" y="0"/>
                      </a:lnTo>
                      <a:lnTo>
                        <a:pt x="18" y="18"/>
                      </a:lnTo>
                      <a:lnTo>
                        <a:pt x="18" y="18"/>
                      </a:lnTo>
                      <a:lnTo>
                        <a:pt x="14" y="21"/>
                      </a:lnTo>
                      <a:lnTo>
                        <a:pt x="12" y="25"/>
                      </a:lnTo>
                      <a:lnTo>
                        <a:pt x="12" y="32"/>
                      </a:lnTo>
                      <a:lnTo>
                        <a:pt x="12" y="67"/>
                      </a:lnTo>
                      <a:lnTo>
                        <a:pt x="8" y="70"/>
                      </a:lnTo>
                      <a:lnTo>
                        <a:pt x="8" y="78"/>
                      </a:lnTo>
                      <a:lnTo>
                        <a:pt x="11" y="83"/>
                      </a:lnTo>
                      <a:lnTo>
                        <a:pt x="18" y="85"/>
                      </a:lnTo>
                      <a:lnTo>
                        <a:pt x="18" y="96"/>
                      </a:lnTo>
                      <a:lnTo>
                        <a:pt x="17" y="89"/>
                      </a:lnTo>
                      <a:lnTo>
                        <a:pt x="17" y="91"/>
                      </a:lnTo>
                      <a:lnTo>
                        <a:pt x="17" y="93"/>
                      </a:lnTo>
                      <a:lnTo>
                        <a:pt x="18" y="96"/>
                      </a:lnTo>
                      <a:lnTo>
                        <a:pt x="18" y="97"/>
                      </a:lnTo>
                      <a:lnTo>
                        <a:pt x="18" y="129"/>
                      </a:lnTo>
                      <a:lnTo>
                        <a:pt x="13" y="128"/>
                      </a:lnTo>
                      <a:lnTo>
                        <a:pt x="13" y="124"/>
                      </a:lnTo>
                      <a:lnTo>
                        <a:pt x="14" y="121"/>
                      </a:lnTo>
                      <a:lnTo>
                        <a:pt x="8" y="120"/>
                      </a:lnTo>
                      <a:lnTo>
                        <a:pt x="1" y="118"/>
                      </a:lnTo>
                      <a:lnTo>
                        <a:pt x="0" y="116"/>
                      </a:lnTo>
                      <a:lnTo>
                        <a:pt x="0" y="84"/>
                      </a:lnTo>
                      <a:lnTo>
                        <a:pt x="1" y="85"/>
                      </a:lnTo>
                      <a:lnTo>
                        <a:pt x="0" y="82"/>
                      </a:lnTo>
                      <a:lnTo>
                        <a:pt x="0"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8" name="Freeform 478"/>
                <p:cNvSpPr>
                  <a:spLocks/>
                </p:cNvSpPr>
                <p:nvPr/>
              </p:nvSpPr>
              <p:spPr bwMode="auto">
                <a:xfrm>
                  <a:off x="2312" y="1765"/>
                  <a:ext cx="9" cy="96"/>
                </a:xfrm>
                <a:custGeom>
                  <a:avLst/>
                  <a:gdLst>
                    <a:gd name="T0" fmla="*/ 9 w 9"/>
                    <a:gd name="T1" fmla="*/ 62 h 96"/>
                    <a:gd name="T2" fmla="*/ 8 w 9"/>
                    <a:gd name="T3" fmla="*/ 58 h 96"/>
                    <a:gd name="T4" fmla="*/ 8 w 9"/>
                    <a:gd name="T5" fmla="*/ 59 h 96"/>
                    <a:gd name="T6" fmla="*/ 8 w 9"/>
                    <a:gd name="T7" fmla="*/ 62 h 96"/>
                    <a:gd name="T8" fmla="*/ 8 w 9"/>
                    <a:gd name="T9" fmla="*/ 63 h 96"/>
                    <a:gd name="T10" fmla="*/ 9 w 9"/>
                    <a:gd name="T11" fmla="*/ 64 h 96"/>
                    <a:gd name="T12" fmla="*/ 9 w 9"/>
                    <a:gd name="T13" fmla="*/ 96 h 96"/>
                    <a:gd name="T14" fmla="*/ 5 w 9"/>
                    <a:gd name="T15" fmla="*/ 91 h 96"/>
                    <a:gd name="T16" fmla="*/ 1 w 9"/>
                    <a:gd name="T17" fmla="*/ 84 h 96"/>
                    <a:gd name="T18" fmla="*/ 0 w 9"/>
                    <a:gd name="T19" fmla="*/ 76 h 96"/>
                    <a:gd name="T20" fmla="*/ 0 w 9"/>
                    <a:gd name="T21" fmla="*/ 69 h 96"/>
                    <a:gd name="T22" fmla="*/ 0 w 9"/>
                    <a:gd name="T23" fmla="*/ 59 h 96"/>
                    <a:gd name="T24" fmla="*/ 4 w 9"/>
                    <a:gd name="T25" fmla="*/ 50 h 96"/>
                    <a:gd name="T26" fmla="*/ 4 w 9"/>
                    <a:gd name="T27" fmla="*/ 25 h 96"/>
                    <a:gd name="T28" fmla="*/ 4 w 9"/>
                    <a:gd name="T29" fmla="*/ 14 h 96"/>
                    <a:gd name="T30" fmla="*/ 6 w 9"/>
                    <a:gd name="T31" fmla="*/ 5 h 96"/>
                    <a:gd name="T32" fmla="*/ 9 w 9"/>
                    <a:gd name="T33" fmla="*/ 0 h 96"/>
                    <a:gd name="T34" fmla="*/ 9 w 9"/>
                    <a:gd name="T35"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96">
                      <a:moveTo>
                        <a:pt x="9" y="62"/>
                      </a:moveTo>
                      <a:lnTo>
                        <a:pt x="8" y="58"/>
                      </a:lnTo>
                      <a:lnTo>
                        <a:pt x="8" y="59"/>
                      </a:lnTo>
                      <a:lnTo>
                        <a:pt x="8" y="62"/>
                      </a:lnTo>
                      <a:lnTo>
                        <a:pt x="8" y="63"/>
                      </a:lnTo>
                      <a:lnTo>
                        <a:pt x="9" y="64"/>
                      </a:lnTo>
                      <a:lnTo>
                        <a:pt x="9" y="96"/>
                      </a:lnTo>
                      <a:lnTo>
                        <a:pt x="5" y="91"/>
                      </a:lnTo>
                      <a:lnTo>
                        <a:pt x="1" y="84"/>
                      </a:lnTo>
                      <a:lnTo>
                        <a:pt x="0" y="76"/>
                      </a:lnTo>
                      <a:lnTo>
                        <a:pt x="0" y="69"/>
                      </a:lnTo>
                      <a:lnTo>
                        <a:pt x="0" y="59"/>
                      </a:lnTo>
                      <a:lnTo>
                        <a:pt x="4" y="50"/>
                      </a:lnTo>
                      <a:lnTo>
                        <a:pt x="4" y="25"/>
                      </a:lnTo>
                      <a:lnTo>
                        <a:pt x="4" y="14"/>
                      </a:lnTo>
                      <a:lnTo>
                        <a:pt x="6" y="5"/>
                      </a:lnTo>
                      <a:lnTo>
                        <a:pt x="9" y="0"/>
                      </a:lnTo>
                      <a:lnTo>
                        <a:pt x="9"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199" name="Freeform 479"/>
                <p:cNvSpPr>
                  <a:spLocks/>
                </p:cNvSpPr>
                <p:nvPr/>
              </p:nvSpPr>
              <p:spPr bwMode="auto">
                <a:xfrm>
                  <a:off x="2321" y="1940"/>
                  <a:ext cx="18" cy="27"/>
                </a:xfrm>
                <a:custGeom>
                  <a:avLst/>
                  <a:gdLst>
                    <a:gd name="T0" fmla="*/ 0 w 18"/>
                    <a:gd name="T1" fmla="*/ 9 h 27"/>
                    <a:gd name="T2" fmla="*/ 1 w 18"/>
                    <a:gd name="T3" fmla="*/ 8 h 27"/>
                    <a:gd name="T4" fmla="*/ 12 w 18"/>
                    <a:gd name="T5" fmla="*/ 2 h 27"/>
                    <a:gd name="T6" fmla="*/ 18 w 18"/>
                    <a:gd name="T7" fmla="*/ 0 h 27"/>
                    <a:gd name="T8" fmla="*/ 18 w 18"/>
                    <a:gd name="T9" fmla="*/ 22 h 27"/>
                    <a:gd name="T10" fmla="*/ 18 w 18"/>
                    <a:gd name="T11" fmla="*/ 22 h 27"/>
                    <a:gd name="T12" fmla="*/ 13 w 18"/>
                    <a:gd name="T13" fmla="*/ 22 h 27"/>
                    <a:gd name="T14" fmla="*/ 7 w 18"/>
                    <a:gd name="T15" fmla="*/ 22 h 27"/>
                    <a:gd name="T16" fmla="*/ 1 w 18"/>
                    <a:gd name="T17" fmla="*/ 26 h 27"/>
                    <a:gd name="T18" fmla="*/ 0 w 18"/>
                    <a:gd name="T19" fmla="*/ 27 h 27"/>
                    <a:gd name="T20" fmla="*/ 0 w 18"/>
                    <a:gd name="T21"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7">
                      <a:moveTo>
                        <a:pt x="0" y="9"/>
                      </a:moveTo>
                      <a:lnTo>
                        <a:pt x="1" y="8"/>
                      </a:lnTo>
                      <a:lnTo>
                        <a:pt x="12" y="2"/>
                      </a:lnTo>
                      <a:lnTo>
                        <a:pt x="18" y="0"/>
                      </a:lnTo>
                      <a:lnTo>
                        <a:pt x="18" y="22"/>
                      </a:lnTo>
                      <a:lnTo>
                        <a:pt x="18" y="22"/>
                      </a:lnTo>
                      <a:lnTo>
                        <a:pt x="13" y="22"/>
                      </a:lnTo>
                      <a:lnTo>
                        <a:pt x="7" y="22"/>
                      </a:lnTo>
                      <a:lnTo>
                        <a:pt x="1" y="26"/>
                      </a:lnTo>
                      <a:lnTo>
                        <a:pt x="0" y="27"/>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0" name="Freeform 480"/>
                <p:cNvSpPr>
                  <a:spLocks/>
                </p:cNvSpPr>
                <p:nvPr/>
              </p:nvSpPr>
              <p:spPr bwMode="auto">
                <a:xfrm>
                  <a:off x="2301" y="1949"/>
                  <a:ext cx="20" cy="108"/>
                </a:xfrm>
                <a:custGeom>
                  <a:avLst/>
                  <a:gdLst>
                    <a:gd name="T0" fmla="*/ 20 w 20"/>
                    <a:gd name="T1" fmla="*/ 18 h 108"/>
                    <a:gd name="T2" fmla="*/ 17 w 20"/>
                    <a:gd name="T3" fmla="*/ 22 h 108"/>
                    <a:gd name="T4" fmla="*/ 17 w 20"/>
                    <a:gd name="T5" fmla="*/ 30 h 108"/>
                    <a:gd name="T6" fmla="*/ 17 w 20"/>
                    <a:gd name="T7" fmla="*/ 41 h 108"/>
                    <a:gd name="T8" fmla="*/ 20 w 20"/>
                    <a:gd name="T9" fmla="*/ 51 h 108"/>
                    <a:gd name="T10" fmla="*/ 20 w 20"/>
                    <a:gd name="T11" fmla="*/ 108 h 108"/>
                    <a:gd name="T12" fmla="*/ 16 w 20"/>
                    <a:gd name="T13" fmla="*/ 103 h 108"/>
                    <a:gd name="T14" fmla="*/ 12 w 20"/>
                    <a:gd name="T15" fmla="*/ 94 h 108"/>
                    <a:gd name="T16" fmla="*/ 8 w 20"/>
                    <a:gd name="T17" fmla="*/ 86 h 108"/>
                    <a:gd name="T18" fmla="*/ 4 w 20"/>
                    <a:gd name="T19" fmla="*/ 75 h 108"/>
                    <a:gd name="T20" fmla="*/ 2 w 20"/>
                    <a:gd name="T21" fmla="*/ 65 h 108"/>
                    <a:gd name="T22" fmla="*/ 0 w 20"/>
                    <a:gd name="T23" fmla="*/ 53 h 108"/>
                    <a:gd name="T24" fmla="*/ 0 w 20"/>
                    <a:gd name="T25" fmla="*/ 42 h 108"/>
                    <a:gd name="T26" fmla="*/ 0 w 20"/>
                    <a:gd name="T27" fmla="*/ 30 h 108"/>
                    <a:gd name="T28" fmla="*/ 4 w 20"/>
                    <a:gd name="T29" fmla="*/ 22 h 108"/>
                    <a:gd name="T30" fmla="*/ 8 w 20"/>
                    <a:gd name="T31" fmla="*/ 13 h 108"/>
                    <a:gd name="T32" fmla="*/ 15 w 20"/>
                    <a:gd name="T33" fmla="*/ 7 h 108"/>
                    <a:gd name="T34" fmla="*/ 20 w 20"/>
                    <a:gd name="T35" fmla="*/ 0 h 108"/>
                    <a:gd name="T36" fmla="*/ 20 w 20"/>
                    <a:gd name="T37" fmla="*/ 1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08">
                      <a:moveTo>
                        <a:pt x="20" y="18"/>
                      </a:moveTo>
                      <a:lnTo>
                        <a:pt x="17" y="22"/>
                      </a:lnTo>
                      <a:lnTo>
                        <a:pt x="17" y="30"/>
                      </a:lnTo>
                      <a:lnTo>
                        <a:pt x="17" y="41"/>
                      </a:lnTo>
                      <a:lnTo>
                        <a:pt x="20" y="51"/>
                      </a:lnTo>
                      <a:lnTo>
                        <a:pt x="20" y="108"/>
                      </a:lnTo>
                      <a:lnTo>
                        <a:pt x="16" y="103"/>
                      </a:lnTo>
                      <a:lnTo>
                        <a:pt x="12" y="94"/>
                      </a:lnTo>
                      <a:lnTo>
                        <a:pt x="8" y="86"/>
                      </a:lnTo>
                      <a:lnTo>
                        <a:pt x="4" y="75"/>
                      </a:lnTo>
                      <a:lnTo>
                        <a:pt x="2" y="65"/>
                      </a:lnTo>
                      <a:lnTo>
                        <a:pt x="0" y="53"/>
                      </a:lnTo>
                      <a:lnTo>
                        <a:pt x="0" y="42"/>
                      </a:lnTo>
                      <a:lnTo>
                        <a:pt x="0" y="30"/>
                      </a:lnTo>
                      <a:lnTo>
                        <a:pt x="4" y="22"/>
                      </a:lnTo>
                      <a:lnTo>
                        <a:pt x="8" y="13"/>
                      </a:lnTo>
                      <a:lnTo>
                        <a:pt x="15" y="7"/>
                      </a:lnTo>
                      <a:lnTo>
                        <a:pt x="20" y="0"/>
                      </a:lnTo>
                      <a:lnTo>
                        <a:pt x="2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1" name="Freeform 481"/>
                <p:cNvSpPr>
                  <a:spLocks/>
                </p:cNvSpPr>
                <p:nvPr/>
              </p:nvSpPr>
              <p:spPr bwMode="auto">
                <a:xfrm>
                  <a:off x="2321" y="2000"/>
                  <a:ext cx="18" cy="73"/>
                </a:xfrm>
                <a:custGeom>
                  <a:avLst/>
                  <a:gdLst>
                    <a:gd name="T0" fmla="*/ 0 w 18"/>
                    <a:gd name="T1" fmla="*/ 0 h 73"/>
                    <a:gd name="T2" fmla="*/ 0 w 18"/>
                    <a:gd name="T3" fmla="*/ 0 h 73"/>
                    <a:gd name="T4" fmla="*/ 3 w 18"/>
                    <a:gd name="T5" fmla="*/ 8 h 73"/>
                    <a:gd name="T6" fmla="*/ 8 w 18"/>
                    <a:gd name="T7" fmla="*/ 17 h 73"/>
                    <a:gd name="T8" fmla="*/ 12 w 18"/>
                    <a:gd name="T9" fmla="*/ 24 h 73"/>
                    <a:gd name="T10" fmla="*/ 18 w 18"/>
                    <a:gd name="T11" fmla="*/ 31 h 73"/>
                    <a:gd name="T12" fmla="*/ 18 w 18"/>
                    <a:gd name="T13" fmla="*/ 31 h 73"/>
                    <a:gd name="T14" fmla="*/ 18 w 18"/>
                    <a:gd name="T15" fmla="*/ 73 h 73"/>
                    <a:gd name="T16" fmla="*/ 14 w 18"/>
                    <a:gd name="T17" fmla="*/ 71 h 73"/>
                    <a:gd name="T18" fmla="*/ 12 w 18"/>
                    <a:gd name="T19" fmla="*/ 69 h 73"/>
                    <a:gd name="T20" fmla="*/ 11 w 18"/>
                    <a:gd name="T21" fmla="*/ 68 h 73"/>
                    <a:gd name="T22" fmla="*/ 9 w 18"/>
                    <a:gd name="T23" fmla="*/ 68 h 73"/>
                    <a:gd name="T24" fmla="*/ 1 w 18"/>
                    <a:gd name="T25" fmla="*/ 60 h 73"/>
                    <a:gd name="T26" fmla="*/ 0 w 18"/>
                    <a:gd name="T27" fmla="*/ 57 h 73"/>
                    <a:gd name="T28" fmla="*/ 0 w 18"/>
                    <a:gd name="T29"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73">
                      <a:moveTo>
                        <a:pt x="0" y="0"/>
                      </a:moveTo>
                      <a:lnTo>
                        <a:pt x="0" y="0"/>
                      </a:lnTo>
                      <a:lnTo>
                        <a:pt x="3" y="8"/>
                      </a:lnTo>
                      <a:lnTo>
                        <a:pt x="8" y="17"/>
                      </a:lnTo>
                      <a:lnTo>
                        <a:pt x="12" y="24"/>
                      </a:lnTo>
                      <a:lnTo>
                        <a:pt x="18" y="31"/>
                      </a:lnTo>
                      <a:lnTo>
                        <a:pt x="18" y="31"/>
                      </a:lnTo>
                      <a:lnTo>
                        <a:pt x="18" y="73"/>
                      </a:lnTo>
                      <a:lnTo>
                        <a:pt x="14" y="71"/>
                      </a:lnTo>
                      <a:lnTo>
                        <a:pt x="12" y="69"/>
                      </a:lnTo>
                      <a:lnTo>
                        <a:pt x="11" y="68"/>
                      </a:lnTo>
                      <a:lnTo>
                        <a:pt x="9" y="68"/>
                      </a:lnTo>
                      <a:lnTo>
                        <a:pt x="1" y="60"/>
                      </a:lnTo>
                      <a:lnTo>
                        <a:pt x="0" y="5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2" name="Freeform 482"/>
                <p:cNvSpPr>
                  <a:spLocks/>
                </p:cNvSpPr>
                <p:nvPr/>
              </p:nvSpPr>
              <p:spPr bwMode="auto">
                <a:xfrm>
                  <a:off x="2339" y="1740"/>
                  <a:ext cx="14" cy="23"/>
                </a:xfrm>
                <a:custGeom>
                  <a:avLst/>
                  <a:gdLst>
                    <a:gd name="T0" fmla="*/ 0 w 14"/>
                    <a:gd name="T1" fmla="*/ 5 h 23"/>
                    <a:gd name="T2" fmla="*/ 6 w 14"/>
                    <a:gd name="T3" fmla="*/ 2 h 23"/>
                    <a:gd name="T4" fmla="*/ 14 w 14"/>
                    <a:gd name="T5" fmla="*/ 0 h 23"/>
                    <a:gd name="T6" fmla="*/ 14 w 14"/>
                    <a:gd name="T7" fmla="*/ 23 h 23"/>
                    <a:gd name="T8" fmla="*/ 8 w 14"/>
                    <a:gd name="T9" fmla="*/ 23 h 23"/>
                    <a:gd name="T10" fmla="*/ 0 w 14"/>
                    <a:gd name="T11" fmla="*/ 23 h 23"/>
                    <a:gd name="T12" fmla="*/ 0 w 14"/>
                    <a:gd name="T13" fmla="*/ 5 h 23"/>
                  </a:gdLst>
                  <a:ahLst/>
                  <a:cxnLst>
                    <a:cxn ang="0">
                      <a:pos x="T0" y="T1"/>
                    </a:cxn>
                    <a:cxn ang="0">
                      <a:pos x="T2" y="T3"/>
                    </a:cxn>
                    <a:cxn ang="0">
                      <a:pos x="T4" y="T5"/>
                    </a:cxn>
                    <a:cxn ang="0">
                      <a:pos x="T6" y="T7"/>
                    </a:cxn>
                    <a:cxn ang="0">
                      <a:pos x="T8" y="T9"/>
                    </a:cxn>
                    <a:cxn ang="0">
                      <a:pos x="T10" y="T11"/>
                    </a:cxn>
                    <a:cxn ang="0">
                      <a:pos x="T12" y="T13"/>
                    </a:cxn>
                  </a:cxnLst>
                  <a:rect l="0" t="0" r="r" b="b"/>
                  <a:pathLst>
                    <a:path w="14" h="23">
                      <a:moveTo>
                        <a:pt x="0" y="5"/>
                      </a:moveTo>
                      <a:lnTo>
                        <a:pt x="6" y="2"/>
                      </a:lnTo>
                      <a:lnTo>
                        <a:pt x="14" y="0"/>
                      </a:lnTo>
                      <a:lnTo>
                        <a:pt x="14" y="23"/>
                      </a:lnTo>
                      <a:lnTo>
                        <a:pt x="8" y="23"/>
                      </a:lnTo>
                      <a:lnTo>
                        <a:pt x="0" y="23"/>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3" name="Freeform 483"/>
                <p:cNvSpPr>
                  <a:spLocks/>
                </p:cNvSpPr>
                <p:nvPr/>
              </p:nvSpPr>
              <p:spPr bwMode="auto">
                <a:xfrm>
                  <a:off x="2339" y="1829"/>
                  <a:ext cx="14" cy="49"/>
                </a:xfrm>
                <a:custGeom>
                  <a:avLst/>
                  <a:gdLst>
                    <a:gd name="T0" fmla="*/ 0 w 14"/>
                    <a:gd name="T1" fmla="*/ 1 h 49"/>
                    <a:gd name="T2" fmla="*/ 2 w 14"/>
                    <a:gd name="T3" fmla="*/ 1 h 49"/>
                    <a:gd name="T4" fmla="*/ 6 w 14"/>
                    <a:gd name="T5" fmla="*/ 0 h 49"/>
                    <a:gd name="T6" fmla="*/ 10 w 14"/>
                    <a:gd name="T7" fmla="*/ 0 h 49"/>
                    <a:gd name="T8" fmla="*/ 8 w 14"/>
                    <a:gd name="T9" fmla="*/ 1 h 49"/>
                    <a:gd name="T10" fmla="*/ 8 w 14"/>
                    <a:gd name="T11" fmla="*/ 5 h 49"/>
                    <a:gd name="T12" fmla="*/ 11 w 14"/>
                    <a:gd name="T13" fmla="*/ 12 h 49"/>
                    <a:gd name="T14" fmla="*/ 14 w 14"/>
                    <a:gd name="T15" fmla="*/ 13 h 49"/>
                    <a:gd name="T16" fmla="*/ 14 w 14"/>
                    <a:gd name="T17" fmla="*/ 49 h 49"/>
                    <a:gd name="T18" fmla="*/ 3 w 14"/>
                    <a:gd name="T19" fmla="*/ 46 h 49"/>
                    <a:gd name="T20" fmla="*/ 0 w 14"/>
                    <a:gd name="T21" fmla="*/ 45 h 49"/>
                    <a:gd name="T22" fmla="*/ 0 w 14"/>
                    <a:gd name="T23" fmla="*/ 13 h 49"/>
                    <a:gd name="T24" fmla="*/ 2 w 14"/>
                    <a:gd name="T25" fmla="*/ 15 h 49"/>
                    <a:gd name="T26" fmla="*/ 0 w 14"/>
                    <a:gd name="T27" fmla="*/ 12 h 49"/>
                    <a:gd name="T28" fmla="*/ 0 w 14"/>
                    <a:gd name="T2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49">
                      <a:moveTo>
                        <a:pt x="0" y="1"/>
                      </a:moveTo>
                      <a:lnTo>
                        <a:pt x="2" y="1"/>
                      </a:lnTo>
                      <a:lnTo>
                        <a:pt x="6" y="0"/>
                      </a:lnTo>
                      <a:lnTo>
                        <a:pt x="10" y="0"/>
                      </a:lnTo>
                      <a:lnTo>
                        <a:pt x="8" y="1"/>
                      </a:lnTo>
                      <a:lnTo>
                        <a:pt x="8" y="5"/>
                      </a:lnTo>
                      <a:lnTo>
                        <a:pt x="11" y="12"/>
                      </a:lnTo>
                      <a:lnTo>
                        <a:pt x="14" y="13"/>
                      </a:lnTo>
                      <a:lnTo>
                        <a:pt x="14" y="49"/>
                      </a:lnTo>
                      <a:lnTo>
                        <a:pt x="3" y="46"/>
                      </a:lnTo>
                      <a:lnTo>
                        <a:pt x="0" y="45"/>
                      </a:lnTo>
                      <a:lnTo>
                        <a:pt x="0" y="13"/>
                      </a:lnTo>
                      <a:lnTo>
                        <a:pt x="2" y="15"/>
                      </a:lnTo>
                      <a:lnTo>
                        <a:pt x="0" y="12"/>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4" name="Freeform 484"/>
                <p:cNvSpPr>
                  <a:spLocks/>
                </p:cNvSpPr>
                <p:nvPr/>
              </p:nvSpPr>
              <p:spPr bwMode="auto">
                <a:xfrm>
                  <a:off x="2339" y="1938"/>
                  <a:ext cx="14" cy="39"/>
                </a:xfrm>
                <a:custGeom>
                  <a:avLst/>
                  <a:gdLst>
                    <a:gd name="T0" fmla="*/ 0 w 14"/>
                    <a:gd name="T1" fmla="*/ 2 h 39"/>
                    <a:gd name="T2" fmla="*/ 3 w 14"/>
                    <a:gd name="T3" fmla="*/ 0 h 39"/>
                    <a:gd name="T4" fmla="*/ 14 w 14"/>
                    <a:gd name="T5" fmla="*/ 0 h 39"/>
                    <a:gd name="T6" fmla="*/ 14 w 14"/>
                    <a:gd name="T7" fmla="*/ 36 h 39"/>
                    <a:gd name="T8" fmla="*/ 11 w 14"/>
                    <a:gd name="T9" fmla="*/ 36 h 39"/>
                    <a:gd name="T10" fmla="*/ 7 w 14"/>
                    <a:gd name="T11" fmla="*/ 39 h 39"/>
                    <a:gd name="T12" fmla="*/ 7 w 14"/>
                    <a:gd name="T13" fmla="*/ 36 h 39"/>
                    <a:gd name="T14" fmla="*/ 8 w 14"/>
                    <a:gd name="T15" fmla="*/ 36 h 39"/>
                    <a:gd name="T16" fmla="*/ 7 w 14"/>
                    <a:gd name="T17" fmla="*/ 31 h 39"/>
                    <a:gd name="T18" fmla="*/ 6 w 14"/>
                    <a:gd name="T19" fmla="*/ 27 h 39"/>
                    <a:gd name="T20" fmla="*/ 0 w 14"/>
                    <a:gd name="T21" fmla="*/ 24 h 39"/>
                    <a:gd name="T22" fmla="*/ 0 w 14"/>
                    <a:gd name="T2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39">
                      <a:moveTo>
                        <a:pt x="0" y="2"/>
                      </a:moveTo>
                      <a:lnTo>
                        <a:pt x="3" y="0"/>
                      </a:lnTo>
                      <a:lnTo>
                        <a:pt x="14" y="0"/>
                      </a:lnTo>
                      <a:lnTo>
                        <a:pt x="14" y="36"/>
                      </a:lnTo>
                      <a:lnTo>
                        <a:pt x="11" y="36"/>
                      </a:lnTo>
                      <a:lnTo>
                        <a:pt x="7" y="39"/>
                      </a:lnTo>
                      <a:lnTo>
                        <a:pt x="7" y="36"/>
                      </a:lnTo>
                      <a:lnTo>
                        <a:pt x="8" y="36"/>
                      </a:lnTo>
                      <a:lnTo>
                        <a:pt x="7" y="31"/>
                      </a:lnTo>
                      <a:lnTo>
                        <a:pt x="6" y="27"/>
                      </a:lnTo>
                      <a:lnTo>
                        <a:pt x="0" y="24"/>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5" name="Freeform 485"/>
                <p:cNvSpPr>
                  <a:spLocks/>
                </p:cNvSpPr>
                <p:nvPr/>
              </p:nvSpPr>
              <p:spPr bwMode="auto">
                <a:xfrm>
                  <a:off x="2339" y="2031"/>
                  <a:ext cx="14" cy="46"/>
                </a:xfrm>
                <a:custGeom>
                  <a:avLst/>
                  <a:gdLst>
                    <a:gd name="T0" fmla="*/ 0 w 14"/>
                    <a:gd name="T1" fmla="*/ 0 h 46"/>
                    <a:gd name="T2" fmla="*/ 8 w 14"/>
                    <a:gd name="T3" fmla="*/ 5 h 46"/>
                    <a:gd name="T4" fmla="*/ 14 w 14"/>
                    <a:gd name="T5" fmla="*/ 9 h 46"/>
                    <a:gd name="T6" fmla="*/ 14 w 14"/>
                    <a:gd name="T7" fmla="*/ 46 h 46"/>
                    <a:gd name="T8" fmla="*/ 8 w 14"/>
                    <a:gd name="T9" fmla="*/ 44 h 46"/>
                    <a:gd name="T10" fmla="*/ 0 w 14"/>
                    <a:gd name="T11" fmla="*/ 42 h 46"/>
                    <a:gd name="T12" fmla="*/ 0 w 14"/>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4" h="46">
                      <a:moveTo>
                        <a:pt x="0" y="0"/>
                      </a:moveTo>
                      <a:lnTo>
                        <a:pt x="8" y="5"/>
                      </a:lnTo>
                      <a:lnTo>
                        <a:pt x="14" y="9"/>
                      </a:lnTo>
                      <a:lnTo>
                        <a:pt x="14" y="46"/>
                      </a:lnTo>
                      <a:lnTo>
                        <a:pt x="8" y="44"/>
                      </a:lnTo>
                      <a:lnTo>
                        <a:pt x="0" y="4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6" name="Freeform 486"/>
                <p:cNvSpPr>
                  <a:spLocks/>
                </p:cNvSpPr>
                <p:nvPr/>
              </p:nvSpPr>
              <p:spPr bwMode="auto">
                <a:xfrm>
                  <a:off x="2339" y="2447"/>
                  <a:ext cx="14" cy="79"/>
                </a:xfrm>
                <a:custGeom>
                  <a:avLst/>
                  <a:gdLst>
                    <a:gd name="T0" fmla="*/ 0 w 14"/>
                    <a:gd name="T1" fmla="*/ 35 h 79"/>
                    <a:gd name="T2" fmla="*/ 3 w 14"/>
                    <a:gd name="T3" fmla="*/ 26 h 79"/>
                    <a:gd name="T4" fmla="*/ 7 w 14"/>
                    <a:gd name="T5" fmla="*/ 14 h 79"/>
                    <a:gd name="T6" fmla="*/ 12 w 14"/>
                    <a:gd name="T7" fmla="*/ 4 h 79"/>
                    <a:gd name="T8" fmla="*/ 14 w 14"/>
                    <a:gd name="T9" fmla="*/ 0 h 79"/>
                    <a:gd name="T10" fmla="*/ 14 w 14"/>
                    <a:gd name="T11" fmla="*/ 79 h 79"/>
                    <a:gd name="T12" fmla="*/ 11 w 14"/>
                    <a:gd name="T13" fmla="*/ 77 h 79"/>
                    <a:gd name="T14" fmla="*/ 6 w 14"/>
                    <a:gd name="T15" fmla="*/ 71 h 79"/>
                    <a:gd name="T16" fmla="*/ 3 w 14"/>
                    <a:gd name="T17" fmla="*/ 66 h 79"/>
                    <a:gd name="T18" fmla="*/ 0 w 14"/>
                    <a:gd name="T19" fmla="*/ 59 h 79"/>
                    <a:gd name="T20" fmla="*/ 0 w 14"/>
                    <a:gd name="T21"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9">
                      <a:moveTo>
                        <a:pt x="0" y="35"/>
                      </a:moveTo>
                      <a:lnTo>
                        <a:pt x="3" y="26"/>
                      </a:lnTo>
                      <a:lnTo>
                        <a:pt x="7" y="14"/>
                      </a:lnTo>
                      <a:lnTo>
                        <a:pt x="12" y="4"/>
                      </a:lnTo>
                      <a:lnTo>
                        <a:pt x="14" y="0"/>
                      </a:lnTo>
                      <a:lnTo>
                        <a:pt x="14" y="79"/>
                      </a:lnTo>
                      <a:lnTo>
                        <a:pt x="11" y="77"/>
                      </a:lnTo>
                      <a:lnTo>
                        <a:pt x="6" y="71"/>
                      </a:lnTo>
                      <a:lnTo>
                        <a:pt x="3" y="66"/>
                      </a:lnTo>
                      <a:lnTo>
                        <a:pt x="0" y="59"/>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7" name="Freeform 487"/>
                <p:cNvSpPr>
                  <a:spLocks/>
                </p:cNvSpPr>
                <p:nvPr/>
              </p:nvSpPr>
              <p:spPr bwMode="auto">
                <a:xfrm>
                  <a:off x="2339" y="2482"/>
                  <a:ext cx="1" cy="24"/>
                </a:xfrm>
                <a:custGeom>
                  <a:avLst/>
                  <a:gdLst>
                    <a:gd name="T0" fmla="*/ 24 h 24"/>
                    <a:gd name="T1" fmla="*/ 23 h 24"/>
                    <a:gd name="T2" fmla="*/ 16 h 24"/>
                    <a:gd name="T3" fmla="*/ 3 h 24"/>
                    <a:gd name="T4" fmla="*/ 0 h 24"/>
                    <a:gd name="T5" fmla="*/ 24 h 24"/>
                  </a:gdLst>
                  <a:ahLst/>
                  <a:cxnLst>
                    <a:cxn ang="0">
                      <a:pos x="0" y="T0"/>
                    </a:cxn>
                    <a:cxn ang="0">
                      <a:pos x="0" y="T1"/>
                    </a:cxn>
                    <a:cxn ang="0">
                      <a:pos x="0" y="T2"/>
                    </a:cxn>
                    <a:cxn ang="0">
                      <a:pos x="0" y="T3"/>
                    </a:cxn>
                    <a:cxn ang="0">
                      <a:pos x="0" y="T4"/>
                    </a:cxn>
                    <a:cxn ang="0">
                      <a:pos x="0" y="T5"/>
                    </a:cxn>
                  </a:cxnLst>
                  <a:rect l="0" t="0" r="r" b="b"/>
                  <a:pathLst>
                    <a:path h="24">
                      <a:moveTo>
                        <a:pt x="0" y="24"/>
                      </a:moveTo>
                      <a:lnTo>
                        <a:pt x="0" y="23"/>
                      </a:lnTo>
                      <a:lnTo>
                        <a:pt x="0" y="16"/>
                      </a:lnTo>
                      <a:lnTo>
                        <a:pt x="0" y="3"/>
                      </a:lnTo>
                      <a:lnTo>
                        <a:pt x="0" y="0"/>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8" name="Freeform 488"/>
                <p:cNvSpPr>
                  <a:spLocks/>
                </p:cNvSpPr>
                <p:nvPr/>
              </p:nvSpPr>
              <p:spPr bwMode="auto">
                <a:xfrm>
                  <a:off x="2353" y="1740"/>
                  <a:ext cx="42" cy="23"/>
                </a:xfrm>
                <a:custGeom>
                  <a:avLst/>
                  <a:gdLst>
                    <a:gd name="T0" fmla="*/ 0 w 42"/>
                    <a:gd name="T1" fmla="*/ 0 h 23"/>
                    <a:gd name="T2" fmla="*/ 1 w 42"/>
                    <a:gd name="T3" fmla="*/ 0 h 23"/>
                    <a:gd name="T4" fmla="*/ 13 w 42"/>
                    <a:gd name="T5" fmla="*/ 0 h 23"/>
                    <a:gd name="T6" fmla="*/ 42 w 42"/>
                    <a:gd name="T7" fmla="*/ 0 h 23"/>
                    <a:gd name="T8" fmla="*/ 42 w 42"/>
                    <a:gd name="T9" fmla="*/ 23 h 23"/>
                    <a:gd name="T10" fmla="*/ 0 w 42"/>
                    <a:gd name="T11" fmla="*/ 23 h 23"/>
                    <a:gd name="T12" fmla="*/ 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0" y="0"/>
                      </a:moveTo>
                      <a:lnTo>
                        <a:pt x="1" y="0"/>
                      </a:lnTo>
                      <a:lnTo>
                        <a:pt x="13" y="0"/>
                      </a:lnTo>
                      <a:lnTo>
                        <a:pt x="42" y="0"/>
                      </a:lnTo>
                      <a:lnTo>
                        <a:pt x="42"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09" name="Freeform 489"/>
                <p:cNvSpPr>
                  <a:spLocks/>
                </p:cNvSpPr>
                <p:nvPr/>
              </p:nvSpPr>
              <p:spPr bwMode="auto">
                <a:xfrm>
                  <a:off x="2353" y="1795"/>
                  <a:ext cx="42" cy="233"/>
                </a:xfrm>
                <a:custGeom>
                  <a:avLst/>
                  <a:gdLst>
                    <a:gd name="T0" fmla="*/ 6 w 42"/>
                    <a:gd name="T1" fmla="*/ 49 h 233"/>
                    <a:gd name="T2" fmla="*/ 21 w 42"/>
                    <a:gd name="T3" fmla="*/ 38 h 233"/>
                    <a:gd name="T4" fmla="*/ 18 w 42"/>
                    <a:gd name="T5" fmla="*/ 30 h 233"/>
                    <a:gd name="T6" fmla="*/ 42 w 42"/>
                    <a:gd name="T7" fmla="*/ 0 h 233"/>
                    <a:gd name="T8" fmla="*/ 38 w 42"/>
                    <a:gd name="T9" fmla="*/ 22 h 233"/>
                    <a:gd name="T10" fmla="*/ 38 w 42"/>
                    <a:gd name="T11" fmla="*/ 25 h 233"/>
                    <a:gd name="T12" fmla="*/ 36 w 42"/>
                    <a:gd name="T13" fmla="*/ 34 h 233"/>
                    <a:gd name="T14" fmla="*/ 42 w 42"/>
                    <a:gd name="T15" fmla="*/ 76 h 233"/>
                    <a:gd name="T16" fmla="*/ 33 w 42"/>
                    <a:gd name="T17" fmla="*/ 79 h 233"/>
                    <a:gd name="T18" fmla="*/ 18 w 42"/>
                    <a:gd name="T19" fmla="*/ 86 h 233"/>
                    <a:gd name="T20" fmla="*/ 17 w 42"/>
                    <a:gd name="T21" fmla="*/ 103 h 233"/>
                    <a:gd name="T22" fmla="*/ 29 w 42"/>
                    <a:gd name="T23" fmla="*/ 105 h 233"/>
                    <a:gd name="T24" fmla="*/ 34 w 42"/>
                    <a:gd name="T25" fmla="*/ 104 h 233"/>
                    <a:gd name="T26" fmla="*/ 36 w 42"/>
                    <a:gd name="T27" fmla="*/ 115 h 233"/>
                    <a:gd name="T28" fmla="*/ 42 w 42"/>
                    <a:gd name="T29" fmla="*/ 137 h 233"/>
                    <a:gd name="T30" fmla="*/ 25 w 42"/>
                    <a:gd name="T31" fmla="*/ 142 h 233"/>
                    <a:gd name="T32" fmla="*/ 10 w 42"/>
                    <a:gd name="T33" fmla="*/ 140 h 233"/>
                    <a:gd name="T34" fmla="*/ 15 w 42"/>
                    <a:gd name="T35" fmla="*/ 143 h 233"/>
                    <a:gd name="T36" fmla="*/ 26 w 42"/>
                    <a:gd name="T37" fmla="*/ 159 h 233"/>
                    <a:gd name="T38" fmla="*/ 30 w 42"/>
                    <a:gd name="T39" fmla="*/ 179 h 233"/>
                    <a:gd name="T40" fmla="*/ 27 w 42"/>
                    <a:gd name="T41" fmla="*/ 196 h 233"/>
                    <a:gd name="T42" fmla="*/ 40 w 42"/>
                    <a:gd name="T43" fmla="*/ 197 h 233"/>
                    <a:gd name="T44" fmla="*/ 42 w 42"/>
                    <a:gd name="T45" fmla="*/ 233 h 233"/>
                    <a:gd name="T46" fmla="*/ 27 w 42"/>
                    <a:gd name="T47" fmla="*/ 232 h 233"/>
                    <a:gd name="T48" fmla="*/ 11 w 42"/>
                    <a:gd name="T49" fmla="*/ 222 h 233"/>
                    <a:gd name="T50" fmla="*/ 6 w 42"/>
                    <a:gd name="T51" fmla="*/ 208 h 233"/>
                    <a:gd name="T52" fmla="*/ 9 w 42"/>
                    <a:gd name="T53" fmla="*/ 197 h 233"/>
                    <a:gd name="T54" fmla="*/ 10 w 42"/>
                    <a:gd name="T55" fmla="*/ 182 h 233"/>
                    <a:gd name="T56" fmla="*/ 0 w 42"/>
                    <a:gd name="T57" fmla="*/ 179 h 233"/>
                    <a:gd name="T58" fmla="*/ 1 w 42"/>
                    <a:gd name="T59" fmla="*/ 143 h 233"/>
                    <a:gd name="T60" fmla="*/ 17 w 42"/>
                    <a:gd name="T61" fmla="*/ 146 h 233"/>
                    <a:gd name="T62" fmla="*/ 0 w 42"/>
                    <a:gd name="T63" fmla="*/ 4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233">
                      <a:moveTo>
                        <a:pt x="0" y="47"/>
                      </a:moveTo>
                      <a:lnTo>
                        <a:pt x="6" y="49"/>
                      </a:lnTo>
                      <a:lnTo>
                        <a:pt x="15" y="45"/>
                      </a:lnTo>
                      <a:lnTo>
                        <a:pt x="21" y="38"/>
                      </a:lnTo>
                      <a:lnTo>
                        <a:pt x="19" y="33"/>
                      </a:lnTo>
                      <a:lnTo>
                        <a:pt x="18" y="30"/>
                      </a:lnTo>
                      <a:lnTo>
                        <a:pt x="18" y="0"/>
                      </a:lnTo>
                      <a:lnTo>
                        <a:pt x="42" y="0"/>
                      </a:lnTo>
                      <a:lnTo>
                        <a:pt x="42" y="22"/>
                      </a:lnTo>
                      <a:lnTo>
                        <a:pt x="38" y="22"/>
                      </a:lnTo>
                      <a:lnTo>
                        <a:pt x="38" y="24"/>
                      </a:lnTo>
                      <a:lnTo>
                        <a:pt x="38" y="25"/>
                      </a:lnTo>
                      <a:lnTo>
                        <a:pt x="36" y="29"/>
                      </a:lnTo>
                      <a:lnTo>
                        <a:pt x="36" y="34"/>
                      </a:lnTo>
                      <a:lnTo>
                        <a:pt x="42" y="29"/>
                      </a:lnTo>
                      <a:lnTo>
                        <a:pt x="42" y="76"/>
                      </a:lnTo>
                      <a:lnTo>
                        <a:pt x="40" y="76"/>
                      </a:lnTo>
                      <a:lnTo>
                        <a:pt x="33" y="79"/>
                      </a:lnTo>
                      <a:lnTo>
                        <a:pt x="27" y="82"/>
                      </a:lnTo>
                      <a:lnTo>
                        <a:pt x="18" y="86"/>
                      </a:lnTo>
                      <a:lnTo>
                        <a:pt x="15" y="95"/>
                      </a:lnTo>
                      <a:lnTo>
                        <a:pt x="17" y="103"/>
                      </a:lnTo>
                      <a:lnTo>
                        <a:pt x="25" y="107"/>
                      </a:lnTo>
                      <a:lnTo>
                        <a:pt x="29" y="105"/>
                      </a:lnTo>
                      <a:lnTo>
                        <a:pt x="35" y="103"/>
                      </a:lnTo>
                      <a:lnTo>
                        <a:pt x="34" y="104"/>
                      </a:lnTo>
                      <a:lnTo>
                        <a:pt x="34" y="107"/>
                      </a:lnTo>
                      <a:lnTo>
                        <a:pt x="36" y="115"/>
                      </a:lnTo>
                      <a:lnTo>
                        <a:pt x="42" y="117"/>
                      </a:lnTo>
                      <a:lnTo>
                        <a:pt x="42" y="137"/>
                      </a:lnTo>
                      <a:lnTo>
                        <a:pt x="34" y="140"/>
                      </a:lnTo>
                      <a:lnTo>
                        <a:pt x="25" y="142"/>
                      </a:lnTo>
                      <a:lnTo>
                        <a:pt x="17" y="141"/>
                      </a:lnTo>
                      <a:lnTo>
                        <a:pt x="10" y="140"/>
                      </a:lnTo>
                      <a:lnTo>
                        <a:pt x="13" y="141"/>
                      </a:lnTo>
                      <a:lnTo>
                        <a:pt x="15" y="143"/>
                      </a:lnTo>
                      <a:lnTo>
                        <a:pt x="21" y="150"/>
                      </a:lnTo>
                      <a:lnTo>
                        <a:pt x="26" y="159"/>
                      </a:lnTo>
                      <a:lnTo>
                        <a:pt x="29" y="168"/>
                      </a:lnTo>
                      <a:lnTo>
                        <a:pt x="30" y="179"/>
                      </a:lnTo>
                      <a:lnTo>
                        <a:pt x="29" y="187"/>
                      </a:lnTo>
                      <a:lnTo>
                        <a:pt x="27" y="196"/>
                      </a:lnTo>
                      <a:lnTo>
                        <a:pt x="33" y="196"/>
                      </a:lnTo>
                      <a:lnTo>
                        <a:pt x="40" y="197"/>
                      </a:lnTo>
                      <a:lnTo>
                        <a:pt x="42" y="197"/>
                      </a:lnTo>
                      <a:lnTo>
                        <a:pt x="42" y="233"/>
                      </a:lnTo>
                      <a:lnTo>
                        <a:pt x="40" y="233"/>
                      </a:lnTo>
                      <a:lnTo>
                        <a:pt x="27" y="232"/>
                      </a:lnTo>
                      <a:lnTo>
                        <a:pt x="17" y="230"/>
                      </a:lnTo>
                      <a:lnTo>
                        <a:pt x="11" y="222"/>
                      </a:lnTo>
                      <a:lnTo>
                        <a:pt x="9" y="216"/>
                      </a:lnTo>
                      <a:lnTo>
                        <a:pt x="6" y="208"/>
                      </a:lnTo>
                      <a:lnTo>
                        <a:pt x="6" y="201"/>
                      </a:lnTo>
                      <a:lnTo>
                        <a:pt x="9" y="197"/>
                      </a:lnTo>
                      <a:lnTo>
                        <a:pt x="13" y="191"/>
                      </a:lnTo>
                      <a:lnTo>
                        <a:pt x="10" y="182"/>
                      </a:lnTo>
                      <a:lnTo>
                        <a:pt x="1" y="179"/>
                      </a:lnTo>
                      <a:lnTo>
                        <a:pt x="0" y="179"/>
                      </a:lnTo>
                      <a:lnTo>
                        <a:pt x="0" y="143"/>
                      </a:lnTo>
                      <a:lnTo>
                        <a:pt x="1" y="143"/>
                      </a:lnTo>
                      <a:lnTo>
                        <a:pt x="9" y="143"/>
                      </a:lnTo>
                      <a:lnTo>
                        <a:pt x="17" y="146"/>
                      </a:lnTo>
                      <a:lnTo>
                        <a:pt x="13" y="142"/>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0" name="Freeform 490"/>
                <p:cNvSpPr>
                  <a:spLocks/>
                </p:cNvSpPr>
                <p:nvPr/>
              </p:nvSpPr>
              <p:spPr bwMode="auto">
                <a:xfrm>
                  <a:off x="2353" y="1878"/>
                  <a:ext cx="2" cy="8"/>
                </a:xfrm>
                <a:custGeom>
                  <a:avLst/>
                  <a:gdLst>
                    <a:gd name="T0" fmla="*/ 0 w 2"/>
                    <a:gd name="T1" fmla="*/ 8 h 8"/>
                    <a:gd name="T2" fmla="*/ 2 w 2"/>
                    <a:gd name="T3" fmla="*/ 1 h 8"/>
                    <a:gd name="T4" fmla="*/ 0 w 2"/>
                    <a:gd name="T5" fmla="*/ 0 h 8"/>
                    <a:gd name="T6" fmla="*/ 0 w 2"/>
                    <a:gd name="T7" fmla="*/ 8 h 8"/>
                  </a:gdLst>
                  <a:ahLst/>
                  <a:cxnLst>
                    <a:cxn ang="0">
                      <a:pos x="T0" y="T1"/>
                    </a:cxn>
                    <a:cxn ang="0">
                      <a:pos x="T2" y="T3"/>
                    </a:cxn>
                    <a:cxn ang="0">
                      <a:pos x="T4" y="T5"/>
                    </a:cxn>
                    <a:cxn ang="0">
                      <a:pos x="T6" y="T7"/>
                    </a:cxn>
                  </a:cxnLst>
                  <a:rect l="0" t="0" r="r" b="b"/>
                  <a:pathLst>
                    <a:path w="2" h="8">
                      <a:moveTo>
                        <a:pt x="0" y="8"/>
                      </a:moveTo>
                      <a:lnTo>
                        <a:pt x="2" y="1"/>
                      </a:lnTo>
                      <a:lnTo>
                        <a:pt x="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1" name="Freeform 491"/>
                <p:cNvSpPr>
                  <a:spLocks/>
                </p:cNvSpPr>
                <p:nvPr/>
              </p:nvSpPr>
              <p:spPr bwMode="auto">
                <a:xfrm>
                  <a:off x="2350" y="1886"/>
                  <a:ext cx="3" cy="33"/>
                </a:xfrm>
                <a:custGeom>
                  <a:avLst/>
                  <a:gdLst>
                    <a:gd name="T0" fmla="*/ 3 w 3"/>
                    <a:gd name="T1" fmla="*/ 33 h 33"/>
                    <a:gd name="T2" fmla="*/ 0 w 3"/>
                    <a:gd name="T3" fmla="*/ 24 h 33"/>
                    <a:gd name="T4" fmla="*/ 0 w 3"/>
                    <a:gd name="T5" fmla="*/ 16 h 33"/>
                    <a:gd name="T6" fmla="*/ 1 w 3"/>
                    <a:gd name="T7" fmla="*/ 2 h 33"/>
                    <a:gd name="T8" fmla="*/ 3 w 3"/>
                    <a:gd name="T9" fmla="*/ 0 h 33"/>
                    <a:gd name="T10" fmla="*/ 3 w 3"/>
                    <a:gd name="T11" fmla="*/ 33 h 33"/>
                  </a:gdLst>
                  <a:ahLst/>
                  <a:cxnLst>
                    <a:cxn ang="0">
                      <a:pos x="T0" y="T1"/>
                    </a:cxn>
                    <a:cxn ang="0">
                      <a:pos x="T2" y="T3"/>
                    </a:cxn>
                    <a:cxn ang="0">
                      <a:pos x="T4" y="T5"/>
                    </a:cxn>
                    <a:cxn ang="0">
                      <a:pos x="T6" y="T7"/>
                    </a:cxn>
                    <a:cxn ang="0">
                      <a:pos x="T8" y="T9"/>
                    </a:cxn>
                    <a:cxn ang="0">
                      <a:pos x="T10" y="T11"/>
                    </a:cxn>
                  </a:cxnLst>
                  <a:rect l="0" t="0" r="r" b="b"/>
                  <a:pathLst>
                    <a:path w="3" h="33">
                      <a:moveTo>
                        <a:pt x="3" y="33"/>
                      </a:moveTo>
                      <a:lnTo>
                        <a:pt x="0" y="24"/>
                      </a:lnTo>
                      <a:lnTo>
                        <a:pt x="0" y="16"/>
                      </a:lnTo>
                      <a:lnTo>
                        <a:pt x="1" y="2"/>
                      </a:lnTo>
                      <a:lnTo>
                        <a:pt x="3" y="0"/>
                      </a:lnTo>
                      <a:lnTo>
                        <a:pt x="3"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2" name="Freeform 492"/>
                <p:cNvSpPr>
                  <a:spLocks/>
                </p:cNvSpPr>
                <p:nvPr/>
              </p:nvSpPr>
              <p:spPr bwMode="auto">
                <a:xfrm>
                  <a:off x="2353" y="2040"/>
                  <a:ext cx="42" cy="43"/>
                </a:xfrm>
                <a:custGeom>
                  <a:avLst/>
                  <a:gdLst>
                    <a:gd name="T0" fmla="*/ 0 w 42"/>
                    <a:gd name="T1" fmla="*/ 0 h 43"/>
                    <a:gd name="T2" fmla="*/ 2 w 42"/>
                    <a:gd name="T3" fmla="*/ 1 h 43"/>
                    <a:gd name="T4" fmla="*/ 13 w 42"/>
                    <a:gd name="T5" fmla="*/ 8 h 43"/>
                    <a:gd name="T6" fmla="*/ 25 w 42"/>
                    <a:gd name="T7" fmla="*/ 14 h 43"/>
                    <a:gd name="T8" fmla="*/ 31 w 42"/>
                    <a:gd name="T9" fmla="*/ 16 h 43"/>
                    <a:gd name="T10" fmla="*/ 38 w 42"/>
                    <a:gd name="T11" fmla="*/ 17 h 43"/>
                    <a:gd name="T12" fmla="*/ 42 w 42"/>
                    <a:gd name="T13" fmla="*/ 17 h 43"/>
                    <a:gd name="T14" fmla="*/ 42 w 42"/>
                    <a:gd name="T15" fmla="*/ 42 h 43"/>
                    <a:gd name="T16" fmla="*/ 35 w 42"/>
                    <a:gd name="T17" fmla="*/ 43 h 43"/>
                    <a:gd name="T18" fmla="*/ 27 w 42"/>
                    <a:gd name="T19" fmla="*/ 42 h 43"/>
                    <a:gd name="T20" fmla="*/ 19 w 42"/>
                    <a:gd name="T21" fmla="*/ 42 h 43"/>
                    <a:gd name="T22" fmla="*/ 13 w 42"/>
                    <a:gd name="T23" fmla="*/ 41 h 43"/>
                    <a:gd name="T24" fmla="*/ 6 w 42"/>
                    <a:gd name="T25" fmla="*/ 39 h 43"/>
                    <a:gd name="T26" fmla="*/ 0 w 42"/>
                    <a:gd name="T27" fmla="*/ 37 h 43"/>
                    <a:gd name="T28" fmla="*/ 0 w 42"/>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0" y="0"/>
                      </a:moveTo>
                      <a:lnTo>
                        <a:pt x="2" y="1"/>
                      </a:lnTo>
                      <a:lnTo>
                        <a:pt x="13" y="8"/>
                      </a:lnTo>
                      <a:lnTo>
                        <a:pt x="25" y="14"/>
                      </a:lnTo>
                      <a:lnTo>
                        <a:pt x="31" y="16"/>
                      </a:lnTo>
                      <a:lnTo>
                        <a:pt x="38" y="17"/>
                      </a:lnTo>
                      <a:lnTo>
                        <a:pt x="42" y="17"/>
                      </a:lnTo>
                      <a:lnTo>
                        <a:pt x="42" y="42"/>
                      </a:lnTo>
                      <a:lnTo>
                        <a:pt x="35" y="43"/>
                      </a:lnTo>
                      <a:lnTo>
                        <a:pt x="27" y="42"/>
                      </a:lnTo>
                      <a:lnTo>
                        <a:pt x="19" y="42"/>
                      </a:lnTo>
                      <a:lnTo>
                        <a:pt x="13" y="41"/>
                      </a:lnTo>
                      <a:lnTo>
                        <a:pt x="6" y="39"/>
                      </a:lnTo>
                      <a:lnTo>
                        <a:pt x="0" y="3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3" name="Freeform 493"/>
                <p:cNvSpPr>
                  <a:spLocks/>
                </p:cNvSpPr>
                <p:nvPr/>
              </p:nvSpPr>
              <p:spPr bwMode="auto">
                <a:xfrm>
                  <a:off x="2353" y="2222"/>
                  <a:ext cx="42" cy="117"/>
                </a:xfrm>
                <a:custGeom>
                  <a:avLst/>
                  <a:gdLst>
                    <a:gd name="T0" fmla="*/ 0 w 42"/>
                    <a:gd name="T1" fmla="*/ 51 h 117"/>
                    <a:gd name="T2" fmla="*/ 1 w 42"/>
                    <a:gd name="T3" fmla="*/ 47 h 117"/>
                    <a:gd name="T4" fmla="*/ 5 w 42"/>
                    <a:gd name="T5" fmla="*/ 46 h 117"/>
                    <a:gd name="T6" fmla="*/ 9 w 42"/>
                    <a:gd name="T7" fmla="*/ 35 h 117"/>
                    <a:gd name="T8" fmla="*/ 14 w 42"/>
                    <a:gd name="T9" fmla="*/ 27 h 117"/>
                    <a:gd name="T10" fmla="*/ 19 w 42"/>
                    <a:gd name="T11" fmla="*/ 19 h 117"/>
                    <a:gd name="T12" fmla="*/ 27 w 42"/>
                    <a:gd name="T13" fmla="*/ 13 h 117"/>
                    <a:gd name="T14" fmla="*/ 33 w 42"/>
                    <a:gd name="T15" fmla="*/ 5 h 117"/>
                    <a:gd name="T16" fmla="*/ 40 w 42"/>
                    <a:gd name="T17" fmla="*/ 0 h 117"/>
                    <a:gd name="T18" fmla="*/ 42 w 42"/>
                    <a:gd name="T19" fmla="*/ 0 h 117"/>
                    <a:gd name="T20" fmla="*/ 42 w 42"/>
                    <a:gd name="T21" fmla="*/ 17 h 117"/>
                    <a:gd name="T22" fmla="*/ 35 w 42"/>
                    <a:gd name="T23" fmla="*/ 22 h 117"/>
                    <a:gd name="T24" fmla="*/ 30 w 42"/>
                    <a:gd name="T25" fmla="*/ 29 h 117"/>
                    <a:gd name="T26" fmla="*/ 25 w 42"/>
                    <a:gd name="T27" fmla="*/ 34 h 117"/>
                    <a:gd name="T28" fmla="*/ 21 w 42"/>
                    <a:gd name="T29" fmla="*/ 42 h 117"/>
                    <a:gd name="T30" fmla="*/ 17 w 42"/>
                    <a:gd name="T31" fmla="*/ 50 h 117"/>
                    <a:gd name="T32" fmla="*/ 13 w 42"/>
                    <a:gd name="T33" fmla="*/ 59 h 117"/>
                    <a:gd name="T34" fmla="*/ 6 w 42"/>
                    <a:gd name="T35" fmla="*/ 61 h 117"/>
                    <a:gd name="T36" fmla="*/ 5 w 42"/>
                    <a:gd name="T37" fmla="*/ 68 h 117"/>
                    <a:gd name="T38" fmla="*/ 7 w 42"/>
                    <a:gd name="T39" fmla="*/ 76 h 117"/>
                    <a:gd name="T40" fmla="*/ 18 w 42"/>
                    <a:gd name="T41" fmla="*/ 81 h 117"/>
                    <a:gd name="T42" fmla="*/ 21 w 42"/>
                    <a:gd name="T43" fmla="*/ 81 h 117"/>
                    <a:gd name="T44" fmla="*/ 23 w 42"/>
                    <a:gd name="T45" fmla="*/ 81 h 117"/>
                    <a:gd name="T46" fmla="*/ 26 w 42"/>
                    <a:gd name="T47" fmla="*/ 89 h 117"/>
                    <a:gd name="T48" fmla="*/ 38 w 42"/>
                    <a:gd name="T49" fmla="*/ 94 h 117"/>
                    <a:gd name="T50" fmla="*/ 42 w 42"/>
                    <a:gd name="T51" fmla="*/ 93 h 117"/>
                    <a:gd name="T52" fmla="*/ 42 w 42"/>
                    <a:gd name="T53" fmla="*/ 110 h 117"/>
                    <a:gd name="T54" fmla="*/ 35 w 42"/>
                    <a:gd name="T55" fmla="*/ 114 h 117"/>
                    <a:gd name="T56" fmla="*/ 26 w 42"/>
                    <a:gd name="T57" fmla="*/ 115 h 117"/>
                    <a:gd name="T58" fmla="*/ 18 w 42"/>
                    <a:gd name="T59" fmla="*/ 117 h 117"/>
                    <a:gd name="T60" fmla="*/ 9 w 42"/>
                    <a:gd name="T61" fmla="*/ 115 h 117"/>
                    <a:gd name="T62" fmla="*/ 1 w 42"/>
                    <a:gd name="T63" fmla="*/ 114 h 117"/>
                    <a:gd name="T64" fmla="*/ 0 w 42"/>
                    <a:gd name="T65" fmla="*/ 113 h 117"/>
                    <a:gd name="T66" fmla="*/ 0 w 42"/>
                    <a:gd name="T67" fmla="*/ 5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117">
                      <a:moveTo>
                        <a:pt x="0" y="51"/>
                      </a:moveTo>
                      <a:lnTo>
                        <a:pt x="1" y="47"/>
                      </a:lnTo>
                      <a:lnTo>
                        <a:pt x="5" y="46"/>
                      </a:lnTo>
                      <a:lnTo>
                        <a:pt x="9" y="35"/>
                      </a:lnTo>
                      <a:lnTo>
                        <a:pt x="14" y="27"/>
                      </a:lnTo>
                      <a:lnTo>
                        <a:pt x="19" y="19"/>
                      </a:lnTo>
                      <a:lnTo>
                        <a:pt x="27" y="13"/>
                      </a:lnTo>
                      <a:lnTo>
                        <a:pt x="33" y="5"/>
                      </a:lnTo>
                      <a:lnTo>
                        <a:pt x="40" y="0"/>
                      </a:lnTo>
                      <a:lnTo>
                        <a:pt x="42" y="0"/>
                      </a:lnTo>
                      <a:lnTo>
                        <a:pt x="42" y="17"/>
                      </a:lnTo>
                      <a:lnTo>
                        <a:pt x="35" y="22"/>
                      </a:lnTo>
                      <a:lnTo>
                        <a:pt x="30" y="29"/>
                      </a:lnTo>
                      <a:lnTo>
                        <a:pt x="25" y="34"/>
                      </a:lnTo>
                      <a:lnTo>
                        <a:pt x="21" y="42"/>
                      </a:lnTo>
                      <a:lnTo>
                        <a:pt x="17" y="50"/>
                      </a:lnTo>
                      <a:lnTo>
                        <a:pt x="13" y="59"/>
                      </a:lnTo>
                      <a:lnTo>
                        <a:pt x="6" y="61"/>
                      </a:lnTo>
                      <a:lnTo>
                        <a:pt x="5" y="68"/>
                      </a:lnTo>
                      <a:lnTo>
                        <a:pt x="7" y="76"/>
                      </a:lnTo>
                      <a:lnTo>
                        <a:pt x="18" y="81"/>
                      </a:lnTo>
                      <a:lnTo>
                        <a:pt x="21" y="81"/>
                      </a:lnTo>
                      <a:lnTo>
                        <a:pt x="23" y="81"/>
                      </a:lnTo>
                      <a:lnTo>
                        <a:pt x="26" y="89"/>
                      </a:lnTo>
                      <a:lnTo>
                        <a:pt x="38" y="94"/>
                      </a:lnTo>
                      <a:lnTo>
                        <a:pt x="42" y="93"/>
                      </a:lnTo>
                      <a:lnTo>
                        <a:pt x="42" y="110"/>
                      </a:lnTo>
                      <a:lnTo>
                        <a:pt x="35" y="114"/>
                      </a:lnTo>
                      <a:lnTo>
                        <a:pt x="26" y="115"/>
                      </a:lnTo>
                      <a:lnTo>
                        <a:pt x="18" y="117"/>
                      </a:lnTo>
                      <a:lnTo>
                        <a:pt x="9" y="115"/>
                      </a:lnTo>
                      <a:lnTo>
                        <a:pt x="1" y="114"/>
                      </a:lnTo>
                      <a:lnTo>
                        <a:pt x="0" y="113"/>
                      </a:lnTo>
                      <a:lnTo>
                        <a:pt x="0"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4" name="Freeform 494"/>
                <p:cNvSpPr>
                  <a:spLocks/>
                </p:cNvSpPr>
                <p:nvPr/>
              </p:nvSpPr>
              <p:spPr bwMode="auto">
                <a:xfrm>
                  <a:off x="2341" y="2273"/>
                  <a:ext cx="12" cy="62"/>
                </a:xfrm>
                <a:custGeom>
                  <a:avLst/>
                  <a:gdLst>
                    <a:gd name="T0" fmla="*/ 12 w 12"/>
                    <a:gd name="T1" fmla="*/ 62 h 62"/>
                    <a:gd name="T2" fmla="*/ 6 w 12"/>
                    <a:gd name="T3" fmla="*/ 55 h 62"/>
                    <a:gd name="T4" fmla="*/ 2 w 12"/>
                    <a:gd name="T5" fmla="*/ 47 h 62"/>
                    <a:gd name="T6" fmla="*/ 0 w 12"/>
                    <a:gd name="T7" fmla="*/ 38 h 62"/>
                    <a:gd name="T8" fmla="*/ 0 w 12"/>
                    <a:gd name="T9" fmla="*/ 30 h 62"/>
                    <a:gd name="T10" fmla="*/ 0 w 12"/>
                    <a:gd name="T11" fmla="*/ 21 h 62"/>
                    <a:gd name="T12" fmla="*/ 2 w 12"/>
                    <a:gd name="T13" fmla="*/ 13 h 62"/>
                    <a:gd name="T14" fmla="*/ 5 w 12"/>
                    <a:gd name="T15" fmla="*/ 5 h 62"/>
                    <a:gd name="T16" fmla="*/ 12 w 12"/>
                    <a:gd name="T17" fmla="*/ 0 h 62"/>
                    <a:gd name="T18" fmla="*/ 12 w 12"/>
                    <a:gd name="T1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2">
                      <a:moveTo>
                        <a:pt x="12" y="62"/>
                      </a:moveTo>
                      <a:lnTo>
                        <a:pt x="6" y="55"/>
                      </a:lnTo>
                      <a:lnTo>
                        <a:pt x="2" y="47"/>
                      </a:lnTo>
                      <a:lnTo>
                        <a:pt x="0" y="38"/>
                      </a:lnTo>
                      <a:lnTo>
                        <a:pt x="0" y="30"/>
                      </a:lnTo>
                      <a:lnTo>
                        <a:pt x="0" y="21"/>
                      </a:lnTo>
                      <a:lnTo>
                        <a:pt x="2" y="13"/>
                      </a:lnTo>
                      <a:lnTo>
                        <a:pt x="5" y="5"/>
                      </a:lnTo>
                      <a:lnTo>
                        <a:pt x="12" y="0"/>
                      </a:lnTo>
                      <a:lnTo>
                        <a:pt x="12"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5" name="Freeform 495"/>
                <p:cNvSpPr>
                  <a:spLocks/>
                </p:cNvSpPr>
                <p:nvPr/>
              </p:nvSpPr>
              <p:spPr bwMode="auto">
                <a:xfrm>
                  <a:off x="2353" y="2384"/>
                  <a:ext cx="42" cy="144"/>
                </a:xfrm>
                <a:custGeom>
                  <a:avLst/>
                  <a:gdLst>
                    <a:gd name="T0" fmla="*/ 0 w 42"/>
                    <a:gd name="T1" fmla="*/ 63 h 144"/>
                    <a:gd name="T2" fmla="*/ 2 w 42"/>
                    <a:gd name="T3" fmla="*/ 56 h 144"/>
                    <a:gd name="T4" fmla="*/ 7 w 42"/>
                    <a:gd name="T5" fmla="*/ 47 h 144"/>
                    <a:gd name="T6" fmla="*/ 11 w 42"/>
                    <a:gd name="T7" fmla="*/ 39 h 144"/>
                    <a:gd name="T8" fmla="*/ 18 w 42"/>
                    <a:gd name="T9" fmla="*/ 32 h 144"/>
                    <a:gd name="T10" fmla="*/ 22 w 42"/>
                    <a:gd name="T11" fmla="*/ 23 h 144"/>
                    <a:gd name="T12" fmla="*/ 29 w 42"/>
                    <a:gd name="T13" fmla="*/ 15 h 144"/>
                    <a:gd name="T14" fmla="*/ 34 w 42"/>
                    <a:gd name="T15" fmla="*/ 7 h 144"/>
                    <a:gd name="T16" fmla="*/ 40 w 42"/>
                    <a:gd name="T17" fmla="*/ 1 h 144"/>
                    <a:gd name="T18" fmla="*/ 42 w 42"/>
                    <a:gd name="T19" fmla="*/ 0 h 144"/>
                    <a:gd name="T20" fmla="*/ 42 w 42"/>
                    <a:gd name="T21" fmla="*/ 22 h 144"/>
                    <a:gd name="T22" fmla="*/ 40 w 42"/>
                    <a:gd name="T23" fmla="*/ 23 h 144"/>
                    <a:gd name="T24" fmla="*/ 34 w 42"/>
                    <a:gd name="T25" fmla="*/ 31 h 144"/>
                    <a:gd name="T26" fmla="*/ 29 w 42"/>
                    <a:gd name="T27" fmla="*/ 40 h 144"/>
                    <a:gd name="T28" fmla="*/ 23 w 42"/>
                    <a:gd name="T29" fmla="*/ 46 h 144"/>
                    <a:gd name="T30" fmla="*/ 19 w 42"/>
                    <a:gd name="T31" fmla="*/ 52 h 144"/>
                    <a:gd name="T32" fmla="*/ 15 w 42"/>
                    <a:gd name="T33" fmla="*/ 60 h 144"/>
                    <a:gd name="T34" fmla="*/ 11 w 42"/>
                    <a:gd name="T35" fmla="*/ 68 h 144"/>
                    <a:gd name="T36" fmla="*/ 7 w 42"/>
                    <a:gd name="T37" fmla="*/ 76 h 144"/>
                    <a:gd name="T38" fmla="*/ 5 w 42"/>
                    <a:gd name="T39" fmla="*/ 84 h 144"/>
                    <a:gd name="T40" fmla="*/ 4 w 42"/>
                    <a:gd name="T41" fmla="*/ 93 h 144"/>
                    <a:gd name="T42" fmla="*/ 4 w 42"/>
                    <a:gd name="T43" fmla="*/ 102 h 144"/>
                    <a:gd name="T44" fmla="*/ 6 w 42"/>
                    <a:gd name="T45" fmla="*/ 106 h 144"/>
                    <a:gd name="T46" fmla="*/ 14 w 42"/>
                    <a:gd name="T47" fmla="*/ 109 h 144"/>
                    <a:gd name="T48" fmla="*/ 18 w 42"/>
                    <a:gd name="T49" fmla="*/ 108 h 144"/>
                    <a:gd name="T50" fmla="*/ 23 w 42"/>
                    <a:gd name="T51" fmla="*/ 105 h 144"/>
                    <a:gd name="T52" fmla="*/ 22 w 42"/>
                    <a:gd name="T53" fmla="*/ 109 h 144"/>
                    <a:gd name="T54" fmla="*/ 22 w 42"/>
                    <a:gd name="T55" fmla="*/ 114 h 144"/>
                    <a:gd name="T56" fmla="*/ 25 w 42"/>
                    <a:gd name="T57" fmla="*/ 118 h 144"/>
                    <a:gd name="T58" fmla="*/ 33 w 42"/>
                    <a:gd name="T59" fmla="*/ 121 h 144"/>
                    <a:gd name="T60" fmla="*/ 38 w 42"/>
                    <a:gd name="T61" fmla="*/ 119 h 144"/>
                    <a:gd name="T62" fmla="*/ 42 w 42"/>
                    <a:gd name="T63" fmla="*/ 118 h 144"/>
                    <a:gd name="T64" fmla="*/ 42 w 42"/>
                    <a:gd name="T65" fmla="*/ 140 h 144"/>
                    <a:gd name="T66" fmla="*/ 35 w 42"/>
                    <a:gd name="T67" fmla="*/ 140 h 144"/>
                    <a:gd name="T68" fmla="*/ 34 w 42"/>
                    <a:gd name="T69" fmla="*/ 140 h 144"/>
                    <a:gd name="T70" fmla="*/ 33 w 42"/>
                    <a:gd name="T71" fmla="*/ 140 h 144"/>
                    <a:gd name="T72" fmla="*/ 23 w 42"/>
                    <a:gd name="T73" fmla="*/ 143 h 144"/>
                    <a:gd name="T74" fmla="*/ 14 w 42"/>
                    <a:gd name="T75" fmla="*/ 144 h 144"/>
                    <a:gd name="T76" fmla="*/ 5 w 42"/>
                    <a:gd name="T77" fmla="*/ 143 h 144"/>
                    <a:gd name="T78" fmla="*/ 0 w 42"/>
                    <a:gd name="T79" fmla="*/ 142 h 144"/>
                    <a:gd name="T80" fmla="*/ 0 w 42"/>
                    <a:gd name="T81" fmla="*/ 63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 h="144">
                      <a:moveTo>
                        <a:pt x="0" y="63"/>
                      </a:moveTo>
                      <a:lnTo>
                        <a:pt x="2" y="56"/>
                      </a:lnTo>
                      <a:lnTo>
                        <a:pt x="7" y="47"/>
                      </a:lnTo>
                      <a:lnTo>
                        <a:pt x="11" y="39"/>
                      </a:lnTo>
                      <a:lnTo>
                        <a:pt x="18" y="32"/>
                      </a:lnTo>
                      <a:lnTo>
                        <a:pt x="22" y="23"/>
                      </a:lnTo>
                      <a:lnTo>
                        <a:pt x="29" y="15"/>
                      </a:lnTo>
                      <a:lnTo>
                        <a:pt x="34" y="7"/>
                      </a:lnTo>
                      <a:lnTo>
                        <a:pt x="40" y="1"/>
                      </a:lnTo>
                      <a:lnTo>
                        <a:pt x="42" y="0"/>
                      </a:lnTo>
                      <a:lnTo>
                        <a:pt x="42" y="22"/>
                      </a:lnTo>
                      <a:lnTo>
                        <a:pt x="40" y="23"/>
                      </a:lnTo>
                      <a:lnTo>
                        <a:pt x="34" y="31"/>
                      </a:lnTo>
                      <a:lnTo>
                        <a:pt x="29" y="40"/>
                      </a:lnTo>
                      <a:lnTo>
                        <a:pt x="23" y="46"/>
                      </a:lnTo>
                      <a:lnTo>
                        <a:pt x="19" y="52"/>
                      </a:lnTo>
                      <a:lnTo>
                        <a:pt x="15" y="60"/>
                      </a:lnTo>
                      <a:lnTo>
                        <a:pt x="11" y="68"/>
                      </a:lnTo>
                      <a:lnTo>
                        <a:pt x="7" y="76"/>
                      </a:lnTo>
                      <a:lnTo>
                        <a:pt x="5" y="84"/>
                      </a:lnTo>
                      <a:lnTo>
                        <a:pt x="4" y="93"/>
                      </a:lnTo>
                      <a:lnTo>
                        <a:pt x="4" y="102"/>
                      </a:lnTo>
                      <a:lnTo>
                        <a:pt x="6" y="106"/>
                      </a:lnTo>
                      <a:lnTo>
                        <a:pt x="14" y="109"/>
                      </a:lnTo>
                      <a:lnTo>
                        <a:pt x="18" y="108"/>
                      </a:lnTo>
                      <a:lnTo>
                        <a:pt x="23" y="105"/>
                      </a:lnTo>
                      <a:lnTo>
                        <a:pt x="22" y="109"/>
                      </a:lnTo>
                      <a:lnTo>
                        <a:pt x="22" y="114"/>
                      </a:lnTo>
                      <a:lnTo>
                        <a:pt x="25" y="118"/>
                      </a:lnTo>
                      <a:lnTo>
                        <a:pt x="33" y="121"/>
                      </a:lnTo>
                      <a:lnTo>
                        <a:pt x="38" y="119"/>
                      </a:lnTo>
                      <a:lnTo>
                        <a:pt x="42" y="118"/>
                      </a:lnTo>
                      <a:lnTo>
                        <a:pt x="42" y="140"/>
                      </a:lnTo>
                      <a:lnTo>
                        <a:pt x="35" y="140"/>
                      </a:lnTo>
                      <a:lnTo>
                        <a:pt x="34" y="140"/>
                      </a:lnTo>
                      <a:lnTo>
                        <a:pt x="33" y="140"/>
                      </a:lnTo>
                      <a:lnTo>
                        <a:pt x="23" y="143"/>
                      </a:lnTo>
                      <a:lnTo>
                        <a:pt x="14" y="144"/>
                      </a:lnTo>
                      <a:lnTo>
                        <a:pt x="5" y="143"/>
                      </a:lnTo>
                      <a:lnTo>
                        <a:pt x="0" y="142"/>
                      </a:lnTo>
                      <a:lnTo>
                        <a:pt x="0"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6" name="Rectangle 496"/>
                <p:cNvSpPr>
                  <a:spLocks noChangeArrowheads="1"/>
                </p:cNvSpPr>
                <p:nvPr/>
              </p:nvSpPr>
              <p:spPr bwMode="auto">
                <a:xfrm>
                  <a:off x="2395" y="1740"/>
                  <a:ext cx="1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17" name="Freeform 497"/>
                <p:cNvSpPr>
                  <a:spLocks/>
                </p:cNvSpPr>
                <p:nvPr/>
              </p:nvSpPr>
              <p:spPr bwMode="auto">
                <a:xfrm>
                  <a:off x="2395" y="1795"/>
                  <a:ext cx="18" cy="76"/>
                </a:xfrm>
                <a:custGeom>
                  <a:avLst/>
                  <a:gdLst>
                    <a:gd name="T0" fmla="*/ 0 w 18"/>
                    <a:gd name="T1" fmla="*/ 0 h 76"/>
                    <a:gd name="T2" fmla="*/ 18 w 18"/>
                    <a:gd name="T3" fmla="*/ 0 h 76"/>
                    <a:gd name="T4" fmla="*/ 18 w 18"/>
                    <a:gd name="T5" fmla="*/ 35 h 76"/>
                    <a:gd name="T6" fmla="*/ 14 w 18"/>
                    <a:gd name="T7" fmla="*/ 35 h 76"/>
                    <a:gd name="T8" fmla="*/ 14 w 18"/>
                    <a:gd name="T9" fmla="*/ 37 h 76"/>
                    <a:gd name="T10" fmla="*/ 14 w 18"/>
                    <a:gd name="T11" fmla="*/ 38 h 76"/>
                    <a:gd name="T12" fmla="*/ 13 w 18"/>
                    <a:gd name="T13" fmla="*/ 42 h 76"/>
                    <a:gd name="T14" fmla="*/ 13 w 18"/>
                    <a:gd name="T15" fmla="*/ 47 h 76"/>
                    <a:gd name="T16" fmla="*/ 18 w 18"/>
                    <a:gd name="T17" fmla="*/ 42 h 76"/>
                    <a:gd name="T18" fmla="*/ 18 w 18"/>
                    <a:gd name="T19" fmla="*/ 62 h 76"/>
                    <a:gd name="T20" fmla="*/ 14 w 18"/>
                    <a:gd name="T21" fmla="*/ 66 h 76"/>
                    <a:gd name="T22" fmla="*/ 6 w 18"/>
                    <a:gd name="T23" fmla="*/ 71 h 76"/>
                    <a:gd name="T24" fmla="*/ 0 w 18"/>
                    <a:gd name="T25" fmla="*/ 76 h 76"/>
                    <a:gd name="T26" fmla="*/ 0 w 18"/>
                    <a:gd name="T27" fmla="*/ 29 h 76"/>
                    <a:gd name="T28" fmla="*/ 5 w 18"/>
                    <a:gd name="T29" fmla="*/ 22 h 76"/>
                    <a:gd name="T30" fmla="*/ 0 w 18"/>
                    <a:gd name="T31" fmla="*/ 22 h 76"/>
                    <a:gd name="T32" fmla="*/ 0 w 18"/>
                    <a:gd name="T33"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6">
                      <a:moveTo>
                        <a:pt x="0" y="0"/>
                      </a:moveTo>
                      <a:lnTo>
                        <a:pt x="18" y="0"/>
                      </a:lnTo>
                      <a:lnTo>
                        <a:pt x="18" y="35"/>
                      </a:lnTo>
                      <a:lnTo>
                        <a:pt x="14" y="35"/>
                      </a:lnTo>
                      <a:lnTo>
                        <a:pt x="14" y="37"/>
                      </a:lnTo>
                      <a:lnTo>
                        <a:pt x="14" y="38"/>
                      </a:lnTo>
                      <a:lnTo>
                        <a:pt x="13" y="42"/>
                      </a:lnTo>
                      <a:lnTo>
                        <a:pt x="13" y="47"/>
                      </a:lnTo>
                      <a:lnTo>
                        <a:pt x="18" y="42"/>
                      </a:lnTo>
                      <a:lnTo>
                        <a:pt x="18" y="62"/>
                      </a:lnTo>
                      <a:lnTo>
                        <a:pt x="14" y="66"/>
                      </a:lnTo>
                      <a:lnTo>
                        <a:pt x="6" y="71"/>
                      </a:lnTo>
                      <a:lnTo>
                        <a:pt x="0" y="76"/>
                      </a:lnTo>
                      <a:lnTo>
                        <a:pt x="0" y="29"/>
                      </a:lnTo>
                      <a:lnTo>
                        <a:pt x="5" y="22"/>
                      </a:lnTo>
                      <a:lnTo>
                        <a:pt x="0" y="2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8" name="Freeform 498"/>
                <p:cNvSpPr>
                  <a:spLocks/>
                </p:cNvSpPr>
                <p:nvPr/>
              </p:nvSpPr>
              <p:spPr bwMode="auto">
                <a:xfrm>
                  <a:off x="2395" y="1906"/>
                  <a:ext cx="18" cy="26"/>
                </a:xfrm>
                <a:custGeom>
                  <a:avLst/>
                  <a:gdLst>
                    <a:gd name="T0" fmla="*/ 0 w 18"/>
                    <a:gd name="T1" fmla="*/ 6 h 26"/>
                    <a:gd name="T2" fmla="*/ 2 w 18"/>
                    <a:gd name="T3" fmla="*/ 7 h 26"/>
                    <a:gd name="T4" fmla="*/ 6 w 18"/>
                    <a:gd name="T5" fmla="*/ 5 h 26"/>
                    <a:gd name="T6" fmla="*/ 14 w 18"/>
                    <a:gd name="T7" fmla="*/ 2 h 26"/>
                    <a:gd name="T8" fmla="*/ 18 w 18"/>
                    <a:gd name="T9" fmla="*/ 0 h 26"/>
                    <a:gd name="T10" fmla="*/ 18 w 18"/>
                    <a:gd name="T11" fmla="*/ 18 h 26"/>
                    <a:gd name="T12" fmla="*/ 10 w 18"/>
                    <a:gd name="T13" fmla="*/ 21 h 26"/>
                    <a:gd name="T14" fmla="*/ 1 w 18"/>
                    <a:gd name="T15" fmla="*/ 26 h 26"/>
                    <a:gd name="T16" fmla="*/ 0 w 18"/>
                    <a:gd name="T17" fmla="*/ 26 h 26"/>
                    <a:gd name="T18" fmla="*/ 0 w 18"/>
                    <a:gd name="T19"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0" y="6"/>
                      </a:moveTo>
                      <a:lnTo>
                        <a:pt x="2" y="7"/>
                      </a:lnTo>
                      <a:lnTo>
                        <a:pt x="6" y="5"/>
                      </a:lnTo>
                      <a:lnTo>
                        <a:pt x="14" y="2"/>
                      </a:lnTo>
                      <a:lnTo>
                        <a:pt x="18" y="0"/>
                      </a:lnTo>
                      <a:lnTo>
                        <a:pt x="18" y="18"/>
                      </a:lnTo>
                      <a:lnTo>
                        <a:pt x="10" y="21"/>
                      </a:lnTo>
                      <a:lnTo>
                        <a:pt x="1" y="26"/>
                      </a:lnTo>
                      <a:lnTo>
                        <a:pt x="0" y="2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19" name="Freeform 499"/>
                <p:cNvSpPr>
                  <a:spLocks/>
                </p:cNvSpPr>
                <p:nvPr/>
              </p:nvSpPr>
              <p:spPr bwMode="auto">
                <a:xfrm>
                  <a:off x="2395" y="1992"/>
                  <a:ext cx="18" cy="36"/>
                </a:xfrm>
                <a:custGeom>
                  <a:avLst/>
                  <a:gdLst>
                    <a:gd name="T0" fmla="*/ 0 w 18"/>
                    <a:gd name="T1" fmla="*/ 0 h 36"/>
                    <a:gd name="T2" fmla="*/ 2 w 18"/>
                    <a:gd name="T3" fmla="*/ 0 h 36"/>
                    <a:gd name="T4" fmla="*/ 6 w 18"/>
                    <a:gd name="T5" fmla="*/ 0 h 36"/>
                    <a:gd name="T6" fmla="*/ 5 w 18"/>
                    <a:gd name="T7" fmla="*/ 6 h 36"/>
                    <a:gd name="T8" fmla="*/ 5 w 18"/>
                    <a:gd name="T9" fmla="*/ 11 h 36"/>
                    <a:gd name="T10" fmla="*/ 9 w 18"/>
                    <a:gd name="T11" fmla="*/ 12 h 36"/>
                    <a:gd name="T12" fmla="*/ 17 w 18"/>
                    <a:gd name="T13" fmla="*/ 14 h 36"/>
                    <a:gd name="T14" fmla="*/ 18 w 18"/>
                    <a:gd name="T15" fmla="*/ 14 h 36"/>
                    <a:gd name="T16" fmla="*/ 18 w 18"/>
                    <a:gd name="T17" fmla="*/ 33 h 36"/>
                    <a:gd name="T18" fmla="*/ 10 w 18"/>
                    <a:gd name="T19" fmla="*/ 35 h 36"/>
                    <a:gd name="T20" fmla="*/ 0 w 18"/>
                    <a:gd name="T21" fmla="*/ 36 h 36"/>
                    <a:gd name="T22" fmla="*/ 0 w 18"/>
                    <a:gd name="T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6">
                      <a:moveTo>
                        <a:pt x="0" y="0"/>
                      </a:moveTo>
                      <a:lnTo>
                        <a:pt x="2" y="0"/>
                      </a:lnTo>
                      <a:lnTo>
                        <a:pt x="6" y="0"/>
                      </a:lnTo>
                      <a:lnTo>
                        <a:pt x="5" y="6"/>
                      </a:lnTo>
                      <a:lnTo>
                        <a:pt x="5" y="11"/>
                      </a:lnTo>
                      <a:lnTo>
                        <a:pt x="9" y="12"/>
                      </a:lnTo>
                      <a:lnTo>
                        <a:pt x="17" y="14"/>
                      </a:lnTo>
                      <a:lnTo>
                        <a:pt x="18" y="14"/>
                      </a:lnTo>
                      <a:lnTo>
                        <a:pt x="18" y="33"/>
                      </a:lnTo>
                      <a:lnTo>
                        <a:pt x="10" y="35"/>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0" name="Freeform 500"/>
                <p:cNvSpPr>
                  <a:spLocks/>
                </p:cNvSpPr>
                <p:nvPr/>
              </p:nvSpPr>
              <p:spPr bwMode="auto">
                <a:xfrm>
                  <a:off x="2395" y="2057"/>
                  <a:ext cx="18" cy="25"/>
                </a:xfrm>
                <a:custGeom>
                  <a:avLst/>
                  <a:gdLst>
                    <a:gd name="T0" fmla="*/ 0 w 18"/>
                    <a:gd name="T1" fmla="*/ 0 h 25"/>
                    <a:gd name="T2" fmla="*/ 4 w 18"/>
                    <a:gd name="T3" fmla="*/ 1 h 25"/>
                    <a:gd name="T4" fmla="*/ 12 w 18"/>
                    <a:gd name="T5" fmla="*/ 3 h 25"/>
                    <a:gd name="T6" fmla="*/ 18 w 18"/>
                    <a:gd name="T7" fmla="*/ 1 h 25"/>
                    <a:gd name="T8" fmla="*/ 18 w 18"/>
                    <a:gd name="T9" fmla="*/ 24 h 25"/>
                    <a:gd name="T10" fmla="*/ 12 w 18"/>
                    <a:gd name="T11" fmla="*/ 25 h 25"/>
                    <a:gd name="T12" fmla="*/ 1 w 18"/>
                    <a:gd name="T13" fmla="*/ 25 h 25"/>
                    <a:gd name="T14" fmla="*/ 0 w 18"/>
                    <a:gd name="T15" fmla="*/ 25 h 25"/>
                    <a:gd name="T16" fmla="*/ 0 w 1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5">
                      <a:moveTo>
                        <a:pt x="0" y="0"/>
                      </a:moveTo>
                      <a:lnTo>
                        <a:pt x="4" y="1"/>
                      </a:lnTo>
                      <a:lnTo>
                        <a:pt x="12" y="3"/>
                      </a:lnTo>
                      <a:lnTo>
                        <a:pt x="18" y="1"/>
                      </a:lnTo>
                      <a:lnTo>
                        <a:pt x="18" y="24"/>
                      </a:lnTo>
                      <a:lnTo>
                        <a:pt x="12" y="25"/>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1" name="Freeform 501"/>
                <p:cNvSpPr>
                  <a:spLocks/>
                </p:cNvSpPr>
                <p:nvPr/>
              </p:nvSpPr>
              <p:spPr bwMode="auto">
                <a:xfrm>
                  <a:off x="2395" y="2210"/>
                  <a:ext cx="18" cy="29"/>
                </a:xfrm>
                <a:custGeom>
                  <a:avLst/>
                  <a:gdLst>
                    <a:gd name="T0" fmla="*/ 0 w 18"/>
                    <a:gd name="T1" fmla="*/ 12 h 29"/>
                    <a:gd name="T2" fmla="*/ 6 w 18"/>
                    <a:gd name="T3" fmla="*/ 6 h 29"/>
                    <a:gd name="T4" fmla="*/ 14 w 18"/>
                    <a:gd name="T5" fmla="*/ 2 h 29"/>
                    <a:gd name="T6" fmla="*/ 18 w 18"/>
                    <a:gd name="T7" fmla="*/ 0 h 29"/>
                    <a:gd name="T8" fmla="*/ 18 w 18"/>
                    <a:gd name="T9" fmla="*/ 17 h 29"/>
                    <a:gd name="T10" fmla="*/ 13 w 18"/>
                    <a:gd name="T11" fmla="*/ 21 h 29"/>
                    <a:gd name="T12" fmla="*/ 5 w 18"/>
                    <a:gd name="T13" fmla="*/ 25 h 29"/>
                    <a:gd name="T14" fmla="*/ 0 w 18"/>
                    <a:gd name="T15" fmla="*/ 29 h 29"/>
                    <a:gd name="T16" fmla="*/ 0 w 18"/>
                    <a:gd name="T17" fmla="*/ 29 h 29"/>
                    <a:gd name="T18" fmla="*/ 0 w 18"/>
                    <a:gd name="T19"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9">
                      <a:moveTo>
                        <a:pt x="0" y="12"/>
                      </a:moveTo>
                      <a:lnTo>
                        <a:pt x="6" y="6"/>
                      </a:lnTo>
                      <a:lnTo>
                        <a:pt x="14" y="2"/>
                      </a:lnTo>
                      <a:lnTo>
                        <a:pt x="18" y="0"/>
                      </a:lnTo>
                      <a:lnTo>
                        <a:pt x="18" y="17"/>
                      </a:lnTo>
                      <a:lnTo>
                        <a:pt x="13" y="21"/>
                      </a:lnTo>
                      <a:lnTo>
                        <a:pt x="5" y="25"/>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2" name="Freeform 502"/>
                <p:cNvSpPr>
                  <a:spLocks/>
                </p:cNvSpPr>
                <p:nvPr/>
              </p:nvSpPr>
              <p:spPr bwMode="auto">
                <a:xfrm>
                  <a:off x="2395" y="2248"/>
                  <a:ext cx="18" cy="24"/>
                </a:xfrm>
                <a:custGeom>
                  <a:avLst/>
                  <a:gdLst>
                    <a:gd name="T0" fmla="*/ 0 w 18"/>
                    <a:gd name="T1" fmla="*/ 18 h 24"/>
                    <a:gd name="T2" fmla="*/ 4 w 18"/>
                    <a:gd name="T3" fmla="*/ 12 h 24"/>
                    <a:gd name="T4" fmla="*/ 10 w 18"/>
                    <a:gd name="T5" fmla="*/ 7 h 24"/>
                    <a:gd name="T6" fmla="*/ 17 w 18"/>
                    <a:gd name="T7" fmla="*/ 0 h 24"/>
                    <a:gd name="T8" fmla="*/ 18 w 18"/>
                    <a:gd name="T9" fmla="*/ 0 h 24"/>
                    <a:gd name="T10" fmla="*/ 18 w 18"/>
                    <a:gd name="T11" fmla="*/ 4 h 24"/>
                    <a:gd name="T12" fmla="*/ 17 w 18"/>
                    <a:gd name="T13" fmla="*/ 4 h 24"/>
                    <a:gd name="T14" fmla="*/ 12 w 18"/>
                    <a:gd name="T15" fmla="*/ 10 h 24"/>
                    <a:gd name="T16" fmla="*/ 4 w 18"/>
                    <a:gd name="T17" fmla="*/ 17 h 24"/>
                    <a:gd name="T18" fmla="*/ 0 w 18"/>
                    <a:gd name="T19" fmla="*/ 24 h 24"/>
                    <a:gd name="T20" fmla="*/ 0 w 18"/>
                    <a:gd name="T21"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4">
                      <a:moveTo>
                        <a:pt x="0" y="18"/>
                      </a:moveTo>
                      <a:lnTo>
                        <a:pt x="4" y="12"/>
                      </a:lnTo>
                      <a:lnTo>
                        <a:pt x="10" y="7"/>
                      </a:lnTo>
                      <a:lnTo>
                        <a:pt x="17" y="0"/>
                      </a:lnTo>
                      <a:lnTo>
                        <a:pt x="18" y="0"/>
                      </a:lnTo>
                      <a:lnTo>
                        <a:pt x="18" y="4"/>
                      </a:lnTo>
                      <a:lnTo>
                        <a:pt x="17" y="4"/>
                      </a:lnTo>
                      <a:lnTo>
                        <a:pt x="12" y="10"/>
                      </a:lnTo>
                      <a:lnTo>
                        <a:pt x="4" y="17"/>
                      </a:lnTo>
                      <a:lnTo>
                        <a:pt x="0" y="24"/>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3" name="Freeform 503"/>
                <p:cNvSpPr>
                  <a:spLocks/>
                </p:cNvSpPr>
                <p:nvPr/>
              </p:nvSpPr>
              <p:spPr bwMode="auto">
                <a:xfrm>
                  <a:off x="2384" y="2266"/>
                  <a:ext cx="11" cy="27"/>
                </a:xfrm>
                <a:custGeom>
                  <a:avLst/>
                  <a:gdLst>
                    <a:gd name="T0" fmla="*/ 11 w 11"/>
                    <a:gd name="T1" fmla="*/ 6 h 27"/>
                    <a:gd name="T2" fmla="*/ 9 w 11"/>
                    <a:gd name="T3" fmla="*/ 7 h 27"/>
                    <a:gd name="T4" fmla="*/ 4 w 11"/>
                    <a:gd name="T5" fmla="*/ 15 h 27"/>
                    <a:gd name="T6" fmla="*/ 0 w 11"/>
                    <a:gd name="T7" fmla="*/ 27 h 27"/>
                    <a:gd name="T8" fmla="*/ 0 w 11"/>
                    <a:gd name="T9" fmla="*/ 23 h 27"/>
                    <a:gd name="T10" fmla="*/ 0 w 11"/>
                    <a:gd name="T11" fmla="*/ 20 h 27"/>
                    <a:gd name="T12" fmla="*/ 4 w 11"/>
                    <a:gd name="T13" fmla="*/ 10 h 27"/>
                    <a:gd name="T14" fmla="*/ 9 w 11"/>
                    <a:gd name="T15" fmla="*/ 2 h 27"/>
                    <a:gd name="T16" fmla="*/ 11 w 11"/>
                    <a:gd name="T17" fmla="*/ 0 h 27"/>
                    <a:gd name="T18" fmla="*/ 11 w 11"/>
                    <a:gd name="T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7">
                      <a:moveTo>
                        <a:pt x="11" y="6"/>
                      </a:moveTo>
                      <a:lnTo>
                        <a:pt x="9" y="7"/>
                      </a:lnTo>
                      <a:lnTo>
                        <a:pt x="4" y="15"/>
                      </a:lnTo>
                      <a:lnTo>
                        <a:pt x="0" y="27"/>
                      </a:lnTo>
                      <a:lnTo>
                        <a:pt x="0" y="23"/>
                      </a:lnTo>
                      <a:lnTo>
                        <a:pt x="0" y="20"/>
                      </a:lnTo>
                      <a:lnTo>
                        <a:pt x="4" y="10"/>
                      </a:lnTo>
                      <a:lnTo>
                        <a:pt x="9" y="2"/>
                      </a:lnTo>
                      <a:lnTo>
                        <a:pt x="11" y="0"/>
                      </a:lnTo>
                      <a:lnTo>
                        <a:pt x="11"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4" name="Freeform 504"/>
                <p:cNvSpPr>
                  <a:spLocks/>
                </p:cNvSpPr>
                <p:nvPr/>
              </p:nvSpPr>
              <p:spPr bwMode="auto">
                <a:xfrm>
                  <a:off x="2395" y="2280"/>
                  <a:ext cx="18" cy="52"/>
                </a:xfrm>
                <a:custGeom>
                  <a:avLst/>
                  <a:gdLst>
                    <a:gd name="T0" fmla="*/ 0 w 18"/>
                    <a:gd name="T1" fmla="*/ 35 h 52"/>
                    <a:gd name="T2" fmla="*/ 5 w 18"/>
                    <a:gd name="T3" fmla="*/ 32 h 52"/>
                    <a:gd name="T4" fmla="*/ 9 w 18"/>
                    <a:gd name="T5" fmla="*/ 26 h 52"/>
                    <a:gd name="T6" fmla="*/ 8 w 18"/>
                    <a:gd name="T7" fmla="*/ 22 h 52"/>
                    <a:gd name="T8" fmla="*/ 9 w 18"/>
                    <a:gd name="T9" fmla="*/ 19 h 52"/>
                    <a:gd name="T10" fmla="*/ 12 w 18"/>
                    <a:gd name="T11" fmla="*/ 11 h 52"/>
                    <a:gd name="T12" fmla="*/ 14 w 18"/>
                    <a:gd name="T13" fmla="*/ 5 h 52"/>
                    <a:gd name="T14" fmla="*/ 18 w 18"/>
                    <a:gd name="T15" fmla="*/ 0 h 52"/>
                    <a:gd name="T16" fmla="*/ 18 w 18"/>
                    <a:gd name="T17" fmla="*/ 35 h 52"/>
                    <a:gd name="T18" fmla="*/ 14 w 18"/>
                    <a:gd name="T19" fmla="*/ 40 h 52"/>
                    <a:gd name="T20" fmla="*/ 6 w 18"/>
                    <a:gd name="T21" fmla="*/ 50 h 52"/>
                    <a:gd name="T22" fmla="*/ 0 w 18"/>
                    <a:gd name="T23" fmla="*/ 52 h 52"/>
                    <a:gd name="T24" fmla="*/ 0 w 18"/>
                    <a:gd name="T25" fmla="*/ 52 h 52"/>
                    <a:gd name="T26" fmla="*/ 0 w 18"/>
                    <a:gd name="T27" fmla="*/ 3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52">
                      <a:moveTo>
                        <a:pt x="0" y="35"/>
                      </a:moveTo>
                      <a:lnTo>
                        <a:pt x="5" y="32"/>
                      </a:lnTo>
                      <a:lnTo>
                        <a:pt x="9" y="26"/>
                      </a:lnTo>
                      <a:lnTo>
                        <a:pt x="8" y="22"/>
                      </a:lnTo>
                      <a:lnTo>
                        <a:pt x="9" y="19"/>
                      </a:lnTo>
                      <a:lnTo>
                        <a:pt x="12" y="11"/>
                      </a:lnTo>
                      <a:lnTo>
                        <a:pt x="14" y="5"/>
                      </a:lnTo>
                      <a:lnTo>
                        <a:pt x="18" y="0"/>
                      </a:lnTo>
                      <a:lnTo>
                        <a:pt x="18" y="35"/>
                      </a:lnTo>
                      <a:lnTo>
                        <a:pt x="14" y="40"/>
                      </a:lnTo>
                      <a:lnTo>
                        <a:pt x="6" y="50"/>
                      </a:lnTo>
                      <a:lnTo>
                        <a:pt x="0" y="52"/>
                      </a:lnTo>
                      <a:lnTo>
                        <a:pt x="0" y="52"/>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5" name="Freeform 505"/>
                <p:cNvSpPr>
                  <a:spLocks/>
                </p:cNvSpPr>
                <p:nvPr/>
              </p:nvSpPr>
              <p:spPr bwMode="auto">
                <a:xfrm>
                  <a:off x="2395" y="2366"/>
                  <a:ext cx="18" cy="40"/>
                </a:xfrm>
                <a:custGeom>
                  <a:avLst/>
                  <a:gdLst>
                    <a:gd name="T0" fmla="*/ 0 w 18"/>
                    <a:gd name="T1" fmla="*/ 18 h 40"/>
                    <a:gd name="T2" fmla="*/ 4 w 18"/>
                    <a:gd name="T3" fmla="*/ 11 h 40"/>
                    <a:gd name="T4" fmla="*/ 10 w 18"/>
                    <a:gd name="T5" fmla="*/ 6 h 40"/>
                    <a:gd name="T6" fmla="*/ 17 w 18"/>
                    <a:gd name="T7" fmla="*/ 0 h 40"/>
                    <a:gd name="T8" fmla="*/ 18 w 18"/>
                    <a:gd name="T9" fmla="*/ 0 h 40"/>
                    <a:gd name="T10" fmla="*/ 18 w 18"/>
                    <a:gd name="T11" fmla="*/ 19 h 40"/>
                    <a:gd name="T12" fmla="*/ 16 w 18"/>
                    <a:gd name="T13" fmla="*/ 20 h 40"/>
                    <a:gd name="T14" fmla="*/ 10 w 18"/>
                    <a:gd name="T15" fmla="*/ 28 h 40"/>
                    <a:gd name="T16" fmla="*/ 4 w 18"/>
                    <a:gd name="T17" fmla="*/ 33 h 40"/>
                    <a:gd name="T18" fmla="*/ 0 w 18"/>
                    <a:gd name="T19" fmla="*/ 40 h 40"/>
                    <a:gd name="T20" fmla="*/ 0 w 18"/>
                    <a:gd name="T21"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0">
                      <a:moveTo>
                        <a:pt x="0" y="18"/>
                      </a:moveTo>
                      <a:lnTo>
                        <a:pt x="4" y="11"/>
                      </a:lnTo>
                      <a:lnTo>
                        <a:pt x="10" y="6"/>
                      </a:lnTo>
                      <a:lnTo>
                        <a:pt x="17" y="0"/>
                      </a:lnTo>
                      <a:lnTo>
                        <a:pt x="18" y="0"/>
                      </a:lnTo>
                      <a:lnTo>
                        <a:pt x="18" y="19"/>
                      </a:lnTo>
                      <a:lnTo>
                        <a:pt x="16" y="20"/>
                      </a:lnTo>
                      <a:lnTo>
                        <a:pt x="10" y="28"/>
                      </a:lnTo>
                      <a:lnTo>
                        <a:pt x="4" y="33"/>
                      </a:lnTo>
                      <a:lnTo>
                        <a:pt x="0" y="4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6" name="Freeform 506"/>
                <p:cNvSpPr>
                  <a:spLocks/>
                </p:cNvSpPr>
                <p:nvPr/>
              </p:nvSpPr>
              <p:spPr bwMode="auto">
                <a:xfrm>
                  <a:off x="2395" y="2413"/>
                  <a:ext cx="18" cy="32"/>
                </a:xfrm>
                <a:custGeom>
                  <a:avLst/>
                  <a:gdLst>
                    <a:gd name="T0" fmla="*/ 0 w 18"/>
                    <a:gd name="T1" fmla="*/ 25 h 32"/>
                    <a:gd name="T2" fmla="*/ 0 w 18"/>
                    <a:gd name="T3" fmla="*/ 23 h 32"/>
                    <a:gd name="T4" fmla="*/ 6 w 18"/>
                    <a:gd name="T5" fmla="*/ 14 h 32"/>
                    <a:gd name="T6" fmla="*/ 13 w 18"/>
                    <a:gd name="T7" fmla="*/ 5 h 32"/>
                    <a:gd name="T8" fmla="*/ 18 w 18"/>
                    <a:gd name="T9" fmla="*/ 0 h 32"/>
                    <a:gd name="T10" fmla="*/ 18 w 18"/>
                    <a:gd name="T11" fmla="*/ 6 h 32"/>
                    <a:gd name="T12" fmla="*/ 17 w 18"/>
                    <a:gd name="T13" fmla="*/ 7 h 32"/>
                    <a:gd name="T14" fmla="*/ 10 w 18"/>
                    <a:gd name="T15" fmla="*/ 15 h 32"/>
                    <a:gd name="T16" fmla="*/ 5 w 18"/>
                    <a:gd name="T17" fmla="*/ 25 h 32"/>
                    <a:gd name="T18" fmla="*/ 0 w 18"/>
                    <a:gd name="T19" fmla="*/ 31 h 32"/>
                    <a:gd name="T20" fmla="*/ 0 w 18"/>
                    <a:gd name="T21" fmla="*/ 32 h 32"/>
                    <a:gd name="T22" fmla="*/ 0 w 18"/>
                    <a:gd name="T23"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32">
                      <a:moveTo>
                        <a:pt x="0" y="25"/>
                      </a:moveTo>
                      <a:lnTo>
                        <a:pt x="0" y="23"/>
                      </a:lnTo>
                      <a:lnTo>
                        <a:pt x="6" y="14"/>
                      </a:lnTo>
                      <a:lnTo>
                        <a:pt x="13" y="5"/>
                      </a:lnTo>
                      <a:lnTo>
                        <a:pt x="18" y="0"/>
                      </a:lnTo>
                      <a:lnTo>
                        <a:pt x="18" y="6"/>
                      </a:lnTo>
                      <a:lnTo>
                        <a:pt x="17" y="7"/>
                      </a:lnTo>
                      <a:lnTo>
                        <a:pt x="10" y="15"/>
                      </a:lnTo>
                      <a:lnTo>
                        <a:pt x="5" y="25"/>
                      </a:lnTo>
                      <a:lnTo>
                        <a:pt x="0" y="31"/>
                      </a:lnTo>
                      <a:lnTo>
                        <a:pt x="0" y="32"/>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7" name="Freeform 507"/>
                <p:cNvSpPr>
                  <a:spLocks/>
                </p:cNvSpPr>
                <p:nvPr/>
              </p:nvSpPr>
              <p:spPr bwMode="auto">
                <a:xfrm>
                  <a:off x="2382" y="2438"/>
                  <a:ext cx="13" cy="32"/>
                </a:xfrm>
                <a:custGeom>
                  <a:avLst/>
                  <a:gdLst>
                    <a:gd name="T0" fmla="*/ 13 w 13"/>
                    <a:gd name="T1" fmla="*/ 7 h 32"/>
                    <a:gd name="T2" fmla="*/ 7 w 13"/>
                    <a:gd name="T3" fmla="*/ 14 h 32"/>
                    <a:gd name="T4" fmla="*/ 4 w 13"/>
                    <a:gd name="T5" fmla="*/ 22 h 32"/>
                    <a:gd name="T6" fmla="*/ 0 w 13"/>
                    <a:gd name="T7" fmla="*/ 32 h 32"/>
                    <a:gd name="T8" fmla="*/ 4 w 13"/>
                    <a:gd name="T9" fmla="*/ 19 h 32"/>
                    <a:gd name="T10" fmla="*/ 7 w 13"/>
                    <a:gd name="T11" fmla="*/ 9 h 32"/>
                    <a:gd name="T12" fmla="*/ 13 w 13"/>
                    <a:gd name="T13" fmla="*/ 0 h 32"/>
                    <a:gd name="T14" fmla="*/ 13 w 13"/>
                    <a:gd name="T15" fmla="*/ 7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13" y="7"/>
                      </a:moveTo>
                      <a:lnTo>
                        <a:pt x="7" y="14"/>
                      </a:lnTo>
                      <a:lnTo>
                        <a:pt x="4" y="22"/>
                      </a:lnTo>
                      <a:lnTo>
                        <a:pt x="0" y="32"/>
                      </a:lnTo>
                      <a:lnTo>
                        <a:pt x="4" y="19"/>
                      </a:lnTo>
                      <a:lnTo>
                        <a:pt x="7" y="9"/>
                      </a:lnTo>
                      <a:lnTo>
                        <a:pt x="13" y="0"/>
                      </a:lnTo>
                      <a:lnTo>
                        <a:pt x="13"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8" name="Freeform 508"/>
                <p:cNvSpPr>
                  <a:spLocks/>
                </p:cNvSpPr>
                <p:nvPr/>
              </p:nvSpPr>
              <p:spPr bwMode="auto">
                <a:xfrm>
                  <a:off x="2395" y="2501"/>
                  <a:ext cx="18" cy="23"/>
                </a:xfrm>
                <a:custGeom>
                  <a:avLst/>
                  <a:gdLst>
                    <a:gd name="T0" fmla="*/ 0 w 18"/>
                    <a:gd name="T1" fmla="*/ 1 h 23"/>
                    <a:gd name="T2" fmla="*/ 1 w 18"/>
                    <a:gd name="T3" fmla="*/ 0 h 23"/>
                    <a:gd name="T4" fmla="*/ 18 w 18"/>
                    <a:gd name="T5" fmla="*/ 0 h 23"/>
                    <a:gd name="T6" fmla="*/ 18 w 18"/>
                    <a:gd name="T7" fmla="*/ 23 h 23"/>
                    <a:gd name="T8" fmla="*/ 0 w 18"/>
                    <a:gd name="T9" fmla="*/ 23 h 23"/>
                    <a:gd name="T10" fmla="*/ 0 w 18"/>
                    <a:gd name="T11" fmla="*/ 1 h 23"/>
                  </a:gdLst>
                  <a:ahLst/>
                  <a:cxnLst>
                    <a:cxn ang="0">
                      <a:pos x="T0" y="T1"/>
                    </a:cxn>
                    <a:cxn ang="0">
                      <a:pos x="T2" y="T3"/>
                    </a:cxn>
                    <a:cxn ang="0">
                      <a:pos x="T4" y="T5"/>
                    </a:cxn>
                    <a:cxn ang="0">
                      <a:pos x="T6" y="T7"/>
                    </a:cxn>
                    <a:cxn ang="0">
                      <a:pos x="T8" y="T9"/>
                    </a:cxn>
                    <a:cxn ang="0">
                      <a:pos x="T10" y="T11"/>
                    </a:cxn>
                  </a:cxnLst>
                  <a:rect l="0" t="0" r="r" b="b"/>
                  <a:pathLst>
                    <a:path w="18" h="23">
                      <a:moveTo>
                        <a:pt x="0" y="1"/>
                      </a:moveTo>
                      <a:lnTo>
                        <a:pt x="1" y="0"/>
                      </a:lnTo>
                      <a:lnTo>
                        <a:pt x="18" y="0"/>
                      </a:lnTo>
                      <a:lnTo>
                        <a:pt x="18"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29" name="Freeform 509"/>
                <p:cNvSpPr>
                  <a:spLocks/>
                </p:cNvSpPr>
                <p:nvPr/>
              </p:nvSpPr>
              <p:spPr bwMode="auto">
                <a:xfrm>
                  <a:off x="2395" y="2697"/>
                  <a:ext cx="18" cy="79"/>
                </a:xfrm>
                <a:custGeom>
                  <a:avLst/>
                  <a:gdLst>
                    <a:gd name="T0" fmla="*/ 0 w 18"/>
                    <a:gd name="T1" fmla="*/ 13 h 79"/>
                    <a:gd name="T2" fmla="*/ 6 w 18"/>
                    <a:gd name="T3" fmla="*/ 7 h 79"/>
                    <a:gd name="T4" fmla="*/ 16 w 18"/>
                    <a:gd name="T5" fmla="*/ 1 h 79"/>
                    <a:gd name="T6" fmla="*/ 18 w 18"/>
                    <a:gd name="T7" fmla="*/ 0 h 79"/>
                    <a:gd name="T8" fmla="*/ 18 w 18"/>
                    <a:gd name="T9" fmla="*/ 18 h 79"/>
                    <a:gd name="T10" fmla="*/ 16 w 18"/>
                    <a:gd name="T11" fmla="*/ 20 h 79"/>
                    <a:gd name="T12" fmla="*/ 9 w 18"/>
                    <a:gd name="T13" fmla="*/ 24 h 79"/>
                    <a:gd name="T14" fmla="*/ 6 w 18"/>
                    <a:gd name="T15" fmla="*/ 33 h 79"/>
                    <a:gd name="T16" fmla="*/ 9 w 18"/>
                    <a:gd name="T17" fmla="*/ 39 h 79"/>
                    <a:gd name="T18" fmla="*/ 17 w 18"/>
                    <a:gd name="T19" fmla="*/ 43 h 79"/>
                    <a:gd name="T20" fmla="*/ 18 w 18"/>
                    <a:gd name="T21" fmla="*/ 43 h 79"/>
                    <a:gd name="T22" fmla="*/ 18 w 18"/>
                    <a:gd name="T23" fmla="*/ 79 h 79"/>
                    <a:gd name="T24" fmla="*/ 17 w 18"/>
                    <a:gd name="T25" fmla="*/ 79 h 79"/>
                    <a:gd name="T26" fmla="*/ 9 w 18"/>
                    <a:gd name="T27" fmla="*/ 78 h 79"/>
                    <a:gd name="T28" fmla="*/ 1 w 18"/>
                    <a:gd name="T29" fmla="*/ 76 h 79"/>
                    <a:gd name="T30" fmla="*/ 0 w 18"/>
                    <a:gd name="T31" fmla="*/ 74 h 79"/>
                    <a:gd name="T32" fmla="*/ 0 w 18"/>
                    <a:gd name="T33"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79">
                      <a:moveTo>
                        <a:pt x="0" y="13"/>
                      </a:moveTo>
                      <a:lnTo>
                        <a:pt x="6" y="7"/>
                      </a:lnTo>
                      <a:lnTo>
                        <a:pt x="16" y="1"/>
                      </a:lnTo>
                      <a:lnTo>
                        <a:pt x="18" y="0"/>
                      </a:lnTo>
                      <a:lnTo>
                        <a:pt x="18" y="18"/>
                      </a:lnTo>
                      <a:lnTo>
                        <a:pt x="16" y="20"/>
                      </a:lnTo>
                      <a:lnTo>
                        <a:pt x="9" y="24"/>
                      </a:lnTo>
                      <a:lnTo>
                        <a:pt x="6" y="33"/>
                      </a:lnTo>
                      <a:lnTo>
                        <a:pt x="9" y="39"/>
                      </a:lnTo>
                      <a:lnTo>
                        <a:pt x="17" y="43"/>
                      </a:lnTo>
                      <a:lnTo>
                        <a:pt x="18" y="43"/>
                      </a:lnTo>
                      <a:lnTo>
                        <a:pt x="18" y="79"/>
                      </a:lnTo>
                      <a:lnTo>
                        <a:pt x="17" y="79"/>
                      </a:lnTo>
                      <a:lnTo>
                        <a:pt x="9" y="78"/>
                      </a:lnTo>
                      <a:lnTo>
                        <a:pt x="1" y="76"/>
                      </a:lnTo>
                      <a:lnTo>
                        <a:pt x="0" y="74"/>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0" name="Freeform 510"/>
                <p:cNvSpPr>
                  <a:spLocks/>
                </p:cNvSpPr>
                <p:nvPr/>
              </p:nvSpPr>
              <p:spPr bwMode="auto">
                <a:xfrm>
                  <a:off x="2384" y="2710"/>
                  <a:ext cx="11" cy="61"/>
                </a:xfrm>
                <a:custGeom>
                  <a:avLst/>
                  <a:gdLst>
                    <a:gd name="T0" fmla="*/ 11 w 11"/>
                    <a:gd name="T1" fmla="*/ 61 h 61"/>
                    <a:gd name="T2" fmla="*/ 5 w 11"/>
                    <a:gd name="T3" fmla="*/ 55 h 61"/>
                    <a:gd name="T4" fmla="*/ 3 w 11"/>
                    <a:gd name="T5" fmla="*/ 48 h 61"/>
                    <a:gd name="T6" fmla="*/ 0 w 11"/>
                    <a:gd name="T7" fmla="*/ 40 h 61"/>
                    <a:gd name="T8" fmla="*/ 0 w 11"/>
                    <a:gd name="T9" fmla="*/ 32 h 61"/>
                    <a:gd name="T10" fmla="*/ 0 w 11"/>
                    <a:gd name="T11" fmla="*/ 23 h 61"/>
                    <a:gd name="T12" fmla="*/ 3 w 11"/>
                    <a:gd name="T13" fmla="*/ 15 h 61"/>
                    <a:gd name="T14" fmla="*/ 5 w 11"/>
                    <a:gd name="T15" fmla="*/ 7 h 61"/>
                    <a:gd name="T16" fmla="*/ 9 w 11"/>
                    <a:gd name="T17" fmla="*/ 1 h 61"/>
                    <a:gd name="T18" fmla="*/ 11 w 11"/>
                    <a:gd name="T19" fmla="*/ 0 h 61"/>
                    <a:gd name="T20" fmla="*/ 11 w 11"/>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61">
                      <a:moveTo>
                        <a:pt x="11" y="61"/>
                      </a:moveTo>
                      <a:lnTo>
                        <a:pt x="5" y="55"/>
                      </a:lnTo>
                      <a:lnTo>
                        <a:pt x="3" y="48"/>
                      </a:lnTo>
                      <a:lnTo>
                        <a:pt x="0" y="40"/>
                      </a:lnTo>
                      <a:lnTo>
                        <a:pt x="0" y="32"/>
                      </a:lnTo>
                      <a:lnTo>
                        <a:pt x="0" y="23"/>
                      </a:lnTo>
                      <a:lnTo>
                        <a:pt x="3" y="15"/>
                      </a:lnTo>
                      <a:lnTo>
                        <a:pt x="5" y="7"/>
                      </a:lnTo>
                      <a:lnTo>
                        <a:pt x="9" y="1"/>
                      </a:lnTo>
                      <a:lnTo>
                        <a:pt x="11" y="0"/>
                      </a:lnTo>
                      <a:lnTo>
                        <a:pt x="11"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1" name="Rectangle 511"/>
                <p:cNvSpPr>
                  <a:spLocks noChangeArrowheads="1"/>
                </p:cNvSpPr>
                <p:nvPr/>
              </p:nvSpPr>
              <p:spPr bwMode="auto">
                <a:xfrm>
                  <a:off x="2413" y="1740"/>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32" name="Freeform 512"/>
                <p:cNvSpPr>
                  <a:spLocks/>
                </p:cNvSpPr>
                <p:nvPr/>
              </p:nvSpPr>
              <p:spPr bwMode="auto">
                <a:xfrm>
                  <a:off x="2413" y="1795"/>
                  <a:ext cx="32" cy="62"/>
                </a:xfrm>
                <a:custGeom>
                  <a:avLst/>
                  <a:gdLst>
                    <a:gd name="T0" fmla="*/ 0 w 32"/>
                    <a:gd name="T1" fmla="*/ 0 h 62"/>
                    <a:gd name="T2" fmla="*/ 32 w 32"/>
                    <a:gd name="T3" fmla="*/ 0 h 62"/>
                    <a:gd name="T4" fmla="*/ 32 w 32"/>
                    <a:gd name="T5" fmla="*/ 28 h 62"/>
                    <a:gd name="T6" fmla="*/ 0 w 32"/>
                    <a:gd name="T7" fmla="*/ 62 h 62"/>
                    <a:gd name="T8" fmla="*/ 0 w 32"/>
                    <a:gd name="T9" fmla="*/ 42 h 62"/>
                    <a:gd name="T10" fmla="*/ 7 w 32"/>
                    <a:gd name="T11" fmla="*/ 35 h 62"/>
                    <a:gd name="T12" fmla="*/ 0 w 32"/>
                    <a:gd name="T13" fmla="*/ 35 h 62"/>
                    <a:gd name="T14" fmla="*/ 0 w 3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62">
                      <a:moveTo>
                        <a:pt x="0" y="0"/>
                      </a:moveTo>
                      <a:lnTo>
                        <a:pt x="32" y="0"/>
                      </a:lnTo>
                      <a:lnTo>
                        <a:pt x="32" y="28"/>
                      </a:lnTo>
                      <a:lnTo>
                        <a:pt x="0" y="62"/>
                      </a:lnTo>
                      <a:lnTo>
                        <a:pt x="0" y="42"/>
                      </a:lnTo>
                      <a:lnTo>
                        <a:pt x="7" y="35"/>
                      </a:lnTo>
                      <a:lnTo>
                        <a:pt x="0" y="3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3" name="Freeform 513"/>
                <p:cNvSpPr>
                  <a:spLocks/>
                </p:cNvSpPr>
                <p:nvPr/>
              </p:nvSpPr>
              <p:spPr bwMode="auto">
                <a:xfrm>
                  <a:off x="2404" y="1881"/>
                  <a:ext cx="14" cy="7"/>
                </a:xfrm>
                <a:custGeom>
                  <a:avLst/>
                  <a:gdLst>
                    <a:gd name="T0" fmla="*/ 9 w 14"/>
                    <a:gd name="T1" fmla="*/ 2 h 7"/>
                    <a:gd name="T2" fmla="*/ 14 w 14"/>
                    <a:gd name="T3" fmla="*/ 0 h 7"/>
                    <a:gd name="T4" fmla="*/ 9 w 14"/>
                    <a:gd name="T5" fmla="*/ 2 h 7"/>
                    <a:gd name="T6" fmla="*/ 7 w 14"/>
                    <a:gd name="T7" fmla="*/ 3 h 7"/>
                    <a:gd name="T8" fmla="*/ 0 w 14"/>
                    <a:gd name="T9" fmla="*/ 7 h 7"/>
                    <a:gd name="T10" fmla="*/ 9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9" y="2"/>
                      </a:moveTo>
                      <a:lnTo>
                        <a:pt x="14" y="0"/>
                      </a:lnTo>
                      <a:lnTo>
                        <a:pt x="9" y="2"/>
                      </a:lnTo>
                      <a:lnTo>
                        <a:pt x="7" y="3"/>
                      </a:lnTo>
                      <a:lnTo>
                        <a:pt x="0" y="7"/>
                      </a:lnTo>
                      <a:lnTo>
                        <a:pt x="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4" name="Freeform 514"/>
                <p:cNvSpPr>
                  <a:spLocks/>
                </p:cNvSpPr>
                <p:nvPr/>
              </p:nvSpPr>
              <p:spPr bwMode="auto">
                <a:xfrm>
                  <a:off x="2413" y="1890"/>
                  <a:ext cx="32" cy="34"/>
                </a:xfrm>
                <a:custGeom>
                  <a:avLst/>
                  <a:gdLst>
                    <a:gd name="T0" fmla="*/ 0 w 32"/>
                    <a:gd name="T1" fmla="*/ 16 h 34"/>
                    <a:gd name="T2" fmla="*/ 4 w 32"/>
                    <a:gd name="T3" fmla="*/ 13 h 34"/>
                    <a:gd name="T4" fmla="*/ 16 w 32"/>
                    <a:gd name="T5" fmla="*/ 8 h 34"/>
                    <a:gd name="T6" fmla="*/ 28 w 32"/>
                    <a:gd name="T7" fmla="*/ 1 h 34"/>
                    <a:gd name="T8" fmla="*/ 32 w 32"/>
                    <a:gd name="T9" fmla="*/ 0 h 34"/>
                    <a:gd name="T10" fmla="*/ 32 w 32"/>
                    <a:gd name="T11" fmla="*/ 18 h 34"/>
                    <a:gd name="T12" fmla="*/ 32 w 32"/>
                    <a:gd name="T13" fmla="*/ 18 h 34"/>
                    <a:gd name="T14" fmla="*/ 25 w 32"/>
                    <a:gd name="T15" fmla="*/ 21 h 34"/>
                    <a:gd name="T16" fmla="*/ 13 w 32"/>
                    <a:gd name="T17" fmla="*/ 26 h 34"/>
                    <a:gd name="T18" fmla="*/ 3 w 32"/>
                    <a:gd name="T19" fmla="*/ 33 h 34"/>
                    <a:gd name="T20" fmla="*/ 0 w 32"/>
                    <a:gd name="T21" fmla="*/ 34 h 34"/>
                    <a:gd name="T22" fmla="*/ 0 w 32"/>
                    <a:gd name="T23" fmla="*/ 1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4">
                      <a:moveTo>
                        <a:pt x="0" y="16"/>
                      </a:moveTo>
                      <a:lnTo>
                        <a:pt x="4" y="13"/>
                      </a:lnTo>
                      <a:lnTo>
                        <a:pt x="16" y="8"/>
                      </a:lnTo>
                      <a:lnTo>
                        <a:pt x="28" y="1"/>
                      </a:lnTo>
                      <a:lnTo>
                        <a:pt x="32" y="0"/>
                      </a:lnTo>
                      <a:lnTo>
                        <a:pt x="32" y="18"/>
                      </a:lnTo>
                      <a:lnTo>
                        <a:pt x="32" y="18"/>
                      </a:lnTo>
                      <a:lnTo>
                        <a:pt x="25" y="21"/>
                      </a:lnTo>
                      <a:lnTo>
                        <a:pt x="13" y="26"/>
                      </a:lnTo>
                      <a:lnTo>
                        <a:pt x="3" y="33"/>
                      </a:lnTo>
                      <a:lnTo>
                        <a:pt x="0" y="34"/>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5" name="Freeform 515"/>
                <p:cNvSpPr>
                  <a:spLocks/>
                </p:cNvSpPr>
                <p:nvPr/>
              </p:nvSpPr>
              <p:spPr bwMode="auto">
                <a:xfrm>
                  <a:off x="2413" y="2002"/>
                  <a:ext cx="32" cy="23"/>
                </a:xfrm>
                <a:custGeom>
                  <a:avLst/>
                  <a:gdLst>
                    <a:gd name="T0" fmla="*/ 0 w 32"/>
                    <a:gd name="T1" fmla="*/ 4 h 23"/>
                    <a:gd name="T2" fmla="*/ 8 w 32"/>
                    <a:gd name="T3" fmla="*/ 2 h 23"/>
                    <a:gd name="T4" fmla="*/ 19 w 32"/>
                    <a:gd name="T5" fmla="*/ 1 h 23"/>
                    <a:gd name="T6" fmla="*/ 28 w 32"/>
                    <a:gd name="T7" fmla="*/ 0 h 23"/>
                    <a:gd name="T8" fmla="*/ 32 w 32"/>
                    <a:gd name="T9" fmla="*/ 0 h 23"/>
                    <a:gd name="T10" fmla="*/ 32 w 32"/>
                    <a:gd name="T11" fmla="*/ 17 h 23"/>
                    <a:gd name="T12" fmla="*/ 28 w 32"/>
                    <a:gd name="T13" fmla="*/ 19 h 23"/>
                    <a:gd name="T14" fmla="*/ 16 w 32"/>
                    <a:gd name="T15" fmla="*/ 21 h 23"/>
                    <a:gd name="T16" fmla="*/ 4 w 32"/>
                    <a:gd name="T17" fmla="*/ 23 h 23"/>
                    <a:gd name="T18" fmla="*/ 0 w 32"/>
                    <a:gd name="T19" fmla="*/ 23 h 23"/>
                    <a:gd name="T20" fmla="*/ 0 w 32"/>
                    <a:gd name="T2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23">
                      <a:moveTo>
                        <a:pt x="0" y="4"/>
                      </a:moveTo>
                      <a:lnTo>
                        <a:pt x="8" y="2"/>
                      </a:lnTo>
                      <a:lnTo>
                        <a:pt x="19" y="1"/>
                      </a:lnTo>
                      <a:lnTo>
                        <a:pt x="28" y="0"/>
                      </a:lnTo>
                      <a:lnTo>
                        <a:pt x="32" y="0"/>
                      </a:lnTo>
                      <a:lnTo>
                        <a:pt x="32" y="17"/>
                      </a:lnTo>
                      <a:lnTo>
                        <a:pt x="28" y="19"/>
                      </a:lnTo>
                      <a:lnTo>
                        <a:pt x="16" y="21"/>
                      </a:lnTo>
                      <a:lnTo>
                        <a:pt x="4"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6" name="Freeform 516"/>
                <p:cNvSpPr>
                  <a:spLocks/>
                </p:cNvSpPr>
                <p:nvPr/>
              </p:nvSpPr>
              <p:spPr bwMode="auto">
                <a:xfrm>
                  <a:off x="2413" y="2056"/>
                  <a:ext cx="32" cy="25"/>
                </a:xfrm>
                <a:custGeom>
                  <a:avLst/>
                  <a:gdLst>
                    <a:gd name="T0" fmla="*/ 0 w 32"/>
                    <a:gd name="T1" fmla="*/ 2 h 25"/>
                    <a:gd name="T2" fmla="*/ 0 w 32"/>
                    <a:gd name="T3" fmla="*/ 2 h 25"/>
                    <a:gd name="T4" fmla="*/ 8 w 32"/>
                    <a:gd name="T5" fmla="*/ 2 h 25"/>
                    <a:gd name="T6" fmla="*/ 15 w 32"/>
                    <a:gd name="T7" fmla="*/ 1 h 25"/>
                    <a:gd name="T8" fmla="*/ 23 w 32"/>
                    <a:gd name="T9" fmla="*/ 1 h 25"/>
                    <a:gd name="T10" fmla="*/ 29 w 32"/>
                    <a:gd name="T11" fmla="*/ 0 h 25"/>
                    <a:gd name="T12" fmla="*/ 32 w 32"/>
                    <a:gd name="T13" fmla="*/ 0 h 25"/>
                    <a:gd name="T14" fmla="*/ 32 w 32"/>
                    <a:gd name="T15" fmla="*/ 19 h 25"/>
                    <a:gd name="T16" fmla="*/ 29 w 32"/>
                    <a:gd name="T17" fmla="*/ 19 h 25"/>
                    <a:gd name="T18" fmla="*/ 20 w 32"/>
                    <a:gd name="T19" fmla="*/ 21 h 25"/>
                    <a:gd name="T20" fmla="*/ 12 w 32"/>
                    <a:gd name="T21" fmla="*/ 23 h 25"/>
                    <a:gd name="T22" fmla="*/ 1 w 32"/>
                    <a:gd name="T23" fmla="*/ 25 h 25"/>
                    <a:gd name="T24" fmla="*/ 0 w 32"/>
                    <a:gd name="T25" fmla="*/ 25 h 25"/>
                    <a:gd name="T26" fmla="*/ 0 w 32"/>
                    <a:gd name="T2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5">
                      <a:moveTo>
                        <a:pt x="0" y="2"/>
                      </a:moveTo>
                      <a:lnTo>
                        <a:pt x="0" y="2"/>
                      </a:lnTo>
                      <a:lnTo>
                        <a:pt x="8" y="2"/>
                      </a:lnTo>
                      <a:lnTo>
                        <a:pt x="15" y="1"/>
                      </a:lnTo>
                      <a:lnTo>
                        <a:pt x="23" y="1"/>
                      </a:lnTo>
                      <a:lnTo>
                        <a:pt x="29" y="0"/>
                      </a:lnTo>
                      <a:lnTo>
                        <a:pt x="32" y="0"/>
                      </a:lnTo>
                      <a:lnTo>
                        <a:pt x="32" y="19"/>
                      </a:lnTo>
                      <a:lnTo>
                        <a:pt x="29" y="19"/>
                      </a:lnTo>
                      <a:lnTo>
                        <a:pt x="20" y="21"/>
                      </a:lnTo>
                      <a:lnTo>
                        <a:pt x="12" y="23"/>
                      </a:lnTo>
                      <a:lnTo>
                        <a:pt x="1" y="25"/>
                      </a:lnTo>
                      <a:lnTo>
                        <a:pt x="0" y="2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7" name="Freeform 517"/>
                <p:cNvSpPr>
                  <a:spLocks/>
                </p:cNvSpPr>
                <p:nvPr/>
              </p:nvSpPr>
              <p:spPr bwMode="auto">
                <a:xfrm>
                  <a:off x="2413" y="2198"/>
                  <a:ext cx="32" cy="29"/>
                </a:xfrm>
                <a:custGeom>
                  <a:avLst/>
                  <a:gdLst>
                    <a:gd name="T0" fmla="*/ 0 w 32"/>
                    <a:gd name="T1" fmla="*/ 12 h 29"/>
                    <a:gd name="T2" fmla="*/ 4 w 32"/>
                    <a:gd name="T3" fmla="*/ 9 h 29"/>
                    <a:gd name="T4" fmla="*/ 13 w 32"/>
                    <a:gd name="T5" fmla="*/ 5 h 29"/>
                    <a:gd name="T6" fmla="*/ 23 w 32"/>
                    <a:gd name="T7" fmla="*/ 1 h 29"/>
                    <a:gd name="T8" fmla="*/ 32 w 32"/>
                    <a:gd name="T9" fmla="*/ 0 h 29"/>
                    <a:gd name="T10" fmla="*/ 32 w 32"/>
                    <a:gd name="T11" fmla="*/ 20 h 29"/>
                    <a:gd name="T12" fmla="*/ 32 w 32"/>
                    <a:gd name="T13" fmla="*/ 20 h 29"/>
                    <a:gd name="T14" fmla="*/ 24 w 32"/>
                    <a:gd name="T15" fmla="*/ 22 h 29"/>
                    <a:gd name="T16" fmla="*/ 16 w 32"/>
                    <a:gd name="T17" fmla="*/ 24 h 29"/>
                    <a:gd name="T18" fmla="*/ 8 w 32"/>
                    <a:gd name="T19" fmla="*/ 26 h 29"/>
                    <a:gd name="T20" fmla="*/ 0 w 32"/>
                    <a:gd name="T21" fmla="*/ 29 h 29"/>
                    <a:gd name="T22" fmla="*/ 0 w 32"/>
                    <a:gd name="T23" fmla="*/ 29 h 29"/>
                    <a:gd name="T24" fmla="*/ 0 w 32"/>
                    <a:gd name="T25"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29">
                      <a:moveTo>
                        <a:pt x="0" y="12"/>
                      </a:moveTo>
                      <a:lnTo>
                        <a:pt x="4" y="9"/>
                      </a:lnTo>
                      <a:lnTo>
                        <a:pt x="13" y="5"/>
                      </a:lnTo>
                      <a:lnTo>
                        <a:pt x="23" y="1"/>
                      </a:lnTo>
                      <a:lnTo>
                        <a:pt x="32" y="0"/>
                      </a:lnTo>
                      <a:lnTo>
                        <a:pt x="32" y="20"/>
                      </a:lnTo>
                      <a:lnTo>
                        <a:pt x="32" y="20"/>
                      </a:lnTo>
                      <a:lnTo>
                        <a:pt x="24" y="22"/>
                      </a:lnTo>
                      <a:lnTo>
                        <a:pt x="16" y="24"/>
                      </a:lnTo>
                      <a:lnTo>
                        <a:pt x="8" y="26"/>
                      </a:lnTo>
                      <a:lnTo>
                        <a:pt x="0" y="29"/>
                      </a:lnTo>
                      <a:lnTo>
                        <a:pt x="0" y="2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8" name="Freeform 518"/>
                <p:cNvSpPr>
                  <a:spLocks/>
                </p:cNvSpPr>
                <p:nvPr/>
              </p:nvSpPr>
              <p:spPr bwMode="auto">
                <a:xfrm>
                  <a:off x="2413" y="2240"/>
                  <a:ext cx="23" cy="12"/>
                </a:xfrm>
                <a:custGeom>
                  <a:avLst/>
                  <a:gdLst>
                    <a:gd name="T0" fmla="*/ 0 w 23"/>
                    <a:gd name="T1" fmla="*/ 8 h 12"/>
                    <a:gd name="T2" fmla="*/ 5 w 23"/>
                    <a:gd name="T3" fmla="*/ 5 h 12"/>
                    <a:gd name="T4" fmla="*/ 13 w 23"/>
                    <a:gd name="T5" fmla="*/ 1 h 12"/>
                    <a:gd name="T6" fmla="*/ 23 w 23"/>
                    <a:gd name="T7" fmla="*/ 0 h 12"/>
                    <a:gd name="T8" fmla="*/ 15 w 23"/>
                    <a:gd name="T9" fmla="*/ 3 h 12"/>
                    <a:gd name="T10" fmla="*/ 7 w 23"/>
                    <a:gd name="T11" fmla="*/ 7 h 12"/>
                    <a:gd name="T12" fmla="*/ 0 w 23"/>
                    <a:gd name="T13" fmla="*/ 12 h 12"/>
                    <a:gd name="T14" fmla="*/ 0 w 23"/>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2">
                      <a:moveTo>
                        <a:pt x="0" y="8"/>
                      </a:moveTo>
                      <a:lnTo>
                        <a:pt x="5" y="5"/>
                      </a:lnTo>
                      <a:lnTo>
                        <a:pt x="13" y="1"/>
                      </a:lnTo>
                      <a:lnTo>
                        <a:pt x="23" y="0"/>
                      </a:lnTo>
                      <a:lnTo>
                        <a:pt x="15" y="3"/>
                      </a:lnTo>
                      <a:lnTo>
                        <a:pt x="7" y="7"/>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39" name="Freeform 519"/>
                <p:cNvSpPr>
                  <a:spLocks/>
                </p:cNvSpPr>
                <p:nvPr/>
              </p:nvSpPr>
              <p:spPr bwMode="auto">
                <a:xfrm>
                  <a:off x="2413" y="2255"/>
                  <a:ext cx="32" cy="60"/>
                </a:xfrm>
                <a:custGeom>
                  <a:avLst/>
                  <a:gdLst>
                    <a:gd name="T0" fmla="*/ 0 w 32"/>
                    <a:gd name="T1" fmla="*/ 25 h 60"/>
                    <a:gd name="T2" fmla="*/ 0 w 32"/>
                    <a:gd name="T3" fmla="*/ 23 h 60"/>
                    <a:gd name="T4" fmla="*/ 4 w 32"/>
                    <a:gd name="T5" fmla="*/ 19 h 60"/>
                    <a:gd name="T6" fmla="*/ 12 w 32"/>
                    <a:gd name="T7" fmla="*/ 10 h 60"/>
                    <a:gd name="T8" fmla="*/ 24 w 32"/>
                    <a:gd name="T9" fmla="*/ 3 h 60"/>
                    <a:gd name="T10" fmla="*/ 32 w 32"/>
                    <a:gd name="T11" fmla="*/ 0 h 60"/>
                    <a:gd name="T12" fmla="*/ 32 w 32"/>
                    <a:gd name="T13" fmla="*/ 19 h 60"/>
                    <a:gd name="T14" fmla="*/ 29 w 32"/>
                    <a:gd name="T15" fmla="*/ 19 h 60"/>
                    <a:gd name="T16" fmla="*/ 23 w 32"/>
                    <a:gd name="T17" fmla="*/ 23 h 60"/>
                    <a:gd name="T18" fmla="*/ 15 w 32"/>
                    <a:gd name="T19" fmla="*/ 28 h 60"/>
                    <a:gd name="T20" fmla="*/ 8 w 32"/>
                    <a:gd name="T21" fmla="*/ 39 h 60"/>
                    <a:gd name="T22" fmla="*/ 5 w 32"/>
                    <a:gd name="T23" fmla="*/ 47 h 60"/>
                    <a:gd name="T24" fmla="*/ 3 w 32"/>
                    <a:gd name="T25" fmla="*/ 56 h 60"/>
                    <a:gd name="T26" fmla="*/ 0 w 32"/>
                    <a:gd name="T27" fmla="*/ 60 h 60"/>
                    <a:gd name="T28" fmla="*/ 0 w 32"/>
                    <a:gd name="T29" fmla="*/ 2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60">
                      <a:moveTo>
                        <a:pt x="0" y="25"/>
                      </a:moveTo>
                      <a:lnTo>
                        <a:pt x="0" y="23"/>
                      </a:lnTo>
                      <a:lnTo>
                        <a:pt x="4" y="19"/>
                      </a:lnTo>
                      <a:lnTo>
                        <a:pt x="12" y="10"/>
                      </a:lnTo>
                      <a:lnTo>
                        <a:pt x="24" y="3"/>
                      </a:lnTo>
                      <a:lnTo>
                        <a:pt x="32" y="0"/>
                      </a:lnTo>
                      <a:lnTo>
                        <a:pt x="32" y="19"/>
                      </a:lnTo>
                      <a:lnTo>
                        <a:pt x="29" y="19"/>
                      </a:lnTo>
                      <a:lnTo>
                        <a:pt x="23" y="23"/>
                      </a:lnTo>
                      <a:lnTo>
                        <a:pt x="15" y="28"/>
                      </a:lnTo>
                      <a:lnTo>
                        <a:pt x="8" y="39"/>
                      </a:lnTo>
                      <a:lnTo>
                        <a:pt x="5" y="47"/>
                      </a:lnTo>
                      <a:lnTo>
                        <a:pt x="3" y="56"/>
                      </a:lnTo>
                      <a:lnTo>
                        <a:pt x="0" y="60"/>
                      </a:lnTo>
                      <a:lnTo>
                        <a:pt x="0"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0" name="Freeform 520"/>
                <p:cNvSpPr>
                  <a:spLocks/>
                </p:cNvSpPr>
                <p:nvPr/>
              </p:nvSpPr>
              <p:spPr bwMode="auto">
                <a:xfrm>
                  <a:off x="2413" y="2330"/>
                  <a:ext cx="20" cy="17"/>
                </a:xfrm>
                <a:custGeom>
                  <a:avLst/>
                  <a:gdLst>
                    <a:gd name="T0" fmla="*/ 0 w 20"/>
                    <a:gd name="T1" fmla="*/ 11 h 17"/>
                    <a:gd name="T2" fmla="*/ 4 w 20"/>
                    <a:gd name="T3" fmla="*/ 9 h 17"/>
                    <a:gd name="T4" fmla="*/ 12 w 20"/>
                    <a:gd name="T5" fmla="*/ 4 h 17"/>
                    <a:gd name="T6" fmla="*/ 20 w 20"/>
                    <a:gd name="T7" fmla="*/ 0 h 17"/>
                    <a:gd name="T8" fmla="*/ 13 w 20"/>
                    <a:gd name="T9" fmla="*/ 6 h 17"/>
                    <a:gd name="T10" fmla="*/ 7 w 20"/>
                    <a:gd name="T11" fmla="*/ 11 h 17"/>
                    <a:gd name="T12" fmla="*/ 0 w 20"/>
                    <a:gd name="T13" fmla="*/ 17 h 17"/>
                    <a:gd name="T14" fmla="*/ 0 w 20"/>
                    <a:gd name="T15" fmla="*/ 1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7">
                      <a:moveTo>
                        <a:pt x="0" y="11"/>
                      </a:moveTo>
                      <a:lnTo>
                        <a:pt x="4" y="9"/>
                      </a:lnTo>
                      <a:lnTo>
                        <a:pt x="12" y="4"/>
                      </a:lnTo>
                      <a:lnTo>
                        <a:pt x="20" y="0"/>
                      </a:lnTo>
                      <a:lnTo>
                        <a:pt x="13" y="6"/>
                      </a:lnTo>
                      <a:lnTo>
                        <a:pt x="7" y="11"/>
                      </a:lnTo>
                      <a:lnTo>
                        <a:pt x="0" y="17"/>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1" name="Freeform 521"/>
                <p:cNvSpPr>
                  <a:spLocks/>
                </p:cNvSpPr>
                <p:nvPr/>
              </p:nvSpPr>
              <p:spPr bwMode="auto">
                <a:xfrm>
                  <a:off x="2401" y="2341"/>
                  <a:ext cx="12" cy="10"/>
                </a:xfrm>
                <a:custGeom>
                  <a:avLst/>
                  <a:gdLst>
                    <a:gd name="T0" fmla="*/ 12 w 12"/>
                    <a:gd name="T1" fmla="*/ 6 h 10"/>
                    <a:gd name="T2" fmla="*/ 11 w 12"/>
                    <a:gd name="T3" fmla="*/ 6 h 10"/>
                    <a:gd name="T4" fmla="*/ 0 w 12"/>
                    <a:gd name="T5" fmla="*/ 10 h 10"/>
                    <a:gd name="T6" fmla="*/ 8 w 12"/>
                    <a:gd name="T7" fmla="*/ 3 h 10"/>
                    <a:gd name="T8" fmla="*/ 12 w 12"/>
                    <a:gd name="T9" fmla="*/ 0 h 10"/>
                    <a:gd name="T10" fmla="*/ 12 w 12"/>
                    <a:gd name="T11" fmla="*/ 6 h 10"/>
                  </a:gdLst>
                  <a:ahLst/>
                  <a:cxnLst>
                    <a:cxn ang="0">
                      <a:pos x="T0" y="T1"/>
                    </a:cxn>
                    <a:cxn ang="0">
                      <a:pos x="T2" y="T3"/>
                    </a:cxn>
                    <a:cxn ang="0">
                      <a:pos x="T4" y="T5"/>
                    </a:cxn>
                    <a:cxn ang="0">
                      <a:pos x="T6" y="T7"/>
                    </a:cxn>
                    <a:cxn ang="0">
                      <a:pos x="T8" y="T9"/>
                    </a:cxn>
                    <a:cxn ang="0">
                      <a:pos x="T10" y="T11"/>
                    </a:cxn>
                  </a:cxnLst>
                  <a:rect l="0" t="0" r="r" b="b"/>
                  <a:pathLst>
                    <a:path w="12" h="10">
                      <a:moveTo>
                        <a:pt x="12" y="6"/>
                      </a:moveTo>
                      <a:lnTo>
                        <a:pt x="11" y="6"/>
                      </a:lnTo>
                      <a:lnTo>
                        <a:pt x="0" y="10"/>
                      </a:lnTo>
                      <a:lnTo>
                        <a:pt x="8" y="3"/>
                      </a:lnTo>
                      <a:lnTo>
                        <a:pt x="12" y="0"/>
                      </a:lnTo>
                      <a:lnTo>
                        <a:pt x="12"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2" name="Freeform 522"/>
                <p:cNvSpPr>
                  <a:spLocks/>
                </p:cNvSpPr>
                <p:nvPr/>
              </p:nvSpPr>
              <p:spPr bwMode="auto">
                <a:xfrm>
                  <a:off x="2413" y="2344"/>
                  <a:ext cx="32" cy="41"/>
                </a:xfrm>
                <a:custGeom>
                  <a:avLst/>
                  <a:gdLst>
                    <a:gd name="T0" fmla="*/ 0 w 32"/>
                    <a:gd name="T1" fmla="*/ 22 h 41"/>
                    <a:gd name="T2" fmla="*/ 5 w 32"/>
                    <a:gd name="T3" fmla="*/ 18 h 41"/>
                    <a:gd name="T4" fmla="*/ 17 w 32"/>
                    <a:gd name="T5" fmla="*/ 9 h 41"/>
                    <a:gd name="T6" fmla="*/ 29 w 32"/>
                    <a:gd name="T7" fmla="*/ 1 h 41"/>
                    <a:gd name="T8" fmla="*/ 32 w 32"/>
                    <a:gd name="T9" fmla="*/ 0 h 41"/>
                    <a:gd name="T10" fmla="*/ 32 w 32"/>
                    <a:gd name="T11" fmla="*/ 17 h 41"/>
                    <a:gd name="T12" fmla="*/ 29 w 32"/>
                    <a:gd name="T13" fmla="*/ 18 h 41"/>
                    <a:gd name="T14" fmla="*/ 17 w 32"/>
                    <a:gd name="T15" fmla="*/ 28 h 41"/>
                    <a:gd name="T16" fmla="*/ 11 w 32"/>
                    <a:gd name="T17" fmla="*/ 32 h 41"/>
                    <a:gd name="T18" fmla="*/ 4 w 32"/>
                    <a:gd name="T19" fmla="*/ 37 h 41"/>
                    <a:gd name="T20" fmla="*/ 0 w 32"/>
                    <a:gd name="T21" fmla="*/ 41 h 41"/>
                    <a:gd name="T22" fmla="*/ 0 w 32"/>
                    <a:gd name="T23"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1">
                      <a:moveTo>
                        <a:pt x="0" y="22"/>
                      </a:moveTo>
                      <a:lnTo>
                        <a:pt x="5" y="18"/>
                      </a:lnTo>
                      <a:lnTo>
                        <a:pt x="17" y="9"/>
                      </a:lnTo>
                      <a:lnTo>
                        <a:pt x="29" y="1"/>
                      </a:lnTo>
                      <a:lnTo>
                        <a:pt x="32" y="0"/>
                      </a:lnTo>
                      <a:lnTo>
                        <a:pt x="32" y="17"/>
                      </a:lnTo>
                      <a:lnTo>
                        <a:pt x="29" y="18"/>
                      </a:lnTo>
                      <a:lnTo>
                        <a:pt x="17" y="28"/>
                      </a:lnTo>
                      <a:lnTo>
                        <a:pt x="11" y="32"/>
                      </a:lnTo>
                      <a:lnTo>
                        <a:pt x="4" y="37"/>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3" name="Freeform 523"/>
                <p:cNvSpPr>
                  <a:spLocks/>
                </p:cNvSpPr>
                <p:nvPr/>
              </p:nvSpPr>
              <p:spPr bwMode="auto">
                <a:xfrm>
                  <a:off x="2413" y="2384"/>
                  <a:ext cx="32" cy="35"/>
                </a:xfrm>
                <a:custGeom>
                  <a:avLst/>
                  <a:gdLst>
                    <a:gd name="T0" fmla="*/ 0 w 32"/>
                    <a:gd name="T1" fmla="*/ 29 h 35"/>
                    <a:gd name="T2" fmla="*/ 1 w 32"/>
                    <a:gd name="T3" fmla="*/ 26 h 35"/>
                    <a:gd name="T4" fmla="*/ 9 w 32"/>
                    <a:gd name="T5" fmla="*/ 19 h 35"/>
                    <a:gd name="T6" fmla="*/ 17 w 32"/>
                    <a:gd name="T7" fmla="*/ 13 h 35"/>
                    <a:gd name="T8" fmla="*/ 24 w 32"/>
                    <a:gd name="T9" fmla="*/ 5 h 35"/>
                    <a:gd name="T10" fmla="*/ 32 w 32"/>
                    <a:gd name="T11" fmla="*/ 0 h 35"/>
                    <a:gd name="T12" fmla="*/ 32 w 32"/>
                    <a:gd name="T13" fmla="*/ 0 h 35"/>
                    <a:gd name="T14" fmla="*/ 32 w 32"/>
                    <a:gd name="T15" fmla="*/ 4 h 35"/>
                    <a:gd name="T16" fmla="*/ 29 w 32"/>
                    <a:gd name="T17" fmla="*/ 5 h 35"/>
                    <a:gd name="T18" fmla="*/ 24 w 32"/>
                    <a:gd name="T19" fmla="*/ 10 h 35"/>
                    <a:gd name="T20" fmla="*/ 16 w 32"/>
                    <a:gd name="T21" fmla="*/ 15 h 35"/>
                    <a:gd name="T22" fmla="*/ 11 w 32"/>
                    <a:gd name="T23" fmla="*/ 22 h 35"/>
                    <a:gd name="T24" fmla="*/ 4 w 32"/>
                    <a:gd name="T25" fmla="*/ 29 h 35"/>
                    <a:gd name="T26" fmla="*/ 0 w 32"/>
                    <a:gd name="T27" fmla="*/ 35 h 35"/>
                    <a:gd name="T28" fmla="*/ 0 w 32"/>
                    <a:gd name="T29"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0" y="29"/>
                      </a:moveTo>
                      <a:lnTo>
                        <a:pt x="1" y="26"/>
                      </a:lnTo>
                      <a:lnTo>
                        <a:pt x="9" y="19"/>
                      </a:lnTo>
                      <a:lnTo>
                        <a:pt x="17" y="13"/>
                      </a:lnTo>
                      <a:lnTo>
                        <a:pt x="24" y="5"/>
                      </a:lnTo>
                      <a:lnTo>
                        <a:pt x="32" y="0"/>
                      </a:lnTo>
                      <a:lnTo>
                        <a:pt x="32" y="0"/>
                      </a:lnTo>
                      <a:lnTo>
                        <a:pt x="32" y="4"/>
                      </a:lnTo>
                      <a:lnTo>
                        <a:pt x="29" y="5"/>
                      </a:lnTo>
                      <a:lnTo>
                        <a:pt x="24" y="10"/>
                      </a:lnTo>
                      <a:lnTo>
                        <a:pt x="16" y="15"/>
                      </a:lnTo>
                      <a:lnTo>
                        <a:pt x="11" y="22"/>
                      </a:lnTo>
                      <a:lnTo>
                        <a:pt x="4" y="29"/>
                      </a:lnTo>
                      <a:lnTo>
                        <a:pt x="0" y="35"/>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4" name="Freeform 524"/>
                <p:cNvSpPr>
                  <a:spLocks/>
                </p:cNvSpPr>
                <p:nvPr/>
              </p:nvSpPr>
              <p:spPr bwMode="auto">
                <a:xfrm>
                  <a:off x="2413" y="2411"/>
                  <a:ext cx="32" cy="59"/>
                </a:xfrm>
                <a:custGeom>
                  <a:avLst/>
                  <a:gdLst>
                    <a:gd name="T0" fmla="*/ 0 w 32"/>
                    <a:gd name="T1" fmla="*/ 41 h 59"/>
                    <a:gd name="T2" fmla="*/ 1 w 32"/>
                    <a:gd name="T3" fmla="*/ 38 h 59"/>
                    <a:gd name="T4" fmla="*/ 7 w 32"/>
                    <a:gd name="T5" fmla="*/ 29 h 59"/>
                    <a:gd name="T6" fmla="*/ 13 w 32"/>
                    <a:gd name="T7" fmla="*/ 21 h 59"/>
                    <a:gd name="T8" fmla="*/ 19 w 32"/>
                    <a:gd name="T9" fmla="*/ 13 h 59"/>
                    <a:gd name="T10" fmla="*/ 25 w 32"/>
                    <a:gd name="T11" fmla="*/ 7 h 59"/>
                    <a:gd name="T12" fmla="*/ 32 w 32"/>
                    <a:gd name="T13" fmla="*/ 0 h 59"/>
                    <a:gd name="T14" fmla="*/ 32 w 32"/>
                    <a:gd name="T15" fmla="*/ 0 h 59"/>
                    <a:gd name="T16" fmla="*/ 32 w 32"/>
                    <a:gd name="T17" fmla="*/ 21 h 59"/>
                    <a:gd name="T18" fmla="*/ 32 w 32"/>
                    <a:gd name="T19" fmla="*/ 23 h 59"/>
                    <a:gd name="T20" fmla="*/ 32 w 32"/>
                    <a:gd name="T21" fmla="*/ 23 h 59"/>
                    <a:gd name="T22" fmla="*/ 32 w 32"/>
                    <a:gd name="T23" fmla="*/ 59 h 59"/>
                    <a:gd name="T24" fmla="*/ 0 w 32"/>
                    <a:gd name="T25" fmla="*/ 59 h 59"/>
                    <a:gd name="T26" fmla="*/ 0 w 32"/>
                    <a:gd name="T27"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59">
                      <a:moveTo>
                        <a:pt x="0" y="41"/>
                      </a:moveTo>
                      <a:lnTo>
                        <a:pt x="1" y="38"/>
                      </a:lnTo>
                      <a:lnTo>
                        <a:pt x="7" y="29"/>
                      </a:lnTo>
                      <a:lnTo>
                        <a:pt x="13" y="21"/>
                      </a:lnTo>
                      <a:lnTo>
                        <a:pt x="19" y="13"/>
                      </a:lnTo>
                      <a:lnTo>
                        <a:pt x="25" y="7"/>
                      </a:lnTo>
                      <a:lnTo>
                        <a:pt x="32" y="0"/>
                      </a:lnTo>
                      <a:lnTo>
                        <a:pt x="32" y="0"/>
                      </a:lnTo>
                      <a:lnTo>
                        <a:pt x="32" y="21"/>
                      </a:lnTo>
                      <a:lnTo>
                        <a:pt x="32" y="23"/>
                      </a:lnTo>
                      <a:lnTo>
                        <a:pt x="32" y="23"/>
                      </a:lnTo>
                      <a:lnTo>
                        <a:pt x="32" y="59"/>
                      </a:lnTo>
                      <a:lnTo>
                        <a:pt x="0" y="59"/>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5" name="Freeform 525"/>
                <p:cNvSpPr>
                  <a:spLocks/>
                </p:cNvSpPr>
                <p:nvPr/>
              </p:nvSpPr>
              <p:spPr bwMode="auto">
                <a:xfrm>
                  <a:off x="2405" y="2452"/>
                  <a:ext cx="8" cy="18"/>
                </a:xfrm>
                <a:custGeom>
                  <a:avLst/>
                  <a:gdLst>
                    <a:gd name="T0" fmla="*/ 8 w 8"/>
                    <a:gd name="T1" fmla="*/ 18 h 18"/>
                    <a:gd name="T2" fmla="*/ 0 w 8"/>
                    <a:gd name="T3" fmla="*/ 18 h 18"/>
                    <a:gd name="T4" fmla="*/ 4 w 8"/>
                    <a:gd name="T5" fmla="*/ 7 h 18"/>
                    <a:gd name="T6" fmla="*/ 8 w 8"/>
                    <a:gd name="T7" fmla="*/ 0 h 18"/>
                    <a:gd name="T8" fmla="*/ 8 w 8"/>
                    <a:gd name="T9" fmla="*/ 18 h 18"/>
                  </a:gdLst>
                  <a:ahLst/>
                  <a:cxnLst>
                    <a:cxn ang="0">
                      <a:pos x="T0" y="T1"/>
                    </a:cxn>
                    <a:cxn ang="0">
                      <a:pos x="T2" y="T3"/>
                    </a:cxn>
                    <a:cxn ang="0">
                      <a:pos x="T4" y="T5"/>
                    </a:cxn>
                    <a:cxn ang="0">
                      <a:pos x="T6" y="T7"/>
                    </a:cxn>
                    <a:cxn ang="0">
                      <a:pos x="T8" y="T9"/>
                    </a:cxn>
                  </a:cxnLst>
                  <a:rect l="0" t="0" r="r" b="b"/>
                  <a:pathLst>
                    <a:path w="8" h="18">
                      <a:moveTo>
                        <a:pt x="8" y="18"/>
                      </a:moveTo>
                      <a:lnTo>
                        <a:pt x="0" y="18"/>
                      </a:lnTo>
                      <a:lnTo>
                        <a:pt x="4" y="7"/>
                      </a:lnTo>
                      <a:lnTo>
                        <a:pt x="8" y="0"/>
                      </a:lnTo>
                      <a:lnTo>
                        <a:pt x="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6" name="Rectangle 526"/>
                <p:cNvSpPr>
                  <a:spLocks noChangeArrowheads="1"/>
                </p:cNvSpPr>
                <p:nvPr/>
              </p:nvSpPr>
              <p:spPr bwMode="auto">
                <a:xfrm>
                  <a:off x="2413" y="2501"/>
                  <a:ext cx="3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47" name="Freeform 527"/>
                <p:cNvSpPr>
                  <a:spLocks/>
                </p:cNvSpPr>
                <p:nvPr/>
              </p:nvSpPr>
              <p:spPr bwMode="auto">
                <a:xfrm>
                  <a:off x="2413" y="2668"/>
                  <a:ext cx="32" cy="47"/>
                </a:xfrm>
                <a:custGeom>
                  <a:avLst/>
                  <a:gdLst>
                    <a:gd name="T0" fmla="*/ 0 w 32"/>
                    <a:gd name="T1" fmla="*/ 29 h 47"/>
                    <a:gd name="T2" fmla="*/ 32 w 32"/>
                    <a:gd name="T3" fmla="*/ 0 h 47"/>
                    <a:gd name="T4" fmla="*/ 32 w 32"/>
                    <a:gd name="T5" fmla="*/ 18 h 47"/>
                    <a:gd name="T6" fmla="*/ 0 w 32"/>
                    <a:gd name="T7" fmla="*/ 47 h 47"/>
                    <a:gd name="T8" fmla="*/ 0 w 32"/>
                    <a:gd name="T9" fmla="*/ 29 h 47"/>
                  </a:gdLst>
                  <a:ahLst/>
                  <a:cxnLst>
                    <a:cxn ang="0">
                      <a:pos x="T0" y="T1"/>
                    </a:cxn>
                    <a:cxn ang="0">
                      <a:pos x="T2" y="T3"/>
                    </a:cxn>
                    <a:cxn ang="0">
                      <a:pos x="T4" y="T5"/>
                    </a:cxn>
                    <a:cxn ang="0">
                      <a:pos x="T6" y="T7"/>
                    </a:cxn>
                    <a:cxn ang="0">
                      <a:pos x="T8" y="T9"/>
                    </a:cxn>
                  </a:cxnLst>
                  <a:rect l="0" t="0" r="r" b="b"/>
                  <a:pathLst>
                    <a:path w="32" h="47">
                      <a:moveTo>
                        <a:pt x="0" y="29"/>
                      </a:moveTo>
                      <a:lnTo>
                        <a:pt x="32" y="0"/>
                      </a:lnTo>
                      <a:lnTo>
                        <a:pt x="32" y="18"/>
                      </a:lnTo>
                      <a:lnTo>
                        <a:pt x="0" y="47"/>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8" name="Freeform 528"/>
                <p:cNvSpPr>
                  <a:spLocks/>
                </p:cNvSpPr>
                <p:nvPr/>
              </p:nvSpPr>
              <p:spPr bwMode="auto">
                <a:xfrm>
                  <a:off x="2413" y="2710"/>
                  <a:ext cx="32" cy="258"/>
                </a:xfrm>
                <a:custGeom>
                  <a:avLst/>
                  <a:gdLst>
                    <a:gd name="T0" fmla="*/ 0 w 32"/>
                    <a:gd name="T1" fmla="*/ 30 h 258"/>
                    <a:gd name="T2" fmla="*/ 5 w 32"/>
                    <a:gd name="T3" fmla="*/ 26 h 258"/>
                    <a:gd name="T4" fmla="*/ 8 w 32"/>
                    <a:gd name="T5" fmla="*/ 20 h 258"/>
                    <a:gd name="T6" fmla="*/ 32 w 32"/>
                    <a:gd name="T7" fmla="*/ 0 h 258"/>
                    <a:gd name="T8" fmla="*/ 32 w 32"/>
                    <a:gd name="T9" fmla="*/ 5 h 258"/>
                    <a:gd name="T10" fmla="*/ 16 w 32"/>
                    <a:gd name="T11" fmla="*/ 20 h 258"/>
                    <a:gd name="T12" fmla="*/ 9 w 32"/>
                    <a:gd name="T13" fmla="*/ 24 h 258"/>
                    <a:gd name="T14" fmla="*/ 7 w 32"/>
                    <a:gd name="T15" fmla="*/ 32 h 258"/>
                    <a:gd name="T16" fmla="*/ 9 w 32"/>
                    <a:gd name="T17" fmla="*/ 38 h 258"/>
                    <a:gd name="T18" fmla="*/ 17 w 32"/>
                    <a:gd name="T19" fmla="*/ 42 h 258"/>
                    <a:gd name="T20" fmla="*/ 24 w 32"/>
                    <a:gd name="T21" fmla="*/ 40 h 258"/>
                    <a:gd name="T22" fmla="*/ 27 w 32"/>
                    <a:gd name="T23" fmla="*/ 33 h 258"/>
                    <a:gd name="T24" fmla="*/ 32 w 32"/>
                    <a:gd name="T25" fmla="*/ 29 h 258"/>
                    <a:gd name="T26" fmla="*/ 32 w 32"/>
                    <a:gd name="T27" fmla="*/ 227 h 258"/>
                    <a:gd name="T28" fmla="*/ 32 w 32"/>
                    <a:gd name="T29" fmla="*/ 223 h 258"/>
                    <a:gd name="T30" fmla="*/ 32 w 32"/>
                    <a:gd name="T31" fmla="*/ 224 h 258"/>
                    <a:gd name="T32" fmla="*/ 32 w 32"/>
                    <a:gd name="T33" fmla="*/ 227 h 258"/>
                    <a:gd name="T34" fmla="*/ 32 w 32"/>
                    <a:gd name="T35" fmla="*/ 228 h 258"/>
                    <a:gd name="T36" fmla="*/ 32 w 32"/>
                    <a:gd name="T37" fmla="*/ 229 h 258"/>
                    <a:gd name="T38" fmla="*/ 32 w 32"/>
                    <a:gd name="T39" fmla="*/ 258 h 258"/>
                    <a:gd name="T40" fmla="*/ 32 w 32"/>
                    <a:gd name="T41" fmla="*/ 258 h 258"/>
                    <a:gd name="T42" fmla="*/ 27 w 32"/>
                    <a:gd name="T43" fmla="*/ 252 h 258"/>
                    <a:gd name="T44" fmla="*/ 23 w 32"/>
                    <a:gd name="T45" fmla="*/ 245 h 258"/>
                    <a:gd name="T46" fmla="*/ 21 w 32"/>
                    <a:gd name="T47" fmla="*/ 237 h 258"/>
                    <a:gd name="T48" fmla="*/ 21 w 32"/>
                    <a:gd name="T49" fmla="*/ 229 h 258"/>
                    <a:gd name="T50" fmla="*/ 21 w 32"/>
                    <a:gd name="T51" fmla="*/ 220 h 258"/>
                    <a:gd name="T52" fmla="*/ 25 w 32"/>
                    <a:gd name="T53" fmla="*/ 211 h 258"/>
                    <a:gd name="T54" fmla="*/ 25 w 32"/>
                    <a:gd name="T55" fmla="*/ 78 h 258"/>
                    <a:gd name="T56" fmla="*/ 21 w 32"/>
                    <a:gd name="T57" fmla="*/ 78 h 258"/>
                    <a:gd name="T58" fmla="*/ 17 w 32"/>
                    <a:gd name="T59" fmla="*/ 79 h 258"/>
                    <a:gd name="T60" fmla="*/ 11 w 32"/>
                    <a:gd name="T61" fmla="*/ 78 h 258"/>
                    <a:gd name="T62" fmla="*/ 7 w 32"/>
                    <a:gd name="T63" fmla="*/ 77 h 258"/>
                    <a:gd name="T64" fmla="*/ 7 w 32"/>
                    <a:gd name="T65" fmla="*/ 66 h 258"/>
                    <a:gd name="T66" fmla="*/ 3 w 32"/>
                    <a:gd name="T67" fmla="*/ 66 h 258"/>
                    <a:gd name="T68" fmla="*/ 0 w 32"/>
                    <a:gd name="T69" fmla="*/ 66 h 258"/>
                    <a:gd name="T70" fmla="*/ 0 w 32"/>
                    <a:gd name="T71" fmla="*/ 3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 h="258">
                      <a:moveTo>
                        <a:pt x="0" y="30"/>
                      </a:moveTo>
                      <a:lnTo>
                        <a:pt x="5" y="26"/>
                      </a:lnTo>
                      <a:lnTo>
                        <a:pt x="8" y="20"/>
                      </a:lnTo>
                      <a:lnTo>
                        <a:pt x="32" y="0"/>
                      </a:lnTo>
                      <a:lnTo>
                        <a:pt x="32" y="5"/>
                      </a:lnTo>
                      <a:lnTo>
                        <a:pt x="16" y="20"/>
                      </a:lnTo>
                      <a:lnTo>
                        <a:pt x="9" y="24"/>
                      </a:lnTo>
                      <a:lnTo>
                        <a:pt x="7" y="32"/>
                      </a:lnTo>
                      <a:lnTo>
                        <a:pt x="9" y="38"/>
                      </a:lnTo>
                      <a:lnTo>
                        <a:pt x="17" y="42"/>
                      </a:lnTo>
                      <a:lnTo>
                        <a:pt x="24" y="40"/>
                      </a:lnTo>
                      <a:lnTo>
                        <a:pt x="27" y="33"/>
                      </a:lnTo>
                      <a:lnTo>
                        <a:pt x="32" y="29"/>
                      </a:lnTo>
                      <a:lnTo>
                        <a:pt x="32" y="227"/>
                      </a:lnTo>
                      <a:lnTo>
                        <a:pt x="32" y="223"/>
                      </a:lnTo>
                      <a:lnTo>
                        <a:pt x="32" y="224"/>
                      </a:lnTo>
                      <a:lnTo>
                        <a:pt x="32" y="227"/>
                      </a:lnTo>
                      <a:lnTo>
                        <a:pt x="32" y="228"/>
                      </a:lnTo>
                      <a:lnTo>
                        <a:pt x="32" y="229"/>
                      </a:lnTo>
                      <a:lnTo>
                        <a:pt x="32" y="258"/>
                      </a:lnTo>
                      <a:lnTo>
                        <a:pt x="32" y="258"/>
                      </a:lnTo>
                      <a:lnTo>
                        <a:pt x="27" y="252"/>
                      </a:lnTo>
                      <a:lnTo>
                        <a:pt x="23" y="245"/>
                      </a:lnTo>
                      <a:lnTo>
                        <a:pt x="21" y="237"/>
                      </a:lnTo>
                      <a:lnTo>
                        <a:pt x="21" y="229"/>
                      </a:lnTo>
                      <a:lnTo>
                        <a:pt x="21" y="220"/>
                      </a:lnTo>
                      <a:lnTo>
                        <a:pt x="25" y="211"/>
                      </a:lnTo>
                      <a:lnTo>
                        <a:pt x="25" y="78"/>
                      </a:lnTo>
                      <a:lnTo>
                        <a:pt x="21" y="78"/>
                      </a:lnTo>
                      <a:lnTo>
                        <a:pt x="17" y="79"/>
                      </a:lnTo>
                      <a:lnTo>
                        <a:pt x="11" y="78"/>
                      </a:lnTo>
                      <a:lnTo>
                        <a:pt x="7" y="77"/>
                      </a:lnTo>
                      <a:lnTo>
                        <a:pt x="7" y="66"/>
                      </a:lnTo>
                      <a:lnTo>
                        <a:pt x="3" y="66"/>
                      </a:lnTo>
                      <a:lnTo>
                        <a:pt x="0" y="66"/>
                      </a:lnTo>
                      <a:lnTo>
                        <a:pt x="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49" name="Rectangle 529"/>
                <p:cNvSpPr>
                  <a:spLocks noChangeArrowheads="1"/>
                </p:cNvSpPr>
                <p:nvPr/>
              </p:nvSpPr>
              <p:spPr bwMode="auto">
                <a:xfrm>
                  <a:off x="2445" y="1740"/>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50" name="Freeform 530"/>
                <p:cNvSpPr>
                  <a:spLocks/>
                </p:cNvSpPr>
                <p:nvPr/>
              </p:nvSpPr>
              <p:spPr bwMode="auto">
                <a:xfrm>
                  <a:off x="2445" y="1795"/>
                  <a:ext cx="12" cy="28"/>
                </a:xfrm>
                <a:custGeom>
                  <a:avLst/>
                  <a:gdLst>
                    <a:gd name="T0" fmla="*/ 0 w 12"/>
                    <a:gd name="T1" fmla="*/ 0 h 28"/>
                    <a:gd name="T2" fmla="*/ 12 w 12"/>
                    <a:gd name="T3" fmla="*/ 0 h 28"/>
                    <a:gd name="T4" fmla="*/ 12 w 12"/>
                    <a:gd name="T5" fmla="*/ 14 h 28"/>
                    <a:gd name="T6" fmla="*/ 0 w 12"/>
                    <a:gd name="T7" fmla="*/ 28 h 28"/>
                    <a:gd name="T8" fmla="*/ 0 w 12"/>
                    <a:gd name="T9" fmla="*/ 0 h 28"/>
                  </a:gdLst>
                  <a:ahLst/>
                  <a:cxnLst>
                    <a:cxn ang="0">
                      <a:pos x="T0" y="T1"/>
                    </a:cxn>
                    <a:cxn ang="0">
                      <a:pos x="T2" y="T3"/>
                    </a:cxn>
                    <a:cxn ang="0">
                      <a:pos x="T4" y="T5"/>
                    </a:cxn>
                    <a:cxn ang="0">
                      <a:pos x="T6" y="T7"/>
                    </a:cxn>
                    <a:cxn ang="0">
                      <a:pos x="T8" y="T9"/>
                    </a:cxn>
                  </a:cxnLst>
                  <a:rect l="0" t="0" r="r" b="b"/>
                  <a:pathLst>
                    <a:path w="12" h="28">
                      <a:moveTo>
                        <a:pt x="0" y="0"/>
                      </a:moveTo>
                      <a:lnTo>
                        <a:pt x="12" y="0"/>
                      </a:lnTo>
                      <a:lnTo>
                        <a:pt x="12" y="14"/>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1" name="Freeform 531"/>
                <p:cNvSpPr>
                  <a:spLocks/>
                </p:cNvSpPr>
                <p:nvPr/>
              </p:nvSpPr>
              <p:spPr bwMode="auto">
                <a:xfrm>
                  <a:off x="2445" y="1837"/>
                  <a:ext cx="12" cy="19"/>
                </a:xfrm>
                <a:custGeom>
                  <a:avLst/>
                  <a:gdLst>
                    <a:gd name="T0" fmla="*/ 0 w 12"/>
                    <a:gd name="T1" fmla="*/ 12 h 19"/>
                    <a:gd name="T2" fmla="*/ 12 w 12"/>
                    <a:gd name="T3" fmla="*/ 0 h 19"/>
                    <a:gd name="T4" fmla="*/ 12 w 12"/>
                    <a:gd name="T5" fmla="*/ 5 h 19"/>
                    <a:gd name="T6" fmla="*/ 0 w 12"/>
                    <a:gd name="T7" fmla="*/ 19 h 19"/>
                    <a:gd name="T8" fmla="*/ 0 w 12"/>
                    <a:gd name="T9" fmla="*/ 12 h 19"/>
                  </a:gdLst>
                  <a:ahLst/>
                  <a:cxnLst>
                    <a:cxn ang="0">
                      <a:pos x="T0" y="T1"/>
                    </a:cxn>
                    <a:cxn ang="0">
                      <a:pos x="T2" y="T3"/>
                    </a:cxn>
                    <a:cxn ang="0">
                      <a:pos x="T4" y="T5"/>
                    </a:cxn>
                    <a:cxn ang="0">
                      <a:pos x="T6" y="T7"/>
                    </a:cxn>
                    <a:cxn ang="0">
                      <a:pos x="T8" y="T9"/>
                    </a:cxn>
                  </a:cxnLst>
                  <a:rect l="0" t="0" r="r" b="b"/>
                  <a:pathLst>
                    <a:path w="12" h="19">
                      <a:moveTo>
                        <a:pt x="0" y="12"/>
                      </a:moveTo>
                      <a:lnTo>
                        <a:pt x="12" y="0"/>
                      </a:lnTo>
                      <a:lnTo>
                        <a:pt x="12" y="5"/>
                      </a:lnTo>
                      <a:lnTo>
                        <a:pt x="0" y="19"/>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2" name="Freeform 532"/>
                <p:cNvSpPr>
                  <a:spLocks/>
                </p:cNvSpPr>
                <p:nvPr/>
              </p:nvSpPr>
              <p:spPr bwMode="auto">
                <a:xfrm>
                  <a:off x="2437" y="1849"/>
                  <a:ext cx="8" cy="9"/>
                </a:xfrm>
                <a:custGeom>
                  <a:avLst/>
                  <a:gdLst>
                    <a:gd name="T0" fmla="*/ 8 w 8"/>
                    <a:gd name="T1" fmla="*/ 7 h 9"/>
                    <a:gd name="T2" fmla="*/ 8 w 8"/>
                    <a:gd name="T3" fmla="*/ 7 h 9"/>
                    <a:gd name="T4" fmla="*/ 4 w 8"/>
                    <a:gd name="T5" fmla="*/ 8 h 9"/>
                    <a:gd name="T6" fmla="*/ 0 w 8"/>
                    <a:gd name="T7" fmla="*/ 9 h 9"/>
                    <a:gd name="T8" fmla="*/ 8 w 8"/>
                    <a:gd name="T9" fmla="*/ 0 h 9"/>
                    <a:gd name="T10" fmla="*/ 8 w 8"/>
                    <a:gd name="T11" fmla="*/ 7 h 9"/>
                  </a:gdLst>
                  <a:ahLst/>
                  <a:cxnLst>
                    <a:cxn ang="0">
                      <a:pos x="T0" y="T1"/>
                    </a:cxn>
                    <a:cxn ang="0">
                      <a:pos x="T2" y="T3"/>
                    </a:cxn>
                    <a:cxn ang="0">
                      <a:pos x="T4" y="T5"/>
                    </a:cxn>
                    <a:cxn ang="0">
                      <a:pos x="T6" y="T7"/>
                    </a:cxn>
                    <a:cxn ang="0">
                      <a:pos x="T8" y="T9"/>
                    </a:cxn>
                    <a:cxn ang="0">
                      <a:pos x="T10" y="T11"/>
                    </a:cxn>
                  </a:cxnLst>
                  <a:rect l="0" t="0" r="r" b="b"/>
                  <a:pathLst>
                    <a:path w="8" h="9">
                      <a:moveTo>
                        <a:pt x="8" y="7"/>
                      </a:moveTo>
                      <a:lnTo>
                        <a:pt x="8" y="7"/>
                      </a:lnTo>
                      <a:lnTo>
                        <a:pt x="4" y="8"/>
                      </a:lnTo>
                      <a:lnTo>
                        <a:pt x="0" y="9"/>
                      </a:lnTo>
                      <a:lnTo>
                        <a:pt x="8" y="0"/>
                      </a:lnTo>
                      <a:lnTo>
                        <a:pt x="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3" name="Freeform 533"/>
                <p:cNvSpPr>
                  <a:spLocks/>
                </p:cNvSpPr>
                <p:nvPr/>
              </p:nvSpPr>
              <p:spPr bwMode="auto">
                <a:xfrm>
                  <a:off x="2445" y="1884"/>
                  <a:ext cx="12" cy="24"/>
                </a:xfrm>
                <a:custGeom>
                  <a:avLst/>
                  <a:gdLst>
                    <a:gd name="T0" fmla="*/ 0 w 12"/>
                    <a:gd name="T1" fmla="*/ 6 h 24"/>
                    <a:gd name="T2" fmla="*/ 9 w 12"/>
                    <a:gd name="T3" fmla="*/ 2 h 24"/>
                    <a:gd name="T4" fmla="*/ 12 w 12"/>
                    <a:gd name="T5" fmla="*/ 0 h 24"/>
                    <a:gd name="T6" fmla="*/ 12 w 12"/>
                    <a:gd name="T7" fmla="*/ 22 h 24"/>
                    <a:gd name="T8" fmla="*/ 6 w 12"/>
                    <a:gd name="T9" fmla="*/ 23 h 24"/>
                    <a:gd name="T10" fmla="*/ 0 w 12"/>
                    <a:gd name="T11" fmla="*/ 24 h 24"/>
                    <a:gd name="T12" fmla="*/ 0 w 12"/>
                    <a:gd name="T13" fmla="*/ 6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6"/>
                      </a:moveTo>
                      <a:lnTo>
                        <a:pt x="9" y="2"/>
                      </a:lnTo>
                      <a:lnTo>
                        <a:pt x="12" y="0"/>
                      </a:lnTo>
                      <a:lnTo>
                        <a:pt x="12" y="22"/>
                      </a:lnTo>
                      <a:lnTo>
                        <a:pt x="6" y="23"/>
                      </a:lnTo>
                      <a:lnTo>
                        <a:pt x="0" y="24"/>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4" name="Freeform 534"/>
                <p:cNvSpPr>
                  <a:spLocks/>
                </p:cNvSpPr>
                <p:nvPr/>
              </p:nvSpPr>
              <p:spPr bwMode="auto">
                <a:xfrm>
                  <a:off x="2445" y="1998"/>
                  <a:ext cx="12" cy="21"/>
                </a:xfrm>
                <a:custGeom>
                  <a:avLst/>
                  <a:gdLst>
                    <a:gd name="T0" fmla="*/ 0 w 12"/>
                    <a:gd name="T1" fmla="*/ 4 h 21"/>
                    <a:gd name="T2" fmla="*/ 6 w 12"/>
                    <a:gd name="T3" fmla="*/ 2 h 21"/>
                    <a:gd name="T4" fmla="*/ 12 w 12"/>
                    <a:gd name="T5" fmla="*/ 0 h 21"/>
                    <a:gd name="T6" fmla="*/ 12 w 12"/>
                    <a:gd name="T7" fmla="*/ 16 h 21"/>
                    <a:gd name="T8" fmla="*/ 6 w 12"/>
                    <a:gd name="T9" fmla="*/ 18 h 21"/>
                    <a:gd name="T10" fmla="*/ 0 w 12"/>
                    <a:gd name="T11" fmla="*/ 21 h 21"/>
                    <a:gd name="T12" fmla="*/ 0 w 12"/>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12" h="21">
                      <a:moveTo>
                        <a:pt x="0" y="4"/>
                      </a:moveTo>
                      <a:lnTo>
                        <a:pt x="6" y="2"/>
                      </a:lnTo>
                      <a:lnTo>
                        <a:pt x="12" y="0"/>
                      </a:lnTo>
                      <a:lnTo>
                        <a:pt x="12" y="16"/>
                      </a:lnTo>
                      <a:lnTo>
                        <a:pt x="6" y="18"/>
                      </a:lnTo>
                      <a:lnTo>
                        <a:pt x="0" y="21"/>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5" name="Freeform 535"/>
                <p:cNvSpPr>
                  <a:spLocks/>
                </p:cNvSpPr>
                <p:nvPr/>
              </p:nvSpPr>
              <p:spPr bwMode="auto">
                <a:xfrm>
                  <a:off x="2445" y="2053"/>
                  <a:ext cx="12" cy="22"/>
                </a:xfrm>
                <a:custGeom>
                  <a:avLst/>
                  <a:gdLst>
                    <a:gd name="T0" fmla="*/ 0 w 12"/>
                    <a:gd name="T1" fmla="*/ 3 h 22"/>
                    <a:gd name="T2" fmla="*/ 5 w 12"/>
                    <a:gd name="T3" fmla="*/ 1 h 22"/>
                    <a:gd name="T4" fmla="*/ 12 w 12"/>
                    <a:gd name="T5" fmla="*/ 0 h 22"/>
                    <a:gd name="T6" fmla="*/ 12 w 12"/>
                    <a:gd name="T7" fmla="*/ 0 h 22"/>
                    <a:gd name="T8" fmla="*/ 12 w 12"/>
                    <a:gd name="T9" fmla="*/ 20 h 22"/>
                    <a:gd name="T10" fmla="*/ 6 w 12"/>
                    <a:gd name="T11" fmla="*/ 21 h 22"/>
                    <a:gd name="T12" fmla="*/ 0 w 12"/>
                    <a:gd name="T13" fmla="*/ 22 h 22"/>
                    <a:gd name="T14" fmla="*/ 0 w 12"/>
                    <a:gd name="T15" fmla="*/ 3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2">
                      <a:moveTo>
                        <a:pt x="0" y="3"/>
                      </a:moveTo>
                      <a:lnTo>
                        <a:pt x="5" y="1"/>
                      </a:lnTo>
                      <a:lnTo>
                        <a:pt x="12" y="0"/>
                      </a:lnTo>
                      <a:lnTo>
                        <a:pt x="12" y="0"/>
                      </a:lnTo>
                      <a:lnTo>
                        <a:pt x="12" y="20"/>
                      </a:lnTo>
                      <a:lnTo>
                        <a:pt x="6" y="21"/>
                      </a:lnTo>
                      <a:lnTo>
                        <a:pt x="0" y="2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6" name="Freeform 536"/>
                <p:cNvSpPr>
                  <a:spLocks/>
                </p:cNvSpPr>
                <p:nvPr/>
              </p:nvSpPr>
              <p:spPr bwMode="auto">
                <a:xfrm>
                  <a:off x="2445" y="2195"/>
                  <a:ext cx="12" cy="23"/>
                </a:xfrm>
                <a:custGeom>
                  <a:avLst/>
                  <a:gdLst>
                    <a:gd name="T0" fmla="*/ 0 w 12"/>
                    <a:gd name="T1" fmla="*/ 3 h 23"/>
                    <a:gd name="T2" fmla="*/ 2 w 12"/>
                    <a:gd name="T3" fmla="*/ 3 h 23"/>
                    <a:gd name="T4" fmla="*/ 12 w 12"/>
                    <a:gd name="T5" fmla="*/ 0 h 23"/>
                    <a:gd name="T6" fmla="*/ 12 w 12"/>
                    <a:gd name="T7" fmla="*/ 0 h 23"/>
                    <a:gd name="T8" fmla="*/ 12 w 12"/>
                    <a:gd name="T9" fmla="*/ 23 h 23"/>
                    <a:gd name="T10" fmla="*/ 9 w 12"/>
                    <a:gd name="T11" fmla="*/ 23 h 23"/>
                    <a:gd name="T12" fmla="*/ 0 w 12"/>
                    <a:gd name="T13" fmla="*/ 23 h 23"/>
                    <a:gd name="T14" fmla="*/ 0 w 12"/>
                    <a:gd name="T15" fmla="*/ 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0" y="3"/>
                      </a:moveTo>
                      <a:lnTo>
                        <a:pt x="2" y="3"/>
                      </a:lnTo>
                      <a:lnTo>
                        <a:pt x="12" y="0"/>
                      </a:lnTo>
                      <a:lnTo>
                        <a:pt x="12" y="0"/>
                      </a:lnTo>
                      <a:lnTo>
                        <a:pt x="12" y="23"/>
                      </a:lnTo>
                      <a:lnTo>
                        <a:pt x="9" y="23"/>
                      </a:lnTo>
                      <a:lnTo>
                        <a:pt x="0" y="2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7" name="Freeform 537"/>
                <p:cNvSpPr>
                  <a:spLocks/>
                </p:cNvSpPr>
                <p:nvPr/>
              </p:nvSpPr>
              <p:spPr bwMode="auto">
                <a:xfrm>
                  <a:off x="2445" y="2251"/>
                  <a:ext cx="12" cy="23"/>
                </a:xfrm>
                <a:custGeom>
                  <a:avLst/>
                  <a:gdLst>
                    <a:gd name="T0" fmla="*/ 0 w 12"/>
                    <a:gd name="T1" fmla="*/ 4 h 23"/>
                    <a:gd name="T2" fmla="*/ 2 w 12"/>
                    <a:gd name="T3" fmla="*/ 2 h 23"/>
                    <a:gd name="T4" fmla="*/ 12 w 12"/>
                    <a:gd name="T5" fmla="*/ 0 h 23"/>
                    <a:gd name="T6" fmla="*/ 12 w 12"/>
                    <a:gd name="T7" fmla="*/ 21 h 23"/>
                    <a:gd name="T8" fmla="*/ 6 w 12"/>
                    <a:gd name="T9" fmla="*/ 22 h 23"/>
                    <a:gd name="T10" fmla="*/ 0 w 12"/>
                    <a:gd name="T11" fmla="*/ 23 h 23"/>
                    <a:gd name="T12" fmla="*/ 0 w 12"/>
                    <a:gd name="T13" fmla="*/ 4 h 23"/>
                  </a:gdLst>
                  <a:ahLst/>
                  <a:cxnLst>
                    <a:cxn ang="0">
                      <a:pos x="T0" y="T1"/>
                    </a:cxn>
                    <a:cxn ang="0">
                      <a:pos x="T2" y="T3"/>
                    </a:cxn>
                    <a:cxn ang="0">
                      <a:pos x="T4" y="T5"/>
                    </a:cxn>
                    <a:cxn ang="0">
                      <a:pos x="T6" y="T7"/>
                    </a:cxn>
                    <a:cxn ang="0">
                      <a:pos x="T8" y="T9"/>
                    </a:cxn>
                    <a:cxn ang="0">
                      <a:pos x="T10" y="T11"/>
                    </a:cxn>
                    <a:cxn ang="0">
                      <a:pos x="T12" y="T13"/>
                    </a:cxn>
                  </a:cxnLst>
                  <a:rect l="0" t="0" r="r" b="b"/>
                  <a:pathLst>
                    <a:path w="12" h="23">
                      <a:moveTo>
                        <a:pt x="0" y="4"/>
                      </a:moveTo>
                      <a:lnTo>
                        <a:pt x="2" y="2"/>
                      </a:lnTo>
                      <a:lnTo>
                        <a:pt x="12" y="0"/>
                      </a:lnTo>
                      <a:lnTo>
                        <a:pt x="12" y="21"/>
                      </a:lnTo>
                      <a:lnTo>
                        <a:pt x="6" y="22"/>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8" name="Freeform 538"/>
                <p:cNvSpPr>
                  <a:spLocks/>
                </p:cNvSpPr>
                <p:nvPr/>
              </p:nvSpPr>
              <p:spPr bwMode="auto">
                <a:xfrm>
                  <a:off x="2445" y="2337"/>
                  <a:ext cx="12" cy="24"/>
                </a:xfrm>
                <a:custGeom>
                  <a:avLst/>
                  <a:gdLst>
                    <a:gd name="T0" fmla="*/ 0 w 12"/>
                    <a:gd name="T1" fmla="*/ 7 h 24"/>
                    <a:gd name="T2" fmla="*/ 9 w 12"/>
                    <a:gd name="T3" fmla="*/ 2 h 24"/>
                    <a:gd name="T4" fmla="*/ 12 w 12"/>
                    <a:gd name="T5" fmla="*/ 0 h 24"/>
                    <a:gd name="T6" fmla="*/ 12 w 12"/>
                    <a:gd name="T7" fmla="*/ 18 h 24"/>
                    <a:gd name="T8" fmla="*/ 9 w 12"/>
                    <a:gd name="T9" fmla="*/ 19 h 24"/>
                    <a:gd name="T10" fmla="*/ 0 w 12"/>
                    <a:gd name="T11" fmla="*/ 24 h 24"/>
                    <a:gd name="T12" fmla="*/ 0 w 12"/>
                    <a:gd name="T13" fmla="*/ 7 h 24"/>
                  </a:gdLst>
                  <a:ahLst/>
                  <a:cxnLst>
                    <a:cxn ang="0">
                      <a:pos x="T0" y="T1"/>
                    </a:cxn>
                    <a:cxn ang="0">
                      <a:pos x="T2" y="T3"/>
                    </a:cxn>
                    <a:cxn ang="0">
                      <a:pos x="T4" y="T5"/>
                    </a:cxn>
                    <a:cxn ang="0">
                      <a:pos x="T6" y="T7"/>
                    </a:cxn>
                    <a:cxn ang="0">
                      <a:pos x="T8" y="T9"/>
                    </a:cxn>
                    <a:cxn ang="0">
                      <a:pos x="T10" y="T11"/>
                    </a:cxn>
                    <a:cxn ang="0">
                      <a:pos x="T12" y="T13"/>
                    </a:cxn>
                  </a:cxnLst>
                  <a:rect l="0" t="0" r="r" b="b"/>
                  <a:pathLst>
                    <a:path w="12" h="24">
                      <a:moveTo>
                        <a:pt x="0" y="7"/>
                      </a:moveTo>
                      <a:lnTo>
                        <a:pt x="9" y="2"/>
                      </a:lnTo>
                      <a:lnTo>
                        <a:pt x="12" y="0"/>
                      </a:lnTo>
                      <a:lnTo>
                        <a:pt x="12" y="18"/>
                      </a:lnTo>
                      <a:lnTo>
                        <a:pt x="9" y="19"/>
                      </a:lnTo>
                      <a:lnTo>
                        <a:pt x="0" y="24"/>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59" name="Freeform 539"/>
                <p:cNvSpPr>
                  <a:spLocks/>
                </p:cNvSpPr>
                <p:nvPr/>
              </p:nvSpPr>
              <p:spPr bwMode="auto">
                <a:xfrm>
                  <a:off x="2445" y="2376"/>
                  <a:ext cx="12" cy="12"/>
                </a:xfrm>
                <a:custGeom>
                  <a:avLst/>
                  <a:gdLst>
                    <a:gd name="T0" fmla="*/ 0 w 12"/>
                    <a:gd name="T1" fmla="*/ 8 h 12"/>
                    <a:gd name="T2" fmla="*/ 6 w 12"/>
                    <a:gd name="T3" fmla="*/ 2 h 12"/>
                    <a:gd name="T4" fmla="*/ 12 w 12"/>
                    <a:gd name="T5" fmla="*/ 0 h 12"/>
                    <a:gd name="T6" fmla="*/ 12 w 12"/>
                    <a:gd name="T7" fmla="*/ 4 h 12"/>
                    <a:gd name="T8" fmla="*/ 5 w 12"/>
                    <a:gd name="T9" fmla="*/ 9 h 12"/>
                    <a:gd name="T10" fmla="*/ 0 w 12"/>
                    <a:gd name="T11" fmla="*/ 12 h 12"/>
                    <a:gd name="T12" fmla="*/ 0 w 12"/>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0" y="8"/>
                      </a:moveTo>
                      <a:lnTo>
                        <a:pt x="6" y="2"/>
                      </a:lnTo>
                      <a:lnTo>
                        <a:pt x="12" y="0"/>
                      </a:lnTo>
                      <a:lnTo>
                        <a:pt x="12" y="4"/>
                      </a:lnTo>
                      <a:lnTo>
                        <a:pt x="5" y="9"/>
                      </a:lnTo>
                      <a:lnTo>
                        <a:pt x="0" y="12"/>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0" name="Freeform 540"/>
                <p:cNvSpPr>
                  <a:spLocks/>
                </p:cNvSpPr>
                <p:nvPr/>
              </p:nvSpPr>
              <p:spPr bwMode="auto">
                <a:xfrm>
                  <a:off x="2445" y="2402"/>
                  <a:ext cx="12" cy="30"/>
                </a:xfrm>
                <a:custGeom>
                  <a:avLst/>
                  <a:gdLst>
                    <a:gd name="T0" fmla="*/ 0 w 12"/>
                    <a:gd name="T1" fmla="*/ 9 h 30"/>
                    <a:gd name="T2" fmla="*/ 8 w 12"/>
                    <a:gd name="T3" fmla="*/ 4 h 30"/>
                    <a:gd name="T4" fmla="*/ 12 w 12"/>
                    <a:gd name="T5" fmla="*/ 0 h 30"/>
                    <a:gd name="T6" fmla="*/ 12 w 12"/>
                    <a:gd name="T7" fmla="*/ 20 h 30"/>
                    <a:gd name="T8" fmla="*/ 6 w 12"/>
                    <a:gd name="T9" fmla="*/ 24 h 30"/>
                    <a:gd name="T10" fmla="*/ 0 w 12"/>
                    <a:gd name="T11" fmla="*/ 30 h 30"/>
                    <a:gd name="T12" fmla="*/ 0 w 12"/>
                    <a:gd name="T13" fmla="*/ 9 h 30"/>
                  </a:gdLst>
                  <a:ahLst/>
                  <a:cxnLst>
                    <a:cxn ang="0">
                      <a:pos x="T0" y="T1"/>
                    </a:cxn>
                    <a:cxn ang="0">
                      <a:pos x="T2" y="T3"/>
                    </a:cxn>
                    <a:cxn ang="0">
                      <a:pos x="T4" y="T5"/>
                    </a:cxn>
                    <a:cxn ang="0">
                      <a:pos x="T6" y="T7"/>
                    </a:cxn>
                    <a:cxn ang="0">
                      <a:pos x="T8" y="T9"/>
                    </a:cxn>
                    <a:cxn ang="0">
                      <a:pos x="T10" y="T11"/>
                    </a:cxn>
                    <a:cxn ang="0">
                      <a:pos x="T12" y="T13"/>
                    </a:cxn>
                  </a:cxnLst>
                  <a:rect l="0" t="0" r="r" b="b"/>
                  <a:pathLst>
                    <a:path w="12" h="30">
                      <a:moveTo>
                        <a:pt x="0" y="9"/>
                      </a:moveTo>
                      <a:lnTo>
                        <a:pt x="8" y="4"/>
                      </a:lnTo>
                      <a:lnTo>
                        <a:pt x="12" y="0"/>
                      </a:lnTo>
                      <a:lnTo>
                        <a:pt x="12" y="20"/>
                      </a:lnTo>
                      <a:lnTo>
                        <a:pt x="6" y="24"/>
                      </a:lnTo>
                      <a:lnTo>
                        <a:pt x="0" y="30"/>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1" name="Rectangle 541"/>
                <p:cNvSpPr>
                  <a:spLocks noChangeArrowheads="1"/>
                </p:cNvSpPr>
                <p:nvPr/>
              </p:nvSpPr>
              <p:spPr bwMode="auto">
                <a:xfrm>
                  <a:off x="2445" y="2434"/>
                  <a:ext cx="12" cy="3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2" name="Rectangle 542"/>
                <p:cNvSpPr>
                  <a:spLocks noChangeArrowheads="1"/>
                </p:cNvSpPr>
                <p:nvPr/>
              </p:nvSpPr>
              <p:spPr bwMode="auto">
                <a:xfrm>
                  <a:off x="2445" y="2501"/>
                  <a:ext cx="12"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3" name="Freeform 543"/>
                <p:cNvSpPr>
                  <a:spLocks/>
                </p:cNvSpPr>
                <p:nvPr/>
              </p:nvSpPr>
              <p:spPr bwMode="auto">
                <a:xfrm>
                  <a:off x="2445" y="2656"/>
                  <a:ext cx="12" cy="30"/>
                </a:xfrm>
                <a:custGeom>
                  <a:avLst/>
                  <a:gdLst>
                    <a:gd name="T0" fmla="*/ 0 w 12"/>
                    <a:gd name="T1" fmla="*/ 12 h 30"/>
                    <a:gd name="T2" fmla="*/ 6 w 12"/>
                    <a:gd name="T3" fmla="*/ 7 h 30"/>
                    <a:gd name="T4" fmla="*/ 5 w 12"/>
                    <a:gd name="T5" fmla="*/ 7 h 30"/>
                    <a:gd name="T6" fmla="*/ 12 w 12"/>
                    <a:gd name="T7" fmla="*/ 0 h 30"/>
                    <a:gd name="T8" fmla="*/ 12 w 12"/>
                    <a:gd name="T9" fmla="*/ 0 h 30"/>
                    <a:gd name="T10" fmla="*/ 12 w 12"/>
                    <a:gd name="T11" fmla="*/ 20 h 30"/>
                    <a:gd name="T12" fmla="*/ 10 w 12"/>
                    <a:gd name="T13" fmla="*/ 21 h 30"/>
                    <a:gd name="T14" fmla="*/ 0 w 12"/>
                    <a:gd name="T15" fmla="*/ 30 h 30"/>
                    <a:gd name="T16" fmla="*/ 0 w 12"/>
                    <a:gd name="T17"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12"/>
                      </a:moveTo>
                      <a:lnTo>
                        <a:pt x="6" y="7"/>
                      </a:lnTo>
                      <a:lnTo>
                        <a:pt x="5" y="7"/>
                      </a:lnTo>
                      <a:lnTo>
                        <a:pt x="12" y="0"/>
                      </a:lnTo>
                      <a:lnTo>
                        <a:pt x="12" y="0"/>
                      </a:lnTo>
                      <a:lnTo>
                        <a:pt x="12" y="20"/>
                      </a:lnTo>
                      <a:lnTo>
                        <a:pt x="10" y="21"/>
                      </a:lnTo>
                      <a:lnTo>
                        <a:pt x="0" y="3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4" name="Freeform 544"/>
                <p:cNvSpPr>
                  <a:spLocks/>
                </p:cNvSpPr>
                <p:nvPr/>
              </p:nvSpPr>
              <p:spPr bwMode="auto">
                <a:xfrm>
                  <a:off x="2445" y="2702"/>
                  <a:ext cx="10" cy="13"/>
                </a:xfrm>
                <a:custGeom>
                  <a:avLst/>
                  <a:gdLst>
                    <a:gd name="T0" fmla="*/ 0 w 10"/>
                    <a:gd name="T1" fmla="*/ 8 h 13"/>
                    <a:gd name="T2" fmla="*/ 10 w 10"/>
                    <a:gd name="T3" fmla="*/ 0 h 13"/>
                    <a:gd name="T4" fmla="*/ 10 w 10"/>
                    <a:gd name="T5" fmla="*/ 4 h 13"/>
                    <a:gd name="T6" fmla="*/ 0 w 10"/>
                    <a:gd name="T7" fmla="*/ 13 h 13"/>
                    <a:gd name="T8" fmla="*/ 0 w 10"/>
                    <a:gd name="T9" fmla="*/ 8 h 13"/>
                  </a:gdLst>
                  <a:ahLst/>
                  <a:cxnLst>
                    <a:cxn ang="0">
                      <a:pos x="T0" y="T1"/>
                    </a:cxn>
                    <a:cxn ang="0">
                      <a:pos x="T2" y="T3"/>
                    </a:cxn>
                    <a:cxn ang="0">
                      <a:pos x="T4" y="T5"/>
                    </a:cxn>
                    <a:cxn ang="0">
                      <a:pos x="T6" y="T7"/>
                    </a:cxn>
                    <a:cxn ang="0">
                      <a:pos x="T8" y="T9"/>
                    </a:cxn>
                  </a:cxnLst>
                  <a:rect l="0" t="0" r="r" b="b"/>
                  <a:pathLst>
                    <a:path w="10" h="13">
                      <a:moveTo>
                        <a:pt x="0" y="8"/>
                      </a:moveTo>
                      <a:lnTo>
                        <a:pt x="10" y="0"/>
                      </a:lnTo>
                      <a:lnTo>
                        <a:pt x="10" y="4"/>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5" name="Freeform 545"/>
                <p:cNvSpPr>
                  <a:spLocks/>
                </p:cNvSpPr>
                <p:nvPr/>
              </p:nvSpPr>
              <p:spPr bwMode="auto">
                <a:xfrm>
                  <a:off x="2445" y="2731"/>
                  <a:ext cx="12" cy="239"/>
                </a:xfrm>
                <a:custGeom>
                  <a:avLst/>
                  <a:gdLst>
                    <a:gd name="T0" fmla="*/ 0 w 12"/>
                    <a:gd name="T1" fmla="*/ 8 h 239"/>
                    <a:gd name="T2" fmla="*/ 10 w 12"/>
                    <a:gd name="T3" fmla="*/ 0 h 239"/>
                    <a:gd name="T4" fmla="*/ 10 w 12"/>
                    <a:gd name="T5" fmla="*/ 187 h 239"/>
                    <a:gd name="T6" fmla="*/ 6 w 12"/>
                    <a:gd name="T7" fmla="*/ 191 h 239"/>
                    <a:gd name="T8" fmla="*/ 6 w 12"/>
                    <a:gd name="T9" fmla="*/ 196 h 239"/>
                    <a:gd name="T10" fmla="*/ 9 w 12"/>
                    <a:gd name="T11" fmla="*/ 202 h 239"/>
                    <a:gd name="T12" fmla="*/ 12 w 12"/>
                    <a:gd name="T13" fmla="*/ 203 h 239"/>
                    <a:gd name="T14" fmla="*/ 12 w 12"/>
                    <a:gd name="T15" fmla="*/ 239 h 239"/>
                    <a:gd name="T16" fmla="*/ 8 w 12"/>
                    <a:gd name="T17" fmla="*/ 239 h 239"/>
                    <a:gd name="T18" fmla="*/ 0 w 12"/>
                    <a:gd name="T19" fmla="*/ 237 h 239"/>
                    <a:gd name="T20" fmla="*/ 0 w 12"/>
                    <a:gd name="T21" fmla="*/ 208 h 239"/>
                    <a:gd name="T22" fmla="*/ 1 w 12"/>
                    <a:gd name="T23" fmla="*/ 210 h 239"/>
                    <a:gd name="T24" fmla="*/ 0 w 12"/>
                    <a:gd name="T25" fmla="*/ 206 h 239"/>
                    <a:gd name="T26" fmla="*/ 0 w 12"/>
                    <a:gd name="T27" fmla="*/ 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39">
                      <a:moveTo>
                        <a:pt x="0" y="8"/>
                      </a:moveTo>
                      <a:lnTo>
                        <a:pt x="10" y="0"/>
                      </a:lnTo>
                      <a:lnTo>
                        <a:pt x="10" y="187"/>
                      </a:lnTo>
                      <a:lnTo>
                        <a:pt x="6" y="191"/>
                      </a:lnTo>
                      <a:lnTo>
                        <a:pt x="6" y="196"/>
                      </a:lnTo>
                      <a:lnTo>
                        <a:pt x="9" y="202"/>
                      </a:lnTo>
                      <a:lnTo>
                        <a:pt x="12" y="203"/>
                      </a:lnTo>
                      <a:lnTo>
                        <a:pt x="12" y="239"/>
                      </a:lnTo>
                      <a:lnTo>
                        <a:pt x="8" y="239"/>
                      </a:lnTo>
                      <a:lnTo>
                        <a:pt x="0" y="237"/>
                      </a:lnTo>
                      <a:lnTo>
                        <a:pt x="0" y="208"/>
                      </a:lnTo>
                      <a:lnTo>
                        <a:pt x="1" y="210"/>
                      </a:lnTo>
                      <a:lnTo>
                        <a:pt x="0" y="206"/>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6" name="Rectangle 546"/>
                <p:cNvSpPr>
                  <a:spLocks noChangeArrowheads="1"/>
                </p:cNvSpPr>
                <p:nvPr/>
              </p:nvSpPr>
              <p:spPr bwMode="auto">
                <a:xfrm>
                  <a:off x="2457" y="1740"/>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67" name="Freeform 547"/>
                <p:cNvSpPr>
                  <a:spLocks/>
                </p:cNvSpPr>
                <p:nvPr/>
              </p:nvSpPr>
              <p:spPr bwMode="auto">
                <a:xfrm>
                  <a:off x="2457" y="1795"/>
                  <a:ext cx="8" cy="14"/>
                </a:xfrm>
                <a:custGeom>
                  <a:avLst/>
                  <a:gdLst>
                    <a:gd name="T0" fmla="*/ 0 w 8"/>
                    <a:gd name="T1" fmla="*/ 0 h 14"/>
                    <a:gd name="T2" fmla="*/ 8 w 8"/>
                    <a:gd name="T3" fmla="*/ 0 h 14"/>
                    <a:gd name="T4" fmla="*/ 8 w 8"/>
                    <a:gd name="T5" fmla="*/ 7 h 14"/>
                    <a:gd name="T6" fmla="*/ 0 w 8"/>
                    <a:gd name="T7" fmla="*/ 14 h 14"/>
                    <a:gd name="T8" fmla="*/ 0 w 8"/>
                    <a:gd name="T9" fmla="*/ 0 h 14"/>
                  </a:gdLst>
                  <a:ahLst/>
                  <a:cxnLst>
                    <a:cxn ang="0">
                      <a:pos x="T0" y="T1"/>
                    </a:cxn>
                    <a:cxn ang="0">
                      <a:pos x="T2" y="T3"/>
                    </a:cxn>
                    <a:cxn ang="0">
                      <a:pos x="T4" y="T5"/>
                    </a:cxn>
                    <a:cxn ang="0">
                      <a:pos x="T6" y="T7"/>
                    </a:cxn>
                    <a:cxn ang="0">
                      <a:pos x="T8" y="T9"/>
                    </a:cxn>
                  </a:cxnLst>
                  <a:rect l="0" t="0" r="r" b="b"/>
                  <a:pathLst>
                    <a:path w="8" h="14">
                      <a:moveTo>
                        <a:pt x="0" y="0"/>
                      </a:moveTo>
                      <a:lnTo>
                        <a:pt x="8" y="0"/>
                      </a:lnTo>
                      <a:lnTo>
                        <a:pt x="8" y="7"/>
                      </a:lnTo>
                      <a:lnTo>
                        <a:pt x="0" y="1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8" name="Freeform 548"/>
                <p:cNvSpPr>
                  <a:spLocks/>
                </p:cNvSpPr>
                <p:nvPr/>
              </p:nvSpPr>
              <p:spPr bwMode="auto">
                <a:xfrm>
                  <a:off x="2457" y="1829"/>
                  <a:ext cx="8" cy="13"/>
                </a:xfrm>
                <a:custGeom>
                  <a:avLst/>
                  <a:gdLst>
                    <a:gd name="T0" fmla="*/ 0 w 8"/>
                    <a:gd name="T1" fmla="*/ 8 h 13"/>
                    <a:gd name="T2" fmla="*/ 8 w 8"/>
                    <a:gd name="T3" fmla="*/ 0 h 13"/>
                    <a:gd name="T4" fmla="*/ 8 w 8"/>
                    <a:gd name="T5" fmla="*/ 5 h 13"/>
                    <a:gd name="T6" fmla="*/ 0 w 8"/>
                    <a:gd name="T7" fmla="*/ 13 h 13"/>
                    <a:gd name="T8" fmla="*/ 0 w 8"/>
                    <a:gd name="T9" fmla="*/ 8 h 13"/>
                  </a:gdLst>
                  <a:ahLst/>
                  <a:cxnLst>
                    <a:cxn ang="0">
                      <a:pos x="T0" y="T1"/>
                    </a:cxn>
                    <a:cxn ang="0">
                      <a:pos x="T2" y="T3"/>
                    </a:cxn>
                    <a:cxn ang="0">
                      <a:pos x="T4" y="T5"/>
                    </a:cxn>
                    <a:cxn ang="0">
                      <a:pos x="T6" y="T7"/>
                    </a:cxn>
                    <a:cxn ang="0">
                      <a:pos x="T8" y="T9"/>
                    </a:cxn>
                  </a:cxnLst>
                  <a:rect l="0" t="0" r="r" b="b"/>
                  <a:pathLst>
                    <a:path w="8" h="13">
                      <a:moveTo>
                        <a:pt x="0" y="8"/>
                      </a:moveTo>
                      <a:lnTo>
                        <a:pt x="8" y="0"/>
                      </a:lnTo>
                      <a:lnTo>
                        <a:pt x="8" y="5"/>
                      </a:lnTo>
                      <a:lnTo>
                        <a:pt x="0" y="13"/>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69" name="Freeform 549"/>
                <p:cNvSpPr>
                  <a:spLocks/>
                </p:cNvSpPr>
                <p:nvPr/>
              </p:nvSpPr>
              <p:spPr bwMode="auto">
                <a:xfrm>
                  <a:off x="2455" y="1870"/>
                  <a:ext cx="4" cy="1"/>
                </a:xfrm>
                <a:custGeom>
                  <a:avLst/>
                  <a:gdLst>
                    <a:gd name="T0" fmla="*/ 2 w 4"/>
                    <a:gd name="T1" fmla="*/ 0 h 1"/>
                    <a:gd name="T2" fmla="*/ 4 w 4"/>
                    <a:gd name="T3" fmla="*/ 0 h 1"/>
                    <a:gd name="T4" fmla="*/ 2 w 4"/>
                    <a:gd name="T5" fmla="*/ 0 h 1"/>
                    <a:gd name="T6" fmla="*/ 2 w 4"/>
                    <a:gd name="T7" fmla="*/ 0 h 1"/>
                    <a:gd name="T8" fmla="*/ 0 w 4"/>
                    <a:gd name="T9" fmla="*/ 1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lnTo>
                        <a:pt x="4" y="0"/>
                      </a:lnTo>
                      <a:lnTo>
                        <a:pt x="2" y="0"/>
                      </a:lnTo>
                      <a:lnTo>
                        <a:pt x="2" y="0"/>
                      </a:lnTo>
                      <a:lnTo>
                        <a:pt x="0" y="1"/>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270" name="Freeform 550"/>
              <p:cNvSpPr>
                <a:spLocks/>
              </p:cNvSpPr>
              <p:nvPr/>
            </p:nvSpPr>
            <p:spPr bwMode="auto">
              <a:xfrm>
                <a:off x="2457" y="1883"/>
                <a:ext cx="8" cy="23"/>
              </a:xfrm>
              <a:custGeom>
                <a:avLst/>
                <a:gdLst>
                  <a:gd name="T0" fmla="*/ 0 w 8"/>
                  <a:gd name="T1" fmla="*/ 1 h 23"/>
                  <a:gd name="T2" fmla="*/ 5 w 8"/>
                  <a:gd name="T3" fmla="*/ 0 h 23"/>
                  <a:gd name="T4" fmla="*/ 8 w 8"/>
                  <a:gd name="T5" fmla="*/ 0 h 23"/>
                  <a:gd name="T6" fmla="*/ 8 w 8"/>
                  <a:gd name="T7" fmla="*/ 23 h 23"/>
                  <a:gd name="T8" fmla="*/ 2 w 8"/>
                  <a:gd name="T9" fmla="*/ 23 h 23"/>
                  <a:gd name="T10" fmla="*/ 0 w 8"/>
                  <a:gd name="T11" fmla="*/ 23 h 23"/>
                  <a:gd name="T12" fmla="*/ 0 w 8"/>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8" h="23">
                    <a:moveTo>
                      <a:pt x="0" y="1"/>
                    </a:moveTo>
                    <a:lnTo>
                      <a:pt x="5" y="0"/>
                    </a:lnTo>
                    <a:lnTo>
                      <a:pt x="8" y="0"/>
                    </a:lnTo>
                    <a:lnTo>
                      <a:pt x="8" y="23"/>
                    </a:lnTo>
                    <a:lnTo>
                      <a:pt x="2" y="23"/>
                    </a:lnTo>
                    <a:lnTo>
                      <a:pt x="0" y="2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1" name="Freeform 551"/>
              <p:cNvSpPr>
                <a:spLocks/>
              </p:cNvSpPr>
              <p:nvPr/>
            </p:nvSpPr>
            <p:spPr bwMode="auto">
              <a:xfrm>
                <a:off x="2457" y="1995"/>
                <a:ext cx="8" cy="19"/>
              </a:xfrm>
              <a:custGeom>
                <a:avLst/>
                <a:gdLst>
                  <a:gd name="T0" fmla="*/ 0 w 8"/>
                  <a:gd name="T1" fmla="*/ 3 h 19"/>
                  <a:gd name="T2" fmla="*/ 2 w 8"/>
                  <a:gd name="T3" fmla="*/ 1 h 19"/>
                  <a:gd name="T4" fmla="*/ 8 w 8"/>
                  <a:gd name="T5" fmla="*/ 0 h 19"/>
                  <a:gd name="T6" fmla="*/ 8 w 8"/>
                  <a:gd name="T7" fmla="*/ 16 h 19"/>
                  <a:gd name="T8" fmla="*/ 5 w 8"/>
                  <a:gd name="T9" fmla="*/ 17 h 19"/>
                  <a:gd name="T10" fmla="*/ 0 w 8"/>
                  <a:gd name="T11" fmla="*/ 19 h 19"/>
                  <a:gd name="T12" fmla="*/ 0 w 8"/>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0" y="3"/>
                    </a:moveTo>
                    <a:lnTo>
                      <a:pt x="2" y="1"/>
                    </a:lnTo>
                    <a:lnTo>
                      <a:pt x="8" y="0"/>
                    </a:lnTo>
                    <a:lnTo>
                      <a:pt x="8" y="16"/>
                    </a:lnTo>
                    <a:lnTo>
                      <a:pt x="5" y="17"/>
                    </a:lnTo>
                    <a:lnTo>
                      <a:pt x="0" y="19"/>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2" name="Freeform 552"/>
              <p:cNvSpPr>
                <a:spLocks/>
              </p:cNvSpPr>
              <p:nvPr/>
            </p:nvSpPr>
            <p:spPr bwMode="auto">
              <a:xfrm>
                <a:off x="2457" y="2052"/>
                <a:ext cx="8" cy="21"/>
              </a:xfrm>
              <a:custGeom>
                <a:avLst/>
                <a:gdLst>
                  <a:gd name="T0" fmla="*/ 0 w 8"/>
                  <a:gd name="T1" fmla="*/ 1 h 21"/>
                  <a:gd name="T2" fmla="*/ 8 w 8"/>
                  <a:gd name="T3" fmla="*/ 0 h 21"/>
                  <a:gd name="T4" fmla="*/ 8 w 8"/>
                  <a:gd name="T5" fmla="*/ 19 h 21"/>
                  <a:gd name="T6" fmla="*/ 4 w 8"/>
                  <a:gd name="T7" fmla="*/ 21 h 21"/>
                  <a:gd name="T8" fmla="*/ 0 w 8"/>
                  <a:gd name="T9" fmla="*/ 21 h 21"/>
                  <a:gd name="T10" fmla="*/ 0 w 8"/>
                  <a:gd name="T11" fmla="*/ 1 h 21"/>
                </a:gdLst>
                <a:ahLst/>
                <a:cxnLst>
                  <a:cxn ang="0">
                    <a:pos x="T0" y="T1"/>
                  </a:cxn>
                  <a:cxn ang="0">
                    <a:pos x="T2" y="T3"/>
                  </a:cxn>
                  <a:cxn ang="0">
                    <a:pos x="T4" y="T5"/>
                  </a:cxn>
                  <a:cxn ang="0">
                    <a:pos x="T6" y="T7"/>
                  </a:cxn>
                  <a:cxn ang="0">
                    <a:pos x="T8" y="T9"/>
                  </a:cxn>
                  <a:cxn ang="0">
                    <a:pos x="T10" y="T11"/>
                  </a:cxn>
                </a:cxnLst>
                <a:rect l="0" t="0" r="r" b="b"/>
                <a:pathLst>
                  <a:path w="8" h="21">
                    <a:moveTo>
                      <a:pt x="0" y="1"/>
                    </a:moveTo>
                    <a:lnTo>
                      <a:pt x="8" y="0"/>
                    </a:lnTo>
                    <a:lnTo>
                      <a:pt x="8" y="19"/>
                    </a:lnTo>
                    <a:lnTo>
                      <a:pt x="4" y="21"/>
                    </a:lnTo>
                    <a:lnTo>
                      <a:pt x="0" y="2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3" name="Freeform 553"/>
              <p:cNvSpPr>
                <a:spLocks/>
              </p:cNvSpPr>
              <p:nvPr/>
            </p:nvSpPr>
            <p:spPr bwMode="auto">
              <a:xfrm>
                <a:off x="2457" y="2195"/>
                <a:ext cx="8" cy="23"/>
              </a:xfrm>
              <a:custGeom>
                <a:avLst/>
                <a:gdLst>
                  <a:gd name="T0" fmla="*/ 0 w 8"/>
                  <a:gd name="T1" fmla="*/ 0 h 23"/>
                  <a:gd name="T2" fmla="*/ 8 w 8"/>
                  <a:gd name="T3" fmla="*/ 0 h 23"/>
                  <a:gd name="T4" fmla="*/ 8 w 8"/>
                  <a:gd name="T5" fmla="*/ 23 h 23"/>
                  <a:gd name="T6" fmla="*/ 6 w 8"/>
                  <a:gd name="T7" fmla="*/ 23 h 23"/>
                  <a:gd name="T8" fmla="*/ 0 w 8"/>
                  <a:gd name="T9" fmla="*/ 23 h 23"/>
                  <a:gd name="T10" fmla="*/ 0 w 8"/>
                  <a:gd name="T11" fmla="*/ 0 h 23"/>
                </a:gdLst>
                <a:ahLst/>
                <a:cxnLst>
                  <a:cxn ang="0">
                    <a:pos x="T0" y="T1"/>
                  </a:cxn>
                  <a:cxn ang="0">
                    <a:pos x="T2" y="T3"/>
                  </a:cxn>
                  <a:cxn ang="0">
                    <a:pos x="T4" y="T5"/>
                  </a:cxn>
                  <a:cxn ang="0">
                    <a:pos x="T6" y="T7"/>
                  </a:cxn>
                  <a:cxn ang="0">
                    <a:pos x="T8" y="T9"/>
                  </a:cxn>
                  <a:cxn ang="0">
                    <a:pos x="T10" y="T11"/>
                  </a:cxn>
                </a:cxnLst>
                <a:rect l="0" t="0" r="r" b="b"/>
                <a:pathLst>
                  <a:path w="8" h="23">
                    <a:moveTo>
                      <a:pt x="0" y="0"/>
                    </a:moveTo>
                    <a:lnTo>
                      <a:pt x="8" y="0"/>
                    </a:lnTo>
                    <a:lnTo>
                      <a:pt x="8" y="23"/>
                    </a:lnTo>
                    <a:lnTo>
                      <a:pt x="6"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4" name="Freeform 554"/>
              <p:cNvSpPr>
                <a:spLocks/>
              </p:cNvSpPr>
              <p:nvPr/>
            </p:nvSpPr>
            <p:spPr bwMode="auto">
              <a:xfrm>
                <a:off x="2457" y="2248"/>
                <a:ext cx="8" cy="24"/>
              </a:xfrm>
              <a:custGeom>
                <a:avLst/>
                <a:gdLst>
                  <a:gd name="T0" fmla="*/ 0 w 8"/>
                  <a:gd name="T1" fmla="*/ 3 h 24"/>
                  <a:gd name="T2" fmla="*/ 4 w 8"/>
                  <a:gd name="T3" fmla="*/ 1 h 24"/>
                  <a:gd name="T4" fmla="*/ 8 w 8"/>
                  <a:gd name="T5" fmla="*/ 0 h 24"/>
                  <a:gd name="T6" fmla="*/ 8 w 8"/>
                  <a:gd name="T7" fmla="*/ 24 h 24"/>
                  <a:gd name="T8" fmla="*/ 4 w 8"/>
                  <a:gd name="T9" fmla="*/ 24 h 24"/>
                  <a:gd name="T10" fmla="*/ 0 w 8"/>
                  <a:gd name="T11" fmla="*/ 24 h 24"/>
                  <a:gd name="T12" fmla="*/ 0 w 8"/>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8" h="24">
                    <a:moveTo>
                      <a:pt x="0" y="3"/>
                    </a:moveTo>
                    <a:lnTo>
                      <a:pt x="4" y="1"/>
                    </a:lnTo>
                    <a:lnTo>
                      <a:pt x="8" y="0"/>
                    </a:lnTo>
                    <a:lnTo>
                      <a:pt x="8" y="24"/>
                    </a:lnTo>
                    <a:lnTo>
                      <a:pt x="4" y="24"/>
                    </a:lnTo>
                    <a:lnTo>
                      <a:pt x="0" y="24"/>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5" name="Freeform 555"/>
              <p:cNvSpPr>
                <a:spLocks/>
              </p:cNvSpPr>
              <p:nvPr/>
            </p:nvSpPr>
            <p:spPr bwMode="auto">
              <a:xfrm>
                <a:off x="2457" y="2334"/>
                <a:ext cx="8" cy="21"/>
              </a:xfrm>
              <a:custGeom>
                <a:avLst/>
                <a:gdLst>
                  <a:gd name="T0" fmla="*/ 0 w 8"/>
                  <a:gd name="T1" fmla="*/ 3 h 21"/>
                  <a:gd name="T2" fmla="*/ 8 w 8"/>
                  <a:gd name="T3" fmla="*/ 0 h 21"/>
                  <a:gd name="T4" fmla="*/ 8 w 8"/>
                  <a:gd name="T5" fmla="*/ 15 h 21"/>
                  <a:gd name="T6" fmla="*/ 0 w 8"/>
                  <a:gd name="T7" fmla="*/ 21 h 21"/>
                  <a:gd name="T8" fmla="*/ 0 w 8"/>
                  <a:gd name="T9" fmla="*/ 3 h 21"/>
                </a:gdLst>
                <a:ahLst/>
                <a:cxnLst>
                  <a:cxn ang="0">
                    <a:pos x="T0" y="T1"/>
                  </a:cxn>
                  <a:cxn ang="0">
                    <a:pos x="T2" y="T3"/>
                  </a:cxn>
                  <a:cxn ang="0">
                    <a:pos x="T4" y="T5"/>
                  </a:cxn>
                  <a:cxn ang="0">
                    <a:pos x="T6" y="T7"/>
                  </a:cxn>
                  <a:cxn ang="0">
                    <a:pos x="T8" y="T9"/>
                  </a:cxn>
                </a:cxnLst>
                <a:rect l="0" t="0" r="r" b="b"/>
                <a:pathLst>
                  <a:path w="8" h="21">
                    <a:moveTo>
                      <a:pt x="0" y="3"/>
                    </a:moveTo>
                    <a:lnTo>
                      <a:pt x="8" y="0"/>
                    </a:lnTo>
                    <a:lnTo>
                      <a:pt x="8" y="15"/>
                    </a:lnTo>
                    <a:lnTo>
                      <a:pt x="0" y="21"/>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6" name="Freeform 556"/>
              <p:cNvSpPr>
                <a:spLocks/>
              </p:cNvSpPr>
              <p:nvPr/>
            </p:nvSpPr>
            <p:spPr bwMode="auto">
              <a:xfrm>
                <a:off x="2457" y="2372"/>
                <a:ext cx="8" cy="8"/>
              </a:xfrm>
              <a:custGeom>
                <a:avLst/>
                <a:gdLst>
                  <a:gd name="T0" fmla="*/ 0 w 8"/>
                  <a:gd name="T1" fmla="*/ 4 h 8"/>
                  <a:gd name="T2" fmla="*/ 2 w 8"/>
                  <a:gd name="T3" fmla="*/ 2 h 8"/>
                  <a:gd name="T4" fmla="*/ 8 w 8"/>
                  <a:gd name="T5" fmla="*/ 0 h 8"/>
                  <a:gd name="T6" fmla="*/ 8 w 8"/>
                  <a:gd name="T7" fmla="*/ 2 h 8"/>
                  <a:gd name="T8" fmla="*/ 5 w 8"/>
                  <a:gd name="T9" fmla="*/ 4 h 8"/>
                  <a:gd name="T10" fmla="*/ 0 w 8"/>
                  <a:gd name="T11" fmla="*/ 8 h 8"/>
                  <a:gd name="T12" fmla="*/ 0 w 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0" y="4"/>
                    </a:moveTo>
                    <a:lnTo>
                      <a:pt x="2" y="2"/>
                    </a:lnTo>
                    <a:lnTo>
                      <a:pt x="8" y="0"/>
                    </a:lnTo>
                    <a:lnTo>
                      <a:pt x="8" y="2"/>
                    </a:lnTo>
                    <a:lnTo>
                      <a:pt x="5" y="4"/>
                    </a:lnTo>
                    <a:lnTo>
                      <a:pt x="0" y="8"/>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7" name="Freeform 557"/>
              <p:cNvSpPr>
                <a:spLocks/>
              </p:cNvSpPr>
              <p:nvPr/>
            </p:nvSpPr>
            <p:spPr bwMode="auto">
              <a:xfrm>
                <a:off x="2457" y="2395"/>
                <a:ext cx="8" cy="27"/>
              </a:xfrm>
              <a:custGeom>
                <a:avLst/>
                <a:gdLst>
                  <a:gd name="T0" fmla="*/ 0 w 8"/>
                  <a:gd name="T1" fmla="*/ 7 h 27"/>
                  <a:gd name="T2" fmla="*/ 2 w 8"/>
                  <a:gd name="T3" fmla="*/ 4 h 27"/>
                  <a:gd name="T4" fmla="*/ 8 w 8"/>
                  <a:gd name="T5" fmla="*/ 0 h 27"/>
                  <a:gd name="T6" fmla="*/ 8 w 8"/>
                  <a:gd name="T7" fmla="*/ 19 h 27"/>
                  <a:gd name="T8" fmla="*/ 1 w 8"/>
                  <a:gd name="T9" fmla="*/ 25 h 27"/>
                  <a:gd name="T10" fmla="*/ 0 w 8"/>
                  <a:gd name="T11" fmla="*/ 27 h 27"/>
                  <a:gd name="T12" fmla="*/ 0 w 8"/>
                  <a:gd name="T13" fmla="*/ 7 h 27"/>
                </a:gdLst>
                <a:ahLst/>
                <a:cxnLst>
                  <a:cxn ang="0">
                    <a:pos x="T0" y="T1"/>
                  </a:cxn>
                  <a:cxn ang="0">
                    <a:pos x="T2" y="T3"/>
                  </a:cxn>
                  <a:cxn ang="0">
                    <a:pos x="T4" y="T5"/>
                  </a:cxn>
                  <a:cxn ang="0">
                    <a:pos x="T6" y="T7"/>
                  </a:cxn>
                  <a:cxn ang="0">
                    <a:pos x="T8" y="T9"/>
                  </a:cxn>
                  <a:cxn ang="0">
                    <a:pos x="T10" y="T11"/>
                  </a:cxn>
                  <a:cxn ang="0">
                    <a:pos x="T12" y="T13"/>
                  </a:cxn>
                </a:cxnLst>
                <a:rect l="0" t="0" r="r" b="b"/>
                <a:pathLst>
                  <a:path w="8" h="27">
                    <a:moveTo>
                      <a:pt x="0" y="7"/>
                    </a:moveTo>
                    <a:lnTo>
                      <a:pt x="2" y="4"/>
                    </a:lnTo>
                    <a:lnTo>
                      <a:pt x="8" y="0"/>
                    </a:lnTo>
                    <a:lnTo>
                      <a:pt x="8" y="19"/>
                    </a:lnTo>
                    <a:lnTo>
                      <a:pt x="1" y="25"/>
                    </a:lnTo>
                    <a:lnTo>
                      <a:pt x="0" y="2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8" name="Freeform 558"/>
              <p:cNvSpPr>
                <a:spLocks/>
              </p:cNvSpPr>
              <p:nvPr/>
            </p:nvSpPr>
            <p:spPr bwMode="auto">
              <a:xfrm>
                <a:off x="2457" y="2434"/>
                <a:ext cx="8" cy="36"/>
              </a:xfrm>
              <a:custGeom>
                <a:avLst/>
                <a:gdLst>
                  <a:gd name="T0" fmla="*/ 0 w 8"/>
                  <a:gd name="T1" fmla="*/ 0 h 36"/>
                  <a:gd name="T2" fmla="*/ 8 w 8"/>
                  <a:gd name="T3" fmla="*/ 0 h 36"/>
                  <a:gd name="T4" fmla="*/ 8 w 8"/>
                  <a:gd name="T5" fmla="*/ 11 h 36"/>
                  <a:gd name="T6" fmla="*/ 6 w 8"/>
                  <a:gd name="T7" fmla="*/ 13 h 36"/>
                  <a:gd name="T8" fmla="*/ 8 w 8"/>
                  <a:gd name="T9" fmla="*/ 13 h 36"/>
                  <a:gd name="T10" fmla="*/ 8 w 8"/>
                  <a:gd name="T11" fmla="*/ 36 h 36"/>
                  <a:gd name="T12" fmla="*/ 0 w 8"/>
                  <a:gd name="T13" fmla="*/ 36 h 36"/>
                  <a:gd name="T14" fmla="*/ 0 w 8"/>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36">
                    <a:moveTo>
                      <a:pt x="0" y="0"/>
                    </a:moveTo>
                    <a:lnTo>
                      <a:pt x="8" y="0"/>
                    </a:lnTo>
                    <a:lnTo>
                      <a:pt x="8" y="11"/>
                    </a:lnTo>
                    <a:lnTo>
                      <a:pt x="6" y="13"/>
                    </a:lnTo>
                    <a:lnTo>
                      <a:pt x="8" y="13"/>
                    </a:lnTo>
                    <a:lnTo>
                      <a:pt x="8" y="36"/>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79" name="Rectangle 559"/>
              <p:cNvSpPr>
                <a:spLocks noChangeArrowheads="1"/>
              </p:cNvSpPr>
              <p:nvPr/>
            </p:nvSpPr>
            <p:spPr bwMode="auto">
              <a:xfrm>
                <a:off x="2457" y="2501"/>
                <a:ext cx="8"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80" name="Freeform 560"/>
              <p:cNvSpPr>
                <a:spLocks/>
              </p:cNvSpPr>
              <p:nvPr/>
            </p:nvSpPr>
            <p:spPr bwMode="auto">
              <a:xfrm>
                <a:off x="2457" y="2652"/>
                <a:ext cx="8" cy="24"/>
              </a:xfrm>
              <a:custGeom>
                <a:avLst/>
                <a:gdLst>
                  <a:gd name="T0" fmla="*/ 0 w 8"/>
                  <a:gd name="T1" fmla="*/ 4 h 24"/>
                  <a:gd name="T2" fmla="*/ 8 w 8"/>
                  <a:gd name="T3" fmla="*/ 0 h 24"/>
                  <a:gd name="T4" fmla="*/ 8 w 8"/>
                  <a:gd name="T5" fmla="*/ 19 h 24"/>
                  <a:gd name="T6" fmla="*/ 5 w 8"/>
                  <a:gd name="T7" fmla="*/ 19 h 24"/>
                  <a:gd name="T8" fmla="*/ 0 w 8"/>
                  <a:gd name="T9" fmla="*/ 24 h 24"/>
                  <a:gd name="T10" fmla="*/ 0 w 8"/>
                  <a:gd name="T11" fmla="*/ 4 h 24"/>
                </a:gdLst>
                <a:ahLst/>
                <a:cxnLst>
                  <a:cxn ang="0">
                    <a:pos x="T0" y="T1"/>
                  </a:cxn>
                  <a:cxn ang="0">
                    <a:pos x="T2" y="T3"/>
                  </a:cxn>
                  <a:cxn ang="0">
                    <a:pos x="T4" y="T5"/>
                  </a:cxn>
                  <a:cxn ang="0">
                    <a:pos x="T6" y="T7"/>
                  </a:cxn>
                  <a:cxn ang="0">
                    <a:pos x="T8" y="T9"/>
                  </a:cxn>
                  <a:cxn ang="0">
                    <a:pos x="T10" y="T11"/>
                  </a:cxn>
                </a:cxnLst>
                <a:rect l="0" t="0" r="r" b="b"/>
                <a:pathLst>
                  <a:path w="8" h="24">
                    <a:moveTo>
                      <a:pt x="0" y="4"/>
                    </a:moveTo>
                    <a:lnTo>
                      <a:pt x="8" y="0"/>
                    </a:lnTo>
                    <a:lnTo>
                      <a:pt x="8" y="19"/>
                    </a:lnTo>
                    <a:lnTo>
                      <a:pt x="5" y="19"/>
                    </a:lnTo>
                    <a:lnTo>
                      <a:pt x="0" y="2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1" name="Freeform 561"/>
              <p:cNvSpPr>
                <a:spLocks/>
              </p:cNvSpPr>
              <p:nvPr/>
            </p:nvSpPr>
            <p:spPr bwMode="auto">
              <a:xfrm>
                <a:off x="2457" y="2934"/>
                <a:ext cx="8" cy="37"/>
              </a:xfrm>
              <a:custGeom>
                <a:avLst/>
                <a:gdLst>
                  <a:gd name="T0" fmla="*/ 0 w 8"/>
                  <a:gd name="T1" fmla="*/ 0 h 37"/>
                  <a:gd name="T2" fmla="*/ 6 w 8"/>
                  <a:gd name="T3" fmla="*/ 1 h 37"/>
                  <a:gd name="T4" fmla="*/ 8 w 8"/>
                  <a:gd name="T5" fmla="*/ 1 h 37"/>
                  <a:gd name="T6" fmla="*/ 8 w 8"/>
                  <a:gd name="T7" fmla="*/ 14 h 37"/>
                  <a:gd name="T8" fmla="*/ 6 w 8"/>
                  <a:gd name="T9" fmla="*/ 11 h 37"/>
                  <a:gd name="T10" fmla="*/ 6 w 8"/>
                  <a:gd name="T11" fmla="*/ 13 h 37"/>
                  <a:gd name="T12" fmla="*/ 6 w 8"/>
                  <a:gd name="T13" fmla="*/ 14 h 37"/>
                  <a:gd name="T14" fmla="*/ 8 w 8"/>
                  <a:gd name="T15" fmla="*/ 16 h 37"/>
                  <a:gd name="T16" fmla="*/ 8 w 8"/>
                  <a:gd name="T17" fmla="*/ 37 h 37"/>
                  <a:gd name="T18" fmla="*/ 6 w 8"/>
                  <a:gd name="T19" fmla="*/ 37 h 37"/>
                  <a:gd name="T20" fmla="*/ 0 w 8"/>
                  <a:gd name="T21" fmla="*/ 36 h 37"/>
                  <a:gd name="T22" fmla="*/ 0 w 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7">
                    <a:moveTo>
                      <a:pt x="0" y="0"/>
                    </a:moveTo>
                    <a:lnTo>
                      <a:pt x="6" y="1"/>
                    </a:lnTo>
                    <a:lnTo>
                      <a:pt x="8" y="1"/>
                    </a:lnTo>
                    <a:lnTo>
                      <a:pt x="8" y="14"/>
                    </a:lnTo>
                    <a:lnTo>
                      <a:pt x="6" y="11"/>
                    </a:lnTo>
                    <a:lnTo>
                      <a:pt x="6" y="13"/>
                    </a:lnTo>
                    <a:lnTo>
                      <a:pt x="6" y="14"/>
                    </a:lnTo>
                    <a:lnTo>
                      <a:pt x="8" y="16"/>
                    </a:lnTo>
                    <a:lnTo>
                      <a:pt x="8" y="37"/>
                    </a:lnTo>
                    <a:lnTo>
                      <a:pt x="6" y="37"/>
                    </a:lnTo>
                    <a:lnTo>
                      <a:pt x="0" y="36"/>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2" name="Freeform 562"/>
              <p:cNvSpPr>
                <a:spLocks/>
              </p:cNvSpPr>
              <p:nvPr/>
            </p:nvSpPr>
            <p:spPr bwMode="auto">
              <a:xfrm>
                <a:off x="2465" y="1740"/>
                <a:ext cx="36" cy="23"/>
              </a:xfrm>
              <a:custGeom>
                <a:avLst/>
                <a:gdLst>
                  <a:gd name="T0" fmla="*/ 0 w 36"/>
                  <a:gd name="T1" fmla="*/ 0 h 23"/>
                  <a:gd name="T2" fmla="*/ 36 w 36"/>
                  <a:gd name="T3" fmla="*/ 0 h 23"/>
                  <a:gd name="T4" fmla="*/ 36 w 36"/>
                  <a:gd name="T5" fmla="*/ 23 h 23"/>
                  <a:gd name="T6" fmla="*/ 35 w 36"/>
                  <a:gd name="T7" fmla="*/ 23 h 23"/>
                  <a:gd name="T8" fmla="*/ 0 w 36"/>
                  <a:gd name="T9" fmla="*/ 23 h 23"/>
                  <a:gd name="T10" fmla="*/ 0 w 36"/>
                  <a:gd name="T11" fmla="*/ 0 h 23"/>
                </a:gdLst>
                <a:ahLst/>
                <a:cxnLst>
                  <a:cxn ang="0">
                    <a:pos x="T0" y="T1"/>
                  </a:cxn>
                  <a:cxn ang="0">
                    <a:pos x="T2" y="T3"/>
                  </a:cxn>
                  <a:cxn ang="0">
                    <a:pos x="T4" y="T5"/>
                  </a:cxn>
                  <a:cxn ang="0">
                    <a:pos x="T6" y="T7"/>
                  </a:cxn>
                  <a:cxn ang="0">
                    <a:pos x="T8" y="T9"/>
                  </a:cxn>
                  <a:cxn ang="0">
                    <a:pos x="T10" y="T11"/>
                  </a:cxn>
                </a:cxnLst>
                <a:rect l="0" t="0" r="r" b="b"/>
                <a:pathLst>
                  <a:path w="36" h="23">
                    <a:moveTo>
                      <a:pt x="0" y="0"/>
                    </a:moveTo>
                    <a:lnTo>
                      <a:pt x="36" y="0"/>
                    </a:lnTo>
                    <a:lnTo>
                      <a:pt x="36" y="23"/>
                    </a:lnTo>
                    <a:lnTo>
                      <a:pt x="3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3" name="Freeform 563"/>
              <p:cNvSpPr>
                <a:spLocks/>
              </p:cNvSpPr>
              <p:nvPr/>
            </p:nvSpPr>
            <p:spPr bwMode="auto">
              <a:xfrm>
                <a:off x="2465" y="1795"/>
                <a:ext cx="6" cy="7"/>
              </a:xfrm>
              <a:custGeom>
                <a:avLst/>
                <a:gdLst>
                  <a:gd name="T0" fmla="*/ 0 w 6"/>
                  <a:gd name="T1" fmla="*/ 0 h 7"/>
                  <a:gd name="T2" fmla="*/ 6 w 6"/>
                  <a:gd name="T3" fmla="*/ 0 h 7"/>
                  <a:gd name="T4" fmla="*/ 0 w 6"/>
                  <a:gd name="T5" fmla="*/ 7 h 7"/>
                  <a:gd name="T6" fmla="*/ 0 w 6"/>
                  <a:gd name="T7" fmla="*/ 0 h 7"/>
                </a:gdLst>
                <a:ahLst/>
                <a:cxnLst>
                  <a:cxn ang="0">
                    <a:pos x="T0" y="T1"/>
                  </a:cxn>
                  <a:cxn ang="0">
                    <a:pos x="T2" y="T3"/>
                  </a:cxn>
                  <a:cxn ang="0">
                    <a:pos x="T4" y="T5"/>
                  </a:cxn>
                  <a:cxn ang="0">
                    <a:pos x="T6" y="T7"/>
                  </a:cxn>
                </a:cxnLst>
                <a:rect l="0" t="0" r="r" b="b"/>
                <a:pathLst>
                  <a:path w="6" h="7">
                    <a:moveTo>
                      <a:pt x="0" y="0"/>
                    </a:moveTo>
                    <a:lnTo>
                      <a:pt x="6" y="0"/>
                    </a:lnTo>
                    <a:lnTo>
                      <a:pt x="0" y="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4" name="Freeform 564"/>
              <p:cNvSpPr>
                <a:spLocks/>
              </p:cNvSpPr>
              <p:nvPr/>
            </p:nvSpPr>
            <p:spPr bwMode="auto">
              <a:xfrm>
                <a:off x="2465" y="1795"/>
                <a:ext cx="36" cy="39"/>
              </a:xfrm>
              <a:custGeom>
                <a:avLst/>
                <a:gdLst>
                  <a:gd name="T0" fmla="*/ 0 w 36"/>
                  <a:gd name="T1" fmla="*/ 34 h 39"/>
                  <a:gd name="T2" fmla="*/ 32 w 36"/>
                  <a:gd name="T3" fmla="*/ 0 h 39"/>
                  <a:gd name="T4" fmla="*/ 36 w 36"/>
                  <a:gd name="T5" fmla="*/ 0 h 39"/>
                  <a:gd name="T6" fmla="*/ 0 w 36"/>
                  <a:gd name="T7" fmla="*/ 39 h 39"/>
                  <a:gd name="T8" fmla="*/ 0 w 36"/>
                  <a:gd name="T9" fmla="*/ 34 h 39"/>
                </a:gdLst>
                <a:ahLst/>
                <a:cxnLst>
                  <a:cxn ang="0">
                    <a:pos x="T0" y="T1"/>
                  </a:cxn>
                  <a:cxn ang="0">
                    <a:pos x="T2" y="T3"/>
                  </a:cxn>
                  <a:cxn ang="0">
                    <a:pos x="T4" y="T5"/>
                  </a:cxn>
                  <a:cxn ang="0">
                    <a:pos x="T6" y="T7"/>
                  </a:cxn>
                  <a:cxn ang="0">
                    <a:pos x="T8" y="T9"/>
                  </a:cxn>
                </a:cxnLst>
                <a:rect l="0" t="0" r="r" b="b"/>
                <a:pathLst>
                  <a:path w="36" h="39">
                    <a:moveTo>
                      <a:pt x="0" y="34"/>
                    </a:moveTo>
                    <a:lnTo>
                      <a:pt x="32" y="0"/>
                    </a:lnTo>
                    <a:lnTo>
                      <a:pt x="36" y="0"/>
                    </a:lnTo>
                    <a:lnTo>
                      <a:pt x="0" y="39"/>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5" name="Freeform 565"/>
              <p:cNvSpPr>
                <a:spLocks/>
              </p:cNvSpPr>
              <p:nvPr/>
            </p:nvSpPr>
            <p:spPr bwMode="auto">
              <a:xfrm>
                <a:off x="2465" y="1882"/>
                <a:ext cx="36" cy="129"/>
              </a:xfrm>
              <a:custGeom>
                <a:avLst/>
                <a:gdLst>
                  <a:gd name="T0" fmla="*/ 0 w 36"/>
                  <a:gd name="T1" fmla="*/ 1 h 129"/>
                  <a:gd name="T2" fmla="*/ 5 w 36"/>
                  <a:gd name="T3" fmla="*/ 0 h 129"/>
                  <a:gd name="T4" fmla="*/ 13 w 36"/>
                  <a:gd name="T5" fmla="*/ 0 h 129"/>
                  <a:gd name="T6" fmla="*/ 22 w 36"/>
                  <a:gd name="T7" fmla="*/ 0 h 129"/>
                  <a:gd name="T8" fmla="*/ 30 w 36"/>
                  <a:gd name="T9" fmla="*/ 0 h 129"/>
                  <a:gd name="T10" fmla="*/ 36 w 36"/>
                  <a:gd name="T11" fmla="*/ 2 h 129"/>
                  <a:gd name="T12" fmla="*/ 36 w 36"/>
                  <a:gd name="T13" fmla="*/ 97 h 129"/>
                  <a:gd name="T14" fmla="*/ 36 w 36"/>
                  <a:gd name="T15" fmla="*/ 97 h 129"/>
                  <a:gd name="T16" fmla="*/ 31 w 36"/>
                  <a:gd name="T17" fmla="*/ 105 h 129"/>
                  <a:gd name="T18" fmla="*/ 23 w 36"/>
                  <a:gd name="T19" fmla="*/ 113 h 129"/>
                  <a:gd name="T20" fmla="*/ 17 w 36"/>
                  <a:gd name="T21" fmla="*/ 121 h 129"/>
                  <a:gd name="T22" fmla="*/ 6 w 36"/>
                  <a:gd name="T23" fmla="*/ 125 h 129"/>
                  <a:gd name="T24" fmla="*/ 0 w 36"/>
                  <a:gd name="T25" fmla="*/ 129 h 129"/>
                  <a:gd name="T26" fmla="*/ 0 w 36"/>
                  <a:gd name="T27" fmla="*/ 113 h 129"/>
                  <a:gd name="T28" fmla="*/ 2 w 36"/>
                  <a:gd name="T29" fmla="*/ 112 h 129"/>
                  <a:gd name="T30" fmla="*/ 9 w 36"/>
                  <a:gd name="T31" fmla="*/ 108 h 129"/>
                  <a:gd name="T32" fmla="*/ 17 w 36"/>
                  <a:gd name="T33" fmla="*/ 104 h 129"/>
                  <a:gd name="T34" fmla="*/ 23 w 36"/>
                  <a:gd name="T35" fmla="*/ 95 h 129"/>
                  <a:gd name="T36" fmla="*/ 30 w 36"/>
                  <a:gd name="T37" fmla="*/ 84 h 129"/>
                  <a:gd name="T38" fmla="*/ 31 w 36"/>
                  <a:gd name="T39" fmla="*/ 78 h 129"/>
                  <a:gd name="T40" fmla="*/ 34 w 36"/>
                  <a:gd name="T41" fmla="*/ 72 h 129"/>
                  <a:gd name="T42" fmla="*/ 35 w 36"/>
                  <a:gd name="T43" fmla="*/ 64 h 129"/>
                  <a:gd name="T44" fmla="*/ 36 w 36"/>
                  <a:gd name="T45" fmla="*/ 58 h 129"/>
                  <a:gd name="T46" fmla="*/ 34 w 36"/>
                  <a:gd name="T47" fmla="*/ 46 h 129"/>
                  <a:gd name="T48" fmla="*/ 31 w 36"/>
                  <a:gd name="T49" fmla="*/ 39 h 129"/>
                  <a:gd name="T50" fmla="*/ 26 w 36"/>
                  <a:gd name="T51" fmla="*/ 35 h 129"/>
                  <a:gd name="T52" fmla="*/ 22 w 36"/>
                  <a:gd name="T53" fmla="*/ 35 h 129"/>
                  <a:gd name="T54" fmla="*/ 18 w 36"/>
                  <a:gd name="T55" fmla="*/ 35 h 129"/>
                  <a:gd name="T56" fmla="*/ 17 w 36"/>
                  <a:gd name="T57" fmla="*/ 37 h 129"/>
                  <a:gd name="T58" fmla="*/ 14 w 36"/>
                  <a:gd name="T59" fmla="*/ 30 h 129"/>
                  <a:gd name="T60" fmla="*/ 13 w 36"/>
                  <a:gd name="T61" fmla="*/ 28 h 129"/>
                  <a:gd name="T62" fmla="*/ 7 w 36"/>
                  <a:gd name="T63" fmla="*/ 24 h 129"/>
                  <a:gd name="T64" fmla="*/ 2 w 36"/>
                  <a:gd name="T65" fmla="*/ 24 h 129"/>
                  <a:gd name="T66" fmla="*/ 0 w 36"/>
                  <a:gd name="T67" fmla="*/ 24 h 129"/>
                  <a:gd name="T68" fmla="*/ 0 w 36"/>
                  <a:gd name="T69" fmla="*/ 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129">
                    <a:moveTo>
                      <a:pt x="0" y="1"/>
                    </a:moveTo>
                    <a:lnTo>
                      <a:pt x="5" y="0"/>
                    </a:lnTo>
                    <a:lnTo>
                      <a:pt x="13" y="0"/>
                    </a:lnTo>
                    <a:lnTo>
                      <a:pt x="22" y="0"/>
                    </a:lnTo>
                    <a:lnTo>
                      <a:pt x="30" y="0"/>
                    </a:lnTo>
                    <a:lnTo>
                      <a:pt x="36" y="2"/>
                    </a:lnTo>
                    <a:lnTo>
                      <a:pt x="36" y="97"/>
                    </a:lnTo>
                    <a:lnTo>
                      <a:pt x="36" y="97"/>
                    </a:lnTo>
                    <a:lnTo>
                      <a:pt x="31" y="105"/>
                    </a:lnTo>
                    <a:lnTo>
                      <a:pt x="23" y="113"/>
                    </a:lnTo>
                    <a:lnTo>
                      <a:pt x="17" y="121"/>
                    </a:lnTo>
                    <a:lnTo>
                      <a:pt x="6" y="125"/>
                    </a:lnTo>
                    <a:lnTo>
                      <a:pt x="0" y="129"/>
                    </a:lnTo>
                    <a:lnTo>
                      <a:pt x="0" y="113"/>
                    </a:lnTo>
                    <a:lnTo>
                      <a:pt x="2" y="112"/>
                    </a:lnTo>
                    <a:lnTo>
                      <a:pt x="9" y="108"/>
                    </a:lnTo>
                    <a:lnTo>
                      <a:pt x="17" y="104"/>
                    </a:lnTo>
                    <a:lnTo>
                      <a:pt x="23" y="95"/>
                    </a:lnTo>
                    <a:lnTo>
                      <a:pt x="30" y="84"/>
                    </a:lnTo>
                    <a:lnTo>
                      <a:pt x="31" y="78"/>
                    </a:lnTo>
                    <a:lnTo>
                      <a:pt x="34" y="72"/>
                    </a:lnTo>
                    <a:lnTo>
                      <a:pt x="35" y="64"/>
                    </a:lnTo>
                    <a:lnTo>
                      <a:pt x="36" y="58"/>
                    </a:lnTo>
                    <a:lnTo>
                      <a:pt x="34" y="46"/>
                    </a:lnTo>
                    <a:lnTo>
                      <a:pt x="31" y="39"/>
                    </a:lnTo>
                    <a:lnTo>
                      <a:pt x="26" y="35"/>
                    </a:lnTo>
                    <a:lnTo>
                      <a:pt x="22" y="35"/>
                    </a:lnTo>
                    <a:lnTo>
                      <a:pt x="18" y="35"/>
                    </a:lnTo>
                    <a:lnTo>
                      <a:pt x="17" y="37"/>
                    </a:lnTo>
                    <a:lnTo>
                      <a:pt x="14" y="30"/>
                    </a:lnTo>
                    <a:lnTo>
                      <a:pt x="13" y="28"/>
                    </a:lnTo>
                    <a:lnTo>
                      <a:pt x="7" y="24"/>
                    </a:lnTo>
                    <a:lnTo>
                      <a:pt x="2" y="24"/>
                    </a:lnTo>
                    <a:lnTo>
                      <a:pt x="0" y="24"/>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6" name="Freeform 566"/>
              <p:cNvSpPr>
                <a:spLocks/>
              </p:cNvSpPr>
              <p:nvPr/>
            </p:nvSpPr>
            <p:spPr bwMode="auto">
              <a:xfrm>
                <a:off x="2465" y="2036"/>
                <a:ext cx="36" cy="35"/>
              </a:xfrm>
              <a:custGeom>
                <a:avLst/>
                <a:gdLst>
                  <a:gd name="T0" fmla="*/ 0 w 36"/>
                  <a:gd name="T1" fmla="*/ 16 h 35"/>
                  <a:gd name="T2" fmla="*/ 0 w 36"/>
                  <a:gd name="T3" fmla="*/ 16 h 35"/>
                  <a:gd name="T4" fmla="*/ 11 w 36"/>
                  <a:gd name="T5" fmla="*/ 10 h 35"/>
                  <a:gd name="T6" fmla="*/ 25 w 36"/>
                  <a:gd name="T7" fmla="*/ 7 h 35"/>
                  <a:gd name="T8" fmla="*/ 36 w 36"/>
                  <a:gd name="T9" fmla="*/ 0 h 35"/>
                  <a:gd name="T10" fmla="*/ 36 w 36"/>
                  <a:gd name="T11" fmla="*/ 0 h 35"/>
                  <a:gd name="T12" fmla="*/ 36 w 36"/>
                  <a:gd name="T13" fmla="*/ 17 h 35"/>
                  <a:gd name="T14" fmla="*/ 35 w 36"/>
                  <a:gd name="T15" fmla="*/ 18 h 35"/>
                  <a:gd name="T16" fmla="*/ 29 w 36"/>
                  <a:gd name="T17" fmla="*/ 24 h 35"/>
                  <a:gd name="T18" fmla="*/ 19 w 36"/>
                  <a:gd name="T19" fmla="*/ 26 h 35"/>
                  <a:gd name="T20" fmla="*/ 11 w 36"/>
                  <a:gd name="T21" fmla="*/ 30 h 35"/>
                  <a:gd name="T22" fmla="*/ 3 w 36"/>
                  <a:gd name="T23" fmla="*/ 33 h 35"/>
                  <a:gd name="T24" fmla="*/ 0 w 36"/>
                  <a:gd name="T25" fmla="*/ 35 h 35"/>
                  <a:gd name="T26" fmla="*/ 0 w 36"/>
                  <a:gd name="T2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5">
                    <a:moveTo>
                      <a:pt x="0" y="16"/>
                    </a:moveTo>
                    <a:lnTo>
                      <a:pt x="0" y="16"/>
                    </a:lnTo>
                    <a:lnTo>
                      <a:pt x="11" y="10"/>
                    </a:lnTo>
                    <a:lnTo>
                      <a:pt x="25" y="7"/>
                    </a:lnTo>
                    <a:lnTo>
                      <a:pt x="36" y="0"/>
                    </a:lnTo>
                    <a:lnTo>
                      <a:pt x="36" y="0"/>
                    </a:lnTo>
                    <a:lnTo>
                      <a:pt x="36" y="17"/>
                    </a:lnTo>
                    <a:lnTo>
                      <a:pt x="35" y="18"/>
                    </a:lnTo>
                    <a:lnTo>
                      <a:pt x="29" y="24"/>
                    </a:lnTo>
                    <a:lnTo>
                      <a:pt x="19" y="26"/>
                    </a:lnTo>
                    <a:lnTo>
                      <a:pt x="11" y="30"/>
                    </a:lnTo>
                    <a:lnTo>
                      <a:pt x="3" y="33"/>
                    </a:lnTo>
                    <a:lnTo>
                      <a:pt x="0" y="35"/>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7" name="Freeform 567"/>
              <p:cNvSpPr>
                <a:spLocks/>
              </p:cNvSpPr>
              <p:nvPr/>
            </p:nvSpPr>
            <p:spPr bwMode="auto">
              <a:xfrm>
                <a:off x="2465" y="2195"/>
                <a:ext cx="36" cy="28"/>
              </a:xfrm>
              <a:custGeom>
                <a:avLst/>
                <a:gdLst>
                  <a:gd name="T0" fmla="*/ 0 w 36"/>
                  <a:gd name="T1" fmla="*/ 0 h 28"/>
                  <a:gd name="T2" fmla="*/ 3 w 36"/>
                  <a:gd name="T3" fmla="*/ 0 h 28"/>
                  <a:gd name="T4" fmla="*/ 15 w 36"/>
                  <a:gd name="T5" fmla="*/ 0 h 28"/>
                  <a:gd name="T6" fmla="*/ 27 w 36"/>
                  <a:gd name="T7" fmla="*/ 0 h 28"/>
                  <a:gd name="T8" fmla="*/ 36 w 36"/>
                  <a:gd name="T9" fmla="*/ 0 h 28"/>
                  <a:gd name="T10" fmla="*/ 36 w 36"/>
                  <a:gd name="T11" fmla="*/ 28 h 28"/>
                  <a:gd name="T12" fmla="*/ 30 w 36"/>
                  <a:gd name="T13" fmla="*/ 24 h 28"/>
                  <a:gd name="T14" fmla="*/ 23 w 36"/>
                  <a:gd name="T15" fmla="*/ 23 h 28"/>
                  <a:gd name="T16" fmla="*/ 15 w 36"/>
                  <a:gd name="T17" fmla="*/ 23 h 28"/>
                  <a:gd name="T18" fmla="*/ 9 w 36"/>
                  <a:gd name="T19" fmla="*/ 23 h 28"/>
                  <a:gd name="T20" fmla="*/ 0 w 36"/>
                  <a:gd name="T21" fmla="*/ 23 h 28"/>
                  <a:gd name="T22" fmla="*/ 0 w 36"/>
                  <a:gd name="T2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8">
                    <a:moveTo>
                      <a:pt x="0" y="0"/>
                    </a:moveTo>
                    <a:lnTo>
                      <a:pt x="3" y="0"/>
                    </a:lnTo>
                    <a:lnTo>
                      <a:pt x="15" y="0"/>
                    </a:lnTo>
                    <a:lnTo>
                      <a:pt x="27" y="0"/>
                    </a:lnTo>
                    <a:lnTo>
                      <a:pt x="36" y="0"/>
                    </a:lnTo>
                    <a:lnTo>
                      <a:pt x="36" y="28"/>
                    </a:lnTo>
                    <a:lnTo>
                      <a:pt x="30" y="24"/>
                    </a:lnTo>
                    <a:lnTo>
                      <a:pt x="23" y="23"/>
                    </a:lnTo>
                    <a:lnTo>
                      <a:pt x="15" y="23"/>
                    </a:lnTo>
                    <a:lnTo>
                      <a:pt x="9"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8" name="Freeform 568"/>
              <p:cNvSpPr>
                <a:spLocks/>
              </p:cNvSpPr>
              <p:nvPr/>
            </p:nvSpPr>
            <p:spPr bwMode="auto">
              <a:xfrm>
                <a:off x="2465" y="2248"/>
                <a:ext cx="36" cy="39"/>
              </a:xfrm>
              <a:custGeom>
                <a:avLst/>
                <a:gdLst>
                  <a:gd name="T0" fmla="*/ 0 w 36"/>
                  <a:gd name="T1" fmla="*/ 0 h 39"/>
                  <a:gd name="T2" fmla="*/ 2 w 36"/>
                  <a:gd name="T3" fmla="*/ 0 h 39"/>
                  <a:gd name="T4" fmla="*/ 9 w 36"/>
                  <a:gd name="T5" fmla="*/ 0 h 39"/>
                  <a:gd name="T6" fmla="*/ 17 w 36"/>
                  <a:gd name="T7" fmla="*/ 0 h 39"/>
                  <a:gd name="T8" fmla="*/ 26 w 36"/>
                  <a:gd name="T9" fmla="*/ 0 h 39"/>
                  <a:gd name="T10" fmla="*/ 35 w 36"/>
                  <a:gd name="T11" fmla="*/ 0 h 39"/>
                  <a:gd name="T12" fmla="*/ 36 w 36"/>
                  <a:gd name="T13" fmla="*/ 1 h 39"/>
                  <a:gd name="T14" fmla="*/ 36 w 36"/>
                  <a:gd name="T15" fmla="*/ 39 h 39"/>
                  <a:gd name="T16" fmla="*/ 32 w 36"/>
                  <a:gd name="T17" fmla="*/ 37 h 39"/>
                  <a:gd name="T18" fmla="*/ 26 w 36"/>
                  <a:gd name="T19" fmla="*/ 35 h 39"/>
                  <a:gd name="T20" fmla="*/ 23 w 36"/>
                  <a:gd name="T21" fmla="*/ 35 h 39"/>
                  <a:gd name="T22" fmla="*/ 22 w 36"/>
                  <a:gd name="T23" fmla="*/ 35 h 39"/>
                  <a:gd name="T24" fmla="*/ 22 w 36"/>
                  <a:gd name="T25" fmla="*/ 34 h 39"/>
                  <a:gd name="T26" fmla="*/ 22 w 36"/>
                  <a:gd name="T27" fmla="*/ 33 h 39"/>
                  <a:gd name="T28" fmla="*/ 19 w 36"/>
                  <a:gd name="T29" fmla="*/ 30 h 39"/>
                  <a:gd name="T30" fmla="*/ 18 w 36"/>
                  <a:gd name="T31" fmla="*/ 28 h 39"/>
                  <a:gd name="T32" fmla="*/ 13 w 36"/>
                  <a:gd name="T33" fmla="*/ 24 h 39"/>
                  <a:gd name="T34" fmla="*/ 7 w 36"/>
                  <a:gd name="T35" fmla="*/ 24 h 39"/>
                  <a:gd name="T36" fmla="*/ 0 w 36"/>
                  <a:gd name="T37" fmla="*/ 24 h 39"/>
                  <a:gd name="T38" fmla="*/ 0 w 36"/>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 h="39">
                    <a:moveTo>
                      <a:pt x="0" y="0"/>
                    </a:moveTo>
                    <a:lnTo>
                      <a:pt x="2" y="0"/>
                    </a:lnTo>
                    <a:lnTo>
                      <a:pt x="9" y="0"/>
                    </a:lnTo>
                    <a:lnTo>
                      <a:pt x="17" y="0"/>
                    </a:lnTo>
                    <a:lnTo>
                      <a:pt x="26" y="0"/>
                    </a:lnTo>
                    <a:lnTo>
                      <a:pt x="35" y="0"/>
                    </a:lnTo>
                    <a:lnTo>
                      <a:pt x="36" y="1"/>
                    </a:lnTo>
                    <a:lnTo>
                      <a:pt x="36" y="39"/>
                    </a:lnTo>
                    <a:lnTo>
                      <a:pt x="32" y="37"/>
                    </a:lnTo>
                    <a:lnTo>
                      <a:pt x="26" y="35"/>
                    </a:lnTo>
                    <a:lnTo>
                      <a:pt x="23" y="35"/>
                    </a:lnTo>
                    <a:lnTo>
                      <a:pt x="22" y="35"/>
                    </a:lnTo>
                    <a:lnTo>
                      <a:pt x="22" y="34"/>
                    </a:lnTo>
                    <a:lnTo>
                      <a:pt x="22" y="33"/>
                    </a:lnTo>
                    <a:lnTo>
                      <a:pt x="19" y="30"/>
                    </a:lnTo>
                    <a:lnTo>
                      <a:pt x="18" y="28"/>
                    </a:lnTo>
                    <a:lnTo>
                      <a:pt x="13" y="24"/>
                    </a:lnTo>
                    <a:lnTo>
                      <a:pt x="7" y="24"/>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89" name="Freeform 569"/>
              <p:cNvSpPr>
                <a:spLocks/>
              </p:cNvSpPr>
              <p:nvPr/>
            </p:nvSpPr>
            <p:spPr bwMode="auto">
              <a:xfrm>
                <a:off x="2465" y="2305"/>
                <a:ext cx="36" cy="44"/>
              </a:xfrm>
              <a:custGeom>
                <a:avLst/>
                <a:gdLst>
                  <a:gd name="T0" fmla="*/ 0 w 36"/>
                  <a:gd name="T1" fmla="*/ 29 h 44"/>
                  <a:gd name="T2" fmla="*/ 1 w 36"/>
                  <a:gd name="T3" fmla="*/ 29 h 44"/>
                  <a:gd name="T4" fmla="*/ 6 w 36"/>
                  <a:gd name="T5" fmla="*/ 25 h 44"/>
                  <a:gd name="T6" fmla="*/ 11 w 36"/>
                  <a:gd name="T7" fmla="*/ 22 h 44"/>
                  <a:gd name="T8" fmla="*/ 13 w 36"/>
                  <a:gd name="T9" fmla="*/ 22 h 44"/>
                  <a:gd name="T10" fmla="*/ 18 w 36"/>
                  <a:gd name="T11" fmla="*/ 17 h 44"/>
                  <a:gd name="T12" fmla="*/ 25 w 36"/>
                  <a:gd name="T13" fmla="*/ 13 h 44"/>
                  <a:gd name="T14" fmla="*/ 30 w 36"/>
                  <a:gd name="T15" fmla="*/ 9 h 44"/>
                  <a:gd name="T16" fmla="*/ 35 w 36"/>
                  <a:gd name="T17" fmla="*/ 5 h 44"/>
                  <a:gd name="T18" fmla="*/ 36 w 36"/>
                  <a:gd name="T19" fmla="*/ 0 h 44"/>
                  <a:gd name="T20" fmla="*/ 36 w 36"/>
                  <a:gd name="T21" fmla="*/ 19 h 44"/>
                  <a:gd name="T22" fmla="*/ 35 w 36"/>
                  <a:gd name="T23" fmla="*/ 21 h 44"/>
                  <a:gd name="T24" fmla="*/ 29 w 36"/>
                  <a:gd name="T25" fmla="*/ 27 h 44"/>
                  <a:gd name="T26" fmla="*/ 19 w 36"/>
                  <a:gd name="T27" fmla="*/ 32 h 44"/>
                  <a:gd name="T28" fmla="*/ 11 w 36"/>
                  <a:gd name="T29" fmla="*/ 39 h 44"/>
                  <a:gd name="T30" fmla="*/ 0 w 36"/>
                  <a:gd name="T31" fmla="*/ 44 h 44"/>
                  <a:gd name="T32" fmla="*/ 0 w 36"/>
                  <a:gd name="T33" fmla="*/ 44 h 44"/>
                  <a:gd name="T34" fmla="*/ 0 w 36"/>
                  <a:gd name="T35"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4">
                    <a:moveTo>
                      <a:pt x="0" y="29"/>
                    </a:moveTo>
                    <a:lnTo>
                      <a:pt x="1" y="29"/>
                    </a:lnTo>
                    <a:lnTo>
                      <a:pt x="6" y="25"/>
                    </a:lnTo>
                    <a:lnTo>
                      <a:pt x="11" y="22"/>
                    </a:lnTo>
                    <a:lnTo>
                      <a:pt x="13" y="22"/>
                    </a:lnTo>
                    <a:lnTo>
                      <a:pt x="18" y="17"/>
                    </a:lnTo>
                    <a:lnTo>
                      <a:pt x="25" y="13"/>
                    </a:lnTo>
                    <a:lnTo>
                      <a:pt x="30" y="9"/>
                    </a:lnTo>
                    <a:lnTo>
                      <a:pt x="35" y="5"/>
                    </a:lnTo>
                    <a:lnTo>
                      <a:pt x="36" y="0"/>
                    </a:lnTo>
                    <a:lnTo>
                      <a:pt x="36" y="19"/>
                    </a:lnTo>
                    <a:lnTo>
                      <a:pt x="35" y="21"/>
                    </a:lnTo>
                    <a:lnTo>
                      <a:pt x="29" y="27"/>
                    </a:lnTo>
                    <a:lnTo>
                      <a:pt x="19" y="32"/>
                    </a:lnTo>
                    <a:lnTo>
                      <a:pt x="11" y="39"/>
                    </a:lnTo>
                    <a:lnTo>
                      <a:pt x="0" y="44"/>
                    </a:lnTo>
                    <a:lnTo>
                      <a:pt x="0" y="44"/>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0" name="Freeform 570"/>
              <p:cNvSpPr>
                <a:spLocks/>
              </p:cNvSpPr>
              <p:nvPr/>
            </p:nvSpPr>
            <p:spPr bwMode="auto">
              <a:xfrm>
                <a:off x="2465" y="2349"/>
                <a:ext cx="36" cy="25"/>
              </a:xfrm>
              <a:custGeom>
                <a:avLst/>
                <a:gdLst>
                  <a:gd name="T0" fmla="*/ 0 w 36"/>
                  <a:gd name="T1" fmla="*/ 23 h 25"/>
                  <a:gd name="T2" fmla="*/ 1 w 36"/>
                  <a:gd name="T3" fmla="*/ 21 h 25"/>
                  <a:gd name="T4" fmla="*/ 9 w 36"/>
                  <a:gd name="T5" fmla="*/ 17 h 25"/>
                  <a:gd name="T6" fmla="*/ 15 w 36"/>
                  <a:gd name="T7" fmla="*/ 13 h 25"/>
                  <a:gd name="T8" fmla="*/ 22 w 36"/>
                  <a:gd name="T9" fmla="*/ 11 h 25"/>
                  <a:gd name="T10" fmla="*/ 30 w 36"/>
                  <a:gd name="T11" fmla="*/ 6 h 25"/>
                  <a:gd name="T12" fmla="*/ 36 w 36"/>
                  <a:gd name="T13" fmla="*/ 0 h 25"/>
                  <a:gd name="T14" fmla="*/ 36 w 36"/>
                  <a:gd name="T15" fmla="*/ 3 h 25"/>
                  <a:gd name="T16" fmla="*/ 31 w 36"/>
                  <a:gd name="T17" fmla="*/ 8 h 25"/>
                  <a:gd name="T18" fmla="*/ 19 w 36"/>
                  <a:gd name="T19" fmla="*/ 13 h 25"/>
                  <a:gd name="T20" fmla="*/ 9 w 36"/>
                  <a:gd name="T21" fmla="*/ 20 h 25"/>
                  <a:gd name="T22" fmla="*/ 0 w 36"/>
                  <a:gd name="T23" fmla="*/ 25 h 25"/>
                  <a:gd name="T24" fmla="*/ 0 w 36"/>
                  <a:gd name="T25"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5">
                    <a:moveTo>
                      <a:pt x="0" y="23"/>
                    </a:moveTo>
                    <a:lnTo>
                      <a:pt x="1" y="21"/>
                    </a:lnTo>
                    <a:lnTo>
                      <a:pt x="9" y="17"/>
                    </a:lnTo>
                    <a:lnTo>
                      <a:pt x="15" y="13"/>
                    </a:lnTo>
                    <a:lnTo>
                      <a:pt x="22" y="11"/>
                    </a:lnTo>
                    <a:lnTo>
                      <a:pt x="30" y="6"/>
                    </a:lnTo>
                    <a:lnTo>
                      <a:pt x="36" y="0"/>
                    </a:lnTo>
                    <a:lnTo>
                      <a:pt x="36" y="3"/>
                    </a:lnTo>
                    <a:lnTo>
                      <a:pt x="31" y="8"/>
                    </a:lnTo>
                    <a:lnTo>
                      <a:pt x="19" y="13"/>
                    </a:lnTo>
                    <a:lnTo>
                      <a:pt x="9" y="20"/>
                    </a:lnTo>
                    <a:lnTo>
                      <a:pt x="0" y="25"/>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1" name="Freeform 571"/>
              <p:cNvSpPr>
                <a:spLocks/>
              </p:cNvSpPr>
              <p:nvPr/>
            </p:nvSpPr>
            <p:spPr bwMode="auto">
              <a:xfrm>
                <a:off x="2465" y="2373"/>
                <a:ext cx="36" cy="41"/>
              </a:xfrm>
              <a:custGeom>
                <a:avLst/>
                <a:gdLst>
                  <a:gd name="T0" fmla="*/ 0 w 36"/>
                  <a:gd name="T1" fmla="*/ 22 h 41"/>
                  <a:gd name="T2" fmla="*/ 1 w 36"/>
                  <a:gd name="T3" fmla="*/ 21 h 41"/>
                  <a:gd name="T4" fmla="*/ 7 w 36"/>
                  <a:gd name="T5" fmla="*/ 17 h 41"/>
                  <a:gd name="T6" fmla="*/ 15 w 36"/>
                  <a:gd name="T7" fmla="*/ 13 h 41"/>
                  <a:gd name="T8" fmla="*/ 22 w 36"/>
                  <a:gd name="T9" fmla="*/ 9 h 41"/>
                  <a:gd name="T10" fmla="*/ 29 w 36"/>
                  <a:gd name="T11" fmla="*/ 5 h 41"/>
                  <a:gd name="T12" fmla="*/ 35 w 36"/>
                  <a:gd name="T13" fmla="*/ 1 h 41"/>
                  <a:gd name="T14" fmla="*/ 36 w 36"/>
                  <a:gd name="T15" fmla="*/ 0 h 41"/>
                  <a:gd name="T16" fmla="*/ 36 w 36"/>
                  <a:gd name="T17" fmla="*/ 18 h 41"/>
                  <a:gd name="T18" fmla="*/ 36 w 36"/>
                  <a:gd name="T19" fmla="*/ 18 h 41"/>
                  <a:gd name="T20" fmla="*/ 35 w 36"/>
                  <a:gd name="T21" fmla="*/ 21 h 41"/>
                  <a:gd name="T22" fmla="*/ 27 w 36"/>
                  <a:gd name="T23" fmla="*/ 24 h 41"/>
                  <a:gd name="T24" fmla="*/ 21 w 36"/>
                  <a:gd name="T25" fmla="*/ 28 h 41"/>
                  <a:gd name="T26" fmla="*/ 14 w 36"/>
                  <a:gd name="T27" fmla="*/ 32 h 41"/>
                  <a:gd name="T28" fmla="*/ 7 w 36"/>
                  <a:gd name="T29" fmla="*/ 37 h 41"/>
                  <a:gd name="T30" fmla="*/ 0 w 36"/>
                  <a:gd name="T31" fmla="*/ 41 h 41"/>
                  <a:gd name="T32" fmla="*/ 0 w 36"/>
                  <a:gd name="T33" fmla="*/ 41 h 41"/>
                  <a:gd name="T34" fmla="*/ 0 w 36"/>
                  <a:gd name="T3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1">
                    <a:moveTo>
                      <a:pt x="0" y="22"/>
                    </a:moveTo>
                    <a:lnTo>
                      <a:pt x="1" y="21"/>
                    </a:lnTo>
                    <a:lnTo>
                      <a:pt x="7" y="17"/>
                    </a:lnTo>
                    <a:lnTo>
                      <a:pt x="15" y="13"/>
                    </a:lnTo>
                    <a:lnTo>
                      <a:pt x="22" y="9"/>
                    </a:lnTo>
                    <a:lnTo>
                      <a:pt x="29" y="5"/>
                    </a:lnTo>
                    <a:lnTo>
                      <a:pt x="35" y="1"/>
                    </a:lnTo>
                    <a:lnTo>
                      <a:pt x="36" y="0"/>
                    </a:lnTo>
                    <a:lnTo>
                      <a:pt x="36" y="18"/>
                    </a:lnTo>
                    <a:lnTo>
                      <a:pt x="36" y="18"/>
                    </a:lnTo>
                    <a:lnTo>
                      <a:pt x="35" y="21"/>
                    </a:lnTo>
                    <a:lnTo>
                      <a:pt x="27" y="24"/>
                    </a:lnTo>
                    <a:lnTo>
                      <a:pt x="21" y="28"/>
                    </a:lnTo>
                    <a:lnTo>
                      <a:pt x="14" y="32"/>
                    </a:lnTo>
                    <a:lnTo>
                      <a:pt x="7" y="37"/>
                    </a:lnTo>
                    <a:lnTo>
                      <a:pt x="0" y="41"/>
                    </a:lnTo>
                    <a:lnTo>
                      <a:pt x="0" y="41"/>
                    </a:lnTo>
                    <a:lnTo>
                      <a:pt x="0" y="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2" name="Freeform 572"/>
              <p:cNvSpPr>
                <a:spLocks/>
              </p:cNvSpPr>
              <p:nvPr/>
            </p:nvSpPr>
            <p:spPr bwMode="auto">
              <a:xfrm>
                <a:off x="2465" y="2434"/>
                <a:ext cx="13" cy="11"/>
              </a:xfrm>
              <a:custGeom>
                <a:avLst/>
                <a:gdLst>
                  <a:gd name="T0" fmla="*/ 0 w 13"/>
                  <a:gd name="T1" fmla="*/ 0 h 11"/>
                  <a:gd name="T2" fmla="*/ 13 w 13"/>
                  <a:gd name="T3" fmla="*/ 0 h 11"/>
                  <a:gd name="T4" fmla="*/ 5 w 13"/>
                  <a:gd name="T5" fmla="*/ 5 h 11"/>
                  <a:gd name="T6" fmla="*/ 0 w 13"/>
                  <a:gd name="T7" fmla="*/ 11 h 11"/>
                  <a:gd name="T8" fmla="*/ 0 w 13"/>
                  <a:gd name="T9" fmla="*/ 0 h 11"/>
                </a:gdLst>
                <a:ahLst/>
                <a:cxnLst>
                  <a:cxn ang="0">
                    <a:pos x="T0" y="T1"/>
                  </a:cxn>
                  <a:cxn ang="0">
                    <a:pos x="T2" y="T3"/>
                  </a:cxn>
                  <a:cxn ang="0">
                    <a:pos x="T4" y="T5"/>
                  </a:cxn>
                  <a:cxn ang="0">
                    <a:pos x="T6" y="T7"/>
                  </a:cxn>
                  <a:cxn ang="0">
                    <a:pos x="T8" y="T9"/>
                  </a:cxn>
                </a:cxnLst>
                <a:rect l="0" t="0" r="r" b="b"/>
                <a:pathLst>
                  <a:path w="13" h="11">
                    <a:moveTo>
                      <a:pt x="0" y="0"/>
                    </a:moveTo>
                    <a:lnTo>
                      <a:pt x="13" y="0"/>
                    </a:lnTo>
                    <a:lnTo>
                      <a:pt x="5" y="5"/>
                    </a:lnTo>
                    <a:lnTo>
                      <a:pt x="0" y="1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3" name="Rectangle 573"/>
              <p:cNvSpPr>
                <a:spLocks noChangeArrowheads="1"/>
              </p:cNvSpPr>
              <p:nvPr/>
            </p:nvSpPr>
            <p:spPr bwMode="auto">
              <a:xfrm>
                <a:off x="2465" y="2447"/>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4" name="Rectangle 574"/>
              <p:cNvSpPr>
                <a:spLocks noChangeArrowheads="1"/>
              </p:cNvSpPr>
              <p:nvPr/>
            </p:nvSpPr>
            <p:spPr bwMode="auto">
              <a:xfrm>
                <a:off x="2465" y="2501"/>
                <a:ext cx="3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295" name="Freeform 575"/>
              <p:cNvSpPr>
                <a:spLocks/>
              </p:cNvSpPr>
              <p:nvPr/>
            </p:nvSpPr>
            <p:spPr bwMode="auto">
              <a:xfrm>
                <a:off x="2465" y="2647"/>
                <a:ext cx="36" cy="324"/>
              </a:xfrm>
              <a:custGeom>
                <a:avLst/>
                <a:gdLst>
                  <a:gd name="T0" fmla="*/ 0 w 36"/>
                  <a:gd name="T1" fmla="*/ 5 h 324"/>
                  <a:gd name="T2" fmla="*/ 0 w 36"/>
                  <a:gd name="T3" fmla="*/ 5 h 324"/>
                  <a:gd name="T4" fmla="*/ 10 w 36"/>
                  <a:gd name="T5" fmla="*/ 0 h 324"/>
                  <a:gd name="T6" fmla="*/ 22 w 36"/>
                  <a:gd name="T7" fmla="*/ 0 h 324"/>
                  <a:gd name="T8" fmla="*/ 27 w 36"/>
                  <a:gd name="T9" fmla="*/ 0 h 324"/>
                  <a:gd name="T10" fmla="*/ 34 w 36"/>
                  <a:gd name="T11" fmla="*/ 1 h 324"/>
                  <a:gd name="T12" fmla="*/ 35 w 36"/>
                  <a:gd name="T13" fmla="*/ 0 h 324"/>
                  <a:gd name="T14" fmla="*/ 36 w 36"/>
                  <a:gd name="T15" fmla="*/ 3 h 324"/>
                  <a:gd name="T16" fmla="*/ 36 w 36"/>
                  <a:gd name="T17" fmla="*/ 304 h 324"/>
                  <a:gd name="T18" fmla="*/ 36 w 36"/>
                  <a:gd name="T19" fmla="*/ 305 h 324"/>
                  <a:gd name="T20" fmla="*/ 35 w 36"/>
                  <a:gd name="T21" fmla="*/ 308 h 324"/>
                  <a:gd name="T22" fmla="*/ 36 w 36"/>
                  <a:gd name="T23" fmla="*/ 305 h 324"/>
                  <a:gd name="T24" fmla="*/ 36 w 36"/>
                  <a:gd name="T25" fmla="*/ 305 h 324"/>
                  <a:gd name="T26" fmla="*/ 36 w 36"/>
                  <a:gd name="T27" fmla="*/ 307 h 324"/>
                  <a:gd name="T28" fmla="*/ 30 w 36"/>
                  <a:gd name="T29" fmla="*/ 315 h 324"/>
                  <a:gd name="T30" fmla="*/ 22 w 36"/>
                  <a:gd name="T31" fmla="*/ 317 h 324"/>
                  <a:gd name="T32" fmla="*/ 15 w 36"/>
                  <a:gd name="T33" fmla="*/ 321 h 324"/>
                  <a:gd name="T34" fmla="*/ 6 w 36"/>
                  <a:gd name="T35" fmla="*/ 323 h 324"/>
                  <a:gd name="T36" fmla="*/ 0 w 36"/>
                  <a:gd name="T37" fmla="*/ 324 h 324"/>
                  <a:gd name="T38" fmla="*/ 0 w 36"/>
                  <a:gd name="T39" fmla="*/ 303 h 324"/>
                  <a:gd name="T40" fmla="*/ 0 w 36"/>
                  <a:gd name="T41" fmla="*/ 303 h 324"/>
                  <a:gd name="T42" fmla="*/ 1 w 36"/>
                  <a:gd name="T43" fmla="*/ 305 h 324"/>
                  <a:gd name="T44" fmla="*/ 0 w 36"/>
                  <a:gd name="T45" fmla="*/ 301 h 324"/>
                  <a:gd name="T46" fmla="*/ 0 w 36"/>
                  <a:gd name="T47" fmla="*/ 288 h 324"/>
                  <a:gd name="T48" fmla="*/ 2 w 36"/>
                  <a:gd name="T49" fmla="*/ 287 h 324"/>
                  <a:gd name="T50" fmla="*/ 7 w 36"/>
                  <a:gd name="T51" fmla="*/ 287 h 324"/>
                  <a:gd name="T52" fmla="*/ 5 w 36"/>
                  <a:gd name="T53" fmla="*/ 288 h 324"/>
                  <a:gd name="T54" fmla="*/ 5 w 36"/>
                  <a:gd name="T55" fmla="*/ 292 h 324"/>
                  <a:gd name="T56" fmla="*/ 7 w 36"/>
                  <a:gd name="T57" fmla="*/ 299 h 324"/>
                  <a:gd name="T58" fmla="*/ 17 w 36"/>
                  <a:gd name="T59" fmla="*/ 300 h 324"/>
                  <a:gd name="T60" fmla="*/ 23 w 36"/>
                  <a:gd name="T61" fmla="*/ 299 h 324"/>
                  <a:gd name="T62" fmla="*/ 27 w 36"/>
                  <a:gd name="T63" fmla="*/ 298 h 324"/>
                  <a:gd name="T64" fmla="*/ 30 w 36"/>
                  <a:gd name="T65" fmla="*/ 294 h 324"/>
                  <a:gd name="T66" fmla="*/ 31 w 36"/>
                  <a:gd name="T67" fmla="*/ 291 h 324"/>
                  <a:gd name="T68" fmla="*/ 30 w 36"/>
                  <a:gd name="T69" fmla="*/ 286 h 324"/>
                  <a:gd name="T70" fmla="*/ 29 w 36"/>
                  <a:gd name="T71" fmla="*/ 284 h 324"/>
                  <a:gd name="T72" fmla="*/ 29 w 36"/>
                  <a:gd name="T73" fmla="*/ 51 h 324"/>
                  <a:gd name="T74" fmla="*/ 30 w 36"/>
                  <a:gd name="T75" fmla="*/ 47 h 324"/>
                  <a:gd name="T76" fmla="*/ 31 w 36"/>
                  <a:gd name="T77" fmla="*/ 43 h 324"/>
                  <a:gd name="T78" fmla="*/ 27 w 36"/>
                  <a:gd name="T79" fmla="*/ 37 h 324"/>
                  <a:gd name="T80" fmla="*/ 22 w 36"/>
                  <a:gd name="T81" fmla="*/ 35 h 324"/>
                  <a:gd name="T82" fmla="*/ 15 w 36"/>
                  <a:gd name="T83" fmla="*/ 37 h 324"/>
                  <a:gd name="T84" fmla="*/ 10 w 36"/>
                  <a:gd name="T85" fmla="*/ 42 h 324"/>
                  <a:gd name="T86" fmla="*/ 10 w 36"/>
                  <a:gd name="T87" fmla="*/ 39 h 324"/>
                  <a:gd name="T88" fmla="*/ 11 w 36"/>
                  <a:gd name="T89" fmla="*/ 34 h 324"/>
                  <a:gd name="T90" fmla="*/ 13 w 36"/>
                  <a:gd name="T91" fmla="*/ 32 h 324"/>
                  <a:gd name="T92" fmla="*/ 9 w 36"/>
                  <a:gd name="T93" fmla="*/ 24 h 324"/>
                  <a:gd name="T94" fmla="*/ 3 w 36"/>
                  <a:gd name="T95" fmla="*/ 22 h 324"/>
                  <a:gd name="T96" fmla="*/ 0 w 36"/>
                  <a:gd name="T97" fmla="*/ 24 h 324"/>
                  <a:gd name="T98" fmla="*/ 0 w 36"/>
                  <a:gd name="T99" fmla="*/ 5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324">
                    <a:moveTo>
                      <a:pt x="0" y="5"/>
                    </a:moveTo>
                    <a:lnTo>
                      <a:pt x="0" y="5"/>
                    </a:lnTo>
                    <a:lnTo>
                      <a:pt x="10" y="0"/>
                    </a:lnTo>
                    <a:lnTo>
                      <a:pt x="22" y="0"/>
                    </a:lnTo>
                    <a:lnTo>
                      <a:pt x="27" y="0"/>
                    </a:lnTo>
                    <a:lnTo>
                      <a:pt x="34" y="1"/>
                    </a:lnTo>
                    <a:lnTo>
                      <a:pt x="35" y="0"/>
                    </a:lnTo>
                    <a:lnTo>
                      <a:pt x="36" y="3"/>
                    </a:lnTo>
                    <a:lnTo>
                      <a:pt x="36" y="304"/>
                    </a:lnTo>
                    <a:lnTo>
                      <a:pt x="36" y="305"/>
                    </a:lnTo>
                    <a:lnTo>
                      <a:pt x="35" y="308"/>
                    </a:lnTo>
                    <a:lnTo>
                      <a:pt x="36" y="305"/>
                    </a:lnTo>
                    <a:lnTo>
                      <a:pt x="36" y="305"/>
                    </a:lnTo>
                    <a:lnTo>
                      <a:pt x="36" y="307"/>
                    </a:lnTo>
                    <a:lnTo>
                      <a:pt x="30" y="315"/>
                    </a:lnTo>
                    <a:lnTo>
                      <a:pt x="22" y="317"/>
                    </a:lnTo>
                    <a:lnTo>
                      <a:pt x="15" y="321"/>
                    </a:lnTo>
                    <a:lnTo>
                      <a:pt x="6" y="323"/>
                    </a:lnTo>
                    <a:lnTo>
                      <a:pt x="0" y="324"/>
                    </a:lnTo>
                    <a:lnTo>
                      <a:pt x="0" y="303"/>
                    </a:lnTo>
                    <a:lnTo>
                      <a:pt x="0" y="303"/>
                    </a:lnTo>
                    <a:lnTo>
                      <a:pt x="1" y="305"/>
                    </a:lnTo>
                    <a:lnTo>
                      <a:pt x="0" y="301"/>
                    </a:lnTo>
                    <a:lnTo>
                      <a:pt x="0" y="288"/>
                    </a:lnTo>
                    <a:lnTo>
                      <a:pt x="2" y="287"/>
                    </a:lnTo>
                    <a:lnTo>
                      <a:pt x="7" y="287"/>
                    </a:lnTo>
                    <a:lnTo>
                      <a:pt x="5" y="288"/>
                    </a:lnTo>
                    <a:lnTo>
                      <a:pt x="5" y="292"/>
                    </a:lnTo>
                    <a:lnTo>
                      <a:pt x="7" y="299"/>
                    </a:lnTo>
                    <a:lnTo>
                      <a:pt x="17" y="300"/>
                    </a:lnTo>
                    <a:lnTo>
                      <a:pt x="23" y="299"/>
                    </a:lnTo>
                    <a:lnTo>
                      <a:pt x="27" y="298"/>
                    </a:lnTo>
                    <a:lnTo>
                      <a:pt x="30" y="294"/>
                    </a:lnTo>
                    <a:lnTo>
                      <a:pt x="31" y="291"/>
                    </a:lnTo>
                    <a:lnTo>
                      <a:pt x="30" y="286"/>
                    </a:lnTo>
                    <a:lnTo>
                      <a:pt x="29" y="284"/>
                    </a:lnTo>
                    <a:lnTo>
                      <a:pt x="29" y="51"/>
                    </a:lnTo>
                    <a:lnTo>
                      <a:pt x="30" y="47"/>
                    </a:lnTo>
                    <a:lnTo>
                      <a:pt x="31" y="43"/>
                    </a:lnTo>
                    <a:lnTo>
                      <a:pt x="27" y="37"/>
                    </a:lnTo>
                    <a:lnTo>
                      <a:pt x="22" y="35"/>
                    </a:lnTo>
                    <a:lnTo>
                      <a:pt x="15" y="37"/>
                    </a:lnTo>
                    <a:lnTo>
                      <a:pt x="10" y="42"/>
                    </a:lnTo>
                    <a:lnTo>
                      <a:pt x="10" y="39"/>
                    </a:lnTo>
                    <a:lnTo>
                      <a:pt x="11" y="34"/>
                    </a:lnTo>
                    <a:lnTo>
                      <a:pt x="13" y="32"/>
                    </a:lnTo>
                    <a:lnTo>
                      <a:pt x="9" y="24"/>
                    </a:lnTo>
                    <a:lnTo>
                      <a:pt x="3" y="22"/>
                    </a:lnTo>
                    <a:lnTo>
                      <a:pt x="0" y="24"/>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6" name="Freeform 576"/>
              <p:cNvSpPr>
                <a:spLocks/>
              </p:cNvSpPr>
              <p:nvPr/>
            </p:nvSpPr>
            <p:spPr bwMode="auto">
              <a:xfrm>
                <a:off x="2501" y="1740"/>
                <a:ext cx="6" cy="25"/>
              </a:xfrm>
              <a:custGeom>
                <a:avLst/>
                <a:gdLst>
                  <a:gd name="T0" fmla="*/ 0 w 6"/>
                  <a:gd name="T1" fmla="*/ 0 h 25"/>
                  <a:gd name="T2" fmla="*/ 6 w 6"/>
                  <a:gd name="T3" fmla="*/ 0 h 25"/>
                  <a:gd name="T4" fmla="*/ 6 w 6"/>
                  <a:gd name="T5" fmla="*/ 25 h 25"/>
                  <a:gd name="T6" fmla="*/ 0 w 6"/>
                  <a:gd name="T7" fmla="*/ 23 h 25"/>
                  <a:gd name="T8" fmla="*/ 0 w 6"/>
                  <a:gd name="T9" fmla="*/ 0 h 25"/>
                </a:gdLst>
                <a:ahLst/>
                <a:cxnLst>
                  <a:cxn ang="0">
                    <a:pos x="T0" y="T1"/>
                  </a:cxn>
                  <a:cxn ang="0">
                    <a:pos x="T2" y="T3"/>
                  </a:cxn>
                  <a:cxn ang="0">
                    <a:pos x="T4" y="T5"/>
                  </a:cxn>
                  <a:cxn ang="0">
                    <a:pos x="T6" y="T7"/>
                  </a:cxn>
                  <a:cxn ang="0">
                    <a:pos x="T8" y="T9"/>
                  </a:cxn>
                </a:cxnLst>
                <a:rect l="0" t="0" r="r" b="b"/>
                <a:pathLst>
                  <a:path w="6" h="25">
                    <a:moveTo>
                      <a:pt x="0" y="0"/>
                    </a:moveTo>
                    <a:lnTo>
                      <a:pt x="6" y="0"/>
                    </a:lnTo>
                    <a:lnTo>
                      <a:pt x="6" y="25"/>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7" name="Freeform 577"/>
              <p:cNvSpPr>
                <a:spLocks/>
              </p:cNvSpPr>
              <p:nvPr/>
            </p:nvSpPr>
            <p:spPr bwMode="auto">
              <a:xfrm>
                <a:off x="2501" y="1817"/>
                <a:ext cx="6" cy="44"/>
              </a:xfrm>
              <a:custGeom>
                <a:avLst/>
                <a:gdLst>
                  <a:gd name="T0" fmla="*/ 0 w 6"/>
                  <a:gd name="T1" fmla="*/ 6 h 44"/>
                  <a:gd name="T2" fmla="*/ 6 w 6"/>
                  <a:gd name="T3" fmla="*/ 0 h 44"/>
                  <a:gd name="T4" fmla="*/ 6 w 6"/>
                  <a:gd name="T5" fmla="*/ 44 h 44"/>
                  <a:gd name="T6" fmla="*/ 0 w 6"/>
                  <a:gd name="T7" fmla="*/ 41 h 44"/>
                  <a:gd name="T8" fmla="*/ 0 w 6"/>
                  <a:gd name="T9" fmla="*/ 6 h 44"/>
                </a:gdLst>
                <a:ahLst/>
                <a:cxnLst>
                  <a:cxn ang="0">
                    <a:pos x="T0" y="T1"/>
                  </a:cxn>
                  <a:cxn ang="0">
                    <a:pos x="T2" y="T3"/>
                  </a:cxn>
                  <a:cxn ang="0">
                    <a:pos x="T4" y="T5"/>
                  </a:cxn>
                  <a:cxn ang="0">
                    <a:pos x="T6" y="T7"/>
                  </a:cxn>
                  <a:cxn ang="0">
                    <a:pos x="T8" y="T9"/>
                  </a:cxn>
                </a:cxnLst>
                <a:rect l="0" t="0" r="r" b="b"/>
                <a:pathLst>
                  <a:path w="6" h="44">
                    <a:moveTo>
                      <a:pt x="0" y="6"/>
                    </a:moveTo>
                    <a:lnTo>
                      <a:pt x="6" y="0"/>
                    </a:lnTo>
                    <a:lnTo>
                      <a:pt x="6" y="44"/>
                    </a:lnTo>
                    <a:lnTo>
                      <a:pt x="0" y="41"/>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8" name="Freeform 578"/>
              <p:cNvSpPr>
                <a:spLocks/>
              </p:cNvSpPr>
              <p:nvPr/>
            </p:nvSpPr>
            <p:spPr bwMode="auto">
              <a:xfrm>
                <a:off x="2474" y="1823"/>
                <a:ext cx="27" cy="35"/>
              </a:xfrm>
              <a:custGeom>
                <a:avLst/>
                <a:gdLst>
                  <a:gd name="T0" fmla="*/ 27 w 27"/>
                  <a:gd name="T1" fmla="*/ 35 h 35"/>
                  <a:gd name="T2" fmla="*/ 23 w 27"/>
                  <a:gd name="T3" fmla="*/ 33 h 35"/>
                  <a:gd name="T4" fmla="*/ 12 w 27"/>
                  <a:gd name="T5" fmla="*/ 29 h 35"/>
                  <a:gd name="T6" fmla="*/ 0 w 27"/>
                  <a:gd name="T7" fmla="*/ 29 h 35"/>
                  <a:gd name="T8" fmla="*/ 27 w 27"/>
                  <a:gd name="T9" fmla="*/ 0 h 35"/>
                  <a:gd name="T10" fmla="*/ 27 w 27"/>
                  <a:gd name="T11" fmla="*/ 35 h 35"/>
                </a:gdLst>
                <a:ahLst/>
                <a:cxnLst>
                  <a:cxn ang="0">
                    <a:pos x="T0" y="T1"/>
                  </a:cxn>
                  <a:cxn ang="0">
                    <a:pos x="T2" y="T3"/>
                  </a:cxn>
                  <a:cxn ang="0">
                    <a:pos x="T4" y="T5"/>
                  </a:cxn>
                  <a:cxn ang="0">
                    <a:pos x="T6" y="T7"/>
                  </a:cxn>
                  <a:cxn ang="0">
                    <a:pos x="T8" y="T9"/>
                  </a:cxn>
                  <a:cxn ang="0">
                    <a:pos x="T10" y="T11"/>
                  </a:cxn>
                </a:cxnLst>
                <a:rect l="0" t="0" r="r" b="b"/>
                <a:pathLst>
                  <a:path w="27" h="35">
                    <a:moveTo>
                      <a:pt x="27" y="35"/>
                    </a:moveTo>
                    <a:lnTo>
                      <a:pt x="23" y="33"/>
                    </a:lnTo>
                    <a:lnTo>
                      <a:pt x="12" y="29"/>
                    </a:lnTo>
                    <a:lnTo>
                      <a:pt x="0" y="29"/>
                    </a:lnTo>
                    <a:lnTo>
                      <a:pt x="27" y="0"/>
                    </a:lnTo>
                    <a:lnTo>
                      <a:pt x="27"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299" name="Freeform 579"/>
              <p:cNvSpPr>
                <a:spLocks/>
              </p:cNvSpPr>
              <p:nvPr/>
            </p:nvSpPr>
            <p:spPr bwMode="auto">
              <a:xfrm>
                <a:off x="2501" y="1884"/>
                <a:ext cx="6" cy="95"/>
              </a:xfrm>
              <a:custGeom>
                <a:avLst/>
                <a:gdLst>
                  <a:gd name="T0" fmla="*/ 0 w 6"/>
                  <a:gd name="T1" fmla="*/ 0 h 95"/>
                  <a:gd name="T2" fmla="*/ 3 w 6"/>
                  <a:gd name="T3" fmla="*/ 2 h 95"/>
                  <a:gd name="T4" fmla="*/ 6 w 6"/>
                  <a:gd name="T5" fmla="*/ 6 h 95"/>
                  <a:gd name="T6" fmla="*/ 6 w 6"/>
                  <a:gd name="T7" fmla="*/ 89 h 95"/>
                  <a:gd name="T8" fmla="*/ 0 w 6"/>
                  <a:gd name="T9" fmla="*/ 95 h 95"/>
                  <a:gd name="T10" fmla="*/ 0 w 6"/>
                  <a:gd name="T11" fmla="*/ 0 h 95"/>
                </a:gdLst>
                <a:ahLst/>
                <a:cxnLst>
                  <a:cxn ang="0">
                    <a:pos x="T0" y="T1"/>
                  </a:cxn>
                  <a:cxn ang="0">
                    <a:pos x="T2" y="T3"/>
                  </a:cxn>
                  <a:cxn ang="0">
                    <a:pos x="T4" y="T5"/>
                  </a:cxn>
                  <a:cxn ang="0">
                    <a:pos x="T6" y="T7"/>
                  </a:cxn>
                  <a:cxn ang="0">
                    <a:pos x="T8" y="T9"/>
                  </a:cxn>
                  <a:cxn ang="0">
                    <a:pos x="T10" y="T11"/>
                  </a:cxn>
                </a:cxnLst>
                <a:rect l="0" t="0" r="r" b="b"/>
                <a:pathLst>
                  <a:path w="6" h="95">
                    <a:moveTo>
                      <a:pt x="0" y="0"/>
                    </a:moveTo>
                    <a:lnTo>
                      <a:pt x="3" y="2"/>
                    </a:lnTo>
                    <a:lnTo>
                      <a:pt x="6" y="6"/>
                    </a:lnTo>
                    <a:lnTo>
                      <a:pt x="6" y="89"/>
                    </a:lnTo>
                    <a:lnTo>
                      <a:pt x="0" y="9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0" name="Freeform 580"/>
              <p:cNvSpPr>
                <a:spLocks/>
              </p:cNvSpPr>
              <p:nvPr/>
            </p:nvSpPr>
            <p:spPr bwMode="auto">
              <a:xfrm>
                <a:off x="2501" y="2007"/>
                <a:ext cx="6" cy="7"/>
              </a:xfrm>
              <a:custGeom>
                <a:avLst/>
                <a:gdLst>
                  <a:gd name="T0" fmla="*/ 0 w 6"/>
                  <a:gd name="T1" fmla="*/ 4 h 7"/>
                  <a:gd name="T2" fmla="*/ 6 w 6"/>
                  <a:gd name="T3" fmla="*/ 0 h 7"/>
                  <a:gd name="T4" fmla="*/ 6 w 6"/>
                  <a:gd name="T5" fmla="*/ 3 h 7"/>
                  <a:gd name="T6" fmla="*/ 3 w 6"/>
                  <a:gd name="T7" fmla="*/ 5 h 7"/>
                  <a:gd name="T8" fmla="*/ 0 w 6"/>
                  <a:gd name="T9" fmla="*/ 7 h 7"/>
                  <a:gd name="T10" fmla="*/ 0 w 6"/>
                  <a:gd name="T11" fmla="*/ 4 h 7"/>
                </a:gdLst>
                <a:ahLst/>
                <a:cxnLst>
                  <a:cxn ang="0">
                    <a:pos x="T0" y="T1"/>
                  </a:cxn>
                  <a:cxn ang="0">
                    <a:pos x="T2" y="T3"/>
                  </a:cxn>
                  <a:cxn ang="0">
                    <a:pos x="T4" y="T5"/>
                  </a:cxn>
                  <a:cxn ang="0">
                    <a:pos x="T6" y="T7"/>
                  </a:cxn>
                  <a:cxn ang="0">
                    <a:pos x="T8" y="T9"/>
                  </a:cxn>
                  <a:cxn ang="0">
                    <a:pos x="T10" y="T11"/>
                  </a:cxn>
                </a:cxnLst>
                <a:rect l="0" t="0" r="r" b="b"/>
                <a:pathLst>
                  <a:path w="6" h="7">
                    <a:moveTo>
                      <a:pt x="0" y="4"/>
                    </a:moveTo>
                    <a:lnTo>
                      <a:pt x="6" y="0"/>
                    </a:lnTo>
                    <a:lnTo>
                      <a:pt x="6" y="3"/>
                    </a:lnTo>
                    <a:lnTo>
                      <a:pt x="3" y="5"/>
                    </a:lnTo>
                    <a:lnTo>
                      <a:pt x="0" y="7"/>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1" name="Freeform 581"/>
              <p:cNvSpPr>
                <a:spLocks/>
              </p:cNvSpPr>
              <p:nvPr/>
            </p:nvSpPr>
            <p:spPr bwMode="auto">
              <a:xfrm>
                <a:off x="2470" y="2011"/>
                <a:ext cx="31" cy="21"/>
              </a:xfrm>
              <a:custGeom>
                <a:avLst/>
                <a:gdLst>
                  <a:gd name="T0" fmla="*/ 31 w 31"/>
                  <a:gd name="T1" fmla="*/ 3 h 21"/>
                  <a:gd name="T2" fmla="*/ 24 w 31"/>
                  <a:gd name="T3" fmla="*/ 9 h 21"/>
                  <a:gd name="T4" fmla="*/ 12 w 31"/>
                  <a:gd name="T5" fmla="*/ 14 h 21"/>
                  <a:gd name="T6" fmla="*/ 0 w 31"/>
                  <a:gd name="T7" fmla="*/ 21 h 21"/>
                  <a:gd name="T8" fmla="*/ 10 w 31"/>
                  <a:gd name="T9" fmla="*/ 14 h 21"/>
                  <a:gd name="T10" fmla="*/ 22 w 31"/>
                  <a:gd name="T11" fmla="*/ 8 h 21"/>
                  <a:gd name="T12" fmla="*/ 31 w 31"/>
                  <a:gd name="T13" fmla="*/ 0 h 21"/>
                  <a:gd name="T14" fmla="*/ 31 w 31"/>
                  <a:gd name="T15" fmla="*/ 0 h 21"/>
                  <a:gd name="T16" fmla="*/ 31 w 31"/>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1">
                    <a:moveTo>
                      <a:pt x="31" y="3"/>
                    </a:moveTo>
                    <a:lnTo>
                      <a:pt x="24" y="9"/>
                    </a:lnTo>
                    <a:lnTo>
                      <a:pt x="12" y="14"/>
                    </a:lnTo>
                    <a:lnTo>
                      <a:pt x="0" y="21"/>
                    </a:lnTo>
                    <a:lnTo>
                      <a:pt x="10" y="14"/>
                    </a:lnTo>
                    <a:lnTo>
                      <a:pt x="22" y="8"/>
                    </a:lnTo>
                    <a:lnTo>
                      <a:pt x="31" y="0"/>
                    </a:lnTo>
                    <a:lnTo>
                      <a:pt x="31" y="0"/>
                    </a:lnTo>
                    <a:lnTo>
                      <a:pt x="3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2" name="Freeform 582"/>
              <p:cNvSpPr>
                <a:spLocks/>
              </p:cNvSpPr>
              <p:nvPr/>
            </p:nvSpPr>
            <p:spPr bwMode="auto">
              <a:xfrm>
                <a:off x="2501" y="2033"/>
                <a:ext cx="6" cy="20"/>
              </a:xfrm>
              <a:custGeom>
                <a:avLst/>
                <a:gdLst>
                  <a:gd name="T0" fmla="*/ 0 w 6"/>
                  <a:gd name="T1" fmla="*/ 3 h 20"/>
                  <a:gd name="T2" fmla="*/ 6 w 6"/>
                  <a:gd name="T3" fmla="*/ 0 h 20"/>
                  <a:gd name="T4" fmla="*/ 6 w 6"/>
                  <a:gd name="T5" fmla="*/ 19 h 20"/>
                  <a:gd name="T6" fmla="*/ 0 w 6"/>
                  <a:gd name="T7" fmla="*/ 20 h 20"/>
                  <a:gd name="T8" fmla="*/ 0 w 6"/>
                  <a:gd name="T9" fmla="*/ 3 h 20"/>
                </a:gdLst>
                <a:ahLst/>
                <a:cxnLst>
                  <a:cxn ang="0">
                    <a:pos x="T0" y="T1"/>
                  </a:cxn>
                  <a:cxn ang="0">
                    <a:pos x="T2" y="T3"/>
                  </a:cxn>
                  <a:cxn ang="0">
                    <a:pos x="T4" y="T5"/>
                  </a:cxn>
                  <a:cxn ang="0">
                    <a:pos x="T6" y="T7"/>
                  </a:cxn>
                  <a:cxn ang="0">
                    <a:pos x="T8" y="T9"/>
                  </a:cxn>
                </a:cxnLst>
                <a:rect l="0" t="0" r="r" b="b"/>
                <a:pathLst>
                  <a:path w="6" h="20">
                    <a:moveTo>
                      <a:pt x="0" y="3"/>
                    </a:moveTo>
                    <a:lnTo>
                      <a:pt x="6" y="0"/>
                    </a:lnTo>
                    <a:lnTo>
                      <a:pt x="6" y="19"/>
                    </a:lnTo>
                    <a:lnTo>
                      <a:pt x="0" y="20"/>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3" name="Freeform 583"/>
              <p:cNvSpPr>
                <a:spLocks/>
              </p:cNvSpPr>
              <p:nvPr/>
            </p:nvSpPr>
            <p:spPr bwMode="auto">
              <a:xfrm>
                <a:off x="2501" y="2195"/>
                <a:ext cx="6" cy="31"/>
              </a:xfrm>
              <a:custGeom>
                <a:avLst/>
                <a:gdLst>
                  <a:gd name="T0" fmla="*/ 0 w 6"/>
                  <a:gd name="T1" fmla="*/ 0 h 31"/>
                  <a:gd name="T2" fmla="*/ 4 w 6"/>
                  <a:gd name="T3" fmla="*/ 0 h 31"/>
                  <a:gd name="T4" fmla="*/ 6 w 6"/>
                  <a:gd name="T5" fmla="*/ 0 h 31"/>
                  <a:gd name="T6" fmla="*/ 6 w 6"/>
                  <a:gd name="T7" fmla="*/ 31 h 31"/>
                  <a:gd name="T8" fmla="*/ 2 w 6"/>
                  <a:gd name="T9" fmla="*/ 28 h 31"/>
                  <a:gd name="T10" fmla="*/ 0 w 6"/>
                  <a:gd name="T11" fmla="*/ 28 h 31"/>
                  <a:gd name="T12" fmla="*/ 0 w 6"/>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6" h="31">
                    <a:moveTo>
                      <a:pt x="0" y="0"/>
                    </a:moveTo>
                    <a:lnTo>
                      <a:pt x="4" y="0"/>
                    </a:lnTo>
                    <a:lnTo>
                      <a:pt x="6" y="0"/>
                    </a:lnTo>
                    <a:lnTo>
                      <a:pt x="6" y="31"/>
                    </a:lnTo>
                    <a:lnTo>
                      <a:pt x="2" y="28"/>
                    </a:lnTo>
                    <a:lnTo>
                      <a:pt x="0" y="2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4" name="Freeform 584"/>
              <p:cNvSpPr>
                <a:spLocks/>
              </p:cNvSpPr>
              <p:nvPr/>
            </p:nvSpPr>
            <p:spPr bwMode="auto">
              <a:xfrm>
                <a:off x="2501" y="2249"/>
                <a:ext cx="6" cy="75"/>
              </a:xfrm>
              <a:custGeom>
                <a:avLst/>
                <a:gdLst>
                  <a:gd name="T0" fmla="*/ 0 w 6"/>
                  <a:gd name="T1" fmla="*/ 0 h 75"/>
                  <a:gd name="T2" fmla="*/ 6 w 6"/>
                  <a:gd name="T3" fmla="*/ 2 h 75"/>
                  <a:gd name="T4" fmla="*/ 6 w 6"/>
                  <a:gd name="T5" fmla="*/ 71 h 75"/>
                  <a:gd name="T6" fmla="*/ 0 w 6"/>
                  <a:gd name="T7" fmla="*/ 75 h 75"/>
                  <a:gd name="T8" fmla="*/ 0 w 6"/>
                  <a:gd name="T9" fmla="*/ 56 h 75"/>
                  <a:gd name="T10" fmla="*/ 2 w 6"/>
                  <a:gd name="T11" fmla="*/ 53 h 75"/>
                  <a:gd name="T12" fmla="*/ 4 w 6"/>
                  <a:gd name="T13" fmla="*/ 45 h 75"/>
                  <a:gd name="T14" fmla="*/ 3 w 6"/>
                  <a:gd name="T15" fmla="*/ 41 h 75"/>
                  <a:gd name="T16" fmla="*/ 2 w 6"/>
                  <a:gd name="T17" fmla="*/ 38 h 75"/>
                  <a:gd name="T18" fmla="*/ 0 w 6"/>
                  <a:gd name="T19" fmla="*/ 38 h 75"/>
                  <a:gd name="T20" fmla="*/ 0 w 6"/>
                  <a:gd name="T21"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5">
                    <a:moveTo>
                      <a:pt x="0" y="0"/>
                    </a:moveTo>
                    <a:lnTo>
                      <a:pt x="6" y="2"/>
                    </a:lnTo>
                    <a:lnTo>
                      <a:pt x="6" y="71"/>
                    </a:lnTo>
                    <a:lnTo>
                      <a:pt x="0" y="75"/>
                    </a:lnTo>
                    <a:lnTo>
                      <a:pt x="0" y="56"/>
                    </a:lnTo>
                    <a:lnTo>
                      <a:pt x="2" y="53"/>
                    </a:lnTo>
                    <a:lnTo>
                      <a:pt x="4" y="45"/>
                    </a:lnTo>
                    <a:lnTo>
                      <a:pt x="3" y="41"/>
                    </a:lnTo>
                    <a:lnTo>
                      <a:pt x="2" y="38"/>
                    </a:lnTo>
                    <a:lnTo>
                      <a:pt x="0" y="38"/>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5" name="Freeform 585"/>
              <p:cNvSpPr>
                <a:spLocks/>
              </p:cNvSpPr>
              <p:nvPr/>
            </p:nvSpPr>
            <p:spPr bwMode="auto">
              <a:xfrm>
                <a:off x="2501" y="2347"/>
                <a:ext cx="6" cy="5"/>
              </a:xfrm>
              <a:custGeom>
                <a:avLst/>
                <a:gdLst>
                  <a:gd name="T0" fmla="*/ 0 w 6"/>
                  <a:gd name="T1" fmla="*/ 2 h 5"/>
                  <a:gd name="T2" fmla="*/ 2 w 6"/>
                  <a:gd name="T3" fmla="*/ 2 h 5"/>
                  <a:gd name="T4" fmla="*/ 6 w 6"/>
                  <a:gd name="T5" fmla="*/ 0 h 5"/>
                  <a:gd name="T6" fmla="*/ 6 w 6"/>
                  <a:gd name="T7" fmla="*/ 1 h 5"/>
                  <a:gd name="T8" fmla="*/ 2 w 6"/>
                  <a:gd name="T9" fmla="*/ 4 h 5"/>
                  <a:gd name="T10" fmla="*/ 0 w 6"/>
                  <a:gd name="T11" fmla="*/ 5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lnTo>
                      <a:pt x="2" y="2"/>
                    </a:lnTo>
                    <a:lnTo>
                      <a:pt x="6" y="0"/>
                    </a:lnTo>
                    <a:lnTo>
                      <a:pt x="6" y="1"/>
                    </a:lnTo>
                    <a:lnTo>
                      <a:pt x="2" y="4"/>
                    </a:lnTo>
                    <a:lnTo>
                      <a:pt x="0" y="5"/>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6" name="Freeform 586"/>
              <p:cNvSpPr>
                <a:spLocks/>
              </p:cNvSpPr>
              <p:nvPr/>
            </p:nvSpPr>
            <p:spPr bwMode="auto">
              <a:xfrm>
                <a:off x="2501" y="2372"/>
                <a:ext cx="6" cy="19"/>
              </a:xfrm>
              <a:custGeom>
                <a:avLst/>
                <a:gdLst>
                  <a:gd name="T0" fmla="*/ 0 w 6"/>
                  <a:gd name="T1" fmla="*/ 1 h 19"/>
                  <a:gd name="T2" fmla="*/ 6 w 6"/>
                  <a:gd name="T3" fmla="*/ 0 h 19"/>
                  <a:gd name="T4" fmla="*/ 6 w 6"/>
                  <a:gd name="T5" fmla="*/ 17 h 19"/>
                  <a:gd name="T6" fmla="*/ 4 w 6"/>
                  <a:gd name="T7" fmla="*/ 18 h 19"/>
                  <a:gd name="T8" fmla="*/ 0 w 6"/>
                  <a:gd name="T9" fmla="*/ 19 h 19"/>
                  <a:gd name="T10" fmla="*/ 0 w 6"/>
                  <a:gd name="T11" fmla="*/ 1 h 19"/>
                </a:gdLst>
                <a:ahLst/>
                <a:cxnLst>
                  <a:cxn ang="0">
                    <a:pos x="T0" y="T1"/>
                  </a:cxn>
                  <a:cxn ang="0">
                    <a:pos x="T2" y="T3"/>
                  </a:cxn>
                  <a:cxn ang="0">
                    <a:pos x="T4" y="T5"/>
                  </a:cxn>
                  <a:cxn ang="0">
                    <a:pos x="T6" y="T7"/>
                  </a:cxn>
                  <a:cxn ang="0">
                    <a:pos x="T8" y="T9"/>
                  </a:cxn>
                  <a:cxn ang="0">
                    <a:pos x="T10" y="T11"/>
                  </a:cxn>
                </a:cxnLst>
                <a:rect l="0" t="0" r="r" b="b"/>
                <a:pathLst>
                  <a:path w="6" h="19">
                    <a:moveTo>
                      <a:pt x="0" y="1"/>
                    </a:moveTo>
                    <a:lnTo>
                      <a:pt x="6" y="0"/>
                    </a:lnTo>
                    <a:lnTo>
                      <a:pt x="6" y="17"/>
                    </a:lnTo>
                    <a:lnTo>
                      <a:pt x="4" y="18"/>
                    </a:lnTo>
                    <a:lnTo>
                      <a:pt x="0" y="19"/>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07" name="Rectangle 587"/>
              <p:cNvSpPr>
                <a:spLocks noChangeArrowheads="1"/>
              </p:cNvSpPr>
              <p:nvPr/>
            </p:nvSpPr>
            <p:spPr bwMode="auto">
              <a:xfrm>
                <a:off x="2501" y="2447"/>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8" name="Rectangle 588"/>
              <p:cNvSpPr>
                <a:spLocks noChangeArrowheads="1"/>
              </p:cNvSpPr>
              <p:nvPr/>
            </p:nvSpPr>
            <p:spPr bwMode="auto">
              <a:xfrm>
                <a:off x="2501" y="2501"/>
                <a:ext cx="6" cy="2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59309" name="Freeform 589"/>
              <p:cNvSpPr>
                <a:spLocks/>
              </p:cNvSpPr>
              <p:nvPr/>
            </p:nvSpPr>
            <p:spPr bwMode="auto">
              <a:xfrm>
                <a:off x="2501" y="2650"/>
                <a:ext cx="6" cy="304"/>
              </a:xfrm>
              <a:custGeom>
                <a:avLst/>
                <a:gdLst>
                  <a:gd name="T0" fmla="*/ 0 w 6"/>
                  <a:gd name="T1" fmla="*/ 0 h 304"/>
                  <a:gd name="T2" fmla="*/ 3 w 6"/>
                  <a:gd name="T3" fmla="*/ 2 h 304"/>
                  <a:gd name="T4" fmla="*/ 6 w 6"/>
                  <a:gd name="T5" fmla="*/ 6 h 304"/>
                  <a:gd name="T6" fmla="*/ 6 w 6"/>
                  <a:gd name="T7" fmla="*/ 297 h 304"/>
                  <a:gd name="T8" fmla="*/ 2 w 6"/>
                  <a:gd name="T9" fmla="*/ 302 h 304"/>
                  <a:gd name="T10" fmla="*/ 0 w 6"/>
                  <a:gd name="T11" fmla="*/ 304 h 304"/>
                  <a:gd name="T12" fmla="*/ 0 w 6"/>
                  <a:gd name="T13" fmla="*/ 302 h 304"/>
                  <a:gd name="T14" fmla="*/ 2 w 6"/>
                  <a:gd name="T15" fmla="*/ 301 h 304"/>
                  <a:gd name="T16" fmla="*/ 2 w 6"/>
                  <a:gd name="T17" fmla="*/ 300 h 304"/>
                  <a:gd name="T18" fmla="*/ 3 w 6"/>
                  <a:gd name="T19" fmla="*/ 297 h 304"/>
                  <a:gd name="T20" fmla="*/ 2 w 6"/>
                  <a:gd name="T21" fmla="*/ 298 h 304"/>
                  <a:gd name="T22" fmla="*/ 2 w 6"/>
                  <a:gd name="T23" fmla="*/ 300 h 304"/>
                  <a:gd name="T24" fmla="*/ 0 w 6"/>
                  <a:gd name="T25" fmla="*/ 301 h 304"/>
                  <a:gd name="T26" fmla="*/ 0 w 6"/>
                  <a:gd name="T27"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04">
                    <a:moveTo>
                      <a:pt x="0" y="0"/>
                    </a:moveTo>
                    <a:lnTo>
                      <a:pt x="3" y="2"/>
                    </a:lnTo>
                    <a:lnTo>
                      <a:pt x="6" y="6"/>
                    </a:lnTo>
                    <a:lnTo>
                      <a:pt x="6" y="297"/>
                    </a:lnTo>
                    <a:lnTo>
                      <a:pt x="2" y="302"/>
                    </a:lnTo>
                    <a:lnTo>
                      <a:pt x="0" y="304"/>
                    </a:lnTo>
                    <a:lnTo>
                      <a:pt x="0" y="302"/>
                    </a:lnTo>
                    <a:lnTo>
                      <a:pt x="2" y="301"/>
                    </a:lnTo>
                    <a:lnTo>
                      <a:pt x="2" y="300"/>
                    </a:lnTo>
                    <a:lnTo>
                      <a:pt x="3" y="297"/>
                    </a:lnTo>
                    <a:lnTo>
                      <a:pt x="2" y="298"/>
                    </a:lnTo>
                    <a:lnTo>
                      <a:pt x="2" y="300"/>
                    </a:lnTo>
                    <a:lnTo>
                      <a:pt x="0" y="30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0" name="Freeform 590"/>
              <p:cNvSpPr>
                <a:spLocks/>
              </p:cNvSpPr>
              <p:nvPr/>
            </p:nvSpPr>
            <p:spPr bwMode="auto">
              <a:xfrm>
                <a:off x="2507" y="1740"/>
                <a:ext cx="134" cy="342"/>
              </a:xfrm>
              <a:custGeom>
                <a:avLst/>
                <a:gdLst>
                  <a:gd name="T0" fmla="*/ 21 w 134"/>
                  <a:gd name="T1" fmla="*/ 0 h 342"/>
                  <a:gd name="T2" fmla="*/ 33 w 134"/>
                  <a:gd name="T3" fmla="*/ 6 h 342"/>
                  <a:gd name="T4" fmla="*/ 42 w 134"/>
                  <a:gd name="T5" fmla="*/ 9 h 342"/>
                  <a:gd name="T6" fmla="*/ 41 w 134"/>
                  <a:gd name="T7" fmla="*/ 26 h 342"/>
                  <a:gd name="T8" fmla="*/ 39 w 134"/>
                  <a:gd name="T9" fmla="*/ 39 h 342"/>
                  <a:gd name="T10" fmla="*/ 34 w 134"/>
                  <a:gd name="T11" fmla="*/ 58 h 342"/>
                  <a:gd name="T12" fmla="*/ 23 w 134"/>
                  <a:gd name="T13" fmla="*/ 73 h 342"/>
                  <a:gd name="T14" fmla="*/ 30 w 134"/>
                  <a:gd name="T15" fmla="*/ 98 h 342"/>
                  <a:gd name="T16" fmla="*/ 41 w 134"/>
                  <a:gd name="T17" fmla="*/ 108 h 342"/>
                  <a:gd name="T18" fmla="*/ 46 w 134"/>
                  <a:gd name="T19" fmla="*/ 112 h 342"/>
                  <a:gd name="T20" fmla="*/ 60 w 134"/>
                  <a:gd name="T21" fmla="*/ 121 h 342"/>
                  <a:gd name="T22" fmla="*/ 67 w 134"/>
                  <a:gd name="T23" fmla="*/ 117 h 342"/>
                  <a:gd name="T24" fmla="*/ 77 w 134"/>
                  <a:gd name="T25" fmla="*/ 94 h 342"/>
                  <a:gd name="T26" fmla="*/ 91 w 134"/>
                  <a:gd name="T27" fmla="*/ 73 h 342"/>
                  <a:gd name="T28" fmla="*/ 109 w 134"/>
                  <a:gd name="T29" fmla="*/ 50 h 342"/>
                  <a:gd name="T30" fmla="*/ 134 w 134"/>
                  <a:gd name="T31" fmla="*/ 27 h 342"/>
                  <a:gd name="T32" fmla="*/ 126 w 134"/>
                  <a:gd name="T33" fmla="*/ 51 h 342"/>
                  <a:gd name="T34" fmla="*/ 104 w 134"/>
                  <a:gd name="T35" fmla="*/ 73 h 342"/>
                  <a:gd name="T36" fmla="*/ 91 w 134"/>
                  <a:gd name="T37" fmla="*/ 94 h 342"/>
                  <a:gd name="T38" fmla="*/ 80 w 134"/>
                  <a:gd name="T39" fmla="*/ 119 h 342"/>
                  <a:gd name="T40" fmla="*/ 71 w 134"/>
                  <a:gd name="T41" fmla="*/ 148 h 342"/>
                  <a:gd name="T42" fmla="*/ 67 w 134"/>
                  <a:gd name="T43" fmla="*/ 183 h 342"/>
                  <a:gd name="T44" fmla="*/ 67 w 134"/>
                  <a:gd name="T45" fmla="*/ 216 h 342"/>
                  <a:gd name="T46" fmla="*/ 69 w 134"/>
                  <a:gd name="T47" fmla="*/ 239 h 342"/>
                  <a:gd name="T48" fmla="*/ 76 w 134"/>
                  <a:gd name="T49" fmla="*/ 259 h 342"/>
                  <a:gd name="T50" fmla="*/ 94 w 134"/>
                  <a:gd name="T51" fmla="*/ 284 h 342"/>
                  <a:gd name="T52" fmla="*/ 120 w 134"/>
                  <a:gd name="T53" fmla="*/ 303 h 342"/>
                  <a:gd name="T54" fmla="*/ 134 w 134"/>
                  <a:gd name="T55" fmla="*/ 312 h 342"/>
                  <a:gd name="T56" fmla="*/ 122 w 134"/>
                  <a:gd name="T57" fmla="*/ 339 h 342"/>
                  <a:gd name="T58" fmla="*/ 88 w 134"/>
                  <a:gd name="T59" fmla="*/ 322 h 342"/>
                  <a:gd name="T60" fmla="*/ 71 w 134"/>
                  <a:gd name="T61" fmla="*/ 301 h 342"/>
                  <a:gd name="T62" fmla="*/ 59 w 134"/>
                  <a:gd name="T63" fmla="*/ 289 h 342"/>
                  <a:gd name="T64" fmla="*/ 43 w 134"/>
                  <a:gd name="T65" fmla="*/ 272 h 342"/>
                  <a:gd name="T66" fmla="*/ 22 w 134"/>
                  <a:gd name="T67" fmla="*/ 293 h 342"/>
                  <a:gd name="T68" fmla="*/ 1 w 134"/>
                  <a:gd name="T69" fmla="*/ 310 h 342"/>
                  <a:gd name="T70" fmla="*/ 6 w 134"/>
                  <a:gd name="T71" fmla="*/ 291 h 342"/>
                  <a:gd name="T72" fmla="*/ 31 w 134"/>
                  <a:gd name="T73" fmla="*/ 263 h 342"/>
                  <a:gd name="T74" fmla="*/ 48 w 134"/>
                  <a:gd name="T75" fmla="*/ 226 h 342"/>
                  <a:gd name="T76" fmla="*/ 51 w 134"/>
                  <a:gd name="T77" fmla="*/ 202 h 342"/>
                  <a:gd name="T78" fmla="*/ 48 w 134"/>
                  <a:gd name="T79" fmla="*/ 172 h 342"/>
                  <a:gd name="T80" fmla="*/ 33 w 134"/>
                  <a:gd name="T81" fmla="*/ 144 h 342"/>
                  <a:gd name="T82" fmla="*/ 12 w 134"/>
                  <a:gd name="T83" fmla="*/ 130 h 342"/>
                  <a:gd name="T84" fmla="*/ 0 w 134"/>
                  <a:gd name="T85" fmla="*/ 77 h 342"/>
                  <a:gd name="T86" fmla="*/ 23 w 134"/>
                  <a:gd name="T87" fmla="*/ 44 h 342"/>
                  <a:gd name="T88" fmla="*/ 5 w 134"/>
                  <a:gd name="T89" fmla="*/ 37 h 342"/>
                  <a:gd name="T90" fmla="*/ 1 w 134"/>
                  <a:gd name="T91" fmla="*/ 25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342">
                    <a:moveTo>
                      <a:pt x="0" y="0"/>
                    </a:moveTo>
                    <a:lnTo>
                      <a:pt x="12" y="0"/>
                    </a:lnTo>
                    <a:lnTo>
                      <a:pt x="21" y="0"/>
                    </a:lnTo>
                    <a:lnTo>
                      <a:pt x="30" y="4"/>
                    </a:lnTo>
                    <a:lnTo>
                      <a:pt x="31" y="5"/>
                    </a:lnTo>
                    <a:lnTo>
                      <a:pt x="33" y="6"/>
                    </a:lnTo>
                    <a:lnTo>
                      <a:pt x="37" y="6"/>
                    </a:lnTo>
                    <a:lnTo>
                      <a:pt x="38" y="8"/>
                    </a:lnTo>
                    <a:lnTo>
                      <a:pt x="42" y="9"/>
                    </a:lnTo>
                    <a:lnTo>
                      <a:pt x="46" y="11"/>
                    </a:lnTo>
                    <a:lnTo>
                      <a:pt x="50" y="15"/>
                    </a:lnTo>
                    <a:lnTo>
                      <a:pt x="41" y="26"/>
                    </a:lnTo>
                    <a:lnTo>
                      <a:pt x="41" y="29"/>
                    </a:lnTo>
                    <a:lnTo>
                      <a:pt x="41" y="33"/>
                    </a:lnTo>
                    <a:lnTo>
                      <a:pt x="39" y="39"/>
                    </a:lnTo>
                    <a:lnTo>
                      <a:pt x="38" y="46"/>
                    </a:lnTo>
                    <a:lnTo>
                      <a:pt x="35" y="51"/>
                    </a:lnTo>
                    <a:lnTo>
                      <a:pt x="34" y="58"/>
                    </a:lnTo>
                    <a:lnTo>
                      <a:pt x="29" y="65"/>
                    </a:lnTo>
                    <a:lnTo>
                      <a:pt x="23" y="72"/>
                    </a:lnTo>
                    <a:lnTo>
                      <a:pt x="23" y="73"/>
                    </a:lnTo>
                    <a:lnTo>
                      <a:pt x="10" y="87"/>
                    </a:lnTo>
                    <a:lnTo>
                      <a:pt x="19" y="90"/>
                    </a:lnTo>
                    <a:lnTo>
                      <a:pt x="30" y="98"/>
                    </a:lnTo>
                    <a:lnTo>
                      <a:pt x="33" y="100"/>
                    </a:lnTo>
                    <a:lnTo>
                      <a:pt x="37" y="104"/>
                    </a:lnTo>
                    <a:lnTo>
                      <a:pt x="41" y="108"/>
                    </a:lnTo>
                    <a:lnTo>
                      <a:pt x="43" y="110"/>
                    </a:lnTo>
                    <a:lnTo>
                      <a:pt x="46" y="114"/>
                    </a:lnTo>
                    <a:lnTo>
                      <a:pt x="46" y="112"/>
                    </a:lnTo>
                    <a:lnTo>
                      <a:pt x="47" y="109"/>
                    </a:lnTo>
                    <a:lnTo>
                      <a:pt x="54" y="114"/>
                    </a:lnTo>
                    <a:lnTo>
                      <a:pt x="60" y="121"/>
                    </a:lnTo>
                    <a:lnTo>
                      <a:pt x="62" y="123"/>
                    </a:lnTo>
                    <a:lnTo>
                      <a:pt x="64" y="126"/>
                    </a:lnTo>
                    <a:lnTo>
                      <a:pt x="67" y="117"/>
                    </a:lnTo>
                    <a:lnTo>
                      <a:pt x="69" y="109"/>
                    </a:lnTo>
                    <a:lnTo>
                      <a:pt x="73" y="101"/>
                    </a:lnTo>
                    <a:lnTo>
                      <a:pt x="77" y="94"/>
                    </a:lnTo>
                    <a:lnTo>
                      <a:pt x="81" y="87"/>
                    </a:lnTo>
                    <a:lnTo>
                      <a:pt x="87" y="80"/>
                    </a:lnTo>
                    <a:lnTo>
                      <a:pt x="91" y="73"/>
                    </a:lnTo>
                    <a:lnTo>
                      <a:pt x="96" y="68"/>
                    </a:lnTo>
                    <a:lnTo>
                      <a:pt x="102" y="58"/>
                    </a:lnTo>
                    <a:lnTo>
                      <a:pt x="109" y="50"/>
                    </a:lnTo>
                    <a:lnTo>
                      <a:pt x="117" y="42"/>
                    </a:lnTo>
                    <a:lnTo>
                      <a:pt x="126" y="35"/>
                    </a:lnTo>
                    <a:lnTo>
                      <a:pt x="134" y="27"/>
                    </a:lnTo>
                    <a:lnTo>
                      <a:pt x="134" y="27"/>
                    </a:lnTo>
                    <a:lnTo>
                      <a:pt x="134" y="44"/>
                    </a:lnTo>
                    <a:lnTo>
                      <a:pt x="126" y="51"/>
                    </a:lnTo>
                    <a:lnTo>
                      <a:pt x="116" y="63"/>
                    </a:lnTo>
                    <a:lnTo>
                      <a:pt x="109" y="67"/>
                    </a:lnTo>
                    <a:lnTo>
                      <a:pt x="104" y="73"/>
                    </a:lnTo>
                    <a:lnTo>
                      <a:pt x="100" y="79"/>
                    </a:lnTo>
                    <a:lnTo>
                      <a:pt x="96" y="87"/>
                    </a:lnTo>
                    <a:lnTo>
                      <a:pt x="91" y="94"/>
                    </a:lnTo>
                    <a:lnTo>
                      <a:pt x="87" y="102"/>
                    </a:lnTo>
                    <a:lnTo>
                      <a:pt x="83" y="110"/>
                    </a:lnTo>
                    <a:lnTo>
                      <a:pt x="80" y="119"/>
                    </a:lnTo>
                    <a:lnTo>
                      <a:pt x="76" y="127"/>
                    </a:lnTo>
                    <a:lnTo>
                      <a:pt x="73" y="138"/>
                    </a:lnTo>
                    <a:lnTo>
                      <a:pt x="71" y="148"/>
                    </a:lnTo>
                    <a:lnTo>
                      <a:pt x="69" y="160"/>
                    </a:lnTo>
                    <a:lnTo>
                      <a:pt x="68" y="171"/>
                    </a:lnTo>
                    <a:lnTo>
                      <a:pt x="67" y="183"/>
                    </a:lnTo>
                    <a:lnTo>
                      <a:pt x="67" y="195"/>
                    </a:lnTo>
                    <a:lnTo>
                      <a:pt x="67" y="209"/>
                    </a:lnTo>
                    <a:lnTo>
                      <a:pt x="67" y="216"/>
                    </a:lnTo>
                    <a:lnTo>
                      <a:pt x="67" y="223"/>
                    </a:lnTo>
                    <a:lnTo>
                      <a:pt x="67" y="231"/>
                    </a:lnTo>
                    <a:lnTo>
                      <a:pt x="69" y="239"/>
                    </a:lnTo>
                    <a:lnTo>
                      <a:pt x="71" y="246"/>
                    </a:lnTo>
                    <a:lnTo>
                      <a:pt x="73" y="252"/>
                    </a:lnTo>
                    <a:lnTo>
                      <a:pt x="76" y="259"/>
                    </a:lnTo>
                    <a:lnTo>
                      <a:pt x="80" y="266"/>
                    </a:lnTo>
                    <a:lnTo>
                      <a:pt x="85" y="275"/>
                    </a:lnTo>
                    <a:lnTo>
                      <a:pt x="94" y="284"/>
                    </a:lnTo>
                    <a:lnTo>
                      <a:pt x="102" y="292"/>
                    </a:lnTo>
                    <a:lnTo>
                      <a:pt x="114" y="299"/>
                    </a:lnTo>
                    <a:lnTo>
                      <a:pt x="120" y="303"/>
                    </a:lnTo>
                    <a:lnTo>
                      <a:pt x="126" y="306"/>
                    </a:lnTo>
                    <a:lnTo>
                      <a:pt x="133" y="310"/>
                    </a:lnTo>
                    <a:lnTo>
                      <a:pt x="134" y="312"/>
                    </a:lnTo>
                    <a:lnTo>
                      <a:pt x="134" y="342"/>
                    </a:lnTo>
                    <a:lnTo>
                      <a:pt x="130" y="341"/>
                    </a:lnTo>
                    <a:lnTo>
                      <a:pt x="122" y="339"/>
                    </a:lnTo>
                    <a:lnTo>
                      <a:pt x="108" y="334"/>
                    </a:lnTo>
                    <a:lnTo>
                      <a:pt x="94" y="329"/>
                    </a:lnTo>
                    <a:lnTo>
                      <a:pt x="88" y="322"/>
                    </a:lnTo>
                    <a:lnTo>
                      <a:pt x="83" y="317"/>
                    </a:lnTo>
                    <a:lnTo>
                      <a:pt x="76" y="309"/>
                    </a:lnTo>
                    <a:lnTo>
                      <a:pt x="71" y="301"/>
                    </a:lnTo>
                    <a:lnTo>
                      <a:pt x="67" y="293"/>
                    </a:lnTo>
                    <a:lnTo>
                      <a:pt x="63" y="285"/>
                    </a:lnTo>
                    <a:lnTo>
                      <a:pt x="59" y="289"/>
                    </a:lnTo>
                    <a:lnTo>
                      <a:pt x="56" y="293"/>
                    </a:lnTo>
                    <a:lnTo>
                      <a:pt x="48" y="283"/>
                    </a:lnTo>
                    <a:lnTo>
                      <a:pt x="43" y="272"/>
                    </a:lnTo>
                    <a:lnTo>
                      <a:pt x="37" y="279"/>
                    </a:lnTo>
                    <a:lnTo>
                      <a:pt x="30" y="287"/>
                    </a:lnTo>
                    <a:lnTo>
                      <a:pt x="22" y="293"/>
                    </a:lnTo>
                    <a:lnTo>
                      <a:pt x="15" y="301"/>
                    </a:lnTo>
                    <a:lnTo>
                      <a:pt x="8" y="305"/>
                    </a:lnTo>
                    <a:lnTo>
                      <a:pt x="1" y="310"/>
                    </a:lnTo>
                    <a:lnTo>
                      <a:pt x="0" y="312"/>
                    </a:lnTo>
                    <a:lnTo>
                      <a:pt x="0" y="293"/>
                    </a:lnTo>
                    <a:lnTo>
                      <a:pt x="6" y="291"/>
                    </a:lnTo>
                    <a:lnTo>
                      <a:pt x="15" y="281"/>
                    </a:lnTo>
                    <a:lnTo>
                      <a:pt x="25" y="274"/>
                    </a:lnTo>
                    <a:lnTo>
                      <a:pt x="31" y="263"/>
                    </a:lnTo>
                    <a:lnTo>
                      <a:pt x="39" y="252"/>
                    </a:lnTo>
                    <a:lnTo>
                      <a:pt x="43" y="239"/>
                    </a:lnTo>
                    <a:lnTo>
                      <a:pt x="48" y="226"/>
                    </a:lnTo>
                    <a:lnTo>
                      <a:pt x="50" y="218"/>
                    </a:lnTo>
                    <a:lnTo>
                      <a:pt x="51" y="210"/>
                    </a:lnTo>
                    <a:lnTo>
                      <a:pt x="51" y="202"/>
                    </a:lnTo>
                    <a:lnTo>
                      <a:pt x="52" y="196"/>
                    </a:lnTo>
                    <a:lnTo>
                      <a:pt x="51" y="183"/>
                    </a:lnTo>
                    <a:lnTo>
                      <a:pt x="48" y="172"/>
                    </a:lnTo>
                    <a:lnTo>
                      <a:pt x="43" y="160"/>
                    </a:lnTo>
                    <a:lnTo>
                      <a:pt x="39" y="152"/>
                    </a:lnTo>
                    <a:lnTo>
                      <a:pt x="33" y="144"/>
                    </a:lnTo>
                    <a:lnTo>
                      <a:pt x="26" y="138"/>
                    </a:lnTo>
                    <a:lnTo>
                      <a:pt x="18" y="133"/>
                    </a:lnTo>
                    <a:lnTo>
                      <a:pt x="12" y="130"/>
                    </a:lnTo>
                    <a:lnTo>
                      <a:pt x="1" y="121"/>
                    </a:lnTo>
                    <a:lnTo>
                      <a:pt x="0" y="121"/>
                    </a:lnTo>
                    <a:lnTo>
                      <a:pt x="0" y="77"/>
                    </a:lnTo>
                    <a:lnTo>
                      <a:pt x="15" y="62"/>
                    </a:lnTo>
                    <a:lnTo>
                      <a:pt x="21" y="52"/>
                    </a:lnTo>
                    <a:lnTo>
                      <a:pt x="23" y="44"/>
                    </a:lnTo>
                    <a:lnTo>
                      <a:pt x="19" y="38"/>
                    </a:lnTo>
                    <a:lnTo>
                      <a:pt x="12" y="37"/>
                    </a:lnTo>
                    <a:lnTo>
                      <a:pt x="5" y="37"/>
                    </a:lnTo>
                    <a:lnTo>
                      <a:pt x="5" y="34"/>
                    </a:lnTo>
                    <a:lnTo>
                      <a:pt x="5" y="33"/>
                    </a:lnTo>
                    <a:lnTo>
                      <a:pt x="1" y="25"/>
                    </a:lnTo>
                    <a:lnTo>
                      <a:pt x="0" y="25"/>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1" name="Freeform 591"/>
              <p:cNvSpPr>
                <a:spLocks/>
              </p:cNvSpPr>
              <p:nvPr/>
            </p:nvSpPr>
            <p:spPr bwMode="auto">
              <a:xfrm>
                <a:off x="2507" y="1890"/>
                <a:ext cx="12" cy="83"/>
              </a:xfrm>
              <a:custGeom>
                <a:avLst/>
                <a:gdLst>
                  <a:gd name="T0" fmla="*/ 0 w 12"/>
                  <a:gd name="T1" fmla="*/ 0 h 83"/>
                  <a:gd name="T2" fmla="*/ 2 w 12"/>
                  <a:gd name="T3" fmla="*/ 2 h 83"/>
                  <a:gd name="T4" fmla="*/ 8 w 12"/>
                  <a:gd name="T5" fmla="*/ 13 h 83"/>
                  <a:gd name="T6" fmla="*/ 10 w 12"/>
                  <a:gd name="T7" fmla="*/ 25 h 83"/>
                  <a:gd name="T8" fmla="*/ 12 w 12"/>
                  <a:gd name="T9" fmla="*/ 38 h 83"/>
                  <a:gd name="T10" fmla="*/ 10 w 12"/>
                  <a:gd name="T11" fmla="*/ 48 h 83"/>
                  <a:gd name="T12" fmla="*/ 8 w 12"/>
                  <a:gd name="T13" fmla="*/ 60 h 83"/>
                  <a:gd name="T14" fmla="*/ 4 w 12"/>
                  <a:gd name="T15" fmla="*/ 71 h 83"/>
                  <a:gd name="T16" fmla="*/ 1 w 12"/>
                  <a:gd name="T17" fmla="*/ 81 h 83"/>
                  <a:gd name="T18" fmla="*/ 0 w 12"/>
                  <a:gd name="T19" fmla="*/ 83 h 83"/>
                  <a:gd name="T20" fmla="*/ 0 w 12"/>
                  <a:gd name="T2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83">
                    <a:moveTo>
                      <a:pt x="0" y="0"/>
                    </a:moveTo>
                    <a:lnTo>
                      <a:pt x="2" y="2"/>
                    </a:lnTo>
                    <a:lnTo>
                      <a:pt x="8" y="13"/>
                    </a:lnTo>
                    <a:lnTo>
                      <a:pt x="10" y="25"/>
                    </a:lnTo>
                    <a:lnTo>
                      <a:pt x="12" y="38"/>
                    </a:lnTo>
                    <a:lnTo>
                      <a:pt x="10" y="48"/>
                    </a:lnTo>
                    <a:lnTo>
                      <a:pt x="8" y="60"/>
                    </a:lnTo>
                    <a:lnTo>
                      <a:pt x="4" y="71"/>
                    </a:lnTo>
                    <a:lnTo>
                      <a:pt x="1" y="81"/>
                    </a:lnTo>
                    <a:lnTo>
                      <a:pt x="0" y="8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2" name="Freeform 592"/>
              <p:cNvSpPr>
                <a:spLocks/>
              </p:cNvSpPr>
              <p:nvPr/>
            </p:nvSpPr>
            <p:spPr bwMode="auto">
              <a:xfrm>
                <a:off x="2507" y="1958"/>
                <a:ext cx="29" cy="52"/>
              </a:xfrm>
              <a:custGeom>
                <a:avLst/>
                <a:gdLst>
                  <a:gd name="T0" fmla="*/ 0 w 29"/>
                  <a:gd name="T1" fmla="*/ 49 h 52"/>
                  <a:gd name="T2" fmla="*/ 4 w 29"/>
                  <a:gd name="T3" fmla="*/ 45 h 52"/>
                  <a:gd name="T4" fmla="*/ 10 w 29"/>
                  <a:gd name="T5" fmla="*/ 34 h 52"/>
                  <a:gd name="T6" fmla="*/ 18 w 29"/>
                  <a:gd name="T7" fmla="*/ 24 h 52"/>
                  <a:gd name="T8" fmla="*/ 23 w 29"/>
                  <a:gd name="T9" fmla="*/ 12 h 52"/>
                  <a:gd name="T10" fmla="*/ 29 w 29"/>
                  <a:gd name="T11" fmla="*/ 0 h 52"/>
                  <a:gd name="T12" fmla="*/ 25 w 29"/>
                  <a:gd name="T13" fmla="*/ 12 h 52"/>
                  <a:gd name="T14" fmla="*/ 21 w 29"/>
                  <a:gd name="T15" fmla="*/ 25 h 52"/>
                  <a:gd name="T16" fmla="*/ 13 w 29"/>
                  <a:gd name="T17" fmla="*/ 36 h 52"/>
                  <a:gd name="T18" fmla="*/ 6 w 29"/>
                  <a:gd name="T19" fmla="*/ 46 h 52"/>
                  <a:gd name="T20" fmla="*/ 0 w 29"/>
                  <a:gd name="T21" fmla="*/ 52 h 52"/>
                  <a:gd name="T22" fmla="*/ 0 w 29"/>
                  <a:gd name="T23"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52">
                    <a:moveTo>
                      <a:pt x="0" y="49"/>
                    </a:moveTo>
                    <a:lnTo>
                      <a:pt x="4" y="45"/>
                    </a:lnTo>
                    <a:lnTo>
                      <a:pt x="10" y="34"/>
                    </a:lnTo>
                    <a:lnTo>
                      <a:pt x="18" y="24"/>
                    </a:lnTo>
                    <a:lnTo>
                      <a:pt x="23" y="12"/>
                    </a:lnTo>
                    <a:lnTo>
                      <a:pt x="29" y="0"/>
                    </a:lnTo>
                    <a:lnTo>
                      <a:pt x="25" y="12"/>
                    </a:lnTo>
                    <a:lnTo>
                      <a:pt x="21" y="25"/>
                    </a:lnTo>
                    <a:lnTo>
                      <a:pt x="13" y="36"/>
                    </a:lnTo>
                    <a:lnTo>
                      <a:pt x="6" y="46"/>
                    </a:lnTo>
                    <a:lnTo>
                      <a:pt x="0" y="52"/>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3" name="Freeform 593"/>
              <p:cNvSpPr>
                <a:spLocks/>
              </p:cNvSpPr>
              <p:nvPr/>
            </p:nvSpPr>
            <p:spPr bwMode="auto">
              <a:xfrm>
                <a:off x="2507" y="2195"/>
                <a:ext cx="134" cy="332"/>
              </a:xfrm>
              <a:custGeom>
                <a:avLst/>
                <a:gdLst>
                  <a:gd name="T0" fmla="*/ 25 w 134"/>
                  <a:gd name="T1" fmla="*/ 6 h 332"/>
                  <a:gd name="T2" fmla="*/ 41 w 134"/>
                  <a:gd name="T3" fmla="*/ 13 h 332"/>
                  <a:gd name="T4" fmla="*/ 55 w 134"/>
                  <a:gd name="T5" fmla="*/ 32 h 332"/>
                  <a:gd name="T6" fmla="*/ 67 w 134"/>
                  <a:gd name="T7" fmla="*/ 54 h 332"/>
                  <a:gd name="T8" fmla="*/ 76 w 134"/>
                  <a:gd name="T9" fmla="*/ 65 h 332"/>
                  <a:gd name="T10" fmla="*/ 87 w 134"/>
                  <a:gd name="T11" fmla="*/ 70 h 332"/>
                  <a:gd name="T12" fmla="*/ 96 w 134"/>
                  <a:gd name="T13" fmla="*/ 75 h 332"/>
                  <a:gd name="T14" fmla="*/ 116 w 134"/>
                  <a:gd name="T15" fmla="*/ 50 h 332"/>
                  <a:gd name="T16" fmla="*/ 134 w 134"/>
                  <a:gd name="T17" fmla="*/ 33 h 332"/>
                  <a:gd name="T18" fmla="*/ 122 w 134"/>
                  <a:gd name="T19" fmla="*/ 63 h 332"/>
                  <a:gd name="T20" fmla="*/ 106 w 134"/>
                  <a:gd name="T21" fmla="*/ 79 h 332"/>
                  <a:gd name="T22" fmla="*/ 93 w 134"/>
                  <a:gd name="T23" fmla="*/ 102 h 332"/>
                  <a:gd name="T24" fmla="*/ 84 w 134"/>
                  <a:gd name="T25" fmla="*/ 127 h 332"/>
                  <a:gd name="T26" fmla="*/ 77 w 134"/>
                  <a:gd name="T27" fmla="*/ 157 h 332"/>
                  <a:gd name="T28" fmla="*/ 75 w 134"/>
                  <a:gd name="T29" fmla="*/ 191 h 332"/>
                  <a:gd name="T30" fmla="*/ 75 w 134"/>
                  <a:gd name="T31" fmla="*/ 219 h 332"/>
                  <a:gd name="T32" fmla="*/ 80 w 134"/>
                  <a:gd name="T33" fmla="*/ 246 h 332"/>
                  <a:gd name="T34" fmla="*/ 101 w 134"/>
                  <a:gd name="T35" fmla="*/ 278 h 332"/>
                  <a:gd name="T36" fmla="*/ 126 w 134"/>
                  <a:gd name="T37" fmla="*/ 295 h 332"/>
                  <a:gd name="T38" fmla="*/ 134 w 134"/>
                  <a:gd name="T39" fmla="*/ 332 h 332"/>
                  <a:gd name="T40" fmla="*/ 101 w 134"/>
                  <a:gd name="T41" fmla="*/ 322 h 332"/>
                  <a:gd name="T42" fmla="*/ 94 w 134"/>
                  <a:gd name="T43" fmla="*/ 318 h 332"/>
                  <a:gd name="T44" fmla="*/ 73 w 134"/>
                  <a:gd name="T45" fmla="*/ 307 h 332"/>
                  <a:gd name="T46" fmla="*/ 55 w 134"/>
                  <a:gd name="T47" fmla="*/ 324 h 332"/>
                  <a:gd name="T48" fmla="*/ 0 w 134"/>
                  <a:gd name="T49" fmla="*/ 329 h 332"/>
                  <a:gd name="T50" fmla="*/ 58 w 134"/>
                  <a:gd name="T51" fmla="*/ 304 h 332"/>
                  <a:gd name="T52" fmla="*/ 64 w 134"/>
                  <a:gd name="T53" fmla="*/ 291 h 332"/>
                  <a:gd name="T54" fmla="*/ 56 w 134"/>
                  <a:gd name="T55" fmla="*/ 272 h 332"/>
                  <a:gd name="T56" fmla="*/ 44 w 134"/>
                  <a:gd name="T57" fmla="*/ 273 h 332"/>
                  <a:gd name="T58" fmla="*/ 38 w 134"/>
                  <a:gd name="T59" fmla="*/ 258 h 332"/>
                  <a:gd name="T60" fmla="*/ 25 w 134"/>
                  <a:gd name="T61" fmla="*/ 261 h 332"/>
                  <a:gd name="T62" fmla="*/ 0 w 134"/>
                  <a:gd name="T63" fmla="*/ 275 h 332"/>
                  <a:gd name="T64" fmla="*/ 22 w 134"/>
                  <a:gd name="T65" fmla="*/ 243 h 332"/>
                  <a:gd name="T66" fmla="*/ 54 w 134"/>
                  <a:gd name="T67" fmla="*/ 235 h 332"/>
                  <a:gd name="T68" fmla="*/ 58 w 134"/>
                  <a:gd name="T69" fmla="*/ 225 h 332"/>
                  <a:gd name="T70" fmla="*/ 58 w 134"/>
                  <a:gd name="T71" fmla="*/ 196 h 332"/>
                  <a:gd name="T72" fmla="*/ 48 w 134"/>
                  <a:gd name="T73" fmla="*/ 186 h 332"/>
                  <a:gd name="T74" fmla="*/ 39 w 134"/>
                  <a:gd name="T75" fmla="*/ 179 h 332"/>
                  <a:gd name="T76" fmla="*/ 30 w 134"/>
                  <a:gd name="T77" fmla="*/ 173 h 332"/>
                  <a:gd name="T78" fmla="*/ 0 w 134"/>
                  <a:gd name="T79" fmla="*/ 194 h 332"/>
                  <a:gd name="T80" fmla="*/ 18 w 134"/>
                  <a:gd name="T81" fmla="*/ 164 h 332"/>
                  <a:gd name="T82" fmla="*/ 43 w 134"/>
                  <a:gd name="T83" fmla="*/ 139 h 332"/>
                  <a:gd name="T84" fmla="*/ 52 w 134"/>
                  <a:gd name="T85" fmla="*/ 112 h 332"/>
                  <a:gd name="T86" fmla="*/ 54 w 134"/>
                  <a:gd name="T87" fmla="*/ 87 h 332"/>
                  <a:gd name="T88" fmla="*/ 44 w 134"/>
                  <a:gd name="T89" fmla="*/ 63 h 332"/>
                  <a:gd name="T90" fmla="*/ 25 w 134"/>
                  <a:gd name="T91" fmla="*/ 46 h 332"/>
                  <a:gd name="T92" fmla="*/ 0 w 134"/>
                  <a:gd name="T93" fmla="*/ 31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332">
                    <a:moveTo>
                      <a:pt x="0" y="0"/>
                    </a:moveTo>
                    <a:lnTo>
                      <a:pt x="13" y="3"/>
                    </a:lnTo>
                    <a:lnTo>
                      <a:pt x="25" y="6"/>
                    </a:lnTo>
                    <a:lnTo>
                      <a:pt x="38" y="12"/>
                    </a:lnTo>
                    <a:lnTo>
                      <a:pt x="39" y="12"/>
                    </a:lnTo>
                    <a:lnTo>
                      <a:pt x="41" y="13"/>
                    </a:lnTo>
                    <a:lnTo>
                      <a:pt x="46" y="19"/>
                    </a:lnTo>
                    <a:lnTo>
                      <a:pt x="51" y="25"/>
                    </a:lnTo>
                    <a:lnTo>
                      <a:pt x="55" y="32"/>
                    </a:lnTo>
                    <a:lnTo>
                      <a:pt x="60" y="40"/>
                    </a:lnTo>
                    <a:lnTo>
                      <a:pt x="63" y="46"/>
                    </a:lnTo>
                    <a:lnTo>
                      <a:pt x="67" y="54"/>
                    </a:lnTo>
                    <a:lnTo>
                      <a:pt x="68" y="63"/>
                    </a:lnTo>
                    <a:lnTo>
                      <a:pt x="71" y="73"/>
                    </a:lnTo>
                    <a:lnTo>
                      <a:pt x="76" y="65"/>
                    </a:lnTo>
                    <a:lnTo>
                      <a:pt x="83" y="57"/>
                    </a:lnTo>
                    <a:lnTo>
                      <a:pt x="84" y="62"/>
                    </a:lnTo>
                    <a:lnTo>
                      <a:pt x="87" y="70"/>
                    </a:lnTo>
                    <a:lnTo>
                      <a:pt x="88" y="77"/>
                    </a:lnTo>
                    <a:lnTo>
                      <a:pt x="91" y="85"/>
                    </a:lnTo>
                    <a:lnTo>
                      <a:pt x="96" y="75"/>
                    </a:lnTo>
                    <a:lnTo>
                      <a:pt x="102" y="67"/>
                    </a:lnTo>
                    <a:lnTo>
                      <a:pt x="109" y="58"/>
                    </a:lnTo>
                    <a:lnTo>
                      <a:pt x="116" y="50"/>
                    </a:lnTo>
                    <a:lnTo>
                      <a:pt x="123" y="42"/>
                    </a:lnTo>
                    <a:lnTo>
                      <a:pt x="131" y="36"/>
                    </a:lnTo>
                    <a:lnTo>
                      <a:pt x="134" y="33"/>
                    </a:lnTo>
                    <a:lnTo>
                      <a:pt x="134" y="49"/>
                    </a:lnTo>
                    <a:lnTo>
                      <a:pt x="131" y="52"/>
                    </a:lnTo>
                    <a:lnTo>
                      <a:pt x="122" y="63"/>
                    </a:lnTo>
                    <a:lnTo>
                      <a:pt x="116" y="67"/>
                    </a:lnTo>
                    <a:lnTo>
                      <a:pt x="110" y="74"/>
                    </a:lnTo>
                    <a:lnTo>
                      <a:pt x="106" y="79"/>
                    </a:lnTo>
                    <a:lnTo>
                      <a:pt x="102" y="87"/>
                    </a:lnTo>
                    <a:lnTo>
                      <a:pt x="97" y="94"/>
                    </a:lnTo>
                    <a:lnTo>
                      <a:pt x="93" y="102"/>
                    </a:lnTo>
                    <a:lnTo>
                      <a:pt x="91" y="110"/>
                    </a:lnTo>
                    <a:lnTo>
                      <a:pt x="88" y="119"/>
                    </a:lnTo>
                    <a:lnTo>
                      <a:pt x="84" y="127"/>
                    </a:lnTo>
                    <a:lnTo>
                      <a:pt x="81" y="136"/>
                    </a:lnTo>
                    <a:lnTo>
                      <a:pt x="79" y="145"/>
                    </a:lnTo>
                    <a:lnTo>
                      <a:pt x="77" y="157"/>
                    </a:lnTo>
                    <a:lnTo>
                      <a:pt x="75" y="167"/>
                    </a:lnTo>
                    <a:lnTo>
                      <a:pt x="75" y="179"/>
                    </a:lnTo>
                    <a:lnTo>
                      <a:pt x="75" y="191"/>
                    </a:lnTo>
                    <a:lnTo>
                      <a:pt x="75" y="204"/>
                    </a:lnTo>
                    <a:lnTo>
                      <a:pt x="75" y="211"/>
                    </a:lnTo>
                    <a:lnTo>
                      <a:pt x="75" y="219"/>
                    </a:lnTo>
                    <a:lnTo>
                      <a:pt x="75" y="227"/>
                    </a:lnTo>
                    <a:lnTo>
                      <a:pt x="77" y="235"/>
                    </a:lnTo>
                    <a:lnTo>
                      <a:pt x="80" y="246"/>
                    </a:lnTo>
                    <a:lnTo>
                      <a:pt x="87" y="260"/>
                    </a:lnTo>
                    <a:lnTo>
                      <a:pt x="92" y="269"/>
                    </a:lnTo>
                    <a:lnTo>
                      <a:pt x="101" y="278"/>
                    </a:lnTo>
                    <a:lnTo>
                      <a:pt x="109" y="285"/>
                    </a:lnTo>
                    <a:lnTo>
                      <a:pt x="121" y="291"/>
                    </a:lnTo>
                    <a:lnTo>
                      <a:pt x="126" y="295"/>
                    </a:lnTo>
                    <a:lnTo>
                      <a:pt x="133" y="299"/>
                    </a:lnTo>
                    <a:lnTo>
                      <a:pt x="134" y="300"/>
                    </a:lnTo>
                    <a:lnTo>
                      <a:pt x="134" y="332"/>
                    </a:lnTo>
                    <a:lnTo>
                      <a:pt x="129" y="331"/>
                    </a:lnTo>
                    <a:lnTo>
                      <a:pt x="114" y="327"/>
                    </a:lnTo>
                    <a:lnTo>
                      <a:pt x="101" y="322"/>
                    </a:lnTo>
                    <a:lnTo>
                      <a:pt x="97" y="319"/>
                    </a:lnTo>
                    <a:lnTo>
                      <a:pt x="94" y="316"/>
                    </a:lnTo>
                    <a:lnTo>
                      <a:pt x="94" y="318"/>
                    </a:lnTo>
                    <a:lnTo>
                      <a:pt x="85" y="310"/>
                    </a:lnTo>
                    <a:lnTo>
                      <a:pt x="76" y="303"/>
                    </a:lnTo>
                    <a:lnTo>
                      <a:pt x="73" y="307"/>
                    </a:lnTo>
                    <a:lnTo>
                      <a:pt x="72" y="311"/>
                    </a:lnTo>
                    <a:lnTo>
                      <a:pt x="63" y="318"/>
                    </a:lnTo>
                    <a:lnTo>
                      <a:pt x="55" y="324"/>
                    </a:lnTo>
                    <a:lnTo>
                      <a:pt x="46" y="327"/>
                    </a:lnTo>
                    <a:lnTo>
                      <a:pt x="35" y="329"/>
                    </a:lnTo>
                    <a:lnTo>
                      <a:pt x="0" y="329"/>
                    </a:lnTo>
                    <a:lnTo>
                      <a:pt x="0" y="306"/>
                    </a:lnTo>
                    <a:lnTo>
                      <a:pt x="54" y="306"/>
                    </a:lnTo>
                    <a:lnTo>
                      <a:pt x="58" y="304"/>
                    </a:lnTo>
                    <a:lnTo>
                      <a:pt x="62" y="302"/>
                    </a:lnTo>
                    <a:lnTo>
                      <a:pt x="63" y="297"/>
                    </a:lnTo>
                    <a:lnTo>
                      <a:pt x="64" y="291"/>
                    </a:lnTo>
                    <a:lnTo>
                      <a:pt x="63" y="281"/>
                    </a:lnTo>
                    <a:lnTo>
                      <a:pt x="60" y="275"/>
                    </a:lnTo>
                    <a:lnTo>
                      <a:pt x="56" y="272"/>
                    </a:lnTo>
                    <a:lnTo>
                      <a:pt x="54" y="272"/>
                    </a:lnTo>
                    <a:lnTo>
                      <a:pt x="48" y="272"/>
                    </a:lnTo>
                    <a:lnTo>
                      <a:pt x="44" y="273"/>
                    </a:lnTo>
                    <a:lnTo>
                      <a:pt x="43" y="265"/>
                    </a:lnTo>
                    <a:lnTo>
                      <a:pt x="42" y="261"/>
                    </a:lnTo>
                    <a:lnTo>
                      <a:pt x="38" y="258"/>
                    </a:lnTo>
                    <a:lnTo>
                      <a:pt x="35" y="258"/>
                    </a:lnTo>
                    <a:lnTo>
                      <a:pt x="27" y="258"/>
                    </a:lnTo>
                    <a:lnTo>
                      <a:pt x="25" y="261"/>
                    </a:lnTo>
                    <a:lnTo>
                      <a:pt x="22" y="266"/>
                    </a:lnTo>
                    <a:lnTo>
                      <a:pt x="22" y="275"/>
                    </a:lnTo>
                    <a:lnTo>
                      <a:pt x="0" y="275"/>
                    </a:lnTo>
                    <a:lnTo>
                      <a:pt x="0" y="252"/>
                    </a:lnTo>
                    <a:lnTo>
                      <a:pt x="15" y="252"/>
                    </a:lnTo>
                    <a:lnTo>
                      <a:pt x="22" y="243"/>
                    </a:lnTo>
                    <a:lnTo>
                      <a:pt x="31" y="239"/>
                    </a:lnTo>
                    <a:lnTo>
                      <a:pt x="41" y="235"/>
                    </a:lnTo>
                    <a:lnTo>
                      <a:pt x="54" y="235"/>
                    </a:lnTo>
                    <a:lnTo>
                      <a:pt x="56" y="235"/>
                    </a:lnTo>
                    <a:lnTo>
                      <a:pt x="59" y="235"/>
                    </a:lnTo>
                    <a:lnTo>
                      <a:pt x="58" y="225"/>
                    </a:lnTo>
                    <a:lnTo>
                      <a:pt x="58" y="216"/>
                    </a:lnTo>
                    <a:lnTo>
                      <a:pt x="58" y="206"/>
                    </a:lnTo>
                    <a:lnTo>
                      <a:pt x="58" y="196"/>
                    </a:lnTo>
                    <a:lnTo>
                      <a:pt x="58" y="186"/>
                    </a:lnTo>
                    <a:lnTo>
                      <a:pt x="60" y="178"/>
                    </a:lnTo>
                    <a:lnTo>
                      <a:pt x="48" y="186"/>
                    </a:lnTo>
                    <a:lnTo>
                      <a:pt x="38" y="195"/>
                    </a:lnTo>
                    <a:lnTo>
                      <a:pt x="38" y="187"/>
                    </a:lnTo>
                    <a:lnTo>
                      <a:pt x="39" y="179"/>
                    </a:lnTo>
                    <a:lnTo>
                      <a:pt x="41" y="171"/>
                    </a:lnTo>
                    <a:lnTo>
                      <a:pt x="42" y="165"/>
                    </a:lnTo>
                    <a:lnTo>
                      <a:pt x="30" y="173"/>
                    </a:lnTo>
                    <a:lnTo>
                      <a:pt x="19" y="182"/>
                    </a:lnTo>
                    <a:lnTo>
                      <a:pt x="9" y="189"/>
                    </a:lnTo>
                    <a:lnTo>
                      <a:pt x="0" y="194"/>
                    </a:lnTo>
                    <a:lnTo>
                      <a:pt x="0" y="177"/>
                    </a:lnTo>
                    <a:lnTo>
                      <a:pt x="9" y="170"/>
                    </a:lnTo>
                    <a:lnTo>
                      <a:pt x="18" y="164"/>
                    </a:lnTo>
                    <a:lnTo>
                      <a:pt x="27" y="156"/>
                    </a:lnTo>
                    <a:lnTo>
                      <a:pt x="37" y="149"/>
                    </a:lnTo>
                    <a:lnTo>
                      <a:pt x="43" y="139"/>
                    </a:lnTo>
                    <a:lnTo>
                      <a:pt x="50" y="127"/>
                    </a:lnTo>
                    <a:lnTo>
                      <a:pt x="51" y="119"/>
                    </a:lnTo>
                    <a:lnTo>
                      <a:pt x="52" y="112"/>
                    </a:lnTo>
                    <a:lnTo>
                      <a:pt x="54" y="104"/>
                    </a:lnTo>
                    <a:lnTo>
                      <a:pt x="55" y="96"/>
                    </a:lnTo>
                    <a:lnTo>
                      <a:pt x="54" y="87"/>
                    </a:lnTo>
                    <a:lnTo>
                      <a:pt x="51" y="78"/>
                    </a:lnTo>
                    <a:lnTo>
                      <a:pt x="47" y="70"/>
                    </a:lnTo>
                    <a:lnTo>
                      <a:pt x="44" y="63"/>
                    </a:lnTo>
                    <a:lnTo>
                      <a:pt x="38" y="56"/>
                    </a:lnTo>
                    <a:lnTo>
                      <a:pt x="33" y="50"/>
                    </a:lnTo>
                    <a:lnTo>
                      <a:pt x="25" y="46"/>
                    </a:lnTo>
                    <a:lnTo>
                      <a:pt x="18" y="42"/>
                    </a:lnTo>
                    <a:lnTo>
                      <a:pt x="6" y="33"/>
                    </a:lnTo>
                    <a:lnTo>
                      <a:pt x="0" y="3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4" name="Freeform 594"/>
              <p:cNvSpPr>
                <a:spLocks/>
              </p:cNvSpPr>
              <p:nvPr/>
            </p:nvSpPr>
            <p:spPr bwMode="auto">
              <a:xfrm>
                <a:off x="2507" y="2251"/>
                <a:ext cx="15" cy="69"/>
              </a:xfrm>
              <a:custGeom>
                <a:avLst/>
                <a:gdLst>
                  <a:gd name="T0" fmla="*/ 0 w 15"/>
                  <a:gd name="T1" fmla="*/ 0 h 69"/>
                  <a:gd name="T2" fmla="*/ 4 w 15"/>
                  <a:gd name="T3" fmla="*/ 1 h 69"/>
                  <a:gd name="T4" fmla="*/ 8 w 15"/>
                  <a:gd name="T5" fmla="*/ 6 h 69"/>
                  <a:gd name="T6" fmla="*/ 12 w 15"/>
                  <a:gd name="T7" fmla="*/ 14 h 69"/>
                  <a:gd name="T8" fmla="*/ 14 w 15"/>
                  <a:gd name="T9" fmla="*/ 22 h 69"/>
                  <a:gd name="T10" fmla="*/ 15 w 15"/>
                  <a:gd name="T11" fmla="*/ 30 h 69"/>
                  <a:gd name="T12" fmla="*/ 14 w 15"/>
                  <a:gd name="T13" fmla="*/ 40 h 69"/>
                  <a:gd name="T14" fmla="*/ 12 w 15"/>
                  <a:gd name="T15" fmla="*/ 51 h 69"/>
                  <a:gd name="T16" fmla="*/ 6 w 15"/>
                  <a:gd name="T17" fmla="*/ 59 h 69"/>
                  <a:gd name="T18" fmla="*/ 1 w 15"/>
                  <a:gd name="T19" fmla="*/ 68 h 69"/>
                  <a:gd name="T20" fmla="*/ 0 w 15"/>
                  <a:gd name="T21" fmla="*/ 69 h 69"/>
                  <a:gd name="T22" fmla="*/ 0 w 15"/>
                  <a:gd name="T2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69">
                    <a:moveTo>
                      <a:pt x="0" y="0"/>
                    </a:moveTo>
                    <a:lnTo>
                      <a:pt x="4" y="1"/>
                    </a:lnTo>
                    <a:lnTo>
                      <a:pt x="8" y="6"/>
                    </a:lnTo>
                    <a:lnTo>
                      <a:pt x="12" y="14"/>
                    </a:lnTo>
                    <a:lnTo>
                      <a:pt x="14" y="22"/>
                    </a:lnTo>
                    <a:lnTo>
                      <a:pt x="15" y="30"/>
                    </a:lnTo>
                    <a:lnTo>
                      <a:pt x="14" y="40"/>
                    </a:lnTo>
                    <a:lnTo>
                      <a:pt x="12" y="51"/>
                    </a:lnTo>
                    <a:lnTo>
                      <a:pt x="6" y="59"/>
                    </a:lnTo>
                    <a:lnTo>
                      <a:pt x="1" y="68"/>
                    </a:lnTo>
                    <a:lnTo>
                      <a:pt x="0" y="6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5" name="Freeform 595"/>
              <p:cNvSpPr>
                <a:spLocks/>
              </p:cNvSpPr>
              <p:nvPr/>
            </p:nvSpPr>
            <p:spPr bwMode="auto">
              <a:xfrm>
                <a:off x="2507" y="2303"/>
                <a:ext cx="33" cy="45"/>
              </a:xfrm>
              <a:custGeom>
                <a:avLst/>
                <a:gdLst>
                  <a:gd name="T0" fmla="*/ 0 w 33"/>
                  <a:gd name="T1" fmla="*/ 44 h 45"/>
                  <a:gd name="T2" fmla="*/ 4 w 33"/>
                  <a:gd name="T3" fmla="*/ 40 h 45"/>
                  <a:gd name="T4" fmla="*/ 12 w 33"/>
                  <a:gd name="T5" fmla="*/ 34 h 45"/>
                  <a:gd name="T6" fmla="*/ 17 w 33"/>
                  <a:gd name="T7" fmla="*/ 27 h 45"/>
                  <a:gd name="T8" fmla="*/ 23 w 33"/>
                  <a:gd name="T9" fmla="*/ 20 h 45"/>
                  <a:gd name="T10" fmla="*/ 27 w 33"/>
                  <a:gd name="T11" fmla="*/ 11 h 45"/>
                  <a:gd name="T12" fmla="*/ 33 w 33"/>
                  <a:gd name="T13" fmla="*/ 0 h 45"/>
                  <a:gd name="T14" fmla="*/ 30 w 33"/>
                  <a:gd name="T15" fmla="*/ 8 h 45"/>
                  <a:gd name="T16" fmla="*/ 26 w 33"/>
                  <a:gd name="T17" fmla="*/ 17 h 45"/>
                  <a:gd name="T18" fmla="*/ 21 w 33"/>
                  <a:gd name="T19" fmla="*/ 24 h 45"/>
                  <a:gd name="T20" fmla="*/ 17 w 33"/>
                  <a:gd name="T21" fmla="*/ 32 h 45"/>
                  <a:gd name="T22" fmla="*/ 10 w 33"/>
                  <a:gd name="T23" fmla="*/ 37 h 45"/>
                  <a:gd name="T24" fmla="*/ 4 w 33"/>
                  <a:gd name="T25" fmla="*/ 42 h 45"/>
                  <a:gd name="T26" fmla="*/ 0 w 33"/>
                  <a:gd name="T27" fmla="*/ 45 h 45"/>
                  <a:gd name="T28" fmla="*/ 0 w 33"/>
                  <a:gd name="T29"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45">
                    <a:moveTo>
                      <a:pt x="0" y="44"/>
                    </a:moveTo>
                    <a:lnTo>
                      <a:pt x="4" y="40"/>
                    </a:lnTo>
                    <a:lnTo>
                      <a:pt x="12" y="34"/>
                    </a:lnTo>
                    <a:lnTo>
                      <a:pt x="17" y="27"/>
                    </a:lnTo>
                    <a:lnTo>
                      <a:pt x="23" y="20"/>
                    </a:lnTo>
                    <a:lnTo>
                      <a:pt x="27" y="11"/>
                    </a:lnTo>
                    <a:lnTo>
                      <a:pt x="33" y="0"/>
                    </a:lnTo>
                    <a:lnTo>
                      <a:pt x="30" y="8"/>
                    </a:lnTo>
                    <a:lnTo>
                      <a:pt x="26" y="17"/>
                    </a:lnTo>
                    <a:lnTo>
                      <a:pt x="21" y="24"/>
                    </a:lnTo>
                    <a:lnTo>
                      <a:pt x="17" y="32"/>
                    </a:lnTo>
                    <a:lnTo>
                      <a:pt x="10" y="37"/>
                    </a:lnTo>
                    <a:lnTo>
                      <a:pt x="4" y="42"/>
                    </a:lnTo>
                    <a:lnTo>
                      <a:pt x="0" y="45"/>
                    </a:lnTo>
                    <a:lnTo>
                      <a:pt x="0" y="4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6" name="Freeform 596"/>
              <p:cNvSpPr>
                <a:spLocks/>
              </p:cNvSpPr>
              <p:nvPr/>
            </p:nvSpPr>
            <p:spPr bwMode="auto">
              <a:xfrm>
                <a:off x="2507" y="2650"/>
                <a:ext cx="134" cy="325"/>
              </a:xfrm>
              <a:custGeom>
                <a:avLst/>
                <a:gdLst>
                  <a:gd name="T0" fmla="*/ 2 w 134"/>
                  <a:gd name="T1" fmla="*/ 10 h 325"/>
                  <a:gd name="T2" fmla="*/ 6 w 134"/>
                  <a:gd name="T3" fmla="*/ 29 h 325"/>
                  <a:gd name="T4" fmla="*/ 4 w 134"/>
                  <a:gd name="T5" fmla="*/ 44 h 325"/>
                  <a:gd name="T6" fmla="*/ 8 w 134"/>
                  <a:gd name="T7" fmla="*/ 85 h 325"/>
                  <a:gd name="T8" fmla="*/ 17 w 134"/>
                  <a:gd name="T9" fmla="*/ 68 h 325"/>
                  <a:gd name="T10" fmla="*/ 23 w 134"/>
                  <a:gd name="T11" fmla="*/ 109 h 325"/>
                  <a:gd name="T12" fmla="*/ 34 w 134"/>
                  <a:gd name="T13" fmla="*/ 83 h 325"/>
                  <a:gd name="T14" fmla="*/ 50 w 134"/>
                  <a:gd name="T15" fmla="*/ 63 h 325"/>
                  <a:gd name="T16" fmla="*/ 63 w 134"/>
                  <a:gd name="T17" fmla="*/ 44 h 325"/>
                  <a:gd name="T18" fmla="*/ 77 w 134"/>
                  <a:gd name="T19" fmla="*/ 30 h 325"/>
                  <a:gd name="T20" fmla="*/ 93 w 134"/>
                  <a:gd name="T21" fmla="*/ 18 h 325"/>
                  <a:gd name="T22" fmla="*/ 110 w 134"/>
                  <a:gd name="T23" fmla="*/ 10 h 325"/>
                  <a:gd name="T24" fmla="*/ 126 w 134"/>
                  <a:gd name="T25" fmla="*/ 2 h 325"/>
                  <a:gd name="T26" fmla="*/ 134 w 134"/>
                  <a:gd name="T27" fmla="*/ 0 h 325"/>
                  <a:gd name="T28" fmla="*/ 123 w 134"/>
                  <a:gd name="T29" fmla="*/ 22 h 325"/>
                  <a:gd name="T30" fmla="*/ 101 w 134"/>
                  <a:gd name="T31" fmla="*/ 31 h 325"/>
                  <a:gd name="T32" fmla="*/ 79 w 134"/>
                  <a:gd name="T33" fmla="*/ 47 h 325"/>
                  <a:gd name="T34" fmla="*/ 58 w 134"/>
                  <a:gd name="T35" fmla="*/ 68 h 325"/>
                  <a:gd name="T36" fmla="*/ 44 w 134"/>
                  <a:gd name="T37" fmla="*/ 86 h 325"/>
                  <a:gd name="T38" fmla="*/ 38 w 134"/>
                  <a:gd name="T39" fmla="*/ 102 h 325"/>
                  <a:gd name="T40" fmla="*/ 31 w 134"/>
                  <a:gd name="T41" fmla="*/ 119 h 325"/>
                  <a:gd name="T42" fmla="*/ 26 w 134"/>
                  <a:gd name="T43" fmla="*/ 138 h 325"/>
                  <a:gd name="T44" fmla="*/ 22 w 134"/>
                  <a:gd name="T45" fmla="*/ 160 h 325"/>
                  <a:gd name="T46" fmla="*/ 22 w 134"/>
                  <a:gd name="T47" fmla="*/ 183 h 325"/>
                  <a:gd name="T48" fmla="*/ 22 w 134"/>
                  <a:gd name="T49" fmla="*/ 202 h 325"/>
                  <a:gd name="T50" fmla="*/ 22 w 134"/>
                  <a:gd name="T51" fmla="*/ 217 h 325"/>
                  <a:gd name="T52" fmla="*/ 27 w 134"/>
                  <a:gd name="T53" fmla="*/ 237 h 325"/>
                  <a:gd name="T54" fmla="*/ 39 w 134"/>
                  <a:gd name="T55" fmla="*/ 259 h 325"/>
                  <a:gd name="T56" fmla="*/ 56 w 134"/>
                  <a:gd name="T57" fmla="*/ 275 h 325"/>
                  <a:gd name="T58" fmla="*/ 80 w 134"/>
                  <a:gd name="T59" fmla="*/ 289 h 325"/>
                  <a:gd name="T60" fmla="*/ 100 w 134"/>
                  <a:gd name="T61" fmla="*/ 297 h 325"/>
                  <a:gd name="T62" fmla="*/ 116 w 134"/>
                  <a:gd name="T63" fmla="*/ 300 h 325"/>
                  <a:gd name="T64" fmla="*/ 131 w 134"/>
                  <a:gd name="T65" fmla="*/ 300 h 325"/>
                  <a:gd name="T66" fmla="*/ 134 w 134"/>
                  <a:gd name="T67" fmla="*/ 321 h 325"/>
                  <a:gd name="T68" fmla="*/ 125 w 134"/>
                  <a:gd name="T69" fmla="*/ 322 h 325"/>
                  <a:gd name="T70" fmla="*/ 110 w 134"/>
                  <a:gd name="T71" fmla="*/ 323 h 325"/>
                  <a:gd name="T72" fmla="*/ 98 w 134"/>
                  <a:gd name="T73" fmla="*/ 323 h 325"/>
                  <a:gd name="T74" fmla="*/ 83 w 134"/>
                  <a:gd name="T75" fmla="*/ 322 h 325"/>
                  <a:gd name="T76" fmla="*/ 60 w 134"/>
                  <a:gd name="T77" fmla="*/ 317 h 325"/>
                  <a:gd name="T78" fmla="*/ 42 w 134"/>
                  <a:gd name="T79" fmla="*/ 305 h 325"/>
                  <a:gd name="T80" fmla="*/ 30 w 134"/>
                  <a:gd name="T81" fmla="*/ 292 h 325"/>
                  <a:gd name="T82" fmla="*/ 26 w 134"/>
                  <a:gd name="T83" fmla="*/ 288 h 325"/>
                  <a:gd name="T84" fmla="*/ 25 w 134"/>
                  <a:gd name="T85" fmla="*/ 295 h 325"/>
                  <a:gd name="T86" fmla="*/ 18 w 134"/>
                  <a:gd name="T87" fmla="*/ 288 h 325"/>
                  <a:gd name="T88" fmla="*/ 6 w 134"/>
                  <a:gd name="T89" fmla="*/ 272 h 325"/>
                  <a:gd name="T90" fmla="*/ 6 w 134"/>
                  <a:gd name="T91" fmla="*/ 275 h 325"/>
                  <a:gd name="T92" fmla="*/ 2 w 134"/>
                  <a:gd name="T93" fmla="*/ 295 h 325"/>
                  <a:gd name="T94" fmla="*/ 0 w 134"/>
                  <a:gd name="T95" fmla="*/ 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4" h="325">
                    <a:moveTo>
                      <a:pt x="0" y="6"/>
                    </a:moveTo>
                    <a:lnTo>
                      <a:pt x="2" y="10"/>
                    </a:lnTo>
                    <a:lnTo>
                      <a:pt x="5" y="18"/>
                    </a:lnTo>
                    <a:lnTo>
                      <a:pt x="6" y="29"/>
                    </a:lnTo>
                    <a:lnTo>
                      <a:pt x="5" y="36"/>
                    </a:lnTo>
                    <a:lnTo>
                      <a:pt x="4" y="44"/>
                    </a:lnTo>
                    <a:lnTo>
                      <a:pt x="4" y="97"/>
                    </a:lnTo>
                    <a:lnTo>
                      <a:pt x="8" y="85"/>
                    </a:lnTo>
                    <a:lnTo>
                      <a:pt x="12" y="76"/>
                    </a:lnTo>
                    <a:lnTo>
                      <a:pt x="17" y="68"/>
                    </a:lnTo>
                    <a:lnTo>
                      <a:pt x="23" y="60"/>
                    </a:lnTo>
                    <a:lnTo>
                      <a:pt x="23" y="109"/>
                    </a:lnTo>
                    <a:lnTo>
                      <a:pt x="27" y="94"/>
                    </a:lnTo>
                    <a:lnTo>
                      <a:pt x="34" y="83"/>
                    </a:lnTo>
                    <a:lnTo>
                      <a:pt x="42" y="71"/>
                    </a:lnTo>
                    <a:lnTo>
                      <a:pt x="50" y="63"/>
                    </a:lnTo>
                    <a:lnTo>
                      <a:pt x="55" y="52"/>
                    </a:lnTo>
                    <a:lnTo>
                      <a:pt x="63" y="44"/>
                    </a:lnTo>
                    <a:lnTo>
                      <a:pt x="69" y="36"/>
                    </a:lnTo>
                    <a:lnTo>
                      <a:pt x="77" y="30"/>
                    </a:lnTo>
                    <a:lnTo>
                      <a:pt x="85" y="23"/>
                    </a:lnTo>
                    <a:lnTo>
                      <a:pt x="93" y="18"/>
                    </a:lnTo>
                    <a:lnTo>
                      <a:pt x="101" y="14"/>
                    </a:lnTo>
                    <a:lnTo>
                      <a:pt x="110" y="10"/>
                    </a:lnTo>
                    <a:lnTo>
                      <a:pt x="118" y="6"/>
                    </a:lnTo>
                    <a:lnTo>
                      <a:pt x="126" y="2"/>
                    </a:lnTo>
                    <a:lnTo>
                      <a:pt x="134" y="0"/>
                    </a:lnTo>
                    <a:lnTo>
                      <a:pt x="134" y="0"/>
                    </a:lnTo>
                    <a:lnTo>
                      <a:pt x="134" y="19"/>
                    </a:lnTo>
                    <a:lnTo>
                      <a:pt x="123" y="22"/>
                    </a:lnTo>
                    <a:lnTo>
                      <a:pt x="113" y="27"/>
                    </a:lnTo>
                    <a:lnTo>
                      <a:pt x="101" y="31"/>
                    </a:lnTo>
                    <a:lnTo>
                      <a:pt x="89" y="39"/>
                    </a:lnTo>
                    <a:lnTo>
                      <a:pt x="79" y="47"/>
                    </a:lnTo>
                    <a:lnTo>
                      <a:pt x="69" y="57"/>
                    </a:lnTo>
                    <a:lnTo>
                      <a:pt x="58" y="68"/>
                    </a:lnTo>
                    <a:lnTo>
                      <a:pt x="50" y="80"/>
                    </a:lnTo>
                    <a:lnTo>
                      <a:pt x="44" y="86"/>
                    </a:lnTo>
                    <a:lnTo>
                      <a:pt x="41" y="94"/>
                    </a:lnTo>
                    <a:lnTo>
                      <a:pt x="38" y="102"/>
                    </a:lnTo>
                    <a:lnTo>
                      <a:pt x="35" y="111"/>
                    </a:lnTo>
                    <a:lnTo>
                      <a:pt x="31" y="119"/>
                    </a:lnTo>
                    <a:lnTo>
                      <a:pt x="29" y="129"/>
                    </a:lnTo>
                    <a:lnTo>
                      <a:pt x="26" y="138"/>
                    </a:lnTo>
                    <a:lnTo>
                      <a:pt x="25" y="150"/>
                    </a:lnTo>
                    <a:lnTo>
                      <a:pt x="22" y="160"/>
                    </a:lnTo>
                    <a:lnTo>
                      <a:pt x="22" y="171"/>
                    </a:lnTo>
                    <a:lnTo>
                      <a:pt x="22" y="183"/>
                    </a:lnTo>
                    <a:lnTo>
                      <a:pt x="22" y="196"/>
                    </a:lnTo>
                    <a:lnTo>
                      <a:pt x="22" y="202"/>
                    </a:lnTo>
                    <a:lnTo>
                      <a:pt x="22" y="210"/>
                    </a:lnTo>
                    <a:lnTo>
                      <a:pt x="22" y="217"/>
                    </a:lnTo>
                    <a:lnTo>
                      <a:pt x="25" y="225"/>
                    </a:lnTo>
                    <a:lnTo>
                      <a:pt x="27" y="237"/>
                    </a:lnTo>
                    <a:lnTo>
                      <a:pt x="34" y="250"/>
                    </a:lnTo>
                    <a:lnTo>
                      <a:pt x="39" y="259"/>
                    </a:lnTo>
                    <a:lnTo>
                      <a:pt x="48" y="268"/>
                    </a:lnTo>
                    <a:lnTo>
                      <a:pt x="56" y="275"/>
                    </a:lnTo>
                    <a:lnTo>
                      <a:pt x="68" y="281"/>
                    </a:lnTo>
                    <a:lnTo>
                      <a:pt x="80" y="289"/>
                    </a:lnTo>
                    <a:lnTo>
                      <a:pt x="93" y="296"/>
                    </a:lnTo>
                    <a:lnTo>
                      <a:pt x="100" y="297"/>
                    </a:lnTo>
                    <a:lnTo>
                      <a:pt x="108" y="298"/>
                    </a:lnTo>
                    <a:lnTo>
                      <a:pt x="116" y="300"/>
                    </a:lnTo>
                    <a:lnTo>
                      <a:pt x="125" y="301"/>
                    </a:lnTo>
                    <a:lnTo>
                      <a:pt x="131" y="300"/>
                    </a:lnTo>
                    <a:lnTo>
                      <a:pt x="134" y="300"/>
                    </a:lnTo>
                    <a:lnTo>
                      <a:pt x="134" y="321"/>
                    </a:lnTo>
                    <a:lnTo>
                      <a:pt x="133" y="321"/>
                    </a:lnTo>
                    <a:lnTo>
                      <a:pt x="125" y="322"/>
                    </a:lnTo>
                    <a:lnTo>
                      <a:pt x="117" y="323"/>
                    </a:lnTo>
                    <a:lnTo>
                      <a:pt x="110" y="323"/>
                    </a:lnTo>
                    <a:lnTo>
                      <a:pt x="106" y="325"/>
                    </a:lnTo>
                    <a:lnTo>
                      <a:pt x="98" y="323"/>
                    </a:lnTo>
                    <a:lnTo>
                      <a:pt x="91" y="323"/>
                    </a:lnTo>
                    <a:lnTo>
                      <a:pt x="83" y="322"/>
                    </a:lnTo>
                    <a:lnTo>
                      <a:pt x="75" y="321"/>
                    </a:lnTo>
                    <a:lnTo>
                      <a:pt x="60" y="317"/>
                    </a:lnTo>
                    <a:lnTo>
                      <a:pt x="48" y="312"/>
                    </a:lnTo>
                    <a:lnTo>
                      <a:pt x="42" y="305"/>
                    </a:lnTo>
                    <a:lnTo>
                      <a:pt x="38" y="300"/>
                    </a:lnTo>
                    <a:lnTo>
                      <a:pt x="30" y="292"/>
                    </a:lnTo>
                    <a:lnTo>
                      <a:pt x="26" y="285"/>
                    </a:lnTo>
                    <a:lnTo>
                      <a:pt x="26" y="288"/>
                    </a:lnTo>
                    <a:lnTo>
                      <a:pt x="25" y="291"/>
                    </a:lnTo>
                    <a:lnTo>
                      <a:pt x="25" y="295"/>
                    </a:lnTo>
                    <a:lnTo>
                      <a:pt x="21" y="291"/>
                    </a:lnTo>
                    <a:lnTo>
                      <a:pt x="18" y="288"/>
                    </a:lnTo>
                    <a:lnTo>
                      <a:pt x="12" y="280"/>
                    </a:lnTo>
                    <a:lnTo>
                      <a:pt x="6" y="272"/>
                    </a:lnTo>
                    <a:lnTo>
                      <a:pt x="6" y="273"/>
                    </a:lnTo>
                    <a:lnTo>
                      <a:pt x="6" y="275"/>
                    </a:lnTo>
                    <a:lnTo>
                      <a:pt x="5" y="284"/>
                    </a:lnTo>
                    <a:lnTo>
                      <a:pt x="2" y="295"/>
                    </a:lnTo>
                    <a:lnTo>
                      <a:pt x="0" y="297"/>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7" name="Freeform 597"/>
              <p:cNvSpPr>
                <a:spLocks/>
              </p:cNvSpPr>
              <p:nvPr/>
            </p:nvSpPr>
            <p:spPr bwMode="auto">
              <a:xfrm>
                <a:off x="2641" y="1738"/>
                <a:ext cx="87" cy="46"/>
              </a:xfrm>
              <a:custGeom>
                <a:avLst/>
                <a:gdLst>
                  <a:gd name="T0" fmla="*/ 0 w 87"/>
                  <a:gd name="T1" fmla="*/ 29 h 46"/>
                  <a:gd name="T2" fmla="*/ 8 w 87"/>
                  <a:gd name="T3" fmla="*/ 24 h 46"/>
                  <a:gd name="T4" fmla="*/ 17 w 87"/>
                  <a:gd name="T5" fmla="*/ 20 h 46"/>
                  <a:gd name="T6" fmla="*/ 26 w 87"/>
                  <a:gd name="T7" fmla="*/ 16 h 46"/>
                  <a:gd name="T8" fmla="*/ 34 w 87"/>
                  <a:gd name="T9" fmla="*/ 11 h 46"/>
                  <a:gd name="T10" fmla="*/ 42 w 87"/>
                  <a:gd name="T11" fmla="*/ 7 h 46"/>
                  <a:gd name="T12" fmla="*/ 51 w 87"/>
                  <a:gd name="T13" fmla="*/ 4 h 46"/>
                  <a:gd name="T14" fmla="*/ 61 w 87"/>
                  <a:gd name="T15" fmla="*/ 3 h 46"/>
                  <a:gd name="T16" fmla="*/ 68 w 87"/>
                  <a:gd name="T17" fmla="*/ 0 h 46"/>
                  <a:gd name="T18" fmla="*/ 78 w 87"/>
                  <a:gd name="T19" fmla="*/ 0 h 46"/>
                  <a:gd name="T20" fmla="*/ 86 w 87"/>
                  <a:gd name="T21" fmla="*/ 0 h 46"/>
                  <a:gd name="T22" fmla="*/ 87 w 87"/>
                  <a:gd name="T23" fmla="*/ 0 h 46"/>
                  <a:gd name="T24" fmla="*/ 87 w 87"/>
                  <a:gd name="T25" fmla="*/ 23 h 46"/>
                  <a:gd name="T26" fmla="*/ 83 w 87"/>
                  <a:gd name="T27" fmla="*/ 23 h 46"/>
                  <a:gd name="T28" fmla="*/ 76 w 87"/>
                  <a:gd name="T29" fmla="*/ 23 h 46"/>
                  <a:gd name="T30" fmla="*/ 75 w 87"/>
                  <a:gd name="T31" fmla="*/ 23 h 46"/>
                  <a:gd name="T32" fmla="*/ 63 w 87"/>
                  <a:gd name="T33" fmla="*/ 23 h 46"/>
                  <a:gd name="T34" fmla="*/ 51 w 87"/>
                  <a:gd name="T35" fmla="*/ 24 h 46"/>
                  <a:gd name="T36" fmla="*/ 40 w 87"/>
                  <a:gd name="T37" fmla="*/ 27 h 46"/>
                  <a:gd name="T38" fmla="*/ 28 w 87"/>
                  <a:gd name="T39" fmla="*/ 32 h 46"/>
                  <a:gd name="T40" fmla="*/ 16 w 87"/>
                  <a:gd name="T41" fmla="*/ 36 h 46"/>
                  <a:gd name="T42" fmla="*/ 4 w 87"/>
                  <a:gd name="T43" fmla="*/ 44 h 46"/>
                  <a:gd name="T44" fmla="*/ 0 w 87"/>
                  <a:gd name="T45" fmla="*/ 46 h 46"/>
                  <a:gd name="T46" fmla="*/ 0 w 87"/>
                  <a:gd name="T47"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46">
                    <a:moveTo>
                      <a:pt x="0" y="29"/>
                    </a:moveTo>
                    <a:lnTo>
                      <a:pt x="8" y="24"/>
                    </a:lnTo>
                    <a:lnTo>
                      <a:pt x="17" y="20"/>
                    </a:lnTo>
                    <a:lnTo>
                      <a:pt x="26" y="16"/>
                    </a:lnTo>
                    <a:lnTo>
                      <a:pt x="34" y="11"/>
                    </a:lnTo>
                    <a:lnTo>
                      <a:pt x="42" y="7"/>
                    </a:lnTo>
                    <a:lnTo>
                      <a:pt x="51" y="4"/>
                    </a:lnTo>
                    <a:lnTo>
                      <a:pt x="61" y="3"/>
                    </a:lnTo>
                    <a:lnTo>
                      <a:pt x="68" y="0"/>
                    </a:lnTo>
                    <a:lnTo>
                      <a:pt x="78" y="0"/>
                    </a:lnTo>
                    <a:lnTo>
                      <a:pt x="86" y="0"/>
                    </a:lnTo>
                    <a:lnTo>
                      <a:pt x="87" y="0"/>
                    </a:lnTo>
                    <a:lnTo>
                      <a:pt x="87" y="23"/>
                    </a:lnTo>
                    <a:lnTo>
                      <a:pt x="83" y="23"/>
                    </a:lnTo>
                    <a:lnTo>
                      <a:pt x="76" y="23"/>
                    </a:lnTo>
                    <a:lnTo>
                      <a:pt x="75" y="23"/>
                    </a:lnTo>
                    <a:lnTo>
                      <a:pt x="63" y="23"/>
                    </a:lnTo>
                    <a:lnTo>
                      <a:pt x="51" y="24"/>
                    </a:lnTo>
                    <a:lnTo>
                      <a:pt x="40" y="27"/>
                    </a:lnTo>
                    <a:lnTo>
                      <a:pt x="28" y="32"/>
                    </a:lnTo>
                    <a:lnTo>
                      <a:pt x="16" y="36"/>
                    </a:lnTo>
                    <a:lnTo>
                      <a:pt x="4" y="44"/>
                    </a:lnTo>
                    <a:lnTo>
                      <a:pt x="0" y="46"/>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8" name="Freeform 598"/>
              <p:cNvSpPr>
                <a:spLocks/>
              </p:cNvSpPr>
              <p:nvPr/>
            </p:nvSpPr>
            <p:spPr bwMode="auto">
              <a:xfrm>
                <a:off x="2641" y="1784"/>
                <a:ext cx="45" cy="31"/>
              </a:xfrm>
              <a:custGeom>
                <a:avLst/>
                <a:gdLst>
                  <a:gd name="T0" fmla="*/ 0 w 45"/>
                  <a:gd name="T1" fmla="*/ 28 h 31"/>
                  <a:gd name="T2" fmla="*/ 8 w 45"/>
                  <a:gd name="T3" fmla="*/ 20 h 31"/>
                  <a:gd name="T4" fmla="*/ 20 w 45"/>
                  <a:gd name="T5" fmla="*/ 12 h 31"/>
                  <a:gd name="T6" fmla="*/ 32 w 45"/>
                  <a:gd name="T7" fmla="*/ 4 h 31"/>
                  <a:gd name="T8" fmla="*/ 45 w 45"/>
                  <a:gd name="T9" fmla="*/ 0 h 31"/>
                  <a:gd name="T10" fmla="*/ 32 w 45"/>
                  <a:gd name="T11" fmla="*/ 6 h 31"/>
                  <a:gd name="T12" fmla="*/ 20 w 45"/>
                  <a:gd name="T13" fmla="*/ 14 h 31"/>
                  <a:gd name="T14" fmla="*/ 8 w 45"/>
                  <a:gd name="T15" fmla="*/ 23 h 31"/>
                  <a:gd name="T16" fmla="*/ 0 w 45"/>
                  <a:gd name="T17" fmla="*/ 31 h 31"/>
                  <a:gd name="T18" fmla="*/ 0 w 45"/>
                  <a:gd name="T19"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1">
                    <a:moveTo>
                      <a:pt x="0" y="28"/>
                    </a:moveTo>
                    <a:lnTo>
                      <a:pt x="8" y="20"/>
                    </a:lnTo>
                    <a:lnTo>
                      <a:pt x="20" y="12"/>
                    </a:lnTo>
                    <a:lnTo>
                      <a:pt x="32" y="4"/>
                    </a:lnTo>
                    <a:lnTo>
                      <a:pt x="45" y="0"/>
                    </a:lnTo>
                    <a:lnTo>
                      <a:pt x="32" y="6"/>
                    </a:lnTo>
                    <a:lnTo>
                      <a:pt x="20" y="14"/>
                    </a:lnTo>
                    <a:lnTo>
                      <a:pt x="8" y="23"/>
                    </a:lnTo>
                    <a:lnTo>
                      <a:pt x="0" y="31"/>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19" name="Freeform 599"/>
              <p:cNvSpPr>
                <a:spLocks/>
              </p:cNvSpPr>
              <p:nvPr/>
            </p:nvSpPr>
            <p:spPr bwMode="auto">
              <a:xfrm>
                <a:off x="2604" y="1812"/>
                <a:ext cx="37" cy="69"/>
              </a:xfrm>
              <a:custGeom>
                <a:avLst/>
                <a:gdLst>
                  <a:gd name="T0" fmla="*/ 37 w 37"/>
                  <a:gd name="T1" fmla="*/ 3 h 69"/>
                  <a:gd name="T2" fmla="*/ 34 w 37"/>
                  <a:gd name="T3" fmla="*/ 7 h 69"/>
                  <a:gd name="T4" fmla="*/ 29 w 37"/>
                  <a:gd name="T5" fmla="*/ 12 h 69"/>
                  <a:gd name="T6" fmla="*/ 24 w 37"/>
                  <a:gd name="T7" fmla="*/ 18 h 69"/>
                  <a:gd name="T8" fmla="*/ 19 w 37"/>
                  <a:gd name="T9" fmla="*/ 25 h 69"/>
                  <a:gd name="T10" fmla="*/ 15 w 37"/>
                  <a:gd name="T11" fmla="*/ 33 h 69"/>
                  <a:gd name="T12" fmla="*/ 11 w 37"/>
                  <a:gd name="T13" fmla="*/ 41 h 69"/>
                  <a:gd name="T14" fmla="*/ 7 w 37"/>
                  <a:gd name="T15" fmla="*/ 49 h 69"/>
                  <a:gd name="T16" fmla="*/ 3 w 37"/>
                  <a:gd name="T17" fmla="*/ 58 h 69"/>
                  <a:gd name="T18" fmla="*/ 0 w 37"/>
                  <a:gd name="T19" fmla="*/ 69 h 69"/>
                  <a:gd name="T20" fmla="*/ 3 w 37"/>
                  <a:gd name="T21" fmla="*/ 57 h 69"/>
                  <a:gd name="T22" fmla="*/ 5 w 37"/>
                  <a:gd name="T23" fmla="*/ 47 h 69"/>
                  <a:gd name="T24" fmla="*/ 9 w 37"/>
                  <a:gd name="T25" fmla="*/ 40 h 69"/>
                  <a:gd name="T26" fmla="*/ 15 w 37"/>
                  <a:gd name="T27" fmla="*/ 32 h 69"/>
                  <a:gd name="T28" fmla="*/ 19 w 37"/>
                  <a:gd name="T29" fmla="*/ 24 h 69"/>
                  <a:gd name="T30" fmla="*/ 23 w 37"/>
                  <a:gd name="T31" fmla="*/ 16 h 69"/>
                  <a:gd name="T32" fmla="*/ 28 w 37"/>
                  <a:gd name="T33" fmla="*/ 9 h 69"/>
                  <a:gd name="T34" fmla="*/ 34 w 37"/>
                  <a:gd name="T35" fmla="*/ 4 h 69"/>
                  <a:gd name="T36" fmla="*/ 37 w 37"/>
                  <a:gd name="T37" fmla="*/ 0 h 69"/>
                  <a:gd name="T38" fmla="*/ 37 w 37"/>
                  <a:gd name="T3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 h="69">
                    <a:moveTo>
                      <a:pt x="37" y="3"/>
                    </a:moveTo>
                    <a:lnTo>
                      <a:pt x="34" y="7"/>
                    </a:lnTo>
                    <a:lnTo>
                      <a:pt x="29" y="12"/>
                    </a:lnTo>
                    <a:lnTo>
                      <a:pt x="24" y="18"/>
                    </a:lnTo>
                    <a:lnTo>
                      <a:pt x="19" y="25"/>
                    </a:lnTo>
                    <a:lnTo>
                      <a:pt x="15" y="33"/>
                    </a:lnTo>
                    <a:lnTo>
                      <a:pt x="11" y="41"/>
                    </a:lnTo>
                    <a:lnTo>
                      <a:pt x="7" y="49"/>
                    </a:lnTo>
                    <a:lnTo>
                      <a:pt x="3" y="58"/>
                    </a:lnTo>
                    <a:lnTo>
                      <a:pt x="0" y="69"/>
                    </a:lnTo>
                    <a:lnTo>
                      <a:pt x="3" y="57"/>
                    </a:lnTo>
                    <a:lnTo>
                      <a:pt x="5" y="47"/>
                    </a:lnTo>
                    <a:lnTo>
                      <a:pt x="9" y="40"/>
                    </a:lnTo>
                    <a:lnTo>
                      <a:pt x="15" y="32"/>
                    </a:lnTo>
                    <a:lnTo>
                      <a:pt x="19" y="24"/>
                    </a:lnTo>
                    <a:lnTo>
                      <a:pt x="23" y="16"/>
                    </a:lnTo>
                    <a:lnTo>
                      <a:pt x="28" y="9"/>
                    </a:lnTo>
                    <a:lnTo>
                      <a:pt x="34" y="4"/>
                    </a:lnTo>
                    <a:lnTo>
                      <a:pt x="37" y="0"/>
                    </a:lnTo>
                    <a:lnTo>
                      <a:pt x="37"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0" name="Freeform 600"/>
              <p:cNvSpPr>
                <a:spLocks/>
              </p:cNvSpPr>
              <p:nvPr/>
            </p:nvSpPr>
            <p:spPr bwMode="auto">
              <a:xfrm>
                <a:off x="2641" y="1792"/>
                <a:ext cx="87" cy="85"/>
              </a:xfrm>
              <a:custGeom>
                <a:avLst/>
                <a:gdLst>
                  <a:gd name="T0" fmla="*/ 0 w 87"/>
                  <a:gd name="T1" fmla="*/ 56 h 85"/>
                  <a:gd name="T2" fmla="*/ 3 w 87"/>
                  <a:gd name="T3" fmla="*/ 52 h 85"/>
                  <a:gd name="T4" fmla="*/ 7 w 87"/>
                  <a:gd name="T5" fmla="*/ 46 h 85"/>
                  <a:gd name="T6" fmla="*/ 11 w 87"/>
                  <a:gd name="T7" fmla="*/ 41 h 85"/>
                  <a:gd name="T8" fmla="*/ 16 w 87"/>
                  <a:gd name="T9" fmla="*/ 37 h 85"/>
                  <a:gd name="T10" fmla="*/ 24 w 87"/>
                  <a:gd name="T11" fmla="*/ 27 h 85"/>
                  <a:gd name="T12" fmla="*/ 34 w 87"/>
                  <a:gd name="T13" fmla="*/ 20 h 85"/>
                  <a:gd name="T14" fmla="*/ 43 w 87"/>
                  <a:gd name="T15" fmla="*/ 12 h 85"/>
                  <a:gd name="T16" fmla="*/ 54 w 87"/>
                  <a:gd name="T17" fmla="*/ 8 h 85"/>
                  <a:gd name="T18" fmla="*/ 63 w 87"/>
                  <a:gd name="T19" fmla="*/ 4 h 85"/>
                  <a:gd name="T20" fmla="*/ 74 w 87"/>
                  <a:gd name="T21" fmla="*/ 2 h 85"/>
                  <a:gd name="T22" fmla="*/ 83 w 87"/>
                  <a:gd name="T23" fmla="*/ 0 h 85"/>
                  <a:gd name="T24" fmla="*/ 87 w 87"/>
                  <a:gd name="T25" fmla="*/ 0 h 85"/>
                  <a:gd name="T26" fmla="*/ 87 w 87"/>
                  <a:gd name="T27" fmla="*/ 27 h 85"/>
                  <a:gd name="T28" fmla="*/ 82 w 87"/>
                  <a:gd name="T29" fmla="*/ 24 h 85"/>
                  <a:gd name="T30" fmla="*/ 75 w 87"/>
                  <a:gd name="T31" fmla="*/ 24 h 85"/>
                  <a:gd name="T32" fmla="*/ 74 w 87"/>
                  <a:gd name="T33" fmla="*/ 24 h 85"/>
                  <a:gd name="T34" fmla="*/ 66 w 87"/>
                  <a:gd name="T35" fmla="*/ 24 h 85"/>
                  <a:gd name="T36" fmla="*/ 59 w 87"/>
                  <a:gd name="T37" fmla="*/ 25 h 85"/>
                  <a:gd name="T38" fmla="*/ 51 w 87"/>
                  <a:gd name="T39" fmla="*/ 28 h 85"/>
                  <a:gd name="T40" fmla="*/ 45 w 87"/>
                  <a:gd name="T41" fmla="*/ 32 h 85"/>
                  <a:gd name="T42" fmla="*/ 37 w 87"/>
                  <a:gd name="T43" fmla="*/ 36 h 85"/>
                  <a:gd name="T44" fmla="*/ 29 w 87"/>
                  <a:gd name="T45" fmla="*/ 42 h 85"/>
                  <a:gd name="T46" fmla="*/ 22 w 87"/>
                  <a:gd name="T47" fmla="*/ 49 h 85"/>
                  <a:gd name="T48" fmla="*/ 16 w 87"/>
                  <a:gd name="T49" fmla="*/ 58 h 85"/>
                  <a:gd name="T50" fmla="*/ 9 w 87"/>
                  <a:gd name="T51" fmla="*/ 66 h 85"/>
                  <a:gd name="T52" fmla="*/ 4 w 87"/>
                  <a:gd name="T53" fmla="*/ 75 h 85"/>
                  <a:gd name="T54" fmla="*/ 0 w 87"/>
                  <a:gd name="T55" fmla="*/ 85 h 85"/>
                  <a:gd name="T56" fmla="*/ 0 w 87"/>
                  <a:gd name="T57"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5">
                    <a:moveTo>
                      <a:pt x="0" y="56"/>
                    </a:moveTo>
                    <a:lnTo>
                      <a:pt x="3" y="52"/>
                    </a:lnTo>
                    <a:lnTo>
                      <a:pt x="7" y="46"/>
                    </a:lnTo>
                    <a:lnTo>
                      <a:pt x="11" y="41"/>
                    </a:lnTo>
                    <a:lnTo>
                      <a:pt x="16" y="37"/>
                    </a:lnTo>
                    <a:lnTo>
                      <a:pt x="24" y="27"/>
                    </a:lnTo>
                    <a:lnTo>
                      <a:pt x="34" y="20"/>
                    </a:lnTo>
                    <a:lnTo>
                      <a:pt x="43" y="12"/>
                    </a:lnTo>
                    <a:lnTo>
                      <a:pt x="54" y="8"/>
                    </a:lnTo>
                    <a:lnTo>
                      <a:pt x="63" y="4"/>
                    </a:lnTo>
                    <a:lnTo>
                      <a:pt x="74" y="2"/>
                    </a:lnTo>
                    <a:lnTo>
                      <a:pt x="83" y="0"/>
                    </a:lnTo>
                    <a:lnTo>
                      <a:pt x="87" y="0"/>
                    </a:lnTo>
                    <a:lnTo>
                      <a:pt x="87" y="27"/>
                    </a:lnTo>
                    <a:lnTo>
                      <a:pt x="82" y="24"/>
                    </a:lnTo>
                    <a:lnTo>
                      <a:pt x="75" y="24"/>
                    </a:lnTo>
                    <a:lnTo>
                      <a:pt x="74" y="24"/>
                    </a:lnTo>
                    <a:lnTo>
                      <a:pt x="66" y="24"/>
                    </a:lnTo>
                    <a:lnTo>
                      <a:pt x="59" y="25"/>
                    </a:lnTo>
                    <a:lnTo>
                      <a:pt x="51" y="28"/>
                    </a:lnTo>
                    <a:lnTo>
                      <a:pt x="45" y="32"/>
                    </a:lnTo>
                    <a:lnTo>
                      <a:pt x="37" y="36"/>
                    </a:lnTo>
                    <a:lnTo>
                      <a:pt x="29" y="42"/>
                    </a:lnTo>
                    <a:lnTo>
                      <a:pt x="22" y="49"/>
                    </a:lnTo>
                    <a:lnTo>
                      <a:pt x="16" y="58"/>
                    </a:lnTo>
                    <a:lnTo>
                      <a:pt x="9" y="66"/>
                    </a:lnTo>
                    <a:lnTo>
                      <a:pt x="4" y="75"/>
                    </a:lnTo>
                    <a:lnTo>
                      <a:pt x="0" y="85"/>
                    </a:lnTo>
                    <a:lnTo>
                      <a:pt x="0" y="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1" name="Freeform 601"/>
              <p:cNvSpPr>
                <a:spLocks/>
              </p:cNvSpPr>
              <p:nvPr/>
            </p:nvSpPr>
            <p:spPr bwMode="auto">
              <a:xfrm>
                <a:off x="2615" y="1848"/>
                <a:ext cx="26" cy="176"/>
              </a:xfrm>
              <a:custGeom>
                <a:avLst/>
                <a:gdLst>
                  <a:gd name="T0" fmla="*/ 26 w 26"/>
                  <a:gd name="T1" fmla="*/ 29 h 176"/>
                  <a:gd name="T2" fmla="*/ 26 w 26"/>
                  <a:gd name="T3" fmla="*/ 30 h 176"/>
                  <a:gd name="T4" fmla="*/ 23 w 26"/>
                  <a:gd name="T5" fmla="*/ 42 h 176"/>
                  <a:gd name="T6" fmla="*/ 21 w 26"/>
                  <a:gd name="T7" fmla="*/ 47 h 176"/>
                  <a:gd name="T8" fmla="*/ 19 w 26"/>
                  <a:gd name="T9" fmla="*/ 54 h 176"/>
                  <a:gd name="T10" fmla="*/ 18 w 26"/>
                  <a:gd name="T11" fmla="*/ 60 h 176"/>
                  <a:gd name="T12" fmla="*/ 18 w 26"/>
                  <a:gd name="T13" fmla="*/ 68 h 176"/>
                  <a:gd name="T14" fmla="*/ 17 w 26"/>
                  <a:gd name="T15" fmla="*/ 75 h 176"/>
                  <a:gd name="T16" fmla="*/ 17 w 26"/>
                  <a:gd name="T17" fmla="*/ 83 h 176"/>
                  <a:gd name="T18" fmla="*/ 17 w 26"/>
                  <a:gd name="T19" fmla="*/ 90 h 176"/>
                  <a:gd name="T20" fmla="*/ 17 w 26"/>
                  <a:gd name="T21" fmla="*/ 100 h 176"/>
                  <a:gd name="T22" fmla="*/ 17 w 26"/>
                  <a:gd name="T23" fmla="*/ 110 h 176"/>
                  <a:gd name="T24" fmla="*/ 19 w 26"/>
                  <a:gd name="T25" fmla="*/ 119 h 176"/>
                  <a:gd name="T26" fmla="*/ 22 w 26"/>
                  <a:gd name="T27" fmla="*/ 127 h 176"/>
                  <a:gd name="T28" fmla="*/ 26 w 26"/>
                  <a:gd name="T29" fmla="*/ 135 h 176"/>
                  <a:gd name="T30" fmla="*/ 26 w 26"/>
                  <a:gd name="T31" fmla="*/ 135 h 176"/>
                  <a:gd name="T32" fmla="*/ 26 w 26"/>
                  <a:gd name="T33" fmla="*/ 176 h 176"/>
                  <a:gd name="T34" fmla="*/ 22 w 26"/>
                  <a:gd name="T35" fmla="*/ 175 h 176"/>
                  <a:gd name="T36" fmla="*/ 17 w 26"/>
                  <a:gd name="T37" fmla="*/ 168 h 176"/>
                  <a:gd name="T38" fmla="*/ 12 w 26"/>
                  <a:gd name="T39" fmla="*/ 163 h 176"/>
                  <a:gd name="T40" fmla="*/ 8 w 26"/>
                  <a:gd name="T41" fmla="*/ 155 h 176"/>
                  <a:gd name="T42" fmla="*/ 5 w 26"/>
                  <a:gd name="T43" fmla="*/ 148 h 176"/>
                  <a:gd name="T44" fmla="*/ 1 w 26"/>
                  <a:gd name="T45" fmla="*/ 139 h 176"/>
                  <a:gd name="T46" fmla="*/ 0 w 26"/>
                  <a:gd name="T47" fmla="*/ 131 h 176"/>
                  <a:gd name="T48" fmla="*/ 0 w 26"/>
                  <a:gd name="T49" fmla="*/ 122 h 176"/>
                  <a:gd name="T50" fmla="*/ 0 w 26"/>
                  <a:gd name="T51" fmla="*/ 113 h 176"/>
                  <a:gd name="T52" fmla="*/ 0 w 26"/>
                  <a:gd name="T53" fmla="*/ 101 h 176"/>
                  <a:gd name="T54" fmla="*/ 0 w 26"/>
                  <a:gd name="T55" fmla="*/ 89 h 176"/>
                  <a:gd name="T56" fmla="*/ 0 w 26"/>
                  <a:gd name="T57" fmla="*/ 79 h 176"/>
                  <a:gd name="T58" fmla="*/ 2 w 26"/>
                  <a:gd name="T59" fmla="*/ 68 h 176"/>
                  <a:gd name="T60" fmla="*/ 2 w 26"/>
                  <a:gd name="T61" fmla="*/ 58 h 176"/>
                  <a:gd name="T62" fmla="*/ 5 w 26"/>
                  <a:gd name="T63" fmla="*/ 48 h 176"/>
                  <a:gd name="T64" fmla="*/ 8 w 26"/>
                  <a:gd name="T65" fmla="*/ 40 h 176"/>
                  <a:gd name="T66" fmla="*/ 12 w 26"/>
                  <a:gd name="T67" fmla="*/ 33 h 176"/>
                  <a:gd name="T68" fmla="*/ 14 w 26"/>
                  <a:gd name="T69" fmla="*/ 25 h 176"/>
                  <a:gd name="T70" fmla="*/ 17 w 26"/>
                  <a:gd name="T71" fmla="*/ 17 h 176"/>
                  <a:gd name="T72" fmla="*/ 21 w 26"/>
                  <a:gd name="T73" fmla="*/ 9 h 176"/>
                  <a:gd name="T74" fmla="*/ 25 w 26"/>
                  <a:gd name="T75" fmla="*/ 4 h 176"/>
                  <a:gd name="T76" fmla="*/ 26 w 26"/>
                  <a:gd name="T77" fmla="*/ 0 h 176"/>
                  <a:gd name="T78" fmla="*/ 26 w 26"/>
                  <a:gd name="T79" fmla="*/ 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76">
                    <a:moveTo>
                      <a:pt x="26" y="29"/>
                    </a:moveTo>
                    <a:lnTo>
                      <a:pt x="26" y="30"/>
                    </a:lnTo>
                    <a:lnTo>
                      <a:pt x="23" y="42"/>
                    </a:lnTo>
                    <a:lnTo>
                      <a:pt x="21" y="47"/>
                    </a:lnTo>
                    <a:lnTo>
                      <a:pt x="19" y="54"/>
                    </a:lnTo>
                    <a:lnTo>
                      <a:pt x="18" y="60"/>
                    </a:lnTo>
                    <a:lnTo>
                      <a:pt x="18" y="68"/>
                    </a:lnTo>
                    <a:lnTo>
                      <a:pt x="17" y="75"/>
                    </a:lnTo>
                    <a:lnTo>
                      <a:pt x="17" y="83"/>
                    </a:lnTo>
                    <a:lnTo>
                      <a:pt x="17" y="90"/>
                    </a:lnTo>
                    <a:lnTo>
                      <a:pt x="17" y="100"/>
                    </a:lnTo>
                    <a:lnTo>
                      <a:pt x="17" y="110"/>
                    </a:lnTo>
                    <a:lnTo>
                      <a:pt x="19" y="119"/>
                    </a:lnTo>
                    <a:lnTo>
                      <a:pt x="22" y="127"/>
                    </a:lnTo>
                    <a:lnTo>
                      <a:pt x="26" y="135"/>
                    </a:lnTo>
                    <a:lnTo>
                      <a:pt x="26" y="135"/>
                    </a:lnTo>
                    <a:lnTo>
                      <a:pt x="26" y="176"/>
                    </a:lnTo>
                    <a:lnTo>
                      <a:pt x="22" y="175"/>
                    </a:lnTo>
                    <a:lnTo>
                      <a:pt x="17" y="168"/>
                    </a:lnTo>
                    <a:lnTo>
                      <a:pt x="12" y="163"/>
                    </a:lnTo>
                    <a:lnTo>
                      <a:pt x="8" y="155"/>
                    </a:lnTo>
                    <a:lnTo>
                      <a:pt x="5" y="148"/>
                    </a:lnTo>
                    <a:lnTo>
                      <a:pt x="1" y="139"/>
                    </a:lnTo>
                    <a:lnTo>
                      <a:pt x="0" y="131"/>
                    </a:lnTo>
                    <a:lnTo>
                      <a:pt x="0" y="122"/>
                    </a:lnTo>
                    <a:lnTo>
                      <a:pt x="0" y="113"/>
                    </a:lnTo>
                    <a:lnTo>
                      <a:pt x="0" y="101"/>
                    </a:lnTo>
                    <a:lnTo>
                      <a:pt x="0" y="89"/>
                    </a:lnTo>
                    <a:lnTo>
                      <a:pt x="0" y="79"/>
                    </a:lnTo>
                    <a:lnTo>
                      <a:pt x="2" y="68"/>
                    </a:lnTo>
                    <a:lnTo>
                      <a:pt x="2" y="58"/>
                    </a:lnTo>
                    <a:lnTo>
                      <a:pt x="5" y="48"/>
                    </a:lnTo>
                    <a:lnTo>
                      <a:pt x="8" y="40"/>
                    </a:lnTo>
                    <a:lnTo>
                      <a:pt x="12" y="33"/>
                    </a:lnTo>
                    <a:lnTo>
                      <a:pt x="14" y="25"/>
                    </a:lnTo>
                    <a:lnTo>
                      <a:pt x="17" y="17"/>
                    </a:lnTo>
                    <a:lnTo>
                      <a:pt x="21" y="9"/>
                    </a:lnTo>
                    <a:lnTo>
                      <a:pt x="25" y="4"/>
                    </a:lnTo>
                    <a:lnTo>
                      <a:pt x="26" y="0"/>
                    </a:lnTo>
                    <a:lnTo>
                      <a:pt x="26"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2" name="Freeform 602"/>
              <p:cNvSpPr>
                <a:spLocks/>
              </p:cNvSpPr>
              <p:nvPr/>
            </p:nvSpPr>
            <p:spPr bwMode="auto">
              <a:xfrm>
                <a:off x="2641" y="1983"/>
                <a:ext cx="87" cy="45"/>
              </a:xfrm>
              <a:custGeom>
                <a:avLst/>
                <a:gdLst>
                  <a:gd name="T0" fmla="*/ 0 w 87"/>
                  <a:gd name="T1" fmla="*/ 0 h 45"/>
                  <a:gd name="T2" fmla="*/ 8 w 87"/>
                  <a:gd name="T3" fmla="*/ 6 h 45"/>
                  <a:gd name="T4" fmla="*/ 17 w 87"/>
                  <a:gd name="T5" fmla="*/ 9 h 45"/>
                  <a:gd name="T6" fmla="*/ 18 w 87"/>
                  <a:gd name="T7" fmla="*/ 11 h 45"/>
                  <a:gd name="T8" fmla="*/ 20 w 87"/>
                  <a:gd name="T9" fmla="*/ 12 h 45"/>
                  <a:gd name="T10" fmla="*/ 28 w 87"/>
                  <a:gd name="T11" fmla="*/ 19 h 45"/>
                  <a:gd name="T12" fmla="*/ 40 w 87"/>
                  <a:gd name="T13" fmla="*/ 23 h 45"/>
                  <a:gd name="T14" fmla="*/ 45 w 87"/>
                  <a:gd name="T15" fmla="*/ 21 h 45"/>
                  <a:gd name="T16" fmla="*/ 53 w 87"/>
                  <a:gd name="T17" fmla="*/ 20 h 45"/>
                  <a:gd name="T18" fmla="*/ 61 w 87"/>
                  <a:gd name="T19" fmla="*/ 16 h 45"/>
                  <a:gd name="T20" fmla="*/ 70 w 87"/>
                  <a:gd name="T21" fmla="*/ 13 h 45"/>
                  <a:gd name="T22" fmla="*/ 78 w 87"/>
                  <a:gd name="T23" fmla="*/ 7 h 45"/>
                  <a:gd name="T24" fmla="*/ 87 w 87"/>
                  <a:gd name="T25" fmla="*/ 0 h 45"/>
                  <a:gd name="T26" fmla="*/ 87 w 87"/>
                  <a:gd name="T27" fmla="*/ 0 h 45"/>
                  <a:gd name="T28" fmla="*/ 87 w 87"/>
                  <a:gd name="T29" fmla="*/ 16 h 45"/>
                  <a:gd name="T30" fmla="*/ 87 w 87"/>
                  <a:gd name="T31" fmla="*/ 16 h 45"/>
                  <a:gd name="T32" fmla="*/ 76 w 87"/>
                  <a:gd name="T33" fmla="*/ 24 h 45"/>
                  <a:gd name="T34" fmla="*/ 65 w 87"/>
                  <a:gd name="T35" fmla="*/ 31 h 45"/>
                  <a:gd name="T36" fmla="*/ 55 w 87"/>
                  <a:gd name="T37" fmla="*/ 36 h 45"/>
                  <a:gd name="T38" fmla="*/ 43 w 87"/>
                  <a:gd name="T39" fmla="*/ 38 h 45"/>
                  <a:gd name="T40" fmla="*/ 36 w 87"/>
                  <a:gd name="T41" fmla="*/ 42 h 45"/>
                  <a:gd name="T42" fmla="*/ 26 w 87"/>
                  <a:gd name="T43" fmla="*/ 44 h 45"/>
                  <a:gd name="T44" fmla="*/ 20 w 87"/>
                  <a:gd name="T45" fmla="*/ 45 h 45"/>
                  <a:gd name="T46" fmla="*/ 8 w 87"/>
                  <a:gd name="T47" fmla="*/ 44 h 45"/>
                  <a:gd name="T48" fmla="*/ 0 w 87"/>
                  <a:gd name="T49" fmla="*/ 41 h 45"/>
                  <a:gd name="T50" fmla="*/ 0 w 87"/>
                  <a:gd name="T5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45">
                    <a:moveTo>
                      <a:pt x="0" y="0"/>
                    </a:moveTo>
                    <a:lnTo>
                      <a:pt x="8" y="6"/>
                    </a:lnTo>
                    <a:lnTo>
                      <a:pt x="17" y="9"/>
                    </a:lnTo>
                    <a:lnTo>
                      <a:pt x="18" y="11"/>
                    </a:lnTo>
                    <a:lnTo>
                      <a:pt x="20" y="12"/>
                    </a:lnTo>
                    <a:lnTo>
                      <a:pt x="28" y="19"/>
                    </a:lnTo>
                    <a:lnTo>
                      <a:pt x="40" y="23"/>
                    </a:lnTo>
                    <a:lnTo>
                      <a:pt x="45" y="21"/>
                    </a:lnTo>
                    <a:lnTo>
                      <a:pt x="53" y="20"/>
                    </a:lnTo>
                    <a:lnTo>
                      <a:pt x="61" y="16"/>
                    </a:lnTo>
                    <a:lnTo>
                      <a:pt x="70" y="13"/>
                    </a:lnTo>
                    <a:lnTo>
                      <a:pt x="78" y="7"/>
                    </a:lnTo>
                    <a:lnTo>
                      <a:pt x="87" y="0"/>
                    </a:lnTo>
                    <a:lnTo>
                      <a:pt x="87" y="0"/>
                    </a:lnTo>
                    <a:lnTo>
                      <a:pt x="87" y="16"/>
                    </a:lnTo>
                    <a:lnTo>
                      <a:pt x="87" y="16"/>
                    </a:lnTo>
                    <a:lnTo>
                      <a:pt x="76" y="24"/>
                    </a:lnTo>
                    <a:lnTo>
                      <a:pt x="65" y="31"/>
                    </a:lnTo>
                    <a:lnTo>
                      <a:pt x="55" y="36"/>
                    </a:lnTo>
                    <a:lnTo>
                      <a:pt x="43" y="38"/>
                    </a:lnTo>
                    <a:lnTo>
                      <a:pt x="36" y="42"/>
                    </a:lnTo>
                    <a:lnTo>
                      <a:pt x="26" y="44"/>
                    </a:lnTo>
                    <a:lnTo>
                      <a:pt x="20" y="45"/>
                    </a:lnTo>
                    <a:lnTo>
                      <a:pt x="8" y="44"/>
                    </a:lnTo>
                    <a:lnTo>
                      <a:pt x="0" y="41"/>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3" name="Freeform 603"/>
              <p:cNvSpPr>
                <a:spLocks/>
              </p:cNvSpPr>
              <p:nvPr/>
            </p:nvSpPr>
            <p:spPr bwMode="auto">
              <a:xfrm>
                <a:off x="2641" y="2045"/>
                <a:ext cx="87" cy="38"/>
              </a:xfrm>
              <a:custGeom>
                <a:avLst/>
                <a:gdLst>
                  <a:gd name="T0" fmla="*/ 0 w 87"/>
                  <a:gd name="T1" fmla="*/ 7 h 38"/>
                  <a:gd name="T2" fmla="*/ 7 w 87"/>
                  <a:gd name="T3" fmla="*/ 9 h 38"/>
                  <a:gd name="T4" fmla="*/ 14 w 87"/>
                  <a:gd name="T5" fmla="*/ 11 h 38"/>
                  <a:gd name="T6" fmla="*/ 22 w 87"/>
                  <a:gd name="T7" fmla="*/ 12 h 38"/>
                  <a:gd name="T8" fmla="*/ 30 w 87"/>
                  <a:gd name="T9" fmla="*/ 13 h 38"/>
                  <a:gd name="T10" fmla="*/ 40 w 87"/>
                  <a:gd name="T11" fmla="*/ 15 h 38"/>
                  <a:gd name="T12" fmla="*/ 46 w 87"/>
                  <a:gd name="T13" fmla="*/ 13 h 38"/>
                  <a:gd name="T14" fmla="*/ 57 w 87"/>
                  <a:gd name="T15" fmla="*/ 12 h 38"/>
                  <a:gd name="T16" fmla="*/ 67 w 87"/>
                  <a:gd name="T17" fmla="*/ 8 h 38"/>
                  <a:gd name="T18" fmla="*/ 79 w 87"/>
                  <a:gd name="T19" fmla="*/ 5 h 38"/>
                  <a:gd name="T20" fmla="*/ 84 w 87"/>
                  <a:gd name="T21" fmla="*/ 1 h 38"/>
                  <a:gd name="T22" fmla="*/ 87 w 87"/>
                  <a:gd name="T23" fmla="*/ 0 h 38"/>
                  <a:gd name="T24" fmla="*/ 87 w 87"/>
                  <a:gd name="T25" fmla="*/ 19 h 38"/>
                  <a:gd name="T26" fmla="*/ 84 w 87"/>
                  <a:gd name="T27" fmla="*/ 21 h 38"/>
                  <a:gd name="T28" fmla="*/ 74 w 87"/>
                  <a:gd name="T29" fmla="*/ 24 h 38"/>
                  <a:gd name="T30" fmla="*/ 65 w 87"/>
                  <a:gd name="T31" fmla="*/ 28 h 38"/>
                  <a:gd name="T32" fmla="*/ 57 w 87"/>
                  <a:gd name="T33" fmla="*/ 30 h 38"/>
                  <a:gd name="T34" fmla="*/ 49 w 87"/>
                  <a:gd name="T35" fmla="*/ 33 h 38"/>
                  <a:gd name="T36" fmla="*/ 41 w 87"/>
                  <a:gd name="T37" fmla="*/ 34 h 38"/>
                  <a:gd name="T38" fmla="*/ 33 w 87"/>
                  <a:gd name="T39" fmla="*/ 37 h 38"/>
                  <a:gd name="T40" fmla="*/ 26 w 87"/>
                  <a:gd name="T41" fmla="*/ 37 h 38"/>
                  <a:gd name="T42" fmla="*/ 21 w 87"/>
                  <a:gd name="T43" fmla="*/ 38 h 38"/>
                  <a:gd name="T44" fmla="*/ 12 w 87"/>
                  <a:gd name="T45" fmla="*/ 37 h 38"/>
                  <a:gd name="T46" fmla="*/ 4 w 87"/>
                  <a:gd name="T47" fmla="*/ 37 h 38"/>
                  <a:gd name="T48" fmla="*/ 0 w 87"/>
                  <a:gd name="T49" fmla="*/ 37 h 38"/>
                  <a:gd name="T50" fmla="*/ 0 w 87"/>
                  <a:gd name="T5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8">
                    <a:moveTo>
                      <a:pt x="0" y="7"/>
                    </a:moveTo>
                    <a:lnTo>
                      <a:pt x="7" y="9"/>
                    </a:lnTo>
                    <a:lnTo>
                      <a:pt x="14" y="11"/>
                    </a:lnTo>
                    <a:lnTo>
                      <a:pt x="22" y="12"/>
                    </a:lnTo>
                    <a:lnTo>
                      <a:pt x="30" y="13"/>
                    </a:lnTo>
                    <a:lnTo>
                      <a:pt x="40" y="15"/>
                    </a:lnTo>
                    <a:lnTo>
                      <a:pt x="46" y="13"/>
                    </a:lnTo>
                    <a:lnTo>
                      <a:pt x="57" y="12"/>
                    </a:lnTo>
                    <a:lnTo>
                      <a:pt x="67" y="8"/>
                    </a:lnTo>
                    <a:lnTo>
                      <a:pt x="79" y="5"/>
                    </a:lnTo>
                    <a:lnTo>
                      <a:pt x="84" y="1"/>
                    </a:lnTo>
                    <a:lnTo>
                      <a:pt x="87" y="0"/>
                    </a:lnTo>
                    <a:lnTo>
                      <a:pt x="87" y="19"/>
                    </a:lnTo>
                    <a:lnTo>
                      <a:pt x="84" y="21"/>
                    </a:lnTo>
                    <a:lnTo>
                      <a:pt x="74" y="24"/>
                    </a:lnTo>
                    <a:lnTo>
                      <a:pt x="65" y="28"/>
                    </a:lnTo>
                    <a:lnTo>
                      <a:pt x="57" y="30"/>
                    </a:lnTo>
                    <a:lnTo>
                      <a:pt x="49" y="33"/>
                    </a:lnTo>
                    <a:lnTo>
                      <a:pt x="41" y="34"/>
                    </a:lnTo>
                    <a:lnTo>
                      <a:pt x="33" y="37"/>
                    </a:lnTo>
                    <a:lnTo>
                      <a:pt x="26" y="37"/>
                    </a:lnTo>
                    <a:lnTo>
                      <a:pt x="21" y="38"/>
                    </a:lnTo>
                    <a:lnTo>
                      <a:pt x="12" y="37"/>
                    </a:lnTo>
                    <a:lnTo>
                      <a:pt x="4" y="37"/>
                    </a:lnTo>
                    <a:lnTo>
                      <a:pt x="0" y="3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4" name="Freeform 604"/>
              <p:cNvSpPr>
                <a:spLocks/>
              </p:cNvSpPr>
              <p:nvPr/>
            </p:nvSpPr>
            <p:spPr bwMode="auto">
              <a:xfrm>
                <a:off x="2641" y="2195"/>
                <a:ext cx="87" cy="49"/>
              </a:xfrm>
              <a:custGeom>
                <a:avLst/>
                <a:gdLst>
                  <a:gd name="T0" fmla="*/ 0 w 87"/>
                  <a:gd name="T1" fmla="*/ 33 h 49"/>
                  <a:gd name="T2" fmla="*/ 5 w 87"/>
                  <a:gd name="T3" fmla="*/ 29 h 49"/>
                  <a:gd name="T4" fmla="*/ 13 w 87"/>
                  <a:gd name="T5" fmla="*/ 24 h 49"/>
                  <a:gd name="T6" fmla="*/ 21 w 87"/>
                  <a:gd name="T7" fmla="*/ 20 h 49"/>
                  <a:gd name="T8" fmla="*/ 30 w 87"/>
                  <a:gd name="T9" fmla="*/ 16 h 49"/>
                  <a:gd name="T10" fmla="*/ 38 w 87"/>
                  <a:gd name="T11" fmla="*/ 11 h 49"/>
                  <a:gd name="T12" fmla="*/ 47 w 87"/>
                  <a:gd name="T13" fmla="*/ 7 h 49"/>
                  <a:gd name="T14" fmla="*/ 55 w 87"/>
                  <a:gd name="T15" fmla="*/ 4 h 49"/>
                  <a:gd name="T16" fmla="*/ 65 w 87"/>
                  <a:gd name="T17" fmla="*/ 3 h 49"/>
                  <a:gd name="T18" fmla="*/ 72 w 87"/>
                  <a:gd name="T19" fmla="*/ 0 h 49"/>
                  <a:gd name="T20" fmla="*/ 80 w 87"/>
                  <a:gd name="T21" fmla="*/ 0 h 49"/>
                  <a:gd name="T22" fmla="*/ 87 w 87"/>
                  <a:gd name="T23" fmla="*/ 0 h 49"/>
                  <a:gd name="T24" fmla="*/ 87 w 87"/>
                  <a:gd name="T25" fmla="*/ 23 h 49"/>
                  <a:gd name="T26" fmla="*/ 84 w 87"/>
                  <a:gd name="T27" fmla="*/ 23 h 49"/>
                  <a:gd name="T28" fmla="*/ 79 w 87"/>
                  <a:gd name="T29" fmla="*/ 23 h 49"/>
                  <a:gd name="T30" fmla="*/ 67 w 87"/>
                  <a:gd name="T31" fmla="*/ 23 h 49"/>
                  <a:gd name="T32" fmla="*/ 55 w 87"/>
                  <a:gd name="T33" fmla="*/ 24 h 49"/>
                  <a:gd name="T34" fmla="*/ 43 w 87"/>
                  <a:gd name="T35" fmla="*/ 27 h 49"/>
                  <a:gd name="T36" fmla="*/ 33 w 87"/>
                  <a:gd name="T37" fmla="*/ 32 h 49"/>
                  <a:gd name="T38" fmla="*/ 21 w 87"/>
                  <a:gd name="T39" fmla="*/ 36 h 49"/>
                  <a:gd name="T40" fmla="*/ 9 w 87"/>
                  <a:gd name="T41" fmla="*/ 44 h 49"/>
                  <a:gd name="T42" fmla="*/ 0 w 87"/>
                  <a:gd name="T43" fmla="*/ 49 h 49"/>
                  <a:gd name="T44" fmla="*/ 0 w 87"/>
                  <a:gd name="T45" fmla="*/ 3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49">
                    <a:moveTo>
                      <a:pt x="0" y="33"/>
                    </a:moveTo>
                    <a:lnTo>
                      <a:pt x="5" y="29"/>
                    </a:lnTo>
                    <a:lnTo>
                      <a:pt x="13" y="24"/>
                    </a:lnTo>
                    <a:lnTo>
                      <a:pt x="21" y="20"/>
                    </a:lnTo>
                    <a:lnTo>
                      <a:pt x="30" y="16"/>
                    </a:lnTo>
                    <a:lnTo>
                      <a:pt x="38" y="11"/>
                    </a:lnTo>
                    <a:lnTo>
                      <a:pt x="47" y="7"/>
                    </a:lnTo>
                    <a:lnTo>
                      <a:pt x="55" y="4"/>
                    </a:lnTo>
                    <a:lnTo>
                      <a:pt x="65" y="3"/>
                    </a:lnTo>
                    <a:lnTo>
                      <a:pt x="72" y="0"/>
                    </a:lnTo>
                    <a:lnTo>
                      <a:pt x="80" y="0"/>
                    </a:lnTo>
                    <a:lnTo>
                      <a:pt x="87" y="0"/>
                    </a:lnTo>
                    <a:lnTo>
                      <a:pt x="87" y="23"/>
                    </a:lnTo>
                    <a:lnTo>
                      <a:pt x="84" y="23"/>
                    </a:lnTo>
                    <a:lnTo>
                      <a:pt x="79" y="23"/>
                    </a:lnTo>
                    <a:lnTo>
                      <a:pt x="67" y="23"/>
                    </a:lnTo>
                    <a:lnTo>
                      <a:pt x="55" y="24"/>
                    </a:lnTo>
                    <a:lnTo>
                      <a:pt x="43" y="27"/>
                    </a:lnTo>
                    <a:lnTo>
                      <a:pt x="33" y="32"/>
                    </a:lnTo>
                    <a:lnTo>
                      <a:pt x="21" y="36"/>
                    </a:lnTo>
                    <a:lnTo>
                      <a:pt x="9" y="44"/>
                    </a:lnTo>
                    <a:lnTo>
                      <a:pt x="0" y="49"/>
                    </a:lnTo>
                    <a:lnTo>
                      <a:pt x="0"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5" name="Freeform 605"/>
              <p:cNvSpPr>
                <a:spLocks/>
              </p:cNvSpPr>
              <p:nvPr/>
            </p:nvSpPr>
            <p:spPr bwMode="auto">
              <a:xfrm>
                <a:off x="2641" y="2239"/>
                <a:ext cx="55" cy="34"/>
              </a:xfrm>
              <a:custGeom>
                <a:avLst/>
                <a:gdLst>
                  <a:gd name="T0" fmla="*/ 0 w 55"/>
                  <a:gd name="T1" fmla="*/ 34 h 34"/>
                  <a:gd name="T2" fmla="*/ 3 w 55"/>
                  <a:gd name="T3" fmla="*/ 33 h 34"/>
                  <a:gd name="T4" fmla="*/ 8 w 55"/>
                  <a:gd name="T5" fmla="*/ 25 h 34"/>
                  <a:gd name="T6" fmla="*/ 14 w 55"/>
                  <a:gd name="T7" fmla="*/ 19 h 34"/>
                  <a:gd name="T8" fmla="*/ 20 w 55"/>
                  <a:gd name="T9" fmla="*/ 16 h 34"/>
                  <a:gd name="T10" fmla="*/ 28 w 55"/>
                  <a:gd name="T11" fmla="*/ 12 h 34"/>
                  <a:gd name="T12" fmla="*/ 34 w 55"/>
                  <a:gd name="T13" fmla="*/ 8 h 34"/>
                  <a:gd name="T14" fmla="*/ 41 w 55"/>
                  <a:gd name="T15" fmla="*/ 4 h 34"/>
                  <a:gd name="T16" fmla="*/ 47 w 55"/>
                  <a:gd name="T17" fmla="*/ 1 h 34"/>
                  <a:gd name="T18" fmla="*/ 55 w 55"/>
                  <a:gd name="T19" fmla="*/ 0 h 34"/>
                  <a:gd name="T20" fmla="*/ 47 w 55"/>
                  <a:gd name="T21" fmla="*/ 1 h 34"/>
                  <a:gd name="T22" fmla="*/ 0 w 55"/>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34">
                    <a:moveTo>
                      <a:pt x="0" y="34"/>
                    </a:moveTo>
                    <a:lnTo>
                      <a:pt x="3" y="33"/>
                    </a:lnTo>
                    <a:lnTo>
                      <a:pt x="8" y="25"/>
                    </a:lnTo>
                    <a:lnTo>
                      <a:pt x="14" y="19"/>
                    </a:lnTo>
                    <a:lnTo>
                      <a:pt x="20" y="16"/>
                    </a:lnTo>
                    <a:lnTo>
                      <a:pt x="28" y="12"/>
                    </a:lnTo>
                    <a:lnTo>
                      <a:pt x="34" y="8"/>
                    </a:lnTo>
                    <a:lnTo>
                      <a:pt x="41" y="4"/>
                    </a:lnTo>
                    <a:lnTo>
                      <a:pt x="47" y="1"/>
                    </a:lnTo>
                    <a:lnTo>
                      <a:pt x="55" y="0"/>
                    </a:lnTo>
                    <a:lnTo>
                      <a:pt x="47" y="1"/>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6" name="Freeform 606"/>
              <p:cNvSpPr>
                <a:spLocks/>
              </p:cNvSpPr>
              <p:nvPr/>
            </p:nvSpPr>
            <p:spPr bwMode="auto">
              <a:xfrm>
                <a:off x="2608" y="2273"/>
                <a:ext cx="33" cy="74"/>
              </a:xfrm>
              <a:custGeom>
                <a:avLst/>
                <a:gdLst>
                  <a:gd name="T0" fmla="*/ 33 w 33"/>
                  <a:gd name="T1" fmla="*/ 4 h 74"/>
                  <a:gd name="T2" fmla="*/ 29 w 33"/>
                  <a:gd name="T3" fmla="*/ 8 h 74"/>
                  <a:gd name="T4" fmla="*/ 24 w 33"/>
                  <a:gd name="T5" fmla="*/ 16 h 74"/>
                  <a:gd name="T6" fmla="*/ 19 w 33"/>
                  <a:gd name="T7" fmla="*/ 24 h 74"/>
                  <a:gd name="T8" fmla="*/ 15 w 33"/>
                  <a:gd name="T9" fmla="*/ 33 h 74"/>
                  <a:gd name="T10" fmla="*/ 9 w 33"/>
                  <a:gd name="T11" fmla="*/ 41 h 74"/>
                  <a:gd name="T12" fmla="*/ 5 w 33"/>
                  <a:gd name="T13" fmla="*/ 51 h 74"/>
                  <a:gd name="T14" fmla="*/ 3 w 33"/>
                  <a:gd name="T15" fmla="*/ 62 h 74"/>
                  <a:gd name="T16" fmla="*/ 0 w 33"/>
                  <a:gd name="T17" fmla="*/ 74 h 74"/>
                  <a:gd name="T18" fmla="*/ 1 w 33"/>
                  <a:gd name="T19" fmla="*/ 61 h 74"/>
                  <a:gd name="T20" fmla="*/ 5 w 33"/>
                  <a:gd name="T21" fmla="*/ 50 h 74"/>
                  <a:gd name="T22" fmla="*/ 9 w 33"/>
                  <a:gd name="T23" fmla="*/ 38 h 74"/>
                  <a:gd name="T24" fmla="*/ 13 w 33"/>
                  <a:gd name="T25" fmla="*/ 30 h 74"/>
                  <a:gd name="T26" fmla="*/ 17 w 33"/>
                  <a:gd name="T27" fmla="*/ 20 h 74"/>
                  <a:gd name="T28" fmla="*/ 24 w 33"/>
                  <a:gd name="T29" fmla="*/ 12 h 74"/>
                  <a:gd name="T30" fmla="*/ 29 w 33"/>
                  <a:gd name="T31" fmla="*/ 4 h 74"/>
                  <a:gd name="T32" fmla="*/ 33 w 33"/>
                  <a:gd name="T33" fmla="*/ 0 h 74"/>
                  <a:gd name="T34" fmla="*/ 33 w 33"/>
                  <a:gd name="T35"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74">
                    <a:moveTo>
                      <a:pt x="33" y="4"/>
                    </a:moveTo>
                    <a:lnTo>
                      <a:pt x="29" y="8"/>
                    </a:lnTo>
                    <a:lnTo>
                      <a:pt x="24" y="16"/>
                    </a:lnTo>
                    <a:lnTo>
                      <a:pt x="19" y="24"/>
                    </a:lnTo>
                    <a:lnTo>
                      <a:pt x="15" y="33"/>
                    </a:lnTo>
                    <a:lnTo>
                      <a:pt x="9" y="41"/>
                    </a:lnTo>
                    <a:lnTo>
                      <a:pt x="5" y="51"/>
                    </a:lnTo>
                    <a:lnTo>
                      <a:pt x="3" y="62"/>
                    </a:lnTo>
                    <a:lnTo>
                      <a:pt x="0" y="74"/>
                    </a:lnTo>
                    <a:lnTo>
                      <a:pt x="1" y="61"/>
                    </a:lnTo>
                    <a:lnTo>
                      <a:pt x="5" y="50"/>
                    </a:lnTo>
                    <a:lnTo>
                      <a:pt x="9" y="38"/>
                    </a:lnTo>
                    <a:lnTo>
                      <a:pt x="13" y="30"/>
                    </a:lnTo>
                    <a:lnTo>
                      <a:pt x="17" y="20"/>
                    </a:lnTo>
                    <a:lnTo>
                      <a:pt x="24" y="12"/>
                    </a:lnTo>
                    <a:lnTo>
                      <a:pt x="29" y="4"/>
                    </a:lnTo>
                    <a:lnTo>
                      <a:pt x="33" y="0"/>
                    </a:lnTo>
                    <a:lnTo>
                      <a:pt x="33"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7" name="Freeform 607"/>
              <p:cNvSpPr>
                <a:spLocks/>
              </p:cNvSpPr>
              <p:nvPr/>
            </p:nvSpPr>
            <p:spPr bwMode="auto">
              <a:xfrm>
                <a:off x="2641" y="2249"/>
                <a:ext cx="87" cy="103"/>
              </a:xfrm>
              <a:custGeom>
                <a:avLst/>
                <a:gdLst>
                  <a:gd name="T0" fmla="*/ 0 w 87"/>
                  <a:gd name="T1" fmla="*/ 62 h 103"/>
                  <a:gd name="T2" fmla="*/ 4 w 87"/>
                  <a:gd name="T3" fmla="*/ 57 h 103"/>
                  <a:gd name="T4" fmla="*/ 12 w 87"/>
                  <a:gd name="T5" fmla="*/ 45 h 103"/>
                  <a:gd name="T6" fmla="*/ 21 w 87"/>
                  <a:gd name="T7" fmla="*/ 36 h 103"/>
                  <a:gd name="T8" fmla="*/ 29 w 87"/>
                  <a:gd name="T9" fmla="*/ 25 h 103"/>
                  <a:gd name="T10" fmla="*/ 40 w 87"/>
                  <a:gd name="T11" fmla="*/ 19 h 103"/>
                  <a:gd name="T12" fmla="*/ 47 w 87"/>
                  <a:gd name="T13" fmla="*/ 12 h 103"/>
                  <a:gd name="T14" fmla="*/ 58 w 87"/>
                  <a:gd name="T15" fmla="*/ 8 h 103"/>
                  <a:gd name="T16" fmla="*/ 67 w 87"/>
                  <a:gd name="T17" fmla="*/ 3 h 103"/>
                  <a:gd name="T18" fmla="*/ 76 w 87"/>
                  <a:gd name="T19" fmla="*/ 2 h 103"/>
                  <a:gd name="T20" fmla="*/ 86 w 87"/>
                  <a:gd name="T21" fmla="*/ 0 h 103"/>
                  <a:gd name="T22" fmla="*/ 87 w 87"/>
                  <a:gd name="T23" fmla="*/ 0 h 103"/>
                  <a:gd name="T24" fmla="*/ 87 w 87"/>
                  <a:gd name="T25" fmla="*/ 24 h 103"/>
                  <a:gd name="T26" fmla="*/ 78 w 87"/>
                  <a:gd name="T27" fmla="*/ 23 h 103"/>
                  <a:gd name="T28" fmla="*/ 70 w 87"/>
                  <a:gd name="T29" fmla="*/ 23 h 103"/>
                  <a:gd name="T30" fmla="*/ 63 w 87"/>
                  <a:gd name="T31" fmla="*/ 24 h 103"/>
                  <a:gd name="T32" fmla="*/ 57 w 87"/>
                  <a:gd name="T33" fmla="*/ 25 h 103"/>
                  <a:gd name="T34" fmla="*/ 50 w 87"/>
                  <a:gd name="T35" fmla="*/ 29 h 103"/>
                  <a:gd name="T36" fmla="*/ 42 w 87"/>
                  <a:gd name="T37" fmla="*/ 33 h 103"/>
                  <a:gd name="T38" fmla="*/ 34 w 87"/>
                  <a:gd name="T39" fmla="*/ 40 h 103"/>
                  <a:gd name="T40" fmla="*/ 28 w 87"/>
                  <a:gd name="T41" fmla="*/ 48 h 103"/>
                  <a:gd name="T42" fmla="*/ 22 w 87"/>
                  <a:gd name="T43" fmla="*/ 57 h 103"/>
                  <a:gd name="T44" fmla="*/ 16 w 87"/>
                  <a:gd name="T45" fmla="*/ 63 h 103"/>
                  <a:gd name="T46" fmla="*/ 11 w 87"/>
                  <a:gd name="T47" fmla="*/ 73 h 103"/>
                  <a:gd name="T48" fmla="*/ 7 w 87"/>
                  <a:gd name="T49" fmla="*/ 81 h 103"/>
                  <a:gd name="T50" fmla="*/ 4 w 87"/>
                  <a:gd name="T51" fmla="*/ 92 h 103"/>
                  <a:gd name="T52" fmla="*/ 0 w 87"/>
                  <a:gd name="T53" fmla="*/ 103 h 103"/>
                  <a:gd name="T54" fmla="*/ 0 w 87"/>
                  <a:gd name="T55" fmla="*/ 6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103">
                    <a:moveTo>
                      <a:pt x="0" y="62"/>
                    </a:moveTo>
                    <a:lnTo>
                      <a:pt x="4" y="57"/>
                    </a:lnTo>
                    <a:lnTo>
                      <a:pt x="12" y="45"/>
                    </a:lnTo>
                    <a:lnTo>
                      <a:pt x="21" y="36"/>
                    </a:lnTo>
                    <a:lnTo>
                      <a:pt x="29" y="25"/>
                    </a:lnTo>
                    <a:lnTo>
                      <a:pt x="40" y="19"/>
                    </a:lnTo>
                    <a:lnTo>
                      <a:pt x="47" y="12"/>
                    </a:lnTo>
                    <a:lnTo>
                      <a:pt x="58" y="8"/>
                    </a:lnTo>
                    <a:lnTo>
                      <a:pt x="67" y="3"/>
                    </a:lnTo>
                    <a:lnTo>
                      <a:pt x="76" y="2"/>
                    </a:lnTo>
                    <a:lnTo>
                      <a:pt x="86" y="0"/>
                    </a:lnTo>
                    <a:lnTo>
                      <a:pt x="87" y="0"/>
                    </a:lnTo>
                    <a:lnTo>
                      <a:pt x="87" y="24"/>
                    </a:lnTo>
                    <a:lnTo>
                      <a:pt x="78" y="23"/>
                    </a:lnTo>
                    <a:lnTo>
                      <a:pt x="70" y="23"/>
                    </a:lnTo>
                    <a:lnTo>
                      <a:pt x="63" y="24"/>
                    </a:lnTo>
                    <a:lnTo>
                      <a:pt x="57" y="25"/>
                    </a:lnTo>
                    <a:lnTo>
                      <a:pt x="50" y="29"/>
                    </a:lnTo>
                    <a:lnTo>
                      <a:pt x="42" y="33"/>
                    </a:lnTo>
                    <a:lnTo>
                      <a:pt x="34" y="40"/>
                    </a:lnTo>
                    <a:lnTo>
                      <a:pt x="28" y="48"/>
                    </a:lnTo>
                    <a:lnTo>
                      <a:pt x="22" y="57"/>
                    </a:lnTo>
                    <a:lnTo>
                      <a:pt x="16" y="63"/>
                    </a:lnTo>
                    <a:lnTo>
                      <a:pt x="11" y="73"/>
                    </a:lnTo>
                    <a:lnTo>
                      <a:pt x="7" y="81"/>
                    </a:lnTo>
                    <a:lnTo>
                      <a:pt x="4" y="92"/>
                    </a:lnTo>
                    <a:lnTo>
                      <a:pt x="0" y="103"/>
                    </a:lnTo>
                    <a:lnTo>
                      <a:pt x="0"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8" name="Freeform 608"/>
              <p:cNvSpPr>
                <a:spLocks/>
              </p:cNvSpPr>
              <p:nvPr/>
            </p:nvSpPr>
            <p:spPr bwMode="auto">
              <a:xfrm>
                <a:off x="2621" y="2311"/>
                <a:ext cx="20" cy="158"/>
              </a:xfrm>
              <a:custGeom>
                <a:avLst/>
                <a:gdLst>
                  <a:gd name="T0" fmla="*/ 20 w 20"/>
                  <a:gd name="T1" fmla="*/ 41 h 158"/>
                  <a:gd name="T2" fmla="*/ 20 w 20"/>
                  <a:gd name="T3" fmla="*/ 42 h 158"/>
                  <a:gd name="T4" fmla="*/ 19 w 20"/>
                  <a:gd name="T5" fmla="*/ 55 h 158"/>
                  <a:gd name="T6" fmla="*/ 17 w 20"/>
                  <a:gd name="T7" fmla="*/ 62 h 158"/>
                  <a:gd name="T8" fmla="*/ 17 w 20"/>
                  <a:gd name="T9" fmla="*/ 70 h 158"/>
                  <a:gd name="T10" fmla="*/ 17 w 20"/>
                  <a:gd name="T11" fmla="*/ 78 h 158"/>
                  <a:gd name="T12" fmla="*/ 17 w 20"/>
                  <a:gd name="T13" fmla="*/ 87 h 158"/>
                  <a:gd name="T14" fmla="*/ 17 w 20"/>
                  <a:gd name="T15" fmla="*/ 98 h 158"/>
                  <a:gd name="T16" fmla="*/ 20 w 20"/>
                  <a:gd name="T17" fmla="*/ 107 h 158"/>
                  <a:gd name="T18" fmla="*/ 20 w 20"/>
                  <a:gd name="T19" fmla="*/ 108 h 158"/>
                  <a:gd name="T20" fmla="*/ 20 w 20"/>
                  <a:gd name="T21" fmla="*/ 158 h 158"/>
                  <a:gd name="T22" fmla="*/ 17 w 20"/>
                  <a:gd name="T23" fmla="*/ 154 h 158"/>
                  <a:gd name="T24" fmla="*/ 12 w 20"/>
                  <a:gd name="T25" fmla="*/ 149 h 158"/>
                  <a:gd name="T26" fmla="*/ 8 w 20"/>
                  <a:gd name="T27" fmla="*/ 142 h 158"/>
                  <a:gd name="T28" fmla="*/ 6 w 20"/>
                  <a:gd name="T29" fmla="*/ 136 h 158"/>
                  <a:gd name="T30" fmla="*/ 2 w 20"/>
                  <a:gd name="T31" fmla="*/ 127 h 158"/>
                  <a:gd name="T32" fmla="*/ 0 w 20"/>
                  <a:gd name="T33" fmla="*/ 119 h 158"/>
                  <a:gd name="T34" fmla="*/ 0 w 20"/>
                  <a:gd name="T35" fmla="*/ 109 h 158"/>
                  <a:gd name="T36" fmla="*/ 0 w 20"/>
                  <a:gd name="T37" fmla="*/ 100 h 158"/>
                  <a:gd name="T38" fmla="*/ 0 w 20"/>
                  <a:gd name="T39" fmla="*/ 88 h 158"/>
                  <a:gd name="T40" fmla="*/ 0 w 20"/>
                  <a:gd name="T41" fmla="*/ 77 h 158"/>
                  <a:gd name="T42" fmla="*/ 0 w 20"/>
                  <a:gd name="T43" fmla="*/ 66 h 158"/>
                  <a:gd name="T44" fmla="*/ 3 w 20"/>
                  <a:gd name="T45" fmla="*/ 57 h 158"/>
                  <a:gd name="T46" fmla="*/ 3 w 20"/>
                  <a:gd name="T47" fmla="*/ 48 h 158"/>
                  <a:gd name="T48" fmla="*/ 6 w 20"/>
                  <a:gd name="T49" fmla="*/ 38 h 158"/>
                  <a:gd name="T50" fmla="*/ 7 w 20"/>
                  <a:gd name="T51" fmla="*/ 30 h 158"/>
                  <a:gd name="T52" fmla="*/ 11 w 20"/>
                  <a:gd name="T53" fmla="*/ 23 h 158"/>
                  <a:gd name="T54" fmla="*/ 13 w 20"/>
                  <a:gd name="T55" fmla="*/ 15 h 158"/>
                  <a:gd name="T56" fmla="*/ 16 w 20"/>
                  <a:gd name="T57" fmla="*/ 7 h 158"/>
                  <a:gd name="T58" fmla="*/ 20 w 20"/>
                  <a:gd name="T59" fmla="*/ 0 h 158"/>
                  <a:gd name="T60" fmla="*/ 20 w 20"/>
                  <a:gd name="T61" fmla="*/ 0 h 158"/>
                  <a:gd name="T62" fmla="*/ 20 w 20"/>
                  <a:gd name="T63" fmla="*/ 4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 h="158">
                    <a:moveTo>
                      <a:pt x="20" y="41"/>
                    </a:moveTo>
                    <a:lnTo>
                      <a:pt x="20" y="42"/>
                    </a:lnTo>
                    <a:lnTo>
                      <a:pt x="19" y="55"/>
                    </a:lnTo>
                    <a:lnTo>
                      <a:pt x="17" y="62"/>
                    </a:lnTo>
                    <a:lnTo>
                      <a:pt x="17" y="70"/>
                    </a:lnTo>
                    <a:lnTo>
                      <a:pt x="17" y="78"/>
                    </a:lnTo>
                    <a:lnTo>
                      <a:pt x="17" y="87"/>
                    </a:lnTo>
                    <a:lnTo>
                      <a:pt x="17" y="98"/>
                    </a:lnTo>
                    <a:lnTo>
                      <a:pt x="20" y="107"/>
                    </a:lnTo>
                    <a:lnTo>
                      <a:pt x="20" y="108"/>
                    </a:lnTo>
                    <a:lnTo>
                      <a:pt x="20" y="158"/>
                    </a:lnTo>
                    <a:lnTo>
                      <a:pt x="17" y="154"/>
                    </a:lnTo>
                    <a:lnTo>
                      <a:pt x="12" y="149"/>
                    </a:lnTo>
                    <a:lnTo>
                      <a:pt x="8" y="142"/>
                    </a:lnTo>
                    <a:lnTo>
                      <a:pt x="6" y="136"/>
                    </a:lnTo>
                    <a:lnTo>
                      <a:pt x="2" y="127"/>
                    </a:lnTo>
                    <a:lnTo>
                      <a:pt x="0" y="119"/>
                    </a:lnTo>
                    <a:lnTo>
                      <a:pt x="0" y="109"/>
                    </a:lnTo>
                    <a:lnTo>
                      <a:pt x="0" y="100"/>
                    </a:lnTo>
                    <a:lnTo>
                      <a:pt x="0" y="88"/>
                    </a:lnTo>
                    <a:lnTo>
                      <a:pt x="0" y="77"/>
                    </a:lnTo>
                    <a:lnTo>
                      <a:pt x="0" y="66"/>
                    </a:lnTo>
                    <a:lnTo>
                      <a:pt x="3" y="57"/>
                    </a:lnTo>
                    <a:lnTo>
                      <a:pt x="3" y="48"/>
                    </a:lnTo>
                    <a:lnTo>
                      <a:pt x="6" y="38"/>
                    </a:lnTo>
                    <a:lnTo>
                      <a:pt x="7" y="30"/>
                    </a:lnTo>
                    <a:lnTo>
                      <a:pt x="11" y="23"/>
                    </a:lnTo>
                    <a:lnTo>
                      <a:pt x="13" y="15"/>
                    </a:lnTo>
                    <a:lnTo>
                      <a:pt x="16" y="7"/>
                    </a:lnTo>
                    <a:lnTo>
                      <a:pt x="20" y="0"/>
                    </a:lnTo>
                    <a:lnTo>
                      <a:pt x="20" y="0"/>
                    </a:lnTo>
                    <a:lnTo>
                      <a:pt x="2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29" name="Freeform 609"/>
              <p:cNvSpPr>
                <a:spLocks/>
              </p:cNvSpPr>
              <p:nvPr/>
            </p:nvSpPr>
            <p:spPr bwMode="auto">
              <a:xfrm>
                <a:off x="2641" y="2419"/>
                <a:ext cx="87" cy="57"/>
              </a:xfrm>
              <a:custGeom>
                <a:avLst/>
                <a:gdLst>
                  <a:gd name="T0" fmla="*/ 0 w 87"/>
                  <a:gd name="T1" fmla="*/ 0 h 57"/>
                  <a:gd name="T2" fmla="*/ 3 w 87"/>
                  <a:gd name="T3" fmla="*/ 5 h 57"/>
                  <a:gd name="T4" fmla="*/ 7 w 87"/>
                  <a:gd name="T5" fmla="*/ 13 h 57"/>
                  <a:gd name="T6" fmla="*/ 14 w 87"/>
                  <a:gd name="T7" fmla="*/ 19 h 57"/>
                  <a:gd name="T8" fmla="*/ 24 w 87"/>
                  <a:gd name="T9" fmla="*/ 21 h 57"/>
                  <a:gd name="T10" fmla="*/ 24 w 87"/>
                  <a:gd name="T11" fmla="*/ 22 h 57"/>
                  <a:gd name="T12" fmla="*/ 26 w 87"/>
                  <a:gd name="T13" fmla="*/ 25 h 57"/>
                  <a:gd name="T14" fmla="*/ 33 w 87"/>
                  <a:gd name="T15" fmla="*/ 32 h 57"/>
                  <a:gd name="T16" fmla="*/ 43 w 87"/>
                  <a:gd name="T17" fmla="*/ 34 h 57"/>
                  <a:gd name="T18" fmla="*/ 49 w 87"/>
                  <a:gd name="T19" fmla="*/ 33 h 57"/>
                  <a:gd name="T20" fmla="*/ 57 w 87"/>
                  <a:gd name="T21" fmla="*/ 32 h 57"/>
                  <a:gd name="T22" fmla="*/ 65 w 87"/>
                  <a:gd name="T23" fmla="*/ 28 h 57"/>
                  <a:gd name="T24" fmla="*/ 72 w 87"/>
                  <a:gd name="T25" fmla="*/ 25 h 57"/>
                  <a:gd name="T26" fmla="*/ 80 w 87"/>
                  <a:gd name="T27" fmla="*/ 20 h 57"/>
                  <a:gd name="T28" fmla="*/ 87 w 87"/>
                  <a:gd name="T29" fmla="*/ 15 h 57"/>
                  <a:gd name="T30" fmla="*/ 87 w 87"/>
                  <a:gd name="T31" fmla="*/ 30 h 57"/>
                  <a:gd name="T32" fmla="*/ 79 w 87"/>
                  <a:gd name="T33" fmla="*/ 37 h 57"/>
                  <a:gd name="T34" fmla="*/ 68 w 87"/>
                  <a:gd name="T35" fmla="*/ 44 h 57"/>
                  <a:gd name="T36" fmla="*/ 59 w 87"/>
                  <a:gd name="T37" fmla="*/ 49 h 57"/>
                  <a:gd name="T38" fmla="*/ 49 w 87"/>
                  <a:gd name="T39" fmla="*/ 51 h 57"/>
                  <a:gd name="T40" fmla="*/ 40 w 87"/>
                  <a:gd name="T41" fmla="*/ 54 h 57"/>
                  <a:gd name="T42" fmla="*/ 32 w 87"/>
                  <a:gd name="T43" fmla="*/ 55 h 57"/>
                  <a:gd name="T44" fmla="*/ 25 w 87"/>
                  <a:gd name="T45" fmla="*/ 57 h 57"/>
                  <a:gd name="T46" fmla="*/ 13 w 87"/>
                  <a:gd name="T47" fmla="*/ 55 h 57"/>
                  <a:gd name="T48" fmla="*/ 3 w 87"/>
                  <a:gd name="T49" fmla="*/ 53 h 57"/>
                  <a:gd name="T50" fmla="*/ 0 w 87"/>
                  <a:gd name="T51" fmla="*/ 50 h 57"/>
                  <a:gd name="T52" fmla="*/ 0 w 87"/>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7" h="57">
                    <a:moveTo>
                      <a:pt x="0" y="0"/>
                    </a:moveTo>
                    <a:lnTo>
                      <a:pt x="3" y="5"/>
                    </a:lnTo>
                    <a:lnTo>
                      <a:pt x="7" y="13"/>
                    </a:lnTo>
                    <a:lnTo>
                      <a:pt x="14" y="19"/>
                    </a:lnTo>
                    <a:lnTo>
                      <a:pt x="24" y="21"/>
                    </a:lnTo>
                    <a:lnTo>
                      <a:pt x="24" y="22"/>
                    </a:lnTo>
                    <a:lnTo>
                      <a:pt x="26" y="25"/>
                    </a:lnTo>
                    <a:lnTo>
                      <a:pt x="33" y="32"/>
                    </a:lnTo>
                    <a:lnTo>
                      <a:pt x="43" y="34"/>
                    </a:lnTo>
                    <a:lnTo>
                      <a:pt x="49" y="33"/>
                    </a:lnTo>
                    <a:lnTo>
                      <a:pt x="57" y="32"/>
                    </a:lnTo>
                    <a:lnTo>
                      <a:pt x="65" y="28"/>
                    </a:lnTo>
                    <a:lnTo>
                      <a:pt x="72" y="25"/>
                    </a:lnTo>
                    <a:lnTo>
                      <a:pt x="80" y="20"/>
                    </a:lnTo>
                    <a:lnTo>
                      <a:pt x="87" y="15"/>
                    </a:lnTo>
                    <a:lnTo>
                      <a:pt x="87" y="30"/>
                    </a:lnTo>
                    <a:lnTo>
                      <a:pt x="79" y="37"/>
                    </a:lnTo>
                    <a:lnTo>
                      <a:pt x="68" y="44"/>
                    </a:lnTo>
                    <a:lnTo>
                      <a:pt x="59" y="49"/>
                    </a:lnTo>
                    <a:lnTo>
                      <a:pt x="49" y="51"/>
                    </a:lnTo>
                    <a:lnTo>
                      <a:pt x="40" y="54"/>
                    </a:lnTo>
                    <a:lnTo>
                      <a:pt x="32" y="55"/>
                    </a:lnTo>
                    <a:lnTo>
                      <a:pt x="25" y="57"/>
                    </a:lnTo>
                    <a:lnTo>
                      <a:pt x="13" y="55"/>
                    </a:lnTo>
                    <a:lnTo>
                      <a:pt x="3" y="53"/>
                    </a:lnTo>
                    <a:lnTo>
                      <a:pt x="0" y="5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0" name="Freeform 610"/>
              <p:cNvSpPr>
                <a:spLocks/>
              </p:cNvSpPr>
              <p:nvPr/>
            </p:nvSpPr>
            <p:spPr bwMode="auto">
              <a:xfrm>
                <a:off x="2641" y="2494"/>
                <a:ext cx="87" cy="36"/>
              </a:xfrm>
              <a:custGeom>
                <a:avLst/>
                <a:gdLst>
                  <a:gd name="T0" fmla="*/ 0 w 87"/>
                  <a:gd name="T1" fmla="*/ 1 h 36"/>
                  <a:gd name="T2" fmla="*/ 5 w 87"/>
                  <a:gd name="T3" fmla="*/ 3 h 36"/>
                  <a:gd name="T4" fmla="*/ 13 w 87"/>
                  <a:gd name="T5" fmla="*/ 7 h 36"/>
                  <a:gd name="T6" fmla="*/ 20 w 87"/>
                  <a:gd name="T7" fmla="*/ 8 h 36"/>
                  <a:gd name="T8" fmla="*/ 28 w 87"/>
                  <a:gd name="T9" fmla="*/ 9 h 36"/>
                  <a:gd name="T10" fmla="*/ 36 w 87"/>
                  <a:gd name="T11" fmla="*/ 11 h 36"/>
                  <a:gd name="T12" fmla="*/ 45 w 87"/>
                  <a:gd name="T13" fmla="*/ 12 h 36"/>
                  <a:gd name="T14" fmla="*/ 51 w 87"/>
                  <a:gd name="T15" fmla="*/ 11 h 36"/>
                  <a:gd name="T16" fmla="*/ 62 w 87"/>
                  <a:gd name="T17" fmla="*/ 9 h 36"/>
                  <a:gd name="T18" fmla="*/ 71 w 87"/>
                  <a:gd name="T19" fmla="*/ 5 h 36"/>
                  <a:gd name="T20" fmla="*/ 83 w 87"/>
                  <a:gd name="T21" fmla="*/ 3 h 36"/>
                  <a:gd name="T22" fmla="*/ 87 w 87"/>
                  <a:gd name="T23" fmla="*/ 0 h 36"/>
                  <a:gd name="T24" fmla="*/ 87 w 87"/>
                  <a:gd name="T25" fmla="*/ 20 h 36"/>
                  <a:gd name="T26" fmla="*/ 78 w 87"/>
                  <a:gd name="T27" fmla="*/ 23 h 36"/>
                  <a:gd name="T28" fmla="*/ 68 w 87"/>
                  <a:gd name="T29" fmla="*/ 27 h 36"/>
                  <a:gd name="T30" fmla="*/ 61 w 87"/>
                  <a:gd name="T31" fmla="*/ 29 h 36"/>
                  <a:gd name="T32" fmla="*/ 53 w 87"/>
                  <a:gd name="T33" fmla="*/ 32 h 36"/>
                  <a:gd name="T34" fmla="*/ 45 w 87"/>
                  <a:gd name="T35" fmla="*/ 33 h 36"/>
                  <a:gd name="T36" fmla="*/ 37 w 87"/>
                  <a:gd name="T37" fmla="*/ 34 h 36"/>
                  <a:gd name="T38" fmla="*/ 30 w 87"/>
                  <a:gd name="T39" fmla="*/ 34 h 36"/>
                  <a:gd name="T40" fmla="*/ 26 w 87"/>
                  <a:gd name="T41" fmla="*/ 36 h 36"/>
                  <a:gd name="T42" fmla="*/ 18 w 87"/>
                  <a:gd name="T43" fmla="*/ 34 h 36"/>
                  <a:gd name="T44" fmla="*/ 11 w 87"/>
                  <a:gd name="T45" fmla="*/ 34 h 36"/>
                  <a:gd name="T46" fmla="*/ 3 w 87"/>
                  <a:gd name="T47" fmla="*/ 33 h 36"/>
                  <a:gd name="T48" fmla="*/ 0 w 87"/>
                  <a:gd name="T49" fmla="*/ 33 h 36"/>
                  <a:gd name="T50" fmla="*/ 0 w 87"/>
                  <a:gd name="T5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 h="36">
                    <a:moveTo>
                      <a:pt x="0" y="1"/>
                    </a:moveTo>
                    <a:lnTo>
                      <a:pt x="5" y="3"/>
                    </a:lnTo>
                    <a:lnTo>
                      <a:pt x="13" y="7"/>
                    </a:lnTo>
                    <a:lnTo>
                      <a:pt x="20" y="8"/>
                    </a:lnTo>
                    <a:lnTo>
                      <a:pt x="28" y="9"/>
                    </a:lnTo>
                    <a:lnTo>
                      <a:pt x="36" y="11"/>
                    </a:lnTo>
                    <a:lnTo>
                      <a:pt x="45" y="12"/>
                    </a:lnTo>
                    <a:lnTo>
                      <a:pt x="51" y="11"/>
                    </a:lnTo>
                    <a:lnTo>
                      <a:pt x="62" y="9"/>
                    </a:lnTo>
                    <a:lnTo>
                      <a:pt x="71" y="5"/>
                    </a:lnTo>
                    <a:lnTo>
                      <a:pt x="83" y="3"/>
                    </a:lnTo>
                    <a:lnTo>
                      <a:pt x="87" y="0"/>
                    </a:lnTo>
                    <a:lnTo>
                      <a:pt x="87" y="20"/>
                    </a:lnTo>
                    <a:lnTo>
                      <a:pt x="78" y="23"/>
                    </a:lnTo>
                    <a:lnTo>
                      <a:pt x="68" y="27"/>
                    </a:lnTo>
                    <a:lnTo>
                      <a:pt x="61" y="29"/>
                    </a:lnTo>
                    <a:lnTo>
                      <a:pt x="53" y="32"/>
                    </a:lnTo>
                    <a:lnTo>
                      <a:pt x="45" y="33"/>
                    </a:lnTo>
                    <a:lnTo>
                      <a:pt x="37" y="34"/>
                    </a:lnTo>
                    <a:lnTo>
                      <a:pt x="30" y="34"/>
                    </a:lnTo>
                    <a:lnTo>
                      <a:pt x="26" y="36"/>
                    </a:lnTo>
                    <a:lnTo>
                      <a:pt x="18" y="34"/>
                    </a:lnTo>
                    <a:lnTo>
                      <a:pt x="11" y="34"/>
                    </a:lnTo>
                    <a:lnTo>
                      <a:pt x="3" y="33"/>
                    </a:lnTo>
                    <a:lnTo>
                      <a:pt x="0" y="33"/>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1" name="Freeform 611"/>
              <p:cNvSpPr>
                <a:spLocks/>
              </p:cNvSpPr>
              <p:nvPr/>
            </p:nvSpPr>
            <p:spPr bwMode="auto">
              <a:xfrm>
                <a:off x="2641" y="2646"/>
                <a:ext cx="87" cy="47"/>
              </a:xfrm>
              <a:custGeom>
                <a:avLst/>
                <a:gdLst>
                  <a:gd name="T0" fmla="*/ 0 w 87"/>
                  <a:gd name="T1" fmla="*/ 4 h 47"/>
                  <a:gd name="T2" fmla="*/ 9 w 87"/>
                  <a:gd name="T3" fmla="*/ 2 h 47"/>
                  <a:gd name="T4" fmla="*/ 17 w 87"/>
                  <a:gd name="T5" fmla="*/ 0 h 47"/>
                  <a:gd name="T6" fmla="*/ 25 w 87"/>
                  <a:gd name="T7" fmla="*/ 0 h 47"/>
                  <a:gd name="T8" fmla="*/ 33 w 87"/>
                  <a:gd name="T9" fmla="*/ 0 h 47"/>
                  <a:gd name="T10" fmla="*/ 42 w 87"/>
                  <a:gd name="T11" fmla="*/ 0 h 47"/>
                  <a:gd name="T12" fmla="*/ 43 w 87"/>
                  <a:gd name="T13" fmla="*/ 0 h 47"/>
                  <a:gd name="T14" fmla="*/ 49 w 87"/>
                  <a:gd name="T15" fmla="*/ 0 h 47"/>
                  <a:gd name="T16" fmla="*/ 57 w 87"/>
                  <a:gd name="T17" fmla="*/ 0 h 47"/>
                  <a:gd name="T18" fmla="*/ 63 w 87"/>
                  <a:gd name="T19" fmla="*/ 1 h 47"/>
                  <a:gd name="T20" fmla="*/ 71 w 87"/>
                  <a:gd name="T21" fmla="*/ 4 h 47"/>
                  <a:gd name="T22" fmla="*/ 79 w 87"/>
                  <a:gd name="T23" fmla="*/ 5 h 47"/>
                  <a:gd name="T24" fmla="*/ 87 w 87"/>
                  <a:gd name="T25" fmla="*/ 8 h 47"/>
                  <a:gd name="T26" fmla="*/ 87 w 87"/>
                  <a:gd name="T27" fmla="*/ 8 h 47"/>
                  <a:gd name="T28" fmla="*/ 87 w 87"/>
                  <a:gd name="T29" fmla="*/ 47 h 47"/>
                  <a:gd name="T30" fmla="*/ 83 w 87"/>
                  <a:gd name="T31" fmla="*/ 46 h 47"/>
                  <a:gd name="T32" fmla="*/ 75 w 87"/>
                  <a:gd name="T33" fmla="*/ 39 h 47"/>
                  <a:gd name="T34" fmla="*/ 67 w 87"/>
                  <a:gd name="T35" fmla="*/ 34 h 47"/>
                  <a:gd name="T36" fmla="*/ 59 w 87"/>
                  <a:gd name="T37" fmla="*/ 30 h 47"/>
                  <a:gd name="T38" fmla="*/ 53 w 87"/>
                  <a:gd name="T39" fmla="*/ 27 h 47"/>
                  <a:gd name="T40" fmla="*/ 45 w 87"/>
                  <a:gd name="T41" fmla="*/ 23 h 47"/>
                  <a:gd name="T42" fmla="*/ 37 w 87"/>
                  <a:gd name="T43" fmla="*/ 22 h 47"/>
                  <a:gd name="T44" fmla="*/ 30 w 87"/>
                  <a:gd name="T45" fmla="*/ 22 h 47"/>
                  <a:gd name="T46" fmla="*/ 24 w 87"/>
                  <a:gd name="T47" fmla="*/ 22 h 47"/>
                  <a:gd name="T48" fmla="*/ 12 w 87"/>
                  <a:gd name="T49" fmla="*/ 22 h 47"/>
                  <a:gd name="T50" fmla="*/ 1 w 87"/>
                  <a:gd name="T51" fmla="*/ 23 h 47"/>
                  <a:gd name="T52" fmla="*/ 0 w 87"/>
                  <a:gd name="T53" fmla="*/ 23 h 47"/>
                  <a:gd name="T54" fmla="*/ 0 w 87"/>
                  <a:gd name="T5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7" h="47">
                    <a:moveTo>
                      <a:pt x="0" y="4"/>
                    </a:moveTo>
                    <a:lnTo>
                      <a:pt x="9" y="2"/>
                    </a:lnTo>
                    <a:lnTo>
                      <a:pt x="17" y="0"/>
                    </a:lnTo>
                    <a:lnTo>
                      <a:pt x="25" y="0"/>
                    </a:lnTo>
                    <a:lnTo>
                      <a:pt x="33" y="0"/>
                    </a:lnTo>
                    <a:lnTo>
                      <a:pt x="42" y="0"/>
                    </a:lnTo>
                    <a:lnTo>
                      <a:pt x="43" y="0"/>
                    </a:lnTo>
                    <a:lnTo>
                      <a:pt x="49" y="0"/>
                    </a:lnTo>
                    <a:lnTo>
                      <a:pt x="57" y="0"/>
                    </a:lnTo>
                    <a:lnTo>
                      <a:pt x="63" y="1"/>
                    </a:lnTo>
                    <a:lnTo>
                      <a:pt x="71" y="4"/>
                    </a:lnTo>
                    <a:lnTo>
                      <a:pt x="79" y="5"/>
                    </a:lnTo>
                    <a:lnTo>
                      <a:pt x="87" y="8"/>
                    </a:lnTo>
                    <a:lnTo>
                      <a:pt x="87" y="8"/>
                    </a:lnTo>
                    <a:lnTo>
                      <a:pt x="87" y="47"/>
                    </a:lnTo>
                    <a:lnTo>
                      <a:pt x="83" y="46"/>
                    </a:lnTo>
                    <a:lnTo>
                      <a:pt x="75" y="39"/>
                    </a:lnTo>
                    <a:lnTo>
                      <a:pt x="67" y="34"/>
                    </a:lnTo>
                    <a:lnTo>
                      <a:pt x="59" y="30"/>
                    </a:lnTo>
                    <a:lnTo>
                      <a:pt x="53" y="27"/>
                    </a:lnTo>
                    <a:lnTo>
                      <a:pt x="45" y="23"/>
                    </a:lnTo>
                    <a:lnTo>
                      <a:pt x="37" y="22"/>
                    </a:lnTo>
                    <a:lnTo>
                      <a:pt x="30" y="22"/>
                    </a:lnTo>
                    <a:lnTo>
                      <a:pt x="24" y="22"/>
                    </a:lnTo>
                    <a:lnTo>
                      <a:pt x="12" y="22"/>
                    </a:lnTo>
                    <a:lnTo>
                      <a:pt x="1" y="23"/>
                    </a:lnTo>
                    <a:lnTo>
                      <a:pt x="0" y="23"/>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2" name="Freeform 612"/>
              <p:cNvSpPr>
                <a:spLocks/>
              </p:cNvSpPr>
              <p:nvPr/>
            </p:nvSpPr>
            <p:spPr bwMode="auto">
              <a:xfrm>
                <a:off x="2554" y="2689"/>
                <a:ext cx="87" cy="112"/>
              </a:xfrm>
              <a:custGeom>
                <a:avLst/>
                <a:gdLst>
                  <a:gd name="T0" fmla="*/ 87 w 87"/>
                  <a:gd name="T1" fmla="*/ 0 h 112"/>
                  <a:gd name="T2" fmla="*/ 83 w 87"/>
                  <a:gd name="T3" fmla="*/ 1 h 112"/>
                  <a:gd name="T4" fmla="*/ 75 w 87"/>
                  <a:gd name="T5" fmla="*/ 5 h 112"/>
                  <a:gd name="T6" fmla="*/ 69 w 87"/>
                  <a:gd name="T7" fmla="*/ 9 h 112"/>
                  <a:gd name="T8" fmla="*/ 62 w 87"/>
                  <a:gd name="T9" fmla="*/ 13 h 112"/>
                  <a:gd name="T10" fmla="*/ 54 w 87"/>
                  <a:gd name="T11" fmla="*/ 17 h 112"/>
                  <a:gd name="T12" fmla="*/ 47 w 87"/>
                  <a:gd name="T13" fmla="*/ 24 h 112"/>
                  <a:gd name="T14" fmla="*/ 41 w 87"/>
                  <a:gd name="T15" fmla="*/ 29 h 112"/>
                  <a:gd name="T16" fmla="*/ 36 w 87"/>
                  <a:gd name="T17" fmla="*/ 37 h 112"/>
                  <a:gd name="T18" fmla="*/ 29 w 87"/>
                  <a:gd name="T19" fmla="*/ 44 h 112"/>
                  <a:gd name="T20" fmla="*/ 24 w 87"/>
                  <a:gd name="T21" fmla="*/ 51 h 112"/>
                  <a:gd name="T22" fmla="*/ 17 w 87"/>
                  <a:gd name="T23" fmla="*/ 59 h 112"/>
                  <a:gd name="T24" fmla="*/ 13 w 87"/>
                  <a:gd name="T25" fmla="*/ 69 h 112"/>
                  <a:gd name="T26" fmla="*/ 9 w 87"/>
                  <a:gd name="T27" fmla="*/ 78 h 112"/>
                  <a:gd name="T28" fmla="*/ 5 w 87"/>
                  <a:gd name="T29" fmla="*/ 88 h 112"/>
                  <a:gd name="T30" fmla="*/ 1 w 87"/>
                  <a:gd name="T31" fmla="*/ 100 h 112"/>
                  <a:gd name="T32" fmla="*/ 0 w 87"/>
                  <a:gd name="T33" fmla="*/ 112 h 112"/>
                  <a:gd name="T34" fmla="*/ 1 w 87"/>
                  <a:gd name="T35" fmla="*/ 98 h 112"/>
                  <a:gd name="T36" fmla="*/ 4 w 87"/>
                  <a:gd name="T37" fmla="*/ 86 h 112"/>
                  <a:gd name="T38" fmla="*/ 8 w 87"/>
                  <a:gd name="T39" fmla="*/ 74 h 112"/>
                  <a:gd name="T40" fmla="*/ 13 w 87"/>
                  <a:gd name="T41" fmla="*/ 65 h 112"/>
                  <a:gd name="T42" fmla="*/ 17 w 87"/>
                  <a:gd name="T43" fmla="*/ 54 h 112"/>
                  <a:gd name="T44" fmla="*/ 22 w 87"/>
                  <a:gd name="T45" fmla="*/ 46 h 112"/>
                  <a:gd name="T46" fmla="*/ 28 w 87"/>
                  <a:gd name="T47" fmla="*/ 38 h 112"/>
                  <a:gd name="T48" fmla="*/ 36 w 87"/>
                  <a:gd name="T49" fmla="*/ 32 h 112"/>
                  <a:gd name="T50" fmla="*/ 41 w 87"/>
                  <a:gd name="T51" fmla="*/ 24 h 112"/>
                  <a:gd name="T52" fmla="*/ 47 w 87"/>
                  <a:gd name="T53" fmla="*/ 18 h 112"/>
                  <a:gd name="T54" fmla="*/ 54 w 87"/>
                  <a:gd name="T55" fmla="*/ 13 h 112"/>
                  <a:gd name="T56" fmla="*/ 62 w 87"/>
                  <a:gd name="T57" fmla="*/ 9 h 112"/>
                  <a:gd name="T58" fmla="*/ 69 w 87"/>
                  <a:gd name="T59" fmla="*/ 5 h 112"/>
                  <a:gd name="T60" fmla="*/ 76 w 87"/>
                  <a:gd name="T61" fmla="*/ 3 h 112"/>
                  <a:gd name="T62" fmla="*/ 83 w 87"/>
                  <a:gd name="T63" fmla="*/ 0 h 112"/>
                  <a:gd name="T64" fmla="*/ 87 w 87"/>
                  <a:gd name="T6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112">
                    <a:moveTo>
                      <a:pt x="87" y="0"/>
                    </a:moveTo>
                    <a:lnTo>
                      <a:pt x="83" y="1"/>
                    </a:lnTo>
                    <a:lnTo>
                      <a:pt x="75" y="5"/>
                    </a:lnTo>
                    <a:lnTo>
                      <a:pt x="69" y="9"/>
                    </a:lnTo>
                    <a:lnTo>
                      <a:pt x="62" y="13"/>
                    </a:lnTo>
                    <a:lnTo>
                      <a:pt x="54" y="17"/>
                    </a:lnTo>
                    <a:lnTo>
                      <a:pt x="47" y="24"/>
                    </a:lnTo>
                    <a:lnTo>
                      <a:pt x="41" y="29"/>
                    </a:lnTo>
                    <a:lnTo>
                      <a:pt x="36" y="37"/>
                    </a:lnTo>
                    <a:lnTo>
                      <a:pt x="29" y="44"/>
                    </a:lnTo>
                    <a:lnTo>
                      <a:pt x="24" y="51"/>
                    </a:lnTo>
                    <a:lnTo>
                      <a:pt x="17" y="59"/>
                    </a:lnTo>
                    <a:lnTo>
                      <a:pt x="13" y="69"/>
                    </a:lnTo>
                    <a:lnTo>
                      <a:pt x="9" y="78"/>
                    </a:lnTo>
                    <a:lnTo>
                      <a:pt x="5" y="88"/>
                    </a:lnTo>
                    <a:lnTo>
                      <a:pt x="1" y="100"/>
                    </a:lnTo>
                    <a:lnTo>
                      <a:pt x="0" y="112"/>
                    </a:lnTo>
                    <a:lnTo>
                      <a:pt x="1" y="98"/>
                    </a:lnTo>
                    <a:lnTo>
                      <a:pt x="4" y="86"/>
                    </a:lnTo>
                    <a:lnTo>
                      <a:pt x="8" y="74"/>
                    </a:lnTo>
                    <a:lnTo>
                      <a:pt x="13" y="65"/>
                    </a:lnTo>
                    <a:lnTo>
                      <a:pt x="17" y="54"/>
                    </a:lnTo>
                    <a:lnTo>
                      <a:pt x="22" y="46"/>
                    </a:lnTo>
                    <a:lnTo>
                      <a:pt x="28" y="38"/>
                    </a:lnTo>
                    <a:lnTo>
                      <a:pt x="36" y="32"/>
                    </a:lnTo>
                    <a:lnTo>
                      <a:pt x="41" y="24"/>
                    </a:lnTo>
                    <a:lnTo>
                      <a:pt x="47" y="18"/>
                    </a:lnTo>
                    <a:lnTo>
                      <a:pt x="54" y="13"/>
                    </a:lnTo>
                    <a:lnTo>
                      <a:pt x="62" y="9"/>
                    </a:lnTo>
                    <a:lnTo>
                      <a:pt x="69" y="5"/>
                    </a:lnTo>
                    <a:lnTo>
                      <a:pt x="76" y="3"/>
                    </a:lnTo>
                    <a:lnTo>
                      <a:pt x="83"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3" name="Freeform 613"/>
              <p:cNvSpPr>
                <a:spLocks/>
              </p:cNvSpPr>
              <p:nvPr/>
            </p:nvSpPr>
            <p:spPr bwMode="auto">
              <a:xfrm>
                <a:off x="2641" y="2698"/>
                <a:ext cx="87" cy="216"/>
              </a:xfrm>
              <a:custGeom>
                <a:avLst/>
                <a:gdLst>
                  <a:gd name="T0" fmla="*/ 0 w 87"/>
                  <a:gd name="T1" fmla="*/ 8 h 216"/>
                  <a:gd name="T2" fmla="*/ 4 w 87"/>
                  <a:gd name="T3" fmla="*/ 7 h 216"/>
                  <a:gd name="T4" fmla="*/ 13 w 87"/>
                  <a:gd name="T5" fmla="*/ 3 h 216"/>
                  <a:gd name="T6" fmla="*/ 22 w 87"/>
                  <a:gd name="T7" fmla="*/ 2 h 216"/>
                  <a:gd name="T8" fmla="*/ 32 w 87"/>
                  <a:gd name="T9" fmla="*/ 0 h 216"/>
                  <a:gd name="T10" fmla="*/ 41 w 87"/>
                  <a:gd name="T11" fmla="*/ 0 h 216"/>
                  <a:gd name="T12" fmla="*/ 42 w 87"/>
                  <a:gd name="T13" fmla="*/ 0 h 216"/>
                  <a:gd name="T14" fmla="*/ 47 w 87"/>
                  <a:gd name="T15" fmla="*/ 0 h 216"/>
                  <a:gd name="T16" fmla="*/ 55 w 87"/>
                  <a:gd name="T17" fmla="*/ 2 h 216"/>
                  <a:gd name="T18" fmla="*/ 62 w 87"/>
                  <a:gd name="T19" fmla="*/ 3 h 216"/>
                  <a:gd name="T20" fmla="*/ 70 w 87"/>
                  <a:gd name="T21" fmla="*/ 7 h 216"/>
                  <a:gd name="T22" fmla="*/ 78 w 87"/>
                  <a:gd name="T23" fmla="*/ 17 h 216"/>
                  <a:gd name="T24" fmla="*/ 86 w 87"/>
                  <a:gd name="T25" fmla="*/ 31 h 216"/>
                  <a:gd name="T26" fmla="*/ 87 w 87"/>
                  <a:gd name="T27" fmla="*/ 38 h 216"/>
                  <a:gd name="T28" fmla="*/ 87 w 87"/>
                  <a:gd name="T29" fmla="*/ 40 h 216"/>
                  <a:gd name="T30" fmla="*/ 87 w 87"/>
                  <a:gd name="T31" fmla="*/ 110 h 216"/>
                  <a:gd name="T32" fmla="*/ 86 w 87"/>
                  <a:gd name="T33" fmla="*/ 115 h 216"/>
                  <a:gd name="T34" fmla="*/ 83 w 87"/>
                  <a:gd name="T35" fmla="*/ 124 h 216"/>
                  <a:gd name="T36" fmla="*/ 80 w 87"/>
                  <a:gd name="T37" fmla="*/ 132 h 216"/>
                  <a:gd name="T38" fmla="*/ 78 w 87"/>
                  <a:gd name="T39" fmla="*/ 141 h 216"/>
                  <a:gd name="T40" fmla="*/ 74 w 87"/>
                  <a:gd name="T41" fmla="*/ 148 h 216"/>
                  <a:gd name="T42" fmla="*/ 70 w 87"/>
                  <a:gd name="T43" fmla="*/ 156 h 216"/>
                  <a:gd name="T44" fmla="*/ 66 w 87"/>
                  <a:gd name="T45" fmla="*/ 162 h 216"/>
                  <a:gd name="T46" fmla="*/ 63 w 87"/>
                  <a:gd name="T47" fmla="*/ 169 h 216"/>
                  <a:gd name="T48" fmla="*/ 54 w 87"/>
                  <a:gd name="T49" fmla="*/ 179 h 216"/>
                  <a:gd name="T50" fmla="*/ 45 w 87"/>
                  <a:gd name="T51" fmla="*/ 190 h 216"/>
                  <a:gd name="T52" fmla="*/ 34 w 87"/>
                  <a:gd name="T53" fmla="*/ 196 h 216"/>
                  <a:gd name="T54" fmla="*/ 25 w 87"/>
                  <a:gd name="T55" fmla="*/ 204 h 216"/>
                  <a:gd name="T56" fmla="*/ 14 w 87"/>
                  <a:gd name="T57" fmla="*/ 210 h 216"/>
                  <a:gd name="T58" fmla="*/ 5 w 87"/>
                  <a:gd name="T59" fmla="*/ 215 h 216"/>
                  <a:gd name="T60" fmla="*/ 0 w 87"/>
                  <a:gd name="T61" fmla="*/ 216 h 216"/>
                  <a:gd name="T62" fmla="*/ 0 w 87"/>
                  <a:gd name="T63" fmla="*/ 198 h 216"/>
                  <a:gd name="T64" fmla="*/ 1 w 87"/>
                  <a:gd name="T65" fmla="*/ 198 h 216"/>
                  <a:gd name="T66" fmla="*/ 9 w 87"/>
                  <a:gd name="T67" fmla="*/ 195 h 216"/>
                  <a:gd name="T68" fmla="*/ 17 w 87"/>
                  <a:gd name="T69" fmla="*/ 193 h 216"/>
                  <a:gd name="T70" fmla="*/ 25 w 87"/>
                  <a:gd name="T71" fmla="*/ 186 h 216"/>
                  <a:gd name="T72" fmla="*/ 34 w 87"/>
                  <a:gd name="T73" fmla="*/ 181 h 216"/>
                  <a:gd name="T74" fmla="*/ 42 w 87"/>
                  <a:gd name="T75" fmla="*/ 173 h 216"/>
                  <a:gd name="T76" fmla="*/ 51 w 87"/>
                  <a:gd name="T77" fmla="*/ 165 h 216"/>
                  <a:gd name="T78" fmla="*/ 55 w 87"/>
                  <a:gd name="T79" fmla="*/ 157 h 216"/>
                  <a:gd name="T80" fmla="*/ 61 w 87"/>
                  <a:gd name="T81" fmla="*/ 149 h 216"/>
                  <a:gd name="T82" fmla="*/ 65 w 87"/>
                  <a:gd name="T83" fmla="*/ 139 h 216"/>
                  <a:gd name="T84" fmla="*/ 68 w 87"/>
                  <a:gd name="T85" fmla="*/ 129 h 216"/>
                  <a:gd name="T86" fmla="*/ 70 w 87"/>
                  <a:gd name="T87" fmla="*/ 117 h 216"/>
                  <a:gd name="T88" fmla="*/ 72 w 87"/>
                  <a:gd name="T89" fmla="*/ 106 h 216"/>
                  <a:gd name="T90" fmla="*/ 74 w 87"/>
                  <a:gd name="T91" fmla="*/ 92 h 216"/>
                  <a:gd name="T92" fmla="*/ 75 w 87"/>
                  <a:gd name="T93" fmla="*/ 79 h 216"/>
                  <a:gd name="T94" fmla="*/ 74 w 87"/>
                  <a:gd name="T95" fmla="*/ 67 h 216"/>
                  <a:gd name="T96" fmla="*/ 72 w 87"/>
                  <a:gd name="T97" fmla="*/ 60 h 216"/>
                  <a:gd name="T98" fmla="*/ 68 w 87"/>
                  <a:gd name="T99" fmla="*/ 52 h 216"/>
                  <a:gd name="T100" fmla="*/ 66 w 87"/>
                  <a:gd name="T101" fmla="*/ 48 h 216"/>
                  <a:gd name="T102" fmla="*/ 57 w 87"/>
                  <a:gd name="T103" fmla="*/ 41 h 216"/>
                  <a:gd name="T104" fmla="*/ 49 w 87"/>
                  <a:gd name="T105" fmla="*/ 37 h 216"/>
                  <a:gd name="T106" fmla="*/ 47 w 87"/>
                  <a:gd name="T107" fmla="*/ 36 h 216"/>
                  <a:gd name="T108" fmla="*/ 41 w 87"/>
                  <a:gd name="T109" fmla="*/ 29 h 216"/>
                  <a:gd name="T110" fmla="*/ 34 w 87"/>
                  <a:gd name="T111" fmla="*/ 27 h 216"/>
                  <a:gd name="T112" fmla="*/ 28 w 87"/>
                  <a:gd name="T113" fmla="*/ 24 h 216"/>
                  <a:gd name="T114" fmla="*/ 22 w 87"/>
                  <a:gd name="T115" fmla="*/ 24 h 216"/>
                  <a:gd name="T116" fmla="*/ 16 w 87"/>
                  <a:gd name="T117" fmla="*/ 24 h 216"/>
                  <a:gd name="T118" fmla="*/ 9 w 87"/>
                  <a:gd name="T119" fmla="*/ 25 h 216"/>
                  <a:gd name="T120" fmla="*/ 1 w 87"/>
                  <a:gd name="T121" fmla="*/ 27 h 216"/>
                  <a:gd name="T122" fmla="*/ 0 w 87"/>
                  <a:gd name="T123" fmla="*/ 27 h 216"/>
                  <a:gd name="T124" fmla="*/ 0 w 87"/>
                  <a:gd name="T125" fmla="*/ 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 h="216">
                    <a:moveTo>
                      <a:pt x="0" y="8"/>
                    </a:moveTo>
                    <a:lnTo>
                      <a:pt x="4" y="7"/>
                    </a:lnTo>
                    <a:lnTo>
                      <a:pt x="13" y="3"/>
                    </a:lnTo>
                    <a:lnTo>
                      <a:pt x="22" y="2"/>
                    </a:lnTo>
                    <a:lnTo>
                      <a:pt x="32" y="0"/>
                    </a:lnTo>
                    <a:lnTo>
                      <a:pt x="41" y="0"/>
                    </a:lnTo>
                    <a:lnTo>
                      <a:pt x="42" y="0"/>
                    </a:lnTo>
                    <a:lnTo>
                      <a:pt x="47" y="0"/>
                    </a:lnTo>
                    <a:lnTo>
                      <a:pt x="55" y="2"/>
                    </a:lnTo>
                    <a:lnTo>
                      <a:pt x="62" y="3"/>
                    </a:lnTo>
                    <a:lnTo>
                      <a:pt x="70" y="7"/>
                    </a:lnTo>
                    <a:lnTo>
                      <a:pt x="78" y="17"/>
                    </a:lnTo>
                    <a:lnTo>
                      <a:pt x="86" y="31"/>
                    </a:lnTo>
                    <a:lnTo>
                      <a:pt x="87" y="38"/>
                    </a:lnTo>
                    <a:lnTo>
                      <a:pt x="87" y="40"/>
                    </a:lnTo>
                    <a:lnTo>
                      <a:pt x="87" y="110"/>
                    </a:lnTo>
                    <a:lnTo>
                      <a:pt x="86" y="115"/>
                    </a:lnTo>
                    <a:lnTo>
                      <a:pt x="83" y="124"/>
                    </a:lnTo>
                    <a:lnTo>
                      <a:pt x="80" y="132"/>
                    </a:lnTo>
                    <a:lnTo>
                      <a:pt x="78" y="141"/>
                    </a:lnTo>
                    <a:lnTo>
                      <a:pt x="74" y="148"/>
                    </a:lnTo>
                    <a:lnTo>
                      <a:pt x="70" y="156"/>
                    </a:lnTo>
                    <a:lnTo>
                      <a:pt x="66" y="162"/>
                    </a:lnTo>
                    <a:lnTo>
                      <a:pt x="63" y="169"/>
                    </a:lnTo>
                    <a:lnTo>
                      <a:pt x="54" y="179"/>
                    </a:lnTo>
                    <a:lnTo>
                      <a:pt x="45" y="190"/>
                    </a:lnTo>
                    <a:lnTo>
                      <a:pt x="34" y="196"/>
                    </a:lnTo>
                    <a:lnTo>
                      <a:pt x="25" y="204"/>
                    </a:lnTo>
                    <a:lnTo>
                      <a:pt x="14" y="210"/>
                    </a:lnTo>
                    <a:lnTo>
                      <a:pt x="5" y="215"/>
                    </a:lnTo>
                    <a:lnTo>
                      <a:pt x="0" y="216"/>
                    </a:lnTo>
                    <a:lnTo>
                      <a:pt x="0" y="198"/>
                    </a:lnTo>
                    <a:lnTo>
                      <a:pt x="1" y="198"/>
                    </a:lnTo>
                    <a:lnTo>
                      <a:pt x="9" y="195"/>
                    </a:lnTo>
                    <a:lnTo>
                      <a:pt x="17" y="193"/>
                    </a:lnTo>
                    <a:lnTo>
                      <a:pt x="25" y="186"/>
                    </a:lnTo>
                    <a:lnTo>
                      <a:pt x="34" y="181"/>
                    </a:lnTo>
                    <a:lnTo>
                      <a:pt x="42" y="173"/>
                    </a:lnTo>
                    <a:lnTo>
                      <a:pt x="51" y="165"/>
                    </a:lnTo>
                    <a:lnTo>
                      <a:pt x="55" y="157"/>
                    </a:lnTo>
                    <a:lnTo>
                      <a:pt x="61" y="149"/>
                    </a:lnTo>
                    <a:lnTo>
                      <a:pt x="65" y="139"/>
                    </a:lnTo>
                    <a:lnTo>
                      <a:pt x="68" y="129"/>
                    </a:lnTo>
                    <a:lnTo>
                      <a:pt x="70" y="117"/>
                    </a:lnTo>
                    <a:lnTo>
                      <a:pt x="72" y="106"/>
                    </a:lnTo>
                    <a:lnTo>
                      <a:pt x="74" y="92"/>
                    </a:lnTo>
                    <a:lnTo>
                      <a:pt x="75" y="79"/>
                    </a:lnTo>
                    <a:lnTo>
                      <a:pt x="74" y="67"/>
                    </a:lnTo>
                    <a:lnTo>
                      <a:pt x="72" y="60"/>
                    </a:lnTo>
                    <a:lnTo>
                      <a:pt x="68" y="52"/>
                    </a:lnTo>
                    <a:lnTo>
                      <a:pt x="66" y="48"/>
                    </a:lnTo>
                    <a:lnTo>
                      <a:pt x="57" y="41"/>
                    </a:lnTo>
                    <a:lnTo>
                      <a:pt x="49" y="37"/>
                    </a:lnTo>
                    <a:lnTo>
                      <a:pt x="47" y="36"/>
                    </a:lnTo>
                    <a:lnTo>
                      <a:pt x="41" y="29"/>
                    </a:lnTo>
                    <a:lnTo>
                      <a:pt x="34" y="27"/>
                    </a:lnTo>
                    <a:lnTo>
                      <a:pt x="28" y="24"/>
                    </a:lnTo>
                    <a:lnTo>
                      <a:pt x="22" y="24"/>
                    </a:lnTo>
                    <a:lnTo>
                      <a:pt x="16" y="24"/>
                    </a:lnTo>
                    <a:lnTo>
                      <a:pt x="9" y="25"/>
                    </a:lnTo>
                    <a:lnTo>
                      <a:pt x="1" y="27"/>
                    </a:lnTo>
                    <a:lnTo>
                      <a:pt x="0" y="27"/>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4" name="Freeform 614"/>
              <p:cNvSpPr>
                <a:spLocks/>
              </p:cNvSpPr>
              <p:nvPr/>
            </p:nvSpPr>
            <p:spPr bwMode="auto">
              <a:xfrm>
                <a:off x="2570" y="2706"/>
                <a:ext cx="71" cy="215"/>
              </a:xfrm>
              <a:custGeom>
                <a:avLst/>
                <a:gdLst>
                  <a:gd name="T0" fmla="*/ 71 w 71"/>
                  <a:gd name="T1" fmla="*/ 19 h 215"/>
                  <a:gd name="T2" fmla="*/ 66 w 71"/>
                  <a:gd name="T3" fmla="*/ 23 h 215"/>
                  <a:gd name="T4" fmla="*/ 58 w 71"/>
                  <a:gd name="T5" fmla="*/ 27 h 215"/>
                  <a:gd name="T6" fmla="*/ 51 w 71"/>
                  <a:gd name="T7" fmla="*/ 33 h 215"/>
                  <a:gd name="T8" fmla="*/ 45 w 71"/>
                  <a:gd name="T9" fmla="*/ 40 h 215"/>
                  <a:gd name="T10" fmla="*/ 39 w 71"/>
                  <a:gd name="T11" fmla="*/ 49 h 215"/>
                  <a:gd name="T12" fmla="*/ 34 w 71"/>
                  <a:gd name="T13" fmla="*/ 55 h 215"/>
                  <a:gd name="T14" fmla="*/ 29 w 71"/>
                  <a:gd name="T15" fmla="*/ 65 h 215"/>
                  <a:gd name="T16" fmla="*/ 25 w 71"/>
                  <a:gd name="T17" fmla="*/ 73 h 215"/>
                  <a:gd name="T18" fmla="*/ 22 w 71"/>
                  <a:gd name="T19" fmla="*/ 84 h 215"/>
                  <a:gd name="T20" fmla="*/ 18 w 71"/>
                  <a:gd name="T21" fmla="*/ 95 h 215"/>
                  <a:gd name="T22" fmla="*/ 17 w 71"/>
                  <a:gd name="T23" fmla="*/ 108 h 215"/>
                  <a:gd name="T24" fmla="*/ 17 w 71"/>
                  <a:gd name="T25" fmla="*/ 115 h 215"/>
                  <a:gd name="T26" fmla="*/ 17 w 71"/>
                  <a:gd name="T27" fmla="*/ 123 h 215"/>
                  <a:gd name="T28" fmla="*/ 17 w 71"/>
                  <a:gd name="T29" fmla="*/ 131 h 215"/>
                  <a:gd name="T30" fmla="*/ 17 w 71"/>
                  <a:gd name="T31" fmla="*/ 138 h 215"/>
                  <a:gd name="T32" fmla="*/ 17 w 71"/>
                  <a:gd name="T33" fmla="*/ 149 h 215"/>
                  <a:gd name="T34" fmla="*/ 18 w 71"/>
                  <a:gd name="T35" fmla="*/ 158 h 215"/>
                  <a:gd name="T36" fmla="*/ 21 w 71"/>
                  <a:gd name="T37" fmla="*/ 165 h 215"/>
                  <a:gd name="T38" fmla="*/ 25 w 71"/>
                  <a:gd name="T39" fmla="*/ 171 h 215"/>
                  <a:gd name="T40" fmla="*/ 31 w 71"/>
                  <a:gd name="T41" fmla="*/ 177 h 215"/>
                  <a:gd name="T42" fmla="*/ 41 w 71"/>
                  <a:gd name="T43" fmla="*/ 179 h 215"/>
                  <a:gd name="T44" fmla="*/ 42 w 71"/>
                  <a:gd name="T45" fmla="*/ 182 h 215"/>
                  <a:gd name="T46" fmla="*/ 43 w 71"/>
                  <a:gd name="T47" fmla="*/ 185 h 215"/>
                  <a:gd name="T48" fmla="*/ 51 w 71"/>
                  <a:gd name="T49" fmla="*/ 190 h 215"/>
                  <a:gd name="T50" fmla="*/ 62 w 71"/>
                  <a:gd name="T51" fmla="*/ 192 h 215"/>
                  <a:gd name="T52" fmla="*/ 66 w 71"/>
                  <a:gd name="T53" fmla="*/ 191 h 215"/>
                  <a:gd name="T54" fmla="*/ 71 w 71"/>
                  <a:gd name="T55" fmla="*/ 190 h 215"/>
                  <a:gd name="T56" fmla="*/ 71 w 71"/>
                  <a:gd name="T57" fmla="*/ 208 h 215"/>
                  <a:gd name="T58" fmla="*/ 66 w 71"/>
                  <a:gd name="T59" fmla="*/ 210 h 215"/>
                  <a:gd name="T60" fmla="*/ 57 w 71"/>
                  <a:gd name="T61" fmla="*/ 212 h 215"/>
                  <a:gd name="T62" fmla="*/ 49 w 71"/>
                  <a:gd name="T63" fmla="*/ 214 h 215"/>
                  <a:gd name="T64" fmla="*/ 42 w 71"/>
                  <a:gd name="T65" fmla="*/ 215 h 215"/>
                  <a:gd name="T66" fmla="*/ 31 w 71"/>
                  <a:gd name="T67" fmla="*/ 214 h 215"/>
                  <a:gd name="T68" fmla="*/ 21 w 71"/>
                  <a:gd name="T69" fmla="*/ 211 h 215"/>
                  <a:gd name="T70" fmla="*/ 16 w 71"/>
                  <a:gd name="T71" fmla="*/ 204 h 215"/>
                  <a:gd name="T72" fmla="*/ 12 w 71"/>
                  <a:gd name="T73" fmla="*/ 199 h 215"/>
                  <a:gd name="T74" fmla="*/ 8 w 71"/>
                  <a:gd name="T75" fmla="*/ 192 h 215"/>
                  <a:gd name="T76" fmla="*/ 5 w 71"/>
                  <a:gd name="T77" fmla="*/ 186 h 215"/>
                  <a:gd name="T78" fmla="*/ 1 w 71"/>
                  <a:gd name="T79" fmla="*/ 178 h 215"/>
                  <a:gd name="T80" fmla="*/ 0 w 71"/>
                  <a:gd name="T81" fmla="*/ 170 h 215"/>
                  <a:gd name="T82" fmla="*/ 0 w 71"/>
                  <a:gd name="T83" fmla="*/ 161 h 215"/>
                  <a:gd name="T84" fmla="*/ 0 w 71"/>
                  <a:gd name="T85" fmla="*/ 152 h 215"/>
                  <a:gd name="T86" fmla="*/ 0 w 71"/>
                  <a:gd name="T87" fmla="*/ 140 h 215"/>
                  <a:gd name="T88" fmla="*/ 0 w 71"/>
                  <a:gd name="T89" fmla="*/ 129 h 215"/>
                  <a:gd name="T90" fmla="*/ 0 w 71"/>
                  <a:gd name="T91" fmla="*/ 119 h 215"/>
                  <a:gd name="T92" fmla="*/ 3 w 71"/>
                  <a:gd name="T93" fmla="*/ 109 h 215"/>
                  <a:gd name="T94" fmla="*/ 3 w 71"/>
                  <a:gd name="T95" fmla="*/ 99 h 215"/>
                  <a:gd name="T96" fmla="*/ 5 w 71"/>
                  <a:gd name="T97" fmla="*/ 91 h 215"/>
                  <a:gd name="T98" fmla="*/ 6 w 71"/>
                  <a:gd name="T99" fmla="*/ 83 h 215"/>
                  <a:gd name="T100" fmla="*/ 10 w 71"/>
                  <a:gd name="T101" fmla="*/ 75 h 215"/>
                  <a:gd name="T102" fmla="*/ 13 w 71"/>
                  <a:gd name="T103" fmla="*/ 67 h 215"/>
                  <a:gd name="T104" fmla="*/ 16 w 71"/>
                  <a:gd name="T105" fmla="*/ 59 h 215"/>
                  <a:gd name="T106" fmla="*/ 18 w 71"/>
                  <a:gd name="T107" fmla="*/ 53 h 215"/>
                  <a:gd name="T108" fmla="*/ 22 w 71"/>
                  <a:gd name="T109" fmla="*/ 48 h 215"/>
                  <a:gd name="T110" fmla="*/ 30 w 71"/>
                  <a:gd name="T111" fmla="*/ 36 h 215"/>
                  <a:gd name="T112" fmla="*/ 39 w 71"/>
                  <a:gd name="T113" fmla="*/ 27 h 215"/>
                  <a:gd name="T114" fmla="*/ 47 w 71"/>
                  <a:gd name="T115" fmla="*/ 17 h 215"/>
                  <a:gd name="T116" fmla="*/ 57 w 71"/>
                  <a:gd name="T117" fmla="*/ 9 h 215"/>
                  <a:gd name="T118" fmla="*/ 64 w 71"/>
                  <a:gd name="T119" fmla="*/ 3 h 215"/>
                  <a:gd name="T120" fmla="*/ 71 w 71"/>
                  <a:gd name="T121" fmla="*/ 0 h 215"/>
                  <a:gd name="T122" fmla="*/ 71 w 71"/>
                  <a:gd name="T123" fmla="*/ 1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215">
                    <a:moveTo>
                      <a:pt x="71" y="19"/>
                    </a:moveTo>
                    <a:lnTo>
                      <a:pt x="66" y="23"/>
                    </a:lnTo>
                    <a:lnTo>
                      <a:pt x="58" y="27"/>
                    </a:lnTo>
                    <a:lnTo>
                      <a:pt x="51" y="33"/>
                    </a:lnTo>
                    <a:lnTo>
                      <a:pt x="45" y="40"/>
                    </a:lnTo>
                    <a:lnTo>
                      <a:pt x="39" y="49"/>
                    </a:lnTo>
                    <a:lnTo>
                      <a:pt x="34" y="55"/>
                    </a:lnTo>
                    <a:lnTo>
                      <a:pt x="29" y="65"/>
                    </a:lnTo>
                    <a:lnTo>
                      <a:pt x="25" y="73"/>
                    </a:lnTo>
                    <a:lnTo>
                      <a:pt x="22" y="84"/>
                    </a:lnTo>
                    <a:lnTo>
                      <a:pt x="18" y="95"/>
                    </a:lnTo>
                    <a:lnTo>
                      <a:pt x="17" y="108"/>
                    </a:lnTo>
                    <a:lnTo>
                      <a:pt x="17" y="115"/>
                    </a:lnTo>
                    <a:lnTo>
                      <a:pt x="17" y="123"/>
                    </a:lnTo>
                    <a:lnTo>
                      <a:pt x="17" y="131"/>
                    </a:lnTo>
                    <a:lnTo>
                      <a:pt x="17" y="138"/>
                    </a:lnTo>
                    <a:lnTo>
                      <a:pt x="17" y="149"/>
                    </a:lnTo>
                    <a:lnTo>
                      <a:pt x="18" y="158"/>
                    </a:lnTo>
                    <a:lnTo>
                      <a:pt x="21" y="165"/>
                    </a:lnTo>
                    <a:lnTo>
                      <a:pt x="25" y="171"/>
                    </a:lnTo>
                    <a:lnTo>
                      <a:pt x="31" y="177"/>
                    </a:lnTo>
                    <a:lnTo>
                      <a:pt x="41" y="179"/>
                    </a:lnTo>
                    <a:lnTo>
                      <a:pt x="42" y="182"/>
                    </a:lnTo>
                    <a:lnTo>
                      <a:pt x="43" y="185"/>
                    </a:lnTo>
                    <a:lnTo>
                      <a:pt x="51" y="190"/>
                    </a:lnTo>
                    <a:lnTo>
                      <a:pt x="62" y="192"/>
                    </a:lnTo>
                    <a:lnTo>
                      <a:pt x="66" y="191"/>
                    </a:lnTo>
                    <a:lnTo>
                      <a:pt x="71" y="190"/>
                    </a:lnTo>
                    <a:lnTo>
                      <a:pt x="71" y="208"/>
                    </a:lnTo>
                    <a:lnTo>
                      <a:pt x="66" y="210"/>
                    </a:lnTo>
                    <a:lnTo>
                      <a:pt x="57" y="212"/>
                    </a:lnTo>
                    <a:lnTo>
                      <a:pt x="49" y="214"/>
                    </a:lnTo>
                    <a:lnTo>
                      <a:pt x="42" y="215"/>
                    </a:lnTo>
                    <a:lnTo>
                      <a:pt x="31" y="214"/>
                    </a:lnTo>
                    <a:lnTo>
                      <a:pt x="21" y="211"/>
                    </a:lnTo>
                    <a:lnTo>
                      <a:pt x="16" y="204"/>
                    </a:lnTo>
                    <a:lnTo>
                      <a:pt x="12" y="199"/>
                    </a:lnTo>
                    <a:lnTo>
                      <a:pt x="8" y="192"/>
                    </a:lnTo>
                    <a:lnTo>
                      <a:pt x="5" y="186"/>
                    </a:lnTo>
                    <a:lnTo>
                      <a:pt x="1" y="178"/>
                    </a:lnTo>
                    <a:lnTo>
                      <a:pt x="0" y="170"/>
                    </a:lnTo>
                    <a:lnTo>
                      <a:pt x="0" y="161"/>
                    </a:lnTo>
                    <a:lnTo>
                      <a:pt x="0" y="152"/>
                    </a:lnTo>
                    <a:lnTo>
                      <a:pt x="0" y="140"/>
                    </a:lnTo>
                    <a:lnTo>
                      <a:pt x="0" y="129"/>
                    </a:lnTo>
                    <a:lnTo>
                      <a:pt x="0" y="119"/>
                    </a:lnTo>
                    <a:lnTo>
                      <a:pt x="3" y="109"/>
                    </a:lnTo>
                    <a:lnTo>
                      <a:pt x="3" y="99"/>
                    </a:lnTo>
                    <a:lnTo>
                      <a:pt x="5" y="91"/>
                    </a:lnTo>
                    <a:lnTo>
                      <a:pt x="6" y="83"/>
                    </a:lnTo>
                    <a:lnTo>
                      <a:pt x="10" y="75"/>
                    </a:lnTo>
                    <a:lnTo>
                      <a:pt x="13" y="67"/>
                    </a:lnTo>
                    <a:lnTo>
                      <a:pt x="16" y="59"/>
                    </a:lnTo>
                    <a:lnTo>
                      <a:pt x="18" y="53"/>
                    </a:lnTo>
                    <a:lnTo>
                      <a:pt x="22" y="48"/>
                    </a:lnTo>
                    <a:lnTo>
                      <a:pt x="30" y="36"/>
                    </a:lnTo>
                    <a:lnTo>
                      <a:pt x="39" y="27"/>
                    </a:lnTo>
                    <a:lnTo>
                      <a:pt x="47" y="17"/>
                    </a:lnTo>
                    <a:lnTo>
                      <a:pt x="57" y="9"/>
                    </a:lnTo>
                    <a:lnTo>
                      <a:pt x="64" y="3"/>
                    </a:lnTo>
                    <a:lnTo>
                      <a:pt x="71" y="0"/>
                    </a:lnTo>
                    <a:lnTo>
                      <a:pt x="71"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5" name="Freeform 615"/>
              <p:cNvSpPr>
                <a:spLocks/>
              </p:cNvSpPr>
              <p:nvPr/>
            </p:nvSpPr>
            <p:spPr bwMode="auto">
              <a:xfrm>
                <a:off x="2641" y="2900"/>
                <a:ext cx="87" cy="71"/>
              </a:xfrm>
              <a:custGeom>
                <a:avLst/>
                <a:gdLst>
                  <a:gd name="T0" fmla="*/ 0 w 87"/>
                  <a:gd name="T1" fmla="*/ 50 h 71"/>
                  <a:gd name="T2" fmla="*/ 7 w 87"/>
                  <a:gd name="T3" fmla="*/ 48 h 71"/>
                  <a:gd name="T4" fmla="*/ 16 w 87"/>
                  <a:gd name="T5" fmla="*/ 45 h 71"/>
                  <a:gd name="T6" fmla="*/ 28 w 87"/>
                  <a:gd name="T7" fmla="*/ 42 h 71"/>
                  <a:gd name="T8" fmla="*/ 40 w 87"/>
                  <a:gd name="T9" fmla="*/ 37 h 71"/>
                  <a:gd name="T10" fmla="*/ 51 w 87"/>
                  <a:gd name="T11" fmla="*/ 30 h 71"/>
                  <a:gd name="T12" fmla="*/ 63 w 87"/>
                  <a:gd name="T13" fmla="*/ 22 h 71"/>
                  <a:gd name="T14" fmla="*/ 75 w 87"/>
                  <a:gd name="T15" fmla="*/ 14 h 71"/>
                  <a:gd name="T16" fmla="*/ 79 w 87"/>
                  <a:gd name="T17" fmla="*/ 8 h 71"/>
                  <a:gd name="T18" fmla="*/ 86 w 87"/>
                  <a:gd name="T19" fmla="*/ 2 h 71"/>
                  <a:gd name="T20" fmla="*/ 87 w 87"/>
                  <a:gd name="T21" fmla="*/ 0 h 71"/>
                  <a:gd name="T22" fmla="*/ 87 w 87"/>
                  <a:gd name="T23" fmla="*/ 22 h 71"/>
                  <a:gd name="T24" fmla="*/ 87 w 87"/>
                  <a:gd name="T25" fmla="*/ 22 h 71"/>
                  <a:gd name="T26" fmla="*/ 78 w 87"/>
                  <a:gd name="T27" fmla="*/ 30 h 71"/>
                  <a:gd name="T28" fmla="*/ 68 w 87"/>
                  <a:gd name="T29" fmla="*/ 38 h 71"/>
                  <a:gd name="T30" fmla="*/ 59 w 87"/>
                  <a:gd name="T31" fmla="*/ 43 h 71"/>
                  <a:gd name="T32" fmla="*/ 50 w 87"/>
                  <a:gd name="T33" fmla="*/ 48 h 71"/>
                  <a:gd name="T34" fmla="*/ 41 w 87"/>
                  <a:gd name="T35" fmla="*/ 54 h 71"/>
                  <a:gd name="T36" fmla="*/ 33 w 87"/>
                  <a:gd name="T37" fmla="*/ 59 h 71"/>
                  <a:gd name="T38" fmla="*/ 24 w 87"/>
                  <a:gd name="T39" fmla="*/ 62 h 71"/>
                  <a:gd name="T40" fmla="*/ 14 w 87"/>
                  <a:gd name="T41" fmla="*/ 66 h 71"/>
                  <a:gd name="T42" fmla="*/ 7 w 87"/>
                  <a:gd name="T43" fmla="*/ 68 h 71"/>
                  <a:gd name="T44" fmla="*/ 0 w 87"/>
                  <a:gd name="T45" fmla="*/ 71 h 71"/>
                  <a:gd name="T46" fmla="*/ 0 w 87"/>
                  <a:gd name="T47"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7" h="71">
                    <a:moveTo>
                      <a:pt x="0" y="50"/>
                    </a:moveTo>
                    <a:lnTo>
                      <a:pt x="7" y="48"/>
                    </a:lnTo>
                    <a:lnTo>
                      <a:pt x="16" y="45"/>
                    </a:lnTo>
                    <a:lnTo>
                      <a:pt x="28" y="42"/>
                    </a:lnTo>
                    <a:lnTo>
                      <a:pt x="40" y="37"/>
                    </a:lnTo>
                    <a:lnTo>
                      <a:pt x="51" y="30"/>
                    </a:lnTo>
                    <a:lnTo>
                      <a:pt x="63" y="22"/>
                    </a:lnTo>
                    <a:lnTo>
                      <a:pt x="75" y="14"/>
                    </a:lnTo>
                    <a:lnTo>
                      <a:pt x="79" y="8"/>
                    </a:lnTo>
                    <a:lnTo>
                      <a:pt x="86" y="2"/>
                    </a:lnTo>
                    <a:lnTo>
                      <a:pt x="87" y="0"/>
                    </a:lnTo>
                    <a:lnTo>
                      <a:pt x="87" y="22"/>
                    </a:lnTo>
                    <a:lnTo>
                      <a:pt x="87" y="22"/>
                    </a:lnTo>
                    <a:lnTo>
                      <a:pt x="78" y="30"/>
                    </a:lnTo>
                    <a:lnTo>
                      <a:pt x="68" y="38"/>
                    </a:lnTo>
                    <a:lnTo>
                      <a:pt x="59" y="43"/>
                    </a:lnTo>
                    <a:lnTo>
                      <a:pt x="50" y="48"/>
                    </a:lnTo>
                    <a:lnTo>
                      <a:pt x="41" y="54"/>
                    </a:lnTo>
                    <a:lnTo>
                      <a:pt x="33" y="59"/>
                    </a:lnTo>
                    <a:lnTo>
                      <a:pt x="24" y="62"/>
                    </a:lnTo>
                    <a:lnTo>
                      <a:pt x="14" y="66"/>
                    </a:lnTo>
                    <a:lnTo>
                      <a:pt x="7" y="68"/>
                    </a:lnTo>
                    <a:lnTo>
                      <a:pt x="0" y="71"/>
                    </a:lnTo>
                    <a:lnTo>
                      <a:pt x="0"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6" name="Freeform 616"/>
              <p:cNvSpPr>
                <a:spLocks/>
              </p:cNvSpPr>
              <p:nvPr/>
            </p:nvSpPr>
            <p:spPr bwMode="auto">
              <a:xfrm>
                <a:off x="2728" y="1738"/>
                <a:ext cx="120" cy="326"/>
              </a:xfrm>
              <a:custGeom>
                <a:avLst/>
                <a:gdLst>
                  <a:gd name="T0" fmla="*/ 8 w 120"/>
                  <a:gd name="T1" fmla="*/ 0 h 326"/>
                  <a:gd name="T2" fmla="*/ 22 w 120"/>
                  <a:gd name="T3" fmla="*/ 0 h 326"/>
                  <a:gd name="T4" fmla="*/ 38 w 120"/>
                  <a:gd name="T5" fmla="*/ 4 h 326"/>
                  <a:gd name="T6" fmla="*/ 54 w 120"/>
                  <a:gd name="T7" fmla="*/ 8 h 326"/>
                  <a:gd name="T8" fmla="*/ 71 w 120"/>
                  <a:gd name="T9" fmla="*/ 17 h 326"/>
                  <a:gd name="T10" fmla="*/ 84 w 120"/>
                  <a:gd name="T11" fmla="*/ 29 h 326"/>
                  <a:gd name="T12" fmla="*/ 97 w 120"/>
                  <a:gd name="T13" fmla="*/ 46 h 326"/>
                  <a:gd name="T14" fmla="*/ 109 w 120"/>
                  <a:gd name="T15" fmla="*/ 69 h 326"/>
                  <a:gd name="T16" fmla="*/ 116 w 120"/>
                  <a:gd name="T17" fmla="*/ 94 h 326"/>
                  <a:gd name="T18" fmla="*/ 118 w 120"/>
                  <a:gd name="T19" fmla="*/ 107 h 326"/>
                  <a:gd name="T20" fmla="*/ 120 w 120"/>
                  <a:gd name="T21" fmla="*/ 123 h 326"/>
                  <a:gd name="T22" fmla="*/ 118 w 120"/>
                  <a:gd name="T23" fmla="*/ 145 h 326"/>
                  <a:gd name="T24" fmla="*/ 116 w 120"/>
                  <a:gd name="T25" fmla="*/ 169 h 326"/>
                  <a:gd name="T26" fmla="*/ 111 w 120"/>
                  <a:gd name="T27" fmla="*/ 189 h 326"/>
                  <a:gd name="T28" fmla="*/ 105 w 120"/>
                  <a:gd name="T29" fmla="*/ 210 h 326"/>
                  <a:gd name="T30" fmla="*/ 97 w 120"/>
                  <a:gd name="T31" fmla="*/ 227 h 326"/>
                  <a:gd name="T32" fmla="*/ 89 w 120"/>
                  <a:gd name="T33" fmla="*/ 244 h 326"/>
                  <a:gd name="T34" fmla="*/ 80 w 120"/>
                  <a:gd name="T35" fmla="*/ 258 h 326"/>
                  <a:gd name="T36" fmla="*/ 71 w 120"/>
                  <a:gd name="T37" fmla="*/ 273 h 326"/>
                  <a:gd name="T38" fmla="*/ 53 w 120"/>
                  <a:gd name="T39" fmla="*/ 290 h 326"/>
                  <a:gd name="T40" fmla="*/ 34 w 120"/>
                  <a:gd name="T41" fmla="*/ 306 h 326"/>
                  <a:gd name="T42" fmla="*/ 16 w 120"/>
                  <a:gd name="T43" fmla="*/ 318 h 326"/>
                  <a:gd name="T44" fmla="*/ 0 w 120"/>
                  <a:gd name="T45" fmla="*/ 326 h 326"/>
                  <a:gd name="T46" fmla="*/ 4 w 120"/>
                  <a:gd name="T47" fmla="*/ 306 h 326"/>
                  <a:gd name="T48" fmla="*/ 17 w 120"/>
                  <a:gd name="T49" fmla="*/ 299 h 326"/>
                  <a:gd name="T50" fmla="*/ 29 w 120"/>
                  <a:gd name="T51" fmla="*/ 291 h 326"/>
                  <a:gd name="T52" fmla="*/ 42 w 120"/>
                  <a:gd name="T53" fmla="*/ 283 h 326"/>
                  <a:gd name="T54" fmla="*/ 53 w 120"/>
                  <a:gd name="T55" fmla="*/ 270 h 326"/>
                  <a:gd name="T56" fmla="*/ 64 w 120"/>
                  <a:gd name="T57" fmla="*/ 257 h 326"/>
                  <a:gd name="T58" fmla="*/ 75 w 120"/>
                  <a:gd name="T59" fmla="*/ 241 h 326"/>
                  <a:gd name="T60" fmla="*/ 84 w 120"/>
                  <a:gd name="T61" fmla="*/ 225 h 326"/>
                  <a:gd name="T62" fmla="*/ 91 w 120"/>
                  <a:gd name="T63" fmla="*/ 206 h 326"/>
                  <a:gd name="T64" fmla="*/ 97 w 120"/>
                  <a:gd name="T65" fmla="*/ 185 h 326"/>
                  <a:gd name="T66" fmla="*/ 100 w 120"/>
                  <a:gd name="T67" fmla="*/ 161 h 326"/>
                  <a:gd name="T68" fmla="*/ 103 w 120"/>
                  <a:gd name="T69" fmla="*/ 136 h 326"/>
                  <a:gd name="T70" fmla="*/ 100 w 120"/>
                  <a:gd name="T71" fmla="*/ 118 h 326"/>
                  <a:gd name="T72" fmla="*/ 97 w 120"/>
                  <a:gd name="T73" fmla="*/ 103 h 326"/>
                  <a:gd name="T74" fmla="*/ 86 w 120"/>
                  <a:gd name="T75" fmla="*/ 78 h 326"/>
                  <a:gd name="T76" fmla="*/ 68 w 120"/>
                  <a:gd name="T77" fmla="*/ 58 h 326"/>
                  <a:gd name="T78" fmla="*/ 50 w 120"/>
                  <a:gd name="T79" fmla="*/ 46 h 326"/>
                  <a:gd name="T80" fmla="*/ 34 w 120"/>
                  <a:gd name="T81" fmla="*/ 35 h 326"/>
                  <a:gd name="T82" fmla="*/ 20 w 120"/>
                  <a:gd name="T83" fmla="*/ 28 h 326"/>
                  <a:gd name="T84" fmla="*/ 4 w 120"/>
                  <a:gd name="T85" fmla="*/ 23 h 326"/>
                  <a:gd name="T86" fmla="*/ 0 w 120"/>
                  <a:gd name="T87" fmla="*/ 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0" h="326">
                    <a:moveTo>
                      <a:pt x="0" y="0"/>
                    </a:moveTo>
                    <a:lnTo>
                      <a:pt x="8" y="0"/>
                    </a:lnTo>
                    <a:lnTo>
                      <a:pt x="14" y="0"/>
                    </a:lnTo>
                    <a:lnTo>
                      <a:pt x="22" y="0"/>
                    </a:lnTo>
                    <a:lnTo>
                      <a:pt x="30" y="2"/>
                    </a:lnTo>
                    <a:lnTo>
                      <a:pt x="38" y="4"/>
                    </a:lnTo>
                    <a:lnTo>
                      <a:pt x="46" y="6"/>
                    </a:lnTo>
                    <a:lnTo>
                      <a:pt x="54" y="8"/>
                    </a:lnTo>
                    <a:lnTo>
                      <a:pt x="62" y="12"/>
                    </a:lnTo>
                    <a:lnTo>
                      <a:pt x="71" y="17"/>
                    </a:lnTo>
                    <a:lnTo>
                      <a:pt x="78" y="23"/>
                    </a:lnTo>
                    <a:lnTo>
                      <a:pt x="84" y="29"/>
                    </a:lnTo>
                    <a:lnTo>
                      <a:pt x="91" y="37"/>
                    </a:lnTo>
                    <a:lnTo>
                      <a:pt x="97" y="46"/>
                    </a:lnTo>
                    <a:lnTo>
                      <a:pt x="103" y="57"/>
                    </a:lnTo>
                    <a:lnTo>
                      <a:pt x="109" y="69"/>
                    </a:lnTo>
                    <a:lnTo>
                      <a:pt x="112" y="81"/>
                    </a:lnTo>
                    <a:lnTo>
                      <a:pt x="116" y="94"/>
                    </a:lnTo>
                    <a:lnTo>
                      <a:pt x="117" y="99"/>
                    </a:lnTo>
                    <a:lnTo>
                      <a:pt x="118" y="107"/>
                    </a:lnTo>
                    <a:lnTo>
                      <a:pt x="118" y="115"/>
                    </a:lnTo>
                    <a:lnTo>
                      <a:pt x="120" y="123"/>
                    </a:lnTo>
                    <a:lnTo>
                      <a:pt x="118" y="133"/>
                    </a:lnTo>
                    <a:lnTo>
                      <a:pt x="118" y="145"/>
                    </a:lnTo>
                    <a:lnTo>
                      <a:pt x="117" y="157"/>
                    </a:lnTo>
                    <a:lnTo>
                      <a:pt x="116" y="169"/>
                    </a:lnTo>
                    <a:lnTo>
                      <a:pt x="113" y="178"/>
                    </a:lnTo>
                    <a:lnTo>
                      <a:pt x="111" y="189"/>
                    </a:lnTo>
                    <a:lnTo>
                      <a:pt x="108" y="199"/>
                    </a:lnTo>
                    <a:lnTo>
                      <a:pt x="105" y="210"/>
                    </a:lnTo>
                    <a:lnTo>
                      <a:pt x="101" y="218"/>
                    </a:lnTo>
                    <a:lnTo>
                      <a:pt x="97" y="227"/>
                    </a:lnTo>
                    <a:lnTo>
                      <a:pt x="93" y="235"/>
                    </a:lnTo>
                    <a:lnTo>
                      <a:pt x="89" y="244"/>
                    </a:lnTo>
                    <a:lnTo>
                      <a:pt x="84" y="251"/>
                    </a:lnTo>
                    <a:lnTo>
                      <a:pt x="80" y="258"/>
                    </a:lnTo>
                    <a:lnTo>
                      <a:pt x="75" y="265"/>
                    </a:lnTo>
                    <a:lnTo>
                      <a:pt x="71" y="273"/>
                    </a:lnTo>
                    <a:lnTo>
                      <a:pt x="62" y="281"/>
                    </a:lnTo>
                    <a:lnTo>
                      <a:pt x="53" y="290"/>
                    </a:lnTo>
                    <a:lnTo>
                      <a:pt x="43" y="298"/>
                    </a:lnTo>
                    <a:lnTo>
                      <a:pt x="34" y="306"/>
                    </a:lnTo>
                    <a:lnTo>
                      <a:pt x="24" y="311"/>
                    </a:lnTo>
                    <a:lnTo>
                      <a:pt x="16" y="318"/>
                    </a:lnTo>
                    <a:lnTo>
                      <a:pt x="5" y="323"/>
                    </a:lnTo>
                    <a:lnTo>
                      <a:pt x="0" y="326"/>
                    </a:lnTo>
                    <a:lnTo>
                      <a:pt x="0" y="307"/>
                    </a:lnTo>
                    <a:lnTo>
                      <a:pt x="4" y="306"/>
                    </a:lnTo>
                    <a:lnTo>
                      <a:pt x="9" y="302"/>
                    </a:lnTo>
                    <a:lnTo>
                      <a:pt x="17" y="299"/>
                    </a:lnTo>
                    <a:lnTo>
                      <a:pt x="22" y="295"/>
                    </a:lnTo>
                    <a:lnTo>
                      <a:pt x="29" y="291"/>
                    </a:lnTo>
                    <a:lnTo>
                      <a:pt x="35" y="287"/>
                    </a:lnTo>
                    <a:lnTo>
                      <a:pt x="42" y="283"/>
                    </a:lnTo>
                    <a:lnTo>
                      <a:pt x="47" y="277"/>
                    </a:lnTo>
                    <a:lnTo>
                      <a:pt x="53" y="270"/>
                    </a:lnTo>
                    <a:lnTo>
                      <a:pt x="58" y="264"/>
                    </a:lnTo>
                    <a:lnTo>
                      <a:pt x="64" y="257"/>
                    </a:lnTo>
                    <a:lnTo>
                      <a:pt x="70" y="249"/>
                    </a:lnTo>
                    <a:lnTo>
                      <a:pt x="75" y="241"/>
                    </a:lnTo>
                    <a:lnTo>
                      <a:pt x="79" y="233"/>
                    </a:lnTo>
                    <a:lnTo>
                      <a:pt x="84" y="225"/>
                    </a:lnTo>
                    <a:lnTo>
                      <a:pt x="87" y="215"/>
                    </a:lnTo>
                    <a:lnTo>
                      <a:pt x="91" y="206"/>
                    </a:lnTo>
                    <a:lnTo>
                      <a:pt x="93" y="195"/>
                    </a:lnTo>
                    <a:lnTo>
                      <a:pt x="97" y="185"/>
                    </a:lnTo>
                    <a:lnTo>
                      <a:pt x="99" y="173"/>
                    </a:lnTo>
                    <a:lnTo>
                      <a:pt x="100" y="161"/>
                    </a:lnTo>
                    <a:lnTo>
                      <a:pt x="101" y="148"/>
                    </a:lnTo>
                    <a:lnTo>
                      <a:pt x="103" y="136"/>
                    </a:lnTo>
                    <a:lnTo>
                      <a:pt x="101" y="127"/>
                    </a:lnTo>
                    <a:lnTo>
                      <a:pt x="100" y="118"/>
                    </a:lnTo>
                    <a:lnTo>
                      <a:pt x="99" y="110"/>
                    </a:lnTo>
                    <a:lnTo>
                      <a:pt x="97" y="103"/>
                    </a:lnTo>
                    <a:lnTo>
                      <a:pt x="92" y="89"/>
                    </a:lnTo>
                    <a:lnTo>
                      <a:pt x="86" y="78"/>
                    </a:lnTo>
                    <a:lnTo>
                      <a:pt x="76" y="66"/>
                    </a:lnTo>
                    <a:lnTo>
                      <a:pt x="68" y="58"/>
                    </a:lnTo>
                    <a:lnTo>
                      <a:pt x="59" y="50"/>
                    </a:lnTo>
                    <a:lnTo>
                      <a:pt x="50" y="46"/>
                    </a:lnTo>
                    <a:lnTo>
                      <a:pt x="42" y="40"/>
                    </a:lnTo>
                    <a:lnTo>
                      <a:pt x="34" y="35"/>
                    </a:lnTo>
                    <a:lnTo>
                      <a:pt x="26" y="31"/>
                    </a:lnTo>
                    <a:lnTo>
                      <a:pt x="20" y="28"/>
                    </a:lnTo>
                    <a:lnTo>
                      <a:pt x="12" y="24"/>
                    </a:lnTo>
                    <a:lnTo>
                      <a:pt x="4"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7" name="Freeform 617"/>
              <p:cNvSpPr>
                <a:spLocks/>
              </p:cNvSpPr>
              <p:nvPr/>
            </p:nvSpPr>
            <p:spPr bwMode="auto">
              <a:xfrm>
                <a:off x="2728" y="1792"/>
                <a:ext cx="62" cy="207"/>
              </a:xfrm>
              <a:custGeom>
                <a:avLst/>
                <a:gdLst>
                  <a:gd name="T0" fmla="*/ 0 w 62"/>
                  <a:gd name="T1" fmla="*/ 0 h 207"/>
                  <a:gd name="T2" fmla="*/ 7 w 62"/>
                  <a:gd name="T3" fmla="*/ 0 h 207"/>
                  <a:gd name="T4" fmla="*/ 13 w 62"/>
                  <a:gd name="T5" fmla="*/ 0 h 207"/>
                  <a:gd name="T6" fmla="*/ 21 w 62"/>
                  <a:gd name="T7" fmla="*/ 2 h 207"/>
                  <a:gd name="T8" fmla="*/ 29 w 62"/>
                  <a:gd name="T9" fmla="*/ 3 h 207"/>
                  <a:gd name="T10" fmla="*/ 37 w 62"/>
                  <a:gd name="T11" fmla="*/ 7 h 207"/>
                  <a:gd name="T12" fmla="*/ 41 w 62"/>
                  <a:gd name="T13" fmla="*/ 11 h 207"/>
                  <a:gd name="T14" fmla="*/ 46 w 62"/>
                  <a:gd name="T15" fmla="*/ 17 h 207"/>
                  <a:gd name="T16" fmla="*/ 50 w 62"/>
                  <a:gd name="T17" fmla="*/ 25 h 207"/>
                  <a:gd name="T18" fmla="*/ 54 w 62"/>
                  <a:gd name="T19" fmla="*/ 33 h 207"/>
                  <a:gd name="T20" fmla="*/ 57 w 62"/>
                  <a:gd name="T21" fmla="*/ 41 h 207"/>
                  <a:gd name="T22" fmla="*/ 59 w 62"/>
                  <a:gd name="T23" fmla="*/ 50 h 207"/>
                  <a:gd name="T24" fmla="*/ 61 w 62"/>
                  <a:gd name="T25" fmla="*/ 60 h 207"/>
                  <a:gd name="T26" fmla="*/ 62 w 62"/>
                  <a:gd name="T27" fmla="*/ 71 h 207"/>
                  <a:gd name="T28" fmla="*/ 61 w 62"/>
                  <a:gd name="T29" fmla="*/ 82 h 207"/>
                  <a:gd name="T30" fmla="*/ 59 w 62"/>
                  <a:gd name="T31" fmla="*/ 92 h 207"/>
                  <a:gd name="T32" fmla="*/ 58 w 62"/>
                  <a:gd name="T33" fmla="*/ 103 h 207"/>
                  <a:gd name="T34" fmla="*/ 57 w 62"/>
                  <a:gd name="T35" fmla="*/ 114 h 207"/>
                  <a:gd name="T36" fmla="*/ 54 w 62"/>
                  <a:gd name="T37" fmla="*/ 123 h 207"/>
                  <a:gd name="T38" fmla="*/ 51 w 62"/>
                  <a:gd name="T39" fmla="*/ 132 h 207"/>
                  <a:gd name="T40" fmla="*/ 49 w 62"/>
                  <a:gd name="T41" fmla="*/ 140 h 207"/>
                  <a:gd name="T42" fmla="*/ 46 w 62"/>
                  <a:gd name="T43" fmla="*/ 149 h 207"/>
                  <a:gd name="T44" fmla="*/ 41 w 62"/>
                  <a:gd name="T45" fmla="*/ 156 h 207"/>
                  <a:gd name="T46" fmla="*/ 37 w 62"/>
                  <a:gd name="T47" fmla="*/ 164 h 207"/>
                  <a:gd name="T48" fmla="*/ 33 w 62"/>
                  <a:gd name="T49" fmla="*/ 170 h 207"/>
                  <a:gd name="T50" fmla="*/ 29 w 62"/>
                  <a:gd name="T51" fmla="*/ 178 h 207"/>
                  <a:gd name="T52" fmla="*/ 20 w 62"/>
                  <a:gd name="T53" fmla="*/ 189 h 207"/>
                  <a:gd name="T54" fmla="*/ 10 w 62"/>
                  <a:gd name="T55" fmla="*/ 200 h 207"/>
                  <a:gd name="T56" fmla="*/ 0 w 62"/>
                  <a:gd name="T57" fmla="*/ 207 h 207"/>
                  <a:gd name="T58" fmla="*/ 0 w 62"/>
                  <a:gd name="T59" fmla="*/ 191 h 207"/>
                  <a:gd name="T60" fmla="*/ 9 w 62"/>
                  <a:gd name="T61" fmla="*/ 183 h 207"/>
                  <a:gd name="T62" fmla="*/ 18 w 62"/>
                  <a:gd name="T63" fmla="*/ 175 h 207"/>
                  <a:gd name="T64" fmla="*/ 22 w 62"/>
                  <a:gd name="T65" fmla="*/ 166 h 207"/>
                  <a:gd name="T66" fmla="*/ 28 w 62"/>
                  <a:gd name="T67" fmla="*/ 158 h 207"/>
                  <a:gd name="T68" fmla="*/ 32 w 62"/>
                  <a:gd name="T69" fmla="*/ 148 h 207"/>
                  <a:gd name="T70" fmla="*/ 37 w 62"/>
                  <a:gd name="T71" fmla="*/ 137 h 207"/>
                  <a:gd name="T72" fmla="*/ 39 w 62"/>
                  <a:gd name="T73" fmla="*/ 124 h 207"/>
                  <a:gd name="T74" fmla="*/ 42 w 62"/>
                  <a:gd name="T75" fmla="*/ 112 h 207"/>
                  <a:gd name="T76" fmla="*/ 42 w 62"/>
                  <a:gd name="T77" fmla="*/ 104 h 207"/>
                  <a:gd name="T78" fmla="*/ 43 w 62"/>
                  <a:gd name="T79" fmla="*/ 98 h 207"/>
                  <a:gd name="T80" fmla="*/ 43 w 62"/>
                  <a:gd name="T81" fmla="*/ 90 h 207"/>
                  <a:gd name="T82" fmla="*/ 45 w 62"/>
                  <a:gd name="T83" fmla="*/ 83 h 207"/>
                  <a:gd name="T84" fmla="*/ 43 w 62"/>
                  <a:gd name="T85" fmla="*/ 71 h 207"/>
                  <a:gd name="T86" fmla="*/ 41 w 62"/>
                  <a:gd name="T87" fmla="*/ 62 h 207"/>
                  <a:gd name="T88" fmla="*/ 37 w 62"/>
                  <a:gd name="T89" fmla="*/ 54 h 207"/>
                  <a:gd name="T90" fmla="*/ 33 w 62"/>
                  <a:gd name="T91" fmla="*/ 49 h 207"/>
                  <a:gd name="T92" fmla="*/ 25 w 62"/>
                  <a:gd name="T93" fmla="*/ 41 h 207"/>
                  <a:gd name="T94" fmla="*/ 16 w 62"/>
                  <a:gd name="T95" fmla="*/ 38 h 207"/>
                  <a:gd name="T96" fmla="*/ 14 w 62"/>
                  <a:gd name="T97" fmla="*/ 37 h 207"/>
                  <a:gd name="T98" fmla="*/ 8 w 62"/>
                  <a:gd name="T99" fmla="*/ 31 h 207"/>
                  <a:gd name="T100" fmla="*/ 1 w 62"/>
                  <a:gd name="T101" fmla="*/ 27 h 207"/>
                  <a:gd name="T102" fmla="*/ 0 w 62"/>
                  <a:gd name="T103" fmla="*/ 27 h 207"/>
                  <a:gd name="T104" fmla="*/ 0 w 62"/>
                  <a:gd name="T105"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 h="207">
                    <a:moveTo>
                      <a:pt x="0" y="0"/>
                    </a:moveTo>
                    <a:lnTo>
                      <a:pt x="7" y="0"/>
                    </a:lnTo>
                    <a:lnTo>
                      <a:pt x="13" y="0"/>
                    </a:lnTo>
                    <a:lnTo>
                      <a:pt x="21" y="2"/>
                    </a:lnTo>
                    <a:lnTo>
                      <a:pt x="29" y="3"/>
                    </a:lnTo>
                    <a:lnTo>
                      <a:pt x="37" y="7"/>
                    </a:lnTo>
                    <a:lnTo>
                      <a:pt x="41" y="11"/>
                    </a:lnTo>
                    <a:lnTo>
                      <a:pt x="46" y="17"/>
                    </a:lnTo>
                    <a:lnTo>
                      <a:pt x="50" y="25"/>
                    </a:lnTo>
                    <a:lnTo>
                      <a:pt x="54" y="33"/>
                    </a:lnTo>
                    <a:lnTo>
                      <a:pt x="57" y="41"/>
                    </a:lnTo>
                    <a:lnTo>
                      <a:pt x="59" y="50"/>
                    </a:lnTo>
                    <a:lnTo>
                      <a:pt x="61" y="60"/>
                    </a:lnTo>
                    <a:lnTo>
                      <a:pt x="62" y="71"/>
                    </a:lnTo>
                    <a:lnTo>
                      <a:pt x="61" y="82"/>
                    </a:lnTo>
                    <a:lnTo>
                      <a:pt x="59" y="92"/>
                    </a:lnTo>
                    <a:lnTo>
                      <a:pt x="58" y="103"/>
                    </a:lnTo>
                    <a:lnTo>
                      <a:pt x="57" y="114"/>
                    </a:lnTo>
                    <a:lnTo>
                      <a:pt x="54" y="123"/>
                    </a:lnTo>
                    <a:lnTo>
                      <a:pt x="51" y="132"/>
                    </a:lnTo>
                    <a:lnTo>
                      <a:pt x="49" y="140"/>
                    </a:lnTo>
                    <a:lnTo>
                      <a:pt x="46" y="149"/>
                    </a:lnTo>
                    <a:lnTo>
                      <a:pt x="41" y="156"/>
                    </a:lnTo>
                    <a:lnTo>
                      <a:pt x="37" y="164"/>
                    </a:lnTo>
                    <a:lnTo>
                      <a:pt x="33" y="170"/>
                    </a:lnTo>
                    <a:lnTo>
                      <a:pt x="29" y="178"/>
                    </a:lnTo>
                    <a:lnTo>
                      <a:pt x="20" y="189"/>
                    </a:lnTo>
                    <a:lnTo>
                      <a:pt x="10" y="200"/>
                    </a:lnTo>
                    <a:lnTo>
                      <a:pt x="0" y="207"/>
                    </a:lnTo>
                    <a:lnTo>
                      <a:pt x="0" y="191"/>
                    </a:lnTo>
                    <a:lnTo>
                      <a:pt x="9" y="183"/>
                    </a:lnTo>
                    <a:lnTo>
                      <a:pt x="18" y="175"/>
                    </a:lnTo>
                    <a:lnTo>
                      <a:pt x="22" y="166"/>
                    </a:lnTo>
                    <a:lnTo>
                      <a:pt x="28" y="158"/>
                    </a:lnTo>
                    <a:lnTo>
                      <a:pt x="32" y="148"/>
                    </a:lnTo>
                    <a:lnTo>
                      <a:pt x="37" y="137"/>
                    </a:lnTo>
                    <a:lnTo>
                      <a:pt x="39" y="124"/>
                    </a:lnTo>
                    <a:lnTo>
                      <a:pt x="42" y="112"/>
                    </a:lnTo>
                    <a:lnTo>
                      <a:pt x="42" y="104"/>
                    </a:lnTo>
                    <a:lnTo>
                      <a:pt x="43" y="98"/>
                    </a:lnTo>
                    <a:lnTo>
                      <a:pt x="43" y="90"/>
                    </a:lnTo>
                    <a:lnTo>
                      <a:pt x="45" y="83"/>
                    </a:lnTo>
                    <a:lnTo>
                      <a:pt x="43" y="71"/>
                    </a:lnTo>
                    <a:lnTo>
                      <a:pt x="41" y="62"/>
                    </a:lnTo>
                    <a:lnTo>
                      <a:pt x="37" y="54"/>
                    </a:lnTo>
                    <a:lnTo>
                      <a:pt x="33" y="49"/>
                    </a:lnTo>
                    <a:lnTo>
                      <a:pt x="25" y="41"/>
                    </a:lnTo>
                    <a:lnTo>
                      <a:pt x="16" y="38"/>
                    </a:lnTo>
                    <a:lnTo>
                      <a:pt x="14" y="37"/>
                    </a:lnTo>
                    <a:lnTo>
                      <a:pt x="8" y="31"/>
                    </a:lnTo>
                    <a:lnTo>
                      <a:pt x="1" y="27"/>
                    </a:lnTo>
                    <a:lnTo>
                      <a:pt x="0" y="2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8" name="Freeform 618"/>
              <p:cNvSpPr>
                <a:spLocks/>
              </p:cNvSpPr>
              <p:nvPr/>
            </p:nvSpPr>
            <p:spPr bwMode="auto">
              <a:xfrm>
                <a:off x="2728" y="1921"/>
                <a:ext cx="76" cy="104"/>
              </a:xfrm>
              <a:custGeom>
                <a:avLst/>
                <a:gdLst>
                  <a:gd name="T0" fmla="*/ 0 w 76"/>
                  <a:gd name="T1" fmla="*/ 103 h 104"/>
                  <a:gd name="T2" fmla="*/ 1 w 76"/>
                  <a:gd name="T3" fmla="*/ 103 h 104"/>
                  <a:gd name="T4" fmla="*/ 8 w 76"/>
                  <a:gd name="T5" fmla="*/ 99 h 104"/>
                  <a:gd name="T6" fmla="*/ 14 w 76"/>
                  <a:gd name="T7" fmla="*/ 93 h 104"/>
                  <a:gd name="T8" fmla="*/ 21 w 76"/>
                  <a:gd name="T9" fmla="*/ 87 h 104"/>
                  <a:gd name="T10" fmla="*/ 28 w 76"/>
                  <a:gd name="T11" fmla="*/ 81 h 104"/>
                  <a:gd name="T12" fmla="*/ 35 w 76"/>
                  <a:gd name="T13" fmla="*/ 75 h 104"/>
                  <a:gd name="T14" fmla="*/ 41 w 76"/>
                  <a:gd name="T15" fmla="*/ 68 h 104"/>
                  <a:gd name="T16" fmla="*/ 46 w 76"/>
                  <a:gd name="T17" fmla="*/ 60 h 104"/>
                  <a:gd name="T18" fmla="*/ 51 w 76"/>
                  <a:gd name="T19" fmla="*/ 50 h 104"/>
                  <a:gd name="T20" fmla="*/ 58 w 76"/>
                  <a:gd name="T21" fmla="*/ 42 h 104"/>
                  <a:gd name="T22" fmla="*/ 62 w 76"/>
                  <a:gd name="T23" fmla="*/ 32 h 104"/>
                  <a:gd name="T24" fmla="*/ 67 w 76"/>
                  <a:gd name="T25" fmla="*/ 21 h 104"/>
                  <a:gd name="T26" fmla="*/ 71 w 76"/>
                  <a:gd name="T27" fmla="*/ 11 h 104"/>
                  <a:gd name="T28" fmla="*/ 76 w 76"/>
                  <a:gd name="T29" fmla="*/ 0 h 104"/>
                  <a:gd name="T30" fmla="*/ 72 w 76"/>
                  <a:gd name="T31" fmla="*/ 12 h 104"/>
                  <a:gd name="T32" fmla="*/ 68 w 76"/>
                  <a:gd name="T33" fmla="*/ 24 h 104"/>
                  <a:gd name="T34" fmla="*/ 63 w 76"/>
                  <a:gd name="T35" fmla="*/ 35 h 104"/>
                  <a:gd name="T36" fmla="*/ 59 w 76"/>
                  <a:gd name="T37" fmla="*/ 45 h 104"/>
                  <a:gd name="T38" fmla="*/ 53 w 76"/>
                  <a:gd name="T39" fmla="*/ 53 h 104"/>
                  <a:gd name="T40" fmla="*/ 47 w 76"/>
                  <a:gd name="T41" fmla="*/ 62 h 104"/>
                  <a:gd name="T42" fmla="*/ 42 w 76"/>
                  <a:gd name="T43" fmla="*/ 70 h 104"/>
                  <a:gd name="T44" fmla="*/ 37 w 76"/>
                  <a:gd name="T45" fmla="*/ 78 h 104"/>
                  <a:gd name="T46" fmla="*/ 29 w 76"/>
                  <a:gd name="T47" fmla="*/ 83 h 104"/>
                  <a:gd name="T48" fmla="*/ 22 w 76"/>
                  <a:gd name="T49" fmla="*/ 90 h 104"/>
                  <a:gd name="T50" fmla="*/ 14 w 76"/>
                  <a:gd name="T51" fmla="*/ 95 h 104"/>
                  <a:gd name="T52" fmla="*/ 8 w 76"/>
                  <a:gd name="T53" fmla="*/ 100 h 104"/>
                  <a:gd name="T54" fmla="*/ 0 w 76"/>
                  <a:gd name="T55" fmla="*/ 104 h 104"/>
                  <a:gd name="T56" fmla="*/ 0 w 76"/>
                  <a:gd name="T57"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6" h="104">
                    <a:moveTo>
                      <a:pt x="0" y="103"/>
                    </a:moveTo>
                    <a:lnTo>
                      <a:pt x="1" y="103"/>
                    </a:lnTo>
                    <a:lnTo>
                      <a:pt x="8" y="99"/>
                    </a:lnTo>
                    <a:lnTo>
                      <a:pt x="14" y="93"/>
                    </a:lnTo>
                    <a:lnTo>
                      <a:pt x="21" y="87"/>
                    </a:lnTo>
                    <a:lnTo>
                      <a:pt x="28" y="81"/>
                    </a:lnTo>
                    <a:lnTo>
                      <a:pt x="35" y="75"/>
                    </a:lnTo>
                    <a:lnTo>
                      <a:pt x="41" y="68"/>
                    </a:lnTo>
                    <a:lnTo>
                      <a:pt x="46" y="60"/>
                    </a:lnTo>
                    <a:lnTo>
                      <a:pt x="51" y="50"/>
                    </a:lnTo>
                    <a:lnTo>
                      <a:pt x="58" y="42"/>
                    </a:lnTo>
                    <a:lnTo>
                      <a:pt x="62" y="32"/>
                    </a:lnTo>
                    <a:lnTo>
                      <a:pt x="67" y="21"/>
                    </a:lnTo>
                    <a:lnTo>
                      <a:pt x="71" y="11"/>
                    </a:lnTo>
                    <a:lnTo>
                      <a:pt x="76" y="0"/>
                    </a:lnTo>
                    <a:lnTo>
                      <a:pt x="72" y="12"/>
                    </a:lnTo>
                    <a:lnTo>
                      <a:pt x="68" y="24"/>
                    </a:lnTo>
                    <a:lnTo>
                      <a:pt x="63" y="35"/>
                    </a:lnTo>
                    <a:lnTo>
                      <a:pt x="59" y="45"/>
                    </a:lnTo>
                    <a:lnTo>
                      <a:pt x="53" y="53"/>
                    </a:lnTo>
                    <a:lnTo>
                      <a:pt x="47" y="62"/>
                    </a:lnTo>
                    <a:lnTo>
                      <a:pt x="42" y="70"/>
                    </a:lnTo>
                    <a:lnTo>
                      <a:pt x="37" y="78"/>
                    </a:lnTo>
                    <a:lnTo>
                      <a:pt x="29" y="83"/>
                    </a:lnTo>
                    <a:lnTo>
                      <a:pt x="22" y="90"/>
                    </a:lnTo>
                    <a:lnTo>
                      <a:pt x="14" y="95"/>
                    </a:lnTo>
                    <a:lnTo>
                      <a:pt x="8" y="100"/>
                    </a:lnTo>
                    <a:lnTo>
                      <a:pt x="0" y="104"/>
                    </a:lnTo>
                    <a:lnTo>
                      <a:pt x="0"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39" name="Freeform 619"/>
              <p:cNvSpPr>
                <a:spLocks/>
              </p:cNvSpPr>
              <p:nvPr/>
            </p:nvSpPr>
            <p:spPr bwMode="auto">
              <a:xfrm>
                <a:off x="2719" y="2024"/>
                <a:ext cx="9" cy="7"/>
              </a:xfrm>
              <a:custGeom>
                <a:avLst/>
                <a:gdLst>
                  <a:gd name="T0" fmla="*/ 9 w 9"/>
                  <a:gd name="T1" fmla="*/ 1 h 7"/>
                  <a:gd name="T2" fmla="*/ 9 w 9"/>
                  <a:gd name="T3" fmla="*/ 1 h 7"/>
                  <a:gd name="T4" fmla="*/ 2 w 9"/>
                  <a:gd name="T5" fmla="*/ 5 h 7"/>
                  <a:gd name="T6" fmla="*/ 0 w 9"/>
                  <a:gd name="T7" fmla="*/ 7 h 7"/>
                  <a:gd name="T8" fmla="*/ 4 w 9"/>
                  <a:gd name="T9" fmla="*/ 4 h 7"/>
                  <a:gd name="T10" fmla="*/ 9 w 9"/>
                  <a:gd name="T11" fmla="*/ 0 h 7"/>
                  <a:gd name="T12" fmla="*/ 9 w 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9" y="1"/>
                    </a:moveTo>
                    <a:lnTo>
                      <a:pt x="9" y="1"/>
                    </a:lnTo>
                    <a:lnTo>
                      <a:pt x="2" y="5"/>
                    </a:lnTo>
                    <a:lnTo>
                      <a:pt x="0" y="7"/>
                    </a:lnTo>
                    <a:lnTo>
                      <a:pt x="4" y="4"/>
                    </a:lnTo>
                    <a:lnTo>
                      <a:pt x="9" y="0"/>
                    </a:lnTo>
                    <a:lnTo>
                      <a:pt x="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0" name="Freeform 620"/>
              <p:cNvSpPr>
                <a:spLocks/>
              </p:cNvSpPr>
              <p:nvPr/>
            </p:nvSpPr>
            <p:spPr bwMode="auto">
              <a:xfrm>
                <a:off x="2728" y="2195"/>
                <a:ext cx="120" cy="319"/>
              </a:xfrm>
              <a:custGeom>
                <a:avLst/>
                <a:gdLst>
                  <a:gd name="T0" fmla="*/ 1 w 120"/>
                  <a:gd name="T1" fmla="*/ 0 h 319"/>
                  <a:gd name="T2" fmla="*/ 12 w 120"/>
                  <a:gd name="T3" fmla="*/ 0 h 319"/>
                  <a:gd name="T4" fmla="*/ 25 w 120"/>
                  <a:gd name="T5" fmla="*/ 0 h 319"/>
                  <a:gd name="T6" fmla="*/ 39 w 120"/>
                  <a:gd name="T7" fmla="*/ 3 h 319"/>
                  <a:gd name="T8" fmla="*/ 55 w 120"/>
                  <a:gd name="T9" fmla="*/ 7 h 319"/>
                  <a:gd name="T10" fmla="*/ 72 w 120"/>
                  <a:gd name="T11" fmla="*/ 16 h 319"/>
                  <a:gd name="T12" fmla="*/ 84 w 120"/>
                  <a:gd name="T13" fmla="*/ 28 h 319"/>
                  <a:gd name="T14" fmla="*/ 97 w 120"/>
                  <a:gd name="T15" fmla="*/ 45 h 319"/>
                  <a:gd name="T16" fmla="*/ 109 w 120"/>
                  <a:gd name="T17" fmla="*/ 66 h 319"/>
                  <a:gd name="T18" fmla="*/ 116 w 120"/>
                  <a:gd name="T19" fmla="*/ 91 h 319"/>
                  <a:gd name="T20" fmla="*/ 118 w 120"/>
                  <a:gd name="T21" fmla="*/ 104 h 319"/>
                  <a:gd name="T22" fmla="*/ 120 w 120"/>
                  <a:gd name="T23" fmla="*/ 120 h 319"/>
                  <a:gd name="T24" fmla="*/ 118 w 120"/>
                  <a:gd name="T25" fmla="*/ 142 h 319"/>
                  <a:gd name="T26" fmla="*/ 116 w 120"/>
                  <a:gd name="T27" fmla="*/ 164 h 319"/>
                  <a:gd name="T28" fmla="*/ 111 w 120"/>
                  <a:gd name="T29" fmla="*/ 183 h 319"/>
                  <a:gd name="T30" fmla="*/ 105 w 120"/>
                  <a:gd name="T31" fmla="*/ 204 h 319"/>
                  <a:gd name="T32" fmla="*/ 97 w 120"/>
                  <a:gd name="T33" fmla="*/ 220 h 319"/>
                  <a:gd name="T34" fmla="*/ 91 w 120"/>
                  <a:gd name="T35" fmla="*/ 236 h 319"/>
                  <a:gd name="T36" fmla="*/ 82 w 120"/>
                  <a:gd name="T37" fmla="*/ 250 h 319"/>
                  <a:gd name="T38" fmla="*/ 72 w 120"/>
                  <a:gd name="T39" fmla="*/ 265 h 319"/>
                  <a:gd name="T40" fmla="*/ 55 w 120"/>
                  <a:gd name="T41" fmla="*/ 282 h 319"/>
                  <a:gd name="T42" fmla="*/ 37 w 120"/>
                  <a:gd name="T43" fmla="*/ 298 h 319"/>
                  <a:gd name="T44" fmla="*/ 18 w 120"/>
                  <a:gd name="T45" fmla="*/ 308 h 319"/>
                  <a:gd name="T46" fmla="*/ 1 w 120"/>
                  <a:gd name="T47" fmla="*/ 319 h 319"/>
                  <a:gd name="T48" fmla="*/ 0 w 120"/>
                  <a:gd name="T49" fmla="*/ 299 h 319"/>
                  <a:gd name="T50" fmla="*/ 20 w 120"/>
                  <a:gd name="T51" fmla="*/ 290 h 319"/>
                  <a:gd name="T52" fmla="*/ 32 w 120"/>
                  <a:gd name="T53" fmla="*/ 282 h 319"/>
                  <a:gd name="T54" fmla="*/ 45 w 120"/>
                  <a:gd name="T55" fmla="*/ 274 h 319"/>
                  <a:gd name="T56" fmla="*/ 55 w 120"/>
                  <a:gd name="T57" fmla="*/ 261 h 319"/>
                  <a:gd name="T58" fmla="*/ 67 w 120"/>
                  <a:gd name="T59" fmla="*/ 249 h 319"/>
                  <a:gd name="T60" fmla="*/ 76 w 120"/>
                  <a:gd name="T61" fmla="*/ 233 h 319"/>
                  <a:gd name="T62" fmla="*/ 86 w 120"/>
                  <a:gd name="T63" fmla="*/ 219 h 319"/>
                  <a:gd name="T64" fmla="*/ 92 w 120"/>
                  <a:gd name="T65" fmla="*/ 199 h 319"/>
                  <a:gd name="T66" fmla="*/ 97 w 120"/>
                  <a:gd name="T67" fmla="*/ 179 h 319"/>
                  <a:gd name="T68" fmla="*/ 100 w 120"/>
                  <a:gd name="T69" fmla="*/ 156 h 319"/>
                  <a:gd name="T70" fmla="*/ 103 w 120"/>
                  <a:gd name="T71" fmla="*/ 132 h 319"/>
                  <a:gd name="T72" fmla="*/ 100 w 120"/>
                  <a:gd name="T73" fmla="*/ 115 h 319"/>
                  <a:gd name="T74" fmla="*/ 97 w 120"/>
                  <a:gd name="T75" fmla="*/ 100 h 319"/>
                  <a:gd name="T76" fmla="*/ 87 w 120"/>
                  <a:gd name="T77" fmla="*/ 77 h 319"/>
                  <a:gd name="T78" fmla="*/ 70 w 120"/>
                  <a:gd name="T79" fmla="*/ 58 h 319"/>
                  <a:gd name="T80" fmla="*/ 51 w 120"/>
                  <a:gd name="T81" fmla="*/ 46 h 319"/>
                  <a:gd name="T82" fmla="*/ 35 w 120"/>
                  <a:gd name="T83" fmla="*/ 34 h 319"/>
                  <a:gd name="T84" fmla="*/ 21 w 120"/>
                  <a:gd name="T85" fmla="*/ 28 h 319"/>
                  <a:gd name="T86" fmla="*/ 5 w 120"/>
                  <a:gd name="T87" fmla="*/ 23 h 319"/>
                  <a:gd name="T88" fmla="*/ 0 w 120"/>
                  <a:gd name="T89"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319">
                    <a:moveTo>
                      <a:pt x="0" y="0"/>
                    </a:moveTo>
                    <a:lnTo>
                      <a:pt x="1" y="0"/>
                    </a:lnTo>
                    <a:lnTo>
                      <a:pt x="10" y="0"/>
                    </a:lnTo>
                    <a:lnTo>
                      <a:pt x="12" y="0"/>
                    </a:lnTo>
                    <a:lnTo>
                      <a:pt x="17" y="0"/>
                    </a:lnTo>
                    <a:lnTo>
                      <a:pt x="25" y="0"/>
                    </a:lnTo>
                    <a:lnTo>
                      <a:pt x="32" y="0"/>
                    </a:lnTo>
                    <a:lnTo>
                      <a:pt x="39" y="3"/>
                    </a:lnTo>
                    <a:lnTo>
                      <a:pt x="47" y="4"/>
                    </a:lnTo>
                    <a:lnTo>
                      <a:pt x="55" y="7"/>
                    </a:lnTo>
                    <a:lnTo>
                      <a:pt x="63" y="11"/>
                    </a:lnTo>
                    <a:lnTo>
                      <a:pt x="72" y="16"/>
                    </a:lnTo>
                    <a:lnTo>
                      <a:pt x="78" y="21"/>
                    </a:lnTo>
                    <a:lnTo>
                      <a:pt x="84" y="28"/>
                    </a:lnTo>
                    <a:lnTo>
                      <a:pt x="91" y="36"/>
                    </a:lnTo>
                    <a:lnTo>
                      <a:pt x="97" y="45"/>
                    </a:lnTo>
                    <a:lnTo>
                      <a:pt x="103" y="54"/>
                    </a:lnTo>
                    <a:lnTo>
                      <a:pt x="109" y="66"/>
                    </a:lnTo>
                    <a:lnTo>
                      <a:pt x="112" y="78"/>
                    </a:lnTo>
                    <a:lnTo>
                      <a:pt x="116" y="91"/>
                    </a:lnTo>
                    <a:lnTo>
                      <a:pt x="117" y="96"/>
                    </a:lnTo>
                    <a:lnTo>
                      <a:pt x="118" y="104"/>
                    </a:lnTo>
                    <a:lnTo>
                      <a:pt x="118" y="112"/>
                    </a:lnTo>
                    <a:lnTo>
                      <a:pt x="120" y="120"/>
                    </a:lnTo>
                    <a:lnTo>
                      <a:pt x="118" y="131"/>
                    </a:lnTo>
                    <a:lnTo>
                      <a:pt x="118" y="142"/>
                    </a:lnTo>
                    <a:lnTo>
                      <a:pt x="117" y="153"/>
                    </a:lnTo>
                    <a:lnTo>
                      <a:pt x="116" y="164"/>
                    </a:lnTo>
                    <a:lnTo>
                      <a:pt x="113" y="173"/>
                    </a:lnTo>
                    <a:lnTo>
                      <a:pt x="111" y="183"/>
                    </a:lnTo>
                    <a:lnTo>
                      <a:pt x="108" y="194"/>
                    </a:lnTo>
                    <a:lnTo>
                      <a:pt x="105" y="204"/>
                    </a:lnTo>
                    <a:lnTo>
                      <a:pt x="101" y="212"/>
                    </a:lnTo>
                    <a:lnTo>
                      <a:pt x="97" y="220"/>
                    </a:lnTo>
                    <a:lnTo>
                      <a:pt x="93" y="228"/>
                    </a:lnTo>
                    <a:lnTo>
                      <a:pt x="91" y="236"/>
                    </a:lnTo>
                    <a:lnTo>
                      <a:pt x="86" y="243"/>
                    </a:lnTo>
                    <a:lnTo>
                      <a:pt x="82" y="250"/>
                    </a:lnTo>
                    <a:lnTo>
                      <a:pt x="76" y="257"/>
                    </a:lnTo>
                    <a:lnTo>
                      <a:pt x="72" y="265"/>
                    </a:lnTo>
                    <a:lnTo>
                      <a:pt x="63" y="273"/>
                    </a:lnTo>
                    <a:lnTo>
                      <a:pt x="55" y="282"/>
                    </a:lnTo>
                    <a:lnTo>
                      <a:pt x="46" y="290"/>
                    </a:lnTo>
                    <a:lnTo>
                      <a:pt x="37" y="298"/>
                    </a:lnTo>
                    <a:lnTo>
                      <a:pt x="28" y="303"/>
                    </a:lnTo>
                    <a:lnTo>
                      <a:pt x="18" y="308"/>
                    </a:lnTo>
                    <a:lnTo>
                      <a:pt x="9" y="314"/>
                    </a:lnTo>
                    <a:lnTo>
                      <a:pt x="1" y="319"/>
                    </a:lnTo>
                    <a:lnTo>
                      <a:pt x="0" y="319"/>
                    </a:lnTo>
                    <a:lnTo>
                      <a:pt x="0" y="299"/>
                    </a:lnTo>
                    <a:lnTo>
                      <a:pt x="8" y="297"/>
                    </a:lnTo>
                    <a:lnTo>
                      <a:pt x="20" y="290"/>
                    </a:lnTo>
                    <a:lnTo>
                      <a:pt x="25" y="286"/>
                    </a:lnTo>
                    <a:lnTo>
                      <a:pt x="32" y="282"/>
                    </a:lnTo>
                    <a:lnTo>
                      <a:pt x="38" y="278"/>
                    </a:lnTo>
                    <a:lnTo>
                      <a:pt x="45" y="274"/>
                    </a:lnTo>
                    <a:lnTo>
                      <a:pt x="50" y="268"/>
                    </a:lnTo>
                    <a:lnTo>
                      <a:pt x="55" y="261"/>
                    </a:lnTo>
                    <a:lnTo>
                      <a:pt x="61" y="254"/>
                    </a:lnTo>
                    <a:lnTo>
                      <a:pt x="67" y="249"/>
                    </a:lnTo>
                    <a:lnTo>
                      <a:pt x="71" y="241"/>
                    </a:lnTo>
                    <a:lnTo>
                      <a:pt x="76" y="233"/>
                    </a:lnTo>
                    <a:lnTo>
                      <a:pt x="80" y="225"/>
                    </a:lnTo>
                    <a:lnTo>
                      <a:pt x="86" y="219"/>
                    </a:lnTo>
                    <a:lnTo>
                      <a:pt x="88" y="208"/>
                    </a:lnTo>
                    <a:lnTo>
                      <a:pt x="92" y="199"/>
                    </a:lnTo>
                    <a:lnTo>
                      <a:pt x="95" y="189"/>
                    </a:lnTo>
                    <a:lnTo>
                      <a:pt x="97" y="179"/>
                    </a:lnTo>
                    <a:lnTo>
                      <a:pt x="99" y="167"/>
                    </a:lnTo>
                    <a:lnTo>
                      <a:pt x="100" y="156"/>
                    </a:lnTo>
                    <a:lnTo>
                      <a:pt x="101" y="144"/>
                    </a:lnTo>
                    <a:lnTo>
                      <a:pt x="103" y="132"/>
                    </a:lnTo>
                    <a:lnTo>
                      <a:pt x="101" y="123"/>
                    </a:lnTo>
                    <a:lnTo>
                      <a:pt x="100" y="115"/>
                    </a:lnTo>
                    <a:lnTo>
                      <a:pt x="99" y="107"/>
                    </a:lnTo>
                    <a:lnTo>
                      <a:pt x="97" y="100"/>
                    </a:lnTo>
                    <a:lnTo>
                      <a:pt x="92" y="87"/>
                    </a:lnTo>
                    <a:lnTo>
                      <a:pt x="87" y="77"/>
                    </a:lnTo>
                    <a:lnTo>
                      <a:pt x="78" y="66"/>
                    </a:lnTo>
                    <a:lnTo>
                      <a:pt x="70" y="58"/>
                    </a:lnTo>
                    <a:lnTo>
                      <a:pt x="61" y="50"/>
                    </a:lnTo>
                    <a:lnTo>
                      <a:pt x="51" y="46"/>
                    </a:lnTo>
                    <a:lnTo>
                      <a:pt x="43" y="40"/>
                    </a:lnTo>
                    <a:lnTo>
                      <a:pt x="35" y="34"/>
                    </a:lnTo>
                    <a:lnTo>
                      <a:pt x="28" y="31"/>
                    </a:lnTo>
                    <a:lnTo>
                      <a:pt x="21" y="28"/>
                    </a:lnTo>
                    <a:lnTo>
                      <a:pt x="13" y="24"/>
                    </a:lnTo>
                    <a:lnTo>
                      <a:pt x="5" y="23"/>
                    </a:lnTo>
                    <a:lnTo>
                      <a:pt x="0" y="2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1" name="Freeform 621"/>
              <p:cNvSpPr>
                <a:spLocks/>
              </p:cNvSpPr>
              <p:nvPr/>
            </p:nvSpPr>
            <p:spPr bwMode="auto">
              <a:xfrm>
                <a:off x="2728" y="2249"/>
                <a:ext cx="62" cy="200"/>
              </a:xfrm>
              <a:custGeom>
                <a:avLst/>
                <a:gdLst>
                  <a:gd name="T0" fmla="*/ 0 w 62"/>
                  <a:gd name="T1" fmla="*/ 0 h 200"/>
                  <a:gd name="T2" fmla="*/ 9 w 62"/>
                  <a:gd name="T3" fmla="*/ 0 h 200"/>
                  <a:gd name="T4" fmla="*/ 16 w 62"/>
                  <a:gd name="T5" fmla="*/ 0 h 200"/>
                  <a:gd name="T6" fmla="*/ 24 w 62"/>
                  <a:gd name="T7" fmla="*/ 0 h 200"/>
                  <a:gd name="T8" fmla="*/ 30 w 62"/>
                  <a:gd name="T9" fmla="*/ 2 h 200"/>
                  <a:gd name="T10" fmla="*/ 38 w 62"/>
                  <a:gd name="T11" fmla="*/ 6 h 200"/>
                  <a:gd name="T12" fmla="*/ 42 w 62"/>
                  <a:gd name="T13" fmla="*/ 9 h 200"/>
                  <a:gd name="T14" fmla="*/ 47 w 62"/>
                  <a:gd name="T15" fmla="*/ 16 h 200"/>
                  <a:gd name="T16" fmla="*/ 51 w 62"/>
                  <a:gd name="T17" fmla="*/ 23 h 200"/>
                  <a:gd name="T18" fmla="*/ 55 w 62"/>
                  <a:gd name="T19" fmla="*/ 31 h 200"/>
                  <a:gd name="T20" fmla="*/ 57 w 62"/>
                  <a:gd name="T21" fmla="*/ 38 h 200"/>
                  <a:gd name="T22" fmla="*/ 59 w 62"/>
                  <a:gd name="T23" fmla="*/ 46 h 200"/>
                  <a:gd name="T24" fmla="*/ 61 w 62"/>
                  <a:gd name="T25" fmla="*/ 56 h 200"/>
                  <a:gd name="T26" fmla="*/ 62 w 62"/>
                  <a:gd name="T27" fmla="*/ 67 h 200"/>
                  <a:gd name="T28" fmla="*/ 61 w 62"/>
                  <a:gd name="T29" fmla="*/ 78 h 200"/>
                  <a:gd name="T30" fmla="*/ 59 w 62"/>
                  <a:gd name="T31" fmla="*/ 88 h 200"/>
                  <a:gd name="T32" fmla="*/ 58 w 62"/>
                  <a:gd name="T33" fmla="*/ 98 h 200"/>
                  <a:gd name="T34" fmla="*/ 57 w 62"/>
                  <a:gd name="T35" fmla="*/ 108 h 200"/>
                  <a:gd name="T36" fmla="*/ 54 w 62"/>
                  <a:gd name="T37" fmla="*/ 116 h 200"/>
                  <a:gd name="T38" fmla="*/ 51 w 62"/>
                  <a:gd name="T39" fmla="*/ 125 h 200"/>
                  <a:gd name="T40" fmla="*/ 49 w 62"/>
                  <a:gd name="T41" fmla="*/ 133 h 200"/>
                  <a:gd name="T42" fmla="*/ 47 w 62"/>
                  <a:gd name="T43" fmla="*/ 142 h 200"/>
                  <a:gd name="T44" fmla="*/ 43 w 62"/>
                  <a:gd name="T45" fmla="*/ 149 h 200"/>
                  <a:gd name="T46" fmla="*/ 39 w 62"/>
                  <a:gd name="T47" fmla="*/ 157 h 200"/>
                  <a:gd name="T48" fmla="*/ 35 w 62"/>
                  <a:gd name="T49" fmla="*/ 164 h 200"/>
                  <a:gd name="T50" fmla="*/ 32 w 62"/>
                  <a:gd name="T51" fmla="*/ 170 h 200"/>
                  <a:gd name="T52" fmla="*/ 22 w 62"/>
                  <a:gd name="T53" fmla="*/ 181 h 200"/>
                  <a:gd name="T54" fmla="*/ 13 w 62"/>
                  <a:gd name="T55" fmla="*/ 192 h 200"/>
                  <a:gd name="T56" fmla="*/ 3 w 62"/>
                  <a:gd name="T57" fmla="*/ 199 h 200"/>
                  <a:gd name="T58" fmla="*/ 0 w 62"/>
                  <a:gd name="T59" fmla="*/ 200 h 200"/>
                  <a:gd name="T60" fmla="*/ 0 w 62"/>
                  <a:gd name="T61" fmla="*/ 185 h 200"/>
                  <a:gd name="T62" fmla="*/ 3 w 62"/>
                  <a:gd name="T63" fmla="*/ 183 h 200"/>
                  <a:gd name="T64" fmla="*/ 10 w 62"/>
                  <a:gd name="T65" fmla="*/ 175 h 200"/>
                  <a:gd name="T66" fmla="*/ 20 w 62"/>
                  <a:gd name="T67" fmla="*/ 167 h 200"/>
                  <a:gd name="T68" fmla="*/ 24 w 62"/>
                  <a:gd name="T69" fmla="*/ 160 h 200"/>
                  <a:gd name="T70" fmla="*/ 29 w 62"/>
                  <a:gd name="T71" fmla="*/ 152 h 200"/>
                  <a:gd name="T72" fmla="*/ 33 w 62"/>
                  <a:gd name="T73" fmla="*/ 141 h 200"/>
                  <a:gd name="T74" fmla="*/ 37 w 62"/>
                  <a:gd name="T75" fmla="*/ 132 h 200"/>
                  <a:gd name="T76" fmla="*/ 39 w 62"/>
                  <a:gd name="T77" fmla="*/ 120 h 200"/>
                  <a:gd name="T78" fmla="*/ 42 w 62"/>
                  <a:gd name="T79" fmla="*/ 108 h 200"/>
                  <a:gd name="T80" fmla="*/ 43 w 62"/>
                  <a:gd name="T81" fmla="*/ 94 h 200"/>
                  <a:gd name="T82" fmla="*/ 45 w 62"/>
                  <a:gd name="T83" fmla="*/ 81 h 200"/>
                  <a:gd name="T84" fmla="*/ 43 w 62"/>
                  <a:gd name="T85" fmla="*/ 69 h 200"/>
                  <a:gd name="T86" fmla="*/ 42 w 62"/>
                  <a:gd name="T87" fmla="*/ 60 h 200"/>
                  <a:gd name="T88" fmla="*/ 38 w 62"/>
                  <a:gd name="T89" fmla="*/ 52 h 200"/>
                  <a:gd name="T90" fmla="*/ 35 w 62"/>
                  <a:gd name="T91" fmla="*/ 48 h 200"/>
                  <a:gd name="T92" fmla="*/ 26 w 62"/>
                  <a:gd name="T93" fmla="*/ 40 h 200"/>
                  <a:gd name="T94" fmla="*/ 17 w 62"/>
                  <a:gd name="T95" fmla="*/ 37 h 200"/>
                  <a:gd name="T96" fmla="*/ 16 w 62"/>
                  <a:gd name="T97" fmla="*/ 34 h 200"/>
                  <a:gd name="T98" fmla="*/ 4 w 62"/>
                  <a:gd name="T99" fmla="*/ 25 h 200"/>
                  <a:gd name="T100" fmla="*/ 0 w 62"/>
                  <a:gd name="T101" fmla="*/ 24 h 200"/>
                  <a:gd name="T102" fmla="*/ 0 w 62"/>
                  <a:gd name="T103"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 h="200">
                    <a:moveTo>
                      <a:pt x="0" y="0"/>
                    </a:moveTo>
                    <a:lnTo>
                      <a:pt x="9" y="0"/>
                    </a:lnTo>
                    <a:lnTo>
                      <a:pt x="16" y="0"/>
                    </a:lnTo>
                    <a:lnTo>
                      <a:pt x="24" y="0"/>
                    </a:lnTo>
                    <a:lnTo>
                      <a:pt x="30" y="2"/>
                    </a:lnTo>
                    <a:lnTo>
                      <a:pt x="38" y="6"/>
                    </a:lnTo>
                    <a:lnTo>
                      <a:pt x="42" y="9"/>
                    </a:lnTo>
                    <a:lnTo>
                      <a:pt x="47" y="16"/>
                    </a:lnTo>
                    <a:lnTo>
                      <a:pt x="51" y="23"/>
                    </a:lnTo>
                    <a:lnTo>
                      <a:pt x="55" y="31"/>
                    </a:lnTo>
                    <a:lnTo>
                      <a:pt x="57" y="38"/>
                    </a:lnTo>
                    <a:lnTo>
                      <a:pt x="59" y="46"/>
                    </a:lnTo>
                    <a:lnTo>
                      <a:pt x="61" y="56"/>
                    </a:lnTo>
                    <a:lnTo>
                      <a:pt x="62" y="67"/>
                    </a:lnTo>
                    <a:lnTo>
                      <a:pt x="61" y="78"/>
                    </a:lnTo>
                    <a:lnTo>
                      <a:pt x="59" y="88"/>
                    </a:lnTo>
                    <a:lnTo>
                      <a:pt x="58" y="98"/>
                    </a:lnTo>
                    <a:lnTo>
                      <a:pt x="57" y="108"/>
                    </a:lnTo>
                    <a:lnTo>
                      <a:pt x="54" y="116"/>
                    </a:lnTo>
                    <a:lnTo>
                      <a:pt x="51" y="125"/>
                    </a:lnTo>
                    <a:lnTo>
                      <a:pt x="49" y="133"/>
                    </a:lnTo>
                    <a:lnTo>
                      <a:pt x="47" y="142"/>
                    </a:lnTo>
                    <a:lnTo>
                      <a:pt x="43" y="149"/>
                    </a:lnTo>
                    <a:lnTo>
                      <a:pt x="39" y="157"/>
                    </a:lnTo>
                    <a:lnTo>
                      <a:pt x="35" y="164"/>
                    </a:lnTo>
                    <a:lnTo>
                      <a:pt x="32" y="170"/>
                    </a:lnTo>
                    <a:lnTo>
                      <a:pt x="22" y="181"/>
                    </a:lnTo>
                    <a:lnTo>
                      <a:pt x="13" y="192"/>
                    </a:lnTo>
                    <a:lnTo>
                      <a:pt x="3" y="199"/>
                    </a:lnTo>
                    <a:lnTo>
                      <a:pt x="0" y="200"/>
                    </a:lnTo>
                    <a:lnTo>
                      <a:pt x="0" y="185"/>
                    </a:lnTo>
                    <a:lnTo>
                      <a:pt x="3" y="183"/>
                    </a:lnTo>
                    <a:lnTo>
                      <a:pt x="10" y="175"/>
                    </a:lnTo>
                    <a:lnTo>
                      <a:pt x="20" y="167"/>
                    </a:lnTo>
                    <a:lnTo>
                      <a:pt x="24" y="160"/>
                    </a:lnTo>
                    <a:lnTo>
                      <a:pt x="29" y="152"/>
                    </a:lnTo>
                    <a:lnTo>
                      <a:pt x="33" y="141"/>
                    </a:lnTo>
                    <a:lnTo>
                      <a:pt x="37" y="132"/>
                    </a:lnTo>
                    <a:lnTo>
                      <a:pt x="39" y="120"/>
                    </a:lnTo>
                    <a:lnTo>
                      <a:pt x="42" y="108"/>
                    </a:lnTo>
                    <a:lnTo>
                      <a:pt x="43" y="94"/>
                    </a:lnTo>
                    <a:lnTo>
                      <a:pt x="45" y="81"/>
                    </a:lnTo>
                    <a:lnTo>
                      <a:pt x="43" y="69"/>
                    </a:lnTo>
                    <a:lnTo>
                      <a:pt x="42" y="60"/>
                    </a:lnTo>
                    <a:lnTo>
                      <a:pt x="38" y="52"/>
                    </a:lnTo>
                    <a:lnTo>
                      <a:pt x="35" y="48"/>
                    </a:lnTo>
                    <a:lnTo>
                      <a:pt x="26" y="40"/>
                    </a:lnTo>
                    <a:lnTo>
                      <a:pt x="17" y="37"/>
                    </a:lnTo>
                    <a:lnTo>
                      <a:pt x="16" y="34"/>
                    </a:lnTo>
                    <a:lnTo>
                      <a:pt x="4" y="25"/>
                    </a:lnTo>
                    <a:lnTo>
                      <a:pt x="0" y="24"/>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2" name="Freeform 622"/>
              <p:cNvSpPr>
                <a:spLocks/>
              </p:cNvSpPr>
              <p:nvPr/>
            </p:nvSpPr>
            <p:spPr bwMode="auto">
              <a:xfrm>
                <a:off x="2728" y="2360"/>
                <a:ext cx="79" cy="116"/>
              </a:xfrm>
              <a:custGeom>
                <a:avLst/>
                <a:gdLst>
                  <a:gd name="T0" fmla="*/ 0 w 79"/>
                  <a:gd name="T1" fmla="*/ 113 h 116"/>
                  <a:gd name="T2" fmla="*/ 8 w 79"/>
                  <a:gd name="T3" fmla="*/ 109 h 116"/>
                  <a:gd name="T4" fmla="*/ 14 w 79"/>
                  <a:gd name="T5" fmla="*/ 103 h 116"/>
                  <a:gd name="T6" fmla="*/ 22 w 79"/>
                  <a:gd name="T7" fmla="*/ 97 h 116"/>
                  <a:gd name="T8" fmla="*/ 30 w 79"/>
                  <a:gd name="T9" fmla="*/ 91 h 116"/>
                  <a:gd name="T10" fmla="*/ 38 w 79"/>
                  <a:gd name="T11" fmla="*/ 84 h 116"/>
                  <a:gd name="T12" fmla="*/ 43 w 79"/>
                  <a:gd name="T13" fmla="*/ 75 h 116"/>
                  <a:gd name="T14" fmla="*/ 50 w 79"/>
                  <a:gd name="T15" fmla="*/ 67 h 116"/>
                  <a:gd name="T16" fmla="*/ 55 w 79"/>
                  <a:gd name="T17" fmla="*/ 56 h 116"/>
                  <a:gd name="T18" fmla="*/ 62 w 79"/>
                  <a:gd name="T19" fmla="*/ 47 h 116"/>
                  <a:gd name="T20" fmla="*/ 66 w 79"/>
                  <a:gd name="T21" fmla="*/ 35 h 116"/>
                  <a:gd name="T22" fmla="*/ 71 w 79"/>
                  <a:gd name="T23" fmla="*/ 25 h 116"/>
                  <a:gd name="T24" fmla="*/ 75 w 79"/>
                  <a:gd name="T25" fmla="*/ 12 h 116"/>
                  <a:gd name="T26" fmla="*/ 79 w 79"/>
                  <a:gd name="T27" fmla="*/ 0 h 116"/>
                  <a:gd name="T28" fmla="*/ 75 w 79"/>
                  <a:gd name="T29" fmla="*/ 13 h 116"/>
                  <a:gd name="T30" fmla="*/ 72 w 79"/>
                  <a:gd name="T31" fmla="*/ 28 h 116"/>
                  <a:gd name="T32" fmla="*/ 67 w 79"/>
                  <a:gd name="T33" fmla="*/ 39 h 116"/>
                  <a:gd name="T34" fmla="*/ 63 w 79"/>
                  <a:gd name="T35" fmla="*/ 51 h 116"/>
                  <a:gd name="T36" fmla="*/ 57 w 79"/>
                  <a:gd name="T37" fmla="*/ 60 h 116"/>
                  <a:gd name="T38" fmla="*/ 51 w 79"/>
                  <a:gd name="T39" fmla="*/ 71 h 116"/>
                  <a:gd name="T40" fmla="*/ 45 w 79"/>
                  <a:gd name="T41" fmla="*/ 79 h 116"/>
                  <a:gd name="T42" fmla="*/ 38 w 79"/>
                  <a:gd name="T43" fmla="*/ 88 h 116"/>
                  <a:gd name="T44" fmla="*/ 30 w 79"/>
                  <a:gd name="T45" fmla="*/ 95 h 116"/>
                  <a:gd name="T46" fmla="*/ 22 w 79"/>
                  <a:gd name="T47" fmla="*/ 101 h 116"/>
                  <a:gd name="T48" fmla="*/ 14 w 79"/>
                  <a:gd name="T49" fmla="*/ 107 h 116"/>
                  <a:gd name="T50" fmla="*/ 8 w 79"/>
                  <a:gd name="T51" fmla="*/ 113 h 116"/>
                  <a:gd name="T52" fmla="*/ 0 w 79"/>
                  <a:gd name="T53" fmla="*/ 116 h 116"/>
                  <a:gd name="T54" fmla="*/ 0 w 79"/>
                  <a:gd name="T55" fmla="*/ 11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6">
                    <a:moveTo>
                      <a:pt x="0" y="113"/>
                    </a:moveTo>
                    <a:lnTo>
                      <a:pt x="8" y="109"/>
                    </a:lnTo>
                    <a:lnTo>
                      <a:pt x="14" y="103"/>
                    </a:lnTo>
                    <a:lnTo>
                      <a:pt x="22" y="97"/>
                    </a:lnTo>
                    <a:lnTo>
                      <a:pt x="30" y="91"/>
                    </a:lnTo>
                    <a:lnTo>
                      <a:pt x="38" y="84"/>
                    </a:lnTo>
                    <a:lnTo>
                      <a:pt x="43" y="75"/>
                    </a:lnTo>
                    <a:lnTo>
                      <a:pt x="50" y="67"/>
                    </a:lnTo>
                    <a:lnTo>
                      <a:pt x="55" y="56"/>
                    </a:lnTo>
                    <a:lnTo>
                      <a:pt x="62" y="47"/>
                    </a:lnTo>
                    <a:lnTo>
                      <a:pt x="66" y="35"/>
                    </a:lnTo>
                    <a:lnTo>
                      <a:pt x="71" y="25"/>
                    </a:lnTo>
                    <a:lnTo>
                      <a:pt x="75" y="12"/>
                    </a:lnTo>
                    <a:lnTo>
                      <a:pt x="79" y="0"/>
                    </a:lnTo>
                    <a:lnTo>
                      <a:pt x="75" y="13"/>
                    </a:lnTo>
                    <a:lnTo>
                      <a:pt x="72" y="28"/>
                    </a:lnTo>
                    <a:lnTo>
                      <a:pt x="67" y="39"/>
                    </a:lnTo>
                    <a:lnTo>
                      <a:pt x="63" y="51"/>
                    </a:lnTo>
                    <a:lnTo>
                      <a:pt x="57" y="60"/>
                    </a:lnTo>
                    <a:lnTo>
                      <a:pt x="51" y="71"/>
                    </a:lnTo>
                    <a:lnTo>
                      <a:pt x="45" y="79"/>
                    </a:lnTo>
                    <a:lnTo>
                      <a:pt x="38" y="88"/>
                    </a:lnTo>
                    <a:lnTo>
                      <a:pt x="30" y="95"/>
                    </a:lnTo>
                    <a:lnTo>
                      <a:pt x="22" y="101"/>
                    </a:lnTo>
                    <a:lnTo>
                      <a:pt x="14" y="107"/>
                    </a:lnTo>
                    <a:lnTo>
                      <a:pt x="8" y="113"/>
                    </a:lnTo>
                    <a:lnTo>
                      <a:pt x="0" y="116"/>
                    </a:lnTo>
                    <a:lnTo>
                      <a:pt x="0"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3" name="Freeform 623"/>
              <p:cNvSpPr>
                <a:spLocks/>
              </p:cNvSpPr>
              <p:nvPr/>
            </p:nvSpPr>
            <p:spPr bwMode="auto">
              <a:xfrm>
                <a:off x="2713" y="2476"/>
                <a:ext cx="15" cy="6"/>
              </a:xfrm>
              <a:custGeom>
                <a:avLst/>
                <a:gdLst>
                  <a:gd name="T0" fmla="*/ 15 w 15"/>
                  <a:gd name="T1" fmla="*/ 0 h 6"/>
                  <a:gd name="T2" fmla="*/ 15 w 15"/>
                  <a:gd name="T3" fmla="*/ 0 h 6"/>
                  <a:gd name="T4" fmla="*/ 7 w 15"/>
                  <a:gd name="T5" fmla="*/ 4 h 6"/>
                  <a:gd name="T6" fmla="*/ 0 w 15"/>
                  <a:gd name="T7" fmla="*/ 6 h 6"/>
                  <a:gd name="T8" fmla="*/ 15 w 15"/>
                  <a:gd name="T9" fmla="*/ 0 h 6"/>
                </a:gdLst>
                <a:ahLst/>
                <a:cxnLst>
                  <a:cxn ang="0">
                    <a:pos x="T0" y="T1"/>
                  </a:cxn>
                  <a:cxn ang="0">
                    <a:pos x="T2" y="T3"/>
                  </a:cxn>
                  <a:cxn ang="0">
                    <a:pos x="T4" y="T5"/>
                  </a:cxn>
                  <a:cxn ang="0">
                    <a:pos x="T6" y="T7"/>
                  </a:cxn>
                  <a:cxn ang="0">
                    <a:pos x="T8" y="T9"/>
                  </a:cxn>
                </a:cxnLst>
                <a:rect l="0" t="0" r="r" b="b"/>
                <a:pathLst>
                  <a:path w="15" h="6">
                    <a:moveTo>
                      <a:pt x="15" y="0"/>
                    </a:moveTo>
                    <a:lnTo>
                      <a:pt x="15" y="0"/>
                    </a:lnTo>
                    <a:lnTo>
                      <a:pt x="7" y="4"/>
                    </a:lnTo>
                    <a:lnTo>
                      <a:pt x="0" y="6"/>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4" name="Freeform 624"/>
              <p:cNvSpPr>
                <a:spLocks/>
              </p:cNvSpPr>
              <p:nvPr/>
            </p:nvSpPr>
            <p:spPr bwMode="auto">
              <a:xfrm>
                <a:off x="2728" y="2654"/>
                <a:ext cx="62" cy="268"/>
              </a:xfrm>
              <a:custGeom>
                <a:avLst/>
                <a:gdLst>
                  <a:gd name="T0" fmla="*/ 0 w 62"/>
                  <a:gd name="T1" fmla="*/ 0 h 268"/>
                  <a:gd name="T2" fmla="*/ 8 w 62"/>
                  <a:gd name="T3" fmla="*/ 3 h 268"/>
                  <a:gd name="T4" fmla="*/ 16 w 62"/>
                  <a:gd name="T5" fmla="*/ 7 h 268"/>
                  <a:gd name="T6" fmla="*/ 21 w 62"/>
                  <a:gd name="T7" fmla="*/ 11 h 268"/>
                  <a:gd name="T8" fmla="*/ 28 w 62"/>
                  <a:gd name="T9" fmla="*/ 19 h 268"/>
                  <a:gd name="T10" fmla="*/ 34 w 62"/>
                  <a:gd name="T11" fmla="*/ 27 h 268"/>
                  <a:gd name="T12" fmla="*/ 41 w 62"/>
                  <a:gd name="T13" fmla="*/ 35 h 268"/>
                  <a:gd name="T14" fmla="*/ 46 w 62"/>
                  <a:gd name="T15" fmla="*/ 44 h 268"/>
                  <a:gd name="T16" fmla="*/ 53 w 62"/>
                  <a:gd name="T17" fmla="*/ 56 h 268"/>
                  <a:gd name="T18" fmla="*/ 55 w 62"/>
                  <a:gd name="T19" fmla="*/ 68 h 268"/>
                  <a:gd name="T20" fmla="*/ 59 w 62"/>
                  <a:gd name="T21" fmla="*/ 80 h 268"/>
                  <a:gd name="T22" fmla="*/ 59 w 62"/>
                  <a:gd name="T23" fmla="*/ 86 h 268"/>
                  <a:gd name="T24" fmla="*/ 61 w 62"/>
                  <a:gd name="T25" fmla="*/ 93 h 268"/>
                  <a:gd name="T26" fmla="*/ 61 w 62"/>
                  <a:gd name="T27" fmla="*/ 101 h 268"/>
                  <a:gd name="T28" fmla="*/ 62 w 62"/>
                  <a:gd name="T29" fmla="*/ 109 h 268"/>
                  <a:gd name="T30" fmla="*/ 61 w 62"/>
                  <a:gd name="T31" fmla="*/ 119 h 268"/>
                  <a:gd name="T32" fmla="*/ 61 w 62"/>
                  <a:gd name="T33" fmla="*/ 131 h 268"/>
                  <a:gd name="T34" fmla="*/ 59 w 62"/>
                  <a:gd name="T35" fmla="*/ 142 h 268"/>
                  <a:gd name="T36" fmla="*/ 58 w 62"/>
                  <a:gd name="T37" fmla="*/ 152 h 268"/>
                  <a:gd name="T38" fmla="*/ 55 w 62"/>
                  <a:gd name="T39" fmla="*/ 161 h 268"/>
                  <a:gd name="T40" fmla="*/ 53 w 62"/>
                  <a:gd name="T41" fmla="*/ 172 h 268"/>
                  <a:gd name="T42" fmla="*/ 50 w 62"/>
                  <a:gd name="T43" fmla="*/ 181 h 268"/>
                  <a:gd name="T44" fmla="*/ 49 w 62"/>
                  <a:gd name="T45" fmla="*/ 192 h 268"/>
                  <a:gd name="T46" fmla="*/ 45 w 62"/>
                  <a:gd name="T47" fmla="*/ 200 h 268"/>
                  <a:gd name="T48" fmla="*/ 41 w 62"/>
                  <a:gd name="T49" fmla="*/ 208 h 268"/>
                  <a:gd name="T50" fmla="*/ 37 w 62"/>
                  <a:gd name="T51" fmla="*/ 215 h 268"/>
                  <a:gd name="T52" fmla="*/ 34 w 62"/>
                  <a:gd name="T53" fmla="*/ 223 h 268"/>
                  <a:gd name="T54" fmla="*/ 29 w 62"/>
                  <a:gd name="T55" fmla="*/ 230 h 268"/>
                  <a:gd name="T56" fmla="*/ 25 w 62"/>
                  <a:gd name="T57" fmla="*/ 238 h 268"/>
                  <a:gd name="T58" fmla="*/ 21 w 62"/>
                  <a:gd name="T59" fmla="*/ 244 h 268"/>
                  <a:gd name="T60" fmla="*/ 17 w 62"/>
                  <a:gd name="T61" fmla="*/ 252 h 268"/>
                  <a:gd name="T62" fmla="*/ 8 w 62"/>
                  <a:gd name="T63" fmla="*/ 260 h 268"/>
                  <a:gd name="T64" fmla="*/ 0 w 62"/>
                  <a:gd name="T65" fmla="*/ 268 h 268"/>
                  <a:gd name="T66" fmla="*/ 0 w 62"/>
                  <a:gd name="T67" fmla="*/ 246 h 268"/>
                  <a:gd name="T68" fmla="*/ 3 w 62"/>
                  <a:gd name="T69" fmla="*/ 242 h 268"/>
                  <a:gd name="T70" fmla="*/ 9 w 62"/>
                  <a:gd name="T71" fmla="*/ 237 h 268"/>
                  <a:gd name="T72" fmla="*/ 13 w 62"/>
                  <a:gd name="T73" fmla="*/ 229 h 268"/>
                  <a:gd name="T74" fmla="*/ 18 w 62"/>
                  <a:gd name="T75" fmla="*/ 221 h 268"/>
                  <a:gd name="T76" fmla="*/ 22 w 62"/>
                  <a:gd name="T77" fmla="*/ 213 h 268"/>
                  <a:gd name="T78" fmla="*/ 28 w 62"/>
                  <a:gd name="T79" fmla="*/ 206 h 268"/>
                  <a:gd name="T80" fmla="*/ 30 w 62"/>
                  <a:gd name="T81" fmla="*/ 197 h 268"/>
                  <a:gd name="T82" fmla="*/ 34 w 62"/>
                  <a:gd name="T83" fmla="*/ 188 h 268"/>
                  <a:gd name="T84" fmla="*/ 37 w 62"/>
                  <a:gd name="T85" fmla="*/ 177 h 268"/>
                  <a:gd name="T86" fmla="*/ 39 w 62"/>
                  <a:gd name="T87" fmla="*/ 168 h 268"/>
                  <a:gd name="T88" fmla="*/ 41 w 62"/>
                  <a:gd name="T89" fmla="*/ 156 h 268"/>
                  <a:gd name="T90" fmla="*/ 42 w 62"/>
                  <a:gd name="T91" fmla="*/ 146 h 268"/>
                  <a:gd name="T92" fmla="*/ 43 w 62"/>
                  <a:gd name="T93" fmla="*/ 134 h 268"/>
                  <a:gd name="T94" fmla="*/ 45 w 62"/>
                  <a:gd name="T95" fmla="*/ 122 h 268"/>
                  <a:gd name="T96" fmla="*/ 43 w 62"/>
                  <a:gd name="T97" fmla="*/ 113 h 268"/>
                  <a:gd name="T98" fmla="*/ 42 w 62"/>
                  <a:gd name="T99" fmla="*/ 105 h 268"/>
                  <a:gd name="T100" fmla="*/ 41 w 62"/>
                  <a:gd name="T101" fmla="*/ 97 h 268"/>
                  <a:gd name="T102" fmla="*/ 39 w 62"/>
                  <a:gd name="T103" fmla="*/ 90 h 268"/>
                  <a:gd name="T104" fmla="*/ 34 w 62"/>
                  <a:gd name="T105" fmla="*/ 79 h 268"/>
                  <a:gd name="T106" fmla="*/ 30 w 62"/>
                  <a:gd name="T107" fmla="*/ 68 h 268"/>
                  <a:gd name="T108" fmla="*/ 22 w 62"/>
                  <a:gd name="T109" fmla="*/ 57 h 268"/>
                  <a:gd name="T110" fmla="*/ 14 w 62"/>
                  <a:gd name="T111" fmla="*/ 50 h 268"/>
                  <a:gd name="T112" fmla="*/ 5 w 62"/>
                  <a:gd name="T113" fmla="*/ 42 h 268"/>
                  <a:gd name="T114" fmla="*/ 0 w 62"/>
                  <a:gd name="T115" fmla="*/ 39 h 268"/>
                  <a:gd name="T116" fmla="*/ 0 w 62"/>
                  <a:gd name="T11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 h="268">
                    <a:moveTo>
                      <a:pt x="0" y="0"/>
                    </a:moveTo>
                    <a:lnTo>
                      <a:pt x="8" y="3"/>
                    </a:lnTo>
                    <a:lnTo>
                      <a:pt x="16" y="7"/>
                    </a:lnTo>
                    <a:lnTo>
                      <a:pt x="21" y="11"/>
                    </a:lnTo>
                    <a:lnTo>
                      <a:pt x="28" y="19"/>
                    </a:lnTo>
                    <a:lnTo>
                      <a:pt x="34" y="27"/>
                    </a:lnTo>
                    <a:lnTo>
                      <a:pt x="41" y="35"/>
                    </a:lnTo>
                    <a:lnTo>
                      <a:pt x="46" y="44"/>
                    </a:lnTo>
                    <a:lnTo>
                      <a:pt x="53" y="56"/>
                    </a:lnTo>
                    <a:lnTo>
                      <a:pt x="55" y="68"/>
                    </a:lnTo>
                    <a:lnTo>
                      <a:pt x="59" y="80"/>
                    </a:lnTo>
                    <a:lnTo>
                      <a:pt x="59" y="86"/>
                    </a:lnTo>
                    <a:lnTo>
                      <a:pt x="61" y="93"/>
                    </a:lnTo>
                    <a:lnTo>
                      <a:pt x="61" y="101"/>
                    </a:lnTo>
                    <a:lnTo>
                      <a:pt x="62" y="109"/>
                    </a:lnTo>
                    <a:lnTo>
                      <a:pt x="61" y="119"/>
                    </a:lnTo>
                    <a:lnTo>
                      <a:pt x="61" y="131"/>
                    </a:lnTo>
                    <a:lnTo>
                      <a:pt x="59" y="142"/>
                    </a:lnTo>
                    <a:lnTo>
                      <a:pt x="58" y="152"/>
                    </a:lnTo>
                    <a:lnTo>
                      <a:pt x="55" y="161"/>
                    </a:lnTo>
                    <a:lnTo>
                      <a:pt x="53" y="172"/>
                    </a:lnTo>
                    <a:lnTo>
                      <a:pt x="50" y="181"/>
                    </a:lnTo>
                    <a:lnTo>
                      <a:pt x="49" y="192"/>
                    </a:lnTo>
                    <a:lnTo>
                      <a:pt x="45" y="200"/>
                    </a:lnTo>
                    <a:lnTo>
                      <a:pt x="41" y="208"/>
                    </a:lnTo>
                    <a:lnTo>
                      <a:pt x="37" y="215"/>
                    </a:lnTo>
                    <a:lnTo>
                      <a:pt x="34" y="223"/>
                    </a:lnTo>
                    <a:lnTo>
                      <a:pt x="29" y="230"/>
                    </a:lnTo>
                    <a:lnTo>
                      <a:pt x="25" y="238"/>
                    </a:lnTo>
                    <a:lnTo>
                      <a:pt x="21" y="244"/>
                    </a:lnTo>
                    <a:lnTo>
                      <a:pt x="17" y="252"/>
                    </a:lnTo>
                    <a:lnTo>
                      <a:pt x="8" y="260"/>
                    </a:lnTo>
                    <a:lnTo>
                      <a:pt x="0" y="268"/>
                    </a:lnTo>
                    <a:lnTo>
                      <a:pt x="0" y="246"/>
                    </a:lnTo>
                    <a:lnTo>
                      <a:pt x="3" y="242"/>
                    </a:lnTo>
                    <a:lnTo>
                      <a:pt x="9" y="237"/>
                    </a:lnTo>
                    <a:lnTo>
                      <a:pt x="13" y="229"/>
                    </a:lnTo>
                    <a:lnTo>
                      <a:pt x="18" y="221"/>
                    </a:lnTo>
                    <a:lnTo>
                      <a:pt x="22" y="213"/>
                    </a:lnTo>
                    <a:lnTo>
                      <a:pt x="28" y="206"/>
                    </a:lnTo>
                    <a:lnTo>
                      <a:pt x="30" y="197"/>
                    </a:lnTo>
                    <a:lnTo>
                      <a:pt x="34" y="188"/>
                    </a:lnTo>
                    <a:lnTo>
                      <a:pt x="37" y="177"/>
                    </a:lnTo>
                    <a:lnTo>
                      <a:pt x="39" y="168"/>
                    </a:lnTo>
                    <a:lnTo>
                      <a:pt x="41" y="156"/>
                    </a:lnTo>
                    <a:lnTo>
                      <a:pt x="42" y="146"/>
                    </a:lnTo>
                    <a:lnTo>
                      <a:pt x="43" y="134"/>
                    </a:lnTo>
                    <a:lnTo>
                      <a:pt x="45" y="122"/>
                    </a:lnTo>
                    <a:lnTo>
                      <a:pt x="43" y="113"/>
                    </a:lnTo>
                    <a:lnTo>
                      <a:pt x="42" y="105"/>
                    </a:lnTo>
                    <a:lnTo>
                      <a:pt x="41" y="97"/>
                    </a:lnTo>
                    <a:lnTo>
                      <a:pt x="39" y="90"/>
                    </a:lnTo>
                    <a:lnTo>
                      <a:pt x="34" y="79"/>
                    </a:lnTo>
                    <a:lnTo>
                      <a:pt x="30" y="68"/>
                    </a:lnTo>
                    <a:lnTo>
                      <a:pt x="22" y="57"/>
                    </a:lnTo>
                    <a:lnTo>
                      <a:pt x="14" y="50"/>
                    </a:lnTo>
                    <a:lnTo>
                      <a:pt x="5" y="42"/>
                    </a:lnTo>
                    <a:lnTo>
                      <a:pt x="0" y="3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5" name="Freeform 625"/>
              <p:cNvSpPr>
                <a:spLocks/>
              </p:cNvSpPr>
              <p:nvPr/>
            </p:nvSpPr>
            <p:spPr bwMode="auto">
              <a:xfrm>
                <a:off x="2728" y="2738"/>
                <a:ext cx="5" cy="70"/>
              </a:xfrm>
              <a:custGeom>
                <a:avLst/>
                <a:gdLst>
                  <a:gd name="T0" fmla="*/ 0 w 5"/>
                  <a:gd name="T1" fmla="*/ 0 h 70"/>
                  <a:gd name="T2" fmla="*/ 3 w 5"/>
                  <a:gd name="T3" fmla="*/ 6 h 70"/>
                  <a:gd name="T4" fmla="*/ 4 w 5"/>
                  <a:gd name="T5" fmla="*/ 16 h 70"/>
                  <a:gd name="T6" fmla="*/ 5 w 5"/>
                  <a:gd name="T7" fmla="*/ 27 h 70"/>
                  <a:gd name="T8" fmla="*/ 4 w 5"/>
                  <a:gd name="T9" fmla="*/ 37 h 70"/>
                  <a:gd name="T10" fmla="*/ 4 w 5"/>
                  <a:gd name="T11" fmla="*/ 47 h 70"/>
                  <a:gd name="T12" fmla="*/ 3 w 5"/>
                  <a:gd name="T13" fmla="*/ 56 h 70"/>
                  <a:gd name="T14" fmla="*/ 1 w 5"/>
                  <a:gd name="T15" fmla="*/ 67 h 70"/>
                  <a:gd name="T16" fmla="*/ 0 w 5"/>
                  <a:gd name="T17" fmla="*/ 70 h 70"/>
                  <a:gd name="T18" fmla="*/ 0 w 5"/>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0">
                    <a:moveTo>
                      <a:pt x="0" y="0"/>
                    </a:moveTo>
                    <a:lnTo>
                      <a:pt x="3" y="6"/>
                    </a:lnTo>
                    <a:lnTo>
                      <a:pt x="4" y="16"/>
                    </a:lnTo>
                    <a:lnTo>
                      <a:pt x="5" y="27"/>
                    </a:lnTo>
                    <a:lnTo>
                      <a:pt x="4" y="37"/>
                    </a:lnTo>
                    <a:lnTo>
                      <a:pt x="4" y="47"/>
                    </a:lnTo>
                    <a:lnTo>
                      <a:pt x="3" y="56"/>
                    </a:lnTo>
                    <a:lnTo>
                      <a:pt x="1" y="67"/>
                    </a:lnTo>
                    <a:lnTo>
                      <a:pt x="0" y="7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6" name="Freeform 626"/>
              <p:cNvSpPr>
                <a:spLocks/>
              </p:cNvSpPr>
              <p:nvPr/>
            </p:nvSpPr>
            <p:spPr bwMode="auto">
              <a:xfrm>
                <a:off x="2728" y="2812"/>
                <a:ext cx="20" cy="57"/>
              </a:xfrm>
              <a:custGeom>
                <a:avLst/>
                <a:gdLst>
                  <a:gd name="T0" fmla="*/ 0 w 20"/>
                  <a:gd name="T1" fmla="*/ 47 h 57"/>
                  <a:gd name="T2" fmla="*/ 7 w 20"/>
                  <a:gd name="T3" fmla="*/ 39 h 57"/>
                  <a:gd name="T4" fmla="*/ 10 w 20"/>
                  <a:gd name="T5" fmla="*/ 27 h 57"/>
                  <a:gd name="T6" fmla="*/ 16 w 20"/>
                  <a:gd name="T7" fmla="*/ 15 h 57"/>
                  <a:gd name="T8" fmla="*/ 20 w 20"/>
                  <a:gd name="T9" fmla="*/ 1 h 57"/>
                  <a:gd name="T10" fmla="*/ 20 w 20"/>
                  <a:gd name="T11" fmla="*/ 0 h 57"/>
                  <a:gd name="T12" fmla="*/ 20 w 20"/>
                  <a:gd name="T13" fmla="*/ 2 h 57"/>
                  <a:gd name="T14" fmla="*/ 18 w 20"/>
                  <a:gd name="T15" fmla="*/ 9 h 57"/>
                  <a:gd name="T16" fmla="*/ 17 w 20"/>
                  <a:gd name="T17" fmla="*/ 17 h 57"/>
                  <a:gd name="T18" fmla="*/ 13 w 20"/>
                  <a:gd name="T19" fmla="*/ 30 h 57"/>
                  <a:gd name="T20" fmla="*/ 9 w 20"/>
                  <a:gd name="T21" fmla="*/ 43 h 57"/>
                  <a:gd name="T22" fmla="*/ 3 w 20"/>
                  <a:gd name="T23" fmla="*/ 54 h 57"/>
                  <a:gd name="T24" fmla="*/ 0 w 20"/>
                  <a:gd name="T25" fmla="*/ 57 h 57"/>
                  <a:gd name="T26" fmla="*/ 0 w 20"/>
                  <a:gd name="T27"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7">
                    <a:moveTo>
                      <a:pt x="0" y="47"/>
                    </a:moveTo>
                    <a:lnTo>
                      <a:pt x="7" y="39"/>
                    </a:lnTo>
                    <a:lnTo>
                      <a:pt x="10" y="27"/>
                    </a:lnTo>
                    <a:lnTo>
                      <a:pt x="16" y="15"/>
                    </a:lnTo>
                    <a:lnTo>
                      <a:pt x="20" y="1"/>
                    </a:lnTo>
                    <a:lnTo>
                      <a:pt x="20" y="0"/>
                    </a:lnTo>
                    <a:lnTo>
                      <a:pt x="20" y="2"/>
                    </a:lnTo>
                    <a:lnTo>
                      <a:pt x="18" y="9"/>
                    </a:lnTo>
                    <a:lnTo>
                      <a:pt x="17" y="17"/>
                    </a:lnTo>
                    <a:lnTo>
                      <a:pt x="13" y="30"/>
                    </a:lnTo>
                    <a:lnTo>
                      <a:pt x="9" y="43"/>
                    </a:lnTo>
                    <a:lnTo>
                      <a:pt x="3" y="54"/>
                    </a:lnTo>
                    <a:lnTo>
                      <a:pt x="0" y="57"/>
                    </a:lnTo>
                    <a:lnTo>
                      <a:pt x="0"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7" name="Freeform 627"/>
              <p:cNvSpPr>
                <a:spLocks/>
              </p:cNvSpPr>
              <p:nvPr/>
            </p:nvSpPr>
            <p:spPr bwMode="auto">
              <a:xfrm>
                <a:off x="2650" y="2859"/>
                <a:ext cx="78" cy="72"/>
              </a:xfrm>
              <a:custGeom>
                <a:avLst/>
                <a:gdLst>
                  <a:gd name="T0" fmla="*/ 78 w 78"/>
                  <a:gd name="T1" fmla="*/ 10 h 72"/>
                  <a:gd name="T2" fmla="*/ 74 w 78"/>
                  <a:gd name="T3" fmla="*/ 17 h 72"/>
                  <a:gd name="T4" fmla="*/ 67 w 78"/>
                  <a:gd name="T5" fmla="*/ 26 h 72"/>
                  <a:gd name="T6" fmla="*/ 61 w 78"/>
                  <a:gd name="T7" fmla="*/ 35 h 72"/>
                  <a:gd name="T8" fmla="*/ 53 w 78"/>
                  <a:gd name="T9" fmla="*/ 42 h 72"/>
                  <a:gd name="T10" fmla="*/ 45 w 78"/>
                  <a:gd name="T11" fmla="*/ 49 h 72"/>
                  <a:gd name="T12" fmla="*/ 37 w 78"/>
                  <a:gd name="T13" fmla="*/ 54 h 72"/>
                  <a:gd name="T14" fmla="*/ 29 w 78"/>
                  <a:gd name="T15" fmla="*/ 59 h 72"/>
                  <a:gd name="T16" fmla="*/ 21 w 78"/>
                  <a:gd name="T17" fmla="*/ 63 h 72"/>
                  <a:gd name="T18" fmla="*/ 13 w 78"/>
                  <a:gd name="T19" fmla="*/ 67 h 72"/>
                  <a:gd name="T20" fmla="*/ 7 w 78"/>
                  <a:gd name="T21" fmla="*/ 70 h 72"/>
                  <a:gd name="T22" fmla="*/ 0 w 78"/>
                  <a:gd name="T23" fmla="*/ 72 h 72"/>
                  <a:gd name="T24" fmla="*/ 7 w 78"/>
                  <a:gd name="T25" fmla="*/ 68 h 72"/>
                  <a:gd name="T26" fmla="*/ 15 w 78"/>
                  <a:gd name="T27" fmla="*/ 64 h 72"/>
                  <a:gd name="T28" fmla="*/ 23 w 78"/>
                  <a:gd name="T29" fmla="*/ 59 h 72"/>
                  <a:gd name="T30" fmla="*/ 31 w 78"/>
                  <a:gd name="T31" fmla="*/ 55 h 72"/>
                  <a:gd name="T32" fmla="*/ 37 w 78"/>
                  <a:gd name="T33" fmla="*/ 49 h 72"/>
                  <a:gd name="T34" fmla="*/ 45 w 78"/>
                  <a:gd name="T35" fmla="*/ 43 h 72"/>
                  <a:gd name="T36" fmla="*/ 53 w 78"/>
                  <a:gd name="T37" fmla="*/ 37 h 72"/>
                  <a:gd name="T38" fmla="*/ 61 w 78"/>
                  <a:gd name="T39" fmla="*/ 30 h 72"/>
                  <a:gd name="T40" fmla="*/ 66 w 78"/>
                  <a:gd name="T41" fmla="*/ 21 h 72"/>
                  <a:gd name="T42" fmla="*/ 73 w 78"/>
                  <a:gd name="T43" fmla="*/ 12 h 72"/>
                  <a:gd name="T44" fmla="*/ 78 w 78"/>
                  <a:gd name="T45" fmla="*/ 1 h 72"/>
                  <a:gd name="T46" fmla="*/ 78 w 78"/>
                  <a:gd name="T47" fmla="*/ 0 h 72"/>
                  <a:gd name="T48" fmla="*/ 78 w 78"/>
                  <a:gd name="T49" fmla="*/ 1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 h="72">
                    <a:moveTo>
                      <a:pt x="78" y="10"/>
                    </a:moveTo>
                    <a:lnTo>
                      <a:pt x="74" y="17"/>
                    </a:lnTo>
                    <a:lnTo>
                      <a:pt x="67" y="26"/>
                    </a:lnTo>
                    <a:lnTo>
                      <a:pt x="61" y="35"/>
                    </a:lnTo>
                    <a:lnTo>
                      <a:pt x="53" y="42"/>
                    </a:lnTo>
                    <a:lnTo>
                      <a:pt x="45" y="49"/>
                    </a:lnTo>
                    <a:lnTo>
                      <a:pt x="37" y="54"/>
                    </a:lnTo>
                    <a:lnTo>
                      <a:pt x="29" y="59"/>
                    </a:lnTo>
                    <a:lnTo>
                      <a:pt x="21" y="63"/>
                    </a:lnTo>
                    <a:lnTo>
                      <a:pt x="13" y="67"/>
                    </a:lnTo>
                    <a:lnTo>
                      <a:pt x="7" y="70"/>
                    </a:lnTo>
                    <a:lnTo>
                      <a:pt x="0" y="72"/>
                    </a:lnTo>
                    <a:lnTo>
                      <a:pt x="7" y="68"/>
                    </a:lnTo>
                    <a:lnTo>
                      <a:pt x="15" y="64"/>
                    </a:lnTo>
                    <a:lnTo>
                      <a:pt x="23" y="59"/>
                    </a:lnTo>
                    <a:lnTo>
                      <a:pt x="31" y="55"/>
                    </a:lnTo>
                    <a:lnTo>
                      <a:pt x="37" y="49"/>
                    </a:lnTo>
                    <a:lnTo>
                      <a:pt x="45" y="43"/>
                    </a:lnTo>
                    <a:lnTo>
                      <a:pt x="53" y="37"/>
                    </a:lnTo>
                    <a:lnTo>
                      <a:pt x="61" y="30"/>
                    </a:lnTo>
                    <a:lnTo>
                      <a:pt x="66" y="21"/>
                    </a:lnTo>
                    <a:lnTo>
                      <a:pt x="73" y="12"/>
                    </a:lnTo>
                    <a:lnTo>
                      <a:pt x="78" y="1"/>
                    </a:lnTo>
                    <a:lnTo>
                      <a:pt x="78" y="0"/>
                    </a:lnTo>
                    <a:lnTo>
                      <a:pt x="7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8" name="Freeform 628"/>
              <p:cNvSpPr>
                <a:spLocks/>
              </p:cNvSpPr>
              <p:nvPr/>
            </p:nvSpPr>
            <p:spPr bwMode="auto">
              <a:xfrm>
                <a:off x="2709" y="2031"/>
                <a:ext cx="10" cy="5"/>
              </a:xfrm>
              <a:custGeom>
                <a:avLst/>
                <a:gdLst>
                  <a:gd name="T0" fmla="*/ 10 w 10"/>
                  <a:gd name="T1" fmla="*/ 0 h 5"/>
                  <a:gd name="T2" fmla="*/ 7 w 10"/>
                  <a:gd name="T3" fmla="*/ 1 h 5"/>
                  <a:gd name="T4" fmla="*/ 0 w 10"/>
                  <a:gd name="T5" fmla="*/ 5 h 5"/>
                  <a:gd name="T6" fmla="*/ 6 w 10"/>
                  <a:gd name="T7" fmla="*/ 1 h 5"/>
                  <a:gd name="T8" fmla="*/ 10 w 10"/>
                  <a:gd name="T9" fmla="*/ 0 h 5"/>
                </a:gdLst>
                <a:ahLst/>
                <a:cxnLst>
                  <a:cxn ang="0">
                    <a:pos x="T0" y="T1"/>
                  </a:cxn>
                  <a:cxn ang="0">
                    <a:pos x="T2" y="T3"/>
                  </a:cxn>
                  <a:cxn ang="0">
                    <a:pos x="T4" y="T5"/>
                  </a:cxn>
                  <a:cxn ang="0">
                    <a:pos x="T6" y="T7"/>
                  </a:cxn>
                  <a:cxn ang="0">
                    <a:pos x="T8" y="T9"/>
                  </a:cxn>
                </a:cxnLst>
                <a:rect l="0" t="0" r="r" b="b"/>
                <a:pathLst>
                  <a:path w="10" h="5">
                    <a:moveTo>
                      <a:pt x="10" y="0"/>
                    </a:moveTo>
                    <a:lnTo>
                      <a:pt x="7" y="1"/>
                    </a:lnTo>
                    <a:lnTo>
                      <a:pt x="0" y="5"/>
                    </a:lnTo>
                    <a:lnTo>
                      <a:pt x="6" y="1"/>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49" name="Freeform 629"/>
              <p:cNvSpPr>
                <a:spLocks/>
              </p:cNvSpPr>
              <p:nvPr/>
            </p:nvSpPr>
            <p:spPr bwMode="auto">
              <a:xfrm>
                <a:off x="2748" y="2800"/>
                <a:ext cx="4" cy="12"/>
              </a:xfrm>
              <a:custGeom>
                <a:avLst/>
                <a:gdLst>
                  <a:gd name="T0" fmla="*/ 0 w 4"/>
                  <a:gd name="T1" fmla="*/ 12 h 12"/>
                  <a:gd name="T2" fmla="*/ 1 w 4"/>
                  <a:gd name="T3" fmla="*/ 6 h 12"/>
                  <a:gd name="T4" fmla="*/ 4 w 4"/>
                  <a:gd name="T5" fmla="*/ 0 h 12"/>
                  <a:gd name="T6" fmla="*/ 0 w 4"/>
                  <a:gd name="T7" fmla="*/ 12 h 12"/>
                </a:gdLst>
                <a:ahLst/>
                <a:cxnLst>
                  <a:cxn ang="0">
                    <a:pos x="T0" y="T1"/>
                  </a:cxn>
                  <a:cxn ang="0">
                    <a:pos x="T2" y="T3"/>
                  </a:cxn>
                  <a:cxn ang="0">
                    <a:pos x="T4" y="T5"/>
                  </a:cxn>
                  <a:cxn ang="0">
                    <a:pos x="T6" y="T7"/>
                  </a:cxn>
                </a:cxnLst>
                <a:rect l="0" t="0" r="r" b="b"/>
                <a:pathLst>
                  <a:path w="4" h="12">
                    <a:moveTo>
                      <a:pt x="0" y="12"/>
                    </a:moveTo>
                    <a:lnTo>
                      <a:pt x="1" y="6"/>
                    </a:lnTo>
                    <a:lnTo>
                      <a:pt x="4" y="0"/>
                    </a:lnTo>
                    <a:lnTo>
                      <a:pt x="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0" name="Freeform 630"/>
              <p:cNvSpPr>
                <a:spLocks/>
              </p:cNvSpPr>
              <p:nvPr/>
            </p:nvSpPr>
            <p:spPr bwMode="auto">
              <a:xfrm>
                <a:off x="1086" y="847"/>
                <a:ext cx="1288" cy="653"/>
              </a:xfrm>
              <a:custGeom>
                <a:avLst/>
                <a:gdLst>
                  <a:gd name="T0" fmla="*/ 1072 w 1288"/>
                  <a:gd name="T1" fmla="*/ 648 h 653"/>
                  <a:gd name="T2" fmla="*/ 1002 w 1288"/>
                  <a:gd name="T3" fmla="*/ 642 h 653"/>
                  <a:gd name="T4" fmla="*/ 929 w 1288"/>
                  <a:gd name="T5" fmla="*/ 637 h 653"/>
                  <a:gd name="T6" fmla="*/ 856 w 1288"/>
                  <a:gd name="T7" fmla="*/ 632 h 653"/>
                  <a:gd name="T8" fmla="*/ 781 w 1288"/>
                  <a:gd name="T9" fmla="*/ 624 h 653"/>
                  <a:gd name="T10" fmla="*/ 706 w 1288"/>
                  <a:gd name="T11" fmla="*/ 616 h 653"/>
                  <a:gd name="T12" fmla="*/ 629 w 1288"/>
                  <a:gd name="T13" fmla="*/ 607 h 653"/>
                  <a:gd name="T14" fmla="*/ 554 w 1288"/>
                  <a:gd name="T15" fmla="*/ 596 h 653"/>
                  <a:gd name="T16" fmla="*/ 479 w 1288"/>
                  <a:gd name="T17" fmla="*/ 582 h 653"/>
                  <a:gd name="T18" fmla="*/ 404 w 1288"/>
                  <a:gd name="T19" fmla="*/ 565 h 653"/>
                  <a:gd name="T20" fmla="*/ 332 w 1288"/>
                  <a:gd name="T21" fmla="*/ 545 h 653"/>
                  <a:gd name="T22" fmla="*/ 262 w 1288"/>
                  <a:gd name="T23" fmla="*/ 524 h 653"/>
                  <a:gd name="T24" fmla="*/ 193 w 1288"/>
                  <a:gd name="T25" fmla="*/ 498 h 653"/>
                  <a:gd name="T26" fmla="*/ 130 w 1288"/>
                  <a:gd name="T27" fmla="*/ 469 h 653"/>
                  <a:gd name="T28" fmla="*/ 68 w 1288"/>
                  <a:gd name="T29" fmla="*/ 436 h 653"/>
                  <a:gd name="T30" fmla="*/ 12 w 1288"/>
                  <a:gd name="T31" fmla="*/ 400 h 653"/>
                  <a:gd name="T32" fmla="*/ 27 w 1288"/>
                  <a:gd name="T33" fmla="*/ 361 h 653"/>
                  <a:gd name="T34" fmla="*/ 67 w 1288"/>
                  <a:gd name="T35" fmla="*/ 322 h 653"/>
                  <a:gd name="T36" fmla="*/ 110 w 1288"/>
                  <a:gd name="T37" fmla="*/ 287 h 653"/>
                  <a:gd name="T38" fmla="*/ 156 w 1288"/>
                  <a:gd name="T39" fmla="*/ 255 h 653"/>
                  <a:gd name="T40" fmla="*/ 202 w 1288"/>
                  <a:gd name="T41" fmla="*/ 224 h 653"/>
                  <a:gd name="T42" fmla="*/ 251 w 1288"/>
                  <a:gd name="T43" fmla="*/ 193 h 653"/>
                  <a:gd name="T44" fmla="*/ 301 w 1288"/>
                  <a:gd name="T45" fmla="*/ 166 h 653"/>
                  <a:gd name="T46" fmla="*/ 354 w 1288"/>
                  <a:gd name="T47" fmla="*/ 141 h 653"/>
                  <a:gd name="T48" fmla="*/ 408 w 1288"/>
                  <a:gd name="T49" fmla="*/ 116 h 653"/>
                  <a:gd name="T50" fmla="*/ 463 w 1288"/>
                  <a:gd name="T51" fmla="*/ 93 h 653"/>
                  <a:gd name="T52" fmla="*/ 520 w 1288"/>
                  <a:gd name="T53" fmla="*/ 74 h 653"/>
                  <a:gd name="T54" fmla="*/ 578 w 1288"/>
                  <a:gd name="T55" fmla="*/ 56 h 653"/>
                  <a:gd name="T56" fmla="*/ 637 w 1288"/>
                  <a:gd name="T57" fmla="*/ 39 h 653"/>
                  <a:gd name="T58" fmla="*/ 699 w 1288"/>
                  <a:gd name="T59" fmla="*/ 25 h 653"/>
                  <a:gd name="T60" fmla="*/ 761 w 1288"/>
                  <a:gd name="T61" fmla="*/ 12 h 653"/>
                  <a:gd name="T62" fmla="*/ 824 w 1288"/>
                  <a:gd name="T63" fmla="*/ 1 h 653"/>
                  <a:gd name="T64" fmla="*/ 854 w 1288"/>
                  <a:gd name="T65" fmla="*/ 33 h 653"/>
                  <a:gd name="T66" fmla="*/ 875 w 1288"/>
                  <a:gd name="T67" fmla="*/ 80 h 653"/>
                  <a:gd name="T68" fmla="*/ 898 w 1288"/>
                  <a:gd name="T69" fmla="*/ 128 h 653"/>
                  <a:gd name="T70" fmla="*/ 922 w 1288"/>
                  <a:gd name="T71" fmla="*/ 176 h 653"/>
                  <a:gd name="T72" fmla="*/ 947 w 1288"/>
                  <a:gd name="T73" fmla="*/ 225 h 653"/>
                  <a:gd name="T74" fmla="*/ 973 w 1288"/>
                  <a:gd name="T75" fmla="*/ 272 h 653"/>
                  <a:gd name="T76" fmla="*/ 999 w 1288"/>
                  <a:gd name="T77" fmla="*/ 319 h 653"/>
                  <a:gd name="T78" fmla="*/ 1028 w 1288"/>
                  <a:gd name="T79" fmla="*/ 365 h 653"/>
                  <a:gd name="T80" fmla="*/ 1056 w 1288"/>
                  <a:gd name="T81" fmla="*/ 408 h 653"/>
                  <a:gd name="T82" fmla="*/ 1086 w 1288"/>
                  <a:gd name="T83" fmla="*/ 450 h 653"/>
                  <a:gd name="T84" fmla="*/ 1116 w 1288"/>
                  <a:gd name="T85" fmla="*/ 488 h 653"/>
                  <a:gd name="T86" fmla="*/ 1148 w 1288"/>
                  <a:gd name="T87" fmla="*/ 525 h 653"/>
                  <a:gd name="T88" fmla="*/ 1180 w 1288"/>
                  <a:gd name="T89" fmla="*/ 559 h 653"/>
                  <a:gd name="T90" fmla="*/ 1211 w 1288"/>
                  <a:gd name="T91" fmla="*/ 590 h 653"/>
                  <a:gd name="T92" fmla="*/ 1244 w 1288"/>
                  <a:gd name="T93" fmla="*/ 616 h 653"/>
                  <a:gd name="T94" fmla="*/ 1278 w 1288"/>
                  <a:gd name="T95" fmla="*/ 638 h 653"/>
                  <a:gd name="T96" fmla="*/ 1255 w 1288"/>
                  <a:gd name="T97" fmla="*/ 645 h 653"/>
                  <a:gd name="T98" fmla="*/ 1213 w 1288"/>
                  <a:gd name="T99" fmla="*/ 648 h 653"/>
                  <a:gd name="T100" fmla="*/ 1172 w 1288"/>
                  <a:gd name="T101" fmla="*/ 649 h 653"/>
                  <a:gd name="T102" fmla="*/ 1132 w 1288"/>
                  <a:gd name="T103" fmla="*/ 652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8" h="653">
                    <a:moveTo>
                      <a:pt x="1124" y="653"/>
                    </a:moveTo>
                    <a:lnTo>
                      <a:pt x="1106" y="650"/>
                    </a:lnTo>
                    <a:lnTo>
                      <a:pt x="1089" y="649"/>
                    </a:lnTo>
                    <a:lnTo>
                      <a:pt x="1072" y="648"/>
                    </a:lnTo>
                    <a:lnTo>
                      <a:pt x="1055" y="648"/>
                    </a:lnTo>
                    <a:lnTo>
                      <a:pt x="1036" y="645"/>
                    </a:lnTo>
                    <a:lnTo>
                      <a:pt x="1019" y="644"/>
                    </a:lnTo>
                    <a:lnTo>
                      <a:pt x="1002" y="642"/>
                    </a:lnTo>
                    <a:lnTo>
                      <a:pt x="985" y="642"/>
                    </a:lnTo>
                    <a:lnTo>
                      <a:pt x="966" y="640"/>
                    </a:lnTo>
                    <a:lnTo>
                      <a:pt x="948" y="640"/>
                    </a:lnTo>
                    <a:lnTo>
                      <a:pt x="929" y="637"/>
                    </a:lnTo>
                    <a:lnTo>
                      <a:pt x="912" y="637"/>
                    </a:lnTo>
                    <a:lnTo>
                      <a:pt x="893" y="635"/>
                    </a:lnTo>
                    <a:lnTo>
                      <a:pt x="875" y="635"/>
                    </a:lnTo>
                    <a:lnTo>
                      <a:pt x="856" y="632"/>
                    </a:lnTo>
                    <a:lnTo>
                      <a:pt x="839" y="632"/>
                    </a:lnTo>
                    <a:lnTo>
                      <a:pt x="819" y="629"/>
                    </a:lnTo>
                    <a:lnTo>
                      <a:pt x="800" y="627"/>
                    </a:lnTo>
                    <a:lnTo>
                      <a:pt x="781" y="624"/>
                    </a:lnTo>
                    <a:lnTo>
                      <a:pt x="762" y="623"/>
                    </a:lnTo>
                    <a:lnTo>
                      <a:pt x="742" y="620"/>
                    </a:lnTo>
                    <a:lnTo>
                      <a:pt x="724" y="619"/>
                    </a:lnTo>
                    <a:lnTo>
                      <a:pt x="706" y="616"/>
                    </a:lnTo>
                    <a:lnTo>
                      <a:pt x="687" y="615"/>
                    </a:lnTo>
                    <a:lnTo>
                      <a:pt x="667" y="612"/>
                    </a:lnTo>
                    <a:lnTo>
                      <a:pt x="648" y="610"/>
                    </a:lnTo>
                    <a:lnTo>
                      <a:pt x="629" y="607"/>
                    </a:lnTo>
                    <a:lnTo>
                      <a:pt x="611" y="604"/>
                    </a:lnTo>
                    <a:lnTo>
                      <a:pt x="591" y="602"/>
                    </a:lnTo>
                    <a:lnTo>
                      <a:pt x="573" y="599"/>
                    </a:lnTo>
                    <a:lnTo>
                      <a:pt x="554" y="596"/>
                    </a:lnTo>
                    <a:lnTo>
                      <a:pt x="536" y="594"/>
                    </a:lnTo>
                    <a:lnTo>
                      <a:pt x="516" y="590"/>
                    </a:lnTo>
                    <a:lnTo>
                      <a:pt x="497" y="586"/>
                    </a:lnTo>
                    <a:lnTo>
                      <a:pt x="479" y="582"/>
                    </a:lnTo>
                    <a:lnTo>
                      <a:pt x="461" y="578"/>
                    </a:lnTo>
                    <a:lnTo>
                      <a:pt x="441" y="573"/>
                    </a:lnTo>
                    <a:lnTo>
                      <a:pt x="422" y="569"/>
                    </a:lnTo>
                    <a:lnTo>
                      <a:pt x="404" y="565"/>
                    </a:lnTo>
                    <a:lnTo>
                      <a:pt x="387" y="561"/>
                    </a:lnTo>
                    <a:lnTo>
                      <a:pt x="367" y="556"/>
                    </a:lnTo>
                    <a:lnTo>
                      <a:pt x="350" y="550"/>
                    </a:lnTo>
                    <a:lnTo>
                      <a:pt x="332" y="545"/>
                    </a:lnTo>
                    <a:lnTo>
                      <a:pt x="314" y="541"/>
                    </a:lnTo>
                    <a:lnTo>
                      <a:pt x="296" y="534"/>
                    </a:lnTo>
                    <a:lnTo>
                      <a:pt x="279" y="529"/>
                    </a:lnTo>
                    <a:lnTo>
                      <a:pt x="262" y="524"/>
                    </a:lnTo>
                    <a:lnTo>
                      <a:pt x="246" y="519"/>
                    </a:lnTo>
                    <a:lnTo>
                      <a:pt x="228" y="511"/>
                    </a:lnTo>
                    <a:lnTo>
                      <a:pt x="210" y="504"/>
                    </a:lnTo>
                    <a:lnTo>
                      <a:pt x="193" y="498"/>
                    </a:lnTo>
                    <a:lnTo>
                      <a:pt x="177" y="491"/>
                    </a:lnTo>
                    <a:lnTo>
                      <a:pt x="162" y="483"/>
                    </a:lnTo>
                    <a:lnTo>
                      <a:pt x="146" y="477"/>
                    </a:lnTo>
                    <a:lnTo>
                      <a:pt x="130" y="469"/>
                    </a:lnTo>
                    <a:lnTo>
                      <a:pt x="114" y="462"/>
                    </a:lnTo>
                    <a:lnTo>
                      <a:pt x="98" y="453"/>
                    </a:lnTo>
                    <a:lnTo>
                      <a:pt x="83" y="445"/>
                    </a:lnTo>
                    <a:lnTo>
                      <a:pt x="68" y="436"/>
                    </a:lnTo>
                    <a:lnTo>
                      <a:pt x="55" y="428"/>
                    </a:lnTo>
                    <a:lnTo>
                      <a:pt x="39" y="419"/>
                    </a:lnTo>
                    <a:lnTo>
                      <a:pt x="26" y="409"/>
                    </a:lnTo>
                    <a:lnTo>
                      <a:pt x="12" y="400"/>
                    </a:lnTo>
                    <a:lnTo>
                      <a:pt x="0" y="391"/>
                    </a:lnTo>
                    <a:lnTo>
                      <a:pt x="8" y="380"/>
                    </a:lnTo>
                    <a:lnTo>
                      <a:pt x="18" y="371"/>
                    </a:lnTo>
                    <a:lnTo>
                      <a:pt x="27" y="361"/>
                    </a:lnTo>
                    <a:lnTo>
                      <a:pt x="38" y="351"/>
                    </a:lnTo>
                    <a:lnTo>
                      <a:pt x="47" y="341"/>
                    </a:lnTo>
                    <a:lnTo>
                      <a:pt x="58" y="333"/>
                    </a:lnTo>
                    <a:lnTo>
                      <a:pt x="67" y="322"/>
                    </a:lnTo>
                    <a:lnTo>
                      <a:pt x="79" y="315"/>
                    </a:lnTo>
                    <a:lnTo>
                      <a:pt x="89" y="305"/>
                    </a:lnTo>
                    <a:lnTo>
                      <a:pt x="100" y="296"/>
                    </a:lnTo>
                    <a:lnTo>
                      <a:pt x="110" y="287"/>
                    </a:lnTo>
                    <a:lnTo>
                      <a:pt x="122" y="279"/>
                    </a:lnTo>
                    <a:lnTo>
                      <a:pt x="133" y="271"/>
                    </a:lnTo>
                    <a:lnTo>
                      <a:pt x="145" y="263"/>
                    </a:lnTo>
                    <a:lnTo>
                      <a:pt x="156" y="255"/>
                    </a:lnTo>
                    <a:lnTo>
                      <a:pt x="168" y="247"/>
                    </a:lnTo>
                    <a:lnTo>
                      <a:pt x="179" y="239"/>
                    </a:lnTo>
                    <a:lnTo>
                      <a:pt x="191" y="232"/>
                    </a:lnTo>
                    <a:lnTo>
                      <a:pt x="202" y="224"/>
                    </a:lnTo>
                    <a:lnTo>
                      <a:pt x="214" y="216"/>
                    </a:lnTo>
                    <a:lnTo>
                      <a:pt x="226" y="208"/>
                    </a:lnTo>
                    <a:lnTo>
                      <a:pt x="239" y="201"/>
                    </a:lnTo>
                    <a:lnTo>
                      <a:pt x="251" y="193"/>
                    </a:lnTo>
                    <a:lnTo>
                      <a:pt x="264" y="187"/>
                    </a:lnTo>
                    <a:lnTo>
                      <a:pt x="276" y="179"/>
                    </a:lnTo>
                    <a:lnTo>
                      <a:pt x="288" y="172"/>
                    </a:lnTo>
                    <a:lnTo>
                      <a:pt x="301" y="166"/>
                    </a:lnTo>
                    <a:lnTo>
                      <a:pt x="314" y="159"/>
                    </a:lnTo>
                    <a:lnTo>
                      <a:pt x="328" y="153"/>
                    </a:lnTo>
                    <a:lnTo>
                      <a:pt x="341" y="147"/>
                    </a:lnTo>
                    <a:lnTo>
                      <a:pt x="354" y="141"/>
                    </a:lnTo>
                    <a:lnTo>
                      <a:pt x="368" y="135"/>
                    </a:lnTo>
                    <a:lnTo>
                      <a:pt x="380" y="128"/>
                    </a:lnTo>
                    <a:lnTo>
                      <a:pt x="395" y="122"/>
                    </a:lnTo>
                    <a:lnTo>
                      <a:pt x="408" y="116"/>
                    </a:lnTo>
                    <a:lnTo>
                      <a:pt x="422" y="110"/>
                    </a:lnTo>
                    <a:lnTo>
                      <a:pt x="436" y="104"/>
                    </a:lnTo>
                    <a:lnTo>
                      <a:pt x="450" y="100"/>
                    </a:lnTo>
                    <a:lnTo>
                      <a:pt x="463" y="93"/>
                    </a:lnTo>
                    <a:lnTo>
                      <a:pt x="478" y="89"/>
                    </a:lnTo>
                    <a:lnTo>
                      <a:pt x="491" y="84"/>
                    </a:lnTo>
                    <a:lnTo>
                      <a:pt x="505" y="79"/>
                    </a:lnTo>
                    <a:lnTo>
                      <a:pt x="520" y="74"/>
                    </a:lnTo>
                    <a:lnTo>
                      <a:pt x="534" y="70"/>
                    </a:lnTo>
                    <a:lnTo>
                      <a:pt x="549" y="64"/>
                    </a:lnTo>
                    <a:lnTo>
                      <a:pt x="563" y="60"/>
                    </a:lnTo>
                    <a:lnTo>
                      <a:pt x="578" y="56"/>
                    </a:lnTo>
                    <a:lnTo>
                      <a:pt x="594" y="53"/>
                    </a:lnTo>
                    <a:lnTo>
                      <a:pt x="608" y="47"/>
                    </a:lnTo>
                    <a:lnTo>
                      <a:pt x="623" y="43"/>
                    </a:lnTo>
                    <a:lnTo>
                      <a:pt x="637" y="39"/>
                    </a:lnTo>
                    <a:lnTo>
                      <a:pt x="653" y="35"/>
                    </a:lnTo>
                    <a:lnTo>
                      <a:pt x="667" y="31"/>
                    </a:lnTo>
                    <a:lnTo>
                      <a:pt x="683" y="29"/>
                    </a:lnTo>
                    <a:lnTo>
                      <a:pt x="699" y="25"/>
                    </a:lnTo>
                    <a:lnTo>
                      <a:pt x="715" y="22"/>
                    </a:lnTo>
                    <a:lnTo>
                      <a:pt x="729" y="18"/>
                    </a:lnTo>
                    <a:lnTo>
                      <a:pt x="745" y="14"/>
                    </a:lnTo>
                    <a:lnTo>
                      <a:pt x="761" y="12"/>
                    </a:lnTo>
                    <a:lnTo>
                      <a:pt x="777" y="9"/>
                    </a:lnTo>
                    <a:lnTo>
                      <a:pt x="792" y="6"/>
                    </a:lnTo>
                    <a:lnTo>
                      <a:pt x="808" y="4"/>
                    </a:lnTo>
                    <a:lnTo>
                      <a:pt x="824" y="1"/>
                    </a:lnTo>
                    <a:lnTo>
                      <a:pt x="840" y="0"/>
                    </a:lnTo>
                    <a:lnTo>
                      <a:pt x="844" y="10"/>
                    </a:lnTo>
                    <a:lnTo>
                      <a:pt x="849" y="22"/>
                    </a:lnTo>
                    <a:lnTo>
                      <a:pt x="854" y="33"/>
                    </a:lnTo>
                    <a:lnTo>
                      <a:pt x="860" y="45"/>
                    </a:lnTo>
                    <a:lnTo>
                      <a:pt x="864" y="56"/>
                    </a:lnTo>
                    <a:lnTo>
                      <a:pt x="870" y="68"/>
                    </a:lnTo>
                    <a:lnTo>
                      <a:pt x="875" y="80"/>
                    </a:lnTo>
                    <a:lnTo>
                      <a:pt x="882" y="92"/>
                    </a:lnTo>
                    <a:lnTo>
                      <a:pt x="886" y="104"/>
                    </a:lnTo>
                    <a:lnTo>
                      <a:pt x="893" y="116"/>
                    </a:lnTo>
                    <a:lnTo>
                      <a:pt x="898" y="128"/>
                    </a:lnTo>
                    <a:lnTo>
                      <a:pt x="904" y="141"/>
                    </a:lnTo>
                    <a:lnTo>
                      <a:pt x="910" y="153"/>
                    </a:lnTo>
                    <a:lnTo>
                      <a:pt x="916" y="164"/>
                    </a:lnTo>
                    <a:lnTo>
                      <a:pt x="922" y="176"/>
                    </a:lnTo>
                    <a:lnTo>
                      <a:pt x="929" y="189"/>
                    </a:lnTo>
                    <a:lnTo>
                      <a:pt x="935" y="201"/>
                    </a:lnTo>
                    <a:lnTo>
                      <a:pt x="941" y="213"/>
                    </a:lnTo>
                    <a:lnTo>
                      <a:pt x="947" y="225"/>
                    </a:lnTo>
                    <a:lnTo>
                      <a:pt x="953" y="237"/>
                    </a:lnTo>
                    <a:lnTo>
                      <a:pt x="960" y="249"/>
                    </a:lnTo>
                    <a:lnTo>
                      <a:pt x="966" y="261"/>
                    </a:lnTo>
                    <a:lnTo>
                      <a:pt x="973" y="272"/>
                    </a:lnTo>
                    <a:lnTo>
                      <a:pt x="981" y="284"/>
                    </a:lnTo>
                    <a:lnTo>
                      <a:pt x="986" y="295"/>
                    </a:lnTo>
                    <a:lnTo>
                      <a:pt x="993" y="307"/>
                    </a:lnTo>
                    <a:lnTo>
                      <a:pt x="999" y="319"/>
                    </a:lnTo>
                    <a:lnTo>
                      <a:pt x="1007" y="330"/>
                    </a:lnTo>
                    <a:lnTo>
                      <a:pt x="1014" y="341"/>
                    </a:lnTo>
                    <a:lnTo>
                      <a:pt x="1020" y="353"/>
                    </a:lnTo>
                    <a:lnTo>
                      <a:pt x="1028" y="365"/>
                    </a:lnTo>
                    <a:lnTo>
                      <a:pt x="1036" y="376"/>
                    </a:lnTo>
                    <a:lnTo>
                      <a:pt x="1043" y="387"/>
                    </a:lnTo>
                    <a:lnTo>
                      <a:pt x="1049" y="398"/>
                    </a:lnTo>
                    <a:lnTo>
                      <a:pt x="1056" y="408"/>
                    </a:lnTo>
                    <a:lnTo>
                      <a:pt x="1064" y="419"/>
                    </a:lnTo>
                    <a:lnTo>
                      <a:pt x="1070" y="429"/>
                    </a:lnTo>
                    <a:lnTo>
                      <a:pt x="1078" y="440"/>
                    </a:lnTo>
                    <a:lnTo>
                      <a:pt x="1086" y="450"/>
                    </a:lnTo>
                    <a:lnTo>
                      <a:pt x="1094" y="461"/>
                    </a:lnTo>
                    <a:lnTo>
                      <a:pt x="1101" y="470"/>
                    </a:lnTo>
                    <a:lnTo>
                      <a:pt x="1109" y="479"/>
                    </a:lnTo>
                    <a:lnTo>
                      <a:pt x="1116" y="488"/>
                    </a:lnTo>
                    <a:lnTo>
                      <a:pt x="1124" y="499"/>
                    </a:lnTo>
                    <a:lnTo>
                      <a:pt x="1132" y="507"/>
                    </a:lnTo>
                    <a:lnTo>
                      <a:pt x="1140" y="517"/>
                    </a:lnTo>
                    <a:lnTo>
                      <a:pt x="1148" y="525"/>
                    </a:lnTo>
                    <a:lnTo>
                      <a:pt x="1156" y="536"/>
                    </a:lnTo>
                    <a:lnTo>
                      <a:pt x="1164" y="544"/>
                    </a:lnTo>
                    <a:lnTo>
                      <a:pt x="1172" y="552"/>
                    </a:lnTo>
                    <a:lnTo>
                      <a:pt x="1180" y="559"/>
                    </a:lnTo>
                    <a:lnTo>
                      <a:pt x="1188" y="567"/>
                    </a:lnTo>
                    <a:lnTo>
                      <a:pt x="1195" y="574"/>
                    </a:lnTo>
                    <a:lnTo>
                      <a:pt x="1203" y="582"/>
                    </a:lnTo>
                    <a:lnTo>
                      <a:pt x="1211" y="590"/>
                    </a:lnTo>
                    <a:lnTo>
                      <a:pt x="1220" y="598"/>
                    </a:lnTo>
                    <a:lnTo>
                      <a:pt x="1228" y="603"/>
                    </a:lnTo>
                    <a:lnTo>
                      <a:pt x="1236" y="610"/>
                    </a:lnTo>
                    <a:lnTo>
                      <a:pt x="1244" y="616"/>
                    </a:lnTo>
                    <a:lnTo>
                      <a:pt x="1253" y="623"/>
                    </a:lnTo>
                    <a:lnTo>
                      <a:pt x="1261" y="628"/>
                    </a:lnTo>
                    <a:lnTo>
                      <a:pt x="1271" y="633"/>
                    </a:lnTo>
                    <a:lnTo>
                      <a:pt x="1278" y="638"/>
                    </a:lnTo>
                    <a:lnTo>
                      <a:pt x="1288" y="645"/>
                    </a:lnTo>
                    <a:lnTo>
                      <a:pt x="1276" y="645"/>
                    </a:lnTo>
                    <a:lnTo>
                      <a:pt x="1265" y="645"/>
                    </a:lnTo>
                    <a:lnTo>
                      <a:pt x="1255" y="645"/>
                    </a:lnTo>
                    <a:lnTo>
                      <a:pt x="1244" y="646"/>
                    </a:lnTo>
                    <a:lnTo>
                      <a:pt x="1232" y="646"/>
                    </a:lnTo>
                    <a:lnTo>
                      <a:pt x="1223" y="648"/>
                    </a:lnTo>
                    <a:lnTo>
                      <a:pt x="1213" y="648"/>
                    </a:lnTo>
                    <a:lnTo>
                      <a:pt x="1203" y="649"/>
                    </a:lnTo>
                    <a:lnTo>
                      <a:pt x="1192" y="649"/>
                    </a:lnTo>
                    <a:lnTo>
                      <a:pt x="1182" y="649"/>
                    </a:lnTo>
                    <a:lnTo>
                      <a:pt x="1172" y="649"/>
                    </a:lnTo>
                    <a:lnTo>
                      <a:pt x="1163" y="650"/>
                    </a:lnTo>
                    <a:lnTo>
                      <a:pt x="1152" y="650"/>
                    </a:lnTo>
                    <a:lnTo>
                      <a:pt x="1143" y="652"/>
                    </a:lnTo>
                    <a:lnTo>
                      <a:pt x="1132" y="652"/>
                    </a:lnTo>
                    <a:lnTo>
                      <a:pt x="1124" y="653"/>
                    </a:lnTo>
                    <a:close/>
                  </a:path>
                </a:pathLst>
              </a:custGeom>
              <a:solidFill>
                <a:srgbClr val="ABD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1" name="Freeform 631"/>
              <p:cNvSpPr>
                <a:spLocks/>
              </p:cNvSpPr>
              <p:nvPr/>
            </p:nvSpPr>
            <p:spPr bwMode="auto">
              <a:xfrm>
                <a:off x="2553" y="823"/>
                <a:ext cx="133" cy="656"/>
              </a:xfrm>
              <a:custGeom>
                <a:avLst/>
                <a:gdLst>
                  <a:gd name="T0" fmla="*/ 18 w 133"/>
                  <a:gd name="T1" fmla="*/ 0 h 656"/>
                  <a:gd name="T2" fmla="*/ 31 w 133"/>
                  <a:gd name="T3" fmla="*/ 0 h 656"/>
                  <a:gd name="T4" fmla="*/ 46 w 133"/>
                  <a:gd name="T5" fmla="*/ 1 h 656"/>
                  <a:gd name="T6" fmla="*/ 52 w 133"/>
                  <a:gd name="T7" fmla="*/ 1 h 656"/>
                  <a:gd name="T8" fmla="*/ 60 w 133"/>
                  <a:gd name="T9" fmla="*/ 3 h 656"/>
                  <a:gd name="T10" fmla="*/ 67 w 133"/>
                  <a:gd name="T11" fmla="*/ 3 h 656"/>
                  <a:gd name="T12" fmla="*/ 75 w 133"/>
                  <a:gd name="T13" fmla="*/ 4 h 656"/>
                  <a:gd name="T14" fmla="*/ 81 w 133"/>
                  <a:gd name="T15" fmla="*/ 4 h 656"/>
                  <a:gd name="T16" fmla="*/ 88 w 133"/>
                  <a:gd name="T17" fmla="*/ 5 h 656"/>
                  <a:gd name="T18" fmla="*/ 96 w 133"/>
                  <a:gd name="T19" fmla="*/ 5 h 656"/>
                  <a:gd name="T20" fmla="*/ 104 w 133"/>
                  <a:gd name="T21" fmla="*/ 7 h 656"/>
                  <a:gd name="T22" fmla="*/ 110 w 133"/>
                  <a:gd name="T23" fmla="*/ 7 h 656"/>
                  <a:gd name="T24" fmla="*/ 117 w 133"/>
                  <a:gd name="T25" fmla="*/ 8 h 656"/>
                  <a:gd name="T26" fmla="*/ 125 w 133"/>
                  <a:gd name="T27" fmla="*/ 9 h 656"/>
                  <a:gd name="T28" fmla="*/ 133 w 133"/>
                  <a:gd name="T29" fmla="*/ 11 h 656"/>
                  <a:gd name="T30" fmla="*/ 39 w 133"/>
                  <a:gd name="T31" fmla="*/ 652 h 656"/>
                  <a:gd name="T32" fmla="*/ 29 w 133"/>
                  <a:gd name="T33" fmla="*/ 652 h 656"/>
                  <a:gd name="T34" fmla="*/ 20 w 133"/>
                  <a:gd name="T35" fmla="*/ 653 h 656"/>
                  <a:gd name="T36" fmla="*/ 9 w 133"/>
                  <a:gd name="T37" fmla="*/ 655 h 656"/>
                  <a:gd name="T38" fmla="*/ 0 w 133"/>
                  <a:gd name="T39" fmla="*/ 656 h 656"/>
                  <a:gd name="T40" fmla="*/ 18 w 133"/>
                  <a:gd name="T41" fmla="*/ 0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56">
                    <a:moveTo>
                      <a:pt x="18" y="0"/>
                    </a:moveTo>
                    <a:lnTo>
                      <a:pt x="31" y="0"/>
                    </a:lnTo>
                    <a:lnTo>
                      <a:pt x="46" y="1"/>
                    </a:lnTo>
                    <a:lnTo>
                      <a:pt x="52" y="1"/>
                    </a:lnTo>
                    <a:lnTo>
                      <a:pt x="60" y="3"/>
                    </a:lnTo>
                    <a:lnTo>
                      <a:pt x="67" y="3"/>
                    </a:lnTo>
                    <a:lnTo>
                      <a:pt x="75" y="4"/>
                    </a:lnTo>
                    <a:lnTo>
                      <a:pt x="81" y="4"/>
                    </a:lnTo>
                    <a:lnTo>
                      <a:pt x="88" y="5"/>
                    </a:lnTo>
                    <a:lnTo>
                      <a:pt x="96" y="5"/>
                    </a:lnTo>
                    <a:lnTo>
                      <a:pt x="104" y="7"/>
                    </a:lnTo>
                    <a:lnTo>
                      <a:pt x="110" y="7"/>
                    </a:lnTo>
                    <a:lnTo>
                      <a:pt x="117" y="8"/>
                    </a:lnTo>
                    <a:lnTo>
                      <a:pt x="125" y="9"/>
                    </a:lnTo>
                    <a:lnTo>
                      <a:pt x="133" y="11"/>
                    </a:lnTo>
                    <a:lnTo>
                      <a:pt x="39" y="652"/>
                    </a:lnTo>
                    <a:lnTo>
                      <a:pt x="29" y="652"/>
                    </a:lnTo>
                    <a:lnTo>
                      <a:pt x="20" y="653"/>
                    </a:lnTo>
                    <a:lnTo>
                      <a:pt x="9" y="655"/>
                    </a:lnTo>
                    <a:lnTo>
                      <a:pt x="0" y="656"/>
                    </a:lnTo>
                    <a:lnTo>
                      <a:pt x="18"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2" name="Freeform 632"/>
              <p:cNvSpPr>
                <a:spLocks/>
              </p:cNvSpPr>
              <p:nvPr/>
            </p:nvSpPr>
            <p:spPr bwMode="auto">
              <a:xfrm>
                <a:off x="3195" y="947"/>
                <a:ext cx="232" cy="398"/>
              </a:xfrm>
              <a:custGeom>
                <a:avLst/>
                <a:gdLst>
                  <a:gd name="T0" fmla="*/ 22 w 232"/>
                  <a:gd name="T1" fmla="*/ 0 h 398"/>
                  <a:gd name="T2" fmla="*/ 35 w 232"/>
                  <a:gd name="T3" fmla="*/ 4 h 398"/>
                  <a:gd name="T4" fmla="*/ 48 w 232"/>
                  <a:gd name="T5" fmla="*/ 8 h 398"/>
                  <a:gd name="T6" fmla="*/ 61 w 232"/>
                  <a:gd name="T7" fmla="*/ 13 h 398"/>
                  <a:gd name="T8" fmla="*/ 76 w 232"/>
                  <a:gd name="T9" fmla="*/ 18 h 398"/>
                  <a:gd name="T10" fmla="*/ 89 w 232"/>
                  <a:gd name="T11" fmla="*/ 22 h 398"/>
                  <a:gd name="T12" fmla="*/ 102 w 232"/>
                  <a:gd name="T13" fmla="*/ 28 h 398"/>
                  <a:gd name="T14" fmla="*/ 115 w 232"/>
                  <a:gd name="T15" fmla="*/ 33 h 398"/>
                  <a:gd name="T16" fmla="*/ 130 w 232"/>
                  <a:gd name="T17" fmla="*/ 38 h 398"/>
                  <a:gd name="T18" fmla="*/ 141 w 232"/>
                  <a:gd name="T19" fmla="*/ 42 h 398"/>
                  <a:gd name="T20" fmla="*/ 155 w 232"/>
                  <a:gd name="T21" fmla="*/ 47 h 398"/>
                  <a:gd name="T22" fmla="*/ 168 w 232"/>
                  <a:gd name="T23" fmla="*/ 53 h 398"/>
                  <a:gd name="T24" fmla="*/ 181 w 232"/>
                  <a:gd name="T25" fmla="*/ 58 h 398"/>
                  <a:gd name="T26" fmla="*/ 193 w 232"/>
                  <a:gd name="T27" fmla="*/ 63 h 398"/>
                  <a:gd name="T28" fmla="*/ 206 w 232"/>
                  <a:gd name="T29" fmla="*/ 70 h 398"/>
                  <a:gd name="T30" fmla="*/ 219 w 232"/>
                  <a:gd name="T31" fmla="*/ 75 h 398"/>
                  <a:gd name="T32" fmla="*/ 232 w 232"/>
                  <a:gd name="T33" fmla="*/ 82 h 398"/>
                  <a:gd name="T34" fmla="*/ 131 w 232"/>
                  <a:gd name="T35" fmla="*/ 341 h 398"/>
                  <a:gd name="T36" fmla="*/ 122 w 232"/>
                  <a:gd name="T37" fmla="*/ 344 h 398"/>
                  <a:gd name="T38" fmla="*/ 114 w 232"/>
                  <a:gd name="T39" fmla="*/ 348 h 398"/>
                  <a:gd name="T40" fmla="*/ 106 w 232"/>
                  <a:gd name="T41" fmla="*/ 351 h 398"/>
                  <a:gd name="T42" fmla="*/ 98 w 232"/>
                  <a:gd name="T43" fmla="*/ 355 h 398"/>
                  <a:gd name="T44" fmla="*/ 90 w 232"/>
                  <a:gd name="T45" fmla="*/ 358 h 398"/>
                  <a:gd name="T46" fmla="*/ 82 w 232"/>
                  <a:gd name="T47" fmla="*/ 362 h 398"/>
                  <a:gd name="T48" fmla="*/ 74 w 232"/>
                  <a:gd name="T49" fmla="*/ 366 h 398"/>
                  <a:gd name="T50" fmla="*/ 66 w 232"/>
                  <a:gd name="T51" fmla="*/ 370 h 398"/>
                  <a:gd name="T52" fmla="*/ 57 w 232"/>
                  <a:gd name="T53" fmla="*/ 373 h 398"/>
                  <a:gd name="T54" fmla="*/ 49 w 232"/>
                  <a:gd name="T55" fmla="*/ 377 h 398"/>
                  <a:gd name="T56" fmla="*/ 41 w 232"/>
                  <a:gd name="T57" fmla="*/ 379 h 398"/>
                  <a:gd name="T58" fmla="*/ 33 w 232"/>
                  <a:gd name="T59" fmla="*/ 383 h 398"/>
                  <a:gd name="T60" fmla="*/ 24 w 232"/>
                  <a:gd name="T61" fmla="*/ 386 h 398"/>
                  <a:gd name="T62" fmla="*/ 16 w 232"/>
                  <a:gd name="T63" fmla="*/ 390 h 398"/>
                  <a:gd name="T64" fmla="*/ 8 w 232"/>
                  <a:gd name="T65" fmla="*/ 394 h 398"/>
                  <a:gd name="T66" fmla="*/ 0 w 232"/>
                  <a:gd name="T67" fmla="*/ 398 h 398"/>
                  <a:gd name="T68" fmla="*/ 22 w 232"/>
                  <a:gd name="T6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2" h="398">
                    <a:moveTo>
                      <a:pt x="22" y="0"/>
                    </a:moveTo>
                    <a:lnTo>
                      <a:pt x="35" y="4"/>
                    </a:lnTo>
                    <a:lnTo>
                      <a:pt x="48" y="8"/>
                    </a:lnTo>
                    <a:lnTo>
                      <a:pt x="61" y="13"/>
                    </a:lnTo>
                    <a:lnTo>
                      <a:pt x="76" y="18"/>
                    </a:lnTo>
                    <a:lnTo>
                      <a:pt x="89" y="22"/>
                    </a:lnTo>
                    <a:lnTo>
                      <a:pt x="102" y="28"/>
                    </a:lnTo>
                    <a:lnTo>
                      <a:pt x="115" y="33"/>
                    </a:lnTo>
                    <a:lnTo>
                      <a:pt x="130" y="38"/>
                    </a:lnTo>
                    <a:lnTo>
                      <a:pt x="141" y="42"/>
                    </a:lnTo>
                    <a:lnTo>
                      <a:pt x="155" y="47"/>
                    </a:lnTo>
                    <a:lnTo>
                      <a:pt x="168" y="53"/>
                    </a:lnTo>
                    <a:lnTo>
                      <a:pt x="181" y="58"/>
                    </a:lnTo>
                    <a:lnTo>
                      <a:pt x="193" y="63"/>
                    </a:lnTo>
                    <a:lnTo>
                      <a:pt x="206" y="70"/>
                    </a:lnTo>
                    <a:lnTo>
                      <a:pt x="219" y="75"/>
                    </a:lnTo>
                    <a:lnTo>
                      <a:pt x="232" y="82"/>
                    </a:lnTo>
                    <a:lnTo>
                      <a:pt x="131" y="341"/>
                    </a:lnTo>
                    <a:lnTo>
                      <a:pt x="122" y="344"/>
                    </a:lnTo>
                    <a:lnTo>
                      <a:pt x="114" y="348"/>
                    </a:lnTo>
                    <a:lnTo>
                      <a:pt x="106" y="351"/>
                    </a:lnTo>
                    <a:lnTo>
                      <a:pt x="98" y="355"/>
                    </a:lnTo>
                    <a:lnTo>
                      <a:pt x="90" y="358"/>
                    </a:lnTo>
                    <a:lnTo>
                      <a:pt x="82" y="362"/>
                    </a:lnTo>
                    <a:lnTo>
                      <a:pt x="74" y="366"/>
                    </a:lnTo>
                    <a:lnTo>
                      <a:pt x="66" y="370"/>
                    </a:lnTo>
                    <a:lnTo>
                      <a:pt x="57" y="373"/>
                    </a:lnTo>
                    <a:lnTo>
                      <a:pt x="49" y="377"/>
                    </a:lnTo>
                    <a:lnTo>
                      <a:pt x="41" y="379"/>
                    </a:lnTo>
                    <a:lnTo>
                      <a:pt x="33" y="383"/>
                    </a:lnTo>
                    <a:lnTo>
                      <a:pt x="24" y="386"/>
                    </a:lnTo>
                    <a:lnTo>
                      <a:pt x="16" y="390"/>
                    </a:lnTo>
                    <a:lnTo>
                      <a:pt x="8" y="394"/>
                    </a:lnTo>
                    <a:lnTo>
                      <a:pt x="0" y="398"/>
                    </a:lnTo>
                    <a:lnTo>
                      <a:pt x="22"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3" name="Freeform 633"/>
              <p:cNvSpPr>
                <a:spLocks/>
              </p:cNvSpPr>
              <p:nvPr/>
            </p:nvSpPr>
            <p:spPr bwMode="auto">
              <a:xfrm>
                <a:off x="2811" y="851"/>
                <a:ext cx="1" cy="4"/>
              </a:xfrm>
              <a:custGeom>
                <a:avLst/>
                <a:gdLst>
                  <a:gd name="T0" fmla="*/ 0 w 1"/>
                  <a:gd name="T1" fmla="*/ 0 h 4"/>
                  <a:gd name="T2" fmla="*/ 1 w 1"/>
                  <a:gd name="T3" fmla="*/ 0 h 4"/>
                  <a:gd name="T4" fmla="*/ 0 w 1"/>
                  <a:gd name="T5" fmla="*/ 4 h 4"/>
                  <a:gd name="T6" fmla="*/ 0 w 1"/>
                  <a:gd name="T7" fmla="*/ 0 h 4"/>
                </a:gdLst>
                <a:ahLst/>
                <a:cxnLst>
                  <a:cxn ang="0">
                    <a:pos x="T0" y="T1"/>
                  </a:cxn>
                  <a:cxn ang="0">
                    <a:pos x="T2" y="T3"/>
                  </a:cxn>
                  <a:cxn ang="0">
                    <a:pos x="T4" y="T5"/>
                  </a:cxn>
                  <a:cxn ang="0">
                    <a:pos x="T6" y="T7"/>
                  </a:cxn>
                </a:cxnLst>
                <a:rect l="0" t="0" r="r" b="b"/>
                <a:pathLst>
                  <a:path w="1" h="4">
                    <a:moveTo>
                      <a:pt x="0" y="0"/>
                    </a:moveTo>
                    <a:lnTo>
                      <a:pt x="1" y="0"/>
                    </a:lnTo>
                    <a:lnTo>
                      <a:pt x="0" y="4"/>
                    </a:lnTo>
                    <a:lnTo>
                      <a:pt x="0" y="0"/>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4" name="Freeform 634"/>
              <p:cNvSpPr>
                <a:spLocks/>
              </p:cNvSpPr>
              <p:nvPr/>
            </p:nvSpPr>
            <p:spPr bwMode="auto">
              <a:xfrm>
                <a:off x="2699" y="839"/>
                <a:ext cx="112" cy="623"/>
              </a:xfrm>
              <a:custGeom>
                <a:avLst/>
                <a:gdLst>
                  <a:gd name="T0" fmla="*/ 112 w 112"/>
                  <a:gd name="T1" fmla="*/ 16 h 623"/>
                  <a:gd name="T2" fmla="*/ 10 w 112"/>
                  <a:gd name="T3" fmla="*/ 621 h 623"/>
                  <a:gd name="T4" fmla="*/ 5 w 112"/>
                  <a:gd name="T5" fmla="*/ 621 h 623"/>
                  <a:gd name="T6" fmla="*/ 0 w 112"/>
                  <a:gd name="T7" fmla="*/ 623 h 623"/>
                  <a:gd name="T8" fmla="*/ 37 w 112"/>
                  <a:gd name="T9" fmla="*/ 0 h 623"/>
                  <a:gd name="T10" fmla="*/ 45 w 112"/>
                  <a:gd name="T11" fmla="*/ 0 h 623"/>
                  <a:gd name="T12" fmla="*/ 55 w 112"/>
                  <a:gd name="T13" fmla="*/ 3 h 623"/>
                  <a:gd name="T14" fmla="*/ 64 w 112"/>
                  <a:gd name="T15" fmla="*/ 3 h 623"/>
                  <a:gd name="T16" fmla="*/ 75 w 112"/>
                  <a:gd name="T17" fmla="*/ 5 h 623"/>
                  <a:gd name="T18" fmla="*/ 83 w 112"/>
                  <a:gd name="T19" fmla="*/ 7 h 623"/>
                  <a:gd name="T20" fmla="*/ 93 w 112"/>
                  <a:gd name="T21" fmla="*/ 8 h 623"/>
                  <a:gd name="T22" fmla="*/ 103 w 112"/>
                  <a:gd name="T23" fmla="*/ 9 h 623"/>
                  <a:gd name="T24" fmla="*/ 112 w 112"/>
                  <a:gd name="T25" fmla="*/ 12 h 623"/>
                  <a:gd name="T26" fmla="*/ 112 w 112"/>
                  <a:gd name="T27" fmla="*/ 16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623">
                    <a:moveTo>
                      <a:pt x="112" y="16"/>
                    </a:moveTo>
                    <a:lnTo>
                      <a:pt x="10" y="621"/>
                    </a:lnTo>
                    <a:lnTo>
                      <a:pt x="5" y="621"/>
                    </a:lnTo>
                    <a:lnTo>
                      <a:pt x="0" y="623"/>
                    </a:lnTo>
                    <a:lnTo>
                      <a:pt x="37" y="0"/>
                    </a:lnTo>
                    <a:lnTo>
                      <a:pt x="45" y="0"/>
                    </a:lnTo>
                    <a:lnTo>
                      <a:pt x="55" y="3"/>
                    </a:lnTo>
                    <a:lnTo>
                      <a:pt x="64" y="3"/>
                    </a:lnTo>
                    <a:lnTo>
                      <a:pt x="75" y="5"/>
                    </a:lnTo>
                    <a:lnTo>
                      <a:pt x="83" y="7"/>
                    </a:lnTo>
                    <a:lnTo>
                      <a:pt x="93" y="8"/>
                    </a:lnTo>
                    <a:lnTo>
                      <a:pt x="103" y="9"/>
                    </a:lnTo>
                    <a:lnTo>
                      <a:pt x="112" y="12"/>
                    </a:lnTo>
                    <a:lnTo>
                      <a:pt x="112" y="16"/>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59355" name="Freeform 635"/>
              <p:cNvSpPr>
                <a:spLocks/>
              </p:cNvSpPr>
              <p:nvPr/>
            </p:nvSpPr>
            <p:spPr bwMode="auto">
              <a:xfrm>
                <a:off x="2811" y="859"/>
                <a:ext cx="226" cy="586"/>
              </a:xfrm>
              <a:custGeom>
                <a:avLst/>
                <a:gdLst>
                  <a:gd name="T0" fmla="*/ 0 w 226"/>
                  <a:gd name="T1" fmla="*/ 578 h 586"/>
                  <a:gd name="T2" fmla="*/ 46 w 226"/>
                  <a:gd name="T3" fmla="*/ 0 h 586"/>
                  <a:gd name="T4" fmla="*/ 57 w 226"/>
                  <a:gd name="T5" fmla="*/ 1 h 586"/>
                  <a:gd name="T6" fmla="*/ 68 w 226"/>
                  <a:gd name="T7" fmla="*/ 4 h 586"/>
                  <a:gd name="T8" fmla="*/ 79 w 226"/>
                  <a:gd name="T9" fmla="*/ 5 h 586"/>
                  <a:gd name="T10" fmla="*/ 91 w 226"/>
                  <a:gd name="T11" fmla="*/ 8 h 586"/>
                  <a:gd name="T12" fmla="*/ 101 w 226"/>
                  <a:gd name="T13" fmla="*/ 9 h 586"/>
                  <a:gd name="T14" fmla="*/ 113 w 226"/>
                  <a:gd name="T15" fmla="*/ 12 h 586"/>
                  <a:gd name="T16" fmla="*/ 125 w 226"/>
                  <a:gd name="T17" fmla="*/ 13 h 586"/>
                  <a:gd name="T18" fmla="*/ 137 w 226"/>
                  <a:gd name="T19" fmla="*/ 15 h 586"/>
                  <a:gd name="T20" fmla="*/ 147 w 226"/>
                  <a:gd name="T21" fmla="*/ 17 h 586"/>
                  <a:gd name="T22" fmla="*/ 159 w 226"/>
                  <a:gd name="T23" fmla="*/ 19 h 586"/>
                  <a:gd name="T24" fmla="*/ 170 w 226"/>
                  <a:gd name="T25" fmla="*/ 22 h 586"/>
                  <a:gd name="T26" fmla="*/ 182 w 226"/>
                  <a:gd name="T27" fmla="*/ 25 h 586"/>
                  <a:gd name="T28" fmla="*/ 192 w 226"/>
                  <a:gd name="T29" fmla="*/ 27 h 586"/>
                  <a:gd name="T30" fmla="*/ 204 w 226"/>
                  <a:gd name="T31" fmla="*/ 30 h 586"/>
                  <a:gd name="T32" fmla="*/ 215 w 226"/>
                  <a:gd name="T33" fmla="*/ 33 h 586"/>
                  <a:gd name="T34" fmla="*/ 226 w 226"/>
                  <a:gd name="T35" fmla="*/ 37 h 586"/>
                  <a:gd name="T36" fmla="*/ 51 w 226"/>
                  <a:gd name="T37" fmla="*/ 576 h 586"/>
                  <a:gd name="T38" fmla="*/ 38 w 226"/>
                  <a:gd name="T39" fmla="*/ 578 h 586"/>
                  <a:gd name="T40" fmla="*/ 25 w 226"/>
                  <a:gd name="T41" fmla="*/ 580 h 586"/>
                  <a:gd name="T42" fmla="*/ 12 w 226"/>
                  <a:gd name="T43" fmla="*/ 582 h 586"/>
                  <a:gd name="T44" fmla="*/ 0 w 226"/>
                  <a:gd name="T45" fmla="*/ 586 h 586"/>
                  <a:gd name="T46" fmla="*/ 0 w 226"/>
                  <a:gd name="T47" fmla="*/ 578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6" h="586">
                    <a:moveTo>
                      <a:pt x="0" y="578"/>
                    </a:moveTo>
                    <a:lnTo>
                      <a:pt x="46" y="0"/>
                    </a:lnTo>
                    <a:lnTo>
                      <a:pt x="57" y="1"/>
                    </a:lnTo>
                    <a:lnTo>
                      <a:pt x="68" y="4"/>
                    </a:lnTo>
                    <a:lnTo>
                      <a:pt x="79" y="5"/>
                    </a:lnTo>
                    <a:lnTo>
                      <a:pt x="91" y="8"/>
                    </a:lnTo>
                    <a:lnTo>
                      <a:pt x="101" y="9"/>
                    </a:lnTo>
                    <a:lnTo>
                      <a:pt x="113" y="12"/>
                    </a:lnTo>
                    <a:lnTo>
                      <a:pt x="125" y="13"/>
                    </a:lnTo>
                    <a:lnTo>
                      <a:pt x="137" y="15"/>
                    </a:lnTo>
                    <a:lnTo>
                      <a:pt x="147" y="17"/>
                    </a:lnTo>
                    <a:lnTo>
                      <a:pt x="159" y="19"/>
                    </a:lnTo>
                    <a:lnTo>
                      <a:pt x="170" y="22"/>
                    </a:lnTo>
                    <a:lnTo>
                      <a:pt x="182" y="25"/>
                    </a:lnTo>
                    <a:lnTo>
                      <a:pt x="192" y="27"/>
                    </a:lnTo>
                    <a:lnTo>
                      <a:pt x="204" y="30"/>
                    </a:lnTo>
                    <a:lnTo>
                      <a:pt x="215" y="33"/>
                    </a:lnTo>
                    <a:lnTo>
                      <a:pt x="226" y="37"/>
                    </a:lnTo>
                    <a:lnTo>
                      <a:pt x="51" y="576"/>
                    </a:lnTo>
                    <a:lnTo>
                      <a:pt x="38" y="578"/>
                    </a:lnTo>
                    <a:lnTo>
                      <a:pt x="25" y="580"/>
                    </a:lnTo>
                    <a:lnTo>
                      <a:pt x="12" y="582"/>
                    </a:lnTo>
                    <a:lnTo>
                      <a:pt x="0" y="586"/>
                    </a:lnTo>
                    <a:lnTo>
                      <a:pt x="0" y="578"/>
                    </a:lnTo>
                    <a:close/>
                  </a:path>
                </a:pathLst>
              </a:custGeom>
              <a:solidFill>
                <a:srgbClr val="ED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159356" name="WordArt 636"/>
            <p:cNvSpPr>
              <a:spLocks noChangeArrowheads="1" noChangeShapeType="1" noTextEdit="1"/>
            </p:cNvSpPr>
            <p:nvPr/>
          </p:nvSpPr>
          <p:spPr bwMode="auto">
            <a:xfrm>
              <a:off x="2982" y="1872"/>
              <a:ext cx="540" cy="3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000000"/>
                  </a:solidFill>
                  <a:latin typeface="Pegasus"/>
                </a:rPr>
                <a:t>30</a:t>
              </a:r>
            </a:p>
          </p:txBody>
        </p:sp>
        <p:sp>
          <p:nvSpPr>
            <p:cNvPr id="159357" name="WordArt 637"/>
            <p:cNvSpPr>
              <a:spLocks noChangeArrowheads="1" noChangeShapeType="1" noTextEdit="1"/>
            </p:cNvSpPr>
            <p:nvPr/>
          </p:nvSpPr>
          <p:spPr bwMode="auto">
            <a:xfrm>
              <a:off x="3042" y="2316"/>
              <a:ext cx="468"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20</a:t>
              </a:r>
            </a:p>
          </p:txBody>
        </p:sp>
        <p:sp>
          <p:nvSpPr>
            <p:cNvPr id="159358" name="WordArt 638"/>
            <p:cNvSpPr>
              <a:spLocks noChangeArrowheads="1" noChangeShapeType="1" noTextEdit="1"/>
            </p:cNvSpPr>
            <p:nvPr/>
          </p:nvSpPr>
          <p:spPr bwMode="auto">
            <a:xfrm>
              <a:off x="3078" y="2784"/>
              <a:ext cx="396" cy="276"/>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kern="10" dirty="0">
                  <a:ln w="9525">
                    <a:solidFill>
                      <a:srgbClr val="000000"/>
                    </a:solidFill>
                    <a:round/>
                    <a:headEnd/>
                    <a:tailEnd/>
                  </a:ln>
                  <a:solidFill>
                    <a:srgbClr val="000000"/>
                  </a:solidFill>
                  <a:latin typeface="Pegasus"/>
                </a:rPr>
                <a:t>10</a:t>
              </a: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99" name="Rectangle 29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b="1" i="1" dirty="0" smtClean="0">
                <a:solidFill>
                  <a:srgbClr val="FFFF00"/>
                </a:solidFill>
                <a:effectLst>
                  <a:outerShdw blurRad="38100" dist="38100" dir="2700000" algn="tl">
                    <a:srgbClr val="000000">
                      <a:alpha val="43137"/>
                    </a:srgbClr>
                  </a:outerShdw>
                </a:effectLst>
              </a:rPr>
              <a:t>REMEMBER </a:t>
            </a:r>
            <a:endParaRPr lang="en-US" sz="6000" b="1" i="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66874244"/>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 name="Slide Number Placeholder 6"/>
          <p:cNvSpPr>
            <a:spLocks noGrp="1"/>
          </p:cNvSpPr>
          <p:nvPr>
            <p:ph type="sldNum" sz="quarter" idx="12"/>
          </p:nvPr>
        </p:nvSpPr>
        <p:spPr/>
        <p:txBody>
          <a:bodyPr/>
          <a:lstStyle/>
          <a:p>
            <a:fld id="{3D945910-5B34-4177-9323-EA573F00E481}" type="slidenum">
              <a:rPr lang="en-US">
                <a:solidFill>
                  <a:srgbClr val="FFFFFF"/>
                </a:solidFill>
              </a:rPr>
              <a:pPr/>
              <a:t>108</a:t>
            </a:fld>
            <a:endParaRPr lang="en-US">
              <a:solidFill>
                <a:srgbClr val="FFFFFF"/>
              </a:solidFill>
            </a:endParaRPr>
          </a:p>
        </p:txBody>
      </p:sp>
      <p:sp>
        <p:nvSpPr>
          <p:cNvPr id="98307" name="Rectangle 3"/>
          <p:cNvSpPr>
            <a:spLocks noGrp="1" noChangeArrowheads="1"/>
          </p:cNvSpPr>
          <p:nvPr>
            <p:ph type="body" sz="half" idx="1"/>
          </p:nvPr>
        </p:nvSpPr>
        <p:spPr>
          <a:xfrm>
            <a:off x="432593" y="1447800"/>
            <a:ext cx="8278813" cy="4525963"/>
          </a:xfrm>
        </p:spPr>
        <p:txBody>
          <a:bodyPr/>
          <a:lstStyle/>
          <a:p>
            <a:pPr>
              <a:lnSpc>
                <a:spcPct val="90000"/>
              </a:lnSpc>
              <a:spcBef>
                <a:spcPct val="15000"/>
              </a:spcBef>
            </a:pPr>
            <a:r>
              <a:rPr lang="en-US" sz="3600" b="1" dirty="0">
                <a:solidFill>
                  <a:srgbClr val="002060"/>
                </a:solidFill>
                <a:effectLst>
                  <a:outerShdw blurRad="38100" dist="38100" dir="2700000" algn="tl">
                    <a:srgbClr val="000000">
                      <a:alpha val="43137"/>
                    </a:srgbClr>
                  </a:outerShdw>
                </a:effectLst>
              </a:rPr>
              <a:t>Physician orders intake and output</a:t>
            </a:r>
          </a:p>
          <a:p>
            <a:pPr marL="0" indent="0">
              <a:lnSpc>
                <a:spcPct val="90000"/>
              </a:lnSpc>
              <a:spcBef>
                <a:spcPct val="15000"/>
              </a:spcBef>
              <a:buNone/>
            </a:pPr>
            <a:r>
              <a:rPr lang="en-US" sz="4800" b="1" dirty="0" smtClean="0">
                <a:solidFill>
                  <a:srgbClr val="FF0000"/>
                </a:solidFill>
                <a:effectLst>
                  <a:outerShdw blurRad="38100" dist="38100" dir="2700000" algn="tl">
                    <a:srgbClr val="000000">
                      <a:alpha val="43137"/>
                    </a:srgbClr>
                  </a:outerShdw>
                </a:effectLst>
              </a:rPr>
              <a:t>INTAKE</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All liquid taken by mouth</a:t>
            </a:r>
          </a:p>
          <a:p>
            <a:pPr lvl="1">
              <a:lnSpc>
                <a:spcPct val="90000"/>
              </a:lnSpc>
              <a:spcBef>
                <a:spcPct val="15000"/>
              </a:spcBef>
            </a:pPr>
            <a:r>
              <a:rPr lang="en-US" sz="3200" b="1" dirty="0">
                <a:effectLst>
                  <a:outerShdw blurRad="38100" dist="38100" dir="2700000" algn="tl">
                    <a:srgbClr val="000000">
                      <a:alpha val="43137"/>
                    </a:srgbClr>
                  </a:outerShdw>
                </a:effectLst>
              </a:rPr>
              <a:t>Food items that turn to liquid at room temperature</a:t>
            </a:r>
          </a:p>
          <a:p>
            <a:pPr lvl="1">
              <a:lnSpc>
                <a:spcPct val="90000"/>
              </a:lnSpc>
              <a:spcBef>
                <a:spcPct val="15000"/>
              </a:spcBef>
            </a:pPr>
            <a:r>
              <a:rPr lang="en-US" sz="3200" b="1" dirty="0">
                <a:solidFill>
                  <a:srgbClr val="002060"/>
                </a:solidFill>
                <a:effectLst>
                  <a:outerShdw blurRad="38100" dist="38100" dir="2700000" algn="tl">
                    <a:srgbClr val="000000">
                      <a:alpha val="43137"/>
                    </a:srgbClr>
                  </a:outerShdw>
                </a:effectLst>
              </a:rPr>
              <a:t>Tube feedings into stomach through nose or abdomen</a:t>
            </a:r>
          </a:p>
          <a:p>
            <a:pPr lvl="1">
              <a:lnSpc>
                <a:spcPct val="90000"/>
              </a:lnSpc>
              <a:spcBef>
                <a:spcPct val="15000"/>
              </a:spcBef>
            </a:pPr>
            <a:r>
              <a:rPr lang="en-US" sz="3200" b="1" dirty="0">
                <a:effectLst>
                  <a:outerShdw blurRad="38100" dist="38100" dir="2700000" algn="tl">
                    <a:srgbClr val="000000">
                      <a:alpha val="43137"/>
                    </a:srgbClr>
                  </a:outerShdw>
                </a:effectLst>
              </a:rPr>
              <a:t>Fluids given by intravenous infusion </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Measure/Record 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82149763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78" name="Slide Number Placeholder 6"/>
          <p:cNvSpPr>
            <a:spLocks noGrp="1"/>
          </p:cNvSpPr>
          <p:nvPr>
            <p:ph type="sldNum" sz="quarter" idx="12"/>
          </p:nvPr>
        </p:nvSpPr>
        <p:spPr/>
        <p:txBody>
          <a:bodyPr/>
          <a:lstStyle/>
          <a:p>
            <a:fld id="{F7F39964-7E5D-46BF-9006-0D90E4A0B4A7}" type="slidenum">
              <a:rPr lang="en-US">
                <a:solidFill>
                  <a:srgbClr val="FFFFFF"/>
                </a:solidFill>
              </a:rPr>
              <a:pPr/>
              <a:t>109</a:t>
            </a:fld>
            <a:endParaRPr lang="en-US">
              <a:solidFill>
                <a:srgbClr val="FFFFFF"/>
              </a:solidFill>
            </a:endParaRPr>
          </a:p>
        </p:txBody>
      </p:sp>
      <p:sp>
        <p:nvSpPr>
          <p:cNvPr id="100355" name="Rectangle 3"/>
          <p:cNvSpPr>
            <a:spLocks noGrp="1" noChangeArrowheads="1"/>
          </p:cNvSpPr>
          <p:nvPr>
            <p:ph type="body" sz="half" idx="1"/>
          </p:nvPr>
        </p:nvSpPr>
        <p:spPr>
          <a:xfrm>
            <a:off x="989909" y="1848462"/>
            <a:ext cx="5537200" cy="3981450"/>
          </a:xfrm>
        </p:spPr>
        <p:txBody>
          <a:bodyPr/>
          <a:lstStyle/>
          <a:p>
            <a:pPr>
              <a:lnSpc>
                <a:spcPct val="90000"/>
              </a:lnSpc>
              <a:spcBef>
                <a:spcPct val="10000"/>
              </a:spcBef>
            </a:pPr>
            <a:r>
              <a:rPr lang="en-US" sz="3600" b="1" dirty="0" smtClean="0">
                <a:solidFill>
                  <a:srgbClr val="C00000"/>
                </a:solidFill>
                <a:effectLst>
                  <a:outerShdw blurRad="38100" dist="38100" dir="2700000" algn="tl">
                    <a:srgbClr val="000000">
                      <a:alpha val="43137"/>
                    </a:srgbClr>
                  </a:outerShdw>
                </a:effectLst>
              </a:rPr>
              <a:t>OUTPUT</a:t>
            </a:r>
            <a:r>
              <a:rPr lang="en-US" sz="3600" b="1" dirty="0" smtClean="0">
                <a:effectLst>
                  <a:outerShdw blurRad="38100" dist="38100" dir="2700000" algn="tl">
                    <a:srgbClr val="000000">
                      <a:alpha val="43137"/>
                    </a:srgbClr>
                  </a:outerShdw>
                </a:effectLst>
              </a:rPr>
              <a:t> </a:t>
            </a:r>
            <a:r>
              <a:rPr lang="en-US" sz="3600" b="1" dirty="0">
                <a:effectLst>
                  <a:outerShdw blurRad="38100" dist="38100" dir="2700000" algn="tl">
                    <a:srgbClr val="000000">
                      <a:alpha val="43137"/>
                    </a:srgbClr>
                  </a:outerShdw>
                </a:effectLst>
              </a:rPr>
              <a:t>includes</a:t>
            </a:r>
          </a:p>
          <a:p>
            <a:pPr lvl="1">
              <a:lnSpc>
                <a:spcPct val="90000"/>
              </a:lnSpc>
              <a:spcBef>
                <a:spcPct val="10000"/>
              </a:spcBef>
            </a:pPr>
            <a:r>
              <a:rPr lang="en-US" sz="3200" b="1" dirty="0">
                <a:effectLst>
                  <a:outerShdw blurRad="38100" dist="38100" dir="2700000" algn="tl">
                    <a:srgbClr val="000000">
                      <a:alpha val="43137"/>
                    </a:srgbClr>
                  </a:outerShdw>
                </a:effectLst>
              </a:rPr>
              <a:t>Urine</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Liquid stool</a:t>
            </a:r>
          </a:p>
          <a:p>
            <a:pPr lvl="1">
              <a:lnSpc>
                <a:spcPct val="90000"/>
              </a:lnSpc>
              <a:spcBef>
                <a:spcPct val="10000"/>
              </a:spcBef>
            </a:pPr>
            <a:r>
              <a:rPr lang="en-US" sz="3200" b="1" dirty="0">
                <a:effectLst>
                  <a:outerShdw blurRad="38100" dist="38100" dir="2700000" algn="tl">
                    <a:srgbClr val="000000">
                      <a:alpha val="43137"/>
                    </a:srgbClr>
                  </a:outerShdw>
                </a:effectLst>
              </a:rPr>
              <a:t>Emesis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Drainage</a:t>
            </a:r>
          </a:p>
          <a:p>
            <a:pPr lvl="1">
              <a:lnSpc>
                <a:spcPct val="90000"/>
              </a:lnSpc>
              <a:spcBef>
                <a:spcPct val="10000"/>
              </a:spcBef>
            </a:pPr>
            <a:r>
              <a:rPr lang="en-US" sz="3200" b="1" dirty="0">
                <a:effectLst>
                  <a:outerShdw blurRad="38100" dist="38100" dir="2700000" algn="tl">
                    <a:srgbClr val="000000">
                      <a:alpha val="43137"/>
                    </a:srgbClr>
                  </a:outerShdw>
                </a:effectLst>
              </a:rPr>
              <a:t>Suctioned secretions</a:t>
            </a:r>
          </a:p>
          <a:p>
            <a:pPr lvl="1">
              <a:lnSpc>
                <a:spcPct val="90000"/>
              </a:lnSpc>
              <a:spcBef>
                <a:spcPct val="10000"/>
              </a:spcBef>
            </a:pPr>
            <a:r>
              <a:rPr lang="en-US" sz="3200" b="1" dirty="0">
                <a:solidFill>
                  <a:srgbClr val="002060"/>
                </a:solidFill>
                <a:effectLst>
                  <a:outerShdw blurRad="38100" dist="38100" dir="2700000" algn="tl">
                    <a:srgbClr val="000000">
                      <a:alpha val="43137"/>
                    </a:srgbClr>
                  </a:outerShdw>
                </a:effectLst>
              </a:rPr>
              <a:t>Excessive perspiration</a:t>
            </a:r>
          </a:p>
        </p:txBody>
      </p:sp>
      <p:grpSp>
        <p:nvGrpSpPr>
          <p:cNvPr id="100427" name="Group 75"/>
          <p:cNvGrpSpPr>
            <a:grpSpLocks/>
          </p:cNvGrpSpPr>
          <p:nvPr/>
        </p:nvGrpSpPr>
        <p:grpSpPr bwMode="auto">
          <a:xfrm>
            <a:off x="6177655" y="2553205"/>
            <a:ext cx="2304358" cy="2425195"/>
            <a:chOff x="494" y="625"/>
            <a:chExt cx="4306" cy="4511"/>
          </a:xfrm>
        </p:grpSpPr>
        <p:sp>
          <p:nvSpPr>
            <p:cNvPr id="100428" name="Freeform 76"/>
            <p:cNvSpPr>
              <a:spLocks/>
            </p:cNvSpPr>
            <p:nvPr/>
          </p:nvSpPr>
          <p:spPr bwMode="auto">
            <a:xfrm>
              <a:off x="494" y="625"/>
              <a:ext cx="4010" cy="4379"/>
            </a:xfrm>
            <a:custGeom>
              <a:avLst/>
              <a:gdLst>
                <a:gd name="T0" fmla="*/ 3894 w 4010"/>
                <a:gd name="T1" fmla="*/ 2291 h 4379"/>
                <a:gd name="T2" fmla="*/ 3954 w 4010"/>
                <a:gd name="T3" fmla="*/ 1564 h 4379"/>
                <a:gd name="T4" fmla="*/ 3793 w 4010"/>
                <a:gd name="T5" fmla="*/ 1162 h 4379"/>
                <a:gd name="T6" fmla="*/ 3861 w 4010"/>
                <a:gd name="T7" fmla="*/ 823 h 4379"/>
                <a:gd name="T8" fmla="*/ 3739 w 4010"/>
                <a:gd name="T9" fmla="*/ 772 h 4379"/>
                <a:gd name="T10" fmla="*/ 3747 w 4010"/>
                <a:gd name="T11" fmla="*/ 534 h 4379"/>
                <a:gd name="T12" fmla="*/ 3486 w 4010"/>
                <a:gd name="T13" fmla="*/ 812 h 4379"/>
                <a:gd name="T14" fmla="*/ 3466 w 4010"/>
                <a:gd name="T15" fmla="*/ 1217 h 4379"/>
                <a:gd name="T16" fmla="*/ 3656 w 4010"/>
                <a:gd name="T17" fmla="*/ 1377 h 4379"/>
                <a:gd name="T18" fmla="*/ 3803 w 4010"/>
                <a:gd name="T19" fmla="*/ 1754 h 4379"/>
                <a:gd name="T20" fmla="*/ 3904 w 4010"/>
                <a:gd name="T21" fmla="*/ 1908 h 4379"/>
                <a:gd name="T22" fmla="*/ 3694 w 4010"/>
                <a:gd name="T23" fmla="*/ 2184 h 4379"/>
                <a:gd name="T24" fmla="*/ 3691 w 4010"/>
                <a:gd name="T25" fmla="*/ 2658 h 4379"/>
                <a:gd name="T26" fmla="*/ 3491 w 4010"/>
                <a:gd name="T27" fmla="*/ 1529 h 4379"/>
                <a:gd name="T28" fmla="*/ 3327 w 4010"/>
                <a:gd name="T29" fmla="*/ 823 h 4379"/>
                <a:gd name="T30" fmla="*/ 3324 w 4010"/>
                <a:gd name="T31" fmla="*/ 666 h 4379"/>
                <a:gd name="T32" fmla="*/ 2996 w 4010"/>
                <a:gd name="T33" fmla="*/ 473 h 4379"/>
                <a:gd name="T34" fmla="*/ 2512 w 4010"/>
                <a:gd name="T35" fmla="*/ 337 h 4379"/>
                <a:gd name="T36" fmla="*/ 2257 w 4010"/>
                <a:gd name="T37" fmla="*/ 35 h 4379"/>
                <a:gd name="T38" fmla="*/ 1093 w 4010"/>
                <a:gd name="T39" fmla="*/ 1303 h 4379"/>
                <a:gd name="T40" fmla="*/ 1040 w 4010"/>
                <a:gd name="T41" fmla="*/ 1017 h 4379"/>
                <a:gd name="T42" fmla="*/ 1047 w 4010"/>
                <a:gd name="T43" fmla="*/ 779 h 4379"/>
                <a:gd name="T44" fmla="*/ 906 w 4010"/>
                <a:gd name="T45" fmla="*/ 779 h 4379"/>
                <a:gd name="T46" fmla="*/ 721 w 4010"/>
                <a:gd name="T47" fmla="*/ 949 h 4379"/>
                <a:gd name="T48" fmla="*/ 718 w 4010"/>
                <a:gd name="T49" fmla="*/ 1025 h 4379"/>
                <a:gd name="T50" fmla="*/ 706 w 4010"/>
                <a:gd name="T51" fmla="*/ 1407 h 4379"/>
                <a:gd name="T52" fmla="*/ 921 w 4010"/>
                <a:gd name="T53" fmla="*/ 1387 h 4379"/>
                <a:gd name="T54" fmla="*/ 713 w 4010"/>
                <a:gd name="T55" fmla="*/ 1610 h 4379"/>
                <a:gd name="T56" fmla="*/ 395 w 4010"/>
                <a:gd name="T57" fmla="*/ 1936 h 4379"/>
                <a:gd name="T58" fmla="*/ 38 w 4010"/>
                <a:gd name="T59" fmla="*/ 2855 h 4379"/>
                <a:gd name="T60" fmla="*/ 569 w 4010"/>
                <a:gd name="T61" fmla="*/ 3571 h 4379"/>
                <a:gd name="T62" fmla="*/ 643 w 4010"/>
                <a:gd name="T63" fmla="*/ 3728 h 4379"/>
                <a:gd name="T64" fmla="*/ 956 w 4010"/>
                <a:gd name="T65" fmla="*/ 3716 h 4379"/>
                <a:gd name="T66" fmla="*/ 739 w 4010"/>
                <a:gd name="T67" fmla="*/ 3478 h 4379"/>
                <a:gd name="T68" fmla="*/ 1037 w 4010"/>
                <a:gd name="T69" fmla="*/ 2807 h 4379"/>
                <a:gd name="T70" fmla="*/ 1227 w 4010"/>
                <a:gd name="T71" fmla="*/ 2678 h 4379"/>
                <a:gd name="T72" fmla="*/ 1278 w 4010"/>
                <a:gd name="T73" fmla="*/ 2432 h 4379"/>
                <a:gd name="T74" fmla="*/ 1113 w 4010"/>
                <a:gd name="T75" fmla="*/ 2534 h 4379"/>
                <a:gd name="T76" fmla="*/ 1111 w 4010"/>
                <a:gd name="T77" fmla="*/ 2263 h 4379"/>
                <a:gd name="T78" fmla="*/ 1098 w 4010"/>
                <a:gd name="T79" fmla="*/ 2040 h 4379"/>
                <a:gd name="T80" fmla="*/ 830 w 4010"/>
                <a:gd name="T81" fmla="*/ 2440 h 4379"/>
                <a:gd name="T82" fmla="*/ 989 w 4010"/>
                <a:gd name="T83" fmla="*/ 2774 h 4379"/>
                <a:gd name="T84" fmla="*/ 1381 w 4010"/>
                <a:gd name="T85" fmla="*/ 1655 h 4379"/>
                <a:gd name="T86" fmla="*/ 1326 w 4010"/>
                <a:gd name="T87" fmla="*/ 2103 h 4379"/>
                <a:gd name="T88" fmla="*/ 1316 w 4010"/>
                <a:gd name="T89" fmla="*/ 2422 h 4379"/>
                <a:gd name="T90" fmla="*/ 1376 w 4010"/>
                <a:gd name="T91" fmla="*/ 2625 h 4379"/>
                <a:gd name="T92" fmla="*/ 1321 w 4010"/>
                <a:gd name="T93" fmla="*/ 2723 h 4379"/>
                <a:gd name="T94" fmla="*/ 1376 w 4010"/>
                <a:gd name="T95" fmla="*/ 2807 h 4379"/>
                <a:gd name="T96" fmla="*/ 1647 w 4010"/>
                <a:gd name="T97" fmla="*/ 2906 h 4379"/>
                <a:gd name="T98" fmla="*/ 1419 w 4010"/>
                <a:gd name="T99" fmla="*/ 3032 h 4379"/>
                <a:gd name="T100" fmla="*/ 1890 w 4010"/>
                <a:gd name="T101" fmla="*/ 3544 h 4379"/>
                <a:gd name="T102" fmla="*/ 1943 w 4010"/>
                <a:gd name="T103" fmla="*/ 3382 h 4379"/>
                <a:gd name="T104" fmla="*/ 2161 w 4010"/>
                <a:gd name="T105" fmla="*/ 3873 h 4379"/>
                <a:gd name="T106" fmla="*/ 2674 w 4010"/>
                <a:gd name="T107" fmla="*/ 4176 h 4379"/>
                <a:gd name="T108" fmla="*/ 2872 w 4010"/>
                <a:gd name="T109" fmla="*/ 4237 h 4379"/>
                <a:gd name="T110" fmla="*/ 2869 w 4010"/>
                <a:gd name="T111" fmla="*/ 3885 h 4379"/>
                <a:gd name="T112" fmla="*/ 3317 w 4010"/>
                <a:gd name="T113" fmla="*/ 3630 h 4379"/>
                <a:gd name="T114" fmla="*/ 3428 w 4010"/>
                <a:gd name="T115" fmla="*/ 3111 h 4379"/>
                <a:gd name="T116" fmla="*/ 3770 w 4010"/>
                <a:gd name="T117" fmla="*/ 2711 h 4379"/>
                <a:gd name="T118" fmla="*/ 3691 w 4010"/>
                <a:gd name="T119" fmla="*/ 3182 h 4379"/>
                <a:gd name="T120" fmla="*/ 3944 w 4010"/>
                <a:gd name="T121" fmla="*/ 2959 h 4379"/>
                <a:gd name="T122" fmla="*/ 3899 w 4010"/>
                <a:gd name="T123" fmla="*/ 2572 h 4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10" h="4379">
                  <a:moveTo>
                    <a:pt x="3965" y="2443"/>
                  </a:moveTo>
                  <a:lnTo>
                    <a:pt x="3960" y="2488"/>
                  </a:lnTo>
                  <a:lnTo>
                    <a:pt x="3952" y="2491"/>
                  </a:lnTo>
                  <a:lnTo>
                    <a:pt x="3942" y="2493"/>
                  </a:lnTo>
                  <a:lnTo>
                    <a:pt x="3934" y="2496"/>
                  </a:lnTo>
                  <a:lnTo>
                    <a:pt x="3927" y="2501"/>
                  </a:lnTo>
                  <a:lnTo>
                    <a:pt x="3917" y="2503"/>
                  </a:lnTo>
                  <a:lnTo>
                    <a:pt x="3909" y="2506"/>
                  </a:lnTo>
                  <a:lnTo>
                    <a:pt x="3901" y="2508"/>
                  </a:lnTo>
                  <a:lnTo>
                    <a:pt x="3891" y="2508"/>
                  </a:lnTo>
                  <a:lnTo>
                    <a:pt x="3884" y="2508"/>
                  </a:lnTo>
                  <a:lnTo>
                    <a:pt x="3879" y="2506"/>
                  </a:lnTo>
                  <a:lnTo>
                    <a:pt x="3881" y="2491"/>
                  </a:lnTo>
                  <a:lnTo>
                    <a:pt x="3889" y="2478"/>
                  </a:lnTo>
                  <a:lnTo>
                    <a:pt x="3899" y="2465"/>
                  </a:lnTo>
                  <a:lnTo>
                    <a:pt x="3911" y="2458"/>
                  </a:lnTo>
                  <a:lnTo>
                    <a:pt x="3922" y="2448"/>
                  </a:lnTo>
                  <a:lnTo>
                    <a:pt x="3934" y="2440"/>
                  </a:lnTo>
                  <a:lnTo>
                    <a:pt x="3944" y="2430"/>
                  </a:lnTo>
                  <a:lnTo>
                    <a:pt x="3949" y="2420"/>
                  </a:lnTo>
                  <a:lnTo>
                    <a:pt x="3952" y="2407"/>
                  </a:lnTo>
                  <a:lnTo>
                    <a:pt x="3949" y="2392"/>
                  </a:lnTo>
                  <a:lnTo>
                    <a:pt x="3942" y="2389"/>
                  </a:lnTo>
                  <a:lnTo>
                    <a:pt x="3937" y="2389"/>
                  </a:lnTo>
                  <a:lnTo>
                    <a:pt x="3932" y="2389"/>
                  </a:lnTo>
                  <a:lnTo>
                    <a:pt x="3927" y="2392"/>
                  </a:lnTo>
                  <a:lnTo>
                    <a:pt x="3922" y="2394"/>
                  </a:lnTo>
                  <a:lnTo>
                    <a:pt x="3917" y="2399"/>
                  </a:lnTo>
                  <a:lnTo>
                    <a:pt x="3911" y="2402"/>
                  </a:lnTo>
                  <a:lnTo>
                    <a:pt x="3906" y="2405"/>
                  </a:lnTo>
                  <a:lnTo>
                    <a:pt x="3901" y="2407"/>
                  </a:lnTo>
                  <a:lnTo>
                    <a:pt x="3896" y="2407"/>
                  </a:lnTo>
                  <a:lnTo>
                    <a:pt x="3889" y="2397"/>
                  </a:lnTo>
                  <a:lnTo>
                    <a:pt x="3889" y="2387"/>
                  </a:lnTo>
                  <a:lnTo>
                    <a:pt x="3889" y="2379"/>
                  </a:lnTo>
                  <a:lnTo>
                    <a:pt x="3894" y="2374"/>
                  </a:lnTo>
                  <a:lnTo>
                    <a:pt x="3899" y="2367"/>
                  </a:lnTo>
                  <a:lnTo>
                    <a:pt x="3906" y="2359"/>
                  </a:lnTo>
                  <a:lnTo>
                    <a:pt x="3914" y="2354"/>
                  </a:lnTo>
                  <a:lnTo>
                    <a:pt x="3922" y="2346"/>
                  </a:lnTo>
                  <a:lnTo>
                    <a:pt x="3929" y="2339"/>
                  </a:lnTo>
                  <a:lnTo>
                    <a:pt x="3934" y="2329"/>
                  </a:lnTo>
                  <a:lnTo>
                    <a:pt x="3929" y="2321"/>
                  </a:lnTo>
                  <a:lnTo>
                    <a:pt x="3922" y="2313"/>
                  </a:lnTo>
                  <a:lnTo>
                    <a:pt x="3917" y="2308"/>
                  </a:lnTo>
                  <a:lnTo>
                    <a:pt x="3911" y="2306"/>
                  </a:lnTo>
                  <a:lnTo>
                    <a:pt x="3904" y="2301"/>
                  </a:lnTo>
                  <a:lnTo>
                    <a:pt x="3899" y="2296"/>
                  </a:lnTo>
                  <a:lnTo>
                    <a:pt x="3894" y="2291"/>
                  </a:lnTo>
                  <a:lnTo>
                    <a:pt x="3891" y="2283"/>
                  </a:lnTo>
                  <a:lnTo>
                    <a:pt x="3889" y="2275"/>
                  </a:lnTo>
                  <a:lnTo>
                    <a:pt x="3889" y="2265"/>
                  </a:lnTo>
                  <a:lnTo>
                    <a:pt x="3891" y="2265"/>
                  </a:lnTo>
                  <a:lnTo>
                    <a:pt x="3891" y="2263"/>
                  </a:lnTo>
                  <a:lnTo>
                    <a:pt x="3891" y="2263"/>
                  </a:lnTo>
                  <a:lnTo>
                    <a:pt x="3894" y="2260"/>
                  </a:lnTo>
                  <a:lnTo>
                    <a:pt x="3894" y="2260"/>
                  </a:lnTo>
                  <a:lnTo>
                    <a:pt x="3896" y="2258"/>
                  </a:lnTo>
                  <a:lnTo>
                    <a:pt x="3899" y="2258"/>
                  </a:lnTo>
                  <a:lnTo>
                    <a:pt x="3899" y="2258"/>
                  </a:lnTo>
                  <a:lnTo>
                    <a:pt x="3901" y="2258"/>
                  </a:lnTo>
                  <a:lnTo>
                    <a:pt x="3904" y="2258"/>
                  </a:lnTo>
                  <a:lnTo>
                    <a:pt x="3851" y="2248"/>
                  </a:lnTo>
                  <a:lnTo>
                    <a:pt x="3904" y="2194"/>
                  </a:lnTo>
                  <a:lnTo>
                    <a:pt x="3922" y="2215"/>
                  </a:lnTo>
                  <a:lnTo>
                    <a:pt x="3927" y="2207"/>
                  </a:lnTo>
                  <a:lnTo>
                    <a:pt x="3929" y="2200"/>
                  </a:lnTo>
                  <a:lnTo>
                    <a:pt x="3932" y="2192"/>
                  </a:lnTo>
                  <a:lnTo>
                    <a:pt x="3934" y="2182"/>
                  </a:lnTo>
                  <a:lnTo>
                    <a:pt x="3934" y="2172"/>
                  </a:lnTo>
                  <a:lnTo>
                    <a:pt x="3934" y="2164"/>
                  </a:lnTo>
                  <a:lnTo>
                    <a:pt x="3932" y="2156"/>
                  </a:lnTo>
                  <a:lnTo>
                    <a:pt x="3929" y="2149"/>
                  </a:lnTo>
                  <a:lnTo>
                    <a:pt x="3922" y="2144"/>
                  </a:lnTo>
                  <a:lnTo>
                    <a:pt x="3914" y="2139"/>
                  </a:lnTo>
                  <a:lnTo>
                    <a:pt x="3891" y="2151"/>
                  </a:lnTo>
                  <a:lnTo>
                    <a:pt x="3876" y="2156"/>
                  </a:lnTo>
                  <a:lnTo>
                    <a:pt x="3871" y="2151"/>
                  </a:lnTo>
                  <a:lnTo>
                    <a:pt x="3871" y="2144"/>
                  </a:lnTo>
                  <a:lnTo>
                    <a:pt x="3876" y="2131"/>
                  </a:lnTo>
                  <a:lnTo>
                    <a:pt x="3884" y="2113"/>
                  </a:lnTo>
                  <a:lnTo>
                    <a:pt x="3889" y="2098"/>
                  </a:lnTo>
                  <a:lnTo>
                    <a:pt x="3891" y="2081"/>
                  </a:lnTo>
                  <a:lnTo>
                    <a:pt x="3889" y="2063"/>
                  </a:lnTo>
                  <a:lnTo>
                    <a:pt x="3879" y="2050"/>
                  </a:lnTo>
                  <a:lnTo>
                    <a:pt x="3917" y="2020"/>
                  </a:lnTo>
                  <a:lnTo>
                    <a:pt x="3944" y="1984"/>
                  </a:lnTo>
                  <a:lnTo>
                    <a:pt x="3957" y="1944"/>
                  </a:lnTo>
                  <a:lnTo>
                    <a:pt x="3962" y="1901"/>
                  </a:lnTo>
                  <a:lnTo>
                    <a:pt x="3960" y="1853"/>
                  </a:lnTo>
                  <a:lnTo>
                    <a:pt x="3954" y="1805"/>
                  </a:lnTo>
                  <a:lnTo>
                    <a:pt x="3947" y="1757"/>
                  </a:lnTo>
                  <a:lnTo>
                    <a:pt x="3942" y="1708"/>
                  </a:lnTo>
                  <a:lnTo>
                    <a:pt x="3937" y="1663"/>
                  </a:lnTo>
                  <a:lnTo>
                    <a:pt x="3942" y="1617"/>
                  </a:lnTo>
                  <a:lnTo>
                    <a:pt x="3949" y="1600"/>
                  </a:lnTo>
                  <a:lnTo>
                    <a:pt x="3954" y="1582"/>
                  </a:lnTo>
                  <a:lnTo>
                    <a:pt x="3954" y="1564"/>
                  </a:lnTo>
                  <a:lnTo>
                    <a:pt x="3952" y="1549"/>
                  </a:lnTo>
                  <a:lnTo>
                    <a:pt x="3944" y="1531"/>
                  </a:lnTo>
                  <a:lnTo>
                    <a:pt x="3937" y="1514"/>
                  </a:lnTo>
                  <a:lnTo>
                    <a:pt x="3927" y="1496"/>
                  </a:lnTo>
                  <a:lnTo>
                    <a:pt x="3919" y="1481"/>
                  </a:lnTo>
                  <a:lnTo>
                    <a:pt x="3911" y="1463"/>
                  </a:lnTo>
                  <a:lnTo>
                    <a:pt x="3904" y="1448"/>
                  </a:lnTo>
                  <a:lnTo>
                    <a:pt x="3904" y="1415"/>
                  </a:lnTo>
                  <a:lnTo>
                    <a:pt x="3901" y="1395"/>
                  </a:lnTo>
                  <a:lnTo>
                    <a:pt x="3891" y="1379"/>
                  </a:lnTo>
                  <a:lnTo>
                    <a:pt x="3876" y="1369"/>
                  </a:lnTo>
                  <a:lnTo>
                    <a:pt x="3861" y="1364"/>
                  </a:lnTo>
                  <a:lnTo>
                    <a:pt x="3841" y="1362"/>
                  </a:lnTo>
                  <a:lnTo>
                    <a:pt x="3820" y="1357"/>
                  </a:lnTo>
                  <a:lnTo>
                    <a:pt x="3800" y="1352"/>
                  </a:lnTo>
                  <a:lnTo>
                    <a:pt x="3780" y="1341"/>
                  </a:lnTo>
                  <a:lnTo>
                    <a:pt x="3762" y="1324"/>
                  </a:lnTo>
                  <a:lnTo>
                    <a:pt x="3782" y="1306"/>
                  </a:lnTo>
                  <a:lnTo>
                    <a:pt x="3790" y="1303"/>
                  </a:lnTo>
                  <a:lnTo>
                    <a:pt x="3795" y="1301"/>
                  </a:lnTo>
                  <a:lnTo>
                    <a:pt x="3798" y="1293"/>
                  </a:lnTo>
                  <a:lnTo>
                    <a:pt x="3800" y="1286"/>
                  </a:lnTo>
                  <a:lnTo>
                    <a:pt x="3803" y="1276"/>
                  </a:lnTo>
                  <a:lnTo>
                    <a:pt x="3805" y="1268"/>
                  </a:lnTo>
                  <a:lnTo>
                    <a:pt x="3810" y="1258"/>
                  </a:lnTo>
                  <a:lnTo>
                    <a:pt x="3815" y="1250"/>
                  </a:lnTo>
                  <a:lnTo>
                    <a:pt x="3823" y="1245"/>
                  </a:lnTo>
                  <a:lnTo>
                    <a:pt x="3833" y="1243"/>
                  </a:lnTo>
                  <a:lnTo>
                    <a:pt x="3825" y="1240"/>
                  </a:lnTo>
                  <a:lnTo>
                    <a:pt x="3815" y="1240"/>
                  </a:lnTo>
                  <a:lnTo>
                    <a:pt x="3805" y="1243"/>
                  </a:lnTo>
                  <a:lnTo>
                    <a:pt x="3795" y="1245"/>
                  </a:lnTo>
                  <a:lnTo>
                    <a:pt x="3785" y="1250"/>
                  </a:lnTo>
                  <a:lnTo>
                    <a:pt x="3775" y="1253"/>
                  </a:lnTo>
                  <a:lnTo>
                    <a:pt x="3765" y="1253"/>
                  </a:lnTo>
                  <a:lnTo>
                    <a:pt x="3755" y="1250"/>
                  </a:lnTo>
                  <a:lnTo>
                    <a:pt x="3744" y="1245"/>
                  </a:lnTo>
                  <a:lnTo>
                    <a:pt x="3737" y="1235"/>
                  </a:lnTo>
                  <a:lnTo>
                    <a:pt x="3742" y="1225"/>
                  </a:lnTo>
                  <a:lnTo>
                    <a:pt x="3747" y="1217"/>
                  </a:lnTo>
                  <a:lnTo>
                    <a:pt x="3752" y="1207"/>
                  </a:lnTo>
                  <a:lnTo>
                    <a:pt x="3760" y="1200"/>
                  </a:lnTo>
                  <a:lnTo>
                    <a:pt x="3765" y="1192"/>
                  </a:lnTo>
                  <a:lnTo>
                    <a:pt x="3770" y="1187"/>
                  </a:lnTo>
                  <a:lnTo>
                    <a:pt x="3777" y="1179"/>
                  </a:lnTo>
                  <a:lnTo>
                    <a:pt x="3785" y="1174"/>
                  </a:lnTo>
                  <a:lnTo>
                    <a:pt x="3793" y="1167"/>
                  </a:lnTo>
                  <a:lnTo>
                    <a:pt x="3800" y="1162"/>
                  </a:lnTo>
                  <a:lnTo>
                    <a:pt x="3793" y="1162"/>
                  </a:lnTo>
                  <a:lnTo>
                    <a:pt x="3785" y="1162"/>
                  </a:lnTo>
                  <a:lnTo>
                    <a:pt x="3775" y="1162"/>
                  </a:lnTo>
                  <a:lnTo>
                    <a:pt x="3767" y="1164"/>
                  </a:lnTo>
                  <a:lnTo>
                    <a:pt x="3760" y="1164"/>
                  </a:lnTo>
                  <a:lnTo>
                    <a:pt x="3752" y="1164"/>
                  </a:lnTo>
                  <a:lnTo>
                    <a:pt x="3744" y="1162"/>
                  </a:lnTo>
                  <a:lnTo>
                    <a:pt x="3739" y="1162"/>
                  </a:lnTo>
                  <a:lnTo>
                    <a:pt x="3732" y="1159"/>
                  </a:lnTo>
                  <a:lnTo>
                    <a:pt x="3727" y="1154"/>
                  </a:lnTo>
                  <a:lnTo>
                    <a:pt x="3732" y="1147"/>
                  </a:lnTo>
                  <a:lnTo>
                    <a:pt x="3734" y="1139"/>
                  </a:lnTo>
                  <a:lnTo>
                    <a:pt x="3734" y="1131"/>
                  </a:lnTo>
                  <a:lnTo>
                    <a:pt x="3734" y="1121"/>
                  </a:lnTo>
                  <a:lnTo>
                    <a:pt x="3734" y="1114"/>
                  </a:lnTo>
                  <a:lnTo>
                    <a:pt x="3734" y="1106"/>
                  </a:lnTo>
                  <a:lnTo>
                    <a:pt x="3737" y="1098"/>
                  </a:lnTo>
                  <a:lnTo>
                    <a:pt x="3742" y="1093"/>
                  </a:lnTo>
                  <a:lnTo>
                    <a:pt x="3752" y="1091"/>
                  </a:lnTo>
                  <a:lnTo>
                    <a:pt x="3762" y="1091"/>
                  </a:lnTo>
                  <a:lnTo>
                    <a:pt x="3762" y="1073"/>
                  </a:lnTo>
                  <a:lnTo>
                    <a:pt x="3760" y="1073"/>
                  </a:lnTo>
                  <a:lnTo>
                    <a:pt x="3755" y="1071"/>
                  </a:lnTo>
                  <a:lnTo>
                    <a:pt x="3750" y="1068"/>
                  </a:lnTo>
                  <a:lnTo>
                    <a:pt x="3747" y="1066"/>
                  </a:lnTo>
                  <a:lnTo>
                    <a:pt x="3742" y="1063"/>
                  </a:lnTo>
                  <a:lnTo>
                    <a:pt x="3739" y="1060"/>
                  </a:lnTo>
                  <a:lnTo>
                    <a:pt x="3737" y="1058"/>
                  </a:lnTo>
                  <a:lnTo>
                    <a:pt x="3732" y="1053"/>
                  </a:lnTo>
                  <a:lnTo>
                    <a:pt x="3729" y="1050"/>
                  </a:lnTo>
                  <a:lnTo>
                    <a:pt x="3727" y="1048"/>
                  </a:lnTo>
                  <a:lnTo>
                    <a:pt x="3734" y="1035"/>
                  </a:lnTo>
                  <a:lnTo>
                    <a:pt x="3744" y="1025"/>
                  </a:lnTo>
                  <a:lnTo>
                    <a:pt x="3752" y="1015"/>
                  </a:lnTo>
                  <a:lnTo>
                    <a:pt x="3760" y="1002"/>
                  </a:lnTo>
                  <a:lnTo>
                    <a:pt x="3770" y="992"/>
                  </a:lnTo>
                  <a:lnTo>
                    <a:pt x="3777" y="979"/>
                  </a:lnTo>
                  <a:lnTo>
                    <a:pt x="3787" y="969"/>
                  </a:lnTo>
                  <a:lnTo>
                    <a:pt x="3795" y="959"/>
                  </a:lnTo>
                  <a:lnTo>
                    <a:pt x="3805" y="949"/>
                  </a:lnTo>
                  <a:lnTo>
                    <a:pt x="3815" y="939"/>
                  </a:lnTo>
                  <a:lnTo>
                    <a:pt x="3813" y="924"/>
                  </a:lnTo>
                  <a:lnTo>
                    <a:pt x="3818" y="909"/>
                  </a:lnTo>
                  <a:lnTo>
                    <a:pt x="3823" y="896"/>
                  </a:lnTo>
                  <a:lnTo>
                    <a:pt x="3833" y="883"/>
                  </a:lnTo>
                  <a:lnTo>
                    <a:pt x="3843" y="873"/>
                  </a:lnTo>
                  <a:lnTo>
                    <a:pt x="3853" y="860"/>
                  </a:lnTo>
                  <a:lnTo>
                    <a:pt x="3858" y="848"/>
                  </a:lnTo>
                  <a:lnTo>
                    <a:pt x="3863" y="835"/>
                  </a:lnTo>
                  <a:lnTo>
                    <a:pt x="3861" y="823"/>
                  </a:lnTo>
                  <a:lnTo>
                    <a:pt x="3851" y="805"/>
                  </a:lnTo>
                  <a:lnTo>
                    <a:pt x="3841" y="805"/>
                  </a:lnTo>
                  <a:lnTo>
                    <a:pt x="3831" y="805"/>
                  </a:lnTo>
                  <a:lnTo>
                    <a:pt x="3823" y="810"/>
                  </a:lnTo>
                  <a:lnTo>
                    <a:pt x="3815" y="815"/>
                  </a:lnTo>
                  <a:lnTo>
                    <a:pt x="3810" y="823"/>
                  </a:lnTo>
                  <a:lnTo>
                    <a:pt x="3803" y="828"/>
                  </a:lnTo>
                  <a:lnTo>
                    <a:pt x="3798" y="835"/>
                  </a:lnTo>
                  <a:lnTo>
                    <a:pt x="3790" y="840"/>
                  </a:lnTo>
                  <a:lnTo>
                    <a:pt x="3782" y="843"/>
                  </a:lnTo>
                  <a:lnTo>
                    <a:pt x="3770" y="843"/>
                  </a:lnTo>
                  <a:lnTo>
                    <a:pt x="3772" y="855"/>
                  </a:lnTo>
                  <a:lnTo>
                    <a:pt x="3772" y="860"/>
                  </a:lnTo>
                  <a:lnTo>
                    <a:pt x="3770" y="863"/>
                  </a:lnTo>
                  <a:lnTo>
                    <a:pt x="3765" y="863"/>
                  </a:lnTo>
                  <a:lnTo>
                    <a:pt x="3760" y="863"/>
                  </a:lnTo>
                  <a:lnTo>
                    <a:pt x="3755" y="860"/>
                  </a:lnTo>
                  <a:lnTo>
                    <a:pt x="3750" y="858"/>
                  </a:lnTo>
                  <a:lnTo>
                    <a:pt x="3744" y="860"/>
                  </a:lnTo>
                  <a:lnTo>
                    <a:pt x="3739" y="863"/>
                  </a:lnTo>
                  <a:lnTo>
                    <a:pt x="3737" y="868"/>
                  </a:lnTo>
                  <a:lnTo>
                    <a:pt x="3732" y="868"/>
                  </a:lnTo>
                  <a:lnTo>
                    <a:pt x="3724" y="868"/>
                  </a:lnTo>
                  <a:lnTo>
                    <a:pt x="3719" y="868"/>
                  </a:lnTo>
                  <a:lnTo>
                    <a:pt x="3709" y="868"/>
                  </a:lnTo>
                  <a:lnTo>
                    <a:pt x="3701" y="871"/>
                  </a:lnTo>
                  <a:lnTo>
                    <a:pt x="3694" y="871"/>
                  </a:lnTo>
                  <a:lnTo>
                    <a:pt x="3686" y="873"/>
                  </a:lnTo>
                  <a:lnTo>
                    <a:pt x="3679" y="873"/>
                  </a:lnTo>
                  <a:lnTo>
                    <a:pt x="3671" y="871"/>
                  </a:lnTo>
                  <a:lnTo>
                    <a:pt x="3666" y="868"/>
                  </a:lnTo>
                  <a:lnTo>
                    <a:pt x="3666" y="860"/>
                  </a:lnTo>
                  <a:lnTo>
                    <a:pt x="3666" y="853"/>
                  </a:lnTo>
                  <a:lnTo>
                    <a:pt x="3669" y="848"/>
                  </a:lnTo>
                  <a:lnTo>
                    <a:pt x="3674" y="843"/>
                  </a:lnTo>
                  <a:lnTo>
                    <a:pt x="3681" y="840"/>
                  </a:lnTo>
                  <a:lnTo>
                    <a:pt x="3686" y="838"/>
                  </a:lnTo>
                  <a:lnTo>
                    <a:pt x="3694" y="833"/>
                  </a:lnTo>
                  <a:lnTo>
                    <a:pt x="3701" y="830"/>
                  </a:lnTo>
                  <a:lnTo>
                    <a:pt x="3707" y="823"/>
                  </a:lnTo>
                  <a:lnTo>
                    <a:pt x="3712" y="817"/>
                  </a:lnTo>
                  <a:lnTo>
                    <a:pt x="3666" y="805"/>
                  </a:lnTo>
                  <a:lnTo>
                    <a:pt x="3676" y="800"/>
                  </a:lnTo>
                  <a:lnTo>
                    <a:pt x="3684" y="795"/>
                  </a:lnTo>
                  <a:lnTo>
                    <a:pt x="3694" y="790"/>
                  </a:lnTo>
                  <a:lnTo>
                    <a:pt x="3704" y="787"/>
                  </a:lnTo>
                  <a:lnTo>
                    <a:pt x="3717" y="782"/>
                  </a:lnTo>
                  <a:lnTo>
                    <a:pt x="3727" y="777"/>
                  </a:lnTo>
                  <a:lnTo>
                    <a:pt x="3739" y="772"/>
                  </a:lnTo>
                  <a:lnTo>
                    <a:pt x="3750" y="767"/>
                  </a:lnTo>
                  <a:lnTo>
                    <a:pt x="3760" y="759"/>
                  </a:lnTo>
                  <a:lnTo>
                    <a:pt x="3770" y="754"/>
                  </a:lnTo>
                  <a:lnTo>
                    <a:pt x="3767" y="749"/>
                  </a:lnTo>
                  <a:lnTo>
                    <a:pt x="3762" y="747"/>
                  </a:lnTo>
                  <a:lnTo>
                    <a:pt x="3757" y="747"/>
                  </a:lnTo>
                  <a:lnTo>
                    <a:pt x="3750" y="744"/>
                  </a:lnTo>
                  <a:lnTo>
                    <a:pt x="3744" y="742"/>
                  </a:lnTo>
                  <a:lnTo>
                    <a:pt x="3742" y="739"/>
                  </a:lnTo>
                  <a:lnTo>
                    <a:pt x="3737" y="736"/>
                  </a:lnTo>
                  <a:lnTo>
                    <a:pt x="3734" y="731"/>
                  </a:lnTo>
                  <a:lnTo>
                    <a:pt x="3734" y="726"/>
                  </a:lnTo>
                  <a:lnTo>
                    <a:pt x="3737" y="716"/>
                  </a:lnTo>
                  <a:lnTo>
                    <a:pt x="3744" y="711"/>
                  </a:lnTo>
                  <a:lnTo>
                    <a:pt x="3750" y="709"/>
                  </a:lnTo>
                  <a:lnTo>
                    <a:pt x="3755" y="709"/>
                  </a:lnTo>
                  <a:lnTo>
                    <a:pt x="3760" y="711"/>
                  </a:lnTo>
                  <a:lnTo>
                    <a:pt x="3762" y="716"/>
                  </a:lnTo>
                  <a:lnTo>
                    <a:pt x="3767" y="721"/>
                  </a:lnTo>
                  <a:lnTo>
                    <a:pt x="3772" y="726"/>
                  </a:lnTo>
                  <a:lnTo>
                    <a:pt x="3777" y="731"/>
                  </a:lnTo>
                  <a:lnTo>
                    <a:pt x="3782" y="734"/>
                  </a:lnTo>
                  <a:lnTo>
                    <a:pt x="3790" y="736"/>
                  </a:lnTo>
                  <a:lnTo>
                    <a:pt x="3803" y="716"/>
                  </a:lnTo>
                  <a:lnTo>
                    <a:pt x="3815" y="696"/>
                  </a:lnTo>
                  <a:lnTo>
                    <a:pt x="3825" y="678"/>
                  </a:lnTo>
                  <a:lnTo>
                    <a:pt x="3836" y="655"/>
                  </a:lnTo>
                  <a:lnTo>
                    <a:pt x="3846" y="635"/>
                  </a:lnTo>
                  <a:lnTo>
                    <a:pt x="3851" y="612"/>
                  </a:lnTo>
                  <a:lnTo>
                    <a:pt x="3853" y="590"/>
                  </a:lnTo>
                  <a:lnTo>
                    <a:pt x="3853" y="567"/>
                  </a:lnTo>
                  <a:lnTo>
                    <a:pt x="3851" y="539"/>
                  </a:lnTo>
                  <a:lnTo>
                    <a:pt x="3846" y="514"/>
                  </a:lnTo>
                  <a:lnTo>
                    <a:pt x="3823" y="511"/>
                  </a:lnTo>
                  <a:lnTo>
                    <a:pt x="3800" y="509"/>
                  </a:lnTo>
                  <a:lnTo>
                    <a:pt x="3777" y="511"/>
                  </a:lnTo>
                  <a:lnTo>
                    <a:pt x="3752" y="516"/>
                  </a:lnTo>
                  <a:lnTo>
                    <a:pt x="3727" y="524"/>
                  </a:lnTo>
                  <a:lnTo>
                    <a:pt x="3704" y="531"/>
                  </a:lnTo>
                  <a:lnTo>
                    <a:pt x="3679" y="539"/>
                  </a:lnTo>
                  <a:lnTo>
                    <a:pt x="3656" y="549"/>
                  </a:lnTo>
                  <a:lnTo>
                    <a:pt x="3633" y="559"/>
                  </a:lnTo>
                  <a:lnTo>
                    <a:pt x="3610" y="569"/>
                  </a:lnTo>
                  <a:lnTo>
                    <a:pt x="3633" y="564"/>
                  </a:lnTo>
                  <a:lnTo>
                    <a:pt x="3656" y="559"/>
                  </a:lnTo>
                  <a:lnTo>
                    <a:pt x="3679" y="552"/>
                  </a:lnTo>
                  <a:lnTo>
                    <a:pt x="3701" y="544"/>
                  </a:lnTo>
                  <a:lnTo>
                    <a:pt x="3724" y="539"/>
                  </a:lnTo>
                  <a:lnTo>
                    <a:pt x="3747" y="534"/>
                  </a:lnTo>
                  <a:lnTo>
                    <a:pt x="3767" y="531"/>
                  </a:lnTo>
                  <a:lnTo>
                    <a:pt x="3790" y="529"/>
                  </a:lnTo>
                  <a:lnTo>
                    <a:pt x="3808" y="531"/>
                  </a:lnTo>
                  <a:lnTo>
                    <a:pt x="3825" y="539"/>
                  </a:lnTo>
                  <a:lnTo>
                    <a:pt x="3825" y="544"/>
                  </a:lnTo>
                  <a:lnTo>
                    <a:pt x="3825" y="549"/>
                  </a:lnTo>
                  <a:lnTo>
                    <a:pt x="3825" y="554"/>
                  </a:lnTo>
                  <a:lnTo>
                    <a:pt x="3823" y="559"/>
                  </a:lnTo>
                  <a:lnTo>
                    <a:pt x="3823" y="564"/>
                  </a:lnTo>
                  <a:lnTo>
                    <a:pt x="3820" y="569"/>
                  </a:lnTo>
                  <a:lnTo>
                    <a:pt x="3818" y="572"/>
                  </a:lnTo>
                  <a:lnTo>
                    <a:pt x="3815" y="577"/>
                  </a:lnTo>
                  <a:lnTo>
                    <a:pt x="3813" y="580"/>
                  </a:lnTo>
                  <a:lnTo>
                    <a:pt x="3808" y="585"/>
                  </a:lnTo>
                  <a:lnTo>
                    <a:pt x="3805" y="585"/>
                  </a:lnTo>
                  <a:lnTo>
                    <a:pt x="3803" y="585"/>
                  </a:lnTo>
                  <a:lnTo>
                    <a:pt x="3800" y="585"/>
                  </a:lnTo>
                  <a:lnTo>
                    <a:pt x="3798" y="585"/>
                  </a:lnTo>
                  <a:lnTo>
                    <a:pt x="3798" y="582"/>
                  </a:lnTo>
                  <a:lnTo>
                    <a:pt x="3795" y="582"/>
                  </a:lnTo>
                  <a:lnTo>
                    <a:pt x="3793" y="580"/>
                  </a:lnTo>
                  <a:lnTo>
                    <a:pt x="3793" y="580"/>
                  </a:lnTo>
                  <a:lnTo>
                    <a:pt x="3790" y="577"/>
                  </a:lnTo>
                  <a:lnTo>
                    <a:pt x="3790" y="577"/>
                  </a:lnTo>
                  <a:lnTo>
                    <a:pt x="3737" y="620"/>
                  </a:lnTo>
                  <a:lnTo>
                    <a:pt x="3701" y="595"/>
                  </a:lnTo>
                  <a:lnTo>
                    <a:pt x="3666" y="587"/>
                  </a:lnTo>
                  <a:lnTo>
                    <a:pt x="3633" y="590"/>
                  </a:lnTo>
                  <a:lnTo>
                    <a:pt x="3603" y="605"/>
                  </a:lnTo>
                  <a:lnTo>
                    <a:pt x="3572" y="628"/>
                  </a:lnTo>
                  <a:lnTo>
                    <a:pt x="3542" y="655"/>
                  </a:lnTo>
                  <a:lnTo>
                    <a:pt x="3514" y="683"/>
                  </a:lnTo>
                  <a:lnTo>
                    <a:pt x="3486" y="711"/>
                  </a:lnTo>
                  <a:lnTo>
                    <a:pt x="3459" y="736"/>
                  </a:lnTo>
                  <a:lnTo>
                    <a:pt x="3433" y="754"/>
                  </a:lnTo>
                  <a:lnTo>
                    <a:pt x="3431" y="764"/>
                  </a:lnTo>
                  <a:lnTo>
                    <a:pt x="3433" y="772"/>
                  </a:lnTo>
                  <a:lnTo>
                    <a:pt x="3438" y="774"/>
                  </a:lnTo>
                  <a:lnTo>
                    <a:pt x="3443" y="777"/>
                  </a:lnTo>
                  <a:lnTo>
                    <a:pt x="3451" y="779"/>
                  </a:lnTo>
                  <a:lnTo>
                    <a:pt x="3459" y="779"/>
                  </a:lnTo>
                  <a:lnTo>
                    <a:pt x="3469" y="782"/>
                  </a:lnTo>
                  <a:lnTo>
                    <a:pt x="3476" y="782"/>
                  </a:lnTo>
                  <a:lnTo>
                    <a:pt x="3484" y="785"/>
                  </a:lnTo>
                  <a:lnTo>
                    <a:pt x="3489" y="792"/>
                  </a:lnTo>
                  <a:lnTo>
                    <a:pt x="3489" y="797"/>
                  </a:lnTo>
                  <a:lnTo>
                    <a:pt x="3489" y="802"/>
                  </a:lnTo>
                  <a:lnTo>
                    <a:pt x="3489" y="807"/>
                  </a:lnTo>
                  <a:lnTo>
                    <a:pt x="3486" y="812"/>
                  </a:lnTo>
                  <a:lnTo>
                    <a:pt x="3484" y="817"/>
                  </a:lnTo>
                  <a:lnTo>
                    <a:pt x="3481" y="823"/>
                  </a:lnTo>
                  <a:lnTo>
                    <a:pt x="3479" y="825"/>
                  </a:lnTo>
                  <a:lnTo>
                    <a:pt x="3476" y="830"/>
                  </a:lnTo>
                  <a:lnTo>
                    <a:pt x="3476" y="838"/>
                  </a:lnTo>
                  <a:lnTo>
                    <a:pt x="3479" y="843"/>
                  </a:lnTo>
                  <a:lnTo>
                    <a:pt x="3459" y="858"/>
                  </a:lnTo>
                  <a:lnTo>
                    <a:pt x="3446" y="873"/>
                  </a:lnTo>
                  <a:lnTo>
                    <a:pt x="3443" y="888"/>
                  </a:lnTo>
                  <a:lnTo>
                    <a:pt x="3443" y="906"/>
                  </a:lnTo>
                  <a:lnTo>
                    <a:pt x="3448" y="926"/>
                  </a:lnTo>
                  <a:lnTo>
                    <a:pt x="3456" y="944"/>
                  </a:lnTo>
                  <a:lnTo>
                    <a:pt x="3464" y="962"/>
                  </a:lnTo>
                  <a:lnTo>
                    <a:pt x="3469" y="979"/>
                  </a:lnTo>
                  <a:lnTo>
                    <a:pt x="3471" y="997"/>
                  </a:lnTo>
                  <a:lnTo>
                    <a:pt x="3471" y="1012"/>
                  </a:lnTo>
                  <a:lnTo>
                    <a:pt x="3459" y="1020"/>
                  </a:lnTo>
                  <a:lnTo>
                    <a:pt x="3454" y="1025"/>
                  </a:lnTo>
                  <a:lnTo>
                    <a:pt x="3451" y="1033"/>
                  </a:lnTo>
                  <a:lnTo>
                    <a:pt x="3451" y="1038"/>
                  </a:lnTo>
                  <a:lnTo>
                    <a:pt x="3456" y="1045"/>
                  </a:lnTo>
                  <a:lnTo>
                    <a:pt x="3459" y="1053"/>
                  </a:lnTo>
                  <a:lnTo>
                    <a:pt x="3464" y="1060"/>
                  </a:lnTo>
                  <a:lnTo>
                    <a:pt x="3469" y="1068"/>
                  </a:lnTo>
                  <a:lnTo>
                    <a:pt x="3471" y="1076"/>
                  </a:lnTo>
                  <a:lnTo>
                    <a:pt x="3471" y="1083"/>
                  </a:lnTo>
                  <a:lnTo>
                    <a:pt x="3474" y="1083"/>
                  </a:lnTo>
                  <a:lnTo>
                    <a:pt x="3476" y="1083"/>
                  </a:lnTo>
                  <a:lnTo>
                    <a:pt x="3479" y="1083"/>
                  </a:lnTo>
                  <a:lnTo>
                    <a:pt x="3481" y="1083"/>
                  </a:lnTo>
                  <a:lnTo>
                    <a:pt x="3484" y="1083"/>
                  </a:lnTo>
                  <a:lnTo>
                    <a:pt x="3489" y="1081"/>
                  </a:lnTo>
                  <a:lnTo>
                    <a:pt x="3491" y="1081"/>
                  </a:lnTo>
                  <a:lnTo>
                    <a:pt x="3494" y="1078"/>
                  </a:lnTo>
                  <a:lnTo>
                    <a:pt x="3494" y="1076"/>
                  </a:lnTo>
                  <a:lnTo>
                    <a:pt x="3497" y="1073"/>
                  </a:lnTo>
                  <a:lnTo>
                    <a:pt x="3514" y="1091"/>
                  </a:lnTo>
                  <a:lnTo>
                    <a:pt x="3504" y="1103"/>
                  </a:lnTo>
                  <a:lnTo>
                    <a:pt x="3499" y="1119"/>
                  </a:lnTo>
                  <a:lnTo>
                    <a:pt x="3497" y="1131"/>
                  </a:lnTo>
                  <a:lnTo>
                    <a:pt x="3497" y="1147"/>
                  </a:lnTo>
                  <a:lnTo>
                    <a:pt x="3497" y="1159"/>
                  </a:lnTo>
                  <a:lnTo>
                    <a:pt x="3497" y="1172"/>
                  </a:lnTo>
                  <a:lnTo>
                    <a:pt x="3494" y="1184"/>
                  </a:lnTo>
                  <a:lnTo>
                    <a:pt x="3486" y="1197"/>
                  </a:lnTo>
                  <a:lnTo>
                    <a:pt x="3476" y="1207"/>
                  </a:lnTo>
                  <a:lnTo>
                    <a:pt x="3459" y="1217"/>
                  </a:lnTo>
                  <a:lnTo>
                    <a:pt x="3464" y="1217"/>
                  </a:lnTo>
                  <a:lnTo>
                    <a:pt x="3466" y="1217"/>
                  </a:lnTo>
                  <a:lnTo>
                    <a:pt x="3469" y="1217"/>
                  </a:lnTo>
                  <a:lnTo>
                    <a:pt x="3471" y="1217"/>
                  </a:lnTo>
                  <a:lnTo>
                    <a:pt x="3476" y="1215"/>
                  </a:lnTo>
                  <a:lnTo>
                    <a:pt x="3479" y="1215"/>
                  </a:lnTo>
                  <a:lnTo>
                    <a:pt x="3481" y="1212"/>
                  </a:lnTo>
                  <a:lnTo>
                    <a:pt x="3484" y="1212"/>
                  </a:lnTo>
                  <a:lnTo>
                    <a:pt x="3486" y="1210"/>
                  </a:lnTo>
                  <a:lnTo>
                    <a:pt x="3489" y="1207"/>
                  </a:lnTo>
                  <a:lnTo>
                    <a:pt x="3489" y="1217"/>
                  </a:lnTo>
                  <a:lnTo>
                    <a:pt x="3489" y="1230"/>
                  </a:lnTo>
                  <a:lnTo>
                    <a:pt x="3489" y="1240"/>
                  </a:lnTo>
                  <a:lnTo>
                    <a:pt x="3489" y="1253"/>
                  </a:lnTo>
                  <a:lnTo>
                    <a:pt x="3489" y="1263"/>
                  </a:lnTo>
                  <a:lnTo>
                    <a:pt x="3489" y="1276"/>
                  </a:lnTo>
                  <a:lnTo>
                    <a:pt x="3486" y="1288"/>
                  </a:lnTo>
                  <a:lnTo>
                    <a:pt x="3484" y="1298"/>
                  </a:lnTo>
                  <a:lnTo>
                    <a:pt x="3481" y="1311"/>
                  </a:lnTo>
                  <a:lnTo>
                    <a:pt x="3479" y="1324"/>
                  </a:lnTo>
                  <a:lnTo>
                    <a:pt x="3491" y="1329"/>
                  </a:lnTo>
                  <a:lnTo>
                    <a:pt x="3502" y="1336"/>
                  </a:lnTo>
                  <a:lnTo>
                    <a:pt x="3509" y="1344"/>
                  </a:lnTo>
                  <a:lnTo>
                    <a:pt x="3517" y="1352"/>
                  </a:lnTo>
                  <a:lnTo>
                    <a:pt x="3519" y="1362"/>
                  </a:lnTo>
                  <a:lnTo>
                    <a:pt x="3524" y="1369"/>
                  </a:lnTo>
                  <a:lnTo>
                    <a:pt x="3529" y="1379"/>
                  </a:lnTo>
                  <a:lnTo>
                    <a:pt x="3537" y="1387"/>
                  </a:lnTo>
                  <a:lnTo>
                    <a:pt x="3547" y="1395"/>
                  </a:lnTo>
                  <a:lnTo>
                    <a:pt x="3560" y="1402"/>
                  </a:lnTo>
                  <a:lnTo>
                    <a:pt x="3560" y="1384"/>
                  </a:lnTo>
                  <a:lnTo>
                    <a:pt x="3565" y="1377"/>
                  </a:lnTo>
                  <a:lnTo>
                    <a:pt x="3572" y="1372"/>
                  </a:lnTo>
                  <a:lnTo>
                    <a:pt x="3577" y="1372"/>
                  </a:lnTo>
                  <a:lnTo>
                    <a:pt x="3585" y="1372"/>
                  </a:lnTo>
                  <a:lnTo>
                    <a:pt x="3590" y="1374"/>
                  </a:lnTo>
                  <a:lnTo>
                    <a:pt x="3598" y="1379"/>
                  </a:lnTo>
                  <a:lnTo>
                    <a:pt x="3603" y="1384"/>
                  </a:lnTo>
                  <a:lnTo>
                    <a:pt x="3610" y="1390"/>
                  </a:lnTo>
                  <a:lnTo>
                    <a:pt x="3615" y="1397"/>
                  </a:lnTo>
                  <a:lnTo>
                    <a:pt x="3623" y="1402"/>
                  </a:lnTo>
                  <a:lnTo>
                    <a:pt x="3631" y="1405"/>
                  </a:lnTo>
                  <a:lnTo>
                    <a:pt x="3636" y="1405"/>
                  </a:lnTo>
                  <a:lnTo>
                    <a:pt x="3641" y="1405"/>
                  </a:lnTo>
                  <a:lnTo>
                    <a:pt x="3646" y="1402"/>
                  </a:lnTo>
                  <a:lnTo>
                    <a:pt x="3651" y="1400"/>
                  </a:lnTo>
                  <a:lnTo>
                    <a:pt x="3653" y="1395"/>
                  </a:lnTo>
                  <a:lnTo>
                    <a:pt x="3656" y="1390"/>
                  </a:lnTo>
                  <a:lnTo>
                    <a:pt x="3656" y="1387"/>
                  </a:lnTo>
                  <a:lnTo>
                    <a:pt x="3656" y="1382"/>
                  </a:lnTo>
                  <a:lnTo>
                    <a:pt x="3656" y="1377"/>
                  </a:lnTo>
                  <a:lnTo>
                    <a:pt x="3669" y="1369"/>
                  </a:lnTo>
                  <a:lnTo>
                    <a:pt x="3679" y="1367"/>
                  </a:lnTo>
                  <a:lnTo>
                    <a:pt x="3686" y="1369"/>
                  </a:lnTo>
                  <a:lnTo>
                    <a:pt x="3694" y="1372"/>
                  </a:lnTo>
                  <a:lnTo>
                    <a:pt x="3701" y="1379"/>
                  </a:lnTo>
                  <a:lnTo>
                    <a:pt x="3707" y="1390"/>
                  </a:lnTo>
                  <a:lnTo>
                    <a:pt x="3714" y="1400"/>
                  </a:lnTo>
                  <a:lnTo>
                    <a:pt x="3719" y="1410"/>
                  </a:lnTo>
                  <a:lnTo>
                    <a:pt x="3727" y="1420"/>
                  </a:lnTo>
                  <a:lnTo>
                    <a:pt x="3737" y="1427"/>
                  </a:lnTo>
                  <a:lnTo>
                    <a:pt x="3742" y="1427"/>
                  </a:lnTo>
                  <a:lnTo>
                    <a:pt x="3750" y="1427"/>
                  </a:lnTo>
                  <a:lnTo>
                    <a:pt x="3757" y="1425"/>
                  </a:lnTo>
                  <a:lnTo>
                    <a:pt x="3762" y="1425"/>
                  </a:lnTo>
                  <a:lnTo>
                    <a:pt x="3770" y="1422"/>
                  </a:lnTo>
                  <a:lnTo>
                    <a:pt x="3777" y="1422"/>
                  </a:lnTo>
                  <a:lnTo>
                    <a:pt x="3782" y="1420"/>
                  </a:lnTo>
                  <a:lnTo>
                    <a:pt x="3790" y="1420"/>
                  </a:lnTo>
                  <a:lnTo>
                    <a:pt x="3795" y="1420"/>
                  </a:lnTo>
                  <a:lnTo>
                    <a:pt x="3800" y="1420"/>
                  </a:lnTo>
                  <a:lnTo>
                    <a:pt x="3800" y="1448"/>
                  </a:lnTo>
                  <a:lnTo>
                    <a:pt x="3785" y="1460"/>
                  </a:lnTo>
                  <a:lnTo>
                    <a:pt x="3777" y="1473"/>
                  </a:lnTo>
                  <a:lnTo>
                    <a:pt x="3780" y="1483"/>
                  </a:lnTo>
                  <a:lnTo>
                    <a:pt x="3785" y="1493"/>
                  </a:lnTo>
                  <a:lnTo>
                    <a:pt x="3795" y="1503"/>
                  </a:lnTo>
                  <a:lnTo>
                    <a:pt x="3805" y="1514"/>
                  </a:lnTo>
                  <a:lnTo>
                    <a:pt x="3813" y="1524"/>
                  </a:lnTo>
                  <a:lnTo>
                    <a:pt x="3818" y="1536"/>
                  </a:lnTo>
                  <a:lnTo>
                    <a:pt x="3818" y="1549"/>
                  </a:lnTo>
                  <a:lnTo>
                    <a:pt x="3808" y="1562"/>
                  </a:lnTo>
                  <a:lnTo>
                    <a:pt x="3782" y="1579"/>
                  </a:lnTo>
                  <a:lnTo>
                    <a:pt x="3770" y="1595"/>
                  </a:lnTo>
                  <a:lnTo>
                    <a:pt x="3770" y="1607"/>
                  </a:lnTo>
                  <a:lnTo>
                    <a:pt x="3777" y="1622"/>
                  </a:lnTo>
                  <a:lnTo>
                    <a:pt x="3790" y="1635"/>
                  </a:lnTo>
                  <a:lnTo>
                    <a:pt x="3803" y="1648"/>
                  </a:lnTo>
                  <a:lnTo>
                    <a:pt x="3815" y="1660"/>
                  </a:lnTo>
                  <a:lnTo>
                    <a:pt x="3820" y="1673"/>
                  </a:lnTo>
                  <a:lnTo>
                    <a:pt x="3820" y="1691"/>
                  </a:lnTo>
                  <a:lnTo>
                    <a:pt x="3808" y="1706"/>
                  </a:lnTo>
                  <a:lnTo>
                    <a:pt x="3805" y="1711"/>
                  </a:lnTo>
                  <a:lnTo>
                    <a:pt x="3803" y="1716"/>
                  </a:lnTo>
                  <a:lnTo>
                    <a:pt x="3800" y="1724"/>
                  </a:lnTo>
                  <a:lnTo>
                    <a:pt x="3798" y="1729"/>
                  </a:lnTo>
                  <a:lnTo>
                    <a:pt x="3798" y="1736"/>
                  </a:lnTo>
                  <a:lnTo>
                    <a:pt x="3798" y="1744"/>
                  </a:lnTo>
                  <a:lnTo>
                    <a:pt x="3800" y="1749"/>
                  </a:lnTo>
                  <a:lnTo>
                    <a:pt x="3803" y="1754"/>
                  </a:lnTo>
                  <a:lnTo>
                    <a:pt x="3808" y="1757"/>
                  </a:lnTo>
                  <a:lnTo>
                    <a:pt x="3815" y="1759"/>
                  </a:lnTo>
                  <a:lnTo>
                    <a:pt x="3805" y="1757"/>
                  </a:lnTo>
                  <a:lnTo>
                    <a:pt x="3803" y="1759"/>
                  </a:lnTo>
                  <a:lnTo>
                    <a:pt x="3805" y="1767"/>
                  </a:lnTo>
                  <a:lnTo>
                    <a:pt x="3810" y="1774"/>
                  </a:lnTo>
                  <a:lnTo>
                    <a:pt x="3818" y="1782"/>
                  </a:lnTo>
                  <a:lnTo>
                    <a:pt x="3828" y="1792"/>
                  </a:lnTo>
                  <a:lnTo>
                    <a:pt x="3833" y="1805"/>
                  </a:lnTo>
                  <a:lnTo>
                    <a:pt x="3836" y="1817"/>
                  </a:lnTo>
                  <a:lnTo>
                    <a:pt x="3836" y="1827"/>
                  </a:lnTo>
                  <a:lnTo>
                    <a:pt x="3825" y="1840"/>
                  </a:lnTo>
                  <a:lnTo>
                    <a:pt x="3831" y="1838"/>
                  </a:lnTo>
                  <a:lnTo>
                    <a:pt x="3836" y="1835"/>
                  </a:lnTo>
                  <a:lnTo>
                    <a:pt x="3838" y="1832"/>
                  </a:lnTo>
                  <a:lnTo>
                    <a:pt x="3843" y="1827"/>
                  </a:lnTo>
                  <a:lnTo>
                    <a:pt x="3848" y="1825"/>
                  </a:lnTo>
                  <a:lnTo>
                    <a:pt x="3853" y="1822"/>
                  </a:lnTo>
                  <a:lnTo>
                    <a:pt x="3858" y="1820"/>
                  </a:lnTo>
                  <a:lnTo>
                    <a:pt x="3861" y="1820"/>
                  </a:lnTo>
                  <a:lnTo>
                    <a:pt x="3866" y="1822"/>
                  </a:lnTo>
                  <a:lnTo>
                    <a:pt x="3871" y="1827"/>
                  </a:lnTo>
                  <a:lnTo>
                    <a:pt x="3871" y="1838"/>
                  </a:lnTo>
                  <a:lnTo>
                    <a:pt x="3871" y="1843"/>
                  </a:lnTo>
                  <a:lnTo>
                    <a:pt x="3868" y="1850"/>
                  </a:lnTo>
                  <a:lnTo>
                    <a:pt x="3863" y="1855"/>
                  </a:lnTo>
                  <a:lnTo>
                    <a:pt x="3861" y="1860"/>
                  </a:lnTo>
                  <a:lnTo>
                    <a:pt x="3856" y="1863"/>
                  </a:lnTo>
                  <a:lnTo>
                    <a:pt x="3851" y="1868"/>
                  </a:lnTo>
                  <a:lnTo>
                    <a:pt x="3848" y="1873"/>
                  </a:lnTo>
                  <a:lnTo>
                    <a:pt x="3846" y="1878"/>
                  </a:lnTo>
                  <a:lnTo>
                    <a:pt x="3846" y="1883"/>
                  </a:lnTo>
                  <a:lnTo>
                    <a:pt x="3853" y="1883"/>
                  </a:lnTo>
                  <a:lnTo>
                    <a:pt x="3858" y="1883"/>
                  </a:lnTo>
                  <a:lnTo>
                    <a:pt x="3866" y="1883"/>
                  </a:lnTo>
                  <a:lnTo>
                    <a:pt x="3871" y="1883"/>
                  </a:lnTo>
                  <a:lnTo>
                    <a:pt x="3879" y="1883"/>
                  </a:lnTo>
                  <a:lnTo>
                    <a:pt x="3881" y="1883"/>
                  </a:lnTo>
                  <a:lnTo>
                    <a:pt x="3886" y="1881"/>
                  </a:lnTo>
                  <a:lnTo>
                    <a:pt x="3891" y="1878"/>
                  </a:lnTo>
                  <a:lnTo>
                    <a:pt x="3894" y="1873"/>
                  </a:lnTo>
                  <a:lnTo>
                    <a:pt x="3896" y="1865"/>
                  </a:lnTo>
                  <a:lnTo>
                    <a:pt x="3901" y="1873"/>
                  </a:lnTo>
                  <a:lnTo>
                    <a:pt x="3906" y="1878"/>
                  </a:lnTo>
                  <a:lnTo>
                    <a:pt x="3906" y="1883"/>
                  </a:lnTo>
                  <a:lnTo>
                    <a:pt x="3909" y="1891"/>
                  </a:lnTo>
                  <a:lnTo>
                    <a:pt x="3906" y="1896"/>
                  </a:lnTo>
                  <a:lnTo>
                    <a:pt x="3906" y="1901"/>
                  </a:lnTo>
                  <a:lnTo>
                    <a:pt x="3904" y="1908"/>
                  </a:lnTo>
                  <a:lnTo>
                    <a:pt x="3901" y="1913"/>
                  </a:lnTo>
                  <a:lnTo>
                    <a:pt x="3899" y="1921"/>
                  </a:lnTo>
                  <a:lnTo>
                    <a:pt x="3896" y="1929"/>
                  </a:lnTo>
                  <a:lnTo>
                    <a:pt x="3879" y="1911"/>
                  </a:lnTo>
                  <a:lnTo>
                    <a:pt x="3879" y="1916"/>
                  </a:lnTo>
                  <a:lnTo>
                    <a:pt x="3879" y="1921"/>
                  </a:lnTo>
                  <a:lnTo>
                    <a:pt x="3879" y="1926"/>
                  </a:lnTo>
                  <a:lnTo>
                    <a:pt x="3879" y="1931"/>
                  </a:lnTo>
                  <a:lnTo>
                    <a:pt x="3876" y="1936"/>
                  </a:lnTo>
                  <a:lnTo>
                    <a:pt x="3876" y="1939"/>
                  </a:lnTo>
                  <a:lnTo>
                    <a:pt x="3871" y="1944"/>
                  </a:lnTo>
                  <a:lnTo>
                    <a:pt x="3868" y="1946"/>
                  </a:lnTo>
                  <a:lnTo>
                    <a:pt x="3863" y="1951"/>
                  </a:lnTo>
                  <a:lnTo>
                    <a:pt x="3858" y="1954"/>
                  </a:lnTo>
                  <a:lnTo>
                    <a:pt x="3846" y="1936"/>
                  </a:lnTo>
                  <a:lnTo>
                    <a:pt x="3833" y="1946"/>
                  </a:lnTo>
                  <a:lnTo>
                    <a:pt x="3818" y="1957"/>
                  </a:lnTo>
                  <a:lnTo>
                    <a:pt x="3805" y="1969"/>
                  </a:lnTo>
                  <a:lnTo>
                    <a:pt x="3795" y="1984"/>
                  </a:lnTo>
                  <a:lnTo>
                    <a:pt x="3787" y="2000"/>
                  </a:lnTo>
                  <a:lnTo>
                    <a:pt x="3782" y="2017"/>
                  </a:lnTo>
                  <a:lnTo>
                    <a:pt x="3777" y="2032"/>
                  </a:lnTo>
                  <a:lnTo>
                    <a:pt x="3770" y="2050"/>
                  </a:lnTo>
                  <a:lnTo>
                    <a:pt x="3762" y="2065"/>
                  </a:lnTo>
                  <a:lnTo>
                    <a:pt x="3752" y="2078"/>
                  </a:lnTo>
                  <a:lnTo>
                    <a:pt x="3737" y="2088"/>
                  </a:lnTo>
                  <a:lnTo>
                    <a:pt x="3737" y="2113"/>
                  </a:lnTo>
                  <a:lnTo>
                    <a:pt x="3737" y="2116"/>
                  </a:lnTo>
                  <a:lnTo>
                    <a:pt x="3734" y="2116"/>
                  </a:lnTo>
                  <a:lnTo>
                    <a:pt x="3732" y="2119"/>
                  </a:lnTo>
                  <a:lnTo>
                    <a:pt x="3732" y="2119"/>
                  </a:lnTo>
                  <a:lnTo>
                    <a:pt x="3729" y="2121"/>
                  </a:lnTo>
                  <a:lnTo>
                    <a:pt x="3727" y="2121"/>
                  </a:lnTo>
                  <a:lnTo>
                    <a:pt x="3724" y="2124"/>
                  </a:lnTo>
                  <a:lnTo>
                    <a:pt x="3722" y="2124"/>
                  </a:lnTo>
                  <a:lnTo>
                    <a:pt x="3722" y="2126"/>
                  </a:lnTo>
                  <a:lnTo>
                    <a:pt x="3719" y="2126"/>
                  </a:lnTo>
                  <a:lnTo>
                    <a:pt x="3719" y="2129"/>
                  </a:lnTo>
                  <a:lnTo>
                    <a:pt x="3719" y="2131"/>
                  </a:lnTo>
                  <a:lnTo>
                    <a:pt x="3719" y="2134"/>
                  </a:lnTo>
                  <a:lnTo>
                    <a:pt x="3719" y="2136"/>
                  </a:lnTo>
                  <a:lnTo>
                    <a:pt x="3719" y="2139"/>
                  </a:lnTo>
                  <a:lnTo>
                    <a:pt x="3719" y="2141"/>
                  </a:lnTo>
                  <a:lnTo>
                    <a:pt x="3719" y="2146"/>
                  </a:lnTo>
                  <a:lnTo>
                    <a:pt x="3722" y="2149"/>
                  </a:lnTo>
                  <a:lnTo>
                    <a:pt x="3724" y="2149"/>
                  </a:lnTo>
                  <a:lnTo>
                    <a:pt x="3727" y="2151"/>
                  </a:lnTo>
                  <a:lnTo>
                    <a:pt x="3709" y="2167"/>
                  </a:lnTo>
                  <a:lnTo>
                    <a:pt x="3694" y="2184"/>
                  </a:lnTo>
                  <a:lnTo>
                    <a:pt x="3681" y="2205"/>
                  </a:lnTo>
                  <a:lnTo>
                    <a:pt x="3669" y="2225"/>
                  </a:lnTo>
                  <a:lnTo>
                    <a:pt x="3656" y="2245"/>
                  </a:lnTo>
                  <a:lnTo>
                    <a:pt x="3646" y="2265"/>
                  </a:lnTo>
                  <a:lnTo>
                    <a:pt x="3636" y="2288"/>
                  </a:lnTo>
                  <a:lnTo>
                    <a:pt x="3626" y="2308"/>
                  </a:lnTo>
                  <a:lnTo>
                    <a:pt x="3618" y="2329"/>
                  </a:lnTo>
                  <a:lnTo>
                    <a:pt x="3610" y="2346"/>
                  </a:lnTo>
                  <a:lnTo>
                    <a:pt x="3610" y="2356"/>
                  </a:lnTo>
                  <a:lnTo>
                    <a:pt x="3613" y="2362"/>
                  </a:lnTo>
                  <a:lnTo>
                    <a:pt x="3618" y="2367"/>
                  </a:lnTo>
                  <a:lnTo>
                    <a:pt x="3626" y="2372"/>
                  </a:lnTo>
                  <a:lnTo>
                    <a:pt x="3636" y="2374"/>
                  </a:lnTo>
                  <a:lnTo>
                    <a:pt x="3646" y="2379"/>
                  </a:lnTo>
                  <a:lnTo>
                    <a:pt x="3656" y="2382"/>
                  </a:lnTo>
                  <a:lnTo>
                    <a:pt x="3666" y="2387"/>
                  </a:lnTo>
                  <a:lnTo>
                    <a:pt x="3674" y="2392"/>
                  </a:lnTo>
                  <a:lnTo>
                    <a:pt x="3681" y="2399"/>
                  </a:lnTo>
                  <a:lnTo>
                    <a:pt x="3686" y="2412"/>
                  </a:lnTo>
                  <a:lnTo>
                    <a:pt x="3691" y="2425"/>
                  </a:lnTo>
                  <a:lnTo>
                    <a:pt x="3691" y="2437"/>
                  </a:lnTo>
                  <a:lnTo>
                    <a:pt x="3691" y="2453"/>
                  </a:lnTo>
                  <a:lnTo>
                    <a:pt x="3689" y="2465"/>
                  </a:lnTo>
                  <a:lnTo>
                    <a:pt x="3686" y="2478"/>
                  </a:lnTo>
                  <a:lnTo>
                    <a:pt x="3681" y="2488"/>
                  </a:lnTo>
                  <a:lnTo>
                    <a:pt x="3679" y="2498"/>
                  </a:lnTo>
                  <a:lnTo>
                    <a:pt x="3671" y="2503"/>
                  </a:lnTo>
                  <a:lnTo>
                    <a:pt x="3666" y="2506"/>
                  </a:lnTo>
                  <a:lnTo>
                    <a:pt x="3674" y="2513"/>
                  </a:lnTo>
                  <a:lnTo>
                    <a:pt x="3674" y="2516"/>
                  </a:lnTo>
                  <a:lnTo>
                    <a:pt x="3671" y="2516"/>
                  </a:lnTo>
                  <a:lnTo>
                    <a:pt x="3671" y="2518"/>
                  </a:lnTo>
                  <a:lnTo>
                    <a:pt x="3669" y="2521"/>
                  </a:lnTo>
                  <a:lnTo>
                    <a:pt x="3669" y="2521"/>
                  </a:lnTo>
                  <a:lnTo>
                    <a:pt x="3666" y="2524"/>
                  </a:lnTo>
                  <a:lnTo>
                    <a:pt x="3664" y="2524"/>
                  </a:lnTo>
                  <a:lnTo>
                    <a:pt x="3661" y="2524"/>
                  </a:lnTo>
                  <a:lnTo>
                    <a:pt x="3658" y="2526"/>
                  </a:lnTo>
                  <a:lnTo>
                    <a:pt x="3656" y="2526"/>
                  </a:lnTo>
                  <a:lnTo>
                    <a:pt x="3656" y="2559"/>
                  </a:lnTo>
                  <a:lnTo>
                    <a:pt x="3671" y="2561"/>
                  </a:lnTo>
                  <a:lnTo>
                    <a:pt x="3681" y="2569"/>
                  </a:lnTo>
                  <a:lnTo>
                    <a:pt x="3686" y="2579"/>
                  </a:lnTo>
                  <a:lnTo>
                    <a:pt x="3691" y="2592"/>
                  </a:lnTo>
                  <a:lnTo>
                    <a:pt x="3691" y="2605"/>
                  </a:lnTo>
                  <a:lnTo>
                    <a:pt x="3691" y="2617"/>
                  </a:lnTo>
                  <a:lnTo>
                    <a:pt x="3691" y="2632"/>
                  </a:lnTo>
                  <a:lnTo>
                    <a:pt x="3691" y="2645"/>
                  </a:lnTo>
                  <a:lnTo>
                    <a:pt x="3691" y="2658"/>
                  </a:lnTo>
                  <a:lnTo>
                    <a:pt x="3691" y="2665"/>
                  </a:lnTo>
                  <a:lnTo>
                    <a:pt x="3679" y="2658"/>
                  </a:lnTo>
                  <a:lnTo>
                    <a:pt x="3666" y="2648"/>
                  </a:lnTo>
                  <a:lnTo>
                    <a:pt x="3651" y="2635"/>
                  </a:lnTo>
                  <a:lnTo>
                    <a:pt x="3638" y="2625"/>
                  </a:lnTo>
                  <a:lnTo>
                    <a:pt x="3626" y="2612"/>
                  </a:lnTo>
                  <a:lnTo>
                    <a:pt x="3613" y="2599"/>
                  </a:lnTo>
                  <a:lnTo>
                    <a:pt x="3603" y="2584"/>
                  </a:lnTo>
                  <a:lnTo>
                    <a:pt x="3593" y="2572"/>
                  </a:lnTo>
                  <a:lnTo>
                    <a:pt x="3585" y="2556"/>
                  </a:lnTo>
                  <a:lnTo>
                    <a:pt x="3577" y="2541"/>
                  </a:lnTo>
                  <a:lnTo>
                    <a:pt x="3562" y="2541"/>
                  </a:lnTo>
                  <a:lnTo>
                    <a:pt x="3552" y="2539"/>
                  </a:lnTo>
                  <a:lnTo>
                    <a:pt x="3550" y="2531"/>
                  </a:lnTo>
                  <a:lnTo>
                    <a:pt x="3550" y="2521"/>
                  </a:lnTo>
                  <a:lnTo>
                    <a:pt x="3552" y="2511"/>
                  </a:lnTo>
                  <a:lnTo>
                    <a:pt x="3555" y="2498"/>
                  </a:lnTo>
                  <a:lnTo>
                    <a:pt x="3560" y="2483"/>
                  </a:lnTo>
                  <a:lnTo>
                    <a:pt x="3562" y="2470"/>
                  </a:lnTo>
                  <a:lnTo>
                    <a:pt x="3562" y="2460"/>
                  </a:lnTo>
                  <a:lnTo>
                    <a:pt x="3560" y="2450"/>
                  </a:lnTo>
                  <a:lnTo>
                    <a:pt x="3555" y="2422"/>
                  </a:lnTo>
                  <a:lnTo>
                    <a:pt x="3555" y="2394"/>
                  </a:lnTo>
                  <a:lnTo>
                    <a:pt x="3557" y="2369"/>
                  </a:lnTo>
                  <a:lnTo>
                    <a:pt x="3565" y="2346"/>
                  </a:lnTo>
                  <a:lnTo>
                    <a:pt x="3572" y="2324"/>
                  </a:lnTo>
                  <a:lnTo>
                    <a:pt x="3585" y="2303"/>
                  </a:lnTo>
                  <a:lnTo>
                    <a:pt x="3595" y="2281"/>
                  </a:lnTo>
                  <a:lnTo>
                    <a:pt x="3610" y="2260"/>
                  </a:lnTo>
                  <a:lnTo>
                    <a:pt x="3623" y="2237"/>
                  </a:lnTo>
                  <a:lnTo>
                    <a:pt x="3638" y="2215"/>
                  </a:lnTo>
                  <a:lnTo>
                    <a:pt x="3658" y="2146"/>
                  </a:lnTo>
                  <a:lnTo>
                    <a:pt x="3676" y="2078"/>
                  </a:lnTo>
                  <a:lnTo>
                    <a:pt x="3694" y="2010"/>
                  </a:lnTo>
                  <a:lnTo>
                    <a:pt x="3709" y="1941"/>
                  </a:lnTo>
                  <a:lnTo>
                    <a:pt x="3717" y="1870"/>
                  </a:lnTo>
                  <a:lnTo>
                    <a:pt x="3719" y="1802"/>
                  </a:lnTo>
                  <a:lnTo>
                    <a:pt x="3714" y="1734"/>
                  </a:lnTo>
                  <a:lnTo>
                    <a:pt x="3701" y="1665"/>
                  </a:lnTo>
                  <a:lnTo>
                    <a:pt x="3674" y="1600"/>
                  </a:lnTo>
                  <a:lnTo>
                    <a:pt x="3638" y="1536"/>
                  </a:lnTo>
                  <a:lnTo>
                    <a:pt x="3618" y="1524"/>
                  </a:lnTo>
                  <a:lnTo>
                    <a:pt x="3598" y="1514"/>
                  </a:lnTo>
                  <a:lnTo>
                    <a:pt x="3580" y="1508"/>
                  </a:lnTo>
                  <a:lnTo>
                    <a:pt x="3562" y="1508"/>
                  </a:lnTo>
                  <a:lnTo>
                    <a:pt x="3545" y="1508"/>
                  </a:lnTo>
                  <a:lnTo>
                    <a:pt x="3527" y="1514"/>
                  </a:lnTo>
                  <a:lnTo>
                    <a:pt x="3509" y="1521"/>
                  </a:lnTo>
                  <a:lnTo>
                    <a:pt x="3491" y="1529"/>
                  </a:lnTo>
                  <a:lnTo>
                    <a:pt x="3471" y="1536"/>
                  </a:lnTo>
                  <a:lnTo>
                    <a:pt x="3451" y="1546"/>
                  </a:lnTo>
                  <a:lnTo>
                    <a:pt x="3441" y="1501"/>
                  </a:lnTo>
                  <a:lnTo>
                    <a:pt x="3431" y="1455"/>
                  </a:lnTo>
                  <a:lnTo>
                    <a:pt x="3421" y="1407"/>
                  </a:lnTo>
                  <a:lnTo>
                    <a:pt x="3408" y="1362"/>
                  </a:lnTo>
                  <a:lnTo>
                    <a:pt x="3398" y="1316"/>
                  </a:lnTo>
                  <a:lnTo>
                    <a:pt x="3388" y="1271"/>
                  </a:lnTo>
                  <a:lnTo>
                    <a:pt x="3378" y="1225"/>
                  </a:lnTo>
                  <a:lnTo>
                    <a:pt x="3370" y="1179"/>
                  </a:lnTo>
                  <a:lnTo>
                    <a:pt x="3362" y="1131"/>
                  </a:lnTo>
                  <a:lnTo>
                    <a:pt x="3355" y="1083"/>
                  </a:lnTo>
                  <a:lnTo>
                    <a:pt x="3352" y="1068"/>
                  </a:lnTo>
                  <a:lnTo>
                    <a:pt x="3345" y="1050"/>
                  </a:lnTo>
                  <a:lnTo>
                    <a:pt x="3340" y="1033"/>
                  </a:lnTo>
                  <a:lnTo>
                    <a:pt x="3335" y="1015"/>
                  </a:lnTo>
                  <a:lnTo>
                    <a:pt x="3327" y="1000"/>
                  </a:lnTo>
                  <a:lnTo>
                    <a:pt x="3322" y="982"/>
                  </a:lnTo>
                  <a:lnTo>
                    <a:pt x="3317" y="964"/>
                  </a:lnTo>
                  <a:lnTo>
                    <a:pt x="3314" y="947"/>
                  </a:lnTo>
                  <a:lnTo>
                    <a:pt x="3314" y="929"/>
                  </a:lnTo>
                  <a:lnTo>
                    <a:pt x="3319" y="914"/>
                  </a:lnTo>
                  <a:lnTo>
                    <a:pt x="3332" y="919"/>
                  </a:lnTo>
                  <a:lnTo>
                    <a:pt x="3345" y="926"/>
                  </a:lnTo>
                  <a:lnTo>
                    <a:pt x="3355" y="936"/>
                  </a:lnTo>
                  <a:lnTo>
                    <a:pt x="3362" y="947"/>
                  </a:lnTo>
                  <a:lnTo>
                    <a:pt x="3373" y="957"/>
                  </a:lnTo>
                  <a:lnTo>
                    <a:pt x="3380" y="967"/>
                  </a:lnTo>
                  <a:lnTo>
                    <a:pt x="3390" y="974"/>
                  </a:lnTo>
                  <a:lnTo>
                    <a:pt x="3400" y="979"/>
                  </a:lnTo>
                  <a:lnTo>
                    <a:pt x="3413" y="985"/>
                  </a:lnTo>
                  <a:lnTo>
                    <a:pt x="3426" y="985"/>
                  </a:lnTo>
                  <a:lnTo>
                    <a:pt x="3423" y="972"/>
                  </a:lnTo>
                  <a:lnTo>
                    <a:pt x="3418" y="959"/>
                  </a:lnTo>
                  <a:lnTo>
                    <a:pt x="3411" y="952"/>
                  </a:lnTo>
                  <a:lnTo>
                    <a:pt x="3400" y="941"/>
                  </a:lnTo>
                  <a:lnTo>
                    <a:pt x="3390" y="934"/>
                  </a:lnTo>
                  <a:lnTo>
                    <a:pt x="3383" y="924"/>
                  </a:lnTo>
                  <a:lnTo>
                    <a:pt x="3375" y="916"/>
                  </a:lnTo>
                  <a:lnTo>
                    <a:pt x="3370" y="906"/>
                  </a:lnTo>
                  <a:lnTo>
                    <a:pt x="3367" y="893"/>
                  </a:lnTo>
                  <a:lnTo>
                    <a:pt x="3370" y="881"/>
                  </a:lnTo>
                  <a:lnTo>
                    <a:pt x="3367" y="866"/>
                  </a:lnTo>
                  <a:lnTo>
                    <a:pt x="3362" y="855"/>
                  </a:lnTo>
                  <a:lnTo>
                    <a:pt x="3357" y="848"/>
                  </a:lnTo>
                  <a:lnTo>
                    <a:pt x="3350" y="840"/>
                  </a:lnTo>
                  <a:lnTo>
                    <a:pt x="3342" y="835"/>
                  </a:lnTo>
                  <a:lnTo>
                    <a:pt x="3335" y="830"/>
                  </a:lnTo>
                  <a:lnTo>
                    <a:pt x="3327" y="823"/>
                  </a:lnTo>
                  <a:lnTo>
                    <a:pt x="3322" y="815"/>
                  </a:lnTo>
                  <a:lnTo>
                    <a:pt x="3319" y="805"/>
                  </a:lnTo>
                  <a:lnTo>
                    <a:pt x="3319" y="792"/>
                  </a:lnTo>
                  <a:lnTo>
                    <a:pt x="3322" y="785"/>
                  </a:lnTo>
                  <a:lnTo>
                    <a:pt x="3327" y="779"/>
                  </a:lnTo>
                  <a:lnTo>
                    <a:pt x="3332" y="774"/>
                  </a:lnTo>
                  <a:lnTo>
                    <a:pt x="3337" y="774"/>
                  </a:lnTo>
                  <a:lnTo>
                    <a:pt x="3345" y="774"/>
                  </a:lnTo>
                  <a:lnTo>
                    <a:pt x="3350" y="774"/>
                  </a:lnTo>
                  <a:lnTo>
                    <a:pt x="3357" y="774"/>
                  </a:lnTo>
                  <a:lnTo>
                    <a:pt x="3362" y="774"/>
                  </a:lnTo>
                  <a:lnTo>
                    <a:pt x="3367" y="774"/>
                  </a:lnTo>
                  <a:lnTo>
                    <a:pt x="3370" y="772"/>
                  </a:lnTo>
                  <a:lnTo>
                    <a:pt x="3367" y="762"/>
                  </a:lnTo>
                  <a:lnTo>
                    <a:pt x="3365" y="754"/>
                  </a:lnTo>
                  <a:lnTo>
                    <a:pt x="3357" y="749"/>
                  </a:lnTo>
                  <a:lnTo>
                    <a:pt x="3350" y="744"/>
                  </a:lnTo>
                  <a:lnTo>
                    <a:pt x="3342" y="742"/>
                  </a:lnTo>
                  <a:lnTo>
                    <a:pt x="3332" y="736"/>
                  </a:lnTo>
                  <a:lnTo>
                    <a:pt x="3324" y="734"/>
                  </a:lnTo>
                  <a:lnTo>
                    <a:pt x="3314" y="729"/>
                  </a:lnTo>
                  <a:lnTo>
                    <a:pt x="3307" y="724"/>
                  </a:lnTo>
                  <a:lnTo>
                    <a:pt x="3299" y="716"/>
                  </a:lnTo>
                  <a:lnTo>
                    <a:pt x="3312" y="709"/>
                  </a:lnTo>
                  <a:lnTo>
                    <a:pt x="3317" y="711"/>
                  </a:lnTo>
                  <a:lnTo>
                    <a:pt x="3322" y="711"/>
                  </a:lnTo>
                  <a:lnTo>
                    <a:pt x="3330" y="709"/>
                  </a:lnTo>
                  <a:lnTo>
                    <a:pt x="3335" y="709"/>
                  </a:lnTo>
                  <a:lnTo>
                    <a:pt x="3342" y="709"/>
                  </a:lnTo>
                  <a:lnTo>
                    <a:pt x="3347" y="709"/>
                  </a:lnTo>
                  <a:lnTo>
                    <a:pt x="3355" y="709"/>
                  </a:lnTo>
                  <a:lnTo>
                    <a:pt x="3360" y="711"/>
                  </a:lnTo>
                  <a:lnTo>
                    <a:pt x="3365" y="714"/>
                  </a:lnTo>
                  <a:lnTo>
                    <a:pt x="3370" y="716"/>
                  </a:lnTo>
                  <a:lnTo>
                    <a:pt x="3370" y="706"/>
                  </a:lnTo>
                  <a:lnTo>
                    <a:pt x="3370" y="698"/>
                  </a:lnTo>
                  <a:lnTo>
                    <a:pt x="3365" y="693"/>
                  </a:lnTo>
                  <a:lnTo>
                    <a:pt x="3357" y="688"/>
                  </a:lnTo>
                  <a:lnTo>
                    <a:pt x="3350" y="686"/>
                  </a:lnTo>
                  <a:lnTo>
                    <a:pt x="3342" y="683"/>
                  </a:lnTo>
                  <a:lnTo>
                    <a:pt x="3335" y="683"/>
                  </a:lnTo>
                  <a:lnTo>
                    <a:pt x="3324" y="681"/>
                  </a:lnTo>
                  <a:lnTo>
                    <a:pt x="3317" y="678"/>
                  </a:lnTo>
                  <a:lnTo>
                    <a:pt x="3312" y="673"/>
                  </a:lnTo>
                  <a:lnTo>
                    <a:pt x="3312" y="668"/>
                  </a:lnTo>
                  <a:lnTo>
                    <a:pt x="3314" y="666"/>
                  </a:lnTo>
                  <a:lnTo>
                    <a:pt x="3317" y="666"/>
                  </a:lnTo>
                  <a:lnTo>
                    <a:pt x="3322" y="666"/>
                  </a:lnTo>
                  <a:lnTo>
                    <a:pt x="3324" y="666"/>
                  </a:lnTo>
                  <a:lnTo>
                    <a:pt x="3330" y="666"/>
                  </a:lnTo>
                  <a:lnTo>
                    <a:pt x="3332" y="666"/>
                  </a:lnTo>
                  <a:lnTo>
                    <a:pt x="3337" y="666"/>
                  </a:lnTo>
                  <a:lnTo>
                    <a:pt x="3340" y="666"/>
                  </a:lnTo>
                  <a:lnTo>
                    <a:pt x="3345" y="666"/>
                  </a:lnTo>
                  <a:lnTo>
                    <a:pt x="3345" y="628"/>
                  </a:lnTo>
                  <a:lnTo>
                    <a:pt x="3322" y="623"/>
                  </a:lnTo>
                  <a:lnTo>
                    <a:pt x="3299" y="620"/>
                  </a:lnTo>
                  <a:lnTo>
                    <a:pt x="3276" y="620"/>
                  </a:lnTo>
                  <a:lnTo>
                    <a:pt x="3254" y="620"/>
                  </a:lnTo>
                  <a:lnTo>
                    <a:pt x="3228" y="623"/>
                  </a:lnTo>
                  <a:lnTo>
                    <a:pt x="3206" y="623"/>
                  </a:lnTo>
                  <a:lnTo>
                    <a:pt x="3183" y="623"/>
                  </a:lnTo>
                  <a:lnTo>
                    <a:pt x="3160" y="623"/>
                  </a:lnTo>
                  <a:lnTo>
                    <a:pt x="3137" y="620"/>
                  </a:lnTo>
                  <a:lnTo>
                    <a:pt x="3114" y="612"/>
                  </a:lnTo>
                  <a:lnTo>
                    <a:pt x="3117" y="610"/>
                  </a:lnTo>
                  <a:lnTo>
                    <a:pt x="3117" y="610"/>
                  </a:lnTo>
                  <a:lnTo>
                    <a:pt x="3117" y="607"/>
                  </a:lnTo>
                  <a:lnTo>
                    <a:pt x="3120" y="605"/>
                  </a:lnTo>
                  <a:lnTo>
                    <a:pt x="3122" y="605"/>
                  </a:lnTo>
                  <a:lnTo>
                    <a:pt x="3122" y="605"/>
                  </a:lnTo>
                  <a:lnTo>
                    <a:pt x="3125" y="602"/>
                  </a:lnTo>
                  <a:lnTo>
                    <a:pt x="3127" y="602"/>
                  </a:lnTo>
                  <a:lnTo>
                    <a:pt x="3130" y="602"/>
                  </a:lnTo>
                  <a:lnTo>
                    <a:pt x="3132" y="602"/>
                  </a:lnTo>
                  <a:lnTo>
                    <a:pt x="3152" y="595"/>
                  </a:lnTo>
                  <a:lnTo>
                    <a:pt x="3175" y="590"/>
                  </a:lnTo>
                  <a:lnTo>
                    <a:pt x="3200" y="590"/>
                  </a:lnTo>
                  <a:lnTo>
                    <a:pt x="3226" y="590"/>
                  </a:lnTo>
                  <a:lnTo>
                    <a:pt x="3251" y="590"/>
                  </a:lnTo>
                  <a:lnTo>
                    <a:pt x="3271" y="587"/>
                  </a:lnTo>
                  <a:lnTo>
                    <a:pt x="3292" y="582"/>
                  </a:lnTo>
                  <a:lnTo>
                    <a:pt x="3304" y="572"/>
                  </a:lnTo>
                  <a:lnTo>
                    <a:pt x="3312" y="554"/>
                  </a:lnTo>
                  <a:lnTo>
                    <a:pt x="3312" y="531"/>
                  </a:lnTo>
                  <a:lnTo>
                    <a:pt x="3269" y="521"/>
                  </a:lnTo>
                  <a:lnTo>
                    <a:pt x="3223" y="521"/>
                  </a:lnTo>
                  <a:lnTo>
                    <a:pt x="3180" y="529"/>
                  </a:lnTo>
                  <a:lnTo>
                    <a:pt x="3135" y="539"/>
                  </a:lnTo>
                  <a:lnTo>
                    <a:pt x="3092" y="552"/>
                  </a:lnTo>
                  <a:lnTo>
                    <a:pt x="3049" y="562"/>
                  </a:lnTo>
                  <a:lnTo>
                    <a:pt x="3006" y="569"/>
                  </a:lnTo>
                  <a:lnTo>
                    <a:pt x="2968" y="569"/>
                  </a:lnTo>
                  <a:lnTo>
                    <a:pt x="2927" y="559"/>
                  </a:lnTo>
                  <a:lnTo>
                    <a:pt x="2892" y="539"/>
                  </a:lnTo>
                  <a:lnTo>
                    <a:pt x="2925" y="514"/>
                  </a:lnTo>
                  <a:lnTo>
                    <a:pt x="2960" y="493"/>
                  </a:lnTo>
                  <a:lnTo>
                    <a:pt x="2996" y="473"/>
                  </a:lnTo>
                  <a:lnTo>
                    <a:pt x="3034" y="458"/>
                  </a:lnTo>
                  <a:lnTo>
                    <a:pt x="3071" y="445"/>
                  </a:lnTo>
                  <a:lnTo>
                    <a:pt x="3112" y="438"/>
                  </a:lnTo>
                  <a:lnTo>
                    <a:pt x="3152" y="433"/>
                  </a:lnTo>
                  <a:lnTo>
                    <a:pt x="3193" y="433"/>
                  </a:lnTo>
                  <a:lnTo>
                    <a:pt x="3233" y="435"/>
                  </a:lnTo>
                  <a:lnTo>
                    <a:pt x="3274" y="443"/>
                  </a:lnTo>
                  <a:lnTo>
                    <a:pt x="3274" y="425"/>
                  </a:lnTo>
                  <a:lnTo>
                    <a:pt x="3226" y="410"/>
                  </a:lnTo>
                  <a:lnTo>
                    <a:pt x="3178" y="402"/>
                  </a:lnTo>
                  <a:lnTo>
                    <a:pt x="3132" y="405"/>
                  </a:lnTo>
                  <a:lnTo>
                    <a:pt x="3087" y="412"/>
                  </a:lnTo>
                  <a:lnTo>
                    <a:pt x="3044" y="425"/>
                  </a:lnTo>
                  <a:lnTo>
                    <a:pt x="3003" y="443"/>
                  </a:lnTo>
                  <a:lnTo>
                    <a:pt x="2963" y="466"/>
                  </a:lnTo>
                  <a:lnTo>
                    <a:pt x="2922" y="491"/>
                  </a:lnTo>
                  <a:lnTo>
                    <a:pt x="2884" y="519"/>
                  </a:lnTo>
                  <a:lnTo>
                    <a:pt x="2849" y="549"/>
                  </a:lnTo>
                  <a:lnTo>
                    <a:pt x="2813" y="539"/>
                  </a:lnTo>
                  <a:lnTo>
                    <a:pt x="2780" y="531"/>
                  </a:lnTo>
                  <a:lnTo>
                    <a:pt x="2748" y="526"/>
                  </a:lnTo>
                  <a:lnTo>
                    <a:pt x="2715" y="521"/>
                  </a:lnTo>
                  <a:lnTo>
                    <a:pt x="2679" y="519"/>
                  </a:lnTo>
                  <a:lnTo>
                    <a:pt x="2646" y="516"/>
                  </a:lnTo>
                  <a:lnTo>
                    <a:pt x="2614" y="514"/>
                  </a:lnTo>
                  <a:lnTo>
                    <a:pt x="2581" y="514"/>
                  </a:lnTo>
                  <a:lnTo>
                    <a:pt x="2550" y="514"/>
                  </a:lnTo>
                  <a:lnTo>
                    <a:pt x="2517" y="514"/>
                  </a:lnTo>
                  <a:lnTo>
                    <a:pt x="2515" y="516"/>
                  </a:lnTo>
                  <a:lnTo>
                    <a:pt x="2510" y="519"/>
                  </a:lnTo>
                  <a:lnTo>
                    <a:pt x="2505" y="519"/>
                  </a:lnTo>
                  <a:lnTo>
                    <a:pt x="2500" y="521"/>
                  </a:lnTo>
                  <a:lnTo>
                    <a:pt x="2495" y="521"/>
                  </a:lnTo>
                  <a:lnTo>
                    <a:pt x="2490" y="519"/>
                  </a:lnTo>
                  <a:lnTo>
                    <a:pt x="2484" y="516"/>
                  </a:lnTo>
                  <a:lnTo>
                    <a:pt x="2482" y="514"/>
                  </a:lnTo>
                  <a:lnTo>
                    <a:pt x="2477" y="511"/>
                  </a:lnTo>
                  <a:lnTo>
                    <a:pt x="2474" y="506"/>
                  </a:lnTo>
                  <a:lnTo>
                    <a:pt x="2477" y="491"/>
                  </a:lnTo>
                  <a:lnTo>
                    <a:pt x="2477" y="476"/>
                  </a:lnTo>
                  <a:lnTo>
                    <a:pt x="2479" y="461"/>
                  </a:lnTo>
                  <a:lnTo>
                    <a:pt x="2479" y="445"/>
                  </a:lnTo>
                  <a:lnTo>
                    <a:pt x="2482" y="430"/>
                  </a:lnTo>
                  <a:lnTo>
                    <a:pt x="2484" y="415"/>
                  </a:lnTo>
                  <a:lnTo>
                    <a:pt x="2487" y="400"/>
                  </a:lnTo>
                  <a:lnTo>
                    <a:pt x="2492" y="385"/>
                  </a:lnTo>
                  <a:lnTo>
                    <a:pt x="2500" y="372"/>
                  </a:lnTo>
                  <a:lnTo>
                    <a:pt x="2510" y="362"/>
                  </a:lnTo>
                  <a:lnTo>
                    <a:pt x="2512" y="337"/>
                  </a:lnTo>
                  <a:lnTo>
                    <a:pt x="2520" y="314"/>
                  </a:lnTo>
                  <a:lnTo>
                    <a:pt x="2533" y="293"/>
                  </a:lnTo>
                  <a:lnTo>
                    <a:pt x="2545" y="276"/>
                  </a:lnTo>
                  <a:lnTo>
                    <a:pt x="2560" y="258"/>
                  </a:lnTo>
                  <a:lnTo>
                    <a:pt x="2576" y="240"/>
                  </a:lnTo>
                  <a:lnTo>
                    <a:pt x="2591" y="223"/>
                  </a:lnTo>
                  <a:lnTo>
                    <a:pt x="2606" y="205"/>
                  </a:lnTo>
                  <a:lnTo>
                    <a:pt x="2616" y="187"/>
                  </a:lnTo>
                  <a:lnTo>
                    <a:pt x="2626" y="169"/>
                  </a:lnTo>
                  <a:lnTo>
                    <a:pt x="2586" y="164"/>
                  </a:lnTo>
                  <a:lnTo>
                    <a:pt x="2548" y="167"/>
                  </a:lnTo>
                  <a:lnTo>
                    <a:pt x="2510" y="177"/>
                  </a:lnTo>
                  <a:lnTo>
                    <a:pt x="2474" y="190"/>
                  </a:lnTo>
                  <a:lnTo>
                    <a:pt x="2439" y="207"/>
                  </a:lnTo>
                  <a:lnTo>
                    <a:pt x="2404" y="228"/>
                  </a:lnTo>
                  <a:lnTo>
                    <a:pt x="2371" y="250"/>
                  </a:lnTo>
                  <a:lnTo>
                    <a:pt x="2338" y="273"/>
                  </a:lnTo>
                  <a:lnTo>
                    <a:pt x="2302" y="296"/>
                  </a:lnTo>
                  <a:lnTo>
                    <a:pt x="2269" y="316"/>
                  </a:lnTo>
                  <a:lnTo>
                    <a:pt x="2252" y="301"/>
                  </a:lnTo>
                  <a:lnTo>
                    <a:pt x="2264" y="283"/>
                  </a:lnTo>
                  <a:lnTo>
                    <a:pt x="2274" y="263"/>
                  </a:lnTo>
                  <a:lnTo>
                    <a:pt x="2282" y="240"/>
                  </a:lnTo>
                  <a:lnTo>
                    <a:pt x="2292" y="220"/>
                  </a:lnTo>
                  <a:lnTo>
                    <a:pt x="2300" y="197"/>
                  </a:lnTo>
                  <a:lnTo>
                    <a:pt x="2307" y="177"/>
                  </a:lnTo>
                  <a:lnTo>
                    <a:pt x="2315" y="154"/>
                  </a:lnTo>
                  <a:lnTo>
                    <a:pt x="2323" y="134"/>
                  </a:lnTo>
                  <a:lnTo>
                    <a:pt x="2333" y="114"/>
                  </a:lnTo>
                  <a:lnTo>
                    <a:pt x="2340" y="94"/>
                  </a:lnTo>
                  <a:lnTo>
                    <a:pt x="2343" y="83"/>
                  </a:lnTo>
                  <a:lnTo>
                    <a:pt x="2345" y="73"/>
                  </a:lnTo>
                  <a:lnTo>
                    <a:pt x="2348" y="63"/>
                  </a:lnTo>
                  <a:lnTo>
                    <a:pt x="2350" y="50"/>
                  </a:lnTo>
                  <a:lnTo>
                    <a:pt x="2350" y="40"/>
                  </a:lnTo>
                  <a:lnTo>
                    <a:pt x="2350" y="30"/>
                  </a:lnTo>
                  <a:lnTo>
                    <a:pt x="2348" y="20"/>
                  </a:lnTo>
                  <a:lnTo>
                    <a:pt x="2343" y="13"/>
                  </a:lnTo>
                  <a:lnTo>
                    <a:pt x="2335" y="7"/>
                  </a:lnTo>
                  <a:lnTo>
                    <a:pt x="2323" y="0"/>
                  </a:lnTo>
                  <a:lnTo>
                    <a:pt x="2315" y="2"/>
                  </a:lnTo>
                  <a:lnTo>
                    <a:pt x="2307" y="5"/>
                  </a:lnTo>
                  <a:lnTo>
                    <a:pt x="2300" y="7"/>
                  </a:lnTo>
                  <a:lnTo>
                    <a:pt x="2292" y="10"/>
                  </a:lnTo>
                  <a:lnTo>
                    <a:pt x="2285" y="13"/>
                  </a:lnTo>
                  <a:lnTo>
                    <a:pt x="2277" y="18"/>
                  </a:lnTo>
                  <a:lnTo>
                    <a:pt x="2269" y="23"/>
                  </a:lnTo>
                  <a:lnTo>
                    <a:pt x="2264" y="28"/>
                  </a:lnTo>
                  <a:lnTo>
                    <a:pt x="2257" y="35"/>
                  </a:lnTo>
                  <a:lnTo>
                    <a:pt x="2252" y="43"/>
                  </a:lnTo>
                  <a:lnTo>
                    <a:pt x="1895" y="390"/>
                  </a:lnTo>
                  <a:lnTo>
                    <a:pt x="1862" y="387"/>
                  </a:lnTo>
                  <a:lnTo>
                    <a:pt x="1827" y="385"/>
                  </a:lnTo>
                  <a:lnTo>
                    <a:pt x="1794" y="387"/>
                  </a:lnTo>
                  <a:lnTo>
                    <a:pt x="1763" y="392"/>
                  </a:lnTo>
                  <a:lnTo>
                    <a:pt x="1733" y="400"/>
                  </a:lnTo>
                  <a:lnTo>
                    <a:pt x="1703" y="407"/>
                  </a:lnTo>
                  <a:lnTo>
                    <a:pt x="1672" y="418"/>
                  </a:lnTo>
                  <a:lnTo>
                    <a:pt x="1642" y="428"/>
                  </a:lnTo>
                  <a:lnTo>
                    <a:pt x="1614" y="440"/>
                  </a:lnTo>
                  <a:lnTo>
                    <a:pt x="1584" y="450"/>
                  </a:lnTo>
                  <a:lnTo>
                    <a:pt x="1546" y="468"/>
                  </a:lnTo>
                  <a:lnTo>
                    <a:pt x="1508" y="491"/>
                  </a:lnTo>
                  <a:lnTo>
                    <a:pt x="1475" y="516"/>
                  </a:lnTo>
                  <a:lnTo>
                    <a:pt x="1447" y="544"/>
                  </a:lnTo>
                  <a:lnTo>
                    <a:pt x="1419" y="577"/>
                  </a:lnTo>
                  <a:lnTo>
                    <a:pt x="1394" y="610"/>
                  </a:lnTo>
                  <a:lnTo>
                    <a:pt x="1374" y="645"/>
                  </a:lnTo>
                  <a:lnTo>
                    <a:pt x="1356" y="681"/>
                  </a:lnTo>
                  <a:lnTo>
                    <a:pt x="1338" y="719"/>
                  </a:lnTo>
                  <a:lnTo>
                    <a:pt x="1326" y="754"/>
                  </a:lnTo>
                  <a:lnTo>
                    <a:pt x="1333" y="769"/>
                  </a:lnTo>
                  <a:lnTo>
                    <a:pt x="1333" y="782"/>
                  </a:lnTo>
                  <a:lnTo>
                    <a:pt x="1328" y="795"/>
                  </a:lnTo>
                  <a:lnTo>
                    <a:pt x="1323" y="807"/>
                  </a:lnTo>
                  <a:lnTo>
                    <a:pt x="1313" y="817"/>
                  </a:lnTo>
                  <a:lnTo>
                    <a:pt x="1305" y="828"/>
                  </a:lnTo>
                  <a:lnTo>
                    <a:pt x="1298" y="838"/>
                  </a:lnTo>
                  <a:lnTo>
                    <a:pt x="1295" y="850"/>
                  </a:lnTo>
                  <a:lnTo>
                    <a:pt x="1293" y="866"/>
                  </a:lnTo>
                  <a:lnTo>
                    <a:pt x="1300" y="881"/>
                  </a:lnTo>
                  <a:lnTo>
                    <a:pt x="1283" y="911"/>
                  </a:lnTo>
                  <a:lnTo>
                    <a:pt x="1270" y="941"/>
                  </a:lnTo>
                  <a:lnTo>
                    <a:pt x="1260" y="974"/>
                  </a:lnTo>
                  <a:lnTo>
                    <a:pt x="1252" y="1010"/>
                  </a:lnTo>
                  <a:lnTo>
                    <a:pt x="1245" y="1045"/>
                  </a:lnTo>
                  <a:lnTo>
                    <a:pt x="1240" y="1081"/>
                  </a:lnTo>
                  <a:lnTo>
                    <a:pt x="1235" y="1116"/>
                  </a:lnTo>
                  <a:lnTo>
                    <a:pt x="1227" y="1152"/>
                  </a:lnTo>
                  <a:lnTo>
                    <a:pt x="1217" y="1184"/>
                  </a:lnTo>
                  <a:lnTo>
                    <a:pt x="1204" y="1217"/>
                  </a:lnTo>
                  <a:lnTo>
                    <a:pt x="1187" y="1225"/>
                  </a:lnTo>
                  <a:lnTo>
                    <a:pt x="1171" y="1238"/>
                  </a:lnTo>
                  <a:lnTo>
                    <a:pt x="1156" y="1253"/>
                  </a:lnTo>
                  <a:lnTo>
                    <a:pt x="1141" y="1271"/>
                  </a:lnTo>
                  <a:lnTo>
                    <a:pt x="1123" y="1286"/>
                  </a:lnTo>
                  <a:lnTo>
                    <a:pt x="1108" y="1296"/>
                  </a:lnTo>
                  <a:lnTo>
                    <a:pt x="1093" y="1303"/>
                  </a:lnTo>
                  <a:lnTo>
                    <a:pt x="1080" y="1301"/>
                  </a:lnTo>
                  <a:lnTo>
                    <a:pt x="1065" y="1291"/>
                  </a:lnTo>
                  <a:lnTo>
                    <a:pt x="1052" y="1268"/>
                  </a:lnTo>
                  <a:lnTo>
                    <a:pt x="1088" y="1243"/>
                  </a:lnTo>
                  <a:lnTo>
                    <a:pt x="1080" y="1205"/>
                  </a:lnTo>
                  <a:lnTo>
                    <a:pt x="1068" y="1184"/>
                  </a:lnTo>
                  <a:lnTo>
                    <a:pt x="1050" y="1179"/>
                  </a:lnTo>
                  <a:lnTo>
                    <a:pt x="1032" y="1184"/>
                  </a:lnTo>
                  <a:lnTo>
                    <a:pt x="1012" y="1197"/>
                  </a:lnTo>
                  <a:lnTo>
                    <a:pt x="989" y="1210"/>
                  </a:lnTo>
                  <a:lnTo>
                    <a:pt x="966" y="1220"/>
                  </a:lnTo>
                  <a:lnTo>
                    <a:pt x="944" y="1222"/>
                  </a:lnTo>
                  <a:lnTo>
                    <a:pt x="921" y="1215"/>
                  </a:lnTo>
                  <a:lnTo>
                    <a:pt x="901" y="1192"/>
                  </a:lnTo>
                  <a:lnTo>
                    <a:pt x="903" y="1179"/>
                  </a:lnTo>
                  <a:lnTo>
                    <a:pt x="911" y="1172"/>
                  </a:lnTo>
                  <a:lnTo>
                    <a:pt x="918" y="1164"/>
                  </a:lnTo>
                  <a:lnTo>
                    <a:pt x="926" y="1159"/>
                  </a:lnTo>
                  <a:lnTo>
                    <a:pt x="934" y="1154"/>
                  </a:lnTo>
                  <a:lnTo>
                    <a:pt x="944" y="1149"/>
                  </a:lnTo>
                  <a:lnTo>
                    <a:pt x="954" y="1147"/>
                  </a:lnTo>
                  <a:lnTo>
                    <a:pt x="964" y="1144"/>
                  </a:lnTo>
                  <a:lnTo>
                    <a:pt x="971" y="1139"/>
                  </a:lnTo>
                  <a:lnTo>
                    <a:pt x="982" y="1136"/>
                  </a:lnTo>
                  <a:lnTo>
                    <a:pt x="974" y="1129"/>
                  </a:lnTo>
                  <a:lnTo>
                    <a:pt x="971" y="1124"/>
                  </a:lnTo>
                  <a:lnTo>
                    <a:pt x="971" y="1119"/>
                  </a:lnTo>
                  <a:lnTo>
                    <a:pt x="977" y="1114"/>
                  </a:lnTo>
                  <a:lnTo>
                    <a:pt x="982" y="1109"/>
                  </a:lnTo>
                  <a:lnTo>
                    <a:pt x="987" y="1103"/>
                  </a:lnTo>
                  <a:lnTo>
                    <a:pt x="989" y="1098"/>
                  </a:lnTo>
                  <a:lnTo>
                    <a:pt x="992" y="1096"/>
                  </a:lnTo>
                  <a:lnTo>
                    <a:pt x="992" y="1093"/>
                  </a:lnTo>
                  <a:lnTo>
                    <a:pt x="989" y="1091"/>
                  </a:lnTo>
                  <a:lnTo>
                    <a:pt x="979" y="1073"/>
                  </a:lnTo>
                  <a:lnTo>
                    <a:pt x="974" y="1066"/>
                  </a:lnTo>
                  <a:lnTo>
                    <a:pt x="974" y="1063"/>
                  </a:lnTo>
                  <a:lnTo>
                    <a:pt x="979" y="1063"/>
                  </a:lnTo>
                  <a:lnTo>
                    <a:pt x="984" y="1068"/>
                  </a:lnTo>
                  <a:lnTo>
                    <a:pt x="994" y="1073"/>
                  </a:lnTo>
                  <a:lnTo>
                    <a:pt x="1002" y="1076"/>
                  </a:lnTo>
                  <a:lnTo>
                    <a:pt x="1012" y="1076"/>
                  </a:lnTo>
                  <a:lnTo>
                    <a:pt x="1020" y="1071"/>
                  </a:lnTo>
                  <a:lnTo>
                    <a:pt x="1025" y="1058"/>
                  </a:lnTo>
                  <a:lnTo>
                    <a:pt x="1007" y="1040"/>
                  </a:lnTo>
                  <a:lnTo>
                    <a:pt x="1020" y="1035"/>
                  </a:lnTo>
                  <a:lnTo>
                    <a:pt x="1030" y="1030"/>
                  </a:lnTo>
                  <a:lnTo>
                    <a:pt x="1037" y="1025"/>
                  </a:lnTo>
                  <a:lnTo>
                    <a:pt x="1040" y="1017"/>
                  </a:lnTo>
                  <a:lnTo>
                    <a:pt x="1042" y="1010"/>
                  </a:lnTo>
                  <a:lnTo>
                    <a:pt x="1045" y="1005"/>
                  </a:lnTo>
                  <a:lnTo>
                    <a:pt x="1045" y="997"/>
                  </a:lnTo>
                  <a:lnTo>
                    <a:pt x="1047" y="987"/>
                  </a:lnTo>
                  <a:lnTo>
                    <a:pt x="1052" y="979"/>
                  </a:lnTo>
                  <a:lnTo>
                    <a:pt x="1060" y="969"/>
                  </a:lnTo>
                  <a:lnTo>
                    <a:pt x="1063" y="969"/>
                  </a:lnTo>
                  <a:lnTo>
                    <a:pt x="1065" y="969"/>
                  </a:lnTo>
                  <a:lnTo>
                    <a:pt x="1068" y="969"/>
                  </a:lnTo>
                  <a:lnTo>
                    <a:pt x="1073" y="969"/>
                  </a:lnTo>
                  <a:lnTo>
                    <a:pt x="1075" y="969"/>
                  </a:lnTo>
                  <a:lnTo>
                    <a:pt x="1078" y="969"/>
                  </a:lnTo>
                  <a:lnTo>
                    <a:pt x="1080" y="969"/>
                  </a:lnTo>
                  <a:lnTo>
                    <a:pt x="1083" y="972"/>
                  </a:lnTo>
                  <a:lnTo>
                    <a:pt x="1085" y="974"/>
                  </a:lnTo>
                  <a:lnTo>
                    <a:pt x="1088" y="977"/>
                  </a:lnTo>
                  <a:lnTo>
                    <a:pt x="1083" y="964"/>
                  </a:lnTo>
                  <a:lnTo>
                    <a:pt x="1083" y="952"/>
                  </a:lnTo>
                  <a:lnTo>
                    <a:pt x="1085" y="941"/>
                  </a:lnTo>
                  <a:lnTo>
                    <a:pt x="1090" y="934"/>
                  </a:lnTo>
                  <a:lnTo>
                    <a:pt x="1095" y="924"/>
                  </a:lnTo>
                  <a:lnTo>
                    <a:pt x="1100" y="916"/>
                  </a:lnTo>
                  <a:lnTo>
                    <a:pt x="1106" y="906"/>
                  </a:lnTo>
                  <a:lnTo>
                    <a:pt x="1108" y="898"/>
                  </a:lnTo>
                  <a:lnTo>
                    <a:pt x="1108" y="888"/>
                  </a:lnTo>
                  <a:lnTo>
                    <a:pt x="1103" y="881"/>
                  </a:lnTo>
                  <a:lnTo>
                    <a:pt x="1095" y="881"/>
                  </a:lnTo>
                  <a:lnTo>
                    <a:pt x="1085" y="898"/>
                  </a:lnTo>
                  <a:lnTo>
                    <a:pt x="1075" y="911"/>
                  </a:lnTo>
                  <a:lnTo>
                    <a:pt x="1065" y="914"/>
                  </a:lnTo>
                  <a:lnTo>
                    <a:pt x="1052" y="911"/>
                  </a:lnTo>
                  <a:lnTo>
                    <a:pt x="1042" y="906"/>
                  </a:lnTo>
                  <a:lnTo>
                    <a:pt x="1030" y="898"/>
                  </a:lnTo>
                  <a:lnTo>
                    <a:pt x="1017" y="888"/>
                  </a:lnTo>
                  <a:lnTo>
                    <a:pt x="1004" y="878"/>
                  </a:lnTo>
                  <a:lnTo>
                    <a:pt x="992" y="873"/>
                  </a:lnTo>
                  <a:lnTo>
                    <a:pt x="982" y="868"/>
                  </a:lnTo>
                  <a:lnTo>
                    <a:pt x="999" y="850"/>
                  </a:lnTo>
                  <a:lnTo>
                    <a:pt x="989" y="835"/>
                  </a:lnTo>
                  <a:lnTo>
                    <a:pt x="989" y="828"/>
                  </a:lnTo>
                  <a:lnTo>
                    <a:pt x="992" y="823"/>
                  </a:lnTo>
                  <a:lnTo>
                    <a:pt x="999" y="820"/>
                  </a:lnTo>
                  <a:lnTo>
                    <a:pt x="1009" y="820"/>
                  </a:lnTo>
                  <a:lnTo>
                    <a:pt x="1022" y="820"/>
                  </a:lnTo>
                  <a:lnTo>
                    <a:pt x="1032" y="817"/>
                  </a:lnTo>
                  <a:lnTo>
                    <a:pt x="1042" y="812"/>
                  </a:lnTo>
                  <a:lnTo>
                    <a:pt x="1050" y="805"/>
                  </a:lnTo>
                  <a:lnTo>
                    <a:pt x="1052" y="792"/>
                  </a:lnTo>
                  <a:lnTo>
                    <a:pt x="1047" y="779"/>
                  </a:lnTo>
                  <a:lnTo>
                    <a:pt x="1047" y="772"/>
                  </a:lnTo>
                  <a:lnTo>
                    <a:pt x="1050" y="767"/>
                  </a:lnTo>
                  <a:lnTo>
                    <a:pt x="1057" y="762"/>
                  </a:lnTo>
                  <a:lnTo>
                    <a:pt x="1065" y="759"/>
                  </a:lnTo>
                  <a:lnTo>
                    <a:pt x="1075" y="757"/>
                  </a:lnTo>
                  <a:lnTo>
                    <a:pt x="1085" y="754"/>
                  </a:lnTo>
                  <a:lnTo>
                    <a:pt x="1093" y="749"/>
                  </a:lnTo>
                  <a:lnTo>
                    <a:pt x="1100" y="744"/>
                  </a:lnTo>
                  <a:lnTo>
                    <a:pt x="1103" y="736"/>
                  </a:lnTo>
                  <a:lnTo>
                    <a:pt x="1078" y="747"/>
                  </a:lnTo>
                  <a:lnTo>
                    <a:pt x="1060" y="701"/>
                  </a:lnTo>
                  <a:lnTo>
                    <a:pt x="1052" y="711"/>
                  </a:lnTo>
                  <a:lnTo>
                    <a:pt x="1045" y="719"/>
                  </a:lnTo>
                  <a:lnTo>
                    <a:pt x="1037" y="726"/>
                  </a:lnTo>
                  <a:lnTo>
                    <a:pt x="1027" y="731"/>
                  </a:lnTo>
                  <a:lnTo>
                    <a:pt x="1020" y="736"/>
                  </a:lnTo>
                  <a:lnTo>
                    <a:pt x="1012" y="744"/>
                  </a:lnTo>
                  <a:lnTo>
                    <a:pt x="1004" y="749"/>
                  </a:lnTo>
                  <a:lnTo>
                    <a:pt x="994" y="757"/>
                  </a:lnTo>
                  <a:lnTo>
                    <a:pt x="989" y="764"/>
                  </a:lnTo>
                  <a:lnTo>
                    <a:pt x="982" y="772"/>
                  </a:lnTo>
                  <a:lnTo>
                    <a:pt x="999" y="792"/>
                  </a:lnTo>
                  <a:lnTo>
                    <a:pt x="969" y="805"/>
                  </a:lnTo>
                  <a:lnTo>
                    <a:pt x="944" y="772"/>
                  </a:lnTo>
                  <a:lnTo>
                    <a:pt x="946" y="769"/>
                  </a:lnTo>
                  <a:lnTo>
                    <a:pt x="951" y="767"/>
                  </a:lnTo>
                  <a:lnTo>
                    <a:pt x="954" y="762"/>
                  </a:lnTo>
                  <a:lnTo>
                    <a:pt x="956" y="759"/>
                  </a:lnTo>
                  <a:lnTo>
                    <a:pt x="961" y="754"/>
                  </a:lnTo>
                  <a:lnTo>
                    <a:pt x="961" y="752"/>
                  </a:lnTo>
                  <a:lnTo>
                    <a:pt x="964" y="747"/>
                  </a:lnTo>
                  <a:lnTo>
                    <a:pt x="964" y="744"/>
                  </a:lnTo>
                  <a:lnTo>
                    <a:pt x="964" y="739"/>
                  </a:lnTo>
                  <a:lnTo>
                    <a:pt x="961" y="736"/>
                  </a:lnTo>
                  <a:lnTo>
                    <a:pt x="956" y="736"/>
                  </a:lnTo>
                  <a:lnTo>
                    <a:pt x="956" y="739"/>
                  </a:lnTo>
                  <a:lnTo>
                    <a:pt x="954" y="742"/>
                  </a:lnTo>
                  <a:lnTo>
                    <a:pt x="954" y="744"/>
                  </a:lnTo>
                  <a:lnTo>
                    <a:pt x="954" y="749"/>
                  </a:lnTo>
                  <a:lnTo>
                    <a:pt x="954" y="752"/>
                  </a:lnTo>
                  <a:lnTo>
                    <a:pt x="954" y="754"/>
                  </a:lnTo>
                  <a:lnTo>
                    <a:pt x="951" y="757"/>
                  </a:lnTo>
                  <a:lnTo>
                    <a:pt x="949" y="759"/>
                  </a:lnTo>
                  <a:lnTo>
                    <a:pt x="946" y="759"/>
                  </a:lnTo>
                  <a:lnTo>
                    <a:pt x="944" y="762"/>
                  </a:lnTo>
                  <a:lnTo>
                    <a:pt x="936" y="772"/>
                  </a:lnTo>
                  <a:lnTo>
                    <a:pt x="928" y="777"/>
                  </a:lnTo>
                  <a:lnTo>
                    <a:pt x="918" y="779"/>
                  </a:lnTo>
                  <a:lnTo>
                    <a:pt x="906" y="779"/>
                  </a:lnTo>
                  <a:lnTo>
                    <a:pt x="896" y="777"/>
                  </a:lnTo>
                  <a:lnTo>
                    <a:pt x="888" y="772"/>
                  </a:lnTo>
                  <a:lnTo>
                    <a:pt x="878" y="767"/>
                  </a:lnTo>
                  <a:lnTo>
                    <a:pt x="873" y="764"/>
                  </a:lnTo>
                  <a:lnTo>
                    <a:pt x="868" y="762"/>
                  </a:lnTo>
                  <a:lnTo>
                    <a:pt x="865" y="762"/>
                  </a:lnTo>
                  <a:lnTo>
                    <a:pt x="868" y="764"/>
                  </a:lnTo>
                  <a:lnTo>
                    <a:pt x="870" y="767"/>
                  </a:lnTo>
                  <a:lnTo>
                    <a:pt x="873" y="769"/>
                  </a:lnTo>
                  <a:lnTo>
                    <a:pt x="875" y="772"/>
                  </a:lnTo>
                  <a:lnTo>
                    <a:pt x="878" y="774"/>
                  </a:lnTo>
                  <a:lnTo>
                    <a:pt x="880" y="777"/>
                  </a:lnTo>
                  <a:lnTo>
                    <a:pt x="883" y="779"/>
                  </a:lnTo>
                  <a:lnTo>
                    <a:pt x="883" y="782"/>
                  </a:lnTo>
                  <a:lnTo>
                    <a:pt x="883" y="787"/>
                  </a:lnTo>
                  <a:lnTo>
                    <a:pt x="880" y="792"/>
                  </a:lnTo>
                  <a:lnTo>
                    <a:pt x="944" y="797"/>
                  </a:lnTo>
                  <a:lnTo>
                    <a:pt x="934" y="812"/>
                  </a:lnTo>
                  <a:lnTo>
                    <a:pt x="918" y="823"/>
                  </a:lnTo>
                  <a:lnTo>
                    <a:pt x="903" y="830"/>
                  </a:lnTo>
                  <a:lnTo>
                    <a:pt x="888" y="838"/>
                  </a:lnTo>
                  <a:lnTo>
                    <a:pt x="870" y="843"/>
                  </a:lnTo>
                  <a:lnTo>
                    <a:pt x="853" y="850"/>
                  </a:lnTo>
                  <a:lnTo>
                    <a:pt x="837" y="858"/>
                  </a:lnTo>
                  <a:lnTo>
                    <a:pt x="820" y="868"/>
                  </a:lnTo>
                  <a:lnTo>
                    <a:pt x="804" y="878"/>
                  </a:lnTo>
                  <a:lnTo>
                    <a:pt x="792" y="896"/>
                  </a:lnTo>
                  <a:lnTo>
                    <a:pt x="777" y="881"/>
                  </a:lnTo>
                  <a:lnTo>
                    <a:pt x="782" y="876"/>
                  </a:lnTo>
                  <a:lnTo>
                    <a:pt x="774" y="876"/>
                  </a:lnTo>
                  <a:lnTo>
                    <a:pt x="767" y="878"/>
                  </a:lnTo>
                  <a:lnTo>
                    <a:pt x="759" y="878"/>
                  </a:lnTo>
                  <a:lnTo>
                    <a:pt x="751" y="878"/>
                  </a:lnTo>
                  <a:lnTo>
                    <a:pt x="744" y="876"/>
                  </a:lnTo>
                  <a:lnTo>
                    <a:pt x="736" y="876"/>
                  </a:lnTo>
                  <a:lnTo>
                    <a:pt x="726" y="878"/>
                  </a:lnTo>
                  <a:lnTo>
                    <a:pt x="718" y="878"/>
                  </a:lnTo>
                  <a:lnTo>
                    <a:pt x="711" y="883"/>
                  </a:lnTo>
                  <a:lnTo>
                    <a:pt x="703" y="888"/>
                  </a:lnTo>
                  <a:lnTo>
                    <a:pt x="703" y="896"/>
                  </a:lnTo>
                  <a:lnTo>
                    <a:pt x="703" y="901"/>
                  </a:lnTo>
                  <a:lnTo>
                    <a:pt x="703" y="909"/>
                  </a:lnTo>
                  <a:lnTo>
                    <a:pt x="706" y="914"/>
                  </a:lnTo>
                  <a:lnTo>
                    <a:pt x="708" y="921"/>
                  </a:lnTo>
                  <a:lnTo>
                    <a:pt x="711" y="926"/>
                  </a:lnTo>
                  <a:lnTo>
                    <a:pt x="713" y="931"/>
                  </a:lnTo>
                  <a:lnTo>
                    <a:pt x="716" y="939"/>
                  </a:lnTo>
                  <a:lnTo>
                    <a:pt x="718" y="944"/>
                  </a:lnTo>
                  <a:lnTo>
                    <a:pt x="721" y="949"/>
                  </a:lnTo>
                  <a:lnTo>
                    <a:pt x="718" y="952"/>
                  </a:lnTo>
                  <a:lnTo>
                    <a:pt x="716" y="957"/>
                  </a:lnTo>
                  <a:lnTo>
                    <a:pt x="713" y="959"/>
                  </a:lnTo>
                  <a:lnTo>
                    <a:pt x="708" y="962"/>
                  </a:lnTo>
                  <a:lnTo>
                    <a:pt x="706" y="964"/>
                  </a:lnTo>
                  <a:lnTo>
                    <a:pt x="703" y="967"/>
                  </a:lnTo>
                  <a:lnTo>
                    <a:pt x="701" y="967"/>
                  </a:lnTo>
                  <a:lnTo>
                    <a:pt x="696" y="969"/>
                  </a:lnTo>
                  <a:lnTo>
                    <a:pt x="693" y="969"/>
                  </a:lnTo>
                  <a:lnTo>
                    <a:pt x="688" y="969"/>
                  </a:lnTo>
                  <a:lnTo>
                    <a:pt x="691" y="972"/>
                  </a:lnTo>
                  <a:lnTo>
                    <a:pt x="696" y="972"/>
                  </a:lnTo>
                  <a:lnTo>
                    <a:pt x="701" y="972"/>
                  </a:lnTo>
                  <a:lnTo>
                    <a:pt x="703" y="972"/>
                  </a:lnTo>
                  <a:lnTo>
                    <a:pt x="708" y="969"/>
                  </a:lnTo>
                  <a:lnTo>
                    <a:pt x="713" y="969"/>
                  </a:lnTo>
                  <a:lnTo>
                    <a:pt x="718" y="969"/>
                  </a:lnTo>
                  <a:lnTo>
                    <a:pt x="721" y="972"/>
                  </a:lnTo>
                  <a:lnTo>
                    <a:pt x="721" y="974"/>
                  </a:lnTo>
                  <a:lnTo>
                    <a:pt x="721" y="985"/>
                  </a:lnTo>
                  <a:lnTo>
                    <a:pt x="721" y="985"/>
                  </a:lnTo>
                  <a:lnTo>
                    <a:pt x="718" y="987"/>
                  </a:lnTo>
                  <a:lnTo>
                    <a:pt x="718" y="990"/>
                  </a:lnTo>
                  <a:lnTo>
                    <a:pt x="716" y="990"/>
                  </a:lnTo>
                  <a:lnTo>
                    <a:pt x="716" y="992"/>
                  </a:lnTo>
                  <a:lnTo>
                    <a:pt x="713" y="992"/>
                  </a:lnTo>
                  <a:lnTo>
                    <a:pt x="711" y="995"/>
                  </a:lnTo>
                  <a:lnTo>
                    <a:pt x="708" y="995"/>
                  </a:lnTo>
                  <a:lnTo>
                    <a:pt x="706" y="995"/>
                  </a:lnTo>
                  <a:lnTo>
                    <a:pt x="703" y="995"/>
                  </a:lnTo>
                  <a:lnTo>
                    <a:pt x="703" y="1002"/>
                  </a:lnTo>
                  <a:lnTo>
                    <a:pt x="708" y="1005"/>
                  </a:lnTo>
                  <a:lnTo>
                    <a:pt x="716" y="1005"/>
                  </a:lnTo>
                  <a:lnTo>
                    <a:pt x="724" y="1002"/>
                  </a:lnTo>
                  <a:lnTo>
                    <a:pt x="731" y="1000"/>
                  </a:lnTo>
                  <a:lnTo>
                    <a:pt x="741" y="1000"/>
                  </a:lnTo>
                  <a:lnTo>
                    <a:pt x="749" y="1000"/>
                  </a:lnTo>
                  <a:lnTo>
                    <a:pt x="756" y="1005"/>
                  </a:lnTo>
                  <a:lnTo>
                    <a:pt x="759" y="1012"/>
                  </a:lnTo>
                  <a:lnTo>
                    <a:pt x="759" y="1028"/>
                  </a:lnTo>
                  <a:lnTo>
                    <a:pt x="754" y="1035"/>
                  </a:lnTo>
                  <a:lnTo>
                    <a:pt x="751" y="1038"/>
                  </a:lnTo>
                  <a:lnTo>
                    <a:pt x="746" y="1040"/>
                  </a:lnTo>
                  <a:lnTo>
                    <a:pt x="741" y="1038"/>
                  </a:lnTo>
                  <a:lnTo>
                    <a:pt x="739" y="1035"/>
                  </a:lnTo>
                  <a:lnTo>
                    <a:pt x="734" y="1033"/>
                  </a:lnTo>
                  <a:lnTo>
                    <a:pt x="729" y="1030"/>
                  </a:lnTo>
                  <a:lnTo>
                    <a:pt x="724" y="1028"/>
                  </a:lnTo>
                  <a:lnTo>
                    <a:pt x="718" y="1025"/>
                  </a:lnTo>
                  <a:lnTo>
                    <a:pt x="713" y="1028"/>
                  </a:lnTo>
                  <a:lnTo>
                    <a:pt x="721" y="1083"/>
                  </a:lnTo>
                  <a:lnTo>
                    <a:pt x="729" y="1086"/>
                  </a:lnTo>
                  <a:lnTo>
                    <a:pt x="736" y="1086"/>
                  </a:lnTo>
                  <a:lnTo>
                    <a:pt x="741" y="1088"/>
                  </a:lnTo>
                  <a:lnTo>
                    <a:pt x="749" y="1088"/>
                  </a:lnTo>
                  <a:lnTo>
                    <a:pt x="754" y="1091"/>
                  </a:lnTo>
                  <a:lnTo>
                    <a:pt x="761" y="1091"/>
                  </a:lnTo>
                  <a:lnTo>
                    <a:pt x="767" y="1093"/>
                  </a:lnTo>
                  <a:lnTo>
                    <a:pt x="774" y="1096"/>
                  </a:lnTo>
                  <a:lnTo>
                    <a:pt x="779" y="1098"/>
                  </a:lnTo>
                  <a:lnTo>
                    <a:pt x="784" y="1103"/>
                  </a:lnTo>
                  <a:lnTo>
                    <a:pt x="794" y="1119"/>
                  </a:lnTo>
                  <a:lnTo>
                    <a:pt x="794" y="1131"/>
                  </a:lnTo>
                  <a:lnTo>
                    <a:pt x="789" y="1141"/>
                  </a:lnTo>
                  <a:lnTo>
                    <a:pt x="777" y="1152"/>
                  </a:lnTo>
                  <a:lnTo>
                    <a:pt x="761" y="1159"/>
                  </a:lnTo>
                  <a:lnTo>
                    <a:pt x="744" y="1167"/>
                  </a:lnTo>
                  <a:lnTo>
                    <a:pt x="726" y="1174"/>
                  </a:lnTo>
                  <a:lnTo>
                    <a:pt x="711" y="1182"/>
                  </a:lnTo>
                  <a:lnTo>
                    <a:pt x="696" y="1192"/>
                  </a:lnTo>
                  <a:lnTo>
                    <a:pt x="688" y="1207"/>
                  </a:lnTo>
                  <a:lnTo>
                    <a:pt x="693" y="1215"/>
                  </a:lnTo>
                  <a:lnTo>
                    <a:pt x="701" y="1220"/>
                  </a:lnTo>
                  <a:lnTo>
                    <a:pt x="706" y="1222"/>
                  </a:lnTo>
                  <a:lnTo>
                    <a:pt x="713" y="1228"/>
                  </a:lnTo>
                  <a:lnTo>
                    <a:pt x="721" y="1230"/>
                  </a:lnTo>
                  <a:lnTo>
                    <a:pt x="729" y="1233"/>
                  </a:lnTo>
                  <a:lnTo>
                    <a:pt x="734" y="1238"/>
                  </a:lnTo>
                  <a:lnTo>
                    <a:pt x="739" y="1243"/>
                  </a:lnTo>
                  <a:lnTo>
                    <a:pt x="741" y="1250"/>
                  </a:lnTo>
                  <a:lnTo>
                    <a:pt x="741" y="1260"/>
                  </a:lnTo>
                  <a:lnTo>
                    <a:pt x="688" y="1268"/>
                  </a:lnTo>
                  <a:lnTo>
                    <a:pt x="703" y="1281"/>
                  </a:lnTo>
                  <a:lnTo>
                    <a:pt x="693" y="1286"/>
                  </a:lnTo>
                  <a:lnTo>
                    <a:pt x="683" y="1293"/>
                  </a:lnTo>
                  <a:lnTo>
                    <a:pt x="673" y="1301"/>
                  </a:lnTo>
                  <a:lnTo>
                    <a:pt x="665" y="1311"/>
                  </a:lnTo>
                  <a:lnTo>
                    <a:pt x="655" y="1319"/>
                  </a:lnTo>
                  <a:lnTo>
                    <a:pt x="648" y="1329"/>
                  </a:lnTo>
                  <a:lnTo>
                    <a:pt x="640" y="1339"/>
                  </a:lnTo>
                  <a:lnTo>
                    <a:pt x="635" y="1349"/>
                  </a:lnTo>
                  <a:lnTo>
                    <a:pt x="630" y="1362"/>
                  </a:lnTo>
                  <a:lnTo>
                    <a:pt x="625" y="1377"/>
                  </a:lnTo>
                  <a:lnTo>
                    <a:pt x="635" y="1400"/>
                  </a:lnTo>
                  <a:lnTo>
                    <a:pt x="650" y="1412"/>
                  </a:lnTo>
                  <a:lnTo>
                    <a:pt x="668" y="1415"/>
                  </a:lnTo>
                  <a:lnTo>
                    <a:pt x="686" y="1415"/>
                  </a:lnTo>
                  <a:lnTo>
                    <a:pt x="706" y="1407"/>
                  </a:lnTo>
                  <a:lnTo>
                    <a:pt x="729" y="1400"/>
                  </a:lnTo>
                  <a:lnTo>
                    <a:pt x="749" y="1392"/>
                  </a:lnTo>
                  <a:lnTo>
                    <a:pt x="772" y="1387"/>
                  </a:lnTo>
                  <a:lnTo>
                    <a:pt x="792" y="1387"/>
                  </a:lnTo>
                  <a:lnTo>
                    <a:pt x="810" y="1395"/>
                  </a:lnTo>
                  <a:lnTo>
                    <a:pt x="812" y="1402"/>
                  </a:lnTo>
                  <a:lnTo>
                    <a:pt x="812" y="1407"/>
                  </a:lnTo>
                  <a:lnTo>
                    <a:pt x="812" y="1412"/>
                  </a:lnTo>
                  <a:lnTo>
                    <a:pt x="810" y="1417"/>
                  </a:lnTo>
                  <a:lnTo>
                    <a:pt x="807" y="1422"/>
                  </a:lnTo>
                  <a:lnTo>
                    <a:pt x="804" y="1427"/>
                  </a:lnTo>
                  <a:lnTo>
                    <a:pt x="799" y="1433"/>
                  </a:lnTo>
                  <a:lnTo>
                    <a:pt x="797" y="1438"/>
                  </a:lnTo>
                  <a:lnTo>
                    <a:pt x="794" y="1443"/>
                  </a:lnTo>
                  <a:lnTo>
                    <a:pt x="792" y="1448"/>
                  </a:lnTo>
                  <a:lnTo>
                    <a:pt x="807" y="1455"/>
                  </a:lnTo>
                  <a:lnTo>
                    <a:pt x="820" y="1458"/>
                  </a:lnTo>
                  <a:lnTo>
                    <a:pt x="832" y="1458"/>
                  </a:lnTo>
                  <a:lnTo>
                    <a:pt x="845" y="1453"/>
                  </a:lnTo>
                  <a:lnTo>
                    <a:pt x="855" y="1448"/>
                  </a:lnTo>
                  <a:lnTo>
                    <a:pt x="865" y="1440"/>
                  </a:lnTo>
                  <a:lnTo>
                    <a:pt x="878" y="1430"/>
                  </a:lnTo>
                  <a:lnTo>
                    <a:pt x="888" y="1420"/>
                  </a:lnTo>
                  <a:lnTo>
                    <a:pt x="898" y="1410"/>
                  </a:lnTo>
                  <a:lnTo>
                    <a:pt x="911" y="1402"/>
                  </a:lnTo>
                  <a:lnTo>
                    <a:pt x="880" y="1402"/>
                  </a:lnTo>
                  <a:lnTo>
                    <a:pt x="878" y="1402"/>
                  </a:lnTo>
                  <a:lnTo>
                    <a:pt x="875" y="1402"/>
                  </a:lnTo>
                  <a:lnTo>
                    <a:pt x="873" y="1402"/>
                  </a:lnTo>
                  <a:lnTo>
                    <a:pt x="870" y="1400"/>
                  </a:lnTo>
                  <a:lnTo>
                    <a:pt x="868" y="1400"/>
                  </a:lnTo>
                  <a:lnTo>
                    <a:pt x="865" y="1397"/>
                  </a:lnTo>
                  <a:lnTo>
                    <a:pt x="865" y="1395"/>
                  </a:lnTo>
                  <a:lnTo>
                    <a:pt x="865" y="1390"/>
                  </a:lnTo>
                  <a:lnTo>
                    <a:pt x="865" y="1387"/>
                  </a:lnTo>
                  <a:lnTo>
                    <a:pt x="865" y="1384"/>
                  </a:lnTo>
                  <a:lnTo>
                    <a:pt x="868" y="1382"/>
                  </a:lnTo>
                  <a:lnTo>
                    <a:pt x="870" y="1379"/>
                  </a:lnTo>
                  <a:lnTo>
                    <a:pt x="870" y="1377"/>
                  </a:lnTo>
                  <a:lnTo>
                    <a:pt x="873" y="1377"/>
                  </a:lnTo>
                  <a:lnTo>
                    <a:pt x="875" y="1377"/>
                  </a:lnTo>
                  <a:lnTo>
                    <a:pt x="880" y="1377"/>
                  </a:lnTo>
                  <a:lnTo>
                    <a:pt x="883" y="1377"/>
                  </a:lnTo>
                  <a:lnTo>
                    <a:pt x="885" y="1377"/>
                  </a:lnTo>
                  <a:lnTo>
                    <a:pt x="888" y="1377"/>
                  </a:lnTo>
                  <a:lnTo>
                    <a:pt x="893" y="1377"/>
                  </a:lnTo>
                  <a:lnTo>
                    <a:pt x="901" y="1382"/>
                  </a:lnTo>
                  <a:lnTo>
                    <a:pt x="911" y="1387"/>
                  </a:lnTo>
                  <a:lnTo>
                    <a:pt x="921" y="1387"/>
                  </a:lnTo>
                  <a:lnTo>
                    <a:pt x="931" y="1384"/>
                  </a:lnTo>
                  <a:lnTo>
                    <a:pt x="941" y="1382"/>
                  </a:lnTo>
                  <a:lnTo>
                    <a:pt x="951" y="1377"/>
                  </a:lnTo>
                  <a:lnTo>
                    <a:pt x="961" y="1372"/>
                  </a:lnTo>
                  <a:lnTo>
                    <a:pt x="969" y="1364"/>
                  </a:lnTo>
                  <a:lnTo>
                    <a:pt x="977" y="1357"/>
                  </a:lnTo>
                  <a:lnTo>
                    <a:pt x="982" y="1352"/>
                  </a:lnTo>
                  <a:lnTo>
                    <a:pt x="977" y="1349"/>
                  </a:lnTo>
                  <a:lnTo>
                    <a:pt x="974" y="1349"/>
                  </a:lnTo>
                  <a:lnTo>
                    <a:pt x="969" y="1349"/>
                  </a:lnTo>
                  <a:lnTo>
                    <a:pt x="966" y="1352"/>
                  </a:lnTo>
                  <a:lnTo>
                    <a:pt x="961" y="1352"/>
                  </a:lnTo>
                  <a:lnTo>
                    <a:pt x="956" y="1352"/>
                  </a:lnTo>
                  <a:lnTo>
                    <a:pt x="954" y="1349"/>
                  </a:lnTo>
                  <a:lnTo>
                    <a:pt x="949" y="1346"/>
                  </a:lnTo>
                  <a:lnTo>
                    <a:pt x="946" y="1344"/>
                  </a:lnTo>
                  <a:lnTo>
                    <a:pt x="944" y="1339"/>
                  </a:lnTo>
                  <a:lnTo>
                    <a:pt x="956" y="1334"/>
                  </a:lnTo>
                  <a:lnTo>
                    <a:pt x="969" y="1329"/>
                  </a:lnTo>
                  <a:lnTo>
                    <a:pt x="982" y="1324"/>
                  </a:lnTo>
                  <a:lnTo>
                    <a:pt x="994" y="1319"/>
                  </a:lnTo>
                  <a:lnTo>
                    <a:pt x="1007" y="1316"/>
                  </a:lnTo>
                  <a:lnTo>
                    <a:pt x="1020" y="1314"/>
                  </a:lnTo>
                  <a:lnTo>
                    <a:pt x="1032" y="1314"/>
                  </a:lnTo>
                  <a:lnTo>
                    <a:pt x="1047" y="1314"/>
                  </a:lnTo>
                  <a:lnTo>
                    <a:pt x="1057" y="1314"/>
                  </a:lnTo>
                  <a:lnTo>
                    <a:pt x="1070" y="1314"/>
                  </a:lnTo>
                  <a:lnTo>
                    <a:pt x="1040" y="1344"/>
                  </a:lnTo>
                  <a:lnTo>
                    <a:pt x="1009" y="1372"/>
                  </a:lnTo>
                  <a:lnTo>
                    <a:pt x="977" y="1400"/>
                  </a:lnTo>
                  <a:lnTo>
                    <a:pt x="944" y="1425"/>
                  </a:lnTo>
                  <a:lnTo>
                    <a:pt x="911" y="1450"/>
                  </a:lnTo>
                  <a:lnTo>
                    <a:pt x="875" y="1478"/>
                  </a:lnTo>
                  <a:lnTo>
                    <a:pt x="842" y="1503"/>
                  </a:lnTo>
                  <a:lnTo>
                    <a:pt x="807" y="1531"/>
                  </a:lnTo>
                  <a:lnTo>
                    <a:pt x="774" y="1559"/>
                  </a:lnTo>
                  <a:lnTo>
                    <a:pt x="741" y="1592"/>
                  </a:lnTo>
                  <a:lnTo>
                    <a:pt x="741" y="1595"/>
                  </a:lnTo>
                  <a:lnTo>
                    <a:pt x="741" y="1597"/>
                  </a:lnTo>
                  <a:lnTo>
                    <a:pt x="741" y="1600"/>
                  </a:lnTo>
                  <a:lnTo>
                    <a:pt x="741" y="1602"/>
                  </a:lnTo>
                  <a:lnTo>
                    <a:pt x="741" y="1605"/>
                  </a:lnTo>
                  <a:lnTo>
                    <a:pt x="741" y="1610"/>
                  </a:lnTo>
                  <a:lnTo>
                    <a:pt x="739" y="1612"/>
                  </a:lnTo>
                  <a:lnTo>
                    <a:pt x="739" y="1615"/>
                  </a:lnTo>
                  <a:lnTo>
                    <a:pt x="736" y="1615"/>
                  </a:lnTo>
                  <a:lnTo>
                    <a:pt x="734" y="1617"/>
                  </a:lnTo>
                  <a:lnTo>
                    <a:pt x="721" y="1607"/>
                  </a:lnTo>
                  <a:lnTo>
                    <a:pt x="713" y="1610"/>
                  </a:lnTo>
                  <a:lnTo>
                    <a:pt x="706" y="1615"/>
                  </a:lnTo>
                  <a:lnTo>
                    <a:pt x="698" y="1622"/>
                  </a:lnTo>
                  <a:lnTo>
                    <a:pt x="693" y="1630"/>
                  </a:lnTo>
                  <a:lnTo>
                    <a:pt x="688" y="1638"/>
                  </a:lnTo>
                  <a:lnTo>
                    <a:pt x="683" y="1645"/>
                  </a:lnTo>
                  <a:lnTo>
                    <a:pt x="678" y="1653"/>
                  </a:lnTo>
                  <a:lnTo>
                    <a:pt x="670" y="1658"/>
                  </a:lnTo>
                  <a:lnTo>
                    <a:pt x="663" y="1660"/>
                  </a:lnTo>
                  <a:lnTo>
                    <a:pt x="650" y="1663"/>
                  </a:lnTo>
                  <a:lnTo>
                    <a:pt x="640" y="1678"/>
                  </a:lnTo>
                  <a:lnTo>
                    <a:pt x="627" y="1693"/>
                  </a:lnTo>
                  <a:lnTo>
                    <a:pt x="615" y="1708"/>
                  </a:lnTo>
                  <a:lnTo>
                    <a:pt x="600" y="1724"/>
                  </a:lnTo>
                  <a:lnTo>
                    <a:pt x="584" y="1736"/>
                  </a:lnTo>
                  <a:lnTo>
                    <a:pt x="567" y="1749"/>
                  </a:lnTo>
                  <a:lnTo>
                    <a:pt x="551" y="1764"/>
                  </a:lnTo>
                  <a:lnTo>
                    <a:pt x="539" y="1779"/>
                  </a:lnTo>
                  <a:lnTo>
                    <a:pt x="526" y="1797"/>
                  </a:lnTo>
                  <a:lnTo>
                    <a:pt x="519" y="1815"/>
                  </a:lnTo>
                  <a:lnTo>
                    <a:pt x="506" y="1820"/>
                  </a:lnTo>
                  <a:lnTo>
                    <a:pt x="496" y="1825"/>
                  </a:lnTo>
                  <a:lnTo>
                    <a:pt x="486" y="1835"/>
                  </a:lnTo>
                  <a:lnTo>
                    <a:pt x="476" y="1848"/>
                  </a:lnTo>
                  <a:lnTo>
                    <a:pt x="465" y="1858"/>
                  </a:lnTo>
                  <a:lnTo>
                    <a:pt x="455" y="1870"/>
                  </a:lnTo>
                  <a:lnTo>
                    <a:pt x="445" y="1883"/>
                  </a:lnTo>
                  <a:lnTo>
                    <a:pt x="435" y="1896"/>
                  </a:lnTo>
                  <a:lnTo>
                    <a:pt x="422" y="1908"/>
                  </a:lnTo>
                  <a:lnTo>
                    <a:pt x="410" y="1919"/>
                  </a:lnTo>
                  <a:lnTo>
                    <a:pt x="415" y="1919"/>
                  </a:lnTo>
                  <a:lnTo>
                    <a:pt x="417" y="1919"/>
                  </a:lnTo>
                  <a:lnTo>
                    <a:pt x="420" y="1919"/>
                  </a:lnTo>
                  <a:lnTo>
                    <a:pt x="422" y="1919"/>
                  </a:lnTo>
                  <a:lnTo>
                    <a:pt x="427" y="1919"/>
                  </a:lnTo>
                  <a:lnTo>
                    <a:pt x="430" y="1921"/>
                  </a:lnTo>
                  <a:lnTo>
                    <a:pt x="430" y="1921"/>
                  </a:lnTo>
                  <a:lnTo>
                    <a:pt x="433" y="1924"/>
                  </a:lnTo>
                  <a:lnTo>
                    <a:pt x="435" y="1926"/>
                  </a:lnTo>
                  <a:lnTo>
                    <a:pt x="438" y="1929"/>
                  </a:lnTo>
                  <a:lnTo>
                    <a:pt x="422" y="1946"/>
                  </a:lnTo>
                  <a:lnTo>
                    <a:pt x="420" y="1944"/>
                  </a:lnTo>
                  <a:lnTo>
                    <a:pt x="417" y="1941"/>
                  </a:lnTo>
                  <a:lnTo>
                    <a:pt x="415" y="1939"/>
                  </a:lnTo>
                  <a:lnTo>
                    <a:pt x="412" y="1939"/>
                  </a:lnTo>
                  <a:lnTo>
                    <a:pt x="407" y="1936"/>
                  </a:lnTo>
                  <a:lnTo>
                    <a:pt x="405" y="1936"/>
                  </a:lnTo>
                  <a:lnTo>
                    <a:pt x="402" y="1936"/>
                  </a:lnTo>
                  <a:lnTo>
                    <a:pt x="400" y="1936"/>
                  </a:lnTo>
                  <a:lnTo>
                    <a:pt x="395" y="1936"/>
                  </a:lnTo>
                  <a:lnTo>
                    <a:pt x="392" y="1936"/>
                  </a:lnTo>
                  <a:lnTo>
                    <a:pt x="392" y="1954"/>
                  </a:lnTo>
                  <a:lnTo>
                    <a:pt x="395" y="1954"/>
                  </a:lnTo>
                  <a:lnTo>
                    <a:pt x="397" y="1954"/>
                  </a:lnTo>
                  <a:lnTo>
                    <a:pt x="400" y="1954"/>
                  </a:lnTo>
                  <a:lnTo>
                    <a:pt x="402" y="1954"/>
                  </a:lnTo>
                  <a:lnTo>
                    <a:pt x="405" y="1957"/>
                  </a:lnTo>
                  <a:lnTo>
                    <a:pt x="405" y="1957"/>
                  </a:lnTo>
                  <a:lnTo>
                    <a:pt x="407" y="1959"/>
                  </a:lnTo>
                  <a:lnTo>
                    <a:pt x="407" y="1959"/>
                  </a:lnTo>
                  <a:lnTo>
                    <a:pt x="410" y="1962"/>
                  </a:lnTo>
                  <a:lnTo>
                    <a:pt x="410" y="1962"/>
                  </a:lnTo>
                  <a:lnTo>
                    <a:pt x="384" y="1992"/>
                  </a:lnTo>
                  <a:lnTo>
                    <a:pt x="382" y="1989"/>
                  </a:lnTo>
                  <a:lnTo>
                    <a:pt x="377" y="1987"/>
                  </a:lnTo>
                  <a:lnTo>
                    <a:pt x="377" y="1982"/>
                  </a:lnTo>
                  <a:lnTo>
                    <a:pt x="374" y="1979"/>
                  </a:lnTo>
                  <a:lnTo>
                    <a:pt x="374" y="1974"/>
                  </a:lnTo>
                  <a:lnTo>
                    <a:pt x="374" y="1969"/>
                  </a:lnTo>
                  <a:lnTo>
                    <a:pt x="377" y="1967"/>
                  </a:lnTo>
                  <a:lnTo>
                    <a:pt x="377" y="1962"/>
                  </a:lnTo>
                  <a:lnTo>
                    <a:pt x="377" y="1959"/>
                  </a:lnTo>
                  <a:lnTo>
                    <a:pt x="377" y="1954"/>
                  </a:lnTo>
                  <a:lnTo>
                    <a:pt x="347" y="1989"/>
                  </a:lnTo>
                  <a:lnTo>
                    <a:pt x="319" y="2022"/>
                  </a:lnTo>
                  <a:lnTo>
                    <a:pt x="288" y="2058"/>
                  </a:lnTo>
                  <a:lnTo>
                    <a:pt x="260" y="2093"/>
                  </a:lnTo>
                  <a:lnTo>
                    <a:pt x="233" y="2129"/>
                  </a:lnTo>
                  <a:lnTo>
                    <a:pt x="205" y="2164"/>
                  </a:lnTo>
                  <a:lnTo>
                    <a:pt x="182" y="2200"/>
                  </a:lnTo>
                  <a:lnTo>
                    <a:pt x="157" y="2237"/>
                  </a:lnTo>
                  <a:lnTo>
                    <a:pt x="137" y="2278"/>
                  </a:lnTo>
                  <a:lnTo>
                    <a:pt x="119" y="2318"/>
                  </a:lnTo>
                  <a:lnTo>
                    <a:pt x="99" y="2346"/>
                  </a:lnTo>
                  <a:lnTo>
                    <a:pt x="78" y="2377"/>
                  </a:lnTo>
                  <a:lnTo>
                    <a:pt x="63" y="2405"/>
                  </a:lnTo>
                  <a:lnTo>
                    <a:pt x="48" y="2432"/>
                  </a:lnTo>
                  <a:lnTo>
                    <a:pt x="38" y="2460"/>
                  </a:lnTo>
                  <a:lnTo>
                    <a:pt x="25" y="2491"/>
                  </a:lnTo>
                  <a:lnTo>
                    <a:pt x="18" y="2521"/>
                  </a:lnTo>
                  <a:lnTo>
                    <a:pt x="10" y="2556"/>
                  </a:lnTo>
                  <a:lnTo>
                    <a:pt x="5" y="2592"/>
                  </a:lnTo>
                  <a:lnTo>
                    <a:pt x="2" y="2630"/>
                  </a:lnTo>
                  <a:lnTo>
                    <a:pt x="0" y="2670"/>
                  </a:lnTo>
                  <a:lnTo>
                    <a:pt x="2" y="2708"/>
                  </a:lnTo>
                  <a:lnTo>
                    <a:pt x="7" y="2746"/>
                  </a:lnTo>
                  <a:lnTo>
                    <a:pt x="18" y="2784"/>
                  </a:lnTo>
                  <a:lnTo>
                    <a:pt x="28" y="2820"/>
                  </a:lnTo>
                  <a:lnTo>
                    <a:pt x="38" y="2855"/>
                  </a:lnTo>
                  <a:lnTo>
                    <a:pt x="50" y="2888"/>
                  </a:lnTo>
                  <a:lnTo>
                    <a:pt x="61" y="2921"/>
                  </a:lnTo>
                  <a:lnTo>
                    <a:pt x="71" y="2954"/>
                  </a:lnTo>
                  <a:lnTo>
                    <a:pt x="81" y="2984"/>
                  </a:lnTo>
                  <a:lnTo>
                    <a:pt x="28" y="2908"/>
                  </a:lnTo>
                  <a:lnTo>
                    <a:pt x="28" y="2926"/>
                  </a:lnTo>
                  <a:lnTo>
                    <a:pt x="28" y="2944"/>
                  </a:lnTo>
                  <a:lnTo>
                    <a:pt x="28" y="2961"/>
                  </a:lnTo>
                  <a:lnTo>
                    <a:pt x="30" y="2982"/>
                  </a:lnTo>
                  <a:lnTo>
                    <a:pt x="33" y="2999"/>
                  </a:lnTo>
                  <a:lnTo>
                    <a:pt x="35" y="3020"/>
                  </a:lnTo>
                  <a:lnTo>
                    <a:pt x="38" y="3040"/>
                  </a:lnTo>
                  <a:lnTo>
                    <a:pt x="38" y="3060"/>
                  </a:lnTo>
                  <a:lnTo>
                    <a:pt x="38" y="3080"/>
                  </a:lnTo>
                  <a:lnTo>
                    <a:pt x="35" y="3103"/>
                  </a:lnTo>
                  <a:lnTo>
                    <a:pt x="53" y="3134"/>
                  </a:lnTo>
                  <a:lnTo>
                    <a:pt x="61" y="3166"/>
                  </a:lnTo>
                  <a:lnTo>
                    <a:pt x="63" y="3202"/>
                  </a:lnTo>
                  <a:lnTo>
                    <a:pt x="66" y="3240"/>
                  </a:lnTo>
                  <a:lnTo>
                    <a:pt x="66" y="3275"/>
                  </a:lnTo>
                  <a:lnTo>
                    <a:pt x="71" y="3311"/>
                  </a:lnTo>
                  <a:lnTo>
                    <a:pt x="78" y="3344"/>
                  </a:lnTo>
                  <a:lnTo>
                    <a:pt x="94" y="3374"/>
                  </a:lnTo>
                  <a:lnTo>
                    <a:pt x="119" y="3397"/>
                  </a:lnTo>
                  <a:lnTo>
                    <a:pt x="154" y="3415"/>
                  </a:lnTo>
                  <a:lnTo>
                    <a:pt x="164" y="3415"/>
                  </a:lnTo>
                  <a:lnTo>
                    <a:pt x="172" y="3415"/>
                  </a:lnTo>
                  <a:lnTo>
                    <a:pt x="180" y="3412"/>
                  </a:lnTo>
                  <a:lnTo>
                    <a:pt x="187" y="3407"/>
                  </a:lnTo>
                  <a:lnTo>
                    <a:pt x="195" y="3404"/>
                  </a:lnTo>
                  <a:lnTo>
                    <a:pt x="202" y="3399"/>
                  </a:lnTo>
                  <a:lnTo>
                    <a:pt x="210" y="3394"/>
                  </a:lnTo>
                  <a:lnTo>
                    <a:pt x="215" y="3387"/>
                  </a:lnTo>
                  <a:lnTo>
                    <a:pt x="220" y="3382"/>
                  </a:lnTo>
                  <a:lnTo>
                    <a:pt x="225" y="3377"/>
                  </a:lnTo>
                  <a:lnTo>
                    <a:pt x="258" y="3404"/>
                  </a:lnTo>
                  <a:lnTo>
                    <a:pt x="291" y="3432"/>
                  </a:lnTo>
                  <a:lnTo>
                    <a:pt x="324" y="3460"/>
                  </a:lnTo>
                  <a:lnTo>
                    <a:pt x="354" y="3485"/>
                  </a:lnTo>
                  <a:lnTo>
                    <a:pt x="387" y="3511"/>
                  </a:lnTo>
                  <a:lnTo>
                    <a:pt x="417" y="3536"/>
                  </a:lnTo>
                  <a:lnTo>
                    <a:pt x="448" y="3559"/>
                  </a:lnTo>
                  <a:lnTo>
                    <a:pt x="478" y="3582"/>
                  </a:lnTo>
                  <a:lnTo>
                    <a:pt x="511" y="3604"/>
                  </a:lnTo>
                  <a:lnTo>
                    <a:pt x="544" y="3627"/>
                  </a:lnTo>
                  <a:lnTo>
                    <a:pt x="544" y="3607"/>
                  </a:lnTo>
                  <a:lnTo>
                    <a:pt x="549" y="3592"/>
                  </a:lnTo>
                  <a:lnTo>
                    <a:pt x="559" y="3579"/>
                  </a:lnTo>
                  <a:lnTo>
                    <a:pt x="569" y="3571"/>
                  </a:lnTo>
                  <a:lnTo>
                    <a:pt x="582" y="3564"/>
                  </a:lnTo>
                  <a:lnTo>
                    <a:pt x="594" y="3556"/>
                  </a:lnTo>
                  <a:lnTo>
                    <a:pt x="607" y="3549"/>
                  </a:lnTo>
                  <a:lnTo>
                    <a:pt x="617" y="3539"/>
                  </a:lnTo>
                  <a:lnTo>
                    <a:pt x="622" y="3523"/>
                  </a:lnTo>
                  <a:lnTo>
                    <a:pt x="625" y="3503"/>
                  </a:lnTo>
                  <a:lnTo>
                    <a:pt x="632" y="3501"/>
                  </a:lnTo>
                  <a:lnTo>
                    <a:pt x="637" y="3501"/>
                  </a:lnTo>
                  <a:lnTo>
                    <a:pt x="648" y="3501"/>
                  </a:lnTo>
                  <a:lnTo>
                    <a:pt x="655" y="3501"/>
                  </a:lnTo>
                  <a:lnTo>
                    <a:pt x="663" y="3503"/>
                  </a:lnTo>
                  <a:lnTo>
                    <a:pt x="670" y="3508"/>
                  </a:lnTo>
                  <a:lnTo>
                    <a:pt x="678" y="3513"/>
                  </a:lnTo>
                  <a:lnTo>
                    <a:pt x="686" y="3518"/>
                  </a:lnTo>
                  <a:lnTo>
                    <a:pt x="691" y="3523"/>
                  </a:lnTo>
                  <a:lnTo>
                    <a:pt x="696" y="3531"/>
                  </a:lnTo>
                  <a:lnTo>
                    <a:pt x="696" y="3531"/>
                  </a:lnTo>
                  <a:lnTo>
                    <a:pt x="693" y="3533"/>
                  </a:lnTo>
                  <a:lnTo>
                    <a:pt x="693" y="3533"/>
                  </a:lnTo>
                  <a:lnTo>
                    <a:pt x="691" y="3536"/>
                  </a:lnTo>
                  <a:lnTo>
                    <a:pt x="688" y="3536"/>
                  </a:lnTo>
                  <a:lnTo>
                    <a:pt x="688" y="3536"/>
                  </a:lnTo>
                  <a:lnTo>
                    <a:pt x="686" y="3539"/>
                  </a:lnTo>
                  <a:lnTo>
                    <a:pt x="683" y="3539"/>
                  </a:lnTo>
                  <a:lnTo>
                    <a:pt x="680" y="3539"/>
                  </a:lnTo>
                  <a:lnTo>
                    <a:pt x="678" y="3536"/>
                  </a:lnTo>
                  <a:lnTo>
                    <a:pt x="678" y="3551"/>
                  </a:lnTo>
                  <a:lnTo>
                    <a:pt x="678" y="3564"/>
                  </a:lnTo>
                  <a:lnTo>
                    <a:pt x="678" y="3577"/>
                  </a:lnTo>
                  <a:lnTo>
                    <a:pt x="678" y="3589"/>
                  </a:lnTo>
                  <a:lnTo>
                    <a:pt x="675" y="3602"/>
                  </a:lnTo>
                  <a:lnTo>
                    <a:pt x="673" y="3612"/>
                  </a:lnTo>
                  <a:lnTo>
                    <a:pt x="668" y="3622"/>
                  </a:lnTo>
                  <a:lnTo>
                    <a:pt x="663" y="3630"/>
                  </a:lnTo>
                  <a:lnTo>
                    <a:pt x="653" y="3637"/>
                  </a:lnTo>
                  <a:lnTo>
                    <a:pt x="645" y="3645"/>
                  </a:lnTo>
                  <a:lnTo>
                    <a:pt x="655" y="3650"/>
                  </a:lnTo>
                  <a:lnTo>
                    <a:pt x="660" y="3655"/>
                  </a:lnTo>
                  <a:lnTo>
                    <a:pt x="663" y="3660"/>
                  </a:lnTo>
                  <a:lnTo>
                    <a:pt x="660" y="3668"/>
                  </a:lnTo>
                  <a:lnTo>
                    <a:pt x="655" y="3675"/>
                  </a:lnTo>
                  <a:lnTo>
                    <a:pt x="650" y="3683"/>
                  </a:lnTo>
                  <a:lnTo>
                    <a:pt x="645" y="3690"/>
                  </a:lnTo>
                  <a:lnTo>
                    <a:pt x="643" y="3698"/>
                  </a:lnTo>
                  <a:lnTo>
                    <a:pt x="640" y="3706"/>
                  </a:lnTo>
                  <a:lnTo>
                    <a:pt x="645" y="3716"/>
                  </a:lnTo>
                  <a:lnTo>
                    <a:pt x="643" y="3718"/>
                  </a:lnTo>
                  <a:lnTo>
                    <a:pt x="643" y="3723"/>
                  </a:lnTo>
                  <a:lnTo>
                    <a:pt x="643" y="3728"/>
                  </a:lnTo>
                  <a:lnTo>
                    <a:pt x="643" y="3731"/>
                  </a:lnTo>
                  <a:lnTo>
                    <a:pt x="645" y="3736"/>
                  </a:lnTo>
                  <a:lnTo>
                    <a:pt x="645" y="3739"/>
                  </a:lnTo>
                  <a:lnTo>
                    <a:pt x="648" y="3741"/>
                  </a:lnTo>
                  <a:lnTo>
                    <a:pt x="650" y="3741"/>
                  </a:lnTo>
                  <a:lnTo>
                    <a:pt x="655" y="3741"/>
                  </a:lnTo>
                  <a:lnTo>
                    <a:pt x="658" y="3741"/>
                  </a:lnTo>
                  <a:lnTo>
                    <a:pt x="670" y="3683"/>
                  </a:lnTo>
                  <a:lnTo>
                    <a:pt x="680" y="3670"/>
                  </a:lnTo>
                  <a:lnTo>
                    <a:pt x="691" y="3665"/>
                  </a:lnTo>
                  <a:lnTo>
                    <a:pt x="701" y="3663"/>
                  </a:lnTo>
                  <a:lnTo>
                    <a:pt x="711" y="3665"/>
                  </a:lnTo>
                  <a:lnTo>
                    <a:pt x="721" y="3670"/>
                  </a:lnTo>
                  <a:lnTo>
                    <a:pt x="734" y="3675"/>
                  </a:lnTo>
                  <a:lnTo>
                    <a:pt x="744" y="3683"/>
                  </a:lnTo>
                  <a:lnTo>
                    <a:pt x="754" y="3688"/>
                  </a:lnTo>
                  <a:lnTo>
                    <a:pt x="767" y="3693"/>
                  </a:lnTo>
                  <a:lnTo>
                    <a:pt x="777" y="3695"/>
                  </a:lnTo>
                  <a:lnTo>
                    <a:pt x="784" y="3706"/>
                  </a:lnTo>
                  <a:lnTo>
                    <a:pt x="787" y="3716"/>
                  </a:lnTo>
                  <a:lnTo>
                    <a:pt x="789" y="3726"/>
                  </a:lnTo>
                  <a:lnTo>
                    <a:pt x="789" y="3733"/>
                  </a:lnTo>
                  <a:lnTo>
                    <a:pt x="787" y="3744"/>
                  </a:lnTo>
                  <a:lnTo>
                    <a:pt x="782" y="3751"/>
                  </a:lnTo>
                  <a:lnTo>
                    <a:pt x="777" y="3759"/>
                  </a:lnTo>
                  <a:lnTo>
                    <a:pt x="772" y="3766"/>
                  </a:lnTo>
                  <a:lnTo>
                    <a:pt x="767" y="3771"/>
                  </a:lnTo>
                  <a:lnTo>
                    <a:pt x="759" y="3779"/>
                  </a:lnTo>
                  <a:lnTo>
                    <a:pt x="761" y="3802"/>
                  </a:lnTo>
                  <a:lnTo>
                    <a:pt x="772" y="3820"/>
                  </a:lnTo>
                  <a:lnTo>
                    <a:pt x="784" y="3832"/>
                  </a:lnTo>
                  <a:lnTo>
                    <a:pt x="799" y="3842"/>
                  </a:lnTo>
                  <a:lnTo>
                    <a:pt x="817" y="3847"/>
                  </a:lnTo>
                  <a:lnTo>
                    <a:pt x="835" y="3855"/>
                  </a:lnTo>
                  <a:lnTo>
                    <a:pt x="853" y="3860"/>
                  </a:lnTo>
                  <a:lnTo>
                    <a:pt x="870" y="3865"/>
                  </a:lnTo>
                  <a:lnTo>
                    <a:pt x="885" y="387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01" y="3885"/>
                  </a:lnTo>
                  <a:lnTo>
                    <a:pt x="956" y="3716"/>
                  </a:lnTo>
                  <a:lnTo>
                    <a:pt x="956" y="3716"/>
                  </a:lnTo>
                  <a:lnTo>
                    <a:pt x="954" y="3716"/>
                  </a:lnTo>
                  <a:lnTo>
                    <a:pt x="954" y="3716"/>
                  </a:lnTo>
                  <a:lnTo>
                    <a:pt x="951" y="3716"/>
                  </a:lnTo>
                  <a:lnTo>
                    <a:pt x="951" y="3716"/>
                  </a:lnTo>
                  <a:lnTo>
                    <a:pt x="949" y="3716"/>
                  </a:lnTo>
                  <a:lnTo>
                    <a:pt x="949" y="3716"/>
                  </a:lnTo>
                  <a:lnTo>
                    <a:pt x="946" y="3716"/>
                  </a:lnTo>
                  <a:lnTo>
                    <a:pt x="946" y="3716"/>
                  </a:lnTo>
                  <a:lnTo>
                    <a:pt x="944" y="3716"/>
                  </a:lnTo>
                  <a:lnTo>
                    <a:pt x="921" y="3698"/>
                  </a:lnTo>
                  <a:lnTo>
                    <a:pt x="898" y="3685"/>
                  </a:lnTo>
                  <a:lnTo>
                    <a:pt x="873" y="3675"/>
                  </a:lnTo>
                  <a:lnTo>
                    <a:pt x="847" y="3668"/>
                  </a:lnTo>
                  <a:lnTo>
                    <a:pt x="820" y="3660"/>
                  </a:lnTo>
                  <a:lnTo>
                    <a:pt x="794" y="3655"/>
                  </a:lnTo>
                  <a:lnTo>
                    <a:pt x="767" y="3650"/>
                  </a:lnTo>
                  <a:lnTo>
                    <a:pt x="739" y="3645"/>
                  </a:lnTo>
                  <a:lnTo>
                    <a:pt x="713" y="3637"/>
                  </a:lnTo>
                  <a:lnTo>
                    <a:pt x="688" y="3627"/>
                  </a:lnTo>
                  <a:lnTo>
                    <a:pt x="691" y="3614"/>
                  </a:lnTo>
                  <a:lnTo>
                    <a:pt x="693" y="3604"/>
                  </a:lnTo>
                  <a:lnTo>
                    <a:pt x="696" y="3594"/>
                  </a:lnTo>
                  <a:lnTo>
                    <a:pt x="698" y="3582"/>
                  </a:lnTo>
                  <a:lnTo>
                    <a:pt x="701" y="3571"/>
                  </a:lnTo>
                  <a:lnTo>
                    <a:pt x="703" y="3561"/>
                  </a:lnTo>
                  <a:lnTo>
                    <a:pt x="708" y="3551"/>
                  </a:lnTo>
                  <a:lnTo>
                    <a:pt x="716" y="3541"/>
                  </a:lnTo>
                  <a:lnTo>
                    <a:pt x="724" y="3536"/>
                  </a:lnTo>
                  <a:lnTo>
                    <a:pt x="734" y="3531"/>
                  </a:lnTo>
                  <a:lnTo>
                    <a:pt x="741" y="3531"/>
                  </a:lnTo>
                  <a:lnTo>
                    <a:pt x="749" y="3533"/>
                  </a:lnTo>
                  <a:lnTo>
                    <a:pt x="756" y="3536"/>
                  </a:lnTo>
                  <a:lnTo>
                    <a:pt x="764" y="3541"/>
                  </a:lnTo>
                  <a:lnTo>
                    <a:pt x="772" y="3544"/>
                  </a:lnTo>
                  <a:lnTo>
                    <a:pt x="779" y="3546"/>
                  </a:lnTo>
                  <a:lnTo>
                    <a:pt x="787" y="3546"/>
                  </a:lnTo>
                  <a:lnTo>
                    <a:pt x="794" y="3546"/>
                  </a:lnTo>
                  <a:lnTo>
                    <a:pt x="802" y="3544"/>
                  </a:lnTo>
                  <a:lnTo>
                    <a:pt x="810" y="3536"/>
                  </a:lnTo>
                  <a:lnTo>
                    <a:pt x="810" y="3526"/>
                  </a:lnTo>
                  <a:lnTo>
                    <a:pt x="804" y="3518"/>
                  </a:lnTo>
                  <a:lnTo>
                    <a:pt x="799" y="3513"/>
                  </a:lnTo>
                  <a:lnTo>
                    <a:pt x="789" y="3508"/>
                  </a:lnTo>
                  <a:lnTo>
                    <a:pt x="779" y="3503"/>
                  </a:lnTo>
                  <a:lnTo>
                    <a:pt x="767" y="3498"/>
                  </a:lnTo>
                  <a:lnTo>
                    <a:pt x="756" y="3493"/>
                  </a:lnTo>
                  <a:lnTo>
                    <a:pt x="746" y="3488"/>
                  </a:lnTo>
                  <a:lnTo>
                    <a:pt x="739" y="3478"/>
                  </a:lnTo>
                  <a:lnTo>
                    <a:pt x="734" y="3468"/>
                  </a:lnTo>
                  <a:lnTo>
                    <a:pt x="736" y="3460"/>
                  </a:lnTo>
                  <a:lnTo>
                    <a:pt x="739" y="3452"/>
                  </a:lnTo>
                  <a:lnTo>
                    <a:pt x="739" y="3445"/>
                  </a:lnTo>
                  <a:lnTo>
                    <a:pt x="739" y="3437"/>
                  </a:lnTo>
                  <a:lnTo>
                    <a:pt x="739" y="3430"/>
                  </a:lnTo>
                  <a:lnTo>
                    <a:pt x="739" y="3420"/>
                  </a:lnTo>
                  <a:lnTo>
                    <a:pt x="741" y="3412"/>
                  </a:lnTo>
                  <a:lnTo>
                    <a:pt x="744" y="3407"/>
                  </a:lnTo>
                  <a:lnTo>
                    <a:pt x="751" y="3399"/>
                  </a:lnTo>
                  <a:lnTo>
                    <a:pt x="759" y="3397"/>
                  </a:lnTo>
                  <a:lnTo>
                    <a:pt x="777" y="3336"/>
                  </a:lnTo>
                  <a:lnTo>
                    <a:pt x="794" y="3278"/>
                  </a:lnTo>
                  <a:lnTo>
                    <a:pt x="815" y="3217"/>
                  </a:lnTo>
                  <a:lnTo>
                    <a:pt x="837" y="3159"/>
                  </a:lnTo>
                  <a:lnTo>
                    <a:pt x="858" y="3101"/>
                  </a:lnTo>
                  <a:lnTo>
                    <a:pt x="883" y="3045"/>
                  </a:lnTo>
                  <a:lnTo>
                    <a:pt x="906" y="2987"/>
                  </a:lnTo>
                  <a:lnTo>
                    <a:pt x="931" y="2934"/>
                  </a:lnTo>
                  <a:lnTo>
                    <a:pt x="956" y="2878"/>
                  </a:lnTo>
                  <a:lnTo>
                    <a:pt x="982" y="2825"/>
                  </a:lnTo>
                  <a:lnTo>
                    <a:pt x="999" y="2842"/>
                  </a:lnTo>
                  <a:lnTo>
                    <a:pt x="1020" y="2860"/>
                  </a:lnTo>
                  <a:lnTo>
                    <a:pt x="1040" y="2875"/>
                  </a:lnTo>
                  <a:lnTo>
                    <a:pt x="1063" y="2893"/>
                  </a:lnTo>
                  <a:lnTo>
                    <a:pt x="1083" y="2908"/>
                  </a:lnTo>
                  <a:lnTo>
                    <a:pt x="1106" y="2921"/>
                  </a:lnTo>
                  <a:lnTo>
                    <a:pt x="1128" y="2936"/>
                  </a:lnTo>
                  <a:lnTo>
                    <a:pt x="1151" y="2949"/>
                  </a:lnTo>
                  <a:lnTo>
                    <a:pt x="1174" y="2964"/>
                  </a:lnTo>
                  <a:lnTo>
                    <a:pt x="1197" y="2977"/>
                  </a:lnTo>
                  <a:lnTo>
                    <a:pt x="1214" y="2926"/>
                  </a:lnTo>
                  <a:lnTo>
                    <a:pt x="1194" y="2916"/>
                  </a:lnTo>
                  <a:lnTo>
                    <a:pt x="1174" y="2906"/>
                  </a:lnTo>
                  <a:lnTo>
                    <a:pt x="1154" y="2893"/>
                  </a:lnTo>
                  <a:lnTo>
                    <a:pt x="1133" y="2883"/>
                  </a:lnTo>
                  <a:lnTo>
                    <a:pt x="1113" y="2870"/>
                  </a:lnTo>
                  <a:lnTo>
                    <a:pt x="1093" y="2858"/>
                  </a:lnTo>
                  <a:lnTo>
                    <a:pt x="1073" y="2845"/>
                  </a:lnTo>
                  <a:lnTo>
                    <a:pt x="1052" y="2832"/>
                  </a:lnTo>
                  <a:lnTo>
                    <a:pt x="1035" y="2820"/>
                  </a:lnTo>
                  <a:lnTo>
                    <a:pt x="1014" y="2807"/>
                  </a:lnTo>
                  <a:lnTo>
                    <a:pt x="1014" y="2782"/>
                  </a:lnTo>
                  <a:lnTo>
                    <a:pt x="1017" y="2787"/>
                  </a:lnTo>
                  <a:lnTo>
                    <a:pt x="1020" y="2794"/>
                  </a:lnTo>
                  <a:lnTo>
                    <a:pt x="1022" y="2799"/>
                  </a:lnTo>
                  <a:lnTo>
                    <a:pt x="1027" y="2802"/>
                  </a:lnTo>
                  <a:lnTo>
                    <a:pt x="1032" y="2804"/>
                  </a:lnTo>
                  <a:lnTo>
                    <a:pt x="1037" y="2807"/>
                  </a:lnTo>
                  <a:lnTo>
                    <a:pt x="1042" y="2807"/>
                  </a:lnTo>
                  <a:lnTo>
                    <a:pt x="1050" y="2807"/>
                  </a:lnTo>
                  <a:lnTo>
                    <a:pt x="1055" y="2804"/>
                  </a:lnTo>
                  <a:lnTo>
                    <a:pt x="1060" y="2799"/>
                  </a:lnTo>
                  <a:lnTo>
                    <a:pt x="1057" y="2804"/>
                  </a:lnTo>
                  <a:lnTo>
                    <a:pt x="1057" y="2807"/>
                  </a:lnTo>
                  <a:lnTo>
                    <a:pt x="1060" y="2810"/>
                  </a:lnTo>
                  <a:lnTo>
                    <a:pt x="1063" y="2812"/>
                  </a:lnTo>
                  <a:lnTo>
                    <a:pt x="1065" y="2815"/>
                  </a:lnTo>
                  <a:lnTo>
                    <a:pt x="1068" y="2817"/>
                  </a:lnTo>
                  <a:lnTo>
                    <a:pt x="1070" y="2820"/>
                  </a:lnTo>
                  <a:lnTo>
                    <a:pt x="1073" y="2822"/>
                  </a:lnTo>
                  <a:lnTo>
                    <a:pt x="1075" y="2822"/>
                  </a:lnTo>
                  <a:lnTo>
                    <a:pt x="1078" y="2825"/>
                  </a:lnTo>
                  <a:lnTo>
                    <a:pt x="1093" y="2825"/>
                  </a:lnTo>
                  <a:lnTo>
                    <a:pt x="1106" y="2827"/>
                  </a:lnTo>
                  <a:lnTo>
                    <a:pt x="1116" y="2830"/>
                  </a:lnTo>
                  <a:lnTo>
                    <a:pt x="1128" y="2835"/>
                  </a:lnTo>
                  <a:lnTo>
                    <a:pt x="1138" y="2840"/>
                  </a:lnTo>
                  <a:lnTo>
                    <a:pt x="1149" y="2845"/>
                  </a:lnTo>
                  <a:lnTo>
                    <a:pt x="1159" y="2848"/>
                  </a:lnTo>
                  <a:lnTo>
                    <a:pt x="1169" y="2848"/>
                  </a:lnTo>
                  <a:lnTo>
                    <a:pt x="1179" y="2845"/>
                  </a:lnTo>
                  <a:lnTo>
                    <a:pt x="1192" y="2837"/>
                  </a:lnTo>
                  <a:lnTo>
                    <a:pt x="1187" y="2820"/>
                  </a:lnTo>
                  <a:lnTo>
                    <a:pt x="1187" y="2804"/>
                  </a:lnTo>
                  <a:lnTo>
                    <a:pt x="1192" y="2787"/>
                  </a:lnTo>
                  <a:lnTo>
                    <a:pt x="1197" y="2772"/>
                  </a:lnTo>
                  <a:lnTo>
                    <a:pt x="1202" y="2754"/>
                  </a:lnTo>
                  <a:lnTo>
                    <a:pt x="1204" y="2741"/>
                  </a:lnTo>
                  <a:lnTo>
                    <a:pt x="1204" y="2726"/>
                  </a:lnTo>
                  <a:lnTo>
                    <a:pt x="1197" y="2716"/>
                  </a:lnTo>
                  <a:lnTo>
                    <a:pt x="1184" y="2708"/>
                  </a:lnTo>
                  <a:lnTo>
                    <a:pt x="1159" y="2703"/>
                  </a:lnTo>
                  <a:lnTo>
                    <a:pt x="1149" y="2698"/>
                  </a:lnTo>
                  <a:lnTo>
                    <a:pt x="1144" y="2696"/>
                  </a:lnTo>
                  <a:lnTo>
                    <a:pt x="1144" y="2688"/>
                  </a:lnTo>
                  <a:lnTo>
                    <a:pt x="1144" y="2683"/>
                  </a:lnTo>
                  <a:lnTo>
                    <a:pt x="1146" y="2675"/>
                  </a:lnTo>
                  <a:lnTo>
                    <a:pt x="1149" y="2668"/>
                  </a:lnTo>
                  <a:lnTo>
                    <a:pt x="1151" y="2663"/>
                  </a:lnTo>
                  <a:lnTo>
                    <a:pt x="1156" y="2655"/>
                  </a:lnTo>
                  <a:lnTo>
                    <a:pt x="1159" y="2648"/>
                  </a:lnTo>
                  <a:lnTo>
                    <a:pt x="1159" y="2640"/>
                  </a:lnTo>
                  <a:lnTo>
                    <a:pt x="1204" y="2686"/>
                  </a:lnTo>
                  <a:lnTo>
                    <a:pt x="1209" y="2680"/>
                  </a:lnTo>
                  <a:lnTo>
                    <a:pt x="1214" y="2680"/>
                  </a:lnTo>
                  <a:lnTo>
                    <a:pt x="1219" y="2678"/>
                  </a:lnTo>
                  <a:lnTo>
                    <a:pt x="1227" y="2678"/>
                  </a:lnTo>
                  <a:lnTo>
                    <a:pt x="1232" y="2680"/>
                  </a:lnTo>
                  <a:lnTo>
                    <a:pt x="1237" y="2683"/>
                  </a:lnTo>
                  <a:lnTo>
                    <a:pt x="1242" y="2686"/>
                  </a:lnTo>
                  <a:lnTo>
                    <a:pt x="1247" y="2688"/>
                  </a:lnTo>
                  <a:lnTo>
                    <a:pt x="1252" y="2693"/>
                  </a:lnTo>
                  <a:lnTo>
                    <a:pt x="1257" y="2696"/>
                  </a:lnTo>
                  <a:lnTo>
                    <a:pt x="1260" y="2655"/>
                  </a:lnTo>
                  <a:lnTo>
                    <a:pt x="1255" y="2653"/>
                  </a:lnTo>
                  <a:lnTo>
                    <a:pt x="1250" y="2650"/>
                  </a:lnTo>
                  <a:lnTo>
                    <a:pt x="1245" y="2645"/>
                  </a:lnTo>
                  <a:lnTo>
                    <a:pt x="1240" y="2642"/>
                  </a:lnTo>
                  <a:lnTo>
                    <a:pt x="1235" y="2637"/>
                  </a:lnTo>
                  <a:lnTo>
                    <a:pt x="1230" y="2635"/>
                  </a:lnTo>
                  <a:lnTo>
                    <a:pt x="1224" y="2632"/>
                  </a:lnTo>
                  <a:lnTo>
                    <a:pt x="1219" y="2627"/>
                  </a:lnTo>
                  <a:lnTo>
                    <a:pt x="1217" y="2625"/>
                  </a:lnTo>
                  <a:lnTo>
                    <a:pt x="1212" y="2622"/>
                  </a:lnTo>
                  <a:lnTo>
                    <a:pt x="1209" y="2607"/>
                  </a:lnTo>
                  <a:lnTo>
                    <a:pt x="1212" y="2594"/>
                  </a:lnTo>
                  <a:lnTo>
                    <a:pt x="1217" y="2582"/>
                  </a:lnTo>
                  <a:lnTo>
                    <a:pt x="1222" y="2572"/>
                  </a:lnTo>
                  <a:lnTo>
                    <a:pt x="1230" y="2559"/>
                  </a:lnTo>
                  <a:lnTo>
                    <a:pt x="1240" y="2549"/>
                  </a:lnTo>
                  <a:lnTo>
                    <a:pt x="1247" y="2539"/>
                  </a:lnTo>
                  <a:lnTo>
                    <a:pt x="1255" y="2529"/>
                  </a:lnTo>
                  <a:lnTo>
                    <a:pt x="1262" y="2518"/>
                  </a:lnTo>
                  <a:lnTo>
                    <a:pt x="1265" y="2506"/>
                  </a:lnTo>
                  <a:lnTo>
                    <a:pt x="1265" y="2513"/>
                  </a:lnTo>
                  <a:lnTo>
                    <a:pt x="1265" y="2521"/>
                  </a:lnTo>
                  <a:lnTo>
                    <a:pt x="1265" y="2531"/>
                  </a:lnTo>
                  <a:lnTo>
                    <a:pt x="1262" y="2539"/>
                  </a:lnTo>
                  <a:lnTo>
                    <a:pt x="1262" y="2549"/>
                  </a:lnTo>
                  <a:lnTo>
                    <a:pt x="1260" y="2559"/>
                  </a:lnTo>
                  <a:lnTo>
                    <a:pt x="1260" y="2567"/>
                  </a:lnTo>
                  <a:lnTo>
                    <a:pt x="1257" y="2577"/>
                  </a:lnTo>
                  <a:lnTo>
                    <a:pt x="1257" y="2587"/>
                  </a:lnTo>
                  <a:lnTo>
                    <a:pt x="1255" y="2597"/>
                  </a:lnTo>
                  <a:lnTo>
                    <a:pt x="1255" y="2597"/>
                  </a:lnTo>
                  <a:lnTo>
                    <a:pt x="1257" y="2597"/>
                  </a:lnTo>
                  <a:lnTo>
                    <a:pt x="1257" y="2597"/>
                  </a:lnTo>
                  <a:lnTo>
                    <a:pt x="1257" y="2597"/>
                  </a:lnTo>
                  <a:lnTo>
                    <a:pt x="1260" y="2597"/>
                  </a:lnTo>
                  <a:lnTo>
                    <a:pt x="1260" y="2597"/>
                  </a:lnTo>
                  <a:lnTo>
                    <a:pt x="1260" y="2597"/>
                  </a:lnTo>
                  <a:lnTo>
                    <a:pt x="1262" y="2597"/>
                  </a:lnTo>
                  <a:lnTo>
                    <a:pt x="1262" y="2597"/>
                  </a:lnTo>
                  <a:lnTo>
                    <a:pt x="1265" y="2597"/>
                  </a:lnTo>
                  <a:lnTo>
                    <a:pt x="1280" y="2437"/>
                  </a:lnTo>
                  <a:lnTo>
                    <a:pt x="1278" y="2432"/>
                  </a:lnTo>
                  <a:lnTo>
                    <a:pt x="1278" y="2430"/>
                  </a:lnTo>
                  <a:lnTo>
                    <a:pt x="1275" y="2425"/>
                  </a:lnTo>
                  <a:lnTo>
                    <a:pt x="1273" y="2422"/>
                  </a:lnTo>
                  <a:lnTo>
                    <a:pt x="1273" y="2417"/>
                  </a:lnTo>
                  <a:lnTo>
                    <a:pt x="1270" y="2415"/>
                  </a:lnTo>
                  <a:lnTo>
                    <a:pt x="1267" y="2410"/>
                  </a:lnTo>
                  <a:lnTo>
                    <a:pt x="1267" y="2407"/>
                  </a:lnTo>
                  <a:lnTo>
                    <a:pt x="1267" y="2402"/>
                  </a:lnTo>
                  <a:lnTo>
                    <a:pt x="1265" y="2399"/>
                  </a:lnTo>
                  <a:lnTo>
                    <a:pt x="1257" y="2394"/>
                  </a:lnTo>
                  <a:lnTo>
                    <a:pt x="1247" y="2389"/>
                  </a:lnTo>
                  <a:lnTo>
                    <a:pt x="1237" y="2384"/>
                  </a:lnTo>
                  <a:lnTo>
                    <a:pt x="1227" y="2377"/>
                  </a:lnTo>
                  <a:lnTo>
                    <a:pt x="1217" y="2372"/>
                  </a:lnTo>
                  <a:lnTo>
                    <a:pt x="1207" y="2367"/>
                  </a:lnTo>
                  <a:lnTo>
                    <a:pt x="1197" y="2362"/>
                  </a:lnTo>
                  <a:lnTo>
                    <a:pt x="1187" y="2359"/>
                  </a:lnTo>
                  <a:lnTo>
                    <a:pt x="1176" y="2359"/>
                  </a:lnTo>
                  <a:lnTo>
                    <a:pt x="1166" y="2362"/>
                  </a:lnTo>
                  <a:lnTo>
                    <a:pt x="1171" y="2374"/>
                  </a:lnTo>
                  <a:lnTo>
                    <a:pt x="1181" y="2387"/>
                  </a:lnTo>
                  <a:lnTo>
                    <a:pt x="1192" y="2397"/>
                  </a:lnTo>
                  <a:lnTo>
                    <a:pt x="1204" y="2410"/>
                  </a:lnTo>
                  <a:lnTo>
                    <a:pt x="1214" y="2420"/>
                  </a:lnTo>
                  <a:lnTo>
                    <a:pt x="1224" y="2432"/>
                  </a:lnTo>
                  <a:lnTo>
                    <a:pt x="1230" y="2443"/>
                  </a:lnTo>
                  <a:lnTo>
                    <a:pt x="1230" y="2458"/>
                  </a:lnTo>
                  <a:lnTo>
                    <a:pt x="1224" y="2470"/>
                  </a:lnTo>
                  <a:lnTo>
                    <a:pt x="1212" y="2488"/>
                  </a:lnTo>
                  <a:lnTo>
                    <a:pt x="1202" y="2498"/>
                  </a:lnTo>
                  <a:lnTo>
                    <a:pt x="1194" y="2511"/>
                  </a:lnTo>
                  <a:lnTo>
                    <a:pt x="1187" y="2521"/>
                  </a:lnTo>
                  <a:lnTo>
                    <a:pt x="1176" y="2534"/>
                  </a:lnTo>
                  <a:lnTo>
                    <a:pt x="1169" y="2549"/>
                  </a:lnTo>
                  <a:lnTo>
                    <a:pt x="1161" y="2561"/>
                  </a:lnTo>
                  <a:lnTo>
                    <a:pt x="1156" y="2577"/>
                  </a:lnTo>
                  <a:lnTo>
                    <a:pt x="1151" y="2592"/>
                  </a:lnTo>
                  <a:lnTo>
                    <a:pt x="1149" y="2607"/>
                  </a:lnTo>
                  <a:lnTo>
                    <a:pt x="1149" y="2622"/>
                  </a:lnTo>
                  <a:lnTo>
                    <a:pt x="1138" y="2615"/>
                  </a:lnTo>
                  <a:lnTo>
                    <a:pt x="1133" y="2607"/>
                  </a:lnTo>
                  <a:lnTo>
                    <a:pt x="1131" y="2597"/>
                  </a:lnTo>
                  <a:lnTo>
                    <a:pt x="1131" y="2587"/>
                  </a:lnTo>
                  <a:lnTo>
                    <a:pt x="1131" y="2577"/>
                  </a:lnTo>
                  <a:lnTo>
                    <a:pt x="1131" y="2567"/>
                  </a:lnTo>
                  <a:lnTo>
                    <a:pt x="1131" y="2556"/>
                  </a:lnTo>
                  <a:lnTo>
                    <a:pt x="1128" y="2546"/>
                  </a:lnTo>
                  <a:lnTo>
                    <a:pt x="1123" y="2539"/>
                  </a:lnTo>
                  <a:lnTo>
                    <a:pt x="1113" y="2534"/>
                  </a:lnTo>
                  <a:lnTo>
                    <a:pt x="1118" y="2534"/>
                  </a:lnTo>
                  <a:lnTo>
                    <a:pt x="1121" y="2534"/>
                  </a:lnTo>
                  <a:lnTo>
                    <a:pt x="1123" y="2531"/>
                  </a:lnTo>
                  <a:lnTo>
                    <a:pt x="1126" y="2531"/>
                  </a:lnTo>
                  <a:lnTo>
                    <a:pt x="1128" y="2529"/>
                  </a:lnTo>
                  <a:lnTo>
                    <a:pt x="1131" y="2526"/>
                  </a:lnTo>
                  <a:lnTo>
                    <a:pt x="1133" y="2524"/>
                  </a:lnTo>
                  <a:lnTo>
                    <a:pt x="1136" y="2518"/>
                  </a:lnTo>
                  <a:lnTo>
                    <a:pt x="1138" y="2516"/>
                  </a:lnTo>
                  <a:lnTo>
                    <a:pt x="1141" y="2513"/>
                  </a:lnTo>
                  <a:lnTo>
                    <a:pt x="1133" y="2506"/>
                  </a:lnTo>
                  <a:lnTo>
                    <a:pt x="1141" y="2501"/>
                  </a:lnTo>
                  <a:lnTo>
                    <a:pt x="1149" y="2496"/>
                  </a:lnTo>
                  <a:lnTo>
                    <a:pt x="1156" y="2491"/>
                  </a:lnTo>
                  <a:lnTo>
                    <a:pt x="1164" y="2483"/>
                  </a:lnTo>
                  <a:lnTo>
                    <a:pt x="1169" y="2478"/>
                  </a:lnTo>
                  <a:lnTo>
                    <a:pt x="1176" y="2473"/>
                  </a:lnTo>
                  <a:lnTo>
                    <a:pt x="1179" y="2465"/>
                  </a:lnTo>
                  <a:lnTo>
                    <a:pt x="1184" y="2458"/>
                  </a:lnTo>
                  <a:lnTo>
                    <a:pt x="1184" y="2448"/>
                  </a:lnTo>
                  <a:lnTo>
                    <a:pt x="1184" y="2437"/>
                  </a:lnTo>
                  <a:lnTo>
                    <a:pt x="1179" y="2432"/>
                  </a:lnTo>
                  <a:lnTo>
                    <a:pt x="1174" y="2427"/>
                  </a:lnTo>
                  <a:lnTo>
                    <a:pt x="1169" y="2422"/>
                  </a:lnTo>
                  <a:lnTo>
                    <a:pt x="1164" y="2415"/>
                  </a:lnTo>
                  <a:lnTo>
                    <a:pt x="1159" y="2407"/>
                  </a:lnTo>
                  <a:lnTo>
                    <a:pt x="1154" y="2402"/>
                  </a:lnTo>
                  <a:lnTo>
                    <a:pt x="1149" y="2397"/>
                  </a:lnTo>
                  <a:lnTo>
                    <a:pt x="1141" y="2394"/>
                  </a:lnTo>
                  <a:lnTo>
                    <a:pt x="1131" y="2397"/>
                  </a:lnTo>
                  <a:lnTo>
                    <a:pt x="1121" y="2399"/>
                  </a:lnTo>
                  <a:lnTo>
                    <a:pt x="1121" y="2392"/>
                  </a:lnTo>
                  <a:lnTo>
                    <a:pt x="1118" y="2384"/>
                  </a:lnTo>
                  <a:lnTo>
                    <a:pt x="1116" y="2374"/>
                  </a:lnTo>
                  <a:lnTo>
                    <a:pt x="1113" y="2367"/>
                  </a:lnTo>
                  <a:lnTo>
                    <a:pt x="1108" y="2356"/>
                  </a:lnTo>
                  <a:lnTo>
                    <a:pt x="1106" y="2349"/>
                  </a:lnTo>
                  <a:lnTo>
                    <a:pt x="1103" y="2341"/>
                  </a:lnTo>
                  <a:lnTo>
                    <a:pt x="1098" y="2331"/>
                  </a:lnTo>
                  <a:lnTo>
                    <a:pt x="1093" y="2326"/>
                  </a:lnTo>
                  <a:lnTo>
                    <a:pt x="1088" y="2318"/>
                  </a:lnTo>
                  <a:lnTo>
                    <a:pt x="1095" y="2318"/>
                  </a:lnTo>
                  <a:lnTo>
                    <a:pt x="1103" y="2313"/>
                  </a:lnTo>
                  <a:lnTo>
                    <a:pt x="1108" y="2308"/>
                  </a:lnTo>
                  <a:lnTo>
                    <a:pt x="1111" y="2301"/>
                  </a:lnTo>
                  <a:lnTo>
                    <a:pt x="1113" y="2293"/>
                  </a:lnTo>
                  <a:lnTo>
                    <a:pt x="1116" y="2283"/>
                  </a:lnTo>
                  <a:lnTo>
                    <a:pt x="1113" y="2273"/>
                  </a:lnTo>
                  <a:lnTo>
                    <a:pt x="1111" y="2263"/>
                  </a:lnTo>
                  <a:lnTo>
                    <a:pt x="1108" y="2255"/>
                  </a:lnTo>
                  <a:lnTo>
                    <a:pt x="1103" y="2248"/>
                  </a:lnTo>
                  <a:lnTo>
                    <a:pt x="1095" y="2237"/>
                  </a:lnTo>
                  <a:lnTo>
                    <a:pt x="1088" y="2230"/>
                  </a:lnTo>
                  <a:lnTo>
                    <a:pt x="1080" y="2220"/>
                  </a:lnTo>
                  <a:lnTo>
                    <a:pt x="1073" y="2212"/>
                  </a:lnTo>
                  <a:lnTo>
                    <a:pt x="1068" y="2205"/>
                  </a:lnTo>
                  <a:lnTo>
                    <a:pt x="1060" y="2197"/>
                  </a:lnTo>
                  <a:lnTo>
                    <a:pt x="1055" y="2187"/>
                  </a:lnTo>
                  <a:lnTo>
                    <a:pt x="1047" y="2179"/>
                  </a:lnTo>
                  <a:lnTo>
                    <a:pt x="1040" y="2169"/>
                  </a:lnTo>
                  <a:lnTo>
                    <a:pt x="1032" y="2159"/>
                  </a:lnTo>
                  <a:lnTo>
                    <a:pt x="1047" y="2162"/>
                  </a:lnTo>
                  <a:lnTo>
                    <a:pt x="1060" y="2162"/>
                  </a:lnTo>
                  <a:lnTo>
                    <a:pt x="1070" y="2159"/>
                  </a:lnTo>
                  <a:lnTo>
                    <a:pt x="1080" y="2151"/>
                  </a:lnTo>
                  <a:lnTo>
                    <a:pt x="1088" y="2141"/>
                  </a:lnTo>
                  <a:lnTo>
                    <a:pt x="1093" y="2131"/>
                  </a:lnTo>
                  <a:lnTo>
                    <a:pt x="1100" y="2119"/>
                  </a:lnTo>
                  <a:lnTo>
                    <a:pt x="1106" y="2108"/>
                  </a:lnTo>
                  <a:lnTo>
                    <a:pt x="1113" y="2096"/>
                  </a:lnTo>
                  <a:lnTo>
                    <a:pt x="1121" y="2088"/>
                  </a:lnTo>
                  <a:lnTo>
                    <a:pt x="1133" y="2081"/>
                  </a:lnTo>
                  <a:lnTo>
                    <a:pt x="1141" y="2073"/>
                  </a:lnTo>
                  <a:lnTo>
                    <a:pt x="1149" y="2063"/>
                  </a:lnTo>
                  <a:lnTo>
                    <a:pt x="1151" y="2053"/>
                  </a:lnTo>
                  <a:lnTo>
                    <a:pt x="1156" y="2043"/>
                  </a:lnTo>
                  <a:lnTo>
                    <a:pt x="1159" y="2032"/>
                  </a:lnTo>
                  <a:lnTo>
                    <a:pt x="1161" y="2020"/>
                  </a:lnTo>
                  <a:lnTo>
                    <a:pt x="1164" y="2010"/>
                  </a:lnTo>
                  <a:lnTo>
                    <a:pt x="1169" y="2000"/>
                  </a:lnTo>
                  <a:lnTo>
                    <a:pt x="1176" y="1992"/>
                  </a:lnTo>
                  <a:lnTo>
                    <a:pt x="1179" y="1987"/>
                  </a:lnTo>
                  <a:lnTo>
                    <a:pt x="1176" y="1982"/>
                  </a:lnTo>
                  <a:lnTo>
                    <a:pt x="1176" y="1977"/>
                  </a:lnTo>
                  <a:lnTo>
                    <a:pt x="1174" y="1974"/>
                  </a:lnTo>
                  <a:lnTo>
                    <a:pt x="1171" y="1969"/>
                  </a:lnTo>
                  <a:lnTo>
                    <a:pt x="1169" y="1967"/>
                  </a:lnTo>
                  <a:lnTo>
                    <a:pt x="1166" y="1964"/>
                  </a:lnTo>
                  <a:lnTo>
                    <a:pt x="1164" y="1962"/>
                  </a:lnTo>
                  <a:lnTo>
                    <a:pt x="1161" y="1959"/>
                  </a:lnTo>
                  <a:lnTo>
                    <a:pt x="1159" y="1954"/>
                  </a:lnTo>
                  <a:lnTo>
                    <a:pt x="1149" y="1967"/>
                  </a:lnTo>
                  <a:lnTo>
                    <a:pt x="1138" y="1979"/>
                  </a:lnTo>
                  <a:lnTo>
                    <a:pt x="1131" y="1992"/>
                  </a:lnTo>
                  <a:lnTo>
                    <a:pt x="1121" y="2005"/>
                  </a:lnTo>
                  <a:lnTo>
                    <a:pt x="1113" y="2017"/>
                  </a:lnTo>
                  <a:lnTo>
                    <a:pt x="1106" y="2027"/>
                  </a:lnTo>
                  <a:lnTo>
                    <a:pt x="1098" y="2040"/>
                  </a:lnTo>
                  <a:lnTo>
                    <a:pt x="1088" y="2048"/>
                  </a:lnTo>
                  <a:lnTo>
                    <a:pt x="1075" y="2058"/>
                  </a:lnTo>
                  <a:lnTo>
                    <a:pt x="1060" y="2063"/>
                  </a:lnTo>
                  <a:lnTo>
                    <a:pt x="1078" y="2081"/>
                  </a:lnTo>
                  <a:lnTo>
                    <a:pt x="1065" y="2083"/>
                  </a:lnTo>
                  <a:lnTo>
                    <a:pt x="1055" y="2088"/>
                  </a:lnTo>
                  <a:lnTo>
                    <a:pt x="1045" y="2101"/>
                  </a:lnTo>
                  <a:lnTo>
                    <a:pt x="1037" y="2116"/>
                  </a:lnTo>
                  <a:lnTo>
                    <a:pt x="1030" y="2131"/>
                  </a:lnTo>
                  <a:lnTo>
                    <a:pt x="1020" y="2146"/>
                  </a:lnTo>
                  <a:lnTo>
                    <a:pt x="1007" y="2159"/>
                  </a:lnTo>
                  <a:lnTo>
                    <a:pt x="994" y="2169"/>
                  </a:lnTo>
                  <a:lnTo>
                    <a:pt x="977" y="2172"/>
                  </a:lnTo>
                  <a:lnTo>
                    <a:pt x="956" y="2169"/>
                  </a:lnTo>
                  <a:lnTo>
                    <a:pt x="936" y="2184"/>
                  </a:lnTo>
                  <a:lnTo>
                    <a:pt x="961" y="2222"/>
                  </a:lnTo>
                  <a:lnTo>
                    <a:pt x="961" y="2225"/>
                  </a:lnTo>
                  <a:lnTo>
                    <a:pt x="959" y="2227"/>
                  </a:lnTo>
                  <a:lnTo>
                    <a:pt x="956" y="2230"/>
                  </a:lnTo>
                  <a:lnTo>
                    <a:pt x="954" y="2232"/>
                  </a:lnTo>
                  <a:lnTo>
                    <a:pt x="951" y="2235"/>
                  </a:lnTo>
                  <a:lnTo>
                    <a:pt x="949" y="2237"/>
                  </a:lnTo>
                  <a:lnTo>
                    <a:pt x="946" y="2240"/>
                  </a:lnTo>
                  <a:lnTo>
                    <a:pt x="944" y="2240"/>
                  </a:lnTo>
                  <a:lnTo>
                    <a:pt x="939" y="2240"/>
                  </a:lnTo>
                  <a:lnTo>
                    <a:pt x="936" y="2240"/>
                  </a:lnTo>
                  <a:lnTo>
                    <a:pt x="926" y="2230"/>
                  </a:lnTo>
                  <a:lnTo>
                    <a:pt x="918" y="2240"/>
                  </a:lnTo>
                  <a:lnTo>
                    <a:pt x="911" y="2250"/>
                  </a:lnTo>
                  <a:lnTo>
                    <a:pt x="903" y="2263"/>
                  </a:lnTo>
                  <a:lnTo>
                    <a:pt x="896" y="2273"/>
                  </a:lnTo>
                  <a:lnTo>
                    <a:pt x="890" y="2283"/>
                  </a:lnTo>
                  <a:lnTo>
                    <a:pt x="885" y="2296"/>
                  </a:lnTo>
                  <a:lnTo>
                    <a:pt x="880" y="2308"/>
                  </a:lnTo>
                  <a:lnTo>
                    <a:pt x="875" y="2321"/>
                  </a:lnTo>
                  <a:lnTo>
                    <a:pt x="875" y="2334"/>
                  </a:lnTo>
                  <a:lnTo>
                    <a:pt x="873" y="2346"/>
                  </a:lnTo>
                  <a:lnTo>
                    <a:pt x="863" y="2349"/>
                  </a:lnTo>
                  <a:lnTo>
                    <a:pt x="855" y="2354"/>
                  </a:lnTo>
                  <a:lnTo>
                    <a:pt x="847" y="2359"/>
                  </a:lnTo>
                  <a:lnTo>
                    <a:pt x="845" y="2369"/>
                  </a:lnTo>
                  <a:lnTo>
                    <a:pt x="842" y="2379"/>
                  </a:lnTo>
                  <a:lnTo>
                    <a:pt x="840" y="2389"/>
                  </a:lnTo>
                  <a:lnTo>
                    <a:pt x="837" y="2399"/>
                  </a:lnTo>
                  <a:lnTo>
                    <a:pt x="835" y="2410"/>
                  </a:lnTo>
                  <a:lnTo>
                    <a:pt x="830" y="2417"/>
                  </a:lnTo>
                  <a:lnTo>
                    <a:pt x="822" y="2425"/>
                  </a:lnTo>
                  <a:lnTo>
                    <a:pt x="837" y="2445"/>
                  </a:lnTo>
                  <a:lnTo>
                    <a:pt x="830" y="2440"/>
                  </a:lnTo>
                  <a:lnTo>
                    <a:pt x="825" y="2443"/>
                  </a:lnTo>
                  <a:lnTo>
                    <a:pt x="820" y="2445"/>
                  </a:lnTo>
                  <a:lnTo>
                    <a:pt x="815" y="2453"/>
                  </a:lnTo>
                  <a:lnTo>
                    <a:pt x="810" y="2460"/>
                  </a:lnTo>
                  <a:lnTo>
                    <a:pt x="807" y="2470"/>
                  </a:lnTo>
                  <a:lnTo>
                    <a:pt x="802" y="2480"/>
                  </a:lnTo>
                  <a:lnTo>
                    <a:pt x="797" y="2491"/>
                  </a:lnTo>
                  <a:lnTo>
                    <a:pt x="792" y="2501"/>
                  </a:lnTo>
                  <a:lnTo>
                    <a:pt x="784" y="2506"/>
                  </a:lnTo>
                  <a:lnTo>
                    <a:pt x="787" y="2516"/>
                  </a:lnTo>
                  <a:lnTo>
                    <a:pt x="789" y="2524"/>
                  </a:lnTo>
                  <a:lnTo>
                    <a:pt x="792" y="2529"/>
                  </a:lnTo>
                  <a:lnTo>
                    <a:pt x="794" y="2534"/>
                  </a:lnTo>
                  <a:lnTo>
                    <a:pt x="799" y="2539"/>
                  </a:lnTo>
                  <a:lnTo>
                    <a:pt x="804" y="2544"/>
                  </a:lnTo>
                  <a:lnTo>
                    <a:pt x="810" y="2549"/>
                  </a:lnTo>
                  <a:lnTo>
                    <a:pt x="815" y="2551"/>
                  </a:lnTo>
                  <a:lnTo>
                    <a:pt x="822" y="2556"/>
                  </a:lnTo>
                  <a:lnTo>
                    <a:pt x="830" y="2559"/>
                  </a:lnTo>
                  <a:lnTo>
                    <a:pt x="832" y="2559"/>
                  </a:lnTo>
                  <a:lnTo>
                    <a:pt x="837" y="2559"/>
                  </a:lnTo>
                  <a:lnTo>
                    <a:pt x="840" y="2559"/>
                  </a:lnTo>
                  <a:lnTo>
                    <a:pt x="845" y="2561"/>
                  </a:lnTo>
                  <a:lnTo>
                    <a:pt x="850" y="2561"/>
                  </a:lnTo>
                  <a:lnTo>
                    <a:pt x="853" y="2561"/>
                  </a:lnTo>
                  <a:lnTo>
                    <a:pt x="858" y="2559"/>
                  </a:lnTo>
                  <a:lnTo>
                    <a:pt x="860" y="2559"/>
                  </a:lnTo>
                  <a:lnTo>
                    <a:pt x="863" y="2554"/>
                  </a:lnTo>
                  <a:lnTo>
                    <a:pt x="865" y="2551"/>
                  </a:lnTo>
                  <a:lnTo>
                    <a:pt x="870" y="2567"/>
                  </a:lnTo>
                  <a:lnTo>
                    <a:pt x="873" y="2589"/>
                  </a:lnTo>
                  <a:lnTo>
                    <a:pt x="875" y="2612"/>
                  </a:lnTo>
                  <a:lnTo>
                    <a:pt x="875" y="2637"/>
                  </a:lnTo>
                  <a:lnTo>
                    <a:pt x="878" y="2663"/>
                  </a:lnTo>
                  <a:lnTo>
                    <a:pt x="885" y="2686"/>
                  </a:lnTo>
                  <a:lnTo>
                    <a:pt x="896" y="2706"/>
                  </a:lnTo>
                  <a:lnTo>
                    <a:pt x="913" y="2721"/>
                  </a:lnTo>
                  <a:lnTo>
                    <a:pt x="936" y="2729"/>
                  </a:lnTo>
                  <a:lnTo>
                    <a:pt x="969" y="2729"/>
                  </a:lnTo>
                  <a:lnTo>
                    <a:pt x="974" y="2734"/>
                  </a:lnTo>
                  <a:lnTo>
                    <a:pt x="979" y="2736"/>
                  </a:lnTo>
                  <a:lnTo>
                    <a:pt x="982" y="2741"/>
                  </a:lnTo>
                  <a:lnTo>
                    <a:pt x="987" y="2744"/>
                  </a:lnTo>
                  <a:lnTo>
                    <a:pt x="987" y="2749"/>
                  </a:lnTo>
                  <a:lnTo>
                    <a:pt x="989" y="2754"/>
                  </a:lnTo>
                  <a:lnTo>
                    <a:pt x="989" y="2759"/>
                  </a:lnTo>
                  <a:lnTo>
                    <a:pt x="989" y="2764"/>
                  </a:lnTo>
                  <a:lnTo>
                    <a:pt x="989" y="2769"/>
                  </a:lnTo>
                  <a:lnTo>
                    <a:pt x="989" y="2774"/>
                  </a:lnTo>
                  <a:lnTo>
                    <a:pt x="977" y="2769"/>
                  </a:lnTo>
                  <a:lnTo>
                    <a:pt x="969" y="2769"/>
                  </a:lnTo>
                  <a:lnTo>
                    <a:pt x="964" y="2772"/>
                  </a:lnTo>
                  <a:lnTo>
                    <a:pt x="961" y="2777"/>
                  </a:lnTo>
                  <a:lnTo>
                    <a:pt x="959" y="2784"/>
                  </a:lnTo>
                  <a:lnTo>
                    <a:pt x="959" y="2792"/>
                  </a:lnTo>
                  <a:lnTo>
                    <a:pt x="959" y="2799"/>
                  </a:lnTo>
                  <a:lnTo>
                    <a:pt x="959" y="2807"/>
                  </a:lnTo>
                  <a:lnTo>
                    <a:pt x="956" y="2812"/>
                  </a:lnTo>
                  <a:lnTo>
                    <a:pt x="956" y="2817"/>
                  </a:lnTo>
                  <a:lnTo>
                    <a:pt x="926" y="2794"/>
                  </a:lnTo>
                  <a:lnTo>
                    <a:pt x="898" y="2772"/>
                  </a:lnTo>
                  <a:lnTo>
                    <a:pt x="870" y="2746"/>
                  </a:lnTo>
                  <a:lnTo>
                    <a:pt x="842" y="2721"/>
                  </a:lnTo>
                  <a:lnTo>
                    <a:pt x="815" y="2696"/>
                  </a:lnTo>
                  <a:lnTo>
                    <a:pt x="789" y="2670"/>
                  </a:lnTo>
                  <a:lnTo>
                    <a:pt x="761" y="2642"/>
                  </a:lnTo>
                  <a:lnTo>
                    <a:pt x="736" y="2615"/>
                  </a:lnTo>
                  <a:lnTo>
                    <a:pt x="711" y="2587"/>
                  </a:lnTo>
                  <a:lnTo>
                    <a:pt x="688" y="2559"/>
                  </a:lnTo>
                  <a:lnTo>
                    <a:pt x="706" y="2526"/>
                  </a:lnTo>
                  <a:lnTo>
                    <a:pt x="726" y="2493"/>
                  </a:lnTo>
                  <a:lnTo>
                    <a:pt x="744" y="2463"/>
                  </a:lnTo>
                  <a:lnTo>
                    <a:pt x="761" y="2432"/>
                  </a:lnTo>
                  <a:lnTo>
                    <a:pt x="779" y="2402"/>
                  </a:lnTo>
                  <a:lnTo>
                    <a:pt x="797" y="2372"/>
                  </a:lnTo>
                  <a:lnTo>
                    <a:pt x="817" y="2341"/>
                  </a:lnTo>
                  <a:lnTo>
                    <a:pt x="837" y="2311"/>
                  </a:lnTo>
                  <a:lnTo>
                    <a:pt x="858" y="2281"/>
                  </a:lnTo>
                  <a:lnTo>
                    <a:pt x="880" y="2248"/>
                  </a:lnTo>
                  <a:lnTo>
                    <a:pt x="880" y="2222"/>
                  </a:lnTo>
                  <a:lnTo>
                    <a:pt x="901" y="2222"/>
                  </a:lnTo>
                  <a:lnTo>
                    <a:pt x="946" y="2162"/>
                  </a:lnTo>
                  <a:lnTo>
                    <a:pt x="992" y="2101"/>
                  </a:lnTo>
                  <a:lnTo>
                    <a:pt x="1037" y="2040"/>
                  </a:lnTo>
                  <a:lnTo>
                    <a:pt x="1083" y="1979"/>
                  </a:lnTo>
                  <a:lnTo>
                    <a:pt x="1126" y="1919"/>
                  </a:lnTo>
                  <a:lnTo>
                    <a:pt x="1171" y="1860"/>
                  </a:lnTo>
                  <a:lnTo>
                    <a:pt x="1219" y="1800"/>
                  </a:lnTo>
                  <a:lnTo>
                    <a:pt x="1265" y="1744"/>
                  </a:lnTo>
                  <a:lnTo>
                    <a:pt x="1313" y="1688"/>
                  </a:lnTo>
                  <a:lnTo>
                    <a:pt x="1364" y="1635"/>
                  </a:lnTo>
                  <a:lnTo>
                    <a:pt x="1389" y="1635"/>
                  </a:lnTo>
                  <a:lnTo>
                    <a:pt x="1389" y="1640"/>
                  </a:lnTo>
                  <a:lnTo>
                    <a:pt x="1389" y="1643"/>
                  </a:lnTo>
                  <a:lnTo>
                    <a:pt x="1386" y="1645"/>
                  </a:lnTo>
                  <a:lnTo>
                    <a:pt x="1386" y="1648"/>
                  </a:lnTo>
                  <a:lnTo>
                    <a:pt x="1384" y="1650"/>
                  </a:lnTo>
                  <a:lnTo>
                    <a:pt x="1381" y="1655"/>
                  </a:lnTo>
                  <a:lnTo>
                    <a:pt x="1379" y="1658"/>
                  </a:lnTo>
                  <a:lnTo>
                    <a:pt x="1379" y="1660"/>
                  </a:lnTo>
                  <a:lnTo>
                    <a:pt x="1379" y="1665"/>
                  </a:lnTo>
                  <a:lnTo>
                    <a:pt x="1381" y="1670"/>
                  </a:lnTo>
                  <a:lnTo>
                    <a:pt x="1391" y="1678"/>
                  </a:lnTo>
                  <a:lnTo>
                    <a:pt x="1402" y="1681"/>
                  </a:lnTo>
                  <a:lnTo>
                    <a:pt x="1414" y="1681"/>
                  </a:lnTo>
                  <a:lnTo>
                    <a:pt x="1427" y="1676"/>
                  </a:lnTo>
                  <a:lnTo>
                    <a:pt x="1440" y="1670"/>
                  </a:lnTo>
                  <a:lnTo>
                    <a:pt x="1452" y="1665"/>
                  </a:lnTo>
                  <a:lnTo>
                    <a:pt x="1465" y="1658"/>
                  </a:lnTo>
                  <a:lnTo>
                    <a:pt x="1477" y="1653"/>
                  </a:lnTo>
                  <a:lnTo>
                    <a:pt x="1490" y="1648"/>
                  </a:lnTo>
                  <a:lnTo>
                    <a:pt x="1503" y="1643"/>
                  </a:lnTo>
                  <a:lnTo>
                    <a:pt x="1513" y="1663"/>
                  </a:lnTo>
                  <a:lnTo>
                    <a:pt x="1515" y="1683"/>
                  </a:lnTo>
                  <a:lnTo>
                    <a:pt x="1515" y="1701"/>
                  </a:lnTo>
                  <a:lnTo>
                    <a:pt x="1510" y="1721"/>
                  </a:lnTo>
                  <a:lnTo>
                    <a:pt x="1505" y="1739"/>
                  </a:lnTo>
                  <a:lnTo>
                    <a:pt x="1500" y="1757"/>
                  </a:lnTo>
                  <a:lnTo>
                    <a:pt x="1493" y="1777"/>
                  </a:lnTo>
                  <a:lnTo>
                    <a:pt x="1490" y="1797"/>
                  </a:lnTo>
                  <a:lnTo>
                    <a:pt x="1490" y="1817"/>
                  </a:lnTo>
                  <a:lnTo>
                    <a:pt x="1495" y="1840"/>
                  </a:lnTo>
                  <a:lnTo>
                    <a:pt x="1472" y="1835"/>
                  </a:lnTo>
                  <a:lnTo>
                    <a:pt x="1452" y="1838"/>
                  </a:lnTo>
                  <a:lnTo>
                    <a:pt x="1440" y="1845"/>
                  </a:lnTo>
                  <a:lnTo>
                    <a:pt x="1427" y="1855"/>
                  </a:lnTo>
                  <a:lnTo>
                    <a:pt x="1417" y="1868"/>
                  </a:lnTo>
                  <a:lnTo>
                    <a:pt x="1409" y="1881"/>
                  </a:lnTo>
                  <a:lnTo>
                    <a:pt x="1402" y="1896"/>
                  </a:lnTo>
                  <a:lnTo>
                    <a:pt x="1394" y="1908"/>
                  </a:lnTo>
                  <a:lnTo>
                    <a:pt x="1384" y="1921"/>
                  </a:lnTo>
                  <a:lnTo>
                    <a:pt x="1369" y="1929"/>
                  </a:lnTo>
                  <a:lnTo>
                    <a:pt x="1366" y="1946"/>
                  </a:lnTo>
                  <a:lnTo>
                    <a:pt x="1361" y="1962"/>
                  </a:lnTo>
                  <a:lnTo>
                    <a:pt x="1356" y="1979"/>
                  </a:lnTo>
                  <a:lnTo>
                    <a:pt x="1351" y="1994"/>
                  </a:lnTo>
                  <a:lnTo>
                    <a:pt x="1346" y="2012"/>
                  </a:lnTo>
                  <a:lnTo>
                    <a:pt x="1341" y="2027"/>
                  </a:lnTo>
                  <a:lnTo>
                    <a:pt x="1336" y="2045"/>
                  </a:lnTo>
                  <a:lnTo>
                    <a:pt x="1331" y="2063"/>
                  </a:lnTo>
                  <a:lnTo>
                    <a:pt x="1328" y="2081"/>
                  </a:lnTo>
                  <a:lnTo>
                    <a:pt x="1326" y="2098"/>
                  </a:lnTo>
                  <a:lnTo>
                    <a:pt x="1326" y="2101"/>
                  </a:lnTo>
                  <a:lnTo>
                    <a:pt x="1326" y="2101"/>
                  </a:lnTo>
                  <a:lnTo>
                    <a:pt x="1326" y="2101"/>
                  </a:lnTo>
                  <a:lnTo>
                    <a:pt x="1326" y="2101"/>
                  </a:lnTo>
                  <a:lnTo>
                    <a:pt x="1326" y="2103"/>
                  </a:lnTo>
                  <a:lnTo>
                    <a:pt x="1326" y="2103"/>
                  </a:lnTo>
                  <a:lnTo>
                    <a:pt x="1326" y="2103"/>
                  </a:lnTo>
                  <a:lnTo>
                    <a:pt x="1326" y="2106"/>
                  </a:lnTo>
                  <a:lnTo>
                    <a:pt x="1326" y="2106"/>
                  </a:lnTo>
                  <a:lnTo>
                    <a:pt x="1326" y="2106"/>
                  </a:lnTo>
                  <a:lnTo>
                    <a:pt x="1326" y="2106"/>
                  </a:lnTo>
                  <a:lnTo>
                    <a:pt x="1326" y="2106"/>
                  </a:lnTo>
                  <a:lnTo>
                    <a:pt x="1326" y="2103"/>
                  </a:lnTo>
                  <a:lnTo>
                    <a:pt x="1326" y="2103"/>
                  </a:lnTo>
                  <a:lnTo>
                    <a:pt x="1326" y="2103"/>
                  </a:lnTo>
                  <a:lnTo>
                    <a:pt x="1326" y="2101"/>
                  </a:lnTo>
                  <a:lnTo>
                    <a:pt x="1326" y="2101"/>
                  </a:lnTo>
                  <a:lnTo>
                    <a:pt x="1326" y="2101"/>
                  </a:lnTo>
                  <a:lnTo>
                    <a:pt x="1326" y="2101"/>
                  </a:lnTo>
                  <a:lnTo>
                    <a:pt x="1326" y="2098"/>
                  </a:lnTo>
                  <a:lnTo>
                    <a:pt x="1326" y="2098"/>
                  </a:lnTo>
                  <a:lnTo>
                    <a:pt x="1326" y="2096"/>
                  </a:lnTo>
                  <a:lnTo>
                    <a:pt x="1326" y="2096"/>
                  </a:lnTo>
                  <a:lnTo>
                    <a:pt x="1323" y="2093"/>
                  </a:lnTo>
                  <a:lnTo>
                    <a:pt x="1323" y="2093"/>
                  </a:lnTo>
                  <a:lnTo>
                    <a:pt x="1321" y="2091"/>
                  </a:lnTo>
                  <a:lnTo>
                    <a:pt x="1321" y="2091"/>
                  </a:lnTo>
                  <a:lnTo>
                    <a:pt x="1321" y="2091"/>
                  </a:lnTo>
                  <a:lnTo>
                    <a:pt x="1318" y="2088"/>
                  </a:lnTo>
                  <a:lnTo>
                    <a:pt x="1318" y="2088"/>
                  </a:lnTo>
                  <a:lnTo>
                    <a:pt x="1318" y="2088"/>
                  </a:lnTo>
                  <a:lnTo>
                    <a:pt x="1318" y="2088"/>
                  </a:lnTo>
                  <a:lnTo>
                    <a:pt x="1318" y="2088"/>
                  </a:lnTo>
                  <a:lnTo>
                    <a:pt x="1318" y="2088"/>
                  </a:lnTo>
                  <a:lnTo>
                    <a:pt x="1318" y="2088"/>
                  </a:lnTo>
                  <a:lnTo>
                    <a:pt x="1316" y="2088"/>
                  </a:lnTo>
                  <a:lnTo>
                    <a:pt x="1316" y="2088"/>
                  </a:lnTo>
                  <a:lnTo>
                    <a:pt x="1316" y="2088"/>
                  </a:lnTo>
                  <a:lnTo>
                    <a:pt x="1316" y="2091"/>
                  </a:lnTo>
                  <a:lnTo>
                    <a:pt x="1316" y="2091"/>
                  </a:lnTo>
                  <a:lnTo>
                    <a:pt x="1288" y="2372"/>
                  </a:lnTo>
                  <a:lnTo>
                    <a:pt x="1290" y="2374"/>
                  </a:lnTo>
                  <a:lnTo>
                    <a:pt x="1293" y="2377"/>
                  </a:lnTo>
                  <a:lnTo>
                    <a:pt x="1298" y="2379"/>
                  </a:lnTo>
                  <a:lnTo>
                    <a:pt x="1300" y="2382"/>
                  </a:lnTo>
                  <a:lnTo>
                    <a:pt x="1303" y="2384"/>
                  </a:lnTo>
                  <a:lnTo>
                    <a:pt x="1305" y="2387"/>
                  </a:lnTo>
                  <a:lnTo>
                    <a:pt x="1310" y="2389"/>
                  </a:lnTo>
                  <a:lnTo>
                    <a:pt x="1313" y="2392"/>
                  </a:lnTo>
                  <a:lnTo>
                    <a:pt x="1316" y="2397"/>
                  </a:lnTo>
                  <a:lnTo>
                    <a:pt x="1318" y="2399"/>
                  </a:lnTo>
                  <a:lnTo>
                    <a:pt x="1318" y="2407"/>
                  </a:lnTo>
                  <a:lnTo>
                    <a:pt x="1318" y="2415"/>
                  </a:lnTo>
                  <a:lnTo>
                    <a:pt x="1316" y="2422"/>
                  </a:lnTo>
                  <a:lnTo>
                    <a:pt x="1313" y="2427"/>
                  </a:lnTo>
                  <a:lnTo>
                    <a:pt x="1310" y="2435"/>
                  </a:lnTo>
                  <a:lnTo>
                    <a:pt x="1305" y="2440"/>
                  </a:lnTo>
                  <a:lnTo>
                    <a:pt x="1303" y="2448"/>
                  </a:lnTo>
                  <a:lnTo>
                    <a:pt x="1298" y="2453"/>
                  </a:lnTo>
                  <a:lnTo>
                    <a:pt x="1295" y="2458"/>
                  </a:lnTo>
                  <a:lnTo>
                    <a:pt x="1293" y="2465"/>
                  </a:lnTo>
                  <a:lnTo>
                    <a:pt x="1293" y="2468"/>
                  </a:lnTo>
                  <a:lnTo>
                    <a:pt x="1293" y="2470"/>
                  </a:lnTo>
                  <a:lnTo>
                    <a:pt x="1293" y="2473"/>
                  </a:lnTo>
                  <a:lnTo>
                    <a:pt x="1295" y="2475"/>
                  </a:lnTo>
                  <a:lnTo>
                    <a:pt x="1295" y="2478"/>
                  </a:lnTo>
                  <a:lnTo>
                    <a:pt x="1295" y="2480"/>
                  </a:lnTo>
                  <a:lnTo>
                    <a:pt x="1293" y="2480"/>
                  </a:lnTo>
                  <a:lnTo>
                    <a:pt x="1293" y="2483"/>
                  </a:lnTo>
                  <a:lnTo>
                    <a:pt x="1293" y="2486"/>
                  </a:lnTo>
                  <a:lnTo>
                    <a:pt x="1293" y="2488"/>
                  </a:lnTo>
                  <a:lnTo>
                    <a:pt x="1290" y="2486"/>
                  </a:lnTo>
                  <a:lnTo>
                    <a:pt x="1290" y="2483"/>
                  </a:lnTo>
                  <a:lnTo>
                    <a:pt x="1290" y="2480"/>
                  </a:lnTo>
                  <a:lnTo>
                    <a:pt x="1290" y="2478"/>
                  </a:lnTo>
                  <a:lnTo>
                    <a:pt x="1290" y="2475"/>
                  </a:lnTo>
                  <a:lnTo>
                    <a:pt x="1290" y="2473"/>
                  </a:lnTo>
                  <a:lnTo>
                    <a:pt x="1290" y="2470"/>
                  </a:lnTo>
                  <a:lnTo>
                    <a:pt x="1290" y="2468"/>
                  </a:lnTo>
                  <a:lnTo>
                    <a:pt x="1293" y="2468"/>
                  </a:lnTo>
                  <a:lnTo>
                    <a:pt x="1293" y="2465"/>
                  </a:lnTo>
                  <a:lnTo>
                    <a:pt x="1293" y="2463"/>
                  </a:lnTo>
                  <a:lnTo>
                    <a:pt x="1290" y="2460"/>
                  </a:lnTo>
                  <a:lnTo>
                    <a:pt x="1290" y="2455"/>
                  </a:lnTo>
                  <a:lnTo>
                    <a:pt x="1288" y="2453"/>
                  </a:lnTo>
                  <a:lnTo>
                    <a:pt x="1288" y="2450"/>
                  </a:lnTo>
                  <a:lnTo>
                    <a:pt x="1285" y="2448"/>
                  </a:lnTo>
                  <a:lnTo>
                    <a:pt x="1285" y="2445"/>
                  </a:lnTo>
                  <a:lnTo>
                    <a:pt x="1283" y="2443"/>
                  </a:lnTo>
                  <a:lnTo>
                    <a:pt x="1283" y="2440"/>
                  </a:lnTo>
                  <a:lnTo>
                    <a:pt x="1280" y="2437"/>
                  </a:lnTo>
                  <a:lnTo>
                    <a:pt x="1265" y="2597"/>
                  </a:lnTo>
                  <a:lnTo>
                    <a:pt x="1275" y="2602"/>
                  </a:lnTo>
                  <a:lnTo>
                    <a:pt x="1285" y="2610"/>
                  </a:lnTo>
                  <a:lnTo>
                    <a:pt x="1295" y="2617"/>
                  </a:lnTo>
                  <a:lnTo>
                    <a:pt x="1305" y="2625"/>
                  </a:lnTo>
                  <a:lnTo>
                    <a:pt x="1316" y="2632"/>
                  </a:lnTo>
                  <a:lnTo>
                    <a:pt x="1326" y="2637"/>
                  </a:lnTo>
                  <a:lnTo>
                    <a:pt x="1338" y="2640"/>
                  </a:lnTo>
                  <a:lnTo>
                    <a:pt x="1348" y="2640"/>
                  </a:lnTo>
                  <a:lnTo>
                    <a:pt x="1359" y="2632"/>
                  </a:lnTo>
                  <a:lnTo>
                    <a:pt x="1369" y="2622"/>
                  </a:lnTo>
                  <a:lnTo>
                    <a:pt x="1376" y="2625"/>
                  </a:lnTo>
                  <a:lnTo>
                    <a:pt x="1381" y="2630"/>
                  </a:lnTo>
                  <a:lnTo>
                    <a:pt x="1384" y="2635"/>
                  </a:lnTo>
                  <a:lnTo>
                    <a:pt x="1386" y="2640"/>
                  </a:lnTo>
                  <a:lnTo>
                    <a:pt x="1386" y="2645"/>
                  </a:lnTo>
                  <a:lnTo>
                    <a:pt x="1389" y="2650"/>
                  </a:lnTo>
                  <a:lnTo>
                    <a:pt x="1389" y="2655"/>
                  </a:lnTo>
                  <a:lnTo>
                    <a:pt x="1389" y="2663"/>
                  </a:lnTo>
                  <a:lnTo>
                    <a:pt x="1389" y="2668"/>
                  </a:lnTo>
                  <a:lnTo>
                    <a:pt x="1389" y="2673"/>
                  </a:lnTo>
                  <a:lnTo>
                    <a:pt x="1364" y="2703"/>
                  </a:lnTo>
                  <a:lnTo>
                    <a:pt x="1359" y="2696"/>
                  </a:lnTo>
                  <a:lnTo>
                    <a:pt x="1354" y="2688"/>
                  </a:lnTo>
                  <a:lnTo>
                    <a:pt x="1348" y="2680"/>
                  </a:lnTo>
                  <a:lnTo>
                    <a:pt x="1343" y="2673"/>
                  </a:lnTo>
                  <a:lnTo>
                    <a:pt x="1338" y="2668"/>
                  </a:lnTo>
                  <a:lnTo>
                    <a:pt x="1331" y="2660"/>
                  </a:lnTo>
                  <a:lnTo>
                    <a:pt x="1323" y="2655"/>
                  </a:lnTo>
                  <a:lnTo>
                    <a:pt x="1316" y="2653"/>
                  </a:lnTo>
                  <a:lnTo>
                    <a:pt x="1308" y="2648"/>
                  </a:lnTo>
                  <a:lnTo>
                    <a:pt x="1300" y="2648"/>
                  </a:lnTo>
                  <a:lnTo>
                    <a:pt x="1295" y="2650"/>
                  </a:lnTo>
                  <a:lnTo>
                    <a:pt x="1290" y="2653"/>
                  </a:lnTo>
                  <a:lnTo>
                    <a:pt x="1288" y="2655"/>
                  </a:lnTo>
                  <a:lnTo>
                    <a:pt x="1283" y="2658"/>
                  </a:lnTo>
                  <a:lnTo>
                    <a:pt x="1280" y="2658"/>
                  </a:lnTo>
                  <a:lnTo>
                    <a:pt x="1275" y="2658"/>
                  </a:lnTo>
                  <a:lnTo>
                    <a:pt x="1270" y="2658"/>
                  </a:lnTo>
                  <a:lnTo>
                    <a:pt x="1267" y="2658"/>
                  </a:lnTo>
                  <a:lnTo>
                    <a:pt x="1262" y="2655"/>
                  </a:lnTo>
                  <a:lnTo>
                    <a:pt x="1260" y="2655"/>
                  </a:lnTo>
                  <a:lnTo>
                    <a:pt x="1257" y="2696"/>
                  </a:lnTo>
                  <a:lnTo>
                    <a:pt x="1262" y="2698"/>
                  </a:lnTo>
                  <a:lnTo>
                    <a:pt x="1267" y="2701"/>
                  </a:lnTo>
                  <a:lnTo>
                    <a:pt x="1273" y="2703"/>
                  </a:lnTo>
                  <a:lnTo>
                    <a:pt x="1278" y="2706"/>
                  </a:lnTo>
                  <a:lnTo>
                    <a:pt x="1283" y="2706"/>
                  </a:lnTo>
                  <a:lnTo>
                    <a:pt x="1288" y="2708"/>
                  </a:lnTo>
                  <a:lnTo>
                    <a:pt x="1293" y="2708"/>
                  </a:lnTo>
                  <a:lnTo>
                    <a:pt x="1298" y="2708"/>
                  </a:lnTo>
                  <a:lnTo>
                    <a:pt x="1305" y="2706"/>
                  </a:lnTo>
                  <a:lnTo>
                    <a:pt x="1310" y="2703"/>
                  </a:lnTo>
                  <a:lnTo>
                    <a:pt x="1308" y="2706"/>
                  </a:lnTo>
                  <a:lnTo>
                    <a:pt x="1308" y="2708"/>
                  </a:lnTo>
                  <a:lnTo>
                    <a:pt x="1310" y="2711"/>
                  </a:lnTo>
                  <a:lnTo>
                    <a:pt x="1310" y="2713"/>
                  </a:lnTo>
                  <a:lnTo>
                    <a:pt x="1313" y="2716"/>
                  </a:lnTo>
                  <a:lnTo>
                    <a:pt x="1316" y="2718"/>
                  </a:lnTo>
                  <a:lnTo>
                    <a:pt x="1318" y="2721"/>
                  </a:lnTo>
                  <a:lnTo>
                    <a:pt x="1321" y="2723"/>
                  </a:lnTo>
                  <a:lnTo>
                    <a:pt x="1323" y="2726"/>
                  </a:lnTo>
                  <a:lnTo>
                    <a:pt x="1326" y="2729"/>
                  </a:lnTo>
                  <a:lnTo>
                    <a:pt x="1318" y="2739"/>
                  </a:lnTo>
                  <a:lnTo>
                    <a:pt x="1310" y="2749"/>
                  </a:lnTo>
                  <a:lnTo>
                    <a:pt x="1303" y="2759"/>
                  </a:lnTo>
                  <a:lnTo>
                    <a:pt x="1295" y="2769"/>
                  </a:lnTo>
                  <a:lnTo>
                    <a:pt x="1290" y="2782"/>
                  </a:lnTo>
                  <a:lnTo>
                    <a:pt x="1285" y="2792"/>
                  </a:lnTo>
                  <a:lnTo>
                    <a:pt x="1280" y="2804"/>
                  </a:lnTo>
                  <a:lnTo>
                    <a:pt x="1280" y="2817"/>
                  </a:lnTo>
                  <a:lnTo>
                    <a:pt x="1278" y="2830"/>
                  </a:lnTo>
                  <a:lnTo>
                    <a:pt x="1280" y="2845"/>
                  </a:lnTo>
                  <a:lnTo>
                    <a:pt x="1288" y="2850"/>
                  </a:lnTo>
                  <a:lnTo>
                    <a:pt x="1295" y="2858"/>
                  </a:lnTo>
                  <a:lnTo>
                    <a:pt x="1300" y="2865"/>
                  </a:lnTo>
                  <a:lnTo>
                    <a:pt x="1303" y="2875"/>
                  </a:lnTo>
                  <a:lnTo>
                    <a:pt x="1308" y="2883"/>
                  </a:lnTo>
                  <a:lnTo>
                    <a:pt x="1310" y="2891"/>
                  </a:lnTo>
                  <a:lnTo>
                    <a:pt x="1316" y="2896"/>
                  </a:lnTo>
                  <a:lnTo>
                    <a:pt x="1323" y="2898"/>
                  </a:lnTo>
                  <a:lnTo>
                    <a:pt x="1333" y="2901"/>
                  </a:lnTo>
                  <a:lnTo>
                    <a:pt x="1343" y="2896"/>
                  </a:lnTo>
                  <a:lnTo>
                    <a:pt x="1346" y="2896"/>
                  </a:lnTo>
                  <a:lnTo>
                    <a:pt x="1348" y="2893"/>
                  </a:lnTo>
                  <a:lnTo>
                    <a:pt x="1351" y="2891"/>
                  </a:lnTo>
                  <a:lnTo>
                    <a:pt x="1354" y="2888"/>
                  </a:lnTo>
                  <a:lnTo>
                    <a:pt x="1354" y="2885"/>
                  </a:lnTo>
                  <a:lnTo>
                    <a:pt x="1354" y="2883"/>
                  </a:lnTo>
                  <a:lnTo>
                    <a:pt x="1356" y="2880"/>
                  </a:lnTo>
                  <a:lnTo>
                    <a:pt x="1356" y="2878"/>
                  </a:lnTo>
                  <a:lnTo>
                    <a:pt x="1356" y="2873"/>
                  </a:lnTo>
                  <a:lnTo>
                    <a:pt x="1356" y="2870"/>
                  </a:lnTo>
                  <a:lnTo>
                    <a:pt x="1343" y="2863"/>
                  </a:lnTo>
                  <a:lnTo>
                    <a:pt x="1336" y="2853"/>
                  </a:lnTo>
                  <a:lnTo>
                    <a:pt x="1333" y="2842"/>
                  </a:lnTo>
                  <a:lnTo>
                    <a:pt x="1333" y="2830"/>
                  </a:lnTo>
                  <a:lnTo>
                    <a:pt x="1336" y="2817"/>
                  </a:lnTo>
                  <a:lnTo>
                    <a:pt x="1341" y="2804"/>
                  </a:lnTo>
                  <a:lnTo>
                    <a:pt x="1346" y="2789"/>
                  </a:lnTo>
                  <a:lnTo>
                    <a:pt x="1351" y="2777"/>
                  </a:lnTo>
                  <a:lnTo>
                    <a:pt x="1354" y="2761"/>
                  </a:lnTo>
                  <a:lnTo>
                    <a:pt x="1356" y="2749"/>
                  </a:lnTo>
                  <a:lnTo>
                    <a:pt x="1364" y="2751"/>
                  </a:lnTo>
                  <a:lnTo>
                    <a:pt x="1369" y="2756"/>
                  </a:lnTo>
                  <a:lnTo>
                    <a:pt x="1371" y="2767"/>
                  </a:lnTo>
                  <a:lnTo>
                    <a:pt x="1371" y="2777"/>
                  </a:lnTo>
                  <a:lnTo>
                    <a:pt x="1374" y="2787"/>
                  </a:lnTo>
                  <a:lnTo>
                    <a:pt x="1374" y="2797"/>
                  </a:lnTo>
                  <a:lnTo>
                    <a:pt x="1376" y="2807"/>
                  </a:lnTo>
                  <a:lnTo>
                    <a:pt x="1381" y="2815"/>
                  </a:lnTo>
                  <a:lnTo>
                    <a:pt x="1391" y="2817"/>
                  </a:lnTo>
                  <a:lnTo>
                    <a:pt x="1407" y="2817"/>
                  </a:lnTo>
                  <a:lnTo>
                    <a:pt x="1402" y="2822"/>
                  </a:lnTo>
                  <a:lnTo>
                    <a:pt x="1399" y="2825"/>
                  </a:lnTo>
                  <a:lnTo>
                    <a:pt x="1394" y="2830"/>
                  </a:lnTo>
                  <a:lnTo>
                    <a:pt x="1391" y="2835"/>
                  </a:lnTo>
                  <a:lnTo>
                    <a:pt x="1389" y="2840"/>
                  </a:lnTo>
                  <a:lnTo>
                    <a:pt x="1386" y="2845"/>
                  </a:lnTo>
                  <a:lnTo>
                    <a:pt x="1386" y="2850"/>
                  </a:lnTo>
                  <a:lnTo>
                    <a:pt x="1389" y="2858"/>
                  </a:lnTo>
                  <a:lnTo>
                    <a:pt x="1394" y="2863"/>
                  </a:lnTo>
                  <a:lnTo>
                    <a:pt x="1399" y="2870"/>
                  </a:lnTo>
                  <a:lnTo>
                    <a:pt x="1452" y="2870"/>
                  </a:lnTo>
                  <a:lnTo>
                    <a:pt x="1447" y="2885"/>
                  </a:lnTo>
                  <a:lnTo>
                    <a:pt x="1442" y="2903"/>
                  </a:lnTo>
                  <a:lnTo>
                    <a:pt x="1442" y="2923"/>
                  </a:lnTo>
                  <a:lnTo>
                    <a:pt x="1445" y="2941"/>
                  </a:lnTo>
                  <a:lnTo>
                    <a:pt x="1447" y="2961"/>
                  </a:lnTo>
                  <a:lnTo>
                    <a:pt x="1452" y="2979"/>
                  </a:lnTo>
                  <a:lnTo>
                    <a:pt x="1460" y="2997"/>
                  </a:lnTo>
                  <a:lnTo>
                    <a:pt x="1467" y="3017"/>
                  </a:lnTo>
                  <a:lnTo>
                    <a:pt x="1477" y="3032"/>
                  </a:lnTo>
                  <a:lnTo>
                    <a:pt x="1488" y="3047"/>
                  </a:lnTo>
                  <a:lnTo>
                    <a:pt x="1498" y="3053"/>
                  </a:lnTo>
                  <a:lnTo>
                    <a:pt x="1508" y="3055"/>
                  </a:lnTo>
                  <a:lnTo>
                    <a:pt x="1515" y="3060"/>
                  </a:lnTo>
                  <a:lnTo>
                    <a:pt x="1526" y="3065"/>
                  </a:lnTo>
                  <a:lnTo>
                    <a:pt x="1533" y="3070"/>
                  </a:lnTo>
                  <a:lnTo>
                    <a:pt x="1543" y="3073"/>
                  </a:lnTo>
                  <a:lnTo>
                    <a:pt x="1553" y="3075"/>
                  </a:lnTo>
                  <a:lnTo>
                    <a:pt x="1564" y="3075"/>
                  </a:lnTo>
                  <a:lnTo>
                    <a:pt x="1574" y="3075"/>
                  </a:lnTo>
                  <a:lnTo>
                    <a:pt x="1584" y="3073"/>
                  </a:lnTo>
                  <a:lnTo>
                    <a:pt x="1599" y="3063"/>
                  </a:lnTo>
                  <a:lnTo>
                    <a:pt x="1607" y="3050"/>
                  </a:lnTo>
                  <a:lnTo>
                    <a:pt x="1609" y="3037"/>
                  </a:lnTo>
                  <a:lnTo>
                    <a:pt x="1612" y="3022"/>
                  </a:lnTo>
                  <a:lnTo>
                    <a:pt x="1612" y="3007"/>
                  </a:lnTo>
                  <a:lnTo>
                    <a:pt x="1612" y="2992"/>
                  </a:lnTo>
                  <a:lnTo>
                    <a:pt x="1612" y="2979"/>
                  </a:lnTo>
                  <a:lnTo>
                    <a:pt x="1614" y="2969"/>
                  </a:lnTo>
                  <a:lnTo>
                    <a:pt x="1624" y="2959"/>
                  </a:lnTo>
                  <a:lnTo>
                    <a:pt x="1637" y="2951"/>
                  </a:lnTo>
                  <a:lnTo>
                    <a:pt x="1639" y="2941"/>
                  </a:lnTo>
                  <a:lnTo>
                    <a:pt x="1642" y="2934"/>
                  </a:lnTo>
                  <a:lnTo>
                    <a:pt x="1644" y="2923"/>
                  </a:lnTo>
                  <a:lnTo>
                    <a:pt x="1647" y="2913"/>
                  </a:lnTo>
                  <a:lnTo>
                    <a:pt x="1647" y="2906"/>
                  </a:lnTo>
                  <a:lnTo>
                    <a:pt x="1647" y="2896"/>
                  </a:lnTo>
                  <a:lnTo>
                    <a:pt x="1647" y="2885"/>
                  </a:lnTo>
                  <a:lnTo>
                    <a:pt x="1647" y="2878"/>
                  </a:lnTo>
                  <a:lnTo>
                    <a:pt x="1644" y="2868"/>
                  </a:lnTo>
                  <a:lnTo>
                    <a:pt x="1644" y="2858"/>
                  </a:lnTo>
                  <a:lnTo>
                    <a:pt x="1639" y="2850"/>
                  </a:lnTo>
                  <a:lnTo>
                    <a:pt x="1637" y="2840"/>
                  </a:lnTo>
                  <a:lnTo>
                    <a:pt x="1634" y="2830"/>
                  </a:lnTo>
                  <a:lnTo>
                    <a:pt x="1632" y="2820"/>
                  </a:lnTo>
                  <a:lnTo>
                    <a:pt x="1629" y="2810"/>
                  </a:lnTo>
                  <a:lnTo>
                    <a:pt x="1627" y="2802"/>
                  </a:lnTo>
                  <a:lnTo>
                    <a:pt x="1627" y="2792"/>
                  </a:lnTo>
                  <a:lnTo>
                    <a:pt x="1627" y="2782"/>
                  </a:lnTo>
                  <a:lnTo>
                    <a:pt x="1627" y="2772"/>
                  </a:lnTo>
                  <a:lnTo>
                    <a:pt x="1629" y="2761"/>
                  </a:lnTo>
                  <a:lnTo>
                    <a:pt x="1629" y="2772"/>
                  </a:lnTo>
                  <a:lnTo>
                    <a:pt x="1632" y="2782"/>
                  </a:lnTo>
                  <a:lnTo>
                    <a:pt x="1632" y="2792"/>
                  </a:lnTo>
                  <a:lnTo>
                    <a:pt x="1634" y="2802"/>
                  </a:lnTo>
                  <a:lnTo>
                    <a:pt x="1637" y="2810"/>
                  </a:lnTo>
                  <a:lnTo>
                    <a:pt x="1637" y="2820"/>
                  </a:lnTo>
                  <a:lnTo>
                    <a:pt x="1639" y="2830"/>
                  </a:lnTo>
                  <a:lnTo>
                    <a:pt x="1642" y="2840"/>
                  </a:lnTo>
                  <a:lnTo>
                    <a:pt x="1642" y="2850"/>
                  </a:lnTo>
                  <a:lnTo>
                    <a:pt x="1644" y="2858"/>
                  </a:lnTo>
                  <a:lnTo>
                    <a:pt x="1652" y="2878"/>
                  </a:lnTo>
                  <a:lnTo>
                    <a:pt x="1662" y="2898"/>
                  </a:lnTo>
                  <a:lnTo>
                    <a:pt x="1667" y="2916"/>
                  </a:lnTo>
                  <a:lnTo>
                    <a:pt x="1675" y="2936"/>
                  </a:lnTo>
                  <a:lnTo>
                    <a:pt x="1677" y="2954"/>
                  </a:lnTo>
                  <a:lnTo>
                    <a:pt x="1677" y="2972"/>
                  </a:lnTo>
                  <a:lnTo>
                    <a:pt x="1675" y="2992"/>
                  </a:lnTo>
                  <a:lnTo>
                    <a:pt x="1665" y="3007"/>
                  </a:lnTo>
                  <a:lnTo>
                    <a:pt x="1650" y="3025"/>
                  </a:lnTo>
                  <a:lnTo>
                    <a:pt x="1629" y="3040"/>
                  </a:lnTo>
                  <a:lnTo>
                    <a:pt x="1622" y="3047"/>
                  </a:lnTo>
                  <a:lnTo>
                    <a:pt x="1612" y="3058"/>
                  </a:lnTo>
                  <a:lnTo>
                    <a:pt x="1604" y="3068"/>
                  </a:lnTo>
                  <a:lnTo>
                    <a:pt x="1596" y="3078"/>
                  </a:lnTo>
                  <a:lnTo>
                    <a:pt x="1589" y="3088"/>
                  </a:lnTo>
                  <a:lnTo>
                    <a:pt x="1581" y="3096"/>
                  </a:lnTo>
                  <a:lnTo>
                    <a:pt x="1574" y="3103"/>
                  </a:lnTo>
                  <a:lnTo>
                    <a:pt x="1566" y="3108"/>
                  </a:lnTo>
                  <a:lnTo>
                    <a:pt x="1558" y="3111"/>
                  </a:lnTo>
                  <a:lnTo>
                    <a:pt x="1548" y="3111"/>
                  </a:lnTo>
                  <a:lnTo>
                    <a:pt x="1515" y="3091"/>
                  </a:lnTo>
                  <a:lnTo>
                    <a:pt x="1485" y="3070"/>
                  </a:lnTo>
                  <a:lnTo>
                    <a:pt x="1452" y="3050"/>
                  </a:lnTo>
                  <a:lnTo>
                    <a:pt x="1419" y="3032"/>
                  </a:lnTo>
                  <a:lnTo>
                    <a:pt x="1386" y="3015"/>
                  </a:lnTo>
                  <a:lnTo>
                    <a:pt x="1351" y="2997"/>
                  </a:lnTo>
                  <a:lnTo>
                    <a:pt x="1318" y="2979"/>
                  </a:lnTo>
                  <a:lnTo>
                    <a:pt x="1283" y="2961"/>
                  </a:lnTo>
                  <a:lnTo>
                    <a:pt x="1247" y="2944"/>
                  </a:lnTo>
                  <a:lnTo>
                    <a:pt x="1214" y="2926"/>
                  </a:lnTo>
                  <a:lnTo>
                    <a:pt x="1197" y="2977"/>
                  </a:lnTo>
                  <a:lnTo>
                    <a:pt x="1222" y="2989"/>
                  </a:lnTo>
                  <a:lnTo>
                    <a:pt x="1247" y="3002"/>
                  </a:lnTo>
                  <a:lnTo>
                    <a:pt x="1273" y="3017"/>
                  </a:lnTo>
                  <a:lnTo>
                    <a:pt x="1298" y="3030"/>
                  </a:lnTo>
                  <a:lnTo>
                    <a:pt x="1323" y="3042"/>
                  </a:lnTo>
                  <a:lnTo>
                    <a:pt x="1351" y="3053"/>
                  </a:lnTo>
                  <a:lnTo>
                    <a:pt x="1376" y="3065"/>
                  </a:lnTo>
                  <a:lnTo>
                    <a:pt x="1402" y="3078"/>
                  </a:lnTo>
                  <a:lnTo>
                    <a:pt x="1427" y="3091"/>
                  </a:lnTo>
                  <a:lnTo>
                    <a:pt x="1452" y="3103"/>
                  </a:lnTo>
                  <a:lnTo>
                    <a:pt x="1488" y="3123"/>
                  </a:lnTo>
                  <a:lnTo>
                    <a:pt x="1523" y="3146"/>
                  </a:lnTo>
                  <a:lnTo>
                    <a:pt x="1556" y="3172"/>
                  </a:lnTo>
                  <a:lnTo>
                    <a:pt x="1586" y="3199"/>
                  </a:lnTo>
                  <a:lnTo>
                    <a:pt x="1617" y="3227"/>
                  </a:lnTo>
                  <a:lnTo>
                    <a:pt x="1644" y="3255"/>
                  </a:lnTo>
                  <a:lnTo>
                    <a:pt x="1670" y="3285"/>
                  </a:lnTo>
                  <a:lnTo>
                    <a:pt x="1695" y="3318"/>
                  </a:lnTo>
                  <a:lnTo>
                    <a:pt x="1718" y="3351"/>
                  </a:lnTo>
                  <a:lnTo>
                    <a:pt x="1736" y="3384"/>
                  </a:lnTo>
                  <a:lnTo>
                    <a:pt x="1743" y="3377"/>
                  </a:lnTo>
                  <a:lnTo>
                    <a:pt x="1756" y="3397"/>
                  </a:lnTo>
                  <a:lnTo>
                    <a:pt x="1768" y="3415"/>
                  </a:lnTo>
                  <a:lnTo>
                    <a:pt x="1776" y="3432"/>
                  </a:lnTo>
                  <a:lnTo>
                    <a:pt x="1786" y="3450"/>
                  </a:lnTo>
                  <a:lnTo>
                    <a:pt x="1794" y="3468"/>
                  </a:lnTo>
                  <a:lnTo>
                    <a:pt x="1801" y="3485"/>
                  </a:lnTo>
                  <a:lnTo>
                    <a:pt x="1809" y="3503"/>
                  </a:lnTo>
                  <a:lnTo>
                    <a:pt x="1817" y="3523"/>
                  </a:lnTo>
                  <a:lnTo>
                    <a:pt x="1824" y="3544"/>
                  </a:lnTo>
                  <a:lnTo>
                    <a:pt x="1834" y="3564"/>
                  </a:lnTo>
                  <a:lnTo>
                    <a:pt x="1839" y="3566"/>
                  </a:lnTo>
                  <a:lnTo>
                    <a:pt x="1844" y="3569"/>
                  </a:lnTo>
                  <a:lnTo>
                    <a:pt x="1852" y="3571"/>
                  </a:lnTo>
                  <a:lnTo>
                    <a:pt x="1860" y="3574"/>
                  </a:lnTo>
                  <a:lnTo>
                    <a:pt x="1865" y="3574"/>
                  </a:lnTo>
                  <a:lnTo>
                    <a:pt x="1872" y="3574"/>
                  </a:lnTo>
                  <a:lnTo>
                    <a:pt x="1880" y="3571"/>
                  </a:lnTo>
                  <a:lnTo>
                    <a:pt x="1887" y="3569"/>
                  </a:lnTo>
                  <a:lnTo>
                    <a:pt x="1892" y="3564"/>
                  </a:lnTo>
                  <a:lnTo>
                    <a:pt x="1895" y="3556"/>
                  </a:lnTo>
                  <a:lnTo>
                    <a:pt x="1890" y="3544"/>
                  </a:lnTo>
                  <a:lnTo>
                    <a:pt x="1885" y="3531"/>
                  </a:lnTo>
                  <a:lnTo>
                    <a:pt x="1880" y="3518"/>
                  </a:lnTo>
                  <a:lnTo>
                    <a:pt x="1875" y="3506"/>
                  </a:lnTo>
                  <a:lnTo>
                    <a:pt x="1870" y="3493"/>
                  </a:lnTo>
                  <a:lnTo>
                    <a:pt x="1862" y="3483"/>
                  </a:lnTo>
                  <a:lnTo>
                    <a:pt x="1857" y="3470"/>
                  </a:lnTo>
                  <a:lnTo>
                    <a:pt x="1849" y="3460"/>
                  </a:lnTo>
                  <a:lnTo>
                    <a:pt x="1842" y="3450"/>
                  </a:lnTo>
                  <a:lnTo>
                    <a:pt x="1834" y="3440"/>
                  </a:lnTo>
                  <a:lnTo>
                    <a:pt x="1844" y="3430"/>
                  </a:lnTo>
                  <a:lnTo>
                    <a:pt x="1844" y="3425"/>
                  </a:lnTo>
                  <a:lnTo>
                    <a:pt x="1844" y="3422"/>
                  </a:lnTo>
                  <a:lnTo>
                    <a:pt x="1842" y="3420"/>
                  </a:lnTo>
                  <a:lnTo>
                    <a:pt x="1837" y="3417"/>
                  </a:lnTo>
                  <a:lnTo>
                    <a:pt x="1834" y="3415"/>
                  </a:lnTo>
                  <a:lnTo>
                    <a:pt x="1829" y="3415"/>
                  </a:lnTo>
                  <a:lnTo>
                    <a:pt x="1824" y="3412"/>
                  </a:lnTo>
                  <a:lnTo>
                    <a:pt x="1822" y="3409"/>
                  </a:lnTo>
                  <a:lnTo>
                    <a:pt x="1817" y="3407"/>
                  </a:lnTo>
                  <a:lnTo>
                    <a:pt x="1814" y="3404"/>
                  </a:lnTo>
                  <a:lnTo>
                    <a:pt x="1806" y="3366"/>
                  </a:lnTo>
                  <a:lnTo>
                    <a:pt x="1791" y="3336"/>
                  </a:lnTo>
                  <a:lnTo>
                    <a:pt x="1771" y="3308"/>
                  </a:lnTo>
                  <a:lnTo>
                    <a:pt x="1748" y="3283"/>
                  </a:lnTo>
                  <a:lnTo>
                    <a:pt x="1720" y="3258"/>
                  </a:lnTo>
                  <a:lnTo>
                    <a:pt x="1695" y="3235"/>
                  </a:lnTo>
                  <a:lnTo>
                    <a:pt x="1667" y="3212"/>
                  </a:lnTo>
                  <a:lnTo>
                    <a:pt x="1644" y="3187"/>
                  </a:lnTo>
                  <a:lnTo>
                    <a:pt x="1622" y="3159"/>
                  </a:lnTo>
                  <a:lnTo>
                    <a:pt x="1604" y="3128"/>
                  </a:lnTo>
                  <a:lnTo>
                    <a:pt x="1612" y="3126"/>
                  </a:lnTo>
                  <a:lnTo>
                    <a:pt x="1619" y="3118"/>
                  </a:lnTo>
                  <a:lnTo>
                    <a:pt x="1627" y="3113"/>
                  </a:lnTo>
                  <a:lnTo>
                    <a:pt x="1634" y="3106"/>
                  </a:lnTo>
                  <a:lnTo>
                    <a:pt x="1642" y="3098"/>
                  </a:lnTo>
                  <a:lnTo>
                    <a:pt x="1647" y="3091"/>
                  </a:lnTo>
                  <a:lnTo>
                    <a:pt x="1655" y="3083"/>
                  </a:lnTo>
                  <a:lnTo>
                    <a:pt x="1662" y="3078"/>
                  </a:lnTo>
                  <a:lnTo>
                    <a:pt x="1672" y="3075"/>
                  </a:lnTo>
                  <a:lnTo>
                    <a:pt x="1680" y="3073"/>
                  </a:lnTo>
                  <a:lnTo>
                    <a:pt x="1690" y="3123"/>
                  </a:lnTo>
                  <a:lnTo>
                    <a:pt x="1708" y="3164"/>
                  </a:lnTo>
                  <a:lnTo>
                    <a:pt x="1733" y="3199"/>
                  </a:lnTo>
                  <a:lnTo>
                    <a:pt x="1766" y="3230"/>
                  </a:lnTo>
                  <a:lnTo>
                    <a:pt x="1804" y="3258"/>
                  </a:lnTo>
                  <a:lnTo>
                    <a:pt x="1842" y="3285"/>
                  </a:lnTo>
                  <a:lnTo>
                    <a:pt x="1877" y="3313"/>
                  </a:lnTo>
                  <a:lnTo>
                    <a:pt x="1913" y="3344"/>
                  </a:lnTo>
                  <a:lnTo>
                    <a:pt x="1943" y="3382"/>
                  </a:lnTo>
                  <a:lnTo>
                    <a:pt x="1966" y="3422"/>
                  </a:lnTo>
                  <a:lnTo>
                    <a:pt x="1946" y="3496"/>
                  </a:lnTo>
                  <a:lnTo>
                    <a:pt x="1940" y="3569"/>
                  </a:lnTo>
                  <a:lnTo>
                    <a:pt x="1946" y="3637"/>
                  </a:lnTo>
                  <a:lnTo>
                    <a:pt x="1961" y="3706"/>
                  </a:lnTo>
                  <a:lnTo>
                    <a:pt x="1981" y="3771"/>
                  </a:lnTo>
                  <a:lnTo>
                    <a:pt x="2004" y="3837"/>
                  </a:lnTo>
                  <a:lnTo>
                    <a:pt x="2029" y="3906"/>
                  </a:lnTo>
                  <a:lnTo>
                    <a:pt x="2049" y="3971"/>
                  </a:lnTo>
                  <a:lnTo>
                    <a:pt x="2067" y="4040"/>
                  </a:lnTo>
                  <a:lnTo>
                    <a:pt x="2075" y="4108"/>
                  </a:lnTo>
                  <a:lnTo>
                    <a:pt x="2077" y="4106"/>
                  </a:lnTo>
                  <a:lnTo>
                    <a:pt x="2080" y="4100"/>
                  </a:lnTo>
                  <a:lnTo>
                    <a:pt x="2082" y="4095"/>
                  </a:lnTo>
                  <a:lnTo>
                    <a:pt x="2082" y="4093"/>
                  </a:lnTo>
                  <a:lnTo>
                    <a:pt x="2082" y="4088"/>
                  </a:lnTo>
                  <a:lnTo>
                    <a:pt x="2082" y="4083"/>
                  </a:lnTo>
                  <a:lnTo>
                    <a:pt x="2082" y="4078"/>
                  </a:lnTo>
                  <a:lnTo>
                    <a:pt x="2082" y="4073"/>
                  </a:lnTo>
                  <a:lnTo>
                    <a:pt x="2082" y="4068"/>
                  </a:lnTo>
                  <a:lnTo>
                    <a:pt x="2082" y="4063"/>
                  </a:lnTo>
                  <a:lnTo>
                    <a:pt x="2090" y="4052"/>
                  </a:lnTo>
                  <a:lnTo>
                    <a:pt x="2095" y="4040"/>
                  </a:lnTo>
                  <a:lnTo>
                    <a:pt x="2100" y="4030"/>
                  </a:lnTo>
                  <a:lnTo>
                    <a:pt x="2102" y="4019"/>
                  </a:lnTo>
                  <a:lnTo>
                    <a:pt x="2105" y="4007"/>
                  </a:lnTo>
                  <a:lnTo>
                    <a:pt x="2107" y="3997"/>
                  </a:lnTo>
                  <a:lnTo>
                    <a:pt x="2113" y="3987"/>
                  </a:lnTo>
                  <a:lnTo>
                    <a:pt x="2118" y="3979"/>
                  </a:lnTo>
                  <a:lnTo>
                    <a:pt x="2125" y="3971"/>
                  </a:lnTo>
                  <a:lnTo>
                    <a:pt x="2138" y="3964"/>
                  </a:lnTo>
                  <a:lnTo>
                    <a:pt x="2133" y="3961"/>
                  </a:lnTo>
                  <a:lnTo>
                    <a:pt x="2130" y="3961"/>
                  </a:lnTo>
                  <a:lnTo>
                    <a:pt x="2130" y="3959"/>
                  </a:lnTo>
                  <a:lnTo>
                    <a:pt x="2128" y="3956"/>
                  </a:lnTo>
                  <a:lnTo>
                    <a:pt x="2128" y="3954"/>
                  </a:lnTo>
                  <a:lnTo>
                    <a:pt x="2125" y="3951"/>
                  </a:lnTo>
                  <a:lnTo>
                    <a:pt x="2125" y="3946"/>
                  </a:lnTo>
                  <a:lnTo>
                    <a:pt x="2125" y="3944"/>
                  </a:lnTo>
                  <a:lnTo>
                    <a:pt x="2125" y="3941"/>
                  </a:lnTo>
                  <a:lnTo>
                    <a:pt x="2125" y="3938"/>
                  </a:lnTo>
                  <a:lnTo>
                    <a:pt x="2140" y="3936"/>
                  </a:lnTo>
                  <a:lnTo>
                    <a:pt x="2148" y="3931"/>
                  </a:lnTo>
                  <a:lnTo>
                    <a:pt x="2150" y="3923"/>
                  </a:lnTo>
                  <a:lnTo>
                    <a:pt x="2153" y="3913"/>
                  </a:lnTo>
                  <a:lnTo>
                    <a:pt x="2153" y="3903"/>
                  </a:lnTo>
                  <a:lnTo>
                    <a:pt x="2153" y="3893"/>
                  </a:lnTo>
                  <a:lnTo>
                    <a:pt x="2156" y="3880"/>
                  </a:lnTo>
                  <a:lnTo>
                    <a:pt x="2161" y="3873"/>
                  </a:lnTo>
                  <a:lnTo>
                    <a:pt x="2168" y="3865"/>
                  </a:lnTo>
                  <a:lnTo>
                    <a:pt x="2181" y="3860"/>
                  </a:lnTo>
                  <a:lnTo>
                    <a:pt x="2183" y="3847"/>
                  </a:lnTo>
                  <a:lnTo>
                    <a:pt x="2186" y="3835"/>
                  </a:lnTo>
                  <a:lnTo>
                    <a:pt x="2191" y="3822"/>
                  </a:lnTo>
                  <a:lnTo>
                    <a:pt x="2199" y="3809"/>
                  </a:lnTo>
                  <a:lnTo>
                    <a:pt x="2204" y="3797"/>
                  </a:lnTo>
                  <a:lnTo>
                    <a:pt x="2211" y="3787"/>
                  </a:lnTo>
                  <a:lnTo>
                    <a:pt x="2219" y="3774"/>
                  </a:lnTo>
                  <a:lnTo>
                    <a:pt x="2224" y="3759"/>
                  </a:lnTo>
                  <a:lnTo>
                    <a:pt x="2229" y="3746"/>
                  </a:lnTo>
                  <a:lnTo>
                    <a:pt x="2234" y="3733"/>
                  </a:lnTo>
                  <a:lnTo>
                    <a:pt x="2264" y="3754"/>
                  </a:lnTo>
                  <a:lnTo>
                    <a:pt x="2295" y="3774"/>
                  </a:lnTo>
                  <a:lnTo>
                    <a:pt x="2325" y="3792"/>
                  </a:lnTo>
                  <a:lnTo>
                    <a:pt x="2355" y="3809"/>
                  </a:lnTo>
                  <a:lnTo>
                    <a:pt x="2388" y="3825"/>
                  </a:lnTo>
                  <a:lnTo>
                    <a:pt x="2419" y="3840"/>
                  </a:lnTo>
                  <a:lnTo>
                    <a:pt x="2452" y="3852"/>
                  </a:lnTo>
                  <a:lnTo>
                    <a:pt x="2487" y="3865"/>
                  </a:lnTo>
                  <a:lnTo>
                    <a:pt x="2520" y="3875"/>
                  </a:lnTo>
                  <a:lnTo>
                    <a:pt x="2555" y="3885"/>
                  </a:lnTo>
                  <a:lnTo>
                    <a:pt x="2563" y="3888"/>
                  </a:lnTo>
                  <a:lnTo>
                    <a:pt x="2568" y="3890"/>
                  </a:lnTo>
                  <a:lnTo>
                    <a:pt x="2576" y="3898"/>
                  </a:lnTo>
                  <a:lnTo>
                    <a:pt x="2581" y="3903"/>
                  </a:lnTo>
                  <a:lnTo>
                    <a:pt x="2586" y="3908"/>
                  </a:lnTo>
                  <a:lnTo>
                    <a:pt x="2593" y="3916"/>
                  </a:lnTo>
                  <a:lnTo>
                    <a:pt x="2598" y="3921"/>
                  </a:lnTo>
                  <a:lnTo>
                    <a:pt x="2603" y="3926"/>
                  </a:lnTo>
                  <a:lnTo>
                    <a:pt x="2608" y="3928"/>
                  </a:lnTo>
                  <a:lnTo>
                    <a:pt x="2614" y="3931"/>
                  </a:lnTo>
                  <a:lnTo>
                    <a:pt x="2626" y="3982"/>
                  </a:lnTo>
                  <a:lnTo>
                    <a:pt x="2636" y="3987"/>
                  </a:lnTo>
                  <a:lnTo>
                    <a:pt x="2641" y="3997"/>
                  </a:lnTo>
                  <a:lnTo>
                    <a:pt x="2644" y="4004"/>
                  </a:lnTo>
                  <a:lnTo>
                    <a:pt x="2644" y="4017"/>
                  </a:lnTo>
                  <a:lnTo>
                    <a:pt x="2641" y="4027"/>
                  </a:lnTo>
                  <a:lnTo>
                    <a:pt x="2641" y="4037"/>
                  </a:lnTo>
                  <a:lnTo>
                    <a:pt x="2644" y="4047"/>
                  </a:lnTo>
                  <a:lnTo>
                    <a:pt x="2649" y="4055"/>
                  </a:lnTo>
                  <a:lnTo>
                    <a:pt x="2657" y="4060"/>
                  </a:lnTo>
                  <a:lnTo>
                    <a:pt x="2669" y="4063"/>
                  </a:lnTo>
                  <a:lnTo>
                    <a:pt x="2674" y="4080"/>
                  </a:lnTo>
                  <a:lnTo>
                    <a:pt x="2677" y="4100"/>
                  </a:lnTo>
                  <a:lnTo>
                    <a:pt x="2679" y="4118"/>
                  </a:lnTo>
                  <a:lnTo>
                    <a:pt x="2679" y="4138"/>
                  </a:lnTo>
                  <a:lnTo>
                    <a:pt x="2677" y="4159"/>
                  </a:lnTo>
                  <a:lnTo>
                    <a:pt x="2674" y="4176"/>
                  </a:lnTo>
                  <a:lnTo>
                    <a:pt x="2667" y="4194"/>
                  </a:lnTo>
                  <a:lnTo>
                    <a:pt x="2657" y="4209"/>
                  </a:lnTo>
                  <a:lnTo>
                    <a:pt x="2644" y="4222"/>
                  </a:lnTo>
                  <a:lnTo>
                    <a:pt x="2626" y="4230"/>
                  </a:lnTo>
                  <a:lnTo>
                    <a:pt x="2616" y="4245"/>
                  </a:lnTo>
                  <a:lnTo>
                    <a:pt x="2611" y="4260"/>
                  </a:lnTo>
                  <a:lnTo>
                    <a:pt x="2611" y="4273"/>
                  </a:lnTo>
                  <a:lnTo>
                    <a:pt x="2614" y="4288"/>
                  </a:lnTo>
                  <a:lnTo>
                    <a:pt x="2619" y="4303"/>
                  </a:lnTo>
                  <a:lnTo>
                    <a:pt x="2626" y="4318"/>
                  </a:lnTo>
                  <a:lnTo>
                    <a:pt x="2634" y="4331"/>
                  </a:lnTo>
                  <a:lnTo>
                    <a:pt x="2641" y="4346"/>
                  </a:lnTo>
                  <a:lnTo>
                    <a:pt x="2649" y="4361"/>
                  </a:lnTo>
                  <a:lnTo>
                    <a:pt x="2651" y="4374"/>
                  </a:lnTo>
                  <a:lnTo>
                    <a:pt x="2659" y="4364"/>
                  </a:lnTo>
                  <a:lnTo>
                    <a:pt x="2664" y="4371"/>
                  </a:lnTo>
                  <a:lnTo>
                    <a:pt x="2672" y="4376"/>
                  </a:lnTo>
                  <a:lnTo>
                    <a:pt x="2679" y="4379"/>
                  </a:lnTo>
                  <a:lnTo>
                    <a:pt x="2687" y="4376"/>
                  </a:lnTo>
                  <a:lnTo>
                    <a:pt x="2694" y="4374"/>
                  </a:lnTo>
                  <a:lnTo>
                    <a:pt x="2705" y="4369"/>
                  </a:lnTo>
                  <a:lnTo>
                    <a:pt x="2715" y="4364"/>
                  </a:lnTo>
                  <a:lnTo>
                    <a:pt x="2722" y="4359"/>
                  </a:lnTo>
                  <a:lnTo>
                    <a:pt x="2732" y="4354"/>
                  </a:lnTo>
                  <a:lnTo>
                    <a:pt x="2740" y="4349"/>
                  </a:lnTo>
                  <a:lnTo>
                    <a:pt x="2743" y="4331"/>
                  </a:lnTo>
                  <a:lnTo>
                    <a:pt x="2745" y="4318"/>
                  </a:lnTo>
                  <a:lnTo>
                    <a:pt x="2753" y="4306"/>
                  </a:lnTo>
                  <a:lnTo>
                    <a:pt x="2763" y="4298"/>
                  </a:lnTo>
                  <a:lnTo>
                    <a:pt x="2775" y="4290"/>
                  </a:lnTo>
                  <a:lnTo>
                    <a:pt x="2788" y="4285"/>
                  </a:lnTo>
                  <a:lnTo>
                    <a:pt x="2801" y="4278"/>
                  </a:lnTo>
                  <a:lnTo>
                    <a:pt x="2813" y="4273"/>
                  </a:lnTo>
                  <a:lnTo>
                    <a:pt x="2826" y="4268"/>
                  </a:lnTo>
                  <a:lnTo>
                    <a:pt x="2836" y="4260"/>
                  </a:lnTo>
                  <a:lnTo>
                    <a:pt x="2844" y="4265"/>
                  </a:lnTo>
                  <a:lnTo>
                    <a:pt x="2851" y="4270"/>
                  </a:lnTo>
                  <a:lnTo>
                    <a:pt x="2854" y="4278"/>
                  </a:lnTo>
                  <a:lnTo>
                    <a:pt x="2856" y="4285"/>
                  </a:lnTo>
                  <a:lnTo>
                    <a:pt x="2861" y="4293"/>
                  </a:lnTo>
                  <a:lnTo>
                    <a:pt x="2864" y="4300"/>
                  </a:lnTo>
                  <a:lnTo>
                    <a:pt x="2869" y="4306"/>
                  </a:lnTo>
                  <a:lnTo>
                    <a:pt x="2874" y="4311"/>
                  </a:lnTo>
                  <a:lnTo>
                    <a:pt x="2882" y="4313"/>
                  </a:lnTo>
                  <a:lnTo>
                    <a:pt x="2892" y="4311"/>
                  </a:lnTo>
                  <a:lnTo>
                    <a:pt x="2887" y="4295"/>
                  </a:lnTo>
                  <a:lnTo>
                    <a:pt x="2882" y="4278"/>
                  </a:lnTo>
                  <a:lnTo>
                    <a:pt x="2877" y="4257"/>
                  </a:lnTo>
                  <a:lnTo>
                    <a:pt x="2872" y="4237"/>
                  </a:lnTo>
                  <a:lnTo>
                    <a:pt x="2867" y="4214"/>
                  </a:lnTo>
                  <a:lnTo>
                    <a:pt x="2859" y="4194"/>
                  </a:lnTo>
                  <a:lnTo>
                    <a:pt x="2849" y="4176"/>
                  </a:lnTo>
                  <a:lnTo>
                    <a:pt x="2834" y="4161"/>
                  </a:lnTo>
                  <a:lnTo>
                    <a:pt x="2816" y="4149"/>
                  </a:lnTo>
                  <a:lnTo>
                    <a:pt x="2793" y="4141"/>
                  </a:lnTo>
                  <a:lnTo>
                    <a:pt x="2791" y="4136"/>
                  </a:lnTo>
                  <a:lnTo>
                    <a:pt x="2791" y="4131"/>
                  </a:lnTo>
                  <a:lnTo>
                    <a:pt x="2791" y="4126"/>
                  </a:lnTo>
                  <a:lnTo>
                    <a:pt x="2796" y="4123"/>
                  </a:lnTo>
                  <a:lnTo>
                    <a:pt x="2798" y="4121"/>
                  </a:lnTo>
                  <a:lnTo>
                    <a:pt x="2803" y="4118"/>
                  </a:lnTo>
                  <a:lnTo>
                    <a:pt x="2808" y="4116"/>
                  </a:lnTo>
                  <a:lnTo>
                    <a:pt x="2813" y="4113"/>
                  </a:lnTo>
                  <a:lnTo>
                    <a:pt x="2818" y="4111"/>
                  </a:lnTo>
                  <a:lnTo>
                    <a:pt x="2821" y="4108"/>
                  </a:lnTo>
                  <a:lnTo>
                    <a:pt x="2811" y="4098"/>
                  </a:lnTo>
                  <a:lnTo>
                    <a:pt x="2806" y="4090"/>
                  </a:lnTo>
                  <a:lnTo>
                    <a:pt x="2803" y="4080"/>
                  </a:lnTo>
                  <a:lnTo>
                    <a:pt x="2806" y="4070"/>
                  </a:lnTo>
                  <a:lnTo>
                    <a:pt x="2808" y="4063"/>
                  </a:lnTo>
                  <a:lnTo>
                    <a:pt x="2813" y="4052"/>
                  </a:lnTo>
                  <a:lnTo>
                    <a:pt x="2821" y="4045"/>
                  </a:lnTo>
                  <a:lnTo>
                    <a:pt x="2826" y="4035"/>
                  </a:lnTo>
                  <a:lnTo>
                    <a:pt x="2834" y="4027"/>
                  </a:lnTo>
                  <a:lnTo>
                    <a:pt x="2836" y="4019"/>
                  </a:lnTo>
                  <a:lnTo>
                    <a:pt x="2839" y="4014"/>
                  </a:lnTo>
                  <a:lnTo>
                    <a:pt x="2841" y="4009"/>
                  </a:lnTo>
                  <a:lnTo>
                    <a:pt x="2844" y="4004"/>
                  </a:lnTo>
                  <a:lnTo>
                    <a:pt x="2844" y="3999"/>
                  </a:lnTo>
                  <a:lnTo>
                    <a:pt x="2844" y="3994"/>
                  </a:lnTo>
                  <a:lnTo>
                    <a:pt x="2844" y="3992"/>
                  </a:lnTo>
                  <a:lnTo>
                    <a:pt x="2841" y="3987"/>
                  </a:lnTo>
                  <a:lnTo>
                    <a:pt x="2839" y="3982"/>
                  </a:lnTo>
                  <a:lnTo>
                    <a:pt x="2834" y="3979"/>
                  </a:lnTo>
                  <a:lnTo>
                    <a:pt x="2829" y="3974"/>
                  </a:lnTo>
                  <a:lnTo>
                    <a:pt x="2867" y="3938"/>
                  </a:lnTo>
                  <a:lnTo>
                    <a:pt x="2861" y="3938"/>
                  </a:lnTo>
                  <a:lnTo>
                    <a:pt x="2859" y="3938"/>
                  </a:lnTo>
                  <a:lnTo>
                    <a:pt x="2856" y="3936"/>
                  </a:lnTo>
                  <a:lnTo>
                    <a:pt x="2854" y="3933"/>
                  </a:lnTo>
                  <a:lnTo>
                    <a:pt x="2851" y="3933"/>
                  </a:lnTo>
                  <a:lnTo>
                    <a:pt x="2849" y="3931"/>
                  </a:lnTo>
                  <a:lnTo>
                    <a:pt x="2846" y="3926"/>
                  </a:lnTo>
                  <a:lnTo>
                    <a:pt x="2844" y="3923"/>
                  </a:lnTo>
                  <a:lnTo>
                    <a:pt x="2841" y="3921"/>
                  </a:lnTo>
                  <a:lnTo>
                    <a:pt x="2836" y="3918"/>
                  </a:lnTo>
                  <a:lnTo>
                    <a:pt x="2874" y="3885"/>
                  </a:lnTo>
                  <a:lnTo>
                    <a:pt x="2869" y="3885"/>
                  </a:lnTo>
                  <a:lnTo>
                    <a:pt x="2867" y="3885"/>
                  </a:lnTo>
                  <a:lnTo>
                    <a:pt x="2864" y="3885"/>
                  </a:lnTo>
                  <a:lnTo>
                    <a:pt x="2861" y="3883"/>
                  </a:lnTo>
                  <a:lnTo>
                    <a:pt x="2859" y="3880"/>
                  </a:lnTo>
                  <a:lnTo>
                    <a:pt x="2856" y="3878"/>
                  </a:lnTo>
                  <a:lnTo>
                    <a:pt x="2854" y="3875"/>
                  </a:lnTo>
                  <a:lnTo>
                    <a:pt x="2851" y="3873"/>
                  </a:lnTo>
                  <a:lnTo>
                    <a:pt x="2851" y="3870"/>
                  </a:lnTo>
                  <a:lnTo>
                    <a:pt x="2849" y="3868"/>
                  </a:lnTo>
                  <a:lnTo>
                    <a:pt x="2851" y="3863"/>
                  </a:lnTo>
                  <a:lnTo>
                    <a:pt x="2856" y="3860"/>
                  </a:lnTo>
                  <a:lnTo>
                    <a:pt x="2859" y="3855"/>
                  </a:lnTo>
                  <a:lnTo>
                    <a:pt x="2861" y="3852"/>
                  </a:lnTo>
                  <a:lnTo>
                    <a:pt x="2864" y="3847"/>
                  </a:lnTo>
                  <a:lnTo>
                    <a:pt x="2864" y="3842"/>
                  </a:lnTo>
                  <a:lnTo>
                    <a:pt x="2867" y="3837"/>
                  </a:lnTo>
                  <a:lnTo>
                    <a:pt x="2867" y="3832"/>
                  </a:lnTo>
                  <a:lnTo>
                    <a:pt x="2867" y="3827"/>
                  </a:lnTo>
                  <a:lnTo>
                    <a:pt x="2867" y="3822"/>
                  </a:lnTo>
                  <a:lnTo>
                    <a:pt x="2884" y="3802"/>
                  </a:lnTo>
                  <a:lnTo>
                    <a:pt x="2902" y="3779"/>
                  </a:lnTo>
                  <a:lnTo>
                    <a:pt x="2922" y="3756"/>
                  </a:lnTo>
                  <a:lnTo>
                    <a:pt x="2940" y="3733"/>
                  </a:lnTo>
                  <a:lnTo>
                    <a:pt x="2960" y="3711"/>
                  </a:lnTo>
                  <a:lnTo>
                    <a:pt x="2978" y="3685"/>
                  </a:lnTo>
                  <a:lnTo>
                    <a:pt x="2996" y="3660"/>
                  </a:lnTo>
                  <a:lnTo>
                    <a:pt x="3013" y="3635"/>
                  </a:lnTo>
                  <a:lnTo>
                    <a:pt x="3028" y="3609"/>
                  </a:lnTo>
                  <a:lnTo>
                    <a:pt x="3044" y="3582"/>
                  </a:lnTo>
                  <a:lnTo>
                    <a:pt x="3069" y="3617"/>
                  </a:lnTo>
                  <a:lnTo>
                    <a:pt x="3092" y="3652"/>
                  </a:lnTo>
                  <a:lnTo>
                    <a:pt x="3117" y="3688"/>
                  </a:lnTo>
                  <a:lnTo>
                    <a:pt x="3140" y="3723"/>
                  </a:lnTo>
                  <a:lnTo>
                    <a:pt x="3165" y="3759"/>
                  </a:lnTo>
                  <a:lnTo>
                    <a:pt x="3190" y="3794"/>
                  </a:lnTo>
                  <a:lnTo>
                    <a:pt x="3216" y="3830"/>
                  </a:lnTo>
                  <a:lnTo>
                    <a:pt x="3241" y="3865"/>
                  </a:lnTo>
                  <a:lnTo>
                    <a:pt x="3266" y="3898"/>
                  </a:lnTo>
                  <a:lnTo>
                    <a:pt x="3292" y="3931"/>
                  </a:lnTo>
                  <a:lnTo>
                    <a:pt x="3312" y="3931"/>
                  </a:lnTo>
                  <a:lnTo>
                    <a:pt x="3312" y="3898"/>
                  </a:lnTo>
                  <a:lnTo>
                    <a:pt x="3312" y="3868"/>
                  </a:lnTo>
                  <a:lnTo>
                    <a:pt x="3309" y="3832"/>
                  </a:lnTo>
                  <a:lnTo>
                    <a:pt x="3309" y="3799"/>
                  </a:lnTo>
                  <a:lnTo>
                    <a:pt x="3307" y="3764"/>
                  </a:lnTo>
                  <a:lnTo>
                    <a:pt x="3307" y="3728"/>
                  </a:lnTo>
                  <a:lnTo>
                    <a:pt x="3309" y="3695"/>
                  </a:lnTo>
                  <a:lnTo>
                    <a:pt x="3312" y="3663"/>
                  </a:lnTo>
                  <a:lnTo>
                    <a:pt x="3317" y="3630"/>
                  </a:lnTo>
                  <a:lnTo>
                    <a:pt x="3327" y="3599"/>
                  </a:lnTo>
                  <a:lnTo>
                    <a:pt x="3335" y="3587"/>
                  </a:lnTo>
                  <a:lnTo>
                    <a:pt x="3340" y="3574"/>
                  </a:lnTo>
                  <a:lnTo>
                    <a:pt x="3345" y="3561"/>
                  </a:lnTo>
                  <a:lnTo>
                    <a:pt x="3345" y="3549"/>
                  </a:lnTo>
                  <a:lnTo>
                    <a:pt x="3345" y="3536"/>
                  </a:lnTo>
                  <a:lnTo>
                    <a:pt x="3340" y="3523"/>
                  </a:lnTo>
                  <a:lnTo>
                    <a:pt x="3335" y="3511"/>
                  </a:lnTo>
                  <a:lnTo>
                    <a:pt x="3330" y="3501"/>
                  </a:lnTo>
                  <a:lnTo>
                    <a:pt x="3319" y="3488"/>
                  </a:lnTo>
                  <a:lnTo>
                    <a:pt x="3312" y="3475"/>
                  </a:lnTo>
                  <a:lnTo>
                    <a:pt x="3309" y="3450"/>
                  </a:lnTo>
                  <a:lnTo>
                    <a:pt x="3312" y="3427"/>
                  </a:lnTo>
                  <a:lnTo>
                    <a:pt x="3322" y="3407"/>
                  </a:lnTo>
                  <a:lnTo>
                    <a:pt x="3332" y="3384"/>
                  </a:lnTo>
                  <a:lnTo>
                    <a:pt x="3347" y="3364"/>
                  </a:lnTo>
                  <a:lnTo>
                    <a:pt x="3365" y="3344"/>
                  </a:lnTo>
                  <a:lnTo>
                    <a:pt x="3380" y="3323"/>
                  </a:lnTo>
                  <a:lnTo>
                    <a:pt x="3398" y="3303"/>
                  </a:lnTo>
                  <a:lnTo>
                    <a:pt x="3413" y="3283"/>
                  </a:lnTo>
                  <a:lnTo>
                    <a:pt x="3426" y="3263"/>
                  </a:lnTo>
                  <a:lnTo>
                    <a:pt x="3534" y="3316"/>
                  </a:lnTo>
                  <a:lnTo>
                    <a:pt x="3562" y="3323"/>
                  </a:lnTo>
                  <a:lnTo>
                    <a:pt x="3593" y="3336"/>
                  </a:lnTo>
                  <a:lnTo>
                    <a:pt x="3621" y="3349"/>
                  </a:lnTo>
                  <a:lnTo>
                    <a:pt x="3651" y="3359"/>
                  </a:lnTo>
                  <a:lnTo>
                    <a:pt x="3681" y="3371"/>
                  </a:lnTo>
                  <a:lnTo>
                    <a:pt x="3712" y="3382"/>
                  </a:lnTo>
                  <a:lnTo>
                    <a:pt x="3739" y="3392"/>
                  </a:lnTo>
                  <a:lnTo>
                    <a:pt x="3770" y="3399"/>
                  </a:lnTo>
                  <a:lnTo>
                    <a:pt x="3798" y="3402"/>
                  </a:lnTo>
                  <a:lnTo>
                    <a:pt x="3825" y="3404"/>
                  </a:lnTo>
                  <a:lnTo>
                    <a:pt x="3815" y="3371"/>
                  </a:lnTo>
                  <a:lnTo>
                    <a:pt x="3780" y="3349"/>
                  </a:lnTo>
                  <a:lnTo>
                    <a:pt x="3744" y="3331"/>
                  </a:lnTo>
                  <a:lnTo>
                    <a:pt x="3709" y="3316"/>
                  </a:lnTo>
                  <a:lnTo>
                    <a:pt x="3671" y="3303"/>
                  </a:lnTo>
                  <a:lnTo>
                    <a:pt x="3633" y="3290"/>
                  </a:lnTo>
                  <a:lnTo>
                    <a:pt x="3595" y="3280"/>
                  </a:lnTo>
                  <a:lnTo>
                    <a:pt x="3557" y="3268"/>
                  </a:lnTo>
                  <a:lnTo>
                    <a:pt x="3519" y="3255"/>
                  </a:lnTo>
                  <a:lnTo>
                    <a:pt x="3481" y="3242"/>
                  </a:lnTo>
                  <a:lnTo>
                    <a:pt x="3443" y="3225"/>
                  </a:lnTo>
                  <a:lnTo>
                    <a:pt x="3446" y="3204"/>
                  </a:lnTo>
                  <a:lnTo>
                    <a:pt x="3446" y="3184"/>
                  </a:lnTo>
                  <a:lnTo>
                    <a:pt x="3446" y="3166"/>
                  </a:lnTo>
                  <a:lnTo>
                    <a:pt x="3441" y="3146"/>
                  </a:lnTo>
                  <a:lnTo>
                    <a:pt x="3436" y="3128"/>
                  </a:lnTo>
                  <a:lnTo>
                    <a:pt x="3428" y="3111"/>
                  </a:lnTo>
                  <a:lnTo>
                    <a:pt x="3421" y="3096"/>
                  </a:lnTo>
                  <a:lnTo>
                    <a:pt x="3408" y="3078"/>
                  </a:lnTo>
                  <a:lnTo>
                    <a:pt x="3395" y="3063"/>
                  </a:lnTo>
                  <a:lnTo>
                    <a:pt x="3383" y="3047"/>
                  </a:lnTo>
                  <a:lnTo>
                    <a:pt x="3403" y="2999"/>
                  </a:lnTo>
                  <a:lnTo>
                    <a:pt x="3426" y="2951"/>
                  </a:lnTo>
                  <a:lnTo>
                    <a:pt x="3446" y="2903"/>
                  </a:lnTo>
                  <a:lnTo>
                    <a:pt x="3466" y="2853"/>
                  </a:lnTo>
                  <a:lnTo>
                    <a:pt x="3486" y="2804"/>
                  </a:lnTo>
                  <a:lnTo>
                    <a:pt x="3502" y="2754"/>
                  </a:lnTo>
                  <a:lnTo>
                    <a:pt x="3517" y="2701"/>
                  </a:lnTo>
                  <a:lnTo>
                    <a:pt x="3532" y="2650"/>
                  </a:lnTo>
                  <a:lnTo>
                    <a:pt x="3542" y="2594"/>
                  </a:lnTo>
                  <a:lnTo>
                    <a:pt x="3547" y="2541"/>
                  </a:lnTo>
                  <a:lnTo>
                    <a:pt x="3555" y="2551"/>
                  </a:lnTo>
                  <a:lnTo>
                    <a:pt x="3560" y="2564"/>
                  </a:lnTo>
                  <a:lnTo>
                    <a:pt x="3565" y="2579"/>
                  </a:lnTo>
                  <a:lnTo>
                    <a:pt x="3567" y="2594"/>
                  </a:lnTo>
                  <a:lnTo>
                    <a:pt x="3570" y="2610"/>
                  </a:lnTo>
                  <a:lnTo>
                    <a:pt x="3575" y="2627"/>
                  </a:lnTo>
                  <a:lnTo>
                    <a:pt x="3577" y="2642"/>
                  </a:lnTo>
                  <a:lnTo>
                    <a:pt x="3580" y="2660"/>
                  </a:lnTo>
                  <a:lnTo>
                    <a:pt x="3583" y="2675"/>
                  </a:lnTo>
                  <a:lnTo>
                    <a:pt x="3585" y="2693"/>
                  </a:lnTo>
                  <a:lnTo>
                    <a:pt x="3593" y="2703"/>
                  </a:lnTo>
                  <a:lnTo>
                    <a:pt x="3598" y="2716"/>
                  </a:lnTo>
                  <a:lnTo>
                    <a:pt x="3605" y="2729"/>
                  </a:lnTo>
                  <a:lnTo>
                    <a:pt x="3613" y="2741"/>
                  </a:lnTo>
                  <a:lnTo>
                    <a:pt x="3621" y="2754"/>
                  </a:lnTo>
                  <a:lnTo>
                    <a:pt x="3631" y="2764"/>
                  </a:lnTo>
                  <a:lnTo>
                    <a:pt x="3641" y="2774"/>
                  </a:lnTo>
                  <a:lnTo>
                    <a:pt x="3653" y="2779"/>
                  </a:lnTo>
                  <a:lnTo>
                    <a:pt x="3666" y="2782"/>
                  </a:lnTo>
                  <a:lnTo>
                    <a:pt x="3681" y="2782"/>
                  </a:lnTo>
                  <a:lnTo>
                    <a:pt x="3696" y="2777"/>
                  </a:lnTo>
                  <a:lnTo>
                    <a:pt x="3707" y="2772"/>
                  </a:lnTo>
                  <a:lnTo>
                    <a:pt x="3712" y="2761"/>
                  </a:lnTo>
                  <a:lnTo>
                    <a:pt x="3717" y="2751"/>
                  </a:lnTo>
                  <a:lnTo>
                    <a:pt x="3719" y="2739"/>
                  </a:lnTo>
                  <a:lnTo>
                    <a:pt x="3719" y="2726"/>
                  </a:lnTo>
                  <a:lnTo>
                    <a:pt x="3717" y="2713"/>
                  </a:lnTo>
                  <a:lnTo>
                    <a:pt x="3717" y="2703"/>
                  </a:lnTo>
                  <a:lnTo>
                    <a:pt x="3717" y="2693"/>
                  </a:lnTo>
                  <a:lnTo>
                    <a:pt x="3719" y="2686"/>
                  </a:lnTo>
                  <a:lnTo>
                    <a:pt x="3762" y="2693"/>
                  </a:lnTo>
                  <a:lnTo>
                    <a:pt x="3765" y="2696"/>
                  </a:lnTo>
                  <a:lnTo>
                    <a:pt x="3767" y="2701"/>
                  </a:lnTo>
                  <a:lnTo>
                    <a:pt x="3770" y="2706"/>
                  </a:lnTo>
                  <a:lnTo>
                    <a:pt x="3770" y="2711"/>
                  </a:lnTo>
                  <a:lnTo>
                    <a:pt x="3770" y="2716"/>
                  </a:lnTo>
                  <a:lnTo>
                    <a:pt x="3767" y="2721"/>
                  </a:lnTo>
                  <a:lnTo>
                    <a:pt x="3765" y="2726"/>
                  </a:lnTo>
                  <a:lnTo>
                    <a:pt x="3762" y="2729"/>
                  </a:lnTo>
                  <a:lnTo>
                    <a:pt x="3760" y="2734"/>
                  </a:lnTo>
                  <a:lnTo>
                    <a:pt x="3755" y="2736"/>
                  </a:lnTo>
                  <a:lnTo>
                    <a:pt x="3765" y="2759"/>
                  </a:lnTo>
                  <a:lnTo>
                    <a:pt x="3767" y="2777"/>
                  </a:lnTo>
                  <a:lnTo>
                    <a:pt x="3765" y="2794"/>
                  </a:lnTo>
                  <a:lnTo>
                    <a:pt x="3757" y="2810"/>
                  </a:lnTo>
                  <a:lnTo>
                    <a:pt x="3744" y="2827"/>
                  </a:lnTo>
                  <a:lnTo>
                    <a:pt x="3729" y="2842"/>
                  </a:lnTo>
                  <a:lnTo>
                    <a:pt x="3714" y="2858"/>
                  </a:lnTo>
                  <a:lnTo>
                    <a:pt x="3699" y="2873"/>
                  </a:lnTo>
                  <a:lnTo>
                    <a:pt x="3684" y="2888"/>
                  </a:lnTo>
                  <a:lnTo>
                    <a:pt x="3674" y="2908"/>
                  </a:lnTo>
                  <a:lnTo>
                    <a:pt x="3651" y="2916"/>
                  </a:lnTo>
                  <a:lnTo>
                    <a:pt x="3633" y="2929"/>
                  </a:lnTo>
                  <a:lnTo>
                    <a:pt x="3618" y="2944"/>
                  </a:lnTo>
                  <a:lnTo>
                    <a:pt x="3608" y="2961"/>
                  </a:lnTo>
                  <a:lnTo>
                    <a:pt x="3600" y="2979"/>
                  </a:lnTo>
                  <a:lnTo>
                    <a:pt x="3590" y="2999"/>
                  </a:lnTo>
                  <a:lnTo>
                    <a:pt x="3583" y="3020"/>
                  </a:lnTo>
                  <a:lnTo>
                    <a:pt x="3572" y="3037"/>
                  </a:lnTo>
                  <a:lnTo>
                    <a:pt x="3557" y="3053"/>
                  </a:lnTo>
                  <a:lnTo>
                    <a:pt x="3540" y="3068"/>
                  </a:lnTo>
                  <a:lnTo>
                    <a:pt x="3550" y="3070"/>
                  </a:lnTo>
                  <a:lnTo>
                    <a:pt x="3555" y="3078"/>
                  </a:lnTo>
                  <a:lnTo>
                    <a:pt x="3557" y="3085"/>
                  </a:lnTo>
                  <a:lnTo>
                    <a:pt x="3560" y="3096"/>
                  </a:lnTo>
                  <a:lnTo>
                    <a:pt x="3560" y="3106"/>
                  </a:lnTo>
                  <a:lnTo>
                    <a:pt x="3560" y="3116"/>
                  </a:lnTo>
                  <a:lnTo>
                    <a:pt x="3557" y="3126"/>
                  </a:lnTo>
                  <a:lnTo>
                    <a:pt x="3560" y="3136"/>
                  </a:lnTo>
                  <a:lnTo>
                    <a:pt x="3562" y="3146"/>
                  </a:lnTo>
                  <a:lnTo>
                    <a:pt x="3567" y="3156"/>
                  </a:lnTo>
                  <a:lnTo>
                    <a:pt x="3585" y="3128"/>
                  </a:lnTo>
                  <a:lnTo>
                    <a:pt x="3603" y="3174"/>
                  </a:lnTo>
                  <a:lnTo>
                    <a:pt x="3638" y="3156"/>
                  </a:lnTo>
                  <a:lnTo>
                    <a:pt x="3643" y="3159"/>
                  </a:lnTo>
                  <a:lnTo>
                    <a:pt x="3648" y="3161"/>
                  </a:lnTo>
                  <a:lnTo>
                    <a:pt x="3656" y="3159"/>
                  </a:lnTo>
                  <a:lnTo>
                    <a:pt x="3666" y="3159"/>
                  </a:lnTo>
                  <a:lnTo>
                    <a:pt x="3674" y="3156"/>
                  </a:lnTo>
                  <a:lnTo>
                    <a:pt x="3681" y="3156"/>
                  </a:lnTo>
                  <a:lnTo>
                    <a:pt x="3686" y="3159"/>
                  </a:lnTo>
                  <a:lnTo>
                    <a:pt x="3691" y="3161"/>
                  </a:lnTo>
                  <a:lnTo>
                    <a:pt x="3694" y="3169"/>
                  </a:lnTo>
                  <a:lnTo>
                    <a:pt x="3691" y="3182"/>
                  </a:lnTo>
                  <a:lnTo>
                    <a:pt x="3701" y="3174"/>
                  </a:lnTo>
                  <a:lnTo>
                    <a:pt x="3707" y="3172"/>
                  </a:lnTo>
                  <a:lnTo>
                    <a:pt x="3712" y="3172"/>
                  </a:lnTo>
                  <a:lnTo>
                    <a:pt x="3717" y="3174"/>
                  </a:lnTo>
                  <a:lnTo>
                    <a:pt x="3722" y="3179"/>
                  </a:lnTo>
                  <a:lnTo>
                    <a:pt x="3724" y="3184"/>
                  </a:lnTo>
                  <a:lnTo>
                    <a:pt x="3729" y="3192"/>
                  </a:lnTo>
                  <a:lnTo>
                    <a:pt x="3734" y="3197"/>
                  </a:lnTo>
                  <a:lnTo>
                    <a:pt x="3739" y="3202"/>
                  </a:lnTo>
                  <a:lnTo>
                    <a:pt x="3744" y="3207"/>
                  </a:lnTo>
                  <a:lnTo>
                    <a:pt x="3757" y="3204"/>
                  </a:lnTo>
                  <a:lnTo>
                    <a:pt x="3770" y="3202"/>
                  </a:lnTo>
                  <a:lnTo>
                    <a:pt x="3782" y="3199"/>
                  </a:lnTo>
                  <a:lnTo>
                    <a:pt x="3795" y="3199"/>
                  </a:lnTo>
                  <a:lnTo>
                    <a:pt x="3810" y="3194"/>
                  </a:lnTo>
                  <a:lnTo>
                    <a:pt x="3820" y="3192"/>
                  </a:lnTo>
                  <a:lnTo>
                    <a:pt x="3833" y="3187"/>
                  </a:lnTo>
                  <a:lnTo>
                    <a:pt x="3841" y="3179"/>
                  </a:lnTo>
                  <a:lnTo>
                    <a:pt x="3848" y="3169"/>
                  </a:lnTo>
                  <a:lnTo>
                    <a:pt x="3851" y="3156"/>
                  </a:lnTo>
                  <a:lnTo>
                    <a:pt x="3848" y="3156"/>
                  </a:lnTo>
                  <a:lnTo>
                    <a:pt x="3846" y="3156"/>
                  </a:lnTo>
                  <a:lnTo>
                    <a:pt x="3843" y="3156"/>
                  </a:lnTo>
                  <a:lnTo>
                    <a:pt x="3841" y="3156"/>
                  </a:lnTo>
                  <a:lnTo>
                    <a:pt x="3838" y="3156"/>
                  </a:lnTo>
                  <a:lnTo>
                    <a:pt x="3836" y="3156"/>
                  </a:lnTo>
                  <a:lnTo>
                    <a:pt x="3833" y="3154"/>
                  </a:lnTo>
                  <a:lnTo>
                    <a:pt x="3831" y="3154"/>
                  </a:lnTo>
                  <a:lnTo>
                    <a:pt x="3828" y="3151"/>
                  </a:lnTo>
                  <a:lnTo>
                    <a:pt x="3825" y="3149"/>
                  </a:lnTo>
                  <a:lnTo>
                    <a:pt x="3833" y="3134"/>
                  </a:lnTo>
                  <a:lnTo>
                    <a:pt x="3843" y="3118"/>
                  </a:lnTo>
                  <a:lnTo>
                    <a:pt x="3856" y="3106"/>
                  </a:lnTo>
                  <a:lnTo>
                    <a:pt x="3871" y="3091"/>
                  </a:lnTo>
                  <a:lnTo>
                    <a:pt x="3884" y="3078"/>
                  </a:lnTo>
                  <a:lnTo>
                    <a:pt x="3896" y="3065"/>
                  </a:lnTo>
                  <a:lnTo>
                    <a:pt x="3906" y="3053"/>
                  </a:lnTo>
                  <a:lnTo>
                    <a:pt x="3911" y="3040"/>
                  </a:lnTo>
                  <a:lnTo>
                    <a:pt x="3911" y="3027"/>
                  </a:lnTo>
                  <a:lnTo>
                    <a:pt x="3904" y="3015"/>
                  </a:lnTo>
                  <a:lnTo>
                    <a:pt x="3896" y="3022"/>
                  </a:lnTo>
                  <a:lnTo>
                    <a:pt x="3879" y="3002"/>
                  </a:lnTo>
                  <a:lnTo>
                    <a:pt x="3874" y="2989"/>
                  </a:lnTo>
                  <a:lnTo>
                    <a:pt x="3876" y="2982"/>
                  </a:lnTo>
                  <a:lnTo>
                    <a:pt x="3886" y="2979"/>
                  </a:lnTo>
                  <a:lnTo>
                    <a:pt x="3899" y="2974"/>
                  </a:lnTo>
                  <a:lnTo>
                    <a:pt x="3917" y="2972"/>
                  </a:lnTo>
                  <a:lnTo>
                    <a:pt x="3932" y="2966"/>
                  </a:lnTo>
                  <a:lnTo>
                    <a:pt x="3944" y="2959"/>
                  </a:lnTo>
                  <a:lnTo>
                    <a:pt x="3949" y="2946"/>
                  </a:lnTo>
                  <a:lnTo>
                    <a:pt x="3949" y="2926"/>
                  </a:lnTo>
                  <a:lnTo>
                    <a:pt x="3937" y="2918"/>
                  </a:lnTo>
                  <a:lnTo>
                    <a:pt x="3927" y="2916"/>
                  </a:lnTo>
                  <a:lnTo>
                    <a:pt x="3911" y="2916"/>
                  </a:lnTo>
                  <a:lnTo>
                    <a:pt x="3899" y="2916"/>
                  </a:lnTo>
                  <a:lnTo>
                    <a:pt x="3884" y="2918"/>
                  </a:lnTo>
                  <a:lnTo>
                    <a:pt x="3871" y="2916"/>
                  </a:lnTo>
                  <a:lnTo>
                    <a:pt x="3861" y="2916"/>
                  </a:lnTo>
                  <a:lnTo>
                    <a:pt x="3851" y="2908"/>
                  </a:lnTo>
                  <a:lnTo>
                    <a:pt x="3846" y="2898"/>
                  </a:lnTo>
                  <a:lnTo>
                    <a:pt x="3846" y="2880"/>
                  </a:lnTo>
                  <a:lnTo>
                    <a:pt x="3846" y="2865"/>
                  </a:lnTo>
                  <a:lnTo>
                    <a:pt x="3851" y="2853"/>
                  </a:lnTo>
                  <a:lnTo>
                    <a:pt x="3858" y="2840"/>
                  </a:lnTo>
                  <a:lnTo>
                    <a:pt x="3866" y="2830"/>
                  </a:lnTo>
                  <a:lnTo>
                    <a:pt x="3876" y="2822"/>
                  </a:lnTo>
                  <a:lnTo>
                    <a:pt x="3886" y="2815"/>
                  </a:lnTo>
                  <a:lnTo>
                    <a:pt x="3899" y="2807"/>
                  </a:lnTo>
                  <a:lnTo>
                    <a:pt x="3911" y="2802"/>
                  </a:lnTo>
                  <a:lnTo>
                    <a:pt x="3927" y="2797"/>
                  </a:lnTo>
                  <a:lnTo>
                    <a:pt x="3942" y="2792"/>
                  </a:lnTo>
                  <a:lnTo>
                    <a:pt x="3944" y="2779"/>
                  </a:lnTo>
                  <a:lnTo>
                    <a:pt x="3944" y="2767"/>
                  </a:lnTo>
                  <a:lnTo>
                    <a:pt x="3942" y="2756"/>
                  </a:lnTo>
                  <a:lnTo>
                    <a:pt x="3937" y="2749"/>
                  </a:lnTo>
                  <a:lnTo>
                    <a:pt x="3932" y="2741"/>
                  </a:lnTo>
                  <a:lnTo>
                    <a:pt x="3924" y="2736"/>
                  </a:lnTo>
                  <a:lnTo>
                    <a:pt x="3917" y="2731"/>
                  </a:lnTo>
                  <a:lnTo>
                    <a:pt x="3909" y="2723"/>
                  </a:lnTo>
                  <a:lnTo>
                    <a:pt x="3901" y="2718"/>
                  </a:lnTo>
                  <a:lnTo>
                    <a:pt x="3896" y="2711"/>
                  </a:lnTo>
                  <a:lnTo>
                    <a:pt x="3901" y="2703"/>
                  </a:lnTo>
                  <a:lnTo>
                    <a:pt x="3906" y="2696"/>
                  </a:lnTo>
                  <a:lnTo>
                    <a:pt x="3911" y="2686"/>
                  </a:lnTo>
                  <a:lnTo>
                    <a:pt x="3917" y="2678"/>
                  </a:lnTo>
                  <a:lnTo>
                    <a:pt x="3922" y="2668"/>
                  </a:lnTo>
                  <a:lnTo>
                    <a:pt x="3924" y="2660"/>
                  </a:lnTo>
                  <a:lnTo>
                    <a:pt x="3927" y="2650"/>
                  </a:lnTo>
                  <a:lnTo>
                    <a:pt x="3929" y="2642"/>
                  </a:lnTo>
                  <a:lnTo>
                    <a:pt x="3932" y="2632"/>
                  </a:lnTo>
                  <a:lnTo>
                    <a:pt x="3934" y="2622"/>
                  </a:lnTo>
                  <a:lnTo>
                    <a:pt x="3932" y="2612"/>
                  </a:lnTo>
                  <a:lnTo>
                    <a:pt x="3929" y="2605"/>
                  </a:lnTo>
                  <a:lnTo>
                    <a:pt x="3927" y="2597"/>
                  </a:lnTo>
                  <a:lnTo>
                    <a:pt x="3919" y="2589"/>
                  </a:lnTo>
                  <a:lnTo>
                    <a:pt x="3914" y="2584"/>
                  </a:lnTo>
                  <a:lnTo>
                    <a:pt x="3906" y="2577"/>
                  </a:lnTo>
                  <a:lnTo>
                    <a:pt x="3899" y="2572"/>
                  </a:lnTo>
                  <a:lnTo>
                    <a:pt x="3891" y="2567"/>
                  </a:lnTo>
                  <a:lnTo>
                    <a:pt x="3884" y="2561"/>
                  </a:lnTo>
                  <a:lnTo>
                    <a:pt x="3879" y="2559"/>
                  </a:lnTo>
                  <a:lnTo>
                    <a:pt x="3934" y="2534"/>
                  </a:lnTo>
                  <a:lnTo>
                    <a:pt x="3922" y="2526"/>
                  </a:lnTo>
                  <a:lnTo>
                    <a:pt x="3942" y="2506"/>
                  </a:lnTo>
                  <a:lnTo>
                    <a:pt x="3965" y="2541"/>
                  </a:lnTo>
                  <a:lnTo>
                    <a:pt x="3977" y="2582"/>
                  </a:lnTo>
                  <a:lnTo>
                    <a:pt x="3985" y="2622"/>
                  </a:lnTo>
                  <a:lnTo>
                    <a:pt x="3987" y="2665"/>
                  </a:lnTo>
                  <a:lnTo>
                    <a:pt x="3985" y="2711"/>
                  </a:lnTo>
                  <a:lnTo>
                    <a:pt x="3980" y="2756"/>
                  </a:lnTo>
                  <a:lnTo>
                    <a:pt x="3975" y="2802"/>
                  </a:lnTo>
                  <a:lnTo>
                    <a:pt x="3975" y="2848"/>
                  </a:lnTo>
                  <a:lnTo>
                    <a:pt x="3977" y="2891"/>
                  </a:lnTo>
                  <a:lnTo>
                    <a:pt x="3985" y="2934"/>
                  </a:lnTo>
                  <a:lnTo>
                    <a:pt x="3990" y="2929"/>
                  </a:lnTo>
                  <a:lnTo>
                    <a:pt x="3992" y="2923"/>
                  </a:lnTo>
                  <a:lnTo>
                    <a:pt x="3992" y="2916"/>
                  </a:lnTo>
                  <a:lnTo>
                    <a:pt x="3992" y="2908"/>
                  </a:lnTo>
                  <a:lnTo>
                    <a:pt x="3992" y="2901"/>
                  </a:lnTo>
                  <a:lnTo>
                    <a:pt x="3992" y="2896"/>
                  </a:lnTo>
                  <a:lnTo>
                    <a:pt x="3992" y="2888"/>
                  </a:lnTo>
                  <a:lnTo>
                    <a:pt x="3995" y="2880"/>
                  </a:lnTo>
                  <a:lnTo>
                    <a:pt x="3997" y="2875"/>
                  </a:lnTo>
                  <a:lnTo>
                    <a:pt x="4003" y="2870"/>
                  </a:lnTo>
                  <a:lnTo>
                    <a:pt x="4000" y="2827"/>
                  </a:lnTo>
                  <a:lnTo>
                    <a:pt x="4000" y="2784"/>
                  </a:lnTo>
                  <a:lnTo>
                    <a:pt x="4003" y="2739"/>
                  </a:lnTo>
                  <a:lnTo>
                    <a:pt x="4005" y="2693"/>
                  </a:lnTo>
                  <a:lnTo>
                    <a:pt x="4010" y="2648"/>
                  </a:lnTo>
                  <a:lnTo>
                    <a:pt x="4010" y="2605"/>
                  </a:lnTo>
                  <a:lnTo>
                    <a:pt x="4008" y="2561"/>
                  </a:lnTo>
                  <a:lnTo>
                    <a:pt x="4000" y="2518"/>
                  </a:lnTo>
                  <a:lnTo>
                    <a:pt x="3987" y="2480"/>
                  </a:lnTo>
                  <a:lnTo>
                    <a:pt x="3967" y="2445"/>
                  </a:lnTo>
                  <a:lnTo>
                    <a:pt x="3967" y="2445"/>
                  </a:lnTo>
                  <a:lnTo>
                    <a:pt x="3965" y="244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29" name="Freeform 77"/>
            <p:cNvSpPr>
              <a:spLocks/>
            </p:cNvSpPr>
            <p:nvPr/>
          </p:nvSpPr>
          <p:spPr bwMode="auto">
            <a:xfrm>
              <a:off x="1918" y="675"/>
              <a:ext cx="1121" cy="1585"/>
            </a:xfrm>
            <a:custGeom>
              <a:avLst/>
              <a:gdLst>
                <a:gd name="T0" fmla="*/ 792 w 1121"/>
                <a:gd name="T1" fmla="*/ 292 h 1585"/>
                <a:gd name="T2" fmla="*/ 805 w 1121"/>
                <a:gd name="T3" fmla="*/ 309 h 1585"/>
                <a:gd name="T4" fmla="*/ 901 w 1121"/>
                <a:gd name="T5" fmla="*/ 264 h 1585"/>
                <a:gd name="T6" fmla="*/ 1007 w 1121"/>
                <a:gd name="T7" fmla="*/ 190 h 1585"/>
                <a:gd name="T8" fmla="*/ 1055 w 1121"/>
                <a:gd name="T9" fmla="*/ 264 h 1585"/>
                <a:gd name="T10" fmla="*/ 1025 w 1121"/>
                <a:gd name="T11" fmla="*/ 474 h 1585"/>
                <a:gd name="T12" fmla="*/ 1000 w 1121"/>
                <a:gd name="T13" fmla="*/ 613 h 1585"/>
                <a:gd name="T14" fmla="*/ 899 w 1121"/>
                <a:gd name="T15" fmla="*/ 679 h 1585"/>
                <a:gd name="T16" fmla="*/ 820 w 1121"/>
                <a:gd name="T17" fmla="*/ 729 h 1585"/>
                <a:gd name="T18" fmla="*/ 762 w 1121"/>
                <a:gd name="T19" fmla="*/ 778 h 1585"/>
                <a:gd name="T20" fmla="*/ 716 w 1121"/>
                <a:gd name="T21" fmla="*/ 826 h 1585"/>
                <a:gd name="T22" fmla="*/ 683 w 1121"/>
                <a:gd name="T23" fmla="*/ 874 h 1585"/>
                <a:gd name="T24" fmla="*/ 749 w 1121"/>
                <a:gd name="T25" fmla="*/ 950 h 1585"/>
                <a:gd name="T26" fmla="*/ 858 w 1121"/>
                <a:gd name="T27" fmla="*/ 990 h 1585"/>
                <a:gd name="T28" fmla="*/ 883 w 1121"/>
                <a:gd name="T29" fmla="*/ 1086 h 1585"/>
                <a:gd name="T30" fmla="*/ 850 w 1121"/>
                <a:gd name="T31" fmla="*/ 1145 h 1585"/>
                <a:gd name="T32" fmla="*/ 749 w 1121"/>
                <a:gd name="T33" fmla="*/ 1264 h 1585"/>
                <a:gd name="T34" fmla="*/ 524 w 1121"/>
                <a:gd name="T35" fmla="*/ 1436 h 1585"/>
                <a:gd name="T36" fmla="*/ 360 w 1121"/>
                <a:gd name="T37" fmla="*/ 1451 h 1585"/>
                <a:gd name="T38" fmla="*/ 367 w 1121"/>
                <a:gd name="T39" fmla="*/ 1309 h 1585"/>
                <a:gd name="T40" fmla="*/ 314 w 1121"/>
                <a:gd name="T41" fmla="*/ 1279 h 1585"/>
                <a:gd name="T42" fmla="*/ 215 w 1121"/>
                <a:gd name="T43" fmla="*/ 1393 h 1585"/>
                <a:gd name="T44" fmla="*/ 119 w 1121"/>
                <a:gd name="T45" fmla="*/ 1479 h 1585"/>
                <a:gd name="T46" fmla="*/ 71 w 1121"/>
                <a:gd name="T47" fmla="*/ 1545 h 1585"/>
                <a:gd name="T48" fmla="*/ 5 w 1121"/>
                <a:gd name="T49" fmla="*/ 1585 h 1585"/>
                <a:gd name="T50" fmla="*/ 0 w 1121"/>
                <a:gd name="T51" fmla="*/ 1562 h 1585"/>
                <a:gd name="T52" fmla="*/ 10 w 1121"/>
                <a:gd name="T53" fmla="*/ 1537 h 1585"/>
                <a:gd name="T54" fmla="*/ 21 w 1121"/>
                <a:gd name="T55" fmla="*/ 1496 h 1585"/>
                <a:gd name="T56" fmla="*/ 51 w 1121"/>
                <a:gd name="T57" fmla="*/ 1471 h 1585"/>
                <a:gd name="T58" fmla="*/ 76 w 1121"/>
                <a:gd name="T59" fmla="*/ 1433 h 1585"/>
                <a:gd name="T60" fmla="*/ 89 w 1121"/>
                <a:gd name="T61" fmla="*/ 1367 h 1585"/>
                <a:gd name="T62" fmla="*/ 112 w 1121"/>
                <a:gd name="T63" fmla="*/ 1208 h 1585"/>
                <a:gd name="T64" fmla="*/ 137 w 1121"/>
                <a:gd name="T65" fmla="*/ 1074 h 1585"/>
                <a:gd name="T66" fmla="*/ 142 w 1121"/>
                <a:gd name="T67" fmla="*/ 1053 h 1585"/>
                <a:gd name="T68" fmla="*/ 155 w 1121"/>
                <a:gd name="T69" fmla="*/ 1041 h 1585"/>
                <a:gd name="T70" fmla="*/ 215 w 1121"/>
                <a:gd name="T71" fmla="*/ 1089 h 1585"/>
                <a:gd name="T72" fmla="*/ 276 w 1121"/>
                <a:gd name="T73" fmla="*/ 1109 h 1585"/>
                <a:gd name="T74" fmla="*/ 317 w 1121"/>
                <a:gd name="T75" fmla="*/ 1097 h 1585"/>
                <a:gd name="T76" fmla="*/ 347 w 1121"/>
                <a:gd name="T77" fmla="*/ 962 h 1585"/>
                <a:gd name="T78" fmla="*/ 420 w 1121"/>
                <a:gd name="T79" fmla="*/ 995 h 1585"/>
                <a:gd name="T80" fmla="*/ 499 w 1121"/>
                <a:gd name="T81" fmla="*/ 998 h 1585"/>
                <a:gd name="T82" fmla="*/ 534 w 1121"/>
                <a:gd name="T83" fmla="*/ 970 h 1585"/>
                <a:gd name="T84" fmla="*/ 562 w 1121"/>
                <a:gd name="T85" fmla="*/ 935 h 1585"/>
                <a:gd name="T86" fmla="*/ 544 w 1121"/>
                <a:gd name="T87" fmla="*/ 848 h 1585"/>
                <a:gd name="T88" fmla="*/ 580 w 1121"/>
                <a:gd name="T89" fmla="*/ 800 h 1585"/>
                <a:gd name="T90" fmla="*/ 633 w 1121"/>
                <a:gd name="T91" fmla="*/ 750 h 1585"/>
                <a:gd name="T92" fmla="*/ 651 w 1121"/>
                <a:gd name="T93" fmla="*/ 679 h 1585"/>
                <a:gd name="T94" fmla="*/ 764 w 1121"/>
                <a:gd name="T95" fmla="*/ 636 h 1585"/>
                <a:gd name="T96" fmla="*/ 835 w 1121"/>
                <a:gd name="T97" fmla="*/ 545 h 1585"/>
                <a:gd name="T98" fmla="*/ 749 w 1121"/>
                <a:gd name="T99" fmla="*/ 585 h 1585"/>
                <a:gd name="T100" fmla="*/ 658 w 1121"/>
                <a:gd name="T101" fmla="*/ 641 h 1585"/>
                <a:gd name="T102" fmla="*/ 600 w 1121"/>
                <a:gd name="T103" fmla="*/ 621 h 1585"/>
                <a:gd name="T104" fmla="*/ 562 w 1121"/>
                <a:gd name="T105" fmla="*/ 570 h 1585"/>
                <a:gd name="T106" fmla="*/ 608 w 1121"/>
                <a:gd name="T107" fmla="*/ 578 h 1585"/>
                <a:gd name="T108" fmla="*/ 651 w 1121"/>
                <a:gd name="T109" fmla="*/ 578 h 1585"/>
                <a:gd name="T110" fmla="*/ 691 w 1121"/>
                <a:gd name="T111" fmla="*/ 522 h 1585"/>
                <a:gd name="T112" fmla="*/ 694 w 1121"/>
                <a:gd name="T113" fmla="*/ 443 h 1585"/>
                <a:gd name="T114" fmla="*/ 620 w 1121"/>
                <a:gd name="T115" fmla="*/ 378 h 1585"/>
                <a:gd name="T116" fmla="*/ 524 w 1121"/>
                <a:gd name="T117" fmla="*/ 340 h 1585"/>
                <a:gd name="T118" fmla="*/ 699 w 1121"/>
                <a:gd name="T119" fmla="*/ 175 h 1585"/>
                <a:gd name="T120" fmla="*/ 866 w 1121"/>
                <a:gd name="T121" fmla="*/ 0 h 1585"/>
                <a:gd name="T122" fmla="*/ 835 w 1121"/>
                <a:gd name="T123" fmla="*/ 140 h 1585"/>
                <a:gd name="T124" fmla="*/ 782 w 1121"/>
                <a:gd name="T125" fmla="*/ 279 h 1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21" h="1585">
                  <a:moveTo>
                    <a:pt x="782" y="276"/>
                  </a:moveTo>
                  <a:lnTo>
                    <a:pt x="787" y="281"/>
                  </a:lnTo>
                  <a:lnTo>
                    <a:pt x="790" y="284"/>
                  </a:lnTo>
                  <a:lnTo>
                    <a:pt x="790" y="289"/>
                  </a:lnTo>
                  <a:lnTo>
                    <a:pt x="792" y="292"/>
                  </a:lnTo>
                  <a:lnTo>
                    <a:pt x="795" y="297"/>
                  </a:lnTo>
                  <a:lnTo>
                    <a:pt x="797" y="299"/>
                  </a:lnTo>
                  <a:lnTo>
                    <a:pt x="800" y="302"/>
                  </a:lnTo>
                  <a:lnTo>
                    <a:pt x="802" y="307"/>
                  </a:lnTo>
                  <a:lnTo>
                    <a:pt x="805" y="309"/>
                  </a:lnTo>
                  <a:lnTo>
                    <a:pt x="810" y="312"/>
                  </a:lnTo>
                  <a:lnTo>
                    <a:pt x="833" y="302"/>
                  </a:lnTo>
                  <a:lnTo>
                    <a:pt x="856" y="289"/>
                  </a:lnTo>
                  <a:lnTo>
                    <a:pt x="878" y="276"/>
                  </a:lnTo>
                  <a:lnTo>
                    <a:pt x="901" y="264"/>
                  </a:lnTo>
                  <a:lnTo>
                    <a:pt x="921" y="249"/>
                  </a:lnTo>
                  <a:lnTo>
                    <a:pt x="944" y="233"/>
                  </a:lnTo>
                  <a:lnTo>
                    <a:pt x="964" y="218"/>
                  </a:lnTo>
                  <a:lnTo>
                    <a:pt x="987" y="206"/>
                  </a:lnTo>
                  <a:lnTo>
                    <a:pt x="1007" y="190"/>
                  </a:lnTo>
                  <a:lnTo>
                    <a:pt x="1030" y="178"/>
                  </a:lnTo>
                  <a:lnTo>
                    <a:pt x="1121" y="152"/>
                  </a:lnTo>
                  <a:lnTo>
                    <a:pt x="1096" y="188"/>
                  </a:lnTo>
                  <a:lnTo>
                    <a:pt x="1076" y="223"/>
                  </a:lnTo>
                  <a:lnTo>
                    <a:pt x="1055" y="264"/>
                  </a:lnTo>
                  <a:lnTo>
                    <a:pt x="1043" y="302"/>
                  </a:lnTo>
                  <a:lnTo>
                    <a:pt x="1030" y="345"/>
                  </a:lnTo>
                  <a:lnTo>
                    <a:pt x="1025" y="385"/>
                  </a:lnTo>
                  <a:lnTo>
                    <a:pt x="1023" y="428"/>
                  </a:lnTo>
                  <a:lnTo>
                    <a:pt x="1025" y="474"/>
                  </a:lnTo>
                  <a:lnTo>
                    <a:pt x="1035" y="517"/>
                  </a:lnTo>
                  <a:lnTo>
                    <a:pt x="1050" y="562"/>
                  </a:lnTo>
                  <a:lnTo>
                    <a:pt x="1035" y="583"/>
                  </a:lnTo>
                  <a:lnTo>
                    <a:pt x="1020" y="598"/>
                  </a:lnTo>
                  <a:lnTo>
                    <a:pt x="1000" y="613"/>
                  </a:lnTo>
                  <a:lnTo>
                    <a:pt x="982" y="626"/>
                  </a:lnTo>
                  <a:lnTo>
                    <a:pt x="959" y="638"/>
                  </a:lnTo>
                  <a:lnTo>
                    <a:pt x="939" y="651"/>
                  </a:lnTo>
                  <a:lnTo>
                    <a:pt x="919" y="664"/>
                  </a:lnTo>
                  <a:lnTo>
                    <a:pt x="899" y="679"/>
                  </a:lnTo>
                  <a:lnTo>
                    <a:pt x="881" y="694"/>
                  </a:lnTo>
                  <a:lnTo>
                    <a:pt x="866" y="712"/>
                  </a:lnTo>
                  <a:lnTo>
                    <a:pt x="848" y="717"/>
                  </a:lnTo>
                  <a:lnTo>
                    <a:pt x="833" y="722"/>
                  </a:lnTo>
                  <a:lnTo>
                    <a:pt x="820" y="729"/>
                  </a:lnTo>
                  <a:lnTo>
                    <a:pt x="807" y="740"/>
                  </a:lnTo>
                  <a:lnTo>
                    <a:pt x="797" y="750"/>
                  </a:lnTo>
                  <a:lnTo>
                    <a:pt x="785" y="760"/>
                  </a:lnTo>
                  <a:lnTo>
                    <a:pt x="775" y="770"/>
                  </a:lnTo>
                  <a:lnTo>
                    <a:pt x="762" y="778"/>
                  </a:lnTo>
                  <a:lnTo>
                    <a:pt x="747" y="785"/>
                  </a:lnTo>
                  <a:lnTo>
                    <a:pt x="732" y="793"/>
                  </a:lnTo>
                  <a:lnTo>
                    <a:pt x="729" y="805"/>
                  </a:lnTo>
                  <a:lnTo>
                    <a:pt x="724" y="816"/>
                  </a:lnTo>
                  <a:lnTo>
                    <a:pt x="716" y="826"/>
                  </a:lnTo>
                  <a:lnTo>
                    <a:pt x="706" y="833"/>
                  </a:lnTo>
                  <a:lnTo>
                    <a:pt x="699" y="843"/>
                  </a:lnTo>
                  <a:lnTo>
                    <a:pt x="689" y="854"/>
                  </a:lnTo>
                  <a:lnTo>
                    <a:pt x="683" y="864"/>
                  </a:lnTo>
                  <a:lnTo>
                    <a:pt x="683" y="874"/>
                  </a:lnTo>
                  <a:lnTo>
                    <a:pt x="686" y="886"/>
                  </a:lnTo>
                  <a:lnTo>
                    <a:pt x="694" y="899"/>
                  </a:lnTo>
                  <a:lnTo>
                    <a:pt x="711" y="922"/>
                  </a:lnTo>
                  <a:lnTo>
                    <a:pt x="729" y="937"/>
                  </a:lnTo>
                  <a:lnTo>
                    <a:pt x="749" y="950"/>
                  </a:lnTo>
                  <a:lnTo>
                    <a:pt x="770" y="960"/>
                  </a:lnTo>
                  <a:lnTo>
                    <a:pt x="792" y="967"/>
                  </a:lnTo>
                  <a:lnTo>
                    <a:pt x="815" y="975"/>
                  </a:lnTo>
                  <a:lnTo>
                    <a:pt x="835" y="983"/>
                  </a:lnTo>
                  <a:lnTo>
                    <a:pt x="858" y="990"/>
                  </a:lnTo>
                  <a:lnTo>
                    <a:pt x="878" y="1000"/>
                  </a:lnTo>
                  <a:lnTo>
                    <a:pt x="899" y="1016"/>
                  </a:lnTo>
                  <a:lnTo>
                    <a:pt x="899" y="1066"/>
                  </a:lnTo>
                  <a:lnTo>
                    <a:pt x="891" y="1076"/>
                  </a:lnTo>
                  <a:lnTo>
                    <a:pt x="883" y="1086"/>
                  </a:lnTo>
                  <a:lnTo>
                    <a:pt x="876" y="1099"/>
                  </a:lnTo>
                  <a:lnTo>
                    <a:pt x="871" y="1109"/>
                  </a:lnTo>
                  <a:lnTo>
                    <a:pt x="863" y="1122"/>
                  </a:lnTo>
                  <a:lnTo>
                    <a:pt x="856" y="1134"/>
                  </a:lnTo>
                  <a:lnTo>
                    <a:pt x="850" y="1145"/>
                  </a:lnTo>
                  <a:lnTo>
                    <a:pt x="843" y="1157"/>
                  </a:lnTo>
                  <a:lnTo>
                    <a:pt x="835" y="1165"/>
                  </a:lnTo>
                  <a:lnTo>
                    <a:pt x="828" y="1175"/>
                  </a:lnTo>
                  <a:lnTo>
                    <a:pt x="790" y="1221"/>
                  </a:lnTo>
                  <a:lnTo>
                    <a:pt x="749" y="1264"/>
                  </a:lnTo>
                  <a:lnTo>
                    <a:pt x="709" y="1304"/>
                  </a:lnTo>
                  <a:lnTo>
                    <a:pt x="666" y="1342"/>
                  </a:lnTo>
                  <a:lnTo>
                    <a:pt x="620" y="1375"/>
                  </a:lnTo>
                  <a:lnTo>
                    <a:pt x="572" y="1408"/>
                  </a:lnTo>
                  <a:lnTo>
                    <a:pt x="524" y="1436"/>
                  </a:lnTo>
                  <a:lnTo>
                    <a:pt x="476" y="1461"/>
                  </a:lnTo>
                  <a:lnTo>
                    <a:pt x="425" y="1484"/>
                  </a:lnTo>
                  <a:lnTo>
                    <a:pt x="375" y="1504"/>
                  </a:lnTo>
                  <a:lnTo>
                    <a:pt x="365" y="1479"/>
                  </a:lnTo>
                  <a:lnTo>
                    <a:pt x="360" y="1451"/>
                  </a:lnTo>
                  <a:lnTo>
                    <a:pt x="357" y="1423"/>
                  </a:lnTo>
                  <a:lnTo>
                    <a:pt x="357" y="1393"/>
                  </a:lnTo>
                  <a:lnTo>
                    <a:pt x="360" y="1365"/>
                  </a:lnTo>
                  <a:lnTo>
                    <a:pt x="365" y="1337"/>
                  </a:lnTo>
                  <a:lnTo>
                    <a:pt x="367" y="1309"/>
                  </a:lnTo>
                  <a:lnTo>
                    <a:pt x="367" y="1284"/>
                  </a:lnTo>
                  <a:lnTo>
                    <a:pt x="365" y="1259"/>
                  </a:lnTo>
                  <a:lnTo>
                    <a:pt x="357" y="1238"/>
                  </a:lnTo>
                  <a:lnTo>
                    <a:pt x="334" y="1256"/>
                  </a:lnTo>
                  <a:lnTo>
                    <a:pt x="314" y="1279"/>
                  </a:lnTo>
                  <a:lnTo>
                    <a:pt x="291" y="1299"/>
                  </a:lnTo>
                  <a:lnTo>
                    <a:pt x="274" y="1322"/>
                  </a:lnTo>
                  <a:lnTo>
                    <a:pt x="253" y="1345"/>
                  </a:lnTo>
                  <a:lnTo>
                    <a:pt x="236" y="1370"/>
                  </a:lnTo>
                  <a:lnTo>
                    <a:pt x="215" y="1393"/>
                  </a:lnTo>
                  <a:lnTo>
                    <a:pt x="198" y="1418"/>
                  </a:lnTo>
                  <a:lnTo>
                    <a:pt x="180" y="1443"/>
                  </a:lnTo>
                  <a:lnTo>
                    <a:pt x="160" y="1466"/>
                  </a:lnTo>
                  <a:lnTo>
                    <a:pt x="117" y="1461"/>
                  </a:lnTo>
                  <a:lnTo>
                    <a:pt x="119" y="1479"/>
                  </a:lnTo>
                  <a:lnTo>
                    <a:pt x="117" y="1494"/>
                  </a:lnTo>
                  <a:lnTo>
                    <a:pt x="112" y="1509"/>
                  </a:lnTo>
                  <a:lnTo>
                    <a:pt x="99" y="1522"/>
                  </a:lnTo>
                  <a:lnTo>
                    <a:pt x="86" y="1534"/>
                  </a:lnTo>
                  <a:lnTo>
                    <a:pt x="71" y="1545"/>
                  </a:lnTo>
                  <a:lnTo>
                    <a:pt x="53" y="1555"/>
                  </a:lnTo>
                  <a:lnTo>
                    <a:pt x="38" y="1567"/>
                  </a:lnTo>
                  <a:lnTo>
                    <a:pt x="23" y="1575"/>
                  </a:lnTo>
                  <a:lnTo>
                    <a:pt x="8" y="1585"/>
                  </a:lnTo>
                  <a:lnTo>
                    <a:pt x="5" y="1585"/>
                  </a:lnTo>
                  <a:lnTo>
                    <a:pt x="3" y="1583"/>
                  </a:lnTo>
                  <a:lnTo>
                    <a:pt x="0" y="1577"/>
                  </a:lnTo>
                  <a:lnTo>
                    <a:pt x="0" y="1572"/>
                  </a:lnTo>
                  <a:lnTo>
                    <a:pt x="0" y="1567"/>
                  </a:lnTo>
                  <a:lnTo>
                    <a:pt x="0" y="1562"/>
                  </a:lnTo>
                  <a:lnTo>
                    <a:pt x="0" y="1557"/>
                  </a:lnTo>
                  <a:lnTo>
                    <a:pt x="0" y="1552"/>
                  </a:lnTo>
                  <a:lnTo>
                    <a:pt x="0" y="1547"/>
                  </a:lnTo>
                  <a:lnTo>
                    <a:pt x="0" y="1542"/>
                  </a:lnTo>
                  <a:lnTo>
                    <a:pt x="10" y="1537"/>
                  </a:lnTo>
                  <a:lnTo>
                    <a:pt x="16" y="1532"/>
                  </a:lnTo>
                  <a:lnTo>
                    <a:pt x="18" y="1522"/>
                  </a:lnTo>
                  <a:lnTo>
                    <a:pt x="18" y="1514"/>
                  </a:lnTo>
                  <a:lnTo>
                    <a:pt x="21" y="1507"/>
                  </a:lnTo>
                  <a:lnTo>
                    <a:pt x="21" y="1496"/>
                  </a:lnTo>
                  <a:lnTo>
                    <a:pt x="23" y="1489"/>
                  </a:lnTo>
                  <a:lnTo>
                    <a:pt x="28" y="1484"/>
                  </a:lnTo>
                  <a:lnTo>
                    <a:pt x="36" y="1479"/>
                  </a:lnTo>
                  <a:lnTo>
                    <a:pt x="46" y="1479"/>
                  </a:lnTo>
                  <a:lnTo>
                    <a:pt x="51" y="1471"/>
                  </a:lnTo>
                  <a:lnTo>
                    <a:pt x="56" y="1464"/>
                  </a:lnTo>
                  <a:lnTo>
                    <a:pt x="61" y="1456"/>
                  </a:lnTo>
                  <a:lnTo>
                    <a:pt x="66" y="1448"/>
                  </a:lnTo>
                  <a:lnTo>
                    <a:pt x="74" y="1441"/>
                  </a:lnTo>
                  <a:lnTo>
                    <a:pt x="76" y="1433"/>
                  </a:lnTo>
                  <a:lnTo>
                    <a:pt x="79" y="1426"/>
                  </a:lnTo>
                  <a:lnTo>
                    <a:pt x="81" y="1415"/>
                  </a:lnTo>
                  <a:lnTo>
                    <a:pt x="79" y="1408"/>
                  </a:lnTo>
                  <a:lnTo>
                    <a:pt x="71" y="1398"/>
                  </a:lnTo>
                  <a:lnTo>
                    <a:pt x="89" y="1367"/>
                  </a:lnTo>
                  <a:lnTo>
                    <a:pt x="99" y="1334"/>
                  </a:lnTo>
                  <a:lnTo>
                    <a:pt x="104" y="1304"/>
                  </a:lnTo>
                  <a:lnTo>
                    <a:pt x="109" y="1274"/>
                  </a:lnTo>
                  <a:lnTo>
                    <a:pt x="109" y="1241"/>
                  </a:lnTo>
                  <a:lnTo>
                    <a:pt x="112" y="1208"/>
                  </a:lnTo>
                  <a:lnTo>
                    <a:pt x="114" y="1175"/>
                  </a:lnTo>
                  <a:lnTo>
                    <a:pt x="117" y="1142"/>
                  </a:lnTo>
                  <a:lnTo>
                    <a:pt x="124" y="1112"/>
                  </a:lnTo>
                  <a:lnTo>
                    <a:pt x="134" y="1079"/>
                  </a:lnTo>
                  <a:lnTo>
                    <a:pt x="137" y="1074"/>
                  </a:lnTo>
                  <a:lnTo>
                    <a:pt x="137" y="1069"/>
                  </a:lnTo>
                  <a:lnTo>
                    <a:pt x="140" y="1066"/>
                  </a:lnTo>
                  <a:lnTo>
                    <a:pt x="140" y="1061"/>
                  </a:lnTo>
                  <a:lnTo>
                    <a:pt x="142" y="1059"/>
                  </a:lnTo>
                  <a:lnTo>
                    <a:pt x="142" y="1053"/>
                  </a:lnTo>
                  <a:lnTo>
                    <a:pt x="142" y="1048"/>
                  </a:lnTo>
                  <a:lnTo>
                    <a:pt x="142" y="1043"/>
                  </a:lnTo>
                  <a:lnTo>
                    <a:pt x="142" y="1038"/>
                  </a:lnTo>
                  <a:lnTo>
                    <a:pt x="142" y="1033"/>
                  </a:lnTo>
                  <a:lnTo>
                    <a:pt x="155" y="1041"/>
                  </a:lnTo>
                  <a:lnTo>
                    <a:pt x="167" y="1051"/>
                  </a:lnTo>
                  <a:lnTo>
                    <a:pt x="180" y="1061"/>
                  </a:lnTo>
                  <a:lnTo>
                    <a:pt x="193" y="1071"/>
                  </a:lnTo>
                  <a:lnTo>
                    <a:pt x="203" y="1079"/>
                  </a:lnTo>
                  <a:lnTo>
                    <a:pt x="215" y="1089"/>
                  </a:lnTo>
                  <a:lnTo>
                    <a:pt x="228" y="1097"/>
                  </a:lnTo>
                  <a:lnTo>
                    <a:pt x="241" y="1104"/>
                  </a:lnTo>
                  <a:lnTo>
                    <a:pt x="253" y="1109"/>
                  </a:lnTo>
                  <a:lnTo>
                    <a:pt x="269" y="1112"/>
                  </a:lnTo>
                  <a:lnTo>
                    <a:pt x="276" y="1109"/>
                  </a:lnTo>
                  <a:lnTo>
                    <a:pt x="284" y="1107"/>
                  </a:lnTo>
                  <a:lnTo>
                    <a:pt x="291" y="1104"/>
                  </a:lnTo>
                  <a:lnTo>
                    <a:pt x="301" y="1102"/>
                  </a:lnTo>
                  <a:lnTo>
                    <a:pt x="309" y="1099"/>
                  </a:lnTo>
                  <a:lnTo>
                    <a:pt x="317" y="1097"/>
                  </a:lnTo>
                  <a:lnTo>
                    <a:pt x="324" y="1091"/>
                  </a:lnTo>
                  <a:lnTo>
                    <a:pt x="332" y="1084"/>
                  </a:lnTo>
                  <a:lnTo>
                    <a:pt x="334" y="1076"/>
                  </a:lnTo>
                  <a:lnTo>
                    <a:pt x="339" y="1066"/>
                  </a:lnTo>
                  <a:lnTo>
                    <a:pt x="347" y="962"/>
                  </a:lnTo>
                  <a:lnTo>
                    <a:pt x="360" y="972"/>
                  </a:lnTo>
                  <a:lnTo>
                    <a:pt x="372" y="983"/>
                  </a:lnTo>
                  <a:lnTo>
                    <a:pt x="387" y="988"/>
                  </a:lnTo>
                  <a:lnTo>
                    <a:pt x="405" y="993"/>
                  </a:lnTo>
                  <a:lnTo>
                    <a:pt x="420" y="995"/>
                  </a:lnTo>
                  <a:lnTo>
                    <a:pt x="438" y="998"/>
                  </a:lnTo>
                  <a:lnTo>
                    <a:pt x="453" y="998"/>
                  </a:lnTo>
                  <a:lnTo>
                    <a:pt x="468" y="998"/>
                  </a:lnTo>
                  <a:lnTo>
                    <a:pt x="484" y="998"/>
                  </a:lnTo>
                  <a:lnTo>
                    <a:pt x="499" y="998"/>
                  </a:lnTo>
                  <a:lnTo>
                    <a:pt x="506" y="990"/>
                  </a:lnTo>
                  <a:lnTo>
                    <a:pt x="516" y="985"/>
                  </a:lnTo>
                  <a:lnTo>
                    <a:pt x="522" y="980"/>
                  </a:lnTo>
                  <a:lnTo>
                    <a:pt x="529" y="975"/>
                  </a:lnTo>
                  <a:lnTo>
                    <a:pt x="534" y="970"/>
                  </a:lnTo>
                  <a:lnTo>
                    <a:pt x="539" y="965"/>
                  </a:lnTo>
                  <a:lnTo>
                    <a:pt x="544" y="957"/>
                  </a:lnTo>
                  <a:lnTo>
                    <a:pt x="549" y="952"/>
                  </a:lnTo>
                  <a:lnTo>
                    <a:pt x="554" y="942"/>
                  </a:lnTo>
                  <a:lnTo>
                    <a:pt x="562" y="935"/>
                  </a:lnTo>
                  <a:lnTo>
                    <a:pt x="570" y="917"/>
                  </a:lnTo>
                  <a:lnTo>
                    <a:pt x="570" y="899"/>
                  </a:lnTo>
                  <a:lnTo>
                    <a:pt x="565" y="881"/>
                  </a:lnTo>
                  <a:lnTo>
                    <a:pt x="554" y="864"/>
                  </a:lnTo>
                  <a:lnTo>
                    <a:pt x="544" y="848"/>
                  </a:lnTo>
                  <a:lnTo>
                    <a:pt x="537" y="836"/>
                  </a:lnTo>
                  <a:lnTo>
                    <a:pt x="534" y="823"/>
                  </a:lnTo>
                  <a:lnTo>
                    <a:pt x="537" y="813"/>
                  </a:lnTo>
                  <a:lnTo>
                    <a:pt x="552" y="805"/>
                  </a:lnTo>
                  <a:lnTo>
                    <a:pt x="580" y="800"/>
                  </a:lnTo>
                  <a:lnTo>
                    <a:pt x="595" y="793"/>
                  </a:lnTo>
                  <a:lnTo>
                    <a:pt x="605" y="783"/>
                  </a:lnTo>
                  <a:lnTo>
                    <a:pt x="618" y="773"/>
                  </a:lnTo>
                  <a:lnTo>
                    <a:pt x="625" y="762"/>
                  </a:lnTo>
                  <a:lnTo>
                    <a:pt x="633" y="750"/>
                  </a:lnTo>
                  <a:lnTo>
                    <a:pt x="638" y="735"/>
                  </a:lnTo>
                  <a:lnTo>
                    <a:pt x="643" y="722"/>
                  </a:lnTo>
                  <a:lnTo>
                    <a:pt x="646" y="707"/>
                  </a:lnTo>
                  <a:lnTo>
                    <a:pt x="648" y="692"/>
                  </a:lnTo>
                  <a:lnTo>
                    <a:pt x="651" y="679"/>
                  </a:lnTo>
                  <a:lnTo>
                    <a:pt x="671" y="671"/>
                  </a:lnTo>
                  <a:lnTo>
                    <a:pt x="696" y="664"/>
                  </a:lnTo>
                  <a:lnTo>
                    <a:pt x="719" y="656"/>
                  </a:lnTo>
                  <a:lnTo>
                    <a:pt x="742" y="646"/>
                  </a:lnTo>
                  <a:lnTo>
                    <a:pt x="764" y="636"/>
                  </a:lnTo>
                  <a:lnTo>
                    <a:pt x="785" y="623"/>
                  </a:lnTo>
                  <a:lnTo>
                    <a:pt x="802" y="611"/>
                  </a:lnTo>
                  <a:lnTo>
                    <a:pt x="818" y="590"/>
                  </a:lnTo>
                  <a:lnTo>
                    <a:pt x="830" y="570"/>
                  </a:lnTo>
                  <a:lnTo>
                    <a:pt x="835" y="545"/>
                  </a:lnTo>
                  <a:lnTo>
                    <a:pt x="818" y="550"/>
                  </a:lnTo>
                  <a:lnTo>
                    <a:pt x="800" y="555"/>
                  </a:lnTo>
                  <a:lnTo>
                    <a:pt x="782" y="565"/>
                  </a:lnTo>
                  <a:lnTo>
                    <a:pt x="764" y="575"/>
                  </a:lnTo>
                  <a:lnTo>
                    <a:pt x="749" y="585"/>
                  </a:lnTo>
                  <a:lnTo>
                    <a:pt x="732" y="598"/>
                  </a:lnTo>
                  <a:lnTo>
                    <a:pt x="714" y="608"/>
                  </a:lnTo>
                  <a:lnTo>
                    <a:pt x="696" y="621"/>
                  </a:lnTo>
                  <a:lnTo>
                    <a:pt x="678" y="631"/>
                  </a:lnTo>
                  <a:lnTo>
                    <a:pt x="658" y="641"/>
                  </a:lnTo>
                  <a:lnTo>
                    <a:pt x="643" y="643"/>
                  </a:lnTo>
                  <a:lnTo>
                    <a:pt x="630" y="641"/>
                  </a:lnTo>
                  <a:lnTo>
                    <a:pt x="620" y="638"/>
                  </a:lnTo>
                  <a:lnTo>
                    <a:pt x="610" y="631"/>
                  </a:lnTo>
                  <a:lnTo>
                    <a:pt x="600" y="621"/>
                  </a:lnTo>
                  <a:lnTo>
                    <a:pt x="590" y="611"/>
                  </a:lnTo>
                  <a:lnTo>
                    <a:pt x="582" y="600"/>
                  </a:lnTo>
                  <a:lnTo>
                    <a:pt x="575" y="590"/>
                  </a:lnTo>
                  <a:lnTo>
                    <a:pt x="567" y="580"/>
                  </a:lnTo>
                  <a:lnTo>
                    <a:pt x="562" y="570"/>
                  </a:lnTo>
                  <a:lnTo>
                    <a:pt x="570" y="573"/>
                  </a:lnTo>
                  <a:lnTo>
                    <a:pt x="580" y="573"/>
                  </a:lnTo>
                  <a:lnTo>
                    <a:pt x="590" y="575"/>
                  </a:lnTo>
                  <a:lnTo>
                    <a:pt x="597" y="578"/>
                  </a:lnTo>
                  <a:lnTo>
                    <a:pt x="608" y="578"/>
                  </a:lnTo>
                  <a:lnTo>
                    <a:pt x="618" y="580"/>
                  </a:lnTo>
                  <a:lnTo>
                    <a:pt x="625" y="580"/>
                  </a:lnTo>
                  <a:lnTo>
                    <a:pt x="635" y="580"/>
                  </a:lnTo>
                  <a:lnTo>
                    <a:pt x="643" y="580"/>
                  </a:lnTo>
                  <a:lnTo>
                    <a:pt x="651" y="578"/>
                  </a:lnTo>
                  <a:lnTo>
                    <a:pt x="663" y="570"/>
                  </a:lnTo>
                  <a:lnTo>
                    <a:pt x="673" y="560"/>
                  </a:lnTo>
                  <a:lnTo>
                    <a:pt x="681" y="550"/>
                  </a:lnTo>
                  <a:lnTo>
                    <a:pt x="689" y="537"/>
                  </a:lnTo>
                  <a:lnTo>
                    <a:pt x="691" y="522"/>
                  </a:lnTo>
                  <a:lnTo>
                    <a:pt x="694" y="507"/>
                  </a:lnTo>
                  <a:lnTo>
                    <a:pt x="696" y="492"/>
                  </a:lnTo>
                  <a:lnTo>
                    <a:pt x="696" y="476"/>
                  </a:lnTo>
                  <a:lnTo>
                    <a:pt x="696" y="461"/>
                  </a:lnTo>
                  <a:lnTo>
                    <a:pt x="694" y="443"/>
                  </a:lnTo>
                  <a:lnTo>
                    <a:pt x="683" y="423"/>
                  </a:lnTo>
                  <a:lnTo>
                    <a:pt x="671" y="408"/>
                  </a:lnTo>
                  <a:lnTo>
                    <a:pt x="656" y="395"/>
                  </a:lnTo>
                  <a:lnTo>
                    <a:pt x="638" y="385"/>
                  </a:lnTo>
                  <a:lnTo>
                    <a:pt x="620" y="378"/>
                  </a:lnTo>
                  <a:lnTo>
                    <a:pt x="600" y="370"/>
                  </a:lnTo>
                  <a:lnTo>
                    <a:pt x="582" y="365"/>
                  </a:lnTo>
                  <a:lnTo>
                    <a:pt x="562" y="357"/>
                  </a:lnTo>
                  <a:lnTo>
                    <a:pt x="542" y="350"/>
                  </a:lnTo>
                  <a:lnTo>
                    <a:pt x="524" y="340"/>
                  </a:lnTo>
                  <a:lnTo>
                    <a:pt x="565" y="312"/>
                  </a:lnTo>
                  <a:lnTo>
                    <a:pt x="603" y="279"/>
                  </a:lnTo>
                  <a:lnTo>
                    <a:pt x="635" y="246"/>
                  </a:lnTo>
                  <a:lnTo>
                    <a:pt x="668" y="211"/>
                  </a:lnTo>
                  <a:lnTo>
                    <a:pt x="699" y="175"/>
                  </a:lnTo>
                  <a:lnTo>
                    <a:pt x="729" y="140"/>
                  </a:lnTo>
                  <a:lnTo>
                    <a:pt x="762" y="104"/>
                  </a:lnTo>
                  <a:lnTo>
                    <a:pt x="792" y="69"/>
                  </a:lnTo>
                  <a:lnTo>
                    <a:pt x="828" y="33"/>
                  </a:lnTo>
                  <a:lnTo>
                    <a:pt x="866" y="0"/>
                  </a:lnTo>
                  <a:lnTo>
                    <a:pt x="868" y="28"/>
                  </a:lnTo>
                  <a:lnTo>
                    <a:pt x="863" y="59"/>
                  </a:lnTo>
                  <a:lnTo>
                    <a:pt x="858" y="84"/>
                  </a:lnTo>
                  <a:lnTo>
                    <a:pt x="848" y="112"/>
                  </a:lnTo>
                  <a:lnTo>
                    <a:pt x="835" y="140"/>
                  </a:lnTo>
                  <a:lnTo>
                    <a:pt x="823" y="165"/>
                  </a:lnTo>
                  <a:lnTo>
                    <a:pt x="810" y="193"/>
                  </a:lnTo>
                  <a:lnTo>
                    <a:pt x="797" y="221"/>
                  </a:lnTo>
                  <a:lnTo>
                    <a:pt x="790" y="249"/>
                  </a:lnTo>
                  <a:lnTo>
                    <a:pt x="782" y="279"/>
                  </a:lnTo>
                  <a:lnTo>
                    <a:pt x="782" y="279"/>
                  </a:lnTo>
                  <a:lnTo>
                    <a:pt x="782" y="276"/>
                  </a:lnTo>
                  <a:close/>
                </a:path>
              </a:pathLst>
            </a:custGeom>
            <a:solidFill>
              <a:srgbClr val="40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nvGrpSpPr>
            <p:cNvPr id="100430" name="Group 78"/>
            <p:cNvGrpSpPr>
              <a:grpSpLocks/>
            </p:cNvGrpSpPr>
            <p:nvPr/>
          </p:nvGrpSpPr>
          <p:grpSpPr bwMode="auto">
            <a:xfrm>
              <a:off x="532" y="1048"/>
              <a:ext cx="4268" cy="4088"/>
              <a:chOff x="532" y="1048"/>
              <a:chExt cx="4268" cy="4088"/>
            </a:xfrm>
          </p:grpSpPr>
          <p:sp>
            <p:nvSpPr>
              <p:cNvPr id="100431" name="Freeform 79"/>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2" name="Freeform 80"/>
              <p:cNvSpPr>
                <a:spLocks/>
              </p:cNvSpPr>
              <p:nvPr/>
            </p:nvSpPr>
            <p:spPr bwMode="auto">
              <a:xfrm>
                <a:off x="1147" y="3450"/>
                <a:ext cx="3286" cy="1686"/>
              </a:xfrm>
              <a:custGeom>
                <a:avLst/>
                <a:gdLst>
                  <a:gd name="T0" fmla="*/ 807 w 3286"/>
                  <a:gd name="T1" fmla="*/ 1210 h 1686"/>
                  <a:gd name="T2" fmla="*/ 1002 w 3286"/>
                  <a:gd name="T3" fmla="*/ 1313 h 1686"/>
                  <a:gd name="T4" fmla="*/ 1034 w 3286"/>
                  <a:gd name="T5" fmla="*/ 1339 h 1686"/>
                  <a:gd name="T6" fmla="*/ 1095 w 3286"/>
                  <a:gd name="T7" fmla="*/ 1379 h 1686"/>
                  <a:gd name="T8" fmla="*/ 1174 w 3286"/>
                  <a:gd name="T9" fmla="*/ 1427 h 1686"/>
                  <a:gd name="T10" fmla="*/ 1257 w 3286"/>
                  <a:gd name="T11" fmla="*/ 1470 h 1686"/>
                  <a:gd name="T12" fmla="*/ 1331 w 3286"/>
                  <a:gd name="T13" fmla="*/ 1503 h 1686"/>
                  <a:gd name="T14" fmla="*/ 1336 w 3286"/>
                  <a:gd name="T15" fmla="*/ 1541 h 1686"/>
                  <a:gd name="T16" fmla="*/ 1325 w 3286"/>
                  <a:gd name="T17" fmla="*/ 1579 h 1686"/>
                  <a:gd name="T18" fmla="*/ 1356 w 3286"/>
                  <a:gd name="T19" fmla="*/ 1612 h 1686"/>
                  <a:gd name="T20" fmla="*/ 1492 w 3286"/>
                  <a:gd name="T21" fmla="*/ 1635 h 1686"/>
                  <a:gd name="T22" fmla="*/ 1743 w 3286"/>
                  <a:gd name="T23" fmla="*/ 1645 h 1686"/>
                  <a:gd name="T24" fmla="*/ 1892 w 3286"/>
                  <a:gd name="T25" fmla="*/ 1663 h 1686"/>
                  <a:gd name="T26" fmla="*/ 1961 w 3286"/>
                  <a:gd name="T27" fmla="*/ 1680 h 1686"/>
                  <a:gd name="T28" fmla="*/ 2009 w 3286"/>
                  <a:gd name="T29" fmla="*/ 1686 h 1686"/>
                  <a:gd name="T30" fmla="*/ 2110 w 3286"/>
                  <a:gd name="T31" fmla="*/ 1670 h 1686"/>
                  <a:gd name="T32" fmla="*/ 2294 w 3286"/>
                  <a:gd name="T33" fmla="*/ 1630 h 1686"/>
                  <a:gd name="T34" fmla="*/ 2439 w 3286"/>
                  <a:gd name="T35" fmla="*/ 1592 h 1686"/>
                  <a:gd name="T36" fmla="*/ 2537 w 3286"/>
                  <a:gd name="T37" fmla="*/ 1559 h 1686"/>
                  <a:gd name="T38" fmla="*/ 2606 w 3286"/>
                  <a:gd name="T39" fmla="*/ 1526 h 1686"/>
                  <a:gd name="T40" fmla="*/ 2669 w 3286"/>
                  <a:gd name="T41" fmla="*/ 1493 h 1686"/>
                  <a:gd name="T42" fmla="*/ 2737 w 3286"/>
                  <a:gd name="T43" fmla="*/ 1455 h 1686"/>
                  <a:gd name="T44" fmla="*/ 2778 w 3286"/>
                  <a:gd name="T45" fmla="*/ 1420 h 1686"/>
                  <a:gd name="T46" fmla="*/ 2798 w 3286"/>
                  <a:gd name="T47" fmla="*/ 1392 h 1686"/>
                  <a:gd name="T48" fmla="*/ 2816 w 3286"/>
                  <a:gd name="T49" fmla="*/ 1377 h 1686"/>
                  <a:gd name="T50" fmla="*/ 2851 w 3286"/>
                  <a:gd name="T51" fmla="*/ 1379 h 1686"/>
                  <a:gd name="T52" fmla="*/ 2919 w 3286"/>
                  <a:gd name="T53" fmla="*/ 1374 h 1686"/>
                  <a:gd name="T54" fmla="*/ 3018 w 3286"/>
                  <a:gd name="T55" fmla="*/ 1230 h 1686"/>
                  <a:gd name="T56" fmla="*/ 3127 w 3286"/>
                  <a:gd name="T57" fmla="*/ 1002 h 1686"/>
                  <a:gd name="T58" fmla="*/ 3221 w 3286"/>
                  <a:gd name="T59" fmla="*/ 769 h 1686"/>
                  <a:gd name="T60" fmla="*/ 3279 w 3286"/>
                  <a:gd name="T61" fmla="*/ 612 h 1686"/>
                  <a:gd name="T62" fmla="*/ 3071 w 3286"/>
                  <a:gd name="T63" fmla="*/ 526 h 1686"/>
                  <a:gd name="T64" fmla="*/ 2790 w 3286"/>
                  <a:gd name="T65" fmla="*/ 400 h 1686"/>
                  <a:gd name="T66" fmla="*/ 1098 w 3286"/>
                  <a:gd name="T67" fmla="*/ 159 h 1686"/>
                  <a:gd name="T68" fmla="*/ 769 w 3286"/>
                  <a:gd name="T69" fmla="*/ 260 h 1686"/>
                  <a:gd name="T70" fmla="*/ 329 w 3286"/>
                  <a:gd name="T71" fmla="*/ 0 h 1686"/>
                  <a:gd name="T72" fmla="*/ 286 w 3286"/>
                  <a:gd name="T73" fmla="*/ 88 h 1686"/>
                  <a:gd name="T74" fmla="*/ 187 w 3286"/>
                  <a:gd name="T75" fmla="*/ 298 h 1686"/>
                  <a:gd name="T76" fmla="*/ 81 w 3286"/>
                  <a:gd name="T77" fmla="*/ 549 h 1686"/>
                  <a:gd name="T78" fmla="*/ 7 w 3286"/>
                  <a:gd name="T79" fmla="*/ 762 h 1686"/>
                  <a:gd name="T80" fmla="*/ 17 w 3286"/>
                  <a:gd name="T81" fmla="*/ 858 h 1686"/>
                  <a:gd name="T82" fmla="*/ 275 w 3286"/>
                  <a:gd name="T83" fmla="*/ 944 h 1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86" h="1686">
                    <a:moveTo>
                      <a:pt x="275" y="944"/>
                    </a:moveTo>
                    <a:lnTo>
                      <a:pt x="807" y="1210"/>
                    </a:lnTo>
                    <a:lnTo>
                      <a:pt x="997" y="1311"/>
                    </a:lnTo>
                    <a:lnTo>
                      <a:pt x="1002" y="1313"/>
                    </a:lnTo>
                    <a:lnTo>
                      <a:pt x="1014" y="1324"/>
                    </a:lnTo>
                    <a:lnTo>
                      <a:pt x="1034" y="1339"/>
                    </a:lnTo>
                    <a:lnTo>
                      <a:pt x="1062" y="1359"/>
                    </a:lnTo>
                    <a:lnTo>
                      <a:pt x="1095" y="1379"/>
                    </a:lnTo>
                    <a:lnTo>
                      <a:pt x="1133" y="1405"/>
                    </a:lnTo>
                    <a:lnTo>
                      <a:pt x="1174" y="1427"/>
                    </a:lnTo>
                    <a:lnTo>
                      <a:pt x="1214" y="1450"/>
                    </a:lnTo>
                    <a:lnTo>
                      <a:pt x="1257" y="1470"/>
                    </a:lnTo>
                    <a:lnTo>
                      <a:pt x="1300" y="1488"/>
                    </a:lnTo>
                    <a:lnTo>
                      <a:pt x="1331" y="1503"/>
                    </a:lnTo>
                    <a:lnTo>
                      <a:pt x="1338" y="1521"/>
                    </a:lnTo>
                    <a:lnTo>
                      <a:pt x="1336" y="1541"/>
                    </a:lnTo>
                    <a:lnTo>
                      <a:pt x="1331" y="1559"/>
                    </a:lnTo>
                    <a:lnTo>
                      <a:pt x="1325" y="1579"/>
                    </a:lnTo>
                    <a:lnTo>
                      <a:pt x="1333" y="1594"/>
                    </a:lnTo>
                    <a:lnTo>
                      <a:pt x="1356" y="1612"/>
                    </a:lnTo>
                    <a:lnTo>
                      <a:pt x="1406" y="1625"/>
                    </a:lnTo>
                    <a:lnTo>
                      <a:pt x="1492" y="1635"/>
                    </a:lnTo>
                    <a:lnTo>
                      <a:pt x="1616" y="1640"/>
                    </a:lnTo>
                    <a:lnTo>
                      <a:pt x="1743" y="1645"/>
                    </a:lnTo>
                    <a:lnTo>
                      <a:pt x="1831" y="1653"/>
                    </a:lnTo>
                    <a:lnTo>
                      <a:pt x="1892" y="1663"/>
                    </a:lnTo>
                    <a:lnTo>
                      <a:pt x="1933" y="1670"/>
                    </a:lnTo>
                    <a:lnTo>
                      <a:pt x="1961" y="1680"/>
                    </a:lnTo>
                    <a:lnTo>
                      <a:pt x="1983" y="1686"/>
                    </a:lnTo>
                    <a:lnTo>
                      <a:pt x="2009" y="1686"/>
                    </a:lnTo>
                    <a:lnTo>
                      <a:pt x="2049" y="1680"/>
                    </a:lnTo>
                    <a:lnTo>
                      <a:pt x="2110" y="1670"/>
                    </a:lnTo>
                    <a:lnTo>
                      <a:pt x="2198" y="1653"/>
                    </a:lnTo>
                    <a:lnTo>
                      <a:pt x="2294" y="1630"/>
                    </a:lnTo>
                    <a:lnTo>
                      <a:pt x="2375" y="1610"/>
                    </a:lnTo>
                    <a:lnTo>
                      <a:pt x="2439" y="1592"/>
                    </a:lnTo>
                    <a:lnTo>
                      <a:pt x="2492" y="1574"/>
                    </a:lnTo>
                    <a:lnTo>
                      <a:pt x="2537" y="1559"/>
                    </a:lnTo>
                    <a:lnTo>
                      <a:pt x="2573" y="1544"/>
                    </a:lnTo>
                    <a:lnTo>
                      <a:pt x="2606" y="1526"/>
                    </a:lnTo>
                    <a:lnTo>
                      <a:pt x="2636" y="1511"/>
                    </a:lnTo>
                    <a:lnTo>
                      <a:pt x="2669" y="1493"/>
                    </a:lnTo>
                    <a:lnTo>
                      <a:pt x="2704" y="1475"/>
                    </a:lnTo>
                    <a:lnTo>
                      <a:pt x="2737" y="1455"/>
                    </a:lnTo>
                    <a:lnTo>
                      <a:pt x="2760" y="1437"/>
                    </a:lnTo>
                    <a:lnTo>
                      <a:pt x="2778" y="1420"/>
                    </a:lnTo>
                    <a:lnTo>
                      <a:pt x="2788" y="1405"/>
                    </a:lnTo>
                    <a:lnTo>
                      <a:pt x="2798" y="1392"/>
                    </a:lnTo>
                    <a:lnTo>
                      <a:pt x="2806" y="1384"/>
                    </a:lnTo>
                    <a:lnTo>
                      <a:pt x="2816" y="1377"/>
                    </a:lnTo>
                    <a:lnTo>
                      <a:pt x="2831" y="1374"/>
                    </a:lnTo>
                    <a:lnTo>
                      <a:pt x="2851" y="1379"/>
                    </a:lnTo>
                    <a:lnTo>
                      <a:pt x="2881" y="1387"/>
                    </a:lnTo>
                    <a:lnTo>
                      <a:pt x="2919" y="1374"/>
                    </a:lnTo>
                    <a:lnTo>
                      <a:pt x="2968" y="1319"/>
                    </a:lnTo>
                    <a:lnTo>
                      <a:pt x="3018" y="1230"/>
                    </a:lnTo>
                    <a:lnTo>
                      <a:pt x="3074" y="1121"/>
                    </a:lnTo>
                    <a:lnTo>
                      <a:pt x="3127" y="1002"/>
                    </a:lnTo>
                    <a:lnTo>
                      <a:pt x="3178" y="881"/>
                    </a:lnTo>
                    <a:lnTo>
                      <a:pt x="3221" y="769"/>
                    </a:lnTo>
                    <a:lnTo>
                      <a:pt x="3256" y="676"/>
                    </a:lnTo>
                    <a:lnTo>
                      <a:pt x="3279" y="612"/>
                    </a:lnTo>
                    <a:lnTo>
                      <a:pt x="3286" y="590"/>
                    </a:lnTo>
                    <a:lnTo>
                      <a:pt x="3071" y="526"/>
                    </a:lnTo>
                    <a:lnTo>
                      <a:pt x="2773" y="438"/>
                    </a:lnTo>
                    <a:lnTo>
                      <a:pt x="2790" y="400"/>
                    </a:lnTo>
                    <a:lnTo>
                      <a:pt x="2692" y="235"/>
                    </a:lnTo>
                    <a:lnTo>
                      <a:pt x="1098" y="159"/>
                    </a:lnTo>
                    <a:lnTo>
                      <a:pt x="921" y="311"/>
                    </a:lnTo>
                    <a:lnTo>
                      <a:pt x="769" y="260"/>
                    </a:lnTo>
                    <a:lnTo>
                      <a:pt x="579" y="147"/>
                    </a:lnTo>
                    <a:lnTo>
                      <a:pt x="329" y="0"/>
                    </a:lnTo>
                    <a:lnTo>
                      <a:pt x="316" y="25"/>
                    </a:lnTo>
                    <a:lnTo>
                      <a:pt x="286" y="88"/>
                    </a:lnTo>
                    <a:lnTo>
                      <a:pt x="240" y="182"/>
                    </a:lnTo>
                    <a:lnTo>
                      <a:pt x="187" y="298"/>
                    </a:lnTo>
                    <a:lnTo>
                      <a:pt x="131" y="422"/>
                    </a:lnTo>
                    <a:lnTo>
                      <a:pt x="81" y="549"/>
                    </a:lnTo>
                    <a:lnTo>
                      <a:pt x="38" y="665"/>
                    </a:lnTo>
                    <a:lnTo>
                      <a:pt x="7" y="762"/>
                    </a:lnTo>
                    <a:lnTo>
                      <a:pt x="0" y="830"/>
                    </a:lnTo>
                    <a:lnTo>
                      <a:pt x="17" y="858"/>
                    </a:lnTo>
                    <a:lnTo>
                      <a:pt x="275" y="944"/>
                    </a:lnTo>
                    <a:lnTo>
                      <a:pt x="275" y="944"/>
                    </a:lnTo>
                  </a:path>
                </a:pathLst>
              </a:custGeom>
              <a:noFill/>
              <a:ln w="15875">
                <a:solidFill>
                  <a:srgbClr val="0A192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FFFFFF"/>
                  </a:solidFill>
                </a:endParaRPr>
              </a:p>
            </p:txBody>
          </p:sp>
          <p:sp>
            <p:nvSpPr>
              <p:cNvPr id="100433" name="Freeform 81"/>
              <p:cNvSpPr>
                <a:spLocks/>
              </p:cNvSpPr>
              <p:nvPr/>
            </p:nvSpPr>
            <p:spPr bwMode="auto">
              <a:xfrm>
                <a:off x="1276" y="1468"/>
                <a:ext cx="20" cy="33"/>
              </a:xfrm>
              <a:custGeom>
                <a:avLst/>
                <a:gdLst>
                  <a:gd name="T0" fmla="*/ 20 w 20"/>
                  <a:gd name="T1" fmla="*/ 0 h 33"/>
                  <a:gd name="T2" fmla="*/ 0 w 20"/>
                  <a:gd name="T3" fmla="*/ 33 h 33"/>
                  <a:gd name="T4" fmla="*/ 2 w 20"/>
                  <a:gd name="T5" fmla="*/ 30 h 33"/>
                  <a:gd name="T6" fmla="*/ 5 w 20"/>
                  <a:gd name="T7" fmla="*/ 30 h 33"/>
                  <a:gd name="T8" fmla="*/ 7 w 20"/>
                  <a:gd name="T9" fmla="*/ 28 h 33"/>
                  <a:gd name="T10" fmla="*/ 10 w 20"/>
                  <a:gd name="T11" fmla="*/ 25 h 33"/>
                  <a:gd name="T12" fmla="*/ 12 w 20"/>
                  <a:gd name="T13" fmla="*/ 23 h 33"/>
                  <a:gd name="T14" fmla="*/ 15 w 20"/>
                  <a:gd name="T15" fmla="*/ 20 h 33"/>
                  <a:gd name="T16" fmla="*/ 15 w 20"/>
                  <a:gd name="T17" fmla="*/ 15 h 33"/>
                  <a:gd name="T18" fmla="*/ 17 w 20"/>
                  <a:gd name="T19" fmla="*/ 10 h 33"/>
                  <a:gd name="T20" fmla="*/ 20 w 20"/>
                  <a:gd name="T21" fmla="*/ 5 h 33"/>
                  <a:gd name="T22" fmla="*/ 20 w 20"/>
                  <a:gd name="T23" fmla="*/ 0 h 33"/>
                  <a:gd name="T24" fmla="*/ 20 w 2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33">
                    <a:moveTo>
                      <a:pt x="20" y="0"/>
                    </a:moveTo>
                    <a:lnTo>
                      <a:pt x="0" y="33"/>
                    </a:lnTo>
                    <a:lnTo>
                      <a:pt x="2" y="30"/>
                    </a:lnTo>
                    <a:lnTo>
                      <a:pt x="5" y="30"/>
                    </a:lnTo>
                    <a:lnTo>
                      <a:pt x="7" y="28"/>
                    </a:lnTo>
                    <a:lnTo>
                      <a:pt x="10" y="25"/>
                    </a:lnTo>
                    <a:lnTo>
                      <a:pt x="12" y="23"/>
                    </a:lnTo>
                    <a:lnTo>
                      <a:pt x="15" y="20"/>
                    </a:lnTo>
                    <a:lnTo>
                      <a:pt x="15" y="15"/>
                    </a:lnTo>
                    <a:lnTo>
                      <a:pt x="17" y="10"/>
                    </a:lnTo>
                    <a:lnTo>
                      <a:pt x="20" y="5"/>
                    </a:lnTo>
                    <a:lnTo>
                      <a:pt x="20" y="0"/>
                    </a:lnTo>
                    <a:lnTo>
                      <a:pt x="20"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4" name="Freeform 82"/>
              <p:cNvSpPr>
                <a:spLocks/>
              </p:cNvSpPr>
              <p:nvPr/>
            </p:nvSpPr>
            <p:spPr bwMode="auto">
              <a:xfrm>
                <a:off x="1638" y="3994"/>
                <a:ext cx="50" cy="223"/>
              </a:xfrm>
              <a:custGeom>
                <a:avLst/>
                <a:gdLst>
                  <a:gd name="T0" fmla="*/ 48 w 50"/>
                  <a:gd name="T1" fmla="*/ 0 h 223"/>
                  <a:gd name="T2" fmla="*/ 40 w 50"/>
                  <a:gd name="T3" fmla="*/ 2 h 223"/>
                  <a:gd name="T4" fmla="*/ 37 w 50"/>
                  <a:gd name="T5" fmla="*/ 5 h 223"/>
                  <a:gd name="T6" fmla="*/ 35 w 50"/>
                  <a:gd name="T7" fmla="*/ 10 h 223"/>
                  <a:gd name="T8" fmla="*/ 35 w 50"/>
                  <a:gd name="T9" fmla="*/ 13 h 223"/>
                  <a:gd name="T10" fmla="*/ 32 w 50"/>
                  <a:gd name="T11" fmla="*/ 18 h 223"/>
                  <a:gd name="T12" fmla="*/ 30 w 50"/>
                  <a:gd name="T13" fmla="*/ 23 h 223"/>
                  <a:gd name="T14" fmla="*/ 30 w 50"/>
                  <a:gd name="T15" fmla="*/ 28 h 223"/>
                  <a:gd name="T16" fmla="*/ 27 w 50"/>
                  <a:gd name="T17" fmla="*/ 33 h 223"/>
                  <a:gd name="T18" fmla="*/ 30 w 50"/>
                  <a:gd name="T19" fmla="*/ 38 h 223"/>
                  <a:gd name="T20" fmla="*/ 30 w 50"/>
                  <a:gd name="T21" fmla="*/ 43 h 223"/>
                  <a:gd name="T22" fmla="*/ 32 w 50"/>
                  <a:gd name="T23" fmla="*/ 46 h 223"/>
                  <a:gd name="T24" fmla="*/ 35 w 50"/>
                  <a:gd name="T25" fmla="*/ 56 h 223"/>
                  <a:gd name="T26" fmla="*/ 37 w 50"/>
                  <a:gd name="T27" fmla="*/ 66 h 223"/>
                  <a:gd name="T28" fmla="*/ 35 w 50"/>
                  <a:gd name="T29" fmla="*/ 76 h 223"/>
                  <a:gd name="T30" fmla="*/ 35 w 50"/>
                  <a:gd name="T31" fmla="*/ 86 h 223"/>
                  <a:gd name="T32" fmla="*/ 30 w 50"/>
                  <a:gd name="T33" fmla="*/ 94 h 223"/>
                  <a:gd name="T34" fmla="*/ 27 w 50"/>
                  <a:gd name="T35" fmla="*/ 104 h 223"/>
                  <a:gd name="T36" fmla="*/ 25 w 50"/>
                  <a:gd name="T37" fmla="*/ 111 h 223"/>
                  <a:gd name="T38" fmla="*/ 20 w 50"/>
                  <a:gd name="T39" fmla="*/ 121 h 223"/>
                  <a:gd name="T40" fmla="*/ 17 w 50"/>
                  <a:gd name="T41" fmla="*/ 129 h 223"/>
                  <a:gd name="T42" fmla="*/ 15 w 50"/>
                  <a:gd name="T43" fmla="*/ 134 h 223"/>
                  <a:gd name="T44" fmla="*/ 22 w 50"/>
                  <a:gd name="T45" fmla="*/ 142 h 223"/>
                  <a:gd name="T46" fmla="*/ 25 w 50"/>
                  <a:gd name="T47" fmla="*/ 147 h 223"/>
                  <a:gd name="T48" fmla="*/ 25 w 50"/>
                  <a:gd name="T49" fmla="*/ 152 h 223"/>
                  <a:gd name="T50" fmla="*/ 25 w 50"/>
                  <a:gd name="T51" fmla="*/ 154 h 223"/>
                  <a:gd name="T52" fmla="*/ 22 w 50"/>
                  <a:gd name="T53" fmla="*/ 159 h 223"/>
                  <a:gd name="T54" fmla="*/ 20 w 50"/>
                  <a:gd name="T55" fmla="*/ 162 h 223"/>
                  <a:gd name="T56" fmla="*/ 17 w 50"/>
                  <a:gd name="T57" fmla="*/ 164 h 223"/>
                  <a:gd name="T58" fmla="*/ 15 w 50"/>
                  <a:gd name="T59" fmla="*/ 170 h 223"/>
                  <a:gd name="T60" fmla="*/ 10 w 50"/>
                  <a:gd name="T61" fmla="*/ 172 h 223"/>
                  <a:gd name="T62" fmla="*/ 7 w 50"/>
                  <a:gd name="T63" fmla="*/ 177 h 223"/>
                  <a:gd name="T64" fmla="*/ 5 w 50"/>
                  <a:gd name="T65" fmla="*/ 180 h 223"/>
                  <a:gd name="T66" fmla="*/ 2 w 50"/>
                  <a:gd name="T67" fmla="*/ 187 h 223"/>
                  <a:gd name="T68" fmla="*/ 0 w 50"/>
                  <a:gd name="T69" fmla="*/ 195 h 223"/>
                  <a:gd name="T70" fmla="*/ 2 w 50"/>
                  <a:gd name="T71" fmla="*/ 200 h 223"/>
                  <a:gd name="T72" fmla="*/ 5 w 50"/>
                  <a:gd name="T73" fmla="*/ 202 h 223"/>
                  <a:gd name="T74" fmla="*/ 7 w 50"/>
                  <a:gd name="T75" fmla="*/ 208 h 223"/>
                  <a:gd name="T76" fmla="*/ 12 w 50"/>
                  <a:gd name="T77" fmla="*/ 210 h 223"/>
                  <a:gd name="T78" fmla="*/ 17 w 50"/>
                  <a:gd name="T79" fmla="*/ 213 h 223"/>
                  <a:gd name="T80" fmla="*/ 22 w 50"/>
                  <a:gd name="T81" fmla="*/ 215 h 223"/>
                  <a:gd name="T82" fmla="*/ 27 w 50"/>
                  <a:gd name="T83" fmla="*/ 218 h 223"/>
                  <a:gd name="T84" fmla="*/ 32 w 50"/>
                  <a:gd name="T85" fmla="*/ 223 h 223"/>
                  <a:gd name="T86" fmla="*/ 35 w 50"/>
                  <a:gd name="T87" fmla="*/ 200 h 223"/>
                  <a:gd name="T88" fmla="*/ 37 w 50"/>
                  <a:gd name="T89" fmla="*/ 177 h 223"/>
                  <a:gd name="T90" fmla="*/ 40 w 50"/>
                  <a:gd name="T91" fmla="*/ 154 h 223"/>
                  <a:gd name="T92" fmla="*/ 43 w 50"/>
                  <a:gd name="T93" fmla="*/ 132 h 223"/>
                  <a:gd name="T94" fmla="*/ 45 w 50"/>
                  <a:gd name="T95" fmla="*/ 109 h 223"/>
                  <a:gd name="T96" fmla="*/ 48 w 50"/>
                  <a:gd name="T97" fmla="*/ 86 h 223"/>
                  <a:gd name="T98" fmla="*/ 50 w 50"/>
                  <a:gd name="T99" fmla="*/ 63 h 223"/>
                  <a:gd name="T100" fmla="*/ 50 w 50"/>
                  <a:gd name="T101" fmla="*/ 43 h 223"/>
                  <a:gd name="T102" fmla="*/ 50 w 50"/>
                  <a:gd name="T103" fmla="*/ 23 h 223"/>
                  <a:gd name="T104" fmla="*/ 48 w 50"/>
                  <a:gd name="T105" fmla="*/ 2 h 223"/>
                  <a:gd name="T106" fmla="*/ 48 w 50"/>
                  <a:gd name="T107" fmla="*/ 2 h 223"/>
                  <a:gd name="T108" fmla="*/ 48 w 50"/>
                  <a:gd name="T109"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223">
                    <a:moveTo>
                      <a:pt x="48" y="0"/>
                    </a:moveTo>
                    <a:lnTo>
                      <a:pt x="40" y="2"/>
                    </a:lnTo>
                    <a:lnTo>
                      <a:pt x="37" y="5"/>
                    </a:lnTo>
                    <a:lnTo>
                      <a:pt x="35" y="10"/>
                    </a:lnTo>
                    <a:lnTo>
                      <a:pt x="35" y="13"/>
                    </a:lnTo>
                    <a:lnTo>
                      <a:pt x="32" y="18"/>
                    </a:lnTo>
                    <a:lnTo>
                      <a:pt x="30" y="23"/>
                    </a:lnTo>
                    <a:lnTo>
                      <a:pt x="30" y="28"/>
                    </a:lnTo>
                    <a:lnTo>
                      <a:pt x="27" y="33"/>
                    </a:lnTo>
                    <a:lnTo>
                      <a:pt x="30" y="38"/>
                    </a:lnTo>
                    <a:lnTo>
                      <a:pt x="30" y="43"/>
                    </a:lnTo>
                    <a:lnTo>
                      <a:pt x="32" y="46"/>
                    </a:lnTo>
                    <a:lnTo>
                      <a:pt x="35" y="56"/>
                    </a:lnTo>
                    <a:lnTo>
                      <a:pt x="37" y="66"/>
                    </a:lnTo>
                    <a:lnTo>
                      <a:pt x="35" y="76"/>
                    </a:lnTo>
                    <a:lnTo>
                      <a:pt x="35" y="86"/>
                    </a:lnTo>
                    <a:lnTo>
                      <a:pt x="30" y="94"/>
                    </a:lnTo>
                    <a:lnTo>
                      <a:pt x="27" y="104"/>
                    </a:lnTo>
                    <a:lnTo>
                      <a:pt x="25" y="111"/>
                    </a:lnTo>
                    <a:lnTo>
                      <a:pt x="20" y="121"/>
                    </a:lnTo>
                    <a:lnTo>
                      <a:pt x="17" y="129"/>
                    </a:lnTo>
                    <a:lnTo>
                      <a:pt x="15" y="134"/>
                    </a:lnTo>
                    <a:lnTo>
                      <a:pt x="22" y="142"/>
                    </a:lnTo>
                    <a:lnTo>
                      <a:pt x="25" y="147"/>
                    </a:lnTo>
                    <a:lnTo>
                      <a:pt x="25" y="152"/>
                    </a:lnTo>
                    <a:lnTo>
                      <a:pt x="25" y="154"/>
                    </a:lnTo>
                    <a:lnTo>
                      <a:pt x="22" y="159"/>
                    </a:lnTo>
                    <a:lnTo>
                      <a:pt x="20" y="162"/>
                    </a:lnTo>
                    <a:lnTo>
                      <a:pt x="17" y="164"/>
                    </a:lnTo>
                    <a:lnTo>
                      <a:pt x="15" y="170"/>
                    </a:lnTo>
                    <a:lnTo>
                      <a:pt x="10" y="172"/>
                    </a:lnTo>
                    <a:lnTo>
                      <a:pt x="7" y="177"/>
                    </a:lnTo>
                    <a:lnTo>
                      <a:pt x="5" y="180"/>
                    </a:lnTo>
                    <a:lnTo>
                      <a:pt x="2" y="187"/>
                    </a:lnTo>
                    <a:lnTo>
                      <a:pt x="0" y="195"/>
                    </a:lnTo>
                    <a:lnTo>
                      <a:pt x="2" y="200"/>
                    </a:lnTo>
                    <a:lnTo>
                      <a:pt x="5" y="202"/>
                    </a:lnTo>
                    <a:lnTo>
                      <a:pt x="7" y="208"/>
                    </a:lnTo>
                    <a:lnTo>
                      <a:pt x="12" y="210"/>
                    </a:lnTo>
                    <a:lnTo>
                      <a:pt x="17" y="213"/>
                    </a:lnTo>
                    <a:lnTo>
                      <a:pt x="22" y="215"/>
                    </a:lnTo>
                    <a:lnTo>
                      <a:pt x="27" y="218"/>
                    </a:lnTo>
                    <a:lnTo>
                      <a:pt x="32" y="223"/>
                    </a:lnTo>
                    <a:lnTo>
                      <a:pt x="35" y="200"/>
                    </a:lnTo>
                    <a:lnTo>
                      <a:pt x="37" y="177"/>
                    </a:lnTo>
                    <a:lnTo>
                      <a:pt x="40" y="154"/>
                    </a:lnTo>
                    <a:lnTo>
                      <a:pt x="43" y="132"/>
                    </a:lnTo>
                    <a:lnTo>
                      <a:pt x="45" y="109"/>
                    </a:lnTo>
                    <a:lnTo>
                      <a:pt x="48" y="86"/>
                    </a:lnTo>
                    <a:lnTo>
                      <a:pt x="50" y="63"/>
                    </a:lnTo>
                    <a:lnTo>
                      <a:pt x="50" y="43"/>
                    </a:lnTo>
                    <a:lnTo>
                      <a:pt x="50" y="23"/>
                    </a:lnTo>
                    <a:lnTo>
                      <a:pt x="48" y="2"/>
                    </a:lnTo>
                    <a:lnTo>
                      <a:pt x="48" y="2"/>
                    </a:lnTo>
                    <a:lnTo>
                      <a:pt x="4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5" name="Freeform 83"/>
              <p:cNvSpPr>
                <a:spLocks/>
              </p:cNvSpPr>
              <p:nvPr/>
            </p:nvSpPr>
            <p:spPr bwMode="auto">
              <a:xfrm>
                <a:off x="1784" y="3090"/>
                <a:ext cx="5" cy="23"/>
              </a:xfrm>
              <a:custGeom>
                <a:avLst/>
                <a:gdLst>
                  <a:gd name="T0" fmla="*/ 0 w 5"/>
                  <a:gd name="T1" fmla="*/ 23 h 23"/>
                  <a:gd name="T2" fmla="*/ 3 w 5"/>
                  <a:gd name="T3" fmla="*/ 21 h 23"/>
                  <a:gd name="T4" fmla="*/ 3 w 5"/>
                  <a:gd name="T5" fmla="*/ 18 h 23"/>
                  <a:gd name="T6" fmla="*/ 3 w 5"/>
                  <a:gd name="T7" fmla="*/ 15 h 23"/>
                  <a:gd name="T8" fmla="*/ 5 w 5"/>
                  <a:gd name="T9" fmla="*/ 15 h 23"/>
                  <a:gd name="T10" fmla="*/ 5 w 5"/>
                  <a:gd name="T11" fmla="*/ 13 h 23"/>
                  <a:gd name="T12" fmla="*/ 5 w 5"/>
                  <a:gd name="T13" fmla="*/ 10 h 23"/>
                  <a:gd name="T14" fmla="*/ 3 w 5"/>
                  <a:gd name="T15" fmla="*/ 8 h 23"/>
                  <a:gd name="T16" fmla="*/ 3 w 5"/>
                  <a:gd name="T17" fmla="*/ 5 h 23"/>
                  <a:gd name="T18" fmla="*/ 3 w 5"/>
                  <a:gd name="T19" fmla="*/ 3 h 23"/>
                  <a:gd name="T20" fmla="*/ 3 w 5"/>
                  <a:gd name="T21" fmla="*/ 0 h 23"/>
                  <a:gd name="T22" fmla="*/ 3 w 5"/>
                  <a:gd name="T23" fmla="*/ 3 h 23"/>
                  <a:gd name="T24" fmla="*/ 0 w 5"/>
                  <a:gd name="T25" fmla="*/ 3 h 23"/>
                  <a:gd name="T26" fmla="*/ 0 w 5"/>
                  <a:gd name="T27" fmla="*/ 5 h 23"/>
                  <a:gd name="T28" fmla="*/ 0 w 5"/>
                  <a:gd name="T29" fmla="*/ 8 h 23"/>
                  <a:gd name="T30" fmla="*/ 0 w 5"/>
                  <a:gd name="T31" fmla="*/ 10 h 23"/>
                  <a:gd name="T32" fmla="*/ 0 w 5"/>
                  <a:gd name="T33" fmla="*/ 13 h 23"/>
                  <a:gd name="T34" fmla="*/ 0 w 5"/>
                  <a:gd name="T35" fmla="*/ 15 h 23"/>
                  <a:gd name="T36" fmla="*/ 0 w 5"/>
                  <a:gd name="T37" fmla="*/ 18 h 23"/>
                  <a:gd name="T38" fmla="*/ 0 w 5"/>
                  <a:gd name="T39" fmla="*/ 21 h 23"/>
                  <a:gd name="T40" fmla="*/ 3 w 5"/>
                  <a:gd name="T41" fmla="*/ 23 h 23"/>
                  <a:gd name="T42" fmla="*/ 3 w 5"/>
                  <a:gd name="T43" fmla="*/ 23 h 23"/>
                  <a:gd name="T44" fmla="*/ 0 w 5"/>
                  <a:gd name="T4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23">
                    <a:moveTo>
                      <a:pt x="0" y="23"/>
                    </a:moveTo>
                    <a:lnTo>
                      <a:pt x="3" y="21"/>
                    </a:lnTo>
                    <a:lnTo>
                      <a:pt x="3" y="18"/>
                    </a:lnTo>
                    <a:lnTo>
                      <a:pt x="3" y="15"/>
                    </a:lnTo>
                    <a:lnTo>
                      <a:pt x="5" y="15"/>
                    </a:lnTo>
                    <a:lnTo>
                      <a:pt x="5" y="13"/>
                    </a:lnTo>
                    <a:lnTo>
                      <a:pt x="5" y="10"/>
                    </a:lnTo>
                    <a:lnTo>
                      <a:pt x="3" y="8"/>
                    </a:lnTo>
                    <a:lnTo>
                      <a:pt x="3" y="5"/>
                    </a:lnTo>
                    <a:lnTo>
                      <a:pt x="3" y="3"/>
                    </a:lnTo>
                    <a:lnTo>
                      <a:pt x="3" y="0"/>
                    </a:lnTo>
                    <a:lnTo>
                      <a:pt x="3" y="3"/>
                    </a:lnTo>
                    <a:lnTo>
                      <a:pt x="0" y="3"/>
                    </a:lnTo>
                    <a:lnTo>
                      <a:pt x="0" y="5"/>
                    </a:lnTo>
                    <a:lnTo>
                      <a:pt x="0" y="8"/>
                    </a:lnTo>
                    <a:lnTo>
                      <a:pt x="0" y="10"/>
                    </a:lnTo>
                    <a:lnTo>
                      <a:pt x="0" y="13"/>
                    </a:lnTo>
                    <a:lnTo>
                      <a:pt x="0" y="15"/>
                    </a:lnTo>
                    <a:lnTo>
                      <a:pt x="0" y="18"/>
                    </a:lnTo>
                    <a:lnTo>
                      <a:pt x="0" y="21"/>
                    </a:lnTo>
                    <a:lnTo>
                      <a:pt x="3" y="23"/>
                    </a:lnTo>
                    <a:lnTo>
                      <a:pt x="3" y="23"/>
                    </a:lnTo>
                    <a:lnTo>
                      <a:pt x="0" y="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6" name="Freeform 84"/>
              <p:cNvSpPr>
                <a:spLocks/>
              </p:cNvSpPr>
              <p:nvPr/>
            </p:nvSpPr>
            <p:spPr bwMode="auto">
              <a:xfrm>
                <a:off x="532" y="1048"/>
                <a:ext cx="2044" cy="3017"/>
              </a:xfrm>
              <a:custGeom>
                <a:avLst/>
                <a:gdLst>
                  <a:gd name="T0" fmla="*/ 2034 w 2044"/>
                  <a:gd name="T1" fmla="*/ 141 h 3017"/>
                  <a:gd name="T2" fmla="*/ 1789 w 2044"/>
                  <a:gd name="T3" fmla="*/ 113 h 3017"/>
                  <a:gd name="T4" fmla="*/ 1548 w 2044"/>
                  <a:gd name="T5" fmla="*/ 162 h 3017"/>
                  <a:gd name="T6" fmla="*/ 1543 w 2044"/>
                  <a:gd name="T7" fmla="*/ 184 h 3017"/>
                  <a:gd name="T8" fmla="*/ 1842 w 2044"/>
                  <a:gd name="T9" fmla="*/ 177 h 3017"/>
                  <a:gd name="T10" fmla="*/ 1978 w 2044"/>
                  <a:gd name="T11" fmla="*/ 316 h 3017"/>
                  <a:gd name="T12" fmla="*/ 1933 w 2044"/>
                  <a:gd name="T13" fmla="*/ 407 h 3017"/>
                  <a:gd name="T14" fmla="*/ 1832 w 2044"/>
                  <a:gd name="T15" fmla="*/ 329 h 3017"/>
                  <a:gd name="T16" fmla="*/ 1619 w 2044"/>
                  <a:gd name="T17" fmla="*/ 240 h 3017"/>
                  <a:gd name="T18" fmla="*/ 1447 w 2044"/>
                  <a:gd name="T19" fmla="*/ 321 h 3017"/>
                  <a:gd name="T20" fmla="*/ 1528 w 2044"/>
                  <a:gd name="T21" fmla="*/ 301 h 3017"/>
                  <a:gd name="T22" fmla="*/ 1766 w 2044"/>
                  <a:gd name="T23" fmla="*/ 346 h 3017"/>
                  <a:gd name="T24" fmla="*/ 1910 w 2044"/>
                  <a:gd name="T25" fmla="*/ 531 h 3017"/>
                  <a:gd name="T26" fmla="*/ 1824 w 2044"/>
                  <a:gd name="T27" fmla="*/ 589 h 3017"/>
                  <a:gd name="T28" fmla="*/ 1455 w 2044"/>
                  <a:gd name="T29" fmla="*/ 448 h 3017"/>
                  <a:gd name="T30" fmla="*/ 1500 w 2044"/>
                  <a:gd name="T31" fmla="*/ 473 h 3017"/>
                  <a:gd name="T32" fmla="*/ 1652 w 2044"/>
                  <a:gd name="T33" fmla="*/ 556 h 3017"/>
                  <a:gd name="T34" fmla="*/ 1637 w 2044"/>
                  <a:gd name="T35" fmla="*/ 680 h 3017"/>
                  <a:gd name="T36" fmla="*/ 1498 w 2044"/>
                  <a:gd name="T37" fmla="*/ 610 h 3017"/>
                  <a:gd name="T38" fmla="*/ 1409 w 2044"/>
                  <a:gd name="T39" fmla="*/ 721 h 3017"/>
                  <a:gd name="T40" fmla="*/ 1439 w 2044"/>
                  <a:gd name="T41" fmla="*/ 751 h 3017"/>
                  <a:gd name="T42" fmla="*/ 1414 w 2044"/>
                  <a:gd name="T43" fmla="*/ 951 h 3017"/>
                  <a:gd name="T44" fmla="*/ 966 w 2044"/>
                  <a:gd name="T45" fmla="*/ 1569 h 3017"/>
                  <a:gd name="T46" fmla="*/ 784 w 2044"/>
                  <a:gd name="T47" fmla="*/ 1825 h 3017"/>
                  <a:gd name="T48" fmla="*/ 645 w 2044"/>
                  <a:gd name="T49" fmla="*/ 2052 h 3017"/>
                  <a:gd name="T50" fmla="*/ 574 w 2044"/>
                  <a:gd name="T51" fmla="*/ 2070 h 3017"/>
                  <a:gd name="T52" fmla="*/ 562 w 2044"/>
                  <a:gd name="T53" fmla="*/ 2106 h 3017"/>
                  <a:gd name="T54" fmla="*/ 607 w 2044"/>
                  <a:gd name="T55" fmla="*/ 2212 h 3017"/>
                  <a:gd name="T56" fmla="*/ 711 w 2044"/>
                  <a:gd name="T57" fmla="*/ 2288 h 3017"/>
                  <a:gd name="T58" fmla="*/ 870 w 2044"/>
                  <a:gd name="T59" fmla="*/ 2526 h 3017"/>
                  <a:gd name="T60" fmla="*/ 744 w 2044"/>
                  <a:gd name="T61" fmla="*/ 2781 h 3017"/>
                  <a:gd name="T62" fmla="*/ 701 w 2044"/>
                  <a:gd name="T63" fmla="*/ 2931 h 3017"/>
                  <a:gd name="T64" fmla="*/ 640 w 2044"/>
                  <a:gd name="T65" fmla="*/ 3017 h 3017"/>
                  <a:gd name="T66" fmla="*/ 506 w 2044"/>
                  <a:gd name="T67" fmla="*/ 2936 h 3017"/>
                  <a:gd name="T68" fmla="*/ 357 w 2044"/>
                  <a:gd name="T69" fmla="*/ 2832 h 3017"/>
                  <a:gd name="T70" fmla="*/ 217 w 2044"/>
                  <a:gd name="T71" fmla="*/ 2711 h 3017"/>
                  <a:gd name="T72" fmla="*/ 78 w 2044"/>
                  <a:gd name="T73" fmla="*/ 2536 h 3017"/>
                  <a:gd name="T74" fmla="*/ 20 w 2044"/>
                  <a:gd name="T75" fmla="*/ 2176 h 3017"/>
                  <a:gd name="T76" fmla="*/ 179 w 2044"/>
                  <a:gd name="T77" fmla="*/ 1822 h 3017"/>
                  <a:gd name="T78" fmla="*/ 314 w 2044"/>
                  <a:gd name="T79" fmla="*/ 1652 h 3017"/>
                  <a:gd name="T80" fmla="*/ 473 w 2044"/>
                  <a:gd name="T81" fmla="*/ 1475 h 3017"/>
                  <a:gd name="T82" fmla="*/ 658 w 2044"/>
                  <a:gd name="T83" fmla="*/ 1288 h 3017"/>
                  <a:gd name="T84" fmla="*/ 855 w 2044"/>
                  <a:gd name="T85" fmla="*/ 1121 h 3017"/>
                  <a:gd name="T86" fmla="*/ 949 w 2044"/>
                  <a:gd name="T87" fmla="*/ 1035 h 3017"/>
                  <a:gd name="T88" fmla="*/ 1166 w 2044"/>
                  <a:gd name="T89" fmla="*/ 863 h 3017"/>
                  <a:gd name="T90" fmla="*/ 1222 w 2044"/>
                  <a:gd name="T91" fmla="*/ 769 h 3017"/>
                  <a:gd name="T92" fmla="*/ 1242 w 2044"/>
                  <a:gd name="T93" fmla="*/ 731 h 3017"/>
                  <a:gd name="T94" fmla="*/ 1255 w 2044"/>
                  <a:gd name="T95" fmla="*/ 686 h 3017"/>
                  <a:gd name="T96" fmla="*/ 1275 w 2044"/>
                  <a:gd name="T97" fmla="*/ 648 h 3017"/>
                  <a:gd name="T98" fmla="*/ 1275 w 2044"/>
                  <a:gd name="T99" fmla="*/ 579 h 3017"/>
                  <a:gd name="T100" fmla="*/ 1303 w 2044"/>
                  <a:gd name="T101" fmla="*/ 524 h 3017"/>
                  <a:gd name="T102" fmla="*/ 1288 w 2044"/>
                  <a:gd name="T103" fmla="*/ 501 h 3017"/>
                  <a:gd name="T104" fmla="*/ 1310 w 2044"/>
                  <a:gd name="T105" fmla="*/ 488 h 3017"/>
                  <a:gd name="T106" fmla="*/ 1321 w 2044"/>
                  <a:gd name="T107" fmla="*/ 422 h 3017"/>
                  <a:gd name="T108" fmla="*/ 1399 w 2044"/>
                  <a:gd name="T109" fmla="*/ 189 h 3017"/>
                  <a:gd name="T110" fmla="*/ 1723 w 2044"/>
                  <a:gd name="T111" fmla="*/ 10 h 3017"/>
                  <a:gd name="T112" fmla="*/ 2037 w 2044"/>
                  <a:gd name="T113" fmla="*/ 70 h 3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44" h="3017">
                    <a:moveTo>
                      <a:pt x="2034" y="70"/>
                    </a:moveTo>
                    <a:lnTo>
                      <a:pt x="2042" y="78"/>
                    </a:lnTo>
                    <a:lnTo>
                      <a:pt x="2044" y="88"/>
                    </a:lnTo>
                    <a:lnTo>
                      <a:pt x="2044" y="98"/>
                    </a:lnTo>
                    <a:lnTo>
                      <a:pt x="2044" y="108"/>
                    </a:lnTo>
                    <a:lnTo>
                      <a:pt x="2042" y="121"/>
                    </a:lnTo>
                    <a:lnTo>
                      <a:pt x="2039" y="131"/>
                    </a:lnTo>
                    <a:lnTo>
                      <a:pt x="2034" y="141"/>
                    </a:lnTo>
                    <a:lnTo>
                      <a:pt x="2026" y="149"/>
                    </a:lnTo>
                    <a:lnTo>
                      <a:pt x="2019" y="157"/>
                    </a:lnTo>
                    <a:lnTo>
                      <a:pt x="2009" y="162"/>
                    </a:lnTo>
                    <a:lnTo>
                      <a:pt x="1963" y="159"/>
                    </a:lnTo>
                    <a:lnTo>
                      <a:pt x="1918" y="151"/>
                    </a:lnTo>
                    <a:lnTo>
                      <a:pt x="1875" y="141"/>
                    </a:lnTo>
                    <a:lnTo>
                      <a:pt x="1832" y="126"/>
                    </a:lnTo>
                    <a:lnTo>
                      <a:pt x="1789" y="113"/>
                    </a:lnTo>
                    <a:lnTo>
                      <a:pt x="1743" y="103"/>
                    </a:lnTo>
                    <a:lnTo>
                      <a:pt x="1700" y="101"/>
                    </a:lnTo>
                    <a:lnTo>
                      <a:pt x="1657" y="103"/>
                    </a:lnTo>
                    <a:lnTo>
                      <a:pt x="1612" y="119"/>
                    </a:lnTo>
                    <a:lnTo>
                      <a:pt x="1566" y="146"/>
                    </a:lnTo>
                    <a:lnTo>
                      <a:pt x="1561" y="151"/>
                    </a:lnTo>
                    <a:lnTo>
                      <a:pt x="1553" y="157"/>
                    </a:lnTo>
                    <a:lnTo>
                      <a:pt x="1548" y="162"/>
                    </a:lnTo>
                    <a:lnTo>
                      <a:pt x="1541" y="164"/>
                    </a:lnTo>
                    <a:lnTo>
                      <a:pt x="1536" y="169"/>
                    </a:lnTo>
                    <a:lnTo>
                      <a:pt x="1528" y="172"/>
                    </a:lnTo>
                    <a:lnTo>
                      <a:pt x="1523" y="177"/>
                    </a:lnTo>
                    <a:lnTo>
                      <a:pt x="1518" y="182"/>
                    </a:lnTo>
                    <a:lnTo>
                      <a:pt x="1513" y="189"/>
                    </a:lnTo>
                    <a:lnTo>
                      <a:pt x="1510" y="197"/>
                    </a:lnTo>
                    <a:lnTo>
                      <a:pt x="1543" y="184"/>
                    </a:lnTo>
                    <a:lnTo>
                      <a:pt x="1579" y="174"/>
                    </a:lnTo>
                    <a:lnTo>
                      <a:pt x="1614" y="164"/>
                    </a:lnTo>
                    <a:lnTo>
                      <a:pt x="1652" y="157"/>
                    </a:lnTo>
                    <a:lnTo>
                      <a:pt x="1692" y="151"/>
                    </a:lnTo>
                    <a:lnTo>
                      <a:pt x="1730" y="151"/>
                    </a:lnTo>
                    <a:lnTo>
                      <a:pt x="1768" y="154"/>
                    </a:lnTo>
                    <a:lnTo>
                      <a:pt x="1806" y="162"/>
                    </a:lnTo>
                    <a:lnTo>
                      <a:pt x="1842" y="177"/>
                    </a:lnTo>
                    <a:lnTo>
                      <a:pt x="1877" y="197"/>
                    </a:lnTo>
                    <a:lnTo>
                      <a:pt x="1890" y="212"/>
                    </a:lnTo>
                    <a:lnTo>
                      <a:pt x="1908" y="227"/>
                    </a:lnTo>
                    <a:lnTo>
                      <a:pt x="1923" y="243"/>
                    </a:lnTo>
                    <a:lnTo>
                      <a:pt x="1938" y="260"/>
                    </a:lnTo>
                    <a:lnTo>
                      <a:pt x="1953" y="278"/>
                    </a:lnTo>
                    <a:lnTo>
                      <a:pt x="1966" y="296"/>
                    </a:lnTo>
                    <a:lnTo>
                      <a:pt x="1978" y="316"/>
                    </a:lnTo>
                    <a:lnTo>
                      <a:pt x="1983" y="334"/>
                    </a:lnTo>
                    <a:lnTo>
                      <a:pt x="1986" y="354"/>
                    </a:lnTo>
                    <a:lnTo>
                      <a:pt x="1983" y="374"/>
                    </a:lnTo>
                    <a:lnTo>
                      <a:pt x="1976" y="382"/>
                    </a:lnTo>
                    <a:lnTo>
                      <a:pt x="1966" y="389"/>
                    </a:lnTo>
                    <a:lnTo>
                      <a:pt x="1956" y="394"/>
                    </a:lnTo>
                    <a:lnTo>
                      <a:pt x="1946" y="402"/>
                    </a:lnTo>
                    <a:lnTo>
                      <a:pt x="1933" y="407"/>
                    </a:lnTo>
                    <a:lnTo>
                      <a:pt x="1923" y="410"/>
                    </a:lnTo>
                    <a:lnTo>
                      <a:pt x="1913" y="412"/>
                    </a:lnTo>
                    <a:lnTo>
                      <a:pt x="1902" y="410"/>
                    </a:lnTo>
                    <a:lnTo>
                      <a:pt x="1892" y="405"/>
                    </a:lnTo>
                    <a:lnTo>
                      <a:pt x="1885" y="394"/>
                    </a:lnTo>
                    <a:lnTo>
                      <a:pt x="1870" y="369"/>
                    </a:lnTo>
                    <a:lnTo>
                      <a:pt x="1852" y="346"/>
                    </a:lnTo>
                    <a:lnTo>
                      <a:pt x="1832" y="329"/>
                    </a:lnTo>
                    <a:lnTo>
                      <a:pt x="1806" y="313"/>
                    </a:lnTo>
                    <a:lnTo>
                      <a:pt x="1781" y="298"/>
                    </a:lnTo>
                    <a:lnTo>
                      <a:pt x="1756" y="286"/>
                    </a:lnTo>
                    <a:lnTo>
                      <a:pt x="1725" y="275"/>
                    </a:lnTo>
                    <a:lnTo>
                      <a:pt x="1698" y="263"/>
                    </a:lnTo>
                    <a:lnTo>
                      <a:pt x="1670" y="253"/>
                    </a:lnTo>
                    <a:lnTo>
                      <a:pt x="1642" y="243"/>
                    </a:lnTo>
                    <a:lnTo>
                      <a:pt x="1619" y="240"/>
                    </a:lnTo>
                    <a:lnTo>
                      <a:pt x="1594" y="243"/>
                    </a:lnTo>
                    <a:lnTo>
                      <a:pt x="1569" y="248"/>
                    </a:lnTo>
                    <a:lnTo>
                      <a:pt x="1546" y="255"/>
                    </a:lnTo>
                    <a:lnTo>
                      <a:pt x="1526" y="265"/>
                    </a:lnTo>
                    <a:lnTo>
                      <a:pt x="1505" y="275"/>
                    </a:lnTo>
                    <a:lnTo>
                      <a:pt x="1485" y="291"/>
                    </a:lnTo>
                    <a:lnTo>
                      <a:pt x="1465" y="306"/>
                    </a:lnTo>
                    <a:lnTo>
                      <a:pt x="1447" y="321"/>
                    </a:lnTo>
                    <a:lnTo>
                      <a:pt x="1432" y="339"/>
                    </a:lnTo>
                    <a:lnTo>
                      <a:pt x="1445" y="339"/>
                    </a:lnTo>
                    <a:lnTo>
                      <a:pt x="1460" y="339"/>
                    </a:lnTo>
                    <a:lnTo>
                      <a:pt x="1472" y="334"/>
                    </a:lnTo>
                    <a:lnTo>
                      <a:pt x="1485" y="326"/>
                    </a:lnTo>
                    <a:lnTo>
                      <a:pt x="1500" y="319"/>
                    </a:lnTo>
                    <a:lnTo>
                      <a:pt x="1513" y="308"/>
                    </a:lnTo>
                    <a:lnTo>
                      <a:pt x="1528" y="301"/>
                    </a:lnTo>
                    <a:lnTo>
                      <a:pt x="1543" y="293"/>
                    </a:lnTo>
                    <a:lnTo>
                      <a:pt x="1558" y="288"/>
                    </a:lnTo>
                    <a:lnTo>
                      <a:pt x="1574" y="286"/>
                    </a:lnTo>
                    <a:lnTo>
                      <a:pt x="1617" y="291"/>
                    </a:lnTo>
                    <a:lnTo>
                      <a:pt x="1657" y="298"/>
                    </a:lnTo>
                    <a:lnTo>
                      <a:pt x="1695" y="311"/>
                    </a:lnTo>
                    <a:lnTo>
                      <a:pt x="1733" y="326"/>
                    </a:lnTo>
                    <a:lnTo>
                      <a:pt x="1766" y="346"/>
                    </a:lnTo>
                    <a:lnTo>
                      <a:pt x="1799" y="372"/>
                    </a:lnTo>
                    <a:lnTo>
                      <a:pt x="1829" y="400"/>
                    </a:lnTo>
                    <a:lnTo>
                      <a:pt x="1854" y="430"/>
                    </a:lnTo>
                    <a:lnTo>
                      <a:pt x="1880" y="463"/>
                    </a:lnTo>
                    <a:lnTo>
                      <a:pt x="1902" y="501"/>
                    </a:lnTo>
                    <a:lnTo>
                      <a:pt x="1908" y="511"/>
                    </a:lnTo>
                    <a:lnTo>
                      <a:pt x="1910" y="518"/>
                    </a:lnTo>
                    <a:lnTo>
                      <a:pt x="1910" y="531"/>
                    </a:lnTo>
                    <a:lnTo>
                      <a:pt x="1910" y="541"/>
                    </a:lnTo>
                    <a:lnTo>
                      <a:pt x="1910" y="551"/>
                    </a:lnTo>
                    <a:lnTo>
                      <a:pt x="1905" y="562"/>
                    </a:lnTo>
                    <a:lnTo>
                      <a:pt x="1900" y="572"/>
                    </a:lnTo>
                    <a:lnTo>
                      <a:pt x="1895" y="579"/>
                    </a:lnTo>
                    <a:lnTo>
                      <a:pt x="1885" y="587"/>
                    </a:lnTo>
                    <a:lnTo>
                      <a:pt x="1877" y="589"/>
                    </a:lnTo>
                    <a:lnTo>
                      <a:pt x="1824" y="589"/>
                    </a:lnTo>
                    <a:lnTo>
                      <a:pt x="1773" y="574"/>
                    </a:lnTo>
                    <a:lnTo>
                      <a:pt x="1728" y="549"/>
                    </a:lnTo>
                    <a:lnTo>
                      <a:pt x="1682" y="518"/>
                    </a:lnTo>
                    <a:lnTo>
                      <a:pt x="1637" y="488"/>
                    </a:lnTo>
                    <a:lnTo>
                      <a:pt x="1594" y="460"/>
                    </a:lnTo>
                    <a:lnTo>
                      <a:pt x="1548" y="443"/>
                    </a:lnTo>
                    <a:lnTo>
                      <a:pt x="1503" y="437"/>
                    </a:lnTo>
                    <a:lnTo>
                      <a:pt x="1455" y="448"/>
                    </a:lnTo>
                    <a:lnTo>
                      <a:pt x="1407" y="483"/>
                    </a:lnTo>
                    <a:lnTo>
                      <a:pt x="1417" y="488"/>
                    </a:lnTo>
                    <a:lnTo>
                      <a:pt x="1429" y="488"/>
                    </a:lnTo>
                    <a:lnTo>
                      <a:pt x="1442" y="486"/>
                    </a:lnTo>
                    <a:lnTo>
                      <a:pt x="1457" y="483"/>
                    </a:lnTo>
                    <a:lnTo>
                      <a:pt x="1470" y="478"/>
                    </a:lnTo>
                    <a:lnTo>
                      <a:pt x="1485" y="475"/>
                    </a:lnTo>
                    <a:lnTo>
                      <a:pt x="1500" y="473"/>
                    </a:lnTo>
                    <a:lnTo>
                      <a:pt x="1518" y="473"/>
                    </a:lnTo>
                    <a:lnTo>
                      <a:pt x="1533" y="475"/>
                    </a:lnTo>
                    <a:lnTo>
                      <a:pt x="1546" y="483"/>
                    </a:lnTo>
                    <a:lnTo>
                      <a:pt x="1569" y="493"/>
                    </a:lnTo>
                    <a:lnTo>
                      <a:pt x="1589" y="506"/>
                    </a:lnTo>
                    <a:lnTo>
                      <a:pt x="1612" y="521"/>
                    </a:lnTo>
                    <a:lnTo>
                      <a:pt x="1632" y="539"/>
                    </a:lnTo>
                    <a:lnTo>
                      <a:pt x="1652" y="556"/>
                    </a:lnTo>
                    <a:lnTo>
                      <a:pt x="1670" y="577"/>
                    </a:lnTo>
                    <a:lnTo>
                      <a:pt x="1685" y="597"/>
                    </a:lnTo>
                    <a:lnTo>
                      <a:pt x="1695" y="620"/>
                    </a:lnTo>
                    <a:lnTo>
                      <a:pt x="1703" y="643"/>
                    </a:lnTo>
                    <a:lnTo>
                      <a:pt x="1705" y="668"/>
                    </a:lnTo>
                    <a:lnTo>
                      <a:pt x="1682" y="678"/>
                    </a:lnTo>
                    <a:lnTo>
                      <a:pt x="1657" y="680"/>
                    </a:lnTo>
                    <a:lnTo>
                      <a:pt x="1637" y="680"/>
                    </a:lnTo>
                    <a:lnTo>
                      <a:pt x="1614" y="673"/>
                    </a:lnTo>
                    <a:lnTo>
                      <a:pt x="1594" y="663"/>
                    </a:lnTo>
                    <a:lnTo>
                      <a:pt x="1576" y="650"/>
                    </a:lnTo>
                    <a:lnTo>
                      <a:pt x="1556" y="635"/>
                    </a:lnTo>
                    <a:lnTo>
                      <a:pt x="1538" y="620"/>
                    </a:lnTo>
                    <a:lnTo>
                      <a:pt x="1520" y="605"/>
                    </a:lnTo>
                    <a:lnTo>
                      <a:pt x="1503" y="589"/>
                    </a:lnTo>
                    <a:lnTo>
                      <a:pt x="1498" y="610"/>
                    </a:lnTo>
                    <a:lnTo>
                      <a:pt x="1490" y="625"/>
                    </a:lnTo>
                    <a:lnTo>
                      <a:pt x="1480" y="640"/>
                    </a:lnTo>
                    <a:lnTo>
                      <a:pt x="1467" y="653"/>
                    </a:lnTo>
                    <a:lnTo>
                      <a:pt x="1455" y="665"/>
                    </a:lnTo>
                    <a:lnTo>
                      <a:pt x="1442" y="678"/>
                    </a:lnTo>
                    <a:lnTo>
                      <a:pt x="1429" y="691"/>
                    </a:lnTo>
                    <a:lnTo>
                      <a:pt x="1419" y="703"/>
                    </a:lnTo>
                    <a:lnTo>
                      <a:pt x="1409" y="721"/>
                    </a:lnTo>
                    <a:lnTo>
                      <a:pt x="1407" y="739"/>
                    </a:lnTo>
                    <a:lnTo>
                      <a:pt x="1412" y="744"/>
                    </a:lnTo>
                    <a:lnTo>
                      <a:pt x="1417" y="746"/>
                    </a:lnTo>
                    <a:lnTo>
                      <a:pt x="1422" y="749"/>
                    </a:lnTo>
                    <a:lnTo>
                      <a:pt x="1427" y="749"/>
                    </a:lnTo>
                    <a:lnTo>
                      <a:pt x="1429" y="751"/>
                    </a:lnTo>
                    <a:lnTo>
                      <a:pt x="1434" y="751"/>
                    </a:lnTo>
                    <a:lnTo>
                      <a:pt x="1439" y="751"/>
                    </a:lnTo>
                    <a:lnTo>
                      <a:pt x="1445" y="751"/>
                    </a:lnTo>
                    <a:lnTo>
                      <a:pt x="1450" y="751"/>
                    </a:lnTo>
                    <a:lnTo>
                      <a:pt x="1457" y="749"/>
                    </a:lnTo>
                    <a:lnTo>
                      <a:pt x="1455" y="789"/>
                    </a:lnTo>
                    <a:lnTo>
                      <a:pt x="1450" y="830"/>
                    </a:lnTo>
                    <a:lnTo>
                      <a:pt x="1439" y="870"/>
                    </a:lnTo>
                    <a:lnTo>
                      <a:pt x="1429" y="911"/>
                    </a:lnTo>
                    <a:lnTo>
                      <a:pt x="1414" y="951"/>
                    </a:lnTo>
                    <a:lnTo>
                      <a:pt x="1399" y="989"/>
                    </a:lnTo>
                    <a:lnTo>
                      <a:pt x="1381" y="1027"/>
                    </a:lnTo>
                    <a:lnTo>
                      <a:pt x="1361" y="1063"/>
                    </a:lnTo>
                    <a:lnTo>
                      <a:pt x="1341" y="1098"/>
                    </a:lnTo>
                    <a:lnTo>
                      <a:pt x="1318" y="1131"/>
                    </a:lnTo>
                    <a:lnTo>
                      <a:pt x="1014" y="1506"/>
                    </a:lnTo>
                    <a:lnTo>
                      <a:pt x="992" y="1539"/>
                    </a:lnTo>
                    <a:lnTo>
                      <a:pt x="966" y="1569"/>
                    </a:lnTo>
                    <a:lnTo>
                      <a:pt x="941" y="1599"/>
                    </a:lnTo>
                    <a:lnTo>
                      <a:pt x="916" y="1630"/>
                    </a:lnTo>
                    <a:lnTo>
                      <a:pt x="890" y="1660"/>
                    </a:lnTo>
                    <a:lnTo>
                      <a:pt x="868" y="1690"/>
                    </a:lnTo>
                    <a:lnTo>
                      <a:pt x="845" y="1721"/>
                    </a:lnTo>
                    <a:lnTo>
                      <a:pt x="822" y="1754"/>
                    </a:lnTo>
                    <a:lnTo>
                      <a:pt x="802" y="1789"/>
                    </a:lnTo>
                    <a:lnTo>
                      <a:pt x="784" y="1825"/>
                    </a:lnTo>
                    <a:lnTo>
                      <a:pt x="761" y="1852"/>
                    </a:lnTo>
                    <a:lnTo>
                      <a:pt x="741" y="1878"/>
                    </a:lnTo>
                    <a:lnTo>
                      <a:pt x="723" y="1908"/>
                    </a:lnTo>
                    <a:lnTo>
                      <a:pt x="706" y="1936"/>
                    </a:lnTo>
                    <a:lnTo>
                      <a:pt x="691" y="1964"/>
                    </a:lnTo>
                    <a:lnTo>
                      <a:pt x="675" y="1994"/>
                    </a:lnTo>
                    <a:lnTo>
                      <a:pt x="660" y="2022"/>
                    </a:lnTo>
                    <a:lnTo>
                      <a:pt x="645" y="2052"/>
                    </a:lnTo>
                    <a:lnTo>
                      <a:pt x="630" y="2080"/>
                    </a:lnTo>
                    <a:lnTo>
                      <a:pt x="612" y="2111"/>
                    </a:lnTo>
                    <a:lnTo>
                      <a:pt x="607" y="2103"/>
                    </a:lnTo>
                    <a:lnTo>
                      <a:pt x="602" y="2098"/>
                    </a:lnTo>
                    <a:lnTo>
                      <a:pt x="594" y="2090"/>
                    </a:lnTo>
                    <a:lnTo>
                      <a:pt x="587" y="2083"/>
                    </a:lnTo>
                    <a:lnTo>
                      <a:pt x="579" y="2078"/>
                    </a:lnTo>
                    <a:lnTo>
                      <a:pt x="574" y="2070"/>
                    </a:lnTo>
                    <a:lnTo>
                      <a:pt x="567" y="2063"/>
                    </a:lnTo>
                    <a:lnTo>
                      <a:pt x="562" y="2057"/>
                    </a:lnTo>
                    <a:lnTo>
                      <a:pt x="554" y="2052"/>
                    </a:lnTo>
                    <a:lnTo>
                      <a:pt x="551" y="2047"/>
                    </a:lnTo>
                    <a:lnTo>
                      <a:pt x="546" y="2063"/>
                    </a:lnTo>
                    <a:lnTo>
                      <a:pt x="549" y="2078"/>
                    </a:lnTo>
                    <a:lnTo>
                      <a:pt x="554" y="2093"/>
                    </a:lnTo>
                    <a:lnTo>
                      <a:pt x="562" y="2106"/>
                    </a:lnTo>
                    <a:lnTo>
                      <a:pt x="572" y="2121"/>
                    </a:lnTo>
                    <a:lnTo>
                      <a:pt x="579" y="2133"/>
                    </a:lnTo>
                    <a:lnTo>
                      <a:pt x="587" y="2149"/>
                    </a:lnTo>
                    <a:lnTo>
                      <a:pt x="589" y="2164"/>
                    </a:lnTo>
                    <a:lnTo>
                      <a:pt x="587" y="2182"/>
                    </a:lnTo>
                    <a:lnTo>
                      <a:pt x="577" y="2199"/>
                    </a:lnTo>
                    <a:lnTo>
                      <a:pt x="592" y="2204"/>
                    </a:lnTo>
                    <a:lnTo>
                      <a:pt x="607" y="2212"/>
                    </a:lnTo>
                    <a:lnTo>
                      <a:pt x="620" y="2222"/>
                    </a:lnTo>
                    <a:lnTo>
                      <a:pt x="632" y="2230"/>
                    </a:lnTo>
                    <a:lnTo>
                      <a:pt x="645" y="2240"/>
                    </a:lnTo>
                    <a:lnTo>
                      <a:pt x="658" y="2250"/>
                    </a:lnTo>
                    <a:lnTo>
                      <a:pt x="670" y="2260"/>
                    </a:lnTo>
                    <a:lnTo>
                      <a:pt x="683" y="2270"/>
                    </a:lnTo>
                    <a:lnTo>
                      <a:pt x="696" y="2280"/>
                    </a:lnTo>
                    <a:lnTo>
                      <a:pt x="711" y="2288"/>
                    </a:lnTo>
                    <a:lnTo>
                      <a:pt x="726" y="2326"/>
                    </a:lnTo>
                    <a:lnTo>
                      <a:pt x="749" y="2356"/>
                    </a:lnTo>
                    <a:lnTo>
                      <a:pt x="779" y="2384"/>
                    </a:lnTo>
                    <a:lnTo>
                      <a:pt x="809" y="2412"/>
                    </a:lnTo>
                    <a:lnTo>
                      <a:pt x="840" y="2437"/>
                    </a:lnTo>
                    <a:lnTo>
                      <a:pt x="860" y="2465"/>
                    </a:lnTo>
                    <a:lnTo>
                      <a:pt x="873" y="2493"/>
                    </a:lnTo>
                    <a:lnTo>
                      <a:pt x="870" y="2526"/>
                    </a:lnTo>
                    <a:lnTo>
                      <a:pt x="850" y="2561"/>
                    </a:lnTo>
                    <a:lnTo>
                      <a:pt x="809" y="2607"/>
                    </a:lnTo>
                    <a:lnTo>
                      <a:pt x="802" y="2635"/>
                    </a:lnTo>
                    <a:lnTo>
                      <a:pt x="789" y="2665"/>
                    </a:lnTo>
                    <a:lnTo>
                      <a:pt x="779" y="2693"/>
                    </a:lnTo>
                    <a:lnTo>
                      <a:pt x="766" y="2723"/>
                    </a:lnTo>
                    <a:lnTo>
                      <a:pt x="754" y="2751"/>
                    </a:lnTo>
                    <a:lnTo>
                      <a:pt x="744" y="2781"/>
                    </a:lnTo>
                    <a:lnTo>
                      <a:pt x="736" y="2809"/>
                    </a:lnTo>
                    <a:lnTo>
                      <a:pt x="731" y="2837"/>
                    </a:lnTo>
                    <a:lnTo>
                      <a:pt x="726" y="2865"/>
                    </a:lnTo>
                    <a:lnTo>
                      <a:pt x="729" y="2893"/>
                    </a:lnTo>
                    <a:lnTo>
                      <a:pt x="718" y="2898"/>
                    </a:lnTo>
                    <a:lnTo>
                      <a:pt x="711" y="2908"/>
                    </a:lnTo>
                    <a:lnTo>
                      <a:pt x="706" y="2918"/>
                    </a:lnTo>
                    <a:lnTo>
                      <a:pt x="701" y="2931"/>
                    </a:lnTo>
                    <a:lnTo>
                      <a:pt x="696" y="2946"/>
                    </a:lnTo>
                    <a:lnTo>
                      <a:pt x="691" y="2959"/>
                    </a:lnTo>
                    <a:lnTo>
                      <a:pt x="688" y="2974"/>
                    </a:lnTo>
                    <a:lnTo>
                      <a:pt x="683" y="2986"/>
                    </a:lnTo>
                    <a:lnTo>
                      <a:pt x="680" y="2997"/>
                    </a:lnTo>
                    <a:lnTo>
                      <a:pt x="675" y="3007"/>
                    </a:lnTo>
                    <a:lnTo>
                      <a:pt x="658" y="3014"/>
                    </a:lnTo>
                    <a:lnTo>
                      <a:pt x="640" y="3017"/>
                    </a:lnTo>
                    <a:lnTo>
                      <a:pt x="625" y="3014"/>
                    </a:lnTo>
                    <a:lnTo>
                      <a:pt x="607" y="3009"/>
                    </a:lnTo>
                    <a:lnTo>
                      <a:pt x="589" y="2999"/>
                    </a:lnTo>
                    <a:lnTo>
                      <a:pt x="572" y="2989"/>
                    </a:lnTo>
                    <a:lnTo>
                      <a:pt x="556" y="2974"/>
                    </a:lnTo>
                    <a:lnTo>
                      <a:pt x="539" y="2961"/>
                    </a:lnTo>
                    <a:lnTo>
                      <a:pt x="524" y="2948"/>
                    </a:lnTo>
                    <a:lnTo>
                      <a:pt x="506" y="2936"/>
                    </a:lnTo>
                    <a:lnTo>
                      <a:pt x="486" y="2926"/>
                    </a:lnTo>
                    <a:lnTo>
                      <a:pt x="465" y="2916"/>
                    </a:lnTo>
                    <a:lnTo>
                      <a:pt x="448" y="2905"/>
                    </a:lnTo>
                    <a:lnTo>
                      <a:pt x="427" y="2893"/>
                    </a:lnTo>
                    <a:lnTo>
                      <a:pt x="410" y="2880"/>
                    </a:lnTo>
                    <a:lnTo>
                      <a:pt x="389" y="2865"/>
                    </a:lnTo>
                    <a:lnTo>
                      <a:pt x="374" y="2850"/>
                    </a:lnTo>
                    <a:lnTo>
                      <a:pt x="357" y="2832"/>
                    </a:lnTo>
                    <a:lnTo>
                      <a:pt x="341" y="2814"/>
                    </a:lnTo>
                    <a:lnTo>
                      <a:pt x="329" y="2797"/>
                    </a:lnTo>
                    <a:lnTo>
                      <a:pt x="309" y="2786"/>
                    </a:lnTo>
                    <a:lnTo>
                      <a:pt x="288" y="2774"/>
                    </a:lnTo>
                    <a:lnTo>
                      <a:pt x="271" y="2761"/>
                    </a:lnTo>
                    <a:lnTo>
                      <a:pt x="253" y="2743"/>
                    </a:lnTo>
                    <a:lnTo>
                      <a:pt x="235" y="2728"/>
                    </a:lnTo>
                    <a:lnTo>
                      <a:pt x="217" y="2711"/>
                    </a:lnTo>
                    <a:lnTo>
                      <a:pt x="202" y="2693"/>
                    </a:lnTo>
                    <a:lnTo>
                      <a:pt x="185" y="2678"/>
                    </a:lnTo>
                    <a:lnTo>
                      <a:pt x="167" y="2662"/>
                    </a:lnTo>
                    <a:lnTo>
                      <a:pt x="149" y="2650"/>
                    </a:lnTo>
                    <a:lnTo>
                      <a:pt x="162" y="2645"/>
                    </a:lnTo>
                    <a:lnTo>
                      <a:pt x="134" y="2609"/>
                    </a:lnTo>
                    <a:lnTo>
                      <a:pt x="106" y="2574"/>
                    </a:lnTo>
                    <a:lnTo>
                      <a:pt x="78" y="2536"/>
                    </a:lnTo>
                    <a:lnTo>
                      <a:pt x="56" y="2498"/>
                    </a:lnTo>
                    <a:lnTo>
                      <a:pt x="33" y="2457"/>
                    </a:lnTo>
                    <a:lnTo>
                      <a:pt x="18" y="2414"/>
                    </a:lnTo>
                    <a:lnTo>
                      <a:pt x="5" y="2369"/>
                    </a:lnTo>
                    <a:lnTo>
                      <a:pt x="0" y="2321"/>
                    </a:lnTo>
                    <a:lnTo>
                      <a:pt x="0" y="2275"/>
                    </a:lnTo>
                    <a:lnTo>
                      <a:pt x="10" y="2225"/>
                    </a:lnTo>
                    <a:lnTo>
                      <a:pt x="20" y="2176"/>
                    </a:lnTo>
                    <a:lnTo>
                      <a:pt x="35" y="2128"/>
                    </a:lnTo>
                    <a:lnTo>
                      <a:pt x="53" y="2083"/>
                    </a:lnTo>
                    <a:lnTo>
                      <a:pt x="73" y="2037"/>
                    </a:lnTo>
                    <a:lnTo>
                      <a:pt x="96" y="1992"/>
                    </a:lnTo>
                    <a:lnTo>
                      <a:pt x="119" y="1949"/>
                    </a:lnTo>
                    <a:lnTo>
                      <a:pt x="139" y="1906"/>
                    </a:lnTo>
                    <a:lnTo>
                      <a:pt x="162" y="1863"/>
                    </a:lnTo>
                    <a:lnTo>
                      <a:pt x="179" y="1822"/>
                    </a:lnTo>
                    <a:lnTo>
                      <a:pt x="195" y="1779"/>
                    </a:lnTo>
                    <a:lnTo>
                      <a:pt x="215" y="1766"/>
                    </a:lnTo>
                    <a:lnTo>
                      <a:pt x="235" y="1749"/>
                    </a:lnTo>
                    <a:lnTo>
                      <a:pt x="253" y="1731"/>
                    </a:lnTo>
                    <a:lnTo>
                      <a:pt x="268" y="1713"/>
                    </a:lnTo>
                    <a:lnTo>
                      <a:pt x="283" y="1693"/>
                    </a:lnTo>
                    <a:lnTo>
                      <a:pt x="298" y="1673"/>
                    </a:lnTo>
                    <a:lnTo>
                      <a:pt x="314" y="1652"/>
                    </a:lnTo>
                    <a:lnTo>
                      <a:pt x="331" y="1632"/>
                    </a:lnTo>
                    <a:lnTo>
                      <a:pt x="346" y="1612"/>
                    </a:lnTo>
                    <a:lnTo>
                      <a:pt x="364" y="1594"/>
                    </a:lnTo>
                    <a:lnTo>
                      <a:pt x="384" y="1566"/>
                    </a:lnTo>
                    <a:lnTo>
                      <a:pt x="407" y="1541"/>
                    </a:lnTo>
                    <a:lnTo>
                      <a:pt x="430" y="1518"/>
                    </a:lnTo>
                    <a:lnTo>
                      <a:pt x="450" y="1496"/>
                    </a:lnTo>
                    <a:lnTo>
                      <a:pt x="473" y="1475"/>
                    </a:lnTo>
                    <a:lnTo>
                      <a:pt x="496" y="1455"/>
                    </a:lnTo>
                    <a:lnTo>
                      <a:pt x="516" y="1435"/>
                    </a:lnTo>
                    <a:lnTo>
                      <a:pt x="539" y="1409"/>
                    </a:lnTo>
                    <a:lnTo>
                      <a:pt x="556" y="1384"/>
                    </a:lnTo>
                    <a:lnTo>
                      <a:pt x="577" y="1354"/>
                    </a:lnTo>
                    <a:lnTo>
                      <a:pt x="602" y="1331"/>
                    </a:lnTo>
                    <a:lnTo>
                      <a:pt x="630" y="1308"/>
                    </a:lnTo>
                    <a:lnTo>
                      <a:pt x="658" y="1288"/>
                    </a:lnTo>
                    <a:lnTo>
                      <a:pt x="688" y="1268"/>
                    </a:lnTo>
                    <a:lnTo>
                      <a:pt x="716" y="1247"/>
                    </a:lnTo>
                    <a:lnTo>
                      <a:pt x="744" y="1227"/>
                    </a:lnTo>
                    <a:lnTo>
                      <a:pt x="769" y="1204"/>
                    </a:lnTo>
                    <a:lnTo>
                      <a:pt x="794" y="1179"/>
                    </a:lnTo>
                    <a:lnTo>
                      <a:pt x="817" y="1154"/>
                    </a:lnTo>
                    <a:lnTo>
                      <a:pt x="835" y="1123"/>
                    </a:lnTo>
                    <a:lnTo>
                      <a:pt x="855" y="1121"/>
                    </a:lnTo>
                    <a:lnTo>
                      <a:pt x="870" y="1113"/>
                    </a:lnTo>
                    <a:lnTo>
                      <a:pt x="880" y="1101"/>
                    </a:lnTo>
                    <a:lnTo>
                      <a:pt x="890" y="1088"/>
                    </a:lnTo>
                    <a:lnTo>
                      <a:pt x="901" y="1073"/>
                    </a:lnTo>
                    <a:lnTo>
                      <a:pt x="911" y="1060"/>
                    </a:lnTo>
                    <a:lnTo>
                      <a:pt x="921" y="1048"/>
                    </a:lnTo>
                    <a:lnTo>
                      <a:pt x="933" y="1040"/>
                    </a:lnTo>
                    <a:lnTo>
                      <a:pt x="949" y="1035"/>
                    </a:lnTo>
                    <a:lnTo>
                      <a:pt x="969" y="1035"/>
                    </a:lnTo>
                    <a:lnTo>
                      <a:pt x="994" y="1010"/>
                    </a:lnTo>
                    <a:lnTo>
                      <a:pt x="1022" y="987"/>
                    </a:lnTo>
                    <a:lnTo>
                      <a:pt x="1050" y="961"/>
                    </a:lnTo>
                    <a:lnTo>
                      <a:pt x="1080" y="939"/>
                    </a:lnTo>
                    <a:lnTo>
                      <a:pt x="1108" y="913"/>
                    </a:lnTo>
                    <a:lnTo>
                      <a:pt x="1138" y="888"/>
                    </a:lnTo>
                    <a:lnTo>
                      <a:pt x="1166" y="863"/>
                    </a:lnTo>
                    <a:lnTo>
                      <a:pt x="1192" y="837"/>
                    </a:lnTo>
                    <a:lnTo>
                      <a:pt x="1214" y="810"/>
                    </a:lnTo>
                    <a:lnTo>
                      <a:pt x="1235" y="784"/>
                    </a:lnTo>
                    <a:lnTo>
                      <a:pt x="1229" y="782"/>
                    </a:lnTo>
                    <a:lnTo>
                      <a:pt x="1224" y="779"/>
                    </a:lnTo>
                    <a:lnTo>
                      <a:pt x="1222" y="777"/>
                    </a:lnTo>
                    <a:lnTo>
                      <a:pt x="1222" y="772"/>
                    </a:lnTo>
                    <a:lnTo>
                      <a:pt x="1222" y="769"/>
                    </a:lnTo>
                    <a:lnTo>
                      <a:pt x="1224" y="767"/>
                    </a:lnTo>
                    <a:lnTo>
                      <a:pt x="1227" y="764"/>
                    </a:lnTo>
                    <a:lnTo>
                      <a:pt x="1229" y="761"/>
                    </a:lnTo>
                    <a:lnTo>
                      <a:pt x="1232" y="759"/>
                    </a:lnTo>
                    <a:lnTo>
                      <a:pt x="1235" y="756"/>
                    </a:lnTo>
                    <a:lnTo>
                      <a:pt x="1255" y="739"/>
                    </a:lnTo>
                    <a:lnTo>
                      <a:pt x="1247" y="734"/>
                    </a:lnTo>
                    <a:lnTo>
                      <a:pt x="1242" y="731"/>
                    </a:lnTo>
                    <a:lnTo>
                      <a:pt x="1240" y="726"/>
                    </a:lnTo>
                    <a:lnTo>
                      <a:pt x="1240" y="721"/>
                    </a:lnTo>
                    <a:lnTo>
                      <a:pt x="1240" y="716"/>
                    </a:lnTo>
                    <a:lnTo>
                      <a:pt x="1242" y="711"/>
                    </a:lnTo>
                    <a:lnTo>
                      <a:pt x="1247" y="703"/>
                    </a:lnTo>
                    <a:lnTo>
                      <a:pt x="1250" y="698"/>
                    </a:lnTo>
                    <a:lnTo>
                      <a:pt x="1252" y="693"/>
                    </a:lnTo>
                    <a:lnTo>
                      <a:pt x="1255" y="686"/>
                    </a:lnTo>
                    <a:lnTo>
                      <a:pt x="1272" y="668"/>
                    </a:lnTo>
                    <a:lnTo>
                      <a:pt x="1265" y="663"/>
                    </a:lnTo>
                    <a:lnTo>
                      <a:pt x="1262" y="658"/>
                    </a:lnTo>
                    <a:lnTo>
                      <a:pt x="1262" y="655"/>
                    </a:lnTo>
                    <a:lnTo>
                      <a:pt x="1265" y="653"/>
                    </a:lnTo>
                    <a:lnTo>
                      <a:pt x="1267" y="653"/>
                    </a:lnTo>
                    <a:lnTo>
                      <a:pt x="1272" y="650"/>
                    </a:lnTo>
                    <a:lnTo>
                      <a:pt x="1275" y="648"/>
                    </a:lnTo>
                    <a:lnTo>
                      <a:pt x="1280" y="645"/>
                    </a:lnTo>
                    <a:lnTo>
                      <a:pt x="1280" y="640"/>
                    </a:lnTo>
                    <a:lnTo>
                      <a:pt x="1280" y="635"/>
                    </a:lnTo>
                    <a:lnTo>
                      <a:pt x="1275" y="625"/>
                    </a:lnTo>
                    <a:lnTo>
                      <a:pt x="1275" y="615"/>
                    </a:lnTo>
                    <a:lnTo>
                      <a:pt x="1272" y="605"/>
                    </a:lnTo>
                    <a:lnTo>
                      <a:pt x="1272" y="592"/>
                    </a:lnTo>
                    <a:lnTo>
                      <a:pt x="1275" y="579"/>
                    </a:lnTo>
                    <a:lnTo>
                      <a:pt x="1278" y="567"/>
                    </a:lnTo>
                    <a:lnTo>
                      <a:pt x="1283" y="554"/>
                    </a:lnTo>
                    <a:lnTo>
                      <a:pt x="1290" y="544"/>
                    </a:lnTo>
                    <a:lnTo>
                      <a:pt x="1298" y="534"/>
                    </a:lnTo>
                    <a:lnTo>
                      <a:pt x="1305" y="526"/>
                    </a:lnTo>
                    <a:lnTo>
                      <a:pt x="1305" y="526"/>
                    </a:lnTo>
                    <a:lnTo>
                      <a:pt x="1303" y="524"/>
                    </a:lnTo>
                    <a:lnTo>
                      <a:pt x="1303" y="524"/>
                    </a:lnTo>
                    <a:lnTo>
                      <a:pt x="1300" y="521"/>
                    </a:lnTo>
                    <a:lnTo>
                      <a:pt x="1300" y="521"/>
                    </a:lnTo>
                    <a:lnTo>
                      <a:pt x="1298" y="518"/>
                    </a:lnTo>
                    <a:lnTo>
                      <a:pt x="1295" y="518"/>
                    </a:lnTo>
                    <a:lnTo>
                      <a:pt x="1293" y="516"/>
                    </a:lnTo>
                    <a:lnTo>
                      <a:pt x="1290" y="516"/>
                    </a:lnTo>
                    <a:lnTo>
                      <a:pt x="1288" y="516"/>
                    </a:lnTo>
                    <a:lnTo>
                      <a:pt x="1288" y="501"/>
                    </a:lnTo>
                    <a:lnTo>
                      <a:pt x="1293" y="501"/>
                    </a:lnTo>
                    <a:lnTo>
                      <a:pt x="1295" y="501"/>
                    </a:lnTo>
                    <a:lnTo>
                      <a:pt x="1298" y="501"/>
                    </a:lnTo>
                    <a:lnTo>
                      <a:pt x="1300" y="498"/>
                    </a:lnTo>
                    <a:lnTo>
                      <a:pt x="1303" y="496"/>
                    </a:lnTo>
                    <a:lnTo>
                      <a:pt x="1305" y="493"/>
                    </a:lnTo>
                    <a:lnTo>
                      <a:pt x="1308" y="491"/>
                    </a:lnTo>
                    <a:lnTo>
                      <a:pt x="1310" y="488"/>
                    </a:lnTo>
                    <a:lnTo>
                      <a:pt x="1313" y="486"/>
                    </a:lnTo>
                    <a:lnTo>
                      <a:pt x="1318" y="483"/>
                    </a:lnTo>
                    <a:lnTo>
                      <a:pt x="1310" y="475"/>
                    </a:lnTo>
                    <a:lnTo>
                      <a:pt x="1308" y="465"/>
                    </a:lnTo>
                    <a:lnTo>
                      <a:pt x="1308" y="455"/>
                    </a:lnTo>
                    <a:lnTo>
                      <a:pt x="1313" y="445"/>
                    </a:lnTo>
                    <a:lnTo>
                      <a:pt x="1316" y="432"/>
                    </a:lnTo>
                    <a:lnTo>
                      <a:pt x="1321" y="422"/>
                    </a:lnTo>
                    <a:lnTo>
                      <a:pt x="1328" y="410"/>
                    </a:lnTo>
                    <a:lnTo>
                      <a:pt x="1333" y="397"/>
                    </a:lnTo>
                    <a:lnTo>
                      <a:pt x="1338" y="387"/>
                    </a:lnTo>
                    <a:lnTo>
                      <a:pt x="1343" y="374"/>
                    </a:lnTo>
                    <a:lnTo>
                      <a:pt x="1341" y="321"/>
                    </a:lnTo>
                    <a:lnTo>
                      <a:pt x="1348" y="270"/>
                    </a:lnTo>
                    <a:lnTo>
                      <a:pt x="1369" y="227"/>
                    </a:lnTo>
                    <a:lnTo>
                      <a:pt x="1399" y="189"/>
                    </a:lnTo>
                    <a:lnTo>
                      <a:pt x="1434" y="157"/>
                    </a:lnTo>
                    <a:lnTo>
                      <a:pt x="1472" y="126"/>
                    </a:lnTo>
                    <a:lnTo>
                      <a:pt x="1515" y="98"/>
                    </a:lnTo>
                    <a:lnTo>
                      <a:pt x="1561" y="73"/>
                    </a:lnTo>
                    <a:lnTo>
                      <a:pt x="1604" y="50"/>
                    </a:lnTo>
                    <a:lnTo>
                      <a:pt x="1642" y="27"/>
                    </a:lnTo>
                    <a:lnTo>
                      <a:pt x="1682" y="17"/>
                    </a:lnTo>
                    <a:lnTo>
                      <a:pt x="1723" y="10"/>
                    </a:lnTo>
                    <a:lnTo>
                      <a:pt x="1763" y="2"/>
                    </a:lnTo>
                    <a:lnTo>
                      <a:pt x="1806" y="0"/>
                    </a:lnTo>
                    <a:lnTo>
                      <a:pt x="1849" y="0"/>
                    </a:lnTo>
                    <a:lnTo>
                      <a:pt x="1892" y="5"/>
                    </a:lnTo>
                    <a:lnTo>
                      <a:pt x="1930" y="15"/>
                    </a:lnTo>
                    <a:lnTo>
                      <a:pt x="1971" y="27"/>
                    </a:lnTo>
                    <a:lnTo>
                      <a:pt x="2004" y="48"/>
                    </a:lnTo>
                    <a:lnTo>
                      <a:pt x="2037" y="70"/>
                    </a:lnTo>
                    <a:lnTo>
                      <a:pt x="2037" y="70"/>
                    </a:lnTo>
                    <a:lnTo>
                      <a:pt x="2034" y="70"/>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7" name="Freeform 85"/>
              <p:cNvSpPr>
                <a:spLocks/>
              </p:cNvSpPr>
              <p:nvPr/>
            </p:nvSpPr>
            <p:spPr bwMode="auto">
              <a:xfrm>
                <a:off x="1865" y="1174"/>
                <a:ext cx="2146" cy="3114"/>
              </a:xfrm>
              <a:custGeom>
                <a:avLst/>
                <a:gdLst>
                  <a:gd name="T0" fmla="*/ 1412 w 2146"/>
                  <a:gd name="T1" fmla="*/ 81 h 3114"/>
                  <a:gd name="T2" fmla="*/ 1485 w 2146"/>
                  <a:gd name="T3" fmla="*/ 33 h 3114"/>
                  <a:gd name="T4" fmla="*/ 1528 w 2146"/>
                  <a:gd name="T5" fmla="*/ 68 h 3114"/>
                  <a:gd name="T6" fmla="*/ 1518 w 2146"/>
                  <a:gd name="T7" fmla="*/ 129 h 3114"/>
                  <a:gd name="T8" fmla="*/ 1569 w 2146"/>
                  <a:gd name="T9" fmla="*/ 127 h 3114"/>
                  <a:gd name="T10" fmla="*/ 1617 w 2146"/>
                  <a:gd name="T11" fmla="*/ 142 h 3114"/>
                  <a:gd name="T12" fmla="*/ 1698 w 2146"/>
                  <a:gd name="T13" fmla="*/ 137 h 3114"/>
                  <a:gd name="T14" fmla="*/ 1655 w 2146"/>
                  <a:gd name="T15" fmla="*/ 162 h 3114"/>
                  <a:gd name="T16" fmla="*/ 1726 w 2146"/>
                  <a:gd name="T17" fmla="*/ 185 h 3114"/>
                  <a:gd name="T18" fmla="*/ 1786 w 2146"/>
                  <a:gd name="T19" fmla="*/ 281 h 3114"/>
                  <a:gd name="T20" fmla="*/ 1883 w 2146"/>
                  <a:gd name="T21" fmla="*/ 355 h 3114"/>
                  <a:gd name="T22" fmla="*/ 1860 w 2146"/>
                  <a:gd name="T23" fmla="*/ 382 h 3114"/>
                  <a:gd name="T24" fmla="*/ 1885 w 2146"/>
                  <a:gd name="T25" fmla="*/ 420 h 3114"/>
                  <a:gd name="T26" fmla="*/ 1855 w 2146"/>
                  <a:gd name="T27" fmla="*/ 436 h 3114"/>
                  <a:gd name="T28" fmla="*/ 1895 w 2146"/>
                  <a:gd name="T29" fmla="*/ 509 h 3114"/>
                  <a:gd name="T30" fmla="*/ 1893 w 2146"/>
                  <a:gd name="T31" fmla="*/ 547 h 3114"/>
                  <a:gd name="T32" fmla="*/ 1913 w 2146"/>
                  <a:gd name="T33" fmla="*/ 625 h 3114"/>
                  <a:gd name="T34" fmla="*/ 1961 w 2146"/>
                  <a:gd name="T35" fmla="*/ 2478 h 3114"/>
                  <a:gd name="T36" fmla="*/ 1258 w 2146"/>
                  <a:gd name="T37" fmla="*/ 3073 h 3114"/>
                  <a:gd name="T38" fmla="*/ 506 w 2146"/>
                  <a:gd name="T39" fmla="*/ 2567 h 3114"/>
                  <a:gd name="T40" fmla="*/ 306 w 2146"/>
                  <a:gd name="T41" fmla="*/ 2147 h 3114"/>
                  <a:gd name="T42" fmla="*/ 410 w 2146"/>
                  <a:gd name="T43" fmla="*/ 2144 h 3114"/>
                  <a:gd name="T44" fmla="*/ 380 w 2146"/>
                  <a:gd name="T45" fmla="*/ 2101 h 3114"/>
                  <a:gd name="T46" fmla="*/ 124 w 2146"/>
                  <a:gd name="T47" fmla="*/ 1924 h 3114"/>
                  <a:gd name="T48" fmla="*/ 3 w 2146"/>
                  <a:gd name="T49" fmla="*/ 1506 h 3114"/>
                  <a:gd name="T50" fmla="*/ 124 w 2146"/>
                  <a:gd name="T51" fmla="*/ 1337 h 3114"/>
                  <a:gd name="T52" fmla="*/ 256 w 2146"/>
                  <a:gd name="T53" fmla="*/ 1410 h 3114"/>
                  <a:gd name="T54" fmla="*/ 349 w 2146"/>
                  <a:gd name="T55" fmla="*/ 1473 h 3114"/>
                  <a:gd name="T56" fmla="*/ 387 w 2146"/>
                  <a:gd name="T57" fmla="*/ 1499 h 3114"/>
                  <a:gd name="T58" fmla="*/ 410 w 2146"/>
                  <a:gd name="T59" fmla="*/ 1440 h 3114"/>
                  <a:gd name="T60" fmla="*/ 382 w 2146"/>
                  <a:gd name="T61" fmla="*/ 1453 h 3114"/>
                  <a:gd name="T62" fmla="*/ 400 w 2146"/>
                  <a:gd name="T63" fmla="*/ 1397 h 3114"/>
                  <a:gd name="T64" fmla="*/ 387 w 2146"/>
                  <a:gd name="T65" fmla="*/ 1319 h 3114"/>
                  <a:gd name="T66" fmla="*/ 352 w 2146"/>
                  <a:gd name="T67" fmla="*/ 1276 h 3114"/>
                  <a:gd name="T68" fmla="*/ 276 w 2146"/>
                  <a:gd name="T69" fmla="*/ 1268 h 3114"/>
                  <a:gd name="T70" fmla="*/ 190 w 2146"/>
                  <a:gd name="T71" fmla="*/ 1314 h 3114"/>
                  <a:gd name="T72" fmla="*/ 160 w 2146"/>
                  <a:gd name="T73" fmla="*/ 1281 h 3114"/>
                  <a:gd name="T74" fmla="*/ 187 w 2146"/>
                  <a:gd name="T75" fmla="*/ 1289 h 3114"/>
                  <a:gd name="T76" fmla="*/ 218 w 2146"/>
                  <a:gd name="T77" fmla="*/ 1291 h 3114"/>
                  <a:gd name="T78" fmla="*/ 339 w 2146"/>
                  <a:gd name="T79" fmla="*/ 1165 h 3114"/>
                  <a:gd name="T80" fmla="*/ 284 w 2146"/>
                  <a:gd name="T81" fmla="*/ 1200 h 3114"/>
                  <a:gd name="T82" fmla="*/ 327 w 2146"/>
                  <a:gd name="T83" fmla="*/ 1124 h 3114"/>
                  <a:gd name="T84" fmla="*/ 281 w 2146"/>
                  <a:gd name="T85" fmla="*/ 1124 h 3114"/>
                  <a:gd name="T86" fmla="*/ 296 w 2146"/>
                  <a:gd name="T87" fmla="*/ 1086 h 3114"/>
                  <a:gd name="T88" fmla="*/ 263 w 2146"/>
                  <a:gd name="T89" fmla="*/ 1040 h 3114"/>
                  <a:gd name="T90" fmla="*/ 322 w 2146"/>
                  <a:gd name="T91" fmla="*/ 934 h 3114"/>
                  <a:gd name="T92" fmla="*/ 385 w 2146"/>
                  <a:gd name="T93" fmla="*/ 894 h 3114"/>
                  <a:gd name="T94" fmla="*/ 481 w 2146"/>
                  <a:gd name="T95" fmla="*/ 1030 h 3114"/>
                  <a:gd name="T96" fmla="*/ 952 w 2146"/>
                  <a:gd name="T97" fmla="*/ 630 h 3114"/>
                  <a:gd name="T98" fmla="*/ 992 w 2146"/>
                  <a:gd name="T99" fmla="*/ 567 h 3114"/>
                  <a:gd name="T100" fmla="*/ 979 w 2146"/>
                  <a:gd name="T101" fmla="*/ 468 h 3114"/>
                  <a:gd name="T102" fmla="*/ 835 w 2146"/>
                  <a:gd name="T103" fmla="*/ 425 h 3114"/>
                  <a:gd name="T104" fmla="*/ 830 w 2146"/>
                  <a:gd name="T105" fmla="*/ 334 h 3114"/>
                  <a:gd name="T106" fmla="*/ 936 w 2146"/>
                  <a:gd name="T107" fmla="*/ 243 h 3114"/>
                  <a:gd name="T108" fmla="*/ 1081 w 2146"/>
                  <a:gd name="T109" fmla="*/ 172 h 3114"/>
                  <a:gd name="T110" fmla="*/ 1174 w 2146"/>
                  <a:gd name="T111" fmla="*/ 3 h 3114"/>
                  <a:gd name="T112" fmla="*/ 1440 w 2146"/>
                  <a:gd name="T113" fmla="*/ 28 h 3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46" h="3114">
                    <a:moveTo>
                      <a:pt x="1440" y="25"/>
                    </a:moveTo>
                    <a:lnTo>
                      <a:pt x="1437" y="33"/>
                    </a:lnTo>
                    <a:lnTo>
                      <a:pt x="1432" y="41"/>
                    </a:lnTo>
                    <a:lnTo>
                      <a:pt x="1427" y="48"/>
                    </a:lnTo>
                    <a:lnTo>
                      <a:pt x="1422" y="53"/>
                    </a:lnTo>
                    <a:lnTo>
                      <a:pt x="1417" y="61"/>
                    </a:lnTo>
                    <a:lnTo>
                      <a:pt x="1415" y="68"/>
                    </a:lnTo>
                    <a:lnTo>
                      <a:pt x="1412" y="76"/>
                    </a:lnTo>
                    <a:lnTo>
                      <a:pt x="1412" y="81"/>
                    </a:lnTo>
                    <a:lnTo>
                      <a:pt x="1415" y="89"/>
                    </a:lnTo>
                    <a:lnTo>
                      <a:pt x="1422" y="96"/>
                    </a:lnTo>
                    <a:lnTo>
                      <a:pt x="1432" y="91"/>
                    </a:lnTo>
                    <a:lnTo>
                      <a:pt x="1440" y="84"/>
                    </a:lnTo>
                    <a:lnTo>
                      <a:pt x="1447" y="71"/>
                    </a:lnTo>
                    <a:lnTo>
                      <a:pt x="1458" y="61"/>
                    </a:lnTo>
                    <a:lnTo>
                      <a:pt x="1465" y="48"/>
                    </a:lnTo>
                    <a:lnTo>
                      <a:pt x="1475" y="41"/>
                    </a:lnTo>
                    <a:lnTo>
                      <a:pt x="1485" y="33"/>
                    </a:lnTo>
                    <a:lnTo>
                      <a:pt x="1496" y="33"/>
                    </a:lnTo>
                    <a:lnTo>
                      <a:pt x="1508" y="41"/>
                    </a:lnTo>
                    <a:lnTo>
                      <a:pt x="1521" y="53"/>
                    </a:lnTo>
                    <a:lnTo>
                      <a:pt x="1523" y="53"/>
                    </a:lnTo>
                    <a:lnTo>
                      <a:pt x="1526" y="56"/>
                    </a:lnTo>
                    <a:lnTo>
                      <a:pt x="1528" y="58"/>
                    </a:lnTo>
                    <a:lnTo>
                      <a:pt x="1528" y="63"/>
                    </a:lnTo>
                    <a:lnTo>
                      <a:pt x="1531" y="66"/>
                    </a:lnTo>
                    <a:lnTo>
                      <a:pt x="1528" y="68"/>
                    </a:lnTo>
                    <a:lnTo>
                      <a:pt x="1528" y="74"/>
                    </a:lnTo>
                    <a:lnTo>
                      <a:pt x="1526" y="76"/>
                    </a:lnTo>
                    <a:lnTo>
                      <a:pt x="1523" y="79"/>
                    </a:lnTo>
                    <a:lnTo>
                      <a:pt x="1521" y="79"/>
                    </a:lnTo>
                    <a:lnTo>
                      <a:pt x="1485" y="117"/>
                    </a:lnTo>
                    <a:lnTo>
                      <a:pt x="1493" y="129"/>
                    </a:lnTo>
                    <a:lnTo>
                      <a:pt x="1503" y="134"/>
                    </a:lnTo>
                    <a:lnTo>
                      <a:pt x="1511" y="132"/>
                    </a:lnTo>
                    <a:lnTo>
                      <a:pt x="1518" y="129"/>
                    </a:lnTo>
                    <a:lnTo>
                      <a:pt x="1526" y="122"/>
                    </a:lnTo>
                    <a:lnTo>
                      <a:pt x="1533" y="112"/>
                    </a:lnTo>
                    <a:lnTo>
                      <a:pt x="1544" y="104"/>
                    </a:lnTo>
                    <a:lnTo>
                      <a:pt x="1551" y="96"/>
                    </a:lnTo>
                    <a:lnTo>
                      <a:pt x="1561" y="94"/>
                    </a:lnTo>
                    <a:lnTo>
                      <a:pt x="1574" y="96"/>
                    </a:lnTo>
                    <a:lnTo>
                      <a:pt x="1554" y="124"/>
                    </a:lnTo>
                    <a:lnTo>
                      <a:pt x="1561" y="127"/>
                    </a:lnTo>
                    <a:lnTo>
                      <a:pt x="1569" y="127"/>
                    </a:lnTo>
                    <a:lnTo>
                      <a:pt x="1576" y="127"/>
                    </a:lnTo>
                    <a:lnTo>
                      <a:pt x="1587" y="124"/>
                    </a:lnTo>
                    <a:lnTo>
                      <a:pt x="1594" y="122"/>
                    </a:lnTo>
                    <a:lnTo>
                      <a:pt x="1602" y="119"/>
                    </a:lnTo>
                    <a:lnTo>
                      <a:pt x="1612" y="117"/>
                    </a:lnTo>
                    <a:lnTo>
                      <a:pt x="1619" y="112"/>
                    </a:lnTo>
                    <a:lnTo>
                      <a:pt x="1627" y="109"/>
                    </a:lnTo>
                    <a:lnTo>
                      <a:pt x="1637" y="109"/>
                    </a:lnTo>
                    <a:lnTo>
                      <a:pt x="1617" y="142"/>
                    </a:lnTo>
                    <a:lnTo>
                      <a:pt x="1625" y="144"/>
                    </a:lnTo>
                    <a:lnTo>
                      <a:pt x="1635" y="144"/>
                    </a:lnTo>
                    <a:lnTo>
                      <a:pt x="1645" y="144"/>
                    </a:lnTo>
                    <a:lnTo>
                      <a:pt x="1655" y="142"/>
                    </a:lnTo>
                    <a:lnTo>
                      <a:pt x="1668" y="137"/>
                    </a:lnTo>
                    <a:lnTo>
                      <a:pt x="1678" y="134"/>
                    </a:lnTo>
                    <a:lnTo>
                      <a:pt x="1685" y="134"/>
                    </a:lnTo>
                    <a:lnTo>
                      <a:pt x="1693" y="134"/>
                    </a:lnTo>
                    <a:lnTo>
                      <a:pt x="1698" y="137"/>
                    </a:lnTo>
                    <a:lnTo>
                      <a:pt x="1700" y="142"/>
                    </a:lnTo>
                    <a:lnTo>
                      <a:pt x="1693" y="147"/>
                    </a:lnTo>
                    <a:lnTo>
                      <a:pt x="1688" y="149"/>
                    </a:lnTo>
                    <a:lnTo>
                      <a:pt x="1680" y="152"/>
                    </a:lnTo>
                    <a:lnTo>
                      <a:pt x="1675" y="152"/>
                    </a:lnTo>
                    <a:lnTo>
                      <a:pt x="1668" y="155"/>
                    </a:lnTo>
                    <a:lnTo>
                      <a:pt x="1663" y="155"/>
                    </a:lnTo>
                    <a:lnTo>
                      <a:pt x="1657" y="157"/>
                    </a:lnTo>
                    <a:lnTo>
                      <a:pt x="1655" y="162"/>
                    </a:lnTo>
                    <a:lnTo>
                      <a:pt x="1652" y="170"/>
                    </a:lnTo>
                    <a:lnTo>
                      <a:pt x="1655" y="180"/>
                    </a:lnTo>
                    <a:lnTo>
                      <a:pt x="1665" y="187"/>
                    </a:lnTo>
                    <a:lnTo>
                      <a:pt x="1675" y="193"/>
                    </a:lnTo>
                    <a:lnTo>
                      <a:pt x="1685" y="193"/>
                    </a:lnTo>
                    <a:lnTo>
                      <a:pt x="1695" y="193"/>
                    </a:lnTo>
                    <a:lnTo>
                      <a:pt x="1706" y="190"/>
                    </a:lnTo>
                    <a:lnTo>
                      <a:pt x="1716" y="187"/>
                    </a:lnTo>
                    <a:lnTo>
                      <a:pt x="1726" y="185"/>
                    </a:lnTo>
                    <a:lnTo>
                      <a:pt x="1738" y="185"/>
                    </a:lnTo>
                    <a:lnTo>
                      <a:pt x="1749" y="185"/>
                    </a:lnTo>
                    <a:lnTo>
                      <a:pt x="1761" y="187"/>
                    </a:lnTo>
                    <a:lnTo>
                      <a:pt x="1688" y="223"/>
                    </a:lnTo>
                    <a:lnTo>
                      <a:pt x="1700" y="243"/>
                    </a:lnTo>
                    <a:lnTo>
                      <a:pt x="1718" y="258"/>
                    </a:lnTo>
                    <a:lnTo>
                      <a:pt x="1738" y="268"/>
                    </a:lnTo>
                    <a:lnTo>
                      <a:pt x="1764" y="276"/>
                    </a:lnTo>
                    <a:lnTo>
                      <a:pt x="1786" y="281"/>
                    </a:lnTo>
                    <a:lnTo>
                      <a:pt x="1812" y="286"/>
                    </a:lnTo>
                    <a:lnTo>
                      <a:pt x="1837" y="294"/>
                    </a:lnTo>
                    <a:lnTo>
                      <a:pt x="1860" y="304"/>
                    </a:lnTo>
                    <a:lnTo>
                      <a:pt x="1880" y="317"/>
                    </a:lnTo>
                    <a:lnTo>
                      <a:pt x="1895" y="339"/>
                    </a:lnTo>
                    <a:lnTo>
                      <a:pt x="1893" y="349"/>
                    </a:lnTo>
                    <a:lnTo>
                      <a:pt x="1890" y="355"/>
                    </a:lnTo>
                    <a:lnTo>
                      <a:pt x="1888" y="357"/>
                    </a:lnTo>
                    <a:lnTo>
                      <a:pt x="1883" y="355"/>
                    </a:lnTo>
                    <a:lnTo>
                      <a:pt x="1875" y="352"/>
                    </a:lnTo>
                    <a:lnTo>
                      <a:pt x="1870" y="349"/>
                    </a:lnTo>
                    <a:lnTo>
                      <a:pt x="1865" y="349"/>
                    </a:lnTo>
                    <a:lnTo>
                      <a:pt x="1860" y="349"/>
                    </a:lnTo>
                    <a:lnTo>
                      <a:pt x="1855" y="355"/>
                    </a:lnTo>
                    <a:lnTo>
                      <a:pt x="1852" y="365"/>
                    </a:lnTo>
                    <a:lnTo>
                      <a:pt x="1852" y="372"/>
                    </a:lnTo>
                    <a:lnTo>
                      <a:pt x="1855" y="377"/>
                    </a:lnTo>
                    <a:lnTo>
                      <a:pt x="1860" y="382"/>
                    </a:lnTo>
                    <a:lnTo>
                      <a:pt x="1865" y="387"/>
                    </a:lnTo>
                    <a:lnTo>
                      <a:pt x="1870" y="392"/>
                    </a:lnTo>
                    <a:lnTo>
                      <a:pt x="1878" y="398"/>
                    </a:lnTo>
                    <a:lnTo>
                      <a:pt x="1883" y="403"/>
                    </a:lnTo>
                    <a:lnTo>
                      <a:pt x="1888" y="408"/>
                    </a:lnTo>
                    <a:lnTo>
                      <a:pt x="1893" y="413"/>
                    </a:lnTo>
                    <a:lnTo>
                      <a:pt x="1895" y="420"/>
                    </a:lnTo>
                    <a:lnTo>
                      <a:pt x="1890" y="420"/>
                    </a:lnTo>
                    <a:lnTo>
                      <a:pt x="1885" y="420"/>
                    </a:lnTo>
                    <a:lnTo>
                      <a:pt x="1880" y="418"/>
                    </a:lnTo>
                    <a:lnTo>
                      <a:pt x="1875" y="418"/>
                    </a:lnTo>
                    <a:lnTo>
                      <a:pt x="1870" y="418"/>
                    </a:lnTo>
                    <a:lnTo>
                      <a:pt x="1865" y="418"/>
                    </a:lnTo>
                    <a:lnTo>
                      <a:pt x="1860" y="420"/>
                    </a:lnTo>
                    <a:lnTo>
                      <a:pt x="1857" y="420"/>
                    </a:lnTo>
                    <a:lnTo>
                      <a:pt x="1855" y="423"/>
                    </a:lnTo>
                    <a:lnTo>
                      <a:pt x="1852" y="428"/>
                    </a:lnTo>
                    <a:lnTo>
                      <a:pt x="1855" y="436"/>
                    </a:lnTo>
                    <a:lnTo>
                      <a:pt x="1857" y="443"/>
                    </a:lnTo>
                    <a:lnTo>
                      <a:pt x="1865" y="451"/>
                    </a:lnTo>
                    <a:lnTo>
                      <a:pt x="1873" y="456"/>
                    </a:lnTo>
                    <a:lnTo>
                      <a:pt x="1880" y="463"/>
                    </a:lnTo>
                    <a:lnTo>
                      <a:pt x="1885" y="471"/>
                    </a:lnTo>
                    <a:lnTo>
                      <a:pt x="1893" y="479"/>
                    </a:lnTo>
                    <a:lnTo>
                      <a:pt x="1895" y="489"/>
                    </a:lnTo>
                    <a:lnTo>
                      <a:pt x="1898" y="496"/>
                    </a:lnTo>
                    <a:lnTo>
                      <a:pt x="1895" y="509"/>
                    </a:lnTo>
                    <a:lnTo>
                      <a:pt x="1888" y="511"/>
                    </a:lnTo>
                    <a:lnTo>
                      <a:pt x="1883" y="517"/>
                    </a:lnTo>
                    <a:lnTo>
                      <a:pt x="1880" y="519"/>
                    </a:lnTo>
                    <a:lnTo>
                      <a:pt x="1880" y="524"/>
                    </a:lnTo>
                    <a:lnTo>
                      <a:pt x="1883" y="529"/>
                    </a:lnTo>
                    <a:lnTo>
                      <a:pt x="1883" y="532"/>
                    </a:lnTo>
                    <a:lnTo>
                      <a:pt x="1888" y="537"/>
                    </a:lnTo>
                    <a:lnTo>
                      <a:pt x="1890" y="542"/>
                    </a:lnTo>
                    <a:lnTo>
                      <a:pt x="1893" y="547"/>
                    </a:lnTo>
                    <a:lnTo>
                      <a:pt x="1895" y="554"/>
                    </a:lnTo>
                    <a:lnTo>
                      <a:pt x="1903" y="560"/>
                    </a:lnTo>
                    <a:lnTo>
                      <a:pt x="1908" y="565"/>
                    </a:lnTo>
                    <a:lnTo>
                      <a:pt x="1910" y="575"/>
                    </a:lnTo>
                    <a:lnTo>
                      <a:pt x="1913" y="582"/>
                    </a:lnTo>
                    <a:lnTo>
                      <a:pt x="1913" y="592"/>
                    </a:lnTo>
                    <a:lnTo>
                      <a:pt x="1913" y="605"/>
                    </a:lnTo>
                    <a:lnTo>
                      <a:pt x="1913" y="615"/>
                    </a:lnTo>
                    <a:lnTo>
                      <a:pt x="1913" y="625"/>
                    </a:lnTo>
                    <a:lnTo>
                      <a:pt x="1916" y="633"/>
                    </a:lnTo>
                    <a:lnTo>
                      <a:pt x="1921" y="643"/>
                    </a:lnTo>
                    <a:lnTo>
                      <a:pt x="2037" y="1030"/>
                    </a:lnTo>
                    <a:lnTo>
                      <a:pt x="2133" y="1610"/>
                    </a:lnTo>
                    <a:lnTo>
                      <a:pt x="2146" y="1790"/>
                    </a:lnTo>
                    <a:lnTo>
                      <a:pt x="2133" y="1969"/>
                    </a:lnTo>
                    <a:lnTo>
                      <a:pt x="2098" y="2147"/>
                    </a:lnTo>
                    <a:lnTo>
                      <a:pt x="2040" y="2316"/>
                    </a:lnTo>
                    <a:lnTo>
                      <a:pt x="1961" y="2478"/>
                    </a:lnTo>
                    <a:lnTo>
                      <a:pt x="1865" y="2633"/>
                    </a:lnTo>
                    <a:lnTo>
                      <a:pt x="1751" y="2774"/>
                    </a:lnTo>
                    <a:lnTo>
                      <a:pt x="1627" y="2903"/>
                    </a:lnTo>
                    <a:lnTo>
                      <a:pt x="1490" y="3017"/>
                    </a:lnTo>
                    <a:lnTo>
                      <a:pt x="1344" y="3114"/>
                    </a:lnTo>
                    <a:lnTo>
                      <a:pt x="1323" y="3098"/>
                    </a:lnTo>
                    <a:lnTo>
                      <a:pt x="1303" y="3088"/>
                    </a:lnTo>
                    <a:lnTo>
                      <a:pt x="1280" y="3081"/>
                    </a:lnTo>
                    <a:lnTo>
                      <a:pt x="1258" y="3073"/>
                    </a:lnTo>
                    <a:lnTo>
                      <a:pt x="1232" y="3068"/>
                    </a:lnTo>
                    <a:lnTo>
                      <a:pt x="1210" y="3060"/>
                    </a:lnTo>
                    <a:lnTo>
                      <a:pt x="1189" y="3053"/>
                    </a:lnTo>
                    <a:lnTo>
                      <a:pt x="1169" y="3040"/>
                    </a:lnTo>
                    <a:lnTo>
                      <a:pt x="1154" y="3022"/>
                    </a:lnTo>
                    <a:lnTo>
                      <a:pt x="1139" y="3000"/>
                    </a:lnTo>
                    <a:lnTo>
                      <a:pt x="607" y="2643"/>
                    </a:lnTo>
                    <a:lnTo>
                      <a:pt x="554" y="2607"/>
                    </a:lnTo>
                    <a:lnTo>
                      <a:pt x="506" y="2567"/>
                    </a:lnTo>
                    <a:lnTo>
                      <a:pt x="458" y="2524"/>
                    </a:lnTo>
                    <a:lnTo>
                      <a:pt x="415" y="2478"/>
                    </a:lnTo>
                    <a:lnTo>
                      <a:pt x="380" y="2428"/>
                    </a:lnTo>
                    <a:lnTo>
                      <a:pt x="347" y="2377"/>
                    </a:lnTo>
                    <a:lnTo>
                      <a:pt x="322" y="2321"/>
                    </a:lnTo>
                    <a:lnTo>
                      <a:pt x="304" y="2266"/>
                    </a:lnTo>
                    <a:lnTo>
                      <a:pt x="294" y="2205"/>
                    </a:lnTo>
                    <a:lnTo>
                      <a:pt x="296" y="2144"/>
                    </a:lnTo>
                    <a:lnTo>
                      <a:pt x="306" y="2147"/>
                    </a:lnTo>
                    <a:lnTo>
                      <a:pt x="319" y="2149"/>
                    </a:lnTo>
                    <a:lnTo>
                      <a:pt x="329" y="2157"/>
                    </a:lnTo>
                    <a:lnTo>
                      <a:pt x="342" y="2162"/>
                    </a:lnTo>
                    <a:lnTo>
                      <a:pt x="354" y="2167"/>
                    </a:lnTo>
                    <a:lnTo>
                      <a:pt x="367" y="2169"/>
                    </a:lnTo>
                    <a:lnTo>
                      <a:pt x="377" y="2169"/>
                    </a:lnTo>
                    <a:lnTo>
                      <a:pt x="390" y="2167"/>
                    </a:lnTo>
                    <a:lnTo>
                      <a:pt x="400" y="2157"/>
                    </a:lnTo>
                    <a:lnTo>
                      <a:pt x="410" y="2144"/>
                    </a:lnTo>
                    <a:lnTo>
                      <a:pt x="408" y="2139"/>
                    </a:lnTo>
                    <a:lnTo>
                      <a:pt x="405" y="2134"/>
                    </a:lnTo>
                    <a:lnTo>
                      <a:pt x="403" y="2129"/>
                    </a:lnTo>
                    <a:lnTo>
                      <a:pt x="400" y="2121"/>
                    </a:lnTo>
                    <a:lnTo>
                      <a:pt x="397" y="2116"/>
                    </a:lnTo>
                    <a:lnTo>
                      <a:pt x="395" y="2111"/>
                    </a:lnTo>
                    <a:lnTo>
                      <a:pt x="390" y="2106"/>
                    </a:lnTo>
                    <a:lnTo>
                      <a:pt x="385" y="2104"/>
                    </a:lnTo>
                    <a:lnTo>
                      <a:pt x="380" y="2101"/>
                    </a:lnTo>
                    <a:lnTo>
                      <a:pt x="372" y="2099"/>
                    </a:lnTo>
                    <a:lnTo>
                      <a:pt x="334" y="2091"/>
                    </a:lnTo>
                    <a:lnTo>
                      <a:pt x="299" y="2081"/>
                    </a:lnTo>
                    <a:lnTo>
                      <a:pt x="266" y="2063"/>
                    </a:lnTo>
                    <a:lnTo>
                      <a:pt x="236" y="2040"/>
                    </a:lnTo>
                    <a:lnTo>
                      <a:pt x="205" y="2015"/>
                    </a:lnTo>
                    <a:lnTo>
                      <a:pt x="177" y="1985"/>
                    </a:lnTo>
                    <a:lnTo>
                      <a:pt x="149" y="1954"/>
                    </a:lnTo>
                    <a:lnTo>
                      <a:pt x="124" y="1924"/>
                    </a:lnTo>
                    <a:lnTo>
                      <a:pt x="101" y="1891"/>
                    </a:lnTo>
                    <a:lnTo>
                      <a:pt x="81" y="1858"/>
                    </a:lnTo>
                    <a:lnTo>
                      <a:pt x="58" y="1813"/>
                    </a:lnTo>
                    <a:lnTo>
                      <a:pt x="38" y="1764"/>
                    </a:lnTo>
                    <a:lnTo>
                      <a:pt x="23" y="1714"/>
                    </a:lnTo>
                    <a:lnTo>
                      <a:pt x="10" y="1661"/>
                    </a:lnTo>
                    <a:lnTo>
                      <a:pt x="3" y="1610"/>
                    </a:lnTo>
                    <a:lnTo>
                      <a:pt x="0" y="1557"/>
                    </a:lnTo>
                    <a:lnTo>
                      <a:pt x="3" y="1506"/>
                    </a:lnTo>
                    <a:lnTo>
                      <a:pt x="13" y="1456"/>
                    </a:lnTo>
                    <a:lnTo>
                      <a:pt x="33" y="1410"/>
                    </a:lnTo>
                    <a:lnTo>
                      <a:pt x="61" y="1370"/>
                    </a:lnTo>
                    <a:lnTo>
                      <a:pt x="71" y="1362"/>
                    </a:lnTo>
                    <a:lnTo>
                      <a:pt x="81" y="1354"/>
                    </a:lnTo>
                    <a:lnTo>
                      <a:pt x="91" y="1349"/>
                    </a:lnTo>
                    <a:lnTo>
                      <a:pt x="101" y="1344"/>
                    </a:lnTo>
                    <a:lnTo>
                      <a:pt x="114" y="1339"/>
                    </a:lnTo>
                    <a:lnTo>
                      <a:pt x="124" y="1337"/>
                    </a:lnTo>
                    <a:lnTo>
                      <a:pt x="134" y="1334"/>
                    </a:lnTo>
                    <a:lnTo>
                      <a:pt x="147" y="1334"/>
                    </a:lnTo>
                    <a:lnTo>
                      <a:pt x="157" y="1337"/>
                    </a:lnTo>
                    <a:lnTo>
                      <a:pt x="170" y="1342"/>
                    </a:lnTo>
                    <a:lnTo>
                      <a:pt x="187" y="1352"/>
                    </a:lnTo>
                    <a:lnTo>
                      <a:pt x="205" y="1364"/>
                    </a:lnTo>
                    <a:lnTo>
                      <a:pt x="223" y="1380"/>
                    </a:lnTo>
                    <a:lnTo>
                      <a:pt x="241" y="1395"/>
                    </a:lnTo>
                    <a:lnTo>
                      <a:pt x="256" y="1410"/>
                    </a:lnTo>
                    <a:lnTo>
                      <a:pt x="273" y="1423"/>
                    </a:lnTo>
                    <a:lnTo>
                      <a:pt x="291" y="1435"/>
                    </a:lnTo>
                    <a:lnTo>
                      <a:pt x="309" y="1445"/>
                    </a:lnTo>
                    <a:lnTo>
                      <a:pt x="327" y="1451"/>
                    </a:lnTo>
                    <a:lnTo>
                      <a:pt x="347" y="1451"/>
                    </a:lnTo>
                    <a:lnTo>
                      <a:pt x="347" y="1456"/>
                    </a:lnTo>
                    <a:lnTo>
                      <a:pt x="344" y="1463"/>
                    </a:lnTo>
                    <a:lnTo>
                      <a:pt x="347" y="1468"/>
                    </a:lnTo>
                    <a:lnTo>
                      <a:pt x="349" y="1473"/>
                    </a:lnTo>
                    <a:lnTo>
                      <a:pt x="352" y="1478"/>
                    </a:lnTo>
                    <a:lnTo>
                      <a:pt x="354" y="1483"/>
                    </a:lnTo>
                    <a:lnTo>
                      <a:pt x="357" y="1489"/>
                    </a:lnTo>
                    <a:lnTo>
                      <a:pt x="359" y="1494"/>
                    </a:lnTo>
                    <a:lnTo>
                      <a:pt x="362" y="1499"/>
                    </a:lnTo>
                    <a:lnTo>
                      <a:pt x="365" y="1501"/>
                    </a:lnTo>
                    <a:lnTo>
                      <a:pt x="375" y="1504"/>
                    </a:lnTo>
                    <a:lnTo>
                      <a:pt x="382" y="1501"/>
                    </a:lnTo>
                    <a:lnTo>
                      <a:pt x="387" y="1499"/>
                    </a:lnTo>
                    <a:lnTo>
                      <a:pt x="392" y="1491"/>
                    </a:lnTo>
                    <a:lnTo>
                      <a:pt x="397" y="1486"/>
                    </a:lnTo>
                    <a:lnTo>
                      <a:pt x="400" y="1478"/>
                    </a:lnTo>
                    <a:lnTo>
                      <a:pt x="405" y="1471"/>
                    </a:lnTo>
                    <a:lnTo>
                      <a:pt x="408" y="1463"/>
                    </a:lnTo>
                    <a:lnTo>
                      <a:pt x="413" y="1456"/>
                    </a:lnTo>
                    <a:lnTo>
                      <a:pt x="418" y="1451"/>
                    </a:lnTo>
                    <a:lnTo>
                      <a:pt x="415" y="1443"/>
                    </a:lnTo>
                    <a:lnTo>
                      <a:pt x="410" y="1440"/>
                    </a:lnTo>
                    <a:lnTo>
                      <a:pt x="405" y="1440"/>
                    </a:lnTo>
                    <a:lnTo>
                      <a:pt x="403" y="1440"/>
                    </a:lnTo>
                    <a:lnTo>
                      <a:pt x="397" y="1443"/>
                    </a:lnTo>
                    <a:lnTo>
                      <a:pt x="395" y="1448"/>
                    </a:lnTo>
                    <a:lnTo>
                      <a:pt x="390" y="1451"/>
                    </a:lnTo>
                    <a:lnTo>
                      <a:pt x="387" y="1453"/>
                    </a:lnTo>
                    <a:lnTo>
                      <a:pt x="385" y="1456"/>
                    </a:lnTo>
                    <a:lnTo>
                      <a:pt x="385" y="1458"/>
                    </a:lnTo>
                    <a:lnTo>
                      <a:pt x="382" y="1453"/>
                    </a:lnTo>
                    <a:lnTo>
                      <a:pt x="382" y="1448"/>
                    </a:lnTo>
                    <a:lnTo>
                      <a:pt x="382" y="1443"/>
                    </a:lnTo>
                    <a:lnTo>
                      <a:pt x="385" y="1435"/>
                    </a:lnTo>
                    <a:lnTo>
                      <a:pt x="385" y="1430"/>
                    </a:lnTo>
                    <a:lnTo>
                      <a:pt x="387" y="1423"/>
                    </a:lnTo>
                    <a:lnTo>
                      <a:pt x="387" y="1415"/>
                    </a:lnTo>
                    <a:lnTo>
                      <a:pt x="392" y="1410"/>
                    </a:lnTo>
                    <a:lnTo>
                      <a:pt x="395" y="1402"/>
                    </a:lnTo>
                    <a:lnTo>
                      <a:pt x="400" y="1397"/>
                    </a:lnTo>
                    <a:lnTo>
                      <a:pt x="347" y="1397"/>
                    </a:lnTo>
                    <a:lnTo>
                      <a:pt x="352" y="1387"/>
                    </a:lnTo>
                    <a:lnTo>
                      <a:pt x="357" y="1377"/>
                    </a:lnTo>
                    <a:lnTo>
                      <a:pt x="362" y="1367"/>
                    </a:lnTo>
                    <a:lnTo>
                      <a:pt x="370" y="1359"/>
                    </a:lnTo>
                    <a:lnTo>
                      <a:pt x="375" y="1349"/>
                    </a:lnTo>
                    <a:lnTo>
                      <a:pt x="380" y="1339"/>
                    </a:lnTo>
                    <a:lnTo>
                      <a:pt x="385" y="1329"/>
                    </a:lnTo>
                    <a:lnTo>
                      <a:pt x="387" y="1319"/>
                    </a:lnTo>
                    <a:lnTo>
                      <a:pt x="387" y="1309"/>
                    </a:lnTo>
                    <a:lnTo>
                      <a:pt x="385" y="1299"/>
                    </a:lnTo>
                    <a:lnTo>
                      <a:pt x="309" y="1342"/>
                    </a:lnTo>
                    <a:lnTo>
                      <a:pt x="311" y="1329"/>
                    </a:lnTo>
                    <a:lnTo>
                      <a:pt x="314" y="1316"/>
                    </a:lnTo>
                    <a:lnTo>
                      <a:pt x="322" y="1306"/>
                    </a:lnTo>
                    <a:lnTo>
                      <a:pt x="332" y="1296"/>
                    </a:lnTo>
                    <a:lnTo>
                      <a:pt x="342" y="1286"/>
                    </a:lnTo>
                    <a:lnTo>
                      <a:pt x="352" y="1276"/>
                    </a:lnTo>
                    <a:lnTo>
                      <a:pt x="359" y="1266"/>
                    </a:lnTo>
                    <a:lnTo>
                      <a:pt x="362" y="1253"/>
                    </a:lnTo>
                    <a:lnTo>
                      <a:pt x="362" y="1240"/>
                    </a:lnTo>
                    <a:lnTo>
                      <a:pt x="354" y="1228"/>
                    </a:lnTo>
                    <a:lnTo>
                      <a:pt x="342" y="1240"/>
                    </a:lnTo>
                    <a:lnTo>
                      <a:pt x="329" y="1251"/>
                    </a:lnTo>
                    <a:lnTo>
                      <a:pt x="311" y="1258"/>
                    </a:lnTo>
                    <a:lnTo>
                      <a:pt x="294" y="1263"/>
                    </a:lnTo>
                    <a:lnTo>
                      <a:pt x="276" y="1268"/>
                    </a:lnTo>
                    <a:lnTo>
                      <a:pt x="261" y="1273"/>
                    </a:lnTo>
                    <a:lnTo>
                      <a:pt x="248" y="1281"/>
                    </a:lnTo>
                    <a:lnTo>
                      <a:pt x="238" y="1291"/>
                    </a:lnTo>
                    <a:lnTo>
                      <a:pt x="233" y="1304"/>
                    </a:lnTo>
                    <a:lnTo>
                      <a:pt x="233" y="1324"/>
                    </a:lnTo>
                    <a:lnTo>
                      <a:pt x="220" y="1321"/>
                    </a:lnTo>
                    <a:lnTo>
                      <a:pt x="210" y="1319"/>
                    </a:lnTo>
                    <a:lnTo>
                      <a:pt x="200" y="1316"/>
                    </a:lnTo>
                    <a:lnTo>
                      <a:pt x="190" y="1314"/>
                    </a:lnTo>
                    <a:lnTo>
                      <a:pt x="182" y="1311"/>
                    </a:lnTo>
                    <a:lnTo>
                      <a:pt x="175" y="1306"/>
                    </a:lnTo>
                    <a:lnTo>
                      <a:pt x="167" y="1301"/>
                    </a:lnTo>
                    <a:lnTo>
                      <a:pt x="160" y="1294"/>
                    </a:lnTo>
                    <a:lnTo>
                      <a:pt x="155" y="1283"/>
                    </a:lnTo>
                    <a:lnTo>
                      <a:pt x="152" y="1273"/>
                    </a:lnTo>
                    <a:lnTo>
                      <a:pt x="155" y="1276"/>
                    </a:lnTo>
                    <a:lnTo>
                      <a:pt x="157" y="1278"/>
                    </a:lnTo>
                    <a:lnTo>
                      <a:pt x="160" y="1281"/>
                    </a:lnTo>
                    <a:lnTo>
                      <a:pt x="165" y="1281"/>
                    </a:lnTo>
                    <a:lnTo>
                      <a:pt x="167" y="1281"/>
                    </a:lnTo>
                    <a:lnTo>
                      <a:pt x="172" y="1281"/>
                    </a:lnTo>
                    <a:lnTo>
                      <a:pt x="177" y="1281"/>
                    </a:lnTo>
                    <a:lnTo>
                      <a:pt x="180" y="1281"/>
                    </a:lnTo>
                    <a:lnTo>
                      <a:pt x="185" y="1281"/>
                    </a:lnTo>
                    <a:lnTo>
                      <a:pt x="187" y="1278"/>
                    </a:lnTo>
                    <a:lnTo>
                      <a:pt x="187" y="1283"/>
                    </a:lnTo>
                    <a:lnTo>
                      <a:pt x="187" y="1289"/>
                    </a:lnTo>
                    <a:lnTo>
                      <a:pt x="190" y="1291"/>
                    </a:lnTo>
                    <a:lnTo>
                      <a:pt x="190" y="1294"/>
                    </a:lnTo>
                    <a:lnTo>
                      <a:pt x="193" y="1296"/>
                    </a:lnTo>
                    <a:lnTo>
                      <a:pt x="195" y="1299"/>
                    </a:lnTo>
                    <a:lnTo>
                      <a:pt x="198" y="1301"/>
                    </a:lnTo>
                    <a:lnTo>
                      <a:pt x="200" y="1304"/>
                    </a:lnTo>
                    <a:lnTo>
                      <a:pt x="205" y="1306"/>
                    </a:lnTo>
                    <a:lnTo>
                      <a:pt x="205" y="1309"/>
                    </a:lnTo>
                    <a:lnTo>
                      <a:pt x="218" y="1291"/>
                    </a:lnTo>
                    <a:lnTo>
                      <a:pt x="236" y="1278"/>
                    </a:lnTo>
                    <a:lnTo>
                      <a:pt x="253" y="1266"/>
                    </a:lnTo>
                    <a:lnTo>
                      <a:pt x="273" y="1256"/>
                    </a:lnTo>
                    <a:lnTo>
                      <a:pt x="294" y="1246"/>
                    </a:lnTo>
                    <a:lnTo>
                      <a:pt x="311" y="1235"/>
                    </a:lnTo>
                    <a:lnTo>
                      <a:pt x="327" y="1223"/>
                    </a:lnTo>
                    <a:lnTo>
                      <a:pt x="337" y="1208"/>
                    </a:lnTo>
                    <a:lnTo>
                      <a:pt x="342" y="1190"/>
                    </a:lnTo>
                    <a:lnTo>
                      <a:pt x="339" y="1165"/>
                    </a:lnTo>
                    <a:lnTo>
                      <a:pt x="332" y="1165"/>
                    </a:lnTo>
                    <a:lnTo>
                      <a:pt x="324" y="1165"/>
                    </a:lnTo>
                    <a:lnTo>
                      <a:pt x="316" y="1170"/>
                    </a:lnTo>
                    <a:lnTo>
                      <a:pt x="311" y="1175"/>
                    </a:lnTo>
                    <a:lnTo>
                      <a:pt x="306" y="1180"/>
                    </a:lnTo>
                    <a:lnTo>
                      <a:pt x="299" y="1185"/>
                    </a:lnTo>
                    <a:lnTo>
                      <a:pt x="294" y="1190"/>
                    </a:lnTo>
                    <a:lnTo>
                      <a:pt x="289" y="1195"/>
                    </a:lnTo>
                    <a:lnTo>
                      <a:pt x="284" y="1200"/>
                    </a:lnTo>
                    <a:lnTo>
                      <a:pt x="276" y="1202"/>
                    </a:lnTo>
                    <a:lnTo>
                      <a:pt x="279" y="1190"/>
                    </a:lnTo>
                    <a:lnTo>
                      <a:pt x="284" y="1180"/>
                    </a:lnTo>
                    <a:lnTo>
                      <a:pt x="289" y="1170"/>
                    </a:lnTo>
                    <a:lnTo>
                      <a:pt x="299" y="1162"/>
                    </a:lnTo>
                    <a:lnTo>
                      <a:pt x="306" y="1152"/>
                    </a:lnTo>
                    <a:lnTo>
                      <a:pt x="316" y="1142"/>
                    </a:lnTo>
                    <a:lnTo>
                      <a:pt x="322" y="1134"/>
                    </a:lnTo>
                    <a:lnTo>
                      <a:pt x="327" y="1124"/>
                    </a:lnTo>
                    <a:lnTo>
                      <a:pt x="327" y="1114"/>
                    </a:lnTo>
                    <a:lnTo>
                      <a:pt x="322" y="1101"/>
                    </a:lnTo>
                    <a:lnTo>
                      <a:pt x="314" y="1101"/>
                    </a:lnTo>
                    <a:lnTo>
                      <a:pt x="306" y="1104"/>
                    </a:lnTo>
                    <a:lnTo>
                      <a:pt x="301" y="1106"/>
                    </a:lnTo>
                    <a:lnTo>
                      <a:pt x="296" y="1109"/>
                    </a:lnTo>
                    <a:lnTo>
                      <a:pt x="291" y="1114"/>
                    </a:lnTo>
                    <a:lnTo>
                      <a:pt x="286" y="1119"/>
                    </a:lnTo>
                    <a:lnTo>
                      <a:pt x="281" y="1124"/>
                    </a:lnTo>
                    <a:lnTo>
                      <a:pt x="276" y="1129"/>
                    </a:lnTo>
                    <a:lnTo>
                      <a:pt x="271" y="1134"/>
                    </a:lnTo>
                    <a:lnTo>
                      <a:pt x="266" y="1139"/>
                    </a:lnTo>
                    <a:lnTo>
                      <a:pt x="268" y="1129"/>
                    </a:lnTo>
                    <a:lnTo>
                      <a:pt x="271" y="1119"/>
                    </a:lnTo>
                    <a:lnTo>
                      <a:pt x="276" y="1111"/>
                    </a:lnTo>
                    <a:lnTo>
                      <a:pt x="284" y="1104"/>
                    </a:lnTo>
                    <a:lnTo>
                      <a:pt x="291" y="1094"/>
                    </a:lnTo>
                    <a:lnTo>
                      <a:pt x="296" y="1086"/>
                    </a:lnTo>
                    <a:lnTo>
                      <a:pt x="301" y="1078"/>
                    </a:lnTo>
                    <a:lnTo>
                      <a:pt x="301" y="1068"/>
                    </a:lnTo>
                    <a:lnTo>
                      <a:pt x="301" y="1061"/>
                    </a:lnTo>
                    <a:lnTo>
                      <a:pt x="296" y="1051"/>
                    </a:lnTo>
                    <a:lnTo>
                      <a:pt x="220" y="1086"/>
                    </a:lnTo>
                    <a:lnTo>
                      <a:pt x="236" y="1076"/>
                    </a:lnTo>
                    <a:lnTo>
                      <a:pt x="246" y="1066"/>
                    </a:lnTo>
                    <a:lnTo>
                      <a:pt x="256" y="1053"/>
                    </a:lnTo>
                    <a:lnTo>
                      <a:pt x="263" y="1040"/>
                    </a:lnTo>
                    <a:lnTo>
                      <a:pt x="271" y="1028"/>
                    </a:lnTo>
                    <a:lnTo>
                      <a:pt x="276" y="1018"/>
                    </a:lnTo>
                    <a:lnTo>
                      <a:pt x="284" y="1005"/>
                    </a:lnTo>
                    <a:lnTo>
                      <a:pt x="291" y="992"/>
                    </a:lnTo>
                    <a:lnTo>
                      <a:pt x="299" y="980"/>
                    </a:lnTo>
                    <a:lnTo>
                      <a:pt x="309" y="967"/>
                    </a:lnTo>
                    <a:lnTo>
                      <a:pt x="314" y="957"/>
                    </a:lnTo>
                    <a:lnTo>
                      <a:pt x="316" y="947"/>
                    </a:lnTo>
                    <a:lnTo>
                      <a:pt x="322" y="934"/>
                    </a:lnTo>
                    <a:lnTo>
                      <a:pt x="327" y="924"/>
                    </a:lnTo>
                    <a:lnTo>
                      <a:pt x="334" y="911"/>
                    </a:lnTo>
                    <a:lnTo>
                      <a:pt x="342" y="899"/>
                    </a:lnTo>
                    <a:lnTo>
                      <a:pt x="349" y="886"/>
                    </a:lnTo>
                    <a:lnTo>
                      <a:pt x="359" y="876"/>
                    </a:lnTo>
                    <a:lnTo>
                      <a:pt x="372" y="863"/>
                    </a:lnTo>
                    <a:lnTo>
                      <a:pt x="385" y="853"/>
                    </a:lnTo>
                    <a:lnTo>
                      <a:pt x="387" y="873"/>
                    </a:lnTo>
                    <a:lnTo>
                      <a:pt x="385" y="894"/>
                    </a:lnTo>
                    <a:lnTo>
                      <a:pt x="385" y="914"/>
                    </a:lnTo>
                    <a:lnTo>
                      <a:pt x="382" y="937"/>
                    </a:lnTo>
                    <a:lnTo>
                      <a:pt x="382" y="957"/>
                    </a:lnTo>
                    <a:lnTo>
                      <a:pt x="382" y="977"/>
                    </a:lnTo>
                    <a:lnTo>
                      <a:pt x="385" y="995"/>
                    </a:lnTo>
                    <a:lnTo>
                      <a:pt x="390" y="1013"/>
                    </a:lnTo>
                    <a:lnTo>
                      <a:pt x="403" y="1028"/>
                    </a:lnTo>
                    <a:lnTo>
                      <a:pt x="418" y="1043"/>
                    </a:lnTo>
                    <a:lnTo>
                      <a:pt x="481" y="1030"/>
                    </a:lnTo>
                    <a:lnTo>
                      <a:pt x="547" y="1010"/>
                    </a:lnTo>
                    <a:lnTo>
                      <a:pt x="607" y="982"/>
                    </a:lnTo>
                    <a:lnTo>
                      <a:pt x="668" y="947"/>
                    </a:lnTo>
                    <a:lnTo>
                      <a:pt x="726" y="904"/>
                    </a:lnTo>
                    <a:lnTo>
                      <a:pt x="779" y="856"/>
                    </a:lnTo>
                    <a:lnTo>
                      <a:pt x="830" y="805"/>
                    </a:lnTo>
                    <a:lnTo>
                      <a:pt x="876" y="749"/>
                    </a:lnTo>
                    <a:lnTo>
                      <a:pt x="916" y="691"/>
                    </a:lnTo>
                    <a:lnTo>
                      <a:pt x="952" y="630"/>
                    </a:lnTo>
                    <a:lnTo>
                      <a:pt x="964" y="630"/>
                    </a:lnTo>
                    <a:lnTo>
                      <a:pt x="972" y="628"/>
                    </a:lnTo>
                    <a:lnTo>
                      <a:pt x="979" y="623"/>
                    </a:lnTo>
                    <a:lnTo>
                      <a:pt x="982" y="615"/>
                    </a:lnTo>
                    <a:lnTo>
                      <a:pt x="984" y="608"/>
                    </a:lnTo>
                    <a:lnTo>
                      <a:pt x="984" y="598"/>
                    </a:lnTo>
                    <a:lnTo>
                      <a:pt x="987" y="587"/>
                    </a:lnTo>
                    <a:lnTo>
                      <a:pt x="989" y="577"/>
                    </a:lnTo>
                    <a:lnTo>
                      <a:pt x="992" y="567"/>
                    </a:lnTo>
                    <a:lnTo>
                      <a:pt x="995" y="560"/>
                    </a:lnTo>
                    <a:lnTo>
                      <a:pt x="997" y="549"/>
                    </a:lnTo>
                    <a:lnTo>
                      <a:pt x="997" y="537"/>
                    </a:lnTo>
                    <a:lnTo>
                      <a:pt x="997" y="524"/>
                    </a:lnTo>
                    <a:lnTo>
                      <a:pt x="997" y="511"/>
                    </a:lnTo>
                    <a:lnTo>
                      <a:pt x="995" y="499"/>
                    </a:lnTo>
                    <a:lnTo>
                      <a:pt x="992" y="486"/>
                    </a:lnTo>
                    <a:lnTo>
                      <a:pt x="987" y="476"/>
                    </a:lnTo>
                    <a:lnTo>
                      <a:pt x="979" y="468"/>
                    </a:lnTo>
                    <a:lnTo>
                      <a:pt x="972" y="461"/>
                    </a:lnTo>
                    <a:lnTo>
                      <a:pt x="962" y="453"/>
                    </a:lnTo>
                    <a:lnTo>
                      <a:pt x="941" y="456"/>
                    </a:lnTo>
                    <a:lnTo>
                      <a:pt x="921" y="456"/>
                    </a:lnTo>
                    <a:lnTo>
                      <a:pt x="901" y="453"/>
                    </a:lnTo>
                    <a:lnTo>
                      <a:pt x="883" y="448"/>
                    </a:lnTo>
                    <a:lnTo>
                      <a:pt x="868" y="443"/>
                    </a:lnTo>
                    <a:lnTo>
                      <a:pt x="850" y="436"/>
                    </a:lnTo>
                    <a:lnTo>
                      <a:pt x="835" y="425"/>
                    </a:lnTo>
                    <a:lnTo>
                      <a:pt x="820" y="413"/>
                    </a:lnTo>
                    <a:lnTo>
                      <a:pt x="807" y="403"/>
                    </a:lnTo>
                    <a:lnTo>
                      <a:pt x="792" y="390"/>
                    </a:lnTo>
                    <a:lnTo>
                      <a:pt x="795" y="380"/>
                    </a:lnTo>
                    <a:lnTo>
                      <a:pt x="800" y="370"/>
                    </a:lnTo>
                    <a:lnTo>
                      <a:pt x="807" y="360"/>
                    </a:lnTo>
                    <a:lnTo>
                      <a:pt x="815" y="352"/>
                    </a:lnTo>
                    <a:lnTo>
                      <a:pt x="823" y="342"/>
                    </a:lnTo>
                    <a:lnTo>
                      <a:pt x="830" y="334"/>
                    </a:lnTo>
                    <a:lnTo>
                      <a:pt x="838" y="327"/>
                    </a:lnTo>
                    <a:lnTo>
                      <a:pt x="845" y="319"/>
                    </a:lnTo>
                    <a:lnTo>
                      <a:pt x="850" y="311"/>
                    </a:lnTo>
                    <a:lnTo>
                      <a:pt x="855" y="301"/>
                    </a:lnTo>
                    <a:lnTo>
                      <a:pt x="873" y="291"/>
                    </a:lnTo>
                    <a:lnTo>
                      <a:pt x="888" y="281"/>
                    </a:lnTo>
                    <a:lnTo>
                      <a:pt x="903" y="268"/>
                    </a:lnTo>
                    <a:lnTo>
                      <a:pt x="921" y="256"/>
                    </a:lnTo>
                    <a:lnTo>
                      <a:pt x="936" y="243"/>
                    </a:lnTo>
                    <a:lnTo>
                      <a:pt x="954" y="233"/>
                    </a:lnTo>
                    <a:lnTo>
                      <a:pt x="972" y="223"/>
                    </a:lnTo>
                    <a:lnTo>
                      <a:pt x="989" y="215"/>
                    </a:lnTo>
                    <a:lnTo>
                      <a:pt x="1010" y="213"/>
                    </a:lnTo>
                    <a:lnTo>
                      <a:pt x="1033" y="213"/>
                    </a:lnTo>
                    <a:lnTo>
                      <a:pt x="1043" y="200"/>
                    </a:lnTo>
                    <a:lnTo>
                      <a:pt x="1053" y="190"/>
                    </a:lnTo>
                    <a:lnTo>
                      <a:pt x="1065" y="180"/>
                    </a:lnTo>
                    <a:lnTo>
                      <a:pt x="1081" y="172"/>
                    </a:lnTo>
                    <a:lnTo>
                      <a:pt x="1096" y="165"/>
                    </a:lnTo>
                    <a:lnTo>
                      <a:pt x="1108" y="160"/>
                    </a:lnTo>
                    <a:lnTo>
                      <a:pt x="1124" y="149"/>
                    </a:lnTo>
                    <a:lnTo>
                      <a:pt x="1136" y="142"/>
                    </a:lnTo>
                    <a:lnTo>
                      <a:pt x="1146" y="129"/>
                    </a:lnTo>
                    <a:lnTo>
                      <a:pt x="1154" y="117"/>
                    </a:lnTo>
                    <a:lnTo>
                      <a:pt x="1121" y="8"/>
                    </a:lnTo>
                    <a:lnTo>
                      <a:pt x="1146" y="5"/>
                    </a:lnTo>
                    <a:lnTo>
                      <a:pt x="1174" y="3"/>
                    </a:lnTo>
                    <a:lnTo>
                      <a:pt x="1199" y="3"/>
                    </a:lnTo>
                    <a:lnTo>
                      <a:pt x="1227" y="0"/>
                    </a:lnTo>
                    <a:lnTo>
                      <a:pt x="1255" y="0"/>
                    </a:lnTo>
                    <a:lnTo>
                      <a:pt x="1283" y="0"/>
                    </a:lnTo>
                    <a:lnTo>
                      <a:pt x="1308" y="3"/>
                    </a:lnTo>
                    <a:lnTo>
                      <a:pt x="1336" y="3"/>
                    </a:lnTo>
                    <a:lnTo>
                      <a:pt x="1361" y="5"/>
                    </a:lnTo>
                    <a:lnTo>
                      <a:pt x="1389" y="8"/>
                    </a:lnTo>
                    <a:lnTo>
                      <a:pt x="1440" y="28"/>
                    </a:lnTo>
                    <a:lnTo>
                      <a:pt x="1440" y="28"/>
                    </a:lnTo>
                    <a:lnTo>
                      <a:pt x="1440" y="2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8" name="Freeform 86"/>
              <p:cNvSpPr>
                <a:spLocks/>
              </p:cNvSpPr>
              <p:nvPr/>
            </p:nvSpPr>
            <p:spPr bwMode="auto">
              <a:xfrm>
                <a:off x="3679" y="1174"/>
                <a:ext cx="38" cy="8"/>
              </a:xfrm>
              <a:custGeom>
                <a:avLst/>
                <a:gdLst>
                  <a:gd name="T0" fmla="*/ 36 w 38"/>
                  <a:gd name="T1" fmla="*/ 8 h 8"/>
                  <a:gd name="T2" fmla="*/ 0 w 38"/>
                  <a:gd name="T3" fmla="*/ 8 h 8"/>
                  <a:gd name="T4" fmla="*/ 3 w 38"/>
                  <a:gd name="T5" fmla="*/ 5 h 8"/>
                  <a:gd name="T6" fmla="*/ 5 w 38"/>
                  <a:gd name="T7" fmla="*/ 3 h 8"/>
                  <a:gd name="T8" fmla="*/ 10 w 38"/>
                  <a:gd name="T9" fmla="*/ 0 h 8"/>
                  <a:gd name="T10" fmla="*/ 13 w 38"/>
                  <a:gd name="T11" fmla="*/ 0 h 8"/>
                  <a:gd name="T12" fmla="*/ 18 w 38"/>
                  <a:gd name="T13" fmla="*/ 0 h 8"/>
                  <a:gd name="T14" fmla="*/ 21 w 38"/>
                  <a:gd name="T15" fmla="*/ 0 h 8"/>
                  <a:gd name="T16" fmla="*/ 26 w 38"/>
                  <a:gd name="T17" fmla="*/ 0 h 8"/>
                  <a:gd name="T18" fmla="*/ 31 w 38"/>
                  <a:gd name="T19" fmla="*/ 0 h 8"/>
                  <a:gd name="T20" fmla="*/ 33 w 38"/>
                  <a:gd name="T21" fmla="*/ 0 h 8"/>
                  <a:gd name="T22" fmla="*/ 38 w 38"/>
                  <a:gd name="T23" fmla="*/ 0 h 8"/>
                  <a:gd name="T24" fmla="*/ 38 w 38"/>
                  <a:gd name="T25" fmla="*/ 8 h 8"/>
                  <a:gd name="T26" fmla="*/ 38 w 38"/>
                  <a:gd name="T27" fmla="*/ 8 h 8"/>
                  <a:gd name="T28" fmla="*/ 36 w 38"/>
                  <a:gd name="T2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8">
                    <a:moveTo>
                      <a:pt x="36" y="8"/>
                    </a:moveTo>
                    <a:lnTo>
                      <a:pt x="0" y="8"/>
                    </a:lnTo>
                    <a:lnTo>
                      <a:pt x="3" y="5"/>
                    </a:lnTo>
                    <a:lnTo>
                      <a:pt x="5" y="3"/>
                    </a:lnTo>
                    <a:lnTo>
                      <a:pt x="10" y="0"/>
                    </a:lnTo>
                    <a:lnTo>
                      <a:pt x="13" y="0"/>
                    </a:lnTo>
                    <a:lnTo>
                      <a:pt x="18" y="0"/>
                    </a:lnTo>
                    <a:lnTo>
                      <a:pt x="21" y="0"/>
                    </a:lnTo>
                    <a:lnTo>
                      <a:pt x="26" y="0"/>
                    </a:lnTo>
                    <a:lnTo>
                      <a:pt x="31" y="0"/>
                    </a:lnTo>
                    <a:lnTo>
                      <a:pt x="33" y="0"/>
                    </a:lnTo>
                    <a:lnTo>
                      <a:pt x="38" y="0"/>
                    </a:lnTo>
                    <a:lnTo>
                      <a:pt x="38" y="8"/>
                    </a:lnTo>
                    <a:lnTo>
                      <a:pt x="38" y="8"/>
                    </a:lnTo>
                    <a:lnTo>
                      <a:pt x="36"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39" name="Freeform 87"/>
              <p:cNvSpPr>
                <a:spLocks/>
              </p:cNvSpPr>
              <p:nvPr/>
            </p:nvSpPr>
            <p:spPr bwMode="auto">
              <a:xfrm>
                <a:off x="3520" y="1220"/>
                <a:ext cx="25" cy="7"/>
              </a:xfrm>
              <a:custGeom>
                <a:avLst/>
                <a:gdLst>
                  <a:gd name="T0" fmla="*/ 0 w 25"/>
                  <a:gd name="T1" fmla="*/ 5 h 7"/>
                  <a:gd name="T2" fmla="*/ 0 w 25"/>
                  <a:gd name="T3" fmla="*/ 0 h 7"/>
                  <a:gd name="T4" fmla="*/ 25 w 25"/>
                  <a:gd name="T5" fmla="*/ 0 h 7"/>
                  <a:gd name="T6" fmla="*/ 0 w 25"/>
                  <a:gd name="T7" fmla="*/ 7 h 7"/>
                  <a:gd name="T8" fmla="*/ 0 w 25"/>
                  <a:gd name="T9" fmla="*/ 7 h 7"/>
                  <a:gd name="T10" fmla="*/ 0 w 25"/>
                  <a:gd name="T11" fmla="*/ 5 h 7"/>
                </a:gdLst>
                <a:ahLst/>
                <a:cxnLst>
                  <a:cxn ang="0">
                    <a:pos x="T0" y="T1"/>
                  </a:cxn>
                  <a:cxn ang="0">
                    <a:pos x="T2" y="T3"/>
                  </a:cxn>
                  <a:cxn ang="0">
                    <a:pos x="T4" y="T5"/>
                  </a:cxn>
                  <a:cxn ang="0">
                    <a:pos x="T6" y="T7"/>
                  </a:cxn>
                  <a:cxn ang="0">
                    <a:pos x="T8" y="T9"/>
                  </a:cxn>
                  <a:cxn ang="0">
                    <a:pos x="T10" y="T11"/>
                  </a:cxn>
                </a:cxnLst>
                <a:rect l="0" t="0" r="r" b="b"/>
                <a:pathLst>
                  <a:path w="25" h="7">
                    <a:moveTo>
                      <a:pt x="0" y="5"/>
                    </a:moveTo>
                    <a:lnTo>
                      <a:pt x="0" y="0"/>
                    </a:lnTo>
                    <a:lnTo>
                      <a:pt x="25" y="0"/>
                    </a:lnTo>
                    <a:lnTo>
                      <a:pt x="0" y="7"/>
                    </a:lnTo>
                    <a:lnTo>
                      <a:pt x="0" y="7"/>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0" name="Freeform 88"/>
              <p:cNvSpPr>
                <a:spLocks/>
              </p:cNvSpPr>
              <p:nvPr/>
            </p:nvSpPr>
            <p:spPr bwMode="auto">
              <a:xfrm>
                <a:off x="1412" y="1263"/>
                <a:ext cx="114" cy="50"/>
              </a:xfrm>
              <a:custGeom>
                <a:avLst/>
                <a:gdLst>
                  <a:gd name="T0" fmla="*/ 114 w 114"/>
                  <a:gd name="T1" fmla="*/ 0 h 50"/>
                  <a:gd name="T2" fmla="*/ 102 w 114"/>
                  <a:gd name="T3" fmla="*/ 2 h 50"/>
                  <a:gd name="T4" fmla="*/ 89 w 114"/>
                  <a:gd name="T5" fmla="*/ 7 h 50"/>
                  <a:gd name="T6" fmla="*/ 79 w 114"/>
                  <a:gd name="T7" fmla="*/ 12 h 50"/>
                  <a:gd name="T8" fmla="*/ 66 w 114"/>
                  <a:gd name="T9" fmla="*/ 23 h 50"/>
                  <a:gd name="T10" fmla="*/ 56 w 114"/>
                  <a:gd name="T11" fmla="*/ 30 h 50"/>
                  <a:gd name="T12" fmla="*/ 46 w 114"/>
                  <a:gd name="T13" fmla="*/ 38 h 50"/>
                  <a:gd name="T14" fmla="*/ 33 w 114"/>
                  <a:gd name="T15" fmla="*/ 45 h 50"/>
                  <a:gd name="T16" fmla="*/ 23 w 114"/>
                  <a:gd name="T17" fmla="*/ 48 h 50"/>
                  <a:gd name="T18" fmla="*/ 13 w 114"/>
                  <a:gd name="T19" fmla="*/ 50 h 50"/>
                  <a:gd name="T20" fmla="*/ 0 w 114"/>
                  <a:gd name="T21" fmla="*/ 45 h 50"/>
                  <a:gd name="T22" fmla="*/ 10 w 114"/>
                  <a:gd name="T23" fmla="*/ 35 h 50"/>
                  <a:gd name="T24" fmla="*/ 21 w 114"/>
                  <a:gd name="T25" fmla="*/ 28 h 50"/>
                  <a:gd name="T26" fmla="*/ 31 w 114"/>
                  <a:gd name="T27" fmla="*/ 20 h 50"/>
                  <a:gd name="T28" fmla="*/ 43 w 114"/>
                  <a:gd name="T29" fmla="*/ 15 h 50"/>
                  <a:gd name="T30" fmla="*/ 56 w 114"/>
                  <a:gd name="T31" fmla="*/ 10 h 50"/>
                  <a:gd name="T32" fmla="*/ 69 w 114"/>
                  <a:gd name="T33" fmla="*/ 5 h 50"/>
                  <a:gd name="T34" fmla="*/ 81 w 114"/>
                  <a:gd name="T35" fmla="*/ 2 h 50"/>
                  <a:gd name="T36" fmla="*/ 94 w 114"/>
                  <a:gd name="T37" fmla="*/ 2 h 50"/>
                  <a:gd name="T38" fmla="*/ 104 w 114"/>
                  <a:gd name="T39" fmla="*/ 0 h 50"/>
                  <a:gd name="T40" fmla="*/ 114 w 114"/>
                  <a:gd name="T41" fmla="*/ 0 h 50"/>
                  <a:gd name="T42" fmla="*/ 114 w 114"/>
                  <a:gd name="T4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50">
                    <a:moveTo>
                      <a:pt x="114" y="0"/>
                    </a:moveTo>
                    <a:lnTo>
                      <a:pt x="102" y="2"/>
                    </a:lnTo>
                    <a:lnTo>
                      <a:pt x="89" y="7"/>
                    </a:lnTo>
                    <a:lnTo>
                      <a:pt x="79" y="12"/>
                    </a:lnTo>
                    <a:lnTo>
                      <a:pt x="66" y="23"/>
                    </a:lnTo>
                    <a:lnTo>
                      <a:pt x="56" y="30"/>
                    </a:lnTo>
                    <a:lnTo>
                      <a:pt x="46" y="38"/>
                    </a:lnTo>
                    <a:lnTo>
                      <a:pt x="33" y="45"/>
                    </a:lnTo>
                    <a:lnTo>
                      <a:pt x="23" y="48"/>
                    </a:lnTo>
                    <a:lnTo>
                      <a:pt x="13" y="50"/>
                    </a:lnTo>
                    <a:lnTo>
                      <a:pt x="0" y="45"/>
                    </a:lnTo>
                    <a:lnTo>
                      <a:pt x="10" y="35"/>
                    </a:lnTo>
                    <a:lnTo>
                      <a:pt x="21" y="28"/>
                    </a:lnTo>
                    <a:lnTo>
                      <a:pt x="31" y="20"/>
                    </a:lnTo>
                    <a:lnTo>
                      <a:pt x="43" y="15"/>
                    </a:lnTo>
                    <a:lnTo>
                      <a:pt x="56" y="10"/>
                    </a:lnTo>
                    <a:lnTo>
                      <a:pt x="69" y="5"/>
                    </a:lnTo>
                    <a:lnTo>
                      <a:pt x="81" y="2"/>
                    </a:lnTo>
                    <a:lnTo>
                      <a:pt x="94" y="2"/>
                    </a:lnTo>
                    <a:lnTo>
                      <a:pt x="104" y="0"/>
                    </a:lnTo>
                    <a:lnTo>
                      <a:pt x="114" y="0"/>
                    </a:lnTo>
                    <a:lnTo>
                      <a:pt x="114"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1" name="Freeform 89"/>
              <p:cNvSpPr>
                <a:spLocks/>
              </p:cNvSpPr>
              <p:nvPr/>
            </p:nvSpPr>
            <p:spPr bwMode="auto">
              <a:xfrm>
                <a:off x="1387" y="1341"/>
                <a:ext cx="25" cy="31"/>
              </a:xfrm>
              <a:custGeom>
                <a:avLst/>
                <a:gdLst>
                  <a:gd name="T0" fmla="*/ 18 w 25"/>
                  <a:gd name="T1" fmla="*/ 0 h 31"/>
                  <a:gd name="T2" fmla="*/ 18 w 25"/>
                  <a:gd name="T3" fmla="*/ 3 h 31"/>
                  <a:gd name="T4" fmla="*/ 18 w 25"/>
                  <a:gd name="T5" fmla="*/ 8 h 31"/>
                  <a:gd name="T6" fmla="*/ 18 w 25"/>
                  <a:gd name="T7" fmla="*/ 8 h 31"/>
                  <a:gd name="T8" fmla="*/ 18 w 25"/>
                  <a:gd name="T9" fmla="*/ 10 h 31"/>
                  <a:gd name="T10" fmla="*/ 18 w 25"/>
                  <a:gd name="T11" fmla="*/ 13 h 31"/>
                  <a:gd name="T12" fmla="*/ 20 w 25"/>
                  <a:gd name="T13" fmla="*/ 15 h 31"/>
                  <a:gd name="T14" fmla="*/ 20 w 25"/>
                  <a:gd name="T15" fmla="*/ 15 h 31"/>
                  <a:gd name="T16" fmla="*/ 23 w 25"/>
                  <a:gd name="T17" fmla="*/ 18 h 31"/>
                  <a:gd name="T18" fmla="*/ 23 w 25"/>
                  <a:gd name="T19" fmla="*/ 18 h 31"/>
                  <a:gd name="T20" fmla="*/ 25 w 25"/>
                  <a:gd name="T21" fmla="*/ 20 h 31"/>
                  <a:gd name="T22" fmla="*/ 18 w 25"/>
                  <a:gd name="T23" fmla="*/ 31 h 31"/>
                  <a:gd name="T24" fmla="*/ 13 w 25"/>
                  <a:gd name="T25" fmla="*/ 28 h 31"/>
                  <a:gd name="T26" fmla="*/ 10 w 25"/>
                  <a:gd name="T27" fmla="*/ 23 h 31"/>
                  <a:gd name="T28" fmla="*/ 10 w 25"/>
                  <a:gd name="T29" fmla="*/ 18 h 31"/>
                  <a:gd name="T30" fmla="*/ 10 w 25"/>
                  <a:gd name="T31" fmla="*/ 15 h 31"/>
                  <a:gd name="T32" fmla="*/ 10 w 25"/>
                  <a:gd name="T33" fmla="*/ 10 h 31"/>
                  <a:gd name="T34" fmla="*/ 13 w 25"/>
                  <a:gd name="T35" fmla="*/ 8 h 31"/>
                  <a:gd name="T36" fmla="*/ 13 w 25"/>
                  <a:gd name="T37" fmla="*/ 5 h 31"/>
                  <a:gd name="T38" fmla="*/ 10 w 25"/>
                  <a:gd name="T39" fmla="*/ 3 h 31"/>
                  <a:gd name="T40" fmla="*/ 5 w 25"/>
                  <a:gd name="T41" fmla="*/ 0 h 31"/>
                  <a:gd name="T42" fmla="*/ 0 w 25"/>
                  <a:gd name="T43" fmla="*/ 0 h 31"/>
                  <a:gd name="T44" fmla="*/ 18 w 25"/>
                  <a:gd name="T45" fmla="*/ 0 h 31"/>
                  <a:gd name="T46" fmla="*/ 18 w 25"/>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31">
                    <a:moveTo>
                      <a:pt x="18" y="0"/>
                    </a:moveTo>
                    <a:lnTo>
                      <a:pt x="18" y="3"/>
                    </a:lnTo>
                    <a:lnTo>
                      <a:pt x="18" y="8"/>
                    </a:lnTo>
                    <a:lnTo>
                      <a:pt x="18" y="8"/>
                    </a:lnTo>
                    <a:lnTo>
                      <a:pt x="18" y="10"/>
                    </a:lnTo>
                    <a:lnTo>
                      <a:pt x="18" y="13"/>
                    </a:lnTo>
                    <a:lnTo>
                      <a:pt x="20" y="15"/>
                    </a:lnTo>
                    <a:lnTo>
                      <a:pt x="20" y="15"/>
                    </a:lnTo>
                    <a:lnTo>
                      <a:pt x="23" y="18"/>
                    </a:lnTo>
                    <a:lnTo>
                      <a:pt x="23" y="18"/>
                    </a:lnTo>
                    <a:lnTo>
                      <a:pt x="25" y="20"/>
                    </a:lnTo>
                    <a:lnTo>
                      <a:pt x="18" y="31"/>
                    </a:lnTo>
                    <a:lnTo>
                      <a:pt x="13" y="28"/>
                    </a:lnTo>
                    <a:lnTo>
                      <a:pt x="10" y="23"/>
                    </a:lnTo>
                    <a:lnTo>
                      <a:pt x="10" y="18"/>
                    </a:lnTo>
                    <a:lnTo>
                      <a:pt x="10" y="15"/>
                    </a:lnTo>
                    <a:lnTo>
                      <a:pt x="10" y="10"/>
                    </a:lnTo>
                    <a:lnTo>
                      <a:pt x="13" y="8"/>
                    </a:lnTo>
                    <a:lnTo>
                      <a:pt x="13" y="5"/>
                    </a:lnTo>
                    <a:lnTo>
                      <a:pt x="10" y="3"/>
                    </a:lnTo>
                    <a:lnTo>
                      <a:pt x="5" y="0"/>
                    </a:lnTo>
                    <a:lnTo>
                      <a:pt x="0" y="0"/>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2" name="Freeform 90"/>
              <p:cNvSpPr>
                <a:spLocks/>
              </p:cNvSpPr>
              <p:nvPr/>
            </p:nvSpPr>
            <p:spPr bwMode="auto">
              <a:xfrm>
                <a:off x="2923" y="1412"/>
                <a:ext cx="551" cy="367"/>
              </a:xfrm>
              <a:custGeom>
                <a:avLst/>
                <a:gdLst>
                  <a:gd name="T0" fmla="*/ 551 w 551"/>
                  <a:gd name="T1" fmla="*/ 73 h 367"/>
                  <a:gd name="T2" fmla="*/ 529 w 551"/>
                  <a:gd name="T3" fmla="*/ 66 h 367"/>
                  <a:gd name="T4" fmla="*/ 506 w 551"/>
                  <a:gd name="T5" fmla="*/ 56 h 367"/>
                  <a:gd name="T6" fmla="*/ 481 w 551"/>
                  <a:gd name="T7" fmla="*/ 48 h 367"/>
                  <a:gd name="T8" fmla="*/ 453 w 551"/>
                  <a:gd name="T9" fmla="*/ 41 h 367"/>
                  <a:gd name="T10" fmla="*/ 425 w 551"/>
                  <a:gd name="T11" fmla="*/ 36 h 367"/>
                  <a:gd name="T12" fmla="*/ 397 w 551"/>
                  <a:gd name="T13" fmla="*/ 28 h 367"/>
                  <a:gd name="T14" fmla="*/ 369 w 551"/>
                  <a:gd name="T15" fmla="*/ 23 h 367"/>
                  <a:gd name="T16" fmla="*/ 341 w 551"/>
                  <a:gd name="T17" fmla="*/ 18 h 367"/>
                  <a:gd name="T18" fmla="*/ 314 w 551"/>
                  <a:gd name="T19" fmla="*/ 15 h 367"/>
                  <a:gd name="T20" fmla="*/ 286 w 551"/>
                  <a:gd name="T21" fmla="*/ 10 h 367"/>
                  <a:gd name="T22" fmla="*/ 260 w 551"/>
                  <a:gd name="T23" fmla="*/ 18 h 367"/>
                  <a:gd name="T24" fmla="*/ 235 w 551"/>
                  <a:gd name="T25" fmla="*/ 23 h 367"/>
                  <a:gd name="T26" fmla="*/ 207 w 551"/>
                  <a:gd name="T27" fmla="*/ 28 h 367"/>
                  <a:gd name="T28" fmla="*/ 182 w 551"/>
                  <a:gd name="T29" fmla="*/ 33 h 367"/>
                  <a:gd name="T30" fmla="*/ 157 w 551"/>
                  <a:gd name="T31" fmla="*/ 41 h 367"/>
                  <a:gd name="T32" fmla="*/ 131 w 551"/>
                  <a:gd name="T33" fmla="*/ 48 h 367"/>
                  <a:gd name="T34" fmla="*/ 109 w 551"/>
                  <a:gd name="T35" fmla="*/ 58 h 367"/>
                  <a:gd name="T36" fmla="*/ 86 w 551"/>
                  <a:gd name="T37" fmla="*/ 73 h 367"/>
                  <a:gd name="T38" fmla="*/ 66 w 551"/>
                  <a:gd name="T39" fmla="*/ 89 h 367"/>
                  <a:gd name="T40" fmla="*/ 45 w 551"/>
                  <a:gd name="T41" fmla="*/ 109 h 367"/>
                  <a:gd name="T42" fmla="*/ 48 w 551"/>
                  <a:gd name="T43" fmla="*/ 134 h 367"/>
                  <a:gd name="T44" fmla="*/ 50 w 551"/>
                  <a:gd name="T45" fmla="*/ 162 h 367"/>
                  <a:gd name="T46" fmla="*/ 53 w 551"/>
                  <a:gd name="T47" fmla="*/ 192 h 367"/>
                  <a:gd name="T48" fmla="*/ 55 w 551"/>
                  <a:gd name="T49" fmla="*/ 223 h 367"/>
                  <a:gd name="T50" fmla="*/ 58 w 551"/>
                  <a:gd name="T51" fmla="*/ 253 h 367"/>
                  <a:gd name="T52" fmla="*/ 55 w 551"/>
                  <a:gd name="T53" fmla="*/ 281 h 367"/>
                  <a:gd name="T54" fmla="*/ 50 w 551"/>
                  <a:gd name="T55" fmla="*/ 309 h 367"/>
                  <a:gd name="T56" fmla="*/ 43 w 551"/>
                  <a:gd name="T57" fmla="*/ 332 h 367"/>
                  <a:gd name="T58" fmla="*/ 28 w 551"/>
                  <a:gd name="T59" fmla="*/ 352 h 367"/>
                  <a:gd name="T60" fmla="*/ 7 w 551"/>
                  <a:gd name="T61" fmla="*/ 367 h 367"/>
                  <a:gd name="T62" fmla="*/ 2 w 551"/>
                  <a:gd name="T63" fmla="*/ 342 h 367"/>
                  <a:gd name="T64" fmla="*/ 0 w 551"/>
                  <a:gd name="T65" fmla="*/ 316 h 367"/>
                  <a:gd name="T66" fmla="*/ 0 w 551"/>
                  <a:gd name="T67" fmla="*/ 291 h 367"/>
                  <a:gd name="T68" fmla="*/ 0 w 551"/>
                  <a:gd name="T69" fmla="*/ 263 h 367"/>
                  <a:gd name="T70" fmla="*/ 2 w 551"/>
                  <a:gd name="T71" fmla="*/ 238 h 367"/>
                  <a:gd name="T72" fmla="*/ 7 w 551"/>
                  <a:gd name="T73" fmla="*/ 213 h 367"/>
                  <a:gd name="T74" fmla="*/ 12 w 551"/>
                  <a:gd name="T75" fmla="*/ 190 h 367"/>
                  <a:gd name="T76" fmla="*/ 20 w 551"/>
                  <a:gd name="T77" fmla="*/ 165 h 367"/>
                  <a:gd name="T78" fmla="*/ 28 w 551"/>
                  <a:gd name="T79" fmla="*/ 142 h 367"/>
                  <a:gd name="T80" fmla="*/ 38 w 551"/>
                  <a:gd name="T81" fmla="*/ 119 h 367"/>
                  <a:gd name="T82" fmla="*/ 73 w 551"/>
                  <a:gd name="T83" fmla="*/ 79 h 367"/>
                  <a:gd name="T84" fmla="*/ 114 w 551"/>
                  <a:gd name="T85" fmla="*/ 48 h 367"/>
                  <a:gd name="T86" fmla="*/ 159 w 551"/>
                  <a:gd name="T87" fmla="*/ 25 h 367"/>
                  <a:gd name="T88" fmla="*/ 205 w 551"/>
                  <a:gd name="T89" fmla="*/ 10 h 367"/>
                  <a:gd name="T90" fmla="*/ 255 w 551"/>
                  <a:gd name="T91" fmla="*/ 3 h 367"/>
                  <a:gd name="T92" fmla="*/ 306 w 551"/>
                  <a:gd name="T93" fmla="*/ 0 h 367"/>
                  <a:gd name="T94" fmla="*/ 357 w 551"/>
                  <a:gd name="T95" fmla="*/ 5 h 367"/>
                  <a:gd name="T96" fmla="*/ 410 w 551"/>
                  <a:gd name="T97" fmla="*/ 13 h 367"/>
                  <a:gd name="T98" fmla="*/ 458 w 551"/>
                  <a:gd name="T99" fmla="*/ 23 h 367"/>
                  <a:gd name="T100" fmla="*/ 508 w 551"/>
                  <a:gd name="T101" fmla="*/ 38 h 367"/>
                  <a:gd name="T102" fmla="*/ 513 w 551"/>
                  <a:gd name="T103" fmla="*/ 41 h 367"/>
                  <a:gd name="T104" fmla="*/ 518 w 551"/>
                  <a:gd name="T105" fmla="*/ 43 h 367"/>
                  <a:gd name="T106" fmla="*/ 524 w 551"/>
                  <a:gd name="T107" fmla="*/ 46 h 367"/>
                  <a:gd name="T108" fmla="*/ 529 w 551"/>
                  <a:gd name="T109" fmla="*/ 48 h 367"/>
                  <a:gd name="T110" fmla="*/ 534 w 551"/>
                  <a:gd name="T111" fmla="*/ 51 h 367"/>
                  <a:gd name="T112" fmla="*/ 539 w 551"/>
                  <a:gd name="T113" fmla="*/ 53 h 367"/>
                  <a:gd name="T114" fmla="*/ 544 w 551"/>
                  <a:gd name="T115" fmla="*/ 56 h 367"/>
                  <a:gd name="T116" fmla="*/ 549 w 551"/>
                  <a:gd name="T117" fmla="*/ 61 h 367"/>
                  <a:gd name="T118" fmla="*/ 551 w 551"/>
                  <a:gd name="T119" fmla="*/ 68 h 367"/>
                  <a:gd name="T120" fmla="*/ 551 w 551"/>
                  <a:gd name="T121" fmla="*/ 73 h 367"/>
                  <a:gd name="T122" fmla="*/ 551 w 551"/>
                  <a:gd name="T123" fmla="*/ 7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1" h="367">
                    <a:moveTo>
                      <a:pt x="551" y="73"/>
                    </a:moveTo>
                    <a:lnTo>
                      <a:pt x="529" y="66"/>
                    </a:lnTo>
                    <a:lnTo>
                      <a:pt x="506" y="56"/>
                    </a:lnTo>
                    <a:lnTo>
                      <a:pt x="481" y="48"/>
                    </a:lnTo>
                    <a:lnTo>
                      <a:pt x="453" y="41"/>
                    </a:lnTo>
                    <a:lnTo>
                      <a:pt x="425" y="36"/>
                    </a:lnTo>
                    <a:lnTo>
                      <a:pt x="397" y="28"/>
                    </a:lnTo>
                    <a:lnTo>
                      <a:pt x="369" y="23"/>
                    </a:lnTo>
                    <a:lnTo>
                      <a:pt x="341" y="18"/>
                    </a:lnTo>
                    <a:lnTo>
                      <a:pt x="314" y="15"/>
                    </a:lnTo>
                    <a:lnTo>
                      <a:pt x="286" y="10"/>
                    </a:lnTo>
                    <a:lnTo>
                      <a:pt x="260" y="18"/>
                    </a:lnTo>
                    <a:lnTo>
                      <a:pt x="235" y="23"/>
                    </a:lnTo>
                    <a:lnTo>
                      <a:pt x="207" y="28"/>
                    </a:lnTo>
                    <a:lnTo>
                      <a:pt x="182" y="33"/>
                    </a:lnTo>
                    <a:lnTo>
                      <a:pt x="157" y="41"/>
                    </a:lnTo>
                    <a:lnTo>
                      <a:pt x="131" y="48"/>
                    </a:lnTo>
                    <a:lnTo>
                      <a:pt x="109" y="58"/>
                    </a:lnTo>
                    <a:lnTo>
                      <a:pt x="86" y="73"/>
                    </a:lnTo>
                    <a:lnTo>
                      <a:pt x="66" y="89"/>
                    </a:lnTo>
                    <a:lnTo>
                      <a:pt x="45" y="109"/>
                    </a:lnTo>
                    <a:lnTo>
                      <a:pt x="48" y="134"/>
                    </a:lnTo>
                    <a:lnTo>
                      <a:pt x="50" y="162"/>
                    </a:lnTo>
                    <a:lnTo>
                      <a:pt x="53" y="192"/>
                    </a:lnTo>
                    <a:lnTo>
                      <a:pt x="55" y="223"/>
                    </a:lnTo>
                    <a:lnTo>
                      <a:pt x="58" y="253"/>
                    </a:lnTo>
                    <a:lnTo>
                      <a:pt x="55" y="281"/>
                    </a:lnTo>
                    <a:lnTo>
                      <a:pt x="50" y="309"/>
                    </a:lnTo>
                    <a:lnTo>
                      <a:pt x="43" y="332"/>
                    </a:lnTo>
                    <a:lnTo>
                      <a:pt x="28" y="352"/>
                    </a:lnTo>
                    <a:lnTo>
                      <a:pt x="7" y="367"/>
                    </a:lnTo>
                    <a:lnTo>
                      <a:pt x="2" y="342"/>
                    </a:lnTo>
                    <a:lnTo>
                      <a:pt x="0" y="316"/>
                    </a:lnTo>
                    <a:lnTo>
                      <a:pt x="0" y="291"/>
                    </a:lnTo>
                    <a:lnTo>
                      <a:pt x="0" y="263"/>
                    </a:lnTo>
                    <a:lnTo>
                      <a:pt x="2" y="238"/>
                    </a:lnTo>
                    <a:lnTo>
                      <a:pt x="7" y="213"/>
                    </a:lnTo>
                    <a:lnTo>
                      <a:pt x="12" y="190"/>
                    </a:lnTo>
                    <a:lnTo>
                      <a:pt x="20" y="165"/>
                    </a:lnTo>
                    <a:lnTo>
                      <a:pt x="28" y="142"/>
                    </a:lnTo>
                    <a:lnTo>
                      <a:pt x="38" y="119"/>
                    </a:lnTo>
                    <a:lnTo>
                      <a:pt x="73" y="79"/>
                    </a:lnTo>
                    <a:lnTo>
                      <a:pt x="114" y="48"/>
                    </a:lnTo>
                    <a:lnTo>
                      <a:pt x="159" y="25"/>
                    </a:lnTo>
                    <a:lnTo>
                      <a:pt x="205" y="10"/>
                    </a:lnTo>
                    <a:lnTo>
                      <a:pt x="255" y="3"/>
                    </a:lnTo>
                    <a:lnTo>
                      <a:pt x="306" y="0"/>
                    </a:lnTo>
                    <a:lnTo>
                      <a:pt x="357" y="5"/>
                    </a:lnTo>
                    <a:lnTo>
                      <a:pt x="410" y="13"/>
                    </a:lnTo>
                    <a:lnTo>
                      <a:pt x="458" y="23"/>
                    </a:lnTo>
                    <a:lnTo>
                      <a:pt x="508" y="38"/>
                    </a:lnTo>
                    <a:lnTo>
                      <a:pt x="513" y="41"/>
                    </a:lnTo>
                    <a:lnTo>
                      <a:pt x="518" y="43"/>
                    </a:lnTo>
                    <a:lnTo>
                      <a:pt x="524" y="46"/>
                    </a:lnTo>
                    <a:lnTo>
                      <a:pt x="529" y="48"/>
                    </a:lnTo>
                    <a:lnTo>
                      <a:pt x="534" y="51"/>
                    </a:lnTo>
                    <a:lnTo>
                      <a:pt x="539" y="53"/>
                    </a:lnTo>
                    <a:lnTo>
                      <a:pt x="544" y="56"/>
                    </a:lnTo>
                    <a:lnTo>
                      <a:pt x="549" y="61"/>
                    </a:lnTo>
                    <a:lnTo>
                      <a:pt x="551" y="68"/>
                    </a:lnTo>
                    <a:lnTo>
                      <a:pt x="551" y="73"/>
                    </a:lnTo>
                    <a:lnTo>
                      <a:pt x="551" y="7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3" name="Freeform 91"/>
              <p:cNvSpPr>
                <a:spLocks/>
              </p:cNvSpPr>
              <p:nvPr/>
            </p:nvSpPr>
            <p:spPr bwMode="auto">
              <a:xfrm>
                <a:off x="1304" y="1417"/>
                <a:ext cx="27" cy="13"/>
              </a:xfrm>
              <a:custGeom>
                <a:avLst/>
                <a:gdLst>
                  <a:gd name="T0" fmla="*/ 25 w 27"/>
                  <a:gd name="T1" fmla="*/ 13 h 13"/>
                  <a:gd name="T2" fmla="*/ 0 w 27"/>
                  <a:gd name="T3" fmla="*/ 13 h 13"/>
                  <a:gd name="T4" fmla="*/ 2 w 27"/>
                  <a:gd name="T5" fmla="*/ 10 h 13"/>
                  <a:gd name="T6" fmla="*/ 2 w 27"/>
                  <a:gd name="T7" fmla="*/ 8 h 13"/>
                  <a:gd name="T8" fmla="*/ 5 w 27"/>
                  <a:gd name="T9" fmla="*/ 5 h 13"/>
                  <a:gd name="T10" fmla="*/ 7 w 27"/>
                  <a:gd name="T11" fmla="*/ 3 h 13"/>
                  <a:gd name="T12" fmla="*/ 10 w 27"/>
                  <a:gd name="T13" fmla="*/ 3 h 13"/>
                  <a:gd name="T14" fmla="*/ 12 w 27"/>
                  <a:gd name="T15" fmla="*/ 0 h 13"/>
                  <a:gd name="T16" fmla="*/ 17 w 27"/>
                  <a:gd name="T17" fmla="*/ 0 h 13"/>
                  <a:gd name="T18" fmla="*/ 20 w 27"/>
                  <a:gd name="T19" fmla="*/ 0 h 13"/>
                  <a:gd name="T20" fmla="*/ 22 w 27"/>
                  <a:gd name="T21" fmla="*/ 0 h 13"/>
                  <a:gd name="T22" fmla="*/ 27 w 27"/>
                  <a:gd name="T23" fmla="*/ 0 h 13"/>
                  <a:gd name="T24" fmla="*/ 27 w 27"/>
                  <a:gd name="T25" fmla="*/ 13 h 13"/>
                  <a:gd name="T26" fmla="*/ 27 w 27"/>
                  <a:gd name="T27" fmla="*/ 13 h 13"/>
                  <a:gd name="T28" fmla="*/ 25 w 27"/>
                  <a:gd name="T2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25" y="13"/>
                    </a:moveTo>
                    <a:lnTo>
                      <a:pt x="0" y="13"/>
                    </a:lnTo>
                    <a:lnTo>
                      <a:pt x="2" y="10"/>
                    </a:lnTo>
                    <a:lnTo>
                      <a:pt x="2" y="8"/>
                    </a:lnTo>
                    <a:lnTo>
                      <a:pt x="5" y="5"/>
                    </a:lnTo>
                    <a:lnTo>
                      <a:pt x="7" y="3"/>
                    </a:lnTo>
                    <a:lnTo>
                      <a:pt x="10" y="3"/>
                    </a:lnTo>
                    <a:lnTo>
                      <a:pt x="12" y="0"/>
                    </a:lnTo>
                    <a:lnTo>
                      <a:pt x="17" y="0"/>
                    </a:lnTo>
                    <a:lnTo>
                      <a:pt x="20" y="0"/>
                    </a:lnTo>
                    <a:lnTo>
                      <a:pt x="22" y="0"/>
                    </a:lnTo>
                    <a:lnTo>
                      <a:pt x="27" y="0"/>
                    </a:lnTo>
                    <a:lnTo>
                      <a:pt x="27" y="13"/>
                    </a:lnTo>
                    <a:lnTo>
                      <a:pt x="27" y="13"/>
                    </a:lnTo>
                    <a:lnTo>
                      <a:pt x="25" y="1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4" name="Freeform 92"/>
              <p:cNvSpPr>
                <a:spLocks/>
              </p:cNvSpPr>
              <p:nvPr/>
            </p:nvSpPr>
            <p:spPr bwMode="auto">
              <a:xfrm>
                <a:off x="4115" y="1468"/>
                <a:ext cx="35" cy="45"/>
              </a:xfrm>
              <a:custGeom>
                <a:avLst/>
                <a:gdLst>
                  <a:gd name="T0" fmla="*/ 7 w 35"/>
                  <a:gd name="T1" fmla="*/ 43 h 45"/>
                  <a:gd name="T2" fmla="*/ 2 w 35"/>
                  <a:gd name="T3" fmla="*/ 40 h 45"/>
                  <a:gd name="T4" fmla="*/ 0 w 35"/>
                  <a:gd name="T5" fmla="*/ 35 h 45"/>
                  <a:gd name="T6" fmla="*/ 0 w 35"/>
                  <a:gd name="T7" fmla="*/ 30 h 45"/>
                  <a:gd name="T8" fmla="*/ 0 w 35"/>
                  <a:gd name="T9" fmla="*/ 28 h 45"/>
                  <a:gd name="T10" fmla="*/ 2 w 35"/>
                  <a:gd name="T11" fmla="*/ 23 h 45"/>
                  <a:gd name="T12" fmla="*/ 7 w 35"/>
                  <a:gd name="T13" fmla="*/ 17 h 45"/>
                  <a:gd name="T14" fmla="*/ 10 w 35"/>
                  <a:gd name="T15" fmla="*/ 12 h 45"/>
                  <a:gd name="T16" fmla="*/ 12 w 35"/>
                  <a:gd name="T17" fmla="*/ 10 h 45"/>
                  <a:gd name="T18" fmla="*/ 15 w 35"/>
                  <a:gd name="T19" fmla="*/ 5 h 45"/>
                  <a:gd name="T20" fmla="*/ 17 w 35"/>
                  <a:gd name="T21" fmla="*/ 0 h 45"/>
                  <a:gd name="T22" fmla="*/ 35 w 35"/>
                  <a:gd name="T23" fmla="*/ 38 h 45"/>
                  <a:gd name="T24" fmla="*/ 10 w 35"/>
                  <a:gd name="T25" fmla="*/ 45 h 45"/>
                  <a:gd name="T26" fmla="*/ 10 w 35"/>
                  <a:gd name="T27" fmla="*/ 45 h 45"/>
                  <a:gd name="T28" fmla="*/ 7 w 35"/>
                  <a:gd name="T29"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5">
                    <a:moveTo>
                      <a:pt x="7" y="43"/>
                    </a:moveTo>
                    <a:lnTo>
                      <a:pt x="2" y="40"/>
                    </a:lnTo>
                    <a:lnTo>
                      <a:pt x="0" y="35"/>
                    </a:lnTo>
                    <a:lnTo>
                      <a:pt x="0" y="30"/>
                    </a:lnTo>
                    <a:lnTo>
                      <a:pt x="0" y="28"/>
                    </a:lnTo>
                    <a:lnTo>
                      <a:pt x="2" y="23"/>
                    </a:lnTo>
                    <a:lnTo>
                      <a:pt x="7" y="17"/>
                    </a:lnTo>
                    <a:lnTo>
                      <a:pt x="10" y="12"/>
                    </a:lnTo>
                    <a:lnTo>
                      <a:pt x="12" y="10"/>
                    </a:lnTo>
                    <a:lnTo>
                      <a:pt x="15" y="5"/>
                    </a:lnTo>
                    <a:lnTo>
                      <a:pt x="17" y="0"/>
                    </a:lnTo>
                    <a:lnTo>
                      <a:pt x="35" y="38"/>
                    </a:lnTo>
                    <a:lnTo>
                      <a:pt x="10" y="45"/>
                    </a:lnTo>
                    <a:lnTo>
                      <a:pt x="10" y="45"/>
                    </a:lnTo>
                    <a:lnTo>
                      <a:pt x="7"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5" name="Freeform 93"/>
              <p:cNvSpPr>
                <a:spLocks/>
              </p:cNvSpPr>
              <p:nvPr/>
            </p:nvSpPr>
            <p:spPr bwMode="auto">
              <a:xfrm>
                <a:off x="2753" y="1518"/>
                <a:ext cx="145" cy="76"/>
              </a:xfrm>
              <a:custGeom>
                <a:avLst/>
                <a:gdLst>
                  <a:gd name="T0" fmla="*/ 145 w 145"/>
                  <a:gd name="T1" fmla="*/ 0 h 76"/>
                  <a:gd name="T2" fmla="*/ 132 w 145"/>
                  <a:gd name="T3" fmla="*/ 11 h 76"/>
                  <a:gd name="T4" fmla="*/ 119 w 145"/>
                  <a:gd name="T5" fmla="*/ 18 h 76"/>
                  <a:gd name="T6" fmla="*/ 107 w 145"/>
                  <a:gd name="T7" fmla="*/ 26 h 76"/>
                  <a:gd name="T8" fmla="*/ 91 w 145"/>
                  <a:gd name="T9" fmla="*/ 31 h 76"/>
                  <a:gd name="T10" fmla="*/ 76 w 145"/>
                  <a:gd name="T11" fmla="*/ 38 h 76"/>
                  <a:gd name="T12" fmla="*/ 58 w 145"/>
                  <a:gd name="T13" fmla="*/ 43 h 76"/>
                  <a:gd name="T14" fmla="*/ 43 w 145"/>
                  <a:gd name="T15" fmla="*/ 51 h 76"/>
                  <a:gd name="T16" fmla="*/ 28 w 145"/>
                  <a:gd name="T17" fmla="*/ 56 h 76"/>
                  <a:gd name="T18" fmla="*/ 13 w 145"/>
                  <a:gd name="T19" fmla="*/ 66 h 76"/>
                  <a:gd name="T20" fmla="*/ 0 w 145"/>
                  <a:gd name="T21" fmla="*/ 76 h 76"/>
                  <a:gd name="T22" fmla="*/ 10 w 145"/>
                  <a:gd name="T23" fmla="*/ 64 h 76"/>
                  <a:gd name="T24" fmla="*/ 23 w 145"/>
                  <a:gd name="T25" fmla="*/ 54 h 76"/>
                  <a:gd name="T26" fmla="*/ 36 w 145"/>
                  <a:gd name="T27" fmla="*/ 41 h 76"/>
                  <a:gd name="T28" fmla="*/ 48 w 145"/>
                  <a:gd name="T29" fmla="*/ 33 h 76"/>
                  <a:gd name="T30" fmla="*/ 64 w 145"/>
                  <a:gd name="T31" fmla="*/ 23 h 76"/>
                  <a:gd name="T32" fmla="*/ 79 w 145"/>
                  <a:gd name="T33" fmla="*/ 16 h 76"/>
                  <a:gd name="T34" fmla="*/ 94 w 145"/>
                  <a:gd name="T35" fmla="*/ 11 h 76"/>
                  <a:gd name="T36" fmla="*/ 109 w 145"/>
                  <a:gd name="T37" fmla="*/ 5 h 76"/>
                  <a:gd name="T38" fmla="*/ 127 w 145"/>
                  <a:gd name="T39" fmla="*/ 3 h 76"/>
                  <a:gd name="T40" fmla="*/ 145 w 145"/>
                  <a:gd name="T41" fmla="*/ 3 h 76"/>
                  <a:gd name="T42" fmla="*/ 145 w 145"/>
                  <a:gd name="T43" fmla="*/ 3 h 76"/>
                  <a:gd name="T44" fmla="*/ 145 w 145"/>
                  <a:gd name="T4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5" h="76">
                    <a:moveTo>
                      <a:pt x="145" y="0"/>
                    </a:moveTo>
                    <a:lnTo>
                      <a:pt x="132" y="11"/>
                    </a:lnTo>
                    <a:lnTo>
                      <a:pt x="119" y="18"/>
                    </a:lnTo>
                    <a:lnTo>
                      <a:pt x="107" y="26"/>
                    </a:lnTo>
                    <a:lnTo>
                      <a:pt x="91" y="31"/>
                    </a:lnTo>
                    <a:lnTo>
                      <a:pt x="76" y="38"/>
                    </a:lnTo>
                    <a:lnTo>
                      <a:pt x="58" y="43"/>
                    </a:lnTo>
                    <a:lnTo>
                      <a:pt x="43" y="51"/>
                    </a:lnTo>
                    <a:lnTo>
                      <a:pt x="28" y="56"/>
                    </a:lnTo>
                    <a:lnTo>
                      <a:pt x="13" y="66"/>
                    </a:lnTo>
                    <a:lnTo>
                      <a:pt x="0" y="76"/>
                    </a:lnTo>
                    <a:lnTo>
                      <a:pt x="10" y="64"/>
                    </a:lnTo>
                    <a:lnTo>
                      <a:pt x="23" y="54"/>
                    </a:lnTo>
                    <a:lnTo>
                      <a:pt x="36" y="41"/>
                    </a:lnTo>
                    <a:lnTo>
                      <a:pt x="48" y="33"/>
                    </a:lnTo>
                    <a:lnTo>
                      <a:pt x="64" y="23"/>
                    </a:lnTo>
                    <a:lnTo>
                      <a:pt x="79" y="16"/>
                    </a:lnTo>
                    <a:lnTo>
                      <a:pt x="94" y="11"/>
                    </a:lnTo>
                    <a:lnTo>
                      <a:pt x="109" y="5"/>
                    </a:lnTo>
                    <a:lnTo>
                      <a:pt x="127" y="3"/>
                    </a:lnTo>
                    <a:lnTo>
                      <a:pt x="145" y="3"/>
                    </a:lnTo>
                    <a:lnTo>
                      <a:pt x="145" y="3"/>
                    </a:lnTo>
                    <a:lnTo>
                      <a:pt x="14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6" name="Freeform 94"/>
              <p:cNvSpPr>
                <a:spLocks/>
              </p:cNvSpPr>
              <p:nvPr/>
            </p:nvSpPr>
            <p:spPr bwMode="auto">
              <a:xfrm>
                <a:off x="3011" y="1539"/>
                <a:ext cx="572" cy="152"/>
              </a:xfrm>
              <a:custGeom>
                <a:avLst/>
                <a:gdLst>
                  <a:gd name="T0" fmla="*/ 570 w 572"/>
                  <a:gd name="T1" fmla="*/ 149 h 152"/>
                  <a:gd name="T2" fmla="*/ 524 w 572"/>
                  <a:gd name="T3" fmla="*/ 116 h 152"/>
                  <a:gd name="T4" fmla="*/ 473 w 572"/>
                  <a:gd name="T5" fmla="*/ 83 h 152"/>
                  <a:gd name="T6" fmla="*/ 418 w 572"/>
                  <a:gd name="T7" fmla="*/ 58 h 152"/>
                  <a:gd name="T8" fmla="*/ 362 w 572"/>
                  <a:gd name="T9" fmla="*/ 38 h 152"/>
                  <a:gd name="T10" fmla="*/ 304 w 572"/>
                  <a:gd name="T11" fmla="*/ 20 h 152"/>
                  <a:gd name="T12" fmla="*/ 246 w 572"/>
                  <a:gd name="T13" fmla="*/ 12 h 152"/>
                  <a:gd name="T14" fmla="*/ 185 w 572"/>
                  <a:gd name="T15" fmla="*/ 10 h 152"/>
                  <a:gd name="T16" fmla="*/ 124 w 572"/>
                  <a:gd name="T17" fmla="*/ 12 h 152"/>
                  <a:gd name="T18" fmla="*/ 64 w 572"/>
                  <a:gd name="T19" fmla="*/ 25 h 152"/>
                  <a:gd name="T20" fmla="*/ 0 w 572"/>
                  <a:gd name="T21" fmla="*/ 43 h 152"/>
                  <a:gd name="T22" fmla="*/ 51 w 572"/>
                  <a:gd name="T23" fmla="*/ 22 h 152"/>
                  <a:gd name="T24" fmla="*/ 104 w 572"/>
                  <a:gd name="T25" fmla="*/ 10 h 152"/>
                  <a:gd name="T26" fmla="*/ 155 w 572"/>
                  <a:gd name="T27" fmla="*/ 2 h 152"/>
                  <a:gd name="T28" fmla="*/ 208 w 572"/>
                  <a:gd name="T29" fmla="*/ 0 h 152"/>
                  <a:gd name="T30" fmla="*/ 261 w 572"/>
                  <a:gd name="T31" fmla="*/ 2 h 152"/>
                  <a:gd name="T32" fmla="*/ 312 w 572"/>
                  <a:gd name="T33" fmla="*/ 10 h 152"/>
                  <a:gd name="T34" fmla="*/ 365 w 572"/>
                  <a:gd name="T35" fmla="*/ 22 h 152"/>
                  <a:gd name="T36" fmla="*/ 415 w 572"/>
                  <a:gd name="T37" fmla="*/ 38 h 152"/>
                  <a:gd name="T38" fmla="*/ 466 w 572"/>
                  <a:gd name="T39" fmla="*/ 58 h 152"/>
                  <a:gd name="T40" fmla="*/ 517 w 572"/>
                  <a:gd name="T41" fmla="*/ 81 h 152"/>
                  <a:gd name="T42" fmla="*/ 524 w 572"/>
                  <a:gd name="T43" fmla="*/ 86 h 152"/>
                  <a:gd name="T44" fmla="*/ 532 w 572"/>
                  <a:gd name="T45" fmla="*/ 91 h 152"/>
                  <a:gd name="T46" fmla="*/ 539 w 572"/>
                  <a:gd name="T47" fmla="*/ 96 h 152"/>
                  <a:gd name="T48" fmla="*/ 547 w 572"/>
                  <a:gd name="T49" fmla="*/ 101 h 152"/>
                  <a:gd name="T50" fmla="*/ 552 w 572"/>
                  <a:gd name="T51" fmla="*/ 108 h 152"/>
                  <a:gd name="T52" fmla="*/ 557 w 572"/>
                  <a:gd name="T53" fmla="*/ 116 h 152"/>
                  <a:gd name="T54" fmla="*/ 562 w 572"/>
                  <a:gd name="T55" fmla="*/ 126 h 152"/>
                  <a:gd name="T56" fmla="*/ 567 w 572"/>
                  <a:gd name="T57" fmla="*/ 134 h 152"/>
                  <a:gd name="T58" fmla="*/ 570 w 572"/>
                  <a:gd name="T59" fmla="*/ 141 h 152"/>
                  <a:gd name="T60" fmla="*/ 572 w 572"/>
                  <a:gd name="T61" fmla="*/ 152 h 152"/>
                  <a:gd name="T62" fmla="*/ 572 w 572"/>
                  <a:gd name="T63" fmla="*/ 152 h 152"/>
                  <a:gd name="T64" fmla="*/ 570 w 572"/>
                  <a:gd name="T65" fmla="*/ 14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2" h="152">
                    <a:moveTo>
                      <a:pt x="570" y="149"/>
                    </a:moveTo>
                    <a:lnTo>
                      <a:pt x="524" y="116"/>
                    </a:lnTo>
                    <a:lnTo>
                      <a:pt x="473" y="83"/>
                    </a:lnTo>
                    <a:lnTo>
                      <a:pt x="418" y="58"/>
                    </a:lnTo>
                    <a:lnTo>
                      <a:pt x="362" y="38"/>
                    </a:lnTo>
                    <a:lnTo>
                      <a:pt x="304" y="20"/>
                    </a:lnTo>
                    <a:lnTo>
                      <a:pt x="246" y="12"/>
                    </a:lnTo>
                    <a:lnTo>
                      <a:pt x="185" y="10"/>
                    </a:lnTo>
                    <a:lnTo>
                      <a:pt x="124" y="12"/>
                    </a:lnTo>
                    <a:lnTo>
                      <a:pt x="64" y="25"/>
                    </a:lnTo>
                    <a:lnTo>
                      <a:pt x="0" y="43"/>
                    </a:lnTo>
                    <a:lnTo>
                      <a:pt x="51" y="22"/>
                    </a:lnTo>
                    <a:lnTo>
                      <a:pt x="104" y="10"/>
                    </a:lnTo>
                    <a:lnTo>
                      <a:pt x="155" y="2"/>
                    </a:lnTo>
                    <a:lnTo>
                      <a:pt x="208" y="0"/>
                    </a:lnTo>
                    <a:lnTo>
                      <a:pt x="261" y="2"/>
                    </a:lnTo>
                    <a:lnTo>
                      <a:pt x="312" y="10"/>
                    </a:lnTo>
                    <a:lnTo>
                      <a:pt x="365" y="22"/>
                    </a:lnTo>
                    <a:lnTo>
                      <a:pt x="415" y="38"/>
                    </a:lnTo>
                    <a:lnTo>
                      <a:pt x="466" y="58"/>
                    </a:lnTo>
                    <a:lnTo>
                      <a:pt x="517" y="81"/>
                    </a:lnTo>
                    <a:lnTo>
                      <a:pt x="524" y="86"/>
                    </a:lnTo>
                    <a:lnTo>
                      <a:pt x="532" y="91"/>
                    </a:lnTo>
                    <a:lnTo>
                      <a:pt x="539" y="96"/>
                    </a:lnTo>
                    <a:lnTo>
                      <a:pt x="547" y="101"/>
                    </a:lnTo>
                    <a:lnTo>
                      <a:pt x="552" y="108"/>
                    </a:lnTo>
                    <a:lnTo>
                      <a:pt x="557" y="116"/>
                    </a:lnTo>
                    <a:lnTo>
                      <a:pt x="562" y="126"/>
                    </a:lnTo>
                    <a:lnTo>
                      <a:pt x="567" y="134"/>
                    </a:lnTo>
                    <a:lnTo>
                      <a:pt x="570" y="141"/>
                    </a:lnTo>
                    <a:lnTo>
                      <a:pt x="572" y="152"/>
                    </a:lnTo>
                    <a:lnTo>
                      <a:pt x="572" y="152"/>
                    </a:lnTo>
                    <a:lnTo>
                      <a:pt x="570" y="14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7" name="Freeform 95"/>
              <p:cNvSpPr>
                <a:spLocks/>
              </p:cNvSpPr>
              <p:nvPr/>
            </p:nvSpPr>
            <p:spPr bwMode="auto">
              <a:xfrm>
                <a:off x="3598" y="1556"/>
                <a:ext cx="99" cy="155"/>
              </a:xfrm>
              <a:custGeom>
                <a:avLst/>
                <a:gdLst>
                  <a:gd name="T0" fmla="*/ 99 w 99"/>
                  <a:gd name="T1" fmla="*/ 89 h 155"/>
                  <a:gd name="T2" fmla="*/ 99 w 99"/>
                  <a:gd name="T3" fmla="*/ 99 h 155"/>
                  <a:gd name="T4" fmla="*/ 96 w 99"/>
                  <a:gd name="T5" fmla="*/ 104 h 155"/>
                  <a:gd name="T6" fmla="*/ 99 w 99"/>
                  <a:gd name="T7" fmla="*/ 112 h 155"/>
                  <a:gd name="T8" fmla="*/ 99 w 99"/>
                  <a:gd name="T9" fmla="*/ 117 h 155"/>
                  <a:gd name="T10" fmla="*/ 99 w 99"/>
                  <a:gd name="T11" fmla="*/ 122 h 155"/>
                  <a:gd name="T12" fmla="*/ 99 w 99"/>
                  <a:gd name="T13" fmla="*/ 127 h 155"/>
                  <a:gd name="T14" fmla="*/ 99 w 99"/>
                  <a:gd name="T15" fmla="*/ 135 h 155"/>
                  <a:gd name="T16" fmla="*/ 96 w 99"/>
                  <a:gd name="T17" fmla="*/ 140 h 155"/>
                  <a:gd name="T18" fmla="*/ 94 w 99"/>
                  <a:gd name="T19" fmla="*/ 145 h 155"/>
                  <a:gd name="T20" fmla="*/ 89 w 99"/>
                  <a:gd name="T21" fmla="*/ 152 h 155"/>
                  <a:gd name="T22" fmla="*/ 79 w 99"/>
                  <a:gd name="T23" fmla="*/ 155 h 155"/>
                  <a:gd name="T24" fmla="*/ 69 w 99"/>
                  <a:gd name="T25" fmla="*/ 155 h 155"/>
                  <a:gd name="T26" fmla="*/ 61 w 99"/>
                  <a:gd name="T27" fmla="*/ 152 h 155"/>
                  <a:gd name="T28" fmla="*/ 53 w 99"/>
                  <a:gd name="T29" fmla="*/ 147 h 155"/>
                  <a:gd name="T30" fmla="*/ 46 w 99"/>
                  <a:gd name="T31" fmla="*/ 140 h 155"/>
                  <a:gd name="T32" fmla="*/ 41 w 99"/>
                  <a:gd name="T33" fmla="*/ 132 h 155"/>
                  <a:gd name="T34" fmla="*/ 36 w 99"/>
                  <a:gd name="T35" fmla="*/ 124 h 155"/>
                  <a:gd name="T36" fmla="*/ 33 w 99"/>
                  <a:gd name="T37" fmla="*/ 114 h 155"/>
                  <a:gd name="T38" fmla="*/ 31 w 99"/>
                  <a:gd name="T39" fmla="*/ 107 h 155"/>
                  <a:gd name="T40" fmla="*/ 28 w 99"/>
                  <a:gd name="T41" fmla="*/ 97 h 155"/>
                  <a:gd name="T42" fmla="*/ 28 w 99"/>
                  <a:gd name="T43" fmla="*/ 64 h 155"/>
                  <a:gd name="T44" fmla="*/ 31 w 99"/>
                  <a:gd name="T45" fmla="*/ 64 h 155"/>
                  <a:gd name="T46" fmla="*/ 33 w 99"/>
                  <a:gd name="T47" fmla="*/ 64 h 155"/>
                  <a:gd name="T48" fmla="*/ 36 w 99"/>
                  <a:gd name="T49" fmla="*/ 64 h 155"/>
                  <a:gd name="T50" fmla="*/ 36 w 99"/>
                  <a:gd name="T51" fmla="*/ 61 h 155"/>
                  <a:gd name="T52" fmla="*/ 38 w 99"/>
                  <a:gd name="T53" fmla="*/ 61 h 155"/>
                  <a:gd name="T54" fmla="*/ 38 w 99"/>
                  <a:gd name="T55" fmla="*/ 59 h 155"/>
                  <a:gd name="T56" fmla="*/ 41 w 99"/>
                  <a:gd name="T57" fmla="*/ 59 h 155"/>
                  <a:gd name="T58" fmla="*/ 41 w 99"/>
                  <a:gd name="T59" fmla="*/ 56 h 155"/>
                  <a:gd name="T60" fmla="*/ 43 w 99"/>
                  <a:gd name="T61" fmla="*/ 54 h 155"/>
                  <a:gd name="T62" fmla="*/ 43 w 99"/>
                  <a:gd name="T63" fmla="*/ 54 h 155"/>
                  <a:gd name="T64" fmla="*/ 0 w 99"/>
                  <a:gd name="T65" fmla="*/ 0 h 155"/>
                  <a:gd name="T66" fmla="*/ 10 w 99"/>
                  <a:gd name="T67" fmla="*/ 10 h 155"/>
                  <a:gd name="T68" fmla="*/ 21 w 99"/>
                  <a:gd name="T69" fmla="*/ 18 h 155"/>
                  <a:gd name="T70" fmla="*/ 31 w 99"/>
                  <a:gd name="T71" fmla="*/ 26 h 155"/>
                  <a:gd name="T72" fmla="*/ 43 w 99"/>
                  <a:gd name="T73" fmla="*/ 33 h 155"/>
                  <a:gd name="T74" fmla="*/ 53 w 99"/>
                  <a:gd name="T75" fmla="*/ 41 h 155"/>
                  <a:gd name="T76" fmla="*/ 64 w 99"/>
                  <a:gd name="T77" fmla="*/ 48 h 155"/>
                  <a:gd name="T78" fmla="*/ 74 w 99"/>
                  <a:gd name="T79" fmla="*/ 59 h 155"/>
                  <a:gd name="T80" fmla="*/ 84 w 99"/>
                  <a:gd name="T81" fmla="*/ 69 h 155"/>
                  <a:gd name="T82" fmla="*/ 91 w 99"/>
                  <a:gd name="T83" fmla="*/ 79 h 155"/>
                  <a:gd name="T84" fmla="*/ 99 w 99"/>
                  <a:gd name="T85" fmla="*/ 89 h 155"/>
                  <a:gd name="T86" fmla="*/ 99 w 99"/>
                  <a:gd name="T87" fmla="*/ 8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55">
                    <a:moveTo>
                      <a:pt x="99" y="89"/>
                    </a:moveTo>
                    <a:lnTo>
                      <a:pt x="99" y="99"/>
                    </a:lnTo>
                    <a:lnTo>
                      <a:pt x="96" y="104"/>
                    </a:lnTo>
                    <a:lnTo>
                      <a:pt x="99" y="112"/>
                    </a:lnTo>
                    <a:lnTo>
                      <a:pt x="99" y="117"/>
                    </a:lnTo>
                    <a:lnTo>
                      <a:pt x="99" y="122"/>
                    </a:lnTo>
                    <a:lnTo>
                      <a:pt x="99" y="127"/>
                    </a:lnTo>
                    <a:lnTo>
                      <a:pt x="99" y="135"/>
                    </a:lnTo>
                    <a:lnTo>
                      <a:pt x="96" y="140"/>
                    </a:lnTo>
                    <a:lnTo>
                      <a:pt x="94" y="145"/>
                    </a:lnTo>
                    <a:lnTo>
                      <a:pt x="89" y="152"/>
                    </a:lnTo>
                    <a:lnTo>
                      <a:pt x="79" y="155"/>
                    </a:lnTo>
                    <a:lnTo>
                      <a:pt x="69" y="155"/>
                    </a:lnTo>
                    <a:lnTo>
                      <a:pt x="61" y="152"/>
                    </a:lnTo>
                    <a:lnTo>
                      <a:pt x="53" y="147"/>
                    </a:lnTo>
                    <a:lnTo>
                      <a:pt x="46" y="140"/>
                    </a:lnTo>
                    <a:lnTo>
                      <a:pt x="41" y="132"/>
                    </a:lnTo>
                    <a:lnTo>
                      <a:pt x="36" y="124"/>
                    </a:lnTo>
                    <a:lnTo>
                      <a:pt x="33" y="114"/>
                    </a:lnTo>
                    <a:lnTo>
                      <a:pt x="31" y="107"/>
                    </a:lnTo>
                    <a:lnTo>
                      <a:pt x="28" y="97"/>
                    </a:lnTo>
                    <a:lnTo>
                      <a:pt x="28" y="64"/>
                    </a:lnTo>
                    <a:lnTo>
                      <a:pt x="31" y="64"/>
                    </a:lnTo>
                    <a:lnTo>
                      <a:pt x="33" y="64"/>
                    </a:lnTo>
                    <a:lnTo>
                      <a:pt x="36" y="64"/>
                    </a:lnTo>
                    <a:lnTo>
                      <a:pt x="36" y="61"/>
                    </a:lnTo>
                    <a:lnTo>
                      <a:pt x="38" y="61"/>
                    </a:lnTo>
                    <a:lnTo>
                      <a:pt x="38" y="59"/>
                    </a:lnTo>
                    <a:lnTo>
                      <a:pt x="41" y="59"/>
                    </a:lnTo>
                    <a:lnTo>
                      <a:pt x="41" y="56"/>
                    </a:lnTo>
                    <a:lnTo>
                      <a:pt x="43" y="54"/>
                    </a:lnTo>
                    <a:lnTo>
                      <a:pt x="43" y="54"/>
                    </a:lnTo>
                    <a:lnTo>
                      <a:pt x="0" y="0"/>
                    </a:lnTo>
                    <a:lnTo>
                      <a:pt x="10" y="10"/>
                    </a:lnTo>
                    <a:lnTo>
                      <a:pt x="21" y="18"/>
                    </a:lnTo>
                    <a:lnTo>
                      <a:pt x="31" y="26"/>
                    </a:lnTo>
                    <a:lnTo>
                      <a:pt x="43" y="33"/>
                    </a:lnTo>
                    <a:lnTo>
                      <a:pt x="53" y="41"/>
                    </a:lnTo>
                    <a:lnTo>
                      <a:pt x="64" y="48"/>
                    </a:lnTo>
                    <a:lnTo>
                      <a:pt x="74" y="59"/>
                    </a:lnTo>
                    <a:lnTo>
                      <a:pt x="84" y="69"/>
                    </a:lnTo>
                    <a:lnTo>
                      <a:pt x="91" y="79"/>
                    </a:lnTo>
                    <a:lnTo>
                      <a:pt x="99" y="89"/>
                    </a:lnTo>
                    <a:lnTo>
                      <a:pt x="99" y="8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8" name="Freeform 96"/>
              <p:cNvSpPr>
                <a:spLocks/>
              </p:cNvSpPr>
              <p:nvPr/>
            </p:nvSpPr>
            <p:spPr bwMode="auto">
              <a:xfrm>
                <a:off x="4160" y="1610"/>
                <a:ext cx="33" cy="10"/>
              </a:xfrm>
              <a:custGeom>
                <a:avLst/>
                <a:gdLst>
                  <a:gd name="T0" fmla="*/ 33 w 33"/>
                  <a:gd name="T1" fmla="*/ 10 h 10"/>
                  <a:gd name="T2" fmla="*/ 0 w 33"/>
                  <a:gd name="T3" fmla="*/ 10 h 10"/>
                  <a:gd name="T4" fmla="*/ 3 w 33"/>
                  <a:gd name="T5" fmla="*/ 7 h 10"/>
                  <a:gd name="T6" fmla="*/ 5 w 33"/>
                  <a:gd name="T7" fmla="*/ 2 h 10"/>
                  <a:gd name="T8" fmla="*/ 8 w 33"/>
                  <a:gd name="T9" fmla="*/ 2 h 10"/>
                  <a:gd name="T10" fmla="*/ 10 w 33"/>
                  <a:gd name="T11" fmla="*/ 0 h 10"/>
                  <a:gd name="T12" fmla="*/ 15 w 33"/>
                  <a:gd name="T13" fmla="*/ 0 h 10"/>
                  <a:gd name="T14" fmla="*/ 18 w 33"/>
                  <a:gd name="T15" fmla="*/ 0 h 10"/>
                  <a:gd name="T16" fmla="*/ 23 w 33"/>
                  <a:gd name="T17" fmla="*/ 0 h 10"/>
                  <a:gd name="T18" fmla="*/ 28 w 33"/>
                  <a:gd name="T19" fmla="*/ 0 h 10"/>
                  <a:gd name="T20" fmla="*/ 30 w 33"/>
                  <a:gd name="T21" fmla="*/ 0 h 10"/>
                  <a:gd name="T22" fmla="*/ 33 w 33"/>
                  <a:gd name="T23" fmla="*/ 0 h 10"/>
                  <a:gd name="T24" fmla="*/ 33 w 33"/>
                  <a:gd name="T25" fmla="*/ 10 h 10"/>
                  <a:gd name="T26" fmla="*/ 33 w 33"/>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10">
                    <a:moveTo>
                      <a:pt x="33" y="10"/>
                    </a:moveTo>
                    <a:lnTo>
                      <a:pt x="0" y="10"/>
                    </a:lnTo>
                    <a:lnTo>
                      <a:pt x="3" y="7"/>
                    </a:lnTo>
                    <a:lnTo>
                      <a:pt x="5" y="2"/>
                    </a:lnTo>
                    <a:lnTo>
                      <a:pt x="8" y="2"/>
                    </a:lnTo>
                    <a:lnTo>
                      <a:pt x="10" y="0"/>
                    </a:lnTo>
                    <a:lnTo>
                      <a:pt x="15" y="0"/>
                    </a:lnTo>
                    <a:lnTo>
                      <a:pt x="18" y="0"/>
                    </a:lnTo>
                    <a:lnTo>
                      <a:pt x="23" y="0"/>
                    </a:lnTo>
                    <a:lnTo>
                      <a:pt x="28" y="0"/>
                    </a:lnTo>
                    <a:lnTo>
                      <a:pt x="30" y="0"/>
                    </a:lnTo>
                    <a:lnTo>
                      <a:pt x="33" y="0"/>
                    </a:lnTo>
                    <a:lnTo>
                      <a:pt x="33" y="10"/>
                    </a:lnTo>
                    <a:lnTo>
                      <a:pt x="3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49" name="Freeform 97"/>
              <p:cNvSpPr>
                <a:spLocks/>
              </p:cNvSpPr>
              <p:nvPr/>
            </p:nvSpPr>
            <p:spPr bwMode="auto">
              <a:xfrm>
                <a:off x="3641" y="1620"/>
                <a:ext cx="21" cy="53"/>
              </a:xfrm>
              <a:custGeom>
                <a:avLst/>
                <a:gdLst>
                  <a:gd name="T0" fmla="*/ 18 w 21"/>
                  <a:gd name="T1" fmla="*/ 50 h 53"/>
                  <a:gd name="T2" fmla="*/ 13 w 21"/>
                  <a:gd name="T3" fmla="*/ 48 h 53"/>
                  <a:gd name="T4" fmla="*/ 8 w 21"/>
                  <a:gd name="T5" fmla="*/ 43 h 53"/>
                  <a:gd name="T6" fmla="*/ 5 w 21"/>
                  <a:gd name="T7" fmla="*/ 40 h 53"/>
                  <a:gd name="T8" fmla="*/ 3 w 21"/>
                  <a:gd name="T9" fmla="*/ 35 h 53"/>
                  <a:gd name="T10" fmla="*/ 3 w 21"/>
                  <a:gd name="T11" fmla="*/ 27 h 53"/>
                  <a:gd name="T12" fmla="*/ 0 w 21"/>
                  <a:gd name="T13" fmla="*/ 22 h 53"/>
                  <a:gd name="T14" fmla="*/ 0 w 21"/>
                  <a:gd name="T15" fmla="*/ 17 h 53"/>
                  <a:gd name="T16" fmla="*/ 0 w 21"/>
                  <a:gd name="T17" fmla="*/ 12 h 53"/>
                  <a:gd name="T18" fmla="*/ 0 w 21"/>
                  <a:gd name="T19" fmla="*/ 5 h 53"/>
                  <a:gd name="T20" fmla="*/ 0 w 21"/>
                  <a:gd name="T21" fmla="*/ 0 h 53"/>
                  <a:gd name="T22" fmla="*/ 8 w 21"/>
                  <a:gd name="T23" fmla="*/ 5 h 53"/>
                  <a:gd name="T24" fmla="*/ 10 w 21"/>
                  <a:gd name="T25" fmla="*/ 7 h 53"/>
                  <a:gd name="T26" fmla="*/ 16 w 21"/>
                  <a:gd name="T27" fmla="*/ 12 h 53"/>
                  <a:gd name="T28" fmla="*/ 18 w 21"/>
                  <a:gd name="T29" fmla="*/ 17 h 53"/>
                  <a:gd name="T30" fmla="*/ 18 w 21"/>
                  <a:gd name="T31" fmla="*/ 22 h 53"/>
                  <a:gd name="T32" fmla="*/ 21 w 21"/>
                  <a:gd name="T33" fmla="*/ 27 h 53"/>
                  <a:gd name="T34" fmla="*/ 21 w 21"/>
                  <a:gd name="T35" fmla="*/ 35 h 53"/>
                  <a:gd name="T36" fmla="*/ 21 w 21"/>
                  <a:gd name="T37" fmla="*/ 40 h 53"/>
                  <a:gd name="T38" fmla="*/ 21 w 21"/>
                  <a:gd name="T39" fmla="*/ 45 h 53"/>
                  <a:gd name="T40" fmla="*/ 21 w 21"/>
                  <a:gd name="T41" fmla="*/ 53 h 53"/>
                  <a:gd name="T42" fmla="*/ 21 w 21"/>
                  <a:gd name="T43" fmla="*/ 53 h 53"/>
                  <a:gd name="T44" fmla="*/ 18 w 21"/>
                  <a:gd name="T45"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53">
                    <a:moveTo>
                      <a:pt x="18" y="50"/>
                    </a:moveTo>
                    <a:lnTo>
                      <a:pt x="13" y="48"/>
                    </a:lnTo>
                    <a:lnTo>
                      <a:pt x="8" y="43"/>
                    </a:lnTo>
                    <a:lnTo>
                      <a:pt x="5" y="40"/>
                    </a:lnTo>
                    <a:lnTo>
                      <a:pt x="3" y="35"/>
                    </a:lnTo>
                    <a:lnTo>
                      <a:pt x="3" y="27"/>
                    </a:lnTo>
                    <a:lnTo>
                      <a:pt x="0" y="22"/>
                    </a:lnTo>
                    <a:lnTo>
                      <a:pt x="0" y="17"/>
                    </a:lnTo>
                    <a:lnTo>
                      <a:pt x="0" y="12"/>
                    </a:lnTo>
                    <a:lnTo>
                      <a:pt x="0" y="5"/>
                    </a:lnTo>
                    <a:lnTo>
                      <a:pt x="0" y="0"/>
                    </a:lnTo>
                    <a:lnTo>
                      <a:pt x="8" y="5"/>
                    </a:lnTo>
                    <a:lnTo>
                      <a:pt x="10" y="7"/>
                    </a:lnTo>
                    <a:lnTo>
                      <a:pt x="16" y="12"/>
                    </a:lnTo>
                    <a:lnTo>
                      <a:pt x="18" y="17"/>
                    </a:lnTo>
                    <a:lnTo>
                      <a:pt x="18" y="22"/>
                    </a:lnTo>
                    <a:lnTo>
                      <a:pt x="21" y="27"/>
                    </a:lnTo>
                    <a:lnTo>
                      <a:pt x="21" y="35"/>
                    </a:lnTo>
                    <a:lnTo>
                      <a:pt x="21" y="40"/>
                    </a:lnTo>
                    <a:lnTo>
                      <a:pt x="21" y="45"/>
                    </a:lnTo>
                    <a:lnTo>
                      <a:pt x="21" y="53"/>
                    </a:lnTo>
                    <a:lnTo>
                      <a:pt x="21" y="53"/>
                    </a:lnTo>
                    <a:lnTo>
                      <a:pt x="18" y="5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0" name="Freeform 98"/>
              <p:cNvSpPr>
                <a:spLocks/>
              </p:cNvSpPr>
              <p:nvPr/>
            </p:nvSpPr>
            <p:spPr bwMode="auto">
              <a:xfrm>
                <a:off x="2948" y="1637"/>
                <a:ext cx="13" cy="91"/>
              </a:xfrm>
              <a:custGeom>
                <a:avLst/>
                <a:gdLst>
                  <a:gd name="T0" fmla="*/ 0 w 13"/>
                  <a:gd name="T1" fmla="*/ 0 h 91"/>
                  <a:gd name="T2" fmla="*/ 13 w 13"/>
                  <a:gd name="T3" fmla="*/ 0 h 91"/>
                  <a:gd name="T4" fmla="*/ 13 w 13"/>
                  <a:gd name="T5" fmla="*/ 91 h 91"/>
                  <a:gd name="T6" fmla="*/ 0 w 13"/>
                  <a:gd name="T7" fmla="*/ 91 h 91"/>
                  <a:gd name="T8" fmla="*/ 0 w 13"/>
                  <a:gd name="T9" fmla="*/ 0 h 91"/>
                  <a:gd name="T10" fmla="*/ 0 w 13"/>
                  <a:gd name="T11" fmla="*/ 0 h 91"/>
                </a:gdLst>
                <a:ahLst/>
                <a:cxnLst>
                  <a:cxn ang="0">
                    <a:pos x="T0" y="T1"/>
                  </a:cxn>
                  <a:cxn ang="0">
                    <a:pos x="T2" y="T3"/>
                  </a:cxn>
                  <a:cxn ang="0">
                    <a:pos x="T4" y="T5"/>
                  </a:cxn>
                  <a:cxn ang="0">
                    <a:pos x="T6" y="T7"/>
                  </a:cxn>
                  <a:cxn ang="0">
                    <a:pos x="T8" y="T9"/>
                  </a:cxn>
                  <a:cxn ang="0">
                    <a:pos x="T10" y="T11"/>
                  </a:cxn>
                </a:cxnLst>
                <a:rect l="0" t="0" r="r" b="b"/>
                <a:pathLst>
                  <a:path w="13" h="91">
                    <a:moveTo>
                      <a:pt x="0" y="0"/>
                    </a:moveTo>
                    <a:lnTo>
                      <a:pt x="13" y="0"/>
                    </a:lnTo>
                    <a:lnTo>
                      <a:pt x="13" y="91"/>
                    </a:lnTo>
                    <a:lnTo>
                      <a:pt x="0" y="91"/>
                    </a:lnTo>
                    <a:lnTo>
                      <a:pt x="0"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1" name="Freeform 99"/>
              <p:cNvSpPr>
                <a:spLocks/>
              </p:cNvSpPr>
              <p:nvPr/>
            </p:nvSpPr>
            <p:spPr bwMode="auto">
              <a:xfrm>
                <a:off x="3095" y="1663"/>
                <a:ext cx="379" cy="45"/>
              </a:xfrm>
              <a:custGeom>
                <a:avLst/>
                <a:gdLst>
                  <a:gd name="T0" fmla="*/ 379 w 379"/>
                  <a:gd name="T1" fmla="*/ 45 h 45"/>
                  <a:gd name="T2" fmla="*/ 352 w 379"/>
                  <a:gd name="T3" fmla="*/ 43 h 45"/>
                  <a:gd name="T4" fmla="*/ 321 w 379"/>
                  <a:gd name="T5" fmla="*/ 35 h 45"/>
                  <a:gd name="T6" fmla="*/ 286 w 379"/>
                  <a:gd name="T7" fmla="*/ 30 h 45"/>
                  <a:gd name="T8" fmla="*/ 248 w 379"/>
                  <a:gd name="T9" fmla="*/ 25 h 45"/>
                  <a:gd name="T10" fmla="*/ 207 w 379"/>
                  <a:gd name="T11" fmla="*/ 17 h 45"/>
                  <a:gd name="T12" fmla="*/ 164 w 379"/>
                  <a:gd name="T13" fmla="*/ 15 h 45"/>
                  <a:gd name="T14" fmla="*/ 121 w 379"/>
                  <a:gd name="T15" fmla="*/ 12 h 45"/>
                  <a:gd name="T16" fmla="*/ 81 w 379"/>
                  <a:gd name="T17" fmla="*/ 15 h 45"/>
                  <a:gd name="T18" fmla="*/ 38 w 379"/>
                  <a:gd name="T19" fmla="*/ 17 h 45"/>
                  <a:gd name="T20" fmla="*/ 0 w 379"/>
                  <a:gd name="T21" fmla="*/ 28 h 45"/>
                  <a:gd name="T22" fmla="*/ 33 w 379"/>
                  <a:gd name="T23" fmla="*/ 15 h 45"/>
                  <a:gd name="T24" fmla="*/ 68 w 379"/>
                  <a:gd name="T25" fmla="*/ 7 h 45"/>
                  <a:gd name="T26" fmla="*/ 106 w 379"/>
                  <a:gd name="T27" fmla="*/ 0 h 45"/>
                  <a:gd name="T28" fmla="*/ 147 w 379"/>
                  <a:gd name="T29" fmla="*/ 0 h 45"/>
                  <a:gd name="T30" fmla="*/ 187 w 379"/>
                  <a:gd name="T31" fmla="*/ 0 h 45"/>
                  <a:gd name="T32" fmla="*/ 228 w 379"/>
                  <a:gd name="T33" fmla="*/ 5 h 45"/>
                  <a:gd name="T34" fmla="*/ 268 w 379"/>
                  <a:gd name="T35" fmla="*/ 12 h 45"/>
                  <a:gd name="T36" fmla="*/ 309 w 379"/>
                  <a:gd name="T37" fmla="*/ 20 h 45"/>
                  <a:gd name="T38" fmla="*/ 346 w 379"/>
                  <a:gd name="T39" fmla="*/ 33 h 45"/>
                  <a:gd name="T40" fmla="*/ 379 w 379"/>
                  <a:gd name="T41" fmla="*/ 45 h 45"/>
                  <a:gd name="T42" fmla="*/ 379 w 379"/>
                  <a:gd name="T4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9" h="45">
                    <a:moveTo>
                      <a:pt x="379" y="45"/>
                    </a:moveTo>
                    <a:lnTo>
                      <a:pt x="352" y="43"/>
                    </a:lnTo>
                    <a:lnTo>
                      <a:pt x="321" y="35"/>
                    </a:lnTo>
                    <a:lnTo>
                      <a:pt x="286" y="30"/>
                    </a:lnTo>
                    <a:lnTo>
                      <a:pt x="248" y="25"/>
                    </a:lnTo>
                    <a:lnTo>
                      <a:pt x="207" y="17"/>
                    </a:lnTo>
                    <a:lnTo>
                      <a:pt x="164" y="15"/>
                    </a:lnTo>
                    <a:lnTo>
                      <a:pt x="121" y="12"/>
                    </a:lnTo>
                    <a:lnTo>
                      <a:pt x="81" y="15"/>
                    </a:lnTo>
                    <a:lnTo>
                      <a:pt x="38" y="17"/>
                    </a:lnTo>
                    <a:lnTo>
                      <a:pt x="0" y="28"/>
                    </a:lnTo>
                    <a:lnTo>
                      <a:pt x="33" y="15"/>
                    </a:lnTo>
                    <a:lnTo>
                      <a:pt x="68" y="7"/>
                    </a:lnTo>
                    <a:lnTo>
                      <a:pt x="106" y="0"/>
                    </a:lnTo>
                    <a:lnTo>
                      <a:pt x="147" y="0"/>
                    </a:lnTo>
                    <a:lnTo>
                      <a:pt x="187" y="0"/>
                    </a:lnTo>
                    <a:lnTo>
                      <a:pt x="228" y="5"/>
                    </a:lnTo>
                    <a:lnTo>
                      <a:pt x="268" y="12"/>
                    </a:lnTo>
                    <a:lnTo>
                      <a:pt x="309" y="20"/>
                    </a:lnTo>
                    <a:lnTo>
                      <a:pt x="346" y="33"/>
                    </a:lnTo>
                    <a:lnTo>
                      <a:pt x="379" y="45"/>
                    </a:lnTo>
                    <a:lnTo>
                      <a:pt x="379" y="4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2" name="Freeform 100"/>
              <p:cNvSpPr>
                <a:spLocks/>
              </p:cNvSpPr>
              <p:nvPr/>
            </p:nvSpPr>
            <p:spPr bwMode="auto">
              <a:xfrm>
                <a:off x="2338" y="1680"/>
                <a:ext cx="33" cy="276"/>
              </a:xfrm>
              <a:custGeom>
                <a:avLst/>
                <a:gdLst>
                  <a:gd name="T0" fmla="*/ 33 w 33"/>
                  <a:gd name="T1" fmla="*/ 46 h 276"/>
                  <a:gd name="T2" fmla="*/ 33 w 33"/>
                  <a:gd name="T3" fmla="*/ 276 h 276"/>
                  <a:gd name="T4" fmla="*/ 16 w 33"/>
                  <a:gd name="T5" fmla="*/ 259 h 276"/>
                  <a:gd name="T6" fmla="*/ 0 w 33"/>
                  <a:gd name="T7" fmla="*/ 3 h 276"/>
                  <a:gd name="T8" fmla="*/ 10 w 33"/>
                  <a:gd name="T9" fmla="*/ 0 h 276"/>
                  <a:gd name="T10" fmla="*/ 16 w 33"/>
                  <a:gd name="T11" fmla="*/ 3 h 276"/>
                  <a:gd name="T12" fmla="*/ 21 w 33"/>
                  <a:gd name="T13" fmla="*/ 5 h 276"/>
                  <a:gd name="T14" fmla="*/ 23 w 33"/>
                  <a:gd name="T15" fmla="*/ 11 h 276"/>
                  <a:gd name="T16" fmla="*/ 23 w 33"/>
                  <a:gd name="T17" fmla="*/ 16 h 276"/>
                  <a:gd name="T18" fmla="*/ 23 w 33"/>
                  <a:gd name="T19" fmla="*/ 23 h 276"/>
                  <a:gd name="T20" fmla="*/ 26 w 33"/>
                  <a:gd name="T21" fmla="*/ 28 h 276"/>
                  <a:gd name="T22" fmla="*/ 26 w 33"/>
                  <a:gd name="T23" fmla="*/ 36 h 276"/>
                  <a:gd name="T24" fmla="*/ 28 w 33"/>
                  <a:gd name="T25" fmla="*/ 41 h 276"/>
                  <a:gd name="T26" fmla="*/ 33 w 33"/>
                  <a:gd name="T27" fmla="*/ 48 h 276"/>
                  <a:gd name="T28" fmla="*/ 33 w 33"/>
                  <a:gd name="T29" fmla="*/ 48 h 276"/>
                  <a:gd name="T30" fmla="*/ 33 w 33"/>
                  <a:gd name="T31" fmla="*/ 4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76">
                    <a:moveTo>
                      <a:pt x="33" y="46"/>
                    </a:moveTo>
                    <a:lnTo>
                      <a:pt x="33" y="276"/>
                    </a:lnTo>
                    <a:lnTo>
                      <a:pt x="16" y="259"/>
                    </a:lnTo>
                    <a:lnTo>
                      <a:pt x="0" y="3"/>
                    </a:lnTo>
                    <a:lnTo>
                      <a:pt x="10" y="0"/>
                    </a:lnTo>
                    <a:lnTo>
                      <a:pt x="16" y="3"/>
                    </a:lnTo>
                    <a:lnTo>
                      <a:pt x="21" y="5"/>
                    </a:lnTo>
                    <a:lnTo>
                      <a:pt x="23" y="11"/>
                    </a:lnTo>
                    <a:lnTo>
                      <a:pt x="23" y="16"/>
                    </a:lnTo>
                    <a:lnTo>
                      <a:pt x="23" y="23"/>
                    </a:lnTo>
                    <a:lnTo>
                      <a:pt x="26" y="28"/>
                    </a:lnTo>
                    <a:lnTo>
                      <a:pt x="26" y="36"/>
                    </a:lnTo>
                    <a:lnTo>
                      <a:pt x="28" y="41"/>
                    </a:lnTo>
                    <a:lnTo>
                      <a:pt x="33" y="48"/>
                    </a:lnTo>
                    <a:lnTo>
                      <a:pt x="33" y="48"/>
                    </a:lnTo>
                    <a:lnTo>
                      <a:pt x="33" y="4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3" name="Freeform 101"/>
              <p:cNvSpPr>
                <a:spLocks/>
              </p:cNvSpPr>
              <p:nvPr/>
            </p:nvSpPr>
            <p:spPr bwMode="auto">
              <a:xfrm>
                <a:off x="2409" y="1683"/>
                <a:ext cx="33" cy="33"/>
              </a:xfrm>
              <a:custGeom>
                <a:avLst/>
                <a:gdLst>
                  <a:gd name="T0" fmla="*/ 31 w 33"/>
                  <a:gd name="T1" fmla="*/ 33 h 33"/>
                  <a:gd name="T2" fmla="*/ 0 w 33"/>
                  <a:gd name="T3" fmla="*/ 0 h 33"/>
                  <a:gd name="T4" fmla="*/ 33 w 33"/>
                  <a:gd name="T5" fmla="*/ 15 h 33"/>
                  <a:gd name="T6" fmla="*/ 33 w 33"/>
                  <a:gd name="T7" fmla="*/ 33 h 33"/>
                  <a:gd name="T8" fmla="*/ 33 w 33"/>
                  <a:gd name="T9" fmla="*/ 33 h 33"/>
                  <a:gd name="T10" fmla="*/ 31 w 33"/>
                  <a:gd name="T11" fmla="*/ 33 h 33"/>
                </a:gdLst>
                <a:ahLst/>
                <a:cxnLst>
                  <a:cxn ang="0">
                    <a:pos x="T0" y="T1"/>
                  </a:cxn>
                  <a:cxn ang="0">
                    <a:pos x="T2" y="T3"/>
                  </a:cxn>
                  <a:cxn ang="0">
                    <a:pos x="T4" y="T5"/>
                  </a:cxn>
                  <a:cxn ang="0">
                    <a:pos x="T6" y="T7"/>
                  </a:cxn>
                  <a:cxn ang="0">
                    <a:pos x="T8" y="T9"/>
                  </a:cxn>
                  <a:cxn ang="0">
                    <a:pos x="T10" y="T11"/>
                  </a:cxn>
                </a:cxnLst>
                <a:rect l="0" t="0" r="r" b="b"/>
                <a:pathLst>
                  <a:path w="33" h="33">
                    <a:moveTo>
                      <a:pt x="31" y="33"/>
                    </a:moveTo>
                    <a:lnTo>
                      <a:pt x="0" y="0"/>
                    </a:lnTo>
                    <a:lnTo>
                      <a:pt x="33" y="15"/>
                    </a:lnTo>
                    <a:lnTo>
                      <a:pt x="33" y="33"/>
                    </a:lnTo>
                    <a:lnTo>
                      <a:pt x="33" y="33"/>
                    </a:lnTo>
                    <a:lnTo>
                      <a:pt x="31" y="3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4" name="Freeform 102"/>
              <p:cNvSpPr>
                <a:spLocks/>
              </p:cNvSpPr>
              <p:nvPr/>
            </p:nvSpPr>
            <p:spPr bwMode="auto">
              <a:xfrm>
                <a:off x="2880" y="1741"/>
                <a:ext cx="837" cy="1542"/>
              </a:xfrm>
              <a:custGeom>
                <a:avLst/>
                <a:gdLst>
                  <a:gd name="T0" fmla="*/ 443 w 837"/>
                  <a:gd name="T1" fmla="*/ 23 h 1542"/>
                  <a:gd name="T2" fmla="*/ 678 w 837"/>
                  <a:gd name="T3" fmla="*/ 36 h 1542"/>
                  <a:gd name="T4" fmla="*/ 802 w 837"/>
                  <a:gd name="T5" fmla="*/ 175 h 1542"/>
                  <a:gd name="T6" fmla="*/ 817 w 837"/>
                  <a:gd name="T7" fmla="*/ 230 h 1542"/>
                  <a:gd name="T8" fmla="*/ 837 w 837"/>
                  <a:gd name="T9" fmla="*/ 291 h 1542"/>
                  <a:gd name="T10" fmla="*/ 797 w 837"/>
                  <a:gd name="T11" fmla="*/ 248 h 1542"/>
                  <a:gd name="T12" fmla="*/ 723 w 837"/>
                  <a:gd name="T13" fmla="*/ 177 h 1542"/>
                  <a:gd name="T14" fmla="*/ 607 w 837"/>
                  <a:gd name="T15" fmla="*/ 147 h 1542"/>
                  <a:gd name="T16" fmla="*/ 400 w 837"/>
                  <a:gd name="T17" fmla="*/ 170 h 1542"/>
                  <a:gd name="T18" fmla="*/ 220 w 837"/>
                  <a:gd name="T19" fmla="*/ 109 h 1542"/>
                  <a:gd name="T20" fmla="*/ 184 w 837"/>
                  <a:gd name="T21" fmla="*/ 96 h 1542"/>
                  <a:gd name="T22" fmla="*/ 212 w 837"/>
                  <a:gd name="T23" fmla="*/ 137 h 1542"/>
                  <a:gd name="T24" fmla="*/ 296 w 837"/>
                  <a:gd name="T25" fmla="*/ 256 h 1542"/>
                  <a:gd name="T26" fmla="*/ 541 w 837"/>
                  <a:gd name="T27" fmla="*/ 580 h 1542"/>
                  <a:gd name="T28" fmla="*/ 736 w 837"/>
                  <a:gd name="T29" fmla="*/ 924 h 1542"/>
                  <a:gd name="T30" fmla="*/ 759 w 837"/>
                  <a:gd name="T31" fmla="*/ 1020 h 1542"/>
                  <a:gd name="T32" fmla="*/ 754 w 837"/>
                  <a:gd name="T33" fmla="*/ 1040 h 1542"/>
                  <a:gd name="T34" fmla="*/ 736 w 837"/>
                  <a:gd name="T35" fmla="*/ 1056 h 1542"/>
                  <a:gd name="T36" fmla="*/ 683 w 837"/>
                  <a:gd name="T37" fmla="*/ 1068 h 1542"/>
                  <a:gd name="T38" fmla="*/ 637 w 837"/>
                  <a:gd name="T39" fmla="*/ 1068 h 1542"/>
                  <a:gd name="T40" fmla="*/ 589 w 837"/>
                  <a:gd name="T41" fmla="*/ 1076 h 1542"/>
                  <a:gd name="T42" fmla="*/ 531 w 837"/>
                  <a:gd name="T43" fmla="*/ 1086 h 1542"/>
                  <a:gd name="T44" fmla="*/ 473 w 837"/>
                  <a:gd name="T45" fmla="*/ 1091 h 1542"/>
                  <a:gd name="T46" fmla="*/ 410 w 837"/>
                  <a:gd name="T47" fmla="*/ 1109 h 1542"/>
                  <a:gd name="T48" fmla="*/ 346 w 837"/>
                  <a:gd name="T49" fmla="*/ 1124 h 1542"/>
                  <a:gd name="T50" fmla="*/ 357 w 837"/>
                  <a:gd name="T51" fmla="*/ 1177 h 1542"/>
                  <a:gd name="T52" fmla="*/ 382 w 837"/>
                  <a:gd name="T53" fmla="*/ 1238 h 1542"/>
                  <a:gd name="T54" fmla="*/ 344 w 837"/>
                  <a:gd name="T55" fmla="*/ 1281 h 1542"/>
                  <a:gd name="T56" fmla="*/ 263 w 837"/>
                  <a:gd name="T57" fmla="*/ 1306 h 1542"/>
                  <a:gd name="T58" fmla="*/ 184 w 837"/>
                  <a:gd name="T59" fmla="*/ 1349 h 1542"/>
                  <a:gd name="T60" fmla="*/ 238 w 837"/>
                  <a:gd name="T61" fmla="*/ 1364 h 1542"/>
                  <a:gd name="T62" fmla="*/ 334 w 837"/>
                  <a:gd name="T63" fmla="*/ 1385 h 1542"/>
                  <a:gd name="T64" fmla="*/ 392 w 837"/>
                  <a:gd name="T65" fmla="*/ 1433 h 1542"/>
                  <a:gd name="T66" fmla="*/ 384 w 837"/>
                  <a:gd name="T67" fmla="*/ 1456 h 1542"/>
                  <a:gd name="T68" fmla="*/ 367 w 837"/>
                  <a:gd name="T69" fmla="*/ 1476 h 1542"/>
                  <a:gd name="T70" fmla="*/ 359 w 837"/>
                  <a:gd name="T71" fmla="*/ 1458 h 1542"/>
                  <a:gd name="T72" fmla="*/ 359 w 837"/>
                  <a:gd name="T73" fmla="*/ 1420 h 1542"/>
                  <a:gd name="T74" fmla="*/ 321 w 837"/>
                  <a:gd name="T75" fmla="*/ 1402 h 1542"/>
                  <a:gd name="T76" fmla="*/ 311 w 837"/>
                  <a:gd name="T77" fmla="*/ 1435 h 1542"/>
                  <a:gd name="T78" fmla="*/ 291 w 837"/>
                  <a:gd name="T79" fmla="*/ 1468 h 1542"/>
                  <a:gd name="T80" fmla="*/ 187 w 837"/>
                  <a:gd name="T81" fmla="*/ 1468 h 1542"/>
                  <a:gd name="T82" fmla="*/ 76 w 837"/>
                  <a:gd name="T83" fmla="*/ 1501 h 1542"/>
                  <a:gd name="T84" fmla="*/ 5 w 837"/>
                  <a:gd name="T85" fmla="*/ 1496 h 1542"/>
                  <a:gd name="T86" fmla="*/ 116 w 837"/>
                  <a:gd name="T87" fmla="*/ 1354 h 1542"/>
                  <a:gd name="T88" fmla="*/ 288 w 837"/>
                  <a:gd name="T89" fmla="*/ 1261 h 1542"/>
                  <a:gd name="T90" fmla="*/ 306 w 837"/>
                  <a:gd name="T91" fmla="*/ 1187 h 1542"/>
                  <a:gd name="T92" fmla="*/ 268 w 837"/>
                  <a:gd name="T93" fmla="*/ 1124 h 1542"/>
                  <a:gd name="T94" fmla="*/ 319 w 837"/>
                  <a:gd name="T95" fmla="*/ 1068 h 1542"/>
                  <a:gd name="T96" fmla="*/ 511 w 837"/>
                  <a:gd name="T97" fmla="*/ 1046 h 1542"/>
                  <a:gd name="T98" fmla="*/ 693 w 837"/>
                  <a:gd name="T99" fmla="*/ 1020 h 1542"/>
                  <a:gd name="T100" fmla="*/ 579 w 837"/>
                  <a:gd name="T101" fmla="*/ 711 h 1542"/>
                  <a:gd name="T102" fmla="*/ 321 w 837"/>
                  <a:gd name="T103" fmla="*/ 344 h 1542"/>
                  <a:gd name="T104" fmla="*/ 139 w 837"/>
                  <a:gd name="T105" fmla="*/ 61 h 1542"/>
                  <a:gd name="T106" fmla="*/ 162 w 837"/>
                  <a:gd name="T107" fmla="*/ 58 h 1542"/>
                  <a:gd name="T108" fmla="*/ 187 w 837"/>
                  <a:gd name="T109" fmla="*/ 58 h 1542"/>
                  <a:gd name="T110" fmla="*/ 258 w 837"/>
                  <a:gd name="T111" fmla="*/ 31 h 1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1542">
                    <a:moveTo>
                      <a:pt x="258" y="31"/>
                    </a:moveTo>
                    <a:lnTo>
                      <a:pt x="319" y="31"/>
                    </a:lnTo>
                    <a:lnTo>
                      <a:pt x="379" y="28"/>
                    </a:lnTo>
                    <a:lnTo>
                      <a:pt x="443" y="23"/>
                    </a:lnTo>
                    <a:lnTo>
                      <a:pt x="506" y="18"/>
                    </a:lnTo>
                    <a:lnTo>
                      <a:pt x="567" y="15"/>
                    </a:lnTo>
                    <a:lnTo>
                      <a:pt x="625" y="20"/>
                    </a:lnTo>
                    <a:lnTo>
                      <a:pt x="678" y="36"/>
                    </a:lnTo>
                    <a:lnTo>
                      <a:pt x="728" y="61"/>
                    </a:lnTo>
                    <a:lnTo>
                      <a:pt x="771" y="104"/>
                    </a:lnTo>
                    <a:lnTo>
                      <a:pt x="807" y="165"/>
                    </a:lnTo>
                    <a:lnTo>
                      <a:pt x="802" y="175"/>
                    </a:lnTo>
                    <a:lnTo>
                      <a:pt x="802" y="187"/>
                    </a:lnTo>
                    <a:lnTo>
                      <a:pt x="804" y="203"/>
                    </a:lnTo>
                    <a:lnTo>
                      <a:pt x="809" y="215"/>
                    </a:lnTo>
                    <a:lnTo>
                      <a:pt x="817" y="230"/>
                    </a:lnTo>
                    <a:lnTo>
                      <a:pt x="825" y="246"/>
                    </a:lnTo>
                    <a:lnTo>
                      <a:pt x="832" y="261"/>
                    </a:lnTo>
                    <a:lnTo>
                      <a:pt x="837" y="276"/>
                    </a:lnTo>
                    <a:lnTo>
                      <a:pt x="837" y="291"/>
                    </a:lnTo>
                    <a:lnTo>
                      <a:pt x="837" y="304"/>
                    </a:lnTo>
                    <a:lnTo>
                      <a:pt x="825" y="286"/>
                    </a:lnTo>
                    <a:lnTo>
                      <a:pt x="812" y="266"/>
                    </a:lnTo>
                    <a:lnTo>
                      <a:pt x="797" y="248"/>
                    </a:lnTo>
                    <a:lnTo>
                      <a:pt x="779" y="228"/>
                    </a:lnTo>
                    <a:lnTo>
                      <a:pt x="761" y="210"/>
                    </a:lnTo>
                    <a:lnTo>
                      <a:pt x="744" y="193"/>
                    </a:lnTo>
                    <a:lnTo>
                      <a:pt x="723" y="177"/>
                    </a:lnTo>
                    <a:lnTo>
                      <a:pt x="703" y="165"/>
                    </a:lnTo>
                    <a:lnTo>
                      <a:pt x="680" y="155"/>
                    </a:lnTo>
                    <a:lnTo>
                      <a:pt x="658" y="144"/>
                    </a:lnTo>
                    <a:lnTo>
                      <a:pt x="607" y="147"/>
                    </a:lnTo>
                    <a:lnTo>
                      <a:pt x="554" y="155"/>
                    </a:lnTo>
                    <a:lnTo>
                      <a:pt x="501" y="162"/>
                    </a:lnTo>
                    <a:lnTo>
                      <a:pt x="450" y="167"/>
                    </a:lnTo>
                    <a:lnTo>
                      <a:pt x="400" y="170"/>
                    </a:lnTo>
                    <a:lnTo>
                      <a:pt x="349" y="167"/>
                    </a:lnTo>
                    <a:lnTo>
                      <a:pt x="303" y="160"/>
                    </a:lnTo>
                    <a:lnTo>
                      <a:pt x="260" y="139"/>
                    </a:lnTo>
                    <a:lnTo>
                      <a:pt x="220" y="109"/>
                    </a:lnTo>
                    <a:lnTo>
                      <a:pt x="184" y="63"/>
                    </a:lnTo>
                    <a:lnTo>
                      <a:pt x="179" y="76"/>
                    </a:lnTo>
                    <a:lnTo>
                      <a:pt x="179" y="86"/>
                    </a:lnTo>
                    <a:lnTo>
                      <a:pt x="184" y="96"/>
                    </a:lnTo>
                    <a:lnTo>
                      <a:pt x="190" y="109"/>
                    </a:lnTo>
                    <a:lnTo>
                      <a:pt x="197" y="117"/>
                    </a:lnTo>
                    <a:lnTo>
                      <a:pt x="205" y="127"/>
                    </a:lnTo>
                    <a:lnTo>
                      <a:pt x="212" y="137"/>
                    </a:lnTo>
                    <a:lnTo>
                      <a:pt x="220" y="149"/>
                    </a:lnTo>
                    <a:lnTo>
                      <a:pt x="225" y="160"/>
                    </a:lnTo>
                    <a:lnTo>
                      <a:pt x="228" y="172"/>
                    </a:lnTo>
                    <a:lnTo>
                      <a:pt x="296" y="256"/>
                    </a:lnTo>
                    <a:lnTo>
                      <a:pt x="359" y="337"/>
                    </a:lnTo>
                    <a:lnTo>
                      <a:pt x="422" y="418"/>
                    </a:lnTo>
                    <a:lnTo>
                      <a:pt x="483" y="499"/>
                    </a:lnTo>
                    <a:lnTo>
                      <a:pt x="541" y="580"/>
                    </a:lnTo>
                    <a:lnTo>
                      <a:pt x="597" y="663"/>
                    </a:lnTo>
                    <a:lnTo>
                      <a:pt x="648" y="747"/>
                    </a:lnTo>
                    <a:lnTo>
                      <a:pt x="693" y="833"/>
                    </a:lnTo>
                    <a:lnTo>
                      <a:pt x="736" y="924"/>
                    </a:lnTo>
                    <a:lnTo>
                      <a:pt x="774" y="1018"/>
                    </a:lnTo>
                    <a:lnTo>
                      <a:pt x="766" y="1015"/>
                    </a:lnTo>
                    <a:lnTo>
                      <a:pt x="761" y="1018"/>
                    </a:lnTo>
                    <a:lnTo>
                      <a:pt x="759" y="1020"/>
                    </a:lnTo>
                    <a:lnTo>
                      <a:pt x="756" y="1025"/>
                    </a:lnTo>
                    <a:lnTo>
                      <a:pt x="756" y="1030"/>
                    </a:lnTo>
                    <a:lnTo>
                      <a:pt x="756" y="1035"/>
                    </a:lnTo>
                    <a:lnTo>
                      <a:pt x="754" y="1040"/>
                    </a:lnTo>
                    <a:lnTo>
                      <a:pt x="754" y="1046"/>
                    </a:lnTo>
                    <a:lnTo>
                      <a:pt x="751" y="1051"/>
                    </a:lnTo>
                    <a:lnTo>
                      <a:pt x="746" y="1053"/>
                    </a:lnTo>
                    <a:lnTo>
                      <a:pt x="736" y="1056"/>
                    </a:lnTo>
                    <a:lnTo>
                      <a:pt x="721" y="1058"/>
                    </a:lnTo>
                    <a:lnTo>
                      <a:pt x="708" y="1061"/>
                    </a:lnTo>
                    <a:lnTo>
                      <a:pt x="696" y="1066"/>
                    </a:lnTo>
                    <a:lnTo>
                      <a:pt x="683" y="1068"/>
                    </a:lnTo>
                    <a:lnTo>
                      <a:pt x="670" y="1071"/>
                    </a:lnTo>
                    <a:lnTo>
                      <a:pt x="660" y="1073"/>
                    </a:lnTo>
                    <a:lnTo>
                      <a:pt x="648" y="1071"/>
                    </a:lnTo>
                    <a:lnTo>
                      <a:pt x="637" y="1068"/>
                    </a:lnTo>
                    <a:lnTo>
                      <a:pt x="630" y="1061"/>
                    </a:lnTo>
                    <a:lnTo>
                      <a:pt x="617" y="1066"/>
                    </a:lnTo>
                    <a:lnTo>
                      <a:pt x="602" y="1071"/>
                    </a:lnTo>
                    <a:lnTo>
                      <a:pt x="589" y="1076"/>
                    </a:lnTo>
                    <a:lnTo>
                      <a:pt x="577" y="1081"/>
                    </a:lnTo>
                    <a:lnTo>
                      <a:pt x="561" y="1084"/>
                    </a:lnTo>
                    <a:lnTo>
                      <a:pt x="546" y="1086"/>
                    </a:lnTo>
                    <a:lnTo>
                      <a:pt x="531" y="1086"/>
                    </a:lnTo>
                    <a:lnTo>
                      <a:pt x="516" y="1086"/>
                    </a:lnTo>
                    <a:lnTo>
                      <a:pt x="503" y="1084"/>
                    </a:lnTo>
                    <a:lnTo>
                      <a:pt x="488" y="1078"/>
                    </a:lnTo>
                    <a:lnTo>
                      <a:pt x="473" y="1091"/>
                    </a:lnTo>
                    <a:lnTo>
                      <a:pt x="458" y="1099"/>
                    </a:lnTo>
                    <a:lnTo>
                      <a:pt x="440" y="1104"/>
                    </a:lnTo>
                    <a:lnTo>
                      <a:pt x="425" y="1106"/>
                    </a:lnTo>
                    <a:lnTo>
                      <a:pt x="410" y="1109"/>
                    </a:lnTo>
                    <a:lnTo>
                      <a:pt x="394" y="1111"/>
                    </a:lnTo>
                    <a:lnTo>
                      <a:pt x="377" y="1114"/>
                    </a:lnTo>
                    <a:lnTo>
                      <a:pt x="362" y="1116"/>
                    </a:lnTo>
                    <a:lnTo>
                      <a:pt x="346" y="1124"/>
                    </a:lnTo>
                    <a:lnTo>
                      <a:pt x="329" y="1132"/>
                    </a:lnTo>
                    <a:lnTo>
                      <a:pt x="336" y="1144"/>
                    </a:lnTo>
                    <a:lnTo>
                      <a:pt x="346" y="1159"/>
                    </a:lnTo>
                    <a:lnTo>
                      <a:pt x="357" y="1177"/>
                    </a:lnTo>
                    <a:lnTo>
                      <a:pt x="364" y="1192"/>
                    </a:lnTo>
                    <a:lnTo>
                      <a:pt x="374" y="1208"/>
                    </a:lnTo>
                    <a:lnTo>
                      <a:pt x="379" y="1223"/>
                    </a:lnTo>
                    <a:lnTo>
                      <a:pt x="382" y="1238"/>
                    </a:lnTo>
                    <a:lnTo>
                      <a:pt x="379" y="1253"/>
                    </a:lnTo>
                    <a:lnTo>
                      <a:pt x="374" y="1266"/>
                    </a:lnTo>
                    <a:lnTo>
                      <a:pt x="362" y="1276"/>
                    </a:lnTo>
                    <a:lnTo>
                      <a:pt x="344" y="1281"/>
                    </a:lnTo>
                    <a:lnTo>
                      <a:pt x="324" y="1286"/>
                    </a:lnTo>
                    <a:lnTo>
                      <a:pt x="303" y="1291"/>
                    </a:lnTo>
                    <a:lnTo>
                      <a:pt x="283" y="1299"/>
                    </a:lnTo>
                    <a:lnTo>
                      <a:pt x="263" y="1306"/>
                    </a:lnTo>
                    <a:lnTo>
                      <a:pt x="243" y="1314"/>
                    </a:lnTo>
                    <a:lnTo>
                      <a:pt x="222" y="1324"/>
                    </a:lnTo>
                    <a:lnTo>
                      <a:pt x="205" y="1337"/>
                    </a:lnTo>
                    <a:lnTo>
                      <a:pt x="184" y="1349"/>
                    </a:lnTo>
                    <a:lnTo>
                      <a:pt x="169" y="1364"/>
                    </a:lnTo>
                    <a:lnTo>
                      <a:pt x="192" y="1362"/>
                    </a:lnTo>
                    <a:lnTo>
                      <a:pt x="215" y="1362"/>
                    </a:lnTo>
                    <a:lnTo>
                      <a:pt x="238" y="1364"/>
                    </a:lnTo>
                    <a:lnTo>
                      <a:pt x="263" y="1364"/>
                    </a:lnTo>
                    <a:lnTo>
                      <a:pt x="288" y="1370"/>
                    </a:lnTo>
                    <a:lnTo>
                      <a:pt x="311" y="1375"/>
                    </a:lnTo>
                    <a:lnTo>
                      <a:pt x="334" y="1385"/>
                    </a:lnTo>
                    <a:lnTo>
                      <a:pt x="357" y="1395"/>
                    </a:lnTo>
                    <a:lnTo>
                      <a:pt x="374" y="1408"/>
                    </a:lnTo>
                    <a:lnTo>
                      <a:pt x="392" y="1425"/>
                    </a:lnTo>
                    <a:lnTo>
                      <a:pt x="392" y="1433"/>
                    </a:lnTo>
                    <a:lnTo>
                      <a:pt x="392" y="1438"/>
                    </a:lnTo>
                    <a:lnTo>
                      <a:pt x="392" y="1445"/>
                    </a:lnTo>
                    <a:lnTo>
                      <a:pt x="389" y="1451"/>
                    </a:lnTo>
                    <a:lnTo>
                      <a:pt x="384" y="1456"/>
                    </a:lnTo>
                    <a:lnTo>
                      <a:pt x="382" y="1461"/>
                    </a:lnTo>
                    <a:lnTo>
                      <a:pt x="377" y="1466"/>
                    </a:lnTo>
                    <a:lnTo>
                      <a:pt x="372" y="1471"/>
                    </a:lnTo>
                    <a:lnTo>
                      <a:pt x="367" y="1476"/>
                    </a:lnTo>
                    <a:lnTo>
                      <a:pt x="362" y="1481"/>
                    </a:lnTo>
                    <a:lnTo>
                      <a:pt x="359" y="1473"/>
                    </a:lnTo>
                    <a:lnTo>
                      <a:pt x="359" y="1468"/>
                    </a:lnTo>
                    <a:lnTo>
                      <a:pt x="359" y="1458"/>
                    </a:lnTo>
                    <a:lnTo>
                      <a:pt x="359" y="1448"/>
                    </a:lnTo>
                    <a:lnTo>
                      <a:pt x="362" y="1438"/>
                    </a:lnTo>
                    <a:lnTo>
                      <a:pt x="362" y="1430"/>
                    </a:lnTo>
                    <a:lnTo>
                      <a:pt x="359" y="1420"/>
                    </a:lnTo>
                    <a:lnTo>
                      <a:pt x="357" y="1410"/>
                    </a:lnTo>
                    <a:lnTo>
                      <a:pt x="349" y="1405"/>
                    </a:lnTo>
                    <a:lnTo>
                      <a:pt x="336" y="1397"/>
                    </a:lnTo>
                    <a:lnTo>
                      <a:pt x="321" y="1402"/>
                    </a:lnTo>
                    <a:lnTo>
                      <a:pt x="314" y="1408"/>
                    </a:lnTo>
                    <a:lnTo>
                      <a:pt x="311" y="1415"/>
                    </a:lnTo>
                    <a:lnTo>
                      <a:pt x="308" y="1425"/>
                    </a:lnTo>
                    <a:lnTo>
                      <a:pt x="311" y="1435"/>
                    </a:lnTo>
                    <a:lnTo>
                      <a:pt x="311" y="1445"/>
                    </a:lnTo>
                    <a:lnTo>
                      <a:pt x="308" y="1456"/>
                    </a:lnTo>
                    <a:lnTo>
                      <a:pt x="303" y="1463"/>
                    </a:lnTo>
                    <a:lnTo>
                      <a:pt x="291" y="1468"/>
                    </a:lnTo>
                    <a:lnTo>
                      <a:pt x="273" y="1468"/>
                    </a:lnTo>
                    <a:lnTo>
                      <a:pt x="245" y="1466"/>
                    </a:lnTo>
                    <a:lnTo>
                      <a:pt x="215" y="1466"/>
                    </a:lnTo>
                    <a:lnTo>
                      <a:pt x="187" y="1468"/>
                    </a:lnTo>
                    <a:lnTo>
                      <a:pt x="159" y="1473"/>
                    </a:lnTo>
                    <a:lnTo>
                      <a:pt x="131" y="1481"/>
                    </a:lnTo>
                    <a:lnTo>
                      <a:pt x="104" y="1491"/>
                    </a:lnTo>
                    <a:lnTo>
                      <a:pt x="76" y="1501"/>
                    </a:lnTo>
                    <a:lnTo>
                      <a:pt x="50" y="1514"/>
                    </a:lnTo>
                    <a:lnTo>
                      <a:pt x="23" y="1526"/>
                    </a:lnTo>
                    <a:lnTo>
                      <a:pt x="0" y="1542"/>
                    </a:lnTo>
                    <a:lnTo>
                      <a:pt x="5" y="1496"/>
                    </a:lnTo>
                    <a:lnTo>
                      <a:pt x="23" y="1453"/>
                    </a:lnTo>
                    <a:lnTo>
                      <a:pt x="45" y="1418"/>
                    </a:lnTo>
                    <a:lnTo>
                      <a:pt x="78" y="1385"/>
                    </a:lnTo>
                    <a:lnTo>
                      <a:pt x="116" y="1354"/>
                    </a:lnTo>
                    <a:lnTo>
                      <a:pt x="157" y="1329"/>
                    </a:lnTo>
                    <a:lnTo>
                      <a:pt x="200" y="1304"/>
                    </a:lnTo>
                    <a:lnTo>
                      <a:pt x="243" y="1281"/>
                    </a:lnTo>
                    <a:lnTo>
                      <a:pt x="288" y="1261"/>
                    </a:lnTo>
                    <a:lnTo>
                      <a:pt x="329" y="1238"/>
                    </a:lnTo>
                    <a:lnTo>
                      <a:pt x="324" y="1223"/>
                    </a:lnTo>
                    <a:lnTo>
                      <a:pt x="316" y="1205"/>
                    </a:lnTo>
                    <a:lnTo>
                      <a:pt x="306" y="1187"/>
                    </a:lnTo>
                    <a:lnTo>
                      <a:pt x="296" y="1172"/>
                    </a:lnTo>
                    <a:lnTo>
                      <a:pt x="283" y="1154"/>
                    </a:lnTo>
                    <a:lnTo>
                      <a:pt x="276" y="1139"/>
                    </a:lnTo>
                    <a:lnTo>
                      <a:pt x="268" y="1124"/>
                    </a:lnTo>
                    <a:lnTo>
                      <a:pt x="265" y="1109"/>
                    </a:lnTo>
                    <a:lnTo>
                      <a:pt x="265" y="1094"/>
                    </a:lnTo>
                    <a:lnTo>
                      <a:pt x="273" y="1078"/>
                    </a:lnTo>
                    <a:lnTo>
                      <a:pt x="319" y="1068"/>
                    </a:lnTo>
                    <a:lnTo>
                      <a:pt x="367" y="1061"/>
                    </a:lnTo>
                    <a:lnTo>
                      <a:pt x="415" y="1056"/>
                    </a:lnTo>
                    <a:lnTo>
                      <a:pt x="463" y="1051"/>
                    </a:lnTo>
                    <a:lnTo>
                      <a:pt x="511" y="1046"/>
                    </a:lnTo>
                    <a:lnTo>
                      <a:pt x="556" y="1040"/>
                    </a:lnTo>
                    <a:lnTo>
                      <a:pt x="604" y="1033"/>
                    </a:lnTo>
                    <a:lnTo>
                      <a:pt x="650" y="1028"/>
                    </a:lnTo>
                    <a:lnTo>
                      <a:pt x="693" y="1020"/>
                    </a:lnTo>
                    <a:lnTo>
                      <a:pt x="736" y="1010"/>
                    </a:lnTo>
                    <a:lnTo>
                      <a:pt x="691" y="906"/>
                    </a:lnTo>
                    <a:lnTo>
                      <a:pt x="637" y="808"/>
                    </a:lnTo>
                    <a:lnTo>
                      <a:pt x="579" y="711"/>
                    </a:lnTo>
                    <a:lnTo>
                      <a:pt x="518" y="618"/>
                    </a:lnTo>
                    <a:lnTo>
                      <a:pt x="453" y="527"/>
                    </a:lnTo>
                    <a:lnTo>
                      <a:pt x="387" y="436"/>
                    </a:lnTo>
                    <a:lnTo>
                      <a:pt x="321" y="344"/>
                    </a:lnTo>
                    <a:lnTo>
                      <a:pt x="258" y="253"/>
                    </a:lnTo>
                    <a:lnTo>
                      <a:pt x="192" y="160"/>
                    </a:lnTo>
                    <a:lnTo>
                      <a:pt x="131" y="63"/>
                    </a:lnTo>
                    <a:lnTo>
                      <a:pt x="139" y="61"/>
                    </a:lnTo>
                    <a:lnTo>
                      <a:pt x="144" y="58"/>
                    </a:lnTo>
                    <a:lnTo>
                      <a:pt x="149" y="56"/>
                    </a:lnTo>
                    <a:lnTo>
                      <a:pt x="154" y="56"/>
                    </a:lnTo>
                    <a:lnTo>
                      <a:pt x="162" y="58"/>
                    </a:lnTo>
                    <a:lnTo>
                      <a:pt x="167" y="58"/>
                    </a:lnTo>
                    <a:lnTo>
                      <a:pt x="174" y="61"/>
                    </a:lnTo>
                    <a:lnTo>
                      <a:pt x="179" y="61"/>
                    </a:lnTo>
                    <a:lnTo>
                      <a:pt x="187" y="58"/>
                    </a:lnTo>
                    <a:lnTo>
                      <a:pt x="195" y="56"/>
                    </a:lnTo>
                    <a:lnTo>
                      <a:pt x="215" y="0"/>
                    </a:lnTo>
                    <a:lnTo>
                      <a:pt x="258" y="31"/>
                    </a:lnTo>
                    <a:lnTo>
                      <a:pt x="258" y="3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5" name="Freeform 103"/>
              <p:cNvSpPr>
                <a:spLocks/>
              </p:cNvSpPr>
              <p:nvPr/>
            </p:nvSpPr>
            <p:spPr bwMode="auto">
              <a:xfrm>
                <a:off x="2541" y="1893"/>
                <a:ext cx="420" cy="304"/>
              </a:xfrm>
              <a:custGeom>
                <a:avLst/>
                <a:gdLst>
                  <a:gd name="T0" fmla="*/ 417 w 420"/>
                  <a:gd name="T1" fmla="*/ 56 h 304"/>
                  <a:gd name="T2" fmla="*/ 374 w 420"/>
                  <a:gd name="T3" fmla="*/ 76 h 304"/>
                  <a:gd name="T4" fmla="*/ 336 w 420"/>
                  <a:gd name="T5" fmla="*/ 109 h 304"/>
                  <a:gd name="T6" fmla="*/ 298 w 420"/>
                  <a:gd name="T7" fmla="*/ 147 h 304"/>
                  <a:gd name="T8" fmla="*/ 263 w 420"/>
                  <a:gd name="T9" fmla="*/ 190 h 304"/>
                  <a:gd name="T10" fmla="*/ 227 w 420"/>
                  <a:gd name="T11" fmla="*/ 233 h 304"/>
                  <a:gd name="T12" fmla="*/ 190 w 420"/>
                  <a:gd name="T13" fmla="*/ 268 h 304"/>
                  <a:gd name="T14" fmla="*/ 149 w 420"/>
                  <a:gd name="T15" fmla="*/ 294 h 304"/>
                  <a:gd name="T16" fmla="*/ 106 w 420"/>
                  <a:gd name="T17" fmla="*/ 304 h 304"/>
                  <a:gd name="T18" fmla="*/ 58 w 420"/>
                  <a:gd name="T19" fmla="*/ 294 h 304"/>
                  <a:gd name="T20" fmla="*/ 0 w 420"/>
                  <a:gd name="T21" fmla="*/ 261 h 304"/>
                  <a:gd name="T22" fmla="*/ 43 w 420"/>
                  <a:gd name="T23" fmla="*/ 246 h 304"/>
                  <a:gd name="T24" fmla="*/ 81 w 420"/>
                  <a:gd name="T25" fmla="*/ 220 h 304"/>
                  <a:gd name="T26" fmla="*/ 116 w 420"/>
                  <a:gd name="T27" fmla="*/ 187 h 304"/>
                  <a:gd name="T28" fmla="*/ 152 w 420"/>
                  <a:gd name="T29" fmla="*/ 152 h 304"/>
                  <a:gd name="T30" fmla="*/ 187 w 420"/>
                  <a:gd name="T31" fmla="*/ 116 h 304"/>
                  <a:gd name="T32" fmla="*/ 222 w 420"/>
                  <a:gd name="T33" fmla="*/ 78 h 304"/>
                  <a:gd name="T34" fmla="*/ 258 w 420"/>
                  <a:gd name="T35" fmla="*/ 48 h 304"/>
                  <a:gd name="T36" fmla="*/ 296 w 420"/>
                  <a:gd name="T37" fmla="*/ 23 h 304"/>
                  <a:gd name="T38" fmla="*/ 339 w 420"/>
                  <a:gd name="T39" fmla="*/ 5 h 304"/>
                  <a:gd name="T40" fmla="*/ 382 w 420"/>
                  <a:gd name="T41" fmla="*/ 0 h 304"/>
                  <a:gd name="T42" fmla="*/ 420 w 420"/>
                  <a:gd name="T43" fmla="*/ 56 h 304"/>
                  <a:gd name="T44" fmla="*/ 420 w 420"/>
                  <a:gd name="T45" fmla="*/ 56 h 304"/>
                  <a:gd name="T46" fmla="*/ 417 w 420"/>
                  <a:gd name="T47" fmla="*/ 5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0" h="304">
                    <a:moveTo>
                      <a:pt x="417" y="56"/>
                    </a:moveTo>
                    <a:lnTo>
                      <a:pt x="374" y="76"/>
                    </a:lnTo>
                    <a:lnTo>
                      <a:pt x="336" y="109"/>
                    </a:lnTo>
                    <a:lnTo>
                      <a:pt x="298" y="147"/>
                    </a:lnTo>
                    <a:lnTo>
                      <a:pt x="263" y="190"/>
                    </a:lnTo>
                    <a:lnTo>
                      <a:pt x="227" y="233"/>
                    </a:lnTo>
                    <a:lnTo>
                      <a:pt x="190" y="268"/>
                    </a:lnTo>
                    <a:lnTo>
                      <a:pt x="149" y="294"/>
                    </a:lnTo>
                    <a:lnTo>
                      <a:pt x="106" y="304"/>
                    </a:lnTo>
                    <a:lnTo>
                      <a:pt x="58" y="294"/>
                    </a:lnTo>
                    <a:lnTo>
                      <a:pt x="0" y="261"/>
                    </a:lnTo>
                    <a:lnTo>
                      <a:pt x="43" y="246"/>
                    </a:lnTo>
                    <a:lnTo>
                      <a:pt x="81" y="220"/>
                    </a:lnTo>
                    <a:lnTo>
                      <a:pt x="116" y="187"/>
                    </a:lnTo>
                    <a:lnTo>
                      <a:pt x="152" y="152"/>
                    </a:lnTo>
                    <a:lnTo>
                      <a:pt x="187" y="116"/>
                    </a:lnTo>
                    <a:lnTo>
                      <a:pt x="222" y="78"/>
                    </a:lnTo>
                    <a:lnTo>
                      <a:pt x="258" y="48"/>
                    </a:lnTo>
                    <a:lnTo>
                      <a:pt x="296" y="23"/>
                    </a:lnTo>
                    <a:lnTo>
                      <a:pt x="339" y="5"/>
                    </a:lnTo>
                    <a:lnTo>
                      <a:pt x="382" y="0"/>
                    </a:lnTo>
                    <a:lnTo>
                      <a:pt x="420" y="56"/>
                    </a:lnTo>
                    <a:lnTo>
                      <a:pt x="420" y="56"/>
                    </a:lnTo>
                    <a:lnTo>
                      <a:pt x="417" y="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6" name="Freeform 104"/>
              <p:cNvSpPr>
                <a:spLocks/>
              </p:cNvSpPr>
              <p:nvPr/>
            </p:nvSpPr>
            <p:spPr bwMode="auto">
              <a:xfrm>
                <a:off x="3467" y="2144"/>
                <a:ext cx="268" cy="316"/>
              </a:xfrm>
              <a:custGeom>
                <a:avLst/>
                <a:gdLst>
                  <a:gd name="T0" fmla="*/ 248 w 268"/>
                  <a:gd name="T1" fmla="*/ 98 h 316"/>
                  <a:gd name="T2" fmla="*/ 255 w 268"/>
                  <a:gd name="T3" fmla="*/ 111 h 316"/>
                  <a:gd name="T4" fmla="*/ 260 w 268"/>
                  <a:gd name="T5" fmla="*/ 124 h 316"/>
                  <a:gd name="T6" fmla="*/ 265 w 268"/>
                  <a:gd name="T7" fmla="*/ 136 h 316"/>
                  <a:gd name="T8" fmla="*/ 265 w 268"/>
                  <a:gd name="T9" fmla="*/ 151 h 316"/>
                  <a:gd name="T10" fmla="*/ 268 w 268"/>
                  <a:gd name="T11" fmla="*/ 167 h 316"/>
                  <a:gd name="T12" fmla="*/ 265 w 268"/>
                  <a:gd name="T13" fmla="*/ 182 h 316"/>
                  <a:gd name="T14" fmla="*/ 265 w 268"/>
                  <a:gd name="T15" fmla="*/ 197 h 316"/>
                  <a:gd name="T16" fmla="*/ 263 w 268"/>
                  <a:gd name="T17" fmla="*/ 212 h 316"/>
                  <a:gd name="T18" fmla="*/ 260 w 268"/>
                  <a:gd name="T19" fmla="*/ 227 h 316"/>
                  <a:gd name="T20" fmla="*/ 255 w 268"/>
                  <a:gd name="T21" fmla="*/ 240 h 316"/>
                  <a:gd name="T22" fmla="*/ 253 w 268"/>
                  <a:gd name="T23" fmla="*/ 250 h 316"/>
                  <a:gd name="T24" fmla="*/ 250 w 268"/>
                  <a:gd name="T25" fmla="*/ 258 h 316"/>
                  <a:gd name="T26" fmla="*/ 245 w 268"/>
                  <a:gd name="T27" fmla="*/ 265 h 316"/>
                  <a:gd name="T28" fmla="*/ 238 w 268"/>
                  <a:gd name="T29" fmla="*/ 273 h 316"/>
                  <a:gd name="T30" fmla="*/ 233 w 268"/>
                  <a:gd name="T31" fmla="*/ 281 h 316"/>
                  <a:gd name="T32" fmla="*/ 225 w 268"/>
                  <a:gd name="T33" fmla="*/ 286 h 316"/>
                  <a:gd name="T34" fmla="*/ 217 w 268"/>
                  <a:gd name="T35" fmla="*/ 291 h 316"/>
                  <a:gd name="T36" fmla="*/ 210 w 268"/>
                  <a:gd name="T37" fmla="*/ 298 h 316"/>
                  <a:gd name="T38" fmla="*/ 202 w 268"/>
                  <a:gd name="T39" fmla="*/ 303 h 316"/>
                  <a:gd name="T40" fmla="*/ 195 w 268"/>
                  <a:gd name="T41" fmla="*/ 308 h 316"/>
                  <a:gd name="T42" fmla="*/ 179 w 268"/>
                  <a:gd name="T43" fmla="*/ 313 h 316"/>
                  <a:gd name="T44" fmla="*/ 167 w 268"/>
                  <a:gd name="T45" fmla="*/ 316 h 316"/>
                  <a:gd name="T46" fmla="*/ 152 w 268"/>
                  <a:gd name="T47" fmla="*/ 316 h 316"/>
                  <a:gd name="T48" fmla="*/ 136 w 268"/>
                  <a:gd name="T49" fmla="*/ 313 h 316"/>
                  <a:gd name="T50" fmla="*/ 121 w 268"/>
                  <a:gd name="T51" fmla="*/ 311 h 316"/>
                  <a:gd name="T52" fmla="*/ 106 w 268"/>
                  <a:gd name="T53" fmla="*/ 306 h 316"/>
                  <a:gd name="T54" fmla="*/ 93 w 268"/>
                  <a:gd name="T55" fmla="*/ 298 h 316"/>
                  <a:gd name="T56" fmla="*/ 78 w 268"/>
                  <a:gd name="T57" fmla="*/ 291 h 316"/>
                  <a:gd name="T58" fmla="*/ 66 w 268"/>
                  <a:gd name="T59" fmla="*/ 278 h 316"/>
                  <a:gd name="T60" fmla="*/ 53 w 268"/>
                  <a:gd name="T61" fmla="*/ 265 h 316"/>
                  <a:gd name="T62" fmla="*/ 35 w 268"/>
                  <a:gd name="T63" fmla="*/ 243 h 316"/>
                  <a:gd name="T64" fmla="*/ 23 w 268"/>
                  <a:gd name="T65" fmla="*/ 220 h 316"/>
                  <a:gd name="T66" fmla="*/ 10 w 268"/>
                  <a:gd name="T67" fmla="*/ 197 h 316"/>
                  <a:gd name="T68" fmla="*/ 5 w 268"/>
                  <a:gd name="T69" fmla="*/ 172 h 316"/>
                  <a:gd name="T70" fmla="*/ 0 w 268"/>
                  <a:gd name="T71" fmla="*/ 146 h 316"/>
                  <a:gd name="T72" fmla="*/ 0 w 268"/>
                  <a:gd name="T73" fmla="*/ 119 h 316"/>
                  <a:gd name="T74" fmla="*/ 0 w 268"/>
                  <a:gd name="T75" fmla="*/ 93 h 316"/>
                  <a:gd name="T76" fmla="*/ 7 w 268"/>
                  <a:gd name="T77" fmla="*/ 68 h 316"/>
                  <a:gd name="T78" fmla="*/ 15 w 268"/>
                  <a:gd name="T79" fmla="*/ 43 h 316"/>
                  <a:gd name="T80" fmla="*/ 28 w 268"/>
                  <a:gd name="T81" fmla="*/ 17 h 316"/>
                  <a:gd name="T82" fmla="*/ 53 w 268"/>
                  <a:gd name="T83" fmla="*/ 7 h 316"/>
                  <a:gd name="T84" fmla="*/ 78 w 268"/>
                  <a:gd name="T85" fmla="*/ 0 h 316"/>
                  <a:gd name="T86" fmla="*/ 104 w 268"/>
                  <a:gd name="T87" fmla="*/ 0 h 316"/>
                  <a:gd name="T88" fmla="*/ 126 w 268"/>
                  <a:gd name="T89" fmla="*/ 2 h 316"/>
                  <a:gd name="T90" fmla="*/ 152 w 268"/>
                  <a:gd name="T91" fmla="*/ 10 h 316"/>
                  <a:gd name="T92" fmla="*/ 174 w 268"/>
                  <a:gd name="T93" fmla="*/ 22 h 316"/>
                  <a:gd name="T94" fmla="*/ 197 w 268"/>
                  <a:gd name="T95" fmla="*/ 38 h 316"/>
                  <a:gd name="T96" fmla="*/ 217 w 268"/>
                  <a:gd name="T97" fmla="*/ 55 h 316"/>
                  <a:gd name="T98" fmla="*/ 235 w 268"/>
                  <a:gd name="T99" fmla="*/ 76 h 316"/>
                  <a:gd name="T100" fmla="*/ 250 w 268"/>
                  <a:gd name="T101" fmla="*/ 98 h 316"/>
                  <a:gd name="T102" fmla="*/ 250 w 268"/>
                  <a:gd name="T103" fmla="*/ 98 h 316"/>
                  <a:gd name="T104" fmla="*/ 248 w 268"/>
                  <a:gd name="T105" fmla="*/ 98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8" h="316">
                    <a:moveTo>
                      <a:pt x="248" y="98"/>
                    </a:moveTo>
                    <a:lnTo>
                      <a:pt x="255" y="111"/>
                    </a:lnTo>
                    <a:lnTo>
                      <a:pt x="260" y="124"/>
                    </a:lnTo>
                    <a:lnTo>
                      <a:pt x="265" y="136"/>
                    </a:lnTo>
                    <a:lnTo>
                      <a:pt x="265" y="151"/>
                    </a:lnTo>
                    <a:lnTo>
                      <a:pt x="268" y="167"/>
                    </a:lnTo>
                    <a:lnTo>
                      <a:pt x="265" y="182"/>
                    </a:lnTo>
                    <a:lnTo>
                      <a:pt x="265" y="197"/>
                    </a:lnTo>
                    <a:lnTo>
                      <a:pt x="263" y="212"/>
                    </a:lnTo>
                    <a:lnTo>
                      <a:pt x="260" y="227"/>
                    </a:lnTo>
                    <a:lnTo>
                      <a:pt x="255" y="240"/>
                    </a:lnTo>
                    <a:lnTo>
                      <a:pt x="253" y="250"/>
                    </a:lnTo>
                    <a:lnTo>
                      <a:pt x="250" y="258"/>
                    </a:lnTo>
                    <a:lnTo>
                      <a:pt x="245" y="265"/>
                    </a:lnTo>
                    <a:lnTo>
                      <a:pt x="238" y="273"/>
                    </a:lnTo>
                    <a:lnTo>
                      <a:pt x="233" y="281"/>
                    </a:lnTo>
                    <a:lnTo>
                      <a:pt x="225" y="286"/>
                    </a:lnTo>
                    <a:lnTo>
                      <a:pt x="217" y="291"/>
                    </a:lnTo>
                    <a:lnTo>
                      <a:pt x="210" y="298"/>
                    </a:lnTo>
                    <a:lnTo>
                      <a:pt x="202" y="303"/>
                    </a:lnTo>
                    <a:lnTo>
                      <a:pt x="195" y="308"/>
                    </a:lnTo>
                    <a:lnTo>
                      <a:pt x="179" y="313"/>
                    </a:lnTo>
                    <a:lnTo>
                      <a:pt x="167" y="316"/>
                    </a:lnTo>
                    <a:lnTo>
                      <a:pt x="152" y="316"/>
                    </a:lnTo>
                    <a:lnTo>
                      <a:pt x="136" y="313"/>
                    </a:lnTo>
                    <a:lnTo>
                      <a:pt x="121" y="311"/>
                    </a:lnTo>
                    <a:lnTo>
                      <a:pt x="106" y="306"/>
                    </a:lnTo>
                    <a:lnTo>
                      <a:pt x="93" y="298"/>
                    </a:lnTo>
                    <a:lnTo>
                      <a:pt x="78" y="291"/>
                    </a:lnTo>
                    <a:lnTo>
                      <a:pt x="66" y="278"/>
                    </a:lnTo>
                    <a:lnTo>
                      <a:pt x="53" y="265"/>
                    </a:lnTo>
                    <a:lnTo>
                      <a:pt x="35" y="243"/>
                    </a:lnTo>
                    <a:lnTo>
                      <a:pt x="23" y="220"/>
                    </a:lnTo>
                    <a:lnTo>
                      <a:pt x="10" y="197"/>
                    </a:lnTo>
                    <a:lnTo>
                      <a:pt x="5" y="172"/>
                    </a:lnTo>
                    <a:lnTo>
                      <a:pt x="0" y="146"/>
                    </a:lnTo>
                    <a:lnTo>
                      <a:pt x="0" y="119"/>
                    </a:lnTo>
                    <a:lnTo>
                      <a:pt x="0" y="93"/>
                    </a:lnTo>
                    <a:lnTo>
                      <a:pt x="7" y="68"/>
                    </a:lnTo>
                    <a:lnTo>
                      <a:pt x="15" y="43"/>
                    </a:lnTo>
                    <a:lnTo>
                      <a:pt x="28" y="17"/>
                    </a:lnTo>
                    <a:lnTo>
                      <a:pt x="53" y="7"/>
                    </a:lnTo>
                    <a:lnTo>
                      <a:pt x="78" y="0"/>
                    </a:lnTo>
                    <a:lnTo>
                      <a:pt x="104" y="0"/>
                    </a:lnTo>
                    <a:lnTo>
                      <a:pt x="126" y="2"/>
                    </a:lnTo>
                    <a:lnTo>
                      <a:pt x="152" y="10"/>
                    </a:lnTo>
                    <a:lnTo>
                      <a:pt x="174" y="22"/>
                    </a:lnTo>
                    <a:lnTo>
                      <a:pt x="197" y="38"/>
                    </a:lnTo>
                    <a:lnTo>
                      <a:pt x="217" y="55"/>
                    </a:lnTo>
                    <a:lnTo>
                      <a:pt x="235" y="76"/>
                    </a:lnTo>
                    <a:lnTo>
                      <a:pt x="250" y="98"/>
                    </a:lnTo>
                    <a:lnTo>
                      <a:pt x="250" y="98"/>
                    </a:lnTo>
                    <a:lnTo>
                      <a:pt x="248" y="9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7" name="Freeform 105"/>
              <p:cNvSpPr>
                <a:spLocks/>
              </p:cNvSpPr>
              <p:nvPr/>
            </p:nvSpPr>
            <p:spPr bwMode="auto">
              <a:xfrm>
                <a:off x="3960" y="2156"/>
                <a:ext cx="210" cy="709"/>
              </a:xfrm>
              <a:custGeom>
                <a:avLst/>
                <a:gdLst>
                  <a:gd name="T0" fmla="*/ 198 w 210"/>
                  <a:gd name="T1" fmla="*/ 134 h 709"/>
                  <a:gd name="T2" fmla="*/ 210 w 210"/>
                  <a:gd name="T3" fmla="*/ 269 h 709"/>
                  <a:gd name="T4" fmla="*/ 203 w 210"/>
                  <a:gd name="T5" fmla="*/ 400 h 709"/>
                  <a:gd name="T6" fmla="*/ 177 w 210"/>
                  <a:gd name="T7" fmla="*/ 529 h 709"/>
                  <a:gd name="T8" fmla="*/ 132 w 210"/>
                  <a:gd name="T9" fmla="*/ 651 h 709"/>
                  <a:gd name="T10" fmla="*/ 99 w 210"/>
                  <a:gd name="T11" fmla="*/ 684 h 709"/>
                  <a:gd name="T12" fmla="*/ 94 w 210"/>
                  <a:gd name="T13" fmla="*/ 636 h 709"/>
                  <a:gd name="T14" fmla="*/ 89 w 210"/>
                  <a:gd name="T15" fmla="*/ 593 h 709"/>
                  <a:gd name="T16" fmla="*/ 81 w 210"/>
                  <a:gd name="T17" fmla="*/ 550 h 709"/>
                  <a:gd name="T18" fmla="*/ 76 w 210"/>
                  <a:gd name="T19" fmla="*/ 501 h 709"/>
                  <a:gd name="T20" fmla="*/ 84 w 210"/>
                  <a:gd name="T21" fmla="*/ 474 h 709"/>
                  <a:gd name="T22" fmla="*/ 99 w 210"/>
                  <a:gd name="T23" fmla="*/ 469 h 709"/>
                  <a:gd name="T24" fmla="*/ 114 w 210"/>
                  <a:gd name="T25" fmla="*/ 458 h 709"/>
                  <a:gd name="T26" fmla="*/ 124 w 210"/>
                  <a:gd name="T27" fmla="*/ 446 h 709"/>
                  <a:gd name="T28" fmla="*/ 134 w 210"/>
                  <a:gd name="T29" fmla="*/ 431 h 709"/>
                  <a:gd name="T30" fmla="*/ 142 w 210"/>
                  <a:gd name="T31" fmla="*/ 405 h 709"/>
                  <a:gd name="T32" fmla="*/ 134 w 210"/>
                  <a:gd name="T33" fmla="*/ 380 h 709"/>
                  <a:gd name="T34" fmla="*/ 114 w 210"/>
                  <a:gd name="T35" fmla="*/ 360 h 709"/>
                  <a:gd name="T36" fmla="*/ 89 w 210"/>
                  <a:gd name="T37" fmla="*/ 345 h 709"/>
                  <a:gd name="T38" fmla="*/ 66 w 210"/>
                  <a:gd name="T39" fmla="*/ 327 h 709"/>
                  <a:gd name="T40" fmla="*/ 58 w 210"/>
                  <a:gd name="T41" fmla="*/ 296 h 709"/>
                  <a:gd name="T42" fmla="*/ 63 w 210"/>
                  <a:gd name="T43" fmla="*/ 253 h 709"/>
                  <a:gd name="T44" fmla="*/ 74 w 210"/>
                  <a:gd name="T45" fmla="*/ 213 h 709"/>
                  <a:gd name="T46" fmla="*/ 89 w 210"/>
                  <a:gd name="T47" fmla="*/ 175 h 709"/>
                  <a:gd name="T48" fmla="*/ 106 w 210"/>
                  <a:gd name="T49" fmla="*/ 137 h 709"/>
                  <a:gd name="T50" fmla="*/ 101 w 210"/>
                  <a:gd name="T51" fmla="*/ 104 h 709"/>
                  <a:gd name="T52" fmla="*/ 71 w 210"/>
                  <a:gd name="T53" fmla="*/ 129 h 709"/>
                  <a:gd name="T54" fmla="*/ 53 w 210"/>
                  <a:gd name="T55" fmla="*/ 157 h 709"/>
                  <a:gd name="T56" fmla="*/ 43 w 210"/>
                  <a:gd name="T57" fmla="*/ 188 h 709"/>
                  <a:gd name="T58" fmla="*/ 38 w 210"/>
                  <a:gd name="T59" fmla="*/ 220 h 709"/>
                  <a:gd name="T60" fmla="*/ 31 w 210"/>
                  <a:gd name="T61" fmla="*/ 253 h 709"/>
                  <a:gd name="T62" fmla="*/ 23 w 210"/>
                  <a:gd name="T63" fmla="*/ 198 h 709"/>
                  <a:gd name="T64" fmla="*/ 8 w 210"/>
                  <a:gd name="T65" fmla="*/ 142 h 709"/>
                  <a:gd name="T66" fmla="*/ 0 w 210"/>
                  <a:gd name="T67" fmla="*/ 89 h 709"/>
                  <a:gd name="T68" fmla="*/ 10 w 210"/>
                  <a:gd name="T69" fmla="*/ 43 h 709"/>
                  <a:gd name="T70" fmla="*/ 56 w 210"/>
                  <a:gd name="T71" fmla="*/ 5 h 709"/>
                  <a:gd name="T72" fmla="*/ 89 w 210"/>
                  <a:gd name="T73" fmla="*/ 0 h 709"/>
                  <a:gd name="T74" fmla="*/ 117 w 210"/>
                  <a:gd name="T75" fmla="*/ 10 h 709"/>
                  <a:gd name="T76" fmla="*/ 142 w 210"/>
                  <a:gd name="T77" fmla="*/ 26 h 709"/>
                  <a:gd name="T78" fmla="*/ 165 w 210"/>
                  <a:gd name="T79" fmla="*/ 46 h 709"/>
                  <a:gd name="T80" fmla="*/ 182 w 210"/>
                  <a:gd name="T81" fmla="*/ 69 h 709"/>
                  <a:gd name="T82" fmla="*/ 182 w 210"/>
                  <a:gd name="T83" fmla="*/ 6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0" h="709">
                    <a:moveTo>
                      <a:pt x="182" y="66"/>
                    </a:moveTo>
                    <a:lnTo>
                      <a:pt x="198" y="134"/>
                    </a:lnTo>
                    <a:lnTo>
                      <a:pt x="205" y="203"/>
                    </a:lnTo>
                    <a:lnTo>
                      <a:pt x="210" y="269"/>
                    </a:lnTo>
                    <a:lnTo>
                      <a:pt x="208" y="337"/>
                    </a:lnTo>
                    <a:lnTo>
                      <a:pt x="203" y="400"/>
                    </a:lnTo>
                    <a:lnTo>
                      <a:pt x="192" y="466"/>
                    </a:lnTo>
                    <a:lnTo>
                      <a:pt x="177" y="529"/>
                    </a:lnTo>
                    <a:lnTo>
                      <a:pt x="155" y="590"/>
                    </a:lnTo>
                    <a:lnTo>
                      <a:pt x="132" y="651"/>
                    </a:lnTo>
                    <a:lnTo>
                      <a:pt x="101" y="709"/>
                    </a:lnTo>
                    <a:lnTo>
                      <a:pt x="99" y="684"/>
                    </a:lnTo>
                    <a:lnTo>
                      <a:pt x="96" y="658"/>
                    </a:lnTo>
                    <a:lnTo>
                      <a:pt x="94" y="636"/>
                    </a:lnTo>
                    <a:lnTo>
                      <a:pt x="91" y="613"/>
                    </a:lnTo>
                    <a:lnTo>
                      <a:pt x="89" y="593"/>
                    </a:lnTo>
                    <a:lnTo>
                      <a:pt x="84" y="570"/>
                    </a:lnTo>
                    <a:lnTo>
                      <a:pt x="81" y="550"/>
                    </a:lnTo>
                    <a:lnTo>
                      <a:pt x="79" y="524"/>
                    </a:lnTo>
                    <a:lnTo>
                      <a:pt x="76" y="501"/>
                    </a:lnTo>
                    <a:lnTo>
                      <a:pt x="74" y="476"/>
                    </a:lnTo>
                    <a:lnTo>
                      <a:pt x="84" y="474"/>
                    </a:lnTo>
                    <a:lnTo>
                      <a:pt x="91" y="471"/>
                    </a:lnTo>
                    <a:lnTo>
                      <a:pt x="99" y="469"/>
                    </a:lnTo>
                    <a:lnTo>
                      <a:pt x="106" y="463"/>
                    </a:lnTo>
                    <a:lnTo>
                      <a:pt x="114" y="458"/>
                    </a:lnTo>
                    <a:lnTo>
                      <a:pt x="119" y="451"/>
                    </a:lnTo>
                    <a:lnTo>
                      <a:pt x="124" y="446"/>
                    </a:lnTo>
                    <a:lnTo>
                      <a:pt x="129" y="438"/>
                    </a:lnTo>
                    <a:lnTo>
                      <a:pt x="134" y="431"/>
                    </a:lnTo>
                    <a:lnTo>
                      <a:pt x="137" y="423"/>
                    </a:lnTo>
                    <a:lnTo>
                      <a:pt x="142" y="405"/>
                    </a:lnTo>
                    <a:lnTo>
                      <a:pt x="139" y="393"/>
                    </a:lnTo>
                    <a:lnTo>
                      <a:pt x="134" y="380"/>
                    </a:lnTo>
                    <a:lnTo>
                      <a:pt x="127" y="370"/>
                    </a:lnTo>
                    <a:lnTo>
                      <a:pt x="114" y="360"/>
                    </a:lnTo>
                    <a:lnTo>
                      <a:pt x="101" y="352"/>
                    </a:lnTo>
                    <a:lnTo>
                      <a:pt x="89" y="345"/>
                    </a:lnTo>
                    <a:lnTo>
                      <a:pt x="76" y="334"/>
                    </a:lnTo>
                    <a:lnTo>
                      <a:pt x="66" y="327"/>
                    </a:lnTo>
                    <a:lnTo>
                      <a:pt x="56" y="317"/>
                    </a:lnTo>
                    <a:lnTo>
                      <a:pt x="58" y="296"/>
                    </a:lnTo>
                    <a:lnTo>
                      <a:pt x="61" y="274"/>
                    </a:lnTo>
                    <a:lnTo>
                      <a:pt x="63" y="253"/>
                    </a:lnTo>
                    <a:lnTo>
                      <a:pt x="68" y="233"/>
                    </a:lnTo>
                    <a:lnTo>
                      <a:pt x="74" y="213"/>
                    </a:lnTo>
                    <a:lnTo>
                      <a:pt x="81" y="195"/>
                    </a:lnTo>
                    <a:lnTo>
                      <a:pt x="89" y="175"/>
                    </a:lnTo>
                    <a:lnTo>
                      <a:pt x="96" y="157"/>
                    </a:lnTo>
                    <a:lnTo>
                      <a:pt x="106" y="137"/>
                    </a:lnTo>
                    <a:lnTo>
                      <a:pt x="119" y="119"/>
                    </a:lnTo>
                    <a:lnTo>
                      <a:pt x="101" y="104"/>
                    </a:lnTo>
                    <a:lnTo>
                      <a:pt x="84" y="117"/>
                    </a:lnTo>
                    <a:lnTo>
                      <a:pt x="71" y="129"/>
                    </a:lnTo>
                    <a:lnTo>
                      <a:pt x="61" y="142"/>
                    </a:lnTo>
                    <a:lnTo>
                      <a:pt x="53" y="157"/>
                    </a:lnTo>
                    <a:lnTo>
                      <a:pt x="48" y="172"/>
                    </a:lnTo>
                    <a:lnTo>
                      <a:pt x="43" y="188"/>
                    </a:lnTo>
                    <a:lnTo>
                      <a:pt x="41" y="205"/>
                    </a:lnTo>
                    <a:lnTo>
                      <a:pt x="38" y="220"/>
                    </a:lnTo>
                    <a:lnTo>
                      <a:pt x="33" y="238"/>
                    </a:lnTo>
                    <a:lnTo>
                      <a:pt x="31" y="253"/>
                    </a:lnTo>
                    <a:lnTo>
                      <a:pt x="28" y="226"/>
                    </a:lnTo>
                    <a:lnTo>
                      <a:pt x="23" y="198"/>
                    </a:lnTo>
                    <a:lnTo>
                      <a:pt x="15" y="170"/>
                    </a:lnTo>
                    <a:lnTo>
                      <a:pt x="8" y="142"/>
                    </a:lnTo>
                    <a:lnTo>
                      <a:pt x="3" y="114"/>
                    </a:lnTo>
                    <a:lnTo>
                      <a:pt x="0" y="89"/>
                    </a:lnTo>
                    <a:lnTo>
                      <a:pt x="3" y="64"/>
                    </a:lnTo>
                    <a:lnTo>
                      <a:pt x="10" y="43"/>
                    </a:lnTo>
                    <a:lnTo>
                      <a:pt x="28" y="23"/>
                    </a:lnTo>
                    <a:lnTo>
                      <a:pt x="56" y="5"/>
                    </a:lnTo>
                    <a:lnTo>
                      <a:pt x="74" y="0"/>
                    </a:lnTo>
                    <a:lnTo>
                      <a:pt x="89" y="0"/>
                    </a:lnTo>
                    <a:lnTo>
                      <a:pt x="104" y="3"/>
                    </a:lnTo>
                    <a:lnTo>
                      <a:pt x="117" y="10"/>
                    </a:lnTo>
                    <a:lnTo>
                      <a:pt x="129" y="18"/>
                    </a:lnTo>
                    <a:lnTo>
                      <a:pt x="142" y="26"/>
                    </a:lnTo>
                    <a:lnTo>
                      <a:pt x="152" y="36"/>
                    </a:lnTo>
                    <a:lnTo>
                      <a:pt x="165" y="46"/>
                    </a:lnTo>
                    <a:lnTo>
                      <a:pt x="172" y="58"/>
                    </a:lnTo>
                    <a:lnTo>
                      <a:pt x="182" y="69"/>
                    </a:lnTo>
                    <a:lnTo>
                      <a:pt x="182" y="69"/>
                    </a:lnTo>
                    <a:lnTo>
                      <a:pt x="182" y="66"/>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8" name="Freeform 106"/>
              <p:cNvSpPr>
                <a:spLocks/>
              </p:cNvSpPr>
              <p:nvPr/>
            </p:nvSpPr>
            <p:spPr bwMode="auto">
              <a:xfrm>
                <a:off x="3492" y="2171"/>
                <a:ext cx="208" cy="243"/>
              </a:xfrm>
              <a:custGeom>
                <a:avLst/>
                <a:gdLst>
                  <a:gd name="T0" fmla="*/ 96 w 208"/>
                  <a:gd name="T1" fmla="*/ 122 h 243"/>
                  <a:gd name="T2" fmla="*/ 111 w 208"/>
                  <a:gd name="T3" fmla="*/ 127 h 243"/>
                  <a:gd name="T4" fmla="*/ 124 w 208"/>
                  <a:gd name="T5" fmla="*/ 127 h 243"/>
                  <a:gd name="T6" fmla="*/ 134 w 208"/>
                  <a:gd name="T7" fmla="*/ 122 h 243"/>
                  <a:gd name="T8" fmla="*/ 144 w 208"/>
                  <a:gd name="T9" fmla="*/ 114 h 243"/>
                  <a:gd name="T10" fmla="*/ 154 w 208"/>
                  <a:gd name="T11" fmla="*/ 107 h 243"/>
                  <a:gd name="T12" fmla="*/ 162 w 208"/>
                  <a:gd name="T13" fmla="*/ 97 h 243"/>
                  <a:gd name="T14" fmla="*/ 170 w 208"/>
                  <a:gd name="T15" fmla="*/ 87 h 243"/>
                  <a:gd name="T16" fmla="*/ 177 w 208"/>
                  <a:gd name="T17" fmla="*/ 76 h 243"/>
                  <a:gd name="T18" fmla="*/ 182 w 208"/>
                  <a:gd name="T19" fmla="*/ 69 h 243"/>
                  <a:gd name="T20" fmla="*/ 187 w 208"/>
                  <a:gd name="T21" fmla="*/ 61 h 243"/>
                  <a:gd name="T22" fmla="*/ 195 w 208"/>
                  <a:gd name="T23" fmla="*/ 76 h 243"/>
                  <a:gd name="T24" fmla="*/ 200 w 208"/>
                  <a:gd name="T25" fmla="*/ 94 h 243"/>
                  <a:gd name="T26" fmla="*/ 202 w 208"/>
                  <a:gd name="T27" fmla="*/ 109 h 243"/>
                  <a:gd name="T28" fmla="*/ 205 w 208"/>
                  <a:gd name="T29" fmla="*/ 124 h 243"/>
                  <a:gd name="T30" fmla="*/ 208 w 208"/>
                  <a:gd name="T31" fmla="*/ 142 h 243"/>
                  <a:gd name="T32" fmla="*/ 205 w 208"/>
                  <a:gd name="T33" fmla="*/ 157 h 243"/>
                  <a:gd name="T34" fmla="*/ 202 w 208"/>
                  <a:gd name="T35" fmla="*/ 175 h 243"/>
                  <a:gd name="T36" fmla="*/ 200 w 208"/>
                  <a:gd name="T37" fmla="*/ 190 h 243"/>
                  <a:gd name="T38" fmla="*/ 195 w 208"/>
                  <a:gd name="T39" fmla="*/ 208 h 243"/>
                  <a:gd name="T40" fmla="*/ 187 w 208"/>
                  <a:gd name="T41" fmla="*/ 223 h 243"/>
                  <a:gd name="T42" fmla="*/ 175 w 208"/>
                  <a:gd name="T43" fmla="*/ 231 h 243"/>
                  <a:gd name="T44" fmla="*/ 165 w 208"/>
                  <a:gd name="T45" fmla="*/ 236 h 243"/>
                  <a:gd name="T46" fmla="*/ 152 w 208"/>
                  <a:gd name="T47" fmla="*/ 241 h 243"/>
                  <a:gd name="T48" fmla="*/ 142 w 208"/>
                  <a:gd name="T49" fmla="*/ 243 h 243"/>
                  <a:gd name="T50" fmla="*/ 129 w 208"/>
                  <a:gd name="T51" fmla="*/ 243 h 243"/>
                  <a:gd name="T52" fmla="*/ 119 w 208"/>
                  <a:gd name="T53" fmla="*/ 243 h 243"/>
                  <a:gd name="T54" fmla="*/ 106 w 208"/>
                  <a:gd name="T55" fmla="*/ 243 h 243"/>
                  <a:gd name="T56" fmla="*/ 94 w 208"/>
                  <a:gd name="T57" fmla="*/ 238 h 243"/>
                  <a:gd name="T58" fmla="*/ 84 w 208"/>
                  <a:gd name="T59" fmla="*/ 236 h 243"/>
                  <a:gd name="T60" fmla="*/ 73 w 208"/>
                  <a:gd name="T61" fmla="*/ 231 h 243"/>
                  <a:gd name="T62" fmla="*/ 58 w 208"/>
                  <a:gd name="T63" fmla="*/ 221 h 243"/>
                  <a:gd name="T64" fmla="*/ 48 w 208"/>
                  <a:gd name="T65" fmla="*/ 208 h 243"/>
                  <a:gd name="T66" fmla="*/ 38 w 208"/>
                  <a:gd name="T67" fmla="*/ 195 h 243"/>
                  <a:gd name="T68" fmla="*/ 28 w 208"/>
                  <a:gd name="T69" fmla="*/ 183 h 243"/>
                  <a:gd name="T70" fmla="*/ 20 w 208"/>
                  <a:gd name="T71" fmla="*/ 170 h 243"/>
                  <a:gd name="T72" fmla="*/ 13 w 208"/>
                  <a:gd name="T73" fmla="*/ 155 h 243"/>
                  <a:gd name="T74" fmla="*/ 8 w 208"/>
                  <a:gd name="T75" fmla="*/ 142 h 243"/>
                  <a:gd name="T76" fmla="*/ 5 w 208"/>
                  <a:gd name="T77" fmla="*/ 127 h 243"/>
                  <a:gd name="T78" fmla="*/ 3 w 208"/>
                  <a:gd name="T79" fmla="*/ 112 h 243"/>
                  <a:gd name="T80" fmla="*/ 3 w 208"/>
                  <a:gd name="T81" fmla="*/ 97 h 243"/>
                  <a:gd name="T82" fmla="*/ 0 w 208"/>
                  <a:gd name="T83" fmla="*/ 87 h 243"/>
                  <a:gd name="T84" fmla="*/ 0 w 208"/>
                  <a:gd name="T85" fmla="*/ 74 h 243"/>
                  <a:gd name="T86" fmla="*/ 0 w 208"/>
                  <a:gd name="T87" fmla="*/ 64 h 243"/>
                  <a:gd name="T88" fmla="*/ 3 w 208"/>
                  <a:gd name="T89" fmla="*/ 56 h 243"/>
                  <a:gd name="T90" fmla="*/ 8 w 208"/>
                  <a:gd name="T91" fmla="*/ 46 h 243"/>
                  <a:gd name="T92" fmla="*/ 10 w 208"/>
                  <a:gd name="T93" fmla="*/ 38 h 243"/>
                  <a:gd name="T94" fmla="*/ 15 w 208"/>
                  <a:gd name="T95" fmla="*/ 28 h 243"/>
                  <a:gd name="T96" fmla="*/ 20 w 208"/>
                  <a:gd name="T97" fmla="*/ 21 h 243"/>
                  <a:gd name="T98" fmla="*/ 23 w 208"/>
                  <a:gd name="T99" fmla="*/ 11 h 243"/>
                  <a:gd name="T100" fmla="*/ 28 w 208"/>
                  <a:gd name="T101" fmla="*/ 0 h 243"/>
                  <a:gd name="T102" fmla="*/ 30 w 208"/>
                  <a:gd name="T103" fmla="*/ 11 h 243"/>
                  <a:gd name="T104" fmla="*/ 33 w 208"/>
                  <a:gd name="T105" fmla="*/ 23 h 243"/>
                  <a:gd name="T106" fmla="*/ 36 w 208"/>
                  <a:gd name="T107" fmla="*/ 38 h 243"/>
                  <a:gd name="T108" fmla="*/ 38 w 208"/>
                  <a:gd name="T109" fmla="*/ 54 h 243"/>
                  <a:gd name="T110" fmla="*/ 43 w 208"/>
                  <a:gd name="T111" fmla="*/ 69 h 243"/>
                  <a:gd name="T112" fmla="*/ 48 w 208"/>
                  <a:gd name="T113" fmla="*/ 84 h 243"/>
                  <a:gd name="T114" fmla="*/ 58 w 208"/>
                  <a:gd name="T115" fmla="*/ 99 h 243"/>
                  <a:gd name="T116" fmla="*/ 68 w 208"/>
                  <a:gd name="T117" fmla="*/ 109 h 243"/>
                  <a:gd name="T118" fmla="*/ 81 w 208"/>
                  <a:gd name="T119" fmla="*/ 119 h 243"/>
                  <a:gd name="T120" fmla="*/ 99 w 208"/>
                  <a:gd name="T121" fmla="*/ 124 h 243"/>
                  <a:gd name="T122" fmla="*/ 99 w 208"/>
                  <a:gd name="T123" fmla="*/ 124 h 243"/>
                  <a:gd name="T124" fmla="*/ 96 w 208"/>
                  <a:gd name="T125" fmla="*/ 12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243">
                    <a:moveTo>
                      <a:pt x="96" y="122"/>
                    </a:moveTo>
                    <a:lnTo>
                      <a:pt x="111" y="127"/>
                    </a:lnTo>
                    <a:lnTo>
                      <a:pt x="124" y="127"/>
                    </a:lnTo>
                    <a:lnTo>
                      <a:pt x="134" y="122"/>
                    </a:lnTo>
                    <a:lnTo>
                      <a:pt x="144" y="114"/>
                    </a:lnTo>
                    <a:lnTo>
                      <a:pt x="154" y="107"/>
                    </a:lnTo>
                    <a:lnTo>
                      <a:pt x="162" y="97"/>
                    </a:lnTo>
                    <a:lnTo>
                      <a:pt x="170" y="87"/>
                    </a:lnTo>
                    <a:lnTo>
                      <a:pt x="177" y="76"/>
                    </a:lnTo>
                    <a:lnTo>
                      <a:pt x="182" y="69"/>
                    </a:lnTo>
                    <a:lnTo>
                      <a:pt x="187" y="61"/>
                    </a:lnTo>
                    <a:lnTo>
                      <a:pt x="195" y="76"/>
                    </a:lnTo>
                    <a:lnTo>
                      <a:pt x="200" y="94"/>
                    </a:lnTo>
                    <a:lnTo>
                      <a:pt x="202" y="109"/>
                    </a:lnTo>
                    <a:lnTo>
                      <a:pt x="205" y="124"/>
                    </a:lnTo>
                    <a:lnTo>
                      <a:pt x="208" y="142"/>
                    </a:lnTo>
                    <a:lnTo>
                      <a:pt x="205" y="157"/>
                    </a:lnTo>
                    <a:lnTo>
                      <a:pt x="202" y="175"/>
                    </a:lnTo>
                    <a:lnTo>
                      <a:pt x="200" y="190"/>
                    </a:lnTo>
                    <a:lnTo>
                      <a:pt x="195" y="208"/>
                    </a:lnTo>
                    <a:lnTo>
                      <a:pt x="187" y="223"/>
                    </a:lnTo>
                    <a:lnTo>
                      <a:pt x="175" y="231"/>
                    </a:lnTo>
                    <a:lnTo>
                      <a:pt x="165" y="236"/>
                    </a:lnTo>
                    <a:lnTo>
                      <a:pt x="152" y="241"/>
                    </a:lnTo>
                    <a:lnTo>
                      <a:pt x="142" y="243"/>
                    </a:lnTo>
                    <a:lnTo>
                      <a:pt x="129" y="243"/>
                    </a:lnTo>
                    <a:lnTo>
                      <a:pt x="119" y="243"/>
                    </a:lnTo>
                    <a:lnTo>
                      <a:pt x="106" y="243"/>
                    </a:lnTo>
                    <a:lnTo>
                      <a:pt x="94" y="238"/>
                    </a:lnTo>
                    <a:lnTo>
                      <a:pt x="84" y="236"/>
                    </a:lnTo>
                    <a:lnTo>
                      <a:pt x="73" y="231"/>
                    </a:lnTo>
                    <a:lnTo>
                      <a:pt x="58" y="221"/>
                    </a:lnTo>
                    <a:lnTo>
                      <a:pt x="48" y="208"/>
                    </a:lnTo>
                    <a:lnTo>
                      <a:pt x="38" y="195"/>
                    </a:lnTo>
                    <a:lnTo>
                      <a:pt x="28" y="183"/>
                    </a:lnTo>
                    <a:lnTo>
                      <a:pt x="20" y="170"/>
                    </a:lnTo>
                    <a:lnTo>
                      <a:pt x="13" y="155"/>
                    </a:lnTo>
                    <a:lnTo>
                      <a:pt x="8" y="142"/>
                    </a:lnTo>
                    <a:lnTo>
                      <a:pt x="5" y="127"/>
                    </a:lnTo>
                    <a:lnTo>
                      <a:pt x="3" y="112"/>
                    </a:lnTo>
                    <a:lnTo>
                      <a:pt x="3" y="97"/>
                    </a:lnTo>
                    <a:lnTo>
                      <a:pt x="0" y="87"/>
                    </a:lnTo>
                    <a:lnTo>
                      <a:pt x="0" y="74"/>
                    </a:lnTo>
                    <a:lnTo>
                      <a:pt x="0" y="64"/>
                    </a:lnTo>
                    <a:lnTo>
                      <a:pt x="3" y="56"/>
                    </a:lnTo>
                    <a:lnTo>
                      <a:pt x="8" y="46"/>
                    </a:lnTo>
                    <a:lnTo>
                      <a:pt x="10" y="38"/>
                    </a:lnTo>
                    <a:lnTo>
                      <a:pt x="15" y="28"/>
                    </a:lnTo>
                    <a:lnTo>
                      <a:pt x="20" y="21"/>
                    </a:lnTo>
                    <a:lnTo>
                      <a:pt x="23" y="11"/>
                    </a:lnTo>
                    <a:lnTo>
                      <a:pt x="28" y="0"/>
                    </a:lnTo>
                    <a:lnTo>
                      <a:pt x="30" y="11"/>
                    </a:lnTo>
                    <a:lnTo>
                      <a:pt x="33" y="23"/>
                    </a:lnTo>
                    <a:lnTo>
                      <a:pt x="36" y="38"/>
                    </a:lnTo>
                    <a:lnTo>
                      <a:pt x="38" y="54"/>
                    </a:lnTo>
                    <a:lnTo>
                      <a:pt x="43" y="69"/>
                    </a:lnTo>
                    <a:lnTo>
                      <a:pt x="48" y="84"/>
                    </a:lnTo>
                    <a:lnTo>
                      <a:pt x="58" y="99"/>
                    </a:lnTo>
                    <a:lnTo>
                      <a:pt x="68" y="109"/>
                    </a:lnTo>
                    <a:lnTo>
                      <a:pt x="81" y="119"/>
                    </a:lnTo>
                    <a:lnTo>
                      <a:pt x="99" y="124"/>
                    </a:lnTo>
                    <a:lnTo>
                      <a:pt x="99" y="124"/>
                    </a:lnTo>
                    <a:lnTo>
                      <a:pt x="96" y="1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59" name="Freeform 107"/>
              <p:cNvSpPr>
                <a:spLocks/>
              </p:cNvSpPr>
              <p:nvPr/>
            </p:nvSpPr>
            <p:spPr bwMode="auto">
              <a:xfrm>
                <a:off x="2427" y="2242"/>
                <a:ext cx="71" cy="365"/>
              </a:xfrm>
              <a:custGeom>
                <a:avLst/>
                <a:gdLst>
                  <a:gd name="T0" fmla="*/ 43 w 71"/>
                  <a:gd name="T1" fmla="*/ 362 h 365"/>
                  <a:gd name="T2" fmla="*/ 38 w 71"/>
                  <a:gd name="T3" fmla="*/ 365 h 365"/>
                  <a:gd name="T4" fmla="*/ 33 w 71"/>
                  <a:gd name="T5" fmla="*/ 365 h 365"/>
                  <a:gd name="T6" fmla="*/ 25 w 71"/>
                  <a:gd name="T7" fmla="*/ 362 h 365"/>
                  <a:gd name="T8" fmla="*/ 20 w 71"/>
                  <a:gd name="T9" fmla="*/ 360 h 365"/>
                  <a:gd name="T10" fmla="*/ 15 w 71"/>
                  <a:gd name="T11" fmla="*/ 355 h 365"/>
                  <a:gd name="T12" fmla="*/ 10 w 71"/>
                  <a:gd name="T13" fmla="*/ 350 h 365"/>
                  <a:gd name="T14" fmla="*/ 7 w 71"/>
                  <a:gd name="T15" fmla="*/ 345 h 365"/>
                  <a:gd name="T16" fmla="*/ 5 w 71"/>
                  <a:gd name="T17" fmla="*/ 340 h 365"/>
                  <a:gd name="T18" fmla="*/ 2 w 71"/>
                  <a:gd name="T19" fmla="*/ 334 h 365"/>
                  <a:gd name="T20" fmla="*/ 0 w 71"/>
                  <a:gd name="T21" fmla="*/ 329 h 365"/>
                  <a:gd name="T22" fmla="*/ 0 w 71"/>
                  <a:gd name="T23" fmla="*/ 296 h 365"/>
                  <a:gd name="T24" fmla="*/ 2 w 71"/>
                  <a:gd name="T25" fmla="*/ 264 h 365"/>
                  <a:gd name="T26" fmla="*/ 5 w 71"/>
                  <a:gd name="T27" fmla="*/ 228 h 365"/>
                  <a:gd name="T28" fmla="*/ 13 w 71"/>
                  <a:gd name="T29" fmla="*/ 193 h 365"/>
                  <a:gd name="T30" fmla="*/ 20 w 71"/>
                  <a:gd name="T31" fmla="*/ 160 h 365"/>
                  <a:gd name="T32" fmla="*/ 28 w 71"/>
                  <a:gd name="T33" fmla="*/ 127 h 365"/>
                  <a:gd name="T34" fmla="*/ 38 w 71"/>
                  <a:gd name="T35" fmla="*/ 94 h 365"/>
                  <a:gd name="T36" fmla="*/ 45 w 71"/>
                  <a:gd name="T37" fmla="*/ 61 h 365"/>
                  <a:gd name="T38" fmla="*/ 53 w 71"/>
                  <a:gd name="T39" fmla="*/ 31 h 365"/>
                  <a:gd name="T40" fmla="*/ 58 w 71"/>
                  <a:gd name="T41" fmla="*/ 0 h 365"/>
                  <a:gd name="T42" fmla="*/ 51 w 71"/>
                  <a:gd name="T43" fmla="*/ 38 h 365"/>
                  <a:gd name="T44" fmla="*/ 48 w 71"/>
                  <a:gd name="T45" fmla="*/ 76 h 365"/>
                  <a:gd name="T46" fmla="*/ 51 w 71"/>
                  <a:gd name="T47" fmla="*/ 112 h 365"/>
                  <a:gd name="T48" fmla="*/ 56 w 71"/>
                  <a:gd name="T49" fmla="*/ 150 h 365"/>
                  <a:gd name="T50" fmla="*/ 61 w 71"/>
                  <a:gd name="T51" fmla="*/ 185 h 365"/>
                  <a:gd name="T52" fmla="*/ 68 w 71"/>
                  <a:gd name="T53" fmla="*/ 223 h 365"/>
                  <a:gd name="T54" fmla="*/ 71 w 71"/>
                  <a:gd name="T55" fmla="*/ 259 h 365"/>
                  <a:gd name="T56" fmla="*/ 68 w 71"/>
                  <a:gd name="T57" fmla="*/ 294 h 365"/>
                  <a:gd name="T58" fmla="*/ 61 w 71"/>
                  <a:gd name="T59" fmla="*/ 329 h 365"/>
                  <a:gd name="T60" fmla="*/ 45 w 71"/>
                  <a:gd name="T61" fmla="*/ 365 h 365"/>
                  <a:gd name="T62" fmla="*/ 45 w 71"/>
                  <a:gd name="T63" fmla="*/ 365 h 365"/>
                  <a:gd name="T64" fmla="*/ 43 w 71"/>
                  <a:gd name="T65" fmla="*/ 362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365">
                    <a:moveTo>
                      <a:pt x="43" y="362"/>
                    </a:moveTo>
                    <a:lnTo>
                      <a:pt x="38" y="365"/>
                    </a:lnTo>
                    <a:lnTo>
                      <a:pt x="33" y="365"/>
                    </a:lnTo>
                    <a:lnTo>
                      <a:pt x="25" y="362"/>
                    </a:lnTo>
                    <a:lnTo>
                      <a:pt x="20" y="360"/>
                    </a:lnTo>
                    <a:lnTo>
                      <a:pt x="15" y="355"/>
                    </a:lnTo>
                    <a:lnTo>
                      <a:pt x="10" y="350"/>
                    </a:lnTo>
                    <a:lnTo>
                      <a:pt x="7" y="345"/>
                    </a:lnTo>
                    <a:lnTo>
                      <a:pt x="5" y="340"/>
                    </a:lnTo>
                    <a:lnTo>
                      <a:pt x="2" y="334"/>
                    </a:lnTo>
                    <a:lnTo>
                      <a:pt x="0" y="329"/>
                    </a:lnTo>
                    <a:lnTo>
                      <a:pt x="0" y="296"/>
                    </a:lnTo>
                    <a:lnTo>
                      <a:pt x="2" y="264"/>
                    </a:lnTo>
                    <a:lnTo>
                      <a:pt x="5" y="228"/>
                    </a:lnTo>
                    <a:lnTo>
                      <a:pt x="13" y="193"/>
                    </a:lnTo>
                    <a:lnTo>
                      <a:pt x="20" y="160"/>
                    </a:lnTo>
                    <a:lnTo>
                      <a:pt x="28" y="127"/>
                    </a:lnTo>
                    <a:lnTo>
                      <a:pt x="38" y="94"/>
                    </a:lnTo>
                    <a:lnTo>
                      <a:pt x="45" y="61"/>
                    </a:lnTo>
                    <a:lnTo>
                      <a:pt x="53" y="31"/>
                    </a:lnTo>
                    <a:lnTo>
                      <a:pt x="58" y="0"/>
                    </a:lnTo>
                    <a:lnTo>
                      <a:pt x="51" y="38"/>
                    </a:lnTo>
                    <a:lnTo>
                      <a:pt x="48" y="76"/>
                    </a:lnTo>
                    <a:lnTo>
                      <a:pt x="51" y="112"/>
                    </a:lnTo>
                    <a:lnTo>
                      <a:pt x="56" y="150"/>
                    </a:lnTo>
                    <a:lnTo>
                      <a:pt x="61" y="185"/>
                    </a:lnTo>
                    <a:lnTo>
                      <a:pt x="68" y="223"/>
                    </a:lnTo>
                    <a:lnTo>
                      <a:pt x="71" y="259"/>
                    </a:lnTo>
                    <a:lnTo>
                      <a:pt x="68" y="294"/>
                    </a:lnTo>
                    <a:lnTo>
                      <a:pt x="61" y="329"/>
                    </a:lnTo>
                    <a:lnTo>
                      <a:pt x="45" y="365"/>
                    </a:lnTo>
                    <a:lnTo>
                      <a:pt x="45" y="365"/>
                    </a:lnTo>
                    <a:lnTo>
                      <a:pt x="43" y="362"/>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0" name="Freeform 108"/>
              <p:cNvSpPr>
                <a:spLocks/>
              </p:cNvSpPr>
              <p:nvPr/>
            </p:nvSpPr>
            <p:spPr bwMode="auto">
              <a:xfrm>
                <a:off x="4782" y="2250"/>
                <a:ext cx="18" cy="35"/>
              </a:xfrm>
              <a:custGeom>
                <a:avLst/>
                <a:gdLst>
                  <a:gd name="T0" fmla="*/ 16 w 18"/>
                  <a:gd name="T1" fmla="*/ 25 h 35"/>
                  <a:gd name="T2" fmla="*/ 18 w 18"/>
                  <a:gd name="T3" fmla="*/ 33 h 35"/>
                  <a:gd name="T4" fmla="*/ 18 w 18"/>
                  <a:gd name="T5" fmla="*/ 35 h 35"/>
                  <a:gd name="T6" fmla="*/ 18 w 18"/>
                  <a:gd name="T7" fmla="*/ 35 h 35"/>
                  <a:gd name="T8" fmla="*/ 16 w 18"/>
                  <a:gd name="T9" fmla="*/ 33 h 35"/>
                  <a:gd name="T10" fmla="*/ 11 w 18"/>
                  <a:gd name="T11" fmla="*/ 28 h 35"/>
                  <a:gd name="T12" fmla="*/ 8 w 18"/>
                  <a:gd name="T13" fmla="*/ 23 h 35"/>
                  <a:gd name="T14" fmla="*/ 3 w 18"/>
                  <a:gd name="T15" fmla="*/ 15 h 35"/>
                  <a:gd name="T16" fmla="*/ 0 w 18"/>
                  <a:gd name="T17" fmla="*/ 10 h 35"/>
                  <a:gd name="T18" fmla="*/ 0 w 18"/>
                  <a:gd name="T19" fmla="*/ 5 h 35"/>
                  <a:gd name="T20" fmla="*/ 0 w 18"/>
                  <a:gd name="T21" fmla="*/ 0 h 35"/>
                  <a:gd name="T22" fmla="*/ 16 w 18"/>
                  <a:gd name="T23" fmla="*/ 25 h 35"/>
                  <a:gd name="T24" fmla="*/ 16 w 18"/>
                  <a:gd name="T25" fmla="*/ 2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5">
                    <a:moveTo>
                      <a:pt x="16" y="25"/>
                    </a:moveTo>
                    <a:lnTo>
                      <a:pt x="18" y="33"/>
                    </a:lnTo>
                    <a:lnTo>
                      <a:pt x="18" y="35"/>
                    </a:lnTo>
                    <a:lnTo>
                      <a:pt x="18" y="35"/>
                    </a:lnTo>
                    <a:lnTo>
                      <a:pt x="16" y="33"/>
                    </a:lnTo>
                    <a:lnTo>
                      <a:pt x="11" y="28"/>
                    </a:lnTo>
                    <a:lnTo>
                      <a:pt x="8" y="23"/>
                    </a:lnTo>
                    <a:lnTo>
                      <a:pt x="3" y="15"/>
                    </a:lnTo>
                    <a:lnTo>
                      <a:pt x="0" y="10"/>
                    </a:lnTo>
                    <a:lnTo>
                      <a:pt x="0" y="5"/>
                    </a:lnTo>
                    <a:lnTo>
                      <a:pt x="0" y="0"/>
                    </a:lnTo>
                    <a:lnTo>
                      <a:pt x="16" y="25"/>
                    </a:lnTo>
                    <a:lnTo>
                      <a:pt x="16"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1" name="Freeform 109"/>
              <p:cNvSpPr>
                <a:spLocks/>
              </p:cNvSpPr>
              <p:nvPr/>
            </p:nvSpPr>
            <p:spPr bwMode="auto">
              <a:xfrm>
                <a:off x="2672" y="2260"/>
                <a:ext cx="286" cy="365"/>
              </a:xfrm>
              <a:custGeom>
                <a:avLst/>
                <a:gdLst>
                  <a:gd name="T0" fmla="*/ 276 w 286"/>
                  <a:gd name="T1" fmla="*/ 79 h 365"/>
                  <a:gd name="T2" fmla="*/ 284 w 286"/>
                  <a:gd name="T3" fmla="*/ 104 h 365"/>
                  <a:gd name="T4" fmla="*/ 286 w 286"/>
                  <a:gd name="T5" fmla="*/ 127 h 365"/>
                  <a:gd name="T6" fmla="*/ 286 w 286"/>
                  <a:gd name="T7" fmla="*/ 149 h 365"/>
                  <a:gd name="T8" fmla="*/ 284 w 286"/>
                  <a:gd name="T9" fmla="*/ 172 h 365"/>
                  <a:gd name="T10" fmla="*/ 281 w 286"/>
                  <a:gd name="T11" fmla="*/ 195 h 365"/>
                  <a:gd name="T12" fmla="*/ 274 w 286"/>
                  <a:gd name="T13" fmla="*/ 218 h 365"/>
                  <a:gd name="T14" fmla="*/ 266 w 286"/>
                  <a:gd name="T15" fmla="*/ 238 h 365"/>
                  <a:gd name="T16" fmla="*/ 258 w 286"/>
                  <a:gd name="T17" fmla="*/ 261 h 365"/>
                  <a:gd name="T18" fmla="*/ 251 w 286"/>
                  <a:gd name="T19" fmla="*/ 281 h 365"/>
                  <a:gd name="T20" fmla="*/ 243 w 286"/>
                  <a:gd name="T21" fmla="*/ 301 h 365"/>
                  <a:gd name="T22" fmla="*/ 231 w 286"/>
                  <a:gd name="T23" fmla="*/ 311 h 365"/>
                  <a:gd name="T24" fmla="*/ 215 w 286"/>
                  <a:gd name="T25" fmla="*/ 324 h 365"/>
                  <a:gd name="T26" fmla="*/ 203 w 286"/>
                  <a:gd name="T27" fmla="*/ 334 h 365"/>
                  <a:gd name="T28" fmla="*/ 188 w 286"/>
                  <a:gd name="T29" fmla="*/ 344 h 365"/>
                  <a:gd name="T30" fmla="*/ 172 w 286"/>
                  <a:gd name="T31" fmla="*/ 352 h 365"/>
                  <a:gd name="T32" fmla="*/ 157 w 286"/>
                  <a:gd name="T33" fmla="*/ 359 h 365"/>
                  <a:gd name="T34" fmla="*/ 142 w 286"/>
                  <a:gd name="T35" fmla="*/ 362 h 365"/>
                  <a:gd name="T36" fmla="*/ 124 w 286"/>
                  <a:gd name="T37" fmla="*/ 365 h 365"/>
                  <a:gd name="T38" fmla="*/ 109 w 286"/>
                  <a:gd name="T39" fmla="*/ 362 h 365"/>
                  <a:gd name="T40" fmla="*/ 91 w 286"/>
                  <a:gd name="T41" fmla="*/ 357 h 365"/>
                  <a:gd name="T42" fmla="*/ 81 w 286"/>
                  <a:gd name="T43" fmla="*/ 347 h 365"/>
                  <a:gd name="T44" fmla="*/ 71 w 286"/>
                  <a:gd name="T45" fmla="*/ 339 h 365"/>
                  <a:gd name="T46" fmla="*/ 59 w 286"/>
                  <a:gd name="T47" fmla="*/ 329 h 365"/>
                  <a:gd name="T48" fmla="*/ 48 w 286"/>
                  <a:gd name="T49" fmla="*/ 322 h 365"/>
                  <a:gd name="T50" fmla="*/ 36 w 286"/>
                  <a:gd name="T51" fmla="*/ 314 h 365"/>
                  <a:gd name="T52" fmla="*/ 26 w 286"/>
                  <a:gd name="T53" fmla="*/ 304 h 365"/>
                  <a:gd name="T54" fmla="*/ 18 w 286"/>
                  <a:gd name="T55" fmla="*/ 294 h 365"/>
                  <a:gd name="T56" fmla="*/ 10 w 286"/>
                  <a:gd name="T57" fmla="*/ 284 h 365"/>
                  <a:gd name="T58" fmla="*/ 5 w 286"/>
                  <a:gd name="T59" fmla="*/ 271 h 365"/>
                  <a:gd name="T60" fmla="*/ 3 w 286"/>
                  <a:gd name="T61" fmla="*/ 256 h 365"/>
                  <a:gd name="T62" fmla="*/ 0 w 286"/>
                  <a:gd name="T63" fmla="*/ 230 h 365"/>
                  <a:gd name="T64" fmla="*/ 0 w 286"/>
                  <a:gd name="T65" fmla="*/ 203 h 365"/>
                  <a:gd name="T66" fmla="*/ 0 w 286"/>
                  <a:gd name="T67" fmla="*/ 177 h 365"/>
                  <a:gd name="T68" fmla="*/ 5 w 286"/>
                  <a:gd name="T69" fmla="*/ 152 h 365"/>
                  <a:gd name="T70" fmla="*/ 10 w 286"/>
                  <a:gd name="T71" fmla="*/ 129 h 365"/>
                  <a:gd name="T72" fmla="*/ 21 w 286"/>
                  <a:gd name="T73" fmla="*/ 106 h 365"/>
                  <a:gd name="T74" fmla="*/ 33 w 286"/>
                  <a:gd name="T75" fmla="*/ 86 h 365"/>
                  <a:gd name="T76" fmla="*/ 46 w 286"/>
                  <a:gd name="T77" fmla="*/ 66 h 365"/>
                  <a:gd name="T78" fmla="*/ 61 w 286"/>
                  <a:gd name="T79" fmla="*/ 46 h 365"/>
                  <a:gd name="T80" fmla="*/ 81 w 286"/>
                  <a:gd name="T81" fmla="*/ 28 h 365"/>
                  <a:gd name="T82" fmla="*/ 102 w 286"/>
                  <a:gd name="T83" fmla="*/ 13 h 365"/>
                  <a:gd name="T84" fmla="*/ 124 w 286"/>
                  <a:gd name="T85" fmla="*/ 3 h 365"/>
                  <a:gd name="T86" fmla="*/ 150 w 286"/>
                  <a:gd name="T87" fmla="*/ 0 h 365"/>
                  <a:gd name="T88" fmla="*/ 172 w 286"/>
                  <a:gd name="T89" fmla="*/ 3 h 365"/>
                  <a:gd name="T90" fmla="*/ 195 w 286"/>
                  <a:gd name="T91" fmla="*/ 8 h 365"/>
                  <a:gd name="T92" fmla="*/ 218 w 286"/>
                  <a:gd name="T93" fmla="*/ 18 h 365"/>
                  <a:gd name="T94" fmla="*/ 238 w 286"/>
                  <a:gd name="T95" fmla="*/ 30 h 365"/>
                  <a:gd name="T96" fmla="*/ 256 w 286"/>
                  <a:gd name="T97" fmla="*/ 46 h 365"/>
                  <a:gd name="T98" fmla="*/ 269 w 286"/>
                  <a:gd name="T99" fmla="*/ 63 h 365"/>
                  <a:gd name="T100" fmla="*/ 276 w 286"/>
                  <a:gd name="T101" fmla="*/ 79 h 365"/>
                  <a:gd name="T102" fmla="*/ 276 w 286"/>
                  <a:gd name="T103" fmla="*/ 79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6" h="365">
                    <a:moveTo>
                      <a:pt x="276" y="79"/>
                    </a:moveTo>
                    <a:lnTo>
                      <a:pt x="284" y="104"/>
                    </a:lnTo>
                    <a:lnTo>
                      <a:pt x="286" y="127"/>
                    </a:lnTo>
                    <a:lnTo>
                      <a:pt x="286" y="149"/>
                    </a:lnTo>
                    <a:lnTo>
                      <a:pt x="284" y="172"/>
                    </a:lnTo>
                    <a:lnTo>
                      <a:pt x="281" y="195"/>
                    </a:lnTo>
                    <a:lnTo>
                      <a:pt x="274" y="218"/>
                    </a:lnTo>
                    <a:lnTo>
                      <a:pt x="266" y="238"/>
                    </a:lnTo>
                    <a:lnTo>
                      <a:pt x="258" y="261"/>
                    </a:lnTo>
                    <a:lnTo>
                      <a:pt x="251" y="281"/>
                    </a:lnTo>
                    <a:lnTo>
                      <a:pt x="243" y="301"/>
                    </a:lnTo>
                    <a:lnTo>
                      <a:pt x="231" y="311"/>
                    </a:lnTo>
                    <a:lnTo>
                      <a:pt x="215" y="324"/>
                    </a:lnTo>
                    <a:lnTo>
                      <a:pt x="203" y="334"/>
                    </a:lnTo>
                    <a:lnTo>
                      <a:pt x="188" y="344"/>
                    </a:lnTo>
                    <a:lnTo>
                      <a:pt x="172" y="352"/>
                    </a:lnTo>
                    <a:lnTo>
                      <a:pt x="157" y="359"/>
                    </a:lnTo>
                    <a:lnTo>
                      <a:pt x="142" y="362"/>
                    </a:lnTo>
                    <a:lnTo>
                      <a:pt x="124" y="365"/>
                    </a:lnTo>
                    <a:lnTo>
                      <a:pt x="109" y="362"/>
                    </a:lnTo>
                    <a:lnTo>
                      <a:pt x="91" y="357"/>
                    </a:lnTo>
                    <a:lnTo>
                      <a:pt x="81" y="347"/>
                    </a:lnTo>
                    <a:lnTo>
                      <a:pt x="71" y="339"/>
                    </a:lnTo>
                    <a:lnTo>
                      <a:pt x="59" y="329"/>
                    </a:lnTo>
                    <a:lnTo>
                      <a:pt x="48" y="322"/>
                    </a:lnTo>
                    <a:lnTo>
                      <a:pt x="36" y="314"/>
                    </a:lnTo>
                    <a:lnTo>
                      <a:pt x="26" y="304"/>
                    </a:lnTo>
                    <a:lnTo>
                      <a:pt x="18" y="294"/>
                    </a:lnTo>
                    <a:lnTo>
                      <a:pt x="10" y="284"/>
                    </a:lnTo>
                    <a:lnTo>
                      <a:pt x="5" y="271"/>
                    </a:lnTo>
                    <a:lnTo>
                      <a:pt x="3" y="256"/>
                    </a:lnTo>
                    <a:lnTo>
                      <a:pt x="0" y="230"/>
                    </a:lnTo>
                    <a:lnTo>
                      <a:pt x="0" y="203"/>
                    </a:lnTo>
                    <a:lnTo>
                      <a:pt x="0" y="177"/>
                    </a:lnTo>
                    <a:lnTo>
                      <a:pt x="5" y="152"/>
                    </a:lnTo>
                    <a:lnTo>
                      <a:pt x="10" y="129"/>
                    </a:lnTo>
                    <a:lnTo>
                      <a:pt x="21" y="106"/>
                    </a:lnTo>
                    <a:lnTo>
                      <a:pt x="33" y="86"/>
                    </a:lnTo>
                    <a:lnTo>
                      <a:pt x="46" y="66"/>
                    </a:lnTo>
                    <a:lnTo>
                      <a:pt x="61" y="46"/>
                    </a:lnTo>
                    <a:lnTo>
                      <a:pt x="81" y="28"/>
                    </a:lnTo>
                    <a:lnTo>
                      <a:pt x="102" y="13"/>
                    </a:lnTo>
                    <a:lnTo>
                      <a:pt x="124" y="3"/>
                    </a:lnTo>
                    <a:lnTo>
                      <a:pt x="150" y="0"/>
                    </a:lnTo>
                    <a:lnTo>
                      <a:pt x="172" y="3"/>
                    </a:lnTo>
                    <a:lnTo>
                      <a:pt x="195" y="8"/>
                    </a:lnTo>
                    <a:lnTo>
                      <a:pt x="218" y="18"/>
                    </a:lnTo>
                    <a:lnTo>
                      <a:pt x="238" y="30"/>
                    </a:lnTo>
                    <a:lnTo>
                      <a:pt x="256" y="46"/>
                    </a:lnTo>
                    <a:lnTo>
                      <a:pt x="269" y="63"/>
                    </a:lnTo>
                    <a:lnTo>
                      <a:pt x="276" y="79"/>
                    </a:lnTo>
                    <a:lnTo>
                      <a:pt x="276" y="79"/>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2" name="Freeform 110"/>
              <p:cNvSpPr>
                <a:spLocks/>
              </p:cNvSpPr>
              <p:nvPr/>
            </p:nvSpPr>
            <p:spPr bwMode="auto">
              <a:xfrm>
                <a:off x="2700" y="2306"/>
                <a:ext cx="228" cy="273"/>
              </a:xfrm>
              <a:custGeom>
                <a:avLst/>
                <a:gdLst>
                  <a:gd name="T0" fmla="*/ 127 w 228"/>
                  <a:gd name="T1" fmla="*/ 103 h 273"/>
                  <a:gd name="T2" fmla="*/ 139 w 228"/>
                  <a:gd name="T3" fmla="*/ 106 h 273"/>
                  <a:gd name="T4" fmla="*/ 152 w 228"/>
                  <a:gd name="T5" fmla="*/ 106 h 273"/>
                  <a:gd name="T6" fmla="*/ 165 w 228"/>
                  <a:gd name="T7" fmla="*/ 106 h 273"/>
                  <a:gd name="T8" fmla="*/ 175 w 228"/>
                  <a:gd name="T9" fmla="*/ 101 h 273"/>
                  <a:gd name="T10" fmla="*/ 185 w 228"/>
                  <a:gd name="T11" fmla="*/ 96 h 273"/>
                  <a:gd name="T12" fmla="*/ 195 w 228"/>
                  <a:gd name="T13" fmla="*/ 88 h 273"/>
                  <a:gd name="T14" fmla="*/ 203 w 228"/>
                  <a:gd name="T15" fmla="*/ 81 h 273"/>
                  <a:gd name="T16" fmla="*/ 210 w 228"/>
                  <a:gd name="T17" fmla="*/ 70 h 273"/>
                  <a:gd name="T18" fmla="*/ 218 w 228"/>
                  <a:gd name="T19" fmla="*/ 60 h 273"/>
                  <a:gd name="T20" fmla="*/ 223 w 228"/>
                  <a:gd name="T21" fmla="*/ 50 h 273"/>
                  <a:gd name="T22" fmla="*/ 215 w 228"/>
                  <a:gd name="T23" fmla="*/ 50 h 273"/>
                  <a:gd name="T24" fmla="*/ 215 w 228"/>
                  <a:gd name="T25" fmla="*/ 25 h 273"/>
                  <a:gd name="T26" fmla="*/ 223 w 228"/>
                  <a:gd name="T27" fmla="*/ 25 h 273"/>
                  <a:gd name="T28" fmla="*/ 225 w 228"/>
                  <a:gd name="T29" fmla="*/ 48 h 273"/>
                  <a:gd name="T30" fmla="*/ 225 w 228"/>
                  <a:gd name="T31" fmla="*/ 70 h 273"/>
                  <a:gd name="T32" fmla="*/ 228 w 228"/>
                  <a:gd name="T33" fmla="*/ 91 h 273"/>
                  <a:gd name="T34" fmla="*/ 225 w 228"/>
                  <a:gd name="T35" fmla="*/ 114 h 273"/>
                  <a:gd name="T36" fmla="*/ 223 w 228"/>
                  <a:gd name="T37" fmla="*/ 136 h 273"/>
                  <a:gd name="T38" fmla="*/ 220 w 228"/>
                  <a:gd name="T39" fmla="*/ 157 h 273"/>
                  <a:gd name="T40" fmla="*/ 213 w 228"/>
                  <a:gd name="T41" fmla="*/ 177 h 273"/>
                  <a:gd name="T42" fmla="*/ 205 w 228"/>
                  <a:gd name="T43" fmla="*/ 197 h 273"/>
                  <a:gd name="T44" fmla="*/ 192 w 228"/>
                  <a:gd name="T45" fmla="*/ 217 h 273"/>
                  <a:gd name="T46" fmla="*/ 180 w 228"/>
                  <a:gd name="T47" fmla="*/ 238 h 273"/>
                  <a:gd name="T48" fmla="*/ 167 w 228"/>
                  <a:gd name="T49" fmla="*/ 248 h 273"/>
                  <a:gd name="T50" fmla="*/ 157 w 228"/>
                  <a:gd name="T51" fmla="*/ 255 h 273"/>
                  <a:gd name="T52" fmla="*/ 144 w 228"/>
                  <a:gd name="T53" fmla="*/ 263 h 273"/>
                  <a:gd name="T54" fmla="*/ 129 w 228"/>
                  <a:gd name="T55" fmla="*/ 268 h 273"/>
                  <a:gd name="T56" fmla="*/ 117 w 228"/>
                  <a:gd name="T57" fmla="*/ 270 h 273"/>
                  <a:gd name="T58" fmla="*/ 101 w 228"/>
                  <a:gd name="T59" fmla="*/ 273 h 273"/>
                  <a:gd name="T60" fmla="*/ 89 w 228"/>
                  <a:gd name="T61" fmla="*/ 273 h 273"/>
                  <a:gd name="T62" fmla="*/ 74 w 228"/>
                  <a:gd name="T63" fmla="*/ 273 h 273"/>
                  <a:gd name="T64" fmla="*/ 58 w 228"/>
                  <a:gd name="T65" fmla="*/ 270 h 273"/>
                  <a:gd name="T66" fmla="*/ 46 w 228"/>
                  <a:gd name="T67" fmla="*/ 265 h 273"/>
                  <a:gd name="T68" fmla="*/ 31 w 228"/>
                  <a:gd name="T69" fmla="*/ 253 h 273"/>
                  <a:gd name="T70" fmla="*/ 20 w 228"/>
                  <a:gd name="T71" fmla="*/ 238 h 273"/>
                  <a:gd name="T72" fmla="*/ 13 w 228"/>
                  <a:gd name="T73" fmla="*/ 220 h 273"/>
                  <a:gd name="T74" fmla="*/ 5 w 228"/>
                  <a:gd name="T75" fmla="*/ 200 h 273"/>
                  <a:gd name="T76" fmla="*/ 3 w 228"/>
                  <a:gd name="T77" fmla="*/ 179 h 273"/>
                  <a:gd name="T78" fmla="*/ 0 w 228"/>
                  <a:gd name="T79" fmla="*/ 159 h 273"/>
                  <a:gd name="T80" fmla="*/ 0 w 228"/>
                  <a:gd name="T81" fmla="*/ 139 h 273"/>
                  <a:gd name="T82" fmla="*/ 3 w 228"/>
                  <a:gd name="T83" fmla="*/ 116 h 273"/>
                  <a:gd name="T84" fmla="*/ 5 w 228"/>
                  <a:gd name="T85" fmla="*/ 96 h 273"/>
                  <a:gd name="T86" fmla="*/ 8 w 228"/>
                  <a:gd name="T87" fmla="*/ 78 h 273"/>
                  <a:gd name="T88" fmla="*/ 53 w 228"/>
                  <a:gd name="T89" fmla="*/ 0 h 273"/>
                  <a:gd name="T90" fmla="*/ 61 w 228"/>
                  <a:gd name="T91" fmla="*/ 7 h 273"/>
                  <a:gd name="T92" fmla="*/ 66 w 228"/>
                  <a:gd name="T93" fmla="*/ 20 h 273"/>
                  <a:gd name="T94" fmla="*/ 71 w 228"/>
                  <a:gd name="T95" fmla="*/ 30 h 273"/>
                  <a:gd name="T96" fmla="*/ 76 w 228"/>
                  <a:gd name="T97" fmla="*/ 43 h 273"/>
                  <a:gd name="T98" fmla="*/ 81 w 228"/>
                  <a:gd name="T99" fmla="*/ 55 h 273"/>
                  <a:gd name="T100" fmla="*/ 86 w 228"/>
                  <a:gd name="T101" fmla="*/ 68 h 273"/>
                  <a:gd name="T102" fmla="*/ 91 w 228"/>
                  <a:gd name="T103" fmla="*/ 78 h 273"/>
                  <a:gd name="T104" fmla="*/ 101 w 228"/>
                  <a:gd name="T105" fmla="*/ 88 h 273"/>
                  <a:gd name="T106" fmla="*/ 111 w 228"/>
                  <a:gd name="T107" fmla="*/ 98 h 273"/>
                  <a:gd name="T108" fmla="*/ 127 w 228"/>
                  <a:gd name="T109" fmla="*/ 103 h 273"/>
                  <a:gd name="T110" fmla="*/ 127 w 228"/>
                  <a:gd name="T111" fmla="*/ 10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 h="273">
                    <a:moveTo>
                      <a:pt x="127" y="103"/>
                    </a:moveTo>
                    <a:lnTo>
                      <a:pt x="139" y="106"/>
                    </a:lnTo>
                    <a:lnTo>
                      <a:pt x="152" y="106"/>
                    </a:lnTo>
                    <a:lnTo>
                      <a:pt x="165" y="106"/>
                    </a:lnTo>
                    <a:lnTo>
                      <a:pt x="175" y="101"/>
                    </a:lnTo>
                    <a:lnTo>
                      <a:pt x="185" y="96"/>
                    </a:lnTo>
                    <a:lnTo>
                      <a:pt x="195" y="88"/>
                    </a:lnTo>
                    <a:lnTo>
                      <a:pt x="203" y="81"/>
                    </a:lnTo>
                    <a:lnTo>
                      <a:pt x="210" y="70"/>
                    </a:lnTo>
                    <a:lnTo>
                      <a:pt x="218" y="60"/>
                    </a:lnTo>
                    <a:lnTo>
                      <a:pt x="223" y="50"/>
                    </a:lnTo>
                    <a:lnTo>
                      <a:pt x="215" y="50"/>
                    </a:lnTo>
                    <a:lnTo>
                      <a:pt x="215" y="25"/>
                    </a:lnTo>
                    <a:lnTo>
                      <a:pt x="223" y="25"/>
                    </a:lnTo>
                    <a:lnTo>
                      <a:pt x="225" y="48"/>
                    </a:lnTo>
                    <a:lnTo>
                      <a:pt x="225" y="70"/>
                    </a:lnTo>
                    <a:lnTo>
                      <a:pt x="228" y="91"/>
                    </a:lnTo>
                    <a:lnTo>
                      <a:pt x="225" y="114"/>
                    </a:lnTo>
                    <a:lnTo>
                      <a:pt x="223" y="136"/>
                    </a:lnTo>
                    <a:lnTo>
                      <a:pt x="220" y="157"/>
                    </a:lnTo>
                    <a:lnTo>
                      <a:pt x="213" y="177"/>
                    </a:lnTo>
                    <a:lnTo>
                      <a:pt x="205" y="197"/>
                    </a:lnTo>
                    <a:lnTo>
                      <a:pt x="192" y="217"/>
                    </a:lnTo>
                    <a:lnTo>
                      <a:pt x="180" y="238"/>
                    </a:lnTo>
                    <a:lnTo>
                      <a:pt x="167" y="248"/>
                    </a:lnTo>
                    <a:lnTo>
                      <a:pt x="157" y="255"/>
                    </a:lnTo>
                    <a:lnTo>
                      <a:pt x="144" y="263"/>
                    </a:lnTo>
                    <a:lnTo>
                      <a:pt x="129" y="268"/>
                    </a:lnTo>
                    <a:lnTo>
                      <a:pt x="117" y="270"/>
                    </a:lnTo>
                    <a:lnTo>
                      <a:pt x="101" y="273"/>
                    </a:lnTo>
                    <a:lnTo>
                      <a:pt x="89" y="273"/>
                    </a:lnTo>
                    <a:lnTo>
                      <a:pt x="74" y="273"/>
                    </a:lnTo>
                    <a:lnTo>
                      <a:pt x="58" y="270"/>
                    </a:lnTo>
                    <a:lnTo>
                      <a:pt x="46" y="265"/>
                    </a:lnTo>
                    <a:lnTo>
                      <a:pt x="31" y="253"/>
                    </a:lnTo>
                    <a:lnTo>
                      <a:pt x="20" y="238"/>
                    </a:lnTo>
                    <a:lnTo>
                      <a:pt x="13" y="220"/>
                    </a:lnTo>
                    <a:lnTo>
                      <a:pt x="5" y="200"/>
                    </a:lnTo>
                    <a:lnTo>
                      <a:pt x="3" y="179"/>
                    </a:lnTo>
                    <a:lnTo>
                      <a:pt x="0" y="159"/>
                    </a:lnTo>
                    <a:lnTo>
                      <a:pt x="0" y="139"/>
                    </a:lnTo>
                    <a:lnTo>
                      <a:pt x="3" y="116"/>
                    </a:lnTo>
                    <a:lnTo>
                      <a:pt x="5" y="96"/>
                    </a:lnTo>
                    <a:lnTo>
                      <a:pt x="8" y="78"/>
                    </a:lnTo>
                    <a:lnTo>
                      <a:pt x="53" y="0"/>
                    </a:lnTo>
                    <a:lnTo>
                      <a:pt x="61" y="7"/>
                    </a:lnTo>
                    <a:lnTo>
                      <a:pt x="66" y="20"/>
                    </a:lnTo>
                    <a:lnTo>
                      <a:pt x="71" y="30"/>
                    </a:lnTo>
                    <a:lnTo>
                      <a:pt x="76" y="43"/>
                    </a:lnTo>
                    <a:lnTo>
                      <a:pt x="81" y="55"/>
                    </a:lnTo>
                    <a:lnTo>
                      <a:pt x="86" y="68"/>
                    </a:lnTo>
                    <a:lnTo>
                      <a:pt x="91" y="78"/>
                    </a:lnTo>
                    <a:lnTo>
                      <a:pt x="101" y="88"/>
                    </a:lnTo>
                    <a:lnTo>
                      <a:pt x="111" y="98"/>
                    </a:lnTo>
                    <a:lnTo>
                      <a:pt x="127" y="103"/>
                    </a:lnTo>
                    <a:lnTo>
                      <a:pt x="127" y="10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3" name="Freeform 111"/>
              <p:cNvSpPr>
                <a:spLocks/>
              </p:cNvSpPr>
              <p:nvPr/>
            </p:nvSpPr>
            <p:spPr bwMode="auto">
              <a:xfrm>
                <a:off x="3553" y="2364"/>
                <a:ext cx="222" cy="185"/>
              </a:xfrm>
              <a:custGeom>
                <a:avLst/>
                <a:gdLst>
                  <a:gd name="T0" fmla="*/ 177 w 222"/>
                  <a:gd name="T1" fmla="*/ 177 h 185"/>
                  <a:gd name="T2" fmla="*/ 157 w 222"/>
                  <a:gd name="T3" fmla="*/ 182 h 185"/>
                  <a:gd name="T4" fmla="*/ 134 w 222"/>
                  <a:gd name="T5" fmla="*/ 185 h 185"/>
                  <a:gd name="T6" fmla="*/ 116 w 222"/>
                  <a:gd name="T7" fmla="*/ 182 h 185"/>
                  <a:gd name="T8" fmla="*/ 96 w 222"/>
                  <a:gd name="T9" fmla="*/ 177 h 185"/>
                  <a:gd name="T10" fmla="*/ 78 w 222"/>
                  <a:gd name="T11" fmla="*/ 169 h 185"/>
                  <a:gd name="T12" fmla="*/ 63 w 222"/>
                  <a:gd name="T13" fmla="*/ 159 h 185"/>
                  <a:gd name="T14" fmla="*/ 48 w 222"/>
                  <a:gd name="T15" fmla="*/ 147 h 185"/>
                  <a:gd name="T16" fmla="*/ 30 w 222"/>
                  <a:gd name="T17" fmla="*/ 134 h 185"/>
                  <a:gd name="T18" fmla="*/ 15 w 222"/>
                  <a:gd name="T19" fmla="*/ 121 h 185"/>
                  <a:gd name="T20" fmla="*/ 0 w 222"/>
                  <a:gd name="T21" fmla="*/ 109 h 185"/>
                  <a:gd name="T22" fmla="*/ 15 w 222"/>
                  <a:gd name="T23" fmla="*/ 116 h 185"/>
                  <a:gd name="T24" fmla="*/ 33 w 222"/>
                  <a:gd name="T25" fmla="*/ 124 h 185"/>
                  <a:gd name="T26" fmla="*/ 50 w 222"/>
                  <a:gd name="T27" fmla="*/ 131 h 185"/>
                  <a:gd name="T28" fmla="*/ 68 w 222"/>
                  <a:gd name="T29" fmla="*/ 142 h 185"/>
                  <a:gd name="T30" fmla="*/ 88 w 222"/>
                  <a:gd name="T31" fmla="*/ 147 h 185"/>
                  <a:gd name="T32" fmla="*/ 106 w 222"/>
                  <a:gd name="T33" fmla="*/ 154 h 185"/>
                  <a:gd name="T34" fmla="*/ 126 w 222"/>
                  <a:gd name="T35" fmla="*/ 157 h 185"/>
                  <a:gd name="T36" fmla="*/ 147 w 222"/>
                  <a:gd name="T37" fmla="*/ 157 h 185"/>
                  <a:gd name="T38" fmla="*/ 169 w 222"/>
                  <a:gd name="T39" fmla="*/ 152 h 185"/>
                  <a:gd name="T40" fmla="*/ 190 w 222"/>
                  <a:gd name="T41" fmla="*/ 144 h 185"/>
                  <a:gd name="T42" fmla="*/ 200 w 222"/>
                  <a:gd name="T43" fmla="*/ 134 h 185"/>
                  <a:gd name="T44" fmla="*/ 207 w 222"/>
                  <a:gd name="T45" fmla="*/ 121 h 185"/>
                  <a:gd name="T46" fmla="*/ 212 w 222"/>
                  <a:gd name="T47" fmla="*/ 109 h 185"/>
                  <a:gd name="T48" fmla="*/ 215 w 222"/>
                  <a:gd name="T49" fmla="*/ 93 h 185"/>
                  <a:gd name="T50" fmla="*/ 215 w 222"/>
                  <a:gd name="T51" fmla="*/ 78 h 185"/>
                  <a:gd name="T52" fmla="*/ 215 w 222"/>
                  <a:gd name="T53" fmla="*/ 63 h 185"/>
                  <a:gd name="T54" fmla="*/ 215 w 222"/>
                  <a:gd name="T55" fmla="*/ 48 h 185"/>
                  <a:gd name="T56" fmla="*/ 215 w 222"/>
                  <a:gd name="T57" fmla="*/ 33 h 185"/>
                  <a:gd name="T58" fmla="*/ 215 w 222"/>
                  <a:gd name="T59" fmla="*/ 18 h 185"/>
                  <a:gd name="T60" fmla="*/ 215 w 222"/>
                  <a:gd name="T61" fmla="*/ 0 h 185"/>
                  <a:gd name="T62" fmla="*/ 220 w 222"/>
                  <a:gd name="T63" fmla="*/ 20 h 185"/>
                  <a:gd name="T64" fmla="*/ 222 w 222"/>
                  <a:gd name="T65" fmla="*/ 40 h 185"/>
                  <a:gd name="T66" fmla="*/ 222 w 222"/>
                  <a:gd name="T67" fmla="*/ 61 h 185"/>
                  <a:gd name="T68" fmla="*/ 222 w 222"/>
                  <a:gd name="T69" fmla="*/ 81 h 185"/>
                  <a:gd name="T70" fmla="*/ 222 w 222"/>
                  <a:gd name="T71" fmla="*/ 101 h 185"/>
                  <a:gd name="T72" fmla="*/ 217 w 222"/>
                  <a:gd name="T73" fmla="*/ 119 h 185"/>
                  <a:gd name="T74" fmla="*/ 212 w 222"/>
                  <a:gd name="T75" fmla="*/ 137 h 185"/>
                  <a:gd name="T76" fmla="*/ 202 w 222"/>
                  <a:gd name="T77" fmla="*/ 154 h 185"/>
                  <a:gd name="T78" fmla="*/ 192 w 222"/>
                  <a:gd name="T79" fmla="*/ 167 h 185"/>
                  <a:gd name="T80" fmla="*/ 177 w 222"/>
                  <a:gd name="T81" fmla="*/ 180 h 185"/>
                  <a:gd name="T82" fmla="*/ 177 w 222"/>
                  <a:gd name="T83" fmla="*/ 180 h 185"/>
                  <a:gd name="T84" fmla="*/ 177 w 222"/>
                  <a:gd name="T85" fmla="*/ 17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 h="185">
                    <a:moveTo>
                      <a:pt x="177" y="177"/>
                    </a:moveTo>
                    <a:lnTo>
                      <a:pt x="157" y="182"/>
                    </a:lnTo>
                    <a:lnTo>
                      <a:pt x="134" y="185"/>
                    </a:lnTo>
                    <a:lnTo>
                      <a:pt x="116" y="182"/>
                    </a:lnTo>
                    <a:lnTo>
                      <a:pt x="96" y="177"/>
                    </a:lnTo>
                    <a:lnTo>
                      <a:pt x="78" y="169"/>
                    </a:lnTo>
                    <a:lnTo>
                      <a:pt x="63" y="159"/>
                    </a:lnTo>
                    <a:lnTo>
                      <a:pt x="48" y="147"/>
                    </a:lnTo>
                    <a:lnTo>
                      <a:pt x="30" y="134"/>
                    </a:lnTo>
                    <a:lnTo>
                      <a:pt x="15" y="121"/>
                    </a:lnTo>
                    <a:lnTo>
                      <a:pt x="0" y="109"/>
                    </a:lnTo>
                    <a:lnTo>
                      <a:pt x="15" y="116"/>
                    </a:lnTo>
                    <a:lnTo>
                      <a:pt x="33" y="124"/>
                    </a:lnTo>
                    <a:lnTo>
                      <a:pt x="50" y="131"/>
                    </a:lnTo>
                    <a:lnTo>
                      <a:pt x="68" y="142"/>
                    </a:lnTo>
                    <a:lnTo>
                      <a:pt x="88" y="147"/>
                    </a:lnTo>
                    <a:lnTo>
                      <a:pt x="106" y="154"/>
                    </a:lnTo>
                    <a:lnTo>
                      <a:pt x="126" y="157"/>
                    </a:lnTo>
                    <a:lnTo>
                      <a:pt x="147" y="157"/>
                    </a:lnTo>
                    <a:lnTo>
                      <a:pt x="169" y="152"/>
                    </a:lnTo>
                    <a:lnTo>
                      <a:pt x="190" y="144"/>
                    </a:lnTo>
                    <a:lnTo>
                      <a:pt x="200" y="134"/>
                    </a:lnTo>
                    <a:lnTo>
                      <a:pt x="207" y="121"/>
                    </a:lnTo>
                    <a:lnTo>
                      <a:pt x="212" y="109"/>
                    </a:lnTo>
                    <a:lnTo>
                      <a:pt x="215" y="93"/>
                    </a:lnTo>
                    <a:lnTo>
                      <a:pt x="215" y="78"/>
                    </a:lnTo>
                    <a:lnTo>
                      <a:pt x="215" y="63"/>
                    </a:lnTo>
                    <a:lnTo>
                      <a:pt x="215" y="48"/>
                    </a:lnTo>
                    <a:lnTo>
                      <a:pt x="215" y="33"/>
                    </a:lnTo>
                    <a:lnTo>
                      <a:pt x="215" y="18"/>
                    </a:lnTo>
                    <a:lnTo>
                      <a:pt x="215" y="0"/>
                    </a:lnTo>
                    <a:lnTo>
                      <a:pt x="220" y="20"/>
                    </a:lnTo>
                    <a:lnTo>
                      <a:pt x="222" y="40"/>
                    </a:lnTo>
                    <a:lnTo>
                      <a:pt x="222" y="61"/>
                    </a:lnTo>
                    <a:lnTo>
                      <a:pt x="222" y="81"/>
                    </a:lnTo>
                    <a:lnTo>
                      <a:pt x="222" y="101"/>
                    </a:lnTo>
                    <a:lnTo>
                      <a:pt x="217" y="119"/>
                    </a:lnTo>
                    <a:lnTo>
                      <a:pt x="212" y="137"/>
                    </a:lnTo>
                    <a:lnTo>
                      <a:pt x="202" y="154"/>
                    </a:lnTo>
                    <a:lnTo>
                      <a:pt x="192" y="167"/>
                    </a:lnTo>
                    <a:lnTo>
                      <a:pt x="177" y="180"/>
                    </a:lnTo>
                    <a:lnTo>
                      <a:pt x="177" y="180"/>
                    </a:lnTo>
                    <a:lnTo>
                      <a:pt x="177" y="17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4" name="Freeform 112"/>
              <p:cNvSpPr>
                <a:spLocks/>
              </p:cNvSpPr>
              <p:nvPr/>
            </p:nvSpPr>
            <p:spPr bwMode="auto">
              <a:xfrm>
                <a:off x="3654" y="2364"/>
                <a:ext cx="213" cy="296"/>
              </a:xfrm>
              <a:custGeom>
                <a:avLst/>
                <a:gdLst>
                  <a:gd name="T0" fmla="*/ 202 w 213"/>
                  <a:gd name="T1" fmla="*/ 215 h 296"/>
                  <a:gd name="T2" fmla="*/ 195 w 213"/>
                  <a:gd name="T3" fmla="*/ 225 h 296"/>
                  <a:gd name="T4" fmla="*/ 190 w 213"/>
                  <a:gd name="T5" fmla="*/ 233 h 296"/>
                  <a:gd name="T6" fmla="*/ 182 w 213"/>
                  <a:gd name="T7" fmla="*/ 243 h 296"/>
                  <a:gd name="T8" fmla="*/ 175 w 213"/>
                  <a:gd name="T9" fmla="*/ 253 h 296"/>
                  <a:gd name="T10" fmla="*/ 170 w 213"/>
                  <a:gd name="T11" fmla="*/ 263 h 296"/>
                  <a:gd name="T12" fmla="*/ 162 w 213"/>
                  <a:gd name="T13" fmla="*/ 273 h 296"/>
                  <a:gd name="T14" fmla="*/ 154 w 213"/>
                  <a:gd name="T15" fmla="*/ 281 h 296"/>
                  <a:gd name="T16" fmla="*/ 144 w 213"/>
                  <a:gd name="T17" fmla="*/ 288 h 296"/>
                  <a:gd name="T18" fmla="*/ 134 w 213"/>
                  <a:gd name="T19" fmla="*/ 293 h 296"/>
                  <a:gd name="T20" fmla="*/ 121 w 213"/>
                  <a:gd name="T21" fmla="*/ 296 h 296"/>
                  <a:gd name="T22" fmla="*/ 106 w 213"/>
                  <a:gd name="T23" fmla="*/ 296 h 296"/>
                  <a:gd name="T24" fmla="*/ 94 w 213"/>
                  <a:gd name="T25" fmla="*/ 296 h 296"/>
                  <a:gd name="T26" fmla="*/ 78 w 213"/>
                  <a:gd name="T27" fmla="*/ 296 h 296"/>
                  <a:gd name="T28" fmla="*/ 66 w 213"/>
                  <a:gd name="T29" fmla="*/ 296 h 296"/>
                  <a:gd name="T30" fmla="*/ 53 w 213"/>
                  <a:gd name="T31" fmla="*/ 293 h 296"/>
                  <a:gd name="T32" fmla="*/ 40 w 213"/>
                  <a:gd name="T33" fmla="*/ 288 h 296"/>
                  <a:gd name="T34" fmla="*/ 28 w 213"/>
                  <a:gd name="T35" fmla="*/ 283 h 296"/>
                  <a:gd name="T36" fmla="*/ 18 w 213"/>
                  <a:gd name="T37" fmla="*/ 276 h 296"/>
                  <a:gd name="T38" fmla="*/ 8 w 213"/>
                  <a:gd name="T39" fmla="*/ 266 h 296"/>
                  <a:gd name="T40" fmla="*/ 0 w 213"/>
                  <a:gd name="T41" fmla="*/ 253 h 296"/>
                  <a:gd name="T42" fmla="*/ 0 w 213"/>
                  <a:gd name="T43" fmla="*/ 243 h 296"/>
                  <a:gd name="T44" fmla="*/ 8 w 213"/>
                  <a:gd name="T45" fmla="*/ 248 h 296"/>
                  <a:gd name="T46" fmla="*/ 18 w 213"/>
                  <a:gd name="T47" fmla="*/ 255 h 296"/>
                  <a:gd name="T48" fmla="*/ 28 w 213"/>
                  <a:gd name="T49" fmla="*/ 263 h 296"/>
                  <a:gd name="T50" fmla="*/ 35 w 213"/>
                  <a:gd name="T51" fmla="*/ 268 h 296"/>
                  <a:gd name="T52" fmla="*/ 46 w 213"/>
                  <a:gd name="T53" fmla="*/ 273 h 296"/>
                  <a:gd name="T54" fmla="*/ 56 w 213"/>
                  <a:gd name="T55" fmla="*/ 278 h 296"/>
                  <a:gd name="T56" fmla="*/ 66 w 213"/>
                  <a:gd name="T57" fmla="*/ 281 h 296"/>
                  <a:gd name="T58" fmla="*/ 76 w 213"/>
                  <a:gd name="T59" fmla="*/ 283 h 296"/>
                  <a:gd name="T60" fmla="*/ 86 w 213"/>
                  <a:gd name="T61" fmla="*/ 281 h 296"/>
                  <a:gd name="T62" fmla="*/ 96 w 213"/>
                  <a:gd name="T63" fmla="*/ 278 h 296"/>
                  <a:gd name="T64" fmla="*/ 109 w 213"/>
                  <a:gd name="T65" fmla="*/ 271 h 296"/>
                  <a:gd name="T66" fmla="*/ 124 w 213"/>
                  <a:gd name="T67" fmla="*/ 263 h 296"/>
                  <a:gd name="T68" fmla="*/ 137 w 213"/>
                  <a:gd name="T69" fmla="*/ 255 h 296"/>
                  <a:gd name="T70" fmla="*/ 149 w 213"/>
                  <a:gd name="T71" fmla="*/ 245 h 296"/>
                  <a:gd name="T72" fmla="*/ 159 w 213"/>
                  <a:gd name="T73" fmla="*/ 235 h 296"/>
                  <a:gd name="T74" fmla="*/ 170 w 213"/>
                  <a:gd name="T75" fmla="*/ 225 h 296"/>
                  <a:gd name="T76" fmla="*/ 177 w 213"/>
                  <a:gd name="T77" fmla="*/ 212 h 296"/>
                  <a:gd name="T78" fmla="*/ 185 w 213"/>
                  <a:gd name="T79" fmla="*/ 200 h 296"/>
                  <a:gd name="T80" fmla="*/ 192 w 213"/>
                  <a:gd name="T81" fmla="*/ 187 h 296"/>
                  <a:gd name="T82" fmla="*/ 195 w 213"/>
                  <a:gd name="T83" fmla="*/ 172 h 296"/>
                  <a:gd name="T84" fmla="*/ 195 w 213"/>
                  <a:gd name="T85" fmla="*/ 152 h 296"/>
                  <a:gd name="T86" fmla="*/ 192 w 213"/>
                  <a:gd name="T87" fmla="*/ 134 h 296"/>
                  <a:gd name="T88" fmla="*/ 187 w 213"/>
                  <a:gd name="T89" fmla="*/ 116 h 296"/>
                  <a:gd name="T90" fmla="*/ 182 w 213"/>
                  <a:gd name="T91" fmla="*/ 99 h 296"/>
                  <a:gd name="T92" fmla="*/ 177 w 213"/>
                  <a:gd name="T93" fmla="*/ 81 h 296"/>
                  <a:gd name="T94" fmla="*/ 172 w 213"/>
                  <a:gd name="T95" fmla="*/ 66 h 296"/>
                  <a:gd name="T96" fmla="*/ 164 w 213"/>
                  <a:gd name="T97" fmla="*/ 48 h 296"/>
                  <a:gd name="T98" fmla="*/ 162 w 213"/>
                  <a:gd name="T99" fmla="*/ 33 h 296"/>
                  <a:gd name="T100" fmla="*/ 159 w 213"/>
                  <a:gd name="T101" fmla="*/ 18 h 296"/>
                  <a:gd name="T102" fmla="*/ 159 w 213"/>
                  <a:gd name="T103" fmla="*/ 0 h 296"/>
                  <a:gd name="T104" fmla="*/ 172 w 213"/>
                  <a:gd name="T105" fmla="*/ 20 h 296"/>
                  <a:gd name="T106" fmla="*/ 185 w 213"/>
                  <a:gd name="T107" fmla="*/ 38 h 296"/>
                  <a:gd name="T108" fmla="*/ 192 w 213"/>
                  <a:gd name="T109" fmla="*/ 58 h 296"/>
                  <a:gd name="T110" fmla="*/ 202 w 213"/>
                  <a:gd name="T111" fmla="*/ 81 h 296"/>
                  <a:gd name="T112" fmla="*/ 207 w 213"/>
                  <a:gd name="T113" fmla="*/ 104 h 296"/>
                  <a:gd name="T114" fmla="*/ 210 w 213"/>
                  <a:gd name="T115" fmla="*/ 124 h 296"/>
                  <a:gd name="T116" fmla="*/ 213 w 213"/>
                  <a:gd name="T117" fmla="*/ 147 h 296"/>
                  <a:gd name="T118" fmla="*/ 213 w 213"/>
                  <a:gd name="T119" fmla="*/ 169 h 296"/>
                  <a:gd name="T120" fmla="*/ 207 w 213"/>
                  <a:gd name="T121" fmla="*/ 192 h 296"/>
                  <a:gd name="T122" fmla="*/ 202 w 213"/>
                  <a:gd name="T123" fmla="*/ 215 h 296"/>
                  <a:gd name="T124" fmla="*/ 202 w 213"/>
                  <a:gd name="T125" fmla="*/ 215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 h="296">
                    <a:moveTo>
                      <a:pt x="202" y="215"/>
                    </a:moveTo>
                    <a:lnTo>
                      <a:pt x="195" y="225"/>
                    </a:lnTo>
                    <a:lnTo>
                      <a:pt x="190" y="233"/>
                    </a:lnTo>
                    <a:lnTo>
                      <a:pt x="182" y="243"/>
                    </a:lnTo>
                    <a:lnTo>
                      <a:pt x="175" y="253"/>
                    </a:lnTo>
                    <a:lnTo>
                      <a:pt x="170" y="263"/>
                    </a:lnTo>
                    <a:lnTo>
                      <a:pt x="162" y="273"/>
                    </a:lnTo>
                    <a:lnTo>
                      <a:pt x="154" y="281"/>
                    </a:lnTo>
                    <a:lnTo>
                      <a:pt x="144" y="288"/>
                    </a:lnTo>
                    <a:lnTo>
                      <a:pt x="134" y="293"/>
                    </a:lnTo>
                    <a:lnTo>
                      <a:pt x="121" y="296"/>
                    </a:lnTo>
                    <a:lnTo>
                      <a:pt x="106" y="296"/>
                    </a:lnTo>
                    <a:lnTo>
                      <a:pt x="94" y="296"/>
                    </a:lnTo>
                    <a:lnTo>
                      <a:pt x="78" y="296"/>
                    </a:lnTo>
                    <a:lnTo>
                      <a:pt x="66" y="296"/>
                    </a:lnTo>
                    <a:lnTo>
                      <a:pt x="53" y="293"/>
                    </a:lnTo>
                    <a:lnTo>
                      <a:pt x="40" y="288"/>
                    </a:lnTo>
                    <a:lnTo>
                      <a:pt x="28" y="283"/>
                    </a:lnTo>
                    <a:lnTo>
                      <a:pt x="18" y="276"/>
                    </a:lnTo>
                    <a:lnTo>
                      <a:pt x="8" y="266"/>
                    </a:lnTo>
                    <a:lnTo>
                      <a:pt x="0" y="253"/>
                    </a:lnTo>
                    <a:lnTo>
                      <a:pt x="0" y="243"/>
                    </a:lnTo>
                    <a:lnTo>
                      <a:pt x="8" y="248"/>
                    </a:lnTo>
                    <a:lnTo>
                      <a:pt x="18" y="255"/>
                    </a:lnTo>
                    <a:lnTo>
                      <a:pt x="28" y="263"/>
                    </a:lnTo>
                    <a:lnTo>
                      <a:pt x="35" y="268"/>
                    </a:lnTo>
                    <a:lnTo>
                      <a:pt x="46" y="273"/>
                    </a:lnTo>
                    <a:lnTo>
                      <a:pt x="56" y="278"/>
                    </a:lnTo>
                    <a:lnTo>
                      <a:pt x="66" y="281"/>
                    </a:lnTo>
                    <a:lnTo>
                      <a:pt x="76" y="283"/>
                    </a:lnTo>
                    <a:lnTo>
                      <a:pt x="86" y="281"/>
                    </a:lnTo>
                    <a:lnTo>
                      <a:pt x="96" y="278"/>
                    </a:lnTo>
                    <a:lnTo>
                      <a:pt x="109" y="271"/>
                    </a:lnTo>
                    <a:lnTo>
                      <a:pt x="124" y="263"/>
                    </a:lnTo>
                    <a:lnTo>
                      <a:pt x="137" y="255"/>
                    </a:lnTo>
                    <a:lnTo>
                      <a:pt x="149" y="245"/>
                    </a:lnTo>
                    <a:lnTo>
                      <a:pt x="159" y="235"/>
                    </a:lnTo>
                    <a:lnTo>
                      <a:pt x="170" y="225"/>
                    </a:lnTo>
                    <a:lnTo>
                      <a:pt x="177" y="212"/>
                    </a:lnTo>
                    <a:lnTo>
                      <a:pt x="185" y="200"/>
                    </a:lnTo>
                    <a:lnTo>
                      <a:pt x="192" y="187"/>
                    </a:lnTo>
                    <a:lnTo>
                      <a:pt x="195" y="172"/>
                    </a:lnTo>
                    <a:lnTo>
                      <a:pt x="195" y="152"/>
                    </a:lnTo>
                    <a:lnTo>
                      <a:pt x="192" y="134"/>
                    </a:lnTo>
                    <a:lnTo>
                      <a:pt x="187" y="116"/>
                    </a:lnTo>
                    <a:lnTo>
                      <a:pt x="182" y="99"/>
                    </a:lnTo>
                    <a:lnTo>
                      <a:pt x="177" y="81"/>
                    </a:lnTo>
                    <a:lnTo>
                      <a:pt x="172" y="66"/>
                    </a:lnTo>
                    <a:lnTo>
                      <a:pt x="164" y="48"/>
                    </a:lnTo>
                    <a:lnTo>
                      <a:pt x="162" y="33"/>
                    </a:lnTo>
                    <a:lnTo>
                      <a:pt x="159" y="18"/>
                    </a:lnTo>
                    <a:lnTo>
                      <a:pt x="159" y="0"/>
                    </a:lnTo>
                    <a:lnTo>
                      <a:pt x="172" y="20"/>
                    </a:lnTo>
                    <a:lnTo>
                      <a:pt x="185" y="38"/>
                    </a:lnTo>
                    <a:lnTo>
                      <a:pt x="192" y="58"/>
                    </a:lnTo>
                    <a:lnTo>
                      <a:pt x="202" y="81"/>
                    </a:lnTo>
                    <a:lnTo>
                      <a:pt x="207" y="104"/>
                    </a:lnTo>
                    <a:lnTo>
                      <a:pt x="210" y="124"/>
                    </a:lnTo>
                    <a:lnTo>
                      <a:pt x="213" y="147"/>
                    </a:lnTo>
                    <a:lnTo>
                      <a:pt x="213" y="169"/>
                    </a:lnTo>
                    <a:lnTo>
                      <a:pt x="207" y="192"/>
                    </a:lnTo>
                    <a:lnTo>
                      <a:pt x="202" y="215"/>
                    </a:lnTo>
                    <a:lnTo>
                      <a:pt x="202" y="2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5" name="Freeform 113"/>
              <p:cNvSpPr>
                <a:spLocks/>
              </p:cNvSpPr>
              <p:nvPr/>
            </p:nvSpPr>
            <p:spPr bwMode="auto">
              <a:xfrm>
                <a:off x="2442" y="2427"/>
                <a:ext cx="18" cy="152"/>
              </a:xfrm>
              <a:custGeom>
                <a:avLst/>
                <a:gdLst>
                  <a:gd name="T0" fmla="*/ 18 w 18"/>
                  <a:gd name="T1" fmla="*/ 152 h 152"/>
                  <a:gd name="T2" fmla="*/ 8 w 18"/>
                  <a:gd name="T3" fmla="*/ 139 h 152"/>
                  <a:gd name="T4" fmla="*/ 3 w 18"/>
                  <a:gd name="T5" fmla="*/ 124 h 152"/>
                  <a:gd name="T6" fmla="*/ 0 w 18"/>
                  <a:gd name="T7" fmla="*/ 109 h 152"/>
                  <a:gd name="T8" fmla="*/ 0 w 18"/>
                  <a:gd name="T9" fmla="*/ 94 h 152"/>
                  <a:gd name="T10" fmla="*/ 3 w 18"/>
                  <a:gd name="T11" fmla="*/ 79 h 152"/>
                  <a:gd name="T12" fmla="*/ 8 w 18"/>
                  <a:gd name="T13" fmla="*/ 63 h 152"/>
                  <a:gd name="T14" fmla="*/ 10 w 18"/>
                  <a:gd name="T15" fmla="*/ 48 h 152"/>
                  <a:gd name="T16" fmla="*/ 15 w 18"/>
                  <a:gd name="T17" fmla="*/ 33 h 152"/>
                  <a:gd name="T18" fmla="*/ 18 w 18"/>
                  <a:gd name="T19" fmla="*/ 15 h 152"/>
                  <a:gd name="T20" fmla="*/ 18 w 18"/>
                  <a:gd name="T21" fmla="*/ 0 h 152"/>
                  <a:gd name="T22" fmla="*/ 18 w 18"/>
                  <a:gd name="T23" fmla="*/ 152 h 152"/>
                  <a:gd name="T24" fmla="*/ 18 w 18"/>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52">
                    <a:moveTo>
                      <a:pt x="18" y="152"/>
                    </a:moveTo>
                    <a:lnTo>
                      <a:pt x="8" y="139"/>
                    </a:lnTo>
                    <a:lnTo>
                      <a:pt x="3" y="124"/>
                    </a:lnTo>
                    <a:lnTo>
                      <a:pt x="0" y="109"/>
                    </a:lnTo>
                    <a:lnTo>
                      <a:pt x="0" y="94"/>
                    </a:lnTo>
                    <a:lnTo>
                      <a:pt x="3" y="79"/>
                    </a:lnTo>
                    <a:lnTo>
                      <a:pt x="8" y="63"/>
                    </a:lnTo>
                    <a:lnTo>
                      <a:pt x="10" y="48"/>
                    </a:lnTo>
                    <a:lnTo>
                      <a:pt x="15" y="33"/>
                    </a:lnTo>
                    <a:lnTo>
                      <a:pt x="18" y="15"/>
                    </a:lnTo>
                    <a:lnTo>
                      <a:pt x="18" y="0"/>
                    </a:lnTo>
                    <a:lnTo>
                      <a:pt x="18" y="152"/>
                    </a:lnTo>
                    <a:lnTo>
                      <a:pt x="18" y="15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6" name="Freeform 114"/>
              <p:cNvSpPr>
                <a:spLocks/>
              </p:cNvSpPr>
              <p:nvPr/>
            </p:nvSpPr>
            <p:spPr bwMode="auto">
              <a:xfrm>
                <a:off x="2328" y="2440"/>
                <a:ext cx="38" cy="43"/>
              </a:xfrm>
              <a:custGeom>
                <a:avLst/>
                <a:gdLst>
                  <a:gd name="T0" fmla="*/ 36 w 38"/>
                  <a:gd name="T1" fmla="*/ 5 h 43"/>
                  <a:gd name="T2" fmla="*/ 38 w 38"/>
                  <a:gd name="T3" fmla="*/ 10 h 43"/>
                  <a:gd name="T4" fmla="*/ 38 w 38"/>
                  <a:gd name="T5" fmla="*/ 15 h 43"/>
                  <a:gd name="T6" fmla="*/ 36 w 38"/>
                  <a:gd name="T7" fmla="*/ 17 h 43"/>
                  <a:gd name="T8" fmla="*/ 36 w 38"/>
                  <a:gd name="T9" fmla="*/ 23 h 43"/>
                  <a:gd name="T10" fmla="*/ 33 w 38"/>
                  <a:gd name="T11" fmla="*/ 25 h 43"/>
                  <a:gd name="T12" fmla="*/ 31 w 38"/>
                  <a:gd name="T13" fmla="*/ 30 h 43"/>
                  <a:gd name="T14" fmla="*/ 26 w 38"/>
                  <a:gd name="T15" fmla="*/ 33 h 43"/>
                  <a:gd name="T16" fmla="*/ 23 w 38"/>
                  <a:gd name="T17" fmla="*/ 38 h 43"/>
                  <a:gd name="T18" fmla="*/ 20 w 38"/>
                  <a:gd name="T19" fmla="*/ 40 h 43"/>
                  <a:gd name="T20" fmla="*/ 18 w 38"/>
                  <a:gd name="T21" fmla="*/ 43 h 43"/>
                  <a:gd name="T22" fmla="*/ 0 w 38"/>
                  <a:gd name="T23" fmla="*/ 43 h 43"/>
                  <a:gd name="T24" fmla="*/ 0 w 38"/>
                  <a:gd name="T25" fmla="*/ 0 h 43"/>
                  <a:gd name="T26" fmla="*/ 18 w 38"/>
                  <a:gd name="T27" fmla="*/ 25 h 43"/>
                  <a:gd name="T28" fmla="*/ 36 w 38"/>
                  <a:gd name="T29" fmla="*/ 7 h 43"/>
                  <a:gd name="T30" fmla="*/ 36 w 38"/>
                  <a:gd name="T31" fmla="*/ 7 h 43"/>
                  <a:gd name="T32" fmla="*/ 36 w 38"/>
                  <a:gd name="T33"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3">
                    <a:moveTo>
                      <a:pt x="36" y="5"/>
                    </a:moveTo>
                    <a:lnTo>
                      <a:pt x="38" y="10"/>
                    </a:lnTo>
                    <a:lnTo>
                      <a:pt x="38" y="15"/>
                    </a:lnTo>
                    <a:lnTo>
                      <a:pt x="36" y="17"/>
                    </a:lnTo>
                    <a:lnTo>
                      <a:pt x="36" y="23"/>
                    </a:lnTo>
                    <a:lnTo>
                      <a:pt x="33" y="25"/>
                    </a:lnTo>
                    <a:lnTo>
                      <a:pt x="31" y="30"/>
                    </a:lnTo>
                    <a:lnTo>
                      <a:pt x="26" y="33"/>
                    </a:lnTo>
                    <a:lnTo>
                      <a:pt x="23" y="38"/>
                    </a:lnTo>
                    <a:lnTo>
                      <a:pt x="20" y="40"/>
                    </a:lnTo>
                    <a:lnTo>
                      <a:pt x="18" y="43"/>
                    </a:lnTo>
                    <a:lnTo>
                      <a:pt x="0" y="43"/>
                    </a:lnTo>
                    <a:lnTo>
                      <a:pt x="0" y="0"/>
                    </a:lnTo>
                    <a:lnTo>
                      <a:pt x="18" y="25"/>
                    </a:lnTo>
                    <a:lnTo>
                      <a:pt x="36" y="7"/>
                    </a:lnTo>
                    <a:lnTo>
                      <a:pt x="36" y="7"/>
                    </a:lnTo>
                    <a:lnTo>
                      <a:pt x="36" y="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7" name="Freeform 115"/>
              <p:cNvSpPr>
                <a:spLocks/>
              </p:cNvSpPr>
              <p:nvPr/>
            </p:nvSpPr>
            <p:spPr bwMode="auto">
              <a:xfrm>
                <a:off x="2622" y="2440"/>
                <a:ext cx="296" cy="301"/>
              </a:xfrm>
              <a:custGeom>
                <a:avLst/>
                <a:gdLst>
                  <a:gd name="T0" fmla="*/ 116 w 296"/>
                  <a:gd name="T1" fmla="*/ 281 h 301"/>
                  <a:gd name="T2" fmla="*/ 141 w 296"/>
                  <a:gd name="T3" fmla="*/ 283 h 301"/>
                  <a:gd name="T4" fmla="*/ 164 w 296"/>
                  <a:gd name="T5" fmla="*/ 283 h 301"/>
                  <a:gd name="T6" fmla="*/ 187 w 296"/>
                  <a:gd name="T7" fmla="*/ 278 h 301"/>
                  <a:gd name="T8" fmla="*/ 205 w 296"/>
                  <a:gd name="T9" fmla="*/ 271 h 301"/>
                  <a:gd name="T10" fmla="*/ 222 w 296"/>
                  <a:gd name="T11" fmla="*/ 260 h 301"/>
                  <a:gd name="T12" fmla="*/ 240 w 296"/>
                  <a:gd name="T13" fmla="*/ 248 h 301"/>
                  <a:gd name="T14" fmla="*/ 255 w 296"/>
                  <a:gd name="T15" fmla="*/ 233 h 301"/>
                  <a:gd name="T16" fmla="*/ 268 w 296"/>
                  <a:gd name="T17" fmla="*/ 215 h 301"/>
                  <a:gd name="T18" fmla="*/ 281 w 296"/>
                  <a:gd name="T19" fmla="*/ 197 h 301"/>
                  <a:gd name="T20" fmla="*/ 293 w 296"/>
                  <a:gd name="T21" fmla="*/ 177 h 301"/>
                  <a:gd name="T22" fmla="*/ 296 w 296"/>
                  <a:gd name="T23" fmla="*/ 182 h 301"/>
                  <a:gd name="T24" fmla="*/ 293 w 296"/>
                  <a:gd name="T25" fmla="*/ 192 h 301"/>
                  <a:gd name="T26" fmla="*/ 291 w 296"/>
                  <a:gd name="T27" fmla="*/ 202 h 301"/>
                  <a:gd name="T28" fmla="*/ 286 w 296"/>
                  <a:gd name="T29" fmla="*/ 215 h 301"/>
                  <a:gd name="T30" fmla="*/ 276 w 296"/>
                  <a:gd name="T31" fmla="*/ 230 h 301"/>
                  <a:gd name="T32" fmla="*/ 268 w 296"/>
                  <a:gd name="T33" fmla="*/ 245 h 301"/>
                  <a:gd name="T34" fmla="*/ 255 w 296"/>
                  <a:gd name="T35" fmla="*/ 258 h 301"/>
                  <a:gd name="T36" fmla="*/ 245 w 296"/>
                  <a:gd name="T37" fmla="*/ 271 h 301"/>
                  <a:gd name="T38" fmla="*/ 232 w 296"/>
                  <a:gd name="T39" fmla="*/ 283 h 301"/>
                  <a:gd name="T40" fmla="*/ 220 w 296"/>
                  <a:gd name="T41" fmla="*/ 291 h 301"/>
                  <a:gd name="T42" fmla="*/ 202 w 296"/>
                  <a:gd name="T43" fmla="*/ 296 h 301"/>
                  <a:gd name="T44" fmla="*/ 184 w 296"/>
                  <a:gd name="T45" fmla="*/ 298 h 301"/>
                  <a:gd name="T46" fmla="*/ 167 w 296"/>
                  <a:gd name="T47" fmla="*/ 301 h 301"/>
                  <a:gd name="T48" fmla="*/ 149 w 296"/>
                  <a:gd name="T49" fmla="*/ 298 h 301"/>
                  <a:gd name="T50" fmla="*/ 131 w 296"/>
                  <a:gd name="T51" fmla="*/ 296 h 301"/>
                  <a:gd name="T52" fmla="*/ 116 w 296"/>
                  <a:gd name="T53" fmla="*/ 293 h 301"/>
                  <a:gd name="T54" fmla="*/ 98 w 296"/>
                  <a:gd name="T55" fmla="*/ 286 h 301"/>
                  <a:gd name="T56" fmla="*/ 83 w 296"/>
                  <a:gd name="T57" fmla="*/ 278 h 301"/>
                  <a:gd name="T58" fmla="*/ 68 w 296"/>
                  <a:gd name="T59" fmla="*/ 268 h 301"/>
                  <a:gd name="T60" fmla="*/ 53 w 296"/>
                  <a:gd name="T61" fmla="*/ 255 h 301"/>
                  <a:gd name="T62" fmla="*/ 40 w 296"/>
                  <a:gd name="T63" fmla="*/ 233 h 301"/>
                  <a:gd name="T64" fmla="*/ 30 w 296"/>
                  <a:gd name="T65" fmla="*/ 207 h 301"/>
                  <a:gd name="T66" fmla="*/ 20 w 296"/>
                  <a:gd name="T67" fmla="*/ 182 h 301"/>
                  <a:gd name="T68" fmla="*/ 10 w 296"/>
                  <a:gd name="T69" fmla="*/ 157 h 301"/>
                  <a:gd name="T70" fmla="*/ 5 w 296"/>
                  <a:gd name="T71" fmla="*/ 129 h 301"/>
                  <a:gd name="T72" fmla="*/ 0 w 296"/>
                  <a:gd name="T73" fmla="*/ 104 h 301"/>
                  <a:gd name="T74" fmla="*/ 0 w 296"/>
                  <a:gd name="T75" fmla="*/ 76 h 301"/>
                  <a:gd name="T76" fmla="*/ 0 w 296"/>
                  <a:gd name="T77" fmla="*/ 50 h 301"/>
                  <a:gd name="T78" fmla="*/ 7 w 296"/>
                  <a:gd name="T79" fmla="*/ 23 h 301"/>
                  <a:gd name="T80" fmla="*/ 15 w 296"/>
                  <a:gd name="T81" fmla="*/ 0 h 301"/>
                  <a:gd name="T82" fmla="*/ 15 w 296"/>
                  <a:gd name="T83" fmla="*/ 28 h 301"/>
                  <a:gd name="T84" fmla="*/ 15 w 296"/>
                  <a:gd name="T85" fmla="*/ 58 h 301"/>
                  <a:gd name="T86" fmla="*/ 15 w 296"/>
                  <a:gd name="T87" fmla="*/ 88 h 301"/>
                  <a:gd name="T88" fmla="*/ 20 w 296"/>
                  <a:gd name="T89" fmla="*/ 121 h 301"/>
                  <a:gd name="T90" fmla="*/ 25 w 296"/>
                  <a:gd name="T91" fmla="*/ 152 h 301"/>
                  <a:gd name="T92" fmla="*/ 35 w 296"/>
                  <a:gd name="T93" fmla="*/ 182 h 301"/>
                  <a:gd name="T94" fmla="*/ 48 w 296"/>
                  <a:gd name="T95" fmla="*/ 210 h 301"/>
                  <a:gd name="T96" fmla="*/ 66 w 296"/>
                  <a:gd name="T97" fmla="*/ 238 h 301"/>
                  <a:gd name="T98" fmla="*/ 88 w 296"/>
                  <a:gd name="T99" fmla="*/ 260 h 301"/>
                  <a:gd name="T100" fmla="*/ 116 w 296"/>
                  <a:gd name="T101" fmla="*/ 281 h 301"/>
                  <a:gd name="T102" fmla="*/ 116 w 296"/>
                  <a:gd name="T103" fmla="*/ 28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301">
                    <a:moveTo>
                      <a:pt x="116" y="281"/>
                    </a:moveTo>
                    <a:lnTo>
                      <a:pt x="141" y="283"/>
                    </a:lnTo>
                    <a:lnTo>
                      <a:pt x="164" y="283"/>
                    </a:lnTo>
                    <a:lnTo>
                      <a:pt x="187" y="278"/>
                    </a:lnTo>
                    <a:lnTo>
                      <a:pt x="205" y="271"/>
                    </a:lnTo>
                    <a:lnTo>
                      <a:pt x="222" y="260"/>
                    </a:lnTo>
                    <a:lnTo>
                      <a:pt x="240" y="248"/>
                    </a:lnTo>
                    <a:lnTo>
                      <a:pt x="255" y="233"/>
                    </a:lnTo>
                    <a:lnTo>
                      <a:pt x="268" y="215"/>
                    </a:lnTo>
                    <a:lnTo>
                      <a:pt x="281" y="197"/>
                    </a:lnTo>
                    <a:lnTo>
                      <a:pt x="293" y="177"/>
                    </a:lnTo>
                    <a:lnTo>
                      <a:pt x="296" y="182"/>
                    </a:lnTo>
                    <a:lnTo>
                      <a:pt x="293" y="192"/>
                    </a:lnTo>
                    <a:lnTo>
                      <a:pt x="291" y="202"/>
                    </a:lnTo>
                    <a:lnTo>
                      <a:pt x="286" y="215"/>
                    </a:lnTo>
                    <a:lnTo>
                      <a:pt x="276" y="230"/>
                    </a:lnTo>
                    <a:lnTo>
                      <a:pt x="268" y="245"/>
                    </a:lnTo>
                    <a:lnTo>
                      <a:pt x="255" y="258"/>
                    </a:lnTo>
                    <a:lnTo>
                      <a:pt x="245" y="271"/>
                    </a:lnTo>
                    <a:lnTo>
                      <a:pt x="232" y="283"/>
                    </a:lnTo>
                    <a:lnTo>
                      <a:pt x="220" y="291"/>
                    </a:lnTo>
                    <a:lnTo>
                      <a:pt x="202" y="296"/>
                    </a:lnTo>
                    <a:lnTo>
                      <a:pt x="184" y="298"/>
                    </a:lnTo>
                    <a:lnTo>
                      <a:pt x="167" y="301"/>
                    </a:lnTo>
                    <a:lnTo>
                      <a:pt x="149" y="298"/>
                    </a:lnTo>
                    <a:lnTo>
                      <a:pt x="131" y="296"/>
                    </a:lnTo>
                    <a:lnTo>
                      <a:pt x="116" y="293"/>
                    </a:lnTo>
                    <a:lnTo>
                      <a:pt x="98" y="286"/>
                    </a:lnTo>
                    <a:lnTo>
                      <a:pt x="83" y="278"/>
                    </a:lnTo>
                    <a:lnTo>
                      <a:pt x="68" y="268"/>
                    </a:lnTo>
                    <a:lnTo>
                      <a:pt x="53" y="255"/>
                    </a:lnTo>
                    <a:lnTo>
                      <a:pt x="40" y="233"/>
                    </a:lnTo>
                    <a:lnTo>
                      <a:pt x="30" y="207"/>
                    </a:lnTo>
                    <a:lnTo>
                      <a:pt x="20" y="182"/>
                    </a:lnTo>
                    <a:lnTo>
                      <a:pt x="10" y="157"/>
                    </a:lnTo>
                    <a:lnTo>
                      <a:pt x="5" y="129"/>
                    </a:lnTo>
                    <a:lnTo>
                      <a:pt x="0" y="104"/>
                    </a:lnTo>
                    <a:lnTo>
                      <a:pt x="0" y="76"/>
                    </a:lnTo>
                    <a:lnTo>
                      <a:pt x="0" y="50"/>
                    </a:lnTo>
                    <a:lnTo>
                      <a:pt x="7" y="23"/>
                    </a:lnTo>
                    <a:lnTo>
                      <a:pt x="15" y="0"/>
                    </a:lnTo>
                    <a:lnTo>
                      <a:pt x="15" y="28"/>
                    </a:lnTo>
                    <a:lnTo>
                      <a:pt x="15" y="58"/>
                    </a:lnTo>
                    <a:lnTo>
                      <a:pt x="15" y="88"/>
                    </a:lnTo>
                    <a:lnTo>
                      <a:pt x="20" y="121"/>
                    </a:lnTo>
                    <a:lnTo>
                      <a:pt x="25" y="152"/>
                    </a:lnTo>
                    <a:lnTo>
                      <a:pt x="35" y="182"/>
                    </a:lnTo>
                    <a:lnTo>
                      <a:pt x="48" y="210"/>
                    </a:lnTo>
                    <a:lnTo>
                      <a:pt x="66" y="238"/>
                    </a:lnTo>
                    <a:lnTo>
                      <a:pt x="88" y="260"/>
                    </a:lnTo>
                    <a:lnTo>
                      <a:pt x="116" y="281"/>
                    </a:lnTo>
                    <a:lnTo>
                      <a:pt x="116" y="2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8" name="Freeform 116"/>
              <p:cNvSpPr>
                <a:spLocks/>
              </p:cNvSpPr>
              <p:nvPr/>
            </p:nvSpPr>
            <p:spPr bwMode="auto">
              <a:xfrm>
                <a:off x="2126" y="2498"/>
                <a:ext cx="61" cy="81"/>
              </a:xfrm>
              <a:custGeom>
                <a:avLst/>
                <a:gdLst>
                  <a:gd name="T0" fmla="*/ 40 w 61"/>
                  <a:gd name="T1" fmla="*/ 63 h 81"/>
                  <a:gd name="T2" fmla="*/ 43 w 61"/>
                  <a:gd name="T3" fmla="*/ 61 h 81"/>
                  <a:gd name="T4" fmla="*/ 43 w 61"/>
                  <a:gd name="T5" fmla="*/ 61 h 81"/>
                  <a:gd name="T6" fmla="*/ 45 w 61"/>
                  <a:gd name="T7" fmla="*/ 58 h 81"/>
                  <a:gd name="T8" fmla="*/ 45 w 61"/>
                  <a:gd name="T9" fmla="*/ 58 h 81"/>
                  <a:gd name="T10" fmla="*/ 48 w 61"/>
                  <a:gd name="T11" fmla="*/ 56 h 81"/>
                  <a:gd name="T12" fmla="*/ 50 w 61"/>
                  <a:gd name="T13" fmla="*/ 56 h 81"/>
                  <a:gd name="T14" fmla="*/ 53 w 61"/>
                  <a:gd name="T15" fmla="*/ 56 h 81"/>
                  <a:gd name="T16" fmla="*/ 55 w 61"/>
                  <a:gd name="T17" fmla="*/ 56 h 81"/>
                  <a:gd name="T18" fmla="*/ 58 w 61"/>
                  <a:gd name="T19" fmla="*/ 56 h 81"/>
                  <a:gd name="T20" fmla="*/ 61 w 61"/>
                  <a:gd name="T21" fmla="*/ 56 h 81"/>
                  <a:gd name="T22" fmla="*/ 61 w 61"/>
                  <a:gd name="T23" fmla="*/ 58 h 81"/>
                  <a:gd name="T24" fmla="*/ 61 w 61"/>
                  <a:gd name="T25" fmla="*/ 61 h 81"/>
                  <a:gd name="T26" fmla="*/ 61 w 61"/>
                  <a:gd name="T27" fmla="*/ 63 h 81"/>
                  <a:gd name="T28" fmla="*/ 61 w 61"/>
                  <a:gd name="T29" fmla="*/ 66 h 81"/>
                  <a:gd name="T30" fmla="*/ 58 w 61"/>
                  <a:gd name="T31" fmla="*/ 71 h 81"/>
                  <a:gd name="T32" fmla="*/ 58 w 61"/>
                  <a:gd name="T33" fmla="*/ 73 h 81"/>
                  <a:gd name="T34" fmla="*/ 55 w 61"/>
                  <a:gd name="T35" fmla="*/ 76 h 81"/>
                  <a:gd name="T36" fmla="*/ 55 w 61"/>
                  <a:gd name="T37" fmla="*/ 78 h 81"/>
                  <a:gd name="T38" fmla="*/ 53 w 61"/>
                  <a:gd name="T39" fmla="*/ 81 h 81"/>
                  <a:gd name="T40" fmla="*/ 48 w 61"/>
                  <a:gd name="T41" fmla="*/ 81 h 81"/>
                  <a:gd name="T42" fmla="*/ 40 w 61"/>
                  <a:gd name="T43" fmla="*/ 76 h 81"/>
                  <a:gd name="T44" fmla="*/ 33 w 61"/>
                  <a:gd name="T45" fmla="*/ 71 h 81"/>
                  <a:gd name="T46" fmla="*/ 23 w 61"/>
                  <a:gd name="T47" fmla="*/ 63 h 81"/>
                  <a:gd name="T48" fmla="*/ 15 w 61"/>
                  <a:gd name="T49" fmla="*/ 56 h 81"/>
                  <a:gd name="T50" fmla="*/ 7 w 61"/>
                  <a:gd name="T51" fmla="*/ 46 h 81"/>
                  <a:gd name="T52" fmla="*/ 2 w 61"/>
                  <a:gd name="T53" fmla="*/ 38 h 81"/>
                  <a:gd name="T54" fmla="*/ 0 w 61"/>
                  <a:gd name="T55" fmla="*/ 28 h 81"/>
                  <a:gd name="T56" fmla="*/ 0 w 61"/>
                  <a:gd name="T57" fmla="*/ 18 h 81"/>
                  <a:gd name="T58" fmla="*/ 5 w 61"/>
                  <a:gd name="T59" fmla="*/ 10 h 81"/>
                  <a:gd name="T60" fmla="*/ 15 w 61"/>
                  <a:gd name="T61" fmla="*/ 0 h 81"/>
                  <a:gd name="T62" fmla="*/ 15 w 61"/>
                  <a:gd name="T63" fmla="*/ 8 h 81"/>
                  <a:gd name="T64" fmla="*/ 15 w 61"/>
                  <a:gd name="T65" fmla="*/ 18 h 81"/>
                  <a:gd name="T66" fmla="*/ 15 w 61"/>
                  <a:gd name="T67" fmla="*/ 23 h 81"/>
                  <a:gd name="T68" fmla="*/ 18 w 61"/>
                  <a:gd name="T69" fmla="*/ 30 h 81"/>
                  <a:gd name="T70" fmla="*/ 20 w 61"/>
                  <a:gd name="T71" fmla="*/ 38 h 81"/>
                  <a:gd name="T72" fmla="*/ 23 w 61"/>
                  <a:gd name="T73" fmla="*/ 43 h 81"/>
                  <a:gd name="T74" fmla="*/ 28 w 61"/>
                  <a:gd name="T75" fmla="*/ 48 h 81"/>
                  <a:gd name="T76" fmla="*/ 33 w 61"/>
                  <a:gd name="T77" fmla="*/ 53 h 81"/>
                  <a:gd name="T78" fmla="*/ 35 w 61"/>
                  <a:gd name="T79" fmla="*/ 58 h 81"/>
                  <a:gd name="T80" fmla="*/ 43 w 61"/>
                  <a:gd name="T81" fmla="*/ 63 h 81"/>
                  <a:gd name="T82" fmla="*/ 43 w 61"/>
                  <a:gd name="T83" fmla="*/ 63 h 81"/>
                  <a:gd name="T84" fmla="*/ 40 w 61"/>
                  <a:gd name="T85" fmla="*/ 6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81">
                    <a:moveTo>
                      <a:pt x="40" y="63"/>
                    </a:moveTo>
                    <a:lnTo>
                      <a:pt x="43" y="61"/>
                    </a:lnTo>
                    <a:lnTo>
                      <a:pt x="43" y="61"/>
                    </a:lnTo>
                    <a:lnTo>
                      <a:pt x="45" y="58"/>
                    </a:lnTo>
                    <a:lnTo>
                      <a:pt x="45" y="58"/>
                    </a:lnTo>
                    <a:lnTo>
                      <a:pt x="48" y="56"/>
                    </a:lnTo>
                    <a:lnTo>
                      <a:pt x="50" y="56"/>
                    </a:lnTo>
                    <a:lnTo>
                      <a:pt x="53" y="56"/>
                    </a:lnTo>
                    <a:lnTo>
                      <a:pt x="55" y="56"/>
                    </a:lnTo>
                    <a:lnTo>
                      <a:pt x="58" y="56"/>
                    </a:lnTo>
                    <a:lnTo>
                      <a:pt x="61" y="56"/>
                    </a:lnTo>
                    <a:lnTo>
                      <a:pt x="61" y="58"/>
                    </a:lnTo>
                    <a:lnTo>
                      <a:pt x="61" y="61"/>
                    </a:lnTo>
                    <a:lnTo>
                      <a:pt x="61" y="63"/>
                    </a:lnTo>
                    <a:lnTo>
                      <a:pt x="61" y="66"/>
                    </a:lnTo>
                    <a:lnTo>
                      <a:pt x="58" y="71"/>
                    </a:lnTo>
                    <a:lnTo>
                      <a:pt x="58" y="73"/>
                    </a:lnTo>
                    <a:lnTo>
                      <a:pt x="55" y="76"/>
                    </a:lnTo>
                    <a:lnTo>
                      <a:pt x="55" y="78"/>
                    </a:lnTo>
                    <a:lnTo>
                      <a:pt x="53" y="81"/>
                    </a:lnTo>
                    <a:lnTo>
                      <a:pt x="48" y="81"/>
                    </a:lnTo>
                    <a:lnTo>
                      <a:pt x="40" y="76"/>
                    </a:lnTo>
                    <a:lnTo>
                      <a:pt x="33" y="71"/>
                    </a:lnTo>
                    <a:lnTo>
                      <a:pt x="23" y="63"/>
                    </a:lnTo>
                    <a:lnTo>
                      <a:pt x="15" y="56"/>
                    </a:lnTo>
                    <a:lnTo>
                      <a:pt x="7" y="46"/>
                    </a:lnTo>
                    <a:lnTo>
                      <a:pt x="2" y="38"/>
                    </a:lnTo>
                    <a:lnTo>
                      <a:pt x="0" y="28"/>
                    </a:lnTo>
                    <a:lnTo>
                      <a:pt x="0" y="18"/>
                    </a:lnTo>
                    <a:lnTo>
                      <a:pt x="5" y="10"/>
                    </a:lnTo>
                    <a:lnTo>
                      <a:pt x="15" y="0"/>
                    </a:lnTo>
                    <a:lnTo>
                      <a:pt x="15" y="8"/>
                    </a:lnTo>
                    <a:lnTo>
                      <a:pt x="15" y="18"/>
                    </a:lnTo>
                    <a:lnTo>
                      <a:pt x="15" y="23"/>
                    </a:lnTo>
                    <a:lnTo>
                      <a:pt x="18" y="30"/>
                    </a:lnTo>
                    <a:lnTo>
                      <a:pt x="20" y="38"/>
                    </a:lnTo>
                    <a:lnTo>
                      <a:pt x="23" y="43"/>
                    </a:lnTo>
                    <a:lnTo>
                      <a:pt x="28" y="48"/>
                    </a:lnTo>
                    <a:lnTo>
                      <a:pt x="33" y="53"/>
                    </a:lnTo>
                    <a:lnTo>
                      <a:pt x="35" y="58"/>
                    </a:lnTo>
                    <a:lnTo>
                      <a:pt x="43" y="63"/>
                    </a:lnTo>
                    <a:lnTo>
                      <a:pt x="43" y="63"/>
                    </a:lnTo>
                    <a:lnTo>
                      <a:pt x="40" y="63"/>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69" name="Freeform 117"/>
              <p:cNvSpPr>
                <a:spLocks/>
              </p:cNvSpPr>
              <p:nvPr/>
            </p:nvSpPr>
            <p:spPr bwMode="auto">
              <a:xfrm>
                <a:off x="1731" y="2508"/>
                <a:ext cx="18" cy="36"/>
              </a:xfrm>
              <a:custGeom>
                <a:avLst/>
                <a:gdLst>
                  <a:gd name="T0" fmla="*/ 18 w 18"/>
                  <a:gd name="T1" fmla="*/ 0 h 36"/>
                  <a:gd name="T2" fmla="*/ 0 w 18"/>
                  <a:gd name="T3" fmla="*/ 36 h 36"/>
                  <a:gd name="T4" fmla="*/ 18 w 18"/>
                  <a:gd name="T5" fmla="*/ 0 h 36"/>
                  <a:gd name="T6" fmla="*/ 18 w 18"/>
                  <a:gd name="T7" fmla="*/ 0 h 36"/>
                </a:gdLst>
                <a:ahLst/>
                <a:cxnLst>
                  <a:cxn ang="0">
                    <a:pos x="T0" y="T1"/>
                  </a:cxn>
                  <a:cxn ang="0">
                    <a:pos x="T2" y="T3"/>
                  </a:cxn>
                  <a:cxn ang="0">
                    <a:pos x="T4" y="T5"/>
                  </a:cxn>
                  <a:cxn ang="0">
                    <a:pos x="T6" y="T7"/>
                  </a:cxn>
                </a:cxnLst>
                <a:rect l="0" t="0" r="r" b="b"/>
                <a:pathLst>
                  <a:path w="18" h="36">
                    <a:moveTo>
                      <a:pt x="18" y="0"/>
                    </a:moveTo>
                    <a:lnTo>
                      <a:pt x="0" y="36"/>
                    </a:lnTo>
                    <a:lnTo>
                      <a:pt x="18" y="0"/>
                    </a:lnTo>
                    <a:lnTo>
                      <a:pt x="18"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0" name="Freeform 118"/>
              <p:cNvSpPr>
                <a:spLocks/>
              </p:cNvSpPr>
              <p:nvPr/>
            </p:nvSpPr>
            <p:spPr bwMode="auto">
              <a:xfrm>
                <a:off x="4016" y="2536"/>
                <a:ext cx="25" cy="71"/>
              </a:xfrm>
              <a:custGeom>
                <a:avLst/>
                <a:gdLst>
                  <a:gd name="T0" fmla="*/ 25 w 25"/>
                  <a:gd name="T1" fmla="*/ 5 h 71"/>
                  <a:gd name="T2" fmla="*/ 12 w 25"/>
                  <a:gd name="T3" fmla="*/ 71 h 71"/>
                  <a:gd name="T4" fmla="*/ 0 w 25"/>
                  <a:gd name="T5" fmla="*/ 0 h 71"/>
                  <a:gd name="T6" fmla="*/ 2 w 25"/>
                  <a:gd name="T7" fmla="*/ 2 h 71"/>
                  <a:gd name="T8" fmla="*/ 2 w 25"/>
                  <a:gd name="T9" fmla="*/ 5 h 71"/>
                  <a:gd name="T10" fmla="*/ 5 w 25"/>
                  <a:gd name="T11" fmla="*/ 5 h 71"/>
                  <a:gd name="T12" fmla="*/ 10 w 25"/>
                  <a:gd name="T13" fmla="*/ 8 h 71"/>
                  <a:gd name="T14" fmla="*/ 12 w 25"/>
                  <a:gd name="T15" fmla="*/ 8 h 71"/>
                  <a:gd name="T16" fmla="*/ 15 w 25"/>
                  <a:gd name="T17" fmla="*/ 8 h 71"/>
                  <a:gd name="T18" fmla="*/ 18 w 25"/>
                  <a:gd name="T19" fmla="*/ 8 h 71"/>
                  <a:gd name="T20" fmla="*/ 20 w 25"/>
                  <a:gd name="T21" fmla="*/ 8 h 71"/>
                  <a:gd name="T22" fmla="*/ 23 w 25"/>
                  <a:gd name="T23" fmla="*/ 8 h 71"/>
                  <a:gd name="T24" fmla="*/ 25 w 25"/>
                  <a:gd name="T25" fmla="*/ 8 h 71"/>
                  <a:gd name="T26" fmla="*/ 25 w 25"/>
                  <a:gd name="T27" fmla="*/ 8 h 71"/>
                  <a:gd name="T28" fmla="*/ 25 w 25"/>
                  <a:gd name="T2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71">
                    <a:moveTo>
                      <a:pt x="25" y="5"/>
                    </a:moveTo>
                    <a:lnTo>
                      <a:pt x="12" y="71"/>
                    </a:lnTo>
                    <a:lnTo>
                      <a:pt x="0" y="0"/>
                    </a:lnTo>
                    <a:lnTo>
                      <a:pt x="2" y="2"/>
                    </a:lnTo>
                    <a:lnTo>
                      <a:pt x="2" y="5"/>
                    </a:lnTo>
                    <a:lnTo>
                      <a:pt x="5" y="5"/>
                    </a:lnTo>
                    <a:lnTo>
                      <a:pt x="10" y="8"/>
                    </a:lnTo>
                    <a:lnTo>
                      <a:pt x="12" y="8"/>
                    </a:lnTo>
                    <a:lnTo>
                      <a:pt x="15" y="8"/>
                    </a:lnTo>
                    <a:lnTo>
                      <a:pt x="18" y="8"/>
                    </a:lnTo>
                    <a:lnTo>
                      <a:pt x="20" y="8"/>
                    </a:lnTo>
                    <a:lnTo>
                      <a:pt x="23" y="8"/>
                    </a:lnTo>
                    <a:lnTo>
                      <a:pt x="25" y="8"/>
                    </a:lnTo>
                    <a:lnTo>
                      <a:pt x="25" y="8"/>
                    </a:lnTo>
                    <a:lnTo>
                      <a:pt x="25" y="5"/>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1" name="Freeform 119"/>
              <p:cNvSpPr>
                <a:spLocks/>
              </p:cNvSpPr>
              <p:nvPr/>
            </p:nvSpPr>
            <p:spPr bwMode="auto">
              <a:xfrm>
                <a:off x="1946" y="2551"/>
                <a:ext cx="215" cy="501"/>
              </a:xfrm>
              <a:custGeom>
                <a:avLst/>
                <a:gdLst>
                  <a:gd name="T0" fmla="*/ 205 w 215"/>
                  <a:gd name="T1" fmla="*/ 311 h 501"/>
                  <a:gd name="T2" fmla="*/ 185 w 215"/>
                  <a:gd name="T3" fmla="*/ 332 h 501"/>
                  <a:gd name="T4" fmla="*/ 167 w 215"/>
                  <a:gd name="T5" fmla="*/ 357 h 501"/>
                  <a:gd name="T6" fmla="*/ 155 w 215"/>
                  <a:gd name="T7" fmla="*/ 382 h 501"/>
                  <a:gd name="T8" fmla="*/ 149 w 215"/>
                  <a:gd name="T9" fmla="*/ 410 h 501"/>
                  <a:gd name="T10" fmla="*/ 157 w 215"/>
                  <a:gd name="T11" fmla="*/ 428 h 501"/>
                  <a:gd name="T12" fmla="*/ 172 w 215"/>
                  <a:gd name="T13" fmla="*/ 438 h 501"/>
                  <a:gd name="T14" fmla="*/ 190 w 215"/>
                  <a:gd name="T15" fmla="*/ 446 h 501"/>
                  <a:gd name="T16" fmla="*/ 205 w 215"/>
                  <a:gd name="T17" fmla="*/ 456 h 501"/>
                  <a:gd name="T18" fmla="*/ 213 w 215"/>
                  <a:gd name="T19" fmla="*/ 471 h 501"/>
                  <a:gd name="T20" fmla="*/ 203 w 215"/>
                  <a:gd name="T21" fmla="*/ 496 h 501"/>
                  <a:gd name="T22" fmla="*/ 182 w 215"/>
                  <a:gd name="T23" fmla="*/ 501 h 501"/>
                  <a:gd name="T24" fmla="*/ 170 w 215"/>
                  <a:gd name="T25" fmla="*/ 489 h 501"/>
                  <a:gd name="T26" fmla="*/ 155 w 215"/>
                  <a:gd name="T27" fmla="*/ 466 h 501"/>
                  <a:gd name="T28" fmla="*/ 137 w 215"/>
                  <a:gd name="T29" fmla="*/ 451 h 501"/>
                  <a:gd name="T30" fmla="*/ 119 w 215"/>
                  <a:gd name="T31" fmla="*/ 443 h 501"/>
                  <a:gd name="T32" fmla="*/ 106 w 215"/>
                  <a:gd name="T33" fmla="*/ 430 h 501"/>
                  <a:gd name="T34" fmla="*/ 94 w 215"/>
                  <a:gd name="T35" fmla="*/ 413 h 501"/>
                  <a:gd name="T36" fmla="*/ 86 w 215"/>
                  <a:gd name="T37" fmla="*/ 395 h 501"/>
                  <a:gd name="T38" fmla="*/ 89 w 215"/>
                  <a:gd name="T39" fmla="*/ 375 h 501"/>
                  <a:gd name="T40" fmla="*/ 106 w 215"/>
                  <a:gd name="T41" fmla="*/ 357 h 501"/>
                  <a:gd name="T42" fmla="*/ 122 w 215"/>
                  <a:gd name="T43" fmla="*/ 339 h 501"/>
                  <a:gd name="T44" fmla="*/ 129 w 215"/>
                  <a:gd name="T45" fmla="*/ 322 h 501"/>
                  <a:gd name="T46" fmla="*/ 139 w 215"/>
                  <a:gd name="T47" fmla="*/ 306 h 501"/>
                  <a:gd name="T48" fmla="*/ 149 w 215"/>
                  <a:gd name="T49" fmla="*/ 286 h 501"/>
                  <a:gd name="T50" fmla="*/ 155 w 215"/>
                  <a:gd name="T51" fmla="*/ 248 h 501"/>
                  <a:gd name="T52" fmla="*/ 137 w 215"/>
                  <a:gd name="T53" fmla="*/ 187 h 501"/>
                  <a:gd name="T54" fmla="*/ 104 w 215"/>
                  <a:gd name="T55" fmla="*/ 129 h 501"/>
                  <a:gd name="T56" fmla="*/ 63 w 215"/>
                  <a:gd name="T57" fmla="*/ 76 h 501"/>
                  <a:gd name="T58" fmla="*/ 20 w 215"/>
                  <a:gd name="T59" fmla="*/ 31 h 501"/>
                  <a:gd name="T60" fmla="*/ 3 w 215"/>
                  <a:gd name="T61" fmla="*/ 5 h 501"/>
                  <a:gd name="T62" fmla="*/ 13 w 215"/>
                  <a:gd name="T63" fmla="*/ 0 h 501"/>
                  <a:gd name="T64" fmla="*/ 20 w 215"/>
                  <a:gd name="T65" fmla="*/ 5 h 501"/>
                  <a:gd name="T66" fmla="*/ 28 w 215"/>
                  <a:gd name="T67" fmla="*/ 13 h 501"/>
                  <a:gd name="T68" fmla="*/ 38 w 215"/>
                  <a:gd name="T69" fmla="*/ 20 h 501"/>
                  <a:gd name="T70" fmla="*/ 66 w 215"/>
                  <a:gd name="T71" fmla="*/ 48 h 501"/>
                  <a:gd name="T72" fmla="*/ 109 w 215"/>
                  <a:gd name="T73" fmla="*/ 101 h 501"/>
                  <a:gd name="T74" fmla="*/ 149 w 215"/>
                  <a:gd name="T75" fmla="*/ 155 h 501"/>
                  <a:gd name="T76" fmla="*/ 182 w 215"/>
                  <a:gd name="T77" fmla="*/ 210 h 501"/>
                  <a:gd name="T78" fmla="*/ 208 w 215"/>
                  <a:gd name="T79" fmla="*/ 271 h 501"/>
                  <a:gd name="T80" fmla="*/ 215 w 215"/>
                  <a:gd name="T81" fmla="*/ 30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501">
                    <a:moveTo>
                      <a:pt x="213" y="301"/>
                    </a:moveTo>
                    <a:lnTo>
                      <a:pt x="205" y="311"/>
                    </a:lnTo>
                    <a:lnTo>
                      <a:pt x="195" y="322"/>
                    </a:lnTo>
                    <a:lnTo>
                      <a:pt x="185" y="332"/>
                    </a:lnTo>
                    <a:lnTo>
                      <a:pt x="175" y="344"/>
                    </a:lnTo>
                    <a:lnTo>
                      <a:pt x="167" y="357"/>
                    </a:lnTo>
                    <a:lnTo>
                      <a:pt x="160" y="370"/>
                    </a:lnTo>
                    <a:lnTo>
                      <a:pt x="155" y="382"/>
                    </a:lnTo>
                    <a:lnTo>
                      <a:pt x="152" y="395"/>
                    </a:lnTo>
                    <a:lnTo>
                      <a:pt x="149" y="410"/>
                    </a:lnTo>
                    <a:lnTo>
                      <a:pt x="152" y="420"/>
                    </a:lnTo>
                    <a:lnTo>
                      <a:pt x="157" y="428"/>
                    </a:lnTo>
                    <a:lnTo>
                      <a:pt x="165" y="433"/>
                    </a:lnTo>
                    <a:lnTo>
                      <a:pt x="172" y="438"/>
                    </a:lnTo>
                    <a:lnTo>
                      <a:pt x="182" y="441"/>
                    </a:lnTo>
                    <a:lnTo>
                      <a:pt x="190" y="446"/>
                    </a:lnTo>
                    <a:lnTo>
                      <a:pt x="198" y="451"/>
                    </a:lnTo>
                    <a:lnTo>
                      <a:pt x="205" y="456"/>
                    </a:lnTo>
                    <a:lnTo>
                      <a:pt x="210" y="463"/>
                    </a:lnTo>
                    <a:lnTo>
                      <a:pt x="213" y="471"/>
                    </a:lnTo>
                    <a:lnTo>
                      <a:pt x="215" y="481"/>
                    </a:lnTo>
                    <a:lnTo>
                      <a:pt x="203" y="496"/>
                    </a:lnTo>
                    <a:lnTo>
                      <a:pt x="192" y="501"/>
                    </a:lnTo>
                    <a:lnTo>
                      <a:pt x="182" y="501"/>
                    </a:lnTo>
                    <a:lnTo>
                      <a:pt x="175" y="496"/>
                    </a:lnTo>
                    <a:lnTo>
                      <a:pt x="170" y="489"/>
                    </a:lnTo>
                    <a:lnTo>
                      <a:pt x="162" y="479"/>
                    </a:lnTo>
                    <a:lnTo>
                      <a:pt x="155" y="466"/>
                    </a:lnTo>
                    <a:lnTo>
                      <a:pt x="147" y="456"/>
                    </a:lnTo>
                    <a:lnTo>
                      <a:pt x="137" y="451"/>
                    </a:lnTo>
                    <a:lnTo>
                      <a:pt x="124" y="448"/>
                    </a:lnTo>
                    <a:lnTo>
                      <a:pt x="119" y="443"/>
                    </a:lnTo>
                    <a:lnTo>
                      <a:pt x="112" y="436"/>
                    </a:lnTo>
                    <a:lnTo>
                      <a:pt x="106" y="430"/>
                    </a:lnTo>
                    <a:lnTo>
                      <a:pt x="99" y="423"/>
                    </a:lnTo>
                    <a:lnTo>
                      <a:pt x="94" y="413"/>
                    </a:lnTo>
                    <a:lnTo>
                      <a:pt x="89" y="405"/>
                    </a:lnTo>
                    <a:lnTo>
                      <a:pt x="86" y="395"/>
                    </a:lnTo>
                    <a:lnTo>
                      <a:pt x="86" y="385"/>
                    </a:lnTo>
                    <a:lnTo>
                      <a:pt x="89" y="375"/>
                    </a:lnTo>
                    <a:lnTo>
                      <a:pt x="96" y="367"/>
                    </a:lnTo>
                    <a:lnTo>
                      <a:pt x="106" y="357"/>
                    </a:lnTo>
                    <a:lnTo>
                      <a:pt x="114" y="349"/>
                    </a:lnTo>
                    <a:lnTo>
                      <a:pt x="122" y="339"/>
                    </a:lnTo>
                    <a:lnTo>
                      <a:pt x="127" y="332"/>
                    </a:lnTo>
                    <a:lnTo>
                      <a:pt x="129" y="322"/>
                    </a:lnTo>
                    <a:lnTo>
                      <a:pt x="134" y="314"/>
                    </a:lnTo>
                    <a:lnTo>
                      <a:pt x="139" y="306"/>
                    </a:lnTo>
                    <a:lnTo>
                      <a:pt x="144" y="296"/>
                    </a:lnTo>
                    <a:lnTo>
                      <a:pt x="149" y="286"/>
                    </a:lnTo>
                    <a:lnTo>
                      <a:pt x="160" y="276"/>
                    </a:lnTo>
                    <a:lnTo>
                      <a:pt x="155" y="248"/>
                    </a:lnTo>
                    <a:lnTo>
                      <a:pt x="147" y="218"/>
                    </a:lnTo>
                    <a:lnTo>
                      <a:pt x="137" y="187"/>
                    </a:lnTo>
                    <a:lnTo>
                      <a:pt x="122" y="160"/>
                    </a:lnTo>
                    <a:lnTo>
                      <a:pt x="104" y="129"/>
                    </a:lnTo>
                    <a:lnTo>
                      <a:pt x="84" y="101"/>
                    </a:lnTo>
                    <a:lnTo>
                      <a:pt x="63" y="76"/>
                    </a:lnTo>
                    <a:lnTo>
                      <a:pt x="43" y="51"/>
                    </a:lnTo>
                    <a:lnTo>
                      <a:pt x="20" y="31"/>
                    </a:lnTo>
                    <a:lnTo>
                      <a:pt x="0" y="10"/>
                    </a:lnTo>
                    <a:lnTo>
                      <a:pt x="3" y="5"/>
                    </a:lnTo>
                    <a:lnTo>
                      <a:pt x="8" y="0"/>
                    </a:lnTo>
                    <a:lnTo>
                      <a:pt x="13" y="0"/>
                    </a:lnTo>
                    <a:lnTo>
                      <a:pt x="15" y="3"/>
                    </a:lnTo>
                    <a:lnTo>
                      <a:pt x="20" y="5"/>
                    </a:lnTo>
                    <a:lnTo>
                      <a:pt x="25" y="10"/>
                    </a:lnTo>
                    <a:lnTo>
                      <a:pt x="28" y="13"/>
                    </a:lnTo>
                    <a:lnTo>
                      <a:pt x="33" y="18"/>
                    </a:lnTo>
                    <a:lnTo>
                      <a:pt x="38" y="20"/>
                    </a:lnTo>
                    <a:lnTo>
                      <a:pt x="43" y="20"/>
                    </a:lnTo>
                    <a:lnTo>
                      <a:pt x="66" y="48"/>
                    </a:lnTo>
                    <a:lnTo>
                      <a:pt x="86" y="74"/>
                    </a:lnTo>
                    <a:lnTo>
                      <a:pt x="109" y="101"/>
                    </a:lnTo>
                    <a:lnTo>
                      <a:pt x="129" y="127"/>
                    </a:lnTo>
                    <a:lnTo>
                      <a:pt x="149" y="155"/>
                    </a:lnTo>
                    <a:lnTo>
                      <a:pt x="167" y="182"/>
                    </a:lnTo>
                    <a:lnTo>
                      <a:pt x="182" y="210"/>
                    </a:lnTo>
                    <a:lnTo>
                      <a:pt x="195" y="241"/>
                    </a:lnTo>
                    <a:lnTo>
                      <a:pt x="208" y="271"/>
                    </a:lnTo>
                    <a:lnTo>
                      <a:pt x="215" y="304"/>
                    </a:lnTo>
                    <a:lnTo>
                      <a:pt x="215" y="304"/>
                    </a:lnTo>
                    <a:lnTo>
                      <a:pt x="213" y="30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2" name="Freeform 120"/>
              <p:cNvSpPr>
                <a:spLocks/>
              </p:cNvSpPr>
              <p:nvPr/>
            </p:nvSpPr>
            <p:spPr bwMode="auto">
              <a:xfrm>
                <a:off x="1678" y="2561"/>
                <a:ext cx="46" cy="81"/>
              </a:xfrm>
              <a:custGeom>
                <a:avLst/>
                <a:gdLst>
                  <a:gd name="T0" fmla="*/ 18 w 46"/>
                  <a:gd name="T1" fmla="*/ 81 h 81"/>
                  <a:gd name="T2" fmla="*/ 0 w 46"/>
                  <a:gd name="T3" fmla="*/ 81 h 81"/>
                  <a:gd name="T4" fmla="*/ 46 w 46"/>
                  <a:gd name="T5" fmla="*/ 0 h 81"/>
                  <a:gd name="T6" fmla="*/ 46 w 46"/>
                  <a:gd name="T7" fmla="*/ 10 h 81"/>
                  <a:gd name="T8" fmla="*/ 46 w 46"/>
                  <a:gd name="T9" fmla="*/ 21 h 81"/>
                  <a:gd name="T10" fmla="*/ 43 w 46"/>
                  <a:gd name="T11" fmla="*/ 28 h 81"/>
                  <a:gd name="T12" fmla="*/ 40 w 46"/>
                  <a:gd name="T13" fmla="*/ 36 h 81"/>
                  <a:gd name="T14" fmla="*/ 35 w 46"/>
                  <a:gd name="T15" fmla="*/ 43 h 81"/>
                  <a:gd name="T16" fmla="*/ 30 w 46"/>
                  <a:gd name="T17" fmla="*/ 48 h 81"/>
                  <a:gd name="T18" fmla="*/ 25 w 46"/>
                  <a:gd name="T19" fmla="*/ 56 h 81"/>
                  <a:gd name="T20" fmla="*/ 23 w 46"/>
                  <a:gd name="T21" fmla="*/ 64 h 81"/>
                  <a:gd name="T22" fmla="*/ 20 w 46"/>
                  <a:gd name="T23" fmla="*/ 71 h 81"/>
                  <a:gd name="T24" fmla="*/ 20 w 46"/>
                  <a:gd name="T25" fmla="*/ 81 h 81"/>
                  <a:gd name="T26" fmla="*/ 20 w 46"/>
                  <a:gd name="T27" fmla="*/ 81 h 81"/>
                  <a:gd name="T28" fmla="*/ 18 w 46"/>
                  <a:gd name="T2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81">
                    <a:moveTo>
                      <a:pt x="18" y="81"/>
                    </a:moveTo>
                    <a:lnTo>
                      <a:pt x="0" y="81"/>
                    </a:lnTo>
                    <a:lnTo>
                      <a:pt x="46" y="0"/>
                    </a:lnTo>
                    <a:lnTo>
                      <a:pt x="46" y="10"/>
                    </a:lnTo>
                    <a:lnTo>
                      <a:pt x="46" y="21"/>
                    </a:lnTo>
                    <a:lnTo>
                      <a:pt x="43" y="28"/>
                    </a:lnTo>
                    <a:lnTo>
                      <a:pt x="40" y="36"/>
                    </a:lnTo>
                    <a:lnTo>
                      <a:pt x="35" y="43"/>
                    </a:lnTo>
                    <a:lnTo>
                      <a:pt x="30" y="48"/>
                    </a:lnTo>
                    <a:lnTo>
                      <a:pt x="25" y="56"/>
                    </a:lnTo>
                    <a:lnTo>
                      <a:pt x="23" y="64"/>
                    </a:lnTo>
                    <a:lnTo>
                      <a:pt x="20" y="71"/>
                    </a:lnTo>
                    <a:lnTo>
                      <a:pt x="20" y="81"/>
                    </a:lnTo>
                    <a:lnTo>
                      <a:pt x="20" y="81"/>
                    </a:lnTo>
                    <a:lnTo>
                      <a:pt x="18"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3" name="Freeform 121"/>
              <p:cNvSpPr>
                <a:spLocks/>
              </p:cNvSpPr>
              <p:nvPr/>
            </p:nvSpPr>
            <p:spPr bwMode="auto">
              <a:xfrm>
                <a:off x="2604" y="2607"/>
                <a:ext cx="372" cy="250"/>
              </a:xfrm>
              <a:custGeom>
                <a:avLst/>
                <a:gdLst>
                  <a:gd name="T0" fmla="*/ 256 w 372"/>
                  <a:gd name="T1" fmla="*/ 230 h 250"/>
                  <a:gd name="T2" fmla="*/ 243 w 372"/>
                  <a:gd name="T3" fmla="*/ 238 h 250"/>
                  <a:gd name="T4" fmla="*/ 228 w 372"/>
                  <a:gd name="T5" fmla="*/ 243 h 250"/>
                  <a:gd name="T6" fmla="*/ 213 w 372"/>
                  <a:gd name="T7" fmla="*/ 248 h 250"/>
                  <a:gd name="T8" fmla="*/ 197 w 372"/>
                  <a:gd name="T9" fmla="*/ 248 h 250"/>
                  <a:gd name="T10" fmla="*/ 180 w 372"/>
                  <a:gd name="T11" fmla="*/ 250 h 250"/>
                  <a:gd name="T12" fmla="*/ 162 w 372"/>
                  <a:gd name="T13" fmla="*/ 250 h 250"/>
                  <a:gd name="T14" fmla="*/ 144 w 372"/>
                  <a:gd name="T15" fmla="*/ 248 h 250"/>
                  <a:gd name="T16" fmla="*/ 129 w 372"/>
                  <a:gd name="T17" fmla="*/ 245 h 250"/>
                  <a:gd name="T18" fmla="*/ 111 w 372"/>
                  <a:gd name="T19" fmla="*/ 243 h 250"/>
                  <a:gd name="T20" fmla="*/ 96 w 372"/>
                  <a:gd name="T21" fmla="*/ 240 h 250"/>
                  <a:gd name="T22" fmla="*/ 78 w 372"/>
                  <a:gd name="T23" fmla="*/ 225 h 250"/>
                  <a:gd name="T24" fmla="*/ 61 w 372"/>
                  <a:gd name="T25" fmla="*/ 207 h 250"/>
                  <a:gd name="T26" fmla="*/ 46 w 372"/>
                  <a:gd name="T27" fmla="*/ 187 h 250"/>
                  <a:gd name="T28" fmla="*/ 33 w 372"/>
                  <a:gd name="T29" fmla="*/ 167 h 250"/>
                  <a:gd name="T30" fmla="*/ 20 w 372"/>
                  <a:gd name="T31" fmla="*/ 147 h 250"/>
                  <a:gd name="T32" fmla="*/ 13 w 372"/>
                  <a:gd name="T33" fmla="*/ 124 h 250"/>
                  <a:gd name="T34" fmla="*/ 8 w 372"/>
                  <a:gd name="T35" fmla="*/ 99 h 250"/>
                  <a:gd name="T36" fmla="*/ 3 w 372"/>
                  <a:gd name="T37" fmla="*/ 76 h 250"/>
                  <a:gd name="T38" fmla="*/ 0 w 372"/>
                  <a:gd name="T39" fmla="*/ 50 h 250"/>
                  <a:gd name="T40" fmla="*/ 0 w 372"/>
                  <a:gd name="T41" fmla="*/ 25 h 250"/>
                  <a:gd name="T42" fmla="*/ 8 w 372"/>
                  <a:gd name="T43" fmla="*/ 50 h 250"/>
                  <a:gd name="T44" fmla="*/ 15 w 372"/>
                  <a:gd name="T45" fmla="*/ 76 h 250"/>
                  <a:gd name="T46" fmla="*/ 23 w 372"/>
                  <a:gd name="T47" fmla="*/ 104 h 250"/>
                  <a:gd name="T48" fmla="*/ 35 w 372"/>
                  <a:gd name="T49" fmla="*/ 131 h 250"/>
                  <a:gd name="T50" fmla="*/ 48 w 372"/>
                  <a:gd name="T51" fmla="*/ 159 h 250"/>
                  <a:gd name="T52" fmla="*/ 63 w 372"/>
                  <a:gd name="T53" fmla="*/ 182 h 250"/>
                  <a:gd name="T54" fmla="*/ 81 w 372"/>
                  <a:gd name="T55" fmla="*/ 205 h 250"/>
                  <a:gd name="T56" fmla="*/ 104 w 372"/>
                  <a:gd name="T57" fmla="*/ 223 h 250"/>
                  <a:gd name="T58" fmla="*/ 129 w 372"/>
                  <a:gd name="T59" fmla="*/ 233 h 250"/>
                  <a:gd name="T60" fmla="*/ 159 w 372"/>
                  <a:gd name="T61" fmla="*/ 240 h 250"/>
                  <a:gd name="T62" fmla="*/ 195 w 372"/>
                  <a:gd name="T63" fmla="*/ 230 h 250"/>
                  <a:gd name="T64" fmla="*/ 225 w 372"/>
                  <a:gd name="T65" fmla="*/ 218 h 250"/>
                  <a:gd name="T66" fmla="*/ 253 w 372"/>
                  <a:gd name="T67" fmla="*/ 200 h 250"/>
                  <a:gd name="T68" fmla="*/ 276 w 372"/>
                  <a:gd name="T69" fmla="*/ 177 h 250"/>
                  <a:gd name="T70" fmla="*/ 299 w 372"/>
                  <a:gd name="T71" fmla="*/ 152 h 250"/>
                  <a:gd name="T72" fmla="*/ 316 w 372"/>
                  <a:gd name="T73" fmla="*/ 124 h 250"/>
                  <a:gd name="T74" fmla="*/ 331 w 372"/>
                  <a:gd name="T75" fmla="*/ 93 h 250"/>
                  <a:gd name="T76" fmla="*/ 347 w 372"/>
                  <a:gd name="T77" fmla="*/ 61 h 250"/>
                  <a:gd name="T78" fmla="*/ 359 w 372"/>
                  <a:gd name="T79" fmla="*/ 30 h 250"/>
                  <a:gd name="T80" fmla="*/ 372 w 372"/>
                  <a:gd name="T81" fmla="*/ 0 h 250"/>
                  <a:gd name="T82" fmla="*/ 367 w 372"/>
                  <a:gd name="T83" fmla="*/ 23 h 250"/>
                  <a:gd name="T84" fmla="*/ 362 w 372"/>
                  <a:gd name="T85" fmla="*/ 48 h 250"/>
                  <a:gd name="T86" fmla="*/ 357 w 372"/>
                  <a:gd name="T87" fmla="*/ 73 h 250"/>
                  <a:gd name="T88" fmla="*/ 349 w 372"/>
                  <a:gd name="T89" fmla="*/ 99 h 250"/>
                  <a:gd name="T90" fmla="*/ 342 w 372"/>
                  <a:gd name="T91" fmla="*/ 124 h 250"/>
                  <a:gd name="T92" fmla="*/ 331 w 372"/>
                  <a:gd name="T93" fmla="*/ 149 h 250"/>
                  <a:gd name="T94" fmla="*/ 319 w 372"/>
                  <a:gd name="T95" fmla="*/ 174 h 250"/>
                  <a:gd name="T96" fmla="*/ 301 w 372"/>
                  <a:gd name="T97" fmla="*/ 195 h 250"/>
                  <a:gd name="T98" fmla="*/ 281 w 372"/>
                  <a:gd name="T99" fmla="*/ 215 h 250"/>
                  <a:gd name="T100" fmla="*/ 256 w 372"/>
                  <a:gd name="T101" fmla="*/ 233 h 250"/>
                  <a:gd name="T102" fmla="*/ 256 w 372"/>
                  <a:gd name="T103" fmla="*/ 233 h 250"/>
                  <a:gd name="T104" fmla="*/ 256 w 372"/>
                  <a:gd name="T105" fmla="*/ 23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2" h="250">
                    <a:moveTo>
                      <a:pt x="256" y="230"/>
                    </a:moveTo>
                    <a:lnTo>
                      <a:pt x="243" y="238"/>
                    </a:lnTo>
                    <a:lnTo>
                      <a:pt x="228" y="243"/>
                    </a:lnTo>
                    <a:lnTo>
                      <a:pt x="213" y="248"/>
                    </a:lnTo>
                    <a:lnTo>
                      <a:pt x="197" y="248"/>
                    </a:lnTo>
                    <a:lnTo>
                      <a:pt x="180" y="250"/>
                    </a:lnTo>
                    <a:lnTo>
                      <a:pt x="162" y="250"/>
                    </a:lnTo>
                    <a:lnTo>
                      <a:pt x="144" y="248"/>
                    </a:lnTo>
                    <a:lnTo>
                      <a:pt x="129" y="245"/>
                    </a:lnTo>
                    <a:lnTo>
                      <a:pt x="111" y="243"/>
                    </a:lnTo>
                    <a:lnTo>
                      <a:pt x="96" y="240"/>
                    </a:lnTo>
                    <a:lnTo>
                      <a:pt x="78" y="225"/>
                    </a:lnTo>
                    <a:lnTo>
                      <a:pt x="61" y="207"/>
                    </a:lnTo>
                    <a:lnTo>
                      <a:pt x="46" y="187"/>
                    </a:lnTo>
                    <a:lnTo>
                      <a:pt x="33" y="167"/>
                    </a:lnTo>
                    <a:lnTo>
                      <a:pt x="20" y="147"/>
                    </a:lnTo>
                    <a:lnTo>
                      <a:pt x="13" y="124"/>
                    </a:lnTo>
                    <a:lnTo>
                      <a:pt x="8" y="99"/>
                    </a:lnTo>
                    <a:lnTo>
                      <a:pt x="3" y="76"/>
                    </a:lnTo>
                    <a:lnTo>
                      <a:pt x="0" y="50"/>
                    </a:lnTo>
                    <a:lnTo>
                      <a:pt x="0" y="25"/>
                    </a:lnTo>
                    <a:lnTo>
                      <a:pt x="8" y="50"/>
                    </a:lnTo>
                    <a:lnTo>
                      <a:pt x="15" y="76"/>
                    </a:lnTo>
                    <a:lnTo>
                      <a:pt x="23" y="104"/>
                    </a:lnTo>
                    <a:lnTo>
                      <a:pt x="35" y="131"/>
                    </a:lnTo>
                    <a:lnTo>
                      <a:pt x="48" y="159"/>
                    </a:lnTo>
                    <a:lnTo>
                      <a:pt x="63" y="182"/>
                    </a:lnTo>
                    <a:lnTo>
                      <a:pt x="81" y="205"/>
                    </a:lnTo>
                    <a:lnTo>
                      <a:pt x="104" y="223"/>
                    </a:lnTo>
                    <a:lnTo>
                      <a:pt x="129" y="233"/>
                    </a:lnTo>
                    <a:lnTo>
                      <a:pt x="159" y="240"/>
                    </a:lnTo>
                    <a:lnTo>
                      <a:pt x="195" y="230"/>
                    </a:lnTo>
                    <a:lnTo>
                      <a:pt x="225" y="218"/>
                    </a:lnTo>
                    <a:lnTo>
                      <a:pt x="253" y="200"/>
                    </a:lnTo>
                    <a:lnTo>
                      <a:pt x="276" y="177"/>
                    </a:lnTo>
                    <a:lnTo>
                      <a:pt x="299" y="152"/>
                    </a:lnTo>
                    <a:lnTo>
                      <a:pt x="316" y="124"/>
                    </a:lnTo>
                    <a:lnTo>
                      <a:pt x="331" y="93"/>
                    </a:lnTo>
                    <a:lnTo>
                      <a:pt x="347" y="61"/>
                    </a:lnTo>
                    <a:lnTo>
                      <a:pt x="359" y="30"/>
                    </a:lnTo>
                    <a:lnTo>
                      <a:pt x="372" y="0"/>
                    </a:lnTo>
                    <a:lnTo>
                      <a:pt x="367" y="23"/>
                    </a:lnTo>
                    <a:lnTo>
                      <a:pt x="362" y="48"/>
                    </a:lnTo>
                    <a:lnTo>
                      <a:pt x="357" y="73"/>
                    </a:lnTo>
                    <a:lnTo>
                      <a:pt x="349" y="99"/>
                    </a:lnTo>
                    <a:lnTo>
                      <a:pt x="342" y="124"/>
                    </a:lnTo>
                    <a:lnTo>
                      <a:pt x="331" y="149"/>
                    </a:lnTo>
                    <a:lnTo>
                      <a:pt x="319" y="174"/>
                    </a:lnTo>
                    <a:lnTo>
                      <a:pt x="301" y="195"/>
                    </a:lnTo>
                    <a:lnTo>
                      <a:pt x="281" y="215"/>
                    </a:lnTo>
                    <a:lnTo>
                      <a:pt x="256" y="233"/>
                    </a:lnTo>
                    <a:lnTo>
                      <a:pt x="256" y="233"/>
                    </a:lnTo>
                    <a:lnTo>
                      <a:pt x="256" y="23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4" name="Freeform 122"/>
              <p:cNvSpPr>
                <a:spLocks/>
              </p:cNvSpPr>
              <p:nvPr/>
            </p:nvSpPr>
            <p:spPr bwMode="auto">
              <a:xfrm>
                <a:off x="1632" y="2660"/>
                <a:ext cx="54" cy="223"/>
              </a:xfrm>
              <a:custGeom>
                <a:avLst/>
                <a:gdLst>
                  <a:gd name="T0" fmla="*/ 0 w 54"/>
                  <a:gd name="T1" fmla="*/ 223 h 223"/>
                  <a:gd name="T2" fmla="*/ 0 w 54"/>
                  <a:gd name="T3" fmla="*/ 200 h 223"/>
                  <a:gd name="T4" fmla="*/ 0 w 54"/>
                  <a:gd name="T5" fmla="*/ 177 h 223"/>
                  <a:gd name="T6" fmla="*/ 0 w 54"/>
                  <a:gd name="T7" fmla="*/ 154 h 223"/>
                  <a:gd name="T8" fmla="*/ 3 w 54"/>
                  <a:gd name="T9" fmla="*/ 132 h 223"/>
                  <a:gd name="T10" fmla="*/ 8 w 54"/>
                  <a:gd name="T11" fmla="*/ 109 h 223"/>
                  <a:gd name="T12" fmla="*/ 16 w 54"/>
                  <a:gd name="T13" fmla="*/ 86 h 223"/>
                  <a:gd name="T14" fmla="*/ 23 w 54"/>
                  <a:gd name="T15" fmla="*/ 63 h 223"/>
                  <a:gd name="T16" fmla="*/ 31 w 54"/>
                  <a:gd name="T17" fmla="*/ 43 h 223"/>
                  <a:gd name="T18" fmla="*/ 43 w 54"/>
                  <a:gd name="T19" fmla="*/ 23 h 223"/>
                  <a:gd name="T20" fmla="*/ 54 w 54"/>
                  <a:gd name="T21" fmla="*/ 0 h 223"/>
                  <a:gd name="T22" fmla="*/ 46 w 54"/>
                  <a:gd name="T23" fmla="*/ 23 h 223"/>
                  <a:gd name="T24" fmla="*/ 38 w 54"/>
                  <a:gd name="T25" fmla="*/ 43 h 223"/>
                  <a:gd name="T26" fmla="*/ 31 w 54"/>
                  <a:gd name="T27" fmla="*/ 66 h 223"/>
                  <a:gd name="T28" fmla="*/ 23 w 54"/>
                  <a:gd name="T29" fmla="*/ 89 h 223"/>
                  <a:gd name="T30" fmla="*/ 18 w 54"/>
                  <a:gd name="T31" fmla="*/ 111 h 223"/>
                  <a:gd name="T32" fmla="*/ 13 w 54"/>
                  <a:gd name="T33" fmla="*/ 134 h 223"/>
                  <a:gd name="T34" fmla="*/ 11 w 54"/>
                  <a:gd name="T35" fmla="*/ 157 h 223"/>
                  <a:gd name="T36" fmla="*/ 6 w 54"/>
                  <a:gd name="T37" fmla="*/ 180 h 223"/>
                  <a:gd name="T38" fmla="*/ 3 w 54"/>
                  <a:gd name="T39" fmla="*/ 202 h 223"/>
                  <a:gd name="T40" fmla="*/ 3 w 54"/>
                  <a:gd name="T41" fmla="*/ 223 h 223"/>
                  <a:gd name="T42" fmla="*/ 3 w 54"/>
                  <a:gd name="T43" fmla="*/ 223 h 223"/>
                  <a:gd name="T44" fmla="*/ 0 w 54"/>
                  <a:gd name="T45"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223">
                    <a:moveTo>
                      <a:pt x="0" y="223"/>
                    </a:moveTo>
                    <a:lnTo>
                      <a:pt x="0" y="200"/>
                    </a:lnTo>
                    <a:lnTo>
                      <a:pt x="0" y="177"/>
                    </a:lnTo>
                    <a:lnTo>
                      <a:pt x="0" y="154"/>
                    </a:lnTo>
                    <a:lnTo>
                      <a:pt x="3" y="132"/>
                    </a:lnTo>
                    <a:lnTo>
                      <a:pt x="8" y="109"/>
                    </a:lnTo>
                    <a:lnTo>
                      <a:pt x="16" y="86"/>
                    </a:lnTo>
                    <a:lnTo>
                      <a:pt x="23" y="63"/>
                    </a:lnTo>
                    <a:lnTo>
                      <a:pt x="31" y="43"/>
                    </a:lnTo>
                    <a:lnTo>
                      <a:pt x="43" y="23"/>
                    </a:lnTo>
                    <a:lnTo>
                      <a:pt x="54" y="0"/>
                    </a:lnTo>
                    <a:lnTo>
                      <a:pt x="46" y="23"/>
                    </a:lnTo>
                    <a:lnTo>
                      <a:pt x="38" y="43"/>
                    </a:lnTo>
                    <a:lnTo>
                      <a:pt x="31" y="66"/>
                    </a:lnTo>
                    <a:lnTo>
                      <a:pt x="23" y="89"/>
                    </a:lnTo>
                    <a:lnTo>
                      <a:pt x="18" y="111"/>
                    </a:lnTo>
                    <a:lnTo>
                      <a:pt x="13" y="134"/>
                    </a:lnTo>
                    <a:lnTo>
                      <a:pt x="11" y="157"/>
                    </a:lnTo>
                    <a:lnTo>
                      <a:pt x="6" y="180"/>
                    </a:lnTo>
                    <a:lnTo>
                      <a:pt x="3" y="202"/>
                    </a:lnTo>
                    <a:lnTo>
                      <a:pt x="3" y="223"/>
                    </a:lnTo>
                    <a:lnTo>
                      <a:pt x="3" y="223"/>
                    </a:lnTo>
                    <a:lnTo>
                      <a:pt x="0" y="22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5" name="Freeform 123"/>
              <p:cNvSpPr>
                <a:spLocks/>
              </p:cNvSpPr>
              <p:nvPr/>
            </p:nvSpPr>
            <p:spPr bwMode="auto">
              <a:xfrm>
                <a:off x="2682" y="2855"/>
                <a:ext cx="198" cy="499"/>
              </a:xfrm>
              <a:custGeom>
                <a:avLst/>
                <a:gdLst>
                  <a:gd name="T0" fmla="*/ 18 w 198"/>
                  <a:gd name="T1" fmla="*/ 453 h 499"/>
                  <a:gd name="T2" fmla="*/ 21 w 198"/>
                  <a:gd name="T3" fmla="*/ 458 h 499"/>
                  <a:gd name="T4" fmla="*/ 21 w 198"/>
                  <a:gd name="T5" fmla="*/ 463 h 499"/>
                  <a:gd name="T6" fmla="*/ 23 w 198"/>
                  <a:gd name="T7" fmla="*/ 466 h 499"/>
                  <a:gd name="T8" fmla="*/ 23 w 198"/>
                  <a:gd name="T9" fmla="*/ 471 h 499"/>
                  <a:gd name="T10" fmla="*/ 26 w 198"/>
                  <a:gd name="T11" fmla="*/ 473 h 499"/>
                  <a:gd name="T12" fmla="*/ 26 w 198"/>
                  <a:gd name="T13" fmla="*/ 478 h 499"/>
                  <a:gd name="T14" fmla="*/ 28 w 198"/>
                  <a:gd name="T15" fmla="*/ 483 h 499"/>
                  <a:gd name="T16" fmla="*/ 28 w 198"/>
                  <a:gd name="T17" fmla="*/ 488 h 499"/>
                  <a:gd name="T18" fmla="*/ 28 w 198"/>
                  <a:gd name="T19" fmla="*/ 493 h 499"/>
                  <a:gd name="T20" fmla="*/ 26 w 198"/>
                  <a:gd name="T21" fmla="*/ 499 h 499"/>
                  <a:gd name="T22" fmla="*/ 21 w 198"/>
                  <a:gd name="T23" fmla="*/ 491 h 499"/>
                  <a:gd name="T24" fmla="*/ 16 w 198"/>
                  <a:gd name="T25" fmla="*/ 478 h 499"/>
                  <a:gd name="T26" fmla="*/ 11 w 198"/>
                  <a:gd name="T27" fmla="*/ 468 h 499"/>
                  <a:gd name="T28" fmla="*/ 8 w 198"/>
                  <a:gd name="T29" fmla="*/ 456 h 499"/>
                  <a:gd name="T30" fmla="*/ 3 w 198"/>
                  <a:gd name="T31" fmla="*/ 443 h 499"/>
                  <a:gd name="T32" fmla="*/ 3 w 198"/>
                  <a:gd name="T33" fmla="*/ 428 h 499"/>
                  <a:gd name="T34" fmla="*/ 0 w 198"/>
                  <a:gd name="T35" fmla="*/ 415 h 499"/>
                  <a:gd name="T36" fmla="*/ 3 w 198"/>
                  <a:gd name="T37" fmla="*/ 400 h 499"/>
                  <a:gd name="T38" fmla="*/ 6 w 198"/>
                  <a:gd name="T39" fmla="*/ 387 h 499"/>
                  <a:gd name="T40" fmla="*/ 11 w 198"/>
                  <a:gd name="T41" fmla="*/ 372 h 499"/>
                  <a:gd name="T42" fmla="*/ 23 w 198"/>
                  <a:gd name="T43" fmla="*/ 334 h 499"/>
                  <a:gd name="T44" fmla="*/ 36 w 198"/>
                  <a:gd name="T45" fmla="*/ 294 h 499"/>
                  <a:gd name="T46" fmla="*/ 49 w 198"/>
                  <a:gd name="T47" fmla="*/ 256 h 499"/>
                  <a:gd name="T48" fmla="*/ 64 w 198"/>
                  <a:gd name="T49" fmla="*/ 218 h 499"/>
                  <a:gd name="T50" fmla="*/ 81 w 198"/>
                  <a:gd name="T51" fmla="*/ 180 h 499"/>
                  <a:gd name="T52" fmla="*/ 102 w 198"/>
                  <a:gd name="T53" fmla="*/ 142 h 499"/>
                  <a:gd name="T54" fmla="*/ 122 w 198"/>
                  <a:gd name="T55" fmla="*/ 106 h 499"/>
                  <a:gd name="T56" fmla="*/ 145 w 198"/>
                  <a:gd name="T57" fmla="*/ 68 h 499"/>
                  <a:gd name="T58" fmla="*/ 170 w 198"/>
                  <a:gd name="T59" fmla="*/ 33 h 499"/>
                  <a:gd name="T60" fmla="*/ 198 w 198"/>
                  <a:gd name="T61" fmla="*/ 0 h 499"/>
                  <a:gd name="T62" fmla="*/ 175 w 198"/>
                  <a:gd name="T63" fmla="*/ 43 h 499"/>
                  <a:gd name="T64" fmla="*/ 155 w 198"/>
                  <a:gd name="T65" fmla="*/ 86 h 499"/>
                  <a:gd name="T66" fmla="*/ 132 w 198"/>
                  <a:gd name="T67" fmla="*/ 132 h 499"/>
                  <a:gd name="T68" fmla="*/ 109 w 198"/>
                  <a:gd name="T69" fmla="*/ 175 h 499"/>
                  <a:gd name="T70" fmla="*/ 86 w 198"/>
                  <a:gd name="T71" fmla="*/ 218 h 499"/>
                  <a:gd name="T72" fmla="*/ 66 w 198"/>
                  <a:gd name="T73" fmla="*/ 263 h 499"/>
                  <a:gd name="T74" fmla="*/ 51 w 198"/>
                  <a:gd name="T75" fmla="*/ 309 h 499"/>
                  <a:gd name="T76" fmla="*/ 36 w 198"/>
                  <a:gd name="T77" fmla="*/ 357 h 499"/>
                  <a:gd name="T78" fmla="*/ 26 w 198"/>
                  <a:gd name="T79" fmla="*/ 405 h 499"/>
                  <a:gd name="T80" fmla="*/ 18 w 198"/>
                  <a:gd name="T81" fmla="*/ 456 h 499"/>
                  <a:gd name="T82" fmla="*/ 18 w 198"/>
                  <a:gd name="T83" fmla="*/ 456 h 499"/>
                  <a:gd name="T84" fmla="*/ 18 w 198"/>
                  <a:gd name="T85" fmla="*/ 45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 h="499">
                    <a:moveTo>
                      <a:pt x="18" y="453"/>
                    </a:moveTo>
                    <a:lnTo>
                      <a:pt x="21" y="458"/>
                    </a:lnTo>
                    <a:lnTo>
                      <a:pt x="21" y="463"/>
                    </a:lnTo>
                    <a:lnTo>
                      <a:pt x="23" y="466"/>
                    </a:lnTo>
                    <a:lnTo>
                      <a:pt x="23" y="471"/>
                    </a:lnTo>
                    <a:lnTo>
                      <a:pt x="26" y="473"/>
                    </a:lnTo>
                    <a:lnTo>
                      <a:pt x="26" y="478"/>
                    </a:lnTo>
                    <a:lnTo>
                      <a:pt x="28" y="483"/>
                    </a:lnTo>
                    <a:lnTo>
                      <a:pt x="28" y="488"/>
                    </a:lnTo>
                    <a:lnTo>
                      <a:pt x="28" y="493"/>
                    </a:lnTo>
                    <a:lnTo>
                      <a:pt x="26" y="499"/>
                    </a:lnTo>
                    <a:lnTo>
                      <a:pt x="21" y="491"/>
                    </a:lnTo>
                    <a:lnTo>
                      <a:pt x="16" y="478"/>
                    </a:lnTo>
                    <a:lnTo>
                      <a:pt x="11" y="468"/>
                    </a:lnTo>
                    <a:lnTo>
                      <a:pt x="8" y="456"/>
                    </a:lnTo>
                    <a:lnTo>
                      <a:pt x="3" y="443"/>
                    </a:lnTo>
                    <a:lnTo>
                      <a:pt x="3" y="428"/>
                    </a:lnTo>
                    <a:lnTo>
                      <a:pt x="0" y="415"/>
                    </a:lnTo>
                    <a:lnTo>
                      <a:pt x="3" y="400"/>
                    </a:lnTo>
                    <a:lnTo>
                      <a:pt x="6" y="387"/>
                    </a:lnTo>
                    <a:lnTo>
                      <a:pt x="11" y="372"/>
                    </a:lnTo>
                    <a:lnTo>
                      <a:pt x="23" y="334"/>
                    </a:lnTo>
                    <a:lnTo>
                      <a:pt x="36" y="294"/>
                    </a:lnTo>
                    <a:lnTo>
                      <a:pt x="49" y="256"/>
                    </a:lnTo>
                    <a:lnTo>
                      <a:pt x="64" y="218"/>
                    </a:lnTo>
                    <a:lnTo>
                      <a:pt x="81" y="180"/>
                    </a:lnTo>
                    <a:lnTo>
                      <a:pt x="102" y="142"/>
                    </a:lnTo>
                    <a:lnTo>
                      <a:pt x="122" y="106"/>
                    </a:lnTo>
                    <a:lnTo>
                      <a:pt x="145" y="68"/>
                    </a:lnTo>
                    <a:lnTo>
                      <a:pt x="170" y="33"/>
                    </a:lnTo>
                    <a:lnTo>
                      <a:pt x="198" y="0"/>
                    </a:lnTo>
                    <a:lnTo>
                      <a:pt x="175" y="43"/>
                    </a:lnTo>
                    <a:lnTo>
                      <a:pt x="155" y="86"/>
                    </a:lnTo>
                    <a:lnTo>
                      <a:pt x="132" y="132"/>
                    </a:lnTo>
                    <a:lnTo>
                      <a:pt x="109" y="175"/>
                    </a:lnTo>
                    <a:lnTo>
                      <a:pt x="86" y="218"/>
                    </a:lnTo>
                    <a:lnTo>
                      <a:pt x="66" y="263"/>
                    </a:lnTo>
                    <a:lnTo>
                      <a:pt x="51" y="309"/>
                    </a:lnTo>
                    <a:lnTo>
                      <a:pt x="36" y="357"/>
                    </a:lnTo>
                    <a:lnTo>
                      <a:pt x="26" y="405"/>
                    </a:lnTo>
                    <a:lnTo>
                      <a:pt x="18" y="456"/>
                    </a:lnTo>
                    <a:lnTo>
                      <a:pt x="18" y="456"/>
                    </a:lnTo>
                    <a:lnTo>
                      <a:pt x="18" y="45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6" name="Freeform 124"/>
              <p:cNvSpPr>
                <a:spLocks/>
              </p:cNvSpPr>
              <p:nvPr/>
            </p:nvSpPr>
            <p:spPr bwMode="auto">
              <a:xfrm>
                <a:off x="1635" y="2898"/>
                <a:ext cx="8" cy="38"/>
              </a:xfrm>
              <a:custGeom>
                <a:avLst/>
                <a:gdLst>
                  <a:gd name="T0" fmla="*/ 5 w 8"/>
                  <a:gd name="T1" fmla="*/ 0 h 38"/>
                  <a:gd name="T2" fmla="*/ 8 w 8"/>
                  <a:gd name="T3" fmla="*/ 5 h 38"/>
                  <a:gd name="T4" fmla="*/ 8 w 8"/>
                  <a:gd name="T5" fmla="*/ 8 h 38"/>
                  <a:gd name="T6" fmla="*/ 8 w 8"/>
                  <a:gd name="T7" fmla="*/ 13 h 38"/>
                  <a:gd name="T8" fmla="*/ 8 w 8"/>
                  <a:gd name="T9" fmla="*/ 15 h 38"/>
                  <a:gd name="T10" fmla="*/ 8 w 8"/>
                  <a:gd name="T11" fmla="*/ 20 h 38"/>
                  <a:gd name="T12" fmla="*/ 8 w 8"/>
                  <a:gd name="T13" fmla="*/ 25 h 38"/>
                  <a:gd name="T14" fmla="*/ 8 w 8"/>
                  <a:gd name="T15" fmla="*/ 28 h 38"/>
                  <a:gd name="T16" fmla="*/ 5 w 8"/>
                  <a:gd name="T17" fmla="*/ 33 h 38"/>
                  <a:gd name="T18" fmla="*/ 3 w 8"/>
                  <a:gd name="T19" fmla="*/ 35 h 38"/>
                  <a:gd name="T20" fmla="*/ 0 w 8"/>
                  <a:gd name="T21" fmla="*/ 38 h 38"/>
                  <a:gd name="T22" fmla="*/ 0 w 8"/>
                  <a:gd name="T23" fmla="*/ 0 h 38"/>
                  <a:gd name="T24" fmla="*/ 8 w 8"/>
                  <a:gd name="T25" fmla="*/ 0 h 38"/>
                  <a:gd name="T26" fmla="*/ 8 w 8"/>
                  <a:gd name="T27" fmla="*/ 0 h 38"/>
                  <a:gd name="T28" fmla="*/ 5 w 8"/>
                  <a:gd name="T29"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38">
                    <a:moveTo>
                      <a:pt x="5" y="0"/>
                    </a:moveTo>
                    <a:lnTo>
                      <a:pt x="8" y="5"/>
                    </a:lnTo>
                    <a:lnTo>
                      <a:pt x="8" y="8"/>
                    </a:lnTo>
                    <a:lnTo>
                      <a:pt x="8" y="13"/>
                    </a:lnTo>
                    <a:lnTo>
                      <a:pt x="8" y="15"/>
                    </a:lnTo>
                    <a:lnTo>
                      <a:pt x="8" y="20"/>
                    </a:lnTo>
                    <a:lnTo>
                      <a:pt x="8" y="25"/>
                    </a:lnTo>
                    <a:lnTo>
                      <a:pt x="8" y="28"/>
                    </a:lnTo>
                    <a:lnTo>
                      <a:pt x="5" y="33"/>
                    </a:lnTo>
                    <a:lnTo>
                      <a:pt x="3" y="35"/>
                    </a:lnTo>
                    <a:lnTo>
                      <a:pt x="0" y="38"/>
                    </a:lnTo>
                    <a:lnTo>
                      <a:pt x="0" y="0"/>
                    </a:lnTo>
                    <a:lnTo>
                      <a:pt x="8" y="0"/>
                    </a:lnTo>
                    <a:lnTo>
                      <a:pt x="8" y="0"/>
                    </a:lnTo>
                    <a:lnTo>
                      <a:pt x="5" y="0"/>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7" name="Freeform 125"/>
              <p:cNvSpPr>
                <a:spLocks/>
              </p:cNvSpPr>
              <p:nvPr/>
            </p:nvSpPr>
            <p:spPr bwMode="auto">
              <a:xfrm>
                <a:off x="3457" y="3017"/>
                <a:ext cx="217" cy="521"/>
              </a:xfrm>
              <a:custGeom>
                <a:avLst/>
                <a:gdLst>
                  <a:gd name="T0" fmla="*/ 215 w 217"/>
                  <a:gd name="T1" fmla="*/ 256 h 521"/>
                  <a:gd name="T2" fmla="*/ 217 w 217"/>
                  <a:gd name="T3" fmla="*/ 288 h 521"/>
                  <a:gd name="T4" fmla="*/ 217 w 217"/>
                  <a:gd name="T5" fmla="*/ 319 h 521"/>
                  <a:gd name="T6" fmla="*/ 215 w 217"/>
                  <a:gd name="T7" fmla="*/ 352 h 521"/>
                  <a:gd name="T8" fmla="*/ 210 w 217"/>
                  <a:gd name="T9" fmla="*/ 385 h 521"/>
                  <a:gd name="T10" fmla="*/ 202 w 217"/>
                  <a:gd name="T11" fmla="*/ 415 h 521"/>
                  <a:gd name="T12" fmla="*/ 194 w 217"/>
                  <a:gd name="T13" fmla="*/ 443 h 521"/>
                  <a:gd name="T14" fmla="*/ 182 w 217"/>
                  <a:gd name="T15" fmla="*/ 468 h 521"/>
                  <a:gd name="T16" fmla="*/ 169 w 217"/>
                  <a:gd name="T17" fmla="*/ 491 h 521"/>
                  <a:gd name="T18" fmla="*/ 151 w 217"/>
                  <a:gd name="T19" fmla="*/ 509 h 521"/>
                  <a:gd name="T20" fmla="*/ 134 w 217"/>
                  <a:gd name="T21" fmla="*/ 521 h 521"/>
                  <a:gd name="T22" fmla="*/ 149 w 217"/>
                  <a:gd name="T23" fmla="*/ 488 h 521"/>
                  <a:gd name="T24" fmla="*/ 162 w 217"/>
                  <a:gd name="T25" fmla="*/ 453 h 521"/>
                  <a:gd name="T26" fmla="*/ 174 w 217"/>
                  <a:gd name="T27" fmla="*/ 415 h 521"/>
                  <a:gd name="T28" fmla="*/ 182 w 217"/>
                  <a:gd name="T29" fmla="*/ 372 h 521"/>
                  <a:gd name="T30" fmla="*/ 187 w 217"/>
                  <a:gd name="T31" fmla="*/ 331 h 521"/>
                  <a:gd name="T32" fmla="*/ 187 w 217"/>
                  <a:gd name="T33" fmla="*/ 291 h 521"/>
                  <a:gd name="T34" fmla="*/ 184 w 217"/>
                  <a:gd name="T35" fmla="*/ 250 h 521"/>
                  <a:gd name="T36" fmla="*/ 174 w 217"/>
                  <a:gd name="T37" fmla="*/ 210 h 521"/>
                  <a:gd name="T38" fmla="*/ 162 w 217"/>
                  <a:gd name="T39" fmla="*/ 175 h 521"/>
                  <a:gd name="T40" fmla="*/ 141 w 217"/>
                  <a:gd name="T41" fmla="*/ 142 h 521"/>
                  <a:gd name="T42" fmla="*/ 126 w 217"/>
                  <a:gd name="T43" fmla="*/ 126 h 521"/>
                  <a:gd name="T44" fmla="*/ 114 w 217"/>
                  <a:gd name="T45" fmla="*/ 111 h 521"/>
                  <a:gd name="T46" fmla="*/ 101 w 217"/>
                  <a:gd name="T47" fmla="*/ 99 h 521"/>
                  <a:gd name="T48" fmla="*/ 86 w 217"/>
                  <a:gd name="T49" fmla="*/ 83 h 521"/>
                  <a:gd name="T50" fmla="*/ 71 w 217"/>
                  <a:gd name="T51" fmla="*/ 68 h 521"/>
                  <a:gd name="T52" fmla="*/ 58 w 217"/>
                  <a:gd name="T53" fmla="*/ 56 h 521"/>
                  <a:gd name="T54" fmla="*/ 43 w 217"/>
                  <a:gd name="T55" fmla="*/ 40 h 521"/>
                  <a:gd name="T56" fmla="*/ 27 w 217"/>
                  <a:gd name="T57" fmla="*/ 28 h 521"/>
                  <a:gd name="T58" fmla="*/ 15 w 217"/>
                  <a:gd name="T59" fmla="*/ 13 h 521"/>
                  <a:gd name="T60" fmla="*/ 0 w 217"/>
                  <a:gd name="T61" fmla="*/ 0 h 521"/>
                  <a:gd name="T62" fmla="*/ 27 w 217"/>
                  <a:gd name="T63" fmla="*/ 10 h 521"/>
                  <a:gd name="T64" fmla="*/ 55 w 217"/>
                  <a:gd name="T65" fmla="*/ 28 h 521"/>
                  <a:gd name="T66" fmla="*/ 83 w 217"/>
                  <a:gd name="T67" fmla="*/ 48 h 521"/>
                  <a:gd name="T68" fmla="*/ 108 w 217"/>
                  <a:gd name="T69" fmla="*/ 71 h 521"/>
                  <a:gd name="T70" fmla="*/ 131 w 217"/>
                  <a:gd name="T71" fmla="*/ 99 h 521"/>
                  <a:gd name="T72" fmla="*/ 154 w 217"/>
                  <a:gd name="T73" fmla="*/ 129 h 521"/>
                  <a:gd name="T74" fmla="*/ 174 w 217"/>
                  <a:gd name="T75" fmla="*/ 159 h 521"/>
                  <a:gd name="T76" fmla="*/ 192 w 217"/>
                  <a:gd name="T77" fmla="*/ 192 h 521"/>
                  <a:gd name="T78" fmla="*/ 205 w 217"/>
                  <a:gd name="T79" fmla="*/ 225 h 521"/>
                  <a:gd name="T80" fmla="*/ 215 w 217"/>
                  <a:gd name="T81" fmla="*/ 256 h 521"/>
                  <a:gd name="T82" fmla="*/ 215 w 217"/>
                  <a:gd name="T83" fmla="*/ 256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7" h="521">
                    <a:moveTo>
                      <a:pt x="215" y="256"/>
                    </a:moveTo>
                    <a:lnTo>
                      <a:pt x="217" y="288"/>
                    </a:lnTo>
                    <a:lnTo>
                      <a:pt x="217" y="319"/>
                    </a:lnTo>
                    <a:lnTo>
                      <a:pt x="215" y="352"/>
                    </a:lnTo>
                    <a:lnTo>
                      <a:pt x="210" y="385"/>
                    </a:lnTo>
                    <a:lnTo>
                      <a:pt x="202" y="415"/>
                    </a:lnTo>
                    <a:lnTo>
                      <a:pt x="194" y="443"/>
                    </a:lnTo>
                    <a:lnTo>
                      <a:pt x="182" y="468"/>
                    </a:lnTo>
                    <a:lnTo>
                      <a:pt x="169" y="491"/>
                    </a:lnTo>
                    <a:lnTo>
                      <a:pt x="151" y="509"/>
                    </a:lnTo>
                    <a:lnTo>
                      <a:pt x="134" y="521"/>
                    </a:lnTo>
                    <a:lnTo>
                      <a:pt x="149" y="488"/>
                    </a:lnTo>
                    <a:lnTo>
                      <a:pt x="162" y="453"/>
                    </a:lnTo>
                    <a:lnTo>
                      <a:pt x="174" y="415"/>
                    </a:lnTo>
                    <a:lnTo>
                      <a:pt x="182" y="372"/>
                    </a:lnTo>
                    <a:lnTo>
                      <a:pt x="187" y="331"/>
                    </a:lnTo>
                    <a:lnTo>
                      <a:pt x="187" y="291"/>
                    </a:lnTo>
                    <a:lnTo>
                      <a:pt x="184" y="250"/>
                    </a:lnTo>
                    <a:lnTo>
                      <a:pt x="174" y="210"/>
                    </a:lnTo>
                    <a:lnTo>
                      <a:pt x="162" y="175"/>
                    </a:lnTo>
                    <a:lnTo>
                      <a:pt x="141" y="142"/>
                    </a:lnTo>
                    <a:lnTo>
                      <a:pt x="126" y="126"/>
                    </a:lnTo>
                    <a:lnTo>
                      <a:pt x="114" y="111"/>
                    </a:lnTo>
                    <a:lnTo>
                      <a:pt x="101" y="99"/>
                    </a:lnTo>
                    <a:lnTo>
                      <a:pt x="86" y="83"/>
                    </a:lnTo>
                    <a:lnTo>
                      <a:pt x="71" y="68"/>
                    </a:lnTo>
                    <a:lnTo>
                      <a:pt x="58" y="56"/>
                    </a:lnTo>
                    <a:lnTo>
                      <a:pt x="43" y="40"/>
                    </a:lnTo>
                    <a:lnTo>
                      <a:pt x="27" y="28"/>
                    </a:lnTo>
                    <a:lnTo>
                      <a:pt x="15" y="13"/>
                    </a:lnTo>
                    <a:lnTo>
                      <a:pt x="0" y="0"/>
                    </a:lnTo>
                    <a:lnTo>
                      <a:pt x="27" y="10"/>
                    </a:lnTo>
                    <a:lnTo>
                      <a:pt x="55" y="28"/>
                    </a:lnTo>
                    <a:lnTo>
                      <a:pt x="83" y="48"/>
                    </a:lnTo>
                    <a:lnTo>
                      <a:pt x="108" y="71"/>
                    </a:lnTo>
                    <a:lnTo>
                      <a:pt x="131" y="99"/>
                    </a:lnTo>
                    <a:lnTo>
                      <a:pt x="154" y="129"/>
                    </a:lnTo>
                    <a:lnTo>
                      <a:pt x="174" y="159"/>
                    </a:lnTo>
                    <a:lnTo>
                      <a:pt x="192" y="192"/>
                    </a:lnTo>
                    <a:lnTo>
                      <a:pt x="205" y="225"/>
                    </a:lnTo>
                    <a:lnTo>
                      <a:pt x="215" y="256"/>
                    </a:lnTo>
                    <a:lnTo>
                      <a:pt x="215" y="25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8" name="Freeform 126"/>
              <p:cNvSpPr>
                <a:spLocks/>
              </p:cNvSpPr>
              <p:nvPr/>
            </p:nvSpPr>
            <p:spPr bwMode="auto">
              <a:xfrm>
                <a:off x="2541" y="3095"/>
                <a:ext cx="63" cy="241"/>
              </a:xfrm>
              <a:custGeom>
                <a:avLst/>
                <a:gdLst>
                  <a:gd name="T0" fmla="*/ 25 w 63"/>
                  <a:gd name="T1" fmla="*/ 241 h 241"/>
                  <a:gd name="T2" fmla="*/ 12 w 63"/>
                  <a:gd name="T3" fmla="*/ 216 h 241"/>
                  <a:gd name="T4" fmla="*/ 5 w 63"/>
                  <a:gd name="T5" fmla="*/ 193 h 241"/>
                  <a:gd name="T6" fmla="*/ 0 w 63"/>
                  <a:gd name="T7" fmla="*/ 170 h 241"/>
                  <a:gd name="T8" fmla="*/ 0 w 63"/>
                  <a:gd name="T9" fmla="*/ 145 h 241"/>
                  <a:gd name="T10" fmla="*/ 0 w 63"/>
                  <a:gd name="T11" fmla="*/ 122 h 241"/>
                  <a:gd name="T12" fmla="*/ 5 w 63"/>
                  <a:gd name="T13" fmla="*/ 99 h 241"/>
                  <a:gd name="T14" fmla="*/ 10 w 63"/>
                  <a:gd name="T15" fmla="*/ 74 h 241"/>
                  <a:gd name="T16" fmla="*/ 15 w 63"/>
                  <a:gd name="T17" fmla="*/ 51 h 241"/>
                  <a:gd name="T18" fmla="*/ 20 w 63"/>
                  <a:gd name="T19" fmla="*/ 26 h 241"/>
                  <a:gd name="T20" fmla="*/ 28 w 63"/>
                  <a:gd name="T21" fmla="*/ 0 h 241"/>
                  <a:gd name="T22" fmla="*/ 35 w 63"/>
                  <a:gd name="T23" fmla="*/ 23 h 241"/>
                  <a:gd name="T24" fmla="*/ 43 w 63"/>
                  <a:gd name="T25" fmla="*/ 46 h 241"/>
                  <a:gd name="T26" fmla="*/ 50 w 63"/>
                  <a:gd name="T27" fmla="*/ 71 h 241"/>
                  <a:gd name="T28" fmla="*/ 58 w 63"/>
                  <a:gd name="T29" fmla="*/ 99 h 241"/>
                  <a:gd name="T30" fmla="*/ 60 w 63"/>
                  <a:gd name="T31" fmla="*/ 124 h 241"/>
                  <a:gd name="T32" fmla="*/ 63 w 63"/>
                  <a:gd name="T33" fmla="*/ 150 h 241"/>
                  <a:gd name="T34" fmla="*/ 60 w 63"/>
                  <a:gd name="T35" fmla="*/ 175 h 241"/>
                  <a:gd name="T36" fmla="*/ 55 w 63"/>
                  <a:gd name="T37" fmla="*/ 200 h 241"/>
                  <a:gd name="T38" fmla="*/ 43 w 63"/>
                  <a:gd name="T39" fmla="*/ 221 h 241"/>
                  <a:gd name="T40" fmla="*/ 28 w 63"/>
                  <a:gd name="T41" fmla="*/ 241 h 241"/>
                  <a:gd name="T42" fmla="*/ 28 w 63"/>
                  <a:gd name="T43" fmla="*/ 241 h 241"/>
                  <a:gd name="T44" fmla="*/ 25 w 63"/>
                  <a:gd name="T4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3" h="241">
                    <a:moveTo>
                      <a:pt x="25" y="241"/>
                    </a:moveTo>
                    <a:lnTo>
                      <a:pt x="12" y="216"/>
                    </a:lnTo>
                    <a:lnTo>
                      <a:pt x="5" y="193"/>
                    </a:lnTo>
                    <a:lnTo>
                      <a:pt x="0" y="170"/>
                    </a:lnTo>
                    <a:lnTo>
                      <a:pt x="0" y="145"/>
                    </a:lnTo>
                    <a:lnTo>
                      <a:pt x="0" y="122"/>
                    </a:lnTo>
                    <a:lnTo>
                      <a:pt x="5" y="99"/>
                    </a:lnTo>
                    <a:lnTo>
                      <a:pt x="10" y="74"/>
                    </a:lnTo>
                    <a:lnTo>
                      <a:pt x="15" y="51"/>
                    </a:lnTo>
                    <a:lnTo>
                      <a:pt x="20" y="26"/>
                    </a:lnTo>
                    <a:lnTo>
                      <a:pt x="28" y="0"/>
                    </a:lnTo>
                    <a:lnTo>
                      <a:pt x="35" y="23"/>
                    </a:lnTo>
                    <a:lnTo>
                      <a:pt x="43" y="46"/>
                    </a:lnTo>
                    <a:lnTo>
                      <a:pt x="50" y="71"/>
                    </a:lnTo>
                    <a:lnTo>
                      <a:pt x="58" y="99"/>
                    </a:lnTo>
                    <a:lnTo>
                      <a:pt x="60" y="124"/>
                    </a:lnTo>
                    <a:lnTo>
                      <a:pt x="63" y="150"/>
                    </a:lnTo>
                    <a:lnTo>
                      <a:pt x="60" y="175"/>
                    </a:lnTo>
                    <a:lnTo>
                      <a:pt x="55" y="200"/>
                    </a:lnTo>
                    <a:lnTo>
                      <a:pt x="43" y="221"/>
                    </a:lnTo>
                    <a:lnTo>
                      <a:pt x="28" y="241"/>
                    </a:lnTo>
                    <a:lnTo>
                      <a:pt x="28" y="241"/>
                    </a:lnTo>
                    <a:lnTo>
                      <a:pt x="25"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79" name="Freeform 127"/>
              <p:cNvSpPr>
                <a:spLocks/>
              </p:cNvSpPr>
              <p:nvPr/>
            </p:nvSpPr>
            <p:spPr bwMode="auto">
              <a:xfrm>
                <a:off x="2566" y="3176"/>
                <a:ext cx="10" cy="107"/>
              </a:xfrm>
              <a:custGeom>
                <a:avLst/>
                <a:gdLst>
                  <a:gd name="T0" fmla="*/ 0 w 10"/>
                  <a:gd name="T1" fmla="*/ 0 h 107"/>
                  <a:gd name="T2" fmla="*/ 10 w 10"/>
                  <a:gd name="T3" fmla="*/ 0 h 107"/>
                  <a:gd name="T4" fmla="*/ 10 w 10"/>
                  <a:gd name="T5" fmla="*/ 107 h 107"/>
                  <a:gd name="T6" fmla="*/ 3 w 10"/>
                  <a:gd name="T7" fmla="*/ 107 h 107"/>
                  <a:gd name="T8" fmla="*/ 3 w 10"/>
                  <a:gd name="T9" fmla="*/ 0 h 107"/>
                  <a:gd name="T10" fmla="*/ 3 w 10"/>
                  <a:gd name="T11" fmla="*/ 0 h 107"/>
                  <a:gd name="T12" fmla="*/ 0 w 10"/>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 h="107">
                    <a:moveTo>
                      <a:pt x="0" y="0"/>
                    </a:moveTo>
                    <a:lnTo>
                      <a:pt x="10" y="0"/>
                    </a:lnTo>
                    <a:lnTo>
                      <a:pt x="10" y="107"/>
                    </a:lnTo>
                    <a:lnTo>
                      <a:pt x="3" y="107"/>
                    </a:lnTo>
                    <a:lnTo>
                      <a:pt x="3" y="0"/>
                    </a:lnTo>
                    <a:lnTo>
                      <a:pt x="3" y="0"/>
                    </a:lnTo>
                    <a:lnTo>
                      <a:pt x="0" y="0"/>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0" name="Freeform 128"/>
              <p:cNvSpPr>
                <a:spLocks/>
              </p:cNvSpPr>
              <p:nvPr/>
            </p:nvSpPr>
            <p:spPr bwMode="auto">
              <a:xfrm>
                <a:off x="4087" y="3247"/>
                <a:ext cx="88" cy="134"/>
              </a:xfrm>
              <a:custGeom>
                <a:avLst/>
                <a:gdLst>
                  <a:gd name="T0" fmla="*/ 81 w 88"/>
                  <a:gd name="T1" fmla="*/ 132 h 134"/>
                  <a:gd name="T2" fmla="*/ 65 w 88"/>
                  <a:gd name="T3" fmla="*/ 124 h 134"/>
                  <a:gd name="T4" fmla="*/ 53 w 88"/>
                  <a:gd name="T5" fmla="*/ 114 h 134"/>
                  <a:gd name="T6" fmla="*/ 40 w 88"/>
                  <a:gd name="T7" fmla="*/ 104 h 134"/>
                  <a:gd name="T8" fmla="*/ 33 w 88"/>
                  <a:gd name="T9" fmla="*/ 91 h 134"/>
                  <a:gd name="T10" fmla="*/ 25 w 88"/>
                  <a:gd name="T11" fmla="*/ 76 h 134"/>
                  <a:gd name="T12" fmla="*/ 20 w 88"/>
                  <a:gd name="T13" fmla="*/ 61 h 134"/>
                  <a:gd name="T14" fmla="*/ 15 w 88"/>
                  <a:gd name="T15" fmla="*/ 46 h 134"/>
                  <a:gd name="T16" fmla="*/ 10 w 88"/>
                  <a:gd name="T17" fmla="*/ 31 h 134"/>
                  <a:gd name="T18" fmla="*/ 5 w 88"/>
                  <a:gd name="T19" fmla="*/ 15 h 134"/>
                  <a:gd name="T20" fmla="*/ 0 w 88"/>
                  <a:gd name="T21" fmla="*/ 0 h 134"/>
                  <a:gd name="T22" fmla="*/ 10 w 88"/>
                  <a:gd name="T23" fmla="*/ 13 h 134"/>
                  <a:gd name="T24" fmla="*/ 25 w 88"/>
                  <a:gd name="T25" fmla="*/ 26 h 134"/>
                  <a:gd name="T26" fmla="*/ 38 w 88"/>
                  <a:gd name="T27" fmla="*/ 38 h 134"/>
                  <a:gd name="T28" fmla="*/ 50 w 88"/>
                  <a:gd name="T29" fmla="*/ 48 h 134"/>
                  <a:gd name="T30" fmla="*/ 63 w 88"/>
                  <a:gd name="T31" fmla="*/ 58 h 134"/>
                  <a:gd name="T32" fmla="*/ 76 w 88"/>
                  <a:gd name="T33" fmla="*/ 71 h 134"/>
                  <a:gd name="T34" fmla="*/ 83 w 88"/>
                  <a:gd name="T35" fmla="*/ 84 h 134"/>
                  <a:gd name="T36" fmla="*/ 88 w 88"/>
                  <a:gd name="T37" fmla="*/ 99 h 134"/>
                  <a:gd name="T38" fmla="*/ 86 w 88"/>
                  <a:gd name="T39" fmla="*/ 114 h 134"/>
                  <a:gd name="T40" fmla="*/ 81 w 88"/>
                  <a:gd name="T41" fmla="*/ 134 h 134"/>
                  <a:gd name="T42" fmla="*/ 81 w 88"/>
                  <a:gd name="T43" fmla="*/ 134 h 134"/>
                  <a:gd name="T44" fmla="*/ 81 w 88"/>
                  <a:gd name="T45" fmla="*/ 13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8" h="134">
                    <a:moveTo>
                      <a:pt x="81" y="132"/>
                    </a:moveTo>
                    <a:lnTo>
                      <a:pt x="65" y="124"/>
                    </a:lnTo>
                    <a:lnTo>
                      <a:pt x="53" y="114"/>
                    </a:lnTo>
                    <a:lnTo>
                      <a:pt x="40" y="104"/>
                    </a:lnTo>
                    <a:lnTo>
                      <a:pt x="33" y="91"/>
                    </a:lnTo>
                    <a:lnTo>
                      <a:pt x="25" y="76"/>
                    </a:lnTo>
                    <a:lnTo>
                      <a:pt x="20" y="61"/>
                    </a:lnTo>
                    <a:lnTo>
                      <a:pt x="15" y="46"/>
                    </a:lnTo>
                    <a:lnTo>
                      <a:pt x="10" y="31"/>
                    </a:lnTo>
                    <a:lnTo>
                      <a:pt x="5" y="15"/>
                    </a:lnTo>
                    <a:lnTo>
                      <a:pt x="0" y="0"/>
                    </a:lnTo>
                    <a:lnTo>
                      <a:pt x="10" y="13"/>
                    </a:lnTo>
                    <a:lnTo>
                      <a:pt x="25" y="26"/>
                    </a:lnTo>
                    <a:lnTo>
                      <a:pt x="38" y="38"/>
                    </a:lnTo>
                    <a:lnTo>
                      <a:pt x="50" y="48"/>
                    </a:lnTo>
                    <a:lnTo>
                      <a:pt x="63" y="58"/>
                    </a:lnTo>
                    <a:lnTo>
                      <a:pt x="76" y="71"/>
                    </a:lnTo>
                    <a:lnTo>
                      <a:pt x="83" y="84"/>
                    </a:lnTo>
                    <a:lnTo>
                      <a:pt x="88" y="99"/>
                    </a:lnTo>
                    <a:lnTo>
                      <a:pt x="86" y="114"/>
                    </a:lnTo>
                    <a:lnTo>
                      <a:pt x="81" y="134"/>
                    </a:lnTo>
                    <a:lnTo>
                      <a:pt x="81" y="134"/>
                    </a:lnTo>
                    <a:lnTo>
                      <a:pt x="81" y="132"/>
                    </a:lnTo>
                    <a:close/>
                  </a:path>
                </a:pathLst>
              </a:custGeom>
              <a:solidFill>
                <a:srgbClr val="E2FF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1" name="Freeform 129"/>
              <p:cNvSpPr>
                <a:spLocks/>
              </p:cNvSpPr>
              <p:nvPr/>
            </p:nvSpPr>
            <p:spPr bwMode="auto">
              <a:xfrm>
                <a:off x="2994" y="3283"/>
                <a:ext cx="331" cy="124"/>
              </a:xfrm>
              <a:custGeom>
                <a:avLst/>
                <a:gdLst>
                  <a:gd name="T0" fmla="*/ 311 w 331"/>
                  <a:gd name="T1" fmla="*/ 25 h 124"/>
                  <a:gd name="T2" fmla="*/ 313 w 331"/>
                  <a:gd name="T3" fmla="*/ 33 h 124"/>
                  <a:gd name="T4" fmla="*/ 316 w 331"/>
                  <a:gd name="T5" fmla="*/ 40 h 124"/>
                  <a:gd name="T6" fmla="*/ 318 w 331"/>
                  <a:gd name="T7" fmla="*/ 48 h 124"/>
                  <a:gd name="T8" fmla="*/ 324 w 331"/>
                  <a:gd name="T9" fmla="*/ 53 h 124"/>
                  <a:gd name="T10" fmla="*/ 326 w 331"/>
                  <a:gd name="T11" fmla="*/ 60 h 124"/>
                  <a:gd name="T12" fmla="*/ 329 w 331"/>
                  <a:gd name="T13" fmla="*/ 68 h 124"/>
                  <a:gd name="T14" fmla="*/ 331 w 331"/>
                  <a:gd name="T15" fmla="*/ 76 h 124"/>
                  <a:gd name="T16" fmla="*/ 329 w 331"/>
                  <a:gd name="T17" fmla="*/ 83 h 124"/>
                  <a:gd name="T18" fmla="*/ 326 w 331"/>
                  <a:gd name="T19" fmla="*/ 88 h 124"/>
                  <a:gd name="T20" fmla="*/ 321 w 331"/>
                  <a:gd name="T21" fmla="*/ 98 h 124"/>
                  <a:gd name="T22" fmla="*/ 311 w 331"/>
                  <a:gd name="T23" fmla="*/ 103 h 124"/>
                  <a:gd name="T24" fmla="*/ 301 w 331"/>
                  <a:gd name="T25" fmla="*/ 109 h 124"/>
                  <a:gd name="T26" fmla="*/ 291 w 331"/>
                  <a:gd name="T27" fmla="*/ 114 h 124"/>
                  <a:gd name="T28" fmla="*/ 280 w 331"/>
                  <a:gd name="T29" fmla="*/ 116 h 124"/>
                  <a:gd name="T30" fmla="*/ 268 w 331"/>
                  <a:gd name="T31" fmla="*/ 121 h 124"/>
                  <a:gd name="T32" fmla="*/ 258 w 331"/>
                  <a:gd name="T33" fmla="*/ 124 h 124"/>
                  <a:gd name="T34" fmla="*/ 245 w 331"/>
                  <a:gd name="T35" fmla="*/ 124 h 124"/>
                  <a:gd name="T36" fmla="*/ 232 w 331"/>
                  <a:gd name="T37" fmla="*/ 124 h 124"/>
                  <a:gd name="T38" fmla="*/ 217 w 331"/>
                  <a:gd name="T39" fmla="*/ 121 h 124"/>
                  <a:gd name="T40" fmla="*/ 205 w 331"/>
                  <a:gd name="T41" fmla="*/ 116 h 124"/>
                  <a:gd name="T42" fmla="*/ 184 w 331"/>
                  <a:gd name="T43" fmla="*/ 106 h 124"/>
                  <a:gd name="T44" fmla="*/ 164 w 331"/>
                  <a:gd name="T45" fmla="*/ 93 h 124"/>
                  <a:gd name="T46" fmla="*/ 146 w 331"/>
                  <a:gd name="T47" fmla="*/ 81 h 124"/>
                  <a:gd name="T48" fmla="*/ 126 w 331"/>
                  <a:gd name="T49" fmla="*/ 68 h 124"/>
                  <a:gd name="T50" fmla="*/ 108 w 331"/>
                  <a:gd name="T51" fmla="*/ 55 h 124"/>
                  <a:gd name="T52" fmla="*/ 88 w 331"/>
                  <a:gd name="T53" fmla="*/ 43 h 124"/>
                  <a:gd name="T54" fmla="*/ 68 w 331"/>
                  <a:gd name="T55" fmla="*/ 33 h 124"/>
                  <a:gd name="T56" fmla="*/ 45 w 331"/>
                  <a:gd name="T57" fmla="*/ 22 h 124"/>
                  <a:gd name="T58" fmla="*/ 22 w 331"/>
                  <a:gd name="T59" fmla="*/ 17 h 124"/>
                  <a:gd name="T60" fmla="*/ 0 w 331"/>
                  <a:gd name="T61" fmla="*/ 15 h 124"/>
                  <a:gd name="T62" fmla="*/ 0 w 331"/>
                  <a:gd name="T63" fmla="*/ 0 h 124"/>
                  <a:gd name="T64" fmla="*/ 33 w 331"/>
                  <a:gd name="T65" fmla="*/ 2 h 124"/>
                  <a:gd name="T66" fmla="*/ 65 w 331"/>
                  <a:gd name="T67" fmla="*/ 10 h 124"/>
                  <a:gd name="T68" fmla="*/ 98 w 331"/>
                  <a:gd name="T69" fmla="*/ 22 h 124"/>
                  <a:gd name="T70" fmla="*/ 131 w 331"/>
                  <a:gd name="T71" fmla="*/ 38 h 124"/>
                  <a:gd name="T72" fmla="*/ 162 w 331"/>
                  <a:gd name="T73" fmla="*/ 53 h 124"/>
                  <a:gd name="T74" fmla="*/ 192 w 331"/>
                  <a:gd name="T75" fmla="*/ 65 h 124"/>
                  <a:gd name="T76" fmla="*/ 222 w 331"/>
                  <a:gd name="T77" fmla="*/ 73 h 124"/>
                  <a:gd name="T78" fmla="*/ 250 w 331"/>
                  <a:gd name="T79" fmla="*/ 71 h 124"/>
                  <a:gd name="T80" fmla="*/ 280 w 331"/>
                  <a:gd name="T81" fmla="*/ 55 h 124"/>
                  <a:gd name="T82" fmla="*/ 311 w 331"/>
                  <a:gd name="T83" fmla="*/ 28 h 124"/>
                  <a:gd name="T84" fmla="*/ 311 w 331"/>
                  <a:gd name="T85" fmla="*/ 28 h 124"/>
                  <a:gd name="T86" fmla="*/ 311 w 331"/>
                  <a:gd name="T87" fmla="*/ 2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1" h="124">
                    <a:moveTo>
                      <a:pt x="311" y="25"/>
                    </a:moveTo>
                    <a:lnTo>
                      <a:pt x="313" y="33"/>
                    </a:lnTo>
                    <a:lnTo>
                      <a:pt x="316" y="40"/>
                    </a:lnTo>
                    <a:lnTo>
                      <a:pt x="318" y="48"/>
                    </a:lnTo>
                    <a:lnTo>
                      <a:pt x="324" y="53"/>
                    </a:lnTo>
                    <a:lnTo>
                      <a:pt x="326" y="60"/>
                    </a:lnTo>
                    <a:lnTo>
                      <a:pt x="329" y="68"/>
                    </a:lnTo>
                    <a:lnTo>
                      <a:pt x="331" y="76"/>
                    </a:lnTo>
                    <a:lnTo>
                      <a:pt x="329" y="83"/>
                    </a:lnTo>
                    <a:lnTo>
                      <a:pt x="326" y="88"/>
                    </a:lnTo>
                    <a:lnTo>
                      <a:pt x="321" y="98"/>
                    </a:lnTo>
                    <a:lnTo>
                      <a:pt x="311" y="103"/>
                    </a:lnTo>
                    <a:lnTo>
                      <a:pt x="301" y="109"/>
                    </a:lnTo>
                    <a:lnTo>
                      <a:pt x="291" y="114"/>
                    </a:lnTo>
                    <a:lnTo>
                      <a:pt x="280" y="116"/>
                    </a:lnTo>
                    <a:lnTo>
                      <a:pt x="268" y="121"/>
                    </a:lnTo>
                    <a:lnTo>
                      <a:pt x="258" y="124"/>
                    </a:lnTo>
                    <a:lnTo>
                      <a:pt x="245" y="124"/>
                    </a:lnTo>
                    <a:lnTo>
                      <a:pt x="232" y="124"/>
                    </a:lnTo>
                    <a:lnTo>
                      <a:pt x="217" y="121"/>
                    </a:lnTo>
                    <a:lnTo>
                      <a:pt x="205" y="116"/>
                    </a:lnTo>
                    <a:lnTo>
                      <a:pt x="184" y="106"/>
                    </a:lnTo>
                    <a:lnTo>
                      <a:pt x="164" y="93"/>
                    </a:lnTo>
                    <a:lnTo>
                      <a:pt x="146" y="81"/>
                    </a:lnTo>
                    <a:lnTo>
                      <a:pt x="126" y="68"/>
                    </a:lnTo>
                    <a:lnTo>
                      <a:pt x="108" y="55"/>
                    </a:lnTo>
                    <a:lnTo>
                      <a:pt x="88" y="43"/>
                    </a:lnTo>
                    <a:lnTo>
                      <a:pt x="68" y="33"/>
                    </a:lnTo>
                    <a:lnTo>
                      <a:pt x="45" y="22"/>
                    </a:lnTo>
                    <a:lnTo>
                      <a:pt x="22" y="17"/>
                    </a:lnTo>
                    <a:lnTo>
                      <a:pt x="0" y="15"/>
                    </a:lnTo>
                    <a:lnTo>
                      <a:pt x="0" y="0"/>
                    </a:lnTo>
                    <a:lnTo>
                      <a:pt x="33" y="2"/>
                    </a:lnTo>
                    <a:lnTo>
                      <a:pt x="65" y="10"/>
                    </a:lnTo>
                    <a:lnTo>
                      <a:pt x="98" y="22"/>
                    </a:lnTo>
                    <a:lnTo>
                      <a:pt x="131" y="38"/>
                    </a:lnTo>
                    <a:lnTo>
                      <a:pt x="162" y="53"/>
                    </a:lnTo>
                    <a:lnTo>
                      <a:pt x="192" y="65"/>
                    </a:lnTo>
                    <a:lnTo>
                      <a:pt x="222" y="73"/>
                    </a:lnTo>
                    <a:lnTo>
                      <a:pt x="250" y="71"/>
                    </a:lnTo>
                    <a:lnTo>
                      <a:pt x="280" y="55"/>
                    </a:lnTo>
                    <a:lnTo>
                      <a:pt x="311" y="28"/>
                    </a:lnTo>
                    <a:lnTo>
                      <a:pt x="311" y="28"/>
                    </a:lnTo>
                    <a:lnTo>
                      <a:pt x="311" y="2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2" name="Freeform 130"/>
              <p:cNvSpPr>
                <a:spLocks/>
              </p:cNvSpPr>
              <p:nvPr/>
            </p:nvSpPr>
            <p:spPr bwMode="auto">
              <a:xfrm>
                <a:off x="2427" y="3442"/>
                <a:ext cx="521" cy="560"/>
              </a:xfrm>
              <a:custGeom>
                <a:avLst/>
                <a:gdLst>
                  <a:gd name="T0" fmla="*/ 273 w 521"/>
                  <a:gd name="T1" fmla="*/ 241 h 560"/>
                  <a:gd name="T2" fmla="*/ 266 w 521"/>
                  <a:gd name="T3" fmla="*/ 251 h 560"/>
                  <a:gd name="T4" fmla="*/ 298 w 521"/>
                  <a:gd name="T5" fmla="*/ 274 h 560"/>
                  <a:gd name="T6" fmla="*/ 329 w 521"/>
                  <a:gd name="T7" fmla="*/ 299 h 560"/>
                  <a:gd name="T8" fmla="*/ 357 w 521"/>
                  <a:gd name="T9" fmla="*/ 329 h 560"/>
                  <a:gd name="T10" fmla="*/ 382 w 521"/>
                  <a:gd name="T11" fmla="*/ 360 h 560"/>
                  <a:gd name="T12" fmla="*/ 405 w 521"/>
                  <a:gd name="T13" fmla="*/ 390 h 560"/>
                  <a:gd name="T14" fmla="*/ 427 w 521"/>
                  <a:gd name="T15" fmla="*/ 423 h 560"/>
                  <a:gd name="T16" fmla="*/ 450 w 521"/>
                  <a:gd name="T17" fmla="*/ 453 h 560"/>
                  <a:gd name="T18" fmla="*/ 473 w 521"/>
                  <a:gd name="T19" fmla="*/ 484 h 560"/>
                  <a:gd name="T20" fmla="*/ 496 w 521"/>
                  <a:gd name="T21" fmla="*/ 514 h 560"/>
                  <a:gd name="T22" fmla="*/ 521 w 521"/>
                  <a:gd name="T23" fmla="*/ 542 h 560"/>
                  <a:gd name="T24" fmla="*/ 478 w 521"/>
                  <a:gd name="T25" fmla="*/ 560 h 560"/>
                  <a:gd name="T26" fmla="*/ 427 w 521"/>
                  <a:gd name="T27" fmla="*/ 504 h 560"/>
                  <a:gd name="T28" fmla="*/ 379 w 521"/>
                  <a:gd name="T29" fmla="*/ 446 h 560"/>
                  <a:gd name="T30" fmla="*/ 331 w 521"/>
                  <a:gd name="T31" fmla="*/ 390 h 560"/>
                  <a:gd name="T32" fmla="*/ 283 w 521"/>
                  <a:gd name="T33" fmla="*/ 332 h 560"/>
                  <a:gd name="T34" fmla="*/ 235 w 521"/>
                  <a:gd name="T35" fmla="*/ 276 h 560"/>
                  <a:gd name="T36" fmla="*/ 190 w 521"/>
                  <a:gd name="T37" fmla="*/ 218 h 560"/>
                  <a:gd name="T38" fmla="*/ 144 w 521"/>
                  <a:gd name="T39" fmla="*/ 162 h 560"/>
                  <a:gd name="T40" fmla="*/ 96 w 521"/>
                  <a:gd name="T41" fmla="*/ 109 h 560"/>
                  <a:gd name="T42" fmla="*/ 48 w 521"/>
                  <a:gd name="T43" fmla="*/ 53 h 560"/>
                  <a:gd name="T44" fmla="*/ 0 w 521"/>
                  <a:gd name="T45" fmla="*/ 0 h 560"/>
                  <a:gd name="T46" fmla="*/ 33 w 521"/>
                  <a:gd name="T47" fmla="*/ 18 h 560"/>
                  <a:gd name="T48" fmla="*/ 63 w 521"/>
                  <a:gd name="T49" fmla="*/ 38 h 560"/>
                  <a:gd name="T50" fmla="*/ 94 w 521"/>
                  <a:gd name="T51" fmla="*/ 61 h 560"/>
                  <a:gd name="T52" fmla="*/ 121 w 521"/>
                  <a:gd name="T53" fmla="*/ 84 h 560"/>
                  <a:gd name="T54" fmla="*/ 149 w 521"/>
                  <a:gd name="T55" fmla="*/ 109 h 560"/>
                  <a:gd name="T56" fmla="*/ 177 w 521"/>
                  <a:gd name="T57" fmla="*/ 134 h 560"/>
                  <a:gd name="T58" fmla="*/ 202 w 521"/>
                  <a:gd name="T59" fmla="*/ 162 h 560"/>
                  <a:gd name="T60" fmla="*/ 228 w 521"/>
                  <a:gd name="T61" fmla="*/ 187 h 560"/>
                  <a:gd name="T62" fmla="*/ 250 w 521"/>
                  <a:gd name="T63" fmla="*/ 215 h 560"/>
                  <a:gd name="T64" fmla="*/ 273 w 521"/>
                  <a:gd name="T65" fmla="*/ 243 h 560"/>
                  <a:gd name="T66" fmla="*/ 273 w 521"/>
                  <a:gd name="T67" fmla="*/ 243 h 560"/>
                  <a:gd name="T68" fmla="*/ 273 w 521"/>
                  <a:gd name="T69" fmla="*/ 241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1" h="560">
                    <a:moveTo>
                      <a:pt x="273" y="241"/>
                    </a:moveTo>
                    <a:lnTo>
                      <a:pt x="266" y="251"/>
                    </a:lnTo>
                    <a:lnTo>
                      <a:pt x="298" y="274"/>
                    </a:lnTo>
                    <a:lnTo>
                      <a:pt x="329" y="299"/>
                    </a:lnTo>
                    <a:lnTo>
                      <a:pt x="357" y="329"/>
                    </a:lnTo>
                    <a:lnTo>
                      <a:pt x="382" y="360"/>
                    </a:lnTo>
                    <a:lnTo>
                      <a:pt x="405" y="390"/>
                    </a:lnTo>
                    <a:lnTo>
                      <a:pt x="427" y="423"/>
                    </a:lnTo>
                    <a:lnTo>
                      <a:pt x="450" y="453"/>
                    </a:lnTo>
                    <a:lnTo>
                      <a:pt x="473" y="484"/>
                    </a:lnTo>
                    <a:lnTo>
                      <a:pt x="496" y="514"/>
                    </a:lnTo>
                    <a:lnTo>
                      <a:pt x="521" y="542"/>
                    </a:lnTo>
                    <a:lnTo>
                      <a:pt x="478" y="560"/>
                    </a:lnTo>
                    <a:lnTo>
                      <a:pt x="427" y="504"/>
                    </a:lnTo>
                    <a:lnTo>
                      <a:pt x="379" y="446"/>
                    </a:lnTo>
                    <a:lnTo>
                      <a:pt x="331" y="390"/>
                    </a:lnTo>
                    <a:lnTo>
                      <a:pt x="283" y="332"/>
                    </a:lnTo>
                    <a:lnTo>
                      <a:pt x="235" y="276"/>
                    </a:lnTo>
                    <a:lnTo>
                      <a:pt x="190" y="218"/>
                    </a:lnTo>
                    <a:lnTo>
                      <a:pt x="144" y="162"/>
                    </a:lnTo>
                    <a:lnTo>
                      <a:pt x="96" y="109"/>
                    </a:lnTo>
                    <a:lnTo>
                      <a:pt x="48" y="53"/>
                    </a:lnTo>
                    <a:lnTo>
                      <a:pt x="0" y="0"/>
                    </a:lnTo>
                    <a:lnTo>
                      <a:pt x="33" y="18"/>
                    </a:lnTo>
                    <a:lnTo>
                      <a:pt x="63" y="38"/>
                    </a:lnTo>
                    <a:lnTo>
                      <a:pt x="94" y="61"/>
                    </a:lnTo>
                    <a:lnTo>
                      <a:pt x="121" y="84"/>
                    </a:lnTo>
                    <a:lnTo>
                      <a:pt x="149" y="109"/>
                    </a:lnTo>
                    <a:lnTo>
                      <a:pt x="177" y="134"/>
                    </a:lnTo>
                    <a:lnTo>
                      <a:pt x="202" y="162"/>
                    </a:lnTo>
                    <a:lnTo>
                      <a:pt x="228" y="187"/>
                    </a:lnTo>
                    <a:lnTo>
                      <a:pt x="250" y="215"/>
                    </a:lnTo>
                    <a:lnTo>
                      <a:pt x="273" y="243"/>
                    </a:lnTo>
                    <a:lnTo>
                      <a:pt x="273" y="243"/>
                    </a:lnTo>
                    <a:lnTo>
                      <a:pt x="273" y="24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3" name="Freeform 131"/>
              <p:cNvSpPr>
                <a:spLocks/>
              </p:cNvSpPr>
              <p:nvPr/>
            </p:nvSpPr>
            <p:spPr bwMode="auto">
              <a:xfrm>
                <a:off x="1855" y="3533"/>
                <a:ext cx="28" cy="18"/>
              </a:xfrm>
              <a:custGeom>
                <a:avLst/>
                <a:gdLst>
                  <a:gd name="T0" fmla="*/ 0 w 28"/>
                  <a:gd name="T1" fmla="*/ 15 h 18"/>
                  <a:gd name="T2" fmla="*/ 3 w 28"/>
                  <a:gd name="T3" fmla="*/ 0 h 18"/>
                  <a:gd name="T4" fmla="*/ 28 w 28"/>
                  <a:gd name="T5" fmla="*/ 0 h 18"/>
                  <a:gd name="T6" fmla="*/ 3 w 28"/>
                  <a:gd name="T7" fmla="*/ 18 h 18"/>
                  <a:gd name="T8" fmla="*/ 3 w 28"/>
                  <a:gd name="T9" fmla="*/ 18 h 18"/>
                  <a:gd name="T10" fmla="*/ 0 w 28"/>
                  <a:gd name="T11" fmla="*/ 15 h 18"/>
                </a:gdLst>
                <a:ahLst/>
                <a:cxnLst>
                  <a:cxn ang="0">
                    <a:pos x="T0" y="T1"/>
                  </a:cxn>
                  <a:cxn ang="0">
                    <a:pos x="T2" y="T3"/>
                  </a:cxn>
                  <a:cxn ang="0">
                    <a:pos x="T4" y="T5"/>
                  </a:cxn>
                  <a:cxn ang="0">
                    <a:pos x="T6" y="T7"/>
                  </a:cxn>
                  <a:cxn ang="0">
                    <a:pos x="T8" y="T9"/>
                  </a:cxn>
                  <a:cxn ang="0">
                    <a:pos x="T10" y="T11"/>
                  </a:cxn>
                </a:cxnLst>
                <a:rect l="0" t="0" r="r" b="b"/>
                <a:pathLst>
                  <a:path w="28" h="18">
                    <a:moveTo>
                      <a:pt x="0" y="15"/>
                    </a:moveTo>
                    <a:lnTo>
                      <a:pt x="3" y="0"/>
                    </a:lnTo>
                    <a:lnTo>
                      <a:pt x="28" y="0"/>
                    </a:lnTo>
                    <a:lnTo>
                      <a:pt x="3" y="18"/>
                    </a:lnTo>
                    <a:lnTo>
                      <a:pt x="3" y="18"/>
                    </a:lnTo>
                    <a:lnTo>
                      <a:pt x="0" y="15"/>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4" name="Freeform 132"/>
              <p:cNvSpPr>
                <a:spLocks/>
              </p:cNvSpPr>
              <p:nvPr/>
            </p:nvSpPr>
            <p:spPr bwMode="auto">
              <a:xfrm>
                <a:off x="3598" y="3576"/>
                <a:ext cx="69" cy="205"/>
              </a:xfrm>
              <a:custGeom>
                <a:avLst/>
                <a:gdLst>
                  <a:gd name="T0" fmla="*/ 43 w 69"/>
                  <a:gd name="T1" fmla="*/ 203 h 205"/>
                  <a:gd name="T2" fmla="*/ 41 w 69"/>
                  <a:gd name="T3" fmla="*/ 195 h 205"/>
                  <a:gd name="T4" fmla="*/ 41 w 69"/>
                  <a:gd name="T5" fmla="*/ 183 h 205"/>
                  <a:gd name="T6" fmla="*/ 43 w 69"/>
                  <a:gd name="T7" fmla="*/ 167 h 205"/>
                  <a:gd name="T8" fmla="*/ 48 w 69"/>
                  <a:gd name="T9" fmla="*/ 155 h 205"/>
                  <a:gd name="T10" fmla="*/ 51 w 69"/>
                  <a:gd name="T11" fmla="*/ 140 h 205"/>
                  <a:gd name="T12" fmla="*/ 53 w 69"/>
                  <a:gd name="T13" fmla="*/ 124 h 205"/>
                  <a:gd name="T14" fmla="*/ 56 w 69"/>
                  <a:gd name="T15" fmla="*/ 109 h 205"/>
                  <a:gd name="T16" fmla="*/ 51 w 69"/>
                  <a:gd name="T17" fmla="*/ 96 h 205"/>
                  <a:gd name="T18" fmla="*/ 43 w 69"/>
                  <a:gd name="T19" fmla="*/ 86 h 205"/>
                  <a:gd name="T20" fmla="*/ 28 w 69"/>
                  <a:gd name="T21" fmla="*/ 79 h 205"/>
                  <a:gd name="T22" fmla="*/ 28 w 69"/>
                  <a:gd name="T23" fmla="*/ 86 h 205"/>
                  <a:gd name="T24" fmla="*/ 28 w 69"/>
                  <a:gd name="T25" fmla="*/ 96 h 205"/>
                  <a:gd name="T26" fmla="*/ 26 w 69"/>
                  <a:gd name="T27" fmla="*/ 107 h 205"/>
                  <a:gd name="T28" fmla="*/ 23 w 69"/>
                  <a:gd name="T29" fmla="*/ 117 h 205"/>
                  <a:gd name="T30" fmla="*/ 21 w 69"/>
                  <a:gd name="T31" fmla="*/ 127 h 205"/>
                  <a:gd name="T32" fmla="*/ 18 w 69"/>
                  <a:gd name="T33" fmla="*/ 137 h 205"/>
                  <a:gd name="T34" fmla="*/ 13 w 69"/>
                  <a:gd name="T35" fmla="*/ 150 h 205"/>
                  <a:gd name="T36" fmla="*/ 10 w 69"/>
                  <a:gd name="T37" fmla="*/ 160 h 205"/>
                  <a:gd name="T38" fmla="*/ 5 w 69"/>
                  <a:gd name="T39" fmla="*/ 170 h 205"/>
                  <a:gd name="T40" fmla="*/ 0 w 69"/>
                  <a:gd name="T41" fmla="*/ 177 h 205"/>
                  <a:gd name="T42" fmla="*/ 18 w 69"/>
                  <a:gd name="T43" fmla="*/ 0 h 205"/>
                  <a:gd name="T44" fmla="*/ 26 w 69"/>
                  <a:gd name="T45" fmla="*/ 18 h 205"/>
                  <a:gd name="T46" fmla="*/ 36 w 69"/>
                  <a:gd name="T47" fmla="*/ 38 h 205"/>
                  <a:gd name="T48" fmla="*/ 46 w 69"/>
                  <a:gd name="T49" fmla="*/ 59 h 205"/>
                  <a:gd name="T50" fmla="*/ 53 w 69"/>
                  <a:gd name="T51" fmla="*/ 81 h 205"/>
                  <a:gd name="T52" fmla="*/ 61 w 69"/>
                  <a:gd name="T53" fmla="*/ 102 h 205"/>
                  <a:gd name="T54" fmla="*/ 66 w 69"/>
                  <a:gd name="T55" fmla="*/ 124 h 205"/>
                  <a:gd name="T56" fmla="*/ 69 w 69"/>
                  <a:gd name="T57" fmla="*/ 145 h 205"/>
                  <a:gd name="T58" fmla="*/ 66 w 69"/>
                  <a:gd name="T59" fmla="*/ 167 h 205"/>
                  <a:gd name="T60" fmla="*/ 59 w 69"/>
                  <a:gd name="T61" fmla="*/ 185 h 205"/>
                  <a:gd name="T62" fmla="*/ 43 w 69"/>
                  <a:gd name="T63" fmla="*/ 205 h 205"/>
                  <a:gd name="T64" fmla="*/ 43 w 69"/>
                  <a:gd name="T65" fmla="*/ 205 h 205"/>
                  <a:gd name="T66" fmla="*/ 43 w 69"/>
                  <a:gd name="T67" fmla="*/ 20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205">
                    <a:moveTo>
                      <a:pt x="43" y="203"/>
                    </a:moveTo>
                    <a:lnTo>
                      <a:pt x="41" y="195"/>
                    </a:lnTo>
                    <a:lnTo>
                      <a:pt x="41" y="183"/>
                    </a:lnTo>
                    <a:lnTo>
                      <a:pt x="43" y="167"/>
                    </a:lnTo>
                    <a:lnTo>
                      <a:pt x="48" y="155"/>
                    </a:lnTo>
                    <a:lnTo>
                      <a:pt x="51" y="140"/>
                    </a:lnTo>
                    <a:lnTo>
                      <a:pt x="53" y="124"/>
                    </a:lnTo>
                    <a:lnTo>
                      <a:pt x="56" y="109"/>
                    </a:lnTo>
                    <a:lnTo>
                      <a:pt x="51" y="96"/>
                    </a:lnTo>
                    <a:lnTo>
                      <a:pt x="43" y="86"/>
                    </a:lnTo>
                    <a:lnTo>
                      <a:pt x="28" y="79"/>
                    </a:lnTo>
                    <a:lnTo>
                      <a:pt x="28" y="86"/>
                    </a:lnTo>
                    <a:lnTo>
                      <a:pt x="28" y="96"/>
                    </a:lnTo>
                    <a:lnTo>
                      <a:pt x="26" y="107"/>
                    </a:lnTo>
                    <a:lnTo>
                      <a:pt x="23" y="117"/>
                    </a:lnTo>
                    <a:lnTo>
                      <a:pt x="21" y="127"/>
                    </a:lnTo>
                    <a:lnTo>
                      <a:pt x="18" y="137"/>
                    </a:lnTo>
                    <a:lnTo>
                      <a:pt x="13" y="150"/>
                    </a:lnTo>
                    <a:lnTo>
                      <a:pt x="10" y="160"/>
                    </a:lnTo>
                    <a:lnTo>
                      <a:pt x="5" y="170"/>
                    </a:lnTo>
                    <a:lnTo>
                      <a:pt x="0" y="177"/>
                    </a:lnTo>
                    <a:lnTo>
                      <a:pt x="18" y="0"/>
                    </a:lnTo>
                    <a:lnTo>
                      <a:pt x="26" y="18"/>
                    </a:lnTo>
                    <a:lnTo>
                      <a:pt x="36" y="38"/>
                    </a:lnTo>
                    <a:lnTo>
                      <a:pt x="46" y="59"/>
                    </a:lnTo>
                    <a:lnTo>
                      <a:pt x="53" y="81"/>
                    </a:lnTo>
                    <a:lnTo>
                      <a:pt x="61" y="102"/>
                    </a:lnTo>
                    <a:lnTo>
                      <a:pt x="66" y="124"/>
                    </a:lnTo>
                    <a:lnTo>
                      <a:pt x="69" y="145"/>
                    </a:lnTo>
                    <a:lnTo>
                      <a:pt x="66" y="167"/>
                    </a:lnTo>
                    <a:lnTo>
                      <a:pt x="59" y="185"/>
                    </a:lnTo>
                    <a:lnTo>
                      <a:pt x="43" y="205"/>
                    </a:lnTo>
                    <a:lnTo>
                      <a:pt x="43" y="205"/>
                    </a:lnTo>
                    <a:lnTo>
                      <a:pt x="43" y="203"/>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5" name="Freeform 133"/>
              <p:cNvSpPr>
                <a:spLocks/>
              </p:cNvSpPr>
              <p:nvPr/>
            </p:nvSpPr>
            <p:spPr bwMode="auto">
              <a:xfrm>
                <a:off x="2212" y="3647"/>
                <a:ext cx="622" cy="896"/>
              </a:xfrm>
              <a:custGeom>
                <a:avLst/>
                <a:gdLst>
                  <a:gd name="T0" fmla="*/ 622 w 622"/>
                  <a:gd name="T1" fmla="*/ 468 h 896"/>
                  <a:gd name="T2" fmla="*/ 589 w 622"/>
                  <a:gd name="T3" fmla="*/ 509 h 896"/>
                  <a:gd name="T4" fmla="*/ 559 w 622"/>
                  <a:gd name="T5" fmla="*/ 549 h 896"/>
                  <a:gd name="T6" fmla="*/ 534 w 622"/>
                  <a:gd name="T7" fmla="*/ 590 h 896"/>
                  <a:gd name="T8" fmla="*/ 508 w 622"/>
                  <a:gd name="T9" fmla="*/ 630 h 896"/>
                  <a:gd name="T10" fmla="*/ 486 w 622"/>
                  <a:gd name="T11" fmla="*/ 673 h 896"/>
                  <a:gd name="T12" fmla="*/ 468 w 622"/>
                  <a:gd name="T13" fmla="*/ 717 h 896"/>
                  <a:gd name="T14" fmla="*/ 448 w 622"/>
                  <a:gd name="T15" fmla="*/ 760 h 896"/>
                  <a:gd name="T16" fmla="*/ 430 w 622"/>
                  <a:gd name="T17" fmla="*/ 805 h 896"/>
                  <a:gd name="T18" fmla="*/ 412 w 622"/>
                  <a:gd name="T19" fmla="*/ 851 h 896"/>
                  <a:gd name="T20" fmla="*/ 392 w 622"/>
                  <a:gd name="T21" fmla="*/ 896 h 896"/>
                  <a:gd name="T22" fmla="*/ 377 w 622"/>
                  <a:gd name="T23" fmla="*/ 858 h 896"/>
                  <a:gd name="T24" fmla="*/ 357 w 622"/>
                  <a:gd name="T25" fmla="*/ 820 h 896"/>
                  <a:gd name="T26" fmla="*/ 331 w 622"/>
                  <a:gd name="T27" fmla="*/ 782 h 896"/>
                  <a:gd name="T28" fmla="*/ 306 w 622"/>
                  <a:gd name="T29" fmla="*/ 742 h 896"/>
                  <a:gd name="T30" fmla="*/ 283 w 622"/>
                  <a:gd name="T31" fmla="*/ 701 h 896"/>
                  <a:gd name="T32" fmla="*/ 266 w 622"/>
                  <a:gd name="T33" fmla="*/ 658 h 896"/>
                  <a:gd name="T34" fmla="*/ 255 w 622"/>
                  <a:gd name="T35" fmla="*/ 615 h 896"/>
                  <a:gd name="T36" fmla="*/ 253 w 622"/>
                  <a:gd name="T37" fmla="*/ 567 h 896"/>
                  <a:gd name="T38" fmla="*/ 266 w 622"/>
                  <a:gd name="T39" fmla="*/ 522 h 896"/>
                  <a:gd name="T40" fmla="*/ 293 w 622"/>
                  <a:gd name="T41" fmla="*/ 471 h 896"/>
                  <a:gd name="T42" fmla="*/ 288 w 622"/>
                  <a:gd name="T43" fmla="*/ 405 h 896"/>
                  <a:gd name="T44" fmla="*/ 268 w 622"/>
                  <a:gd name="T45" fmla="*/ 352 h 896"/>
                  <a:gd name="T46" fmla="*/ 235 w 622"/>
                  <a:gd name="T47" fmla="*/ 309 h 896"/>
                  <a:gd name="T48" fmla="*/ 192 w 622"/>
                  <a:gd name="T49" fmla="*/ 268 h 896"/>
                  <a:gd name="T50" fmla="*/ 147 w 622"/>
                  <a:gd name="T51" fmla="*/ 233 h 896"/>
                  <a:gd name="T52" fmla="*/ 101 w 622"/>
                  <a:gd name="T53" fmla="*/ 198 h 896"/>
                  <a:gd name="T54" fmla="*/ 58 w 622"/>
                  <a:gd name="T55" fmla="*/ 157 h 896"/>
                  <a:gd name="T56" fmla="*/ 25 w 622"/>
                  <a:gd name="T57" fmla="*/ 114 h 896"/>
                  <a:gd name="T58" fmla="*/ 2 w 622"/>
                  <a:gd name="T59" fmla="*/ 63 h 896"/>
                  <a:gd name="T60" fmla="*/ 0 w 622"/>
                  <a:gd name="T61" fmla="*/ 0 h 896"/>
                  <a:gd name="T62" fmla="*/ 56 w 622"/>
                  <a:gd name="T63" fmla="*/ 58 h 896"/>
                  <a:gd name="T64" fmla="*/ 114 w 622"/>
                  <a:gd name="T65" fmla="*/ 112 h 896"/>
                  <a:gd name="T66" fmla="*/ 172 w 622"/>
                  <a:gd name="T67" fmla="*/ 165 h 896"/>
                  <a:gd name="T68" fmla="*/ 233 w 622"/>
                  <a:gd name="T69" fmla="*/ 215 h 896"/>
                  <a:gd name="T70" fmla="*/ 293 w 622"/>
                  <a:gd name="T71" fmla="*/ 263 h 896"/>
                  <a:gd name="T72" fmla="*/ 357 w 622"/>
                  <a:gd name="T73" fmla="*/ 309 h 896"/>
                  <a:gd name="T74" fmla="*/ 420 w 622"/>
                  <a:gd name="T75" fmla="*/ 352 h 896"/>
                  <a:gd name="T76" fmla="*/ 488 w 622"/>
                  <a:gd name="T77" fmla="*/ 393 h 896"/>
                  <a:gd name="T78" fmla="*/ 554 w 622"/>
                  <a:gd name="T79" fmla="*/ 433 h 896"/>
                  <a:gd name="T80" fmla="*/ 622 w 622"/>
                  <a:gd name="T81" fmla="*/ 471 h 896"/>
                  <a:gd name="T82" fmla="*/ 622 w 622"/>
                  <a:gd name="T83" fmla="*/ 471 h 896"/>
                  <a:gd name="T84" fmla="*/ 622 w 622"/>
                  <a:gd name="T85" fmla="*/ 468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2" h="896">
                    <a:moveTo>
                      <a:pt x="622" y="468"/>
                    </a:moveTo>
                    <a:lnTo>
                      <a:pt x="589" y="509"/>
                    </a:lnTo>
                    <a:lnTo>
                      <a:pt x="559" y="549"/>
                    </a:lnTo>
                    <a:lnTo>
                      <a:pt x="534" y="590"/>
                    </a:lnTo>
                    <a:lnTo>
                      <a:pt x="508" y="630"/>
                    </a:lnTo>
                    <a:lnTo>
                      <a:pt x="486" y="673"/>
                    </a:lnTo>
                    <a:lnTo>
                      <a:pt x="468" y="717"/>
                    </a:lnTo>
                    <a:lnTo>
                      <a:pt x="448" y="760"/>
                    </a:lnTo>
                    <a:lnTo>
                      <a:pt x="430" y="805"/>
                    </a:lnTo>
                    <a:lnTo>
                      <a:pt x="412" y="851"/>
                    </a:lnTo>
                    <a:lnTo>
                      <a:pt x="392" y="896"/>
                    </a:lnTo>
                    <a:lnTo>
                      <a:pt x="377" y="858"/>
                    </a:lnTo>
                    <a:lnTo>
                      <a:pt x="357" y="820"/>
                    </a:lnTo>
                    <a:lnTo>
                      <a:pt x="331" y="782"/>
                    </a:lnTo>
                    <a:lnTo>
                      <a:pt x="306" y="742"/>
                    </a:lnTo>
                    <a:lnTo>
                      <a:pt x="283" y="701"/>
                    </a:lnTo>
                    <a:lnTo>
                      <a:pt x="266" y="658"/>
                    </a:lnTo>
                    <a:lnTo>
                      <a:pt x="255" y="615"/>
                    </a:lnTo>
                    <a:lnTo>
                      <a:pt x="253" y="567"/>
                    </a:lnTo>
                    <a:lnTo>
                      <a:pt x="266" y="522"/>
                    </a:lnTo>
                    <a:lnTo>
                      <a:pt x="293" y="471"/>
                    </a:lnTo>
                    <a:lnTo>
                      <a:pt x="288" y="405"/>
                    </a:lnTo>
                    <a:lnTo>
                      <a:pt x="268" y="352"/>
                    </a:lnTo>
                    <a:lnTo>
                      <a:pt x="235" y="309"/>
                    </a:lnTo>
                    <a:lnTo>
                      <a:pt x="192" y="268"/>
                    </a:lnTo>
                    <a:lnTo>
                      <a:pt x="147" y="233"/>
                    </a:lnTo>
                    <a:lnTo>
                      <a:pt x="101" y="198"/>
                    </a:lnTo>
                    <a:lnTo>
                      <a:pt x="58" y="157"/>
                    </a:lnTo>
                    <a:lnTo>
                      <a:pt x="25" y="114"/>
                    </a:lnTo>
                    <a:lnTo>
                      <a:pt x="2" y="63"/>
                    </a:lnTo>
                    <a:lnTo>
                      <a:pt x="0" y="0"/>
                    </a:lnTo>
                    <a:lnTo>
                      <a:pt x="56" y="58"/>
                    </a:lnTo>
                    <a:lnTo>
                      <a:pt x="114" y="112"/>
                    </a:lnTo>
                    <a:lnTo>
                      <a:pt x="172" y="165"/>
                    </a:lnTo>
                    <a:lnTo>
                      <a:pt x="233" y="215"/>
                    </a:lnTo>
                    <a:lnTo>
                      <a:pt x="293" y="263"/>
                    </a:lnTo>
                    <a:lnTo>
                      <a:pt x="357" y="309"/>
                    </a:lnTo>
                    <a:lnTo>
                      <a:pt x="420" y="352"/>
                    </a:lnTo>
                    <a:lnTo>
                      <a:pt x="488" y="393"/>
                    </a:lnTo>
                    <a:lnTo>
                      <a:pt x="554" y="433"/>
                    </a:lnTo>
                    <a:lnTo>
                      <a:pt x="622" y="471"/>
                    </a:lnTo>
                    <a:lnTo>
                      <a:pt x="622" y="471"/>
                    </a:lnTo>
                    <a:lnTo>
                      <a:pt x="622" y="46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6" name="Freeform 134"/>
              <p:cNvSpPr>
                <a:spLocks/>
              </p:cNvSpPr>
              <p:nvPr/>
            </p:nvSpPr>
            <p:spPr bwMode="auto">
              <a:xfrm>
                <a:off x="1696" y="3693"/>
                <a:ext cx="78" cy="273"/>
              </a:xfrm>
              <a:custGeom>
                <a:avLst/>
                <a:gdLst>
                  <a:gd name="T0" fmla="*/ 0 w 78"/>
                  <a:gd name="T1" fmla="*/ 271 h 273"/>
                  <a:gd name="T2" fmla="*/ 2 w 78"/>
                  <a:gd name="T3" fmla="*/ 248 h 273"/>
                  <a:gd name="T4" fmla="*/ 5 w 78"/>
                  <a:gd name="T5" fmla="*/ 220 h 273"/>
                  <a:gd name="T6" fmla="*/ 7 w 78"/>
                  <a:gd name="T7" fmla="*/ 192 h 273"/>
                  <a:gd name="T8" fmla="*/ 15 w 78"/>
                  <a:gd name="T9" fmla="*/ 164 h 273"/>
                  <a:gd name="T10" fmla="*/ 20 w 78"/>
                  <a:gd name="T11" fmla="*/ 136 h 273"/>
                  <a:gd name="T12" fmla="*/ 30 w 78"/>
                  <a:gd name="T13" fmla="*/ 106 h 273"/>
                  <a:gd name="T14" fmla="*/ 40 w 78"/>
                  <a:gd name="T15" fmla="*/ 78 h 273"/>
                  <a:gd name="T16" fmla="*/ 50 w 78"/>
                  <a:gd name="T17" fmla="*/ 50 h 273"/>
                  <a:gd name="T18" fmla="*/ 65 w 78"/>
                  <a:gd name="T19" fmla="*/ 23 h 273"/>
                  <a:gd name="T20" fmla="*/ 78 w 78"/>
                  <a:gd name="T21" fmla="*/ 0 h 273"/>
                  <a:gd name="T22" fmla="*/ 78 w 78"/>
                  <a:gd name="T23" fmla="*/ 25 h 273"/>
                  <a:gd name="T24" fmla="*/ 73 w 78"/>
                  <a:gd name="T25" fmla="*/ 53 h 273"/>
                  <a:gd name="T26" fmla="*/ 65 w 78"/>
                  <a:gd name="T27" fmla="*/ 81 h 273"/>
                  <a:gd name="T28" fmla="*/ 55 w 78"/>
                  <a:gd name="T29" fmla="*/ 106 h 273"/>
                  <a:gd name="T30" fmla="*/ 45 w 78"/>
                  <a:gd name="T31" fmla="*/ 134 h 273"/>
                  <a:gd name="T32" fmla="*/ 33 w 78"/>
                  <a:gd name="T33" fmla="*/ 162 h 273"/>
                  <a:gd name="T34" fmla="*/ 22 w 78"/>
                  <a:gd name="T35" fmla="*/ 190 h 273"/>
                  <a:gd name="T36" fmla="*/ 12 w 78"/>
                  <a:gd name="T37" fmla="*/ 215 h 273"/>
                  <a:gd name="T38" fmla="*/ 7 w 78"/>
                  <a:gd name="T39" fmla="*/ 245 h 273"/>
                  <a:gd name="T40" fmla="*/ 2 w 78"/>
                  <a:gd name="T41" fmla="*/ 273 h 273"/>
                  <a:gd name="T42" fmla="*/ 2 w 78"/>
                  <a:gd name="T43" fmla="*/ 273 h 273"/>
                  <a:gd name="T44" fmla="*/ 0 w 78"/>
                  <a:gd name="T45" fmla="*/ 27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8" h="273">
                    <a:moveTo>
                      <a:pt x="0" y="271"/>
                    </a:moveTo>
                    <a:lnTo>
                      <a:pt x="2" y="248"/>
                    </a:lnTo>
                    <a:lnTo>
                      <a:pt x="5" y="220"/>
                    </a:lnTo>
                    <a:lnTo>
                      <a:pt x="7" y="192"/>
                    </a:lnTo>
                    <a:lnTo>
                      <a:pt x="15" y="164"/>
                    </a:lnTo>
                    <a:lnTo>
                      <a:pt x="20" y="136"/>
                    </a:lnTo>
                    <a:lnTo>
                      <a:pt x="30" y="106"/>
                    </a:lnTo>
                    <a:lnTo>
                      <a:pt x="40" y="78"/>
                    </a:lnTo>
                    <a:lnTo>
                      <a:pt x="50" y="50"/>
                    </a:lnTo>
                    <a:lnTo>
                      <a:pt x="65" y="23"/>
                    </a:lnTo>
                    <a:lnTo>
                      <a:pt x="78" y="0"/>
                    </a:lnTo>
                    <a:lnTo>
                      <a:pt x="78" y="25"/>
                    </a:lnTo>
                    <a:lnTo>
                      <a:pt x="73" y="53"/>
                    </a:lnTo>
                    <a:lnTo>
                      <a:pt x="65" y="81"/>
                    </a:lnTo>
                    <a:lnTo>
                      <a:pt x="55" y="106"/>
                    </a:lnTo>
                    <a:lnTo>
                      <a:pt x="45" y="134"/>
                    </a:lnTo>
                    <a:lnTo>
                      <a:pt x="33" y="162"/>
                    </a:lnTo>
                    <a:lnTo>
                      <a:pt x="22" y="190"/>
                    </a:lnTo>
                    <a:lnTo>
                      <a:pt x="12" y="215"/>
                    </a:lnTo>
                    <a:lnTo>
                      <a:pt x="7" y="245"/>
                    </a:lnTo>
                    <a:lnTo>
                      <a:pt x="2" y="273"/>
                    </a:lnTo>
                    <a:lnTo>
                      <a:pt x="2" y="273"/>
                    </a:lnTo>
                    <a:lnTo>
                      <a:pt x="0" y="27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7" name="Freeform 135"/>
              <p:cNvSpPr>
                <a:spLocks/>
              </p:cNvSpPr>
              <p:nvPr/>
            </p:nvSpPr>
            <p:spPr bwMode="auto">
              <a:xfrm>
                <a:off x="3528" y="3710"/>
                <a:ext cx="374" cy="762"/>
              </a:xfrm>
              <a:custGeom>
                <a:avLst/>
                <a:gdLst>
                  <a:gd name="T0" fmla="*/ 361 w 374"/>
                  <a:gd name="T1" fmla="*/ 152 h 762"/>
                  <a:gd name="T2" fmla="*/ 336 w 374"/>
                  <a:gd name="T3" fmla="*/ 178 h 762"/>
                  <a:gd name="T4" fmla="*/ 313 w 374"/>
                  <a:gd name="T5" fmla="*/ 205 h 762"/>
                  <a:gd name="T6" fmla="*/ 290 w 374"/>
                  <a:gd name="T7" fmla="*/ 236 h 762"/>
                  <a:gd name="T8" fmla="*/ 268 w 374"/>
                  <a:gd name="T9" fmla="*/ 269 h 762"/>
                  <a:gd name="T10" fmla="*/ 253 w 374"/>
                  <a:gd name="T11" fmla="*/ 297 h 762"/>
                  <a:gd name="T12" fmla="*/ 242 w 374"/>
                  <a:gd name="T13" fmla="*/ 317 h 762"/>
                  <a:gd name="T14" fmla="*/ 235 w 374"/>
                  <a:gd name="T15" fmla="*/ 340 h 762"/>
                  <a:gd name="T16" fmla="*/ 230 w 374"/>
                  <a:gd name="T17" fmla="*/ 362 h 762"/>
                  <a:gd name="T18" fmla="*/ 230 w 374"/>
                  <a:gd name="T19" fmla="*/ 388 h 762"/>
                  <a:gd name="T20" fmla="*/ 245 w 374"/>
                  <a:gd name="T21" fmla="*/ 411 h 762"/>
                  <a:gd name="T22" fmla="*/ 265 w 374"/>
                  <a:gd name="T23" fmla="*/ 433 h 762"/>
                  <a:gd name="T24" fmla="*/ 280 w 374"/>
                  <a:gd name="T25" fmla="*/ 461 h 762"/>
                  <a:gd name="T26" fmla="*/ 285 w 374"/>
                  <a:gd name="T27" fmla="*/ 489 h 762"/>
                  <a:gd name="T28" fmla="*/ 283 w 374"/>
                  <a:gd name="T29" fmla="*/ 519 h 762"/>
                  <a:gd name="T30" fmla="*/ 268 w 374"/>
                  <a:gd name="T31" fmla="*/ 557 h 762"/>
                  <a:gd name="T32" fmla="*/ 253 w 374"/>
                  <a:gd name="T33" fmla="*/ 600 h 762"/>
                  <a:gd name="T34" fmla="*/ 242 w 374"/>
                  <a:gd name="T35" fmla="*/ 643 h 762"/>
                  <a:gd name="T36" fmla="*/ 240 w 374"/>
                  <a:gd name="T37" fmla="*/ 689 h 762"/>
                  <a:gd name="T38" fmla="*/ 242 w 374"/>
                  <a:gd name="T39" fmla="*/ 737 h 762"/>
                  <a:gd name="T40" fmla="*/ 220 w 374"/>
                  <a:gd name="T41" fmla="*/ 729 h 762"/>
                  <a:gd name="T42" fmla="*/ 169 w 374"/>
                  <a:gd name="T43" fmla="*/ 664 h 762"/>
                  <a:gd name="T44" fmla="*/ 121 w 374"/>
                  <a:gd name="T45" fmla="*/ 593 h 762"/>
                  <a:gd name="T46" fmla="*/ 75 w 374"/>
                  <a:gd name="T47" fmla="*/ 524 h 762"/>
                  <a:gd name="T48" fmla="*/ 25 w 374"/>
                  <a:gd name="T49" fmla="*/ 459 h 762"/>
                  <a:gd name="T50" fmla="*/ 37 w 374"/>
                  <a:gd name="T51" fmla="*/ 388 h 762"/>
                  <a:gd name="T52" fmla="*/ 111 w 374"/>
                  <a:gd name="T53" fmla="*/ 307 h 762"/>
                  <a:gd name="T54" fmla="*/ 182 w 374"/>
                  <a:gd name="T55" fmla="*/ 223 h 762"/>
                  <a:gd name="T56" fmla="*/ 247 w 374"/>
                  <a:gd name="T57" fmla="*/ 135 h 762"/>
                  <a:gd name="T58" fmla="*/ 308 w 374"/>
                  <a:gd name="T59" fmla="*/ 46 h 762"/>
                  <a:gd name="T60" fmla="*/ 346 w 374"/>
                  <a:gd name="T61" fmla="*/ 11 h 762"/>
                  <a:gd name="T62" fmla="*/ 364 w 374"/>
                  <a:gd name="T63" fmla="*/ 33 h 762"/>
                  <a:gd name="T64" fmla="*/ 371 w 374"/>
                  <a:gd name="T65" fmla="*/ 61 h 762"/>
                  <a:gd name="T66" fmla="*/ 374 w 374"/>
                  <a:gd name="T67" fmla="*/ 94 h 762"/>
                  <a:gd name="T68" fmla="*/ 374 w 374"/>
                  <a:gd name="T69" fmla="*/ 124 h 762"/>
                  <a:gd name="T70" fmla="*/ 374 w 374"/>
                  <a:gd name="T71" fmla="*/ 140 h 7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4" h="762">
                    <a:moveTo>
                      <a:pt x="371" y="140"/>
                    </a:moveTo>
                    <a:lnTo>
                      <a:pt x="361" y="152"/>
                    </a:lnTo>
                    <a:lnTo>
                      <a:pt x="349" y="165"/>
                    </a:lnTo>
                    <a:lnTo>
                      <a:pt x="336" y="178"/>
                    </a:lnTo>
                    <a:lnTo>
                      <a:pt x="326" y="193"/>
                    </a:lnTo>
                    <a:lnTo>
                      <a:pt x="313" y="205"/>
                    </a:lnTo>
                    <a:lnTo>
                      <a:pt x="301" y="221"/>
                    </a:lnTo>
                    <a:lnTo>
                      <a:pt x="290" y="236"/>
                    </a:lnTo>
                    <a:lnTo>
                      <a:pt x="280" y="254"/>
                    </a:lnTo>
                    <a:lnTo>
                      <a:pt x="268" y="269"/>
                    </a:lnTo>
                    <a:lnTo>
                      <a:pt x="258" y="286"/>
                    </a:lnTo>
                    <a:lnTo>
                      <a:pt x="253" y="297"/>
                    </a:lnTo>
                    <a:lnTo>
                      <a:pt x="247" y="307"/>
                    </a:lnTo>
                    <a:lnTo>
                      <a:pt x="242" y="317"/>
                    </a:lnTo>
                    <a:lnTo>
                      <a:pt x="237" y="327"/>
                    </a:lnTo>
                    <a:lnTo>
                      <a:pt x="235" y="340"/>
                    </a:lnTo>
                    <a:lnTo>
                      <a:pt x="232" y="350"/>
                    </a:lnTo>
                    <a:lnTo>
                      <a:pt x="230" y="362"/>
                    </a:lnTo>
                    <a:lnTo>
                      <a:pt x="230" y="375"/>
                    </a:lnTo>
                    <a:lnTo>
                      <a:pt x="230" y="388"/>
                    </a:lnTo>
                    <a:lnTo>
                      <a:pt x="232" y="400"/>
                    </a:lnTo>
                    <a:lnTo>
                      <a:pt x="245" y="411"/>
                    </a:lnTo>
                    <a:lnTo>
                      <a:pt x="258" y="421"/>
                    </a:lnTo>
                    <a:lnTo>
                      <a:pt x="265" y="433"/>
                    </a:lnTo>
                    <a:lnTo>
                      <a:pt x="273" y="446"/>
                    </a:lnTo>
                    <a:lnTo>
                      <a:pt x="280" y="461"/>
                    </a:lnTo>
                    <a:lnTo>
                      <a:pt x="283" y="474"/>
                    </a:lnTo>
                    <a:lnTo>
                      <a:pt x="285" y="489"/>
                    </a:lnTo>
                    <a:lnTo>
                      <a:pt x="285" y="504"/>
                    </a:lnTo>
                    <a:lnTo>
                      <a:pt x="283" y="519"/>
                    </a:lnTo>
                    <a:lnTo>
                      <a:pt x="278" y="535"/>
                    </a:lnTo>
                    <a:lnTo>
                      <a:pt x="268" y="557"/>
                    </a:lnTo>
                    <a:lnTo>
                      <a:pt x="258" y="580"/>
                    </a:lnTo>
                    <a:lnTo>
                      <a:pt x="253" y="600"/>
                    </a:lnTo>
                    <a:lnTo>
                      <a:pt x="247" y="623"/>
                    </a:lnTo>
                    <a:lnTo>
                      <a:pt x="242" y="643"/>
                    </a:lnTo>
                    <a:lnTo>
                      <a:pt x="240" y="666"/>
                    </a:lnTo>
                    <a:lnTo>
                      <a:pt x="240" y="689"/>
                    </a:lnTo>
                    <a:lnTo>
                      <a:pt x="242" y="712"/>
                    </a:lnTo>
                    <a:lnTo>
                      <a:pt x="242" y="737"/>
                    </a:lnTo>
                    <a:lnTo>
                      <a:pt x="247" y="762"/>
                    </a:lnTo>
                    <a:lnTo>
                      <a:pt x="220" y="729"/>
                    </a:lnTo>
                    <a:lnTo>
                      <a:pt x="194" y="697"/>
                    </a:lnTo>
                    <a:lnTo>
                      <a:pt x="169" y="664"/>
                    </a:lnTo>
                    <a:lnTo>
                      <a:pt x="146" y="628"/>
                    </a:lnTo>
                    <a:lnTo>
                      <a:pt x="121" y="593"/>
                    </a:lnTo>
                    <a:lnTo>
                      <a:pt x="98" y="560"/>
                    </a:lnTo>
                    <a:lnTo>
                      <a:pt x="75" y="524"/>
                    </a:lnTo>
                    <a:lnTo>
                      <a:pt x="50" y="492"/>
                    </a:lnTo>
                    <a:lnTo>
                      <a:pt x="25" y="459"/>
                    </a:lnTo>
                    <a:lnTo>
                      <a:pt x="0" y="426"/>
                    </a:lnTo>
                    <a:lnTo>
                      <a:pt x="37" y="388"/>
                    </a:lnTo>
                    <a:lnTo>
                      <a:pt x="73" y="347"/>
                    </a:lnTo>
                    <a:lnTo>
                      <a:pt x="111" y="307"/>
                    </a:lnTo>
                    <a:lnTo>
                      <a:pt x="146" y="266"/>
                    </a:lnTo>
                    <a:lnTo>
                      <a:pt x="182" y="223"/>
                    </a:lnTo>
                    <a:lnTo>
                      <a:pt x="215" y="180"/>
                    </a:lnTo>
                    <a:lnTo>
                      <a:pt x="247" y="135"/>
                    </a:lnTo>
                    <a:lnTo>
                      <a:pt x="280" y="92"/>
                    </a:lnTo>
                    <a:lnTo>
                      <a:pt x="308" y="46"/>
                    </a:lnTo>
                    <a:lnTo>
                      <a:pt x="336" y="0"/>
                    </a:lnTo>
                    <a:lnTo>
                      <a:pt x="346" y="11"/>
                    </a:lnTo>
                    <a:lnTo>
                      <a:pt x="356" y="21"/>
                    </a:lnTo>
                    <a:lnTo>
                      <a:pt x="364" y="33"/>
                    </a:lnTo>
                    <a:lnTo>
                      <a:pt x="369" y="49"/>
                    </a:lnTo>
                    <a:lnTo>
                      <a:pt x="371" y="61"/>
                    </a:lnTo>
                    <a:lnTo>
                      <a:pt x="374" y="76"/>
                    </a:lnTo>
                    <a:lnTo>
                      <a:pt x="374" y="94"/>
                    </a:lnTo>
                    <a:lnTo>
                      <a:pt x="374" y="109"/>
                    </a:lnTo>
                    <a:lnTo>
                      <a:pt x="374" y="124"/>
                    </a:lnTo>
                    <a:lnTo>
                      <a:pt x="374" y="140"/>
                    </a:lnTo>
                    <a:lnTo>
                      <a:pt x="374" y="140"/>
                    </a:lnTo>
                    <a:lnTo>
                      <a:pt x="371" y="14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8" name="Freeform 136"/>
              <p:cNvSpPr>
                <a:spLocks/>
              </p:cNvSpPr>
              <p:nvPr/>
            </p:nvSpPr>
            <p:spPr bwMode="auto">
              <a:xfrm>
                <a:off x="2994" y="3761"/>
                <a:ext cx="392" cy="152"/>
              </a:xfrm>
              <a:custGeom>
                <a:avLst/>
                <a:gdLst>
                  <a:gd name="T0" fmla="*/ 324 w 392"/>
                  <a:gd name="T1" fmla="*/ 73 h 152"/>
                  <a:gd name="T2" fmla="*/ 336 w 392"/>
                  <a:gd name="T3" fmla="*/ 58 h 152"/>
                  <a:gd name="T4" fmla="*/ 351 w 392"/>
                  <a:gd name="T5" fmla="*/ 48 h 152"/>
                  <a:gd name="T6" fmla="*/ 367 w 392"/>
                  <a:gd name="T7" fmla="*/ 36 h 152"/>
                  <a:gd name="T8" fmla="*/ 379 w 392"/>
                  <a:gd name="T9" fmla="*/ 23 h 152"/>
                  <a:gd name="T10" fmla="*/ 389 w 392"/>
                  <a:gd name="T11" fmla="*/ 20 h 152"/>
                  <a:gd name="T12" fmla="*/ 392 w 392"/>
                  <a:gd name="T13" fmla="*/ 36 h 152"/>
                  <a:gd name="T14" fmla="*/ 384 w 392"/>
                  <a:gd name="T15" fmla="*/ 51 h 152"/>
                  <a:gd name="T16" fmla="*/ 372 w 392"/>
                  <a:gd name="T17" fmla="*/ 66 h 152"/>
                  <a:gd name="T18" fmla="*/ 367 w 392"/>
                  <a:gd name="T19" fmla="*/ 81 h 152"/>
                  <a:gd name="T20" fmla="*/ 351 w 392"/>
                  <a:gd name="T21" fmla="*/ 104 h 152"/>
                  <a:gd name="T22" fmla="*/ 318 w 392"/>
                  <a:gd name="T23" fmla="*/ 124 h 152"/>
                  <a:gd name="T24" fmla="*/ 280 w 392"/>
                  <a:gd name="T25" fmla="*/ 132 h 152"/>
                  <a:gd name="T26" fmla="*/ 243 w 392"/>
                  <a:gd name="T27" fmla="*/ 137 h 152"/>
                  <a:gd name="T28" fmla="*/ 205 w 392"/>
                  <a:gd name="T29" fmla="*/ 144 h 152"/>
                  <a:gd name="T30" fmla="*/ 184 w 392"/>
                  <a:gd name="T31" fmla="*/ 147 h 152"/>
                  <a:gd name="T32" fmla="*/ 174 w 392"/>
                  <a:gd name="T33" fmla="*/ 139 h 152"/>
                  <a:gd name="T34" fmla="*/ 162 w 392"/>
                  <a:gd name="T35" fmla="*/ 134 h 152"/>
                  <a:gd name="T36" fmla="*/ 149 w 392"/>
                  <a:gd name="T37" fmla="*/ 137 h 152"/>
                  <a:gd name="T38" fmla="*/ 139 w 392"/>
                  <a:gd name="T39" fmla="*/ 142 h 152"/>
                  <a:gd name="T40" fmla="*/ 134 w 392"/>
                  <a:gd name="T41" fmla="*/ 137 h 152"/>
                  <a:gd name="T42" fmla="*/ 129 w 392"/>
                  <a:gd name="T43" fmla="*/ 129 h 152"/>
                  <a:gd name="T44" fmla="*/ 121 w 392"/>
                  <a:gd name="T45" fmla="*/ 127 h 152"/>
                  <a:gd name="T46" fmla="*/ 111 w 392"/>
                  <a:gd name="T47" fmla="*/ 124 h 152"/>
                  <a:gd name="T48" fmla="*/ 103 w 392"/>
                  <a:gd name="T49" fmla="*/ 122 h 152"/>
                  <a:gd name="T50" fmla="*/ 88 w 392"/>
                  <a:gd name="T51" fmla="*/ 106 h 152"/>
                  <a:gd name="T52" fmla="*/ 68 w 392"/>
                  <a:gd name="T53" fmla="*/ 84 h 152"/>
                  <a:gd name="T54" fmla="*/ 48 w 392"/>
                  <a:gd name="T55" fmla="*/ 61 h 152"/>
                  <a:gd name="T56" fmla="*/ 30 w 392"/>
                  <a:gd name="T57" fmla="*/ 38 h 152"/>
                  <a:gd name="T58" fmla="*/ 10 w 392"/>
                  <a:gd name="T59" fmla="*/ 13 h 152"/>
                  <a:gd name="T60" fmla="*/ 25 w 392"/>
                  <a:gd name="T61" fmla="*/ 28 h 152"/>
                  <a:gd name="T62" fmla="*/ 83 w 392"/>
                  <a:gd name="T63" fmla="*/ 71 h 152"/>
                  <a:gd name="T64" fmla="*/ 144 w 392"/>
                  <a:gd name="T65" fmla="*/ 96 h 152"/>
                  <a:gd name="T66" fmla="*/ 212 w 392"/>
                  <a:gd name="T67" fmla="*/ 104 h 152"/>
                  <a:gd name="T68" fmla="*/ 283 w 392"/>
                  <a:gd name="T69" fmla="*/ 94 h 152"/>
                  <a:gd name="T70" fmla="*/ 321 w 392"/>
                  <a:gd name="T71" fmla="*/ 8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2" h="152">
                    <a:moveTo>
                      <a:pt x="321" y="81"/>
                    </a:moveTo>
                    <a:lnTo>
                      <a:pt x="324" y="73"/>
                    </a:lnTo>
                    <a:lnTo>
                      <a:pt x="329" y="63"/>
                    </a:lnTo>
                    <a:lnTo>
                      <a:pt x="336" y="58"/>
                    </a:lnTo>
                    <a:lnTo>
                      <a:pt x="344" y="53"/>
                    </a:lnTo>
                    <a:lnTo>
                      <a:pt x="351" y="48"/>
                    </a:lnTo>
                    <a:lnTo>
                      <a:pt x="359" y="43"/>
                    </a:lnTo>
                    <a:lnTo>
                      <a:pt x="367" y="36"/>
                    </a:lnTo>
                    <a:lnTo>
                      <a:pt x="374" y="30"/>
                    </a:lnTo>
                    <a:lnTo>
                      <a:pt x="379" y="23"/>
                    </a:lnTo>
                    <a:lnTo>
                      <a:pt x="382" y="13"/>
                    </a:lnTo>
                    <a:lnTo>
                      <a:pt x="389" y="20"/>
                    </a:lnTo>
                    <a:lnTo>
                      <a:pt x="392" y="28"/>
                    </a:lnTo>
                    <a:lnTo>
                      <a:pt x="392" y="36"/>
                    </a:lnTo>
                    <a:lnTo>
                      <a:pt x="389" y="43"/>
                    </a:lnTo>
                    <a:lnTo>
                      <a:pt x="384" y="51"/>
                    </a:lnTo>
                    <a:lnTo>
                      <a:pt x="379" y="58"/>
                    </a:lnTo>
                    <a:lnTo>
                      <a:pt x="372" y="66"/>
                    </a:lnTo>
                    <a:lnTo>
                      <a:pt x="369" y="73"/>
                    </a:lnTo>
                    <a:lnTo>
                      <a:pt x="367" y="81"/>
                    </a:lnTo>
                    <a:lnTo>
                      <a:pt x="367" y="89"/>
                    </a:lnTo>
                    <a:lnTo>
                      <a:pt x="351" y="104"/>
                    </a:lnTo>
                    <a:lnTo>
                      <a:pt x="336" y="117"/>
                    </a:lnTo>
                    <a:lnTo>
                      <a:pt x="318" y="124"/>
                    </a:lnTo>
                    <a:lnTo>
                      <a:pt x="301" y="129"/>
                    </a:lnTo>
                    <a:lnTo>
                      <a:pt x="280" y="132"/>
                    </a:lnTo>
                    <a:lnTo>
                      <a:pt x="260" y="134"/>
                    </a:lnTo>
                    <a:lnTo>
                      <a:pt x="243" y="137"/>
                    </a:lnTo>
                    <a:lnTo>
                      <a:pt x="222" y="139"/>
                    </a:lnTo>
                    <a:lnTo>
                      <a:pt x="205" y="144"/>
                    </a:lnTo>
                    <a:lnTo>
                      <a:pt x="189" y="152"/>
                    </a:lnTo>
                    <a:lnTo>
                      <a:pt x="184" y="147"/>
                    </a:lnTo>
                    <a:lnTo>
                      <a:pt x="179" y="142"/>
                    </a:lnTo>
                    <a:lnTo>
                      <a:pt x="174" y="139"/>
                    </a:lnTo>
                    <a:lnTo>
                      <a:pt x="169" y="137"/>
                    </a:lnTo>
                    <a:lnTo>
                      <a:pt x="162" y="134"/>
                    </a:lnTo>
                    <a:lnTo>
                      <a:pt x="157" y="134"/>
                    </a:lnTo>
                    <a:lnTo>
                      <a:pt x="149" y="137"/>
                    </a:lnTo>
                    <a:lnTo>
                      <a:pt x="144" y="139"/>
                    </a:lnTo>
                    <a:lnTo>
                      <a:pt x="139" y="142"/>
                    </a:lnTo>
                    <a:lnTo>
                      <a:pt x="134" y="144"/>
                    </a:lnTo>
                    <a:lnTo>
                      <a:pt x="134" y="137"/>
                    </a:lnTo>
                    <a:lnTo>
                      <a:pt x="131" y="132"/>
                    </a:lnTo>
                    <a:lnTo>
                      <a:pt x="129" y="129"/>
                    </a:lnTo>
                    <a:lnTo>
                      <a:pt x="126" y="127"/>
                    </a:lnTo>
                    <a:lnTo>
                      <a:pt x="121" y="127"/>
                    </a:lnTo>
                    <a:lnTo>
                      <a:pt x="116" y="127"/>
                    </a:lnTo>
                    <a:lnTo>
                      <a:pt x="111" y="124"/>
                    </a:lnTo>
                    <a:lnTo>
                      <a:pt x="106" y="124"/>
                    </a:lnTo>
                    <a:lnTo>
                      <a:pt x="103" y="122"/>
                    </a:lnTo>
                    <a:lnTo>
                      <a:pt x="101" y="117"/>
                    </a:lnTo>
                    <a:lnTo>
                      <a:pt x="88" y="106"/>
                    </a:lnTo>
                    <a:lnTo>
                      <a:pt x="78" y="94"/>
                    </a:lnTo>
                    <a:lnTo>
                      <a:pt x="68" y="84"/>
                    </a:lnTo>
                    <a:lnTo>
                      <a:pt x="58" y="73"/>
                    </a:lnTo>
                    <a:lnTo>
                      <a:pt x="48" y="61"/>
                    </a:lnTo>
                    <a:lnTo>
                      <a:pt x="38" y="48"/>
                    </a:lnTo>
                    <a:lnTo>
                      <a:pt x="30" y="38"/>
                    </a:lnTo>
                    <a:lnTo>
                      <a:pt x="20" y="25"/>
                    </a:lnTo>
                    <a:lnTo>
                      <a:pt x="10" y="13"/>
                    </a:lnTo>
                    <a:lnTo>
                      <a:pt x="0" y="0"/>
                    </a:lnTo>
                    <a:lnTo>
                      <a:pt x="25" y="28"/>
                    </a:lnTo>
                    <a:lnTo>
                      <a:pt x="53" y="53"/>
                    </a:lnTo>
                    <a:lnTo>
                      <a:pt x="83" y="71"/>
                    </a:lnTo>
                    <a:lnTo>
                      <a:pt x="114" y="86"/>
                    </a:lnTo>
                    <a:lnTo>
                      <a:pt x="144" y="96"/>
                    </a:lnTo>
                    <a:lnTo>
                      <a:pt x="177" y="101"/>
                    </a:lnTo>
                    <a:lnTo>
                      <a:pt x="212" y="104"/>
                    </a:lnTo>
                    <a:lnTo>
                      <a:pt x="248" y="101"/>
                    </a:lnTo>
                    <a:lnTo>
                      <a:pt x="283" y="94"/>
                    </a:lnTo>
                    <a:lnTo>
                      <a:pt x="321" y="84"/>
                    </a:lnTo>
                    <a:lnTo>
                      <a:pt x="321" y="84"/>
                    </a:lnTo>
                    <a:lnTo>
                      <a:pt x="321" y="81"/>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89" name="Freeform 137"/>
              <p:cNvSpPr>
                <a:spLocks/>
              </p:cNvSpPr>
              <p:nvPr/>
            </p:nvSpPr>
            <p:spPr bwMode="auto">
              <a:xfrm>
                <a:off x="2948" y="3862"/>
                <a:ext cx="526" cy="215"/>
              </a:xfrm>
              <a:custGeom>
                <a:avLst/>
                <a:gdLst>
                  <a:gd name="T0" fmla="*/ 438 w 526"/>
                  <a:gd name="T1" fmla="*/ 147 h 215"/>
                  <a:gd name="T2" fmla="*/ 425 w 526"/>
                  <a:gd name="T3" fmla="*/ 160 h 215"/>
                  <a:gd name="T4" fmla="*/ 413 w 526"/>
                  <a:gd name="T5" fmla="*/ 167 h 215"/>
                  <a:gd name="T6" fmla="*/ 397 w 526"/>
                  <a:gd name="T7" fmla="*/ 172 h 215"/>
                  <a:gd name="T8" fmla="*/ 382 w 526"/>
                  <a:gd name="T9" fmla="*/ 178 h 215"/>
                  <a:gd name="T10" fmla="*/ 367 w 526"/>
                  <a:gd name="T11" fmla="*/ 180 h 215"/>
                  <a:gd name="T12" fmla="*/ 352 w 526"/>
                  <a:gd name="T13" fmla="*/ 183 h 215"/>
                  <a:gd name="T14" fmla="*/ 337 w 526"/>
                  <a:gd name="T15" fmla="*/ 185 h 215"/>
                  <a:gd name="T16" fmla="*/ 321 w 526"/>
                  <a:gd name="T17" fmla="*/ 190 h 215"/>
                  <a:gd name="T18" fmla="*/ 309 w 526"/>
                  <a:gd name="T19" fmla="*/ 195 h 215"/>
                  <a:gd name="T20" fmla="*/ 294 w 526"/>
                  <a:gd name="T21" fmla="*/ 203 h 215"/>
                  <a:gd name="T22" fmla="*/ 263 w 526"/>
                  <a:gd name="T23" fmla="*/ 205 h 215"/>
                  <a:gd name="T24" fmla="*/ 233 w 526"/>
                  <a:gd name="T25" fmla="*/ 210 h 215"/>
                  <a:gd name="T26" fmla="*/ 205 w 526"/>
                  <a:gd name="T27" fmla="*/ 213 h 215"/>
                  <a:gd name="T28" fmla="*/ 175 w 526"/>
                  <a:gd name="T29" fmla="*/ 215 h 215"/>
                  <a:gd name="T30" fmla="*/ 144 w 526"/>
                  <a:gd name="T31" fmla="*/ 215 h 215"/>
                  <a:gd name="T32" fmla="*/ 116 w 526"/>
                  <a:gd name="T33" fmla="*/ 215 h 215"/>
                  <a:gd name="T34" fmla="*/ 86 w 526"/>
                  <a:gd name="T35" fmla="*/ 213 h 215"/>
                  <a:gd name="T36" fmla="*/ 58 w 526"/>
                  <a:gd name="T37" fmla="*/ 205 h 215"/>
                  <a:gd name="T38" fmla="*/ 30 w 526"/>
                  <a:gd name="T39" fmla="*/ 198 h 215"/>
                  <a:gd name="T40" fmla="*/ 0 w 526"/>
                  <a:gd name="T41" fmla="*/ 185 h 215"/>
                  <a:gd name="T42" fmla="*/ 0 w 526"/>
                  <a:gd name="T43" fmla="*/ 167 h 215"/>
                  <a:gd name="T44" fmla="*/ 58 w 526"/>
                  <a:gd name="T45" fmla="*/ 172 h 215"/>
                  <a:gd name="T46" fmla="*/ 119 w 526"/>
                  <a:gd name="T47" fmla="*/ 178 h 215"/>
                  <a:gd name="T48" fmla="*/ 180 w 526"/>
                  <a:gd name="T49" fmla="*/ 178 h 215"/>
                  <a:gd name="T50" fmla="*/ 238 w 526"/>
                  <a:gd name="T51" fmla="*/ 172 h 215"/>
                  <a:gd name="T52" fmla="*/ 296 w 526"/>
                  <a:gd name="T53" fmla="*/ 162 h 215"/>
                  <a:gd name="T54" fmla="*/ 352 w 526"/>
                  <a:gd name="T55" fmla="*/ 147 h 215"/>
                  <a:gd name="T56" fmla="*/ 405 w 526"/>
                  <a:gd name="T57" fmla="*/ 122 h 215"/>
                  <a:gd name="T58" fmla="*/ 450 w 526"/>
                  <a:gd name="T59" fmla="*/ 91 h 215"/>
                  <a:gd name="T60" fmla="*/ 493 w 526"/>
                  <a:gd name="T61" fmla="*/ 51 h 215"/>
                  <a:gd name="T62" fmla="*/ 526 w 526"/>
                  <a:gd name="T63" fmla="*/ 0 h 215"/>
                  <a:gd name="T64" fmla="*/ 526 w 526"/>
                  <a:gd name="T65" fmla="*/ 16 h 215"/>
                  <a:gd name="T66" fmla="*/ 521 w 526"/>
                  <a:gd name="T67" fmla="*/ 28 h 215"/>
                  <a:gd name="T68" fmla="*/ 514 w 526"/>
                  <a:gd name="T69" fmla="*/ 43 h 215"/>
                  <a:gd name="T70" fmla="*/ 506 w 526"/>
                  <a:gd name="T71" fmla="*/ 59 h 215"/>
                  <a:gd name="T72" fmla="*/ 499 w 526"/>
                  <a:gd name="T73" fmla="*/ 74 h 215"/>
                  <a:gd name="T74" fmla="*/ 488 w 526"/>
                  <a:gd name="T75" fmla="*/ 89 h 215"/>
                  <a:gd name="T76" fmla="*/ 476 w 526"/>
                  <a:gd name="T77" fmla="*/ 104 h 215"/>
                  <a:gd name="T78" fmla="*/ 466 w 526"/>
                  <a:gd name="T79" fmla="*/ 119 h 215"/>
                  <a:gd name="T80" fmla="*/ 450 w 526"/>
                  <a:gd name="T81" fmla="*/ 134 h 215"/>
                  <a:gd name="T82" fmla="*/ 438 w 526"/>
                  <a:gd name="T83" fmla="*/ 147 h 215"/>
                  <a:gd name="T84" fmla="*/ 438 w 526"/>
                  <a:gd name="T85" fmla="*/ 147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215">
                    <a:moveTo>
                      <a:pt x="438" y="147"/>
                    </a:moveTo>
                    <a:lnTo>
                      <a:pt x="425" y="160"/>
                    </a:lnTo>
                    <a:lnTo>
                      <a:pt x="413" y="167"/>
                    </a:lnTo>
                    <a:lnTo>
                      <a:pt x="397" y="172"/>
                    </a:lnTo>
                    <a:lnTo>
                      <a:pt x="382" y="178"/>
                    </a:lnTo>
                    <a:lnTo>
                      <a:pt x="367" y="180"/>
                    </a:lnTo>
                    <a:lnTo>
                      <a:pt x="352" y="183"/>
                    </a:lnTo>
                    <a:lnTo>
                      <a:pt x="337" y="185"/>
                    </a:lnTo>
                    <a:lnTo>
                      <a:pt x="321" y="190"/>
                    </a:lnTo>
                    <a:lnTo>
                      <a:pt x="309" y="195"/>
                    </a:lnTo>
                    <a:lnTo>
                      <a:pt x="294" y="203"/>
                    </a:lnTo>
                    <a:lnTo>
                      <a:pt x="263" y="205"/>
                    </a:lnTo>
                    <a:lnTo>
                      <a:pt x="233" y="210"/>
                    </a:lnTo>
                    <a:lnTo>
                      <a:pt x="205" y="213"/>
                    </a:lnTo>
                    <a:lnTo>
                      <a:pt x="175" y="215"/>
                    </a:lnTo>
                    <a:lnTo>
                      <a:pt x="144" y="215"/>
                    </a:lnTo>
                    <a:lnTo>
                      <a:pt x="116" y="215"/>
                    </a:lnTo>
                    <a:lnTo>
                      <a:pt x="86" y="213"/>
                    </a:lnTo>
                    <a:lnTo>
                      <a:pt x="58" y="205"/>
                    </a:lnTo>
                    <a:lnTo>
                      <a:pt x="30" y="198"/>
                    </a:lnTo>
                    <a:lnTo>
                      <a:pt x="0" y="185"/>
                    </a:lnTo>
                    <a:lnTo>
                      <a:pt x="0" y="167"/>
                    </a:lnTo>
                    <a:lnTo>
                      <a:pt x="58" y="172"/>
                    </a:lnTo>
                    <a:lnTo>
                      <a:pt x="119" y="178"/>
                    </a:lnTo>
                    <a:lnTo>
                      <a:pt x="180" y="178"/>
                    </a:lnTo>
                    <a:lnTo>
                      <a:pt x="238" y="172"/>
                    </a:lnTo>
                    <a:lnTo>
                      <a:pt x="296" y="162"/>
                    </a:lnTo>
                    <a:lnTo>
                      <a:pt x="352" y="147"/>
                    </a:lnTo>
                    <a:lnTo>
                      <a:pt x="405" y="122"/>
                    </a:lnTo>
                    <a:lnTo>
                      <a:pt x="450" y="91"/>
                    </a:lnTo>
                    <a:lnTo>
                      <a:pt x="493" y="51"/>
                    </a:lnTo>
                    <a:lnTo>
                      <a:pt x="526" y="0"/>
                    </a:lnTo>
                    <a:lnTo>
                      <a:pt x="526" y="16"/>
                    </a:lnTo>
                    <a:lnTo>
                      <a:pt x="521" y="28"/>
                    </a:lnTo>
                    <a:lnTo>
                      <a:pt x="514" y="43"/>
                    </a:lnTo>
                    <a:lnTo>
                      <a:pt x="506" y="59"/>
                    </a:lnTo>
                    <a:lnTo>
                      <a:pt x="499" y="74"/>
                    </a:lnTo>
                    <a:lnTo>
                      <a:pt x="488" y="89"/>
                    </a:lnTo>
                    <a:lnTo>
                      <a:pt x="476" y="104"/>
                    </a:lnTo>
                    <a:lnTo>
                      <a:pt x="466" y="119"/>
                    </a:lnTo>
                    <a:lnTo>
                      <a:pt x="450" y="134"/>
                    </a:lnTo>
                    <a:lnTo>
                      <a:pt x="438" y="147"/>
                    </a:lnTo>
                    <a:lnTo>
                      <a:pt x="438" y="147"/>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0" name="Freeform 138"/>
              <p:cNvSpPr>
                <a:spLocks/>
              </p:cNvSpPr>
              <p:nvPr/>
            </p:nvSpPr>
            <p:spPr bwMode="auto">
              <a:xfrm>
                <a:off x="1883" y="3895"/>
                <a:ext cx="66" cy="413"/>
              </a:xfrm>
              <a:custGeom>
                <a:avLst/>
                <a:gdLst>
                  <a:gd name="T0" fmla="*/ 61 w 66"/>
                  <a:gd name="T1" fmla="*/ 258 h 413"/>
                  <a:gd name="T2" fmla="*/ 58 w 66"/>
                  <a:gd name="T3" fmla="*/ 256 h 413"/>
                  <a:gd name="T4" fmla="*/ 56 w 66"/>
                  <a:gd name="T5" fmla="*/ 248 h 413"/>
                  <a:gd name="T6" fmla="*/ 53 w 66"/>
                  <a:gd name="T7" fmla="*/ 243 h 413"/>
                  <a:gd name="T8" fmla="*/ 53 w 66"/>
                  <a:gd name="T9" fmla="*/ 238 h 413"/>
                  <a:gd name="T10" fmla="*/ 53 w 66"/>
                  <a:gd name="T11" fmla="*/ 231 h 413"/>
                  <a:gd name="T12" fmla="*/ 51 w 66"/>
                  <a:gd name="T13" fmla="*/ 226 h 413"/>
                  <a:gd name="T14" fmla="*/ 51 w 66"/>
                  <a:gd name="T15" fmla="*/ 218 h 413"/>
                  <a:gd name="T16" fmla="*/ 48 w 66"/>
                  <a:gd name="T17" fmla="*/ 213 h 413"/>
                  <a:gd name="T18" fmla="*/ 43 w 66"/>
                  <a:gd name="T19" fmla="*/ 208 h 413"/>
                  <a:gd name="T20" fmla="*/ 35 w 66"/>
                  <a:gd name="T21" fmla="*/ 205 h 413"/>
                  <a:gd name="T22" fmla="*/ 28 w 66"/>
                  <a:gd name="T23" fmla="*/ 226 h 413"/>
                  <a:gd name="T24" fmla="*/ 23 w 66"/>
                  <a:gd name="T25" fmla="*/ 246 h 413"/>
                  <a:gd name="T26" fmla="*/ 23 w 66"/>
                  <a:gd name="T27" fmla="*/ 266 h 413"/>
                  <a:gd name="T28" fmla="*/ 20 w 66"/>
                  <a:gd name="T29" fmla="*/ 286 h 413"/>
                  <a:gd name="T30" fmla="*/ 23 w 66"/>
                  <a:gd name="T31" fmla="*/ 309 h 413"/>
                  <a:gd name="T32" fmla="*/ 25 w 66"/>
                  <a:gd name="T33" fmla="*/ 329 h 413"/>
                  <a:gd name="T34" fmla="*/ 25 w 66"/>
                  <a:gd name="T35" fmla="*/ 350 h 413"/>
                  <a:gd name="T36" fmla="*/ 28 w 66"/>
                  <a:gd name="T37" fmla="*/ 370 h 413"/>
                  <a:gd name="T38" fmla="*/ 28 w 66"/>
                  <a:gd name="T39" fmla="*/ 393 h 413"/>
                  <a:gd name="T40" fmla="*/ 25 w 66"/>
                  <a:gd name="T41" fmla="*/ 413 h 413"/>
                  <a:gd name="T42" fmla="*/ 0 w 66"/>
                  <a:gd name="T43" fmla="*/ 393 h 413"/>
                  <a:gd name="T44" fmla="*/ 2 w 66"/>
                  <a:gd name="T45" fmla="*/ 355 h 413"/>
                  <a:gd name="T46" fmla="*/ 5 w 66"/>
                  <a:gd name="T47" fmla="*/ 317 h 413"/>
                  <a:gd name="T48" fmla="*/ 8 w 66"/>
                  <a:gd name="T49" fmla="*/ 276 h 413"/>
                  <a:gd name="T50" fmla="*/ 10 w 66"/>
                  <a:gd name="T51" fmla="*/ 236 h 413"/>
                  <a:gd name="T52" fmla="*/ 13 w 66"/>
                  <a:gd name="T53" fmla="*/ 195 h 413"/>
                  <a:gd name="T54" fmla="*/ 15 w 66"/>
                  <a:gd name="T55" fmla="*/ 152 h 413"/>
                  <a:gd name="T56" fmla="*/ 20 w 66"/>
                  <a:gd name="T57" fmla="*/ 112 h 413"/>
                  <a:gd name="T58" fmla="*/ 23 w 66"/>
                  <a:gd name="T59" fmla="*/ 74 h 413"/>
                  <a:gd name="T60" fmla="*/ 30 w 66"/>
                  <a:gd name="T61" fmla="*/ 36 h 413"/>
                  <a:gd name="T62" fmla="*/ 35 w 66"/>
                  <a:gd name="T63" fmla="*/ 0 h 413"/>
                  <a:gd name="T64" fmla="*/ 38 w 66"/>
                  <a:gd name="T65" fmla="*/ 26 h 413"/>
                  <a:gd name="T66" fmla="*/ 40 w 66"/>
                  <a:gd name="T67" fmla="*/ 51 h 413"/>
                  <a:gd name="T68" fmla="*/ 43 w 66"/>
                  <a:gd name="T69" fmla="*/ 76 h 413"/>
                  <a:gd name="T70" fmla="*/ 51 w 66"/>
                  <a:gd name="T71" fmla="*/ 101 h 413"/>
                  <a:gd name="T72" fmla="*/ 56 w 66"/>
                  <a:gd name="T73" fmla="*/ 127 h 413"/>
                  <a:gd name="T74" fmla="*/ 61 w 66"/>
                  <a:gd name="T75" fmla="*/ 155 h 413"/>
                  <a:gd name="T76" fmla="*/ 63 w 66"/>
                  <a:gd name="T77" fmla="*/ 180 h 413"/>
                  <a:gd name="T78" fmla="*/ 66 w 66"/>
                  <a:gd name="T79" fmla="*/ 205 h 413"/>
                  <a:gd name="T80" fmla="*/ 66 w 66"/>
                  <a:gd name="T81" fmla="*/ 233 h 413"/>
                  <a:gd name="T82" fmla="*/ 63 w 66"/>
                  <a:gd name="T83" fmla="*/ 261 h 413"/>
                  <a:gd name="T84" fmla="*/ 63 w 66"/>
                  <a:gd name="T85" fmla="*/ 261 h 413"/>
                  <a:gd name="T86" fmla="*/ 61 w 66"/>
                  <a:gd name="T87" fmla="*/ 25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6" h="413">
                    <a:moveTo>
                      <a:pt x="61" y="258"/>
                    </a:moveTo>
                    <a:lnTo>
                      <a:pt x="58" y="256"/>
                    </a:lnTo>
                    <a:lnTo>
                      <a:pt x="56" y="248"/>
                    </a:lnTo>
                    <a:lnTo>
                      <a:pt x="53" y="243"/>
                    </a:lnTo>
                    <a:lnTo>
                      <a:pt x="53" y="238"/>
                    </a:lnTo>
                    <a:lnTo>
                      <a:pt x="53" y="231"/>
                    </a:lnTo>
                    <a:lnTo>
                      <a:pt x="51" y="226"/>
                    </a:lnTo>
                    <a:lnTo>
                      <a:pt x="51" y="218"/>
                    </a:lnTo>
                    <a:lnTo>
                      <a:pt x="48" y="213"/>
                    </a:lnTo>
                    <a:lnTo>
                      <a:pt x="43" y="208"/>
                    </a:lnTo>
                    <a:lnTo>
                      <a:pt x="35" y="205"/>
                    </a:lnTo>
                    <a:lnTo>
                      <a:pt x="28" y="226"/>
                    </a:lnTo>
                    <a:lnTo>
                      <a:pt x="23" y="246"/>
                    </a:lnTo>
                    <a:lnTo>
                      <a:pt x="23" y="266"/>
                    </a:lnTo>
                    <a:lnTo>
                      <a:pt x="20" y="286"/>
                    </a:lnTo>
                    <a:lnTo>
                      <a:pt x="23" y="309"/>
                    </a:lnTo>
                    <a:lnTo>
                      <a:pt x="25" y="329"/>
                    </a:lnTo>
                    <a:lnTo>
                      <a:pt x="25" y="350"/>
                    </a:lnTo>
                    <a:lnTo>
                      <a:pt x="28" y="370"/>
                    </a:lnTo>
                    <a:lnTo>
                      <a:pt x="28" y="393"/>
                    </a:lnTo>
                    <a:lnTo>
                      <a:pt x="25" y="413"/>
                    </a:lnTo>
                    <a:lnTo>
                      <a:pt x="0" y="393"/>
                    </a:lnTo>
                    <a:lnTo>
                      <a:pt x="2" y="355"/>
                    </a:lnTo>
                    <a:lnTo>
                      <a:pt x="5" y="317"/>
                    </a:lnTo>
                    <a:lnTo>
                      <a:pt x="8" y="276"/>
                    </a:lnTo>
                    <a:lnTo>
                      <a:pt x="10" y="236"/>
                    </a:lnTo>
                    <a:lnTo>
                      <a:pt x="13" y="195"/>
                    </a:lnTo>
                    <a:lnTo>
                      <a:pt x="15" y="152"/>
                    </a:lnTo>
                    <a:lnTo>
                      <a:pt x="20" y="112"/>
                    </a:lnTo>
                    <a:lnTo>
                      <a:pt x="23" y="74"/>
                    </a:lnTo>
                    <a:lnTo>
                      <a:pt x="30" y="36"/>
                    </a:lnTo>
                    <a:lnTo>
                      <a:pt x="35" y="0"/>
                    </a:lnTo>
                    <a:lnTo>
                      <a:pt x="38" y="26"/>
                    </a:lnTo>
                    <a:lnTo>
                      <a:pt x="40" y="51"/>
                    </a:lnTo>
                    <a:lnTo>
                      <a:pt x="43" y="76"/>
                    </a:lnTo>
                    <a:lnTo>
                      <a:pt x="51" y="101"/>
                    </a:lnTo>
                    <a:lnTo>
                      <a:pt x="56" y="127"/>
                    </a:lnTo>
                    <a:lnTo>
                      <a:pt x="61" y="155"/>
                    </a:lnTo>
                    <a:lnTo>
                      <a:pt x="63" y="180"/>
                    </a:lnTo>
                    <a:lnTo>
                      <a:pt x="66" y="205"/>
                    </a:lnTo>
                    <a:lnTo>
                      <a:pt x="66" y="233"/>
                    </a:lnTo>
                    <a:lnTo>
                      <a:pt x="63" y="261"/>
                    </a:lnTo>
                    <a:lnTo>
                      <a:pt x="63" y="261"/>
                    </a:lnTo>
                    <a:lnTo>
                      <a:pt x="61" y="258"/>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1" name="Freeform 139"/>
              <p:cNvSpPr>
                <a:spLocks/>
              </p:cNvSpPr>
              <p:nvPr/>
            </p:nvSpPr>
            <p:spPr bwMode="auto">
              <a:xfrm>
                <a:off x="1670" y="3913"/>
                <a:ext cx="180" cy="580"/>
              </a:xfrm>
              <a:custGeom>
                <a:avLst/>
                <a:gdLst>
                  <a:gd name="T0" fmla="*/ 178 w 180"/>
                  <a:gd name="T1" fmla="*/ 577 h 580"/>
                  <a:gd name="T2" fmla="*/ 160 w 180"/>
                  <a:gd name="T3" fmla="*/ 575 h 580"/>
                  <a:gd name="T4" fmla="*/ 140 w 180"/>
                  <a:gd name="T5" fmla="*/ 569 h 580"/>
                  <a:gd name="T6" fmla="*/ 122 w 180"/>
                  <a:gd name="T7" fmla="*/ 562 h 580"/>
                  <a:gd name="T8" fmla="*/ 104 w 180"/>
                  <a:gd name="T9" fmla="*/ 557 h 580"/>
                  <a:gd name="T10" fmla="*/ 86 w 180"/>
                  <a:gd name="T11" fmla="*/ 547 h 580"/>
                  <a:gd name="T12" fmla="*/ 71 w 180"/>
                  <a:gd name="T13" fmla="*/ 539 h 580"/>
                  <a:gd name="T14" fmla="*/ 54 w 180"/>
                  <a:gd name="T15" fmla="*/ 532 h 580"/>
                  <a:gd name="T16" fmla="*/ 36 w 180"/>
                  <a:gd name="T17" fmla="*/ 524 h 580"/>
                  <a:gd name="T18" fmla="*/ 18 w 180"/>
                  <a:gd name="T19" fmla="*/ 516 h 580"/>
                  <a:gd name="T20" fmla="*/ 0 w 180"/>
                  <a:gd name="T21" fmla="*/ 509 h 580"/>
                  <a:gd name="T22" fmla="*/ 11 w 180"/>
                  <a:gd name="T23" fmla="*/ 456 h 580"/>
                  <a:gd name="T24" fmla="*/ 21 w 180"/>
                  <a:gd name="T25" fmla="*/ 405 h 580"/>
                  <a:gd name="T26" fmla="*/ 31 w 180"/>
                  <a:gd name="T27" fmla="*/ 352 h 580"/>
                  <a:gd name="T28" fmla="*/ 43 w 180"/>
                  <a:gd name="T29" fmla="*/ 301 h 580"/>
                  <a:gd name="T30" fmla="*/ 56 w 180"/>
                  <a:gd name="T31" fmla="*/ 251 h 580"/>
                  <a:gd name="T32" fmla="*/ 71 w 180"/>
                  <a:gd name="T33" fmla="*/ 200 h 580"/>
                  <a:gd name="T34" fmla="*/ 86 w 180"/>
                  <a:gd name="T35" fmla="*/ 149 h 580"/>
                  <a:gd name="T36" fmla="*/ 102 w 180"/>
                  <a:gd name="T37" fmla="*/ 99 h 580"/>
                  <a:gd name="T38" fmla="*/ 117 w 180"/>
                  <a:gd name="T39" fmla="*/ 51 h 580"/>
                  <a:gd name="T40" fmla="*/ 134 w 180"/>
                  <a:gd name="T41" fmla="*/ 0 h 580"/>
                  <a:gd name="T42" fmla="*/ 132 w 180"/>
                  <a:gd name="T43" fmla="*/ 61 h 580"/>
                  <a:gd name="T44" fmla="*/ 132 w 180"/>
                  <a:gd name="T45" fmla="*/ 121 h 580"/>
                  <a:gd name="T46" fmla="*/ 134 w 180"/>
                  <a:gd name="T47" fmla="*/ 180 h 580"/>
                  <a:gd name="T48" fmla="*/ 137 w 180"/>
                  <a:gd name="T49" fmla="*/ 238 h 580"/>
                  <a:gd name="T50" fmla="*/ 142 w 180"/>
                  <a:gd name="T51" fmla="*/ 296 h 580"/>
                  <a:gd name="T52" fmla="*/ 147 w 180"/>
                  <a:gd name="T53" fmla="*/ 354 h 580"/>
                  <a:gd name="T54" fmla="*/ 155 w 180"/>
                  <a:gd name="T55" fmla="*/ 410 h 580"/>
                  <a:gd name="T56" fmla="*/ 162 w 180"/>
                  <a:gd name="T57" fmla="*/ 468 h 580"/>
                  <a:gd name="T58" fmla="*/ 170 w 180"/>
                  <a:gd name="T59" fmla="*/ 524 h 580"/>
                  <a:gd name="T60" fmla="*/ 180 w 180"/>
                  <a:gd name="T61" fmla="*/ 580 h 580"/>
                  <a:gd name="T62" fmla="*/ 180 w 180"/>
                  <a:gd name="T63" fmla="*/ 580 h 580"/>
                  <a:gd name="T64" fmla="*/ 178 w 180"/>
                  <a:gd name="T65" fmla="*/ 577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 h="580">
                    <a:moveTo>
                      <a:pt x="178" y="577"/>
                    </a:moveTo>
                    <a:lnTo>
                      <a:pt x="160" y="575"/>
                    </a:lnTo>
                    <a:lnTo>
                      <a:pt x="140" y="569"/>
                    </a:lnTo>
                    <a:lnTo>
                      <a:pt x="122" y="562"/>
                    </a:lnTo>
                    <a:lnTo>
                      <a:pt x="104" y="557"/>
                    </a:lnTo>
                    <a:lnTo>
                      <a:pt x="86" y="547"/>
                    </a:lnTo>
                    <a:lnTo>
                      <a:pt x="71" y="539"/>
                    </a:lnTo>
                    <a:lnTo>
                      <a:pt x="54" y="532"/>
                    </a:lnTo>
                    <a:lnTo>
                      <a:pt x="36" y="524"/>
                    </a:lnTo>
                    <a:lnTo>
                      <a:pt x="18" y="516"/>
                    </a:lnTo>
                    <a:lnTo>
                      <a:pt x="0" y="509"/>
                    </a:lnTo>
                    <a:lnTo>
                      <a:pt x="11" y="456"/>
                    </a:lnTo>
                    <a:lnTo>
                      <a:pt x="21" y="405"/>
                    </a:lnTo>
                    <a:lnTo>
                      <a:pt x="31" y="352"/>
                    </a:lnTo>
                    <a:lnTo>
                      <a:pt x="43" y="301"/>
                    </a:lnTo>
                    <a:lnTo>
                      <a:pt x="56" y="251"/>
                    </a:lnTo>
                    <a:lnTo>
                      <a:pt x="71" y="200"/>
                    </a:lnTo>
                    <a:lnTo>
                      <a:pt x="86" y="149"/>
                    </a:lnTo>
                    <a:lnTo>
                      <a:pt x="102" y="99"/>
                    </a:lnTo>
                    <a:lnTo>
                      <a:pt x="117" y="51"/>
                    </a:lnTo>
                    <a:lnTo>
                      <a:pt x="134" y="0"/>
                    </a:lnTo>
                    <a:lnTo>
                      <a:pt x="132" y="61"/>
                    </a:lnTo>
                    <a:lnTo>
                      <a:pt x="132" y="121"/>
                    </a:lnTo>
                    <a:lnTo>
                      <a:pt x="134" y="180"/>
                    </a:lnTo>
                    <a:lnTo>
                      <a:pt x="137" y="238"/>
                    </a:lnTo>
                    <a:lnTo>
                      <a:pt x="142" y="296"/>
                    </a:lnTo>
                    <a:lnTo>
                      <a:pt x="147" y="354"/>
                    </a:lnTo>
                    <a:lnTo>
                      <a:pt x="155" y="410"/>
                    </a:lnTo>
                    <a:lnTo>
                      <a:pt x="162" y="468"/>
                    </a:lnTo>
                    <a:lnTo>
                      <a:pt x="170" y="524"/>
                    </a:lnTo>
                    <a:lnTo>
                      <a:pt x="180" y="580"/>
                    </a:lnTo>
                    <a:lnTo>
                      <a:pt x="180" y="580"/>
                    </a:lnTo>
                    <a:lnTo>
                      <a:pt x="178" y="577"/>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2" name="Freeform 140"/>
              <p:cNvSpPr>
                <a:spLocks/>
              </p:cNvSpPr>
              <p:nvPr/>
            </p:nvSpPr>
            <p:spPr bwMode="auto">
              <a:xfrm>
                <a:off x="2796" y="4156"/>
                <a:ext cx="653" cy="337"/>
              </a:xfrm>
              <a:custGeom>
                <a:avLst/>
                <a:gdLst>
                  <a:gd name="T0" fmla="*/ 355 w 653"/>
                  <a:gd name="T1" fmla="*/ 162 h 337"/>
                  <a:gd name="T2" fmla="*/ 347 w 653"/>
                  <a:gd name="T3" fmla="*/ 167 h 337"/>
                  <a:gd name="T4" fmla="*/ 337 w 653"/>
                  <a:gd name="T5" fmla="*/ 172 h 337"/>
                  <a:gd name="T6" fmla="*/ 329 w 653"/>
                  <a:gd name="T7" fmla="*/ 177 h 337"/>
                  <a:gd name="T8" fmla="*/ 329 w 653"/>
                  <a:gd name="T9" fmla="*/ 187 h 337"/>
                  <a:gd name="T10" fmla="*/ 339 w 653"/>
                  <a:gd name="T11" fmla="*/ 200 h 337"/>
                  <a:gd name="T12" fmla="*/ 360 w 653"/>
                  <a:gd name="T13" fmla="*/ 210 h 337"/>
                  <a:gd name="T14" fmla="*/ 380 w 653"/>
                  <a:gd name="T15" fmla="*/ 218 h 337"/>
                  <a:gd name="T16" fmla="*/ 400 w 653"/>
                  <a:gd name="T17" fmla="*/ 218 h 337"/>
                  <a:gd name="T18" fmla="*/ 420 w 653"/>
                  <a:gd name="T19" fmla="*/ 210 h 337"/>
                  <a:gd name="T20" fmla="*/ 428 w 653"/>
                  <a:gd name="T21" fmla="*/ 205 h 337"/>
                  <a:gd name="T22" fmla="*/ 423 w 653"/>
                  <a:gd name="T23" fmla="*/ 210 h 337"/>
                  <a:gd name="T24" fmla="*/ 418 w 653"/>
                  <a:gd name="T25" fmla="*/ 215 h 337"/>
                  <a:gd name="T26" fmla="*/ 413 w 653"/>
                  <a:gd name="T27" fmla="*/ 220 h 337"/>
                  <a:gd name="T28" fmla="*/ 413 w 653"/>
                  <a:gd name="T29" fmla="*/ 225 h 337"/>
                  <a:gd name="T30" fmla="*/ 420 w 653"/>
                  <a:gd name="T31" fmla="*/ 240 h 337"/>
                  <a:gd name="T32" fmla="*/ 463 w 653"/>
                  <a:gd name="T33" fmla="*/ 195 h 337"/>
                  <a:gd name="T34" fmla="*/ 506 w 653"/>
                  <a:gd name="T35" fmla="*/ 152 h 337"/>
                  <a:gd name="T36" fmla="*/ 554 w 653"/>
                  <a:gd name="T37" fmla="*/ 109 h 337"/>
                  <a:gd name="T38" fmla="*/ 605 w 653"/>
                  <a:gd name="T39" fmla="*/ 68 h 337"/>
                  <a:gd name="T40" fmla="*/ 653 w 653"/>
                  <a:gd name="T41" fmla="*/ 33 h 337"/>
                  <a:gd name="T42" fmla="*/ 623 w 653"/>
                  <a:gd name="T43" fmla="*/ 91 h 337"/>
                  <a:gd name="T44" fmla="*/ 582 w 653"/>
                  <a:gd name="T45" fmla="*/ 139 h 337"/>
                  <a:gd name="T46" fmla="*/ 539 w 653"/>
                  <a:gd name="T47" fmla="*/ 187 h 337"/>
                  <a:gd name="T48" fmla="*/ 501 w 653"/>
                  <a:gd name="T49" fmla="*/ 238 h 337"/>
                  <a:gd name="T50" fmla="*/ 476 w 653"/>
                  <a:gd name="T51" fmla="*/ 299 h 337"/>
                  <a:gd name="T52" fmla="*/ 456 w 653"/>
                  <a:gd name="T53" fmla="*/ 306 h 337"/>
                  <a:gd name="T54" fmla="*/ 435 w 653"/>
                  <a:gd name="T55" fmla="*/ 316 h 337"/>
                  <a:gd name="T56" fmla="*/ 418 w 653"/>
                  <a:gd name="T57" fmla="*/ 324 h 337"/>
                  <a:gd name="T58" fmla="*/ 398 w 653"/>
                  <a:gd name="T59" fmla="*/ 332 h 337"/>
                  <a:gd name="T60" fmla="*/ 375 w 653"/>
                  <a:gd name="T61" fmla="*/ 337 h 337"/>
                  <a:gd name="T62" fmla="*/ 0 w 653"/>
                  <a:gd name="T63" fmla="*/ 96 h 337"/>
                  <a:gd name="T64" fmla="*/ 13 w 653"/>
                  <a:gd name="T65" fmla="*/ 78 h 337"/>
                  <a:gd name="T66" fmla="*/ 28 w 653"/>
                  <a:gd name="T67" fmla="*/ 61 h 337"/>
                  <a:gd name="T68" fmla="*/ 43 w 653"/>
                  <a:gd name="T69" fmla="*/ 40 h 337"/>
                  <a:gd name="T70" fmla="*/ 58 w 653"/>
                  <a:gd name="T71" fmla="*/ 20 h 337"/>
                  <a:gd name="T72" fmla="*/ 76 w 653"/>
                  <a:gd name="T73" fmla="*/ 0 h 337"/>
                  <a:gd name="T74" fmla="*/ 139 w 653"/>
                  <a:gd name="T75" fmla="*/ 20 h 337"/>
                  <a:gd name="T76" fmla="*/ 193 w 653"/>
                  <a:gd name="T77" fmla="*/ 61 h 337"/>
                  <a:gd name="T78" fmla="*/ 243 w 653"/>
                  <a:gd name="T79" fmla="*/ 106 h 337"/>
                  <a:gd name="T80" fmla="*/ 296 w 653"/>
                  <a:gd name="T81" fmla="*/ 144 h 337"/>
                  <a:gd name="T82" fmla="*/ 357 w 653"/>
                  <a:gd name="T83" fmla="*/ 1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3" h="337">
                    <a:moveTo>
                      <a:pt x="357" y="157"/>
                    </a:moveTo>
                    <a:lnTo>
                      <a:pt x="355" y="162"/>
                    </a:lnTo>
                    <a:lnTo>
                      <a:pt x="349" y="164"/>
                    </a:lnTo>
                    <a:lnTo>
                      <a:pt x="347" y="167"/>
                    </a:lnTo>
                    <a:lnTo>
                      <a:pt x="342" y="170"/>
                    </a:lnTo>
                    <a:lnTo>
                      <a:pt x="337" y="172"/>
                    </a:lnTo>
                    <a:lnTo>
                      <a:pt x="334" y="175"/>
                    </a:lnTo>
                    <a:lnTo>
                      <a:pt x="329" y="177"/>
                    </a:lnTo>
                    <a:lnTo>
                      <a:pt x="329" y="182"/>
                    </a:lnTo>
                    <a:lnTo>
                      <a:pt x="329" y="187"/>
                    </a:lnTo>
                    <a:lnTo>
                      <a:pt x="332" y="195"/>
                    </a:lnTo>
                    <a:lnTo>
                      <a:pt x="339" y="200"/>
                    </a:lnTo>
                    <a:lnTo>
                      <a:pt x="349" y="205"/>
                    </a:lnTo>
                    <a:lnTo>
                      <a:pt x="360" y="210"/>
                    </a:lnTo>
                    <a:lnTo>
                      <a:pt x="370" y="215"/>
                    </a:lnTo>
                    <a:lnTo>
                      <a:pt x="380" y="218"/>
                    </a:lnTo>
                    <a:lnTo>
                      <a:pt x="390" y="218"/>
                    </a:lnTo>
                    <a:lnTo>
                      <a:pt x="400" y="218"/>
                    </a:lnTo>
                    <a:lnTo>
                      <a:pt x="410" y="215"/>
                    </a:lnTo>
                    <a:lnTo>
                      <a:pt x="420" y="210"/>
                    </a:lnTo>
                    <a:lnTo>
                      <a:pt x="430" y="202"/>
                    </a:lnTo>
                    <a:lnTo>
                      <a:pt x="428" y="205"/>
                    </a:lnTo>
                    <a:lnTo>
                      <a:pt x="425" y="208"/>
                    </a:lnTo>
                    <a:lnTo>
                      <a:pt x="423" y="210"/>
                    </a:lnTo>
                    <a:lnTo>
                      <a:pt x="420" y="213"/>
                    </a:lnTo>
                    <a:lnTo>
                      <a:pt x="418" y="215"/>
                    </a:lnTo>
                    <a:lnTo>
                      <a:pt x="415" y="218"/>
                    </a:lnTo>
                    <a:lnTo>
                      <a:pt x="413" y="220"/>
                    </a:lnTo>
                    <a:lnTo>
                      <a:pt x="413" y="223"/>
                    </a:lnTo>
                    <a:lnTo>
                      <a:pt x="413" y="225"/>
                    </a:lnTo>
                    <a:lnTo>
                      <a:pt x="413" y="228"/>
                    </a:lnTo>
                    <a:lnTo>
                      <a:pt x="420" y="240"/>
                    </a:lnTo>
                    <a:lnTo>
                      <a:pt x="441" y="218"/>
                    </a:lnTo>
                    <a:lnTo>
                      <a:pt x="463" y="195"/>
                    </a:lnTo>
                    <a:lnTo>
                      <a:pt x="484" y="172"/>
                    </a:lnTo>
                    <a:lnTo>
                      <a:pt x="506" y="152"/>
                    </a:lnTo>
                    <a:lnTo>
                      <a:pt x="532" y="132"/>
                    </a:lnTo>
                    <a:lnTo>
                      <a:pt x="554" y="109"/>
                    </a:lnTo>
                    <a:lnTo>
                      <a:pt x="580" y="89"/>
                    </a:lnTo>
                    <a:lnTo>
                      <a:pt x="605" y="68"/>
                    </a:lnTo>
                    <a:lnTo>
                      <a:pt x="628" y="51"/>
                    </a:lnTo>
                    <a:lnTo>
                      <a:pt x="653" y="33"/>
                    </a:lnTo>
                    <a:lnTo>
                      <a:pt x="640" y="63"/>
                    </a:lnTo>
                    <a:lnTo>
                      <a:pt x="623" y="91"/>
                    </a:lnTo>
                    <a:lnTo>
                      <a:pt x="602" y="116"/>
                    </a:lnTo>
                    <a:lnTo>
                      <a:pt x="582" y="139"/>
                    </a:lnTo>
                    <a:lnTo>
                      <a:pt x="559" y="164"/>
                    </a:lnTo>
                    <a:lnTo>
                      <a:pt x="539" y="187"/>
                    </a:lnTo>
                    <a:lnTo>
                      <a:pt x="519" y="213"/>
                    </a:lnTo>
                    <a:lnTo>
                      <a:pt x="501" y="238"/>
                    </a:lnTo>
                    <a:lnTo>
                      <a:pt x="486" y="268"/>
                    </a:lnTo>
                    <a:lnTo>
                      <a:pt x="476" y="299"/>
                    </a:lnTo>
                    <a:lnTo>
                      <a:pt x="466" y="304"/>
                    </a:lnTo>
                    <a:lnTo>
                      <a:pt x="456" y="306"/>
                    </a:lnTo>
                    <a:lnTo>
                      <a:pt x="446" y="311"/>
                    </a:lnTo>
                    <a:lnTo>
                      <a:pt x="435" y="316"/>
                    </a:lnTo>
                    <a:lnTo>
                      <a:pt x="428" y="321"/>
                    </a:lnTo>
                    <a:lnTo>
                      <a:pt x="418" y="324"/>
                    </a:lnTo>
                    <a:lnTo>
                      <a:pt x="408" y="329"/>
                    </a:lnTo>
                    <a:lnTo>
                      <a:pt x="398" y="332"/>
                    </a:lnTo>
                    <a:lnTo>
                      <a:pt x="387" y="334"/>
                    </a:lnTo>
                    <a:lnTo>
                      <a:pt x="375" y="337"/>
                    </a:lnTo>
                    <a:lnTo>
                      <a:pt x="342" y="283"/>
                    </a:lnTo>
                    <a:lnTo>
                      <a:pt x="0" y="96"/>
                    </a:lnTo>
                    <a:lnTo>
                      <a:pt x="8" y="86"/>
                    </a:lnTo>
                    <a:lnTo>
                      <a:pt x="13" y="78"/>
                    </a:lnTo>
                    <a:lnTo>
                      <a:pt x="21" y="68"/>
                    </a:lnTo>
                    <a:lnTo>
                      <a:pt x="28" y="61"/>
                    </a:lnTo>
                    <a:lnTo>
                      <a:pt x="36" y="51"/>
                    </a:lnTo>
                    <a:lnTo>
                      <a:pt x="43" y="40"/>
                    </a:lnTo>
                    <a:lnTo>
                      <a:pt x="51" y="30"/>
                    </a:lnTo>
                    <a:lnTo>
                      <a:pt x="58" y="20"/>
                    </a:lnTo>
                    <a:lnTo>
                      <a:pt x="69" y="10"/>
                    </a:lnTo>
                    <a:lnTo>
                      <a:pt x="76" y="0"/>
                    </a:lnTo>
                    <a:lnTo>
                      <a:pt x="109" y="5"/>
                    </a:lnTo>
                    <a:lnTo>
                      <a:pt x="139" y="20"/>
                    </a:lnTo>
                    <a:lnTo>
                      <a:pt x="167" y="38"/>
                    </a:lnTo>
                    <a:lnTo>
                      <a:pt x="193" y="61"/>
                    </a:lnTo>
                    <a:lnTo>
                      <a:pt x="218" y="83"/>
                    </a:lnTo>
                    <a:lnTo>
                      <a:pt x="243" y="106"/>
                    </a:lnTo>
                    <a:lnTo>
                      <a:pt x="268" y="127"/>
                    </a:lnTo>
                    <a:lnTo>
                      <a:pt x="296" y="144"/>
                    </a:lnTo>
                    <a:lnTo>
                      <a:pt x="324" y="154"/>
                    </a:lnTo>
                    <a:lnTo>
                      <a:pt x="357" y="157"/>
                    </a:lnTo>
                    <a:lnTo>
                      <a:pt x="357" y="157"/>
                    </a:lnTo>
                    <a:close/>
                  </a:path>
                </a:pathLst>
              </a:custGeom>
              <a:solidFill>
                <a:srgbClr val="FF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3" name="Freeform 141"/>
              <p:cNvSpPr>
                <a:spLocks/>
              </p:cNvSpPr>
              <p:nvPr/>
            </p:nvSpPr>
            <p:spPr bwMode="auto">
              <a:xfrm>
                <a:off x="3495" y="4161"/>
                <a:ext cx="33" cy="46"/>
              </a:xfrm>
              <a:custGeom>
                <a:avLst/>
                <a:gdLst>
                  <a:gd name="T0" fmla="*/ 30 w 33"/>
                  <a:gd name="T1" fmla="*/ 46 h 46"/>
                  <a:gd name="T2" fmla="*/ 22 w 33"/>
                  <a:gd name="T3" fmla="*/ 43 h 46"/>
                  <a:gd name="T4" fmla="*/ 12 w 33"/>
                  <a:gd name="T5" fmla="*/ 41 h 46"/>
                  <a:gd name="T6" fmla="*/ 7 w 33"/>
                  <a:gd name="T7" fmla="*/ 38 h 46"/>
                  <a:gd name="T8" fmla="*/ 2 w 33"/>
                  <a:gd name="T9" fmla="*/ 35 h 46"/>
                  <a:gd name="T10" fmla="*/ 0 w 33"/>
                  <a:gd name="T11" fmla="*/ 33 h 46"/>
                  <a:gd name="T12" fmla="*/ 0 w 33"/>
                  <a:gd name="T13" fmla="*/ 28 h 46"/>
                  <a:gd name="T14" fmla="*/ 0 w 33"/>
                  <a:gd name="T15" fmla="*/ 25 h 46"/>
                  <a:gd name="T16" fmla="*/ 0 w 33"/>
                  <a:gd name="T17" fmla="*/ 18 h 46"/>
                  <a:gd name="T18" fmla="*/ 0 w 33"/>
                  <a:gd name="T19" fmla="*/ 10 h 46"/>
                  <a:gd name="T20" fmla="*/ 0 w 33"/>
                  <a:gd name="T21" fmla="*/ 0 h 46"/>
                  <a:gd name="T22" fmla="*/ 33 w 33"/>
                  <a:gd name="T23" fmla="*/ 46 h 46"/>
                  <a:gd name="T24" fmla="*/ 33 w 33"/>
                  <a:gd name="T25" fmla="*/ 46 h 46"/>
                  <a:gd name="T26" fmla="*/ 30 w 33"/>
                  <a:gd name="T2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6">
                    <a:moveTo>
                      <a:pt x="30" y="46"/>
                    </a:moveTo>
                    <a:lnTo>
                      <a:pt x="22" y="43"/>
                    </a:lnTo>
                    <a:lnTo>
                      <a:pt x="12" y="41"/>
                    </a:lnTo>
                    <a:lnTo>
                      <a:pt x="7" y="38"/>
                    </a:lnTo>
                    <a:lnTo>
                      <a:pt x="2" y="35"/>
                    </a:lnTo>
                    <a:lnTo>
                      <a:pt x="0" y="33"/>
                    </a:lnTo>
                    <a:lnTo>
                      <a:pt x="0" y="28"/>
                    </a:lnTo>
                    <a:lnTo>
                      <a:pt x="0" y="25"/>
                    </a:lnTo>
                    <a:lnTo>
                      <a:pt x="0" y="18"/>
                    </a:lnTo>
                    <a:lnTo>
                      <a:pt x="0" y="10"/>
                    </a:lnTo>
                    <a:lnTo>
                      <a:pt x="0" y="0"/>
                    </a:lnTo>
                    <a:lnTo>
                      <a:pt x="33" y="46"/>
                    </a:lnTo>
                    <a:lnTo>
                      <a:pt x="33" y="46"/>
                    </a:lnTo>
                    <a:lnTo>
                      <a:pt x="30" y="46"/>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4" name="Freeform 142"/>
              <p:cNvSpPr>
                <a:spLocks/>
              </p:cNvSpPr>
              <p:nvPr/>
            </p:nvSpPr>
            <p:spPr bwMode="auto">
              <a:xfrm>
                <a:off x="1946" y="4199"/>
                <a:ext cx="36" cy="96"/>
              </a:xfrm>
              <a:custGeom>
                <a:avLst/>
                <a:gdLst>
                  <a:gd name="T0" fmla="*/ 36 w 36"/>
                  <a:gd name="T1" fmla="*/ 96 h 96"/>
                  <a:gd name="T2" fmla="*/ 31 w 36"/>
                  <a:gd name="T3" fmla="*/ 89 h 96"/>
                  <a:gd name="T4" fmla="*/ 25 w 36"/>
                  <a:gd name="T5" fmla="*/ 81 h 96"/>
                  <a:gd name="T6" fmla="*/ 23 w 36"/>
                  <a:gd name="T7" fmla="*/ 71 h 96"/>
                  <a:gd name="T8" fmla="*/ 18 w 36"/>
                  <a:gd name="T9" fmla="*/ 61 h 96"/>
                  <a:gd name="T10" fmla="*/ 15 w 36"/>
                  <a:gd name="T11" fmla="*/ 51 h 96"/>
                  <a:gd name="T12" fmla="*/ 13 w 36"/>
                  <a:gd name="T13" fmla="*/ 40 h 96"/>
                  <a:gd name="T14" fmla="*/ 8 w 36"/>
                  <a:gd name="T15" fmla="*/ 30 h 96"/>
                  <a:gd name="T16" fmla="*/ 5 w 36"/>
                  <a:gd name="T17" fmla="*/ 20 h 96"/>
                  <a:gd name="T18" fmla="*/ 3 w 36"/>
                  <a:gd name="T19" fmla="*/ 10 h 96"/>
                  <a:gd name="T20" fmla="*/ 0 w 36"/>
                  <a:gd name="T21" fmla="*/ 0 h 96"/>
                  <a:gd name="T22" fmla="*/ 25 w 36"/>
                  <a:gd name="T23" fmla="*/ 0 h 96"/>
                  <a:gd name="T24" fmla="*/ 36 w 36"/>
                  <a:gd name="T25" fmla="*/ 96 h 96"/>
                  <a:gd name="T26" fmla="*/ 36 w 36"/>
                  <a:gd name="T2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96">
                    <a:moveTo>
                      <a:pt x="36" y="96"/>
                    </a:moveTo>
                    <a:lnTo>
                      <a:pt x="31" y="89"/>
                    </a:lnTo>
                    <a:lnTo>
                      <a:pt x="25" y="81"/>
                    </a:lnTo>
                    <a:lnTo>
                      <a:pt x="23" y="71"/>
                    </a:lnTo>
                    <a:lnTo>
                      <a:pt x="18" y="61"/>
                    </a:lnTo>
                    <a:lnTo>
                      <a:pt x="15" y="51"/>
                    </a:lnTo>
                    <a:lnTo>
                      <a:pt x="13" y="40"/>
                    </a:lnTo>
                    <a:lnTo>
                      <a:pt x="8" y="30"/>
                    </a:lnTo>
                    <a:lnTo>
                      <a:pt x="5" y="20"/>
                    </a:lnTo>
                    <a:lnTo>
                      <a:pt x="3" y="10"/>
                    </a:lnTo>
                    <a:lnTo>
                      <a:pt x="0" y="0"/>
                    </a:lnTo>
                    <a:lnTo>
                      <a:pt x="25" y="0"/>
                    </a:lnTo>
                    <a:lnTo>
                      <a:pt x="36" y="96"/>
                    </a:lnTo>
                    <a:lnTo>
                      <a:pt x="36" y="96"/>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5" name="Freeform 143"/>
              <p:cNvSpPr>
                <a:spLocks/>
              </p:cNvSpPr>
              <p:nvPr/>
            </p:nvSpPr>
            <p:spPr bwMode="auto">
              <a:xfrm>
                <a:off x="1971" y="4308"/>
                <a:ext cx="74" cy="167"/>
              </a:xfrm>
              <a:custGeom>
                <a:avLst/>
                <a:gdLst>
                  <a:gd name="T0" fmla="*/ 69 w 74"/>
                  <a:gd name="T1" fmla="*/ 164 h 167"/>
                  <a:gd name="T2" fmla="*/ 61 w 74"/>
                  <a:gd name="T3" fmla="*/ 167 h 167"/>
                  <a:gd name="T4" fmla="*/ 54 w 74"/>
                  <a:gd name="T5" fmla="*/ 164 h 167"/>
                  <a:gd name="T6" fmla="*/ 49 w 74"/>
                  <a:gd name="T7" fmla="*/ 162 h 167"/>
                  <a:gd name="T8" fmla="*/ 43 w 74"/>
                  <a:gd name="T9" fmla="*/ 157 h 167"/>
                  <a:gd name="T10" fmla="*/ 41 w 74"/>
                  <a:gd name="T11" fmla="*/ 149 h 167"/>
                  <a:gd name="T12" fmla="*/ 36 w 74"/>
                  <a:gd name="T13" fmla="*/ 142 h 167"/>
                  <a:gd name="T14" fmla="*/ 33 w 74"/>
                  <a:gd name="T15" fmla="*/ 134 h 167"/>
                  <a:gd name="T16" fmla="*/ 31 w 74"/>
                  <a:gd name="T17" fmla="*/ 126 h 167"/>
                  <a:gd name="T18" fmla="*/ 28 w 74"/>
                  <a:gd name="T19" fmla="*/ 119 h 167"/>
                  <a:gd name="T20" fmla="*/ 26 w 74"/>
                  <a:gd name="T21" fmla="*/ 114 h 167"/>
                  <a:gd name="T22" fmla="*/ 31 w 74"/>
                  <a:gd name="T23" fmla="*/ 104 h 167"/>
                  <a:gd name="T24" fmla="*/ 31 w 74"/>
                  <a:gd name="T25" fmla="*/ 96 h 167"/>
                  <a:gd name="T26" fmla="*/ 28 w 74"/>
                  <a:gd name="T27" fmla="*/ 88 h 167"/>
                  <a:gd name="T28" fmla="*/ 23 w 74"/>
                  <a:gd name="T29" fmla="*/ 81 h 167"/>
                  <a:gd name="T30" fmla="*/ 21 w 74"/>
                  <a:gd name="T31" fmla="*/ 73 h 167"/>
                  <a:gd name="T32" fmla="*/ 16 w 74"/>
                  <a:gd name="T33" fmla="*/ 68 h 167"/>
                  <a:gd name="T34" fmla="*/ 13 w 74"/>
                  <a:gd name="T35" fmla="*/ 63 h 167"/>
                  <a:gd name="T36" fmla="*/ 11 w 74"/>
                  <a:gd name="T37" fmla="*/ 56 h 167"/>
                  <a:gd name="T38" fmla="*/ 13 w 74"/>
                  <a:gd name="T39" fmla="*/ 50 h 167"/>
                  <a:gd name="T40" fmla="*/ 18 w 74"/>
                  <a:gd name="T41" fmla="*/ 43 h 167"/>
                  <a:gd name="T42" fmla="*/ 0 w 74"/>
                  <a:gd name="T43" fmla="*/ 25 h 167"/>
                  <a:gd name="T44" fmla="*/ 26 w 74"/>
                  <a:gd name="T45" fmla="*/ 0 h 167"/>
                  <a:gd name="T46" fmla="*/ 21 w 74"/>
                  <a:gd name="T47" fmla="*/ 18 h 167"/>
                  <a:gd name="T48" fmla="*/ 21 w 74"/>
                  <a:gd name="T49" fmla="*/ 35 h 167"/>
                  <a:gd name="T50" fmla="*/ 26 w 74"/>
                  <a:gd name="T51" fmla="*/ 53 h 167"/>
                  <a:gd name="T52" fmla="*/ 33 w 74"/>
                  <a:gd name="T53" fmla="*/ 68 h 167"/>
                  <a:gd name="T54" fmla="*/ 43 w 74"/>
                  <a:gd name="T55" fmla="*/ 86 h 167"/>
                  <a:gd name="T56" fmla="*/ 56 w 74"/>
                  <a:gd name="T57" fmla="*/ 101 h 167"/>
                  <a:gd name="T58" fmla="*/ 64 w 74"/>
                  <a:gd name="T59" fmla="*/ 116 h 167"/>
                  <a:gd name="T60" fmla="*/ 71 w 74"/>
                  <a:gd name="T61" fmla="*/ 131 h 167"/>
                  <a:gd name="T62" fmla="*/ 74 w 74"/>
                  <a:gd name="T63" fmla="*/ 149 h 167"/>
                  <a:gd name="T64" fmla="*/ 71 w 74"/>
                  <a:gd name="T65" fmla="*/ 164 h 167"/>
                  <a:gd name="T66" fmla="*/ 71 w 74"/>
                  <a:gd name="T67" fmla="*/ 164 h 167"/>
                  <a:gd name="T68" fmla="*/ 69 w 74"/>
                  <a:gd name="T69" fmla="*/ 1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167">
                    <a:moveTo>
                      <a:pt x="69" y="164"/>
                    </a:moveTo>
                    <a:lnTo>
                      <a:pt x="61" y="167"/>
                    </a:lnTo>
                    <a:lnTo>
                      <a:pt x="54" y="164"/>
                    </a:lnTo>
                    <a:lnTo>
                      <a:pt x="49" y="162"/>
                    </a:lnTo>
                    <a:lnTo>
                      <a:pt x="43" y="157"/>
                    </a:lnTo>
                    <a:lnTo>
                      <a:pt x="41" y="149"/>
                    </a:lnTo>
                    <a:lnTo>
                      <a:pt x="36" y="142"/>
                    </a:lnTo>
                    <a:lnTo>
                      <a:pt x="33" y="134"/>
                    </a:lnTo>
                    <a:lnTo>
                      <a:pt x="31" y="126"/>
                    </a:lnTo>
                    <a:lnTo>
                      <a:pt x="28" y="119"/>
                    </a:lnTo>
                    <a:lnTo>
                      <a:pt x="26" y="114"/>
                    </a:lnTo>
                    <a:lnTo>
                      <a:pt x="31" y="104"/>
                    </a:lnTo>
                    <a:lnTo>
                      <a:pt x="31" y="96"/>
                    </a:lnTo>
                    <a:lnTo>
                      <a:pt x="28" y="88"/>
                    </a:lnTo>
                    <a:lnTo>
                      <a:pt x="23" y="81"/>
                    </a:lnTo>
                    <a:lnTo>
                      <a:pt x="21" y="73"/>
                    </a:lnTo>
                    <a:lnTo>
                      <a:pt x="16" y="68"/>
                    </a:lnTo>
                    <a:lnTo>
                      <a:pt x="13" y="63"/>
                    </a:lnTo>
                    <a:lnTo>
                      <a:pt x="11" y="56"/>
                    </a:lnTo>
                    <a:lnTo>
                      <a:pt x="13" y="50"/>
                    </a:lnTo>
                    <a:lnTo>
                      <a:pt x="18" y="43"/>
                    </a:lnTo>
                    <a:lnTo>
                      <a:pt x="0" y="25"/>
                    </a:lnTo>
                    <a:lnTo>
                      <a:pt x="26" y="0"/>
                    </a:lnTo>
                    <a:lnTo>
                      <a:pt x="21" y="18"/>
                    </a:lnTo>
                    <a:lnTo>
                      <a:pt x="21" y="35"/>
                    </a:lnTo>
                    <a:lnTo>
                      <a:pt x="26" y="53"/>
                    </a:lnTo>
                    <a:lnTo>
                      <a:pt x="33" y="68"/>
                    </a:lnTo>
                    <a:lnTo>
                      <a:pt x="43" y="86"/>
                    </a:lnTo>
                    <a:lnTo>
                      <a:pt x="56" y="101"/>
                    </a:lnTo>
                    <a:lnTo>
                      <a:pt x="64" y="116"/>
                    </a:lnTo>
                    <a:lnTo>
                      <a:pt x="71" y="131"/>
                    </a:lnTo>
                    <a:lnTo>
                      <a:pt x="74" y="149"/>
                    </a:lnTo>
                    <a:lnTo>
                      <a:pt x="71" y="164"/>
                    </a:lnTo>
                    <a:lnTo>
                      <a:pt x="71" y="164"/>
                    </a:lnTo>
                    <a:lnTo>
                      <a:pt x="69" y="164"/>
                    </a:lnTo>
                    <a:close/>
                  </a:path>
                </a:pathLst>
              </a:custGeom>
              <a:solidFill>
                <a:srgbClr val="0A19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6" name="Freeform 144"/>
              <p:cNvSpPr>
                <a:spLocks/>
              </p:cNvSpPr>
              <p:nvPr/>
            </p:nvSpPr>
            <p:spPr bwMode="auto">
              <a:xfrm>
                <a:off x="3171" y="4500"/>
                <a:ext cx="101" cy="63"/>
              </a:xfrm>
              <a:custGeom>
                <a:avLst/>
                <a:gdLst>
                  <a:gd name="T0" fmla="*/ 43 w 101"/>
                  <a:gd name="T1" fmla="*/ 53 h 63"/>
                  <a:gd name="T2" fmla="*/ 43 w 101"/>
                  <a:gd name="T3" fmla="*/ 56 h 63"/>
                  <a:gd name="T4" fmla="*/ 38 w 101"/>
                  <a:gd name="T5" fmla="*/ 53 h 63"/>
                  <a:gd name="T6" fmla="*/ 33 w 101"/>
                  <a:gd name="T7" fmla="*/ 53 h 63"/>
                  <a:gd name="T8" fmla="*/ 30 w 101"/>
                  <a:gd name="T9" fmla="*/ 53 h 63"/>
                  <a:gd name="T10" fmla="*/ 25 w 101"/>
                  <a:gd name="T11" fmla="*/ 53 h 63"/>
                  <a:gd name="T12" fmla="*/ 23 w 101"/>
                  <a:gd name="T13" fmla="*/ 53 h 63"/>
                  <a:gd name="T14" fmla="*/ 17 w 101"/>
                  <a:gd name="T15" fmla="*/ 53 h 63"/>
                  <a:gd name="T16" fmla="*/ 15 w 101"/>
                  <a:gd name="T17" fmla="*/ 56 h 63"/>
                  <a:gd name="T18" fmla="*/ 12 w 101"/>
                  <a:gd name="T19" fmla="*/ 58 h 63"/>
                  <a:gd name="T20" fmla="*/ 12 w 101"/>
                  <a:gd name="T21" fmla="*/ 63 h 63"/>
                  <a:gd name="T22" fmla="*/ 0 w 101"/>
                  <a:gd name="T23" fmla="*/ 56 h 63"/>
                  <a:gd name="T24" fmla="*/ 101 w 101"/>
                  <a:gd name="T25" fmla="*/ 0 h 63"/>
                  <a:gd name="T26" fmla="*/ 101 w 101"/>
                  <a:gd name="T27" fmla="*/ 10 h 63"/>
                  <a:gd name="T28" fmla="*/ 98 w 101"/>
                  <a:gd name="T29" fmla="*/ 18 h 63"/>
                  <a:gd name="T30" fmla="*/ 93 w 101"/>
                  <a:gd name="T31" fmla="*/ 26 h 63"/>
                  <a:gd name="T32" fmla="*/ 88 w 101"/>
                  <a:gd name="T33" fmla="*/ 31 h 63"/>
                  <a:gd name="T34" fmla="*/ 81 w 101"/>
                  <a:gd name="T35" fmla="*/ 33 h 63"/>
                  <a:gd name="T36" fmla="*/ 73 w 101"/>
                  <a:gd name="T37" fmla="*/ 38 h 63"/>
                  <a:gd name="T38" fmla="*/ 66 w 101"/>
                  <a:gd name="T39" fmla="*/ 41 h 63"/>
                  <a:gd name="T40" fmla="*/ 58 w 101"/>
                  <a:gd name="T41" fmla="*/ 46 h 63"/>
                  <a:gd name="T42" fmla="*/ 50 w 101"/>
                  <a:gd name="T43" fmla="*/ 51 h 63"/>
                  <a:gd name="T44" fmla="*/ 45 w 101"/>
                  <a:gd name="T45" fmla="*/ 56 h 63"/>
                  <a:gd name="T46" fmla="*/ 45 w 101"/>
                  <a:gd name="T47" fmla="*/ 56 h 63"/>
                  <a:gd name="T48" fmla="*/ 43 w 101"/>
                  <a:gd name="T49"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 h="63">
                    <a:moveTo>
                      <a:pt x="43" y="53"/>
                    </a:moveTo>
                    <a:lnTo>
                      <a:pt x="43" y="56"/>
                    </a:lnTo>
                    <a:lnTo>
                      <a:pt x="38" y="53"/>
                    </a:lnTo>
                    <a:lnTo>
                      <a:pt x="33" y="53"/>
                    </a:lnTo>
                    <a:lnTo>
                      <a:pt x="30" y="53"/>
                    </a:lnTo>
                    <a:lnTo>
                      <a:pt x="25" y="53"/>
                    </a:lnTo>
                    <a:lnTo>
                      <a:pt x="23" y="53"/>
                    </a:lnTo>
                    <a:lnTo>
                      <a:pt x="17" y="53"/>
                    </a:lnTo>
                    <a:lnTo>
                      <a:pt x="15" y="56"/>
                    </a:lnTo>
                    <a:lnTo>
                      <a:pt x="12" y="58"/>
                    </a:lnTo>
                    <a:lnTo>
                      <a:pt x="12" y="63"/>
                    </a:lnTo>
                    <a:lnTo>
                      <a:pt x="0" y="56"/>
                    </a:lnTo>
                    <a:lnTo>
                      <a:pt x="101" y="0"/>
                    </a:lnTo>
                    <a:lnTo>
                      <a:pt x="101" y="10"/>
                    </a:lnTo>
                    <a:lnTo>
                      <a:pt x="98" y="18"/>
                    </a:lnTo>
                    <a:lnTo>
                      <a:pt x="93" y="26"/>
                    </a:lnTo>
                    <a:lnTo>
                      <a:pt x="88" y="31"/>
                    </a:lnTo>
                    <a:lnTo>
                      <a:pt x="81" y="33"/>
                    </a:lnTo>
                    <a:lnTo>
                      <a:pt x="73" y="38"/>
                    </a:lnTo>
                    <a:lnTo>
                      <a:pt x="66" y="41"/>
                    </a:lnTo>
                    <a:lnTo>
                      <a:pt x="58" y="46"/>
                    </a:lnTo>
                    <a:lnTo>
                      <a:pt x="50" y="51"/>
                    </a:lnTo>
                    <a:lnTo>
                      <a:pt x="45" y="56"/>
                    </a:lnTo>
                    <a:lnTo>
                      <a:pt x="45" y="56"/>
                    </a:lnTo>
                    <a:lnTo>
                      <a:pt x="43" y="53"/>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7" name="Freeform 145"/>
              <p:cNvSpPr>
                <a:spLocks/>
              </p:cNvSpPr>
              <p:nvPr/>
            </p:nvSpPr>
            <p:spPr bwMode="auto">
              <a:xfrm>
                <a:off x="3199" y="4705"/>
                <a:ext cx="81" cy="53"/>
              </a:xfrm>
              <a:custGeom>
                <a:avLst/>
                <a:gdLst>
                  <a:gd name="T0" fmla="*/ 78 w 81"/>
                  <a:gd name="T1" fmla="*/ 0 h 53"/>
                  <a:gd name="T2" fmla="*/ 75 w 81"/>
                  <a:gd name="T3" fmla="*/ 13 h 53"/>
                  <a:gd name="T4" fmla="*/ 70 w 81"/>
                  <a:gd name="T5" fmla="*/ 20 h 53"/>
                  <a:gd name="T6" fmla="*/ 63 w 81"/>
                  <a:gd name="T7" fmla="*/ 26 h 53"/>
                  <a:gd name="T8" fmla="*/ 55 w 81"/>
                  <a:gd name="T9" fmla="*/ 33 h 53"/>
                  <a:gd name="T10" fmla="*/ 45 w 81"/>
                  <a:gd name="T11" fmla="*/ 36 h 53"/>
                  <a:gd name="T12" fmla="*/ 38 w 81"/>
                  <a:gd name="T13" fmla="*/ 41 h 53"/>
                  <a:gd name="T14" fmla="*/ 27 w 81"/>
                  <a:gd name="T15" fmla="*/ 43 h 53"/>
                  <a:gd name="T16" fmla="*/ 17 w 81"/>
                  <a:gd name="T17" fmla="*/ 46 h 53"/>
                  <a:gd name="T18" fmla="*/ 7 w 81"/>
                  <a:gd name="T19" fmla="*/ 51 h 53"/>
                  <a:gd name="T20" fmla="*/ 0 w 81"/>
                  <a:gd name="T21" fmla="*/ 53 h 53"/>
                  <a:gd name="T22" fmla="*/ 2 w 81"/>
                  <a:gd name="T23" fmla="*/ 46 h 53"/>
                  <a:gd name="T24" fmla="*/ 10 w 81"/>
                  <a:gd name="T25" fmla="*/ 38 h 53"/>
                  <a:gd name="T26" fmla="*/ 17 w 81"/>
                  <a:gd name="T27" fmla="*/ 28 h 53"/>
                  <a:gd name="T28" fmla="*/ 25 w 81"/>
                  <a:gd name="T29" fmla="*/ 20 h 53"/>
                  <a:gd name="T30" fmla="*/ 32 w 81"/>
                  <a:gd name="T31" fmla="*/ 13 h 53"/>
                  <a:gd name="T32" fmla="*/ 43 w 81"/>
                  <a:gd name="T33" fmla="*/ 8 h 53"/>
                  <a:gd name="T34" fmla="*/ 53 w 81"/>
                  <a:gd name="T35" fmla="*/ 3 h 53"/>
                  <a:gd name="T36" fmla="*/ 63 w 81"/>
                  <a:gd name="T37" fmla="*/ 0 h 53"/>
                  <a:gd name="T38" fmla="*/ 73 w 81"/>
                  <a:gd name="T39" fmla="*/ 0 h 53"/>
                  <a:gd name="T40" fmla="*/ 81 w 81"/>
                  <a:gd name="T41" fmla="*/ 3 h 53"/>
                  <a:gd name="T42" fmla="*/ 81 w 81"/>
                  <a:gd name="T43" fmla="*/ 3 h 53"/>
                  <a:gd name="T44" fmla="*/ 78 w 81"/>
                  <a:gd name="T4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53">
                    <a:moveTo>
                      <a:pt x="78" y="0"/>
                    </a:moveTo>
                    <a:lnTo>
                      <a:pt x="75" y="13"/>
                    </a:lnTo>
                    <a:lnTo>
                      <a:pt x="70" y="20"/>
                    </a:lnTo>
                    <a:lnTo>
                      <a:pt x="63" y="26"/>
                    </a:lnTo>
                    <a:lnTo>
                      <a:pt x="55" y="33"/>
                    </a:lnTo>
                    <a:lnTo>
                      <a:pt x="45" y="36"/>
                    </a:lnTo>
                    <a:lnTo>
                      <a:pt x="38" y="41"/>
                    </a:lnTo>
                    <a:lnTo>
                      <a:pt x="27" y="43"/>
                    </a:lnTo>
                    <a:lnTo>
                      <a:pt x="17" y="46"/>
                    </a:lnTo>
                    <a:lnTo>
                      <a:pt x="7" y="51"/>
                    </a:lnTo>
                    <a:lnTo>
                      <a:pt x="0" y="53"/>
                    </a:lnTo>
                    <a:lnTo>
                      <a:pt x="2" y="46"/>
                    </a:lnTo>
                    <a:lnTo>
                      <a:pt x="10" y="38"/>
                    </a:lnTo>
                    <a:lnTo>
                      <a:pt x="17" y="28"/>
                    </a:lnTo>
                    <a:lnTo>
                      <a:pt x="25" y="20"/>
                    </a:lnTo>
                    <a:lnTo>
                      <a:pt x="32" y="13"/>
                    </a:lnTo>
                    <a:lnTo>
                      <a:pt x="43" y="8"/>
                    </a:lnTo>
                    <a:lnTo>
                      <a:pt x="53" y="3"/>
                    </a:lnTo>
                    <a:lnTo>
                      <a:pt x="63" y="0"/>
                    </a:lnTo>
                    <a:lnTo>
                      <a:pt x="73" y="0"/>
                    </a:lnTo>
                    <a:lnTo>
                      <a:pt x="81" y="3"/>
                    </a:lnTo>
                    <a:lnTo>
                      <a:pt x="81" y="3"/>
                    </a:lnTo>
                    <a:lnTo>
                      <a:pt x="78" y="0"/>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0498" name="Freeform 146"/>
              <p:cNvSpPr>
                <a:spLocks/>
              </p:cNvSpPr>
              <p:nvPr/>
            </p:nvSpPr>
            <p:spPr bwMode="auto">
              <a:xfrm>
                <a:off x="3145" y="4885"/>
                <a:ext cx="28" cy="71"/>
              </a:xfrm>
              <a:custGeom>
                <a:avLst/>
                <a:gdLst>
                  <a:gd name="T0" fmla="*/ 26 w 28"/>
                  <a:gd name="T1" fmla="*/ 68 h 71"/>
                  <a:gd name="T2" fmla="*/ 21 w 28"/>
                  <a:gd name="T3" fmla="*/ 68 h 71"/>
                  <a:gd name="T4" fmla="*/ 16 w 28"/>
                  <a:gd name="T5" fmla="*/ 66 h 71"/>
                  <a:gd name="T6" fmla="*/ 11 w 28"/>
                  <a:gd name="T7" fmla="*/ 61 h 71"/>
                  <a:gd name="T8" fmla="*/ 8 w 28"/>
                  <a:gd name="T9" fmla="*/ 56 h 71"/>
                  <a:gd name="T10" fmla="*/ 3 w 28"/>
                  <a:gd name="T11" fmla="*/ 51 h 71"/>
                  <a:gd name="T12" fmla="*/ 3 w 28"/>
                  <a:gd name="T13" fmla="*/ 43 h 71"/>
                  <a:gd name="T14" fmla="*/ 0 w 28"/>
                  <a:gd name="T15" fmla="*/ 35 h 71"/>
                  <a:gd name="T16" fmla="*/ 0 w 28"/>
                  <a:gd name="T17" fmla="*/ 28 h 71"/>
                  <a:gd name="T18" fmla="*/ 0 w 28"/>
                  <a:gd name="T19" fmla="*/ 23 h 71"/>
                  <a:gd name="T20" fmla="*/ 0 w 28"/>
                  <a:gd name="T21" fmla="*/ 15 h 71"/>
                  <a:gd name="T22" fmla="*/ 18 w 28"/>
                  <a:gd name="T23" fmla="*/ 0 h 71"/>
                  <a:gd name="T24" fmla="*/ 23 w 28"/>
                  <a:gd name="T25" fmla="*/ 5 h 71"/>
                  <a:gd name="T26" fmla="*/ 26 w 28"/>
                  <a:gd name="T27" fmla="*/ 10 h 71"/>
                  <a:gd name="T28" fmla="*/ 28 w 28"/>
                  <a:gd name="T29" fmla="*/ 18 h 71"/>
                  <a:gd name="T30" fmla="*/ 28 w 28"/>
                  <a:gd name="T31" fmla="*/ 23 h 71"/>
                  <a:gd name="T32" fmla="*/ 28 w 28"/>
                  <a:gd name="T33" fmla="*/ 30 h 71"/>
                  <a:gd name="T34" fmla="*/ 26 w 28"/>
                  <a:gd name="T35" fmla="*/ 35 h 71"/>
                  <a:gd name="T36" fmla="*/ 26 w 28"/>
                  <a:gd name="T37" fmla="*/ 43 h 71"/>
                  <a:gd name="T38" fmla="*/ 26 w 28"/>
                  <a:gd name="T39" fmla="*/ 53 h 71"/>
                  <a:gd name="T40" fmla="*/ 26 w 28"/>
                  <a:gd name="T41" fmla="*/ 61 h 71"/>
                  <a:gd name="T42" fmla="*/ 26 w 28"/>
                  <a:gd name="T43" fmla="*/ 71 h 71"/>
                  <a:gd name="T44" fmla="*/ 26 w 28"/>
                  <a:gd name="T45" fmla="*/ 71 h 71"/>
                  <a:gd name="T46" fmla="*/ 26 w 28"/>
                  <a:gd name="T47"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 h="71">
                    <a:moveTo>
                      <a:pt x="26" y="68"/>
                    </a:moveTo>
                    <a:lnTo>
                      <a:pt x="21" y="68"/>
                    </a:lnTo>
                    <a:lnTo>
                      <a:pt x="16" y="66"/>
                    </a:lnTo>
                    <a:lnTo>
                      <a:pt x="11" y="61"/>
                    </a:lnTo>
                    <a:lnTo>
                      <a:pt x="8" y="56"/>
                    </a:lnTo>
                    <a:lnTo>
                      <a:pt x="3" y="51"/>
                    </a:lnTo>
                    <a:lnTo>
                      <a:pt x="3" y="43"/>
                    </a:lnTo>
                    <a:lnTo>
                      <a:pt x="0" y="35"/>
                    </a:lnTo>
                    <a:lnTo>
                      <a:pt x="0" y="28"/>
                    </a:lnTo>
                    <a:lnTo>
                      <a:pt x="0" y="23"/>
                    </a:lnTo>
                    <a:lnTo>
                      <a:pt x="0" y="15"/>
                    </a:lnTo>
                    <a:lnTo>
                      <a:pt x="18" y="0"/>
                    </a:lnTo>
                    <a:lnTo>
                      <a:pt x="23" y="5"/>
                    </a:lnTo>
                    <a:lnTo>
                      <a:pt x="26" y="10"/>
                    </a:lnTo>
                    <a:lnTo>
                      <a:pt x="28" y="18"/>
                    </a:lnTo>
                    <a:lnTo>
                      <a:pt x="28" y="23"/>
                    </a:lnTo>
                    <a:lnTo>
                      <a:pt x="28" y="30"/>
                    </a:lnTo>
                    <a:lnTo>
                      <a:pt x="26" y="35"/>
                    </a:lnTo>
                    <a:lnTo>
                      <a:pt x="26" y="43"/>
                    </a:lnTo>
                    <a:lnTo>
                      <a:pt x="26" y="53"/>
                    </a:lnTo>
                    <a:lnTo>
                      <a:pt x="26" y="61"/>
                    </a:lnTo>
                    <a:lnTo>
                      <a:pt x="26" y="71"/>
                    </a:lnTo>
                    <a:lnTo>
                      <a:pt x="26" y="71"/>
                    </a:lnTo>
                    <a:lnTo>
                      <a:pt x="26" y="68"/>
                    </a:lnTo>
                    <a:close/>
                  </a:path>
                </a:pathLst>
              </a:custGeom>
              <a:solidFill>
                <a:srgbClr val="455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9" name="Rectangle 7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Measure/Record Intake &amp; Output</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9510533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609600" y="2133600"/>
            <a:ext cx="3948684"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Necessary </a:t>
            </a:r>
            <a:r>
              <a:rPr lang="en-US" sz="3600" b="1" dirty="0">
                <a:solidFill>
                  <a:srgbClr val="002060"/>
                </a:solidFill>
                <a:effectLst>
                  <a:outerShdw blurRad="38100" dist="38100" dir="2700000" algn="tl">
                    <a:srgbClr val="000000">
                      <a:alpha val="43137"/>
                    </a:srgbClr>
                  </a:outerShdw>
                </a:effectLst>
              </a:rPr>
              <a:t>for carrying out and maintaining specific body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11</a:t>
            </a:fld>
            <a:endParaRPr lang="en-US">
              <a:solidFill>
                <a:srgbClr val="FFFFFF"/>
              </a:solidFill>
            </a:endParaRPr>
          </a:p>
        </p:txBody>
      </p:sp>
      <p:sp>
        <p:nvSpPr>
          <p:cNvPr id="8" name="Rectangle 7"/>
          <p:cNvSpPr/>
          <p:nvPr/>
        </p:nvSpPr>
        <p:spPr>
          <a:xfrm>
            <a:off x="0" y="20216"/>
            <a:ext cx="9116568" cy="11989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Nutrients –Minerals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12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86400" y="28956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126" name="Picture 6" descr="C:\Documents and Settings\amoore\Local Settings\Temporary Internet Files\Content.IE5\M54SJNEB\MC9000142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02333" y="9906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2970381"/>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tx1"/>
                </a:solidFill>
              </a:rPr>
              <a:pPr/>
              <a:t>110</a:t>
            </a:fld>
            <a:endParaRPr lang="en-US" dirty="0">
              <a:solidFill>
                <a:schemeClr val="tx1"/>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482179634"/>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111</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6.01B</a:t>
            </a:r>
          </a:p>
          <a:p>
            <a:pPr algn="ctr"/>
            <a:r>
              <a:rPr lang="en-US" sz="6600" b="1" dirty="0" smtClean="0">
                <a:solidFill>
                  <a:srgbClr val="FFC000"/>
                </a:solidFill>
                <a:effectLst>
                  <a:outerShdw blurRad="38100" dist="38100" dir="2700000" algn="tl">
                    <a:srgbClr val="000000">
                      <a:alpha val="43137"/>
                    </a:srgbClr>
                  </a:outerShdw>
                </a:effectLst>
              </a:rPr>
              <a:t>Measure and record</a:t>
            </a:r>
          </a:p>
          <a:p>
            <a:pPr algn="ctr"/>
            <a:r>
              <a:rPr lang="en-US" sz="6600" b="1" dirty="0" smtClean="0">
                <a:solidFill>
                  <a:srgbClr val="FFC000"/>
                </a:solidFill>
                <a:effectLst>
                  <a:outerShdw blurRad="38100" dist="38100" dir="2700000" algn="tl">
                    <a:srgbClr val="000000">
                      <a:alpha val="43137"/>
                    </a:srgbClr>
                  </a:outerShdw>
                </a:effectLst>
              </a:rPr>
              <a:t> intake and output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3865120130"/>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fluid balance, measuring I &amp; 0, providing drinking water</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112</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113</a:t>
            </a:fld>
            <a:endParaRPr lang="en-US" dirty="0">
              <a:solidFill>
                <a:srgbClr val="002060"/>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Preparing Residents for Meals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256225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457200" y="1600200"/>
            <a:ext cx="8134350" cy="4525963"/>
          </a:xfrm>
        </p:spPr>
        <p:txBody>
          <a:bodyPr/>
          <a:lstStyle/>
          <a:p>
            <a:r>
              <a:rPr lang="en-US" sz="3600" b="1" dirty="0" smtClean="0">
                <a:solidFill>
                  <a:srgbClr val="C00000"/>
                </a:solidFill>
                <a:effectLst>
                  <a:outerShdw blurRad="38100" dist="38100" dir="2700000" algn="tl">
                    <a:srgbClr val="000000">
                      <a:alpha val="43137"/>
                    </a:srgbClr>
                  </a:outerShdw>
                </a:effectLst>
              </a:rPr>
              <a:t>Make meals an enjoyable and sociable </a:t>
            </a:r>
            <a:r>
              <a:rPr lang="en-US" sz="3600" b="1" dirty="0">
                <a:solidFill>
                  <a:srgbClr val="C00000"/>
                </a:solidFill>
                <a:effectLst>
                  <a:outerShdw blurRad="38100" dist="38100" dir="2700000" algn="tl">
                    <a:srgbClr val="000000">
                      <a:alpha val="43137"/>
                    </a:srgbClr>
                  </a:outerShdw>
                </a:effectLst>
              </a:rPr>
              <a:t>experience</a:t>
            </a:r>
          </a:p>
          <a:p>
            <a:r>
              <a:rPr lang="en-US" sz="3600" b="1" dirty="0">
                <a:solidFill>
                  <a:srgbClr val="002060"/>
                </a:solidFill>
                <a:effectLst>
                  <a:outerShdw blurRad="38100" dist="38100" dir="2700000" algn="tl">
                    <a:srgbClr val="000000">
                      <a:alpha val="43137"/>
                    </a:srgbClr>
                  </a:outerShdw>
                </a:effectLst>
              </a:rPr>
              <a:t>Provide pleasant environment</a:t>
            </a:r>
          </a:p>
          <a:p>
            <a:pPr lvl="1"/>
            <a:r>
              <a:rPr lang="en-US" sz="2400" b="1" dirty="0">
                <a:solidFill>
                  <a:srgbClr val="002060"/>
                </a:solidFill>
                <a:effectLst>
                  <a:outerShdw blurRad="38100" dist="38100" dir="2700000" algn="tl">
                    <a:srgbClr val="000000">
                      <a:alpha val="43137"/>
                    </a:srgbClr>
                  </a:outerShdw>
                </a:effectLst>
              </a:rPr>
              <a:t>Clean area</a:t>
            </a:r>
          </a:p>
          <a:p>
            <a:pPr lvl="1"/>
            <a:r>
              <a:rPr lang="en-US" sz="2400" b="1" dirty="0">
                <a:solidFill>
                  <a:srgbClr val="002060"/>
                </a:solidFill>
                <a:effectLst>
                  <a:outerShdw blurRad="38100" dist="38100" dir="2700000" algn="tl">
                    <a:srgbClr val="000000">
                      <a:alpha val="43137"/>
                    </a:srgbClr>
                  </a:outerShdw>
                </a:effectLst>
              </a:rPr>
              <a:t>Odor-free area</a:t>
            </a:r>
          </a:p>
          <a:p>
            <a:pPr lvl="1"/>
            <a:r>
              <a:rPr lang="en-US" sz="2400" b="1" dirty="0">
                <a:solidFill>
                  <a:srgbClr val="002060"/>
                </a:solidFill>
                <a:effectLst>
                  <a:outerShdw blurRad="38100" dist="38100" dir="2700000" algn="tl">
                    <a:srgbClr val="000000">
                      <a:alpha val="43137"/>
                    </a:srgbClr>
                  </a:outerShdw>
                </a:effectLst>
              </a:rPr>
              <a:t>Adequate lighting</a:t>
            </a:r>
          </a:p>
          <a:p>
            <a:r>
              <a:rPr lang="en-US" sz="3600" b="1" dirty="0">
                <a:solidFill>
                  <a:srgbClr val="FFFF00"/>
                </a:solidFill>
                <a:effectLst>
                  <a:outerShdw blurRad="38100" dist="38100" dir="2700000" algn="tl">
                    <a:srgbClr val="000000">
                      <a:alpha val="43137"/>
                    </a:srgbClr>
                  </a:outerShdw>
                </a:effectLst>
              </a:rPr>
              <a:t>Flowers/decorations and music add interest to dining area</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effectLst>
                  <a:outerShdw blurRad="38100" dist="38100" dir="2700000" algn="tl">
                    <a:srgbClr val="000000">
                      <a:alpha val="43137"/>
                    </a:srgbClr>
                  </a:outerShdw>
                </a:effectLst>
              </a:rPr>
              <a:t>Preparing Residents for Meals</a:t>
            </a:r>
            <a:endParaRPr lang="en-US" sz="3600" b="1" dirty="0">
              <a:effectLst>
                <a:outerShdw blurRad="38100" dist="38100" dir="2700000" algn="tl">
                  <a:srgbClr val="000000">
                    <a:alpha val="43137"/>
                  </a:srgbClr>
                </a:outerShdw>
              </a:effectLst>
            </a:endParaRPr>
          </a:p>
        </p:txBody>
      </p:sp>
      <p:grpSp>
        <p:nvGrpSpPr>
          <p:cNvPr id="68045" name="Group 461"/>
          <p:cNvGrpSpPr>
            <a:grpSpLocks/>
          </p:cNvGrpSpPr>
          <p:nvPr/>
        </p:nvGrpSpPr>
        <p:grpSpPr bwMode="auto">
          <a:xfrm flipH="1">
            <a:off x="7483953" y="1066800"/>
            <a:ext cx="1275927" cy="1355856"/>
            <a:chOff x="3589" y="1163"/>
            <a:chExt cx="2012" cy="2171"/>
          </a:xfrm>
        </p:grpSpPr>
        <p:sp>
          <p:nvSpPr>
            <p:cNvPr id="68044" name="Rectangle 460"/>
            <p:cNvSpPr>
              <a:spLocks noChangeArrowheads="1"/>
            </p:cNvSpPr>
            <p:nvPr/>
          </p:nvSpPr>
          <p:spPr bwMode="auto">
            <a:xfrm>
              <a:off x="3589" y="1163"/>
              <a:ext cx="1141" cy="1097"/>
            </a:xfrm>
            <a:prstGeom prst="rect">
              <a:avLst/>
            </a:prstGeom>
            <a:solidFill>
              <a:srgbClr val="7A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pic>
          <p:nvPicPr>
            <p:cNvPr id="68040" name="Picture 456" descr="MCj02340000000[1]"/>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48" y="1208"/>
              <a:ext cx="1053" cy="10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8036" name="Group 452"/>
            <p:cNvGrpSpPr>
              <a:grpSpLocks/>
            </p:cNvGrpSpPr>
            <p:nvPr/>
          </p:nvGrpSpPr>
          <p:grpSpPr bwMode="auto">
            <a:xfrm>
              <a:off x="4521" y="1177"/>
              <a:ext cx="1080" cy="2141"/>
              <a:chOff x="4421" y="1221"/>
              <a:chExt cx="1080" cy="2141"/>
            </a:xfrm>
          </p:grpSpPr>
          <p:sp>
            <p:nvSpPr>
              <p:cNvPr id="67724" name="Freeform 140"/>
              <p:cNvSpPr>
                <a:spLocks/>
              </p:cNvSpPr>
              <p:nvPr/>
            </p:nvSpPr>
            <p:spPr bwMode="auto">
              <a:xfrm>
                <a:off x="4916" y="2469"/>
                <a:ext cx="79" cy="58"/>
              </a:xfrm>
              <a:custGeom>
                <a:avLst/>
                <a:gdLst>
                  <a:gd name="T0" fmla="*/ 12 w 158"/>
                  <a:gd name="T1" fmla="*/ 0 h 116"/>
                  <a:gd name="T2" fmla="*/ 0 w 158"/>
                  <a:gd name="T3" fmla="*/ 74 h 116"/>
                  <a:gd name="T4" fmla="*/ 61 w 158"/>
                  <a:gd name="T5" fmla="*/ 116 h 116"/>
                  <a:gd name="T6" fmla="*/ 158 w 158"/>
                  <a:gd name="T7" fmla="*/ 106 h 116"/>
                  <a:gd name="T8" fmla="*/ 12 w 158"/>
                  <a:gd name="T9" fmla="*/ 0 h 116"/>
                  <a:gd name="T10" fmla="*/ 12 w 158"/>
                  <a:gd name="T11" fmla="*/ 0 h 116"/>
                </a:gdLst>
                <a:ahLst/>
                <a:cxnLst>
                  <a:cxn ang="0">
                    <a:pos x="T0" y="T1"/>
                  </a:cxn>
                  <a:cxn ang="0">
                    <a:pos x="T2" y="T3"/>
                  </a:cxn>
                  <a:cxn ang="0">
                    <a:pos x="T4" y="T5"/>
                  </a:cxn>
                  <a:cxn ang="0">
                    <a:pos x="T6" y="T7"/>
                  </a:cxn>
                  <a:cxn ang="0">
                    <a:pos x="T8" y="T9"/>
                  </a:cxn>
                  <a:cxn ang="0">
                    <a:pos x="T10" y="T11"/>
                  </a:cxn>
                </a:cxnLst>
                <a:rect l="0" t="0" r="r" b="b"/>
                <a:pathLst>
                  <a:path w="158" h="116">
                    <a:moveTo>
                      <a:pt x="12" y="0"/>
                    </a:moveTo>
                    <a:lnTo>
                      <a:pt x="0" y="74"/>
                    </a:lnTo>
                    <a:lnTo>
                      <a:pt x="61" y="116"/>
                    </a:lnTo>
                    <a:lnTo>
                      <a:pt x="158" y="106"/>
                    </a:lnTo>
                    <a:lnTo>
                      <a:pt x="12" y="0"/>
                    </a:lnTo>
                    <a:lnTo>
                      <a:pt x="12"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7" name="Freeform 143"/>
              <p:cNvSpPr>
                <a:spLocks/>
              </p:cNvSpPr>
              <p:nvPr/>
            </p:nvSpPr>
            <p:spPr bwMode="auto">
              <a:xfrm>
                <a:off x="5008" y="2914"/>
                <a:ext cx="288" cy="432"/>
              </a:xfrm>
              <a:custGeom>
                <a:avLst/>
                <a:gdLst>
                  <a:gd name="T0" fmla="*/ 51 w 576"/>
                  <a:gd name="T1" fmla="*/ 76 h 864"/>
                  <a:gd name="T2" fmla="*/ 509 w 576"/>
                  <a:gd name="T3" fmla="*/ 0 h 864"/>
                  <a:gd name="T4" fmla="*/ 576 w 576"/>
                  <a:gd name="T5" fmla="*/ 90 h 864"/>
                  <a:gd name="T6" fmla="*/ 456 w 576"/>
                  <a:gd name="T7" fmla="*/ 740 h 864"/>
                  <a:gd name="T8" fmla="*/ 395 w 576"/>
                  <a:gd name="T9" fmla="*/ 864 h 864"/>
                  <a:gd name="T10" fmla="*/ 0 w 576"/>
                  <a:gd name="T11" fmla="*/ 862 h 864"/>
                  <a:gd name="T12" fmla="*/ 51 w 576"/>
                  <a:gd name="T13" fmla="*/ 76 h 864"/>
                  <a:gd name="T14" fmla="*/ 51 w 576"/>
                  <a:gd name="T15" fmla="*/ 76 h 8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6" h="864">
                    <a:moveTo>
                      <a:pt x="51" y="76"/>
                    </a:moveTo>
                    <a:lnTo>
                      <a:pt x="509" y="0"/>
                    </a:lnTo>
                    <a:lnTo>
                      <a:pt x="576" y="90"/>
                    </a:lnTo>
                    <a:lnTo>
                      <a:pt x="456" y="740"/>
                    </a:lnTo>
                    <a:lnTo>
                      <a:pt x="395" y="864"/>
                    </a:lnTo>
                    <a:lnTo>
                      <a:pt x="0" y="862"/>
                    </a:lnTo>
                    <a:lnTo>
                      <a:pt x="51" y="76"/>
                    </a:lnTo>
                    <a:lnTo>
                      <a:pt x="51" y="76"/>
                    </a:lnTo>
                    <a:close/>
                  </a:path>
                </a:pathLst>
              </a:custGeom>
              <a:solidFill>
                <a:srgbClr val="8C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8" name="Freeform 144"/>
              <p:cNvSpPr>
                <a:spLocks/>
              </p:cNvSpPr>
              <p:nvPr/>
            </p:nvSpPr>
            <p:spPr bwMode="auto">
              <a:xfrm>
                <a:off x="4664" y="2865"/>
                <a:ext cx="406" cy="482"/>
              </a:xfrm>
              <a:custGeom>
                <a:avLst/>
                <a:gdLst>
                  <a:gd name="T0" fmla="*/ 0 w 812"/>
                  <a:gd name="T1" fmla="*/ 26 h 964"/>
                  <a:gd name="T2" fmla="*/ 4 w 812"/>
                  <a:gd name="T3" fmla="*/ 30 h 964"/>
                  <a:gd name="T4" fmla="*/ 13 w 812"/>
                  <a:gd name="T5" fmla="*/ 41 h 964"/>
                  <a:gd name="T6" fmla="*/ 27 w 812"/>
                  <a:gd name="T7" fmla="*/ 62 h 964"/>
                  <a:gd name="T8" fmla="*/ 47 w 812"/>
                  <a:gd name="T9" fmla="*/ 91 h 964"/>
                  <a:gd name="T10" fmla="*/ 70 w 812"/>
                  <a:gd name="T11" fmla="*/ 125 h 964"/>
                  <a:gd name="T12" fmla="*/ 95 w 812"/>
                  <a:gd name="T13" fmla="*/ 167 h 964"/>
                  <a:gd name="T14" fmla="*/ 123 w 812"/>
                  <a:gd name="T15" fmla="*/ 216 h 964"/>
                  <a:gd name="T16" fmla="*/ 154 w 812"/>
                  <a:gd name="T17" fmla="*/ 273 h 964"/>
                  <a:gd name="T18" fmla="*/ 182 w 812"/>
                  <a:gd name="T19" fmla="*/ 336 h 964"/>
                  <a:gd name="T20" fmla="*/ 211 w 812"/>
                  <a:gd name="T21" fmla="*/ 405 h 964"/>
                  <a:gd name="T22" fmla="*/ 239 w 812"/>
                  <a:gd name="T23" fmla="*/ 479 h 964"/>
                  <a:gd name="T24" fmla="*/ 266 w 812"/>
                  <a:gd name="T25" fmla="*/ 562 h 964"/>
                  <a:gd name="T26" fmla="*/ 287 w 812"/>
                  <a:gd name="T27" fmla="*/ 650 h 964"/>
                  <a:gd name="T28" fmla="*/ 308 w 812"/>
                  <a:gd name="T29" fmla="*/ 743 h 964"/>
                  <a:gd name="T30" fmla="*/ 321 w 812"/>
                  <a:gd name="T31" fmla="*/ 842 h 964"/>
                  <a:gd name="T32" fmla="*/ 331 w 812"/>
                  <a:gd name="T33" fmla="*/ 948 h 964"/>
                  <a:gd name="T34" fmla="*/ 333 w 812"/>
                  <a:gd name="T35" fmla="*/ 950 h 964"/>
                  <a:gd name="T36" fmla="*/ 340 w 812"/>
                  <a:gd name="T37" fmla="*/ 954 h 964"/>
                  <a:gd name="T38" fmla="*/ 352 w 812"/>
                  <a:gd name="T39" fmla="*/ 958 h 964"/>
                  <a:gd name="T40" fmla="*/ 369 w 812"/>
                  <a:gd name="T41" fmla="*/ 960 h 964"/>
                  <a:gd name="T42" fmla="*/ 386 w 812"/>
                  <a:gd name="T43" fmla="*/ 962 h 964"/>
                  <a:gd name="T44" fmla="*/ 407 w 812"/>
                  <a:gd name="T45" fmla="*/ 964 h 964"/>
                  <a:gd name="T46" fmla="*/ 430 w 812"/>
                  <a:gd name="T47" fmla="*/ 964 h 964"/>
                  <a:gd name="T48" fmla="*/ 452 w 812"/>
                  <a:gd name="T49" fmla="*/ 964 h 964"/>
                  <a:gd name="T50" fmla="*/ 473 w 812"/>
                  <a:gd name="T51" fmla="*/ 964 h 964"/>
                  <a:gd name="T52" fmla="*/ 494 w 812"/>
                  <a:gd name="T53" fmla="*/ 964 h 964"/>
                  <a:gd name="T54" fmla="*/ 515 w 812"/>
                  <a:gd name="T55" fmla="*/ 962 h 964"/>
                  <a:gd name="T56" fmla="*/ 534 w 812"/>
                  <a:gd name="T57" fmla="*/ 962 h 964"/>
                  <a:gd name="T58" fmla="*/ 547 w 812"/>
                  <a:gd name="T59" fmla="*/ 962 h 964"/>
                  <a:gd name="T60" fmla="*/ 561 w 812"/>
                  <a:gd name="T61" fmla="*/ 962 h 964"/>
                  <a:gd name="T62" fmla="*/ 568 w 812"/>
                  <a:gd name="T63" fmla="*/ 962 h 964"/>
                  <a:gd name="T64" fmla="*/ 572 w 812"/>
                  <a:gd name="T65" fmla="*/ 962 h 964"/>
                  <a:gd name="T66" fmla="*/ 736 w 812"/>
                  <a:gd name="T67" fmla="*/ 945 h 964"/>
                  <a:gd name="T68" fmla="*/ 812 w 812"/>
                  <a:gd name="T69" fmla="*/ 209 h 964"/>
                  <a:gd name="T70" fmla="*/ 403 w 812"/>
                  <a:gd name="T71" fmla="*/ 117 h 964"/>
                  <a:gd name="T72" fmla="*/ 27 w 812"/>
                  <a:gd name="T73" fmla="*/ 0 h 964"/>
                  <a:gd name="T74" fmla="*/ 0 w 812"/>
                  <a:gd name="T75" fmla="*/ 26 h 964"/>
                  <a:gd name="T76" fmla="*/ 0 w 812"/>
                  <a:gd name="T77" fmla="*/ 26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2" h="964">
                    <a:moveTo>
                      <a:pt x="0" y="26"/>
                    </a:moveTo>
                    <a:lnTo>
                      <a:pt x="4" y="30"/>
                    </a:lnTo>
                    <a:lnTo>
                      <a:pt x="13" y="41"/>
                    </a:lnTo>
                    <a:lnTo>
                      <a:pt x="27" y="62"/>
                    </a:lnTo>
                    <a:lnTo>
                      <a:pt x="47" y="91"/>
                    </a:lnTo>
                    <a:lnTo>
                      <a:pt x="70" y="125"/>
                    </a:lnTo>
                    <a:lnTo>
                      <a:pt x="95" y="167"/>
                    </a:lnTo>
                    <a:lnTo>
                      <a:pt x="123" y="216"/>
                    </a:lnTo>
                    <a:lnTo>
                      <a:pt x="154" y="273"/>
                    </a:lnTo>
                    <a:lnTo>
                      <a:pt x="182" y="336"/>
                    </a:lnTo>
                    <a:lnTo>
                      <a:pt x="211" y="405"/>
                    </a:lnTo>
                    <a:lnTo>
                      <a:pt x="239" y="479"/>
                    </a:lnTo>
                    <a:lnTo>
                      <a:pt x="266" y="562"/>
                    </a:lnTo>
                    <a:lnTo>
                      <a:pt x="287" y="650"/>
                    </a:lnTo>
                    <a:lnTo>
                      <a:pt x="308" y="743"/>
                    </a:lnTo>
                    <a:lnTo>
                      <a:pt x="321" y="842"/>
                    </a:lnTo>
                    <a:lnTo>
                      <a:pt x="331" y="948"/>
                    </a:lnTo>
                    <a:lnTo>
                      <a:pt x="333" y="950"/>
                    </a:lnTo>
                    <a:lnTo>
                      <a:pt x="340" y="954"/>
                    </a:lnTo>
                    <a:lnTo>
                      <a:pt x="352" y="958"/>
                    </a:lnTo>
                    <a:lnTo>
                      <a:pt x="369" y="960"/>
                    </a:lnTo>
                    <a:lnTo>
                      <a:pt x="386" y="962"/>
                    </a:lnTo>
                    <a:lnTo>
                      <a:pt x="407" y="964"/>
                    </a:lnTo>
                    <a:lnTo>
                      <a:pt x="430" y="964"/>
                    </a:lnTo>
                    <a:lnTo>
                      <a:pt x="452" y="964"/>
                    </a:lnTo>
                    <a:lnTo>
                      <a:pt x="473" y="964"/>
                    </a:lnTo>
                    <a:lnTo>
                      <a:pt x="494" y="964"/>
                    </a:lnTo>
                    <a:lnTo>
                      <a:pt x="515" y="962"/>
                    </a:lnTo>
                    <a:lnTo>
                      <a:pt x="534" y="962"/>
                    </a:lnTo>
                    <a:lnTo>
                      <a:pt x="547" y="962"/>
                    </a:lnTo>
                    <a:lnTo>
                      <a:pt x="561" y="962"/>
                    </a:lnTo>
                    <a:lnTo>
                      <a:pt x="568" y="962"/>
                    </a:lnTo>
                    <a:lnTo>
                      <a:pt x="572" y="962"/>
                    </a:lnTo>
                    <a:lnTo>
                      <a:pt x="736" y="945"/>
                    </a:lnTo>
                    <a:lnTo>
                      <a:pt x="812" y="209"/>
                    </a:lnTo>
                    <a:lnTo>
                      <a:pt x="403" y="117"/>
                    </a:lnTo>
                    <a:lnTo>
                      <a:pt x="27" y="0"/>
                    </a:lnTo>
                    <a:lnTo>
                      <a:pt x="0" y="26"/>
                    </a:lnTo>
                    <a:lnTo>
                      <a:pt x="0" y="26"/>
                    </a:lnTo>
                    <a:close/>
                  </a:path>
                </a:pathLst>
              </a:custGeom>
              <a:solidFill>
                <a:srgbClr val="B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29" name="Freeform 145"/>
              <p:cNvSpPr>
                <a:spLocks/>
              </p:cNvSpPr>
              <p:nvPr/>
            </p:nvSpPr>
            <p:spPr bwMode="auto">
              <a:xfrm>
                <a:off x="4773" y="2727"/>
                <a:ext cx="571" cy="242"/>
              </a:xfrm>
              <a:custGeom>
                <a:avLst/>
                <a:gdLst>
                  <a:gd name="T0" fmla="*/ 662 w 1143"/>
                  <a:gd name="T1" fmla="*/ 0 h 485"/>
                  <a:gd name="T2" fmla="*/ 785 w 1143"/>
                  <a:gd name="T3" fmla="*/ 40 h 485"/>
                  <a:gd name="T4" fmla="*/ 1143 w 1143"/>
                  <a:gd name="T5" fmla="*/ 217 h 485"/>
                  <a:gd name="T6" fmla="*/ 1071 w 1143"/>
                  <a:gd name="T7" fmla="*/ 361 h 485"/>
                  <a:gd name="T8" fmla="*/ 831 w 1143"/>
                  <a:gd name="T9" fmla="*/ 445 h 485"/>
                  <a:gd name="T10" fmla="*/ 827 w 1143"/>
                  <a:gd name="T11" fmla="*/ 445 h 485"/>
                  <a:gd name="T12" fmla="*/ 822 w 1143"/>
                  <a:gd name="T13" fmla="*/ 445 h 485"/>
                  <a:gd name="T14" fmla="*/ 810 w 1143"/>
                  <a:gd name="T15" fmla="*/ 447 h 485"/>
                  <a:gd name="T16" fmla="*/ 797 w 1143"/>
                  <a:gd name="T17" fmla="*/ 450 h 485"/>
                  <a:gd name="T18" fmla="*/ 780 w 1143"/>
                  <a:gd name="T19" fmla="*/ 454 h 485"/>
                  <a:gd name="T20" fmla="*/ 761 w 1143"/>
                  <a:gd name="T21" fmla="*/ 456 h 485"/>
                  <a:gd name="T22" fmla="*/ 740 w 1143"/>
                  <a:gd name="T23" fmla="*/ 460 h 485"/>
                  <a:gd name="T24" fmla="*/ 719 w 1143"/>
                  <a:gd name="T25" fmla="*/ 466 h 485"/>
                  <a:gd name="T26" fmla="*/ 696 w 1143"/>
                  <a:gd name="T27" fmla="*/ 468 h 485"/>
                  <a:gd name="T28" fmla="*/ 675 w 1143"/>
                  <a:gd name="T29" fmla="*/ 471 h 485"/>
                  <a:gd name="T30" fmla="*/ 652 w 1143"/>
                  <a:gd name="T31" fmla="*/ 475 h 485"/>
                  <a:gd name="T32" fmla="*/ 633 w 1143"/>
                  <a:gd name="T33" fmla="*/ 479 h 485"/>
                  <a:gd name="T34" fmla="*/ 612 w 1143"/>
                  <a:gd name="T35" fmla="*/ 481 h 485"/>
                  <a:gd name="T36" fmla="*/ 597 w 1143"/>
                  <a:gd name="T37" fmla="*/ 483 h 485"/>
                  <a:gd name="T38" fmla="*/ 582 w 1143"/>
                  <a:gd name="T39" fmla="*/ 483 h 485"/>
                  <a:gd name="T40" fmla="*/ 571 w 1143"/>
                  <a:gd name="T41" fmla="*/ 485 h 485"/>
                  <a:gd name="T42" fmla="*/ 0 w 1143"/>
                  <a:gd name="T43" fmla="*/ 325 h 485"/>
                  <a:gd name="T44" fmla="*/ 124 w 1143"/>
                  <a:gd name="T45" fmla="*/ 182 h 485"/>
                  <a:gd name="T46" fmla="*/ 662 w 1143"/>
                  <a:gd name="T47" fmla="*/ 0 h 485"/>
                  <a:gd name="T48" fmla="*/ 662 w 1143"/>
                  <a:gd name="T49"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3" h="485">
                    <a:moveTo>
                      <a:pt x="662" y="0"/>
                    </a:moveTo>
                    <a:lnTo>
                      <a:pt x="785" y="40"/>
                    </a:lnTo>
                    <a:lnTo>
                      <a:pt x="1143" y="217"/>
                    </a:lnTo>
                    <a:lnTo>
                      <a:pt x="1071" y="361"/>
                    </a:lnTo>
                    <a:lnTo>
                      <a:pt x="831" y="445"/>
                    </a:lnTo>
                    <a:lnTo>
                      <a:pt x="827" y="445"/>
                    </a:lnTo>
                    <a:lnTo>
                      <a:pt x="822" y="445"/>
                    </a:lnTo>
                    <a:lnTo>
                      <a:pt x="810" y="447"/>
                    </a:lnTo>
                    <a:lnTo>
                      <a:pt x="797" y="450"/>
                    </a:lnTo>
                    <a:lnTo>
                      <a:pt x="780" y="454"/>
                    </a:lnTo>
                    <a:lnTo>
                      <a:pt x="761" y="456"/>
                    </a:lnTo>
                    <a:lnTo>
                      <a:pt x="740" y="460"/>
                    </a:lnTo>
                    <a:lnTo>
                      <a:pt x="719" y="466"/>
                    </a:lnTo>
                    <a:lnTo>
                      <a:pt x="696" y="468"/>
                    </a:lnTo>
                    <a:lnTo>
                      <a:pt x="675" y="471"/>
                    </a:lnTo>
                    <a:lnTo>
                      <a:pt x="652" y="475"/>
                    </a:lnTo>
                    <a:lnTo>
                      <a:pt x="633" y="479"/>
                    </a:lnTo>
                    <a:lnTo>
                      <a:pt x="612" y="481"/>
                    </a:lnTo>
                    <a:lnTo>
                      <a:pt x="597" y="483"/>
                    </a:lnTo>
                    <a:lnTo>
                      <a:pt x="582" y="483"/>
                    </a:lnTo>
                    <a:lnTo>
                      <a:pt x="571" y="485"/>
                    </a:lnTo>
                    <a:lnTo>
                      <a:pt x="0" y="325"/>
                    </a:lnTo>
                    <a:lnTo>
                      <a:pt x="124" y="182"/>
                    </a:lnTo>
                    <a:lnTo>
                      <a:pt x="662" y="0"/>
                    </a:lnTo>
                    <a:lnTo>
                      <a:pt x="662" y="0"/>
                    </a:lnTo>
                    <a:close/>
                  </a:path>
                </a:pathLst>
              </a:custGeom>
              <a:solidFill>
                <a:srgbClr val="FF1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0" name="Freeform 146"/>
              <p:cNvSpPr>
                <a:spLocks/>
              </p:cNvSpPr>
              <p:nvPr/>
            </p:nvSpPr>
            <p:spPr bwMode="auto">
              <a:xfrm>
                <a:off x="4652" y="2747"/>
                <a:ext cx="407" cy="222"/>
              </a:xfrm>
              <a:custGeom>
                <a:avLst/>
                <a:gdLst>
                  <a:gd name="T0" fmla="*/ 511 w 814"/>
                  <a:gd name="T1" fmla="*/ 0 h 445"/>
                  <a:gd name="T2" fmla="*/ 481 w 814"/>
                  <a:gd name="T3" fmla="*/ 0 h 445"/>
                  <a:gd name="T4" fmla="*/ 426 w 814"/>
                  <a:gd name="T5" fmla="*/ 5 h 445"/>
                  <a:gd name="T6" fmla="*/ 355 w 814"/>
                  <a:gd name="T7" fmla="*/ 19 h 445"/>
                  <a:gd name="T8" fmla="*/ 274 w 814"/>
                  <a:gd name="T9" fmla="*/ 44 h 445"/>
                  <a:gd name="T10" fmla="*/ 188 w 814"/>
                  <a:gd name="T11" fmla="*/ 82 h 445"/>
                  <a:gd name="T12" fmla="*/ 104 w 814"/>
                  <a:gd name="T13" fmla="*/ 139 h 445"/>
                  <a:gd name="T14" fmla="*/ 30 w 814"/>
                  <a:gd name="T15" fmla="*/ 215 h 445"/>
                  <a:gd name="T16" fmla="*/ 4 w 814"/>
                  <a:gd name="T17" fmla="*/ 264 h 445"/>
                  <a:gd name="T18" fmla="*/ 28 w 814"/>
                  <a:gd name="T19" fmla="*/ 279 h 445"/>
                  <a:gd name="T20" fmla="*/ 84 w 814"/>
                  <a:gd name="T21" fmla="*/ 308 h 445"/>
                  <a:gd name="T22" fmla="*/ 163 w 814"/>
                  <a:gd name="T23" fmla="*/ 342 h 445"/>
                  <a:gd name="T24" fmla="*/ 266 w 814"/>
                  <a:gd name="T25" fmla="*/ 376 h 445"/>
                  <a:gd name="T26" fmla="*/ 395 w 814"/>
                  <a:gd name="T27" fmla="*/ 409 h 445"/>
                  <a:gd name="T28" fmla="*/ 545 w 814"/>
                  <a:gd name="T29" fmla="*/ 433 h 445"/>
                  <a:gd name="T30" fmla="*/ 718 w 814"/>
                  <a:gd name="T31" fmla="*/ 445 h 445"/>
                  <a:gd name="T32" fmla="*/ 812 w 814"/>
                  <a:gd name="T33" fmla="*/ 441 h 445"/>
                  <a:gd name="T34" fmla="*/ 814 w 814"/>
                  <a:gd name="T35" fmla="*/ 429 h 445"/>
                  <a:gd name="T36" fmla="*/ 812 w 814"/>
                  <a:gd name="T37" fmla="*/ 418 h 445"/>
                  <a:gd name="T38" fmla="*/ 808 w 814"/>
                  <a:gd name="T39" fmla="*/ 407 h 445"/>
                  <a:gd name="T40" fmla="*/ 798 w 814"/>
                  <a:gd name="T41" fmla="*/ 391 h 445"/>
                  <a:gd name="T42" fmla="*/ 783 w 814"/>
                  <a:gd name="T43" fmla="*/ 376 h 445"/>
                  <a:gd name="T44" fmla="*/ 760 w 814"/>
                  <a:gd name="T45" fmla="*/ 361 h 445"/>
                  <a:gd name="T46" fmla="*/ 511 w 814"/>
                  <a:gd name="T47" fmla="*/ 334 h 445"/>
                  <a:gd name="T48" fmla="*/ 504 w 814"/>
                  <a:gd name="T49" fmla="*/ 333 h 445"/>
                  <a:gd name="T50" fmla="*/ 483 w 814"/>
                  <a:gd name="T51" fmla="*/ 327 h 445"/>
                  <a:gd name="T52" fmla="*/ 452 w 814"/>
                  <a:gd name="T53" fmla="*/ 319 h 445"/>
                  <a:gd name="T54" fmla="*/ 418 w 814"/>
                  <a:gd name="T55" fmla="*/ 312 h 445"/>
                  <a:gd name="T56" fmla="*/ 382 w 814"/>
                  <a:gd name="T57" fmla="*/ 302 h 445"/>
                  <a:gd name="T58" fmla="*/ 350 w 814"/>
                  <a:gd name="T59" fmla="*/ 293 h 445"/>
                  <a:gd name="T60" fmla="*/ 325 w 814"/>
                  <a:gd name="T61" fmla="*/ 285 h 445"/>
                  <a:gd name="T62" fmla="*/ 312 w 814"/>
                  <a:gd name="T63" fmla="*/ 279 h 445"/>
                  <a:gd name="T64" fmla="*/ 523 w 814"/>
                  <a:gd name="T65" fmla="*/ 104 h 445"/>
                  <a:gd name="T66" fmla="*/ 515 w 814"/>
                  <a:gd name="T67"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4" h="445">
                    <a:moveTo>
                      <a:pt x="515" y="0"/>
                    </a:moveTo>
                    <a:lnTo>
                      <a:pt x="511" y="0"/>
                    </a:lnTo>
                    <a:lnTo>
                      <a:pt x="500" y="0"/>
                    </a:lnTo>
                    <a:lnTo>
                      <a:pt x="481" y="0"/>
                    </a:lnTo>
                    <a:lnTo>
                      <a:pt x="456" y="4"/>
                    </a:lnTo>
                    <a:lnTo>
                      <a:pt x="426" y="5"/>
                    </a:lnTo>
                    <a:lnTo>
                      <a:pt x="393" y="11"/>
                    </a:lnTo>
                    <a:lnTo>
                      <a:pt x="355" y="19"/>
                    </a:lnTo>
                    <a:lnTo>
                      <a:pt x="317" y="30"/>
                    </a:lnTo>
                    <a:lnTo>
                      <a:pt x="274" y="44"/>
                    </a:lnTo>
                    <a:lnTo>
                      <a:pt x="232" y="61"/>
                    </a:lnTo>
                    <a:lnTo>
                      <a:pt x="188" y="82"/>
                    </a:lnTo>
                    <a:lnTo>
                      <a:pt x="146" y="108"/>
                    </a:lnTo>
                    <a:lnTo>
                      <a:pt x="104" y="139"/>
                    </a:lnTo>
                    <a:lnTo>
                      <a:pt x="66" y="173"/>
                    </a:lnTo>
                    <a:lnTo>
                      <a:pt x="30" y="215"/>
                    </a:lnTo>
                    <a:lnTo>
                      <a:pt x="0" y="262"/>
                    </a:lnTo>
                    <a:lnTo>
                      <a:pt x="4" y="264"/>
                    </a:lnTo>
                    <a:lnTo>
                      <a:pt x="13" y="270"/>
                    </a:lnTo>
                    <a:lnTo>
                      <a:pt x="28" y="279"/>
                    </a:lnTo>
                    <a:lnTo>
                      <a:pt x="53" y="293"/>
                    </a:lnTo>
                    <a:lnTo>
                      <a:pt x="84" y="308"/>
                    </a:lnTo>
                    <a:lnTo>
                      <a:pt x="120" y="323"/>
                    </a:lnTo>
                    <a:lnTo>
                      <a:pt x="163" y="342"/>
                    </a:lnTo>
                    <a:lnTo>
                      <a:pt x="213" y="361"/>
                    </a:lnTo>
                    <a:lnTo>
                      <a:pt x="266" y="376"/>
                    </a:lnTo>
                    <a:lnTo>
                      <a:pt x="329" y="395"/>
                    </a:lnTo>
                    <a:lnTo>
                      <a:pt x="395" y="409"/>
                    </a:lnTo>
                    <a:lnTo>
                      <a:pt x="468" y="424"/>
                    </a:lnTo>
                    <a:lnTo>
                      <a:pt x="545" y="433"/>
                    </a:lnTo>
                    <a:lnTo>
                      <a:pt x="629" y="441"/>
                    </a:lnTo>
                    <a:lnTo>
                      <a:pt x="718" y="445"/>
                    </a:lnTo>
                    <a:lnTo>
                      <a:pt x="812" y="445"/>
                    </a:lnTo>
                    <a:lnTo>
                      <a:pt x="812" y="441"/>
                    </a:lnTo>
                    <a:lnTo>
                      <a:pt x="814" y="435"/>
                    </a:lnTo>
                    <a:lnTo>
                      <a:pt x="814" y="429"/>
                    </a:lnTo>
                    <a:lnTo>
                      <a:pt x="814" y="426"/>
                    </a:lnTo>
                    <a:lnTo>
                      <a:pt x="812" y="418"/>
                    </a:lnTo>
                    <a:lnTo>
                      <a:pt x="812" y="414"/>
                    </a:lnTo>
                    <a:lnTo>
                      <a:pt x="808" y="407"/>
                    </a:lnTo>
                    <a:lnTo>
                      <a:pt x="806" y="399"/>
                    </a:lnTo>
                    <a:lnTo>
                      <a:pt x="798" y="391"/>
                    </a:lnTo>
                    <a:lnTo>
                      <a:pt x="793" y="386"/>
                    </a:lnTo>
                    <a:lnTo>
                      <a:pt x="783" y="376"/>
                    </a:lnTo>
                    <a:lnTo>
                      <a:pt x="774" y="371"/>
                    </a:lnTo>
                    <a:lnTo>
                      <a:pt x="760" y="361"/>
                    </a:lnTo>
                    <a:lnTo>
                      <a:pt x="745" y="355"/>
                    </a:lnTo>
                    <a:lnTo>
                      <a:pt x="511" y="334"/>
                    </a:lnTo>
                    <a:lnTo>
                      <a:pt x="507" y="333"/>
                    </a:lnTo>
                    <a:lnTo>
                      <a:pt x="504" y="333"/>
                    </a:lnTo>
                    <a:lnTo>
                      <a:pt x="494" y="329"/>
                    </a:lnTo>
                    <a:lnTo>
                      <a:pt x="483" y="327"/>
                    </a:lnTo>
                    <a:lnTo>
                      <a:pt x="468" y="323"/>
                    </a:lnTo>
                    <a:lnTo>
                      <a:pt x="452" y="319"/>
                    </a:lnTo>
                    <a:lnTo>
                      <a:pt x="435" y="315"/>
                    </a:lnTo>
                    <a:lnTo>
                      <a:pt x="418" y="312"/>
                    </a:lnTo>
                    <a:lnTo>
                      <a:pt x="399" y="308"/>
                    </a:lnTo>
                    <a:lnTo>
                      <a:pt x="382" y="302"/>
                    </a:lnTo>
                    <a:lnTo>
                      <a:pt x="365" y="296"/>
                    </a:lnTo>
                    <a:lnTo>
                      <a:pt x="350" y="293"/>
                    </a:lnTo>
                    <a:lnTo>
                      <a:pt x="336" y="289"/>
                    </a:lnTo>
                    <a:lnTo>
                      <a:pt x="325" y="285"/>
                    </a:lnTo>
                    <a:lnTo>
                      <a:pt x="317" y="281"/>
                    </a:lnTo>
                    <a:lnTo>
                      <a:pt x="312" y="279"/>
                    </a:lnTo>
                    <a:lnTo>
                      <a:pt x="302" y="198"/>
                    </a:lnTo>
                    <a:lnTo>
                      <a:pt x="523" y="104"/>
                    </a:lnTo>
                    <a:lnTo>
                      <a:pt x="515" y="0"/>
                    </a:lnTo>
                    <a:lnTo>
                      <a:pt x="515" y="0"/>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1" name="Freeform 147"/>
              <p:cNvSpPr>
                <a:spLocks/>
              </p:cNvSpPr>
              <p:nvPr/>
            </p:nvSpPr>
            <p:spPr bwMode="auto">
              <a:xfrm>
                <a:off x="5106" y="1252"/>
                <a:ext cx="83" cy="265"/>
              </a:xfrm>
              <a:custGeom>
                <a:avLst/>
                <a:gdLst>
                  <a:gd name="T0" fmla="*/ 0 w 165"/>
                  <a:gd name="T1" fmla="*/ 424 h 528"/>
                  <a:gd name="T2" fmla="*/ 22 w 165"/>
                  <a:gd name="T3" fmla="*/ 293 h 528"/>
                  <a:gd name="T4" fmla="*/ 165 w 165"/>
                  <a:gd name="T5" fmla="*/ 0 h 528"/>
                  <a:gd name="T6" fmla="*/ 165 w 165"/>
                  <a:gd name="T7" fmla="*/ 42 h 528"/>
                  <a:gd name="T8" fmla="*/ 72 w 165"/>
                  <a:gd name="T9" fmla="*/ 528 h 528"/>
                  <a:gd name="T10" fmla="*/ 0 w 165"/>
                  <a:gd name="T11" fmla="*/ 424 h 528"/>
                  <a:gd name="T12" fmla="*/ 0 w 165"/>
                  <a:gd name="T13" fmla="*/ 424 h 528"/>
                </a:gdLst>
                <a:ahLst/>
                <a:cxnLst>
                  <a:cxn ang="0">
                    <a:pos x="T0" y="T1"/>
                  </a:cxn>
                  <a:cxn ang="0">
                    <a:pos x="T2" y="T3"/>
                  </a:cxn>
                  <a:cxn ang="0">
                    <a:pos x="T4" y="T5"/>
                  </a:cxn>
                  <a:cxn ang="0">
                    <a:pos x="T6" y="T7"/>
                  </a:cxn>
                  <a:cxn ang="0">
                    <a:pos x="T8" y="T9"/>
                  </a:cxn>
                  <a:cxn ang="0">
                    <a:pos x="T10" y="T11"/>
                  </a:cxn>
                  <a:cxn ang="0">
                    <a:pos x="T12" y="T13"/>
                  </a:cxn>
                </a:cxnLst>
                <a:rect l="0" t="0" r="r" b="b"/>
                <a:pathLst>
                  <a:path w="165" h="528">
                    <a:moveTo>
                      <a:pt x="0" y="424"/>
                    </a:moveTo>
                    <a:lnTo>
                      <a:pt x="22" y="293"/>
                    </a:lnTo>
                    <a:lnTo>
                      <a:pt x="165" y="0"/>
                    </a:lnTo>
                    <a:lnTo>
                      <a:pt x="165" y="42"/>
                    </a:lnTo>
                    <a:lnTo>
                      <a:pt x="72" y="528"/>
                    </a:lnTo>
                    <a:lnTo>
                      <a:pt x="0" y="424"/>
                    </a:lnTo>
                    <a:lnTo>
                      <a:pt x="0" y="424"/>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2" name="Freeform 148"/>
              <p:cNvSpPr>
                <a:spLocks/>
              </p:cNvSpPr>
              <p:nvPr/>
            </p:nvSpPr>
            <p:spPr bwMode="auto">
              <a:xfrm>
                <a:off x="4848" y="1373"/>
                <a:ext cx="320" cy="796"/>
              </a:xfrm>
              <a:custGeom>
                <a:avLst/>
                <a:gdLst>
                  <a:gd name="T0" fmla="*/ 130 w 639"/>
                  <a:gd name="T1" fmla="*/ 0 h 1592"/>
                  <a:gd name="T2" fmla="*/ 145 w 639"/>
                  <a:gd name="T3" fmla="*/ 215 h 1592"/>
                  <a:gd name="T4" fmla="*/ 0 w 639"/>
                  <a:gd name="T5" fmla="*/ 833 h 1592"/>
                  <a:gd name="T6" fmla="*/ 101 w 639"/>
                  <a:gd name="T7" fmla="*/ 1229 h 1592"/>
                  <a:gd name="T8" fmla="*/ 210 w 639"/>
                  <a:gd name="T9" fmla="*/ 1506 h 1592"/>
                  <a:gd name="T10" fmla="*/ 278 w 639"/>
                  <a:gd name="T11" fmla="*/ 1552 h 1592"/>
                  <a:gd name="T12" fmla="*/ 445 w 639"/>
                  <a:gd name="T13" fmla="*/ 1592 h 1592"/>
                  <a:gd name="T14" fmla="*/ 299 w 639"/>
                  <a:gd name="T15" fmla="*/ 1248 h 1592"/>
                  <a:gd name="T16" fmla="*/ 307 w 639"/>
                  <a:gd name="T17" fmla="*/ 1172 h 1592"/>
                  <a:gd name="T18" fmla="*/ 419 w 639"/>
                  <a:gd name="T19" fmla="*/ 1038 h 1592"/>
                  <a:gd name="T20" fmla="*/ 491 w 639"/>
                  <a:gd name="T21" fmla="*/ 727 h 1592"/>
                  <a:gd name="T22" fmla="*/ 578 w 639"/>
                  <a:gd name="T23" fmla="*/ 812 h 1592"/>
                  <a:gd name="T24" fmla="*/ 639 w 639"/>
                  <a:gd name="T25" fmla="*/ 812 h 1592"/>
                  <a:gd name="T26" fmla="*/ 607 w 639"/>
                  <a:gd name="T27" fmla="*/ 654 h 1592"/>
                  <a:gd name="T28" fmla="*/ 516 w 639"/>
                  <a:gd name="T29" fmla="*/ 611 h 1592"/>
                  <a:gd name="T30" fmla="*/ 554 w 639"/>
                  <a:gd name="T31" fmla="*/ 455 h 1592"/>
                  <a:gd name="T32" fmla="*/ 495 w 639"/>
                  <a:gd name="T33" fmla="*/ 331 h 1592"/>
                  <a:gd name="T34" fmla="*/ 447 w 639"/>
                  <a:gd name="T35" fmla="*/ 567 h 1592"/>
                  <a:gd name="T36" fmla="*/ 360 w 639"/>
                  <a:gd name="T37" fmla="*/ 552 h 1592"/>
                  <a:gd name="T38" fmla="*/ 413 w 639"/>
                  <a:gd name="T39" fmla="*/ 614 h 1592"/>
                  <a:gd name="T40" fmla="*/ 335 w 639"/>
                  <a:gd name="T41" fmla="*/ 824 h 1592"/>
                  <a:gd name="T42" fmla="*/ 210 w 639"/>
                  <a:gd name="T43" fmla="*/ 571 h 1592"/>
                  <a:gd name="T44" fmla="*/ 227 w 639"/>
                  <a:gd name="T45" fmla="*/ 234 h 1592"/>
                  <a:gd name="T46" fmla="*/ 147 w 639"/>
                  <a:gd name="T47" fmla="*/ 8 h 1592"/>
                  <a:gd name="T48" fmla="*/ 130 w 639"/>
                  <a:gd name="T49" fmla="*/ 0 h 1592"/>
                  <a:gd name="T50" fmla="*/ 130 w 639"/>
                  <a:gd name="T51" fmla="*/ 0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9" h="1592">
                    <a:moveTo>
                      <a:pt x="130" y="0"/>
                    </a:moveTo>
                    <a:lnTo>
                      <a:pt x="145" y="215"/>
                    </a:lnTo>
                    <a:lnTo>
                      <a:pt x="0" y="833"/>
                    </a:lnTo>
                    <a:lnTo>
                      <a:pt x="101" y="1229"/>
                    </a:lnTo>
                    <a:lnTo>
                      <a:pt x="210" y="1506"/>
                    </a:lnTo>
                    <a:lnTo>
                      <a:pt x="278" y="1552"/>
                    </a:lnTo>
                    <a:lnTo>
                      <a:pt x="445" y="1592"/>
                    </a:lnTo>
                    <a:lnTo>
                      <a:pt x="299" y="1248"/>
                    </a:lnTo>
                    <a:lnTo>
                      <a:pt x="307" y="1172"/>
                    </a:lnTo>
                    <a:lnTo>
                      <a:pt x="419" y="1038"/>
                    </a:lnTo>
                    <a:lnTo>
                      <a:pt x="491" y="727"/>
                    </a:lnTo>
                    <a:lnTo>
                      <a:pt x="578" y="812"/>
                    </a:lnTo>
                    <a:lnTo>
                      <a:pt x="639" y="812"/>
                    </a:lnTo>
                    <a:lnTo>
                      <a:pt x="607" y="654"/>
                    </a:lnTo>
                    <a:lnTo>
                      <a:pt x="516" y="611"/>
                    </a:lnTo>
                    <a:lnTo>
                      <a:pt x="554" y="455"/>
                    </a:lnTo>
                    <a:lnTo>
                      <a:pt x="495" y="331"/>
                    </a:lnTo>
                    <a:lnTo>
                      <a:pt x="447" y="567"/>
                    </a:lnTo>
                    <a:lnTo>
                      <a:pt x="360" y="552"/>
                    </a:lnTo>
                    <a:lnTo>
                      <a:pt x="413" y="614"/>
                    </a:lnTo>
                    <a:lnTo>
                      <a:pt x="335" y="824"/>
                    </a:lnTo>
                    <a:lnTo>
                      <a:pt x="210" y="571"/>
                    </a:lnTo>
                    <a:lnTo>
                      <a:pt x="227" y="234"/>
                    </a:lnTo>
                    <a:lnTo>
                      <a:pt x="147" y="8"/>
                    </a:lnTo>
                    <a:lnTo>
                      <a:pt x="130" y="0"/>
                    </a:lnTo>
                    <a:lnTo>
                      <a:pt x="13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3" name="Freeform 149"/>
              <p:cNvSpPr>
                <a:spLocks/>
              </p:cNvSpPr>
              <p:nvPr/>
            </p:nvSpPr>
            <p:spPr bwMode="auto">
              <a:xfrm>
                <a:off x="4790" y="1308"/>
                <a:ext cx="100" cy="360"/>
              </a:xfrm>
              <a:custGeom>
                <a:avLst/>
                <a:gdLst>
                  <a:gd name="T0" fmla="*/ 186 w 199"/>
                  <a:gd name="T1" fmla="*/ 502 h 721"/>
                  <a:gd name="T2" fmla="*/ 131 w 199"/>
                  <a:gd name="T3" fmla="*/ 346 h 721"/>
                  <a:gd name="T4" fmla="*/ 131 w 199"/>
                  <a:gd name="T5" fmla="*/ 0 h 721"/>
                  <a:gd name="T6" fmla="*/ 0 w 199"/>
                  <a:gd name="T7" fmla="*/ 428 h 721"/>
                  <a:gd name="T8" fmla="*/ 161 w 199"/>
                  <a:gd name="T9" fmla="*/ 721 h 721"/>
                  <a:gd name="T10" fmla="*/ 199 w 199"/>
                  <a:gd name="T11" fmla="*/ 569 h 721"/>
                  <a:gd name="T12" fmla="*/ 186 w 199"/>
                  <a:gd name="T13" fmla="*/ 502 h 721"/>
                  <a:gd name="T14" fmla="*/ 186 w 199"/>
                  <a:gd name="T15" fmla="*/ 502 h 7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9" h="721">
                    <a:moveTo>
                      <a:pt x="186" y="502"/>
                    </a:moveTo>
                    <a:lnTo>
                      <a:pt x="131" y="346"/>
                    </a:lnTo>
                    <a:lnTo>
                      <a:pt x="131" y="0"/>
                    </a:lnTo>
                    <a:lnTo>
                      <a:pt x="0" y="428"/>
                    </a:lnTo>
                    <a:lnTo>
                      <a:pt x="161" y="721"/>
                    </a:lnTo>
                    <a:lnTo>
                      <a:pt x="199" y="569"/>
                    </a:lnTo>
                    <a:lnTo>
                      <a:pt x="186" y="502"/>
                    </a:lnTo>
                    <a:lnTo>
                      <a:pt x="186" y="502"/>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4" name="Freeform 150"/>
              <p:cNvSpPr>
                <a:spLocks/>
              </p:cNvSpPr>
              <p:nvPr/>
            </p:nvSpPr>
            <p:spPr bwMode="auto">
              <a:xfrm>
                <a:off x="4940" y="1490"/>
                <a:ext cx="103" cy="454"/>
              </a:xfrm>
              <a:custGeom>
                <a:avLst/>
                <a:gdLst>
                  <a:gd name="T0" fmla="*/ 80 w 205"/>
                  <a:gd name="T1" fmla="*/ 907 h 907"/>
                  <a:gd name="T2" fmla="*/ 142 w 205"/>
                  <a:gd name="T3" fmla="*/ 804 h 907"/>
                  <a:gd name="T4" fmla="*/ 133 w 205"/>
                  <a:gd name="T5" fmla="*/ 411 h 907"/>
                  <a:gd name="T6" fmla="*/ 205 w 205"/>
                  <a:gd name="T7" fmla="*/ 116 h 907"/>
                  <a:gd name="T8" fmla="*/ 199 w 205"/>
                  <a:gd name="T9" fmla="*/ 0 h 907"/>
                  <a:gd name="T10" fmla="*/ 23 w 205"/>
                  <a:gd name="T11" fmla="*/ 302 h 907"/>
                  <a:gd name="T12" fmla="*/ 0 w 205"/>
                  <a:gd name="T13" fmla="*/ 719 h 907"/>
                  <a:gd name="T14" fmla="*/ 80 w 205"/>
                  <a:gd name="T15" fmla="*/ 907 h 907"/>
                  <a:gd name="T16" fmla="*/ 80 w 205"/>
                  <a:gd name="T17" fmla="*/ 907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907">
                    <a:moveTo>
                      <a:pt x="80" y="907"/>
                    </a:moveTo>
                    <a:lnTo>
                      <a:pt x="142" y="804"/>
                    </a:lnTo>
                    <a:lnTo>
                      <a:pt x="133" y="411"/>
                    </a:lnTo>
                    <a:lnTo>
                      <a:pt x="205" y="116"/>
                    </a:lnTo>
                    <a:lnTo>
                      <a:pt x="199" y="0"/>
                    </a:lnTo>
                    <a:lnTo>
                      <a:pt x="23" y="302"/>
                    </a:lnTo>
                    <a:lnTo>
                      <a:pt x="0" y="719"/>
                    </a:lnTo>
                    <a:lnTo>
                      <a:pt x="80" y="907"/>
                    </a:lnTo>
                    <a:lnTo>
                      <a:pt x="80" y="90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5" name="Freeform 151"/>
              <p:cNvSpPr>
                <a:spLocks/>
              </p:cNvSpPr>
              <p:nvPr/>
            </p:nvSpPr>
            <p:spPr bwMode="auto">
              <a:xfrm>
                <a:off x="5035" y="1650"/>
                <a:ext cx="291" cy="509"/>
              </a:xfrm>
              <a:custGeom>
                <a:avLst/>
                <a:gdLst>
                  <a:gd name="T0" fmla="*/ 125 w 582"/>
                  <a:gd name="T1" fmla="*/ 483 h 1019"/>
                  <a:gd name="T2" fmla="*/ 312 w 582"/>
                  <a:gd name="T3" fmla="*/ 437 h 1019"/>
                  <a:gd name="T4" fmla="*/ 441 w 582"/>
                  <a:gd name="T5" fmla="*/ 186 h 1019"/>
                  <a:gd name="T6" fmla="*/ 536 w 582"/>
                  <a:gd name="T7" fmla="*/ 0 h 1019"/>
                  <a:gd name="T8" fmla="*/ 582 w 582"/>
                  <a:gd name="T9" fmla="*/ 114 h 1019"/>
                  <a:gd name="T10" fmla="*/ 553 w 582"/>
                  <a:gd name="T11" fmla="*/ 233 h 1019"/>
                  <a:gd name="T12" fmla="*/ 479 w 582"/>
                  <a:gd name="T13" fmla="*/ 418 h 1019"/>
                  <a:gd name="T14" fmla="*/ 443 w 582"/>
                  <a:gd name="T15" fmla="*/ 418 h 1019"/>
                  <a:gd name="T16" fmla="*/ 255 w 582"/>
                  <a:gd name="T17" fmla="*/ 773 h 1019"/>
                  <a:gd name="T18" fmla="*/ 91 w 582"/>
                  <a:gd name="T19" fmla="*/ 1019 h 1019"/>
                  <a:gd name="T20" fmla="*/ 0 w 582"/>
                  <a:gd name="T21" fmla="*/ 810 h 1019"/>
                  <a:gd name="T22" fmla="*/ 125 w 582"/>
                  <a:gd name="T23" fmla="*/ 483 h 1019"/>
                  <a:gd name="T24" fmla="*/ 125 w 582"/>
                  <a:gd name="T25" fmla="*/ 483 h 10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2" h="1019">
                    <a:moveTo>
                      <a:pt x="125" y="483"/>
                    </a:moveTo>
                    <a:lnTo>
                      <a:pt x="312" y="437"/>
                    </a:lnTo>
                    <a:lnTo>
                      <a:pt x="441" y="186"/>
                    </a:lnTo>
                    <a:lnTo>
                      <a:pt x="536" y="0"/>
                    </a:lnTo>
                    <a:lnTo>
                      <a:pt x="582" y="114"/>
                    </a:lnTo>
                    <a:lnTo>
                      <a:pt x="553" y="233"/>
                    </a:lnTo>
                    <a:lnTo>
                      <a:pt x="479" y="418"/>
                    </a:lnTo>
                    <a:lnTo>
                      <a:pt x="443" y="418"/>
                    </a:lnTo>
                    <a:lnTo>
                      <a:pt x="255" y="773"/>
                    </a:lnTo>
                    <a:lnTo>
                      <a:pt x="91" y="1019"/>
                    </a:lnTo>
                    <a:lnTo>
                      <a:pt x="0" y="810"/>
                    </a:lnTo>
                    <a:lnTo>
                      <a:pt x="125" y="483"/>
                    </a:lnTo>
                    <a:lnTo>
                      <a:pt x="125" y="483"/>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6" name="Freeform 152"/>
              <p:cNvSpPr>
                <a:spLocks/>
              </p:cNvSpPr>
              <p:nvPr/>
            </p:nvSpPr>
            <p:spPr bwMode="auto">
              <a:xfrm>
                <a:off x="4994" y="1781"/>
                <a:ext cx="147" cy="257"/>
              </a:xfrm>
              <a:custGeom>
                <a:avLst/>
                <a:gdLst>
                  <a:gd name="T0" fmla="*/ 0 w 295"/>
                  <a:gd name="T1" fmla="*/ 367 h 513"/>
                  <a:gd name="T2" fmla="*/ 118 w 295"/>
                  <a:gd name="T3" fmla="*/ 236 h 513"/>
                  <a:gd name="T4" fmla="*/ 278 w 295"/>
                  <a:gd name="T5" fmla="*/ 0 h 513"/>
                  <a:gd name="T6" fmla="*/ 295 w 295"/>
                  <a:gd name="T7" fmla="*/ 27 h 513"/>
                  <a:gd name="T8" fmla="*/ 177 w 295"/>
                  <a:gd name="T9" fmla="*/ 329 h 513"/>
                  <a:gd name="T10" fmla="*/ 54 w 295"/>
                  <a:gd name="T11" fmla="*/ 513 h 513"/>
                  <a:gd name="T12" fmla="*/ 0 w 295"/>
                  <a:gd name="T13" fmla="*/ 367 h 513"/>
                  <a:gd name="T14" fmla="*/ 0 w 295"/>
                  <a:gd name="T15" fmla="*/ 367 h 5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5" h="513">
                    <a:moveTo>
                      <a:pt x="0" y="367"/>
                    </a:moveTo>
                    <a:lnTo>
                      <a:pt x="118" y="236"/>
                    </a:lnTo>
                    <a:lnTo>
                      <a:pt x="278" y="0"/>
                    </a:lnTo>
                    <a:lnTo>
                      <a:pt x="295" y="27"/>
                    </a:lnTo>
                    <a:lnTo>
                      <a:pt x="177" y="329"/>
                    </a:lnTo>
                    <a:lnTo>
                      <a:pt x="54" y="513"/>
                    </a:lnTo>
                    <a:lnTo>
                      <a:pt x="0" y="367"/>
                    </a:lnTo>
                    <a:lnTo>
                      <a:pt x="0" y="36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7" name="Freeform 153"/>
              <p:cNvSpPr>
                <a:spLocks/>
              </p:cNvSpPr>
              <p:nvPr/>
            </p:nvSpPr>
            <p:spPr bwMode="auto">
              <a:xfrm>
                <a:off x="5039" y="1413"/>
                <a:ext cx="209" cy="758"/>
              </a:xfrm>
              <a:custGeom>
                <a:avLst/>
                <a:gdLst>
                  <a:gd name="T0" fmla="*/ 0 w 418"/>
                  <a:gd name="T1" fmla="*/ 1325 h 1516"/>
                  <a:gd name="T2" fmla="*/ 148 w 418"/>
                  <a:gd name="T3" fmla="*/ 1156 h 1516"/>
                  <a:gd name="T4" fmla="*/ 247 w 418"/>
                  <a:gd name="T5" fmla="*/ 951 h 1516"/>
                  <a:gd name="T6" fmla="*/ 251 w 418"/>
                  <a:gd name="T7" fmla="*/ 772 h 1516"/>
                  <a:gd name="T8" fmla="*/ 193 w 418"/>
                  <a:gd name="T9" fmla="*/ 441 h 1516"/>
                  <a:gd name="T10" fmla="*/ 51 w 418"/>
                  <a:gd name="T11" fmla="*/ 0 h 1516"/>
                  <a:gd name="T12" fmla="*/ 97 w 418"/>
                  <a:gd name="T13" fmla="*/ 53 h 1516"/>
                  <a:gd name="T14" fmla="*/ 270 w 418"/>
                  <a:gd name="T15" fmla="*/ 314 h 1516"/>
                  <a:gd name="T16" fmla="*/ 365 w 418"/>
                  <a:gd name="T17" fmla="*/ 553 h 1516"/>
                  <a:gd name="T18" fmla="*/ 418 w 418"/>
                  <a:gd name="T19" fmla="*/ 880 h 1516"/>
                  <a:gd name="T20" fmla="*/ 378 w 418"/>
                  <a:gd name="T21" fmla="*/ 1019 h 1516"/>
                  <a:gd name="T22" fmla="*/ 142 w 418"/>
                  <a:gd name="T23" fmla="*/ 1436 h 1516"/>
                  <a:gd name="T24" fmla="*/ 72 w 418"/>
                  <a:gd name="T25" fmla="*/ 1516 h 1516"/>
                  <a:gd name="T26" fmla="*/ 0 w 418"/>
                  <a:gd name="T27" fmla="*/ 1325 h 1516"/>
                  <a:gd name="T28" fmla="*/ 0 w 418"/>
                  <a:gd name="T29" fmla="*/ 1325 h 1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8" h="1516">
                    <a:moveTo>
                      <a:pt x="0" y="1325"/>
                    </a:moveTo>
                    <a:lnTo>
                      <a:pt x="148" y="1156"/>
                    </a:lnTo>
                    <a:lnTo>
                      <a:pt x="247" y="951"/>
                    </a:lnTo>
                    <a:lnTo>
                      <a:pt x="251" y="772"/>
                    </a:lnTo>
                    <a:lnTo>
                      <a:pt x="193" y="441"/>
                    </a:lnTo>
                    <a:lnTo>
                      <a:pt x="51" y="0"/>
                    </a:lnTo>
                    <a:lnTo>
                      <a:pt x="97" y="53"/>
                    </a:lnTo>
                    <a:lnTo>
                      <a:pt x="270" y="314"/>
                    </a:lnTo>
                    <a:lnTo>
                      <a:pt x="365" y="553"/>
                    </a:lnTo>
                    <a:lnTo>
                      <a:pt x="418" y="880"/>
                    </a:lnTo>
                    <a:lnTo>
                      <a:pt x="378" y="1019"/>
                    </a:lnTo>
                    <a:lnTo>
                      <a:pt x="142" y="1436"/>
                    </a:lnTo>
                    <a:lnTo>
                      <a:pt x="72" y="1516"/>
                    </a:lnTo>
                    <a:lnTo>
                      <a:pt x="0" y="1325"/>
                    </a:lnTo>
                    <a:lnTo>
                      <a:pt x="0" y="132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8" name="Freeform 154"/>
              <p:cNvSpPr>
                <a:spLocks/>
              </p:cNvSpPr>
              <p:nvPr/>
            </p:nvSpPr>
            <p:spPr bwMode="auto">
              <a:xfrm>
                <a:off x="4713" y="1754"/>
                <a:ext cx="250" cy="410"/>
              </a:xfrm>
              <a:custGeom>
                <a:avLst/>
                <a:gdLst>
                  <a:gd name="T0" fmla="*/ 57 w 500"/>
                  <a:gd name="T1" fmla="*/ 0 h 819"/>
                  <a:gd name="T2" fmla="*/ 68 w 500"/>
                  <a:gd name="T3" fmla="*/ 245 h 819"/>
                  <a:gd name="T4" fmla="*/ 133 w 500"/>
                  <a:gd name="T5" fmla="*/ 380 h 819"/>
                  <a:gd name="T6" fmla="*/ 306 w 500"/>
                  <a:gd name="T7" fmla="*/ 574 h 819"/>
                  <a:gd name="T8" fmla="*/ 450 w 500"/>
                  <a:gd name="T9" fmla="*/ 673 h 819"/>
                  <a:gd name="T10" fmla="*/ 500 w 500"/>
                  <a:gd name="T11" fmla="*/ 766 h 819"/>
                  <a:gd name="T12" fmla="*/ 456 w 500"/>
                  <a:gd name="T13" fmla="*/ 819 h 819"/>
                  <a:gd name="T14" fmla="*/ 228 w 500"/>
                  <a:gd name="T15" fmla="*/ 711 h 819"/>
                  <a:gd name="T16" fmla="*/ 110 w 500"/>
                  <a:gd name="T17" fmla="*/ 526 h 819"/>
                  <a:gd name="T18" fmla="*/ 0 w 500"/>
                  <a:gd name="T19" fmla="*/ 422 h 819"/>
                  <a:gd name="T20" fmla="*/ 24 w 500"/>
                  <a:gd name="T21" fmla="*/ 43 h 819"/>
                  <a:gd name="T22" fmla="*/ 57 w 500"/>
                  <a:gd name="T23" fmla="*/ 0 h 819"/>
                  <a:gd name="T24" fmla="*/ 57 w 500"/>
                  <a:gd name="T2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0" h="819">
                    <a:moveTo>
                      <a:pt x="57" y="0"/>
                    </a:moveTo>
                    <a:lnTo>
                      <a:pt x="68" y="245"/>
                    </a:lnTo>
                    <a:lnTo>
                      <a:pt x="133" y="380"/>
                    </a:lnTo>
                    <a:lnTo>
                      <a:pt x="306" y="574"/>
                    </a:lnTo>
                    <a:lnTo>
                      <a:pt x="450" y="673"/>
                    </a:lnTo>
                    <a:lnTo>
                      <a:pt x="500" y="766"/>
                    </a:lnTo>
                    <a:lnTo>
                      <a:pt x="456" y="819"/>
                    </a:lnTo>
                    <a:lnTo>
                      <a:pt x="228" y="711"/>
                    </a:lnTo>
                    <a:lnTo>
                      <a:pt x="110" y="526"/>
                    </a:lnTo>
                    <a:lnTo>
                      <a:pt x="0" y="422"/>
                    </a:lnTo>
                    <a:lnTo>
                      <a:pt x="24" y="43"/>
                    </a:lnTo>
                    <a:lnTo>
                      <a:pt x="57" y="0"/>
                    </a:lnTo>
                    <a:lnTo>
                      <a:pt x="57"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39" name="Freeform 155"/>
              <p:cNvSpPr>
                <a:spLocks/>
              </p:cNvSpPr>
              <p:nvPr/>
            </p:nvSpPr>
            <p:spPr bwMode="auto">
              <a:xfrm>
                <a:off x="4914" y="2101"/>
                <a:ext cx="168" cy="162"/>
              </a:xfrm>
              <a:custGeom>
                <a:avLst/>
                <a:gdLst>
                  <a:gd name="T0" fmla="*/ 40 w 336"/>
                  <a:gd name="T1" fmla="*/ 0 h 323"/>
                  <a:gd name="T2" fmla="*/ 135 w 336"/>
                  <a:gd name="T3" fmla="*/ 97 h 323"/>
                  <a:gd name="T4" fmla="*/ 336 w 336"/>
                  <a:gd name="T5" fmla="*/ 135 h 323"/>
                  <a:gd name="T6" fmla="*/ 298 w 336"/>
                  <a:gd name="T7" fmla="*/ 237 h 323"/>
                  <a:gd name="T8" fmla="*/ 222 w 336"/>
                  <a:gd name="T9" fmla="*/ 323 h 323"/>
                  <a:gd name="T10" fmla="*/ 0 w 336"/>
                  <a:gd name="T11" fmla="*/ 108 h 323"/>
                  <a:gd name="T12" fmla="*/ 40 w 336"/>
                  <a:gd name="T13" fmla="*/ 0 h 323"/>
                  <a:gd name="T14" fmla="*/ 40 w 336"/>
                  <a:gd name="T15" fmla="*/ 0 h 3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6" h="323">
                    <a:moveTo>
                      <a:pt x="40" y="0"/>
                    </a:moveTo>
                    <a:lnTo>
                      <a:pt x="135" y="97"/>
                    </a:lnTo>
                    <a:lnTo>
                      <a:pt x="336" y="135"/>
                    </a:lnTo>
                    <a:lnTo>
                      <a:pt x="298" y="237"/>
                    </a:lnTo>
                    <a:lnTo>
                      <a:pt x="222" y="323"/>
                    </a:lnTo>
                    <a:lnTo>
                      <a:pt x="0" y="108"/>
                    </a:lnTo>
                    <a:lnTo>
                      <a:pt x="40" y="0"/>
                    </a:lnTo>
                    <a:lnTo>
                      <a:pt x="40"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0" name="Freeform 156"/>
              <p:cNvSpPr>
                <a:spLocks/>
              </p:cNvSpPr>
              <p:nvPr/>
            </p:nvSpPr>
            <p:spPr bwMode="auto">
              <a:xfrm>
                <a:off x="4644" y="1849"/>
                <a:ext cx="664" cy="559"/>
              </a:xfrm>
              <a:custGeom>
                <a:avLst/>
                <a:gdLst>
                  <a:gd name="T0" fmla="*/ 699 w 1329"/>
                  <a:gd name="T1" fmla="*/ 1036 h 1118"/>
                  <a:gd name="T2" fmla="*/ 285 w 1329"/>
                  <a:gd name="T3" fmla="*/ 578 h 1118"/>
                  <a:gd name="T4" fmla="*/ 175 w 1329"/>
                  <a:gd name="T5" fmla="*/ 494 h 1118"/>
                  <a:gd name="T6" fmla="*/ 64 w 1329"/>
                  <a:gd name="T7" fmla="*/ 348 h 1118"/>
                  <a:gd name="T8" fmla="*/ 9 w 1329"/>
                  <a:gd name="T9" fmla="*/ 219 h 1118"/>
                  <a:gd name="T10" fmla="*/ 0 w 1329"/>
                  <a:gd name="T11" fmla="*/ 51 h 1118"/>
                  <a:gd name="T12" fmla="*/ 85 w 1329"/>
                  <a:gd name="T13" fmla="*/ 152 h 1118"/>
                  <a:gd name="T14" fmla="*/ 209 w 1329"/>
                  <a:gd name="T15" fmla="*/ 285 h 1118"/>
                  <a:gd name="T16" fmla="*/ 338 w 1329"/>
                  <a:gd name="T17" fmla="*/ 386 h 1118"/>
                  <a:gd name="T18" fmla="*/ 485 w 1329"/>
                  <a:gd name="T19" fmla="*/ 584 h 1118"/>
                  <a:gd name="T20" fmla="*/ 716 w 1329"/>
                  <a:gd name="T21" fmla="*/ 665 h 1118"/>
                  <a:gd name="T22" fmla="*/ 762 w 1329"/>
                  <a:gd name="T23" fmla="*/ 692 h 1118"/>
                  <a:gd name="T24" fmla="*/ 762 w 1329"/>
                  <a:gd name="T25" fmla="*/ 827 h 1118"/>
                  <a:gd name="T26" fmla="*/ 834 w 1329"/>
                  <a:gd name="T27" fmla="*/ 766 h 1118"/>
                  <a:gd name="T28" fmla="*/ 1011 w 1329"/>
                  <a:gd name="T29" fmla="*/ 585 h 1118"/>
                  <a:gd name="T30" fmla="*/ 1195 w 1329"/>
                  <a:gd name="T31" fmla="*/ 304 h 1118"/>
                  <a:gd name="T32" fmla="*/ 1169 w 1329"/>
                  <a:gd name="T33" fmla="*/ 165 h 1118"/>
                  <a:gd name="T34" fmla="*/ 1237 w 1329"/>
                  <a:gd name="T35" fmla="*/ 0 h 1118"/>
                  <a:gd name="T36" fmla="*/ 1329 w 1329"/>
                  <a:gd name="T37" fmla="*/ 253 h 1118"/>
                  <a:gd name="T38" fmla="*/ 1241 w 1329"/>
                  <a:gd name="T39" fmla="*/ 513 h 1118"/>
                  <a:gd name="T40" fmla="*/ 1144 w 1329"/>
                  <a:gd name="T41" fmla="*/ 673 h 1118"/>
                  <a:gd name="T42" fmla="*/ 927 w 1329"/>
                  <a:gd name="T43" fmla="*/ 916 h 1118"/>
                  <a:gd name="T44" fmla="*/ 939 w 1329"/>
                  <a:gd name="T45" fmla="*/ 1053 h 1118"/>
                  <a:gd name="T46" fmla="*/ 817 w 1329"/>
                  <a:gd name="T47" fmla="*/ 1118 h 1118"/>
                  <a:gd name="T48" fmla="*/ 709 w 1329"/>
                  <a:gd name="T49" fmla="*/ 1084 h 1118"/>
                  <a:gd name="T50" fmla="*/ 699 w 1329"/>
                  <a:gd name="T51" fmla="*/ 1036 h 1118"/>
                  <a:gd name="T52" fmla="*/ 699 w 1329"/>
                  <a:gd name="T53" fmla="*/ 1036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29" h="1118">
                    <a:moveTo>
                      <a:pt x="699" y="1036"/>
                    </a:moveTo>
                    <a:lnTo>
                      <a:pt x="285" y="578"/>
                    </a:lnTo>
                    <a:lnTo>
                      <a:pt x="175" y="494"/>
                    </a:lnTo>
                    <a:lnTo>
                      <a:pt x="64" y="348"/>
                    </a:lnTo>
                    <a:lnTo>
                      <a:pt x="9" y="219"/>
                    </a:lnTo>
                    <a:lnTo>
                      <a:pt x="0" y="51"/>
                    </a:lnTo>
                    <a:lnTo>
                      <a:pt x="85" y="152"/>
                    </a:lnTo>
                    <a:lnTo>
                      <a:pt x="209" y="285"/>
                    </a:lnTo>
                    <a:lnTo>
                      <a:pt x="338" y="386"/>
                    </a:lnTo>
                    <a:lnTo>
                      <a:pt x="485" y="584"/>
                    </a:lnTo>
                    <a:lnTo>
                      <a:pt x="716" y="665"/>
                    </a:lnTo>
                    <a:lnTo>
                      <a:pt x="762" y="692"/>
                    </a:lnTo>
                    <a:lnTo>
                      <a:pt x="762" y="827"/>
                    </a:lnTo>
                    <a:lnTo>
                      <a:pt x="834" y="766"/>
                    </a:lnTo>
                    <a:lnTo>
                      <a:pt x="1011" y="585"/>
                    </a:lnTo>
                    <a:lnTo>
                      <a:pt x="1195" y="304"/>
                    </a:lnTo>
                    <a:lnTo>
                      <a:pt x="1169" y="165"/>
                    </a:lnTo>
                    <a:lnTo>
                      <a:pt x="1237" y="0"/>
                    </a:lnTo>
                    <a:lnTo>
                      <a:pt x="1329" y="253"/>
                    </a:lnTo>
                    <a:lnTo>
                      <a:pt x="1241" y="513"/>
                    </a:lnTo>
                    <a:lnTo>
                      <a:pt x="1144" y="673"/>
                    </a:lnTo>
                    <a:lnTo>
                      <a:pt x="927" y="916"/>
                    </a:lnTo>
                    <a:lnTo>
                      <a:pt x="939" y="1053"/>
                    </a:lnTo>
                    <a:lnTo>
                      <a:pt x="817" y="1118"/>
                    </a:lnTo>
                    <a:lnTo>
                      <a:pt x="709" y="1084"/>
                    </a:lnTo>
                    <a:lnTo>
                      <a:pt x="699" y="1036"/>
                    </a:lnTo>
                    <a:lnTo>
                      <a:pt x="699" y="10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1" name="Freeform 157"/>
              <p:cNvSpPr>
                <a:spLocks/>
              </p:cNvSpPr>
              <p:nvPr/>
            </p:nvSpPr>
            <p:spPr bwMode="auto">
              <a:xfrm>
                <a:off x="4436" y="1945"/>
                <a:ext cx="472" cy="516"/>
              </a:xfrm>
              <a:custGeom>
                <a:avLst/>
                <a:gdLst>
                  <a:gd name="T0" fmla="*/ 788 w 944"/>
                  <a:gd name="T1" fmla="*/ 736 h 1030"/>
                  <a:gd name="T2" fmla="*/ 684 w 944"/>
                  <a:gd name="T3" fmla="*/ 629 h 1030"/>
                  <a:gd name="T4" fmla="*/ 503 w 944"/>
                  <a:gd name="T5" fmla="*/ 483 h 1030"/>
                  <a:gd name="T6" fmla="*/ 340 w 944"/>
                  <a:gd name="T7" fmla="*/ 416 h 1030"/>
                  <a:gd name="T8" fmla="*/ 188 w 944"/>
                  <a:gd name="T9" fmla="*/ 342 h 1030"/>
                  <a:gd name="T10" fmla="*/ 95 w 944"/>
                  <a:gd name="T11" fmla="*/ 184 h 1030"/>
                  <a:gd name="T12" fmla="*/ 62 w 944"/>
                  <a:gd name="T13" fmla="*/ 0 h 1030"/>
                  <a:gd name="T14" fmla="*/ 34 w 944"/>
                  <a:gd name="T15" fmla="*/ 47 h 1030"/>
                  <a:gd name="T16" fmla="*/ 0 w 944"/>
                  <a:gd name="T17" fmla="*/ 272 h 1030"/>
                  <a:gd name="T18" fmla="*/ 49 w 944"/>
                  <a:gd name="T19" fmla="*/ 409 h 1030"/>
                  <a:gd name="T20" fmla="*/ 269 w 944"/>
                  <a:gd name="T21" fmla="*/ 500 h 1030"/>
                  <a:gd name="T22" fmla="*/ 566 w 944"/>
                  <a:gd name="T23" fmla="*/ 616 h 1030"/>
                  <a:gd name="T24" fmla="*/ 663 w 944"/>
                  <a:gd name="T25" fmla="*/ 827 h 1030"/>
                  <a:gd name="T26" fmla="*/ 796 w 944"/>
                  <a:gd name="T27" fmla="*/ 956 h 1030"/>
                  <a:gd name="T28" fmla="*/ 944 w 944"/>
                  <a:gd name="T29" fmla="*/ 1030 h 1030"/>
                  <a:gd name="T30" fmla="*/ 788 w 944"/>
                  <a:gd name="T31" fmla="*/ 736 h 1030"/>
                  <a:gd name="T32" fmla="*/ 788 w 944"/>
                  <a:gd name="T33" fmla="*/ 736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4" h="1030">
                    <a:moveTo>
                      <a:pt x="788" y="736"/>
                    </a:moveTo>
                    <a:lnTo>
                      <a:pt x="684" y="629"/>
                    </a:lnTo>
                    <a:lnTo>
                      <a:pt x="503" y="483"/>
                    </a:lnTo>
                    <a:lnTo>
                      <a:pt x="340" y="416"/>
                    </a:lnTo>
                    <a:lnTo>
                      <a:pt x="188" y="342"/>
                    </a:lnTo>
                    <a:lnTo>
                      <a:pt x="95" y="184"/>
                    </a:lnTo>
                    <a:lnTo>
                      <a:pt x="62" y="0"/>
                    </a:lnTo>
                    <a:lnTo>
                      <a:pt x="34" y="47"/>
                    </a:lnTo>
                    <a:lnTo>
                      <a:pt x="0" y="272"/>
                    </a:lnTo>
                    <a:lnTo>
                      <a:pt x="49" y="409"/>
                    </a:lnTo>
                    <a:lnTo>
                      <a:pt x="269" y="500"/>
                    </a:lnTo>
                    <a:lnTo>
                      <a:pt x="566" y="616"/>
                    </a:lnTo>
                    <a:lnTo>
                      <a:pt x="663" y="827"/>
                    </a:lnTo>
                    <a:lnTo>
                      <a:pt x="796" y="956"/>
                    </a:lnTo>
                    <a:lnTo>
                      <a:pt x="944" y="1030"/>
                    </a:lnTo>
                    <a:lnTo>
                      <a:pt x="788" y="736"/>
                    </a:lnTo>
                    <a:lnTo>
                      <a:pt x="788" y="736"/>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2" name="Freeform 158"/>
              <p:cNvSpPr>
                <a:spLocks/>
              </p:cNvSpPr>
              <p:nvPr/>
            </p:nvSpPr>
            <p:spPr bwMode="auto">
              <a:xfrm>
                <a:off x="4932" y="2435"/>
                <a:ext cx="374" cy="280"/>
              </a:xfrm>
              <a:custGeom>
                <a:avLst/>
                <a:gdLst>
                  <a:gd name="T0" fmla="*/ 697 w 749"/>
                  <a:gd name="T1" fmla="*/ 17 h 559"/>
                  <a:gd name="T2" fmla="*/ 614 w 749"/>
                  <a:gd name="T3" fmla="*/ 105 h 559"/>
                  <a:gd name="T4" fmla="*/ 608 w 749"/>
                  <a:gd name="T5" fmla="*/ 333 h 559"/>
                  <a:gd name="T6" fmla="*/ 526 w 749"/>
                  <a:gd name="T7" fmla="*/ 413 h 559"/>
                  <a:gd name="T8" fmla="*/ 378 w 749"/>
                  <a:gd name="T9" fmla="*/ 472 h 559"/>
                  <a:gd name="T10" fmla="*/ 378 w 749"/>
                  <a:gd name="T11" fmla="*/ 401 h 559"/>
                  <a:gd name="T12" fmla="*/ 523 w 749"/>
                  <a:gd name="T13" fmla="*/ 207 h 559"/>
                  <a:gd name="T14" fmla="*/ 351 w 749"/>
                  <a:gd name="T15" fmla="*/ 219 h 559"/>
                  <a:gd name="T16" fmla="*/ 388 w 749"/>
                  <a:gd name="T17" fmla="*/ 74 h 559"/>
                  <a:gd name="T18" fmla="*/ 118 w 749"/>
                  <a:gd name="T19" fmla="*/ 84 h 559"/>
                  <a:gd name="T20" fmla="*/ 0 w 749"/>
                  <a:gd name="T21" fmla="*/ 177 h 559"/>
                  <a:gd name="T22" fmla="*/ 161 w 749"/>
                  <a:gd name="T23" fmla="*/ 428 h 559"/>
                  <a:gd name="T24" fmla="*/ 186 w 749"/>
                  <a:gd name="T25" fmla="*/ 559 h 559"/>
                  <a:gd name="T26" fmla="*/ 317 w 749"/>
                  <a:gd name="T27" fmla="*/ 559 h 559"/>
                  <a:gd name="T28" fmla="*/ 344 w 749"/>
                  <a:gd name="T29" fmla="*/ 517 h 559"/>
                  <a:gd name="T30" fmla="*/ 540 w 749"/>
                  <a:gd name="T31" fmla="*/ 510 h 559"/>
                  <a:gd name="T32" fmla="*/ 654 w 749"/>
                  <a:gd name="T33" fmla="*/ 466 h 559"/>
                  <a:gd name="T34" fmla="*/ 739 w 749"/>
                  <a:gd name="T35" fmla="*/ 312 h 559"/>
                  <a:gd name="T36" fmla="*/ 732 w 749"/>
                  <a:gd name="T37" fmla="*/ 148 h 559"/>
                  <a:gd name="T38" fmla="*/ 722 w 749"/>
                  <a:gd name="T39" fmla="*/ 72 h 559"/>
                  <a:gd name="T40" fmla="*/ 749 w 749"/>
                  <a:gd name="T41" fmla="*/ 0 h 559"/>
                  <a:gd name="T42" fmla="*/ 697 w 749"/>
                  <a:gd name="T43" fmla="*/ 17 h 559"/>
                  <a:gd name="T44" fmla="*/ 697 w 749"/>
                  <a:gd name="T45" fmla="*/ 1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49" h="559">
                    <a:moveTo>
                      <a:pt x="697" y="17"/>
                    </a:moveTo>
                    <a:lnTo>
                      <a:pt x="614" y="105"/>
                    </a:lnTo>
                    <a:lnTo>
                      <a:pt x="608" y="333"/>
                    </a:lnTo>
                    <a:lnTo>
                      <a:pt x="526" y="413"/>
                    </a:lnTo>
                    <a:lnTo>
                      <a:pt x="378" y="472"/>
                    </a:lnTo>
                    <a:lnTo>
                      <a:pt x="378" y="401"/>
                    </a:lnTo>
                    <a:lnTo>
                      <a:pt x="523" y="207"/>
                    </a:lnTo>
                    <a:lnTo>
                      <a:pt x="351" y="219"/>
                    </a:lnTo>
                    <a:lnTo>
                      <a:pt x="388" y="74"/>
                    </a:lnTo>
                    <a:lnTo>
                      <a:pt x="118" y="84"/>
                    </a:lnTo>
                    <a:lnTo>
                      <a:pt x="0" y="177"/>
                    </a:lnTo>
                    <a:lnTo>
                      <a:pt x="161" y="428"/>
                    </a:lnTo>
                    <a:lnTo>
                      <a:pt x="186" y="559"/>
                    </a:lnTo>
                    <a:lnTo>
                      <a:pt x="317" y="559"/>
                    </a:lnTo>
                    <a:lnTo>
                      <a:pt x="344" y="517"/>
                    </a:lnTo>
                    <a:lnTo>
                      <a:pt x="540" y="510"/>
                    </a:lnTo>
                    <a:lnTo>
                      <a:pt x="654" y="466"/>
                    </a:lnTo>
                    <a:lnTo>
                      <a:pt x="739" y="312"/>
                    </a:lnTo>
                    <a:lnTo>
                      <a:pt x="732" y="148"/>
                    </a:lnTo>
                    <a:lnTo>
                      <a:pt x="722" y="72"/>
                    </a:lnTo>
                    <a:lnTo>
                      <a:pt x="749" y="0"/>
                    </a:lnTo>
                    <a:lnTo>
                      <a:pt x="697" y="17"/>
                    </a:lnTo>
                    <a:lnTo>
                      <a:pt x="697" y="17"/>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3" name="Freeform 159"/>
              <p:cNvSpPr>
                <a:spLocks/>
              </p:cNvSpPr>
              <p:nvPr/>
            </p:nvSpPr>
            <p:spPr bwMode="auto">
              <a:xfrm>
                <a:off x="5214" y="2440"/>
                <a:ext cx="106" cy="247"/>
              </a:xfrm>
              <a:custGeom>
                <a:avLst/>
                <a:gdLst>
                  <a:gd name="T0" fmla="*/ 95 w 211"/>
                  <a:gd name="T1" fmla="*/ 49 h 494"/>
                  <a:gd name="T2" fmla="*/ 95 w 211"/>
                  <a:gd name="T3" fmla="*/ 51 h 494"/>
                  <a:gd name="T4" fmla="*/ 95 w 211"/>
                  <a:gd name="T5" fmla="*/ 57 h 494"/>
                  <a:gd name="T6" fmla="*/ 95 w 211"/>
                  <a:gd name="T7" fmla="*/ 64 h 494"/>
                  <a:gd name="T8" fmla="*/ 95 w 211"/>
                  <a:gd name="T9" fmla="*/ 70 h 494"/>
                  <a:gd name="T10" fmla="*/ 97 w 211"/>
                  <a:gd name="T11" fmla="*/ 79 h 494"/>
                  <a:gd name="T12" fmla="*/ 97 w 211"/>
                  <a:gd name="T13" fmla="*/ 89 h 494"/>
                  <a:gd name="T14" fmla="*/ 101 w 211"/>
                  <a:gd name="T15" fmla="*/ 100 h 494"/>
                  <a:gd name="T16" fmla="*/ 103 w 211"/>
                  <a:gd name="T17" fmla="*/ 110 h 494"/>
                  <a:gd name="T18" fmla="*/ 105 w 211"/>
                  <a:gd name="T19" fmla="*/ 121 h 494"/>
                  <a:gd name="T20" fmla="*/ 109 w 211"/>
                  <a:gd name="T21" fmla="*/ 133 h 494"/>
                  <a:gd name="T22" fmla="*/ 113 w 211"/>
                  <a:gd name="T23" fmla="*/ 144 h 494"/>
                  <a:gd name="T24" fmla="*/ 114 w 211"/>
                  <a:gd name="T25" fmla="*/ 156 h 494"/>
                  <a:gd name="T26" fmla="*/ 120 w 211"/>
                  <a:gd name="T27" fmla="*/ 167 h 494"/>
                  <a:gd name="T28" fmla="*/ 126 w 211"/>
                  <a:gd name="T29" fmla="*/ 176 h 494"/>
                  <a:gd name="T30" fmla="*/ 132 w 211"/>
                  <a:gd name="T31" fmla="*/ 186 h 494"/>
                  <a:gd name="T32" fmla="*/ 135 w 211"/>
                  <a:gd name="T33" fmla="*/ 194 h 494"/>
                  <a:gd name="T34" fmla="*/ 139 w 211"/>
                  <a:gd name="T35" fmla="*/ 201 h 494"/>
                  <a:gd name="T36" fmla="*/ 141 w 211"/>
                  <a:gd name="T37" fmla="*/ 211 h 494"/>
                  <a:gd name="T38" fmla="*/ 145 w 211"/>
                  <a:gd name="T39" fmla="*/ 220 h 494"/>
                  <a:gd name="T40" fmla="*/ 145 w 211"/>
                  <a:gd name="T41" fmla="*/ 228 h 494"/>
                  <a:gd name="T42" fmla="*/ 145 w 211"/>
                  <a:gd name="T43" fmla="*/ 237 h 494"/>
                  <a:gd name="T44" fmla="*/ 145 w 211"/>
                  <a:gd name="T45" fmla="*/ 245 h 494"/>
                  <a:gd name="T46" fmla="*/ 145 w 211"/>
                  <a:gd name="T47" fmla="*/ 256 h 494"/>
                  <a:gd name="T48" fmla="*/ 143 w 211"/>
                  <a:gd name="T49" fmla="*/ 262 h 494"/>
                  <a:gd name="T50" fmla="*/ 141 w 211"/>
                  <a:gd name="T51" fmla="*/ 270 h 494"/>
                  <a:gd name="T52" fmla="*/ 141 w 211"/>
                  <a:gd name="T53" fmla="*/ 275 h 494"/>
                  <a:gd name="T54" fmla="*/ 139 w 211"/>
                  <a:gd name="T55" fmla="*/ 283 h 494"/>
                  <a:gd name="T56" fmla="*/ 137 w 211"/>
                  <a:gd name="T57" fmla="*/ 291 h 494"/>
                  <a:gd name="T58" fmla="*/ 137 w 211"/>
                  <a:gd name="T59" fmla="*/ 294 h 494"/>
                  <a:gd name="T60" fmla="*/ 135 w 211"/>
                  <a:gd name="T61" fmla="*/ 294 h 494"/>
                  <a:gd name="T62" fmla="*/ 133 w 211"/>
                  <a:gd name="T63" fmla="*/ 302 h 494"/>
                  <a:gd name="T64" fmla="*/ 130 w 211"/>
                  <a:gd name="T65" fmla="*/ 310 h 494"/>
                  <a:gd name="T66" fmla="*/ 126 w 211"/>
                  <a:gd name="T67" fmla="*/ 323 h 494"/>
                  <a:gd name="T68" fmla="*/ 118 w 211"/>
                  <a:gd name="T69" fmla="*/ 334 h 494"/>
                  <a:gd name="T70" fmla="*/ 113 w 211"/>
                  <a:gd name="T71" fmla="*/ 349 h 494"/>
                  <a:gd name="T72" fmla="*/ 103 w 211"/>
                  <a:gd name="T73" fmla="*/ 367 h 494"/>
                  <a:gd name="T74" fmla="*/ 95 w 211"/>
                  <a:gd name="T75" fmla="*/ 386 h 494"/>
                  <a:gd name="T76" fmla="*/ 84 w 211"/>
                  <a:gd name="T77" fmla="*/ 403 h 494"/>
                  <a:gd name="T78" fmla="*/ 73 w 211"/>
                  <a:gd name="T79" fmla="*/ 420 h 494"/>
                  <a:gd name="T80" fmla="*/ 61 w 211"/>
                  <a:gd name="T81" fmla="*/ 435 h 494"/>
                  <a:gd name="T82" fmla="*/ 50 w 211"/>
                  <a:gd name="T83" fmla="*/ 452 h 494"/>
                  <a:gd name="T84" fmla="*/ 38 w 211"/>
                  <a:gd name="T85" fmla="*/ 464 h 494"/>
                  <a:gd name="T86" fmla="*/ 25 w 211"/>
                  <a:gd name="T87" fmla="*/ 475 h 494"/>
                  <a:gd name="T88" fmla="*/ 12 w 211"/>
                  <a:gd name="T89" fmla="*/ 483 h 494"/>
                  <a:gd name="T90" fmla="*/ 0 w 211"/>
                  <a:gd name="T91" fmla="*/ 486 h 494"/>
                  <a:gd name="T92" fmla="*/ 44 w 211"/>
                  <a:gd name="T93" fmla="*/ 494 h 494"/>
                  <a:gd name="T94" fmla="*/ 130 w 211"/>
                  <a:gd name="T95" fmla="*/ 465 h 494"/>
                  <a:gd name="T96" fmla="*/ 211 w 211"/>
                  <a:gd name="T97" fmla="*/ 302 h 494"/>
                  <a:gd name="T98" fmla="*/ 152 w 211"/>
                  <a:gd name="T99" fmla="*/ 74 h 494"/>
                  <a:gd name="T100" fmla="*/ 185 w 211"/>
                  <a:gd name="T101" fmla="*/ 0 h 494"/>
                  <a:gd name="T102" fmla="*/ 95 w 211"/>
                  <a:gd name="T103" fmla="*/ 49 h 494"/>
                  <a:gd name="T104" fmla="*/ 95 w 211"/>
                  <a:gd name="T105" fmla="*/ 49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 h="494">
                    <a:moveTo>
                      <a:pt x="95" y="49"/>
                    </a:moveTo>
                    <a:lnTo>
                      <a:pt x="95" y="51"/>
                    </a:lnTo>
                    <a:lnTo>
                      <a:pt x="95" y="57"/>
                    </a:lnTo>
                    <a:lnTo>
                      <a:pt x="95" y="64"/>
                    </a:lnTo>
                    <a:lnTo>
                      <a:pt x="95" y="70"/>
                    </a:lnTo>
                    <a:lnTo>
                      <a:pt x="97" y="79"/>
                    </a:lnTo>
                    <a:lnTo>
                      <a:pt x="97" y="89"/>
                    </a:lnTo>
                    <a:lnTo>
                      <a:pt x="101" y="100"/>
                    </a:lnTo>
                    <a:lnTo>
                      <a:pt x="103" y="110"/>
                    </a:lnTo>
                    <a:lnTo>
                      <a:pt x="105" y="121"/>
                    </a:lnTo>
                    <a:lnTo>
                      <a:pt x="109" y="133"/>
                    </a:lnTo>
                    <a:lnTo>
                      <a:pt x="113" y="144"/>
                    </a:lnTo>
                    <a:lnTo>
                      <a:pt x="114" y="156"/>
                    </a:lnTo>
                    <a:lnTo>
                      <a:pt x="120" y="167"/>
                    </a:lnTo>
                    <a:lnTo>
                      <a:pt x="126" y="176"/>
                    </a:lnTo>
                    <a:lnTo>
                      <a:pt x="132" y="186"/>
                    </a:lnTo>
                    <a:lnTo>
                      <a:pt x="135" y="194"/>
                    </a:lnTo>
                    <a:lnTo>
                      <a:pt x="139" y="201"/>
                    </a:lnTo>
                    <a:lnTo>
                      <a:pt x="141" y="211"/>
                    </a:lnTo>
                    <a:lnTo>
                      <a:pt x="145" y="220"/>
                    </a:lnTo>
                    <a:lnTo>
                      <a:pt x="145" y="228"/>
                    </a:lnTo>
                    <a:lnTo>
                      <a:pt x="145" y="237"/>
                    </a:lnTo>
                    <a:lnTo>
                      <a:pt x="145" y="245"/>
                    </a:lnTo>
                    <a:lnTo>
                      <a:pt x="145" y="256"/>
                    </a:lnTo>
                    <a:lnTo>
                      <a:pt x="143" y="262"/>
                    </a:lnTo>
                    <a:lnTo>
                      <a:pt x="141" y="270"/>
                    </a:lnTo>
                    <a:lnTo>
                      <a:pt x="141" y="275"/>
                    </a:lnTo>
                    <a:lnTo>
                      <a:pt x="139" y="283"/>
                    </a:lnTo>
                    <a:lnTo>
                      <a:pt x="137" y="291"/>
                    </a:lnTo>
                    <a:lnTo>
                      <a:pt x="137" y="294"/>
                    </a:lnTo>
                    <a:lnTo>
                      <a:pt x="135" y="294"/>
                    </a:lnTo>
                    <a:lnTo>
                      <a:pt x="133" y="302"/>
                    </a:lnTo>
                    <a:lnTo>
                      <a:pt x="130" y="310"/>
                    </a:lnTo>
                    <a:lnTo>
                      <a:pt x="126" y="323"/>
                    </a:lnTo>
                    <a:lnTo>
                      <a:pt x="118" y="334"/>
                    </a:lnTo>
                    <a:lnTo>
                      <a:pt x="113" y="349"/>
                    </a:lnTo>
                    <a:lnTo>
                      <a:pt x="103" y="367"/>
                    </a:lnTo>
                    <a:lnTo>
                      <a:pt x="95" y="386"/>
                    </a:lnTo>
                    <a:lnTo>
                      <a:pt x="84" y="403"/>
                    </a:lnTo>
                    <a:lnTo>
                      <a:pt x="73" y="420"/>
                    </a:lnTo>
                    <a:lnTo>
                      <a:pt x="61" y="435"/>
                    </a:lnTo>
                    <a:lnTo>
                      <a:pt x="50" y="452"/>
                    </a:lnTo>
                    <a:lnTo>
                      <a:pt x="38" y="464"/>
                    </a:lnTo>
                    <a:lnTo>
                      <a:pt x="25" y="475"/>
                    </a:lnTo>
                    <a:lnTo>
                      <a:pt x="12" y="483"/>
                    </a:lnTo>
                    <a:lnTo>
                      <a:pt x="0" y="486"/>
                    </a:lnTo>
                    <a:lnTo>
                      <a:pt x="44" y="494"/>
                    </a:lnTo>
                    <a:lnTo>
                      <a:pt x="130" y="465"/>
                    </a:lnTo>
                    <a:lnTo>
                      <a:pt x="211" y="302"/>
                    </a:lnTo>
                    <a:lnTo>
                      <a:pt x="152" y="74"/>
                    </a:lnTo>
                    <a:lnTo>
                      <a:pt x="185" y="0"/>
                    </a:lnTo>
                    <a:lnTo>
                      <a:pt x="95" y="49"/>
                    </a:lnTo>
                    <a:lnTo>
                      <a:pt x="95" y="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4" name="Freeform 160"/>
              <p:cNvSpPr>
                <a:spLocks/>
              </p:cNvSpPr>
              <p:nvPr/>
            </p:nvSpPr>
            <p:spPr bwMode="auto">
              <a:xfrm>
                <a:off x="5275" y="2398"/>
                <a:ext cx="166" cy="155"/>
              </a:xfrm>
              <a:custGeom>
                <a:avLst/>
                <a:gdLst>
                  <a:gd name="T0" fmla="*/ 0 w 333"/>
                  <a:gd name="T1" fmla="*/ 105 h 310"/>
                  <a:gd name="T2" fmla="*/ 91 w 333"/>
                  <a:gd name="T3" fmla="*/ 86 h 310"/>
                  <a:gd name="T4" fmla="*/ 192 w 333"/>
                  <a:gd name="T5" fmla="*/ 143 h 310"/>
                  <a:gd name="T6" fmla="*/ 333 w 333"/>
                  <a:gd name="T7" fmla="*/ 310 h 310"/>
                  <a:gd name="T8" fmla="*/ 272 w 333"/>
                  <a:gd name="T9" fmla="*/ 32 h 310"/>
                  <a:gd name="T10" fmla="*/ 177 w 333"/>
                  <a:gd name="T11" fmla="*/ 0 h 310"/>
                  <a:gd name="T12" fmla="*/ 51 w 333"/>
                  <a:gd name="T13" fmla="*/ 2 h 310"/>
                  <a:gd name="T14" fmla="*/ 0 w 333"/>
                  <a:gd name="T15" fmla="*/ 65 h 310"/>
                  <a:gd name="T16" fmla="*/ 0 w 333"/>
                  <a:gd name="T17" fmla="*/ 105 h 310"/>
                  <a:gd name="T18" fmla="*/ 0 w 333"/>
                  <a:gd name="T19" fmla="*/ 10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310">
                    <a:moveTo>
                      <a:pt x="0" y="105"/>
                    </a:moveTo>
                    <a:lnTo>
                      <a:pt x="91" y="86"/>
                    </a:lnTo>
                    <a:lnTo>
                      <a:pt x="192" y="143"/>
                    </a:lnTo>
                    <a:lnTo>
                      <a:pt x="333" y="310"/>
                    </a:lnTo>
                    <a:lnTo>
                      <a:pt x="272" y="32"/>
                    </a:lnTo>
                    <a:lnTo>
                      <a:pt x="177" y="0"/>
                    </a:lnTo>
                    <a:lnTo>
                      <a:pt x="51" y="2"/>
                    </a:lnTo>
                    <a:lnTo>
                      <a:pt x="0" y="65"/>
                    </a:lnTo>
                    <a:lnTo>
                      <a:pt x="0" y="105"/>
                    </a:lnTo>
                    <a:lnTo>
                      <a:pt x="0" y="105"/>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5" name="Freeform 161"/>
              <p:cNvSpPr>
                <a:spLocks/>
              </p:cNvSpPr>
              <p:nvPr/>
            </p:nvSpPr>
            <p:spPr bwMode="auto">
              <a:xfrm>
                <a:off x="4790" y="1825"/>
                <a:ext cx="648" cy="736"/>
              </a:xfrm>
              <a:custGeom>
                <a:avLst/>
                <a:gdLst>
                  <a:gd name="T0" fmla="*/ 499 w 1296"/>
                  <a:gd name="T1" fmla="*/ 1449 h 1474"/>
                  <a:gd name="T2" fmla="*/ 325 w 1296"/>
                  <a:gd name="T3" fmla="*/ 1328 h 1474"/>
                  <a:gd name="T4" fmla="*/ 106 w 1296"/>
                  <a:gd name="T5" fmla="*/ 1039 h 1474"/>
                  <a:gd name="T6" fmla="*/ 13 w 1296"/>
                  <a:gd name="T7" fmla="*/ 826 h 1474"/>
                  <a:gd name="T8" fmla="*/ 0 w 1296"/>
                  <a:gd name="T9" fmla="*/ 533 h 1474"/>
                  <a:gd name="T10" fmla="*/ 0 w 1296"/>
                  <a:gd name="T11" fmla="*/ 0 h 1474"/>
                  <a:gd name="T12" fmla="*/ 58 w 1296"/>
                  <a:gd name="T13" fmla="*/ 114 h 1474"/>
                  <a:gd name="T14" fmla="*/ 106 w 1296"/>
                  <a:gd name="T15" fmla="*/ 404 h 1474"/>
                  <a:gd name="T16" fmla="*/ 176 w 1296"/>
                  <a:gd name="T17" fmla="*/ 662 h 1474"/>
                  <a:gd name="T18" fmla="*/ 228 w 1296"/>
                  <a:gd name="T19" fmla="*/ 780 h 1474"/>
                  <a:gd name="T20" fmla="*/ 307 w 1296"/>
                  <a:gd name="T21" fmla="*/ 818 h 1474"/>
                  <a:gd name="T22" fmla="*/ 372 w 1296"/>
                  <a:gd name="T23" fmla="*/ 907 h 1474"/>
                  <a:gd name="T24" fmla="*/ 406 w 1296"/>
                  <a:gd name="T25" fmla="*/ 999 h 1474"/>
                  <a:gd name="T26" fmla="*/ 397 w 1296"/>
                  <a:gd name="T27" fmla="*/ 1137 h 1474"/>
                  <a:gd name="T28" fmla="*/ 435 w 1296"/>
                  <a:gd name="T29" fmla="*/ 1126 h 1474"/>
                  <a:gd name="T30" fmla="*/ 553 w 1296"/>
                  <a:gd name="T31" fmla="*/ 1044 h 1474"/>
                  <a:gd name="T32" fmla="*/ 541 w 1296"/>
                  <a:gd name="T33" fmla="*/ 1147 h 1474"/>
                  <a:gd name="T34" fmla="*/ 680 w 1296"/>
                  <a:gd name="T35" fmla="*/ 1094 h 1474"/>
                  <a:gd name="T36" fmla="*/ 916 w 1296"/>
                  <a:gd name="T37" fmla="*/ 964 h 1474"/>
                  <a:gd name="T38" fmla="*/ 1017 w 1296"/>
                  <a:gd name="T39" fmla="*/ 904 h 1474"/>
                  <a:gd name="T40" fmla="*/ 1296 w 1296"/>
                  <a:gd name="T41" fmla="*/ 869 h 1474"/>
                  <a:gd name="T42" fmla="*/ 1258 w 1296"/>
                  <a:gd name="T43" fmla="*/ 926 h 1474"/>
                  <a:gd name="T44" fmla="*/ 952 w 1296"/>
                  <a:gd name="T45" fmla="*/ 1059 h 1474"/>
                  <a:gd name="T46" fmla="*/ 505 w 1296"/>
                  <a:gd name="T47" fmla="*/ 1314 h 1474"/>
                  <a:gd name="T48" fmla="*/ 600 w 1296"/>
                  <a:gd name="T49" fmla="*/ 1474 h 1474"/>
                  <a:gd name="T50" fmla="*/ 499 w 1296"/>
                  <a:gd name="T51" fmla="*/ 1449 h 1474"/>
                  <a:gd name="T52" fmla="*/ 499 w 1296"/>
                  <a:gd name="T53" fmla="*/ 1449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6" h="1474">
                    <a:moveTo>
                      <a:pt x="499" y="1449"/>
                    </a:moveTo>
                    <a:lnTo>
                      <a:pt x="325" y="1328"/>
                    </a:lnTo>
                    <a:lnTo>
                      <a:pt x="106" y="1039"/>
                    </a:lnTo>
                    <a:lnTo>
                      <a:pt x="13" y="826"/>
                    </a:lnTo>
                    <a:lnTo>
                      <a:pt x="0" y="533"/>
                    </a:lnTo>
                    <a:lnTo>
                      <a:pt x="0" y="0"/>
                    </a:lnTo>
                    <a:lnTo>
                      <a:pt x="58" y="114"/>
                    </a:lnTo>
                    <a:lnTo>
                      <a:pt x="106" y="404"/>
                    </a:lnTo>
                    <a:lnTo>
                      <a:pt x="176" y="662"/>
                    </a:lnTo>
                    <a:lnTo>
                      <a:pt x="228" y="780"/>
                    </a:lnTo>
                    <a:lnTo>
                      <a:pt x="307" y="818"/>
                    </a:lnTo>
                    <a:lnTo>
                      <a:pt x="372" y="907"/>
                    </a:lnTo>
                    <a:lnTo>
                      <a:pt x="406" y="999"/>
                    </a:lnTo>
                    <a:lnTo>
                      <a:pt x="397" y="1137"/>
                    </a:lnTo>
                    <a:lnTo>
                      <a:pt x="435" y="1126"/>
                    </a:lnTo>
                    <a:lnTo>
                      <a:pt x="553" y="1044"/>
                    </a:lnTo>
                    <a:lnTo>
                      <a:pt x="541" y="1147"/>
                    </a:lnTo>
                    <a:lnTo>
                      <a:pt x="680" y="1094"/>
                    </a:lnTo>
                    <a:lnTo>
                      <a:pt x="916" y="964"/>
                    </a:lnTo>
                    <a:lnTo>
                      <a:pt x="1017" y="904"/>
                    </a:lnTo>
                    <a:lnTo>
                      <a:pt x="1296" y="869"/>
                    </a:lnTo>
                    <a:lnTo>
                      <a:pt x="1258" y="926"/>
                    </a:lnTo>
                    <a:lnTo>
                      <a:pt x="952" y="1059"/>
                    </a:lnTo>
                    <a:lnTo>
                      <a:pt x="505" y="1314"/>
                    </a:lnTo>
                    <a:lnTo>
                      <a:pt x="600" y="1474"/>
                    </a:lnTo>
                    <a:lnTo>
                      <a:pt x="499" y="1449"/>
                    </a:lnTo>
                    <a:lnTo>
                      <a:pt x="499" y="1449"/>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6" name="Freeform 162"/>
              <p:cNvSpPr>
                <a:spLocks/>
              </p:cNvSpPr>
              <p:nvPr/>
            </p:nvSpPr>
            <p:spPr bwMode="auto">
              <a:xfrm>
                <a:off x="4813" y="2484"/>
                <a:ext cx="176" cy="102"/>
              </a:xfrm>
              <a:custGeom>
                <a:avLst/>
                <a:gdLst>
                  <a:gd name="T0" fmla="*/ 0 w 352"/>
                  <a:gd name="T1" fmla="*/ 78 h 203"/>
                  <a:gd name="T2" fmla="*/ 183 w 352"/>
                  <a:gd name="T3" fmla="*/ 203 h 203"/>
                  <a:gd name="T4" fmla="*/ 352 w 352"/>
                  <a:gd name="T5" fmla="*/ 196 h 203"/>
                  <a:gd name="T6" fmla="*/ 205 w 352"/>
                  <a:gd name="T7" fmla="*/ 44 h 203"/>
                  <a:gd name="T8" fmla="*/ 109 w 352"/>
                  <a:gd name="T9" fmla="*/ 0 h 203"/>
                  <a:gd name="T10" fmla="*/ 0 w 352"/>
                  <a:gd name="T11" fmla="*/ 78 h 203"/>
                  <a:gd name="T12" fmla="*/ 0 w 352"/>
                  <a:gd name="T13" fmla="*/ 78 h 203"/>
                </a:gdLst>
                <a:ahLst/>
                <a:cxnLst>
                  <a:cxn ang="0">
                    <a:pos x="T0" y="T1"/>
                  </a:cxn>
                  <a:cxn ang="0">
                    <a:pos x="T2" y="T3"/>
                  </a:cxn>
                  <a:cxn ang="0">
                    <a:pos x="T4" y="T5"/>
                  </a:cxn>
                  <a:cxn ang="0">
                    <a:pos x="T6" y="T7"/>
                  </a:cxn>
                  <a:cxn ang="0">
                    <a:pos x="T8" y="T9"/>
                  </a:cxn>
                  <a:cxn ang="0">
                    <a:pos x="T10" y="T11"/>
                  </a:cxn>
                  <a:cxn ang="0">
                    <a:pos x="T12" y="T13"/>
                  </a:cxn>
                </a:cxnLst>
                <a:rect l="0" t="0" r="r" b="b"/>
                <a:pathLst>
                  <a:path w="352" h="203">
                    <a:moveTo>
                      <a:pt x="0" y="78"/>
                    </a:moveTo>
                    <a:lnTo>
                      <a:pt x="183" y="203"/>
                    </a:lnTo>
                    <a:lnTo>
                      <a:pt x="352" y="196"/>
                    </a:lnTo>
                    <a:lnTo>
                      <a:pt x="205" y="44"/>
                    </a:lnTo>
                    <a:lnTo>
                      <a:pt x="109" y="0"/>
                    </a:lnTo>
                    <a:lnTo>
                      <a:pt x="0" y="78"/>
                    </a:lnTo>
                    <a:lnTo>
                      <a:pt x="0" y="78"/>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7" name="Freeform 163"/>
              <p:cNvSpPr>
                <a:spLocks/>
              </p:cNvSpPr>
              <p:nvPr/>
            </p:nvSpPr>
            <p:spPr bwMode="auto">
              <a:xfrm>
                <a:off x="4664" y="2462"/>
                <a:ext cx="184" cy="233"/>
              </a:xfrm>
              <a:custGeom>
                <a:avLst/>
                <a:gdLst>
                  <a:gd name="T0" fmla="*/ 368 w 368"/>
                  <a:gd name="T1" fmla="*/ 31 h 466"/>
                  <a:gd name="T2" fmla="*/ 213 w 368"/>
                  <a:gd name="T3" fmla="*/ 141 h 466"/>
                  <a:gd name="T4" fmla="*/ 21 w 368"/>
                  <a:gd name="T5" fmla="*/ 466 h 466"/>
                  <a:gd name="T6" fmla="*/ 0 w 368"/>
                  <a:gd name="T7" fmla="*/ 333 h 466"/>
                  <a:gd name="T8" fmla="*/ 21 w 368"/>
                  <a:gd name="T9" fmla="*/ 221 h 466"/>
                  <a:gd name="T10" fmla="*/ 85 w 368"/>
                  <a:gd name="T11" fmla="*/ 105 h 466"/>
                  <a:gd name="T12" fmla="*/ 167 w 368"/>
                  <a:gd name="T13" fmla="*/ 19 h 466"/>
                  <a:gd name="T14" fmla="*/ 319 w 368"/>
                  <a:gd name="T15" fmla="*/ 0 h 466"/>
                  <a:gd name="T16" fmla="*/ 368 w 368"/>
                  <a:gd name="T17" fmla="*/ 31 h 466"/>
                  <a:gd name="T18" fmla="*/ 368 w 368"/>
                  <a:gd name="T19" fmla="*/ 3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466">
                    <a:moveTo>
                      <a:pt x="368" y="31"/>
                    </a:moveTo>
                    <a:lnTo>
                      <a:pt x="213" y="141"/>
                    </a:lnTo>
                    <a:lnTo>
                      <a:pt x="21" y="466"/>
                    </a:lnTo>
                    <a:lnTo>
                      <a:pt x="0" y="333"/>
                    </a:lnTo>
                    <a:lnTo>
                      <a:pt x="21" y="221"/>
                    </a:lnTo>
                    <a:lnTo>
                      <a:pt x="85" y="105"/>
                    </a:lnTo>
                    <a:lnTo>
                      <a:pt x="167" y="19"/>
                    </a:lnTo>
                    <a:lnTo>
                      <a:pt x="319" y="0"/>
                    </a:lnTo>
                    <a:lnTo>
                      <a:pt x="368" y="31"/>
                    </a:lnTo>
                    <a:lnTo>
                      <a:pt x="368" y="3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8" name="Freeform 164"/>
              <p:cNvSpPr>
                <a:spLocks/>
              </p:cNvSpPr>
              <p:nvPr/>
            </p:nvSpPr>
            <p:spPr bwMode="auto">
              <a:xfrm>
                <a:off x="4698" y="2575"/>
                <a:ext cx="341" cy="413"/>
              </a:xfrm>
              <a:custGeom>
                <a:avLst/>
                <a:gdLst>
                  <a:gd name="T0" fmla="*/ 633 w 683"/>
                  <a:gd name="T1" fmla="*/ 260 h 827"/>
                  <a:gd name="T2" fmla="*/ 504 w 683"/>
                  <a:gd name="T3" fmla="*/ 150 h 827"/>
                  <a:gd name="T4" fmla="*/ 329 w 683"/>
                  <a:gd name="T5" fmla="*/ 152 h 827"/>
                  <a:gd name="T6" fmla="*/ 209 w 683"/>
                  <a:gd name="T7" fmla="*/ 262 h 827"/>
                  <a:gd name="T8" fmla="*/ 135 w 683"/>
                  <a:gd name="T9" fmla="*/ 471 h 827"/>
                  <a:gd name="T10" fmla="*/ 128 w 683"/>
                  <a:gd name="T11" fmla="*/ 827 h 827"/>
                  <a:gd name="T12" fmla="*/ 76 w 683"/>
                  <a:gd name="T13" fmla="*/ 747 h 827"/>
                  <a:gd name="T14" fmla="*/ 0 w 683"/>
                  <a:gd name="T15" fmla="*/ 448 h 827"/>
                  <a:gd name="T16" fmla="*/ 8 w 683"/>
                  <a:gd name="T17" fmla="*/ 294 h 827"/>
                  <a:gd name="T18" fmla="*/ 93 w 683"/>
                  <a:gd name="T19" fmla="*/ 121 h 827"/>
                  <a:gd name="T20" fmla="*/ 194 w 683"/>
                  <a:gd name="T21" fmla="*/ 57 h 827"/>
                  <a:gd name="T22" fmla="*/ 280 w 683"/>
                  <a:gd name="T23" fmla="*/ 26 h 827"/>
                  <a:gd name="T24" fmla="*/ 384 w 683"/>
                  <a:gd name="T25" fmla="*/ 32 h 827"/>
                  <a:gd name="T26" fmla="*/ 445 w 683"/>
                  <a:gd name="T27" fmla="*/ 0 h 827"/>
                  <a:gd name="T28" fmla="*/ 538 w 683"/>
                  <a:gd name="T29" fmla="*/ 0 h 827"/>
                  <a:gd name="T30" fmla="*/ 671 w 683"/>
                  <a:gd name="T31" fmla="*/ 97 h 827"/>
                  <a:gd name="T32" fmla="*/ 683 w 683"/>
                  <a:gd name="T33" fmla="*/ 262 h 827"/>
                  <a:gd name="T34" fmla="*/ 633 w 683"/>
                  <a:gd name="T35" fmla="*/ 260 h 827"/>
                  <a:gd name="T36" fmla="*/ 633 w 683"/>
                  <a:gd name="T37" fmla="*/ 26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3" h="827">
                    <a:moveTo>
                      <a:pt x="633" y="260"/>
                    </a:moveTo>
                    <a:lnTo>
                      <a:pt x="504" y="150"/>
                    </a:lnTo>
                    <a:lnTo>
                      <a:pt x="329" y="152"/>
                    </a:lnTo>
                    <a:lnTo>
                      <a:pt x="209" y="262"/>
                    </a:lnTo>
                    <a:lnTo>
                      <a:pt x="135" y="471"/>
                    </a:lnTo>
                    <a:lnTo>
                      <a:pt x="128" y="827"/>
                    </a:lnTo>
                    <a:lnTo>
                      <a:pt x="76" y="747"/>
                    </a:lnTo>
                    <a:lnTo>
                      <a:pt x="0" y="448"/>
                    </a:lnTo>
                    <a:lnTo>
                      <a:pt x="8" y="294"/>
                    </a:lnTo>
                    <a:lnTo>
                      <a:pt x="93" y="121"/>
                    </a:lnTo>
                    <a:lnTo>
                      <a:pt x="194" y="57"/>
                    </a:lnTo>
                    <a:lnTo>
                      <a:pt x="280" y="26"/>
                    </a:lnTo>
                    <a:lnTo>
                      <a:pt x="384" y="32"/>
                    </a:lnTo>
                    <a:lnTo>
                      <a:pt x="445" y="0"/>
                    </a:lnTo>
                    <a:lnTo>
                      <a:pt x="538" y="0"/>
                    </a:lnTo>
                    <a:lnTo>
                      <a:pt x="671" y="97"/>
                    </a:lnTo>
                    <a:lnTo>
                      <a:pt x="683" y="262"/>
                    </a:lnTo>
                    <a:lnTo>
                      <a:pt x="633" y="260"/>
                    </a:lnTo>
                    <a:lnTo>
                      <a:pt x="633" y="26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49" name="Freeform 165"/>
              <p:cNvSpPr>
                <a:spLocks/>
              </p:cNvSpPr>
              <p:nvPr/>
            </p:nvSpPr>
            <p:spPr bwMode="auto">
              <a:xfrm>
                <a:off x="5013" y="2709"/>
                <a:ext cx="417" cy="333"/>
              </a:xfrm>
              <a:custGeom>
                <a:avLst/>
                <a:gdLst>
                  <a:gd name="T0" fmla="*/ 33 w 835"/>
                  <a:gd name="T1" fmla="*/ 0 h 665"/>
                  <a:gd name="T2" fmla="*/ 149 w 835"/>
                  <a:gd name="T3" fmla="*/ 21 h 665"/>
                  <a:gd name="T4" fmla="*/ 341 w 835"/>
                  <a:gd name="T5" fmla="*/ 95 h 665"/>
                  <a:gd name="T6" fmla="*/ 409 w 835"/>
                  <a:gd name="T7" fmla="*/ 272 h 665"/>
                  <a:gd name="T8" fmla="*/ 516 w 835"/>
                  <a:gd name="T9" fmla="*/ 492 h 665"/>
                  <a:gd name="T10" fmla="*/ 616 w 835"/>
                  <a:gd name="T11" fmla="*/ 544 h 665"/>
                  <a:gd name="T12" fmla="*/ 835 w 835"/>
                  <a:gd name="T13" fmla="*/ 504 h 665"/>
                  <a:gd name="T14" fmla="*/ 637 w 835"/>
                  <a:gd name="T15" fmla="*/ 665 h 665"/>
                  <a:gd name="T16" fmla="*/ 409 w 835"/>
                  <a:gd name="T17" fmla="*/ 597 h 665"/>
                  <a:gd name="T18" fmla="*/ 314 w 835"/>
                  <a:gd name="T19" fmla="*/ 346 h 665"/>
                  <a:gd name="T20" fmla="*/ 209 w 835"/>
                  <a:gd name="T21" fmla="*/ 137 h 665"/>
                  <a:gd name="T22" fmla="*/ 139 w 835"/>
                  <a:gd name="T23" fmla="*/ 76 h 665"/>
                  <a:gd name="T24" fmla="*/ 25 w 835"/>
                  <a:gd name="T25" fmla="*/ 40 h 665"/>
                  <a:gd name="T26" fmla="*/ 0 w 835"/>
                  <a:gd name="T27" fmla="*/ 9 h 665"/>
                  <a:gd name="T28" fmla="*/ 33 w 835"/>
                  <a:gd name="T29" fmla="*/ 0 h 665"/>
                  <a:gd name="T30" fmla="*/ 33 w 835"/>
                  <a:gd name="T31"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5" h="665">
                    <a:moveTo>
                      <a:pt x="33" y="0"/>
                    </a:moveTo>
                    <a:lnTo>
                      <a:pt x="149" y="21"/>
                    </a:lnTo>
                    <a:lnTo>
                      <a:pt x="341" y="95"/>
                    </a:lnTo>
                    <a:lnTo>
                      <a:pt x="409" y="272"/>
                    </a:lnTo>
                    <a:lnTo>
                      <a:pt x="516" y="492"/>
                    </a:lnTo>
                    <a:lnTo>
                      <a:pt x="616" y="544"/>
                    </a:lnTo>
                    <a:lnTo>
                      <a:pt x="835" y="504"/>
                    </a:lnTo>
                    <a:lnTo>
                      <a:pt x="637" y="665"/>
                    </a:lnTo>
                    <a:lnTo>
                      <a:pt x="409" y="597"/>
                    </a:lnTo>
                    <a:lnTo>
                      <a:pt x="314" y="346"/>
                    </a:lnTo>
                    <a:lnTo>
                      <a:pt x="209" y="137"/>
                    </a:lnTo>
                    <a:lnTo>
                      <a:pt x="139" y="76"/>
                    </a:lnTo>
                    <a:lnTo>
                      <a:pt x="25" y="40"/>
                    </a:lnTo>
                    <a:lnTo>
                      <a:pt x="0" y="9"/>
                    </a:lnTo>
                    <a:lnTo>
                      <a:pt x="33" y="0"/>
                    </a:lnTo>
                    <a:lnTo>
                      <a:pt x="33" y="0"/>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0" name="Freeform 166"/>
              <p:cNvSpPr>
                <a:spLocks/>
              </p:cNvSpPr>
              <p:nvPr/>
            </p:nvSpPr>
            <p:spPr bwMode="auto">
              <a:xfrm>
                <a:off x="5033" y="2730"/>
                <a:ext cx="92" cy="63"/>
              </a:xfrm>
              <a:custGeom>
                <a:avLst/>
                <a:gdLst>
                  <a:gd name="T0" fmla="*/ 0 w 185"/>
                  <a:gd name="T1" fmla="*/ 11 h 125"/>
                  <a:gd name="T2" fmla="*/ 50 w 185"/>
                  <a:gd name="T3" fmla="*/ 116 h 125"/>
                  <a:gd name="T4" fmla="*/ 185 w 185"/>
                  <a:gd name="T5" fmla="*/ 125 h 125"/>
                  <a:gd name="T6" fmla="*/ 150 w 185"/>
                  <a:gd name="T7" fmla="*/ 68 h 125"/>
                  <a:gd name="T8" fmla="*/ 90 w 185"/>
                  <a:gd name="T9" fmla="*/ 24 h 125"/>
                  <a:gd name="T10" fmla="*/ 27 w 185"/>
                  <a:gd name="T11" fmla="*/ 0 h 125"/>
                  <a:gd name="T12" fmla="*/ 0 w 185"/>
                  <a:gd name="T13" fmla="*/ 11 h 125"/>
                  <a:gd name="T14" fmla="*/ 0 w 185"/>
                  <a:gd name="T15" fmla="*/ 1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125">
                    <a:moveTo>
                      <a:pt x="0" y="11"/>
                    </a:moveTo>
                    <a:lnTo>
                      <a:pt x="50" y="116"/>
                    </a:lnTo>
                    <a:lnTo>
                      <a:pt x="185" y="125"/>
                    </a:lnTo>
                    <a:lnTo>
                      <a:pt x="150" y="68"/>
                    </a:lnTo>
                    <a:lnTo>
                      <a:pt x="90" y="24"/>
                    </a:lnTo>
                    <a:lnTo>
                      <a:pt x="27" y="0"/>
                    </a:lnTo>
                    <a:lnTo>
                      <a:pt x="0" y="11"/>
                    </a:lnTo>
                    <a:lnTo>
                      <a:pt x="0" y="11"/>
                    </a:lnTo>
                    <a:close/>
                  </a:path>
                </a:pathLst>
              </a:custGeom>
              <a:solidFill>
                <a:srgbClr val="1A80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1" name="Freeform 167"/>
              <p:cNvSpPr>
                <a:spLocks/>
              </p:cNvSpPr>
              <p:nvPr/>
            </p:nvSpPr>
            <p:spPr bwMode="auto">
              <a:xfrm>
                <a:off x="4920" y="2644"/>
                <a:ext cx="134" cy="285"/>
              </a:xfrm>
              <a:custGeom>
                <a:avLst/>
                <a:gdLst>
                  <a:gd name="T0" fmla="*/ 0 w 270"/>
                  <a:gd name="T1" fmla="*/ 0 h 571"/>
                  <a:gd name="T2" fmla="*/ 84 w 270"/>
                  <a:gd name="T3" fmla="*/ 10 h 571"/>
                  <a:gd name="T4" fmla="*/ 186 w 270"/>
                  <a:gd name="T5" fmla="*/ 95 h 571"/>
                  <a:gd name="T6" fmla="*/ 270 w 270"/>
                  <a:gd name="T7" fmla="*/ 282 h 571"/>
                  <a:gd name="T8" fmla="*/ 264 w 270"/>
                  <a:gd name="T9" fmla="*/ 569 h 571"/>
                  <a:gd name="T10" fmla="*/ 177 w 270"/>
                  <a:gd name="T11" fmla="*/ 571 h 571"/>
                  <a:gd name="T12" fmla="*/ 107 w 270"/>
                  <a:gd name="T13" fmla="*/ 540 h 571"/>
                  <a:gd name="T14" fmla="*/ 0 w 270"/>
                  <a:gd name="T15" fmla="*/ 0 h 571"/>
                  <a:gd name="T16" fmla="*/ 0 w 270"/>
                  <a:gd name="T17"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0" h="571">
                    <a:moveTo>
                      <a:pt x="0" y="0"/>
                    </a:moveTo>
                    <a:lnTo>
                      <a:pt x="84" y="10"/>
                    </a:lnTo>
                    <a:lnTo>
                      <a:pt x="186" y="95"/>
                    </a:lnTo>
                    <a:lnTo>
                      <a:pt x="270" y="282"/>
                    </a:lnTo>
                    <a:lnTo>
                      <a:pt x="264" y="569"/>
                    </a:lnTo>
                    <a:lnTo>
                      <a:pt x="177" y="571"/>
                    </a:lnTo>
                    <a:lnTo>
                      <a:pt x="107" y="540"/>
                    </a:lnTo>
                    <a:lnTo>
                      <a:pt x="0" y="0"/>
                    </a:lnTo>
                    <a:lnTo>
                      <a:pt x="0" y="0"/>
                    </a:lnTo>
                    <a:close/>
                  </a:path>
                </a:pathLst>
              </a:custGeom>
              <a:solidFill>
                <a:srgbClr val="0073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2" name="Freeform 168"/>
              <p:cNvSpPr>
                <a:spLocks/>
              </p:cNvSpPr>
              <p:nvPr/>
            </p:nvSpPr>
            <p:spPr bwMode="auto">
              <a:xfrm>
                <a:off x="4907" y="2663"/>
                <a:ext cx="105" cy="266"/>
              </a:xfrm>
              <a:custGeom>
                <a:avLst/>
                <a:gdLst>
                  <a:gd name="T0" fmla="*/ 0 w 209"/>
                  <a:gd name="T1" fmla="*/ 4 h 533"/>
                  <a:gd name="T2" fmla="*/ 2 w 209"/>
                  <a:gd name="T3" fmla="*/ 502 h 533"/>
                  <a:gd name="T4" fmla="*/ 202 w 209"/>
                  <a:gd name="T5" fmla="*/ 533 h 533"/>
                  <a:gd name="T6" fmla="*/ 209 w 209"/>
                  <a:gd name="T7" fmla="*/ 156 h 533"/>
                  <a:gd name="T8" fmla="*/ 126 w 209"/>
                  <a:gd name="T9" fmla="*/ 139 h 533"/>
                  <a:gd name="T10" fmla="*/ 29 w 209"/>
                  <a:gd name="T11" fmla="*/ 0 h 533"/>
                  <a:gd name="T12" fmla="*/ 0 w 209"/>
                  <a:gd name="T13" fmla="*/ 4 h 533"/>
                  <a:gd name="T14" fmla="*/ 0 w 209"/>
                  <a:gd name="T15" fmla="*/ 4 h 5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533">
                    <a:moveTo>
                      <a:pt x="0" y="4"/>
                    </a:moveTo>
                    <a:lnTo>
                      <a:pt x="2" y="502"/>
                    </a:lnTo>
                    <a:lnTo>
                      <a:pt x="202" y="533"/>
                    </a:lnTo>
                    <a:lnTo>
                      <a:pt x="209" y="156"/>
                    </a:lnTo>
                    <a:lnTo>
                      <a:pt x="126" y="139"/>
                    </a:lnTo>
                    <a:lnTo>
                      <a:pt x="29" y="0"/>
                    </a:lnTo>
                    <a:lnTo>
                      <a:pt x="0" y="4"/>
                    </a:lnTo>
                    <a:lnTo>
                      <a:pt x="0" y="4"/>
                    </a:lnTo>
                    <a:close/>
                  </a:path>
                </a:pathLst>
              </a:custGeom>
              <a:solidFill>
                <a:srgbClr val="94FA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3" name="Freeform 169"/>
              <p:cNvSpPr>
                <a:spLocks/>
              </p:cNvSpPr>
              <p:nvPr/>
            </p:nvSpPr>
            <p:spPr bwMode="auto">
              <a:xfrm>
                <a:off x="4817" y="3040"/>
                <a:ext cx="494" cy="322"/>
              </a:xfrm>
              <a:custGeom>
                <a:avLst/>
                <a:gdLst>
                  <a:gd name="T0" fmla="*/ 2 w 988"/>
                  <a:gd name="T1" fmla="*/ 599 h 645"/>
                  <a:gd name="T2" fmla="*/ 690 w 988"/>
                  <a:gd name="T3" fmla="*/ 559 h 645"/>
                  <a:gd name="T4" fmla="*/ 891 w 988"/>
                  <a:gd name="T5" fmla="*/ 0 h 645"/>
                  <a:gd name="T6" fmla="*/ 988 w 988"/>
                  <a:gd name="T7" fmla="*/ 27 h 645"/>
                  <a:gd name="T8" fmla="*/ 903 w 988"/>
                  <a:gd name="T9" fmla="*/ 559 h 645"/>
                  <a:gd name="T10" fmla="*/ 773 w 988"/>
                  <a:gd name="T11" fmla="*/ 645 h 645"/>
                  <a:gd name="T12" fmla="*/ 0 w 988"/>
                  <a:gd name="T13" fmla="*/ 645 h 645"/>
                  <a:gd name="T14" fmla="*/ 2 w 988"/>
                  <a:gd name="T15" fmla="*/ 599 h 645"/>
                  <a:gd name="T16" fmla="*/ 2 w 988"/>
                  <a:gd name="T17" fmla="*/ 599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 h="645">
                    <a:moveTo>
                      <a:pt x="2" y="599"/>
                    </a:moveTo>
                    <a:lnTo>
                      <a:pt x="690" y="559"/>
                    </a:lnTo>
                    <a:lnTo>
                      <a:pt x="891" y="0"/>
                    </a:lnTo>
                    <a:lnTo>
                      <a:pt x="988" y="27"/>
                    </a:lnTo>
                    <a:lnTo>
                      <a:pt x="903" y="559"/>
                    </a:lnTo>
                    <a:lnTo>
                      <a:pt x="773" y="645"/>
                    </a:lnTo>
                    <a:lnTo>
                      <a:pt x="0" y="645"/>
                    </a:lnTo>
                    <a:lnTo>
                      <a:pt x="2" y="599"/>
                    </a:lnTo>
                    <a:lnTo>
                      <a:pt x="2"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4" name="Freeform 170"/>
              <p:cNvSpPr>
                <a:spLocks/>
              </p:cNvSpPr>
              <p:nvPr/>
            </p:nvSpPr>
            <p:spPr bwMode="auto">
              <a:xfrm>
                <a:off x="5029" y="2724"/>
                <a:ext cx="450" cy="342"/>
              </a:xfrm>
              <a:custGeom>
                <a:avLst/>
                <a:gdLst>
                  <a:gd name="T0" fmla="*/ 7 w 901"/>
                  <a:gd name="T1" fmla="*/ 23 h 685"/>
                  <a:gd name="T2" fmla="*/ 19 w 901"/>
                  <a:gd name="T3" fmla="*/ 23 h 685"/>
                  <a:gd name="T4" fmla="*/ 41 w 901"/>
                  <a:gd name="T5" fmla="*/ 25 h 685"/>
                  <a:gd name="T6" fmla="*/ 68 w 901"/>
                  <a:gd name="T7" fmla="*/ 34 h 685"/>
                  <a:gd name="T8" fmla="*/ 102 w 901"/>
                  <a:gd name="T9" fmla="*/ 53 h 685"/>
                  <a:gd name="T10" fmla="*/ 138 w 901"/>
                  <a:gd name="T11" fmla="*/ 82 h 685"/>
                  <a:gd name="T12" fmla="*/ 175 w 901"/>
                  <a:gd name="T13" fmla="*/ 128 h 685"/>
                  <a:gd name="T14" fmla="*/ 209 w 901"/>
                  <a:gd name="T15" fmla="*/ 192 h 685"/>
                  <a:gd name="T16" fmla="*/ 237 w 901"/>
                  <a:gd name="T17" fmla="*/ 272 h 685"/>
                  <a:gd name="T18" fmla="*/ 264 w 901"/>
                  <a:gd name="T19" fmla="*/ 350 h 685"/>
                  <a:gd name="T20" fmla="*/ 291 w 901"/>
                  <a:gd name="T21" fmla="*/ 418 h 685"/>
                  <a:gd name="T22" fmla="*/ 315 w 901"/>
                  <a:gd name="T23" fmla="*/ 477 h 685"/>
                  <a:gd name="T24" fmla="*/ 336 w 901"/>
                  <a:gd name="T25" fmla="*/ 527 h 685"/>
                  <a:gd name="T26" fmla="*/ 353 w 901"/>
                  <a:gd name="T27" fmla="*/ 565 h 685"/>
                  <a:gd name="T28" fmla="*/ 367 w 901"/>
                  <a:gd name="T29" fmla="*/ 591 h 685"/>
                  <a:gd name="T30" fmla="*/ 372 w 901"/>
                  <a:gd name="T31" fmla="*/ 605 h 685"/>
                  <a:gd name="T32" fmla="*/ 638 w 901"/>
                  <a:gd name="T33" fmla="*/ 685 h 685"/>
                  <a:gd name="T34" fmla="*/ 650 w 901"/>
                  <a:gd name="T35" fmla="*/ 673 h 685"/>
                  <a:gd name="T36" fmla="*/ 680 w 901"/>
                  <a:gd name="T37" fmla="*/ 645 h 685"/>
                  <a:gd name="T38" fmla="*/ 722 w 901"/>
                  <a:gd name="T39" fmla="*/ 601 h 685"/>
                  <a:gd name="T40" fmla="*/ 771 w 901"/>
                  <a:gd name="T41" fmla="*/ 552 h 685"/>
                  <a:gd name="T42" fmla="*/ 819 w 901"/>
                  <a:gd name="T43" fmla="*/ 496 h 685"/>
                  <a:gd name="T44" fmla="*/ 863 w 901"/>
                  <a:gd name="T45" fmla="*/ 445 h 685"/>
                  <a:gd name="T46" fmla="*/ 889 w 901"/>
                  <a:gd name="T47" fmla="*/ 398 h 685"/>
                  <a:gd name="T48" fmla="*/ 901 w 901"/>
                  <a:gd name="T49" fmla="*/ 365 h 685"/>
                  <a:gd name="T50" fmla="*/ 382 w 901"/>
                  <a:gd name="T51" fmla="*/ 546 h 685"/>
                  <a:gd name="T52" fmla="*/ 376 w 901"/>
                  <a:gd name="T53" fmla="*/ 519 h 685"/>
                  <a:gd name="T54" fmla="*/ 357 w 901"/>
                  <a:gd name="T55" fmla="*/ 456 h 685"/>
                  <a:gd name="T56" fmla="*/ 325 w 901"/>
                  <a:gd name="T57" fmla="*/ 367 h 685"/>
                  <a:gd name="T58" fmla="*/ 283 w 901"/>
                  <a:gd name="T59" fmla="*/ 266 h 685"/>
                  <a:gd name="T60" fmla="*/ 228 w 901"/>
                  <a:gd name="T61" fmla="*/ 164 h 685"/>
                  <a:gd name="T62" fmla="*/ 163 w 901"/>
                  <a:gd name="T63" fmla="*/ 78 h 685"/>
                  <a:gd name="T64" fmla="*/ 87 w 901"/>
                  <a:gd name="T65" fmla="*/ 17 h 685"/>
                  <a:gd name="T66" fmla="*/ 0 w 901"/>
                  <a:gd name="T67" fmla="*/ 0 h 685"/>
                  <a:gd name="T68" fmla="*/ 7 w 901"/>
                  <a:gd name="T69" fmla="*/ 23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1" h="685">
                    <a:moveTo>
                      <a:pt x="7" y="23"/>
                    </a:moveTo>
                    <a:lnTo>
                      <a:pt x="7" y="23"/>
                    </a:lnTo>
                    <a:lnTo>
                      <a:pt x="11" y="23"/>
                    </a:lnTo>
                    <a:lnTo>
                      <a:pt x="19" y="23"/>
                    </a:lnTo>
                    <a:lnTo>
                      <a:pt x="30" y="23"/>
                    </a:lnTo>
                    <a:lnTo>
                      <a:pt x="41" y="25"/>
                    </a:lnTo>
                    <a:lnTo>
                      <a:pt x="55" y="29"/>
                    </a:lnTo>
                    <a:lnTo>
                      <a:pt x="68" y="34"/>
                    </a:lnTo>
                    <a:lnTo>
                      <a:pt x="87" y="44"/>
                    </a:lnTo>
                    <a:lnTo>
                      <a:pt x="102" y="53"/>
                    </a:lnTo>
                    <a:lnTo>
                      <a:pt x="121" y="67"/>
                    </a:lnTo>
                    <a:lnTo>
                      <a:pt x="138" y="82"/>
                    </a:lnTo>
                    <a:lnTo>
                      <a:pt x="157" y="103"/>
                    </a:lnTo>
                    <a:lnTo>
                      <a:pt x="175" y="128"/>
                    </a:lnTo>
                    <a:lnTo>
                      <a:pt x="192" y="158"/>
                    </a:lnTo>
                    <a:lnTo>
                      <a:pt x="209" y="192"/>
                    </a:lnTo>
                    <a:lnTo>
                      <a:pt x="224" y="232"/>
                    </a:lnTo>
                    <a:lnTo>
                      <a:pt x="237" y="272"/>
                    </a:lnTo>
                    <a:lnTo>
                      <a:pt x="251" y="312"/>
                    </a:lnTo>
                    <a:lnTo>
                      <a:pt x="264" y="350"/>
                    </a:lnTo>
                    <a:lnTo>
                      <a:pt x="279" y="386"/>
                    </a:lnTo>
                    <a:lnTo>
                      <a:pt x="291" y="418"/>
                    </a:lnTo>
                    <a:lnTo>
                      <a:pt x="304" y="451"/>
                    </a:lnTo>
                    <a:lnTo>
                      <a:pt x="315" y="477"/>
                    </a:lnTo>
                    <a:lnTo>
                      <a:pt x="327" y="504"/>
                    </a:lnTo>
                    <a:lnTo>
                      <a:pt x="336" y="527"/>
                    </a:lnTo>
                    <a:lnTo>
                      <a:pt x="346" y="548"/>
                    </a:lnTo>
                    <a:lnTo>
                      <a:pt x="353" y="565"/>
                    </a:lnTo>
                    <a:lnTo>
                      <a:pt x="361" y="580"/>
                    </a:lnTo>
                    <a:lnTo>
                      <a:pt x="367" y="591"/>
                    </a:lnTo>
                    <a:lnTo>
                      <a:pt x="370" y="601"/>
                    </a:lnTo>
                    <a:lnTo>
                      <a:pt x="372" y="605"/>
                    </a:lnTo>
                    <a:lnTo>
                      <a:pt x="374" y="607"/>
                    </a:lnTo>
                    <a:lnTo>
                      <a:pt x="638" y="685"/>
                    </a:lnTo>
                    <a:lnTo>
                      <a:pt x="640" y="681"/>
                    </a:lnTo>
                    <a:lnTo>
                      <a:pt x="650" y="673"/>
                    </a:lnTo>
                    <a:lnTo>
                      <a:pt x="661" y="660"/>
                    </a:lnTo>
                    <a:lnTo>
                      <a:pt x="680" y="645"/>
                    </a:lnTo>
                    <a:lnTo>
                      <a:pt x="699" y="624"/>
                    </a:lnTo>
                    <a:lnTo>
                      <a:pt x="722" y="601"/>
                    </a:lnTo>
                    <a:lnTo>
                      <a:pt x="747" y="576"/>
                    </a:lnTo>
                    <a:lnTo>
                      <a:pt x="771" y="552"/>
                    </a:lnTo>
                    <a:lnTo>
                      <a:pt x="794" y="525"/>
                    </a:lnTo>
                    <a:lnTo>
                      <a:pt x="819" y="496"/>
                    </a:lnTo>
                    <a:lnTo>
                      <a:pt x="842" y="470"/>
                    </a:lnTo>
                    <a:lnTo>
                      <a:pt x="863" y="445"/>
                    </a:lnTo>
                    <a:lnTo>
                      <a:pt x="878" y="420"/>
                    </a:lnTo>
                    <a:lnTo>
                      <a:pt x="889" y="398"/>
                    </a:lnTo>
                    <a:lnTo>
                      <a:pt x="897" y="379"/>
                    </a:lnTo>
                    <a:lnTo>
                      <a:pt x="901" y="365"/>
                    </a:lnTo>
                    <a:lnTo>
                      <a:pt x="610" y="605"/>
                    </a:lnTo>
                    <a:lnTo>
                      <a:pt x="382" y="546"/>
                    </a:lnTo>
                    <a:lnTo>
                      <a:pt x="380" y="538"/>
                    </a:lnTo>
                    <a:lnTo>
                      <a:pt x="376" y="519"/>
                    </a:lnTo>
                    <a:lnTo>
                      <a:pt x="367" y="493"/>
                    </a:lnTo>
                    <a:lnTo>
                      <a:pt x="357" y="456"/>
                    </a:lnTo>
                    <a:lnTo>
                      <a:pt x="342" y="413"/>
                    </a:lnTo>
                    <a:lnTo>
                      <a:pt x="325" y="367"/>
                    </a:lnTo>
                    <a:lnTo>
                      <a:pt x="306" y="318"/>
                    </a:lnTo>
                    <a:lnTo>
                      <a:pt x="283" y="266"/>
                    </a:lnTo>
                    <a:lnTo>
                      <a:pt x="258" y="213"/>
                    </a:lnTo>
                    <a:lnTo>
                      <a:pt x="228" y="164"/>
                    </a:lnTo>
                    <a:lnTo>
                      <a:pt x="197" y="118"/>
                    </a:lnTo>
                    <a:lnTo>
                      <a:pt x="163" y="78"/>
                    </a:lnTo>
                    <a:lnTo>
                      <a:pt x="127" y="44"/>
                    </a:lnTo>
                    <a:lnTo>
                      <a:pt x="87" y="17"/>
                    </a:lnTo>
                    <a:lnTo>
                      <a:pt x="43" y="2"/>
                    </a:lnTo>
                    <a:lnTo>
                      <a:pt x="0" y="0"/>
                    </a:lnTo>
                    <a:lnTo>
                      <a:pt x="7" y="23"/>
                    </a:lnTo>
                    <a:lnTo>
                      <a:pt x="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5" name="Freeform 171"/>
              <p:cNvSpPr>
                <a:spLocks/>
              </p:cNvSpPr>
              <p:nvPr/>
            </p:nvSpPr>
            <p:spPr bwMode="auto">
              <a:xfrm>
                <a:off x="4757" y="2755"/>
                <a:ext cx="187" cy="132"/>
              </a:xfrm>
              <a:custGeom>
                <a:avLst/>
                <a:gdLst>
                  <a:gd name="T0" fmla="*/ 103 w 374"/>
                  <a:gd name="T1" fmla="*/ 262 h 262"/>
                  <a:gd name="T2" fmla="*/ 103 w 374"/>
                  <a:gd name="T3" fmla="*/ 260 h 262"/>
                  <a:gd name="T4" fmla="*/ 106 w 374"/>
                  <a:gd name="T5" fmla="*/ 257 h 262"/>
                  <a:gd name="T6" fmla="*/ 108 w 374"/>
                  <a:gd name="T7" fmla="*/ 251 h 262"/>
                  <a:gd name="T8" fmla="*/ 112 w 374"/>
                  <a:gd name="T9" fmla="*/ 243 h 262"/>
                  <a:gd name="T10" fmla="*/ 118 w 374"/>
                  <a:gd name="T11" fmla="*/ 236 h 262"/>
                  <a:gd name="T12" fmla="*/ 125 w 374"/>
                  <a:gd name="T13" fmla="*/ 226 h 262"/>
                  <a:gd name="T14" fmla="*/ 135 w 374"/>
                  <a:gd name="T15" fmla="*/ 215 h 262"/>
                  <a:gd name="T16" fmla="*/ 146 w 374"/>
                  <a:gd name="T17" fmla="*/ 205 h 262"/>
                  <a:gd name="T18" fmla="*/ 158 w 374"/>
                  <a:gd name="T19" fmla="*/ 194 h 262"/>
                  <a:gd name="T20" fmla="*/ 173 w 374"/>
                  <a:gd name="T21" fmla="*/ 182 h 262"/>
                  <a:gd name="T22" fmla="*/ 188 w 374"/>
                  <a:gd name="T23" fmla="*/ 171 h 262"/>
                  <a:gd name="T24" fmla="*/ 205 w 374"/>
                  <a:gd name="T25" fmla="*/ 162 h 262"/>
                  <a:gd name="T26" fmla="*/ 224 w 374"/>
                  <a:gd name="T27" fmla="*/ 152 h 262"/>
                  <a:gd name="T28" fmla="*/ 245 w 374"/>
                  <a:gd name="T29" fmla="*/ 144 h 262"/>
                  <a:gd name="T30" fmla="*/ 270 w 374"/>
                  <a:gd name="T31" fmla="*/ 139 h 262"/>
                  <a:gd name="T32" fmla="*/ 297 w 374"/>
                  <a:gd name="T33" fmla="*/ 137 h 262"/>
                  <a:gd name="T34" fmla="*/ 323 w 374"/>
                  <a:gd name="T35" fmla="*/ 184 h 262"/>
                  <a:gd name="T36" fmla="*/ 374 w 374"/>
                  <a:gd name="T37" fmla="*/ 80 h 262"/>
                  <a:gd name="T38" fmla="*/ 226 w 374"/>
                  <a:gd name="T39" fmla="*/ 0 h 262"/>
                  <a:gd name="T40" fmla="*/ 253 w 374"/>
                  <a:gd name="T41" fmla="*/ 59 h 262"/>
                  <a:gd name="T42" fmla="*/ 251 w 374"/>
                  <a:gd name="T43" fmla="*/ 59 h 262"/>
                  <a:gd name="T44" fmla="*/ 245 w 374"/>
                  <a:gd name="T45" fmla="*/ 59 h 262"/>
                  <a:gd name="T46" fmla="*/ 236 w 374"/>
                  <a:gd name="T47" fmla="*/ 59 h 262"/>
                  <a:gd name="T48" fmla="*/ 224 w 374"/>
                  <a:gd name="T49" fmla="*/ 61 h 262"/>
                  <a:gd name="T50" fmla="*/ 209 w 374"/>
                  <a:gd name="T51" fmla="*/ 61 h 262"/>
                  <a:gd name="T52" fmla="*/ 192 w 374"/>
                  <a:gd name="T53" fmla="*/ 65 h 262"/>
                  <a:gd name="T54" fmla="*/ 173 w 374"/>
                  <a:gd name="T55" fmla="*/ 66 h 262"/>
                  <a:gd name="T56" fmla="*/ 154 w 374"/>
                  <a:gd name="T57" fmla="*/ 72 h 262"/>
                  <a:gd name="T58" fmla="*/ 133 w 374"/>
                  <a:gd name="T59" fmla="*/ 78 h 262"/>
                  <a:gd name="T60" fmla="*/ 112 w 374"/>
                  <a:gd name="T61" fmla="*/ 84 h 262"/>
                  <a:gd name="T62" fmla="*/ 89 w 374"/>
                  <a:gd name="T63" fmla="*/ 93 h 262"/>
                  <a:gd name="T64" fmla="*/ 70 w 374"/>
                  <a:gd name="T65" fmla="*/ 104 h 262"/>
                  <a:gd name="T66" fmla="*/ 49 w 374"/>
                  <a:gd name="T67" fmla="*/ 118 h 262"/>
                  <a:gd name="T68" fmla="*/ 32 w 374"/>
                  <a:gd name="T69" fmla="*/ 133 h 262"/>
                  <a:gd name="T70" fmla="*/ 13 w 374"/>
                  <a:gd name="T71" fmla="*/ 152 h 262"/>
                  <a:gd name="T72" fmla="*/ 0 w 374"/>
                  <a:gd name="T73" fmla="*/ 173 h 262"/>
                  <a:gd name="T74" fmla="*/ 32 w 374"/>
                  <a:gd name="T75" fmla="*/ 226 h 262"/>
                  <a:gd name="T76" fmla="*/ 103 w 374"/>
                  <a:gd name="T77" fmla="*/ 262 h 262"/>
                  <a:gd name="T78" fmla="*/ 103 w 374"/>
                  <a:gd name="T79"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4" h="262">
                    <a:moveTo>
                      <a:pt x="103" y="262"/>
                    </a:moveTo>
                    <a:lnTo>
                      <a:pt x="103" y="260"/>
                    </a:lnTo>
                    <a:lnTo>
                      <a:pt x="106" y="257"/>
                    </a:lnTo>
                    <a:lnTo>
                      <a:pt x="108" y="251"/>
                    </a:lnTo>
                    <a:lnTo>
                      <a:pt x="112" y="243"/>
                    </a:lnTo>
                    <a:lnTo>
                      <a:pt x="118" y="236"/>
                    </a:lnTo>
                    <a:lnTo>
                      <a:pt x="125" y="226"/>
                    </a:lnTo>
                    <a:lnTo>
                      <a:pt x="135" y="215"/>
                    </a:lnTo>
                    <a:lnTo>
                      <a:pt x="146" y="205"/>
                    </a:lnTo>
                    <a:lnTo>
                      <a:pt x="158" y="194"/>
                    </a:lnTo>
                    <a:lnTo>
                      <a:pt x="173" y="182"/>
                    </a:lnTo>
                    <a:lnTo>
                      <a:pt x="188" y="171"/>
                    </a:lnTo>
                    <a:lnTo>
                      <a:pt x="205" y="162"/>
                    </a:lnTo>
                    <a:lnTo>
                      <a:pt x="224" y="152"/>
                    </a:lnTo>
                    <a:lnTo>
                      <a:pt x="245" y="144"/>
                    </a:lnTo>
                    <a:lnTo>
                      <a:pt x="270" y="139"/>
                    </a:lnTo>
                    <a:lnTo>
                      <a:pt x="297" y="137"/>
                    </a:lnTo>
                    <a:lnTo>
                      <a:pt x="323" y="184"/>
                    </a:lnTo>
                    <a:lnTo>
                      <a:pt x="374" y="80"/>
                    </a:lnTo>
                    <a:lnTo>
                      <a:pt x="226" y="0"/>
                    </a:lnTo>
                    <a:lnTo>
                      <a:pt x="253" y="59"/>
                    </a:lnTo>
                    <a:lnTo>
                      <a:pt x="251" y="59"/>
                    </a:lnTo>
                    <a:lnTo>
                      <a:pt x="245" y="59"/>
                    </a:lnTo>
                    <a:lnTo>
                      <a:pt x="236" y="59"/>
                    </a:lnTo>
                    <a:lnTo>
                      <a:pt x="224" y="61"/>
                    </a:lnTo>
                    <a:lnTo>
                      <a:pt x="209" y="61"/>
                    </a:lnTo>
                    <a:lnTo>
                      <a:pt x="192" y="65"/>
                    </a:lnTo>
                    <a:lnTo>
                      <a:pt x="173" y="66"/>
                    </a:lnTo>
                    <a:lnTo>
                      <a:pt x="154" y="72"/>
                    </a:lnTo>
                    <a:lnTo>
                      <a:pt x="133" y="78"/>
                    </a:lnTo>
                    <a:lnTo>
                      <a:pt x="112" y="84"/>
                    </a:lnTo>
                    <a:lnTo>
                      <a:pt x="89" y="93"/>
                    </a:lnTo>
                    <a:lnTo>
                      <a:pt x="70" y="104"/>
                    </a:lnTo>
                    <a:lnTo>
                      <a:pt x="49" y="118"/>
                    </a:lnTo>
                    <a:lnTo>
                      <a:pt x="32" y="133"/>
                    </a:lnTo>
                    <a:lnTo>
                      <a:pt x="13" y="152"/>
                    </a:lnTo>
                    <a:lnTo>
                      <a:pt x="0" y="173"/>
                    </a:lnTo>
                    <a:lnTo>
                      <a:pt x="32" y="226"/>
                    </a:lnTo>
                    <a:lnTo>
                      <a:pt x="103" y="262"/>
                    </a:lnTo>
                    <a:lnTo>
                      <a:pt x="103"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6" name="Freeform 172"/>
              <p:cNvSpPr>
                <a:spLocks/>
              </p:cNvSpPr>
              <p:nvPr/>
            </p:nvSpPr>
            <p:spPr bwMode="auto">
              <a:xfrm>
                <a:off x="4872" y="2840"/>
                <a:ext cx="65" cy="69"/>
              </a:xfrm>
              <a:custGeom>
                <a:avLst/>
                <a:gdLst>
                  <a:gd name="T0" fmla="*/ 0 w 129"/>
                  <a:gd name="T1" fmla="*/ 0 h 139"/>
                  <a:gd name="T2" fmla="*/ 76 w 129"/>
                  <a:gd name="T3" fmla="*/ 139 h 139"/>
                  <a:gd name="T4" fmla="*/ 129 w 129"/>
                  <a:gd name="T5" fmla="*/ 84 h 139"/>
                  <a:gd name="T6" fmla="*/ 0 w 129"/>
                  <a:gd name="T7" fmla="*/ 0 h 139"/>
                  <a:gd name="T8" fmla="*/ 0 w 129"/>
                  <a:gd name="T9" fmla="*/ 0 h 139"/>
                </a:gdLst>
                <a:ahLst/>
                <a:cxnLst>
                  <a:cxn ang="0">
                    <a:pos x="T0" y="T1"/>
                  </a:cxn>
                  <a:cxn ang="0">
                    <a:pos x="T2" y="T3"/>
                  </a:cxn>
                  <a:cxn ang="0">
                    <a:pos x="T4" y="T5"/>
                  </a:cxn>
                  <a:cxn ang="0">
                    <a:pos x="T6" y="T7"/>
                  </a:cxn>
                  <a:cxn ang="0">
                    <a:pos x="T8" y="T9"/>
                  </a:cxn>
                </a:cxnLst>
                <a:rect l="0" t="0" r="r" b="b"/>
                <a:pathLst>
                  <a:path w="129" h="139">
                    <a:moveTo>
                      <a:pt x="0" y="0"/>
                    </a:moveTo>
                    <a:lnTo>
                      <a:pt x="76" y="139"/>
                    </a:lnTo>
                    <a:lnTo>
                      <a:pt x="129" y="8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7" name="Freeform 173"/>
              <p:cNvSpPr>
                <a:spLocks/>
              </p:cNvSpPr>
              <p:nvPr/>
            </p:nvSpPr>
            <p:spPr bwMode="auto">
              <a:xfrm>
                <a:off x="4955" y="2777"/>
                <a:ext cx="42" cy="65"/>
              </a:xfrm>
              <a:custGeom>
                <a:avLst/>
                <a:gdLst>
                  <a:gd name="T0" fmla="*/ 86 w 86"/>
                  <a:gd name="T1" fmla="*/ 0 h 129"/>
                  <a:gd name="T2" fmla="*/ 0 w 86"/>
                  <a:gd name="T3" fmla="*/ 93 h 129"/>
                  <a:gd name="T4" fmla="*/ 80 w 86"/>
                  <a:gd name="T5" fmla="*/ 129 h 129"/>
                  <a:gd name="T6" fmla="*/ 86 w 86"/>
                  <a:gd name="T7" fmla="*/ 0 h 129"/>
                  <a:gd name="T8" fmla="*/ 86 w 86"/>
                  <a:gd name="T9" fmla="*/ 0 h 129"/>
                </a:gdLst>
                <a:ahLst/>
                <a:cxnLst>
                  <a:cxn ang="0">
                    <a:pos x="T0" y="T1"/>
                  </a:cxn>
                  <a:cxn ang="0">
                    <a:pos x="T2" y="T3"/>
                  </a:cxn>
                  <a:cxn ang="0">
                    <a:pos x="T4" y="T5"/>
                  </a:cxn>
                  <a:cxn ang="0">
                    <a:pos x="T6" y="T7"/>
                  </a:cxn>
                  <a:cxn ang="0">
                    <a:pos x="T8" y="T9"/>
                  </a:cxn>
                </a:cxnLst>
                <a:rect l="0" t="0" r="r" b="b"/>
                <a:pathLst>
                  <a:path w="86" h="129">
                    <a:moveTo>
                      <a:pt x="86" y="0"/>
                    </a:moveTo>
                    <a:lnTo>
                      <a:pt x="0" y="93"/>
                    </a:lnTo>
                    <a:lnTo>
                      <a:pt x="80" y="129"/>
                    </a:lnTo>
                    <a:lnTo>
                      <a:pt x="86" y="0"/>
                    </a:lnTo>
                    <a:lnTo>
                      <a:pt x="8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8" name="Freeform 174"/>
              <p:cNvSpPr>
                <a:spLocks/>
              </p:cNvSpPr>
              <p:nvPr/>
            </p:nvSpPr>
            <p:spPr bwMode="auto">
              <a:xfrm>
                <a:off x="4967" y="2854"/>
                <a:ext cx="45" cy="54"/>
              </a:xfrm>
              <a:custGeom>
                <a:avLst/>
                <a:gdLst>
                  <a:gd name="T0" fmla="*/ 89 w 89"/>
                  <a:gd name="T1" fmla="*/ 0 h 106"/>
                  <a:gd name="T2" fmla="*/ 0 w 89"/>
                  <a:gd name="T3" fmla="*/ 62 h 106"/>
                  <a:gd name="T4" fmla="*/ 84 w 89"/>
                  <a:gd name="T5" fmla="*/ 106 h 106"/>
                  <a:gd name="T6" fmla="*/ 89 w 89"/>
                  <a:gd name="T7" fmla="*/ 0 h 106"/>
                  <a:gd name="T8" fmla="*/ 89 w 89"/>
                  <a:gd name="T9" fmla="*/ 0 h 106"/>
                </a:gdLst>
                <a:ahLst/>
                <a:cxnLst>
                  <a:cxn ang="0">
                    <a:pos x="T0" y="T1"/>
                  </a:cxn>
                  <a:cxn ang="0">
                    <a:pos x="T2" y="T3"/>
                  </a:cxn>
                  <a:cxn ang="0">
                    <a:pos x="T4" y="T5"/>
                  </a:cxn>
                  <a:cxn ang="0">
                    <a:pos x="T6" y="T7"/>
                  </a:cxn>
                  <a:cxn ang="0">
                    <a:pos x="T8" y="T9"/>
                  </a:cxn>
                </a:cxnLst>
                <a:rect l="0" t="0" r="r" b="b"/>
                <a:pathLst>
                  <a:path w="89" h="106">
                    <a:moveTo>
                      <a:pt x="89" y="0"/>
                    </a:moveTo>
                    <a:lnTo>
                      <a:pt x="0" y="62"/>
                    </a:lnTo>
                    <a:lnTo>
                      <a:pt x="84" y="106"/>
                    </a:lnTo>
                    <a:lnTo>
                      <a:pt x="89" y="0"/>
                    </a:lnTo>
                    <a:lnTo>
                      <a:pt x="8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59" name="Freeform 175"/>
              <p:cNvSpPr>
                <a:spLocks/>
              </p:cNvSpPr>
              <p:nvPr/>
            </p:nvSpPr>
            <p:spPr bwMode="auto">
              <a:xfrm>
                <a:off x="4976" y="2695"/>
                <a:ext cx="196" cy="233"/>
              </a:xfrm>
              <a:custGeom>
                <a:avLst/>
                <a:gdLst>
                  <a:gd name="T0" fmla="*/ 0 w 394"/>
                  <a:gd name="T1" fmla="*/ 128 h 468"/>
                  <a:gd name="T2" fmla="*/ 0 w 394"/>
                  <a:gd name="T3" fmla="*/ 126 h 468"/>
                  <a:gd name="T4" fmla="*/ 8 w 394"/>
                  <a:gd name="T5" fmla="*/ 124 h 468"/>
                  <a:gd name="T6" fmla="*/ 12 w 394"/>
                  <a:gd name="T7" fmla="*/ 124 h 468"/>
                  <a:gd name="T8" fmla="*/ 17 w 394"/>
                  <a:gd name="T9" fmla="*/ 124 h 468"/>
                  <a:gd name="T10" fmla="*/ 23 w 394"/>
                  <a:gd name="T11" fmla="*/ 124 h 468"/>
                  <a:gd name="T12" fmla="*/ 33 w 394"/>
                  <a:gd name="T13" fmla="*/ 126 h 468"/>
                  <a:gd name="T14" fmla="*/ 40 w 394"/>
                  <a:gd name="T15" fmla="*/ 128 h 468"/>
                  <a:gd name="T16" fmla="*/ 50 w 394"/>
                  <a:gd name="T17" fmla="*/ 131 h 468"/>
                  <a:gd name="T18" fmla="*/ 59 w 394"/>
                  <a:gd name="T19" fmla="*/ 137 h 468"/>
                  <a:gd name="T20" fmla="*/ 72 w 394"/>
                  <a:gd name="T21" fmla="*/ 145 h 468"/>
                  <a:gd name="T22" fmla="*/ 84 w 394"/>
                  <a:gd name="T23" fmla="*/ 154 h 468"/>
                  <a:gd name="T24" fmla="*/ 97 w 394"/>
                  <a:gd name="T25" fmla="*/ 166 h 468"/>
                  <a:gd name="T26" fmla="*/ 110 w 394"/>
                  <a:gd name="T27" fmla="*/ 181 h 468"/>
                  <a:gd name="T28" fmla="*/ 128 w 394"/>
                  <a:gd name="T29" fmla="*/ 198 h 468"/>
                  <a:gd name="T30" fmla="*/ 93 w 394"/>
                  <a:gd name="T31" fmla="*/ 263 h 468"/>
                  <a:gd name="T32" fmla="*/ 152 w 394"/>
                  <a:gd name="T33" fmla="*/ 263 h 468"/>
                  <a:gd name="T34" fmla="*/ 99 w 394"/>
                  <a:gd name="T35" fmla="*/ 331 h 468"/>
                  <a:gd name="T36" fmla="*/ 143 w 394"/>
                  <a:gd name="T37" fmla="*/ 348 h 468"/>
                  <a:gd name="T38" fmla="*/ 95 w 394"/>
                  <a:gd name="T39" fmla="*/ 428 h 468"/>
                  <a:gd name="T40" fmla="*/ 152 w 394"/>
                  <a:gd name="T41" fmla="*/ 447 h 468"/>
                  <a:gd name="T42" fmla="*/ 152 w 394"/>
                  <a:gd name="T43" fmla="*/ 468 h 468"/>
                  <a:gd name="T44" fmla="*/ 394 w 394"/>
                  <a:gd name="T45" fmla="*/ 438 h 468"/>
                  <a:gd name="T46" fmla="*/ 365 w 394"/>
                  <a:gd name="T47" fmla="*/ 341 h 468"/>
                  <a:gd name="T48" fmla="*/ 240 w 394"/>
                  <a:gd name="T49" fmla="*/ 369 h 468"/>
                  <a:gd name="T50" fmla="*/ 240 w 394"/>
                  <a:gd name="T51" fmla="*/ 232 h 468"/>
                  <a:gd name="T52" fmla="*/ 333 w 394"/>
                  <a:gd name="T53" fmla="*/ 263 h 468"/>
                  <a:gd name="T54" fmla="*/ 283 w 394"/>
                  <a:gd name="T55" fmla="*/ 166 h 468"/>
                  <a:gd name="T56" fmla="*/ 175 w 394"/>
                  <a:gd name="T57" fmla="*/ 175 h 468"/>
                  <a:gd name="T58" fmla="*/ 90 w 394"/>
                  <a:gd name="T59" fmla="*/ 0 h 468"/>
                  <a:gd name="T60" fmla="*/ 88 w 394"/>
                  <a:gd name="T61" fmla="*/ 0 h 468"/>
                  <a:gd name="T62" fmla="*/ 86 w 394"/>
                  <a:gd name="T63" fmla="*/ 2 h 468"/>
                  <a:gd name="T64" fmla="*/ 82 w 394"/>
                  <a:gd name="T65" fmla="*/ 4 h 468"/>
                  <a:gd name="T66" fmla="*/ 76 w 394"/>
                  <a:gd name="T67" fmla="*/ 8 h 468"/>
                  <a:gd name="T68" fmla="*/ 69 w 394"/>
                  <a:gd name="T69" fmla="*/ 10 h 468"/>
                  <a:gd name="T70" fmla="*/ 63 w 394"/>
                  <a:gd name="T71" fmla="*/ 15 h 468"/>
                  <a:gd name="T72" fmla="*/ 55 w 394"/>
                  <a:gd name="T73" fmla="*/ 19 h 468"/>
                  <a:gd name="T74" fmla="*/ 50 w 394"/>
                  <a:gd name="T75" fmla="*/ 27 h 468"/>
                  <a:gd name="T76" fmla="*/ 40 w 394"/>
                  <a:gd name="T77" fmla="*/ 31 h 468"/>
                  <a:gd name="T78" fmla="*/ 33 w 394"/>
                  <a:gd name="T79" fmla="*/ 38 h 468"/>
                  <a:gd name="T80" fmla="*/ 25 w 394"/>
                  <a:gd name="T81" fmla="*/ 44 h 468"/>
                  <a:gd name="T82" fmla="*/ 19 w 394"/>
                  <a:gd name="T83" fmla="*/ 52 h 468"/>
                  <a:gd name="T84" fmla="*/ 14 w 394"/>
                  <a:gd name="T85" fmla="*/ 59 h 468"/>
                  <a:gd name="T86" fmla="*/ 10 w 394"/>
                  <a:gd name="T87" fmla="*/ 67 h 468"/>
                  <a:gd name="T88" fmla="*/ 6 w 394"/>
                  <a:gd name="T89" fmla="*/ 74 h 468"/>
                  <a:gd name="T90" fmla="*/ 6 w 394"/>
                  <a:gd name="T91" fmla="*/ 84 h 468"/>
                  <a:gd name="T92" fmla="*/ 0 w 394"/>
                  <a:gd name="T93" fmla="*/ 128 h 468"/>
                  <a:gd name="T94" fmla="*/ 0 w 394"/>
                  <a:gd name="T95" fmla="*/ 12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4" h="468">
                    <a:moveTo>
                      <a:pt x="0" y="128"/>
                    </a:moveTo>
                    <a:lnTo>
                      <a:pt x="0" y="126"/>
                    </a:lnTo>
                    <a:lnTo>
                      <a:pt x="8" y="124"/>
                    </a:lnTo>
                    <a:lnTo>
                      <a:pt x="12" y="124"/>
                    </a:lnTo>
                    <a:lnTo>
                      <a:pt x="17" y="124"/>
                    </a:lnTo>
                    <a:lnTo>
                      <a:pt x="23" y="124"/>
                    </a:lnTo>
                    <a:lnTo>
                      <a:pt x="33" y="126"/>
                    </a:lnTo>
                    <a:lnTo>
                      <a:pt x="40" y="128"/>
                    </a:lnTo>
                    <a:lnTo>
                      <a:pt x="50" y="131"/>
                    </a:lnTo>
                    <a:lnTo>
                      <a:pt x="59" y="137"/>
                    </a:lnTo>
                    <a:lnTo>
                      <a:pt x="72" y="145"/>
                    </a:lnTo>
                    <a:lnTo>
                      <a:pt x="84" y="154"/>
                    </a:lnTo>
                    <a:lnTo>
                      <a:pt x="97" y="166"/>
                    </a:lnTo>
                    <a:lnTo>
                      <a:pt x="110" y="181"/>
                    </a:lnTo>
                    <a:lnTo>
                      <a:pt x="128" y="198"/>
                    </a:lnTo>
                    <a:lnTo>
                      <a:pt x="93" y="263"/>
                    </a:lnTo>
                    <a:lnTo>
                      <a:pt x="152" y="263"/>
                    </a:lnTo>
                    <a:lnTo>
                      <a:pt x="99" y="331"/>
                    </a:lnTo>
                    <a:lnTo>
                      <a:pt x="143" y="348"/>
                    </a:lnTo>
                    <a:lnTo>
                      <a:pt x="95" y="428"/>
                    </a:lnTo>
                    <a:lnTo>
                      <a:pt x="152" y="447"/>
                    </a:lnTo>
                    <a:lnTo>
                      <a:pt x="152" y="468"/>
                    </a:lnTo>
                    <a:lnTo>
                      <a:pt x="394" y="438"/>
                    </a:lnTo>
                    <a:lnTo>
                      <a:pt x="365" y="341"/>
                    </a:lnTo>
                    <a:lnTo>
                      <a:pt x="240" y="369"/>
                    </a:lnTo>
                    <a:lnTo>
                      <a:pt x="240" y="232"/>
                    </a:lnTo>
                    <a:lnTo>
                      <a:pt x="333" y="263"/>
                    </a:lnTo>
                    <a:lnTo>
                      <a:pt x="283" y="166"/>
                    </a:lnTo>
                    <a:lnTo>
                      <a:pt x="175" y="175"/>
                    </a:lnTo>
                    <a:lnTo>
                      <a:pt x="90" y="0"/>
                    </a:lnTo>
                    <a:lnTo>
                      <a:pt x="88" y="0"/>
                    </a:lnTo>
                    <a:lnTo>
                      <a:pt x="86" y="2"/>
                    </a:lnTo>
                    <a:lnTo>
                      <a:pt x="82" y="4"/>
                    </a:lnTo>
                    <a:lnTo>
                      <a:pt x="76" y="8"/>
                    </a:lnTo>
                    <a:lnTo>
                      <a:pt x="69" y="10"/>
                    </a:lnTo>
                    <a:lnTo>
                      <a:pt x="63" y="15"/>
                    </a:lnTo>
                    <a:lnTo>
                      <a:pt x="55" y="19"/>
                    </a:lnTo>
                    <a:lnTo>
                      <a:pt x="50" y="27"/>
                    </a:lnTo>
                    <a:lnTo>
                      <a:pt x="40" y="31"/>
                    </a:lnTo>
                    <a:lnTo>
                      <a:pt x="33" y="38"/>
                    </a:lnTo>
                    <a:lnTo>
                      <a:pt x="25" y="44"/>
                    </a:lnTo>
                    <a:lnTo>
                      <a:pt x="19" y="52"/>
                    </a:lnTo>
                    <a:lnTo>
                      <a:pt x="14" y="59"/>
                    </a:lnTo>
                    <a:lnTo>
                      <a:pt x="10" y="67"/>
                    </a:lnTo>
                    <a:lnTo>
                      <a:pt x="6" y="74"/>
                    </a:lnTo>
                    <a:lnTo>
                      <a:pt x="6" y="84"/>
                    </a:lnTo>
                    <a:lnTo>
                      <a:pt x="0" y="128"/>
                    </a:lnTo>
                    <a:lnTo>
                      <a:pt x="0"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0" name="Freeform 176"/>
              <p:cNvSpPr>
                <a:spLocks/>
              </p:cNvSpPr>
              <p:nvPr/>
            </p:nvSpPr>
            <p:spPr bwMode="auto">
              <a:xfrm>
                <a:off x="4889" y="2656"/>
                <a:ext cx="119" cy="97"/>
              </a:xfrm>
              <a:custGeom>
                <a:avLst/>
                <a:gdLst>
                  <a:gd name="T0" fmla="*/ 204 w 238"/>
                  <a:gd name="T1" fmla="*/ 168 h 194"/>
                  <a:gd name="T2" fmla="*/ 93 w 238"/>
                  <a:gd name="T3" fmla="*/ 0 h 194"/>
                  <a:gd name="T4" fmla="*/ 0 w 238"/>
                  <a:gd name="T5" fmla="*/ 0 h 194"/>
                  <a:gd name="T6" fmla="*/ 4 w 238"/>
                  <a:gd name="T7" fmla="*/ 2 h 194"/>
                  <a:gd name="T8" fmla="*/ 8 w 238"/>
                  <a:gd name="T9" fmla="*/ 4 h 194"/>
                  <a:gd name="T10" fmla="*/ 14 w 238"/>
                  <a:gd name="T11" fmla="*/ 8 h 194"/>
                  <a:gd name="T12" fmla="*/ 21 w 238"/>
                  <a:gd name="T13" fmla="*/ 12 h 194"/>
                  <a:gd name="T14" fmla="*/ 29 w 238"/>
                  <a:gd name="T15" fmla="*/ 17 h 194"/>
                  <a:gd name="T16" fmla="*/ 38 w 238"/>
                  <a:gd name="T17" fmla="*/ 23 h 194"/>
                  <a:gd name="T18" fmla="*/ 48 w 238"/>
                  <a:gd name="T19" fmla="*/ 31 h 194"/>
                  <a:gd name="T20" fmla="*/ 55 w 238"/>
                  <a:gd name="T21" fmla="*/ 36 h 194"/>
                  <a:gd name="T22" fmla="*/ 65 w 238"/>
                  <a:gd name="T23" fmla="*/ 46 h 194"/>
                  <a:gd name="T24" fmla="*/ 74 w 238"/>
                  <a:gd name="T25" fmla="*/ 55 h 194"/>
                  <a:gd name="T26" fmla="*/ 84 w 238"/>
                  <a:gd name="T27" fmla="*/ 67 h 194"/>
                  <a:gd name="T28" fmla="*/ 91 w 238"/>
                  <a:gd name="T29" fmla="*/ 78 h 194"/>
                  <a:gd name="T30" fmla="*/ 99 w 238"/>
                  <a:gd name="T31" fmla="*/ 90 h 194"/>
                  <a:gd name="T32" fmla="*/ 105 w 238"/>
                  <a:gd name="T33" fmla="*/ 103 h 194"/>
                  <a:gd name="T34" fmla="*/ 110 w 238"/>
                  <a:gd name="T35" fmla="*/ 118 h 194"/>
                  <a:gd name="T36" fmla="*/ 114 w 238"/>
                  <a:gd name="T37" fmla="*/ 131 h 194"/>
                  <a:gd name="T38" fmla="*/ 120 w 238"/>
                  <a:gd name="T39" fmla="*/ 143 h 194"/>
                  <a:gd name="T40" fmla="*/ 128 w 238"/>
                  <a:gd name="T41" fmla="*/ 152 h 194"/>
                  <a:gd name="T42" fmla="*/ 137 w 238"/>
                  <a:gd name="T43" fmla="*/ 162 h 194"/>
                  <a:gd name="T44" fmla="*/ 147 w 238"/>
                  <a:gd name="T45" fmla="*/ 169 h 194"/>
                  <a:gd name="T46" fmla="*/ 158 w 238"/>
                  <a:gd name="T47" fmla="*/ 175 h 194"/>
                  <a:gd name="T48" fmla="*/ 169 w 238"/>
                  <a:gd name="T49" fmla="*/ 181 h 194"/>
                  <a:gd name="T50" fmla="*/ 181 w 238"/>
                  <a:gd name="T51" fmla="*/ 185 h 194"/>
                  <a:gd name="T52" fmla="*/ 190 w 238"/>
                  <a:gd name="T53" fmla="*/ 187 h 194"/>
                  <a:gd name="T54" fmla="*/ 202 w 238"/>
                  <a:gd name="T55" fmla="*/ 190 h 194"/>
                  <a:gd name="T56" fmla="*/ 211 w 238"/>
                  <a:gd name="T57" fmla="*/ 190 h 194"/>
                  <a:gd name="T58" fmla="*/ 219 w 238"/>
                  <a:gd name="T59" fmla="*/ 192 h 194"/>
                  <a:gd name="T60" fmla="*/ 226 w 238"/>
                  <a:gd name="T61" fmla="*/ 192 h 194"/>
                  <a:gd name="T62" fmla="*/ 232 w 238"/>
                  <a:gd name="T63" fmla="*/ 194 h 194"/>
                  <a:gd name="T64" fmla="*/ 236 w 238"/>
                  <a:gd name="T65" fmla="*/ 194 h 194"/>
                  <a:gd name="T66" fmla="*/ 238 w 238"/>
                  <a:gd name="T67" fmla="*/ 194 h 194"/>
                  <a:gd name="T68" fmla="*/ 204 w 238"/>
                  <a:gd name="T69" fmla="*/ 168 h 194"/>
                  <a:gd name="T70" fmla="*/ 204 w 238"/>
                  <a:gd name="T71" fmla="*/ 16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8" h="194">
                    <a:moveTo>
                      <a:pt x="204" y="168"/>
                    </a:moveTo>
                    <a:lnTo>
                      <a:pt x="93" y="0"/>
                    </a:lnTo>
                    <a:lnTo>
                      <a:pt x="0" y="0"/>
                    </a:lnTo>
                    <a:lnTo>
                      <a:pt x="4" y="2"/>
                    </a:lnTo>
                    <a:lnTo>
                      <a:pt x="8" y="4"/>
                    </a:lnTo>
                    <a:lnTo>
                      <a:pt x="14" y="8"/>
                    </a:lnTo>
                    <a:lnTo>
                      <a:pt x="21" y="12"/>
                    </a:lnTo>
                    <a:lnTo>
                      <a:pt x="29" y="17"/>
                    </a:lnTo>
                    <a:lnTo>
                      <a:pt x="38" y="23"/>
                    </a:lnTo>
                    <a:lnTo>
                      <a:pt x="48" y="31"/>
                    </a:lnTo>
                    <a:lnTo>
                      <a:pt x="55" y="36"/>
                    </a:lnTo>
                    <a:lnTo>
                      <a:pt x="65" y="46"/>
                    </a:lnTo>
                    <a:lnTo>
                      <a:pt x="74" y="55"/>
                    </a:lnTo>
                    <a:lnTo>
                      <a:pt x="84" y="67"/>
                    </a:lnTo>
                    <a:lnTo>
                      <a:pt x="91" y="78"/>
                    </a:lnTo>
                    <a:lnTo>
                      <a:pt x="99" y="90"/>
                    </a:lnTo>
                    <a:lnTo>
                      <a:pt x="105" y="103"/>
                    </a:lnTo>
                    <a:lnTo>
                      <a:pt x="110" y="118"/>
                    </a:lnTo>
                    <a:lnTo>
                      <a:pt x="114" y="131"/>
                    </a:lnTo>
                    <a:lnTo>
                      <a:pt x="120" y="143"/>
                    </a:lnTo>
                    <a:lnTo>
                      <a:pt x="128" y="152"/>
                    </a:lnTo>
                    <a:lnTo>
                      <a:pt x="137" y="162"/>
                    </a:lnTo>
                    <a:lnTo>
                      <a:pt x="147" y="169"/>
                    </a:lnTo>
                    <a:lnTo>
                      <a:pt x="158" y="175"/>
                    </a:lnTo>
                    <a:lnTo>
                      <a:pt x="169" y="181"/>
                    </a:lnTo>
                    <a:lnTo>
                      <a:pt x="181" y="185"/>
                    </a:lnTo>
                    <a:lnTo>
                      <a:pt x="190" y="187"/>
                    </a:lnTo>
                    <a:lnTo>
                      <a:pt x="202" y="190"/>
                    </a:lnTo>
                    <a:lnTo>
                      <a:pt x="211" y="190"/>
                    </a:lnTo>
                    <a:lnTo>
                      <a:pt x="219" y="192"/>
                    </a:lnTo>
                    <a:lnTo>
                      <a:pt x="226" y="192"/>
                    </a:lnTo>
                    <a:lnTo>
                      <a:pt x="232" y="194"/>
                    </a:lnTo>
                    <a:lnTo>
                      <a:pt x="236" y="194"/>
                    </a:lnTo>
                    <a:lnTo>
                      <a:pt x="238" y="194"/>
                    </a:lnTo>
                    <a:lnTo>
                      <a:pt x="204" y="168"/>
                    </a:lnTo>
                    <a:lnTo>
                      <a:pt x="204" y="1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1" name="Freeform 177"/>
              <p:cNvSpPr>
                <a:spLocks/>
              </p:cNvSpPr>
              <p:nvPr/>
            </p:nvSpPr>
            <p:spPr bwMode="auto">
              <a:xfrm>
                <a:off x="4887" y="2687"/>
                <a:ext cx="52" cy="84"/>
              </a:xfrm>
              <a:custGeom>
                <a:avLst/>
                <a:gdLst>
                  <a:gd name="T0" fmla="*/ 67 w 103"/>
                  <a:gd name="T1" fmla="*/ 167 h 167"/>
                  <a:gd name="T2" fmla="*/ 103 w 103"/>
                  <a:gd name="T3" fmla="*/ 95 h 167"/>
                  <a:gd name="T4" fmla="*/ 0 w 103"/>
                  <a:gd name="T5" fmla="*/ 0 h 167"/>
                  <a:gd name="T6" fmla="*/ 67 w 103"/>
                  <a:gd name="T7" fmla="*/ 167 h 167"/>
                  <a:gd name="T8" fmla="*/ 67 w 103"/>
                  <a:gd name="T9" fmla="*/ 167 h 167"/>
                </a:gdLst>
                <a:ahLst/>
                <a:cxnLst>
                  <a:cxn ang="0">
                    <a:pos x="T0" y="T1"/>
                  </a:cxn>
                  <a:cxn ang="0">
                    <a:pos x="T2" y="T3"/>
                  </a:cxn>
                  <a:cxn ang="0">
                    <a:pos x="T4" y="T5"/>
                  </a:cxn>
                  <a:cxn ang="0">
                    <a:pos x="T6" y="T7"/>
                  </a:cxn>
                  <a:cxn ang="0">
                    <a:pos x="T8" y="T9"/>
                  </a:cxn>
                </a:cxnLst>
                <a:rect l="0" t="0" r="r" b="b"/>
                <a:pathLst>
                  <a:path w="103" h="167">
                    <a:moveTo>
                      <a:pt x="67" y="167"/>
                    </a:moveTo>
                    <a:lnTo>
                      <a:pt x="103" y="95"/>
                    </a:lnTo>
                    <a:lnTo>
                      <a:pt x="0" y="0"/>
                    </a:lnTo>
                    <a:lnTo>
                      <a:pt x="67" y="167"/>
                    </a:lnTo>
                    <a:lnTo>
                      <a:pt x="67"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2" name="Freeform 178"/>
              <p:cNvSpPr>
                <a:spLocks/>
              </p:cNvSpPr>
              <p:nvPr/>
            </p:nvSpPr>
            <p:spPr bwMode="auto">
              <a:xfrm>
                <a:off x="4953" y="2742"/>
                <a:ext cx="29" cy="40"/>
              </a:xfrm>
              <a:custGeom>
                <a:avLst/>
                <a:gdLst>
                  <a:gd name="T0" fmla="*/ 0 w 59"/>
                  <a:gd name="T1" fmla="*/ 38 h 80"/>
                  <a:gd name="T2" fmla="*/ 57 w 59"/>
                  <a:gd name="T3" fmla="*/ 80 h 80"/>
                  <a:gd name="T4" fmla="*/ 59 w 59"/>
                  <a:gd name="T5" fmla="*/ 0 h 80"/>
                  <a:gd name="T6" fmla="*/ 0 w 59"/>
                  <a:gd name="T7" fmla="*/ 38 h 80"/>
                  <a:gd name="T8" fmla="*/ 0 w 59"/>
                  <a:gd name="T9" fmla="*/ 38 h 80"/>
                </a:gdLst>
                <a:ahLst/>
                <a:cxnLst>
                  <a:cxn ang="0">
                    <a:pos x="T0" y="T1"/>
                  </a:cxn>
                  <a:cxn ang="0">
                    <a:pos x="T2" y="T3"/>
                  </a:cxn>
                  <a:cxn ang="0">
                    <a:pos x="T4" y="T5"/>
                  </a:cxn>
                  <a:cxn ang="0">
                    <a:pos x="T6" y="T7"/>
                  </a:cxn>
                  <a:cxn ang="0">
                    <a:pos x="T8" y="T9"/>
                  </a:cxn>
                </a:cxnLst>
                <a:rect l="0" t="0" r="r" b="b"/>
                <a:pathLst>
                  <a:path w="59" h="80">
                    <a:moveTo>
                      <a:pt x="0" y="38"/>
                    </a:moveTo>
                    <a:lnTo>
                      <a:pt x="57" y="80"/>
                    </a:lnTo>
                    <a:lnTo>
                      <a:pt x="5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3" name="Freeform 179"/>
              <p:cNvSpPr>
                <a:spLocks/>
              </p:cNvSpPr>
              <p:nvPr/>
            </p:nvSpPr>
            <p:spPr bwMode="auto">
              <a:xfrm>
                <a:off x="4945" y="2844"/>
                <a:ext cx="27" cy="24"/>
              </a:xfrm>
              <a:custGeom>
                <a:avLst/>
                <a:gdLst>
                  <a:gd name="T0" fmla="*/ 0 w 54"/>
                  <a:gd name="T1" fmla="*/ 0 h 47"/>
                  <a:gd name="T2" fmla="*/ 0 w 54"/>
                  <a:gd name="T3" fmla="*/ 47 h 47"/>
                  <a:gd name="T4" fmla="*/ 54 w 54"/>
                  <a:gd name="T5" fmla="*/ 32 h 47"/>
                  <a:gd name="T6" fmla="*/ 0 w 54"/>
                  <a:gd name="T7" fmla="*/ 0 h 47"/>
                  <a:gd name="T8" fmla="*/ 0 w 54"/>
                  <a:gd name="T9" fmla="*/ 0 h 47"/>
                </a:gdLst>
                <a:ahLst/>
                <a:cxnLst>
                  <a:cxn ang="0">
                    <a:pos x="T0" y="T1"/>
                  </a:cxn>
                  <a:cxn ang="0">
                    <a:pos x="T2" y="T3"/>
                  </a:cxn>
                  <a:cxn ang="0">
                    <a:pos x="T4" y="T5"/>
                  </a:cxn>
                  <a:cxn ang="0">
                    <a:pos x="T6" y="T7"/>
                  </a:cxn>
                  <a:cxn ang="0">
                    <a:pos x="T8" y="T9"/>
                  </a:cxn>
                </a:cxnLst>
                <a:rect l="0" t="0" r="r" b="b"/>
                <a:pathLst>
                  <a:path w="54" h="47">
                    <a:moveTo>
                      <a:pt x="0" y="0"/>
                    </a:moveTo>
                    <a:lnTo>
                      <a:pt x="0" y="47"/>
                    </a:lnTo>
                    <a:lnTo>
                      <a:pt x="54" y="3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4" name="Freeform 180"/>
              <p:cNvSpPr>
                <a:spLocks/>
              </p:cNvSpPr>
              <p:nvPr/>
            </p:nvSpPr>
            <p:spPr bwMode="auto">
              <a:xfrm>
                <a:off x="4690" y="2581"/>
                <a:ext cx="261" cy="443"/>
              </a:xfrm>
              <a:custGeom>
                <a:avLst/>
                <a:gdLst>
                  <a:gd name="T0" fmla="*/ 124 w 521"/>
                  <a:gd name="T1" fmla="*/ 768 h 888"/>
                  <a:gd name="T2" fmla="*/ 118 w 521"/>
                  <a:gd name="T3" fmla="*/ 705 h 888"/>
                  <a:gd name="T4" fmla="*/ 118 w 521"/>
                  <a:gd name="T5" fmla="*/ 603 h 888"/>
                  <a:gd name="T6" fmla="*/ 127 w 521"/>
                  <a:gd name="T7" fmla="*/ 475 h 888"/>
                  <a:gd name="T8" fmla="*/ 156 w 521"/>
                  <a:gd name="T9" fmla="*/ 344 h 888"/>
                  <a:gd name="T10" fmla="*/ 211 w 521"/>
                  <a:gd name="T11" fmla="*/ 226 h 888"/>
                  <a:gd name="T12" fmla="*/ 302 w 521"/>
                  <a:gd name="T13" fmla="*/ 141 h 888"/>
                  <a:gd name="T14" fmla="*/ 435 w 521"/>
                  <a:gd name="T15" fmla="*/ 108 h 888"/>
                  <a:gd name="T16" fmla="*/ 490 w 521"/>
                  <a:gd name="T17" fmla="*/ 150 h 888"/>
                  <a:gd name="T18" fmla="*/ 393 w 521"/>
                  <a:gd name="T19" fmla="*/ 150 h 888"/>
                  <a:gd name="T20" fmla="*/ 371 w 521"/>
                  <a:gd name="T21" fmla="*/ 150 h 888"/>
                  <a:gd name="T22" fmla="*/ 331 w 521"/>
                  <a:gd name="T23" fmla="*/ 164 h 888"/>
                  <a:gd name="T24" fmla="*/ 283 w 521"/>
                  <a:gd name="T25" fmla="*/ 198 h 888"/>
                  <a:gd name="T26" fmla="*/ 234 w 521"/>
                  <a:gd name="T27" fmla="*/ 264 h 888"/>
                  <a:gd name="T28" fmla="*/ 190 w 521"/>
                  <a:gd name="T29" fmla="*/ 371 h 888"/>
                  <a:gd name="T30" fmla="*/ 160 w 521"/>
                  <a:gd name="T31" fmla="*/ 529 h 888"/>
                  <a:gd name="T32" fmla="*/ 150 w 521"/>
                  <a:gd name="T33" fmla="*/ 751 h 888"/>
                  <a:gd name="T34" fmla="*/ 124 w 521"/>
                  <a:gd name="T35" fmla="*/ 848 h 888"/>
                  <a:gd name="T36" fmla="*/ 106 w 521"/>
                  <a:gd name="T37" fmla="*/ 816 h 888"/>
                  <a:gd name="T38" fmla="*/ 72 w 521"/>
                  <a:gd name="T39" fmla="*/ 730 h 888"/>
                  <a:gd name="T40" fmla="*/ 34 w 521"/>
                  <a:gd name="T41" fmla="*/ 608 h 888"/>
                  <a:gd name="T42" fmla="*/ 8 w 521"/>
                  <a:gd name="T43" fmla="*/ 466 h 888"/>
                  <a:gd name="T44" fmla="*/ 6 w 521"/>
                  <a:gd name="T45" fmla="*/ 318 h 888"/>
                  <a:gd name="T46" fmla="*/ 46 w 521"/>
                  <a:gd name="T47" fmla="*/ 179 h 888"/>
                  <a:gd name="T48" fmla="*/ 141 w 521"/>
                  <a:gd name="T49" fmla="*/ 67 h 888"/>
                  <a:gd name="T50" fmla="*/ 308 w 521"/>
                  <a:gd name="T51" fmla="*/ 0 h 888"/>
                  <a:gd name="T52" fmla="*/ 424 w 521"/>
                  <a:gd name="T53" fmla="*/ 46 h 888"/>
                  <a:gd name="T54" fmla="*/ 302 w 521"/>
                  <a:gd name="T55" fmla="*/ 30 h 888"/>
                  <a:gd name="T56" fmla="*/ 268 w 521"/>
                  <a:gd name="T57" fmla="*/ 40 h 888"/>
                  <a:gd name="T58" fmla="*/ 213 w 521"/>
                  <a:gd name="T59" fmla="*/ 63 h 888"/>
                  <a:gd name="T60" fmla="*/ 150 w 521"/>
                  <a:gd name="T61" fmla="*/ 108 h 888"/>
                  <a:gd name="T62" fmla="*/ 91 w 521"/>
                  <a:gd name="T63" fmla="*/ 181 h 888"/>
                  <a:gd name="T64" fmla="*/ 47 w 521"/>
                  <a:gd name="T65" fmla="*/ 283 h 888"/>
                  <a:gd name="T66" fmla="*/ 36 w 521"/>
                  <a:gd name="T67" fmla="*/ 424 h 888"/>
                  <a:gd name="T68" fmla="*/ 65 w 521"/>
                  <a:gd name="T69" fmla="*/ 607 h 888"/>
                  <a:gd name="T70" fmla="*/ 125 w 521"/>
                  <a:gd name="T71" fmla="*/ 778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1" h="888">
                    <a:moveTo>
                      <a:pt x="125" y="778"/>
                    </a:moveTo>
                    <a:lnTo>
                      <a:pt x="124" y="768"/>
                    </a:lnTo>
                    <a:lnTo>
                      <a:pt x="122" y="743"/>
                    </a:lnTo>
                    <a:lnTo>
                      <a:pt x="118" y="705"/>
                    </a:lnTo>
                    <a:lnTo>
                      <a:pt x="118" y="660"/>
                    </a:lnTo>
                    <a:lnTo>
                      <a:pt x="118" y="603"/>
                    </a:lnTo>
                    <a:lnTo>
                      <a:pt x="122" y="540"/>
                    </a:lnTo>
                    <a:lnTo>
                      <a:pt x="127" y="475"/>
                    </a:lnTo>
                    <a:lnTo>
                      <a:pt x="139" y="411"/>
                    </a:lnTo>
                    <a:lnTo>
                      <a:pt x="156" y="344"/>
                    </a:lnTo>
                    <a:lnTo>
                      <a:pt x="181" y="281"/>
                    </a:lnTo>
                    <a:lnTo>
                      <a:pt x="211" y="226"/>
                    </a:lnTo>
                    <a:lnTo>
                      <a:pt x="253" y="179"/>
                    </a:lnTo>
                    <a:lnTo>
                      <a:pt x="302" y="141"/>
                    </a:lnTo>
                    <a:lnTo>
                      <a:pt x="363" y="116"/>
                    </a:lnTo>
                    <a:lnTo>
                      <a:pt x="435" y="108"/>
                    </a:lnTo>
                    <a:lnTo>
                      <a:pt x="521" y="118"/>
                    </a:lnTo>
                    <a:lnTo>
                      <a:pt x="490" y="150"/>
                    </a:lnTo>
                    <a:lnTo>
                      <a:pt x="397" y="150"/>
                    </a:lnTo>
                    <a:lnTo>
                      <a:pt x="393" y="150"/>
                    </a:lnTo>
                    <a:lnTo>
                      <a:pt x="384" y="150"/>
                    </a:lnTo>
                    <a:lnTo>
                      <a:pt x="371" y="150"/>
                    </a:lnTo>
                    <a:lnTo>
                      <a:pt x="354" y="156"/>
                    </a:lnTo>
                    <a:lnTo>
                      <a:pt x="331" y="164"/>
                    </a:lnTo>
                    <a:lnTo>
                      <a:pt x="308" y="179"/>
                    </a:lnTo>
                    <a:lnTo>
                      <a:pt x="283" y="198"/>
                    </a:lnTo>
                    <a:lnTo>
                      <a:pt x="258" y="228"/>
                    </a:lnTo>
                    <a:lnTo>
                      <a:pt x="234" y="264"/>
                    </a:lnTo>
                    <a:lnTo>
                      <a:pt x="211" y="312"/>
                    </a:lnTo>
                    <a:lnTo>
                      <a:pt x="190" y="371"/>
                    </a:lnTo>
                    <a:lnTo>
                      <a:pt x="173" y="443"/>
                    </a:lnTo>
                    <a:lnTo>
                      <a:pt x="160" y="529"/>
                    </a:lnTo>
                    <a:lnTo>
                      <a:pt x="152" y="631"/>
                    </a:lnTo>
                    <a:lnTo>
                      <a:pt x="150" y="751"/>
                    </a:lnTo>
                    <a:lnTo>
                      <a:pt x="158" y="888"/>
                    </a:lnTo>
                    <a:lnTo>
                      <a:pt x="124" y="848"/>
                    </a:lnTo>
                    <a:lnTo>
                      <a:pt x="118" y="839"/>
                    </a:lnTo>
                    <a:lnTo>
                      <a:pt x="106" y="816"/>
                    </a:lnTo>
                    <a:lnTo>
                      <a:pt x="91" y="780"/>
                    </a:lnTo>
                    <a:lnTo>
                      <a:pt x="72" y="730"/>
                    </a:lnTo>
                    <a:lnTo>
                      <a:pt x="51" y="673"/>
                    </a:lnTo>
                    <a:lnTo>
                      <a:pt x="34" y="608"/>
                    </a:lnTo>
                    <a:lnTo>
                      <a:pt x="17" y="538"/>
                    </a:lnTo>
                    <a:lnTo>
                      <a:pt x="8" y="466"/>
                    </a:lnTo>
                    <a:lnTo>
                      <a:pt x="0" y="390"/>
                    </a:lnTo>
                    <a:lnTo>
                      <a:pt x="6" y="318"/>
                    </a:lnTo>
                    <a:lnTo>
                      <a:pt x="19" y="245"/>
                    </a:lnTo>
                    <a:lnTo>
                      <a:pt x="46" y="179"/>
                    </a:lnTo>
                    <a:lnTo>
                      <a:pt x="84" y="118"/>
                    </a:lnTo>
                    <a:lnTo>
                      <a:pt x="141" y="67"/>
                    </a:lnTo>
                    <a:lnTo>
                      <a:pt x="213" y="27"/>
                    </a:lnTo>
                    <a:lnTo>
                      <a:pt x="308" y="0"/>
                    </a:lnTo>
                    <a:lnTo>
                      <a:pt x="449" y="17"/>
                    </a:lnTo>
                    <a:lnTo>
                      <a:pt x="424" y="46"/>
                    </a:lnTo>
                    <a:lnTo>
                      <a:pt x="308" y="30"/>
                    </a:lnTo>
                    <a:lnTo>
                      <a:pt x="302" y="30"/>
                    </a:lnTo>
                    <a:lnTo>
                      <a:pt x="289" y="32"/>
                    </a:lnTo>
                    <a:lnTo>
                      <a:pt x="268" y="40"/>
                    </a:lnTo>
                    <a:lnTo>
                      <a:pt x="243" y="49"/>
                    </a:lnTo>
                    <a:lnTo>
                      <a:pt x="213" y="63"/>
                    </a:lnTo>
                    <a:lnTo>
                      <a:pt x="182" y="84"/>
                    </a:lnTo>
                    <a:lnTo>
                      <a:pt x="150" y="108"/>
                    </a:lnTo>
                    <a:lnTo>
                      <a:pt x="120" y="143"/>
                    </a:lnTo>
                    <a:lnTo>
                      <a:pt x="91" y="181"/>
                    </a:lnTo>
                    <a:lnTo>
                      <a:pt x="66" y="228"/>
                    </a:lnTo>
                    <a:lnTo>
                      <a:pt x="47" y="283"/>
                    </a:lnTo>
                    <a:lnTo>
                      <a:pt x="38" y="350"/>
                    </a:lnTo>
                    <a:lnTo>
                      <a:pt x="36" y="424"/>
                    </a:lnTo>
                    <a:lnTo>
                      <a:pt x="44" y="510"/>
                    </a:lnTo>
                    <a:lnTo>
                      <a:pt x="65" y="607"/>
                    </a:lnTo>
                    <a:lnTo>
                      <a:pt x="101" y="717"/>
                    </a:lnTo>
                    <a:lnTo>
                      <a:pt x="125" y="778"/>
                    </a:lnTo>
                    <a:lnTo>
                      <a:pt x="125" y="7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5" name="Freeform 181"/>
              <p:cNvSpPr>
                <a:spLocks/>
              </p:cNvSpPr>
              <p:nvPr/>
            </p:nvSpPr>
            <p:spPr bwMode="auto">
              <a:xfrm>
                <a:off x="4902" y="2589"/>
                <a:ext cx="118" cy="120"/>
              </a:xfrm>
              <a:custGeom>
                <a:avLst/>
                <a:gdLst>
                  <a:gd name="T0" fmla="*/ 25 w 236"/>
                  <a:gd name="T1" fmla="*/ 0 h 240"/>
                  <a:gd name="T2" fmla="*/ 26 w 236"/>
                  <a:gd name="T3" fmla="*/ 0 h 240"/>
                  <a:gd name="T4" fmla="*/ 32 w 236"/>
                  <a:gd name="T5" fmla="*/ 4 h 240"/>
                  <a:gd name="T6" fmla="*/ 40 w 236"/>
                  <a:gd name="T7" fmla="*/ 8 h 240"/>
                  <a:gd name="T8" fmla="*/ 51 w 236"/>
                  <a:gd name="T9" fmla="*/ 13 h 240"/>
                  <a:gd name="T10" fmla="*/ 64 w 236"/>
                  <a:gd name="T11" fmla="*/ 19 h 240"/>
                  <a:gd name="T12" fmla="*/ 80 w 236"/>
                  <a:gd name="T13" fmla="*/ 29 h 240"/>
                  <a:gd name="T14" fmla="*/ 97 w 236"/>
                  <a:gd name="T15" fmla="*/ 38 h 240"/>
                  <a:gd name="T16" fmla="*/ 116 w 236"/>
                  <a:gd name="T17" fmla="*/ 51 h 240"/>
                  <a:gd name="T18" fmla="*/ 133 w 236"/>
                  <a:gd name="T19" fmla="*/ 65 h 240"/>
                  <a:gd name="T20" fmla="*/ 152 w 236"/>
                  <a:gd name="T21" fmla="*/ 80 h 240"/>
                  <a:gd name="T22" fmla="*/ 169 w 236"/>
                  <a:gd name="T23" fmla="*/ 99 h 240"/>
                  <a:gd name="T24" fmla="*/ 186 w 236"/>
                  <a:gd name="T25" fmla="*/ 118 h 240"/>
                  <a:gd name="T26" fmla="*/ 199 w 236"/>
                  <a:gd name="T27" fmla="*/ 137 h 240"/>
                  <a:gd name="T28" fmla="*/ 215 w 236"/>
                  <a:gd name="T29" fmla="*/ 162 h 240"/>
                  <a:gd name="T30" fmla="*/ 226 w 236"/>
                  <a:gd name="T31" fmla="*/ 185 h 240"/>
                  <a:gd name="T32" fmla="*/ 236 w 236"/>
                  <a:gd name="T33" fmla="*/ 211 h 240"/>
                  <a:gd name="T34" fmla="*/ 203 w 236"/>
                  <a:gd name="T35" fmla="*/ 240 h 240"/>
                  <a:gd name="T36" fmla="*/ 201 w 236"/>
                  <a:gd name="T37" fmla="*/ 238 h 240"/>
                  <a:gd name="T38" fmla="*/ 199 w 236"/>
                  <a:gd name="T39" fmla="*/ 234 h 240"/>
                  <a:gd name="T40" fmla="*/ 196 w 236"/>
                  <a:gd name="T41" fmla="*/ 230 h 240"/>
                  <a:gd name="T42" fmla="*/ 190 w 236"/>
                  <a:gd name="T43" fmla="*/ 225 h 240"/>
                  <a:gd name="T44" fmla="*/ 182 w 236"/>
                  <a:gd name="T45" fmla="*/ 217 h 240"/>
                  <a:gd name="T46" fmla="*/ 175 w 236"/>
                  <a:gd name="T47" fmla="*/ 207 h 240"/>
                  <a:gd name="T48" fmla="*/ 165 w 236"/>
                  <a:gd name="T49" fmla="*/ 198 h 240"/>
                  <a:gd name="T50" fmla="*/ 158 w 236"/>
                  <a:gd name="T51" fmla="*/ 190 h 240"/>
                  <a:gd name="T52" fmla="*/ 146 w 236"/>
                  <a:gd name="T53" fmla="*/ 179 h 240"/>
                  <a:gd name="T54" fmla="*/ 135 w 236"/>
                  <a:gd name="T55" fmla="*/ 169 h 240"/>
                  <a:gd name="T56" fmla="*/ 123 w 236"/>
                  <a:gd name="T57" fmla="*/ 162 h 240"/>
                  <a:gd name="T58" fmla="*/ 112 w 236"/>
                  <a:gd name="T59" fmla="*/ 154 h 240"/>
                  <a:gd name="T60" fmla="*/ 101 w 236"/>
                  <a:gd name="T61" fmla="*/ 145 h 240"/>
                  <a:gd name="T62" fmla="*/ 89 w 236"/>
                  <a:gd name="T63" fmla="*/ 139 h 240"/>
                  <a:gd name="T64" fmla="*/ 78 w 236"/>
                  <a:gd name="T65" fmla="*/ 135 h 240"/>
                  <a:gd name="T66" fmla="*/ 66 w 236"/>
                  <a:gd name="T67" fmla="*/ 133 h 240"/>
                  <a:gd name="T68" fmla="*/ 97 w 236"/>
                  <a:gd name="T69" fmla="*/ 101 h 240"/>
                  <a:gd name="T70" fmla="*/ 93 w 236"/>
                  <a:gd name="T71" fmla="*/ 97 h 240"/>
                  <a:gd name="T72" fmla="*/ 89 w 236"/>
                  <a:gd name="T73" fmla="*/ 91 h 240"/>
                  <a:gd name="T74" fmla="*/ 83 w 236"/>
                  <a:gd name="T75" fmla="*/ 86 h 240"/>
                  <a:gd name="T76" fmla="*/ 80 w 236"/>
                  <a:gd name="T77" fmla="*/ 80 h 240"/>
                  <a:gd name="T78" fmla="*/ 72 w 236"/>
                  <a:gd name="T79" fmla="*/ 74 h 240"/>
                  <a:gd name="T80" fmla="*/ 66 w 236"/>
                  <a:gd name="T81" fmla="*/ 70 h 240"/>
                  <a:gd name="T82" fmla="*/ 59 w 236"/>
                  <a:gd name="T83" fmla="*/ 63 h 240"/>
                  <a:gd name="T84" fmla="*/ 51 w 236"/>
                  <a:gd name="T85" fmla="*/ 57 h 240"/>
                  <a:gd name="T86" fmla="*/ 44 w 236"/>
                  <a:gd name="T87" fmla="*/ 51 h 240"/>
                  <a:gd name="T88" fmla="*/ 36 w 236"/>
                  <a:gd name="T89" fmla="*/ 46 h 240"/>
                  <a:gd name="T90" fmla="*/ 26 w 236"/>
                  <a:gd name="T91" fmla="*/ 40 h 240"/>
                  <a:gd name="T92" fmla="*/ 17 w 236"/>
                  <a:gd name="T93" fmla="*/ 36 h 240"/>
                  <a:gd name="T94" fmla="*/ 7 w 236"/>
                  <a:gd name="T95" fmla="*/ 31 h 240"/>
                  <a:gd name="T96" fmla="*/ 0 w 236"/>
                  <a:gd name="T97" fmla="*/ 29 h 240"/>
                  <a:gd name="T98" fmla="*/ 25 w 236"/>
                  <a:gd name="T99" fmla="*/ 0 h 240"/>
                  <a:gd name="T100" fmla="*/ 25 w 236"/>
                  <a:gd name="T10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6" h="240">
                    <a:moveTo>
                      <a:pt x="25" y="0"/>
                    </a:moveTo>
                    <a:lnTo>
                      <a:pt x="26" y="0"/>
                    </a:lnTo>
                    <a:lnTo>
                      <a:pt x="32" y="4"/>
                    </a:lnTo>
                    <a:lnTo>
                      <a:pt x="40" y="8"/>
                    </a:lnTo>
                    <a:lnTo>
                      <a:pt x="51" y="13"/>
                    </a:lnTo>
                    <a:lnTo>
                      <a:pt x="64" y="19"/>
                    </a:lnTo>
                    <a:lnTo>
                      <a:pt x="80" y="29"/>
                    </a:lnTo>
                    <a:lnTo>
                      <a:pt x="97" y="38"/>
                    </a:lnTo>
                    <a:lnTo>
                      <a:pt x="116" y="51"/>
                    </a:lnTo>
                    <a:lnTo>
                      <a:pt x="133" y="65"/>
                    </a:lnTo>
                    <a:lnTo>
                      <a:pt x="152" y="80"/>
                    </a:lnTo>
                    <a:lnTo>
                      <a:pt x="169" y="99"/>
                    </a:lnTo>
                    <a:lnTo>
                      <a:pt x="186" y="118"/>
                    </a:lnTo>
                    <a:lnTo>
                      <a:pt x="199" y="137"/>
                    </a:lnTo>
                    <a:lnTo>
                      <a:pt x="215" y="162"/>
                    </a:lnTo>
                    <a:lnTo>
                      <a:pt x="226" y="185"/>
                    </a:lnTo>
                    <a:lnTo>
                      <a:pt x="236" y="211"/>
                    </a:lnTo>
                    <a:lnTo>
                      <a:pt x="203" y="240"/>
                    </a:lnTo>
                    <a:lnTo>
                      <a:pt x="201" y="238"/>
                    </a:lnTo>
                    <a:lnTo>
                      <a:pt x="199" y="234"/>
                    </a:lnTo>
                    <a:lnTo>
                      <a:pt x="196" y="230"/>
                    </a:lnTo>
                    <a:lnTo>
                      <a:pt x="190" y="225"/>
                    </a:lnTo>
                    <a:lnTo>
                      <a:pt x="182" y="217"/>
                    </a:lnTo>
                    <a:lnTo>
                      <a:pt x="175" y="207"/>
                    </a:lnTo>
                    <a:lnTo>
                      <a:pt x="165" y="198"/>
                    </a:lnTo>
                    <a:lnTo>
                      <a:pt x="158" y="190"/>
                    </a:lnTo>
                    <a:lnTo>
                      <a:pt x="146" y="179"/>
                    </a:lnTo>
                    <a:lnTo>
                      <a:pt x="135" y="169"/>
                    </a:lnTo>
                    <a:lnTo>
                      <a:pt x="123" y="162"/>
                    </a:lnTo>
                    <a:lnTo>
                      <a:pt x="112" y="154"/>
                    </a:lnTo>
                    <a:lnTo>
                      <a:pt x="101" y="145"/>
                    </a:lnTo>
                    <a:lnTo>
                      <a:pt x="89" y="139"/>
                    </a:lnTo>
                    <a:lnTo>
                      <a:pt x="78" y="135"/>
                    </a:lnTo>
                    <a:lnTo>
                      <a:pt x="66" y="133"/>
                    </a:lnTo>
                    <a:lnTo>
                      <a:pt x="97" y="101"/>
                    </a:lnTo>
                    <a:lnTo>
                      <a:pt x="93" y="97"/>
                    </a:lnTo>
                    <a:lnTo>
                      <a:pt x="89" y="91"/>
                    </a:lnTo>
                    <a:lnTo>
                      <a:pt x="83" y="86"/>
                    </a:lnTo>
                    <a:lnTo>
                      <a:pt x="80" y="80"/>
                    </a:lnTo>
                    <a:lnTo>
                      <a:pt x="72" y="74"/>
                    </a:lnTo>
                    <a:lnTo>
                      <a:pt x="66" y="70"/>
                    </a:lnTo>
                    <a:lnTo>
                      <a:pt x="59" y="63"/>
                    </a:lnTo>
                    <a:lnTo>
                      <a:pt x="51" y="57"/>
                    </a:lnTo>
                    <a:lnTo>
                      <a:pt x="44" y="51"/>
                    </a:lnTo>
                    <a:lnTo>
                      <a:pt x="36" y="46"/>
                    </a:lnTo>
                    <a:lnTo>
                      <a:pt x="26" y="40"/>
                    </a:lnTo>
                    <a:lnTo>
                      <a:pt x="17" y="36"/>
                    </a:lnTo>
                    <a:lnTo>
                      <a:pt x="7" y="31"/>
                    </a:lnTo>
                    <a:lnTo>
                      <a:pt x="0" y="29"/>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6" name="Freeform 182"/>
              <p:cNvSpPr>
                <a:spLocks/>
              </p:cNvSpPr>
              <p:nvPr/>
            </p:nvSpPr>
            <p:spPr bwMode="auto">
              <a:xfrm>
                <a:off x="5022" y="2711"/>
                <a:ext cx="457" cy="277"/>
              </a:xfrm>
              <a:custGeom>
                <a:avLst/>
                <a:gdLst>
                  <a:gd name="T0" fmla="*/ 2 w 915"/>
                  <a:gd name="T1" fmla="*/ 1 h 555"/>
                  <a:gd name="T2" fmla="*/ 21 w 915"/>
                  <a:gd name="T3" fmla="*/ 3 h 555"/>
                  <a:gd name="T4" fmla="*/ 55 w 915"/>
                  <a:gd name="T5" fmla="*/ 9 h 555"/>
                  <a:gd name="T6" fmla="*/ 101 w 915"/>
                  <a:gd name="T7" fmla="*/ 17 h 555"/>
                  <a:gd name="T8" fmla="*/ 152 w 915"/>
                  <a:gd name="T9" fmla="*/ 28 h 555"/>
                  <a:gd name="T10" fmla="*/ 204 w 915"/>
                  <a:gd name="T11" fmla="*/ 43 h 555"/>
                  <a:gd name="T12" fmla="*/ 251 w 915"/>
                  <a:gd name="T13" fmla="*/ 64 h 555"/>
                  <a:gd name="T14" fmla="*/ 291 w 915"/>
                  <a:gd name="T15" fmla="*/ 91 h 555"/>
                  <a:gd name="T16" fmla="*/ 320 w 915"/>
                  <a:gd name="T17" fmla="*/ 125 h 555"/>
                  <a:gd name="T18" fmla="*/ 346 w 915"/>
                  <a:gd name="T19" fmla="*/ 174 h 555"/>
                  <a:gd name="T20" fmla="*/ 373 w 915"/>
                  <a:gd name="T21" fmla="*/ 235 h 555"/>
                  <a:gd name="T22" fmla="*/ 400 w 915"/>
                  <a:gd name="T23" fmla="*/ 304 h 555"/>
                  <a:gd name="T24" fmla="*/ 424 w 915"/>
                  <a:gd name="T25" fmla="*/ 368 h 555"/>
                  <a:gd name="T26" fmla="*/ 443 w 915"/>
                  <a:gd name="T27" fmla="*/ 427 h 555"/>
                  <a:gd name="T28" fmla="*/ 457 w 915"/>
                  <a:gd name="T29" fmla="*/ 475 h 555"/>
                  <a:gd name="T30" fmla="*/ 466 w 915"/>
                  <a:gd name="T31" fmla="*/ 500 h 555"/>
                  <a:gd name="T32" fmla="*/ 468 w 915"/>
                  <a:gd name="T33" fmla="*/ 503 h 555"/>
                  <a:gd name="T34" fmla="*/ 483 w 915"/>
                  <a:gd name="T35" fmla="*/ 513 h 555"/>
                  <a:gd name="T36" fmla="*/ 514 w 915"/>
                  <a:gd name="T37" fmla="*/ 528 h 555"/>
                  <a:gd name="T38" fmla="*/ 554 w 915"/>
                  <a:gd name="T39" fmla="*/ 543 h 555"/>
                  <a:gd name="T40" fmla="*/ 603 w 915"/>
                  <a:gd name="T41" fmla="*/ 553 h 555"/>
                  <a:gd name="T42" fmla="*/ 662 w 915"/>
                  <a:gd name="T43" fmla="*/ 553 h 555"/>
                  <a:gd name="T44" fmla="*/ 725 w 915"/>
                  <a:gd name="T45" fmla="*/ 536 h 555"/>
                  <a:gd name="T46" fmla="*/ 789 w 915"/>
                  <a:gd name="T47" fmla="*/ 501 h 555"/>
                  <a:gd name="T48" fmla="*/ 915 w 915"/>
                  <a:gd name="T49" fmla="*/ 391 h 555"/>
                  <a:gd name="T50" fmla="*/ 905 w 915"/>
                  <a:gd name="T51" fmla="*/ 395 h 555"/>
                  <a:gd name="T52" fmla="*/ 884 w 915"/>
                  <a:gd name="T53" fmla="*/ 410 h 555"/>
                  <a:gd name="T54" fmla="*/ 852 w 915"/>
                  <a:gd name="T55" fmla="*/ 429 h 555"/>
                  <a:gd name="T56" fmla="*/ 812 w 915"/>
                  <a:gd name="T57" fmla="*/ 454 h 555"/>
                  <a:gd name="T58" fmla="*/ 761 w 915"/>
                  <a:gd name="T59" fmla="*/ 477 h 555"/>
                  <a:gd name="T60" fmla="*/ 709 w 915"/>
                  <a:gd name="T61" fmla="*/ 496 h 555"/>
                  <a:gd name="T62" fmla="*/ 654 w 915"/>
                  <a:gd name="T63" fmla="*/ 509 h 555"/>
                  <a:gd name="T64" fmla="*/ 599 w 915"/>
                  <a:gd name="T65" fmla="*/ 517 h 555"/>
                  <a:gd name="T66" fmla="*/ 474 w 915"/>
                  <a:gd name="T67" fmla="*/ 349 h 555"/>
                  <a:gd name="T68" fmla="*/ 510 w 915"/>
                  <a:gd name="T69" fmla="*/ 247 h 555"/>
                  <a:gd name="T70" fmla="*/ 479 w 915"/>
                  <a:gd name="T71" fmla="*/ 148 h 555"/>
                  <a:gd name="T72" fmla="*/ 369 w 915"/>
                  <a:gd name="T73" fmla="*/ 163 h 555"/>
                  <a:gd name="T74" fmla="*/ 367 w 915"/>
                  <a:gd name="T75" fmla="*/ 154 h 555"/>
                  <a:gd name="T76" fmla="*/ 362 w 915"/>
                  <a:gd name="T77" fmla="*/ 138 h 555"/>
                  <a:gd name="T78" fmla="*/ 352 w 915"/>
                  <a:gd name="T79" fmla="*/ 116 h 555"/>
                  <a:gd name="T80" fmla="*/ 333 w 915"/>
                  <a:gd name="T81" fmla="*/ 91 h 555"/>
                  <a:gd name="T82" fmla="*/ 305 w 915"/>
                  <a:gd name="T83" fmla="*/ 64 h 555"/>
                  <a:gd name="T84" fmla="*/ 263 w 915"/>
                  <a:gd name="T85" fmla="*/ 38 h 555"/>
                  <a:gd name="T86" fmla="*/ 206 w 915"/>
                  <a:gd name="T87" fmla="*/ 11 h 555"/>
                  <a:gd name="T88" fmla="*/ 0 w 915"/>
                  <a:gd name="T89" fmla="*/ 1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15" h="555">
                    <a:moveTo>
                      <a:pt x="0" y="1"/>
                    </a:moveTo>
                    <a:lnTo>
                      <a:pt x="2" y="1"/>
                    </a:lnTo>
                    <a:lnTo>
                      <a:pt x="8" y="1"/>
                    </a:lnTo>
                    <a:lnTo>
                      <a:pt x="21" y="3"/>
                    </a:lnTo>
                    <a:lnTo>
                      <a:pt x="36" y="7"/>
                    </a:lnTo>
                    <a:lnTo>
                      <a:pt x="55" y="9"/>
                    </a:lnTo>
                    <a:lnTo>
                      <a:pt x="78" y="13"/>
                    </a:lnTo>
                    <a:lnTo>
                      <a:pt x="101" y="17"/>
                    </a:lnTo>
                    <a:lnTo>
                      <a:pt x="126" y="22"/>
                    </a:lnTo>
                    <a:lnTo>
                      <a:pt x="152" y="28"/>
                    </a:lnTo>
                    <a:lnTo>
                      <a:pt x="179" y="36"/>
                    </a:lnTo>
                    <a:lnTo>
                      <a:pt x="204" y="43"/>
                    </a:lnTo>
                    <a:lnTo>
                      <a:pt x="228" y="55"/>
                    </a:lnTo>
                    <a:lnTo>
                      <a:pt x="251" y="64"/>
                    </a:lnTo>
                    <a:lnTo>
                      <a:pt x="272" y="77"/>
                    </a:lnTo>
                    <a:lnTo>
                      <a:pt x="291" y="91"/>
                    </a:lnTo>
                    <a:lnTo>
                      <a:pt x="306" y="106"/>
                    </a:lnTo>
                    <a:lnTo>
                      <a:pt x="320" y="125"/>
                    </a:lnTo>
                    <a:lnTo>
                      <a:pt x="333" y="148"/>
                    </a:lnTo>
                    <a:lnTo>
                      <a:pt x="346" y="174"/>
                    </a:lnTo>
                    <a:lnTo>
                      <a:pt x="362" y="205"/>
                    </a:lnTo>
                    <a:lnTo>
                      <a:pt x="373" y="235"/>
                    </a:lnTo>
                    <a:lnTo>
                      <a:pt x="388" y="270"/>
                    </a:lnTo>
                    <a:lnTo>
                      <a:pt x="400" y="304"/>
                    </a:lnTo>
                    <a:lnTo>
                      <a:pt x="413" y="338"/>
                    </a:lnTo>
                    <a:lnTo>
                      <a:pt x="424" y="368"/>
                    </a:lnTo>
                    <a:lnTo>
                      <a:pt x="434" y="401"/>
                    </a:lnTo>
                    <a:lnTo>
                      <a:pt x="443" y="427"/>
                    </a:lnTo>
                    <a:lnTo>
                      <a:pt x="453" y="454"/>
                    </a:lnTo>
                    <a:lnTo>
                      <a:pt x="457" y="475"/>
                    </a:lnTo>
                    <a:lnTo>
                      <a:pt x="462" y="490"/>
                    </a:lnTo>
                    <a:lnTo>
                      <a:pt x="466" y="500"/>
                    </a:lnTo>
                    <a:lnTo>
                      <a:pt x="468" y="503"/>
                    </a:lnTo>
                    <a:lnTo>
                      <a:pt x="468" y="503"/>
                    </a:lnTo>
                    <a:lnTo>
                      <a:pt x="476" y="509"/>
                    </a:lnTo>
                    <a:lnTo>
                      <a:pt x="483" y="513"/>
                    </a:lnTo>
                    <a:lnTo>
                      <a:pt x="498" y="522"/>
                    </a:lnTo>
                    <a:lnTo>
                      <a:pt x="514" y="528"/>
                    </a:lnTo>
                    <a:lnTo>
                      <a:pt x="533" y="536"/>
                    </a:lnTo>
                    <a:lnTo>
                      <a:pt x="554" y="543"/>
                    </a:lnTo>
                    <a:lnTo>
                      <a:pt x="578" y="549"/>
                    </a:lnTo>
                    <a:lnTo>
                      <a:pt x="603" y="553"/>
                    </a:lnTo>
                    <a:lnTo>
                      <a:pt x="631" y="555"/>
                    </a:lnTo>
                    <a:lnTo>
                      <a:pt x="662" y="553"/>
                    </a:lnTo>
                    <a:lnTo>
                      <a:pt x="692" y="547"/>
                    </a:lnTo>
                    <a:lnTo>
                      <a:pt x="725" y="536"/>
                    </a:lnTo>
                    <a:lnTo>
                      <a:pt x="757" y="522"/>
                    </a:lnTo>
                    <a:lnTo>
                      <a:pt x="789" y="501"/>
                    </a:lnTo>
                    <a:lnTo>
                      <a:pt x="823" y="477"/>
                    </a:lnTo>
                    <a:lnTo>
                      <a:pt x="915" y="391"/>
                    </a:lnTo>
                    <a:lnTo>
                      <a:pt x="911" y="391"/>
                    </a:lnTo>
                    <a:lnTo>
                      <a:pt x="905" y="395"/>
                    </a:lnTo>
                    <a:lnTo>
                      <a:pt x="898" y="401"/>
                    </a:lnTo>
                    <a:lnTo>
                      <a:pt x="884" y="410"/>
                    </a:lnTo>
                    <a:lnTo>
                      <a:pt x="869" y="418"/>
                    </a:lnTo>
                    <a:lnTo>
                      <a:pt x="852" y="429"/>
                    </a:lnTo>
                    <a:lnTo>
                      <a:pt x="833" y="441"/>
                    </a:lnTo>
                    <a:lnTo>
                      <a:pt x="812" y="454"/>
                    </a:lnTo>
                    <a:lnTo>
                      <a:pt x="785" y="465"/>
                    </a:lnTo>
                    <a:lnTo>
                      <a:pt x="761" y="477"/>
                    </a:lnTo>
                    <a:lnTo>
                      <a:pt x="736" y="486"/>
                    </a:lnTo>
                    <a:lnTo>
                      <a:pt x="709" y="496"/>
                    </a:lnTo>
                    <a:lnTo>
                      <a:pt x="681" y="503"/>
                    </a:lnTo>
                    <a:lnTo>
                      <a:pt x="654" y="509"/>
                    </a:lnTo>
                    <a:lnTo>
                      <a:pt x="626" y="513"/>
                    </a:lnTo>
                    <a:lnTo>
                      <a:pt x="599" y="517"/>
                    </a:lnTo>
                    <a:lnTo>
                      <a:pt x="523" y="384"/>
                    </a:lnTo>
                    <a:lnTo>
                      <a:pt x="474" y="349"/>
                    </a:lnTo>
                    <a:lnTo>
                      <a:pt x="517" y="323"/>
                    </a:lnTo>
                    <a:lnTo>
                      <a:pt x="510" y="247"/>
                    </a:lnTo>
                    <a:lnTo>
                      <a:pt x="666" y="247"/>
                    </a:lnTo>
                    <a:lnTo>
                      <a:pt x="479" y="148"/>
                    </a:lnTo>
                    <a:lnTo>
                      <a:pt x="369" y="165"/>
                    </a:lnTo>
                    <a:lnTo>
                      <a:pt x="369" y="163"/>
                    </a:lnTo>
                    <a:lnTo>
                      <a:pt x="369" y="159"/>
                    </a:lnTo>
                    <a:lnTo>
                      <a:pt x="367" y="154"/>
                    </a:lnTo>
                    <a:lnTo>
                      <a:pt x="367" y="148"/>
                    </a:lnTo>
                    <a:lnTo>
                      <a:pt x="362" y="138"/>
                    </a:lnTo>
                    <a:lnTo>
                      <a:pt x="358" y="127"/>
                    </a:lnTo>
                    <a:lnTo>
                      <a:pt x="352" y="116"/>
                    </a:lnTo>
                    <a:lnTo>
                      <a:pt x="344" y="104"/>
                    </a:lnTo>
                    <a:lnTo>
                      <a:pt x="333" y="91"/>
                    </a:lnTo>
                    <a:lnTo>
                      <a:pt x="320" y="77"/>
                    </a:lnTo>
                    <a:lnTo>
                      <a:pt x="305" y="64"/>
                    </a:lnTo>
                    <a:lnTo>
                      <a:pt x="286" y="51"/>
                    </a:lnTo>
                    <a:lnTo>
                      <a:pt x="263" y="38"/>
                    </a:lnTo>
                    <a:lnTo>
                      <a:pt x="236" y="22"/>
                    </a:lnTo>
                    <a:lnTo>
                      <a:pt x="206" y="11"/>
                    </a:lnTo>
                    <a:lnTo>
                      <a:pt x="173" y="0"/>
                    </a:lnTo>
                    <a:lnTo>
                      <a:pt x="0"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7" name="Freeform 183"/>
              <p:cNvSpPr>
                <a:spLocks/>
              </p:cNvSpPr>
              <p:nvPr/>
            </p:nvSpPr>
            <p:spPr bwMode="auto">
              <a:xfrm>
                <a:off x="5154" y="2732"/>
                <a:ext cx="201" cy="237"/>
              </a:xfrm>
              <a:custGeom>
                <a:avLst/>
                <a:gdLst>
                  <a:gd name="T0" fmla="*/ 81 w 401"/>
                  <a:gd name="T1" fmla="*/ 80 h 476"/>
                  <a:gd name="T2" fmla="*/ 357 w 401"/>
                  <a:gd name="T3" fmla="*/ 215 h 476"/>
                  <a:gd name="T4" fmla="*/ 247 w 401"/>
                  <a:gd name="T5" fmla="*/ 373 h 476"/>
                  <a:gd name="T6" fmla="*/ 334 w 401"/>
                  <a:gd name="T7" fmla="*/ 476 h 476"/>
                  <a:gd name="T8" fmla="*/ 401 w 401"/>
                  <a:gd name="T9" fmla="*/ 206 h 476"/>
                  <a:gd name="T10" fmla="*/ 0 w 401"/>
                  <a:gd name="T11" fmla="*/ 0 h 476"/>
                  <a:gd name="T12" fmla="*/ 81 w 401"/>
                  <a:gd name="T13" fmla="*/ 80 h 476"/>
                  <a:gd name="T14" fmla="*/ 81 w 401"/>
                  <a:gd name="T15" fmla="*/ 80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1" h="476">
                    <a:moveTo>
                      <a:pt x="81" y="80"/>
                    </a:moveTo>
                    <a:lnTo>
                      <a:pt x="357" y="215"/>
                    </a:lnTo>
                    <a:lnTo>
                      <a:pt x="247" y="373"/>
                    </a:lnTo>
                    <a:lnTo>
                      <a:pt x="334" y="476"/>
                    </a:lnTo>
                    <a:lnTo>
                      <a:pt x="401" y="206"/>
                    </a:lnTo>
                    <a:lnTo>
                      <a:pt x="0" y="0"/>
                    </a:lnTo>
                    <a:lnTo>
                      <a:pt x="81" y="80"/>
                    </a:lnTo>
                    <a:lnTo>
                      <a:pt x="81" y="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8" name="Freeform 184"/>
              <p:cNvSpPr>
                <a:spLocks/>
              </p:cNvSpPr>
              <p:nvPr/>
            </p:nvSpPr>
            <p:spPr bwMode="auto">
              <a:xfrm>
                <a:off x="4918" y="2515"/>
                <a:ext cx="213" cy="204"/>
              </a:xfrm>
              <a:custGeom>
                <a:avLst/>
                <a:gdLst>
                  <a:gd name="T0" fmla="*/ 278 w 426"/>
                  <a:gd name="T1" fmla="*/ 378 h 409"/>
                  <a:gd name="T2" fmla="*/ 350 w 426"/>
                  <a:gd name="T3" fmla="*/ 306 h 409"/>
                  <a:gd name="T4" fmla="*/ 297 w 426"/>
                  <a:gd name="T5" fmla="*/ 293 h 409"/>
                  <a:gd name="T6" fmla="*/ 331 w 426"/>
                  <a:gd name="T7" fmla="*/ 249 h 409"/>
                  <a:gd name="T8" fmla="*/ 287 w 426"/>
                  <a:gd name="T9" fmla="*/ 215 h 409"/>
                  <a:gd name="T10" fmla="*/ 327 w 426"/>
                  <a:gd name="T11" fmla="*/ 163 h 409"/>
                  <a:gd name="T12" fmla="*/ 274 w 426"/>
                  <a:gd name="T13" fmla="*/ 158 h 409"/>
                  <a:gd name="T14" fmla="*/ 301 w 426"/>
                  <a:gd name="T15" fmla="*/ 99 h 409"/>
                  <a:gd name="T16" fmla="*/ 299 w 426"/>
                  <a:gd name="T17" fmla="*/ 97 h 409"/>
                  <a:gd name="T18" fmla="*/ 295 w 426"/>
                  <a:gd name="T19" fmla="*/ 95 h 409"/>
                  <a:gd name="T20" fmla="*/ 285 w 426"/>
                  <a:gd name="T21" fmla="*/ 91 h 409"/>
                  <a:gd name="T22" fmla="*/ 274 w 426"/>
                  <a:gd name="T23" fmla="*/ 87 h 409"/>
                  <a:gd name="T24" fmla="*/ 259 w 426"/>
                  <a:gd name="T25" fmla="*/ 82 h 409"/>
                  <a:gd name="T26" fmla="*/ 245 w 426"/>
                  <a:gd name="T27" fmla="*/ 78 h 409"/>
                  <a:gd name="T28" fmla="*/ 226 w 426"/>
                  <a:gd name="T29" fmla="*/ 72 h 409"/>
                  <a:gd name="T30" fmla="*/ 211 w 426"/>
                  <a:gd name="T31" fmla="*/ 68 h 409"/>
                  <a:gd name="T32" fmla="*/ 192 w 426"/>
                  <a:gd name="T33" fmla="*/ 61 h 409"/>
                  <a:gd name="T34" fmla="*/ 173 w 426"/>
                  <a:gd name="T35" fmla="*/ 55 h 409"/>
                  <a:gd name="T36" fmla="*/ 154 w 426"/>
                  <a:gd name="T37" fmla="*/ 49 h 409"/>
                  <a:gd name="T38" fmla="*/ 137 w 426"/>
                  <a:gd name="T39" fmla="*/ 45 h 409"/>
                  <a:gd name="T40" fmla="*/ 118 w 426"/>
                  <a:gd name="T41" fmla="*/ 42 h 409"/>
                  <a:gd name="T42" fmla="*/ 103 w 426"/>
                  <a:gd name="T43" fmla="*/ 40 h 409"/>
                  <a:gd name="T44" fmla="*/ 88 w 426"/>
                  <a:gd name="T45" fmla="*/ 38 h 409"/>
                  <a:gd name="T46" fmla="*/ 76 w 426"/>
                  <a:gd name="T47" fmla="*/ 38 h 409"/>
                  <a:gd name="T48" fmla="*/ 33 w 426"/>
                  <a:gd name="T49" fmla="*/ 38 h 409"/>
                  <a:gd name="T50" fmla="*/ 0 w 426"/>
                  <a:gd name="T51" fmla="*/ 4 h 409"/>
                  <a:gd name="T52" fmla="*/ 2 w 426"/>
                  <a:gd name="T53" fmla="*/ 2 h 409"/>
                  <a:gd name="T54" fmla="*/ 8 w 426"/>
                  <a:gd name="T55" fmla="*/ 2 h 409"/>
                  <a:gd name="T56" fmla="*/ 19 w 426"/>
                  <a:gd name="T57" fmla="*/ 2 h 409"/>
                  <a:gd name="T58" fmla="*/ 34 w 426"/>
                  <a:gd name="T59" fmla="*/ 2 h 409"/>
                  <a:gd name="T60" fmla="*/ 52 w 426"/>
                  <a:gd name="T61" fmla="*/ 0 h 409"/>
                  <a:gd name="T62" fmla="*/ 72 w 426"/>
                  <a:gd name="T63" fmla="*/ 2 h 409"/>
                  <a:gd name="T64" fmla="*/ 93 w 426"/>
                  <a:gd name="T65" fmla="*/ 2 h 409"/>
                  <a:gd name="T66" fmla="*/ 118 w 426"/>
                  <a:gd name="T67" fmla="*/ 4 h 409"/>
                  <a:gd name="T68" fmla="*/ 143 w 426"/>
                  <a:gd name="T69" fmla="*/ 6 h 409"/>
                  <a:gd name="T70" fmla="*/ 169 w 426"/>
                  <a:gd name="T71" fmla="*/ 11 h 409"/>
                  <a:gd name="T72" fmla="*/ 194 w 426"/>
                  <a:gd name="T73" fmla="*/ 17 h 409"/>
                  <a:gd name="T74" fmla="*/ 219 w 426"/>
                  <a:gd name="T75" fmla="*/ 25 h 409"/>
                  <a:gd name="T76" fmla="*/ 244 w 426"/>
                  <a:gd name="T77" fmla="*/ 34 h 409"/>
                  <a:gd name="T78" fmla="*/ 266 w 426"/>
                  <a:gd name="T79" fmla="*/ 45 h 409"/>
                  <a:gd name="T80" fmla="*/ 287 w 426"/>
                  <a:gd name="T81" fmla="*/ 59 h 409"/>
                  <a:gd name="T82" fmla="*/ 308 w 426"/>
                  <a:gd name="T83" fmla="*/ 76 h 409"/>
                  <a:gd name="T84" fmla="*/ 356 w 426"/>
                  <a:gd name="T85" fmla="*/ 76 h 409"/>
                  <a:gd name="T86" fmla="*/ 388 w 426"/>
                  <a:gd name="T87" fmla="*/ 91 h 409"/>
                  <a:gd name="T88" fmla="*/ 388 w 426"/>
                  <a:gd name="T89" fmla="*/ 222 h 409"/>
                  <a:gd name="T90" fmla="*/ 426 w 426"/>
                  <a:gd name="T91" fmla="*/ 276 h 409"/>
                  <a:gd name="T92" fmla="*/ 388 w 426"/>
                  <a:gd name="T93" fmla="*/ 374 h 409"/>
                  <a:gd name="T94" fmla="*/ 386 w 426"/>
                  <a:gd name="T95" fmla="*/ 409 h 409"/>
                  <a:gd name="T96" fmla="*/ 278 w 426"/>
                  <a:gd name="T97" fmla="*/ 378 h 409"/>
                  <a:gd name="T98" fmla="*/ 278 w 426"/>
                  <a:gd name="T99" fmla="*/ 37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09">
                    <a:moveTo>
                      <a:pt x="278" y="378"/>
                    </a:moveTo>
                    <a:lnTo>
                      <a:pt x="350" y="306"/>
                    </a:lnTo>
                    <a:lnTo>
                      <a:pt x="297" y="293"/>
                    </a:lnTo>
                    <a:lnTo>
                      <a:pt x="331" y="249"/>
                    </a:lnTo>
                    <a:lnTo>
                      <a:pt x="287" y="215"/>
                    </a:lnTo>
                    <a:lnTo>
                      <a:pt x="327" y="163"/>
                    </a:lnTo>
                    <a:lnTo>
                      <a:pt x="274" y="158"/>
                    </a:lnTo>
                    <a:lnTo>
                      <a:pt x="301" y="99"/>
                    </a:lnTo>
                    <a:lnTo>
                      <a:pt x="299" y="97"/>
                    </a:lnTo>
                    <a:lnTo>
                      <a:pt x="295" y="95"/>
                    </a:lnTo>
                    <a:lnTo>
                      <a:pt x="285" y="91"/>
                    </a:lnTo>
                    <a:lnTo>
                      <a:pt x="274" y="87"/>
                    </a:lnTo>
                    <a:lnTo>
                      <a:pt x="259" y="82"/>
                    </a:lnTo>
                    <a:lnTo>
                      <a:pt x="245" y="78"/>
                    </a:lnTo>
                    <a:lnTo>
                      <a:pt x="226" y="72"/>
                    </a:lnTo>
                    <a:lnTo>
                      <a:pt x="211" y="68"/>
                    </a:lnTo>
                    <a:lnTo>
                      <a:pt x="192" y="61"/>
                    </a:lnTo>
                    <a:lnTo>
                      <a:pt x="173" y="55"/>
                    </a:lnTo>
                    <a:lnTo>
                      <a:pt x="154" y="49"/>
                    </a:lnTo>
                    <a:lnTo>
                      <a:pt x="137" y="45"/>
                    </a:lnTo>
                    <a:lnTo>
                      <a:pt x="118" y="42"/>
                    </a:lnTo>
                    <a:lnTo>
                      <a:pt x="103" y="40"/>
                    </a:lnTo>
                    <a:lnTo>
                      <a:pt x="88" y="38"/>
                    </a:lnTo>
                    <a:lnTo>
                      <a:pt x="76" y="38"/>
                    </a:lnTo>
                    <a:lnTo>
                      <a:pt x="33" y="38"/>
                    </a:lnTo>
                    <a:lnTo>
                      <a:pt x="0" y="4"/>
                    </a:lnTo>
                    <a:lnTo>
                      <a:pt x="2" y="2"/>
                    </a:lnTo>
                    <a:lnTo>
                      <a:pt x="8" y="2"/>
                    </a:lnTo>
                    <a:lnTo>
                      <a:pt x="19" y="2"/>
                    </a:lnTo>
                    <a:lnTo>
                      <a:pt x="34" y="2"/>
                    </a:lnTo>
                    <a:lnTo>
                      <a:pt x="52" y="0"/>
                    </a:lnTo>
                    <a:lnTo>
                      <a:pt x="72" y="2"/>
                    </a:lnTo>
                    <a:lnTo>
                      <a:pt x="93" y="2"/>
                    </a:lnTo>
                    <a:lnTo>
                      <a:pt x="118" y="4"/>
                    </a:lnTo>
                    <a:lnTo>
                      <a:pt x="143" y="6"/>
                    </a:lnTo>
                    <a:lnTo>
                      <a:pt x="169" y="11"/>
                    </a:lnTo>
                    <a:lnTo>
                      <a:pt x="194" y="17"/>
                    </a:lnTo>
                    <a:lnTo>
                      <a:pt x="219" y="25"/>
                    </a:lnTo>
                    <a:lnTo>
                      <a:pt x="244" y="34"/>
                    </a:lnTo>
                    <a:lnTo>
                      <a:pt x="266" y="45"/>
                    </a:lnTo>
                    <a:lnTo>
                      <a:pt x="287" y="59"/>
                    </a:lnTo>
                    <a:lnTo>
                      <a:pt x="308" y="76"/>
                    </a:lnTo>
                    <a:lnTo>
                      <a:pt x="356" y="76"/>
                    </a:lnTo>
                    <a:lnTo>
                      <a:pt x="388" y="91"/>
                    </a:lnTo>
                    <a:lnTo>
                      <a:pt x="388" y="222"/>
                    </a:lnTo>
                    <a:lnTo>
                      <a:pt x="426" y="276"/>
                    </a:lnTo>
                    <a:lnTo>
                      <a:pt x="388" y="374"/>
                    </a:lnTo>
                    <a:lnTo>
                      <a:pt x="386" y="409"/>
                    </a:lnTo>
                    <a:lnTo>
                      <a:pt x="278" y="378"/>
                    </a:lnTo>
                    <a:lnTo>
                      <a:pt x="278"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69" name="Freeform 185"/>
              <p:cNvSpPr>
                <a:spLocks/>
              </p:cNvSpPr>
              <p:nvPr/>
            </p:nvSpPr>
            <p:spPr bwMode="auto">
              <a:xfrm>
                <a:off x="4666" y="2462"/>
                <a:ext cx="284" cy="293"/>
              </a:xfrm>
              <a:custGeom>
                <a:avLst/>
                <a:gdLst>
                  <a:gd name="T0" fmla="*/ 448 w 568"/>
                  <a:gd name="T1" fmla="*/ 259 h 588"/>
                  <a:gd name="T2" fmla="*/ 446 w 568"/>
                  <a:gd name="T3" fmla="*/ 255 h 588"/>
                  <a:gd name="T4" fmla="*/ 441 w 568"/>
                  <a:gd name="T5" fmla="*/ 253 h 588"/>
                  <a:gd name="T6" fmla="*/ 433 w 568"/>
                  <a:gd name="T7" fmla="*/ 248 h 588"/>
                  <a:gd name="T8" fmla="*/ 422 w 568"/>
                  <a:gd name="T9" fmla="*/ 240 h 588"/>
                  <a:gd name="T10" fmla="*/ 408 w 568"/>
                  <a:gd name="T11" fmla="*/ 230 h 588"/>
                  <a:gd name="T12" fmla="*/ 393 w 568"/>
                  <a:gd name="T13" fmla="*/ 221 h 588"/>
                  <a:gd name="T14" fmla="*/ 376 w 568"/>
                  <a:gd name="T15" fmla="*/ 210 h 588"/>
                  <a:gd name="T16" fmla="*/ 361 w 568"/>
                  <a:gd name="T17" fmla="*/ 200 h 588"/>
                  <a:gd name="T18" fmla="*/ 344 w 568"/>
                  <a:gd name="T19" fmla="*/ 189 h 588"/>
                  <a:gd name="T20" fmla="*/ 326 w 568"/>
                  <a:gd name="T21" fmla="*/ 179 h 588"/>
                  <a:gd name="T22" fmla="*/ 309 w 568"/>
                  <a:gd name="T23" fmla="*/ 170 h 588"/>
                  <a:gd name="T24" fmla="*/ 294 w 568"/>
                  <a:gd name="T25" fmla="*/ 162 h 588"/>
                  <a:gd name="T26" fmla="*/ 281 w 568"/>
                  <a:gd name="T27" fmla="*/ 154 h 588"/>
                  <a:gd name="T28" fmla="*/ 269 w 568"/>
                  <a:gd name="T29" fmla="*/ 149 h 588"/>
                  <a:gd name="T30" fmla="*/ 260 w 568"/>
                  <a:gd name="T31" fmla="*/ 145 h 588"/>
                  <a:gd name="T32" fmla="*/ 252 w 568"/>
                  <a:gd name="T33" fmla="*/ 145 h 588"/>
                  <a:gd name="T34" fmla="*/ 247 w 568"/>
                  <a:gd name="T35" fmla="*/ 143 h 588"/>
                  <a:gd name="T36" fmla="*/ 241 w 568"/>
                  <a:gd name="T37" fmla="*/ 145 h 588"/>
                  <a:gd name="T38" fmla="*/ 235 w 568"/>
                  <a:gd name="T39" fmla="*/ 145 h 588"/>
                  <a:gd name="T40" fmla="*/ 230 w 568"/>
                  <a:gd name="T41" fmla="*/ 151 h 588"/>
                  <a:gd name="T42" fmla="*/ 220 w 568"/>
                  <a:gd name="T43" fmla="*/ 154 h 588"/>
                  <a:gd name="T44" fmla="*/ 212 w 568"/>
                  <a:gd name="T45" fmla="*/ 164 h 588"/>
                  <a:gd name="T46" fmla="*/ 203 w 568"/>
                  <a:gd name="T47" fmla="*/ 177 h 588"/>
                  <a:gd name="T48" fmla="*/ 192 w 568"/>
                  <a:gd name="T49" fmla="*/ 196 h 588"/>
                  <a:gd name="T50" fmla="*/ 174 w 568"/>
                  <a:gd name="T51" fmla="*/ 217 h 588"/>
                  <a:gd name="T52" fmla="*/ 159 w 568"/>
                  <a:gd name="T53" fmla="*/ 248 h 588"/>
                  <a:gd name="T54" fmla="*/ 140 w 568"/>
                  <a:gd name="T55" fmla="*/ 282 h 588"/>
                  <a:gd name="T56" fmla="*/ 119 w 568"/>
                  <a:gd name="T57" fmla="*/ 325 h 588"/>
                  <a:gd name="T58" fmla="*/ 95 w 568"/>
                  <a:gd name="T59" fmla="*/ 377 h 588"/>
                  <a:gd name="T60" fmla="*/ 66 w 568"/>
                  <a:gd name="T61" fmla="*/ 438 h 588"/>
                  <a:gd name="T62" fmla="*/ 34 w 568"/>
                  <a:gd name="T63" fmla="*/ 506 h 588"/>
                  <a:gd name="T64" fmla="*/ 0 w 568"/>
                  <a:gd name="T65" fmla="*/ 588 h 588"/>
                  <a:gd name="T66" fmla="*/ 20 w 568"/>
                  <a:gd name="T67" fmla="*/ 413 h 588"/>
                  <a:gd name="T68" fmla="*/ 22 w 568"/>
                  <a:gd name="T69" fmla="*/ 409 h 588"/>
                  <a:gd name="T70" fmla="*/ 26 w 568"/>
                  <a:gd name="T71" fmla="*/ 400 h 588"/>
                  <a:gd name="T72" fmla="*/ 34 w 568"/>
                  <a:gd name="T73" fmla="*/ 383 h 588"/>
                  <a:gd name="T74" fmla="*/ 45 w 568"/>
                  <a:gd name="T75" fmla="*/ 364 h 588"/>
                  <a:gd name="T76" fmla="*/ 58 w 568"/>
                  <a:gd name="T77" fmla="*/ 337 h 588"/>
                  <a:gd name="T78" fmla="*/ 76 w 568"/>
                  <a:gd name="T79" fmla="*/ 308 h 588"/>
                  <a:gd name="T80" fmla="*/ 93 w 568"/>
                  <a:gd name="T81" fmla="*/ 278 h 588"/>
                  <a:gd name="T82" fmla="*/ 114 w 568"/>
                  <a:gd name="T83" fmla="*/ 246 h 588"/>
                  <a:gd name="T84" fmla="*/ 134 w 568"/>
                  <a:gd name="T85" fmla="*/ 211 h 588"/>
                  <a:gd name="T86" fmla="*/ 159 w 568"/>
                  <a:gd name="T87" fmla="*/ 177 h 588"/>
                  <a:gd name="T88" fmla="*/ 182 w 568"/>
                  <a:gd name="T89" fmla="*/ 145 h 588"/>
                  <a:gd name="T90" fmla="*/ 209 w 568"/>
                  <a:gd name="T91" fmla="*/ 114 h 588"/>
                  <a:gd name="T92" fmla="*/ 237 w 568"/>
                  <a:gd name="T93" fmla="*/ 86 h 588"/>
                  <a:gd name="T94" fmla="*/ 264 w 568"/>
                  <a:gd name="T95" fmla="*/ 59 h 588"/>
                  <a:gd name="T96" fmla="*/ 292 w 568"/>
                  <a:gd name="T97" fmla="*/ 36 h 588"/>
                  <a:gd name="T98" fmla="*/ 323 w 568"/>
                  <a:gd name="T99" fmla="*/ 21 h 588"/>
                  <a:gd name="T100" fmla="*/ 391 w 568"/>
                  <a:gd name="T101" fmla="*/ 0 h 588"/>
                  <a:gd name="T102" fmla="*/ 488 w 568"/>
                  <a:gd name="T103" fmla="*/ 54 h 588"/>
                  <a:gd name="T104" fmla="*/ 568 w 568"/>
                  <a:gd name="T105" fmla="*/ 120 h 588"/>
                  <a:gd name="T106" fmla="*/ 503 w 568"/>
                  <a:gd name="T107" fmla="*/ 111 h 588"/>
                  <a:gd name="T108" fmla="*/ 412 w 568"/>
                  <a:gd name="T109" fmla="*/ 57 h 588"/>
                  <a:gd name="T110" fmla="*/ 332 w 568"/>
                  <a:gd name="T111" fmla="*/ 137 h 588"/>
                  <a:gd name="T112" fmla="*/ 507 w 568"/>
                  <a:gd name="T113" fmla="*/ 242 h 588"/>
                  <a:gd name="T114" fmla="*/ 482 w 568"/>
                  <a:gd name="T115" fmla="*/ 265 h 588"/>
                  <a:gd name="T116" fmla="*/ 448 w 568"/>
                  <a:gd name="T117" fmla="*/ 259 h 588"/>
                  <a:gd name="T118" fmla="*/ 448 w 568"/>
                  <a:gd name="T119" fmla="*/ 259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588">
                    <a:moveTo>
                      <a:pt x="448" y="259"/>
                    </a:moveTo>
                    <a:lnTo>
                      <a:pt x="446" y="255"/>
                    </a:lnTo>
                    <a:lnTo>
                      <a:pt x="441" y="253"/>
                    </a:lnTo>
                    <a:lnTo>
                      <a:pt x="433" y="248"/>
                    </a:lnTo>
                    <a:lnTo>
                      <a:pt x="422" y="240"/>
                    </a:lnTo>
                    <a:lnTo>
                      <a:pt x="408" y="230"/>
                    </a:lnTo>
                    <a:lnTo>
                      <a:pt x="393" y="221"/>
                    </a:lnTo>
                    <a:lnTo>
                      <a:pt x="376" y="210"/>
                    </a:lnTo>
                    <a:lnTo>
                      <a:pt x="361" y="200"/>
                    </a:lnTo>
                    <a:lnTo>
                      <a:pt x="344" y="189"/>
                    </a:lnTo>
                    <a:lnTo>
                      <a:pt x="326" y="179"/>
                    </a:lnTo>
                    <a:lnTo>
                      <a:pt x="309" y="170"/>
                    </a:lnTo>
                    <a:lnTo>
                      <a:pt x="294" y="162"/>
                    </a:lnTo>
                    <a:lnTo>
                      <a:pt x="281" y="154"/>
                    </a:lnTo>
                    <a:lnTo>
                      <a:pt x="269" y="149"/>
                    </a:lnTo>
                    <a:lnTo>
                      <a:pt x="260" y="145"/>
                    </a:lnTo>
                    <a:lnTo>
                      <a:pt x="252" y="145"/>
                    </a:lnTo>
                    <a:lnTo>
                      <a:pt x="247" y="143"/>
                    </a:lnTo>
                    <a:lnTo>
                      <a:pt x="241" y="145"/>
                    </a:lnTo>
                    <a:lnTo>
                      <a:pt x="235" y="145"/>
                    </a:lnTo>
                    <a:lnTo>
                      <a:pt x="230" y="151"/>
                    </a:lnTo>
                    <a:lnTo>
                      <a:pt x="220" y="154"/>
                    </a:lnTo>
                    <a:lnTo>
                      <a:pt x="212" y="164"/>
                    </a:lnTo>
                    <a:lnTo>
                      <a:pt x="203" y="177"/>
                    </a:lnTo>
                    <a:lnTo>
                      <a:pt x="192" y="196"/>
                    </a:lnTo>
                    <a:lnTo>
                      <a:pt x="174" y="217"/>
                    </a:lnTo>
                    <a:lnTo>
                      <a:pt x="159" y="248"/>
                    </a:lnTo>
                    <a:lnTo>
                      <a:pt x="140" y="282"/>
                    </a:lnTo>
                    <a:lnTo>
                      <a:pt x="119" y="325"/>
                    </a:lnTo>
                    <a:lnTo>
                      <a:pt x="95" y="377"/>
                    </a:lnTo>
                    <a:lnTo>
                      <a:pt x="66" y="438"/>
                    </a:lnTo>
                    <a:lnTo>
                      <a:pt x="34" y="506"/>
                    </a:lnTo>
                    <a:lnTo>
                      <a:pt x="0" y="588"/>
                    </a:lnTo>
                    <a:lnTo>
                      <a:pt x="20" y="413"/>
                    </a:lnTo>
                    <a:lnTo>
                      <a:pt x="22" y="409"/>
                    </a:lnTo>
                    <a:lnTo>
                      <a:pt x="26" y="400"/>
                    </a:lnTo>
                    <a:lnTo>
                      <a:pt x="34" y="383"/>
                    </a:lnTo>
                    <a:lnTo>
                      <a:pt x="45" y="364"/>
                    </a:lnTo>
                    <a:lnTo>
                      <a:pt x="58" y="337"/>
                    </a:lnTo>
                    <a:lnTo>
                      <a:pt x="76" y="308"/>
                    </a:lnTo>
                    <a:lnTo>
                      <a:pt x="93" y="278"/>
                    </a:lnTo>
                    <a:lnTo>
                      <a:pt x="114" y="246"/>
                    </a:lnTo>
                    <a:lnTo>
                      <a:pt x="134" y="211"/>
                    </a:lnTo>
                    <a:lnTo>
                      <a:pt x="159" y="177"/>
                    </a:lnTo>
                    <a:lnTo>
                      <a:pt x="182" y="145"/>
                    </a:lnTo>
                    <a:lnTo>
                      <a:pt x="209" y="114"/>
                    </a:lnTo>
                    <a:lnTo>
                      <a:pt x="237" y="86"/>
                    </a:lnTo>
                    <a:lnTo>
                      <a:pt x="264" y="59"/>
                    </a:lnTo>
                    <a:lnTo>
                      <a:pt x="292" y="36"/>
                    </a:lnTo>
                    <a:lnTo>
                      <a:pt x="323" y="21"/>
                    </a:lnTo>
                    <a:lnTo>
                      <a:pt x="391" y="0"/>
                    </a:lnTo>
                    <a:lnTo>
                      <a:pt x="488" y="54"/>
                    </a:lnTo>
                    <a:lnTo>
                      <a:pt x="568" y="120"/>
                    </a:lnTo>
                    <a:lnTo>
                      <a:pt x="503" y="111"/>
                    </a:lnTo>
                    <a:lnTo>
                      <a:pt x="412" y="57"/>
                    </a:lnTo>
                    <a:lnTo>
                      <a:pt x="332" y="137"/>
                    </a:lnTo>
                    <a:lnTo>
                      <a:pt x="507" y="242"/>
                    </a:lnTo>
                    <a:lnTo>
                      <a:pt x="482" y="265"/>
                    </a:lnTo>
                    <a:lnTo>
                      <a:pt x="448" y="259"/>
                    </a:lnTo>
                    <a:lnTo>
                      <a:pt x="448"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0" name="Freeform 186"/>
              <p:cNvSpPr>
                <a:spLocks/>
              </p:cNvSpPr>
              <p:nvPr/>
            </p:nvSpPr>
            <p:spPr bwMode="auto">
              <a:xfrm>
                <a:off x="4897" y="2517"/>
                <a:ext cx="150" cy="198"/>
              </a:xfrm>
              <a:custGeom>
                <a:avLst/>
                <a:gdLst>
                  <a:gd name="T0" fmla="*/ 0 w 301"/>
                  <a:gd name="T1" fmla="*/ 116 h 395"/>
                  <a:gd name="T2" fmla="*/ 0 w 301"/>
                  <a:gd name="T3" fmla="*/ 114 h 395"/>
                  <a:gd name="T4" fmla="*/ 4 w 301"/>
                  <a:gd name="T5" fmla="*/ 114 h 395"/>
                  <a:gd name="T6" fmla="*/ 8 w 301"/>
                  <a:gd name="T7" fmla="*/ 110 h 395"/>
                  <a:gd name="T8" fmla="*/ 16 w 301"/>
                  <a:gd name="T9" fmla="*/ 110 h 395"/>
                  <a:gd name="T10" fmla="*/ 23 w 301"/>
                  <a:gd name="T11" fmla="*/ 108 h 395"/>
                  <a:gd name="T12" fmla="*/ 33 w 301"/>
                  <a:gd name="T13" fmla="*/ 106 h 395"/>
                  <a:gd name="T14" fmla="*/ 42 w 301"/>
                  <a:gd name="T15" fmla="*/ 104 h 395"/>
                  <a:gd name="T16" fmla="*/ 56 w 301"/>
                  <a:gd name="T17" fmla="*/ 102 h 395"/>
                  <a:gd name="T18" fmla="*/ 65 w 301"/>
                  <a:gd name="T19" fmla="*/ 100 h 395"/>
                  <a:gd name="T20" fmla="*/ 78 w 301"/>
                  <a:gd name="T21" fmla="*/ 99 h 395"/>
                  <a:gd name="T22" fmla="*/ 90 w 301"/>
                  <a:gd name="T23" fmla="*/ 99 h 395"/>
                  <a:gd name="T24" fmla="*/ 101 w 301"/>
                  <a:gd name="T25" fmla="*/ 100 h 395"/>
                  <a:gd name="T26" fmla="*/ 111 w 301"/>
                  <a:gd name="T27" fmla="*/ 102 h 395"/>
                  <a:gd name="T28" fmla="*/ 122 w 301"/>
                  <a:gd name="T29" fmla="*/ 104 h 395"/>
                  <a:gd name="T30" fmla="*/ 132 w 301"/>
                  <a:gd name="T31" fmla="*/ 108 h 395"/>
                  <a:gd name="T32" fmla="*/ 141 w 301"/>
                  <a:gd name="T33" fmla="*/ 116 h 395"/>
                  <a:gd name="T34" fmla="*/ 42 w 301"/>
                  <a:gd name="T35" fmla="*/ 0 h 395"/>
                  <a:gd name="T36" fmla="*/ 107 w 301"/>
                  <a:gd name="T37" fmla="*/ 9 h 395"/>
                  <a:gd name="T38" fmla="*/ 213 w 301"/>
                  <a:gd name="T39" fmla="*/ 144 h 395"/>
                  <a:gd name="T40" fmla="*/ 301 w 301"/>
                  <a:gd name="T41" fmla="*/ 216 h 395"/>
                  <a:gd name="T42" fmla="*/ 301 w 301"/>
                  <a:gd name="T43" fmla="*/ 395 h 395"/>
                  <a:gd name="T44" fmla="*/ 251 w 301"/>
                  <a:gd name="T45" fmla="*/ 389 h 395"/>
                  <a:gd name="T46" fmla="*/ 257 w 301"/>
                  <a:gd name="T47" fmla="*/ 222 h 395"/>
                  <a:gd name="T48" fmla="*/ 255 w 301"/>
                  <a:gd name="T49" fmla="*/ 218 h 395"/>
                  <a:gd name="T50" fmla="*/ 251 w 301"/>
                  <a:gd name="T51" fmla="*/ 214 h 395"/>
                  <a:gd name="T52" fmla="*/ 246 w 301"/>
                  <a:gd name="T53" fmla="*/ 209 h 395"/>
                  <a:gd name="T54" fmla="*/ 238 w 301"/>
                  <a:gd name="T55" fmla="*/ 201 h 395"/>
                  <a:gd name="T56" fmla="*/ 229 w 301"/>
                  <a:gd name="T57" fmla="*/ 192 h 395"/>
                  <a:gd name="T58" fmla="*/ 217 w 301"/>
                  <a:gd name="T59" fmla="*/ 182 h 395"/>
                  <a:gd name="T60" fmla="*/ 202 w 301"/>
                  <a:gd name="T61" fmla="*/ 173 h 395"/>
                  <a:gd name="T62" fmla="*/ 189 w 301"/>
                  <a:gd name="T63" fmla="*/ 163 h 395"/>
                  <a:gd name="T64" fmla="*/ 172 w 301"/>
                  <a:gd name="T65" fmla="*/ 154 h 395"/>
                  <a:gd name="T66" fmla="*/ 154 w 301"/>
                  <a:gd name="T67" fmla="*/ 146 h 395"/>
                  <a:gd name="T68" fmla="*/ 135 w 301"/>
                  <a:gd name="T69" fmla="*/ 138 h 395"/>
                  <a:gd name="T70" fmla="*/ 118 w 301"/>
                  <a:gd name="T71" fmla="*/ 137 h 395"/>
                  <a:gd name="T72" fmla="*/ 97 w 301"/>
                  <a:gd name="T73" fmla="*/ 133 h 395"/>
                  <a:gd name="T74" fmla="*/ 78 w 301"/>
                  <a:gd name="T75" fmla="*/ 133 h 395"/>
                  <a:gd name="T76" fmla="*/ 57 w 301"/>
                  <a:gd name="T77" fmla="*/ 137 h 395"/>
                  <a:gd name="T78" fmla="*/ 37 w 301"/>
                  <a:gd name="T79" fmla="*/ 144 h 395"/>
                  <a:gd name="T80" fmla="*/ 35 w 301"/>
                  <a:gd name="T81" fmla="*/ 142 h 395"/>
                  <a:gd name="T82" fmla="*/ 29 w 301"/>
                  <a:gd name="T83" fmla="*/ 140 h 395"/>
                  <a:gd name="T84" fmla="*/ 23 w 301"/>
                  <a:gd name="T85" fmla="*/ 135 h 395"/>
                  <a:gd name="T86" fmla="*/ 18 w 301"/>
                  <a:gd name="T87" fmla="*/ 129 h 395"/>
                  <a:gd name="T88" fmla="*/ 10 w 301"/>
                  <a:gd name="T89" fmla="*/ 123 h 395"/>
                  <a:gd name="T90" fmla="*/ 4 w 301"/>
                  <a:gd name="T91" fmla="*/ 119 h 395"/>
                  <a:gd name="T92" fmla="*/ 0 w 301"/>
                  <a:gd name="T93" fmla="*/ 116 h 395"/>
                  <a:gd name="T94" fmla="*/ 0 w 301"/>
                  <a:gd name="T95" fmla="*/ 116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1" h="395">
                    <a:moveTo>
                      <a:pt x="0" y="116"/>
                    </a:moveTo>
                    <a:lnTo>
                      <a:pt x="0" y="114"/>
                    </a:lnTo>
                    <a:lnTo>
                      <a:pt x="4" y="114"/>
                    </a:lnTo>
                    <a:lnTo>
                      <a:pt x="8" y="110"/>
                    </a:lnTo>
                    <a:lnTo>
                      <a:pt x="16" y="110"/>
                    </a:lnTo>
                    <a:lnTo>
                      <a:pt x="23" y="108"/>
                    </a:lnTo>
                    <a:lnTo>
                      <a:pt x="33" y="106"/>
                    </a:lnTo>
                    <a:lnTo>
                      <a:pt x="42" y="104"/>
                    </a:lnTo>
                    <a:lnTo>
                      <a:pt x="56" y="102"/>
                    </a:lnTo>
                    <a:lnTo>
                      <a:pt x="65" y="100"/>
                    </a:lnTo>
                    <a:lnTo>
                      <a:pt x="78" y="99"/>
                    </a:lnTo>
                    <a:lnTo>
                      <a:pt x="90" y="99"/>
                    </a:lnTo>
                    <a:lnTo>
                      <a:pt x="101" y="100"/>
                    </a:lnTo>
                    <a:lnTo>
                      <a:pt x="111" y="102"/>
                    </a:lnTo>
                    <a:lnTo>
                      <a:pt x="122" y="104"/>
                    </a:lnTo>
                    <a:lnTo>
                      <a:pt x="132" y="108"/>
                    </a:lnTo>
                    <a:lnTo>
                      <a:pt x="141" y="116"/>
                    </a:lnTo>
                    <a:lnTo>
                      <a:pt x="42" y="0"/>
                    </a:lnTo>
                    <a:lnTo>
                      <a:pt x="107" y="9"/>
                    </a:lnTo>
                    <a:lnTo>
                      <a:pt x="213" y="144"/>
                    </a:lnTo>
                    <a:lnTo>
                      <a:pt x="301" y="216"/>
                    </a:lnTo>
                    <a:lnTo>
                      <a:pt x="301" y="395"/>
                    </a:lnTo>
                    <a:lnTo>
                      <a:pt x="251" y="389"/>
                    </a:lnTo>
                    <a:lnTo>
                      <a:pt x="257" y="222"/>
                    </a:lnTo>
                    <a:lnTo>
                      <a:pt x="255" y="218"/>
                    </a:lnTo>
                    <a:lnTo>
                      <a:pt x="251" y="214"/>
                    </a:lnTo>
                    <a:lnTo>
                      <a:pt x="246" y="209"/>
                    </a:lnTo>
                    <a:lnTo>
                      <a:pt x="238" y="201"/>
                    </a:lnTo>
                    <a:lnTo>
                      <a:pt x="229" y="192"/>
                    </a:lnTo>
                    <a:lnTo>
                      <a:pt x="217" y="182"/>
                    </a:lnTo>
                    <a:lnTo>
                      <a:pt x="202" y="173"/>
                    </a:lnTo>
                    <a:lnTo>
                      <a:pt x="189" y="163"/>
                    </a:lnTo>
                    <a:lnTo>
                      <a:pt x="172" y="154"/>
                    </a:lnTo>
                    <a:lnTo>
                      <a:pt x="154" y="146"/>
                    </a:lnTo>
                    <a:lnTo>
                      <a:pt x="135" y="138"/>
                    </a:lnTo>
                    <a:lnTo>
                      <a:pt x="118" y="137"/>
                    </a:lnTo>
                    <a:lnTo>
                      <a:pt x="97" y="133"/>
                    </a:lnTo>
                    <a:lnTo>
                      <a:pt x="78" y="133"/>
                    </a:lnTo>
                    <a:lnTo>
                      <a:pt x="57" y="137"/>
                    </a:lnTo>
                    <a:lnTo>
                      <a:pt x="37" y="144"/>
                    </a:lnTo>
                    <a:lnTo>
                      <a:pt x="35" y="142"/>
                    </a:lnTo>
                    <a:lnTo>
                      <a:pt x="29" y="140"/>
                    </a:lnTo>
                    <a:lnTo>
                      <a:pt x="23" y="135"/>
                    </a:lnTo>
                    <a:lnTo>
                      <a:pt x="18" y="129"/>
                    </a:lnTo>
                    <a:lnTo>
                      <a:pt x="10" y="123"/>
                    </a:lnTo>
                    <a:lnTo>
                      <a:pt x="4" y="119"/>
                    </a:lnTo>
                    <a:lnTo>
                      <a:pt x="0" y="116"/>
                    </a:lnTo>
                    <a:lnTo>
                      <a:pt x="0"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1" name="Freeform 187"/>
              <p:cNvSpPr>
                <a:spLocks/>
              </p:cNvSpPr>
              <p:nvPr/>
            </p:nvSpPr>
            <p:spPr bwMode="auto">
              <a:xfrm>
                <a:off x="5035" y="2192"/>
                <a:ext cx="466" cy="389"/>
              </a:xfrm>
              <a:custGeom>
                <a:avLst/>
                <a:gdLst>
                  <a:gd name="T0" fmla="*/ 112 w 933"/>
                  <a:gd name="T1" fmla="*/ 740 h 778"/>
                  <a:gd name="T2" fmla="*/ 158 w 933"/>
                  <a:gd name="T3" fmla="*/ 588 h 778"/>
                  <a:gd name="T4" fmla="*/ 25 w 933"/>
                  <a:gd name="T5" fmla="*/ 607 h 778"/>
                  <a:gd name="T6" fmla="*/ 0 w 933"/>
                  <a:gd name="T7" fmla="*/ 552 h 778"/>
                  <a:gd name="T8" fmla="*/ 4 w 933"/>
                  <a:gd name="T9" fmla="*/ 548 h 778"/>
                  <a:gd name="T10" fmla="*/ 19 w 933"/>
                  <a:gd name="T11" fmla="*/ 542 h 778"/>
                  <a:gd name="T12" fmla="*/ 40 w 933"/>
                  <a:gd name="T13" fmla="*/ 531 h 778"/>
                  <a:gd name="T14" fmla="*/ 70 w 933"/>
                  <a:gd name="T15" fmla="*/ 518 h 778"/>
                  <a:gd name="T16" fmla="*/ 103 w 933"/>
                  <a:gd name="T17" fmla="*/ 500 h 778"/>
                  <a:gd name="T18" fmla="*/ 143 w 933"/>
                  <a:gd name="T19" fmla="*/ 481 h 778"/>
                  <a:gd name="T20" fmla="*/ 184 w 933"/>
                  <a:gd name="T21" fmla="*/ 459 h 778"/>
                  <a:gd name="T22" fmla="*/ 228 w 933"/>
                  <a:gd name="T23" fmla="*/ 438 h 778"/>
                  <a:gd name="T24" fmla="*/ 272 w 933"/>
                  <a:gd name="T25" fmla="*/ 415 h 778"/>
                  <a:gd name="T26" fmla="*/ 316 w 933"/>
                  <a:gd name="T27" fmla="*/ 390 h 778"/>
                  <a:gd name="T28" fmla="*/ 356 w 933"/>
                  <a:gd name="T29" fmla="*/ 365 h 778"/>
                  <a:gd name="T30" fmla="*/ 395 w 933"/>
                  <a:gd name="T31" fmla="*/ 345 h 778"/>
                  <a:gd name="T32" fmla="*/ 430 w 933"/>
                  <a:gd name="T33" fmla="*/ 322 h 778"/>
                  <a:gd name="T34" fmla="*/ 456 w 933"/>
                  <a:gd name="T35" fmla="*/ 301 h 778"/>
                  <a:gd name="T36" fmla="*/ 477 w 933"/>
                  <a:gd name="T37" fmla="*/ 284 h 778"/>
                  <a:gd name="T38" fmla="*/ 492 w 933"/>
                  <a:gd name="T39" fmla="*/ 268 h 778"/>
                  <a:gd name="T40" fmla="*/ 502 w 933"/>
                  <a:gd name="T41" fmla="*/ 255 h 778"/>
                  <a:gd name="T42" fmla="*/ 517 w 933"/>
                  <a:gd name="T43" fmla="*/ 242 h 778"/>
                  <a:gd name="T44" fmla="*/ 532 w 933"/>
                  <a:gd name="T45" fmla="*/ 230 h 778"/>
                  <a:gd name="T46" fmla="*/ 551 w 933"/>
                  <a:gd name="T47" fmla="*/ 221 h 778"/>
                  <a:gd name="T48" fmla="*/ 572 w 933"/>
                  <a:gd name="T49" fmla="*/ 211 h 778"/>
                  <a:gd name="T50" fmla="*/ 595 w 933"/>
                  <a:gd name="T51" fmla="*/ 204 h 778"/>
                  <a:gd name="T52" fmla="*/ 616 w 933"/>
                  <a:gd name="T53" fmla="*/ 196 h 778"/>
                  <a:gd name="T54" fmla="*/ 641 w 933"/>
                  <a:gd name="T55" fmla="*/ 192 h 778"/>
                  <a:gd name="T56" fmla="*/ 662 w 933"/>
                  <a:gd name="T57" fmla="*/ 185 h 778"/>
                  <a:gd name="T58" fmla="*/ 683 w 933"/>
                  <a:gd name="T59" fmla="*/ 183 h 778"/>
                  <a:gd name="T60" fmla="*/ 702 w 933"/>
                  <a:gd name="T61" fmla="*/ 179 h 778"/>
                  <a:gd name="T62" fmla="*/ 721 w 933"/>
                  <a:gd name="T63" fmla="*/ 177 h 778"/>
                  <a:gd name="T64" fmla="*/ 734 w 933"/>
                  <a:gd name="T65" fmla="*/ 173 h 778"/>
                  <a:gd name="T66" fmla="*/ 745 w 933"/>
                  <a:gd name="T67" fmla="*/ 171 h 778"/>
                  <a:gd name="T68" fmla="*/ 753 w 933"/>
                  <a:gd name="T69" fmla="*/ 171 h 778"/>
                  <a:gd name="T70" fmla="*/ 755 w 933"/>
                  <a:gd name="T71" fmla="*/ 171 h 778"/>
                  <a:gd name="T72" fmla="*/ 933 w 933"/>
                  <a:gd name="T73" fmla="*/ 0 h 778"/>
                  <a:gd name="T74" fmla="*/ 855 w 933"/>
                  <a:gd name="T75" fmla="*/ 168 h 778"/>
                  <a:gd name="T76" fmla="*/ 202 w 933"/>
                  <a:gd name="T77" fmla="*/ 525 h 778"/>
                  <a:gd name="T78" fmla="*/ 202 w 933"/>
                  <a:gd name="T79" fmla="*/ 588 h 778"/>
                  <a:gd name="T80" fmla="*/ 262 w 933"/>
                  <a:gd name="T81" fmla="*/ 588 h 778"/>
                  <a:gd name="T82" fmla="*/ 169 w 933"/>
                  <a:gd name="T83" fmla="*/ 698 h 778"/>
                  <a:gd name="T84" fmla="*/ 124 w 933"/>
                  <a:gd name="T85" fmla="*/ 778 h 778"/>
                  <a:gd name="T86" fmla="*/ 112 w 933"/>
                  <a:gd name="T87" fmla="*/ 740 h 778"/>
                  <a:gd name="T88" fmla="*/ 112 w 933"/>
                  <a:gd name="T89" fmla="*/ 74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3" h="778">
                    <a:moveTo>
                      <a:pt x="112" y="740"/>
                    </a:moveTo>
                    <a:lnTo>
                      <a:pt x="158" y="588"/>
                    </a:lnTo>
                    <a:lnTo>
                      <a:pt x="25" y="607"/>
                    </a:lnTo>
                    <a:lnTo>
                      <a:pt x="0" y="552"/>
                    </a:lnTo>
                    <a:lnTo>
                      <a:pt x="4" y="548"/>
                    </a:lnTo>
                    <a:lnTo>
                      <a:pt x="19" y="542"/>
                    </a:lnTo>
                    <a:lnTo>
                      <a:pt x="40" y="531"/>
                    </a:lnTo>
                    <a:lnTo>
                      <a:pt x="70" y="518"/>
                    </a:lnTo>
                    <a:lnTo>
                      <a:pt x="103" y="500"/>
                    </a:lnTo>
                    <a:lnTo>
                      <a:pt x="143" y="481"/>
                    </a:lnTo>
                    <a:lnTo>
                      <a:pt x="184" y="459"/>
                    </a:lnTo>
                    <a:lnTo>
                      <a:pt x="228" y="438"/>
                    </a:lnTo>
                    <a:lnTo>
                      <a:pt x="272" y="415"/>
                    </a:lnTo>
                    <a:lnTo>
                      <a:pt x="316" y="390"/>
                    </a:lnTo>
                    <a:lnTo>
                      <a:pt x="356" y="365"/>
                    </a:lnTo>
                    <a:lnTo>
                      <a:pt x="395" y="345"/>
                    </a:lnTo>
                    <a:lnTo>
                      <a:pt x="430" y="322"/>
                    </a:lnTo>
                    <a:lnTo>
                      <a:pt x="456" y="301"/>
                    </a:lnTo>
                    <a:lnTo>
                      <a:pt x="477" y="284"/>
                    </a:lnTo>
                    <a:lnTo>
                      <a:pt x="492" y="268"/>
                    </a:lnTo>
                    <a:lnTo>
                      <a:pt x="502" y="255"/>
                    </a:lnTo>
                    <a:lnTo>
                      <a:pt x="517" y="242"/>
                    </a:lnTo>
                    <a:lnTo>
                      <a:pt x="532" y="230"/>
                    </a:lnTo>
                    <a:lnTo>
                      <a:pt x="551" y="221"/>
                    </a:lnTo>
                    <a:lnTo>
                      <a:pt x="572" y="211"/>
                    </a:lnTo>
                    <a:lnTo>
                      <a:pt x="595" y="204"/>
                    </a:lnTo>
                    <a:lnTo>
                      <a:pt x="616" y="196"/>
                    </a:lnTo>
                    <a:lnTo>
                      <a:pt x="641" y="192"/>
                    </a:lnTo>
                    <a:lnTo>
                      <a:pt x="662" y="185"/>
                    </a:lnTo>
                    <a:lnTo>
                      <a:pt x="683" y="183"/>
                    </a:lnTo>
                    <a:lnTo>
                      <a:pt x="702" y="179"/>
                    </a:lnTo>
                    <a:lnTo>
                      <a:pt x="721" y="177"/>
                    </a:lnTo>
                    <a:lnTo>
                      <a:pt x="734" y="173"/>
                    </a:lnTo>
                    <a:lnTo>
                      <a:pt x="745" y="171"/>
                    </a:lnTo>
                    <a:lnTo>
                      <a:pt x="753" y="171"/>
                    </a:lnTo>
                    <a:lnTo>
                      <a:pt x="755" y="171"/>
                    </a:lnTo>
                    <a:lnTo>
                      <a:pt x="933" y="0"/>
                    </a:lnTo>
                    <a:lnTo>
                      <a:pt x="855" y="168"/>
                    </a:lnTo>
                    <a:lnTo>
                      <a:pt x="202" y="525"/>
                    </a:lnTo>
                    <a:lnTo>
                      <a:pt x="202" y="588"/>
                    </a:lnTo>
                    <a:lnTo>
                      <a:pt x="262" y="588"/>
                    </a:lnTo>
                    <a:lnTo>
                      <a:pt x="169" y="698"/>
                    </a:lnTo>
                    <a:lnTo>
                      <a:pt x="124" y="778"/>
                    </a:lnTo>
                    <a:lnTo>
                      <a:pt x="112" y="740"/>
                    </a:lnTo>
                    <a:lnTo>
                      <a:pt x="112" y="7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2" name="Freeform 188"/>
              <p:cNvSpPr>
                <a:spLocks/>
              </p:cNvSpPr>
              <p:nvPr/>
            </p:nvSpPr>
            <p:spPr bwMode="auto">
              <a:xfrm>
                <a:off x="5101" y="2526"/>
                <a:ext cx="127" cy="127"/>
              </a:xfrm>
              <a:custGeom>
                <a:avLst/>
                <a:gdLst>
                  <a:gd name="T0" fmla="*/ 59 w 255"/>
                  <a:gd name="T1" fmla="*/ 253 h 253"/>
                  <a:gd name="T2" fmla="*/ 59 w 255"/>
                  <a:gd name="T3" fmla="*/ 251 h 253"/>
                  <a:gd name="T4" fmla="*/ 63 w 255"/>
                  <a:gd name="T5" fmla="*/ 245 h 253"/>
                  <a:gd name="T6" fmla="*/ 67 w 255"/>
                  <a:gd name="T7" fmla="*/ 234 h 253"/>
                  <a:gd name="T8" fmla="*/ 74 w 255"/>
                  <a:gd name="T9" fmla="*/ 220 h 253"/>
                  <a:gd name="T10" fmla="*/ 82 w 255"/>
                  <a:gd name="T11" fmla="*/ 205 h 253"/>
                  <a:gd name="T12" fmla="*/ 91 w 255"/>
                  <a:gd name="T13" fmla="*/ 188 h 253"/>
                  <a:gd name="T14" fmla="*/ 101 w 255"/>
                  <a:gd name="T15" fmla="*/ 169 h 253"/>
                  <a:gd name="T16" fmla="*/ 114 w 255"/>
                  <a:gd name="T17" fmla="*/ 150 h 253"/>
                  <a:gd name="T18" fmla="*/ 128 w 255"/>
                  <a:gd name="T19" fmla="*/ 129 h 253"/>
                  <a:gd name="T20" fmla="*/ 143 w 255"/>
                  <a:gd name="T21" fmla="*/ 110 h 253"/>
                  <a:gd name="T22" fmla="*/ 158 w 255"/>
                  <a:gd name="T23" fmla="*/ 91 h 253"/>
                  <a:gd name="T24" fmla="*/ 173 w 255"/>
                  <a:gd name="T25" fmla="*/ 72 h 253"/>
                  <a:gd name="T26" fmla="*/ 190 w 255"/>
                  <a:gd name="T27" fmla="*/ 57 h 253"/>
                  <a:gd name="T28" fmla="*/ 209 w 255"/>
                  <a:gd name="T29" fmla="*/ 41 h 253"/>
                  <a:gd name="T30" fmla="*/ 226 w 255"/>
                  <a:gd name="T31" fmla="*/ 30 h 253"/>
                  <a:gd name="T32" fmla="*/ 247 w 255"/>
                  <a:gd name="T33" fmla="*/ 24 h 253"/>
                  <a:gd name="T34" fmla="*/ 255 w 255"/>
                  <a:gd name="T35" fmla="*/ 0 h 253"/>
                  <a:gd name="T36" fmla="*/ 27 w 255"/>
                  <a:gd name="T37" fmla="*/ 11 h 253"/>
                  <a:gd name="T38" fmla="*/ 0 w 255"/>
                  <a:gd name="T39" fmla="*/ 70 h 253"/>
                  <a:gd name="T40" fmla="*/ 72 w 255"/>
                  <a:gd name="T41" fmla="*/ 43 h 253"/>
                  <a:gd name="T42" fmla="*/ 148 w 255"/>
                  <a:gd name="T43" fmla="*/ 43 h 253"/>
                  <a:gd name="T44" fmla="*/ 147 w 255"/>
                  <a:gd name="T45" fmla="*/ 43 h 253"/>
                  <a:gd name="T46" fmla="*/ 143 w 255"/>
                  <a:gd name="T47" fmla="*/ 45 h 253"/>
                  <a:gd name="T48" fmla="*/ 137 w 255"/>
                  <a:gd name="T49" fmla="*/ 47 h 253"/>
                  <a:gd name="T50" fmla="*/ 128 w 255"/>
                  <a:gd name="T51" fmla="*/ 53 h 253"/>
                  <a:gd name="T52" fmla="*/ 118 w 255"/>
                  <a:gd name="T53" fmla="*/ 57 h 253"/>
                  <a:gd name="T54" fmla="*/ 107 w 255"/>
                  <a:gd name="T55" fmla="*/ 66 h 253"/>
                  <a:gd name="T56" fmla="*/ 93 w 255"/>
                  <a:gd name="T57" fmla="*/ 74 h 253"/>
                  <a:gd name="T58" fmla="*/ 82 w 255"/>
                  <a:gd name="T59" fmla="*/ 85 h 253"/>
                  <a:gd name="T60" fmla="*/ 69 w 255"/>
                  <a:gd name="T61" fmla="*/ 97 h 253"/>
                  <a:gd name="T62" fmla="*/ 55 w 255"/>
                  <a:gd name="T63" fmla="*/ 110 h 253"/>
                  <a:gd name="T64" fmla="*/ 44 w 255"/>
                  <a:gd name="T65" fmla="*/ 125 h 253"/>
                  <a:gd name="T66" fmla="*/ 32 w 255"/>
                  <a:gd name="T67" fmla="*/ 142 h 253"/>
                  <a:gd name="T68" fmla="*/ 23 w 255"/>
                  <a:gd name="T69" fmla="*/ 159 h 253"/>
                  <a:gd name="T70" fmla="*/ 15 w 255"/>
                  <a:gd name="T71" fmla="*/ 180 h 253"/>
                  <a:gd name="T72" fmla="*/ 8 w 255"/>
                  <a:gd name="T73" fmla="*/ 201 h 253"/>
                  <a:gd name="T74" fmla="*/ 6 w 255"/>
                  <a:gd name="T75" fmla="*/ 226 h 253"/>
                  <a:gd name="T76" fmla="*/ 59 w 255"/>
                  <a:gd name="T77" fmla="*/ 253 h 253"/>
                  <a:gd name="T78" fmla="*/ 59 w 255"/>
                  <a:gd name="T7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5" h="253">
                    <a:moveTo>
                      <a:pt x="59" y="253"/>
                    </a:moveTo>
                    <a:lnTo>
                      <a:pt x="59" y="251"/>
                    </a:lnTo>
                    <a:lnTo>
                      <a:pt x="63" y="245"/>
                    </a:lnTo>
                    <a:lnTo>
                      <a:pt x="67" y="234"/>
                    </a:lnTo>
                    <a:lnTo>
                      <a:pt x="74" y="220"/>
                    </a:lnTo>
                    <a:lnTo>
                      <a:pt x="82" y="205"/>
                    </a:lnTo>
                    <a:lnTo>
                      <a:pt x="91" y="188"/>
                    </a:lnTo>
                    <a:lnTo>
                      <a:pt x="101" y="169"/>
                    </a:lnTo>
                    <a:lnTo>
                      <a:pt x="114" y="150"/>
                    </a:lnTo>
                    <a:lnTo>
                      <a:pt x="128" y="129"/>
                    </a:lnTo>
                    <a:lnTo>
                      <a:pt x="143" y="110"/>
                    </a:lnTo>
                    <a:lnTo>
                      <a:pt x="158" y="91"/>
                    </a:lnTo>
                    <a:lnTo>
                      <a:pt x="173" y="72"/>
                    </a:lnTo>
                    <a:lnTo>
                      <a:pt x="190" y="57"/>
                    </a:lnTo>
                    <a:lnTo>
                      <a:pt x="209" y="41"/>
                    </a:lnTo>
                    <a:lnTo>
                      <a:pt x="226" y="30"/>
                    </a:lnTo>
                    <a:lnTo>
                      <a:pt x="247" y="24"/>
                    </a:lnTo>
                    <a:lnTo>
                      <a:pt x="255" y="0"/>
                    </a:lnTo>
                    <a:lnTo>
                      <a:pt x="27" y="11"/>
                    </a:lnTo>
                    <a:lnTo>
                      <a:pt x="0" y="70"/>
                    </a:lnTo>
                    <a:lnTo>
                      <a:pt x="72" y="43"/>
                    </a:lnTo>
                    <a:lnTo>
                      <a:pt x="148" y="43"/>
                    </a:lnTo>
                    <a:lnTo>
                      <a:pt x="147" y="43"/>
                    </a:lnTo>
                    <a:lnTo>
                      <a:pt x="143" y="45"/>
                    </a:lnTo>
                    <a:lnTo>
                      <a:pt x="137" y="47"/>
                    </a:lnTo>
                    <a:lnTo>
                      <a:pt x="128" y="53"/>
                    </a:lnTo>
                    <a:lnTo>
                      <a:pt x="118" y="57"/>
                    </a:lnTo>
                    <a:lnTo>
                      <a:pt x="107" y="66"/>
                    </a:lnTo>
                    <a:lnTo>
                      <a:pt x="93" y="74"/>
                    </a:lnTo>
                    <a:lnTo>
                      <a:pt x="82" y="85"/>
                    </a:lnTo>
                    <a:lnTo>
                      <a:pt x="69" y="97"/>
                    </a:lnTo>
                    <a:lnTo>
                      <a:pt x="55" y="110"/>
                    </a:lnTo>
                    <a:lnTo>
                      <a:pt x="44" y="125"/>
                    </a:lnTo>
                    <a:lnTo>
                      <a:pt x="32" y="142"/>
                    </a:lnTo>
                    <a:lnTo>
                      <a:pt x="23" y="159"/>
                    </a:lnTo>
                    <a:lnTo>
                      <a:pt x="15" y="180"/>
                    </a:lnTo>
                    <a:lnTo>
                      <a:pt x="8" y="201"/>
                    </a:lnTo>
                    <a:lnTo>
                      <a:pt x="6" y="226"/>
                    </a:lnTo>
                    <a:lnTo>
                      <a:pt x="59" y="253"/>
                    </a:lnTo>
                    <a:lnTo>
                      <a:pt x="59"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3" name="Freeform 189"/>
              <p:cNvSpPr>
                <a:spLocks/>
              </p:cNvSpPr>
              <p:nvPr/>
            </p:nvSpPr>
            <p:spPr bwMode="auto">
              <a:xfrm>
                <a:off x="5101" y="2431"/>
                <a:ext cx="351" cy="243"/>
              </a:xfrm>
              <a:custGeom>
                <a:avLst/>
                <a:gdLst>
                  <a:gd name="T0" fmla="*/ 21 w 702"/>
                  <a:gd name="T1" fmla="*/ 450 h 484"/>
                  <a:gd name="T2" fmla="*/ 38 w 702"/>
                  <a:gd name="T3" fmla="*/ 450 h 484"/>
                  <a:gd name="T4" fmla="*/ 65 w 702"/>
                  <a:gd name="T5" fmla="*/ 448 h 484"/>
                  <a:gd name="T6" fmla="*/ 103 w 702"/>
                  <a:gd name="T7" fmla="*/ 439 h 484"/>
                  <a:gd name="T8" fmla="*/ 145 w 702"/>
                  <a:gd name="T9" fmla="*/ 418 h 484"/>
                  <a:gd name="T10" fmla="*/ 183 w 702"/>
                  <a:gd name="T11" fmla="*/ 384 h 484"/>
                  <a:gd name="T12" fmla="*/ 215 w 702"/>
                  <a:gd name="T13" fmla="*/ 332 h 484"/>
                  <a:gd name="T14" fmla="*/ 240 w 702"/>
                  <a:gd name="T15" fmla="*/ 258 h 484"/>
                  <a:gd name="T16" fmla="*/ 255 w 702"/>
                  <a:gd name="T17" fmla="*/ 190 h 484"/>
                  <a:gd name="T18" fmla="*/ 255 w 702"/>
                  <a:gd name="T19" fmla="*/ 180 h 484"/>
                  <a:gd name="T20" fmla="*/ 257 w 702"/>
                  <a:gd name="T21" fmla="*/ 155 h 484"/>
                  <a:gd name="T22" fmla="*/ 264 w 702"/>
                  <a:gd name="T23" fmla="*/ 121 h 484"/>
                  <a:gd name="T24" fmla="*/ 280 w 702"/>
                  <a:gd name="T25" fmla="*/ 85 h 484"/>
                  <a:gd name="T26" fmla="*/ 302 w 702"/>
                  <a:gd name="T27" fmla="*/ 47 h 484"/>
                  <a:gd name="T28" fmla="*/ 340 w 702"/>
                  <a:gd name="T29" fmla="*/ 20 h 484"/>
                  <a:gd name="T30" fmla="*/ 394 w 702"/>
                  <a:gd name="T31" fmla="*/ 1 h 484"/>
                  <a:gd name="T32" fmla="*/ 466 w 702"/>
                  <a:gd name="T33" fmla="*/ 3 h 484"/>
                  <a:gd name="T34" fmla="*/ 473 w 702"/>
                  <a:gd name="T35" fmla="*/ 5 h 484"/>
                  <a:gd name="T36" fmla="*/ 491 w 702"/>
                  <a:gd name="T37" fmla="*/ 13 h 484"/>
                  <a:gd name="T38" fmla="*/ 515 w 702"/>
                  <a:gd name="T39" fmla="*/ 28 h 484"/>
                  <a:gd name="T40" fmla="*/ 548 w 702"/>
                  <a:gd name="T41" fmla="*/ 49 h 484"/>
                  <a:gd name="T42" fmla="*/ 578 w 702"/>
                  <a:gd name="T43" fmla="*/ 76 h 484"/>
                  <a:gd name="T44" fmla="*/ 610 w 702"/>
                  <a:gd name="T45" fmla="*/ 110 h 484"/>
                  <a:gd name="T46" fmla="*/ 635 w 702"/>
                  <a:gd name="T47" fmla="*/ 148 h 484"/>
                  <a:gd name="T48" fmla="*/ 654 w 702"/>
                  <a:gd name="T49" fmla="*/ 195 h 484"/>
                  <a:gd name="T50" fmla="*/ 700 w 702"/>
                  <a:gd name="T51" fmla="*/ 332 h 484"/>
                  <a:gd name="T52" fmla="*/ 683 w 702"/>
                  <a:gd name="T53" fmla="*/ 302 h 484"/>
                  <a:gd name="T54" fmla="*/ 652 w 702"/>
                  <a:gd name="T55" fmla="*/ 250 h 484"/>
                  <a:gd name="T56" fmla="*/ 610 w 702"/>
                  <a:gd name="T57" fmla="*/ 190 h 484"/>
                  <a:gd name="T58" fmla="*/ 561 w 702"/>
                  <a:gd name="T59" fmla="*/ 127 h 484"/>
                  <a:gd name="T60" fmla="*/ 506 w 702"/>
                  <a:gd name="T61" fmla="*/ 74 h 484"/>
                  <a:gd name="T62" fmla="*/ 447 w 702"/>
                  <a:gd name="T63" fmla="*/ 39 h 484"/>
                  <a:gd name="T64" fmla="*/ 390 w 702"/>
                  <a:gd name="T65" fmla="*/ 34 h 484"/>
                  <a:gd name="T66" fmla="*/ 361 w 702"/>
                  <a:gd name="T67" fmla="*/ 47 h 484"/>
                  <a:gd name="T68" fmla="*/ 352 w 702"/>
                  <a:gd name="T69" fmla="*/ 53 h 484"/>
                  <a:gd name="T70" fmla="*/ 339 w 702"/>
                  <a:gd name="T71" fmla="*/ 62 h 484"/>
                  <a:gd name="T72" fmla="*/ 321 w 702"/>
                  <a:gd name="T73" fmla="*/ 81 h 484"/>
                  <a:gd name="T74" fmla="*/ 308 w 702"/>
                  <a:gd name="T75" fmla="*/ 104 h 484"/>
                  <a:gd name="T76" fmla="*/ 297 w 702"/>
                  <a:gd name="T77" fmla="*/ 136 h 484"/>
                  <a:gd name="T78" fmla="*/ 293 w 702"/>
                  <a:gd name="T79" fmla="*/ 174 h 484"/>
                  <a:gd name="T80" fmla="*/ 300 w 702"/>
                  <a:gd name="T81" fmla="*/ 224 h 484"/>
                  <a:gd name="T82" fmla="*/ 314 w 702"/>
                  <a:gd name="T83" fmla="*/ 277 h 484"/>
                  <a:gd name="T84" fmla="*/ 308 w 702"/>
                  <a:gd name="T85" fmla="*/ 328 h 484"/>
                  <a:gd name="T86" fmla="*/ 280 w 702"/>
                  <a:gd name="T87" fmla="*/ 370 h 484"/>
                  <a:gd name="T88" fmla="*/ 238 w 702"/>
                  <a:gd name="T89" fmla="*/ 406 h 484"/>
                  <a:gd name="T90" fmla="*/ 190 w 702"/>
                  <a:gd name="T91" fmla="*/ 437 h 484"/>
                  <a:gd name="T92" fmla="*/ 143 w 702"/>
                  <a:gd name="T93" fmla="*/ 458 h 484"/>
                  <a:gd name="T94" fmla="*/ 105 w 702"/>
                  <a:gd name="T95" fmla="*/ 473 h 484"/>
                  <a:gd name="T96" fmla="*/ 82 w 702"/>
                  <a:gd name="T97" fmla="*/ 481 h 484"/>
                  <a:gd name="T98" fmla="*/ 0 w 702"/>
                  <a:gd name="T99" fmla="*/ 484 h 484"/>
                  <a:gd name="T100" fmla="*/ 19 w 702"/>
                  <a:gd name="T101" fmla="*/ 45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2" h="484">
                    <a:moveTo>
                      <a:pt x="19" y="450"/>
                    </a:moveTo>
                    <a:lnTo>
                      <a:pt x="21" y="450"/>
                    </a:lnTo>
                    <a:lnTo>
                      <a:pt x="29" y="450"/>
                    </a:lnTo>
                    <a:lnTo>
                      <a:pt x="38" y="450"/>
                    </a:lnTo>
                    <a:lnTo>
                      <a:pt x="51" y="450"/>
                    </a:lnTo>
                    <a:lnTo>
                      <a:pt x="65" y="448"/>
                    </a:lnTo>
                    <a:lnTo>
                      <a:pt x="84" y="444"/>
                    </a:lnTo>
                    <a:lnTo>
                      <a:pt x="103" y="439"/>
                    </a:lnTo>
                    <a:lnTo>
                      <a:pt x="124" y="429"/>
                    </a:lnTo>
                    <a:lnTo>
                      <a:pt x="145" y="418"/>
                    </a:lnTo>
                    <a:lnTo>
                      <a:pt x="164" y="403"/>
                    </a:lnTo>
                    <a:lnTo>
                      <a:pt x="183" y="384"/>
                    </a:lnTo>
                    <a:lnTo>
                      <a:pt x="202" y="361"/>
                    </a:lnTo>
                    <a:lnTo>
                      <a:pt x="215" y="332"/>
                    </a:lnTo>
                    <a:lnTo>
                      <a:pt x="230" y="298"/>
                    </a:lnTo>
                    <a:lnTo>
                      <a:pt x="240" y="258"/>
                    </a:lnTo>
                    <a:lnTo>
                      <a:pt x="247" y="214"/>
                    </a:lnTo>
                    <a:lnTo>
                      <a:pt x="255" y="190"/>
                    </a:lnTo>
                    <a:lnTo>
                      <a:pt x="255" y="186"/>
                    </a:lnTo>
                    <a:lnTo>
                      <a:pt x="255" y="180"/>
                    </a:lnTo>
                    <a:lnTo>
                      <a:pt x="255" y="169"/>
                    </a:lnTo>
                    <a:lnTo>
                      <a:pt x="257" y="155"/>
                    </a:lnTo>
                    <a:lnTo>
                      <a:pt x="259" y="138"/>
                    </a:lnTo>
                    <a:lnTo>
                      <a:pt x="264" y="121"/>
                    </a:lnTo>
                    <a:lnTo>
                      <a:pt x="270" y="102"/>
                    </a:lnTo>
                    <a:lnTo>
                      <a:pt x="280" y="85"/>
                    </a:lnTo>
                    <a:lnTo>
                      <a:pt x="289" y="66"/>
                    </a:lnTo>
                    <a:lnTo>
                      <a:pt x="302" y="47"/>
                    </a:lnTo>
                    <a:lnTo>
                      <a:pt x="319" y="32"/>
                    </a:lnTo>
                    <a:lnTo>
                      <a:pt x="340" y="20"/>
                    </a:lnTo>
                    <a:lnTo>
                      <a:pt x="365" y="9"/>
                    </a:lnTo>
                    <a:lnTo>
                      <a:pt x="394" y="1"/>
                    </a:lnTo>
                    <a:lnTo>
                      <a:pt x="428" y="0"/>
                    </a:lnTo>
                    <a:lnTo>
                      <a:pt x="466" y="3"/>
                    </a:lnTo>
                    <a:lnTo>
                      <a:pt x="468" y="3"/>
                    </a:lnTo>
                    <a:lnTo>
                      <a:pt x="473" y="5"/>
                    </a:lnTo>
                    <a:lnTo>
                      <a:pt x="481" y="9"/>
                    </a:lnTo>
                    <a:lnTo>
                      <a:pt x="491" y="13"/>
                    </a:lnTo>
                    <a:lnTo>
                      <a:pt x="502" y="20"/>
                    </a:lnTo>
                    <a:lnTo>
                      <a:pt x="515" y="28"/>
                    </a:lnTo>
                    <a:lnTo>
                      <a:pt x="530" y="38"/>
                    </a:lnTo>
                    <a:lnTo>
                      <a:pt x="548" y="49"/>
                    </a:lnTo>
                    <a:lnTo>
                      <a:pt x="563" y="60"/>
                    </a:lnTo>
                    <a:lnTo>
                      <a:pt x="578" y="76"/>
                    </a:lnTo>
                    <a:lnTo>
                      <a:pt x="593" y="91"/>
                    </a:lnTo>
                    <a:lnTo>
                      <a:pt x="610" y="110"/>
                    </a:lnTo>
                    <a:lnTo>
                      <a:pt x="624" y="127"/>
                    </a:lnTo>
                    <a:lnTo>
                      <a:pt x="635" y="148"/>
                    </a:lnTo>
                    <a:lnTo>
                      <a:pt x="645" y="171"/>
                    </a:lnTo>
                    <a:lnTo>
                      <a:pt x="654" y="195"/>
                    </a:lnTo>
                    <a:lnTo>
                      <a:pt x="702" y="338"/>
                    </a:lnTo>
                    <a:lnTo>
                      <a:pt x="700" y="332"/>
                    </a:lnTo>
                    <a:lnTo>
                      <a:pt x="692" y="321"/>
                    </a:lnTo>
                    <a:lnTo>
                      <a:pt x="683" y="302"/>
                    </a:lnTo>
                    <a:lnTo>
                      <a:pt x="669" y="279"/>
                    </a:lnTo>
                    <a:lnTo>
                      <a:pt x="652" y="250"/>
                    </a:lnTo>
                    <a:lnTo>
                      <a:pt x="633" y="220"/>
                    </a:lnTo>
                    <a:lnTo>
                      <a:pt x="610" y="190"/>
                    </a:lnTo>
                    <a:lnTo>
                      <a:pt x="588" y="157"/>
                    </a:lnTo>
                    <a:lnTo>
                      <a:pt x="561" y="127"/>
                    </a:lnTo>
                    <a:lnTo>
                      <a:pt x="534" y="98"/>
                    </a:lnTo>
                    <a:lnTo>
                      <a:pt x="506" y="74"/>
                    </a:lnTo>
                    <a:lnTo>
                      <a:pt x="477" y="53"/>
                    </a:lnTo>
                    <a:lnTo>
                      <a:pt x="447" y="39"/>
                    </a:lnTo>
                    <a:lnTo>
                      <a:pt x="418" y="32"/>
                    </a:lnTo>
                    <a:lnTo>
                      <a:pt x="390" y="34"/>
                    </a:lnTo>
                    <a:lnTo>
                      <a:pt x="363" y="47"/>
                    </a:lnTo>
                    <a:lnTo>
                      <a:pt x="361" y="47"/>
                    </a:lnTo>
                    <a:lnTo>
                      <a:pt x="358" y="49"/>
                    </a:lnTo>
                    <a:lnTo>
                      <a:pt x="352" y="53"/>
                    </a:lnTo>
                    <a:lnTo>
                      <a:pt x="346" y="57"/>
                    </a:lnTo>
                    <a:lnTo>
                      <a:pt x="339" y="62"/>
                    </a:lnTo>
                    <a:lnTo>
                      <a:pt x="331" y="72"/>
                    </a:lnTo>
                    <a:lnTo>
                      <a:pt x="321" y="81"/>
                    </a:lnTo>
                    <a:lnTo>
                      <a:pt x="316" y="93"/>
                    </a:lnTo>
                    <a:lnTo>
                      <a:pt x="308" y="104"/>
                    </a:lnTo>
                    <a:lnTo>
                      <a:pt x="300" y="119"/>
                    </a:lnTo>
                    <a:lnTo>
                      <a:pt x="297" y="136"/>
                    </a:lnTo>
                    <a:lnTo>
                      <a:pt x="295" y="155"/>
                    </a:lnTo>
                    <a:lnTo>
                      <a:pt x="293" y="174"/>
                    </a:lnTo>
                    <a:lnTo>
                      <a:pt x="295" y="197"/>
                    </a:lnTo>
                    <a:lnTo>
                      <a:pt x="300" y="224"/>
                    </a:lnTo>
                    <a:lnTo>
                      <a:pt x="310" y="250"/>
                    </a:lnTo>
                    <a:lnTo>
                      <a:pt x="314" y="277"/>
                    </a:lnTo>
                    <a:lnTo>
                      <a:pt x="314" y="304"/>
                    </a:lnTo>
                    <a:lnTo>
                      <a:pt x="308" y="328"/>
                    </a:lnTo>
                    <a:lnTo>
                      <a:pt x="297" y="351"/>
                    </a:lnTo>
                    <a:lnTo>
                      <a:pt x="280" y="370"/>
                    </a:lnTo>
                    <a:lnTo>
                      <a:pt x="259" y="389"/>
                    </a:lnTo>
                    <a:lnTo>
                      <a:pt x="238" y="406"/>
                    </a:lnTo>
                    <a:lnTo>
                      <a:pt x="215" y="424"/>
                    </a:lnTo>
                    <a:lnTo>
                      <a:pt x="190" y="437"/>
                    </a:lnTo>
                    <a:lnTo>
                      <a:pt x="166" y="448"/>
                    </a:lnTo>
                    <a:lnTo>
                      <a:pt x="143" y="458"/>
                    </a:lnTo>
                    <a:lnTo>
                      <a:pt x="124" y="467"/>
                    </a:lnTo>
                    <a:lnTo>
                      <a:pt x="105" y="473"/>
                    </a:lnTo>
                    <a:lnTo>
                      <a:pt x="91" y="479"/>
                    </a:lnTo>
                    <a:lnTo>
                      <a:pt x="82" y="481"/>
                    </a:lnTo>
                    <a:lnTo>
                      <a:pt x="80" y="482"/>
                    </a:lnTo>
                    <a:lnTo>
                      <a:pt x="0" y="484"/>
                    </a:lnTo>
                    <a:lnTo>
                      <a:pt x="19" y="450"/>
                    </a:lnTo>
                    <a:lnTo>
                      <a:pt x="19" y="4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4" name="Freeform 190"/>
              <p:cNvSpPr>
                <a:spLocks/>
              </p:cNvSpPr>
              <p:nvPr/>
            </p:nvSpPr>
            <p:spPr bwMode="auto">
              <a:xfrm>
                <a:off x="5104" y="2440"/>
                <a:ext cx="229" cy="262"/>
              </a:xfrm>
              <a:custGeom>
                <a:avLst/>
                <a:gdLst>
                  <a:gd name="T0" fmla="*/ 53 w 458"/>
                  <a:gd name="T1" fmla="*/ 456 h 524"/>
                  <a:gd name="T2" fmla="*/ 78 w 458"/>
                  <a:gd name="T3" fmla="*/ 465 h 524"/>
                  <a:gd name="T4" fmla="*/ 123 w 458"/>
                  <a:gd name="T5" fmla="*/ 475 h 524"/>
                  <a:gd name="T6" fmla="*/ 180 w 458"/>
                  <a:gd name="T7" fmla="*/ 483 h 524"/>
                  <a:gd name="T8" fmla="*/ 243 w 458"/>
                  <a:gd name="T9" fmla="*/ 479 h 524"/>
                  <a:gd name="T10" fmla="*/ 304 w 458"/>
                  <a:gd name="T11" fmla="*/ 460 h 524"/>
                  <a:gd name="T12" fmla="*/ 355 w 458"/>
                  <a:gd name="T13" fmla="*/ 418 h 524"/>
                  <a:gd name="T14" fmla="*/ 393 w 458"/>
                  <a:gd name="T15" fmla="*/ 346 h 524"/>
                  <a:gd name="T16" fmla="*/ 403 w 458"/>
                  <a:gd name="T17" fmla="*/ 296 h 524"/>
                  <a:gd name="T18" fmla="*/ 401 w 458"/>
                  <a:gd name="T19" fmla="*/ 281 h 524"/>
                  <a:gd name="T20" fmla="*/ 395 w 458"/>
                  <a:gd name="T21" fmla="*/ 253 h 524"/>
                  <a:gd name="T22" fmla="*/ 391 w 458"/>
                  <a:gd name="T23" fmla="*/ 218 h 524"/>
                  <a:gd name="T24" fmla="*/ 384 w 458"/>
                  <a:gd name="T25" fmla="*/ 180 h 524"/>
                  <a:gd name="T26" fmla="*/ 376 w 458"/>
                  <a:gd name="T27" fmla="*/ 144 h 524"/>
                  <a:gd name="T28" fmla="*/ 367 w 458"/>
                  <a:gd name="T29" fmla="*/ 112 h 524"/>
                  <a:gd name="T30" fmla="*/ 357 w 458"/>
                  <a:gd name="T31" fmla="*/ 89 h 524"/>
                  <a:gd name="T32" fmla="*/ 388 w 458"/>
                  <a:gd name="T33" fmla="*/ 0 h 524"/>
                  <a:gd name="T34" fmla="*/ 390 w 458"/>
                  <a:gd name="T35" fmla="*/ 72 h 524"/>
                  <a:gd name="T36" fmla="*/ 391 w 458"/>
                  <a:gd name="T37" fmla="*/ 79 h 524"/>
                  <a:gd name="T38" fmla="*/ 403 w 458"/>
                  <a:gd name="T39" fmla="*/ 100 h 524"/>
                  <a:gd name="T40" fmla="*/ 416 w 458"/>
                  <a:gd name="T41" fmla="*/ 131 h 524"/>
                  <a:gd name="T42" fmla="*/ 433 w 458"/>
                  <a:gd name="T43" fmla="*/ 167 h 524"/>
                  <a:gd name="T44" fmla="*/ 445 w 458"/>
                  <a:gd name="T45" fmla="*/ 207 h 524"/>
                  <a:gd name="T46" fmla="*/ 456 w 458"/>
                  <a:gd name="T47" fmla="*/ 247 h 524"/>
                  <a:gd name="T48" fmla="*/ 458 w 458"/>
                  <a:gd name="T49" fmla="*/ 281 h 524"/>
                  <a:gd name="T50" fmla="*/ 452 w 458"/>
                  <a:gd name="T51" fmla="*/ 311 h 524"/>
                  <a:gd name="T52" fmla="*/ 447 w 458"/>
                  <a:gd name="T53" fmla="*/ 323 h 524"/>
                  <a:gd name="T54" fmla="*/ 437 w 458"/>
                  <a:gd name="T55" fmla="*/ 353 h 524"/>
                  <a:gd name="T56" fmla="*/ 412 w 458"/>
                  <a:gd name="T57" fmla="*/ 395 h 524"/>
                  <a:gd name="T58" fmla="*/ 376 w 458"/>
                  <a:gd name="T59" fmla="*/ 443 h 524"/>
                  <a:gd name="T60" fmla="*/ 317 w 458"/>
                  <a:gd name="T61" fmla="*/ 483 h 524"/>
                  <a:gd name="T62" fmla="*/ 239 w 458"/>
                  <a:gd name="T63" fmla="*/ 513 h 524"/>
                  <a:gd name="T64" fmla="*/ 133 w 458"/>
                  <a:gd name="T65" fmla="*/ 524 h 524"/>
                  <a:gd name="T66" fmla="*/ 0 w 458"/>
                  <a:gd name="T67" fmla="*/ 507 h 524"/>
                  <a:gd name="T68" fmla="*/ 49 w 458"/>
                  <a:gd name="T69" fmla="*/ 456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8" h="524">
                    <a:moveTo>
                      <a:pt x="49" y="456"/>
                    </a:moveTo>
                    <a:lnTo>
                      <a:pt x="53" y="456"/>
                    </a:lnTo>
                    <a:lnTo>
                      <a:pt x="63" y="462"/>
                    </a:lnTo>
                    <a:lnTo>
                      <a:pt x="78" y="465"/>
                    </a:lnTo>
                    <a:lnTo>
                      <a:pt x="99" y="471"/>
                    </a:lnTo>
                    <a:lnTo>
                      <a:pt x="123" y="475"/>
                    </a:lnTo>
                    <a:lnTo>
                      <a:pt x="152" y="481"/>
                    </a:lnTo>
                    <a:lnTo>
                      <a:pt x="180" y="483"/>
                    </a:lnTo>
                    <a:lnTo>
                      <a:pt x="213" y="484"/>
                    </a:lnTo>
                    <a:lnTo>
                      <a:pt x="243" y="479"/>
                    </a:lnTo>
                    <a:lnTo>
                      <a:pt x="274" y="473"/>
                    </a:lnTo>
                    <a:lnTo>
                      <a:pt x="304" y="460"/>
                    </a:lnTo>
                    <a:lnTo>
                      <a:pt x="333" y="443"/>
                    </a:lnTo>
                    <a:lnTo>
                      <a:pt x="355" y="418"/>
                    </a:lnTo>
                    <a:lnTo>
                      <a:pt x="378" y="386"/>
                    </a:lnTo>
                    <a:lnTo>
                      <a:pt x="393" y="346"/>
                    </a:lnTo>
                    <a:lnTo>
                      <a:pt x="405" y="298"/>
                    </a:lnTo>
                    <a:lnTo>
                      <a:pt x="403" y="296"/>
                    </a:lnTo>
                    <a:lnTo>
                      <a:pt x="403" y="291"/>
                    </a:lnTo>
                    <a:lnTo>
                      <a:pt x="401" y="281"/>
                    </a:lnTo>
                    <a:lnTo>
                      <a:pt x="399" y="268"/>
                    </a:lnTo>
                    <a:lnTo>
                      <a:pt x="395" y="253"/>
                    </a:lnTo>
                    <a:lnTo>
                      <a:pt x="393" y="237"/>
                    </a:lnTo>
                    <a:lnTo>
                      <a:pt x="391" y="218"/>
                    </a:lnTo>
                    <a:lnTo>
                      <a:pt x="388" y="199"/>
                    </a:lnTo>
                    <a:lnTo>
                      <a:pt x="384" y="180"/>
                    </a:lnTo>
                    <a:lnTo>
                      <a:pt x="380" y="161"/>
                    </a:lnTo>
                    <a:lnTo>
                      <a:pt x="376" y="144"/>
                    </a:lnTo>
                    <a:lnTo>
                      <a:pt x="371" y="127"/>
                    </a:lnTo>
                    <a:lnTo>
                      <a:pt x="367" y="112"/>
                    </a:lnTo>
                    <a:lnTo>
                      <a:pt x="361" y="98"/>
                    </a:lnTo>
                    <a:lnTo>
                      <a:pt x="357" y="89"/>
                    </a:lnTo>
                    <a:lnTo>
                      <a:pt x="353" y="83"/>
                    </a:lnTo>
                    <a:lnTo>
                      <a:pt x="388" y="0"/>
                    </a:lnTo>
                    <a:lnTo>
                      <a:pt x="433" y="2"/>
                    </a:lnTo>
                    <a:lnTo>
                      <a:pt x="390" y="72"/>
                    </a:lnTo>
                    <a:lnTo>
                      <a:pt x="390" y="72"/>
                    </a:lnTo>
                    <a:lnTo>
                      <a:pt x="391" y="79"/>
                    </a:lnTo>
                    <a:lnTo>
                      <a:pt x="395" y="87"/>
                    </a:lnTo>
                    <a:lnTo>
                      <a:pt x="403" y="100"/>
                    </a:lnTo>
                    <a:lnTo>
                      <a:pt x="409" y="114"/>
                    </a:lnTo>
                    <a:lnTo>
                      <a:pt x="416" y="131"/>
                    </a:lnTo>
                    <a:lnTo>
                      <a:pt x="424" y="148"/>
                    </a:lnTo>
                    <a:lnTo>
                      <a:pt x="433" y="167"/>
                    </a:lnTo>
                    <a:lnTo>
                      <a:pt x="439" y="186"/>
                    </a:lnTo>
                    <a:lnTo>
                      <a:pt x="445" y="207"/>
                    </a:lnTo>
                    <a:lnTo>
                      <a:pt x="450" y="228"/>
                    </a:lnTo>
                    <a:lnTo>
                      <a:pt x="456" y="247"/>
                    </a:lnTo>
                    <a:lnTo>
                      <a:pt x="458" y="264"/>
                    </a:lnTo>
                    <a:lnTo>
                      <a:pt x="458" y="281"/>
                    </a:lnTo>
                    <a:lnTo>
                      <a:pt x="456" y="296"/>
                    </a:lnTo>
                    <a:lnTo>
                      <a:pt x="452" y="311"/>
                    </a:lnTo>
                    <a:lnTo>
                      <a:pt x="450" y="313"/>
                    </a:lnTo>
                    <a:lnTo>
                      <a:pt x="447" y="323"/>
                    </a:lnTo>
                    <a:lnTo>
                      <a:pt x="443" y="336"/>
                    </a:lnTo>
                    <a:lnTo>
                      <a:pt x="437" y="353"/>
                    </a:lnTo>
                    <a:lnTo>
                      <a:pt x="426" y="372"/>
                    </a:lnTo>
                    <a:lnTo>
                      <a:pt x="412" y="395"/>
                    </a:lnTo>
                    <a:lnTo>
                      <a:pt x="395" y="418"/>
                    </a:lnTo>
                    <a:lnTo>
                      <a:pt x="376" y="443"/>
                    </a:lnTo>
                    <a:lnTo>
                      <a:pt x="348" y="464"/>
                    </a:lnTo>
                    <a:lnTo>
                      <a:pt x="317" y="483"/>
                    </a:lnTo>
                    <a:lnTo>
                      <a:pt x="281" y="500"/>
                    </a:lnTo>
                    <a:lnTo>
                      <a:pt x="239" y="513"/>
                    </a:lnTo>
                    <a:lnTo>
                      <a:pt x="188" y="521"/>
                    </a:lnTo>
                    <a:lnTo>
                      <a:pt x="133" y="524"/>
                    </a:lnTo>
                    <a:lnTo>
                      <a:pt x="68" y="519"/>
                    </a:lnTo>
                    <a:lnTo>
                      <a:pt x="0" y="507"/>
                    </a:lnTo>
                    <a:lnTo>
                      <a:pt x="19" y="456"/>
                    </a:lnTo>
                    <a:lnTo>
                      <a:pt x="49" y="456"/>
                    </a:lnTo>
                    <a:lnTo>
                      <a:pt x="49" y="4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5" name="Freeform 191"/>
              <p:cNvSpPr>
                <a:spLocks/>
              </p:cNvSpPr>
              <p:nvPr/>
            </p:nvSpPr>
            <p:spPr bwMode="auto">
              <a:xfrm>
                <a:off x="5256" y="2389"/>
                <a:ext cx="199" cy="211"/>
              </a:xfrm>
              <a:custGeom>
                <a:avLst/>
                <a:gdLst>
                  <a:gd name="T0" fmla="*/ 49 w 397"/>
                  <a:gd name="T1" fmla="*/ 106 h 422"/>
                  <a:gd name="T2" fmla="*/ 53 w 397"/>
                  <a:gd name="T3" fmla="*/ 99 h 422"/>
                  <a:gd name="T4" fmla="*/ 59 w 397"/>
                  <a:gd name="T5" fmla="*/ 85 h 422"/>
                  <a:gd name="T6" fmla="*/ 68 w 397"/>
                  <a:gd name="T7" fmla="*/ 72 h 422"/>
                  <a:gd name="T8" fmla="*/ 86 w 397"/>
                  <a:gd name="T9" fmla="*/ 55 h 422"/>
                  <a:gd name="T10" fmla="*/ 106 w 397"/>
                  <a:gd name="T11" fmla="*/ 42 h 422"/>
                  <a:gd name="T12" fmla="*/ 131 w 397"/>
                  <a:gd name="T13" fmla="*/ 30 h 422"/>
                  <a:gd name="T14" fmla="*/ 163 w 397"/>
                  <a:gd name="T15" fmla="*/ 28 h 422"/>
                  <a:gd name="T16" fmla="*/ 184 w 397"/>
                  <a:gd name="T17" fmla="*/ 30 h 422"/>
                  <a:gd name="T18" fmla="*/ 198 w 397"/>
                  <a:gd name="T19" fmla="*/ 28 h 422"/>
                  <a:gd name="T20" fmla="*/ 213 w 397"/>
                  <a:gd name="T21" fmla="*/ 28 h 422"/>
                  <a:gd name="T22" fmla="*/ 230 w 397"/>
                  <a:gd name="T23" fmla="*/ 32 h 422"/>
                  <a:gd name="T24" fmla="*/ 249 w 397"/>
                  <a:gd name="T25" fmla="*/ 42 h 422"/>
                  <a:gd name="T26" fmla="*/ 266 w 397"/>
                  <a:gd name="T27" fmla="*/ 53 h 422"/>
                  <a:gd name="T28" fmla="*/ 283 w 397"/>
                  <a:gd name="T29" fmla="*/ 74 h 422"/>
                  <a:gd name="T30" fmla="*/ 344 w 397"/>
                  <a:gd name="T31" fmla="*/ 279 h 422"/>
                  <a:gd name="T32" fmla="*/ 392 w 397"/>
                  <a:gd name="T33" fmla="*/ 416 h 422"/>
                  <a:gd name="T34" fmla="*/ 393 w 397"/>
                  <a:gd name="T35" fmla="*/ 380 h 422"/>
                  <a:gd name="T36" fmla="*/ 395 w 397"/>
                  <a:gd name="T37" fmla="*/ 319 h 422"/>
                  <a:gd name="T38" fmla="*/ 392 w 397"/>
                  <a:gd name="T39" fmla="*/ 245 h 422"/>
                  <a:gd name="T40" fmla="*/ 376 w 397"/>
                  <a:gd name="T41" fmla="*/ 165 h 422"/>
                  <a:gd name="T42" fmla="*/ 348 w 397"/>
                  <a:gd name="T43" fmla="*/ 93 h 422"/>
                  <a:gd name="T44" fmla="*/ 298 w 397"/>
                  <a:gd name="T45" fmla="*/ 36 h 422"/>
                  <a:gd name="T46" fmla="*/ 228 w 397"/>
                  <a:gd name="T47" fmla="*/ 7 h 422"/>
                  <a:gd name="T48" fmla="*/ 181 w 397"/>
                  <a:gd name="T49" fmla="*/ 4 h 422"/>
                  <a:gd name="T50" fmla="*/ 167 w 397"/>
                  <a:gd name="T51" fmla="*/ 2 h 422"/>
                  <a:gd name="T52" fmla="*/ 148 w 397"/>
                  <a:gd name="T53" fmla="*/ 0 h 422"/>
                  <a:gd name="T54" fmla="*/ 122 w 397"/>
                  <a:gd name="T55" fmla="*/ 2 h 422"/>
                  <a:gd name="T56" fmla="*/ 91 w 397"/>
                  <a:gd name="T57" fmla="*/ 9 h 422"/>
                  <a:gd name="T58" fmla="*/ 61 w 397"/>
                  <a:gd name="T59" fmla="*/ 28 h 422"/>
                  <a:gd name="T60" fmla="*/ 32 w 397"/>
                  <a:gd name="T61" fmla="*/ 57 h 422"/>
                  <a:gd name="T62" fmla="*/ 8 w 397"/>
                  <a:gd name="T63" fmla="*/ 104 h 422"/>
                  <a:gd name="T64" fmla="*/ 49 w 397"/>
                  <a:gd name="T65" fmla="*/ 10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7" h="422">
                    <a:moveTo>
                      <a:pt x="49" y="108"/>
                    </a:moveTo>
                    <a:lnTo>
                      <a:pt x="49" y="106"/>
                    </a:lnTo>
                    <a:lnTo>
                      <a:pt x="51" y="104"/>
                    </a:lnTo>
                    <a:lnTo>
                      <a:pt x="53" y="99"/>
                    </a:lnTo>
                    <a:lnTo>
                      <a:pt x="55" y="93"/>
                    </a:lnTo>
                    <a:lnTo>
                      <a:pt x="59" y="85"/>
                    </a:lnTo>
                    <a:lnTo>
                      <a:pt x="65" y="78"/>
                    </a:lnTo>
                    <a:lnTo>
                      <a:pt x="68" y="72"/>
                    </a:lnTo>
                    <a:lnTo>
                      <a:pt x="78" y="64"/>
                    </a:lnTo>
                    <a:lnTo>
                      <a:pt x="86" y="55"/>
                    </a:lnTo>
                    <a:lnTo>
                      <a:pt x="95" y="49"/>
                    </a:lnTo>
                    <a:lnTo>
                      <a:pt x="106" y="42"/>
                    </a:lnTo>
                    <a:lnTo>
                      <a:pt x="118" y="36"/>
                    </a:lnTo>
                    <a:lnTo>
                      <a:pt x="131" y="30"/>
                    </a:lnTo>
                    <a:lnTo>
                      <a:pt x="146" y="28"/>
                    </a:lnTo>
                    <a:lnTo>
                      <a:pt x="163" y="28"/>
                    </a:lnTo>
                    <a:lnTo>
                      <a:pt x="182" y="30"/>
                    </a:lnTo>
                    <a:lnTo>
                      <a:pt x="184" y="30"/>
                    </a:lnTo>
                    <a:lnTo>
                      <a:pt x="192" y="28"/>
                    </a:lnTo>
                    <a:lnTo>
                      <a:pt x="198" y="28"/>
                    </a:lnTo>
                    <a:lnTo>
                      <a:pt x="205" y="28"/>
                    </a:lnTo>
                    <a:lnTo>
                      <a:pt x="213" y="28"/>
                    </a:lnTo>
                    <a:lnTo>
                      <a:pt x="220" y="32"/>
                    </a:lnTo>
                    <a:lnTo>
                      <a:pt x="230" y="32"/>
                    </a:lnTo>
                    <a:lnTo>
                      <a:pt x="240" y="38"/>
                    </a:lnTo>
                    <a:lnTo>
                      <a:pt x="249" y="42"/>
                    </a:lnTo>
                    <a:lnTo>
                      <a:pt x="259" y="47"/>
                    </a:lnTo>
                    <a:lnTo>
                      <a:pt x="266" y="53"/>
                    </a:lnTo>
                    <a:lnTo>
                      <a:pt x="276" y="63"/>
                    </a:lnTo>
                    <a:lnTo>
                      <a:pt x="283" y="74"/>
                    </a:lnTo>
                    <a:lnTo>
                      <a:pt x="293" y="87"/>
                    </a:lnTo>
                    <a:lnTo>
                      <a:pt x="344" y="279"/>
                    </a:lnTo>
                    <a:lnTo>
                      <a:pt x="392" y="422"/>
                    </a:lnTo>
                    <a:lnTo>
                      <a:pt x="392" y="416"/>
                    </a:lnTo>
                    <a:lnTo>
                      <a:pt x="393" y="403"/>
                    </a:lnTo>
                    <a:lnTo>
                      <a:pt x="393" y="380"/>
                    </a:lnTo>
                    <a:lnTo>
                      <a:pt x="397" y="354"/>
                    </a:lnTo>
                    <a:lnTo>
                      <a:pt x="395" y="319"/>
                    </a:lnTo>
                    <a:lnTo>
                      <a:pt x="395" y="285"/>
                    </a:lnTo>
                    <a:lnTo>
                      <a:pt x="392" y="245"/>
                    </a:lnTo>
                    <a:lnTo>
                      <a:pt x="388" y="205"/>
                    </a:lnTo>
                    <a:lnTo>
                      <a:pt x="376" y="165"/>
                    </a:lnTo>
                    <a:lnTo>
                      <a:pt x="365" y="127"/>
                    </a:lnTo>
                    <a:lnTo>
                      <a:pt x="348" y="93"/>
                    </a:lnTo>
                    <a:lnTo>
                      <a:pt x="327" y="63"/>
                    </a:lnTo>
                    <a:lnTo>
                      <a:pt x="298" y="36"/>
                    </a:lnTo>
                    <a:lnTo>
                      <a:pt x="266" y="17"/>
                    </a:lnTo>
                    <a:lnTo>
                      <a:pt x="228" y="7"/>
                    </a:lnTo>
                    <a:lnTo>
                      <a:pt x="182" y="6"/>
                    </a:lnTo>
                    <a:lnTo>
                      <a:pt x="181" y="4"/>
                    </a:lnTo>
                    <a:lnTo>
                      <a:pt x="175" y="4"/>
                    </a:lnTo>
                    <a:lnTo>
                      <a:pt x="167" y="2"/>
                    </a:lnTo>
                    <a:lnTo>
                      <a:pt x="160" y="2"/>
                    </a:lnTo>
                    <a:lnTo>
                      <a:pt x="148" y="0"/>
                    </a:lnTo>
                    <a:lnTo>
                      <a:pt x="135" y="0"/>
                    </a:lnTo>
                    <a:lnTo>
                      <a:pt x="122" y="2"/>
                    </a:lnTo>
                    <a:lnTo>
                      <a:pt x="108" y="6"/>
                    </a:lnTo>
                    <a:lnTo>
                      <a:pt x="91" y="9"/>
                    </a:lnTo>
                    <a:lnTo>
                      <a:pt x="76" y="19"/>
                    </a:lnTo>
                    <a:lnTo>
                      <a:pt x="61" y="28"/>
                    </a:lnTo>
                    <a:lnTo>
                      <a:pt x="46" y="42"/>
                    </a:lnTo>
                    <a:lnTo>
                      <a:pt x="32" y="57"/>
                    </a:lnTo>
                    <a:lnTo>
                      <a:pt x="19" y="80"/>
                    </a:lnTo>
                    <a:lnTo>
                      <a:pt x="8" y="104"/>
                    </a:lnTo>
                    <a:lnTo>
                      <a:pt x="0" y="135"/>
                    </a:lnTo>
                    <a:lnTo>
                      <a:pt x="49" y="108"/>
                    </a:lnTo>
                    <a:lnTo>
                      <a:pt x="49" y="1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6" name="Freeform 192"/>
              <p:cNvSpPr>
                <a:spLocks/>
              </p:cNvSpPr>
              <p:nvPr/>
            </p:nvSpPr>
            <p:spPr bwMode="auto">
              <a:xfrm>
                <a:off x="4780" y="1779"/>
                <a:ext cx="315" cy="781"/>
              </a:xfrm>
              <a:custGeom>
                <a:avLst/>
                <a:gdLst>
                  <a:gd name="T0" fmla="*/ 298 w 631"/>
                  <a:gd name="T1" fmla="*/ 1405 h 1561"/>
                  <a:gd name="T2" fmla="*/ 256 w 631"/>
                  <a:gd name="T3" fmla="*/ 1434 h 1561"/>
                  <a:gd name="T4" fmla="*/ 214 w 631"/>
                  <a:gd name="T5" fmla="*/ 1331 h 1561"/>
                  <a:gd name="T6" fmla="*/ 205 w 631"/>
                  <a:gd name="T7" fmla="*/ 1318 h 1561"/>
                  <a:gd name="T8" fmla="*/ 182 w 631"/>
                  <a:gd name="T9" fmla="*/ 1282 h 1561"/>
                  <a:gd name="T10" fmla="*/ 148 w 631"/>
                  <a:gd name="T11" fmla="*/ 1225 h 1561"/>
                  <a:gd name="T12" fmla="*/ 108 w 631"/>
                  <a:gd name="T13" fmla="*/ 1154 h 1561"/>
                  <a:gd name="T14" fmla="*/ 68 w 631"/>
                  <a:gd name="T15" fmla="*/ 1069 h 1561"/>
                  <a:gd name="T16" fmla="*/ 34 w 631"/>
                  <a:gd name="T17" fmla="*/ 976 h 1561"/>
                  <a:gd name="T18" fmla="*/ 9 w 631"/>
                  <a:gd name="T19" fmla="*/ 877 h 1561"/>
                  <a:gd name="T20" fmla="*/ 0 w 631"/>
                  <a:gd name="T21" fmla="*/ 780 h 1561"/>
                  <a:gd name="T22" fmla="*/ 104 w 631"/>
                  <a:gd name="T23" fmla="*/ 205 h 1561"/>
                  <a:gd name="T24" fmla="*/ 108 w 631"/>
                  <a:gd name="T25" fmla="*/ 234 h 1561"/>
                  <a:gd name="T26" fmla="*/ 121 w 631"/>
                  <a:gd name="T27" fmla="*/ 310 h 1561"/>
                  <a:gd name="T28" fmla="*/ 144 w 631"/>
                  <a:gd name="T29" fmla="*/ 420 h 1561"/>
                  <a:gd name="T30" fmla="*/ 176 w 631"/>
                  <a:gd name="T31" fmla="*/ 553 h 1561"/>
                  <a:gd name="T32" fmla="*/ 214 w 631"/>
                  <a:gd name="T33" fmla="*/ 694 h 1561"/>
                  <a:gd name="T34" fmla="*/ 258 w 631"/>
                  <a:gd name="T35" fmla="*/ 833 h 1561"/>
                  <a:gd name="T36" fmla="*/ 306 w 631"/>
                  <a:gd name="T37" fmla="*/ 957 h 1561"/>
                  <a:gd name="T38" fmla="*/ 359 w 631"/>
                  <a:gd name="T39" fmla="*/ 1052 h 1561"/>
                  <a:gd name="T40" fmla="*/ 597 w 631"/>
                  <a:gd name="T41" fmla="*/ 1561 h 1561"/>
                  <a:gd name="T42" fmla="*/ 313 w 631"/>
                  <a:gd name="T43" fmla="*/ 1067 h 1561"/>
                  <a:gd name="T44" fmla="*/ 296 w 631"/>
                  <a:gd name="T45" fmla="*/ 1031 h 1561"/>
                  <a:gd name="T46" fmla="*/ 268 w 631"/>
                  <a:gd name="T47" fmla="*/ 964 h 1561"/>
                  <a:gd name="T48" fmla="*/ 228 w 631"/>
                  <a:gd name="T49" fmla="*/ 871 h 1561"/>
                  <a:gd name="T50" fmla="*/ 186 w 631"/>
                  <a:gd name="T51" fmla="*/ 757 h 1561"/>
                  <a:gd name="T52" fmla="*/ 144 w 631"/>
                  <a:gd name="T53" fmla="*/ 624 h 1561"/>
                  <a:gd name="T54" fmla="*/ 106 w 631"/>
                  <a:gd name="T55" fmla="*/ 475 h 1561"/>
                  <a:gd name="T56" fmla="*/ 78 w 631"/>
                  <a:gd name="T57" fmla="*/ 318 h 1561"/>
                  <a:gd name="T58" fmla="*/ 32 w 631"/>
                  <a:gd name="T59" fmla="*/ 150 h 1561"/>
                  <a:gd name="T60" fmla="*/ 34 w 631"/>
                  <a:gd name="T61" fmla="*/ 780 h 1561"/>
                  <a:gd name="T62" fmla="*/ 41 w 631"/>
                  <a:gd name="T63" fmla="*/ 820 h 1561"/>
                  <a:gd name="T64" fmla="*/ 62 w 631"/>
                  <a:gd name="T65" fmla="*/ 894 h 1561"/>
                  <a:gd name="T66" fmla="*/ 97 w 631"/>
                  <a:gd name="T67" fmla="*/ 991 h 1561"/>
                  <a:gd name="T68" fmla="*/ 148 w 631"/>
                  <a:gd name="T69" fmla="*/ 1105 h 1561"/>
                  <a:gd name="T70" fmla="*/ 216 w 631"/>
                  <a:gd name="T71" fmla="*/ 1225 h 1561"/>
                  <a:gd name="T72" fmla="*/ 308 w 631"/>
                  <a:gd name="T73" fmla="*/ 1344 h 1561"/>
                  <a:gd name="T74" fmla="*/ 422 w 631"/>
                  <a:gd name="T75" fmla="*/ 1453 h 1561"/>
                  <a:gd name="T76" fmla="*/ 418 w 631"/>
                  <a:gd name="T77" fmla="*/ 1491 h 1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1" h="1561">
                    <a:moveTo>
                      <a:pt x="418" y="1491"/>
                    </a:moveTo>
                    <a:lnTo>
                      <a:pt x="298" y="1405"/>
                    </a:lnTo>
                    <a:lnTo>
                      <a:pt x="296" y="1468"/>
                    </a:lnTo>
                    <a:lnTo>
                      <a:pt x="256" y="1434"/>
                    </a:lnTo>
                    <a:lnTo>
                      <a:pt x="241" y="1386"/>
                    </a:lnTo>
                    <a:lnTo>
                      <a:pt x="214" y="1331"/>
                    </a:lnTo>
                    <a:lnTo>
                      <a:pt x="213" y="1327"/>
                    </a:lnTo>
                    <a:lnTo>
                      <a:pt x="205" y="1318"/>
                    </a:lnTo>
                    <a:lnTo>
                      <a:pt x="194" y="1303"/>
                    </a:lnTo>
                    <a:lnTo>
                      <a:pt x="182" y="1282"/>
                    </a:lnTo>
                    <a:lnTo>
                      <a:pt x="165" y="1255"/>
                    </a:lnTo>
                    <a:lnTo>
                      <a:pt x="148" y="1225"/>
                    </a:lnTo>
                    <a:lnTo>
                      <a:pt x="127" y="1190"/>
                    </a:lnTo>
                    <a:lnTo>
                      <a:pt x="108" y="1154"/>
                    </a:lnTo>
                    <a:lnTo>
                      <a:pt x="87" y="1112"/>
                    </a:lnTo>
                    <a:lnTo>
                      <a:pt x="68" y="1069"/>
                    </a:lnTo>
                    <a:lnTo>
                      <a:pt x="49" y="1021"/>
                    </a:lnTo>
                    <a:lnTo>
                      <a:pt x="34" y="976"/>
                    </a:lnTo>
                    <a:lnTo>
                      <a:pt x="21" y="926"/>
                    </a:lnTo>
                    <a:lnTo>
                      <a:pt x="9" y="877"/>
                    </a:lnTo>
                    <a:lnTo>
                      <a:pt x="2" y="827"/>
                    </a:lnTo>
                    <a:lnTo>
                      <a:pt x="0" y="780"/>
                    </a:lnTo>
                    <a:lnTo>
                      <a:pt x="7" y="0"/>
                    </a:lnTo>
                    <a:lnTo>
                      <a:pt x="104" y="205"/>
                    </a:lnTo>
                    <a:lnTo>
                      <a:pt x="104" y="213"/>
                    </a:lnTo>
                    <a:lnTo>
                      <a:pt x="108" y="234"/>
                    </a:lnTo>
                    <a:lnTo>
                      <a:pt x="112" y="266"/>
                    </a:lnTo>
                    <a:lnTo>
                      <a:pt x="121" y="310"/>
                    </a:lnTo>
                    <a:lnTo>
                      <a:pt x="131" y="361"/>
                    </a:lnTo>
                    <a:lnTo>
                      <a:pt x="144" y="420"/>
                    </a:lnTo>
                    <a:lnTo>
                      <a:pt x="159" y="483"/>
                    </a:lnTo>
                    <a:lnTo>
                      <a:pt x="176" y="553"/>
                    </a:lnTo>
                    <a:lnTo>
                      <a:pt x="194" y="622"/>
                    </a:lnTo>
                    <a:lnTo>
                      <a:pt x="214" y="694"/>
                    </a:lnTo>
                    <a:lnTo>
                      <a:pt x="235" y="765"/>
                    </a:lnTo>
                    <a:lnTo>
                      <a:pt x="258" y="833"/>
                    </a:lnTo>
                    <a:lnTo>
                      <a:pt x="281" y="898"/>
                    </a:lnTo>
                    <a:lnTo>
                      <a:pt x="306" y="957"/>
                    </a:lnTo>
                    <a:lnTo>
                      <a:pt x="330" y="1008"/>
                    </a:lnTo>
                    <a:lnTo>
                      <a:pt x="359" y="1052"/>
                    </a:lnTo>
                    <a:lnTo>
                      <a:pt x="631" y="1548"/>
                    </a:lnTo>
                    <a:lnTo>
                      <a:pt x="597" y="1561"/>
                    </a:lnTo>
                    <a:lnTo>
                      <a:pt x="317" y="1071"/>
                    </a:lnTo>
                    <a:lnTo>
                      <a:pt x="313" y="1067"/>
                    </a:lnTo>
                    <a:lnTo>
                      <a:pt x="308" y="1052"/>
                    </a:lnTo>
                    <a:lnTo>
                      <a:pt x="296" y="1031"/>
                    </a:lnTo>
                    <a:lnTo>
                      <a:pt x="283" y="1002"/>
                    </a:lnTo>
                    <a:lnTo>
                      <a:pt x="268" y="964"/>
                    </a:lnTo>
                    <a:lnTo>
                      <a:pt x="249" y="922"/>
                    </a:lnTo>
                    <a:lnTo>
                      <a:pt x="228" y="871"/>
                    </a:lnTo>
                    <a:lnTo>
                      <a:pt x="209" y="818"/>
                    </a:lnTo>
                    <a:lnTo>
                      <a:pt x="186" y="757"/>
                    </a:lnTo>
                    <a:lnTo>
                      <a:pt x="165" y="692"/>
                    </a:lnTo>
                    <a:lnTo>
                      <a:pt x="144" y="624"/>
                    </a:lnTo>
                    <a:lnTo>
                      <a:pt x="125" y="552"/>
                    </a:lnTo>
                    <a:lnTo>
                      <a:pt x="106" y="475"/>
                    </a:lnTo>
                    <a:lnTo>
                      <a:pt x="91" y="398"/>
                    </a:lnTo>
                    <a:lnTo>
                      <a:pt x="78" y="318"/>
                    </a:lnTo>
                    <a:lnTo>
                      <a:pt x="68" y="236"/>
                    </a:lnTo>
                    <a:lnTo>
                      <a:pt x="32" y="150"/>
                    </a:lnTo>
                    <a:lnTo>
                      <a:pt x="34" y="774"/>
                    </a:lnTo>
                    <a:lnTo>
                      <a:pt x="34" y="780"/>
                    </a:lnTo>
                    <a:lnTo>
                      <a:pt x="36" y="795"/>
                    </a:lnTo>
                    <a:lnTo>
                      <a:pt x="41" y="820"/>
                    </a:lnTo>
                    <a:lnTo>
                      <a:pt x="51" y="854"/>
                    </a:lnTo>
                    <a:lnTo>
                      <a:pt x="62" y="894"/>
                    </a:lnTo>
                    <a:lnTo>
                      <a:pt x="78" y="939"/>
                    </a:lnTo>
                    <a:lnTo>
                      <a:pt x="97" y="991"/>
                    </a:lnTo>
                    <a:lnTo>
                      <a:pt x="121" y="1048"/>
                    </a:lnTo>
                    <a:lnTo>
                      <a:pt x="148" y="1105"/>
                    </a:lnTo>
                    <a:lnTo>
                      <a:pt x="180" y="1166"/>
                    </a:lnTo>
                    <a:lnTo>
                      <a:pt x="216" y="1225"/>
                    </a:lnTo>
                    <a:lnTo>
                      <a:pt x="260" y="1285"/>
                    </a:lnTo>
                    <a:lnTo>
                      <a:pt x="308" y="1344"/>
                    </a:lnTo>
                    <a:lnTo>
                      <a:pt x="361" y="1401"/>
                    </a:lnTo>
                    <a:lnTo>
                      <a:pt x="422" y="1453"/>
                    </a:lnTo>
                    <a:lnTo>
                      <a:pt x="490" y="1502"/>
                    </a:lnTo>
                    <a:lnTo>
                      <a:pt x="418" y="1491"/>
                    </a:lnTo>
                    <a:lnTo>
                      <a:pt x="418" y="14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7" name="Freeform 193"/>
              <p:cNvSpPr>
                <a:spLocks/>
              </p:cNvSpPr>
              <p:nvPr/>
            </p:nvSpPr>
            <p:spPr bwMode="auto">
              <a:xfrm>
                <a:off x="5003" y="2259"/>
                <a:ext cx="435" cy="161"/>
              </a:xfrm>
              <a:custGeom>
                <a:avLst/>
                <a:gdLst>
                  <a:gd name="T0" fmla="*/ 0 w 871"/>
                  <a:gd name="T1" fmla="*/ 291 h 322"/>
                  <a:gd name="T2" fmla="*/ 0 w 871"/>
                  <a:gd name="T3" fmla="*/ 291 h 322"/>
                  <a:gd name="T4" fmla="*/ 6 w 871"/>
                  <a:gd name="T5" fmla="*/ 291 h 322"/>
                  <a:gd name="T6" fmla="*/ 16 w 871"/>
                  <a:gd name="T7" fmla="*/ 289 h 322"/>
                  <a:gd name="T8" fmla="*/ 27 w 871"/>
                  <a:gd name="T9" fmla="*/ 289 h 322"/>
                  <a:gd name="T10" fmla="*/ 42 w 871"/>
                  <a:gd name="T11" fmla="*/ 284 h 322"/>
                  <a:gd name="T12" fmla="*/ 65 w 871"/>
                  <a:gd name="T13" fmla="*/ 280 h 322"/>
                  <a:gd name="T14" fmla="*/ 92 w 871"/>
                  <a:gd name="T15" fmla="*/ 272 h 322"/>
                  <a:gd name="T16" fmla="*/ 124 w 871"/>
                  <a:gd name="T17" fmla="*/ 263 h 322"/>
                  <a:gd name="T18" fmla="*/ 160 w 871"/>
                  <a:gd name="T19" fmla="*/ 248 h 322"/>
                  <a:gd name="T20" fmla="*/ 202 w 871"/>
                  <a:gd name="T21" fmla="*/ 230 h 322"/>
                  <a:gd name="T22" fmla="*/ 249 w 871"/>
                  <a:gd name="T23" fmla="*/ 208 h 322"/>
                  <a:gd name="T24" fmla="*/ 304 w 871"/>
                  <a:gd name="T25" fmla="*/ 183 h 322"/>
                  <a:gd name="T26" fmla="*/ 365 w 871"/>
                  <a:gd name="T27" fmla="*/ 151 h 322"/>
                  <a:gd name="T28" fmla="*/ 432 w 871"/>
                  <a:gd name="T29" fmla="*/ 113 h 322"/>
                  <a:gd name="T30" fmla="*/ 506 w 871"/>
                  <a:gd name="T31" fmla="*/ 69 h 322"/>
                  <a:gd name="T32" fmla="*/ 590 w 871"/>
                  <a:gd name="T33" fmla="*/ 17 h 322"/>
                  <a:gd name="T34" fmla="*/ 871 w 871"/>
                  <a:gd name="T35" fmla="*/ 0 h 322"/>
                  <a:gd name="T36" fmla="*/ 860 w 871"/>
                  <a:gd name="T37" fmla="*/ 17 h 322"/>
                  <a:gd name="T38" fmla="*/ 593 w 871"/>
                  <a:gd name="T39" fmla="*/ 46 h 322"/>
                  <a:gd name="T40" fmla="*/ 588 w 871"/>
                  <a:gd name="T41" fmla="*/ 48 h 322"/>
                  <a:gd name="T42" fmla="*/ 574 w 871"/>
                  <a:gd name="T43" fmla="*/ 57 h 322"/>
                  <a:gd name="T44" fmla="*/ 554 w 871"/>
                  <a:gd name="T45" fmla="*/ 69 h 322"/>
                  <a:gd name="T46" fmla="*/ 527 w 871"/>
                  <a:gd name="T47" fmla="*/ 86 h 322"/>
                  <a:gd name="T48" fmla="*/ 493 w 871"/>
                  <a:gd name="T49" fmla="*/ 103 h 322"/>
                  <a:gd name="T50" fmla="*/ 455 w 871"/>
                  <a:gd name="T51" fmla="*/ 126 h 322"/>
                  <a:gd name="T52" fmla="*/ 413 w 871"/>
                  <a:gd name="T53" fmla="*/ 151 h 322"/>
                  <a:gd name="T54" fmla="*/ 369 w 871"/>
                  <a:gd name="T55" fmla="*/ 175 h 322"/>
                  <a:gd name="T56" fmla="*/ 322 w 871"/>
                  <a:gd name="T57" fmla="*/ 198 h 322"/>
                  <a:gd name="T58" fmla="*/ 274 w 871"/>
                  <a:gd name="T59" fmla="*/ 225 h 322"/>
                  <a:gd name="T60" fmla="*/ 225 w 871"/>
                  <a:gd name="T61" fmla="*/ 248 h 322"/>
                  <a:gd name="T62" fmla="*/ 179 w 871"/>
                  <a:gd name="T63" fmla="*/ 268 h 322"/>
                  <a:gd name="T64" fmla="*/ 133 w 871"/>
                  <a:gd name="T65" fmla="*/ 287 h 322"/>
                  <a:gd name="T66" fmla="*/ 90 w 871"/>
                  <a:gd name="T67" fmla="*/ 303 h 322"/>
                  <a:gd name="T68" fmla="*/ 50 w 871"/>
                  <a:gd name="T69" fmla="*/ 314 h 322"/>
                  <a:gd name="T70" fmla="*/ 17 w 871"/>
                  <a:gd name="T71" fmla="*/ 322 h 322"/>
                  <a:gd name="T72" fmla="*/ 0 w 871"/>
                  <a:gd name="T73" fmla="*/ 291 h 322"/>
                  <a:gd name="T74" fmla="*/ 0 w 871"/>
                  <a:gd name="T75" fmla="*/ 29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71" h="322">
                    <a:moveTo>
                      <a:pt x="0" y="291"/>
                    </a:moveTo>
                    <a:lnTo>
                      <a:pt x="0" y="291"/>
                    </a:lnTo>
                    <a:lnTo>
                      <a:pt x="6" y="291"/>
                    </a:lnTo>
                    <a:lnTo>
                      <a:pt x="16" y="289"/>
                    </a:lnTo>
                    <a:lnTo>
                      <a:pt x="27" y="289"/>
                    </a:lnTo>
                    <a:lnTo>
                      <a:pt x="42" y="284"/>
                    </a:lnTo>
                    <a:lnTo>
                      <a:pt x="65" y="280"/>
                    </a:lnTo>
                    <a:lnTo>
                      <a:pt x="92" y="272"/>
                    </a:lnTo>
                    <a:lnTo>
                      <a:pt x="124" y="263"/>
                    </a:lnTo>
                    <a:lnTo>
                      <a:pt x="160" y="248"/>
                    </a:lnTo>
                    <a:lnTo>
                      <a:pt x="202" y="230"/>
                    </a:lnTo>
                    <a:lnTo>
                      <a:pt x="249" y="208"/>
                    </a:lnTo>
                    <a:lnTo>
                      <a:pt x="304" y="183"/>
                    </a:lnTo>
                    <a:lnTo>
                      <a:pt x="365" y="151"/>
                    </a:lnTo>
                    <a:lnTo>
                      <a:pt x="432" y="113"/>
                    </a:lnTo>
                    <a:lnTo>
                      <a:pt x="506" y="69"/>
                    </a:lnTo>
                    <a:lnTo>
                      <a:pt x="590" y="17"/>
                    </a:lnTo>
                    <a:lnTo>
                      <a:pt x="871" y="0"/>
                    </a:lnTo>
                    <a:lnTo>
                      <a:pt x="860" y="17"/>
                    </a:lnTo>
                    <a:lnTo>
                      <a:pt x="593" y="46"/>
                    </a:lnTo>
                    <a:lnTo>
                      <a:pt x="588" y="48"/>
                    </a:lnTo>
                    <a:lnTo>
                      <a:pt x="574" y="57"/>
                    </a:lnTo>
                    <a:lnTo>
                      <a:pt x="554" y="69"/>
                    </a:lnTo>
                    <a:lnTo>
                      <a:pt x="527" y="86"/>
                    </a:lnTo>
                    <a:lnTo>
                      <a:pt x="493" y="103"/>
                    </a:lnTo>
                    <a:lnTo>
                      <a:pt x="455" y="126"/>
                    </a:lnTo>
                    <a:lnTo>
                      <a:pt x="413" y="151"/>
                    </a:lnTo>
                    <a:lnTo>
                      <a:pt x="369" y="175"/>
                    </a:lnTo>
                    <a:lnTo>
                      <a:pt x="322" y="198"/>
                    </a:lnTo>
                    <a:lnTo>
                      <a:pt x="274" y="225"/>
                    </a:lnTo>
                    <a:lnTo>
                      <a:pt x="225" y="248"/>
                    </a:lnTo>
                    <a:lnTo>
                      <a:pt x="179" y="268"/>
                    </a:lnTo>
                    <a:lnTo>
                      <a:pt x="133" y="287"/>
                    </a:lnTo>
                    <a:lnTo>
                      <a:pt x="90" y="303"/>
                    </a:lnTo>
                    <a:lnTo>
                      <a:pt x="50" y="314"/>
                    </a:lnTo>
                    <a:lnTo>
                      <a:pt x="17" y="322"/>
                    </a:lnTo>
                    <a:lnTo>
                      <a:pt x="0" y="291"/>
                    </a:lnTo>
                    <a:lnTo>
                      <a:pt x="0" y="2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8" name="Freeform 194"/>
              <p:cNvSpPr>
                <a:spLocks/>
              </p:cNvSpPr>
              <p:nvPr/>
            </p:nvSpPr>
            <p:spPr bwMode="auto">
              <a:xfrm>
                <a:off x="4989" y="1938"/>
                <a:ext cx="269" cy="470"/>
              </a:xfrm>
              <a:custGeom>
                <a:avLst/>
                <a:gdLst>
                  <a:gd name="T0" fmla="*/ 230 w 538"/>
                  <a:gd name="T1" fmla="*/ 848 h 941"/>
                  <a:gd name="T2" fmla="*/ 232 w 538"/>
                  <a:gd name="T3" fmla="*/ 806 h 941"/>
                  <a:gd name="T4" fmla="*/ 40 w 538"/>
                  <a:gd name="T5" fmla="*/ 941 h 941"/>
                  <a:gd name="T6" fmla="*/ 2 w 538"/>
                  <a:gd name="T7" fmla="*/ 882 h 941"/>
                  <a:gd name="T8" fmla="*/ 25 w 538"/>
                  <a:gd name="T9" fmla="*/ 869 h 941"/>
                  <a:gd name="T10" fmla="*/ 64 w 538"/>
                  <a:gd name="T11" fmla="*/ 840 h 941"/>
                  <a:gd name="T12" fmla="*/ 121 w 538"/>
                  <a:gd name="T13" fmla="*/ 802 h 941"/>
                  <a:gd name="T14" fmla="*/ 188 w 538"/>
                  <a:gd name="T15" fmla="*/ 745 h 941"/>
                  <a:gd name="T16" fmla="*/ 266 w 538"/>
                  <a:gd name="T17" fmla="*/ 677 h 941"/>
                  <a:gd name="T18" fmla="*/ 348 w 538"/>
                  <a:gd name="T19" fmla="*/ 595 h 941"/>
                  <a:gd name="T20" fmla="*/ 429 w 538"/>
                  <a:gd name="T21" fmla="*/ 496 h 941"/>
                  <a:gd name="T22" fmla="*/ 473 w 538"/>
                  <a:gd name="T23" fmla="*/ 441 h 941"/>
                  <a:gd name="T24" fmla="*/ 473 w 538"/>
                  <a:gd name="T25" fmla="*/ 429 h 941"/>
                  <a:gd name="T26" fmla="*/ 479 w 538"/>
                  <a:gd name="T27" fmla="*/ 408 h 941"/>
                  <a:gd name="T28" fmla="*/ 483 w 538"/>
                  <a:gd name="T29" fmla="*/ 378 h 941"/>
                  <a:gd name="T30" fmla="*/ 486 w 538"/>
                  <a:gd name="T31" fmla="*/ 340 h 941"/>
                  <a:gd name="T32" fmla="*/ 490 w 538"/>
                  <a:gd name="T33" fmla="*/ 296 h 941"/>
                  <a:gd name="T34" fmla="*/ 492 w 538"/>
                  <a:gd name="T35" fmla="*/ 247 h 941"/>
                  <a:gd name="T36" fmla="*/ 494 w 538"/>
                  <a:gd name="T37" fmla="*/ 194 h 941"/>
                  <a:gd name="T38" fmla="*/ 485 w 538"/>
                  <a:gd name="T39" fmla="*/ 59 h 941"/>
                  <a:gd name="T40" fmla="*/ 504 w 538"/>
                  <a:gd name="T41" fmla="*/ 2 h 941"/>
                  <a:gd name="T42" fmla="*/ 505 w 538"/>
                  <a:gd name="T43" fmla="*/ 22 h 941"/>
                  <a:gd name="T44" fmla="*/ 511 w 538"/>
                  <a:gd name="T45" fmla="*/ 61 h 941"/>
                  <a:gd name="T46" fmla="*/ 517 w 538"/>
                  <a:gd name="T47" fmla="*/ 108 h 941"/>
                  <a:gd name="T48" fmla="*/ 523 w 538"/>
                  <a:gd name="T49" fmla="*/ 163 h 941"/>
                  <a:gd name="T50" fmla="*/ 530 w 538"/>
                  <a:gd name="T51" fmla="*/ 216 h 941"/>
                  <a:gd name="T52" fmla="*/ 534 w 538"/>
                  <a:gd name="T53" fmla="*/ 268 h 941"/>
                  <a:gd name="T54" fmla="*/ 536 w 538"/>
                  <a:gd name="T55" fmla="*/ 310 h 941"/>
                  <a:gd name="T56" fmla="*/ 515 w 538"/>
                  <a:gd name="T57" fmla="*/ 454 h 941"/>
                  <a:gd name="T58" fmla="*/ 283 w 538"/>
                  <a:gd name="T59" fmla="*/ 770 h 941"/>
                  <a:gd name="T60" fmla="*/ 283 w 538"/>
                  <a:gd name="T61" fmla="*/ 867 h 941"/>
                  <a:gd name="T62" fmla="*/ 207 w 538"/>
                  <a:gd name="T63" fmla="*/ 89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8" h="941">
                    <a:moveTo>
                      <a:pt x="207" y="890"/>
                    </a:moveTo>
                    <a:lnTo>
                      <a:pt x="230" y="848"/>
                    </a:lnTo>
                    <a:lnTo>
                      <a:pt x="196" y="832"/>
                    </a:lnTo>
                    <a:lnTo>
                      <a:pt x="232" y="806"/>
                    </a:lnTo>
                    <a:lnTo>
                      <a:pt x="224" y="781"/>
                    </a:lnTo>
                    <a:lnTo>
                      <a:pt x="40" y="941"/>
                    </a:lnTo>
                    <a:lnTo>
                      <a:pt x="0" y="884"/>
                    </a:lnTo>
                    <a:lnTo>
                      <a:pt x="2" y="882"/>
                    </a:lnTo>
                    <a:lnTo>
                      <a:pt x="11" y="876"/>
                    </a:lnTo>
                    <a:lnTo>
                      <a:pt x="25" y="869"/>
                    </a:lnTo>
                    <a:lnTo>
                      <a:pt x="44" y="857"/>
                    </a:lnTo>
                    <a:lnTo>
                      <a:pt x="64" y="840"/>
                    </a:lnTo>
                    <a:lnTo>
                      <a:pt x="91" y="823"/>
                    </a:lnTo>
                    <a:lnTo>
                      <a:pt x="121" y="802"/>
                    </a:lnTo>
                    <a:lnTo>
                      <a:pt x="154" y="775"/>
                    </a:lnTo>
                    <a:lnTo>
                      <a:pt x="188" y="745"/>
                    </a:lnTo>
                    <a:lnTo>
                      <a:pt x="228" y="713"/>
                    </a:lnTo>
                    <a:lnTo>
                      <a:pt x="266" y="677"/>
                    </a:lnTo>
                    <a:lnTo>
                      <a:pt x="306" y="639"/>
                    </a:lnTo>
                    <a:lnTo>
                      <a:pt x="348" y="595"/>
                    </a:lnTo>
                    <a:lnTo>
                      <a:pt x="390" y="547"/>
                    </a:lnTo>
                    <a:lnTo>
                      <a:pt x="429" y="496"/>
                    </a:lnTo>
                    <a:lnTo>
                      <a:pt x="473" y="443"/>
                    </a:lnTo>
                    <a:lnTo>
                      <a:pt x="473" y="441"/>
                    </a:lnTo>
                    <a:lnTo>
                      <a:pt x="473" y="435"/>
                    </a:lnTo>
                    <a:lnTo>
                      <a:pt x="473" y="429"/>
                    </a:lnTo>
                    <a:lnTo>
                      <a:pt x="477" y="420"/>
                    </a:lnTo>
                    <a:lnTo>
                      <a:pt x="479" y="408"/>
                    </a:lnTo>
                    <a:lnTo>
                      <a:pt x="481" y="395"/>
                    </a:lnTo>
                    <a:lnTo>
                      <a:pt x="483" y="378"/>
                    </a:lnTo>
                    <a:lnTo>
                      <a:pt x="485" y="361"/>
                    </a:lnTo>
                    <a:lnTo>
                      <a:pt x="486" y="340"/>
                    </a:lnTo>
                    <a:lnTo>
                      <a:pt x="488" y="319"/>
                    </a:lnTo>
                    <a:lnTo>
                      <a:pt x="490" y="296"/>
                    </a:lnTo>
                    <a:lnTo>
                      <a:pt x="492" y="273"/>
                    </a:lnTo>
                    <a:lnTo>
                      <a:pt x="492" y="247"/>
                    </a:lnTo>
                    <a:lnTo>
                      <a:pt x="494" y="220"/>
                    </a:lnTo>
                    <a:lnTo>
                      <a:pt x="494" y="194"/>
                    </a:lnTo>
                    <a:lnTo>
                      <a:pt x="494" y="167"/>
                    </a:lnTo>
                    <a:lnTo>
                      <a:pt x="485" y="59"/>
                    </a:lnTo>
                    <a:lnTo>
                      <a:pt x="504" y="0"/>
                    </a:lnTo>
                    <a:lnTo>
                      <a:pt x="504" y="2"/>
                    </a:lnTo>
                    <a:lnTo>
                      <a:pt x="504" y="11"/>
                    </a:lnTo>
                    <a:lnTo>
                      <a:pt x="505" y="22"/>
                    </a:lnTo>
                    <a:lnTo>
                      <a:pt x="509" y="40"/>
                    </a:lnTo>
                    <a:lnTo>
                      <a:pt x="511" y="61"/>
                    </a:lnTo>
                    <a:lnTo>
                      <a:pt x="513" y="83"/>
                    </a:lnTo>
                    <a:lnTo>
                      <a:pt x="517" y="108"/>
                    </a:lnTo>
                    <a:lnTo>
                      <a:pt x="521" y="135"/>
                    </a:lnTo>
                    <a:lnTo>
                      <a:pt x="523" y="163"/>
                    </a:lnTo>
                    <a:lnTo>
                      <a:pt x="526" y="192"/>
                    </a:lnTo>
                    <a:lnTo>
                      <a:pt x="530" y="216"/>
                    </a:lnTo>
                    <a:lnTo>
                      <a:pt x="532" y="243"/>
                    </a:lnTo>
                    <a:lnTo>
                      <a:pt x="534" y="268"/>
                    </a:lnTo>
                    <a:lnTo>
                      <a:pt x="536" y="291"/>
                    </a:lnTo>
                    <a:lnTo>
                      <a:pt x="536" y="310"/>
                    </a:lnTo>
                    <a:lnTo>
                      <a:pt x="538" y="327"/>
                    </a:lnTo>
                    <a:lnTo>
                      <a:pt x="515" y="454"/>
                    </a:lnTo>
                    <a:lnTo>
                      <a:pt x="287" y="722"/>
                    </a:lnTo>
                    <a:lnTo>
                      <a:pt x="283" y="770"/>
                    </a:lnTo>
                    <a:lnTo>
                      <a:pt x="346" y="745"/>
                    </a:lnTo>
                    <a:lnTo>
                      <a:pt x="283" y="867"/>
                    </a:lnTo>
                    <a:lnTo>
                      <a:pt x="207" y="890"/>
                    </a:lnTo>
                    <a:lnTo>
                      <a:pt x="207" y="8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79" name="Freeform 195"/>
              <p:cNvSpPr>
                <a:spLocks/>
              </p:cNvSpPr>
              <p:nvPr/>
            </p:nvSpPr>
            <p:spPr bwMode="auto">
              <a:xfrm>
                <a:off x="4895" y="2185"/>
                <a:ext cx="106" cy="199"/>
              </a:xfrm>
              <a:custGeom>
                <a:avLst/>
                <a:gdLst>
                  <a:gd name="T0" fmla="*/ 0 w 213"/>
                  <a:gd name="T1" fmla="*/ 0 h 397"/>
                  <a:gd name="T2" fmla="*/ 2 w 213"/>
                  <a:gd name="T3" fmla="*/ 0 h 397"/>
                  <a:gd name="T4" fmla="*/ 11 w 213"/>
                  <a:gd name="T5" fmla="*/ 6 h 397"/>
                  <a:gd name="T6" fmla="*/ 22 w 213"/>
                  <a:gd name="T7" fmla="*/ 13 h 397"/>
                  <a:gd name="T8" fmla="*/ 40 w 213"/>
                  <a:gd name="T9" fmla="*/ 25 h 397"/>
                  <a:gd name="T10" fmla="*/ 59 w 213"/>
                  <a:gd name="T11" fmla="*/ 40 h 397"/>
                  <a:gd name="T12" fmla="*/ 79 w 213"/>
                  <a:gd name="T13" fmla="*/ 59 h 397"/>
                  <a:gd name="T14" fmla="*/ 102 w 213"/>
                  <a:gd name="T15" fmla="*/ 80 h 397"/>
                  <a:gd name="T16" fmla="*/ 125 w 213"/>
                  <a:gd name="T17" fmla="*/ 105 h 397"/>
                  <a:gd name="T18" fmla="*/ 146 w 213"/>
                  <a:gd name="T19" fmla="*/ 131 h 397"/>
                  <a:gd name="T20" fmla="*/ 165 w 213"/>
                  <a:gd name="T21" fmla="*/ 160 h 397"/>
                  <a:gd name="T22" fmla="*/ 182 w 213"/>
                  <a:gd name="T23" fmla="*/ 192 h 397"/>
                  <a:gd name="T24" fmla="*/ 197 w 213"/>
                  <a:gd name="T25" fmla="*/ 228 h 397"/>
                  <a:gd name="T26" fmla="*/ 207 w 213"/>
                  <a:gd name="T27" fmla="*/ 266 h 397"/>
                  <a:gd name="T28" fmla="*/ 213 w 213"/>
                  <a:gd name="T29" fmla="*/ 308 h 397"/>
                  <a:gd name="T30" fmla="*/ 211 w 213"/>
                  <a:gd name="T31" fmla="*/ 352 h 397"/>
                  <a:gd name="T32" fmla="*/ 205 w 213"/>
                  <a:gd name="T33" fmla="*/ 397 h 397"/>
                  <a:gd name="T34" fmla="*/ 178 w 213"/>
                  <a:gd name="T35" fmla="*/ 354 h 397"/>
                  <a:gd name="T36" fmla="*/ 178 w 213"/>
                  <a:gd name="T37" fmla="*/ 352 h 397"/>
                  <a:gd name="T38" fmla="*/ 180 w 213"/>
                  <a:gd name="T39" fmla="*/ 344 h 397"/>
                  <a:gd name="T40" fmla="*/ 180 w 213"/>
                  <a:gd name="T41" fmla="*/ 335 h 397"/>
                  <a:gd name="T42" fmla="*/ 180 w 213"/>
                  <a:gd name="T43" fmla="*/ 323 h 397"/>
                  <a:gd name="T44" fmla="*/ 180 w 213"/>
                  <a:gd name="T45" fmla="*/ 308 h 397"/>
                  <a:gd name="T46" fmla="*/ 178 w 213"/>
                  <a:gd name="T47" fmla="*/ 289 h 397"/>
                  <a:gd name="T48" fmla="*/ 176 w 213"/>
                  <a:gd name="T49" fmla="*/ 270 h 397"/>
                  <a:gd name="T50" fmla="*/ 173 w 213"/>
                  <a:gd name="T51" fmla="*/ 249 h 397"/>
                  <a:gd name="T52" fmla="*/ 167 w 213"/>
                  <a:gd name="T53" fmla="*/ 226 h 397"/>
                  <a:gd name="T54" fmla="*/ 157 w 213"/>
                  <a:gd name="T55" fmla="*/ 203 h 397"/>
                  <a:gd name="T56" fmla="*/ 146 w 213"/>
                  <a:gd name="T57" fmla="*/ 179 h 397"/>
                  <a:gd name="T58" fmla="*/ 131 w 213"/>
                  <a:gd name="T59" fmla="*/ 156 h 397"/>
                  <a:gd name="T60" fmla="*/ 112 w 213"/>
                  <a:gd name="T61" fmla="*/ 133 h 397"/>
                  <a:gd name="T62" fmla="*/ 91 w 213"/>
                  <a:gd name="T63" fmla="*/ 110 h 397"/>
                  <a:gd name="T64" fmla="*/ 62 w 213"/>
                  <a:gd name="T65" fmla="*/ 91 h 397"/>
                  <a:gd name="T66" fmla="*/ 32 w 213"/>
                  <a:gd name="T67" fmla="*/ 74 h 397"/>
                  <a:gd name="T68" fmla="*/ 0 w 213"/>
                  <a:gd name="T69" fmla="*/ 0 h 397"/>
                  <a:gd name="T70" fmla="*/ 0 w 213"/>
                  <a:gd name="T7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397">
                    <a:moveTo>
                      <a:pt x="0" y="0"/>
                    </a:moveTo>
                    <a:lnTo>
                      <a:pt x="2" y="0"/>
                    </a:lnTo>
                    <a:lnTo>
                      <a:pt x="11" y="6"/>
                    </a:lnTo>
                    <a:lnTo>
                      <a:pt x="22" y="13"/>
                    </a:lnTo>
                    <a:lnTo>
                      <a:pt x="40" y="25"/>
                    </a:lnTo>
                    <a:lnTo>
                      <a:pt x="59" y="40"/>
                    </a:lnTo>
                    <a:lnTo>
                      <a:pt x="79" y="59"/>
                    </a:lnTo>
                    <a:lnTo>
                      <a:pt x="102" y="80"/>
                    </a:lnTo>
                    <a:lnTo>
                      <a:pt x="125" y="105"/>
                    </a:lnTo>
                    <a:lnTo>
                      <a:pt x="146" y="131"/>
                    </a:lnTo>
                    <a:lnTo>
                      <a:pt x="165" y="160"/>
                    </a:lnTo>
                    <a:lnTo>
                      <a:pt x="182" y="192"/>
                    </a:lnTo>
                    <a:lnTo>
                      <a:pt x="197" y="228"/>
                    </a:lnTo>
                    <a:lnTo>
                      <a:pt x="207" y="266"/>
                    </a:lnTo>
                    <a:lnTo>
                      <a:pt x="213" y="308"/>
                    </a:lnTo>
                    <a:lnTo>
                      <a:pt x="211" y="352"/>
                    </a:lnTo>
                    <a:lnTo>
                      <a:pt x="205" y="397"/>
                    </a:lnTo>
                    <a:lnTo>
                      <a:pt x="178" y="354"/>
                    </a:lnTo>
                    <a:lnTo>
                      <a:pt x="178" y="352"/>
                    </a:lnTo>
                    <a:lnTo>
                      <a:pt x="180" y="344"/>
                    </a:lnTo>
                    <a:lnTo>
                      <a:pt x="180" y="335"/>
                    </a:lnTo>
                    <a:lnTo>
                      <a:pt x="180" y="323"/>
                    </a:lnTo>
                    <a:lnTo>
                      <a:pt x="180" y="308"/>
                    </a:lnTo>
                    <a:lnTo>
                      <a:pt x="178" y="289"/>
                    </a:lnTo>
                    <a:lnTo>
                      <a:pt x="176" y="270"/>
                    </a:lnTo>
                    <a:lnTo>
                      <a:pt x="173" y="249"/>
                    </a:lnTo>
                    <a:lnTo>
                      <a:pt x="167" y="226"/>
                    </a:lnTo>
                    <a:lnTo>
                      <a:pt x="157" y="203"/>
                    </a:lnTo>
                    <a:lnTo>
                      <a:pt x="146" y="179"/>
                    </a:lnTo>
                    <a:lnTo>
                      <a:pt x="131" y="156"/>
                    </a:lnTo>
                    <a:lnTo>
                      <a:pt x="112" y="133"/>
                    </a:lnTo>
                    <a:lnTo>
                      <a:pt x="91" y="110"/>
                    </a:lnTo>
                    <a:lnTo>
                      <a:pt x="62" y="91"/>
                    </a:lnTo>
                    <a:lnTo>
                      <a:pt x="32" y="74"/>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0" name="Freeform 196"/>
              <p:cNvSpPr>
                <a:spLocks/>
              </p:cNvSpPr>
              <p:nvPr/>
            </p:nvSpPr>
            <p:spPr bwMode="auto">
              <a:xfrm>
                <a:off x="4421" y="1930"/>
                <a:ext cx="449" cy="480"/>
              </a:xfrm>
              <a:custGeom>
                <a:avLst/>
                <a:gdLst>
                  <a:gd name="T0" fmla="*/ 770 w 897"/>
                  <a:gd name="T1" fmla="*/ 694 h 961"/>
                  <a:gd name="T2" fmla="*/ 732 w 897"/>
                  <a:gd name="T3" fmla="*/ 651 h 961"/>
                  <a:gd name="T4" fmla="*/ 662 w 897"/>
                  <a:gd name="T5" fmla="*/ 584 h 961"/>
                  <a:gd name="T6" fmla="*/ 549 w 897"/>
                  <a:gd name="T7" fmla="*/ 508 h 961"/>
                  <a:gd name="T8" fmla="*/ 393 w 897"/>
                  <a:gd name="T9" fmla="*/ 434 h 961"/>
                  <a:gd name="T10" fmla="*/ 260 w 897"/>
                  <a:gd name="T11" fmla="*/ 392 h 961"/>
                  <a:gd name="T12" fmla="*/ 241 w 897"/>
                  <a:gd name="T13" fmla="*/ 377 h 961"/>
                  <a:gd name="T14" fmla="*/ 209 w 897"/>
                  <a:gd name="T15" fmla="*/ 337 h 961"/>
                  <a:gd name="T16" fmla="*/ 169 w 897"/>
                  <a:gd name="T17" fmla="*/ 265 h 961"/>
                  <a:gd name="T18" fmla="*/ 129 w 897"/>
                  <a:gd name="T19" fmla="*/ 154 h 961"/>
                  <a:gd name="T20" fmla="*/ 95 w 897"/>
                  <a:gd name="T21" fmla="*/ 0 h 961"/>
                  <a:gd name="T22" fmla="*/ 72 w 897"/>
                  <a:gd name="T23" fmla="*/ 35 h 961"/>
                  <a:gd name="T24" fmla="*/ 29 w 897"/>
                  <a:gd name="T25" fmla="*/ 126 h 961"/>
                  <a:gd name="T26" fmla="*/ 0 w 897"/>
                  <a:gd name="T27" fmla="*/ 244 h 961"/>
                  <a:gd name="T28" fmla="*/ 21 w 897"/>
                  <a:gd name="T29" fmla="*/ 371 h 961"/>
                  <a:gd name="T30" fmla="*/ 122 w 897"/>
                  <a:gd name="T31" fmla="*/ 478 h 961"/>
                  <a:gd name="T32" fmla="*/ 506 w 897"/>
                  <a:gd name="T33" fmla="*/ 580 h 961"/>
                  <a:gd name="T34" fmla="*/ 479 w 897"/>
                  <a:gd name="T35" fmla="*/ 569 h 961"/>
                  <a:gd name="T36" fmla="*/ 416 w 897"/>
                  <a:gd name="T37" fmla="*/ 544 h 961"/>
                  <a:gd name="T38" fmla="*/ 333 w 897"/>
                  <a:gd name="T39" fmla="*/ 512 h 961"/>
                  <a:gd name="T40" fmla="*/ 251 w 897"/>
                  <a:gd name="T41" fmla="*/ 480 h 961"/>
                  <a:gd name="T42" fmla="*/ 186 w 897"/>
                  <a:gd name="T43" fmla="*/ 455 h 961"/>
                  <a:gd name="T44" fmla="*/ 165 w 897"/>
                  <a:gd name="T45" fmla="*/ 447 h 961"/>
                  <a:gd name="T46" fmla="*/ 133 w 897"/>
                  <a:gd name="T47" fmla="*/ 432 h 961"/>
                  <a:gd name="T48" fmla="*/ 95 w 897"/>
                  <a:gd name="T49" fmla="*/ 394 h 961"/>
                  <a:gd name="T50" fmla="*/ 65 w 897"/>
                  <a:gd name="T51" fmla="*/ 316 h 961"/>
                  <a:gd name="T52" fmla="*/ 61 w 897"/>
                  <a:gd name="T53" fmla="*/ 185 h 961"/>
                  <a:gd name="T54" fmla="*/ 84 w 897"/>
                  <a:gd name="T55" fmla="*/ 65 h 961"/>
                  <a:gd name="T56" fmla="*/ 87 w 897"/>
                  <a:gd name="T57" fmla="*/ 107 h 961"/>
                  <a:gd name="T58" fmla="*/ 101 w 897"/>
                  <a:gd name="T59" fmla="*/ 179 h 961"/>
                  <a:gd name="T60" fmla="*/ 129 w 897"/>
                  <a:gd name="T61" fmla="*/ 267 h 961"/>
                  <a:gd name="T62" fmla="*/ 181 w 897"/>
                  <a:gd name="T63" fmla="*/ 354 h 961"/>
                  <a:gd name="T64" fmla="*/ 260 w 897"/>
                  <a:gd name="T65" fmla="*/ 423 h 961"/>
                  <a:gd name="T66" fmla="*/ 523 w 897"/>
                  <a:gd name="T67" fmla="*/ 529 h 961"/>
                  <a:gd name="T68" fmla="*/ 589 w 897"/>
                  <a:gd name="T69" fmla="*/ 599 h 961"/>
                  <a:gd name="T70" fmla="*/ 686 w 897"/>
                  <a:gd name="T71" fmla="*/ 704 h 961"/>
                  <a:gd name="T72" fmla="*/ 785 w 897"/>
                  <a:gd name="T73" fmla="*/ 816 h 961"/>
                  <a:gd name="T74" fmla="*/ 867 w 897"/>
                  <a:gd name="T75" fmla="*/ 915 h 961"/>
                  <a:gd name="T76" fmla="*/ 897 w 897"/>
                  <a:gd name="T77" fmla="*/ 961 h 961"/>
                  <a:gd name="T78" fmla="*/ 886 w 897"/>
                  <a:gd name="T79" fmla="*/ 934 h 961"/>
                  <a:gd name="T80" fmla="*/ 853 w 897"/>
                  <a:gd name="T81" fmla="*/ 868 h 961"/>
                  <a:gd name="T82" fmla="*/ 817 w 897"/>
                  <a:gd name="T83" fmla="*/ 793 h 961"/>
                  <a:gd name="T84" fmla="*/ 789 w 897"/>
                  <a:gd name="T85" fmla="*/ 729 h 961"/>
                  <a:gd name="T86" fmla="*/ 777 w 897"/>
                  <a:gd name="T87" fmla="*/ 70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97" h="961">
                    <a:moveTo>
                      <a:pt x="777" y="704"/>
                    </a:moveTo>
                    <a:lnTo>
                      <a:pt x="774" y="702"/>
                    </a:lnTo>
                    <a:lnTo>
                      <a:pt x="770" y="694"/>
                    </a:lnTo>
                    <a:lnTo>
                      <a:pt x="760" y="683"/>
                    </a:lnTo>
                    <a:lnTo>
                      <a:pt x="749" y="670"/>
                    </a:lnTo>
                    <a:lnTo>
                      <a:pt x="732" y="651"/>
                    </a:lnTo>
                    <a:lnTo>
                      <a:pt x="713" y="630"/>
                    </a:lnTo>
                    <a:lnTo>
                      <a:pt x="688" y="607"/>
                    </a:lnTo>
                    <a:lnTo>
                      <a:pt x="662" y="584"/>
                    </a:lnTo>
                    <a:lnTo>
                      <a:pt x="629" y="558"/>
                    </a:lnTo>
                    <a:lnTo>
                      <a:pt x="591" y="533"/>
                    </a:lnTo>
                    <a:lnTo>
                      <a:pt x="549" y="508"/>
                    </a:lnTo>
                    <a:lnTo>
                      <a:pt x="502" y="482"/>
                    </a:lnTo>
                    <a:lnTo>
                      <a:pt x="449" y="457"/>
                    </a:lnTo>
                    <a:lnTo>
                      <a:pt x="393" y="434"/>
                    </a:lnTo>
                    <a:lnTo>
                      <a:pt x="329" y="413"/>
                    </a:lnTo>
                    <a:lnTo>
                      <a:pt x="262" y="394"/>
                    </a:lnTo>
                    <a:lnTo>
                      <a:pt x="260" y="392"/>
                    </a:lnTo>
                    <a:lnTo>
                      <a:pt x="257" y="388"/>
                    </a:lnTo>
                    <a:lnTo>
                      <a:pt x="249" y="383"/>
                    </a:lnTo>
                    <a:lnTo>
                      <a:pt x="241" y="377"/>
                    </a:lnTo>
                    <a:lnTo>
                      <a:pt x="232" y="366"/>
                    </a:lnTo>
                    <a:lnTo>
                      <a:pt x="220" y="352"/>
                    </a:lnTo>
                    <a:lnTo>
                      <a:pt x="209" y="337"/>
                    </a:lnTo>
                    <a:lnTo>
                      <a:pt x="198" y="316"/>
                    </a:lnTo>
                    <a:lnTo>
                      <a:pt x="182" y="291"/>
                    </a:lnTo>
                    <a:lnTo>
                      <a:pt x="169" y="265"/>
                    </a:lnTo>
                    <a:lnTo>
                      <a:pt x="154" y="232"/>
                    </a:lnTo>
                    <a:lnTo>
                      <a:pt x="143" y="196"/>
                    </a:lnTo>
                    <a:lnTo>
                      <a:pt x="129" y="154"/>
                    </a:lnTo>
                    <a:lnTo>
                      <a:pt x="116" y="109"/>
                    </a:lnTo>
                    <a:lnTo>
                      <a:pt x="105" y="58"/>
                    </a:lnTo>
                    <a:lnTo>
                      <a:pt x="95" y="0"/>
                    </a:lnTo>
                    <a:lnTo>
                      <a:pt x="91" y="4"/>
                    </a:lnTo>
                    <a:lnTo>
                      <a:pt x="84" y="18"/>
                    </a:lnTo>
                    <a:lnTo>
                      <a:pt x="72" y="35"/>
                    </a:lnTo>
                    <a:lnTo>
                      <a:pt x="59" y="61"/>
                    </a:lnTo>
                    <a:lnTo>
                      <a:pt x="44" y="92"/>
                    </a:lnTo>
                    <a:lnTo>
                      <a:pt x="29" y="126"/>
                    </a:lnTo>
                    <a:lnTo>
                      <a:pt x="17" y="162"/>
                    </a:lnTo>
                    <a:lnTo>
                      <a:pt x="8" y="204"/>
                    </a:lnTo>
                    <a:lnTo>
                      <a:pt x="0" y="244"/>
                    </a:lnTo>
                    <a:lnTo>
                      <a:pt x="0" y="288"/>
                    </a:lnTo>
                    <a:lnTo>
                      <a:pt x="6" y="329"/>
                    </a:lnTo>
                    <a:lnTo>
                      <a:pt x="21" y="371"/>
                    </a:lnTo>
                    <a:lnTo>
                      <a:pt x="44" y="409"/>
                    </a:lnTo>
                    <a:lnTo>
                      <a:pt x="78" y="445"/>
                    </a:lnTo>
                    <a:lnTo>
                      <a:pt x="122" y="478"/>
                    </a:lnTo>
                    <a:lnTo>
                      <a:pt x="181" y="508"/>
                    </a:lnTo>
                    <a:lnTo>
                      <a:pt x="584" y="675"/>
                    </a:lnTo>
                    <a:lnTo>
                      <a:pt x="506" y="580"/>
                    </a:lnTo>
                    <a:lnTo>
                      <a:pt x="502" y="578"/>
                    </a:lnTo>
                    <a:lnTo>
                      <a:pt x="492" y="577"/>
                    </a:lnTo>
                    <a:lnTo>
                      <a:pt x="479" y="569"/>
                    </a:lnTo>
                    <a:lnTo>
                      <a:pt x="462" y="563"/>
                    </a:lnTo>
                    <a:lnTo>
                      <a:pt x="439" y="554"/>
                    </a:lnTo>
                    <a:lnTo>
                      <a:pt x="416" y="544"/>
                    </a:lnTo>
                    <a:lnTo>
                      <a:pt x="390" y="535"/>
                    </a:lnTo>
                    <a:lnTo>
                      <a:pt x="361" y="523"/>
                    </a:lnTo>
                    <a:lnTo>
                      <a:pt x="333" y="512"/>
                    </a:lnTo>
                    <a:lnTo>
                      <a:pt x="304" y="501"/>
                    </a:lnTo>
                    <a:lnTo>
                      <a:pt x="276" y="489"/>
                    </a:lnTo>
                    <a:lnTo>
                      <a:pt x="251" y="480"/>
                    </a:lnTo>
                    <a:lnTo>
                      <a:pt x="226" y="470"/>
                    </a:lnTo>
                    <a:lnTo>
                      <a:pt x="205" y="461"/>
                    </a:lnTo>
                    <a:lnTo>
                      <a:pt x="186" y="455"/>
                    </a:lnTo>
                    <a:lnTo>
                      <a:pt x="175" y="449"/>
                    </a:lnTo>
                    <a:lnTo>
                      <a:pt x="171" y="447"/>
                    </a:lnTo>
                    <a:lnTo>
                      <a:pt x="165" y="447"/>
                    </a:lnTo>
                    <a:lnTo>
                      <a:pt x="158" y="443"/>
                    </a:lnTo>
                    <a:lnTo>
                      <a:pt x="146" y="440"/>
                    </a:lnTo>
                    <a:lnTo>
                      <a:pt x="133" y="432"/>
                    </a:lnTo>
                    <a:lnTo>
                      <a:pt x="122" y="423"/>
                    </a:lnTo>
                    <a:lnTo>
                      <a:pt x="108" y="409"/>
                    </a:lnTo>
                    <a:lnTo>
                      <a:pt x="95" y="394"/>
                    </a:lnTo>
                    <a:lnTo>
                      <a:pt x="82" y="371"/>
                    </a:lnTo>
                    <a:lnTo>
                      <a:pt x="72" y="347"/>
                    </a:lnTo>
                    <a:lnTo>
                      <a:pt x="65" y="316"/>
                    </a:lnTo>
                    <a:lnTo>
                      <a:pt x="59" y="278"/>
                    </a:lnTo>
                    <a:lnTo>
                      <a:pt x="57" y="234"/>
                    </a:lnTo>
                    <a:lnTo>
                      <a:pt x="61" y="185"/>
                    </a:lnTo>
                    <a:lnTo>
                      <a:pt x="68" y="128"/>
                    </a:lnTo>
                    <a:lnTo>
                      <a:pt x="84" y="63"/>
                    </a:lnTo>
                    <a:lnTo>
                      <a:pt x="84" y="65"/>
                    </a:lnTo>
                    <a:lnTo>
                      <a:pt x="84" y="75"/>
                    </a:lnTo>
                    <a:lnTo>
                      <a:pt x="84" y="88"/>
                    </a:lnTo>
                    <a:lnTo>
                      <a:pt x="87" y="107"/>
                    </a:lnTo>
                    <a:lnTo>
                      <a:pt x="89" y="128"/>
                    </a:lnTo>
                    <a:lnTo>
                      <a:pt x="93" y="153"/>
                    </a:lnTo>
                    <a:lnTo>
                      <a:pt x="101" y="179"/>
                    </a:lnTo>
                    <a:lnTo>
                      <a:pt x="108" y="208"/>
                    </a:lnTo>
                    <a:lnTo>
                      <a:pt x="116" y="236"/>
                    </a:lnTo>
                    <a:lnTo>
                      <a:pt x="129" y="267"/>
                    </a:lnTo>
                    <a:lnTo>
                      <a:pt x="143" y="297"/>
                    </a:lnTo>
                    <a:lnTo>
                      <a:pt x="162" y="328"/>
                    </a:lnTo>
                    <a:lnTo>
                      <a:pt x="181" y="354"/>
                    </a:lnTo>
                    <a:lnTo>
                      <a:pt x="203" y="379"/>
                    </a:lnTo>
                    <a:lnTo>
                      <a:pt x="230" y="402"/>
                    </a:lnTo>
                    <a:lnTo>
                      <a:pt x="260" y="423"/>
                    </a:lnTo>
                    <a:lnTo>
                      <a:pt x="509" y="514"/>
                    </a:lnTo>
                    <a:lnTo>
                      <a:pt x="513" y="518"/>
                    </a:lnTo>
                    <a:lnTo>
                      <a:pt x="523" y="529"/>
                    </a:lnTo>
                    <a:lnTo>
                      <a:pt x="540" y="546"/>
                    </a:lnTo>
                    <a:lnTo>
                      <a:pt x="563" y="573"/>
                    </a:lnTo>
                    <a:lnTo>
                      <a:pt x="589" y="599"/>
                    </a:lnTo>
                    <a:lnTo>
                      <a:pt x="620" y="632"/>
                    </a:lnTo>
                    <a:lnTo>
                      <a:pt x="652" y="666"/>
                    </a:lnTo>
                    <a:lnTo>
                      <a:pt x="686" y="704"/>
                    </a:lnTo>
                    <a:lnTo>
                      <a:pt x="719" y="742"/>
                    </a:lnTo>
                    <a:lnTo>
                      <a:pt x="753" y="780"/>
                    </a:lnTo>
                    <a:lnTo>
                      <a:pt x="785" y="816"/>
                    </a:lnTo>
                    <a:lnTo>
                      <a:pt x="815" y="852"/>
                    </a:lnTo>
                    <a:lnTo>
                      <a:pt x="842" y="885"/>
                    </a:lnTo>
                    <a:lnTo>
                      <a:pt x="867" y="915"/>
                    </a:lnTo>
                    <a:lnTo>
                      <a:pt x="884" y="940"/>
                    </a:lnTo>
                    <a:lnTo>
                      <a:pt x="897" y="959"/>
                    </a:lnTo>
                    <a:lnTo>
                      <a:pt x="897" y="961"/>
                    </a:lnTo>
                    <a:lnTo>
                      <a:pt x="895" y="957"/>
                    </a:lnTo>
                    <a:lnTo>
                      <a:pt x="892" y="947"/>
                    </a:lnTo>
                    <a:lnTo>
                      <a:pt x="886" y="934"/>
                    </a:lnTo>
                    <a:lnTo>
                      <a:pt x="876" y="915"/>
                    </a:lnTo>
                    <a:lnTo>
                      <a:pt x="865" y="894"/>
                    </a:lnTo>
                    <a:lnTo>
                      <a:pt x="853" y="868"/>
                    </a:lnTo>
                    <a:lnTo>
                      <a:pt x="844" y="845"/>
                    </a:lnTo>
                    <a:lnTo>
                      <a:pt x="831" y="818"/>
                    </a:lnTo>
                    <a:lnTo>
                      <a:pt x="817" y="793"/>
                    </a:lnTo>
                    <a:lnTo>
                      <a:pt x="806" y="769"/>
                    </a:lnTo>
                    <a:lnTo>
                      <a:pt x="796" y="748"/>
                    </a:lnTo>
                    <a:lnTo>
                      <a:pt x="789" y="729"/>
                    </a:lnTo>
                    <a:lnTo>
                      <a:pt x="781" y="715"/>
                    </a:lnTo>
                    <a:lnTo>
                      <a:pt x="777" y="706"/>
                    </a:lnTo>
                    <a:lnTo>
                      <a:pt x="777" y="704"/>
                    </a:lnTo>
                    <a:lnTo>
                      <a:pt x="777" y="7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1" name="Freeform 197"/>
              <p:cNvSpPr>
                <a:spLocks/>
              </p:cNvSpPr>
              <p:nvPr/>
            </p:nvSpPr>
            <p:spPr bwMode="auto">
              <a:xfrm>
                <a:off x="4606" y="2154"/>
                <a:ext cx="304" cy="321"/>
              </a:xfrm>
              <a:custGeom>
                <a:avLst/>
                <a:gdLst>
                  <a:gd name="T0" fmla="*/ 110 w 608"/>
                  <a:gd name="T1" fmla="*/ 42 h 643"/>
                  <a:gd name="T2" fmla="*/ 116 w 608"/>
                  <a:gd name="T3" fmla="*/ 46 h 643"/>
                  <a:gd name="T4" fmla="*/ 120 w 608"/>
                  <a:gd name="T5" fmla="*/ 52 h 643"/>
                  <a:gd name="T6" fmla="*/ 129 w 608"/>
                  <a:gd name="T7" fmla="*/ 61 h 643"/>
                  <a:gd name="T8" fmla="*/ 139 w 608"/>
                  <a:gd name="T9" fmla="*/ 73 h 643"/>
                  <a:gd name="T10" fmla="*/ 150 w 608"/>
                  <a:gd name="T11" fmla="*/ 88 h 643"/>
                  <a:gd name="T12" fmla="*/ 165 w 608"/>
                  <a:gd name="T13" fmla="*/ 105 h 643"/>
                  <a:gd name="T14" fmla="*/ 182 w 608"/>
                  <a:gd name="T15" fmla="*/ 126 h 643"/>
                  <a:gd name="T16" fmla="*/ 197 w 608"/>
                  <a:gd name="T17" fmla="*/ 149 h 643"/>
                  <a:gd name="T18" fmla="*/ 218 w 608"/>
                  <a:gd name="T19" fmla="*/ 175 h 643"/>
                  <a:gd name="T20" fmla="*/ 239 w 608"/>
                  <a:gd name="T21" fmla="*/ 206 h 643"/>
                  <a:gd name="T22" fmla="*/ 262 w 608"/>
                  <a:gd name="T23" fmla="*/ 242 h 643"/>
                  <a:gd name="T24" fmla="*/ 285 w 608"/>
                  <a:gd name="T25" fmla="*/ 278 h 643"/>
                  <a:gd name="T26" fmla="*/ 312 w 608"/>
                  <a:gd name="T27" fmla="*/ 318 h 643"/>
                  <a:gd name="T28" fmla="*/ 336 w 608"/>
                  <a:gd name="T29" fmla="*/ 362 h 643"/>
                  <a:gd name="T30" fmla="*/ 367 w 608"/>
                  <a:gd name="T31" fmla="*/ 411 h 643"/>
                  <a:gd name="T32" fmla="*/ 369 w 608"/>
                  <a:gd name="T33" fmla="*/ 415 h 643"/>
                  <a:gd name="T34" fmla="*/ 370 w 608"/>
                  <a:gd name="T35" fmla="*/ 419 h 643"/>
                  <a:gd name="T36" fmla="*/ 376 w 608"/>
                  <a:gd name="T37" fmla="*/ 426 h 643"/>
                  <a:gd name="T38" fmla="*/ 382 w 608"/>
                  <a:gd name="T39" fmla="*/ 436 h 643"/>
                  <a:gd name="T40" fmla="*/ 391 w 608"/>
                  <a:gd name="T41" fmla="*/ 445 h 643"/>
                  <a:gd name="T42" fmla="*/ 401 w 608"/>
                  <a:gd name="T43" fmla="*/ 457 h 643"/>
                  <a:gd name="T44" fmla="*/ 414 w 608"/>
                  <a:gd name="T45" fmla="*/ 470 h 643"/>
                  <a:gd name="T46" fmla="*/ 426 w 608"/>
                  <a:gd name="T47" fmla="*/ 481 h 643"/>
                  <a:gd name="T48" fmla="*/ 443 w 608"/>
                  <a:gd name="T49" fmla="*/ 495 h 643"/>
                  <a:gd name="T50" fmla="*/ 460 w 608"/>
                  <a:gd name="T51" fmla="*/ 510 h 643"/>
                  <a:gd name="T52" fmla="*/ 481 w 608"/>
                  <a:gd name="T53" fmla="*/ 525 h 643"/>
                  <a:gd name="T54" fmla="*/ 502 w 608"/>
                  <a:gd name="T55" fmla="*/ 540 h 643"/>
                  <a:gd name="T56" fmla="*/ 526 w 608"/>
                  <a:gd name="T57" fmla="*/ 556 h 643"/>
                  <a:gd name="T58" fmla="*/ 553 w 608"/>
                  <a:gd name="T59" fmla="*/ 571 h 643"/>
                  <a:gd name="T60" fmla="*/ 581 w 608"/>
                  <a:gd name="T61" fmla="*/ 586 h 643"/>
                  <a:gd name="T62" fmla="*/ 608 w 608"/>
                  <a:gd name="T63" fmla="*/ 643 h 643"/>
                  <a:gd name="T64" fmla="*/ 604 w 608"/>
                  <a:gd name="T65" fmla="*/ 641 h 643"/>
                  <a:gd name="T66" fmla="*/ 593 w 608"/>
                  <a:gd name="T67" fmla="*/ 635 h 643"/>
                  <a:gd name="T68" fmla="*/ 576 w 608"/>
                  <a:gd name="T69" fmla="*/ 628 h 643"/>
                  <a:gd name="T70" fmla="*/ 553 w 608"/>
                  <a:gd name="T71" fmla="*/ 616 h 643"/>
                  <a:gd name="T72" fmla="*/ 526 w 608"/>
                  <a:gd name="T73" fmla="*/ 601 h 643"/>
                  <a:gd name="T74" fmla="*/ 496 w 608"/>
                  <a:gd name="T75" fmla="*/ 584 h 643"/>
                  <a:gd name="T76" fmla="*/ 464 w 608"/>
                  <a:gd name="T77" fmla="*/ 563 h 643"/>
                  <a:gd name="T78" fmla="*/ 429 w 608"/>
                  <a:gd name="T79" fmla="*/ 540 h 643"/>
                  <a:gd name="T80" fmla="*/ 393 w 608"/>
                  <a:gd name="T81" fmla="*/ 512 h 643"/>
                  <a:gd name="T82" fmla="*/ 359 w 608"/>
                  <a:gd name="T83" fmla="*/ 481 h 643"/>
                  <a:gd name="T84" fmla="*/ 327 w 608"/>
                  <a:gd name="T85" fmla="*/ 447 h 643"/>
                  <a:gd name="T86" fmla="*/ 296 w 608"/>
                  <a:gd name="T87" fmla="*/ 411 h 643"/>
                  <a:gd name="T88" fmla="*/ 268 w 608"/>
                  <a:gd name="T89" fmla="*/ 371 h 643"/>
                  <a:gd name="T90" fmla="*/ 245 w 608"/>
                  <a:gd name="T91" fmla="*/ 325 h 643"/>
                  <a:gd name="T92" fmla="*/ 226 w 608"/>
                  <a:gd name="T93" fmla="*/ 280 h 643"/>
                  <a:gd name="T94" fmla="*/ 215 w 608"/>
                  <a:gd name="T95" fmla="*/ 228 h 643"/>
                  <a:gd name="T96" fmla="*/ 137 w 608"/>
                  <a:gd name="T97" fmla="*/ 133 h 643"/>
                  <a:gd name="T98" fmla="*/ 0 w 608"/>
                  <a:gd name="T99" fmla="*/ 0 h 643"/>
                  <a:gd name="T100" fmla="*/ 110 w 608"/>
                  <a:gd name="T101" fmla="*/ 42 h 643"/>
                  <a:gd name="T102" fmla="*/ 110 w 608"/>
                  <a:gd name="T103" fmla="*/ 42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8" h="643">
                    <a:moveTo>
                      <a:pt x="110" y="42"/>
                    </a:moveTo>
                    <a:lnTo>
                      <a:pt x="116" y="46"/>
                    </a:lnTo>
                    <a:lnTo>
                      <a:pt x="120" y="52"/>
                    </a:lnTo>
                    <a:lnTo>
                      <a:pt x="129" y="61"/>
                    </a:lnTo>
                    <a:lnTo>
                      <a:pt x="139" y="73"/>
                    </a:lnTo>
                    <a:lnTo>
                      <a:pt x="150" y="88"/>
                    </a:lnTo>
                    <a:lnTo>
                      <a:pt x="165" y="105"/>
                    </a:lnTo>
                    <a:lnTo>
                      <a:pt x="182" y="126"/>
                    </a:lnTo>
                    <a:lnTo>
                      <a:pt x="197" y="149"/>
                    </a:lnTo>
                    <a:lnTo>
                      <a:pt x="218" y="175"/>
                    </a:lnTo>
                    <a:lnTo>
                      <a:pt x="239" y="206"/>
                    </a:lnTo>
                    <a:lnTo>
                      <a:pt x="262" y="242"/>
                    </a:lnTo>
                    <a:lnTo>
                      <a:pt x="285" y="278"/>
                    </a:lnTo>
                    <a:lnTo>
                      <a:pt x="312" y="318"/>
                    </a:lnTo>
                    <a:lnTo>
                      <a:pt x="336" y="362"/>
                    </a:lnTo>
                    <a:lnTo>
                      <a:pt x="367" y="411"/>
                    </a:lnTo>
                    <a:lnTo>
                      <a:pt x="369" y="415"/>
                    </a:lnTo>
                    <a:lnTo>
                      <a:pt x="370" y="419"/>
                    </a:lnTo>
                    <a:lnTo>
                      <a:pt x="376" y="426"/>
                    </a:lnTo>
                    <a:lnTo>
                      <a:pt x="382" y="436"/>
                    </a:lnTo>
                    <a:lnTo>
                      <a:pt x="391" y="445"/>
                    </a:lnTo>
                    <a:lnTo>
                      <a:pt x="401" y="457"/>
                    </a:lnTo>
                    <a:lnTo>
                      <a:pt x="414" y="470"/>
                    </a:lnTo>
                    <a:lnTo>
                      <a:pt x="426" y="481"/>
                    </a:lnTo>
                    <a:lnTo>
                      <a:pt x="443" y="495"/>
                    </a:lnTo>
                    <a:lnTo>
                      <a:pt x="460" y="510"/>
                    </a:lnTo>
                    <a:lnTo>
                      <a:pt x="481" y="525"/>
                    </a:lnTo>
                    <a:lnTo>
                      <a:pt x="502" y="540"/>
                    </a:lnTo>
                    <a:lnTo>
                      <a:pt x="526" y="556"/>
                    </a:lnTo>
                    <a:lnTo>
                      <a:pt x="553" y="571"/>
                    </a:lnTo>
                    <a:lnTo>
                      <a:pt x="581" y="586"/>
                    </a:lnTo>
                    <a:lnTo>
                      <a:pt x="608" y="643"/>
                    </a:lnTo>
                    <a:lnTo>
                      <a:pt x="604" y="641"/>
                    </a:lnTo>
                    <a:lnTo>
                      <a:pt x="593" y="635"/>
                    </a:lnTo>
                    <a:lnTo>
                      <a:pt x="576" y="628"/>
                    </a:lnTo>
                    <a:lnTo>
                      <a:pt x="553" y="616"/>
                    </a:lnTo>
                    <a:lnTo>
                      <a:pt x="526" y="601"/>
                    </a:lnTo>
                    <a:lnTo>
                      <a:pt x="496" y="584"/>
                    </a:lnTo>
                    <a:lnTo>
                      <a:pt x="464" y="563"/>
                    </a:lnTo>
                    <a:lnTo>
                      <a:pt x="429" y="540"/>
                    </a:lnTo>
                    <a:lnTo>
                      <a:pt x="393" y="512"/>
                    </a:lnTo>
                    <a:lnTo>
                      <a:pt x="359" y="481"/>
                    </a:lnTo>
                    <a:lnTo>
                      <a:pt x="327" y="447"/>
                    </a:lnTo>
                    <a:lnTo>
                      <a:pt x="296" y="411"/>
                    </a:lnTo>
                    <a:lnTo>
                      <a:pt x="268" y="371"/>
                    </a:lnTo>
                    <a:lnTo>
                      <a:pt x="245" y="325"/>
                    </a:lnTo>
                    <a:lnTo>
                      <a:pt x="226" y="280"/>
                    </a:lnTo>
                    <a:lnTo>
                      <a:pt x="215" y="228"/>
                    </a:lnTo>
                    <a:lnTo>
                      <a:pt x="137" y="133"/>
                    </a:lnTo>
                    <a:lnTo>
                      <a:pt x="0" y="0"/>
                    </a:lnTo>
                    <a:lnTo>
                      <a:pt x="110" y="42"/>
                    </a:lnTo>
                    <a:lnTo>
                      <a:pt x="11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2" name="Freeform 198"/>
              <p:cNvSpPr>
                <a:spLocks/>
              </p:cNvSpPr>
              <p:nvPr/>
            </p:nvSpPr>
            <p:spPr bwMode="auto">
              <a:xfrm>
                <a:off x="4627" y="1795"/>
                <a:ext cx="162" cy="359"/>
              </a:xfrm>
              <a:custGeom>
                <a:avLst/>
                <a:gdLst>
                  <a:gd name="T0" fmla="*/ 313 w 325"/>
                  <a:gd name="T1" fmla="*/ 715 h 717"/>
                  <a:gd name="T2" fmla="*/ 285 w 325"/>
                  <a:gd name="T3" fmla="*/ 702 h 717"/>
                  <a:gd name="T4" fmla="*/ 239 w 325"/>
                  <a:gd name="T5" fmla="*/ 674 h 717"/>
                  <a:gd name="T6" fmla="*/ 180 w 325"/>
                  <a:gd name="T7" fmla="*/ 624 h 717"/>
                  <a:gd name="T8" fmla="*/ 121 w 325"/>
                  <a:gd name="T9" fmla="*/ 546 h 717"/>
                  <a:gd name="T10" fmla="*/ 66 w 325"/>
                  <a:gd name="T11" fmla="*/ 438 h 717"/>
                  <a:gd name="T12" fmla="*/ 22 w 325"/>
                  <a:gd name="T13" fmla="*/ 293 h 717"/>
                  <a:gd name="T14" fmla="*/ 0 w 325"/>
                  <a:gd name="T15" fmla="*/ 109 h 717"/>
                  <a:gd name="T16" fmla="*/ 1 w 325"/>
                  <a:gd name="T17" fmla="*/ 2 h 717"/>
                  <a:gd name="T18" fmla="*/ 11 w 325"/>
                  <a:gd name="T19" fmla="*/ 31 h 717"/>
                  <a:gd name="T20" fmla="*/ 34 w 325"/>
                  <a:gd name="T21" fmla="*/ 78 h 717"/>
                  <a:gd name="T22" fmla="*/ 66 w 325"/>
                  <a:gd name="T23" fmla="*/ 143 h 717"/>
                  <a:gd name="T24" fmla="*/ 108 w 325"/>
                  <a:gd name="T25" fmla="*/ 213 h 717"/>
                  <a:gd name="T26" fmla="*/ 155 w 325"/>
                  <a:gd name="T27" fmla="*/ 286 h 717"/>
                  <a:gd name="T28" fmla="*/ 216 w 325"/>
                  <a:gd name="T29" fmla="*/ 350 h 717"/>
                  <a:gd name="T30" fmla="*/ 281 w 325"/>
                  <a:gd name="T31" fmla="*/ 398 h 717"/>
                  <a:gd name="T32" fmla="*/ 325 w 325"/>
                  <a:gd name="T33" fmla="*/ 521 h 717"/>
                  <a:gd name="T34" fmla="*/ 313 w 325"/>
                  <a:gd name="T35" fmla="*/ 512 h 717"/>
                  <a:gd name="T36" fmla="*/ 285 w 325"/>
                  <a:gd name="T37" fmla="*/ 483 h 717"/>
                  <a:gd name="T38" fmla="*/ 245 w 325"/>
                  <a:gd name="T39" fmla="*/ 443 h 717"/>
                  <a:gd name="T40" fmla="*/ 199 w 325"/>
                  <a:gd name="T41" fmla="*/ 398 h 717"/>
                  <a:gd name="T42" fmla="*/ 152 w 325"/>
                  <a:gd name="T43" fmla="*/ 347 h 717"/>
                  <a:gd name="T44" fmla="*/ 110 w 325"/>
                  <a:gd name="T45" fmla="*/ 301 h 717"/>
                  <a:gd name="T46" fmla="*/ 76 w 325"/>
                  <a:gd name="T47" fmla="*/ 259 h 717"/>
                  <a:gd name="T48" fmla="*/ 57 w 325"/>
                  <a:gd name="T49" fmla="*/ 232 h 717"/>
                  <a:gd name="T50" fmla="*/ 57 w 325"/>
                  <a:gd name="T51" fmla="*/ 244 h 717"/>
                  <a:gd name="T52" fmla="*/ 57 w 325"/>
                  <a:gd name="T53" fmla="*/ 272 h 717"/>
                  <a:gd name="T54" fmla="*/ 64 w 325"/>
                  <a:gd name="T55" fmla="*/ 318 h 717"/>
                  <a:gd name="T56" fmla="*/ 81 w 325"/>
                  <a:gd name="T57" fmla="*/ 377 h 717"/>
                  <a:gd name="T58" fmla="*/ 110 w 325"/>
                  <a:gd name="T59" fmla="*/ 442 h 717"/>
                  <a:gd name="T60" fmla="*/ 157 w 325"/>
                  <a:gd name="T61" fmla="*/ 514 h 717"/>
                  <a:gd name="T62" fmla="*/ 226 w 325"/>
                  <a:gd name="T63" fmla="*/ 586 h 717"/>
                  <a:gd name="T64" fmla="*/ 319 w 325"/>
                  <a:gd name="T65" fmla="*/ 656 h 717"/>
                  <a:gd name="T66" fmla="*/ 317 w 325"/>
                  <a:gd name="T67" fmla="*/ 71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717">
                    <a:moveTo>
                      <a:pt x="317" y="717"/>
                    </a:moveTo>
                    <a:lnTo>
                      <a:pt x="313" y="715"/>
                    </a:lnTo>
                    <a:lnTo>
                      <a:pt x="302" y="710"/>
                    </a:lnTo>
                    <a:lnTo>
                      <a:pt x="285" y="702"/>
                    </a:lnTo>
                    <a:lnTo>
                      <a:pt x="264" y="691"/>
                    </a:lnTo>
                    <a:lnTo>
                      <a:pt x="239" y="674"/>
                    </a:lnTo>
                    <a:lnTo>
                      <a:pt x="211" y="653"/>
                    </a:lnTo>
                    <a:lnTo>
                      <a:pt x="180" y="624"/>
                    </a:lnTo>
                    <a:lnTo>
                      <a:pt x="152" y="590"/>
                    </a:lnTo>
                    <a:lnTo>
                      <a:pt x="121" y="546"/>
                    </a:lnTo>
                    <a:lnTo>
                      <a:pt x="93" y="497"/>
                    </a:lnTo>
                    <a:lnTo>
                      <a:pt x="66" y="438"/>
                    </a:lnTo>
                    <a:lnTo>
                      <a:pt x="43" y="371"/>
                    </a:lnTo>
                    <a:lnTo>
                      <a:pt x="22" y="293"/>
                    </a:lnTo>
                    <a:lnTo>
                      <a:pt x="9" y="208"/>
                    </a:lnTo>
                    <a:lnTo>
                      <a:pt x="0" y="109"/>
                    </a:lnTo>
                    <a:lnTo>
                      <a:pt x="0" y="0"/>
                    </a:lnTo>
                    <a:lnTo>
                      <a:pt x="1" y="2"/>
                    </a:lnTo>
                    <a:lnTo>
                      <a:pt x="5" y="14"/>
                    </a:lnTo>
                    <a:lnTo>
                      <a:pt x="11" y="31"/>
                    </a:lnTo>
                    <a:lnTo>
                      <a:pt x="22" y="54"/>
                    </a:lnTo>
                    <a:lnTo>
                      <a:pt x="34" y="78"/>
                    </a:lnTo>
                    <a:lnTo>
                      <a:pt x="49" y="111"/>
                    </a:lnTo>
                    <a:lnTo>
                      <a:pt x="66" y="143"/>
                    </a:lnTo>
                    <a:lnTo>
                      <a:pt x="87" y="179"/>
                    </a:lnTo>
                    <a:lnTo>
                      <a:pt x="108" y="213"/>
                    </a:lnTo>
                    <a:lnTo>
                      <a:pt x="131" y="250"/>
                    </a:lnTo>
                    <a:lnTo>
                      <a:pt x="155" y="286"/>
                    </a:lnTo>
                    <a:lnTo>
                      <a:pt x="186" y="320"/>
                    </a:lnTo>
                    <a:lnTo>
                      <a:pt x="216" y="350"/>
                    </a:lnTo>
                    <a:lnTo>
                      <a:pt x="249" y="377"/>
                    </a:lnTo>
                    <a:lnTo>
                      <a:pt x="281" y="398"/>
                    </a:lnTo>
                    <a:lnTo>
                      <a:pt x="317" y="417"/>
                    </a:lnTo>
                    <a:lnTo>
                      <a:pt x="325" y="521"/>
                    </a:lnTo>
                    <a:lnTo>
                      <a:pt x="321" y="518"/>
                    </a:lnTo>
                    <a:lnTo>
                      <a:pt x="313" y="512"/>
                    </a:lnTo>
                    <a:lnTo>
                      <a:pt x="300" y="499"/>
                    </a:lnTo>
                    <a:lnTo>
                      <a:pt x="285" y="483"/>
                    </a:lnTo>
                    <a:lnTo>
                      <a:pt x="266" y="464"/>
                    </a:lnTo>
                    <a:lnTo>
                      <a:pt x="245" y="443"/>
                    </a:lnTo>
                    <a:lnTo>
                      <a:pt x="222" y="421"/>
                    </a:lnTo>
                    <a:lnTo>
                      <a:pt x="199" y="398"/>
                    </a:lnTo>
                    <a:lnTo>
                      <a:pt x="174" y="371"/>
                    </a:lnTo>
                    <a:lnTo>
                      <a:pt x="152" y="347"/>
                    </a:lnTo>
                    <a:lnTo>
                      <a:pt x="129" y="322"/>
                    </a:lnTo>
                    <a:lnTo>
                      <a:pt x="110" y="301"/>
                    </a:lnTo>
                    <a:lnTo>
                      <a:pt x="91" y="278"/>
                    </a:lnTo>
                    <a:lnTo>
                      <a:pt x="76" y="259"/>
                    </a:lnTo>
                    <a:lnTo>
                      <a:pt x="64" y="244"/>
                    </a:lnTo>
                    <a:lnTo>
                      <a:pt x="57" y="232"/>
                    </a:lnTo>
                    <a:lnTo>
                      <a:pt x="57" y="234"/>
                    </a:lnTo>
                    <a:lnTo>
                      <a:pt x="57" y="244"/>
                    </a:lnTo>
                    <a:lnTo>
                      <a:pt x="57" y="255"/>
                    </a:lnTo>
                    <a:lnTo>
                      <a:pt x="57" y="272"/>
                    </a:lnTo>
                    <a:lnTo>
                      <a:pt x="59" y="293"/>
                    </a:lnTo>
                    <a:lnTo>
                      <a:pt x="64" y="318"/>
                    </a:lnTo>
                    <a:lnTo>
                      <a:pt x="70" y="345"/>
                    </a:lnTo>
                    <a:lnTo>
                      <a:pt x="81" y="377"/>
                    </a:lnTo>
                    <a:lnTo>
                      <a:pt x="93" y="407"/>
                    </a:lnTo>
                    <a:lnTo>
                      <a:pt x="110" y="442"/>
                    </a:lnTo>
                    <a:lnTo>
                      <a:pt x="131" y="478"/>
                    </a:lnTo>
                    <a:lnTo>
                      <a:pt x="157" y="514"/>
                    </a:lnTo>
                    <a:lnTo>
                      <a:pt x="188" y="550"/>
                    </a:lnTo>
                    <a:lnTo>
                      <a:pt x="226" y="586"/>
                    </a:lnTo>
                    <a:lnTo>
                      <a:pt x="268" y="620"/>
                    </a:lnTo>
                    <a:lnTo>
                      <a:pt x="319" y="656"/>
                    </a:lnTo>
                    <a:lnTo>
                      <a:pt x="317" y="717"/>
                    </a:lnTo>
                    <a:lnTo>
                      <a:pt x="317" y="7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3" name="Freeform 199"/>
              <p:cNvSpPr>
                <a:spLocks/>
              </p:cNvSpPr>
              <p:nvPr/>
            </p:nvSpPr>
            <p:spPr bwMode="auto">
              <a:xfrm>
                <a:off x="4686" y="1627"/>
                <a:ext cx="101" cy="343"/>
              </a:xfrm>
              <a:custGeom>
                <a:avLst/>
                <a:gdLst>
                  <a:gd name="T0" fmla="*/ 44 w 204"/>
                  <a:gd name="T1" fmla="*/ 656 h 686"/>
                  <a:gd name="T2" fmla="*/ 71 w 204"/>
                  <a:gd name="T3" fmla="*/ 240 h 686"/>
                  <a:gd name="T4" fmla="*/ 0 w 204"/>
                  <a:gd name="T5" fmla="*/ 0 h 686"/>
                  <a:gd name="T6" fmla="*/ 139 w 204"/>
                  <a:gd name="T7" fmla="*/ 255 h 686"/>
                  <a:gd name="T8" fmla="*/ 137 w 204"/>
                  <a:gd name="T9" fmla="*/ 259 h 686"/>
                  <a:gd name="T10" fmla="*/ 137 w 204"/>
                  <a:gd name="T11" fmla="*/ 270 h 686"/>
                  <a:gd name="T12" fmla="*/ 137 w 204"/>
                  <a:gd name="T13" fmla="*/ 283 h 686"/>
                  <a:gd name="T14" fmla="*/ 137 w 204"/>
                  <a:gd name="T15" fmla="*/ 304 h 686"/>
                  <a:gd name="T16" fmla="*/ 135 w 204"/>
                  <a:gd name="T17" fmla="*/ 329 h 686"/>
                  <a:gd name="T18" fmla="*/ 135 w 204"/>
                  <a:gd name="T19" fmla="*/ 355 h 686"/>
                  <a:gd name="T20" fmla="*/ 135 w 204"/>
                  <a:gd name="T21" fmla="*/ 384 h 686"/>
                  <a:gd name="T22" fmla="*/ 139 w 204"/>
                  <a:gd name="T23" fmla="*/ 416 h 686"/>
                  <a:gd name="T24" fmla="*/ 139 w 204"/>
                  <a:gd name="T25" fmla="*/ 445 h 686"/>
                  <a:gd name="T26" fmla="*/ 145 w 204"/>
                  <a:gd name="T27" fmla="*/ 475 h 686"/>
                  <a:gd name="T28" fmla="*/ 149 w 204"/>
                  <a:gd name="T29" fmla="*/ 502 h 686"/>
                  <a:gd name="T30" fmla="*/ 156 w 204"/>
                  <a:gd name="T31" fmla="*/ 529 h 686"/>
                  <a:gd name="T32" fmla="*/ 164 w 204"/>
                  <a:gd name="T33" fmla="*/ 549 h 686"/>
                  <a:gd name="T34" fmla="*/ 175 w 204"/>
                  <a:gd name="T35" fmla="*/ 567 h 686"/>
                  <a:gd name="T36" fmla="*/ 187 w 204"/>
                  <a:gd name="T37" fmla="*/ 578 h 686"/>
                  <a:gd name="T38" fmla="*/ 202 w 204"/>
                  <a:gd name="T39" fmla="*/ 584 h 686"/>
                  <a:gd name="T40" fmla="*/ 204 w 204"/>
                  <a:gd name="T41" fmla="*/ 679 h 686"/>
                  <a:gd name="T42" fmla="*/ 202 w 204"/>
                  <a:gd name="T43" fmla="*/ 679 h 686"/>
                  <a:gd name="T44" fmla="*/ 200 w 204"/>
                  <a:gd name="T45" fmla="*/ 675 h 686"/>
                  <a:gd name="T46" fmla="*/ 194 w 204"/>
                  <a:gd name="T47" fmla="*/ 671 h 686"/>
                  <a:gd name="T48" fmla="*/ 189 w 204"/>
                  <a:gd name="T49" fmla="*/ 665 h 686"/>
                  <a:gd name="T50" fmla="*/ 179 w 204"/>
                  <a:gd name="T51" fmla="*/ 656 h 686"/>
                  <a:gd name="T52" fmla="*/ 172 w 204"/>
                  <a:gd name="T53" fmla="*/ 644 h 686"/>
                  <a:gd name="T54" fmla="*/ 162 w 204"/>
                  <a:gd name="T55" fmla="*/ 631 h 686"/>
                  <a:gd name="T56" fmla="*/ 154 w 204"/>
                  <a:gd name="T57" fmla="*/ 614 h 686"/>
                  <a:gd name="T58" fmla="*/ 145 w 204"/>
                  <a:gd name="T59" fmla="*/ 593 h 686"/>
                  <a:gd name="T60" fmla="*/ 135 w 204"/>
                  <a:gd name="T61" fmla="*/ 570 h 686"/>
                  <a:gd name="T62" fmla="*/ 126 w 204"/>
                  <a:gd name="T63" fmla="*/ 542 h 686"/>
                  <a:gd name="T64" fmla="*/ 118 w 204"/>
                  <a:gd name="T65" fmla="*/ 511 h 686"/>
                  <a:gd name="T66" fmla="*/ 111 w 204"/>
                  <a:gd name="T67" fmla="*/ 473 h 686"/>
                  <a:gd name="T68" fmla="*/ 107 w 204"/>
                  <a:gd name="T69" fmla="*/ 433 h 686"/>
                  <a:gd name="T70" fmla="*/ 103 w 204"/>
                  <a:gd name="T71" fmla="*/ 388 h 686"/>
                  <a:gd name="T72" fmla="*/ 103 w 204"/>
                  <a:gd name="T73" fmla="*/ 338 h 686"/>
                  <a:gd name="T74" fmla="*/ 86 w 204"/>
                  <a:gd name="T75" fmla="*/ 336 h 686"/>
                  <a:gd name="T76" fmla="*/ 82 w 204"/>
                  <a:gd name="T77" fmla="*/ 686 h 686"/>
                  <a:gd name="T78" fmla="*/ 44 w 204"/>
                  <a:gd name="T79" fmla="*/ 656 h 686"/>
                  <a:gd name="T80" fmla="*/ 44 w 204"/>
                  <a:gd name="T81" fmla="*/ 65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686">
                    <a:moveTo>
                      <a:pt x="44" y="656"/>
                    </a:moveTo>
                    <a:lnTo>
                      <a:pt x="71" y="240"/>
                    </a:lnTo>
                    <a:lnTo>
                      <a:pt x="0" y="0"/>
                    </a:lnTo>
                    <a:lnTo>
                      <a:pt x="139" y="255"/>
                    </a:lnTo>
                    <a:lnTo>
                      <a:pt x="137" y="259"/>
                    </a:lnTo>
                    <a:lnTo>
                      <a:pt x="137" y="270"/>
                    </a:lnTo>
                    <a:lnTo>
                      <a:pt x="137" y="283"/>
                    </a:lnTo>
                    <a:lnTo>
                      <a:pt x="137" y="304"/>
                    </a:lnTo>
                    <a:lnTo>
                      <a:pt x="135" y="329"/>
                    </a:lnTo>
                    <a:lnTo>
                      <a:pt x="135" y="355"/>
                    </a:lnTo>
                    <a:lnTo>
                      <a:pt x="135" y="384"/>
                    </a:lnTo>
                    <a:lnTo>
                      <a:pt x="139" y="416"/>
                    </a:lnTo>
                    <a:lnTo>
                      <a:pt x="139" y="445"/>
                    </a:lnTo>
                    <a:lnTo>
                      <a:pt x="145" y="475"/>
                    </a:lnTo>
                    <a:lnTo>
                      <a:pt x="149" y="502"/>
                    </a:lnTo>
                    <a:lnTo>
                      <a:pt x="156" y="529"/>
                    </a:lnTo>
                    <a:lnTo>
                      <a:pt x="164" y="549"/>
                    </a:lnTo>
                    <a:lnTo>
                      <a:pt x="175" y="567"/>
                    </a:lnTo>
                    <a:lnTo>
                      <a:pt x="187" y="578"/>
                    </a:lnTo>
                    <a:lnTo>
                      <a:pt x="202" y="584"/>
                    </a:lnTo>
                    <a:lnTo>
                      <a:pt x="204" y="679"/>
                    </a:lnTo>
                    <a:lnTo>
                      <a:pt x="202" y="679"/>
                    </a:lnTo>
                    <a:lnTo>
                      <a:pt x="200" y="675"/>
                    </a:lnTo>
                    <a:lnTo>
                      <a:pt x="194" y="671"/>
                    </a:lnTo>
                    <a:lnTo>
                      <a:pt x="189" y="665"/>
                    </a:lnTo>
                    <a:lnTo>
                      <a:pt x="179" y="656"/>
                    </a:lnTo>
                    <a:lnTo>
                      <a:pt x="172" y="644"/>
                    </a:lnTo>
                    <a:lnTo>
                      <a:pt x="162" y="631"/>
                    </a:lnTo>
                    <a:lnTo>
                      <a:pt x="154" y="614"/>
                    </a:lnTo>
                    <a:lnTo>
                      <a:pt x="145" y="593"/>
                    </a:lnTo>
                    <a:lnTo>
                      <a:pt x="135" y="570"/>
                    </a:lnTo>
                    <a:lnTo>
                      <a:pt x="126" y="542"/>
                    </a:lnTo>
                    <a:lnTo>
                      <a:pt x="118" y="511"/>
                    </a:lnTo>
                    <a:lnTo>
                      <a:pt x="111" y="473"/>
                    </a:lnTo>
                    <a:lnTo>
                      <a:pt x="107" y="433"/>
                    </a:lnTo>
                    <a:lnTo>
                      <a:pt x="103" y="388"/>
                    </a:lnTo>
                    <a:lnTo>
                      <a:pt x="103" y="338"/>
                    </a:lnTo>
                    <a:lnTo>
                      <a:pt x="86" y="336"/>
                    </a:lnTo>
                    <a:lnTo>
                      <a:pt x="82" y="686"/>
                    </a:lnTo>
                    <a:lnTo>
                      <a:pt x="44" y="656"/>
                    </a:lnTo>
                    <a:lnTo>
                      <a:pt x="44" y="6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4" name="Freeform 200"/>
              <p:cNvSpPr>
                <a:spLocks/>
              </p:cNvSpPr>
              <p:nvPr/>
            </p:nvSpPr>
            <p:spPr bwMode="auto">
              <a:xfrm>
                <a:off x="4841" y="1325"/>
                <a:ext cx="234" cy="846"/>
              </a:xfrm>
              <a:custGeom>
                <a:avLst/>
                <a:gdLst>
                  <a:gd name="T0" fmla="*/ 154 w 470"/>
                  <a:gd name="T1" fmla="*/ 1476 h 1693"/>
                  <a:gd name="T2" fmla="*/ 145 w 470"/>
                  <a:gd name="T3" fmla="*/ 1455 h 1693"/>
                  <a:gd name="T4" fmla="*/ 122 w 470"/>
                  <a:gd name="T5" fmla="*/ 1400 h 1693"/>
                  <a:gd name="T6" fmla="*/ 92 w 470"/>
                  <a:gd name="T7" fmla="*/ 1320 h 1693"/>
                  <a:gd name="T8" fmla="*/ 59 w 470"/>
                  <a:gd name="T9" fmla="*/ 1225 h 1693"/>
                  <a:gd name="T10" fmla="*/ 29 w 470"/>
                  <a:gd name="T11" fmla="*/ 1120 h 1693"/>
                  <a:gd name="T12" fmla="*/ 8 w 470"/>
                  <a:gd name="T13" fmla="*/ 1018 h 1693"/>
                  <a:gd name="T14" fmla="*/ 0 w 470"/>
                  <a:gd name="T15" fmla="*/ 922 h 1693"/>
                  <a:gd name="T16" fmla="*/ 15 w 470"/>
                  <a:gd name="T17" fmla="*/ 848 h 1693"/>
                  <a:gd name="T18" fmla="*/ 135 w 470"/>
                  <a:gd name="T19" fmla="*/ 0 h 1693"/>
                  <a:gd name="T20" fmla="*/ 225 w 470"/>
                  <a:gd name="T21" fmla="*/ 1031 h 1693"/>
                  <a:gd name="T22" fmla="*/ 470 w 470"/>
                  <a:gd name="T23" fmla="*/ 1639 h 1693"/>
                  <a:gd name="T24" fmla="*/ 424 w 470"/>
                  <a:gd name="T25" fmla="*/ 1693 h 1693"/>
                  <a:gd name="T26" fmla="*/ 230 w 470"/>
                  <a:gd name="T27" fmla="*/ 373 h 1693"/>
                  <a:gd name="T28" fmla="*/ 169 w 470"/>
                  <a:gd name="T29" fmla="*/ 320 h 1693"/>
                  <a:gd name="T30" fmla="*/ 44 w 470"/>
                  <a:gd name="T31" fmla="*/ 860 h 1693"/>
                  <a:gd name="T32" fmla="*/ 40 w 470"/>
                  <a:gd name="T33" fmla="*/ 871 h 1693"/>
                  <a:gd name="T34" fmla="*/ 36 w 470"/>
                  <a:gd name="T35" fmla="*/ 902 h 1693"/>
                  <a:gd name="T36" fmla="*/ 42 w 470"/>
                  <a:gd name="T37" fmla="*/ 953 h 1693"/>
                  <a:gd name="T38" fmla="*/ 55 w 470"/>
                  <a:gd name="T39" fmla="*/ 1035 h 1693"/>
                  <a:gd name="T40" fmla="*/ 86 w 470"/>
                  <a:gd name="T41" fmla="*/ 1149 h 1693"/>
                  <a:gd name="T42" fmla="*/ 139 w 470"/>
                  <a:gd name="T43" fmla="*/ 1303 h 1693"/>
                  <a:gd name="T44" fmla="*/ 215 w 470"/>
                  <a:gd name="T45" fmla="*/ 1506 h 1693"/>
                  <a:gd name="T46" fmla="*/ 221 w 470"/>
                  <a:gd name="T47" fmla="*/ 1637 h 1693"/>
                  <a:gd name="T48" fmla="*/ 215 w 470"/>
                  <a:gd name="T49" fmla="*/ 1628 h 1693"/>
                  <a:gd name="T50" fmla="*/ 200 w 470"/>
                  <a:gd name="T51" fmla="*/ 1609 h 1693"/>
                  <a:gd name="T52" fmla="*/ 175 w 470"/>
                  <a:gd name="T53" fmla="*/ 1578 h 1693"/>
                  <a:gd name="T54" fmla="*/ 149 w 470"/>
                  <a:gd name="T55" fmla="*/ 1546 h 1693"/>
                  <a:gd name="T56" fmla="*/ 116 w 470"/>
                  <a:gd name="T57" fmla="*/ 1512 h 1693"/>
                  <a:gd name="T58" fmla="*/ 84 w 470"/>
                  <a:gd name="T59" fmla="*/ 1480 h 1693"/>
                  <a:gd name="T60" fmla="*/ 52 w 470"/>
                  <a:gd name="T61" fmla="*/ 1457 h 1693"/>
                  <a:gd name="T62" fmla="*/ 23 w 470"/>
                  <a:gd name="T63" fmla="*/ 1447 h 1693"/>
                  <a:gd name="T64" fmla="*/ 0 w 470"/>
                  <a:gd name="T65" fmla="*/ 1367 h 1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0" h="1693">
                    <a:moveTo>
                      <a:pt x="0" y="1367"/>
                    </a:moveTo>
                    <a:lnTo>
                      <a:pt x="154" y="1476"/>
                    </a:lnTo>
                    <a:lnTo>
                      <a:pt x="150" y="1468"/>
                    </a:lnTo>
                    <a:lnTo>
                      <a:pt x="145" y="1455"/>
                    </a:lnTo>
                    <a:lnTo>
                      <a:pt x="135" y="1430"/>
                    </a:lnTo>
                    <a:lnTo>
                      <a:pt x="122" y="1400"/>
                    </a:lnTo>
                    <a:lnTo>
                      <a:pt x="107" y="1362"/>
                    </a:lnTo>
                    <a:lnTo>
                      <a:pt x="92" y="1320"/>
                    </a:lnTo>
                    <a:lnTo>
                      <a:pt x="74" y="1274"/>
                    </a:lnTo>
                    <a:lnTo>
                      <a:pt x="59" y="1225"/>
                    </a:lnTo>
                    <a:lnTo>
                      <a:pt x="42" y="1173"/>
                    </a:lnTo>
                    <a:lnTo>
                      <a:pt x="29" y="1120"/>
                    </a:lnTo>
                    <a:lnTo>
                      <a:pt x="15" y="1067"/>
                    </a:lnTo>
                    <a:lnTo>
                      <a:pt x="8" y="1018"/>
                    </a:lnTo>
                    <a:lnTo>
                      <a:pt x="0" y="968"/>
                    </a:lnTo>
                    <a:lnTo>
                      <a:pt x="0" y="922"/>
                    </a:lnTo>
                    <a:lnTo>
                      <a:pt x="4" y="883"/>
                    </a:lnTo>
                    <a:lnTo>
                      <a:pt x="15" y="848"/>
                    </a:lnTo>
                    <a:lnTo>
                      <a:pt x="135" y="314"/>
                    </a:lnTo>
                    <a:lnTo>
                      <a:pt x="135" y="0"/>
                    </a:lnTo>
                    <a:lnTo>
                      <a:pt x="266" y="356"/>
                    </a:lnTo>
                    <a:lnTo>
                      <a:pt x="225" y="1031"/>
                    </a:lnTo>
                    <a:lnTo>
                      <a:pt x="420" y="1529"/>
                    </a:lnTo>
                    <a:lnTo>
                      <a:pt x="470" y="1639"/>
                    </a:lnTo>
                    <a:lnTo>
                      <a:pt x="470" y="1693"/>
                    </a:lnTo>
                    <a:lnTo>
                      <a:pt x="424" y="1693"/>
                    </a:lnTo>
                    <a:lnTo>
                      <a:pt x="156" y="1019"/>
                    </a:lnTo>
                    <a:lnTo>
                      <a:pt x="230" y="373"/>
                    </a:lnTo>
                    <a:lnTo>
                      <a:pt x="160" y="137"/>
                    </a:lnTo>
                    <a:lnTo>
                      <a:pt x="169" y="320"/>
                    </a:lnTo>
                    <a:lnTo>
                      <a:pt x="44" y="860"/>
                    </a:lnTo>
                    <a:lnTo>
                      <a:pt x="44" y="860"/>
                    </a:lnTo>
                    <a:lnTo>
                      <a:pt x="42" y="865"/>
                    </a:lnTo>
                    <a:lnTo>
                      <a:pt x="40" y="871"/>
                    </a:lnTo>
                    <a:lnTo>
                      <a:pt x="38" y="884"/>
                    </a:lnTo>
                    <a:lnTo>
                      <a:pt x="36" y="902"/>
                    </a:lnTo>
                    <a:lnTo>
                      <a:pt x="38" y="924"/>
                    </a:lnTo>
                    <a:lnTo>
                      <a:pt x="42" y="953"/>
                    </a:lnTo>
                    <a:lnTo>
                      <a:pt x="48" y="989"/>
                    </a:lnTo>
                    <a:lnTo>
                      <a:pt x="55" y="1035"/>
                    </a:lnTo>
                    <a:lnTo>
                      <a:pt x="71" y="1088"/>
                    </a:lnTo>
                    <a:lnTo>
                      <a:pt x="86" y="1149"/>
                    </a:lnTo>
                    <a:lnTo>
                      <a:pt x="111" y="1221"/>
                    </a:lnTo>
                    <a:lnTo>
                      <a:pt x="139" y="1303"/>
                    </a:lnTo>
                    <a:lnTo>
                      <a:pt x="173" y="1398"/>
                    </a:lnTo>
                    <a:lnTo>
                      <a:pt x="215" y="1506"/>
                    </a:lnTo>
                    <a:lnTo>
                      <a:pt x="266" y="1626"/>
                    </a:lnTo>
                    <a:lnTo>
                      <a:pt x="221" y="1637"/>
                    </a:lnTo>
                    <a:lnTo>
                      <a:pt x="219" y="1634"/>
                    </a:lnTo>
                    <a:lnTo>
                      <a:pt x="215" y="1628"/>
                    </a:lnTo>
                    <a:lnTo>
                      <a:pt x="207" y="1618"/>
                    </a:lnTo>
                    <a:lnTo>
                      <a:pt x="200" y="1609"/>
                    </a:lnTo>
                    <a:lnTo>
                      <a:pt x="188" y="1594"/>
                    </a:lnTo>
                    <a:lnTo>
                      <a:pt x="175" y="1578"/>
                    </a:lnTo>
                    <a:lnTo>
                      <a:pt x="162" y="1561"/>
                    </a:lnTo>
                    <a:lnTo>
                      <a:pt x="149" y="1546"/>
                    </a:lnTo>
                    <a:lnTo>
                      <a:pt x="131" y="1529"/>
                    </a:lnTo>
                    <a:lnTo>
                      <a:pt x="116" y="1512"/>
                    </a:lnTo>
                    <a:lnTo>
                      <a:pt x="99" y="1495"/>
                    </a:lnTo>
                    <a:lnTo>
                      <a:pt x="84" y="1480"/>
                    </a:lnTo>
                    <a:lnTo>
                      <a:pt x="67" y="1466"/>
                    </a:lnTo>
                    <a:lnTo>
                      <a:pt x="52" y="1457"/>
                    </a:lnTo>
                    <a:lnTo>
                      <a:pt x="36" y="1449"/>
                    </a:lnTo>
                    <a:lnTo>
                      <a:pt x="23" y="1447"/>
                    </a:lnTo>
                    <a:lnTo>
                      <a:pt x="0" y="1367"/>
                    </a:lnTo>
                    <a:lnTo>
                      <a:pt x="0" y="13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5" name="Freeform 201"/>
              <p:cNvSpPr>
                <a:spLocks/>
              </p:cNvSpPr>
              <p:nvPr/>
            </p:nvSpPr>
            <p:spPr bwMode="auto">
              <a:xfrm>
                <a:off x="4951" y="2121"/>
                <a:ext cx="107" cy="50"/>
              </a:xfrm>
              <a:custGeom>
                <a:avLst/>
                <a:gdLst>
                  <a:gd name="T0" fmla="*/ 23 w 215"/>
                  <a:gd name="T1" fmla="*/ 0 h 99"/>
                  <a:gd name="T2" fmla="*/ 26 w 215"/>
                  <a:gd name="T3" fmla="*/ 2 h 99"/>
                  <a:gd name="T4" fmla="*/ 32 w 215"/>
                  <a:gd name="T5" fmla="*/ 3 h 99"/>
                  <a:gd name="T6" fmla="*/ 40 w 215"/>
                  <a:gd name="T7" fmla="*/ 9 h 99"/>
                  <a:gd name="T8" fmla="*/ 47 w 215"/>
                  <a:gd name="T9" fmla="*/ 15 h 99"/>
                  <a:gd name="T10" fmla="*/ 59 w 215"/>
                  <a:gd name="T11" fmla="*/ 21 h 99"/>
                  <a:gd name="T12" fmla="*/ 70 w 215"/>
                  <a:gd name="T13" fmla="*/ 28 h 99"/>
                  <a:gd name="T14" fmla="*/ 85 w 215"/>
                  <a:gd name="T15" fmla="*/ 36 h 99"/>
                  <a:gd name="T16" fmla="*/ 99 w 215"/>
                  <a:gd name="T17" fmla="*/ 43 h 99"/>
                  <a:gd name="T18" fmla="*/ 114 w 215"/>
                  <a:gd name="T19" fmla="*/ 51 h 99"/>
                  <a:gd name="T20" fmla="*/ 131 w 215"/>
                  <a:gd name="T21" fmla="*/ 57 h 99"/>
                  <a:gd name="T22" fmla="*/ 146 w 215"/>
                  <a:gd name="T23" fmla="*/ 64 h 99"/>
                  <a:gd name="T24" fmla="*/ 163 w 215"/>
                  <a:gd name="T25" fmla="*/ 70 h 99"/>
                  <a:gd name="T26" fmla="*/ 180 w 215"/>
                  <a:gd name="T27" fmla="*/ 76 h 99"/>
                  <a:gd name="T28" fmla="*/ 197 w 215"/>
                  <a:gd name="T29" fmla="*/ 78 h 99"/>
                  <a:gd name="T30" fmla="*/ 215 w 215"/>
                  <a:gd name="T31" fmla="*/ 83 h 99"/>
                  <a:gd name="T32" fmla="*/ 203 w 215"/>
                  <a:gd name="T33" fmla="*/ 99 h 99"/>
                  <a:gd name="T34" fmla="*/ 201 w 215"/>
                  <a:gd name="T35" fmla="*/ 97 h 99"/>
                  <a:gd name="T36" fmla="*/ 196 w 215"/>
                  <a:gd name="T37" fmla="*/ 97 h 99"/>
                  <a:gd name="T38" fmla="*/ 186 w 215"/>
                  <a:gd name="T39" fmla="*/ 97 h 99"/>
                  <a:gd name="T40" fmla="*/ 175 w 215"/>
                  <a:gd name="T41" fmla="*/ 97 h 99"/>
                  <a:gd name="T42" fmla="*/ 159 w 215"/>
                  <a:gd name="T43" fmla="*/ 95 h 99"/>
                  <a:gd name="T44" fmla="*/ 146 w 215"/>
                  <a:gd name="T45" fmla="*/ 93 h 99"/>
                  <a:gd name="T46" fmla="*/ 127 w 215"/>
                  <a:gd name="T47" fmla="*/ 89 h 99"/>
                  <a:gd name="T48" fmla="*/ 112 w 215"/>
                  <a:gd name="T49" fmla="*/ 87 h 99"/>
                  <a:gd name="T50" fmla="*/ 93 w 215"/>
                  <a:gd name="T51" fmla="*/ 83 h 99"/>
                  <a:gd name="T52" fmla="*/ 74 w 215"/>
                  <a:gd name="T53" fmla="*/ 80 h 99"/>
                  <a:gd name="T54" fmla="*/ 57 w 215"/>
                  <a:gd name="T55" fmla="*/ 74 h 99"/>
                  <a:gd name="T56" fmla="*/ 42 w 215"/>
                  <a:gd name="T57" fmla="*/ 70 h 99"/>
                  <a:gd name="T58" fmla="*/ 26 w 215"/>
                  <a:gd name="T59" fmla="*/ 64 h 99"/>
                  <a:gd name="T60" fmla="*/ 15 w 215"/>
                  <a:gd name="T61" fmla="*/ 57 h 99"/>
                  <a:gd name="T62" fmla="*/ 5 w 215"/>
                  <a:gd name="T63" fmla="*/ 51 h 99"/>
                  <a:gd name="T64" fmla="*/ 0 w 215"/>
                  <a:gd name="T65" fmla="*/ 43 h 99"/>
                  <a:gd name="T66" fmla="*/ 23 w 215"/>
                  <a:gd name="T67" fmla="*/ 0 h 99"/>
                  <a:gd name="T68" fmla="*/ 23 w 215"/>
                  <a:gd name="T6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5" h="99">
                    <a:moveTo>
                      <a:pt x="23" y="0"/>
                    </a:moveTo>
                    <a:lnTo>
                      <a:pt x="26" y="2"/>
                    </a:lnTo>
                    <a:lnTo>
                      <a:pt x="32" y="3"/>
                    </a:lnTo>
                    <a:lnTo>
                      <a:pt x="40" y="9"/>
                    </a:lnTo>
                    <a:lnTo>
                      <a:pt x="47" y="15"/>
                    </a:lnTo>
                    <a:lnTo>
                      <a:pt x="59" y="21"/>
                    </a:lnTo>
                    <a:lnTo>
                      <a:pt x="70" y="28"/>
                    </a:lnTo>
                    <a:lnTo>
                      <a:pt x="85" y="36"/>
                    </a:lnTo>
                    <a:lnTo>
                      <a:pt x="99" y="43"/>
                    </a:lnTo>
                    <a:lnTo>
                      <a:pt x="114" y="51"/>
                    </a:lnTo>
                    <a:lnTo>
                      <a:pt x="131" y="57"/>
                    </a:lnTo>
                    <a:lnTo>
                      <a:pt x="146" y="64"/>
                    </a:lnTo>
                    <a:lnTo>
                      <a:pt x="163" y="70"/>
                    </a:lnTo>
                    <a:lnTo>
                      <a:pt x="180" y="76"/>
                    </a:lnTo>
                    <a:lnTo>
                      <a:pt x="197" y="78"/>
                    </a:lnTo>
                    <a:lnTo>
                      <a:pt x="215" y="83"/>
                    </a:lnTo>
                    <a:lnTo>
                      <a:pt x="203" y="99"/>
                    </a:lnTo>
                    <a:lnTo>
                      <a:pt x="201" y="97"/>
                    </a:lnTo>
                    <a:lnTo>
                      <a:pt x="196" y="97"/>
                    </a:lnTo>
                    <a:lnTo>
                      <a:pt x="186" y="97"/>
                    </a:lnTo>
                    <a:lnTo>
                      <a:pt x="175" y="97"/>
                    </a:lnTo>
                    <a:lnTo>
                      <a:pt x="159" y="95"/>
                    </a:lnTo>
                    <a:lnTo>
                      <a:pt x="146" y="93"/>
                    </a:lnTo>
                    <a:lnTo>
                      <a:pt x="127" y="89"/>
                    </a:lnTo>
                    <a:lnTo>
                      <a:pt x="112" y="87"/>
                    </a:lnTo>
                    <a:lnTo>
                      <a:pt x="93" y="83"/>
                    </a:lnTo>
                    <a:lnTo>
                      <a:pt x="74" y="80"/>
                    </a:lnTo>
                    <a:lnTo>
                      <a:pt x="57" y="74"/>
                    </a:lnTo>
                    <a:lnTo>
                      <a:pt x="42" y="70"/>
                    </a:lnTo>
                    <a:lnTo>
                      <a:pt x="26" y="64"/>
                    </a:lnTo>
                    <a:lnTo>
                      <a:pt x="15" y="57"/>
                    </a:lnTo>
                    <a:lnTo>
                      <a:pt x="5" y="51"/>
                    </a:lnTo>
                    <a:lnTo>
                      <a:pt x="0" y="43"/>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6" name="Freeform 202"/>
              <p:cNvSpPr>
                <a:spLocks/>
              </p:cNvSpPr>
              <p:nvPr/>
            </p:nvSpPr>
            <p:spPr bwMode="auto">
              <a:xfrm>
                <a:off x="4871" y="2118"/>
                <a:ext cx="162" cy="117"/>
              </a:xfrm>
              <a:custGeom>
                <a:avLst/>
                <a:gdLst>
                  <a:gd name="T0" fmla="*/ 25 w 323"/>
                  <a:gd name="T1" fmla="*/ 61 h 236"/>
                  <a:gd name="T2" fmla="*/ 27 w 323"/>
                  <a:gd name="T3" fmla="*/ 61 h 236"/>
                  <a:gd name="T4" fmla="*/ 34 w 323"/>
                  <a:gd name="T5" fmla="*/ 65 h 236"/>
                  <a:gd name="T6" fmla="*/ 44 w 323"/>
                  <a:gd name="T7" fmla="*/ 72 h 236"/>
                  <a:gd name="T8" fmla="*/ 57 w 323"/>
                  <a:gd name="T9" fmla="*/ 82 h 236"/>
                  <a:gd name="T10" fmla="*/ 72 w 323"/>
                  <a:gd name="T11" fmla="*/ 93 h 236"/>
                  <a:gd name="T12" fmla="*/ 91 w 323"/>
                  <a:gd name="T13" fmla="*/ 105 h 236"/>
                  <a:gd name="T14" fmla="*/ 110 w 323"/>
                  <a:gd name="T15" fmla="*/ 118 h 236"/>
                  <a:gd name="T16" fmla="*/ 131 w 323"/>
                  <a:gd name="T17" fmla="*/ 135 h 236"/>
                  <a:gd name="T18" fmla="*/ 152 w 323"/>
                  <a:gd name="T19" fmla="*/ 148 h 236"/>
                  <a:gd name="T20" fmla="*/ 173 w 323"/>
                  <a:gd name="T21" fmla="*/ 164 h 236"/>
                  <a:gd name="T22" fmla="*/ 192 w 323"/>
                  <a:gd name="T23" fmla="*/ 179 h 236"/>
                  <a:gd name="T24" fmla="*/ 211 w 323"/>
                  <a:gd name="T25" fmla="*/ 192 h 236"/>
                  <a:gd name="T26" fmla="*/ 226 w 323"/>
                  <a:gd name="T27" fmla="*/ 205 h 236"/>
                  <a:gd name="T28" fmla="*/ 242 w 323"/>
                  <a:gd name="T29" fmla="*/ 219 h 236"/>
                  <a:gd name="T30" fmla="*/ 253 w 323"/>
                  <a:gd name="T31" fmla="*/ 228 h 236"/>
                  <a:gd name="T32" fmla="*/ 262 w 323"/>
                  <a:gd name="T33" fmla="*/ 236 h 236"/>
                  <a:gd name="T34" fmla="*/ 266 w 323"/>
                  <a:gd name="T35" fmla="*/ 205 h 236"/>
                  <a:gd name="T36" fmla="*/ 185 w 323"/>
                  <a:gd name="T37" fmla="*/ 116 h 236"/>
                  <a:gd name="T38" fmla="*/ 310 w 323"/>
                  <a:gd name="T39" fmla="*/ 177 h 236"/>
                  <a:gd name="T40" fmla="*/ 323 w 323"/>
                  <a:gd name="T41" fmla="*/ 152 h 236"/>
                  <a:gd name="T42" fmla="*/ 0 w 323"/>
                  <a:gd name="T43" fmla="*/ 0 h 236"/>
                  <a:gd name="T44" fmla="*/ 25 w 323"/>
                  <a:gd name="T45" fmla="*/ 61 h 236"/>
                  <a:gd name="T46" fmla="*/ 25 w 323"/>
                  <a:gd name="T47" fmla="*/ 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3" h="236">
                    <a:moveTo>
                      <a:pt x="25" y="61"/>
                    </a:moveTo>
                    <a:lnTo>
                      <a:pt x="27" y="61"/>
                    </a:lnTo>
                    <a:lnTo>
                      <a:pt x="34" y="65"/>
                    </a:lnTo>
                    <a:lnTo>
                      <a:pt x="44" y="72"/>
                    </a:lnTo>
                    <a:lnTo>
                      <a:pt x="57" y="82"/>
                    </a:lnTo>
                    <a:lnTo>
                      <a:pt x="72" y="93"/>
                    </a:lnTo>
                    <a:lnTo>
                      <a:pt x="91" y="105"/>
                    </a:lnTo>
                    <a:lnTo>
                      <a:pt x="110" y="118"/>
                    </a:lnTo>
                    <a:lnTo>
                      <a:pt x="131" y="135"/>
                    </a:lnTo>
                    <a:lnTo>
                      <a:pt x="152" y="148"/>
                    </a:lnTo>
                    <a:lnTo>
                      <a:pt x="173" y="164"/>
                    </a:lnTo>
                    <a:lnTo>
                      <a:pt x="192" y="179"/>
                    </a:lnTo>
                    <a:lnTo>
                      <a:pt x="211" y="192"/>
                    </a:lnTo>
                    <a:lnTo>
                      <a:pt x="226" y="205"/>
                    </a:lnTo>
                    <a:lnTo>
                      <a:pt x="242" y="219"/>
                    </a:lnTo>
                    <a:lnTo>
                      <a:pt x="253" y="228"/>
                    </a:lnTo>
                    <a:lnTo>
                      <a:pt x="262" y="236"/>
                    </a:lnTo>
                    <a:lnTo>
                      <a:pt x="266" y="205"/>
                    </a:lnTo>
                    <a:lnTo>
                      <a:pt x="185" y="116"/>
                    </a:lnTo>
                    <a:lnTo>
                      <a:pt x="310" y="177"/>
                    </a:lnTo>
                    <a:lnTo>
                      <a:pt x="323" y="152"/>
                    </a:lnTo>
                    <a:lnTo>
                      <a:pt x="0" y="0"/>
                    </a:lnTo>
                    <a:lnTo>
                      <a:pt x="25" y="61"/>
                    </a:lnTo>
                    <a:lnTo>
                      <a:pt x="25"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7" name="Freeform 203"/>
              <p:cNvSpPr>
                <a:spLocks/>
              </p:cNvSpPr>
              <p:nvPr/>
            </p:nvSpPr>
            <p:spPr bwMode="auto">
              <a:xfrm>
                <a:off x="5002" y="2194"/>
                <a:ext cx="32" cy="186"/>
              </a:xfrm>
              <a:custGeom>
                <a:avLst/>
                <a:gdLst>
                  <a:gd name="T0" fmla="*/ 0 w 63"/>
                  <a:gd name="T1" fmla="*/ 84 h 373"/>
                  <a:gd name="T2" fmla="*/ 0 w 63"/>
                  <a:gd name="T3" fmla="*/ 88 h 373"/>
                  <a:gd name="T4" fmla="*/ 0 w 63"/>
                  <a:gd name="T5" fmla="*/ 93 h 373"/>
                  <a:gd name="T6" fmla="*/ 0 w 63"/>
                  <a:gd name="T7" fmla="*/ 105 h 373"/>
                  <a:gd name="T8" fmla="*/ 2 w 63"/>
                  <a:gd name="T9" fmla="*/ 122 h 373"/>
                  <a:gd name="T10" fmla="*/ 4 w 63"/>
                  <a:gd name="T11" fmla="*/ 139 h 373"/>
                  <a:gd name="T12" fmla="*/ 6 w 63"/>
                  <a:gd name="T13" fmla="*/ 160 h 373"/>
                  <a:gd name="T14" fmla="*/ 8 w 63"/>
                  <a:gd name="T15" fmla="*/ 181 h 373"/>
                  <a:gd name="T16" fmla="*/ 10 w 63"/>
                  <a:gd name="T17" fmla="*/ 207 h 373"/>
                  <a:gd name="T18" fmla="*/ 10 w 63"/>
                  <a:gd name="T19" fmla="*/ 230 h 373"/>
                  <a:gd name="T20" fmla="*/ 12 w 63"/>
                  <a:gd name="T21" fmla="*/ 255 h 373"/>
                  <a:gd name="T22" fmla="*/ 10 w 63"/>
                  <a:gd name="T23" fmla="*/ 280 h 373"/>
                  <a:gd name="T24" fmla="*/ 10 w 63"/>
                  <a:gd name="T25" fmla="*/ 304 h 373"/>
                  <a:gd name="T26" fmla="*/ 8 w 63"/>
                  <a:gd name="T27" fmla="*/ 325 h 373"/>
                  <a:gd name="T28" fmla="*/ 6 w 63"/>
                  <a:gd name="T29" fmla="*/ 344 h 373"/>
                  <a:gd name="T30" fmla="*/ 2 w 63"/>
                  <a:gd name="T31" fmla="*/ 360 h 373"/>
                  <a:gd name="T32" fmla="*/ 0 w 63"/>
                  <a:gd name="T33" fmla="*/ 373 h 373"/>
                  <a:gd name="T34" fmla="*/ 46 w 63"/>
                  <a:gd name="T35" fmla="*/ 344 h 373"/>
                  <a:gd name="T36" fmla="*/ 46 w 63"/>
                  <a:gd name="T37" fmla="*/ 341 h 373"/>
                  <a:gd name="T38" fmla="*/ 46 w 63"/>
                  <a:gd name="T39" fmla="*/ 331 h 373"/>
                  <a:gd name="T40" fmla="*/ 46 w 63"/>
                  <a:gd name="T41" fmla="*/ 314 h 373"/>
                  <a:gd name="T42" fmla="*/ 50 w 63"/>
                  <a:gd name="T43" fmla="*/ 295 h 373"/>
                  <a:gd name="T44" fmla="*/ 52 w 63"/>
                  <a:gd name="T45" fmla="*/ 272 h 373"/>
                  <a:gd name="T46" fmla="*/ 54 w 63"/>
                  <a:gd name="T47" fmla="*/ 244 h 373"/>
                  <a:gd name="T48" fmla="*/ 56 w 63"/>
                  <a:gd name="T49" fmla="*/ 215 h 373"/>
                  <a:gd name="T50" fmla="*/ 57 w 63"/>
                  <a:gd name="T51" fmla="*/ 186 h 373"/>
                  <a:gd name="T52" fmla="*/ 59 w 63"/>
                  <a:gd name="T53" fmla="*/ 154 h 373"/>
                  <a:gd name="T54" fmla="*/ 61 w 63"/>
                  <a:gd name="T55" fmla="*/ 124 h 373"/>
                  <a:gd name="T56" fmla="*/ 63 w 63"/>
                  <a:gd name="T57" fmla="*/ 95 h 373"/>
                  <a:gd name="T58" fmla="*/ 63 w 63"/>
                  <a:gd name="T59" fmla="*/ 69 h 373"/>
                  <a:gd name="T60" fmla="*/ 63 w 63"/>
                  <a:gd name="T61" fmla="*/ 46 h 373"/>
                  <a:gd name="T62" fmla="*/ 63 w 63"/>
                  <a:gd name="T63" fmla="*/ 25 h 373"/>
                  <a:gd name="T64" fmla="*/ 61 w 63"/>
                  <a:gd name="T65" fmla="*/ 10 h 373"/>
                  <a:gd name="T66" fmla="*/ 61 w 63"/>
                  <a:gd name="T67" fmla="*/ 0 h 373"/>
                  <a:gd name="T68" fmla="*/ 4 w 63"/>
                  <a:gd name="T69" fmla="*/ 53 h 373"/>
                  <a:gd name="T70" fmla="*/ 0 w 63"/>
                  <a:gd name="T71" fmla="*/ 84 h 373"/>
                  <a:gd name="T72" fmla="*/ 0 w 63"/>
                  <a:gd name="T73" fmla="*/ 8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373">
                    <a:moveTo>
                      <a:pt x="0" y="84"/>
                    </a:moveTo>
                    <a:lnTo>
                      <a:pt x="0" y="88"/>
                    </a:lnTo>
                    <a:lnTo>
                      <a:pt x="0" y="93"/>
                    </a:lnTo>
                    <a:lnTo>
                      <a:pt x="0" y="105"/>
                    </a:lnTo>
                    <a:lnTo>
                      <a:pt x="2" y="122"/>
                    </a:lnTo>
                    <a:lnTo>
                      <a:pt x="4" y="139"/>
                    </a:lnTo>
                    <a:lnTo>
                      <a:pt x="6" y="160"/>
                    </a:lnTo>
                    <a:lnTo>
                      <a:pt x="8" y="181"/>
                    </a:lnTo>
                    <a:lnTo>
                      <a:pt x="10" y="207"/>
                    </a:lnTo>
                    <a:lnTo>
                      <a:pt x="10" y="230"/>
                    </a:lnTo>
                    <a:lnTo>
                      <a:pt x="12" y="255"/>
                    </a:lnTo>
                    <a:lnTo>
                      <a:pt x="10" y="280"/>
                    </a:lnTo>
                    <a:lnTo>
                      <a:pt x="10" y="304"/>
                    </a:lnTo>
                    <a:lnTo>
                      <a:pt x="8" y="325"/>
                    </a:lnTo>
                    <a:lnTo>
                      <a:pt x="6" y="344"/>
                    </a:lnTo>
                    <a:lnTo>
                      <a:pt x="2" y="360"/>
                    </a:lnTo>
                    <a:lnTo>
                      <a:pt x="0" y="373"/>
                    </a:lnTo>
                    <a:lnTo>
                      <a:pt x="46" y="344"/>
                    </a:lnTo>
                    <a:lnTo>
                      <a:pt x="46" y="341"/>
                    </a:lnTo>
                    <a:lnTo>
                      <a:pt x="46" y="331"/>
                    </a:lnTo>
                    <a:lnTo>
                      <a:pt x="46" y="314"/>
                    </a:lnTo>
                    <a:lnTo>
                      <a:pt x="50" y="295"/>
                    </a:lnTo>
                    <a:lnTo>
                      <a:pt x="52" y="272"/>
                    </a:lnTo>
                    <a:lnTo>
                      <a:pt x="54" y="244"/>
                    </a:lnTo>
                    <a:lnTo>
                      <a:pt x="56" y="215"/>
                    </a:lnTo>
                    <a:lnTo>
                      <a:pt x="57" y="186"/>
                    </a:lnTo>
                    <a:lnTo>
                      <a:pt x="59" y="154"/>
                    </a:lnTo>
                    <a:lnTo>
                      <a:pt x="61" y="124"/>
                    </a:lnTo>
                    <a:lnTo>
                      <a:pt x="63" y="95"/>
                    </a:lnTo>
                    <a:lnTo>
                      <a:pt x="63" y="69"/>
                    </a:lnTo>
                    <a:lnTo>
                      <a:pt x="63" y="46"/>
                    </a:lnTo>
                    <a:lnTo>
                      <a:pt x="63" y="25"/>
                    </a:lnTo>
                    <a:lnTo>
                      <a:pt x="61" y="10"/>
                    </a:lnTo>
                    <a:lnTo>
                      <a:pt x="61" y="0"/>
                    </a:lnTo>
                    <a:lnTo>
                      <a:pt x="4" y="53"/>
                    </a:lnTo>
                    <a:lnTo>
                      <a:pt x="0" y="84"/>
                    </a:lnTo>
                    <a:lnTo>
                      <a:pt x="0"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8" name="Freeform 204"/>
              <p:cNvSpPr>
                <a:spLocks/>
              </p:cNvSpPr>
              <p:nvPr/>
            </p:nvSpPr>
            <p:spPr bwMode="auto">
              <a:xfrm>
                <a:off x="5022" y="1366"/>
                <a:ext cx="240" cy="909"/>
              </a:xfrm>
              <a:custGeom>
                <a:avLst/>
                <a:gdLst>
                  <a:gd name="T0" fmla="*/ 36 w 479"/>
                  <a:gd name="T1" fmla="*/ 1692 h 1818"/>
                  <a:gd name="T2" fmla="*/ 111 w 479"/>
                  <a:gd name="T3" fmla="*/ 1540 h 1818"/>
                  <a:gd name="T4" fmla="*/ 139 w 479"/>
                  <a:gd name="T5" fmla="*/ 1500 h 1818"/>
                  <a:gd name="T6" fmla="*/ 213 w 479"/>
                  <a:gd name="T7" fmla="*/ 1401 h 1818"/>
                  <a:gd name="T8" fmla="*/ 305 w 479"/>
                  <a:gd name="T9" fmla="*/ 1262 h 1818"/>
                  <a:gd name="T10" fmla="*/ 384 w 479"/>
                  <a:gd name="T11" fmla="*/ 1105 h 1818"/>
                  <a:gd name="T12" fmla="*/ 426 w 479"/>
                  <a:gd name="T13" fmla="*/ 949 h 1818"/>
                  <a:gd name="T14" fmla="*/ 413 w 479"/>
                  <a:gd name="T15" fmla="*/ 808 h 1818"/>
                  <a:gd name="T16" fmla="*/ 377 w 479"/>
                  <a:gd name="T17" fmla="*/ 664 h 1818"/>
                  <a:gd name="T18" fmla="*/ 324 w 479"/>
                  <a:gd name="T19" fmla="*/ 517 h 1818"/>
                  <a:gd name="T20" fmla="*/ 253 w 479"/>
                  <a:gd name="T21" fmla="*/ 371 h 1818"/>
                  <a:gd name="T22" fmla="*/ 173 w 479"/>
                  <a:gd name="T23" fmla="*/ 228 h 1818"/>
                  <a:gd name="T24" fmla="*/ 114 w 479"/>
                  <a:gd name="T25" fmla="*/ 143 h 1818"/>
                  <a:gd name="T26" fmla="*/ 145 w 479"/>
                  <a:gd name="T27" fmla="*/ 222 h 1818"/>
                  <a:gd name="T28" fmla="*/ 194 w 479"/>
                  <a:gd name="T29" fmla="*/ 369 h 1818"/>
                  <a:gd name="T30" fmla="*/ 249 w 479"/>
                  <a:gd name="T31" fmla="*/ 557 h 1818"/>
                  <a:gd name="T32" fmla="*/ 295 w 479"/>
                  <a:gd name="T33" fmla="*/ 753 h 1818"/>
                  <a:gd name="T34" fmla="*/ 314 w 479"/>
                  <a:gd name="T35" fmla="*/ 930 h 1818"/>
                  <a:gd name="T36" fmla="*/ 287 w 479"/>
                  <a:gd name="T37" fmla="*/ 1080 h 1818"/>
                  <a:gd name="T38" fmla="*/ 228 w 479"/>
                  <a:gd name="T39" fmla="*/ 1217 h 1818"/>
                  <a:gd name="T40" fmla="*/ 154 w 479"/>
                  <a:gd name="T41" fmla="*/ 1331 h 1818"/>
                  <a:gd name="T42" fmla="*/ 88 w 479"/>
                  <a:gd name="T43" fmla="*/ 1415 h 1818"/>
                  <a:gd name="T44" fmla="*/ 48 w 479"/>
                  <a:gd name="T45" fmla="*/ 1456 h 1818"/>
                  <a:gd name="T46" fmla="*/ 14 w 479"/>
                  <a:gd name="T47" fmla="*/ 1403 h 1818"/>
                  <a:gd name="T48" fmla="*/ 54 w 479"/>
                  <a:gd name="T49" fmla="*/ 1365 h 1818"/>
                  <a:gd name="T50" fmla="*/ 120 w 479"/>
                  <a:gd name="T51" fmla="*/ 1291 h 1818"/>
                  <a:gd name="T52" fmla="*/ 194 w 479"/>
                  <a:gd name="T53" fmla="*/ 1188 h 1818"/>
                  <a:gd name="T54" fmla="*/ 251 w 479"/>
                  <a:gd name="T55" fmla="*/ 1065 h 1818"/>
                  <a:gd name="T56" fmla="*/ 272 w 479"/>
                  <a:gd name="T57" fmla="*/ 935 h 1818"/>
                  <a:gd name="T58" fmla="*/ 247 w 479"/>
                  <a:gd name="T59" fmla="*/ 761 h 1818"/>
                  <a:gd name="T60" fmla="*/ 196 w 479"/>
                  <a:gd name="T61" fmla="*/ 534 h 1818"/>
                  <a:gd name="T62" fmla="*/ 133 w 479"/>
                  <a:gd name="T63" fmla="*/ 302 h 1818"/>
                  <a:gd name="T64" fmla="*/ 80 w 479"/>
                  <a:gd name="T65" fmla="*/ 112 h 1818"/>
                  <a:gd name="T66" fmla="*/ 50 w 479"/>
                  <a:gd name="T67" fmla="*/ 6 h 1818"/>
                  <a:gd name="T68" fmla="*/ 369 w 479"/>
                  <a:gd name="T69" fmla="*/ 479 h 1818"/>
                  <a:gd name="T70" fmla="*/ 394 w 479"/>
                  <a:gd name="T71" fmla="*/ 546 h 1818"/>
                  <a:gd name="T72" fmla="*/ 432 w 479"/>
                  <a:gd name="T73" fmla="*/ 669 h 1818"/>
                  <a:gd name="T74" fmla="*/ 466 w 479"/>
                  <a:gd name="T75" fmla="*/ 823 h 1818"/>
                  <a:gd name="T76" fmla="*/ 479 w 479"/>
                  <a:gd name="T77" fmla="*/ 977 h 1818"/>
                  <a:gd name="T78" fmla="*/ 455 w 479"/>
                  <a:gd name="T79" fmla="*/ 1110 h 1818"/>
                  <a:gd name="T80" fmla="*/ 400 w 479"/>
                  <a:gd name="T81" fmla="*/ 1221 h 1818"/>
                  <a:gd name="T82" fmla="*/ 339 w 479"/>
                  <a:gd name="T83" fmla="*/ 1327 h 1818"/>
                  <a:gd name="T84" fmla="*/ 284 w 479"/>
                  <a:gd name="T85" fmla="*/ 1420 h 1818"/>
                  <a:gd name="T86" fmla="*/ 240 w 479"/>
                  <a:gd name="T87" fmla="*/ 1489 h 1818"/>
                  <a:gd name="T88" fmla="*/ 215 w 479"/>
                  <a:gd name="T89" fmla="*/ 1525 h 1818"/>
                  <a:gd name="T90" fmla="*/ 12 w 479"/>
                  <a:gd name="T91" fmla="*/ 1818 h 1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9" h="1818">
                    <a:moveTo>
                      <a:pt x="0" y="1782"/>
                    </a:moveTo>
                    <a:lnTo>
                      <a:pt x="54" y="1734"/>
                    </a:lnTo>
                    <a:lnTo>
                      <a:pt x="36" y="1692"/>
                    </a:lnTo>
                    <a:lnTo>
                      <a:pt x="78" y="1664"/>
                    </a:lnTo>
                    <a:lnTo>
                      <a:pt x="61" y="1641"/>
                    </a:lnTo>
                    <a:lnTo>
                      <a:pt x="111" y="1540"/>
                    </a:lnTo>
                    <a:lnTo>
                      <a:pt x="113" y="1534"/>
                    </a:lnTo>
                    <a:lnTo>
                      <a:pt x="124" y="1521"/>
                    </a:lnTo>
                    <a:lnTo>
                      <a:pt x="139" y="1500"/>
                    </a:lnTo>
                    <a:lnTo>
                      <a:pt x="162" y="1474"/>
                    </a:lnTo>
                    <a:lnTo>
                      <a:pt x="187" y="1439"/>
                    </a:lnTo>
                    <a:lnTo>
                      <a:pt x="213" y="1401"/>
                    </a:lnTo>
                    <a:lnTo>
                      <a:pt x="244" y="1358"/>
                    </a:lnTo>
                    <a:lnTo>
                      <a:pt x="276" y="1312"/>
                    </a:lnTo>
                    <a:lnTo>
                      <a:pt x="305" y="1262"/>
                    </a:lnTo>
                    <a:lnTo>
                      <a:pt x="335" y="1209"/>
                    </a:lnTo>
                    <a:lnTo>
                      <a:pt x="362" y="1156"/>
                    </a:lnTo>
                    <a:lnTo>
                      <a:pt x="384" y="1105"/>
                    </a:lnTo>
                    <a:lnTo>
                      <a:pt x="403" y="1051"/>
                    </a:lnTo>
                    <a:lnTo>
                      <a:pt x="419" y="998"/>
                    </a:lnTo>
                    <a:lnTo>
                      <a:pt x="426" y="949"/>
                    </a:lnTo>
                    <a:lnTo>
                      <a:pt x="428" y="901"/>
                    </a:lnTo>
                    <a:lnTo>
                      <a:pt x="422" y="856"/>
                    </a:lnTo>
                    <a:lnTo>
                      <a:pt x="413" y="808"/>
                    </a:lnTo>
                    <a:lnTo>
                      <a:pt x="403" y="761"/>
                    </a:lnTo>
                    <a:lnTo>
                      <a:pt x="392" y="711"/>
                    </a:lnTo>
                    <a:lnTo>
                      <a:pt x="377" y="664"/>
                    </a:lnTo>
                    <a:lnTo>
                      <a:pt x="360" y="614"/>
                    </a:lnTo>
                    <a:lnTo>
                      <a:pt x="343" y="567"/>
                    </a:lnTo>
                    <a:lnTo>
                      <a:pt x="324" y="517"/>
                    </a:lnTo>
                    <a:lnTo>
                      <a:pt x="303" y="468"/>
                    </a:lnTo>
                    <a:lnTo>
                      <a:pt x="278" y="420"/>
                    </a:lnTo>
                    <a:lnTo>
                      <a:pt x="253" y="371"/>
                    </a:lnTo>
                    <a:lnTo>
                      <a:pt x="228" y="323"/>
                    </a:lnTo>
                    <a:lnTo>
                      <a:pt x="200" y="276"/>
                    </a:lnTo>
                    <a:lnTo>
                      <a:pt x="173" y="228"/>
                    </a:lnTo>
                    <a:lnTo>
                      <a:pt x="143" y="182"/>
                    </a:lnTo>
                    <a:lnTo>
                      <a:pt x="113" y="139"/>
                    </a:lnTo>
                    <a:lnTo>
                      <a:pt x="114" y="143"/>
                    </a:lnTo>
                    <a:lnTo>
                      <a:pt x="122" y="160"/>
                    </a:lnTo>
                    <a:lnTo>
                      <a:pt x="132" y="186"/>
                    </a:lnTo>
                    <a:lnTo>
                      <a:pt x="145" y="222"/>
                    </a:lnTo>
                    <a:lnTo>
                      <a:pt x="158" y="266"/>
                    </a:lnTo>
                    <a:lnTo>
                      <a:pt x="175" y="314"/>
                    </a:lnTo>
                    <a:lnTo>
                      <a:pt x="194" y="369"/>
                    </a:lnTo>
                    <a:lnTo>
                      <a:pt x="213" y="430"/>
                    </a:lnTo>
                    <a:lnTo>
                      <a:pt x="230" y="492"/>
                    </a:lnTo>
                    <a:lnTo>
                      <a:pt x="249" y="557"/>
                    </a:lnTo>
                    <a:lnTo>
                      <a:pt x="266" y="622"/>
                    </a:lnTo>
                    <a:lnTo>
                      <a:pt x="282" y="688"/>
                    </a:lnTo>
                    <a:lnTo>
                      <a:pt x="295" y="753"/>
                    </a:lnTo>
                    <a:lnTo>
                      <a:pt x="305" y="816"/>
                    </a:lnTo>
                    <a:lnTo>
                      <a:pt x="312" y="873"/>
                    </a:lnTo>
                    <a:lnTo>
                      <a:pt x="314" y="930"/>
                    </a:lnTo>
                    <a:lnTo>
                      <a:pt x="310" y="979"/>
                    </a:lnTo>
                    <a:lnTo>
                      <a:pt x="303" y="1030"/>
                    </a:lnTo>
                    <a:lnTo>
                      <a:pt x="287" y="1080"/>
                    </a:lnTo>
                    <a:lnTo>
                      <a:pt x="272" y="1127"/>
                    </a:lnTo>
                    <a:lnTo>
                      <a:pt x="251" y="1173"/>
                    </a:lnTo>
                    <a:lnTo>
                      <a:pt x="228" y="1217"/>
                    </a:lnTo>
                    <a:lnTo>
                      <a:pt x="204" y="1257"/>
                    </a:lnTo>
                    <a:lnTo>
                      <a:pt x="179" y="1297"/>
                    </a:lnTo>
                    <a:lnTo>
                      <a:pt x="154" y="1331"/>
                    </a:lnTo>
                    <a:lnTo>
                      <a:pt x="130" y="1363"/>
                    </a:lnTo>
                    <a:lnTo>
                      <a:pt x="107" y="1392"/>
                    </a:lnTo>
                    <a:lnTo>
                      <a:pt x="88" y="1415"/>
                    </a:lnTo>
                    <a:lnTo>
                      <a:pt x="69" y="1434"/>
                    </a:lnTo>
                    <a:lnTo>
                      <a:pt x="57" y="1447"/>
                    </a:lnTo>
                    <a:lnTo>
                      <a:pt x="48" y="1456"/>
                    </a:lnTo>
                    <a:lnTo>
                      <a:pt x="46" y="1460"/>
                    </a:lnTo>
                    <a:lnTo>
                      <a:pt x="12" y="1407"/>
                    </a:lnTo>
                    <a:lnTo>
                      <a:pt x="14" y="1403"/>
                    </a:lnTo>
                    <a:lnTo>
                      <a:pt x="23" y="1396"/>
                    </a:lnTo>
                    <a:lnTo>
                      <a:pt x="35" y="1382"/>
                    </a:lnTo>
                    <a:lnTo>
                      <a:pt x="54" y="1365"/>
                    </a:lnTo>
                    <a:lnTo>
                      <a:pt x="73" y="1344"/>
                    </a:lnTo>
                    <a:lnTo>
                      <a:pt x="95" y="1320"/>
                    </a:lnTo>
                    <a:lnTo>
                      <a:pt x="120" y="1291"/>
                    </a:lnTo>
                    <a:lnTo>
                      <a:pt x="145" y="1259"/>
                    </a:lnTo>
                    <a:lnTo>
                      <a:pt x="170" y="1224"/>
                    </a:lnTo>
                    <a:lnTo>
                      <a:pt x="194" y="1188"/>
                    </a:lnTo>
                    <a:lnTo>
                      <a:pt x="215" y="1148"/>
                    </a:lnTo>
                    <a:lnTo>
                      <a:pt x="236" y="1108"/>
                    </a:lnTo>
                    <a:lnTo>
                      <a:pt x="251" y="1065"/>
                    </a:lnTo>
                    <a:lnTo>
                      <a:pt x="263" y="1023"/>
                    </a:lnTo>
                    <a:lnTo>
                      <a:pt x="270" y="979"/>
                    </a:lnTo>
                    <a:lnTo>
                      <a:pt x="272" y="935"/>
                    </a:lnTo>
                    <a:lnTo>
                      <a:pt x="266" y="886"/>
                    </a:lnTo>
                    <a:lnTo>
                      <a:pt x="259" y="827"/>
                    </a:lnTo>
                    <a:lnTo>
                      <a:pt x="247" y="761"/>
                    </a:lnTo>
                    <a:lnTo>
                      <a:pt x="232" y="688"/>
                    </a:lnTo>
                    <a:lnTo>
                      <a:pt x="213" y="612"/>
                    </a:lnTo>
                    <a:lnTo>
                      <a:pt x="196" y="534"/>
                    </a:lnTo>
                    <a:lnTo>
                      <a:pt x="175" y="454"/>
                    </a:lnTo>
                    <a:lnTo>
                      <a:pt x="156" y="378"/>
                    </a:lnTo>
                    <a:lnTo>
                      <a:pt x="133" y="302"/>
                    </a:lnTo>
                    <a:lnTo>
                      <a:pt x="114" y="232"/>
                    </a:lnTo>
                    <a:lnTo>
                      <a:pt x="97" y="167"/>
                    </a:lnTo>
                    <a:lnTo>
                      <a:pt x="80" y="112"/>
                    </a:lnTo>
                    <a:lnTo>
                      <a:pt x="67" y="65"/>
                    </a:lnTo>
                    <a:lnTo>
                      <a:pt x="55" y="28"/>
                    </a:lnTo>
                    <a:lnTo>
                      <a:pt x="50" y="6"/>
                    </a:lnTo>
                    <a:lnTo>
                      <a:pt x="48" y="0"/>
                    </a:lnTo>
                    <a:lnTo>
                      <a:pt x="367" y="475"/>
                    </a:lnTo>
                    <a:lnTo>
                      <a:pt x="369" y="479"/>
                    </a:lnTo>
                    <a:lnTo>
                      <a:pt x="373" y="494"/>
                    </a:lnTo>
                    <a:lnTo>
                      <a:pt x="382" y="515"/>
                    </a:lnTo>
                    <a:lnTo>
                      <a:pt x="394" y="546"/>
                    </a:lnTo>
                    <a:lnTo>
                      <a:pt x="405" y="582"/>
                    </a:lnTo>
                    <a:lnTo>
                      <a:pt x="417" y="624"/>
                    </a:lnTo>
                    <a:lnTo>
                      <a:pt x="432" y="669"/>
                    </a:lnTo>
                    <a:lnTo>
                      <a:pt x="445" y="719"/>
                    </a:lnTo>
                    <a:lnTo>
                      <a:pt x="457" y="770"/>
                    </a:lnTo>
                    <a:lnTo>
                      <a:pt x="466" y="823"/>
                    </a:lnTo>
                    <a:lnTo>
                      <a:pt x="474" y="875"/>
                    </a:lnTo>
                    <a:lnTo>
                      <a:pt x="479" y="928"/>
                    </a:lnTo>
                    <a:lnTo>
                      <a:pt x="479" y="977"/>
                    </a:lnTo>
                    <a:lnTo>
                      <a:pt x="476" y="1027"/>
                    </a:lnTo>
                    <a:lnTo>
                      <a:pt x="468" y="1070"/>
                    </a:lnTo>
                    <a:lnTo>
                      <a:pt x="455" y="1110"/>
                    </a:lnTo>
                    <a:lnTo>
                      <a:pt x="438" y="1146"/>
                    </a:lnTo>
                    <a:lnTo>
                      <a:pt x="419" y="1183"/>
                    </a:lnTo>
                    <a:lnTo>
                      <a:pt x="400" y="1221"/>
                    </a:lnTo>
                    <a:lnTo>
                      <a:pt x="381" y="1257"/>
                    </a:lnTo>
                    <a:lnTo>
                      <a:pt x="360" y="1293"/>
                    </a:lnTo>
                    <a:lnTo>
                      <a:pt x="339" y="1327"/>
                    </a:lnTo>
                    <a:lnTo>
                      <a:pt x="320" y="1361"/>
                    </a:lnTo>
                    <a:lnTo>
                      <a:pt x="303" y="1392"/>
                    </a:lnTo>
                    <a:lnTo>
                      <a:pt x="284" y="1420"/>
                    </a:lnTo>
                    <a:lnTo>
                      <a:pt x="266" y="1447"/>
                    </a:lnTo>
                    <a:lnTo>
                      <a:pt x="251" y="1470"/>
                    </a:lnTo>
                    <a:lnTo>
                      <a:pt x="240" y="1489"/>
                    </a:lnTo>
                    <a:lnTo>
                      <a:pt x="228" y="1504"/>
                    </a:lnTo>
                    <a:lnTo>
                      <a:pt x="221" y="1517"/>
                    </a:lnTo>
                    <a:lnTo>
                      <a:pt x="215" y="1525"/>
                    </a:lnTo>
                    <a:lnTo>
                      <a:pt x="213" y="1529"/>
                    </a:lnTo>
                    <a:lnTo>
                      <a:pt x="221" y="1618"/>
                    </a:lnTo>
                    <a:lnTo>
                      <a:pt x="12" y="1818"/>
                    </a:lnTo>
                    <a:lnTo>
                      <a:pt x="0" y="1782"/>
                    </a:lnTo>
                    <a:lnTo>
                      <a:pt x="0" y="17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89" name="Freeform 205"/>
              <p:cNvSpPr>
                <a:spLocks/>
              </p:cNvSpPr>
              <p:nvPr/>
            </p:nvSpPr>
            <p:spPr bwMode="auto">
              <a:xfrm>
                <a:off x="5120" y="1969"/>
                <a:ext cx="126" cy="207"/>
              </a:xfrm>
              <a:custGeom>
                <a:avLst/>
                <a:gdLst>
                  <a:gd name="T0" fmla="*/ 0 w 251"/>
                  <a:gd name="T1" fmla="*/ 381 h 413"/>
                  <a:gd name="T2" fmla="*/ 0 w 251"/>
                  <a:gd name="T3" fmla="*/ 379 h 413"/>
                  <a:gd name="T4" fmla="*/ 4 w 251"/>
                  <a:gd name="T5" fmla="*/ 377 h 413"/>
                  <a:gd name="T6" fmla="*/ 10 w 251"/>
                  <a:gd name="T7" fmla="*/ 371 h 413"/>
                  <a:gd name="T8" fmla="*/ 19 w 251"/>
                  <a:gd name="T9" fmla="*/ 365 h 413"/>
                  <a:gd name="T10" fmla="*/ 29 w 251"/>
                  <a:gd name="T11" fmla="*/ 354 h 413"/>
                  <a:gd name="T12" fmla="*/ 42 w 251"/>
                  <a:gd name="T13" fmla="*/ 341 h 413"/>
                  <a:gd name="T14" fmla="*/ 55 w 251"/>
                  <a:gd name="T15" fmla="*/ 326 h 413"/>
                  <a:gd name="T16" fmla="*/ 70 w 251"/>
                  <a:gd name="T17" fmla="*/ 308 h 413"/>
                  <a:gd name="T18" fmla="*/ 88 w 251"/>
                  <a:gd name="T19" fmla="*/ 284 h 413"/>
                  <a:gd name="T20" fmla="*/ 107 w 251"/>
                  <a:gd name="T21" fmla="*/ 259 h 413"/>
                  <a:gd name="T22" fmla="*/ 124 w 251"/>
                  <a:gd name="T23" fmla="*/ 227 h 413"/>
                  <a:gd name="T24" fmla="*/ 145 w 251"/>
                  <a:gd name="T25" fmla="*/ 192 h 413"/>
                  <a:gd name="T26" fmla="*/ 166 w 251"/>
                  <a:gd name="T27" fmla="*/ 153 h 413"/>
                  <a:gd name="T28" fmla="*/ 188 w 251"/>
                  <a:gd name="T29" fmla="*/ 107 h 413"/>
                  <a:gd name="T30" fmla="*/ 211 w 251"/>
                  <a:gd name="T31" fmla="*/ 56 h 413"/>
                  <a:gd name="T32" fmla="*/ 236 w 251"/>
                  <a:gd name="T33" fmla="*/ 0 h 413"/>
                  <a:gd name="T34" fmla="*/ 251 w 251"/>
                  <a:gd name="T35" fmla="*/ 80 h 413"/>
                  <a:gd name="T36" fmla="*/ 249 w 251"/>
                  <a:gd name="T37" fmla="*/ 82 h 413"/>
                  <a:gd name="T38" fmla="*/ 243 w 251"/>
                  <a:gd name="T39" fmla="*/ 92 h 413"/>
                  <a:gd name="T40" fmla="*/ 238 w 251"/>
                  <a:gd name="T41" fmla="*/ 103 h 413"/>
                  <a:gd name="T42" fmla="*/ 228 w 251"/>
                  <a:gd name="T43" fmla="*/ 120 h 413"/>
                  <a:gd name="T44" fmla="*/ 217 w 251"/>
                  <a:gd name="T45" fmla="*/ 139 h 413"/>
                  <a:gd name="T46" fmla="*/ 205 w 251"/>
                  <a:gd name="T47" fmla="*/ 164 h 413"/>
                  <a:gd name="T48" fmla="*/ 190 w 251"/>
                  <a:gd name="T49" fmla="*/ 187 h 413"/>
                  <a:gd name="T50" fmla="*/ 175 w 251"/>
                  <a:gd name="T51" fmla="*/ 215 h 413"/>
                  <a:gd name="T52" fmla="*/ 158 w 251"/>
                  <a:gd name="T53" fmla="*/ 242 h 413"/>
                  <a:gd name="T54" fmla="*/ 141 w 251"/>
                  <a:gd name="T55" fmla="*/ 270 h 413"/>
                  <a:gd name="T56" fmla="*/ 122 w 251"/>
                  <a:gd name="T57" fmla="*/ 297 h 413"/>
                  <a:gd name="T58" fmla="*/ 105 w 251"/>
                  <a:gd name="T59" fmla="*/ 326 h 413"/>
                  <a:gd name="T60" fmla="*/ 82 w 251"/>
                  <a:gd name="T61" fmla="*/ 350 h 413"/>
                  <a:gd name="T62" fmla="*/ 65 w 251"/>
                  <a:gd name="T63" fmla="*/ 373 h 413"/>
                  <a:gd name="T64" fmla="*/ 44 w 251"/>
                  <a:gd name="T65" fmla="*/ 394 h 413"/>
                  <a:gd name="T66" fmla="*/ 25 w 251"/>
                  <a:gd name="T67" fmla="*/ 413 h 413"/>
                  <a:gd name="T68" fmla="*/ 0 w 251"/>
                  <a:gd name="T69" fmla="*/ 381 h 413"/>
                  <a:gd name="T70" fmla="*/ 0 w 251"/>
                  <a:gd name="T7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413">
                    <a:moveTo>
                      <a:pt x="0" y="381"/>
                    </a:moveTo>
                    <a:lnTo>
                      <a:pt x="0" y="379"/>
                    </a:lnTo>
                    <a:lnTo>
                      <a:pt x="4" y="377"/>
                    </a:lnTo>
                    <a:lnTo>
                      <a:pt x="10" y="371"/>
                    </a:lnTo>
                    <a:lnTo>
                      <a:pt x="19" y="365"/>
                    </a:lnTo>
                    <a:lnTo>
                      <a:pt x="29" y="354"/>
                    </a:lnTo>
                    <a:lnTo>
                      <a:pt x="42" y="341"/>
                    </a:lnTo>
                    <a:lnTo>
                      <a:pt x="55" y="326"/>
                    </a:lnTo>
                    <a:lnTo>
                      <a:pt x="70" y="308"/>
                    </a:lnTo>
                    <a:lnTo>
                      <a:pt x="88" y="284"/>
                    </a:lnTo>
                    <a:lnTo>
                      <a:pt x="107" y="259"/>
                    </a:lnTo>
                    <a:lnTo>
                      <a:pt x="124" y="227"/>
                    </a:lnTo>
                    <a:lnTo>
                      <a:pt x="145" y="192"/>
                    </a:lnTo>
                    <a:lnTo>
                      <a:pt x="166" y="153"/>
                    </a:lnTo>
                    <a:lnTo>
                      <a:pt x="188" y="107"/>
                    </a:lnTo>
                    <a:lnTo>
                      <a:pt x="211" y="56"/>
                    </a:lnTo>
                    <a:lnTo>
                      <a:pt x="236" y="0"/>
                    </a:lnTo>
                    <a:lnTo>
                      <a:pt x="251" y="80"/>
                    </a:lnTo>
                    <a:lnTo>
                      <a:pt x="249" y="82"/>
                    </a:lnTo>
                    <a:lnTo>
                      <a:pt x="243" y="92"/>
                    </a:lnTo>
                    <a:lnTo>
                      <a:pt x="238" y="103"/>
                    </a:lnTo>
                    <a:lnTo>
                      <a:pt x="228" y="120"/>
                    </a:lnTo>
                    <a:lnTo>
                      <a:pt x="217" y="139"/>
                    </a:lnTo>
                    <a:lnTo>
                      <a:pt x="205" y="164"/>
                    </a:lnTo>
                    <a:lnTo>
                      <a:pt x="190" y="187"/>
                    </a:lnTo>
                    <a:lnTo>
                      <a:pt x="175" y="215"/>
                    </a:lnTo>
                    <a:lnTo>
                      <a:pt x="158" y="242"/>
                    </a:lnTo>
                    <a:lnTo>
                      <a:pt x="141" y="270"/>
                    </a:lnTo>
                    <a:lnTo>
                      <a:pt x="122" y="297"/>
                    </a:lnTo>
                    <a:lnTo>
                      <a:pt x="105" y="326"/>
                    </a:lnTo>
                    <a:lnTo>
                      <a:pt x="82" y="350"/>
                    </a:lnTo>
                    <a:lnTo>
                      <a:pt x="65" y="373"/>
                    </a:lnTo>
                    <a:lnTo>
                      <a:pt x="44" y="394"/>
                    </a:lnTo>
                    <a:lnTo>
                      <a:pt x="25" y="413"/>
                    </a:lnTo>
                    <a:lnTo>
                      <a:pt x="0" y="381"/>
                    </a:lnTo>
                    <a:lnTo>
                      <a:pt x="0" y="3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0" name="Freeform 206"/>
              <p:cNvSpPr>
                <a:spLocks/>
              </p:cNvSpPr>
              <p:nvPr/>
            </p:nvSpPr>
            <p:spPr bwMode="auto">
              <a:xfrm>
                <a:off x="5270" y="1423"/>
                <a:ext cx="76" cy="444"/>
              </a:xfrm>
              <a:custGeom>
                <a:avLst/>
                <a:gdLst>
                  <a:gd name="T0" fmla="*/ 38 w 152"/>
                  <a:gd name="T1" fmla="*/ 0 h 888"/>
                  <a:gd name="T2" fmla="*/ 0 w 152"/>
                  <a:gd name="T3" fmla="*/ 291 h 888"/>
                  <a:gd name="T4" fmla="*/ 87 w 152"/>
                  <a:gd name="T5" fmla="*/ 635 h 888"/>
                  <a:gd name="T6" fmla="*/ 5 w 152"/>
                  <a:gd name="T7" fmla="*/ 858 h 888"/>
                  <a:gd name="T8" fmla="*/ 24 w 152"/>
                  <a:gd name="T9" fmla="*/ 888 h 888"/>
                  <a:gd name="T10" fmla="*/ 152 w 152"/>
                  <a:gd name="T11" fmla="*/ 536 h 888"/>
                  <a:gd name="T12" fmla="*/ 38 w 152"/>
                  <a:gd name="T13" fmla="*/ 0 h 888"/>
                  <a:gd name="T14" fmla="*/ 38 w 152"/>
                  <a:gd name="T15" fmla="*/ 0 h 8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888">
                    <a:moveTo>
                      <a:pt x="38" y="0"/>
                    </a:moveTo>
                    <a:lnTo>
                      <a:pt x="0" y="291"/>
                    </a:lnTo>
                    <a:lnTo>
                      <a:pt x="87" y="635"/>
                    </a:lnTo>
                    <a:lnTo>
                      <a:pt x="5" y="858"/>
                    </a:lnTo>
                    <a:lnTo>
                      <a:pt x="24" y="888"/>
                    </a:lnTo>
                    <a:lnTo>
                      <a:pt x="152" y="536"/>
                    </a:lnTo>
                    <a:lnTo>
                      <a:pt x="38" y="0"/>
                    </a:lnTo>
                    <a:lnTo>
                      <a:pt x="38" y="0"/>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1" name="Freeform 207"/>
              <p:cNvSpPr>
                <a:spLocks/>
              </p:cNvSpPr>
              <p:nvPr/>
            </p:nvSpPr>
            <p:spPr bwMode="auto">
              <a:xfrm>
                <a:off x="5242" y="1634"/>
                <a:ext cx="62" cy="136"/>
              </a:xfrm>
              <a:custGeom>
                <a:avLst/>
                <a:gdLst>
                  <a:gd name="T0" fmla="*/ 103 w 124"/>
                  <a:gd name="T1" fmla="*/ 0 h 272"/>
                  <a:gd name="T2" fmla="*/ 0 w 124"/>
                  <a:gd name="T3" fmla="*/ 244 h 272"/>
                  <a:gd name="T4" fmla="*/ 12 w 124"/>
                  <a:gd name="T5" fmla="*/ 272 h 272"/>
                  <a:gd name="T6" fmla="*/ 124 w 124"/>
                  <a:gd name="T7" fmla="*/ 33 h 272"/>
                  <a:gd name="T8" fmla="*/ 103 w 124"/>
                  <a:gd name="T9" fmla="*/ 0 h 272"/>
                  <a:gd name="T10" fmla="*/ 103 w 124"/>
                  <a:gd name="T11" fmla="*/ 0 h 272"/>
                </a:gdLst>
                <a:ahLst/>
                <a:cxnLst>
                  <a:cxn ang="0">
                    <a:pos x="T0" y="T1"/>
                  </a:cxn>
                  <a:cxn ang="0">
                    <a:pos x="T2" y="T3"/>
                  </a:cxn>
                  <a:cxn ang="0">
                    <a:pos x="T4" y="T5"/>
                  </a:cxn>
                  <a:cxn ang="0">
                    <a:pos x="T6" y="T7"/>
                  </a:cxn>
                  <a:cxn ang="0">
                    <a:pos x="T8" y="T9"/>
                  </a:cxn>
                  <a:cxn ang="0">
                    <a:pos x="T10" y="T11"/>
                  </a:cxn>
                </a:cxnLst>
                <a:rect l="0" t="0" r="r" b="b"/>
                <a:pathLst>
                  <a:path w="124" h="272">
                    <a:moveTo>
                      <a:pt x="103" y="0"/>
                    </a:moveTo>
                    <a:lnTo>
                      <a:pt x="0" y="244"/>
                    </a:lnTo>
                    <a:lnTo>
                      <a:pt x="12" y="272"/>
                    </a:lnTo>
                    <a:lnTo>
                      <a:pt x="124" y="33"/>
                    </a:lnTo>
                    <a:lnTo>
                      <a:pt x="103" y="0"/>
                    </a:lnTo>
                    <a:lnTo>
                      <a:pt x="1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2" name="Freeform 208"/>
              <p:cNvSpPr>
                <a:spLocks/>
              </p:cNvSpPr>
              <p:nvPr/>
            </p:nvSpPr>
            <p:spPr bwMode="auto">
              <a:xfrm>
                <a:off x="5246" y="1790"/>
                <a:ext cx="82" cy="375"/>
              </a:xfrm>
              <a:custGeom>
                <a:avLst/>
                <a:gdLst>
                  <a:gd name="T0" fmla="*/ 2 w 163"/>
                  <a:gd name="T1" fmla="*/ 0 h 749"/>
                  <a:gd name="T2" fmla="*/ 163 w 163"/>
                  <a:gd name="T3" fmla="*/ 352 h 749"/>
                  <a:gd name="T4" fmla="*/ 0 w 163"/>
                  <a:gd name="T5" fmla="*/ 749 h 749"/>
                  <a:gd name="T6" fmla="*/ 6 w 163"/>
                  <a:gd name="T7" fmla="*/ 660 h 749"/>
                  <a:gd name="T8" fmla="*/ 105 w 163"/>
                  <a:gd name="T9" fmla="*/ 414 h 749"/>
                  <a:gd name="T10" fmla="*/ 103 w 163"/>
                  <a:gd name="T11" fmla="*/ 411 h 749"/>
                  <a:gd name="T12" fmla="*/ 103 w 163"/>
                  <a:gd name="T13" fmla="*/ 405 h 749"/>
                  <a:gd name="T14" fmla="*/ 99 w 163"/>
                  <a:gd name="T15" fmla="*/ 395 h 749"/>
                  <a:gd name="T16" fmla="*/ 97 w 163"/>
                  <a:gd name="T17" fmla="*/ 384 h 749"/>
                  <a:gd name="T18" fmla="*/ 95 w 163"/>
                  <a:gd name="T19" fmla="*/ 367 h 749"/>
                  <a:gd name="T20" fmla="*/ 91 w 163"/>
                  <a:gd name="T21" fmla="*/ 350 h 749"/>
                  <a:gd name="T22" fmla="*/ 87 w 163"/>
                  <a:gd name="T23" fmla="*/ 331 h 749"/>
                  <a:gd name="T24" fmla="*/ 84 w 163"/>
                  <a:gd name="T25" fmla="*/ 310 h 749"/>
                  <a:gd name="T26" fmla="*/ 76 w 163"/>
                  <a:gd name="T27" fmla="*/ 289 h 749"/>
                  <a:gd name="T28" fmla="*/ 70 w 163"/>
                  <a:gd name="T29" fmla="*/ 266 h 749"/>
                  <a:gd name="T30" fmla="*/ 63 w 163"/>
                  <a:gd name="T31" fmla="*/ 243 h 749"/>
                  <a:gd name="T32" fmla="*/ 55 w 163"/>
                  <a:gd name="T33" fmla="*/ 222 h 749"/>
                  <a:gd name="T34" fmla="*/ 46 w 163"/>
                  <a:gd name="T35" fmla="*/ 202 h 749"/>
                  <a:gd name="T36" fmla="*/ 36 w 163"/>
                  <a:gd name="T37" fmla="*/ 182 h 749"/>
                  <a:gd name="T38" fmla="*/ 27 w 163"/>
                  <a:gd name="T39" fmla="*/ 165 h 749"/>
                  <a:gd name="T40" fmla="*/ 15 w 163"/>
                  <a:gd name="T41" fmla="*/ 150 h 749"/>
                  <a:gd name="T42" fmla="*/ 2 w 163"/>
                  <a:gd name="T43" fmla="*/ 0 h 749"/>
                  <a:gd name="T44" fmla="*/ 2 w 163"/>
                  <a:gd name="T45"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749">
                    <a:moveTo>
                      <a:pt x="2" y="0"/>
                    </a:moveTo>
                    <a:lnTo>
                      <a:pt x="163" y="352"/>
                    </a:lnTo>
                    <a:lnTo>
                      <a:pt x="0" y="749"/>
                    </a:lnTo>
                    <a:lnTo>
                      <a:pt x="6" y="660"/>
                    </a:lnTo>
                    <a:lnTo>
                      <a:pt x="105" y="414"/>
                    </a:lnTo>
                    <a:lnTo>
                      <a:pt x="103" y="411"/>
                    </a:lnTo>
                    <a:lnTo>
                      <a:pt x="103" y="405"/>
                    </a:lnTo>
                    <a:lnTo>
                      <a:pt x="99" y="395"/>
                    </a:lnTo>
                    <a:lnTo>
                      <a:pt x="97" y="384"/>
                    </a:lnTo>
                    <a:lnTo>
                      <a:pt x="95" y="367"/>
                    </a:lnTo>
                    <a:lnTo>
                      <a:pt x="91" y="350"/>
                    </a:lnTo>
                    <a:lnTo>
                      <a:pt x="87" y="331"/>
                    </a:lnTo>
                    <a:lnTo>
                      <a:pt x="84" y="310"/>
                    </a:lnTo>
                    <a:lnTo>
                      <a:pt x="76" y="289"/>
                    </a:lnTo>
                    <a:lnTo>
                      <a:pt x="70" y="266"/>
                    </a:lnTo>
                    <a:lnTo>
                      <a:pt x="63" y="243"/>
                    </a:lnTo>
                    <a:lnTo>
                      <a:pt x="55" y="222"/>
                    </a:lnTo>
                    <a:lnTo>
                      <a:pt x="46" y="202"/>
                    </a:lnTo>
                    <a:lnTo>
                      <a:pt x="36" y="182"/>
                    </a:lnTo>
                    <a:lnTo>
                      <a:pt x="27" y="165"/>
                    </a:lnTo>
                    <a:lnTo>
                      <a:pt x="15" y="150"/>
                    </a:lnTo>
                    <a:lnTo>
                      <a:pt x="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3" name="Freeform 209"/>
              <p:cNvSpPr>
                <a:spLocks/>
              </p:cNvSpPr>
              <p:nvPr/>
            </p:nvSpPr>
            <p:spPr bwMode="auto">
              <a:xfrm>
                <a:off x="4994" y="1728"/>
                <a:ext cx="111" cy="249"/>
              </a:xfrm>
              <a:custGeom>
                <a:avLst/>
                <a:gdLst>
                  <a:gd name="T0" fmla="*/ 0 w 223"/>
                  <a:gd name="T1" fmla="*/ 447 h 499"/>
                  <a:gd name="T2" fmla="*/ 99 w 223"/>
                  <a:gd name="T3" fmla="*/ 339 h 499"/>
                  <a:gd name="T4" fmla="*/ 105 w 223"/>
                  <a:gd name="T5" fmla="*/ 213 h 499"/>
                  <a:gd name="T6" fmla="*/ 179 w 223"/>
                  <a:gd name="T7" fmla="*/ 0 h 499"/>
                  <a:gd name="T8" fmla="*/ 223 w 223"/>
                  <a:gd name="T9" fmla="*/ 44 h 499"/>
                  <a:gd name="T10" fmla="*/ 187 w 223"/>
                  <a:gd name="T11" fmla="*/ 107 h 499"/>
                  <a:gd name="T12" fmla="*/ 211 w 223"/>
                  <a:gd name="T13" fmla="*/ 170 h 499"/>
                  <a:gd name="T14" fmla="*/ 223 w 223"/>
                  <a:gd name="T15" fmla="*/ 208 h 499"/>
                  <a:gd name="T16" fmla="*/ 10 w 223"/>
                  <a:gd name="T17" fmla="*/ 499 h 499"/>
                  <a:gd name="T18" fmla="*/ 0 w 223"/>
                  <a:gd name="T19" fmla="*/ 447 h 499"/>
                  <a:gd name="T20" fmla="*/ 0 w 223"/>
                  <a:gd name="T21" fmla="*/ 447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499">
                    <a:moveTo>
                      <a:pt x="0" y="447"/>
                    </a:moveTo>
                    <a:lnTo>
                      <a:pt x="99" y="339"/>
                    </a:lnTo>
                    <a:lnTo>
                      <a:pt x="105" y="213"/>
                    </a:lnTo>
                    <a:lnTo>
                      <a:pt x="179" y="0"/>
                    </a:lnTo>
                    <a:lnTo>
                      <a:pt x="223" y="44"/>
                    </a:lnTo>
                    <a:lnTo>
                      <a:pt x="187" y="107"/>
                    </a:lnTo>
                    <a:lnTo>
                      <a:pt x="211" y="170"/>
                    </a:lnTo>
                    <a:lnTo>
                      <a:pt x="223" y="208"/>
                    </a:lnTo>
                    <a:lnTo>
                      <a:pt x="10" y="499"/>
                    </a:lnTo>
                    <a:lnTo>
                      <a:pt x="0" y="447"/>
                    </a:lnTo>
                    <a:lnTo>
                      <a:pt x="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4" name="Freeform 210"/>
              <p:cNvSpPr>
                <a:spLocks/>
              </p:cNvSpPr>
              <p:nvPr/>
            </p:nvSpPr>
            <p:spPr bwMode="auto">
              <a:xfrm>
                <a:off x="5009" y="1774"/>
                <a:ext cx="141" cy="307"/>
              </a:xfrm>
              <a:custGeom>
                <a:avLst/>
                <a:gdLst>
                  <a:gd name="T0" fmla="*/ 0 w 281"/>
                  <a:gd name="T1" fmla="*/ 477 h 614"/>
                  <a:gd name="T2" fmla="*/ 61 w 281"/>
                  <a:gd name="T3" fmla="*/ 465 h 614"/>
                  <a:gd name="T4" fmla="*/ 40 w 281"/>
                  <a:gd name="T5" fmla="*/ 412 h 614"/>
                  <a:gd name="T6" fmla="*/ 97 w 281"/>
                  <a:gd name="T7" fmla="*/ 389 h 614"/>
                  <a:gd name="T8" fmla="*/ 91 w 281"/>
                  <a:gd name="T9" fmla="*/ 332 h 614"/>
                  <a:gd name="T10" fmla="*/ 254 w 281"/>
                  <a:gd name="T11" fmla="*/ 41 h 614"/>
                  <a:gd name="T12" fmla="*/ 254 w 281"/>
                  <a:gd name="T13" fmla="*/ 0 h 614"/>
                  <a:gd name="T14" fmla="*/ 281 w 281"/>
                  <a:gd name="T15" fmla="*/ 7 h 614"/>
                  <a:gd name="T16" fmla="*/ 256 w 281"/>
                  <a:gd name="T17" fmla="*/ 129 h 614"/>
                  <a:gd name="T18" fmla="*/ 59 w 281"/>
                  <a:gd name="T19" fmla="*/ 614 h 614"/>
                  <a:gd name="T20" fmla="*/ 0 w 281"/>
                  <a:gd name="T21" fmla="*/ 477 h 614"/>
                  <a:gd name="T22" fmla="*/ 0 w 281"/>
                  <a:gd name="T23" fmla="*/ 477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614">
                    <a:moveTo>
                      <a:pt x="0" y="477"/>
                    </a:moveTo>
                    <a:lnTo>
                      <a:pt x="61" y="465"/>
                    </a:lnTo>
                    <a:lnTo>
                      <a:pt x="40" y="412"/>
                    </a:lnTo>
                    <a:lnTo>
                      <a:pt x="97" y="389"/>
                    </a:lnTo>
                    <a:lnTo>
                      <a:pt x="91" y="332"/>
                    </a:lnTo>
                    <a:lnTo>
                      <a:pt x="254" y="41"/>
                    </a:lnTo>
                    <a:lnTo>
                      <a:pt x="254" y="0"/>
                    </a:lnTo>
                    <a:lnTo>
                      <a:pt x="281" y="7"/>
                    </a:lnTo>
                    <a:lnTo>
                      <a:pt x="256" y="129"/>
                    </a:lnTo>
                    <a:lnTo>
                      <a:pt x="59" y="614"/>
                    </a:lnTo>
                    <a:lnTo>
                      <a:pt x="0" y="477"/>
                    </a:lnTo>
                    <a:lnTo>
                      <a:pt x="0" y="477"/>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5" name="Freeform 211"/>
              <p:cNvSpPr>
                <a:spLocks/>
              </p:cNvSpPr>
              <p:nvPr/>
            </p:nvSpPr>
            <p:spPr bwMode="auto">
              <a:xfrm>
                <a:off x="5094" y="1860"/>
                <a:ext cx="74" cy="53"/>
              </a:xfrm>
              <a:custGeom>
                <a:avLst/>
                <a:gdLst>
                  <a:gd name="T0" fmla="*/ 0 w 146"/>
                  <a:gd name="T1" fmla="*/ 106 h 106"/>
                  <a:gd name="T2" fmla="*/ 146 w 146"/>
                  <a:gd name="T3" fmla="*/ 63 h 106"/>
                  <a:gd name="T4" fmla="*/ 142 w 146"/>
                  <a:gd name="T5" fmla="*/ 0 h 106"/>
                  <a:gd name="T6" fmla="*/ 44 w 146"/>
                  <a:gd name="T7" fmla="*/ 43 h 106"/>
                  <a:gd name="T8" fmla="*/ 0 w 146"/>
                  <a:gd name="T9" fmla="*/ 106 h 106"/>
                  <a:gd name="T10" fmla="*/ 0 w 146"/>
                  <a:gd name="T11" fmla="*/ 106 h 106"/>
                </a:gdLst>
                <a:ahLst/>
                <a:cxnLst>
                  <a:cxn ang="0">
                    <a:pos x="T0" y="T1"/>
                  </a:cxn>
                  <a:cxn ang="0">
                    <a:pos x="T2" y="T3"/>
                  </a:cxn>
                  <a:cxn ang="0">
                    <a:pos x="T4" y="T5"/>
                  </a:cxn>
                  <a:cxn ang="0">
                    <a:pos x="T6" y="T7"/>
                  </a:cxn>
                  <a:cxn ang="0">
                    <a:pos x="T8" y="T9"/>
                  </a:cxn>
                  <a:cxn ang="0">
                    <a:pos x="T10" y="T11"/>
                  </a:cxn>
                </a:cxnLst>
                <a:rect l="0" t="0" r="r" b="b"/>
                <a:pathLst>
                  <a:path w="146" h="106">
                    <a:moveTo>
                      <a:pt x="0" y="106"/>
                    </a:moveTo>
                    <a:lnTo>
                      <a:pt x="146" y="63"/>
                    </a:lnTo>
                    <a:lnTo>
                      <a:pt x="142" y="0"/>
                    </a:lnTo>
                    <a:lnTo>
                      <a:pt x="44" y="43"/>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6" name="Freeform 212"/>
              <p:cNvSpPr>
                <a:spLocks/>
              </p:cNvSpPr>
              <p:nvPr/>
            </p:nvSpPr>
            <p:spPr bwMode="auto">
              <a:xfrm>
                <a:off x="4981" y="1425"/>
                <a:ext cx="70" cy="544"/>
              </a:xfrm>
              <a:custGeom>
                <a:avLst/>
                <a:gdLst>
                  <a:gd name="T0" fmla="*/ 0 w 138"/>
                  <a:gd name="T1" fmla="*/ 1021 h 1087"/>
                  <a:gd name="T2" fmla="*/ 41 w 138"/>
                  <a:gd name="T3" fmla="*/ 943 h 1087"/>
                  <a:gd name="T4" fmla="*/ 0 w 138"/>
                  <a:gd name="T5" fmla="*/ 538 h 1087"/>
                  <a:gd name="T6" fmla="*/ 108 w 138"/>
                  <a:gd name="T7" fmla="*/ 255 h 1087"/>
                  <a:gd name="T8" fmla="*/ 106 w 138"/>
                  <a:gd name="T9" fmla="*/ 0 h 1087"/>
                  <a:gd name="T10" fmla="*/ 117 w 138"/>
                  <a:gd name="T11" fmla="*/ 55 h 1087"/>
                  <a:gd name="T12" fmla="*/ 138 w 138"/>
                  <a:gd name="T13" fmla="*/ 245 h 1087"/>
                  <a:gd name="T14" fmla="*/ 81 w 138"/>
                  <a:gd name="T15" fmla="*/ 547 h 1087"/>
                  <a:gd name="T16" fmla="*/ 135 w 138"/>
                  <a:gd name="T17" fmla="*/ 620 h 1087"/>
                  <a:gd name="T18" fmla="*/ 102 w 138"/>
                  <a:gd name="T19" fmla="*/ 749 h 1087"/>
                  <a:gd name="T20" fmla="*/ 81 w 138"/>
                  <a:gd name="T21" fmla="*/ 914 h 1087"/>
                  <a:gd name="T22" fmla="*/ 5 w 138"/>
                  <a:gd name="T23" fmla="*/ 1087 h 1087"/>
                  <a:gd name="T24" fmla="*/ 0 w 138"/>
                  <a:gd name="T25" fmla="*/ 1021 h 1087"/>
                  <a:gd name="T26" fmla="*/ 0 w 138"/>
                  <a:gd name="T27" fmla="*/ 1021 h 10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087">
                    <a:moveTo>
                      <a:pt x="0" y="1021"/>
                    </a:moveTo>
                    <a:lnTo>
                      <a:pt x="41" y="943"/>
                    </a:lnTo>
                    <a:lnTo>
                      <a:pt x="0" y="538"/>
                    </a:lnTo>
                    <a:lnTo>
                      <a:pt x="108" y="255"/>
                    </a:lnTo>
                    <a:lnTo>
                      <a:pt x="106" y="0"/>
                    </a:lnTo>
                    <a:lnTo>
                      <a:pt x="117" y="55"/>
                    </a:lnTo>
                    <a:lnTo>
                      <a:pt x="138" y="245"/>
                    </a:lnTo>
                    <a:lnTo>
                      <a:pt x="81" y="547"/>
                    </a:lnTo>
                    <a:lnTo>
                      <a:pt x="135" y="620"/>
                    </a:lnTo>
                    <a:lnTo>
                      <a:pt x="102" y="749"/>
                    </a:lnTo>
                    <a:lnTo>
                      <a:pt x="81" y="914"/>
                    </a:lnTo>
                    <a:lnTo>
                      <a:pt x="5" y="1087"/>
                    </a:lnTo>
                    <a:lnTo>
                      <a:pt x="0" y="1021"/>
                    </a:lnTo>
                    <a:lnTo>
                      <a:pt x="0" y="10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7" name="Freeform 213"/>
              <p:cNvSpPr>
                <a:spLocks/>
              </p:cNvSpPr>
              <p:nvPr/>
            </p:nvSpPr>
            <p:spPr bwMode="auto">
              <a:xfrm>
                <a:off x="4950" y="1462"/>
                <a:ext cx="90" cy="201"/>
              </a:xfrm>
              <a:custGeom>
                <a:avLst/>
                <a:gdLst>
                  <a:gd name="T0" fmla="*/ 0 w 180"/>
                  <a:gd name="T1" fmla="*/ 403 h 403"/>
                  <a:gd name="T2" fmla="*/ 180 w 180"/>
                  <a:gd name="T3" fmla="*/ 57 h 403"/>
                  <a:gd name="T4" fmla="*/ 171 w 180"/>
                  <a:gd name="T5" fmla="*/ 0 h 403"/>
                  <a:gd name="T6" fmla="*/ 2 w 180"/>
                  <a:gd name="T7" fmla="*/ 350 h 403"/>
                  <a:gd name="T8" fmla="*/ 0 w 180"/>
                  <a:gd name="T9" fmla="*/ 403 h 403"/>
                  <a:gd name="T10" fmla="*/ 0 w 180"/>
                  <a:gd name="T11" fmla="*/ 403 h 403"/>
                </a:gdLst>
                <a:ahLst/>
                <a:cxnLst>
                  <a:cxn ang="0">
                    <a:pos x="T0" y="T1"/>
                  </a:cxn>
                  <a:cxn ang="0">
                    <a:pos x="T2" y="T3"/>
                  </a:cxn>
                  <a:cxn ang="0">
                    <a:pos x="T4" y="T5"/>
                  </a:cxn>
                  <a:cxn ang="0">
                    <a:pos x="T6" y="T7"/>
                  </a:cxn>
                  <a:cxn ang="0">
                    <a:pos x="T8" y="T9"/>
                  </a:cxn>
                  <a:cxn ang="0">
                    <a:pos x="T10" y="T11"/>
                  </a:cxn>
                </a:cxnLst>
                <a:rect l="0" t="0" r="r" b="b"/>
                <a:pathLst>
                  <a:path w="180" h="403">
                    <a:moveTo>
                      <a:pt x="0" y="403"/>
                    </a:moveTo>
                    <a:lnTo>
                      <a:pt x="180" y="57"/>
                    </a:lnTo>
                    <a:lnTo>
                      <a:pt x="171" y="0"/>
                    </a:lnTo>
                    <a:lnTo>
                      <a:pt x="2" y="350"/>
                    </a:lnTo>
                    <a:lnTo>
                      <a:pt x="0" y="403"/>
                    </a:lnTo>
                    <a:lnTo>
                      <a:pt x="0" y="4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8" name="Freeform 214"/>
              <p:cNvSpPr>
                <a:spLocks/>
              </p:cNvSpPr>
              <p:nvPr/>
            </p:nvSpPr>
            <p:spPr bwMode="auto">
              <a:xfrm>
                <a:off x="4819" y="1293"/>
                <a:ext cx="84" cy="318"/>
              </a:xfrm>
              <a:custGeom>
                <a:avLst/>
                <a:gdLst>
                  <a:gd name="T0" fmla="*/ 169 w 169"/>
                  <a:gd name="T1" fmla="*/ 481 h 635"/>
                  <a:gd name="T2" fmla="*/ 93 w 169"/>
                  <a:gd name="T3" fmla="*/ 374 h 635"/>
                  <a:gd name="T4" fmla="*/ 85 w 169"/>
                  <a:gd name="T5" fmla="*/ 0 h 635"/>
                  <a:gd name="T6" fmla="*/ 0 w 169"/>
                  <a:gd name="T7" fmla="*/ 405 h 635"/>
                  <a:gd name="T8" fmla="*/ 5 w 169"/>
                  <a:gd name="T9" fmla="*/ 528 h 635"/>
                  <a:gd name="T10" fmla="*/ 45 w 169"/>
                  <a:gd name="T11" fmla="*/ 509 h 635"/>
                  <a:gd name="T12" fmla="*/ 62 w 169"/>
                  <a:gd name="T13" fmla="*/ 587 h 635"/>
                  <a:gd name="T14" fmla="*/ 104 w 169"/>
                  <a:gd name="T15" fmla="*/ 564 h 635"/>
                  <a:gd name="T16" fmla="*/ 136 w 169"/>
                  <a:gd name="T17" fmla="*/ 635 h 635"/>
                  <a:gd name="T18" fmla="*/ 169 w 169"/>
                  <a:gd name="T19" fmla="*/ 481 h 635"/>
                  <a:gd name="T20" fmla="*/ 169 w 169"/>
                  <a:gd name="T21" fmla="*/ 481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635">
                    <a:moveTo>
                      <a:pt x="169" y="481"/>
                    </a:moveTo>
                    <a:lnTo>
                      <a:pt x="93" y="374"/>
                    </a:lnTo>
                    <a:lnTo>
                      <a:pt x="85" y="0"/>
                    </a:lnTo>
                    <a:lnTo>
                      <a:pt x="0" y="405"/>
                    </a:lnTo>
                    <a:lnTo>
                      <a:pt x="5" y="528"/>
                    </a:lnTo>
                    <a:lnTo>
                      <a:pt x="45" y="509"/>
                    </a:lnTo>
                    <a:lnTo>
                      <a:pt x="62" y="587"/>
                    </a:lnTo>
                    <a:lnTo>
                      <a:pt x="104" y="564"/>
                    </a:lnTo>
                    <a:lnTo>
                      <a:pt x="136" y="635"/>
                    </a:lnTo>
                    <a:lnTo>
                      <a:pt x="169" y="481"/>
                    </a:lnTo>
                    <a:lnTo>
                      <a:pt x="169" y="4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99" name="Freeform 215"/>
              <p:cNvSpPr>
                <a:spLocks/>
              </p:cNvSpPr>
              <p:nvPr/>
            </p:nvSpPr>
            <p:spPr bwMode="auto">
              <a:xfrm>
                <a:off x="4779" y="1274"/>
                <a:ext cx="95" cy="416"/>
              </a:xfrm>
              <a:custGeom>
                <a:avLst/>
                <a:gdLst>
                  <a:gd name="T0" fmla="*/ 190 w 190"/>
                  <a:gd name="T1" fmla="*/ 771 h 830"/>
                  <a:gd name="T2" fmla="*/ 43 w 190"/>
                  <a:gd name="T3" fmla="*/ 492 h 830"/>
                  <a:gd name="T4" fmla="*/ 165 w 190"/>
                  <a:gd name="T5" fmla="*/ 38 h 830"/>
                  <a:gd name="T6" fmla="*/ 165 w 190"/>
                  <a:gd name="T7" fmla="*/ 0 h 830"/>
                  <a:gd name="T8" fmla="*/ 0 w 190"/>
                  <a:gd name="T9" fmla="*/ 505 h 830"/>
                  <a:gd name="T10" fmla="*/ 173 w 190"/>
                  <a:gd name="T11" fmla="*/ 830 h 830"/>
                  <a:gd name="T12" fmla="*/ 190 w 190"/>
                  <a:gd name="T13" fmla="*/ 771 h 830"/>
                  <a:gd name="T14" fmla="*/ 190 w 190"/>
                  <a:gd name="T15" fmla="*/ 771 h 8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830">
                    <a:moveTo>
                      <a:pt x="190" y="771"/>
                    </a:moveTo>
                    <a:lnTo>
                      <a:pt x="43" y="492"/>
                    </a:lnTo>
                    <a:lnTo>
                      <a:pt x="165" y="38"/>
                    </a:lnTo>
                    <a:lnTo>
                      <a:pt x="165" y="0"/>
                    </a:lnTo>
                    <a:lnTo>
                      <a:pt x="0" y="505"/>
                    </a:lnTo>
                    <a:lnTo>
                      <a:pt x="173" y="830"/>
                    </a:lnTo>
                    <a:lnTo>
                      <a:pt x="190" y="771"/>
                    </a:lnTo>
                    <a:lnTo>
                      <a:pt x="190" y="771"/>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0" name="Freeform 216"/>
              <p:cNvSpPr>
                <a:spLocks/>
              </p:cNvSpPr>
              <p:nvPr/>
            </p:nvSpPr>
            <p:spPr bwMode="auto">
              <a:xfrm>
                <a:off x="5017" y="1634"/>
                <a:ext cx="148" cy="197"/>
              </a:xfrm>
              <a:custGeom>
                <a:avLst/>
                <a:gdLst>
                  <a:gd name="T0" fmla="*/ 146 w 295"/>
                  <a:gd name="T1" fmla="*/ 369 h 396"/>
                  <a:gd name="T2" fmla="*/ 205 w 295"/>
                  <a:gd name="T3" fmla="*/ 289 h 396"/>
                  <a:gd name="T4" fmla="*/ 0 w 295"/>
                  <a:gd name="T5" fmla="*/ 25 h 396"/>
                  <a:gd name="T6" fmla="*/ 6 w 295"/>
                  <a:gd name="T7" fmla="*/ 0 h 396"/>
                  <a:gd name="T8" fmla="*/ 262 w 295"/>
                  <a:gd name="T9" fmla="*/ 122 h 396"/>
                  <a:gd name="T10" fmla="*/ 262 w 295"/>
                  <a:gd name="T11" fmla="*/ 150 h 396"/>
                  <a:gd name="T12" fmla="*/ 66 w 295"/>
                  <a:gd name="T13" fmla="*/ 53 h 396"/>
                  <a:gd name="T14" fmla="*/ 236 w 295"/>
                  <a:gd name="T15" fmla="*/ 257 h 396"/>
                  <a:gd name="T16" fmla="*/ 289 w 295"/>
                  <a:gd name="T17" fmla="*/ 274 h 396"/>
                  <a:gd name="T18" fmla="*/ 295 w 295"/>
                  <a:gd name="T19" fmla="*/ 322 h 396"/>
                  <a:gd name="T20" fmla="*/ 237 w 295"/>
                  <a:gd name="T21" fmla="*/ 323 h 396"/>
                  <a:gd name="T22" fmla="*/ 175 w 295"/>
                  <a:gd name="T23" fmla="*/ 396 h 396"/>
                  <a:gd name="T24" fmla="*/ 146 w 295"/>
                  <a:gd name="T25" fmla="*/ 369 h 396"/>
                  <a:gd name="T26" fmla="*/ 146 w 295"/>
                  <a:gd name="T27" fmla="*/ 36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5" h="396">
                    <a:moveTo>
                      <a:pt x="146" y="369"/>
                    </a:moveTo>
                    <a:lnTo>
                      <a:pt x="205" y="289"/>
                    </a:lnTo>
                    <a:lnTo>
                      <a:pt x="0" y="25"/>
                    </a:lnTo>
                    <a:lnTo>
                      <a:pt x="6" y="0"/>
                    </a:lnTo>
                    <a:lnTo>
                      <a:pt x="262" y="122"/>
                    </a:lnTo>
                    <a:lnTo>
                      <a:pt x="262" y="150"/>
                    </a:lnTo>
                    <a:lnTo>
                      <a:pt x="66" y="53"/>
                    </a:lnTo>
                    <a:lnTo>
                      <a:pt x="236" y="257"/>
                    </a:lnTo>
                    <a:lnTo>
                      <a:pt x="289" y="274"/>
                    </a:lnTo>
                    <a:lnTo>
                      <a:pt x="295" y="322"/>
                    </a:lnTo>
                    <a:lnTo>
                      <a:pt x="237" y="323"/>
                    </a:lnTo>
                    <a:lnTo>
                      <a:pt x="175" y="396"/>
                    </a:lnTo>
                    <a:lnTo>
                      <a:pt x="146" y="369"/>
                    </a:lnTo>
                    <a:lnTo>
                      <a:pt x="146"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1" name="Freeform 217"/>
              <p:cNvSpPr>
                <a:spLocks/>
              </p:cNvSpPr>
              <p:nvPr/>
            </p:nvSpPr>
            <p:spPr bwMode="auto">
              <a:xfrm>
                <a:off x="5094" y="1589"/>
                <a:ext cx="42" cy="95"/>
              </a:xfrm>
              <a:custGeom>
                <a:avLst/>
                <a:gdLst>
                  <a:gd name="T0" fmla="*/ 55 w 83"/>
                  <a:gd name="T1" fmla="*/ 0 h 190"/>
                  <a:gd name="T2" fmla="*/ 0 w 83"/>
                  <a:gd name="T3" fmla="*/ 163 h 190"/>
                  <a:gd name="T4" fmla="*/ 44 w 83"/>
                  <a:gd name="T5" fmla="*/ 190 h 190"/>
                  <a:gd name="T6" fmla="*/ 83 w 83"/>
                  <a:gd name="T7" fmla="*/ 89 h 190"/>
                  <a:gd name="T8" fmla="*/ 55 w 83"/>
                  <a:gd name="T9" fmla="*/ 0 h 190"/>
                  <a:gd name="T10" fmla="*/ 55 w 83"/>
                  <a:gd name="T11" fmla="*/ 0 h 190"/>
                </a:gdLst>
                <a:ahLst/>
                <a:cxnLst>
                  <a:cxn ang="0">
                    <a:pos x="T0" y="T1"/>
                  </a:cxn>
                  <a:cxn ang="0">
                    <a:pos x="T2" y="T3"/>
                  </a:cxn>
                  <a:cxn ang="0">
                    <a:pos x="T4" y="T5"/>
                  </a:cxn>
                  <a:cxn ang="0">
                    <a:pos x="T6" y="T7"/>
                  </a:cxn>
                  <a:cxn ang="0">
                    <a:pos x="T8" y="T9"/>
                  </a:cxn>
                  <a:cxn ang="0">
                    <a:pos x="T10" y="T11"/>
                  </a:cxn>
                </a:cxnLst>
                <a:rect l="0" t="0" r="r" b="b"/>
                <a:pathLst>
                  <a:path w="83" h="190">
                    <a:moveTo>
                      <a:pt x="55" y="0"/>
                    </a:moveTo>
                    <a:lnTo>
                      <a:pt x="0" y="163"/>
                    </a:lnTo>
                    <a:lnTo>
                      <a:pt x="44" y="190"/>
                    </a:lnTo>
                    <a:lnTo>
                      <a:pt x="83" y="89"/>
                    </a:lnTo>
                    <a:lnTo>
                      <a:pt x="55" y="0"/>
                    </a:lnTo>
                    <a:lnTo>
                      <a:pt x="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2" name="Freeform 218"/>
              <p:cNvSpPr>
                <a:spLocks/>
              </p:cNvSpPr>
              <p:nvPr/>
            </p:nvSpPr>
            <p:spPr bwMode="auto">
              <a:xfrm>
                <a:off x="5066" y="1516"/>
                <a:ext cx="35" cy="149"/>
              </a:xfrm>
              <a:custGeom>
                <a:avLst/>
                <a:gdLst>
                  <a:gd name="T0" fmla="*/ 70 w 70"/>
                  <a:gd name="T1" fmla="*/ 35 h 299"/>
                  <a:gd name="T2" fmla="*/ 23 w 70"/>
                  <a:gd name="T3" fmla="*/ 299 h 299"/>
                  <a:gd name="T4" fmla="*/ 0 w 70"/>
                  <a:gd name="T5" fmla="*/ 288 h 299"/>
                  <a:gd name="T6" fmla="*/ 57 w 70"/>
                  <a:gd name="T7" fmla="*/ 0 h 299"/>
                  <a:gd name="T8" fmla="*/ 70 w 70"/>
                  <a:gd name="T9" fmla="*/ 35 h 299"/>
                  <a:gd name="T10" fmla="*/ 70 w 70"/>
                  <a:gd name="T11" fmla="*/ 35 h 299"/>
                </a:gdLst>
                <a:ahLst/>
                <a:cxnLst>
                  <a:cxn ang="0">
                    <a:pos x="T0" y="T1"/>
                  </a:cxn>
                  <a:cxn ang="0">
                    <a:pos x="T2" y="T3"/>
                  </a:cxn>
                  <a:cxn ang="0">
                    <a:pos x="T4" y="T5"/>
                  </a:cxn>
                  <a:cxn ang="0">
                    <a:pos x="T6" y="T7"/>
                  </a:cxn>
                  <a:cxn ang="0">
                    <a:pos x="T8" y="T9"/>
                  </a:cxn>
                  <a:cxn ang="0">
                    <a:pos x="T10" y="T11"/>
                  </a:cxn>
                </a:cxnLst>
                <a:rect l="0" t="0" r="r" b="b"/>
                <a:pathLst>
                  <a:path w="70" h="299">
                    <a:moveTo>
                      <a:pt x="70" y="35"/>
                    </a:moveTo>
                    <a:lnTo>
                      <a:pt x="23" y="299"/>
                    </a:lnTo>
                    <a:lnTo>
                      <a:pt x="0" y="288"/>
                    </a:lnTo>
                    <a:lnTo>
                      <a:pt x="57" y="0"/>
                    </a:lnTo>
                    <a:lnTo>
                      <a:pt x="70" y="35"/>
                    </a:lnTo>
                    <a:lnTo>
                      <a:pt x="70"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3" name="Freeform 219"/>
              <p:cNvSpPr>
                <a:spLocks/>
              </p:cNvSpPr>
              <p:nvPr/>
            </p:nvSpPr>
            <p:spPr bwMode="auto">
              <a:xfrm>
                <a:off x="5101" y="1221"/>
                <a:ext cx="98" cy="327"/>
              </a:xfrm>
              <a:custGeom>
                <a:avLst/>
                <a:gdLst>
                  <a:gd name="T0" fmla="*/ 25 w 196"/>
                  <a:gd name="T1" fmla="*/ 496 h 654"/>
                  <a:gd name="T2" fmla="*/ 44 w 196"/>
                  <a:gd name="T3" fmla="*/ 369 h 654"/>
                  <a:gd name="T4" fmla="*/ 164 w 196"/>
                  <a:gd name="T5" fmla="*/ 101 h 654"/>
                  <a:gd name="T6" fmla="*/ 107 w 196"/>
                  <a:gd name="T7" fmla="*/ 403 h 654"/>
                  <a:gd name="T8" fmla="*/ 51 w 196"/>
                  <a:gd name="T9" fmla="*/ 548 h 654"/>
                  <a:gd name="T10" fmla="*/ 122 w 196"/>
                  <a:gd name="T11" fmla="*/ 654 h 654"/>
                  <a:gd name="T12" fmla="*/ 147 w 196"/>
                  <a:gd name="T13" fmla="*/ 565 h 654"/>
                  <a:gd name="T14" fmla="*/ 196 w 196"/>
                  <a:gd name="T15" fmla="*/ 0 h 654"/>
                  <a:gd name="T16" fmla="*/ 21 w 196"/>
                  <a:gd name="T17" fmla="*/ 359 h 654"/>
                  <a:gd name="T18" fmla="*/ 0 w 196"/>
                  <a:gd name="T19" fmla="*/ 470 h 654"/>
                  <a:gd name="T20" fmla="*/ 25 w 196"/>
                  <a:gd name="T21" fmla="*/ 496 h 654"/>
                  <a:gd name="T22" fmla="*/ 25 w 196"/>
                  <a:gd name="T23" fmla="*/ 496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654">
                    <a:moveTo>
                      <a:pt x="25" y="496"/>
                    </a:moveTo>
                    <a:lnTo>
                      <a:pt x="44" y="369"/>
                    </a:lnTo>
                    <a:lnTo>
                      <a:pt x="164" y="101"/>
                    </a:lnTo>
                    <a:lnTo>
                      <a:pt x="107" y="403"/>
                    </a:lnTo>
                    <a:lnTo>
                      <a:pt x="51" y="548"/>
                    </a:lnTo>
                    <a:lnTo>
                      <a:pt x="122" y="654"/>
                    </a:lnTo>
                    <a:lnTo>
                      <a:pt x="147" y="565"/>
                    </a:lnTo>
                    <a:lnTo>
                      <a:pt x="196" y="0"/>
                    </a:lnTo>
                    <a:lnTo>
                      <a:pt x="21" y="359"/>
                    </a:lnTo>
                    <a:lnTo>
                      <a:pt x="0" y="470"/>
                    </a:lnTo>
                    <a:lnTo>
                      <a:pt x="25" y="496"/>
                    </a:lnTo>
                    <a:lnTo>
                      <a:pt x="25" y="49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4" name="Freeform 220"/>
              <p:cNvSpPr>
                <a:spLocks/>
              </p:cNvSpPr>
              <p:nvPr/>
            </p:nvSpPr>
            <p:spPr bwMode="auto">
              <a:xfrm>
                <a:off x="4656" y="2454"/>
                <a:ext cx="206" cy="301"/>
              </a:xfrm>
              <a:custGeom>
                <a:avLst/>
                <a:gdLst>
                  <a:gd name="T0" fmla="*/ 39 w 410"/>
                  <a:gd name="T1" fmla="*/ 426 h 603"/>
                  <a:gd name="T2" fmla="*/ 38 w 410"/>
                  <a:gd name="T3" fmla="*/ 411 h 603"/>
                  <a:gd name="T4" fmla="*/ 36 w 410"/>
                  <a:gd name="T5" fmla="*/ 384 h 603"/>
                  <a:gd name="T6" fmla="*/ 34 w 410"/>
                  <a:gd name="T7" fmla="*/ 350 h 603"/>
                  <a:gd name="T8" fmla="*/ 36 w 410"/>
                  <a:gd name="T9" fmla="*/ 310 h 603"/>
                  <a:gd name="T10" fmla="*/ 43 w 410"/>
                  <a:gd name="T11" fmla="*/ 266 h 603"/>
                  <a:gd name="T12" fmla="*/ 55 w 410"/>
                  <a:gd name="T13" fmla="*/ 225 h 603"/>
                  <a:gd name="T14" fmla="*/ 76 w 410"/>
                  <a:gd name="T15" fmla="*/ 186 h 603"/>
                  <a:gd name="T16" fmla="*/ 100 w 410"/>
                  <a:gd name="T17" fmla="*/ 152 h 603"/>
                  <a:gd name="T18" fmla="*/ 121 w 410"/>
                  <a:gd name="T19" fmla="*/ 120 h 603"/>
                  <a:gd name="T20" fmla="*/ 138 w 410"/>
                  <a:gd name="T21" fmla="*/ 93 h 603"/>
                  <a:gd name="T22" fmla="*/ 157 w 410"/>
                  <a:gd name="T23" fmla="*/ 70 h 603"/>
                  <a:gd name="T24" fmla="*/ 180 w 410"/>
                  <a:gd name="T25" fmla="*/ 53 h 603"/>
                  <a:gd name="T26" fmla="*/ 212 w 410"/>
                  <a:gd name="T27" fmla="*/ 40 h 603"/>
                  <a:gd name="T28" fmla="*/ 258 w 410"/>
                  <a:gd name="T29" fmla="*/ 34 h 603"/>
                  <a:gd name="T30" fmla="*/ 321 w 410"/>
                  <a:gd name="T31" fmla="*/ 36 h 603"/>
                  <a:gd name="T32" fmla="*/ 410 w 410"/>
                  <a:gd name="T33" fmla="*/ 15 h 603"/>
                  <a:gd name="T34" fmla="*/ 401 w 410"/>
                  <a:gd name="T35" fmla="*/ 12 h 603"/>
                  <a:gd name="T36" fmla="*/ 374 w 410"/>
                  <a:gd name="T37" fmla="*/ 6 h 603"/>
                  <a:gd name="T38" fmla="*/ 334 w 410"/>
                  <a:gd name="T39" fmla="*/ 2 h 603"/>
                  <a:gd name="T40" fmla="*/ 285 w 410"/>
                  <a:gd name="T41" fmla="*/ 2 h 603"/>
                  <a:gd name="T42" fmla="*/ 228 w 410"/>
                  <a:gd name="T43" fmla="*/ 13 h 603"/>
                  <a:gd name="T44" fmla="*/ 171 w 410"/>
                  <a:gd name="T45" fmla="*/ 38 h 603"/>
                  <a:gd name="T46" fmla="*/ 112 w 410"/>
                  <a:gd name="T47" fmla="*/ 80 h 603"/>
                  <a:gd name="T48" fmla="*/ 58 w 410"/>
                  <a:gd name="T49" fmla="*/ 145 h 603"/>
                  <a:gd name="T50" fmla="*/ 55 w 410"/>
                  <a:gd name="T51" fmla="*/ 148 h 603"/>
                  <a:gd name="T52" fmla="*/ 45 w 410"/>
                  <a:gd name="T53" fmla="*/ 166 h 603"/>
                  <a:gd name="T54" fmla="*/ 34 w 410"/>
                  <a:gd name="T55" fmla="*/ 192 h 603"/>
                  <a:gd name="T56" fmla="*/ 20 w 410"/>
                  <a:gd name="T57" fmla="*/ 225 h 603"/>
                  <a:gd name="T58" fmla="*/ 9 w 410"/>
                  <a:gd name="T59" fmla="*/ 263 h 603"/>
                  <a:gd name="T60" fmla="*/ 1 w 410"/>
                  <a:gd name="T61" fmla="*/ 306 h 603"/>
                  <a:gd name="T62" fmla="*/ 1 w 410"/>
                  <a:gd name="T63" fmla="*/ 350 h 603"/>
                  <a:gd name="T64" fmla="*/ 9 w 410"/>
                  <a:gd name="T65" fmla="*/ 396 h 603"/>
                  <a:gd name="T66" fmla="*/ 19 w 410"/>
                  <a:gd name="T67" fmla="*/ 437 h 603"/>
                  <a:gd name="T68" fmla="*/ 26 w 410"/>
                  <a:gd name="T69" fmla="*/ 477 h 603"/>
                  <a:gd name="T70" fmla="*/ 28 w 410"/>
                  <a:gd name="T71" fmla="*/ 512 h 603"/>
                  <a:gd name="T72" fmla="*/ 28 w 410"/>
                  <a:gd name="T73" fmla="*/ 542 h 603"/>
                  <a:gd name="T74" fmla="*/ 24 w 410"/>
                  <a:gd name="T75" fmla="*/ 567 h 603"/>
                  <a:gd name="T76" fmla="*/ 22 w 410"/>
                  <a:gd name="T77" fmla="*/ 586 h 603"/>
                  <a:gd name="T78" fmla="*/ 19 w 410"/>
                  <a:gd name="T79" fmla="*/ 597 h 603"/>
                  <a:gd name="T80" fmla="*/ 19 w 410"/>
                  <a:gd name="T81" fmla="*/ 603 h 603"/>
                  <a:gd name="T82" fmla="*/ 39 w 410"/>
                  <a:gd name="T83" fmla="*/ 428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10" h="603">
                    <a:moveTo>
                      <a:pt x="39" y="428"/>
                    </a:moveTo>
                    <a:lnTo>
                      <a:pt x="39" y="426"/>
                    </a:lnTo>
                    <a:lnTo>
                      <a:pt x="38" y="420"/>
                    </a:lnTo>
                    <a:lnTo>
                      <a:pt x="38" y="411"/>
                    </a:lnTo>
                    <a:lnTo>
                      <a:pt x="38" y="399"/>
                    </a:lnTo>
                    <a:lnTo>
                      <a:pt x="36" y="384"/>
                    </a:lnTo>
                    <a:lnTo>
                      <a:pt x="34" y="369"/>
                    </a:lnTo>
                    <a:lnTo>
                      <a:pt x="34" y="350"/>
                    </a:lnTo>
                    <a:lnTo>
                      <a:pt x="36" y="331"/>
                    </a:lnTo>
                    <a:lnTo>
                      <a:pt x="36" y="310"/>
                    </a:lnTo>
                    <a:lnTo>
                      <a:pt x="39" y="289"/>
                    </a:lnTo>
                    <a:lnTo>
                      <a:pt x="43" y="266"/>
                    </a:lnTo>
                    <a:lnTo>
                      <a:pt x="49" y="245"/>
                    </a:lnTo>
                    <a:lnTo>
                      <a:pt x="55" y="225"/>
                    </a:lnTo>
                    <a:lnTo>
                      <a:pt x="64" y="204"/>
                    </a:lnTo>
                    <a:lnTo>
                      <a:pt x="76" y="186"/>
                    </a:lnTo>
                    <a:lnTo>
                      <a:pt x="89" y="169"/>
                    </a:lnTo>
                    <a:lnTo>
                      <a:pt x="100" y="152"/>
                    </a:lnTo>
                    <a:lnTo>
                      <a:pt x="112" y="137"/>
                    </a:lnTo>
                    <a:lnTo>
                      <a:pt x="121" y="120"/>
                    </a:lnTo>
                    <a:lnTo>
                      <a:pt x="131" y="107"/>
                    </a:lnTo>
                    <a:lnTo>
                      <a:pt x="138" y="93"/>
                    </a:lnTo>
                    <a:lnTo>
                      <a:pt x="148" y="82"/>
                    </a:lnTo>
                    <a:lnTo>
                      <a:pt x="157" y="70"/>
                    </a:lnTo>
                    <a:lnTo>
                      <a:pt x="169" y="63"/>
                    </a:lnTo>
                    <a:lnTo>
                      <a:pt x="180" y="53"/>
                    </a:lnTo>
                    <a:lnTo>
                      <a:pt x="195" y="48"/>
                    </a:lnTo>
                    <a:lnTo>
                      <a:pt x="212" y="40"/>
                    </a:lnTo>
                    <a:lnTo>
                      <a:pt x="235" y="38"/>
                    </a:lnTo>
                    <a:lnTo>
                      <a:pt x="258" y="34"/>
                    </a:lnTo>
                    <a:lnTo>
                      <a:pt x="287" y="34"/>
                    </a:lnTo>
                    <a:lnTo>
                      <a:pt x="321" y="36"/>
                    </a:lnTo>
                    <a:lnTo>
                      <a:pt x="359" y="42"/>
                    </a:lnTo>
                    <a:lnTo>
                      <a:pt x="410" y="15"/>
                    </a:lnTo>
                    <a:lnTo>
                      <a:pt x="408" y="13"/>
                    </a:lnTo>
                    <a:lnTo>
                      <a:pt x="401" y="12"/>
                    </a:lnTo>
                    <a:lnTo>
                      <a:pt x="389" y="10"/>
                    </a:lnTo>
                    <a:lnTo>
                      <a:pt x="374" y="6"/>
                    </a:lnTo>
                    <a:lnTo>
                      <a:pt x="355" y="2"/>
                    </a:lnTo>
                    <a:lnTo>
                      <a:pt x="334" y="2"/>
                    </a:lnTo>
                    <a:lnTo>
                      <a:pt x="309" y="0"/>
                    </a:lnTo>
                    <a:lnTo>
                      <a:pt x="285" y="2"/>
                    </a:lnTo>
                    <a:lnTo>
                      <a:pt x="256" y="6"/>
                    </a:lnTo>
                    <a:lnTo>
                      <a:pt x="228" y="13"/>
                    </a:lnTo>
                    <a:lnTo>
                      <a:pt x="197" y="23"/>
                    </a:lnTo>
                    <a:lnTo>
                      <a:pt x="171" y="38"/>
                    </a:lnTo>
                    <a:lnTo>
                      <a:pt x="140" y="55"/>
                    </a:lnTo>
                    <a:lnTo>
                      <a:pt x="112" y="80"/>
                    </a:lnTo>
                    <a:lnTo>
                      <a:pt x="83" y="109"/>
                    </a:lnTo>
                    <a:lnTo>
                      <a:pt x="58" y="145"/>
                    </a:lnTo>
                    <a:lnTo>
                      <a:pt x="57" y="145"/>
                    </a:lnTo>
                    <a:lnTo>
                      <a:pt x="55" y="148"/>
                    </a:lnTo>
                    <a:lnTo>
                      <a:pt x="51" y="156"/>
                    </a:lnTo>
                    <a:lnTo>
                      <a:pt x="45" y="166"/>
                    </a:lnTo>
                    <a:lnTo>
                      <a:pt x="39" y="177"/>
                    </a:lnTo>
                    <a:lnTo>
                      <a:pt x="34" y="192"/>
                    </a:lnTo>
                    <a:lnTo>
                      <a:pt x="28" y="205"/>
                    </a:lnTo>
                    <a:lnTo>
                      <a:pt x="20" y="225"/>
                    </a:lnTo>
                    <a:lnTo>
                      <a:pt x="15" y="244"/>
                    </a:lnTo>
                    <a:lnTo>
                      <a:pt x="9" y="263"/>
                    </a:lnTo>
                    <a:lnTo>
                      <a:pt x="5" y="283"/>
                    </a:lnTo>
                    <a:lnTo>
                      <a:pt x="1" y="306"/>
                    </a:lnTo>
                    <a:lnTo>
                      <a:pt x="0" y="327"/>
                    </a:lnTo>
                    <a:lnTo>
                      <a:pt x="1" y="350"/>
                    </a:lnTo>
                    <a:lnTo>
                      <a:pt x="3" y="373"/>
                    </a:lnTo>
                    <a:lnTo>
                      <a:pt x="9" y="396"/>
                    </a:lnTo>
                    <a:lnTo>
                      <a:pt x="15" y="417"/>
                    </a:lnTo>
                    <a:lnTo>
                      <a:pt x="19" y="437"/>
                    </a:lnTo>
                    <a:lnTo>
                      <a:pt x="22" y="456"/>
                    </a:lnTo>
                    <a:lnTo>
                      <a:pt x="26" y="477"/>
                    </a:lnTo>
                    <a:lnTo>
                      <a:pt x="26" y="495"/>
                    </a:lnTo>
                    <a:lnTo>
                      <a:pt x="28" y="512"/>
                    </a:lnTo>
                    <a:lnTo>
                      <a:pt x="28" y="527"/>
                    </a:lnTo>
                    <a:lnTo>
                      <a:pt x="28" y="542"/>
                    </a:lnTo>
                    <a:lnTo>
                      <a:pt x="26" y="555"/>
                    </a:lnTo>
                    <a:lnTo>
                      <a:pt x="24" y="567"/>
                    </a:lnTo>
                    <a:lnTo>
                      <a:pt x="22" y="576"/>
                    </a:lnTo>
                    <a:lnTo>
                      <a:pt x="22" y="586"/>
                    </a:lnTo>
                    <a:lnTo>
                      <a:pt x="20" y="593"/>
                    </a:lnTo>
                    <a:lnTo>
                      <a:pt x="19" y="597"/>
                    </a:lnTo>
                    <a:lnTo>
                      <a:pt x="19" y="601"/>
                    </a:lnTo>
                    <a:lnTo>
                      <a:pt x="19" y="603"/>
                    </a:lnTo>
                    <a:lnTo>
                      <a:pt x="93" y="447"/>
                    </a:lnTo>
                    <a:lnTo>
                      <a:pt x="39" y="428"/>
                    </a:lnTo>
                    <a:lnTo>
                      <a:pt x="39" y="428"/>
                    </a:lnTo>
                    <a:close/>
                  </a:path>
                </a:pathLst>
              </a:custGeom>
              <a:solidFill>
                <a:srgbClr val="00A0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05" name="Freeform 221"/>
              <p:cNvSpPr>
                <a:spLocks/>
              </p:cNvSpPr>
              <p:nvPr/>
            </p:nvSpPr>
            <p:spPr bwMode="auto">
              <a:xfrm>
                <a:off x="5031" y="1680"/>
                <a:ext cx="26" cy="55"/>
              </a:xfrm>
              <a:custGeom>
                <a:avLst/>
                <a:gdLst>
                  <a:gd name="T0" fmla="*/ 0 w 54"/>
                  <a:gd name="T1" fmla="*/ 94 h 111"/>
                  <a:gd name="T2" fmla="*/ 37 w 54"/>
                  <a:gd name="T3" fmla="*/ 0 h 111"/>
                  <a:gd name="T4" fmla="*/ 54 w 54"/>
                  <a:gd name="T5" fmla="*/ 16 h 111"/>
                  <a:gd name="T6" fmla="*/ 37 w 54"/>
                  <a:gd name="T7" fmla="*/ 111 h 111"/>
                  <a:gd name="T8" fmla="*/ 0 w 54"/>
                  <a:gd name="T9" fmla="*/ 94 h 111"/>
                  <a:gd name="T10" fmla="*/ 0 w 54"/>
                  <a:gd name="T11" fmla="*/ 94 h 111"/>
                </a:gdLst>
                <a:ahLst/>
                <a:cxnLst>
                  <a:cxn ang="0">
                    <a:pos x="T0" y="T1"/>
                  </a:cxn>
                  <a:cxn ang="0">
                    <a:pos x="T2" y="T3"/>
                  </a:cxn>
                  <a:cxn ang="0">
                    <a:pos x="T4" y="T5"/>
                  </a:cxn>
                  <a:cxn ang="0">
                    <a:pos x="T6" y="T7"/>
                  </a:cxn>
                  <a:cxn ang="0">
                    <a:pos x="T8" y="T9"/>
                  </a:cxn>
                  <a:cxn ang="0">
                    <a:pos x="T10" y="T11"/>
                  </a:cxn>
                </a:cxnLst>
                <a:rect l="0" t="0" r="r" b="b"/>
                <a:pathLst>
                  <a:path w="54" h="111">
                    <a:moveTo>
                      <a:pt x="0" y="94"/>
                    </a:moveTo>
                    <a:lnTo>
                      <a:pt x="37" y="0"/>
                    </a:lnTo>
                    <a:lnTo>
                      <a:pt x="54" y="16"/>
                    </a:lnTo>
                    <a:lnTo>
                      <a:pt x="37" y="111"/>
                    </a:lnTo>
                    <a:lnTo>
                      <a:pt x="0" y="9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7670" name="Group 86"/>
            <p:cNvGrpSpPr>
              <a:grpSpLocks noChangeAspect="1"/>
            </p:cNvGrpSpPr>
            <p:nvPr/>
          </p:nvGrpSpPr>
          <p:grpSpPr bwMode="auto">
            <a:xfrm>
              <a:off x="3691" y="1856"/>
              <a:ext cx="1899" cy="1478"/>
              <a:chOff x="3782" y="1501"/>
              <a:chExt cx="1785" cy="1389"/>
            </a:xfrm>
          </p:grpSpPr>
          <p:sp>
            <p:nvSpPr>
              <p:cNvPr id="67669" name="AutoShape 85"/>
              <p:cNvSpPr>
                <a:spLocks noChangeAspect="1" noChangeArrowheads="1" noTextEdit="1"/>
              </p:cNvSpPr>
              <p:nvPr/>
            </p:nvSpPr>
            <p:spPr bwMode="auto">
              <a:xfrm>
                <a:off x="3782" y="1501"/>
                <a:ext cx="1785" cy="1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1" name="Freeform 87"/>
              <p:cNvSpPr>
                <a:spLocks/>
              </p:cNvSpPr>
              <p:nvPr/>
            </p:nvSpPr>
            <p:spPr bwMode="auto">
              <a:xfrm>
                <a:off x="3786" y="2432"/>
                <a:ext cx="1375" cy="456"/>
              </a:xfrm>
              <a:custGeom>
                <a:avLst/>
                <a:gdLst>
                  <a:gd name="T0" fmla="*/ 2749 w 2749"/>
                  <a:gd name="T1" fmla="*/ 912 h 912"/>
                  <a:gd name="T2" fmla="*/ 2749 w 2749"/>
                  <a:gd name="T3" fmla="*/ 120 h 912"/>
                  <a:gd name="T4" fmla="*/ 1837 w 2749"/>
                  <a:gd name="T5" fmla="*/ 0 h 912"/>
                  <a:gd name="T6" fmla="*/ 733 w 2749"/>
                  <a:gd name="T7" fmla="*/ 25 h 912"/>
                  <a:gd name="T8" fmla="*/ 729 w 2749"/>
                  <a:gd name="T9" fmla="*/ 25 h 912"/>
                  <a:gd name="T10" fmla="*/ 716 w 2749"/>
                  <a:gd name="T11" fmla="*/ 27 h 912"/>
                  <a:gd name="T12" fmla="*/ 699 w 2749"/>
                  <a:gd name="T13" fmla="*/ 29 h 912"/>
                  <a:gd name="T14" fmla="*/ 673 w 2749"/>
                  <a:gd name="T15" fmla="*/ 32 h 912"/>
                  <a:gd name="T16" fmla="*/ 645 w 2749"/>
                  <a:gd name="T17" fmla="*/ 34 h 912"/>
                  <a:gd name="T18" fmla="*/ 612 w 2749"/>
                  <a:gd name="T19" fmla="*/ 38 h 912"/>
                  <a:gd name="T20" fmla="*/ 576 w 2749"/>
                  <a:gd name="T21" fmla="*/ 43 h 912"/>
                  <a:gd name="T22" fmla="*/ 541 w 2749"/>
                  <a:gd name="T23" fmla="*/ 47 h 912"/>
                  <a:gd name="T24" fmla="*/ 503 w 2749"/>
                  <a:gd name="T25" fmla="*/ 52 h 912"/>
                  <a:gd name="T26" fmla="*/ 465 w 2749"/>
                  <a:gd name="T27" fmla="*/ 56 h 912"/>
                  <a:gd name="T28" fmla="*/ 427 w 2749"/>
                  <a:gd name="T29" fmla="*/ 61 h 912"/>
                  <a:gd name="T30" fmla="*/ 393 w 2749"/>
                  <a:gd name="T31" fmla="*/ 65 h 912"/>
                  <a:gd name="T32" fmla="*/ 363 w 2749"/>
                  <a:gd name="T33" fmla="*/ 70 h 912"/>
                  <a:gd name="T34" fmla="*/ 334 w 2749"/>
                  <a:gd name="T35" fmla="*/ 74 h 912"/>
                  <a:gd name="T36" fmla="*/ 312 w 2749"/>
                  <a:gd name="T37" fmla="*/ 77 h 912"/>
                  <a:gd name="T38" fmla="*/ 296 w 2749"/>
                  <a:gd name="T39" fmla="*/ 81 h 912"/>
                  <a:gd name="T40" fmla="*/ 282 w 2749"/>
                  <a:gd name="T41" fmla="*/ 85 h 912"/>
                  <a:gd name="T42" fmla="*/ 264 w 2749"/>
                  <a:gd name="T43" fmla="*/ 88 h 912"/>
                  <a:gd name="T44" fmla="*/ 244 w 2749"/>
                  <a:gd name="T45" fmla="*/ 92 h 912"/>
                  <a:gd name="T46" fmla="*/ 221 w 2749"/>
                  <a:gd name="T47" fmla="*/ 97 h 912"/>
                  <a:gd name="T48" fmla="*/ 198 w 2749"/>
                  <a:gd name="T49" fmla="*/ 103 h 912"/>
                  <a:gd name="T50" fmla="*/ 172 w 2749"/>
                  <a:gd name="T51" fmla="*/ 106 h 912"/>
                  <a:gd name="T52" fmla="*/ 147 w 2749"/>
                  <a:gd name="T53" fmla="*/ 112 h 912"/>
                  <a:gd name="T54" fmla="*/ 122 w 2749"/>
                  <a:gd name="T55" fmla="*/ 117 h 912"/>
                  <a:gd name="T56" fmla="*/ 99 w 2749"/>
                  <a:gd name="T57" fmla="*/ 120 h 912"/>
                  <a:gd name="T58" fmla="*/ 75 w 2749"/>
                  <a:gd name="T59" fmla="*/ 126 h 912"/>
                  <a:gd name="T60" fmla="*/ 56 w 2749"/>
                  <a:gd name="T61" fmla="*/ 129 h 912"/>
                  <a:gd name="T62" fmla="*/ 36 w 2749"/>
                  <a:gd name="T63" fmla="*/ 133 h 912"/>
                  <a:gd name="T64" fmla="*/ 22 w 2749"/>
                  <a:gd name="T65" fmla="*/ 137 h 912"/>
                  <a:gd name="T66" fmla="*/ 11 w 2749"/>
                  <a:gd name="T67" fmla="*/ 138 h 912"/>
                  <a:gd name="T68" fmla="*/ 2 w 2749"/>
                  <a:gd name="T69" fmla="*/ 140 h 912"/>
                  <a:gd name="T70" fmla="*/ 0 w 2749"/>
                  <a:gd name="T71" fmla="*/ 140 h 912"/>
                  <a:gd name="T72" fmla="*/ 0 w 2749"/>
                  <a:gd name="T73" fmla="*/ 912 h 912"/>
                  <a:gd name="T74" fmla="*/ 2749 w 2749"/>
                  <a:gd name="T75" fmla="*/ 9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49" h="912">
                    <a:moveTo>
                      <a:pt x="2749" y="912"/>
                    </a:moveTo>
                    <a:lnTo>
                      <a:pt x="2749" y="120"/>
                    </a:lnTo>
                    <a:lnTo>
                      <a:pt x="1837" y="0"/>
                    </a:lnTo>
                    <a:lnTo>
                      <a:pt x="733" y="25"/>
                    </a:lnTo>
                    <a:lnTo>
                      <a:pt x="729" y="25"/>
                    </a:lnTo>
                    <a:lnTo>
                      <a:pt x="716" y="27"/>
                    </a:lnTo>
                    <a:lnTo>
                      <a:pt x="699" y="29"/>
                    </a:lnTo>
                    <a:lnTo>
                      <a:pt x="673" y="32"/>
                    </a:lnTo>
                    <a:lnTo>
                      <a:pt x="645" y="34"/>
                    </a:lnTo>
                    <a:lnTo>
                      <a:pt x="612" y="38"/>
                    </a:lnTo>
                    <a:lnTo>
                      <a:pt x="576" y="43"/>
                    </a:lnTo>
                    <a:lnTo>
                      <a:pt x="541" y="47"/>
                    </a:lnTo>
                    <a:lnTo>
                      <a:pt x="503" y="52"/>
                    </a:lnTo>
                    <a:lnTo>
                      <a:pt x="465" y="56"/>
                    </a:lnTo>
                    <a:lnTo>
                      <a:pt x="427" y="61"/>
                    </a:lnTo>
                    <a:lnTo>
                      <a:pt x="393" y="65"/>
                    </a:lnTo>
                    <a:lnTo>
                      <a:pt x="363" y="70"/>
                    </a:lnTo>
                    <a:lnTo>
                      <a:pt x="334" y="74"/>
                    </a:lnTo>
                    <a:lnTo>
                      <a:pt x="312" y="77"/>
                    </a:lnTo>
                    <a:lnTo>
                      <a:pt x="296" y="81"/>
                    </a:lnTo>
                    <a:lnTo>
                      <a:pt x="282" y="85"/>
                    </a:lnTo>
                    <a:lnTo>
                      <a:pt x="264" y="88"/>
                    </a:lnTo>
                    <a:lnTo>
                      <a:pt x="244" y="92"/>
                    </a:lnTo>
                    <a:lnTo>
                      <a:pt x="221" y="97"/>
                    </a:lnTo>
                    <a:lnTo>
                      <a:pt x="198" y="103"/>
                    </a:lnTo>
                    <a:lnTo>
                      <a:pt x="172" y="106"/>
                    </a:lnTo>
                    <a:lnTo>
                      <a:pt x="147" y="112"/>
                    </a:lnTo>
                    <a:lnTo>
                      <a:pt x="122" y="117"/>
                    </a:lnTo>
                    <a:lnTo>
                      <a:pt x="99" y="120"/>
                    </a:lnTo>
                    <a:lnTo>
                      <a:pt x="75" y="126"/>
                    </a:lnTo>
                    <a:lnTo>
                      <a:pt x="56" y="129"/>
                    </a:lnTo>
                    <a:lnTo>
                      <a:pt x="36" y="133"/>
                    </a:lnTo>
                    <a:lnTo>
                      <a:pt x="22" y="137"/>
                    </a:lnTo>
                    <a:lnTo>
                      <a:pt x="11" y="138"/>
                    </a:lnTo>
                    <a:lnTo>
                      <a:pt x="2" y="140"/>
                    </a:lnTo>
                    <a:lnTo>
                      <a:pt x="0" y="140"/>
                    </a:lnTo>
                    <a:lnTo>
                      <a:pt x="0" y="912"/>
                    </a:lnTo>
                    <a:lnTo>
                      <a:pt x="2749" y="912"/>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2" name="Freeform 88"/>
              <p:cNvSpPr>
                <a:spLocks/>
              </p:cNvSpPr>
              <p:nvPr/>
            </p:nvSpPr>
            <p:spPr bwMode="auto">
              <a:xfrm>
                <a:off x="4618" y="2499"/>
                <a:ext cx="330" cy="80"/>
              </a:xfrm>
              <a:custGeom>
                <a:avLst/>
                <a:gdLst>
                  <a:gd name="T0" fmla="*/ 364 w 661"/>
                  <a:gd name="T1" fmla="*/ 162 h 162"/>
                  <a:gd name="T2" fmla="*/ 427 w 661"/>
                  <a:gd name="T3" fmla="*/ 158 h 162"/>
                  <a:gd name="T4" fmla="*/ 487 w 661"/>
                  <a:gd name="T5" fmla="*/ 153 h 162"/>
                  <a:gd name="T6" fmla="*/ 540 w 661"/>
                  <a:gd name="T7" fmla="*/ 144 h 162"/>
                  <a:gd name="T8" fmla="*/ 585 w 661"/>
                  <a:gd name="T9" fmla="*/ 133 h 162"/>
                  <a:gd name="T10" fmla="*/ 621 w 661"/>
                  <a:gd name="T11" fmla="*/ 120 h 162"/>
                  <a:gd name="T12" fmla="*/ 646 w 661"/>
                  <a:gd name="T13" fmla="*/ 104 h 162"/>
                  <a:gd name="T14" fmla="*/ 659 w 661"/>
                  <a:gd name="T15" fmla="*/ 90 h 162"/>
                  <a:gd name="T16" fmla="*/ 659 w 661"/>
                  <a:gd name="T17" fmla="*/ 72 h 162"/>
                  <a:gd name="T18" fmla="*/ 646 w 661"/>
                  <a:gd name="T19" fmla="*/ 58 h 162"/>
                  <a:gd name="T20" fmla="*/ 621 w 661"/>
                  <a:gd name="T21" fmla="*/ 41 h 162"/>
                  <a:gd name="T22" fmla="*/ 585 w 661"/>
                  <a:gd name="T23" fmla="*/ 29 h 162"/>
                  <a:gd name="T24" fmla="*/ 540 w 661"/>
                  <a:gd name="T25" fmla="*/ 18 h 162"/>
                  <a:gd name="T26" fmla="*/ 487 w 661"/>
                  <a:gd name="T27" fmla="*/ 9 h 162"/>
                  <a:gd name="T28" fmla="*/ 427 w 661"/>
                  <a:gd name="T29" fmla="*/ 4 h 162"/>
                  <a:gd name="T30" fmla="*/ 364 w 661"/>
                  <a:gd name="T31" fmla="*/ 0 h 162"/>
                  <a:gd name="T32" fmla="*/ 296 w 661"/>
                  <a:gd name="T33" fmla="*/ 0 h 162"/>
                  <a:gd name="T34" fmla="*/ 233 w 661"/>
                  <a:gd name="T35" fmla="*/ 4 h 162"/>
                  <a:gd name="T36" fmla="*/ 174 w 661"/>
                  <a:gd name="T37" fmla="*/ 9 h 162"/>
                  <a:gd name="T38" fmla="*/ 120 w 661"/>
                  <a:gd name="T39" fmla="*/ 18 h 162"/>
                  <a:gd name="T40" fmla="*/ 75 w 661"/>
                  <a:gd name="T41" fmla="*/ 29 h 162"/>
                  <a:gd name="T42" fmla="*/ 39 w 661"/>
                  <a:gd name="T43" fmla="*/ 41 h 162"/>
                  <a:gd name="T44" fmla="*/ 14 w 661"/>
                  <a:gd name="T45" fmla="*/ 58 h 162"/>
                  <a:gd name="T46" fmla="*/ 2 w 661"/>
                  <a:gd name="T47" fmla="*/ 72 h 162"/>
                  <a:gd name="T48" fmla="*/ 2 w 661"/>
                  <a:gd name="T49" fmla="*/ 90 h 162"/>
                  <a:gd name="T50" fmla="*/ 14 w 661"/>
                  <a:gd name="T51" fmla="*/ 104 h 162"/>
                  <a:gd name="T52" fmla="*/ 39 w 661"/>
                  <a:gd name="T53" fmla="*/ 120 h 162"/>
                  <a:gd name="T54" fmla="*/ 75 w 661"/>
                  <a:gd name="T55" fmla="*/ 133 h 162"/>
                  <a:gd name="T56" fmla="*/ 120 w 661"/>
                  <a:gd name="T57" fmla="*/ 144 h 162"/>
                  <a:gd name="T58" fmla="*/ 174 w 661"/>
                  <a:gd name="T59" fmla="*/ 153 h 162"/>
                  <a:gd name="T60" fmla="*/ 233 w 661"/>
                  <a:gd name="T61" fmla="*/ 158 h 162"/>
                  <a:gd name="T62" fmla="*/ 296 w 661"/>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1" h="162">
                    <a:moveTo>
                      <a:pt x="330" y="162"/>
                    </a:moveTo>
                    <a:lnTo>
                      <a:pt x="364" y="162"/>
                    </a:lnTo>
                    <a:lnTo>
                      <a:pt x="397" y="160"/>
                    </a:lnTo>
                    <a:lnTo>
                      <a:pt x="427" y="158"/>
                    </a:lnTo>
                    <a:lnTo>
                      <a:pt x="458" y="154"/>
                    </a:lnTo>
                    <a:lnTo>
                      <a:pt x="487" y="153"/>
                    </a:lnTo>
                    <a:lnTo>
                      <a:pt x="515" y="147"/>
                    </a:lnTo>
                    <a:lnTo>
                      <a:pt x="540" y="144"/>
                    </a:lnTo>
                    <a:lnTo>
                      <a:pt x="564" y="138"/>
                    </a:lnTo>
                    <a:lnTo>
                      <a:pt x="585" y="133"/>
                    </a:lnTo>
                    <a:lnTo>
                      <a:pt x="603" y="126"/>
                    </a:lnTo>
                    <a:lnTo>
                      <a:pt x="621" y="120"/>
                    </a:lnTo>
                    <a:lnTo>
                      <a:pt x="634" y="113"/>
                    </a:lnTo>
                    <a:lnTo>
                      <a:pt x="646" y="104"/>
                    </a:lnTo>
                    <a:lnTo>
                      <a:pt x="654" y="97"/>
                    </a:lnTo>
                    <a:lnTo>
                      <a:pt x="659" y="90"/>
                    </a:lnTo>
                    <a:lnTo>
                      <a:pt x="661" y="81"/>
                    </a:lnTo>
                    <a:lnTo>
                      <a:pt x="659" y="72"/>
                    </a:lnTo>
                    <a:lnTo>
                      <a:pt x="654" y="65"/>
                    </a:lnTo>
                    <a:lnTo>
                      <a:pt x="646" y="58"/>
                    </a:lnTo>
                    <a:lnTo>
                      <a:pt x="634" y="49"/>
                    </a:lnTo>
                    <a:lnTo>
                      <a:pt x="621" y="41"/>
                    </a:lnTo>
                    <a:lnTo>
                      <a:pt x="603" y="36"/>
                    </a:lnTo>
                    <a:lnTo>
                      <a:pt x="585" y="29"/>
                    </a:lnTo>
                    <a:lnTo>
                      <a:pt x="564" y="23"/>
                    </a:lnTo>
                    <a:lnTo>
                      <a:pt x="540" y="18"/>
                    </a:lnTo>
                    <a:lnTo>
                      <a:pt x="515" y="14"/>
                    </a:lnTo>
                    <a:lnTo>
                      <a:pt x="487" y="9"/>
                    </a:lnTo>
                    <a:lnTo>
                      <a:pt x="458" y="7"/>
                    </a:lnTo>
                    <a:lnTo>
                      <a:pt x="427" y="4"/>
                    </a:lnTo>
                    <a:lnTo>
                      <a:pt x="397" y="2"/>
                    </a:lnTo>
                    <a:lnTo>
                      <a:pt x="364" y="0"/>
                    </a:lnTo>
                    <a:lnTo>
                      <a:pt x="330" y="0"/>
                    </a:lnTo>
                    <a:lnTo>
                      <a:pt x="296" y="0"/>
                    </a:lnTo>
                    <a:lnTo>
                      <a:pt x="264" y="2"/>
                    </a:lnTo>
                    <a:lnTo>
                      <a:pt x="233" y="4"/>
                    </a:lnTo>
                    <a:lnTo>
                      <a:pt x="203" y="7"/>
                    </a:lnTo>
                    <a:lnTo>
                      <a:pt x="174" y="9"/>
                    </a:lnTo>
                    <a:lnTo>
                      <a:pt x="145" y="14"/>
                    </a:lnTo>
                    <a:lnTo>
                      <a:pt x="120" y="18"/>
                    </a:lnTo>
                    <a:lnTo>
                      <a:pt x="97" y="23"/>
                    </a:lnTo>
                    <a:lnTo>
                      <a:pt x="75" y="29"/>
                    </a:lnTo>
                    <a:lnTo>
                      <a:pt x="57" y="36"/>
                    </a:lnTo>
                    <a:lnTo>
                      <a:pt x="39" y="41"/>
                    </a:lnTo>
                    <a:lnTo>
                      <a:pt x="27" y="49"/>
                    </a:lnTo>
                    <a:lnTo>
                      <a:pt x="14" y="58"/>
                    </a:lnTo>
                    <a:lnTo>
                      <a:pt x="7" y="65"/>
                    </a:lnTo>
                    <a:lnTo>
                      <a:pt x="2" y="72"/>
                    </a:lnTo>
                    <a:lnTo>
                      <a:pt x="0" y="81"/>
                    </a:lnTo>
                    <a:lnTo>
                      <a:pt x="2" y="90"/>
                    </a:lnTo>
                    <a:lnTo>
                      <a:pt x="7" y="97"/>
                    </a:lnTo>
                    <a:lnTo>
                      <a:pt x="14" y="104"/>
                    </a:lnTo>
                    <a:lnTo>
                      <a:pt x="27" y="113"/>
                    </a:lnTo>
                    <a:lnTo>
                      <a:pt x="39" y="120"/>
                    </a:lnTo>
                    <a:lnTo>
                      <a:pt x="57" y="126"/>
                    </a:lnTo>
                    <a:lnTo>
                      <a:pt x="75" y="133"/>
                    </a:lnTo>
                    <a:lnTo>
                      <a:pt x="97" y="138"/>
                    </a:lnTo>
                    <a:lnTo>
                      <a:pt x="120" y="144"/>
                    </a:lnTo>
                    <a:lnTo>
                      <a:pt x="145" y="147"/>
                    </a:lnTo>
                    <a:lnTo>
                      <a:pt x="174" y="153"/>
                    </a:lnTo>
                    <a:lnTo>
                      <a:pt x="203" y="154"/>
                    </a:lnTo>
                    <a:lnTo>
                      <a:pt x="233" y="158"/>
                    </a:lnTo>
                    <a:lnTo>
                      <a:pt x="264" y="160"/>
                    </a:lnTo>
                    <a:lnTo>
                      <a:pt x="296" y="162"/>
                    </a:lnTo>
                    <a:lnTo>
                      <a:pt x="33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3" name="Rectangle 89"/>
              <p:cNvSpPr>
                <a:spLocks noChangeArrowheads="1"/>
              </p:cNvSpPr>
              <p:nvPr/>
            </p:nvSpPr>
            <p:spPr bwMode="auto">
              <a:xfrm>
                <a:off x="5425" y="2609"/>
                <a:ext cx="102" cy="27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4" name="Rectangle 90"/>
              <p:cNvSpPr>
                <a:spLocks noChangeArrowheads="1"/>
              </p:cNvSpPr>
              <p:nvPr/>
            </p:nvSpPr>
            <p:spPr bwMode="auto">
              <a:xfrm>
                <a:off x="4591" y="2327"/>
                <a:ext cx="60" cy="11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5" name="Rectangle 91"/>
              <p:cNvSpPr>
                <a:spLocks noChangeArrowheads="1"/>
              </p:cNvSpPr>
              <p:nvPr/>
            </p:nvSpPr>
            <p:spPr bwMode="auto">
              <a:xfrm>
                <a:off x="4006" y="2333"/>
                <a:ext cx="66" cy="14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76" name="Freeform 92"/>
              <p:cNvSpPr>
                <a:spLocks/>
              </p:cNvSpPr>
              <p:nvPr/>
            </p:nvSpPr>
            <p:spPr bwMode="auto">
              <a:xfrm>
                <a:off x="3962" y="1885"/>
                <a:ext cx="704" cy="280"/>
              </a:xfrm>
              <a:custGeom>
                <a:avLst/>
                <a:gdLst>
                  <a:gd name="T0" fmla="*/ 454 w 1410"/>
                  <a:gd name="T1" fmla="*/ 0 h 558"/>
                  <a:gd name="T2" fmla="*/ 417 w 1410"/>
                  <a:gd name="T3" fmla="*/ 1 h 558"/>
                  <a:gd name="T4" fmla="*/ 374 w 1410"/>
                  <a:gd name="T5" fmla="*/ 5 h 558"/>
                  <a:gd name="T6" fmla="*/ 331 w 1410"/>
                  <a:gd name="T7" fmla="*/ 10 h 558"/>
                  <a:gd name="T8" fmla="*/ 289 w 1410"/>
                  <a:gd name="T9" fmla="*/ 16 h 558"/>
                  <a:gd name="T10" fmla="*/ 248 w 1410"/>
                  <a:gd name="T11" fmla="*/ 25 h 558"/>
                  <a:gd name="T12" fmla="*/ 210 w 1410"/>
                  <a:gd name="T13" fmla="*/ 34 h 558"/>
                  <a:gd name="T14" fmla="*/ 180 w 1410"/>
                  <a:gd name="T15" fmla="*/ 43 h 558"/>
                  <a:gd name="T16" fmla="*/ 138 w 1410"/>
                  <a:gd name="T17" fmla="*/ 62 h 558"/>
                  <a:gd name="T18" fmla="*/ 92 w 1410"/>
                  <a:gd name="T19" fmla="*/ 98 h 558"/>
                  <a:gd name="T20" fmla="*/ 54 w 1410"/>
                  <a:gd name="T21" fmla="*/ 134 h 558"/>
                  <a:gd name="T22" fmla="*/ 31 w 1410"/>
                  <a:gd name="T23" fmla="*/ 168 h 558"/>
                  <a:gd name="T24" fmla="*/ 6 w 1410"/>
                  <a:gd name="T25" fmla="*/ 228 h 558"/>
                  <a:gd name="T26" fmla="*/ 4 w 1410"/>
                  <a:gd name="T27" fmla="*/ 334 h 558"/>
                  <a:gd name="T28" fmla="*/ 24 w 1410"/>
                  <a:gd name="T29" fmla="*/ 432 h 558"/>
                  <a:gd name="T30" fmla="*/ 43 w 1410"/>
                  <a:gd name="T31" fmla="*/ 495 h 558"/>
                  <a:gd name="T32" fmla="*/ 1410 w 1410"/>
                  <a:gd name="T33" fmla="*/ 558 h 558"/>
                  <a:gd name="T34" fmla="*/ 1408 w 1410"/>
                  <a:gd name="T35" fmla="*/ 441 h 558"/>
                  <a:gd name="T36" fmla="*/ 1404 w 1410"/>
                  <a:gd name="T37" fmla="*/ 307 h 558"/>
                  <a:gd name="T38" fmla="*/ 1403 w 1410"/>
                  <a:gd name="T39" fmla="*/ 271 h 558"/>
                  <a:gd name="T40" fmla="*/ 1395 w 1410"/>
                  <a:gd name="T41" fmla="*/ 213 h 558"/>
                  <a:gd name="T42" fmla="*/ 1379 w 1410"/>
                  <a:gd name="T43" fmla="*/ 152 h 558"/>
                  <a:gd name="T44" fmla="*/ 1351 w 1410"/>
                  <a:gd name="T45" fmla="*/ 109 h 558"/>
                  <a:gd name="T46" fmla="*/ 1318 w 1410"/>
                  <a:gd name="T47" fmla="*/ 86 h 558"/>
                  <a:gd name="T48" fmla="*/ 1293 w 1410"/>
                  <a:gd name="T49" fmla="*/ 70 h 558"/>
                  <a:gd name="T50" fmla="*/ 1268 w 1410"/>
                  <a:gd name="T51" fmla="*/ 57 h 558"/>
                  <a:gd name="T52" fmla="*/ 1236 w 1410"/>
                  <a:gd name="T53" fmla="*/ 48 h 558"/>
                  <a:gd name="T54" fmla="*/ 1167 w 1410"/>
                  <a:gd name="T55" fmla="*/ 37 h 558"/>
                  <a:gd name="T56" fmla="*/ 1063 w 1410"/>
                  <a:gd name="T57" fmla="*/ 28 h 558"/>
                  <a:gd name="T58" fmla="*/ 939 w 1410"/>
                  <a:gd name="T59" fmla="*/ 19 h 558"/>
                  <a:gd name="T60" fmla="*/ 806 w 1410"/>
                  <a:gd name="T61" fmla="*/ 12 h 558"/>
                  <a:gd name="T62" fmla="*/ 681 w 1410"/>
                  <a:gd name="T63" fmla="*/ 7 h 558"/>
                  <a:gd name="T64" fmla="*/ 575 w 1410"/>
                  <a:gd name="T65" fmla="*/ 3 h 558"/>
                  <a:gd name="T66" fmla="*/ 499 w 1410"/>
                  <a:gd name="T67" fmla="*/ 0 h 558"/>
                  <a:gd name="T68" fmla="*/ 472 w 1410"/>
                  <a:gd name="T69"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0" h="558">
                    <a:moveTo>
                      <a:pt x="472" y="0"/>
                    </a:moveTo>
                    <a:lnTo>
                      <a:pt x="454" y="0"/>
                    </a:lnTo>
                    <a:lnTo>
                      <a:pt x="437" y="1"/>
                    </a:lnTo>
                    <a:lnTo>
                      <a:pt x="417" y="1"/>
                    </a:lnTo>
                    <a:lnTo>
                      <a:pt x="395" y="3"/>
                    </a:lnTo>
                    <a:lnTo>
                      <a:pt x="374" y="5"/>
                    </a:lnTo>
                    <a:lnTo>
                      <a:pt x="352" y="7"/>
                    </a:lnTo>
                    <a:lnTo>
                      <a:pt x="331" y="10"/>
                    </a:lnTo>
                    <a:lnTo>
                      <a:pt x="309" y="12"/>
                    </a:lnTo>
                    <a:lnTo>
                      <a:pt x="289" y="16"/>
                    </a:lnTo>
                    <a:lnTo>
                      <a:pt x="268" y="19"/>
                    </a:lnTo>
                    <a:lnTo>
                      <a:pt x="248" y="25"/>
                    </a:lnTo>
                    <a:lnTo>
                      <a:pt x="228" y="28"/>
                    </a:lnTo>
                    <a:lnTo>
                      <a:pt x="210" y="34"/>
                    </a:lnTo>
                    <a:lnTo>
                      <a:pt x="194" y="37"/>
                    </a:lnTo>
                    <a:lnTo>
                      <a:pt x="180" y="43"/>
                    </a:lnTo>
                    <a:lnTo>
                      <a:pt x="167" y="48"/>
                    </a:lnTo>
                    <a:lnTo>
                      <a:pt x="138" y="62"/>
                    </a:lnTo>
                    <a:lnTo>
                      <a:pt x="113" y="80"/>
                    </a:lnTo>
                    <a:lnTo>
                      <a:pt x="92" y="98"/>
                    </a:lnTo>
                    <a:lnTo>
                      <a:pt x="72" y="116"/>
                    </a:lnTo>
                    <a:lnTo>
                      <a:pt x="54" y="134"/>
                    </a:lnTo>
                    <a:lnTo>
                      <a:pt x="41" y="152"/>
                    </a:lnTo>
                    <a:lnTo>
                      <a:pt x="31" y="168"/>
                    </a:lnTo>
                    <a:lnTo>
                      <a:pt x="22" y="181"/>
                    </a:lnTo>
                    <a:lnTo>
                      <a:pt x="6" y="228"/>
                    </a:lnTo>
                    <a:lnTo>
                      <a:pt x="0" y="280"/>
                    </a:lnTo>
                    <a:lnTo>
                      <a:pt x="4" y="334"/>
                    </a:lnTo>
                    <a:lnTo>
                      <a:pt x="13" y="386"/>
                    </a:lnTo>
                    <a:lnTo>
                      <a:pt x="24" y="432"/>
                    </a:lnTo>
                    <a:lnTo>
                      <a:pt x="34" y="470"/>
                    </a:lnTo>
                    <a:lnTo>
                      <a:pt x="43" y="495"/>
                    </a:lnTo>
                    <a:lnTo>
                      <a:pt x="47" y="504"/>
                    </a:lnTo>
                    <a:lnTo>
                      <a:pt x="1410" y="558"/>
                    </a:lnTo>
                    <a:lnTo>
                      <a:pt x="1410" y="522"/>
                    </a:lnTo>
                    <a:lnTo>
                      <a:pt x="1408" y="441"/>
                    </a:lnTo>
                    <a:lnTo>
                      <a:pt x="1404" y="355"/>
                    </a:lnTo>
                    <a:lnTo>
                      <a:pt x="1404" y="307"/>
                    </a:lnTo>
                    <a:lnTo>
                      <a:pt x="1404" y="292"/>
                    </a:lnTo>
                    <a:lnTo>
                      <a:pt x="1403" y="271"/>
                    </a:lnTo>
                    <a:lnTo>
                      <a:pt x="1399" y="244"/>
                    </a:lnTo>
                    <a:lnTo>
                      <a:pt x="1395" y="213"/>
                    </a:lnTo>
                    <a:lnTo>
                      <a:pt x="1388" y="181"/>
                    </a:lnTo>
                    <a:lnTo>
                      <a:pt x="1379" y="152"/>
                    </a:lnTo>
                    <a:lnTo>
                      <a:pt x="1367" y="127"/>
                    </a:lnTo>
                    <a:lnTo>
                      <a:pt x="1351" y="109"/>
                    </a:lnTo>
                    <a:lnTo>
                      <a:pt x="1334" y="97"/>
                    </a:lnTo>
                    <a:lnTo>
                      <a:pt x="1318" y="86"/>
                    </a:lnTo>
                    <a:lnTo>
                      <a:pt x="1306" y="77"/>
                    </a:lnTo>
                    <a:lnTo>
                      <a:pt x="1293" y="70"/>
                    </a:lnTo>
                    <a:lnTo>
                      <a:pt x="1281" y="64"/>
                    </a:lnTo>
                    <a:lnTo>
                      <a:pt x="1268" y="57"/>
                    </a:lnTo>
                    <a:lnTo>
                      <a:pt x="1252" y="53"/>
                    </a:lnTo>
                    <a:lnTo>
                      <a:pt x="1236" y="48"/>
                    </a:lnTo>
                    <a:lnTo>
                      <a:pt x="1207" y="43"/>
                    </a:lnTo>
                    <a:lnTo>
                      <a:pt x="1167" y="37"/>
                    </a:lnTo>
                    <a:lnTo>
                      <a:pt x="1119" y="32"/>
                    </a:lnTo>
                    <a:lnTo>
                      <a:pt x="1063" y="28"/>
                    </a:lnTo>
                    <a:lnTo>
                      <a:pt x="1002" y="23"/>
                    </a:lnTo>
                    <a:lnTo>
                      <a:pt x="939" y="19"/>
                    </a:lnTo>
                    <a:lnTo>
                      <a:pt x="873" y="16"/>
                    </a:lnTo>
                    <a:lnTo>
                      <a:pt x="806" y="12"/>
                    </a:lnTo>
                    <a:lnTo>
                      <a:pt x="742" y="9"/>
                    </a:lnTo>
                    <a:lnTo>
                      <a:pt x="681" y="7"/>
                    </a:lnTo>
                    <a:lnTo>
                      <a:pt x="623" y="5"/>
                    </a:lnTo>
                    <a:lnTo>
                      <a:pt x="575" y="3"/>
                    </a:lnTo>
                    <a:lnTo>
                      <a:pt x="532" y="1"/>
                    </a:lnTo>
                    <a:lnTo>
                      <a:pt x="499" y="0"/>
                    </a:lnTo>
                    <a:lnTo>
                      <a:pt x="480" y="0"/>
                    </a:lnTo>
                    <a:lnTo>
                      <a:pt x="472" y="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7" name="Freeform 93"/>
              <p:cNvSpPr>
                <a:spLocks/>
              </p:cNvSpPr>
              <p:nvPr/>
            </p:nvSpPr>
            <p:spPr bwMode="auto">
              <a:xfrm>
                <a:off x="3784" y="1867"/>
                <a:ext cx="987" cy="605"/>
              </a:xfrm>
              <a:custGeom>
                <a:avLst/>
                <a:gdLst>
                  <a:gd name="T0" fmla="*/ 799 w 1975"/>
                  <a:gd name="T1" fmla="*/ 109 h 1208"/>
                  <a:gd name="T2" fmla="*/ 772 w 1975"/>
                  <a:gd name="T3" fmla="*/ 116 h 1208"/>
                  <a:gd name="T4" fmla="*/ 704 w 1975"/>
                  <a:gd name="T5" fmla="*/ 138 h 1208"/>
                  <a:gd name="T6" fmla="*/ 614 w 1975"/>
                  <a:gd name="T7" fmla="*/ 174 h 1208"/>
                  <a:gd name="T8" fmla="*/ 522 w 1975"/>
                  <a:gd name="T9" fmla="*/ 222 h 1208"/>
                  <a:gd name="T10" fmla="*/ 475 w 1975"/>
                  <a:gd name="T11" fmla="*/ 269 h 1208"/>
                  <a:gd name="T12" fmla="*/ 407 w 1975"/>
                  <a:gd name="T13" fmla="*/ 352 h 1208"/>
                  <a:gd name="T14" fmla="*/ 341 w 1975"/>
                  <a:gd name="T15" fmla="*/ 434 h 1208"/>
                  <a:gd name="T16" fmla="*/ 305 w 1975"/>
                  <a:gd name="T17" fmla="*/ 481 h 1208"/>
                  <a:gd name="T18" fmla="*/ 274 w 1975"/>
                  <a:gd name="T19" fmla="*/ 510 h 1208"/>
                  <a:gd name="T20" fmla="*/ 220 w 1975"/>
                  <a:gd name="T21" fmla="*/ 553 h 1208"/>
                  <a:gd name="T22" fmla="*/ 167 w 1975"/>
                  <a:gd name="T23" fmla="*/ 599 h 1208"/>
                  <a:gd name="T24" fmla="*/ 131 w 1975"/>
                  <a:gd name="T25" fmla="*/ 632 h 1208"/>
                  <a:gd name="T26" fmla="*/ 104 w 1975"/>
                  <a:gd name="T27" fmla="*/ 687 h 1208"/>
                  <a:gd name="T28" fmla="*/ 95 w 1975"/>
                  <a:gd name="T29" fmla="*/ 722 h 1208"/>
                  <a:gd name="T30" fmla="*/ 41 w 1975"/>
                  <a:gd name="T31" fmla="*/ 824 h 1208"/>
                  <a:gd name="T32" fmla="*/ 21 w 1975"/>
                  <a:gd name="T33" fmla="*/ 836 h 1208"/>
                  <a:gd name="T34" fmla="*/ 0 w 1975"/>
                  <a:gd name="T35" fmla="*/ 878 h 1208"/>
                  <a:gd name="T36" fmla="*/ 3 w 1975"/>
                  <a:gd name="T37" fmla="*/ 941 h 1208"/>
                  <a:gd name="T38" fmla="*/ 37 w 1975"/>
                  <a:gd name="T39" fmla="*/ 986 h 1208"/>
                  <a:gd name="T40" fmla="*/ 68 w 1975"/>
                  <a:gd name="T41" fmla="*/ 991 h 1208"/>
                  <a:gd name="T42" fmla="*/ 129 w 1975"/>
                  <a:gd name="T43" fmla="*/ 993 h 1208"/>
                  <a:gd name="T44" fmla="*/ 208 w 1975"/>
                  <a:gd name="T45" fmla="*/ 989 h 1208"/>
                  <a:gd name="T46" fmla="*/ 296 w 1975"/>
                  <a:gd name="T47" fmla="*/ 982 h 1208"/>
                  <a:gd name="T48" fmla="*/ 382 w 1975"/>
                  <a:gd name="T49" fmla="*/ 975 h 1208"/>
                  <a:gd name="T50" fmla="*/ 456 w 1975"/>
                  <a:gd name="T51" fmla="*/ 968 h 1208"/>
                  <a:gd name="T52" fmla="*/ 508 w 1975"/>
                  <a:gd name="T53" fmla="*/ 962 h 1208"/>
                  <a:gd name="T54" fmla="*/ 528 w 1975"/>
                  <a:gd name="T55" fmla="*/ 960 h 1208"/>
                  <a:gd name="T56" fmla="*/ 1117 w 1975"/>
                  <a:gd name="T57" fmla="*/ 1149 h 1208"/>
                  <a:gd name="T58" fmla="*/ 1650 w 1975"/>
                  <a:gd name="T59" fmla="*/ 937 h 1208"/>
                  <a:gd name="T60" fmla="*/ 1957 w 1975"/>
                  <a:gd name="T61" fmla="*/ 842 h 1208"/>
                  <a:gd name="T62" fmla="*/ 1953 w 1975"/>
                  <a:gd name="T63" fmla="*/ 774 h 1208"/>
                  <a:gd name="T64" fmla="*/ 1937 w 1975"/>
                  <a:gd name="T65" fmla="*/ 766 h 1208"/>
                  <a:gd name="T66" fmla="*/ 1914 w 1975"/>
                  <a:gd name="T67" fmla="*/ 754 h 1208"/>
                  <a:gd name="T68" fmla="*/ 1898 w 1975"/>
                  <a:gd name="T69" fmla="*/ 740 h 1208"/>
                  <a:gd name="T70" fmla="*/ 1892 w 1975"/>
                  <a:gd name="T71" fmla="*/ 714 h 1208"/>
                  <a:gd name="T72" fmla="*/ 1851 w 1975"/>
                  <a:gd name="T73" fmla="*/ 634 h 1208"/>
                  <a:gd name="T74" fmla="*/ 1792 w 1975"/>
                  <a:gd name="T75" fmla="*/ 531 h 1208"/>
                  <a:gd name="T76" fmla="*/ 1749 w 1975"/>
                  <a:gd name="T77" fmla="*/ 456 h 1208"/>
                  <a:gd name="T78" fmla="*/ 1743 w 1975"/>
                  <a:gd name="T79" fmla="*/ 431 h 1208"/>
                  <a:gd name="T80" fmla="*/ 1738 w 1975"/>
                  <a:gd name="T81" fmla="*/ 352 h 1208"/>
                  <a:gd name="T82" fmla="*/ 1715 w 1975"/>
                  <a:gd name="T83" fmla="*/ 303 h 1208"/>
                  <a:gd name="T84" fmla="*/ 1682 w 1975"/>
                  <a:gd name="T85" fmla="*/ 276 h 1208"/>
                  <a:gd name="T86" fmla="*/ 1634 w 1975"/>
                  <a:gd name="T87" fmla="*/ 242 h 1208"/>
                  <a:gd name="T88" fmla="*/ 1578 w 1975"/>
                  <a:gd name="T89" fmla="*/ 204 h 1208"/>
                  <a:gd name="T90" fmla="*/ 1521 w 1975"/>
                  <a:gd name="T91" fmla="*/ 168 h 1208"/>
                  <a:gd name="T92" fmla="*/ 1469 w 1975"/>
                  <a:gd name="T93" fmla="*/ 134 h 1208"/>
                  <a:gd name="T94" fmla="*/ 1425 w 1975"/>
                  <a:gd name="T95" fmla="*/ 107 h 1208"/>
                  <a:gd name="T96" fmla="*/ 1402 w 1975"/>
                  <a:gd name="T97" fmla="*/ 93 h 1208"/>
                  <a:gd name="T98" fmla="*/ 1350 w 1975"/>
                  <a:gd name="T99" fmla="*/ 7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75" h="1208">
                    <a:moveTo>
                      <a:pt x="906" y="0"/>
                    </a:moveTo>
                    <a:lnTo>
                      <a:pt x="799" y="109"/>
                    </a:lnTo>
                    <a:lnTo>
                      <a:pt x="792" y="111"/>
                    </a:lnTo>
                    <a:lnTo>
                      <a:pt x="772" y="116"/>
                    </a:lnTo>
                    <a:lnTo>
                      <a:pt x="741" y="125"/>
                    </a:lnTo>
                    <a:lnTo>
                      <a:pt x="704" y="138"/>
                    </a:lnTo>
                    <a:lnTo>
                      <a:pt x="659" y="154"/>
                    </a:lnTo>
                    <a:lnTo>
                      <a:pt x="614" y="174"/>
                    </a:lnTo>
                    <a:lnTo>
                      <a:pt x="567" y="197"/>
                    </a:lnTo>
                    <a:lnTo>
                      <a:pt x="522" y="222"/>
                    </a:lnTo>
                    <a:lnTo>
                      <a:pt x="504" y="238"/>
                    </a:lnTo>
                    <a:lnTo>
                      <a:pt x="475" y="269"/>
                    </a:lnTo>
                    <a:lnTo>
                      <a:pt x="443" y="307"/>
                    </a:lnTo>
                    <a:lnTo>
                      <a:pt x="407" y="352"/>
                    </a:lnTo>
                    <a:lnTo>
                      <a:pt x="373" y="395"/>
                    </a:lnTo>
                    <a:lnTo>
                      <a:pt x="341" y="434"/>
                    </a:lnTo>
                    <a:lnTo>
                      <a:pt x="317" y="465"/>
                    </a:lnTo>
                    <a:lnTo>
                      <a:pt x="305" y="481"/>
                    </a:lnTo>
                    <a:lnTo>
                      <a:pt x="294" y="493"/>
                    </a:lnTo>
                    <a:lnTo>
                      <a:pt x="274" y="510"/>
                    </a:lnTo>
                    <a:lnTo>
                      <a:pt x="249" y="531"/>
                    </a:lnTo>
                    <a:lnTo>
                      <a:pt x="220" y="553"/>
                    </a:lnTo>
                    <a:lnTo>
                      <a:pt x="192" y="576"/>
                    </a:lnTo>
                    <a:lnTo>
                      <a:pt x="167" y="599"/>
                    </a:lnTo>
                    <a:lnTo>
                      <a:pt x="145" y="617"/>
                    </a:lnTo>
                    <a:lnTo>
                      <a:pt x="131" y="632"/>
                    </a:lnTo>
                    <a:lnTo>
                      <a:pt x="115" y="659"/>
                    </a:lnTo>
                    <a:lnTo>
                      <a:pt x="104" y="687"/>
                    </a:lnTo>
                    <a:lnTo>
                      <a:pt x="97" y="711"/>
                    </a:lnTo>
                    <a:lnTo>
                      <a:pt x="95" y="722"/>
                    </a:lnTo>
                    <a:lnTo>
                      <a:pt x="41" y="768"/>
                    </a:lnTo>
                    <a:lnTo>
                      <a:pt x="41" y="824"/>
                    </a:lnTo>
                    <a:lnTo>
                      <a:pt x="36" y="827"/>
                    </a:lnTo>
                    <a:lnTo>
                      <a:pt x="21" y="836"/>
                    </a:lnTo>
                    <a:lnTo>
                      <a:pt x="7" y="853"/>
                    </a:lnTo>
                    <a:lnTo>
                      <a:pt x="0" y="878"/>
                    </a:lnTo>
                    <a:lnTo>
                      <a:pt x="0" y="912"/>
                    </a:lnTo>
                    <a:lnTo>
                      <a:pt x="3" y="941"/>
                    </a:lnTo>
                    <a:lnTo>
                      <a:pt x="16" y="966"/>
                    </a:lnTo>
                    <a:lnTo>
                      <a:pt x="37" y="986"/>
                    </a:lnTo>
                    <a:lnTo>
                      <a:pt x="48" y="989"/>
                    </a:lnTo>
                    <a:lnTo>
                      <a:pt x="68" y="991"/>
                    </a:lnTo>
                    <a:lnTo>
                      <a:pt x="97" y="993"/>
                    </a:lnTo>
                    <a:lnTo>
                      <a:pt x="129" y="993"/>
                    </a:lnTo>
                    <a:lnTo>
                      <a:pt x="167" y="991"/>
                    </a:lnTo>
                    <a:lnTo>
                      <a:pt x="208" y="989"/>
                    </a:lnTo>
                    <a:lnTo>
                      <a:pt x="251" y="986"/>
                    </a:lnTo>
                    <a:lnTo>
                      <a:pt x="296" y="982"/>
                    </a:lnTo>
                    <a:lnTo>
                      <a:pt x="339" y="978"/>
                    </a:lnTo>
                    <a:lnTo>
                      <a:pt x="382" y="975"/>
                    </a:lnTo>
                    <a:lnTo>
                      <a:pt x="422" y="971"/>
                    </a:lnTo>
                    <a:lnTo>
                      <a:pt x="456" y="968"/>
                    </a:lnTo>
                    <a:lnTo>
                      <a:pt x="486" y="964"/>
                    </a:lnTo>
                    <a:lnTo>
                      <a:pt x="508" y="962"/>
                    </a:lnTo>
                    <a:lnTo>
                      <a:pt x="522" y="960"/>
                    </a:lnTo>
                    <a:lnTo>
                      <a:pt x="528" y="960"/>
                    </a:lnTo>
                    <a:lnTo>
                      <a:pt x="528" y="1208"/>
                    </a:lnTo>
                    <a:lnTo>
                      <a:pt x="1117" y="1149"/>
                    </a:lnTo>
                    <a:lnTo>
                      <a:pt x="1688" y="1147"/>
                    </a:lnTo>
                    <a:lnTo>
                      <a:pt x="1650" y="937"/>
                    </a:lnTo>
                    <a:lnTo>
                      <a:pt x="1975" y="950"/>
                    </a:lnTo>
                    <a:lnTo>
                      <a:pt x="1957" y="842"/>
                    </a:lnTo>
                    <a:lnTo>
                      <a:pt x="1957" y="775"/>
                    </a:lnTo>
                    <a:lnTo>
                      <a:pt x="1953" y="774"/>
                    </a:lnTo>
                    <a:lnTo>
                      <a:pt x="1946" y="772"/>
                    </a:lnTo>
                    <a:lnTo>
                      <a:pt x="1937" y="766"/>
                    </a:lnTo>
                    <a:lnTo>
                      <a:pt x="1925" y="761"/>
                    </a:lnTo>
                    <a:lnTo>
                      <a:pt x="1914" y="754"/>
                    </a:lnTo>
                    <a:lnTo>
                      <a:pt x="1903" y="747"/>
                    </a:lnTo>
                    <a:lnTo>
                      <a:pt x="1898" y="740"/>
                    </a:lnTo>
                    <a:lnTo>
                      <a:pt x="1898" y="732"/>
                    </a:lnTo>
                    <a:lnTo>
                      <a:pt x="1892" y="714"/>
                    </a:lnTo>
                    <a:lnTo>
                      <a:pt x="1876" y="680"/>
                    </a:lnTo>
                    <a:lnTo>
                      <a:pt x="1851" y="634"/>
                    </a:lnTo>
                    <a:lnTo>
                      <a:pt x="1822" y="581"/>
                    </a:lnTo>
                    <a:lnTo>
                      <a:pt x="1792" y="531"/>
                    </a:lnTo>
                    <a:lnTo>
                      <a:pt x="1767" y="488"/>
                    </a:lnTo>
                    <a:lnTo>
                      <a:pt x="1749" y="456"/>
                    </a:lnTo>
                    <a:lnTo>
                      <a:pt x="1741" y="445"/>
                    </a:lnTo>
                    <a:lnTo>
                      <a:pt x="1743" y="431"/>
                    </a:lnTo>
                    <a:lnTo>
                      <a:pt x="1743" y="395"/>
                    </a:lnTo>
                    <a:lnTo>
                      <a:pt x="1738" y="352"/>
                    </a:lnTo>
                    <a:lnTo>
                      <a:pt x="1724" y="312"/>
                    </a:lnTo>
                    <a:lnTo>
                      <a:pt x="1715" y="303"/>
                    </a:lnTo>
                    <a:lnTo>
                      <a:pt x="1700" y="291"/>
                    </a:lnTo>
                    <a:lnTo>
                      <a:pt x="1682" y="276"/>
                    </a:lnTo>
                    <a:lnTo>
                      <a:pt x="1661" y="260"/>
                    </a:lnTo>
                    <a:lnTo>
                      <a:pt x="1634" y="242"/>
                    </a:lnTo>
                    <a:lnTo>
                      <a:pt x="1607" y="224"/>
                    </a:lnTo>
                    <a:lnTo>
                      <a:pt x="1578" y="204"/>
                    </a:lnTo>
                    <a:lnTo>
                      <a:pt x="1549" y="186"/>
                    </a:lnTo>
                    <a:lnTo>
                      <a:pt x="1521" y="168"/>
                    </a:lnTo>
                    <a:lnTo>
                      <a:pt x="1494" y="151"/>
                    </a:lnTo>
                    <a:lnTo>
                      <a:pt x="1469" y="134"/>
                    </a:lnTo>
                    <a:lnTo>
                      <a:pt x="1445" y="120"/>
                    </a:lnTo>
                    <a:lnTo>
                      <a:pt x="1425" y="107"/>
                    </a:lnTo>
                    <a:lnTo>
                      <a:pt x="1411" y="98"/>
                    </a:lnTo>
                    <a:lnTo>
                      <a:pt x="1402" y="93"/>
                    </a:lnTo>
                    <a:lnTo>
                      <a:pt x="1399" y="91"/>
                    </a:lnTo>
                    <a:lnTo>
                      <a:pt x="1350" y="7"/>
                    </a:lnTo>
                    <a:lnTo>
                      <a:pt x="906" y="0"/>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8" name="Freeform 94"/>
              <p:cNvSpPr>
                <a:spLocks/>
              </p:cNvSpPr>
              <p:nvPr/>
            </p:nvSpPr>
            <p:spPr bwMode="auto">
              <a:xfrm>
                <a:off x="4905" y="1841"/>
                <a:ext cx="290" cy="307"/>
              </a:xfrm>
              <a:custGeom>
                <a:avLst/>
                <a:gdLst>
                  <a:gd name="T0" fmla="*/ 34 w 580"/>
                  <a:gd name="T1" fmla="*/ 16 h 614"/>
                  <a:gd name="T2" fmla="*/ 30 w 580"/>
                  <a:gd name="T3" fmla="*/ 52 h 614"/>
                  <a:gd name="T4" fmla="*/ 19 w 580"/>
                  <a:gd name="T5" fmla="*/ 131 h 614"/>
                  <a:gd name="T6" fmla="*/ 10 w 580"/>
                  <a:gd name="T7" fmla="*/ 215 h 614"/>
                  <a:gd name="T8" fmla="*/ 3 w 580"/>
                  <a:gd name="T9" fmla="*/ 265 h 614"/>
                  <a:gd name="T10" fmla="*/ 0 w 580"/>
                  <a:gd name="T11" fmla="*/ 323 h 614"/>
                  <a:gd name="T12" fmla="*/ 3 w 580"/>
                  <a:gd name="T13" fmla="*/ 386 h 614"/>
                  <a:gd name="T14" fmla="*/ 14 w 580"/>
                  <a:gd name="T15" fmla="*/ 445 h 614"/>
                  <a:gd name="T16" fmla="*/ 30 w 580"/>
                  <a:gd name="T17" fmla="*/ 488 h 614"/>
                  <a:gd name="T18" fmla="*/ 39 w 580"/>
                  <a:gd name="T19" fmla="*/ 502 h 614"/>
                  <a:gd name="T20" fmla="*/ 44 w 580"/>
                  <a:gd name="T21" fmla="*/ 513 h 614"/>
                  <a:gd name="T22" fmla="*/ 50 w 580"/>
                  <a:gd name="T23" fmla="*/ 520 h 614"/>
                  <a:gd name="T24" fmla="*/ 53 w 580"/>
                  <a:gd name="T25" fmla="*/ 524 h 614"/>
                  <a:gd name="T26" fmla="*/ 59 w 580"/>
                  <a:gd name="T27" fmla="*/ 528 h 614"/>
                  <a:gd name="T28" fmla="*/ 66 w 580"/>
                  <a:gd name="T29" fmla="*/ 529 h 614"/>
                  <a:gd name="T30" fmla="*/ 75 w 580"/>
                  <a:gd name="T31" fmla="*/ 533 h 614"/>
                  <a:gd name="T32" fmla="*/ 86 w 580"/>
                  <a:gd name="T33" fmla="*/ 537 h 614"/>
                  <a:gd name="T34" fmla="*/ 102 w 580"/>
                  <a:gd name="T35" fmla="*/ 540 h 614"/>
                  <a:gd name="T36" fmla="*/ 123 w 580"/>
                  <a:gd name="T37" fmla="*/ 544 h 614"/>
                  <a:gd name="T38" fmla="*/ 147 w 580"/>
                  <a:gd name="T39" fmla="*/ 547 h 614"/>
                  <a:gd name="T40" fmla="*/ 170 w 580"/>
                  <a:gd name="T41" fmla="*/ 549 h 614"/>
                  <a:gd name="T42" fmla="*/ 193 w 580"/>
                  <a:gd name="T43" fmla="*/ 551 h 614"/>
                  <a:gd name="T44" fmla="*/ 211 w 580"/>
                  <a:gd name="T45" fmla="*/ 553 h 614"/>
                  <a:gd name="T46" fmla="*/ 222 w 580"/>
                  <a:gd name="T47" fmla="*/ 553 h 614"/>
                  <a:gd name="T48" fmla="*/ 228 w 580"/>
                  <a:gd name="T49" fmla="*/ 553 h 614"/>
                  <a:gd name="T50" fmla="*/ 319 w 580"/>
                  <a:gd name="T51" fmla="*/ 614 h 614"/>
                  <a:gd name="T52" fmla="*/ 580 w 580"/>
                  <a:gd name="T53" fmla="*/ 468 h 614"/>
                  <a:gd name="T54" fmla="*/ 475 w 580"/>
                  <a:gd name="T55" fmla="*/ 80 h 614"/>
                  <a:gd name="T56" fmla="*/ 294 w 580"/>
                  <a:gd name="T57" fmla="*/ 0 h 614"/>
                  <a:gd name="T58" fmla="*/ 34 w 580"/>
                  <a:gd name="T59" fmla="*/ 16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80" h="614">
                    <a:moveTo>
                      <a:pt x="34" y="16"/>
                    </a:moveTo>
                    <a:lnTo>
                      <a:pt x="30" y="52"/>
                    </a:lnTo>
                    <a:lnTo>
                      <a:pt x="19" y="131"/>
                    </a:lnTo>
                    <a:lnTo>
                      <a:pt x="10" y="215"/>
                    </a:lnTo>
                    <a:lnTo>
                      <a:pt x="3" y="265"/>
                    </a:lnTo>
                    <a:lnTo>
                      <a:pt x="0" y="323"/>
                    </a:lnTo>
                    <a:lnTo>
                      <a:pt x="3" y="386"/>
                    </a:lnTo>
                    <a:lnTo>
                      <a:pt x="14" y="445"/>
                    </a:lnTo>
                    <a:lnTo>
                      <a:pt x="30" y="488"/>
                    </a:lnTo>
                    <a:lnTo>
                      <a:pt x="39" y="502"/>
                    </a:lnTo>
                    <a:lnTo>
                      <a:pt x="44" y="513"/>
                    </a:lnTo>
                    <a:lnTo>
                      <a:pt x="50" y="520"/>
                    </a:lnTo>
                    <a:lnTo>
                      <a:pt x="53" y="524"/>
                    </a:lnTo>
                    <a:lnTo>
                      <a:pt x="59" y="528"/>
                    </a:lnTo>
                    <a:lnTo>
                      <a:pt x="66" y="529"/>
                    </a:lnTo>
                    <a:lnTo>
                      <a:pt x="75" y="533"/>
                    </a:lnTo>
                    <a:lnTo>
                      <a:pt x="86" y="537"/>
                    </a:lnTo>
                    <a:lnTo>
                      <a:pt x="102" y="540"/>
                    </a:lnTo>
                    <a:lnTo>
                      <a:pt x="123" y="544"/>
                    </a:lnTo>
                    <a:lnTo>
                      <a:pt x="147" y="547"/>
                    </a:lnTo>
                    <a:lnTo>
                      <a:pt x="170" y="549"/>
                    </a:lnTo>
                    <a:lnTo>
                      <a:pt x="193" y="551"/>
                    </a:lnTo>
                    <a:lnTo>
                      <a:pt x="211" y="553"/>
                    </a:lnTo>
                    <a:lnTo>
                      <a:pt x="222" y="553"/>
                    </a:lnTo>
                    <a:lnTo>
                      <a:pt x="228" y="553"/>
                    </a:lnTo>
                    <a:lnTo>
                      <a:pt x="319" y="614"/>
                    </a:lnTo>
                    <a:lnTo>
                      <a:pt x="580" y="468"/>
                    </a:lnTo>
                    <a:lnTo>
                      <a:pt x="475" y="80"/>
                    </a:lnTo>
                    <a:lnTo>
                      <a:pt x="294" y="0"/>
                    </a:lnTo>
                    <a:lnTo>
                      <a:pt x="34" y="16"/>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79" name="Freeform 95"/>
              <p:cNvSpPr>
                <a:spLocks/>
              </p:cNvSpPr>
              <p:nvPr/>
            </p:nvSpPr>
            <p:spPr bwMode="auto">
              <a:xfrm>
                <a:off x="4890" y="1683"/>
                <a:ext cx="471" cy="385"/>
              </a:xfrm>
              <a:custGeom>
                <a:avLst/>
                <a:gdLst>
                  <a:gd name="T0" fmla="*/ 92 w 943"/>
                  <a:gd name="T1" fmla="*/ 84 h 770"/>
                  <a:gd name="T2" fmla="*/ 50 w 943"/>
                  <a:gd name="T3" fmla="*/ 91 h 770"/>
                  <a:gd name="T4" fmla="*/ 22 w 943"/>
                  <a:gd name="T5" fmla="*/ 107 h 770"/>
                  <a:gd name="T6" fmla="*/ 0 w 943"/>
                  <a:gd name="T7" fmla="*/ 154 h 770"/>
                  <a:gd name="T8" fmla="*/ 31 w 943"/>
                  <a:gd name="T9" fmla="*/ 213 h 770"/>
                  <a:gd name="T10" fmla="*/ 43 w 943"/>
                  <a:gd name="T11" fmla="*/ 237 h 770"/>
                  <a:gd name="T12" fmla="*/ 50 w 943"/>
                  <a:gd name="T13" fmla="*/ 308 h 770"/>
                  <a:gd name="T14" fmla="*/ 83 w 943"/>
                  <a:gd name="T15" fmla="*/ 364 h 770"/>
                  <a:gd name="T16" fmla="*/ 122 w 943"/>
                  <a:gd name="T17" fmla="*/ 396 h 770"/>
                  <a:gd name="T18" fmla="*/ 163 w 943"/>
                  <a:gd name="T19" fmla="*/ 404 h 770"/>
                  <a:gd name="T20" fmla="*/ 219 w 943"/>
                  <a:gd name="T21" fmla="*/ 396 h 770"/>
                  <a:gd name="T22" fmla="*/ 259 w 943"/>
                  <a:gd name="T23" fmla="*/ 386 h 770"/>
                  <a:gd name="T24" fmla="*/ 330 w 943"/>
                  <a:gd name="T25" fmla="*/ 508 h 770"/>
                  <a:gd name="T26" fmla="*/ 343 w 943"/>
                  <a:gd name="T27" fmla="*/ 492 h 770"/>
                  <a:gd name="T28" fmla="*/ 372 w 943"/>
                  <a:gd name="T29" fmla="*/ 463 h 770"/>
                  <a:gd name="T30" fmla="*/ 413 w 943"/>
                  <a:gd name="T31" fmla="*/ 450 h 770"/>
                  <a:gd name="T32" fmla="*/ 442 w 943"/>
                  <a:gd name="T33" fmla="*/ 468 h 770"/>
                  <a:gd name="T34" fmla="*/ 460 w 943"/>
                  <a:gd name="T35" fmla="*/ 544 h 770"/>
                  <a:gd name="T36" fmla="*/ 503 w 943"/>
                  <a:gd name="T37" fmla="*/ 664 h 770"/>
                  <a:gd name="T38" fmla="*/ 528 w 943"/>
                  <a:gd name="T39" fmla="*/ 743 h 770"/>
                  <a:gd name="T40" fmla="*/ 573 w 943"/>
                  <a:gd name="T41" fmla="*/ 770 h 770"/>
                  <a:gd name="T42" fmla="*/ 675 w 943"/>
                  <a:gd name="T43" fmla="*/ 765 h 770"/>
                  <a:gd name="T44" fmla="*/ 747 w 943"/>
                  <a:gd name="T45" fmla="*/ 741 h 770"/>
                  <a:gd name="T46" fmla="*/ 788 w 943"/>
                  <a:gd name="T47" fmla="*/ 659 h 770"/>
                  <a:gd name="T48" fmla="*/ 808 w 943"/>
                  <a:gd name="T49" fmla="*/ 644 h 770"/>
                  <a:gd name="T50" fmla="*/ 857 w 943"/>
                  <a:gd name="T51" fmla="*/ 623 h 770"/>
                  <a:gd name="T52" fmla="*/ 898 w 943"/>
                  <a:gd name="T53" fmla="*/ 585 h 770"/>
                  <a:gd name="T54" fmla="*/ 901 w 943"/>
                  <a:gd name="T55" fmla="*/ 481 h 770"/>
                  <a:gd name="T56" fmla="*/ 919 w 943"/>
                  <a:gd name="T57" fmla="*/ 443 h 770"/>
                  <a:gd name="T58" fmla="*/ 943 w 943"/>
                  <a:gd name="T59" fmla="*/ 377 h 770"/>
                  <a:gd name="T60" fmla="*/ 930 w 943"/>
                  <a:gd name="T61" fmla="*/ 316 h 770"/>
                  <a:gd name="T62" fmla="*/ 905 w 943"/>
                  <a:gd name="T63" fmla="*/ 267 h 770"/>
                  <a:gd name="T64" fmla="*/ 876 w 943"/>
                  <a:gd name="T65" fmla="*/ 220 h 770"/>
                  <a:gd name="T66" fmla="*/ 844 w 943"/>
                  <a:gd name="T67" fmla="*/ 201 h 770"/>
                  <a:gd name="T68" fmla="*/ 824 w 943"/>
                  <a:gd name="T69" fmla="*/ 188 h 770"/>
                  <a:gd name="T70" fmla="*/ 817 w 943"/>
                  <a:gd name="T71" fmla="*/ 172 h 770"/>
                  <a:gd name="T72" fmla="*/ 787 w 943"/>
                  <a:gd name="T73" fmla="*/ 114 h 770"/>
                  <a:gd name="T74" fmla="*/ 731 w 943"/>
                  <a:gd name="T75" fmla="*/ 61 h 770"/>
                  <a:gd name="T76" fmla="*/ 666 w 943"/>
                  <a:gd name="T77" fmla="*/ 26 h 770"/>
                  <a:gd name="T78" fmla="*/ 609 w 943"/>
                  <a:gd name="T79" fmla="*/ 3 h 770"/>
                  <a:gd name="T80" fmla="*/ 532 w 943"/>
                  <a:gd name="T81" fmla="*/ 1 h 770"/>
                  <a:gd name="T82" fmla="*/ 444 w 943"/>
                  <a:gd name="T83" fmla="*/ 17 h 770"/>
                  <a:gd name="T84" fmla="*/ 384 w 943"/>
                  <a:gd name="T85" fmla="*/ 30 h 770"/>
                  <a:gd name="T86" fmla="*/ 329 w 943"/>
                  <a:gd name="T87" fmla="*/ 28 h 770"/>
                  <a:gd name="T88" fmla="*/ 242 w 943"/>
                  <a:gd name="T89" fmla="*/ 21 h 770"/>
                  <a:gd name="T90" fmla="*/ 178 w 943"/>
                  <a:gd name="T91" fmla="*/ 25 h 770"/>
                  <a:gd name="T92" fmla="*/ 142 w 943"/>
                  <a:gd name="T93" fmla="*/ 48 h 770"/>
                  <a:gd name="T94" fmla="*/ 115 w 943"/>
                  <a:gd name="T95" fmla="*/ 7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43" h="770">
                    <a:moveTo>
                      <a:pt x="110" y="84"/>
                    </a:moveTo>
                    <a:lnTo>
                      <a:pt x="102" y="84"/>
                    </a:lnTo>
                    <a:lnTo>
                      <a:pt x="92" y="84"/>
                    </a:lnTo>
                    <a:lnTo>
                      <a:pt x="77" y="86"/>
                    </a:lnTo>
                    <a:lnTo>
                      <a:pt x="65" y="88"/>
                    </a:lnTo>
                    <a:lnTo>
                      <a:pt x="50" y="91"/>
                    </a:lnTo>
                    <a:lnTo>
                      <a:pt x="38" y="95"/>
                    </a:lnTo>
                    <a:lnTo>
                      <a:pt x="29" y="100"/>
                    </a:lnTo>
                    <a:lnTo>
                      <a:pt x="22" y="107"/>
                    </a:lnTo>
                    <a:lnTo>
                      <a:pt x="13" y="123"/>
                    </a:lnTo>
                    <a:lnTo>
                      <a:pt x="4" y="138"/>
                    </a:lnTo>
                    <a:lnTo>
                      <a:pt x="0" y="154"/>
                    </a:lnTo>
                    <a:lnTo>
                      <a:pt x="5" y="172"/>
                    </a:lnTo>
                    <a:lnTo>
                      <a:pt x="16" y="193"/>
                    </a:lnTo>
                    <a:lnTo>
                      <a:pt x="31" y="213"/>
                    </a:lnTo>
                    <a:lnTo>
                      <a:pt x="41" y="228"/>
                    </a:lnTo>
                    <a:lnTo>
                      <a:pt x="45" y="233"/>
                    </a:lnTo>
                    <a:lnTo>
                      <a:pt x="43" y="237"/>
                    </a:lnTo>
                    <a:lnTo>
                      <a:pt x="38" y="249"/>
                    </a:lnTo>
                    <a:lnTo>
                      <a:pt x="39" y="272"/>
                    </a:lnTo>
                    <a:lnTo>
                      <a:pt x="50" y="308"/>
                    </a:lnTo>
                    <a:lnTo>
                      <a:pt x="59" y="330"/>
                    </a:lnTo>
                    <a:lnTo>
                      <a:pt x="70" y="348"/>
                    </a:lnTo>
                    <a:lnTo>
                      <a:pt x="83" y="364"/>
                    </a:lnTo>
                    <a:lnTo>
                      <a:pt x="95" y="377"/>
                    </a:lnTo>
                    <a:lnTo>
                      <a:pt x="108" y="387"/>
                    </a:lnTo>
                    <a:lnTo>
                      <a:pt x="122" y="396"/>
                    </a:lnTo>
                    <a:lnTo>
                      <a:pt x="135" y="402"/>
                    </a:lnTo>
                    <a:lnTo>
                      <a:pt x="149" y="404"/>
                    </a:lnTo>
                    <a:lnTo>
                      <a:pt x="163" y="404"/>
                    </a:lnTo>
                    <a:lnTo>
                      <a:pt x="181" y="404"/>
                    </a:lnTo>
                    <a:lnTo>
                      <a:pt x="201" y="400"/>
                    </a:lnTo>
                    <a:lnTo>
                      <a:pt x="219" y="396"/>
                    </a:lnTo>
                    <a:lnTo>
                      <a:pt x="235" y="391"/>
                    </a:lnTo>
                    <a:lnTo>
                      <a:pt x="250" y="387"/>
                    </a:lnTo>
                    <a:lnTo>
                      <a:pt x="259" y="386"/>
                    </a:lnTo>
                    <a:lnTo>
                      <a:pt x="262" y="384"/>
                    </a:lnTo>
                    <a:lnTo>
                      <a:pt x="278" y="452"/>
                    </a:lnTo>
                    <a:lnTo>
                      <a:pt x="330" y="508"/>
                    </a:lnTo>
                    <a:lnTo>
                      <a:pt x="332" y="506"/>
                    </a:lnTo>
                    <a:lnTo>
                      <a:pt x="336" y="499"/>
                    </a:lnTo>
                    <a:lnTo>
                      <a:pt x="343" y="492"/>
                    </a:lnTo>
                    <a:lnTo>
                      <a:pt x="352" y="481"/>
                    </a:lnTo>
                    <a:lnTo>
                      <a:pt x="361" y="472"/>
                    </a:lnTo>
                    <a:lnTo>
                      <a:pt x="372" y="463"/>
                    </a:lnTo>
                    <a:lnTo>
                      <a:pt x="382" y="456"/>
                    </a:lnTo>
                    <a:lnTo>
                      <a:pt x="393" y="452"/>
                    </a:lnTo>
                    <a:lnTo>
                      <a:pt x="413" y="450"/>
                    </a:lnTo>
                    <a:lnTo>
                      <a:pt x="427" y="450"/>
                    </a:lnTo>
                    <a:lnTo>
                      <a:pt x="436" y="456"/>
                    </a:lnTo>
                    <a:lnTo>
                      <a:pt x="442" y="468"/>
                    </a:lnTo>
                    <a:lnTo>
                      <a:pt x="447" y="492"/>
                    </a:lnTo>
                    <a:lnTo>
                      <a:pt x="453" y="520"/>
                    </a:lnTo>
                    <a:lnTo>
                      <a:pt x="460" y="544"/>
                    </a:lnTo>
                    <a:lnTo>
                      <a:pt x="462" y="553"/>
                    </a:lnTo>
                    <a:lnTo>
                      <a:pt x="429" y="628"/>
                    </a:lnTo>
                    <a:lnTo>
                      <a:pt x="503" y="664"/>
                    </a:lnTo>
                    <a:lnTo>
                      <a:pt x="506" y="678"/>
                    </a:lnTo>
                    <a:lnTo>
                      <a:pt x="515" y="709"/>
                    </a:lnTo>
                    <a:lnTo>
                      <a:pt x="528" y="743"/>
                    </a:lnTo>
                    <a:lnTo>
                      <a:pt x="539" y="765"/>
                    </a:lnTo>
                    <a:lnTo>
                      <a:pt x="549" y="768"/>
                    </a:lnTo>
                    <a:lnTo>
                      <a:pt x="573" y="770"/>
                    </a:lnTo>
                    <a:lnTo>
                      <a:pt x="603" y="770"/>
                    </a:lnTo>
                    <a:lnTo>
                      <a:pt x="639" y="768"/>
                    </a:lnTo>
                    <a:lnTo>
                      <a:pt x="675" y="765"/>
                    </a:lnTo>
                    <a:lnTo>
                      <a:pt x="708" y="757"/>
                    </a:lnTo>
                    <a:lnTo>
                      <a:pt x="733" y="750"/>
                    </a:lnTo>
                    <a:lnTo>
                      <a:pt x="747" y="741"/>
                    </a:lnTo>
                    <a:lnTo>
                      <a:pt x="763" y="714"/>
                    </a:lnTo>
                    <a:lnTo>
                      <a:pt x="778" y="684"/>
                    </a:lnTo>
                    <a:lnTo>
                      <a:pt x="788" y="659"/>
                    </a:lnTo>
                    <a:lnTo>
                      <a:pt x="794" y="648"/>
                    </a:lnTo>
                    <a:lnTo>
                      <a:pt x="797" y="646"/>
                    </a:lnTo>
                    <a:lnTo>
                      <a:pt x="808" y="644"/>
                    </a:lnTo>
                    <a:lnTo>
                      <a:pt x="821" y="639"/>
                    </a:lnTo>
                    <a:lnTo>
                      <a:pt x="839" y="632"/>
                    </a:lnTo>
                    <a:lnTo>
                      <a:pt x="857" y="623"/>
                    </a:lnTo>
                    <a:lnTo>
                      <a:pt x="873" y="612"/>
                    </a:lnTo>
                    <a:lnTo>
                      <a:pt x="887" y="599"/>
                    </a:lnTo>
                    <a:lnTo>
                      <a:pt x="898" y="585"/>
                    </a:lnTo>
                    <a:lnTo>
                      <a:pt x="907" y="549"/>
                    </a:lnTo>
                    <a:lnTo>
                      <a:pt x="905" y="511"/>
                    </a:lnTo>
                    <a:lnTo>
                      <a:pt x="901" y="481"/>
                    </a:lnTo>
                    <a:lnTo>
                      <a:pt x="898" y="468"/>
                    </a:lnTo>
                    <a:lnTo>
                      <a:pt x="905" y="461"/>
                    </a:lnTo>
                    <a:lnTo>
                      <a:pt x="919" y="443"/>
                    </a:lnTo>
                    <a:lnTo>
                      <a:pt x="934" y="422"/>
                    </a:lnTo>
                    <a:lnTo>
                      <a:pt x="943" y="400"/>
                    </a:lnTo>
                    <a:lnTo>
                      <a:pt x="943" y="377"/>
                    </a:lnTo>
                    <a:lnTo>
                      <a:pt x="937" y="350"/>
                    </a:lnTo>
                    <a:lnTo>
                      <a:pt x="932" y="326"/>
                    </a:lnTo>
                    <a:lnTo>
                      <a:pt x="930" y="316"/>
                    </a:lnTo>
                    <a:lnTo>
                      <a:pt x="901" y="292"/>
                    </a:lnTo>
                    <a:lnTo>
                      <a:pt x="903" y="285"/>
                    </a:lnTo>
                    <a:lnTo>
                      <a:pt x="905" y="267"/>
                    </a:lnTo>
                    <a:lnTo>
                      <a:pt x="901" y="247"/>
                    </a:lnTo>
                    <a:lnTo>
                      <a:pt x="887" y="228"/>
                    </a:lnTo>
                    <a:lnTo>
                      <a:pt x="876" y="220"/>
                    </a:lnTo>
                    <a:lnTo>
                      <a:pt x="866" y="213"/>
                    </a:lnTo>
                    <a:lnTo>
                      <a:pt x="855" y="206"/>
                    </a:lnTo>
                    <a:lnTo>
                      <a:pt x="844" y="201"/>
                    </a:lnTo>
                    <a:lnTo>
                      <a:pt x="835" y="195"/>
                    </a:lnTo>
                    <a:lnTo>
                      <a:pt x="828" y="192"/>
                    </a:lnTo>
                    <a:lnTo>
                      <a:pt x="824" y="188"/>
                    </a:lnTo>
                    <a:lnTo>
                      <a:pt x="822" y="188"/>
                    </a:lnTo>
                    <a:lnTo>
                      <a:pt x="821" y="184"/>
                    </a:lnTo>
                    <a:lnTo>
                      <a:pt x="817" y="172"/>
                    </a:lnTo>
                    <a:lnTo>
                      <a:pt x="810" y="156"/>
                    </a:lnTo>
                    <a:lnTo>
                      <a:pt x="799" y="136"/>
                    </a:lnTo>
                    <a:lnTo>
                      <a:pt x="787" y="114"/>
                    </a:lnTo>
                    <a:lnTo>
                      <a:pt x="770" y="95"/>
                    </a:lnTo>
                    <a:lnTo>
                      <a:pt x="752" y="75"/>
                    </a:lnTo>
                    <a:lnTo>
                      <a:pt x="731" y="61"/>
                    </a:lnTo>
                    <a:lnTo>
                      <a:pt x="709" y="48"/>
                    </a:lnTo>
                    <a:lnTo>
                      <a:pt x="688" y="37"/>
                    </a:lnTo>
                    <a:lnTo>
                      <a:pt x="666" y="26"/>
                    </a:lnTo>
                    <a:lnTo>
                      <a:pt x="648" y="17"/>
                    </a:lnTo>
                    <a:lnTo>
                      <a:pt x="629" y="10"/>
                    </a:lnTo>
                    <a:lnTo>
                      <a:pt x="609" y="3"/>
                    </a:lnTo>
                    <a:lnTo>
                      <a:pt x="589" y="0"/>
                    </a:lnTo>
                    <a:lnTo>
                      <a:pt x="569" y="0"/>
                    </a:lnTo>
                    <a:lnTo>
                      <a:pt x="532" y="1"/>
                    </a:lnTo>
                    <a:lnTo>
                      <a:pt x="497" y="7"/>
                    </a:lnTo>
                    <a:lnTo>
                      <a:pt x="469" y="12"/>
                    </a:lnTo>
                    <a:lnTo>
                      <a:pt x="444" y="17"/>
                    </a:lnTo>
                    <a:lnTo>
                      <a:pt x="420" y="23"/>
                    </a:lnTo>
                    <a:lnTo>
                      <a:pt x="400" y="26"/>
                    </a:lnTo>
                    <a:lnTo>
                      <a:pt x="384" y="30"/>
                    </a:lnTo>
                    <a:lnTo>
                      <a:pt x="370" y="32"/>
                    </a:lnTo>
                    <a:lnTo>
                      <a:pt x="352" y="32"/>
                    </a:lnTo>
                    <a:lnTo>
                      <a:pt x="329" y="28"/>
                    </a:lnTo>
                    <a:lnTo>
                      <a:pt x="302" y="26"/>
                    </a:lnTo>
                    <a:lnTo>
                      <a:pt x="273" y="23"/>
                    </a:lnTo>
                    <a:lnTo>
                      <a:pt x="242" y="21"/>
                    </a:lnTo>
                    <a:lnTo>
                      <a:pt x="217" y="21"/>
                    </a:lnTo>
                    <a:lnTo>
                      <a:pt x="194" y="21"/>
                    </a:lnTo>
                    <a:lnTo>
                      <a:pt x="178" y="25"/>
                    </a:lnTo>
                    <a:lnTo>
                      <a:pt x="165" y="30"/>
                    </a:lnTo>
                    <a:lnTo>
                      <a:pt x="153" y="39"/>
                    </a:lnTo>
                    <a:lnTo>
                      <a:pt x="142" y="48"/>
                    </a:lnTo>
                    <a:lnTo>
                      <a:pt x="131" y="59"/>
                    </a:lnTo>
                    <a:lnTo>
                      <a:pt x="122" y="68"/>
                    </a:lnTo>
                    <a:lnTo>
                      <a:pt x="115" y="77"/>
                    </a:lnTo>
                    <a:lnTo>
                      <a:pt x="111" y="82"/>
                    </a:lnTo>
                    <a:lnTo>
                      <a:pt x="110" y="84"/>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0" name="Freeform 96"/>
              <p:cNvSpPr>
                <a:spLocks/>
              </p:cNvSpPr>
              <p:nvPr/>
            </p:nvSpPr>
            <p:spPr bwMode="auto">
              <a:xfrm>
                <a:off x="4119" y="1505"/>
                <a:ext cx="408" cy="391"/>
              </a:xfrm>
              <a:custGeom>
                <a:avLst/>
                <a:gdLst>
                  <a:gd name="T0" fmla="*/ 701 w 817"/>
                  <a:gd name="T1" fmla="*/ 331 h 783"/>
                  <a:gd name="T2" fmla="*/ 719 w 817"/>
                  <a:gd name="T3" fmla="*/ 332 h 783"/>
                  <a:gd name="T4" fmla="*/ 749 w 817"/>
                  <a:gd name="T5" fmla="*/ 331 h 783"/>
                  <a:gd name="T6" fmla="*/ 783 w 817"/>
                  <a:gd name="T7" fmla="*/ 320 h 783"/>
                  <a:gd name="T8" fmla="*/ 816 w 817"/>
                  <a:gd name="T9" fmla="*/ 280 h 783"/>
                  <a:gd name="T10" fmla="*/ 814 w 817"/>
                  <a:gd name="T11" fmla="*/ 219 h 783"/>
                  <a:gd name="T12" fmla="*/ 810 w 817"/>
                  <a:gd name="T13" fmla="*/ 196 h 783"/>
                  <a:gd name="T14" fmla="*/ 810 w 817"/>
                  <a:gd name="T15" fmla="*/ 144 h 783"/>
                  <a:gd name="T16" fmla="*/ 801 w 817"/>
                  <a:gd name="T17" fmla="*/ 120 h 783"/>
                  <a:gd name="T18" fmla="*/ 789 w 817"/>
                  <a:gd name="T19" fmla="*/ 103 h 783"/>
                  <a:gd name="T20" fmla="*/ 771 w 817"/>
                  <a:gd name="T21" fmla="*/ 83 h 783"/>
                  <a:gd name="T22" fmla="*/ 753 w 817"/>
                  <a:gd name="T23" fmla="*/ 67 h 783"/>
                  <a:gd name="T24" fmla="*/ 737 w 817"/>
                  <a:gd name="T25" fmla="*/ 58 h 783"/>
                  <a:gd name="T26" fmla="*/ 715 w 817"/>
                  <a:gd name="T27" fmla="*/ 49 h 783"/>
                  <a:gd name="T28" fmla="*/ 692 w 817"/>
                  <a:gd name="T29" fmla="*/ 41 h 783"/>
                  <a:gd name="T30" fmla="*/ 676 w 817"/>
                  <a:gd name="T31" fmla="*/ 34 h 783"/>
                  <a:gd name="T32" fmla="*/ 672 w 817"/>
                  <a:gd name="T33" fmla="*/ 33 h 783"/>
                  <a:gd name="T34" fmla="*/ 658 w 817"/>
                  <a:gd name="T35" fmla="*/ 27 h 783"/>
                  <a:gd name="T36" fmla="*/ 634 w 817"/>
                  <a:gd name="T37" fmla="*/ 20 h 783"/>
                  <a:gd name="T38" fmla="*/ 611 w 817"/>
                  <a:gd name="T39" fmla="*/ 16 h 783"/>
                  <a:gd name="T40" fmla="*/ 591 w 817"/>
                  <a:gd name="T41" fmla="*/ 22 h 783"/>
                  <a:gd name="T42" fmla="*/ 570 w 817"/>
                  <a:gd name="T43" fmla="*/ 27 h 783"/>
                  <a:gd name="T44" fmla="*/ 552 w 817"/>
                  <a:gd name="T45" fmla="*/ 31 h 783"/>
                  <a:gd name="T46" fmla="*/ 539 w 817"/>
                  <a:gd name="T47" fmla="*/ 34 h 783"/>
                  <a:gd name="T48" fmla="*/ 536 w 817"/>
                  <a:gd name="T49" fmla="*/ 33 h 783"/>
                  <a:gd name="T50" fmla="*/ 523 w 817"/>
                  <a:gd name="T51" fmla="*/ 22 h 783"/>
                  <a:gd name="T52" fmla="*/ 492 w 817"/>
                  <a:gd name="T53" fmla="*/ 7 h 783"/>
                  <a:gd name="T54" fmla="*/ 442 w 817"/>
                  <a:gd name="T55" fmla="*/ 0 h 783"/>
                  <a:gd name="T56" fmla="*/ 383 w 817"/>
                  <a:gd name="T57" fmla="*/ 6 h 783"/>
                  <a:gd name="T58" fmla="*/ 340 w 817"/>
                  <a:gd name="T59" fmla="*/ 22 h 783"/>
                  <a:gd name="T60" fmla="*/ 311 w 817"/>
                  <a:gd name="T61" fmla="*/ 41 h 783"/>
                  <a:gd name="T62" fmla="*/ 291 w 817"/>
                  <a:gd name="T63" fmla="*/ 65 h 783"/>
                  <a:gd name="T64" fmla="*/ 277 w 817"/>
                  <a:gd name="T65" fmla="*/ 83 h 783"/>
                  <a:gd name="T66" fmla="*/ 250 w 817"/>
                  <a:gd name="T67" fmla="*/ 97 h 783"/>
                  <a:gd name="T68" fmla="*/ 214 w 817"/>
                  <a:gd name="T69" fmla="*/ 112 h 783"/>
                  <a:gd name="T70" fmla="*/ 184 w 817"/>
                  <a:gd name="T71" fmla="*/ 124 h 783"/>
                  <a:gd name="T72" fmla="*/ 164 w 817"/>
                  <a:gd name="T73" fmla="*/ 135 h 783"/>
                  <a:gd name="T74" fmla="*/ 142 w 817"/>
                  <a:gd name="T75" fmla="*/ 147 h 783"/>
                  <a:gd name="T76" fmla="*/ 121 w 817"/>
                  <a:gd name="T77" fmla="*/ 162 h 783"/>
                  <a:gd name="T78" fmla="*/ 101 w 817"/>
                  <a:gd name="T79" fmla="*/ 182 h 783"/>
                  <a:gd name="T80" fmla="*/ 83 w 817"/>
                  <a:gd name="T81" fmla="*/ 221 h 783"/>
                  <a:gd name="T82" fmla="*/ 83 w 817"/>
                  <a:gd name="T83" fmla="*/ 266 h 783"/>
                  <a:gd name="T84" fmla="*/ 81 w 817"/>
                  <a:gd name="T85" fmla="*/ 277 h 783"/>
                  <a:gd name="T86" fmla="*/ 63 w 817"/>
                  <a:gd name="T87" fmla="*/ 300 h 783"/>
                  <a:gd name="T88" fmla="*/ 38 w 817"/>
                  <a:gd name="T89" fmla="*/ 331 h 783"/>
                  <a:gd name="T90" fmla="*/ 18 w 817"/>
                  <a:gd name="T91" fmla="*/ 359 h 783"/>
                  <a:gd name="T92" fmla="*/ 8 w 817"/>
                  <a:gd name="T93" fmla="*/ 377 h 783"/>
                  <a:gd name="T94" fmla="*/ 0 w 817"/>
                  <a:gd name="T95" fmla="*/ 415 h 783"/>
                  <a:gd name="T96" fmla="*/ 6 w 817"/>
                  <a:gd name="T97" fmla="*/ 458 h 783"/>
                  <a:gd name="T98" fmla="*/ 22 w 817"/>
                  <a:gd name="T99" fmla="*/ 476 h 783"/>
                  <a:gd name="T100" fmla="*/ 22 w 817"/>
                  <a:gd name="T101" fmla="*/ 483 h 783"/>
                  <a:gd name="T102" fmla="*/ 15 w 817"/>
                  <a:gd name="T103" fmla="*/ 528 h 783"/>
                  <a:gd name="T104" fmla="*/ 26 w 817"/>
                  <a:gd name="T105" fmla="*/ 586 h 783"/>
                  <a:gd name="T106" fmla="*/ 40 w 817"/>
                  <a:gd name="T107" fmla="*/ 614 h 783"/>
                  <a:gd name="T108" fmla="*/ 54 w 817"/>
                  <a:gd name="T109" fmla="*/ 634 h 783"/>
                  <a:gd name="T110" fmla="*/ 72 w 817"/>
                  <a:gd name="T111" fmla="*/ 650 h 783"/>
                  <a:gd name="T112" fmla="*/ 99 w 817"/>
                  <a:gd name="T113" fmla="*/ 674 h 783"/>
                  <a:gd name="T114" fmla="*/ 128 w 817"/>
                  <a:gd name="T115" fmla="*/ 699 h 783"/>
                  <a:gd name="T116" fmla="*/ 92 w 817"/>
                  <a:gd name="T117" fmla="*/ 722 h 783"/>
                  <a:gd name="T118" fmla="*/ 241 w 817"/>
                  <a:gd name="T119" fmla="*/ 762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783">
                    <a:moveTo>
                      <a:pt x="697" y="331"/>
                    </a:moveTo>
                    <a:lnTo>
                      <a:pt x="701" y="331"/>
                    </a:lnTo>
                    <a:lnTo>
                      <a:pt x="708" y="332"/>
                    </a:lnTo>
                    <a:lnTo>
                      <a:pt x="719" y="332"/>
                    </a:lnTo>
                    <a:lnTo>
                      <a:pt x="735" y="332"/>
                    </a:lnTo>
                    <a:lnTo>
                      <a:pt x="749" y="331"/>
                    </a:lnTo>
                    <a:lnTo>
                      <a:pt x="767" y="327"/>
                    </a:lnTo>
                    <a:lnTo>
                      <a:pt x="783" y="320"/>
                    </a:lnTo>
                    <a:lnTo>
                      <a:pt x="798" y="311"/>
                    </a:lnTo>
                    <a:lnTo>
                      <a:pt x="816" y="280"/>
                    </a:lnTo>
                    <a:lnTo>
                      <a:pt x="817" y="246"/>
                    </a:lnTo>
                    <a:lnTo>
                      <a:pt x="814" y="219"/>
                    </a:lnTo>
                    <a:lnTo>
                      <a:pt x="810" y="207"/>
                    </a:lnTo>
                    <a:lnTo>
                      <a:pt x="810" y="196"/>
                    </a:lnTo>
                    <a:lnTo>
                      <a:pt x="810" y="171"/>
                    </a:lnTo>
                    <a:lnTo>
                      <a:pt x="810" y="144"/>
                    </a:lnTo>
                    <a:lnTo>
                      <a:pt x="805" y="126"/>
                    </a:lnTo>
                    <a:lnTo>
                      <a:pt x="801" y="120"/>
                    </a:lnTo>
                    <a:lnTo>
                      <a:pt x="796" y="112"/>
                    </a:lnTo>
                    <a:lnTo>
                      <a:pt x="789" y="103"/>
                    </a:lnTo>
                    <a:lnTo>
                      <a:pt x="780" y="92"/>
                    </a:lnTo>
                    <a:lnTo>
                      <a:pt x="771" y="83"/>
                    </a:lnTo>
                    <a:lnTo>
                      <a:pt x="762" y="74"/>
                    </a:lnTo>
                    <a:lnTo>
                      <a:pt x="753" y="67"/>
                    </a:lnTo>
                    <a:lnTo>
                      <a:pt x="746" y="61"/>
                    </a:lnTo>
                    <a:lnTo>
                      <a:pt x="737" y="58"/>
                    </a:lnTo>
                    <a:lnTo>
                      <a:pt x="726" y="54"/>
                    </a:lnTo>
                    <a:lnTo>
                      <a:pt x="715" y="49"/>
                    </a:lnTo>
                    <a:lnTo>
                      <a:pt x="703" y="45"/>
                    </a:lnTo>
                    <a:lnTo>
                      <a:pt x="692" y="41"/>
                    </a:lnTo>
                    <a:lnTo>
                      <a:pt x="683" y="38"/>
                    </a:lnTo>
                    <a:lnTo>
                      <a:pt x="676" y="34"/>
                    </a:lnTo>
                    <a:lnTo>
                      <a:pt x="674" y="34"/>
                    </a:lnTo>
                    <a:lnTo>
                      <a:pt x="672" y="33"/>
                    </a:lnTo>
                    <a:lnTo>
                      <a:pt x="667" y="31"/>
                    </a:lnTo>
                    <a:lnTo>
                      <a:pt x="658" y="27"/>
                    </a:lnTo>
                    <a:lnTo>
                      <a:pt x="647" y="24"/>
                    </a:lnTo>
                    <a:lnTo>
                      <a:pt x="634" y="20"/>
                    </a:lnTo>
                    <a:lnTo>
                      <a:pt x="624" y="16"/>
                    </a:lnTo>
                    <a:lnTo>
                      <a:pt x="611" y="16"/>
                    </a:lnTo>
                    <a:lnTo>
                      <a:pt x="602" y="18"/>
                    </a:lnTo>
                    <a:lnTo>
                      <a:pt x="591" y="22"/>
                    </a:lnTo>
                    <a:lnTo>
                      <a:pt x="580" y="24"/>
                    </a:lnTo>
                    <a:lnTo>
                      <a:pt x="570" y="27"/>
                    </a:lnTo>
                    <a:lnTo>
                      <a:pt x="561" y="29"/>
                    </a:lnTo>
                    <a:lnTo>
                      <a:pt x="552" y="31"/>
                    </a:lnTo>
                    <a:lnTo>
                      <a:pt x="545" y="33"/>
                    </a:lnTo>
                    <a:lnTo>
                      <a:pt x="539" y="34"/>
                    </a:lnTo>
                    <a:lnTo>
                      <a:pt x="537" y="34"/>
                    </a:lnTo>
                    <a:lnTo>
                      <a:pt x="536" y="33"/>
                    </a:lnTo>
                    <a:lnTo>
                      <a:pt x="530" y="27"/>
                    </a:lnTo>
                    <a:lnTo>
                      <a:pt x="523" y="22"/>
                    </a:lnTo>
                    <a:lnTo>
                      <a:pt x="509" y="15"/>
                    </a:lnTo>
                    <a:lnTo>
                      <a:pt x="492" y="7"/>
                    </a:lnTo>
                    <a:lnTo>
                      <a:pt x="469" y="4"/>
                    </a:lnTo>
                    <a:lnTo>
                      <a:pt x="442" y="0"/>
                    </a:lnTo>
                    <a:lnTo>
                      <a:pt x="410" y="2"/>
                    </a:lnTo>
                    <a:lnTo>
                      <a:pt x="383" y="6"/>
                    </a:lnTo>
                    <a:lnTo>
                      <a:pt x="360" y="13"/>
                    </a:lnTo>
                    <a:lnTo>
                      <a:pt x="340" y="22"/>
                    </a:lnTo>
                    <a:lnTo>
                      <a:pt x="324" y="31"/>
                    </a:lnTo>
                    <a:lnTo>
                      <a:pt x="311" y="41"/>
                    </a:lnTo>
                    <a:lnTo>
                      <a:pt x="300" y="54"/>
                    </a:lnTo>
                    <a:lnTo>
                      <a:pt x="291" y="65"/>
                    </a:lnTo>
                    <a:lnTo>
                      <a:pt x="286" y="74"/>
                    </a:lnTo>
                    <a:lnTo>
                      <a:pt x="277" y="83"/>
                    </a:lnTo>
                    <a:lnTo>
                      <a:pt x="264" y="90"/>
                    </a:lnTo>
                    <a:lnTo>
                      <a:pt x="250" y="97"/>
                    </a:lnTo>
                    <a:lnTo>
                      <a:pt x="232" y="104"/>
                    </a:lnTo>
                    <a:lnTo>
                      <a:pt x="214" y="112"/>
                    </a:lnTo>
                    <a:lnTo>
                      <a:pt x="198" y="117"/>
                    </a:lnTo>
                    <a:lnTo>
                      <a:pt x="184" y="124"/>
                    </a:lnTo>
                    <a:lnTo>
                      <a:pt x="173" y="129"/>
                    </a:lnTo>
                    <a:lnTo>
                      <a:pt x="164" y="135"/>
                    </a:lnTo>
                    <a:lnTo>
                      <a:pt x="153" y="142"/>
                    </a:lnTo>
                    <a:lnTo>
                      <a:pt x="142" y="147"/>
                    </a:lnTo>
                    <a:lnTo>
                      <a:pt x="132" y="155"/>
                    </a:lnTo>
                    <a:lnTo>
                      <a:pt x="121" y="162"/>
                    </a:lnTo>
                    <a:lnTo>
                      <a:pt x="110" y="171"/>
                    </a:lnTo>
                    <a:lnTo>
                      <a:pt x="101" y="182"/>
                    </a:lnTo>
                    <a:lnTo>
                      <a:pt x="92" y="194"/>
                    </a:lnTo>
                    <a:lnTo>
                      <a:pt x="83" y="221"/>
                    </a:lnTo>
                    <a:lnTo>
                      <a:pt x="81" y="246"/>
                    </a:lnTo>
                    <a:lnTo>
                      <a:pt x="83" y="266"/>
                    </a:lnTo>
                    <a:lnTo>
                      <a:pt x="85" y="273"/>
                    </a:lnTo>
                    <a:lnTo>
                      <a:pt x="81" y="277"/>
                    </a:lnTo>
                    <a:lnTo>
                      <a:pt x="74" y="286"/>
                    </a:lnTo>
                    <a:lnTo>
                      <a:pt x="63" y="300"/>
                    </a:lnTo>
                    <a:lnTo>
                      <a:pt x="52" y="314"/>
                    </a:lnTo>
                    <a:lnTo>
                      <a:pt x="38" y="331"/>
                    </a:lnTo>
                    <a:lnTo>
                      <a:pt x="27" y="347"/>
                    </a:lnTo>
                    <a:lnTo>
                      <a:pt x="18" y="359"/>
                    </a:lnTo>
                    <a:lnTo>
                      <a:pt x="13" y="367"/>
                    </a:lnTo>
                    <a:lnTo>
                      <a:pt x="8" y="377"/>
                    </a:lnTo>
                    <a:lnTo>
                      <a:pt x="2" y="393"/>
                    </a:lnTo>
                    <a:lnTo>
                      <a:pt x="0" y="415"/>
                    </a:lnTo>
                    <a:lnTo>
                      <a:pt x="0" y="438"/>
                    </a:lnTo>
                    <a:lnTo>
                      <a:pt x="6" y="458"/>
                    </a:lnTo>
                    <a:lnTo>
                      <a:pt x="15" y="471"/>
                    </a:lnTo>
                    <a:lnTo>
                      <a:pt x="22" y="476"/>
                    </a:lnTo>
                    <a:lnTo>
                      <a:pt x="26" y="478"/>
                    </a:lnTo>
                    <a:lnTo>
                      <a:pt x="22" y="483"/>
                    </a:lnTo>
                    <a:lnTo>
                      <a:pt x="17" y="501"/>
                    </a:lnTo>
                    <a:lnTo>
                      <a:pt x="15" y="528"/>
                    </a:lnTo>
                    <a:lnTo>
                      <a:pt x="20" y="566"/>
                    </a:lnTo>
                    <a:lnTo>
                      <a:pt x="26" y="586"/>
                    </a:lnTo>
                    <a:lnTo>
                      <a:pt x="33" y="600"/>
                    </a:lnTo>
                    <a:lnTo>
                      <a:pt x="40" y="614"/>
                    </a:lnTo>
                    <a:lnTo>
                      <a:pt x="47" y="625"/>
                    </a:lnTo>
                    <a:lnTo>
                      <a:pt x="54" y="634"/>
                    </a:lnTo>
                    <a:lnTo>
                      <a:pt x="63" y="643"/>
                    </a:lnTo>
                    <a:lnTo>
                      <a:pt x="72" y="650"/>
                    </a:lnTo>
                    <a:lnTo>
                      <a:pt x="81" y="657"/>
                    </a:lnTo>
                    <a:lnTo>
                      <a:pt x="99" y="674"/>
                    </a:lnTo>
                    <a:lnTo>
                      <a:pt x="115" y="688"/>
                    </a:lnTo>
                    <a:lnTo>
                      <a:pt x="128" y="699"/>
                    </a:lnTo>
                    <a:lnTo>
                      <a:pt x="133" y="702"/>
                    </a:lnTo>
                    <a:lnTo>
                      <a:pt x="92" y="722"/>
                    </a:lnTo>
                    <a:lnTo>
                      <a:pt x="153" y="783"/>
                    </a:lnTo>
                    <a:lnTo>
                      <a:pt x="241" y="762"/>
                    </a:lnTo>
                    <a:lnTo>
                      <a:pt x="697" y="33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1" name="Freeform 97"/>
              <p:cNvSpPr>
                <a:spLocks/>
              </p:cNvSpPr>
              <p:nvPr/>
            </p:nvSpPr>
            <p:spPr bwMode="auto">
              <a:xfrm>
                <a:off x="4198" y="1637"/>
                <a:ext cx="299" cy="481"/>
              </a:xfrm>
              <a:custGeom>
                <a:avLst/>
                <a:gdLst>
                  <a:gd name="T0" fmla="*/ 90 w 598"/>
                  <a:gd name="T1" fmla="*/ 224 h 961"/>
                  <a:gd name="T2" fmla="*/ 87 w 598"/>
                  <a:gd name="T3" fmla="*/ 223 h 961"/>
                  <a:gd name="T4" fmla="*/ 79 w 598"/>
                  <a:gd name="T5" fmla="*/ 221 h 961"/>
                  <a:gd name="T6" fmla="*/ 70 w 598"/>
                  <a:gd name="T7" fmla="*/ 217 h 961"/>
                  <a:gd name="T8" fmla="*/ 58 w 598"/>
                  <a:gd name="T9" fmla="*/ 214 h 961"/>
                  <a:gd name="T10" fmla="*/ 45 w 598"/>
                  <a:gd name="T11" fmla="*/ 212 h 961"/>
                  <a:gd name="T12" fmla="*/ 33 w 598"/>
                  <a:gd name="T13" fmla="*/ 210 h 961"/>
                  <a:gd name="T14" fmla="*/ 24 w 598"/>
                  <a:gd name="T15" fmla="*/ 212 h 961"/>
                  <a:gd name="T16" fmla="*/ 18 w 598"/>
                  <a:gd name="T17" fmla="*/ 215 h 961"/>
                  <a:gd name="T18" fmla="*/ 11 w 598"/>
                  <a:gd name="T19" fmla="*/ 233 h 961"/>
                  <a:gd name="T20" fmla="*/ 6 w 598"/>
                  <a:gd name="T21" fmla="*/ 260 h 961"/>
                  <a:gd name="T22" fmla="*/ 0 w 598"/>
                  <a:gd name="T23" fmla="*/ 284 h 961"/>
                  <a:gd name="T24" fmla="*/ 2 w 598"/>
                  <a:gd name="T25" fmla="*/ 300 h 961"/>
                  <a:gd name="T26" fmla="*/ 8 w 598"/>
                  <a:gd name="T27" fmla="*/ 311 h 961"/>
                  <a:gd name="T28" fmla="*/ 18 w 598"/>
                  <a:gd name="T29" fmla="*/ 332 h 961"/>
                  <a:gd name="T30" fmla="*/ 31 w 598"/>
                  <a:gd name="T31" fmla="*/ 359 h 961"/>
                  <a:gd name="T32" fmla="*/ 44 w 598"/>
                  <a:gd name="T33" fmla="*/ 390 h 961"/>
                  <a:gd name="T34" fmla="*/ 58 w 598"/>
                  <a:gd name="T35" fmla="*/ 418 h 961"/>
                  <a:gd name="T36" fmla="*/ 69 w 598"/>
                  <a:gd name="T37" fmla="*/ 443 h 961"/>
                  <a:gd name="T38" fmla="*/ 76 w 598"/>
                  <a:gd name="T39" fmla="*/ 461 h 961"/>
                  <a:gd name="T40" fmla="*/ 79 w 598"/>
                  <a:gd name="T41" fmla="*/ 469 h 961"/>
                  <a:gd name="T42" fmla="*/ 83 w 598"/>
                  <a:gd name="T43" fmla="*/ 636 h 961"/>
                  <a:gd name="T44" fmla="*/ 227 w 598"/>
                  <a:gd name="T45" fmla="*/ 778 h 961"/>
                  <a:gd name="T46" fmla="*/ 275 w 598"/>
                  <a:gd name="T47" fmla="*/ 945 h 961"/>
                  <a:gd name="T48" fmla="*/ 311 w 598"/>
                  <a:gd name="T49" fmla="*/ 961 h 961"/>
                  <a:gd name="T50" fmla="*/ 383 w 598"/>
                  <a:gd name="T51" fmla="*/ 772 h 961"/>
                  <a:gd name="T52" fmla="*/ 399 w 598"/>
                  <a:gd name="T53" fmla="*/ 648 h 961"/>
                  <a:gd name="T54" fmla="*/ 401 w 598"/>
                  <a:gd name="T55" fmla="*/ 648 h 961"/>
                  <a:gd name="T56" fmla="*/ 404 w 598"/>
                  <a:gd name="T57" fmla="*/ 648 h 961"/>
                  <a:gd name="T58" fmla="*/ 410 w 598"/>
                  <a:gd name="T59" fmla="*/ 648 h 961"/>
                  <a:gd name="T60" fmla="*/ 419 w 598"/>
                  <a:gd name="T61" fmla="*/ 646 h 961"/>
                  <a:gd name="T62" fmla="*/ 428 w 598"/>
                  <a:gd name="T63" fmla="*/ 645 h 961"/>
                  <a:gd name="T64" fmla="*/ 439 w 598"/>
                  <a:gd name="T65" fmla="*/ 641 h 961"/>
                  <a:gd name="T66" fmla="*/ 451 w 598"/>
                  <a:gd name="T67" fmla="*/ 636 h 961"/>
                  <a:gd name="T68" fmla="*/ 464 w 598"/>
                  <a:gd name="T69" fmla="*/ 628 h 961"/>
                  <a:gd name="T70" fmla="*/ 489 w 598"/>
                  <a:gd name="T71" fmla="*/ 611 h 961"/>
                  <a:gd name="T72" fmla="*/ 512 w 598"/>
                  <a:gd name="T73" fmla="*/ 591 h 961"/>
                  <a:gd name="T74" fmla="*/ 534 w 598"/>
                  <a:gd name="T75" fmla="*/ 571 h 961"/>
                  <a:gd name="T76" fmla="*/ 552 w 598"/>
                  <a:gd name="T77" fmla="*/ 549 h 961"/>
                  <a:gd name="T78" fmla="*/ 568 w 598"/>
                  <a:gd name="T79" fmla="*/ 528 h 961"/>
                  <a:gd name="T80" fmla="*/ 580 w 598"/>
                  <a:gd name="T81" fmla="*/ 506 h 961"/>
                  <a:gd name="T82" fmla="*/ 589 w 598"/>
                  <a:gd name="T83" fmla="*/ 485 h 961"/>
                  <a:gd name="T84" fmla="*/ 595 w 598"/>
                  <a:gd name="T85" fmla="*/ 465 h 961"/>
                  <a:gd name="T86" fmla="*/ 598 w 598"/>
                  <a:gd name="T87" fmla="*/ 359 h 961"/>
                  <a:gd name="T88" fmla="*/ 588 w 598"/>
                  <a:gd name="T89" fmla="*/ 214 h 961"/>
                  <a:gd name="T90" fmla="*/ 572 w 598"/>
                  <a:gd name="T91" fmla="*/ 84 h 961"/>
                  <a:gd name="T92" fmla="*/ 564 w 598"/>
                  <a:gd name="T93" fmla="*/ 29 h 961"/>
                  <a:gd name="T94" fmla="*/ 435 w 598"/>
                  <a:gd name="T95" fmla="*/ 0 h 961"/>
                  <a:gd name="T96" fmla="*/ 356 w 598"/>
                  <a:gd name="T97" fmla="*/ 23 h 961"/>
                  <a:gd name="T98" fmla="*/ 268 w 598"/>
                  <a:gd name="T99" fmla="*/ 0 h 961"/>
                  <a:gd name="T100" fmla="*/ 264 w 598"/>
                  <a:gd name="T101" fmla="*/ 4 h 961"/>
                  <a:gd name="T102" fmla="*/ 254 w 598"/>
                  <a:gd name="T103" fmla="*/ 14 h 961"/>
                  <a:gd name="T104" fmla="*/ 239 w 598"/>
                  <a:gd name="T105" fmla="*/ 29 h 961"/>
                  <a:gd name="T106" fmla="*/ 221 w 598"/>
                  <a:gd name="T107" fmla="*/ 45 h 961"/>
                  <a:gd name="T108" fmla="*/ 203 w 598"/>
                  <a:gd name="T109" fmla="*/ 61 h 961"/>
                  <a:gd name="T110" fmla="*/ 185 w 598"/>
                  <a:gd name="T111" fmla="*/ 75 h 961"/>
                  <a:gd name="T112" fmla="*/ 173 w 598"/>
                  <a:gd name="T113" fmla="*/ 86 h 961"/>
                  <a:gd name="T114" fmla="*/ 164 w 598"/>
                  <a:gd name="T115" fmla="*/ 92 h 961"/>
                  <a:gd name="T116" fmla="*/ 149 w 598"/>
                  <a:gd name="T117" fmla="*/ 95 h 961"/>
                  <a:gd name="T118" fmla="*/ 133 w 598"/>
                  <a:gd name="T119" fmla="*/ 97 h 961"/>
                  <a:gd name="T120" fmla="*/ 121 w 598"/>
                  <a:gd name="T121" fmla="*/ 99 h 961"/>
                  <a:gd name="T122" fmla="*/ 115 w 598"/>
                  <a:gd name="T123" fmla="*/ 101 h 961"/>
                  <a:gd name="T124" fmla="*/ 90 w 598"/>
                  <a:gd name="T125" fmla="*/ 22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8" h="961">
                    <a:moveTo>
                      <a:pt x="90" y="224"/>
                    </a:moveTo>
                    <a:lnTo>
                      <a:pt x="87" y="223"/>
                    </a:lnTo>
                    <a:lnTo>
                      <a:pt x="79" y="221"/>
                    </a:lnTo>
                    <a:lnTo>
                      <a:pt x="70" y="217"/>
                    </a:lnTo>
                    <a:lnTo>
                      <a:pt x="58" y="214"/>
                    </a:lnTo>
                    <a:lnTo>
                      <a:pt x="45" y="212"/>
                    </a:lnTo>
                    <a:lnTo>
                      <a:pt x="33" y="210"/>
                    </a:lnTo>
                    <a:lnTo>
                      <a:pt x="24" y="212"/>
                    </a:lnTo>
                    <a:lnTo>
                      <a:pt x="18" y="215"/>
                    </a:lnTo>
                    <a:lnTo>
                      <a:pt x="11" y="233"/>
                    </a:lnTo>
                    <a:lnTo>
                      <a:pt x="6" y="260"/>
                    </a:lnTo>
                    <a:lnTo>
                      <a:pt x="0" y="284"/>
                    </a:lnTo>
                    <a:lnTo>
                      <a:pt x="2" y="300"/>
                    </a:lnTo>
                    <a:lnTo>
                      <a:pt x="8" y="311"/>
                    </a:lnTo>
                    <a:lnTo>
                      <a:pt x="18" y="332"/>
                    </a:lnTo>
                    <a:lnTo>
                      <a:pt x="31" y="359"/>
                    </a:lnTo>
                    <a:lnTo>
                      <a:pt x="44" y="390"/>
                    </a:lnTo>
                    <a:lnTo>
                      <a:pt x="58" y="418"/>
                    </a:lnTo>
                    <a:lnTo>
                      <a:pt x="69" y="443"/>
                    </a:lnTo>
                    <a:lnTo>
                      <a:pt x="76" y="461"/>
                    </a:lnTo>
                    <a:lnTo>
                      <a:pt x="79" y="469"/>
                    </a:lnTo>
                    <a:lnTo>
                      <a:pt x="83" y="636"/>
                    </a:lnTo>
                    <a:lnTo>
                      <a:pt x="227" y="778"/>
                    </a:lnTo>
                    <a:lnTo>
                      <a:pt x="275" y="945"/>
                    </a:lnTo>
                    <a:lnTo>
                      <a:pt x="311" y="961"/>
                    </a:lnTo>
                    <a:lnTo>
                      <a:pt x="383" y="772"/>
                    </a:lnTo>
                    <a:lnTo>
                      <a:pt x="399" y="648"/>
                    </a:lnTo>
                    <a:lnTo>
                      <a:pt x="401" y="648"/>
                    </a:lnTo>
                    <a:lnTo>
                      <a:pt x="404" y="648"/>
                    </a:lnTo>
                    <a:lnTo>
                      <a:pt x="410" y="648"/>
                    </a:lnTo>
                    <a:lnTo>
                      <a:pt x="419" y="646"/>
                    </a:lnTo>
                    <a:lnTo>
                      <a:pt x="428" y="645"/>
                    </a:lnTo>
                    <a:lnTo>
                      <a:pt x="439" y="641"/>
                    </a:lnTo>
                    <a:lnTo>
                      <a:pt x="451" y="636"/>
                    </a:lnTo>
                    <a:lnTo>
                      <a:pt x="464" y="628"/>
                    </a:lnTo>
                    <a:lnTo>
                      <a:pt x="489" y="611"/>
                    </a:lnTo>
                    <a:lnTo>
                      <a:pt x="512" y="591"/>
                    </a:lnTo>
                    <a:lnTo>
                      <a:pt x="534" y="571"/>
                    </a:lnTo>
                    <a:lnTo>
                      <a:pt x="552" y="549"/>
                    </a:lnTo>
                    <a:lnTo>
                      <a:pt x="568" y="528"/>
                    </a:lnTo>
                    <a:lnTo>
                      <a:pt x="580" y="506"/>
                    </a:lnTo>
                    <a:lnTo>
                      <a:pt x="589" y="485"/>
                    </a:lnTo>
                    <a:lnTo>
                      <a:pt x="595" y="465"/>
                    </a:lnTo>
                    <a:lnTo>
                      <a:pt x="598" y="359"/>
                    </a:lnTo>
                    <a:lnTo>
                      <a:pt x="588" y="214"/>
                    </a:lnTo>
                    <a:lnTo>
                      <a:pt x="572" y="84"/>
                    </a:lnTo>
                    <a:lnTo>
                      <a:pt x="564" y="29"/>
                    </a:lnTo>
                    <a:lnTo>
                      <a:pt x="435" y="0"/>
                    </a:lnTo>
                    <a:lnTo>
                      <a:pt x="356" y="23"/>
                    </a:lnTo>
                    <a:lnTo>
                      <a:pt x="268" y="0"/>
                    </a:lnTo>
                    <a:lnTo>
                      <a:pt x="264" y="4"/>
                    </a:lnTo>
                    <a:lnTo>
                      <a:pt x="254" y="14"/>
                    </a:lnTo>
                    <a:lnTo>
                      <a:pt x="239" y="29"/>
                    </a:lnTo>
                    <a:lnTo>
                      <a:pt x="221" y="45"/>
                    </a:lnTo>
                    <a:lnTo>
                      <a:pt x="203" y="61"/>
                    </a:lnTo>
                    <a:lnTo>
                      <a:pt x="185" y="75"/>
                    </a:lnTo>
                    <a:lnTo>
                      <a:pt x="173" y="86"/>
                    </a:lnTo>
                    <a:lnTo>
                      <a:pt x="164" y="92"/>
                    </a:lnTo>
                    <a:lnTo>
                      <a:pt x="149" y="95"/>
                    </a:lnTo>
                    <a:lnTo>
                      <a:pt x="133" y="97"/>
                    </a:lnTo>
                    <a:lnTo>
                      <a:pt x="121" y="99"/>
                    </a:lnTo>
                    <a:lnTo>
                      <a:pt x="115" y="101"/>
                    </a:lnTo>
                    <a:lnTo>
                      <a:pt x="90" y="224"/>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2" name="Freeform 98"/>
              <p:cNvSpPr>
                <a:spLocks/>
              </p:cNvSpPr>
              <p:nvPr/>
            </p:nvSpPr>
            <p:spPr bwMode="auto">
              <a:xfrm>
                <a:off x="4303" y="2463"/>
                <a:ext cx="310" cy="80"/>
              </a:xfrm>
              <a:custGeom>
                <a:avLst/>
                <a:gdLst>
                  <a:gd name="T0" fmla="*/ 343 w 619"/>
                  <a:gd name="T1" fmla="*/ 162 h 162"/>
                  <a:gd name="T2" fmla="*/ 402 w 619"/>
                  <a:gd name="T3" fmla="*/ 158 h 162"/>
                  <a:gd name="T4" fmla="*/ 457 w 619"/>
                  <a:gd name="T5" fmla="*/ 153 h 162"/>
                  <a:gd name="T6" fmla="*/ 506 w 619"/>
                  <a:gd name="T7" fmla="*/ 144 h 162"/>
                  <a:gd name="T8" fmla="*/ 549 w 619"/>
                  <a:gd name="T9" fmla="*/ 133 h 162"/>
                  <a:gd name="T10" fmla="*/ 581 w 619"/>
                  <a:gd name="T11" fmla="*/ 121 h 162"/>
                  <a:gd name="T12" fmla="*/ 605 w 619"/>
                  <a:gd name="T13" fmla="*/ 104 h 162"/>
                  <a:gd name="T14" fmla="*/ 617 w 619"/>
                  <a:gd name="T15" fmla="*/ 90 h 162"/>
                  <a:gd name="T16" fmla="*/ 617 w 619"/>
                  <a:gd name="T17" fmla="*/ 72 h 162"/>
                  <a:gd name="T18" fmla="*/ 605 w 619"/>
                  <a:gd name="T19" fmla="*/ 58 h 162"/>
                  <a:gd name="T20" fmla="*/ 581 w 619"/>
                  <a:gd name="T21" fmla="*/ 42 h 162"/>
                  <a:gd name="T22" fmla="*/ 549 w 619"/>
                  <a:gd name="T23" fmla="*/ 29 h 162"/>
                  <a:gd name="T24" fmla="*/ 506 w 619"/>
                  <a:gd name="T25" fmla="*/ 18 h 162"/>
                  <a:gd name="T26" fmla="*/ 457 w 619"/>
                  <a:gd name="T27" fmla="*/ 9 h 162"/>
                  <a:gd name="T28" fmla="*/ 402 w 619"/>
                  <a:gd name="T29" fmla="*/ 4 h 162"/>
                  <a:gd name="T30" fmla="*/ 343 w 619"/>
                  <a:gd name="T31" fmla="*/ 0 h 162"/>
                  <a:gd name="T32" fmla="*/ 278 w 619"/>
                  <a:gd name="T33" fmla="*/ 0 h 162"/>
                  <a:gd name="T34" fmla="*/ 217 w 619"/>
                  <a:gd name="T35" fmla="*/ 4 h 162"/>
                  <a:gd name="T36" fmla="*/ 161 w 619"/>
                  <a:gd name="T37" fmla="*/ 9 h 162"/>
                  <a:gd name="T38" fmla="*/ 113 w 619"/>
                  <a:gd name="T39" fmla="*/ 18 h 162"/>
                  <a:gd name="T40" fmla="*/ 70 w 619"/>
                  <a:gd name="T41" fmla="*/ 29 h 162"/>
                  <a:gd name="T42" fmla="*/ 37 w 619"/>
                  <a:gd name="T43" fmla="*/ 42 h 162"/>
                  <a:gd name="T44" fmla="*/ 14 w 619"/>
                  <a:gd name="T45" fmla="*/ 58 h 162"/>
                  <a:gd name="T46" fmla="*/ 1 w 619"/>
                  <a:gd name="T47" fmla="*/ 72 h 162"/>
                  <a:gd name="T48" fmla="*/ 1 w 619"/>
                  <a:gd name="T49" fmla="*/ 90 h 162"/>
                  <a:gd name="T50" fmla="*/ 14 w 619"/>
                  <a:gd name="T51" fmla="*/ 104 h 162"/>
                  <a:gd name="T52" fmla="*/ 37 w 619"/>
                  <a:gd name="T53" fmla="*/ 121 h 162"/>
                  <a:gd name="T54" fmla="*/ 70 w 619"/>
                  <a:gd name="T55" fmla="*/ 133 h 162"/>
                  <a:gd name="T56" fmla="*/ 113 w 619"/>
                  <a:gd name="T57" fmla="*/ 144 h 162"/>
                  <a:gd name="T58" fmla="*/ 161 w 619"/>
                  <a:gd name="T59" fmla="*/ 153 h 162"/>
                  <a:gd name="T60" fmla="*/ 217 w 619"/>
                  <a:gd name="T61" fmla="*/ 158 h 162"/>
                  <a:gd name="T62" fmla="*/ 278 w 619"/>
                  <a:gd name="T6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9" h="162">
                    <a:moveTo>
                      <a:pt x="310" y="162"/>
                    </a:moveTo>
                    <a:lnTo>
                      <a:pt x="343" y="162"/>
                    </a:lnTo>
                    <a:lnTo>
                      <a:pt x="373" y="160"/>
                    </a:lnTo>
                    <a:lnTo>
                      <a:pt x="402" y="158"/>
                    </a:lnTo>
                    <a:lnTo>
                      <a:pt x="431" y="155"/>
                    </a:lnTo>
                    <a:lnTo>
                      <a:pt x="457" y="153"/>
                    </a:lnTo>
                    <a:lnTo>
                      <a:pt x="483" y="147"/>
                    </a:lnTo>
                    <a:lnTo>
                      <a:pt x="506" y="144"/>
                    </a:lnTo>
                    <a:lnTo>
                      <a:pt x="529" y="139"/>
                    </a:lnTo>
                    <a:lnTo>
                      <a:pt x="549" y="133"/>
                    </a:lnTo>
                    <a:lnTo>
                      <a:pt x="567" y="126"/>
                    </a:lnTo>
                    <a:lnTo>
                      <a:pt x="581" y="121"/>
                    </a:lnTo>
                    <a:lnTo>
                      <a:pt x="594" y="113"/>
                    </a:lnTo>
                    <a:lnTo>
                      <a:pt x="605" y="104"/>
                    </a:lnTo>
                    <a:lnTo>
                      <a:pt x="614" y="97"/>
                    </a:lnTo>
                    <a:lnTo>
                      <a:pt x="617" y="90"/>
                    </a:lnTo>
                    <a:lnTo>
                      <a:pt x="619" y="81"/>
                    </a:lnTo>
                    <a:lnTo>
                      <a:pt x="617" y="72"/>
                    </a:lnTo>
                    <a:lnTo>
                      <a:pt x="614" y="65"/>
                    </a:lnTo>
                    <a:lnTo>
                      <a:pt x="605" y="58"/>
                    </a:lnTo>
                    <a:lnTo>
                      <a:pt x="594" y="49"/>
                    </a:lnTo>
                    <a:lnTo>
                      <a:pt x="581" y="42"/>
                    </a:lnTo>
                    <a:lnTo>
                      <a:pt x="567" y="36"/>
                    </a:lnTo>
                    <a:lnTo>
                      <a:pt x="549" y="29"/>
                    </a:lnTo>
                    <a:lnTo>
                      <a:pt x="529" y="24"/>
                    </a:lnTo>
                    <a:lnTo>
                      <a:pt x="506" y="18"/>
                    </a:lnTo>
                    <a:lnTo>
                      <a:pt x="483" y="15"/>
                    </a:lnTo>
                    <a:lnTo>
                      <a:pt x="457" y="9"/>
                    </a:lnTo>
                    <a:lnTo>
                      <a:pt x="431" y="7"/>
                    </a:lnTo>
                    <a:lnTo>
                      <a:pt x="402" y="4"/>
                    </a:lnTo>
                    <a:lnTo>
                      <a:pt x="373" y="2"/>
                    </a:lnTo>
                    <a:lnTo>
                      <a:pt x="343" y="0"/>
                    </a:lnTo>
                    <a:lnTo>
                      <a:pt x="310" y="0"/>
                    </a:lnTo>
                    <a:lnTo>
                      <a:pt x="278" y="0"/>
                    </a:lnTo>
                    <a:lnTo>
                      <a:pt x="247" y="2"/>
                    </a:lnTo>
                    <a:lnTo>
                      <a:pt x="217" y="4"/>
                    </a:lnTo>
                    <a:lnTo>
                      <a:pt x="188" y="7"/>
                    </a:lnTo>
                    <a:lnTo>
                      <a:pt x="161" y="9"/>
                    </a:lnTo>
                    <a:lnTo>
                      <a:pt x="136" y="15"/>
                    </a:lnTo>
                    <a:lnTo>
                      <a:pt x="113" y="18"/>
                    </a:lnTo>
                    <a:lnTo>
                      <a:pt x="91" y="24"/>
                    </a:lnTo>
                    <a:lnTo>
                      <a:pt x="70" y="29"/>
                    </a:lnTo>
                    <a:lnTo>
                      <a:pt x="52" y="36"/>
                    </a:lnTo>
                    <a:lnTo>
                      <a:pt x="37" y="42"/>
                    </a:lnTo>
                    <a:lnTo>
                      <a:pt x="25" y="49"/>
                    </a:lnTo>
                    <a:lnTo>
                      <a:pt x="14" y="58"/>
                    </a:lnTo>
                    <a:lnTo>
                      <a:pt x="5" y="65"/>
                    </a:lnTo>
                    <a:lnTo>
                      <a:pt x="1" y="72"/>
                    </a:lnTo>
                    <a:lnTo>
                      <a:pt x="0" y="81"/>
                    </a:lnTo>
                    <a:lnTo>
                      <a:pt x="1" y="90"/>
                    </a:lnTo>
                    <a:lnTo>
                      <a:pt x="5" y="97"/>
                    </a:lnTo>
                    <a:lnTo>
                      <a:pt x="14" y="104"/>
                    </a:lnTo>
                    <a:lnTo>
                      <a:pt x="25" y="113"/>
                    </a:lnTo>
                    <a:lnTo>
                      <a:pt x="37" y="121"/>
                    </a:lnTo>
                    <a:lnTo>
                      <a:pt x="52" y="126"/>
                    </a:lnTo>
                    <a:lnTo>
                      <a:pt x="70" y="133"/>
                    </a:lnTo>
                    <a:lnTo>
                      <a:pt x="91" y="139"/>
                    </a:lnTo>
                    <a:lnTo>
                      <a:pt x="113" y="144"/>
                    </a:lnTo>
                    <a:lnTo>
                      <a:pt x="136" y="147"/>
                    </a:lnTo>
                    <a:lnTo>
                      <a:pt x="161" y="153"/>
                    </a:lnTo>
                    <a:lnTo>
                      <a:pt x="188" y="155"/>
                    </a:lnTo>
                    <a:lnTo>
                      <a:pt x="217" y="158"/>
                    </a:lnTo>
                    <a:lnTo>
                      <a:pt x="247" y="160"/>
                    </a:lnTo>
                    <a:lnTo>
                      <a:pt x="278" y="162"/>
                    </a:lnTo>
                    <a:lnTo>
                      <a:pt x="310" y="16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3" name="Freeform 99"/>
              <p:cNvSpPr>
                <a:spLocks/>
              </p:cNvSpPr>
              <p:nvPr/>
            </p:nvSpPr>
            <p:spPr bwMode="auto">
              <a:xfrm>
                <a:off x="4260" y="2144"/>
                <a:ext cx="91" cy="128"/>
              </a:xfrm>
              <a:custGeom>
                <a:avLst/>
                <a:gdLst>
                  <a:gd name="T0" fmla="*/ 140 w 184"/>
                  <a:gd name="T1" fmla="*/ 0 h 257"/>
                  <a:gd name="T2" fmla="*/ 135 w 184"/>
                  <a:gd name="T3" fmla="*/ 0 h 257"/>
                  <a:gd name="T4" fmla="*/ 119 w 184"/>
                  <a:gd name="T5" fmla="*/ 0 h 257"/>
                  <a:gd name="T6" fmla="*/ 97 w 184"/>
                  <a:gd name="T7" fmla="*/ 0 h 257"/>
                  <a:gd name="T8" fmla="*/ 72 w 184"/>
                  <a:gd name="T9" fmla="*/ 0 h 257"/>
                  <a:gd name="T10" fmla="*/ 47 w 184"/>
                  <a:gd name="T11" fmla="*/ 3 h 257"/>
                  <a:gd name="T12" fmla="*/ 24 w 184"/>
                  <a:gd name="T13" fmla="*/ 5 h 257"/>
                  <a:gd name="T14" fmla="*/ 8 w 184"/>
                  <a:gd name="T15" fmla="*/ 11 h 257"/>
                  <a:gd name="T16" fmla="*/ 0 w 184"/>
                  <a:gd name="T17" fmla="*/ 18 h 257"/>
                  <a:gd name="T18" fmla="*/ 0 w 184"/>
                  <a:gd name="T19" fmla="*/ 46 h 257"/>
                  <a:gd name="T20" fmla="*/ 6 w 184"/>
                  <a:gd name="T21" fmla="*/ 93 h 257"/>
                  <a:gd name="T22" fmla="*/ 18 w 184"/>
                  <a:gd name="T23" fmla="*/ 145 h 257"/>
                  <a:gd name="T24" fmla="*/ 31 w 184"/>
                  <a:gd name="T25" fmla="*/ 187 h 257"/>
                  <a:gd name="T26" fmla="*/ 38 w 184"/>
                  <a:gd name="T27" fmla="*/ 201 h 257"/>
                  <a:gd name="T28" fmla="*/ 43 w 184"/>
                  <a:gd name="T29" fmla="*/ 212 h 257"/>
                  <a:gd name="T30" fmla="*/ 51 w 184"/>
                  <a:gd name="T31" fmla="*/ 222 h 257"/>
                  <a:gd name="T32" fmla="*/ 58 w 184"/>
                  <a:gd name="T33" fmla="*/ 230 h 257"/>
                  <a:gd name="T34" fmla="*/ 65 w 184"/>
                  <a:gd name="T35" fmla="*/ 237 h 257"/>
                  <a:gd name="T36" fmla="*/ 74 w 184"/>
                  <a:gd name="T37" fmla="*/ 242 h 257"/>
                  <a:gd name="T38" fmla="*/ 85 w 184"/>
                  <a:gd name="T39" fmla="*/ 248 h 257"/>
                  <a:gd name="T40" fmla="*/ 96 w 184"/>
                  <a:gd name="T41" fmla="*/ 253 h 257"/>
                  <a:gd name="T42" fmla="*/ 110 w 184"/>
                  <a:gd name="T43" fmla="*/ 257 h 257"/>
                  <a:gd name="T44" fmla="*/ 124 w 184"/>
                  <a:gd name="T45" fmla="*/ 257 h 257"/>
                  <a:gd name="T46" fmla="*/ 139 w 184"/>
                  <a:gd name="T47" fmla="*/ 257 h 257"/>
                  <a:gd name="T48" fmla="*/ 153 w 184"/>
                  <a:gd name="T49" fmla="*/ 255 h 257"/>
                  <a:gd name="T50" fmla="*/ 166 w 184"/>
                  <a:gd name="T51" fmla="*/ 253 h 257"/>
                  <a:gd name="T52" fmla="*/ 175 w 184"/>
                  <a:gd name="T53" fmla="*/ 251 h 257"/>
                  <a:gd name="T54" fmla="*/ 182 w 184"/>
                  <a:gd name="T55" fmla="*/ 249 h 257"/>
                  <a:gd name="T56" fmla="*/ 184 w 184"/>
                  <a:gd name="T57" fmla="*/ 249 h 257"/>
                  <a:gd name="T58" fmla="*/ 158 w 184"/>
                  <a:gd name="T59" fmla="*/ 179 h 257"/>
                  <a:gd name="T60" fmla="*/ 157 w 184"/>
                  <a:gd name="T61" fmla="*/ 179 h 257"/>
                  <a:gd name="T62" fmla="*/ 149 w 184"/>
                  <a:gd name="T63" fmla="*/ 179 h 257"/>
                  <a:gd name="T64" fmla="*/ 140 w 184"/>
                  <a:gd name="T65" fmla="*/ 181 h 257"/>
                  <a:gd name="T66" fmla="*/ 130 w 184"/>
                  <a:gd name="T67" fmla="*/ 179 h 257"/>
                  <a:gd name="T68" fmla="*/ 119 w 184"/>
                  <a:gd name="T69" fmla="*/ 179 h 257"/>
                  <a:gd name="T70" fmla="*/ 110 w 184"/>
                  <a:gd name="T71" fmla="*/ 176 h 257"/>
                  <a:gd name="T72" fmla="*/ 101 w 184"/>
                  <a:gd name="T73" fmla="*/ 172 h 257"/>
                  <a:gd name="T74" fmla="*/ 96 w 184"/>
                  <a:gd name="T75" fmla="*/ 165 h 257"/>
                  <a:gd name="T76" fmla="*/ 87 w 184"/>
                  <a:gd name="T77" fmla="*/ 142 h 257"/>
                  <a:gd name="T78" fmla="*/ 78 w 184"/>
                  <a:gd name="T79" fmla="*/ 113 h 257"/>
                  <a:gd name="T80" fmla="*/ 70 w 184"/>
                  <a:gd name="T81" fmla="*/ 90 h 257"/>
                  <a:gd name="T82" fmla="*/ 67 w 184"/>
                  <a:gd name="T83" fmla="*/ 79 h 257"/>
                  <a:gd name="T84" fmla="*/ 144 w 184"/>
                  <a:gd name="T85" fmla="*/ 72 h 257"/>
                  <a:gd name="T86" fmla="*/ 140 w 184"/>
                  <a:gd name="T8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257">
                    <a:moveTo>
                      <a:pt x="140" y="0"/>
                    </a:moveTo>
                    <a:lnTo>
                      <a:pt x="135" y="0"/>
                    </a:lnTo>
                    <a:lnTo>
                      <a:pt x="119" y="0"/>
                    </a:lnTo>
                    <a:lnTo>
                      <a:pt x="97" y="0"/>
                    </a:lnTo>
                    <a:lnTo>
                      <a:pt x="72" y="0"/>
                    </a:lnTo>
                    <a:lnTo>
                      <a:pt x="47" y="3"/>
                    </a:lnTo>
                    <a:lnTo>
                      <a:pt x="24" y="5"/>
                    </a:lnTo>
                    <a:lnTo>
                      <a:pt x="8" y="11"/>
                    </a:lnTo>
                    <a:lnTo>
                      <a:pt x="0" y="18"/>
                    </a:lnTo>
                    <a:lnTo>
                      <a:pt x="0" y="46"/>
                    </a:lnTo>
                    <a:lnTo>
                      <a:pt x="6" y="93"/>
                    </a:lnTo>
                    <a:lnTo>
                      <a:pt x="18" y="145"/>
                    </a:lnTo>
                    <a:lnTo>
                      <a:pt x="31" y="187"/>
                    </a:lnTo>
                    <a:lnTo>
                      <a:pt x="38" y="201"/>
                    </a:lnTo>
                    <a:lnTo>
                      <a:pt x="43" y="212"/>
                    </a:lnTo>
                    <a:lnTo>
                      <a:pt x="51" y="222"/>
                    </a:lnTo>
                    <a:lnTo>
                      <a:pt x="58" y="230"/>
                    </a:lnTo>
                    <a:lnTo>
                      <a:pt x="65" y="237"/>
                    </a:lnTo>
                    <a:lnTo>
                      <a:pt x="74" y="242"/>
                    </a:lnTo>
                    <a:lnTo>
                      <a:pt x="85" y="248"/>
                    </a:lnTo>
                    <a:lnTo>
                      <a:pt x="96" y="253"/>
                    </a:lnTo>
                    <a:lnTo>
                      <a:pt x="110" y="257"/>
                    </a:lnTo>
                    <a:lnTo>
                      <a:pt x="124" y="257"/>
                    </a:lnTo>
                    <a:lnTo>
                      <a:pt x="139" y="257"/>
                    </a:lnTo>
                    <a:lnTo>
                      <a:pt x="153" y="255"/>
                    </a:lnTo>
                    <a:lnTo>
                      <a:pt x="166" y="253"/>
                    </a:lnTo>
                    <a:lnTo>
                      <a:pt x="175" y="251"/>
                    </a:lnTo>
                    <a:lnTo>
                      <a:pt x="182" y="249"/>
                    </a:lnTo>
                    <a:lnTo>
                      <a:pt x="184" y="249"/>
                    </a:lnTo>
                    <a:lnTo>
                      <a:pt x="158" y="179"/>
                    </a:lnTo>
                    <a:lnTo>
                      <a:pt x="157" y="179"/>
                    </a:lnTo>
                    <a:lnTo>
                      <a:pt x="149" y="179"/>
                    </a:lnTo>
                    <a:lnTo>
                      <a:pt x="140" y="181"/>
                    </a:lnTo>
                    <a:lnTo>
                      <a:pt x="130" y="179"/>
                    </a:lnTo>
                    <a:lnTo>
                      <a:pt x="119" y="179"/>
                    </a:lnTo>
                    <a:lnTo>
                      <a:pt x="110" y="176"/>
                    </a:lnTo>
                    <a:lnTo>
                      <a:pt x="101" y="172"/>
                    </a:lnTo>
                    <a:lnTo>
                      <a:pt x="96" y="165"/>
                    </a:lnTo>
                    <a:lnTo>
                      <a:pt x="87" y="142"/>
                    </a:lnTo>
                    <a:lnTo>
                      <a:pt x="78" y="113"/>
                    </a:lnTo>
                    <a:lnTo>
                      <a:pt x="70" y="90"/>
                    </a:lnTo>
                    <a:lnTo>
                      <a:pt x="67" y="79"/>
                    </a:lnTo>
                    <a:lnTo>
                      <a:pt x="144" y="72"/>
                    </a:lnTo>
                    <a:lnTo>
                      <a:pt x="140"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4" name="Freeform 100"/>
              <p:cNvSpPr>
                <a:spLocks/>
              </p:cNvSpPr>
              <p:nvPr/>
            </p:nvSpPr>
            <p:spPr bwMode="auto">
              <a:xfrm>
                <a:off x="4328" y="2114"/>
                <a:ext cx="196" cy="207"/>
              </a:xfrm>
              <a:custGeom>
                <a:avLst/>
                <a:gdLst>
                  <a:gd name="T0" fmla="*/ 282 w 391"/>
                  <a:gd name="T1" fmla="*/ 2 h 414"/>
                  <a:gd name="T2" fmla="*/ 221 w 391"/>
                  <a:gd name="T3" fmla="*/ 0 h 414"/>
                  <a:gd name="T4" fmla="*/ 145 w 391"/>
                  <a:gd name="T5" fmla="*/ 0 h 414"/>
                  <a:gd name="T6" fmla="*/ 84 w 391"/>
                  <a:gd name="T7" fmla="*/ 0 h 414"/>
                  <a:gd name="T8" fmla="*/ 63 w 391"/>
                  <a:gd name="T9" fmla="*/ 6 h 414"/>
                  <a:gd name="T10" fmla="*/ 45 w 391"/>
                  <a:gd name="T11" fmla="*/ 11 h 414"/>
                  <a:gd name="T12" fmla="*/ 27 w 391"/>
                  <a:gd name="T13" fmla="*/ 18 h 414"/>
                  <a:gd name="T14" fmla="*/ 11 w 391"/>
                  <a:gd name="T15" fmla="*/ 26 h 414"/>
                  <a:gd name="T16" fmla="*/ 0 w 391"/>
                  <a:gd name="T17" fmla="*/ 78 h 414"/>
                  <a:gd name="T18" fmla="*/ 23 w 391"/>
                  <a:gd name="T19" fmla="*/ 275 h 414"/>
                  <a:gd name="T20" fmla="*/ 56 w 391"/>
                  <a:gd name="T21" fmla="*/ 351 h 414"/>
                  <a:gd name="T22" fmla="*/ 82 w 391"/>
                  <a:gd name="T23" fmla="*/ 365 h 414"/>
                  <a:gd name="T24" fmla="*/ 86 w 391"/>
                  <a:gd name="T25" fmla="*/ 370 h 414"/>
                  <a:gd name="T26" fmla="*/ 82 w 391"/>
                  <a:gd name="T27" fmla="*/ 387 h 414"/>
                  <a:gd name="T28" fmla="*/ 95 w 391"/>
                  <a:gd name="T29" fmla="*/ 399 h 414"/>
                  <a:gd name="T30" fmla="*/ 117 w 391"/>
                  <a:gd name="T31" fmla="*/ 405 h 414"/>
                  <a:gd name="T32" fmla="*/ 147 w 391"/>
                  <a:gd name="T33" fmla="*/ 410 h 414"/>
                  <a:gd name="T34" fmla="*/ 185 w 391"/>
                  <a:gd name="T35" fmla="*/ 412 h 414"/>
                  <a:gd name="T36" fmla="*/ 224 w 391"/>
                  <a:gd name="T37" fmla="*/ 414 h 414"/>
                  <a:gd name="T38" fmla="*/ 260 w 391"/>
                  <a:gd name="T39" fmla="*/ 410 h 414"/>
                  <a:gd name="T40" fmla="*/ 289 w 391"/>
                  <a:gd name="T41" fmla="*/ 405 h 414"/>
                  <a:gd name="T42" fmla="*/ 309 w 391"/>
                  <a:gd name="T43" fmla="*/ 399 h 414"/>
                  <a:gd name="T44" fmla="*/ 325 w 391"/>
                  <a:gd name="T45" fmla="*/ 394 h 414"/>
                  <a:gd name="T46" fmla="*/ 350 w 391"/>
                  <a:gd name="T47" fmla="*/ 372 h 414"/>
                  <a:gd name="T48" fmla="*/ 334 w 391"/>
                  <a:gd name="T49" fmla="*/ 333 h 414"/>
                  <a:gd name="T50" fmla="*/ 343 w 391"/>
                  <a:gd name="T51" fmla="*/ 313 h 414"/>
                  <a:gd name="T52" fmla="*/ 363 w 391"/>
                  <a:gd name="T53" fmla="*/ 272 h 414"/>
                  <a:gd name="T54" fmla="*/ 382 w 391"/>
                  <a:gd name="T55" fmla="*/ 227 h 414"/>
                  <a:gd name="T56" fmla="*/ 391 w 391"/>
                  <a:gd name="T57" fmla="*/ 202 h 414"/>
                  <a:gd name="T58" fmla="*/ 390 w 391"/>
                  <a:gd name="T59" fmla="*/ 135 h 414"/>
                  <a:gd name="T60" fmla="*/ 379 w 391"/>
                  <a:gd name="T61" fmla="*/ 56 h 414"/>
                  <a:gd name="T62" fmla="*/ 359 w 391"/>
                  <a:gd name="T63" fmla="*/ 31 h 414"/>
                  <a:gd name="T64" fmla="*/ 332 w 391"/>
                  <a:gd name="T65" fmla="*/ 15 h 414"/>
                  <a:gd name="T66" fmla="*/ 307 w 391"/>
                  <a:gd name="T67" fmla="*/ 6 h 414"/>
                  <a:gd name="T68" fmla="*/ 296 w 391"/>
                  <a:gd name="T69" fmla="*/ 2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1" h="414">
                    <a:moveTo>
                      <a:pt x="296" y="2"/>
                    </a:moveTo>
                    <a:lnTo>
                      <a:pt x="282" y="2"/>
                    </a:lnTo>
                    <a:lnTo>
                      <a:pt x="255" y="2"/>
                    </a:lnTo>
                    <a:lnTo>
                      <a:pt x="221" y="0"/>
                    </a:lnTo>
                    <a:lnTo>
                      <a:pt x="183" y="0"/>
                    </a:lnTo>
                    <a:lnTo>
                      <a:pt x="145" y="0"/>
                    </a:lnTo>
                    <a:lnTo>
                      <a:pt x="111" y="0"/>
                    </a:lnTo>
                    <a:lnTo>
                      <a:pt x="84" y="0"/>
                    </a:lnTo>
                    <a:lnTo>
                      <a:pt x="70" y="2"/>
                    </a:lnTo>
                    <a:lnTo>
                      <a:pt x="63" y="6"/>
                    </a:lnTo>
                    <a:lnTo>
                      <a:pt x="54" y="8"/>
                    </a:lnTo>
                    <a:lnTo>
                      <a:pt x="45" y="11"/>
                    </a:lnTo>
                    <a:lnTo>
                      <a:pt x="36" y="15"/>
                    </a:lnTo>
                    <a:lnTo>
                      <a:pt x="27" y="18"/>
                    </a:lnTo>
                    <a:lnTo>
                      <a:pt x="18" y="22"/>
                    </a:lnTo>
                    <a:lnTo>
                      <a:pt x="11" y="26"/>
                    </a:lnTo>
                    <a:lnTo>
                      <a:pt x="3" y="29"/>
                    </a:lnTo>
                    <a:lnTo>
                      <a:pt x="0" y="78"/>
                    </a:lnTo>
                    <a:lnTo>
                      <a:pt x="9" y="175"/>
                    </a:lnTo>
                    <a:lnTo>
                      <a:pt x="23" y="275"/>
                    </a:lnTo>
                    <a:lnTo>
                      <a:pt x="39" y="333"/>
                    </a:lnTo>
                    <a:lnTo>
                      <a:pt x="56" y="351"/>
                    </a:lnTo>
                    <a:lnTo>
                      <a:pt x="72" y="361"/>
                    </a:lnTo>
                    <a:lnTo>
                      <a:pt x="82" y="365"/>
                    </a:lnTo>
                    <a:lnTo>
                      <a:pt x="88" y="367"/>
                    </a:lnTo>
                    <a:lnTo>
                      <a:pt x="86" y="370"/>
                    </a:lnTo>
                    <a:lnTo>
                      <a:pt x="84" y="378"/>
                    </a:lnTo>
                    <a:lnTo>
                      <a:pt x="82" y="387"/>
                    </a:lnTo>
                    <a:lnTo>
                      <a:pt x="88" y="396"/>
                    </a:lnTo>
                    <a:lnTo>
                      <a:pt x="95" y="399"/>
                    </a:lnTo>
                    <a:lnTo>
                      <a:pt x="104" y="403"/>
                    </a:lnTo>
                    <a:lnTo>
                      <a:pt x="117" y="405"/>
                    </a:lnTo>
                    <a:lnTo>
                      <a:pt x="131" y="406"/>
                    </a:lnTo>
                    <a:lnTo>
                      <a:pt x="147" y="410"/>
                    </a:lnTo>
                    <a:lnTo>
                      <a:pt x="165" y="412"/>
                    </a:lnTo>
                    <a:lnTo>
                      <a:pt x="185" y="412"/>
                    </a:lnTo>
                    <a:lnTo>
                      <a:pt x="205" y="414"/>
                    </a:lnTo>
                    <a:lnTo>
                      <a:pt x="224" y="414"/>
                    </a:lnTo>
                    <a:lnTo>
                      <a:pt x="244" y="414"/>
                    </a:lnTo>
                    <a:lnTo>
                      <a:pt x="260" y="410"/>
                    </a:lnTo>
                    <a:lnTo>
                      <a:pt x="276" y="408"/>
                    </a:lnTo>
                    <a:lnTo>
                      <a:pt x="289" y="405"/>
                    </a:lnTo>
                    <a:lnTo>
                      <a:pt x="300" y="403"/>
                    </a:lnTo>
                    <a:lnTo>
                      <a:pt x="309" y="399"/>
                    </a:lnTo>
                    <a:lnTo>
                      <a:pt x="314" y="399"/>
                    </a:lnTo>
                    <a:lnTo>
                      <a:pt x="325" y="394"/>
                    </a:lnTo>
                    <a:lnTo>
                      <a:pt x="339" y="383"/>
                    </a:lnTo>
                    <a:lnTo>
                      <a:pt x="350" y="372"/>
                    </a:lnTo>
                    <a:lnTo>
                      <a:pt x="355" y="367"/>
                    </a:lnTo>
                    <a:lnTo>
                      <a:pt x="334" y="333"/>
                    </a:lnTo>
                    <a:lnTo>
                      <a:pt x="336" y="327"/>
                    </a:lnTo>
                    <a:lnTo>
                      <a:pt x="343" y="313"/>
                    </a:lnTo>
                    <a:lnTo>
                      <a:pt x="352" y="293"/>
                    </a:lnTo>
                    <a:lnTo>
                      <a:pt x="363" y="272"/>
                    </a:lnTo>
                    <a:lnTo>
                      <a:pt x="373" y="248"/>
                    </a:lnTo>
                    <a:lnTo>
                      <a:pt x="382" y="227"/>
                    </a:lnTo>
                    <a:lnTo>
                      <a:pt x="390" y="211"/>
                    </a:lnTo>
                    <a:lnTo>
                      <a:pt x="391" y="202"/>
                    </a:lnTo>
                    <a:lnTo>
                      <a:pt x="391" y="178"/>
                    </a:lnTo>
                    <a:lnTo>
                      <a:pt x="390" y="135"/>
                    </a:lnTo>
                    <a:lnTo>
                      <a:pt x="386" y="88"/>
                    </a:lnTo>
                    <a:lnTo>
                      <a:pt x="379" y="56"/>
                    </a:lnTo>
                    <a:lnTo>
                      <a:pt x="370" y="42"/>
                    </a:lnTo>
                    <a:lnTo>
                      <a:pt x="359" y="31"/>
                    </a:lnTo>
                    <a:lnTo>
                      <a:pt x="345" y="22"/>
                    </a:lnTo>
                    <a:lnTo>
                      <a:pt x="332" y="15"/>
                    </a:lnTo>
                    <a:lnTo>
                      <a:pt x="318" y="9"/>
                    </a:lnTo>
                    <a:lnTo>
                      <a:pt x="307" y="6"/>
                    </a:lnTo>
                    <a:lnTo>
                      <a:pt x="300" y="2"/>
                    </a:lnTo>
                    <a:lnTo>
                      <a:pt x="296" y="2"/>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5" name="Freeform 101"/>
              <p:cNvSpPr>
                <a:spLocks/>
              </p:cNvSpPr>
              <p:nvPr/>
            </p:nvSpPr>
            <p:spPr bwMode="auto">
              <a:xfrm>
                <a:off x="4420" y="2168"/>
                <a:ext cx="327" cy="236"/>
              </a:xfrm>
              <a:custGeom>
                <a:avLst/>
                <a:gdLst>
                  <a:gd name="T0" fmla="*/ 291 w 655"/>
                  <a:gd name="T1" fmla="*/ 0 h 473"/>
                  <a:gd name="T2" fmla="*/ 224 w 655"/>
                  <a:gd name="T3" fmla="*/ 2 h 473"/>
                  <a:gd name="T4" fmla="*/ 145 w 655"/>
                  <a:gd name="T5" fmla="*/ 7 h 473"/>
                  <a:gd name="T6" fmla="*/ 88 w 655"/>
                  <a:gd name="T7" fmla="*/ 13 h 473"/>
                  <a:gd name="T8" fmla="*/ 79 w 655"/>
                  <a:gd name="T9" fmla="*/ 49 h 473"/>
                  <a:gd name="T10" fmla="*/ 0 w 655"/>
                  <a:gd name="T11" fmla="*/ 124 h 473"/>
                  <a:gd name="T12" fmla="*/ 20 w 655"/>
                  <a:gd name="T13" fmla="*/ 155 h 473"/>
                  <a:gd name="T14" fmla="*/ 22 w 655"/>
                  <a:gd name="T15" fmla="*/ 167 h 473"/>
                  <a:gd name="T16" fmla="*/ 27 w 655"/>
                  <a:gd name="T17" fmla="*/ 182 h 473"/>
                  <a:gd name="T18" fmla="*/ 43 w 655"/>
                  <a:gd name="T19" fmla="*/ 191 h 473"/>
                  <a:gd name="T20" fmla="*/ 65 w 655"/>
                  <a:gd name="T21" fmla="*/ 200 h 473"/>
                  <a:gd name="T22" fmla="*/ 84 w 655"/>
                  <a:gd name="T23" fmla="*/ 205 h 473"/>
                  <a:gd name="T24" fmla="*/ 99 w 655"/>
                  <a:gd name="T25" fmla="*/ 205 h 473"/>
                  <a:gd name="T26" fmla="*/ 119 w 655"/>
                  <a:gd name="T27" fmla="*/ 201 h 473"/>
                  <a:gd name="T28" fmla="*/ 140 w 655"/>
                  <a:gd name="T29" fmla="*/ 200 h 473"/>
                  <a:gd name="T30" fmla="*/ 154 w 655"/>
                  <a:gd name="T31" fmla="*/ 196 h 473"/>
                  <a:gd name="T32" fmla="*/ 251 w 655"/>
                  <a:gd name="T33" fmla="*/ 183 h 473"/>
                  <a:gd name="T34" fmla="*/ 115 w 655"/>
                  <a:gd name="T35" fmla="*/ 304 h 473"/>
                  <a:gd name="T36" fmla="*/ 124 w 655"/>
                  <a:gd name="T37" fmla="*/ 316 h 473"/>
                  <a:gd name="T38" fmla="*/ 167 w 655"/>
                  <a:gd name="T39" fmla="*/ 332 h 473"/>
                  <a:gd name="T40" fmla="*/ 207 w 655"/>
                  <a:gd name="T41" fmla="*/ 329 h 473"/>
                  <a:gd name="T42" fmla="*/ 246 w 655"/>
                  <a:gd name="T43" fmla="*/ 316 h 473"/>
                  <a:gd name="T44" fmla="*/ 275 w 655"/>
                  <a:gd name="T45" fmla="*/ 302 h 473"/>
                  <a:gd name="T46" fmla="*/ 287 w 655"/>
                  <a:gd name="T47" fmla="*/ 297 h 473"/>
                  <a:gd name="T48" fmla="*/ 293 w 655"/>
                  <a:gd name="T49" fmla="*/ 304 h 473"/>
                  <a:gd name="T50" fmla="*/ 309 w 655"/>
                  <a:gd name="T51" fmla="*/ 320 h 473"/>
                  <a:gd name="T52" fmla="*/ 334 w 655"/>
                  <a:gd name="T53" fmla="*/ 338 h 473"/>
                  <a:gd name="T54" fmla="*/ 365 w 655"/>
                  <a:gd name="T55" fmla="*/ 352 h 473"/>
                  <a:gd name="T56" fmla="*/ 393 w 655"/>
                  <a:gd name="T57" fmla="*/ 361 h 473"/>
                  <a:gd name="T58" fmla="*/ 415 w 655"/>
                  <a:gd name="T59" fmla="*/ 367 h 473"/>
                  <a:gd name="T60" fmla="*/ 427 w 655"/>
                  <a:gd name="T61" fmla="*/ 370 h 473"/>
                  <a:gd name="T62" fmla="*/ 431 w 655"/>
                  <a:gd name="T63" fmla="*/ 372 h 473"/>
                  <a:gd name="T64" fmla="*/ 593 w 655"/>
                  <a:gd name="T65" fmla="*/ 332 h 473"/>
                  <a:gd name="T66" fmla="*/ 515 w 655"/>
                  <a:gd name="T67" fmla="*/ 235 h 473"/>
                  <a:gd name="T68" fmla="*/ 307 w 655"/>
                  <a:gd name="T69"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55" h="473">
                    <a:moveTo>
                      <a:pt x="307" y="0"/>
                    </a:moveTo>
                    <a:lnTo>
                      <a:pt x="291" y="0"/>
                    </a:lnTo>
                    <a:lnTo>
                      <a:pt x="262" y="0"/>
                    </a:lnTo>
                    <a:lnTo>
                      <a:pt x="224" y="2"/>
                    </a:lnTo>
                    <a:lnTo>
                      <a:pt x="185" y="6"/>
                    </a:lnTo>
                    <a:lnTo>
                      <a:pt x="145" y="7"/>
                    </a:lnTo>
                    <a:lnTo>
                      <a:pt x="111" y="11"/>
                    </a:lnTo>
                    <a:lnTo>
                      <a:pt x="88" y="13"/>
                    </a:lnTo>
                    <a:lnTo>
                      <a:pt x="79" y="13"/>
                    </a:lnTo>
                    <a:lnTo>
                      <a:pt x="79" y="49"/>
                    </a:lnTo>
                    <a:lnTo>
                      <a:pt x="99" y="68"/>
                    </a:lnTo>
                    <a:lnTo>
                      <a:pt x="0" y="124"/>
                    </a:lnTo>
                    <a:lnTo>
                      <a:pt x="20" y="153"/>
                    </a:lnTo>
                    <a:lnTo>
                      <a:pt x="20" y="155"/>
                    </a:lnTo>
                    <a:lnTo>
                      <a:pt x="20" y="160"/>
                    </a:lnTo>
                    <a:lnTo>
                      <a:pt x="22" y="167"/>
                    </a:lnTo>
                    <a:lnTo>
                      <a:pt x="23" y="176"/>
                    </a:lnTo>
                    <a:lnTo>
                      <a:pt x="27" y="182"/>
                    </a:lnTo>
                    <a:lnTo>
                      <a:pt x="34" y="185"/>
                    </a:lnTo>
                    <a:lnTo>
                      <a:pt x="43" y="191"/>
                    </a:lnTo>
                    <a:lnTo>
                      <a:pt x="52" y="196"/>
                    </a:lnTo>
                    <a:lnTo>
                      <a:pt x="65" y="200"/>
                    </a:lnTo>
                    <a:lnTo>
                      <a:pt x="75" y="201"/>
                    </a:lnTo>
                    <a:lnTo>
                      <a:pt x="84" y="205"/>
                    </a:lnTo>
                    <a:lnTo>
                      <a:pt x="92" y="205"/>
                    </a:lnTo>
                    <a:lnTo>
                      <a:pt x="99" y="205"/>
                    </a:lnTo>
                    <a:lnTo>
                      <a:pt x="108" y="203"/>
                    </a:lnTo>
                    <a:lnTo>
                      <a:pt x="119" y="201"/>
                    </a:lnTo>
                    <a:lnTo>
                      <a:pt x="129" y="200"/>
                    </a:lnTo>
                    <a:lnTo>
                      <a:pt x="140" y="200"/>
                    </a:lnTo>
                    <a:lnTo>
                      <a:pt x="149" y="198"/>
                    </a:lnTo>
                    <a:lnTo>
                      <a:pt x="154" y="196"/>
                    </a:lnTo>
                    <a:lnTo>
                      <a:pt x="156" y="196"/>
                    </a:lnTo>
                    <a:lnTo>
                      <a:pt x="251" y="183"/>
                    </a:lnTo>
                    <a:lnTo>
                      <a:pt x="196" y="228"/>
                    </a:lnTo>
                    <a:lnTo>
                      <a:pt x="115" y="304"/>
                    </a:lnTo>
                    <a:lnTo>
                      <a:pt x="117" y="307"/>
                    </a:lnTo>
                    <a:lnTo>
                      <a:pt x="124" y="316"/>
                    </a:lnTo>
                    <a:lnTo>
                      <a:pt x="140" y="327"/>
                    </a:lnTo>
                    <a:lnTo>
                      <a:pt x="167" y="332"/>
                    </a:lnTo>
                    <a:lnTo>
                      <a:pt x="187" y="332"/>
                    </a:lnTo>
                    <a:lnTo>
                      <a:pt x="207" y="329"/>
                    </a:lnTo>
                    <a:lnTo>
                      <a:pt x="226" y="323"/>
                    </a:lnTo>
                    <a:lnTo>
                      <a:pt x="246" y="316"/>
                    </a:lnTo>
                    <a:lnTo>
                      <a:pt x="262" y="309"/>
                    </a:lnTo>
                    <a:lnTo>
                      <a:pt x="275" y="302"/>
                    </a:lnTo>
                    <a:lnTo>
                      <a:pt x="284" y="298"/>
                    </a:lnTo>
                    <a:lnTo>
                      <a:pt x="287" y="297"/>
                    </a:lnTo>
                    <a:lnTo>
                      <a:pt x="289" y="298"/>
                    </a:lnTo>
                    <a:lnTo>
                      <a:pt x="293" y="304"/>
                    </a:lnTo>
                    <a:lnTo>
                      <a:pt x="300" y="311"/>
                    </a:lnTo>
                    <a:lnTo>
                      <a:pt x="309" y="320"/>
                    </a:lnTo>
                    <a:lnTo>
                      <a:pt x="320" y="329"/>
                    </a:lnTo>
                    <a:lnTo>
                      <a:pt x="334" y="338"/>
                    </a:lnTo>
                    <a:lnTo>
                      <a:pt x="348" y="347"/>
                    </a:lnTo>
                    <a:lnTo>
                      <a:pt x="365" y="352"/>
                    </a:lnTo>
                    <a:lnTo>
                      <a:pt x="379" y="356"/>
                    </a:lnTo>
                    <a:lnTo>
                      <a:pt x="393" y="361"/>
                    </a:lnTo>
                    <a:lnTo>
                      <a:pt x="404" y="365"/>
                    </a:lnTo>
                    <a:lnTo>
                      <a:pt x="415" y="367"/>
                    </a:lnTo>
                    <a:lnTo>
                      <a:pt x="422" y="368"/>
                    </a:lnTo>
                    <a:lnTo>
                      <a:pt x="427" y="370"/>
                    </a:lnTo>
                    <a:lnTo>
                      <a:pt x="429" y="372"/>
                    </a:lnTo>
                    <a:lnTo>
                      <a:pt x="431" y="372"/>
                    </a:lnTo>
                    <a:lnTo>
                      <a:pt x="557" y="473"/>
                    </a:lnTo>
                    <a:lnTo>
                      <a:pt x="593" y="332"/>
                    </a:lnTo>
                    <a:lnTo>
                      <a:pt x="655" y="320"/>
                    </a:lnTo>
                    <a:lnTo>
                      <a:pt x="515" y="235"/>
                    </a:lnTo>
                    <a:lnTo>
                      <a:pt x="356" y="36"/>
                    </a:lnTo>
                    <a:lnTo>
                      <a:pt x="307" y="0"/>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6" name="Freeform 102"/>
              <p:cNvSpPr>
                <a:spLocks/>
              </p:cNvSpPr>
              <p:nvPr/>
            </p:nvSpPr>
            <p:spPr bwMode="auto">
              <a:xfrm>
                <a:off x="3798" y="2118"/>
                <a:ext cx="497" cy="362"/>
              </a:xfrm>
              <a:custGeom>
                <a:avLst/>
                <a:gdLst>
                  <a:gd name="T0" fmla="*/ 2 w 993"/>
                  <a:gd name="T1" fmla="*/ 468 h 723"/>
                  <a:gd name="T2" fmla="*/ 18 w 993"/>
                  <a:gd name="T3" fmla="*/ 564 h 723"/>
                  <a:gd name="T4" fmla="*/ 43 w 993"/>
                  <a:gd name="T5" fmla="*/ 639 h 723"/>
                  <a:gd name="T6" fmla="*/ 74 w 993"/>
                  <a:gd name="T7" fmla="*/ 682 h 723"/>
                  <a:gd name="T8" fmla="*/ 110 w 993"/>
                  <a:gd name="T9" fmla="*/ 711 h 723"/>
                  <a:gd name="T10" fmla="*/ 149 w 993"/>
                  <a:gd name="T11" fmla="*/ 723 h 723"/>
                  <a:gd name="T12" fmla="*/ 218 w 993"/>
                  <a:gd name="T13" fmla="*/ 704 h 723"/>
                  <a:gd name="T14" fmla="*/ 309 w 993"/>
                  <a:gd name="T15" fmla="*/ 659 h 723"/>
                  <a:gd name="T16" fmla="*/ 394 w 993"/>
                  <a:gd name="T17" fmla="*/ 603 h 723"/>
                  <a:gd name="T18" fmla="*/ 469 w 993"/>
                  <a:gd name="T19" fmla="*/ 542 h 723"/>
                  <a:gd name="T20" fmla="*/ 534 w 993"/>
                  <a:gd name="T21" fmla="*/ 483 h 723"/>
                  <a:gd name="T22" fmla="*/ 584 w 993"/>
                  <a:gd name="T23" fmla="*/ 429 h 723"/>
                  <a:gd name="T24" fmla="*/ 620 w 993"/>
                  <a:gd name="T25" fmla="*/ 388 h 723"/>
                  <a:gd name="T26" fmla="*/ 640 w 993"/>
                  <a:gd name="T27" fmla="*/ 364 h 723"/>
                  <a:gd name="T28" fmla="*/ 645 w 993"/>
                  <a:gd name="T29" fmla="*/ 361 h 723"/>
                  <a:gd name="T30" fmla="*/ 665 w 993"/>
                  <a:gd name="T31" fmla="*/ 362 h 723"/>
                  <a:gd name="T32" fmla="*/ 699 w 993"/>
                  <a:gd name="T33" fmla="*/ 366 h 723"/>
                  <a:gd name="T34" fmla="*/ 740 w 993"/>
                  <a:gd name="T35" fmla="*/ 370 h 723"/>
                  <a:gd name="T36" fmla="*/ 781 w 993"/>
                  <a:gd name="T37" fmla="*/ 373 h 723"/>
                  <a:gd name="T38" fmla="*/ 819 w 993"/>
                  <a:gd name="T39" fmla="*/ 377 h 723"/>
                  <a:gd name="T40" fmla="*/ 852 w 993"/>
                  <a:gd name="T41" fmla="*/ 379 h 723"/>
                  <a:gd name="T42" fmla="*/ 877 w 993"/>
                  <a:gd name="T43" fmla="*/ 375 h 723"/>
                  <a:gd name="T44" fmla="*/ 898 w 993"/>
                  <a:gd name="T45" fmla="*/ 353 h 723"/>
                  <a:gd name="T46" fmla="*/ 911 w 993"/>
                  <a:gd name="T47" fmla="*/ 316 h 723"/>
                  <a:gd name="T48" fmla="*/ 941 w 993"/>
                  <a:gd name="T49" fmla="*/ 280 h 723"/>
                  <a:gd name="T50" fmla="*/ 986 w 993"/>
                  <a:gd name="T51" fmla="*/ 185 h 723"/>
                  <a:gd name="T52" fmla="*/ 993 w 993"/>
                  <a:gd name="T53" fmla="*/ 167 h 723"/>
                  <a:gd name="T54" fmla="*/ 977 w 993"/>
                  <a:gd name="T55" fmla="*/ 136 h 723"/>
                  <a:gd name="T56" fmla="*/ 952 w 993"/>
                  <a:gd name="T57" fmla="*/ 127 h 723"/>
                  <a:gd name="T58" fmla="*/ 927 w 993"/>
                  <a:gd name="T59" fmla="*/ 118 h 723"/>
                  <a:gd name="T60" fmla="*/ 907 w 993"/>
                  <a:gd name="T61" fmla="*/ 115 h 723"/>
                  <a:gd name="T62" fmla="*/ 898 w 993"/>
                  <a:gd name="T63" fmla="*/ 113 h 723"/>
                  <a:gd name="T64" fmla="*/ 911 w 993"/>
                  <a:gd name="T65" fmla="*/ 98 h 723"/>
                  <a:gd name="T66" fmla="*/ 936 w 993"/>
                  <a:gd name="T67" fmla="*/ 64 h 723"/>
                  <a:gd name="T68" fmla="*/ 956 w 993"/>
                  <a:gd name="T69" fmla="*/ 28 h 723"/>
                  <a:gd name="T70" fmla="*/ 954 w 993"/>
                  <a:gd name="T71" fmla="*/ 3 h 723"/>
                  <a:gd name="T72" fmla="*/ 927 w 993"/>
                  <a:gd name="T73" fmla="*/ 0 h 723"/>
                  <a:gd name="T74" fmla="*/ 886 w 993"/>
                  <a:gd name="T75" fmla="*/ 10 h 723"/>
                  <a:gd name="T76" fmla="*/ 828 w 993"/>
                  <a:gd name="T77" fmla="*/ 28 h 723"/>
                  <a:gd name="T78" fmla="*/ 755 w 993"/>
                  <a:gd name="T79" fmla="*/ 45 h 723"/>
                  <a:gd name="T80" fmla="*/ 724 w 993"/>
                  <a:gd name="T81" fmla="*/ 50 h 723"/>
                  <a:gd name="T82" fmla="*/ 693 w 993"/>
                  <a:gd name="T83" fmla="*/ 61 h 723"/>
                  <a:gd name="T84" fmla="*/ 665 w 993"/>
                  <a:gd name="T85" fmla="*/ 79 h 723"/>
                  <a:gd name="T86" fmla="*/ 636 w 993"/>
                  <a:gd name="T87" fmla="*/ 104 h 723"/>
                  <a:gd name="T88" fmla="*/ 607 w 993"/>
                  <a:gd name="T89" fmla="*/ 143 h 723"/>
                  <a:gd name="T90" fmla="*/ 564 w 993"/>
                  <a:gd name="T91" fmla="*/ 201 h 723"/>
                  <a:gd name="T92" fmla="*/ 489 w 993"/>
                  <a:gd name="T93" fmla="*/ 264 h 723"/>
                  <a:gd name="T94" fmla="*/ 361 w 993"/>
                  <a:gd name="T95" fmla="*/ 325 h 723"/>
                  <a:gd name="T96" fmla="*/ 331 w 993"/>
                  <a:gd name="T97" fmla="*/ 337 h 723"/>
                  <a:gd name="T98" fmla="*/ 277 w 993"/>
                  <a:gd name="T99" fmla="*/ 364 h 723"/>
                  <a:gd name="T100" fmla="*/ 225 w 993"/>
                  <a:gd name="T101" fmla="*/ 389 h 723"/>
                  <a:gd name="T102" fmla="*/ 201 w 993"/>
                  <a:gd name="T103" fmla="*/ 40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3" h="723">
                    <a:moveTo>
                      <a:pt x="0" y="452"/>
                    </a:moveTo>
                    <a:lnTo>
                      <a:pt x="2" y="468"/>
                    </a:lnTo>
                    <a:lnTo>
                      <a:pt x="8" y="510"/>
                    </a:lnTo>
                    <a:lnTo>
                      <a:pt x="18" y="564"/>
                    </a:lnTo>
                    <a:lnTo>
                      <a:pt x="33" y="616"/>
                    </a:lnTo>
                    <a:lnTo>
                      <a:pt x="43" y="639"/>
                    </a:lnTo>
                    <a:lnTo>
                      <a:pt x="58" y="662"/>
                    </a:lnTo>
                    <a:lnTo>
                      <a:pt x="74" y="682"/>
                    </a:lnTo>
                    <a:lnTo>
                      <a:pt x="92" y="698"/>
                    </a:lnTo>
                    <a:lnTo>
                      <a:pt x="110" y="711"/>
                    </a:lnTo>
                    <a:lnTo>
                      <a:pt x="130" y="720"/>
                    </a:lnTo>
                    <a:lnTo>
                      <a:pt x="149" y="723"/>
                    </a:lnTo>
                    <a:lnTo>
                      <a:pt x="169" y="720"/>
                    </a:lnTo>
                    <a:lnTo>
                      <a:pt x="218" y="704"/>
                    </a:lnTo>
                    <a:lnTo>
                      <a:pt x="264" y="682"/>
                    </a:lnTo>
                    <a:lnTo>
                      <a:pt x="309" y="659"/>
                    </a:lnTo>
                    <a:lnTo>
                      <a:pt x="352" y="632"/>
                    </a:lnTo>
                    <a:lnTo>
                      <a:pt x="394" y="603"/>
                    </a:lnTo>
                    <a:lnTo>
                      <a:pt x="433" y="573"/>
                    </a:lnTo>
                    <a:lnTo>
                      <a:pt x="469" y="542"/>
                    </a:lnTo>
                    <a:lnTo>
                      <a:pt x="503" y="511"/>
                    </a:lnTo>
                    <a:lnTo>
                      <a:pt x="534" y="483"/>
                    </a:lnTo>
                    <a:lnTo>
                      <a:pt x="561" y="454"/>
                    </a:lnTo>
                    <a:lnTo>
                      <a:pt x="584" y="429"/>
                    </a:lnTo>
                    <a:lnTo>
                      <a:pt x="604" y="406"/>
                    </a:lnTo>
                    <a:lnTo>
                      <a:pt x="620" y="388"/>
                    </a:lnTo>
                    <a:lnTo>
                      <a:pt x="632" y="373"/>
                    </a:lnTo>
                    <a:lnTo>
                      <a:pt x="640" y="364"/>
                    </a:lnTo>
                    <a:lnTo>
                      <a:pt x="641" y="361"/>
                    </a:lnTo>
                    <a:lnTo>
                      <a:pt x="645" y="361"/>
                    </a:lnTo>
                    <a:lnTo>
                      <a:pt x="652" y="362"/>
                    </a:lnTo>
                    <a:lnTo>
                      <a:pt x="665" y="362"/>
                    </a:lnTo>
                    <a:lnTo>
                      <a:pt x="681" y="364"/>
                    </a:lnTo>
                    <a:lnTo>
                      <a:pt x="699" y="366"/>
                    </a:lnTo>
                    <a:lnTo>
                      <a:pt x="719" y="368"/>
                    </a:lnTo>
                    <a:lnTo>
                      <a:pt x="740" y="370"/>
                    </a:lnTo>
                    <a:lnTo>
                      <a:pt x="762" y="371"/>
                    </a:lnTo>
                    <a:lnTo>
                      <a:pt x="781" y="373"/>
                    </a:lnTo>
                    <a:lnTo>
                      <a:pt x="801" y="375"/>
                    </a:lnTo>
                    <a:lnTo>
                      <a:pt x="819" y="377"/>
                    </a:lnTo>
                    <a:lnTo>
                      <a:pt x="837" y="379"/>
                    </a:lnTo>
                    <a:lnTo>
                      <a:pt x="852" y="379"/>
                    </a:lnTo>
                    <a:lnTo>
                      <a:pt x="866" y="377"/>
                    </a:lnTo>
                    <a:lnTo>
                      <a:pt x="877" y="375"/>
                    </a:lnTo>
                    <a:lnTo>
                      <a:pt x="886" y="370"/>
                    </a:lnTo>
                    <a:lnTo>
                      <a:pt x="898" y="353"/>
                    </a:lnTo>
                    <a:lnTo>
                      <a:pt x="907" y="334"/>
                    </a:lnTo>
                    <a:lnTo>
                      <a:pt x="911" y="316"/>
                    </a:lnTo>
                    <a:lnTo>
                      <a:pt x="911" y="309"/>
                    </a:lnTo>
                    <a:lnTo>
                      <a:pt x="941" y="280"/>
                    </a:lnTo>
                    <a:lnTo>
                      <a:pt x="963" y="195"/>
                    </a:lnTo>
                    <a:lnTo>
                      <a:pt x="986" y="185"/>
                    </a:lnTo>
                    <a:lnTo>
                      <a:pt x="988" y="179"/>
                    </a:lnTo>
                    <a:lnTo>
                      <a:pt x="993" y="167"/>
                    </a:lnTo>
                    <a:lnTo>
                      <a:pt x="992" y="151"/>
                    </a:lnTo>
                    <a:lnTo>
                      <a:pt x="977" y="136"/>
                    </a:lnTo>
                    <a:lnTo>
                      <a:pt x="966" y="131"/>
                    </a:lnTo>
                    <a:lnTo>
                      <a:pt x="952" y="127"/>
                    </a:lnTo>
                    <a:lnTo>
                      <a:pt x="940" y="122"/>
                    </a:lnTo>
                    <a:lnTo>
                      <a:pt x="927" y="118"/>
                    </a:lnTo>
                    <a:lnTo>
                      <a:pt x="916" y="116"/>
                    </a:lnTo>
                    <a:lnTo>
                      <a:pt x="907" y="115"/>
                    </a:lnTo>
                    <a:lnTo>
                      <a:pt x="900" y="113"/>
                    </a:lnTo>
                    <a:lnTo>
                      <a:pt x="898" y="113"/>
                    </a:lnTo>
                    <a:lnTo>
                      <a:pt x="902" y="109"/>
                    </a:lnTo>
                    <a:lnTo>
                      <a:pt x="911" y="98"/>
                    </a:lnTo>
                    <a:lnTo>
                      <a:pt x="923" y="82"/>
                    </a:lnTo>
                    <a:lnTo>
                      <a:pt x="936" y="64"/>
                    </a:lnTo>
                    <a:lnTo>
                      <a:pt x="948" y="46"/>
                    </a:lnTo>
                    <a:lnTo>
                      <a:pt x="956" y="28"/>
                    </a:lnTo>
                    <a:lnTo>
                      <a:pt x="959" y="12"/>
                    </a:lnTo>
                    <a:lnTo>
                      <a:pt x="954" y="3"/>
                    </a:lnTo>
                    <a:lnTo>
                      <a:pt x="941" y="0"/>
                    </a:lnTo>
                    <a:lnTo>
                      <a:pt x="927" y="0"/>
                    </a:lnTo>
                    <a:lnTo>
                      <a:pt x="909" y="5"/>
                    </a:lnTo>
                    <a:lnTo>
                      <a:pt x="886" y="10"/>
                    </a:lnTo>
                    <a:lnTo>
                      <a:pt x="859" y="19"/>
                    </a:lnTo>
                    <a:lnTo>
                      <a:pt x="828" y="28"/>
                    </a:lnTo>
                    <a:lnTo>
                      <a:pt x="794" y="37"/>
                    </a:lnTo>
                    <a:lnTo>
                      <a:pt x="755" y="45"/>
                    </a:lnTo>
                    <a:lnTo>
                      <a:pt x="738" y="46"/>
                    </a:lnTo>
                    <a:lnTo>
                      <a:pt x="724" y="50"/>
                    </a:lnTo>
                    <a:lnTo>
                      <a:pt x="708" y="55"/>
                    </a:lnTo>
                    <a:lnTo>
                      <a:pt x="693" y="61"/>
                    </a:lnTo>
                    <a:lnTo>
                      <a:pt x="679" y="68"/>
                    </a:lnTo>
                    <a:lnTo>
                      <a:pt x="665" y="79"/>
                    </a:lnTo>
                    <a:lnTo>
                      <a:pt x="650" y="89"/>
                    </a:lnTo>
                    <a:lnTo>
                      <a:pt x="636" y="104"/>
                    </a:lnTo>
                    <a:lnTo>
                      <a:pt x="623" y="122"/>
                    </a:lnTo>
                    <a:lnTo>
                      <a:pt x="607" y="143"/>
                    </a:lnTo>
                    <a:lnTo>
                      <a:pt x="589" y="170"/>
                    </a:lnTo>
                    <a:lnTo>
                      <a:pt x="564" y="201"/>
                    </a:lnTo>
                    <a:lnTo>
                      <a:pt x="532" y="231"/>
                    </a:lnTo>
                    <a:lnTo>
                      <a:pt x="489" y="264"/>
                    </a:lnTo>
                    <a:lnTo>
                      <a:pt x="433" y="294"/>
                    </a:lnTo>
                    <a:lnTo>
                      <a:pt x="361" y="325"/>
                    </a:lnTo>
                    <a:lnTo>
                      <a:pt x="351" y="328"/>
                    </a:lnTo>
                    <a:lnTo>
                      <a:pt x="331" y="337"/>
                    </a:lnTo>
                    <a:lnTo>
                      <a:pt x="306" y="350"/>
                    </a:lnTo>
                    <a:lnTo>
                      <a:pt x="277" y="364"/>
                    </a:lnTo>
                    <a:lnTo>
                      <a:pt x="248" y="377"/>
                    </a:lnTo>
                    <a:lnTo>
                      <a:pt x="225" y="389"/>
                    </a:lnTo>
                    <a:lnTo>
                      <a:pt x="209" y="397"/>
                    </a:lnTo>
                    <a:lnTo>
                      <a:pt x="201" y="400"/>
                    </a:lnTo>
                    <a:lnTo>
                      <a:pt x="0" y="452"/>
                    </a:lnTo>
                    <a:close/>
                  </a:path>
                </a:pathLst>
              </a:custGeom>
              <a:solidFill>
                <a:srgbClr val="B768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7" name="Freeform 103"/>
              <p:cNvSpPr>
                <a:spLocks/>
              </p:cNvSpPr>
              <p:nvPr/>
            </p:nvSpPr>
            <p:spPr bwMode="auto">
              <a:xfrm>
                <a:off x="4687" y="2315"/>
                <a:ext cx="240" cy="207"/>
              </a:xfrm>
              <a:custGeom>
                <a:avLst/>
                <a:gdLst>
                  <a:gd name="T0" fmla="*/ 431 w 480"/>
                  <a:gd name="T1" fmla="*/ 37 h 413"/>
                  <a:gd name="T2" fmla="*/ 428 w 480"/>
                  <a:gd name="T3" fmla="*/ 36 h 413"/>
                  <a:gd name="T4" fmla="*/ 419 w 480"/>
                  <a:gd name="T5" fmla="*/ 32 h 413"/>
                  <a:gd name="T6" fmla="*/ 406 w 480"/>
                  <a:gd name="T7" fmla="*/ 27 h 413"/>
                  <a:gd name="T8" fmla="*/ 388 w 480"/>
                  <a:gd name="T9" fmla="*/ 21 h 413"/>
                  <a:gd name="T10" fmla="*/ 370 w 480"/>
                  <a:gd name="T11" fmla="*/ 16 h 413"/>
                  <a:gd name="T12" fmla="*/ 350 w 480"/>
                  <a:gd name="T13" fmla="*/ 11 h 413"/>
                  <a:gd name="T14" fmla="*/ 332 w 480"/>
                  <a:gd name="T15" fmla="*/ 7 h 413"/>
                  <a:gd name="T16" fmla="*/ 316 w 480"/>
                  <a:gd name="T17" fmla="*/ 5 h 413"/>
                  <a:gd name="T18" fmla="*/ 300 w 480"/>
                  <a:gd name="T19" fmla="*/ 5 h 413"/>
                  <a:gd name="T20" fmla="*/ 280 w 480"/>
                  <a:gd name="T21" fmla="*/ 3 h 413"/>
                  <a:gd name="T22" fmla="*/ 259 w 480"/>
                  <a:gd name="T23" fmla="*/ 3 h 413"/>
                  <a:gd name="T24" fmla="*/ 239 w 480"/>
                  <a:gd name="T25" fmla="*/ 2 h 413"/>
                  <a:gd name="T26" fmla="*/ 217 w 480"/>
                  <a:gd name="T27" fmla="*/ 2 h 413"/>
                  <a:gd name="T28" fmla="*/ 196 w 480"/>
                  <a:gd name="T29" fmla="*/ 0 h 413"/>
                  <a:gd name="T30" fmla="*/ 178 w 480"/>
                  <a:gd name="T31" fmla="*/ 2 h 413"/>
                  <a:gd name="T32" fmla="*/ 162 w 480"/>
                  <a:gd name="T33" fmla="*/ 2 h 413"/>
                  <a:gd name="T34" fmla="*/ 144 w 480"/>
                  <a:gd name="T35" fmla="*/ 3 h 413"/>
                  <a:gd name="T36" fmla="*/ 120 w 480"/>
                  <a:gd name="T37" fmla="*/ 9 h 413"/>
                  <a:gd name="T38" fmla="*/ 94 w 480"/>
                  <a:gd name="T39" fmla="*/ 14 h 413"/>
                  <a:gd name="T40" fmla="*/ 68 w 480"/>
                  <a:gd name="T41" fmla="*/ 21 h 413"/>
                  <a:gd name="T42" fmla="*/ 43 w 480"/>
                  <a:gd name="T43" fmla="*/ 27 h 413"/>
                  <a:gd name="T44" fmla="*/ 23 w 480"/>
                  <a:gd name="T45" fmla="*/ 32 h 413"/>
                  <a:gd name="T46" fmla="*/ 11 w 480"/>
                  <a:gd name="T47" fmla="*/ 36 h 413"/>
                  <a:gd name="T48" fmla="*/ 6 w 480"/>
                  <a:gd name="T49" fmla="*/ 37 h 413"/>
                  <a:gd name="T50" fmla="*/ 4 w 480"/>
                  <a:gd name="T51" fmla="*/ 54 h 413"/>
                  <a:gd name="T52" fmla="*/ 2 w 480"/>
                  <a:gd name="T53" fmla="*/ 91 h 413"/>
                  <a:gd name="T54" fmla="*/ 0 w 480"/>
                  <a:gd name="T55" fmla="*/ 142 h 413"/>
                  <a:gd name="T56" fmla="*/ 0 w 480"/>
                  <a:gd name="T57" fmla="*/ 190 h 413"/>
                  <a:gd name="T58" fmla="*/ 4 w 480"/>
                  <a:gd name="T59" fmla="*/ 215 h 413"/>
                  <a:gd name="T60" fmla="*/ 9 w 480"/>
                  <a:gd name="T61" fmla="*/ 244 h 413"/>
                  <a:gd name="T62" fmla="*/ 20 w 480"/>
                  <a:gd name="T63" fmla="*/ 273 h 413"/>
                  <a:gd name="T64" fmla="*/ 36 w 480"/>
                  <a:gd name="T65" fmla="*/ 301 h 413"/>
                  <a:gd name="T66" fmla="*/ 56 w 480"/>
                  <a:gd name="T67" fmla="*/ 323 h 413"/>
                  <a:gd name="T68" fmla="*/ 72 w 480"/>
                  <a:gd name="T69" fmla="*/ 332 h 413"/>
                  <a:gd name="T70" fmla="*/ 81 w 480"/>
                  <a:gd name="T71" fmla="*/ 337 h 413"/>
                  <a:gd name="T72" fmla="*/ 85 w 480"/>
                  <a:gd name="T73" fmla="*/ 337 h 413"/>
                  <a:gd name="T74" fmla="*/ 81 w 480"/>
                  <a:gd name="T75" fmla="*/ 343 h 413"/>
                  <a:gd name="T76" fmla="*/ 74 w 480"/>
                  <a:gd name="T77" fmla="*/ 353 h 413"/>
                  <a:gd name="T78" fmla="*/ 67 w 480"/>
                  <a:gd name="T79" fmla="*/ 366 h 413"/>
                  <a:gd name="T80" fmla="*/ 65 w 480"/>
                  <a:gd name="T81" fmla="*/ 377 h 413"/>
                  <a:gd name="T82" fmla="*/ 68 w 480"/>
                  <a:gd name="T83" fmla="*/ 382 h 413"/>
                  <a:gd name="T84" fmla="*/ 76 w 480"/>
                  <a:gd name="T85" fmla="*/ 386 h 413"/>
                  <a:gd name="T86" fmla="*/ 86 w 480"/>
                  <a:gd name="T87" fmla="*/ 389 h 413"/>
                  <a:gd name="T88" fmla="*/ 99 w 480"/>
                  <a:gd name="T89" fmla="*/ 393 h 413"/>
                  <a:gd name="T90" fmla="*/ 111 w 480"/>
                  <a:gd name="T91" fmla="*/ 398 h 413"/>
                  <a:gd name="T92" fmla="*/ 126 w 480"/>
                  <a:gd name="T93" fmla="*/ 402 h 413"/>
                  <a:gd name="T94" fmla="*/ 140 w 480"/>
                  <a:gd name="T95" fmla="*/ 406 h 413"/>
                  <a:gd name="T96" fmla="*/ 153 w 480"/>
                  <a:gd name="T97" fmla="*/ 409 h 413"/>
                  <a:gd name="T98" fmla="*/ 173 w 480"/>
                  <a:gd name="T99" fmla="*/ 413 h 413"/>
                  <a:gd name="T100" fmla="*/ 203 w 480"/>
                  <a:gd name="T101" fmla="*/ 413 h 413"/>
                  <a:gd name="T102" fmla="*/ 243 w 480"/>
                  <a:gd name="T103" fmla="*/ 413 h 413"/>
                  <a:gd name="T104" fmla="*/ 284 w 480"/>
                  <a:gd name="T105" fmla="*/ 411 h 413"/>
                  <a:gd name="T106" fmla="*/ 325 w 480"/>
                  <a:gd name="T107" fmla="*/ 407 h 413"/>
                  <a:gd name="T108" fmla="*/ 359 w 480"/>
                  <a:gd name="T109" fmla="*/ 406 h 413"/>
                  <a:gd name="T110" fmla="*/ 383 w 480"/>
                  <a:gd name="T111" fmla="*/ 402 h 413"/>
                  <a:gd name="T112" fmla="*/ 392 w 480"/>
                  <a:gd name="T113" fmla="*/ 402 h 413"/>
                  <a:gd name="T114" fmla="*/ 372 w 480"/>
                  <a:gd name="T115" fmla="*/ 334 h 413"/>
                  <a:gd name="T116" fmla="*/ 415 w 480"/>
                  <a:gd name="T117" fmla="*/ 301 h 413"/>
                  <a:gd name="T118" fmla="*/ 480 w 480"/>
                  <a:gd name="T119" fmla="*/ 122 h 413"/>
                  <a:gd name="T120" fmla="*/ 431 w 480"/>
                  <a:gd name="T121" fmla="*/ 37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0" h="413">
                    <a:moveTo>
                      <a:pt x="431" y="37"/>
                    </a:moveTo>
                    <a:lnTo>
                      <a:pt x="428" y="36"/>
                    </a:lnTo>
                    <a:lnTo>
                      <a:pt x="419" y="32"/>
                    </a:lnTo>
                    <a:lnTo>
                      <a:pt x="406" y="27"/>
                    </a:lnTo>
                    <a:lnTo>
                      <a:pt x="388" y="21"/>
                    </a:lnTo>
                    <a:lnTo>
                      <a:pt x="370" y="16"/>
                    </a:lnTo>
                    <a:lnTo>
                      <a:pt x="350" y="11"/>
                    </a:lnTo>
                    <a:lnTo>
                      <a:pt x="332" y="7"/>
                    </a:lnTo>
                    <a:lnTo>
                      <a:pt x="316" y="5"/>
                    </a:lnTo>
                    <a:lnTo>
                      <a:pt x="300" y="5"/>
                    </a:lnTo>
                    <a:lnTo>
                      <a:pt x="280" y="3"/>
                    </a:lnTo>
                    <a:lnTo>
                      <a:pt x="259" y="3"/>
                    </a:lnTo>
                    <a:lnTo>
                      <a:pt x="239" y="2"/>
                    </a:lnTo>
                    <a:lnTo>
                      <a:pt x="217" y="2"/>
                    </a:lnTo>
                    <a:lnTo>
                      <a:pt x="196" y="0"/>
                    </a:lnTo>
                    <a:lnTo>
                      <a:pt x="178" y="2"/>
                    </a:lnTo>
                    <a:lnTo>
                      <a:pt x="162" y="2"/>
                    </a:lnTo>
                    <a:lnTo>
                      <a:pt x="144" y="3"/>
                    </a:lnTo>
                    <a:lnTo>
                      <a:pt x="120" y="9"/>
                    </a:lnTo>
                    <a:lnTo>
                      <a:pt x="94" y="14"/>
                    </a:lnTo>
                    <a:lnTo>
                      <a:pt x="68" y="21"/>
                    </a:lnTo>
                    <a:lnTo>
                      <a:pt x="43" y="27"/>
                    </a:lnTo>
                    <a:lnTo>
                      <a:pt x="23" y="32"/>
                    </a:lnTo>
                    <a:lnTo>
                      <a:pt x="11" y="36"/>
                    </a:lnTo>
                    <a:lnTo>
                      <a:pt x="6" y="37"/>
                    </a:lnTo>
                    <a:lnTo>
                      <a:pt x="4" y="54"/>
                    </a:lnTo>
                    <a:lnTo>
                      <a:pt x="2" y="91"/>
                    </a:lnTo>
                    <a:lnTo>
                      <a:pt x="0" y="142"/>
                    </a:lnTo>
                    <a:lnTo>
                      <a:pt x="0" y="190"/>
                    </a:lnTo>
                    <a:lnTo>
                      <a:pt x="4" y="215"/>
                    </a:lnTo>
                    <a:lnTo>
                      <a:pt x="9" y="244"/>
                    </a:lnTo>
                    <a:lnTo>
                      <a:pt x="20" y="273"/>
                    </a:lnTo>
                    <a:lnTo>
                      <a:pt x="36" y="301"/>
                    </a:lnTo>
                    <a:lnTo>
                      <a:pt x="56" y="323"/>
                    </a:lnTo>
                    <a:lnTo>
                      <a:pt x="72" y="332"/>
                    </a:lnTo>
                    <a:lnTo>
                      <a:pt x="81" y="337"/>
                    </a:lnTo>
                    <a:lnTo>
                      <a:pt x="85" y="337"/>
                    </a:lnTo>
                    <a:lnTo>
                      <a:pt x="81" y="343"/>
                    </a:lnTo>
                    <a:lnTo>
                      <a:pt x="74" y="353"/>
                    </a:lnTo>
                    <a:lnTo>
                      <a:pt x="67" y="366"/>
                    </a:lnTo>
                    <a:lnTo>
                      <a:pt x="65" y="377"/>
                    </a:lnTo>
                    <a:lnTo>
                      <a:pt x="68" y="382"/>
                    </a:lnTo>
                    <a:lnTo>
                      <a:pt x="76" y="386"/>
                    </a:lnTo>
                    <a:lnTo>
                      <a:pt x="86" y="389"/>
                    </a:lnTo>
                    <a:lnTo>
                      <a:pt x="99" y="393"/>
                    </a:lnTo>
                    <a:lnTo>
                      <a:pt x="111" y="398"/>
                    </a:lnTo>
                    <a:lnTo>
                      <a:pt x="126" y="402"/>
                    </a:lnTo>
                    <a:lnTo>
                      <a:pt x="140" y="406"/>
                    </a:lnTo>
                    <a:lnTo>
                      <a:pt x="153" y="409"/>
                    </a:lnTo>
                    <a:lnTo>
                      <a:pt x="173" y="413"/>
                    </a:lnTo>
                    <a:lnTo>
                      <a:pt x="203" y="413"/>
                    </a:lnTo>
                    <a:lnTo>
                      <a:pt x="243" y="413"/>
                    </a:lnTo>
                    <a:lnTo>
                      <a:pt x="284" y="411"/>
                    </a:lnTo>
                    <a:lnTo>
                      <a:pt x="325" y="407"/>
                    </a:lnTo>
                    <a:lnTo>
                      <a:pt x="359" y="406"/>
                    </a:lnTo>
                    <a:lnTo>
                      <a:pt x="383" y="402"/>
                    </a:lnTo>
                    <a:lnTo>
                      <a:pt x="392" y="402"/>
                    </a:lnTo>
                    <a:lnTo>
                      <a:pt x="372" y="334"/>
                    </a:lnTo>
                    <a:lnTo>
                      <a:pt x="415" y="301"/>
                    </a:lnTo>
                    <a:lnTo>
                      <a:pt x="480" y="122"/>
                    </a:lnTo>
                    <a:lnTo>
                      <a:pt x="431" y="37"/>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8" name="Freeform 104"/>
              <p:cNvSpPr>
                <a:spLocks/>
              </p:cNvSpPr>
              <p:nvPr/>
            </p:nvSpPr>
            <p:spPr bwMode="auto">
              <a:xfrm>
                <a:off x="4870" y="2330"/>
                <a:ext cx="127" cy="178"/>
              </a:xfrm>
              <a:custGeom>
                <a:avLst/>
                <a:gdLst>
                  <a:gd name="T0" fmla="*/ 241 w 254"/>
                  <a:gd name="T1" fmla="*/ 74 h 358"/>
                  <a:gd name="T2" fmla="*/ 62 w 254"/>
                  <a:gd name="T3" fmla="*/ 0 h 358"/>
                  <a:gd name="T4" fmla="*/ 2 w 254"/>
                  <a:gd name="T5" fmla="*/ 78 h 358"/>
                  <a:gd name="T6" fmla="*/ 62 w 254"/>
                  <a:gd name="T7" fmla="*/ 117 h 358"/>
                  <a:gd name="T8" fmla="*/ 101 w 254"/>
                  <a:gd name="T9" fmla="*/ 150 h 358"/>
                  <a:gd name="T10" fmla="*/ 62 w 254"/>
                  <a:gd name="T11" fmla="*/ 169 h 358"/>
                  <a:gd name="T12" fmla="*/ 9 w 254"/>
                  <a:gd name="T13" fmla="*/ 150 h 358"/>
                  <a:gd name="T14" fmla="*/ 8 w 254"/>
                  <a:gd name="T15" fmla="*/ 157 h 358"/>
                  <a:gd name="T16" fmla="*/ 2 w 254"/>
                  <a:gd name="T17" fmla="*/ 173 h 358"/>
                  <a:gd name="T18" fmla="*/ 0 w 254"/>
                  <a:gd name="T19" fmla="*/ 194 h 358"/>
                  <a:gd name="T20" fmla="*/ 6 w 254"/>
                  <a:gd name="T21" fmla="*/ 214 h 358"/>
                  <a:gd name="T22" fmla="*/ 13 w 254"/>
                  <a:gd name="T23" fmla="*/ 230 h 358"/>
                  <a:gd name="T24" fmla="*/ 17 w 254"/>
                  <a:gd name="T25" fmla="*/ 250 h 358"/>
                  <a:gd name="T26" fmla="*/ 22 w 254"/>
                  <a:gd name="T27" fmla="*/ 266 h 358"/>
                  <a:gd name="T28" fmla="*/ 29 w 254"/>
                  <a:gd name="T29" fmla="*/ 281 h 358"/>
                  <a:gd name="T30" fmla="*/ 36 w 254"/>
                  <a:gd name="T31" fmla="*/ 286 h 358"/>
                  <a:gd name="T32" fmla="*/ 42 w 254"/>
                  <a:gd name="T33" fmla="*/ 286 h 358"/>
                  <a:gd name="T34" fmla="*/ 45 w 254"/>
                  <a:gd name="T35" fmla="*/ 286 h 358"/>
                  <a:gd name="T36" fmla="*/ 49 w 254"/>
                  <a:gd name="T37" fmla="*/ 297 h 358"/>
                  <a:gd name="T38" fmla="*/ 51 w 254"/>
                  <a:gd name="T39" fmla="*/ 313 h 358"/>
                  <a:gd name="T40" fmla="*/ 47 w 254"/>
                  <a:gd name="T41" fmla="*/ 325 h 358"/>
                  <a:gd name="T42" fmla="*/ 49 w 254"/>
                  <a:gd name="T43" fmla="*/ 334 h 358"/>
                  <a:gd name="T44" fmla="*/ 62 w 254"/>
                  <a:gd name="T45" fmla="*/ 342 h 358"/>
                  <a:gd name="T46" fmla="*/ 74 w 254"/>
                  <a:gd name="T47" fmla="*/ 345 h 358"/>
                  <a:gd name="T48" fmla="*/ 92 w 254"/>
                  <a:gd name="T49" fmla="*/ 347 h 358"/>
                  <a:gd name="T50" fmla="*/ 112 w 254"/>
                  <a:gd name="T51" fmla="*/ 351 h 358"/>
                  <a:gd name="T52" fmla="*/ 133 w 254"/>
                  <a:gd name="T53" fmla="*/ 352 h 358"/>
                  <a:gd name="T54" fmla="*/ 151 w 254"/>
                  <a:gd name="T55" fmla="*/ 354 h 358"/>
                  <a:gd name="T56" fmla="*/ 167 w 254"/>
                  <a:gd name="T57" fmla="*/ 356 h 358"/>
                  <a:gd name="T58" fmla="*/ 178 w 254"/>
                  <a:gd name="T59" fmla="*/ 358 h 358"/>
                  <a:gd name="T60" fmla="*/ 182 w 254"/>
                  <a:gd name="T61" fmla="*/ 358 h 358"/>
                  <a:gd name="T62" fmla="*/ 254 w 254"/>
                  <a:gd name="T63" fmla="*/ 169 h 358"/>
                  <a:gd name="T64" fmla="*/ 241 w 254"/>
                  <a:gd name="T65"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4" h="358">
                    <a:moveTo>
                      <a:pt x="241" y="74"/>
                    </a:moveTo>
                    <a:lnTo>
                      <a:pt x="62" y="0"/>
                    </a:lnTo>
                    <a:lnTo>
                      <a:pt x="2" y="78"/>
                    </a:lnTo>
                    <a:lnTo>
                      <a:pt x="62" y="117"/>
                    </a:lnTo>
                    <a:lnTo>
                      <a:pt x="101" y="150"/>
                    </a:lnTo>
                    <a:lnTo>
                      <a:pt x="62" y="169"/>
                    </a:lnTo>
                    <a:lnTo>
                      <a:pt x="9" y="150"/>
                    </a:lnTo>
                    <a:lnTo>
                      <a:pt x="8" y="157"/>
                    </a:lnTo>
                    <a:lnTo>
                      <a:pt x="2" y="173"/>
                    </a:lnTo>
                    <a:lnTo>
                      <a:pt x="0" y="194"/>
                    </a:lnTo>
                    <a:lnTo>
                      <a:pt x="6" y="214"/>
                    </a:lnTo>
                    <a:lnTo>
                      <a:pt x="13" y="230"/>
                    </a:lnTo>
                    <a:lnTo>
                      <a:pt x="17" y="250"/>
                    </a:lnTo>
                    <a:lnTo>
                      <a:pt x="22" y="266"/>
                    </a:lnTo>
                    <a:lnTo>
                      <a:pt x="29" y="281"/>
                    </a:lnTo>
                    <a:lnTo>
                      <a:pt x="36" y="286"/>
                    </a:lnTo>
                    <a:lnTo>
                      <a:pt x="42" y="286"/>
                    </a:lnTo>
                    <a:lnTo>
                      <a:pt x="45" y="286"/>
                    </a:lnTo>
                    <a:lnTo>
                      <a:pt x="49" y="297"/>
                    </a:lnTo>
                    <a:lnTo>
                      <a:pt x="51" y="313"/>
                    </a:lnTo>
                    <a:lnTo>
                      <a:pt x="47" y="325"/>
                    </a:lnTo>
                    <a:lnTo>
                      <a:pt x="49" y="334"/>
                    </a:lnTo>
                    <a:lnTo>
                      <a:pt x="62" y="342"/>
                    </a:lnTo>
                    <a:lnTo>
                      <a:pt x="74" y="345"/>
                    </a:lnTo>
                    <a:lnTo>
                      <a:pt x="92" y="347"/>
                    </a:lnTo>
                    <a:lnTo>
                      <a:pt x="112" y="351"/>
                    </a:lnTo>
                    <a:lnTo>
                      <a:pt x="133" y="352"/>
                    </a:lnTo>
                    <a:lnTo>
                      <a:pt x="151" y="354"/>
                    </a:lnTo>
                    <a:lnTo>
                      <a:pt x="167" y="356"/>
                    </a:lnTo>
                    <a:lnTo>
                      <a:pt x="178" y="358"/>
                    </a:lnTo>
                    <a:lnTo>
                      <a:pt x="182" y="358"/>
                    </a:lnTo>
                    <a:lnTo>
                      <a:pt x="254" y="169"/>
                    </a:lnTo>
                    <a:lnTo>
                      <a:pt x="241" y="74"/>
                    </a:lnTo>
                    <a:close/>
                  </a:path>
                </a:pathLst>
              </a:custGeom>
              <a:solidFill>
                <a:srgbClr val="CC99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89" name="Freeform 105"/>
              <p:cNvSpPr>
                <a:spLocks/>
              </p:cNvSpPr>
              <p:nvPr/>
            </p:nvSpPr>
            <p:spPr bwMode="auto">
              <a:xfrm>
                <a:off x="4910" y="2059"/>
                <a:ext cx="582" cy="829"/>
              </a:xfrm>
              <a:custGeom>
                <a:avLst/>
                <a:gdLst>
                  <a:gd name="T0" fmla="*/ 352 w 1166"/>
                  <a:gd name="T1" fmla="*/ 1659 h 1659"/>
                  <a:gd name="T2" fmla="*/ 1087 w 1166"/>
                  <a:gd name="T3" fmla="*/ 1652 h 1659"/>
                  <a:gd name="T4" fmla="*/ 1103 w 1166"/>
                  <a:gd name="T5" fmla="*/ 1598 h 1659"/>
                  <a:gd name="T6" fmla="*/ 1126 w 1166"/>
                  <a:gd name="T7" fmla="*/ 1527 h 1659"/>
                  <a:gd name="T8" fmla="*/ 1146 w 1166"/>
                  <a:gd name="T9" fmla="*/ 1465 h 1659"/>
                  <a:gd name="T10" fmla="*/ 1162 w 1166"/>
                  <a:gd name="T11" fmla="*/ 1390 h 1659"/>
                  <a:gd name="T12" fmla="*/ 1166 w 1166"/>
                  <a:gd name="T13" fmla="*/ 1223 h 1659"/>
                  <a:gd name="T14" fmla="*/ 1162 w 1166"/>
                  <a:gd name="T15" fmla="*/ 1139 h 1659"/>
                  <a:gd name="T16" fmla="*/ 1153 w 1166"/>
                  <a:gd name="T17" fmla="*/ 911 h 1659"/>
                  <a:gd name="T18" fmla="*/ 1137 w 1166"/>
                  <a:gd name="T19" fmla="*/ 604 h 1659"/>
                  <a:gd name="T20" fmla="*/ 1119 w 1166"/>
                  <a:gd name="T21" fmla="*/ 368 h 1659"/>
                  <a:gd name="T22" fmla="*/ 1094 w 1166"/>
                  <a:gd name="T23" fmla="*/ 302 h 1659"/>
                  <a:gd name="T24" fmla="*/ 1037 w 1166"/>
                  <a:gd name="T25" fmla="*/ 241 h 1659"/>
                  <a:gd name="T26" fmla="*/ 963 w 1166"/>
                  <a:gd name="T27" fmla="*/ 171 h 1659"/>
                  <a:gd name="T28" fmla="*/ 895 w 1166"/>
                  <a:gd name="T29" fmla="*/ 113 h 1659"/>
                  <a:gd name="T30" fmla="*/ 848 w 1166"/>
                  <a:gd name="T31" fmla="*/ 88 h 1659"/>
                  <a:gd name="T32" fmla="*/ 796 w 1166"/>
                  <a:gd name="T33" fmla="*/ 63 h 1659"/>
                  <a:gd name="T34" fmla="*/ 742 w 1166"/>
                  <a:gd name="T35" fmla="*/ 38 h 1659"/>
                  <a:gd name="T36" fmla="*/ 701 w 1166"/>
                  <a:gd name="T37" fmla="*/ 22 h 1659"/>
                  <a:gd name="T38" fmla="*/ 679 w 1166"/>
                  <a:gd name="T39" fmla="*/ 18 h 1659"/>
                  <a:gd name="T40" fmla="*/ 663 w 1166"/>
                  <a:gd name="T41" fmla="*/ 11 h 1659"/>
                  <a:gd name="T42" fmla="*/ 643 w 1166"/>
                  <a:gd name="T43" fmla="*/ 4 h 1659"/>
                  <a:gd name="T44" fmla="*/ 613 w 1166"/>
                  <a:gd name="T45" fmla="*/ 0 h 1659"/>
                  <a:gd name="T46" fmla="*/ 581 w 1166"/>
                  <a:gd name="T47" fmla="*/ 6 h 1659"/>
                  <a:gd name="T48" fmla="*/ 541 w 1166"/>
                  <a:gd name="T49" fmla="*/ 22 h 1659"/>
                  <a:gd name="T50" fmla="*/ 493 w 1166"/>
                  <a:gd name="T51" fmla="*/ 43 h 1659"/>
                  <a:gd name="T52" fmla="*/ 439 w 1166"/>
                  <a:gd name="T53" fmla="*/ 70 h 1659"/>
                  <a:gd name="T54" fmla="*/ 385 w 1166"/>
                  <a:gd name="T55" fmla="*/ 99 h 1659"/>
                  <a:gd name="T56" fmla="*/ 336 w 1166"/>
                  <a:gd name="T57" fmla="*/ 124 h 1659"/>
                  <a:gd name="T58" fmla="*/ 300 w 1166"/>
                  <a:gd name="T59" fmla="*/ 146 h 1659"/>
                  <a:gd name="T60" fmla="*/ 279 w 1166"/>
                  <a:gd name="T61" fmla="*/ 156 h 1659"/>
                  <a:gd name="T62" fmla="*/ 272 w 1166"/>
                  <a:gd name="T63" fmla="*/ 162 h 1659"/>
                  <a:gd name="T64" fmla="*/ 261 w 1166"/>
                  <a:gd name="T65" fmla="*/ 194 h 1659"/>
                  <a:gd name="T66" fmla="*/ 257 w 1166"/>
                  <a:gd name="T67" fmla="*/ 257 h 1659"/>
                  <a:gd name="T68" fmla="*/ 263 w 1166"/>
                  <a:gd name="T69" fmla="*/ 293 h 1659"/>
                  <a:gd name="T70" fmla="*/ 261 w 1166"/>
                  <a:gd name="T71" fmla="*/ 300 h 1659"/>
                  <a:gd name="T72" fmla="*/ 241 w 1166"/>
                  <a:gd name="T73" fmla="*/ 322 h 1659"/>
                  <a:gd name="T74" fmla="*/ 212 w 1166"/>
                  <a:gd name="T75" fmla="*/ 361 h 1659"/>
                  <a:gd name="T76" fmla="*/ 176 w 1166"/>
                  <a:gd name="T77" fmla="*/ 413 h 1659"/>
                  <a:gd name="T78" fmla="*/ 146 w 1166"/>
                  <a:gd name="T79" fmla="*/ 496 h 1659"/>
                  <a:gd name="T80" fmla="*/ 139 w 1166"/>
                  <a:gd name="T81" fmla="*/ 639 h 1659"/>
                  <a:gd name="T82" fmla="*/ 115 w 1166"/>
                  <a:gd name="T83" fmla="*/ 742 h 1659"/>
                  <a:gd name="T84" fmla="*/ 78 w 1166"/>
                  <a:gd name="T85" fmla="*/ 884 h 1659"/>
                  <a:gd name="T86" fmla="*/ 35 w 1166"/>
                  <a:gd name="T87" fmla="*/ 1038 h 1659"/>
                  <a:gd name="T88" fmla="*/ 6 w 1166"/>
                  <a:gd name="T89" fmla="*/ 1139 h 1659"/>
                  <a:gd name="T90" fmla="*/ 0 w 1166"/>
                  <a:gd name="T91" fmla="*/ 1185 h 1659"/>
                  <a:gd name="T92" fmla="*/ 8 w 1166"/>
                  <a:gd name="T93" fmla="*/ 1315 h 1659"/>
                  <a:gd name="T94" fmla="*/ 45 w 1166"/>
                  <a:gd name="T95" fmla="*/ 1403 h 1659"/>
                  <a:gd name="T96" fmla="*/ 74 w 1166"/>
                  <a:gd name="T97" fmla="*/ 1439 h 1659"/>
                  <a:gd name="T98" fmla="*/ 103 w 1166"/>
                  <a:gd name="T99" fmla="*/ 1460 h 1659"/>
                  <a:gd name="T100" fmla="*/ 126 w 1166"/>
                  <a:gd name="T101" fmla="*/ 1474 h 1659"/>
                  <a:gd name="T102" fmla="*/ 150 w 1166"/>
                  <a:gd name="T103" fmla="*/ 1485 h 1659"/>
                  <a:gd name="T104" fmla="*/ 187 w 1166"/>
                  <a:gd name="T105" fmla="*/ 1494 h 1659"/>
                  <a:gd name="T106" fmla="*/ 229 w 1166"/>
                  <a:gd name="T107" fmla="*/ 1503 h 1659"/>
                  <a:gd name="T108" fmla="*/ 259 w 1166"/>
                  <a:gd name="T109" fmla="*/ 1510 h 1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6" h="1659">
                    <a:moveTo>
                      <a:pt x="263" y="1510"/>
                    </a:moveTo>
                    <a:lnTo>
                      <a:pt x="352" y="1659"/>
                    </a:lnTo>
                    <a:lnTo>
                      <a:pt x="1085" y="1659"/>
                    </a:lnTo>
                    <a:lnTo>
                      <a:pt x="1087" y="1652"/>
                    </a:lnTo>
                    <a:lnTo>
                      <a:pt x="1094" y="1631"/>
                    </a:lnTo>
                    <a:lnTo>
                      <a:pt x="1103" y="1598"/>
                    </a:lnTo>
                    <a:lnTo>
                      <a:pt x="1114" y="1562"/>
                    </a:lnTo>
                    <a:lnTo>
                      <a:pt x="1126" y="1527"/>
                    </a:lnTo>
                    <a:lnTo>
                      <a:pt x="1137" y="1492"/>
                    </a:lnTo>
                    <a:lnTo>
                      <a:pt x="1146" y="1465"/>
                    </a:lnTo>
                    <a:lnTo>
                      <a:pt x="1152" y="1449"/>
                    </a:lnTo>
                    <a:lnTo>
                      <a:pt x="1162" y="1390"/>
                    </a:lnTo>
                    <a:lnTo>
                      <a:pt x="1166" y="1304"/>
                    </a:lnTo>
                    <a:lnTo>
                      <a:pt x="1166" y="1223"/>
                    </a:lnTo>
                    <a:lnTo>
                      <a:pt x="1164" y="1180"/>
                    </a:lnTo>
                    <a:lnTo>
                      <a:pt x="1162" y="1139"/>
                    </a:lnTo>
                    <a:lnTo>
                      <a:pt x="1159" y="1043"/>
                    </a:lnTo>
                    <a:lnTo>
                      <a:pt x="1153" y="911"/>
                    </a:lnTo>
                    <a:lnTo>
                      <a:pt x="1146" y="758"/>
                    </a:lnTo>
                    <a:lnTo>
                      <a:pt x="1137" y="604"/>
                    </a:lnTo>
                    <a:lnTo>
                      <a:pt x="1128" y="469"/>
                    </a:lnTo>
                    <a:lnTo>
                      <a:pt x="1119" y="368"/>
                    </a:lnTo>
                    <a:lnTo>
                      <a:pt x="1110" y="322"/>
                    </a:lnTo>
                    <a:lnTo>
                      <a:pt x="1094" y="302"/>
                    </a:lnTo>
                    <a:lnTo>
                      <a:pt x="1069" y="275"/>
                    </a:lnTo>
                    <a:lnTo>
                      <a:pt x="1037" y="241"/>
                    </a:lnTo>
                    <a:lnTo>
                      <a:pt x="1001" y="205"/>
                    </a:lnTo>
                    <a:lnTo>
                      <a:pt x="963" y="171"/>
                    </a:lnTo>
                    <a:lnTo>
                      <a:pt x="927" y="138"/>
                    </a:lnTo>
                    <a:lnTo>
                      <a:pt x="895" y="113"/>
                    </a:lnTo>
                    <a:lnTo>
                      <a:pt x="870" y="99"/>
                    </a:lnTo>
                    <a:lnTo>
                      <a:pt x="848" y="88"/>
                    </a:lnTo>
                    <a:lnTo>
                      <a:pt x="823" y="77"/>
                    </a:lnTo>
                    <a:lnTo>
                      <a:pt x="796" y="63"/>
                    </a:lnTo>
                    <a:lnTo>
                      <a:pt x="769" y="50"/>
                    </a:lnTo>
                    <a:lnTo>
                      <a:pt x="742" y="38"/>
                    </a:lnTo>
                    <a:lnTo>
                      <a:pt x="719" y="29"/>
                    </a:lnTo>
                    <a:lnTo>
                      <a:pt x="701" y="22"/>
                    </a:lnTo>
                    <a:lnTo>
                      <a:pt x="688" y="20"/>
                    </a:lnTo>
                    <a:lnTo>
                      <a:pt x="679" y="18"/>
                    </a:lnTo>
                    <a:lnTo>
                      <a:pt x="672" y="16"/>
                    </a:lnTo>
                    <a:lnTo>
                      <a:pt x="663" y="11"/>
                    </a:lnTo>
                    <a:lnTo>
                      <a:pt x="654" y="7"/>
                    </a:lnTo>
                    <a:lnTo>
                      <a:pt x="643" y="4"/>
                    </a:lnTo>
                    <a:lnTo>
                      <a:pt x="629" y="0"/>
                    </a:lnTo>
                    <a:lnTo>
                      <a:pt x="613" y="0"/>
                    </a:lnTo>
                    <a:lnTo>
                      <a:pt x="593" y="2"/>
                    </a:lnTo>
                    <a:lnTo>
                      <a:pt x="581" y="6"/>
                    </a:lnTo>
                    <a:lnTo>
                      <a:pt x="563" y="13"/>
                    </a:lnTo>
                    <a:lnTo>
                      <a:pt x="541" y="22"/>
                    </a:lnTo>
                    <a:lnTo>
                      <a:pt x="518" y="32"/>
                    </a:lnTo>
                    <a:lnTo>
                      <a:pt x="493" y="43"/>
                    </a:lnTo>
                    <a:lnTo>
                      <a:pt x="466" y="58"/>
                    </a:lnTo>
                    <a:lnTo>
                      <a:pt x="439" y="70"/>
                    </a:lnTo>
                    <a:lnTo>
                      <a:pt x="412" y="85"/>
                    </a:lnTo>
                    <a:lnTo>
                      <a:pt x="385" y="99"/>
                    </a:lnTo>
                    <a:lnTo>
                      <a:pt x="360" y="111"/>
                    </a:lnTo>
                    <a:lnTo>
                      <a:pt x="336" y="124"/>
                    </a:lnTo>
                    <a:lnTo>
                      <a:pt x="317" y="135"/>
                    </a:lnTo>
                    <a:lnTo>
                      <a:pt x="300" y="146"/>
                    </a:lnTo>
                    <a:lnTo>
                      <a:pt x="286" y="153"/>
                    </a:lnTo>
                    <a:lnTo>
                      <a:pt x="279" y="156"/>
                    </a:lnTo>
                    <a:lnTo>
                      <a:pt x="275" y="158"/>
                    </a:lnTo>
                    <a:lnTo>
                      <a:pt x="272" y="162"/>
                    </a:lnTo>
                    <a:lnTo>
                      <a:pt x="266" y="173"/>
                    </a:lnTo>
                    <a:lnTo>
                      <a:pt x="261" y="194"/>
                    </a:lnTo>
                    <a:lnTo>
                      <a:pt x="257" y="225"/>
                    </a:lnTo>
                    <a:lnTo>
                      <a:pt x="257" y="257"/>
                    </a:lnTo>
                    <a:lnTo>
                      <a:pt x="261" y="278"/>
                    </a:lnTo>
                    <a:lnTo>
                      <a:pt x="263" y="293"/>
                    </a:lnTo>
                    <a:lnTo>
                      <a:pt x="263" y="296"/>
                    </a:lnTo>
                    <a:lnTo>
                      <a:pt x="261" y="300"/>
                    </a:lnTo>
                    <a:lnTo>
                      <a:pt x="252" y="307"/>
                    </a:lnTo>
                    <a:lnTo>
                      <a:pt x="241" y="322"/>
                    </a:lnTo>
                    <a:lnTo>
                      <a:pt x="229" y="340"/>
                    </a:lnTo>
                    <a:lnTo>
                      <a:pt x="212" y="361"/>
                    </a:lnTo>
                    <a:lnTo>
                      <a:pt x="194" y="386"/>
                    </a:lnTo>
                    <a:lnTo>
                      <a:pt x="176" y="413"/>
                    </a:lnTo>
                    <a:lnTo>
                      <a:pt x="160" y="442"/>
                    </a:lnTo>
                    <a:lnTo>
                      <a:pt x="146" y="496"/>
                    </a:lnTo>
                    <a:lnTo>
                      <a:pt x="142" y="568"/>
                    </a:lnTo>
                    <a:lnTo>
                      <a:pt x="139" y="639"/>
                    </a:lnTo>
                    <a:lnTo>
                      <a:pt x="130" y="695"/>
                    </a:lnTo>
                    <a:lnTo>
                      <a:pt x="115" y="742"/>
                    </a:lnTo>
                    <a:lnTo>
                      <a:pt x="97" y="806"/>
                    </a:lnTo>
                    <a:lnTo>
                      <a:pt x="78" y="884"/>
                    </a:lnTo>
                    <a:lnTo>
                      <a:pt x="56" y="963"/>
                    </a:lnTo>
                    <a:lnTo>
                      <a:pt x="35" y="1038"/>
                    </a:lnTo>
                    <a:lnTo>
                      <a:pt x="18" y="1099"/>
                    </a:lnTo>
                    <a:lnTo>
                      <a:pt x="6" y="1139"/>
                    </a:lnTo>
                    <a:lnTo>
                      <a:pt x="2" y="1149"/>
                    </a:lnTo>
                    <a:lnTo>
                      <a:pt x="0" y="1185"/>
                    </a:lnTo>
                    <a:lnTo>
                      <a:pt x="0" y="1246"/>
                    </a:lnTo>
                    <a:lnTo>
                      <a:pt x="8" y="1315"/>
                    </a:lnTo>
                    <a:lnTo>
                      <a:pt x="29" y="1377"/>
                    </a:lnTo>
                    <a:lnTo>
                      <a:pt x="45" y="1403"/>
                    </a:lnTo>
                    <a:lnTo>
                      <a:pt x="60" y="1422"/>
                    </a:lnTo>
                    <a:lnTo>
                      <a:pt x="74" y="1439"/>
                    </a:lnTo>
                    <a:lnTo>
                      <a:pt x="88" y="1451"/>
                    </a:lnTo>
                    <a:lnTo>
                      <a:pt x="103" y="1460"/>
                    </a:lnTo>
                    <a:lnTo>
                      <a:pt x="115" y="1469"/>
                    </a:lnTo>
                    <a:lnTo>
                      <a:pt x="126" y="1474"/>
                    </a:lnTo>
                    <a:lnTo>
                      <a:pt x="137" y="1480"/>
                    </a:lnTo>
                    <a:lnTo>
                      <a:pt x="150" y="1485"/>
                    </a:lnTo>
                    <a:lnTo>
                      <a:pt x="166" y="1491"/>
                    </a:lnTo>
                    <a:lnTo>
                      <a:pt x="187" y="1494"/>
                    </a:lnTo>
                    <a:lnTo>
                      <a:pt x="209" y="1500"/>
                    </a:lnTo>
                    <a:lnTo>
                      <a:pt x="229" y="1503"/>
                    </a:lnTo>
                    <a:lnTo>
                      <a:pt x="247" y="1507"/>
                    </a:lnTo>
                    <a:lnTo>
                      <a:pt x="259" y="1510"/>
                    </a:lnTo>
                    <a:lnTo>
                      <a:pt x="263" y="1510"/>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0" name="Freeform 106"/>
              <p:cNvSpPr>
                <a:spLocks/>
              </p:cNvSpPr>
              <p:nvPr/>
            </p:nvSpPr>
            <p:spPr bwMode="auto">
              <a:xfrm>
                <a:off x="5257" y="2179"/>
                <a:ext cx="309" cy="609"/>
              </a:xfrm>
              <a:custGeom>
                <a:avLst/>
                <a:gdLst>
                  <a:gd name="T0" fmla="*/ 358 w 618"/>
                  <a:gd name="T1" fmla="*/ 48 h 1217"/>
                  <a:gd name="T2" fmla="*/ 387 w 618"/>
                  <a:gd name="T3" fmla="*/ 32 h 1217"/>
                  <a:gd name="T4" fmla="*/ 426 w 618"/>
                  <a:gd name="T5" fmla="*/ 14 h 1217"/>
                  <a:gd name="T6" fmla="*/ 467 w 618"/>
                  <a:gd name="T7" fmla="*/ 0 h 1217"/>
                  <a:gd name="T8" fmla="*/ 496 w 618"/>
                  <a:gd name="T9" fmla="*/ 2 h 1217"/>
                  <a:gd name="T10" fmla="*/ 519 w 618"/>
                  <a:gd name="T11" fmla="*/ 9 h 1217"/>
                  <a:gd name="T12" fmla="*/ 539 w 618"/>
                  <a:gd name="T13" fmla="*/ 18 h 1217"/>
                  <a:gd name="T14" fmla="*/ 561 w 618"/>
                  <a:gd name="T15" fmla="*/ 36 h 1217"/>
                  <a:gd name="T16" fmla="*/ 580 w 618"/>
                  <a:gd name="T17" fmla="*/ 68 h 1217"/>
                  <a:gd name="T18" fmla="*/ 597 w 618"/>
                  <a:gd name="T19" fmla="*/ 165 h 1217"/>
                  <a:gd name="T20" fmla="*/ 611 w 618"/>
                  <a:gd name="T21" fmla="*/ 309 h 1217"/>
                  <a:gd name="T22" fmla="*/ 618 w 618"/>
                  <a:gd name="T23" fmla="*/ 470 h 1217"/>
                  <a:gd name="T24" fmla="*/ 616 w 618"/>
                  <a:gd name="T25" fmla="*/ 625 h 1217"/>
                  <a:gd name="T26" fmla="*/ 602 w 618"/>
                  <a:gd name="T27" fmla="*/ 749 h 1217"/>
                  <a:gd name="T28" fmla="*/ 584 w 618"/>
                  <a:gd name="T29" fmla="*/ 811 h 1217"/>
                  <a:gd name="T30" fmla="*/ 545 w 618"/>
                  <a:gd name="T31" fmla="*/ 865 h 1217"/>
                  <a:gd name="T32" fmla="*/ 487 w 618"/>
                  <a:gd name="T33" fmla="*/ 937 h 1217"/>
                  <a:gd name="T34" fmla="*/ 428 w 618"/>
                  <a:gd name="T35" fmla="*/ 1000 h 1217"/>
                  <a:gd name="T36" fmla="*/ 379 w 618"/>
                  <a:gd name="T37" fmla="*/ 1045 h 1217"/>
                  <a:gd name="T38" fmla="*/ 333 w 618"/>
                  <a:gd name="T39" fmla="*/ 1095 h 1217"/>
                  <a:gd name="T40" fmla="*/ 282 w 618"/>
                  <a:gd name="T41" fmla="*/ 1149 h 1217"/>
                  <a:gd name="T42" fmla="*/ 225 w 618"/>
                  <a:gd name="T43" fmla="*/ 1194 h 1217"/>
                  <a:gd name="T44" fmla="*/ 182 w 618"/>
                  <a:gd name="T45" fmla="*/ 1212 h 1217"/>
                  <a:gd name="T46" fmla="*/ 153 w 618"/>
                  <a:gd name="T47" fmla="*/ 1215 h 1217"/>
                  <a:gd name="T48" fmla="*/ 124 w 618"/>
                  <a:gd name="T49" fmla="*/ 1217 h 1217"/>
                  <a:gd name="T50" fmla="*/ 99 w 618"/>
                  <a:gd name="T51" fmla="*/ 1217 h 1217"/>
                  <a:gd name="T52" fmla="*/ 81 w 618"/>
                  <a:gd name="T53" fmla="*/ 1212 h 1217"/>
                  <a:gd name="T54" fmla="*/ 58 w 618"/>
                  <a:gd name="T55" fmla="*/ 1196 h 1217"/>
                  <a:gd name="T56" fmla="*/ 29 w 618"/>
                  <a:gd name="T57" fmla="*/ 1176 h 1217"/>
                  <a:gd name="T58" fmla="*/ 8 w 618"/>
                  <a:gd name="T59" fmla="*/ 1156 h 1217"/>
                  <a:gd name="T60" fmla="*/ 0 w 618"/>
                  <a:gd name="T61" fmla="*/ 1041 h 1217"/>
                  <a:gd name="T62" fmla="*/ 24 w 618"/>
                  <a:gd name="T63" fmla="*/ 600 h 1217"/>
                  <a:gd name="T64" fmla="*/ 31 w 618"/>
                  <a:gd name="T65" fmla="*/ 477 h 1217"/>
                  <a:gd name="T66" fmla="*/ 38 w 618"/>
                  <a:gd name="T67" fmla="*/ 442 h 1217"/>
                  <a:gd name="T68" fmla="*/ 54 w 618"/>
                  <a:gd name="T69" fmla="*/ 400 h 1217"/>
                  <a:gd name="T70" fmla="*/ 87 w 618"/>
                  <a:gd name="T71" fmla="*/ 361 h 1217"/>
                  <a:gd name="T72" fmla="*/ 135 w 618"/>
                  <a:gd name="T73" fmla="*/ 328 h 1217"/>
                  <a:gd name="T74" fmla="*/ 198 w 618"/>
                  <a:gd name="T75" fmla="*/ 280 h 1217"/>
                  <a:gd name="T76" fmla="*/ 263 w 618"/>
                  <a:gd name="T77" fmla="*/ 222 h 1217"/>
                  <a:gd name="T78" fmla="*/ 324 w 618"/>
                  <a:gd name="T79" fmla="*/ 165 h 1217"/>
                  <a:gd name="T80" fmla="*/ 367 w 618"/>
                  <a:gd name="T81" fmla="*/ 118 h 1217"/>
                  <a:gd name="T82" fmla="*/ 376 w 618"/>
                  <a:gd name="T83" fmla="*/ 86 h 1217"/>
                  <a:gd name="T84" fmla="*/ 369 w 618"/>
                  <a:gd name="T85" fmla="*/ 63 h 1217"/>
                  <a:gd name="T86" fmla="*/ 356 w 618"/>
                  <a:gd name="T87" fmla="*/ 52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18" h="1217">
                    <a:moveTo>
                      <a:pt x="354" y="50"/>
                    </a:moveTo>
                    <a:lnTo>
                      <a:pt x="358" y="48"/>
                    </a:lnTo>
                    <a:lnTo>
                      <a:pt x="369" y="41"/>
                    </a:lnTo>
                    <a:lnTo>
                      <a:pt x="387" y="32"/>
                    </a:lnTo>
                    <a:lnTo>
                      <a:pt x="406" y="23"/>
                    </a:lnTo>
                    <a:lnTo>
                      <a:pt x="426" y="14"/>
                    </a:lnTo>
                    <a:lnTo>
                      <a:pt x="448" y="5"/>
                    </a:lnTo>
                    <a:lnTo>
                      <a:pt x="467" y="0"/>
                    </a:lnTo>
                    <a:lnTo>
                      <a:pt x="484" y="0"/>
                    </a:lnTo>
                    <a:lnTo>
                      <a:pt x="496" y="2"/>
                    </a:lnTo>
                    <a:lnTo>
                      <a:pt x="509" y="5"/>
                    </a:lnTo>
                    <a:lnTo>
                      <a:pt x="519" y="9"/>
                    </a:lnTo>
                    <a:lnTo>
                      <a:pt x="530" y="12"/>
                    </a:lnTo>
                    <a:lnTo>
                      <a:pt x="539" y="18"/>
                    </a:lnTo>
                    <a:lnTo>
                      <a:pt x="550" y="27"/>
                    </a:lnTo>
                    <a:lnTo>
                      <a:pt x="561" y="36"/>
                    </a:lnTo>
                    <a:lnTo>
                      <a:pt x="572" y="48"/>
                    </a:lnTo>
                    <a:lnTo>
                      <a:pt x="580" y="68"/>
                    </a:lnTo>
                    <a:lnTo>
                      <a:pt x="588" y="108"/>
                    </a:lnTo>
                    <a:lnTo>
                      <a:pt x="597" y="165"/>
                    </a:lnTo>
                    <a:lnTo>
                      <a:pt x="604" y="233"/>
                    </a:lnTo>
                    <a:lnTo>
                      <a:pt x="611" y="309"/>
                    </a:lnTo>
                    <a:lnTo>
                      <a:pt x="615" y="388"/>
                    </a:lnTo>
                    <a:lnTo>
                      <a:pt x="618" y="470"/>
                    </a:lnTo>
                    <a:lnTo>
                      <a:pt x="618" y="553"/>
                    </a:lnTo>
                    <a:lnTo>
                      <a:pt x="616" y="625"/>
                    </a:lnTo>
                    <a:lnTo>
                      <a:pt x="611" y="691"/>
                    </a:lnTo>
                    <a:lnTo>
                      <a:pt x="602" y="749"/>
                    </a:lnTo>
                    <a:lnTo>
                      <a:pt x="591" y="797"/>
                    </a:lnTo>
                    <a:lnTo>
                      <a:pt x="584" y="811"/>
                    </a:lnTo>
                    <a:lnTo>
                      <a:pt x="568" y="835"/>
                    </a:lnTo>
                    <a:lnTo>
                      <a:pt x="545" y="865"/>
                    </a:lnTo>
                    <a:lnTo>
                      <a:pt x="516" y="901"/>
                    </a:lnTo>
                    <a:lnTo>
                      <a:pt x="487" y="937"/>
                    </a:lnTo>
                    <a:lnTo>
                      <a:pt x="457" y="971"/>
                    </a:lnTo>
                    <a:lnTo>
                      <a:pt x="428" y="1000"/>
                    </a:lnTo>
                    <a:lnTo>
                      <a:pt x="403" y="1023"/>
                    </a:lnTo>
                    <a:lnTo>
                      <a:pt x="379" y="1045"/>
                    </a:lnTo>
                    <a:lnTo>
                      <a:pt x="356" y="1068"/>
                    </a:lnTo>
                    <a:lnTo>
                      <a:pt x="333" y="1095"/>
                    </a:lnTo>
                    <a:lnTo>
                      <a:pt x="309" y="1124"/>
                    </a:lnTo>
                    <a:lnTo>
                      <a:pt x="282" y="1149"/>
                    </a:lnTo>
                    <a:lnTo>
                      <a:pt x="255" y="1174"/>
                    </a:lnTo>
                    <a:lnTo>
                      <a:pt x="225" y="1194"/>
                    </a:lnTo>
                    <a:lnTo>
                      <a:pt x="193" y="1208"/>
                    </a:lnTo>
                    <a:lnTo>
                      <a:pt x="182" y="1212"/>
                    </a:lnTo>
                    <a:lnTo>
                      <a:pt x="169" y="1214"/>
                    </a:lnTo>
                    <a:lnTo>
                      <a:pt x="153" y="1215"/>
                    </a:lnTo>
                    <a:lnTo>
                      <a:pt x="139" y="1217"/>
                    </a:lnTo>
                    <a:lnTo>
                      <a:pt x="124" y="1217"/>
                    </a:lnTo>
                    <a:lnTo>
                      <a:pt x="110" y="1217"/>
                    </a:lnTo>
                    <a:lnTo>
                      <a:pt x="99" y="1217"/>
                    </a:lnTo>
                    <a:lnTo>
                      <a:pt x="90" y="1215"/>
                    </a:lnTo>
                    <a:lnTo>
                      <a:pt x="81" y="1212"/>
                    </a:lnTo>
                    <a:lnTo>
                      <a:pt x="70" y="1205"/>
                    </a:lnTo>
                    <a:lnTo>
                      <a:pt x="58" y="1196"/>
                    </a:lnTo>
                    <a:lnTo>
                      <a:pt x="44" y="1187"/>
                    </a:lnTo>
                    <a:lnTo>
                      <a:pt x="29" y="1176"/>
                    </a:lnTo>
                    <a:lnTo>
                      <a:pt x="17" y="1165"/>
                    </a:lnTo>
                    <a:lnTo>
                      <a:pt x="8" y="1156"/>
                    </a:lnTo>
                    <a:lnTo>
                      <a:pt x="0" y="1149"/>
                    </a:lnTo>
                    <a:lnTo>
                      <a:pt x="0" y="1041"/>
                    </a:lnTo>
                    <a:lnTo>
                      <a:pt x="11" y="820"/>
                    </a:lnTo>
                    <a:lnTo>
                      <a:pt x="24" y="600"/>
                    </a:lnTo>
                    <a:lnTo>
                      <a:pt x="31" y="488"/>
                    </a:lnTo>
                    <a:lnTo>
                      <a:pt x="31" y="477"/>
                    </a:lnTo>
                    <a:lnTo>
                      <a:pt x="35" y="461"/>
                    </a:lnTo>
                    <a:lnTo>
                      <a:pt x="38" y="442"/>
                    </a:lnTo>
                    <a:lnTo>
                      <a:pt x="45" y="422"/>
                    </a:lnTo>
                    <a:lnTo>
                      <a:pt x="54" y="400"/>
                    </a:lnTo>
                    <a:lnTo>
                      <a:pt x="69" y="379"/>
                    </a:lnTo>
                    <a:lnTo>
                      <a:pt x="87" y="361"/>
                    </a:lnTo>
                    <a:lnTo>
                      <a:pt x="108" y="345"/>
                    </a:lnTo>
                    <a:lnTo>
                      <a:pt x="135" y="328"/>
                    </a:lnTo>
                    <a:lnTo>
                      <a:pt x="166" y="307"/>
                    </a:lnTo>
                    <a:lnTo>
                      <a:pt x="198" y="280"/>
                    </a:lnTo>
                    <a:lnTo>
                      <a:pt x="230" y="251"/>
                    </a:lnTo>
                    <a:lnTo>
                      <a:pt x="263" y="222"/>
                    </a:lnTo>
                    <a:lnTo>
                      <a:pt x="295" y="192"/>
                    </a:lnTo>
                    <a:lnTo>
                      <a:pt x="324" y="165"/>
                    </a:lnTo>
                    <a:lnTo>
                      <a:pt x="349" y="140"/>
                    </a:lnTo>
                    <a:lnTo>
                      <a:pt x="367" y="118"/>
                    </a:lnTo>
                    <a:lnTo>
                      <a:pt x="374" y="100"/>
                    </a:lnTo>
                    <a:lnTo>
                      <a:pt x="376" y="86"/>
                    </a:lnTo>
                    <a:lnTo>
                      <a:pt x="374" y="73"/>
                    </a:lnTo>
                    <a:lnTo>
                      <a:pt x="369" y="63"/>
                    </a:lnTo>
                    <a:lnTo>
                      <a:pt x="361" y="55"/>
                    </a:lnTo>
                    <a:lnTo>
                      <a:pt x="356" y="52"/>
                    </a:lnTo>
                    <a:lnTo>
                      <a:pt x="354" y="50"/>
                    </a:lnTo>
                    <a:close/>
                  </a:path>
                </a:pathLst>
              </a:custGeom>
              <a:solidFill>
                <a:srgbClr val="7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1" name="Rectangle 107"/>
              <p:cNvSpPr>
                <a:spLocks noChangeArrowheads="1"/>
              </p:cNvSpPr>
              <p:nvPr/>
            </p:nvSpPr>
            <p:spPr bwMode="auto">
              <a:xfrm>
                <a:off x="5278" y="2765"/>
                <a:ext cx="75" cy="12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7692" name="Freeform 108"/>
              <p:cNvSpPr>
                <a:spLocks/>
              </p:cNvSpPr>
              <p:nvPr/>
            </p:nvSpPr>
            <p:spPr bwMode="auto">
              <a:xfrm>
                <a:off x="3788" y="1515"/>
                <a:ext cx="730" cy="864"/>
              </a:xfrm>
              <a:custGeom>
                <a:avLst/>
                <a:gdLst>
                  <a:gd name="T0" fmla="*/ 1088 w 1460"/>
                  <a:gd name="T1" fmla="*/ 1404 h 1727"/>
                  <a:gd name="T2" fmla="*/ 1011 w 1460"/>
                  <a:gd name="T3" fmla="*/ 1320 h 1727"/>
                  <a:gd name="T4" fmla="*/ 1075 w 1460"/>
                  <a:gd name="T5" fmla="*/ 1442 h 1727"/>
                  <a:gd name="T6" fmla="*/ 890 w 1460"/>
                  <a:gd name="T7" fmla="*/ 1373 h 1727"/>
                  <a:gd name="T8" fmla="*/ 815 w 1460"/>
                  <a:gd name="T9" fmla="*/ 1325 h 1727"/>
                  <a:gd name="T10" fmla="*/ 933 w 1460"/>
                  <a:gd name="T11" fmla="*/ 1271 h 1727"/>
                  <a:gd name="T12" fmla="*/ 587 w 1460"/>
                  <a:gd name="T13" fmla="*/ 1436 h 1727"/>
                  <a:gd name="T14" fmla="*/ 140 w 1460"/>
                  <a:gd name="T15" fmla="*/ 1688 h 1727"/>
                  <a:gd name="T16" fmla="*/ 43 w 1460"/>
                  <a:gd name="T17" fmla="*/ 1668 h 1727"/>
                  <a:gd name="T18" fmla="*/ 70 w 1460"/>
                  <a:gd name="T19" fmla="*/ 1460 h 1727"/>
                  <a:gd name="T20" fmla="*/ 361 w 1460"/>
                  <a:gd name="T21" fmla="*/ 1140 h 1727"/>
                  <a:gd name="T22" fmla="*/ 669 w 1460"/>
                  <a:gd name="T23" fmla="*/ 883 h 1727"/>
                  <a:gd name="T24" fmla="*/ 589 w 1460"/>
                  <a:gd name="T25" fmla="*/ 840 h 1727"/>
                  <a:gd name="T26" fmla="*/ 373 w 1460"/>
                  <a:gd name="T27" fmla="*/ 1013 h 1727"/>
                  <a:gd name="T28" fmla="*/ 641 w 1460"/>
                  <a:gd name="T29" fmla="*/ 790 h 1727"/>
                  <a:gd name="T30" fmla="*/ 881 w 1460"/>
                  <a:gd name="T31" fmla="*/ 731 h 1727"/>
                  <a:gd name="T32" fmla="*/ 806 w 1460"/>
                  <a:gd name="T33" fmla="*/ 513 h 1727"/>
                  <a:gd name="T34" fmla="*/ 896 w 1460"/>
                  <a:gd name="T35" fmla="*/ 307 h 1727"/>
                  <a:gd name="T36" fmla="*/ 1102 w 1460"/>
                  <a:gd name="T37" fmla="*/ 239 h 1727"/>
                  <a:gd name="T38" fmla="*/ 1312 w 1460"/>
                  <a:gd name="T39" fmla="*/ 237 h 1727"/>
                  <a:gd name="T40" fmla="*/ 1416 w 1460"/>
                  <a:gd name="T41" fmla="*/ 142 h 1727"/>
                  <a:gd name="T42" fmla="*/ 1248 w 1460"/>
                  <a:gd name="T43" fmla="*/ 70 h 1727"/>
                  <a:gd name="T44" fmla="*/ 1068 w 1460"/>
                  <a:gd name="T45" fmla="*/ 57 h 1727"/>
                  <a:gd name="T46" fmla="*/ 865 w 1460"/>
                  <a:gd name="T47" fmla="*/ 163 h 1727"/>
                  <a:gd name="T48" fmla="*/ 743 w 1460"/>
                  <a:gd name="T49" fmla="*/ 400 h 1727"/>
                  <a:gd name="T50" fmla="*/ 831 w 1460"/>
                  <a:gd name="T51" fmla="*/ 723 h 1727"/>
                  <a:gd name="T52" fmla="*/ 809 w 1460"/>
                  <a:gd name="T53" fmla="*/ 689 h 1727"/>
                  <a:gd name="T54" fmla="*/ 691 w 1460"/>
                  <a:gd name="T55" fmla="*/ 388 h 1727"/>
                  <a:gd name="T56" fmla="*/ 862 w 1460"/>
                  <a:gd name="T57" fmla="*/ 124 h 1727"/>
                  <a:gd name="T58" fmla="*/ 1187 w 1460"/>
                  <a:gd name="T59" fmla="*/ 21 h 1727"/>
                  <a:gd name="T60" fmla="*/ 1404 w 1460"/>
                  <a:gd name="T61" fmla="*/ 61 h 1727"/>
                  <a:gd name="T62" fmla="*/ 1368 w 1460"/>
                  <a:gd name="T63" fmla="*/ 291 h 1727"/>
                  <a:gd name="T64" fmla="*/ 1393 w 1460"/>
                  <a:gd name="T65" fmla="*/ 657 h 1727"/>
                  <a:gd name="T66" fmla="*/ 1217 w 1460"/>
                  <a:gd name="T67" fmla="*/ 871 h 1727"/>
                  <a:gd name="T68" fmla="*/ 1199 w 1460"/>
                  <a:gd name="T69" fmla="*/ 1101 h 1727"/>
                  <a:gd name="T70" fmla="*/ 1352 w 1460"/>
                  <a:gd name="T71" fmla="*/ 855 h 1727"/>
                  <a:gd name="T72" fmla="*/ 1305 w 1460"/>
                  <a:gd name="T73" fmla="*/ 951 h 1727"/>
                  <a:gd name="T74" fmla="*/ 1120 w 1460"/>
                  <a:gd name="T75" fmla="*/ 1208 h 1727"/>
                  <a:gd name="T76" fmla="*/ 985 w 1460"/>
                  <a:gd name="T77" fmla="*/ 752 h 1727"/>
                  <a:gd name="T78" fmla="*/ 1355 w 1460"/>
                  <a:gd name="T79" fmla="*/ 580 h 1727"/>
                  <a:gd name="T80" fmla="*/ 1303 w 1460"/>
                  <a:gd name="T81" fmla="*/ 420 h 1727"/>
                  <a:gd name="T82" fmla="*/ 1201 w 1460"/>
                  <a:gd name="T83" fmla="*/ 291 h 1727"/>
                  <a:gd name="T84" fmla="*/ 1014 w 1460"/>
                  <a:gd name="T85" fmla="*/ 343 h 1727"/>
                  <a:gd name="T86" fmla="*/ 838 w 1460"/>
                  <a:gd name="T87" fmla="*/ 495 h 1727"/>
                  <a:gd name="T88" fmla="*/ 980 w 1460"/>
                  <a:gd name="T89" fmla="*/ 923 h 1727"/>
                  <a:gd name="T90" fmla="*/ 888 w 1460"/>
                  <a:gd name="T91" fmla="*/ 872 h 1727"/>
                  <a:gd name="T92" fmla="*/ 822 w 1460"/>
                  <a:gd name="T93" fmla="*/ 1054 h 1727"/>
                  <a:gd name="T94" fmla="*/ 1003 w 1460"/>
                  <a:gd name="T95" fmla="*/ 1072 h 1727"/>
                  <a:gd name="T96" fmla="*/ 923 w 1460"/>
                  <a:gd name="T97" fmla="*/ 1020 h 1727"/>
                  <a:gd name="T98" fmla="*/ 729 w 1460"/>
                  <a:gd name="T99" fmla="*/ 1092 h 1727"/>
                  <a:gd name="T100" fmla="*/ 621 w 1460"/>
                  <a:gd name="T101" fmla="*/ 939 h 1727"/>
                  <a:gd name="T102" fmla="*/ 337 w 1460"/>
                  <a:gd name="T103" fmla="*/ 1246 h 1727"/>
                  <a:gd name="T104" fmla="*/ 260 w 1460"/>
                  <a:gd name="T105" fmla="*/ 1422 h 1727"/>
                  <a:gd name="T106" fmla="*/ 413 w 1460"/>
                  <a:gd name="T107" fmla="*/ 1479 h 1727"/>
                  <a:gd name="T108" fmla="*/ 131 w 1460"/>
                  <a:gd name="T109" fmla="*/ 1451 h 1727"/>
                  <a:gd name="T110" fmla="*/ 226 w 1460"/>
                  <a:gd name="T111" fmla="*/ 1494 h 1727"/>
                  <a:gd name="T112" fmla="*/ 154 w 1460"/>
                  <a:gd name="T113" fmla="*/ 1523 h 1727"/>
                  <a:gd name="T114" fmla="*/ 328 w 1460"/>
                  <a:gd name="T115" fmla="*/ 1544 h 1727"/>
                  <a:gd name="T116" fmla="*/ 625 w 1460"/>
                  <a:gd name="T117" fmla="*/ 1318 h 1727"/>
                  <a:gd name="T118" fmla="*/ 914 w 1460"/>
                  <a:gd name="T119" fmla="*/ 1239 h 1727"/>
                  <a:gd name="T120" fmla="*/ 1133 w 1460"/>
                  <a:gd name="T121" fmla="*/ 1215 h 1727"/>
                  <a:gd name="T122" fmla="*/ 1449 w 1460"/>
                  <a:gd name="T123" fmla="*/ 1302 h 1727"/>
                  <a:gd name="T124" fmla="*/ 1138 w 1460"/>
                  <a:gd name="T125" fmla="*/ 124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0" h="1727">
                    <a:moveTo>
                      <a:pt x="1386" y="1557"/>
                    </a:moveTo>
                    <a:lnTo>
                      <a:pt x="1363" y="1562"/>
                    </a:lnTo>
                    <a:lnTo>
                      <a:pt x="1337" y="1567"/>
                    </a:lnTo>
                    <a:lnTo>
                      <a:pt x="1310" y="1569"/>
                    </a:lnTo>
                    <a:lnTo>
                      <a:pt x="1285" y="1569"/>
                    </a:lnTo>
                    <a:lnTo>
                      <a:pt x="1262" y="1569"/>
                    </a:lnTo>
                    <a:lnTo>
                      <a:pt x="1244" y="1569"/>
                    </a:lnTo>
                    <a:lnTo>
                      <a:pt x="1231" y="1567"/>
                    </a:lnTo>
                    <a:lnTo>
                      <a:pt x="1228" y="1567"/>
                    </a:lnTo>
                    <a:lnTo>
                      <a:pt x="1214" y="1564"/>
                    </a:lnTo>
                    <a:lnTo>
                      <a:pt x="1199" y="1560"/>
                    </a:lnTo>
                    <a:lnTo>
                      <a:pt x="1185" y="1557"/>
                    </a:lnTo>
                    <a:lnTo>
                      <a:pt x="1170" y="1551"/>
                    </a:lnTo>
                    <a:lnTo>
                      <a:pt x="1156" y="1544"/>
                    </a:lnTo>
                    <a:lnTo>
                      <a:pt x="1143" y="1533"/>
                    </a:lnTo>
                    <a:lnTo>
                      <a:pt x="1131" y="1521"/>
                    </a:lnTo>
                    <a:lnTo>
                      <a:pt x="1118" y="1503"/>
                    </a:lnTo>
                    <a:lnTo>
                      <a:pt x="1104" y="1463"/>
                    </a:lnTo>
                    <a:lnTo>
                      <a:pt x="1088" y="1404"/>
                    </a:lnTo>
                    <a:lnTo>
                      <a:pt x="1079" y="1341"/>
                    </a:lnTo>
                    <a:lnTo>
                      <a:pt x="1079" y="1293"/>
                    </a:lnTo>
                    <a:lnTo>
                      <a:pt x="1064" y="1291"/>
                    </a:lnTo>
                    <a:lnTo>
                      <a:pt x="1047" y="1289"/>
                    </a:lnTo>
                    <a:lnTo>
                      <a:pt x="1025" y="1289"/>
                    </a:lnTo>
                    <a:lnTo>
                      <a:pt x="1003" y="1291"/>
                    </a:lnTo>
                    <a:lnTo>
                      <a:pt x="982" y="1293"/>
                    </a:lnTo>
                    <a:lnTo>
                      <a:pt x="962" y="1296"/>
                    </a:lnTo>
                    <a:lnTo>
                      <a:pt x="946" y="1302"/>
                    </a:lnTo>
                    <a:lnTo>
                      <a:pt x="937" y="1309"/>
                    </a:lnTo>
                    <a:lnTo>
                      <a:pt x="946" y="1309"/>
                    </a:lnTo>
                    <a:lnTo>
                      <a:pt x="955" y="1311"/>
                    </a:lnTo>
                    <a:lnTo>
                      <a:pt x="962" y="1311"/>
                    </a:lnTo>
                    <a:lnTo>
                      <a:pt x="971" y="1312"/>
                    </a:lnTo>
                    <a:lnTo>
                      <a:pt x="978" y="1316"/>
                    </a:lnTo>
                    <a:lnTo>
                      <a:pt x="985" y="1318"/>
                    </a:lnTo>
                    <a:lnTo>
                      <a:pt x="993" y="1321"/>
                    </a:lnTo>
                    <a:lnTo>
                      <a:pt x="1000" y="1325"/>
                    </a:lnTo>
                    <a:lnTo>
                      <a:pt x="1011" y="1320"/>
                    </a:lnTo>
                    <a:lnTo>
                      <a:pt x="1025" y="1316"/>
                    </a:lnTo>
                    <a:lnTo>
                      <a:pt x="1038" y="1316"/>
                    </a:lnTo>
                    <a:lnTo>
                      <a:pt x="1050" y="1318"/>
                    </a:lnTo>
                    <a:lnTo>
                      <a:pt x="1054" y="1321"/>
                    </a:lnTo>
                    <a:lnTo>
                      <a:pt x="1059" y="1325"/>
                    </a:lnTo>
                    <a:lnTo>
                      <a:pt x="1063" y="1329"/>
                    </a:lnTo>
                    <a:lnTo>
                      <a:pt x="1063" y="1336"/>
                    </a:lnTo>
                    <a:lnTo>
                      <a:pt x="1054" y="1339"/>
                    </a:lnTo>
                    <a:lnTo>
                      <a:pt x="1043" y="1339"/>
                    </a:lnTo>
                    <a:lnTo>
                      <a:pt x="1034" y="1343"/>
                    </a:lnTo>
                    <a:lnTo>
                      <a:pt x="1029" y="1350"/>
                    </a:lnTo>
                    <a:lnTo>
                      <a:pt x="1029" y="1361"/>
                    </a:lnTo>
                    <a:lnTo>
                      <a:pt x="1030" y="1373"/>
                    </a:lnTo>
                    <a:lnTo>
                      <a:pt x="1032" y="1386"/>
                    </a:lnTo>
                    <a:lnTo>
                      <a:pt x="1034" y="1397"/>
                    </a:lnTo>
                    <a:lnTo>
                      <a:pt x="1043" y="1417"/>
                    </a:lnTo>
                    <a:lnTo>
                      <a:pt x="1057" y="1431"/>
                    </a:lnTo>
                    <a:lnTo>
                      <a:pt x="1070" y="1440"/>
                    </a:lnTo>
                    <a:lnTo>
                      <a:pt x="1075" y="1442"/>
                    </a:lnTo>
                    <a:lnTo>
                      <a:pt x="1063" y="1444"/>
                    </a:lnTo>
                    <a:lnTo>
                      <a:pt x="1052" y="1442"/>
                    </a:lnTo>
                    <a:lnTo>
                      <a:pt x="1045" y="1440"/>
                    </a:lnTo>
                    <a:lnTo>
                      <a:pt x="1038" y="1435"/>
                    </a:lnTo>
                    <a:lnTo>
                      <a:pt x="1030" y="1427"/>
                    </a:lnTo>
                    <a:lnTo>
                      <a:pt x="1025" y="1420"/>
                    </a:lnTo>
                    <a:lnTo>
                      <a:pt x="1021" y="1411"/>
                    </a:lnTo>
                    <a:lnTo>
                      <a:pt x="1016" y="1402"/>
                    </a:lnTo>
                    <a:lnTo>
                      <a:pt x="1000" y="1404"/>
                    </a:lnTo>
                    <a:lnTo>
                      <a:pt x="982" y="1404"/>
                    </a:lnTo>
                    <a:lnTo>
                      <a:pt x="964" y="1404"/>
                    </a:lnTo>
                    <a:lnTo>
                      <a:pt x="946" y="1400"/>
                    </a:lnTo>
                    <a:lnTo>
                      <a:pt x="926" y="1397"/>
                    </a:lnTo>
                    <a:lnTo>
                      <a:pt x="906" y="1393"/>
                    </a:lnTo>
                    <a:lnTo>
                      <a:pt x="883" y="1388"/>
                    </a:lnTo>
                    <a:lnTo>
                      <a:pt x="858" y="1384"/>
                    </a:lnTo>
                    <a:lnTo>
                      <a:pt x="869" y="1379"/>
                    </a:lnTo>
                    <a:lnTo>
                      <a:pt x="880" y="1375"/>
                    </a:lnTo>
                    <a:lnTo>
                      <a:pt x="890" y="1373"/>
                    </a:lnTo>
                    <a:lnTo>
                      <a:pt x="903" y="1373"/>
                    </a:lnTo>
                    <a:lnTo>
                      <a:pt x="906" y="1373"/>
                    </a:lnTo>
                    <a:lnTo>
                      <a:pt x="917" y="1373"/>
                    </a:lnTo>
                    <a:lnTo>
                      <a:pt x="932" y="1375"/>
                    </a:lnTo>
                    <a:lnTo>
                      <a:pt x="950" y="1375"/>
                    </a:lnTo>
                    <a:lnTo>
                      <a:pt x="966" y="1375"/>
                    </a:lnTo>
                    <a:lnTo>
                      <a:pt x="980" y="1375"/>
                    </a:lnTo>
                    <a:lnTo>
                      <a:pt x="991" y="1375"/>
                    </a:lnTo>
                    <a:lnTo>
                      <a:pt x="994" y="1373"/>
                    </a:lnTo>
                    <a:lnTo>
                      <a:pt x="991" y="1361"/>
                    </a:lnTo>
                    <a:lnTo>
                      <a:pt x="980" y="1352"/>
                    </a:lnTo>
                    <a:lnTo>
                      <a:pt x="962" y="1345"/>
                    </a:lnTo>
                    <a:lnTo>
                      <a:pt x="939" y="1341"/>
                    </a:lnTo>
                    <a:lnTo>
                      <a:pt x="912" y="1338"/>
                    </a:lnTo>
                    <a:lnTo>
                      <a:pt x="883" y="1334"/>
                    </a:lnTo>
                    <a:lnTo>
                      <a:pt x="854" y="1332"/>
                    </a:lnTo>
                    <a:lnTo>
                      <a:pt x="829" y="1327"/>
                    </a:lnTo>
                    <a:lnTo>
                      <a:pt x="822" y="1327"/>
                    </a:lnTo>
                    <a:lnTo>
                      <a:pt x="815" y="1325"/>
                    </a:lnTo>
                    <a:lnTo>
                      <a:pt x="806" y="1325"/>
                    </a:lnTo>
                    <a:lnTo>
                      <a:pt x="797" y="1323"/>
                    </a:lnTo>
                    <a:lnTo>
                      <a:pt x="788" y="1321"/>
                    </a:lnTo>
                    <a:lnTo>
                      <a:pt x="783" y="1320"/>
                    </a:lnTo>
                    <a:lnTo>
                      <a:pt x="777" y="1320"/>
                    </a:lnTo>
                    <a:lnTo>
                      <a:pt x="775" y="1318"/>
                    </a:lnTo>
                    <a:lnTo>
                      <a:pt x="788" y="1311"/>
                    </a:lnTo>
                    <a:lnTo>
                      <a:pt x="802" y="1307"/>
                    </a:lnTo>
                    <a:lnTo>
                      <a:pt x="817" y="1305"/>
                    </a:lnTo>
                    <a:lnTo>
                      <a:pt x="831" y="1307"/>
                    </a:lnTo>
                    <a:lnTo>
                      <a:pt x="847" y="1309"/>
                    </a:lnTo>
                    <a:lnTo>
                      <a:pt x="862" y="1311"/>
                    </a:lnTo>
                    <a:lnTo>
                      <a:pt x="876" y="1312"/>
                    </a:lnTo>
                    <a:lnTo>
                      <a:pt x="890" y="1312"/>
                    </a:lnTo>
                    <a:lnTo>
                      <a:pt x="894" y="1307"/>
                    </a:lnTo>
                    <a:lnTo>
                      <a:pt x="901" y="1298"/>
                    </a:lnTo>
                    <a:lnTo>
                      <a:pt x="912" y="1289"/>
                    </a:lnTo>
                    <a:lnTo>
                      <a:pt x="923" y="1280"/>
                    </a:lnTo>
                    <a:lnTo>
                      <a:pt x="933" y="1271"/>
                    </a:lnTo>
                    <a:lnTo>
                      <a:pt x="942" y="1262"/>
                    </a:lnTo>
                    <a:lnTo>
                      <a:pt x="950" y="1257"/>
                    </a:lnTo>
                    <a:lnTo>
                      <a:pt x="951" y="1255"/>
                    </a:lnTo>
                    <a:lnTo>
                      <a:pt x="930" y="1259"/>
                    </a:lnTo>
                    <a:lnTo>
                      <a:pt x="910" y="1264"/>
                    </a:lnTo>
                    <a:lnTo>
                      <a:pt x="888" y="1269"/>
                    </a:lnTo>
                    <a:lnTo>
                      <a:pt x="867" y="1273"/>
                    </a:lnTo>
                    <a:lnTo>
                      <a:pt x="845" y="1276"/>
                    </a:lnTo>
                    <a:lnTo>
                      <a:pt x="824" y="1280"/>
                    </a:lnTo>
                    <a:lnTo>
                      <a:pt x="800" y="1282"/>
                    </a:lnTo>
                    <a:lnTo>
                      <a:pt x="777" y="1280"/>
                    </a:lnTo>
                    <a:lnTo>
                      <a:pt x="748" y="1293"/>
                    </a:lnTo>
                    <a:lnTo>
                      <a:pt x="723" y="1311"/>
                    </a:lnTo>
                    <a:lnTo>
                      <a:pt x="700" y="1330"/>
                    </a:lnTo>
                    <a:lnTo>
                      <a:pt x="677" y="1352"/>
                    </a:lnTo>
                    <a:lnTo>
                      <a:pt x="657" y="1375"/>
                    </a:lnTo>
                    <a:lnTo>
                      <a:pt x="635" y="1399"/>
                    </a:lnTo>
                    <a:lnTo>
                      <a:pt x="612" y="1418"/>
                    </a:lnTo>
                    <a:lnTo>
                      <a:pt x="587" y="1436"/>
                    </a:lnTo>
                    <a:lnTo>
                      <a:pt x="571" y="1447"/>
                    </a:lnTo>
                    <a:lnTo>
                      <a:pt x="556" y="1460"/>
                    </a:lnTo>
                    <a:lnTo>
                      <a:pt x="540" y="1472"/>
                    </a:lnTo>
                    <a:lnTo>
                      <a:pt x="524" y="1483"/>
                    </a:lnTo>
                    <a:lnTo>
                      <a:pt x="508" y="1494"/>
                    </a:lnTo>
                    <a:lnTo>
                      <a:pt x="492" y="1503"/>
                    </a:lnTo>
                    <a:lnTo>
                      <a:pt x="474" y="1512"/>
                    </a:lnTo>
                    <a:lnTo>
                      <a:pt x="456" y="1519"/>
                    </a:lnTo>
                    <a:lnTo>
                      <a:pt x="436" y="1530"/>
                    </a:lnTo>
                    <a:lnTo>
                      <a:pt x="404" y="1544"/>
                    </a:lnTo>
                    <a:lnTo>
                      <a:pt x="364" y="1564"/>
                    </a:lnTo>
                    <a:lnTo>
                      <a:pt x="319" y="1584"/>
                    </a:lnTo>
                    <a:lnTo>
                      <a:pt x="274" y="1605"/>
                    </a:lnTo>
                    <a:lnTo>
                      <a:pt x="233" y="1625"/>
                    </a:lnTo>
                    <a:lnTo>
                      <a:pt x="197" y="1643"/>
                    </a:lnTo>
                    <a:lnTo>
                      <a:pt x="172" y="1659"/>
                    </a:lnTo>
                    <a:lnTo>
                      <a:pt x="163" y="1668"/>
                    </a:lnTo>
                    <a:lnTo>
                      <a:pt x="152" y="1677"/>
                    </a:lnTo>
                    <a:lnTo>
                      <a:pt x="140" y="1688"/>
                    </a:lnTo>
                    <a:lnTo>
                      <a:pt x="127" y="1698"/>
                    </a:lnTo>
                    <a:lnTo>
                      <a:pt x="116" y="1707"/>
                    </a:lnTo>
                    <a:lnTo>
                      <a:pt x="106" y="1716"/>
                    </a:lnTo>
                    <a:lnTo>
                      <a:pt x="95" y="1724"/>
                    </a:lnTo>
                    <a:lnTo>
                      <a:pt x="88" y="1727"/>
                    </a:lnTo>
                    <a:lnTo>
                      <a:pt x="82" y="1725"/>
                    </a:lnTo>
                    <a:lnTo>
                      <a:pt x="84" y="1718"/>
                    </a:lnTo>
                    <a:lnTo>
                      <a:pt x="89" y="1706"/>
                    </a:lnTo>
                    <a:lnTo>
                      <a:pt x="98" y="1690"/>
                    </a:lnTo>
                    <a:lnTo>
                      <a:pt x="111" y="1672"/>
                    </a:lnTo>
                    <a:lnTo>
                      <a:pt x="125" y="1654"/>
                    </a:lnTo>
                    <a:lnTo>
                      <a:pt x="140" y="1639"/>
                    </a:lnTo>
                    <a:lnTo>
                      <a:pt x="156" y="1627"/>
                    </a:lnTo>
                    <a:lnTo>
                      <a:pt x="141" y="1628"/>
                    </a:lnTo>
                    <a:lnTo>
                      <a:pt x="122" y="1636"/>
                    </a:lnTo>
                    <a:lnTo>
                      <a:pt x="102" y="1643"/>
                    </a:lnTo>
                    <a:lnTo>
                      <a:pt x="80" y="1652"/>
                    </a:lnTo>
                    <a:lnTo>
                      <a:pt x="61" y="1661"/>
                    </a:lnTo>
                    <a:lnTo>
                      <a:pt x="43" y="1668"/>
                    </a:lnTo>
                    <a:lnTo>
                      <a:pt x="30" y="1675"/>
                    </a:lnTo>
                    <a:lnTo>
                      <a:pt x="23" y="1677"/>
                    </a:lnTo>
                    <a:lnTo>
                      <a:pt x="14" y="1670"/>
                    </a:lnTo>
                    <a:lnTo>
                      <a:pt x="7" y="1659"/>
                    </a:lnTo>
                    <a:lnTo>
                      <a:pt x="1" y="1648"/>
                    </a:lnTo>
                    <a:lnTo>
                      <a:pt x="0" y="1636"/>
                    </a:lnTo>
                    <a:lnTo>
                      <a:pt x="0" y="1619"/>
                    </a:lnTo>
                    <a:lnTo>
                      <a:pt x="1" y="1605"/>
                    </a:lnTo>
                    <a:lnTo>
                      <a:pt x="7" y="1591"/>
                    </a:lnTo>
                    <a:lnTo>
                      <a:pt x="14" y="1576"/>
                    </a:lnTo>
                    <a:lnTo>
                      <a:pt x="21" y="1564"/>
                    </a:lnTo>
                    <a:lnTo>
                      <a:pt x="32" y="1553"/>
                    </a:lnTo>
                    <a:lnTo>
                      <a:pt x="43" y="1542"/>
                    </a:lnTo>
                    <a:lnTo>
                      <a:pt x="53" y="1533"/>
                    </a:lnTo>
                    <a:lnTo>
                      <a:pt x="50" y="1519"/>
                    </a:lnTo>
                    <a:lnTo>
                      <a:pt x="48" y="1505"/>
                    </a:lnTo>
                    <a:lnTo>
                      <a:pt x="52" y="1488"/>
                    </a:lnTo>
                    <a:lnTo>
                      <a:pt x="59" y="1476"/>
                    </a:lnTo>
                    <a:lnTo>
                      <a:pt x="70" y="1460"/>
                    </a:lnTo>
                    <a:lnTo>
                      <a:pt x="88" y="1447"/>
                    </a:lnTo>
                    <a:lnTo>
                      <a:pt x="102" y="1435"/>
                    </a:lnTo>
                    <a:lnTo>
                      <a:pt x="109" y="1413"/>
                    </a:lnTo>
                    <a:lnTo>
                      <a:pt x="118" y="1395"/>
                    </a:lnTo>
                    <a:lnTo>
                      <a:pt x="127" y="1377"/>
                    </a:lnTo>
                    <a:lnTo>
                      <a:pt x="140" y="1361"/>
                    </a:lnTo>
                    <a:lnTo>
                      <a:pt x="156" y="1347"/>
                    </a:lnTo>
                    <a:lnTo>
                      <a:pt x="172" y="1329"/>
                    </a:lnTo>
                    <a:lnTo>
                      <a:pt x="190" y="1311"/>
                    </a:lnTo>
                    <a:lnTo>
                      <a:pt x="210" y="1293"/>
                    </a:lnTo>
                    <a:lnTo>
                      <a:pt x="231" y="1276"/>
                    </a:lnTo>
                    <a:lnTo>
                      <a:pt x="253" y="1260"/>
                    </a:lnTo>
                    <a:lnTo>
                      <a:pt x="273" y="1242"/>
                    </a:lnTo>
                    <a:lnTo>
                      <a:pt x="292" y="1224"/>
                    </a:lnTo>
                    <a:lnTo>
                      <a:pt x="310" y="1206"/>
                    </a:lnTo>
                    <a:lnTo>
                      <a:pt x="325" y="1183"/>
                    </a:lnTo>
                    <a:lnTo>
                      <a:pt x="341" y="1162"/>
                    </a:lnTo>
                    <a:lnTo>
                      <a:pt x="355" y="1147"/>
                    </a:lnTo>
                    <a:lnTo>
                      <a:pt x="361" y="1140"/>
                    </a:lnTo>
                    <a:lnTo>
                      <a:pt x="375" y="1122"/>
                    </a:lnTo>
                    <a:lnTo>
                      <a:pt x="393" y="1102"/>
                    </a:lnTo>
                    <a:lnTo>
                      <a:pt x="413" y="1079"/>
                    </a:lnTo>
                    <a:lnTo>
                      <a:pt x="432" y="1057"/>
                    </a:lnTo>
                    <a:lnTo>
                      <a:pt x="450" y="1036"/>
                    </a:lnTo>
                    <a:lnTo>
                      <a:pt x="465" y="1018"/>
                    </a:lnTo>
                    <a:lnTo>
                      <a:pt x="475" y="1005"/>
                    </a:lnTo>
                    <a:lnTo>
                      <a:pt x="481" y="998"/>
                    </a:lnTo>
                    <a:lnTo>
                      <a:pt x="488" y="989"/>
                    </a:lnTo>
                    <a:lnTo>
                      <a:pt x="497" y="982"/>
                    </a:lnTo>
                    <a:lnTo>
                      <a:pt x="504" y="975"/>
                    </a:lnTo>
                    <a:lnTo>
                      <a:pt x="513" y="968"/>
                    </a:lnTo>
                    <a:lnTo>
                      <a:pt x="520" y="960"/>
                    </a:lnTo>
                    <a:lnTo>
                      <a:pt x="529" y="953"/>
                    </a:lnTo>
                    <a:lnTo>
                      <a:pt x="538" y="948"/>
                    </a:lnTo>
                    <a:lnTo>
                      <a:pt x="547" y="941"/>
                    </a:lnTo>
                    <a:lnTo>
                      <a:pt x="581" y="919"/>
                    </a:lnTo>
                    <a:lnTo>
                      <a:pt x="623" y="901"/>
                    </a:lnTo>
                    <a:lnTo>
                      <a:pt x="669" y="883"/>
                    </a:lnTo>
                    <a:lnTo>
                      <a:pt x="714" y="869"/>
                    </a:lnTo>
                    <a:lnTo>
                      <a:pt x="757" y="853"/>
                    </a:lnTo>
                    <a:lnTo>
                      <a:pt x="792" y="837"/>
                    </a:lnTo>
                    <a:lnTo>
                      <a:pt x="813" y="820"/>
                    </a:lnTo>
                    <a:lnTo>
                      <a:pt x="820" y="802"/>
                    </a:lnTo>
                    <a:lnTo>
                      <a:pt x="802" y="802"/>
                    </a:lnTo>
                    <a:lnTo>
                      <a:pt x="783" y="804"/>
                    </a:lnTo>
                    <a:lnTo>
                      <a:pt x="765" y="804"/>
                    </a:lnTo>
                    <a:lnTo>
                      <a:pt x="745" y="806"/>
                    </a:lnTo>
                    <a:lnTo>
                      <a:pt x="727" y="808"/>
                    </a:lnTo>
                    <a:lnTo>
                      <a:pt x="707" y="810"/>
                    </a:lnTo>
                    <a:lnTo>
                      <a:pt x="689" y="813"/>
                    </a:lnTo>
                    <a:lnTo>
                      <a:pt x="671" y="817"/>
                    </a:lnTo>
                    <a:lnTo>
                      <a:pt x="659" y="819"/>
                    </a:lnTo>
                    <a:lnTo>
                      <a:pt x="646" y="824"/>
                    </a:lnTo>
                    <a:lnTo>
                      <a:pt x="632" y="828"/>
                    </a:lnTo>
                    <a:lnTo>
                      <a:pt x="619" y="831"/>
                    </a:lnTo>
                    <a:lnTo>
                      <a:pt x="603" y="835"/>
                    </a:lnTo>
                    <a:lnTo>
                      <a:pt x="589" y="840"/>
                    </a:lnTo>
                    <a:lnTo>
                      <a:pt x="574" y="844"/>
                    </a:lnTo>
                    <a:lnTo>
                      <a:pt x="560" y="851"/>
                    </a:lnTo>
                    <a:lnTo>
                      <a:pt x="545" y="856"/>
                    </a:lnTo>
                    <a:lnTo>
                      <a:pt x="531" y="863"/>
                    </a:lnTo>
                    <a:lnTo>
                      <a:pt x="517" y="869"/>
                    </a:lnTo>
                    <a:lnTo>
                      <a:pt x="502" y="876"/>
                    </a:lnTo>
                    <a:lnTo>
                      <a:pt x="479" y="896"/>
                    </a:lnTo>
                    <a:lnTo>
                      <a:pt x="457" y="917"/>
                    </a:lnTo>
                    <a:lnTo>
                      <a:pt x="441" y="939"/>
                    </a:lnTo>
                    <a:lnTo>
                      <a:pt x="425" y="962"/>
                    </a:lnTo>
                    <a:lnTo>
                      <a:pt x="414" y="987"/>
                    </a:lnTo>
                    <a:lnTo>
                      <a:pt x="404" y="1014"/>
                    </a:lnTo>
                    <a:lnTo>
                      <a:pt x="396" y="1043"/>
                    </a:lnTo>
                    <a:lnTo>
                      <a:pt x="391" y="1072"/>
                    </a:lnTo>
                    <a:lnTo>
                      <a:pt x="384" y="1068"/>
                    </a:lnTo>
                    <a:lnTo>
                      <a:pt x="378" y="1063"/>
                    </a:lnTo>
                    <a:lnTo>
                      <a:pt x="373" y="1057"/>
                    </a:lnTo>
                    <a:lnTo>
                      <a:pt x="370" y="1050"/>
                    </a:lnTo>
                    <a:lnTo>
                      <a:pt x="373" y="1013"/>
                    </a:lnTo>
                    <a:lnTo>
                      <a:pt x="380" y="978"/>
                    </a:lnTo>
                    <a:lnTo>
                      <a:pt x="395" y="946"/>
                    </a:lnTo>
                    <a:lnTo>
                      <a:pt x="413" y="916"/>
                    </a:lnTo>
                    <a:lnTo>
                      <a:pt x="434" y="889"/>
                    </a:lnTo>
                    <a:lnTo>
                      <a:pt x="459" y="865"/>
                    </a:lnTo>
                    <a:lnTo>
                      <a:pt x="488" y="846"/>
                    </a:lnTo>
                    <a:lnTo>
                      <a:pt x="519" y="828"/>
                    </a:lnTo>
                    <a:lnTo>
                      <a:pt x="526" y="824"/>
                    </a:lnTo>
                    <a:lnTo>
                      <a:pt x="533" y="820"/>
                    </a:lnTo>
                    <a:lnTo>
                      <a:pt x="540" y="817"/>
                    </a:lnTo>
                    <a:lnTo>
                      <a:pt x="547" y="815"/>
                    </a:lnTo>
                    <a:lnTo>
                      <a:pt x="554" y="811"/>
                    </a:lnTo>
                    <a:lnTo>
                      <a:pt x="562" y="808"/>
                    </a:lnTo>
                    <a:lnTo>
                      <a:pt x="569" y="806"/>
                    </a:lnTo>
                    <a:lnTo>
                      <a:pt x="576" y="802"/>
                    </a:lnTo>
                    <a:lnTo>
                      <a:pt x="592" y="799"/>
                    </a:lnTo>
                    <a:lnTo>
                      <a:pt x="608" y="795"/>
                    </a:lnTo>
                    <a:lnTo>
                      <a:pt x="625" y="793"/>
                    </a:lnTo>
                    <a:lnTo>
                      <a:pt x="641" y="790"/>
                    </a:lnTo>
                    <a:lnTo>
                      <a:pt x="655" y="786"/>
                    </a:lnTo>
                    <a:lnTo>
                      <a:pt x="671" y="784"/>
                    </a:lnTo>
                    <a:lnTo>
                      <a:pt x="687" y="781"/>
                    </a:lnTo>
                    <a:lnTo>
                      <a:pt x="704" y="777"/>
                    </a:lnTo>
                    <a:lnTo>
                      <a:pt x="718" y="775"/>
                    </a:lnTo>
                    <a:lnTo>
                      <a:pt x="734" y="774"/>
                    </a:lnTo>
                    <a:lnTo>
                      <a:pt x="750" y="772"/>
                    </a:lnTo>
                    <a:lnTo>
                      <a:pt x="768" y="772"/>
                    </a:lnTo>
                    <a:lnTo>
                      <a:pt x="784" y="772"/>
                    </a:lnTo>
                    <a:lnTo>
                      <a:pt x="800" y="772"/>
                    </a:lnTo>
                    <a:lnTo>
                      <a:pt x="817" y="774"/>
                    </a:lnTo>
                    <a:lnTo>
                      <a:pt x="831" y="777"/>
                    </a:lnTo>
                    <a:lnTo>
                      <a:pt x="838" y="770"/>
                    </a:lnTo>
                    <a:lnTo>
                      <a:pt x="844" y="763"/>
                    </a:lnTo>
                    <a:lnTo>
                      <a:pt x="851" y="756"/>
                    </a:lnTo>
                    <a:lnTo>
                      <a:pt x="858" y="749"/>
                    </a:lnTo>
                    <a:lnTo>
                      <a:pt x="865" y="741"/>
                    </a:lnTo>
                    <a:lnTo>
                      <a:pt x="872" y="736"/>
                    </a:lnTo>
                    <a:lnTo>
                      <a:pt x="881" y="731"/>
                    </a:lnTo>
                    <a:lnTo>
                      <a:pt x="890" y="727"/>
                    </a:lnTo>
                    <a:lnTo>
                      <a:pt x="888" y="718"/>
                    </a:lnTo>
                    <a:lnTo>
                      <a:pt x="888" y="711"/>
                    </a:lnTo>
                    <a:lnTo>
                      <a:pt x="888" y="702"/>
                    </a:lnTo>
                    <a:lnTo>
                      <a:pt x="887" y="695"/>
                    </a:lnTo>
                    <a:lnTo>
                      <a:pt x="871" y="689"/>
                    </a:lnTo>
                    <a:lnTo>
                      <a:pt x="854" y="682"/>
                    </a:lnTo>
                    <a:lnTo>
                      <a:pt x="844" y="671"/>
                    </a:lnTo>
                    <a:lnTo>
                      <a:pt x="836" y="655"/>
                    </a:lnTo>
                    <a:lnTo>
                      <a:pt x="838" y="644"/>
                    </a:lnTo>
                    <a:lnTo>
                      <a:pt x="842" y="632"/>
                    </a:lnTo>
                    <a:lnTo>
                      <a:pt x="849" y="623"/>
                    </a:lnTo>
                    <a:lnTo>
                      <a:pt x="858" y="616"/>
                    </a:lnTo>
                    <a:lnTo>
                      <a:pt x="847" y="603"/>
                    </a:lnTo>
                    <a:lnTo>
                      <a:pt x="836" y="589"/>
                    </a:lnTo>
                    <a:lnTo>
                      <a:pt x="826" y="573"/>
                    </a:lnTo>
                    <a:lnTo>
                      <a:pt x="817" y="553"/>
                    </a:lnTo>
                    <a:lnTo>
                      <a:pt x="809" y="533"/>
                    </a:lnTo>
                    <a:lnTo>
                      <a:pt x="806" y="513"/>
                    </a:lnTo>
                    <a:lnTo>
                      <a:pt x="804" y="492"/>
                    </a:lnTo>
                    <a:lnTo>
                      <a:pt x="808" y="470"/>
                    </a:lnTo>
                    <a:lnTo>
                      <a:pt x="818" y="456"/>
                    </a:lnTo>
                    <a:lnTo>
                      <a:pt x="831" y="447"/>
                    </a:lnTo>
                    <a:lnTo>
                      <a:pt x="844" y="443"/>
                    </a:lnTo>
                    <a:lnTo>
                      <a:pt x="858" y="440"/>
                    </a:lnTo>
                    <a:lnTo>
                      <a:pt x="869" y="441"/>
                    </a:lnTo>
                    <a:lnTo>
                      <a:pt x="878" y="445"/>
                    </a:lnTo>
                    <a:lnTo>
                      <a:pt x="887" y="450"/>
                    </a:lnTo>
                    <a:lnTo>
                      <a:pt x="892" y="459"/>
                    </a:lnTo>
                    <a:lnTo>
                      <a:pt x="905" y="445"/>
                    </a:lnTo>
                    <a:lnTo>
                      <a:pt x="917" y="415"/>
                    </a:lnTo>
                    <a:lnTo>
                      <a:pt x="924" y="382"/>
                    </a:lnTo>
                    <a:lnTo>
                      <a:pt x="919" y="359"/>
                    </a:lnTo>
                    <a:lnTo>
                      <a:pt x="917" y="346"/>
                    </a:lnTo>
                    <a:lnTo>
                      <a:pt x="906" y="339"/>
                    </a:lnTo>
                    <a:lnTo>
                      <a:pt x="897" y="330"/>
                    </a:lnTo>
                    <a:lnTo>
                      <a:pt x="894" y="318"/>
                    </a:lnTo>
                    <a:lnTo>
                      <a:pt x="896" y="307"/>
                    </a:lnTo>
                    <a:lnTo>
                      <a:pt x="906" y="289"/>
                    </a:lnTo>
                    <a:lnTo>
                      <a:pt x="919" y="274"/>
                    </a:lnTo>
                    <a:lnTo>
                      <a:pt x="924" y="267"/>
                    </a:lnTo>
                    <a:lnTo>
                      <a:pt x="921" y="274"/>
                    </a:lnTo>
                    <a:lnTo>
                      <a:pt x="917" y="291"/>
                    </a:lnTo>
                    <a:lnTo>
                      <a:pt x="917" y="309"/>
                    </a:lnTo>
                    <a:lnTo>
                      <a:pt x="926" y="321"/>
                    </a:lnTo>
                    <a:lnTo>
                      <a:pt x="935" y="327"/>
                    </a:lnTo>
                    <a:lnTo>
                      <a:pt x="946" y="332"/>
                    </a:lnTo>
                    <a:lnTo>
                      <a:pt x="957" y="334"/>
                    </a:lnTo>
                    <a:lnTo>
                      <a:pt x="967" y="332"/>
                    </a:lnTo>
                    <a:lnTo>
                      <a:pt x="985" y="321"/>
                    </a:lnTo>
                    <a:lnTo>
                      <a:pt x="1005" y="307"/>
                    </a:lnTo>
                    <a:lnTo>
                      <a:pt x="1029" y="292"/>
                    </a:lnTo>
                    <a:lnTo>
                      <a:pt x="1050" y="276"/>
                    </a:lnTo>
                    <a:lnTo>
                      <a:pt x="1070" y="262"/>
                    </a:lnTo>
                    <a:lnTo>
                      <a:pt x="1088" y="249"/>
                    </a:lnTo>
                    <a:lnTo>
                      <a:pt x="1099" y="242"/>
                    </a:lnTo>
                    <a:lnTo>
                      <a:pt x="1102" y="239"/>
                    </a:lnTo>
                    <a:lnTo>
                      <a:pt x="1111" y="246"/>
                    </a:lnTo>
                    <a:lnTo>
                      <a:pt x="1118" y="253"/>
                    </a:lnTo>
                    <a:lnTo>
                      <a:pt x="1127" y="258"/>
                    </a:lnTo>
                    <a:lnTo>
                      <a:pt x="1136" y="262"/>
                    </a:lnTo>
                    <a:lnTo>
                      <a:pt x="1145" y="266"/>
                    </a:lnTo>
                    <a:lnTo>
                      <a:pt x="1156" y="267"/>
                    </a:lnTo>
                    <a:lnTo>
                      <a:pt x="1167" y="269"/>
                    </a:lnTo>
                    <a:lnTo>
                      <a:pt x="1178" y="269"/>
                    </a:lnTo>
                    <a:lnTo>
                      <a:pt x="1190" y="260"/>
                    </a:lnTo>
                    <a:lnTo>
                      <a:pt x="1201" y="251"/>
                    </a:lnTo>
                    <a:lnTo>
                      <a:pt x="1214" y="242"/>
                    </a:lnTo>
                    <a:lnTo>
                      <a:pt x="1226" y="233"/>
                    </a:lnTo>
                    <a:lnTo>
                      <a:pt x="1237" y="226"/>
                    </a:lnTo>
                    <a:lnTo>
                      <a:pt x="1251" y="222"/>
                    </a:lnTo>
                    <a:lnTo>
                      <a:pt x="1266" y="222"/>
                    </a:lnTo>
                    <a:lnTo>
                      <a:pt x="1284" y="226"/>
                    </a:lnTo>
                    <a:lnTo>
                      <a:pt x="1294" y="230"/>
                    </a:lnTo>
                    <a:lnTo>
                      <a:pt x="1303" y="233"/>
                    </a:lnTo>
                    <a:lnTo>
                      <a:pt x="1312" y="237"/>
                    </a:lnTo>
                    <a:lnTo>
                      <a:pt x="1323" y="239"/>
                    </a:lnTo>
                    <a:lnTo>
                      <a:pt x="1332" y="242"/>
                    </a:lnTo>
                    <a:lnTo>
                      <a:pt x="1343" y="246"/>
                    </a:lnTo>
                    <a:lnTo>
                      <a:pt x="1354" y="248"/>
                    </a:lnTo>
                    <a:lnTo>
                      <a:pt x="1364" y="248"/>
                    </a:lnTo>
                    <a:lnTo>
                      <a:pt x="1381" y="248"/>
                    </a:lnTo>
                    <a:lnTo>
                      <a:pt x="1393" y="244"/>
                    </a:lnTo>
                    <a:lnTo>
                      <a:pt x="1402" y="239"/>
                    </a:lnTo>
                    <a:lnTo>
                      <a:pt x="1411" y="231"/>
                    </a:lnTo>
                    <a:lnTo>
                      <a:pt x="1416" y="224"/>
                    </a:lnTo>
                    <a:lnTo>
                      <a:pt x="1420" y="219"/>
                    </a:lnTo>
                    <a:lnTo>
                      <a:pt x="1422" y="212"/>
                    </a:lnTo>
                    <a:lnTo>
                      <a:pt x="1424" y="208"/>
                    </a:lnTo>
                    <a:lnTo>
                      <a:pt x="1418" y="195"/>
                    </a:lnTo>
                    <a:lnTo>
                      <a:pt x="1406" y="179"/>
                    </a:lnTo>
                    <a:lnTo>
                      <a:pt x="1395" y="167"/>
                    </a:lnTo>
                    <a:lnTo>
                      <a:pt x="1393" y="161"/>
                    </a:lnTo>
                    <a:lnTo>
                      <a:pt x="1409" y="156"/>
                    </a:lnTo>
                    <a:lnTo>
                      <a:pt x="1416" y="142"/>
                    </a:lnTo>
                    <a:lnTo>
                      <a:pt x="1418" y="125"/>
                    </a:lnTo>
                    <a:lnTo>
                      <a:pt x="1418" y="115"/>
                    </a:lnTo>
                    <a:lnTo>
                      <a:pt x="1409" y="102"/>
                    </a:lnTo>
                    <a:lnTo>
                      <a:pt x="1398" y="93"/>
                    </a:lnTo>
                    <a:lnTo>
                      <a:pt x="1388" y="88"/>
                    </a:lnTo>
                    <a:lnTo>
                      <a:pt x="1377" y="86"/>
                    </a:lnTo>
                    <a:lnTo>
                      <a:pt x="1368" y="86"/>
                    </a:lnTo>
                    <a:lnTo>
                      <a:pt x="1359" y="88"/>
                    </a:lnTo>
                    <a:lnTo>
                      <a:pt x="1352" y="88"/>
                    </a:lnTo>
                    <a:lnTo>
                      <a:pt x="1346" y="90"/>
                    </a:lnTo>
                    <a:lnTo>
                      <a:pt x="1337" y="77"/>
                    </a:lnTo>
                    <a:lnTo>
                      <a:pt x="1325" y="68"/>
                    </a:lnTo>
                    <a:lnTo>
                      <a:pt x="1310" y="63"/>
                    </a:lnTo>
                    <a:lnTo>
                      <a:pt x="1296" y="57"/>
                    </a:lnTo>
                    <a:lnTo>
                      <a:pt x="1289" y="57"/>
                    </a:lnTo>
                    <a:lnTo>
                      <a:pt x="1278" y="59"/>
                    </a:lnTo>
                    <a:lnTo>
                      <a:pt x="1267" y="63"/>
                    </a:lnTo>
                    <a:lnTo>
                      <a:pt x="1257" y="66"/>
                    </a:lnTo>
                    <a:lnTo>
                      <a:pt x="1248" y="70"/>
                    </a:lnTo>
                    <a:lnTo>
                      <a:pt x="1239" y="72"/>
                    </a:lnTo>
                    <a:lnTo>
                      <a:pt x="1233" y="75"/>
                    </a:lnTo>
                    <a:lnTo>
                      <a:pt x="1231" y="75"/>
                    </a:lnTo>
                    <a:lnTo>
                      <a:pt x="1224" y="72"/>
                    </a:lnTo>
                    <a:lnTo>
                      <a:pt x="1212" y="66"/>
                    </a:lnTo>
                    <a:lnTo>
                      <a:pt x="1196" y="61"/>
                    </a:lnTo>
                    <a:lnTo>
                      <a:pt x="1179" y="54"/>
                    </a:lnTo>
                    <a:lnTo>
                      <a:pt x="1161" y="48"/>
                    </a:lnTo>
                    <a:lnTo>
                      <a:pt x="1145" y="43"/>
                    </a:lnTo>
                    <a:lnTo>
                      <a:pt x="1131" y="37"/>
                    </a:lnTo>
                    <a:lnTo>
                      <a:pt x="1120" y="34"/>
                    </a:lnTo>
                    <a:lnTo>
                      <a:pt x="1113" y="39"/>
                    </a:lnTo>
                    <a:lnTo>
                      <a:pt x="1106" y="41"/>
                    </a:lnTo>
                    <a:lnTo>
                      <a:pt x="1099" y="45"/>
                    </a:lnTo>
                    <a:lnTo>
                      <a:pt x="1095" y="52"/>
                    </a:lnTo>
                    <a:lnTo>
                      <a:pt x="1091" y="52"/>
                    </a:lnTo>
                    <a:lnTo>
                      <a:pt x="1086" y="54"/>
                    </a:lnTo>
                    <a:lnTo>
                      <a:pt x="1077" y="55"/>
                    </a:lnTo>
                    <a:lnTo>
                      <a:pt x="1068" y="57"/>
                    </a:lnTo>
                    <a:lnTo>
                      <a:pt x="1057" y="59"/>
                    </a:lnTo>
                    <a:lnTo>
                      <a:pt x="1047" y="63"/>
                    </a:lnTo>
                    <a:lnTo>
                      <a:pt x="1036" y="64"/>
                    </a:lnTo>
                    <a:lnTo>
                      <a:pt x="1029" y="68"/>
                    </a:lnTo>
                    <a:lnTo>
                      <a:pt x="1020" y="79"/>
                    </a:lnTo>
                    <a:lnTo>
                      <a:pt x="1011" y="90"/>
                    </a:lnTo>
                    <a:lnTo>
                      <a:pt x="1003" y="102"/>
                    </a:lnTo>
                    <a:lnTo>
                      <a:pt x="1000" y="115"/>
                    </a:lnTo>
                    <a:lnTo>
                      <a:pt x="994" y="116"/>
                    </a:lnTo>
                    <a:lnTo>
                      <a:pt x="982" y="120"/>
                    </a:lnTo>
                    <a:lnTo>
                      <a:pt x="967" y="124"/>
                    </a:lnTo>
                    <a:lnTo>
                      <a:pt x="950" y="127"/>
                    </a:lnTo>
                    <a:lnTo>
                      <a:pt x="932" y="131"/>
                    </a:lnTo>
                    <a:lnTo>
                      <a:pt x="914" y="136"/>
                    </a:lnTo>
                    <a:lnTo>
                      <a:pt x="897" y="142"/>
                    </a:lnTo>
                    <a:lnTo>
                      <a:pt x="887" y="149"/>
                    </a:lnTo>
                    <a:lnTo>
                      <a:pt x="880" y="152"/>
                    </a:lnTo>
                    <a:lnTo>
                      <a:pt x="872" y="158"/>
                    </a:lnTo>
                    <a:lnTo>
                      <a:pt x="865" y="163"/>
                    </a:lnTo>
                    <a:lnTo>
                      <a:pt x="858" y="169"/>
                    </a:lnTo>
                    <a:lnTo>
                      <a:pt x="851" y="176"/>
                    </a:lnTo>
                    <a:lnTo>
                      <a:pt x="845" y="183"/>
                    </a:lnTo>
                    <a:lnTo>
                      <a:pt x="838" y="190"/>
                    </a:lnTo>
                    <a:lnTo>
                      <a:pt x="833" y="197"/>
                    </a:lnTo>
                    <a:lnTo>
                      <a:pt x="826" y="213"/>
                    </a:lnTo>
                    <a:lnTo>
                      <a:pt x="822" y="235"/>
                    </a:lnTo>
                    <a:lnTo>
                      <a:pt x="820" y="255"/>
                    </a:lnTo>
                    <a:lnTo>
                      <a:pt x="822" y="266"/>
                    </a:lnTo>
                    <a:lnTo>
                      <a:pt x="802" y="273"/>
                    </a:lnTo>
                    <a:lnTo>
                      <a:pt x="788" y="282"/>
                    </a:lnTo>
                    <a:lnTo>
                      <a:pt x="774" y="291"/>
                    </a:lnTo>
                    <a:lnTo>
                      <a:pt x="765" y="301"/>
                    </a:lnTo>
                    <a:lnTo>
                      <a:pt x="756" y="314"/>
                    </a:lnTo>
                    <a:lnTo>
                      <a:pt x="748" y="325"/>
                    </a:lnTo>
                    <a:lnTo>
                      <a:pt x="743" y="337"/>
                    </a:lnTo>
                    <a:lnTo>
                      <a:pt x="738" y="350"/>
                    </a:lnTo>
                    <a:lnTo>
                      <a:pt x="736" y="377"/>
                    </a:lnTo>
                    <a:lnTo>
                      <a:pt x="743" y="400"/>
                    </a:lnTo>
                    <a:lnTo>
                      <a:pt x="754" y="424"/>
                    </a:lnTo>
                    <a:lnTo>
                      <a:pt x="768" y="445"/>
                    </a:lnTo>
                    <a:lnTo>
                      <a:pt x="761" y="474"/>
                    </a:lnTo>
                    <a:lnTo>
                      <a:pt x="747" y="499"/>
                    </a:lnTo>
                    <a:lnTo>
                      <a:pt x="738" y="526"/>
                    </a:lnTo>
                    <a:lnTo>
                      <a:pt x="741" y="555"/>
                    </a:lnTo>
                    <a:lnTo>
                      <a:pt x="750" y="571"/>
                    </a:lnTo>
                    <a:lnTo>
                      <a:pt x="759" y="585"/>
                    </a:lnTo>
                    <a:lnTo>
                      <a:pt x="770" y="600"/>
                    </a:lnTo>
                    <a:lnTo>
                      <a:pt x="783" y="612"/>
                    </a:lnTo>
                    <a:lnTo>
                      <a:pt x="793" y="625"/>
                    </a:lnTo>
                    <a:lnTo>
                      <a:pt x="806" y="639"/>
                    </a:lnTo>
                    <a:lnTo>
                      <a:pt x="817" y="652"/>
                    </a:lnTo>
                    <a:lnTo>
                      <a:pt x="826" y="668"/>
                    </a:lnTo>
                    <a:lnTo>
                      <a:pt x="826" y="679"/>
                    </a:lnTo>
                    <a:lnTo>
                      <a:pt x="822" y="691"/>
                    </a:lnTo>
                    <a:lnTo>
                      <a:pt x="817" y="705"/>
                    </a:lnTo>
                    <a:lnTo>
                      <a:pt x="811" y="716"/>
                    </a:lnTo>
                    <a:lnTo>
                      <a:pt x="831" y="723"/>
                    </a:lnTo>
                    <a:lnTo>
                      <a:pt x="845" y="718"/>
                    </a:lnTo>
                    <a:lnTo>
                      <a:pt x="854" y="711"/>
                    </a:lnTo>
                    <a:lnTo>
                      <a:pt x="858" y="707"/>
                    </a:lnTo>
                    <a:lnTo>
                      <a:pt x="858" y="714"/>
                    </a:lnTo>
                    <a:lnTo>
                      <a:pt x="856" y="722"/>
                    </a:lnTo>
                    <a:lnTo>
                      <a:pt x="853" y="731"/>
                    </a:lnTo>
                    <a:lnTo>
                      <a:pt x="847" y="738"/>
                    </a:lnTo>
                    <a:lnTo>
                      <a:pt x="838" y="741"/>
                    </a:lnTo>
                    <a:lnTo>
                      <a:pt x="826" y="743"/>
                    </a:lnTo>
                    <a:lnTo>
                      <a:pt x="809" y="740"/>
                    </a:lnTo>
                    <a:lnTo>
                      <a:pt x="786" y="731"/>
                    </a:lnTo>
                    <a:lnTo>
                      <a:pt x="781" y="722"/>
                    </a:lnTo>
                    <a:lnTo>
                      <a:pt x="775" y="713"/>
                    </a:lnTo>
                    <a:lnTo>
                      <a:pt x="772" y="705"/>
                    </a:lnTo>
                    <a:lnTo>
                      <a:pt x="772" y="695"/>
                    </a:lnTo>
                    <a:lnTo>
                      <a:pt x="777" y="695"/>
                    </a:lnTo>
                    <a:lnTo>
                      <a:pt x="790" y="691"/>
                    </a:lnTo>
                    <a:lnTo>
                      <a:pt x="802" y="689"/>
                    </a:lnTo>
                    <a:lnTo>
                      <a:pt x="809" y="689"/>
                    </a:lnTo>
                    <a:lnTo>
                      <a:pt x="806" y="675"/>
                    </a:lnTo>
                    <a:lnTo>
                      <a:pt x="797" y="662"/>
                    </a:lnTo>
                    <a:lnTo>
                      <a:pt x="786" y="652"/>
                    </a:lnTo>
                    <a:lnTo>
                      <a:pt x="777" y="641"/>
                    </a:lnTo>
                    <a:lnTo>
                      <a:pt x="761" y="630"/>
                    </a:lnTo>
                    <a:lnTo>
                      <a:pt x="747" y="619"/>
                    </a:lnTo>
                    <a:lnTo>
                      <a:pt x="732" y="605"/>
                    </a:lnTo>
                    <a:lnTo>
                      <a:pt x="721" y="591"/>
                    </a:lnTo>
                    <a:lnTo>
                      <a:pt x="711" y="574"/>
                    </a:lnTo>
                    <a:lnTo>
                      <a:pt x="704" y="555"/>
                    </a:lnTo>
                    <a:lnTo>
                      <a:pt x="698" y="537"/>
                    </a:lnTo>
                    <a:lnTo>
                      <a:pt x="696" y="515"/>
                    </a:lnTo>
                    <a:lnTo>
                      <a:pt x="700" y="501"/>
                    </a:lnTo>
                    <a:lnTo>
                      <a:pt x="707" y="483"/>
                    </a:lnTo>
                    <a:lnTo>
                      <a:pt x="712" y="468"/>
                    </a:lnTo>
                    <a:lnTo>
                      <a:pt x="716" y="461"/>
                    </a:lnTo>
                    <a:lnTo>
                      <a:pt x="700" y="440"/>
                    </a:lnTo>
                    <a:lnTo>
                      <a:pt x="693" y="415"/>
                    </a:lnTo>
                    <a:lnTo>
                      <a:pt x="691" y="388"/>
                    </a:lnTo>
                    <a:lnTo>
                      <a:pt x="695" y="361"/>
                    </a:lnTo>
                    <a:lnTo>
                      <a:pt x="702" y="339"/>
                    </a:lnTo>
                    <a:lnTo>
                      <a:pt x="712" y="319"/>
                    </a:lnTo>
                    <a:lnTo>
                      <a:pt x="723" y="301"/>
                    </a:lnTo>
                    <a:lnTo>
                      <a:pt x="734" y="287"/>
                    </a:lnTo>
                    <a:lnTo>
                      <a:pt x="745" y="274"/>
                    </a:lnTo>
                    <a:lnTo>
                      <a:pt x="756" y="264"/>
                    </a:lnTo>
                    <a:lnTo>
                      <a:pt x="763" y="257"/>
                    </a:lnTo>
                    <a:lnTo>
                      <a:pt x="766" y="253"/>
                    </a:lnTo>
                    <a:lnTo>
                      <a:pt x="766" y="235"/>
                    </a:lnTo>
                    <a:lnTo>
                      <a:pt x="770" y="219"/>
                    </a:lnTo>
                    <a:lnTo>
                      <a:pt x="777" y="204"/>
                    </a:lnTo>
                    <a:lnTo>
                      <a:pt x="784" y="188"/>
                    </a:lnTo>
                    <a:lnTo>
                      <a:pt x="795" y="176"/>
                    </a:lnTo>
                    <a:lnTo>
                      <a:pt x="806" y="163"/>
                    </a:lnTo>
                    <a:lnTo>
                      <a:pt x="818" y="151"/>
                    </a:lnTo>
                    <a:lnTo>
                      <a:pt x="829" y="140"/>
                    </a:lnTo>
                    <a:lnTo>
                      <a:pt x="842" y="133"/>
                    </a:lnTo>
                    <a:lnTo>
                      <a:pt x="862" y="124"/>
                    </a:lnTo>
                    <a:lnTo>
                      <a:pt x="883" y="116"/>
                    </a:lnTo>
                    <a:lnTo>
                      <a:pt x="906" y="109"/>
                    </a:lnTo>
                    <a:lnTo>
                      <a:pt x="928" y="100"/>
                    </a:lnTo>
                    <a:lnTo>
                      <a:pt x="946" y="93"/>
                    </a:lnTo>
                    <a:lnTo>
                      <a:pt x="959" y="84"/>
                    </a:lnTo>
                    <a:lnTo>
                      <a:pt x="962" y="75"/>
                    </a:lnTo>
                    <a:lnTo>
                      <a:pt x="976" y="54"/>
                    </a:lnTo>
                    <a:lnTo>
                      <a:pt x="994" y="36"/>
                    </a:lnTo>
                    <a:lnTo>
                      <a:pt x="1016" y="21"/>
                    </a:lnTo>
                    <a:lnTo>
                      <a:pt x="1038" y="11"/>
                    </a:lnTo>
                    <a:lnTo>
                      <a:pt x="1063" y="3"/>
                    </a:lnTo>
                    <a:lnTo>
                      <a:pt x="1088" y="0"/>
                    </a:lnTo>
                    <a:lnTo>
                      <a:pt x="1113" y="0"/>
                    </a:lnTo>
                    <a:lnTo>
                      <a:pt x="1140" y="3"/>
                    </a:lnTo>
                    <a:lnTo>
                      <a:pt x="1151" y="7"/>
                    </a:lnTo>
                    <a:lnTo>
                      <a:pt x="1160" y="11"/>
                    </a:lnTo>
                    <a:lnTo>
                      <a:pt x="1169" y="14"/>
                    </a:lnTo>
                    <a:lnTo>
                      <a:pt x="1178" y="16"/>
                    </a:lnTo>
                    <a:lnTo>
                      <a:pt x="1187" y="21"/>
                    </a:lnTo>
                    <a:lnTo>
                      <a:pt x="1194" y="25"/>
                    </a:lnTo>
                    <a:lnTo>
                      <a:pt x="1203" y="30"/>
                    </a:lnTo>
                    <a:lnTo>
                      <a:pt x="1210" y="36"/>
                    </a:lnTo>
                    <a:lnTo>
                      <a:pt x="1219" y="32"/>
                    </a:lnTo>
                    <a:lnTo>
                      <a:pt x="1230" y="27"/>
                    </a:lnTo>
                    <a:lnTo>
                      <a:pt x="1239" y="25"/>
                    </a:lnTo>
                    <a:lnTo>
                      <a:pt x="1249" y="23"/>
                    </a:lnTo>
                    <a:lnTo>
                      <a:pt x="1266" y="21"/>
                    </a:lnTo>
                    <a:lnTo>
                      <a:pt x="1282" y="19"/>
                    </a:lnTo>
                    <a:lnTo>
                      <a:pt x="1296" y="19"/>
                    </a:lnTo>
                    <a:lnTo>
                      <a:pt x="1312" y="23"/>
                    </a:lnTo>
                    <a:lnTo>
                      <a:pt x="1327" y="27"/>
                    </a:lnTo>
                    <a:lnTo>
                      <a:pt x="1339" y="34"/>
                    </a:lnTo>
                    <a:lnTo>
                      <a:pt x="1352" y="45"/>
                    </a:lnTo>
                    <a:lnTo>
                      <a:pt x="1361" y="57"/>
                    </a:lnTo>
                    <a:lnTo>
                      <a:pt x="1372" y="55"/>
                    </a:lnTo>
                    <a:lnTo>
                      <a:pt x="1382" y="54"/>
                    </a:lnTo>
                    <a:lnTo>
                      <a:pt x="1393" y="57"/>
                    </a:lnTo>
                    <a:lnTo>
                      <a:pt x="1404" y="61"/>
                    </a:lnTo>
                    <a:lnTo>
                      <a:pt x="1413" y="66"/>
                    </a:lnTo>
                    <a:lnTo>
                      <a:pt x="1422" y="72"/>
                    </a:lnTo>
                    <a:lnTo>
                      <a:pt x="1429" y="79"/>
                    </a:lnTo>
                    <a:lnTo>
                      <a:pt x="1436" y="86"/>
                    </a:lnTo>
                    <a:lnTo>
                      <a:pt x="1443" y="102"/>
                    </a:lnTo>
                    <a:lnTo>
                      <a:pt x="1451" y="127"/>
                    </a:lnTo>
                    <a:lnTo>
                      <a:pt x="1454" y="152"/>
                    </a:lnTo>
                    <a:lnTo>
                      <a:pt x="1451" y="167"/>
                    </a:lnTo>
                    <a:lnTo>
                      <a:pt x="1451" y="181"/>
                    </a:lnTo>
                    <a:lnTo>
                      <a:pt x="1452" y="206"/>
                    </a:lnTo>
                    <a:lnTo>
                      <a:pt x="1452" y="235"/>
                    </a:lnTo>
                    <a:lnTo>
                      <a:pt x="1443" y="255"/>
                    </a:lnTo>
                    <a:lnTo>
                      <a:pt x="1434" y="262"/>
                    </a:lnTo>
                    <a:lnTo>
                      <a:pt x="1424" y="269"/>
                    </a:lnTo>
                    <a:lnTo>
                      <a:pt x="1413" y="276"/>
                    </a:lnTo>
                    <a:lnTo>
                      <a:pt x="1402" y="282"/>
                    </a:lnTo>
                    <a:lnTo>
                      <a:pt x="1391" y="285"/>
                    </a:lnTo>
                    <a:lnTo>
                      <a:pt x="1381" y="289"/>
                    </a:lnTo>
                    <a:lnTo>
                      <a:pt x="1368" y="291"/>
                    </a:lnTo>
                    <a:lnTo>
                      <a:pt x="1355" y="292"/>
                    </a:lnTo>
                    <a:lnTo>
                      <a:pt x="1363" y="307"/>
                    </a:lnTo>
                    <a:lnTo>
                      <a:pt x="1368" y="321"/>
                    </a:lnTo>
                    <a:lnTo>
                      <a:pt x="1372" y="336"/>
                    </a:lnTo>
                    <a:lnTo>
                      <a:pt x="1375" y="350"/>
                    </a:lnTo>
                    <a:lnTo>
                      <a:pt x="1381" y="346"/>
                    </a:lnTo>
                    <a:lnTo>
                      <a:pt x="1390" y="343"/>
                    </a:lnTo>
                    <a:lnTo>
                      <a:pt x="1402" y="339"/>
                    </a:lnTo>
                    <a:lnTo>
                      <a:pt x="1424" y="341"/>
                    </a:lnTo>
                    <a:lnTo>
                      <a:pt x="1438" y="388"/>
                    </a:lnTo>
                    <a:lnTo>
                      <a:pt x="1425" y="386"/>
                    </a:lnTo>
                    <a:lnTo>
                      <a:pt x="1413" y="386"/>
                    </a:lnTo>
                    <a:lnTo>
                      <a:pt x="1402" y="388"/>
                    </a:lnTo>
                    <a:lnTo>
                      <a:pt x="1391" y="397"/>
                    </a:lnTo>
                    <a:lnTo>
                      <a:pt x="1395" y="443"/>
                    </a:lnTo>
                    <a:lnTo>
                      <a:pt x="1397" y="517"/>
                    </a:lnTo>
                    <a:lnTo>
                      <a:pt x="1397" y="583"/>
                    </a:lnTo>
                    <a:lnTo>
                      <a:pt x="1397" y="614"/>
                    </a:lnTo>
                    <a:lnTo>
                      <a:pt x="1393" y="657"/>
                    </a:lnTo>
                    <a:lnTo>
                      <a:pt x="1386" y="698"/>
                    </a:lnTo>
                    <a:lnTo>
                      <a:pt x="1373" y="738"/>
                    </a:lnTo>
                    <a:lnTo>
                      <a:pt x="1354" y="777"/>
                    </a:lnTo>
                    <a:lnTo>
                      <a:pt x="1346" y="788"/>
                    </a:lnTo>
                    <a:lnTo>
                      <a:pt x="1337" y="797"/>
                    </a:lnTo>
                    <a:lnTo>
                      <a:pt x="1330" y="806"/>
                    </a:lnTo>
                    <a:lnTo>
                      <a:pt x="1323" y="815"/>
                    </a:lnTo>
                    <a:lnTo>
                      <a:pt x="1314" y="824"/>
                    </a:lnTo>
                    <a:lnTo>
                      <a:pt x="1305" y="833"/>
                    </a:lnTo>
                    <a:lnTo>
                      <a:pt x="1296" y="840"/>
                    </a:lnTo>
                    <a:lnTo>
                      <a:pt x="1285" y="849"/>
                    </a:lnTo>
                    <a:lnTo>
                      <a:pt x="1278" y="853"/>
                    </a:lnTo>
                    <a:lnTo>
                      <a:pt x="1269" y="858"/>
                    </a:lnTo>
                    <a:lnTo>
                      <a:pt x="1262" y="862"/>
                    </a:lnTo>
                    <a:lnTo>
                      <a:pt x="1253" y="865"/>
                    </a:lnTo>
                    <a:lnTo>
                      <a:pt x="1244" y="867"/>
                    </a:lnTo>
                    <a:lnTo>
                      <a:pt x="1237" y="869"/>
                    </a:lnTo>
                    <a:lnTo>
                      <a:pt x="1226" y="871"/>
                    </a:lnTo>
                    <a:lnTo>
                      <a:pt x="1217" y="871"/>
                    </a:lnTo>
                    <a:lnTo>
                      <a:pt x="1214" y="878"/>
                    </a:lnTo>
                    <a:lnTo>
                      <a:pt x="1214" y="883"/>
                    </a:lnTo>
                    <a:lnTo>
                      <a:pt x="1217" y="889"/>
                    </a:lnTo>
                    <a:lnTo>
                      <a:pt x="1217" y="896"/>
                    </a:lnTo>
                    <a:lnTo>
                      <a:pt x="1221" y="926"/>
                    </a:lnTo>
                    <a:lnTo>
                      <a:pt x="1217" y="964"/>
                    </a:lnTo>
                    <a:lnTo>
                      <a:pt x="1208" y="1002"/>
                    </a:lnTo>
                    <a:lnTo>
                      <a:pt x="1196" y="1041"/>
                    </a:lnTo>
                    <a:lnTo>
                      <a:pt x="1183" y="1075"/>
                    </a:lnTo>
                    <a:lnTo>
                      <a:pt x="1170" y="1104"/>
                    </a:lnTo>
                    <a:lnTo>
                      <a:pt x="1161" y="1124"/>
                    </a:lnTo>
                    <a:lnTo>
                      <a:pt x="1158" y="1131"/>
                    </a:lnTo>
                    <a:lnTo>
                      <a:pt x="1165" y="1127"/>
                    </a:lnTo>
                    <a:lnTo>
                      <a:pt x="1170" y="1126"/>
                    </a:lnTo>
                    <a:lnTo>
                      <a:pt x="1174" y="1122"/>
                    </a:lnTo>
                    <a:lnTo>
                      <a:pt x="1179" y="1117"/>
                    </a:lnTo>
                    <a:lnTo>
                      <a:pt x="1185" y="1113"/>
                    </a:lnTo>
                    <a:lnTo>
                      <a:pt x="1190" y="1108"/>
                    </a:lnTo>
                    <a:lnTo>
                      <a:pt x="1199" y="1101"/>
                    </a:lnTo>
                    <a:lnTo>
                      <a:pt x="1212" y="1093"/>
                    </a:lnTo>
                    <a:lnTo>
                      <a:pt x="1231" y="1072"/>
                    </a:lnTo>
                    <a:lnTo>
                      <a:pt x="1249" y="1045"/>
                    </a:lnTo>
                    <a:lnTo>
                      <a:pt x="1264" y="1013"/>
                    </a:lnTo>
                    <a:lnTo>
                      <a:pt x="1278" y="978"/>
                    </a:lnTo>
                    <a:lnTo>
                      <a:pt x="1289" y="948"/>
                    </a:lnTo>
                    <a:lnTo>
                      <a:pt x="1296" y="923"/>
                    </a:lnTo>
                    <a:lnTo>
                      <a:pt x="1303" y="903"/>
                    </a:lnTo>
                    <a:lnTo>
                      <a:pt x="1307" y="896"/>
                    </a:lnTo>
                    <a:lnTo>
                      <a:pt x="1318" y="903"/>
                    </a:lnTo>
                    <a:lnTo>
                      <a:pt x="1328" y="919"/>
                    </a:lnTo>
                    <a:lnTo>
                      <a:pt x="1339" y="937"/>
                    </a:lnTo>
                    <a:lnTo>
                      <a:pt x="1345" y="951"/>
                    </a:lnTo>
                    <a:lnTo>
                      <a:pt x="1352" y="959"/>
                    </a:lnTo>
                    <a:lnTo>
                      <a:pt x="1359" y="968"/>
                    </a:lnTo>
                    <a:lnTo>
                      <a:pt x="1366" y="977"/>
                    </a:lnTo>
                    <a:lnTo>
                      <a:pt x="1375" y="982"/>
                    </a:lnTo>
                    <a:lnTo>
                      <a:pt x="1355" y="914"/>
                    </a:lnTo>
                    <a:lnTo>
                      <a:pt x="1352" y="855"/>
                    </a:lnTo>
                    <a:lnTo>
                      <a:pt x="1355" y="811"/>
                    </a:lnTo>
                    <a:lnTo>
                      <a:pt x="1361" y="797"/>
                    </a:lnTo>
                    <a:lnTo>
                      <a:pt x="1370" y="819"/>
                    </a:lnTo>
                    <a:lnTo>
                      <a:pt x="1372" y="844"/>
                    </a:lnTo>
                    <a:lnTo>
                      <a:pt x="1372" y="872"/>
                    </a:lnTo>
                    <a:lnTo>
                      <a:pt x="1372" y="898"/>
                    </a:lnTo>
                    <a:lnTo>
                      <a:pt x="1379" y="937"/>
                    </a:lnTo>
                    <a:lnTo>
                      <a:pt x="1393" y="978"/>
                    </a:lnTo>
                    <a:lnTo>
                      <a:pt x="1407" y="1016"/>
                    </a:lnTo>
                    <a:lnTo>
                      <a:pt x="1418" y="1039"/>
                    </a:lnTo>
                    <a:lnTo>
                      <a:pt x="1409" y="1038"/>
                    </a:lnTo>
                    <a:lnTo>
                      <a:pt x="1395" y="1030"/>
                    </a:lnTo>
                    <a:lnTo>
                      <a:pt x="1379" y="1018"/>
                    </a:lnTo>
                    <a:lnTo>
                      <a:pt x="1361" y="1002"/>
                    </a:lnTo>
                    <a:lnTo>
                      <a:pt x="1343" y="984"/>
                    </a:lnTo>
                    <a:lnTo>
                      <a:pt x="1328" y="964"/>
                    </a:lnTo>
                    <a:lnTo>
                      <a:pt x="1318" y="944"/>
                    </a:lnTo>
                    <a:lnTo>
                      <a:pt x="1314" y="928"/>
                    </a:lnTo>
                    <a:lnTo>
                      <a:pt x="1305" y="951"/>
                    </a:lnTo>
                    <a:lnTo>
                      <a:pt x="1300" y="978"/>
                    </a:lnTo>
                    <a:lnTo>
                      <a:pt x="1294" y="1005"/>
                    </a:lnTo>
                    <a:lnTo>
                      <a:pt x="1287" y="1030"/>
                    </a:lnTo>
                    <a:lnTo>
                      <a:pt x="1282" y="1050"/>
                    </a:lnTo>
                    <a:lnTo>
                      <a:pt x="1275" y="1066"/>
                    </a:lnTo>
                    <a:lnTo>
                      <a:pt x="1267" y="1083"/>
                    </a:lnTo>
                    <a:lnTo>
                      <a:pt x="1257" y="1097"/>
                    </a:lnTo>
                    <a:lnTo>
                      <a:pt x="1244" y="1109"/>
                    </a:lnTo>
                    <a:lnTo>
                      <a:pt x="1226" y="1122"/>
                    </a:lnTo>
                    <a:lnTo>
                      <a:pt x="1206" y="1135"/>
                    </a:lnTo>
                    <a:lnTo>
                      <a:pt x="1181" y="1147"/>
                    </a:lnTo>
                    <a:lnTo>
                      <a:pt x="1170" y="1153"/>
                    </a:lnTo>
                    <a:lnTo>
                      <a:pt x="1161" y="1162"/>
                    </a:lnTo>
                    <a:lnTo>
                      <a:pt x="1151" y="1172"/>
                    </a:lnTo>
                    <a:lnTo>
                      <a:pt x="1142" y="1183"/>
                    </a:lnTo>
                    <a:lnTo>
                      <a:pt x="1135" y="1194"/>
                    </a:lnTo>
                    <a:lnTo>
                      <a:pt x="1127" y="1203"/>
                    </a:lnTo>
                    <a:lnTo>
                      <a:pt x="1122" y="1208"/>
                    </a:lnTo>
                    <a:lnTo>
                      <a:pt x="1120" y="1208"/>
                    </a:lnTo>
                    <a:lnTo>
                      <a:pt x="1117" y="1194"/>
                    </a:lnTo>
                    <a:lnTo>
                      <a:pt x="1120" y="1172"/>
                    </a:lnTo>
                    <a:lnTo>
                      <a:pt x="1127" y="1147"/>
                    </a:lnTo>
                    <a:lnTo>
                      <a:pt x="1140" y="1118"/>
                    </a:lnTo>
                    <a:lnTo>
                      <a:pt x="1152" y="1092"/>
                    </a:lnTo>
                    <a:lnTo>
                      <a:pt x="1165" y="1066"/>
                    </a:lnTo>
                    <a:lnTo>
                      <a:pt x="1174" y="1047"/>
                    </a:lnTo>
                    <a:lnTo>
                      <a:pt x="1181" y="1036"/>
                    </a:lnTo>
                    <a:lnTo>
                      <a:pt x="1185" y="1000"/>
                    </a:lnTo>
                    <a:lnTo>
                      <a:pt x="1187" y="950"/>
                    </a:lnTo>
                    <a:lnTo>
                      <a:pt x="1178" y="901"/>
                    </a:lnTo>
                    <a:lnTo>
                      <a:pt x="1152" y="872"/>
                    </a:lnTo>
                    <a:lnTo>
                      <a:pt x="1109" y="860"/>
                    </a:lnTo>
                    <a:lnTo>
                      <a:pt x="1073" y="844"/>
                    </a:lnTo>
                    <a:lnTo>
                      <a:pt x="1045" y="824"/>
                    </a:lnTo>
                    <a:lnTo>
                      <a:pt x="1021" y="804"/>
                    </a:lnTo>
                    <a:lnTo>
                      <a:pt x="1003" y="784"/>
                    </a:lnTo>
                    <a:lnTo>
                      <a:pt x="991" y="767"/>
                    </a:lnTo>
                    <a:lnTo>
                      <a:pt x="985" y="752"/>
                    </a:lnTo>
                    <a:lnTo>
                      <a:pt x="985" y="743"/>
                    </a:lnTo>
                    <a:lnTo>
                      <a:pt x="1025" y="774"/>
                    </a:lnTo>
                    <a:lnTo>
                      <a:pt x="1061" y="797"/>
                    </a:lnTo>
                    <a:lnTo>
                      <a:pt x="1095" y="815"/>
                    </a:lnTo>
                    <a:lnTo>
                      <a:pt x="1127" y="829"/>
                    </a:lnTo>
                    <a:lnTo>
                      <a:pt x="1158" y="838"/>
                    </a:lnTo>
                    <a:lnTo>
                      <a:pt x="1185" y="846"/>
                    </a:lnTo>
                    <a:lnTo>
                      <a:pt x="1208" y="847"/>
                    </a:lnTo>
                    <a:lnTo>
                      <a:pt x="1230" y="847"/>
                    </a:lnTo>
                    <a:lnTo>
                      <a:pt x="1244" y="842"/>
                    </a:lnTo>
                    <a:lnTo>
                      <a:pt x="1258" y="833"/>
                    </a:lnTo>
                    <a:lnTo>
                      <a:pt x="1275" y="822"/>
                    </a:lnTo>
                    <a:lnTo>
                      <a:pt x="1293" y="806"/>
                    </a:lnTo>
                    <a:lnTo>
                      <a:pt x="1309" y="786"/>
                    </a:lnTo>
                    <a:lnTo>
                      <a:pt x="1325" y="763"/>
                    </a:lnTo>
                    <a:lnTo>
                      <a:pt x="1339" y="734"/>
                    </a:lnTo>
                    <a:lnTo>
                      <a:pt x="1352" y="702"/>
                    </a:lnTo>
                    <a:lnTo>
                      <a:pt x="1354" y="664"/>
                    </a:lnTo>
                    <a:lnTo>
                      <a:pt x="1355" y="580"/>
                    </a:lnTo>
                    <a:lnTo>
                      <a:pt x="1355" y="485"/>
                    </a:lnTo>
                    <a:lnTo>
                      <a:pt x="1350" y="422"/>
                    </a:lnTo>
                    <a:lnTo>
                      <a:pt x="1323" y="456"/>
                    </a:lnTo>
                    <a:lnTo>
                      <a:pt x="1307" y="492"/>
                    </a:lnTo>
                    <a:lnTo>
                      <a:pt x="1296" y="524"/>
                    </a:lnTo>
                    <a:lnTo>
                      <a:pt x="1293" y="555"/>
                    </a:lnTo>
                    <a:lnTo>
                      <a:pt x="1293" y="582"/>
                    </a:lnTo>
                    <a:lnTo>
                      <a:pt x="1294" y="601"/>
                    </a:lnTo>
                    <a:lnTo>
                      <a:pt x="1296" y="616"/>
                    </a:lnTo>
                    <a:lnTo>
                      <a:pt x="1296" y="621"/>
                    </a:lnTo>
                    <a:lnTo>
                      <a:pt x="1285" y="614"/>
                    </a:lnTo>
                    <a:lnTo>
                      <a:pt x="1278" y="601"/>
                    </a:lnTo>
                    <a:lnTo>
                      <a:pt x="1273" y="585"/>
                    </a:lnTo>
                    <a:lnTo>
                      <a:pt x="1269" y="565"/>
                    </a:lnTo>
                    <a:lnTo>
                      <a:pt x="1273" y="526"/>
                    </a:lnTo>
                    <a:lnTo>
                      <a:pt x="1276" y="492"/>
                    </a:lnTo>
                    <a:lnTo>
                      <a:pt x="1284" y="465"/>
                    </a:lnTo>
                    <a:lnTo>
                      <a:pt x="1293" y="441"/>
                    </a:lnTo>
                    <a:lnTo>
                      <a:pt x="1303" y="420"/>
                    </a:lnTo>
                    <a:lnTo>
                      <a:pt x="1316" y="402"/>
                    </a:lnTo>
                    <a:lnTo>
                      <a:pt x="1330" y="384"/>
                    </a:lnTo>
                    <a:lnTo>
                      <a:pt x="1348" y="366"/>
                    </a:lnTo>
                    <a:lnTo>
                      <a:pt x="1343" y="348"/>
                    </a:lnTo>
                    <a:lnTo>
                      <a:pt x="1334" y="323"/>
                    </a:lnTo>
                    <a:lnTo>
                      <a:pt x="1323" y="300"/>
                    </a:lnTo>
                    <a:lnTo>
                      <a:pt x="1314" y="285"/>
                    </a:lnTo>
                    <a:lnTo>
                      <a:pt x="1303" y="285"/>
                    </a:lnTo>
                    <a:lnTo>
                      <a:pt x="1294" y="283"/>
                    </a:lnTo>
                    <a:lnTo>
                      <a:pt x="1285" y="280"/>
                    </a:lnTo>
                    <a:lnTo>
                      <a:pt x="1275" y="278"/>
                    </a:lnTo>
                    <a:lnTo>
                      <a:pt x="1266" y="274"/>
                    </a:lnTo>
                    <a:lnTo>
                      <a:pt x="1255" y="274"/>
                    </a:lnTo>
                    <a:lnTo>
                      <a:pt x="1244" y="274"/>
                    </a:lnTo>
                    <a:lnTo>
                      <a:pt x="1233" y="276"/>
                    </a:lnTo>
                    <a:lnTo>
                      <a:pt x="1230" y="280"/>
                    </a:lnTo>
                    <a:lnTo>
                      <a:pt x="1222" y="283"/>
                    </a:lnTo>
                    <a:lnTo>
                      <a:pt x="1214" y="287"/>
                    </a:lnTo>
                    <a:lnTo>
                      <a:pt x="1201" y="291"/>
                    </a:lnTo>
                    <a:lnTo>
                      <a:pt x="1188" y="294"/>
                    </a:lnTo>
                    <a:lnTo>
                      <a:pt x="1176" y="296"/>
                    </a:lnTo>
                    <a:lnTo>
                      <a:pt x="1163" y="298"/>
                    </a:lnTo>
                    <a:lnTo>
                      <a:pt x="1154" y="296"/>
                    </a:lnTo>
                    <a:lnTo>
                      <a:pt x="1143" y="291"/>
                    </a:lnTo>
                    <a:lnTo>
                      <a:pt x="1133" y="285"/>
                    </a:lnTo>
                    <a:lnTo>
                      <a:pt x="1122" y="280"/>
                    </a:lnTo>
                    <a:lnTo>
                      <a:pt x="1113" y="274"/>
                    </a:lnTo>
                    <a:lnTo>
                      <a:pt x="1100" y="273"/>
                    </a:lnTo>
                    <a:lnTo>
                      <a:pt x="1088" y="274"/>
                    </a:lnTo>
                    <a:lnTo>
                      <a:pt x="1077" y="280"/>
                    </a:lnTo>
                    <a:lnTo>
                      <a:pt x="1068" y="287"/>
                    </a:lnTo>
                    <a:lnTo>
                      <a:pt x="1057" y="296"/>
                    </a:lnTo>
                    <a:lnTo>
                      <a:pt x="1050" y="305"/>
                    </a:lnTo>
                    <a:lnTo>
                      <a:pt x="1041" y="314"/>
                    </a:lnTo>
                    <a:lnTo>
                      <a:pt x="1034" y="323"/>
                    </a:lnTo>
                    <a:lnTo>
                      <a:pt x="1027" y="330"/>
                    </a:lnTo>
                    <a:lnTo>
                      <a:pt x="1021" y="336"/>
                    </a:lnTo>
                    <a:lnTo>
                      <a:pt x="1014" y="343"/>
                    </a:lnTo>
                    <a:lnTo>
                      <a:pt x="1009" y="348"/>
                    </a:lnTo>
                    <a:lnTo>
                      <a:pt x="1002" y="353"/>
                    </a:lnTo>
                    <a:lnTo>
                      <a:pt x="994" y="357"/>
                    </a:lnTo>
                    <a:lnTo>
                      <a:pt x="985" y="361"/>
                    </a:lnTo>
                    <a:lnTo>
                      <a:pt x="976" y="362"/>
                    </a:lnTo>
                    <a:lnTo>
                      <a:pt x="976" y="382"/>
                    </a:lnTo>
                    <a:lnTo>
                      <a:pt x="969" y="404"/>
                    </a:lnTo>
                    <a:lnTo>
                      <a:pt x="959" y="425"/>
                    </a:lnTo>
                    <a:lnTo>
                      <a:pt x="944" y="447"/>
                    </a:lnTo>
                    <a:lnTo>
                      <a:pt x="930" y="465"/>
                    </a:lnTo>
                    <a:lnTo>
                      <a:pt x="917" y="479"/>
                    </a:lnTo>
                    <a:lnTo>
                      <a:pt x="905" y="490"/>
                    </a:lnTo>
                    <a:lnTo>
                      <a:pt x="899" y="492"/>
                    </a:lnTo>
                    <a:lnTo>
                      <a:pt x="890" y="483"/>
                    </a:lnTo>
                    <a:lnTo>
                      <a:pt x="881" y="476"/>
                    </a:lnTo>
                    <a:lnTo>
                      <a:pt x="871" y="470"/>
                    </a:lnTo>
                    <a:lnTo>
                      <a:pt x="860" y="468"/>
                    </a:lnTo>
                    <a:lnTo>
                      <a:pt x="844" y="481"/>
                    </a:lnTo>
                    <a:lnTo>
                      <a:pt x="838" y="495"/>
                    </a:lnTo>
                    <a:lnTo>
                      <a:pt x="836" y="510"/>
                    </a:lnTo>
                    <a:lnTo>
                      <a:pt x="842" y="526"/>
                    </a:lnTo>
                    <a:lnTo>
                      <a:pt x="851" y="546"/>
                    </a:lnTo>
                    <a:lnTo>
                      <a:pt x="860" y="565"/>
                    </a:lnTo>
                    <a:lnTo>
                      <a:pt x="871" y="583"/>
                    </a:lnTo>
                    <a:lnTo>
                      <a:pt x="880" y="603"/>
                    </a:lnTo>
                    <a:lnTo>
                      <a:pt x="894" y="607"/>
                    </a:lnTo>
                    <a:lnTo>
                      <a:pt x="906" y="614"/>
                    </a:lnTo>
                    <a:lnTo>
                      <a:pt x="917" y="623"/>
                    </a:lnTo>
                    <a:lnTo>
                      <a:pt x="924" y="635"/>
                    </a:lnTo>
                    <a:lnTo>
                      <a:pt x="926" y="673"/>
                    </a:lnTo>
                    <a:lnTo>
                      <a:pt x="923" y="743"/>
                    </a:lnTo>
                    <a:lnTo>
                      <a:pt x="914" y="810"/>
                    </a:lnTo>
                    <a:lnTo>
                      <a:pt x="901" y="846"/>
                    </a:lnTo>
                    <a:lnTo>
                      <a:pt x="914" y="863"/>
                    </a:lnTo>
                    <a:lnTo>
                      <a:pt x="928" y="880"/>
                    </a:lnTo>
                    <a:lnTo>
                      <a:pt x="944" y="894"/>
                    </a:lnTo>
                    <a:lnTo>
                      <a:pt x="962" y="908"/>
                    </a:lnTo>
                    <a:lnTo>
                      <a:pt x="980" y="923"/>
                    </a:lnTo>
                    <a:lnTo>
                      <a:pt x="996" y="937"/>
                    </a:lnTo>
                    <a:lnTo>
                      <a:pt x="1014" y="951"/>
                    </a:lnTo>
                    <a:lnTo>
                      <a:pt x="1029" y="968"/>
                    </a:lnTo>
                    <a:lnTo>
                      <a:pt x="1045" y="984"/>
                    </a:lnTo>
                    <a:lnTo>
                      <a:pt x="1055" y="1005"/>
                    </a:lnTo>
                    <a:lnTo>
                      <a:pt x="1066" y="1029"/>
                    </a:lnTo>
                    <a:lnTo>
                      <a:pt x="1073" y="1050"/>
                    </a:lnTo>
                    <a:lnTo>
                      <a:pt x="1077" y="1072"/>
                    </a:lnTo>
                    <a:lnTo>
                      <a:pt x="1081" y="1088"/>
                    </a:lnTo>
                    <a:lnTo>
                      <a:pt x="1081" y="1097"/>
                    </a:lnTo>
                    <a:lnTo>
                      <a:pt x="1079" y="1099"/>
                    </a:lnTo>
                    <a:lnTo>
                      <a:pt x="1064" y="1065"/>
                    </a:lnTo>
                    <a:lnTo>
                      <a:pt x="1045" y="1034"/>
                    </a:lnTo>
                    <a:lnTo>
                      <a:pt x="1021" y="1005"/>
                    </a:lnTo>
                    <a:lnTo>
                      <a:pt x="994" y="978"/>
                    </a:lnTo>
                    <a:lnTo>
                      <a:pt x="967" y="951"/>
                    </a:lnTo>
                    <a:lnTo>
                      <a:pt x="939" y="926"/>
                    </a:lnTo>
                    <a:lnTo>
                      <a:pt x="914" y="899"/>
                    </a:lnTo>
                    <a:lnTo>
                      <a:pt x="888" y="872"/>
                    </a:lnTo>
                    <a:lnTo>
                      <a:pt x="881" y="844"/>
                    </a:lnTo>
                    <a:lnTo>
                      <a:pt x="885" y="808"/>
                    </a:lnTo>
                    <a:lnTo>
                      <a:pt x="888" y="772"/>
                    </a:lnTo>
                    <a:lnTo>
                      <a:pt x="890" y="754"/>
                    </a:lnTo>
                    <a:lnTo>
                      <a:pt x="881" y="759"/>
                    </a:lnTo>
                    <a:lnTo>
                      <a:pt x="865" y="779"/>
                    </a:lnTo>
                    <a:lnTo>
                      <a:pt x="849" y="801"/>
                    </a:lnTo>
                    <a:lnTo>
                      <a:pt x="840" y="813"/>
                    </a:lnTo>
                    <a:lnTo>
                      <a:pt x="836" y="856"/>
                    </a:lnTo>
                    <a:lnTo>
                      <a:pt x="833" y="901"/>
                    </a:lnTo>
                    <a:lnTo>
                      <a:pt x="827" y="948"/>
                    </a:lnTo>
                    <a:lnTo>
                      <a:pt x="820" y="993"/>
                    </a:lnTo>
                    <a:lnTo>
                      <a:pt x="813" y="1014"/>
                    </a:lnTo>
                    <a:lnTo>
                      <a:pt x="806" y="1034"/>
                    </a:lnTo>
                    <a:lnTo>
                      <a:pt x="795" y="1054"/>
                    </a:lnTo>
                    <a:lnTo>
                      <a:pt x="781" y="1074"/>
                    </a:lnTo>
                    <a:lnTo>
                      <a:pt x="795" y="1070"/>
                    </a:lnTo>
                    <a:lnTo>
                      <a:pt x="809" y="1063"/>
                    </a:lnTo>
                    <a:lnTo>
                      <a:pt x="822" y="1054"/>
                    </a:lnTo>
                    <a:lnTo>
                      <a:pt x="835" y="1045"/>
                    </a:lnTo>
                    <a:lnTo>
                      <a:pt x="845" y="1034"/>
                    </a:lnTo>
                    <a:lnTo>
                      <a:pt x="856" y="1023"/>
                    </a:lnTo>
                    <a:lnTo>
                      <a:pt x="867" y="1011"/>
                    </a:lnTo>
                    <a:lnTo>
                      <a:pt x="876" y="1000"/>
                    </a:lnTo>
                    <a:lnTo>
                      <a:pt x="883" y="995"/>
                    </a:lnTo>
                    <a:lnTo>
                      <a:pt x="888" y="991"/>
                    </a:lnTo>
                    <a:lnTo>
                      <a:pt x="897" y="987"/>
                    </a:lnTo>
                    <a:lnTo>
                      <a:pt x="905" y="986"/>
                    </a:lnTo>
                    <a:lnTo>
                      <a:pt x="914" y="986"/>
                    </a:lnTo>
                    <a:lnTo>
                      <a:pt x="921" y="986"/>
                    </a:lnTo>
                    <a:lnTo>
                      <a:pt x="930" y="986"/>
                    </a:lnTo>
                    <a:lnTo>
                      <a:pt x="939" y="987"/>
                    </a:lnTo>
                    <a:lnTo>
                      <a:pt x="951" y="998"/>
                    </a:lnTo>
                    <a:lnTo>
                      <a:pt x="959" y="1011"/>
                    </a:lnTo>
                    <a:lnTo>
                      <a:pt x="964" y="1027"/>
                    </a:lnTo>
                    <a:lnTo>
                      <a:pt x="962" y="1047"/>
                    </a:lnTo>
                    <a:lnTo>
                      <a:pt x="984" y="1057"/>
                    </a:lnTo>
                    <a:lnTo>
                      <a:pt x="1003" y="1072"/>
                    </a:lnTo>
                    <a:lnTo>
                      <a:pt x="1023" y="1086"/>
                    </a:lnTo>
                    <a:lnTo>
                      <a:pt x="1043" y="1102"/>
                    </a:lnTo>
                    <a:lnTo>
                      <a:pt x="1059" y="1120"/>
                    </a:lnTo>
                    <a:lnTo>
                      <a:pt x="1073" y="1142"/>
                    </a:lnTo>
                    <a:lnTo>
                      <a:pt x="1086" y="1167"/>
                    </a:lnTo>
                    <a:lnTo>
                      <a:pt x="1095" y="1194"/>
                    </a:lnTo>
                    <a:lnTo>
                      <a:pt x="1090" y="1192"/>
                    </a:lnTo>
                    <a:lnTo>
                      <a:pt x="1081" y="1183"/>
                    </a:lnTo>
                    <a:lnTo>
                      <a:pt x="1066" y="1171"/>
                    </a:lnTo>
                    <a:lnTo>
                      <a:pt x="1052" y="1156"/>
                    </a:lnTo>
                    <a:lnTo>
                      <a:pt x="1036" y="1142"/>
                    </a:lnTo>
                    <a:lnTo>
                      <a:pt x="1023" y="1129"/>
                    </a:lnTo>
                    <a:lnTo>
                      <a:pt x="1014" y="1120"/>
                    </a:lnTo>
                    <a:lnTo>
                      <a:pt x="1011" y="1117"/>
                    </a:lnTo>
                    <a:lnTo>
                      <a:pt x="939" y="1068"/>
                    </a:lnTo>
                    <a:lnTo>
                      <a:pt x="932" y="1057"/>
                    </a:lnTo>
                    <a:lnTo>
                      <a:pt x="926" y="1047"/>
                    </a:lnTo>
                    <a:lnTo>
                      <a:pt x="923" y="1032"/>
                    </a:lnTo>
                    <a:lnTo>
                      <a:pt x="923" y="1020"/>
                    </a:lnTo>
                    <a:lnTo>
                      <a:pt x="912" y="1032"/>
                    </a:lnTo>
                    <a:lnTo>
                      <a:pt x="899" y="1045"/>
                    </a:lnTo>
                    <a:lnTo>
                      <a:pt x="885" y="1057"/>
                    </a:lnTo>
                    <a:lnTo>
                      <a:pt x="871" y="1068"/>
                    </a:lnTo>
                    <a:lnTo>
                      <a:pt x="856" y="1077"/>
                    </a:lnTo>
                    <a:lnTo>
                      <a:pt x="840" y="1084"/>
                    </a:lnTo>
                    <a:lnTo>
                      <a:pt x="824" y="1090"/>
                    </a:lnTo>
                    <a:lnTo>
                      <a:pt x="806" y="1093"/>
                    </a:lnTo>
                    <a:lnTo>
                      <a:pt x="799" y="1095"/>
                    </a:lnTo>
                    <a:lnTo>
                      <a:pt x="788" y="1099"/>
                    </a:lnTo>
                    <a:lnTo>
                      <a:pt x="774" y="1102"/>
                    </a:lnTo>
                    <a:lnTo>
                      <a:pt x="759" y="1106"/>
                    </a:lnTo>
                    <a:lnTo>
                      <a:pt x="745" y="1109"/>
                    </a:lnTo>
                    <a:lnTo>
                      <a:pt x="732" y="1111"/>
                    </a:lnTo>
                    <a:lnTo>
                      <a:pt x="721" y="1111"/>
                    </a:lnTo>
                    <a:lnTo>
                      <a:pt x="714" y="1109"/>
                    </a:lnTo>
                    <a:lnTo>
                      <a:pt x="721" y="1102"/>
                    </a:lnTo>
                    <a:lnTo>
                      <a:pt x="725" y="1099"/>
                    </a:lnTo>
                    <a:lnTo>
                      <a:pt x="729" y="1092"/>
                    </a:lnTo>
                    <a:lnTo>
                      <a:pt x="739" y="1079"/>
                    </a:lnTo>
                    <a:lnTo>
                      <a:pt x="754" y="1057"/>
                    </a:lnTo>
                    <a:lnTo>
                      <a:pt x="765" y="1036"/>
                    </a:lnTo>
                    <a:lnTo>
                      <a:pt x="774" y="1011"/>
                    </a:lnTo>
                    <a:lnTo>
                      <a:pt x="779" y="986"/>
                    </a:lnTo>
                    <a:lnTo>
                      <a:pt x="783" y="960"/>
                    </a:lnTo>
                    <a:lnTo>
                      <a:pt x="786" y="934"/>
                    </a:lnTo>
                    <a:lnTo>
                      <a:pt x="790" y="908"/>
                    </a:lnTo>
                    <a:lnTo>
                      <a:pt x="795" y="881"/>
                    </a:lnTo>
                    <a:lnTo>
                      <a:pt x="784" y="885"/>
                    </a:lnTo>
                    <a:lnTo>
                      <a:pt x="768" y="890"/>
                    </a:lnTo>
                    <a:lnTo>
                      <a:pt x="748" y="896"/>
                    </a:lnTo>
                    <a:lnTo>
                      <a:pt x="729" y="901"/>
                    </a:lnTo>
                    <a:lnTo>
                      <a:pt x="707" y="907"/>
                    </a:lnTo>
                    <a:lnTo>
                      <a:pt x="689" y="912"/>
                    </a:lnTo>
                    <a:lnTo>
                      <a:pt x="673" y="917"/>
                    </a:lnTo>
                    <a:lnTo>
                      <a:pt x="662" y="921"/>
                    </a:lnTo>
                    <a:lnTo>
                      <a:pt x="641" y="930"/>
                    </a:lnTo>
                    <a:lnTo>
                      <a:pt x="621" y="939"/>
                    </a:lnTo>
                    <a:lnTo>
                      <a:pt x="599" y="950"/>
                    </a:lnTo>
                    <a:lnTo>
                      <a:pt x="580" y="960"/>
                    </a:lnTo>
                    <a:lnTo>
                      <a:pt x="560" y="973"/>
                    </a:lnTo>
                    <a:lnTo>
                      <a:pt x="542" y="987"/>
                    </a:lnTo>
                    <a:lnTo>
                      <a:pt x="526" y="1004"/>
                    </a:lnTo>
                    <a:lnTo>
                      <a:pt x="510" y="1022"/>
                    </a:lnTo>
                    <a:lnTo>
                      <a:pt x="490" y="1041"/>
                    </a:lnTo>
                    <a:lnTo>
                      <a:pt x="472" y="1065"/>
                    </a:lnTo>
                    <a:lnTo>
                      <a:pt x="456" y="1088"/>
                    </a:lnTo>
                    <a:lnTo>
                      <a:pt x="441" y="1111"/>
                    </a:lnTo>
                    <a:lnTo>
                      <a:pt x="427" y="1135"/>
                    </a:lnTo>
                    <a:lnTo>
                      <a:pt x="411" y="1158"/>
                    </a:lnTo>
                    <a:lnTo>
                      <a:pt x="395" y="1180"/>
                    </a:lnTo>
                    <a:lnTo>
                      <a:pt x="377" y="1199"/>
                    </a:lnTo>
                    <a:lnTo>
                      <a:pt x="370" y="1210"/>
                    </a:lnTo>
                    <a:lnTo>
                      <a:pt x="362" y="1219"/>
                    </a:lnTo>
                    <a:lnTo>
                      <a:pt x="353" y="1228"/>
                    </a:lnTo>
                    <a:lnTo>
                      <a:pt x="346" y="1237"/>
                    </a:lnTo>
                    <a:lnTo>
                      <a:pt x="337" y="1246"/>
                    </a:lnTo>
                    <a:lnTo>
                      <a:pt x="328" y="1253"/>
                    </a:lnTo>
                    <a:lnTo>
                      <a:pt x="319" y="1262"/>
                    </a:lnTo>
                    <a:lnTo>
                      <a:pt x="310" y="1269"/>
                    </a:lnTo>
                    <a:lnTo>
                      <a:pt x="292" y="1285"/>
                    </a:lnTo>
                    <a:lnTo>
                      <a:pt x="273" y="1300"/>
                    </a:lnTo>
                    <a:lnTo>
                      <a:pt x="255" y="1316"/>
                    </a:lnTo>
                    <a:lnTo>
                      <a:pt x="238" y="1330"/>
                    </a:lnTo>
                    <a:lnTo>
                      <a:pt x="222" y="1348"/>
                    </a:lnTo>
                    <a:lnTo>
                      <a:pt x="208" y="1366"/>
                    </a:lnTo>
                    <a:lnTo>
                      <a:pt x="197" y="1388"/>
                    </a:lnTo>
                    <a:lnTo>
                      <a:pt x="188" y="1409"/>
                    </a:lnTo>
                    <a:lnTo>
                      <a:pt x="197" y="1411"/>
                    </a:lnTo>
                    <a:lnTo>
                      <a:pt x="206" y="1413"/>
                    </a:lnTo>
                    <a:lnTo>
                      <a:pt x="215" y="1413"/>
                    </a:lnTo>
                    <a:lnTo>
                      <a:pt x="224" y="1415"/>
                    </a:lnTo>
                    <a:lnTo>
                      <a:pt x="233" y="1415"/>
                    </a:lnTo>
                    <a:lnTo>
                      <a:pt x="244" y="1417"/>
                    </a:lnTo>
                    <a:lnTo>
                      <a:pt x="251" y="1418"/>
                    </a:lnTo>
                    <a:lnTo>
                      <a:pt x="260" y="1422"/>
                    </a:lnTo>
                    <a:lnTo>
                      <a:pt x="278" y="1429"/>
                    </a:lnTo>
                    <a:lnTo>
                      <a:pt x="294" y="1435"/>
                    </a:lnTo>
                    <a:lnTo>
                      <a:pt x="312" y="1442"/>
                    </a:lnTo>
                    <a:lnTo>
                      <a:pt x="330" y="1447"/>
                    </a:lnTo>
                    <a:lnTo>
                      <a:pt x="348" y="1452"/>
                    </a:lnTo>
                    <a:lnTo>
                      <a:pt x="366" y="1456"/>
                    </a:lnTo>
                    <a:lnTo>
                      <a:pt x="384" y="1456"/>
                    </a:lnTo>
                    <a:lnTo>
                      <a:pt x="404" y="1454"/>
                    </a:lnTo>
                    <a:lnTo>
                      <a:pt x="413" y="1449"/>
                    </a:lnTo>
                    <a:lnTo>
                      <a:pt x="418" y="1440"/>
                    </a:lnTo>
                    <a:lnTo>
                      <a:pt x="422" y="1433"/>
                    </a:lnTo>
                    <a:lnTo>
                      <a:pt x="432" y="1435"/>
                    </a:lnTo>
                    <a:lnTo>
                      <a:pt x="436" y="1442"/>
                    </a:lnTo>
                    <a:lnTo>
                      <a:pt x="434" y="1449"/>
                    </a:lnTo>
                    <a:lnTo>
                      <a:pt x="431" y="1456"/>
                    </a:lnTo>
                    <a:lnTo>
                      <a:pt x="429" y="1463"/>
                    </a:lnTo>
                    <a:lnTo>
                      <a:pt x="423" y="1470"/>
                    </a:lnTo>
                    <a:lnTo>
                      <a:pt x="420" y="1476"/>
                    </a:lnTo>
                    <a:lnTo>
                      <a:pt x="413" y="1479"/>
                    </a:lnTo>
                    <a:lnTo>
                      <a:pt x="405" y="1481"/>
                    </a:lnTo>
                    <a:lnTo>
                      <a:pt x="398" y="1483"/>
                    </a:lnTo>
                    <a:lnTo>
                      <a:pt x="391" y="1483"/>
                    </a:lnTo>
                    <a:lnTo>
                      <a:pt x="384" y="1483"/>
                    </a:lnTo>
                    <a:lnTo>
                      <a:pt x="375" y="1481"/>
                    </a:lnTo>
                    <a:lnTo>
                      <a:pt x="368" y="1481"/>
                    </a:lnTo>
                    <a:lnTo>
                      <a:pt x="361" y="1479"/>
                    </a:lnTo>
                    <a:lnTo>
                      <a:pt x="353" y="1479"/>
                    </a:lnTo>
                    <a:lnTo>
                      <a:pt x="346" y="1479"/>
                    </a:lnTo>
                    <a:lnTo>
                      <a:pt x="325" y="1476"/>
                    </a:lnTo>
                    <a:lnTo>
                      <a:pt x="303" y="1470"/>
                    </a:lnTo>
                    <a:lnTo>
                      <a:pt x="282" y="1465"/>
                    </a:lnTo>
                    <a:lnTo>
                      <a:pt x="260" y="1460"/>
                    </a:lnTo>
                    <a:lnTo>
                      <a:pt x="238" y="1454"/>
                    </a:lnTo>
                    <a:lnTo>
                      <a:pt x="219" y="1449"/>
                    </a:lnTo>
                    <a:lnTo>
                      <a:pt x="197" y="1444"/>
                    </a:lnTo>
                    <a:lnTo>
                      <a:pt x="176" y="1440"/>
                    </a:lnTo>
                    <a:lnTo>
                      <a:pt x="150" y="1445"/>
                    </a:lnTo>
                    <a:lnTo>
                      <a:pt x="131" y="1451"/>
                    </a:lnTo>
                    <a:lnTo>
                      <a:pt x="116" y="1458"/>
                    </a:lnTo>
                    <a:lnTo>
                      <a:pt x="104" y="1465"/>
                    </a:lnTo>
                    <a:lnTo>
                      <a:pt x="95" y="1476"/>
                    </a:lnTo>
                    <a:lnTo>
                      <a:pt x="89" y="1487"/>
                    </a:lnTo>
                    <a:lnTo>
                      <a:pt x="84" y="1499"/>
                    </a:lnTo>
                    <a:lnTo>
                      <a:pt x="79" y="1514"/>
                    </a:lnTo>
                    <a:lnTo>
                      <a:pt x="88" y="1512"/>
                    </a:lnTo>
                    <a:lnTo>
                      <a:pt x="98" y="1505"/>
                    </a:lnTo>
                    <a:lnTo>
                      <a:pt x="109" y="1499"/>
                    </a:lnTo>
                    <a:lnTo>
                      <a:pt x="113" y="1497"/>
                    </a:lnTo>
                    <a:lnTo>
                      <a:pt x="127" y="1496"/>
                    </a:lnTo>
                    <a:lnTo>
                      <a:pt x="141" y="1496"/>
                    </a:lnTo>
                    <a:lnTo>
                      <a:pt x="154" y="1496"/>
                    </a:lnTo>
                    <a:lnTo>
                      <a:pt x="168" y="1496"/>
                    </a:lnTo>
                    <a:lnTo>
                      <a:pt x="183" y="1497"/>
                    </a:lnTo>
                    <a:lnTo>
                      <a:pt x="195" y="1497"/>
                    </a:lnTo>
                    <a:lnTo>
                      <a:pt x="210" y="1499"/>
                    </a:lnTo>
                    <a:lnTo>
                      <a:pt x="224" y="1499"/>
                    </a:lnTo>
                    <a:lnTo>
                      <a:pt x="226" y="1494"/>
                    </a:lnTo>
                    <a:lnTo>
                      <a:pt x="222" y="1488"/>
                    </a:lnTo>
                    <a:lnTo>
                      <a:pt x="219" y="1481"/>
                    </a:lnTo>
                    <a:lnTo>
                      <a:pt x="213" y="1479"/>
                    </a:lnTo>
                    <a:lnTo>
                      <a:pt x="224" y="1478"/>
                    </a:lnTo>
                    <a:lnTo>
                      <a:pt x="238" y="1485"/>
                    </a:lnTo>
                    <a:lnTo>
                      <a:pt x="251" y="1494"/>
                    </a:lnTo>
                    <a:lnTo>
                      <a:pt x="255" y="1503"/>
                    </a:lnTo>
                    <a:lnTo>
                      <a:pt x="249" y="1510"/>
                    </a:lnTo>
                    <a:lnTo>
                      <a:pt x="246" y="1515"/>
                    </a:lnTo>
                    <a:lnTo>
                      <a:pt x="240" y="1519"/>
                    </a:lnTo>
                    <a:lnTo>
                      <a:pt x="235" y="1523"/>
                    </a:lnTo>
                    <a:lnTo>
                      <a:pt x="228" y="1524"/>
                    </a:lnTo>
                    <a:lnTo>
                      <a:pt x="219" y="1524"/>
                    </a:lnTo>
                    <a:lnTo>
                      <a:pt x="208" y="1524"/>
                    </a:lnTo>
                    <a:lnTo>
                      <a:pt x="195" y="1523"/>
                    </a:lnTo>
                    <a:lnTo>
                      <a:pt x="186" y="1521"/>
                    </a:lnTo>
                    <a:lnTo>
                      <a:pt x="176" y="1521"/>
                    </a:lnTo>
                    <a:lnTo>
                      <a:pt x="165" y="1521"/>
                    </a:lnTo>
                    <a:lnTo>
                      <a:pt x="154" y="1523"/>
                    </a:lnTo>
                    <a:lnTo>
                      <a:pt x="143" y="1524"/>
                    </a:lnTo>
                    <a:lnTo>
                      <a:pt x="131" y="1530"/>
                    </a:lnTo>
                    <a:lnTo>
                      <a:pt x="120" y="1533"/>
                    </a:lnTo>
                    <a:lnTo>
                      <a:pt x="107" y="1540"/>
                    </a:lnTo>
                    <a:lnTo>
                      <a:pt x="79" y="1560"/>
                    </a:lnTo>
                    <a:lnTo>
                      <a:pt x="62" y="1582"/>
                    </a:lnTo>
                    <a:lnTo>
                      <a:pt x="57" y="1598"/>
                    </a:lnTo>
                    <a:lnTo>
                      <a:pt x="55" y="1607"/>
                    </a:lnTo>
                    <a:lnTo>
                      <a:pt x="66" y="1605"/>
                    </a:lnTo>
                    <a:lnTo>
                      <a:pt x="84" y="1603"/>
                    </a:lnTo>
                    <a:lnTo>
                      <a:pt x="107" y="1600"/>
                    </a:lnTo>
                    <a:lnTo>
                      <a:pt x="132" y="1598"/>
                    </a:lnTo>
                    <a:lnTo>
                      <a:pt x="159" y="1594"/>
                    </a:lnTo>
                    <a:lnTo>
                      <a:pt x="185" y="1594"/>
                    </a:lnTo>
                    <a:lnTo>
                      <a:pt x="206" y="1593"/>
                    </a:lnTo>
                    <a:lnTo>
                      <a:pt x="222" y="1594"/>
                    </a:lnTo>
                    <a:lnTo>
                      <a:pt x="258" y="1578"/>
                    </a:lnTo>
                    <a:lnTo>
                      <a:pt x="292" y="1560"/>
                    </a:lnTo>
                    <a:lnTo>
                      <a:pt x="328" y="1544"/>
                    </a:lnTo>
                    <a:lnTo>
                      <a:pt x="362" y="1526"/>
                    </a:lnTo>
                    <a:lnTo>
                      <a:pt x="398" y="1508"/>
                    </a:lnTo>
                    <a:lnTo>
                      <a:pt x="432" y="1490"/>
                    </a:lnTo>
                    <a:lnTo>
                      <a:pt x="468" y="1472"/>
                    </a:lnTo>
                    <a:lnTo>
                      <a:pt x="502" y="1454"/>
                    </a:lnTo>
                    <a:lnTo>
                      <a:pt x="520" y="1445"/>
                    </a:lnTo>
                    <a:lnTo>
                      <a:pt x="535" y="1436"/>
                    </a:lnTo>
                    <a:lnTo>
                      <a:pt x="547" y="1429"/>
                    </a:lnTo>
                    <a:lnTo>
                      <a:pt x="558" y="1422"/>
                    </a:lnTo>
                    <a:lnTo>
                      <a:pt x="565" y="1417"/>
                    </a:lnTo>
                    <a:lnTo>
                      <a:pt x="572" y="1409"/>
                    </a:lnTo>
                    <a:lnTo>
                      <a:pt x="580" y="1402"/>
                    </a:lnTo>
                    <a:lnTo>
                      <a:pt x="585" y="1395"/>
                    </a:lnTo>
                    <a:lnTo>
                      <a:pt x="592" y="1370"/>
                    </a:lnTo>
                    <a:lnTo>
                      <a:pt x="599" y="1336"/>
                    </a:lnTo>
                    <a:lnTo>
                      <a:pt x="607" y="1305"/>
                    </a:lnTo>
                    <a:lnTo>
                      <a:pt x="608" y="1293"/>
                    </a:lnTo>
                    <a:lnTo>
                      <a:pt x="617" y="1300"/>
                    </a:lnTo>
                    <a:lnTo>
                      <a:pt x="625" y="1318"/>
                    </a:lnTo>
                    <a:lnTo>
                      <a:pt x="628" y="1336"/>
                    </a:lnTo>
                    <a:lnTo>
                      <a:pt x="630" y="1345"/>
                    </a:lnTo>
                    <a:lnTo>
                      <a:pt x="637" y="1343"/>
                    </a:lnTo>
                    <a:lnTo>
                      <a:pt x="642" y="1338"/>
                    </a:lnTo>
                    <a:lnTo>
                      <a:pt x="648" y="1330"/>
                    </a:lnTo>
                    <a:lnTo>
                      <a:pt x="655" y="1325"/>
                    </a:lnTo>
                    <a:lnTo>
                      <a:pt x="669" y="1307"/>
                    </a:lnTo>
                    <a:lnTo>
                      <a:pt x="686" y="1293"/>
                    </a:lnTo>
                    <a:lnTo>
                      <a:pt x="705" y="1282"/>
                    </a:lnTo>
                    <a:lnTo>
                      <a:pt x="727" y="1275"/>
                    </a:lnTo>
                    <a:lnTo>
                      <a:pt x="748" y="1269"/>
                    </a:lnTo>
                    <a:lnTo>
                      <a:pt x="772" y="1264"/>
                    </a:lnTo>
                    <a:lnTo>
                      <a:pt x="793" y="1259"/>
                    </a:lnTo>
                    <a:lnTo>
                      <a:pt x="815" y="1255"/>
                    </a:lnTo>
                    <a:lnTo>
                      <a:pt x="827" y="1253"/>
                    </a:lnTo>
                    <a:lnTo>
                      <a:pt x="845" y="1251"/>
                    </a:lnTo>
                    <a:lnTo>
                      <a:pt x="867" y="1248"/>
                    </a:lnTo>
                    <a:lnTo>
                      <a:pt x="890" y="1244"/>
                    </a:lnTo>
                    <a:lnTo>
                      <a:pt x="914" y="1239"/>
                    </a:lnTo>
                    <a:lnTo>
                      <a:pt x="937" y="1232"/>
                    </a:lnTo>
                    <a:lnTo>
                      <a:pt x="957" y="1224"/>
                    </a:lnTo>
                    <a:lnTo>
                      <a:pt x="973" y="1217"/>
                    </a:lnTo>
                    <a:lnTo>
                      <a:pt x="984" y="1228"/>
                    </a:lnTo>
                    <a:lnTo>
                      <a:pt x="985" y="1239"/>
                    </a:lnTo>
                    <a:lnTo>
                      <a:pt x="985" y="1248"/>
                    </a:lnTo>
                    <a:lnTo>
                      <a:pt x="993" y="1253"/>
                    </a:lnTo>
                    <a:lnTo>
                      <a:pt x="1002" y="1257"/>
                    </a:lnTo>
                    <a:lnTo>
                      <a:pt x="1014" y="1259"/>
                    </a:lnTo>
                    <a:lnTo>
                      <a:pt x="1029" y="1260"/>
                    </a:lnTo>
                    <a:lnTo>
                      <a:pt x="1045" y="1260"/>
                    </a:lnTo>
                    <a:lnTo>
                      <a:pt x="1059" y="1260"/>
                    </a:lnTo>
                    <a:lnTo>
                      <a:pt x="1072" y="1259"/>
                    </a:lnTo>
                    <a:lnTo>
                      <a:pt x="1082" y="1255"/>
                    </a:lnTo>
                    <a:lnTo>
                      <a:pt x="1086" y="1250"/>
                    </a:lnTo>
                    <a:lnTo>
                      <a:pt x="1091" y="1237"/>
                    </a:lnTo>
                    <a:lnTo>
                      <a:pt x="1100" y="1228"/>
                    </a:lnTo>
                    <a:lnTo>
                      <a:pt x="1115" y="1221"/>
                    </a:lnTo>
                    <a:lnTo>
                      <a:pt x="1133" y="1215"/>
                    </a:lnTo>
                    <a:lnTo>
                      <a:pt x="1156" y="1212"/>
                    </a:lnTo>
                    <a:lnTo>
                      <a:pt x="1185" y="1210"/>
                    </a:lnTo>
                    <a:lnTo>
                      <a:pt x="1217" y="1210"/>
                    </a:lnTo>
                    <a:lnTo>
                      <a:pt x="1255" y="1210"/>
                    </a:lnTo>
                    <a:lnTo>
                      <a:pt x="1262" y="1210"/>
                    </a:lnTo>
                    <a:lnTo>
                      <a:pt x="1280" y="1210"/>
                    </a:lnTo>
                    <a:lnTo>
                      <a:pt x="1307" y="1210"/>
                    </a:lnTo>
                    <a:lnTo>
                      <a:pt x="1337" y="1212"/>
                    </a:lnTo>
                    <a:lnTo>
                      <a:pt x="1370" y="1215"/>
                    </a:lnTo>
                    <a:lnTo>
                      <a:pt x="1400" y="1219"/>
                    </a:lnTo>
                    <a:lnTo>
                      <a:pt x="1425" y="1226"/>
                    </a:lnTo>
                    <a:lnTo>
                      <a:pt x="1442" y="1235"/>
                    </a:lnTo>
                    <a:lnTo>
                      <a:pt x="1452" y="1246"/>
                    </a:lnTo>
                    <a:lnTo>
                      <a:pt x="1458" y="1262"/>
                    </a:lnTo>
                    <a:lnTo>
                      <a:pt x="1460" y="1280"/>
                    </a:lnTo>
                    <a:lnTo>
                      <a:pt x="1460" y="1298"/>
                    </a:lnTo>
                    <a:lnTo>
                      <a:pt x="1456" y="1300"/>
                    </a:lnTo>
                    <a:lnTo>
                      <a:pt x="1452" y="1302"/>
                    </a:lnTo>
                    <a:lnTo>
                      <a:pt x="1449" y="1302"/>
                    </a:lnTo>
                    <a:lnTo>
                      <a:pt x="1445" y="1300"/>
                    </a:lnTo>
                    <a:lnTo>
                      <a:pt x="1442" y="1285"/>
                    </a:lnTo>
                    <a:lnTo>
                      <a:pt x="1438" y="1269"/>
                    </a:lnTo>
                    <a:lnTo>
                      <a:pt x="1434" y="1257"/>
                    </a:lnTo>
                    <a:lnTo>
                      <a:pt x="1424" y="1250"/>
                    </a:lnTo>
                    <a:lnTo>
                      <a:pt x="1402" y="1246"/>
                    </a:lnTo>
                    <a:lnTo>
                      <a:pt x="1379" y="1244"/>
                    </a:lnTo>
                    <a:lnTo>
                      <a:pt x="1352" y="1241"/>
                    </a:lnTo>
                    <a:lnTo>
                      <a:pt x="1328" y="1239"/>
                    </a:lnTo>
                    <a:lnTo>
                      <a:pt x="1305" y="1237"/>
                    </a:lnTo>
                    <a:lnTo>
                      <a:pt x="1287" y="1237"/>
                    </a:lnTo>
                    <a:lnTo>
                      <a:pt x="1275" y="1235"/>
                    </a:lnTo>
                    <a:lnTo>
                      <a:pt x="1269" y="1235"/>
                    </a:lnTo>
                    <a:lnTo>
                      <a:pt x="1262" y="1235"/>
                    </a:lnTo>
                    <a:lnTo>
                      <a:pt x="1246" y="1235"/>
                    </a:lnTo>
                    <a:lnTo>
                      <a:pt x="1221" y="1235"/>
                    </a:lnTo>
                    <a:lnTo>
                      <a:pt x="1194" y="1237"/>
                    </a:lnTo>
                    <a:lnTo>
                      <a:pt x="1165" y="1239"/>
                    </a:lnTo>
                    <a:lnTo>
                      <a:pt x="1138" y="1244"/>
                    </a:lnTo>
                    <a:lnTo>
                      <a:pt x="1120" y="1251"/>
                    </a:lnTo>
                    <a:lnTo>
                      <a:pt x="1109" y="1260"/>
                    </a:lnTo>
                    <a:lnTo>
                      <a:pt x="1106" y="1311"/>
                    </a:lnTo>
                    <a:lnTo>
                      <a:pt x="1109" y="1361"/>
                    </a:lnTo>
                    <a:lnTo>
                      <a:pt x="1118" y="1409"/>
                    </a:lnTo>
                    <a:lnTo>
                      <a:pt x="1129" y="1458"/>
                    </a:lnTo>
                    <a:lnTo>
                      <a:pt x="1143" y="1490"/>
                    </a:lnTo>
                    <a:lnTo>
                      <a:pt x="1165" y="1514"/>
                    </a:lnTo>
                    <a:lnTo>
                      <a:pt x="1192" y="1530"/>
                    </a:lnTo>
                    <a:lnTo>
                      <a:pt x="1224" y="1539"/>
                    </a:lnTo>
                    <a:lnTo>
                      <a:pt x="1255" y="1542"/>
                    </a:lnTo>
                    <a:lnTo>
                      <a:pt x="1287" y="1544"/>
                    </a:lnTo>
                    <a:lnTo>
                      <a:pt x="1316" y="1544"/>
                    </a:lnTo>
                    <a:lnTo>
                      <a:pt x="1339" y="1542"/>
                    </a:lnTo>
                    <a:lnTo>
                      <a:pt x="1386" y="15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3" name="Freeform 109"/>
              <p:cNvSpPr>
                <a:spLocks/>
              </p:cNvSpPr>
              <p:nvPr/>
            </p:nvSpPr>
            <p:spPr bwMode="auto">
              <a:xfrm>
                <a:off x="3786" y="1694"/>
                <a:ext cx="1515" cy="1183"/>
              </a:xfrm>
              <a:custGeom>
                <a:avLst/>
                <a:gdLst>
                  <a:gd name="T0" fmla="*/ 2144 w 3029"/>
                  <a:gd name="T1" fmla="*/ 2182 h 2367"/>
                  <a:gd name="T2" fmla="*/ 1444 w 3029"/>
                  <a:gd name="T3" fmla="*/ 2238 h 2367"/>
                  <a:gd name="T4" fmla="*/ 0 w 3029"/>
                  <a:gd name="T5" fmla="*/ 2207 h 2367"/>
                  <a:gd name="T6" fmla="*/ 1031 w 3029"/>
                  <a:gd name="T7" fmla="*/ 2205 h 2367"/>
                  <a:gd name="T8" fmla="*/ 1909 w 3029"/>
                  <a:gd name="T9" fmla="*/ 2169 h 2367"/>
                  <a:gd name="T10" fmla="*/ 2315 w 3029"/>
                  <a:gd name="T11" fmla="*/ 2110 h 2367"/>
                  <a:gd name="T12" fmla="*/ 2308 w 3029"/>
                  <a:gd name="T13" fmla="*/ 1735 h 2367"/>
                  <a:gd name="T14" fmla="*/ 2448 w 3029"/>
                  <a:gd name="T15" fmla="*/ 1171 h 2367"/>
                  <a:gd name="T16" fmla="*/ 2527 w 3029"/>
                  <a:gd name="T17" fmla="*/ 991 h 2367"/>
                  <a:gd name="T18" fmla="*/ 2498 w 3029"/>
                  <a:gd name="T19" fmla="*/ 849 h 2367"/>
                  <a:gd name="T20" fmla="*/ 2306 w 3029"/>
                  <a:gd name="T21" fmla="*/ 797 h 2367"/>
                  <a:gd name="T22" fmla="*/ 2236 w 3029"/>
                  <a:gd name="T23" fmla="*/ 366 h 2367"/>
                  <a:gd name="T24" fmla="*/ 2273 w 3029"/>
                  <a:gd name="T25" fmla="*/ 235 h 2367"/>
                  <a:gd name="T26" fmla="*/ 2320 w 3029"/>
                  <a:gd name="T27" fmla="*/ 84 h 2367"/>
                  <a:gd name="T28" fmla="*/ 2532 w 3029"/>
                  <a:gd name="T29" fmla="*/ 34 h 2367"/>
                  <a:gd name="T30" fmla="*/ 2782 w 3029"/>
                  <a:gd name="T31" fmla="*/ 0 h 2367"/>
                  <a:gd name="T32" fmla="*/ 3019 w 3029"/>
                  <a:gd name="T33" fmla="*/ 165 h 2367"/>
                  <a:gd name="T34" fmla="*/ 2719 w 3029"/>
                  <a:gd name="T35" fmla="*/ 47 h 2367"/>
                  <a:gd name="T36" fmla="*/ 2424 w 3029"/>
                  <a:gd name="T37" fmla="*/ 72 h 2367"/>
                  <a:gd name="T38" fmla="*/ 2302 w 3029"/>
                  <a:gd name="T39" fmla="*/ 120 h 2367"/>
                  <a:gd name="T40" fmla="*/ 2372 w 3029"/>
                  <a:gd name="T41" fmla="*/ 178 h 2367"/>
                  <a:gd name="T42" fmla="*/ 2306 w 3029"/>
                  <a:gd name="T43" fmla="*/ 300 h 2367"/>
                  <a:gd name="T44" fmla="*/ 2433 w 3029"/>
                  <a:gd name="T45" fmla="*/ 356 h 2367"/>
                  <a:gd name="T46" fmla="*/ 2295 w 3029"/>
                  <a:gd name="T47" fmla="*/ 528 h 2367"/>
                  <a:gd name="T48" fmla="*/ 2480 w 3029"/>
                  <a:gd name="T49" fmla="*/ 801 h 2367"/>
                  <a:gd name="T50" fmla="*/ 2609 w 3029"/>
                  <a:gd name="T51" fmla="*/ 855 h 2367"/>
                  <a:gd name="T52" fmla="*/ 2721 w 3029"/>
                  <a:gd name="T53" fmla="*/ 717 h 2367"/>
                  <a:gd name="T54" fmla="*/ 2649 w 3029"/>
                  <a:gd name="T55" fmla="*/ 616 h 2367"/>
                  <a:gd name="T56" fmla="*/ 2588 w 3029"/>
                  <a:gd name="T57" fmla="*/ 724 h 2367"/>
                  <a:gd name="T58" fmla="*/ 2609 w 3029"/>
                  <a:gd name="T59" fmla="*/ 625 h 2367"/>
                  <a:gd name="T60" fmla="*/ 2602 w 3029"/>
                  <a:gd name="T61" fmla="*/ 445 h 2367"/>
                  <a:gd name="T62" fmla="*/ 2530 w 3029"/>
                  <a:gd name="T63" fmla="*/ 460 h 2367"/>
                  <a:gd name="T64" fmla="*/ 2446 w 3029"/>
                  <a:gd name="T65" fmla="*/ 314 h 2367"/>
                  <a:gd name="T66" fmla="*/ 2469 w 3029"/>
                  <a:gd name="T67" fmla="*/ 287 h 2367"/>
                  <a:gd name="T68" fmla="*/ 2559 w 3029"/>
                  <a:gd name="T69" fmla="*/ 438 h 2367"/>
                  <a:gd name="T70" fmla="*/ 2665 w 3029"/>
                  <a:gd name="T71" fmla="*/ 444 h 2367"/>
                  <a:gd name="T72" fmla="*/ 2688 w 3029"/>
                  <a:gd name="T73" fmla="*/ 605 h 2367"/>
                  <a:gd name="T74" fmla="*/ 2778 w 3029"/>
                  <a:gd name="T75" fmla="*/ 720 h 2367"/>
                  <a:gd name="T76" fmla="*/ 2909 w 3029"/>
                  <a:gd name="T77" fmla="*/ 726 h 2367"/>
                  <a:gd name="T78" fmla="*/ 2660 w 3029"/>
                  <a:gd name="T79" fmla="*/ 860 h 2367"/>
                  <a:gd name="T80" fmla="*/ 2589 w 3029"/>
                  <a:gd name="T81" fmla="*/ 984 h 2367"/>
                  <a:gd name="T82" fmla="*/ 2837 w 3029"/>
                  <a:gd name="T83" fmla="*/ 806 h 2367"/>
                  <a:gd name="T84" fmla="*/ 2844 w 3029"/>
                  <a:gd name="T85" fmla="*/ 828 h 2367"/>
                  <a:gd name="T86" fmla="*/ 2550 w 3029"/>
                  <a:gd name="T87" fmla="*/ 1088 h 2367"/>
                  <a:gd name="T88" fmla="*/ 2426 w 3029"/>
                  <a:gd name="T89" fmla="*/ 1476 h 2367"/>
                  <a:gd name="T90" fmla="*/ 2352 w 3029"/>
                  <a:gd name="T91" fmla="*/ 2062 h 2367"/>
                  <a:gd name="T92" fmla="*/ 2606 w 3029"/>
                  <a:gd name="T93" fmla="*/ 2130 h 2367"/>
                  <a:gd name="T94" fmla="*/ 2764 w 3029"/>
                  <a:gd name="T95" fmla="*/ 1963 h 2367"/>
                  <a:gd name="T96" fmla="*/ 2940 w 3029"/>
                  <a:gd name="T97" fmla="*/ 1483 h 2367"/>
                  <a:gd name="T98" fmla="*/ 2959 w 3029"/>
                  <a:gd name="T99" fmla="*/ 1595 h 2367"/>
                  <a:gd name="T100" fmla="*/ 2800 w 3029"/>
                  <a:gd name="T101" fmla="*/ 1974 h 2367"/>
                  <a:gd name="T102" fmla="*/ 2719 w 3029"/>
                  <a:gd name="T103" fmla="*/ 2169 h 2367"/>
                  <a:gd name="T104" fmla="*/ 2832 w 3029"/>
                  <a:gd name="T105" fmla="*/ 2315 h 2367"/>
                  <a:gd name="T106" fmla="*/ 2771 w 3029"/>
                  <a:gd name="T107" fmla="*/ 2342 h 2367"/>
                  <a:gd name="T108" fmla="*/ 2663 w 3029"/>
                  <a:gd name="T109" fmla="*/ 2187 h 2367"/>
                  <a:gd name="T110" fmla="*/ 2606 w 3029"/>
                  <a:gd name="T111" fmla="*/ 2252 h 2367"/>
                  <a:gd name="T112" fmla="*/ 2561 w 3029"/>
                  <a:gd name="T113" fmla="*/ 2263 h 2367"/>
                  <a:gd name="T114" fmla="*/ 2437 w 3029"/>
                  <a:gd name="T115" fmla="*/ 2203 h 2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29" h="2367">
                    <a:moveTo>
                      <a:pt x="2336" y="2139"/>
                    </a:moveTo>
                    <a:lnTo>
                      <a:pt x="2331" y="2141"/>
                    </a:lnTo>
                    <a:lnTo>
                      <a:pt x="2324" y="2142"/>
                    </a:lnTo>
                    <a:lnTo>
                      <a:pt x="2313" y="2146"/>
                    </a:lnTo>
                    <a:lnTo>
                      <a:pt x="2299" y="2150"/>
                    </a:lnTo>
                    <a:lnTo>
                      <a:pt x="2282" y="2155"/>
                    </a:lnTo>
                    <a:lnTo>
                      <a:pt x="2261" y="2159"/>
                    </a:lnTo>
                    <a:lnTo>
                      <a:pt x="2238" y="2164"/>
                    </a:lnTo>
                    <a:lnTo>
                      <a:pt x="2211" y="2169"/>
                    </a:lnTo>
                    <a:lnTo>
                      <a:pt x="2180" y="2177"/>
                    </a:lnTo>
                    <a:lnTo>
                      <a:pt x="2144" y="2182"/>
                    </a:lnTo>
                    <a:lnTo>
                      <a:pt x="2106" y="2187"/>
                    </a:lnTo>
                    <a:lnTo>
                      <a:pt x="2062" y="2194"/>
                    </a:lnTo>
                    <a:lnTo>
                      <a:pt x="2015" y="2200"/>
                    </a:lnTo>
                    <a:lnTo>
                      <a:pt x="1961" y="2205"/>
                    </a:lnTo>
                    <a:lnTo>
                      <a:pt x="1904" y="2211"/>
                    </a:lnTo>
                    <a:lnTo>
                      <a:pt x="1841" y="2216"/>
                    </a:lnTo>
                    <a:lnTo>
                      <a:pt x="1772" y="2221"/>
                    </a:lnTo>
                    <a:lnTo>
                      <a:pt x="1699" y="2227"/>
                    </a:lnTo>
                    <a:lnTo>
                      <a:pt x="1620" y="2230"/>
                    </a:lnTo>
                    <a:lnTo>
                      <a:pt x="1535" y="2234"/>
                    </a:lnTo>
                    <a:lnTo>
                      <a:pt x="1444" y="2238"/>
                    </a:lnTo>
                    <a:lnTo>
                      <a:pt x="1347" y="2239"/>
                    </a:lnTo>
                    <a:lnTo>
                      <a:pt x="1244" y="2241"/>
                    </a:lnTo>
                    <a:lnTo>
                      <a:pt x="1135" y="2241"/>
                    </a:lnTo>
                    <a:lnTo>
                      <a:pt x="1018" y="2241"/>
                    </a:lnTo>
                    <a:lnTo>
                      <a:pt x="894" y="2239"/>
                    </a:lnTo>
                    <a:lnTo>
                      <a:pt x="765" y="2238"/>
                    </a:lnTo>
                    <a:lnTo>
                      <a:pt x="627" y="2234"/>
                    </a:lnTo>
                    <a:lnTo>
                      <a:pt x="481" y="2229"/>
                    </a:lnTo>
                    <a:lnTo>
                      <a:pt x="329" y="2223"/>
                    </a:lnTo>
                    <a:lnTo>
                      <a:pt x="169" y="2216"/>
                    </a:lnTo>
                    <a:lnTo>
                      <a:pt x="0" y="2207"/>
                    </a:lnTo>
                    <a:lnTo>
                      <a:pt x="0" y="2162"/>
                    </a:lnTo>
                    <a:lnTo>
                      <a:pt x="108" y="2171"/>
                    </a:lnTo>
                    <a:lnTo>
                      <a:pt x="215" y="2180"/>
                    </a:lnTo>
                    <a:lnTo>
                      <a:pt x="323" y="2185"/>
                    </a:lnTo>
                    <a:lnTo>
                      <a:pt x="427" y="2191"/>
                    </a:lnTo>
                    <a:lnTo>
                      <a:pt x="533" y="2196"/>
                    </a:lnTo>
                    <a:lnTo>
                      <a:pt x="636" y="2200"/>
                    </a:lnTo>
                    <a:lnTo>
                      <a:pt x="736" y="2203"/>
                    </a:lnTo>
                    <a:lnTo>
                      <a:pt x="837" y="2205"/>
                    </a:lnTo>
                    <a:lnTo>
                      <a:pt x="936" y="2205"/>
                    </a:lnTo>
                    <a:lnTo>
                      <a:pt x="1031" y="2205"/>
                    </a:lnTo>
                    <a:lnTo>
                      <a:pt x="1124" y="2205"/>
                    </a:lnTo>
                    <a:lnTo>
                      <a:pt x="1216" y="2203"/>
                    </a:lnTo>
                    <a:lnTo>
                      <a:pt x="1306" y="2202"/>
                    </a:lnTo>
                    <a:lnTo>
                      <a:pt x="1392" y="2200"/>
                    </a:lnTo>
                    <a:lnTo>
                      <a:pt x="1476" y="2196"/>
                    </a:lnTo>
                    <a:lnTo>
                      <a:pt x="1557" y="2193"/>
                    </a:lnTo>
                    <a:lnTo>
                      <a:pt x="1634" y="2189"/>
                    </a:lnTo>
                    <a:lnTo>
                      <a:pt x="1708" y="2184"/>
                    </a:lnTo>
                    <a:lnTo>
                      <a:pt x="1778" y="2180"/>
                    </a:lnTo>
                    <a:lnTo>
                      <a:pt x="1846" y="2175"/>
                    </a:lnTo>
                    <a:lnTo>
                      <a:pt x="1909" y="2169"/>
                    </a:lnTo>
                    <a:lnTo>
                      <a:pt x="1968" y="2164"/>
                    </a:lnTo>
                    <a:lnTo>
                      <a:pt x="2024" y="2159"/>
                    </a:lnTo>
                    <a:lnTo>
                      <a:pt x="2076" y="2153"/>
                    </a:lnTo>
                    <a:lnTo>
                      <a:pt x="2123" y="2146"/>
                    </a:lnTo>
                    <a:lnTo>
                      <a:pt x="2166" y="2141"/>
                    </a:lnTo>
                    <a:lnTo>
                      <a:pt x="2203" y="2135"/>
                    </a:lnTo>
                    <a:lnTo>
                      <a:pt x="2236" y="2130"/>
                    </a:lnTo>
                    <a:lnTo>
                      <a:pt x="2263" y="2124"/>
                    </a:lnTo>
                    <a:lnTo>
                      <a:pt x="2286" y="2119"/>
                    </a:lnTo>
                    <a:lnTo>
                      <a:pt x="2302" y="2115"/>
                    </a:lnTo>
                    <a:lnTo>
                      <a:pt x="2315" y="2110"/>
                    </a:lnTo>
                    <a:lnTo>
                      <a:pt x="2311" y="2101"/>
                    </a:lnTo>
                    <a:lnTo>
                      <a:pt x="2306" y="2094"/>
                    </a:lnTo>
                    <a:lnTo>
                      <a:pt x="2300" y="2087"/>
                    </a:lnTo>
                    <a:lnTo>
                      <a:pt x="2297" y="2078"/>
                    </a:lnTo>
                    <a:lnTo>
                      <a:pt x="2279" y="2015"/>
                    </a:lnTo>
                    <a:lnTo>
                      <a:pt x="2272" y="1948"/>
                    </a:lnTo>
                    <a:lnTo>
                      <a:pt x="2272" y="1882"/>
                    </a:lnTo>
                    <a:lnTo>
                      <a:pt x="2281" y="1816"/>
                    </a:lnTo>
                    <a:lnTo>
                      <a:pt x="2284" y="1805"/>
                    </a:lnTo>
                    <a:lnTo>
                      <a:pt x="2293" y="1776"/>
                    </a:lnTo>
                    <a:lnTo>
                      <a:pt x="2308" y="1735"/>
                    </a:lnTo>
                    <a:lnTo>
                      <a:pt x="2322" y="1683"/>
                    </a:lnTo>
                    <a:lnTo>
                      <a:pt x="2340" y="1629"/>
                    </a:lnTo>
                    <a:lnTo>
                      <a:pt x="2356" y="1573"/>
                    </a:lnTo>
                    <a:lnTo>
                      <a:pt x="2369" y="1525"/>
                    </a:lnTo>
                    <a:lnTo>
                      <a:pt x="2379" y="1485"/>
                    </a:lnTo>
                    <a:lnTo>
                      <a:pt x="2399" y="1419"/>
                    </a:lnTo>
                    <a:lnTo>
                      <a:pt x="2406" y="1347"/>
                    </a:lnTo>
                    <a:lnTo>
                      <a:pt x="2414" y="1275"/>
                    </a:lnTo>
                    <a:lnTo>
                      <a:pt x="2431" y="1209"/>
                    </a:lnTo>
                    <a:lnTo>
                      <a:pt x="2439" y="1191"/>
                    </a:lnTo>
                    <a:lnTo>
                      <a:pt x="2448" y="1171"/>
                    </a:lnTo>
                    <a:lnTo>
                      <a:pt x="2455" y="1153"/>
                    </a:lnTo>
                    <a:lnTo>
                      <a:pt x="2464" y="1133"/>
                    </a:lnTo>
                    <a:lnTo>
                      <a:pt x="2475" y="1115"/>
                    </a:lnTo>
                    <a:lnTo>
                      <a:pt x="2485" y="1099"/>
                    </a:lnTo>
                    <a:lnTo>
                      <a:pt x="2498" y="1083"/>
                    </a:lnTo>
                    <a:lnTo>
                      <a:pt x="2512" y="1069"/>
                    </a:lnTo>
                    <a:lnTo>
                      <a:pt x="2519" y="1058"/>
                    </a:lnTo>
                    <a:lnTo>
                      <a:pt x="2528" y="1049"/>
                    </a:lnTo>
                    <a:lnTo>
                      <a:pt x="2534" y="1038"/>
                    </a:lnTo>
                    <a:lnTo>
                      <a:pt x="2532" y="1024"/>
                    </a:lnTo>
                    <a:lnTo>
                      <a:pt x="2527" y="991"/>
                    </a:lnTo>
                    <a:lnTo>
                      <a:pt x="2527" y="957"/>
                    </a:lnTo>
                    <a:lnTo>
                      <a:pt x="2536" y="925"/>
                    </a:lnTo>
                    <a:lnTo>
                      <a:pt x="2552" y="898"/>
                    </a:lnTo>
                    <a:lnTo>
                      <a:pt x="2546" y="891"/>
                    </a:lnTo>
                    <a:lnTo>
                      <a:pt x="2539" y="885"/>
                    </a:lnTo>
                    <a:lnTo>
                      <a:pt x="2532" y="878"/>
                    </a:lnTo>
                    <a:lnTo>
                      <a:pt x="2525" y="873"/>
                    </a:lnTo>
                    <a:lnTo>
                      <a:pt x="2518" y="867"/>
                    </a:lnTo>
                    <a:lnTo>
                      <a:pt x="2510" y="862"/>
                    </a:lnTo>
                    <a:lnTo>
                      <a:pt x="2505" y="857"/>
                    </a:lnTo>
                    <a:lnTo>
                      <a:pt x="2498" y="849"/>
                    </a:lnTo>
                    <a:lnTo>
                      <a:pt x="2484" y="844"/>
                    </a:lnTo>
                    <a:lnTo>
                      <a:pt x="2469" y="839"/>
                    </a:lnTo>
                    <a:lnTo>
                      <a:pt x="2455" y="837"/>
                    </a:lnTo>
                    <a:lnTo>
                      <a:pt x="2439" y="833"/>
                    </a:lnTo>
                    <a:lnTo>
                      <a:pt x="2424" y="832"/>
                    </a:lnTo>
                    <a:lnTo>
                      <a:pt x="2406" y="830"/>
                    </a:lnTo>
                    <a:lnTo>
                      <a:pt x="2388" y="826"/>
                    </a:lnTo>
                    <a:lnTo>
                      <a:pt x="2369" y="823"/>
                    </a:lnTo>
                    <a:lnTo>
                      <a:pt x="2343" y="815"/>
                    </a:lnTo>
                    <a:lnTo>
                      <a:pt x="2322" y="806"/>
                    </a:lnTo>
                    <a:lnTo>
                      <a:pt x="2306" y="797"/>
                    </a:lnTo>
                    <a:lnTo>
                      <a:pt x="2293" y="785"/>
                    </a:lnTo>
                    <a:lnTo>
                      <a:pt x="2284" y="772"/>
                    </a:lnTo>
                    <a:lnTo>
                      <a:pt x="2277" y="756"/>
                    </a:lnTo>
                    <a:lnTo>
                      <a:pt x="2270" y="736"/>
                    </a:lnTo>
                    <a:lnTo>
                      <a:pt x="2264" y="715"/>
                    </a:lnTo>
                    <a:lnTo>
                      <a:pt x="2257" y="647"/>
                    </a:lnTo>
                    <a:lnTo>
                      <a:pt x="2257" y="557"/>
                    </a:lnTo>
                    <a:lnTo>
                      <a:pt x="2261" y="474"/>
                    </a:lnTo>
                    <a:lnTo>
                      <a:pt x="2268" y="426"/>
                    </a:lnTo>
                    <a:lnTo>
                      <a:pt x="2230" y="418"/>
                    </a:lnTo>
                    <a:lnTo>
                      <a:pt x="2236" y="366"/>
                    </a:lnTo>
                    <a:lnTo>
                      <a:pt x="2246" y="366"/>
                    </a:lnTo>
                    <a:lnTo>
                      <a:pt x="2259" y="366"/>
                    </a:lnTo>
                    <a:lnTo>
                      <a:pt x="2270" y="370"/>
                    </a:lnTo>
                    <a:lnTo>
                      <a:pt x="2281" y="374"/>
                    </a:lnTo>
                    <a:lnTo>
                      <a:pt x="2284" y="365"/>
                    </a:lnTo>
                    <a:lnTo>
                      <a:pt x="2286" y="343"/>
                    </a:lnTo>
                    <a:lnTo>
                      <a:pt x="2284" y="322"/>
                    </a:lnTo>
                    <a:lnTo>
                      <a:pt x="2279" y="307"/>
                    </a:lnTo>
                    <a:lnTo>
                      <a:pt x="2272" y="284"/>
                    </a:lnTo>
                    <a:lnTo>
                      <a:pt x="2270" y="260"/>
                    </a:lnTo>
                    <a:lnTo>
                      <a:pt x="2273" y="235"/>
                    </a:lnTo>
                    <a:lnTo>
                      <a:pt x="2282" y="214"/>
                    </a:lnTo>
                    <a:lnTo>
                      <a:pt x="2266" y="201"/>
                    </a:lnTo>
                    <a:lnTo>
                      <a:pt x="2254" y="185"/>
                    </a:lnTo>
                    <a:lnTo>
                      <a:pt x="2243" y="167"/>
                    </a:lnTo>
                    <a:lnTo>
                      <a:pt x="2241" y="147"/>
                    </a:lnTo>
                    <a:lnTo>
                      <a:pt x="2246" y="124"/>
                    </a:lnTo>
                    <a:lnTo>
                      <a:pt x="2259" y="110"/>
                    </a:lnTo>
                    <a:lnTo>
                      <a:pt x="2273" y="99"/>
                    </a:lnTo>
                    <a:lnTo>
                      <a:pt x="2290" y="92"/>
                    </a:lnTo>
                    <a:lnTo>
                      <a:pt x="2306" y="88"/>
                    </a:lnTo>
                    <a:lnTo>
                      <a:pt x="2320" y="84"/>
                    </a:lnTo>
                    <a:lnTo>
                      <a:pt x="2331" y="81"/>
                    </a:lnTo>
                    <a:lnTo>
                      <a:pt x="2336" y="76"/>
                    </a:lnTo>
                    <a:lnTo>
                      <a:pt x="2349" y="52"/>
                    </a:lnTo>
                    <a:lnTo>
                      <a:pt x="2369" y="36"/>
                    </a:lnTo>
                    <a:lnTo>
                      <a:pt x="2394" y="25"/>
                    </a:lnTo>
                    <a:lnTo>
                      <a:pt x="2421" y="22"/>
                    </a:lnTo>
                    <a:lnTo>
                      <a:pt x="2449" y="22"/>
                    </a:lnTo>
                    <a:lnTo>
                      <a:pt x="2476" y="23"/>
                    </a:lnTo>
                    <a:lnTo>
                      <a:pt x="2500" y="29"/>
                    </a:lnTo>
                    <a:lnTo>
                      <a:pt x="2516" y="32"/>
                    </a:lnTo>
                    <a:lnTo>
                      <a:pt x="2532" y="34"/>
                    </a:lnTo>
                    <a:lnTo>
                      <a:pt x="2554" y="32"/>
                    </a:lnTo>
                    <a:lnTo>
                      <a:pt x="2579" y="29"/>
                    </a:lnTo>
                    <a:lnTo>
                      <a:pt x="2604" y="22"/>
                    </a:lnTo>
                    <a:lnTo>
                      <a:pt x="2633" y="16"/>
                    </a:lnTo>
                    <a:lnTo>
                      <a:pt x="2660" y="9"/>
                    </a:lnTo>
                    <a:lnTo>
                      <a:pt x="2688" y="5"/>
                    </a:lnTo>
                    <a:lnTo>
                      <a:pt x="2715" y="2"/>
                    </a:lnTo>
                    <a:lnTo>
                      <a:pt x="2739" y="0"/>
                    </a:lnTo>
                    <a:lnTo>
                      <a:pt x="2755" y="0"/>
                    </a:lnTo>
                    <a:lnTo>
                      <a:pt x="2769" y="0"/>
                    </a:lnTo>
                    <a:lnTo>
                      <a:pt x="2782" y="0"/>
                    </a:lnTo>
                    <a:lnTo>
                      <a:pt x="2796" y="2"/>
                    </a:lnTo>
                    <a:lnTo>
                      <a:pt x="2810" y="5"/>
                    </a:lnTo>
                    <a:lnTo>
                      <a:pt x="2828" y="13"/>
                    </a:lnTo>
                    <a:lnTo>
                      <a:pt x="2853" y="22"/>
                    </a:lnTo>
                    <a:lnTo>
                      <a:pt x="2882" y="34"/>
                    </a:lnTo>
                    <a:lnTo>
                      <a:pt x="2909" y="52"/>
                    </a:lnTo>
                    <a:lnTo>
                      <a:pt x="2936" y="72"/>
                    </a:lnTo>
                    <a:lnTo>
                      <a:pt x="2961" y="93"/>
                    </a:lnTo>
                    <a:lnTo>
                      <a:pt x="2985" y="117"/>
                    </a:lnTo>
                    <a:lnTo>
                      <a:pt x="3004" y="140"/>
                    </a:lnTo>
                    <a:lnTo>
                      <a:pt x="3019" y="165"/>
                    </a:lnTo>
                    <a:lnTo>
                      <a:pt x="3029" y="189"/>
                    </a:lnTo>
                    <a:lnTo>
                      <a:pt x="3020" y="185"/>
                    </a:lnTo>
                    <a:lnTo>
                      <a:pt x="3001" y="172"/>
                    </a:lnTo>
                    <a:lnTo>
                      <a:pt x="2972" y="151"/>
                    </a:lnTo>
                    <a:lnTo>
                      <a:pt x="2936" y="126"/>
                    </a:lnTo>
                    <a:lnTo>
                      <a:pt x="2898" y="99"/>
                    </a:lnTo>
                    <a:lnTo>
                      <a:pt x="2859" y="76"/>
                    </a:lnTo>
                    <a:lnTo>
                      <a:pt x="2821" y="58"/>
                    </a:lnTo>
                    <a:lnTo>
                      <a:pt x="2789" y="49"/>
                    </a:lnTo>
                    <a:lnTo>
                      <a:pt x="2756" y="47"/>
                    </a:lnTo>
                    <a:lnTo>
                      <a:pt x="2719" y="47"/>
                    </a:lnTo>
                    <a:lnTo>
                      <a:pt x="2679" y="49"/>
                    </a:lnTo>
                    <a:lnTo>
                      <a:pt x="2638" y="52"/>
                    </a:lnTo>
                    <a:lnTo>
                      <a:pt x="2600" y="58"/>
                    </a:lnTo>
                    <a:lnTo>
                      <a:pt x="2566" y="65"/>
                    </a:lnTo>
                    <a:lnTo>
                      <a:pt x="2537" y="72"/>
                    </a:lnTo>
                    <a:lnTo>
                      <a:pt x="2518" y="79"/>
                    </a:lnTo>
                    <a:lnTo>
                      <a:pt x="2509" y="79"/>
                    </a:lnTo>
                    <a:lnTo>
                      <a:pt x="2494" y="79"/>
                    </a:lnTo>
                    <a:lnTo>
                      <a:pt x="2473" y="76"/>
                    </a:lnTo>
                    <a:lnTo>
                      <a:pt x="2448" y="74"/>
                    </a:lnTo>
                    <a:lnTo>
                      <a:pt x="2424" y="72"/>
                    </a:lnTo>
                    <a:lnTo>
                      <a:pt x="2401" y="70"/>
                    </a:lnTo>
                    <a:lnTo>
                      <a:pt x="2383" y="74"/>
                    </a:lnTo>
                    <a:lnTo>
                      <a:pt x="2372" y="79"/>
                    </a:lnTo>
                    <a:lnTo>
                      <a:pt x="2367" y="88"/>
                    </a:lnTo>
                    <a:lnTo>
                      <a:pt x="2369" y="97"/>
                    </a:lnTo>
                    <a:lnTo>
                      <a:pt x="2370" y="106"/>
                    </a:lnTo>
                    <a:lnTo>
                      <a:pt x="2361" y="110"/>
                    </a:lnTo>
                    <a:lnTo>
                      <a:pt x="2352" y="110"/>
                    </a:lnTo>
                    <a:lnTo>
                      <a:pt x="2336" y="111"/>
                    </a:lnTo>
                    <a:lnTo>
                      <a:pt x="2318" y="115"/>
                    </a:lnTo>
                    <a:lnTo>
                      <a:pt x="2302" y="120"/>
                    </a:lnTo>
                    <a:lnTo>
                      <a:pt x="2291" y="129"/>
                    </a:lnTo>
                    <a:lnTo>
                      <a:pt x="2286" y="144"/>
                    </a:lnTo>
                    <a:lnTo>
                      <a:pt x="2293" y="160"/>
                    </a:lnTo>
                    <a:lnTo>
                      <a:pt x="2313" y="183"/>
                    </a:lnTo>
                    <a:lnTo>
                      <a:pt x="2318" y="185"/>
                    </a:lnTo>
                    <a:lnTo>
                      <a:pt x="2326" y="185"/>
                    </a:lnTo>
                    <a:lnTo>
                      <a:pt x="2334" y="183"/>
                    </a:lnTo>
                    <a:lnTo>
                      <a:pt x="2343" y="181"/>
                    </a:lnTo>
                    <a:lnTo>
                      <a:pt x="2354" y="180"/>
                    </a:lnTo>
                    <a:lnTo>
                      <a:pt x="2363" y="178"/>
                    </a:lnTo>
                    <a:lnTo>
                      <a:pt x="2372" y="178"/>
                    </a:lnTo>
                    <a:lnTo>
                      <a:pt x="2379" y="178"/>
                    </a:lnTo>
                    <a:lnTo>
                      <a:pt x="2378" y="181"/>
                    </a:lnTo>
                    <a:lnTo>
                      <a:pt x="2370" y="189"/>
                    </a:lnTo>
                    <a:lnTo>
                      <a:pt x="2360" y="198"/>
                    </a:lnTo>
                    <a:lnTo>
                      <a:pt x="2347" y="208"/>
                    </a:lnTo>
                    <a:lnTo>
                      <a:pt x="2333" y="223"/>
                    </a:lnTo>
                    <a:lnTo>
                      <a:pt x="2320" y="235"/>
                    </a:lnTo>
                    <a:lnTo>
                      <a:pt x="2309" y="248"/>
                    </a:lnTo>
                    <a:lnTo>
                      <a:pt x="2302" y="260"/>
                    </a:lnTo>
                    <a:lnTo>
                      <a:pt x="2302" y="280"/>
                    </a:lnTo>
                    <a:lnTo>
                      <a:pt x="2306" y="300"/>
                    </a:lnTo>
                    <a:lnTo>
                      <a:pt x="2318" y="316"/>
                    </a:lnTo>
                    <a:lnTo>
                      <a:pt x="2338" y="329"/>
                    </a:lnTo>
                    <a:lnTo>
                      <a:pt x="2352" y="332"/>
                    </a:lnTo>
                    <a:lnTo>
                      <a:pt x="2370" y="336"/>
                    </a:lnTo>
                    <a:lnTo>
                      <a:pt x="2390" y="338"/>
                    </a:lnTo>
                    <a:lnTo>
                      <a:pt x="2408" y="339"/>
                    </a:lnTo>
                    <a:lnTo>
                      <a:pt x="2424" y="339"/>
                    </a:lnTo>
                    <a:lnTo>
                      <a:pt x="2439" y="341"/>
                    </a:lnTo>
                    <a:lnTo>
                      <a:pt x="2446" y="341"/>
                    </a:lnTo>
                    <a:lnTo>
                      <a:pt x="2448" y="343"/>
                    </a:lnTo>
                    <a:lnTo>
                      <a:pt x="2433" y="356"/>
                    </a:lnTo>
                    <a:lnTo>
                      <a:pt x="2419" y="363"/>
                    </a:lnTo>
                    <a:lnTo>
                      <a:pt x="2405" y="366"/>
                    </a:lnTo>
                    <a:lnTo>
                      <a:pt x="2388" y="368"/>
                    </a:lnTo>
                    <a:lnTo>
                      <a:pt x="2370" y="366"/>
                    </a:lnTo>
                    <a:lnTo>
                      <a:pt x="2354" y="361"/>
                    </a:lnTo>
                    <a:lnTo>
                      <a:pt x="2338" y="356"/>
                    </a:lnTo>
                    <a:lnTo>
                      <a:pt x="2322" y="347"/>
                    </a:lnTo>
                    <a:lnTo>
                      <a:pt x="2315" y="370"/>
                    </a:lnTo>
                    <a:lnTo>
                      <a:pt x="2306" y="411"/>
                    </a:lnTo>
                    <a:lnTo>
                      <a:pt x="2299" y="467"/>
                    </a:lnTo>
                    <a:lnTo>
                      <a:pt x="2295" y="528"/>
                    </a:lnTo>
                    <a:lnTo>
                      <a:pt x="2293" y="591"/>
                    </a:lnTo>
                    <a:lnTo>
                      <a:pt x="2297" y="652"/>
                    </a:lnTo>
                    <a:lnTo>
                      <a:pt x="2306" y="702"/>
                    </a:lnTo>
                    <a:lnTo>
                      <a:pt x="2322" y="738"/>
                    </a:lnTo>
                    <a:lnTo>
                      <a:pt x="2342" y="758"/>
                    </a:lnTo>
                    <a:lnTo>
                      <a:pt x="2365" y="770"/>
                    </a:lnTo>
                    <a:lnTo>
                      <a:pt x="2388" y="778"/>
                    </a:lnTo>
                    <a:lnTo>
                      <a:pt x="2414" y="781"/>
                    </a:lnTo>
                    <a:lnTo>
                      <a:pt x="2437" y="785"/>
                    </a:lnTo>
                    <a:lnTo>
                      <a:pt x="2460" y="790"/>
                    </a:lnTo>
                    <a:lnTo>
                      <a:pt x="2480" y="801"/>
                    </a:lnTo>
                    <a:lnTo>
                      <a:pt x="2498" y="815"/>
                    </a:lnTo>
                    <a:lnTo>
                      <a:pt x="2507" y="823"/>
                    </a:lnTo>
                    <a:lnTo>
                      <a:pt x="2516" y="830"/>
                    </a:lnTo>
                    <a:lnTo>
                      <a:pt x="2525" y="837"/>
                    </a:lnTo>
                    <a:lnTo>
                      <a:pt x="2536" y="844"/>
                    </a:lnTo>
                    <a:lnTo>
                      <a:pt x="2545" y="849"/>
                    </a:lnTo>
                    <a:lnTo>
                      <a:pt x="2555" y="857"/>
                    </a:lnTo>
                    <a:lnTo>
                      <a:pt x="2566" y="862"/>
                    </a:lnTo>
                    <a:lnTo>
                      <a:pt x="2577" y="867"/>
                    </a:lnTo>
                    <a:lnTo>
                      <a:pt x="2589" y="864"/>
                    </a:lnTo>
                    <a:lnTo>
                      <a:pt x="2609" y="855"/>
                    </a:lnTo>
                    <a:lnTo>
                      <a:pt x="2634" y="842"/>
                    </a:lnTo>
                    <a:lnTo>
                      <a:pt x="2663" y="828"/>
                    </a:lnTo>
                    <a:lnTo>
                      <a:pt x="2692" y="812"/>
                    </a:lnTo>
                    <a:lnTo>
                      <a:pt x="2721" y="797"/>
                    </a:lnTo>
                    <a:lnTo>
                      <a:pt x="2744" y="785"/>
                    </a:lnTo>
                    <a:lnTo>
                      <a:pt x="2762" y="776"/>
                    </a:lnTo>
                    <a:lnTo>
                      <a:pt x="2756" y="772"/>
                    </a:lnTo>
                    <a:lnTo>
                      <a:pt x="2749" y="763"/>
                    </a:lnTo>
                    <a:lnTo>
                      <a:pt x="2740" y="749"/>
                    </a:lnTo>
                    <a:lnTo>
                      <a:pt x="2731" y="735"/>
                    </a:lnTo>
                    <a:lnTo>
                      <a:pt x="2721" y="717"/>
                    </a:lnTo>
                    <a:lnTo>
                      <a:pt x="2713" y="699"/>
                    </a:lnTo>
                    <a:lnTo>
                      <a:pt x="2708" y="682"/>
                    </a:lnTo>
                    <a:lnTo>
                      <a:pt x="2706" y="666"/>
                    </a:lnTo>
                    <a:lnTo>
                      <a:pt x="2701" y="657"/>
                    </a:lnTo>
                    <a:lnTo>
                      <a:pt x="2695" y="650"/>
                    </a:lnTo>
                    <a:lnTo>
                      <a:pt x="2690" y="641"/>
                    </a:lnTo>
                    <a:lnTo>
                      <a:pt x="2683" y="634"/>
                    </a:lnTo>
                    <a:lnTo>
                      <a:pt x="2674" y="629"/>
                    </a:lnTo>
                    <a:lnTo>
                      <a:pt x="2667" y="623"/>
                    </a:lnTo>
                    <a:lnTo>
                      <a:pt x="2658" y="620"/>
                    </a:lnTo>
                    <a:lnTo>
                      <a:pt x="2649" y="616"/>
                    </a:lnTo>
                    <a:lnTo>
                      <a:pt x="2631" y="634"/>
                    </a:lnTo>
                    <a:lnTo>
                      <a:pt x="2642" y="643"/>
                    </a:lnTo>
                    <a:lnTo>
                      <a:pt x="2651" y="656"/>
                    </a:lnTo>
                    <a:lnTo>
                      <a:pt x="2656" y="670"/>
                    </a:lnTo>
                    <a:lnTo>
                      <a:pt x="2656" y="682"/>
                    </a:lnTo>
                    <a:lnTo>
                      <a:pt x="2654" y="697"/>
                    </a:lnTo>
                    <a:lnTo>
                      <a:pt x="2645" y="709"/>
                    </a:lnTo>
                    <a:lnTo>
                      <a:pt x="2633" y="720"/>
                    </a:lnTo>
                    <a:lnTo>
                      <a:pt x="2615" y="727"/>
                    </a:lnTo>
                    <a:lnTo>
                      <a:pt x="2600" y="727"/>
                    </a:lnTo>
                    <a:lnTo>
                      <a:pt x="2588" y="724"/>
                    </a:lnTo>
                    <a:lnTo>
                      <a:pt x="2575" y="715"/>
                    </a:lnTo>
                    <a:lnTo>
                      <a:pt x="2563" y="700"/>
                    </a:lnTo>
                    <a:lnTo>
                      <a:pt x="2555" y="688"/>
                    </a:lnTo>
                    <a:lnTo>
                      <a:pt x="2554" y="675"/>
                    </a:lnTo>
                    <a:lnTo>
                      <a:pt x="2555" y="663"/>
                    </a:lnTo>
                    <a:lnTo>
                      <a:pt x="2561" y="652"/>
                    </a:lnTo>
                    <a:lnTo>
                      <a:pt x="2568" y="641"/>
                    </a:lnTo>
                    <a:lnTo>
                      <a:pt x="2575" y="632"/>
                    </a:lnTo>
                    <a:lnTo>
                      <a:pt x="2586" y="625"/>
                    </a:lnTo>
                    <a:lnTo>
                      <a:pt x="2597" y="621"/>
                    </a:lnTo>
                    <a:lnTo>
                      <a:pt x="2609" y="625"/>
                    </a:lnTo>
                    <a:lnTo>
                      <a:pt x="2616" y="618"/>
                    </a:lnTo>
                    <a:lnTo>
                      <a:pt x="2622" y="607"/>
                    </a:lnTo>
                    <a:lnTo>
                      <a:pt x="2629" y="598"/>
                    </a:lnTo>
                    <a:lnTo>
                      <a:pt x="2640" y="577"/>
                    </a:lnTo>
                    <a:lnTo>
                      <a:pt x="2649" y="553"/>
                    </a:lnTo>
                    <a:lnTo>
                      <a:pt x="2654" y="532"/>
                    </a:lnTo>
                    <a:lnTo>
                      <a:pt x="2658" y="508"/>
                    </a:lnTo>
                    <a:lnTo>
                      <a:pt x="2654" y="487"/>
                    </a:lnTo>
                    <a:lnTo>
                      <a:pt x="2645" y="469"/>
                    </a:lnTo>
                    <a:lnTo>
                      <a:pt x="2629" y="454"/>
                    </a:lnTo>
                    <a:lnTo>
                      <a:pt x="2602" y="445"/>
                    </a:lnTo>
                    <a:lnTo>
                      <a:pt x="2597" y="445"/>
                    </a:lnTo>
                    <a:lnTo>
                      <a:pt x="2589" y="449"/>
                    </a:lnTo>
                    <a:lnTo>
                      <a:pt x="2581" y="454"/>
                    </a:lnTo>
                    <a:lnTo>
                      <a:pt x="2572" y="462"/>
                    </a:lnTo>
                    <a:lnTo>
                      <a:pt x="2563" y="467"/>
                    </a:lnTo>
                    <a:lnTo>
                      <a:pt x="2555" y="472"/>
                    </a:lnTo>
                    <a:lnTo>
                      <a:pt x="2550" y="476"/>
                    </a:lnTo>
                    <a:lnTo>
                      <a:pt x="2548" y="476"/>
                    </a:lnTo>
                    <a:lnTo>
                      <a:pt x="2546" y="474"/>
                    </a:lnTo>
                    <a:lnTo>
                      <a:pt x="2539" y="469"/>
                    </a:lnTo>
                    <a:lnTo>
                      <a:pt x="2530" y="460"/>
                    </a:lnTo>
                    <a:lnTo>
                      <a:pt x="2518" y="451"/>
                    </a:lnTo>
                    <a:lnTo>
                      <a:pt x="2507" y="438"/>
                    </a:lnTo>
                    <a:lnTo>
                      <a:pt x="2496" y="426"/>
                    </a:lnTo>
                    <a:lnTo>
                      <a:pt x="2487" y="413"/>
                    </a:lnTo>
                    <a:lnTo>
                      <a:pt x="2482" y="401"/>
                    </a:lnTo>
                    <a:lnTo>
                      <a:pt x="2482" y="379"/>
                    </a:lnTo>
                    <a:lnTo>
                      <a:pt x="2482" y="359"/>
                    </a:lnTo>
                    <a:lnTo>
                      <a:pt x="2476" y="339"/>
                    </a:lnTo>
                    <a:lnTo>
                      <a:pt x="2466" y="323"/>
                    </a:lnTo>
                    <a:lnTo>
                      <a:pt x="2457" y="318"/>
                    </a:lnTo>
                    <a:lnTo>
                      <a:pt x="2446" y="314"/>
                    </a:lnTo>
                    <a:lnTo>
                      <a:pt x="2435" y="309"/>
                    </a:lnTo>
                    <a:lnTo>
                      <a:pt x="2424" y="305"/>
                    </a:lnTo>
                    <a:lnTo>
                      <a:pt x="2414" y="302"/>
                    </a:lnTo>
                    <a:lnTo>
                      <a:pt x="2406" y="298"/>
                    </a:lnTo>
                    <a:lnTo>
                      <a:pt x="2399" y="295"/>
                    </a:lnTo>
                    <a:lnTo>
                      <a:pt x="2397" y="293"/>
                    </a:lnTo>
                    <a:lnTo>
                      <a:pt x="2412" y="289"/>
                    </a:lnTo>
                    <a:lnTo>
                      <a:pt x="2426" y="286"/>
                    </a:lnTo>
                    <a:lnTo>
                      <a:pt x="2440" y="286"/>
                    </a:lnTo>
                    <a:lnTo>
                      <a:pt x="2455" y="286"/>
                    </a:lnTo>
                    <a:lnTo>
                      <a:pt x="2469" y="287"/>
                    </a:lnTo>
                    <a:lnTo>
                      <a:pt x="2482" y="291"/>
                    </a:lnTo>
                    <a:lnTo>
                      <a:pt x="2494" y="296"/>
                    </a:lnTo>
                    <a:lnTo>
                      <a:pt x="2507" y="304"/>
                    </a:lnTo>
                    <a:lnTo>
                      <a:pt x="2523" y="316"/>
                    </a:lnTo>
                    <a:lnTo>
                      <a:pt x="2532" y="332"/>
                    </a:lnTo>
                    <a:lnTo>
                      <a:pt x="2536" y="350"/>
                    </a:lnTo>
                    <a:lnTo>
                      <a:pt x="2536" y="368"/>
                    </a:lnTo>
                    <a:lnTo>
                      <a:pt x="2536" y="388"/>
                    </a:lnTo>
                    <a:lnTo>
                      <a:pt x="2539" y="408"/>
                    </a:lnTo>
                    <a:lnTo>
                      <a:pt x="2545" y="424"/>
                    </a:lnTo>
                    <a:lnTo>
                      <a:pt x="2559" y="438"/>
                    </a:lnTo>
                    <a:lnTo>
                      <a:pt x="2563" y="435"/>
                    </a:lnTo>
                    <a:lnTo>
                      <a:pt x="2566" y="433"/>
                    </a:lnTo>
                    <a:lnTo>
                      <a:pt x="2573" y="429"/>
                    </a:lnTo>
                    <a:lnTo>
                      <a:pt x="2581" y="427"/>
                    </a:lnTo>
                    <a:lnTo>
                      <a:pt x="2588" y="424"/>
                    </a:lnTo>
                    <a:lnTo>
                      <a:pt x="2598" y="422"/>
                    </a:lnTo>
                    <a:lnTo>
                      <a:pt x="2609" y="418"/>
                    </a:lnTo>
                    <a:lnTo>
                      <a:pt x="2622" y="417"/>
                    </a:lnTo>
                    <a:lnTo>
                      <a:pt x="2640" y="424"/>
                    </a:lnTo>
                    <a:lnTo>
                      <a:pt x="2654" y="433"/>
                    </a:lnTo>
                    <a:lnTo>
                      <a:pt x="2665" y="444"/>
                    </a:lnTo>
                    <a:lnTo>
                      <a:pt x="2672" y="453"/>
                    </a:lnTo>
                    <a:lnTo>
                      <a:pt x="2677" y="462"/>
                    </a:lnTo>
                    <a:lnTo>
                      <a:pt x="2681" y="471"/>
                    </a:lnTo>
                    <a:lnTo>
                      <a:pt x="2683" y="476"/>
                    </a:lnTo>
                    <a:lnTo>
                      <a:pt x="2685" y="478"/>
                    </a:lnTo>
                    <a:lnTo>
                      <a:pt x="2685" y="512"/>
                    </a:lnTo>
                    <a:lnTo>
                      <a:pt x="2677" y="550"/>
                    </a:lnTo>
                    <a:lnTo>
                      <a:pt x="2669" y="582"/>
                    </a:lnTo>
                    <a:lnTo>
                      <a:pt x="2665" y="594"/>
                    </a:lnTo>
                    <a:lnTo>
                      <a:pt x="2676" y="600"/>
                    </a:lnTo>
                    <a:lnTo>
                      <a:pt x="2688" y="605"/>
                    </a:lnTo>
                    <a:lnTo>
                      <a:pt x="2699" y="612"/>
                    </a:lnTo>
                    <a:lnTo>
                      <a:pt x="2710" y="621"/>
                    </a:lnTo>
                    <a:lnTo>
                      <a:pt x="2719" y="630"/>
                    </a:lnTo>
                    <a:lnTo>
                      <a:pt x="2726" y="641"/>
                    </a:lnTo>
                    <a:lnTo>
                      <a:pt x="2731" y="652"/>
                    </a:lnTo>
                    <a:lnTo>
                      <a:pt x="2735" y="665"/>
                    </a:lnTo>
                    <a:lnTo>
                      <a:pt x="2737" y="673"/>
                    </a:lnTo>
                    <a:lnTo>
                      <a:pt x="2744" y="684"/>
                    </a:lnTo>
                    <a:lnTo>
                      <a:pt x="2753" y="697"/>
                    </a:lnTo>
                    <a:lnTo>
                      <a:pt x="2765" y="709"/>
                    </a:lnTo>
                    <a:lnTo>
                      <a:pt x="2778" y="720"/>
                    </a:lnTo>
                    <a:lnTo>
                      <a:pt x="2792" y="731"/>
                    </a:lnTo>
                    <a:lnTo>
                      <a:pt x="2805" y="738"/>
                    </a:lnTo>
                    <a:lnTo>
                      <a:pt x="2816" y="740"/>
                    </a:lnTo>
                    <a:lnTo>
                      <a:pt x="2827" y="733"/>
                    </a:lnTo>
                    <a:lnTo>
                      <a:pt x="2841" y="729"/>
                    </a:lnTo>
                    <a:lnTo>
                      <a:pt x="2855" y="726"/>
                    </a:lnTo>
                    <a:lnTo>
                      <a:pt x="2871" y="724"/>
                    </a:lnTo>
                    <a:lnTo>
                      <a:pt x="2886" y="722"/>
                    </a:lnTo>
                    <a:lnTo>
                      <a:pt x="2898" y="722"/>
                    </a:lnTo>
                    <a:lnTo>
                      <a:pt x="2907" y="724"/>
                    </a:lnTo>
                    <a:lnTo>
                      <a:pt x="2909" y="726"/>
                    </a:lnTo>
                    <a:lnTo>
                      <a:pt x="2904" y="729"/>
                    </a:lnTo>
                    <a:lnTo>
                      <a:pt x="2893" y="736"/>
                    </a:lnTo>
                    <a:lnTo>
                      <a:pt x="2879" y="744"/>
                    </a:lnTo>
                    <a:lnTo>
                      <a:pt x="2857" y="754"/>
                    </a:lnTo>
                    <a:lnTo>
                      <a:pt x="2834" y="767"/>
                    </a:lnTo>
                    <a:lnTo>
                      <a:pt x="2807" y="779"/>
                    </a:lnTo>
                    <a:lnTo>
                      <a:pt x="2778" y="794"/>
                    </a:lnTo>
                    <a:lnTo>
                      <a:pt x="2749" y="810"/>
                    </a:lnTo>
                    <a:lnTo>
                      <a:pt x="2719" y="826"/>
                    </a:lnTo>
                    <a:lnTo>
                      <a:pt x="2688" y="842"/>
                    </a:lnTo>
                    <a:lnTo>
                      <a:pt x="2660" y="860"/>
                    </a:lnTo>
                    <a:lnTo>
                      <a:pt x="2634" y="878"/>
                    </a:lnTo>
                    <a:lnTo>
                      <a:pt x="2611" y="894"/>
                    </a:lnTo>
                    <a:lnTo>
                      <a:pt x="2591" y="912"/>
                    </a:lnTo>
                    <a:lnTo>
                      <a:pt x="2575" y="928"/>
                    </a:lnTo>
                    <a:lnTo>
                      <a:pt x="2566" y="945"/>
                    </a:lnTo>
                    <a:lnTo>
                      <a:pt x="2566" y="957"/>
                    </a:lnTo>
                    <a:lnTo>
                      <a:pt x="2568" y="970"/>
                    </a:lnTo>
                    <a:lnTo>
                      <a:pt x="2570" y="982"/>
                    </a:lnTo>
                    <a:lnTo>
                      <a:pt x="2575" y="995"/>
                    </a:lnTo>
                    <a:lnTo>
                      <a:pt x="2579" y="991"/>
                    </a:lnTo>
                    <a:lnTo>
                      <a:pt x="2589" y="984"/>
                    </a:lnTo>
                    <a:lnTo>
                      <a:pt x="2604" y="973"/>
                    </a:lnTo>
                    <a:lnTo>
                      <a:pt x="2622" y="961"/>
                    </a:lnTo>
                    <a:lnTo>
                      <a:pt x="2642" y="946"/>
                    </a:lnTo>
                    <a:lnTo>
                      <a:pt x="2665" y="930"/>
                    </a:lnTo>
                    <a:lnTo>
                      <a:pt x="2690" y="912"/>
                    </a:lnTo>
                    <a:lnTo>
                      <a:pt x="2717" y="894"/>
                    </a:lnTo>
                    <a:lnTo>
                      <a:pt x="2742" y="876"/>
                    </a:lnTo>
                    <a:lnTo>
                      <a:pt x="2769" y="857"/>
                    </a:lnTo>
                    <a:lnTo>
                      <a:pt x="2794" y="839"/>
                    </a:lnTo>
                    <a:lnTo>
                      <a:pt x="2816" y="823"/>
                    </a:lnTo>
                    <a:lnTo>
                      <a:pt x="2837" y="806"/>
                    </a:lnTo>
                    <a:lnTo>
                      <a:pt x="2855" y="792"/>
                    </a:lnTo>
                    <a:lnTo>
                      <a:pt x="2870" y="781"/>
                    </a:lnTo>
                    <a:lnTo>
                      <a:pt x="2879" y="772"/>
                    </a:lnTo>
                    <a:lnTo>
                      <a:pt x="2884" y="772"/>
                    </a:lnTo>
                    <a:lnTo>
                      <a:pt x="2889" y="774"/>
                    </a:lnTo>
                    <a:lnTo>
                      <a:pt x="2895" y="776"/>
                    </a:lnTo>
                    <a:lnTo>
                      <a:pt x="2898" y="776"/>
                    </a:lnTo>
                    <a:lnTo>
                      <a:pt x="2895" y="781"/>
                    </a:lnTo>
                    <a:lnTo>
                      <a:pt x="2884" y="792"/>
                    </a:lnTo>
                    <a:lnTo>
                      <a:pt x="2866" y="808"/>
                    </a:lnTo>
                    <a:lnTo>
                      <a:pt x="2844" y="828"/>
                    </a:lnTo>
                    <a:lnTo>
                      <a:pt x="2818" y="851"/>
                    </a:lnTo>
                    <a:lnTo>
                      <a:pt x="2789" y="876"/>
                    </a:lnTo>
                    <a:lnTo>
                      <a:pt x="2758" y="903"/>
                    </a:lnTo>
                    <a:lnTo>
                      <a:pt x="2726" y="930"/>
                    </a:lnTo>
                    <a:lnTo>
                      <a:pt x="2694" y="959"/>
                    </a:lnTo>
                    <a:lnTo>
                      <a:pt x="2661" y="986"/>
                    </a:lnTo>
                    <a:lnTo>
                      <a:pt x="2633" y="1013"/>
                    </a:lnTo>
                    <a:lnTo>
                      <a:pt x="2606" y="1036"/>
                    </a:lnTo>
                    <a:lnTo>
                      <a:pt x="2582" y="1058"/>
                    </a:lnTo>
                    <a:lnTo>
                      <a:pt x="2563" y="1076"/>
                    </a:lnTo>
                    <a:lnTo>
                      <a:pt x="2550" y="1088"/>
                    </a:lnTo>
                    <a:lnTo>
                      <a:pt x="2543" y="1097"/>
                    </a:lnTo>
                    <a:lnTo>
                      <a:pt x="2523" y="1130"/>
                    </a:lnTo>
                    <a:lnTo>
                      <a:pt x="2505" y="1164"/>
                    </a:lnTo>
                    <a:lnTo>
                      <a:pt x="2491" y="1198"/>
                    </a:lnTo>
                    <a:lnTo>
                      <a:pt x="2478" y="1234"/>
                    </a:lnTo>
                    <a:lnTo>
                      <a:pt x="2467" y="1270"/>
                    </a:lnTo>
                    <a:lnTo>
                      <a:pt x="2458" y="1307"/>
                    </a:lnTo>
                    <a:lnTo>
                      <a:pt x="2453" y="1347"/>
                    </a:lnTo>
                    <a:lnTo>
                      <a:pt x="2449" y="1386"/>
                    </a:lnTo>
                    <a:lnTo>
                      <a:pt x="2440" y="1422"/>
                    </a:lnTo>
                    <a:lnTo>
                      <a:pt x="2426" y="1476"/>
                    </a:lnTo>
                    <a:lnTo>
                      <a:pt x="2408" y="1543"/>
                    </a:lnTo>
                    <a:lnTo>
                      <a:pt x="2390" y="1616"/>
                    </a:lnTo>
                    <a:lnTo>
                      <a:pt x="2372" y="1692"/>
                    </a:lnTo>
                    <a:lnTo>
                      <a:pt x="2358" y="1762"/>
                    </a:lnTo>
                    <a:lnTo>
                      <a:pt x="2345" y="1821"/>
                    </a:lnTo>
                    <a:lnTo>
                      <a:pt x="2340" y="1864"/>
                    </a:lnTo>
                    <a:lnTo>
                      <a:pt x="2334" y="1913"/>
                    </a:lnTo>
                    <a:lnTo>
                      <a:pt x="2331" y="1961"/>
                    </a:lnTo>
                    <a:lnTo>
                      <a:pt x="2334" y="2008"/>
                    </a:lnTo>
                    <a:lnTo>
                      <a:pt x="2349" y="2053"/>
                    </a:lnTo>
                    <a:lnTo>
                      <a:pt x="2352" y="2062"/>
                    </a:lnTo>
                    <a:lnTo>
                      <a:pt x="2360" y="2076"/>
                    </a:lnTo>
                    <a:lnTo>
                      <a:pt x="2370" y="2090"/>
                    </a:lnTo>
                    <a:lnTo>
                      <a:pt x="2385" y="2106"/>
                    </a:lnTo>
                    <a:lnTo>
                      <a:pt x="2401" y="2124"/>
                    </a:lnTo>
                    <a:lnTo>
                      <a:pt x="2417" y="2139"/>
                    </a:lnTo>
                    <a:lnTo>
                      <a:pt x="2437" y="2151"/>
                    </a:lnTo>
                    <a:lnTo>
                      <a:pt x="2457" y="2160"/>
                    </a:lnTo>
                    <a:lnTo>
                      <a:pt x="2500" y="2164"/>
                    </a:lnTo>
                    <a:lnTo>
                      <a:pt x="2541" y="2159"/>
                    </a:lnTo>
                    <a:lnTo>
                      <a:pt x="2575" y="2146"/>
                    </a:lnTo>
                    <a:lnTo>
                      <a:pt x="2606" y="2130"/>
                    </a:lnTo>
                    <a:lnTo>
                      <a:pt x="2633" y="2112"/>
                    </a:lnTo>
                    <a:lnTo>
                      <a:pt x="2652" y="2096"/>
                    </a:lnTo>
                    <a:lnTo>
                      <a:pt x="2667" y="2083"/>
                    </a:lnTo>
                    <a:lnTo>
                      <a:pt x="2674" y="2076"/>
                    </a:lnTo>
                    <a:lnTo>
                      <a:pt x="2690" y="2062"/>
                    </a:lnTo>
                    <a:lnTo>
                      <a:pt x="2704" y="2047"/>
                    </a:lnTo>
                    <a:lnTo>
                      <a:pt x="2717" y="2031"/>
                    </a:lnTo>
                    <a:lnTo>
                      <a:pt x="2730" y="2015"/>
                    </a:lnTo>
                    <a:lnTo>
                      <a:pt x="2742" y="1999"/>
                    </a:lnTo>
                    <a:lnTo>
                      <a:pt x="2753" y="1981"/>
                    </a:lnTo>
                    <a:lnTo>
                      <a:pt x="2764" y="1963"/>
                    </a:lnTo>
                    <a:lnTo>
                      <a:pt x="2773" y="1945"/>
                    </a:lnTo>
                    <a:lnTo>
                      <a:pt x="2787" y="1916"/>
                    </a:lnTo>
                    <a:lnTo>
                      <a:pt x="2807" y="1864"/>
                    </a:lnTo>
                    <a:lnTo>
                      <a:pt x="2830" y="1798"/>
                    </a:lnTo>
                    <a:lnTo>
                      <a:pt x="2855" y="1724"/>
                    </a:lnTo>
                    <a:lnTo>
                      <a:pt x="2879" y="1649"/>
                    </a:lnTo>
                    <a:lnTo>
                      <a:pt x="2900" y="1582"/>
                    </a:lnTo>
                    <a:lnTo>
                      <a:pt x="2918" y="1530"/>
                    </a:lnTo>
                    <a:lnTo>
                      <a:pt x="2931" y="1500"/>
                    </a:lnTo>
                    <a:lnTo>
                      <a:pt x="2934" y="1491"/>
                    </a:lnTo>
                    <a:lnTo>
                      <a:pt x="2940" y="1483"/>
                    </a:lnTo>
                    <a:lnTo>
                      <a:pt x="2945" y="1476"/>
                    </a:lnTo>
                    <a:lnTo>
                      <a:pt x="2949" y="1467"/>
                    </a:lnTo>
                    <a:lnTo>
                      <a:pt x="2950" y="1482"/>
                    </a:lnTo>
                    <a:lnTo>
                      <a:pt x="2943" y="1519"/>
                    </a:lnTo>
                    <a:lnTo>
                      <a:pt x="2932" y="1562"/>
                    </a:lnTo>
                    <a:lnTo>
                      <a:pt x="2925" y="1589"/>
                    </a:lnTo>
                    <a:lnTo>
                      <a:pt x="2932" y="1588"/>
                    </a:lnTo>
                    <a:lnTo>
                      <a:pt x="2940" y="1584"/>
                    </a:lnTo>
                    <a:lnTo>
                      <a:pt x="2947" y="1580"/>
                    </a:lnTo>
                    <a:lnTo>
                      <a:pt x="2956" y="1584"/>
                    </a:lnTo>
                    <a:lnTo>
                      <a:pt x="2959" y="1595"/>
                    </a:lnTo>
                    <a:lnTo>
                      <a:pt x="2954" y="1604"/>
                    </a:lnTo>
                    <a:lnTo>
                      <a:pt x="2947" y="1613"/>
                    </a:lnTo>
                    <a:lnTo>
                      <a:pt x="2941" y="1623"/>
                    </a:lnTo>
                    <a:lnTo>
                      <a:pt x="2924" y="1654"/>
                    </a:lnTo>
                    <a:lnTo>
                      <a:pt x="2904" y="1695"/>
                    </a:lnTo>
                    <a:lnTo>
                      <a:pt x="2882" y="1747"/>
                    </a:lnTo>
                    <a:lnTo>
                      <a:pt x="2861" y="1801"/>
                    </a:lnTo>
                    <a:lnTo>
                      <a:pt x="2841" y="1857"/>
                    </a:lnTo>
                    <a:lnTo>
                      <a:pt x="2823" y="1905"/>
                    </a:lnTo>
                    <a:lnTo>
                      <a:pt x="2810" y="1947"/>
                    </a:lnTo>
                    <a:lnTo>
                      <a:pt x="2800" y="1974"/>
                    </a:lnTo>
                    <a:lnTo>
                      <a:pt x="2789" y="1995"/>
                    </a:lnTo>
                    <a:lnTo>
                      <a:pt x="2780" y="2018"/>
                    </a:lnTo>
                    <a:lnTo>
                      <a:pt x="2769" y="2040"/>
                    </a:lnTo>
                    <a:lnTo>
                      <a:pt x="2758" y="2063"/>
                    </a:lnTo>
                    <a:lnTo>
                      <a:pt x="2746" y="2083"/>
                    </a:lnTo>
                    <a:lnTo>
                      <a:pt x="2731" y="2103"/>
                    </a:lnTo>
                    <a:lnTo>
                      <a:pt x="2713" y="2121"/>
                    </a:lnTo>
                    <a:lnTo>
                      <a:pt x="2694" y="2137"/>
                    </a:lnTo>
                    <a:lnTo>
                      <a:pt x="2699" y="2150"/>
                    </a:lnTo>
                    <a:lnTo>
                      <a:pt x="2708" y="2160"/>
                    </a:lnTo>
                    <a:lnTo>
                      <a:pt x="2719" y="2169"/>
                    </a:lnTo>
                    <a:lnTo>
                      <a:pt x="2726" y="2180"/>
                    </a:lnTo>
                    <a:lnTo>
                      <a:pt x="2742" y="2198"/>
                    </a:lnTo>
                    <a:lnTo>
                      <a:pt x="2753" y="2218"/>
                    </a:lnTo>
                    <a:lnTo>
                      <a:pt x="2760" y="2239"/>
                    </a:lnTo>
                    <a:lnTo>
                      <a:pt x="2767" y="2261"/>
                    </a:lnTo>
                    <a:lnTo>
                      <a:pt x="2774" y="2282"/>
                    </a:lnTo>
                    <a:lnTo>
                      <a:pt x="2783" y="2302"/>
                    </a:lnTo>
                    <a:lnTo>
                      <a:pt x="2794" y="2322"/>
                    </a:lnTo>
                    <a:lnTo>
                      <a:pt x="2812" y="2338"/>
                    </a:lnTo>
                    <a:lnTo>
                      <a:pt x="2830" y="2335"/>
                    </a:lnTo>
                    <a:lnTo>
                      <a:pt x="2832" y="2315"/>
                    </a:lnTo>
                    <a:lnTo>
                      <a:pt x="2830" y="2297"/>
                    </a:lnTo>
                    <a:lnTo>
                      <a:pt x="2844" y="2293"/>
                    </a:lnTo>
                    <a:lnTo>
                      <a:pt x="2848" y="2308"/>
                    </a:lnTo>
                    <a:lnTo>
                      <a:pt x="2848" y="2322"/>
                    </a:lnTo>
                    <a:lnTo>
                      <a:pt x="2846" y="2336"/>
                    </a:lnTo>
                    <a:lnTo>
                      <a:pt x="2841" y="2351"/>
                    </a:lnTo>
                    <a:lnTo>
                      <a:pt x="2830" y="2356"/>
                    </a:lnTo>
                    <a:lnTo>
                      <a:pt x="2818" y="2360"/>
                    </a:lnTo>
                    <a:lnTo>
                      <a:pt x="2803" y="2361"/>
                    </a:lnTo>
                    <a:lnTo>
                      <a:pt x="2791" y="2358"/>
                    </a:lnTo>
                    <a:lnTo>
                      <a:pt x="2771" y="2342"/>
                    </a:lnTo>
                    <a:lnTo>
                      <a:pt x="2756" y="2322"/>
                    </a:lnTo>
                    <a:lnTo>
                      <a:pt x="2746" y="2300"/>
                    </a:lnTo>
                    <a:lnTo>
                      <a:pt x="2739" y="2279"/>
                    </a:lnTo>
                    <a:lnTo>
                      <a:pt x="2731" y="2256"/>
                    </a:lnTo>
                    <a:lnTo>
                      <a:pt x="2722" y="2234"/>
                    </a:lnTo>
                    <a:lnTo>
                      <a:pt x="2710" y="2214"/>
                    </a:lnTo>
                    <a:lnTo>
                      <a:pt x="2692" y="2198"/>
                    </a:lnTo>
                    <a:lnTo>
                      <a:pt x="2686" y="2196"/>
                    </a:lnTo>
                    <a:lnTo>
                      <a:pt x="2679" y="2194"/>
                    </a:lnTo>
                    <a:lnTo>
                      <a:pt x="2672" y="2191"/>
                    </a:lnTo>
                    <a:lnTo>
                      <a:pt x="2663" y="2187"/>
                    </a:lnTo>
                    <a:lnTo>
                      <a:pt x="2652" y="2185"/>
                    </a:lnTo>
                    <a:lnTo>
                      <a:pt x="2645" y="2182"/>
                    </a:lnTo>
                    <a:lnTo>
                      <a:pt x="2638" y="2182"/>
                    </a:lnTo>
                    <a:lnTo>
                      <a:pt x="2633" y="2182"/>
                    </a:lnTo>
                    <a:lnTo>
                      <a:pt x="2624" y="2187"/>
                    </a:lnTo>
                    <a:lnTo>
                      <a:pt x="2613" y="2191"/>
                    </a:lnTo>
                    <a:lnTo>
                      <a:pt x="2604" y="2196"/>
                    </a:lnTo>
                    <a:lnTo>
                      <a:pt x="2593" y="2198"/>
                    </a:lnTo>
                    <a:lnTo>
                      <a:pt x="2597" y="2214"/>
                    </a:lnTo>
                    <a:lnTo>
                      <a:pt x="2600" y="2232"/>
                    </a:lnTo>
                    <a:lnTo>
                      <a:pt x="2606" y="2252"/>
                    </a:lnTo>
                    <a:lnTo>
                      <a:pt x="2613" y="2272"/>
                    </a:lnTo>
                    <a:lnTo>
                      <a:pt x="2620" y="2293"/>
                    </a:lnTo>
                    <a:lnTo>
                      <a:pt x="2629" y="2317"/>
                    </a:lnTo>
                    <a:lnTo>
                      <a:pt x="2640" y="2340"/>
                    </a:lnTo>
                    <a:lnTo>
                      <a:pt x="2654" y="2367"/>
                    </a:lnTo>
                    <a:lnTo>
                      <a:pt x="2640" y="2360"/>
                    </a:lnTo>
                    <a:lnTo>
                      <a:pt x="2625" y="2347"/>
                    </a:lnTo>
                    <a:lnTo>
                      <a:pt x="2609" y="2331"/>
                    </a:lnTo>
                    <a:lnTo>
                      <a:pt x="2593" y="2309"/>
                    </a:lnTo>
                    <a:lnTo>
                      <a:pt x="2577" y="2288"/>
                    </a:lnTo>
                    <a:lnTo>
                      <a:pt x="2561" y="2263"/>
                    </a:lnTo>
                    <a:lnTo>
                      <a:pt x="2546" y="2236"/>
                    </a:lnTo>
                    <a:lnTo>
                      <a:pt x="2534" y="2211"/>
                    </a:lnTo>
                    <a:lnTo>
                      <a:pt x="2521" y="2214"/>
                    </a:lnTo>
                    <a:lnTo>
                      <a:pt x="2509" y="2216"/>
                    </a:lnTo>
                    <a:lnTo>
                      <a:pt x="2498" y="2218"/>
                    </a:lnTo>
                    <a:lnTo>
                      <a:pt x="2485" y="2218"/>
                    </a:lnTo>
                    <a:lnTo>
                      <a:pt x="2475" y="2216"/>
                    </a:lnTo>
                    <a:lnTo>
                      <a:pt x="2464" y="2214"/>
                    </a:lnTo>
                    <a:lnTo>
                      <a:pt x="2451" y="2211"/>
                    </a:lnTo>
                    <a:lnTo>
                      <a:pt x="2440" y="2205"/>
                    </a:lnTo>
                    <a:lnTo>
                      <a:pt x="2437" y="2203"/>
                    </a:lnTo>
                    <a:lnTo>
                      <a:pt x="2426" y="2196"/>
                    </a:lnTo>
                    <a:lnTo>
                      <a:pt x="2410" y="2187"/>
                    </a:lnTo>
                    <a:lnTo>
                      <a:pt x="2392" y="2177"/>
                    </a:lnTo>
                    <a:lnTo>
                      <a:pt x="2374" y="2166"/>
                    </a:lnTo>
                    <a:lnTo>
                      <a:pt x="2358" y="2155"/>
                    </a:lnTo>
                    <a:lnTo>
                      <a:pt x="2343" y="2146"/>
                    </a:lnTo>
                    <a:lnTo>
                      <a:pt x="2336" y="2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4" name="Freeform 110"/>
              <p:cNvSpPr>
                <a:spLocks/>
              </p:cNvSpPr>
              <p:nvPr/>
            </p:nvSpPr>
            <p:spPr bwMode="auto">
              <a:xfrm>
                <a:off x="4323" y="1722"/>
                <a:ext cx="63" cy="48"/>
              </a:xfrm>
              <a:custGeom>
                <a:avLst/>
                <a:gdLst>
                  <a:gd name="T0" fmla="*/ 124 w 126"/>
                  <a:gd name="T1" fmla="*/ 97 h 97"/>
                  <a:gd name="T2" fmla="*/ 117 w 126"/>
                  <a:gd name="T3" fmla="*/ 88 h 97"/>
                  <a:gd name="T4" fmla="*/ 104 w 126"/>
                  <a:gd name="T5" fmla="*/ 70 h 97"/>
                  <a:gd name="T6" fmla="*/ 90 w 126"/>
                  <a:gd name="T7" fmla="*/ 52 h 97"/>
                  <a:gd name="T8" fmla="*/ 77 w 126"/>
                  <a:gd name="T9" fmla="*/ 37 h 97"/>
                  <a:gd name="T10" fmla="*/ 66 w 126"/>
                  <a:gd name="T11" fmla="*/ 37 h 97"/>
                  <a:gd name="T12" fmla="*/ 56 w 126"/>
                  <a:gd name="T13" fmla="*/ 41 h 97"/>
                  <a:gd name="T14" fmla="*/ 47 w 126"/>
                  <a:gd name="T15" fmla="*/ 46 h 97"/>
                  <a:gd name="T16" fmla="*/ 38 w 126"/>
                  <a:gd name="T17" fmla="*/ 55 h 97"/>
                  <a:gd name="T18" fmla="*/ 30 w 126"/>
                  <a:gd name="T19" fmla="*/ 66 h 97"/>
                  <a:gd name="T20" fmla="*/ 25 w 126"/>
                  <a:gd name="T21" fmla="*/ 75 h 97"/>
                  <a:gd name="T22" fmla="*/ 20 w 126"/>
                  <a:gd name="T23" fmla="*/ 86 h 97"/>
                  <a:gd name="T24" fmla="*/ 18 w 126"/>
                  <a:gd name="T25" fmla="*/ 93 h 97"/>
                  <a:gd name="T26" fmla="*/ 12 w 126"/>
                  <a:gd name="T27" fmla="*/ 93 h 97"/>
                  <a:gd name="T28" fmla="*/ 7 w 126"/>
                  <a:gd name="T29" fmla="*/ 88 h 97"/>
                  <a:gd name="T30" fmla="*/ 0 w 126"/>
                  <a:gd name="T31" fmla="*/ 82 h 97"/>
                  <a:gd name="T32" fmla="*/ 0 w 126"/>
                  <a:gd name="T33" fmla="*/ 75 h 97"/>
                  <a:gd name="T34" fmla="*/ 3 w 126"/>
                  <a:gd name="T35" fmla="*/ 70 h 97"/>
                  <a:gd name="T36" fmla="*/ 7 w 126"/>
                  <a:gd name="T37" fmla="*/ 61 h 97"/>
                  <a:gd name="T38" fmla="*/ 12 w 126"/>
                  <a:gd name="T39" fmla="*/ 52 h 97"/>
                  <a:gd name="T40" fmla="*/ 20 w 126"/>
                  <a:gd name="T41" fmla="*/ 39 h 97"/>
                  <a:gd name="T42" fmla="*/ 29 w 126"/>
                  <a:gd name="T43" fmla="*/ 27 h 97"/>
                  <a:gd name="T44" fmla="*/ 41 w 126"/>
                  <a:gd name="T45" fmla="*/ 16 h 97"/>
                  <a:gd name="T46" fmla="*/ 56 w 126"/>
                  <a:gd name="T47" fmla="*/ 7 h 97"/>
                  <a:gd name="T48" fmla="*/ 75 w 126"/>
                  <a:gd name="T49" fmla="*/ 0 h 97"/>
                  <a:gd name="T50" fmla="*/ 84 w 126"/>
                  <a:gd name="T51" fmla="*/ 3 h 97"/>
                  <a:gd name="T52" fmla="*/ 93 w 126"/>
                  <a:gd name="T53" fmla="*/ 12 h 97"/>
                  <a:gd name="T54" fmla="*/ 102 w 126"/>
                  <a:gd name="T55" fmla="*/ 25 h 97"/>
                  <a:gd name="T56" fmla="*/ 111 w 126"/>
                  <a:gd name="T57" fmla="*/ 41 h 97"/>
                  <a:gd name="T58" fmla="*/ 118 w 126"/>
                  <a:gd name="T59" fmla="*/ 57 h 97"/>
                  <a:gd name="T60" fmla="*/ 122 w 126"/>
                  <a:gd name="T61" fmla="*/ 73 h 97"/>
                  <a:gd name="T62" fmla="*/ 126 w 126"/>
                  <a:gd name="T63" fmla="*/ 86 h 97"/>
                  <a:gd name="T64" fmla="*/ 124 w 126"/>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97">
                    <a:moveTo>
                      <a:pt x="124" y="97"/>
                    </a:moveTo>
                    <a:lnTo>
                      <a:pt x="117" y="88"/>
                    </a:lnTo>
                    <a:lnTo>
                      <a:pt x="104" y="70"/>
                    </a:lnTo>
                    <a:lnTo>
                      <a:pt x="90" y="52"/>
                    </a:lnTo>
                    <a:lnTo>
                      <a:pt x="77" y="37"/>
                    </a:lnTo>
                    <a:lnTo>
                      <a:pt x="66" y="37"/>
                    </a:lnTo>
                    <a:lnTo>
                      <a:pt x="56" y="41"/>
                    </a:lnTo>
                    <a:lnTo>
                      <a:pt x="47" y="46"/>
                    </a:lnTo>
                    <a:lnTo>
                      <a:pt x="38" y="55"/>
                    </a:lnTo>
                    <a:lnTo>
                      <a:pt x="30" y="66"/>
                    </a:lnTo>
                    <a:lnTo>
                      <a:pt x="25" y="75"/>
                    </a:lnTo>
                    <a:lnTo>
                      <a:pt x="20" y="86"/>
                    </a:lnTo>
                    <a:lnTo>
                      <a:pt x="18" y="93"/>
                    </a:lnTo>
                    <a:lnTo>
                      <a:pt x="12" y="93"/>
                    </a:lnTo>
                    <a:lnTo>
                      <a:pt x="7" y="88"/>
                    </a:lnTo>
                    <a:lnTo>
                      <a:pt x="0" y="82"/>
                    </a:lnTo>
                    <a:lnTo>
                      <a:pt x="0" y="75"/>
                    </a:lnTo>
                    <a:lnTo>
                      <a:pt x="3" y="70"/>
                    </a:lnTo>
                    <a:lnTo>
                      <a:pt x="7" y="61"/>
                    </a:lnTo>
                    <a:lnTo>
                      <a:pt x="12" y="52"/>
                    </a:lnTo>
                    <a:lnTo>
                      <a:pt x="20" y="39"/>
                    </a:lnTo>
                    <a:lnTo>
                      <a:pt x="29" y="27"/>
                    </a:lnTo>
                    <a:lnTo>
                      <a:pt x="41" y="16"/>
                    </a:lnTo>
                    <a:lnTo>
                      <a:pt x="56" y="7"/>
                    </a:lnTo>
                    <a:lnTo>
                      <a:pt x="75" y="0"/>
                    </a:lnTo>
                    <a:lnTo>
                      <a:pt x="84" y="3"/>
                    </a:lnTo>
                    <a:lnTo>
                      <a:pt x="93" y="12"/>
                    </a:lnTo>
                    <a:lnTo>
                      <a:pt x="102" y="25"/>
                    </a:lnTo>
                    <a:lnTo>
                      <a:pt x="111" y="41"/>
                    </a:lnTo>
                    <a:lnTo>
                      <a:pt x="118" y="57"/>
                    </a:lnTo>
                    <a:lnTo>
                      <a:pt x="122" y="73"/>
                    </a:lnTo>
                    <a:lnTo>
                      <a:pt x="126" y="86"/>
                    </a:lnTo>
                    <a:lnTo>
                      <a:pt x="124"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5" name="Freeform 111"/>
              <p:cNvSpPr>
                <a:spLocks/>
              </p:cNvSpPr>
              <p:nvPr/>
            </p:nvSpPr>
            <p:spPr bwMode="auto">
              <a:xfrm>
                <a:off x="5273" y="1801"/>
                <a:ext cx="88" cy="83"/>
              </a:xfrm>
              <a:custGeom>
                <a:avLst/>
                <a:gdLst>
                  <a:gd name="T0" fmla="*/ 117 w 176"/>
                  <a:gd name="T1" fmla="*/ 21 h 167"/>
                  <a:gd name="T2" fmla="*/ 118 w 176"/>
                  <a:gd name="T3" fmla="*/ 30 h 167"/>
                  <a:gd name="T4" fmla="*/ 122 w 176"/>
                  <a:gd name="T5" fmla="*/ 39 h 167"/>
                  <a:gd name="T6" fmla="*/ 124 w 176"/>
                  <a:gd name="T7" fmla="*/ 50 h 167"/>
                  <a:gd name="T8" fmla="*/ 122 w 176"/>
                  <a:gd name="T9" fmla="*/ 61 h 167"/>
                  <a:gd name="T10" fmla="*/ 133 w 176"/>
                  <a:gd name="T11" fmla="*/ 66 h 167"/>
                  <a:gd name="T12" fmla="*/ 143 w 176"/>
                  <a:gd name="T13" fmla="*/ 77 h 167"/>
                  <a:gd name="T14" fmla="*/ 154 w 176"/>
                  <a:gd name="T15" fmla="*/ 88 h 167"/>
                  <a:gd name="T16" fmla="*/ 163 w 176"/>
                  <a:gd name="T17" fmla="*/ 102 h 167"/>
                  <a:gd name="T18" fmla="*/ 170 w 176"/>
                  <a:gd name="T19" fmla="*/ 118 h 167"/>
                  <a:gd name="T20" fmla="*/ 176 w 176"/>
                  <a:gd name="T21" fmla="*/ 134 h 167"/>
                  <a:gd name="T22" fmla="*/ 176 w 176"/>
                  <a:gd name="T23" fmla="*/ 151 h 167"/>
                  <a:gd name="T24" fmla="*/ 172 w 176"/>
                  <a:gd name="T25" fmla="*/ 167 h 167"/>
                  <a:gd name="T26" fmla="*/ 169 w 176"/>
                  <a:gd name="T27" fmla="*/ 167 h 167"/>
                  <a:gd name="T28" fmla="*/ 161 w 176"/>
                  <a:gd name="T29" fmla="*/ 158 h 167"/>
                  <a:gd name="T30" fmla="*/ 152 w 176"/>
                  <a:gd name="T31" fmla="*/ 147 h 167"/>
                  <a:gd name="T32" fmla="*/ 140 w 176"/>
                  <a:gd name="T33" fmla="*/ 131 h 167"/>
                  <a:gd name="T34" fmla="*/ 127 w 176"/>
                  <a:gd name="T35" fmla="*/ 115 h 167"/>
                  <a:gd name="T36" fmla="*/ 117 w 176"/>
                  <a:gd name="T37" fmla="*/ 100 h 167"/>
                  <a:gd name="T38" fmla="*/ 106 w 176"/>
                  <a:gd name="T39" fmla="*/ 88 h 167"/>
                  <a:gd name="T40" fmla="*/ 99 w 176"/>
                  <a:gd name="T41" fmla="*/ 81 h 167"/>
                  <a:gd name="T42" fmla="*/ 99 w 176"/>
                  <a:gd name="T43" fmla="*/ 70 h 167"/>
                  <a:gd name="T44" fmla="*/ 100 w 176"/>
                  <a:gd name="T45" fmla="*/ 59 h 167"/>
                  <a:gd name="T46" fmla="*/ 99 w 176"/>
                  <a:gd name="T47" fmla="*/ 50 h 167"/>
                  <a:gd name="T48" fmla="*/ 90 w 176"/>
                  <a:gd name="T49" fmla="*/ 43 h 167"/>
                  <a:gd name="T50" fmla="*/ 79 w 176"/>
                  <a:gd name="T51" fmla="*/ 37 h 167"/>
                  <a:gd name="T52" fmla="*/ 66 w 176"/>
                  <a:gd name="T53" fmla="*/ 37 h 167"/>
                  <a:gd name="T54" fmla="*/ 52 w 176"/>
                  <a:gd name="T55" fmla="*/ 39 h 167"/>
                  <a:gd name="T56" fmla="*/ 37 w 176"/>
                  <a:gd name="T57" fmla="*/ 41 h 167"/>
                  <a:gd name="T58" fmla="*/ 25 w 176"/>
                  <a:gd name="T59" fmla="*/ 45 h 167"/>
                  <a:gd name="T60" fmla="*/ 12 w 176"/>
                  <a:gd name="T61" fmla="*/ 48 h 167"/>
                  <a:gd name="T62" fmla="*/ 3 w 176"/>
                  <a:gd name="T63" fmla="*/ 50 h 167"/>
                  <a:gd name="T64" fmla="*/ 0 w 176"/>
                  <a:gd name="T65" fmla="*/ 50 h 167"/>
                  <a:gd name="T66" fmla="*/ 0 w 176"/>
                  <a:gd name="T67" fmla="*/ 48 h 167"/>
                  <a:gd name="T68" fmla="*/ 3 w 176"/>
                  <a:gd name="T69" fmla="*/ 43 h 167"/>
                  <a:gd name="T70" fmla="*/ 9 w 176"/>
                  <a:gd name="T71" fmla="*/ 36 h 167"/>
                  <a:gd name="T72" fmla="*/ 18 w 176"/>
                  <a:gd name="T73" fmla="*/ 27 h 167"/>
                  <a:gd name="T74" fmla="*/ 27 w 176"/>
                  <a:gd name="T75" fmla="*/ 18 h 167"/>
                  <a:gd name="T76" fmla="*/ 36 w 176"/>
                  <a:gd name="T77" fmla="*/ 9 h 167"/>
                  <a:gd name="T78" fmla="*/ 46 w 176"/>
                  <a:gd name="T79" fmla="*/ 3 h 167"/>
                  <a:gd name="T80" fmla="*/ 57 w 176"/>
                  <a:gd name="T81" fmla="*/ 0 h 167"/>
                  <a:gd name="T82" fmla="*/ 66 w 176"/>
                  <a:gd name="T83" fmla="*/ 0 h 167"/>
                  <a:gd name="T84" fmla="*/ 75 w 176"/>
                  <a:gd name="T85" fmla="*/ 0 h 167"/>
                  <a:gd name="T86" fmla="*/ 84 w 176"/>
                  <a:gd name="T87" fmla="*/ 2 h 167"/>
                  <a:gd name="T88" fmla="*/ 91 w 176"/>
                  <a:gd name="T89" fmla="*/ 3 h 167"/>
                  <a:gd name="T90" fmla="*/ 99 w 176"/>
                  <a:gd name="T91" fmla="*/ 7 h 167"/>
                  <a:gd name="T92" fmla="*/ 106 w 176"/>
                  <a:gd name="T93" fmla="*/ 11 h 167"/>
                  <a:gd name="T94" fmla="*/ 111 w 176"/>
                  <a:gd name="T95" fmla="*/ 16 h 167"/>
                  <a:gd name="T96" fmla="*/ 117 w 176"/>
                  <a:gd name="T97" fmla="*/ 21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 h="167">
                    <a:moveTo>
                      <a:pt x="117" y="21"/>
                    </a:moveTo>
                    <a:lnTo>
                      <a:pt x="118" y="30"/>
                    </a:lnTo>
                    <a:lnTo>
                      <a:pt x="122" y="39"/>
                    </a:lnTo>
                    <a:lnTo>
                      <a:pt x="124" y="50"/>
                    </a:lnTo>
                    <a:lnTo>
                      <a:pt x="122" y="61"/>
                    </a:lnTo>
                    <a:lnTo>
                      <a:pt x="133" y="66"/>
                    </a:lnTo>
                    <a:lnTo>
                      <a:pt x="143" y="77"/>
                    </a:lnTo>
                    <a:lnTo>
                      <a:pt x="154" y="88"/>
                    </a:lnTo>
                    <a:lnTo>
                      <a:pt x="163" y="102"/>
                    </a:lnTo>
                    <a:lnTo>
                      <a:pt x="170" y="118"/>
                    </a:lnTo>
                    <a:lnTo>
                      <a:pt x="176" y="134"/>
                    </a:lnTo>
                    <a:lnTo>
                      <a:pt x="176" y="151"/>
                    </a:lnTo>
                    <a:lnTo>
                      <a:pt x="172" y="167"/>
                    </a:lnTo>
                    <a:lnTo>
                      <a:pt x="169" y="167"/>
                    </a:lnTo>
                    <a:lnTo>
                      <a:pt x="161" y="158"/>
                    </a:lnTo>
                    <a:lnTo>
                      <a:pt x="152" y="147"/>
                    </a:lnTo>
                    <a:lnTo>
                      <a:pt x="140" y="131"/>
                    </a:lnTo>
                    <a:lnTo>
                      <a:pt x="127" y="115"/>
                    </a:lnTo>
                    <a:lnTo>
                      <a:pt x="117" y="100"/>
                    </a:lnTo>
                    <a:lnTo>
                      <a:pt x="106" y="88"/>
                    </a:lnTo>
                    <a:lnTo>
                      <a:pt x="99" y="81"/>
                    </a:lnTo>
                    <a:lnTo>
                      <a:pt x="99" y="70"/>
                    </a:lnTo>
                    <a:lnTo>
                      <a:pt x="100" y="59"/>
                    </a:lnTo>
                    <a:lnTo>
                      <a:pt x="99" y="50"/>
                    </a:lnTo>
                    <a:lnTo>
                      <a:pt x="90" y="43"/>
                    </a:lnTo>
                    <a:lnTo>
                      <a:pt x="79" y="37"/>
                    </a:lnTo>
                    <a:lnTo>
                      <a:pt x="66" y="37"/>
                    </a:lnTo>
                    <a:lnTo>
                      <a:pt x="52" y="39"/>
                    </a:lnTo>
                    <a:lnTo>
                      <a:pt x="37" y="41"/>
                    </a:lnTo>
                    <a:lnTo>
                      <a:pt x="25" y="45"/>
                    </a:lnTo>
                    <a:lnTo>
                      <a:pt x="12" y="48"/>
                    </a:lnTo>
                    <a:lnTo>
                      <a:pt x="3" y="50"/>
                    </a:lnTo>
                    <a:lnTo>
                      <a:pt x="0" y="50"/>
                    </a:lnTo>
                    <a:lnTo>
                      <a:pt x="0" y="48"/>
                    </a:lnTo>
                    <a:lnTo>
                      <a:pt x="3" y="43"/>
                    </a:lnTo>
                    <a:lnTo>
                      <a:pt x="9" y="36"/>
                    </a:lnTo>
                    <a:lnTo>
                      <a:pt x="18" y="27"/>
                    </a:lnTo>
                    <a:lnTo>
                      <a:pt x="27" y="18"/>
                    </a:lnTo>
                    <a:lnTo>
                      <a:pt x="36" y="9"/>
                    </a:lnTo>
                    <a:lnTo>
                      <a:pt x="46" y="3"/>
                    </a:lnTo>
                    <a:lnTo>
                      <a:pt x="57" y="0"/>
                    </a:lnTo>
                    <a:lnTo>
                      <a:pt x="66" y="0"/>
                    </a:lnTo>
                    <a:lnTo>
                      <a:pt x="75" y="0"/>
                    </a:lnTo>
                    <a:lnTo>
                      <a:pt x="84" y="2"/>
                    </a:lnTo>
                    <a:lnTo>
                      <a:pt x="91" y="3"/>
                    </a:lnTo>
                    <a:lnTo>
                      <a:pt x="99" y="7"/>
                    </a:lnTo>
                    <a:lnTo>
                      <a:pt x="106" y="11"/>
                    </a:lnTo>
                    <a:lnTo>
                      <a:pt x="111" y="16"/>
                    </a:lnTo>
                    <a:lnTo>
                      <a:pt x="11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6" name="Freeform 112"/>
              <p:cNvSpPr>
                <a:spLocks/>
              </p:cNvSpPr>
              <p:nvPr/>
            </p:nvSpPr>
            <p:spPr bwMode="auto">
              <a:xfrm>
                <a:off x="5198" y="1833"/>
                <a:ext cx="146" cy="214"/>
              </a:xfrm>
              <a:custGeom>
                <a:avLst/>
                <a:gdLst>
                  <a:gd name="T0" fmla="*/ 194 w 293"/>
                  <a:gd name="T1" fmla="*/ 35 h 428"/>
                  <a:gd name="T2" fmla="*/ 163 w 293"/>
                  <a:gd name="T3" fmla="*/ 35 h 428"/>
                  <a:gd name="T4" fmla="*/ 133 w 293"/>
                  <a:gd name="T5" fmla="*/ 40 h 428"/>
                  <a:gd name="T6" fmla="*/ 106 w 293"/>
                  <a:gd name="T7" fmla="*/ 96 h 428"/>
                  <a:gd name="T8" fmla="*/ 86 w 293"/>
                  <a:gd name="T9" fmla="*/ 124 h 428"/>
                  <a:gd name="T10" fmla="*/ 57 w 293"/>
                  <a:gd name="T11" fmla="*/ 146 h 428"/>
                  <a:gd name="T12" fmla="*/ 48 w 293"/>
                  <a:gd name="T13" fmla="*/ 205 h 428"/>
                  <a:gd name="T14" fmla="*/ 66 w 293"/>
                  <a:gd name="T15" fmla="*/ 225 h 428"/>
                  <a:gd name="T16" fmla="*/ 86 w 293"/>
                  <a:gd name="T17" fmla="*/ 239 h 428"/>
                  <a:gd name="T18" fmla="*/ 104 w 293"/>
                  <a:gd name="T19" fmla="*/ 239 h 428"/>
                  <a:gd name="T20" fmla="*/ 108 w 293"/>
                  <a:gd name="T21" fmla="*/ 220 h 428"/>
                  <a:gd name="T22" fmla="*/ 131 w 293"/>
                  <a:gd name="T23" fmla="*/ 245 h 428"/>
                  <a:gd name="T24" fmla="*/ 162 w 293"/>
                  <a:gd name="T25" fmla="*/ 252 h 428"/>
                  <a:gd name="T26" fmla="*/ 185 w 293"/>
                  <a:gd name="T27" fmla="*/ 241 h 428"/>
                  <a:gd name="T28" fmla="*/ 203 w 293"/>
                  <a:gd name="T29" fmla="*/ 223 h 428"/>
                  <a:gd name="T30" fmla="*/ 205 w 293"/>
                  <a:gd name="T31" fmla="*/ 184 h 428"/>
                  <a:gd name="T32" fmla="*/ 185 w 293"/>
                  <a:gd name="T33" fmla="*/ 166 h 428"/>
                  <a:gd name="T34" fmla="*/ 163 w 293"/>
                  <a:gd name="T35" fmla="*/ 173 h 428"/>
                  <a:gd name="T36" fmla="*/ 156 w 293"/>
                  <a:gd name="T37" fmla="*/ 194 h 428"/>
                  <a:gd name="T38" fmla="*/ 174 w 293"/>
                  <a:gd name="T39" fmla="*/ 209 h 428"/>
                  <a:gd name="T40" fmla="*/ 160 w 293"/>
                  <a:gd name="T41" fmla="*/ 221 h 428"/>
                  <a:gd name="T42" fmla="*/ 131 w 293"/>
                  <a:gd name="T43" fmla="*/ 209 h 428"/>
                  <a:gd name="T44" fmla="*/ 127 w 293"/>
                  <a:gd name="T45" fmla="*/ 167 h 428"/>
                  <a:gd name="T46" fmla="*/ 154 w 293"/>
                  <a:gd name="T47" fmla="*/ 142 h 428"/>
                  <a:gd name="T48" fmla="*/ 185 w 293"/>
                  <a:gd name="T49" fmla="*/ 142 h 428"/>
                  <a:gd name="T50" fmla="*/ 210 w 293"/>
                  <a:gd name="T51" fmla="*/ 158 h 428"/>
                  <a:gd name="T52" fmla="*/ 230 w 293"/>
                  <a:gd name="T53" fmla="*/ 182 h 428"/>
                  <a:gd name="T54" fmla="*/ 255 w 293"/>
                  <a:gd name="T55" fmla="*/ 155 h 428"/>
                  <a:gd name="T56" fmla="*/ 251 w 293"/>
                  <a:gd name="T57" fmla="*/ 105 h 428"/>
                  <a:gd name="T58" fmla="*/ 266 w 293"/>
                  <a:gd name="T59" fmla="*/ 70 h 428"/>
                  <a:gd name="T60" fmla="*/ 291 w 293"/>
                  <a:gd name="T61" fmla="*/ 101 h 428"/>
                  <a:gd name="T62" fmla="*/ 282 w 293"/>
                  <a:gd name="T63" fmla="*/ 169 h 428"/>
                  <a:gd name="T64" fmla="*/ 275 w 293"/>
                  <a:gd name="T65" fmla="*/ 205 h 428"/>
                  <a:gd name="T66" fmla="*/ 280 w 293"/>
                  <a:gd name="T67" fmla="*/ 237 h 428"/>
                  <a:gd name="T68" fmla="*/ 257 w 293"/>
                  <a:gd name="T69" fmla="*/ 286 h 428"/>
                  <a:gd name="T70" fmla="*/ 224 w 293"/>
                  <a:gd name="T71" fmla="*/ 322 h 428"/>
                  <a:gd name="T72" fmla="*/ 230 w 293"/>
                  <a:gd name="T73" fmla="*/ 264 h 428"/>
                  <a:gd name="T74" fmla="*/ 230 w 293"/>
                  <a:gd name="T75" fmla="*/ 225 h 428"/>
                  <a:gd name="T76" fmla="*/ 199 w 293"/>
                  <a:gd name="T77" fmla="*/ 275 h 428"/>
                  <a:gd name="T78" fmla="*/ 181 w 293"/>
                  <a:gd name="T79" fmla="*/ 288 h 428"/>
                  <a:gd name="T80" fmla="*/ 171 w 293"/>
                  <a:gd name="T81" fmla="*/ 318 h 428"/>
                  <a:gd name="T82" fmla="*/ 151 w 293"/>
                  <a:gd name="T83" fmla="*/ 387 h 428"/>
                  <a:gd name="T84" fmla="*/ 102 w 293"/>
                  <a:gd name="T85" fmla="*/ 428 h 428"/>
                  <a:gd name="T86" fmla="*/ 126 w 293"/>
                  <a:gd name="T87" fmla="*/ 307 h 428"/>
                  <a:gd name="T88" fmla="*/ 102 w 293"/>
                  <a:gd name="T89" fmla="*/ 273 h 428"/>
                  <a:gd name="T90" fmla="*/ 75 w 293"/>
                  <a:gd name="T91" fmla="*/ 272 h 428"/>
                  <a:gd name="T92" fmla="*/ 48 w 293"/>
                  <a:gd name="T93" fmla="*/ 264 h 428"/>
                  <a:gd name="T94" fmla="*/ 18 w 293"/>
                  <a:gd name="T95" fmla="*/ 236 h 428"/>
                  <a:gd name="T96" fmla="*/ 2 w 293"/>
                  <a:gd name="T97" fmla="*/ 196 h 428"/>
                  <a:gd name="T98" fmla="*/ 9 w 293"/>
                  <a:gd name="T99" fmla="*/ 146 h 428"/>
                  <a:gd name="T100" fmla="*/ 38 w 293"/>
                  <a:gd name="T101" fmla="*/ 110 h 428"/>
                  <a:gd name="T102" fmla="*/ 63 w 293"/>
                  <a:gd name="T103" fmla="*/ 97 h 428"/>
                  <a:gd name="T104" fmla="*/ 66 w 293"/>
                  <a:gd name="T105" fmla="*/ 58 h 428"/>
                  <a:gd name="T106" fmla="*/ 95 w 293"/>
                  <a:gd name="T107" fmla="*/ 18 h 428"/>
                  <a:gd name="T108" fmla="*/ 126 w 293"/>
                  <a:gd name="T109" fmla="*/ 2 h 428"/>
                  <a:gd name="T110" fmla="*/ 160 w 293"/>
                  <a:gd name="T111" fmla="*/ 0 h 428"/>
                  <a:gd name="T112" fmla="*/ 188 w 293"/>
                  <a:gd name="T113" fmla="*/ 15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428">
                    <a:moveTo>
                      <a:pt x="201" y="31"/>
                    </a:moveTo>
                    <a:lnTo>
                      <a:pt x="199" y="33"/>
                    </a:lnTo>
                    <a:lnTo>
                      <a:pt x="194" y="35"/>
                    </a:lnTo>
                    <a:lnTo>
                      <a:pt x="185" y="35"/>
                    </a:lnTo>
                    <a:lnTo>
                      <a:pt x="176" y="35"/>
                    </a:lnTo>
                    <a:lnTo>
                      <a:pt x="163" y="35"/>
                    </a:lnTo>
                    <a:lnTo>
                      <a:pt x="151" y="35"/>
                    </a:lnTo>
                    <a:lnTo>
                      <a:pt x="142" y="36"/>
                    </a:lnTo>
                    <a:lnTo>
                      <a:pt x="133" y="40"/>
                    </a:lnTo>
                    <a:lnTo>
                      <a:pt x="120" y="58"/>
                    </a:lnTo>
                    <a:lnTo>
                      <a:pt x="111" y="76"/>
                    </a:lnTo>
                    <a:lnTo>
                      <a:pt x="106" y="96"/>
                    </a:lnTo>
                    <a:lnTo>
                      <a:pt x="106" y="119"/>
                    </a:lnTo>
                    <a:lnTo>
                      <a:pt x="97" y="123"/>
                    </a:lnTo>
                    <a:lnTo>
                      <a:pt x="86" y="124"/>
                    </a:lnTo>
                    <a:lnTo>
                      <a:pt x="77" y="126"/>
                    </a:lnTo>
                    <a:lnTo>
                      <a:pt x="70" y="132"/>
                    </a:lnTo>
                    <a:lnTo>
                      <a:pt x="57" y="146"/>
                    </a:lnTo>
                    <a:lnTo>
                      <a:pt x="48" y="164"/>
                    </a:lnTo>
                    <a:lnTo>
                      <a:pt x="45" y="184"/>
                    </a:lnTo>
                    <a:lnTo>
                      <a:pt x="48" y="205"/>
                    </a:lnTo>
                    <a:lnTo>
                      <a:pt x="54" y="212"/>
                    </a:lnTo>
                    <a:lnTo>
                      <a:pt x="59" y="220"/>
                    </a:lnTo>
                    <a:lnTo>
                      <a:pt x="66" y="225"/>
                    </a:lnTo>
                    <a:lnTo>
                      <a:pt x="72" y="230"/>
                    </a:lnTo>
                    <a:lnTo>
                      <a:pt x="79" y="236"/>
                    </a:lnTo>
                    <a:lnTo>
                      <a:pt x="86" y="239"/>
                    </a:lnTo>
                    <a:lnTo>
                      <a:pt x="93" y="243"/>
                    </a:lnTo>
                    <a:lnTo>
                      <a:pt x="102" y="246"/>
                    </a:lnTo>
                    <a:lnTo>
                      <a:pt x="104" y="239"/>
                    </a:lnTo>
                    <a:lnTo>
                      <a:pt x="102" y="232"/>
                    </a:lnTo>
                    <a:lnTo>
                      <a:pt x="102" y="225"/>
                    </a:lnTo>
                    <a:lnTo>
                      <a:pt x="108" y="220"/>
                    </a:lnTo>
                    <a:lnTo>
                      <a:pt x="117" y="227"/>
                    </a:lnTo>
                    <a:lnTo>
                      <a:pt x="124" y="236"/>
                    </a:lnTo>
                    <a:lnTo>
                      <a:pt x="131" y="245"/>
                    </a:lnTo>
                    <a:lnTo>
                      <a:pt x="144" y="250"/>
                    </a:lnTo>
                    <a:lnTo>
                      <a:pt x="153" y="252"/>
                    </a:lnTo>
                    <a:lnTo>
                      <a:pt x="162" y="252"/>
                    </a:lnTo>
                    <a:lnTo>
                      <a:pt x="169" y="250"/>
                    </a:lnTo>
                    <a:lnTo>
                      <a:pt x="178" y="246"/>
                    </a:lnTo>
                    <a:lnTo>
                      <a:pt x="185" y="241"/>
                    </a:lnTo>
                    <a:lnTo>
                      <a:pt x="190" y="236"/>
                    </a:lnTo>
                    <a:lnTo>
                      <a:pt x="197" y="230"/>
                    </a:lnTo>
                    <a:lnTo>
                      <a:pt x="203" y="223"/>
                    </a:lnTo>
                    <a:lnTo>
                      <a:pt x="206" y="211"/>
                    </a:lnTo>
                    <a:lnTo>
                      <a:pt x="206" y="196"/>
                    </a:lnTo>
                    <a:lnTo>
                      <a:pt x="205" y="184"/>
                    </a:lnTo>
                    <a:lnTo>
                      <a:pt x="199" y="173"/>
                    </a:lnTo>
                    <a:lnTo>
                      <a:pt x="192" y="169"/>
                    </a:lnTo>
                    <a:lnTo>
                      <a:pt x="185" y="166"/>
                    </a:lnTo>
                    <a:lnTo>
                      <a:pt x="176" y="166"/>
                    </a:lnTo>
                    <a:lnTo>
                      <a:pt x="169" y="167"/>
                    </a:lnTo>
                    <a:lnTo>
                      <a:pt x="163" y="173"/>
                    </a:lnTo>
                    <a:lnTo>
                      <a:pt x="158" y="180"/>
                    </a:lnTo>
                    <a:lnTo>
                      <a:pt x="154" y="187"/>
                    </a:lnTo>
                    <a:lnTo>
                      <a:pt x="156" y="194"/>
                    </a:lnTo>
                    <a:lnTo>
                      <a:pt x="163" y="200"/>
                    </a:lnTo>
                    <a:lnTo>
                      <a:pt x="169" y="203"/>
                    </a:lnTo>
                    <a:lnTo>
                      <a:pt x="174" y="209"/>
                    </a:lnTo>
                    <a:lnTo>
                      <a:pt x="178" y="214"/>
                    </a:lnTo>
                    <a:lnTo>
                      <a:pt x="171" y="221"/>
                    </a:lnTo>
                    <a:lnTo>
                      <a:pt x="160" y="221"/>
                    </a:lnTo>
                    <a:lnTo>
                      <a:pt x="151" y="221"/>
                    </a:lnTo>
                    <a:lnTo>
                      <a:pt x="140" y="220"/>
                    </a:lnTo>
                    <a:lnTo>
                      <a:pt x="131" y="209"/>
                    </a:lnTo>
                    <a:lnTo>
                      <a:pt x="127" y="196"/>
                    </a:lnTo>
                    <a:lnTo>
                      <a:pt x="127" y="182"/>
                    </a:lnTo>
                    <a:lnTo>
                      <a:pt x="127" y="167"/>
                    </a:lnTo>
                    <a:lnTo>
                      <a:pt x="135" y="157"/>
                    </a:lnTo>
                    <a:lnTo>
                      <a:pt x="144" y="149"/>
                    </a:lnTo>
                    <a:lnTo>
                      <a:pt x="154" y="142"/>
                    </a:lnTo>
                    <a:lnTo>
                      <a:pt x="165" y="139"/>
                    </a:lnTo>
                    <a:lnTo>
                      <a:pt x="176" y="139"/>
                    </a:lnTo>
                    <a:lnTo>
                      <a:pt x="185" y="142"/>
                    </a:lnTo>
                    <a:lnTo>
                      <a:pt x="194" y="146"/>
                    </a:lnTo>
                    <a:lnTo>
                      <a:pt x="203" y="151"/>
                    </a:lnTo>
                    <a:lnTo>
                      <a:pt x="210" y="158"/>
                    </a:lnTo>
                    <a:lnTo>
                      <a:pt x="217" y="166"/>
                    </a:lnTo>
                    <a:lnTo>
                      <a:pt x="224" y="173"/>
                    </a:lnTo>
                    <a:lnTo>
                      <a:pt x="230" y="182"/>
                    </a:lnTo>
                    <a:lnTo>
                      <a:pt x="241" y="176"/>
                    </a:lnTo>
                    <a:lnTo>
                      <a:pt x="248" y="167"/>
                    </a:lnTo>
                    <a:lnTo>
                      <a:pt x="255" y="155"/>
                    </a:lnTo>
                    <a:lnTo>
                      <a:pt x="259" y="142"/>
                    </a:lnTo>
                    <a:lnTo>
                      <a:pt x="257" y="128"/>
                    </a:lnTo>
                    <a:lnTo>
                      <a:pt x="251" y="105"/>
                    </a:lnTo>
                    <a:lnTo>
                      <a:pt x="250" y="81"/>
                    </a:lnTo>
                    <a:lnTo>
                      <a:pt x="255" y="65"/>
                    </a:lnTo>
                    <a:lnTo>
                      <a:pt x="266" y="70"/>
                    </a:lnTo>
                    <a:lnTo>
                      <a:pt x="276" y="78"/>
                    </a:lnTo>
                    <a:lnTo>
                      <a:pt x="284" y="88"/>
                    </a:lnTo>
                    <a:lnTo>
                      <a:pt x="291" y="101"/>
                    </a:lnTo>
                    <a:lnTo>
                      <a:pt x="293" y="124"/>
                    </a:lnTo>
                    <a:lnTo>
                      <a:pt x="291" y="148"/>
                    </a:lnTo>
                    <a:lnTo>
                      <a:pt x="282" y="169"/>
                    </a:lnTo>
                    <a:lnTo>
                      <a:pt x="269" y="187"/>
                    </a:lnTo>
                    <a:lnTo>
                      <a:pt x="273" y="196"/>
                    </a:lnTo>
                    <a:lnTo>
                      <a:pt x="275" y="205"/>
                    </a:lnTo>
                    <a:lnTo>
                      <a:pt x="278" y="214"/>
                    </a:lnTo>
                    <a:lnTo>
                      <a:pt x="280" y="223"/>
                    </a:lnTo>
                    <a:lnTo>
                      <a:pt x="280" y="237"/>
                    </a:lnTo>
                    <a:lnTo>
                      <a:pt x="276" y="254"/>
                    </a:lnTo>
                    <a:lnTo>
                      <a:pt x="268" y="272"/>
                    </a:lnTo>
                    <a:lnTo>
                      <a:pt x="257" y="286"/>
                    </a:lnTo>
                    <a:lnTo>
                      <a:pt x="244" y="300"/>
                    </a:lnTo>
                    <a:lnTo>
                      <a:pt x="233" y="313"/>
                    </a:lnTo>
                    <a:lnTo>
                      <a:pt x="224" y="322"/>
                    </a:lnTo>
                    <a:lnTo>
                      <a:pt x="219" y="327"/>
                    </a:lnTo>
                    <a:lnTo>
                      <a:pt x="223" y="304"/>
                    </a:lnTo>
                    <a:lnTo>
                      <a:pt x="230" y="264"/>
                    </a:lnTo>
                    <a:lnTo>
                      <a:pt x="237" y="227"/>
                    </a:lnTo>
                    <a:lnTo>
                      <a:pt x="237" y="207"/>
                    </a:lnTo>
                    <a:lnTo>
                      <a:pt x="230" y="225"/>
                    </a:lnTo>
                    <a:lnTo>
                      <a:pt x="223" y="243"/>
                    </a:lnTo>
                    <a:lnTo>
                      <a:pt x="212" y="261"/>
                    </a:lnTo>
                    <a:lnTo>
                      <a:pt x="199" y="275"/>
                    </a:lnTo>
                    <a:lnTo>
                      <a:pt x="192" y="277"/>
                    </a:lnTo>
                    <a:lnTo>
                      <a:pt x="187" y="282"/>
                    </a:lnTo>
                    <a:lnTo>
                      <a:pt x="181" y="288"/>
                    </a:lnTo>
                    <a:lnTo>
                      <a:pt x="176" y="293"/>
                    </a:lnTo>
                    <a:lnTo>
                      <a:pt x="174" y="302"/>
                    </a:lnTo>
                    <a:lnTo>
                      <a:pt x="171" y="318"/>
                    </a:lnTo>
                    <a:lnTo>
                      <a:pt x="167" y="338"/>
                    </a:lnTo>
                    <a:lnTo>
                      <a:pt x="160" y="363"/>
                    </a:lnTo>
                    <a:lnTo>
                      <a:pt x="151" y="387"/>
                    </a:lnTo>
                    <a:lnTo>
                      <a:pt x="138" y="406"/>
                    </a:lnTo>
                    <a:lnTo>
                      <a:pt x="122" y="421"/>
                    </a:lnTo>
                    <a:lnTo>
                      <a:pt x="102" y="428"/>
                    </a:lnTo>
                    <a:lnTo>
                      <a:pt x="108" y="406"/>
                    </a:lnTo>
                    <a:lnTo>
                      <a:pt x="118" y="360"/>
                    </a:lnTo>
                    <a:lnTo>
                      <a:pt x="126" y="307"/>
                    </a:lnTo>
                    <a:lnTo>
                      <a:pt x="118" y="270"/>
                    </a:lnTo>
                    <a:lnTo>
                      <a:pt x="109" y="273"/>
                    </a:lnTo>
                    <a:lnTo>
                      <a:pt x="102" y="273"/>
                    </a:lnTo>
                    <a:lnTo>
                      <a:pt x="93" y="275"/>
                    </a:lnTo>
                    <a:lnTo>
                      <a:pt x="84" y="273"/>
                    </a:lnTo>
                    <a:lnTo>
                      <a:pt x="75" y="272"/>
                    </a:lnTo>
                    <a:lnTo>
                      <a:pt x="66" y="270"/>
                    </a:lnTo>
                    <a:lnTo>
                      <a:pt x="57" y="268"/>
                    </a:lnTo>
                    <a:lnTo>
                      <a:pt x="48" y="264"/>
                    </a:lnTo>
                    <a:lnTo>
                      <a:pt x="38" y="257"/>
                    </a:lnTo>
                    <a:lnTo>
                      <a:pt x="27" y="246"/>
                    </a:lnTo>
                    <a:lnTo>
                      <a:pt x="18" y="236"/>
                    </a:lnTo>
                    <a:lnTo>
                      <a:pt x="11" y="223"/>
                    </a:lnTo>
                    <a:lnTo>
                      <a:pt x="5" y="211"/>
                    </a:lnTo>
                    <a:lnTo>
                      <a:pt x="2" y="196"/>
                    </a:lnTo>
                    <a:lnTo>
                      <a:pt x="0" y="182"/>
                    </a:lnTo>
                    <a:lnTo>
                      <a:pt x="2" y="167"/>
                    </a:lnTo>
                    <a:lnTo>
                      <a:pt x="9" y="146"/>
                    </a:lnTo>
                    <a:lnTo>
                      <a:pt x="18" y="130"/>
                    </a:lnTo>
                    <a:lnTo>
                      <a:pt x="27" y="117"/>
                    </a:lnTo>
                    <a:lnTo>
                      <a:pt x="38" y="110"/>
                    </a:lnTo>
                    <a:lnTo>
                      <a:pt x="47" y="103"/>
                    </a:lnTo>
                    <a:lnTo>
                      <a:pt x="56" y="99"/>
                    </a:lnTo>
                    <a:lnTo>
                      <a:pt x="63" y="97"/>
                    </a:lnTo>
                    <a:lnTo>
                      <a:pt x="66" y="96"/>
                    </a:lnTo>
                    <a:lnTo>
                      <a:pt x="63" y="76"/>
                    </a:lnTo>
                    <a:lnTo>
                      <a:pt x="66" y="58"/>
                    </a:lnTo>
                    <a:lnTo>
                      <a:pt x="75" y="40"/>
                    </a:lnTo>
                    <a:lnTo>
                      <a:pt x="86" y="26"/>
                    </a:lnTo>
                    <a:lnTo>
                      <a:pt x="95" y="18"/>
                    </a:lnTo>
                    <a:lnTo>
                      <a:pt x="104" y="11"/>
                    </a:lnTo>
                    <a:lnTo>
                      <a:pt x="115" y="6"/>
                    </a:lnTo>
                    <a:lnTo>
                      <a:pt x="126" y="2"/>
                    </a:lnTo>
                    <a:lnTo>
                      <a:pt x="136" y="0"/>
                    </a:lnTo>
                    <a:lnTo>
                      <a:pt x="149" y="0"/>
                    </a:lnTo>
                    <a:lnTo>
                      <a:pt x="160" y="0"/>
                    </a:lnTo>
                    <a:lnTo>
                      <a:pt x="172" y="4"/>
                    </a:lnTo>
                    <a:lnTo>
                      <a:pt x="181" y="8"/>
                    </a:lnTo>
                    <a:lnTo>
                      <a:pt x="188" y="15"/>
                    </a:lnTo>
                    <a:lnTo>
                      <a:pt x="194" y="24"/>
                    </a:lnTo>
                    <a:lnTo>
                      <a:pt x="201"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7" name="Freeform 113"/>
              <p:cNvSpPr>
                <a:spLocks/>
              </p:cNvSpPr>
              <p:nvPr/>
            </p:nvSpPr>
            <p:spPr bwMode="auto">
              <a:xfrm>
                <a:off x="4349" y="1851"/>
                <a:ext cx="92" cy="60"/>
              </a:xfrm>
              <a:custGeom>
                <a:avLst/>
                <a:gdLst>
                  <a:gd name="T0" fmla="*/ 140 w 185"/>
                  <a:gd name="T1" fmla="*/ 8 h 121"/>
                  <a:gd name="T2" fmla="*/ 162 w 185"/>
                  <a:gd name="T3" fmla="*/ 15 h 121"/>
                  <a:gd name="T4" fmla="*/ 178 w 185"/>
                  <a:gd name="T5" fmla="*/ 18 h 121"/>
                  <a:gd name="T6" fmla="*/ 185 w 185"/>
                  <a:gd name="T7" fmla="*/ 18 h 121"/>
                  <a:gd name="T8" fmla="*/ 182 w 185"/>
                  <a:gd name="T9" fmla="*/ 25 h 121"/>
                  <a:gd name="T10" fmla="*/ 165 w 185"/>
                  <a:gd name="T11" fmla="*/ 33 h 121"/>
                  <a:gd name="T12" fmla="*/ 146 w 185"/>
                  <a:gd name="T13" fmla="*/ 34 h 121"/>
                  <a:gd name="T14" fmla="*/ 129 w 185"/>
                  <a:gd name="T15" fmla="*/ 34 h 121"/>
                  <a:gd name="T16" fmla="*/ 117 w 185"/>
                  <a:gd name="T17" fmla="*/ 33 h 121"/>
                  <a:gd name="T18" fmla="*/ 104 w 185"/>
                  <a:gd name="T19" fmla="*/ 34 h 121"/>
                  <a:gd name="T20" fmla="*/ 90 w 185"/>
                  <a:gd name="T21" fmla="*/ 40 h 121"/>
                  <a:gd name="T22" fmla="*/ 76 w 185"/>
                  <a:gd name="T23" fmla="*/ 45 h 121"/>
                  <a:gd name="T24" fmla="*/ 76 w 185"/>
                  <a:gd name="T25" fmla="*/ 60 h 121"/>
                  <a:gd name="T26" fmla="*/ 90 w 185"/>
                  <a:gd name="T27" fmla="*/ 81 h 121"/>
                  <a:gd name="T28" fmla="*/ 117 w 185"/>
                  <a:gd name="T29" fmla="*/ 90 h 121"/>
                  <a:gd name="T30" fmla="*/ 137 w 185"/>
                  <a:gd name="T31" fmla="*/ 83 h 121"/>
                  <a:gd name="T32" fmla="*/ 147 w 185"/>
                  <a:gd name="T33" fmla="*/ 70 h 121"/>
                  <a:gd name="T34" fmla="*/ 156 w 185"/>
                  <a:gd name="T35" fmla="*/ 69 h 121"/>
                  <a:gd name="T36" fmla="*/ 156 w 185"/>
                  <a:gd name="T37" fmla="*/ 90 h 121"/>
                  <a:gd name="T38" fmla="*/ 135 w 185"/>
                  <a:gd name="T39" fmla="*/ 115 h 121"/>
                  <a:gd name="T40" fmla="*/ 104 w 185"/>
                  <a:gd name="T41" fmla="*/ 121 h 121"/>
                  <a:gd name="T42" fmla="*/ 79 w 185"/>
                  <a:gd name="T43" fmla="*/ 110 h 121"/>
                  <a:gd name="T44" fmla="*/ 58 w 185"/>
                  <a:gd name="T45" fmla="*/ 88 h 121"/>
                  <a:gd name="T46" fmla="*/ 41 w 185"/>
                  <a:gd name="T47" fmla="*/ 61 h 121"/>
                  <a:gd name="T48" fmla="*/ 25 w 185"/>
                  <a:gd name="T49" fmla="*/ 43 h 121"/>
                  <a:gd name="T50" fmla="*/ 6 w 185"/>
                  <a:gd name="T51" fmla="*/ 33 h 121"/>
                  <a:gd name="T52" fmla="*/ 13 w 185"/>
                  <a:gd name="T53" fmla="*/ 25 h 121"/>
                  <a:gd name="T54" fmla="*/ 38 w 185"/>
                  <a:gd name="T55" fmla="*/ 25 h 121"/>
                  <a:gd name="T56" fmla="*/ 63 w 185"/>
                  <a:gd name="T57" fmla="*/ 20 h 121"/>
                  <a:gd name="T58" fmla="*/ 85 w 185"/>
                  <a:gd name="T59" fmla="*/ 9 h 121"/>
                  <a:gd name="T60" fmla="*/ 102 w 185"/>
                  <a:gd name="T61" fmla="*/ 0 h 121"/>
                  <a:gd name="T62" fmla="*/ 120 w 185"/>
                  <a:gd name="T63" fmla="*/ 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5" h="121">
                    <a:moveTo>
                      <a:pt x="129" y="0"/>
                    </a:moveTo>
                    <a:lnTo>
                      <a:pt x="140" y="8"/>
                    </a:lnTo>
                    <a:lnTo>
                      <a:pt x="151" y="13"/>
                    </a:lnTo>
                    <a:lnTo>
                      <a:pt x="162" y="15"/>
                    </a:lnTo>
                    <a:lnTo>
                      <a:pt x="171" y="16"/>
                    </a:lnTo>
                    <a:lnTo>
                      <a:pt x="178" y="18"/>
                    </a:lnTo>
                    <a:lnTo>
                      <a:pt x="183" y="18"/>
                    </a:lnTo>
                    <a:lnTo>
                      <a:pt x="185" y="18"/>
                    </a:lnTo>
                    <a:lnTo>
                      <a:pt x="185" y="20"/>
                    </a:lnTo>
                    <a:lnTo>
                      <a:pt x="182" y="25"/>
                    </a:lnTo>
                    <a:lnTo>
                      <a:pt x="174" y="29"/>
                    </a:lnTo>
                    <a:lnTo>
                      <a:pt x="165" y="33"/>
                    </a:lnTo>
                    <a:lnTo>
                      <a:pt x="155" y="34"/>
                    </a:lnTo>
                    <a:lnTo>
                      <a:pt x="146" y="34"/>
                    </a:lnTo>
                    <a:lnTo>
                      <a:pt x="137" y="34"/>
                    </a:lnTo>
                    <a:lnTo>
                      <a:pt x="129" y="34"/>
                    </a:lnTo>
                    <a:lnTo>
                      <a:pt x="124" y="31"/>
                    </a:lnTo>
                    <a:lnTo>
                      <a:pt x="117" y="33"/>
                    </a:lnTo>
                    <a:lnTo>
                      <a:pt x="111" y="33"/>
                    </a:lnTo>
                    <a:lnTo>
                      <a:pt x="104" y="34"/>
                    </a:lnTo>
                    <a:lnTo>
                      <a:pt x="97" y="36"/>
                    </a:lnTo>
                    <a:lnTo>
                      <a:pt x="90" y="40"/>
                    </a:lnTo>
                    <a:lnTo>
                      <a:pt x="83" y="42"/>
                    </a:lnTo>
                    <a:lnTo>
                      <a:pt x="76" y="45"/>
                    </a:lnTo>
                    <a:lnTo>
                      <a:pt x="70" y="47"/>
                    </a:lnTo>
                    <a:lnTo>
                      <a:pt x="76" y="60"/>
                    </a:lnTo>
                    <a:lnTo>
                      <a:pt x="83" y="72"/>
                    </a:lnTo>
                    <a:lnTo>
                      <a:pt x="90" y="81"/>
                    </a:lnTo>
                    <a:lnTo>
                      <a:pt x="101" y="87"/>
                    </a:lnTo>
                    <a:lnTo>
                      <a:pt x="117" y="90"/>
                    </a:lnTo>
                    <a:lnTo>
                      <a:pt x="129" y="87"/>
                    </a:lnTo>
                    <a:lnTo>
                      <a:pt x="137" y="83"/>
                    </a:lnTo>
                    <a:lnTo>
                      <a:pt x="144" y="76"/>
                    </a:lnTo>
                    <a:lnTo>
                      <a:pt x="147" y="70"/>
                    </a:lnTo>
                    <a:lnTo>
                      <a:pt x="151" y="67"/>
                    </a:lnTo>
                    <a:lnTo>
                      <a:pt x="156" y="69"/>
                    </a:lnTo>
                    <a:lnTo>
                      <a:pt x="164" y="76"/>
                    </a:lnTo>
                    <a:lnTo>
                      <a:pt x="156" y="90"/>
                    </a:lnTo>
                    <a:lnTo>
                      <a:pt x="147" y="104"/>
                    </a:lnTo>
                    <a:lnTo>
                      <a:pt x="135" y="115"/>
                    </a:lnTo>
                    <a:lnTo>
                      <a:pt x="120" y="121"/>
                    </a:lnTo>
                    <a:lnTo>
                      <a:pt x="104" y="121"/>
                    </a:lnTo>
                    <a:lnTo>
                      <a:pt x="92" y="117"/>
                    </a:lnTo>
                    <a:lnTo>
                      <a:pt x="79" y="110"/>
                    </a:lnTo>
                    <a:lnTo>
                      <a:pt x="68" y="99"/>
                    </a:lnTo>
                    <a:lnTo>
                      <a:pt x="58" y="88"/>
                    </a:lnTo>
                    <a:lnTo>
                      <a:pt x="49" y="76"/>
                    </a:lnTo>
                    <a:lnTo>
                      <a:pt x="41" y="61"/>
                    </a:lnTo>
                    <a:lnTo>
                      <a:pt x="34" y="47"/>
                    </a:lnTo>
                    <a:lnTo>
                      <a:pt x="25" y="43"/>
                    </a:lnTo>
                    <a:lnTo>
                      <a:pt x="15" y="38"/>
                    </a:lnTo>
                    <a:lnTo>
                      <a:pt x="6" y="33"/>
                    </a:lnTo>
                    <a:lnTo>
                      <a:pt x="0" y="24"/>
                    </a:lnTo>
                    <a:lnTo>
                      <a:pt x="13" y="25"/>
                    </a:lnTo>
                    <a:lnTo>
                      <a:pt x="25" y="25"/>
                    </a:lnTo>
                    <a:lnTo>
                      <a:pt x="38" y="25"/>
                    </a:lnTo>
                    <a:lnTo>
                      <a:pt x="52" y="24"/>
                    </a:lnTo>
                    <a:lnTo>
                      <a:pt x="63" y="20"/>
                    </a:lnTo>
                    <a:lnTo>
                      <a:pt x="74" y="16"/>
                    </a:lnTo>
                    <a:lnTo>
                      <a:pt x="85" y="9"/>
                    </a:lnTo>
                    <a:lnTo>
                      <a:pt x="92" y="0"/>
                    </a:lnTo>
                    <a:lnTo>
                      <a:pt x="102" y="0"/>
                    </a:lnTo>
                    <a:lnTo>
                      <a:pt x="111" y="4"/>
                    </a:lnTo>
                    <a:lnTo>
                      <a:pt x="120" y="6"/>
                    </a:lnTo>
                    <a:lnTo>
                      <a:pt x="1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8" name="Freeform 114"/>
              <p:cNvSpPr>
                <a:spLocks/>
              </p:cNvSpPr>
              <p:nvPr/>
            </p:nvSpPr>
            <p:spPr bwMode="auto">
              <a:xfrm>
                <a:off x="4482" y="1909"/>
                <a:ext cx="174" cy="150"/>
              </a:xfrm>
              <a:custGeom>
                <a:avLst/>
                <a:gdLst>
                  <a:gd name="T0" fmla="*/ 325 w 346"/>
                  <a:gd name="T1" fmla="*/ 280 h 300"/>
                  <a:gd name="T2" fmla="*/ 314 w 346"/>
                  <a:gd name="T3" fmla="*/ 253 h 300"/>
                  <a:gd name="T4" fmla="*/ 301 w 346"/>
                  <a:gd name="T5" fmla="*/ 221 h 300"/>
                  <a:gd name="T6" fmla="*/ 291 w 346"/>
                  <a:gd name="T7" fmla="*/ 185 h 300"/>
                  <a:gd name="T8" fmla="*/ 276 w 346"/>
                  <a:gd name="T9" fmla="*/ 149 h 300"/>
                  <a:gd name="T10" fmla="*/ 258 w 346"/>
                  <a:gd name="T11" fmla="*/ 115 h 300"/>
                  <a:gd name="T12" fmla="*/ 239 w 346"/>
                  <a:gd name="T13" fmla="*/ 86 h 300"/>
                  <a:gd name="T14" fmla="*/ 213 w 346"/>
                  <a:gd name="T15" fmla="*/ 63 h 300"/>
                  <a:gd name="T16" fmla="*/ 185 w 346"/>
                  <a:gd name="T17" fmla="*/ 51 h 300"/>
                  <a:gd name="T18" fmla="*/ 174 w 346"/>
                  <a:gd name="T19" fmla="*/ 47 h 300"/>
                  <a:gd name="T20" fmla="*/ 156 w 346"/>
                  <a:gd name="T21" fmla="*/ 43 h 300"/>
                  <a:gd name="T22" fmla="*/ 133 w 346"/>
                  <a:gd name="T23" fmla="*/ 40 h 300"/>
                  <a:gd name="T24" fmla="*/ 106 w 346"/>
                  <a:gd name="T25" fmla="*/ 34 h 300"/>
                  <a:gd name="T26" fmla="*/ 77 w 346"/>
                  <a:gd name="T27" fmla="*/ 31 h 300"/>
                  <a:gd name="T28" fmla="*/ 52 w 346"/>
                  <a:gd name="T29" fmla="*/ 27 h 300"/>
                  <a:gd name="T30" fmla="*/ 27 w 346"/>
                  <a:gd name="T31" fmla="*/ 25 h 300"/>
                  <a:gd name="T32" fmla="*/ 9 w 346"/>
                  <a:gd name="T33" fmla="*/ 24 h 300"/>
                  <a:gd name="T34" fmla="*/ 0 w 346"/>
                  <a:gd name="T35" fmla="*/ 0 h 300"/>
                  <a:gd name="T36" fmla="*/ 5 w 346"/>
                  <a:gd name="T37" fmla="*/ 0 h 300"/>
                  <a:gd name="T38" fmla="*/ 19 w 346"/>
                  <a:gd name="T39" fmla="*/ 2 h 300"/>
                  <a:gd name="T40" fmla="*/ 39 w 346"/>
                  <a:gd name="T41" fmla="*/ 6 h 300"/>
                  <a:gd name="T42" fmla="*/ 64 w 346"/>
                  <a:gd name="T43" fmla="*/ 7 h 300"/>
                  <a:gd name="T44" fmla="*/ 93 w 346"/>
                  <a:gd name="T45" fmla="*/ 11 h 300"/>
                  <a:gd name="T46" fmla="*/ 120 w 346"/>
                  <a:gd name="T47" fmla="*/ 15 h 300"/>
                  <a:gd name="T48" fmla="*/ 147 w 346"/>
                  <a:gd name="T49" fmla="*/ 16 h 300"/>
                  <a:gd name="T50" fmla="*/ 169 w 346"/>
                  <a:gd name="T51" fmla="*/ 18 h 300"/>
                  <a:gd name="T52" fmla="*/ 222 w 346"/>
                  <a:gd name="T53" fmla="*/ 31 h 300"/>
                  <a:gd name="T54" fmla="*/ 264 w 346"/>
                  <a:gd name="T55" fmla="*/ 58 h 300"/>
                  <a:gd name="T56" fmla="*/ 296 w 346"/>
                  <a:gd name="T57" fmla="*/ 95 h 300"/>
                  <a:gd name="T58" fmla="*/ 319 w 346"/>
                  <a:gd name="T59" fmla="*/ 139 h 300"/>
                  <a:gd name="T60" fmla="*/ 334 w 346"/>
                  <a:gd name="T61" fmla="*/ 185 h 300"/>
                  <a:gd name="T62" fmla="*/ 343 w 346"/>
                  <a:gd name="T63" fmla="*/ 230 h 300"/>
                  <a:gd name="T64" fmla="*/ 346 w 346"/>
                  <a:gd name="T65" fmla="*/ 270 h 300"/>
                  <a:gd name="T66" fmla="*/ 344 w 346"/>
                  <a:gd name="T67" fmla="*/ 300 h 300"/>
                  <a:gd name="T68" fmla="*/ 325 w 346"/>
                  <a:gd name="T69" fmla="*/ 28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6" h="300">
                    <a:moveTo>
                      <a:pt x="325" y="280"/>
                    </a:moveTo>
                    <a:lnTo>
                      <a:pt x="314" y="253"/>
                    </a:lnTo>
                    <a:lnTo>
                      <a:pt x="301" y="221"/>
                    </a:lnTo>
                    <a:lnTo>
                      <a:pt x="291" y="185"/>
                    </a:lnTo>
                    <a:lnTo>
                      <a:pt x="276" y="149"/>
                    </a:lnTo>
                    <a:lnTo>
                      <a:pt x="258" y="115"/>
                    </a:lnTo>
                    <a:lnTo>
                      <a:pt x="239" y="86"/>
                    </a:lnTo>
                    <a:lnTo>
                      <a:pt x="213" y="63"/>
                    </a:lnTo>
                    <a:lnTo>
                      <a:pt x="185" y="51"/>
                    </a:lnTo>
                    <a:lnTo>
                      <a:pt x="174" y="47"/>
                    </a:lnTo>
                    <a:lnTo>
                      <a:pt x="156" y="43"/>
                    </a:lnTo>
                    <a:lnTo>
                      <a:pt x="133" y="40"/>
                    </a:lnTo>
                    <a:lnTo>
                      <a:pt x="106" y="34"/>
                    </a:lnTo>
                    <a:lnTo>
                      <a:pt x="77" y="31"/>
                    </a:lnTo>
                    <a:lnTo>
                      <a:pt x="52" y="27"/>
                    </a:lnTo>
                    <a:lnTo>
                      <a:pt x="27" y="25"/>
                    </a:lnTo>
                    <a:lnTo>
                      <a:pt x="9" y="24"/>
                    </a:lnTo>
                    <a:lnTo>
                      <a:pt x="0" y="0"/>
                    </a:lnTo>
                    <a:lnTo>
                      <a:pt x="5" y="0"/>
                    </a:lnTo>
                    <a:lnTo>
                      <a:pt x="19" y="2"/>
                    </a:lnTo>
                    <a:lnTo>
                      <a:pt x="39" y="6"/>
                    </a:lnTo>
                    <a:lnTo>
                      <a:pt x="64" y="7"/>
                    </a:lnTo>
                    <a:lnTo>
                      <a:pt x="93" y="11"/>
                    </a:lnTo>
                    <a:lnTo>
                      <a:pt x="120" y="15"/>
                    </a:lnTo>
                    <a:lnTo>
                      <a:pt x="147" y="16"/>
                    </a:lnTo>
                    <a:lnTo>
                      <a:pt x="169" y="18"/>
                    </a:lnTo>
                    <a:lnTo>
                      <a:pt x="222" y="31"/>
                    </a:lnTo>
                    <a:lnTo>
                      <a:pt x="264" y="58"/>
                    </a:lnTo>
                    <a:lnTo>
                      <a:pt x="296" y="95"/>
                    </a:lnTo>
                    <a:lnTo>
                      <a:pt x="319" y="139"/>
                    </a:lnTo>
                    <a:lnTo>
                      <a:pt x="334" y="185"/>
                    </a:lnTo>
                    <a:lnTo>
                      <a:pt x="343" y="230"/>
                    </a:lnTo>
                    <a:lnTo>
                      <a:pt x="346" y="270"/>
                    </a:lnTo>
                    <a:lnTo>
                      <a:pt x="344" y="300"/>
                    </a:lnTo>
                    <a:lnTo>
                      <a:pt x="325"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699" name="Freeform 115"/>
              <p:cNvSpPr>
                <a:spLocks/>
              </p:cNvSpPr>
              <p:nvPr/>
            </p:nvSpPr>
            <p:spPr bwMode="auto">
              <a:xfrm>
                <a:off x="4486" y="1935"/>
                <a:ext cx="232" cy="309"/>
              </a:xfrm>
              <a:custGeom>
                <a:avLst/>
                <a:gdLst>
                  <a:gd name="T0" fmla="*/ 311 w 463"/>
                  <a:gd name="T1" fmla="*/ 252 h 620"/>
                  <a:gd name="T2" fmla="*/ 314 w 463"/>
                  <a:gd name="T3" fmla="*/ 275 h 620"/>
                  <a:gd name="T4" fmla="*/ 316 w 463"/>
                  <a:gd name="T5" fmla="*/ 300 h 620"/>
                  <a:gd name="T6" fmla="*/ 318 w 463"/>
                  <a:gd name="T7" fmla="*/ 324 h 620"/>
                  <a:gd name="T8" fmla="*/ 325 w 463"/>
                  <a:gd name="T9" fmla="*/ 345 h 620"/>
                  <a:gd name="T10" fmla="*/ 345 w 463"/>
                  <a:gd name="T11" fmla="*/ 372 h 620"/>
                  <a:gd name="T12" fmla="*/ 364 w 463"/>
                  <a:gd name="T13" fmla="*/ 399 h 620"/>
                  <a:gd name="T14" fmla="*/ 381 w 463"/>
                  <a:gd name="T15" fmla="*/ 428 h 620"/>
                  <a:gd name="T16" fmla="*/ 397 w 463"/>
                  <a:gd name="T17" fmla="*/ 456 h 620"/>
                  <a:gd name="T18" fmla="*/ 411 w 463"/>
                  <a:gd name="T19" fmla="*/ 485 h 620"/>
                  <a:gd name="T20" fmla="*/ 427 w 463"/>
                  <a:gd name="T21" fmla="*/ 516 h 620"/>
                  <a:gd name="T22" fmla="*/ 442 w 463"/>
                  <a:gd name="T23" fmla="*/ 544 h 620"/>
                  <a:gd name="T24" fmla="*/ 458 w 463"/>
                  <a:gd name="T25" fmla="*/ 573 h 620"/>
                  <a:gd name="T26" fmla="*/ 460 w 463"/>
                  <a:gd name="T27" fmla="*/ 580 h 620"/>
                  <a:gd name="T28" fmla="*/ 461 w 463"/>
                  <a:gd name="T29" fmla="*/ 588 h 620"/>
                  <a:gd name="T30" fmla="*/ 461 w 463"/>
                  <a:gd name="T31" fmla="*/ 597 h 620"/>
                  <a:gd name="T32" fmla="*/ 463 w 463"/>
                  <a:gd name="T33" fmla="*/ 604 h 620"/>
                  <a:gd name="T34" fmla="*/ 452 w 463"/>
                  <a:gd name="T35" fmla="*/ 609 h 620"/>
                  <a:gd name="T36" fmla="*/ 443 w 463"/>
                  <a:gd name="T37" fmla="*/ 614 h 620"/>
                  <a:gd name="T38" fmla="*/ 433 w 463"/>
                  <a:gd name="T39" fmla="*/ 618 h 620"/>
                  <a:gd name="T40" fmla="*/ 422 w 463"/>
                  <a:gd name="T41" fmla="*/ 620 h 620"/>
                  <a:gd name="T42" fmla="*/ 415 w 463"/>
                  <a:gd name="T43" fmla="*/ 598 h 620"/>
                  <a:gd name="T44" fmla="*/ 408 w 463"/>
                  <a:gd name="T45" fmla="*/ 575 h 620"/>
                  <a:gd name="T46" fmla="*/ 400 w 463"/>
                  <a:gd name="T47" fmla="*/ 553 h 620"/>
                  <a:gd name="T48" fmla="*/ 393 w 463"/>
                  <a:gd name="T49" fmla="*/ 532 h 620"/>
                  <a:gd name="T50" fmla="*/ 381 w 463"/>
                  <a:gd name="T51" fmla="*/ 503 h 620"/>
                  <a:gd name="T52" fmla="*/ 364 w 463"/>
                  <a:gd name="T53" fmla="*/ 478 h 620"/>
                  <a:gd name="T54" fmla="*/ 346 w 463"/>
                  <a:gd name="T55" fmla="*/ 453 h 620"/>
                  <a:gd name="T56" fmla="*/ 329 w 463"/>
                  <a:gd name="T57" fmla="*/ 428 h 620"/>
                  <a:gd name="T58" fmla="*/ 312 w 463"/>
                  <a:gd name="T59" fmla="*/ 403 h 620"/>
                  <a:gd name="T60" fmla="*/ 298 w 463"/>
                  <a:gd name="T61" fmla="*/ 376 h 620"/>
                  <a:gd name="T62" fmla="*/ 287 w 463"/>
                  <a:gd name="T63" fmla="*/ 347 h 620"/>
                  <a:gd name="T64" fmla="*/ 282 w 463"/>
                  <a:gd name="T65" fmla="*/ 316 h 620"/>
                  <a:gd name="T66" fmla="*/ 264 w 463"/>
                  <a:gd name="T67" fmla="*/ 270 h 620"/>
                  <a:gd name="T68" fmla="*/ 239 w 463"/>
                  <a:gd name="T69" fmla="*/ 232 h 620"/>
                  <a:gd name="T70" fmla="*/ 206 w 463"/>
                  <a:gd name="T71" fmla="*/ 198 h 620"/>
                  <a:gd name="T72" fmla="*/ 169 w 463"/>
                  <a:gd name="T73" fmla="*/ 167 h 620"/>
                  <a:gd name="T74" fmla="*/ 129 w 463"/>
                  <a:gd name="T75" fmla="*/ 140 h 620"/>
                  <a:gd name="T76" fmla="*/ 88 w 463"/>
                  <a:gd name="T77" fmla="*/ 113 h 620"/>
                  <a:gd name="T78" fmla="*/ 50 w 463"/>
                  <a:gd name="T79" fmla="*/ 87 h 620"/>
                  <a:gd name="T80" fmla="*/ 16 w 463"/>
                  <a:gd name="T81" fmla="*/ 56 h 620"/>
                  <a:gd name="T82" fmla="*/ 7 w 463"/>
                  <a:gd name="T83" fmla="*/ 42 h 620"/>
                  <a:gd name="T84" fmla="*/ 2 w 463"/>
                  <a:gd name="T85" fmla="*/ 22 h 620"/>
                  <a:gd name="T86" fmla="*/ 0 w 463"/>
                  <a:gd name="T87" fmla="*/ 6 h 620"/>
                  <a:gd name="T88" fmla="*/ 2 w 463"/>
                  <a:gd name="T89" fmla="*/ 0 h 620"/>
                  <a:gd name="T90" fmla="*/ 18 w 463"/>
                  <a:gd name="T91" fmla="*/ 9 h 620"/>
                  <a:gd name="T92" fmla="*/ 36 w 463"/>
                  <a:gd name="T93" fmla="*/ 18 h 620"/>
                  <a:gd name="T94" fmla="*/ 57 w 463"/>
                  <a:gd name="T95" fmla="*/ 31 h 620"/>
                  <a:gd name="T96" fmla="*/ 79 w 463"/>
                  <a:gd name="T97" fmla="*/ 45 h 620"/>
                  <a:gd name="T98" fmla="*/ 102 w 463"/>
                  <a:gd name="T99" fmla="*/ 60 h 620"/>
                  <a:gd name="T100" fmla="*/ 126 w 463"/>
                  <a:gd name="T101" fmla="*/ 76 h 620"/>
                  <a:gd name="T102" fmla="*/ 149 w 463"/>
                  <a:gd name="T103" fmla="*/ 92 h 620"/>
                  <a:gd name="T104" fmla="*/ 172 w 463"/>
                  <a:gd name="T105" fmla="*/ 110 h 620"/>
                  <a:gd name="T106" fmla="*/ 196 w 463"/>
                  <a:gd name="T107" fmla="*/ 130 h 620"/>
                  <a:gd name="T108" fmla="*/ 219 w 463"/>
                  <a:gd name="T109" fmla="*/ 148 h 620"/>
                  <a:gd name="T110" fmla="*/ 239 w 463"/>
                  <a:gd name="T111" fmla="*/ 166 h 620"/>
                  <a:gd name="T112" fmla="*/ 258 w 463"/>
                  <a:gd name="T113" fmla="*/ 185 h 620"/>
                  <a:gd name="T114" fmla="*/ 276 w 463"/>
                  <a:gd name="T115" fmla="*/ 203 h 620"/>
                  <a:gd name="T116" fmla="*/ 291 w 463"/>
                  <a:gd name="T117" fmla="*/ 219 h 620"/>
                  <a:gd name="T118" fmla="*/ 302 w 463"/>
                  <a:gd name="T119" fmla="*/ 236 h 620"/>
                  <a:gd name="T120" fmla="*/ 311 w 463"/>
                  <a:gd name="T121" fmla="*/ 25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3" h="620">
                    <a:moveTo>
                      <a:pt x="311" y="252"/>
                    </a:moveTo>
                    <a:lnTo>
                      <a:pt x="314" y="275"/>
                    </a:lnTo>
                    <a:lnTo>
                      <a:pt x="316" y="300"/>
                    </a:lnTo>
                    <a:lnTo>
                      <a:pt x="318" y="324"/>
                    </a:lnTo>
                    <a:lnTo>
                      <a:pt x="325" y="345"/>
                    </a:lnTo>
                    <a:lnTo>
                      <a:pt x="345" y="372"/>
                    </a:lnTo>
                    <a:lnTo>
                      <a:pt x="364" y="399"/>
                    </a:lnTo>
                    <a:lnTo>
                      <a:pt x="381" y="428"/>
                    </a:lnTo>
                    <a:lnTo>
                      <a:pt x="397" y="456"/>
                    </a:lnTo>
                    <a:lnTo>
                      <a:pt x="411" y="485"/>
                    </a:lnTo>
                    <a:lnTo>
                      <a:pt x="427" y="516"/>
                    </a:lnTo>
                    <a:lnTo>
                      <a:pt x="442" y="544"/>
                    </a:lnTo>
                    <a:lnTo>
                      <a:pt x="458" y="573"/>
                    </a:lnTo>
                    <a:lnTo>
                      <a:pt x="460" y="580"/>
                    </a:lnTo>
                    <a:lnTo>
                      <a:pt x="461" y="588"/>
                    </a:lnTo>
                    <a:lnTo>
                      <a:pt x="461" y="597"/>
                    </a:lnTo>
                    <a:lnTo>
                      <a:pt x="463" y="604"/>
                    </a:lnTo>
                    <a:lnTo>
                      <a:pt x="452" y="609"/>
                    </a:lnTo>
                    <a:lnTo>
                      <a:pt x="443" y="614"/>
                    </a:lnTo>
                    <a:lnTo>
                      <a:pt x="433" y="618"/>
                    </a:lnTo>
                    <a:lnTo>
                      <a:pt x="422" y="620"/>
                    </a:lnTo>
                    <a:lnTo>
                      <a:pt x="415" y="598"/>
                    </a:lnTo>
                    <a:lnTo>
                      <a:pt x="408" y="575"/>
                    </a:lnTo>
                    <a:lnTo>
                      <a:pt x="400" y="553"/>
                    </a:lnTo>
                    <a:lnTo>
                      <a:pt x="393" y="532"/>
                    </a:lnTo>
                    <a:lnTo>
                      <a:pt x="381" y="503"/>
                    </a:lnTo>
                    <a:lnTo>
                      <a:pt x="364" y="478"/>
                    </a:lnTo>
                    <a:lnTo>
                      <a:pt x="346" y="453"/>
                    </a:lnTo>
                    <a:lnTo>
                      <a:pt x="329" y="428"/>
                    </a:lnTo>
                    <a:lnTo>
                      <a:pt x="312" y="403"/>
                    </a:lnTo>
                    <a:lnTo>
                      <a:pt x="298" y="376"/>
                    </a:lnTo>
                    <a:lnTo>
                      <a:pt x="287" y="347"/>
                    </a:lnTo>
                    <a:lnTo>
                      <a:pt x="282" y="316"/>
                    </a:lnTo>
                    <a:lnTo>
                      <a:pt x="264" y="270"/>
                    </a:lnTo>
                    <a:lnTo>
                      <a:pt x="239" y="232"/>
                    </a:lnTo>
                    <a:lnTo>
                      <a:pt x="206" y="198"/>
                    </a:lnTo>
                    <a:lnTo>
                      <a:pt x="169" y="167"/>
                    </a:lnTo>
                    <a:lnTo>
                      <a:pt x="129" y="140"/>
                    </a:lnTo>
                    <a:lnTo>
                      <a:pt x="88" y="113"/>
                    </a:lnTo>
                    <a:lnTo>
                      <a:pt x="50" y="87"/>
                    </a:lnTo>
                    <a:lnTo>
                      <a:pt x="16" y="56"/>
                    </a:lnTo>
                    <a:lnTo>
                      <a:pt x="7" y="42"/>
                    </a:lnTo>
                    <a:lnTo>
                      <a:pt x="2" y="22"/>
                    </a:lnTo>
                    <a:lnTo>
                      <a:pt x="0" y="6"/>
                    </a:lnTo>
                    <a:lnTo>
                      <a:pt x="2" y="0"/>
                    </a:lnTo>
                    <a:lnTo>
                      <a:pt x="18" y="9"/>
                    </a:lnTo>
                    <a:lnTo>
                      <a:pt x="36" y="18"/>
                    </a:lnTo>
                    <a:lnTo>
                      <a:pt x="57" y="31"/>
                    </a:lnTo>
                    <a:lnTo>
                      <a:pt x="79" y="45"/>
                    </a:lnTo>
                    <a:lnTo>
                      <a:pt x="102" y="60"/>
                    </a:lnTo>
                    <a:lnTo>
                      <a:pt x="126" y="76"/>
                    </a:lnTo>
                    <a:lnTo>
                      <a:pt x="149" y="92"/>
                    </a:lnTo>
                    <a:lnTo>
                      <a:pt x="172" y="110"/>
                    </a:lnTo>
                    <a:lnTo>
                      <a:pt x="196" y="130"/>
                    </a:lnTo>
                    <a:lnTo>
                      <a:pt x="219" y="148"/>
                    </a:lnTo>
                    <a:lnTo>
                      <a:pt x="239" y="166"/>
                    </a:lnTo>
                    <a:lnTo>
                      <a:pt x="258" y="185"/>
                    </a:lnTo>
                    <a:lnTo>
                      <a:pt x="276" y="203"/>
                    </a:lnTo>
                    <a:lnTo>
                      <a:pt x="291" y="219"/>
                    </a:lnTo>
                    <a:lnTo>
                      <a:pt x="302" y="236"/>
                    </a:lnTo>
                    <a:lnTo>
                      <a:pt x="311" y="2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0" name="Freeform 116"/>
              <p:cNvSpPr>
                <a:spLocks/>
              </p:cNvSpPr>
              <p:nvPr/>
            </p:nvSpPr>
            <p:spPr bwMode="auto">
              <a:xfrm>
                <a:off x="5260" y="2079"/>
                <a:ext cx="241" cy="811"/>
              </a:xfrm>
              <a:custGeom>
                <a:avLst/>
                <a:gdLst>
                  <a:gd name="T0" fmla="*/ 126 w 483"/>
                  <a:gd name="T1" fmla="*/ 1403 h 1622"/>
                  <a:gd name="T2" fmla="*/ 97 w 483"/>
                  <a:gd name="T3" fmla="*/ 1396 h 1622"/>
                  <a:gd name="T4" fmla="*/ 61 w 483"/>
                  <a:gd name="T5" fmla="*/ 1389 h 1622"/>
                  <a:gd name="T6" fmla="*/ 32 w 483"/>
                  <a:gd name="T7" fmla="*/ 1354 h 1622"/>
                  <a:gd name="T8" fmla="*/ 50 w 483"/>
                  <a:gd name="T9" fmla="*/ 730 h 1622"/>
                  <a:gd name="T10" fmla="*/ 70 w 483"/>
                  <a:gd name="T11" fmla="*/ 645 h 1622"/>
                  <a:gd name="T12" fmla="*/ 115 w 483"/>
                  <a:gd name="T13" fmla="*/ 573 h 1622"/>
                  <a:gd name="T14" fmla="*/ 203 w 483"/>
                  <a:gd name="T15" fmla="*/ 498 h 1622"/>
                  <a:gd name="T16" fmla="*/ 307 w 483"/>
                  <a:gd name="T17" fmla="*/ 410 h 1622"/>
                  <a:gd name="T18" fmla="*/ 357 w 483"/>
                  <a:gd name="T19" fmla="*/ 367 h 1622"/>
                  <a:gd name="T20" fmla="*/ 357 w 483"/>
                  <a:gd name="T21" fmla="*/ 363 h 1622"/>
                  <a:gd name="T22" fmla="*/ 330 w 483"/>
                  <a:gd name="T23" fmla="*/ 315 h 1622"/>
                  <a:gd name="T24" fmla="*/ 255 w 483"/>
                  <a:gd name="T25" fmla="*/ 229 h 1622"/>
                  <a:gd name="T26" fmla="*/ 160 w 483"/>
                  <a:gd name="T27" fmla="*/ 139 h 1622"/>
                  <a:gd name="T28" fmla="*/ 72 w 483"/>
                  <a:gd name="T29" fmla="*/ 62 h 1622"/>
                  <a:gd name="T30" fmla="*/ 11 w 483"/>
                  <a:gd name="T31" fmla="*/ 11 h 1622"/>
                  <a:gd name="T32" fmla="*/ 7 w 483"/>
                  <a:gd name="T33" fmla="*/ 2 h 1622"/>
                  <a:gd name="T34" fmla="*/ 52 w 483"/>
                  <a:gd name="T35" fmla="*/ 18 h 1622"/>
                  <a:gd name="T36" fmla="*/ 115 w 483"/>
                  <a:gd name="T37" fmla="*/ 47 h 1622"/>
                  <a:gd name="T38" fmla="*/ 224 w 483"/>
                  <a:gd name="T39" fmla="*/ 119 h 1622"/>
                  <a:gd name="T40" fmla="*/ 330 w 483"/>
                  <a:gd name="T41" fmla="*/ 229 h 1622"/>
                  <a:gd name="T42" fmla="*/ 399 w 483"/>
                  <a:gd name="T43" fmla="*/ 317 h 1622"/>
                  <a:gd name="T44" fmla="*/ 429 w 483"/>
                  <a:gd name="T45" fmla="*/ 293 h 1622"/>
                  <a:gd name="T46" fmla="*/ 431 w 483"/>
                  <a:gd name="T47" fmla="*/ 313 h 1622"/>
                  <a:gd name="T48" fmla="*/ 399 w 483"/>
                  <a:gd name="T49" fmla="*/ 361 h 1622"/>
                  <a:gd name="T50" fmla="*/ 291 w 483"/>
                  <a:gd name="T51" fmla="*/ 467 h 1622"/>
                  <a:gd name="T52" fmla="*/ 192 w 483"/>
                  <a:gd name="T53" fmla="*/ 557 h 1622"/>
                  <a:gd name="T54" fmla="*/ 154 w 483"/>
                  <a:gd name="T55" fmla="*/ 593 h 1622"/>
                  <a:gd name="T56" fmla="*/ 120 w 483"/>
                  <a:gd name="T57" fmla="*/ 636 h 1622"/>
                  <a:gd name="T58" fmla="*/ 99 w 483"/>
                  <a:gd name="T59" fmla="*/ 690 h 1622"/>
                  <a:gd name="T60" fmla="*/ 88 w 483"/>
                  <a:gd name="T61" fmla="*/ 1338 h 1622"/>
                  <a:gd name="T62" fmla="*/ 113 w 483"/>
                  <a:gd name="T63" fmla="*/ 1353 h 1622"/>
                  <a:gd name="T64" fmla="*/ 144 w 483"/>
                  <a:gd name="T65" fmla="*/ 1360 h 1622"/>
                  <a:gd name="T66" fmla="*/ 197 w 483"/>
                  <a:gd name="T67" fmla="*/ 1331 h 1622"/>
                  <a:gd name="T68" fmla="*/ 276 w 483"/>
                  <a:gd name="T69" fmla="*/ 1261 h 1622"/>
                  <a:gd name="T70" fmla="*/ 363 w 483"/>
                  <a:gd name="T71" fmla="*/ 1175 h 1622"/>
                  <a:gd name="T72" fmla="*/ 436 w 483"/>
                  <a:gd name="T73" fmla="*/ 1099 h 1622"/>
                  <a:gd name="T74" fmla="*/ 479 w 483"/>
                  <a:gd name="T75" fmla="*/ 1058 h 1622"/>
                  <a:gd name="T76" fmla="*/ 476 w 483"/>
                  <a:gd name="T77" fmla="*/ 1080 h 1622"/>
                  <a:gd name="T78" fmla="*/ 463 w 483"/>
                  <a:gd name="T79" fmla="*/ 1141 h 1622"/>
                  <a:gd name="T80" fmla="*/ 458 w 483"/>
                  <a:gd name="T81" fmla="*/ 1286 h 1622"/>
                  <a:gd name="T82" fmla="*/ 436 w 483"/>
                  <a:gd name="T83" fmla="*/ 1401 h 1622"/>
                  <a:gd name="T84" fmla="*/ 404 w 483"/>
                  <a:gd name="T85" fmla="*/ 1512 h 1622"/>
                  <a:gd name="T86" fmla="*/ 375 w 483"/>
                  <a:gd name="T87" fmla="*/ 1563 h 1622"/>
                  <a:gd name="T88" fmla="*/ 411 w 483"/>
                  <a:gd name="T89" fmla="*/ 1304 h 1622"/>
                  <a:gd name="T90" fmla="*/ 420 w 483"/>
                  <a:gd name="T91" fmla="*/ 1200 h 1622"/>
                  <a:gd name="T92" fmla="*/ 366 w 483"/>
                  <a:gd name="T93" fmla="*/ 1229 h 1622"/>
                  <a:gd name="T94" fmla="*/ 284 w 483"/>
                  <a:gd name="T95" fmla="*/ 1311 h 1622"/>
                  <a:gd name="T96" fmla="*/ 206 w 483"/>
                  <a:gd name="T97" fmla="*/ 1383 h 1622"/>
                  <a:gd name="T98" fmla="*/ 172 w 483"/>
                  <a:gd name="T99" fmla="*/ 1396 h 1622"/>
                  <a:gd name="T100" fmla="*/ 135 w 483"/>
                  <a:gd name="T101" fmla="*/ 1620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3" h="1622">
                    <a:moveTo>
                      <a:pt x="135" y="1620"/>
                    </a:moveTo>
                    <a:lnTo>
                      <a:pt x="135" y="1405"/>
                    </a:lnTo>
                    <a:lnTo>
                      <a:pt x="126" y="1403"/>
                    </a:lnTo>
                    <a:lnTo>
                      <a:pt x="117" y="1399"/>
                    </a:lnTo>
                    <a:lnTo>
                      <a:pt x="108" y="1398"/>
                    </a:lnTo>
                    <a:lnTo>
                      <a:pt x="97" y="1396"/>
                    </a:lnTo>
                    <a:lnTo>
                      <a:pt x="99" y="1622"/>
                    </a:lnTo>
                    <a:lnTo>
                      <a:pt x="63" y="1620"/>
                    </a:lnTo>
                    <a:lnTo>
                      <a:pt x="61" y="1389"/>
                    </a:lnTo>
                    <a:lnTo>
                      <a:pt x="48" y="1376"/>
                    </a:lnTo>
                    <a:lnTo>
                      <a:pt x="39" y="1365"/>
                    </a:lnTo>
                    <a:lnTo>
                      <a:pt x="32" y="1354"/>
                    </a:lnTo>
                    <a:lnTo>
                      <a:pt x="29" y="1340"/>
                    </a:lnTo>
                    <a:lnTo>
                      <a:pt x="47" y="758"/>
                    </a:lnTo>
                    <a:lnTo>
                      <a:pt x="50" y="730"/>
                    </a:lnTo>
                    <a:lnTo>
                      <a:pt x="56" y="701"/>
                    </a:lnTo>
                    <a:lnTo>
                      <a:pt x="63" y="672"/>
                    </a:lnTo>
                    <a:lnTo>
                      <a:pt x="70" y="645"/>
                    </a:lnTo>
                    <a:lnTo>
                      <a:pt x="82" y="620"/>
                    </a:lnTo>
                    <a:lnTo>
                      <a:pt x="97" y="597"/>
                    </a:lnTo>
                    <a:lnTo>
                      <a:pt x="115" y="573"/>
                    </a:lnTo>
                    <a:lnTo>
                      <a:pt x="136" y="554"/>
                    </a:lnTo>
                    <a:lnTo>
                      <a:pt x="169" y="528"/>
                    </a:lnTo>
                    <a:lnTo>
                      <a:pt x="203" y="498"/>
                    </a:lnTo>
                    <a:lnTo>
                      <a:pt x="240" y="467"/>
                    </a:lnTo>
                    <a:lnTo>
                      <a:pt x="276" y="437"/>
                    </a:lnTo>
                    <a:lnTo>
                      <a:pt x="307" y="410"/>
                    </a:lnTo>
                    <a:lnTo>
                      <a:pt x="334" y="387"/>
                    </a:lnTo>
                    <a:lnTo>
                      <a:pt x="350" y="372"/>
                    </a:lnTo>
                    <a:lnTo>
                      <a:pt x="357" y="367"/>
                    </a:lnTo>
                    <a:lnTo>
                      <a:pt x="357" y="365"/>
                    </a:lnTo>
                    <a:lnTo>
                      <a:pt x="357" y="365"/>
                    </a:lnTo>
                    <a:lnTo>
                      <a:pt x="357" y="363"/>
                    </a:lnTo>
                    <a:lnTo>
                      <a:pt x="357" y="363"/>
                    </a:lnTo>
                    <a:lnTo>
                      <a:pt x="346" y="340"/>
                    </a:lnTo>
                    <a:lnTo>
                      <a:pt x="330" y="315"/>
                    </a:lnTo>
                    <a:lnTo>
                      <a:pt x="309" y="288"/>
                    </a:lnTo>
                    <a:lnTo>
                      <a:pt x="284" y="259"/>
                    </a:lnTo>
                    <a:lnTo>
                      <a:pt x="255" y="229"/>
                    </a:lnTo>
                    <a:lnTo>
                      <a:pt x="224" y="198"/>
                    </a:lnTo>
                    <a:lnTo>
                      <a:pt x="192" y="169"/>
                    </a:lnTo>
                    <a:lnTo>
                      <a:pt x="160" y="139"/>
                    </a:lnTo>
                    <a:lnTo>
                      <a:pt x="129" y="112"/>
                    </a:lnTo>
                    <a:lnTo>
                      <a:pt x="99" y="85"/>
                    </a:lnTo>
                    <a:lnTo>
                      <a:pt x="72" y="62"/>
                    </a:lnTo>
                    <a:lnTo>
                      <a:pt x="47" y="42"/>
                    </a:lnTo>
                    <a:lnTo>
                      <a:pt x="27" y="24"/>
                    </a:lnTo>
                    <a:lnTo>
                      <a:pt x="11" y="11"/>
                    </a:lnTo>
                    <a:lnTo>
                      <a:pt x="2" y="4"/>
                    </a:lnTo>
                    <a:lnTo>
                      <a:pt x="0" y="0"/>
                    </a:lnTo>
                    <a:lnTo>
                      <a:pt x="7" y="2"/>
                    </a:lnTo>
                    <a:lnTo>
                      <a:pt x="20" y="8"/>
                    </a:lnTo>
                    <a:lnTo>
                      <a:pt x="34" y="13"/>
                    </a:lnTo>
                    <a:lnTo>
                      <a:pt x="52" y="18"/>
                    </a:lnTo>
                    <a:lnTo>
                      <a:pt x="72" y="27"/>
                    </a:lnTo>
                    <a:lnTo>
                      <a:pt x="93" y="36"/>
                    </a:lnTo>
                    <a:lnTo>
                      <a:pt x="115" y="47"/>
                    </a:lnTo>
                    <a:lnTo>
                      <a:pt x="135" y="58"/>
                    </a:lnTo>
                    <a:lnTo>
                      <a:pt x="181" y="87"/>
                    </a:lnTo>
                    <a:lnTo>
                      <a:pt x="224" y="119"/>
                    </a:lnTo>
                    <a:lnTo>
                      <a:pt x="264" y="155"/>
                    </a:lnTo>
                    <a:lnTo>
                      <a:pt x="300" y="191"/>
                    </a:lnTo>
                    <a:lnTo>
                      <a:pt x="330" y="229"/>
                    </a:lnTo>
                    <a:lnTo>
                      <a:pt x="357" y="263"/>
                    </a:lnTo>
                    <a:lnTo>
                      <a:pt x="381" y="291"/>
                    </a:lnTo>
                    <a:lnTo>
                      <a:pt x="399" y="317"/>
                    </a:lnTo>
                    <a:lnTo>
                      <a:pt x="406" y="311"/>
                    </a:lnTo>
                    <a:lnTo>
                      <a:pt x="418" y="302"/>
                    </a:lnTo>
                    <a:lnTo>
                      <a:pt x="429" y="293"/>
                    </a:lnTo>
                    <a:lnTo>
                      <a:pt x="436" y="290"/>
                    </a:lnTo>
                    <a:lnTo>
                      <a:pt x="436" y="299"/>
                    </a:lnTo>
                    <a:lnTo>
                      <a:pt x="431" y="313"/>
                    </a:lnTo>
                    <a:lnTo>
                      <a:pt x="424" y="331"/>
                    </a:lnTo>
                    <a:lnTo>
                      <a:pt x="415" y="342"/>
                    </a:lnTo>
                    <a:lnTo>
                      <a:pt x="399" y="361"/>
                    </a:lnTo>
                    <a:lnTo>
                      <a:pt x="370" y="392"/>
                    </a:lnTo>
                    <a:lnTo>
                      <a:pt x="332" y="428"/>
                    </a:lnTo>
                    <a:lnTo>
                      <a:pt x="291" y="467"/>
                    </a:lnTo>
                    <a:lnTo>
                      <a:pt x="251" y="503"/>
                    </a:lnTo>
                    <a:lnTo>
                      <a:pt x="217" y="536"/>
                    </a:lnTo>
                    <a:lnTo>
                      <a:pt x="192" y="557"/>
                    </a:lnTo>
                    <a:lnTo>
                      <a:pt x="183" y="566"/>
                    </a:lnTo>
                    <a:lnTo>
                      <a:pt x="169" y="579"/>
                    </a:lnTo>
                    <a:lnTo>
                      <a:pt x="154" y="593"/>
                    </a:lnTo>
                    <a:lnTo>
                      <a:pt x="142" y="607"/>
                    </a:lnTo>
                    <a:lnTo>
                      <a:pt x="131" y="622"/>
                    </a:lnTo>
                    <a:lnTo>
                      <a:pt x="120" y="636"/>
                    </a:lnTo>
                    <a:lnTo>
                      <a:pt x="111" y="654"/>
                    </a:lnTo>
                    <a:lnTo>
                      <a:pt x="104" y="670"/>
                    </a:lnTo>
                    <a:lnTo>
                      <a:pt x="99" y="690"/>
                    </a:lnTo>
                    <a:lnTo>
                      <a:pt x="79" y="1319"/>
                    </a:lnTo>
                    <a:lnTo>
                      <a:pt x="82" y="1329"/>
                    </a:lnTo>
                    <a:lnTo>
                      <a:pt x="88" y="1338"/>
                    </a:lnTo>
                    <a:lnTo>
                      <a:pt x="95" y="1344"/>
                    </a:lnTo>
                    <a:lnTo>
                      <a:pt x="104" y="1349"/>
                    </a:lnTo>
                    <a:lnTo>
                      <a:pt x="113" y="1353"/>
                    </a:lnTo>
                    <a:lnTo>
                      <a:pt x="124" y="1354"/>
                    </a:lnTo>
                    <a:lnTo>
                      <a:pt x="135" y="1358"/>
                    </a:lnTo>
                    <a:lnTo>
                      <a:pt x="144" y="1360"/>
                    </a:lnTo>
                    <a:lnTo>
                      <a:pt x="158" y="1356"/>
                    </a:lnTo>
                    <a:lnTo>
                      <a:pt x="176" y="1347"/>
                    </a:lnTo>
                    <a:lnTo>
                      <a:pt x="197" y="1331"/>
                    </a:lnTo>
                    <a:lnTo>
                      <a:pt x="221" y="1311"/>
                    </a:lnTo>
                    <a:lnTo>
                      <a:pt x="248" y="1288"/>
                    </a:lnTo>
                    <a:lnTo>
                      <a:pt x="276" y="1261"/>
                    </a:lnTo>
                    <a:lnTo>
                      <a:pt x="305" y="1232"/>
                    </a:lnTo>
                    <a:lnTo>
                      <a:pt x="334" y="1204"/>
                    </a:lnTo>
                    <a:lnTo>
                      <a:pt x="363" y="1175"/>
                    </a:lnTo>
                    <a:lnTo>
                      <a:pt x="390" y="1148"/>
                    </a:lnTo>
                    <a:lnTo>
                      <a:pt x="415" y="1121"/>
                    </a:lnTo>
                    <a:lnTo>
                      <a:pt x="436" y="1099"/>
                    </a:lnTo>
                    <a:lnTo>
                      <a:pt x="456" y="1080"/>
                    </a:lnTo>
                    <a:lnTo>
                      <a:pt x="470" y="1065"/>
                    </a:lnTo>
                    <a:lnTo>
                      <a:pt x="479" y="1058"/>
                    </a:lnTo>
                    <a:lnTo>
                      <a:pt x="483" y="1056"/>
                    </a:lnTo>
                    <a:lnTo>
                      <a:pt x="481" y="1069"/>
                    </a:lnTo>
                    <a:lnTo>
                      <a:pt x="476" y="1080"/>
                    </a:lnTo>
                    <a:lnTo>
                      <a:pt x="470" y="1090"/>
                    </a:lnTo>
                    <a:lnTo>
                      <a:pt x="465" y="1099"/>
                    </a:lnTo>
                    <a:lnTo>
                      <a:pt x="463" y="1141"/>
                    </a:lnTo>
                    <a:lnTo>
                      <a:pt x="461" y="1204"/>
                    </a:lnTo>
                    <a:lnTo>
                      <a:pt x="460" y="1261"/>
                    </a:lnTo>
                    <a:lnTo>
                      <a:pt x="458" y="1286"/>
                    </a:lnTo>
                    <a:lnTo>
                      <a:pt x="451" y="1326"/>
                    </a:lnTo>
                    <a:lnTo>
                      <a:pt x="443" y="1363"/>
                    </a:lnTo>
                    <a:lnTo>
                      <a:pt x="436" y="1401"/>
                    </a:lnTo>
                    <a:lnTo>
                      <a:pt x="425" y="1439"/>
                    </a:lnTo>
                    <a:lnTo>
                      <a:pt x="416" y="1477"/>
                    </a:lnTo>
                    <a:lnTo>
                      <a:pt x="404" y="1512"/>
                    </a:lnTo>
                    <a:lnTo>
                      <a:pt x="391" y="1548"/>
                    </a:lnTo>
                    <a:lnTo>
                      <a:pt x="377" y="1584"/>
                    </a:lnTo>
                    <a:lnTo>
                      <a:pt x="375" y="1563"/>
                    </a:lnTo>
                    <a:lnTo>
                      <a:pt x="384" y="1487"/>
                    </a:lnTo>
                    <a:lnTo>
                      <a:pt x="399" y="1390"/>
                    </a:lnTo>
                    <a:lnTo>
                      <a:pt x="411" y="1304"/>
                    </a:lnTo>
                    <a:lnTo>
                      <a:pt x="413" y="1286"/>
                    </a:lnTo>
                    <a:lnTo>
                      <a:pt x="416" y="1243"/>
                    </a:lnTo>
                    <a:lnTo>
                      <a:pt x="420" y="1200"/>
                    </a:lnTo>
                    <a:lnTo>
                      <a:pt x="420" y="1173"/>
                    </a:lnTo>
                    <a:lnTo>
                      <a:pt x="393" y="1200"/>
                    </a:lnTo>
                    <a:lnTo>
                      <a:pt x="366" y="1229"/>
                    </a:lnTo>
                    <a:lnTo>
                      <a:pt x="339" y="1257"/>
                    </a:lnTo>
                    <a:lnTo>
                      <a:pt x="311" y="1284"/>
                    </a:lnTo>
                    <a:lnTo>
                      <a:pt x="284" y="1311"/>
                    </a:lnTo>
                    <a:lnTo>
                      <a:pt x="257" y="1338"/>
                    </a:lnTo>
                    <a:lnTo>
                      <a:pt x="232" y="1362"/>
                    </a:lnTo>
                    <a:lnTo>
                      <a:pt x="206" y="1383"/>
                    </a:lnTo>
                    <a:lnTo>
                      <a:pt x="196" y="1389"/>
                    </a:lnTo>
                    <a:lnTo>
                      <a:pt x="185" y="1392"/>
                    </a:lnTo>
                    <a:lnTo>
                      <a:pt x="172" y="1396"/>
                    </a:lnTo>
                    <a:lnTo>
                      <a:pt x="161" y="1401"/>
                    </a:lnTo>
                    <a:lnTo>
                      <a:pt x="161" y="1620"/>
                    </a:lnTo>
                    <a:lnTo>
                      <a:pt x="135" y="16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1" name="Freeform 117"/>
              <p:cNvSpPr>
                <a:spLocks/>
              </p:cNvSpPr>
              <p:nvPr/>
            </p:nvSpPr>
            <p:spPr bwMode="auto">
              <a:xfrm>
                <a:off x="4424" y="2123"/>
                <a:ext cx="291" cy="199"/>
              </a:xfrm>
              <a:custGeom>
                <a:avLst/>
                <a:gdLst>
                  <a:gd name="T0" fmla="*/ 377 w 582"/>
                  <a:gd name="T1" fmla="*/ 151 h 397"/>
                  <a:gd name="T2" fmla="*/ 409 w 582"/>
                  <a:gd name="T3" fmla="*/ 194 h 397"/>
                  <a:gd name="T4" fmla="*/ 454 w 582"/>
                  <a:gd name="T5" fmla="*/ 254 h 397"/>
                  <a:gd name="T6" fmla="*/ 488 w 582"/>
                  <a:gd name="T7" fmla="*/ 300 h 397"/>
                  <a:gd name="T8" fmla="*/ 505 w 582"/>
                  <a:gd name="T9" fmla="*/ 320 h 397"/>
                  <a:gd name="T10" fmla="*/ 526 w 582"/>
                  <a:gd name="T11" fmla="*/ 336 h 397"/>
                  <a:gd name="T12" fmla="*/ 549 w 582"/>
                  <a:gd name="T13" fmla="*/ 352 h 397"/>
                  <a:gd name="T14" fmla="*/ 571 w 582"/>
                  <a:gd name="T15" fmla="*/ 372 h 397"/>
                  <a:gd name="T16" fmla="*/ 582 w 582"/>
                  <a:gd name="T17" fmla="*/ 388 h 397"/>
                  <a:gd name="T18" fmla="*/ 576 w 582"/>
                  <a:gd name="T19" fmla="*/ 394 h 397"/>
                  <a:gd name="T20" fmla="*/ 566 w 582"/>
                  <a:gd name="T21" fmla="*/ 394 h 397"/>
                  <a:gd name="T22" fmla="*/ 549 w 582"/>
                  <a:gd name="T23" fmla="*/ 383 h 397"/>
                  <a:gd name="T24" fmla="*/ 515 w 582"/>
                  <a:gd name="T25" fmla="*/ 361 h 397"/>
                  <a:gd name="T26" fmla="*/ 451 w 582"/>
                  <a:gd name="T27" fmla="*/ 293 h 397"/>
                  <a:gd name="T28" fmla="*/ 382 w 582"/>
                  <a:gd name="T29" fmla="*/ 211 h 397"/>
                  <a:gd name="T30" fmla="*/ 321 w 582"/>
                  <a:gd name="T31" fmla="*/ 148 h 397"/>
                  <a:gd name="T32" fmla="*/ 293 w 582"/>
                  <a:gd name="T33" fmla="*/ 135 h 397"/>
                  <a:gd name="T34" fmla="*/ 242 w 582"/>
                  <a:gd name="T35" fmla="*/ 130 h 397"/>
                  <a:gd name="T36" fmla="*/ 174 w 582"/>
                  <a:gd name="T37" fmla="*/ 124 h 397"/>
                  <a:gd name="T38" fmla="*/ 119 w 582"/>
                  <a:gd name="T39" fmla="*/ 124 h 397"/>
                  <a:gd name="T40" fmla="*/ 111 w 582"/>
                  <a:gd name="T41" fmla="*/ 142 h 397"/>
                  <a:gd name="T42" fmla="*/ 136 w 582"/>
                  <a:gd name="T43" fmla="*/ 155 h 397"/>
                  <a:gd name="T44" fmla="*/ 158 w 582"/>
                  <a:gd name="T45" fmla="*/ 151 h 397"/>
                  <a:gd name="T46" fmla="*/ 192 w 582"/>
                  <a:gd name="T47" fmla="*/ 155 h 397"/>
                  <a:gd name="T48" fmla="*/ 237 w 582"/>
                  <a:gd name="T49" fmla="*/ 162 h 397"/>
                  <a:gd name="T50" fmla="*/ 271 w 582"/>
                  <a:gd name="T51" fmla="*/ 167 h 397"/>
                  <a:gd name="T52" fmla="*/ 269 w 582"/>
                  <a:gd name="T53" fmla="*/ 175 h 397"/>
                  <a:gd name="T54" fmla="*/ 235 w 582"/>
                  <a:gd name="T55" fmla="*/ 176 h 397"/>
                  <a:gd name="T56" fmla="*/ 189 w 582"/>
                  <a:gd name="T57" fmla="*/ 176 h 397"/>
                  <a:gd name="T58" fmla="*/ 154 w 582"/>
                  <a:gd name="T59" fmla="*/ 175 h 397"/>
                  <a:gd name="T60" fmla="*/ 131 w 582"/>
                  <a:gd name="T61" fmla="*/ 180 h 397"/>
                  <a:gd name="T62" fmla="*/ 88 w 582"/>
                  <a:gd name="T63" fmla="*/ 194 h 397"/>
                  <a:gd name="T64" fmla="*/ 45 w 582"/>
                  <a:gd name="T65" fmla="*/ 211 h 397"/>
                  <a:gd name="T66" fmla="*/ 11 w 582"/>
                  <a:gd name="T67" fmla="*/ 214 h 397"/>
                  <a:gd name="T68" fmla="*/ 7 w 582"/>
                  <a:gd name="T69" fmla="*/ 203 h 397"/>
                  <a:gd name="T70" fmla="*/ 32 w 582"/>
                  <a:gd name="T71" fmla="*/ 193 h 397"/>
                  <a:gd name="T72" fmla="*/ 68 w 582"/>
                  <a:gd name="T73" fmla="*/ 182 h 397"/>
                  <a:gd name="T74" fmla="*/ 101 w 582"/>
                  <a:gd name="T75" fmla="*/ 171 h 397"/>
                  <a:gd name="T76" fmla="*/ 90 w 582"/>
                  <a:gd name="T77" fmla="*/ 157 h 397"/>
                  <a:gd name="T78" fmla="*/ 79 w 582"/>
                  <a:gd name="T79" fmla="*/ 115 h 397"/>
                  <a:gd name="T80" fmla="*/ 106 w 582"/>
                  <a:gd name="T81" fmla="*/ 105 h 397"/>
                  <a:gd name="T82" fmla="*/ 169 w 582"/>
                  <a:gd name="T83" fmla="*/ 105 h 397"/>
                  <a:gd name="T84" fmla="*/ 244 w 582"/>
                  <a:gd name="T85" fmla="*/ 105 h 397"/>
                  <a:gd name="T86" fmla="*/ 298 w 582"/>
                  <a:gd name="T87" fmla="*/ 97 h 397"/>
                  <a:gd name="T88" fmla="*/ 312 w 582"/>
                  <a:gd name="T89" fmla="*/ 67 h 397"/>
                  <a:gd name="T90" fmla="*/ 329 w 582"/>
                  <a:gd name="T91" fmla="*/ 22 h 397"/>
                  <a:gd name="T92" fmla="*/ 345 w 582"/>
                  <a:gd name="T93" fmla="*/ 20 h 397"/>
                  <a:gd name="T94" fmla="*/ 363 w 582"/>
                  <a:gd name="T95" fmla="*/ 114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 h="397">
                    <a:moveTo>
                      <a:pt x="372" y="144"/>
                    </a:moveTo>
                    <a:lnTo>
                      <a:pt x="377" y="151"/>
                    </a:lnTo>
                    <a:lnTo>
                      <a:pt x="390" y="169"/>
                    </a:lnTo>
                    <a:lnTo>
                      <a:pt x="409" y="194"/>
                    </a:lnTo>
                    <a:lnTo>
                      <a:pt x="431" y="223"/>
                    </a:lnTo>
                    <a:lnTo>
                      <a:pt x="454" y="254"/>
                    </a:lnTo>
                    <a:lnTo>
                      <a:pt x="474" y="281"/>
                    </a:lnTo>
                    <a:lnTo>
                      <a:pt x="488" y="300"/>
                    </a:lnTo>
                    <a:lnTo>
                      <a:pt x="496" y="309"/>
                    </a:lnTo>
                    <a:lnTo>
                      <a:pt x="505" y="320"/>
                    </a:lnTo>
                    <a:lnTo>
                      <a:pt x="515" y="329"/>
                    </a:lnTo>
                    <a:lnTo>
                      <a:pt x="526" y="336"/>
                    </a:lnTo>
                    <a:lnTo>
                      <a:pt x="539" y="345"/>
                    </a:lnTo>
                    <a:lnTo>
                      <a:pt x="549" y="352"/>
                    </a:lnTo>
                    <a:lnTo>
                      <a:pt x="560" y="361"/>
                    </a:lnTo>
                    <a:lnTo>
                      <a:pt x="571" y="372"/>
                    </a:lnTo>
                    <a:lnTo>
                      <a:pt x="580" y="383"/>
                    </a:lnTo>
                    <a:lnTo>
                      <a:pt x="582" y="388"/>
                    </a:lnTo>
                    <a:lnTo>
                      <a:pt x="580" y="392"/>
                    </a:lnTo>
                    <a:lnTo>
                      <a:pt x="576" y="394"/>
                    </a:lnTo>
                    <a:lnTo>
                      <a:pt x="575" y="397"/>
                    </a:lnTo>
                    <a:lnTo>
                      <a:pt x="566" y="394"/>
                    </a:lnTo>
                    <a:lnTo>
                      <a:pt x="557" y="388"/>
                    </a:lnTo>
                    <a:lnTo>
                      <a:pt x="549" y="383"/>
                    </a:lnTo>
                    <a:lnTo>
                      <a:pt x="541" y="379"/>
                    </a:lnTo>
                    <a:lnTo>
                      <a:pt x="515" y="361"/>
                    </a:lnTo>
                    <a:lnTo>
                      <a:pt x="485" y="333"/>
                    </a:lnTo>
                    <a:lnTo>
                      <a:pt x="451" y="293"/>
                    </a:lnTo>
                    <a:lnTo>
                      <a:pt x="417" y="252"/>
                    </a:lnTo>
                    <a:lnTo>
                      <a:pt x="382" y="211"/>
                    </a:lnTo>
                    <a:lnTo>
                      <a:pt x="350" y="175"/>
                    </a:lnTo>
                    <a:lnTo>
                      <a:pt x="321" y="148"/>
                    </a:lnTo>
                    <a:lnTo>
                      <a:pt x="300" y="135"/>
                    </a:lnTo>
                    <a:lnTo>
                      <a:pt x="293" y="135"/>
                    </a:lnTo>
                    <a:lnTo>
                      <a:pt x="271" y="132"/>
                    </a:lnTo>
                    <a:lnTo>
                      <a:pt x="242" y="130"/>
                    </a:lnTo>
                    <a:lnTo>
                      <a:pt x="208" y="126"/>
                    </a:lnTo>
                    <a:lnTo>
                      <a:pt x="174" y="124"/>
                    </a:lnTo>
                    <a:lnTo>
                      <a:pt x="142" y="124"/>
                    </a:lnTo>
                    <a:lnTo>
                      <a:pt x="119" y="124"/>
                    </a:lnTo>
                    <a:lnTo>
                      <a:pt x="104" y="128"/>
                    </a:lnTo>
                    <a:lnTo>
                      <a:pt x="111" y="142"/>
                    </a:lnTo>
                    <a:lnTo>
                      <a:pt x="122" y="151"/>
                    </a:lnTo>
                    <a:lnTo>
                      <a:pt x="136" y="155"/>
                    </a:lnTo>
                    <a:lnTo>
                      <a:pt x="153" y="151"/>
                    </a:lnTo>
                    <a:lnTo>
                      <a:pt x="158" y="151"/>
                    </a:lnTo>
                    <a:lnTo>
                      <a:pt x="172" y="153"/>
                    </a:lnTo>
                    <a:lnTo>
                      <a:pt x="192" y="155"/>
                    </a:lnTo>
                    <a:lnTo>
                      <a:pt x="214" y="158"/>
                    </a:lnTo>
                    <a:lnTo>
                      <a:pt x="237" y="162"/>
                    </a:lnTo>
                    <a:lnTo>
                      <a:pt x="257" y="166"/>
                    </a:lnTo>
                    <a:lnTo>
                      <a:pt x="271" y="167"/>
                    </a:lnTo>
                    <a:lnTo>
                      <a:pt x="277" y="171"/>
                    </a:lnTo>
                    <a:lnTo>
                      <a:pt x="269" y="175"/>
                    </a:lnTo>
                    <a:lnTo>
                      <a:pt x="255" y="175"/>
                    </a:lnTo>
                    <a:lnTo>
                      <a:pt x="235" y="176"/>
                    </a:lnTo>
                    <a:lnTo>
                      <a:pt x="212" y="176"/>
                    </a:lnTo>
                    <a:lnTo>
                      <a:pt x="189" y="176"/>
                    </a:lnTo>
                    <a:lnTo>
                      <a:pt x="169" y="175"/>
                    </a:lnTo>
                    <a:lnTo>
                      <a:pt x="154" y="175"/>
                    </a:lnTo>
                    <a:lnTo>
                      <a:pt x="149" y="175"/>
                    </a:lnTo>
                    <a:lnTo>
                      <a:pt x="131" y="180"/>
                    </a:lnTo>
                    <a:lnTo>
                      <a:pt x="110" y="187"/>
                    </a:lnTo>
                    <a:lnTo>
                      <a:pt x="88" y="194"/>
                    </a:lnTo>
                    <a:lnTo>
                      <a:pt x="65" y="203"/>
                    </a:lnTo>
                    <a:lnTo>
                      <a:pt x="45" y="211"/>
                    </a:lnTo>
                    <a:lnTo>
                      <a:pt x="25" y="214"/>
                    </a:lnTo>
                    <a:lnTo>
                      <a:pt x="11" y="214"/>
                    </a:lnTo>
                    <a:lnTo>
                      <a:pt x="0" y="209"/>
                    </a:lnTo>
                    <a:lnTo>
                      <a:pt x="7" y="203"/>
                    </a:lnTo>
                    <a:lnTo>
                      <a:pt x="18" y="200"/>
                    </a:lnTo>
                    <a:lnTo>
                      <a:pt x="32" y="193"/>
                    </a:lnTo>
                    <a:lnTo>
                      <a:pt x="50" y="187"/>
                    </a:lnTo>
                    <a:lnTo>
                      <a:pt x="68" y="182"/>
                    </a:lnTo>
                    <a:lnTo>
                      <a:pt x="86" y="176"/>
                    </a:lnTo>
                    <a:lnTo>
                      <a:pt x="101" y="171"/>
                    </a:lnTo>
                    <a:lnTo>
                      <a:pt x="113" y="167"/>
                    </a:lnTo>
                    <a:lnTo>
                      <a:pt x="90" y="157"/>
                    </a:lnTo>
                    <a:lnTo>
                      <a:pt x="79" y="135"/>
                    </a:lnTo>
                    <a:lnTo>
                      <a:pt x="79" y="115"/>
                    </a:lnTo>
                    <a:lnTo>
                      <a:pt x="90" y="105"/>
                    </a:lnTo>
                    <a:lnTo>
                      <a:pt x="106" y="105"/>
                    </a:lnTo>
                    <a:lnTo>
                      <a:pt x="133" y="105"/>
                    </a:lnTo>
                    <a:lnTo>
                      <a:pt x="169" y="105"/>
                    </a:lnTo>
                    <a:lnTo>
                      <a:pt x="206" y="105"/>
                    </a:lnTo>
                    <a:lnTo>
                      <a:pt x="244" y="105"/>
                    </a:lnTo>
                    <a:lnTo>
                      <a:pt x="277" y="101"/>
                    </a:lnTo>
                    <a:lnTo>
                      <a:pt x="298" y="97"/>
                    </a:lnTo>
                    <a:lnTo>
                      <a:pt x="307" y="90"/>
                    </a:lnTo>
                    <a:lnTo>
                      <a:pt x="312" y="67"/>
                    </a:lnTo>
                    <a:lnTo>
                      <a:pt x="320" y="44"/>
                    </a:lnTo>
                    <a:lnTo>
                      <a:pt x="329" y="22"/>
                    </a:lnTo>
                    <a:lnTo>
                      <a:pt x="339" y="0"/>
                    </a:lnTo>
                    <a:lnTo>
                      <a:pt x="345" y="20"/>
                    </a:lnTo>
                    <a:lnTo>
                      <a:pt x="352" y="65"/>
                    </a:lnTo>
                    <a:lnTo>
                      <a:pt x="363" y="114"/>
                    </a:lnTo>
                    <a:lnTo>
                      <a:pt x="372" y="1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2" name="Freeform 118"/>
              <p:cNvSpPr>
                <a:spLocks/>
              </p:cNvSpPr>
              <p:nvPr/>
            </p:nvSpPr>
            <p:spPr bwMode="auto">
              <a:xfrm>
                <a:off x="4352" y="2149"/>
                <a:ext cx="145" cy="16"/>
              </a:xfrm>
              <a:custGeom>
                <a:avLst/>
                <a:gdLst>
                  <a:gd name="T0" fmla="*/ 289 w 289"/>
                  <a:gd name="T1" fmla="*/ 3 h 32"/>
                  <a:gd name="T2" fmla="*/ 280 w 289"/>
                  <a:gd name="T3" fmla="*/ 8 h 32"/>
                  <a:gd name="T4" fmla="*/ 271 w 289"/>
                  <a:gd name="T5" fmla="*/ 14 h 32"/>
                  <a:gd name="T6" fmla="*/ 261 w 289"/>
                  <a:gd name="T7" fmla="*/ 17 h 32"/>
                  <a:gd name="T8" fmla="*/ 250 w 289"/>
                  <a:gd name="T9" fmla="*/ 21 h 32"/>
                  <a:gd name="T10" fmla="*/ 237 w 289"/>
                  <a:gd name="T11" fmla="*/ 25 h 32"/>
                  <a:gd name="T12" fmla="*/ 227 w 289"/>
                  <a:gd name="T13" fmla="*/ 26 h 32"/>
                  <a:gd name="T14" fmla="*/ 216 w 289"/>
                  <a:gd name="T15" fmla="*/ 28 h 32"/>
                  <a:gd name="T16" fmla="*/ 205 w 289"/>
                  <a:gd name="T17" fmla="*/ 30 h 32"/>
                  <a:gd name="T18" fmla="*/ 196 w 289"/>
                  <a:gd name="T19" fmla="*/ 30 h 32"/>
                  <a:gd name="T20" fmla="*/ 173 w 289"/>
                  <a:gd name="T21" fmla="*/ 32 h 32"/>
                  <a:gd name="T22" fmla="*/ 140 w 289"/>
                  <a:gd name="T23" fmla="*/ 32 h 32"/>
                  <a:gd name="T24" fmla="*/ 104 w 289"/>
                  <a:gd name="T25" fmla="*/ 30 h 32"/>
                  <a:gd name="T26" fmla="*/ 67 w 289"/>
                  <a:gd name="T27" fmla="*/ 28 h 32"/>
                  <a:gd name="T28" fmla="*/ 34 w 289"/>
                  <a:gd name="T29" fmla="*/ 23 h 32"/>
                  <a:gd name="T30" fmla="*/ 9 w 289"/>
                  <a:gd name="T31" fmla="*/ 14 h 32"/>
                  <a:gd name="T32" fmla="*/ 0 w 289"/>
                  <a:gd name="T33" fmla="*/ 0 h 32"/>
                  <a:gd name="T34" fmla="*/ 2 w 289"/>
                  <a:gd name="T35" fmla="*/ 0 h 32"/>
                  <a:gd name="T36" fmla="*/ 8 w 289"/>
                  <a:gd name="T37" fmla="*/ 0 h 32"/>
                  <a:gd name="T38" fmla="*/ 15 w 289"/>
                  <a:gd name="T39" fmla="*/ 1 h 32"/>
                  <a:gd name="T40" fmla="*/ 25 w 289"/>
                  <a:gd name="T41" fmla="*/ 1 h 32"/>
                  <a:gd name="T42" fmla="*/ 40 w 289"/>
                  <a:gd name="T43" fmla="*/ 3 h 32"/>
                  <a:gd name="T44" fmla="*/ 56 w 289"/>
                  <a:gd name="T45" fmla="*/ 5 h 32"/>
                  <a:gd name="T46" fmla="*/ 74 w 289"/>
                  <a:gd name="T47" fmla="*/ 5 h 32"/>
                  <a:gd name="T48" fmla="*/ 94 w 289"/>
                  <a:gd name="T49" fmla="*/ 7 h 32"/>
                  <a:gd name="T50" fmla="*/ 115 w 289"/>
                  <a:gd name="T51" fmla="*/ 8 h 32"/>
                  <a:gd name="T52" fmla="*/ 137 w 289"/>
                  <a:gd name="T53" fmla="*/ 8 h 32"/>
                  <a:gd name="T54" fmla="*/ 162 w 289"/>
                  <a:gd name="T55" fmla="*/ 8 h 32"/>
                  <a:gd name="T56" fmla="*/ 185 w 289"/>
                  <a:gd name="T57" fmla="*/ 8 h 32"/>
                  <a:gd name="T58" fmla="*/ 212 w 289"/>
                  <a:gd name="T59" fmla="*/ 8 h 32"/>
                  <a:gd name="T60" fmla="*/ 237 w 289"/>
                  <a:gd name="T61" fmla="*/ 7 h 32"/>
                  <a:gd name="T62" fmla="*/ 264 w 289"/>
                  <a:gd name="T63" fmla="*/ 5 h 32"/>
                  <a:gd name="T64" fmla="*/ 289 w 289"/>
                  <a:gd name="T65" fmla="*/ 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9" h="32">
                    <a:moveTo>
                      <a:pt x="289" y="3"/>
                    </a:moveTo>
                    <a:lnTo>
                      <a:pt x="280" y="8"/>
                    </a:lnTo>
                    <a:lnTo>
                      <a:pt x="271" y="14"/>
                    </a:lnTo>
                    <a:lnTo>
                      <a:pt x="261" y="17"/>
                    </a:lnTo>
                    <a:lnTo>
                      <a:pt x="250" y="21"/>
                    </a:lnTo>
                    <a:lnTo>
                      <a:pt x="237" y="25"/>
                    </a:lnTo>
                    <a:lnTo>
                      <a:pt x="227" y="26"/>
                    </a:lnTo>
                    <a:lnTo>
                      <a:pt x="216" y="28"/>
                    </a:lnTo>
                    <a:lnTo>
                      <a:pt x="205" y="30"/>
                    </a:lnTo>
                    <a:lnTo>
                      <a:pt x="196" y="30"/>
                    </a:lnTo>
                    <a:lnTo>
                      <a:pt x="173" y="32"/>
                    </a:lnTo>
                    <a:lnTo>
                      <a:pt x="140" y="32"/>
                    </a:lnTo>
                    <a:lnTo>
                      <a:pt x="104" y="30"/>
                    </a:lnTo>
                    <a:lnTo>
                      <a:pt x="67" y="28"/>
                    </a:lnTo>
                    <a:lnTo>
                      <a:pt x="34" y="23"/>
                    </a:lnTo>
                    <a:lnTo>
                      <a:pt x="9" y="14"/>
                    </a:lnTo>
                    <a:lnTo>
                      <a:pt x="0" y="0"/>
                    </a:lnTo>
                    <a:lnTo>
                      <a:pt x="2" y="0"/>
                    </a:lnTo>
                    <a:lnTo>
                      <a:pt x="8" y="0"/>
                    </a:lnTo>
                    <a:lnTo>
                      <a:pt x="15" y="1"/>
                    </a:lnTo>
                    <a:lnTo>
                      <a:pt x="25" y="1"/>
                    </a:lnTo>
                    <a:lnTo>
                      <a:pt x="40" y="3"/>
                    </a:lnTo>
                    <a:lnTo>
                      <a:pt x="56" y="5"/>
                    </a:lnTo>
                    <a:lnTo>
                      <a:pt x="74" y="5"/>
                    </a:lnTo>
                    <a:lnTo>
                      <a:pt x="94" y="7"/>
                    </a:lnTo>
                    <a:lnTo>
                      <a:pt x="115" y="8"/>
                    </a:lnTo>
                    <a:lnTo>
                      <a:pt x="137" y="8"/>
                    </a:lnTo>
                    <a:lnTo>
                      <a:pt x="162" y="8"/>
                    </a:lnTo>
                    <a:lnTo>
                      <a:pt x="185" y="8"/>
                    </a:lnTo>
                    <a:lnTo>
                      <a:pt x="212" y="8"/>
                    </a:lnTo>
                    <a:lnTo>
                      <a:pt x="237" y="7"/>
                    </a:lnTo>
                    <a:lnTo>
                      <a:pt x="264" y="5"/>
                    </a:lnTo>
                    <a:lnTo>
                      <a:pt x="28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3" name="Freeform 119"/>
              <p:cNvSpPr>
                <a:spLocks/>
              </p:cNvSpPr>
              <p:nvPr/>
            </p:nvSpPr>
            <p:spPr bwMode="auto">
              <a:xfrm>
                <a:off x="5452" y="2191"/>
                <a:ext cx="93" cy="401"/>
              </a:xfrm>
              <a:custGeom>
                <a:avLst/>
                <a:gdLst>
                  <a:gd name="T0" fmla="*/ 156 w 185"/>
                  <a:gd name="T1" fmla="*/ 32 h 801"/>
                  <a:gd name="T2" fmla="*/ 178 w 185"/>
                  <a:gd name="T3" fmla="*/ 156 h 801"/>
                  <a:gd name="T4" fmla="*/ 185 w 185"/>
                  <a:gd name="T5" fmla="*/ 379 h 801"/>
                  <a:gd name="T6" fmla="*/ 183 w 185"/>
                  <a:gd name="T7" fmla="*/ 594 h 801"/>
                  <a:gd name="T8" fmla="*/ 182 w 185"/>
                  <a:gd name="T9" fmla="*/ 689 h 801"/>
                  <a:gd name="T10" fmla="*/ 178 w 185"/>
                  <a:gd name="T11" fmla="*/ 709 h 801"/>
                  <a:gd name="T12" fmla="*/ 173 w 185"/>
                  <a:gd name="T13" fmla="*/ 729 h 801"/>
                  <a:gd name="T14" fmla="*/ 167 w 185"/>
                  <a:gd name="T15" fmla="*/ 747 h 801"/>
                  <a:gd name="T16" fmla="*/ 160 w 185"/>
                  <a:gd name="T17" fmla="*/ 763 h 801"/>
                  <a:gd name="T18" fmla="*/ 151 w 185"/>
                  <a:gd name="T19" fmla="*/ 777 h 801"/>
                  <a:gd name="T20" fmla="*/ 142 w 185"/>
                  <a:gd name="T21" fmla="*/ 788 h 801"/>
                  <a:gd name="T22" fmla="*/ 131 w 185"/>
                  <a:gd name="T23" fmla="*/ 795 h 801"/>
                  <a:gd name="T24" fmla="*/ 120 w 185"/>
                  <a:gd name="T25" fmla="*/ 801 h 801"/>
                  <a:gd name="T26" fmla="*/ 129 w 185"/>
                  <a:gd name="T27" fmla="*/ 783 h 801"/>
                  <a:gd name="T28" fmla="*/ 133 w 185"/>
                  <a:gd name="T29" fmla="*/ 767 h 801"/>
                  <a:gd name="T30" fmla="*/ 137 w 185"/>
                  <a:gd name="T31" fmla="*/ 751 h 801"/>
                  <a:gd name="T32" fmla="*/ 138 w 185"/>
                  <a:gd name="T33" fmla="*/ 734 h 801"/>
                  <a:gd name="T34" fmla="*/ 144 w 185"/>
                  <a:gd name="T35" fmla="*/ 625 h 801"/>
                  <a:gd name="T36" fmla="*/ 147 w 185"/>
                  <a:gd name="T37" fmla="*/ 411 h 801"/>
                  <a:gd name="T38" fmla="*/ 144 w 185"/>
                  <a:gd name="T39" fmla="*/ 192 h 801"/>
                  <a:gd name="T40" fmla="*/ 126 w 185"/>
                  <a:gd name="T41" fmla="*/ 65 h 801"/>
                  <a:gd name="T42" fmla="*/ 117 w 185"/>
                  <a:gd name="T43" fmla="*/ 52 h 801"/>
                  <a:gd name="T44" fmla="*/ 108 w 185"/>
                  <a:gd name="T45" fmla="*/ 41 h 801"/>
                  <a:gd name="T46" fmla="*/ 95 w 185"/>
                  <a:gd name="T47" fmla="*/ 32 h 801"/>
                  <a:gd name="T48" fmla="*/ 81 w 185"/>
                  <a:gd name="T49" fmla="*/ 29 h 801"/>
                  <a:gd name="T50" fmla="*/ 70 w 185"/>
                  <a:gd name="T51" fmla="*/ 27 h 801"/>
                  <a:gd name="T52" fmla="*/ 59 w 185"/>
                  <a:gd name="T53" fmla="*/ 29 h 801"/>
                  <a:gd name="T54" fmla="*/ 49 w 185"/>
                  <a:gd name="T55" fmla="*/ 30 h 801"/>
                  <a:gd name="T56" fmla="*/ 40 w 185"/>
                  <a:gd name="T57" fmla="*/ 34 h 801"/>
                  <a:gd name="T58" fmla="*/ 31 w 185"/>
                  <a:gd name="T59" fmla="*/ 38 h 801"/>
                  <a:gd name="T60" fmla="*/ 20 w 185"/>
                  <a:gd name="T61" fmla="*/ 41 h 801"/>
                  <a:gd name="T62" fmla="*/ 11 w 185"/>
                  <a:gd name="T63" fmla="*/ 43 h 801"/>
                  <a:gd name="T64" fmla="*/ 0 w 185"/>
                  <a:gd name="T65" fmla="*/ 43 h 801"/>
                  <a:gd name="T66" fmla="*/ 2 w 185"/>
                  <a:gd name="T67" fmla="*/ 36 h 801"/>
                  <a:gd name="T68" fmla="*/ 13 w 185"/>
                  <a:gd name="T69" fmla="*/ 27 h 801"/>
                  <a:gd name="T70" fmla="*/ 29 w 185"/>
                  <a:gd name="T71" fmla="*/ 18 h 801"/>
                  <a:gd name="T72" fmla="*/ 47 w 185"/>
                  <a:gd name="T73" fmla="*/ 11 h 801"/>
                  <a:gd name="T74" fmla="*/ 68 w 185"/>
                  <a:gd name="T75" fmla="*/ 4 h 801"/>
                  <a:gd name="T76" fmla="*/ 88 w 185"/>
                  <a:gd name="T77" fmla="*/ 0 h 801"/>
                  <a:gd name="T78" fmla="*/ 106 w 185"/>
                  <a:gd name="T79" fmla="*/ 0 h 801"/>
                  <a:gd name="T80" fmla="*/ 119 w 185"/>
                  <a:gd name="T81" fmla="*/ 4 h 801"/>
                  <a:gd name="T82" fmla="*/ 124 w 185"/>
                  <a:gd name="T83" fmla="*/ 7 h 801"/>
                  <a:gd name="T84" fmla="*/ 135 w 185"/>
                  <a:gd name="T85" fmla="*/ 12 h 801"/>
                  <a:gd name="T86" fmla="*/ 147 w 185"/>
                  <a:gd name="T87" fmla="*/ 23 h 801"/>
                  <a:gd name="T88" fmla="*/ 156 w 185"/>
                  <a:gd name="T89" fmla="*/ 32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5" h="801">
                    <a:moveTo>
                      <a:pt x="156" y="32"/>
                    </a:moveTo>
                    <a:lnTo>
                      <a:pt x="178" y="156"/>
                    </a:lnTo>
                    <a:lnTo>
                      <a:pt x="185" y="379"/>
                    </a:lnTo>
                    <a:lnTo>
                      <a:pt x="183" y="594"/>
                    </a:lnTo>
                    <a:lnTo>
                      <a:pt x="182" y="689"/>
                    </a:lnTo>
                    <a:lnTo>
                      <a:pt x="178" y="709"/>
                    </a:lnTo>
                    <a:lnTo>
                      <a:pt x="173" y="729"/>
                    </a:lnTo>
                    <a:lnTo>
                      <a:pt x="167" y="747"/>
                    </a:lnTo>
                    <a:lnTo>
                      <a:pt x="160" y="763"/>
                    </a:lnTo>
                    <a:lnTo>
                      <a:pt x="151" y="777"/>
                    </a:lnTo>
                    <a:lnTo>
                      <a:pt x="142" y="788"/>
                    </a:lnTo>
                    <a:lnTo>
                      <a:pt x="131" y="795"/>
                    </a:lnTo>
                    <a:lnTo>
                      <a:pt x="120" y="801"/>
                    </a:lnTo>
                    <a:lnTo>
                      <a:pt x="129" y="783"/>
                    </a:lnTo>
                    <a:lnTo>
                      <a:pt x="133" y="767"/>
                    </a:lnTo>
                    <a:lnTo>
                      <a:pt x="137" y="751"/>
                    </a:lnTo>
                    <a:lnTo>
                      <a:pt x="138" y="734"/>
                    </a:lnTo>
                    <a:lnTo>
                      <a:pt x="144" y="625"/>
                    </a:lnTo>
                    <a:lnTo>
                      <a:pt x="147" y="411"/>
                    </a:lnTo>
                    <a:lnTo>
                      <a:pt x="144" y="192"/>
                    </a:lnTo>
                    <a:lnTo>
                      <a:pt x="126" y="65"/>
                    </a:lnTo>
                    <a:lnTo>
                      <a:pt x="117" y="52"/>
                    </a:lnTo>
                    <a:lnTo>
                      <a:pt x="108" y="41"/>
                    </a:lnTo>
                    <a:lnTo>
                      <a:pt x="95" y="32"/>
                    </a:lnTo>
                    <a:lnTo>
                      <a:pt x="81" y="29"/>
                    </a:lnTo>
                    <a:lnTo>
                      <a:pt x="70" y="27"/>
                    </a:lnTo>
                    <a:lnTo>
                      <a:pt x="59" y="29"/>
                    </a:lnTo>
                    <a:lnTo>
                      <a:pt x="49" y="30"/>
                    </a:lnTo>
                    <a:lnTo>
                      <a:pt x="40" y="34"/>
                    </a:lnTo>
                    <a:lnTo>
                      <a:pt x="31" y="38"/>
                    </a:lnTo>
                    <a:lnTo>
                      <a:pt x="20" y="41"/>
                    </a:lnTo>
                    <a:lnTo>
                      <a:pt x="11" y="43"/>
                    </a:lnTo>
                    <a:lnTo>
                      <a:pt x="0" y="43"/>
                    </a:lnTo>
                    <a:lnTo>
                      <a:pt x="2" y="36"/>
                    </a:lnTo>
                    <a:lnTo>
                      <a:pt x="13" y="27"/>
                    </a:lnTo>
                    <a:lnTo>
                      <a:pt x="29" y="18"/>
                    </a:lnTo>
                    <a:lnTo>
                      <a:pt x="47" y="11"/>
                    </a:lnTo>
                    <a:lnTo>
                      <a:pt x="68" y="4"/>
                    </a:lnTo>
                    <a:lnTo>
                      <a:pt x="88" y="0"/>
                    </a:lnTo>
                    <a:lnTo>
                      <a:pt x="106" y="0"/>
                    </a:lnTo>
                    <a:lnTo>
                      <a:pt x="119" y="4"/>
                    </a:lnTo>
                    <a:lnTo>
                      <a:pt x="124" y="7"/>
                    </a:lnTo>
                    <a:lnTo>
                      <a:pt x="135" y="12"/>
                    </a:lnTo>
                    <a:lnTo>
                      <a:pt x="147" y="23"/>
                    </a:lnTo>
                    <a:lnTo>
                      <a:pt x="15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4" name="Freeform 120"/>
              <p:cNvSpPr>
                <a:spLocks/>
              </p:cNvSpPr>
              <p:nvPr/>
            </p:nvSpPr>
            <p:spPr bwMode="auto">
              <a:xfrm>
                <a:off x="3786" y="2225"/>
                <a:ext cx="907" cy="311"/>
              </a:xfrm>
              <a:custGeom>
                <a:avLst/>
                <a:gdLst>
                  <a:gd name="T0" fmla="*/ 163 w 1814"/>
                  <a:gd name="T1" fmla="*/ 548 h 623"/>
                  <a:gd name="T2" fmla="*/ 476 w 1814"/>
                  <a:gd name="T3" fmla="*/ 483 h 623"/>
                  <a:gd name="T4" fmla="*/ 526 w 1814"/>
                  <a:gd name="T5" fmla="*/ 263 h 623"/>
                  <a:gd name="T6" fmla="*/ 485 w 1814"/>
                  <a:gd name="T7" fmla="*/ 368 h 623"/>
                  <a:gd name="T8" fmla="*/ 451 w 1814"/>
                  <a:gd name="T9" fmla="*/ 342 h 623"/>
                  <a:gd name="T10" fmla="*/ 244 w 1814"/>
                  <a:gd name="T11" fmla="*/ 474 h 623"/>
                  <a:gd name="T12" fmla="*/ 145 w 1814"/>
                  <a:gd name="T13" fmla="*/ 501 h 623"/>
                  <a:gd name="T14" fmla="*/ 50 w 1814"/>
                  <a:gd name="T15" fmla="*/ 431 h 623"/>
                  <a:gd name="T16" fmla="*/ 48 w 1814"/>
                  <a:gd name="T17" fmla="*/ 277 h 623"/>
                  <a:gd name="T18" fmla="*/ 135 w 1814"/>
                  <a:gd name="T19" fmla="*/ 446 h 623"/>
                  <a:gd name="T20" fmla="*/ 278 w 1814"/>
                  <a:gd name="T21" fmla="*/ 408 h 623"/>
                  <a:gd name="T22" fmla="*/ 558 w 1814"/>
                  <a:gd name="T23" fmla="*/ 171 h 623"/>
                  <a:gd name="T24" fmla="*/ 706 w 1814"/>
                  <a:gd name="T25" fmla="*/ 99 h 623"/>
                  <a:gd name="T26" fmla="*/ 849 w 1814"/>
                  <a:gd name="T27" fmla="*/ 128 h 623"/>
                  <a:gd name="T28" fmla="*/ 889 w 1814"/>
                  <a:gd name="T29" fmla="*/ 101 h 623"/>
                  <a:gd name="T30" fmla="*/ 824 w 1814"/>
                  <a:gd name="T31" fmla="*/ 90 h 623"/>
                  <a:gd name="T32" fmla="*/ 907 w 1814"/>
                  <a:gd name="T33" fmla="*/ 79 h 623"/>
                  <a:gd name="T34" fmla="*/ 923 w 1814"/>
                  <a:gd name="T35" fmla="*/ 58 h 623"/>
                  <a:gd name="T36" fmla="*/ 853 w 1814"/>
                  <a:gd name="T37" fmla="*/ 27 h 623"/>
                  <a:gd name="T38" fmla="*/ 959 w 1814"/>
                  <a:gd name="T39" fmla="*/ 18 h 623"/>
                  <a:gd name="T40" fmla="*/ 977 w 1814"/>
                  <a:gd name="T41" fmla="*/ 43 h 623"/>
                  <a:gd name="T42" fmla="*/ 921 w 1814"/>
                  <a:gd name="T43" fmla="*/ 117 h 623"/>
                  <a:gd name="T44" fmla="*/ 801 w 1814"/>
                  <a:gd name="T45" fmla="*/ 149 h 623"/>
                  <a:gd name="T46" fmla="*/ 691 w 1814"/>
                  <a:gd name="T47" fmla="*/ 133 h 623"/>
                  <a:gd name="T48" fmla="*/ 621 w 1814"/>
                  <a:gd name="T49" fmla="*/ 166 h 623"/>
                  <a:gd name="T50" fmla="*/ 630 w 1814"/>
                  <a:gd name="T51" fmla="*/ 458 h 623"/>
                  <a:gd name="T52" fmla="*/ 803 w 1814"/>
                  <a:gd name="T53" fmla="*/ 440 h 623"/>
                  <a:gd name="T54" fmla="*/ 946 w 1814"/>
                  <a:gd name="T55" fmla="*/ 428 h 623"/>
                  <a:gd name="T56" fmla="*/ 1130 w 1814"/>
                  <a:gd name="T57" fmla="*/ 421 h 623"/>
                  <a:gd name="T58" fmla="*/ 1323 w 1814"/>
                  <a:gd name="T59" fmla="*/ 417 h 623"/>
                  <a:gd name="T60" fmla="*/ 1564 w 1814"/>
                  <a:gd name="T61" fmla="*/ 417 h 623"/>
                  <a:gd name="T62" fmla="*/ 1589 w 1814"/>
                  <a:gd name="T63" fmla="*/ 241 h 623"/>
                  <a:gd name="T64" fmla="*/ 1510 w 1814"/>
                  <a:gd name="T65" fmla="*/ 198 h 623"/>
                  <a:gd name="T66" fmla="*/ 1392 w 1814"/>
                  <a:gd name="T67" fmla="*/ 182 h 623"/>
                  <a:gd name="T68" fmla="*/ 1471 w 1814"/>
                  <a:gd name="T69" fmla="*/ 119 h 623"/>
                  <a:gd name="T70" fmla="*/ 1561 w 1814"/>
                  <a:gd name="T71" fmla="*/ 74 h 623"/>
                  <a:gd name="T72" fmla="*/ 1501 w 1814"/>
                  <a:gd name="T73" fmla="*/ 128 h 623"/>
                  <a:gd name="T74" fmla="*/ 1449 w 1814"/>
                  <a:gd name="T75" fmla="*/ 189 h 623"/>
                  <a:gd name="T76" fmla="*/ 1525 w 1814"/>
                  <a:gd name="T77" fmla="*/ 158 h 623"/>
                  <a:gd name="T78" fmla="*/ 1605 w 1814"/>
                  <a:gd name="T79" fmla="*/ 153 h 623"/>
                  <a:gd name="T80" fmla="*/ 1638 w 1814"/>
                  <a:gd name="T81" fmla="*/ 193 h 623"/>
                  <a:gd name="T82" fmla="*/ 1710 w 1814"/>
                  <a:gd name="T83" fmla="*/ 203 h 623"/>
                  <a:gd name="T84" fmla="*/ 1747 w 1814"/>
                  <a:gd name="T85" fmla="*/ 218 h 623"/>
                  <a:gd name="T86" fmla="*/ 1767 w 1814"/>
                  <a:gd name="T87" fmla="*/ 259 h 623"/>
                  <a:gd name="T88" fmla="*/ 1781 w 1814"/>
                  <a:gd name="T89" fmla="*/ 309 h 623"/>
                  <a:gd name="T90" fmla="*/ 1704 w 1814"/>
                  <a:gd name="T91" fmla="*/ 239 h 623"/>
                  <a:gd name="T92" fmla="*/ 1634 w 1814"/>
                  <a:gd name="T93" fmla="*/ 223 h 623"/>
                  <a:gd name="T94" fmla="*/ 1681 w 1814"/>
                  <a:gd name="T95" fmla="*/ 413 h 623"/>
                  <a:gd name="T96" fmla="*/ 1814 w 1814"/>
                  <a:gd name="T97" fmla="*/ 449 h 623"/>
                  <a:gd name="T98" fmla="*/ 1517 w 1814"/>
                  <a:gd name="T99" fmla="*/ 447 h 623"/>
                  <a:gd name="T100" fmla="*/ 1144 w 1814"/>
                  <a:gd name="T101" fmla="*/ 449 h 623"/>
                  <a:gd name="T102" fmla="*/ 921 w 1814"/>
                  <a:gd name="T103" fmla="*/ 464 h 623"/>
                  <a:gd name="T104" fmla="*/ 822 w 1814"/>
                  <a:gd name="T105" fmla="*/ 471 h 623"/>
                  <a:gd name="T106" fmla="*/ 655 w 1814"/>
                  <a:gd name="T107" fmla="*/ 489 h 623"/>
                  <a:gd name="T108" fmla="*/ 575 w 1814"/>
                  <a:gd name="T109" fmla="*/ 501 h 623"/>
                  <a:gd name="T110" fmla="*/ 312 w 1814"/>
                  <a:gd name="T111" fmla="*/ 552 h 623"/>
                  <a:gd name="T112" fmla="*/ 18 w 1814"/>
                  <a:gd name="T113" fmla="*/ 61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14" h="623">
                    <a:moveTo>
                      <a:pt x="0" y="582"/>
                    </a:moveTo>
                    <a:lnTo>
                      <a:pt x="9" y="580"/>
                    </a:lnTo>
                    <a:lnTo>
                      <a:pt x="27" y="577"/>
                    </a:lnTo>
                    <a:lnTo>
                      <a:pt x="52" y="571"/>
                    </a:lnTo>
                    <a:lnTo>
                      <a:pt x="84" y="564"/>
                    </a:lnTo>
                    <a:lnTo>
                      <a:pt x="122" y="557"/>
                    </a:lnTo>
                    <a:lnTo>
                      <a:pt x="163" y="548"/>
                    </a:lnTo>
                    <a:lnTo>
                      <a:pt x="208" y="539"/>
                    </a:lnTo>
                    <a:lnTo>
                      <a:pt x="257" y="528"/>
                    </a:lnTo>
                    <a:lnTo>
                      <a:pt x="303" y="518"/>
                    </a:lnTo>
                    <a:lnTo>
                      <a:pt x="350" y="509"/>
                    </a:lnTo>
                    <a:lnTo>
                      <a:pt x="395" y="500"/>
                    </a:lnTo>
                    <a:lnTo>
                      <a:pt x="438" y="491"/>
                    </a:lnTo>
                    <a:lnTo>
                      <a:pt x="476" y="483"/>
                    </a:lnTo>
                    <a:lnTo>
                      <a:pt x="510" y="476"/>
                    </a:lnTo>
                    <a:lnTo>
                      <a:pt x="535" y="473"/>
                    </a:lnTo>
                    <a:lnTo>
                      <a:pt x="555" y="469"/>
                    </a:lnTo>
                    <a:lnTo>
                      <a:pt x="555" y="232"/>
                    </a:lnTo>
                    <a:lnTo>
                      <a:pt x="544" y="243"/>
                    </a:lnTo>
                    <a:lnTo>
                      <a:pt x="535" y="252"/>
                    </a:lnTo>
                    <a:lnTo>
                      <a:pt x="526" y="263"/>
                    </a:lnTo>
                    <a:lnTo>
                      <a:pt x="517" y="272"/>
                    </a:lnTo>
                    <a:lnTo>
                      <a:pt x="508" y="280"/>
                    </a:lnTo>
                    <a:lnTo>
                      <a:pt x="499" y="291"/>
                    </a:lnTo>
                    <a:lnTo>
                      <a:pt x="490" y="300"/>
                    </a:lnTo>
                    <a:lnTo>
                      <a:pt x="479" y="311"/>
                    </a:lnTo>
                    <a:lnTo>
                      <a:pt x="483" y="329"/>
                    </a:lnTo>
                    <a:lnTo>
                      <a:pt x="485" y="368"/>
                    </a:lnTo>
                    <a:lnTo>
                      <a:pt x="483" y="415"/>
                    </a:lnTo>
                    <a:lnTo>
                      <a:pt x="483" y="464"/>
                    </a:lnTo>
                    <a:lnTo>
                      <a:pt x="458" y="467"/>
                    </a:lnTo>
                    <a:lnTo>
                      <a:pt x="456" y="422"/>
                    </a:lnTo>
                    <a:lnTo>
                      <a:pt x="454" y="383"/>
                    </a:lnTo>
                    <a:lnTo>
                      <a:pt x="453" y="352"/>
                    </a:lnTo>
                    <a:lnTo>
                      <a:pt x="451" y="342"/>
                    </a:lnTo>
                    <a:lnTo>
                      <a:pt x="436" y="354"/>
                    </a:lnTo>
                    <a:lnTo>
                      <a:pt x="411" y="370"/>
                    </a:lnTo>
                    <a:lnTo>
                      <a:pt x="381" y="392"/>
                    </a:lnTo>
                    <a:lnTo>
                      <a:pt x="347" y="415"/>
                    </a:lnTo>
                    <a:lnTo>
                      <a:pt x="311" y="439"/>
                    </a:lnTo>
                    <a:lnTo>
                      <a:pt x="275" y="458"/>
                    </a:lnTo>
                    <a:lnTo>
                      <a:pt x="244" y="474"/>
                    </a:lnTo>
                    <a:lnTo>
                      <a:pt x="221" y="483"/>
                    </a:lnTo>
                    <a:lnTo>
                      <a:pt x="210" y="489"/>
                    </a:lnTo>
                    <a:lnTo>
                      <a:pt x="198" y="492"/>
                    </a:lnTo>
                    <a:lnTo>
                      <a:pt x="185" y="498"/>
                    </a:lnTo>
                    <a:lnTo>
                      <a:pt x="172" y="500"/>
                    </a:lnTo>
                    <a:lnTo>
                      <a:pt x="158" y="501"/>
                    </a:lnTo>
                    <a:lnTo>
                      <a:pt x="145" y="501"/>
                    </a:lnTo>
                    <a:lnTo>
                      <a:pt x="129" y="501"/>
                    </a:lnTo>
                    <a:lnTo>
                      <a:pt x="115" y="498"/>
                    </a:lnTo>
                    <a:lnTo>
                      <a:pt x="97" y="489"/>
                    </a:lnTo>
                    <a:lnTo>
                      <a:pt x="81" y="478"/>
                    </a:lnTo>
                    <a:lnTo>
                      <a:pt x="68" y="464"/>
                    </a:lnTo>
                    <a:lnTo>
                      <a:pt x="57" y="447"/>
                    </a:lnTo>
                    <a:lnTo>
                      <a:pt x="50" y="431"/>
                    </a:lnTo>
                    <a:lnTo>
                      <a:pt x="43" y="412"/>
                    </a:lnTo>
                    <a:lnTo>
                      <a:pt x="39" y="392"/>
                    </a:lnTo>
                    <a:lnTo>
                      <a:pt x="36" y="372"/>
                    </a:lnTo>
                    <a:lnTo>
                      <a:pt x="34" y="349"/>
                    </a:lnTo>
                    <a:lnTo>
                      <a:pt x="38" y="324"/>
                    </a:lnTo>
                    <a:lnTo>
                      <a:pt x="41" y="298"/>
                    </a:lnTo>
                    <a:lnTo>
                      <a:pt x="48" y="277"/>
                    </a:lnTo>
                    <a:lnTo>
                      <a:pt x="52" y="282"/>
                    </a:lnTo>
                    <a:lnTo>
                      <a:pt x="57" y="300"/>
                    </a:lnTo>
                    <a:lnTo>
                      <a:pt x="65" y="327"/>
                    </a:lnTo>
                    <a:lnTo>
                      <a:pt x="75" y="358"/>
                    </a:lnTo>
                    <a:lnTo>
                      <a:pt x="90" y="390"/>
                    </a:lnTo>
                    <a:lnTo>
                      <a:pt x="110" y="422"/>
                    </a:lnTo>
                    <a:lnTo>
                      <a:pt x="135" y="446"/>
                    </a:lnTo>
                    <a:lnTo>
                      <a:pt x="163" y="462"/>
                    </a:lnTo>
                    <a:lnTo>
                      <a:pt x="185" y="456"/>
                    </a:lnTo>
                    <a:lnTo>
                      <a:pt x="205" y="449"/>
                    </a:lnTo>
                    <a:lnTo>
                      <a:pt x="224" y="442"/>
                    </a:lnTo>
                    <a:lnTo>
                      <a:pt x="242" y="431"/>
                    </a:lnTo>
                    <a:lnTo>
                      <a:pt x="260" y="421"/>
                    </a:lnTo>
                    <a:lnTo>
                      <a:pt x="278" y="408"/>
                    </a:lnTo>
                    <a:lnTo>
                      <a:pt x="294" y="397"/>
                    </a:lnTo>
                    <a:lnTo>
                      <a:pt x="312" y="385"/>
                    </a:lnTo>
                    <a:lnTo>
                      <a:pt x="487" y="228"/>
                    </a:lnTo>
                    <a:lnTo>
                      <a:pt x="505" y="214"/>
                    </a:lnTo>
                    <a:lnTo>
                      <a:pt x="523" y="200"/>
                    </a:lnTo>
                    <a:lnTo>
                      <a:pt x="541" y="185"/>
                    </a:lnTo>
                    <a:lnTo>
                      <a:pt x="558" y="171"/>
                    </a:lnTo>
                    <a:lnTo>
                      <a:pt x="576" y="158"/>
                    </a:lnTo>
                    <a:lnTo>
                      <a:pt x="594" y="144"/>
                    </a:lnTo>
                    <a:lnTo>
                      <a:pt x="614" y="130"/>
                    </a:lnTo>
                    <a:lnTo>
                      <a:pt x="632" y="115"/>
                    </a:lnTo>
                    <a:lnTo>
                      <a:pt x="655" y="106"/>
                    </a:lnTo>
                    <a:lnTo>
                      <a:pt x="681" y="101"/>
                    </a:lnTo>
                    <a:lnTo>
                      <a:pt x="706" y="99"/>
                    </a:lnTo>
                    <a:lnTo>
                      <a:pt x="733" y="101"/>
                    </a:lnTo>
                    <a:lnTo>
                      <a:pt x="760" y="105"/>
                    </a:lnTo>
                    <a:lnTo>
                      <a:pt x="785" y="110"/>
                    </a:lnTo>
                    <a:lnTo>
                      <a:pt x="810" y="117"/>
                    </a:lnTo>
                    <a:lnTo>
                      <a:pt x="833" y="122"/>
                    </a:lnTo>
                    <a:lnTo>
                      <a:pt x="840" y="126"/>
                    </a:lnTo>
                    <a:lnTo>
                      <a:pt x="849" y="128"/>
                    </a:lnTo>
                    <a:lnTo>
                      <a:pt x="857" y="128"/>
                    </a:lnTo>
                    <a:lnTo>
                      <a:pt x="866" y="128"/>
                    </a:lnTo>
                    <a:lnTo>
                      <a:pt x="871" y="124"/>
                    </a:lnTo>
                    <a:lnTo>
                      <a:pt x="882" y="119"/>
                    </a:lnTo>
                    <a:lnTo>
                      <a:pt x="892" y="112"/>
                    </a:lnTo>
                    <a:lnTo>
                      <a:pt x="898" y="103"/>
                    </a:lnTo>
                    <a:lnTo>
                      <a:pt x="889" y="101"/>
                    </a:lnTo>
                    <a:lnTo>
                      <a:pt x="880" y="99"/>
                    </a:lnTo>
                    <a:lnTo>
                      <a:pt x="869" y="97"/>
                    </a:lnTo>
                    <a:lnTo>
                      <a:pt x="860" y="97"/>
                    </a:lnTo>
                    <a:lnTo>
                      <a:pt x="849" y="97"/>
                    </a:lnTo>
                    <a:lnTo>
                      <a:pt x="840" y="96"/>
                    </a:lnTo>
                    <a:lnTo>
                      <a:pt x="831" y="94"/>
                    </a:lnTo>
                    <a:lnTo>
                      <a:pt x="824" y="90"/>
                    </a:lnTo>
                    <a:lnTo>
                      <a:pt x="828" y="87"/>
                    </a:lnTo>
                    <a:lnTo>
                      <a:pt x="835" y="83"/>
                    </a:lnTo>
                    <a:lnTo>
                      <a:pt x="848" y="81"/>
                    </a:lnTo>
                    <a:lnTo>
                      <a:pt x="862" y="79"/>
                    </a:lnTo>
                    <a:lnTo>
                      <a:pt x="878" y="78"/>
                    </a:lnTo>
                    <a:lnTo>
                      <a:pt x="892" y="78"/>
                    </a:lnTo>
                    <a:lnTo>
                      <a:pt x="907" y="79"/>
                    </a:lnTo>
                    <a:lnTo>
                      <a:pt x="919" y="83"/>
                    </a:lnTo>
                    <a:lnTo>
                      <a:pt x="927" y="79"/>
                    </a:lnTo>
                    <a:lnTo>
                      <a:pt x="936" y="72"/>
                    </a:lnTo>
                    <a:lnTo>
                      <a:pt x="943" y="67"/>
                    </a:lnTo>
                    <a:lnTo>
                      <a:pt x="945" y="63"/>
                    </a:lnTo>
                    <a:lnTo>
                      <a:pt x="936" y="61"/>
                    </a:lnTo>
                    <a:lnTo>
                      <a:pt x="923" y="58"/>
                    </a:lnTo>
                    <a:lnTo>
                      <a:pt x="907" y="52"/>
                    </a:lnTo>
                    <a:lnTo>
                      <a:pt x="889" y="49"/>
                    </a:lnTo>
                    <a:lnTo>
                      <a:pt x="871" y="43"/>
                    </a:lnTo>
                    <a:lnTo>
                      <a:pt x="858" y="38"/>
                    </a:lnTo>
                    <a:lnTo>
                      <a:pt x="848" y="34"/>
                    </a:lnTo>
                    <a:lnTo>
                      <a:pt x="846" y="31"/>
                    </a:lnTo>
                    <a:lnTo>
                      <a:pt x="853" y="27"/>
                    </a:lnTo>
                    <a:lnTo>
                      <a:pt x="869" y="27"/>
                    </a:lnTo>
                    <a:lnTo>
                      <a:pt x="885" y="29"/>
                    </a:lnTo>
                    <a:lnTo>
                      <a:pt x="901" y="31"/>
                    </a:lnTo>
                    <a:lnTo>
                      <a:pt x="919" y="33"/>
                    </a:lnTo>
                    <a:lnTo>
                      <a:pt x="934" y="31"/>
                    </a:lnTo>
                    <a:lnTo>
                      <a:pt x="948" y="27"/>
                    </a:lnTo>
                    <a:lnTo>
                      <a:pt x="959" y="18"/>
                    </a:lnTo>
                    <a:lnTo>
                      <a:pt x="968" y="4"/>
                    </a:lnTo>
                    <a:lnTo>
                      <a:pt x="975" y="0"/>
                    </a:lnTo>
                    <a:lnTo>
                      <a:pt x="980" y="4"/>
                    </a:lnTo>
                    <a:lnTo>
                      <a:pt x="986" y="11"/>
                    </a:lnTo>
                    <a:lnTo>
                      <a:pt x="986" y="18"/>
                    </a:lnTo>
                    <a:lnTo>
                      <a:pt x="982" y="33"/>
                    </a:lnTo>
                    <a:lnTo>
                      <a:pt x="977" y="43"/>
                    </a:lnTo>
                    <a:lnTo>
                      <a:pt x="971" y="56"/>
                    </a:lnTo>
                    <a:lnTo>
                      <a:pt x="971" y="70"/>
                    </a:lnTo>
                    <a:lnTo>
                      <a:pt x="964" y="83"/>
                    </a:lnTo>
                    <a:lnTo>
                      <a:pt x="955" y="90"/>
                    </a:lnTo>
                    <a:lnTo>
                      <a:pt x="941" y="97"/>
                    </a:lnTo>
                    <a:lnTo>
                      <a:pt x="927" y="101"/>
                    </a:lnTo>
                    <a:lnTo>
                      <a:pt x="921" y="117"/>
                    </a:lnTo>
                    <a:lnTo>
                      <a:pt x="910" y="131"/>
                    </a:lnTo>
                    <a:lnTo>
                      <a:pt x="896" y="142"/>
                    </a:lnTo>
                    <a:lnTo>
                      <a:pt x="882" y="153"/>
                    </a:lnTo>
                    <a:lnTo>
                      <a:pt x="867" y="155"/>
                    </a:lnTo>
                    <a:lnTo>
                      <a:pt x="849" y="153"/>
                    </a:lnTo>
                    <a:lnTo>
                      <a:pt x="826" y="151"/>
                    </a:lnTo>
                    <a:lnTo>
                      <a:pt x="801" y="149"/>
                    </a:lnTo>
                    <a:lnTo>
                      <a:pt x="778" y="146"/>
                    </a:lnTo>
                    <a:lnTo>
                      <a:pt x="756" y="142"/>
                    </a:lnTo>
                    <a:lnTo>
                      <a:pt x="738" y="137"/>
                    </a:lnTo>
                    <a:lnTo>
                      <a:pt x="725" y="133"/>
                    </a:lnTo>
                    <a:lnTo>
                      <a:pt x="715" y="133"/>
                    </a:lnTo>
                    <a:lnTo>
                      <a:pt x="704" y="133"/>
                    </a:lnTo>
                    <a:lnTo>
                      <a:pt x="691" y="133"/>
                    </a:lnTo>
                    <a:lnTo>
                      <a:pt x="681" y="133"/>
                    </a:lnTo>
                    <a:lnTo>
                      <a:pt x="670" y="135"/>
                    </a:lnTo>
                    <a:lnTo>
                      <a:pt x="661" y="137"/>
                    </a:lnTo>
                    <a:lnTo>
                      <a:pt x="652" y="140"/>
                    </a:lnTo>
                    <a:lnTo>
                      <a:pt x="645" y="148"/>
                    </a:lnTo>
                    <a:lnTo>
                      <a:pt x="636" y="153"/>
                    </a:lnTo>
                    <a:lnTo>
                      <a:pt x="621" y="166"/>
                    </a:lnTo>
                    <a:lnTo>
                      <a:pt x="607" y="178"/>
                    </a:lnTo>
                    <a:lnTo>
                      <a:pt x="602" y="184"/>
                    </a:lnTo>
                    <a:lnTo>
                      <a:pt x="605" y="232"/>
                    </a:lnTo>
                    <a:lnTo>
                      <a:pt x="607" y="318"/>
                    </a:lnTo>
                    <a:lnTo>
                      <a:pt x="609" y="406"/>
                    </a:lnTo>
                    <a:lnTo>
                      <a:pt x="611" y="460"/>
                    </a:lnTo>
                    <a:lnTo>
                      <a:pt x="630" y="458"/>
                    </a:lnTo>
                    <a:lnTo>
                      <a:pt x="652" y="455"/>
                    </a:lnTo>
                    <a:lnTo>
                      <a:pt x="675" y="453"/>
                    </a:lnTo>
                    <a:lnTo>
                      <a:pt x="699" y="451"/>
                    </a:lnTo>
                    <a:lnTo>
                      <a:pt x="725" y="447"/>
                    </a:lnTo>
                    <a:lnTo>
                      <a:pt x="751" y="446"/>
                    </a:lnTo>
                    <a:lnTo>
                      <a:pt x="778" y="442"/>
                    </a:lnTo>
                    <a:lnTo>
                      <a:pt x="803" y="440"/>
                    </a:lnTo>
                    <a:lnTo>
                      <a:pt x="830" y="439"/>
                    </a:lnTo>
                    <a:lnTo>
                      <a:pt x="853" y="437"/>
                    </a:lnTo>
                    <a:lnTo>
                      <a:pt x="876" y="435"/>
                    </a:lnTo>
                    <a:lnTo>
                      <a:pt x="898" y="433"/>
                    </a:lnTo>
                    <a:lnTo>
                      <a:pt x="918" y="431"/>
                    </a:lnTo>
                    <a:lnTo>
                      <a:pt x="934" y="430"/>
                    </a:lnTo>
                    <a:lnTo>
                      <a:pt x="946" y="428"/>
                    </a:lnTo>
                    <a:lnTo>
                      <a:pt x="957" y="428"/>
                    </a:lnTo>
                    <a:lnTo>
                      <a:pt x="977" y="426"/>
                    </a:lnTo>
                    <a:lnTo>
                      <a:pt x="1004" y="424"/>
                    </a:lnTo>
                    <a:lnTo>
                      <a:pt x="1033" y="422"/>
                    </a:lnTo>
                    <a:lnTo>
                      <a:pt x="1065" y="422"/>
                    </a:lnTo>
                    <a:lnTo>
                      <a:pt x="1097" y="421"/>
                    </a:lnTo>
                    <a:lnTo>
                      <a:pt x="1130" y="421"/>
                    </a:lnTo>
                    <a:lnTo>
                      <a:pt x="1158" y="419"/>
                    </a:lnTo>
                    <a:lnTo>
                      <a:pt x="1185" y="419"/>
                    </a:lnTo>
                    <a:lnTo>
                      <a:pt x="1203" y="419"/>
                    </a:lnTo>
                    <a:lnTo>
                      <a:pt x="1228" y="417"/>
                    </a:lnTo>
                    <a:lnTo>
                      <a:pt x="1257" y="417"/>
                    </a:lnTo>
                    <a:lnTo>
                      <a:pt x="1289" y="417"/>
                    </a:lnTo>
                    <a:lnTo>
                      <a:pt x="1323" y="417"/>
                    </a:lnTo>
                    <a:lnTo>
                      <a:pt x="1359" y="417"/>
                    </a:lnTo>
                    <a:lnTo>
                      <a:pt x="1397" y="417"/>
                    </a:lnTo>
                    <a:lnTo>
                      <a:pt x="1435" y="417"/>
                    </a:lnTo>
                    <a:lnTo>
                      <a:pt x="1471" y="417"/>
                    </a:lnTo>
                    <a:lnTo>
                      <a:pt x="1505" y="417"/>
                    </a:lnTo>
                    <a:lnTo>
                      <a:pt x="1537" y="417"/>
                    </a:lnTo>
                    <a:lnTo>
                      <a:pt x="1564" y="417"/>
                    </a:lnTo>
                    <a:lnTo>
                      <a:pt x="1587" y="417"/>
                    </a:lnTo>
                    <a:lnTo>
                      <a:pt x="1605" y="417"/>
                    </a:lnTo>
                    <a:lnTo>
                      <a:pt x="1618" y="415"/>
                    </a:lnTo>
                    <a:lnTo>
                      <a:pt x="1622" y="415"/>
                    </a:lnTo>
                    <a:lnTo>
                      <a:pt x="1611" y="374"/>
                    </a:lnTo>
                    <a:lnTo>
                      <a:pt x="1598" y="309"/>
                    </a:lnTo>
                    <a:lnTo>
                      <a:pt x="1589" y="241"/>
                    </a:lnTo>
                    <a:lnTo>
                      <a:pt x="1580" y="193"/>
                    </a:lnTo>
                    <a:lnTo>
                      <a:pt x="1573" y="189"/>
                    </a:lnTo>
                    <a:lnTo>
                      <a:pt x="1566" y="184"/>
                    </a:lnTo>
                    <a:lnTo>
                      <a:pt x="1559" y="180"/>
                    </a:lnTo>
                    <a:lnTo>
                      <a:pt x="1550" y="182"/>
                    </a:lnTo>
                    <a:lnTo>
                      <a:pt x="1532" y="191"/>
                    </a:lnTo>
                    <a:lnTo>
                      <a:pt x="1510" y="198"/>
                    </a:lnTo>
                    <a:lnTo>
                      <a:pt x="1487" y="205"/>
                    </a:lnTo>
                    <a:lnTo>
                      <a:pt x="1464" y="209"/>
                    </a:lnTo>
                    <a:lnTo>
                      <a:pt x="1440" y="209"/>
                    </a:lnTo>
                    <a:lnTo>
                      <a:pt x="1420" y="205"/>
                    </a:lnTo>
                    <a:lnTo>
                      <a:pt x="1402" y="198"/>
                    </a:lnTo>
                    <a:lnTo>
                      <a:pt x="1392" y="185"/>
                    </a:lnTo>
                    <a:lnTo>
                      <a:pt x="1392" y="182"/>
                    </a:lnTo>
                    <a:lnTo>
                      <a:pt x="1399" y="176"/>
                    </a:lnTo>
                    <a:lnTo>
                      <a:pt x="1408" y="171"/>
                    </a:lnTo>
                    <a:lnTo>
                      <a:pt x="1420" y="162"/>
                    </a:lnTo>
                    <a:lnTo>
                      <a:pt x="1433" y="153"/>
                    </a:lnTo>
                    <a:lnTo>
                      <a:pt x="1447" y="142"/>
                    </a:lnTo>
                    <a:lnTo>
                      <a:pt x="1460" y="131"/>
                    </a:lnTo>
                    <a:lnTo>
                      <a:pt x="1471" y="119"/>
                    </a:lnTo>
                    <a:lnTo>
                      <a:pt x="1485" y="113"/>
                    </a:lnTo>
                    <a:lnTo>
                      <a:pt x="1498" y="106"/>
                    </a:lnTo>
                    <a:lnTo>
                      <a:pt x="1510" y="97"/>
                    </a:lnTo>
                    <a:lnTo>
                      <a:pt x="1521" y="88"/>
                    </a:lnTo>
                    <a:lnTo>
                      <a:pt x="1534" y="81"/>
                    </a:lnTo>
                    <a:lnTo>
                      <a:pt x="1548" y="76"/>
                    </a:lnTo>
                    <a:lnTo>
                      <a:pt x="1561" y="74"/>
                    </a:lnTo>
                    <a:lnTo>
                      <a:pt x="1577" y="74"/>
                    </a:lnTo>
                    <a:lnTo>
                      <a:pt x="1575" y="79"/>
                    </a:lnTo>
                    <a:lnTo>
                      <a:pt x="1568" y="88"/>
                    </a:lnTo>
                    <a:lnTo>
                      <a:pt x="1553" y="97"/>
                    </a:lnTo>
                    <a:lnTo>
                      <a:pt x="1537" y="106"/>
                    </a:lnTo>
                    <a:lnTo>
                      <a:pt x="1519" y="117"/>
                    </a:lnTo>
                    <a:lnTo>
                      <a:pt x="1501" y="128"/>
                    </a:lnTo>
                    <a:lnTo>
                      <a:pt x="1487" y="139"/>
                    </a:lnTo>
                    <a:lnTo>
                      <a:pt x="1474" y="149"/>
                    </a:lnTo>
                    <a:lnTo>
                      <a:pt x="1419" y="180"/>
                    </a:lnTo>
                    <a:lnTo>
                      <a:pt x="1426" y="185"/>
                    </a:lnTo>
                    <a:lnTo>
                      <a:pt x="1435" y="187"/>
                    </a:lnTo>
                    <a:lnTo>
                      <a:pt x="1442" y="189"/>
                    </a:lnTo>
                    <a:lnTo>
                      <a:pt x="1449" y="189"/>
                    </a:lnTo>
                    <a:lnTo>
                      <a:pt x="1458" y="189"/>
                    </a:lnTo>
                    <a:lnTo>
                      <a:pt x="1465" y="187"/>
                    </a:lnTo>
                    <a:lnTo>
                      <a:pt x="1473" y="185"/>
                    </a:lnTo>
                    <a:lnTo>
                      <a:pt x="1480" y="184"/>
                    </a:lnTo>
                    <a:lnTo>
                      <a:pt x="1494" y="175"/>
                    </a:lnTo>
                    <a:lnTo>
                      <a:pt x="1508" y="166"/>
                    </a:lnTo>
                    <a:lnTo>
                      <a:pt x="1525" y="158"/>
                    </a:lnTo>
                    <a:lnTo>
                      <a:pt x="1541" y="151"/>
                    </a:lnTo>
                    <a:lnTo>
                      <a:pt x="1557" y="146"/>
                    </a:lnTo>
                    <a:lnTo>
                      <a:pt x="1573" y="142"/>
                    </a:lnTo>
                    <a:lnTo>
                      <a:pt x="1591" y="140"/>
                    </a:lnTo>
                    <a:lnTo>
                      <a:pt x="1609" y="139"/>
                    </a:lnTo>
                    <a:lnTo>
                      <a:pt x="1609" y="144"/>
                    </a:lnTo>
                    <a:lnTo>
                      <a:pt x="1605" y="153"/>
                    </a:lnTo>
                    <a:lnTo>
                      <a:pt x="1600" y="162"/>
                    </a:lnTo>
                    <a:lnTo>
                      <a:pt x="1595" y="166"/>
                    </a:lnTo>
                    <a:lnTo>
                      <a:pt x="1604" y="171"/>
                    </a:lnTo>
                    <a:lnTo>
                      <a:pt x="1613" y="176"/>
                    </a:lnTo>
                    <a:lnTo>
                      <a:pt x="1620" y="182"/>
                    </a:lnTo>
                    <a:lnTo>
                      <a:pt x="1629" y="187"/>
                    </a:lnTo>
                    <a:lnTo>
                      <a:pt x="1638" y="193"/>
                    </a:lnTo>
                    <a:lnTo>
                      <a:pt x="1647" y="196"/>
                    </a:lnTo>
                    <a:lnTo>
                      <a:pt x="1657" y="200"/>
                    </a:lnTo>
                    <a:lnTo>
                      <a:pt x="1666" y="201"/>
                    </a:lnTo>
                    <a:lnTo>
                      <a:pt x="1677" y="207"/>
                    </a:lnTo>
                    <a:lnTo>
                      <a:pt x="1688" y="209"/>
                    </a:lnTo>
                    <a:lnTo>
                      <a:pt x="1699" y="207"/>
                    </a:lnTo>
                    <a:lnTo>
                      <a:pt x="1710" y="203"/>
                    </a:lnTo>
                    <a:lnTo>
                      <a:pt x="1720" y="200"/>
                    </a:lnTo>
                    <a:lnTo>
                      <a:pt x="1731" y="198"/>
                    </a:lnTo>
                    <a:lnTo>
                      <a:pt x="1742" y="200"/>
                    </a:lnTo>
                    <a:lnTo>
                      <a:pt x="1753" y="203"/>
                    </a:lnTo>
                    <a:lnTo>
                      <a:pt x="1754" y="210"/>
                    </a:lnTo>
                    <a:lnTo>
                      <a:pt x="1753" y="214"/>
                    </a:lnTo>
                    <a:lnTo>
                      <a:pt x="1747" y="218"/>
                    </a:lnTo>
                    <a:lnTo>
                      <a:pt x="1744" y="221"/>
                    </a:lnTo>
                    <a:lnTo>
                      <a:pt x="1744" y="228"/>
                    </a:lnTo>
                    <a:lnTo>
                      <a:pt x="1745" y="234"/>
                    </a:lnTo>
                    <a:lnTo>
                      <a:pt x="1751" y="237"/>
                    </a:lnTo>
                    <a:lnTo>
                      <a:pt x="1753" y="243"/>
                    </a:lnTo>
                    <a:lnTo>
                      <a:pt x="1758" y="252"/>
                    </a:lnTo>
                    <a:lnTo>
                      <a:pt x="1767" y="259"/>
                    </a:lnTo>
                    <a:lnTo>
                      <a:pt x="1776" y="266"/>
                    </a:lnTo>
                    <a:lnTo>
                      <a:pt x="1785" y="273"/>
                    </a:lnTo>
                    <a:lnTo>
                      <a:pt x="1790" y="280"/>
                    </a:lnTo>
                    <a:lnTo>
                      <a:pt x="1794" y="289"/>
                    </a:lnTo>
                    <a:lnTo>
                      <a:pt x="1792" y="300"/>
                    </a:lnTo>
                    <a:lnTo>
                      <a:pt x="1785" y="311"/>
                    </a:lnTo>
                    <a:lnTo>
                      <a:pt x="1781" y="309"/>
                    </a:lnTo>
                    <a:lnTo>
                      <a:pt x="1774" y="304"/>
                    </a:lnTo>
                    <a:lnTo>
                      <a:pt x="1763" y="297"/>
                    </a:lnTo>
                    <a:lnTo>
                      <a:pt x="1753" y="286"/>
                    </a:lnTo>
                    <a:lnTo>
                      <a:pt x="1738" y="273"/>
                    </a:lnTo>
                    <a:lnTo>
                      <a:pt x="1726" y="261"/>
                    </a:lnTo>
                    <a:lnTo>
                      <a:pt x="1713" y="250"/>
                    </a:lnTo>
                    <a:lnTo>
                      <a:pt x="1704" y="239"/>
                    </a:lnTo>
                    <a:lnTo>
                      <a:pt x="1695" y="239"/>
                    </a:lnTo>
                    <a:lnTo>
                      <a:pt x="1684" y="237"/>
                    </a:lnTo>
                    <a:lnTo>
                      <a:pt x="1674" y="236"/>
                    </a:lnTo>
                    <a:lnTo>
                      <a:pt x="1663" y="234"/>
                    </a:lnTo>
                    <a:lnTo>
                      <a:pt x="1652" y="230"/>
                    </a:lnTo>
                    <a:lnTo>
                      <a:pt x="1643" y="228"/>
                    </a:lnTo>
                    <a:lnTo>
                      <a:pt x="1634" y="223"/>
                    </a:lnTo>
                    <a:lnTo>
                      <a:pt x="1627" y="218"/>
                    </a:lnTo>
                    <a:lnTo>
                      <a:pt x="1629" y="245"/>
                    </a:lnTo>
                    <a:lnTo>
                      <a:pt x="1636" y="304"/>
                    </a:lnTo>
                    <a:lnTo>
                      <a:pt x="1647" y="370"/>
                    </a:lnTo>
                    <a:lnTo>
                      <a:pt x="1661" y="413"/>
                    </a:lnTo>
                    <a:lnTo>
                      <a:pt x="1666" y="413"/>
                    </a:lnTo>
                    <a:lnTo>
                      <a:pt x="1681" y="413"/>
                    </a:lnTo>
                    <a:lnTo>
                      <a:pt x="1702" y="415"/>
                    </a:lnTo>
                    <a:lnTo>
                      <a:pt x="1728" y="415"/>
                    </a:lnTo>
                    <a:lnTo>
                      <a:pt x="1753" y="417"/>
                    </a:lnTo>
                    <a:lnTo>
                      <a:pt x="1778" y="417"/>
                    </a:lnTo>
                    <a:lnTo>
                      <a:pt x="1796" y="419"/>
                    </a:lnTo>
                    <a:lnTo>
                      <a:pt x="1807" y="419"/>
                    </a:lnTo>
                    <a:lnTo>
                      <a:pt x="1814" y="449"/>
                    </a:lnTo>
                    <a:lnTo>
                      <a:pt x="1616" y="451"/>
                    </a:lnTo>
                    <a:lnTo>
                      <a:pt x="1614" y="451"/>
                    </a:lnTo>
                    <a:lnTo>
                      <a:pt x="1611" y="451"/>
                    </a:lnTo>
                    <a:lnTo>
                      <a:pt x="1600" y="449"/>
                    </a:lnTo>
                    <a:lnTo>
                      <a:pt x="1584" y="449"/>
                    </a:lnTo>
                    <a:lnTo>
                      <a:pt x="1555" y="447"/>
                    </a:lnTo>
                    <a:lnTo>
                      <a:pt x="1517" y="447"/>
                    </a:lnTo>
                    <a:lnTo>
                      <a:pt x="1464" y="446"/>
                    </a:lnTo>
                    <a:lnTo>
                      <a:pt x="1395" y="446"/>
                    </a:lnTo>
                    <a:lnTo>
                      <a:pt x="1340" y="446"/>
                    </a:lnTo>
                    <a:lnTo>
                      <a:pt x="1288" y="446"/>
                    </a:lnTo>
                    <a:lnTo>
                      <a:pt x="1237" y="447"/>
                    </a:lnTo>
                    <a:lnTo>
                      <a:pt x="1189" y="447"/>
                    </a:lnTo>
                    <a:lnTo>
                      <a:pt x="1144" y="449"/>
                    </a:lnTo>
                    <a:lnTo>
                      <a:pt x="1101" y="451"/>
                    </a:lnTo>
                    <a:lnTo>
                      <a:pt x="1063" y="453"/>
                    </a:lnTo>
                    <a:lnTo>
                      <a:pt x="1027" y="456"/>
                    </a:lnTo>
                    <a:lnTo>
                      <a:pt x="995" y="458"/>
                    </a:lnTo>
                    <a:lnTo>
                      <a:pt x="966" y="460"/>
                    </a:lnTo>
                    <a:lnTo>
                      <a:pt x="941" y="462"/>
                    </a:lnTo>
                    <a:lnTo>
                      <a:pt x="921" y="464"/>
                    </a:lnTo>
                    <a:lnTo>
                      <a:pt x="905" y="465"/>
                    </a:lnTo>
                    <a:lnTo>
                      <a:pt x="892" y="465"/>
                    </a:lnTo>
                    <a:lnTo>
                      <a:pt x="885" y="467"/>
                    </a:lnTo>
                    <a:lnTo>
                      <a:pt x="884" y="467"/>
                    </a:lnTo>
                    <a:lnTo>
                      <a:pt x="866" y="469"/>
                    </a:lnTo>
                    <a:lnTo>
                      <a:pt x="844" y="469"/>
                    </a:lnTo>
                    <a:lnTo>
                      <a:pt x="822" y="471"/>
                    </a:lnTo>
                    <a:lnTo>
                      <a:pt x="799" y="474"/>
                    </a:lnTo>
                    <a:lnTo>
                      <a:pt x="774" y="476"/>
                    </a:lnTo>
                    <a:lnTo>
                      <a:pt x="749" y="478"/>
                    </a:lnTo>
                    <a:lnTo>
                      <a:pt x="725" y="482"/>
                    </a:lnTo>
                    <a:lnTo>
                      <a:pt x="700" y="483"/>
                    </a:lnTo>
                    <a:lnTo>
                      <a:pt x="677" y="487"/>
                    </a:lnTo>
                    <a:lnTo>
                      <a:pt x="655" y="489"/>
                    </a:lnTo>
                    <a:lnTo>
                      <a:pt x="636" y="492"/>
                    </a:lnTo>
                    <a:lnTo>
                      <a:pt x="618" y="494"/>
                    </a:lnTo>
                    <a:lnTo>
                      <a:pt x="603" y="496"/>
                    </a:lnTo>
                    <a:lnTo>
                      <a:pt x="593" y="498"/>
                    </a:lnTo>
                    <a:lnTo>
                      <a:pt x="584" y="500"/>
                    </a:lnTo>
                    <a:lnTo>
                      <a:pt x="580" y="500"/>
                    </a:lnTo>
                    <a:lnTo>
                      <a:pt x="575" y="501"/>
                    </a:lnTo>
                    <a:lnTo>
                      <a:pt x="558" y="503"/>
                    </a:lnTo>
                    <a:lnTo>
                      <a:pt x="532" y="509"/>
                    </a:lnTo>
                    <a:lnTo>
                      <a:pt x="497" y="516"/>
                    </a:lnTo>
                    <a:lnTo>
                      <a:pt x="458" y="523"/>
                    </a:lnTo>
                    <a:lnTo>
                      <a:pt x="413" y="532"/>
                    </a:lnTo>
                    <a:lnTo>
                      <a:pt x="365" y="543"/>
                    </a:lnTo>
                    <a:lnTo>
                      <a:pt x="312" y="552"/>
                    </a:lnTo>
                    <a:lnTo>
                      <a:pt x="262" y="562"/>
                    </a:lnTo>
                    <a:lnTo>
                      <a:pt x="210" y="573"/>
                    </a:lnTo>
                    <a:lnTo>
                      <a:pt x="162" y="584"/>
                    </a:lnTo>
                    <a:lnTo>
                      <a:pt x="117" y="593"/>
                    </a:lnTo>
                    <a:lnTo>
                      <a:pt x="77" y="602"/>
                    </a:lnTo>
                    <a:lnTo>
                      <a:pt x="43" y="611"/>
                    </a:lnTo>
                    <a:lnTo>
                      <a:pt x="18" y="618"/>
                    </a:lnTo>
                    <a:lnTo>
                      <a:pt x="2" y="623"/>
                    </a:lnTo>
                    <a:lnTo>
                      <a:pt x="0" y="5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5" name="Freeform 121"/>
              <p:cNvSpPr>
                <a:spLocks/>
              </p:cNvSpPr>
              <p:nvPr/>
            </p:nvSpPr>
            <p:spPr bwMode="auto">
              <a:xfrm>
                <a:off x="5325" y="2249"/>
                <a:ext cx="176" cy="501"/>
              </a:xfrm>
              <a:custGeom>
                <a:avLst/>
                <a:gdLst>
                  <a:gd name="T0" fmla="*/ 354 w 354"/>
                  <a:gd name="T1" fmla="*/ 9 h 1002"/>
                  <a:gd name="T2" fmla="*/ 338 w 354"/>
                  <a:gd name="T3" fmla="*/ 36 h 1002"/>
                  <a:gd name="T4" fmla="*/ 304 w 354"/>
                  <a:gd name="T5" fmla="*/ 77 h 1002"/>
                  <a:gd name="T6" fmla="*/ 257 w 354"/>
                  <a:gd name="T7" fmla="*/ 127 h 1002"/>
                  <a:gd name="T8" fmla="*/ 207 w 354"/>
                  <a:gd name="T9" fmla="*/ 181 h 1002"/>
                  <a:gd name="T10" fmla="*/ 156 w 354"/>
                  <a:gd name="T11" fmla="*/ 233 h 1002"/>
                  <a:gd name="T12" fmla="*/ 111 w 354"/>
                  <a:gd name="T13" fmla="*/ 276 h 1002"/>
                  <a:gd name="T14" fmla="*/ 81 w 354"/>
                  <a:gd name="T15" fmla="*/ 307 h 1002"/>
                  <a:gd name="T16" fmla="*/ 70 w 354"/>
                  <a:gd name="T17" fmla="*/ 318 h 1002"/>
                  <a:gd name="T18" fmla="*/ 65 w 354"/>
                  <a:gd name="T19" fmla="*/ 443 h 1002"/>
                  <a:gd name="T20" fmla="*/ 59 w 354"/>
                  <a:gd name="T21" fmla="*/ 664 h 1002"/>
                  <a:gd name="T22" fmla="*/ 47 w 354"/>
                  <a:gd name="T23" fmla="*/ 883 h 1002"/>
                  <a:gd name="T24" fmla="*/ 22 w 354"/>
                  <a:gd name="T25" fmla="*/ 1002 h 1002"/>
                  <a:gd name="T26" fmla="*/ 15 w 354"/>
                  <a:gd name="T27" fmla="*/ 1000 h 1002"/>
                  <a:gd name="T28" fmla="*/ 7 w 354"/>
                  <a:gd name="T29" fmla="*/ 993 h 1002"/>
                  <a:gd name="T30" fmla="*/ 2 w 354"/>
                  <a:gd name="T31" fmla="*/ 984 h 1002"/>
                  <a:gd name="T32" fmla="*/ 0 w 354"/>
                  <a:gd name="T33" fmla="*/ 977 h 1002"/>
                  <a:gd name="T34" fmla="*/ 6 w 354"/>
                  <a:gd name="T35" fmla="*/ 891 h 1002"/>
                  <a:gd name="T36" fmla="*/ 18 w 354"/>
                  <a:gd name="T37" fmla="*/ 693 h 1002"/>
                  <a:gd name="T38" fmla="*/ 29 w 354"/>
                  <a:gd name="T39" fmla="*/ 470 h 1002"/>
                  <a:gd name="T40" fmla="*/ 31 w 354"/>
                  <a:gd name="T41" fmla="*/ 311 h 1002"/>
                  <a:gd name="T42" fmla="*/ 36 w 354"/>
                  <a:gd name="T43" fmla="*/ 307 h 1002"/>
                  <a:gd name="T44" fmla="*/ 45 w 354"/>
                  <a:gd name="T45" fmla="*/ 298 h 1002"/>
                  <a:gd name="T46" fmla="*/ 61 w 354"/>
                  <a:gd name="T47" fmla="*/ 284 h 1002"/>
                  <a:gd name="T48" fmla="*/ 81 w 354"/>
                  <a:gd name="T49" fmla="*/ 264 h 1002"/>
                  <a:gd name="T50" fmla="*/ 103 w 354"/>
                  <a:gd name="T51" fmla="*/ 242 h 1002"/>
                  <a:gd name="T52" fmla="*/ 128 w 354"/>
                  <a:gd name="T53" fmla="*/ 215 h 1002"/>
                  <a:gd name="T54" fmla="*/ 155 w 354"/>
                  <a:gd name="T55" fmla="*/ 188 h 1002"/>
                  <a:gd name="T56" fmla="*/ 183 w 354"/>
                  <a:gd name="T57" fmla="*/ 160 h 1002"/>
                  <a:gd name="T58" fmla="*/ 210 w 354"/>
                  <a:gd name="T59" fmla="*/ 131 h 1002"/>
                  <a:gd name="T60" fmla="*/ 237 w 354"/>
                  <a:gd name="T61" fmla="*/ 102 h 1002"/>
                  <a:gd name="T62" fmla="*/ 262 w 354"/>
                  <a:gd name="T63" fmla="*/ 75 h 1002"/>
                  <a:gd name="T64" fmla="*/ 286 w 354"/>
                  <a:gd name="T65" fmla="*/ 52 h 1002"/>
                  <a:gd name="T66" fmla="*/ 305 w 354"/>
                  <a:gd name="T67" fmla="*/ 32 h 1002"/>
                  <a:gd name="T68" fmla="*/ 320 w 354"/>
                  <a:gd name="T69" fmla="*/ 16 h 1002"/>
                  <a:gd name="T70" fmla="*/ 331 w 354"/>
                  <a:gd name="T71" fmla="*/ 5 h 1002"/>
                  <a:gd name="T72" fmla="*/ 336 w 354"/>
                  <a:gd name="T73" fmla="*/ 0 h 1002"/>
                  <a:gd name="T74" fmla="*/ 343 w 354"/>
                  <a:gd name="T75" fmla="*/ 0 h 1002"/>
                  <a:gd name="T76" fmla="*/ 349 w 354"/>
                  <a:gd name="T77" fmla="*/ 2 h 1002"/>
                  <a:gd name="T78" fmla="*/ 354 w 354"/>
                  <a:gd name="T79" fmla="*/ 3 h 1002"/>
                  <a:gd name="T80" fmla="*/ 354 w 354"/>
                  <a:gd name="T81" fmla="*/ 9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4" h="1002">
                    <a:moveTo>
                      <a:pt x="354" y="9"/>
                    </a:moveTo>
                    <a:lnTo>
                      <a:pt x="338" y="36"/>
                    </a:lnTo>
                    <a:lnTo>
                      <a:pt x="304" y="77"/>
                    </a:lnTo>
                    <a:lnTo>
                      <a:pt x="257" y="127"/>
                    </a:lnTo>
                    <a:lnTo>
                      <a:pt x="207" y="181"/>
                    </a:lnTo>
                    <a:lnTo>
                      <a:pt x="156" y="233"/>
                    </a:lnTo>
                    <a:lnTo>
                      <a:pt x="111" y="276"/>
                    </a:lnTo>
                    <a:lnTo>
                      <a:pt x="81" y="307"/>
                    </a:lnTo>
                    <a:lnTo>
                      <a:pt x="70" y="318"/>
                    </a:lnTo>
                    <a:lnTo>
                      <a:pt x="65" y="443"/>
                    </a:lnTo>
                    <a:lnTo>
                      <a:pt x="59" y="664"/>
                    </a:lnTo>
                    <a:lnTo>
                      <a:pt x="47" y="883"/>
                    </a:lnTo>
                    <a:lnTo>
                      <a:pt x="22" y="1002"/>
                    </a:lnTo>
                    <a:lnTo>
                      <a:pt x="15" y="1000"/>
                    </a:lnTo>
                    <a:lnTo>
                      <a:pt x="7" y="993"/>
                    </a:lnTo>
                    <a:lnTo>
                      <a:pt x="2" y="984"/>
                    </a:lnTo>
                    <a:lnTo>
                      <a:pt x="0" y="977"/>
                    </a:lnTo>
                    <a:lnTo>
                      <a:pt x="6" y="891"/>
                    </a:lnTo>
                    <a:lnTo>
                      <a:pt x="18" y="693"/>
                    </a:lnTo>
                    <a:lnTo>
                      <a:pt x="29" y="470"/>
                    </a:lnTo>
                    <a:lnTo>
                      <a:pt x="31" y="311"/>
                    </a:lnTo>
                    <a:lnTo>
                      <a:pt x="36" y="307"/>
                    </a:lnTo>
                    <a:lnTo>
                      <a:pt x="45" y="298"/>
                    </a:lnTo>
                    <a:lnTo>
                      <a:pt x="61" y="284"/>
                    </a:lnTo>
                    <a:lnTo>
                      <a:pt x="81" y="264"/>
                    </a:lnTo>
                    <a:lnTo>
                      <a:pt x="103" y="242"/>
                    </a:lnTo>
                    <a:lnTo>
                      <a:pt x="128" y="215"/>
                    </a:lnTo>
                    <a:lnTo>
                      <a:pt x="155" y="188"/>
                    </a:lnTo>
                    <a:lnTo>
                      <a:pt x="183" y="160"/>
                    </a:lnTo>
                    <a:lnTo>
                      <a:pt x="210" y="131"/>
                    </a:lnTo>
                    <a:lnTo>
                      <a:pt x="237" y="102"/>
                    </a:lnTo>
                    <a:lnTo>
                      <a:pt x="262" y="75"/>
                    </a:lnTo>
                    <a:lnTo>
                      <a:pt x="286" y="52"/>
                    </a:lnTo>
                    <a:lnTo>
                      <a:pt x="305" y="32"/>
                    </a:lnTo>
                    <a:lnTo>
                      <a:pt x="320" y="16"/>
                    </a:lnTo>
                    <a:lnTo>
                      <a:pt x="331" y="5"/>
                    </a:lnTo>
                    <a:lnTo>
                      <a:pt x="336" y="0"/>
                    </a:lnTo>
                    <a:lnTo>
                      <a:pt x="343" y="0"/>
                    </a:lnTo>
                    <a:lnTo>
                      <a:pt x="349" y="2"/>
                    </a:lnTo>
                    <a:lnTo>
                      <a:pt x="354" y="3"/>
                    </a:lnTo>
                    <a:lnTo>
                      <a:pt x="35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6" name="Freeform 122"/>
              <p:cNvSpPr>
                <a:spLocks/>
              </p:cNvSpPr>
              <p:nvPr/>
            </p:nvSpPr>
            <p:spPr bwMode="auto">
              <a:xfrm>
                <a:off x="4433" y="2231"/>
                <a:ext cx="122" cy="21"/>
              </a:xfrm>
              <a:custGeom>
                <a:avLst/>
                <a:gdLst>
                  <a:gd name="T0" fmla="*/ 241 w 244"/>
                  <a:gd name="T1" fmla="*/ 4 h 41"/>
                  <a:gd name="T2" fmla="*/ 244 w 244"/>
                  <a:gd name="T3" fmla="*/ 7 h 41"/>
                  <a:gd name="T4" fmla="*/ 244 w 244"/>
                  <a:gd name="T5" fmla="*/ 11 h 41"/>
                  <a:gd name="T6" fmla="*/ 244 w 244"/>
                  <a:gd name="T7" fmla="*/ 14 h 41"/>
                  <a:gd name="T8" fmla="*/ 242 w 244"/>
                  <a:gd name="T9" fmla="*/ 18 h 41"/>
                  <a:gd name="T10" fmla="*/ 233 w 244"/>
                  <a:gd name="T11" fmla="*/ 20 h 41"/>
                  <a:gd name="T12" fmla="*/ 219 w 244"/>
                  <a:gd name="T13" fmla="*/ 20 h 41"/>
                  <a:gd name="T14" fmla="*/ 199 w 244"/>
                  <a:gd name="T15" fmla="*/ 21 h 41"/>
                  <a:gd name="T16" fmla="*/ 180 w 244"/>
                  <a:gd name="T17" fmla="*/ 21 h 41"/>
                  <a:gd name="T18" fmla="*/ 156 w 244"/>
                  <a:gd name="T19" fmla="*/ 21 h 41"/>
                  <a:gd name="T20" fmla="*/ 136 w 244"/>
                  <a:gd name="T21" fmla="*/ 21 h 41"/>
                  <a:gd name="T22" fmla="*/ 118 w 244"/>
                  <a:gd name="T23" fmla="*/ 23 h 41"/>
                  <a:gd name="T24" fmla="*/ 104 w 244"/>
                  <a:gd name="T25" fmla="*/ 25 h 41"/>
                  <a:gd name="T26" fmla="*/ 92 w 244"/>
                  <a:gd name="T27" fmla="*/ 29 h 41"/>
                  <a:gd name="T28" fmla="*/ 79 w 244"/>
                  <a:gd name="T29" fmla="*/ 30 h 41"/>
                  <a:gd name="T30" fmla="*/ 66 w 244"/>
                  <a:gd name="T31" fmla="*/ 34 h 41"/>
                  <a:gd name="T32" fmla="*/ 54 w 244"/>
                  <a:gd name="T33" fmla="*/ 38 h 41"/>
                  <a:gd name="T34" fmla="*/ 39 w 244"/>
                  <a:gd name="T35" fmla="*/ 39 h 41"/>
                  <a:gd name="T36" fmla="*/ 27 w 244"/>
                  <a:gd name="T37" fmla="*/ 41 h 41"/>
                  <a:gd name="T38" fmla="*/ 13 w 244"/>
                  <a:gd name="T39" fmla="*/ 41 h 41"/>
                  <a:gd name="T40" fmla="*/ 0 w 244"/>
                  <a:gd name="T41" fmla="*/ 39 h 41"/>
                  <a:gd name="T42" fmla="*/ 2 w 244"/>
                  <a:gd name="T43" fmla="*/ 36 h 41"/>
                  <a:gd name="T44" fmla="*/ 11 w 244"/>
                  <a:gd name="T45" fmla="*/ 30 h 41"/>
                  <a:gd name="T46" fmla="*/ 25 w 244"/>
                  <a:gd name="T47" fmla="*/ 25 h 41"/>
                  <a:gd name="T48" fmla="*/ 45 w 244"/>
                  <a:gd name="T49" fmla="*/ 18 h 41"/>
                  <a:gd name="T50" fmla="*/ 65 w 244"/>
                  <a:gd name="T51" fmla="*/ 13 h 41"/>
                  <a:gd name="T52" fmla="*/ 86 w 244"/>
                  <a:gd name="T53" fmla="*/ 7 h 41"/>
                  <a:gd name="T54" fmla="*/ 108 w 244"/>
                  <a:gd name="T55" fmla="*/ 2 h 41"/>
                  <a:gd name="T56" fmla="*/ 126 w 244"/>
                  <a:gd name="T57" fmla="*/ 0 h 41"/>
                  <a:gd name="T58" fmla="*/ 241 w 244"/>
                  <a:gd name="T59"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4" h="41">
                    <a:moveTo>
                      <a:pt x="241" y="4"/>
                    </a:moveTo>
                    <a:lnTo>
                      <a:pt x="244" y="7"/>
                    </a:lnTo>
                    <a:lnTo>
                      <a:pt x="244" y="11"/>
                    </a:lnTo>
                    <a:lnTo>
                      <a:pt x="244" y="14"/>
                    </a:lnTo>
                    <a:lnTo>
                      <a:pt x="242" y="18"/>
                    </a:lnTo>
                    <a:lnTo>
                      <a:pt x="233" y="20"/>
                    </a:lnTo>
                    <a:lnTo>
                      <a:pt x="219" y="20"/>
                    </a:lnTo>
                    <a:lnTo>
                      <a:pt x="199" y="21"/>
                    </a:lnTo>
                    <a:lnTo>
                      <a:pt x="180" y="21"/>
                    </a:lnTo>
                    <a:lnTo>
                      <a:pt x="156" y="21"/>
                    </a:lnTo>
                    <a:lnTo>
                      <a:pt x="136" y="21"/>
                    </a:lnTo>
                    <a:lnTo>
                      <a:pt x="118" y="23"/>
                    </a:lnTo>
                    <a:lnTo>
                      <a:pt x="104" y="25"/>
                    </a:lnTo>
                    <a:lnTo>
                      <a:pt x="92" y="29"/>
                    </a:lnTo>
                    <a:lnTo>
                      <a:pt x="79" y="30"/>
                    </a:lnTo>
                    <a:lnTo>
                      <a:pt x="66" y="34"/>
                    </a:lnTo>
                    <a:lnTo>
                      <a:pt x="54" y="38"/>
                    </a:lnTo>
                    <a:lnTo>
                      <a:pt x="39" y="39"/>
                    </a:lnTo>
                    <a:lnTo>
                      <a:pt x="27" y="41"/>
                    </a:lnTo>
                    <a:lnTo>
                      <a:pt x="13" y="41"/>
                    </a:lnTo>
                    <a:lnTo>
                      <a:pt x="0" y="39"/>
                    </a:lnTo>
                    <a:lnTo>
                      <a:pt x="2" y="36"/>
                    </a:lnTo>
                    <a:lnTo>
                      <a:pt x="11" y="30"/>
                    </a:lnTo>
                    <a:lnTo>
                      <a:pt x="25" y="25"/>
                    </a:lnTo>
                    <a:lnTo>
                      <a:pt x="45" y="18"/>
                    </a:lnTo>
                    <a:lnTo>
                      <a:pt x="65" y="13"/>
                    </a:lnTo>
                    <a:lnTo>
                      <a:pt x="86" y="7"/>
                    </a:lnTo>
                    <a:lnTo>
                      <a:pt x="108" y="2"/>
                    </a:lnTo>
                    <a:lnTo>
                      <a:pt x="126" y="0"/>
                    </a:lnTo>
                    <a:lnTo>
                      <a:pt x="24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7" name="Freeform 123"/>
              <p:cNvSpPr>
                <a:spLocks/>
              </p:cNvSpPr>
              <p:nvPr/>
            </p:nvSpPr>
            <p:spPr bwMode="auto">
              <a:xfrm>
                <a:off x="4285" y="2241"/>
                <a:ext cx="48" cy="30"/>
              </a:xfrm>
              <a:custGeom>
                <a:avLst/>
                <a:gdLst>
                  <a:gd name="T0" fmla="*/ 84 w 97"/>
                  <a:gd name="T1" fmla="*/ 27 h 61"/>
                  <a:gd name="T2" fmla="*/ 88 w 97"/>
                  <a:gd name="T3" fmla="*/ 34 h 61"/>
                  <a:gd name="T4" fmla="*/ 93 w 97"/>
                  <a:gd name="T5" fmla="*/ 43 h 61"/>
                  <a:gd name="T6" fmla="*/ 97 w 97"/>
                  <a:gd name="T7" fmla="*/ 50 h 61"/>
                  <a:gd name="T8" fmla="*/ 95 w 97"/>
                  <a:gd name="T9" fmla="*/ 59 h 61"/>
                  <a:gd name="T10" fmla="*/ 80 w 97"/>
                  <a:gd name="T11" fmla="*/ 61 h 61"/>
                  <a:gd name="T12" fmla="*/ 64 w 97"/>
                  <a:gd name="T13" fmla="*/ 59 h 61"/>
                  <a:gd name="T14" fmla="*/ 52 w 97"/>
                  <a:gd name="T15" fmla="*/ 55 h 61"/>
                  <a:gd name="T16" fmla="*/ 37 w 97"/>
                  <a:gd name="T17" fmla="*/ 48 h 61"/>
                  <a:gd name="T18" fmla="*/ 27 w 97"/>
                  <a:gd name="T19" fmla="*/ 41 h 61"/>
                  <a:gd name="T20" fmla="*/ 16 w 97"/>
                  <a:gd name="T21" fmla="*/ 32 h 61"/>
                  <a:gd name="T22" fmla="*/ 9 w 97"/>
                  <a:gd name="T23" fmla="*/ 23 h 61"/>
                  <a:gd name="T24" fmla="*/ 3 w 97"/>
                  <a:gd name="T25" fmla="*/ 12 h 61"/>
                  <a:gd name="T26" fmla="*/ 3 w 97"/>
                  <a:gd name="T27" fmla="*/ 9 h 61"/>
                  <a:gd name="T28" fmla="*/ 3 w 97"/>
                  <a:gd name="T29" fmla="*/ 5 h 61"/>
                  <a:gd name="T30" fmla="*/ 1 w 97"/>
                  <a:gd name="T31" fmla="*/ 3 h 61"/>
                  <a:gd name="T32" fmla="*/ 0 w 97"/>
                  <a:gd name="T33" fmla="*/ 0 h 61"/>
                  <a:gd name="T34" fmla="*/ 23 w 97"/>
                  <a:gd name="T35" fmla="*/ 14 h 61"/>
                  <a:gd name="T36" fmla="*/ 43 w 97"/>
                  <a:gd name="T37" fmla="*/ 25 h 61"/>
                  <a:gd name="T38" fmla="*/ 57 w 97"/>
                  <a:gd name="T39" fmla="*/ 32 h 61"/>
                  <a:gd name="T40" fmla="*/ 66 w 97"/>
                  <a:gd name="T41" fmla="*/ 34 h 61"/>
                  <a:gd name="T42" fmla="*/ 73 w 97"/>
                  <a:gd name="T43" fmla="*/ 36 h 61"/>
                  <a:gd name="T44" fmla="*/ 79 w 97"/>
                  <a:gd name="T45" fmla="*/ 34 h 61"/>
                  <a:gd name="T46" fmla="*/ 82 w 97"/>
                  <a:gd name="T47" fmla="*/ 30 h 61"/>
                  <a:gd name="T48" fmla="*/ 84 w 97"/>
                  <a:gd name="T49" fmla="*/ 2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61">
                    <a:moveTo>
                      <a:pt x="84" y="27"/>
                    </a:moveTo>
                    <a:lnTo>
                      <a:pt x="88" y="34"/>
                    </a:lnTo>
                    <a:lnTo>
                      <a:pt x="93" y="43"/>
                    </a:lnTo>
                    <a:lnTo>
                      <a:pt x="97" y="50"/>
                    </a:lnTo>
                    <a:lnTo>
                      <a:pt x="95" y="59"/>
                    </a:lnTo>
                    <a:lnTo>
                      <a:pt x="80" y="61"/>
                    </a:lnTo>
                    <a:lnTo>
                      <a:pt x="64" y="59"/>
                    </a:lnTo>
                    <a:lnTo>
                      <a:pt x="52" y="55"/>
                    </a:lnTo>
                    <a:lnTo>
                      <a:pt x="37" y="48"/>
                    </a:lnTo>
                    <a:lnTo>
                      <a:pt x="27" y="41"/>
                    </a:lnTo>
                    <a:lnTo>
                      <a:pt x="16" y="32"/>
                    </a:lnTo>
                    <a:lnTo>
                      <a:pt x="9" y="23"/>
                    </a:lnTo>
                    <a:lnTo>
                      <a:pt x="3" y="12"/>
                    </a:lnTo>
                    <a:lnTo>
                      <a:pt x="3" y="9"/>
                    </a:lnTo>
                    <a:lnTo>
                      <a:pt x="3" y="5"/>
                    </a:lnTo>
                    <a:lnTo>
                      <a:pt x="1" y="3"/>
                    </a:lnTo>
                    <a:lnTo>
                      <a:pt x="0" y="0"/>
                    </a:lnTo>
                    <a:lnTo>
                      <a:pt x="23" y="14"/>
                    </a:lnTo>
                    <a:lnTo>
                      <a:pt x="43" y="25"/>
                    </a:lnTo>
                    <a:lnTo>
                      <a:pt x="57" y="32"/>
                    </a:lnTo>
                    <a:lnTo>
                      <a:pt x="66" y="34"/>
                    </a:lnTo>
                    <a:lnTo>
                      <a:pt x="73" y="36"/>
                    </a:lnTo>
                    <a:lnTo>
                      <a:pt x="79" y="34"/>
                    </a:lnTo>
                    <a:lnTo>
                      <a:pt x="82" y="30"/>
                    </a:lnTo>
                    <a:lnTo>
                      <a:pt x="84"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8" name="Freeform 124"/>
              <p:cNvSpPr>
                <a:spLocks/>
              </p:cNvSpPr>
              <p:nvPr/>
            </p:nvSpPr>
            <p:spPr bwMode="auto">
              <a:xfrm>
                <a:off x="4429" y="2255"/>
                <a:ext cx="118" cy="31"/>
              </a:xfrm>
              <a:custGeom>
                <a:avLst/>
                <a:gdLst>
                  <a:gd name="T0" fmla="*/ 235 w 235"/>
                  <a:gd name="T1" fmla="*/ 8 h 61"/>
                  <a:gd name="T2" fmla="*/ 235 w 235"/>
                  <a:gd name="T3" fmla="*/ 9 h 61"/>
                  <a:gd name="T4" fmla="*/ 230 w 235"/>
                  <a:gd name="T5" fmla="*/ 13 h 61"/>
                  <a:gd name="T6" fmla="*/ 222 w 235"/>
                  <a:gd name="T7" fmla="*/ 18 h 61"/>
                  <a:gd name="T8" fmla="*/ 212 w 235"/>
                  <a:gd name="T9" fmla="*/ 22 h 61"/>
                  <a:gd name="T10" fmla="*/ 201 w 235"/>
                  <a:gd name="T11" fmla="*/ 26 h 61"/>
                  <a:gd name="T12" fmla="*/ 188 w 235"/>
                  <a:gd name="T13" fmla="*/ 29 h 61"/>
                  <a:gd name="T14" fmla="*/ 176 w 235"/>
                  <a:gd name="T15" fmla="*/ 31 h 61"/>
                  <a:gd name="T16" fmla="*/ 167 w 235"/>
                  <a:gd name="T17" fmla="*/ 31 h 61"/>
                  <a:gd name="T18" fmla="*/ 158 w 235"/>
                  <a:gd name="T19" fmla="*/ 40 h 61"/>
                  <a:gd name="T20" fmla="*/ 143 w 235"/>
                  <a:gd name="T21" fmla="*/ 51 h 61"/>
                  <a:gd name="T22" fmla="*/ 131 w 235"/>
                  <a:gd name="T23" fmla="*/ 60 h 61"/>
                  <a:gd name="T24" fmla="*/ 120 w 235"/>
                  <a:gd name="T25" fmla="*/ 61 h 61"/>
                  <a:gd name="T26" fmla="*/ 118 w 235"/>
                  <a:gd name="T27" fmla="*/ 56 h 61"/>
                  <a:gd name="T28" fmla="*/ 118 w 235"/>
                  <a:gd name="T29" fmla="*/ 47 h 61"/>
                  <a:gd name="T30" fmla="*/ 120 w 235"/>
                  <a:gd name="T31" fmla="*/ 42 h 61"/>
                  <a:gd name="T32" fmla="*/ 122 w 235"/>
                  <a:gd name="T33" fmla="*/ 38 h 61"/>
                  <a:gd name="T34" fmla="*/ 118 w 235"/>
                  <a:gd name="T35" fmla="*/ 35 h 61"/>
                  <a:gd name="T36" fmla="*/ 115 w 235"/>
                  <a:gd name="T37" fmla="*/ 36 h 61"/>
                  <a:gd name="T38" fmla="*/ 111 w 235"/>
                  <a:gd name="T39" fmla="*/ 40 h 61"/>
                  <a:gd name="T40" fmla="*/ 108 w 235"/>
                  <a:gd name="T41" fmla="*/ 40 h 61"/>
                  <a:gd name="T42" fmla="*/ 81 w 235"/>
                  <a:gd name="T43" fmla="*/ 44 h 61"/>
                  <a:gd name="T44" fmla="*/ 57 w 235"/>
                  <a:gd name="T45" fmla="*/ 42 h 61"/>
                  <a:gd name="T46" fmla="*/ 37 w 235"/>
                  <a:gd name="T47" fmla="*/ 38 h 61"/>
                  <a:gd name="T48" fmla="*/ 23 w 235"/>
                  <a:gd name="T49" fmla="*/ 33 h 61"/>
                  <a:gd name="T50" fmla="*/ 12 w 235"/>
                  <a:gd name="T51" fmla="*/ 26 h 61"/>
                  <a:gd name="T52" fmla="*/ 5 w 235"/>
                  <a:gd name="T53" fmla="*/ 20 h 61"/>
                  <a:gd name="T54" fmla="*/ 2 w 235"/>
                  <a:gd name="T55" fmla="*/ 15 h 61"/>
                  <a:gd name="T56" fmla="*/ 0 w 235"/>
                  <a:gd name="T57" fmla="*/ 13 h 61"/>
                  <a:gd name="T58" fmla="*/ 7 w 235"/>
                  <a:gd name="T59" fmla="*/ 13 h 61"/>
                  <a:gd name="T60" fmla="*/ 16 w 235"/>
                  <a:gd name="T61" fmla="*/ 15 h 61"/>
                  <a:gd name="T62" fmla="*/ 23 w 235"/>
                  <a:gd name="T63" fmla="*/ 17 h 61"/>
                  <a:gd name="T64" fmla="*/ 32 w 235"/>
                  <a:gd name="T65" fmla="*/ 17 h 61"/>
                  <a:gd name="T66" fmla="*/ 39 w 235"/>
                  <a:gd name="T67" fmla="*/ 18 h 61"/>
                  <a:gd name="T68" fmla="*/ 48 w 235"/>
                  <a:gd name="T69" fmla="*/ 18 h 61"/>
                  <a:gd name="T70" fmla="*/ 57 w 235"/>
                  <a:gd name="T71" fmla="*/ 18 h 61"/>
                  <a:gd name="T72" fmla="*/ 66 w 235"/>
                  <a:gd name="T73" fmla="*/ 18 h 61"/>
                  <a:gd name="T74" fmla="*/ 86 w 235"/>
                  <a:gd name="T75" fmla="*/ 17 h 61"/>
                  <a:gd name="T76" fmla="*/ 106 w 235"/>
                  <a:gd name="T77" fmla="*/ 13 h 61"/>
                  <a:gd name="T78" fmla="*/ 127 w 235"/>
                  <a:gd name="T79" fmla="*/ 9 h 61"/>
                  <a:gd name="T80" fmla="*/ 149 w 235"/>
                  <a:gd name="T81" fmla="*/ 4 h 61"/>
                  <a:gd name="T82" fmla="*/ 170 w 235"/>
                  <a:gd name="T83" fmla="*/ 2 h 61"/>
                  <a:gd name="T84" fmla="*/ 192 w 235"/>
                  <a:gd name="T85" fmla="*/ 0 h 61"/>
                  <a:gd name="T86" fmla="*/ 213 w 235"/>
                  <a:gd name="T87" fmla="*/ 2 h 61"/>
                  <a:gd name="T88" fmla="*/ 235 w 235"/>
                  <a:gd name="T8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5" h="61">
                    <a:moveTo>
                      <a:pt x="235" y="8"/>
                    </a:moveTo>
                    <a:lnTo>
                      <a:pt x="235" y="9"/>
                    </a:lnTo>
                    <a:lnTo>
                      <a:pt x="230" y="13"/>
                    </a:lnTo>
                    <a:lnTo>
                      <a:pt x="222" y="18"/>
                    </a:lnTo>
                    <a:lnTo>
                      <a:pt x="212" y="22"/>
                    </a:lnTo>
                    <a:lnTo>
                      <a:pt x="201" y="26"/>
                    </a:lnTo>
                    <a:lnTo>
                      <a:pt x="188" y="29"/>
                    </a:lnTo>
                    <a:lnTo>
                      <a:pt x="176" y="31"/>
                    </a:lnTo>
                    <a:lnTo>
                      <a:pt x="167" y="31"/>
                    </a:lnTo>
                    <a:lnTo>
                      <a:pt x="158" y="40"/>
                    </a:lnTo>
                    <a:lnTo>
                      <a:pt x="143" y="51"/>
                    </a:lnTo>
                    <a:lnTo>
                      <a:pt x="131" y="60"/>
                    </a:lnTo>
                    <a:lnTo>
                      <a:pt x="120" y="61"/>
                    </a:lnTo>
                    <a:lnTo>
                      <a:pt x="118" y="56"/>
                    </a:lnTo>
                    <a:lnTo>
                      <a:pt x="118" y="47"/>
                    </a:lnTo>
                    <a:lnTo>
                      <a:pt x="120" y="42"/>
                    </a:lnTo>
                    <a:lnTo>
                      <a:pt x="122" y="38"/>
                    </a:lnTo>
                    <a:lnTo>
                      <a:pt x="118" y="35"/>
                    </a:lnTo>
                    <a:lnTo>
                      <a:pt x="115" y="36"/>
                    </a:lnTo>
                    <a:lnTo>
                      <a:pt x="111" y="40"/>
                    </a:lnTo>
                    <a:lnTo>
                      <a:pt x="108" y="40"/>
                    </a:lnTo>
                    <a:lnTo>
                      <a:pt x="81" y="44"/>
                    </a:lnTo>
                    <a:lnTo>
                      <a:pt x="57" y="42"/>
                    </a:lnTo>
                    <a:lnTo>
                      <a:pt x="37" y="38"/>
                    </a:lnTo>
                    <a:lnTo>
                      <a:pt x="23" y="33"/>
                    </a:lnTo>
                    <a:lnTo>
                      <a:pt x="12" y="26"/>
                    </a:lnTo>
                    <a:lnTo>
                      <a:pt x="5" y="20"/>
                    </a:lnTo>
                    <a:lnTo>
                      <a:pt x="2" y="15"/>
                    </a:lnTo>
                    <a:lnTo>
                      <a:pt x="0" y="13"/>
                    </a:lnTo>
                    <a:lnTo>
                      <a:pt x="7" y="13"/>
                    </a:lnTo>
                    <a:lnTo>
                      <a:pt x="16" y="15"/>
                    </a:lnTo>
                    <a:lnTo>
                      <a:pt x="23" y="17"/>
                    </a:lnTo>
                    <a:lnTo>
                      <a:pt x="32" y="17"/>
                    </a:lnTo>
                    <a:lnTo>
                      <a:pt x="39" y="18"/>
                    </a:lnTo>
                    <a:lnTo>
                      <a:pt x="48" y="18"/>
                    </a:lnTo>
                    <a:lnTo>
                      <a:pt x="57" y="18"/>
                    </a:lnTo>
                    <a:lnTo>
                      <a:pt x="66" y="18"/>
                    </a:lnTo>
                    <a:lnTo>
                      <a:pt x="86" y="17"/>
                    </a:lnTo>
                    <a:lnTo>
                      <a:pt x="106" y="13"/>
                    </a:lnTo>
                    <a:lnTo>
                      <a:pt x="127" y="9"/>
                    </a:lnTo>
                    <a:lnTo>
                      <a:pt x="149" y="4"/>
                    </a:lnTo>
                    <a:lnTo>
                      <a:pt x="170" y="2"/>
                    </a:lnTo>
                    <a:lnTo>
                      <a:pt x="192" y="0"/>
                    </a:lnTo>
                    <a:lnTo>
                      <a:pt x="213" y="2"/>
                    </a:lnTo>
                    <a:lnTo>
                      <a:pt x="23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09" name="Freeform 125"/>
              <p:cNvSpPr>
                <a:spLocks/>
              </p:cNvSpPr>
              <p:nvPr/>
            </p:nvSpPr>
            <p:spPr bwMode="auto">
              <a:xfrm>
                <a:off x="4692" y="2262"/>
                <a:ext cx="291" cy="256"/>
              </a:xfrm>
              <a:custGeom>
                <a:avLst/>
                <a:gdLst>
                  <a:gd name="T0" fmla="*/ 505 w 584"/>
                  <a:gd name="T1" fmla="*/ 199 h 512"/>
                  <a:gd name="T2" fmla="*/ 512 w 584"/>
                  <a:gd name="T3" fmla="*/ 230 h 512"/>
                  <a:gd name="T4" fmla="*/ 560 w 584"/>
                  <a:gd name="T5" fmla="*/ 282 h 512"/>
                  <a:gd name="T6" fmla="*/ 512 w 584"/>
                  <a:gd name="T7" fmla="*/ 264 h 512"/>
                  <a:gd name="T8" fmla="*/ 456 w 584"/>
                  <a:gd name="T9" fmla="*/ 244 h 512"/>
                  <a:gd name="T10" fmla="*/ 524 w 584"/>
                  <a:gd name="T11" fmla="*/ 307 h 512"/>
                  <a:gd name="T12" fmla="*/ 546 w 584"/>
                  <a:gd name="T13" fmla="*/ 346 h 512"/>
                  <a:gd name="T14" fmla="*/ 469 w 584"/>
                  <a:gd name="T15" fmla="*/ 327 h 512"/>
                  <a:gd name="T16" fmla="*/ 377 w 584"/>
                  <a:gd name="T17" fmla="*/ 305 h 512"/>
                  <a:gd name="T18" fmla="*/ 381 w 584"/>
                  <a:gd name="T19" fmla="*/ 348 h 512"/>
                  <a:gd name="T20" fmla="*/ 472 w 584"/>
                  <a:gd name="T21" fmla="*/ 363 h 512"/>
                  <a:gd name="T22" fmla="*/ 498 w 584"/>
                  <a:gd name="T23" fmla="*/ 371 h 512"/>
                  <a:gd name="T24" fmla="*/ 397 w 584"/>
                  <a:gd name="T25" fmla="*/ 389 h 512"/>
                  <a:gd name="T26" fmla="*/ 505 w 584"/>
                  <a:gd name="T27" fmla="*/ 402 h 512"/>
                  <a:gd name="T28" fmla="*/ 481 w 584"/>
                  <a:gd name="T29" fmla="*/ 425 h 512"/>
                  <a:gd name="T30" fmla="*/ 435 w 584"/>
                  <a:gd name="T31" fmla="*/ 449 h 512"/>
                  <a:gd name="T32" fmla="*/ 485 w 584"/>
                  <a:gd name="T33" fmla="*/ 456 h 512"/>
                  <a:gd name="T34" fmla="*/ 483 w 584"/>
                  <a:gd name="T35" fmla="*/ 477 h 512"/>
                  <a:gd name="T36" fmla="*/ 410 w 584"/>
                  <a:gd name="T37" fmla="*/ 463 h 512"/>
                  <a:gd name="T38" fmla="*/ 372 w 584"/>
                  <a:gd name="T39" fmla="*/ 436 h 512"/>
                  <a:gd name="T40" fmla="*/ 381 w 584"/>
                  <a:gd name="T41" fmla="*/ 492 h 512"/>
                  <a:gd name="T42" fmla="*/ 262 w 584"/>
                  <a:gd name="T43" fmla="*/ 512 h 512"/>
                  <a:gd name="T44" fmla="*/ 115 w 584"/>
                  <a:gd name="T45" fmla="*/ 501 h 512"/>
                  <a:gd name="T46" fmla="*/ 77 w 584"/>
                  <a:gd name="T47" fmla="*/ 465 h 512"/>
                  <a:gd name="T48" fmla="*/ 97 w 584"/>
                  <a:gd name="T49" fmla="*/ 467 h 512"/>
                  <a:gd name="T50" fmla="*/ 309 w 584"/>
                  <a:gd name="T51" fmla="*/ 490 h 512"/>
                  <a:gd name="T52" fmla="*/ 323 w 584"/>
                  <a:gd name="T53" fmla="*/ 449 h 512"/>
                  <a:gd name="T54" fmla="*/ 331 w 584"/>
                  <a:gd name="T55" fmla="*/ 422 h 512"/>
                  <a:gd name="T56" fmla="*/ 375 w 584"/>
                  <a:gd name="T57" fmla="*/ 406 h 512"/>
                  <a:gd name="T58" fmla="*/ 352 w 584"/>
                  <a:gd name="T59" fmla="*/ 384 h 512"/>
                  <a:gd name="T60" fmla="*/ 327 w 584"/>
                  <a:gd name="T61" fmla="*/ 370 h 512"/>
                  <a:gd name="T62" fmla="*/ 347 w 584"/>
                  <a:gd name="T63" fmla="*/ 316 h 512"/>
                  <a:gd name="T64" fmla="*/ 318 w 584"/>
                  <a:gd name="T65" fmla="*/ 285 h 512"/>
                  <a:gd name="T66" fmla="*/ 354 w 584"/>
                  <a:gd name="T67" fmla="*/ 269 h 512"/>
                  <a:gd name="T68" fmla="*/ 410 w 584"/>
                  <a:gd name="T69" fmla="*/ 300 h 512"/>
                  <a:gd name="T70" fmla="*/ 431 w 584"/>
                  <a:gd name="T71" fmla="*/ 260 h 512"/>
                  <a:gd name="T72" fmla="*/ 433 w 584"/>
                  <a:gd name="T73" fmla="*/ 187 h 512"/>
                  <a:gd name="T74" fmla="*/ 397 w 584"/>
                  <a:gd name="T75" fmla="*/ 204 h 512"/>
                  <a:gd name="T76" fmla="*/ 415 w 584"/>
                  <a:gd name="T77" fmla="*/ 258 h 512"/>
                  <a:gd name="T78" fmla="*/ 374 w 584"/>
                  <a:gd name="T79" fmla="*/ 244 h 512"/>
                  <a:gd name="T80" fmla="*/ 386 w 584"/>
                  <a:gd name="T81" fmla="*/ 183 h 512"/>
                  <a:gd name="T82" fmla="*/ 282 w 584"/>
                  <a:gd name="T83" fmla="*/ 147 h 512"/>
                  <a:gd name="T84" fmla="*/ 94 w 584"/>
                  <a:gd name="T85" fmla="*/ 154 h 512"/>
                  <a:gd name="T86" fmla="*/ 34 w 584"/>
                  <a:gd name="T87" fmla="*/ 233 h 512"/>
                  <a:gd name="T88" fmla="*/ 90 w 584"/>
                  <a:gd name="T89" fmla="*/ 409 h 512"/>
                  <a:gd name="T90" fmla="*/ 221 w 584"/>
                  <a:gd name="T91" fmla="*/ 465 h 512"/>
                  <a:gd name="T92" fmla="*/ 133 w 584"/>
                  <a:gd name="T93" fmla="*/ 461 h 512"/>
                  <a:gd name="T94" fmla="*/ 20 w 584"/>
                  <a:gd name="T95" fmla="*/ 350 h 512"/>
                  <a:gd name="T96" fmla="*/ 22 w 584"/>
                  <a:gd name="T97" fmla="*/ 161 h 512"/>
                  <a:gd name="T98" fmla="*/ 83 w 584"/>
                  <a:gd name="T99" fmla="*/ 134 h 512"/>
                  <a:gd name="T100" fmla="*/ 83 w 584"/>
                  <a:gd name="T101" fmla="*/ 84 h 512"/>
                  <a:gd name="T102" fmla="*/ 59 w 584"/>
                  <a:gd name="T103" fmla="*/ 34 h 512"/>
                  <a:gd name="T104" fmla="*/ 9 w 584"/>
                  <a:gd name="T105" fmla="*/ 59 h 512"/>
                  <a:gd name="T106" fmla="*/ 49 w 584"/>
                  <a:gd name="T107" fmla="*/ 5 h 512"/>
                  <a:gd name="T108" fmla="*/ 110 w 584"/>
                  <a:gd name="T109" fmla="*/ 14 h 512"/>
                  <a:gd name="T110" fmla="*/ 133 w 584"/>
                  <a:gd name="T111" fmla="*/ 81 h 512"/>
                  <a:gd name="T112" fmla="*/ 248 w 584"/>
                  <a:gd name="T113" fmla="*/ 118 h 512"/>
                  <a:gd name="T114" fmla="*/ 404 w 584"/>
                  <a:gd name="T115" fmla="*/ 143 h 512"/>
                  <a:gd name="T116" fmla="*/ 451 w 584"/>
                  <a:gd name="T117" fmla="*/ 156 h 512"/>
                  <a:gd name="T118" fmla="*/ 544 w 584"/>
                  <a:gd name="T119" fmla="*/ 183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84" h="512">
                    <a:moveTo>
                      <a:pt x="578" y="224"/>
                    </a:moveTo>
                    <a:lnTo>
                      <a:pt x="569" y="221"/>
                    </a:lnTo>
                    <a:lnTo>
                      <a:pt x="555" y="217"/>
                    </a:lnTo>
                    <a:lnTo>
                      <a:pt x="539" y="212"/>
                    </a:lnTo>
                    <a:lnTo>
                      <a:pt x="523" y="204"/>
                    </a:lnTo>
                    <a:lnTo>
                      <a:pt x="505" y="199"/>
                    </a:lnTo>
                    <a:lnTo>
                      <a:pt x="487" y="196"/>
                    </a:lnTo>
                    <a:lnTo>
                      <a:pt x="472" y="194"/>
                    </a:lnTo>
                    <a:lnTo>
                      <a:pt x="462" y="194"/>
                    </a:lnTo>
                    <a:lnTo>
                      <a:pt x="476" y="204"/>
                    </a:lnTo>
                    <a:lnTo>
                      <a:pt x="494" y="217"/>
                    </a:lnTo>
                    <a:lnTo>
                      <a:pt x="512" y="230"/>
                    </a:lnTo>
                    <a:lnTo>
                      <a:pt x="530" y="244"/>
                    </a:lnTo>
                    <a:lnTo>
                      <a:pt x="546" y="257"/>
                    </a:lnTo>
                    <a:lnTo>
                      <a:pt x="560" y="267"/>
                    </a:lnTo>
                    <a:lnTo>
                      <a:pt x="568" y="276"/>
                    </a:lnTo>
                    <a:lnTo>
                      <a:pt x="569" y="280"/>
                    </a:lnTo>
                    <a:lnTo>
                      <a:pt x="560" y="282"/>
                    </a:lnTo>
                    <a:lnTo>
                      <a:pt x="553" y="282"/>
                    </a:lnTo>
                    <a:lnTo>
                      <a:pt x="544" y="280"/>
                    </a:lnTo>
                    <a:lnTo>
                      <a:pt x="537" y="276"/>
                    </a:lnTo>
                    <a:lnTo>
                      <a:pt x="528" y="271"/>
                    </a:lnTo>
                    <a:lnTo>
                      <a:pt x="519" y="267"/>
                    </a:lnTo>
                    <a:lnTo>
                      <a:pt x="512" y="264"/>
                    </a:lnTo>
                    <a:lnTo>
                      <a:pt x="503" y="260"/>
                    </a:lnTo>
                    <a:lnTo>
                      <a:pt x="492" y="251"/>
                    </a:lnTo>
                    <a:lnTo>
                      <a:pt x="480" y="242"/>
                    </a:lnTo>
                    <a:lnTo>
                      <a:pt x="467" y="233"/>
                    </a:lnTo>
                    <a:lnTo>
                      <a:pt x="454" y="224"/>
                    </a:lnTo>
                    <a:lnTo>
                      <a:pt x="456" y="244"/>
                    </a:lnTo>
                    <a:lnTo>
                      <a:pt x="460" y="262"/>
                    </a:lnTo>
                    <a:lnTo>
                      <a:pt x="472" y="278"/>
                    </a:lnTo>
                    <a:lnTo>
                      <a:pt x="496" y="296"/>
                    </a:lnTo>
                    <a:lnTo>
                      <a:pt x="505" y="300"/>
                    </a:lnTo>
                    <a:lnTo>
                      <a:pt x="514" y="303"/>
                    </a:lnTo>
                    <a:lnTo>
                      <a:pt x="524" y="307"/>
                    </a:lnTo>
                    <a:lnTo>
                      <a:pt x="533" y="310"/>
                    </a:lnTo>
                    <a:lnTo>
                      <a:pt x="541" y="316"/>
                    </a:lnTo>
                    <a:lnTo>
                      <a:pt x="548" y="323"/>
                    </a:lnTo>
                    <a:lnTo>
                      <a:pt x="551" y="330"/>
                    </a:lnTo>
                    <a:lnTo>
                      <a:pt x="553" y="341"/>
                    </a:lnTo>
                    <a:lnTo>
                      <a:pt x="546" y="346"/>
                    </a:lnTo>
                    <a:lnTo>
                      <a:pt x="541" y="343"/>
                    </a:lnTo>
                    <a:lnTo>
                      <a:pt x="535" y="336"/>
                    </a:lnTo>
                    <a:lnTo>
                      <a:pt x="530" y="330"/>
                    </a:lnTo>
                    <a:lnTo>
                      <a:pt x="510" y="325"/>
                    </a:lnTo>
                    <a:lnTo>
                      <a:pt x="490" y="325"/>
                    </a:lnTo>
                    <a:lnTo>
                      <a:pt x="469" y="327"/>
                    </a:lnTo>
                    <a:lnTo>
                      <a:pt x="449" y="330"/>
                    </a:lnTo>
                    <a:lnTo>
                      <a:pt x="429" y="332"/>
                    </a:lnTo>
                    <a:lnTo>
                      <a:pt x="411" y="328"/>
                    </a:lnTo>
                    <a:lnTo>
                      <a:pt x="395" y="321"/>
                    </a:lnTo>
                    <a:lnTo>
                      <a:pt x="381" y="305"/>
                    </a:lnTo>
                    <a:lnTo>
                      <a:pt x="377" y="305"/>
                    </a:lnTo>
                    <a:lnTo>
                      <a:pt x="374" y="303"/>
                    </a:lnTo>
                    <a:lnTo>
                      <a:pt x="370" y="303"/>
                    </a:lnTo>
                    <a:lnTo>
                      <a:pt x="366" y="300"/>
                    </a:lnTo>
                    <a:lnTo>
                      <a:pt x="366" y="318"/>
                    </a:lnTo>
                    <a:lnTo>
                      <a:pt x="372" y="334"/>
                    </a:lnTo>
                    <a:lnTo>
                      <a:pt x="381" y="348"/>
                    </a:lnTo>
                    <a:lnTo>
                      <a:pt x="393" y="361"/>
                    </a:lnTo>
                    <a:lnTo>
                      <a:pt x="410" y="364"/>
                    </a:lnTo>
                    <a:lnTo>
                      <a:pt x="426" y="366"/>
                    </a:lnTo>
                    <a:lnTo>
                      <a:pt x="442" y="366"/>
                    </a:lnTo>
                    <a:lnTo>
                      <a:pt x="456" y="364"/>
                    </a:lnTo>
                    <a:lnTo>
                      <a:pt x="472" y="363"/>
                    </a:lnTo>
                    <a:lnTo>
                      <a:pt x="489" y="359"/>
                    </a:lnTo>
                    <a:lnTo>
                      <a:pt x="505" y="354"/>
                    </a:lnTo>
                    <a:lnTo>
                      <a:pt x="523" y="348"/>
                    </a:lnTo>
                    <a:lnTo>
                      <a:pt x="521" y="355"/>
                    </a:lnTo>
                    <a:lnTo>
                      <a:pt x="512" y="364"/>
                    </a:lnTo>
                    <a:lnTo>
                      <a:pt x="498" y="371"/>
                    </a:lnTo>
                    <a:lnTo>
                      <a:pt x="480" y="379"/>
                    </a:lnTo>
                    <a:lnTo>
                      <a:pt x="460" y="386"/>
                    </a:lnTo>
                    <a:lnTo>
                      <a:pt x="438" y="389"/>
                    </a:lnTo>
                    <a:lnTo>
                      <a:pt x="417" y="389"/>
                    </a:lnTo>
                    <a:lnTo>
                      <a:pt x="399" y="388"/>
                    </a:lnTo>
                    <a:lnTo>
                      <a:pt x="397" y="389"/>
                    </a:lnTo>
                    <a:lnTo>
                      <a:pt x="408" y="397"/>
                    </a:lnTo>
                    <a:lnTo>
                      <a:pt x="424" y="400"/>
                    </a:lnTo>
                    <a:lnTo>
                      <a:pt x="444" y="400"/>
                    </a:lnTo>
                    <a:lnTo>
                      <a:pt x="465" y="402"/>
                    </a:lnTo>
                    <a:lnTo>
                      <a:pt x="487" y="402"/>
                    </a:lnTo>
                    <a:lnTo>
                      <a:pt x="505" y="402"/>
                    </a:lnTo>
                    <a:lnTo>
                      <a:pt x="519" y="404"/>
                    </a:lnTo>
                    <a:lnTo>
                      <a:pt x="528" y="409"/>
                    </a:lnTo>
                    <a:lnTo>
                      <a:pt x="523" y="416"/>
                    </a:lnTo>
                    <a:lnTo>
                      <a:pt x="512" y="420"/>
                    </a:lnTo>
                    <a:lnTo>
                      <a:pt x="498" y="424"/>
                    </a:lnTo>
                    <a:lnTo>
                      <a:pt x="481" y="425"/>
                    </a:lnTo>
                    <a:lnTo>
                      <a:pt x="463" y="427"/>
                    </a:lnTo>
                    <a:lnTo>
                      <a:pt x="447" y="429"/>
                    </a:lnTo>
                    <a:lnTo>
                      <a:pt x="433" y="431"/>
                    </a:lnTo>
                    <a:lnTo>
                      <a:pt x="422" y="433"/>
                    </a:lnTo>
                    <a:lnTo>
                      <a:pt x="428" y="442"/>
                    </a:lnTo>
                    <a:lnTo>
                      <a:pt x="435" y="449"/>
                    </a:lnTo>
                    <a:lnTo>
                      <a:pt x="442" y="454"/>
                    </a:lnTo>
                    <a:lnTo>
                      <a:pt x="453" y="458"/>
                    </a:lnTo>
                    <a:lnTo>
                      <a:pt x="460" y="459"/>
                    </a:lnTo>
                    <a:lnTo>
                      <a:pt x="469" y="459"/>
                    </a:lnTo>
                    <a:lnTo>
                      <a:pt x="476" y="458"/>
                    </a:lnTo>
                    <a:lnTo>
                      <a:pt x="485" y="456"/>
                    </a:lnTo>
                    <a:lnTo>
                      <a:pt x="492" y="456"/>
                    </a:lnTo>
                    <a:lnTo>
                      <a:pt x="499" y="456"/>
                    </a:lnTo>
                    <a:lnTo>
                      <a:pt x="505" y="461"/>
                    </a:lnTo>
                    <a:lnTo>
                      <a:pt x="508" y="468"/>
                    </a:lnTo>
                    <a:lnTo>
                      <a:pt x="496" y="474"/>
                    </a:lnTo>
                    <a:lnTo>
                      <a:pt x="483" y="477"/>
                    </a:lnTo>
                    <a:lnTo>
                      <a:pt x="471" y="479"/>
                    </a:lnTo>
                    <a:lnTo>
                      <a:pt x="460" y="479"/>
                    </a:lnTo>
                    <a:lnTo>
                      <a:pt x="447" y="477"/>
                    </a:lnTo>
                    <a:lnTo>
                      <a:pt x="435" y="474"/>
                    </a:lnTo>
                    <a:lnTo>
                      <a:pt x="422" y="468"/>
                    </a:lnTo>
                    <a:lnTo>
                      <a:pt x="410" y="463"/>
                    </a:lnTo>
                    <a:lnTo>
                      <a:pt x="404" y="452"/>
                    </a:lnTo>
                    <a:lnTo>
                      <a:pt x="404" y="440"/>
                    </a:lnTo>
                    <a:lnTo>
                      <a:pt x="402" y="429"/>
                    </a:lnTo>
                    <a:lnTo>
                      <a:pt x="390" y="429"/>
                    </a:lnTo>
                    <a:lnTo>
                      <a:pt x="381" y="433"/>
                    </a:lnTo>
                    <a:lnTo>
                      <a:pt x="372" y="436"/>
                    </a:lnTo>
                    <a:lnTo>
                      <a:pt x="365" y="442"/>
                    </a:lnTo>
                    <a:lnTo>
                      <a:pt x="361" y="447"/>
                    </a:lnTo>
                    <a:lnTo>
                      <a:pt x="375" y="463"/>
                    </a:lnTo>
                    <a:lnTo>
                      <a:pt x="383" y="474"/>
                    </a:lnTo>
                    <a:lnTo>
                      <a:pt x="384" y="485"/>
                    </a:lnTo>
                    <a:lnTo>
                      <a:pt x="381" y="492"/>
                    </a:lnTo>
                    <a:lnTo>
                      <a:pt x="368" y="497"/>
                    </a:lnTo>
                    <a:lnTo>
                      <a:pt x="354" y="503"/>
                    </a:lnTo>
                    <a:lnTo>
                      <a:pt x="334" y="506"/>
                    </a:lnTo>
                    <a:lnTo>
                      <a:pt x="313" y="508"/>
                    </a:lnTo>
                    <a:lnTo>
                      <a:pt x="287" y="510"/>
                    </a:lnTo>
                    <a:lnTo>
                      <a:pt x="262" y="512"/>
                    </a:lnTo>
                    <a:lnTo>
                      <a:pt x="237" y="512"/>
                    </a:lnTo>
                    <a:lnTo>
                      <a:pt x="210" y="510"/>
                    </a:lnTo>
                    <a:lnTo>
                      <a:pt x="183" y="510"/>
                    </a:lnTo>
                    <a:lnTo>
                      <a:pt x="160" y="508"/>
                    </a:lnTo>
                    <a:lnTo>
                      <a:pt x="137" y="504"/>
                    </a:lnTo>
                    <a:lnTo>
                      <a:pt x="115" y="501"/>
                    </a:lnTo>
                    <a:lnTo>
                      <a:pt x="97" y="497"/>
                    </a:lnTo>
                    <a:lnTo>
                      <a:pt x="85" y="492"/>
                    </a:lnTo>
                    <a:lnTo>
                      <a:pt x="74" y="486"/>
                    </a:lnTo>
                    <a:lnTo>
                      <a:pt x="70" y="481"/>
                    </a:lnTo>
                    <a:lnTo>
                      <a:pt x="72" y="474"/>
                    </a:lnTo>
                    <a:lnTo>
                      <a:pt x="77" y="465"/>
                    </a:lnTo>
                    <a:lnTo>
                      <a:pt x="86" y="456"/>
                    </a:lnTo>
                    <a:lnTo>
                      <a:pt x="95" y="451"/>
                    </a:lnTo>
                    <a:lnTo>
                      <a:pt x="99" y="452"/>
                    </a:lnTo>
                    <a:lnTo>
                      <a:pt x="99" y="458"/>
                    </a:lnTo>
                    <a:lnTo>
                      <a:pt x="99" y="461"/>
                    </a:lnTo>
                    <a:lnTo>
                      <a:pt x="97" y="467"/>
                    </a:lnTo>
                    <a:lnTo>
                      <a:pt x="110" y="477"/>
                    </a:lnTo>
                    <a:lnTo>
                      <a:pt x="137" y="485"/>
                    </a:lnTo>
                    <a:lnTo>
                      <a:pt x="178" y="490"/>
                    </a:lnTo>
                    <a:lnTo>
                      <a:pt x="223" y="492"/>
                    </a:lnTo>
                    <a:lnTo>
                      <a:pt x="269" y="492"/>
                    </a:lnTo>
                    <a:lnTo>
                      <a:pt x="309" y="490"/>
                    </a:lnTo>
                    <a:lnTo>
                      <a:pt x="338" y="485"/>
                    </a:lnTo>
                    <a:lnTo>
                      <a:pt x="350" y="477"/>
                    </a:lnTo>
                    <a:lnTo>
                      <a:pt x="350" y="467"/>
                    </a:lnTo>
                    <a:lnTo>
                      <a:pt x="341" y="459"/>
                    </a:lnTo>
                    <a:lnTo>
                      <a:pt x="331" y="454"/>
                    </a:lnTo>
                    <a:lnTo>
                      <a:pt x="323" y="449"/>
                    </a:lnTo>
                    <a:lnTo>
                      <a:pt x="320" y="438"/>
                    </a:lnTo>
                    <a:lnTo>
                      <a:pt x="316" y="429"/>
                    </a:lnTo>
                    <a:lnTo>
                      <a:pt x="314" y="424"/>
                    </a:lnTo>
                    <a:lnTo>
                      <a:pt x="314" y="422"/>
                    </a:lnTo>
                    <a:lnTo>
                      <a:pt x="323" y="422"/>
                    </a:lnTo>
                    <a:lnTo>
                      <a:pt x="331" y="422"/>
                    </a:lnTo>
                    <a:lnTo>
                      <a:pt x="338" y="422"/>
                    </a:lnTo>
                    <a:lnTo>
                      <a:pt x="345" y="422"/>
                    </a:lnTo>
                    <a:lnTo>
                      <a:pt x="352" y="420"/>
                    </a:lnTo>
                    <a:lnTo>
                      <a:pt x="359" y="416"/>
                    </a:lnTo>
                    <a:lnTo>
                      <a:pt x="366" y="411"/>
                    </a:lnTo>
                    <a:lnTo>
                      <a:pt x="375" y="406"/>
                    </a:lnTo>
                    <a:lnTo>
                      <a:pt x="372" y="397"/>
                    </a:lnTo>
                    <a:lnTo>
                      <a:pt x="370" y="389"/>
                    </a:lnTo>
                    <a:lnTo>
                      <a:pt x="368" y="380"/>
                    </a:lnTo>
                    <a:lnTo>
                      <a:pt x="366" y="373"/>
                    </a:lnTo>
                    <a:lnTo>
                      <a:pt x="361" y="377"/>
                    </a:lnTo>
                    <a:lnTo>
                      <a:pt x="352" y="384"/>
                    </a:lnTo>
                    <a:lnTo>
                      <a:pt x="343" y="391"/>
                    </a:lnTo>
                    <a:lnTo>
                      <a:pt x="334" y="393"/>
                    </a:lnTo>
                    <a:lnTo>
                      <a:pt x="329" y="388"/>
                    </a:lnTo>
                    <a:lnTo>
                      <a:pt x="325" y="382"/>
                    </a:lnTo>
                    <a:lnTo>
                      <a:pt x="325" y="377"/>
                    </a:lnTo>
                    <a:lnTo>
                      <a:pt x="327" y="370"/>
                    </a:lnTo>
                    <a:lnTo>
                      <a:pt x="336" y="366"/>
                    </a:lnTo>
                    <a:lnTo>
                      <a:pt x="343" y="359"/>
                    </a:lnTo>
                    <a:lnTo>
                      <a:pt x="349" y="354"/>
                    </a:lnTo>
                    <a:lnTo>
                      <a:pt x="352" y="350"/>
                    </a:lnTo>
                    <a:lnTo>
                      <a:pt x="350" y="337"/>
                    </a:lnTo>
                    <a:lnTo>
                      <a:pt x="347" y="316"/>
                    </a:lnTo>
                    <a:lnTo>
                      <a:pt x="343" y="298"/>
                    </a:lnTo>
                    <a:lnTo>
                      <a:pt x="341" y="289"/>
                    </a:lnTo>
                    <a:lnTo>
                      <a:pt x="334" y="289"/>
                    </a:lnTo>
                    <a:lnTo>
                      <a:pt x="329" y="289"/>
                    </a:lnTo>
                    <a:lnTo>
                      <a:pt x="323" y="291"/>
                    </a:lnTo>
                    <a:lnTo>
                      <a:pt x="318" y="285"/>
                    </a:lnTo>
                    <a:lnTo>
                      <a:pt x="320" y="280"/>
                    </a:lnTo>
                    <a:lnTo>
                      <a:pt x="323" y="275"/>
                    </a:lnTo>
                    <a:lnTo>
                      <a:pt x="327" y="271"/>
                    </a:lnTo>
                    <a:lnTo>
                      <a:pt x="332" y="267"/>
                    </a:lnTo>
                    <a:lnTo>
                      <a:pt x="343" y="267"/>
                    </a:lnTo>
                    <a:lnTo>
                      <a:pt x="354" y="269"/>
                    </a:lnTo>
                    <a:lnTo>
                      <a:pt x="365" y="273"/>
                    </a:lnTo>
                    <a:lnTo>
                      <a:pt x="374" y="276"/>
                    </a:lnTo>
                    <a:lnTo>
                      <a:pt x="384" y="282"/>
                    </a:lnTo>
                    <a:lnTo>
                      <a:pt x="393" y="287"/>
                    </a:lnTo>
                    <a:lnTo>
                      <a:pt x="401" y="292"/>
                    </a:lnTo>
                    <a:lnTo>
                      <a:pt x="410" y="300"/>
                    </a:lnTo>
                    <a:lnTo>
                      <a:pt x="422" y="301"/>
                    </a:lnTo>
                    <a:lnTo>
                      <a:pt x="435" y="300"/>
                    </a:lnTo>
                    <a:lnTo>
                      <a:pt x="447" y="296"/>
                    </a:lnTo>
                    <a:lnTo>
                      <a:pt x="460" y="294"/>
                    </a:lnTo>
                    <a:lnTo>
                      <a:pt x="444" y="278"/>
                    </a:lnTo>
                    <a:lnTo>
                      <a:pt x="431" y="260"/>
                    </a:lnTo>
                    <a:lnTo>
                      <a:pt x="424" y="239"/>
                    </a:lnTo>
                    <a:lnTo>
                      <a:pt x="422" y="217"/>
                    </a:lnTo>
                    <a:lnTo>
                      <a:pt x="422" y="208"/>
                    </a:lnTo>
                    <a:lnTo>
                      <a:pt x="426" y="201"/>
                    </a:lnTo>
                    <a:lnTo>
                      <a:pt x="429" y="194"/>
                    </a:lnTo>
                    <a:lnTo>
                      <a:pt x="433" y="187"/>
                    </a:lnTo>
                    <a:lnTo>
                      <a:pt x="429" y="183"/>
                    </a:lnTo>
                    <a:lnTo>
                      <a:pt x="424" y="183"/>
                    </a:lnTo>
                    <a:lnTo>
                      <a:pt x="419" y="183"/>
                    </a:lnTo>
                    <a:lnTo>
                      <a:pt x="413" y="185"/>
                    </a:lnTo>
                    <a:lnTo>
                      <a:pt x="406" y="196"/>
                    </a:lnTo>
                    <a:lnTo>
                      <a:pt x="397" y="204"/>
                    </a:lnTo>
                    <a:lnTo>
                      <a:pt x="388" y="213"/>
                    </a:lnTo>
                    <a:lnTo>
                      <a:pt x="383" y="224"/>
                    </a:lnTo>
                    <a:lnTo>
                      <a:pt x="393" y="231"/>
                    </a:lnTo>
                    <a:lnTo>
                      <a:pt x="402" y="239"/>
                    </a:lnTo>
                    <a:lnTo>
                      <a:pt x="410" y="248"/>
                    </a:lnTo>
                    <a:lnTo>
                      <a:pt x="415" y="258"/>
                    </a:lnTo>
                    <a:lnTo>
                      <a:pt x="410" y="260"/>
                    </a:lnTo>
                    <a:lnTo>
                      <a:pt x="404" y="262"/>
                    </a:lnTo>
                    <a:lnTo>
                      <a:pt x="397" y="264"/>
                    </a:lnTo>
                    <a:lnTo>
                      <a:pt x="392" y="262"/>
                    </a:lnTo>
                    <a:lnTo>
                      <a:pt x="386" y="253"/>
                    </a:lnTo>
                    <a:lnTo>
                      <a:pt x="374" y="244"/>
                    </a:lnTo>
                    <a:lnTo>
                      <a:pt x="361" y="235"/>
                    </a:lnTo>
                    <a:lnTo>
                      <a:pt x="354" y="226"/>
                    </a:lnTo>
                    <a:lnTo>
                      <a:pt x="356" y="213"/>
                    </a:lnTo>
                    <a:lnTo>
                      <a:pt x="368" y="201"/>
                    </a:lnTo>
                    <a:lnTo>
                      <a:pt x="381" y="192"/>
                    </a:lnTo>
                    <a:lnTo>
                      <a:pt x="386" y="183"/>
                    </a:lnTo>
                    <a:lnTo>
                      <a:pt x="374" y="174"/>
                    </a:lnTo>
                    <a:lnTo>
                      <a:pt x="365" y="167"/>
                    </a:lnTo>
                    <a:lnTo>
                      <a:pt x="352" y="161"/>
                    </a:lnTo>
                    <a:lnTo>
                      <a:pt x="338" y="154"/>
                    </a:lnTo>
                    <a:lnTo>
                      <a:pt x="314" y="151"/>
                    </a:lnTo>
                    <a:lnTo>
                      <a:pt x="282" y="147"/>
                    </a:lnTo>
                    <a:lnTo>
                      <a:pt x="235" y="145"/>
                    </a:lnTo>
                    <a:lnTo>
                      <a:pt x="174" y="143"/>
                    </a:lnTo>
                    <a:lnTo>
                      <a:pt x="151" y="143"/>
                    </a:lnTo>
                    <a:lnTo>
                      <a:pt x="129" y="145"/>
                    </a:lnTo>
                    <a:lnTo>
                      <a:pt x="111" y="149"/>
                    </a:lnTo>
                    <a:lnTo>
                      <a:pt x="94" y="154"/>
                    </a:lnTo>
                    <a:lnTo>
                      <a:pt x="79" y="160"/>
                    </a:lnTo>
                    <a:lnTo>
                      <a:pt x="65" y="167"/>
                    </a:lnTo>
                    <a:lnTo>
                      <a:pt x="52" y="174"/>
                    </a:lnTo>
                    <a:lnTo>
                      <a:pt x="41" y="183"/>
                    </a:lnTo>
                    <a:lnTo>
                      <a:pt x="36" y="204"/>
                    </a:lnTo>
                    <a:lnTo>
                      <a:pt x="34" y="233"/>
                    </a:lnTo>
                    <a:lnTo>
                      <a:pt x="36" y="264"/>
                    </a:lnTo>
                    <a:lnTo>
                      <a:pt x="40" y="298"/>
                    </a:lnTo>
                    <a:lnTo>
                      <a:pt x="49" y="332"/>
                    </a:lnTo>
                    <a:lnTo>
                      <a:pt x="59" y="363"/>
                    </a:lnTo>
                    <a:lnTo>
                      <a:pt x="72" y="389"/>
                    </a:lnTo>
                    <a:lnTo>
                      <a:pt x="90" y="409"/>
                    </a:lnTo>
                    <a:lnTo>
                      <a:pt x="110" y="425"/>
                    </a:lnTo>
                    <a:lnTo>
                      <a:pt x="133" y="438"/>
                    </a:lnTo>
                    <a:lnTo>
                      <a:pt x="156" y="447"/>
                    </a:lnTo>
                    <a:lnTo>
                      <a:pt x="180" y="454"/>
                    </a:lnTo>
                    <a:lnTo>
                      <a:pt x="201" y="459"/>
                    </a:lnTo>
                    <a:lnTo>
                      <a:pt x="221" y="465"/>
                    </a:lnTo>
                    <a:lnTo>
                      <a:pt x="237" y="467"/>
                    </a:lnTo>
                    <a:lnTo>
                      <a:pt x="250" y="470"/>
                    </a:lnTo>
                    <a:lnTo>
                      <a:pt x="199" y="477"/>
                    </a:lnTo>
                    <a:lnTo>
                      <a:pt x="176" y="474"/>
                    </a:lnTo>
                    <a:lnTo>
                      <a:pt x="155" y="468"/>
                    </a:lnTo>
                    <a:lnTo>
                      <a:pt x="133" y="461"/>
                    </a:lnTo>
                    <a:lnTo>
                      <a:pt x="113" y="452"/>
                    </a:lnTo>
                    <a:lnTo>
                      <a:pt x="94" y="443"/>
                    </a:lnTo>
                    <a:lnTo>
                      <a:pt x="76" y="431"/>
                    </a:lnTo>
                    <a:lnTo>
                      <a:pt x="58" y="415"/>
                    </a:lnTo>
                    <a:lnTo>
                      <a:pt x="43" y="397"/>
                    </a:lnTo>
                    <a:lnTo>
                      <a:pt x="20" y="350"/>
                    </a:lnTo>
                    <a:lnTo>
                      <a:pt x="6" y="305"/>
                    </a:lnTo>
                    <a:lnTo>
                      <a:pt x="2" y="262"/>
                    </a:lnTo>
                    <a:lnTo>
                      <a:pt x="4" y="215"/>
                    </a:lnTo>
                    <a:lnTo>
                      <a:pt x="7" y="196"/>
                    </a:lnTo>
                    <a:lnTo>
                      <a:pt x="13" y="178"/>
                    </a:lnTo>
                    <a:lnTo>
                      <a:pt x="22" y="161"/>
                    </a:lnTo>
                    <a:lnTo>
                      <a:pt x="38" y="149"/>
                    </a:lnTo>
                    <a:lnTo>
                      <a:pt x="47" y="145"/>
                    </a:lnTo>
                    <a:lnTo>
                      <a:pt x="56" y="142"/>
                    </a:lnTo>
                    <a:lnTo>
                      <a:pt x="65" y="138"/>
                    </a:lnTo>
                    <a:lnTo>
                      <a:pt x="74" y="136"/>
                    </a:lnTo>
                    <a:lnTo>
                      <a:pt x="83" y="134"/>
                    </a:lnTo>
                    <a:lnTo>
                      <a:pt x="92" y="133"/>
                    </a:lnTo>
                    <a:lnTo>
                      <a:pt x="101" y="129"/>
                    </a:lnTo>
                    <a:lnTo>
                      <a:pt x="110" y="125"/>
                    </a:lnTo>
                    <a:lnTo>
                      <a:pt x="104" y="109"/>
                    </a:lnTo>
                    <a:lnTo>
                      <a:pt x="94" y="97"/>
                    </a:lnTo>
                    <a:lnTo>
                      <a:pt x="83" y="84"/>
                    </a:lnTo>
                    <a:lnTo>
                      <a:pt x="72" y="72"/>
                    </a:lnTo>
                    <a:lnTo>
                      <a:pt x="74" y="63"/>
                    </a:lnTo>
                    <a:lnTo>
                      <a:pt x="77" y="52"/>
                    </a:lnTo>
                    <a:lnTo>
                      <a:pt x="77" y="43"/>
                    </a:lnTo>
                    <a:lnTo>
                      <a:pt x="70" y="36"/>
                    </a:lnTo>
                    <a:lnTo>
                      <a:pt x="59" y="34"/>
                    </a:lnTo>
                    <a:lnTo>
                      <a:pt x="50" y="36"/>
                    </a:lnTo>
                    <a:lnTo>
                      <a:pt x="41" y="41"/>
                    </a:lnTo>
                    <a:lnTo>
                      <a:pt x="34" y="48"/>
                    </a:lnTo>
                    <a:lnTo>
                      <a:pt x="25" y="54"/>
                    </a:lnTo>
                    <a:lnTo>
                      <a:pt x="18" y="59"/>
                    </a:lnTo>
                    <a:lnTo>
                      <a:pt x="9" y="59"/>
                    </a:lnTo>
                    <a:lnTo>
                      <a:pt x="0" y="54"/>
                    </a:lnTo>
                    <a:lnTo>
                      <a:pt x="9" y="45"/>
                    </a:lnTo>
                    <a:lnTo>
                      <a:pt x="18" y="34"/>
                    </a:lnTo>
                    <a:lnTo>
                      <a:pt x="29" y="23"/>
                    </a:lnTo>
                    <a:lnTo>
                      <a:pt x="38" y="14"/>
                    </a:lnTo>
                    <a:lnTo>
                      <a:pt x="49" y="5"/>
                    </a:lnTo>
                    <a:lnTo>
                      <a:pt x="61" y="0"/>
                    </a:lnTo>
                    <a:lnTo>
                      <a:pt x="76" y="0"/>
                    </a:lnTo>
                    <a:lnTo>
                      <a:pt x="90" y="3"/>
                    </a:lnTo>
                    <a:lnTo>
                      <a:pt x="99" y="5"/>
                    </a:lnTo>
                    <a:lnTo>
                      <a:pt x="104" y="9"/>
                    </a:lnTo>
                    <a:lnTo>
                      <a:pt x="110" y="14"/>
                    </a:lnTo>
                    <a:lnTo>
                      <a:pt x="115" y="21"/>
                    </a:lnTo>
                    <a:lnTo>
                      <a:pt x="115" y="34"/>
                    </a:lnTo>
                    <a:lnTo>
                      <a:pt x="115" y="46"/>
                    </a:lnTo>
                    <a:lnTo>
                      <a:pt x="117" y="61"/>
                    </a:lnTo>
                    <a:lnTo>
                      <a:pt x="120" y="72"/>
                    </a:lnTo>
                    <a:lnTo>
                      <a:pt x="133" y="81"/>
                    </a:lnTo>
                    <a:lnTo>
                      <a:pt x="144" y="93"/>
                    </a:lnTo>
                    <a:lnTo>
                      <a:pt x="153" y="106"/>
                    </a:lnTo>
                    <a:lnTo>
                      <a:pt x="160" y="120"/>
                    </a:lnTo>
                    <a:lnTo>
                      <a:pt x="187" y="118"/>
                    </a:lnTo>
                    <a:lnTo>
                      <a:pt x="216" y="117"/>
                    </a:lnTo>
                    <a:lnTo>
                      <a:pt x="248" y="118"/>
                    </a:lnTo>
                    <a:lnTo>
                      <a:pt x="282" y="122"/>
                    </a:lnTo>
                    <a:lnTo>
                      <a:pt x="314" y="127"/>
                    </a:lnTo>
                    <a:lnTo>
                      <a:pt x="345" y="133"/>
                    </a:lnTo>
                    <a:lnTo>
                      <a:pt x="374" y="142"/>
                    </a:lnTo>
                    <a:lnTo>
                      <a:pt x="399" y="151"/>
                    </a:lnTo>
                    <a:lnTo>
                      <a:pt x="404" y="143"/>
                    </a:lnTo>
                    <a:lnTo>
                      <a:pt x="410" y="140"/>
                    </a:lnTo>
                    <a:lnTo>
                      <a:pt x="417" y="140"/>
                    </a:lnTo>
                    <a:lnTo>
                      <a:pt x="424" y="143"/>
                    </a:lnTo>
                    <a:lnTo>
                      <a:pt x="433" y="147"/>
                    </a:lnTo>
                    <a:lnTo>
                      <a:pt x="442" y="151"/>
                    </a:lnTo>
                    <a:lnTo>
                      <a:pt x="451" y="156"/>
                    </a:lnTo>
                    <a:lnTo>
                      <a:pt x="460" y="158"/>
                    </a:lnTo>
                    <a:lnTo>
                      <a:pt x="478" y="165"/>
                    </a:lnTo>
                    <a:lnTo>
                      <a:pt x="496" y="169"/>
                    </a:lnTo>
                    <a:lnTo>
                      <a:pt x="512" y="174"/>
                    </a:lnTo>
                    <a:lnTo>
                      <a:pt x="528" y="178"/>
                    </a:lnTo>
                    <a:lnTo>
                      <a:pt x="544" y="183"/>
                    </a:lnTo>
                    <a:lnTo>
                      <a:pt x="559" y="188"/>
                    </a:lnTo>
                    <a:lnTo>
                      <a:pt x="573" y="197"/>
                    </a:lnTo>
                    <a:lnTo>
                      <a:pt x="584" y="208"/>
                    </a:lnTo>
                    <a:lnTo>
                      <a:pt x="578"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0" name="Freeform 126"/>
              <p:cNvSpPr>
                <a:spLocks/>
              </p:cNvSpPr>
              <p:nvPr/>
            </p:nvSpPr>
            <p:spPr bwMode="auto">
              <a:xfrm>
                <a:off x="4350" y="2286"/>
                <a:ext cx="18" cy="140"/>
              </a:xfrm>
              <a:custGeom>
                <a:avLst/>
                <a:gdLst>
                  <a:gd name="T0" fmla="*/ 0 w 36"/>
                  <a:gd name="T1" fmla="*/ 279 h 281"/>
                  <a:gd name="T2" fmla="*/ 2 w 36"/>
                  <a:gd name="T3" fmla="*/ 246 h 281"/>
                  <a:gd name="T4" fmla="*/ 3 w 36"/>
                  <a:gd name="T5" fmla="*/ 169 h 281"/>
                  <a:gd name="T6" fmla="*/ 3 w 36"/>
                  <a:gd name="T7" fmla="*/ 76 h 281"/>
                  <a:gd name="T8" fmla="*/ 0 w 36"/>
                  <a:gd name="T9" fmla="*/ 0 h 281"/>
                  <a:gd name="T10" fmla="*/ 12 w 36"/>
                  <a:gd name="T11" fmla="*/ 42 h 281"/>
                  <a:gd name="T12" fmla="*/ 25 w 36"/>
                  <a:gd name="T13" fmla="*/ 137 h 281"/>
                  <a:gd name="T14" fmla="*/ 34 w 36"/>
                  <a:gd name="T15" fmla="*/ 234 h 281"/>
                  <a:gd name="T16" fmla="*/ 36 w 36"/>
                  <a:gd name="T17" fmla="*/ 281 h 281"/>
                  <a:gd name="T18" fmla="*/ 0 w 36"/>
                  <a:gd name="T19" fmla="*/ 27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81">
                    <a:moveTo>
                      <a:pt x="0" y="279"/>
                    </a:moveTo>
                    <a:lnTo>
                      <a:pt x="2" y="246"/>
                    </a:lnTo>
                    <a:lnTo>
                      <a:pt x="3" y="169"/>
                    </a:lnTo>
                    <a:lnTo>
                      <a:pt x="3" y="76"/>
                    </a:lnTo>
                    <a:lnTo>
                      <a:pt x="0" y="0"/>
                    </a:lnTo>
                    <a:lnTo>
                      <a:pt x="12" y="42"/>
                    </a:lnTo>
                    <a:lnTo>
                      <a:pt x="25" y="137"/>
                    </a:lnTo>
                    <a:lnTo>
                      <a:pt x="34" y="234"/>
                    </a:lnTo>
                    <a:lnTo>
                      <a:pt x="36" y="281"/>
                    </a:lnTo>
                    <a:lnTo>
                      <a:pt x="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1" name="Freeform 127"/>
              <p:cNvSpPr>
                <a:spLocks/>
              </p:cNvSpPr>
              <p:nvPr/>
            </p:nvSpPr>
            <p:spPr bwMode="auto">
              <a:xfrm>
                <a:off x="4378" y="2299"/>
                <a:ext cx="98" cy="18"/>
              </a:xfrm>
              <a:custGeom>
                <a:avLst/>
                <a:gdLst>
                  <a:gd name="T0" fmla="*/ 196 w 196"/>
                  <a:gd name="T1" fmla="*/ 11 h 36"/>
                  <a:gd name="T2" fmla="*/ 194 w 196"/>
                  <a:gd name="T3" fmla="*/ 22 h 36"/>
                  <a:gd name="T4" fmla="*/ 178 w 196"/>
                  <a:gd name="T5" fmla="*/ 29 h 36"/>
                  <a:gd name="T6" fmla="*/ 153 w 196"/>
                  <a:gd name="T7" fmla="*/ 35 h 36"/>
                  <a:gd name="T8" fmla="*/ 121 w 196"/>
                  <a:gd name="T9" fmla="*/ 36 h 36"/>
                  <a:gd name="T10" fmla="*/ 87 w 196"/>
                  <a:gd name="T11" fmla="*/ 36 h 36"/>
                  <a:gd name="T12" fmla="*/ 52 w 196"/>
                  <a:gd name="T13" fmla="*/ 35 h 36"/>
                  <a:gd name="T14" fmla="*/ 24 w 196"/>
                  <a:gd name="T15" fmla="*/ 29 h 36"/>
                  <a:gd name="T16" fmla="*/ 2 w 196"/>
                  <a:gd name="T17" fmla="*/ 20 h 36"/>
                  <a:gd name="T18" fmla="*/ 0 w 196"/>
                  <a:gd name="T19" fmla="*/ 15 h 36"/>
                  <a:gd name="T20" fmla="*/ 2 w 196"/>
                  <a:gd name="T21" fmla="*/ 9 h 36"/>
                  <a:gd name="T22" fmla="*/ 6 w 196"/>
                  <a:gd name="T23" fmla="*/ 4 h 36"/>
                  <a:gd name="T24" fmla="*/ 9 w 196"/>
                  <a:gd name="T25" fmla="*/ 0 h 36"/>
                  <a:gd name="T26" fmla="*/ 22 w 196"/>
                  <a:gd name="T27" fmla="*/ 6 h 36"/>
                  <a:gd name="T28" fmla="*/ 40 w 196"/>
                  <a:gd name="T29" fmla="*/ 9 h 36"/>
                  <a:gd name="T30" fmla="*/ 63 w 196"/>
                  <a:gd name="T31" fmla="*/ 11 h 36"/>
                  <a:gd name="T32" fmla="*/ 88 w 196"/>
                  <a:gd name="T33" fmla="*/ 13 h 36"/>
                  <a:gd name="T34" fmla="*/ 115 w 196"/>
                  <a:gd name="T35" fmla="*/ 13 h 36"/>
                  <a:gd name="T36" fmla="*/ 142 w 196"/>
                  <a:gd name="T37" fmla="*/ 13 h 36"/>
                  <a:gd name="T38" fmla="*/ 171 w 196"/>
                  <a:gd name="T39" fmla="*/ 11 h 36"/>
                  <a:gd name="T40" fmla="*/ 196 w 196"/>
                  <a:gd name="T4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36">
                    <a:moveTo>
                      <a:pt x="196" y="11"/>
                    </a:moveTo>
                    <a:lnTo>
                      <a:pt x="194" y="22"/>
                    </a:lnTo>
                    <a:lnTo>
                      <a:pt x="178" y="29"/>
                    </a:lnTo>
                    <a:lnTo>
                      <a:pt x="153" y="35"/>
                    </a:lnTo>
                    <a:lnTo>
                      <a:pt x="121" y="36"/>
                    </a:lnTo>
                    <a:lnTo>
                      <a:pt x="87" y="36"/>
                    </a:lnTo>
                    <a:lnTo>
                      <a:pt x="52" y="35"/>
                    </a:lnTo>
                    <a:lnTo>
                      <a:pt x="24" y="29"/>
                    </a:lnTo>
                    <a:lnTo>
                      <a:pt x="2" y="20"/>
                    </a:lnTo>
                    <a:lnTo>
                      <a:pt x="0" y="15"/>
                    </a:lnTo>
                    <a:lnTo>
                      <a:pt x="2" y="9"/>
                    </a:lnTo>
                    <a:lnTo>
                      <a:pt x="6" y="4"/>
                    </a:lnTo>
                    <a:lnTo>
                      <a:pt x="9" y="0"/>
                    </a:lnTo>
                    <a:lnTo>
                      <a:pt x="22" y="6"/>
                    </a:lnTo>
                    <a:lnTo>
                      <a:pt x="40" y="9"/>
                    </a:lnTo>
                    <a:lnTo>
                      <a:pt x="63" y="11"/>
                    </a:lnTo>
                    <a:lnTo>
                      <a:pt x="88" y="13"/>
                    </a:lnTo>
                    <a:lnTo>
                      <a:pt x="115" y="13"/>
                    </a:lnTo>
                    <a:lnTo>
                      <a:pt x="142" y="13"/>
                    </a:lnTo>
                    <a:lnTo>
                      <a:pt x="171" y="11"/>
                    </a:lnTo>
                    <a:lnTo>
                      <a:pt x="19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2" name="Freeform 128"/>
              <p:cNvSpPr>
                <a:spLocks/>
              </p:cNvSpPr>
              <p:nvPr/>
            </p:nvSpPr>
            <p:spPr bwMode="auto">
              <a:xfrm>
                <a:off x="4727" y="2343"/>
                <a:ext cx="144" cy="27"/>
              </a:xfrm>
              <a:custGeom>
                <a:avLst/>
                <a:gdLst>
                  <a:gd name="T0" fmla="*/ 241 w 287"/>
                  <a:gd name="T1" fmla="*/ 13 h 54"/>
                  <a:gd name="T2" fmla="*/ 259 w 287"/>
                  <a:gd name="T3" fmla="*/ 17 h 54"/>
                  <a:gd name="T4" fmla="*/ 273 w 287"/>
                  <a:gd name="T5" fmla="*/ 20 h 54"/>
                  <a:gd name="T6" fmla="*/ 282 w 287"/>
                  <a:gd name="T7" fmla="*/ 26 h 54"/>
                  <a:gd name="T8" fmla="*/ 287 w 287"/>
                  <a:gd name="T9" fmla="*/ 35 h 54"/>
                  <a:gd name="T10" fmla="*/ 282 w 287"/>
                  <a:gd name="T11" fmla="*/ 38 h 54"/>
                  <a:gd name="T12" fmla="*/ 271 w 287"/>
                  <a:gd name="T13" fmla="*/ 40 h 54"/>
                  <a:gd name="T14" fmla="*/ 257 w 287"/>
                  <a:gd name="T15" fmla="*/ 43 h 54"/>
                  <a:gd name="T16" fmla="*/ 239 w 287"/>
                  <a:gd name="T17" fmla="*/ 47 h 54"/>
                  <a:gd name="T18" fmla="*/ 215 w 287"/>
                  <a:gd name="T19" fmla="*/ 49 h 54"/>
                  <a:gd name="T20" fmla="*/ 192 w 287"/>
                  <a:gd name="T21" fmla="*/ 51 h 54"/>
                  <a:gd name="T22" fmla="*/ 167 w 287"/>
                  <a:gd name="T23" fmla="*/ 52 h 54"/>
                  <a:gd name="T24" fmla="*/ 140 w 287"/>
                  <a:gd name="T25" fmla="*/ 52 h 54"/>
                  <a:gd name="T26" fmla="*/ 115 w 287"/>
                  <a:gd name="T27" fmla="*/ 54 h 54"/>
                  <a:gd name="T28" fmla="*/ 88 w 287"/>
                  <a:gd name="T29" fmla="*/ 52 h 54"/>
                  <a:gd name="T30" fmla="*/ 65 w 287"/>
                  <a:gd name="T31" fmla="*/ 52 h 54"/>
                  <a:gd name="T32" fmla="*/ 45 w 287"/>
                  <a:gd name="T33" fmla="*/ 49 h 54"/>
                  <a:gd name="T34" fmla="*/ 27 w 287"/>
                  <a:gd name="T35" fmla="*/ 47 h 54"/>
                  <a:gd name="T36" fmla="*/ 13 w 287"/>
                  <a:gd name="T37" fmla="*/ 42 h 54"/>
                  <a:gd name="T38" fmla="*/ 4 w 287"/>
                  <a:gd name="T39" fmla="*/ 36 h 54"/>
                  <a:gd name="T40" fmla="*/ 0 w 287"/>
                  <a:gd name="T41" fmla="*/ 29 h 54"/>
                  <a:gd name="T42" fmla="*/ 9 w 287"/>
                  <a:gd name="T43" fmla="*/ 29 h 54"/>
                  <a:gd name="T44" fmla="*/ 34 w 287"/>
                  <a:gd name="T45" fmla="*/ 31 h 54"/>
                  <a:gd name="T46" fmla="*/ 68 w 287"/>
                  <a:gd name="T47" fmla="*/ 33 h 54"/>
                  <a:gd name="T48" fmla="*/ 109 w 287"/>
                  <a:gd name="T49" fmla="*/ 35 h 54"/>
                  <a:gd name="T50" fmla="*/ 151 w 287"/>
                  <a:gd name="T51" fmla="*/ 36 h 54"/>
                  <a:gd name="T52" fmla="*/ 189 w 287"/>
                  <a:gd name="T53" fmla="*/ 36 h 54"/>
                  <a:gd name="T54" fmla="*/ 217 w 287"/>
                  <a:gd name="T55" fmla="*/ 36 h 54"/>
                  <a:gd name="T56" fmla="*/ 233 w 287"/>
                  <a:gd name="T57" fmla="*/ 35 h 54"/>
                  <a:gd name="T58" fmla="*/ 219 w 287"/>
                  <a:gd name="T59" fmla="*/ 29 h 54"/>
                  <a:gd name="T60" fmla="*/ 201 w 287"/>
                  <a:gd name="T61" fmla="*/ 27 h 54"/>
                  <a:gd name="T62" fmla="*/ 180 w 287"/>
                  <a:gd name="T63" fmla="*/ 24 h 54"/>
                  <a:gd name="T64" fmla="*/ 158 w 287"/>
                  <a:gd name="T65" fmla="*/ 22 h 54"/>
                  <a:gd name="T66" fmla="*/ 135 w 287"/>
                  <a:gd name="T67" fmla="*/ 20 h 54"/>
                  <a:gd name="T68" fmla="*/ 111 w 287"/>
                  <a:gd name="T69" fmla="*/ 18 h 54"/>
                  <a:gd name="T70" fmla="*/ 92 w 287"/>
                  <a:gd name="T71" fmla="*/ 15 h 54"/>
                  <a:gd name="T72" fmla="*/ 75 w 287"/>
                  <a:gd name="T73" fmla="*/ 11 h 54"/>
                  <a:gd name="T74" fmla="*/ 81 w 287"/>
                  <a:gd name="T75" fmla="*/ 6 h 54"/>
                  <a:gd name="T76" fmla="*/ 92 w 287"/>
                  <a:gd name="T77" fmla="*/ 4 h 54"/>
                  <a:gd name="T78" fmla="*/ 106 w 287"/>
                  <a:gd name="T79" fmla="*/ 2 h 54"/>
                  <a:gd name="T80" fmla="*/ 126 w 287"/>
                  <a:gd name="T81" fmla="*/ 0 h 54"/>
                  <a:gd name="T82" fmla="*/ 151 w 287"/>
                  <a:gd name="T83" fmla="*/ 2 h 54"/>
                  <a:gd name="T84" fmla="*/ 178 w 287"/>
                  <a:gd name="T85" fmla="*/ 4 h 54"/>
                  <a:gd name="T86" fmla="*/ 208 w 287"/>
                  <a:gd name="T87" fmla="*/ 8 h 54"/>
                  <a:gd name="T88" fmla="*/ 241 w 287"/>
                  <a:gd name="T89" fmla="*/ 1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7" h="54">
                    <a:moveTo>
                      <a:pt x="241" y="13"/>
                    </a:moveTo>
                    <a:lnTo>
                      <a:pt x="259" y="17"/>
                    </a:lnTo>
                    <a:lnTo>
                      <a:pt x="273" y="20"/>
                    </a:lnTo>
                    <a:lnTo>
                      <a:pt x="282" y="26"/>
                    </a:lnTo>
                    <a:lnTo>
                      <a:pt x="287" y="35"/>
                    </a:lnTo>
                    <a:lnTo>
                      <a:pt x="282" y="38"/>
                    </a:lnTo>
                    <a:lnTo>
                      <a:pt x="271" y="40"/>
                    </a:lnTo>
                    <a:lnTo>
                      <a:pt x="257" y="43"/>
                    </a:lnTo>
                    <a:lnTo>
                      <a:pt x="239" y="47"/>
                    </a:lnTo>
                    <a:lnTo>
                      <a:pt x="215" y="49"/>
                    </a:lnTo>
                    <a:lnTo>
                      <a:pt x="192" y="51"/>
                    </a:lnTo>
                    <a:lnTo>
                      <a:pt x="167" y="52"/>
                    </a:lnTo>
                    <a:lnTo>
                      <a:pt x="140" y="52"/>
                    </a:lnTo>
                    <a:lnTo>
                      <a:pt x="115" y="54"/>
                    </a:lnTo>
                    <a:lnTo>
                      <a:pt x="88" y="52"/>
                    </a:lnTo>
                    <a:lnTo>
                      <a:pt x="65" y="52"/>
                    </a:lnTo>
                    <a:lnTo>
                      <a:pt x="45" y="49"/>
                    </a:lnTo>
                    <a:lnTo>
                      <a:pt x="27" y="47"/>
                    </a:lnTo>
                    <a:lnTo>
                      <a:pt x="13" y="42"/>
                    </a:lnTo>
                    <a:lnTo>
                      <a:pt x="4" y="36"/>
                    </a:lnTo>
                    <a:lnTo>
                      <a:pt x="0" y="29"/>
                    </a:lnTo>
                    <a:lnTo>
                      <a:pt x="9" y="29"/>
                    </a:lnTo>
                    <a:lnTo>
                      <a:pt x="34" y="31"/>
                    </a:lnTo>
                    <a:lnTo>
                      <a:pt x="68" y="33"/>
                    </a:lnTo>
                    <a:lnTo>
                      <a:pt x="109" y="35"/>
                    </a:lnTo>
                    <a:lnTo>
                      <a:pt x="151" y="36"/>
                    </a:lnTo>
                    <a:lnTo>
                      <a:pt x="189" y="36"/>
                    </a:lnTo>
                    <a:lnTo>
                      <a:pt x="217" y="36"/>
                    </a:lnTo>
                    <a:lnTo>
                      <a:pt x="233" y="35"/>
                    </a:lnTo>
                    <a:lnTo>
                      <a:pt x="219" y="29"/>
                    </a:lnTo>
                    <a:lnTo>
                      <a:pt x="201" y="27"/>
                    </a:lnTo>
                    <a:lnTo>
                      <a:pt x="180" y="24"/>
                    </a:lnTo>
                    <a:lnTo>
                      <a:pt x="158" y="22"/>
                    </a:lnTo>
                    <a:lnTo>
                      <a:pt x="135" y="20"/>
                    </a:lnTo>
                    <a:lnTo>
                      <a:pt x="111" y="18"/>
                    </a:lnTo>
                    <a:lnTo>
                      <a:pt x="92" y="15"/>
                    </a:lnTo>
                    <a:lnTo>
                      <a:pt x="75" y="11"/>
                    </a:lnTo>
                    <a:lnTo>
                      <a:pt x="81" y="6"/>
                    </a:lnTo>
                    <a:lnTo>
                      <a:pt x="92" y="4"/>
                    </a:lnTo>
                    <a:lnTo>
                      <a:pt x="106" y="2"/>
                    </a:lnTo>
                    <a:lnTo>
                      <a:pt x="126" y="0"/>
                    </a:lnTo>
                    <a:lnTo>
                      <a:pt x="151" y="2"/>
                    </a:lnTo>
                    <a:lnTo>
                      <a:pt x="178" y="4"/>
                    </a:lnTo>
                    <a:lnTo>
                      <a:pt x="208" y="8"/>
                    </a:lnTo>
                    <a:lnTo>
                      <a:pt x="24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3" name="Freeform 129"/>
              <p:cNvSpPr>
                <a:spLocks/>
              </p:cNvSpPr>
              <p:nvPr/>
            </p:nvSpPr>
            <p:spPr bwMode="auto">
              <a:xfrm>
                <a:off x="5504" y="2612"/>
                <a:ext cx="15" cy="238"/>
              </a:xfrm>
              <a:custGeom>
                <a:avLst/>
                <a:gdLst>
                  <a:gd name="T0" fmla="*/ 0 w 31"/>
                  <a:gd name="T1" fmla="*/ 16 h 476"/>
                  <a:gd name="T2" fmla="*/ 7 w 31"/>
                  <a:gd name="T3" fmla="*/ 9 h 476"/>
                  <a:gd name="T4" fmla="*/ 18 w 31"/>
                  <a:gd name="T5" fmla="*/ 2 h 476"/>
                  <a:gd name="T6" fmla="*/ 27 w 31"/>
                  <a:gd name="T7" fmla="*/ 0 h 476"/>
                  <a:gd name="T8" fmla="*/ 29 w 31"/>
                  <a:gd name="T9" fmla="*/ 4 h 476"/>
                  <a:gd name="T10" fmla="*/ 31 w 31"/>
                  <a:gd name="T11" fmla="*/ 474 h 476"/>
                  <a:gd name="T12" fmla="*/ 0 w 31"/>
                  <a:gd name="T13" fmla="*/ 476 h 476"/>
                  <a:gd name="T14" fmla="*/ 0 w 31"/>
                  <a:gd name="T15" fmla="*/ 16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476">
                    <a:moveTo>
                      <a:pt x="0" y="16"/>
                    </a:moveTo>
                    <a:lnTo>
                      <a:pt x="7" y="9"/>
                    </a:lnTo>
                    <a:lnTo>
                      <a:pt x="18" y="2"/>
                    </a:lnTo>
                    <a:lnTo>
                      <a:pt x="27" y="0"/>
                    </a:lnTo>
                    <a:lnTo>
                      <a:pt x="29" y="4"/>
                    </a:lnTo>
                    <a:lnTo>
                      <a:pt x="31" y="474"/>
                    </a:lnTo>
                    <a:lnTo>
                      <a:pt x="0" y="476"/>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4" name="Freeform 130"/>
              <p:cNvSpPr>
                <a:spLocks/>
              </p:cNvSpPr>
              <p:nvPr/>
            </p:nvSpPr>
            <p:spPr bwMode="auto">
              <a:xfrm>
                <a:off x="5076" y="2020"/>
                <a:ext cx="28" cy="28"/>
              </a:xfrm>
              <a:custGeom>
                <a:avLst/>
                <a:gdLst>
                  <a:gd name="T0" fmla="*/ 27 w 55"/>
                  <a:gd name="T1" fmla="*/ 56 h 56"/>
                  <a:gd name="T2" fmla="*/ 37 w 55"/>
                  <a:gd name="T3" fmla="*/ 54 h 56"/>
                  <a:gd name="T4" fmla="*/ 46 w 55"/>
                  <a:gd name="T5" fmla="*/ 47 h 56"/>
                  <a:gd name="T6" fmla="*/ 54 w 55"/>
                  <a:gd name="T7" fmla="*/ 38 h 56"/>
                  <a:gd name="T8" fmla="*/ 55 w 55"/>
                  <a:gd name="T9" fmla="*/ 27 h 56"/>
                  <a:gd name="T10" fmla="*/ 54 w 55"/>
                  <a:gd name="T11" fmla="*/ 16 h 56"/>
                  <a:gd name="T12" fmla="*/ 46 w 55"/>
                  <a:gd name="T13" fmla="*/ 7 h 56"/>
                  <a:gd name="T14" fmla="*/ 37 w 55"/>
                  <a:gd name="T15" fmla="*/ 2 h 56"/>
                  <a:gd name="T16" fmla="*/ 27 w 55"/>
                  <a:gd name="T17" fmla="*/ 0 h 56"/>
                  <a:gd name="T18" fmla="*/ 16 w 55"/>
                  <a:gd name="T19" fmla="*/ 2 h 56"/>
                  <a:gd name="T20" fmla="*/ 9 w 55"/>
                  <a:gd name="T21" fmla="*/ 7 h 56"/>
                  <a:gd name="T22" fmla="*/ 2 w 55"/>
                  <a:gd name="T23" fmla="*/ 16 h 56"/>
                  <a:gd name="T24" fmla="*/ 0 w 55"/>
                  <a:gd name="T25" fmla="*/ 27 h 56"/>
                  <a:gd name="T26" fmla="*/ 2 w 55"/>
                  <a:gd name="T27" fmla="*/ 38 h 56"/>
                  <a:gd name="T28" fmla="*/ 9 w 55"/>
                  <a:gd name="T29" fmla="*/ 47 h 56"/>
                  <a:gd name="T30" fmla="*/ 16 w 55"/>
                  <a:gd name="T31" fmla="*/ 54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37" y="54"/>
                    </a:lnTo>
                    <a:lnTo>
                      <a:pt x="46" y="47"/>
                    </a:lnTo>
                    <a:lnTo>
                      <a:pt x="54" y="38"/>
                    </a:lnTo>
                    <a:lnTo>
                      <a:pt x="55" y="27"/>
                    </a:lnTo>
                    <a:lnTo>
                      <a:pt x="54" y="16"/>
                    </a:lnTo>
                    <a:lnTo>
                      <a:pt x="46" y="7"/>
                    </a:lnTo>
                    <a:lnTo>
                      <a:pt x="37" y="2"/>
                    </a:lnTo>
                    <a:lnTo>
                      <a:pt x="27" y="0"/>
                    </a:lnTo>
                    <a:lnTo>
                      <a:pt x="16" y="2"/>
                    </a:lnTo>
                    <a:lnTo>
                      <a:pt x="9" y="7"/>
                    </a:lnTo>
                    <a:lnTo>
                      <a:pt x="2" y="16"/>
                    </a:lnTo>
                    <a:lnTo>
                      <a:pt x="0" y="27"/>
                    </a:lnTo>
                    <a:lnTo>
                      <a:pt x="2" y="38"/>
                    </a:lnTo>
                    <a:lnTo>
                      <a:pt x="9" y="47"/>
                    </a:lnTo>
                    <a:lnTo>
                      <a:pt x="16" y="54"/>
                    </a:lnTo>
                    <a:lnTo>
                      <a:pt x="27" y="56"/>
                    </a:lnTo>
                    <a:close/>
                  </a:path>
                </a:pathLst>
              </a:custGeom>
              <a:solidFill>
                <a:srgbClr val="FFBF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5" name="Freeform 131"/>
              <p:cNvSpPr>
                <a:spLocks/>
              </p:cNvSpPr>
              <p:nvPr/>
            </p:nvSpPr>
            <p:spPr bwMode="auto">
              <a:xfrm>
                <a:off x="4288" y="2483"/>
                <a:ext cx="309" cy="60"/>
              </a:xfrm>
              <a:custGeom>
                <a:avLst/>
                <a:gdLst>
                  <a:gd name="T0" fmla="*/ 551 w 620"/>
                  <a:gd name="T1" fmla="*/ 12 h 120"/>
                  <a:gd name="T2" fmla="*/ 569 w 620"/>
                  <a:gd name="T3" fmla="*/ 25 h 120"/>
                  <a:gd name="T4" fmla="*/ 576 w 620"/>
                  <a:gd name="T5" fmla="*/ 37 h 120"/>
                  <a:gd name="T6" fmla="*/ 555 w 620"/>
                  <a:gd name="T7" fmla="*/ 61 h 120"/>
                  <a:gd name="T8" fmla="*/ 499 w 620"/>
                  <a:gd name="T9" fmla="*/ 79 h 120"/>
                  <a:gd name="T10" fmla="*/ 417 w 620"/>
                  <a:gd name="T11" fmla="*/ 91 h 120"/>
                  <a:gd name="T12" fmla="*/ 314 w 620"/>
                  <a:gd name="T13" fmla="*/ 97 h 120"/>
                  <a:gd name="T14" fmla="*/ 212 w 620"/>
                  <a:gd name="T15" fmla="*/ 91 h 120"/>
                  <a:gd name="T16" fmla="*/ 128 w 620"/>
                  <a:gd name="T17" fmla="*/ 79 h 120"/>
                  <a:gd name="T18" fmla="*/ 72 w 620"/>
                  <a:gd name="T19" fmla="*/ 61 h 120"/>
                  <a:gd name="T20" fmla="*/ 50 w 620"/>
                  <a:gd name="T21" fmla="*/ 37 h 120"/>
                  <a:gd name="T22" fmla="*/ 65 w 620"/>
                  <a:gd name="T23" fmla="*/ 21 h 120"/>
                  <a:gd name="T24" fmla="*/ 101 w 620"/>
                  <a:gd name="T25" fmla="*/ 7 h 120"/>
                  <a:gd name="T26" fmla="*/ 75 w 620"/>
                  <a:gd name="T27" fmla="*/ 3 h 120"/>
                  <a:gd name="T28" fmla="*/ 41 w 620"/>
                  <a:gd name="T29" fmla="*/ 14 h 120"/>
                  <a:gd name="T30" fmla="*/ 16 w 620"/>
                  <a:gd name="T31" fmla="*/ 28 h 120"/>
                  <a:gd name="T32" fmla="*/ 2 w 620"/>
                  <a:gd name="T33" fmla="*/ 43 h 120"/>
                  <a:gd name="T34" fmla="*/ 2 w 620"/>
                  <a:gd name="T35" fmla="*/ 57 h 120"/>
                  <a:gd name="T36" fmla="*/ 14 w 620"/>
                  <a:gd name="T37" fmla="*/ 70 h 120"/>
                  <a:gd name="T38" fmla="*/ 38 w 620"/>
                  <a:gd name="T39" fmla="*/ 82 h 120"/>
                  <a:gd name="T40" fmla="*/ 70 w 620"/>
                  <a:gd name="T41" fmla="*/ 95 h 120"/>
                  <a:gd name="T42" fmla="*/ 113 w 620"/>
                  <a:gd name="T43" fmla="*/ 104 h 120"/>
                  <a:gd name="T44" fmla="*/ 162 w 620"/>
                  <a:gd name="T45" fmla="*/ 111 h 120"/>
                  <a:gd name="T46" fmla="*/ 217 w 620"/>
                  <a:gd name="T47" fmla="*/ 116 h 120"/>
                  <a:gd name="T48" fmla="*/ 278 w 620"/>
                  <a:gd name="T49" fmla="*/ 120 h 120"/>
                  <a:gd name="T50" fmla="*/ 343 w 620"/>
                  <a:gd name="T51" fmla="*/ 120 h 120"/>
                  <a:gd name="T52" fmla="*/ 402 w 620"/>
                  <a:gd name="T53" fmla="*/ 116 h 120"/>
                  <a:gd name="T54" fmla="*/ 458 w 620"/>
                  <a:gd name="T55" fmla="*/ 111 h 120"/>
                  <a:gd name="T56" fmla="*/ 506 w 620"/>
                  <a:gd name="T57" fmla="*/ 104 h 120"/>
                  <a:gd name="T58" fmla="*/ 550 w 620"/>
                  <a:gd name="T59" fmla="*/ 95 h 120"/>
                  <a:gd name="T60" fmla="*/ 582 w 620"/>
                  <a:gd name="T61" fmla="*/ 82 h 120"/>
                  <a:gd name="T62" fmla="*/ 605 w 620"/>
                  <a:gd name="T63" fmla="*/ 70 h 120"/>
                  <a:gd name="T64" fmla="*/ 618 w 620"/>
                  <a:gd name="T65" fmla="*/ 57 h 120"/>
                  <a:gd name="T66" fmla="*/ 618 w 620"/>
                  <a:gd name="T67" fmla="*/ 43 h 120"/>
                  <a:gd name="T68" fmla="*/ 609 w 620"/>
                  <a:gd name="T69" fmla="*/ 32 h 120"/>
                  <a:gd name="T70" fmla="*/ 593 w 620"/>
                  <a:gd name="T71" fmla="*/ 19 h 120"/>
                  <a:gd name="T72" fmla="*/ 567 w 620"/>
                  <a:gd name="T73"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0" h="120">
                    <a:moveTo>
                      <a:pt x="551" y="5"/>
                    </a:moveTo>
                    <a:lnTo>
                      <a:pt x="551" y="12"/>
                    </a:lnTo>
                    <a:lnTo>
                      <a:pt x="562" y="17"/>
                    </a:lnTo>
                    <a:lnTo>
                      <a:pt x="569" y="25"/>
                    </a:lnTo>
                    <a:lnTo>
                      <a:pt x="575" y="30"/>
                    </a:lnTo>
                    <a:lnTo>
                      <a:pt x="576" y="37"/>
                    </a:lnTo>
                    <a:lnTo>
                      <a:pt x="571" y="50"/>
                    </a:lnTo>
                    <a:lnTo>
                      <a:pt x="555" y="61"/>
                    </a:lnTo>
                    <a:lnTo>
                      <a:pt x="532" y="70"/>
                    </a:lnTo>
                    <a:lnTo>
                      <a:pt x="499" y="79"/>
                    </a:lnTo>
                    <a:lnTo>
                      <a:pt x="460" y="86"/>
                    </a:lnTo>
                    <a:lnTo>
                      <a:pt x="417" y="91"/>
                    </a:lnTo>
                    <a:lnTo>
                      <a:pt x="366" y="95"/>
                    </a:lnTo>
                    <a:lnTo>
                      <a:pt x="314" y="97"/>
                    </a:lnTo>
                    <a:lnTo>
                      <a:pt x="260" y="95"/>
                    </a:lnTo>
                    <a:lnTo>
                      <a:pt x="212" y="91"/>
                    </a:lnTo>
                    <a:lnTo>
                      <a:pt x="167" y="86"/>
                    </a:lnTo>
                    <a:lnTo>
                      <a:pt x="128" y="79"/>
                    </a:lnTo>
                    <a:lnTo>
                      <a:pt x="95" y="70"/>
                    </a:lnTo>
                    <a:lnTo>
                      <a:pt x="72" y="61"/>
                    </a:lnTo>
                    <a:lnTo>
                      <a:pt x="56" y="50"/>
                    </a:lnTo>
                    <a:lnTo>
                      <a:pt x="50" y="37"/>
                    </a:lnTo>
                    <a:lnTo>
                      <a:pt x="54" y="28"/>
                    </a:lnTo>
                    <a:lnTo>
                      <a:pt x="65" y="21"/>
                    </a:lnTo>
                    <a:lnTo>
                      <a:pt x="81" y="14"/>
                    </a:lnTo>
                    <a:lnTo>
                      <a:pt x="101" y="7"/>
                    </a:lnTo>
                    <a:lnTo>
                      <a:pt x="93" y="0"/>
                    </a:lnTo>
                    <a:lnTo>
                      <a:pt x="75" y="3"/>
                    </a:lnTo>
                    <a:lnTo>
                      <a:pt x="57" y="9"/>
                    </a:lnTo>
                    <a:lnTo>
                      <a:pt x="41" y="14"/>
                    </a:lnTo>
                    <a:lnTo>
                      <a:pt x="29" y="21"/>
                    </a:lnTo>
                    <a:lnTo>
                      <a:pt x="16" y="28"/>
                    </a:lnTo>
                    <a:lnTo>
                      <a:pt x="7" y="35"/>
                    </a:lnTo>
                    <a:lnTo>
                      <a:pt x="2" y="43"/>
                    </a:lnTo>
                    <a:lnTo>
                      <a:pt x="0" y="50"/>
                    </a:lnTo>
                    <a:lnTo>
                      <a:pt x="2" y="57"/>
                    </a:lnTo>
                    <a:lnTo>
                      <a:pt x="5" y="64"/>
                    </a:lnTo>
                    <a:lnTo>
                      <a:pt x="14" y="70"/>
                    </a:lnTo>
                    <a:lnTo>
                      <a:pt x="25" y="77"/>
                    </a:lnTo>
                    <a:lnTo>
                      <a:pt x="38" y="82"/>
                    </a:lnTo>
                    <a:lnTo>
                      <a:pt x="52" y="89"/>
                    </a:lnTo>
                    <a:lnTo>
                      <a:pt x="70" y="95"/>
                    </a:lnTo>
                    <a:lnTo>
                      <a:pt x="92" y="98"/>
                    </a:lnTo>
                    <a:lnTo>
                      <a:pt x="113" y="104"/>
                    </a:lnTo>
                    <a:lnTo>
                      <a:pt x="137" y="107"/>
                    </a:lnTo>
                    <a:lnTo>
                      <a:pt x="162" y="111"/>
                    </a:lnTo>
                    <a:lnTo>
                      <a:pt x="189" y="114"/>
                    </a:lnTo>
                    <a:lnTo>
                      <a:pt x="217" y="116"/>
                    </a:lnTo>
                    <a:lnTo>
                      <a:pt x="248" y="118"/>
                    </a:lnTo>
                    <a:lnTo>
                      <a:pt x="278" y="120"/>
                    </a:lnTo>
                    <a:lnTo>
                      <a:pt x="311" y="120"/>
                    </a:lnTo>
                    <a:lnTo>
                      <a:pt x="343" y="120"/>
                    </a:lnTo>
                    <a:lnTo>
                      <a:pt x="374" y="118"/>
                    </a:lnTo>
                    <a:lnTo>
                      <a:pt x="402" y="116"/>
                    </a:lnTo>
                    <a:lnTo>
                      <a:pt x="431" y="114"/>
                    </a:lnTo>
                    <a:lnTo>
                      <a:pt x="458" y="111"/>
                    </a:lnTo>
                    <a:lnTo>
                      <a:pt x="483" y="107"/>
                    </a:lnTo>
                    <a:lnTo>
                      <a:pt x="506" y="104"/>
                    </a:lnTo>
                    <a:lnTo>
                      <a:pt x="530" y="98"/>
                    </a:lnTo>
                    <a:lnTo>
                      <a:pt x="550" y="95"/>
                    </a:lnTo>
                    <a:lnTo>
                      <a:pt x="567" y="89"/>
                    </a:lnTo>
                    <a:lnTo>
                      <a:pt x="582" y="82"/>
                    </a:lnTo>
                    <a:lnTo>
                      <a:pt x="594" y="77"/>
                    </a:lnTo>
                    <a:lnTo>
                      <a:pt x="605" y="70"/>
                    </a:lnTo>
                    <a:lnTo>
                      <a:pt x="614" y="64"/>
                    </a:lnTo>
                    <a:lnTo>
                      <a:pt x="618" y="57"/>
                    </a:lnTo>
                    <a:lnTo>
                      <a:pt x="620" y="50"/>
                    </a:lnTo>
                    <a:lnTo>
                      <a:pt x="618" y="43"/>
                    </a:lnTo>
                    <a:lnTo>
                      <a:pt x="614" y="37"/>
                    </a:lnTo>
                    <a:lnTo>
                      <a:pt x="609" y="32"/>
                    </a:lnTo>
                    <a:lnTo>
                      <a:pt x="602" y="25"/>
                    </a:lnTo>
                    <a:lnTo>
                      <a:pt x="593" y="19"/>
                    </a:lnTo>
                    <a:lnTo>
                      <a:pt x="580" y="14"/>
                    </a:lnTo>
                    <a:lnTo>
                      <a:pt x="567" y="10"/>
                    </a:lnTo>
                    <a:lnTo>
                      <a:pt x="5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6" name="Freeform 132"/>
              <p:cNvSpPr>
                <a:spLocks/>
              </p:cNvSpPr>
              <p:nvPr/>
            </p:nvSpPr>
            <p:spPr bwMode="auto">
              <a:xfrm>
                <a:off x="4368" y="2488"/>
                <a:ext cx="149" cy="23"/>
              </a:xfrm>
              <a:custGeom>
                <a:avLst/>
                <a:gdLst>
                  <a:gd name="T0" fmla="*/ 233 w 298"/>
                  <a:gd name="T1" fmla="*/ 0 h 46"/>
                  <a:gd name="T2" fmla="*/ 249 w 298"/>
                  <a:gd name="T3" fmla="*/ 3 h 46"/>
                  <a:gd name="T4" fmla="*/ 260 w 298"/>
                  <a:gd name="T5" fmla="*/ 7 h 46"/>
                  <a:gd name="T6" fmla="*/ 269 w 298"/>
                  <a:gd name="T7" fmla="*/ 10 h 46"/>
                  <a:gd name="T8" fmla="*/ 271 w 298"/>
                  <a:gd name="T9" fmla="*/ 14 h 46"/>
                  <a:gd name="T10" fmla="*/ 269 w 298"/>
                  <a:gd name="T11" fmla="*/ 17 h 46"/>
                  <a:gd name="T12" fmla="*/ 260 w 298"/>
                  <a:gd name="T13" fmla="*/ 21 h 46"/>
                  <a:gd name="T14" fmla="*/ 249 w 298"/>
                  <a:gd name="T15" fmla="*/ 23 h 46"/>
                  <a:gd name="T16" fmla="*/ 233 w 298"/>
                  <a:gd name="T17" fmla="*/ 26 h 46"/>
                  <a:gd name="T18" fmla="*/ 213 w 298"/>
                  <a:gd name="T19" fmla="*/ 28 h 46"/>
                  <a:gd name="T20" fmla="*/ 192 w 298"/>
                  <a:gd name="T21" fmla="*/ 30 h 46"/>
                  <a:gd name="T22" fmla="*/ 167 w 298"/>
                  <a:gd name="T23" fmla="*/ 32 h 46"/>
                  <a:gd name="T24" fmla="*/ 142 w 298"/>
                  <a:gd name="T25" fmla="*/ 32 h 46"/>
                  <a:gd name="T26" fmla="*/ 115 w 298"/>
                  <a:gd name="T27" fmla="*/ 32 h 46"/>
                  <a:gd name="T28" fmla="*/ 91 w 298"/>
                  <a:gd name="T29" fmla="*/ 30 h 46"/>
                  <a:gd name="T30" fmla="*/ 70 w 298"/>
                  <a:gd name="T31" fmla="*/ 28 h 46"/>
                  <a:gd name="T32" fmla="*/ 50 w 298"/>
                  <a:gd name="T33" fmla="*/ 26 h 46"/>
                  <a:gd name="T34" fmla="*/ 34 w 298"/>
                  <a:gd name="T35" fmla="*/ 23 h 46"/>
                  <a:gd name="T36" fmla="*/ 23 w 298"/>
                  <a:gd name="T37" fmla="*/ 21 h 46"/>
                  <a:gd name="T38" fmla="*/ 14 w 298"/>
                  <a:gd name="T39" fmla="*/ 17 h 46"/>
                  <a:gd name="T40" fmla="*/ 12 w 298"/>
                  <a:gd name="T41" fmla="*/ 14 h 46"/>
                  <a:gd name="T42" fmla="*/ 12 w 298"/>
                  <a:gd name="T43" fmla="*/ 12 h 46"/>
                  <a:gd name="T44" fmla="*/ 12 w 298"/>
                  <a:gd name="T45" fmla="*/ 12 h 46"/>
                  <a:gd name="T46" fmla="*/ 12 w 298"/>
                  <a:gd name="T47" fmla="*/ 10 h 46"/>
                  <a:gd name="T48" fmla="*/ 14 w 298"/>
                  <a:gd name="T49" fmla="*/ 10 h 46"/>
                  <a:gd name="T50" fmla="*/ 9 w 298"/>
                  <a:gd name="T51" fmla="*/ 12 h 46"/>
                  <a:gd name="T52" fmla="*/ 3 w 298"/>
                  <a:gd name="T53" fmla="*/ 16 h 46"/>
                  <a:gd name="T54" fmla="*/ 1 w 298"/>
                  <a:gd name="T55" fmla="*/ 17 h 46"/>
                  <a:gd name="T56" fmla="*/ 0 w 298"/>
                  <a:gd name="T57" fmla="*/ 21 h 46"/>
                  <a:gd name="T58" fmla="*/ 3 w 298"/>
                  <a:gd name="T59" fmla="*/ 26 h 46"/>
                  <a:gd name="T60" fmla="*/ 12 w 298"/>
                  <a:gd name="T61" fmla="*/ 32 h 46"/>
                  <a:gd name="T62" fmla="*/ 25 w 298"/>
                  <a:gd name="T63" fmla="*/ 35 h 46"/>
                  <a:gd name="T64" fmla="*/ 43 w 298"/>
                  <a:gd name="T65" fmla="*/ 39 h 46"/>
                  <a:gd name="T66" fmla="*/ 66 w 298"/>
                  <a:gd name="T67" fmla="*/ 43 h 46"/>
                  <a:gd name="T68" fmla="*/ 91 w 298"/>
                  <a:gd name="T69" fmla="*/ 44 h 46"/>
                  <a:gd name="T70" fmla="*/ 118 w 298"/>
                  <a:gd name="T71" fmla="*/ 46 h 46"/>
                  <a:gd name="T72" fmla="*/ 149 w 298"/>
                  <a:gd name="T73" fmla="*/ 46 h 46"/>
                  <a:gd name="T74" fmla="*/ 179 w 298"/>
                  <a:gd name="T75" fmla="*/ 46 h 46"/>
                  <a:gd name="T76" fmla="*/ 206 w 298"/>
                  <a:gd name="T77" fmla="*/ 44 h 46"/>
                  <a:gd name="T78" fmla="*/ 231 w 298"/>
                  <a:gd name="T79" fmla="*/ 43 h 46"/>
                  <a:gd name="T80" fmla="*/ 255 w 298"/>
                  <a:gd name="T81" fmla="*/ 39 h 46"/>
                  <a:gd name="T82" fmla="*/ 273 w 298"/>
                  <a:gd name="T83" fmla="*/ 35 h 46"/>
                  <a:gd name="T84" fmla="*/ 287 w 298"/>
                  <a:gd name="T85" fmla="*/ 32 h 46"/>
                  <a:gd name="T86" fmla="*/ 294 w 298"/>
                  <a:gd name="T87" fmla="*/ 26 h 46"/>
                  <a:gd name="T88" fmla="*/ 298 w 298"/>
                  <a:gd name="T89" fmla="*/ 21 h 46"/>
                  <a:gd name="T90" fmla="*/ 296 w 298"/>
                  <a:gd name="T91" fmla="*/ 17 h 46"/>
                  <a:gd name="T92" fmla="*/ 292 w 298"/>
                  <a:gd name="T93" fmla="*/ 14 h 46"/>
                  <a:gd name="T94" fmla="*/ 287 w 298"/>
                  <a:gd name="T95" fmla="*/ 12 h 46"/>
                  <a:gd name="T96" fmla="*/ 280 w 298"/>
                  <a:gd name="T97" fmla="*/ 8 h 46"/>
                  <a:gd name="T98" fmla="*/ 271 w 298"/>
                  <a:gd name="T99" fmla="*/ 7 h 46"/>
                  <a:gd name="T100" fmla="*/ 258 w 298"/>
                  <a:gd name="T101" fmla="*/ 3 h 46"/>
                  <a:gd name="T102" fmla="*/ 247 w 298"/>
                  <a:gd name="T103" fmla="*/ 1 h 46"/>
                  <a:gd name="T104" fmla="*/ 233 w 298"/>
                  <a:gd name="T10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46">
                    <a:moveTo>
                      <a:pt x="233" y="0"/>
                    </a:moveTo>
                    <a:lnTo>
                      <a:pt x="249" y="3"/>
                    </a:lnTo>
                    <a:lnTo>
                      <a:pt x="260" y="7"/>
                    </a:lnTo>
                    <a:lnTo>
                      <a:pt x="269" y="10"/>
                    </a:lnTo>
                    <a:lnTo>
                      <a:pt x="271" y="14"/>
                    </a:lnTo>
                    <a:lnTo>
                      <a:pt x="269" y="17"/>
                    </a:lnTo>
                    <a:lnTo>
                      <a:pt x="260" y="21"/>
                    </a:lnTo>
                    <a:lnTo>
                      <a:pt x="249" y="23"/>
                    </a:lnTo>
                    <a:lnTo>
                      <a:pt x="233" y="26"/>
                    </a:lnTo>
                    <a:lnTo>
                      <a:pt x="213" y="28"/>
                    </a:lnTo>
                    <a:lnTo>
                      <a:pt x="192" y="30"/>
                    </a:lnTo>
                    <a:lnTo>
                      <a:pt x="167" y="32"/>
                    </a:lnTo>
                    <a:lnTo>
                      <a:pt x="142" y="32"/>
                    </a:lnTo>
                    <a:lnTo>
                      <a:pt x="115" y="32"/>
                    </a:lnTo>
                    <a:lnTo>
                      <a:pt x="91" y="30"/>
                    </a:lnTo>
                    <a:lnTo>
                      <a:pt x="70" y="28"/>
                    </a:lnTo>
                    <a:lnTo>
                      <a:pt x="50" y="26"/>
                    </a:lnTo>
                    <a:lnTo>
                      <a:pt x="34" y="23"/>
                    </a:lnTo>
                    <a:lnTo>
                      <a:pt x="23" y="21"/>
                    </a:lnTo>
                    <a:lnTo>
                      <a:pt x="14" y="17"/>
                    </a:lnTo>
                    <a:lnTo>
                      <a:pt x="12" y="14"/>
                    </a:lnTo>
                    <a:lnTo>
                      <a:pt x="12" y="12"/>
                    </a:lnTo>
                    <a:lnTo>
                      <a:pt x="12" y="12"/>
                    </a:lnTo>
                    <a:lnTo>
                      <a:pt x="12" y="10"/>
                    </a:lnTo>
                    <a:lnTo>
                      <a:pt x="14" y="10"/>
                    </a:lnTo>
                    <a:lnTo>
                      <a:pt x="9" y="12"/>
                    </a:lnTo>
                    <a:lnTo>
                      <a:pt x="3" y="16"/>
                    </a:lnTo>
                    <a:lnTo>
                      <a:pt x="1" y="17"/>
                    </a:lnTo>
                    <a:lnTo>
                      <a:pt x="0" y="21"/>
                    </a:lnTo>
                    <a:lnTo>
                      <a:pt x="3" y="26"/>
                    </a:lnTo>
                    <a:lnTo>
                      <a:pt x="12" y="32"/>
                    </a:lnTo>
                    <a:lnTo>
                      <a:pt x="25" y="35"/>
                    </a:lnTo>
                    <a:lnTo>
                      <a:pt x="43" y="39"/>
                    </a:lnTo>
                    <a:lnTo>
                      <a:pt x="66" y="43"/>
                    </a:lnTo>
                    <a:lnTo>
                      <a:pt x="91" y="44"/>
                    </a:lnTo>
                    <a:lnTo>
                      <a:pt x="118" y="46"/>
                    </a:lnTo>
                    <a:lnTo>
                      <a:pt x="149" y="46"/>
                    </a:lnTo>
                    <a:lnTo>
                      <a:pt x="179" y="46"/>
                    </a:lnTo>
                    <a:lnTo>
                      <a:pt x="206" y="44"/>
                    </a:lnTo>
                    <a:lnTo>
                      <a:pt x="231" y="43"/>
                    </a:lnTo>
                    <a:lnTo>
                      <a:pt x="255" y="39"/>
                    </a:lnTo>
                    <a:lnTo>
                      <a:pt x="273" y="35"/>
                    </a:lnTo>
                    <a:lnTo>
                      <a:pt x="287" y="32"/>
                    </a:lnTo>
                    <a:lnTo>
                      <a:pt x="294" y="26"/>
                    </a:lnTo>
                    <a:lnTo>
                      <a:pt x="298" y="21"/>
                    </a:lnTo>
                    <a:lnTo>
                      <a:pt x="296" y="17"/>
                    </a:lnTo>
                    <a:lnTo>
                      <a:pt x="292" y="14"/>
                    </a:lnTo>
                    <a:lnTo>
                      <a:pt x="287" y="12"/>
                    </a:lnTo>
                    <a:lnTo>
                      <a:pt x="280" y="8"/>
                    </a:lnTo>
                    <a:lnTo>
                      <a:pt x="271" y="7"/>
                    </a:lnTo>
                    <a:lnTo>
                      <a:pt x="258" y="3"/>
                    </a:lnTo>
                    <a:lnTo>
                      <a:pt x="247" y="1"/>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7" name="Freeform 133"/>
              <p:cNvSpPr>
                <a:spLocks/>
              </p:cNvSpPr>
              <p:nvPr/>
            </p:nvSpPr>
            <p:spPr bwMode="auto">
              <a:xfrm>
                <a:off x="4633" y="2507"/>
                <a:ext cx="309" cy="60"/>
              </a:xfrm>
              <a:custGeom>
                <a:avLst/>
                <a:gdLst>
                  <a:gd name="T0" fmla="*/ 548 w 618"/>
                  <a:gd name="T1" fmla="*/ 13 h 121"/>
                  <a:gd name="T2" fmla="*/ 566 w 618"/>
                  <a:gd name="T3" fmla="*/ 25 h 121"/>
                  <a:gd name="T4" fmla="*/ 573 w 618"/>
                  <a:gd name="T5" fmla="*/ 40 h 121"/>
                  <a:gd name="T6" fmla="*/ 553 w 618"/>
                  <a:gd name="T7" fmla="*/ 63 h 121"/>
                  <a:gd name="T8" fmla="*/ 498 w 618"/>
                  <a:gd name="T9" fmla="*/ 81 h 121"/>
                  <a:gd name="T10" fmla="*/ 413 w 618"/>
                  <a:gd name="T11" fmla="*/ 94 h 121"/>
                  <a:gd name="T12" fmla="*/ 313 w 618"/>
                  <a:gd name="T13" fmla="*/ 99 h 121"/>
                  <a:gd name="T14" fmla="*/ 211 w 618"/>
                  <a:gd name="T15" fmla="*/ 94 h 121"/>
                  <a:gd name="T16" fmla="*/ 128 w 618"/>
                  <a:gd name="T17" fmla="*/ 81 h 121"/>
                  <a:gd name="T18" fmla="*/ 70 w 618"/>
                  <a:gd name="T19" fmla="*/ 63 h 121"/>
                  <a:gd name="T20" fmla="*/ 51 w 618"/>
                  <a:gd name="T21" fmla="*/ 40 h 121"/>
                  <a:gd name="T22" fmla="*/ 65 w 618"/>
                  <a:gd name="T23" fmla="*/ 24 h 121"/>
                  <a:gd name="T24" fmla="*/ 99 w 618"/>
                  <a:gd name="T25" fmla="*/ 9 h 121"/>
                  <a:gd name="T26" fmla="*/ 74 w 618"/>
                  <a:gd name="T27" fmla="*/ 4 h 121"/>
                  <a:gd name="T28" fmla="*/ 42 w 618"/>
                  <a:gd name="T29" fmla="*/ 16 h 121"/>
                  <a:gd name="T30" fmla="*/ 17 w 618"/>
                  <a:gd name="T31" fmla="*/ 29 h 121"/>
                  <a:gd name="T32" fmla="*/ 2 w 618"/>
                  <a:gd name="T33" fmla="*/ 43 h 121"/>
                  <a:gd name="T34" fmla="*/ 2 w 618"/>
                  <a:gd name="T35" fmla="*/ 58 h 121"/>
                  <a:gd name="T36" fmla="*/ 15 w 618"/>
                  <a:gd name="T37" fmla="*/ 72 h 121"/>
                  <a:gd name="T38" fmla="*/ 38 w 618"/>
                  <a:gd name="T39" fmla="*/ 85 h 121"/>
                  <a:gd name="T40" fmla="*/ 70 w 618"/>
                  <a:gd name="T41" fmla="*/ 95 h 121"/>
                  <a:gd name="T42" fmla="*/ 114 w 618"/>
                  <a:gd name="T43" fmla="*/ 104 h 121"/>
                  <a:gd name="T44" fmla="*/ 162 w 618"/>
                  <a:gd name="T45" fmla="*/ 112 h 121"/>
                  <a:gd name="T46" fmla="*/ 218 w 618"/>
                  <a:gd name="T47" fmla="*/ 117 h 121"/>
                  <a:gd name="T48" fmla="*/ 277 w 618"/>
                  <a:gd name="T49" fmla="*/ 121 h 121"/>
                  <a:gd name="T50" fmla="*/ 342 w 618"/>
                  <a:gd name="T51" fmla="*/ 121 h 121"/>
                  <a:gd name="T52" fmla="*/ 401 w 618"/>
                  <a:gd name="T53" fmla="*/ 117 h 121"/>
                  <a:gd name="T54" fmla="*/ 457 w 618"/>
                  <a:gd name="T55" fmla="*/ 112 h 121"/>
                  <a:gd name="T56" fmla="*/ 505 w 618"/>
                  <a:gd name="T57" fmla="*/ 104 h 121"/>
                  <a:gd name="T58" fmla="*/ 548 w 618"/>
                  <a:gd name="T59" fmla="*/ 95 h 121"/>
                  <a:gd name="T60" fmla="*/ 580 w 618"/>
                  <a:gd name="T61" fmla="*/ 85 h 121"/>
                  <a:gd name="T62" fmla="*/ 604 w 618"/>
                  <a:gd name="T63" fmla="*/ 72 h 121"/>
                  <a:gd name="T64" fmla="*/ 616 w 618"/>
                  <a:gd name="T65" fmla="*/ 58 h 121"/>
                  <a:gd name="T66" fmla="*/ 616 w 618"/>
                  <a:gd name="T67" fmla="*/ 45 h 121"/>
                  <a:gd name="T68" fmla="*/ 607 w 618"/>
                  <a:gd name="T69" fmla="*/ 33 h 121"/>
                  <a:gd name="T70" fmla="*/ 589 w 618"/>
                  <a:gd name="T71" fmla="*/ 22 h 121"/>
                  <a:gd name="T72" fmla="*/ 564 w 618"/>
                  <a:gd name="T73"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8" h="121">
                    <a:moveTo>
                      <a:pt x="548" y="7"/>
                    </a:moveTo>
                    <a:lnTo>
                      <a:pt x="548" y="13"/>
                    </a:lnTo>
                    <a:lnTo>
                      <a:pt x="559" y="20"/>
                    </a:lnTo>
                    <a:lnTo>
                      <a:pt x="566" y="25"/>
                    </a:lnTo>
                    <a:lnTo>
                      <a:pt x="571" y="33"/>
                    </a:lnTo>
                    <a:lnTo>
                      <a:pt x="573" y="40"/>
                    </a:lnTo>
                    <a:lnTo>
                      <a:pt x="568" y="52"/>
                    </a:lnTo>
                    <a:lnTo>
                      <a:pt x="553" y="63"/>
                    </a:lnTo>
                    <a:lnTo>
                      <a:pt x="528" y="72"/>
                    </a:lnTo>
                    <a:lnTo>
                      <a:pt x="498" y="81"/>
                    </a:lnTo>
                    <a:lnTo>
                      <a:pt x="458" y="88"/>
                    </a:lnTo>
                    <a:lnTo>
                      <a:pt x="413" y="94"/>
                    </a:lnTo>
                    <a:lnTo>
                      <a:pt x="365" y="97"/>
                    </a:lnTo>
                    <a:lnTo>
                      <a:pt x="313" y="99"/>
                    </a:lnTo>
                    <a:lnTo>
                      <a:pt x="259" y="97"/>
                    </a:lnTo>
                    <a:lnTo>
                      <a:pt x="211" y="94"/>
                    </a:lnTo>
                    <a:lnTo>
                      <a:pt x="166" y="88"/>
                    </a:lnTo>
                    <a:lnTo>
                      <a:pt x="128" y="81"/>
                    </a:lnTo>
                    <a:lnTo>
                      <a:pt x="96" y="72"/>
                    </a:lnTo>
                    <a:lnTo>
                      <a:pt x="70" y="63"/>
                    </a:lnTo>
                    <a:lnTo>
                      <a:pt x="56" y="52"/>
                    </a:lnTo>
                    <a:lnTo>
                      <a:pt x="51" y="40"/>
                    </a:lnTo>
                    <a:lnTo>
                      <a:pt x="54" y="31"/>
                    </a:lnTo>
                    <a:lnTo>
                      <a:pt x="65" y="24"/>
                    </a:lnTo>
                    <a:lnTo>
                      <a:pt x="79" y="16"/>
                    </a:lnTo>
                    <a:lnTo>
                      <a:pt x="99" y="9"/>
                    </a:lnTo>
                    <a:lnTo>
                      <a:pt x="94" y="0"/>
                    </a:lnTo>
                    <a:lnTo>
                      <a:pt x="74" y="4"/>
                    </a:lnTo>
                    <a:lnTo>
                      <a:pt x="58" y="9"/>
                    </a:lnTo>
                    <a:lnTo>
                      <a:pt x="42" y="16"/>
                    </a:lnTo>
                    <a:lnTo>
                      <a:pt x="27" y="22"/>
                    </a:lnTo>
                    <a:lnTo>
                      <a:pt x="17" y="29"/>
                    </a:lnTo>
                    <a:lnTo>
                      <a:pt x="8" y="36"/>
                    </a:lnTo>
                    <a:lnTo>
                      <a:pt x="2" y="43"/>
                    </a:lnTo>
                    <a:lnTo>
                      <a:pt x="0" y="51"/>
                    </a:lnTo>
                    <a:lnTo>
                      <a:pt x="2" y="58"/>
                    </a:lnTo>
                    <a:lnTo>
                      <a:pt x="6" y="65"/>
                    </a:lnTo>
                    <a:lnTo>
                      <a:pt x="15" y="72"/>
                    </a:lnTo>
                    <a:lnTo>
                      <a:pt x="26" y="77"/>
                    </a:lnTo>
                    <a:lnTo>
                      <a:pt x="38" y="85"/>
                    </a:lnTo>
                    <a:lnTo>
                      <a:pt x="52" y="90"/>
                    </a:lnTo>
                    <a:lnTo>
                      <a:pt x="70" y="95"/>
                    </a:lnTo>
                    <a:lnTo>
                      <a:pt x="90" y="101"/>
                    </a:lnTo>
                    <a:lnTo>
                      <a:pt x="114" y="104"/>
                    </a:lnTo>
                    <a:lnTo>
                      <a:pt x="137" y="108"/>
                    </a:lnTo>
                    <a:lnTo>
                      <a:pt x="162" y="112"/>
                    </a:lnTo>
                    <a:lnTo>
                      <a:pt x="189" y="115"/>
                    </a:lnTo>
                    <a:lnTo>
                      <a:pt x="218" y="117"/>
                    </a:lnTo>
                    <a:lnTo>
                      <a:pt x="246" y="119"/>
                    </a:lnTo>
                    <a:lnTo>
                      <a:pt x="277" y="121"/>
                    </a:lnTo>
                    <a:lnTo>
                      <a:pt x="309" y="121"/>
                    </a:lnTo>
                    <a:lnTo>
                      <a:pt x="342" y="121"/>
                    </a:lnTo>
                    <a:lnTo>
                      <a:pt x="372" y="119"/>
                    </a:lnTo>
                    <a:lnTo>
                      <a:pt x="401" y="117"/>
                    </a:lnTo>
                    <a:lnTo>
                      <a:pt x="430" y="115"/>
                    </a:lnTo>
                    <a:lnTo>
                      <a:pt x="457" y="112"/>
                    </a:lnTo>
                    <a:lnTo>
                      <a:pt x="482" y="108"/>
                    </a:lnTo>
                    <a:lnTo>
                      <a:pt x="505" y="104"/>
                    </a:lnTo>
                    <a:lnTo>
                      <a:pt x="528" y="101"/>
                    </a:lnTo>
                    <a:lnTo>
                      <a:pt x="548" y="95"/>
                    </a:lnTo>
                    <a:lnTo>
                      <a:pt x="566" y="90"/>
                    </a:lnTo>
                    <a:lnTo>
                      <a:pt x="580" y="85"/>
                    </a:lnTo>
                    <a:lnTo>
                      <a:pt x="593" y="77"/>
                    </a:lnTo>
                    <a:lnTo>
                      <a:pt x="604" y="72"/>
                    </a:lnTo>
                    <a:lnTo>
                      <a:pt x="613" y="65"/>
                    </a:lnTo>
                    <a:lnTo>
                      <a:pt x="616" y="58"/>
                    </a:lnTo>
                    <a:lnTo>
                      <a:pt x="618" y="51"/>
                    </a:lnTo>
                    <a:lnTo>
                      <a:pt x="616" y="45"/>
                    </a:lnTo>
                    <a:lnTo>
                      <a:pt x="613" y="38"/>
                    </a:lnTo>
                    <a:lnTo>
                      <a:pt x="607" y="33"/>
                    </a:lnTo>
                    <a:lnTo>
                      <a:pt x="600" y="27"/>
                    </a:lnTo>
                    <a:lnTo>
                      <a:pt x="589" y="22"/>
                    </a:lnTo>
                    <a:lnTo>
                      <a:pt x="577" y="16"/>
                    </a:lnTo>
                    <a:lnTo>
                      <a:pt x="564" y="11"/>
                    </a:lnTo>
                    <a:lnTo>
                      <a:pt x="54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18" name="Freeform 134"/>
              <p:cNvSpPr>
                <a:spLocks/>
              </p:cNvSpPr>
              <p:nvPr/>
            </p:nvSpPr>
            <p:spPr bwMode="auto">
              <a:xfrm>
                <a:off x="4218" y="1829"/>
                <a:ext cx="24" cy="22"/>
              </a:xfrm>
              <a:custGeom>
                <a:avLst/>
                <a:gdLst>
                  <a:gd name="T0" fmla="*/ 23 w 46"/>
                  <a:gd name="T1" fmla="*/ 45 h 45"/>
                  <a:gd name="T2" fmla="*/ 32 w 46"/>
                  <a:gd name="T3" fmla="*/ 44 h 45"/>
                  <a:gd name="T4" fmla="*/ 39 w 46"/>
                  <a:gd name="T5" fmla="*/ 38 h 45"/>
                  <a:gd name="T6" fmla="*/ 45 w 46"/>
                  <a:gd name="T7" fmla="*/ 31 h 45"/>
                  <a:gd name="T8" fmla="*/ 46 w 46"/>
                  <a:gd name="T9" fmla="*/ 22 h 45"/>
                  <a:gd name="T10" fmla="*/ 45 w 46"/>
                  <a:gd name="T11" fmla="*/ 13 h 45"/>
                  <a:gd name="T12" fmla="*/ 39 w 46"/>
                  <a:gd name="T13" fmla="*/ 6 h 45"/>
                  <a:gd name="T14" fmla="*/ 32 w 46"/>
                  <a:gd name="T15" fmla="*/ 2 h 45"/>
                  <a:gd name="T16" fmla="*/ 23 w 46"/>
                  <a:gd name="T17" fmla="*/ 0 h 45"/>
                  <a:gd name="T18" fmla="*/ 14 w 46"/>
                  <a:gd name="T19" fmla="*/ 2 h 45"/>
                  <a:gd name="T20" fmla="*/ 7 w 46"/>
                  <a:gd name="T21" fmla="*/ 6 h 45"/>
                  <a:gd name="T22" fmla="*/ 2 w 46"/>
                  <a:gd name="T23" fmla="*/ 13 h 45"/>
                  <a:gd name="T24" fmla="*/ 0 w 46"/>
                  <a:gd name="T25" fmla="*/ 22 h 45"/>
                  <a:gd name="T26" fmla="*/ 2 w 46"/>
                  <a:gd name="T27" fmla="*/ 31 h 45"/>
                  <a:gd name="T28" fmla="*/ 7 w 46"/>
                  <a:gd name="T29" fmla="*/ 38 h 45"/>
                  <a:gd name="T30" fmla="*/ 14 w 46"/>
                  <a:gd name="T31" fmla="*/ 44 h 45"/>
                  <a:gd name="T32" fmla="*/ 23 w 46"/>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5">
                    <a:moveTo>
                      <a:pt x="23" y="45"/>
                    </a:moveTo>
                    <a:lnTo>
                      <a:pt x="32" y="44"/>
                    </a:lnTo>
                    <a:lnTo>
                      <a:pt x="39" y="38"/>
                    </a:lnTo>
                    <a:lnTo>
                      <a:pt x="45" y="31"/>
                    </a:lnTo>
                    <a:lnTo>
                      <a:pt x="46" y="22"/>
                    </a:lnTo>
                    <a:lnTo>
                      <a:pt x="45" y="13"/>
                    </a:lnTo>
                    <a:lnTo>
                      <a:pt x="39" y="6"/>
                    </a:lnTo>
                    <a:lnTo>
                      <a:pt x="32" y="2"/>
                    </a:lnTo>
                    <a:lnTo>
                      <a:pt x="23" y="0"/>
                    </a:lnTo>
                    <a:lnTo>
                      <a:pt x="14" y="2"/>
                    </a:lnTo>
                    <a:lnTo>
                      <a:pt x="7" y="6"/>
                    </a:lnTo>
                    <a:lnTo>
                      <a:pt x="2" y="13"/>
                    </a:lnTo>
                    <a:lnTo>
                      <a:pt x="0" y="22"/>
                    </a:lnTo>
                    <a:lnTo>
                      <a:pt x="2" y="31"/>
                    </a:lnTo>
                    <a:lnTo>
                      <a:pt x="7" y="38"/>
                    </a:lnTo>
                    <a:lnTo>
                      <a:pt x="14" y="44"/>
                    </a:lnTo>
                    <a:lnTo>
                      <a:pt x="23" y="45"/>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Tree>
    <p:extLst>
      <p:ext uri="{BB962C8B-B14F-4D97-AF65-F5344CB8AC3E}">
        <p14:creationId xmlns:p14="http://schemas.microsoft.com/office/powerpoint/2010/main" val="334224307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7587" name="Rectangle 3"/>
          <p:cNvSpPr>
            <a:spLocks noGrp="1" noChangeArrowheads="1"/>
          </p:cNvSpPr>
          <p:nvPr>
            <p:ph type="body" sz="half" idx="1"/>
          </p:nvPr>
        </p:nvSpPr>
        <p:spPr>
          <a:xfrm>
            <a:off x="504825" y="1295400"/>
            <a:ext cx="8134350" cy="4525963"/>
          </a:xfrm>
        </p:spPr>
        <p:txBody>
          <a:bodyPr/>
          <a:lstStyle/>
          <a:p>
            <a:r>
              <a:rPr lang="en-US" sz="4800" b="1" dirty="0" smtClean="0">
                <a:solidFill>
                  <a:srgbClr val="002060"/>
                </a:solidFill>
                <a:effectLst>
                  <a:outerShdw blurRad="38100" dist="38100" dir="2700000" algn="tl">
                    <a:srgbClr val="000000">
                      <a:alpha val="43137"/>
                    </a:srgbClr>
                  </a:outerShdw>
                </a:effectLst>
              </a:rPr>
              <a:t>Because </a:t>
            </a:r>
            <a:r>
              <a:rPr lang="en-US" sz="4800" b="1" dirty="0" smtClean="0">
                <a:solidFill>
                  <a:srgbClr val="FFFF00"/>
                </a:solidFill>
                <a:effectLst>
                  <a:outerShdw blurRad="38100" dist="38100" dir="2700000" algn="tl">
                    <a:srgbClr val="000000">
                      <a:alpha val="43137"/>
                    </a:srgbClr>
                  </a:outerShdw>
                </a:effectLst>
              </a:rPr>
              <a:t>eating is a social activity</a:t>
            </a:r>
            <a:r>
              <a:rPr lang="en-US" sz="4800" b="1" dirty="0" smtClean="0">
                <a:solidFill>
                  <a:srgbClr val="002060"/>
                </a:solidFill>
                <a:effectLst>
                  <a:outerShdw blurRad="38100" dist="38100" dir="2700000" algn="tl">
                    <a:srgbClr val="000000">
                      <a:alpha val="43137"/>
                    </a:srgbClr>
                  </a:outerShdw>
                </a:effectLst>
              </a:rPr>
              <a:t> of daily living…</a:t>
            </a:r>
          </a:p>
          <a:p>
            <a:r>
              <a:rPr lang="en-US" sz="4800" b="1" dirty="0" smtClean="0">
                <a:solidFill>
                  <a:srgbClr val="C00000"/>
                </a:solidFill>
                <a:effectLst>
                  <a:outerShdw blurRad="38100" dist="38100" dir="2700000" algn="tl">
                    <a:srgbClr val="000000">
                      <a:alpha val="43137"/>
                    </a:srgbClr>
                  </a:outerShdw>
                </a:effectLst>
              </a:rPr>
              <a:t>Do not enclose the bedbound resident with privacy curtains when feeding them. </a:t>
            </a:r>
            <a:endParaRPr lang="en-US" sz="48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115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41" name="Rectangle 14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0198481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8611" name="Rectangle 3"/>
          <p:cNvSpPr>
            <a:spLocks noGrp="1" noChangeArrowheads="1"/>
          </p:cNvSpPr>
          <p:nvPr>
            <p:ph type="body" sz="half" idx="1"/>
          </p:nvPr>
        </p:nvSpPr>
        <p:spPr>
          <a:xfrm>
            <a:off x="439738" y="1565275"/>
            <a:ext cx="6130925" cy="4543425"/>
          </a:xfrm>
        </p:spPr>
        <p:txBody>
          <a:bodyPr>
            <a:normAutofit fontScale="92500"/>
          </a:bodyPr>
          <a:lstStyle/>
          <a:p>
            <a:pPr>
              <a:lnSpc>
                <a:spcPct val="95000"/>
              </a:lnSpc>
              <a:spcBef>
                <a:spcPct val="15000"/>
              </a:spcBef>
            </a:pPr>
            <a:r>
              <a:rPr lang="en-US" sz="3600" b="1" dirty="0">
                <a:solidFill>
                  <a:srgbClr val="FFC000"/>
                </a:solidFill>
                <a:effectLst>
                  <a:outerShdw blurRad="38100" dist="38100" dir="2700000" algn="tl">
                    <a:srgbClr val="000000">
                      <a:alpha val="43137"/>
                    </a:srgbClr>
                  </a:outerShdw>
                </a:effectLst>
              </a:rPr>
              <a:t>All residents clean and dressed for meals</a:t>
            </a:r>
          </a:p>
          <a:p>
            <a:pPr>
              <a:lnSpc>
                <a:spcPct val="95000"/>
              </a:lnSpc>
              <a:spcBef>
                <a:spcPct val="15000"/>
              </a:spcBef>
            </a:pPr>
            <a:r>
              <a:rPr lang="en-US" sz="3600" b="1" dirty="0">
                <a:solidFill>
                  <a:srgbClr val="66FF33"/>
                </a:solidFill>
                <a:effectLst>
                  <a:outerShdw blurRad="38100" dist="38100" dir="2700000" algn="tl">
                    <a:srgbClr val="000000">
                      <a:alpha val="43137"/>
                    </a:srgbClr>
                  </a:outerShdw>
                </a:effectLst>
              </a:rPr>
              <a:t>Hair combed</a:t>
            </a:r>
          </a:p>
          <a:p>
            <a:pPr>
              <a:lnSpc>
                <a:spcPct val="95000"/>
              </a:lnSpc>
              <a:spcBef>
                <a:spcPct val="15000"/>
              </a:spcBef>
            </a:pPr>
            <a:r>
              <a:rPr lang="en-US" sz="3600" b="1" dirty="0">
                <a:solidFill>
                  <a:srgbClr val="C00000"/>
                </a:solidFill>
                <a:effectLst>
                  <a:outerShdw blurRad="38100" dist="38100" dir="2700000" algn="tl">
                    <a:srgbClr val="000000">
                      <a:alpha val="43137"/>
                    </a:srgbClr>
                  </a:outerShdw>
                </a:effectLst>
              </a:rPr>
              <a:t>Oral care provided</a:t>
            </a:r>
          </a:p>
          <a:p>
            <a:pPr>
              <a:lnSpc>
                <a:spcPct val="95000"/>
              </a:lnSpc>
              <a:spcBef>
                <a:spcPct val="15000"/>
              </a:spcBef>
            </a:pPr>
            <a:r>
              <a:rPr lang="en-US" sz="3600" b="1" dirty="0">
                <a:solidFill>
                  <a:srgbClr val="002060"/>
                </a:solidFill>
                <a:effectLst>
                  <a:outerShdw blurRad="38100" dist="38100" dir="2700000" algn="tl">
                    <a:srgbClr val="000000">
                      <a:alpha val="43137"/>
                    </a:srgbClr>
                  </a:outerShdw>
                </a:effectLst>
              </a:rPr>
              <a:t>Encourage to use bathroom or urinal/bedpan</a:t>
            </a:r>
          </a:p>
          <a:p>
            <a:pPr>
              <a:lnSpc>
                <a:spcPct val="95000"/>
              </a:lnSpc>
              <a:spcBef>
                <a:spcPct val="15000"/>
              </a:spcBef>
            </a:pPr>
            <a:r>
              <a:rPr lang="en-US" sz="3600" b="1" dirty="0">
                <a:effectLst>
                  <a:outerShdw blurRad="38100" dist="38100" dir="2700000" algn="tl">
                    <a:srgbClr val="000000">
                      <a:alpha val="43137"/>
                    </a:srgbClr>
                  </a:outerShdw>
                </a:effectLst>
              </a:rPr>
              <a:t>Cleanse and dry incontinent residents</a:t>
            </a:r>
          </a:p>
        </p:txBody>
      </p:sp>
      <p:grpSp>
        <p:nvGrpSpPr>
          <p:cNvPr id="68777" name="Group 169"/>
          <p:cNvGrpSpPr>
            <a:grpSpLocks/>
          </p:cNvGrpSpPr>
          <p:nvPr/>
        </p:nvGrpSpPr>
        <p:grpSpPr bwMode="auto">
          <a:xfrm>
            <a:off x="6756400" y="2170113"/>
            <a:ext cx="1676400" cy="3733800"/>
            <a:chOff x="1600" y="903"/>
            <a:chExt cx="2473" cy="5631"/>
          </a:xfrm>
        </p:grpSpPr>
        <p:sp>
          <p:nvSpPr>
            <p:cNvPr id="68778" name="Freeform 170"/>
            <p:cNvSpPr>
              <a:spLocks/>
            </p:cNvSpPr>
            <p:nvPr/>
          </p:nvSpPr>
          <p:spPr bwMode="auto">
            <a:xfrm>
              <a:off x="1659" y="3898"/>
              <a:ext cx="57" cy="51"/>
            </a:xfrm>
            <a:custGeom>
              <a:avLst/>
              <a:gdLst>
                <a:gd name="T0" fmla="*/ 0 w 115"/>
                <a:gd name="T1" fmla="*/ 0 h 103"/>
                <a:gd name="T2" fmla="*/ 9 w 115"/>
                <a:gd name="T3" fmla="*/ 9 h 103"/>
                <a:gd name="T4" fmla="*/ 21 w 115"/>
                <a:gd name="T5" fmla="*/ 19 h 103"/>
                <a:gd name="T6" fmla="*/ 33 w 115"/>
                <a:gd name="T7" fmla="*/ 31 h 103"/>
                <a:gd name="T8" fmla="*/ 49 w 115"/>
                <a:gd name="T9" fmla="*/ 45 h 103"/>
                <a:gd name="T10" fmla="*/ 56 w 115"/>
                <a:gd name="T11" fmla="*/ 50 h 103"/>
                <a:gd name="T12" fmla="*/ 65 w 115"/>
                <a:gd name="T13" fmla="*/ 59 h 103"/>
                <a:gd name="T14" fmla="*/ 72 w 115"/>
                <a:gd name="T15" fmla="*/ 64 h 103"/>
                <a:gd name="T16" fmla="*/ 80 w 115"/>
                <a:gd name="T17" fmla="*/ 73 h 103"/>
                <a:gd name="T18" fmla="*/ 87 w 115"/>
                <a:gd name="T19" fmla="*/ 80 h 103"/>
                <a:gd name="T20" fmla="*/ 98 w 115"/>
                <a:gd name="T21" fmla="*/ 87 h 103"/>
                <a:gd name="T22" fmla="*/ 105 w 115"/>
                <a:gd name="T23" fmla="*/ 94 h 103"/>
                <a:gd name="T24" fmla="*/ 115 w 115"/>
                <a:gd name="T2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5" h="103">
                  <a:moveTo>
                    <a:pt x="0" y="0"/>
                  </a:moveTo>
                  <a:lnTo>
                    <a:pt x="9" y="9"/>
                  </a:lnTo>
                  <a:lnTo>
                    <a:pt x="21" y="19"/>
                  </a:lnTo>
                  <a:lnTo>
                    <a:pt x="33" y="31"/>
                  </a:lnTo>
                  <a:lnTo>
                    <a:pt x="49" y="45"/>
                  </a:lnTo>
                  <a:lnTo>
                    <a:pt x="56" y="50"/>
                  </a:lnTo>
                  <a:lnTo>
                    <a:pt x="65" y="59"/>
                  </a:lnTo>
                  <a:lnTo>
                    <a:pt x="72" y="64"/>
                  </a:lnTo>
                  <a:lnTo>
                    <a:pt x="80" y="73"/>
                  </a:lnTo>
                  <a:lnTo>
                    <a:pt x="87" y="80"/>
                  </a:lnTo>
                  <a:lnTo>
                    <a:pt x="98" y="87"/>
                  </a:lnTo>
                  <a:lnTo>
                    <a:pt x="105" y="94"/>
                  </a:lnTo>
                  <a:lnTo>
                    <a:pt x="115" y="10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79" name="Freeform 171"/>
            <p:cNvSpPr>
              <a:spLocks/>
            </p:cNvSpPr>
            <p:nvPr/>
          </p:nvSpPr>
          <p:spPr bwMode="auto">
            <a:xfrm>
              <a:off x="1716" y="3949"/>
              <a:ext cx="59" cy="2097"/>
            </a:xfrm>
            <a:custGeom>
              <a:avLst/>
              <a:gdLst>
                <a:gd name="T0" fmla="*/ 0 w 118"/>
                <a:gd name="T1" fmla="*/ 29 h 4192"/>
                <a:gd name="T2" fmla="*/ 0 w 118"/>
                <a:gd name="T3" fmla="*/ 100 h 4192"/>
                <a:gd name="T4" fmla="*/ 0 w 118"/>
                <a:gd name="T5" fmla="*/ 180 h 4192"/>
                <a:gd name="T6" fmla="*/ 2 w 118"/>
                <a:gd name="T7" fmla="*/ 271 h 4192"/>
                <a:gd name="T8" fmla="*/ 3 w 118"/>
                <a:gd name="T9" fmla="*/ 372 h 4192"/>
                <a:gd name="T10" fmla="*/ 7 w 118"/>
                <a:gd name="T11" fmla="*/ 480 h 4192"/>
                <a:gd name="T12" fmla="*/ 9 w 118"/>
                <a:gd name="T13" fmla="*/ 594 h 4192"/>
                <a:gd name="T14" fmla="*/ 12 w 118"/>
                <a:gd name="T15" fmla="*/ 720 h 4192"/>
                <a:gd name="T16" fmla="*/ 14 w 118"/>
                <a:gd name="T17" fmla="*/ 848 h 4192"/>
                <a:gd name="T18" fmla="*/ 17 w 118"/>
                <a:gd name="T19" fmla="*/ 984 h 4192"/>
                <a:gd name="T20" fmla="*/ 19 w 118"/>
                <a:gd name="T21" fmla="*/ 1125 h 4192"/>
                <a:gd name="T22" fmla="*/ 23 w 118"/>
                <a:gd name="T23" fmla="*/ 1271 h 4192"/>
                <a:gd name="T24" fmla="*/ 26 w 118"/>
                <a:gd name="T25" fmla="*/ 1419 h 4192"/>
                <a:gd name="T26" fmla="*/ 30 w 118"/>
                <a:gd name="T27" fmla="*/ 1572 h 4192"/>
                <a:gd name="T28" fmla="*/ 35 w 118"/>
                <a:gd name="T29" fmla="*/ 1726 h 4192"/>
                <a:gd name="T30" fmla="*/ 38 w 118"/>
                <a:gd name="T31" fmla="*/ 1885 h 4192"/>
                <a:gd name="T32" fmla="*/ 42 w 118"/>
                <a:gd name="T33" fmla="*/ 2043 h 4192"/>
                <a:gd name="T34" fmla="*/ 45 w 118"/>
                <a:gd name="T35" fmla="*/ 2201 h 4192"/>
                <a:gd name="T36" fmla="*/ 50 w 118"/>
                <a:gd name="T37" fmla="*/ 2359 h 4192"/>
                <a:gd name="T38" fmla="*/ 54 w 118"/>
                <a:gd name="T39" fmla="*/ 2518 h 4192"/>
                <a:gd name="T40" fmla="*/ 59 w 118"/>
                <a:gd name="T41" fmla="*/ 2674 h 4192"/>
                <a:gd name="T42" fmla="*/ 63 w 118"/>
                <a:gd name="T43" fmla="*/ 2829 h 4192"/>
                <a:gd name="T44" fmla="*/ 68 w 118"/>
                <a:gd name="T45" fmla="*/ 2982 h 4192"/>
                <a:gd name="T46" fmla="*/ 73 w 118"/>
                <a:gd name="T47" fmla="*/ 3133 h 4192"/>
                <a:gd name="T48" fmla="*/ 78 w 118"/>
                <a:gd name="T49" fmla="*/ 3279 h 4192"/>
                <a:gd name="T50" fmla="*/ 83 w 118"/>
                <a:gd name="T51" fmla="*/ 3420 h 4192"/>
                <a:gd name="T52" fmla="*/ 89 w 118"/>
                <a:gd name="T53" fmla="*/ 3556 h 4192"/>
                <a:gd name="T54" fmla="*/ 94 w 118"/>
                <a:gd name="T55" fmla="*/ 3688 h 4192"/>
                <a:gd name="T56" fmla="*/ 99 w 118"/>
                <a:gd name="T57" fmla="*/ 3813 h 4192"/>
                <a:gd name="T58" fmla="*/ 104 w 118"/>
                <a:gd name="T59" fmla="*/ 3930 h 4192"/>
                <a:gd name="T60" fmla="*/ 110 w 118"/>
                <a:gd name="T61" fmla="*/ 4039 h 4192"/>
                <a:gd name="T62" fmla="*/ 115 w 118"/>
                <a:gd name="T63" fmla="*/ 4143 h 4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 h="4192">
                  <a:moveTo>
                    <a:pt x="0" y="0"/>
                  </a:moveTo>
                  <a:lnTo>
                    <a:pt x="0" y="29"/>
                  </a:lnTo>
                  <a:lnTo>
                    <a:pt x="0" y="64"/>
                  </a:lnTo>
                  <a:lnTo>
                    <a:pt x="0" y="100"/>
                  </a:lnTo>
                  <a:lnTo>
                    <a:pt x="0" y="140"/>
                  </a:lnTo>
                  <a:lnTo>
                    <a:pt x="0" y="180"/>
                  </a:lnTo>
                  <a:lnTo>
                    <a:pt x="2" y="226"/>
                  </a:lnTo>
                  <a:lnTo>
                    <a:pt x="2" y="271"/>
                  </a:lnTo>
                  <a:lnTo>
                    <a:pt x="3" y="321"/>
                  </a:lnTo>
                  <a:lnTo>
                    <a:pt x="3" y="372"/>
                  </a:lnTo>
                  <a:lnTo>
                    <a:pt x="5" y="424"/>
                  </a:lnTo>
                  <a:lnTo>
                    <a:pt x="7" y="480"/>
                  </a:lnTo>
                  <a:lnTo>
                    <a:pt x="9" y="537"/>
                  </a:lnTo>
                  <a:lnTo>
                    <a:pt x="9" y="594"/>
                  </a:lnTo>
                  <a:lnTo>
                    <a:pt x="10" y="657"/>
                  </a:lnTo>
                  <a:lnTo>
                    <a:pt x="12" y="720"/>
                  </a:lnTo>
                  <a:lnTo>
                    <a:pt x="14" y="786"/>
                  </a:lnTo>
                  <a:lnTo>
                    <a:pt x="14" y="848"/>
                  </a:lnTo>
                  <a:lnTo>
                    <a:pt x="16" y="916"/>
                  </a:lnTo>
                  <a:lnTo>
                    <a:pt x="17" y="984"/>
                  </a:lnTo>
                  <a:lnTo>
                    <a:pt x="19" y="1055"/>
                  </a:lnTo>
                  <a:lnTo>
                    <a:pt x="19" y="1125"/>
                  </a:lnTo>
                  <a:lnTo>
                    <a:pt x="21" y="1198"/>
                  </a:lnTo>
                  <a:lnTo>
                    <a:pt x="23" y="1271"/>
                  </a:lnTo>
                  <a:lnTo>
                    <a:pt x="26" y="1346"/>
                  </a:lnTo>
                  <a:lnTo>
                    <a:pt x="26" y="1419"/>
                  </a:lnTo>
                  <a:lnTo>
                    <a:pt x="30" y="1495"/>
                  </a:lnTo>
                  <a:lnTo>
                    <a:pt x="30" y="1572"/>
                  </a:lnTo>
                  <a:lnTo>
                    <a:pt x="33" y="1650"/>
                  </a:lnTo>
                  <a:lnTo>
                    <a:pt x="35" y="1726"/>
                  </a:lnTo>
                  <a:lnTo>
                    <a:pt x="37" y="1805"/>
                  </a:lnTo>
                  <a:lnTo>
                    <a:pt x="38" y="1885"/>
                  </a:lnTo>
                  <a:lnTo>
                    <a:pt x="42" y="1965"/>
                  </a:lnTo>
                  <a:lnTo>
                    <a:pt x="42" y="2043"/>
                  </a:lnTo>
                  <a:lnTo>
                    <a:pt x="45" y="2121"/>
                  </a:lnTo>
                  <a:lnTo>
                    <a:pt x="45" y="2201"/>
                  </a:lnTo>
                  <a:lnTo>
                    <a:pt x="49" y="2281"/>
                  </a:lnTo>
                  <a:lnTo>
                    <a:pt x="50" y="2359"/>
                  </a:lnTo>
                  <a:lnTo>
                    <a:pt x="52" y="2438"/>
                  </a:lnTo>
                  <a:lnTo>
                    <a:pt x="54" y="2518"/>
                  </a:lnTo>
                  <a:lnTo>
                    <a:pt x="57" y="2598"/>
                  </a:lnTo>
                  <a:lnTo>
                    <a:pt x="59" y="2674"/>
                  </a:lnTo>
                  <a:lnTo>
                    <a:pt x="61" y="2752"/>
                  </a:lnTo>
                  <a:lnTo>
                    <a:pt x="63" y="2829"/>
                  </a:lnTo>
                  <a:lnTo>
                    <a:pt x="66" y="2907"/>
                  </a:lnTo>
                  <a:lnTo>
                    <a:pt x="68" y="2982"/>
                  </a:lnTo>
                  <a:lnTo>
                    <a:pt x="71" y="3058"/>
                  </a:lnTo>
                  <a:lnTo>
                    <a:pt x="73" y="3133"/>
                  </a:lnTo>
                  <a:lnTo>
                    <a:pt x="77" y="3208"/>
                  </a:lnTo>
                  <a:lnTo>
                    <a:pt x="78" y="3279"/>
                  </a:lnTo>
                  <a:lnTo>
                    <a:pt x="82" y="3350"/>
                  </a:lnTo>
                  <a:lnTo>
                    <a:pt x="83" y="3420"/>
                  </a:lnTo>
                  <a:lnTo>
                    <a:pt x="87" y="3490"/>
                  </a:lnTo>
                  <a:lnTo>
                    <a:pt x="89" y="3556"/>
                  </a:lnTo>
                  <a:lnTo>
                    <a:pt x="92" y="3623"/>
                  </a:lnTo>
                  <a:lnTo>
                    <a:pt x="94" y="3688"/>
                  </a:lnTo>
                  <a:lnTo>
                    <a:pt x="97" y="3752"/>
                  </a:lnTo>
                  <a:lnTo>
                    <a:pt x="99" y="3813"/>
                  </a:lnTo>
                  <a:lnTo>
                    <a:pt x="103" y="3872"/>
                  </a:lnTo>
                  <a:lnTo>
                    <a:pt x="104" y="3930"/>
                  </a:lnTo>
                  <a:lnTo>
                    <a:pt x="108" y="3987"/>
                  </a:lnTo>
                  <a:lnTo>
                    <a:pt x="110" y="4039"/>
                  </a:lnTo>
                  <a:lnTo>
                    <a:pt x="113" y="4093"/>
                  </a:lnTo>
                  <a:lnTo>
                    <a:pt x="115" y="4143"/>
                  </a:lnTo>
                  <a:lnTo>
                    <a:pt x="118" y="419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0" name="Freeform 172"/>
            <p:cNvSpPr>
              <a:spLocks/>
            </p:cNvSpPr>
            <p:nvPr/>
          </p:nvSpPr>
          <p:spPr bwMode="auto">
            <a:xfrm>
              <a:off x="1772" y="6046"/>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1" name="Freeform 173"/>
            <p:cNvSpPr>
              <a:spLocks/>
            </p:cNvSpPr>
            <p:nvPr/>
          </p:nvSpPr>
          <p:spPr bwMode="auto">
            <a:xfrm>
              <a:off x="1772" y="6052"/>
              <a:ext cx="4" cy="10"/>
            </a:xfrm>
            <a:custGeom>
              <a:avLst/>
              <a:gdLst>
                <a:gd name="T0" fmla="*/ 0 w 9"/>
                <a:gd name="T1" fmla="*/ 0 h 21"/>
                <a:gd name="T2" fmla="*/ 0 w 9"/>
                <a:gd name="T3" fmla="*/ 12 h 21"/>
                <a:gd name="T4" fmla="*/ 9 w 9"/>
                <a:gd name="T5" fmla="*/ 21 h 21"/>
              </a:gdLst>
              <a:ahLst/>
              <a:cxnLst>
                <a:cxn ang="0">
                  <a:pos x="T0" y="T1"/>
                </a:cxn>
                <a:cxn ang="0">
                  <a:pos x="T2" y="T3"/>
                </a:cxn>
                <a:cxn ang="0">
                  <a:pos x="T4" y="T5"/>
                </a:cxn>
              </a:cxnLst>
              <a:rect l="0" t="0" r="r" b="b"/>
              <a:pathLst>
                <a:path w="9" h="21">
                  <a:moveTo>
                    <a:pt x="0" y="0"/>
                  </a:moveTo>
                  <a:lnTo>
                    <a:pt x="0" y="12"/>
                  </a:lnTo>
                  <a:lnTo>
                    <a:pt x="9" y="2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2" name="Freeform 174"/>
            <p:cNvSpPr>
              <a:spLocks/>
            </p:cNvSpPr>
            <p:nvPr/>
          </p:nvSpPr>
          <p:spPr bwMode="auto">
            <a:xfrm>
              <a:off x="1776" y="6062"/>
              <a:ext cx="19" cy="181"/>
            </a:xfrm>
            <a:custGeom>
              <a:avLst/>
              <a:gdLst>
                <a:gd name="T0" fmla="*/ 0 w 38"/>
                <a:gd name="T1" fmla="*/ 0 h 362"/>
                <a:gd name="T2" fmla="*/ 0 w 38"/>
                <a:gd name="T3" fmla="*/ 18 h 362"/>
                <a:gd name="T4" fmla="*/ 0 w 38"/>
                <a:gd name="T5" fmla="*/ 37 h 362"/>
                <a:gd name="T6" fmla="*/ 2 w 38"/>
                <a:gd name="T7" fmla="*/ 54 h 362"/>
                <a:gd name="T8" fmla="*/ 3 w 38"/>
                <a:gd name="T9" fmla="*/ 73 h 362"/>
                <a:gd name="T10" fmla="*/ 3 w 38"/>
                <a:gd name="T11" fmla="*/ 91 h 362"/>
                <a:gd name="T12" fmla="*/ 5 w 38"/>
                <a:gd name="T13" fmla="*/ 108 h 362"/>
                <a:gd name="T14" fmla="*/ 7 w 38"/>
                <a:gd name="T15" fmla="*/ 124 h 362"/>
                <a:gd name="T16" fmla="*/ 9 w 38"/>
                <a:gd name="T17" fmla="*/ 141 h 362"/>
                <a:gd name="T18" fmla="*/ 9 w 38"/>
                <a:gd name="T19" fmla="*/ 155 h 362"/>
                <a:gd name="T20" fmla="*/ 9 w 38"/>
                <a:gd name="T21" fmla="*/ 171 h 362"/>
                <a:gd name="T22" fmla="*/ 10 w 38"/>
                <a:gd name="T23" fmla="*/ 184 h 362"/>
                <a:gd name="T24" fmla="*/ 12 w 38"/>
                <a:gd name="T25" fmla="*/ 200 h 362"/>
                <a:gd name="T26" fmla="*/ 12 w 38"/>
                <a:gd name="T27" fmla="*/ 212 h 362"/>
                <a:gd name="T28" fmla="*/ 14 w 38"/>
                <a:gd name="T29" fmla="*/ 226 h 362"/>
                <a:gd name="T30" fmla="*/ 16 w 38"/>
                <a:gd name="T31" fmla="*/ 238 h 362"/>
                <a:gd name="T32" fmla="*/ 17 w 38"/>
                <a:gd name="T33" fmla="*/ 252 h 362"/>
                <a:gd name="T34" fmla="*/ 17 w 38"/>
                <a:gd name="T35" fmla="*/ 263 h 362"/>
                <a:gd name="T36" fmla="*/ 19 w 38"/>
                <a:gd name="T37" fmla="*/ 273 h 362"/>
                <a:gd name="T38" fmla="*/ 21 w 38"/>
                <a:gd name="T39" fmla="*/ 284 h 362"/>
                <a:gd name="T40" fmla="*/ 23 w 38"/>
                <a:gd name="T41" fmla="*/ 294 h 362"/>
                <a:gd name="T42" fmla="*/ 24 w 38"/>
                <a:gd name="T43" fmla="*/ 310 h 362"/>
                <a:gd name="T44" fmla="*/ 28 w 38"/>
                <a:gd name="T45" fmla="*/ 327 h 362"/>
                <a:gd name="T46" fmla="*/ 30 w 38"/>
                <a:gd name="T47" fmla="*/ 337 h 362"/>
                <a:gd name="T48" fmla="*/ 33 w 38"/>
                <a:gd name="T49" fmla="*/ 348 h 362"/>
                <a:gd name="T50" fmla="*/ 35 w 38"/>
                <a:gd name="T51" fmla="*/ 355 h 362"/>
                <a:gd name="T52" fmla="*/ 38 w 38"/>
                <a:gd name="T53" fmla="*/ 36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62">
                  <a:moveTo>
                    <a:pt x="0" y="0"/>
                  </a:moveTo>
                  <a:lnTo>
                    <a:pt x="0" y="18"/>
                  </a:lnTo>
                  <a:lnTo>
                    <a:pt x="0" y="37"/>
                  </a:lnTo>
                  <a:lnTo>
                    <a:pt x="2" y="54"/>
                  </a:lnTo>
                  <a:lnTo>
                    <a:pt x="3" y="73"/>
                  </a:lnTo>
                  <a:lnTo>
                    <a:pt x="3" y="91"/>
                  </a:lnTo>
                  <a:lnTo>
                    <a:pt x="5" y="108"/>
                  </a:lnTo>
                  <a:lnTo>
                    <a:pt x="7" y="124"/>
                  </a:lnTo>
                  <a:lnTo>
                    <a:pt x="9" y="141"/>
                  </a:lnTo>
                  <a:lnTo>
                    <a:pt x="9" y="155"/>
                  </a:lnTo>
                  <a:lnTo>
                    <a:pt x="9" y="171"/>
                  </a:lnTo>
                  <a:lnTo>
                    <a:pt x="10" y="184"/>
                  </a:lnTo>
                  <a:lnTo>
                    <a:pt x="12" y="200"/>
                  </a:lnTo>
                  <a:lnTo>
                    <a:pt x="12" y="212"/>
                  </a:lnTo>
                  <a:lnTo>
                    <a:pt x="14" y="226"/>
                  </a:lnTo>
                  <a:lnTo>
                    <a:pt x="16" y="238"/>
                  </a:lnTo>
                  <a:lnTo>
                    <a:pt x="17" y="252"/>
                  </a:lnTo>
                  <a:lnTo>
                    <a:pt x="17" y="263"/>
                  </a:lnTo>
                  <a:lnTo>
                    <a:pt x="19" y="273"/>
                  </a:lnTo>
                  <a:lnTo>
                    <a:pt x="21" y="284"/>
                  </a:lnTo>
                  <a:lnTo>
                    <a:pt x="23" y="294"/>
                  </a:lnTo>
                  <a:lnTo>
                    <a:pt x="24" y="310"/>
                  </a:lnTo>
                  <a:lnTo>
                    <a:pt x="28" y="327"/>
                  </a:lnTo>
                  <a:lnTo>
                    <a:pt x="30" y="337"/>
                  </a:lnTo>
                  <a:lnTo>
                    <a:pt x="33" y="348"/>
                  </a:lnTo>
                  <a:lnTo>
                    <a:pt x="35" y="355"/>
                  </a:lnTo>
                  <a:lnTo>
                    <a:pt x="38" y="36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3" name="Freeform 175"/>
            <p:cNvSpPr>
              <a:spLocks/>
            </p:cNvSpPr>
            <p:nvPr/>
          </p:nvSpPr>
          <p:spPr bwMode="auto">
            <a:xfrm>
              <a:off x="1795" y="6243"/>
              <a:ext cx="77" cy="36"/>
            </a:xfrm>
            <a:custGeom>
              <a:avLst/>
              <a:gdLst>
                <a:gd name="T0" fmla="*/ 0 w 153"/>
                <a:gd name="T1" fmla="*/ 0 h 71"/>
                <a:gd name="T2" fmla="*/ 5 w 153"/>
                <a:gd name="T3" fmla="*/ 9 h 71"/>
                <a:gd name="T4" fmla="*/ 14 w 153"/>
                <a:gd name="T5" fmla="*/ 19 h 71"/>
                <a:gd name="T6" fmla="*/ 23 w 153"/>
                <a:gd name="T7" fmla="*/ 26 h 71"/>
                <a:gd name="T8" fmla="*/ 33 w 153"/>
                <a:gd name="T9" fmla="*/ 35 h 71"/>
                <a:gd name="T10" fmla="*/ 42 w 153"/>
                <a:gd name="T11" fmla="*/ 42 h 71"/>
                <a:gd name="T12" fmla="*/ 51 w 153"/>
                <a:gd name="T13" fmla="*/ 49 h 71"/>
                <a:gd name="T14" fmla="*/ 61 w 153"/>
                <a:gd name="T15" fmla="*/ 54 h 71"/>
                <a:gd name="T16" fmla="*/ 72 w 153"/>
                <a:gd name="T17" fmla="*/ 61 h 71"/>
                <a:gd name="T18" fmla="*/ 80 w 153"/>
                <a:gd name="T19" fmla="*/ 62 h 71"/>
                <a:gd name="T20" fmla="*/ 91 w 153"/>
                <a:gd name="T21" fmla="*/ 66 h 71"/>
                <a:gd name="T22" fmla="*/ 101 w 153"/>
                <a:gd name="T23" fmla="*/ 68 h 71"/>
                <a:gd name="T24" fmla="*/ 112 w 153"/>
                <a:gd name="T25" fmla="*/ 71 h 71"/>
                <a:gd name="T26" fmla="*/ 122 w 153"/>
                <a:gd name="T27" fmla="*/ 71 h 71"/>
                <a:gd name="T28" fmla="*/ 132 w 153"/>
                <a:gd name="T29" fmla="*/ 71 h 71"/>
                <a:gd name="T30" fmla="*/ 143 w 153"/>
                <a:gd name="T31" fmla="*/ 69 h 71"/>
                <a:gd name="T32" fmla="*/ 153 w 153"/>
                <a:gd name="T3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3" h="71">
                  <a:moveTo>
                    <a:pt x="0" y="0"/>
                  </a:moveTo>
                  <a:lnTo>
                    <a:pt x="5" y="9"/>
                  </a:lnTo>
                  <a:lnTo>
                    <a:pt x="14" y="19"/>
                  </a:lnTo>
                  <a:lnTo>
                    <a:pt x="23" y="26"/>
                  </a:lnTo>
                  <a:lnTo>
                    <a:pt x="33" y="35"/>
                  </a:lnTo>
                  <a:lnTo>
                    <a:pt x="42" y="42"/>
                  </a:lnTo>
                  <a:lnTo>
                    <a:pt x="51" y="49"/>
                  </a:lnTo>
                  <a:lnTo>
                    <a:pt x="61" y="54"/>
                  </a:lnTo>
                  <a:lnTo>
                    <a:pt x="72" y="61"/>
                  </a:lnTo>
                  <a:lnTo>
                    <a:pt x="80" y="62"/>
                  </a:lnTo>
                  <a:lnTo>
                    <a:pt x="91" y="66"/>
                  </a:lnTo>
                  <a:lnTo>
                    <a:pt x="101" y="68"/>
                  </a:lnTo>
                  <a:lnTo>
                    <a:pt x="112" y="71"/>
                  </a:lnTo>
                  <a:lnTo>
                    <a:pt x="122" y="71"/>
                  </a:lnTo>
                  <a:lnTo>
                    <a:pt x="132" y="71"/>
                  </a:lnTo>
                  <a:lnTo>
                    <a:pt x="143" y="69"/>
                  </a:lnTo>
                  <a:lnTo>
                    <a:pt x="153" y="6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4" name="Freeform 176"/>
            <p:cNvSpPr>
              <a:spLocks/>
            </p:cNvSpPr>
            <p:nvPr/>
          </p:nvSpPr>
          <p:spPr bwMode="auto">
            <a:xfrm>
              <a:off x="1872" y="6192"/>
              <a:ext cx="40" cy="85"/>
            </a:xfrm>
            <a:custGeom>
              <a:avLst/>
              <a:gdLst>
                <a:gd name="T0" fmla="*/ 0 w 80"/>
                <a:gd name="T1" fmla="*/ 169 h 169"/>
                <a:gd name="T2" fmla="*/ 9 w 80"/>
                <a:gd name="T3" fmla="*/ 162 h 169"/>
                <a:gd name="T4" fmla="*/ 23 w 80"/>
                <a:gd name="T5" fmla="*/ 155 h 169"/>
                <a:gd name="T6" fmla="*/ 28 w 80"/>
                <a:gd name="T7" fmla="*/ 150 h 169"/>
                <a:gd name="T8" fmla="*/ 37 w 80"/>
                <a:gd name="T9" fmla="*/ 144 h 169"/>
                <a:gd name="T10" fmla="*/ 42 w 80"/>
                <a:gd name="T11" fmla="*/ 136 h 169"/>
                <a:gd name="T12" fmla="*/ 51 w 80"/>
                <a:gd name="T13" fmla="*/ 129 h 169"/>
                <a:gd name="T14" fmla="*/ 56 w 80"/>
                <a:gd name="T15" fmla="*/ 116 h 169"/>
                <a:gd name="T16" fmla="*/ 61 w 80"/>
                <a:gd name="T17" fmla="*/ 104 h 169"/>
                <a:gd name="T18" fmla="*/ 66 w 80"/>
                <a:gd name="T19" fmla="*/ 90 h 169"/>
                <a:gd name="T20" fmla="*/ 72 w 80"/>
                <a:gd name="T21" fmla="*/ 76 h 169"/>
                <a:gd name="T22" fmla="*/ 73 w 80"/>
                <a:gd name="T23" fmla="*/ 59 h 169"/>
                <a:gd name="T24" fmla="*/ 77 w 80"/>
                <a:gd name="T25" fmla="*/ 42 h 169"/>
                <a:gd name="T26" fmla="*/ 77 w 80"/>
                <a:gd name="T27" fmla="*/ 31 h 169"/>
                <a:gd name="T28" fmla="*/ 79 w 80"/>
                <a:gd name="T29" fmla="*/ 21 h 169"/>
                <a:gd name="T30" fmla="*/ 79 w 80"/>
                <a:gd name="T31" fmla="*/ 10 h 169"/>
                <a:gd name="T32" fmla="*/ 80 w 80"/>
                <a:gd name="T33"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69">
                  <a:moveTo>
                    <a:pt x="0" y="169"/>
                  </a:moveTo>
                  <a:lnTo>
                    <a:pt x="9" y="162"/>
                  </a:lnTo>
                  <a:lnTo>
                    <a:pt x="23" y="155"/>
                  </a:lnTo>
                  <a:lnTo>
                    <a:pt x="28" y="150"/>
                  </a:lnTo>
                  <a:lnTo>
                    <a:pt x="37" y="144"/>
                  </a:lnTo>
                  <a:lnTo>
                    <a:pt x="42" y="136"/>
                  </a:lnTo>
                  <a:lnTo>
                    <a:pt x="51" y="129"/>
                  </a:lnTo>
                  <a:lnTo>
                    <a:pt x="56" y="116"/>
                  </a:lnTo>
                  <a:lnTo>
                    <a:pt x="61" y="104"/>
                  </a:lnTo>
                  <a:lnTo>
                    <a:pt x="66" y="90"/>
                  </a:lnTo>
                  <a:lnTo>
                    <a:pt x="72" y="76"/>
                  </a:lnTo>
                  <a:lnTo>
                    <a:pt x="73" y="59"/>
                  </a:lnTo>
                  <a:lnTo>
                    <a:pt x="77" y="42"/>
                  </a:lnTo>
                  <a:lnTo>
                    <a:pt x="77" y="31"/>
                  </a:lnTo>
                  <a:lnTo>
                    <a:pt x="79" y="21"/>
                  </a:lnTo>
                  <a:lnTo>
                    <a:pt x="79" y="10"/>
                  </a:lnTo>
                  <a:lnTo>
                    <a:pt x="8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5" name="Freeform 177"/>
            <p:cNvSpPr>
              <a:spLocks/>
            </p:cNvSpPr>
            <p:nvPr/>
          </p:nvSpPr>
          <p:spPr bwMode="auto">
            <a:xfrm>
              <a:off x="1907" y="6052"/>
              <a:ext cx="5" cy="140"/>
            </a:xfrm>
            <a:custGeom>
              <a:avLst/>
              <a:gdLst>
                <a:gd name="T0" fmla="*/ 8 w 8"/>
                <a:gd name="T1" fmla="*/ 282 h 282"/>
                <a:gd name="T2" fmla="*/ 7 w 8"/>
                <a:gd name="T3" fmla="*/ 275 h 282"/>
                <a:gd name="T4" fmla="*/ 7 w 8"/>
                <a:gd name="T5" fmla="*/ 268 h 282"/>
                <a:gd name="T6" fmla="*/ 7 w 8"/>
                <a:gd name="T7" fmla="*/ 258 h 282"/>
                <a:gd name="T8" fmla="*/ 7 w 8"/>
                <a:gd name="T9" fmla="*/ 249 h 282"/>
                <a:gd name="T10" fmla="*/ 5 w 8"/>
                <a:gd name="T11" fmla="*/ 235 h 282"/>
                <a:gd name="T12" fmla="*/ 5 w 8"/>
                <a:gd name="T13" fmla="*/ 221 h 282"/>
                <a:gd name="T14" fmla="*/ 5 w 8"/>
                <a:gd name="T15" fmla="*/ 205 h 282"/>
                <a:gd name="T16" fmla="*/ 5 w 8"/>
                <a:gd name="T17" fmla="*/ 190 h 282"/>
                <a:gd name="T18" fmla="*/ 3 w 8"/>
                <a:gd name="T19" fmla="*/ 179 h 282"/>
                <a:gd name="T20" fmla="*/ 3 w 8"/>
                <a:gd name="T21" fmla="*/ 169 h 282"/>
                <a:gd name="T22" fmla="*/ 3 w 8"/>
                <a:gd name="T23" fmla="*/ 159 h 282"/>
                <a:gd name="T24" fmla="*/ 3 w 8"/>
                <a:gd name="T25" fmla="*/ 150 h 282"/>
                <a:gd name="T26" fmla="*/ 1 w 8"/>
                <a:gd name="T27" fmla="*/ 138 h 282"/>
                <a:gd name="T28" fmla="*/ 1 w 8"/>
                <a:gd name="T29" fmla="*/ 127 h 282"/>
                <a:gd name="T30" fmla="*/ 1 w 8"/>
                <a:gd name="T31" fmla="*/ 117 h 282"/>
                <a:gd name="T32" fmla="*/ 1 w 8"/>
                <a:gd name="T33" fmla="*/ 106 h 282"/>
                <a:gd name="T34" fmla="*/ 0 w 8"/>
                <a:gd name="T35" fmla="*/ 92 h 282"/>
                <a:gd name="T36" fmla="*/ 0 w 8"/>
                <a:gd name="T37" fmla="*/ 80 h 282"/>
                <a:gd name="T38" fmla="*/ 0 w 8"/>
                <a:gd name="T39" fmla="*/ 68 h 282"/>
                <a:gd name="T40" fmla="*/ 0 w 8"/>
                <a:gd name="T41" fmla="*/ 56 h 282"/>
                <a:gd name="T42" fmla="*/ 0 w 8"/>
                <a:gd name="T43" fmla="*/ 40 h 282"/>
                <a:gd name="T44" fmla="*/ 0 w 8"/>
                <a:gd name="T45" fmla="*/ 28 h 282"/>
                <a:gd name="T46" fmla="*/ 0 w 8"/>
                <a:gd name="T47" fmla="*/ 12 h 282"/>
                <a:gd name="T48" fmla="*/ 0 w 8"/>
                <a:gd name="T4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82">
                  <a:moveTo>
                    <a:pt x="8" y="282"/>
                  </a:moveTo>
                  <a:lnTo>
                    <a:pt x="7" y="275"/>
                  </a:lnTo>
                  <a:lnTo>
                    <a:pt x="7" y="268"/>
                  </a:lnTo>
                  <a:lnTo>
                    <a:pt x="7" y="258"/>
                  </a:lnTo>
                  <a:lnTo>
                    <a:pt x="7" y="249"/>
                  </a:lnTo>
                  <a:lnTo>
                    <a:pt x="5" y="235"/>
                  </a:lnTo>
                  <a:lnTo>
                    <a:pt x="5" y="221"/>
                  </a:lnTo>
                  <a:lnTo>
                    <a:pt x="5" y="205"/>
                  </a:lnTo>
                  <a:lnTo>
                    <a:pt x="5" y="190"/>
                  </a:lnTo>
                  <a:lnTo>
                    <a:pt x="3" y="179"/>
                  </a:lnTo>
                  <a:lnTo>
                    <a:pt x="3" y="169"/>
                  </a:lnTo>
                  <a:lnTo>
                    <a:pt x="3" y="159"/>
                  </a:lnTo>
                  <a:lnTo>
                    <a:pt x="3" y="150"/>
                  </a:lnTo>
                  <a:lnTo>
                    <a:pt x="1" y="138"/>
                  </a:lnTo>
                  <a:lnTo>
                    <a:pt x="1" y="127"/>
                  </a:lnTo>
                  <a:lnTo>
                    <a:pt x="1" y="117"/>
                  </a:lnTo>
                  <a:lnTo>
                    <a:pt x="1" y="106"/>
                  </a:lnTo>
                  <a:lnTo>
                    <a:pt x="0" y="92"/>
                  </a:lnTo>
                  <a:lnTo>
                    <a:pt x="0" y="80"/>
                  </a:lnTo>
                  <a:lnTo>
                    <a:pt x="0" y="68"/>
                  </a:lnTo>
                  <a:lnTo>
                    <a:pt x="0" y="56"/>
                  </a:lnTo>
                  <a:lnTo>
                    <a:pt x="0" y="40"/>
                  </a:lnTo>
                  <a:lnTo>
                    <a:pt x="0" y="28"/>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6" name="Freeform 178"/>
            <p:cNvSpPr>
              <a:spLocks/>
            </p:cNvSpPr>
            <p:nvPr/>
          </p:nvSpPr>
          <p:spPr bwMode="auto">
            <a:xfrm>
              <a:off x="1907" y="6035"/>
              <a:ext cx="9" cy="17"/>
            </a:xfrm>
            <a:custGeom>
              <a:avLst/>
              <a:gdLst>
                <a:gd name="T0" fmla="*/ 0 w 17"/>
                <a:gd name="T1" fmla="*/ 33 h 33"/>
                <a:gd name="T2" fmla="*/ 5 w 17"/>
                <a:gd name="T3" fmla="*/ 25 h 33"/>
                <a:gd name="T4" fmla="*/ 10 w 17"/>
                <a:gd name="T5" fmla="*/ 18 h 33"/>
                <a:gd name="T6" fmla="*/ 13 w 17"/>
                <a:gd name="T7" fmla="*/ 9 h 33"/>
                <a:gd name="T8" fmla="*/ 17 w 17"/>
                <a:gd name="T9" fmla="*/ 0 h 33"/>
              </a:gdLst>
              <a:ahLst/>
              <a:cxnLst>
                <a:cxn ang="0">
                  <a:pos x="T0" y="T1"/>
                </a:cxn>
                <a:cxn ang="0">
                  <a:pos x="T2" y="T3"/>
                </a:cxn>
                <a:cxn ang="0">
                  <a:pos x="T4" y="T5"/>
                </a:cxn>
                <a:cxn ang="0">
                  <a:pos x="T6" y="T7"/>
                </a:cxn>
                <a:cxn ang="0">
                  <a:pos x="T8" y="T9"/>
                </a:cxn>
              </a:cxnLst>
              <a:rect l="0" t="0" r="r" b="b"/>
              <a:pathLst>
                <a:path w="17" h="33">
                  <a:moveTo>
                    <a:pt x="0" y="33"/>
                  </a:moveTo>
                  <a:lnTo>
                    <a:pt x="5" y="25"/>
                  </a:lnTo>
                  <a:lnTo>
                    <a:pt x="10" y="18"/>
                  </a:lnTo>
                  <a:lnTo>
                    <a:pt x="13" y="9"/>
                  </a:lnTo>
                  <a:lnTo>
                    <a:pt x="1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7" name="Freeform 179"/>
            <p:cNvSpPr>
              <a:spLocks/>
            </p:cNvSpPr>
            <p:nvPr/>
          </p:nvSpPr>
          <p:spPr bwMode="auto">
            <a:xfrm>
              <a:off x="1907" y="6035"/>
              <a:ext cx="9" cy="9"/>
            </a:xfrm>
            <a:custGeom>
              <a:avLst/>
              <a:gdLst>
                <a:gd name="T0" fmla="*/ 17 w 17"/>
                <a:gd name="T1" fmla="*/ 0 h 18"/>
                <a:gd name="T2" fmla="*/ 10 w 17"/>
                <a:gd name="T3" fmla="*/ 11 h 18"/>
                <a:gd name="T4" fmla="*/ 0 w 17"/>
                <a:gd name="T5" fmla="*/ 18 h 18"/>
              </a:gdLst>
              <a:ahLst/>
              <a:cxnLst>
                <a:cxn ang="0">
                  <a:pos x="T0" y="T1"/>
                </a:cxn>
                <a:cxn ang="0">
                  <a:pos x="T2" y="T3"/>
                </a:cxn>
                <a:cxn ang="0">
                  <a:pos x="T4" y="T5"/>
                </a:cxn>
              </a:cxnLst>
              <a:rect l="0" t="0" r="r" b="b"/>
              <a:pathLst>
                <a:path w="17" h="18">
                  <a:moveTo>
                    <a:pt x="17" y="0"/>
                  </a:moveTo>
                  <a:lnTo>
                    <a:pt x="10" y="11"/>
                  </a:lnTo>
                  <a:lnTo>
                    <a:pt x="0" y="1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8" name="Freeform 180"/>
            <p:cNvSpPr>
              <a:spLocks/>
            </p:cNvSpPr>
            <p:nvPr/>
          </p:nvSpPr>
          <p:spPr bwMode="auto">
            <a:xfrm>
              <a:off x="1836" y="3946"/>
              <a:ext cx="71" cy="2098"/>
            </a:xfrm>
            <a:custGeom>
              <a:avLst/>
              <a:gdLst>
                <a:gd name="T0" fmla="*/ 139 w 143"/>
                <a:gd name="T1" fmla="*/ 4147 h 4196"/>
                <a:gd name="T2" fmla="*/ 136 w 143"/>
                <a:gd name="T3" fmla="*/ 4046 h 4196"/>
                <a:gd name="T4" fmla="*/ 130 w 143"/>
                <a:gd name="T5" fmla="*/ 3937 h 4196"/>
                <a:gd name="T6" fmla="*/ 127 w 143"/>
                <a:gd name="T7" fmla="*/ 3817 h 4196"/>
                <a:gd name="T8" fmla="*/ 123 w 143"/>
                <a:gd name="T9" fmla="*/ 3688 h 4196"/>
                <a:gd name="T10" fmla="*/ 118 w 143"/>
                <a:gd name="T11" fmla="*/ 3552 h 4196"/>
                <a:gd name="T12" fmla="*/ 113 w 143"/>
                <a:gd name="T13" fmla="*/ 3410 h 4196"/>
                <a:gd name="T14" fmla="*/ 110 w 143"/>
                <a:gd name="T15" fmla="*/ 3262 h 4196"/>
                <a:gd name="T16" fmla="*/ 104 w 143"/>
                <a:gd name="T17" fmla="*/ 3109 h 4196"/>
                <a:gd name="T18" fmla="*/ 97 w 143"/>
                <a:gd name="T19" fmla="*/ 2949 h 4196"/>
                <a:gd name="T20" fmla="*/ 92 w 143"/>
                <a:gd name="T21" fmla="*/ 2787 h 4196"/>
                <a:gd name="T22" fmla="*/ 87 w 143"/>
                <a:gd name="T23" fmla="*/ 2624 h 4196"/>
                <a:gd name="T24" fmla="*/ 82 w 143"/>
                <a:gd name="T25" fmla="*/ 2457 h 4196"/>
                <a:gd name="T26" fmla="*/ 75 w 143"/>
                <a:gd name="T27" fmla="*/ 2290 h 4196"/>
                <a:gd name="T28" fmla="*/ 70 w 143"/>
                <a:gd name="T29" fmla="*/ 2121 h 4196"/>
                <a:gd name="T30" fmla="*/ 64 w 143"/>
                <a:gd name="T31" fmla="*/ 1954 h 4196"/>
                <a:gd name="T32" fmla="*/ 57 w 143"/>
                <a:gd name="T33" fmla="*/ 1789 h 4196"/>
                <a:gd name="T34" fmla="*/ 52 w 143"/>
                <a:gd name="T35" fmla="*/ 1622 h 4196"/>
                <a:gd name="T36" fmla="*/ 47 w 143"/>
                <a:gd name="T37" fmla="*/ 1462 h 4196"/>
                <a:gd name="T38" fmla="*/ 42 w 143"/>
                <a:gd name="T39" fmla="*/ 1304 h 4196"/>
                <a:gd name="T40" fmla="*/ 36 w 143"/>
                <a:gd name="T41" fmla="*/ 1151 h 4196"/>
                <a:gd name="T42" fmla="*/ 31 w 143"/>
                <a:gd name="T43" fmla="*/ 1005 h 4196"/>
                <a:gd name="T44" fmla="*/ 26 w 143"/>
                <a:gd name="T45" fmla="*/ 864 h 4196"/>
                <a:gd name="T46" fmla="*/ 21 w 143"/>
                <a:gd name="T47" fmla="*/ 732 h 4196"/>
                <a:gd name="T48" fmla="*/ 17 w 143"/>
                <a:gd name="T49" fmla="*/ 607 h 4196"/>
                <a:gd name="T50" fmla="*/ 14 w 143"/>
                <a:gd name="T51" fmla="*/ 488 h 4196"/>
                <a:gd name="T52" fmla="*/ 10 w 143"/>
                <a:gd name="T53" fmla="*/ 380 h 4196"/>
                <a:gd name="T54" fmla="*/ 7 w 143"/>
                <a:gd name="T55" fmla="*/ 285 h 4196"/>
                <a:gd name="T56" fmla="*/ 5 w 143"/>
                <a:gd name="T57" fmla="*/ 198 h 4196"/>
                <a:gd name="T58" fmla="*/ 2 w 143"/>
                <a:gd name="T59" fmla="*/ 123 h 4196"/>
                <a:gd name="T60" fmla="*/ 0 w 143"/>
                <a:gd name="T61" fmla="*/ 62 h 4196"/>
                <a:gd name="T62" fmla="*/ 0 w 143"/>
                <a:gd name="T63" fmla="*/ 15 h 4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4196">
                  <a:moveTo>
                    <a:pt x="143" y="4196"/>
                  </a:moveTo>
                  <a:lnTo>
                    <a:pt x="139" y="4147"/>
                  </a:lnTo>
                  <a:lnTo>
                    <a:pt x="137" y="4098"/>
                  </a:lnTo>
                  <a:lnTo>
                    <a:pt x="136" y="4046"/>
                  </a:lnTo>
                  <a:lnTo>
                    <a:pt x="134" y="3994"/>
                  </a:lnTo>
                  <a:lnTo>
                    <a:pt x="130" y="3937"/>
                  </a:lnTo>
                  <a:lnTo>
                    <a:pt x="130" y="3879"/>
                  </a:lnTo>
                  <a:lnTo>
                    <a:pt x="127" y="3817"/>
                  </a:lnTo>
                  <a:lnTo>
                    <a:pt x="127" y="3756"/>
                  </a:lnTo>
                  <a:lnTo>
                    <a:pt x="123" y="3688"/>
                  </a:lnTo>
                  <a:lnTo>
                    <a:pt x="122" y="3622"/>
                  </a:lnTo>
                  <a:lnTo>
                    <a:pt x="118" y="3552"/>
                  </a:lnTo>
                  <a:lnTo>
                    <a:pt x="116" y="3483"/>
                  </a:lnTo>
                  <a:lnTo>
                    <a:pt x="113" y="3410"/>
                  </a:lnTo>
                  <a:lnTo>
                    <a:pt x="111" y="3337"/>
                  </a:lnTo>
                  <a:lnTo>
                    <a:pt x="110" y="3262"/>
                  </a:lnTo>
                  <a:lnTo>
                    <a:pt x="108" y="3187"/>
                  </a:lnTo>
                  <a:lnTo>
                    <a:pt x="104" y="3109"/>
                  </a:lnTo>
                  <a:lnTo>
                    <a:pt x="101" y="3031"/>
                  </a:lnTo>
                  <a:lnTo>
                    <a:pt x="97" y="2949"/>
                  </a:lnTo>
                  <a:lnTo>
                    <a:pt x="96" y="2869"/>
                  </a:lnTo>
                  <a:lnTo>
                    <a:pt x="92" y="2787"/>
                  </a:lnTo>
                  <a:lnTo>
                    <a:pt x="90" y="2705"/>
                  </a:lnTo>
                  <a:lnTo>
                    <a:pt x="87" y="2624"/>
                  </a:lnTo>
                  <a:lnTo>
                    <a:pt x="85" y="2542"/>
                  </a:lnTo>
                  <a:lnTo>
                    <a:pt x="82" y="2457"/>
                  </a:lnTo>
                  <a:lnTo>
                    <a:pt x="78" y="2373"/>
                  </a:lnTo>
                  <a:lnTo>
                    <a:pt x="75" y="2290"/>
                  </a:lnTo>
                  <a:lnTo>
                    <a:pt x="73" y="2206"/>
                  </a:lnTo>
                  <a:lnTo>
                    <a:pt x="70" y="2121"/>
                  </a:lnTo>
                  <a:lnTo>
                    <a:pt x="68" y="2038"/>
                  </a:lnTo>
                  <a:lnTo>
                    <a:pt x="64" y="1954"/>
                  </a:lnTo>
                  <a:lnTo>
                    <a:pt x="63" y="1872"/>
                  </a:lnTo>
                  <a:lnTo>
                    <a:pt x="57" y="1789"/>
                  </a:lnTo>
                  <a:lnTo>
                    <a:pt x="56" y="1706"/>
                  </a:lnTo>
                  <a:lnTo>
                    <a:pt x="52" y="1622"/>
                  </a:lnTo>
                  <a:lnTo>
                    <a:pt x="50" y="1542"/>
                  </a:lnTo>
                  <a:lnTo>
                    <a:pt x="47" y="1462"/>
                  </a:lnTo>
                  <a:lnTo>
                    <a:pt x="45" y="1382"/>
                  </a:lnTo>
                  <a:lnTo>
                    <a:pt x="42" y="1304"/>
                  </a:lnTo>
                  <a:lnTo>
                    <a:pt x="40" y="1229"/>
                  </a:lnTo>
                  <a:lnTo>
                    <a:pt x="36" y="1151"/>
                  </a:lnTo>
                  <a:lnTo>
                    <a:pt x="35" y="1078"/>
                  </a:lnTo>
                  <a:lnTo>
                    <a:pt x="31" y="1005"/>
                  </a:lnTo>
                  <a:lnTo>
                    <a:pt x="30" y="935"/>
                  </a:lnTo>
                  <a:lnTo>
                    <a:pt x="26" y="864"/>
                  </a:lnTo>
                  <a:lnTo>
                    <a:pt x="24" y="798"/>
                  </a:lnTo>
                  <a:lnTo>
                    <a:pt x="21" y="732"/>
                  </a:lnTo>
                  <a:lnTo>
                    <a:pt x="21" y="669"/>
                  </a:lnTo>
                  <a:lnTo>
                    <a:pt x="17" y="607"/>
                  </a:lnTo>
                  <a:lnTo>
                    <a:pt x="16" y="547"/>
                  </a:lnTo>
                  <a:lnTo>
                    <a:pt x="14" y="488"/>
                  </a:lnTo>
                  <a:lnTo>
                    <a:pt x="12" y="434"/>
                  </a:lnTo>
                  <a:lnTo>
                    <a:pt x="10" y="380"/>
                  </a:lnTo>
                  <a:lnTo>
                    <a:pt x="9" y="332"/>
                  </a:lnTo>
                  <a:lnTo>
                    <a:pt x="7" y="285"/>
                  </a:lnTo>
                  <a:lnTo>
                    <a:pt x="7" y="241"/>
                  </a:lnTo>
                  <a:lnTo>
                    <a:pt x="5" y="198"/>
                  </a:lnTo>
                  <a:lnTo>
                    <a:pt x="3" y="160"/>
                  </a:lnTo>
                  <a:lnTo>
                    <a:pt x="2" y="123"/>
                  </a:lnTo>
                  <a:lnTo>
                    <a:pt x="2" y="94"/>
                  </a:lnTo>
                  <a:lnTo>
                    <a:pt x="0" y="62"/>
                  </a:lnTo>
                  <a:lnTo>
                    <a:pt x="0" y="38"/>
                  </a:lnTo>
                  <a:lnTo>
                    <a:pt x="0" y="1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89" name="Freeform 181"/>
            <p:cNvSpPr>
              <a:spLocks/>
            </p:cNvSpPr>
            <p:nvPr/>
          </p:nvSpPr>
          <p:spPr bwMode="auto">
            <a:xfrm>
              <a:off x="1836" y="3875"/>
              <a:ext cx="46" cy="71"/>
            </a:xfrm>
            <a:custGeom>
              <a:avLst/>
              <a:gdLst>
                <a:gd name="T0" fmla="*/ 0 w 92"/>
                <a:gd name="T1" fmla="*/ 143 h 143"/>
                <a:gd name="T2" fmla="*/ 9 w 92"/>
                <a:gd name="T3" fmla="*/ 131 h 143"/>
                <a:gd name="T4" fmla="*/ 17 w 92"/>
                <a:gd name="T5" fmla="*/ 118 h 143"/>
                <a:gd name="T6" fmla="*/ 26 w 92"/>
                <a:gd name="T7" fmla="*/ 108 h 143"/>
                <a:gd name="T8" fmla="*/ 35 w 92"/>
                <a:gd name="T9" fmla="*/ 97 h 143"/>
                <a:gd name="T10" fmla="*/ 42 w 92"/>
                <a:gd name="T11" fmla="*/ 85 h 143"/>
                <a:gd name="T12" fmla="*/ 49 w 92"/>
                <a:gd name="T13" fmla="*/ 75 h 143"/>
                <a:gd name="T14" fmla="*/ 56 w 92"/>
                <a:gd name="T15" fmla="*/ 64 h 143"/>
                <a:gd name="T16" fmla="*/ 63 w 92"/>
                <a:gd name="T17" fmla="*/ 54 h 143"/>
                <a:gd name="T18" fmla="*/ 66 w 92"/>
                <a:gd name="T19" fmla="*/ 44 h 143"/>
                <a:gd name="T20" fmla="*/ 71 w 92"/>
                <a:gd name="T21" fmla="*/ 33 h 143"/>
                <a:gd name="T22" fmla="*/ 76 w 92"/>
                <a:gd name="T23" fmla="*/ 24 h 143"/>
                <a:gd name="T24" fmla="*/ 82 w 92"/>
                <a:gd name="T25" fmla="*/ 19 h 143"/>
                <a:gd name="T26" fmla="*/ 87 w 92"/>
                <a:gd name="T27" fmla="*/ 7 h 143"/>
                <a:gd name="T28" fmla="*/ 92 w 92"/>
                <a:gd name="T29"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43">
                  <a:moveTo>
                    <a:pt x="0" y="143"/>
                  </a:moveTo>
                  <a:lnTo>
                    <a:pt x="9" y="131"/>
                  </a:lnTo>
                  <a:lnTo>
                    <a:pt x="17" y="118"/>
                  </a:lnTo>
                  <a:lnTo>
                    <a:pt x="26" y="108"/>
                  </a:lnTo>
                  <a:lnTo>
                    <a:pt x="35" y="97"/>
                  </a:lnTo>
                  <a:lnTo>
                    <a:pt x="42" y="85"/>
                  </a:lnTo>
                  <a:lnTo>
                    <a:pt x="49" y="75"/>
                  </a:lnTo>
                  <a:lnTo>
                    <a:pt x="56" y="64"/>
                  </a:lnTo>
                  <a:lnTo>
                    <a:pt x="63" y="54"/>
                  </a:lnTo>
                  <a:lnTo>
                    <a:pt x="66" y="44"/>
                  </a:lnTo>
                  <a:lnTo>
                    <a:pt x="71" y="33"/>
                  </a:lnTo>
                  <a:lnTo>
                    <a:pt x="76" y="24"/>
                  </a:lnTo>
                  <a:lnTo>
                    <a:pt x="82" y="19"/>
                  </a:lnTo>
                  <a:lnTo>
                    <a:pt x="87" y="7"/>
                  </a:lnTo>
                  <a:lnTo>
                    <a:pt x="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0" name="Freeform 182"/>
            <p:cNvSpPr>
              <a:spLocks/>
            </p:cNvSpPr>
            <p:nvPr/>
          </p:nvSpPr>
          <p:spPr bwMode="auto">
            <a:xfrm>
              <a:off x="1882" y="3849"/>
              <a:ext cx="172" cy="26"/>
            </a:xfrm>
            <a:custGeom>
              <a:avLst/>
              <a:gdLst>
                <a:gd name="T0" fmla="*/ 0 w 344"/>
                <a:gd name="T1" fmla="*/ 50 h 50"/>
                <a:gd name="T2" fmla="*/ 11 w 344"/>
                <a:gd name="T3" fmla="*/ 48 h 50"/>
                <a:gd name="T4" fmla="*/ 21 w 344"/>
                <a:gd name="T5" fmla="*/ 47 h 50"/>
                <a:gd name="T6" fmla="*/ 31 w 344"/>
                <a:gd name="T7" fmla="*/ 45 h 50"/>
                <a:gd name="T8" fmla="*/ 42 w 344"/>
                <a:gd name="T9" fmla="*/ 43 h 50"/>
                <a:gd name="T10" fmla="*/ 52 w 344"/>
                <a:gd name="T11" fmla="*/ 41 h 50"/>
                <a:gd name="T12" fmla="*/ 64 w 344"/>
                <a:gd name="T13" fmla="*/ 40 h 50"/>
                <a:gd name="T14" fmla="*/ 77 w 344"/>
                <a:gd name="T15" fmla="*/ 38 h 50"/>
                <a:gd name="T16" fmla="*/ 89 w 344"/>
                <a:gd name="T17" fmla="*/ 38 h 50"/>
                <a:gd name="T18" fmla="*/ 99 w 344"/>
                <a:gd name="T19" fmla="*/ 36 h 50"/>
                <a:gd name="T20" fmla="*/ 111 w 344"/>
                <a:gd name="T21" fmla="*/ 34 h 50"/>
                <a:gd name="T22" fmla="*/ 124 w 344"/>
                <a:gd name="T23" fmla="*/ 33 h 50"/>
                <a:gd name="T24" fmla="*/ 136 w 344"/>
                <a:gd name="T25" fmla="*/ 33 h 50"/>
                <a:gd name="T26" fmla="*/ 146 w 344"/>
                <a:gd name="T27" fmla="*/ 31 h 50"/>
                <a:gd name="T28" fmla="*/ 160 w 344"/>
                <a:gd name="T29" fmla="*/ 29 h 50"/>
                <a:gd name="T30" fmla="*/ 171 w 344"/>
                <a:gd name="T31" fmla="*/ 27 h 50"/>
                <a:gd name="T32" fmla="*/ 184 w 344"/>
                <a:gd name="T33" fmla="*/ 27 h 50"/>
                <a:gd name="T34" fmla="*/ 195 w 344"/>
                <a:gd name="T35" fmla="*/ 24 h 50"/>
                <a:gd name="T36" fmla="*/ 207 w 344"/>
                <a:gd name="T37" fmla="*/ 24 h 50"/>
                <a:gd name="T38" fmla="*/ 218 w 344"/>
                <a:gd name="T39" fmla="*/ 21 h 50"/>
                <a:gd name="T40" fmla="*/ 230 w 344"/>
                <a:gd name="T41" fmla="*/ 21 h 50"/>
                <a:gd name="T42" fmla="*/ 240 w 344"/>
                <a:gd name="T43" fmla="*/ 17 h 50"/>
                <a:gd name="T44" fmla="*/ 251 w 344"/>
                <a:gd name="T45" fmla="*/ 17 h 50"/>
                <a:gd name="T46" fmla="*/ 261 w 344"/>
                <a:gd name="T47" fmla="*/ 14 h 50"/>
                <a:gd name="T48" fmla="*/ 271 w 344"/>
                <a:gd name="T49" fmla="*/ 14 h 50"/>
                <a:gd name="T50" fmla="*/ 280 w 344"/>
                <a:gd name="T51" fmla="*/ 10 h 50"/>
                <a:gd name="T52" fmla="*/ 291 w 344"/>
                <a:gd name="T53" fmla="*/ 10 h 50"/>
                <a:gd name="T54" fmla="*/ 299 w 344"/>
                <a:gd name="T55" fmla="*/ 7 h 50"/>
                <a:gd name="T56" fmla="*/ 310 w 344"/>
                <a:gd name="T57" fmla="*/ 7 h 50"/>
                <a:gd name="T58" fmla="*/ 327 w 344"/>
                <a:gd name="T59" fmla="*/ 3 h 50"/>
                <a:gd name="T60" fmla="*/ 344 w 344"/>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50">
                  <a:moveTo>
                    <a:pt x="0" y="50"/>
                  </a:moveTo>
                  <a:lnTo>
                    <a:pt x="11" y="48"/>
                  </a:lnTo>
                  <a:lnTo>
                    <a:pt x="21" y="47"/>
                  </a:lnTo>
                  <a:lnTo>
                    <a:pt x="31" y="45"/>
                  </a:lnTo>
                  <a:lnTo>
                    <a:pt x="42" y="43"/>
                  </a:lnTo>
                  <a:lnTo>
                    <a:pt x="52" y="41"/>
                  </a:lnTo>
                  <a:lnTo>
                    <a:pt x="64" y="40"/>
                  </a:lnTo>
                  <a:lnTo>
                    <a:pt x="77" y="38"/>
                  </a:lnTo>
                  <a:lnTo>
                    <a:pt x="89" y="38"/>
                  </a:lnTo>
                  <a:lnTo>
                    <a:pt x="99" y="36"/>
                  </a:lnTo>
                  <a:lnTo>
                    <a:pt x="111" y="34"/>
                  </a:lnTo>
                  <a:lnTo>
                    <a:pt x="124" y="33"/>
                  </a:lnTo>
                  <a:lnTo>
                    <a:pt x="136" y="33"/>
                  </a:lnTo>
                  <a:lnTo>
                    <a:pt x="146" y="31"/>
                  </a:lnTo>
                  <a:lnTo>
                    <a:pt x="160" y="29"/>
                  </a:lnTo>
                  <a:lnTo>
                    <a:pt x="171" y="27"/>
                  </a:lnTo>
                  <a:lnTo>
                    <a:pt x="184" y="27"/>
                  </a:lnTo>
                  <a:lnTo>
                    <a:pt x="195" y="24"/>
                  </a:lnTo>
                  <a:lnTo>
                    <a:pt x="207" y="24"/>
                  </a:lnTo>
                  <a:lnTo>
                    <a:pt x="218" y="21"/>
                  </a:lnTo>
                  <a:lnTo>
                    <a:pt x="230" y="21"/>
                  </a:lnTo>
                  <a:lnTo>
                    <a:pt x="240" y="17"/>
                  </a:lnTo>
                  <a:lnTo>
                    <a:pt x="251" y="17"/>
                  </a:lnTo>
                  <a:lnTo>
                    <a:pt x="261" y="14"/>
                  </a:lnTo>
                  <a:lnTo>
                    <a:pt x="271" y="14"/>
                  </a:lnTo>
                  <a:lnTo>
                    <a:pt x="280" y="10"/>
                  </a:lnTo>
                  <a:lnTo>
                    <a:pt x="291" y="10"/>
                  </a:lnTo>
                  <a:lnTo>
                    <a:pt x="299" y="7"/>
                  </a:lnTo>
                  <a:lnTo>
                    <a:pt x="310" y="7"/>
                  </a:lnTo>
                  <a:lnTo>
                    <a:pt x="327" y="3"/>
                  </a:lnTo>
                  <a:lnTo>
                    <a:pt x="34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1" name="Freeform 183"/>
            <p:cNvSpPr>
              <a:spLocks/>
            </p:cNvSpPr>
            <p:nvPr/>
          </p:nvSpPr>
          <p:spPr bwMode="auto">
            <a:xfrm>
              <a:off x="2054" y="3849"/>
              <a:ext cx="105" cy="56"/>
            </a:xfrm>
            <a:custGeom>
              <a:avLst/>
              <a:gdLst>
                <a:gd name="T0" fmla="*/ 0 w 209"/>
                <a:gd name="T1" fmla="*/ 0 h 111"/>
                <a:gd name="T2" fmla="*/ 6 w 209"/>
                <a:gd name="T3" fmla="*/ 5 h 111"/>
                <a:gd name="T4" fmla="*/ 13 w 209"/>
                <a:gd name="T5" fmla="*/ 12 h 111"/>
                <a:gd name="T6" fmla="*/ 21 w 209"/>
                <a:gd name="T7" fmla="*/ 19 h 111"/>
                <a:gd name="T8" fmla="*/ 32 w 209"/>
                <a:gd name="T9" fmla="*/ 27 h 111"/>
                <a:gd name="T10" fmla="*/ 42 w 209"/>
                <a:gd name="T11" fmla="*/ 36 h 111"/>
                <a:gd name="T12" fmla="*/ 53 w 209"/>
                <a:gd name="T13" fmla="*/ 47 h 111"/>
                <a:gd name="T14" fmla="*/ 65 w 209"/>
                <a:gd name="T15" fmla="*/ 55 h 111"/>
                <a:gd name="T16" fmla="*/ 80 w 209"/>
                <a:gd name="T17" fmla="*/ 66 h 111"/>
                <a:gd name="T18" fmla="*/ 94 w 209"/>
                <a:gd name="T19" fmla="*/ 73 h 111"/>
                <a:gd name="T20" fmla="*/ 110 w 209"/>
                <a:gd name="T21" fmla="*/ 81 h 111"/>
                <a:gd name="T22" fmla="*/ 126 w 209"/>
                <a:gd name="T23" fmla="*/ 88 h 111"/>
                <a:gd name="T24" fmla="*/ 141 w 209"/>
                <a:gd name="T25" fmla="*/ 97 h 111"/>
                <a:gd name="T26" fmla="*/ 157 w 209"/>
                <a:gd name="T27" fmla="*/ 101 h 111"/>
                <a:gd name="T28" fmla="*/ 174 w 209"/>
                <a:gd name="T29" fmla="*/ 106 h 111"/>
                <a:gd name="T30" fmla="*/ 192 w 209"/>
                <a:gd name="T31" fmla="*/ 109 h 111"/>
                <a:gd name="T32" fmla="*/ 209 w 209"/>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9" h="111">
                  <a:moveTo>
                    <a:pt x="0" y="0"/>
                  </a:moveTo>
                  <a:lnTo>
                    <a:pt x="6" y="5"/>
                  </a:lnTo>
                  <a:lnTo>
                    <a:pt x="13" y="12"/>
                  </a:lnTo>
                  <a:lnTo>
                    <a:pt x="21" y="19"/>
                  </a:lnTo>
                  <a:lnTo>
                    <a:pt x="32" y="27"/>
                  </a:lnTo>
                  <a:lnTo>
                    <a:pt x="42" y="36"/>
                  </a:lnTo>
                  <a:lnTo>
                    <a:pt x="53" y="47"/>
                  </a:lnTo>
                  <a:lnTo>
                    <a:pt x="65" y="55"/>
                  </a:lnTo>
                  <a:lnTo>
                    <a:pt x="80" y="66"/>
                  </a:lnTo>
                  <a:lnTo>
                    <a:pt x="94" y="73"/>
                  </a:lnTo>
                  <a:lnTo>
                    <a:pt x="110" y="81"/>
                  </a:lnTo>
                  <a:lnTo>
                    <a:pt x="126" y="88"/>
                  </a:lnTo>
                  <a:lnTo>
                    <a:pt x="141" y="97"/>
                  </a:lnTo>
                  <a:lnTo>
                    <a:pt x="157" y="101"/>
                  </a:lnTo>
                  <a:lnTo>
                    <a:pt x="174" y="106"/>
                  </a:lnTo>
                  <a:lnTo>
                    <a:pt x="192" y="109"/>
                  </a:lnTo>
                  <a:lnTo>
                    <a:pt x="209" y="1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2" name="Freeform 184"/>
            <p:cNvSpPr>
              <a:spLocks/>
            </p:cNvSpPr>
            <p:nvPr/>
          </p:nvSpPr>
          <p:spPr bwMode="auto">
            <a:xfrm>
              <a:off x="2158" y="3905"/>
              <a:ext cx="19" cy="132"/>
            </a:xfrm>
            <a:custGeom>
              <a:avLst/>
              <a:gdLst>
                <a:gd name="T0" fmla="*/ 2 w 39"/>
                <a:gd name="T1" fmla="*/ 0 h 264"/>
                <a:gd name="T2" fmla="*/ 0 w 39"/>
                <a:gd name="T3" fmla="*/ 16 h 264"/>
                <a:gd name="T4" fmla="*/ 0 w 39"/>
                <a:gd name="T5" fmla="*/ 33 h 264"/>
                <a:gd name="T6" fmla="*/ 0 w 39"/>
                <a:gd name="T7" fmla="*/ 50 h 264"/>
                <a:gd name="T8" fmla="*/ 2 w 39"/>
                <a:gd name="T9" fmla="*/ 68 h 264"/>
                <a:gd name="T10" fmla="*/ 2 w 39"/>
                <a:gd name="T11" fmla="*/ 83 h 264"/>
                <a:gd name="T12" fmla="*/ 2 w 39"/>
                <a:gd name="T13" fmla="*/ 101 h 264"/>
                <a:gd name="T14" fmla="*/ 4 w 39"/>
                <a:gd name="T15" fmla="*/ 118 h 264"/>
                <a:gd name="T16" fmla="*/ 7 w 39"/>
                <a:gd name="T17" fmla="*/ 136 h 264"/>
                <a:gd name="T18" fmla="*/ 7 w 39"/>
                <a:gd name="T19" fmla="*/ 151 h 264"/>
                <a:gd name="T20" fmla="*/ 11 w 39"/>
                <a:gd name="T21" fmla="*/ 167 h 264"/>
                <a:gd name="T22" fmla="*/ 13 w 39"/>
                <a:gd name="T23" fmla="*/ 183 h 264"/>
                <a:gd name="T24" fmla="*/ 18 w 39"/>
                <a:gd name="T25" fmla="*/ 200 h 264"/>
                <a:gd name="T26" fmla="*/ 21 w 39"/>
                <a:gd name="T27" fmla="*/ 216 h 264"/>
                <a:gd name="T28" fmla="*/ 27 w 39"/>
                <a:gd name="T29" fmla="*/ 231 h 264"/>
                <a:gd name="T30" fmla="*/ 32 w 39"/>
                <a:gd name="T31" fmla="*/ 247 h 264"/>
                <a:gd name="T32" fmla="*/ 39 w 39"/>
                <a:gd name="T3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4">
                  <a:moveTo>
                    <a:pt x="2" y="0"/>
                  </a:moveTo>
                  <a:lnTo>
                    <a:pt x="0" y="16"/>
                  </a:lnTo>
                  <a:lnTo>
                    <a:pt x="0" y="33"/>
                  </a:lnTo>
                  <a:lnTo>
                    <a:pt x="0" y="50"/>
                  </a:lnTo>
                  <a:lnTo>
                    <a:pt x="2" y="68"/>
                  </a:lnTo>
                  <a:lnTo>
                    <a:pt x="2" y="83"/>
                  </a:lnTo>
                  <a:lnTo>
                    <a:pt x="2" y="101"/>
                  </a:lnTo>
                  <a:lnTo>
                    <a:pt x="4" y="118"/>
                  </a:lnTo>
                  <a:lnTo>
                    <a:pt x="7" y="136"/>
                  </a:lnTo>
                  <a:lnTo>
                    <a:pt x="7" y="151"/>
                  </a:lnTo>
                  <a:lnTo>
                    <a:pt x="11" y="167"/>
                  </a:lnTo>
                  <a:lnTo>
                    <a:pt x="13" y="183"/>
                  </a:lnTo>
                  <a:lnTo>
                    <a:pt x="18" y="200"/>
                  </a:lnTo>
                  <a:lnTo>
                    <a:pt x="21" y="216"/>
                  </a:lnTo>
                  <a:lnTo>
                    <a:pt x="27" y="231"/>
                  </a:lnTo>
                  <a:lnTo>
                    <a:pt x="32" y="247"/>
                  </a:lnTo>
                  <a:lnTo>
                    <a:pt x="39" y="26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3" name="Freeform 185"/>
            <p:cNvSpPr>
              <a:spLocks/>
            </p:cNvSpPr>
            <p:nvPr/>
          </p:nvSpPr>
          <p:spPr bwMode="auto">
            <a:xfrm>
              <a:off x="2177" y="4037"/>
              <a:ext cx="155" cy="152"/>
            </a:xfrm>
            <a:custGeom>
              <a:avLst/>
              <a:gdLst>
                <a:gd name="T0" fmla="*/ 0 w 311"/>
                <a:gd name="T1" fmla="*/ 0 h 305"/>
                <a:gd name="T2" fmla="*/ 3 w 311"/>
                <a:gd name="T3" fmla="*/ 12 h 305"/>
                <a:gd name="T4" fmla="*/ 8 w 311"/>
                <a:gd name="T5" fmla="*/ 25 h 305"/>
                <a:gd name="T6" fmla="*/ 14 w 311"/>
                <a:gd name="T7" fmla="*/ 37 h 305"/>
                <a:gd name="T8" fmla="*/ 21 w 311"/>
                <a:gd name="T9" fmla="*/ 51 h 305"/>
                <a:gd name="T10" fmla="*/ 26 w 311"/>
                <a:gd name="T11" fmla="*/ 61 h 305"/>
                <a:gd name="T12" fmla="*/ 31 w 311"/>
                <a:gd name="T13" fmla="*/ 75 h 305"/>
                <a:gd name="T14" fmla="*/ 38 w 311"/>
                <a:gd name="T15" fmla="*/ 85 h 305"/>
                <a:gd name="T16" fmla="*/ 47 w 311"/>
                <a:gd name="T17" fmla="*/ 99 h 305"/>
                <a:gd name="T18" fmla="*/ 54 w 311"/>
                <a:gd name="T19" fmla="*/ 110 h 305"/>
                <a:gd name="T20" fmla="*/ 62 w 311"/>
                <a:gd name="T21" fmla="*/ 120 h 305"/>
                <a:gd name="T22" fmla="*/ 69 w 311"/>
                <a:gd name="T23" fmla="*/ 131 h 305"/>
                <a:gd name="T24" fmla="*/ 78 w 311"/>
                <a:gd name="T25" fmla="*/ 141 h 305"/>
                <a:gd name="T26" fmla="*/ 87 w 311"/>
                <a:gd name="T27" fmla="*/ 152 h 305"/>
                <a:gd name="T28" fmla="*/ 95 w 311"/>
                <a:gd name="T29" fmla="*/ 162 h 305"/>
                <a:gd name="T30" fmla="*/ 106 w 311"/>
                <a:gd name="T31" fmla="*/ 172 h 305"/>
                <a:gd name="T32" fmla="*/ 116 w 311"/>
                <a:gd name="T33" fmla="*/ 183 h 305"/>
                <a:gd name="T34" fmla="*/ 125 w 311"/>
                <a:gd name="T35" fmla="*/ 192 h 305"/>
                <a:gd name="T36" fmla="*/ 135 w 311"/>
                <a:gd name="T37" fmla="*/ 200 h 305"/>
                <a:gd name="T38" fmla="*/ 146 w 311"/>
                <a:gd name="T39" fmla="*/ 209 h 305"/>
                <a:gd name="T40" fmla="*/ 156 w 311"/>
                <a:gd name="T41" fmla="*/ 219 h 305"/>
                <a:gd name="T42" fmla="*/ 167 w 311"/>
                <a:gd name="T43" fmla="*/ 226 h 305"/>
                <a:gd name="T44" fmla="*/ 179 w 311"/>
                <a:gd name="T45" fmla="*/ 235 h 305"/>
                <a:gd name="T46" fmla="*/ 191 w 311"/>
                <a:gd name="T47" fmla="*/ 242 h 305"/>
                <a:gd name="T48" fmla="*/ 203 w 311"/>
                <a:gd name="T49" fmla="*/ 251 h 305"/>
                <a:gd name="T50" fmla="*/ 214 w 311"/>
                <a:gd name="T51" fmla="*/ 258 h 305"/>
                <a:gd name="T52" fmla="*/ 227 w 311"/>
                <a:gd name="T53" fmla="*/ 265 h 305"/>
                <a:gd name="T54" fmla="*/ 240 w 311"/>
                <a:gd name="T55" fmla="*/ 272 h 305"/>
                <a:gd name="T56" fmla="*/ 254 w 311"/>
                <a:gd name="T57" fmla="*/ 278 h 305"/>
                <a:gd name="T58" fmla="*/ 267 w 311"/>
                <a:gd name="T59" fmla="*/ 284 h 305"/>
                <a:gd name="T60" fmla="*/ 281 w 311"/>
                <a:gd name="T61" fmla="*/ 291 h 305"/>
                <a:gd name="T62" fmla="*/ 295 w 311"/>
                <a:gd name="T63" fmla="*/ 298 h 305"/>
                <a:gd name="T64" fmla="*/ 311 w 311"/>
                <a:gd name="T6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305">
                  <a:moveTo>
                    <a:pt x="0" y="0"/>
                  </a:moveTo>
                  <a:lnTo>
                    <a:pt x="3" y="12"/>
                  </a:lnTo>
                  <a:lnTo>
                    <a:pt x="8" y="25"/>
                  </a:lnTo>
                  <a:lnTo>
                    <a:pt x="14" y="37"/>
                  </a:lnTo>
                  <a:lnTo>
                    <a:pt x="21" y="51"/>
                  </a:lnTo>
                  <a:lnTo>
                    <a:pt x="26" y="61"/>
                  </a:lnTo>
                  <a:lnTo>
                    <a:pt x="31" y="75"/>
                  </a:lnTo>
                  <a:lnTo>
                    <a:pt x="38" y="85"/>
                  </a:lnTo>
                  <a:lnTo>
                    <a:pt x="47" y="99"/>
                  </a:lnTo>
                  <a:lnTo>
                    <a:pt x="54" y="110"/>
                  </a:lnTo>
                  <a:lnTo>
                    <a:pt x="62" y="120"/>
                  </a:lnTo>
                  <a:lnTo>
                    <a:pt x="69" y="131"/>
                  </a:lnTo>
                  <a:lnTo>
                    <a:pt x="78" y="141"/>
                  </a:lnTo>
                  <a:lnTo>
                    <a:pt x="87" y="152"/>
                  </a:lnTo>
                  <a:lnTo>
                    <a:pt x="95" y="162"/>
                  </a:lnTo>
                  <a:lnTo>
                    <a:pt x="106" y="172"/>
                  </a:lnTo>
                  <a:lnTo>
                    <a:pt x="116" y="183"/>
                  </a:lnTo>
                  <a:lnTo>
                    <a:pt x="125" y="192"/>
                  </a:lnTo>
                  <a:lnTo>
                    <a:pt x="135" y="200"/>
                  </a:lnTo>
                  <a:lnTo>
                    <a:pt x="146" y="209"/>
                  </a:lnTo>
                  <a:lnTo>
                    <a:pt x="156" y="219"/>
                  </a:lnTo>
                  <a:lnTo>
                    <a:pt x="167" y="226"/>
                  </a:lnTo>
                  <a:lnTo>
                    <a:pt x="179" y="235"/>
                  </a:lnTo>
                  <a:lnTo>
                    <a:pt x="191" y="242"/>
                  </a:lnTo>
                  <a:lnTo>
                    <a:pt x="203" y="251"/>
                  </a:lnTo>
                  <a:lnTo>
                    <a:pt x="214" y="258"/>
                  </a:lnTo>
                  <a:lnTo>
                    <a:pt x="227" y="265"/>
                  </a:lnTo>
                  <a:lnTo>
                    <a:pt x="240" y="272"/>
                  </a:lnTo>
                  <a:lnTo>
                    <a:pt x="254" y="278"/>
                  </a:lnTo>
                  <a:lnTo>
                    <a:pt x="267" y="284"/>
                  </a:lnTo>
                  <a:lnTo>
                    <a:pt x="281" y="291"/>
                  </a:lnTo>
                  <a:lnTo>
                    <a:pt x="295" y="298"/>
                  </a:lnTo>
                  <a:lnTo>
                    <a:pt x="311" y="30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4" name="Freeform 186"/>
            <p:cNvSpPr>
              <a:spLocks/>
            </p:cNvSpPr>
            <p:nvPr/>
          </p:nvSpPr>
          <p:spPr bwMode="auto">
            <a:xfrm>
              <a:off x="2332" y="4189"/>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5" name="Freeform 187"/>
            <p:cNvSpPr>
              <a:spLocks/>
            </p:cNvSpPr>
            <p:nvPr/>
          </p:nvSpPr>
          <p:spPr bwMode="auto">
            <a:xfrm>
              <a:off x="2332" y="4190"/>
              <a:ext cx="1" cy="4"/>
            </a:xfrm>
            <a:custGeom>
              <a:avLst/>
              <a:gdLst>
                <a:gd name="T0" fmla="*/ 0 w 2"/>
                <a:gd name="T1" fmla="*/ 0 h 7"/>
                <a:gd name="T2" fmla="*/ 0 w 2"/>
                <a:gd name="T3" fmla="*/ 4 h 7"/>
                <a:gd name="T4" fmla="*/ 2 w 2"/>
                <a:gd name="T5" fmla="*/ 7 h 7"/>
              </a:gdLst>
              <a:ahLst/>
              <a:cxnLst>
                <a:cxn ang="0">
                  <a:pos x="T0" y="T1"/>
                </a:cxn>
                <a:cxn ang="0">
                  <a:pos x="T2" y="T3"/>
                </a:cxn>
                <a:cxn ang="0">
                  <a:pos x="T4" y="T5"/>
                </a:cxn>
              </a:cxnLst>
              <a:rect l="0" t="0" r="r" b="b"/>
              <a:pathLst>
                <a:path w="2" h="7">
                  <a:moveTo>
                    <a:pt x="0" y="0"/>
                  </a:moveTo>
                  <a:lnTo>
                    <a:pt x="0" y="4"/>
                  </a:lnTo>
                  <a:lnTo>
                    <a:pt x="2"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6" name="Freeform 188"/>
            <p:cNvSpPr>
              <a:spLocks/>
            </p:cNvSpPr>
            <p:nvPr/>
          </p:nvSpPr>
          <p:spPr bwMode="auto">
            <a:xfrm>
              <a:off x="2333" y="4194"/>
              <a:ext cx="213" cy="369"/>
            </a:xfrm>
            <a:custGeom>
              <a:avLst/>
              <a:gdLst>
                <a:gd name="T0" fmla="*/ 0 w 424"/>
                <a:gd name="T1" fmla="*/ 0 h 739"/>
                <a:gd name="T2" fmla="*/ 0 w 424"/>
                <a:gd name="T3" fmla="*/ 2 h 739"/>
                <a:gd name="T4" fmla="*/ 1 w 424"/>
                <a:gd name="T5" fmla="*/ 7 h 739"/>
                <a:gd name="T6" fmla="*/ 3 w 424"/>
                <a:gd name="T7" fmla="*/ 14 h 739"/>
                <a:gd name="T8" fmla="*/ 8 w 424"/>
                <a:gd name="T9" fmla="*/ 26 h 739"/>
                <a:gd name="T10" fmla="*/ 12 w 424"/>
                <a:gd name="T11" fmla="*/ 37 h 739"/>
                <a:gd name="T12" fmla="*/ 17 w 424"/>
                <a:gd name="T13" fmla="*/ 51 h 739"/>
                <a:gd name="T14" fmla="*/ 22 w 424"/>
                <a:gd name="T15" fmla="*/ 66 h 739"/>
                <a:gd name="T16" fmla="*/ 31 w 424"/>
                <a:gd name="T17" fmla="*/ 85 h 739"/>
                <a:gd name="T18" fmla="*/ 33 w 424"/>
                <a:gd name="T19" fmla="*/ 92 h 739"/>
                <a:gd name="T20" fmla="*/ 36 w 424"/>
                <a:gd name="T21" fmla="*/ 101 h 739"/>
                <a:gd name="T22" fmla="*/ 40 w 424"/>
                <a:gd name="T23" fmla="*/ 112 h 739"/>
                <a:gd name="T24" fmla="*/ 45 w 424"/>
                <a:gd name="T25" fmla="*/ 122 h 739"/>
                <a:gd name="T26" fmla="*/ 50 w 424"/>
                <a:gd name="T27" fmla="*/ 132 h 739"/>
                <a:gd name="T28" fmla="*/ 55 w 424"/>
                <a:gd name="T29" fmla="*/ 143 h 739"/>
                <a:gd name="T30" fmla="*/ 61 w 424"/>
                <a:gd name="T31" fmla="*/ 155 h 739"/>
                <a:gd name="T32" fmla="*/ 66 w 424"/>
                <a:gd name="T33" fmla="*/ 167 h 739"/>
                <a:gd name="T34" fmla="*/ 71 w 424"/>
                <a:gd name="T35" fmla="*/ 178 h 739"/>
                <a:gd name="T36" fmla="*/ 76 w 424"/>
                <a:gd name="T37" fmla="*/ 192 h 739"/>
                <a:gd name="T38" fmla="*/ 81 w 424"/>
                <a:gd name="T39" fmla="*/ 204 h 739"/>
                <a:gd name="T40" fmla="*/ 87 w 424"/>
                <a:gd name="T41" fmla="*/ 218 h 739"/>
                <a:gd name="T42" fmla="*/ 92 w 424"/>
                <a:gd name="T43" fmla="*/ 230 h 739"/>
                <a:gd name="T44" fmla="*/ 99 w 424"/>
                <a:gd name="T45" fmla="*/ 244 h 739"/>
                <a:gd name="T46" fmla="*/ 106 w 424"/>
                <a:gd name="T47" fmla="*/ 256 h 739"/>
                <a:gd name="T48" fmla="*/ 114 w 424"/>
                <a:gd name="T49" fmla="*/ 272 h 739"/>
                <a:gd name="T50" fmla="*/ 120 w 424"/>
                <a:gd name="T51" fmla="*/ 284 h 739"/>
                <a:gd name="T52" fmla="*/ 127 w 424"/>
                <a:gd name="T53" fmla="*/ 298 h 739"/>
                <a:gd name="T54" fmla="*/ 134 w 424"/>
                <a:gd name="T55" fmla="*/ 312 h 739"/>
                <a:gd name="T56" fmla="*/ 142 w 424"/>
                <a:gd name="T57" fmla="*/ 327 h 739"/>
                <a:gd name="T58" fmla="*/ 149 w 424"/>
                <a:gd name="T59" fmla="*/ 341 h 739"/>
                <a:gd name="T60" fmla="*/ 158 w 424"/>
                <a:gd name="T61" fmla="*/ 355 h 739"/>
                <a:gd name="T62" fmla="*/ 165 w 424"/>
                <a:gd name="T63" fmla="*/ 369 h 739"/>
                <a:gd name="T64" fmla="*/ 174 w 424"/>
                <a:gd name="T65" fmla="*/ 385 h 739"/>
                <a:gd name="T66" fmla="*/ 181 w 424"/>
                <a:gd name="T67" fmla="*/ 398 h 739"/>
                <a:gd name="T68" fmla="*/ 189 w 424"/>
                <a:gd name="T69" fmla="*/ 414 h 739"/>
                <a:gd name="T70" fmla="*/ 198 w 424"/>
                <a:gd name="T71" fmla="*/ 428 h 739"/>
                <a:gd name="T72" fmla="*/ 208 w 424"/>
                <a:gd name="T73" fmla="*/ 444 h 739"/>
                <a:gd name="T74" fmla="*/ 217 w 424"/>
                <a:gd name="T75" fmla="*/ 459 h 739"/>
                <a:gd name="T76" fmla="*/ 226 w 424"/>
                <a:gd name="T77" fmla="*/ 475 h 739"/>
                <a:gd name="T78" fmla="*/ 236 w 424"/>
                <a:gd name="T79" fmla="*/ 491 h 739"/>
                <a:gd name="T80" fmla="*/ 247 w 424"/>
                <a:gd name="T81" fmla="*/ 506 h 739"/>
                <a:gd name="T82" fmla="*/ 255 w 424"/>
                <a:gd name="T83" fmla="*/ 520 h 739"/>
                <a:gd name="T84" fmla="*/ 266 w 424"/>
                <a:gd name="T85" fmla="*/ 536 h 739"/>
                <a:gd name="T86" fmla="*/ 276 w 424"/>
                <a:gd name="T87" fmla="*/ 550 h 739"/>
                <a:gd name="T88" fmla="*/ 287 w 424"/>
                <a:gd name="T89" fmla="*/ 565 h 739"/>
                <a:gd name="T90" fmla="*/ 297 w 424"/>
                <a:gd name="T91" fmla="*/ 579 h 739"/>
                <a:gd name="T92" fmla="*/ 308 w 424"/>
                <a:gd name="T93" fmla="*/ 595 h 739"/>
                <a:gd name="T94" fmla="*/ 318 w 424"/>
                <a:gd name="T95" fmla="*/ 609 h 739"/>
                <a:gd name="T96" fmla="*/ 330 w 424"/>
                <a:gd name="T97" fmla="*/ 625 h 739"/>
                <a:gd name="T98" fmla="*/ 341 w 424"/>
                <a:gd name="T99" fmla="*/ 638 h 739"/>
                <a:gd name="T100" fmla="*/ 351 w 424"/>
                <a:gd name="T101" fmla="*/ 652 h 739"/>
                <a:gd name="T102" fmla="*/ 363 w 424"/>
                <a:gd name="T103" fmla="*/ 666 h 739"/>
                <a:gd name="T104" fmla="*/ 375 w 424"/>
                <a:gd name="T105" fmla="*/ 682 h 739"/>
                <a:gd name="T106" fmla="*/ 386 w 424"/>
                <a:gd name="T107" fmla="*/ 696 h 739"/>
                <a:gd name="T108" fmla="*/ 398 w 424"/>
                <a:gd name="T109" fmla="*/ 710 h 739"/>
                <a:gd name="T110" fmla="*/ 410 w 424"/>
                <a:gd name="T111" fmla="*/ 724 h 739"/>
                <a:gd name="T112" fmla="*/ 424 w 424"/>
                <a:gd name="T113" fmla="*/ 739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739">
                  <a:moveTo>
                    <a:pt x="0" y="0"/>
                  </a:moveTo>
                  <a:lnTo>
                    <a:pt x="0" y="2"/>
                  </a:lnTo>
                  <a:lnTo>
                    <a:pt x="1" y="7"/>
                  </a:lnTo>
                  <a:lnTo>
                    <a:pt x="3" y="14"/>
                  </a:lnTo>
                  <a:lnTo>
                    <a:pt x="8" y="26"/>
                  </a:lnTo>
                  <a:lnTo>
                    <a:pt x="12" y="37"/>
                  </a:lnTo>
                  <a:lnTo>
                    <a:pt x="17" y="51"/>
                  </a:lnTo>
                  <a:lnTo>
                    <a:pt x="22" y="66"/>
                  </a:lnTo>
                  <a:lnTo>
                    <a:pt x="31" y="85"/>
                  </a:lnTo>
                  <a:lnTo>
                    <a:pt x="33" y="92"/>
                  </a:lnTo>
                  <a:lnTo>
                    <a:pt x="36" y="101"/>
                  </a:lnTo>
                  <a:lnTo>
                    <a:pt x="40" y="112"/>
                  </a:lnTo>
                  <a:lnTo>
                    <a:pt x="45" y="122"/>
                  </a:lnTo>
                  <a:lnTo>
                    <a:pt x="50" y="132"/>
                  </a:lnTo>
                  <a:lnTo>
                    <a:pt x="55" y="143"/>
                  </a:lnTo>
                  <a:lnTo>
                    <a:pt x="61" y="155"/>
                  </a:lnTo>
                  <a:lnTo>
                    <a:pt x="66" y="167"/>
                  </a:lnTo>
                  <a:lnTo>
                    <a:pt x="71" y="178"/>
                  </a:lnTo>
                  <a:lnTo>
                    <a:pt x="76" y="192"/>
                  </a:lnTo>
                  <a:lnTo>
                    <a:pt x="81" y="204"/>
                  </a:lnTo>
                  <a:lnTo>
                    <a:pt x="87" y="218"/>
                  </a:lnTo>
                  <a:lnTo>
                    <a:pt x="92" y="230"/>
                  </a:lnTo>
                  <a:lnTo>
                    <a:pt x="99" y="244"/>
                  </a:lnTo>
                  <a:lnTo>
                    <a:pt x="106" y="256"/>
                  </a:lnTo>
                  <a:lnTo>
                    <a:pt x="114" y="272"/>
                  </a:lnTo>
                  <a:lnTo>
                    <a:pt x="120" y="284"/>
                  </a:lnTo>
                  <a:lnTo>
                    <a:pt x="127" y="298"/>
                  </a:lnTo>
                  <a:lnTo>
                    <a:pt x="134" y="312"/>
                  </a:lnTo>
                  <a:lnTo>
                    <a:pt x="142" y="327"/>
                  </a:lnTo>
                  <a:lnTo>
                    <a:pt x="149" y="341"/>
                  </a:lnTo>
                  <a:lnTo>
                    <a:pt x="158" y="355"/>
                  </a:lnTo>
                  <a:lnTo>
                    <a:pt x="165" y="369"/>
                  </a:lnTo>
                  <a:lnTo>
                    <a:pt x="174" y="385"/>
                  </a:lnTo>
                  <a:lnTo>
                    <a:pt x="181" y="398"/>
                  </a:lnTo>
                  <a:lnTo>
                    <a:pt x="189" y="414"/>
                  </a:lnTo>
                  <a:lnTo>
                    <a:pt x="198" y="428"/>
                  </a:lnTo>
                  <a:lnTo>
                    <a:pt x="208" y="444"/>
                  </a:lnTo>
                  <a:lnTo>
                    <a:pt x="217" y="459"/>
                  </a:lnTo>
                  <a:lnTo>
                    <a:pt x="226" y="475"/>
                  </a:lnTo>
                  <a:lnTo>
                    <a:pt x="236" y="491"/>
                  </a:lnTo>
                  <a:lnTo>
                    <a:pt x="247" y="506"/>
                  </a:lnTo>
                  <a:lnTo>
                    <a:pt x="255" y="520"/>
                  </a:lnTo>
                  <a:lnTo>
                    <a:pt x="266" y="536"/>
                  </a:lnTo>
                  <a:lnTo>
                    <a:pt x="276" y="550"/>
                  </a:lnTo>
                  <a:lnTo>
                    <a:pt x="287" y="565"/>
                  </a:lnTo>
                  <a:lnTo>
                    <a:pt x="297" y="579"/>
                  </a:lnTo>
                  <a:lnTo>
                    <a:pt x="308" y="595"/>
                  </a:lnTo>
                  <a:lnTo>
                    <a:pt x="318" y="609"/>
                  </a:lnTo>
                  <a:lnTo>
                    <a:pt x="330" y="625"/>
                  </a:lnTo>
                  <a:lnTo>
                    <a:pt x="341" y="638"/>
                  </a:lnTo>
                  <a:lnTo>
                    <a:pt x="351" y="652"/>
                  </a:lnTo>
                  <a:lnTo>
                    <a:pt x="363" y="666"/>
                  </a:lnTo>
                  <a:lnTo>
                    <a:pt x="375" y="682"/>
                  </a:lnTo>
                  <a:lnTo>
                    <a:pt x="386" y="696"/>
                  </a:lnTo>
                  <a:lnTo>
                    <a:pt x="398" y="710"/>
                  </a:lnTo>
                  <a:lnTo>
                    <a:pt x="410" y="724"/>
                  </a:lnTo>
                  <a:lnTo>
                    <a:pt x="424" y="7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7" name="Freeform 189"/>
            <p:cNvSpPr>
              <a:spLocks/>
            </p:cNvSpPr>
            <p:nvPr/>
          </p:nvSpPr>
          <p:spPr bwMode="auto">
            <a:xfrm>
              <a:off x="2544" y="4563"/>
              <a:ext cx="2" cy="5"/>
            </a:xfrm>
            <a:custGeom>
              <a:avLst/>
              <a:gdLst>
                <a:gd name="T0" fmla="*/ 3 w 3"/>
                <a:gd name="T1" fmla="*/ 0 h 11"/>
                <a:gd name="T2" fmla="*/ 0 w 3"/>
                <a:gd name="T3" fmla="*/ 6 h 11"/>
                <a:gd name="T4" fmla="*/ 0 w 3"/>
                <a:gd name="T5" fmla="*/ 11 h 11"/>
              </a:gdLst>
              <a:ahLst/>
              <a:cxnLst>
                <a:cxn ang="0">
                  <a:pos x="T0" y="T1"/>
                </a:cxn>
                <a:cxn ang="0">
                  <a:pos x="T2" y="T3"/>
                </a:cxn>
                <a:cxn ang="0">
                  <a:pos x="T4" y="T5"/>
                </a:cxn>
              </a:cxnLst>
              <a:rect l="0" t="0" r="r" b="b"/>
              <a:pathLst>
                <a:path w="3" h="11">
                  <a:moveTo>
                    <a:pt x="3" y="0"/>
                  </a:moveTo>
                  <a:lnTo>
                    <a:pt x="0" y="6"/>
                  </a:lnTo>
                  <a:lnTo>
                    <a:pt x="0" y="1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8" name="Freeform 190"/>
            <p:cNvSpPr>
              <a:spLocks/>
            </p:cNvSpPr>
            <p:nvPr/>
          </p:nvSpPr>
          <p:spPr bwMode="auto">
            <a:xfrm>
              <a:off x="2528" y="4568"/>
              <a:ext cx="42" cy="673"/>
            </a:xfrm>
            <a:custGeom>
              <a:avLst/>
              <a:gdLst>
                <a:gd name="T0" fmla="*/ 32 w 84"/>
                <a:gd name="T1" fmla="*/ 0 h 1346"/>
                <a:gd name="T2" fmla="*/ 30 w 84"/>
                <a:gd name="T3" fmla="*/ 5 h 1346"/>
                <a:gd name="T4" fmla="*/ 28 w 84"/>
                <a:gd name="T5" fmla="*/ 15 h 1346"/>
                <a:gd name="T6" fmla="*/ 26 w 84"/>
                <a:gd name="T7" fmla="*/ 21 h 1346"/>
                <a:gd name="T8" fmla="*/ 26 w 84"/>
                <a:gd name="T9" fmla="*/ 31 h 1346"/>
                <a:gd name="T10" fmla="*/ 26 w 84"/>
                <a:gd name="T11" fmla="*/ 40 h 1346"/>
                <a:gd name="T12" fmla="*/ 26 w 84"/>
                <a:gd name="T13" fmla="*/ 52 h 1346"/>
                <a:gd name="T14" fmla="*/ 25 w 84"/>
                <a:gd name="T15" fmla="*/ 62 h 1346"/>
                <a:gd name="T16" fmla="*/ 23 w 84"/>
                <a:gd name="T17" fmla="*/ 74 h 1346"/>
                <a:gd name="T18" fmla="*/ 21 w 84"/>
                <a:gd name="T19" fmla="*/ 88 h 1346"/>
                <a:gd name="T20" fmla="*/ 21 w 84"/>
                <a:gd name="T21" fmla="*/ 104 h 1346"/>
                <a:gd name="T22" fmla="*/ 19 w 84"/>
                <a:gd name="T23" fmla="*/ 120 h 1346"/>
                <a:gd name="T24" fmla="*/ 19 w 84"/>
                <a:gd name="T25" fmla="*/ 135 h 1346"/>
                <a:gd name="T26" fmla="*/ 18 w 84"/>
                <a:gd name="T27" fmla="*/ 153 h 1346"/>
                <a:gd name="T28" fmla="*/ 18 w 84"/>
                <a:gd name="T29" fmla="*/ 174 h 1346"/>
                <a:gd name="T30" fmla="*/ 16 w 84"/>
                <a:gd name="T31" fmla="*/ 191 h 1346"/>
                <a:gd name="T32" fmla="*/ 14 w 84"/>
                <a:gd name="T33" fmla="*/ 212 h 1346"/>
                <a:gd name="T34" fmla="*/ 12 w 84"/>
                <a:gd name="T35" fmla="*/ 233 h 1346"/>
                <a:gd name="T36" fmla="*/ 12 w 84"/>
                <a:gd name="T37" fmla="*/ 254 h 1346"/>
                <a:gd name="T38" fmla="*/ 11 w 84"/>
                <a:gd name="T39" fmla="*/ 274 h 1346"/>
                <a:gd name="T40" fmla="*/ 9 w 84"/>
                <a:gd name="T41" fmla="*/ 297 h 1346"/>
                <a:gd name="T42" fmla="*/ 7 w 84"/>
                <a:gd name="T43" fmla="*/ 320 h 1346"/>
                <a:gd name="T44" fmla="*/ 7 w 84"/>
                <a:gd name="T45" fmla="*/ 346 h 1346"/>
                <a:gd name="T46" fmla="*/ 5 w 84"/>
                <a:gd name="T47" fmla="*/ 368 h 1346"/>
                <a:gd name="T48" fmla="*/ 4 w 84"/>
                <a:gd name="T49" fmla="*/ 393 h 1346"/>
                <a:gd name="T50" fmla="*/ 2 w 84"/>
                <a:gd name="T51" fmla="*/ 417 h 1346"/>
                <a:gd name="T52" fmla="*/ 2 w 84"/>
                <a:gd name="T53" fmla="*/ 443 h 1346"/>
                <a:gd name="T54" fmla="*/ 2 w 84"/>
                <a:gd name="T55" fmla="*/ 469 h 1346"/>
                <a:gd name="T56" fmla="*/ 2 w 84"/>
                <a:gd name="T57" fmla="*/ 495 h 1346"/>
                <a:gd name="T58" fmla="*/ 2 w 84"/>
                <a:gd name="T59" fmla="*/ 523 h 1346"/>
                <a:gd name="T60" fmla="*/ 2 w 84"/>
                <a:gd name="T61" fmla="*/ 551 h 1346"/>
                <a:gd name="T62" fmla="*/ 0 w 84"/>
                <a:gd name="T63" fmla="*/ 577 h 1346"/>
                <a:gd name="T64" fmla="*/ 0 w 84"/>
                <a:gd name="T65" fmla="*/ 603 h 1346"/>
                <a:gd name="T66" fmla="*/ 0 w 84"/>
                <a:gd name="T67" fmla="*/ 631 h 1346"/>
                <a:gd name="T68" fmla="*/ 0 w 84"/>
                <a:gd name="T69" fmla="*/ 659 h 1346"/>
                <a:gd name="T70" fmla="*/ 0 w 84"/>
                <a:gd name="T71" fmla="*/ 685 h 1346"/>
                <a:gd name="T72" fmla="*/ 0 w 84"/>
                <a:gd name="T73" fmla="*/ 713 h 1346"/>
                <a:gd name="T74" fmla="*/ 0 w 84"/>
                <a:gd name="T75" fmla="*/ 740 h 1346"/>
                <a:gd name="T76" fmla="*/ 2 w 84"/>
                <a:gd name="T77" fmla="*/ 768 h 1346"/>
                <a:gd name="T78" fmla="*/ 2 w 84"/>
                <a:gd name="T79" fmla="*/ 794 h 1346"/>
                <a:gd name="T80" fmla="*/ 2 w 84"/>
                <a:gd name="T81" fmla="*/ 822 h 1346"/>
                <a:gd name="T82" fmla="*/ 4 w 84"/>
                <a:gd name="T83" fmla="*/ 850 h 1346"/>
                <a:gd name="T84" fmla="*/ 5 w 84"/>
                <a:gd name="T85" fmla="*/ 878 h 1346"/>
                <a:gd name="T86" fmla="*/ 5 w 84"/>
                <a:gd name="T87" fmla="*/ 904 h 1346"/>
                <a:gd name="T88" fmla="*/ 9 w 84"/>
                <a:gd name="T89" fmla="*/ 932 h 1346"/>
                <a:gd name="T90" fmla="*/ 11 w 84"/>
                <a:gd name="T91" fmla="*/ 958 h 1346"/>
                <a:gd name="T92" fmla="*/ 14 w 84"/>
                <a:gd name="T93" fmla="*/ 986 h 1346"/>
                <a:gd name="T94" fmla="*/ 14 w 84"/>
                <a:gd name="T95" fmla="*/ 1010 h 1346"/>
                <a:gd name="T96" fmla="*/ 18 w 84"/>
                <a:gd name="T97" fmla="*/ 1036 h 1346"/>
                <a:gd name="T98" fmla="*/ 19 w 84"/>
                <a:gd name="T99" fmla="*/ 1060 h 1346"/>
                <a:gd name="T100" fmla="*/ 23 w 84"/>
                <a:gd name="T101" fmla="*/ 1087 h 1346"/>
                <a:gd name="T102" fmla="*/ 26 w 84"/>
                <a:gd name="T103" fmla="*/ 1111 h 1346"/>
                <a:gd name="T104" fmla="*/ 30 w 84"/>
                <a:gd name="T105" fmla="*/ 1135 h 1346"/>
                <a:gd name="T106" fmla="*/ 33 w 84"/>
                <a:gd name="T107" fmla="*/ 1160 h 1346"/>
                <a:gd name="T108" fmla="*/ 39 w 84"/>
                <a:gd name="T109" fmla="*/ 1184 h 1346"/>
                <a:gd name="T110" fmla="*/ 42 w 84"/>
                <a:gd name="T111" fmla="*/ 1205 h 1346"/>
                <a:gd name="T112" fmla="*/ 47 w 84"/>
                <a:gd name="T113" fmla="*/ 1227 h 1346"/>
                <a:gd name="T114" fmla="*/ 52 w 84"/>
                <a:gd name="T115" fmla="*/ 1248 h 1346"/>
                <a:gd name="T116" fmla="*/ 58 w 84"/>
                <a:gd name="T117" fmla="*/ 1269 h 1346"/>
                <a:gd name="T118" fmla="*/ 63 w 84"/>
                <a:gd name="T119" fmla="*/ 1288 h 1346"/>
                <a:gd name="T120" fmla="*/ 68 w 84"/>
                <a:gd name="T121" fmla="*/ 1307 h 1346"/>
                <a:gd name="T122" fmla="*/ 75 w 84"/>
                <a:gd name="T123" fmla="*/ 1326 h 1346"/>
                <a:gd name="T124" fmla="*/ 84 w 84"/>
                <a:gd name="T125" fmla="*/ 1346 h 1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 h="1346">
                  <a:moveTo>
                    <a:pt x="32" y="0"/>
                  </a:moveTo>
                  <a:lnTo>
                    <a:pt x="30" y="5"/>
                  </a:lnTo>
                  <a:lnTo>
                    <a:pt x="28" y="15"/>
                  </a:lnTo>
                  <a:lnTo>
                    <a:pt x="26" y="21"/>
                  </a:lnTo>
                  <a:lnTo>
                    <a:pt x="26" y="31"/>
                  </a:lnTo>
                  <a:lnTo>
                    <a:pt x="26" y="40"/>
                  </a:lnTo>
                  <a:lnTo>
                    <a:pt x="26" y="52"/>
                  </a:lnTo>
                  <a:lnTo>
                    <a:pt x="25" y="62"/>
                  </a:lnTo>
                  <a:lnTo>
                    <a:pt x="23" y="74"/>
                  </a:lnTo>
                  <a:lnTo>
                    <a:pt x="21" y="88"/>
                  </a:lnTo>
                  <a:lnTo>
                    <a:pt x="21" y="104"/>
                  </a:lnTo>
                  <a:lnTo>
                    <a:pt x="19" y="120"/>
                  </a:lnTo>
                  <a:lnTo>
                    <a:pt x="19" y="135"/>
                  </a:lnTo>
                  <a:lnTo>
                    <a:pt x="18" y="153"/>
                  </a:lnTo>
                  <a:lnTo>
                    <a:pt x="18" y="174"/>
                  </a:lnTo>
                  <a:lnTo>
                    <a:pt x="16" y="191"/>
                  </a:lnTo>
                  <a:lnTo>
                    <a:pt x="14" y="212"/>
                  </a:lnTo>
                  <a:lnTo>
                    <a:pt x="12" y="233"/>
                  </a:lnTo>
                  <a:lnTo>
                    <a:pt x="12" y="254"/>
                  </a:lnTo>
                  <a:lnTo>
                    <a:pt x="11" y="274"/>
                  </a:lnTo>
                  <a:lnTo>
                    <a:pt x="9" y="297"/>
                  </a:lnTo>
                  <a:lnTo>
                    <a:pt x="7" y="320"/>
                  </a:lnTo>
                  <a:lnTo>
                    <a:pt x="7" y="346"/>
                  </a:lnTo>
                  <a:lnTo>
                    <a:pt x="5" y="368"/>
                  </a:lnTo>
                  <a:lnTo>
                    <a:pt x="4" y="393"/>
                  </a:lnTo>
                  <a:lnTo>
                    <a:pt x="2" y="417"/>
                  </a:lnTo>
                  <a:lnTo>
                    <a:pt x="2" y="443"/>
                  </a:lnTo>
                  <a:lnTo>
                    <a:pt x="2" y="469"/>
                  </a:lnTo>
                  <a:lnTo>
                    <a:pt x="2" y="495"/>
                  </a:lnTo>
                  <a:lnTo>
                    <a:pt x="2" y="523"/>
                  </a:lnTo>
                  <a:lnTo>
                    <a:pt x="2" y="551"/>
                  </a:lnTo>
                  <a:lnTo>
                    <a:pt x="0" y="577"/>
                  </a:lnTo>
                  <a:lnTo>
                    <a:pt x="0" y="603"/>
                  </a:lnTo>
                  <a:lnTo>
                    <a:pt x="0" y="631"/>
                  </a:lnTo>
                  <a:lnTo>
                    <a:pt x="0" y="659"/>
                  </a:lnTo>
                  <a:lnTo>
                    <a:pt x="0" y="685"/>
                  </a:lnTo>
                  <a:lnTo>
                    <a:pt x="0" y="713"/>
                  </a:lnTo>
                  <a:lnTo>
                    <a:pt x="0" y="740"/>
                  </a:lnTo>
                  <a:lnTo>
                    <a:pt x="2" y="768"/>
                  </a:lnTo>
                  <a:lnTo>
                    <a:pt x="2" y="794"/>
                  </a:lnTo>
                  <a:lnTo>
                    <a:pt x="2" y="822"/>
                  </a:lnTo>
                  <a:lnTo>
                    <a:pt x="4" y="850"/>
                  </a:lnTo>
                  <a:lnTo>
                    <a:pt x="5" y="878"/>
                  </a:lnTo>
                  <a:lnTo>
                    <a:pt x="5" y="904"/>
                  </a:lnTo>
                  <a:lnTo>
                    <a:pt x="9" y="932"/>
                  </a:lnTo>
                  <a:lnTo>
                    <a:pt x="11" y="958"/>
                  </a:lnTo>
                  <a:lnTo>
                    <a:pt x="14" y="986"/>
                  </a:lnTo>
                  <a:lnTo>
                    <a:pt x="14" y="1010"/>
                  </a:lnTo>
                  <a:lnTo>
                    <a:pt x="18" y="1036"/>
                  </a:lnTo>
                  <a:lnTo>
                    <a:pt x="19" y="1060"/>
                  </a:lnTo>
                  <a:lnTo>
                    <a:pt x="23" y="1087"/>
                  </a:lnTo>
                  <a:lnTo>
                    <a:pt x="26" y="1111"/>
                  </a:lnTo>
                  <a:lnTo>
                    <a:pt x="30" y="1135"/>
                  </a:lnTo>
                  <a:lnTo>
                    <a:pt x="33" y="1160"/>
                  </a:lnTo>
                  <a:lnTo>
                    <a:pt x="39" y="1184"/>
                  </a:lnTo>
                  <a:lnTo>
                    <a:pt x="42" y="1205"/>
                  </a:lnTo>
                  <a:lnTo>
                    <a:pt x="47" y="1227"/>
                  </a:lnTo>
                  <a:lnTo>
                    <a:pt x="52" y="1248"/>
                  </a:lnTo>
                  <a:lnTo>
                    <a:pt x="58" y="1269"/>
                  </a:lnTo>
                  <a:lnTo>
                    <a:pt x="63" y="1288"/>
                  </a:lnTo>
                  <a:lnTo>
                    <a:pt x="68" y="1307"/>
                  </a:lnTo>
                  <a:lnTo>
                    <a:pt x="75" y="1326"/>
                  </a:lnTo>
                  <a:lnTo>
                    <a:pt x="84" y="13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799" name="Freeform 191"/>
            <p:cNvSpPr>
              <a:spLocks/>
            </p:cNvSpPr>
            <p:nvPr/>
          </p:nvSpPr>
          <p:spPr bwMode="auto">
            <a:xfrm>
              <a:off x="2570" y="5241"/>
              <a:ext cx="14" cy="225"/>
            </a:xfrm>
            <a:custGeom>
              <a:avLst/>
              <a:gdLst>
                <a:gd name="T0" fmla="*/ 0 w 28"/>
                <a:gd name="T1" fmla="*/ 0 h 450"/>
                <a:gd name="T2" fmla="*/ 1 w 28"/>
                <a:gd name="T3" fmla="*/ 8 h 450"/>
                <a:gd name="T4" fmla="*/ 5 w 28"/>
                <a:gd name="T5" fmla="*/ 19 h 450"/>
                <a:gd name="T6" fmla="*/ 8 w 28"/>
                <a:gd name="T7" fmla="*/ 29 h 450"/>
                <a:gd name="T8" fmla="*/ 12 w 28"/>
                <a:gd name="T9" fmla="*/ 41 h 450"/>
                <a:gd name="T10" fmla="*/ 14 w 28"/>
                <a:gd name="T11" fmla="*/ 52 h 450"/>
                <a:gd name="T12" fmla="*/ 15 w 28"/>
                <a:gd name="T13" fmla="*/ 62 h 450"/>
                <a:gd name="T14" fmla="*/ 17 w 28"/>
                <a:gd name="T15" fmla="*/ 74 h 450"/>
                <a:gd name="T16" fmla="*/ 21 w 28"/>
                <a:gd name="T17" fmla="*/ 88 h 450"/>
                <a:gd name="T18" fmla="*/ 21 w 28"/>
                <a:gd name="T19" fmla="*/ 99 h 450"/>
                <a:gd name="T20" fmla="*/ 22 w 28"/>
                <a:gd name="T21" fmla="*/ 113 h 450"/>
                <a:gd name="T22" fmla="*/ 24 w 28"/>
                <a:gd name="T23" fmla="*/ 125 h 450"/>
                <a:gd name="T24" fmla="*/ 26 w 28"/>
                <a:gd name="T25" fmla="*/ 139 h 450"/>
                <a:gd name="T26" fmla="*/ 26 w 28"/>
                <a:gd name="T27" fmla="*/ 153 h 450"/>
                <a:gd name="T28" fmla="*/ 26 w 28"/>
                <a:gd name="T29" fmla="*/ 167 h 450"/>
                <a:gd name="T30" fmla="*/ 26 w 28"/>
                <a:gd name="T31" fmla="*/ 180 h 450"/>
                <a:gd name="T32" fmla="*/ 28 w 28"/>
                <a:gd name="T33" fmla="*/ 196 h 450"/>
                <a:gd name="T34" fmla="*/ 26 w 28"/>
                <a:gd name="T35" fmla="*/ 210 h 450"/>
                <a:gd name="T36" fmla="*/ 26 w 28"/>
                <a:gd name="T37" fmla="*/ 224 h 450"/>
                <a:gd name="T38" fmla="*/ 26 w 28"/>
                <a:gd name="T39" fmla="*/ 240 h 450"/>
                <a:gd name="T40" fmla="*/ 26 w 28"/>
                <a:gd name="T41" fmla="*/ 255 h 450"/>
                <a:gd name="T42" fmla="*/ 24 w 28"/>
                <a:gd name="T43" fmla="*/ 271 h 450"/>
                <a:gd name="T44" fmla="*/ 24 w 28"/>
                <a:gd name="T45" fmla="*/ 287 h 450"/>
                <a:gd name="T46" fmla="*/ 24 w 28"/>
                <a:gd name="T47" fmla="*/ 302 h 450"/>
                <a:gd name="T48" fmla="*/ 24 w 28"/>
                <a:gd name="T49" fmla="*/ 318 h 450"/>
                <a:gd name="T50" fmla="*/ 22 w 28"/>
                <a:gd name="T51" fmla="*/ 333 h 450"/>
                <a:gd name="T52" fmla="*/ 21 w 28"/>
                <a:gd name="T53" fmla="*/ 349 h 450"/>
                <a:gd name="T54" fmla="*/ 21 w 28"/>
                <a:gd name="T55" fmla="*/ 365 h 450"/>
                <a:gd name="T56" fmla="*/ 21 w 28"/>
                <a:gd name="T57" fmla="*/ 382 h 450"/>
                <a:gd name="T58" fmla="*/ 19 w 28"/>
                <a:gd name="T59" fmla="*/ 398 h 450"/>
                <a:gd name="T60" fmla="*/ 17 w 28"/>
                <a:gd name="T61" fmla="*/ 415 h 450"/>
                <a:gd name="T62" fmla="*/ 17 w 28"/>
                <a:gd name="T63" fmla="*/ 433 h 450"/>
                <a:gd name="T64" fmla="*/ 17 w 28"/>
                <a:gd name="T65" fmla="*/ 45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450">
                  <a:moveTo>
                    <a:pt x="0" y="0"/>
                  </a:moveTo>
                  <a:lnTo>
                    <a:pt x="1" y="8"/>
                  </a:lnTo>
                  <a:lnTo>
                    <a:pt x="5" y="19"/>
                  </a:lnTo>
                  <a:lnTo>
                    <a:pt x="8" y="29"/>
                  </a:lnTo>
                  <a:lnTo>
                    <a:pt x="12" y="41"/>
                  </a:lnTo>
                  <a:lnTo>
                    <a:pt x="14" y="52"/>
                  </a:lnTo>
                  <a:lnTo>
                    <a:pt x="15" y="62"/>
                  </a:lnTo>
                  <a:lnTo>
                    <a:pt x="17" y="74"/>
                  </a:lnTo>
                  <a:lnTo>
                    <a:pt x="21" y="88"/>
                  </a:lnTo>
                  <a:lnTo>
                    <a:pt x="21" y="99"/>
                  </a:lnTo>
                  <a:lnTo>
                    <a:pt x="22" y="113"/>
                  </a:lnTo>
                  <a:lnTo>
                    <a:pt x="24" y="125"/>
                  </a:lnTo>
                  <a:lnTo>
                    <a:pt x="26" y="139"/>
                  </a:lnTo>
                  <a:lnTo>
                    <a:pt x="26" y="153"/>
                  </a:lnTo>
                  <a:lnTo>
                    <a:pt x="26" y="167"/>
                  </a:lnTo>
                  <a:lnTo>
                    <a:pt x="26" y="180"/>
                  </a:lnTo>
                  <a:lnTo>
                    <a:pt x="28" y="196"/>
                  </a:lnTo>
                  <a:lnTo>
                    <a:pt x="26" y="210"/>
                  </a:lnTo>
                  <a:lnTo>
                    <a:pt x="26" y="224"/>
                  </a:lnTo>
                  <a:lnTo>
                    <a:pt x="26" y="240"/>
                  </a:lnTo>
                  <a:lnTo>
                    <a:pt x="26" y="255"/>
                  </a:lnTo>
                  <a:lnTo>
                    <a:pt x="24" y="271"/>
                  </a:lnTo>
                  <a:lnTo>
                    <a:pt x="24" y="287"/>
                  </a:lnTo>
                  <a:lnTo>
                    <a:pt x="24" y="302"/>
                  </a:lnTo>
                  <a:lnTo>
                    <a:pt x="24" y="318"/>
                  </a:lnTo>
                  <a:lnTo>
                    <a:pt x="22" y="333"/>
                  </a:lnTo>
                  <a:lnTo>
                    <a:pt x="21" y="349"/>
                  </a:lnTo>
                  <a:lnTo>
                    <a:pt x="21" y="365"/>
                  </a:lnTo>
                  <a:lnTo>
                    <a:pt x="21" y="382"/>
                  </a:lnTo>
                  <a:lnTo>
                    <a:pt x="19" y="398"/>
                  </a:lnTo>
                  <a:lnTo>
                    <a:pt x="17" y="415"/>
                  </a:lnTo>
                  <a:lnTo>
                    <a:pt x="17" y="433"/>
                  </a:lnTo>
                  <a:lnTo>
                    <a:pt x="17" y="45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0" name="Freeform 192"/>
            <p:cNvSpPr>
              <a:spLocks/>
            </p:cNvSpPr>
            <p:nvPr/>
          </p:nvSpPr>
          <p:spPr bwMode="auto">
            <a:xfrm>
              <a:off x="2571" y="5466"/>
              <a:ext cx="37" cy="340"/>
            </a:xfrm>
            <a:custGeom>
              <a:avLst/>
              <a:gdLst>
                <a:gd name="T0" fmla="*/ 16 w 75"/>
                <a:gd name="T1" fmla="*/ 0 h 678"/>
                <a:gd name="T2" fmla="*/ 14 w 75"/>
                <a:gd name="T3" fmla="*/ 10 h 678"/>
                <a:gd name="T4" fmla="*/ 13 w 75"/>
                <a:gd name="T5" fmla="*/ 21 h 678"/>
                <a:gd name="T6" fmla="*/ 11 w 75"/>
                <a:gd name="T7" fmla="*/ 31 h 678"/>
                <a:gd name="T8" fmla="*/ 11 w 75"/>
                <a:gd name="T9" fmla="*/ 42 h 678"/>
                <a:gd name="T10" fmla="*/ 9 w 75"/>
                <a:gd name="T11" fmla="*/ 52 h 678"/>
                <a:gd name="T12" fmla="*/ 9 w 75"/>
                <a:gd name="T13" fmla="*/ 64 h 678"/>
                <a:gd name="T14" fmla="*/ 9 w 75"/>
                <a:gd name="T15" fmla="*/ 75 h 678"/>
                <a:gd name="T16" fmla="*/ 9 w 75"/>
                <a:gd name="T17" fmla="*/ 87 h 678"/>
                <a:gd name="T18" fmla="*/ 7 w 75"/>
                <a:gd name="T19" fmla="*/ 97 h 678"/>
                <a:gd name="T20" fmla="*/ 7 w 75"/>
                <a:gd name="T21" fmla="*/ 108 h 678"/>
                <a:gd name="T22" fmla="*/ 6 w 75"/>
                <a:gd name="T23" fmla="*/ 118 h 678"/>
                <a:gd name="T24" fmla="*/ 6 w 75"/>
                <a:gd name="T25" fmla="*/ 130 h 678"/>
                <a:gd name="T26" fmla="*/ 4 w 75"/>
                <a:gd name="T27" fmla="*/ 141 h 678"/>
                <a:gd name="T28" fmla="*/ 4 w 75"/>
                <a:gd name="T29" fmla="*/ 153 h 678"/>
                <a:gd name="T30" fmla="*/ 4 w 75"/>
                <a:gd name="T31" fmla="*/ 165 h 678"/>
                <a:gd name="T32" fmla="*/ 4 w 75"/>
                <a:gd name="T33" fmla="*/ 177 h 678"/>
                <a:gd name="T34" fmla="*/ 2 w 75"/>
                <a:gd name="T35" fmla="*/ 188 h 678"/>
                <a:gd name="T36" fmla="*/ 2 w 75"/>
                <a:gd name="T37" fmla="*/ 198 h 678"/>
                <a:gd name="T38" fmla="*/ 2 w 75"/>
                <a:gd name="T39" fmla="*/ 209 h 678"/>
                <a:gd name="T40" fmla="*/ 2 w 75"/>
                <a:gd name="T41" fmla="*/ 221 h 678"/>
                <a:gd name="T42" fmla="*/ 0 w 75"/>
                <a:gd name="T43" fmla="*/ 231 h 678"/>
                <a:gd name="T44" fmla="*/ 0 w 75"/>
                <a:gd name="T45" fmla="*/ 243 h 678"/>
                <a:gd name="T46" fmla="*/ 0 w 75"/>
                <a:gd name="T47" fmla="*/ 254 h 678"/>
                <a:gd name="T48" fmla="*/ 0 w 75"/>
                <a:gd name="T49" fmla="*/ 266 h 678"/>
                <a:gd name="T50" fmla="*/ 0 w 75"/>
                <a:gd name="T51" fmla="*/ 276 h 678"/>
                <a:gd name="T52" fmla="*/ 0 w 75"/>
                <a:gd name="T53" fmla="*/ 287 h 678"/>
                <a:gd name="T54" fmla="*/ 0 w 75"/>
                <a:gd name="T55" fmla="*/ 299 h 678"/>
                <a:gd name="T56" fmla="*/ 0 w 75"/>
                <a:gd name="T57" fmla="*/ 311 h 678"/>
                <a:gd name="T58" fmla="*/ 0 w 75"/>
                <a:gd name="T59" fmla="*/ 322 h 678"/>
                <a:gd name="T60" fmla="*/ 2 w 75"/>
                <a:gd name="T61" fmla="*/ 332 h 678"/>
                <a:gd name="T62" fmla="*/ 2 w 75"/>
                <a:gd name="T63" fmla="*/ 344 h 678"/>
                <a:gd name="T64" fmla="*/ 4 w 75"/>
                <a:gd name="T65" fmla="*/ 356 h 678"/>
                <a:gd name="T66" fmla="*/ 4 w 75"/>
                <a:gd name="T67" fmla="*/ 367 h 678"/>
                <a:gd name="T68" fmla="*/ 4 w 75"/>
                <a:gd name="T69" fmla="*/ 377 h 678"/>
                <a:gd name="T70" fmla="*/ 4 w 75"/>
                <a:gd name="T71" fmla="*/ 388 h 678"/>
                <a:gd name="T72" fmla="*/ 4 w 75"/>
                <a:gd name="T73" fmla="*/ 398 h 678"/>
                <a:gd name="T74" fmla="*/ 4 w 75"/>
                <a:gd name="T75" fmla="*/ 409 h 678"/>
                <a:gd name="T76" fmla="*/ 6 w 75"/>
                <a:gd name="T77" fmla="*/ 419 h 678"/>
                <a:gd name="T78" fmla="*/ 7 w 75"/>
                <a:gd name="T79" fmla="*/ 430 h 678"/>
                <a:gd name="T80" fmla="*/ 9 w 75"/>
                <a:gd name="T81" fmla="*/ 442 h 678"/>
                <a:gd name="T82" fmla="*/ 9 w 75"/>
                <a:gd name="T83" fmla="*/ 452 h 678"/>
                <a:gd name="T84" fmla="*/ 11 w 75"/>
                <a:gd name="T85" fmla="*/ 463 h 678"/>
                <a:gd name="T86" fmla="*/ 13 w 75"/>
                <a:gd name="T87" fmla="*/ 473 h 678"/>
                <a:gd name="T88" fmla="*/ 14 w 75"/>
                <a:gd name="T89" fmla="*/ 483 h 678"/>
                <a:gd name="T90" fmla="*/ 16 w 75"/>
                <a:gd name="T91" fmla="*/ 494 h 678"/>
                <a:gd name="T92" fmla="*/ 18 w 75"/>
                <a:gd name="T93" fmla="*/ 504 h 678"/>
                <a:gd name="T94" fmla="*/ 20 w 75"/>
                <a:gd name="T95" fmla="*/ 515 h 678"/>
                <a:gd name="T96" fmla="*/ 23 w 75"/>
                <a:gd name="T97" fmla="*/ 525 h 678"/>
                <a:gd name="T98" fmla="*/ 23 w 75"/>
                <a:gd name="T99" fmla="*/ 534 h 678"/>
                <a:gd name="T100" fmla="*/ 27 w 75"/>
                <a:gd name="T101" fmla="*/ 544 h 678"/>
                <a:gd name="T102" fmla="*/ 28 w 75"/>
                <a:gd name="T103" fmla="*/ 553 h 678"/>
                <a:gd name="T104" fmla="*/ 32 w 75"/>
                <a:gd name="T105" fmla="*/ 563 h 678"/>
                <a:gd name="T106" fmla="*/ 34 w 75"/>
                <a:gd name="T107" fmla="*/ 572 h 678"/>
                <a:gd name="T108" fmla="*/ 37 w 75"/>
                <a:gd name="T109" fmla="*/ 583 h 678"/>
                <a:gd name="T110" fmla="*/ 39 w 75"/>
                <a:gd name="T111" fmla="*/ 593 h 678"/>
                <a:gd name="T112" fmla="*/ 44 w 75"/>
                <a:gd name="T113" fmla="*/ 603 h 678"/>
                <a:gd name="T114" fmla="*/ 49 w 75"/>
                <a:gd name="T115" fmla="*/ 621 h 678"/>
                <a:gd name="T116" fmla="*/ 58 w 75"/>
                <a:gd name="T117" fmla="*/ 640 h 678"/>
                <a:gd name="T118" fmla="*/ 61 w 75"/>
                <a:gd name="T119" fmla="*/ 649 h 678"/>
                <a:gd name="T120" fmla="*/ 65 w 75"/>
                <a:gd name="T121" fmla="*/ 659 h 678"/>
                <a:gd name="T122" fmla="*/ 70 w 75"/>
                <a:gd name="T123" fmla="*/ 668 h 678"/>
                <a:gd name="T124" fmla="*/ 75 w 75"/>
                <a:gd name="T125" fmla="*/ 678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 h="678">
                  <a:moveTo>
                    <a:pt x="16" y="0"/>
                  </a:moveTo>
                  <a:lnTo>
                    <a:pt x="14" y="10"/>
                  </a:lnTo>
                  <a:lnTo>
                    <a:pt x="13" y="21"/>
                  </a:lnTo>
                  <a:lnTo>
                    <a:pt x="11" y="31"/>
                  </a:lnTo>
                  <a:lnTo>
                    <a:pt x="11" y="42"/>
                  </a:lnTo>
                  <a:lnTo>
                    <a:pt x="9" y="52"/>
                  </a:lnTo>
                  <a:lnTo>
                    <a:pt x="9" y="64"/>
                  </a:lnTo>
                  <a:lnTo>
                    <a:pt x="9" y="75"/>
                  </a:lnTo>
                  <a:lnTo>
                    <a:pt x="9" y="87"/>
                  </a:lnTo>
                  <a:lnTo>
                    <a:pt x="7" y="97"/>
                  </a:lnTo>
                  <a:lnTo>
                    <a:pt x="7" y="108"/>
                  </a:lnTo>
                  <a:lnTo>
                    <a:pt x="6" y="118"/>
                  </a:lnTo>
                  <a:lnTo>
                    <a:pt x="6" y="130"/>
                  </a:lnTo>
                  <a:lnTo>
                    <a:pt x="4" y="141"/>
                  </a:lnTo>
                  <a:lnTo>
                    <a:pt x="4" y="153"/>
                  </a:lnTo>
                  <a:lnTo>
                    <a:pt x="4" y="165"/>
                  </a:lnTo>
                  <a:lnTo>
                    <a:pt x="4" y="177"/>
                  </a:lnTo>
                  <a:lnTo>
                    <a:pt x="2" y="188"/>
                  </a:lnTo>
                  <a:lnTo>
                    <a:pt x="2" y="198"/>
                  </a:lnTo>
                  <a:lnTo>
                    <a:pt x="2" y="209"/>
                  </a:lnTo>
                  <a:lnTo>
                    <a:pt x="2" y="221"/>
                  </a:lnTo>
                  <a:lnTo>
                    <a:pt x="0" y="231"/>
                  </a:lnTo>
                  <a:lnTo>
                    <a:pt x="0" y="243"/>
                  </a:lnTo>
                  <a:lnTo>
                    <a:pt x="0" y="254"/>
                  </a:lnTo>
                  <a:lnTo>
                    <a:pt x="0" y="266"/>
                  </a:lnTo>
                  <a:lnTo>
                    <a:pt x="0" y="276"/>
                  </a:lnTo>
                  <a:lnTo>
                    <a:pt x="0" y="287"/>
                  </a:lnTo>
                  <a:lnTo>
                    <a:pt x="0" y="299"/>
                  </a:lnTo>
                  <a:lnTo>
                    <a:pt x="0" y="311"/>
                  </a:lnTo>
                  <a:lnTo>
                    <a:pt x="0" y="322"/>
                  </a:lnTo>
                  <a:lnTo>
                    <a:pt x="2" y="332"/>
                  </a:lnTo>
                  <a:lnTo>
                    <a:pt x="2" y="344"/>
                  </a:lnTo>
                  <a:lnTo>
                    <a:pt x="4" y="356"/>
                  </a:lnTo>
                  <a:lnTo>
                    <a:pt x="4" y="367"/>
                  </a:lnTo>
                  <a:lnTo>
                    <a:pt x="4" y="377"/>
                  </a:lnTo>
                  <a:lnTo>
                    <a:pt x="4" y="388"/>
                  </a:lnTo>
                  <a:lnTo>
                    <a:pt x="4" y="398"/>
                  </a:lnTo>
                  <a:lnTo>
                    <a:pt x="4" y="409"/>
                  </a:lnTo>
                  <a:lnTo>
                    <a:pt x="6" y="419"/>
                  </a:lnTo>
                  <a:lnTo>
                    <a:pt x="7" y="430"/>
                  </a:lnTo>
                  <a:lnTo>
                    <a:pt x="9" y="442"/>
                  </a:lnTo>
                  <a:lnTo>
                    <a:pt x="9" y="452"/>
                  </a:lnTo>
                  <a:lnTo>
                    <a:pt x="11" y="463"/>
                  </a:lnTo>
                  <a:lnTo>
                    <a:pt x="13" y="473"/>
                  </a:lnTo>
                  <a:lnTo>
                    <a:pt x="14" y="483"/>
                  </a:lnTo>
                  <a:lnTo>
                    <a:pt x="16" y="494"/>
                  </a:lnTo>
                  <a:lnTo>
                    <a:pt x="18" y="504"/>
                  </a:lnTo>
                  <a:lnTo>
                    <a:pt x="20" y="515"/>
                  </a:lnTo>
                  <a:lnTo>
                    <a:pt x="23" y="525"/>
                  </a:lnTo>
                  <a:lnTo>
                    <a:pt x="23" y="534"/>
                  </a:lnTo>
                  <a:lnTo>
                    <a:pt x="27" y="544"/>
                  </a:lnTo>
                  <a:lnTo>
                    <a:pt x="28" y="553"/>
                  </a:lnTo>
                  <a:lnTo>
                    <a:pt x="32" y="563"/>
                  </a:lnTo>
                  <a:lnTo>
                    <a:pt x="34" y="572"/>
                  </a:lnTo>
                  <a:lnTo>
                    <a:pt x="37" y="583"/>
                  </a:lnTo>
                  <a:lnTo>
                    <a:pt x="39" y="593"/>
                  </a:lnTo>
                  <a:lnTo>
                    <a:pt x="44" y="603"/>
                  </a:lnTo>
                  <a:lnTo>
                    <a:pt x="49" y="621"/>
                  </a:lnTo>
                  <a:lnTo>
                    <a:pt x="58" y="640"/>
                  </a:lnTo>
                  <a:lnTo>
                    <a:pt x="61" y="649"/>
                  </a:lnTo>
                  <a:lnTo>
                    <a:pt x="65" y="659"/>
                  </a:lnTo>
                  <a:lnTo>
                    <a:pt x="70" y="668"/>
                  </a:lnTo>
                  <a:lnTo>
                    <a:pt x="75" y="6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1" name="Freeform 193"/>
            <p:cNvSpPr>
              <a:spLocks/>
            </p:cNvSpPr>
            <p:nvPr/>
          </p:nvSpPr>
          <p:spPr bwMode="auto">
            <a:xfrm>
              <a:off x="2599" y="5804"/>
              <a:ext cx="9" cy="2"/>
            </a:xfrm>
            <a:custGeom>
              <a:avLst/>
              <a:gdLst>
                <a:gd name="T0" fmla="*/ 19 w 19"/>
                <a:gd name="T1" fmla="*/ 3 h 3"/>
                <a:gd name="T2" fmla="*/ 9 w 19"/>
                <a:gd name="T3" fmla="*/ 0 h 3"/>
                <a:gd name="T4" fmla="*/ 0 w 19"/>
                <a:gd name="T5" fmla="*/ 3 h 3"/>
              </a:gdLst>
              <a:ahLst/>
              <a:cxnLst>
                <a:cxn ang="0">
                  <a:pos x="T0" y="T1"/>
                </a:cxn>
                <a:cxn ang="0">
                  <a:pos x="T2" y="T3"/>
                </a:cxn>
                <a:cxn ang="0">
                  <a:pos x="T4" y="T5"/>
                </a:cxn>
              </a:cxnLst>
              <a:rect l="0" t="0" r="r" b="b"/>
              <a:pathLst>
                <a:path w="19" h="3">
                  <a:moveTo>
                    <a:pt x="19" y="3"/>
                  </a:moveTo>
                  <a:lnTo>
                    <a:pt x="9" y="0"/>
                  </a:lnTo>
                  <a:lnTo>
                    <a:pt x="0"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2" name="Freeform 194"/>
            <p:cNvSpPr>
              <a:spLocks/>
            </p:cNvSpPr>
            <p:nvPr/>
          </p:nvSpPr>
          <p:spPr bwMode="auto">
            <a:xfrm>
              <a:off x="2051" y="5806"/>
              <a:ext cx="548" cy="408"/>
            </a:xfrm>
            <a:custGeom>
              <a:avLst/>
              <a:gdLst>
                <a:gd name="T0" fmla="*/ 1086 w 1095"/>
                <a:gd name="T1" fmla="*/ 2 h 817"/>
                <a:gd name="T2" fmla="*/ 1071 w 1095"/>
                <a:gd name="T3" fmla="*/ 9 h 817"/>
                <a:gd name="T4" fmla="*/ 1050 w 1095"/>
                <a:gd name="T5" fmla="*/ 19 h 817"/>
                <a:gd name="T6" fmla="*/ 1026 w 1095"/>
                <a:gd name="T7" fmla="*/ 31 h 817"/>
                <a:gd name="T8" fmla="*/ 998 w 1095"/>
                <a:gd name="T9" fmla="*/ 45 h 817"/>
                <a:gd name="T10" fmla="*/ 965 w 1095"/>
                <a:gd name="T11" fmla="*/ 63 h 817"/>
                <a:gd name="T12" fmla="*/ 928 w 1095"/>
                <a:gd name="T13" fmla="*/ 82 h 817"/>
                <a:gd name="T14" fmla="*/ 890 w 1095"/>
                <a:gd name="T15" fmla="*/ 103 h 817"/>
                <a:gd name="T16" fmla="*/ 848 w 1095"/>
                <a:gd name="T17" fmla="*/ 125 h 817"/>
                <a:gd name="T18" fmla="*/ 805 w 1095"/>
                <a:gd name="T19" fmla="*/ 148 h 817"/>
                <a:gd name="T20" fmla="*/ 758 w 1095"/>
                <a:gd name="T21" fmla="*/ 172 h 817"/>
                <a:gd name="T22" fmla="*/ 713 w 1095"/>
                <a:gd name="T23" fmla="*/ 198 h 817"/>
                <a:gd name="T24" fmla="*/ 664 w 1095"/>
                <a:gd name="T25" fmla="*/ 228 h 817"/>
                <a:gd name="T26" fmla="*/ 615 w 1095"/>
                <a:gd name="T27" fmla="*/ 256 h 817"/>
                <a:gd name="T28" fmla="*/ 566 w 1095"/>
                <a:gd name="T29" fmla="*/ 287 h 817"/>
                <a:gd name="T30" fmla="*/ 518 w 1095"/>
                <a:gd name="T31" fmla="*/ 318 h 817"/>
                <a:gd name="T32" fmla="*/ 469 w 1095"/>
                <a:gd name="T33" fmla="*/ 348 h 817"/>
                <a:gd name="T34" fmla="*/ 420 w 1095"/>
                <a:gd name="T35" fmla="*/ 379 h 817"/>
                <a:gd name="T36" fmla="*/ 372 w 1095"/>
                <a:gd name="T37" fmla="*/ 411 h 817"/>
                <a:gd name="T38" fmla="*/ 325 w 1095"/>
                <a:gd name="T39" fmla="*/ 442 h 817"/>
                <a:gd name="T40" fmla="*/ 281 w 1095"/>
                <a:gd name="T41" fmla="*/ 475 h 817"/>
                <a:gd name="T42" fmla="*/ 238 w 1095"/>
                <a:gd name="T43" fmla="*/ 506 h 817"/>
                <a:gd name="T44" fmla="*/ 198 w 1095"/>
                <a:gd name="T45" fmla="*/ 539 h 817"/>
                <a:gd name="T46" fmla="*/ 160 w 1095"/>
                <a:gd name="T47" fmla="*/ 571 h 817"/>
                <a:gd name="T48" fmla="*/ 125 w 1095"/>
                <a:gd name="T49" fmla="*/ 602 h 817"/>
                <a:gd name="T50" fmla="*/ 93 w 1095"/>
                <a:gd name="T51" fmla="*/ 633 h 817"/>
                <a:gd name="T52" fmla="*/ 66 w 1095"/>
                <a:gd name="T53" fmla="*/ 663 h 817"/>
                <a:gd name="T54" fmla="*/ 43 w 1095"/>
                <a:gd name="T55" fmla="*/ 694 h 817"/>
                <a:gd name="T56" fmla="*/ 24 w 1095"/>
                <a:gd name="T57" fmla="*/ 722 h 817"/>
                <a:gd name="T58" fmla="*/ 10 w 1095"/>
                <a:gd name="T59" fmla="*/ 750 h 817"/>
                <a:gd name="T60" fmla="*/ 1 w 1095"/>
                <a:gd name="T61" fmla="*/ 777 h 817"/>
                <a:gd name="T62" fmla="*/ 0 w 1095"/>
                <a:gd name="T63" fmla="*/ 804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95" h="817">
                  <a:moveTo>
                    <a:pt x="1095" y="0"/>
                  </a:moveTo>
                  <a:lnTo>
                    <a:pt x="1086" y="2"/>
                  </a:lnTo>
                  <a:lnTo>
                    <a:pt x="1079" y="5"/>
                  </a:lnTo>
                  <a:lnTo>
                    <a:pt x="1071" y="9"/>
                  </a:lnTo>
                  <a:lnTo>
                    <a:pt x="1062" y="14"/>
                  </a:lnTo>
                  <a:lnTo>
                    <a:pt x="1050" y="19"/>
                  </a:lnTo>
                  <a:lnTo>
                    <a:pt x="1039" y="25"/>
                  </a:lnTo>
                  <a:lnTo>
                    <a:pt x="1026" y="31"/>
                  </a:lnTo>
                  <a:lnTo>
                    <a:pt x="1013" y="40"/>
                  </a:lnTo>
                  <a:lnTo>
                    <a:pt x="998" y="45"/>
                  </a:lnTo>
                  <a:lnTo>
                    <a:pt x="982" y="54"/>
                  </a:lnTo>
                  <a:lnTo>
                    <a:pt x="965" y="63"/>
                  </a:lnTo>
                  <a:lnTo>
                    <a:pt x="947" y="73"/>
                  </a:lnTo>
                  <a:lnTo>
                    <a:pt x="928" y="82"/>
                  </a:lnTo>
                  <a:lnTo>
                    <a:pt x="911" y="92"/>
                  </a:lnTo>
                  <a:lnTo>
                    <a:pt x="890" y="103"/>
                  </a:lnTo>
                  <a:lnTo>
                    <a:pt x="871" y="115"/>
                  </a:lnTo>
                  <a:lnTo>
                    <a:pt x="848" y="125"/>
                  </a:lnTo>
                  <a:lnTo>
                    <a:pt x="827" y="136"/>
                  </a:lnTo>
                  <a:lnTo>
                    <a:pt x="805" y="148"/>
                  </a:lnTo>
                  <a:lnTo>
                    <a:pt x="782" y="162"/>
                  </a:lnTo>
                  <a:lnTo>
                    <a:pt x="758" y="172"/>
                  </a:lnTo>
                  <a:lnTo>
                    <a:pt x="735" y="186"/>
                  </a:lnTo>
                  <a:lnTo>
                    <a:pt x="713" y="198"/>
                  </a:lnTo>
                  <a:lnTo>
                    <a:pt x="690" y="214"/>
                  </a:lnTo>
                  <a:lnTo>
                    <a:pt x="664" y="228"/>
                  </a:lnTo>
                  <a:lnTo>
                    <a:pt x="639" y="242"/>
                  </a:lnTo>
                  <a:lnTo>
                    <a:pt x="615" y="256"/>
                  </a:lnTo>
                  <a:lnTo>
                    <a:pt x="593" y="271"/>
                  </a:lnTo>
                  <a:lnTo>
                    <a:pt x="566" y="287"/>
                  </a:lnTo>
                  <a:lnTo>
                    <a:pt x="542" y="303"/>
                  </a:lnTo>
                  <a:lnTo>
                    <a:pt x="518" y="318"/>
                  </a:lnTo>
                  <a:lnTo>
                    <a:pt x="495" y="334"/>
                  </a:lnTo>
                  <a:lnTo>
                    <a:pt x="469" y="348"/>
                  </a:lnTo>
                  <a:lnTo>
                    <a:pt x="445" y="364"/>
                  </a:lnTo>
                  <a:lnTo>
                    <a:pt x="420" y="379"/>
                  </a:lnTo>
                  <a:lnTo>
                    <a:pt x="396" y="395"/>
                  </a:lnTo>
                  <a:lnTo>
                    <a:pt x="372" y="411"/>
                  </a:lnTo>
                  <a:lnTo>
                    <a:pt x="349" y="426"/>
                  </a:lnTo>
                  <a:lnTo>
                    <a:pt x="325" y="442"/>
                  </a:lnTo>
                  <a:lnTo>
                    <a:pt x="304" y="459"/>
                  </a:lnTo>
                  <a:lnTo>
                    <a:pt x="281" y="475"/>
                  </a:lnTo>
                  <a:lnTo>
                    <a:pt x="259" y="491"/>
                  </a:lnTo>
                  <a:lnTo>
                    <a:pt x="238" y="506"/>
                  </a:lnTo>
                  <a:lnTo>
                    <a:pt x="219" y="524"/>
                  </a:lnTo>
                  <a:lnTo>
                    <a:pt x="198" y="539"/>
                  </a:lnTo>
                  <a:lnTo>
                    <a:pt x="179" y="555"/>
                  </a:lnTo>
                  <a:lnTo>
                    <a:pt x="160" y="571"/>
                  </a:lnTo>
                  <a:lnTo>
                    <a:pt x="144" y="588"/>
                  </a:lnTo>
                  <a:lnTo>
                    <a:pt x="125" y="602"/>
                  </a:lnTo>
                  <a:lnTo>
                    <a:pt x="109" y="617"/>
                  </a:lnTo>
                  <a:lnTo>
                    <a:pt x="93" y="633"/>
                  </a:lnTo>
                  <a:lnTo>
                    <a:pt x="81" y="649"/>
                  </a:lnTo>
                  <a:lnTo>
                    <a:pt x="66" y="663"/>
                  </a:lnTo>
                  <a:lnTo>
                    <a:pt x="55" y="678"/>
                  </a:lnTo>
                  <a:lnTo>
                    <a:pt x="43" y="694"/>
                  </a:lnTo>
                  <a:lnTo>
                    <a:pt x="34" y="710"/>
                  </a:lnTo>
                  <a:lnTo>
                    <a:pt x="24" y="722"/>
                  </a:lnTo>
                  <a:lnTo>
                    <a:pt x="17" y="737"/>
                  </a:lnTo>
                  <a:lnTo>
                    <a:pt x="10" y="750"/>
                  </a:lnTo>
                  <a:lnTo>
                    <a:pt x="6" y="765"/>
                  </a:lnTo>
                  <a:lnTo>
                    <a:pt x="1" y="777"/>
                  </a:lnTo>
                  <a:lnTo>
                    <a:pt x="1" y="791"/>
                  </a:lnTo>
                  <a:lnTo>
                    <a:pt x="0" y="804"/>
                  </a:lnTo>
                  <a:lnTo>
                    <a:pt x="1" y="81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3" name="Freeform 195"/>
            <p:cNvSpPr>
              <a:spLocks/>
            </p:cNvSpPr>
            <p:nvPr/>
          </p:nvSpPr>
          <p:spPr bwMode="auto">
            <a:xfrm>
              <a:off x="2052" y="6214"/>
              <a:ext cx="54" cy="89"/>
            </a:xfrm>
            <a:custGeom>
              <a:avLst/>
              <a:gdLst>
                <a:gd name="T0" fmla="*/ 0 w 108"/>
                <a:gd name="T1" fmla="*/ 0 h 178"/>
                <a:gd name="T2" fmla="*/ 0 w 108"/>
                <a:gd name="T3" fmla="*/ 13 h 178"/>
                <a:gd name="T4" fmla="*/ 4 w 108"/>
                <a:gd name="T5" fmla="*/ 27 h 178"/>
                <a:gd name="T6" fmla="*/ 5 w 108"/>
                <a:gd name="T7" fmla="*/ 39 h 178"/>
                <a:gd name="T8" fmla="*/ 11 w 108"/>
                <a:gd name="T9" fmla="*/ 53 h 178"/>
                <a:gd name="T10" fmla="*/ 14 w 108"/>
                <a:gd name="T11" fmla="*/ 63 h 178"/>
                <a:gd name="T12" fmla="*/ 19 w 108"/>
                <a:gd name="T13" fmla="*/ 75 h 178"/>
                <a:gd name="T14" fmla="*/ 25 w 108"/>
                <a:gd name="T15" fmla="*/ 87 h 178"/>
                <a:gd name="T16" fmla="*/ 32 w 108"/>
                <a:gd name="T17" fmla="*/ 100 h 178"/>
                <a:gd name="T18" fmla="*/ 37 w 108"/>
                <a:gd name="T19" fmla="*/ 110 h 178"/>
                <a:gd name="T20" fmla="*/ 45 w 108"/>
                <a:gd name="T21" fmla="*/ 120 h 178"/>
                <a:gd name="T22" fmla="*/ 54 w 108"/>
                <a:gd name="T23" fmla="*/ 131 h 178"/>
                <a:gd name="T24" fmla="*/ 65 w 108"/>
                <a:gd name="T25" fmla="*/ 141 h 178"/>
                <a:gd name="T26" fmla="*/ 73 w 108"/>
                <a:gd name="T27" fmla="*/ 150 h 178"/>
                <a:gd name="T28" fmla="*/ 84 w 108"/>
                <a:gd name="T29" fmla="*/ 159 h 178"/>
                <a:gd name="T30" fmla="*/ 94 w 108"/>
                <a:gd name="T31" fmla="*/ 167 h 178"/>
                <a:gd name="T32" fmla="*/ 108 w 108"/>
                <a:gd name="T3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178">
                  <a:moveTo>
                    <a:pt x="0" y="0"/>
                  </a:moveTo>
                  <a:lnTo>
                    <a:pt x="0" y="13"/>
                  </a:lnTo>
                  <a:lnTo>
                    <a:pt x="4" y="27"/>
                  </a:lnTo>
                  <a:lnTo>
                    <a:pt x="5" y="39"/>
                  </a:lnTo>
                  <a:lnTo>
                    <a:pt x="11" y="53"/>
                  </a:lnTo>
                  <a:lnTo>
                    <a:pt x="14" y="63"/>
                  </a:lnTo>
                  <a:lnTo>
                    <a:pt x="19" y="75"/>
                  </a:lnTo>
                  <a:lnTo>
                    <a:pt x="25" y="87"/>
                  </a:lnTo>
                  <a:lnTo>
                    <a:pt x="32" y="100"/>
                  </a:lnTo>
                  <a:lnTo>
                    <a:pt x="37" y="110"/>
                  </a:lnTo>
                  <a:lnTo>
                    <a:pt x="45" y="120"/>
                  </a:lnTo>
                  <a:lnTo>
                    <a:pt x="54" y="131"/>
                  </a:lnTo>
                  <a:lnTo>
                    <a:pt x="65" y="141"/>
                  </a:lnTo>
                  <a:lnTo>
                    <a:pt x="73" y="150"/>
                  </a:lnTo>
                  <a:lnTo>
                    <a:pt x="84" y="159"/>
                  </a:lnTo>
                  <a:lnTo>
                    <a:pt x="94" y="167"/>
                  </a:lnTo>
                  <a:lnTo>
                    <a:pt x="108" y="17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4" name="Freeform 196"/>
            <p:cNvSpPr>
              <a:spLocks/>
            </p:cNvSpPr>
            <p:nvPr/>
          </p:nvSpPr>
          <p:spPr bwMode="auto">
            <a:xfrm>
              <a:off x="2106" y="6303"/>
              <a:ext cx="349" cy="36"/>
            </a:xfrm>
            <a:custGeom>
              <a:avLst/>
              <a:gdLst>
                <a:gd name="T0" fmla="*/ 0 w 699"/>
                <a:gd name="T1" fmla="*/ 0 h 73"/>
                <a:gd name="T2" fmla="*/ 12 w 699"/>
                <a:gd name="T3" fmla="*/ 7 h 73"/>
                <a:gd name="T4" fmla="*/ 26 w 699"/>
                <a:gd name="T5" fmla="*/ 14 h 73"/>
                <a:gd name="T6" fmla="*/ 42 w 699"/>
                <a:gd name="T7" fmla="*/ 21 h 73"/>
                <a:gd name="T8" fmla="*/ 57 w 699"/>
                <a:gd name="T9" fmla="*/ 29 h 73"/>
                <a:gd name="T10" fmla="*/ 73 w 699"/>
                <a:gd name="T11" fmla="*/ 35 h 73"/>
                <a:gd name="T12" fmla="*/ 89 w 699"/>
                <a:gd name="T13" fmla="*/ 40 h 73"/>
                <a:gd name="T14" fmla="*/ 106 w 699"/>
                <a:gd name="T15" fmla="*/ 45 h 73"/>
                <a:gd name="T16" fmla="*/ 125 w 699"/>
                <a:gd name="T17" fmla="*/ 52 h 73"/>
                <a:gd name="T18" fmla="*/ 143 w 699"/>
                <a:gd name="T19" fmla="*/ 55 h 73"/>
                <a:gd name="T20" fmla="*/ 162 w 699"/>
                <a:gd name="T21" fmla="*/ 59 h 73"/>
                <a:gd name="T22" fmla="*/ 171 w 699"/>
                <a:gd name="T23" fmla="*/ 59 h 73"/>
                <a:gd name="T24" fmla="*/ 181 w 699"/>
                <a:gd name="T25" fmla="*/ 62 h 73"/>
                <a:gd name="T26" fmla="*/ 191 w 699"/>
                <a:gd name="T27" fmla="*/ 62 h 73"/>
                <a:gd name="T28" fmla="*/ 202 w 699"/>
                <a:gd name="T29" fmla="*/ 66 h 73"/>
                <a:gd name="T30" fmla="*/ 212 w 699"/>
                <a:gd name="T31" fmla="*/ 66 h 73"/>
                <a:gd name="T32" fmla="*/ 223 w 699"/>
                <a:gd name="T33" fmla="*/ 68 h 73"/>
                <a:gd name="T34" fmla="*/ 233 w 699"/>
                <a:gd name="T35" fmla="*/ 68 h 73"/>
                <a:gd name="T36" fmla="*/ 244 w 699"/>
                <a:gd name="T37" fmla="*/ 69 h 73"/>
                <a:gd name="T38" fmla="*/ 254 w 699"/>
                <a:gd name="T39" fmla="*/ 69 h 73"/>
                <a:gd name="T40" fmla="*/ 266 w 699"/>
                <a:gd name="T41" fmla="*/ 71 h 73"/>
                <a:gd name="T42" fmla="*/ 278 w 699"/>
                <a:gd name="T43" fmla="*/ 71 h 73"/>
                <a:gd name="T44" fmla="*/ 290 w 699"/>
                <a:gd name="T45" fmla="*/ 73 h 73"/>
                <a:gd name="T46" fmla="*/ 301 w 699"/>
                <a:gd name="T47" fmla="*/ 71 h 73"/>
                <a:gd name="T48" fmla="*/ 311 w 699"/>
                <a:gd name="T49" fmla="*/ 71 h 73"/>
                <a:gd name="T50" fmla="*/ 324 w 699"/>
                <a:gd name="T51" fmla="*/ 71 h 73"/>
                <a:gd name="T52" fmla="*/ 336 w 699"/>
                <a:gd name="T53" fmla="*/ 71 h 73"/>
                <a:gd name="T54" fmla="*/ 346 w 699"/>
                <a:gd name="T55" fmla="*/ 69 h 73"/>
                <a:gd name="T56" fmla="*/ 358 w 699"/>
                <a:gd name="T57" fmla="*/ 69 h 73"/>
                <a:gd name="T58" fmla="*/ 370 w 699"/>
                <a:gd name="T59" fmla="*/ 69 h 73"/>
                <a:gd name="T60" fmla="*/ 383 w 699"/>
                <a:gd name="T61" fmla="*/ 69 h 73"/>
                <a:gd name="T62" fmla="*/ 393 w 699"/>
                <a:gd name="T63" fmla="*/ 68 h 73"/>
                <a:gd name="T64" fmla="*/ 407 w 699"/>
                <a:gd name="T65" fmla="*/ 66 h 73"/>
                <a:gd name="T66" fmla="*/ 417 w 699"/>
                <a:gd name="T67" fmla="*/ 64 h 73"/>
                <a:gd name="T68" fmla="*/ 431 w 699"/>
                <a:gd name="T69" fmla="*/ 64 h 73"/>
                <a:gd name="T70" fmla="*/ 444 w 699"/>
                <a:gd name="T71" fmla="*/ 62 h 73"/>
                <a:gd name="T72" fmla="*/ 457 w 699"/>
                <a:gd name="T73" fmla="*/ 61 h 73"/>
                <a:gd name="T74" fmla="*/ 470 w 699"/>
                <a:gd name="T75" fmla="*/ 59 h 73"/>
                <a:gd name="T76" fmla="*/ 484 w 699"/>
                <a:gd name="T77" fmla="*/ 59 h 73"/>
                <a:gd name="T78" fmla="*/ 496 w 699"/>
                <a:gd name="T79" fmla="*/ 55 h 73"/>
                <a:gd name="T80" fmla="*/ 510 w 699"/>
                <a:gd name="T81" fmla="*/ 54 h 73"/>
                <a:gd name="T82" fmla="*/ 522 w 699"/>
                <a:gd name="T83" fmla="*/ 52 h 73"/>
                <a:gd name="T84" fmla="*/ 536 w 699"/>
                <a:gd name="T85" fmla="*/ 50 h 73"/>
                <a:gd name="T86" fmla="*/ 548 w 699"/>
                <a:gd name="T87" fmla="*/ 47 h 73"/>
                <a:gd name="T88" fmla="*/ 562 w 699"/>
                <a:gd name="T89" fmla="*/ 45 h 73"/>
                <a:gd name="T90" fmla="*/ 574 w 699"/>
                <a:gd name="T91" fmla="*/ 42 h 73"/>
                <a:gd name="T92" fmla="*/ 588 w 699"/>
                <a:gd name="T93" fmla="*/ 40 h 73"/>
                <a:gd name="T94" fmla="*/ 600 w 699"/>
                <a:gd name="T95" fmla="*/ 36 h 73"/>
                <a:gd name="T96" fmla="*/ 614 w 699"/>
                <a:gd name="T97" fmla="*/ 33 h 73"/>
                <a:gd name="T98" fmla="*/ 628 w 699"/>
                <a:gd name="T99" fmla="*/ 29 h 73"/>
                <a:gd name="T100" fmla="*/ 642 w 699"/>
                <a:gd name="T101" fmla="*/ 28 h 73"/>
                <a:gd name="T102" fmla="*/ 656 w 699"/>
                <a:gd name="T103" fmla="*/ 24 h 73"/>
                <a:gd name="T104" fmla="*/ 670 w 699"/>
                <a:gd name="T105" fmla="*/ 21 h 73"/>
                <a:gd name="T106" fmla="*/ 684 w 699"/>
                <a:gd name="T107" fmla="*/ 17 h 73"/>
                <a:gd name="T108" fmla="*/ 699 w 699"/>
                <a:gd name="T109" fmla="*/ 1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9" h="73">
                  <a:moveTo>
                    <a:pt x="0" y="0"/>
                  </a:moveTo>
                  <a:lnTo>
                    <a:pt x="12" y="7"/>
                  </a:lnTo>
                  <a:lnTo>
                    <a:pt x="26" y="14"/>
                  </a:lnTo>
                  <a:lnTo>
                    <a:pt x="42" y="21"/>
                  </a:lnTo>
                  <a:lnTo>
                    <a:pt x="57" y="29"/>
                  </a:lnTo>
                  <a:lnTo>
                    <a:pt x="73" y="35"/>
                  </a:lnTo>
                  <a:lnTo>
                    <a:pt x="89" y="40"/>
                  </a:lnTo>
                  <a:lnTo>
                    <a:pt x="106" y="45"/>
                  </a:lnTo>
                  <a:lnTo>
                    <a:pt x="125" y="52"/>
                  </a:lnTo>
                  <a:lnTo>
                    <a:pt x="143" y="55"/>
                  </a:lnTo>
                  <a:lnTo>
                    <a:pt x="162" y="59"/>
                  </a:lnTo>
                  <a:lnTo>
                    <a:pt x="171" y="59"/>
                  </a:lnTo>
                  <a:lnTo>
                    <a:pt x="181" y="62"/>
                  </a:lnTo>
                  <a:lnTo>
                    <a:pt x="191" y="62"/>
                  </a:lnTo>
                  <a:lnTo>
                    <a:pt x="202" y="66"/>
                  </a:lnTo>
                  <a:lnTo>
                    <a:pt x="212" y="66"/>
                  </a:lnTo>
                  <a:lnTo>
                    <a:pt x="223" y="68"/>
                  </a:lnTo>
                  <a:lnTo>
                    <a:pt x="233" y="68"/>
                  </a:lnTo>
                  <a:lnTo>
                    <a:pt x="244" y="69"/>
                  </a:lnTo>
                  <a:lnTo>
                    <a:pt x="254" y="69"/>
                  </a:lnTo>
                  <a:lnTo>
                    <a:pt x="266" y="71"/>
                  </a:lnTo>
                  <a:lnTo>
                    <a:pt x="278" y="71"/>
                  </a:lnTo>
                  <a:lnTo>
                    <a:pt x="290" y="73"/>
                  </a:lnTo>
                  <a:lnTo>
                    <a:pt x="301" y="71"/>
                  </a:lnTo>
                  <a:lnTo>
                    <a:pt x="311" y="71"/>
                  </a:lnTo>
                  <a:lnTo>
                    <a:pt x="324" y="71"/>
                  </a:lnTo>
                  <a:lnTo>
                    <a:pt x="336" y="71"/>
                  </a:lnTo>
                  <a:lnTo>
                    <a:pt x="346" y="69"/>
                  </a:lnTo>
                  <a:lnTo>
                    <a:pt x="358" y="69"/>
                  </a:lnTo>
                  <a:lnTo>
                    <a:pt x="370" y="69"/>
                  </a:lnTo>
                  <a:lnTo>
                    <a:pt x="383" y="69"/>
                  </a:lnTo>
                  <a:lnTo>
                    <a:pt x="393" y="68"/>
                  </a:lnTo>
                  <a:lnTo>
                    <a:pt x="407" y="66"/>
                  </a:lnTo>
                  <a:lnTo>
                    <a:pt x="417" y="64"/>
                  </a:lnTo>
                  <a:lnTo>
                    <a:pt x="431" y="64"/>
                  </a:lnTo>
                  <a:lnTo>
                    <a:pt x="444" y="62"/>
                  </a:lnTo>
                  <a:lnTo>
                    <a:pt x="457" y="61"/>
                  </a:lnTo>
                  <a:lnTo>
                    <a:pt x="470" y="59"/>
                  </a:lnTo>
                  <a:lnTo>
                    <a:pt x="484" y="59"/>
                  </a:lnTo>
                  <a:lnTo>
                    <a:pt x="496" y="55"/>
                  </a:lnTo>
                  <a:lnTo>
                    <a:pt x="510" y="54"/>
                  </a:lnTo>
                  <a:lnTo>
                    <a:pt x="522" y="52"/>
                  </a:lnTo>
                  <a:lnTo>
                    <a:pt x="536" y="50"/>
                  </a:lnTo>
                  <a:lnTo>
                    <a:pt x="548" y="47"/>
                  </a:lnTo>
                  <a:lnTo>
                    <a:pt x="562" y="45"/>
                  </a:lnTo>
                  <a:lnTo>
                    <a:pt x="574" y="42"/>
                  </a:lnTo>
                  <a:lnTo>
                    <a:pt x="588" y="40"/>
                  </a:lnTo>
                  <a:lnTo>
                    <a:pt x="600" y="36"/>
                  </a:lnTo>
                  <a:lnTo>
                    <a:pt x="614" y="33"/>
                  </a:lnTo>
                  <a:lnTo>
                    <a:pt x="628" y="29"/>
                  </a:lnTo>
                  <a:lnTo>
                    <a:pt x="642" y="28"/>
                  </a:lnTo>
                  <a:lnTo>
                    <a:pt x="656" y="24"/>
                  </a:lnTo>
                  <a:lnTo>
                    <a:pt x="670" y="21"/>
                  </a:lnTo>
                  <a:lnTo>
                    <a:pt x="684" y="17"/>
                  </a:lnTo>
                  <a:lnTo>
                    <a:pt x="699" y="1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5" name="Freeform 197"/>
            <p:cNvSpPr>
              <a:spLocks/>
            </p:cNvSpPr>
            <p:nvPr/>
          </p:nvSpPr>
          <p:spPr bwMode="auto">
            <a:xfrm>
              <a:off x="2419" y="6311"/>
              <a:ext cx="36" cy="75"/>
            </a:xfrm>
            <a:custGeom>
              <a:avLst/>
              <a:gdLst>
                <a:gd name="T0" fmla="*/ 71 w 71"/>
                <a:gd name="T1" fmla="*/ 0 h 152"/>
                <a:gd name="T2" fmla="*/ 62 w 71"/>
                <a:gd name="T3" fmla="*/ 9 h 152"/>
                <a:gd name="T4" fmla="*/ 56 w 71"/>
                <a:gd name="T5" fmla="*/ 18 h 152"/>
                <a:gd name="T6" fmla="*/ 49 w 71"/>
                <a:gd name="T7" fmla="*/ 28 h 152"/>
                <a:gd name="T8" fmla="*/ 43 w 71"/>
                <a:gd name="T9" fmla="*/ 39 h 152"/>
                <a:gd name="T10" fmla="*/ 36 w 71"/>
                <a:gd name="T11" fmla="*/ 47 h 152"/>
                <a:gd name="T12" fmla="*/ 31 w 71"/>
                <a:gd name="T13" fmla="*/ 56 h 152"/>
                <a:gd name="T14" fmla="*/ 26 w 71"/>
                <a:gd name="T15" fmla="*/ 67 h 152"/>
                <a:gd name="T16" fmla="*/ 22 w 71"/>
                <a:gd name="T17" fmla="*/ 77 h 152"/>
                <a:gd name="T18" fmla="*/ 17 w 71"/>
                <a:gd name="T19" fmla="*/ 86 h 152"/>
                <a:gd name="T20" fmla="*/ 12 w 71"/>
                <a:gd name="T21" fmla="*/ 94 h 152"/>
                <a:gd name="T22" fmla="*/ 9 w 71"/>
                <a:gd name="T23" fmla="*/ 103 h 152"/>
                <a:gd name="T24" fmla="*/ 7 w 71"/>
                <a:gd name="T25" fmla="*/ 113 h 152"/>
                <a:gd name="T26" fmla="*/ 3 w 71"/>
                <a:gd name="T27" fmla="*/ 122 h 152"/>
                <a:gd name="T28" fmla="*/ 2 w 71"/>
                <a:gd name="T29" fmla="*/ 133 h 152"/>
                <a:gd name="T30" fmla="*/ 0 w 71"/>
                <a:gd name="T31" fmla="*/ 141 h 152"/>
                <a:gd name="T32" fmla="*/ 0 w 7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152">
                  <a:moveTo>
                    <a:pt x="71" y="0"/>
                  </a:moveTo>
                  <a:lnTo>
                    <a:pt x="62" y="9"/>
                  </a:lnTo>
                  <a:lnTo>
                    <a:pt x="56" y="18"/>
                  </a:lnTo>
                  <a:lnTo>
                    <a:pt x="49" y="28"/>
                  </a:lnTo>
                  <a:lnTo>
                    <a:pt x="43" y="39"/>
                  </a:lnTo>
                  <a:lnTo>
                    <a:pt x="36" y="47"/>
                  </a:lnTo>
                  <a:lnTo>
                    <a:pt x="31" y="56"/>
                  </a:lnTo>
                  <a:lnTo>
                    <a:pt x="26" y="67"/>
                  </a:lnTo>
                  <a:lnTo>
                    <a:pt x="22" y="77"/>
                  </a:lnTo>
                  <a:lnTo>
                    <a:pt x="17" y="86"/>
                  </a:lnTo>
                  <a:lnTo>
                    <a:pt x="12" y="94"/>
                  </a:lnTo>
                  <a:lnTo>
                    <a:pt x="9" y="103"/>
                  </a:lnTo>
                  <a:lnTo>
                    <a:pt x="7" y="113"/>
                  </a:lnTo>
                  <a:lnTo>
                    <a:pt x="3" y="122"/>
                  </a:lnTo>
                  <a:lnTo>
                    <a:pt x="2" y="133"/>
                  </a:lnTo>
                  <a:lnTo>
                    <a:pt x="0" y="141"/>
                  </a:lnTo>
                  <a:lnTo>
                    <a:pt x="0" y="1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6" name="Freeform 198"/>
            <p:cNvSpPr>
              <a:spLocks/>
            </p:cNvSpPr>
            <p:nvPr/>
          </p:nvSpPr>
          <p:spPr bwMode="auto">
            <a:xfrm>
              <a:off x="2419" y="6386"/>
              <a:ext cx="1" cy="13"/>
            </a:xfrm>
            <a:custGeom>
              <a:avLst/>
              <a:gdLst>
                <a:gd name="T0" fmla="*/ 2 w 2"/>
                <a:gd name="T1" fmla="*/ 0 h 24"/>
                <a:gd name="T2" fmla="*/ 0 w 2"/>
                <a:gd name="T3" fmla="*/ 12 h 24"/>
                <a:gd name="T4" fmla="*/ 0 w 2"/>
                <a:gd name="T5" fmla="*/ 24 h 24"/>
              </a:gdLst>
              <a:ahLst/>
              <a:cxnLst>
                <a:cxn ang="0">
                  <a:pos x="T0" y="T1"/>
                </a:cxn>
                <a:cxn ang="0">
                  <a:pos x="T2" y="T3"/>
                </a:cxn>
                <a:cxn ang="0">
                  <a:pos x="T4" y="T5"/>
                </a:cxn>
              </a:cxnLst>
              <a:rect l="0" t="0" r="r" b="b"/>
              <a:pathLst>
                <a:path w="2" h="24">
                  <a:moveTo>
                    <a:pt x="2" y="0"/>
                  </a:moveTo>
                  <a:lnTo>
                    <a:pt x="0" y="12"/>
                  </a:lnTo>
                  <a:lnTo>
                    <a:pt x="0"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7" name="Freeform 199"/>
            <p:cNvSpPr>
              <a:spLocks/>
            </p:cNvSpPr>
            <p:nvPr/>
          </p:nvSpPr>
          <p:spPr bwMode="auto">
            <a:xfrm>
              <a:off x="2416" y="6399"/>
              <a:ext cx="3" cy="11"/>
            </a:xfrm>
            <a:custGeom>
              <a:avLst/>
              <a:gdLst>
                <a:gd name="T0" fmla="*/ 5 w 5"/>
                <a:gd name="T1" fmla="*/ 0 h 23"/>
                <a:gd name="T2" fmla="*/ 0 w 5"/>
                <a:gd name="T3" fmla="*/ 11 h 23"/>
                <a:gd name="T4" fmla="*/ 3 w 5"/>
                <a:gd name="T5" fmla="*/ 23 h 23"/>
              </a:gdLst>
              <a:ahLst/>
              <a:cxnLst>
                <a:cxn ang="0">
                  <a:pos x="T0" y="T1"/>
                </a:cxn>
                <a:cxn ang="0">
                  <a:pos x="T2" y="T3"/>
                </a:cxn>
                <a:cxn ang="0">
                  <a:pos x="T4" y="T5"/>
                </a:cxn>
              </a:cxnLst>
              <a:rect l="0" t="0" r="r" b="b"/>
              <a:pathLst>
                <a:path w="5" h="23">
                  <a:moveTo>
                    <a:pt x="5" y="0"/>
                  </a:moveTo>
                  <a:lnTo>
                    <a:pt x="0" y="11"/>
                  </a:lnTo>
                  <a:lnTo>
                    <a:pt x="3" y="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8" name="Freeform 200"/>
            <p:cNvSpPr>
              <a:spLocks/>
            </p:cNvSpPr>
            <p:nvPr/>
          </p:nvSpPr>
          <p:spPr bwMode="auto">
            <a:xfrm>
              <a:off x="2418" y="6410"/>
              <a:ext cx="1" cy="2"/>
            </a:xfrm>
            <a:custGeom>
              <a:avLst/>
              <a:gdLst>
                <a:gd name="T0" fmla="*/ 0 w 2"/>
                <a:gd name="T1" fmla="*/ 0 h 3"/>
                <a:gd name="T2" fmla="*/ 0 w 2"/>
                <a:gd name="T3" fmla="*/ 0 h 3"/>
                <a:gd name="T4" fmla="*/ 2 w 2"/>
                <a:gd name="T5" fmla="*/ 3 h 3"/>
              </a:gdLst>
              <a:ahLst/>
              <a:cxnLst>
                <a:cxn ang="0">
                  <a:pos x="T0" y="T1"/>
                </a:cxn>
                <a:cxn ang="0">
                  <a:pos x="T2" y="T3"/>
                </a:cxn>
                <a:cxn ang="0">
                  <a:pos x="T4" y="T5"/>
                </a:cxn>
              </a:cxnLst>
              <a:rect l="0" t="0" r="r" b="b"/>
              <a:pathLst>
                <a:path w="2" h="3">
                  <a:moveTo>
                    <a:pt x="0" y="0"/>
                  </a:moveTo>
                  <a:lnTo>
                    <a:pt x="0" y="0"/>
                  </a:lnTo>
                  <a:lnTo>
                    <a:pt x="2" y="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09" name="Freeform 201"/>
            <p:cNvSpPr>
              <a:spLocks/>
            </p:cNvSpPr>
            <p:nvPr/>
          </p:nvSpPr>
          <p:spPr bwMode="auto">
            <a:xfrm>
              <a:off x="2419" y="6412"/>
              <a:ext cx="36" cy="66"/>
            </a:xfrm>
            <a:custGeom>
              <a:avLst/>
              <a:gdLst>
                <a:gd name="T0" fmla="*/ 0 w 73"/>
                <a:gd name="T1" fmla="*/ 0 h 132"/>
                <a:gd name="T2" fmla="*/ 0 w 73"/>
                <a:gd name="T3" fmla="*/ 18 h 132"/>
                <a:gd name="T4" fmla="*/ 5 w 73"/>
                <a:gd name="T5" fmla="*/ 35 h 132"/>
                <a:gd name="T6" fmla="*/ 7 w 73"/>
                <a:gd name="T7" fmla="*/ 42 h 132"/>
                <a:gd name="T8" fmla="*/ 11 w 73"/>
                <a:gd name="T9" fmla="*/ 52 h 132"/>
                <a:gd name="T10" fmla="*/ 16 w 73"/>
                <a:gd name="T11" fmla="*/ 59 h 132"/>
                <a:gd name="T12" fmla="*/ 21 w 73"/>
                <a:gd name="T13" fmla="*/ 70 h 132"/>
                <a:gd name="T14" fmla="*/ 30 w 73"/>
                <a:gd name="T15" fmla="*/ 85 h 132"/>
                <a:gd name="T16" fmla="*/ 42 w 73"/>
                <a:gd name="T17" fmla="*/ 101 h 132"/>
                <a:gd name="T18" fmla="*/ 47 w 73"/>
                <a:gd name="T19" fmla="*/ 108 h 132"/>
                <a:gd name="T20" fmla="*/ 56 w 73"/>
                <a:gd name="T21" fmla="*/ 117 h 132"/>
                <a:gd name="T22" fmla="*/ 63 w 73"/>
                <a:gd name="T23" fmla="*/ 124 h 132"/>
                <a:gd name="T24" fmla="*/ 73 w 73"/>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2">
                  <a:moveTo>
                    <a:pt x="0" y="0"/>
                  </a:moveTo>
                  <a:lnTo>
                    <a:pt x="0" y="18"/>
                  </a:lnTo>
                  <a:lnTo>
                    <a:pt x="5" y="35"/>
                  </a:lnTo>
                  <a:lnTo>
                    <a:pt x="7" y="42"/>
                  </a:lnTo>
                  <a:lnTo>
                    <a:pt x="11" y="52"/>
                  </a:lnTo>
                  <a:lnTo>
                    <a:pt x="16" y="59"/>
                  </a:lnTo>
                  <a:lnTo>
                    <a:pt x="21" y="70"/>
                  </a:lnTo>
                  <a:lnTo>
                    <a:pt x="30" y="85"/>
                  </a:lnTo>
                  <a:lnTo>
                    <a:pt x="42" y="101"/>
                  </a:lnTo>
                  <a:lnTo>
                    <a:pt x="47" y="108"/>
                  </a:lnTo>
                  <a:lnTo>
                    <a:pt x="56" y="117"/>
                  </a:lnTo>
                  <a:lnTo>
                    <a:pt x="63" y="124"/>
                  </a:lnTo>
                  <a:lnTo>
                    <a:pt x="73" y="13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0" name="Freeform 202"/>
            <p:cNvSpPr>
              <a:spLocks/>
            </p:cNvSpPr>
            <p:nvPr/>
          </p:nvSpPr>
          <p:spPr bwMode="auto">
            <a:xfrm>
              <a:off x="2455" y="6478"/>
              <a:ext cx="490" cy="56"/>
            </a:xfrm>
            <a:custGeom>
              <a:avLst/>
              <a:gdLst>
                <a:gd name="T0" fmla="*/ 0 w 979"/>
                <a:gd name="T1" fmla="*/ 0 h 113"/>
                <a:gd name="T2" fmla="*/ 11 w 979"/>
                <a:gd name="T3" fmla="*/ 9 h 113"/>
                <a:gd name="T4" fmla="*/ 26 w 979"/>
                <a:gd name="T5" fmla="*/ 19 h 113"/>
                <a:gd name="T6" fmla="*/ 31 w 979"/>
                <a:gd name="T7" fmla="*/ 23 h 113"/>
                <a:gd name="T8" fmla="*/ 40 w 979"/>
                <a:gd name="T9" fmla="*/ 28 h 113"/>
                <a:gd name="T10" fmla="*/ 49 w 979"/>
                <a:gd name="T11" fmla="*/ 33 h 113"/>
                <a:gd name="T12" fmla="*/ 59 w 979"/>
                <a:gd name="T13" fmla="*/ 39 h 113"/>
                <a:gd name="T14" fmla="*/ 66 w 979"/>
                <a:gd name="T15" fmla="*/ 42 h 113"/>
                <a:gd name="T16" fmla="*/ 75 w 979"/>
                <a:gd name="T17" fmla="*/ 46 h 113"/>
                <a:gd name="T18" fmla="*/ 85 w 979"/>
                <a:gd name="T19" fmla="*/ 49 h 113"/>
                <a:gd name="T20" fmla="*/ 96 w 979"/>
                <a:gd name="T21" fmla="*/ 54 h 113"/>
                <a:gd name="T22" fmla="*/ 106 w 979"/>
                <a:gd name="T23" fmla="*/ 58 h 113"/>
                <a:gd name="T24" fmla="*/ 117 w 979"/>
                <a:gd name="T25" fmla="*/ 63 h 113"/>
                <a:gd name="T26" fmla="*/ 129 w 979"/>
                <a:gd name="T27" fmla="*/ 66 h 113"/>
                <a:gd name="T28" fmla="*/ 141 w 979"/>
                <a:gd name="T29" fmla="*/ 72 h 113"/>
                <a:gd name="T30" fmla="*/ 151 w 979"/>
                <a:gd name="T31" fmla="*/ 73 h 113"/>
                <a:gd name="T32" fmla="*/ 164 w 979"/>
                <a:gd name="T33" fmla="*/ 77 h 113"/>
                <a:gd name="T34" fmla="*/ 176 w 979"/>
                <a:gd name="T35" fmla="*/ 79 h 113"/>
                <a:gd name="T36" fmla="*/ 190 w 979"/>
                <a:gd name="T37" fmla="*/ 82 h 113"/>
                <a:gd name="T38" fmla="*/ 200 w 979"/>
                <a:gd name="T39" fmla="*/ 84 h 113"/>
                <a:gd name="T40" fmla="*/ 214 w 979"/>
                <a:gd name="T41" fmla="*/ 87 h 113"/>
                <a:gd name="T42" fmla="*/ 228 w 979"/>
                <a:gd name="T43" fmla="*/ 89 h 113"/>
                <a:gd name="T44" fmla="*/ 244 w 979"/>
                <a:gd name="T45" fmla="*/ 92 h 113"/>
                <a:gd name="T46" fmla="*/ 256 w 979"/>
                <a:gd name="T47" fmla="*/ 94 h 113"/>
                <a:gd name="T48" fmla="*/ 270 w 979"/>
                <a:gd name="T49" fmla="*/ 96 h 113"/>
                <a:gd name="T50" fmla="*/ 285 w 979"/>
                <a:gd name="T51" fmla="*/ 98 h 113"/>
                <a:gd name="T52" fmla="*/ 301 w 979"/>
                <a:gd name="T53" fmla="*/ 101 h 113"/>
                <a:gd name="T54" fmla="*/ 315 w 979"/>
                <a:gd name="T55" fmla="*/ 101 h 113"/>
                <a:gd name="T56" fmla="*/ 331 w 979"/>
                <a:gd name="T57" fmla="*/ 105 h 113"/>
                <a:gd name="T58" fmla="*/ 346 w 979"/>
                <a:gd name="T59" fmla="*/ 105 h 113"/>
                <a:gd name="T60" fmla="*/ 364 w 979"/>
                <a:gd name="T61" fmla="*/ 108 h 113"/>
                <a:gd name="T62" fmla="*/ 379 w 979"/>
                <a:gd name="T63" fmla="*/ 108 h 113"/>
                <a:gd name="T64" fmla="*/ 395 w 979"/>
                <a:gd name="T65" fmla="*/ 110 h 113"/>
                <a:gd name="T66" fmla="*/ 411 w 979"/>
                <a:gd name="T67" fmla="*/ 110 h 113"/>
                <a:gd name="T68" fmla="*/ 428 w 979"/>
                <a:gd name="T69" fmla="*/ 112 h 113"/>
                <a:gd name="T70" fmla="*/ 444 w 979"/>
                <a:gd name="T71" fmla="*/ 112 h 113"/>
                <a:gd name="T72" fmla="*/ 461 w 979"/>
                <a:gd name="T73" fmla="*/ 112 h 113"/>
                <a:gd name="T74" fmla="*/ 478 w 979"/>
                <a:gd name="T75" fmla="*/ 112 h 113"/>
                <a:gd name="T76" fmla="*/ 498 w 979"/>
                <a:gd name="T77" fmla="*/ 113 h 113"/>
                <a:gd name="T78" fmla="*/ 515 w 979"/>
                <a:gd name="T79" fmla="*/ 112 h 113"/>
                <a:gd name="T80" fmla="*/ 534 w 979"/>
                <a:gd name="T81" fmla="*/ 112 h 113"/>
                <a:gd name="T82" fmla="*/ 551 w 979"/>
                <a:gd name="T83" fmla="*/ 112 h 113"/>
                <a:gd name="T84" fmla="*/ 571 w 979"/>
                <a:gd name="T85" fmla="*/ 112 h 113"/>
                <a:gd name="T86" fmla="*/ 588 w 979"/>
                <a:gd name="T87" fmla="*/ 110 h 113"/>
                <a:gd name="T88" fmla="*/ 607 w 979"/>
                <a:gd name="T89" fmla="*/ 110 h 113"/>
                <a:gd name="T90" fmla="*/ 626 w 979"/>
                <a:gd name="T91" fmla="*/ 110 h 113"/>
                <a:gd name="T92" fmla="*/ 647 w 979"/>
                <a:gd name="T93" fmla="*/ 110 h 113"/>
                <a:gd name="T94" fmla="*/ 666 w 979"/>
                <a:gd name="T95" fmla="*/ 108 h 113"/>
                <a:gd name="T96" fmla="*/ 685 w 979"/>
                <a:gd name="T97" fmla="*/ 106 h 113"/>
                <a:gd name="T98" fmla="*/ 704 w 979"/>
                <a:gd name="T99" fmla="*/ 105 h 113"/>
                <a:gd name="T100" fmla="*/ 725 w 979"/>
                <a:gd name="T101" fmla="*/ 103 h 113"/>
                <a:gd name="T102" fmla="*/ 744 w 979"/>
                <a:gd name="T103" fmla="*/ 101 h 113"/>
                <a:gd name="T104" fmla="*/ 765 w 979"/>
                <a:gd name="T105" fmla="*/ 99 h 113"/>
                <a:gd name="T106" fmla="*/ 786 w 979"/>
                <a:gd name="T107" fmla="*/ 98 h 113"/>
                <a:gd name="T108" fmla="*/ 807 w 979"/>
                <a:gd name="T109" fmla="*/ 96 h 113"/>
                <a:gd name="T110" fmla="*/ 828 w 979"/>
                <a:gd name="T111" fmla="*/ 92 h 113"/>
                <a:gd name="T112" fmla="*/ 849 w 979"/>
                <a:gd name="T113" fmla="*/ 91 h 113"/>
                <a:gd name="T114" fmla="*/ 870 w 979"/>
                <a:gd name="T115" fmla="*/ 87 h 113"/>
                <a:gd name="T116" fmla="*/ 891 w 979"/>
                <a:gd name="T117" fmla="*/ 86 h 113"/>
                <a:gd name="T118" fmla="*/ 911 w 979"/>
                <a:gd name="T119" fmla="*/ 82 h 113"/>
                <a:gd name="T120" fmla="*/ 934 w 979"/>
                <a:gd name="T121" fmla="*/ 80 h 113"/>
                <a:gd name="T122" fmla="*/ 957 w 979"/>
                <a:gd name="T123" fmla="*/ 77 h 113"/>
                <a:gd name="T124" fmla="*/ 979 w 979"/>
                <a:gd name="T125" fmla="*/ 7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9" h="113">
                  <a:moveTo>
                    <a:pt x="0" y="0"/>
                  </a:moveTo>
                  <a:lnTo>
                    <a:pt x="11" y="9"/>
                  </a:lnTo>
                  <a:lnTo>
                    <a:pt x="26" y="19"/>
                  </a:lnTo>
                  <a:lnTo>
                    <a:pt x="31" y="23"/>
                  </a:lnTo>
                  <a:lnTo>
                    <a:pt x="40" y="28"/>
                  </a:lnTo>
                  <a:lnTo>
                    <a:pt x="49" y="33"/>
                  </a:lnTo>
                  <a:lnTo>
                    <a:pt x="59" y="39"/>
                  </a:lnTo>
                  <a:lnTo>
                    <a:pt x="66" y="42"/>
                  </a:lnTo>
                  <a:lnTo>
                    <a:pt x="75" y="46"/>
                  </a:lnTo>
                  <a:lnTo>
                    <a:pt x="85" y="49"/>
                  </a:lnTo>
                  <a:lnTo>
                    <a:pt x="96" y="54"/>
                  </a:lnTo>
                  <a:lnTo>
                    <a:pt x="106" y="58"/>
                  </a:lnTo>
                  <a:lnTo>
                    <a:pt x="117" y="63"/>
                  </a:lnTo>
                  <a:lnTo>
                    <a:pt x="129" y="66"/>
                  </a:lnTo>
                  <a:lnTo>
                    <a:pt x="141" y="72"/>
                  </a:lnTo>
                  <a:lnTo>
                    <a:pt x="151" y="73"/>
                  </a:lnTo>
                  <a:lnTo>
                    <a:pt x="164" y="77"/>
                  </a:lnTo>
                  <a:lnTo>
                    <a:pt x="176" y="79"/>
                  </a:lnTo>
                  <a:lnTo>
                    <a:pt x="190" y="82"/>
                  </a:lnTo>
                  <a:lnTo>
                    <a:pt x="200" y="84"/>
                  </a:lnTo>
                  <a:lnTo>
                    <a:pt x="214" y="87"/>
                  </a:lnTo>
                  <a:lnTo>
                    <a:pt x="228" y="89"/>
                  </a:lnTo>
                  <a:lnTo>
                    <a:pt x="244" y="92"/>
                  </a:lnTo>
                  <a:lnTo>
                    <a:pt x="256" y="94"/>
                  </a:lnTo>
                  <a:lnTo>
                    <a:pt x="270" y="96"/>
                  </a:lnTo>
                  <a:lnTo>
                    <a:pt x="285" y="98"/>
                  </a:lnTo>
                  <a:lnTo>
                    <a:pt x="301" y="101"/>
                  </a:lnTo>
                  <a:lnTo>
                    <a:pt x="315" y="101"/>
                  </a:lnTo>
                  <a:lnTo>
                    <a:pt x="331" y="105"/>
                  </a:lnTo>
                  <a:lnTo>
                    <a:pt x="346" y="105"/>
                  </a:lnTo>
                  <a:lnTo>
                    <a:pt x="364" y="108"/>
                  </a:lnTo>
                  <a:lnTo>
                    <a:pt x="379" y="108"/>
                  </a:lnTo>
                  <a:lnTo>
                    <a:pt x="395" y="110"/>
                  </a:lnTo>
                  <a:lnTo>
                    <a:pt x="411" y="110"/>
                  </a:lnTo>
                  <a:lnTo>
                    <a:pt x="428" y="112"/>
                  </a:lnTo>
                  <a:lnTo>
                    <a:pt x="444" y="112"/>
                  </a:lnTo>
                  <a:lnTo>
                    <a:pt x="461" y="112"/>
                  </a:lnTo>
                  <a:lnTo>
                    <a:pt x="478" y="112"/>
                  </a:lnTo>
                  <a:lnTo>
                    <a:pt x="498" y="113"/>
                  </a:lnTo>
                  <a:lnTo>
                    <a:pt x="515" y="112"/>
                  </a:lnTo>
                  <a:lnTo>
                    <a:pt x="534" y="112"/>
                  </a:lnTo>
                  <a:lnTo>
                    <a:pt x="551" y="112"/>
                  </a:lnTo>
                  <a:lnTo>
                    <a:pt x="571" y="112"/>
                  </a:lnTo>
                  <a:lnTo>
                    <a:pt x="588" y="110"/>
                  </a:lnTo>
                  <a:lnTo>
                    <a:pt x="607" y="110"/>
                  </a:lnTo>
                  <a:lnTo>
                    <a:pt x="626" y="110"/>
                  </a:lnTo>
                  <a:lnTo>
                    <a:pt x="647" y="110"/>
                  </a:lnTo>
                  <a:lnTo>
                    <a:pt x="666" y="108"/>
                  </a:lnTo>
                  <a:lnTo>
                    <a:pt x="685" y="106"/>
                  </a:lnTo>
                  <a:lnTo>
                    <a:pt x="704" y="105"/>
                  </a:lnTo>
                  <a:lnTo>
                    <a:pt x="725" y="103"/>
                  </a:lnTo>
                  <a:lnTo>
                    <a:pt x="744" y="101"/>
                  </a:lnTo>
                  <a:lnTo>
                    <a:pt x="765" y="99"/>
                  </a:lnTo>
                  <a:lnTo>
                    <a:pt x="786" y="98"/>
                  </a:lnTo>
                  <a:lnTo>
                    <a:pt x="807" y="96"/>
                  </a:lnTo>
                  <a:lnTo>
                    <a:pt x="828" y="92"/>
                  </a:lnTo>
                  <a:lnTo>
                    <a:pt x="849" y="91"/>
                  </a:lnTo>
                  <a:lnTo>
                    <a:pt x="870" y="87"/>
                  </a:lnTo>
                  <a:lnTo>
                    <a:pt x="891" y="86"/>
                  </a:lnTo>
                  <a:lnTo>
                    <a:pt x="911" y="82"/>
                  </a:lnTo>
                  <a:lnTo>
                    <a:pt x="934" y="80"/>
                  </a:lnTo>
                  <a:lnTo>
                    <a:pt x="957" y="77"/>
                  </a:lnTo>
                  <a:lnTo>
                    <a:pt x="979" y="7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1" name="Freeform 203"/>
            <p:cNvSpPr>
              <a:spLocks/>
            </p:cNvSpPr>
            <p:nvPr/>
          </p:nvSpPr>
          <p:spPr bwMode="auto">
            <a:xfrm>
              <a:off x="2945" y="6194"/>
              <a:ext cx="664" cy="321"/>
            </a:xfrm>
            <a:custGeom>
              <a:avLst/>
              <a:gdLst>
                <a:gd name="T0" fmla="*/ 21 w 1329"/>
                <a:gd name="T1" fmla="*/ 637 h 642"/>
                <a:gd name="T2" fmla="*/ 68 w 1329"/>
                <a:gd name="T3" fmla="*/ 628 h 642"/>
                <a:gd name="T4" fmla="*/ 115 w 1329"/>
                <a:gd name="T5" fmla="*/ 619 h 642"/>
                <a:gd name="T6" fmla="*/ 162 w 1329"/>
                <a:gd name="T7" fmla="*/ 609 h 642"/>
                <a:gd name="T8" fmla="*/ 211 w 1329"/>
                <a:gd name="T9" fmla="*/ 597 h 642"/>
                <a:gd name="T10" fmla="*/ 259 w 1329"/>
                <a:gd name="T11" fmla="*/ 586 h 642"/>
                <a:gd name="T12" fmla="*/ 310 w 1329"/>
                <a:gd name="T13" fmla="*/ 574 h 642"/>
                <a:gd name="T14" fmla="*/ 358 w 1329"/>
                <a:gd name="T15" fmla="*/ 562 h 642"/>
                <a:gd name="T16" fmla="*/ 407 w 1329"/>
                <a:gd name="T17" fmla="*/ 548 h 642"/>
                <a:gd name="T18" fmla="*/ 456 w 1329"/>
                <a:gd name="T19" fmla="*/ 533 h 642"/>
                <a:gd name="T20" fmla="*/ 505 w 1329"/>
                <a:gd name="T21" fmla="*/ 517 h 642"/>
                <a:gd name="T22" fmla="*/ 553 w 1329"/>
                <a:gd name="T23" fmla="*/ 501 h 642"/>
                <a:gd name="T24" fmla="*/ 602 w 1329"/>
                <a:gd name="T25" fmla="*/ 486 h 642"/>
                <a:gd name="T26" fmla="*/ 651 w 1329"/>
                <a:gd name="T27" fmla="*/ 468 h 642"/>
                <a:gd name="T28" fmla="*/ 698 w 1329"/>
                <a:gd name="T29" fmla="*/ 449 h 642"/>
                <a:gd name="T30" fmla="*/ 746 w 1329"/>
                <a:gd name="T31" fmla="*/ 432 h 642"/>
                <a:gd name="T32" fmla="*/ 792 w 1329"/>
                <a:gd name="T33" fmla="*/ 411 h 642"/>
                <a:gd name="T34" fmla="*/ 837 w 1329"/>
                <a:gd name="T35" fmla="*/ 390 h 642"/>
                <a:gd name="T36" fmla="*/ 880 w 1329"/>
                <a:gd name="T37" fmla="*/ 367 h 642"/>
                <a:gd name="T38" fmla="*/ 924 w 1329"/>
                <a:gd name="T39" fmla="*/ 345 h 642"/>
                <a:gd name="T40" fmla="*/ 965 w 1329"/>
                <a:gd name="T41" fmla="*/ 320 h 642"/>
                <a:gd name="T42" fmla="*/ 1007 w 1329"/>
                <a:gd name="T43" fmla="*/ 296 h 642"/>
                <a:gd name="T44" fmla="*/ 1047 w 1329"/>
                <a:gd name="T45" fmla="*/ 272 h 642"/>
                <a:gd name="T46" fmla="*/ 1085 w 1329"/>
                <a:gd name="T47" fmla="*/ 247 h 642"/>
                <a:gd name="T48" fmla="*/ 1120 w 1329"/>
                <a:gd name="T49" fmla="*/ 221 h 642"/>
                <a:gd name="T50" fmla="*/ 1153 w 1329"/>
                <a:gd name="T51" fmla="*/ 193 h 642"/>
                <a:gd name="T52" fmla="*/ 1186 w 1329"/>
                <a:gd name="T53" fmla="*/ 166 h 642"/>
                <a:gd name="T54" fmla="*/ 1218 w 1329"/>
                <a:gd name="T55" fmla="*/ 138 h 642"/>
                <a:gd name="T56" fmla="*/ 1245 w 1329"/>
                <a:gd name="T57" fmla="*/ 108 h 642"/>
                <a:gd name="T58" fmla="*/ 1271 w 1329"/>
                <a:gd name="T59" fmla="*/ 77 h 642"/>
                <a:gd name="T60" fmla="*/ 1296 w 1329"/>
                <a:gd name="T61" fmla="*/ 47 h 642"/>
                <a:gd name="T62" fmla="*/ 1317 w 1329"/>
                <a:gd name="T63" fmla="*/ 16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9" h="642">
                  <a:moveTo>
                    <a:pt x="0" y="642"/>
                  </a:moveTo>
                  <a:lnTo>
                    <a:pt x="21" y="637"/>
                  </a:lnTo>
                  <a:lnTo>
                    <a:pt x="45" y="633"/>
                  </a:lnTo>
                  <a:lnTo>
                    <a:pt x="68" y="628"/>
                  </a:lnTo>
                  <a:lnTo>
                    <a:pt x="92" y="625"/>
                  </a:lnTo>
                  <a:lnTo>
                    <a:pt x="115" y="619"/>
                  </a:lnTo>
                  <a:lnTo>
                    <a:pt x="139" y="614"/>
                  </a:lnTo>
                  <a:lnTo>
                    <a:pt x="162" y="609"/>
                  </a:lnTo>
                  <a:lnTo>
                    <a:pt x="188" y="604"/>
                  </a:lnTo>
                  <a:lnTo>
                    <a:pt x="211" y="597"/>
                  </a:lnTo>
                  <a:lnTo>
                    <a:pt x="235" y="592"/>
                  </a:lnTo>
                  <a:lnTo>
                    <a:pt x="259" y="586"/>
                  </a:lnTo>
                  <a:lnTo>
                    <a:pt x="285" y="581"/>
                  </a:lnTo>
                  <a:lnTo>
                    <a:pt x="310" y="574"/>
                  </a:lnTo>
                  <a:lnTo>
                    <a:pt x="334" y="569"/>
                  </a:lnTo>
                  <a:lnTo>
                    <a:pt x="358" y="562"/>
                  </a:lnTo>
                  <a:lnTo>
                    <a:pt x="385" y="557"/>
                  </a:lnTo>
                  <a:lnTo>
                    <a:pt x="407" y="548"/>
                  </a:lnTo>
                  <a:lnTo>
                    <a:pt x="432" y="541"/>
                  </a:lnTo>
                  <a:lnTo>
                    <a:pt x="456" y="533"/>
                  </a:lnTo>
                  <a:lnTo>
                    <a:pt x="482" y="526"/>
                  </a:lnTo>
                  <a:lnTo>
                    <a:pt x="505" y="517"/>
                  </a:lnTo>
                  <a:lnTo>
                    <a:pt x="529" y="510"/>
                  </a:lnTo>
                  <a:lnTo>
                    <a:pt x="553" y="501"/>
                  </a:lnTo>
                  <a:lnTo>
                    <a:pt x="579" y="494"/>
                  </a:lnTo>
                  <a:lnTo>
                    <a:pt x="602" y="486"/>
                  </a:lnTo>
                  <a:lnTo>
                    <a:pt x="626" y="477"/>
                  </a:lnTo>
                  <a:lnTo>
                    <a:pt x="651" y="468"/>
                  </a:lnTo>
                  <a:lnTo>
                    <a:pt x="675" y="460"/>
                  </a:lnTo>
                  <a:lnTo>
                    <a:pt x="698" y="449"/>
                  </a:lnTo>
                  <a:lnTo>
                    <a:pt x="722" y="440"/>
                  </a:lnTo>
                  <a:lnTo>
                    <a:pt x="746" y="432"/>
                  </a:lnTo>
                  <a:lnTo>
                    <a:pt x="771" y="423"/>
                  </a:lnTo>
                  <a:lnTo>
                    <a:pt x="792" y="411"/>
                  </a:lnTo>
                  <a:lnTo>
                    <a:pt x="814" y="400"/>
                  </a:lnTo>
                  <a:lnTo>
                    <a:pt x="837" y="390"/>
                  </a:lnTo>
                  <a:lnTo>
                    <a:pt x="859" y="380"/>
                  </a:lnTo>
                  <a:lnTo>
                    <a:pt x="880" y="367"/>
                  </a:lnTo>
                  <a:lnTo>
                    <a:pt x="903" y="357"/>
                  </a:lnTo>
                  <a:lnTo>
                    <a:pt x="924" y="345"/>
                  </a:lnTo>
                  <a:lnTo>
                    <a:pt x="946" y="334"/>
                  </a:lnTo>
                  <a:lnTo>
                    <a:pt x="965" y="320"/>
                  </a:lnTo>
                  <a:lnTo>
                    <a:pt x="986" y="310"/>
                  </a:lnTo>
                  <a:lnTo>
                    <a:pt x="1007" y="296"/>
                  </a:lnTo>
                  <a:lnTo>
                    <a:pt x="1028" y="286"/>
                  </a:lnTo>
                  <a:lnTo>
                    <a:pt x="1047" y="272"/>
                  </a:lnTo>
                  <a:lnTo>
                    <a:pt x="1066" y="260"/>
                  </a:lnTo>
                  <a:lnTo>
                    <a:pt x="1085" y="247"/>
                  </a:lnTo>
                  <a:lnTo>
                    <a:pt x="1105" y="235"/>
                  </a:lnTo>
                  <a:lnTo>
                    <a:pt x="1120" y="221"/>
                  </a:lnTo>
                  <a:lnTo>
                    <a:pt x="1138" y="207"/>
                  </a:lnTo>
                  <a:lnTo>
                    <a:pt x="1153" y="193"/>
                  </a:lnTo>
                  <a:lnTo>
                    <a:pt x="1171" y="180"/>
                  </a:lnTo>
                  <a:lnTo>
                    <a:pt x="1186" y="166"/>
                  </a:lnTo>
                  <a:lnTo>
                    <a:pt x="1202" y="152"/>
                  </a:lnTo>
                  <a:lnTo>
                    <a:pt x="1218" y="138"/>
                  </a:lnTo>
                  <a:lnTo>
                    <a:pt x="1233" y="124"/>
                  </a:lnTo>
                  <a:lnTo>
                    <a:pt x="1245" y="108"/>
                  </a:lnTo>
                  <a:lnTo>
                    <a:pt x="1259" y="93"/>
                  </a:lnTo>
                  <a:lnTo>
                    <a:pt x="1271" y="77"/>
                  </a:lnTo>
                  <a:lnTo>
                    <a:pt x="1285" y="63"/>
                  </a:lnTo>
                  <a:lnTo>
                    <a:pt x="1296" y="47"/>
                  </a:lnTo>
                  <a:lnTo>
                    <a:pt x="1306" y="32"/>
                  </a:lnTo>
                  <a:lnTo>
                    <a:pt x="1317" y="16"/>
                  </a:lnTo>
                  <a:lnTo>
                    <a:pt x="13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2" name="Freeform 204"/>
            <p:cNvSpPr>
              <a:spLocks/>
            </p:cNvSpPr>
            <p:nvPr/>
          </p:nvSpPr>
          <p:spPr bwMode="auto">
            <a:xfrm>
              <a:off x="3565" y="5946"/>
              <a:ext cx="65" cy="248"/>
            </a:xfrm>
            <a:custGeom>
              <a:avLst/>
              <a:gdLst>
                <a:gd name="T0" fmla="*/ 89 w 131"/>
                <a:gd name="T1" fmla="*/ 495 h 495"/>
                <a:gd name="T2" fmla="*/ 96 w 131"/>
                <a:gd name="T3" fmla="*/ 480 h 495"/>
                <a:gd name="T4" fmla="*/ 103 w 131"/>
                <a:gd name="T5" fmla="*/ 466 h 495"/>
                <a:gd name="T6" fmla="*/ 108 w 131"/>
                <a:gd name="T7" fmla="*/ 452 h 495"/>
                <a:gd name="T8" fmla="*/ 113 w 131"/>
                <a:gd name="T9" fmla="*/ 438 h 495"/>
                <a:gd name="T10" fmla="*/ 117 w 131"/>
                <a:gd name="T11" fmla="*/ 422 h 495"/>
                <a:gd name="T12" fmla="*/ 122 w 131"/>
                <a:gd name="T13" fmla="*/ 409 h 495"/>
                <a:gd name="T14" fmla="*/ 125 w 131"/>
                <a:gd name="T15" fmla="*/ 395 h 495"/>
                <a:gd name="T16" fmla="*/ 129 w 131"/>
                <a:gd name="T17" fmla="*/ 381 h 495"/>
                <a:gd name="T18" fmla="*/ 129 w 131"/>
                <a:gd name="T19" fmla="*/ 365 h 495"/>
                <a:gd name="T20" fmla="*/ 131 w 131"/>
                <a:gd name="T21" fmla="*/ 351 h 495"/>
                <a:gd name="T22" fmla="*/ 131 w 131"/>
                <a:gd name="T23" fmla="*/ 337 h 495"/>
                <a:gd name="T24" fmla="*/ 131 w 131"/>
                <a:gd name="T25" fmla="*/ 323 h 495"/>
                <a:gd name="T26" fmla="*/ 129 w 131"/>
                <a:gd name="T27" fmla="*/ 308 h 495"/>
                <a:gd name="T28" fmla="*/ 127 w 131"/>
                <a:gd name="T29" fmla="*/ 294 h 495"/>
                <a:gd name="T30" fmla="*/ 125 w 131"/>
                <a:gd name="T31" fmla="*/ 280 h 495"/>
                <a:gd name="T32" fmla="*/ 124 w 131"/>
                <a:gd name="T33" fmla="*/ 266 h 495"/>
                <a:gd name="T34" fmla="*/ 118 w 131"/>
                <a:gd name="T35" fmla="*/ 250 h 495"/>
                <a:gd name="T36" fmla="*/ 115 w 131"/>
                <a:gd name="T37" fmla="*/ 235 h 495"/>
                <a:gd name="T38" fmla="*/ 110 w 131"/>
                <a:gd name="T39" fmla="*/ 219 h 495"/>
                <a:gd name="T40" fmla="*/ 105 w 131"/>
                <a:gd name="T41" fmla="*/ 203 h 495"/>
                <a:gd name="T42" fmla="*/ 98 w 131"/>
                <a:gd name="T43" fmla="*/ 188 h 495"/>
                <a:gd name="T44" fmla="*/ 92 w 131"/>
                <a:gd name="T45" fmla="*/ 172 h 495"/>
                <a:gd name="T46" fmla="*/ 85 w 131"/>
                <a:gd name="T47" fmla="*/ 156 h 495"/>
                <a:gd name="T48" fmla="*/ 78 w 131"/>
                <a:gd name="T49" fmla="*/ 141 h 495"/>
                <a:gd name="T50" fmla="*/ 70 w 131"/>
                <a:gd name="T51" fmla="*/ 123 h 495"/>
                <a:gd name="T52" fmla="*/ 61 w 131"/>
                <a:gd name="T53" fmla="*/ 106 h 495"/>
                <a:gd name="T54" fmla="*/ 56 w 131"/>
                <a:gd name="T55" fmla="*/ 96 h 495"/>
                <a:gd name="T56" fmla="*/ 51 w 131"/>
                <a:gd name="T57" fmla="*/ 89 h 495"/>
                <a:gd name="T58" fmla="*/ 45 w 131"/>
                <a:gd name="T59" fmla="*/ 78 h 495"/>
                <a:gd name="T60" fmla="*/ 42 w 131"/>
                <a:gd name="T61" fmla="*/ 71 h 495"/>
                <a:gd name="T62" fmla="*/ 37 w 131"/>
                <a:gd name="T63" fmla="*/ 61 h 495"/>
                <a:gd name="T64" fmla="*/ 31 w 131"/>
                <a:gd name="T65" fmla="*/ 52 h 495"/>
                <a:gd name="T66" fmla="*/ 26 w 131"/>
                <a:gd name="T67" fmla="*/ 43 h 495"/>
                <a:gd name="T68" fmla="*/ 21 w 131"/>
                <a:gd name="T69" fmla="*/ 35 h 495"/>
                <a:gd name="T70" fmla="*/ 16 w 131"/>
                <a:gd name="T71" fmla="*/ 26 h 495"/>
                <a:gd name="T72" fmla="*/ 11 w 131"/>
                <a:gd name="T73" fmla="*/ 17 h 495"/>
                <a:gd name="T74" fmla="*/ 5 w 131"/>
                <a:gd name="T75" fmla="*/ 9 h 495"/>
                <a:gd name="T76" fmla="*/ 0 w 131"/>
                <a:gd name="T77"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495">
                  <a:moveTo>
                    <a:pt x="89" y="495"/>
                  </a:moveTo>
                  <a:lnTo>
                    <a:pt x="96" y="480"/>
                  </a:lnTo>
                  <a:lnTo>
                    <a:pt x="103" y="466"/>
                  </a:lnTo>
                  <a:lnTo>
                    <a:pt x="108" y="452"/>
                  </a:lnTo>
                  <a:lnTo>
                    <a:pt x="113" y="438"/>
                  </a:lnTo>
                  <a:lnTo>
                    <a:pt x="117" y="422"/>
                  </a:lnTo>
                  <a:lnTo>
                    <a:pt x="122" y="409"/>
                  </a:lnTo>
                  <a:lnTo>
                    <a:pt x="125" y="395"/>
                  </a:lnTo>
                  <a:lnTo>
                    <a:pt x="129" y="381"/>
                  </a:lnTo>
                  <a:lnTo>
                    <a:pt x="129" y="365"/>
                  </a:lnTo>
                  <a:lnTo>
                    <a:pt x="131" y="351"/>
                  </a:lnTo>
                  <a:lnTo>
                    <a:pt x="131" y="337"/>
                  </a:lnTo>
                  <a:lnTo>
                    <a:pt x="131" y="323"/>
                  </a:lnTo>
                  <a:lnTo>
                    <a:pt x="129" y="308"/>
                  </a:lnTo>
                  <a:lnTo>
                    <a:pt x="127" y="294"/>
                  </a:lnTo>
                  <a:lnTo>
                    <a:pt x="125" y="280"/>
                  </a:lnTo>
                  <a:lnTo>
                    <a:pt x="124" y="266"/>
                  </a:lnTo>
                  <a:lnTo>
                    <a:pt x="118" y="250"/>
                  </a:lnTo>
                  <a:lnTo>
                    <a:pt x="115" y="235"/>
                  </a:lnTo>
                  <a:lnTo>
                    <a:pt x="110" y="219"/>
                  </a:lnTo>
                  <a:lnTo>
                    <a:pt x="105" y="203"/>
                  </a:lnTo>
                  <a:lnTo>
                    <a:pt x="98" y="188"/>
                  </a:lnTo>
                  <a:lnTo>
                    <a:pt x="92" y="172"/>
                  </a:lnTo>
                  <a:lnTo>
                    <a:pt x="85" y="156"/>
                  </a:lnTo>
                  <a:lnTo>
                    <a:pt x="78" y="141"/>
                  </a:lnTo>
                  <a:lnTo>
                    <a:pt x="70" y="123"/>
                  </a:lnTo>
                  <a:lnTo>
                    <a:pt x="61" y="106"/>
                  </a:lnTo>
                  <a:lnTo>
                    <a:pt x="56" y="96"/>
                  </a:lnTo>
                  <a:lnTo>
                    <a:pt x="51" y="89"/>
                  </a:lnTo>
                  <a:lnTo>
                    <a:pt x="45" y="78"/>
                  </a:lnTo>
                  <a:lnTo>
                    <a:pt x="42" y="71"/>
                  </a:lnTo>
                  <a:lnTo>
                    <a:pt x="37" y="61"/>
                  </a:lnTo>
                  <a:lnTo>
                    <a:pt x="31" y="52"/>
                  </a:lnTo>
                  <a:lnTo>
                    <a:pt x="26" y="43"/>
                  </a:lnTo>
                  <a:lnTo>
                    <a:pt x="21" y="35"/>
                  </a:lnTo>
                  <a:lnTo>
                    <a:pt x="16" y="26"/>
                  </a:lnTo>
                  <a:lnTo>
                    <a:pt x="11" y="17"/>
                  </a:lnTo>
                  <a:lnTo>
                    <a:pt x="5" y="9"/>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3" name="Freeform 205"/>
            <p:cNvSpPr>
              <a:spLocks/>
            </p:cNvSpPr>
            <p:nvPr/>
          </p:nvSpPr>
          <p:spPr bwMode="auto">
            <a:xfrm>
              <a:off x="3565" y="5536"/>
              <a:ext cx="79" cy="410"/>
            </a:xfrm>
            <a:custGeom>
              <a:avLst/>
              <a:gdLst>
                <a:gd name="T0" fmla="*/ 5 w 158"/>
                <a:gd name="T1" fmla="*/ 812 h 821"/>
                <a:gd name="T2" fmla="*/ 19 w 158"/>
                <a:gd name="T3" fmla="*/ 795 h 821"/>
                <a:gd name="T4" fmla="*/ 31 w 158"/>
                <a:gd name="T5" fmla="*/ 779 h 821"/>
                <a:gd name="T6" fmla="*/ 44 w 158"/>
                <a:gd name="T7" fmla="*/ 762 h 821"/>
                <a:gd name="T8" fmla="*/ 56 w 158"/>
                <a:gd name="T9" fmla="*/ 744 h 821"/>
                <a:gd name="T10" fmla="*/ 66 w 158"/>
                <a:gd name="T11" fmla="*/ 727 h 821"/>
                <a:gd name="T12" fmla="*/ 75 w 158"/>
                <a:gd name="T13" fmla="*/ 708 h 821"/>
                <a:gd name="T14" fmla="*/ 85 w 158"/>
                <a:gd name="T15" fmla="*/ 690 h 821"/>
                <a:gd name="T16" fmla="*/ 94 w 158"/>
                <a:gd name="T17" fmla="*/ 670 h 821"/>
                <a:gd name="T18" fmla="*/ 101 w 158"/>
                <a:gd name="T19" fmla="*/ 649 h 821"/>
                <a:gd name="T20" fmla="*/ 108 w 158"/>
                <a:gd name="T21" fmla="*/ 628 h 821"/>
                <a:gd name="T22" fmla="*/ 115 w 158"/>
                <a:gd name="T23" fmla="*/ 607 h 821"/>
                <a:gd name="T24" fmla="*/ 120 w 158"/>
                <a:gd name="T25" fmla="*/ 584 h 821"/>
                <a:gd name="T26" fmla="*/ 125 w 158"/>
                <a:gd name="T27" fmla="*/ 560 h 821"/>
                <a:gd name="T28" fmla="*/ 131 w 158"/>
                <a:gd name="T29" fmla="*/ 536 h 821"/>
                <a:gd name="T30" fmla="*/ 136 w 158"/>
                <a:gd name="T31" fmla="*/ 511 h 821"/>
                <a:gd name="T32" fmla="*/ 139 w 158"/>
                <a:gd name="T33" fmla="*/ 487 h 821"/>
                <a:gd name="T34" fmla="*/ 143 w 158"/>
                <a:gd name="T35" fmla="*/ 459 h 821"/>
                <a:gd name="T36" fmla="*/ 145 w 158"/>
                <a:gd name="T37" fmla="*/ 433 h 821"/>
                <a:gd name="T38" fmla="*/ 148 w 158"/>
                <a:gd name="T39" fmla="*/ 405 h 821"/>
                <a:gd name="T40" fmla="*/ 150 w 158"/>
                <a:gd name="T41" fmla="*/ 377 h 821"/>
                <a:gd name="T42" fmla="*/ 151 w 158"/>
                <a:gd name="T43" fmla="*/ 348 h 821"/>
                <a:gd name="T44" fmla="*/ 153 w 158"/>
                <a:gd name="T45" fmla="*/ 318 h 821"/>
                <a:gd name="T46" fmla="*/ 155 w 158"/>
                <a:gd name="T47" fmla="*/ 289 h 821"/>
                <a:gd name="T48" fmla="*/ 157 w 158"/>
                <a:gd name="T49" fmla="*/ 257 h 821"/>
                <a:gd name="T50" fmla="*/ 157 w 158"/>
                <a:gd name="T51" fmla="*/ 226 h 821"/>
                <a:gd name="T52" fmla="*/ 157 w 158"/>
                <a:gd name="T53" fmla="*/ 193 h 821"/>
                <a:gd name="T54" fmla="*/ 157 w 158"/>
                <a:gd name="T55" fmla="*/ 158 h 821"/>
                <a:gd name="T56" fmla="*/ 157 w 158"/>
                <a:gd name="T57" fmla="*/ 124 h 821"/>
                <a:gd name="T58" fmla="*/ 157 w 158"/>
                <a:gd name="T59" fmla="*/ 89 h 821"/>
                <a:gd name="T60" fmla="*/ 157 w 158"/>
                <a:gd name="T61" fmla="*/ 54 h 821"/>
                <a:gd name="T62" fmla="*/ 157 w 158"/>
                <a:gd name="T63" fmla="*/ 17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8" h="821">
                  <a:moveTo>
                    <a:pt x="0" y="821"/>
                  </a:moveTo>
                  <a:lnTo>
                    <a:pt x="5" y="812"/>
                  </a:lnTo>
                  <a:lnTo>
                    <a:pt x="12" y="803"/>
                  </a:lnTo>
                  <a:lnTo>
                    <a:pt x="19" y="795"/>
                  </a:lnTo>
                  <a:lnTo>
                    <a:pt x="26" y="788"/>
                  </a:lnTo>
                  <a:lnTo>
                    <a:pt x="31" y="779"/>
                  </a:lnTo>
                  <a:lnTo>
                    <a:pt x="38" y="770"/>
                  </a:lnTo>
                  <a:lnTo>
                    <a:pt x="44" y="762"/>
                  </a:lnTo>
                  <a:lnTo>
                    <a:pt x="51" y="755"/>
                  </a:lnTo>
                  <a:lnTo>
                    <a:pt x="56" y="744"/>
                  </a:lnTo>
                  <a:lnTo>
                    <a:pt x="61" y="736"/>
                  </a:lnTo>
                  <a:lnTo>
                    <a:pt x="66" y="727"/>
                  </a:lnTo>
                  <a:lnTo>
                    <a:pt x="71" y="718"/>
                  </a:lnTo>
                  <a:lnTo>
                    <a:pt x="75" y="708"/>
                  </a:lnTo>
                  <a:lnTo>
                    <a:pt x="80" y="699"/>
                  </a:lnTo>
                  <a:lnTo>
                    <a:pt x="85" y="690"/>
                  </a:lnTo>
                  <a:lnTo>
                    <a:pt x="91" y="682"/>
                  </a:lnTo>
                  <a:lnTo>
                    <a:pt x="94" y="670"/>
                  </a:lnTo>
                  <a:lnTo>
                    <a:pt x="98" y="659"/>
                  </a:lnTo>
                  <a:lnTo>
                    <a:pt x="101" y="649"/>
                  </a:lnTo>
                  <a:lnTo>
                    <a:pt x="105" y="638"/>
                  </a:lnTo>
                  <a:lnTo>
                    <a:pt x="108" y="628"/>
                  </a:lnTo>
                  <a:lnTo>
                    <a:pt x="111" y="617"/>
                  </a:lnTo>
                  <a:lnTo>
                    <a:pt x="115" y="607"/>
                  </a:lnTo>
                  <a:lnTo>
                    <a:pt x="118" y="597"/>
                  </a:lnTo>
                  <a:lnTo>
                    <a:pt x="120" y="584"/>
                  </a:lnTo>
                  <a:lnTo>
                    <a:pt x="124" y="572"/>
                  </a:lnTo>
                  <a:lnTo>
                    <a:pt x="125" y="560"/>
                  </a:lnTo>
                  <a:lnTo>
                    <a:pt x="129" y="548"/>
                  </a:lnTo>
                  <a:lnTo>
                    <a:pt x="131" y="536"/>
                  </a:lnTo>
                  <a:lnTo>
                    <a:pt x="134" y="524"/>
                  </a:lnTo>
                  <a:lnTo>
                    <a:pt x="136" y="511"/>
                  </a:lnTo>
                  <a:lnTo>
                    <a:pt x="139" y="501"/>
                  </a:lnTo>
                  <a:lnTo>
                    <a:pt x="139" y="487"/>
                  </a:lnTo>
                  <a:lnTo>
                    <a:pt x="141" y="473"/>
                  </a:lnTo>
                  <a:lnTo>
                    <a:pt x="143" y="459"/>
                  </a:lnTo>
                  <a:lnTo>
                    <a:pt x="145" y="447"/>
                  </a:lnTo>
                  <a:lnTo>
                    <a:pt x="145" y="433"/>
                  </a:lnTo>
                  <a:lnTo>
                    <a:pt x="146" y="419"/>
                  </a:lnTo>
                  <a:lnTo>
                    <a:pt x="148" y="405"/>
                  </a:lnTo>
                  <a:lnTo>
                    <a:pt x="150" y="393"/>
                  </a:lnTo>
                  <a:lnTo>
                    <a:pt x="150" y="377"/>
                  </a:lnTo>
                  <a:lnTo>
                    <a:pt x="151" y="364"/>
                  </a:lnTo>
                  <a:lnTo>
                    <a:pt x="151" y="348"/>
                  </a:lnTo>
                  <a:lnTo>
                    <a:pt x="153" y="334"/>
                  </a:lnTo>
                  <a:lnTo>
                    <a:pt x="153" y="318"/>
                  </a:lnTo>
                  <a:lnTo>
                    <a:pt x="155" y="304"/>
                  </a:lnTo>
                  <a:lnTo>
                    <a:pt x="155" y="289"/>
                  </a:lnTo>
                  <a:lnTo>
                    <a:pt x="157" y="275"/>
                  </a:lnTo>
                  <a:lnTo>
                    <a:pt x="157" y="257"/>
                  </a:lnTo>
                  <a:lnTo>
                    <a:pt x="157" y="242"/>
                  </a:lnTo>
                  <a:lnTo>
                    <a:pt x="157" y="226"/>
                  </a:lnTo>
                  <a:lnTo>
                    <a:pt x="157" y="211"/>
                  </a:lnTo>
                  <a:lnTo>
                    <a:pt x="157" y="193"/>
                  </a:lnTo>
                  <a:lnTo>
                    <a:pt x="157" y="176"/>
                  </a:lnTo>
                  <a:lnTo>
                    <a:pt x="157" y="158"/>
                  </a:lnTo>
                  <a:lnTo>
                    <a:pt x="158" y="143"/>
                  </a:lnTo>
                  <a:lnTo>
                    <a:pt x="157" y="124"/>
                  </a:lnTo>
                  <a:lnTo>
                    <a:pt x="157" y="108"/>
                  </a:lnTo>
                  <a:lnTo>
                    <a:pt x="157" y="89"/>
                  </a:lnTo>
                  <a:lnTo>
                    <a:pt x="157" y="73"/>
                  </a:lnTo>
                  <a:lnTo>
                    <a:pt x="157" y="54"/>
                  </a:lnTo>
                  <a:lnTo>
                    <a:pt x="157" y="37"/>
                  </a:lnTo>
                  <a:lnTo>
                    <a:pt x="157" y="17"/>
                  </a:lnTo>
                  <a:lnTo>
                    <a:pt x="15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4" name="Freeform 206"/>
            <p:cNvSpPr>
              <a:spLocks/>
            </p:cNvSpPr>
            <p:nvPr/>
          </p:nvSpPr>
          <p:spPr bwMode="auto">
            <a:xfrm>
              <a:off x="3639" y="4980"/>
              <a:ext cx="128" cy="556"/>
            </a:xfrm>
            <a:custGeom>
              <a:avLst/>
              <a:gdLst>
                <a:gd name="T0" fmla="*/ 5 w 255"/>
                <a:gd name="T1" fmla="*/ 1077 h 1113"/>
                <a:gd name="T2" fmla="*/ 1 w 255"/>
                <a:gd name="T3" fmla="*/ 1009 h 1113"/>
                <a:gd name="T4" fmla="*/ 0 w 255"/>
                <a:gd name="T5" fmla="*/ 946 h 1113"/>
                <a:gd name="T6" fmla="*/ 0 w 255"/>
                <a:gd name="T7" fmla="*/ 885 h 1113"/>
                <a:gd name="T8" fmla="*/ 0 w 255"/>
                <a:gd name="T9" fmla="*/ 828 h 1113"/>
                <a:gd name="T10" fmla="*/ 0 w 255"/>
                <a:gd name="T11" fmla="*/ 776 h 1113"/>
                <a:gd name="T12" fmla="*/ 0 w 255"/>
                <a:gd name="T13" fmla="*/ 724 h 1113"/>
                <a:gd name="T14" fmla="*/ 0 w 255"/>
                <a:gd name="T15" fmla="*/ 675 h 1113"/>
                <a:gd name="T16" fmla="*/ 1 w 255"/>
                <a:gd name="T17" fmla="*/ 630 h 1113"/>
                <a:gd name="T18" fmla="*/ 3 w 255"/>
                <a:gd name="T19" fmla="*/ 588 h 1113"/>
                <a:gd name="T20" fmla="*/ 5 w 255"/>
                <a:gd name="T21" fmla="*/ 546 h 1113"/>
                <a:gd name="T22" fmla="*/ 8 w 255"/>
                <a:gd name="T23" fmla="*/ 508 h 1113"/>
                <a:gd name="T24" fmla="*/ 12 w 255"/>
                <a:gd name="T25" fmla="*/ 473 h 1113"/>
                <a:gd name="T26" fmla="*/ 17 w 255"/>
                <a:gd name="T27" fmla="*/ 438 h 1113"/>
                <a:gd name="T28" fmla="*/ 22 w 255"/>
                <a:gd name="T29" fmla="*/ 407 h 1113"/>
                <a:gd name="T30" fmla="*/ 28 w 255"/>
                <a:gd name="T31" fmla="*/ 378 h 1113"/>
                <a:gd name="T32" fmla="*/ 35 w 255"/>
                <a:gd name="T33" fmla="*/ 348 h 1113"/>
                <a:gd name="T34" fmla="*/ 41 w 255"/>
                <a:gd name="T35" fmla="*/ 318 h 1113"/>
                <a:gd name="T36" fmla="*/ 50 w 255"/>
                <a:gd name="T37" fmla="*/ 292 h 1113"/>
                <a:gd name="T38" fmla="*/ 59 w 255"/>
                <a:gd name="T39" fmla="*/ 268 h 1113"/>
                <a:gd name="T40" fmla="*/ 68 w 255"/>
                <a:gd name="T41" fmla="*/ 244 h 1113"/>
                <a:gd name="T42" fmla="*/ 78 w 255"/>
                <a:gd name="T43" fmla="*/ 219 h 1113"/>
                <a:gd name="T44" fmla="*/ 90 w 255"/>
                <a:gd name="T45" fmla="*/ 198 h 1113"/>
                <a:gd name="T46" fmla="*/ 102 w 255"/>
                <a:gd name="T47" fmla="*/ 178 h 1113"/>
                <a:gd name="T48" fmla="*/ 116 w 255"/>
                <a:gd name="T49" fmla="*/ 157 h 1113"/>
                <a:gd name="T50" fmla="*/ 130 w 255"/>
                <a:gd name="T51" fmla="*/ 136 h 1113"/>
                <a:gd name="T52" fmla="*/ 146 w 255"/>
                <a:gd name="T53" fmla="*/ 115 h 1113"/>
                <a:gd name="T54" fmla="*/ 163 w 255"/>
                <a:gd name="T55" fmla="*/ 94 h 1113"/>
                <a:gd name="T56" fmla="*/ 182 w 255"/>
                <a:gd name="T57" fmla="*/ 73 h 1113"/>
                <a:gd name="T58" fmla="*/ 201 w 255"/>
                <a:gd name="T59" fmla="*/ 52 h 1113"/>
                <a:gd name="T60" fmla="*/ 221 w 255"/>
                <a:gd name="T61" fmla="*/ 32 h 1113"/>
                <a:gd name="T62" fmla="*/ 243 w 255"/>
                <a:gd name="T63" fmla="*/ 11 h 1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5" h="1113">
                  <a:moveTo>
                    <a:pt x="7" y="1113"/>
                  </a:moveTo>
                  <a:lnTo>
                    <a:pt x="5" y="1077"/>
                  </a:lnTo>
                  <a:lnTo>
                    <a:pt x="3" y="1044"/>
                  </a:lnTo>
                  <a:lnTo>
                    <a:pt x="1" y="1009"/>
                  </a:lnTo>
                  <a:lnTo>
                    <a:pt x="1" y="977"/>
                  </a:lnTo>
                  <a:lnTo>
                    <a:pt x="0" y="946"/>
                  </a:lnTo>
                  <a:lnTo>
                    <a:pt x="0" y="915"/>
                  </a:lnTo>
                  <a:lnTo>
                    <a:pt x="0" y="885"/>
                  </a:lnTo>
                  <a:lnTo>
                    <a:pt x="0" y="857"/>
                  </a:lnTo>
                  <a:lnTo>
                    <a:pt x="0" y="828"/>
                  </a:lnTo>
                  <a:lnTo>
                    <a:pt x="0" y="802"/>
                  </a:lnTo>
                  <a:lnTo>
                    <a:pt x="0" y="776"/>
                  </a:lnTo>
                  <a:lnTo>
                    <a:pt x="0" y="750"/>
                  </a:lnTo>
                  <a:lnTo>
                    <a:pt x="0" y="724"/>
                  </a:lnTo>
                  <a:lnTo>
                    <a:pt x="0" y="699"/>
                  </a:lnTo>
                  <a:lnTo>
                    <a:pt x="0" y="675"/>
                  </a:lnTo>
                  <a:lnTo>
                    <a:pt x="1" y="654"/>
                  </a:lnTo>
                  <a:lnTo>
                    <a:pt x="1" y="630"/>
                  </a:lnTo>
                  <a:lnTo>
                    <a:pt x="1" y="609"/>
                  </a:lnTo>
                  <a:lnTo>
                    <a:pt x="3" y="588"/>
                  </a:lnTo>
                  <a:lnTo>
                    <a:pt x="5" y="567"/>
                  </a:lnTo>
                  <a:lnTo>
                    <a:pt x="5" y="546"/>
                  </a:lnTo>
                  <a:lnTo>
                    <a:pt x="7" y="527"/>
                  </a:lnTo>
                  <a:lnTo>
                    <a:pt x="8" y="508"/>
                  </a:lnTo>
                  <a:lnTo>
                    <a:pt x="12" y="492"/>
                  </a:lnTo>
                  <a:lnTo>
                    <a:pt x="12" y="473"/>
                  </a:lnTo>
                  <a:lnTo>
                    <a:pt x="15" y="456"/>
                  </a:lnTo>
                  <a:lnTo>
                    <a:pt x="17" y="438"/>
                  </a:lnTo>
                  <a:lnTo>
                    <a:pt x="21" y="423"/>
                  </a:lnTo>
                  <a:lnTo>
                    <a:pt x="22" y="407"/>
                  </a:lnTo>
                  <a:lnTo>
                    <a:pt x="26" y="391"/>
                  </a:lnTo>
                  <a:lnTo>
                    <a:pt x="28" y="378"/>
                  </a:lnTo>
                  <a:lnTo>
                    <a:pt x="33" y="364"/>
                  </a:lnTo>
                  <a:lnTo>
                    <a:pt x="35" y="348"/>
                  </a:lnTo>
                  <a:lnTo>
                    <a:pt x="38" y="332"/>
                  </a:lnTo>
                  <a:lnTo>
                    <a:pt x="41" y="318"/>
                  </a:lnTo>
                  <a:lnTo>
                    <a:pt x="47" y="306"/>
                  </a:lnTo>
                  <a:lnTo>
                    <a:pt x="50" y="292"/>
                  </a:lnTo>
                  <a:lnTo>
                    <a:pt x="54" y="280"/>
                  </a:lnTo>
                  <a:lnTo>
                    <a:pt x="59" y="268"/>
                  </a:lnTo>
                  <a:lnTo>
                    <a:pt x="64" y="258"/>
                  </a:lnTo>
                  <a:lnTo>
                    <a:pt x="68" y="244"/>
                  </a:lnTo>
                  <a:lnTo>
                    <a:pt x="73" y="231"/>
                  </a:lnTo>
                  <a:lnTo>
                    <a:pt x="78" y="219"/>
                  </a:lnTo>
                  <a:lnTo>
                    <a:pt x="85" y="209"/>
                  </a:lnTo>
                  <a:lnTo>
                    <a:pt x="90" y="198"/>
                  </a:lnTo>
                  <a:lnTo>
                    <a:pt x="95" y="188"/>
                  </a:lnTo>
                  <a:lnTo>
                    <a:pt x="102" y="178"/>
                  </a:lnTo>
                  <a:lnTo>
                    <a:pt x="111" y="167"/>
                  </a:lnTo>
                  <a:lnTo>
                    <a:pt x="116" y="157"/>
                  </a:lnTo>
                  <a:lnTo>
                    <a:pt x="123" y="146"/>
                  </a:lnTo>
                  <a:lnTo>
                    <a:pt x="130" y="136"/>
                  </a:lnTo>
                  <a:lnTo>
                    <a:pt x="139" y="125"/>
                  </a:lnTo>
                  <a:lnTo>
                    <a:pt x="146" y="115"/>
                  </a:lnTo>
                  <a:lnTo>
                    <a:pt x="155" y="105"/>
                  </a:lnTo>
                  <a:lnTo>
                    <a:pt x="163" y="94"/>
                  </a:lnTo>
                  <a:lnTo>
                    <a:pt x="174" y="84"/>
                  </a:lnTo>
                  <a:lnTo>
                    <a:pt x="182" y="73"/>
                  </a:lnTo>
                  <a:lnTo>
                    <a:pt x="191" y="63"/>
                  </a:lnTo>
                  <a:lnTo>
                    <a:pt x="201" y="52"/>
                  </a:lnTo>
                  <a:lnTo>
                    <a:pt x="212" y="42"/>
                  </a:lnTo>
                  <a:lnTo>
                    <a:pt x="221" y="32"/>
                  </a:lnTo>
                  <a:lnTo>
                    <a:pt x="231" y="21"/>
                  </a:lnTo>
                  <a:lnTo>
                    <a:pt x="243" y="11"/>
                  </a:lnTo>
                  <a:lnTo>
                    <a:pt x="2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5" name="Freeform 207"/>
            <p:cNvSpPr>
              <a:spLocks/>
            </p:cNvSpPr>
            <p:nvPr/>
          </p:nvSpPr>
          <p:spPr bwMode="auto">
            <a:xfrm>
              <a:off x="3767" y="4113"/>
              <a:ext cx="242" cy="867"/>
            </a:xfrm>
            <a:custGeom>
              <a:avLst/>
              <a:gdLst>
                <a:gd name="T0" fmla="*/ 11 w 484"/>
                <a:gd name="T1" fmla="*/ 1719 h 1733"/>
                <a:gd name="T2" fmla="*/ 33 w 484"/>
                <a:gd name="T3" fmla="*/ 1691 h 1733"/>
                <a:gd name="T4" fmla="*/ 56 w 484"/>
                <a:gd name="T5" fmla="*/ 1660 h 1733"/>
                <a:gd name="T6" fmla="*/ 80 w 484"/>
                <a:gd name="T7" fmla="*/ 1625 h 1733"/>
                <a:gd name="T8" fmla="*/ 106 w 484"/>
                <a:gd name="T9" fmla="*/ 1585 h 1733"/>
                <a:gd name="T10" fmla="*/ 133 w 484"/>
                <a:gd name="T11" fmla="*/ 1542 h 1733"/>
                <a:gd name="T12" fmla="*/ 159 w 484"/>
                <a:gd name="T13" fmla="*/ 1495 h 1733"/>
                <a:gd name="T14" fmla="*/ 185 w 484"/>
                <a:gd name="T15" fmla="*/ 1446 h 1733"/>
                <a:gd name="T16" fmla="*/ 209 w 484"/>
                <a:gd name="T17" fmla="*/ 1394 h 1733"/>
                <a:gd name="T18" fmla="*/ 233 w 484"/>
                <a:gd name="T19" fmla="*/ 1337 h 1733"/>
                <a:gd name="T20" fmla="*/ 260 w 484"/>
                <a:gd name="T21" fmla="*/ 1279 h 1733"/>
                <a:gd name="T22" fmla="*/ 284 w 484"/>
                <a:gd name="T23" fmla="*/ 1219 h 1733"/>
                <a:gd name="T24" fmla="*/ 308 w 484"/>
                <a:gd name="T25" fmla="*/ 1156 h 1733"/>
                <a:gd name="T26" fmla="*/ 331 w 484"/>
                <a:gd name="T27" fmla="*/ 1093 h 1733"/>
                <a:gd name="T28" fmla="*/ 353 w 484"/>
                <a:gd name="T29" fmla="*/ 1029 h 1733"/>
                <a:gd name="T30" fmla="*/ 374 w 484"/>
                <a:gd name="T31" fmla="*/ 965 h 1733"/>
                <a:gd name="T32" fmla="*/ 395 w 484"/>
                <a:gd name="T33" fmla="*/ 899 h 1733"/>
                <a:gd name="T34" fmla="*/ 413 w 484"/>
                <a:gd name="T35" fmla="*/ 831 h 1733"/>
                <a:gd name="T36" fmla="*/ 428 w 484"/>
                <a:gd name="T37" fmla="*/ 765 h 1733"/>
                <a:gd name="T38" fmla="*/ 442 w 484"/>
                <a:gd name="T39" fmla="*/ 699 h 1733"/>
                <a:gd name="T40" fmla="*/ 456 w 484"/>
                <a:gd name="T41" fmla="*/ 633 h 1733"/>
                <a:gd name="T42" fmla="*/ 466 w 484"/>
                <a:gd name="T43" fmla="*/ 568 h 1733"/>
                <a:gd name="T44" fmla="*/ 473 w 484"/>
                <a:gd name="T45" fmla="*/ 504 h 1733"/>
                <a:gd name="T46" fmla="*/ 480 w 484"/>
                <a:gd name="T47" fmla="*/ 441 h 1733"/>
                <a:gd name="T48" fmla="*/ 484 w 484"/>
                <a:gd name="T49" fmla="*/ 380 h 1733"/>
                <a:gd name="T50" fmla="*/ 484 w 484"/>
                <a:gd name="T51" fmla="*/ 320 h 1733"/>
                <a:gd name="T52" fmla="*/ 482 w 484"/>
                <a:gd name="T53" fmla="*/ 262 h 1733"/>
                <a:gd name="T54" fmla="*/ 477 w 484"/>
                <a:gd name="T55" fmla="*/ 208 h 1733"/>
                <a:gd name="T56" fmla="*/ 470 w 484"/>
                <a:gd name="T57" fmla="*/ 156 h 1733"/>
                <a:gd name="T58" fmla="*/ 458 w 484"/>
                <a:gd name="T59" fmla="*/ 106 h 1733"/>
                <a:gd name="T60" fmla="*/ 442 w 484"/>
                <a:gd name="T61" fmla="*/ 59 h 1733"/>
                <a:gd name="T62" fmla="*/ 423 w 484"/>
                <a:gd name="T63" fmla="*/ 17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4" h="1733">
                  <a:moveTo>
                    <a:pt x="0" y="1733"/>
                  </a:moveTo>
                  <a:lnTo>
                    <a:pt x="11" y="1719"/>
                  </a:lnTo>
                  <a:lnTo>
                    <a:pt x="21" y="1707"/>
                  </a:lnTo>
                  <a:lnTo>
                    <a:pt x="33" y="1691"/>
                  </a:lnTo>
                  <a:lnTo>
                    <a:pt x="46" y="1678"/>
                  </a:lnTo>
                  <a:lnTo>
                    <a:pt x="56" y="1660"/>
                  </a:lnTo>
                  <a:lnTo>
                    <a:pt x="68" y="1645"/>
                  </a:lnTo>
                  <a:lnTo>
                    <a:pt x="80" y="1625"/>
                  </a:lnTo>
                  <a:lnTo>
                    <a:pt x="94" y="1608"/>
                  </a:lnTo>
                  <a:lnTo>
                    <a:pt x="106" y="1585"/>
                  </a:lnTo>
                  <a:lnTo>
                    <a:pt x="120" y="1565"/>
                  </a:lnTo>
                  <a:lnTo>
                    <a:pt x="133" y="1542"/>
                  </a:lnTo>
                  <a:lnTo>
                    <a:pt x="146" y="1519"/>
                  </a:lnTo>
                  <a:lnTo>
                    <a:pt x="159" y="1495"/>
                  </a:lnTo>
                  <a:lnTo>
                    <a:pt x="173" y="1472"/>
                  </a:lnTo>
                  <a:lnTo>
                    <a:pt x="185" y="1446"/>
                  </a:lnTo>
                  <a:lnTo>
                    <a:pt x="199" y="1422"/>
                  </a:lnTo>
                  <a:lnTo>
                    <a:pt x="209" y="1394"/>
                  </a:lnTo>
                  <a:lnTo>
                    <a:pt x="223" y="1366"/>
                  </a:lnTo>
                  <a:lnTo>
                    <a:pt x="233" y="1337"/>
                  </a:lnTo>
                  <a:lnTo>
                    <a:pt x="247" y="1309"/>
                  </a:lnTo>
                  <a:lnTo>
                    <a:pt x="260" y="1279"/>
                  </a:lnTo>
                  <a:lnTo>
                    <a:pt x="272" y="1250"/>
                  </a:lnTo>
                  <a:lnTo>
                    <a:pt x="284" y="1219"/>
                  </a:lnTo>
                  <a:lnTo>
                    <a:pt x="298" y="1189"/>
                  </a:lnTo>
                  <a:lnTo>
                    <a:pt x="308" y="1156"/>
                  </a:lnTo>
                  <a:lnTo>
                    <a:pt x="320" y="1125"/>
                  </a:lnTo>
                  <a:lnTo>
                    <a:pt x="331" y="1093"/>
                  </a:lnTo>
                  <a:lnTo>
                    <a:pt x="343" y="1062"/>
                  </a:lnTo>
                  <a:lnTo>
                    <a:pt x="353" y="1029"/>
                  </a:lnTo>
                  <a:lnTo>
                    <a:pt x="364" y="998"/>
                  </a:lnTo>
                  <a:lnTo>
                    <a:pt x="374" y="965"/>
                  </a:lnTo>
                  <a:lnTo>
                    <a:pt x="386" y="933"/>
                  </a:lnTo>
                  <a:lnTo>
                    <a:pt x="395" y="899"/>
                  </a:lnTo>
                  <a:lnTo>
                    <a:pt x="404" y="866"/>
                  </a:lnTo>
                  <a:lnTo>
                    <a:pt x="413" y="831"/>
                  </a:lnTo>
                  <a:lnTo>
                    <a:pt x="421" y="799"/>
                  </a:lnTo>
                  <a:lnTo>
                    <a:pt x="428" y="765"/>
                  </a:lnTo>
                  <a:lnTo>
                    <a:pt x="435" y="732"/>
                  </a:lnTo>
                  <a:lnTo>
                    <a:pt x="442" y="699"/>
                  </a:lnTo>
                  <a:lnTo>
                    <a:pt x="451" y="667"/>
                  </a:lnTo>
                  <a:lnTo>
                    <a:pt x="456" y="633"/>
                  </a:lnTo>
                  <a:lnTo>
                    <a:pt x="461" y="599"/>
                  </a:lnTo>
                  <a:lnTo>
                    <a:pt x="466" y="568"/>
                  </a:lnTo>
                  <a:lnTo>
                    <a:pt x="472" y="537"/>
                  </a:lnTo>
                  <a:lnTo>
                    <a:pt x="473" y="504"/>
                  </a:lnTo>
                  <a:lnTo>
                    <a:pt x="477" y="473"/>
                  </a:lnTo>
                  <a:lnTo>
                    <a:pt x="480" y="441"/>
                  </a:lnTo>
                  <a:lnTo>
                    <a:pt x="484" y="412"/>
                  </a:lnTo>
                  <a:lnTo>
                    <a:pt x="484" y="380"/>
                  </a:lnTo>
                  <a:lnTo>
                    <a:pt x="484" y="349"/>
                  </a:lnTo>
                  <a:lnTo>
                    <a:pt x="484" y="320"/>
                  </a:lnTo>
                  <a:lnTo>
                    <a:pt x="484" y="292"/>
                  </a:lnTo>
                  <a:lnTo>
                    <a:pt x="482" y="262"/>
                  </a:lnTo>
                  <a:lnTo>
                    <a:pt x="480" y="234"/>
                  </a:lnTo>
                  <a:lnTo>
                    <a:pt x="477" y="208"/>
                  </a:lnTo>
                  <a:lnTo>
                    <a:pt x="475" y="182"/>
                  </a:lnTo>
                  <a:lnTo>
                    <a:pt x="470" y="156"/>
                  </a:lnTo>
                  <a:lnTo>
                    <a:pt x="465" y="130"/>
                  </a:lnTo>
                  <a:lnTo>
                    <a:pt x="458" y="106"/>
                  </a:lnTo>
                  <a:lnTo>
                    <a:pt x="451" y="83"/>
                  </a:lnTo>
                  <a:lnTo>
                    <a:pt x="442" y="59"/>
                  </a:lnTo>
                  <a:lnTo>
                    <a:pt x="433" y="38"/>
                  </a:lnTo>
                  <a:lnTo>
                    <a:pt x="423" y="17"/>
                  </a:lnTo>
                  <a:lnTo>
                    <a:pt x="4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6" name="Freeform 208"/>
            <p:cNvSpPr>
              <a:spLocks/>
            </p:cNvSpPr>
            <p:nvPr/>
          </p:nvSpPr>
          <p:spPr bwMode="auto">
            <a:xfrm>
              <a:off x="3974" y="4094"/>
              <a:ext cx="14" cy="19"/>
            </a:xfrm>
            <a:custGeom>
              <a:avLst/>
              <a:gdLst>
                <a:gd name="T0" fmla="*/ 0 w 28"/>
                <a:gd name="T1" fmla="*/ 39 h 39"/>
                <a:gd name="T2" fmla="*/ 7 w 28"/>
                <a:gd name="T3" fmla="*/ 28 h 39"/>
                <a:gd name="T4" fmla="*/ 14 w 28"/>
                <a:gd name="T5" fmla="*/ 19 h 39"/>
                <a:gd name="T6" fmla="*/ 21 w 28"/>
                <a:gd name="T7" fmla="*/ 9 h 39"/>
                <a:gd name="T8" fmla="*/ 28 w 28"/>
                <a:gd name="T9" fmla="*/ 0 h 39"/>
              </a:gdLst>
              <a:ahLst/>
              <a:cxnLst>
                <a:cxn ang="0">
                  <a:pos x="T0" y="T1"/>
                </a:cxn>
                <a:cxn ang="0">
                  <a:pos x="T2" y="T3"/>
                </a:cxn>
                <a:cxn ang="0">
                  <a:pos x="T4" y="T5"/>
                </a:cxn>
                <a:cxn ang="0">
                  <a:pos x="T6" y="T7"/>
                </a:cxn>
                <a:cxn ang="0">
                  <a:pos x="T8" y="T9"/>
                </a:cxn>
              </a:cxnLst>
              <a:rect l="0" t="0" r="r" b="b"/>
              <a:pathLst>
                <a:path w="28" h="39">
                  <a:moveTo>
                    <a:pt x="0" y="39"/>
                  </a:moveTo>
                  <a:lnTo>
                    <a:pt x="7" y="28"/>
                  </a:lnTo>
                  <a:lnTo>
                    <a:pt x="14" y="19"/>
                  </a:lnTo>
                  <a:lnTo>
                    <a:pt x="21" y="9"/>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7" name="Freeform 209"/>
            <p:cNvSpPr>
              <a:spLocks/>
            </p:cNvSpPr>
            <p:nvPr/>
          </p:nvSpPr>
          <p:spPr bwMode="auto">
            <a:xfrm>
              <a:off x="3988" y="3274"/>
              <a:ext cx="85" cy="820"/>
            </a:xfrm>
            <a:custGeom>
              <a:avLst/>
              <a:gdLst>
                <a:gd name="T0" fmla="*/ 2 w 171"/>
                <a:gd name="T1" fmla="*/ 1631 h 1639"/>
                <a:gd name="T2" fmla="*/ 9 w 171"/>
                <a:gd name="T3" fmla="*/ 1613 h 1639"/>
                <a:gd name="T4" fmla="*/ 17 w 171"/>
                <a:gd name="T5" fmla="*/ 1594 h 1639"/>
                <a:gd name="T6" fmla="*/ 24 w 171"/>
                <a:gd name="T7" fmla="*/ 1571 h 1639"/>
                <a:gd name="T8" fmla="*/ 33 w 171"/>
                <a:gd name="T9" fmla="*/ 1547 h 1639"/>
                <a:gd name="T10" fmla="*/ 42 w 171"/>
                <a:gd name="T11" fmla="*/ 1518 h 1639"/>
                <a:gd name="T12" fmla="*/ 51 w 171"/>
                <a:gd name="T13" fmla="*/ 1486 h 1639"/>
                <a:gd name="T14" fmla="*/ 59 w 171"/>
                <a:gd name="T15" fmla="*/ 1453 h 1639"/>
                <a:gd name="T16" fmla="*/ 68 w 171"/>
                <a:gd name="T17" fmla="*/ 1417 h 1639"/>
                <a:gd name="T18" fmla="*/ 75 w 171"/>
                <a:gd name="T19" fmla="*/ 1377 h 1639"/>
                <a:gd name="T20" fmla="*/ 84 w 171"/>
                <a:gd name="T21" fmla="*/ 1335 h 1639"/>
                <a:gd name="T22" fmla="*/ 92 w 171"/>
                <a:gd name="T23" fmla="*/ 1292 h 1639"/>
                <a:gd name="T24" fmla="*/ 101 w 171"/>
                <a:gd name="T25" fmla="*/ 1245 h 1639"/>
                <a:gd name="T26" fmla="*/ 108 w 171"/>
                <a:gd name="T27" fmla="*/ 1196 h 1639"/>
                <a:gd name="T28" fmla="*/ 117 w 171"/>
                <a:gd name="T29" fmla="*/ 1145 h 1639"/>
                <a:gd name="T30" fmla="*/ 124 w 171"/>
                <a:gd name="T31" fmla="*/ 1093 h 1639"/>
                <a:gd name="T32" fmla="*/ 131 w 171"/>
                <a:gd name="T33" fmla="*/ 1038 h 1639"/>
                <a:gd name="T34" fmla="*/ 136 w 171"/>
                <a:gd name="T35" fmla="*/ 980 h 1639"/>
                <a:gd name="T36" fmla="*/ 141 w 171"/>
                <a:gd name="T37" fmla="*/ 923 h 1639"/>
                <a:gd name="T38" fmla="*/ 148 w 171"/>
                <a:gd name="T39" fmla="*/ 862 h 1639"/>
                <a:gd name="T40" fmla="*/ 153 w 171"/>
                <a:gd name="T41" fmla="*/ 799 h 1639"/>
                <a:gd name="T42" fmla="*/ 157 w 171"/>
                <a:gd name="T43" fmla="*/ 737 h 1639"/>
                <a:gd name="T44" fmla="*/ 160 w 171"/>
                <a:gd name="T45" fmla="*/ 672 h 1639"/>
                <a:gd name="T46" fmla="*/ 164 w 171"/>
                <a:gd name="T47" fmla="*/ 606 h 1639"/>
                <a:gd name="T48" fmla="*/ 167 w 171"/>
                <a:gd name="T49" fmla="*/ 539 h 1639"/>
                <a:gd name="T50" fmla="*/ 169 w 171"/>
                <a:gd name="T51" fmla="*/ 469 h 1639"/>
                <a:gd name="T52" fmla="*/ 171 w 171"/>
                <a:gd name="T53" fmla="*/ 398 h 1639"/>
                <a:gd name="T54" fmla="*/ 171 w 171"/>
                <a:gd name="T55" fmla="*/ 328 h 1639"/>
                <a:gd name="T56" fmla="*/ 169 w 171"/>
                <a:gd name="T57" fmla="*/ 257 h 1639"/>
                <a:gd name="T58" fmla="*/ 167 w 171"/>
                <a:gd name="T59" fmla="*/ 184 h 1639"/>
                <a:gd name="T60" fmla="*/ 165 w 171"/>
                <a:gd name="T61" fmla="*/ 109 h 1639"/>
                <a:gd name="T62" fmla="*/ 162 w 171"/>
                <a:gd name="T63" fmla="*/ 36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1" h="1639">
                  <a:moveTo>
                    <a:pt x="0" y="1639"/>
                  </a:moveTo>
                  <a:lnTo>
                    <a:pt x="2" y="1631"/>
                  </a:lnTo>
                  <a:lnTo>
                    <a:pt x="5" y="1624"/>
                  </a:lnTo>
                  <a:lnTo>
                    <a:pt x="9" y="1613"/>
                  </a:lnTo>
                  <a:lnTo>
                    <a:pt x="14" y="1605"/>
                  </a:lnTo>
                  <a:lnTo>
                    <a:pt x="17" y="1594"/>
                  </a:lnTo>
                  <a:lnTo>
                    <a:pt x="21" y="1584"/>
                  </a:lnTo>
                  <a:lnTo>
                    <a:pt x="24" y="1571"/>
                  </a:lnTo>
                  <a:lnTo>
                    <a:pt x="30" y="1561"/>
                  </a:lnTo>
                  <a:lnTo>
                    <a:pt x="33" y="1547"/>
                  </a:lnTo>
                  <a:lnTo>
                    <a:pt x="37" y="1533"/>
                  </a:lnTo>
                  <a:lnTo>
                    <a:pt x="42" y="1518"/>
                  </a:lnTo>
                  <a:lnTo>
                    <a:pt x="47" y="1504"/>
                  </a:lnTo>
                  <a:lnTo>
                    <a:pt x="51" y="1486"/>
                  </a:lnTo>
                  <a:lnTo>
                    <a:pt x="54" y="1471"/>
                  </a:lnTo>
                  <a:lnTo>
                    <a:pt x="59" y="1453"/>
                  </a:lnTo>
                  <a:lnTo>
                    <a:pt x="64" y="1436"/>
                  </a:lnTo>
                  <a:lnTo>
                    <a:pt x="68" y="1417"/>
                  </a:lnTo>
                  <a:lnTo>
                    <a:pt x="71" y="1398"/>
                  </a:lnTo>
                  <a:lnTo>
                    <a:pt x="75" y="1377"/>
                  </a:lnTo>
                  <a:lnTo>
                    <a:pt x="80" y="1358"/>
                  </a:lnTo>
                  <a:lnTo>
                    <a:pt x="84" y="1335"/>
                  </a:lnTo>
                  <a:lnTo>
                    <a:pt x="89" y="1314"/>
                  </a:lnTo>
                  <a:lnTo>
                    <a:pt x="92" y="1292"/>
                  </a:lnTo>
                  <a:lnTo>
                    <a:pt x="97" y="1269"/>
                  </a:lnTo>
                  <a:lnTo>
                    <a:pt x="101" y="1245"/>
                  </a:lnTo>
                  <a:lnTo>
                    <a:pt x="104" y="1220"/>
                  </a:lnTo>
                  <a:lnTo>
                    <a:pt x="108" y="1196"/>
                  </a:lnTo>
                  <a:lnTo>
                    <a:pt x="113" y="1172"/>
                  </a:lnTo>
                  <a:lnTo>
                    <a:pt x="117" y="1145"/>
                  </a:lnTo>
                  <a:lnTo>
                    <a:pt x="120" y="1119"/>
                  </a:lnTo>
                  <a:lnTo>
                    <a:pt x="124" y="1093"/>
                  </a:lnTo>
                  <a:lnTo>
                    <a:pt x="129" y="1067"/>
                  </a:lnTo>
                  <a:lnTo>
                    <a:pt x="131" y="1038"/>
                  </a:lnTo>
                  <a:lnTo>
                    <a:pt x="134" y="1010"/>
                  </a:lnTo>
                  <a:lnTo>
                    <a:pt x="136" y="980"/>
                  </a:lnTo>
                  <a:lnTo>
                    <a:pt x="139" y="952"/>
                  </a:lnTo>
                  <a:lnTo>
                    <a:pt x="141" y="923"/>
                  </a:lnTo>
                  <a:lnTo>
                    <a:pt x="144" y="893"/>
                  </a:lnTo>
                  <a:lnTo>
                    <a:pt x="148" y="862"/>
                  </a:lnTo>
                  <a:lnTo>
                    <a:pt x="151" y="832"/>
                  </a:lnTo>
                  <a:lnTo>
                    <a:pt x="153" y="799"/>
                  </a:lnTo>
                  <a:lnTo>
                    <a:pt x="155" y="768"/>
                  </a:lnTo>
                  <a:lnTo>
                    <a:pt x="157" y="737"/>
                  </a:lnTo>
                  <a:lnTo>
                    <a:pt x="160" y="706"/>
                  </a:lnTo>
                  <a:lnTo>
                    <a:pt x="160" y="672"/>
                  </a:lnTo>
                  <a:lnTo>
                    <a:pt x="164" y="639"/>
                  </a:lnTo>
                  <a:lnTo>
                    <a:pt x="164" y="606"/>
                  </a:lnTo>
                  <a:lnTo>
                    <a:pt x="167" y="573"/>
                  </a:lnTo>
                  <a:lnTo>
                    <a:pt x="167" y="539"/>
                  </a:lnTo>
                  <a:lnTo>
                    <a:pt x="169" y="504"/>
                  </a:lnTo>
                  <a:lnTo>
                    <a:pt x="169" y="469"/>
                  </a:lnTo>
                  <a:lnTo>
                    <a:pt x="171" y="434"/>
                  </a:lnTo>
                  <a:lnTo>
                    <a:pt x="171" y="398"/>
                  </a:lnTo>
                  <a:lnTo>
                    <a:pt x="171" y="363"/>
                  </a:lnTo>
                  <a:lnTo>
                    <a:pt x="171" y="328"/>
                  </a:lnTo>
                  <a:lnTo>
                    <a:pt x="171" y="293"/>
                  </a:lnTo>
                  <a:lnTo>
                    <a:pt x="169" y="257"/>
                  </a:lnTo>
                  <a:lnTo>
                    <a:pt x="169" y="220"/>
                  </a:lnTo>
                  <a:lnTo>
                    <a:pt x="167" y="184"/>
                  </a:lnTo>
                  <a:lnTo>
                    <a:pt x="167" y="147"/>
                  </a:lnTo>
                  <a:lnTo>
                    <a:pt x="165" y="109"/>
                  </a:lnTo>
                  <a:lnTo>
                    <a:pt x="164" y="73"/>
                  </a:lnTo>
                  <a:lnTo>
                    <a:pt x="162" y="36"/>
                  </a:lnTo>
                  <a:lnTo>
                    <a:pt x="16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8" name="Freeform 210"/>
            <p:cNvSpPr>
              <a:spLocks/>
            </p:cNvSpPr>
            <p:nvPr/>
          </p:nvSpPr>
          <p:spPr bwMode="auto">
            <a:xfrm>
              <a:off x="3622" y="2188"/>
              <a:ext cx="447" cy="1086"/>
            </a:xfrm>
            <a:custGeom>
              <a:avLst/>
              <a:gdLst>
                <a:gd name="T0" fmla="*/ 890 w 894"/>
                <a:gd name="T1" fmla="*/ 2137 h 2172"/>
                <a:gd name="T2" fmla="*/ 885 w 894"/>
                <a:gd name="T3" fmla="*/ 2069 h 2172"/>
                <a:gd name="T4" fmla="*/ 878 w 894"/>
                <a:gd name="T5" fmla="*/ 2001 h 2172"/>
                <a:gd name="T6" fmla="*/ 871 w 894"/>
                <a:gd name="T7" fmla="*/ 1932 h 2172"/>
                <a:gd name="T8" fmla="*/ 864 w 894"/>
                <a:gd name="T9" fmla="*/ 1862 h 2172"/>
                <a:gd name="T10" fmla="*/ 854 w 894"/>
                <a:gd name="T11" fmla="*/ 1791 h 2172"/>
                <a:gd name="T12" fmla="*/ 843 w 894"/>
                <a:gd name="T13" fmla="*/ 1719 h 2172"/>
                <a:gd name="T14" fmla="*/ 833 w 894"/>
                <a:gd name="T15" fmla="*/ 1646 h 2172"/>
                <a:gd name="T16" fmla="*/ 819 w 894"/>
                <a:gd name="T17" fmla="*/ 1573 h 2172"/>
                <a:gd name="T18" fmla="*/ 805 w 894"/>
                <a:gd name="T19" fmla="*/ 1500 h 2172"/>
                <a:gd name="T20" fmla="*/ 789 w 894"/>
                <a:gd name="T21" fmla="*/ 1426 h 2172"/>
                <a:gd name="T22" fmla="*/ 772 w 894"/>
                <a:gd name="T23" fmla="*/ 1352 h 2172"/>
                <a:gd name="T24" fmla="*/ 755 w 894"/>
                <a:gd name="T25" fmla="*/ 1278 h 2172"/>
                <a:gd name="T26" fmla="*/ 734 w 894"/>
                <a:gd name="T27" fmla="*/ 1205 h 2172"/>
                <a:gd name="T28" fmla="*/ 711 w 894"/>
                <a:gd name="T29" fmla="*/ 1132 h 2172"/>
                <a:gd name="T30" fmla="*/ 689 w 894"/>
                <a:gd name="T31" fmla="*/ 1059 h 2172"/>
                <a:gd name="T32" fmla="*/ 664 w 894"/>
                <a:gd name="T33" fmla="*/ 986 h 2172"/>
                <a:gd name="T34" fmla="*/ 636 w 894"/>
                <a:gd name="T35" fmla="*/ 913 h 2172"/>
                <a:gd name="T36" fmla="*/ 607 w 894"/>
                <a:gd name="T37" fmla="*/ 840 h 2172"/>
                <a:gd name="T38" fmla="*/ 576 w 894"/>
                <a:gd name="T39" fmla="*/ 768 h 2172"/>
                <a:gd name="T40" fmla="*/ 543 w 894"/>
                <a:gd name="T41" fmla="*/ 699 h 2172"/>
                <a:gd name="T42" fmla="*/ 508 w 894"/>
                <a:gd name="T43" fmla="*/ 629 h 2172"/>
                <a:gd name="T44" fmla="*/ 471 w 894"/>
                <a:gd name="T45" fmla="*/ 561 h 2172"/>
                <a:gd name="T46" fmla="*/ 431 w 894"/>
                <a:gd name="T47" fmla="*/ 495 h 2172"/>
                <a:gd name="T48" fmla="*/ 390 w 894"/>
                <a:gd name="T49" fmla="*/ 431 h 2172"/>
                <a:gd name="T50" fmla="*/ 346 w 894"/>
                <a:gd name="T51" fmla="*/ 367 h 2172"/>
                <a:gd name="T52" fmla="*/ 299 w 894"/>
                <a:gd name="T53" fmla="*/ 304 h 2172"/>
                <a:gd name="T54" fmla="*/ 250 w 894"/>
                <a:gd name="T55" fmla="*/ 243 h 2172"/>
                <a:gd name="T56" fmla="*/ 198 w 894"/>
                <a:gd name="T57" fmla="*/ 184 h 2172"/>
                <a:gd name="T58" fmla="*/ 144 w 894"/>
                <a:gd name="T59" fmla="*/ 128 h 2172"/>
                <a:gd name="T60" fmla="*/ 87 w 894"/>
                <a:gd name="T61" fmla="*/ 74 h 2172"/>
                <a:gd name="T62" fmla="*/ 30 w 894"/>
                <a:gd name="T63" fmla="*/ 24 h 2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4" h="2172">
                  <a:moveTo>
                    <a:pt x="894" y="2172"/>
                  </a:moveTo>
                  <a:lnTo>
                    <a:pt x="890" y="2137"/>
                  </a:lnTo>
                  <a:lnTo>
                    <a:pt x="889" y="2104"/>
                  </a:lnTo>
                  <a:lnTo>
                    <a:pt x="885" y="2069"/>
                  </a:lnTo>
                  <a:lnTo>
                    <a:pt x="883" y="2036"/>
                  </a:lnTo>
                  <a:lnTo>
                    <a:pt x="878" y="2001"/>
                  </a:lnTo>
                  <a:lnTo>
                    <a:pt x="876" y="1966"/>
                  </a:lnTo>
                  <a:lnTo>
                    <a:pt x="871" y="1932"/>
                  </a:lnTo>
                  <a:lnTo>
                    <a:pt x="869" y="1899"/>
                  </a:lnTo>
                  <a:lnTo>
                    <a:pt x="864" y="1862"/>
                  </a:lnTo>
                  <a:lnTo>
                    <a:pt x="859" y="1827"/>
                  </a:lnTo>
                  <a:lnTo>
                    <a:pt x="854" y="1791"/>
                  </a:lnTo>
                  <a:lnTo>
                    <a:pt x="850" y="1756"/>
                  </a:lnTo>
                  <a:lnTo>
                    <a:pt x="843" y="1719"/>
                  </a:lnTo>
                  <a:lnTo>
                    <a:pt x="838" y="1683"/>
                  </a:lnTo>
                  <a:lnTo>
                    <a:pt x="833" y="1646"/>
                  </a:lnTo>
                  <a:lnTo>
                    <a:pt x="828" y="1612"/>
                  </a:lnTo>
                  <a:lnTo>
                    <a:pt x="819" y="1573"/>
                  </a:lnTo>
                  <a:lnTo>
                    <a:pt x="812" y="1537"/>
                  </a:lnTo>
                  <a:lnTo>
                    <a:pt x="805" y="1500"/>
                  </a:lnTo>
                  <a:lnTo>
                    <a:pt x="798" y="1464"/>
                  </a:lnTo>
                  <a:lnTo>
                    <a:pt x="789" y="1426"/>
                  </a:lnTo>
                  <a:lnTo>
                    <a:pt x="781" y="1389"/>
                  </a:lnTo>
                  <a:lnTo>
                    <a:pt x="772" y="1352"/>
                  </a:lnTo>
                  <a:lnTo>
                    <a:pt x="765" y="1316"/>
                  </a:lnTo>
                  <a:lnTo>
                    <a:pt x="755" y="1278"/>
                  </a:lnTo>
                  <a:lnTo>
                    <a:pt x="744" y="1241"/>
                  </a:lnTo>
                  <a:lnTo>
                    <a:pt x="734" y="1205"/>
                  </a:lnTo>
                  <a:lnTo>
                    <a:pt x="723" y="1168"/>
                  </a:lnTo>
                  <a:lnTo>
                    <a:pt x="711" y="1132"/>
                  </a:lnTo>
                  <a:lnTo>
                    <a:pt x="701" y="1095"/>
                  </a:lnTo>
                  <a:lnTo>
                    <a:pt x="689" y="1059"/>
                  </a:lnTo>
                  <a:lnTo>
                    <a:pt x="678" y="1022"/>
                  </a:lnTo>
                  <a:lnTo>
                    <a:pt x="664" y="986"/>
                  </a:lnTo>
                  <a:lnTo>
                    <a:pt x="650" y="949"/>
                  </a:lnTo>
                  <a:lnTo>
                    <a:pt x="636" y="913"/>
                  </a:lnTo>
                  <a:lnTo>
                    <a:pt x="623" y="876"/>
                  </a:lnTo>
                  <a:lnTo>
                    <a:pt x="607" y="840"/>
                  </a:lnTo>
                  <a:lnTo>
                    <a:pt x="591" y="803"/>
                  </a:lnTo>
                  <a:lnTo>
                    <a:pt x="576" y="768"/>
                  </a:lnTo>
                  <a:lnTo>
                    <a:pt x="560" y="735"/>
                  </a:lnTo>
                  <a:lnTo>
                    <a:pt x="543" y="699"/>
                  </a:lnTo>
                  <a:lnTo>
                    <a:pt x="525" y="664"/>
                  </a:lnTo>
                  <a:lnTo>
                    <a:pt x="508" y="629"/>
                  </a:lnTo>
                  <a:lnTo>
                    <a:pt x="490" y="596"/>
                  </a:lnTo>
                  <a:lnTo>
                    <a:pt x="471" y="561"/>
                  </a:lnTo>
                  <a:lnTo>
                    <a:pt x="452" y="528"/>
                  </a:lnTo>
                  <a:lnTo>
                    <a:pt x="431" y="495"/>
                  </a:lnTo>
                  <a:lnTo>
                    <a:pt x="412" y="464"/>
                  </a:lnTo>
                  <a:lnTo>
                    <a:pt x="390" y="431"/>
                  </a:lnTo>
                  <a:lnTo>
                    <a:pt x="369" y="398"/>
                  </a:lnTo>
                  <a:lnTo>
                    <a:pt x="346" y="367"/>
                  </a:lnTo>
                  <a:lnTo>
                    <a:pt x="323" y="335"/>
                  </a:lnTo>
                  <a:lnTo>
                    <a:pt x="299" y="304"/>
                  </a:lnTo>
                  <a:lnTo>
                    <a:pt x="275" y="273"/>
                  </a:lnTo>
                  <a:lnTo>
                    <a:pt x="250" y="243"/>
                  </a:lnTo>
                  <a:lnTo>
                    <a:pt x="226" y="215"/>
                  </a:lnTo>
                  <a:lnTo>
                    <a:pt x="198" y="184"/>
                  </a:lnTo>
                  <a:lnTo>
                    <a:pt x="172" y="156"/>
                  </a:lnTo>
                  <a:lnTo>
                    <a:pt x="144" y="128"/>
                  </a:lnTo>
                  <a:lnTo>
                    <a:pt x="116" y="102"/>
                  </a:lnTo>
                  <a:lnTo>
                    <a:pt x="87" y="74"/>
                  </a:lnTo>
                  <a:lnTo>
                    <a:pt x="59" y="48"/>
                  </a:lnTo>
                  <a:lnTo>
                    <a:pt x="30" y="24"/>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19" name="Freeform 211"/>
            <p:cNvSpPr>
              <a:spLocks/>
            </p:cNvSpPr>
            <p:nvPr/>
          </p:nvSpPr>
          <p:spPr bwMode="auto">
            <a:xfrm>
              <a:off x="3622" y="2117"/>
              <a:ext cx="14" cy="71"/>
            </a:xfrm>
            <a:custGeom>
              <a:avLst/>
              <a:gdLst>
                <a:gd name="T0" fmla="*/ 0 w 28"/>
                <a:gd name="T1" fmla="*/ 143 h 143"/>
                <a:gd name="T2" fmla="*/ 2 w 28"/>
                <a:gd name="T3" fmla="*/ 132 h 143"/>
                <a:gd name="T4" fmla="*/ 3 w 28"/>
                <a:gd name="T5" fmla="*/ 122 h 143"/>
                <a:gd name="T6" fmla="*/ 5 w 28"/>
                <a:gd name="T7" fmla="*/ 111 h 143"/>
                <a:gd name="T8" fmla="*/ 9 w 28"/>
                <a:gd name="T9" fmla="*/ 103 h 143"/>
                <a:gd name="T10" fmla="*/ 12 w 28"/>
                <a:gd name="T11" fmla="*/ 84 h 143"/>
                <a:gd name="T12" fmla="*/ 16 w 28"/>
                <a:gd name="T13" fmla="*/ 68 h 143"/>
                <a:gd name="T14" fmla="*/ 17 w 28"/>
                <a:gd name="T15" fmla="*/ 49 h 143"/>
                <a:gd name="T16" fmla="*/ 21 w 28"/>
                <a:gd name="T17" fmla="*/ 31 h 143"/>
                <a:gd name="T18" fmla="*/ 24 w 28"/>
                <a:gd name="T19" fmla="*/ 16 h 143"/>
                <a:gd name="T20" fmla="*/ 28 w 28"/>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43">
                  <a:moveTo>
                    <a:pt x="0" y="143"/>
                  </a:moveTo>
                  <a:lnTo>
                    <a:pt x="2" y="132"/>
                  </a:lnTo>
                  <a:lnTo>
                    <a:pt x="3" y="122"/>
                  </a:lnTo>
                  <a:lnTo>
                    <a:pt x="5" y="111"/>
                  </a:lnTo>
                  <a:lnTo>
                    <a:pt x="9" y="103"/>
                  </a:lnTo>
                  <a:lnTo>
                    <a:pt x="12" y="84"/>
                  </a:lnTo>
                  <a:lnTo>
                    <a:pt x="16" y="68"/>
                  </a:lnTo>
                  <a:lnTo>
                    <a:pt x="17" y="49"/>
                  </a:lnTo>
                  <a:lnTo>
                    <a:pt x="21" y="31"/>
                  </a:lnTo>
                  <a:lnTo>
                    <a:pt x="24" y="16"/>
                  </a:lnTo>
                  <a:lnTo>
                    <a:pt x="2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0" name="Freeform 212"/>
            <p:cNvSpPr>
              <a:spLocks/>
            </p:cNvSpPr>
            <p:nvPr/>
          </p:nvSpPr>
          <p:spPr bwMode="auto">
            <a:xfrm>
              <a:off x="3627" y="2106"/>
              <a:ext cx="9" cy="11"/>
            </a:xfrm>
            <a:custGeom>
              <a:avLst/>
              <a:gdLst>
                <a:gd name="T0" fmla="*/ 18 w 18"/>
                <a:gd name="T1" fmla="*/ 21 h 21"/>
                <a:gd name="T2" fmla="*/ 13 w 18"/>
                <a:gd name="T3" fmla="*/ 5 h 21"/>
                <a:gd name="T4" fmla="*/ 0 w 18"/>
                <a:gd name="T5" fmla="*/ 0 h 21"/>
              </a:gdLst>
              <a:ahLst/>
              <a:cxnLst>
                <a:cxn ang="0">
                  <a:pos x="T0" y="T1"/>
                </a:cxn>
                <a:cxn ang="0">
                  <a:pos x="T2" y="T3"/>
                </a:cxn>
                <a:cxn ang="0">
                  <a:pos x="T4" y="T5"/>
                </a:cxn>
              </a:cxnLst>
              <a:rect l="0" t="0" r="r" b="b"/>
              <a:pathLst>
                <a:path w="18" h="21">
                  <a:moveTo>
                    <a:pt x="18" y="21"/>
                  </a:moveTo>
                  <a:lnTo>
                    <a:pt x="13"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1" name="Freeform 213"/>
            <p:cNvSpPr>
              <a:spLocks/>
            </p:cNvSpPr>
            <p:nvPr/>
          </p:nvSpPr>
          <p:spPr bwMode="auto">
            <a:xfrm>
              <a:off x="3621" y="2105"/>
              <a:ext cx="6" cy="2"/>
            </a:xfrm>
            <a:custGeom>
              <a:avLst/>
              <a:gdLst>
                <a:gd name="T0" fmla="*/ 12 w 12"/>
                <a:gd name="T1" fmla="*/ 2 h 4"/>
                <a:gd name="T2" fmla="*/ 5 w 12"/>
                <a:gd name="T3" fmla="*/ 0 h 4"/>
                <a:gd name="T4" fmla="*/ 0 w 12"/>
                <a:gd name="T5" fmla="*/ 4 h 4"/>
              </a:gdLst>
              <a:ahLst/>
              <a:cxnLst>
                <a:cxn ang="0">
                  <a:pos x="T0" y="T1"/>
                </a:cxn>
                <a:cxn ang="0">
                  <a:pos x="T2" y="T3"/>
                </a:cxn>
                <a:cxn ang="0">
                  <a:pos x="T4" y="T5"/>
                </a:cxn>
              </a:cxnLst>
              <a:rect l="0" t="0" r="r" b="b"/>
              <a:pathLst>
                <a:path w="12" h="4">
                  <a:moveTo>
                    <a:pt x="12" y="2"/>
                  </a:moveTo>
                  <a:lnTo>
                    <a:pt x="5" y="0"/>
                  </a:lnTo>
                  <a:lnTo>
                    <a:pt x="0" y="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2" name="Freeform 214"/>
            <p:cNvSpPr>
              <a:spLocks/>
            </p:cNvSpPr>
            <p:nvPr/>
          </p:nvSpPr>
          <p:spPr bwMode="auto">
            <a:xfrm>
              <a:off x="3621" y="1427"/>
              <a:ext cx="102" cy="680"/>
            </a:xfrm>
            <a:custGeom>
              <a:avLst/>
              <a:gdLst>
                <a:gd name="T0" fmla="*/ 7 w 204"/>
                <a:gd name="T1" fmla="*/ 1346 h 1360"/>
                <a:gd name="T2" fmla="*/ 23 w 204"/>
                <a:gd name="T3" fmla="*/ 1318 h 1360"/>
                <a:gd name="T4" fmla="*/ 37 w 204"/>
                <a:gd name="T5" fmla="*/ 1289 h 1360"/>
                <a:gd name="T6" fmla="*/ 51 w 204"/>
                <a:gd name="T7" fmla="*/ 1257 h 1360"/>
                <a:gd name="T8" fmla="*/ 65 w 204"/>
                <a:gd name="T9" fmla="*/ 1226 h 1360"/>
                <a:gd name="T10" fmla="*/ 78 w 204"/>
                <a:gd name="T11" fmla="*/ 1193 h 1360"/>
                <a:gd name="T12" fmla="*/ 91 w 204"/>
                <a:gd name="T13" fmla="*/ 1160 h 1360"/>
                <a:gd name="T14" fmla="*/ 101 w 204"/>
                <a:gd name="T15" fmla="*/ 1125 h 1360"/>
                <a:gd name="T16" fmla="*/ 112 w 204"/>
                <a:gd name="T17" fmla="*/ 1090 h 1360"/>
                <a:gd name="T18" fmla="*/ 120 w 204"/>
                <a:gd name="T19" fmla="*/ 1052 h 1360"/>
                <a:gd name="T20" fmla="*/ 129 w 204"/>
                <a:gd name="T21" fmla="*/ 1014 h 1360"/>
                <a:gd name="T22" fmla="*/ 136 w 204"/>
                <a:gd name="T23" fmla="*/ 976 h 1360"/>
                <a:gd name="T24" fmla="*/ 143 w 204"/>
                <a:gd name="T25" fmla="*/ 937 h 1360"/>
                <a:gd name="T26" fmla="*/ 150 w 204"/>
                <a:gd name="T27" fmla="*/ 896 h 1360"/>
                <a:gd name="T28" fmla="*/ 157 w 204"/>
                <a:gd name="T29" fmla="*/ 854 h 1360"/>
                <a:gd name="T30" fmla="*/ 164 w 204"/>
                <a:gd name="T31" fmla="*/ 812 h 1360"/>
                <a:gd name="T32" fmla="*/ 167 w 204"/>
                <a:gd name="T33" fmla="*/ 767 h 1360"/>
                <a:gd name="T34" fmla="*/ 171 w 204"/>
                <a:gd name="T35" fmla="*/ 722 h 1360"/>
                <a:gd name="T36" fmla="*/ 176 w 204"/>
                <a:gd name="T37" fmla="*/ 677 h 1360"/>
                <a:gd name="T38" fmla="*/ 179 w 204"/>
                <a:gd name="T39" fmla="*/ 631 h 1360"/>
                <a:gd name="T40" fmla="*/ 183 w 204"/>
                <a:gd name="T41" fmla="*/ 584 h 1360"/>
                <a:gd name="T42" fmla="*/ 186 w 204"/>
                <a:gd name="T43" fmla="*/ 536 h 1360"/>
                <a:gd name="T44" fmla="*/ 188 w 204"/>
                <a:gd name="T45" fmla="*/ 487 h 1360"/>
                <a:gd name="T46" fmla="*/ 192 w 204"/>
                <a:gd name="T47" fmla="*/ 438 h 1360"/>
                <a:gd name="T48" fmla="*/ 193 w 204"/>
                <a:gd name="T49" fmla="*/ 390 h 1360"/>
                <a:gd name="T50" fmla="*/ 193 w 204"/>
                <a:gd name="T51" fmla="*/ 337 h 1360"/>
                <a:gd name="T52" fmla="*/ 195 w 204"/>
                <a:gd name="T53" fmla="*/ 287 h 1360"/>
                <a:gd name="T54" fmla="*/ 197 w 204"/>
                <a:gd name="T55" fmla="*/ 235 h 1360"/>
                <a:gd name="T56" fmla="*/ 198 w 204"/>
                <a:gd name="T57" fmla="*/ 183 h 1360"/>
                <a:gd name="T58" fmla="*/ 198 w 204"/>
                <a:gd name="T59" fmla="*/ 131 h 1360"/>
                <a:gd name="T60" fmla="*/ 200 w 204"/>
                <a:gd name="T61" fmla="*/ 78 h 1360"/>
                <a:gd name="T62" fmla="*/ 202 w 204"/>
                <a:gd name="T63" fmla="*/ 26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360">
                  <a:moveTo>
                    <a:pt x="0" y="1360"/>
                  </a:moveTo>
                  <a:lnTo>
                    <a:pt x="7" y="1346"/>
                  </a:lnTo>
                  <a:lnTo>
                    <a:pt x="16" y="1332"/>
                  </a:lnTo>
                  <a:lnTo>
                    <a:pt x="23" y="1318"/>
                  </a:lnTo>
                  <a:lnTo>
                    <a:pt x="32" y="1304"/>
                  </a:lnTo>
                  <a:lnTo>
                    <a:pt x="37" y="1289"/>
                  </a:lnTo>
                  <a:lnTo>
                    <a:pt x="45" y="1273"/>
                  </a:lnTo>
                  <a:lnTo>
                    <a:pt x="51" y="1257"/>
                  </a:lnTo>
                  <a:lnTo>
                    <a:pt x="59" y="1243"/>
                  </a:lnTo>
                  <a:lnTo>
                    <a:pt x="65" y="1226"/>
                  </a:lnTo>
                  <a:lnTo>
                    <a:pt x="72" y="1210"/>
                  </a:lnTo>
                  <a:lnTo>
                    <a:pt x="78" y="1193"/>
                  </a:lnTo>
                  <a:lnTo>
                    <a:pt x="85" y="1177"/>
                  </a:lnTo>
                  <a:lnTo>
                    <a:pt x="91" y="1160"/>
                  </a:lnTo>
                  <a:lnTo>
                    <a:pt x="96" y="1143"/>
                  </a:lnTo>
                  <a:lnTo>
                    <a:pt x="101" y="1125"/>
                  </a:lnTo>
                  <a:lnTo>
                    <a:pt x="108" y="1110"/>
                  </a:lnTo>
                  <a:lnTo>
                    <a:pt x="112" y="1090"/>
                  </a:lnTo>
                  <a:lnTo>
                    <a:pt x="117" y="1071"/>
                  </a:lnTo>
                  <a:lnTo>
                    <a:pt x="120" y="1052"/>
                  </a:lnTo>
                  <a:lnTo>
                    <a:pt x="125" y="1035"/>
                  </a:lnTo>
                  <a:lnTo>
                    <a:pt x="129" y="1014"/>
                  </a:lnTo>
                  <a:lnTo>
                    <a:pt x="132" y="996"/>
                  </a:lnTo>
                  <a:lnTo>
                    <a:pt x="136" y="976"/>
                  </a:lnTo>
                  <a:lnTo>
                    <a:pt x="141" y="958"/>
                  </a:lnTo>
                  <a:lnTo>
                    <a:pt x="143" y="937"/>
                  </a:lnTo>
                  <a:lnTo>
                    <a:pt x="148" y="917"/>
                  </a:lnTo>
                  <a:lnTo>
                    <a:pt x="150" y="896"/>
                  </a:lnTo>
                  <a:lnTo>
                    <a:pt x="155" y="875"/>
                  </a:lnTo>
                  <a:lnTo>
                    <a:pt x="157" y="854"/>
                  </a:lnTo>
                  <a:lnTo>
                    <a:pt x="160" y="833"/>
                  </a:lnTo>
                  <a:lnTo>
                    <a:pt x="164" y="812"/>
                  </a:lnTo>
                  <a:lnTo>
                    <a:pt x="167" y="791"/>
                  </a:lnTo>
                  <a:lnTo>
                    <a:pt x="167" y="767"/>
                  </a:lnTo>
                  <a:lnTo>
                    <a:pt x="171" y="746"/>
                  </a:lnTo>
                  <a:lnTo>
                    <a:pt x="171" y="722"/>
                  </a:lnTo>
                  <a:lnTo>
                    <a:pt x="174" y="701"/>
                  </a:lnTo>
                  <a:lnTo>
                    <a:pt x="176" y="677"/>
                  </a:lnTo>
                  <a:lnTo>
                    <a:pt x="178" y="654"/>
                  </a:lnTo>
                  <a:lnTo>
                    <a:pt x="179" y="631"/>
                  </a:lnTo>
                  <a:lnTo>
                    <a:pt x="183" y="609"/>
                  </a:lnTo>
                  <a:lnTo>
                    <a:pt x="183" y="584"/>
                  </a:lnTo>
                  <a:lnTo>
                    <a:pt x="185" y="560"/>
                  </a:lnTo>
                  <a:lnTo>
                    <a:pt x="186" y="536"/>
                  </a:lnTo>
                  <a:lnTo>
                    <a:pt x="188" y="513"/>
                  </a:lnTo>
                  <a:lnTo>
                    <a:pt x="188" y="487"/>
                  </a:lnTo>
                  <a:lnTo>
                    <a:pt x="190" y="464"/>
                  </a:lnTo>
                  <a:lnTo>
                    <a:pt x="192" y="438"/>
                  </a:lnTo>
                  <a:lnTo>
                    <a:pt x="193" y="416"/>
                  </a:lnTo>
                  <a:lnTo>
                    <a:pt x="193" y="390"/>
                  </a:lnTo>
                  <a:lnTo>
                    <a:pt x="193" y="364"/>
                  </a:lnTo>
                  <a:lnTo>
                    <a:pt x="193" y="337"/>
                  </a:lnTo>
                  <a:lnTo>
                    <a:pt x="195" y="313"/>
                  </a:lnTo>
                  <a:lnTo>
                    <a:pt x="195" y="287"/>
                  </a:lnTo>
                  <a:lnTo>
                    <a:pt x="197" y="261"/>
                  </a:lnTo>
                  <a:lnTo>
                    <a:pt x="197" y="235"/>
                  </a:lnTo>
                  <a:lnTo>
                    <a:pt x="198" y="211"/>
                  </a:lnTo>
                  <a:lnTo>
                    <a:pt x="198" y="183"/>
                  </a:lnTo>
                  <a:lnTo>
                    <a:pt x="198" y="157"/>
                  </a:lnTo>
                  <a:lnTo>
                    <a:pt x="198" y="131"/>
                  </a:lnTo>
                  <a:lnTo>
                    <a:pt x="200" y="104"/>
                  </a:lnTo>
                  <a:lnTo>
                    <a:pt x="200" y="78"/>
                  </a:lnTo>
                  <a:lnTo>
                    <a:pt x="202" y="52"/>
                  </a:lnTo>
                  <a:lnTo>
                    <a:pt x="202" y="26"/>
                  </a:lnTo>
                  <a:lnTo>
                    <a:pt x="20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3" name="Line 215"/>
            <p:cNvSpPr>
              <a:spLocks noChangeShapeType="1"/>
            </p:cNvSpPr>
            <p:nvPr/>
          </p:nvSpPr>
          <p:spPr bwMode="auto">
            <a:xfrm flipV="1">
              <a:off x="3723" y="1336"/>
              <a:ext cx="1" cy="9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24" name="Freeform 216"/>
            <p:cNvSpPr>
              <a:spLocks/>
            </p:cNvSpPr>
            <p:nvPr/>
          </p:nvSpPr>
          <p:spPr bwMode="auto">
            <a:xfrm>
              <a:off x="3659" y="1172"/>
              <a:ext cx="65" cy="164"/>
            </a:xfrm>
            <a:custGeom>
              <a:avLst/>
              <a:gdLst>
                <a:gd name="T0" fmla="*/ 130 w 130"/>
                <a:gd name="T1" fmla="*/ 327 h 327"/>
                <a:gd name="T2" fmla="*/ 129 w 130"/>
                <a:gd name="T3" fmla="*/ 313 h 327"/>
                <a:gd name="T4" fmla="*/ 129 w 130"/>
                <a:gd name="T5" fmla="*/ 300 h 327"/>
                <a:gd name="T6" fmla="*/ 129 w 130"/>
                <a:gd name="T7" fmla="*/ 287 h 327"/>
                <a:gd name="T8" fmla="*/ 129 w 130"/>
                <a:gd name="T9" fmla="*/ 274 h 327"/>
                <a:gd name="T10" fmla="*/ 127 w 130"/>
                <a:gd name="T11" fmla="*/ 262 h 327"/>
                <a:gd name="T12" fmla="*/ 125 w 130"/>
                <a:gd name="T13" fmla="*/ 250 h 327"/>
                <a:gd name="T14" fmla="*/ 123 w 130"/>
                <a:gd name="T15" fmla="*/ 240 h 327"/>
                <a:gd name="T16" fmla="*/ 123 w 130"/>
                <a:gd name="T17" fmla="*/ 229 h 327"/>
                <a:gd name="T18" fmla="*/ 120 w 130"/>
                <a:gd name="T19" fmla="*/ 217 h 327"/>
                <a:gd name="T20" fmla="*/ 118 w 130"/>
                <a:gd name="T21" fmla="*/ 205 h 327"/>
                <a:gd name="T22" fmla="*/ 115 w 130"/>
                <a:gd name="T23" fmla="*/ 193 h 327"/>
                <a:gd name="T24" fmla="*/ 113 w 130"/>
                <a:gd name="T25" fmla="*/ 182 h 327"/>
                <a:gd name="T26" fmla="*/ 108 w 130"/>
                <a:gd name="T27" fmla="*/ 172 h 327"/>
                <a:gd name="T28" fmla="*/ 106 w 130"/>
                <a:gd name="T29" fmla="*/ 161 h 327"/>
                <a:gd name="T30" fmla="*/ 101 w 130"/>
                <a:gd name="T31" fmla="*/ 151 h 327"/>
                <a:gd name="T32" fmla="*/ 99 w 130"/>
                <a:gd name="T33" fmla="*/ 142 h 327"/>
                <a:gd name="T34" fmla="*/ 94 w 130"/>
                <a:gd name="T35" fmla="*/ 132 h 327"/>
                <a:gd name="T36" fmla="*/ 89 w 130"/>
                <a:gd name="T37" fmla="*/ 121 h 327"/>
                <a:gd name="T38" fmla="*/ 83 w 130"/>
                <a:gd name="T39" fmla="*/ 111 h 327"/>
                <a:gd name="T40" fmla="*/ 78 w 130"/>
                <a:gd name="T41" fmla="*/ 100 h 327"/>
                <a:gd name="T42" fmla="*/ 73 w 130"/>
                <a:gd name="T43" fmla="*/ 90 h 327"/>
                <a:gd name="T44" fmla="*/ 68 w 130"/>
                <a:gd name="T45" fmla="*/ 81 h 327"/>
                <a:gd name="T46" fmla="*/ 63 w 130"/>
                <a:gd name="T47" fmla="*/ 73 h 327"/>
                <a:gd name="T48" fmla="*/ 57 w 130"/>
                <a:gd name="T49" fmla="*/ 66 h 327"/>
                <a:gd name="T50" fmla="*/ 49 w 130"/>
                <a:gd name="T51" fmla="*/ 55 h 327"/>
                <a:gd name="T52" fmla="*/ 43 w 130"/>
                <a:gd name="T53" fmla="*/ 47 h 327"/>
                <a:gd name="T54" fmla="*/ 35 w 130"/>
                <a:gd name="T55" fmla="*/ 38 h 327"/>
                <a:gd name="T56" fmla="*/ 30 w 130"/>
                <a:gd name="T57" fmla="*/ 29 h 327"/>
                <a:gd name="T58" fmla="*/ 21 w 130"/>
                <a:gd name="T59" fmla="*/ 20 h 327"/>
                <a:gd name="T60" fmla="*/ 14 w 130"/>
                <a:gd name="T61" fmla="*/ 14 h 327"/>
                <a:gd name="T62" fmla="*/ 7 w 130"/>
                <a:gd name="T63" fmla="*/ 5 h 327"/>
                <a:gd name="T64" fmla="*/ 0 w 130"/>
                <a:gd name="T6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0" h="327">
                  <a:moveTo>
                    <a:pt x="130" y="327"/>
                  </a:moveTo>
                  <a:lnTo>
                    <a:pt x="129" y="313"/>
                  </a:lnTo>
                  <a:lnTo>
                    <a:pt x="129" y="300"/>
                  </a:lnTo>
                  <a:lnTo>
                    <a:pt x="129" y="287"/>
                  </a:lnTo>
                  <a:lnTo>
                    <a:pt x="129" y="274"/>
                  </a:lnTo>
                  <a:lnTo>
                    <a:pt x="127" y="262"/>
                  </a:lnTo>
                  <a:lnTo>
                    <a:pt x="125" y="250"/>
                  </a:lnTo>
                  <a:lnTo>
                    <a:pt x="123" y="240"/>
                  </a:lnTo>
                  <a:lnTo>
                    <a:pt x="123" y="229"/>
                  </a:lnTo>
                  <a:lnTo>
                    <a:pt x="120" y="217"/>
                  </a:lnTo>
                  <a:lnTo>
                    <a:pt x="118" y="205"/>
                  </a:lnTo>
                  <a:lnTo>
                    <a:pt x="115" y="193"/>
                  </a:lnTo>
                  <a:lnTo>
                    <a:pt x="113" y="182"/>
                  </a:lnTo>
                  <a:lnTo>
                    <a:pt x="108" y="172"/>
                  </a:lnTo>
                  <a:lnTo>
                    <a:pt x="106" y="161"/>
                  </a:lnTo>
                  <a:lnTo>
                    <a:pt x="101" y="151"/>
                  </a:lnTo>
                  <a:lnTo>
                    <a:pt x="99" y="142"/>
                  </a:lnTo>
                  <a:lnTo>
                    <a:pt x="94" y="132"/>
                  </a:lnTo>
                  <a:lnTo>
                    <a:pt x="89" y="121"/>
                  </a:lnTo>
                  <a:lnTo>
                    <a:pt x="83" y="111"/>
                  </a:lnTo>
                  <a:lnTo>
                    <a:pt x="78" y="100"/>
                  </a:lnTo>
                  <a:lnTo>
                    <a:pt x="73" y="90"/>
                  </a:lnTo>
                  <a:lnTo>
                    <a:pt x="68" y="81"/>
                  </a:lnTo>
                  <a:lnTo>
                    <a:pt x="63" y="73"/>
                  </a:lnTo>
                  <a:lnTo>
                    <a:pt x="57" y="66"/>
                  </a:lnTo>
                  <a:lnTo>
                    <a:pt x="49" y="55"/>
                  </a:lnTo>
                  <a:lnTo>
                    <a:pt x="43" y="47"/>
                  </a:lnTo>
                  <a:lnTo>
                    <a:pt x="35" y="38"/>
                  </a:lnTo>
                  <a:lnTo>
                    <a:pt x="30" y="29"/>
                  </a:lnTo>
                  <a:lnTo>
                    <a:pt x="21" y="20"/>
                  </a:lnTo>
                  <a:lnTo>
                    <a:pt x="14" y="14"/>
                  </a:lnTo>
                  <a:lnTo>
                    <a:pt x="7"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5" name="Freeform 217"/>
            <p:cNvSpPr>
              <a:spLocks/>
            </p:cNvSpPr>
            <p:nvPr/>
          </p:nvSpPr>
          <p:spPr bwMode="auto">
            <a:xfrm>
              <a:off x="3215" y="1079"/>
              <a:ext cx="444" cy="93"/>
            </a:xfrm>
            <a:custGeom>
              <a:avLst/>
              <a:gdLst>
                <a:gd name="T0" fmla="*/ 877 w 887"/>
                <a:gd name="T1" fmla="*/ 177 h 186"/>
                <a:gd name="T2" fmla="*/ 857 w 887"/>
                <a:gd name="T3" fmla="*/ 161 h 186"/>
                <a:gd name="T4" fmla="*/ 838 w 887"/>
                <a:gd name="T5" fmla="*/ 147 h 186"/>
                <a:gd name="T6" fmla="*/ 817 w 887"/>
                <a:gd name="T7" fmla="*/ 133 h 186"/>
                <a:gd name="T8" fmla="*/ 797 w 887"/>
                <a:gd name="T9" fmla="*/ 121 h 186"/>
                <a:gd name="T10" fmla="*/ 776 w 887"/>
                <a:gd name="T11" fmla="*/ 109 h 186"/>
                <a:gd name="T12" fmla="*/ 753 w 887"/>
                <a:gd name="T13" fmla="*/ 99 h 186"/>
                <a:gd name="T14" fmla="*/ 730 w 887"/>
                <a:gd name="T15" fmla="*/ 88 h 186"/>
                <a:gd name="T16" fmla="*/ 706 w 887"/>
                <a:gd name="T17" fmla="*/ 80 h 186"/>
                <a:gd name="T18" fmla="*/ 682 w 887"/>
                <a:gd name="T19" fmla="*/ 69 h 186"/>
                <a:gd name="T20" fmla="*/ 656 w 887"/>
                <a:gd name="T21" fmla="*/ 60 h 186"/>
                <a:gd name="T22" fmla="*/ 630 w 887"/>
                <a:gd name="T23" fmla="*/ 53 h 186"/>
                <a:gd name="T24" fmla="*/ 604 w 887"/>
                <a:gd name="T25" fmla="*/ 45 h 186"/>
                <a:gd name="T26" fmla="*/ 576 w 887"/>
                <a:gd name="T27" fmla="*/ 38 h 186"/>
                <a:gd name="T28" fmla="*/ 548 w 887"/>
                <a:gd name="T29" fmla="*/ 33 h 186"/>
                <a:gd name="T30" fmla="*/ 520 w 887"/>
                <a:gd name="T31" fmla="*/ 27 h 186"/>
                <a:gd name="T32" fmla="*/ 492 w 887"/>
                <a:gd name="T33" fmla="*/ 24 h 186"/>
                <a:gd name="T34" fmla="*/ 463 w 887"/>
                <a:gd name="T35" fmla="*/ 19 h 186"/>
                <a:gd name="T36" fmla="*/ 433 w 887"/>
                <a:gd name="T37" fmla="*/ 13 h 186"/>
                <a:gd name="T38" fmla="*/ 402 w 887"/>
                <a:gd name="T39" fmla="*/ 10 h 186"/>
                <a:gd name="T40" fmla="*/ 372 w 887"/>
                <a:gd name="T41" fmla="*/ 8 h 186"/>
                <a:gd name="T42" fmla="*/ 341 w 887"/>
                <a:gd name="T43" fmla="*/ 5 h 186"/>
                <a:gd name="T44" fmla="*/ 310 w 887"/>
                <a:gd name="T45" fmla="*/ 3 h 186"/>
                <a:gd name="T46" fmla="*/ 278 w 887"/>
                <a:gd name="T47" fmla="*/ 3 h 186"/>
                <a:gd name="T48" fmla="*/ 245 w 887"/>
                <a:gd name="T49" fmla="*/ 1 h 186"/>
                <a:gd name="T50" fmla="*/ 212 w 887"/>
                <a:gd name="T51" fmla="*/ 0 h 186"/>
                <a:gd name="T52" fmla="*/ 179 w 887"/>
                <a:gd name="T53" fmla="*/ 0 h 186"/>
                <a:gd name="T54" fmla="*/ 148 w 887"/>
                <a:gd name="T55" fmla="*/ 0 h 186"/>
                <a:gd name="T56" fmla="*/ 115 w 887"/>
                <a:gd name="T57" fmla="*/ 1 h 186"/>
                <a:gd name="T58" fmla="*/ 82 w 887"/>
                <a:gd name="T59" fmla="*/ 1 h 186"/>
                <a:gd name="T60" fmla="*/ 49 w 887"/>
                <a:gd name="T61" fmla="*/ 1 h 186"/>
                <a:gd name="T62" fmla="*/ 16 w 887"/>
                <a:gd name="T6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7" h="186">
                  <a:moveTo>
                    <a:pt x="887" y="186"/>
                  </a:moveTo>
                  <a:lnTo>
                    <a:pt x="877" y="177"/>
                  </a:lnTo>
                  <a:lnTo>
                    <a:pt x="868" y="170"/>
                  </a:lnTo>
                  <a:lnTo>
                    <a:pt x="857" y="161"/>
                  </a:lnTo>
                  <a:lnTo>
                    <a:pt x="849" y="154"/>
                  </a:lnTo>
                  <a:lnTo>
                    <a:pt x="838" y="147"/>
                  </a:lnTo>
                  <a:lnTo>
                    <a:pt x="828" y="140"/>
                  </a:lnTo>
                  <a:lnTo>
                    <a:pt x="817" y="133"/>
                  </a:lnTo>
                  <a:lnTo>
                    <a:pt x="809" y="128"/>
                  </a:lnTo>
                  <a:lnTo>
                    <a:pt x="797" y="121"/>
                  </a:lnTo>
                  <a:lnTo>
                    <a:pt x="786" y="116"/>
                  </a:lnTo>
                  <a:lnTo>
                    <a:pt x="776" y="109"/>
                  </a:lnTo>
                  <a:lnTo>
                    <a:pt x="765" y="104"/>
                  </a:lnTo>
                  <a:lnTo>
                    <a:pt x="753" y="99"/>
                  </a:lnTo>
                  <a:lnTo>
                    <a:pt x="743" y="93"/>
                  </a:lnTo>
                  <a:lnTo>
                    <a:pt x="730" y="88"/>
                  </a:lnTo>
                  <a:lnTo>
                    <a:pt x="720" y="85"/>
                  </a:lnTo>
                  <a:lnTo>
                    <a:pt x="706" y="80"/>
                  </a:lnTo>
                  <a:lnTo>
                    <a:pt x="694" y="74"/>
                  </a:lnTo>
                  <a:lnTo>
                    <a:pt x="682" y="69"/>
                  </a:lnTo>
                  <a:lnTo>
                    <a:pt x="670" y="66"/>
                  </a:lnTo>
                  <a:lnTo>
                    <a:pt x="656" y="60"/>
                  </a:lnTo>
                  <a:lnTo>
                    <a:pt x="644" y="57"/>
                  </a:lnTo>
                  <a:lnTo>
                    <a:pt x="630" y="53"/>
                  </a:lnTo>
                  <a:lnTo>
                    <a:pt x="617" y="50"/>
                  </a:lnTo>
                  <a:lnTo>
                    <a:pt x="604" y="45"/>
                  </a:lnTo>
                  <a:lnTo>
                    <a:pt x="590" y="43"/>
                  </a:lnTo>
                  <a:lnTo>
                    <a:pt x="576" y="38"/>
                  </a:lnTo>
                  <a:lnTo>
                    <a:pt x="564" y="36"/>
                  </a:lnTo>
                  <a:lnTo>
                    <a:pt x="548" y="33"/>
                  </a:lnTo>
                  <a:lnTo>
                    <a:pt x="536" y="31"/>
                  </a:lnTo>
                  <a:lnTo>
                    <a:pt x="520" y="27"/>
                  </a:lnTo>
                  <a:lnTo>
                    <a:pt x="508" y="27"/>
                  </a:lnTo>
                  <a:lnTo>
                    <a:pt x="492" y="24"/>
                  </a:lnTo>
                  <a:lnTo>
                    <a:pt x="478" y="22"/>
                  </a:lnTo>
                  <a:lnTo>
                    <a:pt x="463" y="19"/>
                  </a:lnTo>
                  <a:lnTo>
                    <a:pt x="449" y="17"/>
                  </a:lnTo>
                  <a:lnTo>
                    <a:pt x="433" y="13"/>
                  </a:lnTo>
                  <a:lnTo>
                    <a:pt x="417" y="13"/>
                  </a:lnTo>
                  <a:lnTo>
                    <a:pt x="402" y="10"/>
                  </a:lnTo>
                  <a:lnTo>
                    <a:pt x="388" y="10"/>
                  </a:lnTo>
                  <a:lnTo>
                    <a:pt x="372" y="8"/>
                  </a:lnTo>
                  <a:lnTo>
                    <a:pt x="357" y="7"/>
                  </a:lnTo>
                  <a:lnTo>
                    <a:pt x="341" y="5"/>
                  </a:lnTo>
                  <a:lnTo>
                    <a:pt x="325" y="5"/>
                  </a:lnTo>
                  <a:lnTo>
                    <a:pt x="310" y="3"/>
                  </a:lnTo>
                  <a:lnTo>
                    <a:pt x="294" y="3"/>
                  </a:lnTo>
                  <a:lnTo>
                    <a:pt x="278" y="3"/>
                  </a:lnTo>
                  <a:lnTo>
                    <a:pt x="263" y="3"/>
                  </a:lnTo>
                  <a:lnTo>
                    <a:pt x="245" y="1"/>
                  </a:lnTo>
                  <a:lnTo>
                    <a:pt x="230" y="1"/>
                  </a:lnTo>
                  <a:lnTo>
                    <a:pt x="212" y="0"/>
                  </a:lnTo>
                  <a:lnTo>
                    <a:pt x="197" y="0"/>
                  </a:lnTo>
                  <a:lnTo>
                    <a:pt x="179" y="0"/>
                  </a:lnTo>
                  <a:lnTo>
                    <a:pt x="164" y="0"/>
                  </a:lnTo>
                  <a:lnTo>
                    <a:pt x="148" y="0"/>
                  </a:lnTo>
                  <a:lnTo>
                    <a:pt x="132" y="1"/>
                  </a:lnTo>
                  <a:lnTo>
                    <a:pt x="115" y="1"/>
                  </a:lnTo>
                  <a:lnTo>
                    <a:pt x="97" y="1"/>
                  </a:lnTo>
                  <a:lnTo>
                    <a:pt x="82" y="1"/>
                  </a:lnTo>
                  <a:lnTo>
                    <a:pt x="66" y="1"/>
                  </a:lnTo>
                  <a:lnTo>
                    <a:pt x="49" y="1"/>
                  </a:lnTo>
                  <a:lnTo>
                    <a:pt x="31" y="3"/>
                  </a:lnTo>
                  <a:lnTo>
                    <a:pt x="16" y="5"/>
                  </a:lnTo>
                  <a:lnTo>
                    <a:pt x="0" y="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6" name="Freeform 218"/>
            <p:cNvSpPr>
              <a:spLocks/>
            </p:cNvSpPr>
            <p:nvPr/>
          </p:nvSpPr>
          <p:spPr bwMode="auto">
            <a:xfrm>
              <a:off x="3210" y="1072"/>
              <a:ext cx="5" cy="11"/>
            </a:xfrm>
            <a:custGeom>
              <a:avLst/>
              <a:gdLst>
                <a:gd name="T0" fmla="*/ 10 w 10"/>
                <a:gd name="T1" fmla="*/ 21 h 21"/>
                <a:gd name="T2" fmla="*/ 8 w 10"/>
                <a:gd name="T3" fmla="*/ 8 h 21"/>
                <a:gd name="T4" fmla="*/ 0 w 10"/>
                <a:gd name="T5" fmla="*/ 0 h 21"/>
              </a:gdLst>
              <a:ahLst/>
              <a:cxnLst>
                <a:cxn ang="0">
                  <a:pos x="T0" y="T1"/>
                </a:cxn>
                <a:cxn ang="0">
                  <a:pos x="T2" y="T3"/>
                </a:cxn>
                <a:cxn ang="0">
                  <a:pos x="T4" y="T5"/>
                </a:cxn>
              </a:cxnLst>
              <a:rect l="0" t="0" r="r" b="b"/>
              <a:pathLst>
                <a:path w="10" h="21">
                  <a:moveTo>
                    <a:pt x="10" y="21"/>
                  </a:moveTo>
                  <a:lnTo>
                    <a:pt x="8" y="8"/>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7" name="Freeform 219"/>
            <p:cNvSpPr>
              <a:spLocks/>
            </p:cNvSpPr>
            <p:nvPr/>
          </p:nvSpPr>
          <p:spPr bwMode="auto">
            <a:xfrm>
              <a:off x="3163" y="1011"/>
              <a:ext cx="47" cy="61"/>
            </a:xfrm>
            <a:custGeom>
              <a:avLst/>
              <a:gdLst>
                <a:gd name="T0" fmla="*/ 94 w 94"/>
                <a:gd name="T1" fmla="*/ 124 h 124"/>
                <a:gd name="T2" fmla="*/ 88 w 94"/>
                <a:gd name="T3" fmla="*/ 120 h 124"/>
                <a:gd name="T4" fmla="*/ 78 w 94"/>
                <a:gd name="T5" fmla="*/ 113 h 124"/>
                <a:gd name="T6" fmla="*/ 69 w 94"/>
                <a:gd name="T7" fmla="*/ 108 h 124"/>
                <a:gd name="T8" fmla="*/ 62 w 94"/>
                <a:gd name="T9" fmla="*/ 103 h 124"/>
                <a:gd name="T10" fmla="*/ 54 w 94"/>
                <a:gd name="T11" fmla="*/ 96 h 124"/>
                <a:gd name="T12" fmla="*/ 47 w 94"/>
                <a:gd name="T13" fmla="*/ 89 h 124"/>
                <a:gd name="T14" fmla="*/ 36 w 94"/>
                <a:gd name="T15" fmla="*/ 78 h 124"/>
                <a:gd name="T16" fmla="*/ 28 w 94"/>
                <a:gd name="T17" fmla="*/ 70 h 124"/>
                <a:gd name="T18" fmla="*/ 19 w 94"/>
                <a:gd name="T19" fmla="*/ 59 h 124"/>
                <a:gd name="T20" fmla="*/ 14 w 94"/>
                <a:gd name="T21" fmla="*/ 49 h 124"/>
                <a:gd name="T22" fmla="*/ 7 w 94"/>
                <a:gd name="T23" fmla="*/ 37 h 124"/>
                <a:gd name="T24" fmla="*/ 3 w 94"/>
                <a:gd name="T25" fmla="*/ 25 h 124"/>
                <a:gd name="T26" fmla="*/ 0 w 94"/>
                <a:gd name="T27" fmla="*/ 12 h 124"/>
                <a:gd name="T28" fmla="*/ 0 w 94"/>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24">
                  <a:moveTo>
                    <a:pt x="94" y="124"/>
                  </a:moveTo>
                  <a:lnTo>
                    <a:pt x="88" y="120"/>
                  </a:lnTo>
                  <a:lnTo>
                    <a:pt x="78" y="113"/>
                  </a:lnTo>
                  <a:lnTo>
                    <a:pt x="69" y="108"/>
                  </a:lnTo>
                  <a:lnTo>
                    <a:pt x="62" y="103"/>
                  </a:lnTo>
                  <a:lnTo>
                    <a:pt x="54" y="96"/>
                  </a:lnTo>
                  <a:lnTo>
                    <a:pt x="47" y="89"/>
                  </a:lnTo>
                  <a:lnTo>
                    <a:pt x="36" y="78"/>
                  </a:lnTo>
                  <a:lnTo>
                    <a:pt x="28" y="70"/>
                  </a:lnTo>
                  <a:lnTo>
                    <a:pt x="19" y="59"/>
                  </a:lnTo>
                  <a:lnTo>
                    <a:pt x="14" y="49"/>
                  </a:lnTo>
                  <a:lnTo>
                    <a:pt x="7" y="37"/>
                  </a:lnTo>
                  <a:lnTo>
                    <a:pt x="3" y="25"/>
                  </a:lnTo>
                  <a:lnTo>
                    <a:pt x="0"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8" name="Freeform 220"/>
            <p:cNvSpPr>
              <a:spLocks/>
            </p:cNvSpPr>
            <p:nvPr/>
          </p:nvSpPr>
          <p:spPr bwMode="auto">
            <a:xfrm>
              <a:off x="3162" y="922"/>
              <a:ext cx="77" cy="89"/>
            </a:xfrm>
            <a:custGeom>
              <a:avLst/>
              <a:gdLst>
                <a:gd name="T0" fmla="*/ 2 w 155"/>
                <a:gd name="T1" fmla="*/ 177 h 177"/>
                <a:gd name="T2" fmla="*/ 0 w 155"/>
                <a:gd name="T3" fmla="*/ 165 h 177"/>
                <a:gd name="T4" fmla="*/ 2 w 155"/>
                <a:gd name="T5" fmla="*/ 155 h 177"/>
                <a:gd name="T6" fmla="*/ 3 w 155"/>
                <a:gd name="T7" fmla="*/ 144 h 177"/>
                <a:gd name="T8" fmla="*/ 9 w 155"/>
                <a:gd name="T9" fmla="*/ 134 h 177"/>
                <a:gd name="T10" fmla="*/ 14 w 155"/>
                <a:gd name="T11" fmla="*/ 122 h 177"/>
                <a:gd name="T12" fmla="*/ 21 w 155"/>
                <a:gd name="T13" fmla="*/ 111 h 177"/>
                <a:gd name="T14" fmla="*/ 28 w 155"/>
                <a:gd name="T15" fmla="*/ 99 h 177"/>
                <a:gd name="T16" fmla="*/ 38 w 155"/>
                <a:gd name="T17" fmla="*/ 89 h 177"/>
                <a:gd name="T18" fmla="*/ 47 w 155"/>
                <a:gd name="T19" fmla="*/ 76 h 177"/>
                <a:gd name="T20" fmla="*/ 59 w 155"/>
                <a:gd name="T21" fmla="*/ 66 h 177"/>
                <a:gd name="T22" fmla="*/ 71 w 155"/>
                <a:gd name="T23" fmla="*/ 54 h 177"/>
                <a:gd name="T24" fmla="*/ 87 w 155"/>
                <a:gd name="T25" fmla="*/ 43 h 177"/>
                <a:gd name="T26" fmla="*/ 92 w 155"/>
                <a:gd name="T27" fmla="*/ 36 h 177"/>
                <a:gd name="T28" fmla="*/ 101 w 155"/>
                <a:gd name="T29" fmla="*/ 31 h 177"/>
                <a:gd name="T30" fmla="*/ 108 w 155"/>
                <a:gd name="T31" fmla="*/ 26 h 177"/>
                <a:gd name="T32" fmla="*/ 118 w 155"/>
                <a:gd name="T33" fmla="*/ 21 h 177"/>
                <a:gd name="T34" fmla="*/ 125 w 155"/>
                <a:gd name="T35" fmla="*/ 15 h 177"/>
                <a:gd name="T36" fmla="*/ 134 w 155"/>
                <a:gd name="T37" fmla="*/ 10 h 177"/>
                <a:gd name="T38" fmla="*/ 144 w 155"/>
                <a:gd name="T39" fmla="*/ 5 h 177"/>
                <a:gd name="T40" fmla="*/ 155 w 155"/>
                <a:gd name="T41"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77">
                  <a:moveTo>
                    <a:pt x="2" y="177"/>
                  </a:moveTo>
                  <a:lnTo>
                    <a:pt x="0" y="165"/>
                  </a:lnTo>
                  <a:lnTo>
                    <a:pt x="2" y="155"/>
                  </a:lnTo>
                  <a:lnTo>
                    <a:pt x="3" y="144"/>
                  </a:lnTo>
                  <a:lnTo>
                    <a:pt x="9" y="134"/>
                  </a:lnTo>
                  <a:lnTo>
                    <a:pt x="14" y="122"/>
                  </a:lnTo>
                  <a:lnTo>
                    <a:pt x="21" y="111"/>
                  </a:lnTo>
                  <a:lnTo>
                    <a:pt x="28" y="99"/>
                  </a:lnTo>
                  <a:lnTo>
                    <a:pt x="38" y="89"/>
                  </a:lnTo>
                  <a:lnTo>
                    <a:pt x="47" y="76"/>
                  </a:lnTo>
                  <a:lnTo>
                    <a:pt x="59" y="66"/>
                  </a:lnTo>
                  <a:lnTo>
                    <a:pt x="71" y="54"/>
                  </a:lnTo>
                  <a:lnTo>
                    <a:pt x="87" y="43"/>
                  </a:lnTo>
                  <a:lnTo>
                    <a:pt x="92" y="36"/>
                  </a:lnTo>
                  <a:lnTo>
                    <a:pt x="101" y="31"/>
                  </a:lnTo>
                  <a:lnTo>
                    <a:pt x="108" y="26"/>
                  </a:lnTo>
                  <a:lnTo>
                    <a:pt x="118" y="21"/>
                  </a:lnTo>
                  <a:lnTo>
                    <a:pt x="125" y="15"/>
                  </a:lnTo>
                  <a:lnTo>
                    <a:pt x="134" y="10"/>
                  </a:lnTo>
                  <a:lnTo>
                    <a:pt x="144" y="5"/>
                  </a:lnTo>
                  <a:lnTo>
                    <a:pt x="155"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29" name="Freeform 221"/>
            <p:cNvSpPr>
              <a:spLocks/>
            </p:cNvSpPr>
            <p:nvPr/>
          </p:nvSpPr>
          <p:spPr bwMode="auto">
            <a:xfrm>
              <a:off x="3239" y="908"/>
              <a:ext cx="5" cy="14"/>
            </a:xfrm>
            <a:custGeom>
              <a:avLst/>
              <a:gdLst>
                <a:gd name="T0" fmla="*/ 0 w 8"/>
                <a:gd name="T1" fmla="*/ 28 h 28"/>
                <a:gd name="T2" fmla="*/ 8 w 8"/>
                <a:gd name="T3" fmla="*/ 16 h 28"/>
                <a:gd name="T4" fmla="*/ 7 w 8"/>
                <a:gd name="T5" fmla="*/ 0 h 28"/>
              </a:gdLst>
              <a:ahLst/>
              <a:cxnLst>
                <a:cxn ang="0">
                  <a:pos x="T0" y="T1"/>
                </a:cxn>
                <a:cxn ang="0">
                  <a:pos x="T2" y="T3"/>
                </a:cxn>
                <a:cxn ang="0">
                  <a:pos x="T4" y="T5"/>
                </a:cxn>
              </a:cxnLst>
              <a:rect l="0" t="0" r="r" b="b"/>
              <a:pathLst>
                <a:path w="8" h="28">
                  <a:moveTo>
                    <a:pt x="0" y="28"/>
                  </a:moveTo>
                  <a:lnTo>
                    <a:pt x="8" y="16"/>
                  </a:lnTo>
                  <a:lnTo>
                    <a:pt x="7"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0" name="Freeform 222"/>
            <p:cNvSpPr>
              <a:spLocks/>
            </p:cNvSpPr>
            <p:nvPr/>
          </p:nvSpPr>
          <p:spPr bwMode="auto">
            <a:xfrm>
              <a:off x="3229" y="904"/>
              <a:ext cx="14" cy="4"/>
            </a:xfrm>
            <a:custGeom>
              <a:avLst/>
              <a:gdLst>
                <a:gd name="T0" fmla="*/ 28 w 28"/>
                <a:gd name="T1" fmla="*/ 9 h 9"/>
                <a:gd name="T2" fmla="*/ 16 w 28"/>
                <a:gd name="T3" fmla="*/ 0 h 9"/>
                <a:gd name="T4" fmla="*/ 0 w 28"/>
                <a:gd name="T5" fmla="*/ 2 h 9"/>
              </a:gdLst>
              <a:ahLst/>
              <a:cxnLst>
                <a:cxn ang="0">
                  <a:pos x="T0" y="T1"/>
                </a:cxn>
                <a:cxn ang="0">
                  <a:pos x="T2" y="T3"/>
                </a:cxn>
                <a:cxn ang="0">
                  <a:pos x="T4" y="T5"/>
                </a:cxn>
              </a:cxnLst>
              <a:rect l="0" t="0" r="r" b="b"/>
              <a:pathLst>
                <a:path w="28" h="9">
                  <a:moveTo>
                    <a:pt x="28" y="9"/>
                  </a:moveTo>
                  <a:lnTo>
                    <a:pt x="16" y="0"/>
                  </a:lnTo>
                  <a:lnTo>
                    <a:pt x="0" y="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1" name="Freeform 223"/>
            <p:cNvSpPr>
              <a:spLocks/>
            </p:cNvSpPr>
            <p:nvPr/>
          </p:nvSpPr>
          <p:spPr bwMode="auto">
            <a:xfrm>
              <a:off x="3142" y="905"/>
              <a:ext cx="87" cy="106"/>
            </a:xfrm>
            <a:custGeom>
              <a:avLst/>
              <a:gdLst>
                <a:gd name="T0" fmla="*/ 174 w 174"/>
                <a:gd name="T1" fmla="*/ 0 h 212"/>
                <a:gd name="T2" fmla="*/ 162 w 174"/>
                <a:gd name="T3" fmla="*/ 5 h 212"/>
                <a:gd name="T4" fmla="*/ 151 w 174"/>
                <a:gd name="T5" fmla="*/ 12 h 212"/>
                <a:gd name="T6" fmla="*/ 141 w 174"/>
                <a:gd name="T7" fmla="*/ 19 h 212"/>
                <a:gd name="T8" fmla="*/ 132 w 174"/>
                <a:gd name="T9" fmla="*/ 26 h 212"/>
                <a:gd name="T10" fmla="*/ 122 w 174"/>
                <a:gd name="T11" fmla="*/ 31 h 212"/>
                <a:gd name="T12" fmla="*/ 113 w 174"/>
                <a:gd name="T13" fmla="*/ 38 h 212"/>
                <a:gd name="T14" fmla="*/ 104 w 174"/>
                <a:gd name="T15" fmla="*/ 45 h 212"/>
                <a:gd name="T16" fmla="*/ 97 w 174"/>
                <a:gd name="T17" fmla="*/ 52 h 212"/>
                <a:gd name="T18" fmla="*/ 82 w 174"/>
                <a:gd name="T19" fmla="*/ 64 h 212"/>
                <a:gd name="T20" fmla="*/ 68 w 174"/>
                <a:gd name="T21" fmla="*/ 78 h 212"/>
                <a:gd name="T22" fmla="*/ 54 w 174"/>
                <a:gd name="T23" fmla="*/ 90 h 212"/>
                <a:gd name="T24" fmla="*/ 43 w 174"/>
                <a:gd name="T25" fmla="*/ 104 h 212"/>
                <a:gd name="T26" fmla="*/ 31 w 174"/>
                <a:gd name="T27" fmla="*/ 117 h 212"/>
                <a:gd name="T28" fmla="*/ 23 w 174"/>
                <a:gd name="T29" fmla="*/ 130 h 212"/>
                <a:gd name="T30" fmla="*/ 16 w 174"/>
                <a:gd name="T31" fmla="*/ 143 h 212"/>
                <a:gd name="T32" fmla="*/ 10 w 174"/>
                <a:gd name="T33" fmla="*/ 157 h 212"/>
                <a:gd name="T34" fmla="*/ 5 w 174"/>
                <a:gd name="T35" fmla="*/ 169 h 212"/>
                <a:gd name="T36" fmla="*/ 2 w 174"/>
                <a:gd name="T37" fmla="*/ 184 h 212"/>
                <a:gd name="T38" fmla="*/ 0 w 174"/>
                <a:gd name="T39" fmla="*/ 197 h 212"/>
                <a:gd name="T40" fmla="*/ 2 w 174"/>
                <a:gd name="T41"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4" h="212">
                  <a:moveTo>
                    <a:pt x="174" y="0"/>
                  </a:moveTo>
                  <a:lnTo>
                    <a:pt x="162" y="5"/>
                  </a:lnTo>
                  <a:lnTo>
                    <a:pt x="151" y="12"/>
                  </a:lnTo>
                  <a:lnTo>
                    <a:pt x="141" y="19"/>
                  </a:lnTo>
                  <a:lnTo>
                    <a:pt x="132" y="26"/>
                  </a:lnTo>
                  <a:lnTo>
                    <a:pt x="122" y="31"/>
                  </a:lnTo>
                  <a:lnTo>
                    <a:pt x="113" y="38"/>
                  </a:lnTo>
                  <a:lnTo>
                    <a:pt x="104" y="45"/>
                  </a:lnTo>
                  <a:lnTo>
                    <a:pt x="97" y="52"/>
                  </a:lnTo>
                  <a:lnTo>
                    <a:pt x="82" y="64"/>
                  </a:lnTo>
                  <a:lnTo>
                    <a:pt x="68" y="78"/>
                  </a:lnTo>
                  <a:lnTo>
                    <a:pt x="54" y="90"/>
                  </a:lnTo>
                  <a:lnTo>
                    <a:pt x="43" y="104"/>
                  </a:lnTo>
                  <a:lnTo>
                    <a:pt x="31" y="117"/>
                  </a:lnTo>
                  <a:lnTo>
                    <a:pt x="23" y="130"/>
                  </a:lnTo>
                  <a:lnTo>
                    <a:pt x="16" y="143"/>
                  </a:lnTo>
                  <a:lnTo>
                    <a:pt x="10" y="157"/>
                  </a:lnTo>
                  <a:lnTo>
                    <a:pt x="5" y="169"/>
                  </a:lnTo>
                  <a:lnTo>
                    <a:pt x="2" y="184"/>
                  </a:lnTo>
                  <a:lnTo>
                    <a:pt x="0" y="197"/>
                  </a:lnTo>
                  <a:lnTo>
                    <a:pt x="2" y="2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2" name="Freeform 224"/>
            <p:cNvSpPr>
              <a:spLocks/>
            </p:cNvSpPr>
            <p:nvPr/>
          </p:nvSpPr>
          <p:spPr bwMode="auto">
            <a:xfrm>
              <a:off x="3143" y="1011"/>
              <a:ext cx="48" cy="73"/>
            </a:xfrm>
            <a:custGeom>
              <a:avLst/>
              <a:gdLst>
                <a:gd name="T0" fmla="*/ 0 w 95"/>
                <a:gd name="T1" fmla="*/ 0 h 146"/>
                <a:gd name="T2" fmla="*/ 0 w 95"/>
                <a:gd name="T3" fmla="*/ 12 h 146"/>
                <a:gd name="T4" fmla="*/ 1 w 95"/>
                <a:gd name="T5" fmla="*/ 25 h 146"/>
                <a:gd name="T6" fmla="*/ 3 w 95"/>
                <a:gd name="T7" fmla="*/ 37 h 146"/>
                <a:gd name="T8" fmla="*/ 8 w 95"/>
                <a:gd name="T9" fmla="*/ 51 h 146"/>
                <a:gd name="T10" fmla="*/ 14 w 95"/>
                <a:gd name="T11" fmla="*/ 61 h 146"/>
                <a:gd name="T12" fmla="*/ 19 w 95"/>
                <a:gd name="T13" fmla="*/ 71 h 146"/>
                <a:gd name="T14" fmla="*/ 26 w 95"/>
                <a:gd name="T15" fmla="*/ 82 h 146"/>
                <a:gd name="T16" fmla="*/ 35 w 95"/>
                <a:gd name="T17" fmla="*/ 92 h 146"/>
                <a:gd name="T18" fmla="*/ 41 w 95"/>
                <a:gd name="T19" fmla="*/ 99 h 146"/>
                <a:gd name="T20" fmla="*/ 50 w 95"/>
                <a:gd name="T21" fmla="*/ 108 h 146"/>
                <a:gd name="T22" fmla="*/ 57 w 95"/>
                <a:gd name="T23" fmla="*/ 115 h 146"/>
                <a:gd name="T24" fmla="*/ 66 w 95"/>
                <a:gd name="T25" fmla="*/ 124 h 146"/>
                <a:gd name="T26" fmla="*/ 80 w 95"/>
                <a:gd name="T27" fmla="*/ 136 h 146"/>
                <a:gd name="T28" fmla="*/ 95 w 95"/>
                <a:gd name="T2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6">
                  <a:moveTo>
                    <a:pt x="0" y="0"/>
                  </a:moveTo>
                  <a:lnTo>
                    <a:pt x="0" y="12"/>
                  </a:lnTo>
                  <a:lnTo>
                    <a:pt x="1" y="25"/>
                  </a:lnTo>
                  <a:lnTo>
                    <a:pt x="3" y="37"/>
                  </a:lnTo>
                  <a:lnTo>
                    <a:pt x="8" y="51"/>
                  </a:lnTo>
                  <a:lnTo>
                    <a:pt x="14" y="61"/>
                  </a:lnTo>
                  <a:lnTo>
                    <a:pt x="19" y="71"/>
                  </a:lnTo>
                  <a:lnTo>
                    <a:pt x="26" y="82"/>
                  </a:lnTo>
                  <a:lnTo>
                    <a:pt x="35" y="92"/>
                  </a:lnTo>
                  <a:lnTo>
                    <a:pt x="41" y="99"/>
                  </a:lnTo>
                  <a:lnTo>
                    <a:pt x="50" y="108"/>
                  </a:lnTo>
                  <a:lnTo>
                    <a:pt x="57" y="115"/>
                  </a:lnTo>
                  <a:lnTo>
                    <a:pt x="66" y="124"/>
                  </a:lnTo>
                  <a:lnTo>
                    <a:pt x="80" y="136"/>
                  </a:lnTo>
                  <a:lnTo>
                    <a:pt x="95" y="14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3" name="Freeform 225"/>
            <p:cNvSpPr>
              <a:spLocks/>
            </p:cNvSpPr>
            <p:nvPr/>
          </p:nvSpPr>
          <p:spPr bwMode="auto">
            <a:xfrm>
              <a:off x="3129" y="1084"/>
              <a:ext cx="62" cy="4"/>
            </a:xfrm>
            <a:custGeom>
              <a:avLst/>
              <a:gdLst>
                <a:gd name="T0" fmla="*/ 123 w 123"/>
                <a:gd name="T1" fmla="*/ 0 h 9"/>
                <a:gd name="T2" fmla="*/ 108 w 123"/>
                <a:gd name="T3" fmla="*/ 0 h 9"/>
                <a:gd name="T4" fmla="*/ 92 w 123"/>
                <a:gd name="T5" fmla="*/ 2 h 9"/>
                <a:gd name="T6" fmla="*/ 76 w 123"/>
                <a:gd name="T7" fmla="*/ 2 h 9"/>
                <a:gd name="T8" fmla="*/ 61 w 123"/>
                <a:gd name="T9" fmla="*/ 4 h 9"/>
                <a:gd name="T10" fmla="*/ 45 w 123"/>
                <a:gd name="T11" fmla="*/ 4 h 9"/>
                <a:gd name="T12" fmla="*/ 29 w 123"/>
                <a:gd name="T13" fmla="*/ 5 h 9"/>
                <a:gd name="T14" fmla="*/ 14 w 123"/>
                <a:gd name="T15" fmla="*/ 7 h 9"/>
                <a:gd name="T16" fmla="*/ 0 w 12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9">
                  <a:moveTo>
                    <a:pt x="123" y="0"/>
                  </a:moveTo>
                  <a:lnTo>
                    <a:pt x="108" y="0"/>
                  </a:lnTo>
                  <a:lnTo>
                    <a:pt x="92" y="2"/>
                  </a:lnTo>
                  <a:lnTo>
                    <a:pt x="76" y="2"/>
                  </a:lnTo>
                  <a:lnTo>
                    <a:pt x="61" y="4"/>
                  </a:lnTo>
                  <a:lnTo>
                    <a:pt x="45" y="4"/>
                  </a:lnTo>
                  <a:lnTo>
                    <a:pt x="29" y="5"/>
                  </a:lnTo>
                  <a:lnTo>
                    <a:pt x="14" y="7"/>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4" name="Freeform 226"/>
            <p:cNvSpPr>
              <a:spLocks/>
            </p:cNvSpPr>
            <p:nvPr/>
          </p:nvSpPr>
          <p:spPr bwMode="auto">
            <a:xfrm>
              <a:off x="2939" y="938"/>
              <a:ext cx="190" cy="150"/>
            </a:xfrm>
            <a:custGeom>
              <a:avLst/>
              <a:gdLst>
                <a:gd name="T0" fmla="*/ 379 w 379"/>
                <a:gd name="T1" fmla="*/ 301 h 301"/>
                <a:gd name="T2" fmla="*/ 368 w 379"/>
                <a:gd name="T3" fmla="*/ 287 h 301"/>
                <a:gd name="T4" fmla="*/ 358 w 379"/>
                <a:gd name="T5" fmla="*/ 275 h 301"/>
                <a:gd name="T6" fmla="*/ 344 w 379"/>
                <a:gd name="T7" fmla="*/ 261 h 301"/>
                <a:gd name="T8" fmla="*/ 332 w 379"/>
                <a:gd name="T9" fmla="*/ 247 h 301"/>
                <a:gd name="T10" fmla="*/ 323 w 379"/>
                <a:gd name="T11" fmla="*/ 238 h 301"/>
                <a:gd name="T12" fmla="*/ 315 w 379"/>
                <a:gd name="T13" fmla="*/ 230 h 301"/>
                <a:gd name="T14" fmla="*/ 306 w 379"/>
                <a:gd name="T15" fmla="*/ 221 h 301"/>
                <a:gd name="T16" fmla="*/ 297 w 379"/>
                <a:gd name="T17" fmla="*/ 214 h 301"/>
                <a:gd name="T18" fmla="*/ 287 w 379"/>
                <a:gd name="T19" fmla="*/ 204 h 301"/>
                <a:gd name="T20" fmla="*/ 276 w 379"/>
                <a:gd name="T21" fmla="*/ 197 h 301"/>
                <a:gd name="T22" fmla="*/ 266 w 379"/>
                <a:gd name="T23" fmla="*/ 186 h 301"/>
                <a:gd name="T24" fmla="*/ 257 w 379"/>
                <a:gd name="T25" fmla="*/ 179 h 301"/>
                <a:gd name="T26" fmla="*/ 245 w 379"/>
                <a:gd name="T27" fmla="*/ 169 h 301"/>
                <a:gd name="T28" fmla="*/ 233 w 379"/>
                <a:gd name="T29" fmla="*/ 158 h 301"/>
                <a:gd name="T30" fmla="*/ 219 w 379"/>
                <a:gd name="T31" fmla="*/ 148 h 301"/>
                <a:gd name="T32" fmla="*/ 207 w 379"/>
                <a:gd name="T33" fmla="*/ 139 h 301"/>
                <a:gd name="T34" fmla="*/ 193 w 379"/>
                <a:gd name="T35" fmla="*/ 129 h 301"/>
                <a:gd name="T36" fmla="*/ 179 w 379"/>
                <a:gd name="T37" fmla="*/ 118 h 301"/>
                <a:gd name="T38" fmla="*/ 163 w 379"/>
                <a:gd name="T39" fmla="*/ 108 h 301"/>
                <a:gd name="T40" fmla="*/ 149 w 379"/>
                <a:gd name="T41" fmla="*/ 97 h 301"/>
                <a:gd name="T42" fmla="*/ 139 w 379"/>
                <a:gd name="T43" fmla="*/ 91 h 301"/>
                <a:gd name="T44" fmla="*/ 132 w 379"/>
                <a:gd name="T45" fmla="*/ 85 h 301"/>
                <a:gd name="T46" fmla="*/ 122 w 379"/>
                <a:gd name="T47" fmla="*/ 78 h 301"/>
                <a:gd name="T48" fmla="*/ 115 w 379"/>
                <a:gd name="T49" fmla="*/ 73 h 301"/>
                <a:gd name="T50" fmla="*/ 104 w 379"/>
                <a:gd name="T51" fmla="*/ 66 h 301"/>
                <a:gd name="T52" fmla="*/ 97 w 379"/>
                <a:gd name="T53" fmla="*/ 61 h 301"/>
                <a:gd name="T54" fmla="*/ 87 w 379"/>
                <a:gd name="T55" fmla="*/ 56 h 301"/>
                <a:gd name="T56" fmla="*/ 80 w 379"/>
                <a:gd name="T57" fmla="*/ 51 h 301"/>
                <a:gd name="T58" fmla="*/ 69 w 379"/>
                <a:gd name="T59" fmla="*/ 44 h 301"/>
                <a:gd name="T60" fmla="*/ 59 w 379"/>
                <a:gd name="T61" fmla="*/ 37 h 301"/>
                <a:gd name="T62" fmla="*/ 49 w 379"/>
                <a:gd name="T63" fmla="*/ 30 h 301"/>
                <a:gd name="T64" fmla="*/ 40 w 379"/>
                <a:gd name="T65" fmla="*/ 24 h 301"/>
                <a:gd name="T66" fmla="*/ 29 w 379"/>
                <a:gd name="T67" fmla="*/ 18 h 301"/>
                <a:gd name="T68" fmla="*/ 19 w 379"/>
                <a:gd name="T69" fmla="*/ 12 h 301"/>
                <a:gd name="T70" fmla="*/ 9 w 379"/>
                <a:gd name="T71" fmla="*/ 5 h 301"/>
                <a:gd name="T72" fmla="*/ 0 w 379"/>
                <a:gd name="T73" fmla="*/ 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9" h="301">
                  <a:moveTo>
                    <a:pt x="379" y="301"/>
                  </a:moveTo>
                  <a:lnTo>
                    <a:pt x="368" y="287"/>
                  </a:lnTo>
                  <a:lnTo>
                    <a:pt x="358" y="275"/>
                  </a:lnTo>
                  <a:lnTo>
                    <a:pt x="344" y="261"/>
                  </a:lnTo>
                  <a:lnTo>
                    <a:pt x="332" y="247"/>
                  </a:lnTo>
                  <a:lnTo>
                    <a:pt x="323" y="238"/>
                  </a:lnTo>
                  <a:lnTo>
                    <a:pt x="315" y="230"/>
                  </a:lnTo>
                  <a:lnTo>
                    <a:pt x="306" y="221"/>
                  </a:lnTo>
                  <a:lnTo>
                    <a:pt x="297" y="214"/>
                  </a:lnTo>
                  <a:lnTo>
                    <a:pt x="287" y="204"/>
                  </a:lnTo>
                  <a:lnTo>
                    <a:pt x="276" y="197"/>
                  </a:lnTo>
                  <a:lnTo>
                    <a:pt x="266" y="186"/>
                  </a:lnTo>
                  <a:lnTo>
                    <a:pt x="257" y="179"/>
                  </a:lnTo>
                  <a:lnTo>
                    <a:pt x="245" y="169"/>
                  </a:lnTo>
                  <a:lnTo>
                    <a:pt x="233" y="158"/>
                  </a:lnTo>
                  <a:lnTo>
                    <a:pt x="219" y="148"/>
                  </a:lnTo>
                  <a:lnTo>
                    <a:pt x="207" y="139"/>
                  </a:lnTo>
                  <a:lnTo>
                    <a:pt x="193" y="129"/>
                  </a:lnTo>
                  <a:lnTo>
                    <a:pt x="179" y="118"/>
                  </a:lnTo>
                  <a:lnTo>
                    <a:pt x="163" y="108"/>
                  </a:lnTo>
                  <a:lnTo>
                    <a:pt x="149" y="97"/>
                  </a:lnTo>
                  <a:lnTo>
                    <a:pt x="139" y="91"/>
                  </a:lnTo>
                  <a:lnTo>
                    <a:pt x="132" y="85"/>
                  </a:lnTo>
                  <a:lnTo>
                    <a:pt x="122" y="78"/>
                  </a:lnTo>
                  <a:lnTo>
                    <a:pt x="115" y="73"/>
                  </a:lnTo>
                  <a:lnTo>
                    <a:pt x="104" y="66"/>
                  </a:lnTo>
                  <a:lnTo>
                    <a:pt x="97" y="61"/>
                  </a:lnTo>
                  <a:lnTo>
                    <a:pt x="87" y="56"/>
                  </a:lnTo>
                  <a:lnTo>
                    <a:pt x="80" y="51"/>
                  </a:lnTo>
                  <a:lnTo>
                    <a:pt x="69" y="44"/>
                  </a:lnTo>
                  <a:lnTo>
                    <a:pt x="59" y="37"/>
                  </a:lnTo>
                  <a:lnTo>
                    <a:pt x="49" y="30"/>
                  </a:lnTo>
                  <a:lnTo>
                    <a:pt x="40" y="24"/>
                  </a:lnTo>
                  <a:lnTo>
                    <a:pt x="29" y="18"/>
                  </a:lnTo>
                  <a:lnTo>
                    <a:pt x="19" y="12"/>
                  </a:lnTo>
                  <a:lnTo>
                    <a:pt x="9" y="5"/>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5" name="Freeform 227"/>
            <p:cNvSpPr>
              <a:spLocks/>
            </p:cNvSpPr>
            <p:nvPr/>
          </p:nvSpPr>
          <p:spPr bwMode="auto">
            <a:xfrm>
              <a:off x="2925" y="937"/>
              <a:ext cx="14" cy="4"/>
            </a:xfrm>
            <a:custGeom>
              <a:avLst/>
              <a:gdLst>
                <a:gd name="T0" fmla="*/ 28 w 28"/>
                <a:gd name="T1" fmla="*/ 2 h 9"/>
                <a:gd name="T2" fmla="*/ 10 w 28"/>
                <a:gd name="T3" fmla="*/ 0 h 9"/>
                <a:gd name="T4" fmla="*/ 0 w 28"/>
                <a:gd name="T5" fmla="*/ 9 h 9"/>
              </a:gdLst>
              <a:ahLst/>
              <a:cxnLst>
                <a:cxn ang="0">
                  <a:pos x="T0" y="T1"/>
                </a:cxn>
                <a:cxn ang="0">
                  <a:pos x="T2" y="T3"/>
                </a:cxn>
                <a:cxn ang="0">
                  <a:pos x="T4" y="T5"/>
                </a:cxn>
              </a:cxnLst>
              <a:rect l="0" t="0" r="r" b="b"/>
              <a:pathLst>
                <a:path w="28" h="9">
                  <a:moveTo>
                    <a:pt x="28" y="2"/>
                  </a:moveTo>
                  <a:lnTo>
                    <a:pt x="10" y="0"/>
                  </a:lnTo>
                  <a:lnTo>
                    <a:pt x="0"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6" name="Freeform 228"/>
            <p:cNvSpPr>
              <a:spLocks/>
            </p:cNvSpPr>
            <p:nvPr/>
          </p:nvSpPr>
          <p:spPr bwMode="auto">
            <a:xfrm>
              <a:off x="2924" y="941"/>
              <a:ext cx="5" cy="14"/>
            </a:xfrm>
            <a:custGeom>
              <a:avLst/>
              <a:gdLst>
                <a:gd name="T0" fmla="*/ 3 w 10"/>
                <a:gd name="T1" fmla="*/ 0 h 28"/>
                <a:gd name="T2" fmla="*/ 0 w 10"/>
                <a:gd name="T3" fmla="*/ 14 h 28"/>
                <a:gd name="T4" fmla="*/ 10 w 10"/>
                <a:gd name="T5" fmla="*/ 28 h 28"/>
              </a:gdLst>
              <a:ahLst/>
              <a:cxnLst>
                <a:cxn ang="0">
                  <a:pos x="T0" y="T1"/>
                </a:cxn>
                <a:cxn ang="0">
                  <a:pos x="T2" y="T3"/>
                </a:cxn>
                <a:cxn ang="0">
                  <a:pos x="T4" y="T5"/>
                </a:cxn>
              </a:cxnLst>
              <a:rect l="0" t="0" r="r" b="b"/>
              <a:pathLst>
                <a:path w="10" h="28">
                  <a:moveTo>
                    <a:pt x="3" y="0"/>
                  </a:moveTo>
                  <a:lnTo>
                    <a:pt x="0" y="14"/>
                  </a:lnTo>
                  <a:lnTo>
                    <a:pt x="10" y="2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7" name="Freeform 229"/>
            <p:cNvSpPr>
              <a:spLocks/>
            </p:cNvSpPr>
            <p:nvPr/>
          </p:nvSpPr>
          <p:spPr bwMode="auto">
            <a:xfrm>
              <a:off x="2929" y="955"/>
              <a:ext cx="176" cy="135"/>
            </a:xfrm>
            <a:custGeom>
              <a:avLst/>
              <a:gdLst>
                <a:gd name="T0" fmla="*/ 0 w 353"/>
                <a:gd name="T1" fmla="*/ 0 h 269"/>
                <a:gd name="T2" fmla="*/ 9 w 353"/>
                <a:gd name="T3" fmla="*/ 5 h 269"/>
                <a:gd name="T4" fmla="*/ 17 w 353"/>
                <a:gd name="T5" fmla="*/ 10 h 269"/>
                <a:gd name="T6" fmla="*/ 26 w 353"/>
                <a:gd name="T7" fmla="*/ 16 h 269"/>
                <a:gd name="T8" fmla="*/ 35 w 353"/>
                <a:gd name="T9" fmla="*/ 23 h 269"/>
                <a:gd name="T10" fmla="*/ 43 w 353"/>
                <a:gd name="T11" fmla="*/ 28 h 269"/>
                <a:gd name="T12" fmla="*/ 52 w 353"/>
                <a:gd name="T13" fmla="*/ 33 h 269"/>
                <a:gd name="T14" fmla="*/ 61 w 353"/>
                <a:gd name="T15" fmla="*/ 38 h 269"/>
                <a:gd name="T16" fmla="*/ 71 w 353"/>
                <a:gd name="T17" fmla="*/ 45 h 269"/>
                <a:gd name="T18" fmla="*/ 87 w 353"/>
                <a:gd name="T19" fmla="*/ 56 h 269"/>
                <a:gd name="T20" fmla="*/ 103 w 353"/>
                <a:gd name="T21" fmla="*/ 66 h 269"/>
                <a:gd name="T22" fmla="*/ 118 w 353"/>
                <a:gd name="T23" fmla="*/ 76 h 269"/>
                <a:gd name="T24" fmla="*/ 134 w 353"/>
                <a:gd name="T25" fmla="*/ 87 h 269"/>
                <a:gd name="T26" fmla="*/ 148 w 353"/>
                <a:gd name="T27" fmla="*/ 96 h 269"/>
                <a:gd name="T28" fmla="*/ 162 w 353"/>
                <a:gd name="T29" fmla="*/ 104 h 269"/>
                <a:gd name="T30" fmla="*/ 174 w 353"/>
                <a:gd name="T31" fmla="*/ 113 h 269"/>
                <a:gd name="T32" fmla="*/ 188 w 353"/>
                <a:gd name="T33" fmla="*/ 123 h 269"/>
                <a:gd name="T34" fmla="*/ 200 w 353"/>
                <a:gd name="T35" fmla="*/ 132 h 269"/>
                <a:gd name="T36" fmla="*/ 212 w 353"/>
                <a:gd name="T37" fmla="*/ 141 h 269"/>
                <a:gd name="T38" fmla="*/ 224 w 353"/>
                <a:gd name="T39" fmla="*/ 149 h 269"/>
                <a:gd name="T40" fmla="*/ 236 w 353"/>
                <a:gd name="T41" fmla="*/ 160 h 269"/>
                <a:gd name="T42" fmla="*/ 245 w 353"/>
                <a:gd name="T43" fmla="*/ 167 h 269"/>
                <a:gd name="T44" fmla="*/ 256 w 353"/>
                <a:gd name="T45" fmla="*/ 176 h 269"/>
                <a:gd name="T46" fmla="*/ 264 w 353"/>
                <a:gd name="T47" fmla="*/ 182 h 269"/>
                <a:gd name="T48" fmla="*/ 273 w 353"/>
                <a:gd name="T49" fmla="*/ 191 h 269"/>
                <a:gd name="T50" fmla="*/ 280 w 353"/>
                <a:gd name="T51" fmla="*/ 196 h 269"/>
                <a:gd name="T52" fmla="*/ 289 w 353"/>
                <a:gd name="T53" fmla="*/ 205 h 269"/>
                <a:gd name="T54" fmla="*/ 297 w 353"/>
                <a:gd name="T55" fmla="*/ 210 h 269"/>
                <a:gd name="T56" fmla="*/ 306 w 353"/>
                <a:gd name="T57" fmla="*/ 219 h 269"/>
                <a:gd name="T58" fmla="*/ 318 w 353"/>
                <a:gd name="T59" fmla="*/ 231 h 269"/>
                <a:gd name="T60" fmla="*/ 332 w 353"/>
                <a:gd name="T61" fmla="*/ 245 h 269"/>
                <a:gd name="T62" fmla="*/ 343 w 353"/>
                <a:gd name="T63" fmla="*/ 257 h 269"/>
                <a:gd name="T64" fmla="*/ 353 w 353"/>
                <a:gd name="T65"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3" h="269">
                  <a:moveTo>
                    <a:pt x="0" y="0"/>
                  </a:moveTo>
                  <a:lnTo>
                    <a:pt x="9" y="5"/>
                  </a:lnTo>
                  <a:lnTo>
                    <a:pt x="17" y="10"/>
                  </a:lnTo>
                  <a:lnTo>
                    <a:pt x="26" y="16"/>
                  </a:lnTo>
                  <a:lnTo>
                    <a:pt x="35" y="23"/>
                  </a:lnTo>
                  <a:lnTo>
                    <a:pt x="43" y="28"/>
                  </a:lnTo>
                  <a:lnTo>
                    <a:pt x="52" y="33"/>
                  </a:lnTo>
                  <a:lnTo>
                    <a:pt x="61" y="38"/>
                  </a:lnTo>
                  <a:lnTo>
                    <a:pt x="71" y="45"/>
                  </a:lnTo>
                  <a:lnTo>
                    <a:pt x="87" y="56"/>
                  </a:lnTo>
                  <a:lnTo>
                    <a:pt x="103" y="66"/>
                  </a:lnTo>
                  <a:lnTo>
                    <a:pt x="118" y="76"/>
                  </a:lnTo>
                  <a:lnTo>
                    <a:pt x="134" y="87"/>
                  </a:lnTo>
                  <a:lnTo>
                    <a:pt x="148" y="96"/>
                  </a:lnTo>
                  <a:lnTo>
                    <a:pt x="162" y="104"/>
                  </a:lnTo>
                  <a:lnTo>
                    <a:pt x="174" y="113"/>
                  </a:lnTo>
                  <a:lnTo>
                    <a:pt x="188" y="123"/>
                  </a:lnTo>
                  <a:lnTo>
                    <a:pt x="200" y="132"/>
                  </a:lnTo>
                  <a:lnTo>
                    <a:pt x="212" y="141"/>
                  </a:lnTo>
                  <a:lnTo>
                    <a:pt x="224" y="149"/>
                  </a:lnTo>
                  <a:lnTo>
                    <a:pt x="236" y="160"/>
                  </a:lnTo>
                  <a:lnTo>
                    <a:pt x="245" y="167"/>
                  </a:lnTo>
                  <a:lnTo>
                    <a:pt x="256" y="176"/>
                  </a:lnTo>
                  <a:lnTo>
                    <a:pt x="264" y="182"/>
                  </a:lnTo>
                  <a:lnTo>
                    <a:pt x="273" y="191"/>
                  </a:lnTo>
                  <a:lnTo>
                    <a:pt x="280" y="196"/>
                  </a:lnTo>
                  <a:lnTo>
                    <a:pt x="289" y="205"/>
                  </a:lnTo>
                  <a:lnTo>
                    <a:pt x="297" y="210"/>
                  </a:lnTo>
                  <a:lnTo>
                    <a:pt x="306" y="219"/>
                  </a:lnTo>
                  <a:lnTo>
                    <a:pt x="318" y="231"/>
                  </a:lnTo>
                  <a:lnTo>
                    <a:pt x="332" y="245"/>
                  </a:lnTo>
                  <a:lnTo>
                    <a:pt x="343" y="257"/>
                  </a:lnTo>
                  <a:lnTo>
                    <a:pt x="353" y="2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8" name="Freeform 230"/>
            <p:cNvSpPr>
              <a:spLocks/>
            </p:cNvSpPr>
            <p:nvPr/>
          </p:nvSpPr>
          <p:spPr bwMode="auto">
            <a:xfrm>
              <a:off x="2923" y="1090"/>
              <a:ext cx="182" cy="19"/>
            </a:xfrm>
            <a:custGeom>
              <a:avLst/>
              <a:gdLst>
                <a:gd name="T0" fmla="*/ 365 w 365"/>
                <a:gd name="T1" fmla="*/ 0 h 39"/>
                <a:gd name="T2" fmla="*/ 351 w 365"/>
                <a:gd name="T3" fmla="*/ 0 h 39"/>
                <a:gd name="T4" fmla="*/ 339 w 365"/>
                <a:gd name="T5" fmla="*/ 0 h 39"/>
                <a:gd name="T6" fmla="*/ 327 w 365"/>
                <a:gd name="T7" fmla="*/ 2 h 39"/>
                <a:gd name="T8" fmla="*/ 316 w 365"/>
                <a:gd name="T9" fmla="*/ 4 h 39"/>
                <a:gd name="T10" fmla="*/ 304 w 365"/>
                <a:gd name="T11" fmla="*/ 4 h 39"/>
                <a:gd name="T12" fmla="*/ 292 w 365"/>
                <a:gd name="T13" fmla="*/ 4 h 39"/>
                <a:gd name="T14" fmla="*/ 280 w 365"/>
                <a:gd name="T15" fmla="*/ 6 h 39"/>
                <a:gd name="T16" fmla="*/ 269 w 365"/>
                <a:gd name="T17" fmla="*/ 7 h 39"/>
                <a:gd name="T18" fmla="*/ 257 w 365"/>
                <a:gd name="T19" fmla="*/ 7 h 39"/>
                <a:gd name="T20" fmla="*/ 245 w 365"/>
                <a:gd name="T21" fmla="*/ 9 h 39"/>
                <a:gd name="T22" fmla="*/ 233 w 365"/>
                <a:gd name="T23" fmla="*/ 11 h 39"/>
                <a:gd name="T24" fmla="*/ 222 w 365"/>
                <a:gd name="T25" fmla="*/ 13 h 39"/>
                <a:gd name="T26" fmla="*/ 210 w 365"/>
                <a:gd name="T27" fmla="*/ 13 h 39"/>
                <a:gd name="T28" fmla="*/ 198 w 365"/>
                <a:gd name="T29" fmla="*/ 14 h 39"/>
                <a:gd name="T30" fmla="*/ 188 w 365"/>
                <a:gd name="T31" fmla="*/ 16 h 39"/>
                <a:gd name="T32" fmla="*/ 177 w 365"/>
                <a:gd name="T33" fmla="*/ 18 h 39"/>
                <a:gd name="T34" fmla="*/ 165 w 365"/>
                <a:gd name="T35" fmla="*/ 18 h 39"/>
                <a:gd name="T36" fmla="*/ 153 w 365"/>
                <a:gd name="T37" fmla="*/ 20 h 39"/>
                <a:gd name="T38" fmla="*/ 141 w 365"/>
                <a:gd name="T39" fmla="*/ 21 h 39"/>
                <a:gd name="T40" fmla="*/ 130 w 365"/>
                <a:gd name="T41" fmla="*/ 23 h 39"/>
                <a:gd name="T42" fmla="*/ 118 w 365"/>
                <a:gd name="T43" fmla="*/ 23 h 39"/>
                <a:gd name="T44" fmla="*/ 108 w 365"/>
                <a:gd name="T45" fmla="*/ 25 h 39"/>
                <a:gd name="T46" fmla="*/ 97 w 365"/>
                <a:gd name="T47" fmla="*/ 27 h 39"/>
                <a:gd name="T48" fmla="*/ 87 w 365"/>
                <a:gd name="T49" fmla="*/ 28 h 39"/>
                <a:gd name="T50" fmla="*/ 75 w 365"/>
                <a:gd name="T51" fmla="*/ 28 h 39"/>
                <a:gd name="T52" fmla="*/ 64 w 365"/>
                <a:gd name="T53" fmla="*/ 30 h 39"/>
                <a:gd name="T54" fmla="*/ 52 w 365"/>
                <a:gd name="T55" fmla="*/ 32 h 39"/>
                <a:gd name="T56" fmla="*/ 42 w 365"/>
                <a:gd name="T57" fmla="*/ 33 h 39"/>
                <a:gd name="T58" fmla="*/ 31 w 365"/>
                <a:gd name="T59" fmla="*/ 33 h 39"/>
                <a:gd name="T60" fmla="*/ 21 w 365"/>
                <a:gd name="T61" fmla="*/ 35 h 39"/>
                <a:gd name="T62" fmla="*/ 10 w 365"/>
                <a:gd name="T63" fmla="*/ 37 h 39"/>
                <a:gd name="T64" fmla="*/ 0 w 365"/>
                <a:gd name="T6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 h="39">
                  <a:moveTo>
                    <a:pt x="365" y="0"/>
                  </a:moveTo>
                  <a:lnTo>
                    <a:pt x="351" y="0"/>
                  </a:lnTo>
                  <a:lnTo>
                    <a:pt x="339" y="0"/>
                  </a:lnTo>
                  <a:lnTo>
                    <a:pt x="327" y="2"/>
                  </a:lnTo>
                  <a:lnTo>
                    <a:pt x="316" y="4"/>
                  </a:lnTo>
                  <a:lnTo>
                    <a:pt x="304" y="4"/>
                  </a:lnTo>
                  <a:lnTo>
                    <a:pt x="292" y="4"/>
                  </a:lnTo>
                  <a:lnTo>
                    <a:pt x="280" y="6"/>
                  </a:lnTo>
                  <a:lnTo>
                    <a:pt x="269" y="7"/>
                  </a:lnTo>
                  <a:lnTo>
                    <a:pt x="257" y="7"/>
                  </a:lnTo>
                  <a:lnTo>
                    <a:pt x="245" y="9"/>
                  </a:lnTo>
                  <a:lnTo>
                    <a:pt x="233" y="11"/>
                  </a:lnTo>
                  <a:lnTo>
                    <a:pt x="222" y="13"/>
                  </a:lnTo>
                  <a:lnTo>
                    <a:pt x="210" y="13"/>
                  </a:lnTo>
                  <a:lnTo>
                    <a:pt x="198" y="14"/>
                  </a:lnTo>
                  <a:lnTo>
                    <a:pt x="188" y="16"/>
                  </a:lnTo>
                  <a:lnTo>
                    <a:pt x="177" y="18"/>
                  </a:lnTo>
                  <a:lnTo>
                    <a:pt x="165" y="18"/>
                  </a:lnTo>
                  <a:lnTo>
                    <a:pt x="153" y="20"/>
                  </a:lnTo>
                  <a:lnTo>
                    <a:pt x="141" y="21"/>
                  </a:lnTo>
                  <a:lnTo>
                    <a:pt x="130" y="23"/>
                  </a:lnTo>
                  <a:lnTo>
                    <a:pt x="118" y="23"/>
                  </a:lnTo>
                  <a:lnTo>
                    <a:pt x="108" y="25"/>
                  </a:lnTo>
                  <a:lnTo>
                    <a:pt x="97" y="27"/>
                  </a:lnTo>
                  <a:lnTo>
                    <a:pt x="87" y="28"/>
                  </a:lnTo>
                  <a:lnTo>
                    <a:pt x="75" y="28"/>
                  </a:lnTo>
                  <a:lnTo>
                    <a:pt x="64" y="30"/>
                  </a:lnTo>
                  <a:lnTo>
                    <a:pt x="52" y="32"/>
                  </a:lnTo>
                  <a:lnTo>
                    <a:pt x="42" y="33"/>
                  </a:lnTo>
                  <a:lnTo>
                    <a:pt x="31" y="33"/>
                  </a:lnTo>
                  <a:lnTo>
                    <a:pt x="21" y="35"/>
                  </a:lnTo>
                  <a:lnTo>
                    <a:pt x="10" y="37"/>
                  </a:lnTo>
                  <a:lnTo>
                    <a:pt x="0" y="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39" name="Freeform 231"/>
            <p:cNvSpPr>
              <a:spLocks/>
            </p:cNvSpPr>
            <p:nvPr/>
          </p:nvSpPr>
          <p:spPr bwMode="auto">
            <a:xfrm>
              <a:off x="2839" y="1013"/>
              <a:ext cx="84" cy="96"/>
            </a:xfrm>
            <a:custGeom>
              <a:avLst/>
              <a:gdLst>
                <a:gd name="T0" fmla="*/ 169 w 169"/>
                <a:gd name="T1" fmla="*/ 192 h 192"/>
                <a:gd name="T2" fmla="*/ 162 w 169"/>
                <a:gd name="T3" fmla="*/ 180 h 192"/>
                <a:gd name="T4" fmla="*/ 157 w 169"/>
                <a:gd name="T5" fmla="*/ 167 h 192"/>
                <a:gd name="T6" fmla="*/ 150 w 169"/>
                <a:gd name="T7" fmla="*/ 155 h 192"/>
                <a:gd name="T8" fmla="*/ 144 w 169"/>
                <a:gd name="T9" fmla="*/ 143 h 192"/>
                <a:gd name="T10" fmla="*/ 136 w 169"/>
                <a:gd name="T11" fmla="*/ 129 h 192"/>
                <a:gd name="T12" fmla="*/ 127 w 169"/>
                <a:gd name="T13" fmla="*/ 117 h 192"/>
                <a:gd name="T14" fmla="*/ 118 w 169"/>
                <a:gd name="T15" fmla="*/ 103 h 192"/>
                <a:gd name="T16" fmla="*/ 110 w 169"/>
                <a:gd name="T17" fmla="*/ 91 h 192"/>
                <a:gd name="T18" fmla="*/ 97 w 169"/>
                <a:gd name="T19" fmla="*/ 77 h 192"/>
                <a:gd name="T20" fmla="*/ 87 w 169"/>
                <a:gd name="T21" fmla="*/ 65 h 192"/>
                <a:gd name="T22" fmla="*/ 73 w 169"/>
                <a:gd name="T23" fmla="*/ 51 h 192"/>
                <a:gd name="T24" fmla="*/ 61 w 169"/>
                <a:gd name="T25" fmla="*/ 40 h 192"/>
                <a:gd name="T26" fmla="*/ 45 w 169"/>
                <a:gd name="T27" fmla="*/ 28 h 192"/>
                <a:gd name="T28" fmla="*/ 31 w 169"/>
                <a:gd name="T29" fmla="*/ 18 h 192"/>
                <a:gd name="T30" fmla="*/ 16 w 169"/>
                <a:gd name="T31" fmla="*/ 7 h 192"/>
                <a:gd name="T32" fmla="*/ 0 w 169"/>
                <a:gd name="T3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9" h="192">
                  <a:moveTo>
                    <a:pt x="169" y="192"/>
                  </a:moveTo>
                  <a:lnTo>
                    <a:pt x="162" y="180"/>
                  </a:lnTo>
                  <a:lnTo>
                    <a:pt x="157" y="167"/>
                  </a:lnTo>
                  <a:lnTo>
                    <a:pt x="150" y="155"/>
                  </a:lnTo>
                  <a:lnTo>
                    <a:pt x="144" y="143"/>
                  </a:lnTo>
                  <a:lnTo>
                    <a:pt x="136" y="129"/>
                  </a:lnTo>
                  <a:lnTo>
                    <a:pt x="127" y="117"/>
                  </a:lnTo>
                  <a:lnTo>
                    <a:pt x="118" y="103"/>
                  </a:lnTo>
                  <a:lnTo>
                    <a:pt x="110" y="91"/>
                  </a:lnTo>
                  <a:lnTo>
                    <a:pt x="97" y="77"/>
                  </a:lnTo>
                  <a:lnTo>
                    <a:pt x="87" y="65"/>
                  </a:lnTo>
                  <a:lnTo>
                    <a:pt x="73" y="51"/>
                  </a:lnTo>
                  <a:lnTo>
                    <a:pt x="61" y="40"/>
                  </a:lnTo>
                  <a:lnTo>
                    <a:pt x="45" y="28"/>
                  </a:lnTo>
                  <a:lnTo>
                    <a:pt x="31" y="18"/>
                  </a:lnTo>
                  <a:lnTo>
                    <a:pt x="16" y="7"/>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0" name="Freeform 232"/>
            <p:cNvSpPr>
              <a:spLocks/>
            </p:cNvSpPr>
            <p:nvPr/>
          </p:nvSpPr>
          <p:spPr bwMode="auto">
            <a:xfrm>
              <a:off x="2672" y="998"/>
              <a:ext cx="167" cy="30"/>
            </a:xfrm>
            <a:custGeom>
              <a:avLst/>
              <a:gdLst>
                <a:gd name="T0" fmla="*/ 332 w 332"/>
                <a:gd name="T1" fmla="*/ 29 h 59"/>
                <a:gd name="T2" fmla="*/ 322 w 332"/>
                <a:gd name="T3" fmla="*/ 24 h 59"/>
                <a:gd name="T4" fmla="*/ 313 w 332"/>
                <a:gd name="T5" fmla="*/ 19 h 59"/>
                <a:gd name="T6" fmla="*/ 303 w 332"/>
                <a:gd name="T7" fmla="*/ 15 h 59"/>
                <a:gd name="T8" fmla="*/ 294 w 332"/>
                <a:gd name="T9" fmla="*/ 14 h 59"/>
                <a:gd name="T10" fmla="*/ 275 w 332"/>
                <a:gd name="T11" fmla="*/ 9 h 59"/>
                <a:gd name="T12" fmla="*/ 257 w 332"/>
                <a:gd name="T13" fmla="*/ 5 h 59"/>
                <a:gd name="T14" fmla="*/ 247 w 332"/>
                <a:gd name="T15" fmla="*/ 3 h 59"/>
                <a:gd name="T16" fmla="*/ 238 w 332"/>
                <a:gd name="T17" fmla="*/ 2 h 59"/>
                <a:gd name="T18" fmla="*/ 228 w 332"/>
                <a:gd name="T19" fmla="*/ 2 h 59"/>
                <a:gd name="T20" fmla="*/ 219 w 332"/>
                <a:gd name="T21" fmla="*/ 2 h 59"/>
                <a:gd name="T22" fmla="*/ 209 w 332"/>
                <a:gd name="T23" fmla="*/ 0 h 59"/>
                <a:gd name="T24" fmla="*/ 198 w 332"/>
                <a:gd name="T25" fmla="*/ 0 h 59"/>
                <a:gd name="T26" fmla="*/ 188 w 332"/>
                <a:gd name="T27" fmla="*/ 2 h 59"/>
                <a:gd name="T28" fmla="*/ 179 w 332"/>
                <a:gd name="T29" fmla="*/ 3 h 59"/>
                <a:gd name="T30" fmla="*/ 167 w 332"/>
                <a:gd name="T31" fmla="*/ 3 h 59"/>
                <a:gd name="T32" fmla="*/ 156 w 332"/>
                <a:gd name="T33" fmla="*/ 3 h 59"/>
                <a:gd name="T34" fmla="*/ 146 w 332"/>
                <a:gd name="T35" fmla="*/ 5 h 59"/>
                <a:gd name="T36" fmla="*/ 136 w 332"/>
                <a:gd name="T37" fmla="*/ 9 h 59"/>
                <a:gd name="T38" fmla="*/ 123 w 332"/>
                <a:gd name="T39" fmla="*/ 10 h 59"/>
                <a:gd name="T40" fmla="*/ 113 w 332"/>
                <a:gd name="T41" fmla="*/ 14 h 59"/>
                <a:gd name="T42" fmla="*/ 103 w 332"/>
                <a:gd name="T43" fmla="*/ 15 h 59"/>
                <a:gd name="T44" fmla="*/ 92 w 332"/>
                <a:gd name="T45" fmla="*/ 21 h 59"/>
                <a:gd name="T46" fmla="*/ 80 w 332"/>
                <a:gd name="T47" fmla="*/ 22 h 59"/>
                <a:gd name="T48" fmla="*/ 68 w 332"/>
                <a:gd name="T49" fmla="*/ 26 h 59"/>
                <a:gd name="T50" fmla="*/ 56 w 332"/>
                <a:gd name="T51" fmla="*/ 31 h 59"/>
                <a:gd name="T52" fmla="*/ 45 w 332"/>
                <a:gd name="T53" fmla="*/ 36 h 59"/>
                <a:gd name="T54" fmla="*/ 33 w 332"/>
                <a:gd name="T55" fmla="*/ 42 h 59"/>
                <a:gd name="T56" fmla="*/ 23 w 332"/>
                <a:gd name="T57" fmla="*/ 47 h 59"/>
                <a:gd name="T58" fmla="*/ 10 w 332"/>
                <a:gd name="T59" fmla="*/ 52 h 59"/>
                <a:gd name="T60" fmla="*/ 0 w 332"/>
                <a:gd name="T6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2" h="59">
                  <a:moveTo>
                    <a:pt x="332" y="29"/>
                  </a:moveTo>
                  <a:lnTo>
                    <a:pt x="322" y="24"/>
                  </a:lnTo>
                  <a:lnTo>
                    <a:pt x="313" y="19"/>
                  </a:lnTo>
                  <a:lnTo>
                    <a:pt x="303" y="15"/>
                  </a:lnTo>
                  <a:lnTo>
                    <a:pt x="294" y="14"/>
                  </a:lnTo>
                  <a:lnTo>
                    <a:pt x="275" y="9"/>
                  </a:lnTo>
                  <a:lnTo>
                    <a:pt x="257" y="5"/>
                  </a:lnTo>
                  <a:lnTo>
                    <a:pt x="247" y="3"/>
                  </a:lnTo>
                  <a:lnTo>
                    <a:pt x="238" y="2"/>
                  </a:lnTo>
                  <a:lnTo>
                    <a:pt x="228" y="2"/>
                  </a:lnTo>
                  <a:lnTo>
                    <a:pt x="219" y="2"/>
                  </a:lnTo>
                  <a:lnTo>
                    <a:pt x="209" y="0"/>
                  </a:lnTo>
                  <a:lnTo>
                    <a:pt x="198" y="0"/>
                  </a:lnTo>
                  <a:lnTo>
                    <a:pt x="188" y="2"/>
                  </a:lnTo>
                  <a:lnTo>
                    <a:pt x="179" y="3"/>
                  </a:lnTo>
                  <a:lnTo>
                    <a:pt x="167" y="3"/>
                  </a:lnTo>
                  <a:lnTo>
                    <a:pt x="156" y="3"/>
                  </a:lnTo>
                  <a:lnTo>
                    <a:pt x="146" y="5"/>
                  </a:lnTo>
                  <a:lnTo>
                    <a:pt x="136" y="9"/>
                  </a:lnTo>
                  <a:lnTo>
                    <a:pt x="123" y="10"/>
                  </a:lnTo>
                  <a:lnTo>
                    <a:pt x="113" y="14"/>
                  </a:lnTo>
                  <a:lnTo>
                    <a:pt x="103" y="15"/>
                  </a:lnTo>
                  <a:lnTo>
                    <a:pt x="92" y="21"/>
                  </a:lnTo>
                  <a:lnTo>
                    <a:pt x="80" y="22"/>
                  </a:lnTo>
                  <a:lnTo>
                    <a:pt x="68" y="26"/>
                  </a:lnTo>
                  <a:lnTo>
                    <a:pt x="56" y="31"/>
                  </a:lnTo>
                  <a:lnTo>
                    <a:pt x="45" y="36"/>
                  </a:lnTo>
                  <a:lnTo>
                    <a:pt x="33" y="42"/>
                  </a:lnTo>
                  <a:lnTo>
                    <a:pt x="23" y="47"/>
                  </a:lnTo>
                  <a:lnTo>
                    <a:pt x="10" y="52"/>
                  </a:lnTo>
                  <a:lnTo>
                    <a:pt x="0" y="5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1" name="Freeform 233"/>
            <p:cNvSpPr>
              <a:spLocks/>
            </p:cNvSpPr>
            <p:nvPr/>
          </p:nvSpPr>
          <p:spPr bwMode="auto">
            <a:xfrm>
              <a:off x="2667" y="1028"/>
              <a:ext cx="5" cy="13"/>
            </a:xfrm>
            <a:custGeom>
              <a:avLst/>
              <a:gdLst>
                <a:gd name="T0" fmla="*/ 10 w 10"/>
                <a:gd name="T1" fmla="*/ 0 h 26"/>
                <a:gd name="T2" fmla="*/ 0 w 10"/>
                <a:gd name="T3" fmla="*/ 10 h 26"/>
                <a:gd name="T4" fmla="*/ 1 w 10"/>
                <a:gd name="T5" fmla="*/ 26 h 26"/>
              </a:gdLst>
              <a:ahLst/>
              <a:cxnLst>
                <a:cxn ang="0">
                  <a:pos x="T0" y="T1"/>
                </a:cxn>
                <a:cxn ang="0">
                  <a:pos x="T2" y="T3"/>
                </a:cxn>
                <a:cxn ang="0">
                  <a:pos x="T4" y="T5"/>
                </a:cxn>
              </a:cxnLst>
              <a:rect l="0" t="0" r="r" b="b"/>
              <a:pathLst>
                <a:path w="10" h="26">
                  <a:moveTo>
                    <a:pt x="10" y="0"/>
                  </a:moveTo>
                  <a:lnTo>
                    <a:pt x="0" y="10"/>
                  </a:lnTo>
                  <a:lnTo>
                    <a:pt x="1" y="2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2" name="Freeform 234"/>
            <p:cNvSpPr>
              <a:spLocks/>
            </p:cNvSpPr>
            <p:nvPr/>
          </p:nvSpPr>
          <p:spPr bwMode="auto">
            <a:xfrm>
              <a:off x="2668" y="1041"/>
              <a:ext cx="14" cy="5"/>
            </a:xfrm>
            <a:custGeom>
              <a:avLst/>
              <a:gdLst>
                <a:gd name="T0" fmla="*/ 0 w 28"/>
                <a:gd name="T1" fmla="*/ 0 h 10"/>
                <a:gd name="T2" fmla="*/ 11 w 28"/>
                <a:gd name="T3" fmla="*/ 10 h 10"/>
                <a:gd name="T4" fmla="*/ 28 w 28"/>
                <a:gd name="T5" fmla="*/ 10 h 10"/>
              </a:gdLst>
              <a:ahLst/>
              <a:cxnLst>
                <a:cxn ang="0">
                  <a:pos x="T0" y="T1"/>
                </a:cxn>
                <a:cxn ang="0">
                  <a:pos x="T2" y="T3"/>
                </a:cxn>
                <a:cxn ang="0">
                  <a:pos x="T4" y="T5"/>
                </a:cxn>
              </a:cxnLst>
              <a:rect l="0" t="0" r="r" b="b"/>
              <a:pathLst>
                <a:path w="28" h="10">
                  <a:moveTo>
                    <a:pt x="0" y="0"/>
                  </a:moveTo>
                  <a:lnTo>
                    <a:pt x="11" y="10"/>
                  </a:lnTo>
                  <a:lnTo>
                    <a:pt x="28" y="1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3" name="Freeform 235"/>
            <p:cNvSpPr>
              <a:spLocks/>
            </p:cNvSpPr>
            <p:nvPr/>
          </p:nvSpPr>
          <p:spPr bwMode="auto">
            <a:xfrm>
              <a:off x="2682" y="1019"/>
              <a:ext cx="148" cy="27"/>
            </a:xfrm>
            <a:custGeom>
              <a:avLst/>
              <a:gdLst>
                <a:gd name="T0" fmla="*/ 0 w 296"/>
                <a:gd name="T1" fmla="*/ 53 h 53"/>
                <a:gd name="T2" fmla="*/ 9 w 296"/>
                <a:gd name="T3" fmla="*/ 47 h 53"/>
                <a:gd name="T4" fmla="*/ 19 w 296"/>
                <a:gd name="T5" fmla="*/ 41 h 53"/>
                <a:gd name="T6" fmla="*/ 30 w 296"/>
                <a:gd name="T7" fmla="*/ 36 h 53"/>
                <a:gd name="T8" fmla="*/ 40 w 296"/>
                <a:gd name="T9" fmla="*/ 33 h 53"/>
                <a:gd name="T10" fmla="*/ 50 w 296"/>
                <a:gd name="T11" fmla="*/ 27 h 53"/>
                <a:gd name="T12" fmla="*/ 61 w 296"/>
                <a:gd name="T13" fmla="*/ 22 h 53"/>
                <a:gd name="T14" fmla="*/ 71 w 296"/>
                <a:gd name="T15" fmla="*/ 19 h 53"/>
                <a:gd name="T16" fmla="*/ 82 w 296"/>
                <a:gd name="T17" fmla="*/ 17 h 53"/>
                <a:gd name="T18" fmla="*/ 90 w 296"/>
                <a:gd name="T19" fmla="*/ 12 h 53"/>
                <a:gd name="T20" fmla="*/ 101 w 296"/>
                <a:gd name="T21" fmla="*/ 10 h 53"/>
                <a:gd name="T22" fmla="*/ 111 w 296"/>
                <a:gd name="T23" fmla="*/ 7 h 53"/>
                <a:gd name="T24" fmla="*/ 122 w 296"/>
                <a:gd name="T25" fmla="*/ 7 h 53"/>
                <a:gd name="T26" fmla="*/ 130 w 296"/>
                <a:gd name="T27" fmla="*/ 3 h 53"/>
                <a:gd name="T28" fmla="*/ 141 w 296"/>
                <a:gd name="T29" fmla="*/ 1 h 53"/>
                <a:gd name="T30" fmla="*/ 150 w 296"/>
                <a:gd name="T31" fmla="*/ 1 h 53"/>
                <a:gd name="T32" fmla="*/ 160 w 296"/>
                <a:gd name="T33" fmla="*/ 1 h 53"/>
                <a:gd name="T34" fmla="*/ 177 w 296"/>
                <a:gd name="T35" fmla="*/ 0 h 53"/>
                <a:gd name="T36" fmla="*/ 195 w 296"/>
                <a:gd name="T37" fmla="*/ 0 h 53"/>
                <a:gd name="T38" fmla="*/ 212 w 296"/>
                <a:gd name="T39" fmla="*/ 0 h 53"/>
                <a:gd name="T40" fmla="*/ 231 w 296"/>
                <a:gd name="T41" fmla="*/ 3 h 53"/>
                <a:gd name="T42" fmla="*/ 247 w 296"/>
                <a:gd name="T43" fmla="*/ 5 h 53"/>
                <a:gd name="T44" fmla="*/ 263 w 296"/>
                <a:gd name="T45" fmla="*/ 10 h 53"/>
                <a:gd name="T46" fmla="*/ 278 w 296"/>
                <a:gd name="T47" fmla="*/ 15 h 53"/>
                <a:gd name="T48" fmla="*/ 296 w 296"/>
                <a:gd name="T49" fmla="*/ 2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6" h="53">
                  <a:moveTo>
                    <a:pt x="0" y="53"/>
                  </a:moveTo>
                  <a:lnTo>
                    <a:pt x="9" y="47"/>
                  </a:lnTo>
                  <a:lnTo>
                    <a:pt x="19" y="41"/>
                  </a:lnTo>
                  <a:lnTo>
                    <a:pt x="30" y="36"/>
                  </a:lnTo>
                  <a:lnTo>
                    <a:pt x="40" y="33"/>
                  </a:lnTo>
                  <a:lnTo>
                    <a:pt x="50" y="27"/>
                  </a:lnTo>
                  <a:lnTo>
                    <a:pt x="61" y="22"/>
                  </a:lnTo>
                  <a:lnTo>
                    <a:pt x="71" y="19"/>
                  </a:lnTo>
                  <a:lnTo>
                    <a:pt x="82" y="17"/>
                  </a:lnTo>
                  <a:lnTo>
                    <a:pt x="90" y="12"/>
                  </a:lnTo>
                  <a:lnTo>
                    <a:pt x="101" y="10"/>
                  </a:lnTo>
                  <a:lnTo>
                    <a:pt x="111" y="7"/>
                  </a:lnTo>
                  <a:lnTo>
                    <a:pt x="122" y="7"/>
                  </a:lnTo>
                  <a:lnTo>
                    <a:pt x="130" y="3"/>
                  </a:lnTo>
                  <a:lnTo>
                    <a:pt x="141" y="1"/>
                  </a:lnTo>
                  <a:lnTo>
                    <a:pt x="150" y="1"/>
                  </a:lnTo>
                  <a:lnTo>
                    <a:pt x="160" y="1"/>
                  </a:lnTo>
                  <a:lnTo>
                    <a:pt x="177" y="0"/>
                  </a:lnTo>
                  <a:lnTo>
                    <a:pt x="195" y="0"/>
                  </a:lnTo>
                  <a:lnTo>
                    <a:pt x="212" y="0"/>
                  </a:lnTo>
                  <a:lnTo>
                    <a:pt x="231" y="3"/>
                  </a:lnTo>
                  <a:lnTo>
                    <a:pt x="247" y="5"/>
                  </a:lnTo>
                  <a:lnTo>
                    <a:pt x="263" y="10"/>
                  </a:lnTo>
                  <a:lnTo>
                    <a:pt x="278" y="15"/>
                  </a:lnTo>
                  <a:lnTo>
                    <a:pt x="296" y="2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4" name="Freeform 236"/>
            <p:cNvSpPr>
              <a:spLocks/>
            </p:cNvSpPr>
            <p:nvPr/>
          </p:nvSpPr>
          <p:spPr bwMode="auto">
            <a:xfrm>
              <a:off x="2830" y="1031"/>
              <a:ext cx="72" cy="80"/>
            </a:xfrm>
            <a:custGeom>
              <a:avLst/>
              <a:gdLst>
                <a:gd name="T0" fmla="*/ 0 w 144"/>
                <a:gd name="T1" fmla="*/ 0 h 158"/>
                <a:gd name="T2" fmla="*/ 12 w 144"/>
                <a:gd name="T3" fmla="*/ 5 h 158"/>
                <a:gd name="T4" fmla="*/ 26 w 144"/>
                <a:gd name="T5" fmla="*/ 14 h 158"/>
                <a:gd name="T6" fmla="*/ 38 w 144"/>
                <a:gd name="T7" fmla="*/ 21 h 158"/>
                <a:gd name="T8" fmla="*/ 50 w 144"/>
                <a:gd name="T9" fmla="*/ 31 h 158"/>
                <a:gd name="T10" fmla="*/ 61 w 144"/>
                <a:gd name="T11" fmla="*/ 42 h 158"/>
                <a:gd name="T12" fmla="*/ 71 w 144"/>
                <a:gd name="T13" fmla="*/ 52 h 158"/>
                <a:gd name="T14" fmla="*/ 80 w 144"/>
                <a:gd name="T15" fmla="*/ 63 h 158"/>
                <a:gd name="T16" fmla="*/ 90 w 144"/>
                <a:gd name="T17" fmla="*/ 73 h 158"/>
                <a:gd name="T18" fmla="*/ 97 w 144"/>
                <a:gd name="T19" fmla="*/ 83 h 158"/>
                <a:gd name="T20" fmla="*/ 106 w 144"/>
                <a:gd name="T21" fmla="*/ 94 h 158"/>
                <a:gd name="T22" fmla="*/ 113 w 144"/>
                <a:gd name="T23" fmla="*/ 104 h 158"/>
                <a:gd name="T24" fmla="*/ 121 w 144"/>
                <a:gd name="T25" fmla="*/ 116 h 158"/>
                <a:gd name="T26" fmla="*/ 127 w 144"/>
                <a:gd name="T27" fmla="*/ 127 h 158"/>
                <a:gd name="T28" fmla="*/ 132 w 144"/>
                <a:gd name="T29" fmla="*/ 137 h 158"/>
                <a:gd name="T30" fmla="*/ 137 w 144"/>
                <a:gd name="T31" fmla="*/ 148 h 158"/>
                <a:gd name="T32" fmla="*/ 144 w 144"/>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158">
                  <a:moveTo>
                    <a:pt x="0" y="0"/>
                  </a:moveTo>
                  <a:lnTo>
                    <a:pt x="12" y="5"/>
                  </a:lnTo>
                  <a:lnTo>
                    <a:pt x="26" y="14"/>
                  </a:lnTo>
                  <a:lnTo>
                    <a:pt x="38" y="21"/>
                  </a:lnTo>
                  <a:lnTo>
                    <a:pt x="50" y="31"/>
                  </a:lnTo>
                  <a:lnTo>
                    <a:pt x="61" y="42"/>
                  </a:lnTo>
                  <a:lnTo>
                    <a:pt x="71" y="52"/>
                  </a:lnTo>
                  <a:lnTo>
                    <a:pt x="80" y="63"/>
                  </a:lnTo>
                  <a:lnTo>
                    <a:pt x="90" y="73"/>
                  </a:lnTo>
                  <a:lnTo>
                    <a:pt x="97" y="83"/>
                  </a:lnTo>
                  <a:lnTo>
                    <a:pt x="106" y="94"/>
                  </a:lnTo>
                  <a:lnTo>
                    <a:pt x="113" y="104"/>
                  </a:lnTo>
                  <a:lnTo>
                    <a:pt x="121" y="116"/>
                  </a:lnTo>
                  <a:lnTo>
                    <a:pt x="127" y="127"/>
                  </a:lnTo>
                  <a:lnTo>
                    <a:pt x="132" y="137"/>
                  </a:lnTo>
                  <a:lnTo>
                    <a:pt x="137" y="148"/>
                  </a:lnTo>
                  <a:lnTo>
                    <a:pt x="144" y="15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5" name="Freeform 237"/>
            <p:cNvSpPr>
              <a:spLocks/>
            </p:cNvSpPr>
            <p:nvPr/>
          </p:nvSpPr>
          <p:spPr bwMode="auto">
            <a:xfrm>
              <a:off x="2755" y="1111"/>
              <a:ext cx="147" cy="14"/>
            </a:xfrm>
            <a:custGeom>
              <a:avLst/>
              <a:gdLst>
                <a:gd name="T0" fmla="*/ 294 w 294"/>
                <a:gd name="T1" fmla="*/ 0 h 30"/>
                <a:gd name="T2" fmla="*/ 282 w 294"/>
                <a:gd name="T3" fmla="*/ 0 h 30"/>
                <a:gd name="T4" fmla="*/ 271 w 294"/>
                <a:gd name="T5" fmla="*/ 2 h 30"/>
                <a:gd name="T6" fmla="*/ 261 w 294"/>
                <a:gd name="T7" fmla="*/ 2 h 30"/>
                <a:gd name="T8" fmla="*/ 251 w 294"/>
                <a:gd name="T9" fmla="*/ 4 h 30"/>
                <a:gd name="T10" fmla="*/ 240 w 294"/>
                <a:gd name="T11" fmla="*/ 4 h 30"/>
                <a:gd name="T12" fmla="*/ 230 w 294"/>
                <a:gd name="T13" fmla="*/ 5 h 30"/>
                <a:gd name="T14" fmla="*/ 219 w 294"/>
                <a:gd name="T15" fmla="*/ 7 h 30"/>
                <a:gd name="T16" fmla="*/ 211 w 294"/>
                <a:gd name="T17" fmla="*/ 9 h 30"/>
                <a:gd name="T18" fmla="*/ 200 w 294"/>
                <a:gd name="T19" fmla="*/ 9 h 30"/>
                <a:gd name="T20" fmla="*/ 190 w 294"/>
                <a:gd name="T21" fmla="*/ 11 h 30"/>
                <a:gd name="T22" fmla="*/ 179 w 294"/>
                <a:gd name="T23" fmla="*/ 11 h 30"/>
                <a:gd name="T24" fmla="*/ 171 w 294"/>
                <a:gd name="T25" fmla="*/ 12 h 30"/>
                <a:gd name="T26" fmla="*/ 151 w 294"/>
                <a:gd name="T27" fmla="*/ 14 h 30"/>
                <a:gd name="T28" fmla="*/ 134 w 294"/>
                <a:gd name="T29" fmla="*/ 18 h 30"/>
                <a:gd name="T30" fmla="*/ 124 w 294"/>
                <a:gd name="T31" fmla="*/ 18 h 30"/>
                <a:gd name="T32" fmla="*/ 113 w 294"/>
                <a:gd name="T33" fmla="*/ 18 h 30"/>
                <a:gd name="T34" fmla="*/ 104 w 294"/>
                <a:gd name="T35" fmla="*/ 18 h 30"/>
                <a:gd name="T36" fmla="*/ 96 w 294"/>
                <a:gd name="T37" fmla="*/ 19 h 30"/>
                <a:gd name="T38" fmla="*/ 78 w 294"/>
                <a:gd name="T39" fmla="*/ 21 h 30"/>
                <a:gd name="T40" fmla="*/ 63 w 294"/>
                <a:gd name="T41" fmla="*/ 23 h 30"/>
                <a:gd name="T42" fmla="*/ 45 w 294"/>
                <a:gd name="T43" fmla="*/ 25 h 30"/>
                <a:gd name="T44" fmla="*/ 30 w 294"/>
                <a:gd name="T45" fmla="*/ 26 h 30"/>
                <a:gd name="T46" fmla="*/ 14 w 294"/>
                <a:gd name="T47" fmla="*/ 28 h 30"/>
                <a:gd name="T48" fmla="*/ 0 w 294"/>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4" h="30">
                  <a:moveTo>
                    <a:pt x="294" y="0"/>
                  </a:moveTo>
                  <a:lnTo>
                    <a:pt x="282" y="0"/>
                  </a:lnTo>
                  <a:lnTo>
                    <a:pt x="271" y="2"/>
                  </a:lnTo>
                  <a:lnTo>
                    <a:pt x="261" y="2"/>
                  </a:lnTo>
                  <a:lnTo>
                    <a:pt x="251" y="4"/>
                  </a:lnTo>
                  <a:lnTo>
                    <a:pt x="240" y="4"/>
                  </a:lnTo>
                  <a:lnTo>
                    <a:pt x="230" y="5"/>
                  </a:lnTo>
                  <a:lnTo>
                    <a:pt x="219" y="7"/>
                  </a:lnTo>
                  <a:lnTo>
                    <a:pt x="211" y="9"/>
                  </a:lnTo>
                  <a:lnTo>
                    <a:pt x="200" y="9"/>
                  </a:lnTo>
                  <a:lnTo>
                    <a:pt x="190" y="11"/>
                  </a:lnTo>
                  <a:lnTo>
                    <a:pt x="179" y="11"/>
                  </a:lnTo>
                  <a:lnTo>
                    <a:pt x="171" y="12"/>
                  </a:lnTo>
                  <a:lnTo>
                    <a:pt x="151" y="14"/>
                  </a:lnTo>
                  <a:lnTo>
                    <a:pt x="134" y="18"/>
                  </a:lnTo>
                  <a:lnTo>
                    <a:pt x="124" y="18"/>
                  </a:lnTo>
                  <a:lnTo>
                    <a:pt x="113" y="18"/>
                  </a:lnTo>
                  <a:lnTo>
                    <a:pt x="104" y="18"/>
                  </a:lnTo>
                  <a:lnTo>
                    <a:pt x="96" y="19"/>
                  </a:lnTo>
                  <a:lnTo>
                    <a:pt x="78" y="21"/>
                  </a:lnTo>
                  <a:lnTo>
                    <a:pt x="63" y="23"/>
                  </a:lnTo>
                  <a:lnTo>
                    <a:pt x="45" y="25"/>
                  </a:lnTo>
                  <a:lnTo>
                    <a:pt x="30" y="26"/>
                  </a:lnTo>
                  <a:lnTo>
                    <a:pt x="14" y="28"/>
                  </a:lnTo>
                  <a:lnTo>
                    <a:pt x="0" y="3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6" name="Freeform 238"/>
            <p:cNvSpPr>
              <a:spLocks/>
            </p:cNvSpPr>
            <p:nvPr/>
          </p:nvSpPr>
          <p:spPr bwMode="auto">
            <a:xfrm>
              <a:off x="2538" y="1125"/>
              <a:ext cx="217" cy="76"/>
            </a:xfrm>
            <a:custGeom>
              <a:avLst/>
              <a:gdLst>
                <a:gd name="T0" fmla="*/ 435 w 435"/>
                <a:gd name="T1" fmla="*/ 0 h 151"/>
                <a:gd name="T2" fmla="*/ 419 w 435"/>
                <a:gd name="T3" fmla="*/ 0 h 151"/>
                <a:gd name="T4" fmla="*/ 404 w 435"/>
                <a:gd name="T5" fmla="*/ 0 h 151"/>
                <a:gd name="T6" fmla="*/ 388 w 435"/>
                <a:gd name="T7" fmla="*/ 1 h 151"/>
                <a:gd name="T8" fmla="*/ 373 w 435"/>
                <a:gd name="T9" fmla="*/ 3 h 151"/>
                <a:gd name="T10" fmla="*/ 357 w 435"/>
                <a:gd name="T11" fmla="*/ 5 h 151"/>
                <a:gd name="T12" fmla="*/ 343 w 435"/>
                <a:gd name="T13" fmla="*/ 8 h 151"/>
                <a:gd name="T14" fmla="*/ 329 w 435"/>
                <a:gd name="T15" fmla="*/ 10 h 151"/>
                <a:gd name="T16" fmla="*/ 315 w 435"/>
                <a:gd name="T17" fmla="*/ 14 h 151"/>
                <a:gd name="T18" fmla="*/ 299 w 435"/>
                <a:gd name="T19" fmla="*/ 15 h 151"/>
                <a:gd name="T20" fmla="*/ 284 w 435"/>
                <a:gd name="T21" fmla="*/ 19 h 151"/>
                <a:gd name="T22" fmla="*/ 270 w 435"/>
                <a:gd name="T23" fmla="*/ 22 h 151"/>
                <a:gd name="T24" fmla="*/ 256 w 435"/>
                <a:gd name="T25" fmla="*/ 28 h 151"/>
                <a:gd name="T26" fmla="*/ 242 w 435"/>
                <a:gd name="T27" fmla="*/ 31 h 151"/>
                <a:gd name="T28" fmla="*/ 228 w 435"/>
                <a:gd name="T29" fmla="*/ 36 h 151"/>
                <a:gd name="T30" fmla="*/ 214 w 435"/>
                <a:gd name="T31" fmla="*/ 41 h 151"/>
                <a:gd name="T32" fmla="*/ 202 w 435"/>
                <a:gd name="T33" fmla="*/ 47 h 151"/>
                <a:gd name="T34" fmla="*/ 186 w 435"/>
                <a:gd name="T35" fmla="*/ 52 h 151"/>
                <a:gd name="T36" fmla="*/ 174 w 435"/>
                <a:gd name="T37" fmla="*/ 57 h 151"/>
                <a:gd name="T38" fmla="*/ 160 w 435"/>
                <a:gd name="T39" fmla="*/ 62 h 151"/>
                <a:gd name="T40" fmla="*/ 148 w 435"/>
                <a:gd name="T41" fmla="*/ 68 h 151"/>
                <a:gd name="T42" fmla="*/ 134 w 435"/>
                <a:gd name="T43" fmla="*/ 73 h 151"/>
                <a:gd name="T44" fmla="*/ 122 w 435"/>
                <a:gd name="T45" fmla="*/ 80 h 151"/>
                <a:gd name="T46" fmla="*/ 108 w 435"/>
                <a:gd name="T47" fmla="*/ 87 h 151"/>
                <a:gd name="T48" fmla="*/ 98 w 435"/>
                <a:gd name="T49" fmla="*/ 94 h 151"/>
                <a:gd name="T50" fmla="*/ 84 w 435"/>
                <a:gd name="T51" fmla="*/ 99 h 151"/>
                <a:gd name="T52" fmla="*/ 72 w 435"/>
                <a:gd name="T53" fmla="*/ 106 h 151"/>
                <a:gd name="T54" fmla="*/ 58 w 435"/>
                <a:gd name="T55" fmla="*/ 113 h 151"/>
                <a:gd name="T56" fmla="*/ 47 w 435"/>
                <a:gd name="T57" fmla="*/ 120 h 151"/>
                <a:gd name="T58" fmla="*/ 35 w 435"/>
                <a:gd name="T59" fmla="*/ 127 h 151"/>
                <a:gd name="T60" fmla="*/ 23 w 435"/>
                <a:gd name="T61" fmla="*/ 135 h 151"/>
                <a:gd name="T62" fmla="*/ 11 w 435"/>
                <a:gd name="T63" fmla="*/ 142 h 151"/>
                <a:gd name="T64" fmla="*/ 0 w 435"/>
                <a:gd name="T6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5" h="151">
                  <a:moveTo>
                    <a:pt x="435" y="0"/>
                  </a:moveTo>
                  <a:lnTo>
                    <a:pt x="419" y="0"/>
                  </a:lnTo>
                  <a:lnTo>
                    <a:pt x="404" y="0"/>
                  </a:lnTo>
                  <a:lnTo>
                    <a:pt x="388" y="1"/>
                  </a:lnTo>
                  <a:lnTo>
                    <a:pt x="373" y="3"/>
                  </a:lnTo>
                  <a:lnTo>
                    <a:pt x="357" y="5"/>
                  </a:lnTo>
                  <a:lnTo>
                    <a:pt x="343" y="8"/>
                  </a:lnTo>
                  <a:lnTo>
                    <a:pt x="329" y="10"/>
                  </a:lnTo>
                  <a:lnTo>
                    <a:pt x="315" y="14"/>
                  </a:lnTo>
                  <a:lnTo>
                    <a:pt x="299" y="15"/>
                  </a:lnTo>
                  <a:lnTo>
                    <a:pt x="284" y="19"/>
                  </a:lnTo>
                  <a:lnTo>
                    <a:pt x="270" y="22"/>
                  </a:lnTo>
                  <a:lnTo>
                    <a:pt x="256" y="28"/>
                  </a:lnTo>
                  <a:lnTo>
                    <a:pt x="242" y="31"/>
                  </a:lnTo>
                  <a:lnTo>
                    <a:pt x="228" y="36"/>
                  </a:lnTo>
                  <a:lnTo>
                    <a:pt x="214" y="41"/>
                  </a:lnTo>
                  <a:lnTo>
                    <a:pt x="202" y="47"/>
                  </a:lnTo>
                  <a:lnTo>
                    <a:pt x="186" y="52"/>
                  </a:lnTo>
                  <a:lnTo>
                    <a:pt x="174" y="57"/>
                  </a:lnTo>
                  <a:lnTo>
                    <a:pt x="160" y="62"/>
                  </a:lnTo>
                  <a:lnTo>
                    <a:pt x="148" y="68"/>
                  </a:lnTo>
                  <a:lnTo>
                    <a:pt x="134" y="73"/>
                  </a:lnTo>
                  <a:lnTo>
                    <a:pt x="122" y="80"/>
                  </a:lnTo>
                  <a:lnTo>
                    <a:pt x="108" y="87"/>
                  </a:lnTo>
                  <a:lnTo>
                    <a:pt x="98" y="94"/>
                  </a:lnTo>
                  <a:lnTo>
                    <a:pt x="84" y="99"/>
                  </a:lnTo>
                  <a:lnTo>
                    <a:pt x="72" y="106"/>
                  </a:lnTo>
                  <a:lnTo>
                    <a:pt x="58" y="113"/>
                  </a:lnTo>
                  <a:lnTo>
                    <a:pt x="47" y="120"/>
                  </a:lnTo>
                  <a:lnTo>
                    <a:pt x="35" y="127"/>
                  </a:lnTo>
                  <a:lnTo>
                    <a:pt x="23" y="135"/>
                  </a:lnTo>
                  <a:lnTo>
                    <a:pt x="11" y="142"/>
                  </a:lnTo>
                  <a:lnTo>
                    <a:pt x="0" y="15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7" name="Freeform 239"/>
            <p:cNvSpPr>
              <a:spLocks/>
            </p:cNvSpPr>
            <p:nvPr/>
          </p:nvSpPr>
          <p:spPr bwMode="auto">
            <a:xfrm>
              <a:off x="2454" y="1201"/>
              <a:ext cx="84" cy="8"/>
            </a:xfrm>
            <a:custGeom>
              <a:avLst/>
              <a:gdLst>
                <a:gd name="T0" fmla="*/ 167 w 167"/>
                <a:gd name="T1" fmla="*/ 0 h 16"/>
                <a:gd name="T2" fmla="*/ 150 w 167"/>
                <a:gd name="T3" fmla="*/ 0 h 16"/>
                <a:gd name="T4" fmla="*/ 134 w 167"/>
                <a:gd name="T5" fmla="*/ 0 h 16"/>
                <a:gd name="T6" fmla="*/ 119 w 167"/>
                <a:gd name="T7" fmla="*/ 0 h 16"/>
                <a:gd name="T8" fmla="*/ 105 w 167"/>
                <a:gd name="T9" fmla="*/ 2 h 16"/>
                <a:gd name="T10" fmla="*/ 89 w 167"/>
                <a:gd name="T11" fmla="*/ 2 h 16"/>
                <a:gd name="T12" fmla="*/ 77 w 167"/>
                <a:gd name="T13" fmla="*/ 3 h 16"/>
                <a:gd name="T14" fmla="*/ 63 w 167"/>
                <a:gd name="T15" fmla="*/ 5 h 16"/>
                <a:gd name="T16" fmla="*/ 53 w 167"/>
                <a:gd name="T17" fmla="*/ 7 h 16"/>
                <a:gd name="T18" fmla="*/ 40 w 167"/>
                <a:gd name="T19" fmla="*/ 7 h 16"/>
                <a:gd name="T20" fmla="*/ 32 w 167"/>
                <a:gd name="T21" fmla="*/ 9 h 16"/>
                <a:gd name="T22" fmla="*/ 21 w 167"/>
                <a:gd name="T23" fmla="*/ 9 h 16"/>
                <a:gd name="T24" fmla="*/ 16 w 167"/>
                <a:gd name="T25" fmla="*/ 10 h 16"/>
                <a:gd name="T26" fmla="*/ 6 w 167"/>
                <a:gd name="T27" fmla="*/ 12 h 16"/>
                <a:gd name="T28" fmla="*/ 0 w 167"/>
                <a:gd name="T2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7" h="16">
                  <a:moveTo>
                    <a:pt x="167" y="0"/>
                  </a:moveTo>
                  <a:lnTo>
                    <a:pt x="150" y="0"/>
                  </a:lnTo>
                  <a:lnTo>
                    <a:pt x="134" y="0"/>
                  </a:lnTo>
                  <a:lnTo>
                    <a:pt x="119" y="0"/>
                  </a:lnTo>
                  <a:lnTo>
                    <a:pt x="105" y="2"/>
                  </a:lnTo>
                  <a:lnTo>
                    <a:pt x="89" y="2"/>
                  </a:lnTo>
                  <a:lnTo>
                    <a:pt x="77" y="3"/>
                  </a:lnTo>
                  <a:lnTo>
                    <a:pt x="63" y="5"/>
                  </a:lnTo>
                  <a:lnTo>
                    <a:pt x="53" y="7"/>
                  </a:lnTo>
                  <a:lnTo>
                    <a:pt x="40" y="7"/>
                  </a:lnTo>
                  <a:lnTo>
                    <a:pt x="32" y="9"/>
                  </a:lnTo>
                  <a:lnTo>
                    <a:pt x="21" y="9"/>
                  </a:lnTo>
                  <a:lnTo>
                    <a:pt x="16" y="10"/>
                  </a:lnTo>
                  <a:lnTo>
                    <a:pt x="6" y="12"/>
                  </a:lnTo>
                  <a:lnTo>
                    <a:pt x="0"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8" name="Freeform 240"/>
            <p:cNvSpPr>
              <a:spLocks/>
            </p:cNvSpPr>
            <p:nvPr/>
          </p:nvSpPr>
          <p:spPr bwMode="auto">
            <a:xfrm>
              <a:off x="2446" y="1209"/>
              <a:ext cx="8" cy="11"/>
            </a:xfrm>
            <a:custGeom>
              <a:avLst/>
              <a:gdLst>
                <a:gd name="T0" fmla="*/ 15 w 15"/>
                <a:gd name="T1" fmla="*/ 0 h 22"/>
                <a:gd name="T2" fmla="*/ 2 w 15"/>
                <a:gd name="T3" fmla="*/ 7 h 22"/>
                <a:gd name="T4" fmla="*/ 0 w 15"/>
                <a:gd name="T5" fmla="*/ 22 h 22"/>
              </a:gdLst>
              <a:ahLst/>
              <a:cxnLst>
                <a:cxn ang="0">
                  <a:pos x="T0" y="T1"/>
                </a:cxn>
                <a:cxn ang="0">
                  <a:pos x="T2" y="T3"/>
                </a:cxn>
                <a:cxn ang="0">
                  <a:pos x="T4" y="T5"/>
                </a:cxn>
              </a:cxnLst>
              <a:rect l="0" t="0" r="r" b="b"/>
              <a:pathLst>
                <a:path w="15" h="22">
                  <a:moveTo>
                    <a:pt x="15" y="0"/>
                  </a:moveTo>
                  <a:lnTo>
                    <a:pt x="2" y="7"/>
                  </a:lnTo>
                  <a:lnTo>
                    <a:pt x="0" y="2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49" name="Freeform 241"/>
            <p:cNvSpPr>
              <a:spLocks/>
            </p:cNvSpPr>
            <p:nvPr/>
          </p:nvSpPr>
          <p:spPr bwMode="auto">
            <a:xfrm>
              <a:off x="2446" y="1220"/>
              <a:ext cx="12" cy="8"/>
            </a:xfrm>
            <a:custGeom>
              <a:avLst/>
              <a:gdLst>
                <a:gd name="T0" fmla="*/ 0 w 22"/>
                <a:gd name="T1" fmla="*/ 0 h 16"/>
                <a:gd name="T2" fmla="*/ 7 w 22"/>
                <a:gd name="T3" fmla="*/ 12 h 16"/>
                <a:gd name="T4" fmla="*/ 22 w 22"/>
                <a:gd name="T5" fmla="*/ 16 h 16"/>
              </a:gdLst>
              <a:ahLst/>
              <a:cxnLst>
                <a:cxn ang="0">
                  <a:pos x="T0" y="T1"/>
                </a:cxn>
                <a:cxn ang="0">
                  <a:pos x="T2" y="T3"/>
                </a:cxn>
                <a:cxn ang="0">
                  <a:pos x="T4" y="T5"/>
                </a:cxn>
              </a:cxnLst>
              <a:rect l="0" t="0" r="r" b="b"/>
              <a:pathLst>
                <a:path w="22" h="16">
                  <a:moveTo>
                    <a:pt x="0" y="0"/>
                  </a:moveTo>
                  <a:lnTo>
                    <a:pt x="7" y="12"/>
                  </a:lnTo>
                  <a:lnTo>
                    <a:pt x="22" y="1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0" name="Freeform 242"/>
            <p:cNvSpPr>
              <a:spLocks/>
            </p:cNvSpPr>
            <p:nvPr/>
          </p:nvSpPr>
          <p:spPr bwMode="auto">
            <a:xfrm>
              <a:off x="2458" y="1222"/>
              <a:ext cx="48" cy="6"/>
            </a:xfrm>
            <a:custGeom>
              <a:avLst/>
              <a:gdLst>
                <a:gd name="T0" fmla="*/ 0 w 98"/>
                <a:gd name="T1" fmla="*/ 12 h 12"/>
                <a:gd name="T2" fmla="*/ 0 w 98"/>
                <a:gd name="T3" fmla="*/ 10 h 12"/>
                <a:gd name="T4" fmla="*/ 7 w 98"/>
                <a:gd name="T5" fmla="*/ 10 h 12"/>
                <a:gd name="T6" fmla="*/ 16 w 98"/>
                <a:gd name="T7" fmla="*/ 8 h 12"/>
                <a:gd name="T8" fmla="*/ 28 w 98"/>
                <a:gd name="T9" fmla="*/ 7 h 12"/>
                <a:gd name="T10" fmla="*/ 42 w 98"/>
                <a:gd name="T11" fmla="*/ 3 h 12"/>
                <a:gd name="T12" fmla="*/ 58 w 98"/>
                <a:gd name="T13" fmla="*/ 3 h 12"/>
                <a:gd name="T14" fmla="*/ 66 w 98"/>
                <a:gd name="T15" fmla="*/ 1 h 12"/>
                <a:gd name="T16" fmla="*/ 77 w 98"/>
                <a:gd name="T17" fmla="*/ 0 h 12"/>
                <a:gd name="T18" fmla="*/ 87 w 98"/>
                <a:gd name="T19" fmla="*/ 0 h 12"/>
                <a:gd name="T20" fmla="*/ 98 w 9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2">
                  <a:moveTo>
                    <a:pt x="0" y="12"/>
                  </a:moveTo>
                  <a:lnTo>
                    <a:pt x="0" y="10"/>
                  </a:lnTo>
                  <a:lnTo>
                    <a:pt x="7" y="10"/>
                  </a:lnTo>
                  <a:lnTo>
                    <a:pt x="16" y="8"/>
                  </a:lnTo>
                  <a:lnTo>
                    <a:pt x="28" y="7"/>
                  </a:lnTo>
                  <a:lnTo>
                    <a:pt x="42" y="3"/>
                  </a:lnTo>
                  <a:lnTo>
                    <a:pt x="58" y="3"/>
                  </a:lnTo>
                  <a:lnTo>
                    <a:pt x="66" y="1"/>
                  </a:lnTo>
                  <a:lnTo>
                    <a:pt x="77" y="0"/>
                  </a:lnTo>
                  <a:lnTo>
                    <a:pt x="87" y="0"/>
                  </a:lnTo>
                  <a:lnTo>
                    <a:pt x="98"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1" name="Freeform 243"/>
            <p:cNvSpPr>
              <a:spLocks/>
            </p:cNvSpPr>
            <p:nvPr/>
          </p:nvSpPr>
          <p:spPr bwMode="auto">
            <a:xfrm>
              <a:off x="2306" y="1222"/>
              <a:ext cx="200" cy="215"/>
            </a:xfrm>
            <a:custGeom>
              <a:avLst/>
              <a:gdLst>
                <a:gd name="T0" fmla="*/ 400 w 400"/>
                <a:gd name="T1" fmla="*/ 0 h 431"/>
                <a:gd name="T2" fmla="*/ 389 w 400"/>
                <a:gd name="T3" fmla="*/ 5 h 431"/>
                <a:gd name="T4" fmla="*/ 379 w 400"/>
                <a:gd name="T5" fmla="*/ 14 h 431"/>
                <a:gd name="T6" fmla="*/ 368 w 400"/>
                <a:gd name="T7" fmla="*/ 21 h 431"/>
                <a:gd name="T8" fmla="*/ 358 w 400"/>
                <a:gd name="T9" fmla="*/ 29 h 431"/>
                <a:gd name="T10" fmla="*/ 348 w 400"/>
                <a:gd name="T11" fmla="*/ 36 h 431"/>
                <a:gd name="T12" fmla="*/ 337 w 400"/>
                <a:gd name="T13" fmla="*/ 45 h 431"/>
                <a:gd name="T14" fmla="*/ 327 w 400"/>
                <a:gd name="T15" fmla="*/ 52 h 431"/>
                <a:gd name="T16" fmla="*/ 318 w 400"/>
                <a:gd name="T17" fmla="*/ 62 h 431"/>
                <a:gd name="T18" fmla="*/ 308 w 400"/>
                <a:gd name="T19" fmla="*/ 69 h 431"/>
                <a:gd name="T20" fmla="*/ 299 w 400"/>
                <a:gd name="T21" fmla="*/ 78 h 431"/>
                <a:gd name="T22" fmla="*/ 290 w 400"/>
                <a:gd name="T23" fmla="*/ 85 h 431"/>
                <a:gd name="T24" fmla="*/ 282 w 400"/>
                <a:gd name="T25" fmla="*/ 94 h 431"/>
                <a:gd name="T26" fmla="*/ 271 w 400"/>
                <a:gd name="T27" fmla="*/ 101 h 431"/>
                <a:gd name="T28" fmla="*/ 262 w 400"/>
                <a:gd name="T29" fmla="*/ 111 h 431"/>
                <a:gd name="T30" fmla="*/ 254 w 400"/>
                <a:gd name="T31" fmla="*/ 118 h 431"/>
                <a:gd name="T32" fmla="*/ 247 w 400"/>
                <a:gd name="T33" fmla="*/ 128 h 431"/>
                <a:gd name="T34" fmla="*/ 236 w 400"/>
                <a:gd name="T35" fmla="*/ 135 h 431"/>
                <a:gd name="T36" fmla="*/ 229 w 400"/>
                <a:gd name="T37" fmla="*/ 144 h 431"/>
                <a:gd name="T38" fmla="*/ 219 w 400"/>
                <a:gd name="T39" fmla="*/ 151 h 431"/>
                <a:gd name="T40" fmla="*/ 212 w 400"/>
                <a:gd name="T41" fmla="*/ 160 h 431"/>
                <a:gd name="T42" fmla="*/ 203 w 400"/>
                <a:gd name="T43" fmla="*/ 167 h 431"/>
                <a:gd name="T44" fmla="*/ 196 w 400"/>
                <a:gd name="T45" fmla="*/ 175 h 431"/>
                <a:gd name="T46" fmla="*/ 188 w 400"/>
                <a:gd name="T47" fmla="*/ 184 h 431"/>
                <a:gd name="T48" fmla="*/ 182 w 400"/>
                <a:gd name="T49" fmla="*/ 193 h 431"/>
                <a:gd name="T50" fmla="*/ 174 w 400"/>
                <a:gd name="T51" fmla="*/ 200 h 431"/>
                <a:gd name="T52" fmla="*/ 167 w 400"/>
                <a:gd name="T53" fmla="*/ 208 h 431"/>
                <a:gd name="T54" fmla="*/ 160 w 400"/>
                <a:gd name="T55" fmla="*/ 215 h 431"/>
                <a:gd name="T56" fmla="*/ 153 w 400"/>
                <a:gd name="T57" fmla="*/ 224 h 431"/>
                <a:gd name="T58" fmla="*/ 146 w 400"/>
                <a:gd name="T59" fmla="*/ 231 h 431"/>
                <a:gd name="T60" fmla="*/ 139 w 400"/>
                <a:gd name="T61" fmla="*/ 240 h 431"/>
                <a:gd name="T62" fmla="*/ 134 w 400"/>
                <a:gd name="T63" fmla="*/ 248 h 431"/>
                <a:gd name="T64" fmla="*/ 128 w 400"/>
                <a:gd name="T65" fmla="*/ 257 h 431"/>
                <a:gd name="T66" fmla="*/ 115 w 400"/>
                <a:gd name="T67" fmla="*/ 271 h 431"/>
                <a:gd name="T68" fmla="*/ 102 w 400"/>
                <a:gd name="T69" fmla="*/ 285 h 431"/>
                <a:gd name="T70" fmla="*/ 90 w 400"/>
                <a:gd name="T71" fmla="*/ 299 h 431"/>
                <a:gd name="T72" fmla="*/ 80 w 400"/>
                <a:gd name="T73" fmla="*/ 313 h 431"/>
                <a:gd name="T74" fmla="*/ 69 w 400"/>
                <a:gd name="T75" fmla="*/ 325 h 431"/>
                <a:gd name="T76" fmla="*/ 59 w 400"/>
                <a:gd name="T77" fmla="*/ 339 h 431"/>
                <a:gd name="T78" fmla="*/ 50 w 400"/>
                <a:gd name="T79" fmla="*/ 351 h 431"/>
                <a:gd name="T80" fmla="*/ 43 w 400"/>
                <a:gd name="T81" fmla="*/ 363 h 431"/>
                <a:gd name="T82" fmla="*/ 35 w 400"/>
                <a:gd name="T83" fmla="*/ 374 h 431"/>
                <a:gd name="T84" fmla="*/ 28 w 400"/>
                <a:gd name="T85" fmla="*/ 384 h 431"/>
                <a:gd name="T86" fmla="*/ 21 w 400"/>
                <a:gd name="T87" fmla="*/ 393 h 431"/>
                <a:gd name="T88" fmla="*/ 15 w 400"/>
                <a:gd name="T89" fmla="*/ 403 h 431"/>
                <a:gd name="T90" fmla="*/ 5 w 400"/>
                <a:gd name="T91" fmla="*/ 417 h 431"/>
                <a:gd name="T92" fmla="*/ 0 w 400"/>
                <a:gd name="T9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0" h="431">
                  <a:moveTo>
                    <a:pt x="400" y="0"/>
                  </a:moveTo>
                  <a:lnTo>
                    <a:pt x="389" y="5"/>
                  </a:lnTo>
                  <a:lnTo>
                    <a:pt x="379" y="14"/>
                  </a:lnTo>
                  <a:lnTo>
                    <a:pt x="368" y="21"/>
                  </a:lnTo>
                  <a:lnTo>
                    <a:pt x="358" y="29"/>
                  </a:lnTo>
                  <a:lnTo>
                    <a:pt x="348" y="36"/>
                  </a:lnTo>
                  <a:lnTo>
                    <a:pt x="337" y="45"/>
                  </a:lnTo>
                  <a:lnTo>
                    <a:pt x="327" y="52"/>
                  </a:lnTo>
                  <a:lnTo>
                    <a:pt x="318" y="62"/>
                  </a:lnTo>
                  <a:lnTo>
                    <a:pt x="308" y="69"/>
                  </a:lnTo>
                  <a:lnTo>
                    <a:pt x="299" y="78"/>
                  </a:lnTo>
                  <a:lnTo>
                    <a:pt x="290" y="85"/>
                  </a:lnTo>
                  <a:lnTo>
                    <a:pt x="282" y="94"/>
                  </a:lnTo>
                  <a:lnTo>
                    <a:pt x="271" y="101"/>
                  </a:lnTo>
                  <a:lnTo>
                    <a:pt x="262" y="111"/>
                  </a:lnTo>
                  <a:lnTo>
                    <a:pt x="254" y="118"/>
                  </a:lnTo>
                  <a:lnTo>
                    <a:pt x="247" y="128"/>
                  </a:lnTo>
                  <a:lnTo>
                    <a:pt x="236" y="135"/>
                  </a:lnTo>
                  <a:lnTo>
                    <a:pt x="229" y="144"/>
                  </a:lnTo>
                  <a:lnTo>
                    <a:pt x="219" y="151"/>
                  </a:lnTo>
                  <a:lnTo>
                    <a:pt x="212" y="160"/>
                  </a:lnTo>
                  <a:lnTo>
                    <a:pt x="203" y="167"/>
                  </a:lnTo>
                  <a:lnTo>
                    <a:pt x="196" y="175"/>
                  </a:lnTo>
                  <a:lnTo>
                    <a:pt x="188" y="184"/>
                  </a:lnTo>
                  <a:lnTo>
                    <a:pt x="182" y="193"/>
                  </a:lnTo>
                  <a:lnTo>
                    <a:pt x="174" y="200"/>
                  </a:lnTo>
                  <a:lnTo>
                    <a:pt x="167" y="208"/>
                  </a:lnTo>
                  <a:lnTo>
                    <a:pt x="160" y="215"/>
                  </a:lnTo>
                  <a:lnTo>
                    <a:pt x="153" y="224"/>
                  </a:lnTo>
                  <a:lnTo>
                    <a:pt x="146" y="231"/>
                  </a:lnTo>
                  <a:lnTo>
                    <a:pt x="139" y="240"/>
                  </a:lnTo>
                  <a:lnTo>
                    <a:pt x="134" y="248"/>
                  </a:lnTo>
                  <a:lnTo>
                    <a:pt x="128" y="257"/>
                  </a:lnTo>
                  <a:lnTo>
                    <a:pt x="115" y="271"/>
                  </a:lnTo>
                  <a:lnTo>
                    <a:pt x="102" y="285"/>
                  </a:lnTo>
                  <a:lnTo>
                    <a:pt x="90" y="299"/>
                  </a:lnTo>
                  <a:lnTo>
                    <a:pt x="80" y="313"/>
                  </a:lnTo>
                  <a:lnTo>
                    <a:pt x="69" y="325"/>
                  </a:lnTo>
                  <a:lnTo>
                    <a:pt x="59" y="339"/>
                  </a:lnTo>
                  <a:lnTo>
                    <a:pt x="50" y="351"/>
                  </a:lnTo>
                  <a:lnTo>
                    <a:pt x="43" y="363"/>
                  </a:lnTo>
                  <a:lnTo>
                    <a:pt x="35" y="374"/>
                  </a:lnTo>
                  <a:lnTo>
                    <a:pt x="28" y="384"/>
                  </a:lnTo>
                  <a:lnTo>
                    <a:pt x="21" y="393"/>
                  </a:lnTo>
                  <a:lnTo>
                    <a:pt x="15" y="403"/>
                  </a:lnTo>
                  <a:lnTo>
                    <a:pt x="5" y="417"/>
                  </a:lnTo>
                  <a:lnTo>
                    <a:pt x="0" y="43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2" name="Freeform 244"/>
            <p:cNvSpPr>
              <a:spLocks/>
            </p:cNvSpPr>
            <p:nvPr/>
          </p:nvSpPr>
          <p:spPr bwMode="auto">
            <a:xfrm>
              <a:off x="2184" y="1365"/>
              <a:ext cx="122" cy="72"/>
            </a:xfrm>
            <a:custGeom>
              <a:avLst/>
              <a:gdLst>
                <a:gd name="T0" fmla="*/ 245 w 245"/>
                <a:gd name="T1" fmla="*/ 144 h 144"/>
                <a:gd name="T2" fmla="*/ 238 w 245"/>
                <a:gd name="T3" fmla="*/ 134 h 144"/>
                <a:gd name="T4" fmla="*/ 231 w 245"/>
                <a:gd name="T5" fmla="*/ 127 h 144"/>
                <a:gd name="T6" fmla="*/ 224 w 245"/>
                <a:gd name="T7" fmla="*/ 118 h 144"/>
                <a:gd name="T8" fmla="*/ 217 w 245"/>
                <a:gd name="T9" fmla="*/ 111 h 144"/>
                <a:gd name="T10" fmla="*/ 203 w 245"/>
                <a:gd name="T11" fmla="*/ 95 h 144"/>
                <a:gd name="T12" fmla="*/ 191 w 245"/>
                <a:gd name="T13" fmla="*/ 83 h 144"/>
                <a:gd name="T14" fmla="*/ 182 w 245"/>
                <a:gd name="T15" fmla="*/ 74 h 144"/>
                <a:gd name="T16" fmla="*/ 175 w 245"/>
                <a:gd name="T17" fmla="*/ 67 h 144"/>
                <a:gd name="T18" fmla="*/ 168 w 245"/>
                <a:gd name="T19" fmla="*/ 62 h 144"/>
                <a:gd name="T20" fmla="*/ 161 w 245"/>
                <a:gd name="T21" fmla="*/ 57 h 144"/>
                <a:gd name="T22" fmla="*/ 146 w 245"/>
                <a:gd name="T23" fmla="*/ 47 h 144"/>
                <a:gd name="T24" fmla="*/ 132 w 245"/>
                <a:gd name="T25" fmla="*/ 38 h 144"/>
                <a:gd name="T26" fmla="*/ 114 w 245"/>
                <a:gd name="T27" fmla="*/ 27 h 144"/>
                <a:gd name="T28" fmla="*/ 99 w 245"/>
                <a:gd name="T29" fmla="*/ 21 h 144"/>
                <a:gd name="T30" fmla="*/ 83 w 245"/>
                <a:gd name="T31" fmla="*/ 14 h 144"/>
                <a:gd name="T32" fmla="*/ 67 w 245"/>
                <a:gd name="T33" fmla="*/ 8 h 144"/>
                <a:gd name="T34" fmla="*/ 50 w 245"/>
                <a:gd name="T35" fmla="*/ 3 h 144"/>
                <a:gd name="T36" fmla="*/ 33 w 245"/>
                <a:gd name="T37" fmla="*/ 1 h 144"/>
                <a:gd name="T38" fmla="*/ 15 w 245"/>
                <a:gd name="T39" fmla="*/ 0 h 144"/>
                <a:gd name="T40" fmla="*/ 0 w 245"/>
                <a:gd name="T41"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5" h="144">
                  <a:moveTo>
                    <a:pt x="245" y="144"/>
                  </a:moveTo>
                  <a:lnTo>
                    <a:pt x="238" y="134"/>
                  </a:lnTo>
                  <a:lnTo>
                    <a:pt x="231" y="127"/>
                  </a:lnTo>
                  <a:lnTo>
                    <a:pt x="224" y="118"/>
                  </a:lnTo>
                  <a:lnTo>
                    <a:pt x="217" y="111"/>
                  </a:lnTo>
                  <a:lnTo>
                    <a:pt x="203" y="95"/>
                  </a:lnTo>
                  <a:lnTo>
                    <a:pt x="191" y="83"/>
                  </a:lnTo>
                  <a:lnTo>
                    <a:pt x="182" y="74"/>
                  </a:lnTo>
                  <a:lnTo>
                    <a:pt x="175" y="67"/>
                  </a:lnTo>
                  <a:lnTo>
                    <a:pt x="168" y="62"/>
                  </a:lnTo>
                  <a:lnTo>
                    <a:pt x="161" y="57"/>
                  </a:lnTo>
                  <a:lnTo>
                    <a:pt x="146" y="47"/>
                  </a:lnTo>
                  <a:lnTo>
                    <a:pt x="132" y="38"/>
                  </a:lnTo>
                  <a:lnTo>
                    <a:pt x="114" y="27"/>
                  </a:lnTo>
                  <a:lnTo>
                    <a:pt x="99" y="21"/>
                  </a:lnTo>
                  <a:lnTo>
                    <a:pt x="83" y="14"/>
                  </a:lnTo>
                  <a:lnTo>
                    <a:pt x="67" y="8"/>
                  </a:lnTo>
                  <a:lnTo>
                    <a:pt x="50" y="3"/>
                  </a:lnTo>
                  <a:lnTo>
                    <a:pt x="33" y="1"/>
                  </a:lnTo>
                  <a:lnTo>
                    <a:pt x="15"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3" name="Freeform 245"/>
            <p:cNvSpPr>
              <a:spLocks/>
            </p:cNvSpPr>
            <p:nvPr/>
          </p:nvSpPr>
          <p:spPr bwMode="auto">
            <a:xfrm>
              <a:off x="2089" y="1366"/>
              <a:ext cx="95" cy="46"/>
            </a:xfrm>
            <a:custGeom>
              <a:avLst/>
              <a:gdLst>
                <a:gd name="T0" fmla="*/ 190 w 190"/>
                <a:gd name="T1" fmla="*/ 0 h 93"/>
                <a:gd name="T2" fmla="*/ 176 w 190"/>
                <a:gd name="T3" fmla="*/ 0 h 93"/>
                <a:gd name="T4" fmla="*/ 164 w 190"/>
                <a:gd name="T5" fmla="*/ 0 h 93"/>
                <a:gd name="T6" fmla="*/ 150 w 190"/>
                <a:gd name="T7" fmla="*/ 2 h 93"/>
                <a:gd name="T8" fmla="*/ 137 w 190"/>
                <a:gd name="T9" fmla="*/ 6 h 93"/>
                <a:gd name="T10" fmla="*/ 124 w 190"/>
                <a:gd name="T11" fmla="*/ 9 h 93"/>
                <a:gd name="T12" fmla="*/ 113 w 190"/>
                <a:gd name="T13" fmla="*/ 13 h 93"/>
                <a:gd name="T14" fmla="*/ 99 w 190"/>
                <a:gd name="T15" fmla="*/ 18 h 93"/>
                <a:gd name="T16" fmla="*/ 89 w 190"/>
                <a:gd name="T17" fmla="*/ 25 h 93"/>
                <a:gd name="T18" fmla="*/ 77 w 190"/>
                <a:gd name="T19" fmla="*/ 30 h 93"/>
                <a:gd name="T20" fmla="*/ 64 w 190"/>
                <a:gd name="T21" fmla="*/ 37 h 93"/>
                <a:gd name="T22" fmla="*/ 52 w 190"/>
                <a:gd name="T23" fmla="*/ 44 h 93"/>
                <a:gd name="T24" fmla="*/ 42 w 190"/>
                <a:gd name="T25" fmla="*/ 53 h 93"/>
                <a:gd name="T26" fmla="*/ 31 w 190"/>
                <a:gd name="T27" fmla="*/ 61 h 93"/>
                <a:gd name="T28" fmla="*/ 21 w 190"/>
                <a:gd name="T29" fmla="*/ 70 h 93"/>
                <a:gd name="T30" fmla="*/ 10 w 190"/>
                <a:gd name="T31" fmla="*/ 80 h 93"/>
                <a:gd name="T32" fmla="*/ 0 w 190"/>
                <a:gd name="T33"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0" h="93">
                  <a:moveTo>
                    <a:pt x="190" y="0"/>
                  </a:moveTo>
                  <a:lnTo>
                    <a:pt x="176" y="0"/>
                  </a:lnTo>
                  <a:lnTo>
                    <a:pt x="164" y="0"/>
                  </a:lnTo>
                  <a:lnTo>
                    <a:pt x="150" y="2"/>
                  </a:lnTo>
                  <a:lnTo>
                    <a:pt x="137" y="6"/>
                  </a:lnTo>
                  <a:lnTo>
                    <a:pt x="124" y="9"/>
                  </a:lnTo>
                  <a:lnTo>
                    <a:pt x="113" y="13"/>
                  </a:lnTo>
                  <a:lnTo>
                    <a:pt x="99" y="18"/>
                  </a:lnTo>
                  <a:lnTo>
                    <a:pt x="89" y="25"/>
                  </a:lnTo>
                  <a:lnTo>
                    <a:pt x="77" y="30"/>
                  </a:lnTo>
                  <a:lnTo>
                    <a:pt x="64" y="37"/>
                  </a:lnTo>
                  <a:lnTo>
                    <a:pt x="52" y="44"/>
                  </a:lnTo>
                  <a:lnTo>
                    <a:pt x="42" y="53"/>
                  </a:lnTo>
                  <a:lnTo>
                    <a:pt x="31" y="61"/>
                  </a:lnTo>
                  <a:lnTo>
                    <a:pt x="21" y="70"/>
                  </a:lnTo>
                  <a:lnTo>
                    <a:pt x="10" y="80"/>
                  </a:lnTo>
                  <a:lnTo>
                    <a:pt x="0" y="9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4" name="Freeform 246"/>
            <p:cNvSpPr>
              <a:spLocks/>
            </p:cNvSpPr>
            <p:nvPr/>
          </p:nvSpPr>
          <p:spPr bwMode="auto">
            <a:xfrm>
              <a:off x="2009" y="1412"/>
              <a:ext cx="80" cy="253"/>
            </a:xfrm>
            <a:custGeom>
              <a:avLst/>
              <a:gdLst>
                <a:gd name="T0" fmla="*/ 160 w 160"/>
                <a:gd name="T1" fmla="*/ 0 h 506"/>
                <a:gd name="T2" fmla="*/ 150 w 160"/>
                <a:gd name="T3" fmla="*/ 10 h 506"/>
                <a:gd name="T4" fmla="*/ 139 w 160"/>
                <a:gd name="T5" fmla="*/ 20 h 506"/>
                <a:gd name="T6" fmla="*/ 130 w 160"/>
                <a:gd name="T7" fmla="*/ 31 h 506"/>
                <a:gd name="T8" fmla="*/ 122 w 160"/>
                <a:gd name="T9" fmla="*/ 43 h 506"/>
                <a:gd name="T10" fmla="*/ 111 w 160"/>
                <a:gd name="T11" fmla="*/ 53 h 506"/>
                <a:gd name="T12" fmla="*/ 104 w 160"/>
                <a:gd name="T13" fmla="*/ 67 h 506"/>
                <a:gd name="T14" fmla="*/ 96 w 160"/>
                <a:gd name="T15" fmla="*/ 80 h 506"/>
                <a:gd name="T16" fmla="*/ 89 w 160"/>
                <a:gd name="T17" fmla="*/ 95 h 506"/>
                <a:gd name="T18" fmla="*/ 80 w 160"/>
                <a:gd name="T19" fmla="*/ 107 h 506"/>
                <a:gd name="T20" fmla="*/ 73 w 160"/>
                <a:gd name="T21" fmla="*/ 121 h 506"/>
                <a:gd name="T22" fmla="*/ 66 w 160"/>
                <a:gd name="T23" fmla="*/ 137 h 506"/>
                <a:gd name="T24" fmla="*/ 61 w 160"/>
                <a:gd name="T25" fmla="*/ 153 h 506"/>
                <a:gd name="T26" fmla="*/ 54 w 160"/>
                <a:gd name="T27" fmla="*/ 166 h 506"/>
                <a:gd name="T28" fmla="*/ 49 w 160"/>
                <a:gd name="T29" fmla="*/ 182 h 506"/>
                <a:gd name="T30" fmla="*/ 44 w 160"/>
                <a:gd name="T31" fmla="*/ 198 h 506"/>
                <a:gd name="T32" fmla="*/ 38 w 160"/>
                <a:gd name="T33" fmla="*/ 215 h 506"/>
                <a:gd name="T34" fmla="*/ 33 w 160"/>
                <a:gd name="T35" fmla="*/ 231 h 506"/>
                <a:gd name="T36" fmla="*/ 28 w 160"/>
                <a:gd name="T37" fmla="*/ 246 h 506"/>
                <a:gd name="T38" fmla="*/ 23 w 160"/>
                <a:gd name="T39" fmla="*/ 264 h 506"/>
                <a:gd name="T40" fmla="*/ 19 w 160"/>
                <a:gd name="T41" fmla="*/ 281 h 506"/>
                <a:gd name="T42" fmla="*/ 14 w 160"/>
                <a:gd name="T43" fmla="*/ 297 h 506"/>
                <a:gd name="T44" fmla="*/ 12 w 160"/>
                <a:gd name="T45" fmla="*/ 316 h 506"/>
                <a:gd name="T46" fmla="*/ 9 w 160"/>
                <a:gd name="T47" fmla="*/ 333 h 506"/>
                <a:gd name="T48" fmla="*/ 9 w 160"/>
                <a:gd name="T49" fmla="*/ 353 h 506"/>
                <a:gd name="T50" fmla="*/ 5 w 160"/>
                <a:gd name="T51" fmla="*/ 370 h 506"/>
                <a:gd name="T52" fmla="*/ 4 w 160"/>
                <a:gd name="T53" fmla="*/ 389 h 506"/>
                <a:gd name="T54" fmla="*/ 2 w 160"/>
                <a:gd name="T55" fmla="*/ 398 h 506"/>
                <a:gd name="T56" fmla="*/ 2 w 160"/>
                <a:gd name="T57" fmla="*/ 406 h 506"/>
                <a:gd name="T58" fmla="*/ 2 w 160"/>
                <a:gd name="T59" fmla="*/ 417 h 506"/>
                <a:gd name="T60" fmla="*/ 2 w 160"/>
                <a:gd name="T61" fmla="*/ 427 h 506"/>
                <a:gd name="T62" fmla="*/ 0 w 160"/>
                <a:gd name="T63" fmla="*/ 436 h 506"/>
                <a:gd name="T64" fmla="*/ 0 w 160"/>
                <a:gd name="T65" fmla="*/ 446 h 506"/>
                <a:gd name="T66" fmla="*/ 0 w 160"/>
                <a:gd name="T67" fmla="*/ 455 h 506"/>
                <a:gd name="T68" fmla="*/ 0 w 160"/>
                <a:gd name="T69" fmla="*/ 466 h 506"/>
                <a:gd name="T70" fmla="*/ 0 w 160"/>
                <a:gd name="T71" fmla="*/ 474 h 506"/>
                <a:gd name="T72" fmla="*/ 0 w 160"/>
                <a:gd name="T73" fmla="*/ 485 h 506"/>
                <a:gd name="T74" fmla="*/ 0 w 160"/>
                <a:gd name="T75" fmla="*/ 495 h 506"/>
                <a:gd name="T76" fmla="*/ 2 w 160"/>
                <a:gd name="T77" fmla="*/ 50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506">
                  <a:moveTo>
                    <a:pt x="160" y="0"/>
                  </a:moveTo>
                  <a:lnTo>
                    <a:pt x="150" y="10"/>
                  </a:lnTo>
                  <a:lnTo>
                    <a:pt x="139" y="20"/>
                  </a:lnTo>
                  <a:lnTo>
                    <a:pt x="130" y="31"/>
                  </a:lnTo>
                  <a:lnTo>
                    <a:pt x="122" y="43"/>
                  </a:lnTo>
                  <a:lnTo>
                    <a:pt x="111" y="53"/>
                  </a:lnTo>
                  <a:lnTo>
                    <a:pt x="104" y="67"/>
                  </a:lnTo>
                  <a:lnTo>
                    <a:pt x="96" y="80"/>
                  </a:lnTo>
                  <a:lnTo>
                    <a:pt x="89" y="95"/>
                  </a:lnTo>
                  <a:lnTo>
                    <a:pt x="80" y="107"/>
                  </a:lnTo>
                  <a:lnTo>
                    <a:pt x="73" y="121"/>
                  </a:lnTo>
                  <a:lnTo>
                    <a:pt x="66" y="137"/>
                  </a:lnTo>
                  <a:lnTo>
                    <a:pt x="61" y="153"/>
                  </a:lnTo>
                  <a:lnTo>
                    <a:pt x="54" y="166"/>
                  </a:lnTo>
                  <a:lnTo>
                    <a:pt x="49" y="182"/>
                  </a:lnTo>
                  <a:lnTo>
                    <a:pt x="44" y="198"/>
                  </a:lnTo>
                  <a:lnTo>
                    <a:pt x="38" y="215"/>
                  </a:lnTo>
                  <a:lnTo>
                    <a:pt x="33" y="231"/>
                  </a:lnTo>
                  <a:lnTo>
                    <a:pt x="28" y="246"/>
                  </a:lnTo>
                  <a:lnTo>
                    <a:pt x="23" y="264"/>
                  </a:lnTo>
                  <a:lnTo>
                    <a:pt x="19" y="281"/>
                  </a:lnTo>
                  <a:lnTo>
                    <a:pt x="14" y="297"/>
                  </a:lnTo>
                  <a:lnTo>
                    <a:pt x="12" y="316"/>
                  </a:lnTo>
                  <a:lnTo>
                    <a:pt x="9" y="333"/>
                  </a:lnTo>
                  <a:lnTo>
                    <a:pt x="9" y="353"/>
                  </a:lnTo>
                  <a:lnTo>
                    <a:pt x="5" y="370"/>
                  </a:lnTo>
                  <a:lnTo>
                    <a:pt x="4" y="389"/>
                  </a:lnTo>
                  <a:lnTo>
                    <a:pt x="2" y="398"/>
                  </a:lnTo>
                  <a:lnTo>
                    <a:pt x="2" y="406"/>
                  </a:lnTo>
                  <a:lnTo>
                    <a:pt x="2" y="417"/>
                  </a:lnTo>
                  <a:lnTo>
                    <a:pt x="2" y="427"/>
                  </a:lnTo>
                  <a:lnTo>
                    <a:pt x="0" y="436"/>
                  </a:lnTo>
                  <a:lnTo>
                    <a:pt x="0" y="446"/>
                  </a:lnTo>
                  <a:lnTo>
                    <a:pt x="0" y="455"/>
                  </a:lnTo>
                  <a:lnTo>
                    <a:pt x="0" y="466"/>
                  </a:lnTo>
                  <a:lnTo>
                    <a:pt x="0" y="474"/>
                  </a:lnTo>
                  <a:lnTo>
                    <a:pt x="0" y="485"/>
                  </a:lnTo>
                  <a:lnTo>
                    <a:pt x="0" y="495"/>
                  </a:lnTo>
                  <a:lnTo>
                    <a:pt x="2" y="50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5" name="Freeform 247"/>
            <p:cNvSpPr>
              <a:spLocks/>
            </p:cNvSpPr>
            <p:nvPr/>
          </p:nvSpPr>
          <p:spPr bwMode="auto">
            <a:xfrm>
              <a:off x="2010" y="1665"/>
              <a:ext cx="35" cy="162"/>
            </a:xfrm>
            <a:custGeom>
              <a:avLst/>
              <a:gdLst>
                <a:gd name="T0" fmla="*/ 0 w 69"/>
                <a:gd name="T1" fmla="*/ 0 h 323"/>
                <a:gd name="T2" fmla="*/ 0 w 69"/>
                <a:gd name="T3" fmla="*/ 10 h 323"/>
                <a:gd name="T4" fmla="*/ 0 w 69"/>
                <a:gd name="T5" fmla="*/ 20 h 323"/>
                <a:gd name="T6" fmla="*/ 0 w 69"/>
                <a:gd name="T7" fmla="*/ 31 h 323"/>
                <a:gd name="T8" fmla="*/ 0 w 69"/>
                <a:gd name="T9" fmla="*/ 41 h 323"/>
                <a:gd name="T10" fmla="*/ 0 w 69"/>
                <a:gd name="T11" fmla="*/ 52 h 323"/>
                <a:gd name="T12" fmla="*/ 2 w 69"/>
                <a:gd name="T13" fmla="*/ 62 h 323"/>
                <a:gd name="T14" fmla="*/ 3 w 69"/>
                <a:gd name="T15" fmla="*/ 73 h 323"/>
                <a:gd name="T16" fmla="*/ 5 w 69"/>
                <a:gd name="T17" fmla="*/ 85 h 323"/>
                <a:gd name="T18" fmla="*/ 5 w 69"/>
                <a:gd name="T19" fmla="*/ 95 h 323"/>
                <a:gd name="T20" fmla="*/ 7 w 69"/>
                <a:gd name="T21" fmla="*/ 106 h 323"/>
                <a:gd name="T22" fmla="*/ 8 w 69"/>
                <a:gd name="T23" fmla="*/ 116 h 323"/>
                <a:gd name="T24" fmla="*/ 10 w 69"/>
                <a:gd name="T25" fmla="*/ 127 h 323"/>
                <a:gd name="T26" fmla="*/ 12 w 69"/>
                <a:gd name="T27" fmla="*/ 137 h 323"/>
                <a:gd name="T28" fmla="*/ 14 w 69"/>
                <a:gd name="T29" fmla="*/ 147 h 323"/>
                <a:gd name="T30" fmla="*/ 15 w 69"/>
                <a:gd name="T31" fmla="*/ 158 h 323"/>
                <a:gd name="T32" fmla="*/ 19 w 69"/>
                <a:gd name="T33" fmla="*/ 168 h 323"/>
                <a:gd name="T34" fmla="*/ 19 w 69"/>
                <a:gd name="T35" fmla="*/ 177 h 323"/>
                <a:gd name="T36" fmla="*/ 22 w 69"/>
                <a:gd name="T37" fmla="*/ 187 h 323"/>
                <a:gd name="T38" fmla="*/ 24 w 69"/>
                <a:gd name="T39" fmla="*/ 198 h 323"/>
                <a:gd name="T40" fmla="*/ 28 w 69"/>
                <a:gd name="T41" fmla="*/ 208 h 323"/>
                <a:gd name="T42" fmla="*/ 29 w 69"/>
                <a:gd name="T43" fmla="*/ 217 h 323"/>
                <a:gd name="T44" fmla="*/ 33 w 69"/>
                <a:gd name="T45" fmla="*/ 227 h 323"/>
                <a:gd name="T46" fmla="*/ 35 w 69"/>
                <a:gd name="T47" fmla="*/ 238 h 323"/>
                <a:gd name="T48" fmla="*/ 40 w 69"/>
                <a:gd name="T49" fmla="*/ 248 h 323"/>
                <a:gd name="T50" fmla="*/ 45 w 69"/>
                <a:gd name="T51" fmla="*/ 266 h 323"/>
                <a:gd name="T52" fmla="*/ 54 w 69"/>
                <a:gd name="T53" fmla="*/ 285 h 323"/>
                <a:gd name="T54" fmla="*/ 57 w 69"/>
                <a:gd name="T55" fmla="*/ 293 h 323"/>
                <a:gd name="T56" fmla="*/ 61 w 69"/>
                <a:gd name="T57" fmla="*/ 304 h 323"/>
                <a:gd name="T58" fmla="*/ 64 w 69"/>
                <a:gd name="T59" fmla="*/ 313 h 323"/>
                <a:gd name="T60" fmla="*/ 69 w 69"/>
                <a:gd name="T61"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9" h="323">
                  <a:moveTo>
                    <a:pt x="0" y="0"/>
                  </a:moveTo>
                  <a:lnTo>
                    <a:pt x="0" y="10"/>
                  </a:lnTo>
                  <a:lnTo>
                    <a:pt x="0" y="20"/>
                  </a:lnTo>
                  <a:lnTo>
                    <a:pt x="0" y="31"/>
                  </a:lnTo>
                  <a:lnTo>
                    <a:pt x="0" y="41"/>
                  </a:lnTo>
                  <a:lnTo>
                    <a:pt x="0" y="52"/>
                  </a:lnTo>
                  <a:lnTo>
                    <a:pt x="2" y="62"/>
                  </a:lnTo>
                  <a:lnTo>
                    <a:pt x="3" y="73"/>
                  </a:lnTo>
                  <a:lnTo>
                    <a:pt x="5" y="85"/>
                  </a:lnTo>
                  <a:lnTo>
                    <a:pt x="5" y="95"/>
                  </a:lnTo>
                  <a:lnTo>
                    <a:pt x="7" y="106"/>
                  </a:lnTo>
                  <a:lnTo>
                    <a:pt x="8" y="116"/>
                  </a:lnTo>
                  <a:lnTo>
                    <a:pt x="10" y="127"/>
                  </a:lnTo>
                  <a:lnTo>
                    <a:pt x="12" y="137"/>
                  </a:lnTo>
                  <a:lnTo>
                    <a:pt x="14" y="147"/>
                  </a:lnTo>
                  <a:lnTo>
                    <a:pt x="15" y="158"/>
                  </a:lnTo>
                  <a:lnTo>
                    <a:pt x="19" y="168"/>
                  </a:lnTo>
                  <a:lnTo>
                    <a:pt x="19" y="177"/>
                  </a:lnTo>
                  <a:lnTo>
                    <a:pt x="22" y="187"/>
                  </a:lnTo>
                  <a:lnTo>
                    <a:pt x="24" y="198"/>
                  </a:lnTo>
                  <a:lnTo>
                    <a:pt x="28" y="208"/>
                  </a:lnTo>
                  <a:lnTo>
                    <a:pt x="29" y="217"/>
                  </a:lnTo>
                  <a:lnTo>
                    <a:pt x="33" y="227"/>
                  </a:lnTo>
                  <a:lnTo>
                    <a:pt x="35" y="238"/>
                  </a:lnTo>
                  <a:lnTo>
                    <a:pt x="40" y="248"/>
                  </a:lnTo>
                  <a:lnTo>
                    <a:pt x="45" y="266"/>
                  </a:lnTo>
                  <a:lnTo>
                    <a:pt x="54" y="285"/>
                  </a:lnTo>
                  <a:lnTo>
                    <a:pt x="57" y="293"/>
                  </a:lnTo>
                  <a:lnTo>
                    <a:pt x="61" y="304"/>
                  </a:lnTo>
                  <a:lnTo>
                    <a:pt x="64" y="313"/>
                  </a:lnTo>
                  <a:lnTo>
                    <a:pt x="69" y="323"/>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6" name="Freeform 248"/>
            <p:cNvSpPr>
              <a:spLocks/>
            </p:cNvSpPr>
            <p:nvPr/>
          </p:nvSpPr>
          <p:spPr bwMode="auto">
            <a:xfrm>
              <a:off x="1759" y="1827"/>
              <a:ext cx="286" cy="93"/>
            </a:xfrm>
            <a:custGeom>
              <a:avLst/>
              <a:gdLst>
                <a:gd name="T0" fmla="*/ 570 w 570"/>
                <a:gd name="T1" fmla="*/ 0 h 186"/>
                <a:gd name="T2" fmla="*/ 555 w 570"/>
                <a:gd name="T3" fmla="*/ 0 h 186"/>
                <a:gd name="T4" fmla="*/ 543 w 570"/>
                <a:gd name="T5" fmla="*/ 3 h 186"/>
                <a:gd name="T6" fmla="*/ 529 w 570"/>
                <a:gd name="T7" fmla="*/ 5 h 186"/>
                <a:gd name="T8" fmla="*/ 516 w 570"/>
                <a:gd name="T9" fmla="*/ 9 h 186"/>
                <a:gd name="T10" fmla="*/ 503 w 570"/>
                <a:gd name="T11" fmla="*/ 9 h 186"/>
                <a:gd name="T12" fmla="*/ 490 w 570"/>
                <a:gd name="T13" fmla="*/ 12 h 186"/>
                <a:gd name="T14" fmla="*/ 476 w 570"/>
                <a:gd name="T15" fmla="*/ 14 h 186"/>
                <a:gd name="T16" fmla="*/ 464 w 570"/>
                <a:gd name="T17" fmla="*/ 17 h 186"/>
                <a:gd name="T18" fmla="*/ 450 w 570"/>
                <a:gd name="T19" fmla="*/ 19 h 186"/>
                <a:gd name="T20" fmla="*/ 438 w 570"/>
                <a:gd name="T21" fmla="*/ 23 h 186"/>
                <a:gd name="T22" fmla="*/ 424 w 570"/>
                <a:gd name="T23" fmla="*/ 24 h 186"/>
                <a:gd name="T24" fmla="*/ 412 w 570"/>
                <a:gd name="T25" fmla="*/ 28 h 186"/>
                <a:gd name="T26" fmla="*/ 400 w 570"/>
                <a:gd name="T27" fmla="*/ 30 h 186"/>
                <a:gd name="T28" fmla="*/ 388 w 570"/>
                <a:gd name="T29" fmla="*/ 33 h 186"/>
                <a:gd name="T30" fmla="*/ 376 w 570"/>
                <a:gd name="T31" fmla="*/ 35 h 186"/>
                <a:gd name="T32" fmla="*/ 365 w 570"/>
                <a:gd name="T33" fmla="*/ 40 h 186"/>
                <a:gd name="T34" fmla="*/ 351 w 570"/>
                <a:gd name="T35" fmla="*/ 42 h 186"/>
                <a:gd name="T36" fmla="*/ 339 w 570"/>
                <a:gd name="T37" fmla="*/ 45 h 186"/>
                <a:gd name="T38" fmla="*/ 327 w 570"/>
                <a:gd name="T39" fmla="*/ 47 h 186"/>
                <a:gd name="T40" fmla="*/ 316 w 570"/>
                <a:gd name="T41" fmla="*/ 50 h 186"/>
                <a:gd name="T42" fmla="*/ 304 w 570"/>
                <a:gd name="T43" fmla="*/ 52 h 186"/>
                <a:gd name="T44" fmla="*/ 292 w 570"/>
                <a:gd name="T45" fmla="*/ 56 h 186"/>
                <a:gd name="T46" fmla="*/ 282 w 570"/>
                <a:gd name="T47" fmla="*/ 57 h 186"/>
                <a:gd name="T48" fmla="*/ 271 w 570"/>
                <a:gd name="T49" fmla="*/ 61 h 186"/>
                <a:gd name="T50" fmla="*/ 259 w 570"/>
                <a:gd name="T51" fmla="*/ 63 h 186"/>
                <a:gd name="T52" fmla="*/ 249 w 570"/>
                <a:gd name="T53" fmla="*/ 66 h 186"/>
                <a:gd name="T54" fmla="*/ 238 w 570"/>
                <a:gd name="T55" fmla="*/ 68 h 186"/>
                <a:gd name="T56" fmla="*/ 228 w 570"/>
                <a:gd name="T57" fmla="*/ 73 h 186"/>
                <a:gd name="T58" fmla="*/ 217 w 570"/>
                <a:gd name="T59" fmla="*/ 75 h 186"/>
                <a:gd name="T60" fmla="*/ 207 w 570"/>
                <a:gd name="T61" fmla="*/ 78 h 186"/>
                <a:gd name="T62" fmla="*/ 196 w 570"/>
                <a:gd name="T63" fmla="*/ 80 h 186"/>
                <a:gd name="T64" fmla="*/ 188 w 570"/>
                <a:gd name="T65" fmla="*/ 85 h 186"/>
                <a:gd name="T66" fmla="*/ 177 w 570"/>
                <a:gd name="T67" fmla="*/ 87 h 186"/>
                <a:gd name="T68" fmla="*/ 167 w 570"/>
                <a:gd name="T69" fmla="*/ 90 h 186"/>
                <a:gd name="T70" fmla="*/ 158 w 570"/>
                <a:gd name="T71" fmla="*/ 92 h 186"/>
                <a:gd name="T72" fmla="*/ 149 w 570"/>
                <a:gd name="T73" fmla="*/ 96 h 186"/>
                <a:gd name="T74" fmla="*/ 130 w 570"/>
                <a:gd name="T75" fmla="*/ 101 h 186"/>
                <a:gd name="T76" fmla="*/ 115 w 570"/>
                <a:gd name="T77" fmla="*/ 108 h 186"/>
                <a:gd name="T78" fmla="*/ 99 w 570"/>
                <a:gd name="T79" fmla="*/ 113 h 186"/>
                <a:gd name="T80" fmla="*/ 83 w 570"/>
                <a:gd name="T81" fmla="*/ 120 h 186"/>
                <a:gd name="T82" fmla="*/ 70 w 570"/>
                <a:gd name="T83" fmla="*/ 127 h 186"/>
                <a:gd name="T84" fmla="*/ 59 w 570"/>
                <a:gd name="T85" fmla="*/ 134 h 186"/>
                <a:gd name="T86" fmla="*/ 45 w 570"/>
                <a:gd name="T87" fmla="*/ 139 h 186"/>
                <a:gd name="T88" fmla="*/ 35 w 570"/>
                <a:gd name="T89" fmla="*/ 146 h 186"/>
                <a:gd name="T90" fmla="*/ 24 w 570"/>
                <a:gd name="T91" fmla="*/ 153 h 186"/>
                <a:gd name="T92" fmla="*/ 19 w 570"/>
                <a:gd name="T93" fmla="*/ 160 h 186"/>
                <a:gd name="T94" fmla="*/ 5 w 570"/>
                <a:gd name="T95" fmla="*/ 172 h 186"/>
                <a:gd name="T96" fmla="*/ 0 w 570"/>
                <a:gd name="T9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0" h="186">
                  <a:moveTo>
                    <a:pt x="570" y="0"/>
                  </a:moveTo>
                  <a:lnTo>
                    <a:pt x="555" y="0"/>
                  </a:lnTo>
                  <a:lnTo>
                    <a:pt x="543" y="3"/>
                  </a:lnTo>
                  <a:lnTo>
                    <a:pt x="529" y="5"/>
                  </a:lnTo>
                  <a:lnTo>
                    <a:pt x="516" y="9"/>
                  </a:lnTo>
                  <a:lnTo>
                    <a:pt x="503" y="9"/>
                  </a:lnTo>
                  <a:lnTo>
                    <a:pt x="490" y="12"/>
                  </a:lnTo>
                  <a:lnTo>
                    <a:pt x="476" y="14"/>
                  </a:lnTo>
                  <a:lnTo>
                    <a:pt x="464" y="17"/>
                  </a:lnTo>
                  <a:lnTo>
                    <a:pt x="450" y="19"/>
                  </a:lnTo>
                  <a:lnTo>
                    <a:pt x="438" y="23"/>
                  </a:lnTo>
                  <a:lnTo>
                    <a:pt x="424" y="24"/>
                  </a:lnTo>
                  <a:lnTo>
                    <a:pt x="412" y="28"/>
                  </a:lnTo>
                  <a:lnTo>
                    <a:pt x="400" y="30"/>
                  </a:lnTo>
                  <a:lnTo>
                    <a:pt x="388" y="33"/>
                  </a:lnTo>
                  <a:lnTo>
                    <a:pt x="376" y="35"/>
                  </a:lnTo>
                  <a:lnTo>
                    <a:pt x="365" y="40"/>
                  </a:lnTo>
                  <a:lnTo>
                    <a:pt x="351" y="42"/>
                  </a:lnTo>
                  <a:lnTo>
                    <a:pt x="339" y="45"/>
                  </a:lnTo>
                  <a:lnTo>
                    <a:pt x="327" y="47"/>
                  </a:lnTo>
                  <a:lnTo>
                    <a:pt x="316" y="50"/>
                  </a:lnTo>
                  <a:lnTo>
                    <a:pt x="304" y="52"/>
                  </a:lnTo>
                  <a:lnTo>
                    <a:pt x="292" y="56"/>
                  </a:lnTo>
                  <a:lnTo>
                    <a:pt x="282" y="57"/>
                  </a:lnTo>
                  <a:lnTo>
                    <a:pt x="271" y="61"/>
                  </a:lnTo>
                  <a:lnTo>
                    <a:pt x="259" y="63"/>
                  </a:lnTo>
                  <a:lnTo>
                    <a:pt x="249" y="66"/>
                  </a:lnTo>
                  <a:lnTo>
                    <a:pt x="238" y="68"/>
                  </a:lnTo>
                  <a:lnTo>
                    <a:pt x="228" y="73"/>
                  </a:lnTo>
                  <a:lnTo>
                    <a:pt x="217" y="75"/>
                  </a:lnTo>
                  <a:lnTo>
                    <a:pt x="207" y="78"/>
                  </a:lnTo>
                  <a:lnTo>
                    <a:pt x="196" y="80"/>
                  </a:lnTo>
                  <a:lnTo>
                    <a:pt x="188" y="85"/>
                  </a:lnTo>
                  <a:lnTo>
                    <a:pt x="177" y="87"/>
                  </a:lnTo>
                  <a:lnTo>
                    <a:pt x="167" y="90"/>
                  </a:lnTo>
                  <a:lnTo>
                    <a:pt x="158" y="92"/>
                  </a:lnTo>
                  <a:lnTo>
                    <a:pt x="149" y="96"/>
                  </a:lnTo>
                  <a:lnTo>
                    <a:pt x="130" y="101"/>
                  </a:lnTo>
                  <a:lnTo>
                    <a:pt x="115" y="108"/>
                  </a:lnTo>
                  <a:lnTo>
                    <a:pt x="99" y="113"/>
                  </a:lnTo>
                  <a:lnTo>
                    <a:pt x="83" y="120"/>
                  </a:lnTo>
                  <a:lnTo>
                    <a:pt x="70" y="127"/>
                  </a:lnTo>
                  <a:lnTo>
                    <a:pt x="59" y="134"/>
                  </a:lnTo>
                  <a:lnTo>
                    <a:pt x="45" y="139"/>
                  </a:lnTo>
                  <a:lnTo>
                    <a:pt x="35" y="146"/>
                  </a:lnTo>
                  <a:lnTo>
                    <a:pt x="24" y="153"/>
                  </a:lnTo>
                  <a:lnTo>
                    <a:pt x="19" y="160"/>
                  </a:lnTo>
                  <a:lnTo>
                    <a:pt x="5" y="172"/>
                  </a:lnTo>
                  <a:lnTo>
                    <a:pt x="0" y="186"/>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7" name="Freeform 249"/>
            <p:cNvSpPr>
              <a:spLocks/>
            </p:cNvSpPr>
            <p:nvPr/>
          </p:nvSpPr>
          <p:spPr bwMode="auto">
            <a:xfrm>
              <a:off x="1757" y="1920"/>
              <a:ext cx="9" cy="26"/>
            </a:xfrm>
            <a:custGeom>
              <a:avLst/>
              <a:gdLst>
                <a:gd name="T0" fmla="*/ 5 w 17"/>
                <a:gd name="T1" fmla="*/ 0 h 52"/>
                <a:gd name="T2" fmla="*/ 0 w 17"/>
                <a:gd name="T3" fmla="*/ 9 h 52"/>
                <a:gd name="T4" fmla="*/ 1 w 17"/>
                <a:gd name="T5" fmla="*/ 21 h 52"/>
                <a:gd name="T6" fmla="*/ 1 w 17"/>
                <a:gd name="T7" fmla="*/ 28 h 52"/>
                <a:gd name="T8" fmla="*/ 5 w 17"/>
                <a:gd name="T9" fmla="*/ 37 h 52"/>
                <a:gd name="T10" fmla="*/ 10 w 17"/>
                <a:gd name="T11" fmla="*/ 44 h 52"/>
                <a:gd name="T12" fmla="*/ 17 w 17"/>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17" h="52">
                  <a:moveTo>
                    <a:pt x="5" y="0"/>
                  </a:moveTo>
                  <a:lnTo>
                    <a:pt x="0" y="9"/>
                  </a:lnTo>
                  <a:lnTo>
                    <a:pt x="1" y="21"/>
                  </a:lnTo>
                  <a:lnTo>
                    <a:pt x="1" y="28"/>
                  </a:lnTo>
                  <a:lnTo>
                    <a:pt x="5" y="37"/>
                  </a:lnTo>
                  <a:lnTo>
                    <a:pt x="10" y="44"/>
                  </a:lnTo>
                  <a:lnTo>
                    <a:pt x="17" y="5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8" name="Freeform 250"/>
            <p:cNvSpPr>
              <a:spLocks/>
            </p:cNvSpPr>
            <p:nvPr/>
          </p:nvSpPr>
          <p:spPr bwMode="auto">
            <a:xfrm>
              <a:off x="1766" y="1946"/>
              <a:ext cx="457" cy="84"/>
            </a:xfrm>
            <a:custGeom>
              <a:avLst/>
              <a:gdLst>
                <a:gd name="T0" fmla="*/ 0 w 915"/>
                <a:gd name="T1" fmla="*/ 0 h 167"/>
                <a:gd name="T2" fmla="*/ 9 w 915"/>
                <a:gd name="T3" fmla="*/ 9 h 167"/>
                <a:gd name="T4" fmla="*/ 21 w 915"/>
                <a:gd name="T5" fmla="*/ 18 h 167"/>
                <a:gd name="T6" fmla="*/ 28 w 915"/>
                <a:gd name="T7" fmla="*/ 21 h 167"/>
                <a:gd name="T8" fmla="*/ 37 w 915"/>
                <a:gd name="T9" fmla="*/ 26 h 167"/>
                <a:gd name="T10" fmla="*/ 44 w 915"/>
                <a:gd name="T11" fmla="*/ 32 h 167"/>
                <a:gd name="T12" fmla="*/ 54 w 915"/>
                <a:gd name="T13" fmla="*/ 37 h 167"/>
                <a:gd name="T14" fmla="*/ 63 w 915"/>
                <a:gd name="T15" fmla="*/ 40 h 167"/>
                <a:gd name="T16" fmla="*/ 71 w 915"/>
                <a:gd name="T17" fmla="*/ 44 h 167"/>
                <a:gd name="T18" fmla="*/ 82 w 915"/>
                <a:gd name="T19" fmla="*/ 47 h 167"/>
                <a:gd name="T20" fmla="*/ 94 w 915"/>
                <a:gd name="T21" fmla="*/ 52 h 167"/>
                <a:gd name="T22" fmla="*/ 104 w 915"/>
                <a:gd name="T23" fmla="*/ 56 h 167"/>
                <a:gd name="T24" fmla="*/ 117 w 915"/>
                <a:gd name="T25" fmla="*/ 59 h 167"/>
                <a:gd name="T26" fmla="*/ 129 w 915"/>
                <a:gd name="T27" fmla="*/ 63 h 167"/>
                <a:gd name="T28" fmla="*/ 143 w 915"/>
                <a:gd name="T29" fmla="*/ 68 h 167"/>
                <a:gd name="T30" fmla="*/ 153 w 915"/>
                <a:gd name="T31" fmla="*/ 70 h 167"/>
                <a:gd name="T32" fmla="*/ 167 w 915"/>
                <a:gd name="T33" fmla="*/ 73 h 167"/>
                <a:gd name="T34" fmla="*/ 179 w 915"/>
                <a:gd name="T35" fmla="*/ 77 h 167"/>
                <a:gd name="T36" fmla="*/ 195 w 915"/>
                <a:gd name="T37" fmla="*/ 80 h 167"/>
                <a:gd name="T38" fmla="*/ 207 w 915"/>
                <a:gd name="T39" fmla="*/ 82 h 167"/>
                <a:gd name="T40" fmla="*/ 221 w 915"/>
                <a:gd name="T41" fmla="*/ 87 h 167"/>
                <a:gd name="T42" fmla="*/ 237 w 915"/>
                <a:gd name="T43" fmla="*/ 89 h 167"/>
                <a:gd name="T44" fmla="*/ 252 w 915"/>
                <a:gd name="T45" fmla="*/ 94 h 167"/>
                <a:gd name="T46" fmla="*/ 266 w 915"/>
                <a:gd name="T47" fmla="*/ 96 h 167"/>
                <a:gd name="T48" fmla="*/ 282 w 915"/>
                <a:gd name="T49" fmla="*/ 99 h 167"/>
                <a:gd name="T50" fmla="*/ 297 w 915"/>
                <a:gd name="T51" fmla="*/ 101 h 167"/>
                <a:gd name="T52" fmla="*/ 313 w 915"/>
                <a:gd name="T53" fmla="*/ 105 h 167"/>
                <a:gd name="T54" fmla="*/ 329 w 915"/>
                <a:gd name="T55" fmla="*/ 106 h 167"/>
                <a:gd name="T56" fmla="*/ 346 w 915"/>
                <a:gd name="T57" fmla="*/ 110 h 167"/>
                <a:gd name="T58" fmla="*/ 364 w 915"/>
                <a:gd name="T59" fmla="*/ 113 h 167"/>
                <a:gd name="T60" fmla="*/ 381 w 915"/>
                <a:gd name="T61" fmla="*/ 117 h 167"/>
                <a:gd name="T62" fmla="*/ 397 w 915"/>
                <a:gd name="T63" fmla="*/ 117 h 167"/>
                <a:gd name="T64" fmla="*/ 412 w 915"/>
                <a:gd name="T65" fmla="*/ 120 h 167"/>
                <a:gd name="T66" fmla="*/ 430 w 915"/>
                <a:gd name="T67" fmla="*/ 120 h 167"/>
                <a:gd name="T68" fmla="*/ 447 w 915"/>
                <a:gd name="T69" fmla="*/ 124 h 167"/>
                <a:gd name="T70" fmla="*/ 463 w 915"/>
                <a:gd name="T71" fmla="*/ 125 h 167"/>
                <a:gd name="T72" fmla="*/ 482 w 915"/>
                <a:gd name="T73" fmla="*/ 127 h 167"/>
                <a:gd name="T74" fmla="*/ 497 w 915"/>
                <a:gd name="T75" fmla="*/ 129 h 167"/>
                <a:gd name="T76" fmla="*/ 517 w 915"/>
                <a:gd name="T77" fmla="*/ 132 h 167"/>
                <a:gd name="T78" fmla="*/ 532 w 915"/>
                <a:gd name="T79" fmla="*/ 132 h 167"/>
                <a:gd name="T80" fmla="*/ 551 w 915"/>
                <a:gd name="T81" fmla="*/ 136 h 167"/>
                <a:gd name="T82" fmla="*/ 567 w 915"/>
                <a:gd name="T83" fmla="*/ 136 h 167"/>
                <a:gd name="T84" fmla="*/ 586 w 915"/>
                <a:gd name="T85" fmla="*/ 139 h 167"/>
                <a:gd name="T86" fmla="*/ 604 w 915"/>
                <a:gd name="T87" fmla="*/ 141 h 167"/>
                <a:gd name="T88" fmla="*/ 621 w 915"/>
                <a:gd name="T89" fmla="*/ 143 h 167"/>
                <a:gd name="T90" fmla="*/ 638 w 915"/>
                <a:gd name="T91" fmla="*/ 145 h 167"/>
                <a:gd name="T92" fmla="*/ 657 w 915"/>
                <a:gd name="T93" fmla="*/ 148 h 167"/>
                <a:gd name="T94" fmla="*/ 673 w 915"/>
                <a:gd name="T95" fmla="*/ 148 h 167"/>
                <a:gd name="T96" fmla="*/ 691 w 915"/>
                <a:gd name="T97" fmla="*/ 150 h 167"/>
                <a:gd name="T98" fmla="*/ 706 w 915"/>
                <a:gd name="T99" fmla="*/ 152 h 167"/>
                <a:gd name="T100" fmla="*/ 724 w 915"/>
                <a:gd name="T101" fmla="*/ 153 h 167"/>
                <a:gd name="T102" fmla="*/ 739 w 915"/>
                <a:gd name="T103" fmla="*/ 153 h 167"/>
                <a:gd name="T104" fmla="*/ 757 w 915"/>
                <a:gd name="T105" fmla="*/ 155 h 167"/>
                <a:gd name="T106" fmla="*/ 774 w 915"/>
                <a:gd name="T107" fmla="*/ 157 h 167"/>
                <a:gd name="T108" fmla="*/ 791 w 915"/>
                <a:gd name="T109" fmla="*/ 158 h 167"/>
                <a:gd name="T110" fmla="*/ 807 w 915"/>
                <a:gd name="T111" fmla="*/ 158 h 167"/>
                <a:gd name="T112" fmla="*/ 823 w 915"/>
                <a:gd name="T113" fmla="*/ 160 h 167"/>
                <a:gd name="T114" fmla="*/ 838 w 915"/>
                <a:gd name="T115" fmla="*/ 160 h 167"/>
                <a:gd name="T116" fmla="*/ 854 w 915"/>
                <a:gd name="T117" fmla="*/ 162 h 167"/>
                <a:gd name="T118" fmla="*/ 868 w 915"/>
                <a:gd name="T119" fmla="*/ 162 h 167"/>
                <a:gd name="T120" fmla="*/ 884 w 915"/>
                <a:gd name="T121" fmla="*/ 164 h 167"/>
                <a:gd name="T122" fmla="*/ 899 w 915"/>
                <a:gd name="T123" fmla="*/ 165 h 167"/>
                <a:gd name="T124" fmla="*/ 915 w 915"/>
                <a:gd name="T12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5" h="167">
                  <a:moveTo>
                    <a:pt x="0" y="0"/>
                  </a:moveTo>
                  <a:lnTo>
                    <a:pt x="9" y="9"/>
                  </a:lnTo>
                  <a:lnTo>
                    <a:pt x="21" y="18"/>
                  </a:lnTo>
                  <a:lnTo>
                    <a:pt x="28" y="21"/>
                  </a:lnTo>
                  <a:lnTo>
                    <a:pt x="37" y="26"/>
                  </a:lnTo>
                  <a:lnTo>
                    <a:pt x="44" y="32"/>
                  </a:lnTo>
                  <a:lnTo>
                    <a:pt x="54" y="37"/>
                  </a:lnTo>
                  <a:lnTo>
                    <a:pt x="63" y="40"/>
                  </a:lnTo>
                  <a:lnTo>
                    <a:pt x="71" y="44"/>
                  </a:lnTo>
                  <a:lnTo>
                    <a:pt x="82" y="47"/>
                  </a:lnTo>
                  <a:lnTo>
                    <a:pt x="94" y="52"/>
                  </a:lnTo>
                  <a:lnTo>
                    <a:pt x="104" y="56"/>
                  </a:lnTo>
                  <a:lnTo>
                    <a:pt x="117" y="59"/>
                  </a:lnTo>
                  <a:lnTo>
                    <a:pt x="129" y="63"/>
                  </a:lnTo>
                  <a:lnTo>
                    <a:pt x="143" y="68"/>
                  </a:lnTo>
                  <a:lnTo>
                    <a:pt x="153" y="70"/>
                  </a:lnTo>
                  <a:lnTo>
                    <a:pt x="167" y="73"/>
                  </a:lnTo>
                  <a:lnTo>
                    <a:pt x="179" y="77"/>
                  </a:lnTo>
                  <a:lnTo>
                    <a:pt x="195" y="80"/>
                  </a:lnTo>
                  <a:lnTo>
                    <a:pt x="207" y="82"/>
                  </a:lnTo>
                  <a:lnTo>
                    <a:pt x="221" y="87"/>
                  </a:lnTo>
                  <a:lnTo>
                    <a:pt x="237" y="89"/>
                  </a:lnTo>
                  <a:lnTo>
                    <a:pt x="252" y="94"/>
                  </a:lnTo>
                  <a:lnTo>
                    <a:pt x="266" y="96"/>
                  </a:lnTo>
                  <a:lnTo>
                    <a:pt x="282" y="99"/>
                  </a:lnTo>
                  <a:lnTo>
                    <a:pt x="297" y="101"/>
                  </a:lnTo>
                  <a:lnTo>
                    <a:pt x="313" y="105"/>
                  </a:lnTo>
                  <a:lnTo>
                    <a:pt x="329" y="106"/>
                  </a:lnTo>
                  <a:lnTo>
                    <a:pt x="346" y="110"/>
                  </a:lnTo>
                  <a:lnTo>
                    <a:pt x="364" y="113"/>
                  </a:lnTo>
                  <a:lnTo>
                    <a:pt x="381" y="117"/>
                  </a:lnTo>
                  <a:lnTo>
                    <a:pt x="397" y="117"/>
                  </a:lnTo>
                  <a:lnTo>
                    <a:pt x="412" y="120"/>
                  </a:lnTo>
                  <a:lnTo>
                    <a:pt x="430" y="120"/>
                  </a:lnTo>
                  <a:lnTo>
                    <a:pt x="447" y="124"/>
                  </a:lnTo>
                  <a:lnTo>
                    <a:pt x="463" y="125"/>
                  </a:lnTo>
                  <a:lnTo>
                    <a:pt x="482" y="127"/>
                  </a:lnTo>
                  <a:lnTo>
                    <a:pt x="497" y="129"/>
                  </a:lnTo>
                  <a:lnTo>
                    <a:pt x="517" y="132"/>
                  </a:lnTo>
                  <a:lnTo>
                    <a:pt x="532" y="132"/>
                  </a:lnTo>
                  <a:lnTo>
                    <a:pt x="551" y="136"/>
                  </a:lnTo>
                  <a:lnTo>
                    <a:pt x="567" y="136"/>
                  </a:lnTo>
                  <a:lnTo>
                    <a:pt x="586" y="139"/>
                  </a:lnTo>
                  <a:lnTo>
                    <a:pt x="604" y="141"/>
                  </a:lnTo>
                  <a:lnTo>
                    <a:pt x="621" y="143"/>
                  </a:lnTo>
                  <a:lnTo>
                    <a:pt x="638" y="145"/>
                  </a:lnTo>
                  <a:lnTo>
                    <a:pt x="657" y="148"/>
                  </a:lnTo>
                  <a:lnTo>
                    <a:pt x="673" y="148"/>
                  </a:lnTo>
                  <a:lnTo>
                    <a:pt x="691" y="150"/>
                  </a:lnTo>
                  <a:lnTo>
                    <a:pt x="706" y="152"/>
                  </a:lnTo>
                  <a:lnTo>
                    <a:pt x="724" y="153"/>
                  </a:lnTo>
                  <a:lnTo>
                    <a:pt x="739" y="153"/>
                  </a:lnTo>
                  <a:lnTo>
                    <a:pt x="757" y="155"/>
                  </a:lnTo>
                  <a:lnTo>
                    <a:pt x="774" y="157"/>
                  </a:lnTo>
                  <a:lnTo>
                    <a:pt x="791" y="158"/>
                  </a:lnTo>
                  <a:lnTo>
                    <a:pt x="807" y="158"/>
                  </a:lnTo>
                  <a:lnTo>
                    <a:pt x="823" y="160"/>
                  </a:lnTo>
                  <a:lnTo>
                    <a:pt x="838" y="160"/>
                  </a:lnTo>
                  <a:lnTo>
                    <a:pt x="854" y="162"/>
                  </a:lnTo>
                  <a:lnTo>
                    <a:pt x="868" y="162"/>
                  </a:lnTo>
                  <a:lnTo>
                    <a:pt x="884" y="164"/>
                  </a:lnTo>
                  <a:lnTo>
                    <a:pt x="899" y="165"/>
                  </a:lnTo>
                  <a:lnTo>
                    <a:pt x="915" y="16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59" name="Freeform 251"/>
            <p:cNvSpPr>
              <a:spLocks/>
            </p:cNvSpPr>
            <p:nvPr/>
          </p:nvSpPr>
          <p:spPr bwMode="auto">
            <a:xfrm>
              <a:off x="2187" y="2030"/>
              <a:ext cx="36" cy="384"/>
            </a:xfrm>
            <a:custGeom>
              <a:avLst/>
              <a:gdLst>
                <a:gd name="T0" fmla="*/ 71 w 71"/>
                <a:gd name="T1" fmla="*/ 0 h 769"/>
                <a:gd name="T2" fmla="*/ 66 w 71"/>
                <a:gd name="T3" fmla="*/ 33 h 769"/>
                <a:gd name="T4" fmla="*/ 60 w 71"/>
                <a:gd name="T5" fmla="*/ 66 h 769"/>
                <a:gd name="T6" fmla="*/ 55 w 71"/>
                <a:gd name="T7" fmla="*/ 98 h 769"/>
                <a:gd name="T8" fmla="*/ 50 w 71"/>
                <a:gd name="T9" fmla="*/ 131 h 769"/>
                <a:gd name="T10" fmla="*/ 45 w 71"/>
                <a:gd name="T11" fmla="*/ 158 h 769"/>
                <a:gd name="T12" fmla="*/ 41 w 71"/>
                <a:gd name="T13" fmla="*/ 188 h 769"/>
                <a:gd name="T14" fmla="*/ 38 w 71"/>
                <a:gd name="T15" fmla="*/ 216 h 769"/>
                <a:gd name="T16" fmla="*/ 34 w 71"/>
                <a:gd name="T17" fmla="*/ 245 h 769"/>
                <a:gd name="T18" fmla="*/ 29 w 71"/>
                <a:gd name="T19" fmla="*/ 271 h 769"/>
                <a:gd name="T20" fmla="*/ 27 w 71"/>
                <a:gd name="T21" fmla="*/ 298 h 769"/>
                <a:gd name="T22" fmla="*/ 24 w 71"/>
                <a:gd name="T23" fmla="*/ 322 h 769"/>
                <a:gd name="T24" fmla="*/ 22 w 71"/>
                <a:gd name="T25" fmla="*/ 346 h 769"/>
                <a:gd name="T26" fmla="*/ 19 w 71"/>
                <a:gd name="T27" fmla="*/ 367 h 769"/>
                <a:gd name="T28" fmla="*/ 17 w 71"/>
                <a:gd name="T29" fmla="*/ 390 h 769"/>
                <a:gd name="T30" fmla="*/ 13 w 71"/>
                <a:gd name="T31" fmla="*/ 411 h 769"/>
                <a:gd name="T32" fmla="*/ 13 w 71"/>
                <a:gd name="T33" fmla="*/ 433 h 769"/>
                <a:gd name="T34" fmla="*/ 10 w 71"/>
                <a:gd name="T35" fmla="*/ 451 h 769"/>
                <a:gd name="T36" fmla="*/ 8 w 71"/>
                <a:gd name="T37" fmla="*/ 470 h 769"/>
                <a:gd name="T38" fmla="*/ 7 w 71"/>
                <a:gd name="T39" fmla="*/ 487 h 769"/>
                <a:gd name="T40" fmla="*/ 7 w 71"/>
                <a:gd name="T41" fmla="*/ 506 h 769"/>
                <a:gd name="T42" fmla="*/ 5 w 71"/>
                <a:gd name="T43" fmla="*/ 522 h 769"/>
                <a:gd name="T44" fmla="*/ 3 w 71"/>
                <a:gd name="T45" fmla="*/ 537 h 769"/>
                <a:gd name="T46" fmla="*/ 1 w 71"/>
                <a:gd name="T47" fmla="*/ 553 h 769"/>
                <a:gd name="T48" fmla="*/ 1 w 71"/>
                <a:gd name="T49" fmla="*/ 569 h 769"/>
                <a:gd name="T50" fmla="*/ 0 w 71"/>
                <a:gd name="T51" fmla="*/ 581 h 769"/>
                <a:gd name="T52" fmla="*/ 0 w 71"/>
                <a:gd name="T53" fmla="*/ 595 h 769"/>
                <a:gd name="T54" fmla="*/ 0 w 71"/>
                <a:gd name="T55" fmla="*/ 607 h 769"/>
                <a:gd name="T56" fmla="*/ 0 w 71"/>
                <a:gd name="T57" fmla="*/ 619 h 769"/>
                <a:gd name="T58" fmla="*/ 0 w 71"/>
                <a:gd name="T59" fmla="*/ 630 h 769"/>
                <a:gd name="T60" fmla="*/ 0 w 71"/>
                <a:gd name="T61" fmla="*/ 640 h 769"/>
                <a:gd name="T62" fmla="*/ 0 w 71"/>
                <a:gd name="T63" fmla="*/ 651 h 769"/>
                <a:gd name="T64" fmla="*/ 0 w 71"/>
                <a:gd name="T65" fmla="*/ 663 h 769"/>
                <a:gd name="T66" fmla="*/ 0 w 71"/>
                <a:gd name="T67" fmla="*/ 678 h 769"/>
                <a:gd name="T68" fmla="*/ 0 w 71"/>
                <a:gd name="T69" fmla="*/ 694 h 769"/>
                <a:gd name="T70" fmla="*/ 0 w 71"/>
                <a:gd name="T71" fmla="*/ 706 h 769"/>
                <a:gd name="T72" fmla="*/ 1 w 71"/>
                <a:gd name="T73" fmla="*/ 718 h 769"/>
                <a:gd name="T74" fmla="*/ 1 w 71"/>
                <a:gd name="T75" fmla="*/ 727 h 769"/>
                <a:gd name="T76" fmla="*/ 3 w 71"/>
                <a:gd name="T77" fmla="*/ 736 h 769"/>
                <a:gd name="T78" fmla="*/ 5 w 71"/>
                <a:gd name="T79" fmla="*/ 743 h 769"/>
                <a:gd name="T80" fmla="*/ 8 w 71"/>
                <a:gd name="T81" fmla="*/ 750 h 769"/>
                <a:gd name="T82" fmla="*/ 12 w 71"/>
                <a:gd name="T83" fmla="*/ 757 h 769"/>
                <a:gd name="T84" fmla="*/ 17 w 71"/>
                <a:gd name="T85" fmla="*/ 764 h 769"/>
                <a:gd name="T86" fmla="*/ 20 w 71"/>
                <a:gd name="T87" fmla="*/ 765 h 769"/>
                <a:gd name="T88" fmla="*/ 26 w 71"/>
                <a:gd name="T89"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 h="769">
                  <a:moveTo>
                    <a:pt x="71" y="0"/>
                  </a:moveTo>
                  <a:lnTo>
                    <a:pt x="66" y="33"/>
                  </a:lnTo>
                  <a:lnTo>
                    <a:pt x="60" y="66"/>
                  </a:lnTo>
                  <a:lnTo>
                    <a:pt x="55" y="98"/>
                  </a:lnTo>
                  <a:lnTo>
                    <a:pt x="50" y="131"/>
                  </a:lnTo>
                  <a:lnTo>
                    <a:pt x="45" y="158"/>
                  </a:lnTo>
                  <a:lnTo>
                    <a:pt x="41" y="188"/>
                  </a:lnTo>
                  <a:lnTo>
                    <a:pt x="38" y="216"/>
                  </a:lnTo>
                  <a:lnTo>
                    <a:pt x="34" y="245"/>
                  </a:lnTo>
                  <a:lnTo>
                    <a:pt x="29" y="271"/>
                  </a:lnTo>
                  <a:lnTo>
                    <a:pt x="27" y="298"/>
                  </a:lnTo>
                  <a:lnTo>
                    <a:pt x="24" y="322"/>
                  </a:lnTo>
                  <a:lnTo>
                    <a:pt x="22" y="346"/>
                  </a:lnTo>
                  <a:lnTo>
                    <a:pt x="19" y="367"/>
                  </a:lnTo>
                  <a:lnTo>
                    <a:pt x="17" y="390"/>
                  </a:lnTo>
                  <a:lnTo>
                    <a:pt x="13" y="411"/>
                  </a:lnTo>
                  <a:lnTo>
                    <a:pt x="13" y="433"/>
                  </a:lnTo>
                  <a:lnTo>
                    <a:pt x="10" y="451"/>
                  </a:lnTo>
                  <a:lnTo>
                    <a:pt x="8" y="470"/>
                  </a:lnTo>
                  <a:lnTo>
                    <a:pt x="7" y="487"/>
                  </a:lnTo>
                  <a:lnTo>
                    <a:pt x="7" y="506"/>
                  </a:lnTo>
                  <a:lnTo>
                    <a:pt x="5" y="522"/>
                  </a:lnTo>
                  <a:lnTo>
                    <a:pt x="3" y="537"/>
                  </a:lnTo>
                  <a:lnTo>
                    <a:pt x="1" y="553"/>
                  </a:lnTo>
                  <a:lnTo>
                    <a:pt x="1" y="569"/>
                  </a:lnTo>
                  <a:lnTo>
                    <a:pt x="0" y="581"/>
                  </a:lnTo>
                  <a:lnTo>
                    <a:pt x="0" y="595"/>
                  </a:lnTo>
                  <a:lnTo>
                    <a:pt x="0" y="607"/>
                  </a:lnTo>
                  <a:lnTo>
                    <a:pt x="0" y="619"/>
                  </a:lnTo>
                  <a:lnTo>
                    <a:pt x="0" y="630"/>
                  </a:lnTo>
                  <a:lnTo>
                    <a:pt x="0" y="640"/>
                  </a:lnTo>
                  <a:lnTo>
                    <a:pt x="0" y="651"/>
                  </a:lnTo>
                  <a:lnTo>
                    <a:pt x="0" y="663"/>
                  </a:lnTo>
                  <a:lnTo>
                    <a:pt x="0" y="678"/>
                  </a:lnTo>
                  <a:lnTo>
                    <a:pt x="0" y="694"/>
                  </a:lnTo>
                  <a:lnTo>
                    <a:pt x="0" y="706"/>
                  </a:lnTo>
                  <a:lnTo>
                    <a:pt x="1" y="718"/>
                  </a:lnTo>
                  <a:lnTo>
                    <a:pt x="1" y="727"/>
                  </a:lnTo>
                  <a:lnTo>
                    <a:pt x="3" y="736"/>
                  </a:lnTo>
                  <a:lnTo>
                    <a:pt x="5" y="743"/>
                  </a:lnTo>
                  <a:lnTo>
                    <a:pt x="8" y="750"/>
                  </a:lnTo>
                  <a:lnTo>
                    <a:pt x="12" y="757"/>
                  </a:lnTo>
                  <a:lnTo>
                    <a:pt x="17" y="764"/>
                  </a:lnTo>
                  <a:lnTo>
                    <a:pt x="20" y="765"/>
                  </a:lnTo>
                  <a:lnTo>
                    <a:pt x="26" y="76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0" name="Freeform 252"/>
            <p:cNvSpPr>
              <a:spLocks/>
            </p:cNvSpPr>
            <p:nvPr/>
          </p:nvSpPr>
          <p:spPr bwMode="auto">
            <a:xfrm>
              <a:off x="2200" y="2394"/>
              <a:ext cx="415" cy="20"/>
            </a:xfrm>
            <a:custGeom>
              <a:avLst/>
              <a:gdLst>
                <a:gd name="T0" fmla="*/ 0 w 829"/>
                <a:gd name="T1" fmla="*/ 40 h 40"/>
                <a:gd name="T2" fmla="*/ 1 w 829"/>
                <a:gd name="T3" fmla="*/ 40 h 40"/>
                <a:gd name="T4" fmla="*/ 8 w 829"/>
                <a:gd name="T5" fmla="*/ 40 h 40"/>
                <a:gd name="T6" fmla="*/ 15 w 829"/>
                <a:gd name="T7" fmla="*/ 40 h 40"/>
                <a:gd name="T8" fmla="*/ 27 w 829"/>
                <a:gd name="T9" fmla="*/ 40 h 40"/>
                <a:gd name="T10" fmla="*/ 38 w 829"/>
                <a:gd name="T11" fmla="*/ 40 h 40"/>
                <a:gd name="T12" fmla="*/ 52 w 829"/>
                <a:gd name="T13" fmla="*/ 40 h 40"/>
                <a:gd name="T14" fmla="*/ 59 w 829"/>
                <a:gd name="T15" fmla="*/ 40 h 40"/>
                <a:gd name="T16" fmla="*/ 67 w 829"/>
                <a:gd name="T17" fmla="*/ 40 h 40"/>
                <a:gd name="T18" fmla="*/ 78 w 829"/>
                <a:gd name="T19" fmla="*/ 40 h 40"/>
                <a:gd name="T20" fmla="*/ 88 w 829"/>
                <a:gd name="T21" fmla="*/ 40 h 40"/>
                <a:gd name="T22" fmla="*/ 97 w 829"/>
                <a:gd name="T23" fmla="*/ 38 h 40"/>
                <a:gd name="T24" fmla="*/ 107 w 829"/>
                <a:gd name="T25" fmla="*/ 38 h 40"/>
                <a:gd name="T26" fmla="*/ 118 w 829"/>
                <a:gd name="T27" fmla="*/ 38 h 40"/>
                <a:gd name="T28" fmla="*/ 130 w 829"/>
                <a:gd name="T29" fmla="*/ 38 h 40"/>
                <a:gd name="T30" fmla="*/ 140 w 829"/>
                <a:gd name="T31" fmla="*/ 36 h 40"/>
                <a:gd name="T32" fmla="*/ 151 w 829"/>
                <a:gd name="T33" fmla="*/ 36 h 40"/>
                <a:gd name="T34" fmla="*/ 163 w 829"/>
                <a:gd name="T35" fmla="*/ 36 h 40"/>
                <a:gd name="T36" fmla="*/ 177 w 829"/>
                <a:gd name="T37" fmla="*/ 36 h 40"/>
                <a:gd name="T38" fmla="*/ 187 w 829"/>
                <a:gd name="T39" fmla="*/ 35 h 40"/>
                <a:gd name="T40" fmla="*/ 201 w 829"/>
                <a:gd name="T41" fmla="*/ 35 h 40"/>
                <a:gd name="T42" fmla="*/ 214 w 829"/>
                <a:gd name="T43" fmla="*/ 35 h 40"/>
                <a:gd name="T44" fmla="*/ 229 w 829"/>
                <a:gd name="T45" fmla="*/ 35 h 40"/>
                <a:gd name="T46" fmla="*/ 243 w 829"/>
                <a:gd name="T47" fmla="*/ 33 h 40"/>
                <a:gd name="T48" fmla="*/ 257 w 829"/>
                <a:gd name="T49" fmla="*/ 33 h 40"/>
                <a:gd name="T50" fmla="*/ 273 w 829"/>
                <a:gd name="T51" fmla="*/ 33 h 40"/>
                <a:gd name="T52" fmla="*/ 288 w 829"/>
                <a:gd name="T53" fmla="*/ 33 h 40"/>
                <a:gd name="T54" fmla="*/ 302 w 829"/>
                <a:gd name="T55" fmla="*/ 31 h 40"/>
                <a:gd name="T56" fmla="*/ 318 w 829"/>
                <a:gd name="T57" fmla="*/ 29 h 40"/>
                <a:gd name="T58" fmla="*/ 334 w 829"/>
                <a:gd name="T59" fmla="*/ 29 h 40"/>
                <a:gd name="T60" fmla="*/ 349 w 829"/>
                <a:gd name="T61" fmla="*/ 29 h 40"/>
                <a:gd name="T62" fmla="*/ 365 w 829"/>
                <a:gd name="T63" fmla="*/ 28 h 40"/>
                <a:gd name="T64" fmla="*/ 380 w 829"/>
                <a:gd name="T65" fmla="*/ 26 h 40"/>
                <a:gd name="T66" fmla="*/ 396 w 829"/>
                <a:gd name="T67" fmla="*/ 26 h 40"/>
                <a:gd name="T68" fmla="*/ 414 w 829"/>
                <a:gd name="T69" fmla="*/ 26 h 40"/>
                <a:gd name="T70" fmla="*/ 429 w 829"/>
                <a:gd name="T71" fmla="*/ 24 h 40"/>
                <a:gd name="T72" fmla="*/ 445 w 829"/>
                <a:gd name="T73" fmla="*/ 22 h 40"/>
                <a:gd name="T74" fmla="*/ 462 w 829"/>
                <a:gd name="T75" fmla="*/ 22 h 40"/>
                <a:gd name="T76" fmla="*/ 480 w 829"/>
                <a:gd name="T77" fmla="*/ 22 h 40"/>
                <a:gd name="T78" fmla="*/ 497 w 829"/>
                <a:gd name="T79" fmla="*/ 21 h 40"/>
                <a:gd name="T80" fmla="*/ 514 w 829"/>
                <a:gd name="T81" fmla="*/ 19 h 40"/>
                <a:gd name="T82" fmla="*/ 532 w 829"/>
                <a:gd name="T83" fmla="*/ 19 h 40"/>
                <a:gd name="T84" fmla="*/ 551 w 829"/>
                <a:gd name="T85" fmla="*/ 19 h 40"/>
                <a:gd name="T86" fmla="*/ 567 w 829"/>
                <a:gd name="T87" fmla="*/ 17 h 40"/>
                <a:gd name="T88" fmla="*/ 584 w 829"/>
                <a:gd name="T89" fmla="*/ 15 h 40"/>
                <a:gd name="T90" fmla="*/ 601 w 829"/>
                <a:gd name="T91" fmla="*/ 14 h 40"/>
                <a:gd name="T92" fmla="*/ 619 w 829"/>
                <a:gd name="T93" fmla="*/ 14 h 40"/>
                <a:gd name="T94" fmla="*/ 636 w 829"/>
                <a:gd name="T95" fmla="*/ 12 h 40"/>
                <a:gd name="T96" fmla="*/ 654 w 829"/>
                <a:gd name="T97" fmla="*/ 10 h 40"/>
                <a:gd name="T98" fmla="*/ 671 w 829"/>
                <a:gd name="T99" fmla="*/ 8 h 40"/>
                <a:gd name="T100" fmla="*/ 690 w 829"/>
                <a:gd name="T101" fmla="*/ 8 h 40"/>
                <a:gd name="T102" fmla="*/ 706 w 829"/>
                <a:gd name="T103" fmla="*/ 7 h 40"/>
                <a:gd name="T104" fmla="*/ 725 w 829"/>
                <a:gd name="T105" fmla="*/ 5 h 40"/>
                <a:gd name="T106" fmla="*/ 740 w 829"/>
                <a:gd name="T107" fmla="*/ 3 h 40"/>
                <a:gd name="T108" fmla="*/ 760 w 829"/>
                <a:gd name="T109" fmla="*/ 3 h 40"/>
                <a:gd name="T110" fmla="*/ 775 w 829"/>
                <a:gd name="T111" fmla="*/ 1 h 40"/>
                <a:gd name="T112" fmla="*/ 794 w 829"/>
                <a:gd name="T113" fmla="*/ 1 h 40"/>
                <a:gd name="T114" fmla="*/ 810 w 829"/>
                <a:gd name="T115" fmla="*/ 0 h 40"/>
                <a:gd name="T116" fmla="*/ 829 w 829"/>
                <a:gd name="T1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40">
                  <a:moveTo>
                    <a:pt x="0" y="40"/>
                  </a:moveTo>
                  <a:lnTo>
                    <a:pt x="1" y="40"/>
                  </a:lnTo>
                  <a:lnTo>
                    <a:pt x="8" y="40"/>
                  </a:lnTo>
                  <a:lnTo>
                    <a:pt x="15" y="40"/>
                  </a:lnTo>
                  <a:lnTo>
                    <a:pt x="27" y="40"/>
                  </a:lnTo>
                  <a:lnTo>
                    <a:pt x="38" y="40"/>
                  </a:lnTo>
                  <a:lnTo>
                    <a:pt x="52" y="40"/>
                  </a:lnTo>
                  <a:lnTo>
                    <a:pt x="59" y="40"/>
                  </a:lnTo>
                  <a:lnTo>
                    <a:pt x="67" y="40"/>
                  </a:lnTo>
                  <a:lnTo>
                    <a:pt x="78" y="40"/>
                  </a:lnTo>
                  <a:lnTo>
                    <a:pt x="88" y="40"/>
                  </a:lnTo>
                  <a:lnTo>
                    <a:pt x="97" y="38"/>
                  </a:lnTo>
                  <a:lnTo>
                    <a:pt x="107" y="38"/>
                  </a:lnTo>
                  <a:lnTo>
                    <a:pt x="118" y="38"/>
                  </a:lnTo>
                  <a:lnTo>
                    <a:pt x="130" y="38"/>
                  </a:lnTo>
                  <a:lnTo>
                    <a:pt x="140" y="36"/>
                  </a:lnTo>
                  <a:lnTo>
                    <a:pt x="151" y="36"/>
                  </a:lnTo>
                  <a:lnTo>
                    <a:pt x="163" y="36"/>
                  </a:lnTo>
                  <a:lnTo>
                    <a:pt x="177" y="36"/>
                  </a:lnTo>
                  <a:lnTo>
                    <a:pt x="187" y="35"/>
                  </a:lnTo>
                  <a:lnTo>
                    <a:pt x="201" y="35"/>
                  </a:lnTo>
                  <a:lnTo>
                    <a:pt x="214" y="35"/>
                  </a:lnTo>
                  <a:lnTo>
                    <a:pt x="229" y="35"/>
                  </a:lnTo>
                  <a:lnTo>
                    <a:pt x="243" y="33"/>
                  </a:lnTo>
                  <a:lnTo>
                    <a:pt x="257" y="33"/>
                  </a:lnTo>
                  <a:lnTo>
                    <a:pt x="273" y="33"/>
                  </a:lnTo>
                  <a:lnTo>
                    <a:pt x="288" y="33"/>
                  </a:lnTo>
                  <a:lnTo>
                    <a:pt x="302" y="31"/>
                  </a:lnTo>
                  <a:lnTo>
                    <a:pt x="318" y="29"/>
                  </a:lnTo>
                  <a:lnTo>
                    <a:pt x="334" y="29"/>
                  </a:lnTo>
                  <a:lnTo>
                    <a:pt x="349" y="29"/>
                  </a:lnTo>
                  <a:lnTo>
                    <a:pt x="365" y="28"/>
                  </a:lnTo>
                  <a:lnTo>
                    <a:pt x="380" y="26"/>
                  </a:lnTo>
                  <a:lnTo>
                    <a:pt x="396" y="26"/>
                  </a:lnTo>
                  <a:lnTo>
                    <a:pt x="414" y="26"/>
                  </a:lnTo>
                  <a:lnTo>
                    <a:pt x="429" y="24"/>
                  </a:lnTo>
                  <a:lnTo>
                    <a:pt x="445" y="22"/>
                  </a:lnTo>
                  <a:lnTo>
                    <a:pt x="462" y="22"/>
                  </a:lnTo>
                  <a:lnTo>
                    <a:pt x="480" y="22"/>
                  </a:lnTo>
                  <a:lnTo>
                    <a:pt x="497" y="21"/>
                  </a:lnTo>
                  <a:lnTo>
                    <a:pt x="514" y="19"/>
                  </a:lnTo>
                  <a:lnTo>
                    <a:pt x="532" y="19"/>
                  </a:lnTo>
                  <a:lnTo>
                    <a:pt x="551" y="19"/>
                  </a:lnTo>
                  <a:lnTo>
                    <a:pt x="567" y="17"/>
                  </a:lnTo>
                  <a:lnTo>
                    <a:pt x="584" y="15"/>
                  </a:lnTo>
                  <a:lnTo>
                    <a:pt x="601" y="14"/>
                  </a:lnTo>
                  <a:lnTo>
                    <a:pt x="619" y="14"/>
                  </a:lnTo>
                  <a:lnTo>
                    <a:pt x="636" y="12"/>
                  </a:lnTo>
                  <a:lnTo>
                    <a:pt x="654" y="10"/>
                  </a:lnTo>
                  <a:lnTo>
                    <a:pt x="671" y="8"/>
                  </a:lnTo>
                  <a:lnTo>
                    <a:pt x="690" y="8"/>
                  </a:lnTo>
                  <a:lnTo>
                    <a:pt x="706" y="7"/>
                  </a:lnTo>
                  <a:lnTo>
                    <a:pt x="725" y="5"/>
                  </a:lnTo>
                  <a:lnTo>
                    <a:pt x="740" y="3"/>
                  </a:lnTo>
                  <a:lnTo>
                    <a:pt x="760" y="3"/>
                  </a:lnTo>
                  <a:lnTo>
                    <a:pt x="775" y="1"/>
                  </a:lnTo>
                  <a:lnTo>
                    <a:pt x="794" y="1"/>
                  </a:lnTo>
                  <a:lnTo>
                    <a:pt x="810" y="0"/>
                  </a:lnTo>
                  <a:lnTo>
                    <a:pt x="829"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1" name="Freeform 253"/>
            <p:cNvSpPr>
              <a:spLocks/>
            </p:cNvSpPr>
            <p:nvPr/>
          </p:nvSpPr>
          <p:spPr bwMode="auto">
            <a:xfrm>
              <a:off x="2612" y="2394"/>
              <a:ext cx="3" cy="6"/>
            </a:xfrm>
            <a:custGeom>
              <a:avLst/>
              <a:gdLst>
                <a:gd name="T0" fmla="*/ 7 w 7"/>
                <a:gd name="T1" fmla="*/ 0 h 12"/>
                <a:gd name="T2" fmla="*/ 2 w 7"/>
                <a:gd name="T3" fmla="*/ 5 h 12"/>
                <a:gd name="T4" fmla="*/ 0 w 7"/>
                <a:gd name="T5" fmla="*/ 12 h 12"/>
              </a:gdLst>
              <a:ahLst/>
              <a:cxnLst>
                <a:cxn ang="0">
                  <a:pos x="T0" y="T1"/>
                </a:cxn>
                <a:cxn ang="0">
                  <a:pos x="T2" y="T3"/>
                </a:cxn>
                <a:cxn ang="0">
                  <a:pos x="T4" y="T5"/>
                </a:cxn>
              </a:cxnLst>
              <a:rect l="0" t="0" r="r" b="b"/>
              <a:pathLst>
                <a:path w="7" h="12">
                  <a:moveTo>
                    <a:pt x="7" y="0"/>
                  </a:moveTo>
                  <a:lnTo>
                    <a:pt x="2" y="5"/>
                  </a:lnTo>
                  <a:lnTo>
                    <a:pt x="0" y="1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2" name="Freeform 254"/>
            <p:cNvSpPr>
              <a:spLocks/>
            </p:cNvSpPr>
            <p:nvPr/>
          </p:nvSpPr>
          <p:spPr bwMode="auto">
            <a:xfrm>
              <a:off x="2606" y="2400"/>
              <a:ext cx="70" cy="199"/>
            </a:xfrm>
            <a:custGeom>
              <a:avLst/>
              <a:gdLst>
                <a:gd name="T0" fmla="*/ 12 w 141"/>
                <a:gd name="T1" fmla="*/ 0 h 398"/>
                <a:gd name="T2" fmla="*/ 7 w 141"/>
                <a:gd name="T3" fmla="*/ 12 h 398"/>
                <a:gd name="T4" fmla="*/ 5 w 141"/>
                <a:gd name="T5" fmla="*/ 26 h 398"/>
                <a:gd name="T6" fmla="*/ 2 w 141"/>
                <a:gd name="T7" fmla="*/ 38 h 398"/>
                <a:gd name="T8" fmla="*/ 2 w 141"/>
                <a:gd name="T9" fmla="*/ 54 h 398"/>
                <a:gd name="T10" fmla="*/ 0 w 141"/>
                <a:gd name="T11" fmla="*/ 66 h 398"/>
                <a:gd name="T12" fmla="*/ 0 w 141"/>
                <a:gd name="T13" fmla="*/ 80 h 398"/>
                <a:gd name="T14" fmla="*/ 0 w 141"/>
                <a:gd name="T15" fmla="*/ 92 h 398"/>
                <a:gd name="T16" fmla="*/ 2 w 141"/>
                <a:gd name="T17" fmla="*/ 108 h 398"/>
                <a:gd name="T18" fmla="*/ 2 w 141"/>
                <a:gd name="T19" fmla="*/ 120 h 398"/>
                <a:gd name="T20" fmla="*/ 2 w 141"/>
                <a:gd name="T21" fmla="*/ 134 h 398"/>
                <a:gd name="T22" fmla="*/ 4 w 141"/>
                <a:gd name="T23" fmla="*/ 146 h 398"/>
                <a:gd name="T24" fmla="*/ 7 w 141"/>
                <a:gd name="T25" fmla="*/ 160 h 398"/>
                <a:gd name="T26" fmla="*/ 9 w 141"/>
                <a:gd name="T27" fmla="*/ 172 h 398"/>
                <a:gd name="T28" fmla="*/ 12 w 141"/>
                <a:gd name="T29" fmla="*/ 186 h 398"/>
                <a:gd name="T30" fmla="*/ 16 w 141"/>
                <a:gd name="T31" fmla="*/ 198 h 398"/>
                <a:gd name="T32" fmla="*/ 21 w 141"/>
                <a:gd name="T33" fmla="*/ 212 h 398"/>
                <a:gd name="T34" fmla="*/ 24 w 141"/>
                <a:gd name="T35" fmla="*/ 223 h 398"/>
                <a:gd name="T36" fmla="*/ 28 w 141"/>
                <a:gd name="T37" fmla="*/ 236 h 398"/>
                <a:gd name="T38" fmla="*/ 33 w 141"/>
                <a:gd name="T39" fmla="*/ 247 h 398"/>
                <a:gd name="T40" fmla="*/ 38 w 141"/>
                <a:gd name="T41" fmla="*/ 261 h 398"/>
                <a:gd name="T42" fmla="*/ 44 w 141"/>
                <a:gd name="T43" fmla="*/ 271 h 398"/>
                <a:gd name="T44" fmla="*/ 50 w 141"/>
                <a:gd name="T45" fmla="*/ 285 h 398"/>
                <a:gd name="T46" fmla="*/ 57 w 141"/>
                <a:gd name="T47" fmla="*/ 296 h 398"/>
                <a:gd name="T48" fmla="*/ 66 w 141"/>
                <a:gd name="T49" fmla="*/ 309 h 398"/>
                <a:gd name="T50" fmla="*/ 71 w 141"/>
                <a:gd name="T51" fmla="*/ 320 h 398"/>
                <a:gd name="T52" fmla="*/ 80 w 141"/>
                <a:gd name="T53" fmla="*/ 332 h 398"/>
                <a:gd name="T54" fmla="*/ 89 w 141"/>
                <a:gd name="T55" fmla="*/ 342 h 398"/>
                <a:gd name="T56" fmla="*/ 99 w 141"/>
                <a:gd name="T57" fmla="*/ 355 h 398"/>
                <a:gd name="T58" fmla="*/ 108 w 141"/>
                <a:gd name="T59" fmla="*/ 365 h 398"/>
                <a:gd name="T60" fmla="*/ 118 w 141"/>
                <a:gd name="T61" fmla="*/ 376 h 398"/>
                <a:gd name="T62" fmla="*/ 129 w 141"/>
                <a:gd name="T63" fmla="*/ 386 h 398"/>
                <a:gd name="T64" fmla="*/ 141 w 141"/>
                <a:gd name="T65"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398">
                  <a:moveTo>
                    <a:pt x="12" y="0"/>
                  </a:moveTo>
                  <a:lnTo>
                    <a:pt x="7" y="12"/>
                  </a:lnTo>
                  <a:lnTo>
                    <a:pt x="5" y="26"/>
                  </a:lnTo>
                  <a:lnTo>
                    <a:pt x="2" y="38"/>
                  </a:lnTo>
                  <a:lnTo>
                    <a:pt x="2" y="54"/>
                  </a:lnTo>
                  <a:lnTo>
                    <a:pt x="0" y="66"/>
                  </a:lnTo>
                  <a:lnTo>
                    <a:pt x="0" y="80"/>
                  </a:lnTo>
                  <a:lnTo>
                    <a:pt x="0" y="92"/>
                  </a:lnTo>
                  <a:lnTo>
                    <a:pt x="2" y="108"/>
                  </a:lnTo>
                  <a:lnTo>
                    <a:pt x="2" y="120"/>
                  </a:lnTo>
                  <a:lnTo>
                    <a:pt x="2" y="134"/>
                  </a:lnTo>
                  <a:lnTo>
                    <a:pt x="4" y="146"/>
                  </a:lnTo>
                  <a:lnTo>
                    <a:pt x="7" y="160"/>
                  </a:lnTo>
                  <a:lnTo>
                    <a:pt x="9" y="172"/>
                  </a:lnTo>
                  <a:lnTo>
                    <a:pt x="12" y="186"/>
                  </a:lnTo>
                  <a:lnTo>
                    <a:pt x="16" y="198"/>
                  </a:lnTo>
                  <a:lnTo>
                    <a:pt x="21" y="212"/>
                  </a:lnTo>
                  <a:lnTo>
                    <a:pt x="24" y="223"/>
                  </a:lnTo>
                  <a:lnTo>
                    <a:pt x="28" y="236"/>
                  </a:lnTo>
                  <a:lnTo>
                    <a:pt x="33" y="247"/>
                  </a:lnTo>
                  <a:lnTo>
                    <a:pt x="38" y="261"/>
                  </a:lnTo>
                  <a:lnTo>
                    <a:pt x="44" y="271"/>
                  </a:lnTo>
                  <a:lnTo>
                    <a:pt x="50" y="285"/>
                  </a:lnTo>
                  <a:lnTo>
                    <a:pt x="57" y="296"/>
                  </a:lnTo>
                  <a:lnTo>
                    <a:pt x="66" y="309"/>
                  </a:lnTo>
                  <a:lnTo>
                    <a:pt x="71" y="320"/>
                  </a:lnTo>
                  <a:lnTo>
                    <a:pt x="80" y="332"/>
                  </a:lnTo>
                  <a:lnTo>
                    <a:pt x="89" y="342"/>
                  </a:lnTo>
                  <a:lnTo>
                    <a:pt x="99" y="355"/>
                  </a:lnTo>
                  <a:lnTo>
                    <a:pt x="108" y="365"/>
                  </a:lnTo>
                  <a:lnTo>
                    <a:pt x="118" y="376"/>
                  </a:lnTo>
                  <a:lnTo>
                    <a:pt x="129" y="386"/>
                  </a:lnTo>
                  <a:lnTo>
                    <a:pt x="141" y="398"/>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3" name="Freeform 255"/>
            <p:cNvSpPr>
              <a:spLocks/>
            </p:cNvSpPr>
            <p:nvPr/>
          </p:nvSpPr>
          <p:spPr bwMode="auto">
            <a:xfrm>
              <a:off x="2676" y="2599"/>
              <a:ext cx="55" cy="42"/>
            </a:xfrm>
            <a:custGeom>
              <a:avLst/>
              <a:gdLst>
                <a:gd name="T0" fmla="*/ 0 w 109"/>
                <a:gd name="T1" fmla="*/ 0 h 84"/>
                <a:gd name="T2" fmla="*/ 10 w 109"/>
                <a:gd name="T3" fmla="*/ 11 h 84"/>
                <a:gd name="T4" fmla="*/ 24 w 109"/>
                <a:gd name="T5" fmla="*/ 23 h 84"/>
                <a:gd name="T6" fmla="*/ 36 w 109"/>
                <a:gd name="T7" fmla="*/ 33 h 84"/>
                <a:gd name="T8" fmla="*/ 52 w 109"/>
                <a:gd name="T9" fmla="*/ 45 h 84"/>
                <a:gd name="T10" fmla="*/ 66 w 109"/>
                <a:gd name="T11" fmla="*/ 54 h 84"/>
                <a:gd name="T12" fmla="*/ 80 w 109"/>
                <a:gd name="T13" fmla="*/ 64 h 84"/>
                <a:gd name="T14" fmla="*/ 94 w 109"/>
                <a:gd name="T15" fmla="*/ 73 h 84"/>
                <a:gd name="T16" fmla="*/ 109 w 109"/>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84">
                  <a:moveTo>
                    <a:pt x="0" y="0"/>
                  </a:moveTo>
                  <a:lnTo>
                    <a:pt x="10" y="11"/>
                  </a:lnTo>
                  <a:lnTo>
                    <a:pt x="24" y="23"/>
                  </a:lnTo>
                  <a:lnTo>
                    <a:pt x="36" y="33"/>
                  </a:lnTo>
                  <a:lnTo>
                    <a:pt x="52" y="45"/>
                  </a:lnTo>
                  <a:lnTo>
                    <a:pt x="66" y="54"/>
                  </a:lnTo>
                  <a:lnTo>
                    <a:pt x="80" y="64"/>
                  </a:lnTo>
                  <a:lnTo>
                    <a:pt x="94" y="73"/>
                  </a:lnTo>
                  <a:lnTo>
                    <a:pt x="109" y="8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4" name="Freeform 256"/>
            <p:cNvSpPr>
              <a:spLocks/>
            </p:cNvSpPr>
            <p:nvPr/>
          </p:nvSpPr>
          <p:spPr bwMode="auto">
            <a:xfrm>
              <a:off x="2731" y="2641"/>
              <a:ext cx="1" cy="1"/>
            </a:xfrm>
            <a:custGeom>
              <a:avLst/>
              <a:gdLst>
                <a:gd name="T0" fmla="*/ 0 h 1"/>
                <a:gd name="T1" fmla="*/ 0 h 1"/>
                <a:gd name="T2" fmla="*/ 1 h 1"/>
              </a:gdLst>
              <a:ahLst/>
              <a:cxnLst>
                <a:cxn ang="0">
                  <a:pos x="0" y="T0"/>
                </a:cxn>
                <a:cxn ang="0">
                  <a:pos x="0" y="T1"/>
                </a:cxn>
                <a:cxn ang="0">
                  <a:pos x="0" y="T2"/>
                </a:cxn>
              </a:cxnLst>
              <a:rect l="0" t="0" r="r" b="b"/>
              <a:pathLst>
                <a:path h="1">
                  <a:moveTo>
                    <a:pt x="0" y="0"/>
                  </a:moveTo>
                  <a:lnTo>
                    <a:pt x="0" y="0"/>
                  </a:lnTo>
                  <a:lnTo>
                    <a:pt x="0" y="1"/>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5" name="Freeform 257"/>
            <p:cNvSpPr>
              <a:spLocks/>
            </p:cNvSpPr>
            <p:nvPr/>
          </p:nvSpPr>
          <p:spPr bwMode="auto">
            <a:xfrm>
              <a:off x="2673" y="2642"/>
              <a:ext cx="58" cy="118"/>
            </a:xfrm>
            <a:custGeom>
              <a:avLst/>
              <a:gdLst>
                <a:gd name="T0" fmla="*/ 114 w 114"/>
                <a:gd name="T1" fmla="*/ 0 h 237"/>
                <a:gd name="T2" fmla="*/ 104 w 114"/>
                <a:gd name="T3" fmla="*/ 6 h 237"/>
                <a:gd name="T4" fmla="*/ 97 w 114"/>
                <a:gd name="T5" fmla="*/ 11 h 237"/>
                <a:gd name="T6" fmla="*/ 88 w 114"/>
                <a:gd name="T7" fmla="*/ 18 h 237"/>
                <a:gd name="T8" fmla="*/ 83 w 114"/>
                <a:gd name="T9" fmla="*/ 25 h 237"/>
                <a:gd name="T10" fmla="*/ 69 w 114"/>
                <a:gd name="T11" fmla="*/ 37 h 237"/>
                <a:gd name="T12" fmla="*/ 59 w 114"/>
                <a:gd name="T13" fmla="*/ 53 h 237"/>
                <a:gd name="T14" fmla="*/ 47 w 114"/>
                <a:gd name="T15" fmla="*/ 66 h 237"/>
                <a:gd name="T16" fmla="*/ 38 w 114"/>
                <a:gd name="T17" fmla="*/ 80 h 237"/>
                <a:gd name="T18" fmla="*/ 29 w 114"/>
                <a:gd name="T19" fmla="*/ 96 h 237"/>
                <a:gd name="T20" fmla="*/ 24 w 114"/>
                <a:gd name="T21" fmla="*/ 112 h 237"/>
                <a:gd name="T22" fmla="*/ 17 w 114"/>
                <a:gd name="T23" fmla="*/ 126 h 237"/>
                <a:gd name="T24" fmla="*/ 12 w 114"/>
                <a:gd name="T25" fmla="*/ 141 h 237"/>
                <a:gd name="T26" fmla="*/ 7 w 114"/>
                <a:gd name="T27" fmla="*/ 157 h 237"/>
                <a:gd name="T28" fmla="*/ 5 w 114"/>
                <a:gd name="T29" fmla="*/ 172 h 237"/>
                <a:gd name="T30" fmla="*/ 1 w 114"/>
                <a:gd name="T31" fmla="*/ 188 h 237"/>
                <a:gd name="T32" fmla="*/ 0 w 114"/>
                <a:gd name="T33" fmla="*/ 204 h 237"/>
                <a:gd name="T34" fmla="*/ 0 w 114"/>
                <a:gd name="T35" fmla="*/ 219 h 237"/>
                <a:gd name="T36" fmla="*/ 1 w 114"/>
                <a:gd name="T37"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237">
                  <a:moveTo>
                    <a:pt x="114" y="0"/>
                  </a:moveTo>
                  <a:lnTo>
                    <a:pt x="104" y="6"/>
                  </a:lnTo>
                  <a:lnTo>
                    <a:pt x="97" y="11"/>
                  </a:lnTo>
                  <a:lnTo>
                    <a:pt x="88" y="18"/>
                  </a:lnTo>
                  <a:lnTo>
                    <a:pt x="83" y="25"/>
                  </a:lnTo>
                  <a:lnTo>
                    <a:pt x="69" y="37"/>
                  </a:lnTo>
                  <a:lnTo>
                    <a:pt x="59" y="53"/>
                  </a:lnTo>
                  <a:lnTo>
                    <a:pt x="47" y="66"/>
                  </a:lnTo>
                  <a:lnTo>
                    <a:pt x="38" y="80"/>
                  </a:lnTo>
                  <a:lnTo>
                    <a:pt x="29" y="96"/>
                  </a:lnTo>
                  <a:lnTo>
                    <a:pt x="24" y="112"/>
                  </a:lnTo>
                  <a:lnTo>
                    <a:pt x="17" y="126"/>
                  </a:lnTo>
                  <a:lnTo>
                    <a:pt x="12" y="141"/>
                  </a:lnTo>
                  <a:lnTo>
                    <a:pt x="7" y="157"/>
                  </a:lnTo>
                  <a:lnTo>
                    <a:pt x="5" y="172"/>
                  </a:lnTo>
                  <a:lnTo>
                    <a:pt x="1" y="188"/>
                  </a:lnTo>
                  <a:lnTo>
                    <a:pt x="0" y="204"/>
                  </a:lnTo>
                  <a:lnTo>
                    <a:pt x="0" y="219"/>
                  </a:lnTo>
                  <a:lnTo>
                    <a:pt x="1" y="23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6" name="Freeform 258"/>
            <p:cNvSpPr>
              <a:spLocks/>
            </p:cNvSpPr>
            <p:nvPr/>
          </p:nvSpPr>
          <p:spPr bwMode="auto">
            <a:xfrm>
              <a:off x="2536" y="2760"/>
              <a:ext cx="138" cy="217"/>
            </a:xfrm>
            <a:custGeom>
              <a:avLst/>
              <a:gdLst>
                <a:gd name="T0" fmla="*/ 276 w 276"/>
                <a:gd name="T1" fmla="*/ 0 h 435"/>
                <a:gd name="T2" fmla="*/ 264 w 276"/>
                <a:gd name="T3" fmla="*/ 9 h 435"/>
                <a:gd name="T4" fmla="*/ 254 w 276"/>
                <a:gd name="T5" fmla="*/ 22 h 435"/>
                <a:gd name="T6" fmla="*/ 247 w 276"/>
                <a:gd name="T7" fmla="*/ 29 h 435"/>
                <a:gd name="T8" fmla="*/ 242 w 276"/>
                <a:gd name="T9" fmla="*/ 38 h 435"/>
                <a:gd name="T10" fmla="*/ 235 w 276"/>
                <a:gd name="T11" fmla="*/ 47 h 435"/>
                <a:gd name="T12" fmla="*/ 229 w 276"/>
                <a:gd name="T13" fmla="*/ 57 h 435"/>
                <a:gd name="T14" fmla="*/ 221 w 276"/>
                <a:gd name="T15" fmla="*/ 66 h 435"/>
                <a:gd name="T16" fmla="*/ 214 w 276"/>
                <a:gd name="T17" fmla="*/ 76 h 435"/>
                <a:gd name="T18" fmla="*/ 205 w 276"/>
                <a:gd name="T19" fmla="*/ 87 h 435"/>
                <a:gd name="T20" fmla="*/ 198 w 276"/>
                <a:gd name="T21" fmla="*/ 99 h 435"/>
                <a:gd name="T22" fmla="*/ 189 w 276"/>
                <a:gd name="T23" fmla="*/ 109 h 435"/>
                <a:gd name="T24" fmla="*/ 183 w 276"/>
                <a:gd name="T25" fmla="*/ 123 h 435"/>
                <a:gd name="T26" fmla="*/ 174 w 276"/>
                <a:gd name="T27" fmla="*/ 135 h 435"/>
                <a:gd name="T28" fmla="*/ 167 w 276"/>
                <a:gd name="T29" fmla="*/ 151 h 435"/>
                <a:gd name="T30" fmla="*/ 156 w 276"/>
                <a:gd name="T31" fmla="*/ 163 h 435"/>
                <a:gd name="T32" fmla="*/ 148 w 276"/>
                <a:gd name="T33" fmla="*/ 177 h 435"/>
                <a:gd name="T34" fmla="*/ 139 w 276"/>
                <a:gd name="T35" fmla="*/ 193 h 435"/>
                <a:gd name="T36" fmla="*/ 130 w 276"/>
                <a:gd name="T37" fmla="*/ 208 h 435"/>
                <a:gd name="T38" fmla="*/ 120 w 276"/>
                <a:gd name="T39" fmla="*/ 224 h 435"/>
                <a:gd name="T40" fmla="*/ 109 w 276"/>
                <a:gd name="T41" fmla="*/ 240 h 435"/>
                <a:gd name="T42" fmla="*/ 104 w 276"/>
                <a:gd name="T43" fmla="*/ 248 h 435"/>
                <a:gd name="T44" fmla="*/ 99 w 276"/>
                <a:gd name="T45" fmla="*/ 257 h 435"/>
                <a:gd name="T46" fmla="*/ 94 w 276"/>
                <a:gd name="T47" fmla="*/ 266 h 435"/>
                <a:gd name="T48" fmla="*/ 90 w 276"/>
                <a:gd name="T49" fmla="*/ 276 h 435"/>
                <a:gd name="T50" fmla="*/ 83 w 276"/>
                <a:gd name="T51" fmla="*/ 283 h 435"/>
                <a:gd name="T52" fmla="*/ 78 w 276"/>
                <a:gd name="T53" fmla="*/ 292 h 435"/>
                <a:gd name="T54" fmla="*/ 73 w 276"/>
                <a:gd name="T55" fmla="*/ 301 h 435"/>
                <a:gd name="T56" fmla="*/ 68 w 276"/>
                <a:gd name="T57" fmla="*/ 311 h 435"/>
                <a:gd name="T58" fmla="*/ 63 w 276"/>
                <a:gd name="T59" fmla="*/ 320 h 435"/>
                <a:gd name="T60" fmla="*/ 57 w 276"/>
                <a:gd name="T61" fmla="*/ 330 h 435"/>
                <a:gd name="T62" fmla="*/ 52 w 276"/>
                <a:gd name="T63" fmla="*/ 341 h 435"/>
                <a:gd name="T64" fmla="*/ 47 w 276"/>
                <a:gd name="T65" fmla="*/ 351 h 435"/>
                <a:gd name="T66" fmla="*/ 40 w 276"/>
                <a:gd name="T67" fmla="*/ 360 h 435"/>
                <a:gd name="T68" fmla="*/ 35 w 276"/>
                <a:gd name="T69" fmla="*/ 370 h 435"/>
                <a:gd name="T70" fmla="*/ 28 w 276"/>
                <a:gd name="T71" fmla="*/ 381 h 435"/>
                <a:gd name="T72" fmla="*/ 23 w 276"/>
                <a:gd name="T73" fmla="*/ 391 h 435"/>
                <a:gd name="T74" fmla="*/ 16 w 276"/>
                <a:gd name="T75" fmla="*/ 402 h 435"/>
                <a:gd name="T76" fmla="*/ 10 w 276"/>
                <a:gd name="T77" fmla="*/ 412 h 435"/>
                <a:gd name="T78" fmla="*/ 5 w 276"/>
                <a:gd name="T79" fmla="*/ 422 h 435"/>
                <a:gd name="T80" fmla="*/ 0 w 276"/>
                <a:gd name="T81" fmla="*/ 43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6" h="435">
                  <a:moveTo>
                    <a:pt x="276" y="0"/>
                  </a:moveTo>
                  <a:lnTo>
                    <a:pt x="264" y="9"/>
                  </a:lnTo>
                  <a:lnTo>
                    <a:pt x="254" y="22"/>
                  </a:lnTo>
                  <a:lnTo>
                    <a:pt x="247" y="29"/>
                  </a:lnTo>
                  <a:lnTo>
                    <a:pt x="242" y="38"/>
                  </a:lnTo>
                  <a:lnTo>
                    <a:pt x="235" y="47"/>
                  </a:lnTo>
                  <a:lnTo>
                    <a:pt x="229" y="57"/>
                  </a:lnTo>
                  <a:lnTo>
                    <a:pt x="221" y="66"/>
                  </a:lnTo>
                  <a:lnTo>
                    <a:pt x="214" y="76"/>
                  </a:lnTo>
                  <a:lnTo>
                    <a:pt x="205" y="87"/>
                  </a:lnTo>
                  <a:lnTo>
                    <a:pt x="198" y="99"/>
                  </a:lnTo>
                  <a:lnTo>
                    <a:pt x="189" y="109"/>
                  </a:lnTo>
                  <a:lnTo>
                    <a:pt x="183" y="123"/>
                  </a:lnTo>
                  <a:lnTo>
                    <a:pt x="174" y="135"/>
                  </a:lnTo>
                  <a:lnTo>
                    <a:pt x="167" y="151"/>
                  </a:lnTo>
                  <a:lnTo>
                    <a:pt x="156" y="163"/>
                  </a:lnTo>
                  <a:lnTo>
                    <a:pt x="148" y="177"/>
                  </a:lnTo>
                  <a:lnTo>
                    <a:pt x="139" y="193"/>
                  </a:lnTo>
                  <a:lnTo>
                    <a:pt x="130" y="208"/>
                  </a:lnTo>
                  <a:lnTo>
                    <a:pt x="120" y="224"/>
                  </a:lnTo>
                  <a:lnTo>
                    <a:pt x="109" y="240"/>
                  </a:lnTo>
                  <a:lnTo>
                    <a:pt x="104" y="248"/>
                  </a:lnTo>
                  <a:lnTo>
                    <a:pt x="99" y="257"/>
                  </a:lnTo>
                  <a:lnTo>
                    <a:pt x="94" y="266"/>
                  </a:lnTo>
                  <a:lnTo>
                    <a:pt x="90" y="276"/>
                  </a:lnTo>
                  <a:lnTo>
                    <a:pt x="83" y="283"/>
                  </a:lnTo>
                  <a:lnTo>
                    <a:pt x="78" y="292"/>
                  </a:lnTo>
                  <a:lnTo>
                    <a:pt x="73" y="301"/>
                  </a:lnTo>
                  <a:lnTo>
                    <a:pt x="68" y="311"/>
                  </a:lnTo>
                  <a:lnTo>
                    <a:pt x="63" y="320"/>
                  </a:lnTo>
                  <a:lnTo>
                    <a:pt x="57" y="330"/>
                  </a:lnTo>
                  <a:lnTo>
                    <a:pt x="52" y="341"/>
                  </a:lnTo>
                  <a:lnTo>
                    <a:pt x="47" y="351"/>
                  </a:lnTo>
                  <a:lnTo>
                    <a:pt x="40" y="360"/>
                  </a:lnTo>
                  <a:lnTo>
                    <a:pt x="35" y="370"/>
                  </a:lnTo>
                  <a:lnTo>
                    <a:pt x="28" y="381"/>
                  </a:lnTo>
                  <a:lnTo>
                    <a:pt x="23" y="391"/>
                  </a:lnTo>
                  <a:lnTo>
                    <a:pt x="16" y="402"/>
                  </a:lnTo>
                  <a:lnTo>
                    <a:pt x="10" y="412"/>
                  </a:lnTo>
                  <a:lnTo>
                    <a:pt x="5" y="422"/>
                  </a:lnTo>
                  <a:lnTo>
                    <a:pt x="0" y="435"/>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7" name="Freeform 259"/>
            <p:cNvSpPr>
              <a:spLocks/>
            </p:cNvSpPr>
            <p:nvPr/>
          </p:nvSpPr>
          <p:spPr bwMode="auto">
            <a:xfrm>
              <a:off x="2377" y="2977"/>
              <a:ext cx="159" cy="252"/>
            </a:xfrm>
            <a:custGeom>
              <a:avLst/>
              <a:gdLst>
                <a:gd name="T0" fmla="*/ 318 w 318"/>
                <a:gd name="T1" fmla="*/ 0 h 504"/>
                <a:gd name="T2" fmla="*/ 311 w 318"/>
                <a:gd name="T3" fmla="*/ 8 h 504"/>
                <a:gd name="T4" fmla="*/ 306 w 318"/>
                <a:gd name="T5" fmla="*/ 17 h 504"/>
                <a:gd name="T6" fmla="*/ 299 w 318"/>
                <a:gd name="T7" fmla="*/ 26 h 504"/>
                <a:gd name="T8" fmla="*/ 294 w 318"/>
                <a:gd name="T9" fmla="*/ 36 h 504"/>
                <a:gd name="T10" fmla="*/ 288 w 318"/>
                <a:gd name="T11" fmla="*/ 45 h 504"/>
                <a:gd name="T12" fmla="*/ 283 w 318"/>
                <a:gd name="T13" fmla="*/ 55 h 504"/>
                <a:gd name="T14" fmla="*/ 278 w 318"/>
                <a:gd name="T15" fmla="*/ 64 h 504"/>
                <a:gd name="T16" fmla="*/ 273 w 318"/>
                <a:gd name="T17" fmla="*/ 74 h 504"/>
                <a:gd name="T18" fmla="*/ 266 w 318"/>
                <a:gd name="T19" fmla="*/ 83 h 504"/>
                <a:gd name="T20" fmla="*/ 261 w 318"/>
                <a:gd name="T21" fmla="*/ 93 h 504"/>
                <a:gd name="T22" fmla="*/ 254 w 318"/>
                <a:gd name="T23" fmla="*/ 102 h 504"/>
                <a:gd name="T24" fmla="*/ 248 w 318"/>
                <a:gd name="T25" fmla="*/ 113 h 504"/>
                <a:gd name="T26" fmla="*/ 243 w 318"/>
                <a:gd name="T27" fmla="*/ 121 h 504"/>
                <a:gd name="T28" fmla="*/ 238 w 318"/>
                <a:gd name="T29" fmla="*/ 132 h 504"/>
                <a:gd name="T30" fmla="*/ 233 w 318"/>
                <a:gd name="T31" fmla="*/ 140 h 504"/>
                <a:gd name="T32" fmla="*/ 227 w 318"/>
                <a:gd name="T33" fmla="*/ 151 h 504"/>
                <a:gd name="T34" fmla="*/ 221 w 318"/>
                <a:gd name="T35" fmla="*/ 160 h 504"/>
                <a:gd name="T36" fmla="*/ 215 w 318"/>
                <a:gd name="T37" fmla="*/ 168 h 504"/>
                <a:gd name="T38" fmla="*/ 210 w 318"/>
                <a:gd name="T39" fmla="*/ 177 h 504"/>
                <a:gd name="T40" fmla="*/ 205 w 318"/>
                <a:gd name="T41" fmla="*/ 187 h 504"/>
                <a:gd name="T42" fmla="*/ 200 w 318"/>
                <a:gd name="T43" fmla="*/ 196 h 504"/>
                <a:gd name="T44" fmla="*/ 194 w 318"/>
                <a:gd name="T45" fmla="*/ 205 h 504"/>
                <a:gd name="T46" fmla="*/ 189 w 318"/>
                <a:gd name="T47" fmla="*/ 213 h 504"/>
                <a:gd name="T48" fmla="*/ 184 w 318"/>
                <a:gd name="T49" fmla="*/ 224 h 504"/>
                <a:gd name="T50" fmla="*/ 179 w 318"/>
                <a:gd name="T51" fmla="*/ 233 h 504"/>
                <a:gd name="T52" fmla="*/ 174 w 318"/>
                <a:gd name="T53" fmla="*/ 241 h 504"/>
                <a:gd name="T54" fmla="*/ 168 w 318"/>
                <a:gd name="T55" fmla="*/ 250 h 504"/>
                <a:gd name="T56" fmla="*/ 163 w 318"/>
                <a:gd name="T57" fmla="*/ 259 h 504"/>
                <a:gd name="T58" fmla="*/ 158 w 318"/>
                <a:gd name="T59" fmla="*/ 267 h 504"/>
                <a:gd name="T60" fmla="*/ 153 w 318"/>
                <a:gd name="T61" fmla="*/ 276 h 504"/>
                <a:gd name="T62" fmla="*/ 147 w 318"/>
                <a:gd name="T63" fmla="*/ 285 h 504"/>
                <a:gd name="T64" fmla="*/ 142 w 318"/>
                <a:gd name="T65" fmla="*/ 295 h 504"/>
                <a:gd name="T66" fmla="*/ 132 w 318"/>
                <a:gd name="T67" fmla="*/ 311 h 504"/>
                <a:gd name="T68" fmla="*/ 121 w 318"/>
                <a:gd name="T69" fmla="*/ 326 h 504"/>
                <a:gd name="T70" fmla="*/ 111 w 318"/>
                <a:gd name="T71" fmla="*/ 342 h 504"/>
                <a:gd name="T72" fmla="*/ 101 w 318"/>
                <a:gd name="T73" fmla="*/ 358 h 504"/>
                <a:gd name="T74" fmla="*/ 90 w 318"/>
                <a:gd name="T75" fmla="*/ 372 h 504"/>
                <a:gd name="T76" fmla="*/ 81 w 318"/>
                <a:gd name="T77" fmla="*/ 387 h 504"/>
                <a:gd name="T78" fmla="*/ 73 w 318"/>
                <a:gd name="T79" fmla="*/ 401 h 504"/>
                <a:gd name="T80" fmla="*/ 64 w 318"/>
                <a:gd name="T81" fmla="*/ 415 h 504"/>
                <a:gd name="T82" fmla="*/ 54 w 318"/>
                <a:gd name="T83" fmla="*/ 427 h 504"/>
                <a:gd name="T84" fmla="*/ 45 w 318"/>
                <a:gd name="T85" fmla="*/ 439 h 504"/>
                <a:gd name="T86" fmla="*/ 36 w 318"/>
                <a:gd name="T87" fmla="*/ 452 h 504"/>
                <a:gd name="T88" fmla="*/ 29 w 318"/>
                <a:gd name="T89" fmla="*/ 464 h 504"/>
                <a:gd name="T90" fmla="*/ 21 w 318"/>
                <a:gd name="T91" fmla="*/ 473 h 504"/>
                <a:gd name="T92" fmla="*/ 14 w 318"/>
                <a:gd name="T93" fmla="*/ 483 h 504"/>
                <a:gd name="T94" fmla="*/ 5 w 318"/>
                <a:gd name="T95" fmla="*/ 493 h 504"/>
                <a:gd name="T96" fmla="*/ 0 w 318"/>
                <a:gd name="T97"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8" h="504">
                  <a:moveTo>
                    <a:pt x="318" y="0"/>
                  </a:moveTo>
                  <a:lnTo>
                    <a:pt x="311" y="8"/>
                  </a:lnTo>
                  <a:lnTo>
                    <a:pt x="306" y="17"/>
                  </a:lnTo>
                  <a:lnTo>
                    <a:pt x="299" y="26"/>
                  </a:lnTo>
                  <a:lnTo>
                    <a:pt x="294" y="36"/>
                  </a:lnTo>
                  <a:lnTo>
                    <a:pt x="288" y="45"/>
                  </a:lnTo>
                  <a:lnTo>
                    <a:pt x="283" y="55"/>
                  </a:lnTo>
                  <a:lnTo>
                    <a:pt x="278" y="64"/>
                  </a:lnTo>
                  <a:lnTo>
                    <a:pt x="273" y="74"/>
                  </a:lnTo>
                  <a:lnTo>
                    <a:pt x="266" y="83"/>
                  </a:lnTo>
                  <a:lnTo>
                    <a:pt x="261" y="93"/>
                  </a:lnTo>
                  <a:lnTo>
                    <a:pt x="254" y="102"/>
                  </a:lnTo>
                  <a:lnTo>
                    <a:pt x="248" y="113"/>
                  </a:lnTo>
                  <a:lnTo>
                    <a:pt x="243" y="121"/>
                  </a:lnTo>
                  <a:lnTo>
                    <a:pt x="238" y="132"/>
                  </a:lnTo>
                  <a:lnTo>
                    <a:pt x="233" y="140"/>
                  </a:lnTo>
                  <a:lnTo>
                    <a:pt x="227" y="151"/>
                  </a:lnTo>
                  <a:lnTo>
                    <a:pt x="221" y="160"/>
                  </a:lnTo>
                  <a:lnTo>
                    <a:pt x="215" y="168"/>
                  </a:lnTo>
                  <a:lnTo>
                    <a:pt x="210" y="177"/>
                  </a:lnTo>
                  <a:lnTo>
                    <a:pt x="205" y="187"/>
                  </a:lnTo>
                  <a:lnTo>
                    <a:pt x="200" y="196"/>
                  </a:lnTo>
                  <a:lnTo>
                    <a:pt x="194" y="205"/>
                  </a:lnTo>
                  <a:lnTo>
                    <a:pt x="189" y="213"/>
                  </a:lnTo>
                  <a:lnTo>
                    <a:pt x="184" y="224"/>
                  </a:lnTo>
                  <a:lnTo>
                    <a:pt x="179" y="233"/>
                  </a:lnTo>
                  <a:lnTo>
                    <a:pt x="174" y="241"/>
                  </a:lnTo>
                  <a:lnTo>
                    <a:pt x="168" y="250"/>
                  </a:lnTo>
                  <a:lnTo>
                    <a:pt x="163" y="259"/>
                  </a:lnTo>
                  <a:lnTo>
                    <a:pt x="158" y="267"/>
                  </a:lnTo>
                  <a:lnTo>
                    <a:pt x="153" y="276"/>
                  </a:lnTo>
                  <a:lnTo>
                    <a:pt x="147" y="285"/>
                  </a:lnTo>
                  <a:lnTo>
                    <a:pt x="142" y="295"/>
                  </a:lnTo>
                  <a:lnTo>
                    <a:pt x="132" y="311"/>
                  </a:lnTo>
                  <a:lnTo>
                    <a:pt x="121" y="326"/>
                  </a:lnTo>
                  <a:lnTo>
                    <a:pt x="111" y="342"/>
                  </a:lnTo>
                  <a:lnTo>
                    <a:pt x="101" y="358"/>
                  </a:lnTo>
                  <a:lnTo>
                    <a:pt x="90" y="372"/>
                  </a:lnTo>
                  <a:lnTo>
                    <a:pt x="81" y="387"/>
                  </a:lnTo>
                  <a:lnTo>
                    <a:pt x="73" y="401"/>
                  </a:lnTo>
                  <a:lnTo>
                    <a:pt x="64" y="415"/>
                  </a:lnTo>
                  <a:lnTo>
                    <a:pt x="54" y="427"/>
                  </a:lnTo>
                  <a:lnTo>
                    <a:pt x="45" y="439"/>
                  </a:lnTo>
                  <a:lnTo>
                    <a:pt x="36" y="452"/>
                  </a:lnTo>
                  <a:lnTo>
                    <a:pt x="29" y="464"/>
                  </a:lnTo>
                  <a:lnTo>
                    <a:pt x="21" y="473"/>
                  </a:lnTo>
                  <a:lnTo>
                    <a:pt x="14" y="483"/>
                  </a:lnTo>
                  <a:lnTo>
                    <a:pt x="5" y="493"/>
                  </a:lnTo>
                  <a:lnTo>
                    <a:pt x="0" y="504"/>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8" name="Freeform 260"/>
            <p:cNvSpPr>
              <a:spLocks/>
            </p:cNvSpPr>
            <p:nvPr/>
          </p:nvSpPr>
          <p:spPr bwMode="auto">
            <a:xfrm>
              <a:off x="1929" y="3229"/>
              <a:ext cx="448" cy="286"/>
            </a:xfrm>
            <a:custGeom>
              <a:avLst/>
              <a:gdLst>
                <a:gd name="T0" fmla="*/ 896 w 896"/>
                <a:gd name="T1" fmla="*/ 0 h 570"/>
                <a:gd name="T2" fmla="*/ 887 w 896"/>
                <a:gd name="T3" fmla="*/ 7 h 570"/>
                <a:gd name="T4" fmla="*/ 878 w 896"/>
                <a:gd name="T5" fmla="*/ 15 h 570"/>
                <a:gd name="T6" fmla="*/ 868 w 896"/>
                <a:gd name="T7" fmla="*/ 22 h 570"/>
                <a:gd name="T8" fmla="*/ 859 w 896"/>
                <a:gd name="T9" fmla="*/ 33 h 570"/>
                <a:gd name="T10" fmla="*/ 849 w 896"/>
                <a:gd name="T11" fmla="*/ 42 h 570"/>
                <a:gd name="T12" fmla="*/ 838 w 896"/>
                <a:gd name="T13" fmla="*/ 52 h 570"/>
                <a:gd name="T14" fmla="*/ 826 w 896"/>
                <a:gd name="T15" fmla="*/ 62 h 570"/>
                <a:gd name="T16" fmla="*/ 814 w 896"/>
                <a:gd name="T17" fmla="*/ 73 h 570"/>
                <a:gd name="T18" fmla="*/ 800 w 896"/>
                <a:gd name="T19" fmla="*/ 82 h 570"/>
                <a:gd name="T20" fmla="*/ 786 w 896"/>
                <a:gd name="T21" fmla="*/ 92 h 570"/>
                <a:gd name="T22" fmla="*/ 772 w 896"/>
                <a:gd name="T23" fmla="*/ 102 h 570"/>
                <a:gd name="T24" fmla="*/ 758 w 896"/>
                <a:gd name="T25" fmla="*/ 113 h 570"/>
                <a:gd name="T26" fmla="*/ 743 w 896"/>
                <a:gd name="T27" fmla="*/ 123 h 570"/>
                <a:gd name="T28" fmla="*/ 727 w 896"/>
                <a:gd name="T29" fmla="*/ 135 h 570"/>
                <a:gd name="T30" fmla="*/ 711 w 896"/>
                <a:gd name="T31" fmla="*/ 146 h 570"/>
                <a:gd name="T32" fmla="*/ 697 w 896"/>
                <a:gd name="T33" fmla="*/ 158 h 570"/>
                <a:gd name="T34" fmla="*/ 680 w 896"/>
                <a:gd name="T35" fmla="*/ 169 h 570"/>
                <a:gd name="T36" fmla="*/ 663 w 896"/>
                <a:gd name="T37" fmla="*/ 179 h 570"/>
                <a:gd name="T38" fmla="*/ 645 w 896"/>
                <a:gd name="T39" fmla="*/ 189 h 570"/>
                <a:gd name="T40" fmla="*/ 628 w 896"/>
                <a:gd name="T41" fmla="*/ 202 h 570"/>
                <a:gd name="T42" fmla="*/ 609 w 896"/>
                <a:gd name="T43" fmla="*/ 212 h 570"/>
                <a:gd name="T44" fmla="*/ 591 w 896"/>
                <a:gd name="T45" fmla="*/ 224 h 570"/>
                <a:gd name="T46" fmla="*/ 574 w 896"/>
                <a:gd name="T47" fmla="*/ 236 h 570"/>
                <a:gd name="T48" fmla="*/ 557 w 896"/>
                <a:gd name="T49" fmla="*/ 248 h 570"/>
                <a:gd name="T50" fmla="*/ 537 w 896"/>
                <a:gd name="T51" fmla="*/ 259 h 570"/>
                <a:gd name="T52" fmla="*/ 518 w 896"/>
                <a:gd name="T53" fmla="*/ 269 h 570"/>
                <a:gd name="T54" fmla="*/ 499 w 896"/>
                <a:gd name="T55" fmla="*/ 282 h 570"/>
                <a:gd name="T56" fmla="*/ 482 w 896"/>
                <a:gd name="T57" fmla="*/ 294 h 570"/>
                <a:gd name="T58" fmla="*/ 463 w 896"/>
                <a:gd name="T59" fmla="*/ 304 h 570"/>
                <a:gd name="T60" fmla="*/ 445 w 896"/>
                <a:gd name="T61" fmla="*/ 315 h 570"/>
                <a:gd name="T62" fmla="*/ 426 w 896"/>
                <a:gd name="T63" fmla="*/ 327 h 570"/>
                <a:gd name="T64" fmla="*/ 409 w 896"/>
                <a:gd name="T65" fmla="*/ 339 h 570"/>
                <a:gd name="T66" fmla="*/ 388 w 896"/>
                <a:gd name="T67" fmla="*/ 349 h 570"/>
                <a:gd name="T68" fmla="*/ 370 w 896"/>
                <a:gd name="T69" fmla="*/ 360 h 570"/>
                <a:gd name="T70" fmla="*/ 351 w 896"/>
                <a:gd name="T71" fmla="*/ 370 h 570"/>
                <a:gd name="T72" fmla="*/ 334 w 896"/>
                <a:gd name="T73" fmla="*/ 381 h 570"/>
                <a:gd name="T74" fmla="*/ 315 w 896"/>
                <a:gd name="T75" fmla="*/ 391 h 570"/>
                <a:gd name="T76" fmla="*/ 297 w 896"/>
                <a:gd name="T77" fmla="*/ 402 h 570"/>
                <a:gd name="T78" fmla="*/ 280 w 896"/>
                <a:gd name="T79" fmla="*/ 412 h 570"/>
                <a:gd name="T80" fmla="*/ 264 w 896"/>
                <a:gd name="T81" fmla="*/ 422 h 570"/>
                <a:gd name="T82" fmla="*/ 247 w 896"/>
                <a:gd name="T83" fmla="*/ 431 h 570"/>
                <a:gd name="T84" fmla="*/ 230 w 896"/>
                <a:gd name="T85" fmla="*/ 440 h 570"/>
                <a:gd name="T86" fmla="*/ 214 w 896"/>
                <a:gd name="T87" fmla="*/ 448 h 570"/>
                <a:gd name="T88" fmla="*/ 198 w 896"/>
                <a:gd name="T89" fmla="*/ 459 h 570"/>
                <a:gd name="T90" fmla="*/ 183 w 896"/>
                <a:gd name="T91" fmla="*/ 466 h 570"/>
                <a:gd name="T92" fmla="*/ 167 w 896"/>
                <a:gd name="T93" fmla="*/ 475 h 570"/>
                <a:gd name="T94" fmla="*/ 151 w 896"/>
                <a:gd name="T95" fmla="*/ 483 h 570"/>
                <a:gd name="T96" fmla="*/ 139 w 896"/>
                <a:gd name="T97" fmla="*/ 492 h 570"/>
                <a:gd name="T98" fmla="*/ 124 w 896"/>
                <a:gd name="T99" fmla="*/ 499 h 570"/>
                <a:gd name="T100" fmla="*/ 111 w 896"/>
                <a:gd name="T101" fmla="*/ 506 h 570"/>
                <a:gd name="T102" fmla="*/ 97 w 896"/>
                <a:gd name="T103" fmla="*/ 513 h 570"/>
                <a:gd name="T104" fmla="*/ 87 w 896"/>
                <a:gd name="T105" fmla="*/ 520 h 570"/>
                <a:gd name="T106" fmla="*/ 75 w 896"/>
                <a:gd name="T107" fmla="*/ 525 h 570"/>
                <a:gd name="T108" fmla="*/ 64 w 896"/>
                <a:gd name="T109" fmla="*/ 530 h 570"/>
                <a:gd name="T110" fmla="*/ 54 w 896"/>
                <a:gd name="T111" fmla="*/ 535 h 570"/>
                <a:gd name="T112" fmla="*/ 45 w 896"/>
                <a:gd name="T113" fmla="*/ 542 h 570"/>
                <a:gd name="T114" fmla="*/ 35 w 896"/>
                <a:gd name="T115" fmla="*/ 546 h 570"/>
                <a:gd name="T116" fmla="*/ 28 w 896"/>
                <a:gd name="T117" fmla="*/ 551 h 570"/>
                <a:gd name="T118" fmla="*/ 19 w 896"/>
                <a:gd name="T119" fmla="*/ 555 h 570"/>
                <a:gd name="T120" fmla="*/ 14 w 896"/>
                <a:gd name="T121" fmla="*/ 558 h 570"/>
                <a:gd name="T122" fmla="*/ 4 w 896"/>
                <a:gd name="T123" fmla="*/ 563 h 570"/>
                <a:gd name="T124" fmla="*/ 0 w 896"/>
                <a:gd name="T125" fmla="*/ 57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6" h="570">
                  <a:moveTo>
                    <a:pt x="896" y="0"/>
                  </a:moveTo>
                  <a:lnTo>
                    <a:pt x="887" y="7"/>
                  </a:lnTo>
                  <a:lnTo>
                    <a:pt x="878" y="15"/>
                  </a:lnTo>
                  <a:lnTo>
                    <a:pt x="868" y="22"/>
                  </a:lnTo>
                  <a:lnTo>
                    <a:pt x="859" y="33"/>
                  </a:lnTo>
                  <a:lnTo>
                    <a:pt x="849" y="42"/>
                  </a:lnTo>
                  <a:lnTo>
                    <a:pt x="838" y="52"/>
                  </a:lnTo>
                  <a:lnTo>
                    <a:pt x="826" y="62"/>
                  </a:lnTo>
                  <a:lnTo>
                    <a:pt x="814" y="73"/>
                  </a:lnTo>
                  <a:lnTo>
                    <a:pt x="800" y="82"/>
                  </a:lnTo>
                  <a:lnTo>
                    <a:pt x="786" y="92"/>
                  </a:lnTo>
                  <a:lnTo>
                    <a:pt x="772" y="102"/>
                  </a:lnTo>
                  <a:lnTo>
                    <a:pt x="758" y="113"/>
                  </a:lnTo>
                  <a:lnTo>
                    <a:pt x="743" y="123"/>
                  </a:lnTo>
                  <a:lnTo>
                    <a:pt x="727" y="135"/>
                  </a:lnTo>
                  <a:lnTo>
                    <a:pt x="711" y="146"/>
                  </a:lnTo>
                  <a:lnTo>
                    <a:pt x="697" y="158"/>
                  </a:lnTo>
                  <a:lnTo>
                    <a:pt x="680" y="169"/>
                  </a:lnTo>
                  <a:lnTo>
                    <a:pt x="663" y="179"/>
                  </a:lnTo>
                  <a:lnTo>
                    <a:pt x="645" y="189"/>
                  </a:lnTo>
                  <a:lnTo>
                    <a:pt x="628" y="202"/>
                  </a:lnTo>
                  <a:lnTo>
                    <a:pt x="609" y="212"/>
                  </a:lnTo>
                  <a:lnTo>
                    <a:pt x="591" y="224"/>
                  </a:lnTo>
                  <a:lnTo>
                    <a:pt x="574" y="236"/>
                  </a:lnTo>
                  <a:lnTo>
                    <a:pt x="557" y="248"/>
                  </a:lnTo>
                  <a:lnTo>
                    <a:pt x="537" y="259"/>
                  </a:lnTo>
                  <a:lnTo>
                    <a:pt x="518" y="269"/>
                  </a:lnTo>
                  <a:lnTo>
                    <a:pt x="499" y="282"/>
                  </a:lnTo>
                  <a:lnTo>
                    <a:pt x="482" y="294"/>
                  </a:lnTo>
                  <a:lnTo>
                    <a:pt x="463" y="304"/>
                  </a:lnTo>
                  <a:lnTo>
                    <a:pt x="445" y="315"/>
                  </a:lnTo>
                  <a:lnTo>
                    <a:pt x="426" y="327"/>
                  </a:lnTo>
                  <a:lnTo>
                    <a:pt x="409" y="339"/>
                  </a:lnTo>
                  <a:lnTo>
                    <a:pt x="388" y="349"/>
                  </a:lnTo>
                  <a:lnTo>
                    <a:pt x="370" y="360"/>
                  </a:lnTo>
                  <a:lnTo>
                    <a:pt x="351" y="370"/>
                  </a:lnTo>
                  <a:lnTo>
                    <a:pt x="334" y="381"/>
                  </a:lnTo>
                  <a:lnTo>
                    <a:pt x="315" y="391"/>
                  </a:lnTo>
                  <a:lnTo>
                    <a:pt x="297" y="402"/>
                  </a:lnTo>
                  <a:lnTo>
                    <a:pt x="280" y="412"/>
                  </a:lnTo>
                  <a:lnTo>
                    <a:pt x="264" y="422"/>
                  </a:lnTo>
                  <a:lnTo>
                    <a:pt x="247" y="431"/>
                  </a:lnTo>
                  <a:lnTo>
                    <a:pt x="230" y="440"/>
                  </a:lnTo>
                  <a:lnTo>
                    <a:pt x="214" y="448"/>
                  </a:lnTo>
                  <a:lnTo>
                    <a:pt x="198" y="459"/>
                  </a:lnTo>
                  <a:lnTo>
                    <a:pt x="183" y="466"/>
                  </a:lnTo>
                  <a:lnTo>
                    <a:pt x="167" y="475"/>
                  </a:lnTo>
                  <a:lnTo>
                    <a:pt x="151" y="483"/>
                  </a:lnTo>
                  <a:lnTo>
                    <a:pt x="139" y="492"/>
                  </a:lnTo>
                  <a:lnTo>
                    <a:pt x="124" y="499"/>
                  </a:lnTo>
                  <a:lnTo>
                    <a:pt x="111" y="506"/>
                  </a:lnTo>
                  <a:lnTo>
                    <a:pt x="97" y="513"/>
                  </a:lnTo>
                  <a:lnTo>
                    <a:pt x="87" y="520"/>
                  </a:lnTo>
                  <a:lnTo>
                    <a:pt x="75" y="525"/>
                  </a:lnTo>
                  <a:lnTo>
                    <a:pt x="64" y="530"/>
                  </a:lnTo>
                  <a:lnTo>
                    <a:pt x="54" y="535"/>
                  </a:lnTo>
                  <a:lnTo>
                    <a:pt x="45" y="542"/>
                  </a:lnTo>
                  <a:lnTo>
                    <a:pt x="35" y="546"/>
                  </a:lnTo>
                  <a:lnTo>
                    <a:pt x="28" y="551"/>
                  </a:lnTo>
                  <a:lnTo>
                    <a:pt x="19" y="555"/>
                  </a:lnTo>
                  <a:lnTo>
                    <a:pt x="14" y="558"/>
                  </a:lnTo>
                  <a:lnTo>
                    <a:pt x="4" y="563"/>
                  </a:lnTo>
                  <a:lnTo>
                    <a:pt x="0" y="57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69" name="Freeform 261"/>
            <p:cNvSpPr>
              <a:spLocks/>
            </p:cNvSpPr>
            <p:nvPr/>
          </p:nvSpPr>
          <p:spPr bwMode="auto">
            <a:xfrm>
              <a:off x="1890" y="3502"/>
              <a:ext cx="39" cy="13"/>
            </a:xfrm>
            <a:custGeom>
              <a:avLst/>
              <a:gdLst>
                <a:gd name="T0" fmla="*/ 78 w 78"/>
                <a:gd name="T1" fmla="*/ 26 h 26"/>
                <a:gd name="T2" fmla="*/ 68 w 78"/>
                <a:gd name="T3" fmla="*/ 21 h 26"/>
                <a:gd name="T4" fmla="*/ 57 w 78"/>
                <a:gd name="T5" fmla="*/ 19 h 26"/>
                <a:gd name="T6" fmla="*/ 47 w 78"/>
                <a:gd name="T7" fmla="*/ 14 h 26"/>
                <a:gd name="T8" fmla="*/ 38 w 78"/>
                <a:gd name="T9" fmla="*/ 12 h 26"/>
                <a:gd name="T10" fmla="*/ 28 w 78"/>
                <a:gd name="T11" fmla="*/ 9 h 26"/>
                <a:gd name="T12" fmla="*/ 19 w 78"/>
                <a:gd name="T13" fmla="*/ 5 h 26"/>
                <a:gd name="T14" fmla="*/ 8 w 78"/>
                <a:gd name="T15" fmla="*/ 2 h 26"/>
                <a:gd name="T16" fmla="*/ 0 w 7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6">
                  <a:moveTo>
                    <a:pt x="78" y="26"/>
                  </a:moveTo>
                  <a:lnTo>
                    <a:pt x="68" y="21"/>
                  </a:lnTo>
                  <a:lnTo>
                    <a:pt x="57" y="19"/>
                  </a:lnTo>
                  <a:lnTo>
                    <a:pt x="47" y="14"/>
                  </a:lnTo>
                  <a:lnTo>
                    <a:pt x="38" y="12"/>
                  </a:lnTo>
                  <a:lnTo>
                    <a:pt x="28" y="9"/>
                  </a:lnTo>
                  <a:lnTo>
                    <a:pt x="19" y="5"/>
                  </a:lnTo>
                  <a:lnTo>
                    <a:pt x="8"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0" name="Line 262"/>
            <p:cNvSpPr>
              <a:spLocks noChangeShapeType="1"/>
            </p:cNvSpPr>
            <p:nvPr/>
          </p:nvSpPr>
          <p:spPr bwMode="auto">
            <a:xfrm flipH="1" flipV="1">
              <a:off x="1859" y="3491"/>
              <a:ext cx="31" cy="11"/>
            </a:xfrm>
            <a:prstGeom prst="line">
              <a:avLst/>
            </a:prstGeom>
            <a:noFill/>
            <a:ln w="19050">
              <a:solidFill>
                <a:srgbClr val="7A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871" name="Freeform 263"/>
            <p:cNvSpPr>
              <a:spLocks/>
            </p:cNvSpPr>
            <p:nvPr/>
          </p:nvSpPr>
          <p:spPr bwMode="auto">
            <a:xfrm>
              <a:off x="1607" y="3484"/>
              <a:ext cx="252" cy="136"/>
            </a:xfrm>
            <a:custGeom>
              <a:avLst/>
              <a:gdLst>
                <a:gd name="T0" fmla="*/ 502 w 502"/>
                <a:gd name="T1" fmla="*/ 14 h 272"/>
                <a:gd name="T2" fmla="*/ 492 w 502"/>
                <a:gd name="T3" fmla="*/ 9 h 272"/>
                <a:gd name="T4" fmla="*/ 481 w 502"/>
                <a:gd name="T5" fmla="*/ 7 h 272"/>
                <a:gd name="T6" fmla="*/ 471 w 502"/>
                <a:gd name="T7" fmla="*/ 4 h 272"/>
                <a:gd name="T8" fmla="*/ 462 w 502"/>
                <a:gd name="T9" fmla="*/ 4 h 272"/>
                <a:gd name="T10" fmla="*/ 452 w 502"/>
                <a:gd name="T11" fmla="*/ 0 h 272"/>
                <a:gd name="T12" fmla="*/ 443 w 502"/>
                <a:gd name="T13" fmla="*/ 0 h 272"/>
                <a:gd name="T14" fmla="*/ 433 w 502"/>
                <a:gd name="T15" fmla="*/ 0 h 272"/>
                <a:gd name="T16" fmla="*/ 424 w 502"/>
                <a:gd name="T17" fmla="*/ 0 h 272"/>
                <a:gd name="T18" fmla="*/ 413 w 502"/>
                <a:gd name="T19" fmla="*/ 0 h 272"/>
                <a:gd name="T20" fmla="*/ 403 w 502"/>
                <a:gd name="T21" fmla="*/ 0 h 272"/>
                <a:gd name="T22" fmla="*/ 393 w 502"/>
                <a:gd name="T23" fmla="*/ 0 h 272"/>
                <a:gd name="T24" fmla="*/ 384 w 502"/>
                <a:gd name="T25" fmla="*/ 2 h 272"/>
                <a:gd name="T26" fmla="*/ 374 w 502"/>
                <a:gd name="T27" fmla="*/ 2 h 272"/>
                <a:gd name="T28" fmla="*/ 365 w 502"/>
                <a:gd name="T29" fmla="*/ 6 h 272"/>
                <a:gd name="T30" fmla="*/ 354 w 502"/>
                <a:gd name="T31" fmla="*/ 7 h 272"/>
                <a:gd name="T32" fmla="*/ 346 w 502"/>
                <a:gd name="T33" fmla="*/ 11 h 272"/>
                <a:gd name="T34" fmla="*/ 335 w 502"/>
                <a:gd name="T35" fmla="*/ 11 h 272"/>
                <a:gd name="T36" fmla="*/ 325 w 502"/>
                <a:gd name="T37" fmla="*/ 14 h 272"/>
                <a:gd name="T38" fmla="*/ 314 w 502"/>
                <a:gd name="T39" fmla="*/ 16 h 272"/>
                <a:gd name="T40" fmla="*/ 306 w 502"/>
                <a:gd name="T41" fmla="*/ 21 h 272"/>
                <a:gd name="T42" fmla="*/ 295 w 502"/>
                <a:gd name="T43" fmla="*/ 23 h 272"/>
                <a:gd name="T44" fmla="*/ 287 w 502"/>
                <a:gd name="T45" fmla="*/ 26 h 272"/>
                <a:gd name="T46" fmla="*/ 276 w 502"/>
                <a:gd name="T47" fmla="*/ 32 h 272"/>
                <a:gd name="T48" fmla="*/ 267 w 502"/>
                <a:gd name="T49" fmla="*/ 37 h 272"/>
                <a:gd name="T50" fmla="*/ 257 w 502"/>
                <a:gd name="T51" fmla="*/ 40 h 272"/>
                <a:gd name="T52" fmla="*/ 247 w 502"/>
                <a:gd name="T53" fmla="*/ 44 h 272"/>
                <a:gd name="T54" fmla="*/ 238 w 502"/>
                <a:gd name="T55" fmla="*/ 49 h 272"/>
                <a:gd name="T56" fmla="*/ 229 w 502"/>
                <a:gd name="T57" fmla="*/ 54 h 272"/>
                <a:gd name="T58" fmla="*/ 219 w 502"/>
                <a:gd name="T59" fmla="*/ 59 h 272"/>
                <a:gd name="T60" fmla="*/ 210 w 502"/>
                <a:gd name="T61" fmla="*/ 65 h 272"/>
                <a:gd name="T62" fmla="*/ 201 w 502"/>
                <a:gd name="T63" fmla="*/ 70 h 272"/>
                <a:gd name="T64" fmla="*/ 194 w 502"/>
                <a:gd name="T65" fmla="*/ 77 h 272"/>
                <a:gd name="T66" fmla="*/ 184 w 502"/>
                <a:gd name="T67" fmla="*/ 82 h 272"/>
                <a:gd name="T68" fmla="*/ 175 w 502"/>
                <a:gd name="T69" fmla="*/ 87 h 272"/>
                <a:gd name="T70" fmla="*/ 167 w 502"/>
                <a:gd name="T71" fmla="*/ 92 h 272"/>
                <a:gd name="T72" fmla="*/ 158 w 502"/>
                <a:gd name="T73" fmla="*/ 98 h 272"/>
                <a:gd name="T74" fmla="*/ 142 w 502"/>
                <a:gd name="T75" fmla="*/ 110 h 272"/>
                <a:gd name="T76" fmla="*/ 127 w 502"/>
                <a:gd name="T77" fmla="*/ 124 h 272"/>
                <a:gd name="T78" fmla="*/ 111 w 502"/>
                <a:gd name="T79" fmla="*/ 136 h 272"/>
                <a:gd name="T80" fmla="*/ 95 w 502"/>
                <a:gd name="T81" fmla="*/ 150 h 272"/>
                <a:gd name="T82" fmla="*/ 81 w 502"/>
                <a:gd name="T83" fmla="*/ 162 h 272"/>
                <a:gd name="T84" fmla="*/ 71 w 502"/>
                <a:gd name="T85" fmla="*/ 176 h 272"/>
                <a:gd name="T86" fmla="*/ 57 w 502"/>
                <a:gd name="T87" fmla="*/ 188 h 272"/>
                <a:gd name="T88" fmla="*/ 45 w 502"/>
                <a:gd name="T89" fmla="*/ 200 h 272"/>
                <a:gd name="T90" fmla="*/ 34 w 502"/>
                <a:gd name="T91" fmla="*/ 212 h 272"/>
                <a:gd name="T92" fmla="*/ 26 w 502"/>
                <a:gd name="T93" fmla="*/ 226 h 272"/>
                <a:gd name="T94" fmla="*/ 15 w 502"/>
                <a:gd name="T95" fmla="*/ 237 h 272"/>
                <a:gd name="T96" fmla="*/ 10 w 502"/>
                <a:gd name="T97" fmla="*/ 249 h 272"/>
                <a:gd name="T98" fmla="*/ 3 w 502"/>
                <a:gd name="T99" fmla="*/ 259 h 272"/>
                <a:gd name="T100" fmla="*/ 0 w 502"/>
                <a:gd name="T10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2" h="272">
                  <a:moveTo>
                    <a:pt x="502" y="14"/>
                  </a:moveTo>
                  <a:lnTo>
                    <a:pt x="492" y="9"/>
                  </a:lnTo>
                  <a:lnTo>
                    <a:pt x="481" y="7"/>
                  </a:lnTo>
                  <a:lnTo>
                    <a:pt x="471" y="4"/>
                  </a:lnTo>
                  <a:lnTo>
                    <a:pt x="462" y="4"/>
                  </a:lnTo>
                  <a:lnTo>
                    <a:pt x="452" y="0"/>
                  </a:lnTo>
                  <a:lnTo>
                    <a:pt x="443" y="0"/>
                  </a:lnTo>
                  <a:lnTo>
                    <a:pt x="433" y="0"/>
                  </a:lnTo>
                  <a:lnTo>
                    <a:pt x="424" y="0"/>
                  </a:lnTo>
                  <a:lnTo>
                    <a:pt x="413" y="0"/>
                  </a:lnTo>
                  <a:lnTo>
                    <a:pt x="403" y="0"/>
                  </a:lnTo>
                  <a:lnTo>
                    <a:pt x="393" y="0"/>
                  </a:lnTo>
                  <a:lnTo>
                    <a:pt x="384" y="2"/>
                  </a:lnTo>
                  <a:lnTo>
                    <a:pt x="374" y="2"/>
                  </a:lnTo>
                  <a:lnTo>
                    <a:pt x="365" y="6"/>
                  </a:lnTo>
                  <a:lnTo>
                    <a:pt x="354" y="7"/>
                  </a:lnTo>
                  <a:lnTo>
                    <a:pt x="346" y="11"/>
                  </a:lnTo>
                  <a:lnTo>
                    <a:pt x="335" y="11"/>
                  </a:lnTo>
                  <a:lnTo>
                    <a:pt x="325" y="14"/>
                  </a:lnTo>
                  <a:lnTo>
                    <a:pt x="314" y="16"/>
                  </a:lnTo>
                  <a:lnTo>
                    <a:pt x="306" y="21"/>
                  </a:lnTo>
                  <a:lnTo>
                    <a:pt x="295" y="23"/>
                  </a:lnTo>
                  <a:lnTo>
                    <a:pt x="287" y="26"/>
                  </a:lnTo>
                  <a:lnTo>
                    <a:pt x="276" y="32"/>
                  </a:lnTo>
                  <a:lnTo>
                    <a:pt x="267" y="37"/>
                  </a:lnTo>
                  <a:lnTo>
                    <a:pt x="257" y="40"/>
                  </a:lnTo>
                  <a:lnTo>
                    <a:pt x="247" y="44"/>
                  </a:lnTo>
                  <a:lnTo>
                    <a:pt x="238" y="49"/>
                  </a:lnTo>
                  <a:lnTo>
                    <a:pt x="229" y="54"/>
                  </a:lnTo>
                  <a:lnTo>
                    <a:pt x="219" y="59"/>
                  </a:lnTo>
                  <a:lnTo>
                    <a:pt x="210" y="65"/>
                  </a:lnTo>
                  <a:lnTo>
                    <a:pt x="201" y="70"/>
                  </a:lnTo>
                  <a:lnTo>
                    <a:pt x="194" y="77"/>
                  </a:lnTo>
                  <a:lnTo>
                    <a:pt x="184" y="82"/>
                  </a:lnTo>
                  <a:lnTo>
                    <a:pt x="175" y="87"/>
                  </a:lnTo>
                  <a:lnTo>
                    <a:pt x="167" y="92"/>
                  </a:lnTo>
                  <a:lnTo>
                    <a:pt x="158" y="98"/>
                  </a:lnTo>
                  <a:lnTo>
                    <a:pt x="142" y="110"/>
                  </a:lnTo>
                  <a:lnTo>
                    <a:pt x="127" y="124"/>
                  </a:lnTo>
                  <a:lnTo>
                    <a:pt x="111" y="136"/>
                  </a:lnTo>
                  <a:lnTo>
                    <a:pt x="95" y="150"/>
                  </a:lnTo>
                  <a:lnTo>
                    <a:pt x="81" y="162"/>
                  </a:lnTo>
                  <a:lnTo>
                    <a:pt x="71" y="176"/>
                  </a:lnTo>
                  <a:lnTo>
                    <a:pt x="57" y="188"/>
                  </a:lnTo>
                  <a:lnTo>
                    <a:pt x="45" y="200"/>
                  </a:lnTo>
                  <a:lnTo>
                    <a:pt x="34" y="212"/>
                  </a:lnTo>
                  <a:lnTo>
                    <a:pt x="26" y="226"/>
                  </a:lnTo>
                  <a:lnTo>
                    <a:pt x="15" y="237"/>
                  </a:lnTo>
                  <a:lnTo>
                    <a:pt x="10" y="249"/>
                  </a:lnTo>
                  <a:lnTo>
                    <a:pt x="3" y="259"/>
                  </a:lnTo>
                  <a:lnTo>
                    <a:pt x="0" y="272"/>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2" name="Freeform 264"/>
            <p:cNvSpPr>
              <a:spLocks/>
            </p:cNvSpPr>
            <p:nvPr/>
          </p:nvSpPr>
          <p:spPr bwMode="auto">
            <a:xfrm>
              <a:off x="1601" y="3620"/>
              <a:ext cx="55" cy="274"/>
            </a:xfrm>
            <a:custGeom>
              <a:avLst/>
              <a:gdLst>
                <a:gd name="T0" fmla="*/ 13 w 110"/>
                <a:gd name="T1" fmla="*/ 0 h 547"/>
                <a:gd name="T2" fmla="*/ 7 w 110"/>
                <a:gd name="T3" fmla="*/ 8 h 547"/>
                <a:gd name="T4" fmla="*/ 4 w 110"/>
                <a:gd name="T5" fmla="*/ 20 h 547"/>
                <a:gd name="T6" fmla="*/ 0 w 110"/>
                <a:gd name="T7" fmla="*/ 34 h 547"/>
                <a:gd name="T8" fmla="*/ 0 w 110"/>
                <a:gd name="T9" fmla="*/ 50 h 547"/>
                <a:gd name="T10" fmla="*/ 0 w 110"/>
                <a:gd name="T11" fmla="*/ 66 h 547"/>
                <a:gd name="T12" fmla="*/ 0 w 110"/>
                <a:gd name="T13" fmla="*/ 83 h 547"/>
                <a:gd name="T14" fmla="*/ 0 w 110"/>
                <a:gd name="T15" fmla="*/ 92 h 547"/>
                <a:gd name="T16" fmla="*/ 0 w 110"/>
                <a:gd name="T17" fmla="*/ 100 h 547"/>
                <a:gd name="T18" fmla="*/ 2 w 110"/>
                <a:gd name="T19" fmla="*/ 111 h 547"/>
                <a:gd name="T20" fmla="*/ 4 w 110"/>
                <a:gd name="T21" fmla="*/ 121 h 547"/>
                <a:gd name="T22" fmla="*/ 4 w 110"/>
                <a:gd name="T23" fmla="*/ 130 h 547"/>
                <a:gd name="T24" fmla="*/ 4 w 110"/>
                <a:gd name="T25" fmla="*/ 140 h 547"/>
                <a:gd name="T26" fmla="*/ 6 w 110"/>
                <a:gd name="T27" fmla="*/ 151 h 547"/>
                <a:gd name="T28" fmla="*/ 7 w 110"/>
                <a:gd name="T29" fmla="*/ 161 h 547"/>
                <a:gd name="T30" fmla="*/ 9 w 110"/>
                <a:gd name="T31" fmla="*/ 172 h 547"/>
                <a:gd name="T32" fmla="*/ 11 w 110"/>
                <a:gd name="T33" fmla="*/ 182 h 547"/>
                <a:gd name="T34" fmla="*/ 13 w 110"/>
                <a:gd name="T35" fmla="*/ 193 h 547"/>
                <a:gd name="T36" fmla="*/ 16 w 110"/>
                <a:gd name="T37" fmla="*/ 205 h 547"/>
                <a:gd name="T38" fmla="*/ 16 w 110"/>
                <a:gd name="T39" fmla="*/ 215 h 547"/>
                <a:gd name="T40" fmla="*/ 20 w 110"/>
                <a:gd name="T41" fmla="*/ 226 h 547"/>
                <a:gd name="T42" fmla="*/ 21 w 110"/>
                <a:gd name="T43" fmla="*/ 238 h 547"/>
                <a:gd name="T44" fmla="*/ 25 w 110"/>
                <a:gd name="T45" fmla="*/ 250 h 547"/>
                <a:gd name="T46" fmla="*/ 27 w 110"/>
                <a:gd name="T47" fmla="*/ 260 h 547"/>
                <a:gd name="T48" fmla="*/ 30 w 110"/>
                <a:gd name="T49" fmla="*/ 271 h 547"/>
                <a:gd name="T50" fmla="*/ 32 w 110"/>
                <a:gd name="T51" fmla="*/ 283 h 547"/>
                <a:gd name="T52" fmla="*/ 37 w 110"/>
                <a:gd name="T53" fmla="*/ 295 h 547"/>
                <a:gd name="T54" fmla="*/ 39 w 110"/>
                <a:gd name="T55" fmla="*/ 306 h 547"/>
                <a:gd name="T56" fmla="*/ 42 w 110"/>
                <a:gd name="T57" fmla="*/ 316 h 547"/>
                <a:gd name="T58" fmla="*/ 44 w 110"/>
                <a:gd name="T59" fmla="*/ 327 h 547"/>
                <a:gd name="T60" fmla="*/ 47 w 110"/>
                <a:gd name="T61" fmla="*/ 337 h 547"/>
                <a:gd name="T62" fmla="*/ 49 w 110"/>
                <a:gd name="T63" fmla="*/ 347 h 547"/>
                <a:gd name="T64" fmla="*/ 53 w 110"/>
                <a:gd name="T65" fmla="*/ 358 h 547"/>
                <a:gd name="T66" fmla="*/ 54 w 110"/>
                <a:gd name="T67" fmla="*/ 368 h 547"/>
                <a:gd name="T68" fmla="*/ 58 w 110"/>
                <a:gd name="T69" fmla="*/ 380 h 547"/>
                <a:gd name="T70" fmla="*/ 60 w 110"/>
                <a:gd name="T71" fmla="*/ 389 h 547"/>
                <a:gd name="T72" fmla="*/ 63 w 110"/>
                <a:gd name="T73" fmla="*/ 400 h 547"/>
                <a:gd name="T74" fmla="*/ 65 w 110"/>
                <a:gd name="T75" fmla="*/ 410 h 547"/>
                <a:gd name="T76" fmla="*/ 68 w 110"/>
                <a:gd name="T77" fmla="*/ 420 h 547"/>
                <a:gd name="T78" fmla="*/ 73 w 110"/>
                <a:gd name="T79" fmla="*/ 438 h 547"/>
                <a:gd name="T80" fmla="*/ 80 w 110"/>
                <a:gd name="T81" fmla="*/ 457 h 547"/>
                <a:gd name="T82" fmla="*/ 84 w 110"/>
                <a:gd name="T83" fmla="*/ 473 h 547"/>
                <a:gd name="T84" fmla="*/ 89 w 110"/>
                <a:gd name="T85" fmla="*/ 488 h 547"/>
                <a:gd name="T86" fmla="*/ 93 w 110"/>
                <a:gd name="T87" fmla="*/ 500 h 547"/>
                <a:gd name="T88" fmla="*/ 98 w 110"/>
                <a:gd name="T89" fmla="*/ 514 h 547"/>
                <a:gd name="T90" fmla="*/ 100 w 110"/>
                <a:gd name="T91" fmla="*/ 523 h 547"/>
                <a:gd name="T92" fmla="*/ 103 w 110"/>
                <a:gd name="T93" fmla="*/ 533 h 547"/>
                <a:gd name="T94" fmla="*/ 107 w 110"/>
                <a:gd name="T95" fmla="*/ 540 h 547"/>
                <a:gd name="T96" fmla="*/ 110 w 110"/>
                <a:gd name="T97"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547">
                  <a:moveTo>
                    <a:pt x="13" y="0"/>
                  </a:moveTo>
                  <a:lnTo>
                    <a:pt x="7" y="8"/>
                  </a:lnTo>
                  <a:lnTo>
                    <a:pt x="4" y="20"/>
                  </a:lnTo>
                  <a:lnTo>
                    <a:pt x="0" y="34"/>
                  </a:lnTo>
                  <a:lnTo>
                    <a:pt x="0" y="50"/>
                  </a:lnTo>
                  <a:lnTo>
                    <a:pt x="0" y="66"/>
                  </a:lnTo>
                  <a:lnTo>
                    <a:pt x="0" y="83"/>
                  </a:lnTo>
                  <a:lnTo>
                    <a:pt x="0" y="92"/>
                  </a:lnTo>
                  <a:lnTo>
                    <a:pt x="0" y="100"/>
                  </a:lnTo>
                  <a:lnTo>
                    <a:pt x="2" y="111"/>
                  </a:lnTo>
                  <a:lnTo>
                    <a:pt x="4" y="121"/>
                  </a:lnTo>
                  <a:lnTo>
                    <a:pt x="4" y="130"/>
                  </a:lnTo>
                  <a:lnTo>
                    <a:pt x="4" y="140"/>
                  </a:lnTo>
                  <a:lnTo>
                    <a:pt x="6" y="151"/>
                  </a:lnTo>
                  <a:lnTo>
                    <a:pt x="7" y="161"/>
                  </a:lnTo>
                  <a:lnTo>
                    <a:pt x="9" y="172"/>
                  </a:lnTo>
                  <a:lnTo>
                    <a:pt x="11" y="182"/>
                  </a:lnTo>
                  <a:lnTo>
                    <a:pt x="13" y="193"/>
                  </a:lnTo>
                  <a:lnTo>
                    <a:pt x="16" y="205"/>
                  </a:lnTo>
                  <a:lnTo>
                    <a:pt x="16" y="215"/>
                  </a:lnTo>
                  <a:lnTo>
                    <a:pt x="20" y="226"/>
                  </a:lnTo>
                  <a:lnTo>
                    <a:pt x="21" y="238"/>
                  </a:lnTo>
                  <a:lnTo>
                    <a:pt x="25" y="250"/>
                  </a:lnTo>
                  <a:lnTo>
                    <a:pt x="27" y="260"/>
                  </a:lnTo>
                  <a:lnTo>
                    <a:pt x="30" y="271"/>
                  </a:lnTo>
                  <a:lnTo>
                    <a:pt x="32" y="283"/>
                  </a:lnTo>
                  <a:lnTo>
                    <a:pt x="37" y="295"/>
                  </a:lnTo>
                  <a:lnTo>
                    <a:pt x="39" y="306"/>
                  </a:lnTo>
                  <a:lnTo>
                    <a:pt x="42" y="316"/>
                  </a:lnTo>
                  <a:lnTo>
                    <a:pt x="44" y="327"/>
                  </a:lnTo>
                  <a:lnTo>
                    <a:pt x="47" y="337"/>
                  </a:lnTo>
                  <a:lnTo>
                    <a:pt x="49" y="347"/>
                  </a:lnTo>
                  <a:lnTo>
                    <a:pt x="53" y="358"/>
                  </a:lnTo>
                  <a:lnTo>
                    <a:pt x="54" y="368"/>
                  </a:lnTo>
                  <a:lnTo>
                    <a:pt x="58" y="380"/>
                  </a:lnTo>
                  <a:lnTo>
                    <a:pt x="60" y="389"/>
                  </a:lnTo>
                  <a:lnTo>
                    <a:pt x="63" y="400"/>
                  </a:lnTo>
                  <a:lnTo>
                    <a:pt x="65" y="410"/>
                  </a:lnTo>
                  <a:lnTo>
                    <a:pt x="68" y="420"/>
                  </a:lnTo>
                  <a:lnTo>
                    <a:pt x="73" y="438"/>
                  </a:lnTo>
                  <a:lnTo>
                    <a:pt x="80" y="457"/>
                  </a:lnTo>
                  <a:lnTo>
                    <a:pt x="84" y="473"/>
                  </a:lnTo>
                  <a:lnTo>
                    <a:pt x="89" y="488"/>
                  </a:lnTo>
                  <a:lnTo>
                    <a:pt x="93" y="500"/>
                  </a:lnTo>
                  <a:lnTo>
                    <a:pt x="98" y="514"/>
                  </a:lnTo>
                  <a:lnTo>
                    <a:pt x="100" y="523"/>
                  </a:lnTo>
                  <a:lnTo>
                    <a:pt x="103" y="533"/>
                  </a:lnTo>
                  <a:lnTo>
                    <a:pt x="107" y="540"/>
                  </a:lnTo>
                  <a:lnTo>
                    <a:pt x="110" y="54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3" name="Freeform 265"/>
            <p:cNvSpPr>
              <a:spLocks/>
            </p:cNvSpPr>
            <p:nvPr/>
          </p:nvSpPr>
          <p:spPr bwMode="auto">
            <a:xfrm>
              <a:off x="1656" y="3894"/>
              <a:ext cx="3" cy="4"/>
            </a:xfrm>
            <a:custGeom>
              <a:avLst/>
              <a:gdLst>
                <a:gd name="T0" fmla="*/ 0 w 5"/>
                <a:gd name="T1" fmla="*/ 0 h 9"/>
                <a:gd name="T2" fmla="*/ 2 w 5"/>
                <a:gd name="T3" fmla="*/ 4 h 9"/>
                <a:gd name="T4" fmla="*/ 5 w 5"/>
                <a:gd name="T5" fmla="*/ 9 h 9"/>
              </a:gdLst>
              <a:ahLst/>
              <a:cxnLst>
                <a:cxn ang="0">
                  <a:pos x="T0" y="T1"/>
                </a:cxn>
                <a:cxn ang="0">
                  <a:pos x="T2" y="T3"/>
                </a:cxn>
                <a:cxn ang="0">
                  <a:pos x="T4" y="T5"/>
                </a:cxn>
              </a:cxnLst>
              <a:rect l="0" t="0" r="r" b="b"/>
              <a:pathLst>
                <a:path w="5" h="9">
                  <a:moveTo>
                    <a:pt x="0" y="0"/>
                  </a:moveTo>
                  <a:lnTo>
                    <a:pt x="2" y="4"/>
                  </a:lnTo>
                  <a:lnTo>
                    <a:pt x="5" y="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4" name="Freeform 266"/>
            <p:cNvSpPr>
              <a:spLocks/>
            </p:cNvSpPr>
            <p:nvPr/>
          </p:nvSpPr>
          <p:spPr bwMode="auto">
            <a:xfrm>
              <a:off x="2212" y="1330"/>
              <a:ext cx="13" cy="4"/>
            </a:xfrm>
            <a:custGeom>
              <a:avLst/>
              <a:gdLst>
                <a:gd name="T0" fmla="*/ 0 w 26"/>
                <a:gd name="T1" fmla="*/ 9 h 9"/>
                <a:gd name="T2" fmla="*/ 14 w 26"/>
                <a:gd name="T3" fmla="*/ 9 h 9"/>
                <a:gd name="T4" fmla="*/ 26 w 26"/>
                <a:gd name="T5" fmla="*/ 0 h 9"/>
              </a:gdLst>
              <a:ahLst/>
              <a:cxnLst>
                <a:cxn ang="0">
                  <a:pos x="T0" y="T1"/>
                </a:cxn>
                <a:cxn ang="0">
                  <a:pos x="T2" y="T3"/>
                </a:cxn>
                <a:cxn ang="0">
                  <a:pos x="T4" y="T5"/>
                </a:cxn>
              </a:cxnLst>
              <a:rect l="0" t="0" r="r" b="b"/>
              <a:pathLst>
                <a:path w="26" h="9">
                  <a:moveTo>
                    <a:pt x="0" y="9"/>
                  </a:moveTo>
                  <a:lnTo>
                    <a:pt x="14" y="9"/>
                  </a:lnTo>
                  <a:lnTo>
                    <a:pt x="26"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5" name="Freeform 267"/>
            <p:cNvSpPr>
              <a:spLocks/>
            </p:cNvSpPr>
            <p:nvPr/>
          </p:nvSpPr>
          <p:spPr bwMode="auto">
            <a:xfrm>
              <a:off x="2221" y="1316"/>
              <a:ext cx="5" cy="14"/>
            </a:xfrm>
            <a:custGeom>
              <a:avLst/>
              <a:gdLst>
                <a:gd name="T0" fmla="*/ 7 w 9"/>
                <a:gd name="T1" fmla="*/ 27 h 27"/>
                <a:gd name="T2" fmla="*/ 9 w 9"/>
                <a:gd name="T3" fmla="*/ 12 h 27"/>
                <a:gd name="T4" fmla="*/ 0 w 9"/>
                <a:gd name="T5" fmla="*/ 0 h 27"/>
              </a:gdLst>
              <a:ahLst/>
              <a:cxnLst>
                <a:cxn ang="0">
                  <a:pos x="T0" y="T1"/>
                </a:cxn>
                <a:cxn ang="0">
                  <a:pos x="T2" y="T3"/>
                </a:cxn>
                <a:cxn ang="0">
                  <a:pos x="T4" y="T5"/>
                </a:cxn>
              </a:cxnLst>
              <a:rect l="0" t="0" r="r" b="b"/>
              <a:pathLst>
                <a:path w="9" h="27">
                  <a:moveTo>
                    <a:pt x="7" y="27"/>
                  </a:moveTo>
                  <a:lnTo>
                    <a:pt x="9" y="1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6" name="Freeform 268"/>
            <p:cNvSpPr>
              <a:spLocks/>
            </p:cNvSpPr>
            <p:nvPr/>
          </p:nvSpPr>
          <p:spPr bwMode="auto">
            <a:xfrm>
              <a:off x="2205" y="1293"/>
              <a:ext cx="16" cy="23"/>
            </a:xfrm>
            <a:custGeom>
              <a:avLst/>
              <a:gdLst>
                <a:gd name="T0" fmla="*/ 33 w 33"/>
                <a:gd name="T1" fmla="*/ 46 h 46"/>
                <a:gd name="T2" fmla="*/ 26 w 33"/>
                <a:gd name="T3" fmla="*/ 40 h 46"/>
                <a:gd name="T4" fmla="*/ 14 w 33"/>
                <a:gd name="T5" fmla="*/ 32 h 46"/>
                <a:gd name="T6" fmla="*/ 2 w 33"/>
                <a:gd name="T7" fmla="*/ 16 h 46"/>
                <a:gd name="T8" fmla="*/ 0 w 33"/>
                <a:gd name="T9" fmla="*/ 0 h 46"/>
              </a:gdLst>
              <a:ahLst/>
              <a:cxnLst>
                <a:cxn ang="0">
                  <a:pos x="T0" y="T1"/>
                </a:cxn>
                <a:cxn ang="0">
                  <a:pos x="T2" y="T3"/>
                </a:cxn>
                <a:cxn ang="0">
                  <a:pos x="T4" y="T5"/>
                </a:cxn>
                <a:cxn ang="0">
                  <a:pos x="T6" y="T7"/>
                </a:cxn>
                <a:cxn ang="0">
                  <a:pos x="T8" y="T9"/>
                </a:cxn>
              </a:cxnLst>
              <a:rect l="0" t="0" r="r" b="b"/>
              <a:pathLst>
                <a:path w="33" h="46">
                  <a:moveTo>
                    <a:pt x="33" y="46"/>
                  </a:moveTo>
                  <a:lnTo>
                    <a:pt x="26" y="40"/>
                  </a:lnTo>
                  <a:lnTo>
                    <a:pt x="14" y="32"/>
                  </a:lnTo>
                  <a:lnTo>
                    <a:pt x="2" y="16"/>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7" name="Freeform 269"/>
            <p:cNvSpPr>
              <a:spLocks/>
            </p:cNvSpPr>
            <p:nvPr/>
          </p:nvSpPr>
          <p:spPr bwMode="auto">
            <a:xfrm>
              <a:off x="2205" y="1240"/>
              <a:ext cx="95" cy="53"/>
            </a:xfrm>
            <a:custGeom>
              <a:avLst/>
              <a:gdLst>
                <a:gd name="T0" fmla="*/ 0 w 192"/>
                <a:gd name="T1" fmla="*/ 106 h 106"/>
                <a:gd name="T2" fmla="*/ 0 w 192"/>
                <a:gd name="T3" fmla="*/ 98 h 106"/>
                <a:gd name="T4" fmla="*/ 6 w 192"/>
                <a:gd name="T5" fmla="*/ 89 h 106"/>
                <a:gd name="T6" fmla="*/ 9 w 192"/>
                <a:gd name="T7" fmla="*/ 82 h 106"/>
                <a:gd name="T8" fmla="*/ 16 w 192"/>
                <a:gd name="T9" fmla="*/ 77 h 106"/>
                <a:gd name="T10" fmla="*/ 23 w 192"/>
                <a:gd name="T11" fmla="*/ 70 h 106"/>
                <a:gd name="T12" fmla="*/ 33 w 192"/>
                <a:gd name="T13" fmla="*/ 65 h 106"/>
                <a:gd name="T14" fmla="*/ 42 w 192"/>
                <a:gd name="T15" fmla="*/ 56 h 106"/>
                <a:gd name="T16" fmla="*/ 56 w 192"/>
                <a:gd name="T17" fmla="*/ 49 h 106"/>
                <a:gd name="T18" fmla="*/ 63 w 192"/>
                <a:gd name="T19" fmla="*/ 44 h 106"/>
                <a:gd name="T20" fmla="*/ 72 w 192"/>
                <a:gd name="T21" fmla="*/ 40 h 106"/>
                <a:gd name="T22" fmla="*/ 80 w 192"/>
                <a:gd name="T23" fmla="*/ 37 h 106"/>
                <a:gd name="T24" fmla="*/ 91 w 192"/>
                <a:gd name="T25" fmla="*/ 33 h 106"/>
                <a:gd name="T26" fmla="*/ 99 w 192"/>
                <a:gd name="T27" fmla="*/ 28 h 106"/>
                <a:gd name="T28" fmla="*/ 110 w 192"/>
                <a:gd name="T29" fmla="*/ 25 h 106"/>
                <a:gd name="T30" fmla="*/ 122 w 192"/>
                <a:gd name="T31" fmla="*/ 19 h 106"/>
                <a:gd name="T32" fmla="*/ 134 w 192"/>
                <a:gd name="T33" fmla="*/ 16 h 106"/>
                <a:gd name="T34" fmla="*/ 146 w 192"/>
                <a:gd name="T35" fmla="*/ 11 h 106"/>
                <a:gd name="T36" fmla="*/ 160 w 192"/>
                <a:gd name="T37" fmla="*/ 7 h 106"/>
                <a:gd name="T38" fmla="*/ 176 w 192"/>
                <a:gd name="T39" fmla="*/ 4 h 106"/>
                <a:gd name="T40" fmla="*/ 192 w 192"/>
                <a:gd name="T4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2" h="106">
                  <a:moveTo>
                    <a:pt x="0" y="106"/>
                  </a:moveTo>
                  <a:lnTo>
                    <a:pt x="0" y="98"/>
                  </a:lnTo>
                  <a:lnTo>
                    <a:pt x="6" y="89"/>
                  </a:lnTo>
                  <a:lnTo>
                    <a:pt x="9" y="82"/>
                  </a:lnTo>
                  <a:lnTo>
                    <a:pt x="16" y="77"/>
                  </a:lnTo>
                  <a:lnTo>
                    <a:pt x="23" y="70"/>
                  </a:lnTo>
                  <a:lnTo>
                    <a:pt x="33" y="65"/>
                  </a:lnTo>
                  <a:lnTo>
                    <a:pt x="42" y="56"/>
                  </a:lnTo>
                  <a:lnTo>
                    <a:pt x="56" y="49"/>
                  </a:lnTo>
                  <a:lnTo>
                    <a:pt x="63" y="44"/>
                  </a:lnTo>
                  <a:lnTo>
                    <a:pt x="72" y="40"/>
                  </a:lnTo>
                  <a:lnTo>
                    <a:pt x="80" y="37"/>
                  </a:lnTo>
                  <a:lnTo>
                    <a:pt x="91" y="33"/>
                  </a:lnTo>
                  <a:lnTo>
                    <a:pt x="99" y="28"/>
                  </a:lnTo>
                  <a:lnTo>
                    <a:pt x="110" y="25"/>
                  </a:lnTo>
                  <a:lnTo>
                    <a:pt x="122" y="19"/>
                  </a:lnTo>
                  <a:lnTo>
                    <a:pt x="134" y="16"/>
                  </a:lnTo>
                  <a:lnTo>
                    <a:pt x="146" y="11"/>
                  </a:lnTo>
                  <a:lnTo>
                    <a:pt x="160" y="7"/>
                  </a:lnTo>
                  <a:lnTo>
                    <a:pt x="176" y="4"/>
                  </a:lnTo>
                  <a:lnTo>
                    <a:pt x="192"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8" name="Freeform 270"/>
            <p:cNvSpPr>
              <a:spLocks/>
            </p:cNvSpPr>
            <p:nvPr/>
          </p:nvSpPr>
          <p:spPr bwMode="auto">
            <a:xfrm>
              <a:off x="2300" y="1228"/>
              <a:ext cx="7" cy="12"/>
            </a:xfrm>
            <a:custGeom>
              <a:avLst/>
              <a:gdLst>
                <a:gd name="T0" fmla="*/ 0 w 14"/>
                <a:gd name="T1" fmla="*/ 24 h 24"/>
                <a:gd name="T2" fmla="*/ 12 w 14"/>
                <a:gd name="T3" fmla="*/ 16 h 24"/>
                <a:gd name="T4" fmla="*/ 14 w 14"/>
                <a:gd name="T5" fmla="*/ 0 h 24"/>
              </a:gdLst>
              <a:ahLst/>
              <a:cxnLst>
                <a:cxn ang="0">
                  <a:pos x="T0" y="T1"/>
                </a:cxn>
                <a:cxn ang="0">
                  <a:pos x="T2" y="T3"/>
                </a:cxn>
                <a:cxn ang="0">
                  <a:pos x="T4" y="T5"/>
                </a:cxn>
              </a:cxnLst>
              <a:rect l="0" t="0" r="r" b="b"/>
              <a:pathLst>
                <a:path w="14" h="24">
                  <a:moveTo>
                    <a:pt x="0" y="24"/>
                  </a:moveTo>
                  <a:lnTo>
                    <a:pt x="12" y="16"/>
                  </a:lnTo>
                  <a:lnTo>
                    <a:pt x="14"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79" name="Freeform 271"/>
            <p:cNvSpPr>
              <a:spLocks/>
            </p:cNvSpPr>
            <p:nvPr/>
          </p:nvSpPr>
          <p:spPr bwMode="auto">
            <a:xfrm>
              <a:off x="2295" y="1221"/>
              <a:ext cx="12" cy="7"/>
            </a:xfrm>
            <a:custGeom>
              <a:avLst/>
              <a:gdLst>
                <a:gd name="T0" fmla="*/ 25 w 25"/>
                <a:gd name="T1" fmla="*/ 14 h 14"/>
                <a:gd name="T2" fmla="*/ 14 w 25"/>
                <a:gd name="T3" fmla="*/ 2 h 14"/>
                <a:gd name="T4" fmla="*/ 0 w 25"/>
                <a:gd name="T5" fmla="*/ 0 h 14"/>
              </a:gdLst>
              <a:ahLst/>
              <a:cxnLst>
                <a:cxn ang="0">
                  <a:pos x="T0" y="T1"/>
                </a:cxn>
                <a:cxn ang="0">
                  <a:pos x="T2" y="T3"/>
                </a:cxn>
                <a:cxn ang="0">
                  <a:pos x="T4" y="T5"/>
                </a:cxn>
              </a:cxnLst>
              <a:rect l="0" t="0" r="r" b="b"/>
              <a:pathLst>
                <a:path w="25" h="14">
                  <a:moveTo>
                    <a:pt x="25" y="14"/>
                  </a:moveTo>
                  <a:lnTo>
                    <a:pt x="14" y="2"/>
                  </a:lnTo>
                  <a:lnTo>
                    <a:pt x="0" y="0"/>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0" name="Freeform 272"/>
            <p:cNvSpPr>
              <a:spLocks/>
            </p:cNvSpPr>
            <p:nvPr/>
          </p:nvSpPr>
          <p:spPr bwMode="auto">
            <a:xfrm>
              <a:off x="2185" y="1221"/>
              <a:ext cx="110" cy="70"/>
            </a:xfrm>
            <a:custGeom>
              <a:avLst/>
              <a:gdLst>
                <a:gd name="T0" fmla="*/ 221 w 221"/>
                <a:gd name="T1" fmla="*/ 0 h 139"/>
                <a:gd name="T2" fmla="*/ 206 w 221"/>
                <a:gd name="T3" fmla="*/ 2 h 139"/>
                <a:gd name="T4" fmla="*/ 193 w 221"/>
                <a:gd name="T5" fmla="*/ 5 h 139"/>
                <a:gd name="T6" fmla="*/ 179 w 221"/>
                <a:gd name="T7" fmla="*/ 9 h 139"/>
                <a:gd name="T8" fmla="*/ 169 w 221"/>
                <a:gd name="T9" fmla="*/ 14 h 139"/>
                <a:gd name="T10" fmla="*/ 157 w 221"/>
                <a:gd name="T11" fmla="*/ 17 h 139"/>
                <a:gd name="T12" fmla="*/ 146 w 221"/>
                <a:gd name="T13" fmla="*/ 21 h 139"/>
                <a:gd name="T14" fmla="*/ 136 w 221"/>
                <a:gd name="T15" fmla="*/ 24 h 139"/>
                <a:gd name="T16" fmla="*/ 127 w 221"/>
                <a:gd name="T17" fmla="*/ 30 h 139"/>
                <a:gd name="T18" fmla="*/ 117 w 221"/>
                <a:gd name="T19" fmla="*/ 33 h 139"/>
                <a:gd name="T20" fmla="*/ 106 w 221"/>
                <a:gd name="T21" fmla="*/ 37 h 139"/>
                <a:gd name="T22" fmla="*/ 96 w 221"/>
                <a:gd name="T23" fmla="*/ 40 h 139"/>
                <a:gd name="T24" fmla="*/ 89 w 221"/>
                <a:gd name="T25" fmla="*/ 45 h 139"/>
                <a:gd name="T26" fmla="*/ 79 w 221"/>
                <a:gd name="T27" fmla="*/ 49 h 139"/>
                <a:gd name="T28" fmla="*/ 72 w 221"/>
                <a:gd name="T29" fmla="*/ 54 h 139"/>
                <a:gd name="T30" fmla="*/ 65 w 221"/>
                <a:gd name="T31" fmla="*/ 59 h 139"/>
                <a:gd name="T32" fmla="*/ 59 w 221"/>
                <a:gd name="T33" fmla="*/ 64 h 139"/>
                <a:gd name="T34" fmla="*/ 44 w 221"/>
                <a:gd name="T35" fmla="*/ 71 h 139"/>
                <a:gd name="T36" fmla="*/ 33 w 221"/>
                <a:gd name="T37" fmla="*/ 80 h 139"/>
                <a:gd name="T38" fmla="*/ 23 w 221"/>
                <a:gd name="T39" fmla="*/ 89 h 139"/>
                <a:gd name="T40" fmla="*/ 16 w 221"/>
                <a:gd name="T41" fmla="*/ 99 h 139"/>
                <a:gd name="T42" fmla="*/ 9 w 221"/>
                <a:gd name="T43" fmla="*/ 108 h 139"/>
                <a:gd name="T44" fmla="*/ 6 w 221"/>
                <a:gd name="T45" fmla="*/ 118 h 139"/>
                <a:gd name="T46" fmla="*/ 0 w 221"/>
                <a:gd name="T47" fmla="*/ 129 h 139"/>
                <a:gd name="T48" fmla="*/ 0 w 221"/>
                <a:gd name="T4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 h="139">
                  <a:moveTo>
                    <a:pt x="221" y="0"/>
                  </a:moveTo>
                  <a:lnTo>
                    <a:pt x="206" y="2"/>
                  </a:lnTo>
                  <a:lnTo>
                    <a:pt x="193" y="5"/>
                  </a:lnTo>
                  <a:lnTo>
                    <a:pt x="179" y="9"/>
                  </a:lnTo>
                  <a:lnTo>
                    <a:pt x="169" y="14"/>
                  </a:lnTo>
                  <a:lnTo>
                    <a:pt x="157" y="17"/>
                  </a:lnTo>
                  <a:lnTo>
                    <a:pt x="146" y="21"/>
                  </a:lnTo>
                  <a:lnTo>
                    <a:pt x="136" y="24"/>
                  </a:lnTo>
                  <a:lnTo>
                    <a:pt x="127" y="30"/>
                  </a:lnTo>
                  <a:lnTo>
                    <a:pt x="117" y="33"/>
                  </a:lnTo>
                  <a:lnTo>
                    <a:pt x="106" y="37"/>
                  </a:lnTo>
                  <a:lnTo>
                    <a:pt x="96" y="40"/>
                  </a:lnTo>
                  <a:lnTo>
                    <a:pt x="89" y="45"/>
                  </a:lnTo>
                  <a:lnTo>
                    <a:pt x="79" y="49"/>
                  </a:lnTo>
                  <a:lnTo>
                    <a:pt x="72" y="54"/>
                  </a:lnTo>
                  <a:lnTo>
                    <a:pt x="65" y="59"/>
                  </a:lnTo>
                  <a:lnTo>
                    <a:pt x="59" y="64"/>
                  </a:lnTo>
                  <a:lnTo>
                    <a:pt x="44" y="71"/>
                  </a:lnTo>
                  <a:lnTo>
                    <a:pt x="33" y="80"/>
                  </a:lnTo>
                  <a:lnTo>
                    <a:pt x="23" y="89"/>
                  </a:lnTo>
                  <a:lnTo>
                    <a:pt x="16" y="99"/>
                  </a:lnTo>
                  <a:lnTo>
                    <a:pt x="9" y="108"/>
                  </a:lnTo>
                  <a:lnTo>
                    <a:pt x="6" y="118"/>
                  </a:lnTo>
                  <a:lnTo>
                    <a:pt x="0" y="129"/>
                  </a:lnTo>
                  <a:lnTo>
                    <a:pt x="0" y="139"/>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1" name="Freeform 273"/>
            <p:cNvSpPr>
              <a:spLocks/>
            </p:cNvSpPr>
            <p:nvPr/>
          </p:nvSpPr>
          <p:spPr bwMode="auto">
            <a:xfrm>
              <a:off x="2185" y="1291"/>
              <a:ext cx="27" cy="43"/>
            </a:xfrm>
            <a:custGeom>
              <a:avLst/>
              <a:gdLst>
                <a:gd name="T0" fmla="*/ 0 w 54"/>
                <a:gd name="T1" fmla="*/ 0 h 87"/>
                <a:gd name="T2" fmla="*/ 0 w 54"/>
                <a:gd name="T3" fmla="*/ 17 h 87"/>
                <a:gd name="T4" fmla="*/ 6 w 54"/>
                <a:gd name="T5" fmla="*/ 35 h 87"/>
                <a:gd name="T6" fmla="*/ 14 w 54"/>
                <a:gd name="T7" fmla="*/ 49 h 87"/>
                <a:gd name="T8" fmla="*/ 25 w 54"/>
                <a:gd name="T9" fmla="*/ 61 h 87"/>
                <a:gd name="T10" fmla="*/ 33 w 54"/>
                <a:gd name="T11" fmla="*/ 70 h 87"/>
                <a:gd name="T12" fmla="*/ 44 w 54"/>
                <a:gd name="T13" fmla="*/ 78 h 87"/>
                <a:gd name="T14" fmla="*/ 49 w 54"/>
                <a:gd name="T15" fmla="*/ 84 h 87"/>
                <a:gd name="T16" fmla="*/ 54 w 54"/>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87">
                  <a:moveTo>
                    <a:pt x="0" y="0"/>
                  </a:moveTo>
                  <a:lnTo>
                    <a:pt x="0" y="17"/>
                  </a:lnTo>
                  <a:lnTo>
                    <a:pt x="6" y="35"/>
                  </a:lnTo>
                  <a:lnTo>
                    <a:pt x="14" y="49"/>
                  </a:lnTo>
                  <a:lnTo>
                    <a:pt x="25" y="61"/>
                  </a:lnTo>
                  <a:lnTo>
                    <a:pt x="33" y="70"/>
                  </a:lnTo>
                  <a:lnTo>
                    <a:pt x="44" y="78"/>
                  </a:lnTo>
                  <a:lnTo>
                    <a:pt x="49" y="84"/>
                  </a:lnTo>
                  <a:lnTo>
                    <a:pt x="54" y="87"/>
                  </a:lnTo>
                </a:path>
              </a:pathLst>
            </a:custGeom>
            <a:noFill/>
            <a:ln w="19050">
              <a:solidFill>
                <a:srgbClr val="7A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68882" name="Freeform 274"/>
            <p:cNvSpPr>
              <a:spLocks/>
            </p:cNvSpPr>
            <p:nvPr/>
          </p:nvSpPr>
          <p:spPr bwMode="auto">
            <a:xfrm>
              <a:off x="1600" y="903"/>
              <a:ext cx="2472" cy="5630"/>
            </a:xfrm>
            <a:custGeom>
              <a:avLst/>
              <a:gdLst>
                <a:gd name="T0" fmla="*/ 4633 w 4944"/>
                <a:gd name="T1" fmla="*/ 3371 h 11261"/>
                <a:gd name="T2" fmla="*/ 4045 w 4944"/>
                <a:gd name="T3" fmla="*/ 2403 h 11261"/>
                <a:gd name="T4" fmla="*/ 4219 w 4944"/>
                <a:gd name="T5" fmla="*/ 1700 h 11261"/>
                <a:gd name="T6" fmla="*/ 4227 w 4944"/>
                <a:gd name="T7" fmla="*/ 719 h 11261"/>
                <a:gd name="T8" fmla="*/ 3909 w 4944"/>
                <a:gd name="T9" fmla="*/ 420 h 11261"/>
                <a:gd name="T10" fmla="*/ 3326 w 4944"/>
                <a:gd name="T11" fmla="*/ 353 h 11261"/>
                <a:gd name="T12" fmla="*/ 3246 w 4944"/>
                <a:gd name="T13" fmla="*/ 52 h 11261"/>
                <a:gd name="T14" fmla="*/ 3149 w 4944"/>
                <a:gd name="T15" fmla="*/ 337 h 11261"/>
                <a:gd name="T16" fmla="*/ 2746 w 4944"/>
                <a:gd name="T17" fmla="*/ 111 h 11261"/>
                <a:gd name="T18" fmla="*/ 2961 w 4944"/>
                <a:gd name="T19" fmla="*/ 323 h 11261"/>
                <a:gd name="T20" fmla="*/ 2624 w 4944"/>
                <a:gd name="T21" fmla="*/ 373 h 11261"/>
                <a:gd name="T22" fmla="*/ 2189 w 4944"/>
                <a:gd name="T23" fmla="*/ 226 h 11261"/>
                <a:gd name="T24" fmla="*/ 2537 w 4944"/>
                <a:gd name="T25" fmla="*/ 316 h 11261"/>
                <a:gd name="T26" fmla="*/ 2215 w 4944"/>
                <a:gd name="T27" fmla="*/ 452 h 11261"/>
                <a:gd name="T28" fmla="*/ 1711 w 4944"/>
                <a:gd name="T29" fmla="*/ 606 h 11261"/>
                <a:gd name="T30" fmla="*/ 1593 w 4944"/>
                <a:gd name="T31" fmla="*/ 829 h 11261"/>
                <a:gd name="T32" fmla="*/ 1215 w 4944"/>
                <a:gd name="T33" fmla="*/ 926 h 11261"/>
                <a:gd name="T34" fmla="*/ 836 w 4944"/>
                <a:gd name="T35" fmla="*/ 1299 h 11261"/>
                <a:gd name="T36" fmla="*/ 847 w 4944"/>
                <a:gd name="T37" fmla="*/ 1740 h 11261"/>
                <a:gd name="T38" fmla="*/ 544 w 4944"/>
                <a:gd name="T39" fmla="*/ 1919 h 11261"/>
                <a:gd name="T40" fmla="*/ 457 w 4944"/>
                <a:gd name="T41" fmla="*/ 2147 h 11261"/>
                <a:gd name="T42" fmla="*/ 1085 w 4944"/>
                <a:gd name="T43" fmla="*/ 2239 h 11261"/>
                <a:gd name="T44" fmla="*/ 1172 w 4944"/>
                <a:gd name="T45" fmla="*/ 2881 h 11261"/>
                <a:gd name="T46" fmla="*/ 1457 w 4944"/>
                <a:gd name="T47" fmla="*/ 3013 h 11261"/>
                <a:gd name="T48" fmla="*/ 2010 w 4944"/>
                <a:gd name="T49" fmla="*/ 3030 h 11261"/>
                <a:gd name="T50" fmla="*/ 2259 w 4944"/>
                <a:gd name="T51" fmla="*/ 3476 h 11261"/>
                <a:gd name="T52" fmla="*/ 1974 w 4944"/>
                <a:gd name="T53" fmla="*/ 3961 h 11261"/>
                <a:gd name="T54" fmla="*/ 1756 w 4944"/>
                <a:gd name="T55" fmla="*/ 4333 h 11261"/>
                <a:gd name="T56" fmla="*/ 1427 w 4944"/>
                <a:gd name="T57" fmla="*/ 4754 h 11261"/>
                <a:gd name="T58" fmla="*/ 767 w 4944"/>
                <a:gd name="T59" fmla="*/ 5157 h 11261"/>
                <a:gd name="T60" fmla="*/ 337 w 4944"/>
                <a:gd name="T61" fmla="*/ 5174 h 11261"/>
                <a:gd name="T62" fmla="*/ 0 w 4944"/>
                <a:gd name="T63" fmla="*/ 5524 h 11261"/>
                <a:gd name="T64" fmla="*/ 102 w 4944"/>
                <a:gd name="T65" fmla="*/ 5966 h 11261"/>
                <a:gd name="T66" fmla="*/ 252 w 4944"/>
                <a:gd name="T67" fmla="*/ 7362 h 11261"/>
                <a:gd name="T68" fmla="*/ 342 w 4944"/>
                <a:gd name="T69" fmla="*/ 10184 h 11261"/>
                <a:gd name="T70" fmla="*/ 448 w 4944"/>
                <a:gd name="T71" fmla="*/ 10732 h 11261"/>
                <a:gd name="T72" fmla="*/ 615 w 4944"/>
                <a:gd name="T73" fmla="*/ 10422 h 11261"/>
                <a:gd name="T74" fmla="*/ 551 w 4944"/>
                <a:gd name="T75" fmla="*/ 8539 h 11261"/>
                <a:gd name="T76" fmla="*/ 469 w 4944"/>
                <a:gd name="T77" fmla="*/ 6084 h 11261"/>
                <a:gd name="T78" fmla="*/ 843 w 4944"/>
                <a:gd name="T79" fmla="*/ 5901 h 11261"/>
                <a:gd name="T80" fmla="*/ 1160 w 4944"/>
                <a:gd name="T81" fmla="*/ 6291 h 11261"/>
                <a:gd name="T82" fmla="*/ 1476 w 4944"/>
                <a:gd name="T83" fmla="*/ 6616 h 11261"/>
                <a:gd name="T84" fmla="*/ 1751 w 4944"/>
                <a:gd name="T85" fmla="*/ 7145 h 11261"/>
                <a:gd name="T86" fmla="*/ 1855 w 4944"/>
                <a:gd name="T87" fmla="*/ 7746 h 11261"/>
                <a:gd name="T88" fmla="*/ 1942 w 4944"/>
                <a:gd name="T89" fmla="*/ 8694 h 11261"/>
                <a:gd name="T90" fmla="*/ 1946 w 4944"/>
                <a:gd name="T91" fmla="*/ 9223 h 11261"/>
                <a:gd name="T92" fmla="*/ 1961 w 4944"/>
                <a:gd name="T93" fmla="*/ 9650 h 11261"/>
                <a:gd name="T94" fmla="*/ 1614 w 4944"/>
                <a:gd name="T95" fmla="*/ 10000 h 11261"/>
                <a:gd name="T96" fmla="*/ 901 w 4944"/>
                <a:gd name="T97" fmla="*/ 10595 h 11261"/>
                <a:gd name="T98" fmla="*/ 1287 w 4944"/>
                <a:gd name="T99" fmla="*/ 10869 h 11261"/>
                <a:gd name="T100" fmla="*/ 1669 w 4944"/>
                <a:gd name="T101" fmla="*/ 10869 h 11261"/>
                <a:gd name="T102" fmla="*/ 1836 w 4944"/>
                <a:gd name="T103" fmla="*/ 11214 h 11261"/>
                <a:gd name="T104" fmla="*/ 2473 w 4944"/>
                <a:gd name="T105" fmla="*/ 11247 h 11261"/>
                <a:gd name="T106" fmla="*/ 3386 w 4944"/>
                <a:gd name="T107" fmla="*/ 11029 h 11261"/>
                <a:gd name="T108" fmla="*/ 4039 w 4944"/>
                <a:gd name="T109" fmla="*/ 10523 h 11261"/>
                <a:gd name="T110" fmla="*/ 3958 w 4944"/>
                <a:gd name="T111" fmla="*/ 10043 h 11261"/>
                <a:gd name="T112" fmla="*/ 4079 w 4944"/>
                <a:gd name="T113" fmla="*/ 9598 h 11261"/>
                <a:gd name="T114" fmla="*/ 4079 w 4944"/>
                <a:gd name="T115" fmla="*/ 8739 h 11261"/>
                <a:gd name="T116" fmla="*/ 4267 w 4944"/>
                <a:gd name="T117" fmla="*/ 8214 h 11261"/>
                <a:gd name="T118" fmla="*/ 4726 w 4944"/>
                <a:gd name="T119" fmla="*/ 7317 h 11261"/>
                <a:gd name="T120" fmla="*/ 4787 w 4944"/>
                <a:gd name="T121" fmla="*/ 6345 h 11261"/>
                <a:gd name="T122" fmla="*/ 4932 w 4944"/>
                <a:gd name="T123" fmla="*/ 5477 h 11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44" h="11261">
                  <a:moveTo>
                    <a:pt x="4935" y="4740"/>
                  </a:moveTo>
                  <a:lnTo>
                    <a:pt x="4932" y="4705"/>
                  </a:lnTo>
                  <a:lnTo>
                    <a:pt x="4930" y="4672"/>
                  </a:lnTo>
                  <a:lnTo>
                    <a:pt x="4926" y="4637"/>
                  </a:lnTo>
                  <a:lnTo>
                    <a:pt x="4925" y="4604"/>
                  </a:lnTo>
                  <a:lnTo>
                    <a:pt x="4919" y="4569"/>
                  </a:lnTo>
                  <a:lnTo>
                    <a:pt x="4918" y="4535"/>
                  </a:lnTo>
                  <a:lnTo>
                    <a:pt x="4912" y="4500"/>
                  </a:lnTo>
                  <a:lnTo>
                    <a:pt x="4911" y="4467"/>
                  </a:lnTo>
                  <a:lnTo>
                    <a:pt x="4906" y="4430"/>
                  </a:lnTo>
                  <a:lnTo>
                    <a:pt x="4900" y="4395"/>
                  </a:lnTo>
                  <a:lnTo>
                    <a:pt x="4895" y="4359"/>
                  </a:lnTo>
                  <a:lnTo>
                    <a:pt x="4892" y="4324"/>
                  </a:lnTo>
                  <a:lnTo>
                    <a:pt x="4885" y="4288"/>
                  </a:lnTo>
                  <a:lnTo>
                    <a:pt x="4879" y="4251"/>
                  </a:lnTo>
                  <a:lnTo>
                    <a:pt x="4874" y="4215"/>
                  </a:lnTo>
                  <a:lnTo>
                    <a:pt x="4869" y="4180"/>
                  </a:lnTo>
                  <a:lnTo>
                    <a:pt x="4860" y="4142"/>
                  </a:lnTo>
                  <a:lnTo>
                    <a:pt x="4853" y="4105"/>
                  </a:lnTo>
                  <a:lnTo>
                    <a:pt x="4846" y="4069"/>
                  </a:lnTo>
                  <a:lnTo>
                    <a:pt x="4839" y="4032"/>
                  </a:lnTo>
                  <a:lnTo>
                    <a:pt x="4831" y="3994"/>
                  </a:lnTo>
                  <a:lnTo>
                    <a:pt x="4822" y="3957"/>
                  </a:lnTo>
                  <a:lnTo>
                    <a:pt x="4813" y="3921"/>
                  </a:lnTo>
                  <a:lnTo>
                    <a:pt x="4806" y="3884"/>
                  </a:lnTo>
                  <a:lnTo>
                    <a:pt x="4796" y="3846"/>
                  </a:lnTo>
                  <a:lnTo>
                    <a:pt x="4786" y="3809"/>
                  </a:lnTo>
                  <a:lnTo>
                    <a:pt x="4775" y="3773"/>
                  </a:lnTo>
                  <a:lnTo>
                    <a:pt x="4765" y="3736"/>
                  </a:lnTo>
                  <a:lnTo>
                    <a:pt x="4753" y="3700"/>
                  </a:lnTo>
                  <a:lnTo>
                    <a:pt x="4742" y="3663"/>
                  </a:lnTo>
                  <a:lnTo>
                    <a:pt x="4730" y="3627"/>
                  </a:lnTo>
                  <a:lnTo>
                    <a:pt x="4719" y="3590"/>
                  </a:lnTo>
                  <a:lnTo>
                    <a:pt x="4706" y="3554"/>
                  </a:lnTo>
                  <a:lnTo>
                    <a:pt x="4692" y="3517"/>
                  </a:lnTo>
                  <a:lnTo>
                    <a:pt x="4678" y="3481"/>
                  </a:lnTo>
                  <a:lnTo>
                    <a:pt x="4664" y="3444"/>
                  </a:lnTo>
                  <a:lnTo>
                    <a:pt x="4648" y="3408"/>
                  </a:lnTo>
                  <a:lnTo>
                    <a:pt x="4633" y="3371"/>
                  </a:lnTo>
                  <a:lnTo>
                    <a:pt x="4617" y="3336"/>
                  </a:lnTo>
                  <a:lnTo>
                    <a:pt x="4601" y="3302"/>
                  </a:lnTo>
                  <a:lnTo>
                    <a:pt x="4584" y="3265"/>
                  </a:lnTo>
                  <a:lnTo>
                    <a:pt x="4566" y="3232"/>
                  </a:lnTo>
                  <a:lnTo>
                    <a:pt x="4549" y="3196"/>
                  </a:lnTo>
                  <a:lnTo>
                    <a:pt x="4532" y="3163"/>
                  </a:lnTo>
                  <a:lnTo>
                    <a:pt x="4513" y="3128"/>
                  </a:lnTo>
                  <a:lnTo>
                    <a:pt x="4493" y="3095"/>
                  </a:lnTo>
                  <a:lnTo>
                    <a:pt x="4473" y="3062"/>
                  </a:lnTo>
                  <a:lnTo>
                    <a:pt x="4453" y="3030"/>
                  </a:lnTo>
                  <a:lnTo>
                    <a:pt x="4431" y="2997"/>
                  </a:lnTo>
                  <a:lnTo>
                    <a:pt x="4410" y="2964"/>
                  </a:lnTo>
                  <a:lnTo>
                    <a:pt x="4387" y="2933"/>
                  </a:lnTo>
                  <a:lnTo>
                    <a:pt x="4365" y="2902"/>
                  </a:lnTo>
                  <a:lnTo>
                    <a:pt x="4340" y="2870"/>
                  </a:lnTo>
                  <a:lnTo>
                    <a:pt x="4316" y="2839"/>
                  </a:lnTo>
                  <a:lnTo>
                    <a:pt x="4292" y="2810"/>
                  </a:lnTo>
                  <a:lnTo>
                    <a:pt x="4267" y="2782"/>
                  </a:lnTo>
                  <a:lnTo>
                    <a:pt x="4239" y="2750"/>
                  </a:lnTo>
                  <a:lnTo>
                    <a:pt x="4213" y="2723"/>
                  </a:lnTo>
                  <a:lnTo>
                    <a:pt x="4186" y="2695"/>
                  </a:lnTo>
                  <a:lnTo>
                    <a:pt x="4158" y="2669"/>
                  </a:lnTo>
                  <a:lnTo>
                    <a:pt x="4128" y="2641"/>
                  </a:lnTo>
                  <a:lnTo>
                    <a:pt x="4100" y="2615"/>
                  </a:lnTo>
                  <a:lnTo>
                    <a:pt x="4071" y="2591"/>
                  </a:lnTo>
                  <a:lnTo>
                    <a:pt x="4041" y="2566"/>
                  </a:lnTo>
                  <a:lnTo>
                    <a:pt x="4043" y="2556"/>
                  </a:lnTo>
                  <a:lnTo>
                    <a:pt x="4045" y="2545"/>
                  </a:lnTo>
                  <a:lnTo>
                    <a:pt x="4046" y="2537"/>
                  </a:lnTo>
                  <a:lnTo>
                    <a:pt x="4050" y="2528"/>
                  </a:lnTo>
                  <a:lnTo>
                    <a:pt x="4053" y="2509"/>
                  </a:lnTo>
                  <a:lnTo>
                    <a:pt x="4057" y="2493"/>
                  </a:lnTo>
                  <a:lnTo>
                    <a:pt x="4059" y="2474"/>
                  </a:lnTo>
                  <a:lnTo>
                    <a:pt x="4062" y="2457"/>
                  </a:lnTo>
                  <a:lnTo>
                    <a:pt x="4066" y="2441"/>
                  </a:lnTo>
                  <a:lnTo>
                    <a:pt x="4069" y="2425"/>
                  </a:lnTo>
                  <a:lnTo>
                    <a:pt x="4064" y="2410"/>
                  </a:lnTo>
                  <a:lnTo>
                    <a:pt x="4052" y="2404"/>
                  </a:lnTo>
                  <a:lnTo>
                    <a:pt x="4045" y="2403"/>
                  </a:lnTo>
                  <a:lnTo>
                    <a:pt x="4039" y="2406"/>
                  </a:lnTo>
                  <a:lnTo>
                    <a:pt x="4046" y="2392"/>
                  </a:lnTo>
                  <a:lnTo>
                    <a:pt x="4055" y="2378"/>
                  </a:lnTo>
                  <a:lnTo>
                    <a:pt x="4062" y="2364"/>
                  </a:lnTo>
                  <a:lnTo>
                    <a:pt x="4071" y="2351"/>
                  </a:lnTo>
                  <a:lnTo>
                    <a:pt x="4076" y="2335"/>
                  </a:lnTo>
                  <a:lnTo>
                    <a:pt x="4085" y="2319"/>
                  </a:lnTo>
                  <a:lnTo>
                    <a:pt x="4090" y="2304"/>
                  </a:lnTo>
                  <a:lnTo>
                    <a:pt x="4099" y="2290"/>
                  </a:lnTo>
                  <a:lnTo>
                    <a:pt x="4104" y="2272"/>
                  </a:lnTo>
                  <a:lnTo>
                    <a:pt x="4111" y="2257"/>
                  </a:lnTo>
                  <a:lnTo>
                    <a:pt x="4118" y="2239"/>
                  </a:lnTo>
                  <a:lnTo>
                    <a:pt x="4125" y="2224"/>
                  </a:lnTo>
                  <a:lnTo>
                    <a:pt x="4130" y="2206"/>
                  </a:lnTo>
                  <a:lnTo>
                    <a:pt x="4135" y="2189"/>
                  </a:lnTo>
                  <a:lnTo>
                    <a:pt x="4140" y="2171"/>
                  </a:lnTo>
                  <a:lnTo>
                    <a:pt x="4147" y="2156"/>
                  </a:lnTo>
                  <a:lnTo>
                    <a:pt x="4151" y="2137"/>
                  </a:lnTo>
                  <a:lnTo>
                    <a:pt x="4156" y="2118"/>
                  </a:lnTo>
                  <a:lnTo>
                    <a:pt x="4159" y="2098"/>
                  </a:lnTo>
                  <a:lnTo>
                    <a:pt x="4165" y="2081"/>
                  </a:lnTo>
                  <a:lnTo>
                    <a:pt x="4168" y="2060"/>
                  </a:lnTo>
                  <a:lnTo>
                    <a:pt x="4172" y="2043"/>
                  </a:lnTo>
                  <a:lnTo>
                    <a:pt x="4175" y="2022"/>
                  </a:lnTo>
                  <a:lnTo>
                    <a:pt x="4180" y="2005"/>
                  </a:lnTo>
                  <a:lnTo>
                    <a:pt x="4182" y="1984"/>
                  </a:lnTo>
                  <a:lnTo>
                    <a:pt x="4187" y="1963"/>
                  </a:lnTo>
                  <a:lnTo>
                    <a:pt x="4189" y="1942"/>
                  </a:lnTo>
                  <a:lnTo>
                    <a:pt x="4194" y="1921"/>
                  </a:lnTo>
                  <a:lnTo>
                    <a:pt x="4196" y="1900"/>
                  </a:lnTo>
                  <a:lnTo>
                    <a:pt x="4199" y="1879"/>
                  </a:lnTo>
                  <a:lnTo>
                    <a:pt x="4203" y="1858"/>
                  </a:lnTo>
                  <a:lnTo>
                    <a:pt x="4206" y="1838"/>
                  </a:lnTo>
                  <a:lnTo>
                    <a:pt x="4208" y="1813"/>
                  </a:lnTo>
                  <a:lnTo>
                    <a:pt x="4210" y="1792"/>
                  </a:lnTo>
                  <a:lnTo>
                    <a:pt x="4212" y="1768"/>
                  </a:lnTo>
                  <a:lnTo>
                    <a:pt x="4215" y="1747"/>
                  </a:lnTo>
                  <a:lnTo>
                    <a:pt x="4215" y="1723"/>
                  </a:lnTo>
                  <a:lnTo>
                    <a:pt x="4219" y="1700"/>
                  </a:lnTo>
                  <a:lnTo>
                    <a:pt x="4219" y="1678"/>
                  </a:lnTo>
                  <a:lnTo>
                    <a:pt x="4222" y="1655"/>
                  </a:lnTo>
                  <a:lnTo>
                    <a:pt x="4222" y="1631"/>
                  </a:lnTo>
                  <a:lnTo>
                    <a:pt x="4224" y="1606"/>
                  </a:lnTo>
                  <a:lnTo>
                    <a:pt x="4226" y="1582"/>
                  </a:lnTo>
                  <a:lnTo>
                    <a:pt x="4227" y="1559"/>
                  </a:lnTo>
                  <a:lnTo>
                    <a:pt x="4227" y="1533"/>
                  </a:lnTo>
                  <a:lnTo>
                    <a:pt x="4229" y="1511"/>
                  </a:lnTo>
                  <a:lnTo>
                    <a:pt x="4231" y="1485"/>
                  </a:lnTo>
                  <a:lnTo>
                    <a:pt x="4233" y="1462"/>
                  </a:lnTo>
                  <a:lnTo>
                    <a:pt x="4233" y="1436"/>
                  </a:lnTo>
                  <a:lnTo>
                    <a:pt x="4233" y="1410"/>
                  </a:lnTo>
                  <a:lnTo>
                    <a:pt x="4233" y="1384"/>
                  </a:lnTo>
                  <a:lnTo>
                    <a:pt x="4234" y="1359"/>
                  </a:lnTo>
                  <a:lnTo>
                    <a:pt x="4234" y="1333"/>
                  </a:lnTo>
                  <a:lnTo>
                    <a:pt x="4236" y="1307"/>
                  </a:lnTo>
                  <a:lnTo>
                    <a:pt x="4236" y="1281"/>
                  </a:lnTo>
                  <a:lnTo>
                    <a:pt x="4238" y="1257"/>
                  </a:lnTo>
                  <a:lnTo>
                    <a:pt x="4238" y="1229"/>
                  </a:lnTo>
                  <a:lnTo>
                    <a:pt x="4238" y="1203"/>
                  </a:lnTo>
                  <a:lnTo>
                    <a:pt x="4238" y="1177"/>
                  </a:lnTo>
                  <a:lnTo>
                    <a:pt x="4239" y="1151"/>
                  </a:lnTo>
                  <a:lnTo>
                    <a:pt x="4239" y="1125"/>
                  </a:lnTo>
                  <a:lnTo>
                    <a:pt x="4241" y="1099"/>
                  </a:lnTo>
                  <a:lnTo>
                    <a:pt x="4241" y="1072"/>
                  </a:lnTo>
                  <a:lnTo>
                    <a:pt x="4243" y="1046"/>
                  </a:lnTo>
                  <a:lnTo>
                    <a:pt x="4246" y="864"/>
                  </a:lnTo>
                  <a:lnTo>
                    <a:pt x="4245" y="850"/>
                  </a:lnTo>
                  <a:lnTo>
                    <a:pt x="4245" y="838"/>
                  </a:lnTo>
                  <a:lnTo>
                    <a:pt x="4243" y="824"/>
                  </a:lnTo>
                  <a:lnTo>
                    <a:pt x="4243" y="812"/>
                  </a:lnTo>
                  <a:lnTo>
                    <a:pt x="4241" y="799"/>
                  </a:lnTo>
                  <a:lnTo>
                    <a:pt x="4239" y="787"/>
                  </a:lnTo>
                  <a:lnTo>
                    <a:pt x="4238" y="777"/>
                  </a:lnTo>
                  <a:lnTo>
                    <a:pt x="4238" y="766"/>
                  </a:lnTo>
                  <a:lnTo>
                    <a:pt x="4234" y="754"/>
                  </a:lnTo>
                  <a:lnTo>
                    <a:pt x="4233" y="742"/>
                  </a:lnTo>
                  <a:lnTo>
                    <a:pt x="4229" y="730"/>
                  </a:lnTo>
                  <a:lnTo>
                    <a:pt x="4227" y="719"/>
                  </a:lnTo>
                  <a:lnTo>
                    <a:pt x="4222" y="709"/>
                  </a:lnTo>
                  <a:lnTo>
                    <a:pt x="4220" y="699"/>
                  </a:lnTo>
                  <a:lnTo>
                    <a:pt x="4215" y="688"/>
                  </a:lnTo>
                  <a:lnTo>
                    <a:pt x="4213" y="679"/>
                  </a:lnTo>
                  <a:lnTo>
                    <a:pt x="4208" y="669"/>
                  </a:lnTo>
                  <a:lnTo>
                    <a:pt x="4203" y="659"/>
                  </a:lnTo>
                  <a:lnTo>
                    <a:pt x="4198" y="648"/>
                  </a:lnTo>
                  <a:lnTo>
                    <a:pt x="4194" y="638"/>
                  </a:lnTo>
                  <a:lnTo>
                    <a:pt x="4187" y="627"/>
                  </a:lnTo>
                  <a:lnTo>
                    <a:pt x="4182" y="619"/>
                  </a:lnTo>
                  <a:lnTo>
                    <a:pt x="4177" y="610"/>
                  </a:lnTo>
                  <a:lnTo>
                    <a:pt x="4172" y="603"/>
                  </a:lnTo>
                  <a:lnTo>
                    <a:pt x="4165" y="593"/>
                  </a:lnTo>
                  <a:lnTo>
                    <a:pt x="4158" y="584"/>
                  </a:lnTo>
                  <a:lnTo>
                    <a:pt x="4151" y="575"/>
                  </a:lnTo>
                  <a:lnTo>
                    <a:pt x="4146" y="566"/>
                  </a:lnTo>
                  <a:lnTo>
                    <a:pt x="4137" y="558"/>
                  </a:lnTo>
                  <a:lnTo>
                    <a:pt x="4130" y="551"/>
                  </a:lnTo>
                  <a:lnTo>
                    <a:pt x="4121" y="542"/>
                  </a:lnTo>
                  <a:lnTo>
                    <a:pt x="4114" y="537"/>
                  </a:lnTo>
                  <a:lnTo>
                    <a:pt x="4104" y="528"/>
                  </a:lnTo>
                  <a:lnTo>
                    <a:pt x="4095" y="521"/>
                  </a:lnTo>
                  <a:lnTo>
                    <a:pt x="4085" y="513"/>
                  </a:lnTo>
                  <a:lnTo>
                    <a:pt x="4076" y="506"/>
                  </a:lnTo>
                  <a:lnTo>
                    <a:pt x="4066" y="499"/>
                  </a:lnTo>
                  <a:lnTo>
                    <a:pt x="4055" y="492"/>
                  </a:lnTo>
                  <a:lnTo>
                    <a:pt x="4045" y="485"/>
                  </a:lnTo>
                  <a:lnTo>
                    <a:pt x="4036" y="479"/>
                  </a:lnTo>
                  <a:lnTo>
                    <a:pt x="4024" y="473"/>
                  </a:lnTo>
                  <a:lnTo>
                    <a:pt x="4013" y="467"/>
                  </a:lnTo>
                  <a:lnTo>
                    <a:pt x="4003" y="460"/>
                  </a:lnTo>
                  <a:lnTo>
                    <a:pt x="3993" y="455"/>
                  </a:lnTo>
                  <a:lnTo>
                    <a:pt x="3980" y="450"/>
                  </a:lnTo>
                  <a:lnTo>
                    <a:pt x="3970" y="445"/>
                  </a:lnTo>
                  <a:lnTo>
                    <a:pt x="3958" y="440"/>
                  </a:lnTo>
                  <a:lnTo>
                    <a:pt x="3947" y="436"/>
                  </a:lnTo>
                  <a:lnTo>
                    <a:pt x="3933" y="431"/>
                  </a:lnTo>
                  <a:lnTo>
                    <a:pt x="3921" y="426"/>
                  </a:lnTo>
                  <a:lnTo>
                    <a:pt x="3909" y="420"/>
                  </a:lnTo>
                  <a:lnTo>
                    <a:pt x="3897" y="417"/>
                  </a:lnTo>
                  <a:lnTo>
                    <a:pt x="3883" y="412"/>
                  </a:lnTo>
                  <a:lnTo>
                    <a:pt x="3871" y="408"/>
                  </a:lnTo>
                  <a:lnTo>
                    <a:pt x="3859" y="405"/>
                  </a:lnTo>
                  <a:lnTo>
                    <a:pt x="3846" y="401"/>
                  </a:lnTo>
                  <a:lnTo>
                    <a:pt x="3833" y="396"/>
                  </a:lnTo>
                  <a:lnTo>
                    <a:pt x="3819" y="394"/>
                  </a:lnTo>
                  <a:lnTo>
                    <a:pt x="3805" y="389"/>
                  </a:lnTo>
                  <a:lnTo>
                    <a:pt x="3793" y="387"/>
                  </a:lnTo>
                  <a:lnTo>
                    <a:pt x="3777" y="384"/>
                  </a:lnTo>
                  <a:lnTo>
                    <a:pt x="3765" y="382"/>
                  </a:lnTo>
                  <a:lnTo>
                    <a:pt x="3749" y="379"/>
                  </a:lnTo>
                  <a:lnTo>
                    <a:pt x="3737" y="379"/>
                  </a:lnTo>
                  <a:lnTo>
                    <a:pt x="3721" y="375"/>
                  </a:lnTo>
                  <a:lnTo>
                    <a:pt x="3706" y="373"/>
                  </a:lnTo>
                  <a:lnTo>
                    <a:pt x="3690" y="370"/>
                  </a:lnTo>
                  <a:lnTo>
                    <a:pt x="3676" y="368"/>
                  </a:lnTo>
                  <a:lnTo>
                    <a:pt x="3660" y="365"/>
                  </a:lnTo>
                  <a:lnTo>
                    <a:pt x="3645" y="365"/>
                  </a:lnTo>
                  <a:lnTo>
                    <a:pt x="3629" y="361"/>
                  </a:lnTo>
                  <a:lnTo>
                    <a:pt x="3615" y="361"/>
                  </a:lnTo>
                  <a:lnTo>
                    <a:pt x="3600" y="360"/>
                  </a:lnTo>
                  <a:lnTo>
                    <a:pt x="3584" y="358"/>
                  </a:lnTo>
                  <a:lnTo>
                    <a:pt x="3568" y="356"/>
                  </a:lnTo>
                  <a:lnTo>
                    <a:pt x="3553" y="356"/>
                  </a:lnTo>
                  <a:lnTo>
                    <a:pt x="3537" y="354"/>
                  </a:lnTo>
                  <a:lnTo>
                    <a:pt x="3521" y="354"/>
                  </a:lnTo>
                  <a:lnTo>
                    <a:pt x="3506" y="354"/>
                  </a:lnTo>
                  <a:lnTo>
                    <a:pt x="3490" y="354"/>
                  </a:lnTo>
                  <a:lnTo>
                    <a:pt x="3473" y="353"/>
                  </a:lnTo>
                  <a:lnTo>
                    <a:pt x="3457" y="353"/>
                  </a:lnTo>
                  <a:lnTo>
                    <a:pt x="3440" y="351"/>
                  </a:lnTo>
                  <a:lnTo>
                    <a:pt x="3424" y="351"/>
                  </a:lnTo>
                  <a:lnTo>
                    <a:pt x="3406" y="351"/>
                  </a:lnTo>
                  <a:lnTo>
                    <a:pt x="3391" y="351"/>
                  </a:lnTo>
                  <a:lnTo>
                    <a:pt x="3375" y="351"/>
                  </a:lnTo>
                  <a:lnTo>
                    <a:pt x="3360" y="353"/>
                  </a:lnTo>
                  <a:lnTo>
                    <a:pt x="3342" y="353"/>
                  </a:lnTo>
                  <a:lnTo>
                    <a:pt x="3326" y="353"/>
                  </a:lnTo>
                  <a:lnTo>
                    <a:pt x="3309" y="353"/>
                  </a:lnTo>
                  <a:lnTo>
                    <a:pt x="3293" y="353"/>
                  </a:lnTo>
                  <a:lnTo>
                    <a:pt x="3276" y="353"/>
                  </a:lnTo>
                  <a:lnTo>
                    <a:pt x="3260" y="354"/>
                  </a:lnTo>
                  <a:lnTo>
                    <a:pt x="3245" y="356"/>
                  </a:lnTo>
                  <a:lnTo>
                    <a:pt x="3229" y="358"/>
                  </a:lnTo>
                  <a:lnTo>
                    <a:pt x="3226" y="344"/>
                  </a:lnTo>
                  <a:lnTo>
                    <a:pt x="3217" y="337"/>
                  </a:lnTo>
                  <a:lnTo>
                    <a:pt x="3212" y="333"/>
                  </a:lnTo>
                  <a:lnTo>
                    <a:pt x="3201" y="326"/>
                  </a:lnTo>
                  <a:lnTo>
                    <a:pt x="3193" y="321"/>
                  </a:lnTo>
                  <a:lnTo>
                    <a:pt x="3186" y="316"/>
                  </a:lnTo>
                  <a:lnTo>
                    <a:pt x="3177" y="309"/>
                  </a:lnTo>
                  <a:lnTo>
                    <a:pt x="3170" y="302"/>
                  </a:lnTo>
                  <a:lnTo>
                    <a:pt x="3160" y="292"/>
                  </a:lnTo>
                  <a:lnTo>
                    <a:pt x="3151" y="281"/>
                  </a:lnTo>
                  <a:lnTo>
                    <a:pt x="3142" y="271"/>
                  </a:lnTo>
                  <a:lnTo>
                    <a:pt x="3137" y="262"/>
                  </a:lnTo>
                  <a:lnTo>
                    <a:pt x="3130" y="248"/>
                  </a:lnTo>
                  <a:lnTo>
                    <a:pt x="3126" y="236"/>
                  </a:lnTo>
                  <a:lnTo>
                    <a:pt x="3123" y="224"/>
                  </a:lnTo>
                  <a:lnTo>
                    <a:pt x="3123" y="212"/>
                  </a:lnTo>
                  <a:lnTo>
                    <a:pt x="3121" y="200"/>
                  </a:lnTo>
                  <a:lnTo>
                    <a:pt x="3123" y="189"/>
                  </a:lnTo>
                  <a:lnTo>
                    <a:pt x="3125" y="179"/>
                  </a:lnTo>
                  <a:lnTo>
                    <a:pt x="3130" y="168"/>
                  </a:lnTo>
                  <a:lnTo>
                    <a:pt x="3135" y="156"/>
                  </a:lnTo>
                  <a:lnTo>
                    <a:pt x="3142" y="146"/>
                  </a:lnTo>
                  <a:lnTo>
                    <a:pt x="3149" y="135"/>
                  </a:lnTo>
                  <a:lnTo>
                    <a:pt x="3160" y="125"/>
                  </a:lnTo>
                  <a:lnTo>
                    <a:pt x="3168" y="113"/>
                  </a:lnTo>
                  <a:lnTo>
                    <a:pt x="3180" y="102"/>
                  </a:lnTo>
                  <a:lnTo>
                    <a:pt x="3193" y="90"/>
                  </a:lnTo>
                  <a:lnTo>
                    <a:pt x="3208" y="80"/>
                  </a:lnTo>
                  <a:lnTo>
                    <a:pt x="3213" y="73"/>
                  </a:lnTo>
                  <a:lnTo>
                    <a:pt x="3222" y="67"/>
                  </a:lnTo>
                  <a:lnTo>
                    <a:pt x="3229" y="62"/>
                  </a:lnTo>
                  <a:lnTo>
                    <a:pt x="3240" y="57"/>
                  </a:lnTo>
                  <a:lnTo>
                    <a:pt x="3246" y="52"/>
                  </a:lnTo>
                  <a:lnTo>
                    <a:pt x="3255" y="47"/>
                  </a:lnTo>
                  <a:lnTo>
                    <a:pt x="3266" y="41"/>
                  </a:lnTo>
                  <a:lnTo>
                    <a:pt x="3276" y="36"/>
                  </a:lnTo>
                  <a:lnTo>
                    <a:pt x="3285" y="24"/>
                  </a:lnTo>
                  <a:lnTo>
                    <a:pt x="3283" y="8"/>
                  </a:lnTo>
                  <a:lnTo>
                    <a:pt x="3271" y="0"/>
                  </a:lnTo>
                  <a:lnTo>
                    <a:pt x="3257" y="1"/>
                  </a:lnTo>
                  <a:lnTo>
                    <a:pt x="3245" y="7"/>
                  </a:lnTo>
                  <a:lnTo>
                    <a:pt x="3234" y="12"/>
                  </a:lnTo>
                  <a:lnTo>
                    <a:pt x="3224" y="19"/>
                  </a:lnTo>
                  <a:lnTo>
                    <a:pt x="3215" y="26"/>
                  </a:lnTo>
                  <a:lnTo>
                    <a:pt x="3205" y="31"/>
                  </a:lnTo>
                  <a:lnTo>
                    <a:pt x="3194" y="38"/>
                  </a:lnTo>
                  <a:lnTo>
                    <a:pt x="3186" y="45"/>
                  </a:lnTo>
                  <a:lnTo>
                    <a:pt x="3179" y="52"/>
                  </a:lnTo>
                  <a:lnTo>
                    <a:pt x="3163" y="64"/>
                  </a:lnTo>
                  <a:lnTo>
                    <a:pt x="3149" y="78"/>
                  </a:lnTo>
                  <a:lnTo>
                    <a:pt x="3135" y="90"/>
                  </a:lnTo>
                  <a:lnTo>
                    <a:pt x="3125" y="104"/>
                  </a:lnTo>
                  <a:lnTo>
                    <a:pt x="3113" y="116"/>
                  </a:lnTo>
                  <a:lnTo>
                    <a:pt x="3104" y="130"/>
                  </a:lnTo>
                  <a:lnTo>
                    <a:pt x="3097" y="144"/>
                  </a:lnTo>
                  <a:lnTo>
                    <a:pt x="3092" y="158"/>
                  </a:lnTo>
                  <a:lnTo>
                    <a:pt x="3086" y="170"/>
                  </a:lnTo>
                  <a:lnTo>
                    <a:pt x="3083" y="186"/>
                  </a:lnTo>
                  <a:lnTo>
                    <a:pt x="3081" y="198"/>
                  </a:lnTo>
                  <a:lnTo>
                    <a:pt x="3083" y="213"/>
                  </a:lnTo>
                  <a:lnTo>
                    <a:pt x="3083" y="226"/>
                  </a:lnTo>
                  <a:lnTo>
                    <a:pt x="3085" y="238"/>
                  </a:lnTo>
                  <a:lnTo>
                    <a:pt x="3086" y="250"/>
                  </a:lnTo>
                  <a:lnTo>
                    <a:pt x="3092" y="262"/>
                  </a:lnTo>
                  <a:lnTo>
                    <a:pt x="3097" y="273"/>
                  </a:lnTo>
                  <a:lnTo>
                    <a:pt x="3102" y="283"/>
                  </a:lnTo>
                  <a:lnTo>
                    <a:pt x="3109" y="293"/>
                  </a:lnTo>
                  <a:lnTo>
                    <a:pt x="3118" y="304"/>
                  </a:lnTo>
                  <a:lnTo>
                    <a:pt x="3125" y="311"/>
                  </a:lnTo>
                  <a:lnTo>
                    <a:pt x="3133" y="320"/>
                  </a:lnTo>
                  <a:lnTo>
                    <a:pt x="3140" y="328"/>
                  </a:lnTo>
                  <a:lnTo>
                    <a:pt x="3149" y="337"/>
                  </a:lnTo>
                  <a:lnTo>
                    <a:pt x="3163" y="347"/>
                  </a:lnTo>
                  <a:lnTo>
                    <a:pt x="3179" y="360"/>
                  </a:lnTo>
                  <a:lnTo>
                    <a:pt x="3163" y="360"/>
                  </a:lnTo>
                  <a:lnTo>
                    <a:pt x="3147" y="360"/>
                  </a:lnTo>
                  <a:lnTo>
                    <a:pt x="3132" y="361"/>
                  </a:lnTo>
                  <a:lnTo>
                    <a:pt x="3116" y="363"/>
                  </a:lnTo>
                  <a:lnTo>
                    <a:pt x="3100" y="363"/>
                  </a:lnTo>
                  <a:lnTo>
                    <a:pt x="3085" y="365"/>
                  </a:lnTo>
                  <a:lnTo>
                    <a:pt x="3069" y="366"/>
                  </a:lnTo>
                  <a:lnTo>
                    <a:pt x="3055" y="368"/>
                  </a:lnTo>
                  <a:lnTo>
                    <a:pt x="3045" y="354"/>
                  </a:lnTo>
                  <a:lnTo>
                    <a:pt x="3034" y="340"/>
                  </a:lnTo>
                  <a:lnTo>
                    <a:pt x="3020" y="326"/>
                  </a:lnTo>
                  <a:lnTo>
                    <a:pt x="3008" y="313"/>
                  </a:lnTo>
                  <a:lnTo>
                    <a:pt x="3000" y="304"/>
                  </a:lnTo>
                  <a:lnTo>
                    <a:pt x="2991" y="295"/>
                  </a:lnTo>
                  <a:lnTo>
                    <a:pt x="2982" y="286"/>
                  </a:lnTo>
                  <a:lnTo>
                    <a:pt x="2975" y="280"/>
                  </a:lnTo>
                  <a:lnTo>
                    <a:pt x="2965" y="271"/>
                  </a:lnTo>
                  <a:lnTo>
                    <a:pt x="2954" y="262"/>
                  </a:lnTo>
                  <a:lnTo>
                    <a:pt x="2944" y="253"/>
                  </a:lnTo>
                  <a:lnTo>
                    <a:pt x="2935" y="246"/>
                  </a:lnTo>
                  <a:lnTo>
                    <a:pt x="2921" y="236"/>
                  </a:lnTo>
                  <a:lnTo>
                    <a:pt x="2909" y="226"/>
                  </a:lnTo>
                  <a:lnTo>
                    <a:pt x="2895" y="215"/>
                  </a:lnTo>
                  <a:lnTo>
                    <a:pt x="2883" y="206"/>
                  </a:lnTo>
                  <a:lnTo>
                    <a:pt x="2869" y="196"/>
                  </a:lnTo>
                  <a:lnTo>
                    <a:pt x="2855" y="186"/>
                  </a:lnTo>
                  <a:lnTo>
                    <a:pt x="2840" y="175"/>
                  </a:lnTo>
                  <a:lnTo>
                    <a:pt x="2826" y="165"/>
                  </a:lnTo>
                  <a:lnTo>
                    <a:pt x="2815" y="158"/>
                  </a:lnTo>
                  <a:lnTo>
                    <a:pt x="2808" y="153"/>
                  </a:lnTo>
                  <a:lnTo>
                    <a:pt x="2798" y="146"/>
                  </a:lnTo>
                  <a:lnTo>
                    <a:pt x="2791" y="140"/>
                  </a:lnTo>
                  <a:lnTo>
                    <a:pt x="2780" y="133"/>
                  </a:lnTo>
                  <a:lnTo>
                    <a:pt x="2773" y="128"/>
                  </a:lnTo>
                  <a:lnTo>
                    <a:pt x="2763" y="123"/>
                  </a:lnTo>
                  <a:lnTo>
                    <a:pt x="2756" y="118"/>
                  </a:lnTo>
                  <a:lnTo>
                    <a:pt x="2746" y="111"/>
                  </a:lnTo>
                  <a:lnTo>
                    <a:pt x="2735" y="104"/>
                  </a:lnTo>
                  <a:lnTo>
                    <a:pt x="2725" y="97"/>
                  </a:lnTo>
                  <a:lnTo>
                    <a:pt x="2716" y="92"/>
                  </a:lnTo>
                  <a:lnTo>
                    <a:pt x="2706" y="85"/>
                  </a:lnTo>
                  <a:lnTo>
                    <a:pt x="2695" y="80"/>
                  </a:lnTo>
                  <a:lnTo>
                    <a:pt x="2685" y="73"/>
                  </a:lnTo>
                  <a:lnTo>
                    <a:pt x="2676" y="67"/>
                  </a:lnTo>
                  <a:lnTo>
                    <a:pt x="2660" y="64"/>
                  </a:lnTo>
                  <a:lnTo>
                    <a:pt x="2648" y="74"/>
                  </a:lnTo>
                  <a:lnTo>
                    <a:pt x="2647" y="90"/>
                  </a:lnTo>
                  <a:lnTo>
                    <a:pt x="2655" y="102"/>
                  </a:lnTo>
                  <a:lnTo>
                    <a:pt x="2664" y="107"/>
                  </a:lnTo>
                  <a:lnTo>
                    <a:pt x="2673" y="113"/>
                  </a:lnTo>
                  <a:lnTo>
                    <a:pt x="2681" y="118"/>
                  </a:lnTo>
                  <a:lnTo>
                    <a:pt x="2690" y="123"/>
                  </a:lnTo>
                  <a:lnTo>
                    <a:pt x="2699" y="128"/>
                  </a:lnTo>
                  <a:lnTo>
                    <a:pt x="2707" y="133"/>
                  </a:lnTo>
                  <a:lnTo>
                    <a:pt x="2716" y="139"/>
                  </a:lnTo>
                  <a:lnTo>
                    <a:pt x="2727" y="146"/>
                  </a:lnTo>
                  <a:lnTo>
                    <a:pt x="2742" y="156"/>
                  </a:lnTo>
                  <a:lnTo>
                    <a:pt x="2758" y="166"/>
                  </a:lnTo>
                  <a:lnTo>
                    <a:pt x="2773" y="177"/>
                  </a:lnTo>
                  <a:lnTo>
                    <a:pt x="2789" y="189"/>
                  </a:lnTo>
                  <a:lnTo>
                    <a:pt x="2803" y="198"/>
                  </a:lnTo>
                  <a:lnTo>
                    <a:pt x="2817" y="206"/>
                  </a:lnTo>
                  <a:lnTo>
                    <a:pt x="2829" y="215"/>
                  </a:lnTo>
                  <a:lnTo>
                    <a:pt x="2843" y="226"/>
                  </a:lnTo>
                  <a:lnTo>
                    <a:pt x="2855" y="234"/>
                  </a:lnTo>
                  <a:lnTo>
                    <a:pt x="2867" y="243"/>
                  </a:lnTo>
                  <a:lnTo>
                    <a:pt x="2880" y="252"/>
                  </a:lnTo>
                  <a:lnTo>
                    <a:pt x="2892" y="262"/>
                  </a:lnTo>
                  <a:lnTo>
                    <a:pt x="2900" y="269"/>
                  </a:lnTo>
                  <a:lnTo>
                    <a:pt x="2911" y="278"/>
                  </a:lnTo>
                  <a:lnTo>
                    <a:pt x="2920" y="285"/>
                  </a:lnTo>
                  <a:lnTo>
                    <a:pt x="2928" y="293"/>
                  </a:lnTo>
                  <a:lnTo>
                    <a:pt x="2935" y="300"/>
                  </a:lnTo>
                  <a:lnTo>
                    <a:pt x="2944" y="307"/>
                  </a:lnTo>
                  <a:lnTo>
                    <a:pt x="2953" y="314"/>
                  </a:lnTo>
                  <a:lnTo>
                    <a:pt x="2961" y="323"/>
                  </a:lnTo>
                  <a:lnTo>
                    <a:pt x="2973" y="335"/>
                  </a:lnTo>
                  <a:lnTo>
                    <a:pt x="2987" y="347"/>
                  </a:lnTo>
                  <a:lnTo>
                    <a:pt x="2998" y="360"/>
                  </a:lnTo>
                  <a:lnTo>
                    <a:pt x="3008" y="372"/>
                  </a:lnTo>
                  <a:lnTo>
                    <a:pt x="2994" y="372"/>
                  </a:lnTo>
                  <a:lnTo>
                    <a:pt x="2982" y="372"/>
                  </a:lnTo>
                  <a:lnTo>
                    <a:pt x="2970" y="373"/>
                  </a:lnTo>
                  <a:lnTo>
                    <a:pt x="2960" y="375"/>
                  </a:lnTo>
                  <a:lnTo>
                    <a:pt x="2947" y="375"/>
                  </a:lnTo>
                  <a:lnTo>
                    <a:pt x="2935" y="375"/>
                  </a:lnTo>
                  <a:lnTo>
                    <a:pt x="2923" y="377"/>
                  </a:lnTo>
                  <a:lnTo>
                    <a:pt x="2913" y="379"/>
                  </a:lnTo>
                  <a:lnTo>
                    <a:pt x="2900" y="379"/>
                  </a:lnTo>
                  <a:lnTo>
                    <a:pt x="2888" y="380"/>
                  </a:lnTo>
                  <a:lnTo>
                    <a:pt x="2876" y="382"/>
                  </a:lnTo>
                  <a:lnTo>
                    <a:pt x="2866" y="384"/>
                  </a:lnTo>
                  <a:lnTo>
                    <a:pt x="2853" y="384"/>
                  </a:lnTo>
                  <a:lnTo>
                    <a:pt x="2841" y="386"/>
                  </a:lnTo>
                  <a:lnTo>
                    <a:pt x="2831" y="387"/>
                  </a:lnTo>
                  <a:lnTo>
                    <a:pt x="2820" y="389"/>
                  </a:lnTo>
                  <a:lnTo>
                    <a:pt x="2808" y="389"/>
                  </a:lnTo>
                  <a:lnTo>
                    <a:pt x="2796" y="391"/>
                  </a:lnTo>
                  <a:lnTo>
                    <a:pt x="2784" y="393"/>
                  </a:lnTo>
                  <a:lnTo>
                    <a:pt x="2773" y="394"/>
                  </a:lnTo>
                  <a:lnTo>
                    <a:pt x="2761" y="394"/>
                  </a:lnTo>
                  <a:lnTo>
                    <a:pt x="2751" y="396"/>
                  </a:lnTo>
                  <a:lnTo>
                    <a:pt x="2740" y="398"/>
                  </a:lnTo>
                  <a:lnTo>
                    <a:pt x="2730" y="400"/>
                  </a:lnTo>
                  <a:lnTo>
                    <a:pt x="2718" y="400"/>
                  </a:lnTo>
                  <a:lnTo>
                    <a:pt x="2707" y="401"/>
                  </a:lnTo>
                  <a:lnTo>
                    <a:pt x="2695" y="403"/>
                  </a:lnTo>
                  <a:lnTo>
                    <a:pt x="2685" y="405"/>
                  </a:lnTo>
                  <a:lnTo>
                    <a:pt x="2674" y="405"/>
                  </a:lnTo>
                  <a:lnTo>
                    <a:pt x="2664" y="406"/>
                  </a:lnTo>
                  <a:lnTo>
                    <a:pt x="2653" y="408"/>
                  </a:lnTo>
                  <a:lnTo>
                    <a:pt x="2643" y="410"/>
                  </a:lnTo>
                  <a:lnTo>
                    <a:pt x="2636" y="398"/>
                  </a:lnTo>
                  <a:lnTo>
                    <a:pt x="2631" y="386"/>
                  </a:lnTo>
                  <a:lnTo>
                    <a:pt x="2624" y="373"/>
                  </a:lnTo>
                  <a:lnTo>
                    <a:pt x="2619" y="361"/>
                  </a:lnTo>
                  <a:lnTo>
                    <a:pt x="2610" y="347"/>
                  </a:lnTo>
                  <a:lnTo>
                    <a:pt x="2601" y="335"/>
                  </a:lnTo>
                  <a:lnTo>
                    <a:pt x="2593" y="321"/>
                  </a:lnTo>
                  <a:lnTo>
                    <a:pt x="2584" y="309"/>
                  </a:lnTo>
                  <a:lnTo>
                    <a:pt x="2572" y="295"/>
                  </a:lnTo>
                  <a:lnTo>
                    <a:pt x="2561" y="283"/>
                  </a:lnTo>
                  <a:lnTo>
                    <a:pt x="2547" y="269"/>
                  </a:lnTo>
                  <a:lnTo>
                    <a:pt x="2535" y="259"/>
                  </a:lnTo>
                  <a:lnTo>
                    <a:pt x="2520" y="246"/>
                  </a:lnTo>
                  <a:lnTo>
                    <a:pt x="2506" y="236"/>
                  </a:lnTo>
                  <a:lnTo>
                    <a:pt x="2490" y="226"/>
                  </a:lnTo>
                  <a:lnTo>
                    <a:pt x="2474" y="219"/>
                  </a:lnTo>
                  <a:lnTo>
                    <a:pt x="2464" y="213"/>
                  </a:lnTo>
                  <a:lnTo>
                    <a:pt x="2455" y="208"/>
                  </a:lnTo>
                  <a:lnTo>
                    <a:pt x="2445" y="205"/>
                  </a:lnTo>
                  <a:lnTo>
                    <a:pt x="2436" y="203"/>
                  </a:lnTo>
                  <a:lnTo>
                    <a:pt x="2417" y="198"/>
                  </a:lnTo>
                  <a:lnTo>
                    <a:pt x="2400" y="194"/>
                  </a:lnTo>
                  <a:lnTo>
                    <a:pt x="2389" y="193"/>
                  </a:lnTo>
                  <a:lnTo>
                    <a:pt x="2380" y="191"/>
                  </a:lnTo>
                  <a:lnTo>
                    <a:pt x="2370" y="191"/>
                  </a:lnTo>
                  <a:lnTo>
                    <a:pt x="2361" y="191"/>
                  </a:lnTo>
                  <a:lnTo>
                    <a:pt x="2351" y="189"/>
                  </a:lnTo>
                  <a:lnTo>
                    <a:pt x="2340" y="189"/>
                  </a:lnTo>
                  <a:lnTo>
                    <a:pt x="2330" y="191"/>
                  </a:lnTo>
                  <a:lnTo>
                    <a:pt x="2321" y="193"/>
                  </a:lnTo>
                  <a:lnTo>
                    <a:pt x="2309" y="193"/>
                  </a:lnTo>
                  <a:lnTo>
                    <a:pt x="2299" y="193"/>
                  </a:lnTo>
                  <a:lnTo>
                    <a:pt x="2288" y="194"/>
                  </a:lnTo>
                  <a:lnTo>
                    <a:pt x="2278" y="198"/>
                  </a:lnTo>
                  <a:lnTo>
                    <a:pt x="2266" y="200"/>
                  </a:lnTo>
                  <a:lnTo>
                    <a:pt x="2255" y="203"/>
                  </a:lnTo>
                  <a:lnTo>
                    <a:pt x="2245" y="205"/>
                  </a:lnTo>
                  <a:lnTo>
                    <a:pt x="2234" y="210"/>
                  </a:lnTo>
                  <a:lnTo>
                    <a:pt x="2222" y="212"/>
                  </a:lnTo>
                  <a:lnTo>
                    <a:pt x="2212" y="215"/>
                  </a:lnTo>
                  <a:lnTo>
                    <a:pt x="2200" y="220"/>
                  </a:lnTo>
                  <a:lnTo>
                    <a:pt x="2189" y="226"/>
                  </a:lnTo>
                  <a:lnTo>
                    <a:pt x="2177" y="231"/>
                  </a:lnTo>
                  <a:lnTo>
                    <a:pt x="2167" y="236"/>
                  </a:lnTo>
                  <a:lnTo>
                    <a:pt x="2154" y="241"/>
                  </a:lnTo>
                  <a:lnTo>
                    <a:pt x="2144" y="248"/>
                  </a:lnTo>
                  <a:lnTo>
                    <a:pt x="2134" y="259"/>
                  </a:lnTo>
                  <a:lnTo>
                    <a:pt x="2134" y="274"/>
                  </a:lnTo>
                  <a:lnTo>
                    <a:pt x="2144" y="283"/>
                  </a:lnTo>
                  <a:lnTo>
                    <a:pt x="2161" y="283"/>
                  </a:lnTo>
                  <a:lnTo>
                    <a:pt x="2170" y="278"/>
                  </a:lnTo>
                  <a:lnTo>
                    <a:pt x="2180" y="273"/>
                  </a:lnTo>
                  <a:lnTo>
                    <a:pt x="2191" y="267"/>
                  </a:lnTo>
                  <a:lnTo>
                    <a:pt x="2201" y="262"/>
                  </a:lnTo>
                  <a:lnTo>
                    <a:pt x="2212" y="257"/>
                  </a:lnTo>
                  <a:lnTo>
                    <a:pt x="2222" y="253"/>
                  </a:lnTo>
                  <a:lnTo>
                    <a:pt x="2233" y="250"/>
                  </a:lnTo>
                  <a:lnTo>
                    <a:pt x="2243" y="248"/>
                  </a:lnTo>
                  <a:lnTo>
                    <a:pt x="2252" y="243"/>
                  </a:lnTo>
                  <a:lnTo>
                    <a:pt x="2262" y="241"/>
                  </a:lnTo>
                  <a:lnTo>
                    <a:pt x="2273" y="238"/>
                  </a:lnTo>
                  <a:lnTo>
                    <a:pt x="2283" y="238"/>
                  </a:lnTo>
                  <a:lnTo>
                    <a:pt x="2292" y="234"/>
                  </a:lnTo>
                  <a:lnTo>
                    <a:pt x="2302" y="233"/>
                  </a:lnTo>
                  <a:lnTo>
                    <a:pt x="2311" y="233"/>
                  </a:lnTo>
                  <a:lnTo>
                    <a:pt x="2321" y="233"/>
                  </a:lnTo>
                  <a:lnTo>
                    <a:pt x="2339" y="231"/>
                  </a:lnTo>
                  <a:lnTo>
                    <a:pt x="2356" y="231"/>
                  </a:lnTo>
                  <a:lnTo>
                    <a:pt x="2373" y="231"/>
                  </a:lnTo>
                  <a:lnTo>
                    <a:pt x="2393" y="234"/>
                  </a:lnTo>
                  <a:lnTo>
                    <a:pt x="2408" y="236"/>
                  </a:lnTo>
                  <a:lnTo>
                    <a:pt x="2424" y="241"/>
                  </a:lnTo>
                  <a:lnTo>
                    <a:pt x="2440" y="246"/>
                  </a:lnTo>
                  <a:lnTo>
                    <a:pt x="2457" y="255"/>
                  </a:lnTo>
                  <a:lnTo>
                    <a:pt x="2469" y="260"/>
                  </a:lnTo>
                  <a:lnTo>
                    <a:pt x="2483" y="269"/>
                  </a:lnTo>
                  <a:lnTo>
                    <a:pt x="2495" y="276"/>
                  </a:lnTo>
                  <a:lnTo>
                    <a:pt x="2507" y="286"/>
                  </a:lnTo>
                  <a:lnTo>
                    <a:pt x="2518" y="295"/>
                  </a:lnTo>
                  <a:lnTo>
                    <a:pt x="2528" y="306"/>
                  </a:lnTo>
                  <a:lnTo>
                    <a:pt x="2537" y="316"/>
                  </a:lnTo>
                  <a:lnTo>
                    <a:pt x="2547" y="328"/>
                  </a:lnTo>
                  <a:lnTo>
                    <a:pt x="2554" y="339"/>
                  </a:lnTo>
                  <a:lnTo>
                    <a:pt x="2563" y="349"/>
                  </a:lnTo>
                  <a:lnTo>
                    <a:pt x="2570" y="360"/>
                  </a:lnTo>
                  <a:lnTo>
                    <a:pt x="2579" y="370"/>
                  </a:lnTo>
                  <a:lnTo>
                    <a:pt x="2584" y="380"/>
                  </a:lnTo>
                  <a:lnTo>
                    <a:pt x="2589" y="391"/>
                  </a:lnTo>
                  <a:lnTo>
                    <a:pt x="2594" y="401"/>
                  </a:lnTo>
                  <a:lnTo>
                    <a:pt x="2601" y="413"/>
                  </a:lnTo>
                  <a:lnTo>
                    <a:pt x="2589" y="413"/>
                  </a:lnTo>
                  <a:lnTo>
                    <a:pt x="2579" y="415"/>
                  </a:lnTo>
                  <a:lnTo>
                    <a:pt x="2568" y="415"/>
                  </a:lnTo>
                  <a:lnTo>
                    <a:pt x="2558" y="417"/>
                  </a:lnTo>
                  <a:lnTo>
                    <a:pt x="2547" y="417"/>
                  </a:lnTo>
                  <a:lnTo>
                    <a:pt x="2537" y="419"/>
                  </a:lnTo>
                  <a:lnTo>
                    <a:pt x="2527" y="420"/>
                  </a:lnTo>
                  <a:lnTo>
                    <a:pt x="2518" y="422"/>
                  </a:lnTo>
                  <a:lnTo>
                    <a:pt x="2507" y="422"/>
                  </a:lnTo>
                  <a:lnTo>
                    <a:pt x="2497" y="424"/>
                  </a:lnTo>
                  <a:lnTo>
                    <a:pt x="2487" y="424"/>
                  </a:lnTo>
                  <a:lnTo>
                    <a:pt x="2478" y="426"/>
                  </a:lnTo>
                  <a:lnTo>
                    <a:pt x="2459" y="427"/>
                  </a:lnTo>
                  <a:lnTo>
                    <a:pt x="2441" y="431"/>
                  </a:lnTo>
                  <a:lnTo>
                    <a:pt x="2431" y="431"/>
                  </a:lnTo>
                  <a:lnTo>
                    <a:pt x="2420" y="431"/>
                  </a:lnTo>
                  <a:lnTo>
                    <a:pt x="2412" y="431"/>
                  </a:lnTo>
                  <a:lnTo>
                    <a:pt x="2403" y="433"/>
                  </a:lnTo>
                  <a:lnTo>
                    <a:pt x="2386" y="434"/>
                  </a:lnTo>
                  <a:lnTo>
                    <a:pt x="2370" y="436"/>
                  </a:lnTo>
                  <a:lnTo>
                    <a:pt x="2353" y="438"/>
                  </a:lnTo>
                  <a:lnTo>
                    <a:pt x="2337" y="440"/>
                  </a:lnTo>
                  <a:lnTo>
                    <a:pt x="2321" y="441"/>
                  </a:lnTo>
                  <a:lnTo>
                    <a:pt x="2307" y="443"/>
                  </a:lnTo>
                  <a:lnTo>
                    <a:pt x="2292" y="443"/>
                  </a:lnTo>
                  <a:lnTo>
                    <a:pt x="2276" y="443"/>
                  </a:lnTo>
                  <a:lnTo>
                    <a:pt x="2260" y="445"/>
                  </a:lnTo>
                  <a:lnTo>
                    <a:pt x="2245" y="446"/>
                  </a:lnTo>
                  <a:lnTo>
                    <a:pt x="2229" y="448"/>
                  </a:lnTo>
                  <a:lnTo>
                    <a:pt x="2215" y="452"/>
                  </a:lnTo>
                  <a:lnTo>
                    <a:pt x="2201" y="453"/>
                  </a:lnTo>
                  <a:lnTo>
                    <a:pt x="2187" y="457"/>
                  </a:lnTo>
                  <a:lnTo>
                    <a:pt x="2172" y="459"/>
                  </a:lnTo>
                  <a:lnTo>
                    <a:pt x="2156" y="462"/>
                  </a:lnTo>
                  <a:lnTo>
                    <a:pt x="2142" y="466"/>
                  </a:lnTo>
                  <a:lnTo>
                    <a:pt x="2128" y="471"/>
                  </a:lnTo>
                  <a:lnTo>
                    <a:pt x="2114" y="474"/>
                  </a:lnTo>
                  <a:lnTo>
                    <a:pt x="2100" y="479"/>
                  </a:lnTo>
                  <a:lnTo>
                    <a:pt x="2087" y="485"/>
                  </a:lnTo>
                  <a:lnTo>
                    <a:pt x="2074" y="490"/>
                  </a:lnTo>
                  <a:lnTo>
                    <a:pt x="2059" y="495"/>
                  </a:lnTo>
                  <a:lnTo>
                    <a:pt x="2047" y="500"/>
                  </a:lnTo>
                  <a:lnTo>
                    <a:pt x="2033" y="506"/>
                  </a:lnTo>
                  <a:lnTo>
                    <a:pt x="2020" y="511"/>
                  </a:lnTo>
                  <a:lnTo>
                    <a:pt x="2007" y="516"/>
                  </a:lnTo>
                  <a:lnTo>
                    <a:pt x="1994" y="523"/>
                  </a:lnTo>
                  <a:lnTo>
                    <a:pt x="1980" y="530"/>
                  </a:lnTo>
                  <a:lnTo>
                    <a:pt x="1970" y="537"/>
                  </a:lnTo>
                  <a:lnTo>
                    <a:pt x="1956" y="542"/>
                  </a:lnTo>
                  <a:lnTo>
                    <a:pt x="1944" y="549"/>
                  </a:lnTo>
                  <a:lnTo>
                    <a:pt x="1930" y="556"/>
                  </a:lnTo>
                  <a:lnTo>
                    <a:pt x="1920" y="563"/>
                  </a:lnTo>
                  <a:lnTo>
                    <a:pt x="1907" y="570"/>
                  </a:lnTo>
                  <a:lnTo>
                    <a:pt x="1895" y="579"/>
                  </a:lnTo>
                  <a:lnTo>
                    <a:pt x="1883" y="586"/>
                  </a:lnTo>
                  <a:lnTo>
                    <a:pt x="1873" y="594"/>
                  </a:lnTo>
                  <a:lnTo>
                    <a:pt x="1855" y="594"/>
                  </a:lnTo>
                  <a:lnTo>
                    <a:pt x="1840" y="594"/>
                  </a:lnTo>
                  <a:lnTo>
                    <a:pt x="1824" y="594"/>
                  </a:lnTo>
                  <a:lnTo>
                    <a:pt x="1810" y="596"/>
                  </a:lnTo>
                  <a:lnTo>
                    <a:pt x="1794" y="596"/>
                  </a:lnTo>
                  <a:lnTo>
                    <a:pt x="1782" y="598"/>
                  </a:lnTo>
                  <a:lnTo>
                    <a:pt x="1768" y="599"/>
                  </a:lnTo>
                  <a:lnTo>
                    <a:pt x="1758" y="601"/>
                  </a:lnTo>
                  <a:lnTo>
                    <a:pt x="1746" y="601"/>
                  </a:lnTo>
                  <a:lnTo>
                    <a:pt x="1737" y="603"/>
                  </a:lnTo>
                  <a:lnTo>
                    <a:pt x="1727" y="603"/>
                  </a:lnTo>
                  <a:lnTo>
                    <a:pt x="1721" y="605"/>
                  </a:lnTo>
                  <a:lnTo>
                    <a:pt x="1711" y="606"/>
                  </a:lnTo>
                  <a:lnTo>
                    <a:pt x="1706" y="608"/>
                  </a:lnTo>
                  <a:lnTo>
                    <a:pt x="1692" y="617"/>
                  </a:lnTo>
                  <a:lnTo>
                    <a:pt x="1690" y="633"/>
                  </a:lnTo>
                  <a:lnTo>
                    <a:pt x="1697" y="645"/>
                  </a:lnTo>
                  <a:lnTo>
                    <a:pt x="1714" y="648"/>
                  </a:lnTo>
                  <a:lnTo>
                    <a:pt x="1714" y="646"/>
                  </a:lnTo>
                  <a:lnTo>
                    <a:pt x="1721" y="646"/>
                  </a:lnTo>
                  <a:lnTo>
                    <a:pt x="1728" y="645"/>
                  </a:lnTo>
                  <a:lnTo>
                    <a:pt x="1740" y="643"/>
                  </a:lnTo>
                  <a:lnTo>
                    <a:pt x="1754" y="639"/>
                  </a:lnTo>
                  <a:lnTo>
                    <a:pt x="1770" y="639"/>
                  </a:lnTo>
                  <a:lnTo>
                    <a:pt x="1779" y="638"/>
                  </a:lnTo>
                  <a:lnTo>
                    <a:pt x="1789" y="636"/>
                  </a:lnTo>
                  <a:lnTo>
                    <a:pt x="1800" y="636"/>
                  </a:lnTo>
                  <a:lnTo>
                    <a:pt x="1810" y="636"/>
                  </a:lnTo>
                  <a:lnTo>
                    <a:pt x="1800" y="641"/>
                  </a:lnTo>
                  <a:lnTo>
                    <a:pt x="1789" y="650"/>
                  </a:lnTo>
                  <a:lnTo>
                    <a:pt x="1779" y="657"/>
                  </a:lnTo>
                  <a:lnTo>
                    <a:pt x="1768" y="666"/>
                  </a:lnTo>
                  <a:lnTo>
                    <a:pt x="1758" y="673"/>
                  </a:lnTo>
                  <a:lnTo>
                    <a:pt x="1747" y="681"/>
                  </a:lnTo>
                  <a:lnTo>
                    <a:pt x="1737" y="688"/>
                  </a:lnTo>
                  <a:lnTo>
                    <a:pt x="1728" y="699"/>
                  </a:lnTo>
                  <a:lnTo>
                    <a:pt x="1718" y="706"/>
                  </a:lnTo>
                  <a:lnTo>
                    <a:pt x="1709" y="714"/>
                  </a:lnTo>
                  <a:lnTo>
                    <a:pt x="1700" y="721"/>
                  </a:lnTo>
                  <a:lnTo>
                    <a:pt x="1692" y="730"/>
                  </a:lnTo>
                  <a:lnTo>
                    <a:pt x="1681" y="737"/>
                  </a:lnTo>
                  <a:lnTo>
                    <a:pt x="1673" y="747"/>
                  </a:lnTo>
                  <a:lnTo>
                    <a:pt x="1664" y="754"/>
                  </a:lnTo>
                  <a:lnTo>
                    <a:pt x="1657" y="765"/>
                  </a:lnTo>
                  <a:lnTo>
                    <a:pt x="1647" y="772"/>
                  </a:lnTo>
                  <a:lnTo>
                    <a:pt x="1640" y="780"/>
                  </a:lnTo>
                  <a:lnTo>
                    <a:pt x="1629" y="787"/>
                  </a:lnTo>
                  <a:lnTo>
                    <a:pt x="1622" y="796"/>
                  </a:lnTo>
                  <a:lnTo>
                    <a:pt x="1614" y="803"/>
                  </a:lnTo>
                  <a:lnTo>
                    <a:pt x="1607" y="812"/>
                  </a:lnTo>
                  <a:lnTo>
                    <a:pt x="1598" y="820"/>
                  </a:lnTo>
                  <a:lnTo>
                    <a:pt x="1593" y="829"/>
                  </a:lnTo>
                  <a:lnTo>
                    <a:pt x="1584" y="836"/>
                  </a:lnTo>
                  <a:lnTo>
                    <a:pt x="1577" y="845"/>
                  </a:lnTo>
                  <a:lnTo>
                    <a:pt x="1570" y="852"/>
                  </a:lnTo>
                  <a:lnTo>
                    <a:pt x="1563" y="860"/>
                  </a:lnTo>
                  <a:lnTo>
                    <a:pt x="1556" y="867"/>
                  </a:lnTo>
                  <a:lnTo>
                    <a:pt x="1549" y="876"/>
                  </a:lnTo>
                  <a:lnTo>
                    <a:pt x="1544" y="885"/>
                  </a:lnTo>
                  <a:lnTo>
                    <a:pt x="1539" y="893"/>
                  </a:lnTo>
                  <a:lnTo>
                    <a:pt x="1525" y="907"/>
                  </a:lnTo>
                  <a:lnTo>
                    <a:pt x="1513" y="921"/>
                  </a:lnTo>
                  <a:lnTo>
                    <a:pt x="1500" y="935"/>
                  </a:lnTo>
                  <a:lnTo>
                    <a:pt x="1490" y="949"/>
                  </a:lnTo>
                  <a:lnTo>
                    <a:pt x="1480" y="961"/>
                  </a:lnTo>
                  <a:lnTo>
                    <a:pt x="1469" y="975"/>
                  </a:lnTo>
                  <a:lnTo>
                    <a:pt x="1460" y="987"/>
                  </a:lnTo>
                  <a:lnTo>
                    <a:pt x="1454" y="999"/>
                  </a:lnTo>
                  <a:lnTo>
                    <a:pt x="1445" y="1008"/>
                  </a:lnTo>
                  <a:lnTo>
                    <a:pt x="1438" y="1019"/>
                  </a:lnTo>
                  <a:lnTo>
                    <a:pt x="1431" y="1027"/>
                  </a:lnTo>
                  <a:lnTo>
                    <a:pt x="1426" y="1038"/>
                  </a:lnTo>
                  <a:lnTo>
                    <a:pt x="1415" y="1052"/>
                  </a:lnTo>
                  <a:lnTo>
                    <a:pt x="1410" y="1066"/>
                  </a:lnTo>
                  <a:lnTo>
                    <a:pt x="1403" y="1055"/>
                  </a:lnTo>
                  <a:lnTo>
                    <a:pt x="1396" y="1048"/>
                  </a:lnTo>
                  <a:lnTo>
                    <a:pt x="1389" y="1039"/>
                  </a:lnTo>
                  <a:lnTo>
                    <a:pt x="1382" y="1032"/>
                  </a:lnTo>
                  <a:lnTo>
                    <a:pt x="1368" y="1017"/>
                  </a:lnTo>
                  <a:lnTo>
                    <a:pt x="1356" y="1005"/>
                  </a:lnTo>
                  <a:lnTo>
                    <a:pt x="1347" y="996"/>
                  </a:lnTo>
                  <a:lnTo>
                    <a:pt x="1340" y="989"/>
                  </a:lnTo>
                  <a:lnTo>
                    <a:pt x="1334" y="984"/>
                  </a:lnTo>
                  <a:lnTo>
                    <a:pt x="1327" y="979"/>
                  </a:lnTo>
                  <a:lnTo>
                    <a:pt x="1311" y="968"/>
                  </a:lnTo>
                  <a:lnTo>
                    <a:pt x="1297" y="959"/>
                  </a:lnTo>
                  <a:lnTo>
                    <a:pt x="1280" y="949"/>
                  </a:lnTo>
                  <a:lnTo>
                    <a:pt x="1264" y="942"/>
                  </a:lnTo>
                  <a:lnTo>
                    <a:pt x="1248" y="935"/>
                  </a:lnTo>
                  <a:lnTo>
                    <a:pt x="1233" y="932"/>
                  </a:lnTo>
                  <a:lnTo>
                    <a:pt x="1215" y="926"/>
                  </a:lnTo>
                  <a:lnTo>
                    <a:pt x="1200" y="925"/>
                  </a:lnTo>
                  <a:lnTo>
                    <a:pt x="1182" y="923"/>
                  </a:lnTo>
                  <a:lnTo>
                    <a:pt x="1167" y="925"/>
                  </a:lnTo>
                  <a:lnTo>
                    <a:pt x="1153" y="925"/>
                  </a:lnTo>
                  <a:lnTo>
                    <a:pt x="1141" y="925"/>
                  </a:lnTo>
                  <a:lnTo>
                    <a:pt x="1127" y="926"/>
                  </a:lnTo>
                  <a:lnTo>
                    <a:pt x="1114" y="930"/>
                  </a:lnTo>
                  <a:lnTo>
                    <a:pt x="1101" y="933"/>
                  </a:lnTo>
                  <a:lnTo>
                    <a:pt x="1088" y="937"/>
                  </a:lnTo>
                  <a:lnTo>
                    <a:pt x="1076" y="942"/>
                  </a:lnTo>
                  <a:lnTo>
                    <a:pt x="1066" y="949"/>
                  </a:lnTo>
                  <a:lnTo>
                    <a:pt x="1052" y="954"/>
                  </a:lnTo>
                  <a:lnTo>
                    <a:pt x="1040" y="961"/>
                  </a:lnTo>
                  <a:lnTo>
                    <a:pt x="1029" y="968"/>
                  </a:lnTo>
                  <a:lnTo>
                    <a:pt x="1019" y="977"/>
                  </a:lnTo>
                  <a:lnTo>
                    <a:pt x="1007" y="986"/>
                  </a:lnTo>
                  <a:lnTo>
                    <a:pt x="996" y="994"/>
                  </a:lnTo>
                  <a:lnTo>
                    <a:pt x="986" y="1005"/>
                  </a:lnTo>
                  <a:lnTo>
                    <a:pt x="977" y="1017"/>
                  </a:lnTo>
                  <a:lnTo>
                    <a:pt x="967" y="1027"/>
                  </a:lnTo>
                  <a:lnTo>
                    <a:pt x="956" y="1038"/>
                  </a:lnTo>
                  <a:lnTo>
                    <a:pt x="946" y="1048"/>
                  </a:lnTo>
                  <a:lnTo>
                    <a:pt x="937" y="1060"/>
                  </a:lnTo>
                  <a:lnTo>
                    <a:pt x="927" y="1071"/>
                  </a:lnTo>
                  <a:lnTo>
                    <a:pt x="920" y="1085"/>
                  </a:lnTo>
                  <a:lnTo>
                    <a:pt x="911" y="1097"/>
                  </a:lnTo>
                  <a:lnTo>
                    <a:pt x="906" y="1112"/>
                  </a:lnTo>
                  <a:lnTo>
                    <a:pt x="897" y="1125"/>
                  </a:lnTo>
                  <a:lnTo>
                    <a:pt x="890" y="1139"/>
                  </a:lnTo>
                  <a:lnTo>
                    <a:pt x="881" y="1154"/>
                  </a:lnTo>
                  <a:lnTo>
                    <a:pt x="876" y="1170"/>
                  </a:lnTo>
                  <a:lnTo>
                    <a:pt x="869" y="1184"/>
                  </a:lnTo>
                  <a:lnTo>
                    <a:pt x="864" y="1199"/>
                  </a:lnTo>
                  <a:lnTo>
                    <a:pt x="859" y="1215"/>
                  </a:lnTo>
                  <a:lnTo>
                    <a:pt x="855" y="1232"/>
                  </a:lnTo>
                  <a:lnTo>
                    <a:pt x="850" y="1248"/>
                  </a:lnTo>
                  <a:lnTo>
                    <a:pt x="845" y="1264"/>
                  </a:lnTo>
                  <a:lnTo>
                    <a:pt x="840" y="1281"/>
                  </a:lnTo>
                  <a:lnTo>
                    <a:pt x="836" y="1299"/>
                  </a:lnTo>
                  <a:lnTo>
                    <a:pt x="831" y="1314"/>
                  </a:lnTo>
                  <a:lnTo>
                    <a:pt x="829" y="1333"/>
                  </a:lnTo>
                  <a:lnTo>
                    <a:pt x="826" y="1351"/>
                  </a:lnTo>
                  <a:lnTo>
                    <a:pt x="824" y="1370"/>
                  </a:lnTo>
                  <a:lnTo>
                    <a:pt x="821" y="1387"/>
                  </a:lnTo>
                  <a:lnTo>
                    <a:pt x="819" y="1406"/>
                  </a:lnTo>
                  <a:lnTo>
                    <a:pt x="817" y="1415"/>
                  </a:lnTo>
                  <a:lnTo>
                    <a:pt x="817" y="1424"/>
                  </a:lnTo>
                  <a:lnTo>
                    <a:pt x="817" y="1434"/>
                  </a:lnTo>
                  <a:lnTo>
                    <a:pt x="817" y="1445"/>
                  </a:lnTo>
                  <a:lnTo>
                    <a:pt x="815" y="1453"/>
                  </a:lnTo>
                  <a:lnTo>
                    <a:pt x="815" y="1464"/>
                  </a:lnTo>
                  <a:lnTo>
                    <a:pt x="815" y="1472"/>
                  </a:lnTo>
                  <a:lnTo>
                    <a:pt x="815" y="1483"/>
                  </a:lnTo>
                  <a:lnTo>
                    <a:pt x="815" y="1492"/>
                  </a:lnTo>
                  <a:lnTo>
                    <a:pt x="815" y="1502"/>
                  </a:lnTo>
                  <a:lnTo>
                    <a:pt x="815" y="1512"/>
                  </a:lnTo>
                  <a:lnTo>
                    <a:pt x="817" y="1523"/>
                  </a:lnTo>
                  <a:lnTo>
                    <a:pt x="817" y="1533"/>
                  </a:lnTo>
                  <a:lnTo>
                    <a:pt x="817" y="1544"/>
                  </a:lnTo>
                  <a:lnTo>
                    <a:pt x="817" y="1554"/>
                  </a:lnTo>
                  <a:lnTo>
                    <a:pt x="817" y="1565"/>
                  </a:lnTo>
                  <a:lnTo>
                    <a:pt x="817" y="1575"/>
                  </a:lnTo>
                  <a:lnTo>
                    <a:pt x="819" y="1585"/>
                  </a:lnTo>
                  <a:lnTo>
                    <a:pt x="821" y="1596"/>
                  </a:lnTo>
                  <a:lnTo>
                    <a:pt x="822" y="1608"/>
                  </a:lnTo>
                  <a:lnTo>
                    <a:pt x="822" y="1618"/>
                  </a:lnTo>
                  <a:lnTo>
                    <a:pt x="824" y="1629"/>
                  </a:lnTo>
                  <a:lnTo>
                    <a:pt x="826" y="1639"/>
                  </a:lnTo>
                  <a:lnTo>
                    <a:pt x="827" y="1650"/>
                  </a:lnTo>
                  <a:lnTo>
                    <a:pt x="829" y="1660"/>
                  </a:lnTo>
                  <a:lnTo>
                    <a:pt x="831" y="1671"/>
                  </a:lnTo>
                  <a:lnTo>
                    <a:pt x="833" y="1681"/>
                  </a:lnTo>
                  <a:lnTo>
                    <a:pt x="836" y="1693"/>
                  </a:lnTo>
                  <a:lnTo>
                    <a:pt x="836" y="1702"/>
                  </a:lnTo>
                  <a:lnTo>
                    <a:pt x="840" y="1712"/>
                  </a:lnTo>
                  <a:lnTo>
                    <a:pt x="841" y="1721"/>
                  </a:lnTo>
                  <a:lnTo>
                    <a:pt x="845" y="1731"/>
                  </a:lnTo>
                  <a:lnTo>
                    <a:pt x="847" y="1740"/>
                  </a:lnTo>
                  <a:lnTo>
                    <a:pt x="850" y="1751"/>
                  </a:lnTo>
                  <a:lnTo>
                    <a:pt x="852" y="1761"/>
                  </a:lnTo>
                  <a:lnTo>
                    <a:pt x="857" y="1771"/>
                  </a:lnTo>
                  <a:lnTo>
                    <a:pt x="859" y="1780"/>
                  </a:lnTo>
                  <a:lnTo>
                    <a:pt x="862" y="1791"/>
                  </a:lnTo>
                  <a:lnTo>
                    <a:pt x="866" y="1799"/>
                  </a:lnTo>
                  <a:lnTo>
                    <a:pt x="871" y="1810"/>
                  </a:lnTo>
                  <a:lnTo>
                    <a:pt x="874" y="1818"/>
                  </a:lnTo>
                  <a:lnTo>
                    <a:pt x="878" y="1829"/>
                  </a:lnTo>
                  <a:lnTo>
                    <a:pt x="881" y="1838"/>
                  </a:lnTo>
                  <a:lnTo>
                    <a:pt x="887" y="1848"/>
                  </a:lnTo>
                  <a:lnTo>
                    <a:pt x="871" y="1848"/>
                  </a:lnTo>
                  <a:lnTo>
                    <a:pt x="859" y="1851"/>
                  </a:lnTo>
                  <a:lnTo>
                    <a:pt x="845" y="1853"/>
                  </a:lnTo>
                  <a:lnTo>
                    <a:pt x="833" y="1857"/>
                  </a:lnTo>
                  <a:lnTo>
                    <a:pt x="819" y="1857"/>
                  </a:lnTo>
                  <a:lnTo>
                    <a:pt x="807" y="1860"/>
                  </a:lnTo>
                  <a:lnTo>
                    <a:pt x="793" y="1862"/>
                  </a:lnTo>
                  <a:lnTo>
                    <a:pt x="781" y="1865"/>
                  </a:lnTo>
                  <a:lnTo>
                    <a:pt x="767" y="1867"/>
                  </a:lnTo>
                  <a:lnTo>
                    <a:pt x="754" y="1871"/>
                  </a:lnTo>
                  <a:lnTo>
                    <a:pt x="741" y="1872"/>
                  </a:lnTo>
                  <a:lnTo>
                    <a:pt x="728" y="1876"/>
                  </a:lnTo>
                  <a:lnTo>
                    <a:pt x="716" y="1878"/>
                  </a:lnTo>
                  <a:lnTo>
                    <a:pt x="704" y="1881"/>
                  </a:lnTo>
                  <a:lnTo>
                    <a:pt x="692" y="1883"/>
                  </a:lnTo>
                  <a:lnTo>
                    <a:pt x="681" y="1886"/>
                  </a:lnTo>
                  <a:lnTo>
                    <a:pt x="667" y="1888"/>
                  </a:lnTo>
                  <a:lnTo>
                    <a:pt x="655" y="1891"/>
                  </a:lnTo>
                  <a:lnTo>
                    <a:pt x="643" y="1893"/>
                  </a:lnTo>
                  <a:lnTo>
                    <a:pt x="633" y="1897"/>
                  </a:lnTo>
                  <a:lnTo>
                    <a:pt x="621" y="1898"/>
                  </a:lnTo>
                  <a:lnTo>
                    <a:pt x="608" y="1902"/>
                  </a:lnTo>
                  <a:lnTo>
                    <a:pt x="598" y="1904"/>
                  </a:lnTo>
                  <a:lnTo>
                    <a:pt x="587" y="1907"/>
                  </a:lnTo>
                  <a:lnTo>
                    <a:pt x="575" y="1909"/>
                  </a:lnTo>
                  <a:lnTo>
                    <a:pt x="565" y="1912"/>
                  </a:lnTo>
                  <a:lnTo>
                    <a:pt x="554" y="1914"/>
                  </a:lnTo>
                  <a:lnTo>
                    <a:pt x="544" y="1919"/>
                  </a:lnTo>
                  <a:lnTo>
                    <a:pt x="534" y="1921"/>
                  </a:lnTo>
                  <a:lnTo>
                    <a:pt x="523" y="1925"/>
                  </a:lnTo>
                  <a:lnTo>
                    <a:pt x="513" y="1926"/>
                  </a:lnTo>
                  <a:lnTo>
                    <a:pt x="504" y="1931"/>
                  </a:lnTo>
                  <a:lnTo>
                    <a:pt x="494" y="1933"/>
                  </a:lnTo>
                  <a:lnTo>
                    <a:pt x="483" y="1937"/>
                  </a:lnTo>
                  <a:lnTo>
                    <a:pt x="474" y="1938"/>
                  </a:lnTo>
                  <a:lnTo>
                    <a:pt x="466" y="1942"/>
                  </a:lnTo>
                  <a:lnTo>
                    <a:pt x="447" y="1947"/>
                  </a:lnTo>
                  <a:lnTo>
                    <a:pt x="431" y="1954"/>
                  </a:lnTo>
                  <a:lnTo>
                    <a:pt x="415" y="1959"/>
                  </a:lnTo>
                  <a:lnTo>
                    <a:pt x="400" y="1966"/>
                  </a:lnTo>
                  <a:lnTo>
                    <a:pt x="386" y="1973"/>
                  </a:lnTo>
                  <a:lnTo>
                    <a:pt x="375" y="1980"/>
                  </a:lnTo>
                  <a:lnTo>
                    <a:pt x="361" y="1985"/>
                  </a:lnTo>
                  <a:lnTo>
                    <a:pt x="351" y="1992"/>
                  </a:lnTo>
                  <a:lnTo>
                    <a:pt x="341" y="1999"/>
                  </a:lnTo>
                  <a:lnTo>
                    <a:pt x="335" y="2006"/>
                  </a:lnTo>
                  <a:lnTo>
                    <a:pt x="321" y="2018"/>
                  </a:lnTo>
                  <a:lnTo>
                    <a:pt x="316" y="2034"/>
                  </a:lnTo>
                  <a:lnTo>
                    <a:pt x="313" y="2041"/>
                  </a:lnTo>
                  <a:lnTo>
                    <a:pt x="313" y="2053"/>
                  </a:lnTo>
                  <a:lnTo>
                    <a:pt x="313" y="2058"/>
                  </a:lnTo>
                  <a:lnTo>
                    <a:pt x="316" y="2067"/>
                  </a:lnTo>
                  <a:lnTo>
                    <a:pt x="321" y="2074"/>
                  </a:lnTo>
                  <a:lnTo>
                    <a:pt x="328" y="2083"/>
                  </a:lnTo>
                  <a:lnTo>
                    <a:pt x="337" y="2091"/>
                  </a:lnTo>
                  <a:lnTo>
                    <a:pt x="349" y="2100"/>
                  </a:lnTo>
                  <a:lnTo>
                    <a:pt x="356" y="2104"/>
                  </a:lnTo>
                  <a:lnTo>
                    <a:pt x="365" y="2109"/>
                  </a:lnTo>
                  <a:lnTo>
                    <a:pt x="372" y="2114"/>
                  </a:lnTo>
                  <a:lnTo>
                    <a:pt x="382" y="2119"/>
                  </a:lnTo>
                  <a:lnTo>
                    <a:pt x="391" y="2123"/>
                  </a:lnTo>
                  <a:lnTo>
                    <a:pt x="400" y="2126"/>
                  </a:lnTo>
                  <a:lnTo>
                    <a:pt x="410" y="2130"/>
                  </a:lnTo>
                  <a:lnTo>
                    <a:pt x="422" y="2135"/>
                  </a:lnTo>
                  <a:lnTo>
                    <a:pt x="433" y="2138"/>
                  </a:lnTo>
                  <a:lnTo>
                    <a:pt x="445" y="2144"/>
                  </a:lnTo>
                  <a:lnTo>
                    <a:pt x="457" y="2147"/>
                  </a:lnTo>
                  <a:lnTo>
                    <a:pt x="471" y="2152"/>
                  </a:lnTo>
                  <a:lnTo>
                    <a:pt x="481" y="2154"/>
                  </a:lnTo>
                  <a:lnTo>
                    <a:pt x="495" y="2158"/>
                  </a:lnTo>
                  <a:lnTo>
                    <a:pt x="507" y="2161"/>
                  </a:lnTo>
                  <a:lnTo>
                    <a:pt x="523" y="2164"/>
                  </a:lnTo>
                  <a:lnTo>
                    <a:pt x="535" y="2166"/>
                  </a:lnTo>
                  <a:lnTo>
                    <a:pt x="549" y="2171"/>
                  </a:lnTo>
                  <a:lnTo>
                    <a:pt x="565" y="2173"/>
                  </a:lnTo>
                  <a:lnTo>
                    <a:pt x="581" y="2178"/>
                  </a:lnTo>
                  <a:lnTo>
                    <a:pt x="594" y="2180"/>
                  </a:lnTo>
                  <a:lnTo>
                    <a:pt x="610" y="2184"/>
                  </a:lnTo>
                  <a:lnTo>
                    <a:pt x="626" y="2185"/>
                  </a:lnTo>
                  <a:lnTo>
                    <a:pt x="641" y="2189"/>
                  </a:lnTo>
                  <a:lnTo>
                    <a:pt x="657" y="2191"/>
                  </a:lnTo>
                  <a:lnTo>
                    <a:pt x="674" y="2194"/>
                  </a:lnTo>
                  <a:lnTo>
                    <a:pt x="692" y="2198"/>
                  </a:lnTo>
                  <a:lnTo>
                    <a:pt x="709" y="2201"/>
                  </a:lnTo>
                  <a:lnTo>
                    <a:pt x="725" y="2201"/>
                  </a:lnTo>
                  <a:lnTo>
                    <a:pt x="741" y="2204"/>
                  </a:lnTo>
                  <a:lnTo>
                    <a:pt x="758" y="2204"/>
                  </a:lnTo>
                  <a:lnTo>
                    <a:pt x="775" y="2208"/>
                  </a:lnTo>
                  <a:lnTo>
                    <a:pt x="791" y="2210"/>
                  </a:lnTo>
                  <a:lnTo>
                    <a:pt x="810" y="2211"/>
                  </a:lnTo>
                  <a:lnTo>
                    <a:pt x="826" y="2213"/>
                  </a:lnTo>
                  <a:lnTo>
                    <a:pt x="845" y="2217"/>
                  </a:lnTo>
                  <a:lnTo>
                    <a:pt x="861" y="2217"/>
                  </a:lnTo>
                  <a:lnTo>
                    <a:pt x="880" y="2220"/>
                  </a:lnTo>
                  <a:lnTo>
                    <a:pt x="895" y="2220"/>
                  </a:lnTo>
                  <a:lnTo>
                    <a:pt x="914" y="2224"/>
                  </a:lnTo>
                  <a:lnTo>
                    <a:pt x="932" y="2225"/>
                  </a:lnTo>
                  <a:lnTo>
                    <a:pt x="949" y="2227"/>
                  </a:lnTo>
                  <a:lnTo>
                    <a:pt x="967" y="2229"/>
                  </a:lnTo>
                  <a:lnTo>
                    <a:pt x="986" y="2232"/>
                  </a:lnTo>
                  <a:lnTo>
                    <a:pt x="1001" y="2232"/>
                  </a:lnTo>
                  <a:lnTo>
                    <a:pt x="1019" y="2234"/>
                  </a:lnTo>
                  <a:lnTo>
                    <a:pt x="1034" y="2236"/>
                  </a:lnTo>
                  <a:lnTo>
                    <a:pt x="1052" y="2238"/>
                  </a:lnTo>
                  <a:lnTo>
                    <a:pt x="1067" y="2238"/>
                  </a:lnTo>
                  <a:lnTo>
                    <a:pt x="1085" y="2239"/>
                  </a:lnTo>
                  <a:lnTo>
                    <a:pt x="1102" y="2241"/>
                  </a:lnTo>
                  <a:lnTo>
                    <a:pt x="1120" y="2243"/>
                  </a:lnTo>
                  <a:lnTo>
                    <a:pt x="1135" y="2243"/>
                  </a:lnTo>
                  <a:lnTo>
                    <a:pt x="1151" y="2244"/>
                  </a:lnTo>
                  <a:lnTo>
                    <a:pt x="1167" y="2244"/>
                  </a:lnTo>
                  <a:lnTo>
                    <a:pt x="1182" y="2246"/>
                  </a:lnTo>
                  <a:lnTo>
                    <a:pt x="1196" y="2246"/>
                  </a:lnTo>
                  <a:lnTo>
                    <a:pt x="1212" y="2248"/>
                  </a:lnTo>
                  <a:lnTo>
                    <a:pt x="1227" y="2250"/>
                  </a:lnTo>
                  <a:lnTo>
                    <a:pt x="1243" y="2251"/>
                  </a:lnTo>
                  <a:lnTo>
                    <a:pt x="1238" y="2284"/>
                  </a:lnTo>
                  <a:lnTo>
                    <a:pt x="1233" y="2318"/>
                  </a:lnTo>
                  <a:lnTo>
                    <a:pt x="1227" y="2349"/>
                  </a:lnTo>
                  <a:lnTo>
                    <a:pt x="1222" y="2382"/>
                  </a:lnTo>
                  <a:lnTo>
                    <a:pt x="1217" y="2410"/>
                  </a:lnTo>
                  <a:lnTo>
                    <a:pt x="1214" y="2439"/>
                  </a:lnTo>
                  <a:lnTo>
                    <a:pt x="1210" y="2467"/>
                  </a:lnTo>
                  <a:lnTo>
                    <a:pt x="1207" y="2497"/>
                  </a:lnTo>
                  <a:lnTo>
                    <a:pt x="1201" y="2523"/>
                  </a:lnTo>
                  <a:lnTo>
                    <a:pt x="1200" y="2549"/>
                  </a:lnTo>
                  <a:lnTo>
                    <a:pt x="1196" y="2573"/>
                  </a:lnTo>
                  <a:lnTo>
                    <a:pt x="1194" y="2597"/>
                  </a:lnTo>
                  <a:lnTo>
                    <a:pt x="1191" y="2618"/>
                  </a:lnTo>
                  <a:lnTo>
                    <a:pt x="1189" y="2641"/>
                  </a:lnTo>
                  <a:lnTo>
                    <a:pt x="1186" y="2662"/>
                  </a:lnTo>
                  <a:lnTo>
                    <a:pt x="1186" y="2684"/>
                  </a:lnTo>
                  <a:lnTo>
                    <a:pt x="1182" y="2702"/>
                  </a:lnTo>
                  <a:lnTo>
                    <a:pt x="1181" y="2721"/>
                  </a:lnTo>
                  <a:lnTo>
                    <a:pt x="1179" y="2738"/>
                  </a:lnTo>
                  <a:lnTo>
                    <a:pt x="1179" y="2757"/>
                  </a:lnTo>
                  <a:lnTo>
                    <a:pt x="1177" y="2773"/>
                  </a:lnTo>
                  <a:lnTo>
                    <a:pt x="1175" y="2789"/>
                  </a:lnTo>
                  <a:lnTo>
                    <a:pt x="1174" y="2804"/>
                  </a:lnTo>
                  <a:lnTo>
                    <a:pt x="1174" y="2820"/>
                  </a:lnTo>
                  <a:lnTo>
                    <a:pt x="1172" y="2832"/>
                  </a:lnTo>
                  <a:lnTo>
                    <a:pt x="1172" y="2846"/>
                  </a:lnTo>
                  <a:lnTo>
                    <a:pt x="1172" y="2858"/>
                  </a:lnTo>
                  <a:lnTo>
                    <a:pt x="1172" y="2870"/>
                  </a:lnTo>
                  <a:lnTo>
                    <a:pt x="1172" y="2881"/>
                  </a:lnTo>
                  <a:lnTo>
                    <a:pt x="1172" y="2891"/>
                  </a:lnTo>
                  <a:lnTo>
                    <a:pt x="1172" y="2902"/>
                  </a:lnTo>
                  <a:lnTo>
                    <a:pt x="1172" y="2914"/>
                  </a:lnTo>
                  <a:lnTo>
                    <a:pt x="1172" y="2930"/>
                  </a:lnTo>
                  <a:lnTo>
                    <a:pt x="1172" y="2945"/>
                  </a:lnTo>
                  <a:lnTo>
                    <a:pt x="1172" y="2957"/>
                  </a:lnTo>
                  <a:lnTo>
                    <a:pt x="1174" y="2970"/>
                  </a:lnTo>
                  <a:lnTo>
                    <a:pt x="1174" y="2978"/>
                  </a:lnTo>
                  <a:lnTo>
                    <a:pt x="1175" y="2987"/>
                  </a:lnTo>
                  <a:lnTo>
                    <a:pt x="1177" y="2994"/>
                  </a:lnTo>
                  <a:lnTo>
                    <a:pt x="1181" y="3001"/>
                  </a:lnTo>
                  <a:lnTo>
                    <a:pt x="1184" y="3008"/>
                  </a:lnTo>
                  <a:lnTo>
                    <a:pt x="1189" y="3015"/>
                  </a:lnTo>
                  <a:lnTo>
                    <a:pt x="1193" y="3017"/>
                  </a:lnTo>
                  <a:lnTo>
                    <a:pt x="1198" y="3020"/>
                  </a:lnTo>
                  <a:lnTo>
                    <a:pt x="1200" y="3020"/>
                  </a:lnTo>
                  <a:lnTo>
                    <a:pt x="1207" y="3020"/>
                  </a:lnTo>
                  <a:lnTo>
                    <a:pt x="1214" y="3020"/>
                  </a:lnTo>
                  <a:lnTo>
                    <a:pt x="1226" y="3020"/>
                  </a:lnTo>
                  <a:lnTo>
                    <a:pt x="1236" y="3020"/>
                  </a:lnTo>
                  <a:lnTo>
                    <a:pt x="1252" y="3020"/>
                  </a:lnTo>
                  <a:lnTo>
                    <a:pt x="1259" y="3020"/>
                  </a:lnTo>
                  <a:lnTo>
                    <a:pt x="1267" y="3020"/>
                  </a:lnTo>
                  <a:lnTo>
                    <a:pt x="1278" y="3020"/>
                  </a:lnTo>
                  <a:lnTo>
                    <a:pt x="1288" y="3020"/>
                  </a:lnTo>
                  <a:lnTo>
                    <a:pt x="1297" y="3018"/>
                  </a:lnTo>
                  <a:lnTo>
                    <a:pt x="1306" y="3018"/>
                  </a:lnTo>
                  <a:lnTo>
                    <a:pt x="1316" y="3018"/>
                  </a:lnTo>
                  <a:lnTo>
                    <a:pt x="1328" y="3018"/>
                  </a:lnTo>
                  <a:lnTo>
                    <a:pt x="1339" y="3017"/>
                  </a:lnTo>
                  <a:lnTo>
                    <a:pt x="1351" y="3017"/>
                  </a:lnTo>
                  <a:lnTo>
                    <a:pt x="1363" y="3017"/>
                  </a:lnTo>
                  <a:lnTo>
                    <a:pt x="1377" y="3017"/>
                  </a:lnTo>
                  <a:lnTo>
                    <a:pt x="1387" y="3015"/>
                  </a:lnTo>
                  <a:lnTo>
                    <a:pt x="1401" y="3015"/>
                  </a:lnTo>
                  <a:lnTo>
                    <a:pt x="1414" y="3015"/>
                  </a:lnTo>
                  <a:lnTo>
                    <a:pt x="1429" y="3015"/>
                  </a:lnTo>
                  <a:lnTo>
                    <a:pt x="1443" y="3013"/>
                  </a:lnTo>
                  <a:lnTo>
                    <a:pt x="1457" y="3013"/>
                  </a:lnTo>
                  <a:lnTo>
                    <a:pt x="1473" y="3013"/>
                  </a:lnTo>
                  <a:lnTo>
                    <a:pt x="1488" y="3013"/>
                  </a:lnTo>
                  <a:lnTo>
                    <a:pt x="1502" y="3011"/>
                  </a:lnTo>
                  <a:lnTo>
                    <a:pt x="1516" y="3010"/>
                  </a:lnTo>
                  <a:lnTo>
                    <a:pt x="1532" y="3010"/>
                  </a:lnTo>
                  <a:lnTo>
                    <a:pt x="1547" y="3010"/>
                  </a:lnTo>
                  <a:lnTo>
                    <a:pt x="1563" y="3008"/>
                  </a:lnTo>
                  <a:lnTo>
                    <a:pt x="1579" y="3006"/>
                  </a:lnTo>
                  <a:lnTo>
                    <a:pt x="1596" y="3006"/>
                  </a:lnTo>
                  <a:lnTo>
                    <a:pt x="1614" y="3006"/>
                  </a:lnTo>
                  <a:lnTo>
                    <a:pt x="1629" y="3004"/>
                  </a:lnTo>
                  <a:lnTo>
                    <a:pt x="1645" y="3003"/>
                  </a:lnTo>
                  <a:lnTo>
                    <a:pt x="1662" y="3003"/>
                  </a:lnTo>
                  <a:lnTo>
                    <a:pt x="1680" y="3003"/>
                  </a:lnTo>
                  <a:lnTo>
                    <a:pt x="1695" y="3001"/>
                  </a:lnTo>
                  <a:lnTo>
                    <a:pt x="1713" y="2999"/>
                  </a:lnTo>
                  <a:lnTo>
                    <a:pt x="1730" y="2999"/>
                  </a:lnTo>
                  <a:lnTo>
                    <a:pt x="1749" y="2999"/>
                  </a:lnTo>
                  <a:lnTo>
                    <a:pt x="1765" y="2997"/>
                  </a:lnTo>
                  <a:lnTo>
                    <a:pt x="1784" y="2996"/>
                  </a:lnTo>
                  <a:lnTo>
                    <a:pt x="1800" y="2994"/>
                  </a:lnTo>
                  <a:lnTo>
                    <a:pt x="1819" y="2994"/>
                  </a:lnTo>
                  <a:lnTo>
                    <a:pt x="1836" y="2992"/>
                  </a:lnTo>
                  <a:lnTo>
                    <a:pt x="1854" y="2990"/>
                  </a:lnTo>
                  <a:lnTo>
                    <a:pt x="1871" y="2989"/>
                  </a:lnTo>
                  <a:lnTo>
                    <a:pt x="1890" y="2989"/>
                  </a:lnTo>
                  <a:lnTo>
                    <a:pt x="1906" y="2987"/>
                  </a:lnTo>
                  <a:lnTo>
                    <a:pt x="1925" y="2985"/>
                  </a:lnTo>
                  <a:lnTo>
                    <a:pt x="1940" y="2983"/>
                  </a:lnTo>
                  <a:lnTo>
                    <a:pt x="1960" y="2983"/>
                  </a:lnTo>
                  <a:lnTo>
                    <a:pt x="1975" y="2982"/>
                  </a:lnTo>
                  <a:lnTo>
                    <a:pt x="1994" y="2982"/>
                  </a:lnTo>
                  <a:lnTo>
                    <a:pt x="2010" y="2980"/>
                  </a:lnTo>
                  <a:lnTo>
                    <a:pt x="2029" y="2980"/>
                  </a:lnTo>
                  <a:lnTo>
                    <a:pt x="2022" y="2983"/>
                  </a:lnTo>
                  <a:lnTo>
                    <a:pt x="2020" y="2990"/>
                  </a:lnTo>
                  <a:lnTo>
                    <a:pt x="2015" y="3003"/>
                  </a:lnTo>
                  <a:lnTo>
                    <a:pt x="2014" y="3017"/>
                  </a:lnTo>
                  <a:lnTo>
                    <a:pt x="2010" y="3030"/>
                  </a:lnTo>
                  <a:lnTo>
                    <a:pt x="2010" y="3044"/>
                  </a:lnTo>
                  <a:lnTo>
                    <a:pt x="2008" y="3057"/>
                  </a:lnTo>
                  <a:lnTo>
                    <a:pt x="2008" y="3072"/>
                  </a:lnTo>
                  <a:lnTo>
                    <a:pt x="2008" y="3084"/>
                  </a:lnTo>
                  <a:lnTo>
                    <a:pt x="2010" y="3100"/>
                  </a:lnTo>
                  <a:lnTo>
                    <a:pt x="2010" y="3112"/>
                  </a:lnTo>
                  <a:lnTo>
                    <a:pt x="2010" y="3126"/>
                  </a:lnTo>
                  <a:lnTo>
                    <a:pt x="2012" y="3138"/>
                  </a:lnTo>
                  <a:lnTo>
                    <a:pt x="2015" y="3152"/>
                  </a:lnTo>
                  <a:lnTo>
                    <a:pt x="2017" y="3164"/>
                  </a:lnTo>
                  <a:lnTo>
                    <a:pt x="2020" y="3178"/>
                  </a:lnTo>
                  <a:lnTo>
                    <a:pt x="2024" y="3190"/>
                  </a:lnTo>
                  <a:lnTo>
                    <a:pt x="2029" y="3204"/>
                  </a:lnTo>
                  <a:lnTo>
                    <a:pt x="2033" y="3215"/>
                  </a:lnTo>
                  <a:lnTo>
                    <a:pt x="2036" y="3229"/>
                  </a:lnTo>
                  <a:lnTo>
                    <a:pt x="2041" y="3239"/>
                  </a:lnTo>
                  <a:lnTo>
                    <a:pt x="2047" y="3253"/>
                  </a:lnTo>
                  <a:lnTo>
                    <a:pt x="2052" y="3263"/>
                  </a:lnTo>
                  <a:lnTo>
                    <a:pt x="2059" y="3277"/>
                  </a:lnTo>
                  <a:lnTo>
                    <a:pt x="2066" y="3288"/>
                  </a:lnTo>
                  <a:lnTo>
                    <a:pt x="2074" y="3302"/>
                  </a:lnTo>
                  <a:lnTo>
                    <a:pt x="2080" y="3312"/>
                  </a:lnTo>
                  <a:lnTo>
                    <a:pt x="2088" y="3324"/>
                  </a:lnTo>
                  <a:lnTo>
                    <a:pt x="2097" y="3335"/>
                  </a:lnTo>
                  <a:lnTo>
                    <a:pt x="2107" y="3347"/>
                  </a:lnTo>
                  <a:lnTo>
                    <a:pt x="2116" y="3357"/>
                  </a:lnTo>
                  <a:lnTo>
                    <a:pt x="2127" y="3368"/>
                  </a:lnTo>
                  <a:lnTo>
                    <a:pt x="2137" y="3378"/>
                  </a:lnTo>
                  <a:lnTo>
                    <a:pt x="2149" y="3390"/>
                  </a:lnTo>
                  <a:lnTo>
                    <a:pt x="2160" y="3401"/>
                  </a:lnTo>
                  <a:lnTo>
                    <a:pt x="2173" y="3413"/>
                  </a:lnTo>
                  <a:lnTo>
                    <a:pt x="2186" y="3423"/>
                  </a:lnTo>
                  <a:lnTo>
                    <a:pt x="2201" y="3436"/>
                  </a:lnTo>
                  <a:lnTo>
                    <a:pt x="2215" y="3444"/>
                  </a:lnTo>
                  <a:lnTo>
                    <a:pt x="2229" y="3455"/>
                  </a:lnTo>
                  <a:lnTo>
                    <a:pt x="2243" y="3465"/>
                  </a:lnTo>
                  <a:lnTo>
                    <a:pt x="2259" y="3476"/>
                  </a:lnTo>
                  <a:lnTo>
                    <a:pt x="2259" y="3476"/>
                  </a:lnTo>
                  <a:lnTo>
                    <a:pt x="2259" y="3476"/>
                  </a:lnTo>
                  <a:lnTo>
                    <a:pt x="2248" y="3481"/>
                  </a:lnTo>
                  <a:lnTo>
                    <a:pt x="2241" y="3486"/>
                  </a:lnTo>
                  <a:lnTo>
                    <a:pt x="2233" y="3493"/>
                  </a:lnTo>
                  <a:lnTo>
                    <a:pt x="2227" y="3500"/>
                  </a:lnTo>
                  <a:lnTo>
                    <a:pt x="2213" y="3512"/>
                  </a:lnTo>
                  <a:lnTo>
                    <a:pt x="2203" y="3528"/>
                  </a:lnTo>
                  <a:lnTo>
                    <a:pt x="2191" y="3542"/>
                  </a:lnTo>
                  <a:lnTo>
                    <a:pt x="2182" y="3556"/>
                  </a:lnTo>
                  <a:lnTo>
                    <a:pt x="2173" y="3571"/>
                  </a:lnTo>
                  <a:lnTo>
                    <a:pt x="2168" y="3587"/>
                  </a:lnTo>
                  <a:lnTo>
                    <a:pt x="2161" y="3601"/>
                  </a:lnTo>
                  <a:lnTo>
                    <a:pt x="2156" y="3616"/>
                  </a:lnTo>
                  <a:lnTo>
                    <a:pt x="2151" y="3632"/>
                  </a:lnTo>
                  <a:lnTo>
                    <a:pt x="2149" y="3648"/>
                  </a:lnTo>
                  <a:lnTo>
                    <a:pt x="2146" y="3663"/>
                  </a:lnTo>
                  <a:lnTo>
                    <a:pt x="2144" y="3679"/>
                  </a:lnTo>
                  <a:lnTo>
                    <a:pt x="2144" y="3695"/>
                  </a:lnTo>
                  <a:lnTo>
                    <a:pt x="2146" y="3712"/>
                  </a:lnTo>
                  <a:lnTo>
                    <a:pt x="2134" y="3721"/>
                  </a:lnTo>
                  <a:lnTo>
                    <a:pt x="2123" y="3735"/>
                  </a:lnTo>
                  <a:lnTo>
                    <a:pt x="2116" y="3742"/>
                  </a:lnTo>
                  <a:lnTo>
                    <a:pt x="2111" y="3750"/>
                  </a:lnTo>
                  <a:lnTo>
                    <a:pt x="2104" y="3759"/>
                  </a:lnTo>
                  <a:lnTo>
                    <a:pt x="2099" y="3769"/>
                  </a:lnTo>
                  <a:lnTo>
                    <a:pt x="2090" y="3778"/>
                  </a:lnTo>
                  <a:lnTo>
                    <a:pt x="2083" y="3789"/>
                  </a:lnTo>
                  <a:lnTo>
                    <a:pt x="2076" y="3799"/>
                  </a:lnTo>
                  <a:lnTo>
                    <a:pt x="2069" y="3811"/>
                  </a:lnTo>
                  <a:lnTo>
                    <a:pt x="2060" y="3822"/>
                  </a:lnTo>
                  <a:lnTo>
                    <a:pt x="2054" y="3836"/>
                  </a:lnTo>
                  <a:lnTo>
                    <a:pt x="2045" y="3848"/>
                  </a:lnTo>
                  <a:lnTo>
                    <a:pt x="2038" y="3863"/>
                  </a:lnTo>
                  <a:lnTo>
                    <a:pt x="2027" y="3876"/>
                  </a:lnTo>
                  <a:lnTo>
                    <a:pt x="2019" y="3889"/>
                  </a:lnTo>
                  <a:lnTo>
                    <a:pt x="2008" y="3905"/>
                  </a:lnTo>
                  <a:lnTo>
                    <a:pt x="2000" y="3921"/>
                  </a:lnTo>
                  <a:lnTo>
                    <a:pt x="1989" y="3936"/>
                  </a:lnTo>
                  <a:lnTo>
                    <a:pt x="1979" y="3952"/>
                  </a:lnTo>
                  <a:lnTo>
                    <a:pt x="1974" y="3961"/>
                  </a:lnTo>
                  <a:lnTo>
                    <a:pt x="1968" y="3969"/>
                  </a:lnTo>
                  <a:lnTo>
                    <a:pt x="1963" y="3978"/>
                  </a:lnTo>
                  <a:lnTo>
                    <a:pt x="1960" y="3989"/>
                  </a:lnTo>
                  <a:lnTo>
                    <a:pt x="1953" y="3996"/>
                  </a:lnTo>
                  <a:lnTo>
                    <a:pt x="1947" y="4004"/>
                  </a:lnTo>
                  <a:lnTo>
                    <a:pt x="1942" y="4013"/>
                  </a:lnTo>
                  <a:lnTo>
                    <a:pt x="1937" y="4023"/>
                  </a:lnTo>
                  <a:lnTo>
                    <a:pt x="1932" y="4032"/>
                  </a:lnTo>
                  <a:lnTo>
                    <a:pt x="1927" y="4042"/>
                  </a:lnTo>
                  <a:lnTo>
                    <a:pt x="1921" y="4053"/>
                  </a:lnTo>
                  <a:lnTo>
                    <a:pt x="1916" y="4063"/>
                  </a:lnTo>
                  <a:lnTo>
                    <a:pt x="1909" y="4072"/>
                  </a:lnTo>
                  <a:lnTo>
                    <a:pt x="1904" y="4082"/>
                  </a:lnTo>
                  <a:lnTo>
                    <a:pt x="1897" y="4093"/>
                  </a:lnTo>
                  <a:lnTo>
                    <a:pt x="1892" y="4103"/>
                  </a:lnTo>
                  <a:lnTo>
                    <a:pt x="1885" y="4114"/>
                  </a:lnTo>
                  <a:lnTo>
                    <a:pt x="1880" y="4124"/>
                  </a:lnTo>
                  <a:lnTo>
                    <a:pt x="1874" y="4135"/>
                  </a:lnTo>
                  <a:lnTo>
                    <a:pt x="1869" y="4147"/>
                  </a:lnTo>
                  <a:lnTo>
                    <a:pt x="1862" y="4156"/>
                  </a:lnTo>
                  <a:lnTo>
                    <a:pt x="1857" y="4164"/>
                  </a:lnTo>
                  <a:lnTo>
                    <a:pt x="1850" y="4173"/>
                  </a:lnTo>
                  <a:lnTo>
                    <a:pt x="1845" y="4183"/>
                  </a:lnTo>
                  <a:lnTo>
                    <a:pt x="1840" y="4192"/>
                  </a:lnTo>
                  <a:lnTo>
                    <a:pt x="1834" y="4202"/>
                  </a:lnTo>
                  <a:lnTo>
                    <a:pt x="1829" y="4211"/>
                  </a:lnTo>
                  <a:lnTo>
                    <a:pt x="1824" y="4222"/>
                  </a:lnTo>
                  <a:lnTo>
                    <a:pt x="1817" y="4230"/>
                  </a:lnTo>
                  <a:lnTo>
                    <a:pt x="1812" y="4239"/>
                  </a:lnTo>
                  <a:lnTo>
                    <a:pt x="1805" y="4249"/>
                  </a:lnTo>
                  <a:lnTo>
                    <a:pt x="1800" y="4260"/>
                  </a:lnTo>
                  <a:lnTo>
                    <a:pt x="1794" y="4269"/>
                  </a:lnTo>
                  <a:lnTo>
                    <a:pt x="1789" y="4277"/>
                  </a:lnTo>
                  <a:lnTo>
                    <a:pt x="1784" y="4288"/>
                  </a:lnTo>
                  <a:lnTo>
                    <a:pt x="1779" y="4298"/>
                  </a:lnTo>
                  <a:lnTo>
                    <a:pt x="1772" y="4307"/>
                  </a:lnTo>
                  <a:lnTo>
                    <a:pt x="1767" y="4315"/>
                  </a:lnTo>
                  <a:lnTo>
                    <a:pt x="1761" y="4324"/>
                  </a:lnTo>
                  <a:lnTo>
                    <a:pt x="1756" y="4333"/>
                  </a:lnTo>
                  <a:lnTo>
                    <a:pt x="1751" y="4342"/>
                  </a:lnTo>
                  <a:lnTo>
                    <a:pt x="1746" y="4350"/>
                  </a:lnTo>
                  <a:lnTo>
                    <a:pt x="1740" y="4359"/>
                  </a:lnTo>
                  <a:lnTo>
                    <a:pt x="1735" y="4369"/>
                  </a:lnTo>
                  <a:lnTo>
                    <a:pt x="1730" y="4378"/>
                  </a:lnTo>
                  <a:lnTo>
                    <a:pt x="1725" y="4387"/>
                  </a:lnTo>
                  <a:lnTo>
                    <a:pt x="1720" y="4395"/>
                  </a:lnTo>
                  <a:lnTo>
                    <a:pt x="1714" y="4404"/>
                  </a:lnTo>
                  <a:lnTo>
                    <a:pt x="1709" y="4413"/>
                  </a:lnTo>
                  <a:lnTo>
                    <a:pt x="1704" y="4422"/>
                  </a:lnTo>
                  <a:lnTo>
                    <a:pt x="1699" y="4430"/>
                  </a:lnTo>
                  <a:lnTo>
                    <a:pt x="1694" y="4441"/>
                  </a:lnTo>
                  <a:lnTo>
                    <a:pt x="1683" y="4456"/>
                  </a:lnTo>
                  <a:lnTo>
                    <a:pt x="1673" y="4472"/>
                  </a:lnTo>
                  <a:lnTo>
                    <a:pt x="1662" y="4488"/>
                  </a:lnTo>
                  <a:lnTo>
                    <a:pt x="1652" y="4503"/>
                  </a:lnTo>
                  <a:lnTo>
                    <a:pt x="1641" y="4517"/>
                  </a:lnTo>
                  <a:lnTo>
                    <a:pt x="1633" y="4533"/>
                  </a:lnTo>
                  <a:lnTo>
                    <a:pt x="1624" y="4547"/>
                  </a:lnTo>
                  <a:lnTo>
                    <a:pt x="1615" y="4562"/>
                  </a:lnTo>
                  <a:lnTo>
                    <a:pt x="1605" y="4575"/>
                  </a:lnTo>
                  <a:lnTo>
                    <a:pt x="1596" y="4587"/>
                  </a:lnTo>
                  <a:lnTo>
                    <a:pt x="1587" y="4599"/>
                  </a:lnTo>
                  <a:lnTo>
                    <a:pt x="1580" y="4611"/>
                  </a:lnTo>
                  <a:lnTo>
                    <a:pt x="1572" y="4620"/>
                  </a:lnTo>
                  <a:lnTo>
                    <a:pt x="1565" y="4630"/>
                  </a:lnTo>
                  <a:lnTo>
                    <a:pt x="1556" y="4641"/>
                  </a:lnTo>
                  <a:lnTo>
                    <a:pt x="1551" y="4651"/>
                  </a:lnTo>
                  <a:lnTo>
                    <a:pt x="1542" y="4658"/>
                  </a:lnTo>
                  <a:lnTo>
                    <a:pt x="1534" y="4667"/>
                  </a:lnTo>
                  <a:lnTo>
                    <a:pt x="1523" y="4674"/>
                  </a:lnTo>
                  <a:lnTo>
                    <a:pt x="1514" y="4684"/>
                  </a:lnTo>
                  <a:lnTo>
                    <a:pt x="1504" y="4693"/>
                  </a:lnTo>
                  <a:lnTo>
                    <a:pt x="1494" y="4703"/>
                  </a:lnTo>
                  <a:lnTo>
                    <a:pt x="1481" y="4714"/>
                  </a:lnTo>
                  <a:lnTo>
                    <a:pt x="1469" y="4724"/>
                  </a:lnTo>
                  <a:lnTo>
                    <a:pt x="1455" y="4733"/>
                  </a:lnTo>
                  <a:lnTo>
                    <a:pt x="1441" y="4743"/>
                  </a:lnTo>
                  <a:lnTo>
                    <a:pt x="1427" y="4754"/>
                  </a:lnTo>
                  <a:lnTo>
                    <a:pt x="1414" y="4764"/>
                  </a:lnTo>
                  <a:lnTo>
                    <a:pt x="1398" y="4775"/>
                  </a:lnTo>
                  <a:lnTo>
                    <a:pt x="1382" y="4787"/>
                  </a:lnTo>
                  <a:lnTo>
                    <a:pt x="1367" y="4799"/>
                  </a:lnTo>
                  <a:lnTo>
                    <a:pt x="1353" y="4811"/>
                  </a:lnTo>
                  <a:lnTo>
                    <a:pt x="1335" y="4822"/>
                  </a:lnTo>
                  <a:lnTo>
                    <a:pt x="1318" y="4832"/>
                  </a:lnTo>
                  <a:lnTo>
                    <a:pt x="1300" y="4842"/>
                  </a:lnTo>
                  <a:lnTo>
                    <a:pt x="1283" y="4855"/>
                  </a:lnTo>
                  <a:lnTo>
                    <a:pt x="1264" y="4865"/>
                  </a:lnTo>
                  <a:lnTo>
                    <a:pt x="1247" y="4877"/>
                  </a:lnTo>
                  <a:lnTo>
                    <a:pt x="1229" y="4889"/>
                  </a:lnTo>
                  <a:lnTo>
                    <a:pt x="1212" y="4901"/>
                  </a:lnTo>
                  <a:lnTo>
                    <a:pt x="1193" y="4912"/>
                  </a:lnTo>
                  <a:lnTo>
                    <a:pt x="1174" y="4922"/>
                  </a:lnTo>
                  <a:lnTo>
                    <a:pt x="1154" y="4935"/>
                  </a:lnTo>
                  <a:lnTo>
                    <a:pt x="1137" y="4947"/>
                  </a:lnTo>
                  <a:lnTo>
                    <a:pt x="1118" y="4957"/>
                  </a:lnTo>
                  <a:lnTo>
                    <a:pt x="1101" y="4968"/>
                  </a:lnTo>
                  <a:lnTo>
                    <a:pt x="1081" y="4980"/>
                  </a:lnTo>
                  <a:lnTo>
                    <a:pt x="1064" y="4992"/>
                  </a:lnTo>
                  <a:lnTo>
                    <a:pt x="1043" y="5001"/>
                  </a:lnTo>
                  <a:lnTo>
                    <a:pt x="1026" y="5011"/>
                  </a:lnTo>
                  <a:lnTo>
                    <a:pt x="1007" y="5021"/>
                  </a:lnTo>
                  <a:lnTo>
                    <a:pt x="989" y="5032"/>
                  </a:lnTo>
                  <a:lnTo>
                    <a:pt x="970" y="5042"/>
                  </a:lnTo>
                  <a:lnTo>
                    <a:pt x="953" y="5053"/>
                  </a:lnTo>
                  <a:lnTo>
                    <a:pt x="935" y="5063"/>
                  </a:lnTo>
                  <a:lnTo>
                    <a:pt x="920" y="5074"/>
                  </a:lnTo>
                  <a:lnTo>
                    <a:pt x="902" y="5082"/>
                  </a:lnTo>
                  <a:lnTo>
                    <a:pt x="885" y="5091"/>
                  </a:lnTo>
                  <a:lnTo>
                    <a:pt x="869" y="5100"/>
                  </a:lnTo>
                  <a:lnTo>
                    <a:pt x="854" y="5110"/>
                  </a:lnTo>
                  <a:lnTo>
                    <a:pt x="838" y="5117"/>
                  </a:lnTo>
                  <a:lnTo>
                    <a:pt x="822" y="5126"/>
                  </a:lnTo>
                  <a:lnTo>
                    <a:pt x="807" y="5135"/>
                  </a:lnTo>
                  <a:lnTo>
                    <a:pt x="794" y="5143"/>
                  </a:lnTo>
                  <a:lnTo>
                    <a:pt x="779" y="5150"/>
                  </a:lnTo>
                  <a:lnTo>
                    <a:pt x="767" y="5157"/>
                  </a:lnTo>
                  <a:lnTo>
                    <a:pt x="753" y="5164"/>
                  </a:lnTo>
                  <a:lnTo>
                    <a:pt x="742" y="5171"/>
                  </a:lnTo>
                  <a:lnTo>
                    <a:pt x="730" y="5176"/>
                  </a:lnTo>
                  <a:lnTo>
                    <a:pt x="720" y="5181"/>
                  </a:lnTo>
                  <a:lnTo>
                    <a:pt x="709" y="5187"/>
                  </a:lnTo>
                  <a:lnTo>
                    <a:pt x="701" y="5194"/>
                  </a:lnTo>
                  <a:lnTo>
                    <a:pt x="690" y="5197"/>
                  </a:lnTo>
                  <a:lnTo>
                    <a:pt x="683" y="5202"/>
                  </a:lnTo>
                  <a:lnTo>
                    <a:pt x="674" y="5206"/>
                  </a:lnTo>
                  <a:lnTo>
                    <a:pt x="669" y="5209"/>
                  </a:lnTo>
                  <a:lnTo>
                    <a:pt x="659" y="5214"/>
                  </a:lnTo>
                  <a:lnTo>
                    <a:pt x="655" y="5220"/>
                  </a:lnTo>
                  <a:lnTo>
                    <a:pt x="645" y="5214"/>
                  </a:lnTo>
                  <a:lnTo>
                    <a:pt x="634" y="5213"/>
                  </a:lnTo>
                  <a:lnTo>
                    <a:pt x="624" y="5209"/>
                  </a:lnTo>
                  <a:lnTo>
                    <a:pt x="615" y="5208"/>
                  </a:lnTo>
                  <a:lnTo>
                    <a:pt x="605" y="5202"/>
                  </a:lnTo>
                  <a:lnTo>
                    <a:pt x="596" y="5201"/>
                  </a:lnTo>
                  <a:lnTo>
                    <a:pt x="586" y="5197"/>
                  </a:lnTo>
                  <a:lnTo>
                    <a:pt x="577" y="5195"/>
                  </a:lnTo>
                  <a:lnTo>
                    <a:pt x="514" y="5174"/>
                  </a:lnTo>
                  <a:lnTo>
                    <a:pt x="504" y="5169"/>
                  </a:lnTo>
                  <a:lnTo>
                    <a:pt x="494" y="5168"/>
                  </a:lnTo>
                  <a:lnTo>
                    <a:pt x="483" y="5164"/>
                  </a:lnTo>
                  <a:lnTo>
                    <a:pt x="474" y="5164"/>
                  </a:lnTo>
                  <a:lnTo>
                    <a:pt x="464" y="5161"/>
                  </a:lnTo>
                  <a:lnTo>
                    <a:pt x="455" y="5161"/>
                  </a:lnTo>
                  <a:lnTo>
                    <a:pt x="445" y="5161"/>
                  </a:lnTo>
                  <a:lnTo>
                    <a:pt x="436" y="5161"/>
                  </a:lnTo>
                  <a:lnTo>
                    <a:pt x="426" y="5161"/>
                  </a:lnTo>
                  <a:lnTo>
                    <a:pt x="415" y="5161"/>
                  </a:lnTo>
                  <a:lnTo>
                    <a:pt x="405" y="5161"/>
                  </a:lnTo>
                  <a:lnTo>
                    <a:pt x="396" y="5162"/>
                  </a:lnTo>
                  <a:lnTo>
                    <a:pt x="386" y="5162"/>
                  </a:lnTo>
                  <a:lnTo>
                    <a:pt x="377" y="5166"/>
                  </a:lnTo>
                  <a:lnTo>
                    <a:pt x="367" y="5168"/>
                  </a:lnTo>
                  <a:lnTo>
                    <a:pt x="358" y="5171"/>
                  </a:lnTo>
                  <a:lnTo>
                    <a:pt x="348" y="5171"/>
                  </a:lnTo>
                  <a:lnTo>
                    <a:pt x="337" y="5174"/>
                  </a:lnTo>
                  <a:lnTo>
                    <a:pt x="327" y="5176"/>
                  </a:lnTo>
                  <a:lnTo>
                    <a:pt x="318" y="5181"/>
                  </a:lnTo>
                  <a:lnTo>
                    <a:pt x="308" y="5183"/>
                  </a:lnTo>
                  <a:lnTo>
                    <a:pt x="299" y="5187"/>
                  </a:lnTo>
                  <a:lnTo>
                    <a:pt x="288" y="5192"/>
                  </a:lnTo>
                  <a:lnTo>
                    <a:pt x="280" y="5197"/>
                  </a:lnTo>
                  <a:lnTo>
                    <a:pt x="269" y="5201"/>
                  </a:lnTo>
                  <a:lnTo>
                    <a:pt x="259" y="5204"/>
                  </a:lnTo>
                  <a:lnTo>
                    <a:pt x="250" y="5209"/>
                  </a:lnTo>
                  <a:lnTo>
                    <a:pt x="241" y="5214"/>
                  </a:lnTo>
                  <a:lnTo>
                    <a:pt x="231" y="5220"/>
                  </a:lnTo>
                  <a:lnTo>
                    <a:pt x="222" y="5225"/>
                  </a:lnTo>
                  <a:lnTo>
                    <a:pt x="214" y="5230"/>
                  </a:lnTo>
                  <a:lnTo>
                    <a:pt x="207" y="5237"/>
                  </a:lnTo>
                  <a:lnTo>
                    <a:pt x="196" y="5242"/>
                  </a:lnTo>
                  <a:lnTo>
                    <a:pt x="188" y="5248"/>
                  </a:lnTo>
                  <a:lnTo>
                    <a:pt x="179" y="5253"/>
                  </a:lnTo>
                  <a:lnTo>
                    <a:pt x="170" y="5258"/>
                  </a:lnTo>
                  <a:lnTo>
                    <a:pt x="154" y="5270"/>
                  </a:lnTo>
                  <a:lnTo>
                    <a:pt x="139" y="5284"/>
                  </a:lnTo>
                  <a:lnTo>
                    <a:pt x="123" y="5296"/>
                  </a:lnTo>
                  <a:lnTo>
                    <a:pt x="108" y="5310"/>
                  </a:lnTo>
                  <a:lnTo>
                    <a:pt x="94" y="5322"/>
                  </a:lnTo>
                  <a:lnTo>
                    <a:pt x="83" y="5336"/>
                  </a:lnTo>
                  <a:lnTo>
                    <a:pt x="69" y="5348"/>
                  </a:lnTo>
                  <a:lnTo>
                    <a:pt x="57" y="5361"/>
                  </a:lnTo>
                  <a:lnTo>
                    <a:pt x="47" y="5373"/>
                  </a:lnTo>
                  <a:lnTo>
                    <a:pt x="38" y="5387"/>
                  </a:lnTo>
                  <a:lnTo>
                    <a:pt x="28" y="5397"/>
                  </a:lnTo>
                  <a:lnTo>
                    <a:pt x="22" y="5409"/>
                  </a:lnTo>
                  <a:lnTo>
                    <a:pt x="15" y="5420"/>
                  </a:lnTo>
                  <a:lnTo>
                    <a:pt x="12" y="5432"/>
                  </a:lnTo>
                  <a:lnTo>
                    <a:pt x="7" y="5441"/>
                  </a:lnTo>
                  <a:lnTo>
                    <a:pt x="3" y="5453"/>
                  </a:lnTo>
                  <a:lnTo>
                    <a:pt x="0" y="5467"/>
                  </a:lnTo>
                  <a:lnTo>
                    <a:pt x="0" y="5482"/>
                  </a:lnTo>
                  <a:lnTo>
                    <a:pt x="0" y="5498"/>
                  </a:lnTo>
                  <a:lnTo>
                    <a:pt x="0" y="5515"/>
                  </a:lnTo>
                  <a:lnTo>
                    <a:pt x="0" y="5524"/>
                  </a:lnTo>
                  <a:lnTo>
                    <a:pt x="0" y="5533"/>
                  </a:lnTo>
                  <a:lnTo>
                    <a:pt x="1" y="5543"/>
                  </a:lnTo>
                  <a:lnTo>
                    <a:pt x="3" y="5554"/>
                  </a:lnTo>
                  <a:lnTo>
                    <a:pt x="3" y="5562"/>
                  </a:lnTo>
                  <a:lnTo>
                    <a:pt x="3" y="5573"/>
                  </a:lnTo>
                  <a:lnTo>
                    <a:pt x="5" y="5583"/>
                  </a:lnTo>
                  <a:lnTo>
                    <a:pt x="7" y="5594"/>
                  </a:lnTo>
                  <a:lnTo>
                    <a:pt x="8" y="5604"/>
                  </a:lnTo>
                  <a:lnTo>
                    <a:pt x="10" y="5614"/>
                  </a:lnTo>
                  <a:lnTo>
                    <a:pt x="12" y="5625"/>
                  </a:lnTo>
                  <a:lnTo>
                    <a:pt x="15" y="5637"/>
                  </a:lnTo>
                  <a:lnTo>
                    <a:pt x="15" y="5647"/>
                  </a:lnTo>
                  <a:lnTo>
                    <a:pt x="19" y="5658"/>
                  </a:lnTo>
                  <a:lnTo>
                    <a:pt x="21" y="5670"/>
                  </a:lnTo>
                  <a:lnTo>
                    <a:pt x="24" y="5682"/>
                  </a:lnTo>
                  <a:lnTo>
                    <a:pt x="26" y="5693"/>
                  </a:lnTo>
                  <a:lnTo>
                    <a:pt x="29" y="5703"/>
                  </a:lnTo>
                  <a:lnTo>
                    <a:pt x="31" y="5715"/>
                  </a:lnTo>
                  <a:lnTo>
                    <a:pt x="36" y="5727"/>
                  </a:lnTo>
                  <a:lnTo>
                    <a:pt x="38" y="5738"/>
                  </a:lnTo>
                  <a:lnTo>
                    <a:pt x="41" y="5748"/>
                  </a:lnTo>
                  <a:lnTo>
                    <a:pt x="43" y="5759"/>
                  </a:lnTo>
                  <a:lnTo>
                    <a:pt x="47" y="5769"/>
                  </a:lnTo>
                  <a:lnTo>
                    <a:pt x="48" y="5780"/>
                  </a:lnTo>
                  <a:lnTo>
                    <a:pt x="52" y="5790"/>
                  </a:lnTo>
                  <a:lnTo>
                    <a:pt x="54" y="5801"/>
                  </a:lnTo>
                  <a:lnTo>
                    <a:pt x="57" y="5813"/>
                  </a:lnTo>
                  <a:lnTo>
                    <a:pt x="59" y="5821"/>
                  </a:lnTo>
                  <a:lnTo>
                    <a:pt x="62" y="5832"/>
                  </a:lnTo>
                  <a:lnTo>
                    <a:pt x="64" y="5842"/>
                  </a:lnTo>
                  <a:lnTo>
                    <a:pt x="68" y="5853"/>
                  </a:lnTo>
                  <a:lnTo>
                    <a:pt x="73" y="5870"/>
                  </a:lnTo>
                  <a:lnTo>
                    <a:pt x="80" y="5889"/>
                  </a:lnTo>
                  <a:lnTo>
                    <a:pt x="83" y="5905"/>
                  </a:lnTo>
                  <a:lnTo>
                    <a:pt x="88" y="5920"/>
                  </a:lnTo>
                  <a:lnTo>
                    <a:pt x="92" y="5933"/>
                  </a:lnTo>
                  <a:lnTo>
                    <a:pt x="97" y="5947"/>
                  </a:lnTo>
                  <a:lnTo>
                    <a:pt x="99" y="5955"/>
                  </a:lnTo>
                  <a:lnTo>
                    <a:pt x="102" y="5966"/>
                  </a:lnTo>
                  <a:lnTo>
                    <a:pt x="106" y="5973"/>
                  </a:lnTo>
                  <a:lnTo>
                    <a:pt x="109" y="5980"/>
                  </a:lnTo>
                  <a:lnTo>
                    <a:pt x="111" y="5983"/>
                  </a:lnTo>
                  <a:lnTo>
                    <a:pt x="114" y="5988"/>
                  </a:lnTo>
                  <a:lnTo>
                    <a:pt x="123" y="5997"/>
                  </a:lnTo>
                  <a:lnTo>
                    <a:pt x="135" y="6007"/>
                  </a:lnTo>
                  <a:lnTo>
                    <a:pt x="148" y="6020"/>
                  </a:lnTo>
                  <a:lnTo>
                    <a:pt x="163" y="6034"/>
                  </a:lnTo>
                  <a:lnTo>
                    <a:pt x="170" y="6039"/>
                  </a:lnTo>
                  <a:lnTo>
                    <a:pt x="179" y="6047"/>
                  </a:lnTo>
                  <a:lnTo>
                    <a:pt x="186" y="6053"/>
                  </a:lnTo>
                  <a:lnTo>
                    <a:pt x="194" y="6061"/>
                  </a:lnTo>
                  <a:lnTo>
                    <a:pt x="201" y="6067"/>
                  </a:lnTo>
                  <a:lnTo>
                    <a:pt x="212" y="6075"/>
                  </a:lnTo>
                  <a:lnTo>
                    <a:pt x="219" y="6080"/>
                  </a:lnTo>
                  <a:lnTo>
                    <a:pt x="229" y="6089"/>
                  </a:lnTo>
                  <a:lnTo>
                    <a:pt x="229" y="6119"/>
                  </a:lnTo>
                  <a:lnTo>
                    <a:pt x="229" y="6153"/>
                  </a:lnTo>
                  <a:lnTo>
                    <a:pt x="229" y="6190"/>
                  </a:lnTo>
                  <a:lnTo>
                    <a:pt x="229" y="6230"/>
                  </a:lnTo>
                  <a:lnTo>
                    <a:pt x="229" y="6270"/>
                  </a:lnTo>
                  <a:lnTo>
                    <a:pt x="231" y="6315"/>
                  </a:lnTo>
                  <a:lnTo>
                    <a:pt x="231" y="6362"/>
                  </a:lnTo>
                  <a:lnTo>
                    <a:pt x="233" y="6413"/>
                  </a:lnTo>
                  <a:lnTo>
                    <a:pt x="233" y="6463"/>
                  </a:lnTo>
                  <a:lnTo>
                    <a:pt x="234" y="6515"/>
                  </a:lnTo>
                  <a:lnTo>
                    <a:pt x="236" y="6571"/>
                  </a:lnTo>
                  <a:lnTo>
                    <a:pt x="238" y="6628"/>
                  </a:lnTo>
                  <a:lnTo>
                    <a:pt x="238" y="6686"/>
                  </a:lnTo>
                  <a:lnTo>
                    <a:pt x="240" y="6748"/>
                  </a:lnTo>
                  <a:lnTo>
                    <a:pt x="241" y="6811"/>
                  </a:lnTo>
                  <a:lnTo>
                    <a:pt x="243" y="6877"/>
                  </a:lnTo>
                  <a:lnTo>
                    <a:pt x="243" y="6939"/>
                  </a:lnTo>
                  <a:lnTo>
                    <a:pt x="245" y="7007"/>
                  </a:lnTo>
                  <a:lnTo>
                    <a:pt x="247" y="7075"/>
                  </a:lnTo>
                  <a:lnTo>
                    <a:pt x="248" y="7146"/>
                  </a:lnTo>
                  <a:lnTo>
                    <a:pt x="248" y="7216"/>
                  </a:lnTo>
                  <a:lnTo>
                    <a:pt x="250" y="7289"/>
                  </a:lnTo>
                  <a:lnTo>
                    <a:pt x="252" y="7362"/>
                  </a:lnTo>
                  <a:lnTo>
                    <a:pt x="255" y="7437"/>
                  </a:lnTo>
                  <a:lnTo>
                    <a:pt x="255" y="7510"/>
                  </a:lnTo>
                  <a:lnTo>
                    <a:pt x="259" y="7586"/>
                  </a:lnTo>
                  <a:lnTo>
                    <a:pt x="259" y="7663"/>
                  </a:lnTo>
                  <a:lnTo>
                    <a:pt x="262" y="7741"/>
                  </a:lnTo>
                  <a:lnTo>
                    <a:pt x="264" y="7818"/>
                  </a:lnTo>
                  <a:lnTo>
                    <a:pt x="266" y="7896"/>
                  </a:lnTo>
                  <a:lnTo>
                    <a:pt x="268" y="7976"/>
                  </a:lnTo>
                  <a:lnTo>
                    <a:pt x="271" y="8056"/>
                  </a:lnTo>
                  <a:lnTo>
                    <a:pt x="271" y="8134"/>
                  </a:lnTo>
                  <a:lnTo>
                    <a:pt x="274" y="8212"/>
                  </a:lnTo>
                  <a:lnTo>
                    <a:pt x="274" y="8292"/>
                  </a:lnTo>
                  <a:lnTo>
                    <a:pt x="278" y="8372"/>
                  </a:lnTo>
                  <a:lnTo>
                    <a:pt x="280" y="8451"/>
                  </a:lnTo>
                  <a:lnTo>
                    <a:pt x="281" y="8529"/>
                  </a:lnTo>
                  <a:lnTo>
                    <a:pt x="283" y="8609"/>
                  </a:lnTo>
                  <a:lnTo>
                    <a:pt x="287" y="8689"/>
                  </a:lnTo>
                  <a:lnTo>
                    <a:pt x="288" y="8765"/>
                  </a:lnTo>
                  <a:lnTo>
                    <a:pt x="290" y="8844"/>
                  </a:lnTo>
                  <a:lnTo>
                    <a:pt x="292" y="8920"/>
                  </a:lnTo>
                  <a:lnTo>
                    <a:pt x="295" y="8998"/>
                  </a:lnTo>
                  <a:lnTo>
                    <a:pt x="297" y="9073"/>
                  </a:lnTo>
                  <a:lnTo>
                    <a:pt x="301" y="9150"/>
                  </a:lnTo>
                  <a:lnTo>
                    <a:pt x="302" y="9224"/>
                  </a:lnTo>
                  <a:lnTo>
                    <a:pt x="306" y="9299"/>
                  </a:lnTo>
                  <a:lnTo>
                    <a:pt x="308" y="9370"/>
                  </a:lnTo>
                  <a:lnTo>
                    <a:pt x="311" y="9442"/>
                  </a:lnTo>
                  <a:lnTo>
                    <a:pt x="313" y="9511"/>
                  </a:lnTo>
                  <a:lnTo>
                    <a:pt x="316" y="9581"/>
                  </a:lnTo>
                  <a:lnTo>
                    <a:pt x="318" y="9647"/>
                  </a:lnTo>
                  <a:lnTo>
                    <a:pt x="321" y="9715"/>
                  </a:lnTo>
                  <a:lnTo>
                    <a:pt x="323" y="9779"/>
                  </a:lnTo>
                  <a:lnTo>
                    <a:pt x="327" y="9843"/>
                  </a:lnTo>
                  <a:lnTo>
                    <a:pt x="328" y="9904"/>
                  </a:lnTo>
                  <a:lnTo>
                    <a:pt x="332" y="9963"/>
                  </a:lnTo>
                  <a:lnTo>
                    <a:pt x="334" y="10021"/>
                  </a:lnTo>
                  <a:lnTo>
                    <a:pt x="337" y="10078"/>
                  </a:lnTo>
                  <a:lnTo>
                    <a:pt x="339" y="10130"/>
                  </a:lnTo>
                  <a:lnTo>
                    <a:pt x="342" y="10184"/>
                  </a:lnTo>
                  <a:lnTo>
                    <a:pt x="344" y="10235"/>
                  </a:lnTo>
                  <a:lnTo>
                    <a:pt x="348" y="10283"/>
                  </a:lnTo>
                  <a:lnTo>
                    <a:pt x="342" y="10289"/>
                  </a:lnTo>
                  <a:lnTo>
                    <a:pt x="341" y="10296"/>
                  </a:lnTo>
                  <a:lnTo>
                    <a:pt x="341" y="10306"/>
                  </a:lnTo>
                  <a:lnTo>
                    <a:pt x="349" y="10316"/>
                  </a:lnTo>
                  <a:lnTo>
                    <a:pt x="349" y="10334"/>
                  </a:lnTo>
                  <a:lnTo>
                    <a:pt x="351" y="10353"/>
                  </a:lnTo>
                  <a:lnTo>
                    <a:pt x="351" y="10370"/>
                  </a:lnTo>
                  <a:lnTo>
                    <a:pt x="353" y="10389"/>
                  </a:lnTo>
                  <a:lnTo>
                    <a:pt x="353" y="10407"/>
                  </a:lnTo>
                  <a:lnTo>
                    <a:pt x="354" y="10424"/>
                  </a:lnTo>
                  <a:lnTo>
                    <a:pt x="356" y="10440"/>
                  </a:lnTo>
                  <a:lnTo>
                    <a:pt x="358" y="10457"/>
                  </a:lnTo>
                  <a:lnTo>
                    <a:pt x="358" y="10471"/>
                  </a:lnTo>
                  <a:lnTo>
                    <a:pt x="360" y="10487"/>
                  </a:lnTo>
                  <a:lnTo>
                    <a:pt x="361" y="10501"/>
                  </a:lnTo>
                  <a:lnTo>
                    <a:pt x="363" y="10516"/>
                  </a:lnTo>
                  <a:lnTo>
                    <a:pt x="363" y="10529"/>
                  </a:lnTo>
                  <a:lnTo>
                    <a:pt x="365" y="10542"/>
                  </a:lnTo>
                  <a:lnTo>
                    <a:pt x="367" y="10555"/>
                  </a:lnTo>
                  <a:lnTo>
                    <a:pt x="368" y="10569"/>
                  </a:lnTo>
                  <a:lnTo>
                    <a:pt x="368" y="10579"/>
                  </a:lnTo>
                  <a:lnTo>
                    <a:pt x="370" y="10589"/>
                  </a:lnTo>
                  <a:lnTo>
                    <a:pt x="370" y="10600"/>
                  </a:lnTo>
                  <a:lnTo>
                    <a:pt x="372" y="10610"/>
                  </a:lnTo>
                  <a:lnTo>
                    <a:pt x="374" y="10626"/>
                  </a:lnTo>
                  <a:lnTo>
                    <a:pt x="377" y="10643"/>
                  </a:lnTo>
                  <a:lnTo>
                    <a:pt x="379" y="10654"/>
                  </a:lnTo>
                  <a:lnTo>
                    <a:pt x="382" y="10664"/>
                  </a:lnTo>
                  <a:lnTo>
                    <a:pt x="384" y="10671"/>
                  </a:lnTo>
                  <a:lnTo>
                    <a:pt x="388" y="10678"/>
                  </a:lnTo>
                  <a:lnTo>
                    <a:pt x="393" y="10687"/>
                  </a:lnTo>
                  <a:lnTo>
                    <a:pt x="401" y="10697"/>
                  </a:lnTo>
                  <a:lnTo>
                    <a:pt x="410" y="10704"/>
                  </a:lnTo>
                  <a:lnTo>
                    <a:pt x="421" y="10713"/>
                  </a:lnTo>
                  <a:lnTo>
                    <a:pt x="429" y="10720"/>
                  </a:lnTo>
                  <a:lnTo>
                    <a:pt x="438" y="10727"/>
                  </a:lnTo>
                  <a:lnTo>
                    <a:pt x="448" y="10732"/>
                  </a:lnTo>
                  <a:lnTo>
                    <a:pt x="459" y="10739"/>
                  </a:lnTo>
                  <a:lnTo>
                    <a:pt x="467" y="10741"/>
                  </a:lnTo>
                  <a:lnTo>
                    <a:pt x="478" y="10744"/>
                  </a:lnTo>
                  <a:lnTo>
                    <a:pt x="488" y="10746"/>
                  </a:lnTo>
                  <a:lnTo>
                    <a:pt x="499" y="10749"/>
                  </a:lnTo>
                  <a:lnTo>
                    <a:pt x="509" y="10749"/>
                  </a:lnTo>
                  <a:lnTo>
                    <a:pt x="520" y="10749"/>
                  </a:lnTo>
                  <a:lnTo>
                    <a:pt x="530" y="10748"/>
                  </a:lnTo>
                  <a:lnTo>
                    <a:pt x="541" y="10746"/>
                  </a:lnTo>
                  <a:lnTo>
                    <a:pt x="549" y="10739"/>
                  </a:lnTo>
                  <a:lnTo>
                    <a:pt x="563" y="10732"/>
                  </a:lnTo>
                  <a:lnTo>
                    <a:pt x="568" y="10725"/>
                  </a:lnTo>
                  <a:lnTo>
                    <a:pt x="577" y="10720"/>
                  </a:lnTo>
                  <a:lnTo>
                    <a:pt x="582" y="10711"/>
                  </a:lnTo>
                  <a:lnTo>
                    <a:pt x="591" y="10704"/>
                  </a:lnTo>
                  <a:lnTo>
                    <a:pt x="596" y="10692"/>
                  </a:lnTo>
                  <a:lnTo>
                    <a:pt x="603" y="10682"/>
                  </a:lnTo>
                  <a:lnTo>
                    <a:pt x="608" y="10668"/>
                  </a:lnTo>
                  <a:lnTo>
                    <a:pt x="614" y="10654"/>
                  </a:lnTo>
                  <a:lnTo>
                    <a:pt x="615" y="10636"/>
                  </a:lnTo>
                  <a:lnTo>
                    <a:pt x="619" y="10619"/>
                  </a:lnTo>
                  <a:lnTo>
                    <a:pt x="619" y="10609"/>
                  </a:lnTo>
                  <a:lnTo>
                    <a:pt x="621" y="10598"/>
                  </a:lnTo>
                  <a:lnTo>
                    <a:pt x="621" y="10588"/>
                  </a:lnTo>
                  <a:lnTo>
                    <a:pt x="622" y="10577"/>
                  </a:lnTo>
                  <a:lnTo>
                    <a:pt x="621" y="10570"/>
                  </a:lnTo>
                  <a:lnTo>
                    <a:pt x="621" y="10563"/>
                  </a:lnTo>
                  <a:lnTo>
                    <a:pt x="621" y="10553"/>
                  </a:lnTo>
                  <a:lnTo>
                    <a:pt x="621" y="10544"/>
                  </a:lnTo>
                  <a:lnTo>
                    <a:pt x="619" y="10530"/>
                  </a:lnTo>
                  <a:lnTo>
                    <a:pt x="619" y="10516"/>
                  </a:lnTo>
                  <a:lnTo>
                    <a:pt x="619" y="10501"/>
                  </a:lnTo>
                  <a:lnTo>
                    <a:pt x="619" y="10485"/>
                  </a:lnTo>
                  <a:lnTo>
                    <a:pt x="617" y="10475"/>
                  </a:lnTo>
                  <a:lnTo>
                    <a:pt x="617" y="10464"/>
                  </a:lnTo>
                  <a:lnTo>
                    <a:pt x="617" y="10454"/>
                  </a:lnTo>
                  <a:lnTo>
                    <a:pt x="617" y="10445"/>
                  </a:lnTo>
                  <a:lnTo>
                    <a:pt x="615" y="10433"/>
                  </a:lnTo>
                  <a:lnTo>
                    <a:pt x="615" y="10422"/>
                  </a:lnTo>
                  <a:lnTo>
                    <a:pt x="615" y="10412"/>
                  </a:lnTo>
                  <a:lnTo>
                    <a:pt x="615" y="10402"/>
                  </a:lnTo>
                  <a:lnTo>
                    <a:pt x="614" y="10388"/>
                  </a:lnTo>
                  <a:lnTo>
                    <a:pt x="614" y="10376"/>
                  </a:lnTo>
                  <a:lnTo>
                    <a:pt x="614" y="10363"/>
                  </a:lnTo>
                  <a:lnTo>
                    <a:pt x="614" y="10351"/>
                  </a:lnTo>
                  <a:lnTo>
                    <a:pt x="614" y="10336"/>
                  </a:lnTo>
                  <a:lnTo>
                    <a:pt x="614" y="10323"/>
                  </a:lnTo>
                  <a:lnTo>
                    <a:pt x="614" y="10308"/>
                  </a:lnTo>
                  <a:lnTo>
                    <a:pt x="614" y="10296"/>
                  </a:lnTo>
                  <a:lnTo>
                    <a:pt x="624" y="10280"/>
                  </a:lnTo>
                  <a:lnTo>
                    <a:pt x="631" y="10262"/>
                  </a:lnTo>
                  <a:lnTo>
                    <a:pt x="622" y="10273"/>
                  </a:lnTo>
                  <a:lnTo>
                    <a:pt x="612" y="10278"/>
                  </a:lnTo>
                  <a:lnTo>
                    <a:pt x="608" y="10229"/>
                  </a:lnTo>
                  <a:lnTo>
                    <a:pt x="607" y="10181"/>
                  </a:lnTo>
                  <a:lnTo>
                    <a:pt x="605" y="10129"/>
                  </a:lnTo>
                  <a:lnTo>
                    <a:pt x="603" y="10076"/>
                  </a:lnTo>
                  <a:lnTo>
                    <a:pt x="600" y="10019"/>
                  </a:lnTo>
                  <a:lnTo>
                    <a:pt x="600" y="9962"/>
                  </a:lnTo>
                  <a:lnTo>
                    <a:pt x="596" y="9899"/>
                  </a:lnTo>
                  <a:lnTo>
                    <a:pt x="596" y="9838"/>
                  </a:lnTo>
                  <a:lnTo>
                    <a:pt x="593" y="9770"/>
                  </a:lnTo>
                  <a:lnTo>
                    <a:pt x="591" y="9704"/>
                  </a:lnTo>
                  <a:lnTo>
                    <a:pt x="587" y="9635"/>
                  </a:lnTo>
                  <a:lnTo>
                    <a:pt x="586" y="9565"/>
                  </a:lnTo>
                  <a:lnTo>
                    <a:pt x="582" y="9492"/>
                  </a:lnTo>
                  <a:lnTo>
                    <a:pt x="581" y="9419"/>
                  </a:lnTo>
                  <a:lnTo>
                    <a:pt x="579" y="9344"/>
                  </a:lnTo>
                  <a:lnTo>
                    <a:pt x="577" y="9270"/>
                  </a:lnTo>
                  <a:lnTo>
                    <a:pt x="574" y="9191"/>
                  </a:lnTo>
                  <a:lnTo>
                    <a:pt x="570" y="9113"/>
                  </a:lnTo>
                  <a:lnTo>
                    <a:pt x="567" y="9031"/>
                  </a:lnTo>
                  <a:lnTo>
                    <a:pt x="565" y="8951"/>
                  </a:lnTo>
                  <a:lnTo>
                    <a:pt x="561" y="8870"/>
                  </a:lnTo>
                  <a:lnTo>
                    <a:pt x="560" y="8788"/>
                  </a:lnTo>
                  <a:lnTo>
                    <a:pt x="556" y="8706"/>
                  </a:lnTo>
                  <a:lnTo>
                    <a:pt x="554" y="8624"/>
                  </a:lnTo>
                  <a:lnTo>
                    <a:pt x="551" y="8539"/>
                  </a:lnTo>
                  <a:lnTo>
                    <a:pt x="547" y="8456"/>
                  </a:lnTo>
                  <a:lnTo>
                    <a:pt x="544" y="8372"/>
                  </a:lnTo>
                  <a:lnTo>
                    <a:pt x="542" y="8289"/>
                  </a:lnTo>
                  <a:lnTo>
                    <a:pt x="539" y="8205"/>
                  </a:lnTo>
                  <a:lnTo>
                    <a:pt x="537" y="8122"/>
                  </a:lnTo>
                  <a:lnTo>
                    <a:pt x="534" y="8038"/>
                  </a:lnTo>
                  <a:lnTo>
                    <a:pt x="532" y="7957"/>
                  </a:lnTo>
                  <a:lnTo>
                    <a:pt x="527" y="7873"/>
                  </a:lnTo>
                  <a:lnTo>
                    <a:pt x="525" y="7790"/>
                  </a:lnTo>
                  <a:lnTo>
                    <a:pt x="521" y="7706"/>
                  </a:lnTo>
                  <a:lnTo>
                    <a:pt x="520" y="7626"/>
                  </a:lnTo>
                  <a:lnTo>
                    <a:pt x="516" y="7546"/>
                  </a:lnTo>
                  <a:lnTo>
                    <a:pt x="514" y="7466"/>
                  </a:lnTo>
                  <a:lnTo>
                    <a:pt x="511" y="7388"/>
                  </a:lnTo>
                  <a:lnTo>
                    <a:pt x="509" y="7313"/>
                  </a:lnTo>
                  <a:lnTo>
                    <a:pt x="506" y="7235"/>
                  </a:lnTo>
                  <a:lnTo>
                    <a:pt x="504" y="7162"/>
                  </a:lnTo>
                  <a:lnTo>
                    <a:pt x="501" y="7089"/>
                  </a:lnTo>
                  <a:lnTo>
                    <a:pt x="499" y="7019"/>
                  </a:lnTo>
                  <a:lnTo>
                    <a:pt x="495" y="6948"/>
                  </a:lnTo>
                  <a:lnTo>
                    <a:pt x="494" y="6882"/>
                  </a:lnTo>
                  <a:lnTo>
                    <a:pt x="490" y="6816"/>
                  </a:lnTo>
                  <a:lnTo>
                    <a:pt x="490" y="6753"/>
                  </a:lnTo>
                  <a:lnTo>
                    <a:pt x="487" y="6691"/>
                  </a:lnTo>
                  <a:lnTo>
                    <a:pt x="485" y="6632"/>
                  </a:lnTo>
                  <a:lnTo>
                    <a:pt x="483" y="6573"/>
                  </a:lnTo>
                  <a:lnTo>
                    <a:pt x="481" y="6519"/>
                  </a:lnTo>
                  <a:lnTo>
                    <a:pt x="480" y="6465"/>
                  </a:lnTo>
                  <a:lnTo>
                    <a:pt x="478" y="6416"/>
                  </a:lnTo>
                  <a:lnTo>
                    <a:pt x="476" y="6369"/>
                  </a:lnTo>
                  <a:lnTo>
                    <a:pt x="476" y="6326"/>
                  </a:lnTo>
                  <a:lnTo>
                    <a:pt x="474" y="6282"/>
                  </a:lnTo>
                  <a:lnTo>
                    <a:pt x="473" y="6244"/>
                  </a:lnTo>
                  <a:lnTo>
                    <a:pt x="471" y="6207"/>
                  </a:lnTo>
                  <a:lnTo>
                    <a:pt x="471" y="6178"/>
                  </a:lnTo>
                  <a:lnTo>
                    <a:pt x="469" y="6147"/>
                  </a:lnTo>
                  <a:lnTo>
                    <a:pt x="469" y="6122"/>
                  </a:lnTo>
                  <a:lnTo>
                    <a:pt x="469" y="6100"/>
                  </a:lnTo>
                  <a:lnTo>
                    <a:pt x="469" y="6084"/>
                  </a:lnTo>
                  <a:lnTo>
                    <a:pt x="478" y="6072"/>
                  </a:lnTo>
                  <a:lnTo>
                    <a:pt x="487" y="6060"/>
                  </a:lnTo>
                  <a:lnTo>
                    <a:pt x="495" y="6049"/>
                  </a:lnTo>
                  <a:lnTo>
                    <a:pt x="504" y="6039"/>
                  </a:lnTo>
                  <a:lnTo>
                    <a:pt x="511" y="6027"/>
                  </a:lnTo>
                  <a:lnTo>
                    <a:pt x="520" y="6016"/>
                  </a:lnTo>
                  <a:lnTo>
                    <a:pt x="527" y="6006"/>
                  </a:lnTo>
                  <a:lnTo>
                    <a:pt x="534" y="5995"/>
                  </a:lnTo>
                  <a:lnTo>
                    <a:pt x="537" y="5985"/>
                  </a:lnTo>
                  <a:lnTo>
                    <a:pt x="542" y="5974"/>
                  </a:lnTo>
                  <a:lnTo>
                    <a:pt x="546" y="5966"/>
                  </a:lnTo>
                  <a:lnTo>
                    <a:pt x="551" y="5959"/>
                  </a:lnTo>
                  <a:lnTo>
                    <a:pt x="556" y="5947"/>
                  </a:lnTo>
                  <a:lnTo>
                    <a:pt x="561" y="5940"/>
                  </a:lnTo>
                  <a:lnTo>
                    <a:pt x="572" y="5938"/>
                  </a:lnTo>
                  <a:lnTo>
                    <a:pt x="582" y="5936"/>
                  </a:lnTo>
                  <a:lnTo>
                    <a:pt x="593" y="5934"/>
                  </a:lnTo>
                  <a:lnTo>
                    <a:pt x="603" y="5934"/>
                  </a:lnTo>
                  <a:lnTo>
                    <a:pt x="614" y="5933"/>
                  </a:lnTo>
                  <a:lnTo>
                    <a:pt x="626" y="5931"/>
                  </a:lnTo>
                  <a:lnTo>
                    <a:pt x="638" y="5929"/>
                  </a:lnTo>
                  <a:lnTo>
                    <a:pt x="650" y="5929"/>
                  </a:lnTo>
                  <a:lnTo>
                    <a:pt x="661" y="5927"/>
                  </a:lnTo>
                  <a:lnTo>
                    <a:pt x="673" y="5926"/>
                  </a:lnTo>
                  <a:lnTo>
                    <a:pt x="685" y="5924"/>
                  </a:lnTo>
                  <a:lnTo>
                    <a:pt x="697" y="5924"/>
                  </a:lnTo>
                  <a:lnTo>
                    <a:pt x="709" y="5922"/>
                  </a:lnTo>
                  <a:lnTo>
                    <a:pt x="721" y="5920"/>
                  </a:lnTo>
                  <a:lnTo>
                    <a:pt x="734" y="5919"/>
                  </a:lnTo>
                  <a:lnTo>
                    <a:pt x="746" y="5919"/>
                  </a:lnTo>
                  <a:lnTo>
                    <a:pt x="756" y="5915"/>
                  </a:lnTo>
                  <a:lnTo>
                    <a:pt x="768" y="5914"/>
                  </a:lnTo>
                  <a:lnTo>
                    <a:pt x="779" y="5912"/>
                  </a:lnTo>
                  <a:lnTo>
                    <a:pt x="791" y="5912"/>
                  </a:lnTo>
                  <a:lnTo>
                    <a:pt x="801" y="5908"/>
                  </a:lnTo>
                  <a:lnTo>
                    <a:pt x="812" y="5907"/>
                  </a:lnTo>
                  <a:lnTo>
                    <a:pt x="822" y="5905"/>
                  </a:lnTo>
                  <a:lnTo>
                    <a:pt x="834" y="5905"/>
                  </a:lnTo>
                  <a:lnTo>
                    <a:pt x="843" y="5901"/>
                  </a:lnTo>
                  <a:lnTo>
                    <a:pt x="854" y="5900"/>
                  </a:lnTo>
                  <a:lnTo>
                    <a:pt x="862" y="5898"/>
                  </a:lnTo>
                  <a:lnTo>
                    <a:pt x="873" y="5898"/>
                  </a:lnTo>
                  <a:lnTo>
                    <a:pt x="888" y="5893"/>
                  </a:lnTo>
                  <a:lnTo>
                    <a:pt x="906" y="5891"/>
                  </a:lnTo>
                  <a:lnTo>
                    <a:pt x="911" y="5896"/>
                  </a:lnTo>
                  <a:lnTo>
                    <a:pt x="918" y="5903"/>
                  </a:lnTo>
                  <a:lnTo>
                    <a:pt x="927" y="5910"/>
                  </a:lnTo>
                  <a:lnTo>
                    <a:pt x="937" y="5919"/>
                  </a:lnTo>
                  <a:lnTo>
                    <a:pt x="947" y="5927"/>
                  </a:lnTo>
                  <a:lnTo>
                    <a:pt x="958" y="5938"/>
                  </a:lnTo>
                  <a:lnTo>
                    <a:pt x="970" y="5947"/>
                  </a:lnTo>
                  <a:lnTo>
                    <a:pt x="986" y="5957"/>
                  </a:lnTo>
                  <a:lnTo>
                    <a:pt x="1000" y="5964"/>
                  </a:lnTo>
                  <a:lnTo>
                    <a:pt x="1015" y="5973"/>
                  </a:lnTo>
                  <a:lnTo>
                    <a:pt x="1031" y="5980"/>
                  </a:lnTo>
                  <a:lnTo>
                    <a:pt x="1047" y="5988"/>
                  </a:lnTo>
                  <a:lnTo>
                    <a:pt x="1062" y="5992"/>
                  </a:lnTo>
                  <a:lnTo>
                    <a:pt x="1080" y="5997"/>
                  </a:lnTo>
                  <a:lnTo>
                    <a:pt x="1097" y="6000"/>
                  </a:lnTo>
                  <a:lnTo>
                    <a:pt x="1114" y="6002"/>
                  </a:lnTo>
                  <a:lnTo>
                    <a:pt x="1113" y="6018"/>
                  </a:lnTo>
                  <a:lnTo>
                    <a:pt x="1113" y="6035"/>
                  </a:lnTo>
                  <a:lnTo>
                    <a:pt x="1113" y="6053"/>
                  </a:lnTo>
                  <a:lnTo>
                    <a:pt x="1114" y="6070"/>
                  </a:lnTo>
                  <a:lnTo>
                    <a:pt x="1114" y="6086"/>
                  </a:lnTo>
                  <a:lnTo>
                    <a:pt x="1114" y="6103"/>
                  </a:lnTo>
                  <a:lnTo>
                    <a:pt x="1116" y="6120"/>
                  </a:lnTo>
                  <a:lnTo>
                    <a:pt x="1120" y="6138"/>
                  </a:lnTo>
                  <a:lnTo>
                    <a:pt x="1120" y="6153"/>
                  </a:lnTo>
                  <a:lnTo>
                    <a:pt x="1123" y="6169"/>
                  </a:lnTo>
                  <a:lnTo>
                    <a:pt x="1125" y="6185"/>
                  </a:lnTo>
                  <a:lnTo>
                    <a:pt x="1130" y="6202"/>
                  </a:lnTo>
                  <a:lnTo>
                    <a:pt x="1134" y="6218"/>
                  </a:lnTo>
                  <a:lnTo>
                    <a:pt x="1139" y="6233"/>
                  </a:lnTo>
                  <a:lnTo>
                    <a:pt x="1144" y="6249"/>
                  </a:lnTo>
                  <a:lnTo>
                    <a:pt x="1151" y="6267"/>
                  </a:lnTo>
                  <a:lnTo>
                    <a:pt x="1154" y="6279"/>
                  </a:lnTo>
                  <a:lnTo>
                    <a:pt x="1160" y="6291"/>
                  </a:lnTo>
                  <a:lnTo>
                    <a:pt x="1165" y="6303"/>
                  </a:lnTo>
                  <a:lnTo>
                    <a:pt x="1172" y="6317"/>
                  </a:lnTo>
                  <a:lnTo>
                    <a:pt x="1177" y="6327"/>
                  </a:lnTo>
                  <a:lnTo>
                    <a:pt x="1182" y="6341"/>
                  </a:lnTo>
                  <a:lnTo>
                    <a:pt x="1189" y="6352"/>
                  </a:lnTo>
                  <a:lnTo>
                    <a:pt x="1198" y="6366"/>
                  </a:lnTo>
                  <a:lnTo>
                    <a:pt x="1205" y="6376"/>
                  </a:lnTo>
                  <a:lnTo>
                    <a:pt x="1214" y="6387"/>
                  </a:lnTo>
                  <a:lnTo>
                    <a:pt x="1221" y="6397"/>
                  </a:lnTo>
                  <a:lnTo>
                    <a:pt x="1229" y="6407"/>
                  </a:lnTo>
                  <a:lnTo>
                    <a:pt x="1238" y="6418"/>
                  </a:lnTo>
                  <a:lnTo>
                    <a:pt x="1247" y="6428"/>
                  </a:lnTo>
                  <a:lnTo>
                    <a:pt x="1257" y="6439"/>
                  </a:lnTo>
                  <a:lnTo>
                    <a:pt x="1267" y="6449"/>
                  </a:lnTo>
                  <a:lnTo>
                    <a:pt x="1276" y="6456"/>
                  </a:lnTo>
                  <a:lnTo>
                    <a:pt x="1287" y="6466"/>
                  </a:lnTo>
                  <a:lnTo>
                    <a:pt x="1297" y="6473"/>
                  </a:lnTo>
                  <a:lnTo>
                    <a:pt x="1309" y="6484"/>
                  </a:lnTo>
                  <a:lnTo>
                    <a:pt x="1320" y="6491"/>
                  </a:lnTo>
                  <a:lnTo>
                    <a:pt x="1330" y="6500"/>
                  </a:lnTo>
                  <a:lnTo>
                    <a:pt x="1342" y="6508"/>
                  </a:lnTo>
                  <a:lnTo>
                    <a:pt x="1356" y="6517"/>
                  </a:lnTo>
                  <a:lnTo>
                    <a:pt x="1367" y="6524"/>
                  </a:lnTo>
                  <a:lnTo>
                    <a:pt x="1380" y="6531"/>
                  </a:lnTo>
                  <a:lnTo>
                    <a:pt x="1393" y="6538"/>
                  </a:lnTo>
                  <a:lnTo>
                    <a:pt x="1407" y="6545"/>
                  </a:lnTo>
                  <a:lnTo>
                    <a:pt x="1419" y="6550"/>
                  </a:lnTo>
                  <a:lnTo>
                    <a:pt x="1433" y="6557"/>
                  </a:lnTo>
                  <a:lnTo>
                    <a:pt x="1448" y="6564"/>
                  </a:lnTo>
                  <a:lnTo>
                    <a:pt x="1464" y="6571"/>
                  </a:lnTo>
                  <a:lnTo>
                    <a:pt x="1462" y="6571"/>
                  </a:lnTo>
                  <a:lnTo>
                    <a:pt x="1462" y="6573"/>
                  </a:lnTo>
                  <a:lnTo>
                    <a:pt x="1462" y="6576"/>
                  </a:lnTo>
                  <a:lnTo>
                    <a:pt x="1464" y="6580"/>
                  </a:lnTo>
                  <a:lnTo>
                    <a:pt x="1464" y="6581"/>
                  </a:lnTo>
                  <a:lnTo>
                    <a:pt x="1466" y="6586"/>
                  </a:lnTo>
                  <a:lnTo>
                    <a:pt x="1467" y="6593"/>
                  </a:lnTo>
                  <a:lnTo>
                    <a:pt x="1473" y="6606"/>
                  </a:lnTo>
                  <a:lnTo>
                    <a:pt x="1476" y="6616"/>
                  </a:lnTo>
                  <a:lnTo>
                    <a:pt x="1481" y="6630"/>
                  </a:lnTo>
                  <a:lnTo>
                    <a:pt x="1487" y="6646"/>
                  </a:lnTo>
                  <a:lnTo>
                    <a:pt x="1495" y="6665"/>
                  </a:lnTo>
                  <a:lnTo>
                    <a:pt x="1497" y="6672"/>
                  </a:lnTo>
                  <a:lnTo>
                    <a:pt x="1500" y="6680"/>
                  </a:lnTo>
                  <a:lnTo>
                    <a:pt x="1504" y="6691"/>
                  </a:lnTo>
                  <a:lnTo>
                    <a:pt x="1509" y="6701"/>
                  </a:lnTo>
                  <a:lnTo>
                    <a:pt x="1514" y="6712"/>
                  </a:lnTo>
                  <a:lnTo>
                    <a:pt x="1520" y="6722"/>
                  </a:lnTo>
                  <a:lnTo>
                    <a:pt x="1525" y="6734"/>
                  </a:lnTo>
                  <a:lnTo>
                    <a:pt x="1530" y="6746"/>
                  </a:lnTo>
                  <a:lnTo>
                    <a:pt x="1535" y="6757"/>
                  </a:lnTo>
                  <a:lnTo>
                    <a:pt x="1540" y="6771"/>
                  </a:lnTo>
                  <a:lnTo>
                    <a:pt x="1546" y="6783"/>
                  </a:lnTo>
                  <a:lnTo>
                    <a:pt x="1551" y="6797"/>
                  </a:lnTo>
                  <a:lnTo>
                    <a:pt x="1556" y="6809"/>
                  </a:lnTo>
                  <a:lnTo>
                    <a:pt x="1563" y="6823"/>
                  </a:lnTo>
                  <a:lnTo>
                    <a:pt x="1570" y="6835"/>
                  </a:lnTo>
                  <a:lnTo>
                    <a:pt x="1579" y="6851"/>
                  </a:lnTo>
                  <a:lnTo>
                    <a:pt x="1584" y="6863"/>
                  </a:lnTo>
                  <a:lnTo>
                    <a:pt x="1591" y="6877"/>
                  </a:lnTo>
                  <a:lnTo>
                    <a:pt x="1598" y="6891"/>
                  </a:lnTo>
                  <a:lnTo>
                    <a:pt x="1607" y="6906"/>
                  </a:lnTo>
                  <a:lnTo>
                    <a:pt x="1614" y="6920"/>
                  </a:lnTo>
                  <a:lnTo>
                    <a:pt x="1622" y="6934"/>
                  </a:lnTo>
                  <a:lnTo>
                    <a:pt x="1629" y="6948"/>
                  </a:lnTo>
                  <a:lnTo>
                    <a:pt x="1638" y="6964"/>
                  </a:lnTo>
                  <a:lnTo>
                    <a:pt x="1645" y="6978"/>
                  </a:lnTo>
                  <a:lnTo>
                    <a:pt x="1654" y="6993"/>
                  </a:lnTo>
                  <a:lnTo>
                    <a:pt x="1662" y="7007"/>
                  </a:lnTo>
                  <a:lnTo>
                    <a:pt x="1673" y="7023"/>
                  </a:lnTo>
                  <a:lnTo>
                    <a:pt x="1681" y="7039"/>
                  </a:lnTo>
                  <a:lnTo>
                    <a:pt x="1690" y="7054"/>
                  </a:lnTo>
                  <a:lnTo>
                    <a:pt x="1700" y="7070"/>
                  </a:lnTo>
                  <a:lnTo>
                    <a:pt x="1711" y="7086"/>
                  </a:lnTo>
                  <a:lnTo>
                    <a:pt x="1720" y="7099"/>
                  </a:lnTo>
                  <a:lnTo>
                    <a:pt x="1730" y="7115"/>
                  </a:lnTo>
                  <a:lnTo>
                    <a:pt x="1740" y="7129"/>
                  </a:lnTo>
                  <a:lnTo>
                    <a:pt x="1751" y="7145"/>
                  </a:lnTo>
                  <a:lnTo>
                    <a:pt x="1761" y="7159"/>
                  </a:lnTo>
                  <a:lnTo>
                    <a:pt x="1772" y="7174"/>
                  </a:lnTo>
                  <a:lnTo>
                    <a:pt x="1782" y="7190"/>
                  </a:lnTo>
                  <a:lnTo>
                    <a:pt x="1794" y="7206"/>
                  </a:lnTo>
                  <a:lnTo>
                    <a:pt x="1805" y="7219"/>
                  </a:lnTo>
                  <a:lnTo>
                    <a:pt x="1815" y="7233"/>
                  </a:lnTo>
                  <a:lnTo>
                    <a:pt x="1827" y="7247"/>
                  </a:lnTo>
                  <a:lnTo>
                    <a:pt x="1840" y="7263"/>
                  </a:lnTo>
                  <a:lnTo>
                    <a:pt x="1850" y="7277"/>
                  </a:lnTo>
                  <a:lnTo>
                    <a:pt x="1862" y="7291"/>
                  </a:lnTo>
                  <a:lnTo>
                    <a:pt x="1874" y="7305"/>
                  </a:lnTo>
                  <a:lnTo>
                    <a:pt x="1888" y="7320"/>
                  </a:lnTo>
                  <a:lnTo>
                    <a:pt x="1885" y="7324"/>
                  </a:lnTo>
                  <a:lnTo>
                    <a:pt x="1885" y="7329"/>
                  </a:lnTo>
                  <a:lnTo>
                    <a:pt x="1883" y="7334"/>
                  </a:lnTo>
                  <a:lnTo>
                    <a:pt x="1881" y="7345"/>
                  </a:lnTo>
                  <a:lnTo>
                    <a:pt x="1880" y="7350"/>
                  </a:lnTo>
                  <a:lnTo>
                    <a:pt x="1880" y="7360"/>
                  </a:lnTo>
                  <a:lnTo>
                    <a:pt x="1880" y="7369"/>
                  </a:lnTo>
                  <a:lnTo>
                    <a:pt x="1880" y="7381"/>
                  </a:lnTo>
                  <a:lnTo>
                    <a:pt x="1878" y="7392"/>
                  </a:lnTo>
                  <a:lnTo>
                    <a:pt x="1876" y="7404"/>
                  </a:lnTo>
                  <a:lnTo>
                    <a:pt x="1874" y="7418"/>
                  </a:lnTo>
                  <a:lnTo>
                    <a:pt x="1874" y="7433"/>
                  </a:lnTo>
                  <a:lnTo>
                    <a:pt x="1873" y="7449"/>
                  </a:lnTo>
                  <a:lnTo>
                    <a:pt x="1873" y="7465"/>
                  </a:lnTo>
                  <a:lnTo>
                    <a:pt x="1871" y="7482"/>
                  </a:lnTo>
                  <a:lnTo>
                    <a:pt x="1871" y="7503"/>
                  </a:lnTo>
                  <a:lnTo>
                    <a:pt x="1869" y="7520"/>
                  </a:lnTo>
                  <a:lnTo>
                    <a:pt x="1867" y="7541"/>
                  </a:lnTo>
                  <a:lnTo>
                    <a:pt x="1866" y="7562"/>
                  </a:lnTo>
                  <a:lnTo>
                    <a:pt x="1866" y="7583"/>
                  </a:lnTo>
                  <a:lnTo>
                    <a:pt x="1864" y="7604"/>
                  </a:lnTo>
                  <a:lnTo>
                    <a:pt x="1862" y="7626"/>
                  </a:lnTo>
                  <a:lnTo>
                    <a:pt x="1860" y="7649"/>
                  </a:lnTo>
                  <a:lnTo>
                    <a:pt x="1860" y="7675"/>
                  </a:lnTo>
                  <a:lnTo>
                    <a:pt x="1859" y="7698"/>
                  </a:lnTo>
                  <a:lnTo>
                    <a:pt x="1857" y="7722"/>
                  </a:lnTo>
                  <a:lnTo>
                    <a:pt x="1855" y="7746"/>
                  </a:lnTo>
                  <a:lnTo>
                    <a:pt x="1855" y="7772"/>
                  </a:lnTo>
                  <a:lnTo>
                    <a:pt x="1855" y="7798"/>
                  </a:lnTo>
                  <a:lnTo>
                    <a:pt x="1855" y="7825"/>
                  </a:lnTo>
                  <a:lnTo>
                    <a:pt x="1855" y="7852"/>
                  </a:lnTo>
                  <a:lnTo>
                    <a:pt x="1855" y="7880"/>
                  </a:lnTo>
                  <a:lnTo>
                    <a:pt x="1854" y="7906"/>
                  </a:lnTo>
                  <a:lnTo>
                    <a:pt x="1854" y="7932"/>
                  </a:lnTo>
                  <a:lnTo>
                    <a:pt x="1854" y="7960"/>
                  </a:lnTo>
                  <a:lnTo>
                    <a:pt x="1854" y="7988"/>
                  </a:lnTo>
                  <a:lnTo>
                    <a:pt x="1854" y="8014"/>
                  </a:lnTo>
                  <a:lnTo>
                    <a:pt x="1854" y="8042"/>
                  </a:lnTo>
                  <a:lnTo>
                    <a:pt x="1854" y="8070"/>
                  </a:lnTo>
                  <a:lnTo>
                    <a:pt x="1855" y="8098"/>
                  </a:lnTo>
                  <a:lnTo>
                    <a:pt x="1855" y="8124"/>
                  </a:lnTo>
                  <a:lnTo>
                    <a:pt x="1855" y="8151"/>
                  </a:lnTo>
                  <a:lnTo>
                    <a:pt x="1857" y="8179"/>
                  </a:lnTo>
                  <a:lnTo>
                    <a:pt x="1859" y="8207"/>
                  </a:lnTo>
                  <a:lnTo>
                    <a:pt x="1859" y="8233"/>
                  </a:lnTo>
                  <a:lnTo>
                    <a:pt x="1862" y="8261"/>
                  </a:lnTo>
                  <a:lnTo>
                    <a:pt x="1864" y="8287"/>
                  </a:lnTo>
                  <a:lnTo>
                    <a:pt x="1867" y="8315"/>
                  </a:lnTo>
                  <a:lnTo>
                    <a:pt x="1867" y="8339"/>
                  </a:lnTo>
                  <a:lnTo>
                    <a:pt x="1871" y="8365"/>
                  </a:lnTo>
                  <a:lnTo>
                    <a:pt x="1873" y="8390"/>
                  </a:lnTo>
                  <a:lnTo>
                    <a:pt x="1876" y="8416"/>
                  </a:lnTo>
                  <a:lnTo>
                    <a:pt x="1880" y="8440"/>
                  </a:lnTo>
                  <a:lnTo>
                    <a:pt x="1883" y="8464"/>
                  </a:lnTo>
                  <a:lnTo>
                    <a:pt x="1887" y="8489"/>
                  </a:lnTo>
                  <a:lnTo>
                    <a:pt x="1892" y="8513"/>
                  </a:lnTo>
                  <a:lnTo>
                    <a:pt x="1895" y="8534"/>
                  </a:lnTo>
                  <a:lnTo>
                    <a:pt x="1900" y="8557"/>
                  </a:lnTo>
                  <a:lnTo>
                    <a:pt x="1906" y="8578"/>
                  </a:lnTo>
                  <a:lnTo>
                    <a:pt x="1911" y="8598"/>
                  </a:lnTo>
                  <a:lnTo>
                    <a:pt x="1916" y="8618"/>
                  </a:lnTo>
                  <a:lnTo>
                    <a:pt x="1921" y="8637"/>
                  </a:lnTo>
                  <a:lnTo>
                    <a:pt x="1928" y="8656"/>
                  </a:lnTo>
                  <a:lnTo>
                    <a:pt x="1937" y="8675"/>
                  </a:lnTo>
                  <a:lnTo>
                    <a:pt x="1939" y="8684"/>
                  </a:lnTo>
                  <a:lnTo>
                    <a:pt x="1942" y="8694"/>
                  </a:lnTo>
                  <a:lnTo>
                    <a:pt x="1946" y="8704"/>
                  </a:lnTo>
                  <a:lnTo>
                    <a:pt x="1949" y="8717"/>
                  </a:lnTo>
                  <a:lnTo>
                    <a:pt x="1951" y="8727"/>
                  </a:lnTo>
                  <a:lnTo>
                    <a:pt x="1953" y="8737"/>
                  </a:lnTo>
                  <a:lnTo>
                    <a:pt x="1954" y="8750"/>
                  </a:lnTo>
                  <a:lnTo>
                    <a:pt x="1958" y="8764"/>
                  </a:lnTo>
                  <a:lnTo>
                    <a:pt x="1958" y="8774"/>
                  </a:lnTo>
                  <a:lnTo>
                    <a:pt x="1960" y="8788"/>
                  </a:lnTo>
                  <a:lnTo>
                    <a:pt x="1961" y="8800"/>
                  </a:lnTo>
                  <a:lnTo>
                    <a:pt x="1963" y="8814"/>
                  </a:lnTo>
                  <a:lnTo>
                    <a:pt x="1963" y="8828"/>
                  </a:lnTo>
                  <a:lnTo>
                    <a:pt x="1963" y="8842"/>
                  </a:lnTo>
                  <a:lnTo>
                    <a:pt x="1963" y="8856"/>
                  </a:lnTo>
                  <a:lnTo>
                    <a:pt x="1965" y="8871"/>
                  </a:lnTo>
                  <a:lnTo>
                    <a:pt x="1963" y="8885"/>
                  </a:lnTo>
                  <a:lnTo>
                    <a:pt x="1963" y="8899"/>
                  </a:lnTo>
                  <a:lnTo>
                    <a:pt x="1963" y="8915"/>
                  </a:lnTo>
                  <a:lnTo>
                    <a:pt x="1963" y="8931"/>
                  </a:lnTo>
                  <a:lnTo>
                    <a:pt x="1961" y="8946"/>
                  </a:lnTo>
                  <a:lnTo>
                    <a:pt x="1961" y="8962"/>
                  </a:lnTo>
                  <a:lnTo>
                    <a:pt x="1961" y="8977"/>
                  </a:lnTo>
                  <a:lnTo>
                    <a:pt x="1961" y="8993"/>
                  </a:lnTo>
                  <a:lnTo>
                    <a:pt x="1960" y="9009"/>
                  </a:lnTo>
                  <a:lnTo>
                    <a:pt x="1958" y="9024"/>
                  </a:lnTo>
                  <a:lnTo>
                    <a:pt x="1958" y="9040"/>
                  </a:lnTo>
                  <a:lnTo>
                    <a:pt x="1958" y="9057"/>
                  </a:lnTo>
                  <a:lnTo>
                    <a:pt x="1956" y="9073"/>
                  </a:lnTo>
                  <a:lnTo>
                    <a:pt x="1954" y="9090"/>
                  </a:lnTo>
                  <a:lnTo>
                    <a:pt x="1954" y="9108"/>
                  </a:lnTo>
                  <a:lnTo>
                    <a:pt x="1954" y="9125"/>
                  </a:lnTo>
                  <a:lnTo>
                    <a:pt x="1953" y="9136"/>
                  </a:lnTo>
                  <a:lnTo>
                    <a:pt x="1951" y="9146"/>
                  </a:lnTo>
                  <a:lnTo>
                    <a:pt x="1949" y="9157"/>
                  </a:lnTo>
                  <a:lnTo>
                    <a:pt x="1949" y="9167"/>
                  </a:lnTo>
                  <a:lnTo>
                    <a:pt x="1947" y="9177"/>
                  </a:lnTo>
                  <a:lnTo>
                    <a:pt x="1947" y="9190"/>
                  </a:lnTo>
                  <a:lnTo>
                    <a:pt x="1947" y="9200"/>
                  </a:lnTo>
                  <a:lnTo>
                    <a:pt x="1947" y="9212"/>
                  </a:lnTo>
                  <a:lnTo>
                    <a:pt x="1946" y="9223"/>
                  </a:lnTo>
                  <a:lnTo>
                    <a:pt x="1946" y="9233"/>
                  </a:lnTo>
                  <a:lnTo>
                    <a:pt x="1944" y="9244"/>
                  </a:lnTo>
                  <a:lnTo>
                    <a:pt x="1944" y="9256"/>
                  </a:lnTo>
                  <a:lnTo>
                    <a:pt x="1942" y="9266"/>
                  </a:lnTo>
                  <a:lnTo>
                    <a:pt x="1942" y="9278"/>
                  </a:lnTo>
                  <a:lnTo>
                    <a:pt x="1942" y="9290"/>
                  </a:lnTo>
                  <a:lnTo>
                    <a:pt x="1942" y="9303"/>
                  </a:lnTo>
                  <a:lnTo>
                    <a:pt x="1940" y="9313"/>
                  </a:lnTo>
                  <a:lnTo>
                    <a:pt x="1940" y="9323"/>
                  </a:lnTo>
                  <a:lnTo>
                    <a:pt x="1940" y="9334"/>
                  </a:lnTo>
                  <a:lnTo>
                    <a:pt x="1940" y="9346"/>
                  </a:lnTo>
                  <a:lnTo>
                    <a:pt x="1939" y="9357"/>
                  </a:lnTo>
                  <a:lnTo>
                    <a:pt x="1939" y="9369"/>
                  </a:lnTo>
                  <a:lnTo>
                    <a:pt x="1939" y="9379"/>
                  </a:lnTo>
                  <a:lnTo>
                    <a:pt x="1939" y="9391"/>
                  </a:lnTo>
                  <a:lnTo>
                    <a:pt x="1939" y="9402"/>
                  </a:lnTo>
                  <a:lnTo>
                    <a:pt x="1939" y="9412"/>
                  </a:lnTo>
                  <a:lnTo>
                    <a:pt x="1939" y="9424"/>
                  </a:lnTo>
                  <a:lnTo>
                    <a:pt x="1939" y="9437"/>
                  </a:lnTo>
                  <a:lnTo>
                    <a:pt x="1939" y="9447"/>
                  </a:lnTo>
                  <a:lnTo>
                    <a:pt x="1940" y="9457"/>
                  </a:lnTo>
                  <a:lnTo>
                    <a:pt x="1940" y="9470"/>
                  </a:lnTo>
                  <a:lnTo>
                    <a:pt x="1942" y="9482"/>
                  </a:lnTo>
                  <a:lnTo>
                    <a:pt x="1942" y="9492"/>
                  </a:lnTo>
                  <a:lnTo>
                    <a:pt x="1942" y="9503"/>
                  </a:lnTo>
                  <a:lnTo>
                    <a:pt x="1942" y="9513"/>
                  </a:lnTo>
                  <a:lnTo>
                    <a:pt x="1942" y="9523"/>
                  </a:lnTo>
                  <a:lnTo>
                    <a:pt x="1942" y="9534"/>
                  </a:lnTo>
                  <a:lnTo>
                    <a:pt x="1944" y="9544"/>
                  </a:lnTo>
                  <a:lnTo>
                    <a:pt x="1946" y="9555"/>
                  </a:lnTo>
                  <a:lnTo>
                    <a:pt x="1947" y="9567"/>
                  </a:lnTo>
                  <a:lnTo>
                    <a:pt x="1947" y="9577"/>
                  </a:lnTo>
                  <a:lnTo>
                    <a:pt x="1949" y="9588"/>
                  </a:lnTo>
                  <a:lnTo>
                    <a:pt x="1951" y="9598"/>
                  </a:lnTo>
                  <a:lnTo>
                    <a:pt x="1953" y="9609"/>
                  </a:lnTo>
                  <a:lnTo>
                    <a:pt x="1954" y="9619"/>
                  </a:lnTo>
                  <a:lnTo>
                    <a:pt x="1956" y="9630"/>
                  </a:lnTo>
                  <a:lnTo>
                    <a:pt x="1958" y="9640"/>
                  </a:lnTo>
                  <a:lnTo>
                    <a:pt x="1961" y="9650"/>
                  </a:lnTo>
                  <a:lnTo>
                    <a:pt x="1961" y="9659"/>
                  </a:lnTo>
                  <a:lnTo>
                    <a:pt x="1965" y="9670"/>
                  </a:lnTo>
                  <a:lnTo>
                    <a:pt x="1967" y="9678"/>
                  </a:lnTo>
                  <a:lnTo>
                    <a:pt x="1970" y="9689"/>
                  </a:lnTo>
                  <a:lnTo>
                    <a:pt x="1972" y="9697"/>
                  </a:lnTo>
                  <a:lnTo>
                    <a:pt x="1975" y="9708"/>
                  </a:lnTo>
                  <a:lnTo>
                    <a:pt x="1977" y="9718"/>
                  </a:lnTo>
                  <a:lnTo>
                    <a:pt x="1982" y="9729"/>
                  </a:lnTo>
                  <a:lnTo>
                    <a:pt x="1987" y="9746"/>
                  </a:lnTo>
                  <a:lnTo>
                    <a:pt x="1996" y="9765"/>
                  </a:lnTo>
                  <a:lnTo>
                    <a:pt x="2000" y="9774"/>
                  </a:lnTo>
                  <a:lnTo>
                    <a:pt x="2003" y="9784"/>
                  </a:lnTo>
                  <a:lnTo>
                    <a:pt x="2008" y="9793"/>
                  </a:lnTo>
                  <a:lnTo>
                    <a:pt x="2014" y="9803"/>
                  </a:lnTo>
                  <a:lnTo>
                    <a:pt x="2005" y="9800"/>
                  </a:lnTo>
                  <a:lnTo>
                    <a:pt x="1996" y="9803"/>
                  </a:lnTo>
                  <a:lnTo>
                    <a:pt x="1987" y="9805"/>
                  </a:lnTo>
                  <a:lnTo>
                    <a:pt x="1980" y="9809"/>
                  </a:lnTo>
                  <a:lnTo>
                    <a:pt x="1972" y="9812"/>
                  </a:lnTo>
                  <a:lnTo>
                    <a:pt x="1963" y="9817"/>
                  </a:lnTo>
                  <a:lnTo>
                    <a:pt x="1951" y="9823"/>
                  </a:lnTo>
                  <a:lnTo>
                    <a:pt x="1939" y="9828"/>
                  </a:lnTo>
                  <a:lnTo>
                    <a:pt x="1925" y="9835"/>
                  </a:lnTo>
                  <a:lnTo>
                    <a:pt x="1913" y="9843"/>
                  </a:lnTo>
                  <a:lnTo>
                    <a:pt x="1897" y="9849"/>
                  </a:lnTo>
                  <a:lnTo>
                    <a:pt x="1881" y="9857"/>
                  </a:lnTo>
                  <a:lnTo>
                    <a:pt x="1864" y="9864"/>
                  </a:lnTo>
                  <a:lnTo>
                    <a:pt x="1847" y="9875"/>
                  </a:lnTo>
                  <a:lnTo>
                    <a:pt x="1827" y="9883"/>
                  </a:lnTo>
                  <a:lnTo>
                    <a:pt x="1810" y="9894"/>
                  </a:lnTo>
                  <a:lnTo>
                    <a:pt x="1791" y="9904"/>
                  </a:lnTo>
                  <a:lnTo>
                    <a:pt x="1772" y="9916"/>
                  </a:lnTo>
                  <a:lnTo>
                    <a:pt x="1749" y="9927"/>
                  </a:lnTo>
                  <a:lnTo>
                    <a:pt x="1728" y="9937"/>
                  </a:lnTo>
                  <a:lnTo>
                    <a:pt x="1706" y="9949"/>
                  </a:lnTo>
                  <a:lnTo>
                    <a:pt x="1683" y="9963"/>
                  </a:lnTo>
                  <a:lnTo>
                    <a:pt x="1659" y="9974"/>
                  </a:lnTo>
                  <a:lnTo>
                    <a:pt x="1636" y="9988"/>
                  </a:lnTo>
                  <a:lnTo>
                    <a:pt x="1614" y="10000"/>
                  </a:lnTo>
                  <a:lnTo>
                    <a:pt x="1591" y="10016"/>
                  </a:lnTo>
                  <a:lnTo>
                    <a:pt x="1565" y="10029"/>
                  </a:lnTo>
                  <a:lnTo>
                    <a:pt x="1540" y="10043"/>
                  </a:lnTo>
                  <a:lnTo>
                    <a:pt x="1516" y="10057"/>
                  </a:lnTo>
                  <a:lnTo>
                    <a:pt x="1494" y="10073"/>
                  </a:lnTo>
                  <a:lnTo>
                    <a:pt x="1467" y="10089"/>
                  </a:lnTo>
                  <a:lnTo>
                    <a:pt x="1443" y="10104"/>
                  </a:lnTo>
                  <a:lnTo>
                    <a:pt x="1419" y="10120"/>
                  </a:lnTo>
                  <a:lnTo>
                    <a:pt x="1396" y="10136"/>
                  </a:lnTo>
                  <a:lnTo>
                    <a:pt x="1370" y="10151"/>
                  </a:lnTo>
                  <a:lnTo>
                    <a:pt x="1346" y="10167"/>
                  </a:lnTo>
                  <a:lnTo>
                    <a:pt x="1321" y="10183"/>
                  </a:lnTo>
                  <a:lnTo>
                    <a:pt x="1297" y="10198"/>
                  </a:lnTo>
                  <a:lnTo>
                    <a:pt x="1273" y="10214"/>
                  </a:lnTo>
                  <a:lnTo>
                    <a:pt x="1250" y="10229"/>
                  </a:lnTo>
                  <a:lnTo>
                    <a:pt x="1226" y="10245"/>
                  </a:lnTo>
                  <a:lnTo>
                    <a:pt x="1205" y="10262"/>
                  </a:lnTo>
                  <a:lnTo>
                    <a:pt x="1182" y="10278"/>
                  </a:lnTo>
                  <a:lnTo>
                    <a:pt x="1160" y="10294"/>
                  </a:lnTo>
                  <a:lnTo>
                    <a:pt x="1139" y="10309"/>
                  </a:lnTo>
                  <a:lnTo>
                    <a:pt x="1120" y="10327"/>
                  </a:lnTo>
                  <a:lnTo>
                    <a:pt x="1099" y="10342"/>
                  </a:lnTo>
                  <a:lnTo>
                    <a:pt x="1080" y="10358"/>
                  </a:lnTo>
                  <a:lnTo>
                    <a:pt x="1061" y="10374"/>
                  </a:lnTo>
                  <a:lnTo>
                    <a:pt x="1045" y="10391"/>
                  </a:lnTo>
                  <a:lnTo>
                    <a:pt x="1026" y="10405"/>
                  </a:lnTo>
                  <a:lnTo>
                    <a:pt x="1010" y="10421"/>
                  </a:lnTo>
                  <a:lnTo>
                    <a:pt x="994" y="10436"/>
                  </a:lnTo>
                  <a:lnTo>
                    <a:pt x="981" y="10452"/>
                  </a:lnTo>
                  <a:lnTo>
                    <a:pt x="967" y="10466"/>
                  </a:lnTo>
                  <a:lnTo>
                    <a:pt x="954" y="10482"/>
                  </a:lnTo>
                  <a:lnTo>
                    <a:pt x="944" y="10497"/>
                  </a:lnTo>
                  <a:lnTo>
                    <a:pt x="935" y="10513"/>
                  </a:lnTo>
                  <a:lnTo>
                    <a:pt x="925" y="10525"/>
                  </a:lnTo>
                  <a:lnTo>
                    <a:pt x="918" y="10541"/>
                  </a:lnTo>
                  <a:lnTo>
                    <a:pt x="911" y="10553"/>
                  </a:lnTo>
                  <a:lnTo>
                    <a:pt x="906" y="10569"/>
                  </a:lnTo>
                  <a:lnTo>
                    <a:pt x="901" y="10581"/>
                  </a:lnTo>
                  <a:lnTo>
                    <a:pt x="901" y="10595"/>
                  </a:lnTo>
                  <a:lnTo>
                    <a:pt x="899" y="10607"/>
                  </a:lnTo>
                  <a:lnTo>
                    <a:pt x="901" y="10621"/>
                  </a:lnTo>
                  <a:lnTo>
                    <a:pt x="901" y="10633"/>
                  </a:lnTo>
                  <a:lnTo>
                    <a:pt x="904" y="10647"/>
                  </a:lnTo>
                  <a:lnTo>
                    <a:pt x="906" y="10659"/>
                  </a:lnTo>
                  <a:lnTo>
                    <a:pt x="911" y="10673"/>
                  </a:lnTo>
                  <a:lnTo>
                    <a:pt x="914" y="10683"/>
                  </a:lnTo>
                  <a:lnTo>
                    <a:pt x="920" y="10695"/>
                  </a:lnTo>
                  <a:lnTo>
                    <a:pt x="925" y="10708"/>
                  </a:lnTo>
                  <a:lnTo>
                    <a:pt x="932" y="10720"/>
                  </a:lnTo>
                  <a:lnTo>
                    <a:pt x="937" y="10730"/>
                  </a:lnTo>
                  <a:lnTo>
                    <a:pt x="946" y="10741"/>
                  </a:lnTo>
                  <a:lnTo>
                    <a:pt x="954" y="10751"/>
                  </a:lnTo>
                  <a:lnTo>
                    <a:pt x="965" y="10762"/>
                  </a:lnTo>
                  <a:lnTo>
                    <a:pt x="974" y="10770"/>
                  </a:lnTo>
                  <a:lnTo>
                    <a:pt x="984" y="10779"/>
                  </a:lnTo>
                  <a:lnTo>
                    <a:pt x="994" y="10788"/>
                  </a:lnTo>
                  <a:lnTo>
                    <a:pt x="1008" y="10798"/>
                  </a:lnTo>
                  <a:lnTo>
                    <a:pt x="1021" y="10805"/>
                  </a:lnTo>
                  <a:lnTo>
                    <a:pt x="1034" y="10812"/>
                  </a:lnTo>
                  <a:lnTo>
                    <a:pt x="1050" y="10819"/>
                  </a:lnTo>
                  <a:lnTo>
                    <a:pt x="1066" y="10828"/>
                  </a:lnTo>
                  <a:lnTo>
                    <a:pt x="1081" y="10833"/>
                  </a:lnTo>
                  <a:lnTo>
                    <a:pt x="1097" y="10838"/>
                  </a:lnTo>
                  <a:lnTo>
                    <a:pt x="1114" y="10843"/>
                  </a:lnTo>
                  <a:lnTo>
                    <a:pt x="1134" y="10850"/>
                  </a:lnTo>
                  <a:lnTo>
                    <a:pt x="1151" y="10854"/>
                  </a:lnTo>
                  <a:lnTo>
                    <a:pt x="1170" y="10857"/>
                  </a:lnTo>
                  <a:lnTo>
                    <a:pt x="1179" y="10857"/>
                  </a:lnTo>
                  <a:lnTo>
                    <a:pt x="1189" y="10861"/>
                  </a:lnTo>
                  <a:lnTo>
                    <a:pt x="1200" y="10861"/>
                  </a:lnTo>
                  <a:lnTo>
                    <a:pt x="1210" y="10864"/>
                  </a:lnTo>
                  <a:lnTo>
                    <a:pt x="1221" y="10864"/>
                  </a:lnTo>
                  <a:lnTo>
                    <a:pt x="1231" y="10866"/>
                  </a:lnTo>
                  <a:lnTo>
                    <a:pt x="1241" y="10866"/>
                  </a:lnTo>
                  <a:lnTo>
                    <a:pt x="1252" y="10868"/>
                  </a:lnTo>
                  <a:lnTo>
                    <a:pt x="1262" y="10868"/>
                  </a:lnTo>
                  <a:lnTo>
                    <a:pt x="1274" y="10869"/>
                  </a:lnTo>
                  <a:lnTo>
                    <a:pt x="1287" y="10869"/>
                  </a:lnTo>
                  <a:lnTo>
                    <a:pt x="1299" y="10871"/>
                  </a:lnTo>
                  <a:lnTo>
                    <a:pt x="1309" y="10869"/>
                  </a:lnTo>
                  <a:lnTo>
                    <a:pt x="1320" y="10869"/>
                  </a:lnTo>
                  <a:lnTo>
                    <a:pt x="1332" y="10869"/>
                  </a:lnTo>
                  <a:lnTo>
                    <a:pt x="1344" y="10869"/>
                  </a:lnTo>
                  <a:lnTo>
                    <a:pt x="1354" y="10868"/>
                  </a:lnTo>
                  <a:lnTo>
                    <a:pt x="1367" y="10868"/>
                  </a:lnTo>
                  <a:lnTo>
                    <a:pt x="1379" y="10868"/>
                  </a:lnTo>
                  <a:lnTo>
                    <a:pt x="1393" y="10868"/>
                  </a:lnTo>
                  <a:lnTo>
                    <a:pt x="1403" y="10866"/>
                  </a:lnTo>
                  <a:lnTo>
                    <a:pt x="1415" y="10864"/>
                  </a:lnTo>
                  <a:lnTo>
                    <a:pt x="1427" y="10862"/>
                  </a:lnTo>
                  <a:lnTo>
                    <a:pt x="1440" y="10862"/>
                  </a:lnTo>
                  <a:lnTo>
                    <a:pt x="1452" y="10861"/>
                  </a:lnTo>
                  <a:lnTo>
                    <a:pt x="1466" y="10861"/>
                  </a:lnTo>
                  <a:lnTo>
                    <a:pt x="1478" y="10859"/>
                  </a:lnTo>
                  <a:lnTo>
                    <a:pt x="1492" y="10859"/>
                  </a:lnTo>
                  <a:lnTo>
                    <a:pt x="1504" y="10855"/>
                  </a:lnTo>
                  <a:lnTo>
                    <a:pt x="1518" y="10854"/>
                  </a:lnTo>
                  <a:lnTo>
                    <a:pt x="1530" y="10850"/>
                  </a:lnTo>
                  <a:lnTo>
                    <a:pt x="1544" y="10848"/>
                  </a:lnTo>
                  <a:lnTo>
                    <a:pt x="1556" y="10845"/>
                  </a:lnTo>
                  <a:lnTo>
                    <a:pt x="1570" y="10843"/>
                  </a:lnTo>
                  <a:lnTo>
                    <a:pt x="1582" y="10842"/>
                  </a:lnTo>
                  <a:lnTo>
                    <a:pt x="1596" y="10840"/>
                  </a:lnTo>
                  <a:lnTo>
                    <a:pt x="1608" y="10836"/>
                  </a:lnTo>
                  <a:lnTo>
                    <a:pt x="1622" y="10833"/>
                  </a:lnTo>
                  <a:lnTo>
                    <a:pt x="1636" y="10829"/>
                  </a:lnTo>
                  <a:lnTo>
                    <a:pt x="1650" y="10828"/>
                  </a:lnTo>
                  <a:lnTo>
                    <a:pt x="1664" y="10822"/>
                  </a:lnTo>
                  <a:lnTo>
                    <a:pt x="1678" y="10821"/>
                  </a:lnTo>
                  <a:lnTo>
                    <a:pt x="1692" y="10815"/>
                  </a:lnTo>
                  <a:lnTo>
                    <a:pt x="1707" y="10814"/>
                  </a:lnTo>
                  <a:lnTo>
                    <a:pt x="1699" y="10822"/>
                  </a:lnTo>
                  <a:lnTo>
                    <a:pt x="1692" y="10831"/>
                  </a:lnTo>
                  <a:lnTo>
                    <a:pt x="1687" y="10840"/>
                  </a:lnTo>
                  <a:lnTo>
                    <a:pt x="1681" y="10850"/>
                  </a:lnTo>
                  <a:lnTo>
                    <a:pt x="1674" y="10859"/>
                  </a:lnTo>
                  <a:lnTo>
                    <a:pt x="1669" y="10869"/>
                  </a:lnTo>
                  <a:lnTo>
                    <a:pt x="1664" y="10878"/>
                  </a:lnTo>
                  <a:lnTo>
                    <a:pt x="1660" y="10888"/>
                  </a:lnTo>
                  <a:lnTo>
                    <a:pt x="1655" y="10897"/>
                  </a:lnTo>
                  <a:lnTo>
                    <a:pt x="1650" y="10908"/>
                  </a:lnTo>
                  <a:lnTo>
                    <a:pt x="1647" y="10916"/>
                  </a:lnTo>
                  <a:lnTo>
                    <a:pt x="1645" y="10927"/>
                  </a:lnTo>
                  <a:lnTo>
                    <a:pt x="1640" y="10935"/>
                  </a:lnTo>
                  <a:lnTo>
                    <a:pt x="1638" y="10946"/>
                  </a:lnTo>
                  <a:lnTo>
                    <a:pt x="1636" y="10955"/>
                  </a:lnTo>
                  <a:lnTo>
                    <a:pt x="1636" y="10965"/>
                  </a:lnTo>
                  <a:lnTo>
                    <a:pt x="1634" y="10977"/>
                  </a:lnTo>
                  <a:lnTo>
                    <a:pt x="1634" y="10989"/>
                  </a:lnTo>
                  <a:lnTo>
                    <a:pt x="1629" y="11000"/>
                  </a:lnTo>
                  <a:lnTo>
                    <a:pt x="1633" y="11012"/>
                  </a:lnTo>
                  <a:lnTo>
                    <a:pt x="1634" y="11012"/>
                  </a:lnTo>
                  <a:lnTo>
                    <a:pt x="1636" y="11015"/>
                  </a:lnTo>
                  <a:lnTo>
                    <a:pt x="1636" y="11033"/>
                  </a:lnTo>
                  <a:lnTo>
                    <a:pt x="1641" y="11050"/>
                  </a:lnTo>
                  <a:lnTo>
                    <a:pt x="1647" y="11068"/>
                  </a:lnTo>
                  <a:lnTo>
                    <a:pt x="1655" y="11085"/>
                  </a:lnTo>
                  <a:lnTo>
                    <a:pt x="1664" y="11101"/>
                  </a:lnTo>
                  <a:lnTo>
                    <a:pt x="1676" y="11116"/>
                  </a:lnTo>
                  <a:lnTo>
                    <a:pt x="1681" y="11123"/>
                  </a:lnTo>
                  <a:lnTo>
                    <a:pt x="1690" y="11132"/>
                  </a:lnTo>
                  <a:lnTo>
                    <a:pt x="1697" y="11139"/>
                  </a:lnTo>
                  <a:lnTo>
                    <a:pt x="1707" y="11148"/>
                  </a:lnTo>
                  <a:lnTo>
                    <a:pt x="1718" y="11156"/>
                  </a:lnTo>
                  <a:lnTo>
                    <a:pt x="1734" y="11167"/>
                  </a:lnTo>
                  <a:lnTo>
                    <a:pt x="1739" y="11170"/>
                  </a:lnTo>
                  <a:lnTo>
                    <a:pt x="1747" y="11175"/>
                  </a:lnTo>
                  <a:lnTo>
                    <a:pt x="1756" y="11181"/>
                  </a:lnTo>
                  <a:lnTo>
                    <a:pt x="1767" y="11186"/>
                  </a:lnTo>
                  <a:lnTo>
                    <a:pt x="1774" y="11189"/>
                  </a:lnTo>
                  <a:lnTo>
                    <a:pt x="1782" y="11193"/>
                  </a:lnTo>
                  <a:lnTo>
                    <a:pt x="1793" y="11196"/>
                  </a:lnTo>
                  <a:lnTo>
                    <a:pt x="1803" y="11201"/>
                  </a:lnTo>
                  <a:lnTo>
                    <a:pt x="1814" y="11205"/>
                  </a:lnTo>
                  <a:lnTo>
                    <a:pt x="1824" y="11210"/>
                  </a:lnTo>
                  <a:lnTo>
                    <a:pt x="1836" y="11214"/>
                  </a:lnTo>
                  <a:lnTo>
                    <a:pt x="1848" y="11219"/>
                  </a:lnTo>
                  <a:lnTo>
                    <a:pt x="1859" y="11221"/>
                  </a:lnTo>
                  <a:lnTo>
                    <a:pt x="1871" y="11224"/>
                  </a:lnTo>
                  <a:lnTo>
                    <a:pt x="1883" y="11226"/>
                  </a:lnTo>
                  <a:lnTo>
                    <a:pt x="1897" y="11229"/>
                  </a:lnTo>
                  <a:lnTo>
                    <a:pt x="1907" y="11231"/>
                  </a:lnTo>
                  <a:lnTo>
                    <a:pt x="1921" y="11235"/>
                  </a:lnTo>
                  <a:lnTo>
                    <a:pt x="1935" y="11238"/>
                  </a:lnTo>
                  <a:lnTo>
                    <a:pt x="1951" y="11241"/>
                  </a:lnTo>
                  <a:lnTo>
                    <a:pt x="1963" y="11243"/>
                  </a:lnTo>
                  <a:lnTo>
                    <a:pt x="1977" y="11245"/>
                  </a:lnTo>
                  <a:lnTo>
                    <a:pt x="1993" y="11247"/>
                  </a:lnTo>
                  <a:lnTo>
                    <a:pt x="2008" y="11250"/>
                  </a:lnTo>
                  <a:lnTo>
                    <a:pt x="2022" y="11250"/>
                  </a:lnTo>
                  <a:lnTo>
                    <a:pt x="2038" y="11254"/>
                  </a:lnTo>
                  <a:lnTo>
                    <a:pt x="2054" y="11254"/>
                  </a:lnTo>
                  <a:lnTo>
                    <a:pt x="2071" y="11257"/>
                  </a:lnTo>
                  <a:lnTo>
                    <a:pt x="2087" y="11257"/>
                  </a:lnTo>
                  <a:lnTo>
                    <a:pt x="2102" y="11257"/>
                  </a:lnTo>
                  <a:lnTo>
                    <a:pt x="2118" y="11257"/>
                  </a:lnTo>
                  <a:lnTo>
                    <a:pt x="2135" y="11259"/>
                  </a:lnTo>
                  <a:lnTo>
                    <a:pt x="2151" y="11259"/>
                  </a:lnTo>
                  <a:lnTo>
                    <a:pt x="2168" y="11259"/>
                  </a:lnTo>
                  <a:lnTo>
                    <a:pt x="2186" y="11259"/>
                  </a:lnTo>
                  <a:lnTo>
                    <a:pt x="2205" y="11261"/>
                  </a:lnTo>
                  <a:lnTo>
                    <a:pt x="2222" y="11259"/>
                  </a:lnTo>
                  <a:lnTo>
                    <a:pt x="2241" y="11259"/>
                  </a:lnTo>
                  <a:lnTo>
                    <a:pt x="2259" y="11259"/>
                  </a:lnTo>
                  <a:lnTo>
                    <a:pt x="2278" y="11259"/>
                  </a:lnTo>
                  <a:lnTo>
                    <a:pt x="2295" y="11257"/>
                  </a:lnTo>
                  <a:lnTo>
                    <a:pt x="2314" y="11257"/>
                  </a:lnTo>
                  <a:lnTo>
                    <a:pt x="2333" y="11257"/>
                  </a:lnTo>
                  <a:lnTo>
                    <a:pt x="2354" y="11257"/>
                  </a:lnTo>
                  <a:lnTo>
                    <a:pt x="2373" y="11255"/>
                  </a:lnTo>
                  <a:lnTo>
                    <a:pt x="2393" y="11254"/>
                  </a:lnTo>
                  <a:lnTo>
                    <a:pt x="2412" y="11252"/>
                  </a:lnTo>
                  <a:lnTo>
                    <a:pt x="2433" y="11250"/>
                  </a:lnTo>
                  <a:lnTo>
                    <a:pt x="2452" y="11248"/>
                  </a:lnTo>
                  <a:lnTo>
                    <a:pt x="2473" y="11247"/>
                  </a:lnTo>
                  <a:lnTo>
                    <a:pt x="2493" y="11245"/>
                  </a:lnTo>
                  <a:lnTo>
                    <a:pt x="2514" y="11243"/>
                  </a:lnTo>
                  <a:lnTo>
                    <a:pt x="2535" y="11240"/>
                  </a:lnTo>
                  <a:lnTo>
                    <a:pt x="2556" y="11238"/>
                  </a:lnTo>
                  <a:lnTo>
                    <a:pt x="2577" y="11235"/>
                  </a:lnTo>
                  <a:lnTo>
                    <a:pt x="2598" y="11233"/>
                  </a:lnTo>
                  <a:lnTo>
                    <a:pt x="2619" y="11229"/>
                  </a:lnTo>
                  <a:lnTo>
                    <a:pt x="2641" y="11228"/>
                  </a:lnTo>
                  <a:lnTo>
                    <a:pt x="2664" y="11224"/>
                  </a:lnTo>
                  <a:lnTo>
                    <a:pt x="2687" y="11222"/>
                  </a:lnTo>
                  <a:lnTo>
                    <a:pt x="2707" y="11217"/>
                  </a:lnTo>
                  <a:lnTo>
                    <a:pt x="2732" y="11214"/>
                  </a:lnTo>
                  <a:lnTo>
                    <a:pt x="2754" y="11208"/>
                  </a:lnTo>
                  <a:lnTo>
                    <a:pt x="2779" y="11205"/>
                  </a:lnTo>
                  <a:lnTo>
                    <a:pt x="2801" y="11200"/>
                  </a:lnTo>
                  <a:lnTo>
                    <a:pt x="2826" y="11195"/>
                  </a:lnTo>
                  <a:lnTo>
                    <a:pt x="2848" y="11189"/>
                  </a:lnTo>
                  <a:lnTo>
                    <a:pt x="2874" y="11184"/>
                  </a:lnTo>
                  <a:lnTo>
                    <a:pt x="2897" y="11177"/>
                  </a:lnTo>
                  <a:lnTo>
                    <a:pt x="2921" y="11172"/>
                  </a:lnTo>
                  <a:lnTo>
                    <a:pt x="2946" y="11167"/>
                  </a:lnTo>
                  <a:lnTo>
                    <a:pt x="2972" y="11161"/>
                  </a:lnTo>
                  <a:lnTo>
                    <a:pt x="2996" y="11155"/>
                  </a:lnTo>
                  <a:lnTo>
                    <a:pt x="3020" y="11149"/>
                  </a:lnTo>
                  <a:lnTo>
                    <a:pt x="3045" y="11142"/>
                  </a:lnTo>
                  <a:lnTo>
                    <a:pt x="3071" y="11137"/>
                  </a:lnTo>
                  <a:lnTo>
                    <a:pt x="3095" y="11128"/>
                  </a:lnTo>
                  <a:lnTo>
                    <a:pt x="3120" y="11122"/>
                  </a:lnTo>
                  <a:lnTo>
                    <a:pt x="3144" y="11113"/>
                  </a:lnTo>
                  <a:lnTo>
                    <a:pt x="3168" y="11106"/>
                  </a:lnTo>
                  <a:lnTo>
                    <a:pt x="3193" y="11097"/>
                  </a:lnTo>
                  <a:lnTo>
                    <a:pt x="3217" y="11090"/>
                  </a:lnTo>
                  <a:lnTo>
                    <a:pt x="3241" y="11082"/>
                  </a:lnTo>
                  <a:lnTo>
                    <a:pt x="3267" y="11075"/>
                  </a:lnTo>
                  <a:lnTo>
                    <a:pt x="3290" y="11066"/>
                  </a:lnTo>
                  <a:lnTo>
                    <a:pt x="3314" y="11057"/>
                  </a:lnTo>
                  <a:lnTo>
                    <a:pt x="3339" y="11048"/>
                  </a:lnTo>
                  <a:lnTo>
                    <a:pt x="3363" y="11040"/>
                  </a:lnTo>
                  <a:lnTo>
                    <a:pt x="3386" y="11029"/>
                  </a:lnTo>
                  <a:lnTo>
                    <a:pt x="3410" y="11021"/>
                  </a:lnTo>
                  <a:lnTo>
                    <a:pt x="3434" y="11012"/>
                  </a:lnTo>
                  <a:lnTo>
                    <a:pt x="3459" y="11003"/>
                  </a:lnTo>
                  <a:lnTo>
                    <a:pt x="3480" y="10991"/>
                  </a:lnTo>
                  <a:lnTo>
                    <a:pt x="3502" y="10981"/>
                  </a:lnTo>
                  <a:lnTo>
                    <a:pt x="3525" y="10970"/>
                  </a:lnTo>
                  <a:lnTo>
                    <a:pt x="3547" y="10960"/>
                  </a:lnTo>
                  <a:lnTo>
                    <a:pt x="3568" y="10948"/>
                  </a:lnTo>
                  <a:lnTo>
                    <a:pt x="3591" y="10937"/>
                  </a:lnTo>
                  <a:lnTo>
                    <a:pt x="3612" y="10925"/>
                  </a:lnTo>
                  <a:lnTo>
                    <a:pt x="3634" y="10915"/>
                  </a:lnTo>
                  <a:lnTo>
                    <a:pt x="3653" y="10901"/>
                  </a:lnTo>
                  <a:lnTo>
                    <a:pt x="3674" y="10890"/>
                  </a:lnTo>
                  <a:lnTo>
                    <a:pt x="3693" y="10876"/>
                  </a:lnTo>
                  <a:lnTo>
                    <a:pt x="3714" y="10866"/>
                  </a:lnTo>
                  <a:lnTo>
                    <a:pt x="3733" y="10852"/>
                  </a:lnTo>
                  <a:lnTo>
                    <a:pt x="3753" y="10840"/>
                  </a:lnTo>
                  <a:lnTo>
                    <a:pt x="3772" y="10828"/>
                  </a:lnTo>
                  <a:lnTo>
                    <a:pt x="3791" y="10815"/>
                  </a:lnTo>
                  <a:lnTo>
                    <a:pt x="3806" y="10802"/>
                  </a:lnTo>
                  <a:lnTo>
                    <a:pt x="3824" y="10788"/>
                  </a:lnTo>
                  <a:lnTo>
                    <a:pt x="3840" y="10774"/>
                  </a:lnTo>
                  <a:lnTo>
                    <a:pt x="3857" y="10760"/>
                  </a:lnTo>
                  <a:lnTo>
                    <a:pt x="3873" y="10746"/>
                  </a:lnTo>
                  <a:lnTo>
                    <a:pt x="3888" y="10732"/>
                  </a:lnTo>
                  <a:lnTo>
                    <a:pt x="3904" y="10718"/>
                  </a:lnTo>
                  <a:lnTo>
                    <a:pt x="3919" y="10704"/>
                  </a:lnTo>
                  <a:lnTo>
                    <a:pt x="3932" y="10689"/>
                  </a:lnTo>
                  <a:lnTo>
                    <a:pt x="3946" y="10673"/>
                  </a:lnTo>
                  <a:lnTo>
                    <a:pt x="3958" y="10657"/>
                  </a:lnTo>
                  <a:lnTo>
                    <a:pt x="3972" y="10643"/>
                  </a:lnTo>
                  <a:lnTo>
                    <a:pt x="3982" y="10628"/>
                  </a:lnTo>
                  <a:lnTo>
                    <a:pt x="3993" y="10612"/>
                  </a:lnTo>
                  <a:lnTo>
                    <a:pt x="4003" y="10596"/>
                  </a:lnTo>
                  <a:lnTo>
                    <a:pt x="4015" y="10581"/>
                  </a:lnTo>
                  <a:lnTo>
                    <a:pt x="4022" y="10565"/>
                  </a:lnTo>
                  <a:lnTo>
                    <a:pt x="4029" y="10551"/>
                  </a:lnTo>
                  <a:lnTo>
                    <a:pt x="4034" y="10537"/>
                  </a:lnTo>
                  <a:lnTo>
                    <a:pt x="4039" y="10523"/>
                  </a:lnTo>
                  <a:lnTo>
                    <a:pt x="4043" y="10508"/>
                  </a:lnTo>
                  <a:lnTo>
                    <a:pt x="4048" y="10494"/>
                  </a:lnTo>
                  <a:lnTo>
                    <a:pt x="4052" y="10480"/>
                  </a:lnTo>
                  <a:lnTo>
                    <a:pt x="4055" y="10466"/>
                  </a:lnTo>
                  <a:lnTo>
                    <a:pt x="4055" y="10450"/>
                  </a:lnTo>
                  <a:lnTo>
                    <a:pt x="4057" y="10436"/>
                  </a:lnTo>
                  <a:lnTo>
                    <a:pt x="4057" y="10422"/>
                  </a:lnTo>
                  <a:lnTo>
                    <a:pt x="4057" y="10409"/>
                  </a:lnTo>
                  <a:lnTo>
                    <a:pt x="4055" y="10393"/>
                  </a:lnTo>
                  <a:lnTo>
                    <a:pt x="4053" y="10379"/>
                  </a:lnTo>
                  <a:lnTo>
                    <a:pt x="4052" y="10365"/>
                  </a:lnTo>
                  <a:lnTo>
                    <a:pt x="4050" y="10351"/>
                  </a:lnTo>
                  <a:lnTo>
                    <a:pt x="4045" y="10336"/>
                  </a:lnTo>
                  <a:lnTo>
                    <a:pt x="4041" y="10320"/>
                  </a:lnTo>
                  <a:lnTo>
                    <a:pt x="4036" y="10304"/>
                  </a:lnTo>
                  <a:lnTo>
                    <a:pt x="4031" y="10289"/>
                  </a:lnTo>
                  <a:lnTo>
                    <a:pt x="4024" y="10273"/>
                  </a:lnTo>
                  <a:lnTo>
                    <a:pt x="4019" y="10257"/>
                  </a:lnTo>
                  <a:lnTo>
                    <a:pt x="4012" y="10242"/>
                  </a:lnTo>
                  <a:lnTo>
                    <a:pt x="4005" y="10226"/>
                  </a:lnTo>
                  <a:lnTo>
                    <a:pt x="3996" y="10209"/>
                  </a:lnTo>
                  <a:lnTo>
                    <a:pt x="3987" y="10191"/>
                  </a:lnTo>
                  <a:lnTo>
                    <a:pt x="3982" y="10181"/>
                  </a:lnTo>
                  <a:lnTo>
                    <a:pt x="3977" y="10174"/>
                  </a:lnTo>
                  <a:lnTo>
                    <a:pt x="3972" y="10163"/>
                  </a:lnTo>
                  <a:lnTo>
                    <a:pt x="3968" y="10156"/>
                  </a:lnTo>
                  <a:lnTo>
                    <a:pt x="3963" y="10146"/>
                  </a:lnTo>
                  <a:lnTo>
                    <a:pt x="3958" y="10137"/>
                  </a:lnTo>
                  <a:lnTo>
                    <a:pt x="3953" y="10129"/>
                  </a:lnTo>
                  <a:lnTo>
                    <a:pt x="3947" y="10120"/>
                  </a:lnTo>
                  <a:lnTo>
                    <a:pt x="3942" y="10111"/>
                  </a:lnTo>
                  <a:lnTo>
                    <a:pt x="3937" y="10103"/>
                  </a:lnTo>
                  <a:lnTo>
                    <a:pt x="3932" y="10094"/>
                  </a:lnTo>
                  <a:lnTo>
                    <a:pt x="3926" y="10085"/>
                  </a:lnTo>
                  <a:lnTo>
                    <a:pt x="3932" y="10076"/>
                  </a:lnTo>
                  <a:lnTo>
                    <a:pt x="3939" y="10068"/>
                  </a:lnTo>
                  <a:lnTo>
                    <a:pt x="3946" y="10059"/>
                  </a:lnTo>
                  <a:lnTo>
                    <a:pt x="3953" y="10052"/>
                  </a:lnTo>
                  <a:lnTo>
                    <a:pt x="3958" y="10043"/>
                  </a:lnTo>
                  <a:lnTo>
                    <a:pt x="3965" y="10035"/>
                  </a:lnTo>
                  <a:lnTo>
                    <a:pt x="3970" y="10026"/>
                  </a:lnTo>
                  <a:lnTo>
                    <a:pt x="3977" y="10019"/>
                  </a:lnTo>
                  <a:lnTo>
                    <a:pt x="3982" y="10009"/>
                  </a:lnTo>
                  <a:lnTo>
                    <a:pt x="3987" y="10000"/>
                  </a:lnTo>
                  <a:lnTo>
                    <a:pt x="3993" y="9991"/>
                  </a:lnTo>
                  <a:lnTo>
                    <a:pt x="3998" y="9983"/>
                  </a:lnTo>
                  <a:lnTo>
                    <a:pt x="4001" y="9972"/>
                  </a:lnTo>
                  <a:lnTo>
                    <a:pt x="4006" y="9963"/>
                  </a:lnTo>
                  <a:lnTo>
                    <a:pt x="4012" y="9955"/>
                  </a:lnTo>
                  <a:lnTo>
                    <a:pt x="4017" y="9946"/>
                  </a:lnTo>
                  <a:lnTo>
                    <a:pt x="4020" y="9934"/>
                  </a:lnTo>
                  <a:lnTo>
                    <a:pt x="4024" y="9923"/>
                  </a:lnTo>
                  <a:lnTo>
                    <a:pt x="4027" y="9913"/>
                  </a:lnTo>
                  <a:lnTo>
                    <a:pt x="4031" y="9903"/>
                  </a:lnTo>
                  <a:lnTo>
                    <a:pt x="4034" y="9892"/>
                  </a:lnTo>
                  <a:lnTo>
                    <a:pt x="4038" y="9882"/>
                  </a:lnTo>
                  <a:lnTo>
                    <a:pt x="4041" y="9871"/>
                  </a:lnTo>
                  <a:lnTo>
                    <a:pt x="4045" y="9861"/>
                  </a:lnTo>
                  <a:lnTo>
                    <a:pt x="4046" y="9849"/>
                  </a:lnTo>
                  <a:lnTo>
                    <a:pt x="4050" y="9836"/>
                  </a:lnTo>
                  <a:lnTo>
                    <a:pt x="4052" y="9824"/>
                  </a:lnTo>
                  <a:lnTo>
                    <a:pt x="4055" y="9812"/>
                  </a:lnTo>
                  <a:lnTo>
                    <a:pt x="4057" y="9800"/>
                  </a:lnTo>
                  <a:lnTo>
                    <a:pt x="4060" y="9788"/>
                  </a:lnTo>
                  <a:lnTo>
                    <a:pt x="4062" y="9776"/>
                  </a:lnTo>
                  <a:lnTo>
                    <a:pt x="4066" y="9765"/>
                  </a:lnTo>
                  <a:lnTo>
                    <a:pt x="4066" y="9751"/>
                  </a:lnTo>
                  <a:lnTo>
                    <a:pt x="4067" y="9737"/>
                  </a:lnTo>
                  <a:lnTo>
                    <a:pt x="4069" y="9723"/>
                  </a:lnTo>
                  <a:lnTo>
                    <a:pt x="4071" y="9711"/>
                  </a:lnTo>
                  <a:lnTo>
                    <a:pt x="4071" y="9697"/>
                  </a:lnTo>
                  <a:lnTo>
                    <a:pt x="4073" y="9683"/>
                  </a:lnTo>
                  <a:lnTo>
                    <a:pt x="4074" y="9670"/>
                  </a:lnTo>
                  <a:lnTo>
                    <a:pt x="4076" y="9657"/>
                  </a:lnTo>
                  <a:lnTo>
                    <a:pt x="4076" y="9642"/>
                  </a:lnTo>
                  <a:lnTo>
                    <a:pt x="4078" y="9628"/>
                  </a:lnTo>
                  <a:lnTo>
                    <a:pt x="4078" y="9612"/>
                  </a:lnTo>
                  <a:lnTo>
                    <a:pt x="4079" y="9598"/>
                  </a:lnTo>
                  <a:lnTo>
                    <a:pt x="4079" y="9583"/>
                  </a:lnTo>
                  <a:lnTo>
                    <a:pt x="4081" y="9569"/>
                  </a:lnTo>
                  <a:lnTo>
                    <a:pt x="4081" y="9553"/>
                  </a:lnTo>
                  <a:lnTo>
                    <a:pt x="4083" y="9539"/>
                  </a:lnTo>
                  <a:lnTo>
                    <a:pt x="4083" y="9522"/>
                  </a:lnTo>
                  <a:lnTo>
                    <a:pt x="4083" y="9506"/>
                  </a:lnTo>
                  <a:lnTo>
                    <a:pt x="4083" y="9490"/>
                  </a:lnTo>
                  <a:lnTo>
                    <a:pt x="4083" y="9475"/>
                  </a:lnTo>
                  <a:lnTo>
                    <a:pt x="4083" y="9457"/>
                  </a:lnTo>
                  <a:lnTo>
                    <a:pt x="4083" y="9440"/>
                  </a:lnTo>
                  <a:lnTo>
                    <a:pt x="4083" y="9423"/>
                  </a:lnTo>
                  <a:lnTo>
                    <a:pt x="4085" y="9407"/>
                  </a:lnTo>
                  <a:lnTo>
                    <a:pt x="4083" y="9388"/>
                  </a:lnTo>
                  <a:lnTo>
                    <a:pt x="4083" y="9372"/>
                  </a:lnTo>
                  <a:lnTo>
                    <a:pt x="4083" y="9353"/>
                  </a:lnTo>
                  <a:lnTo>
                    <a:pt x="4083" y="9337"/>
                  </a:lnTo>
                  <a:lnTo>
                    <a:pt x="4083" y="9318"/>
                  </a:lnTo>
                  <a:lnTo>
                    <a:pt x="4083" y="9301"/>
                  </a:lnTo>
                  <a:lnTo>
                    <a:pt x="4083" y="9282"/>
                  </a:lnTo>
                  <a:lnTo>
                    <a:pt x="4083" y="9264"/>
                  </a:lnTo>
                  <a:lnTo>
                    <a:pt x="4081" y="9228"/>
                  </a:lnTo>
                  <a:lnTo>
                    <a:pt x="4079" y="9195"/>
                  </a:lnTo>
                  <a:lnTo>
                    <a:pt x="4078" y="9160"/>
                  </a:lnTo>
                  <a:lnTo>
                    <a:pt x="4078" y="9129"/>
                  </a:lnTo>
                  <a:lnTo>
                    <a:pt x="4076" y="9097"/>
                  </a:lnTo>
                  <a:lnTo>
                    <a:pt x="4076" y="9066"/>
                  </a:lnTo>
                  <a:lnTo>
                    <a:pt x="4076" y="9037"/>
                  </a:lnTo>
                  <a:lnTo>
                    <a:pt x="4076" y="9009"/>
                  </a:lnTo>
                  <a:lnTo>
                    <a:pt x="4076" y="8979"/>
                  </a:lnTo>
                  <a:lnTo>
                    <a:pt x="4076" y="8953"/>
                  </a:lnTo>
                  <a:lnTo>
                    <a:pt x="4076" y="8927"/>
                  </a:lnTo>
                  <a:lnTo>
                    <a:pt x="4076" y="8901"/>
                  </a:lnTo>
                  <a:lnTo>
                    <a:pt x="4076" y="8875"/>
                  </a:lnTo>
                  <a:lnTo>
                    <a:pt x="4076" y="8851"/>
                  </a:lnTo>
                  <a:lnTo>
                    <a:pt x="4076" y="8826"/>
                  </a:lnTo>
                  <a:lnTo>
                    <a:pt x="4078" y="8805"/>
                  </a:lnTo>
                  <a:lnTo>
                    <a:pt x="4078" y="8781"/>
                  </a:lnTo>
                  <a:lnTo>
                    <a:pt x="4078" y="8760"/>
                  </a:lnTo>
                  <a:lnTo>
                    <a:pt x="4079" y="8739"/>
                  </a:lnTo>
                  <a:lnTo>
                    <a:pt x="4081" y="8718"/>
                  </a:lnTo>
                  <a:lnTo>
                    <a:pt x="4081" y="8697"/>
                  </a:lnTo>
                  <a:lnTo>
                    <a:pt x="4083" y="8678"/>
                  </a:lnTo>
                  <a:lnTo>
                    <a:pt x="4085" y="8659"/>
                  </a:lnTo>
                  <a:lnTo>
                    <a:pt x="4088" y="8644"/>
                  </a:lnTo>
                  <a:lnTo>
                    <a:pt x="4088" y="8624"/>
                  </a:lnTo>
                  <a:lnTo>
                    <a:pt x="4092" y="8607"/>
                  </a:lnTo>
                  <a:lnTo>
                    <a:pt x="4093" y="8590"/>
                  </a:lnTo>
                  <a:lnTo>
                    <a:pt x="4097" y="8574"/>
                  </a:lnTo>
                  <a:lnTo>
                    <a:pt x="4099" y="8558"/>
                  </a:lnTo>
                  <a:lnTo>
                    <a:pt x="4102" y="8543"/>
                  </a:lnTo>
                  <a:lnTo>
                    <a:pt x="4104" y="8529"/>
                  </a:lnTo>
                  <a:lnTo>
                    <a:pt x="4109" y="8515"/>
                  </a:lnTo>
                  <a:lnTo>
                    <a:pt x="4111" y="8499"/>
                  </a:lnTo>
                  <a:lnTo>
                    <a:pt x="4114" y="8484"/>
                  </a:lnTo>
                  <a:lnTo>
                    <a:pt x="4118" y="8470"/>
                  </a:lnTo>
                  <a:lnTo>
                    <a:pt x="4123" y="8458"/>
                  </a:lnTo>
                  <a:lnTo>
                    <a:pt x="4126" y="8444"/>
                  </a:lnTo>
                  <a:lnTo>
                    <a:pt x="4130" y="8431"/>
                  </a:lnTo>
                  <a:lnTo>
                    <a:pt x="4135" y="8419"/>
                  </a:lnTo>
                  <a:lnTo>
                    <a:pt x="4140" y="8409"/>
                  </a:lnTo>
                  <a:lnTo>
                    <a:pt x="4144" y="8395"/>
                  </a:lnTo>
                  <a:lnTo>
                    <a:pt x="4149" y="8383"/>
                  </a:lnTo>
                  <a:lnTo>
                    <a:pt x="4154" y="8371"/>
                  </a:lnTo>
                  <a:lnTo>
                    <a:pt x="4161" y="8360"/>
                  </a:lnTo>
                  <a:lnTo>
                    <a:pt x="4166" y="8350"/>
                  </a:lnTo>
                  <a:lnTo>
                    <a:pt x="4172" y="8339"/>
                  </a:lnTo>
                  <a:lnTo>
                    <a:pt x="4179" y="8329"/>
                  </a:lnTo>
                  <a:lnTo>
                    <a:pt x="4187" y="8318"/>
                  </a:lnTo>
                  <a:lnTo>
                    <a:pt x="4193" y="8308"/>
                  </a:lnTo>
                  <a:lnTo>
                    <a:pt x="4199" y="8298"/>
                  </a:lnTo>
                  <a:lnTo>
                    <a:pt x="4206" y="8287"/>
                  </a:lnTo>
                  <a:lnTo>
                    <a:pt x="4215" y="8277"/>
                  </a:lnTo>
                  <a:lnTo>
                    <a:pt x="4222" y="8266"/>
                  </a:lnTo>
                  <a:lnTo>
                    <a:pt x="4231" y="8256"/>
                  </a:lnTo>
                  <a:lnTo>
                    <a:pt x="4239" y="8245"/>
                  </a:lnTo>
                  <a:lnTo>
                    <a:pt x="4250" y="8235"/>
                  </a:lnTo>
                  <a:lnTo>
                    <a:pt x="4259" y="8225"/>
                  </a:lnTo>
                  <a:lnTo>
                    <a:pt x="4267" y="8214"/>
                  </a:lnTo>
                  <a:lnTo>
                    <a:pt x="4278" y="8204"/>
                  </a:lnTo>
                  <a:lnTo>
                    <a:pt x="4288" y="8193"/>
                  </a:lnTo>
                  <a:lnTo>
                    <a:pt x="4297" y="8183"/>
                  </a:lnTo>
                  <a:lnTo>
                    <a:pt x="4307" y="8172"/>
                  </a:lnTo>
                  <a:lnTo>
                    <a:pt x="4319" y="8162"/>
                  </a:lnTo>
                  <a:lnTo>
                    <a:pt x="4332" y="8151"/>
                  </a:lnTo>
                  <a:lnTo>
                    <a:pt x="4342" y="8138"/>
                  </a:lnTo>
                  <a:lnTo>
                    <a:pt x="4353" y="8125"/>
                  </a:lnTo>
                  <a:lnTo>
                    <a:pt x="4365" y="8110"/>
                  </a:lnTo>
                  <a:lnTo>
                    <a:pt x="4377" y="8096"/>
                  </a:lnTo>
                  <a:lnTo>
                    <a:pt x="4387" y="8078"/>
                  </a:lnTo>
                  <a:lnTo>
                    <a:pt x="4399" y="8063"/>
                  </a:lnTo>
                  <a:lnTo>
                    <a:pt x="4412" y="8044"/>
                  </a:lnTo>
                  <a:lnTo>
                    <a:pt x="4426" y="8026"/>
                  </a:lnTo>
                  <a:lnTo>
                    <a:pt x="4438" y="8004"/>
                  </a:lnTo>
                  <a:lnTo>
                    <a:pt x="4452" y="7983"/>
                  </a:lnTo>
                  <a:lnTo>
                    <a:pt x="4464" y="7960"/>
                  </a:lnTo>
                  <a:lnTo>
                    <a:pt x="4478" y="7938"/>
                  </a:lnTo>
                  <a:lnTo>
                    <a:pt x="4490" y="7913"/>
                  </a:lnTo>
                  <a:lnTo>
                    <a:pt x="4504" y="7891"/>
                  </a:lnTo>
                  <a:lnTo>
                    <a:pt x="4516" y="7865"/>
                  </a:lnTo>
                  <a:lnTo>
                    <a:pt x="4530" y="7840"/>
                  </a:lnTo>
                  <a:lnTo>
                    <a:pt x="4540" y="7812"/>
                  </a:lnTo>
                  <a:lnTo>
                    <a:pt x="4554" y="7785"/>
                  </a:lnTo>
                  <a:lnTo>
                    <a:pt x="4565" y="7755"/>
                  </a:lnTo>
                  <a:lnTo>
                    <a:pt x="4579" y="7727"/>
                  </a:lnTo>
                  <a:lnTo>
                    <a:pt x="4591" y="7698"/>
                  </a:lnTo>
                  <a:lnTo>
                    <a:pt x="4603" y="7668"/>
                  </a:lnTo>
                  <a:lnTo>
                    <a:pt x="4615" y="7637"/>
                  </a:lnTo>
                  <a:lnTo>
                    <a:pt x="4629" y="7607"/>
                  </a:lnTo>
                  <a:lnTo>
                    <a:pt x="4639" y="7574"/>
                  </a:lnTo>
                  <a:lnTo>
                    <a:pt x="4652" y="7543"/>
                  </a:lnTo>
                  <a:lnTo>
                    <a:pt x="4662" y="7512"/>
                  </a:lnTo>
                  <a:lnTo>
                    <a:pt x="4674" y="7480"/>
                  </a:lnTo>
                  <a:lnTo>
                    <a:pt x="4685" y="7447"/>
                  </a:lnTo>
                  <a:lnTo>
                    <a:pt x="4695" y="7416"/>
                  </a:lnTo>
                  <a:lnTo>
                    <a:pt x="4706" y="7383"/>
                  </a:lnTo>
                  <a:lnTo>
                    <a:pt x="4718" y="7352"/>
                  </a:lnTo>
                  <a:lnTo>
                    <a:pt x="4726" y="7317"/>
                  </a:lnTo>
                  <a:lnTo>
                    <a:pt x="4735" y="7284"/>
                  </a:lnTo>
                  <a:lnTo>
                    <a:pt x="4744" y="7249"/>
                  </a:lnTo>
                  <a:lnTo>
                    <a:pt x="4753" y="7218"/>
                  </a:lnTo>
                  <a:lnTo>
                    <a:pt x="4759" y="7183"/>
                  </a:lnTo>
                  <a:lnTo>
                    <a:pt x="4766" y="7150"/>
                  </a:lnTo>
                  <a:lnTo>
                    <a:pt x="4773" y="7117"/>
                  </a:lnTo>
                  <a:lnTo>
                    <a:pt x="4782" y="7086"/>
                  </a:lnTo>
                  <a:lnTo>
                    <a:pt x="4787" y="7051"/>
                  </a:lnTo>
                  <a:lnTo>
                    <a:pt x="4792" y="7018"/>
                  </a:lnTo>
                  <a:lnTo>
                    <a:pt x="4798" y="6986"/>
                  </a:lnTo>
                  <a:lnTo>
                    <a:pt x="4803" y="6955"/>
                  </a:lnTo>
                  <a:lnTo>
                    <a:pt x="4805" y="6922"/>
                  </a:lnTo>
                  <a:lnTo>
                    <a:pt x="4808" y="6891"/>
                  </a:lnTo>
                  <a:lnTo>
                    <a:pt x="4812" y="6859"/>
                  </a:lnTo>
                  <a:lnTo>
                    <a:pt x="4815" y="6830"/>
                  </a:lnTo>
                  <a:lnTo>
                    <a:pt x="4815" y="6799"/>
                  </a:lnTo>
                  <a:lnTo>
                    <a:pt x="4815" y="6767"/>
                  </a:lnTo>
                  <a:lnTo>
                    <a:pt x="4815" y="6738"/>
                  </a:lnTo>
                  <a:lnTo>
                    <a:pt x="4815" y="6710"/>
                  </a:lnTo>
                  <a:lnTo>
                    <a:pt x="4813" y="6680"/>
                  </a:lnTo>
                  <a:lnTo>
                    <a:pt x="4812" y="6653"/>
                  </a:lnTo>
                  <a:lnTo>
                    <a:pt x="4808" y="6626"/>
                  </a:lnTo>
                  <a:lnTo>
                    <a:pt x="4806" y="6600"/>
                  </a:lnTo>
                  <a:lnTo>
                    <a:pt x="4801" y="6574"/>
                  </a:lnTo>
                  <a:lnTo>
                    <a:pt x="4796" y="6548"/>
                  </a:lnTo>
                  <a:lnTo>
                    <a:pt x="4789" y="6524"/>
                  </a:lnTo>
                  <a:lnTo>
                    <a:pt x="4782" y="6501"/>
                  </a:lnTo>
                  <a:lnTo>
                    <a:pt x="4773" y="6477"/>
                  </a:lnTo>
                  <a:lnTo>
                    <a:pt x="4765" y="6456"/>
                  </a:lnTo>
                  <a:lnTo>
                    <a:pt x="4754" y="6435"/>
                  </a:lnTo>
                  <a:lnTo>
                    <a:pt x="4746" y="6418"/>
                  </a:lnTo>
                  <a:lnTo>
                    <a:pt x="4753" y="6407"/>
                  </a:lnTo>
                  <a:lnTo>
                    <a:pt x="4759" y="6399"/>
                  </a:lnTo>
                  <a:lnTo>
                    <a:pt x="4766" y="6388"/>
                  </a:lnTo>
                  <a:lnTo>
                    <a:pt x="4773" y="6380"/>
                  </a:lnTo>
                  <a:lnTo>
                    <a:pt x="4775" y="6371"/>
                  </a:lnTo>
                  <a:lnTo>
                    <a:pt x="4779" y="6364"/>
                  </a:lnTo>
                  <a:lnTo>
                    <a:pt x="4782" y="6353"/>
                  </a:lnTo>
                  <a:lnTo>
                    <a:pt x="4787" y="6345"/>
                  </a:lnTo>
                  <a:lnTo>
                    <a:pt x="4791" y="6334"/>
                  </a:lnTo>
                  <a:lnTo>
                    <a:pt x="4794" y="6324"/>
                  </a:lnTo>
                  <a:lnTo>
                    <a:pt x="4799" y="6312"/>
                  </a:lnTo>
                  <a:lnTo>
                    <a:pt x="4805" y="6301"/>
                  </a:lnTo>
                  <a:lnTo>
                    <a:pt x="4808" y="6287"/>
                  </a:lnTo>
                  <a:lnTo>
                    <a:pt x="4812" y="6273"/>
                  </a:lnTo>
                  <a:lnTo>
                    <a:pt x="4815" y="6258"/>
                  </a:lnTo>
                  <a:lnTo>
                    <a:pt x="4820" y="6244"/>
                  </a:lnTo>
                  <a:lnTo>
                    <a:pt x="4824" y="6227"/>
                  </a:lnTo>
                  <a:lnTo>
                    <a:pt x="4829" y="6211"/>
                  </a:lnTo>
                  <a:lnTo>
                    <a:pt x="4834" y="6193"/>
                  </a:lnTo>
                  <a:lnTo>
                    <a:pt x="4839" y="6176"/>
                  </a:lnTo>
                  <a:lnTo>
                    <a:pt x="4843" y="6157"/>
                  </a:lnTo>
                  <a:lnTo>
                    <a:pt x="4846" y="6138"/>
                  </a:lnTo>
                  <a:lnTo>
                    <a:pt x="4850" y="6117"/>
                  </a:lnTo>
                  <a:lnTo>
                    <a:pt x="4855" y="6098"/>
                  </a:lnTo>
                  <a:lnTo>
                    <a:pt x="4859" y="6075"/>
                  </a:lnTo>
                  <a:lnTo>
                    <a:pt x="4864" y="6054"/>
                  </a:lnTo>
                  <a:lnTo>
                    <a:pt x="4867" y="6032"/>
                  </a:lnTo>
                  <a:lnTo>
                    <a:pt x="4872" y="6009"/>
                  </a:lnTo>
                  <a:lnTo>
                    <a:pt x="4876" y="5985"/>
                  </a:lnTo>
                  <a:lnTo>
                    <a:pt x="4879" y="5960"/>
                  </a:lnTo>
                  <a:lnTo>
                    <a:pt x="4883" y="5936"/>
                  </a:lnTo>
                  <a:lnTo>
                    <a:pt x="4888" y="5912"/>
                  </a:lnTo>
                  <a:lnTo>
                    <a:pt x="4892" y="5886"/>
                  </a:lnTo>
                  <a:lnTo>
                    <a:pt x="4895" y="5860"/>
                  </a:lnTo>
                  <a:lnTo>
                    <a:pt x="4899" y="5834"/>
                  </a:lnTo>
                  <a:lnTo>
                    <a:pt x="4904" y="5807"/>
                  </a:lnTo>
                  <a:lnTo>
                    <a:pt x="4906" y="5778"/>
                  </a:lnTo>
                  <a:lnTo>
                    <a:pt x="4909" y="5750"/>
                  </a:lnTo>
                  <a:lnTo>
                    <a:pt x="4911" y="5721"/>
                  </a:lnTo>
                  <a:lnTo>
                    <a:pt x="4914" y="5693"/>
                  </a:lnTo>
                  <a:lnTo>
                    <a:pt x="4916" y="5663"/>
                  </a:lnTo>
                  <a:lnTo>
                    <a:pt x="4919" y="5634"/>
                  </a:lnTo>
                  <a:lnTo>
                    <a:pt x="4923" y="5602"/>
                  </a:lnTo>
                  <a:lnTo>
                    <a:pt x="4926" y="5573"/>
                  </a:lnTo>
                  <a:lnTo>
                    <a:pt x="4928" y="5540"/>
                  </a:lnTo>
                  <a:lnTo>
                    <a:pt x="4930" y="5508"/>
                  </a:lnTo>
                  <a:lnTo>
                    <a:pt x="4932" y="5477"/>
                  </a:lnTo>
                  <a:lnTo>
                    <a:pt x="4935" y="5446"/>
                  </a:lnTo>
                  <a:lnTo>
                    <a:pt x="4935" y="5413"/>
                  </a:lnTo>
                  <a:lnTo>
                    <a:pt x="4939" y="5380"/>
                  </a:lnTo>
                  <a:lnTo>
                    <a:pt x="4939" y="5347"/>
                  </a:lnTo>
                  <a:lnTo>
                    <a:pt x="4942" y="5314"/>
                  </a:lnTo>
                  <a:lnTo>
                    <a:pt x="4942" y="5279"/>
                  </a:lnTo>
                  <a:lnTo>
                    <a:pt x="4942" y="5244"/>
                  </a:lnTo>
                  <a:lnTo>
                    <a:pt x="4942" y="5209"/>
                  </a:lnTo>
                  <a:lnTo>
                    <a:pt x="4944" y="5174"/>
                  </a:lnTo>
                  <a:lnTo>
                    <a:pt x="4944" y="5138"/>
                  </a:lnTo>
                  <a:lnTo>
                    <a:pt x="4944" y="5103"/>
                  </a:lnTo>
                  <a:lnTo>
                    <a:pt x="4944" y="5068"/>
                  </a:lnTo>
                  <a:lnTo>
                    <a:pt x="4944" y="5034"/>
                  </a:lnTo>
                  <a:lnTo>
                    <a:pt x="4942" y="4997"/>
                  </a:lnTo>
                  <a:lnTo>
                    <a:pt x="4942" y="4961"/>
                  </a:lnTo>
                  <a:lnTo>
                    <a:pt x="4940" y="4924"/>
                  </a:lnTo>
                  <a:lnTo>
                    <a:pt x="4940" y="4888"/>
                  </a:lnTo>
                  <a:lnTo>
                    <a:pt x="4939" y="4849"/>
                  </a:lnTo>
                  <a:lnTo>
                    <a:pt x="4937" y="4813"/>
                  </a:lnTo>
                  <a:lnTo>
                    <a:pt x="4935" y="4776"/>
                  </a:lnTo>
                  <a:lnTo>
                    <a:pt x="4935" y="47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3" name="Freeform 275"/>
            <p:cNvSpPr>
              <a:spLocks/>
            </p:cNvSpPr>
            <p:nvPr/>
          </p:nvSpPr>
          <p:spPr bwMode="auto">
            <a:xfrm>
              <a:off x="1777" y="1098"/>
              <a:ext cx="1926" cy="1578"/>
            </a:xfrm>
            <a:custGeom>
              <a:avLst/>
              <a:gdLst>
                <a:gd name="T0" fmla="*/ 1925 w 3852"/>
                <a:gd name="T1" fmla="*/ 2561 h 3156"/>
                <a:gd name="T2" fmla="*/ 2160 w 3852"/>
                <a:gd name="T3" fmla="*/ 2506 h 3156"/>
                <a:gd name="T4" fmla="*/ 2334 w 3852"/>
                <a:gd name="T5" fmla="*/ 2356 h 3156"/>
                <a:gd name="T6" fmla="*/ 2500 w 3852"/>
                <a:gd name="T7" fmla="*/ 2194 h 3156"/>
                <a:gd name="T8" fmla="*/ 2662 w 3852"/>
                <a:gd name="T9" fmla="*/ 2100 h 3156"/>
                <a:gd name="T10" fmla="*/ 2711 w 3852"/>
                <a:gd name="T11" fmla="*/ 2083 h 3156"/>
                <a:gd name="T12" fmla="*/ 2598 w 3852"/>
                <a:gd name="T13" fmla="*/ 1873 h 3156"/>
                <a:gd name="T14" fmla="*/ 2575 w 3852"/>
                <a:gd name="T15" fmla="*/ 1947 h 3156"/>
                <a:gd name="T16" fmla="*/ 2483 w 3852"/>
                <a:gd name="T17" fmla="*/ 2153 h 3156"/>
                <a:gd name="T18" fmla="*/ 2316 w 3852"/>
                <a:gd name="T19" fmla="*/ 2318 h 3156"/>
                <a:gd name="T20" fmla="*/ 2142 w 3852"/>
                <a:gd name="T21" fmla="*/ 2469 h 3156"/>
                <a:gd name="T22" fmla="*/ 1897 w 3852"/>
                <a:gd name="T23" fmla="*/ 2526 h 3156"/>
                <a:gd name="T24" fmla="*/ 1448 w 3852"/>
                <a:gd name="T25" fmla="*/ 2565 h 3156"/>
                <a:gd name="T26" fmla="*/ 1017 w 3852"/>
                <a:gd name="T27" fmla="*/ 2586 h 3156"/>
                <a:gd name="T28" fmla="*/ 857 w 3852"/>
                <a:gd name="T29" fmla="*/ 2500 h 3156"/>
                <a:gd name="T30" fmla="*/ 873 w 3852"/>
                <a:gd name="T31" fmla="*/ 2290 h 3156"/>
                <a:gd name="T32" fmla="*/ 897 w 3852"/>
                <a:gd name="T33" fmla="*/ 2076 h 3156"/>
                <a:gd name="T34" fmla="*/ 947 w 3852"/>
                <a:gd name="T35" fmla="*/ 1862 h 3156"/>
                <a:gd name="T36" fmla="*/ 1106 w 3852"/>
                <a:gd name="T37" fmla="*/ 1827 h 3156"/>
                <a:gd name="T38" fmla="*/ 909 w 3852"/>
                <a:gd name="T39" fmla="*/ 1819 h 3156"/>
                <a:gd name="T40" fmla="*/ 617 w 3852"/>
                <a:gd name="T41" fmla="*/ 1798 h 3156"/>
                <a:gd name="T42" fmla="*/ 314 w 3852"/>
                <a:gd name="T43" fmla="*/ 1761 h 3156"/>
                <a:gd name="T44" fmla="*/ 80 w 3852"/>
                <a:gd name="T45" fmla="*/ 1706 h 3156"/>
                <a:gd name="T46" fmla="*/ 81 w 3852"/>
                <a:gd name="T47" fmla="*/ 1603 h 3156"/>
                <a:gd name="T48" fmla="*/ 325 w 3852"/>
                <a:gd name="T49" fmla="*/ 1537 h 3156"/>
                <a:gd name="T50" fmla="*/ 676 w 3852"/>
                <a:gd name="T51" fmla="*/ 1471 h 3156"/>
                <a:gd name="T52" fmla="*/ 1017 w 3852"/>
                <a:gd name="T53" fmla="*/ 1422 h 3156"/>
                <a:gd name="T54" fmla="*/ 1234 w 3852"/>
                <a:gd name="T55" fmla="*/ 1391 h 3156"/>
                <a:gd name="T56" fmla="*/ 1189 w 3852"/>
                <a:gd name="T57" fmla="*/ 1196 h 3156"/>
                <a:gd name="T58" fmla="*/ 1167 w 3852"/>
                <a:gd name="T59" fmla="*/ 927 h 3156"/>
                <a:gd name="T60" fmla="*/ 1087 w 3852"/>
                <a:gd name="T61" fmla="*/ 720 h 3156"/>
                <a:gd name="T62" fmla="*/ 1196 w 3852"/>
                <a:gd name="T63" fmla="*/ 548 h 3156"/>
                <a:gd name="T64" fmla="*/ 1353 w 3852"/>
                <a:gd name="T65" fmla="*/ 381 h 3156"/>
                <a:gd name="T66" fmla="*/ 1558 w 3852"/>
                <a:gd name="T67" fmla="*/ 243 h 3156"/>
                <a:gd name="T68" fmla="*/ 1768 w 3852"/>
                <a:gd name="T69" fmla="*/ 344 h 3156"/>
                <a:gd name="T70" fmla="*/ 1681 w 3852"/>
                <a:gd name="T71" fmla="*/ 224 h 3156"/>
                <a:gd name="T72" fmla="*/ 1727 w 3852"/>
                <a:gd name="T73" fmla="*/ 137 h 3156"/>
                <a:gd name="T74" fmla="*/ 1942 w 3852"/>
                <a:gd name="T75" fmla="*/ 92 h 3156"/>
                <a:gd name="T76" fmla="*/ 2165 w 3852"/>
                <a:gd name="T77" fmla="*/ 69 h 3156"/>
                <a:gd name="T78" fmla="*/ 2307 w 3852"/>
                <a:gd name="T79" fmla="*/ 68 h 3156"/>
                <a:gd name="T80" fmla="*/ 2497 w 3852"/>
                <a:gd name="T81" fmla="*/ 35 h 3156"/>
                <a:gd name="T82" fmla="*/ 2692 w 3852"/>
                <a:gd name="T83" fmla="*/ 47 h 3156"/>
                <a:gd name="T84" fmla="*/ 2735 w 3852"/>
                <a:gd name="T85" fmla="*/ 75 h 3156"/>
                <a:gd name="T86" fmla="*/ 2965 w 3852"/>
                <a:gd name="T87" fmla="*/ 2 h 3156"/>
                <a:gd name="T88" fmla="*/ 3287 w 3852"/>
                <a:gd name="T89" fmla="*/ 12 h 3156"/>
                <a:gd name="T90" fmla="*/ 3561 w 3852"/>
                <a:gd name="T91" fmla="*/ 73 h 3156"/>
                <a:gd name="T92" fmla="*/ 3773 w 3852"/>
                <a:gd name="T93" fmla="*/ 219 h 3156"/>
                <a:gd name="T94" fmla="*/ 3848 w 3852"/>
                <a:gd name="T95" fmla="*/ 414 h 3156"/>
                <a:gd name="T96" fmla="*/ 3841 w 3852"/>
                <a:gd name="T97" fmla="*/ 1014 h 3156"/>
                <a:gd name="T98" fmla="*/ 3806 w 3852"/>
                <a:gd name="T99" fmla="*/ 1495 h 3156"/>
                <a:gd name="T100" fmla="*/ 3714 w 3852"/>
                <a:gd name="T101" fmla="*/ 1878 h 3156"/>
                <a:gd name="T102" fmla="*/ 3528 w 3852"/>
                <a:gd name="T103" fmla="*/ 2120 h 3156"/>
                <a:gd name="T104" fmla="*/ 3313 w 3852"/>
                <a:gd name="T105" fmla="*/ 2302 h 3156"/>
                <a:gd name="T106" fmla="*/ 3156 w 3852"/>
                <a:gd name="T107" fmla="*/ 2441 h 3156"/>
                <a:gd name="T108" fmla="*/ 2958 w 3852"/>
                <a:gd name="T109" fmla="*/ 2619 h 3156"/>
                <a:gd name="T110" fmla="*/ 2697 w 3852"/>
                <a:gd name="T111" fmla="*/ 2850 h 3156"/>
                <a:gd name="T112" fmla="*/ 2469 w 3852"/>
                <a:gd name="T113" fmla="*/ 3038 h 3156"/>
                <a:gd name="T114" fmla="*/ 2300 w 3852"/>
                <a:gd name="T115" fmla="*/ 3154 h 3156"/>
                <a:gd name="T116" fmla="*/ 2055 w 3852"/>
                <a:gd name="T117" fmla="*/ 3111 h 3156"/>
                <a:gd name="T118" fmla="*/ 1852 w 3852"/>
                <a:gd name="T119" fmla="*/ 2994 h 3156"/>
                <a:gd name="T120" fmla="*/ 1713 w 3852"/>
                <a:gd name="T121" fmla="*/ 2801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2" h="3156">
                  <a:moveTo>
                    <a:pt x="1707" y="2608"/>
                  </a:moveTo>
                  <a:lnTo>
                    <a:pt x="1704" y="2594"/>
                  </a:lnTo>
                  <a:lnTo>
                    <a:pt x="1697" y="2587"/>
                  </a:lnTo>
                  <a:lnTo>
                    <a:pt x="1714" y="2584"/>
                  </a:lnTo>
                  <a:lnTo>
                    <a:pt x="1734" y="2582"/>
                  </a:lnTo>
                  <a:lnTo>
                    <a:pt x="1742" y="2580"/>
                  </a:lnTo>
                  <a:lnTo>
                    <a:pt x="1753" y="2580"/>
                  </a:lnTo>
                  <a:lnTo>
                    <a:pt x="1761" y="2579"/>
                  </a:lnTo>
                  <a:lnTo>
                    <a:pt x="1772" y="2579"/>
                  </a:lnTo>
                  <a:lnTo>
                    <a:pt x="1789" y="2575"/>
                  </a:lnTo>
                  <a:lnTo>
                    <a:pt x="1808" y="2575"/>
                  </a:lnTo>
                  <a:lnTo>
                    <a:pt x="1826" y="2572"/>
                  </a:lnTo>
                  <a:lnTo>
                    <a:pt x="1845" y="2572"/>
                  </a:lnTo>
                  <a:lnTo>
                    <a:pt x="1860" y="2568"/>
                  </a:lnTo>
                  <a:lnTo>
                    <a:pt x="1878" y="2568"/>
                  </a:lnTo>
                  <a:lnTo>
                    <a:pt x="1894" y="2565"/>
                  </a:lnTo>
                  <a:lnTo>
                    <a:pt x="1911" y="2565"/>
                  </a:lnTo>
                  <a:lnTo>
                    <a:pt x="1925" y="2561"/>
                  </a:lnTo>
                  <a:lnTo>
                    <a:pt x="1940" y="2561"/>
                  </a:lnTo>
                  <a:lnTo>
                    <a:pt x="1956" y="2558"/>
                  </a:lnTo>
                  <a:lnTo>
                    <a:pt x="1972" y="2558"/>
                  </a:lnTo>
                  <a:lnTo>
                    <a:pt x="1984" y="2554"/>
                  </a:lnTo>
                  <a:lnTo>
                    <a:pt x="1998" y="2553"/>
                  </a:lnTo>
                  <a:lnTo>
                    <a:pt x="2010" y="2551"/>
                  </a:lnTo>
                  <a:lnTo>
                    <a:pt x="2024" y="2549"/>
                  </a:lnTo>
                  <a:lnTo>
                    <a:pt x="2034" y="2546"/>
                  </a:lnTo>
                  <a:lnTo>
                    <a:pt x="2047" y="2546"/>
                  </a:lnTo>
                  <a:lnTo>
                    <a:pt x="2057" y="2542"/>
                  </a:lnTo>
                  <a:lnTo>
                    <a:pt x="2069" y="2542"/>
                  </a:lnTo>
                  <a:lnTo>
                    <a:pt x="2087" y="2539"/>
                  </a:lnTo>
                  <a:lnTo>
                    <a:pt x="2104" y="2535"/>
                  </a:lnTo>
                  <a:lnTo>
                    <a:pt x="2116" y="2532"/>
                  </a:lnTo>
                  <a:lnTo>
                    <a:pt x="2128" y="2528"/>
                  </a:lnTo>
                  <a:lnTo>
                    <a:pt x="2137" y="2521"/>
                  </a:lnTo>
                  <a:lnTo>
                    <a:pt x="2147" y="2514"/>
                  </a:lnTo>
                  <a:lnTo>
                    <a:pt x="2160" y="2506"/>
                  </a:lnTo>
                  <a:lnTo>
                    <a:pt x="2174" y="2497"/>
                  </a:lnTo>
                  <a:lnTo>
                    <a:pt x="2187" y="2485"/>
                  </a:lnTo>
                  <a:lnTo>
                    <a:pt x="2203" y="2474"/>
                  </a:lnTo>
                  <a:lnTo>
                    <a:pt x="2210" y="2467"/>
                  </a:lnTo>
                  <a:lnTo>
                    <a:pt x="2219" y="2460"/>
                  </a:lnTo>
                  <a:lnTo>
                    <a:pt x="2226" y="2453"/>
                  </a:lnTo>
                  <a:lnTo>
                    <a:pt x="2236" y="2448"/>
                  </a:lnTo>
                  <a:lnTo>
                    <a:pt x="2243" y="2439"/>
                  </a:lnTo>
                  <a:lnTo>
                    <a:pt x="2252" y="2433"/>
                  </a:lnTo>
                  <a:lnTo>
                    <a:pt x="2260" y="2424"/>
                  </a:lnTo>
                  <a:lnTo>
                    <a:pt x="2269" y="2417"/>
                  </a:lnTo>
                  <a:lnTo>
                    <a:pt x="2278" y="2408"/>
                  </a:lnTo>
                  <a:lnTo>
                    <a:pt x="2287" y="2399"/>
                  </a:lnTo>
                  <a:lnTo>
                    <a:pt x="2297" y="2391"/>
                  </a:lnTo>
                  <a:lnTo>
                    <a:pt x="2307" y="2384"/>
                  </a:lnTo>
                  <a:lnTo>
                    <a:pt x="2316" y="2373"/>
                  </a:lnTo>
                  <a:lnTo>
                    <a:pt x="2325" y="2366"/>
                  </a:lnTo>
                  <a:lnTo>
                    <a:pt x="2334" y="2356"/>
                  </a:lnTo>
                  <a:lnTo>
                    <a:pt x="2344" y="2349"/>
                  </a:lnTo>
                  <a:lnTo>
                    <a:pt x="2353" y="2339"/>
                  </a:lnTo>
                  <a:lnTo>
                    <a:pt x="2363" y="2332"/>
                  </a:lnTo>
                  <a:lnTo>
                    <a:pt x="2374" y="2321"/>
                  </a:lnTo>
                  <a:lnTo>
                    <a:pt x="2384" y="2314"/>
                  </a:lnTo>
                  <a:lnTo>
                    <a:pt x="2393" y="2304"/>
                  </a:lnTo>
                  <a:lnTo>
                    <a:pt x="2401" y="2295"/>
                  </a:lnTo>
                  <a:lnTo>
                    <a:pt x="2410" y="2285"/>
                  </a:lnTo>
                  <a:lnTo>
                    <a:pt x="2420" y="2276"/>
                  </a:lnTo>
                  <a:lnTo>
                    <a:pt x="2429" y="2266"/>
                  </a:lnTo>
                  <a:lnTo>
                    <a:pt x="2440" y="2257"/>
                  </a:lnTo>
                  <a:lnTo>
                    <a:pt x="2448" y="2248"/>
                  </a:lnTo>
                  <a:lnTo>
                    <a:pt x="2459" y="2240"/>
                  </a:lnTo>
                  <a:lnTo>
                    <a:pt x="2466" y="2229"/>
                  </a:lnTo>
                  <a:lnTo>
                    <a:pt x="2476" y="2220"/>
                  </a:lnTo>
                  <a:lnTo>
                    <a:pt x="2483" y="2212"/>
                  </a:lnTo>
                  <a:lnTo>
                    <a:pt x="2494" y="2205"/>
                  </a:lnTo>
                  <a:lnTo>
                    <a:pt x="2500" y="2194"/>
                  </a:lnTo>
                  <a:lnTo>
                    <a:pt x="2511" y="2187"/>
                  </a:lnTo>
                  <a:lnTo>
                    <a:pt x="2518" y="2179"/>
                  </a:lnTo>
                  <a:lnTo>
                    <a:pt x="2528" y="2172"/>
                  </a:lnTo>
                  <a:lnTo>
                    <a:pt x="2535" y="2161"/>
                  </a:lnTo>
                  <a:lnTo>
                    <a:pt x="2542" y="2154"/>
                  </a:lnTo>
                  <a:lnTo>
                    <a:pt x="2549" y="2146"/>
                  </a:lnTo>
                  <a:lnTo>
                    <a:pt x="2558" y="2139"/>
                  </a:lnTo>
                  <a:lnTo>
                    <a:pt x="2565" y="2130"/>
                  </a:lnTo>
                  <a:lnTo>
                    <a:pt x="2572" y="2123"/>
                  </a:lnTo>
                  <a:lnTo>
                    <a:pt x="2579" y="2116"/>
                  </a:lnTo>
                  <a:lnTo>
                    <a:pt x="2587" y="2111"/>
                  </a:lnTo>
                  <a:lnTo>
                    <a:pt x="2600" y="2097"/>
                  </a:lnTo>
                  <a:lnTo>
                    <a:pt x="2612" y="2086"/>
                  </a:lnTo>
                  <a:lnTo>
                    <a:pt x="2622" y="2074"/>
                  </a:lnTo>
                  <a:lnTo>
                    <a:pt x="2633" y="2067"/>
                  </a:lnTo>
                  <a:lnTo>
                    <a:pt x="2641" y="2080"/>
                  </a:lnTo>
                  <a:lnTo>
                    <a:pt x="2652" y="2092"/>
                  </a:lnTo>
                  <a:lnTo>
                    <a:pt x="2662" y="2100"/>
                  </a:lnTo>
                  <a:lnTo>
                    <a:pt x="2674" y="2111"/>
                  </a:lnTo>
                  <a:lnTo>
                    <a:pt x="2685" y="2116"/>
                  </a:lnTo>
                  <a:lnTo>
                    <a:pt x="2695" y="2121"/>
                  </a:lnTo>
                  <a:lnTo>
                    <a:pt x="2706" y="2125"/>
                  </a:lnTo>
                  <a:lnTo>
                    <a:pt x="2718" y="2128"/>
                  </a:lnTo>
                  <a:lnTo>
                    <a:pt x="2728" y="2128"/>
                  </a:lnTo>
                  <a:lnTo>
                    <a:pt x="2740" y="2130"/>
                  </a:lnTo>
                  <a:lnTo>
                    <a:pt x="2753" y="2128"/>
                  </a:lnTo>
                  <a:lnTo>
                    <a:pt x="2767" y="2126"/>
                  </a:lnTo>
                  <a:lnTo>
                    <a:pt x="2772" y="2121"/>
                  </a:lnTo>
                  <a:lnTo>
                    <a:pt x="2779" y="2116"/>
                  </a:lnTo>
                  <a:lnTo>
                    <a:pt x="2780" y="2109"/>
                  </a:lnTo>
                  <a:lnTo>
                    <a:pt x="2780" y="2102"/>
                  </a:lnTo>
                  <a:lnTo>
                    <a:pt x="2772" y="2090"/>
                  </a:lnTo>
                  <a:lnTo>
                    <a:pt x="2756" y="2088"/>
                  </a:lnTo>
                  <a:lnTo>
                    <a:pt x="2740" y="2088"/>
                  </a:lnTo>
                  <a:lnTo>
                    <a:pt x="2725" y="2088"/>
                  </a:lnTo>
                  <a:lnTo>
                    <a:pt x="2711" y="2083"/>
                  </a:lnTo>
                  <a:lnTo>
                    <a:pt x="2697" y="2078"/>
                  </a:lnTo>
                  <a:lnTo>
                    <a:pt x="2687" y="2067"/>
                  </a:lnTo>
                  <a:lnTo>
                    <a:pt x="2676" y="2059"/>
                  </a:lnTo>
                  <a:lnTo>
                    <a:pt x="2667" y="2046"/>
                  </a:lnTo>
                  <a:lnTo>
                    <a:pt x="2660" y="2036"/>
                  </a:lnTo>
                  <a:lnTo>
                    <a:pt x="2660" y="2024"/>
                  </a:lnTo>
                  <a:lnTo>
                    <a:pt x="2657" y="2013"/>
                  </a:lnTo>
                  <a:lnTo>
                    <a:pt x="2650" y="2008"/>
                  </a:lnTo>
                  <a:lnTo>
                    <a:pt x="2643" y="2006"/>
                  </a:lnTo>
                  <a:lnTo>
                    <a:pt x="2634" y="1991"/>
                  </a:lnTo>
                  <a:lnTo>
                    <a:pt x="2627" y="1975"/>
                  </a:lnTo>
                  <a:lnTo>
                    <a:pt x="2622" y="1960"/>
                  </a:lnTo>
                  <a:lnTo>
                    <a:pt x="2617" y="1946"/>
                  </a:lnTo>
                  <a:lnTo>
                    <a:pt x="2612" y="1930"/>
                  </a:lnTo>
                  <a:lnTo>
                    <a:pt x="2607" y="1914"/>
                  </a:lnTo>
                  <a:lnTo>
                    <a:pt x="2603" y="1899"/>
                  </a:lnTo>
                  <a:lnTo>
                    <a:pt x="2601" y="1887"/>
                  </a:lnTo>
                  <a:lnTo>
                    <a:pt x="2598" y="1873"/>
                  </a:lnTo>
                  <a:lnTo>
                    <a:pt x="2596" y="1862"/>
                  </a:lnTo>
                  <a:lnTo>
                    <a:pt x="2593" y="1850"/>
                  </a:lnTo>
                  <a:lnTo>
                    <a:pt x="2593" y="1843"/>
                  </a:lnTo>
                  <a:lnTo>
                    <a:pt x="2591" y="1829"/>
                  </a:lnTo>
                  <a:lnTo>
                    <a:pt x="2591" y="1826"/>
                  </a:lnTo>
                  <a:lnTo>
                    <a:pt x="2582" y="1812"/>
                  </a:lnTo>
                  <a:lnTo>
                    <a:pt x="2568" y="1808"/>
                  </a:lnTo>
                  <a:lnTo>
                    <a:pt x="2554" y="1815"/>
                  </a:lnTo>
                  <a:lnTo>
                    <a:pt x="2551" y="1831"/>
                  </a:lnTo>
                  <a:lnTo>
                    <a:pt x="2551" y="1836"/>
                  </a:lnTo>
                  <a:lnTo>
                    <a:pt x="2553" y="1852"/>
                  </a:lnTo>
                  <a:lnTo>
                    <a:pt x="2553" y="1860"/>
                  </a:lnTo>
                  <a:lnTo>
                    <a:pt x="2556" y="1873"/>
                  </a:lnTo>
                  <a:lnTo>
                    <a:pt x="2558" y="1885"/>
                  </a:lnTo>
                  <a:lnTo>
                    <a:pt x="2563" y="1900"/>
                  </a:lnTo>
                  <a:lnTo>
                    <a:pt x="2567" y="1914"/>
                  </a:lnTo>
                  <a:lnTo>
                    <a:pt x="2570" y="1930"/>
                  </a:lnTo>
                  <a:lnTo>
                    <a:pt x="2575" y="1947"/>
                  </a:lnTo>
                  <a:lnTo>
                    <a:pt x="2580" y="1965"/>
                  </a:lnTo>
                  <a:lnTo>
                    <a:pt x="2586" y="1980"/>
                  </a:lnTo>
                  <a:lnTo>
                    <a:pt x="2593" y="1998"/>
                  </a:lnTo>
                  <a:lnTo>
                    <a:pt x="2600" y="2013"/>
                  </a:lnTo>
                  <a:lnTo>
                    <a:pt x="2610" y="2031"/>
                  </a:lnTo>
                  <a:lnTo>
                    <a:pt x="2600" y="2036"/>
                  </a:lnTo>
                  <a:lnTo>
                    <a:pt x="2591" y="2046"/>
                  </a:lnTo>
                  <a:lnTo>
                    <a:pt x="2579" y="2057"/>
                  </a:lnTo>
                  <a:lnTo>
                    <a:pt x="2568" y="2071"/>
                  </a:lnTo>
                  <a:lnTo>
                    <a:pt x="2554" y="2083"/>
                  </a:lnTo>
                  <a:lnTo>
                    <a:pt x="2540" y="2097"/>
                  </a:lnTo>
                  <a:lnTo>
                    <a:pt x="2532" y="2104"/>
                  </a:lnTo>
                  <a:lnTo>
                    <a:pt x="2525" y="2113"/>
                  </a:lnTo>
                  <a:lnTo>
                    <a:pt x="2518" y="2120"/>
                  </a:lnTo>
                  <a:lnTo>
                    <a:pt x="2511" y="2130"/>
                  </a:lnTo>
                  <a:lnTo>
                    <a:pt x="2500" y="2137"/>
                  </a:lnTo>
                  <a:lnTo>
                    <a:pt x="2494" y="2146"/>
                  </a:lnTo>
                  <a:lnTo>
                    <a:pt x="2483" y="2153"/>
                  </a:lnTo>
                  <a:lnTo>
                    <a:pt x="2476" y="2163"/>
                  </a:lnTo>
                  <a:lnTo>
                    <a:pt x="2466" y="2172"/>
                  </a:lnTo>
                  <a:lnTo>
                    <a:pt x="2459" y="2180"/>
                  </a:lnTo>
                  <a:lnTo>
                    <a:pt x="2448" y="2189"/>
                  </a:lnTo>
                  <a:lnTo>
                    <a:pt x="2441" y="2200"/>
                  </a:lnTo>
                  <a:lnTo>
                    <a:pt x="2431" y="2208"/>
                  </a:lnTo>
                  <a:lnTo>
                    <a:pt x="2422" y="2217"/>
                  </a:lnTo>
                  <a:lnTo>
                    <a:pt x="2412" y="2226"/>
                  </a:lnTo>
                  <a:lnTo>
                    <a:pt x="2403" y="2236"/>
                  </a:lnTo>
                  <a:lnTo>
                    <a:pt x="2393" y="2245"/>
                  </a:lnTo>
                  <a:lnTo>
                    <a:pt x="2384" y="2253"/>
                  </a:lnTo>
                  <a:lnTo>
                    <a:pt x="2375" y="2264"/>
                  </a:lnTo>
                  <a:lnTo>
                    <a:pt x="2367" y="2274"/>
                  </a:lnTo>
                  <a:lnTo>
                    <a:pt x="2356" y="2283"/>
                  </a:lnTo>
                  <a:lnTo>
                    <a:pt x="2346" y="2292"/>
                  </a:lnTo>
                  <a:lnTo>
                    <a:pt x="2335" y="2300"/>
                  </a:lnTo>
                  <a:lnTo>
                    <a:pt x="2327" y="2309"/>
                  </a:lnTo>
                  <a:lnTo>
                    <a:pt x="2316" y="2318"/>
                  </a:lnTo>
                  <a:lnTo>
                    <a:pt x="2307" y="2326"/>
                  </a:lnTo>
                  <a:lnTo>
                    <a:pt x="2297" y="2335"/>
                  </a:lnTo>
                  <a:lnTo>
                    <a:pt x="2288" y="2346"/>
                  </a:lnTo>
                  <a:lnTo>
                    <a:pt x="2278" y="2353"/>
                  </a:lnTo>
                  <a:lnTo>
                    <a:pt x="2269" y="2361"/>
                  </a:lnTo>
                  <a:lnTo>
                    <a:pt x="2260" y="2370"/>
                  </a:lnTo>
                  <a:lnTo>
                    <a:pt x="2252" y="2379"/>
                  </a:lnTo>
                  <a:lnTo>
                    <a:pt x="2241" y="2386"/>
                  </a:lnTo>
                  <a:lnTo>
                    <a:pt x="2233" y="2394"/>
                  </a:lnTo>
                  <a:lnTo>
                    <a:pt x="2224" y="2403"/>
                  </a:lnTo>
                  <a:lnTo>
                    <a:pt x="2217" y="2412"/>
                  </a:lnTo>
                  <a:lnTo>
                    <a:pt x="2207" y="2417"/>
                  </a:lnTo>
                  <a:lnTo>
                    <a:pt x="2200" y="2424"/>
                  </a:lnTo>
                  <a:lnTo>
                    <a:pt x="2191" y="2431"/>
                  </a:lnTo>
                  <a:lnTo>
                    <a:pt x="2184" y="2438"/>
                  </a:lnTo>
                  <a:lnTo>
                    <a:pt x="2168" y="2448"/>
                  </a:lnTo>
                  <a:lnTo>
                    <a:pt x="2156" y="2460"/>
                  </a:lnTo>
                  <a:lnTo>
                    <a:pt x="2142" y="2469"/>
                  </a:lnTo>
                  <a:lnTo>
                    <a:pt x="2130" y="2478"/>
                  </a:lnTo>
                  <a:lnTo>
                    <a:pt x="2120" y="2485"/>
                  </a:lnTo>
                  <a:lnTo>
                    <a:pt x="2111" y="2492"/>
                  </a:lnTo>
                  <a:lnTo>
                    <a:pt x="2102" y="2492"/>
                  </a:lnTo>
                  <a:lnTo>
                    <a:pt x="2095" y="2495"/>
                  </a:lnTo>
                  <a:lnTo>
                    <a:pt x="2085" y="2497"/>
                  </a:lnTo>
                  <a:lnTo>
                    <a:pt x="2076" y="2500"/>
                  </a:lnTo>
                  <a:lnTo>
                    <a:pt x="2064" y="2502"/>
                  </a:lnTo>
                  <a:lnTo>
                    <a:pt x="2052" y="2506"/>
                  </a:lnTo>
                  <a:lnTo>
                    <a:pt x="2038" y="2507"/>
                  </a:lnTo>
                  <a:lnTo>
                    <a:pt x="2026" y="2511"/>
                  </a:lnTo>
                  <a:lnTo>
                    <a:pt x="2008" y="2511"/>
                  </a:lnTo>
                  <a:lnTo>
                    <a:pt x="1993" y="2514"/>
                  </a:lnTo>
                  <a:lnTo>
                    <a:pt x="1975" y="2516"/>
                  </a:lnTo>
                  <a:lnTo>
                    <a:pt x="1958" y="2519"/>
                  </a:lnTo>
                  <a:lnTo>
                    <a:pt x="1937" y="2521"/>
                  </a:lnTo>
                  <a:lnTo>
                    <a:pt x="1918" y="2525"/>
                  </a:lnTo>
                  <a:lnTo>
                    <a:pt x="1897" y="2526"/>
                  </a:lnTo>
                  <a:lnTo>
                    <a:pt x="1878" y="2530"/>
                  </a:lnTo>
                  <a:lnTo>
                    <a:pt x="1854" y="2530"/>
                  </a:lnTo>
                  <a:lnTo>
                    <a:pt x="1831" y="2533"/>
                  </a:lnTo>
                  <a:lnTo>
                    <a:pt x="1808" y="2535"/>
                  </a:lnTo>
                  <a:lnTo>
                    <a:pt x="1786" y="2539"/>
                  </a:lnTo>
                  <a:lnTo>
                    <a:pt x="1760" y="2539"/>
                  </a:lnTo>
                  <a:lnTo>
                    <a:pt x="1735" y="2542"/>
                  </a:lnTo>
                  <a:lnTo>
                    <a:pt x="1711" y="2544"/>
                  </a:lnTo>
                  <a:lnTo>
                    <a:pt x="1687" y="2547"/>
                  </a:lnTo>
                  <a:lnTo>
                    <a:pt x="1661" y="2547"/>
                  </a:lnTo>
                  <a:lnTo>
                    <a:pt x="1634" y="2551"/>
                  </a:lnTo>
                  <a:lnTo>
                    <a:pt x="1608" y="2553"/>
                  </a:lnTo>
                  <a:lnTo>
                    <a:pt x="1582" y="2556"/>
                  </a:lnTo>
                  <a:lnTo>
                    <a:pt x="1554" y="2556"/>
                  </a:lnTo>
                  <a:lnTo>
                    <a:pt x="1528" y="2559"/>
                  </a:lnTo>
                  <a:lnTo>
                    <a:pt x="1502" y="2561"/>
                  </a:lnTo>
                  <a:lnTo>
                    <a:pt x="1476" y="2565"/>
                  </a:lnTo>
                  <a:lnTo>
                    <a:pt x="1448" y="2565"/>
                  </a:lnTo>
                  <a:lnTo>
                    <a:pt x="1422" y="2566"/>
                  </a:lnTo>
                  <a:lnTo>
                    <a:pt x="1394" y="2568"/>
                  </a:lnTo>
                  <a:lnTo>
                    <a:pt x="1368" y="2570"/>
                  </a:lnTo>
                  <a:lnTo>
                    <a:pt x="1342" y="2570"/>
                  </a:lnTo>
                  <a:lnTo>
                    <a:pt x="1316" y="2572"/>
                  </a:lnTo>
                  <a:lnTo>
                    <a:pt x="1290" y="2573"/>
                  </a:lnTo>
                  <a:lnTo>
                    <a:pt x="1266" y="2575"/>
                  </a:lnTo>
                  <a:lnTo>
                    <a:pt x="1240" y="2575"/>
                  </a:lnTo>
                  <a:lnTo>
                    <a:pt x="1214" y="2577"/>
                  </a:lnTo>
                  <a:lnTo>
                    <a:pt x="1189" y="2579"/>
                  </a:lnTo>
                  <a:lnTo>
                    <a:pt x="1167" y="2580"/>
                  </a:lnTo>
                  <a:lnTo>
                    <a:pt x="1142" y="2580"/>
                  </a:lnTo>
                  <a:lnTo>
                    <a:pt x="1120" y="2582"/>
                  </a:lnTo>
                  <a:lnTo>
                    <a:pt x="1099" y="2584"/>
                  </a:lnTo>
                  <a:lnTo>
                    <a:pt x="1078" y="2586"/>
                  </a:lnTo>
                  <a:lnTo>
                    <a:pt x="1057" y="2586"/>
                  </a:lnTo>
                  <a:lnTo>
                    <a:pt x="1036" y="2586"/>
                  </a:lnTo>
                  <a:lnTo>
                    <a:pt x="1017" y="2586"/>
                  </a:lnTo>
                  <a:lnTo>
                    <a:pt x="1000" y="2587"/>
                  </a:lnTo>
                  <a:lnTo>
                    <a:pt x="981" y="2587"/>
                  </a:lnTo>
                  <a:lnTo>
                    <a:pt x="965" y="2589"/>
                  </a:lnTo>
                  <a:lnTo>
                    <a:pt x="949" y="2589"/>
                  </a:lnTo>
                  <a:lnTo>
                    <a:pt x="935" y="2591"/>
                  </a:lnTo>
                  <a:lnTo>
                    <a:pt x="920" y="2591"/>
                  </a:lnTo>
                  <a:lnTo>
                    <a:pt x="909" y="2591"/>
                  </a:lnTo>
                  <a:lnTo>
                    <a:pt x="897" y="2591"/>
                  </a:lnTo>
                  <a:lnTo>
                    <a:pt x="888" y="2591"/>
                  </a:lnTo>
                  <a:lnTo>
                    <a:pt x="873" y="2591"/>
                  </a:lnTo>
                  <a:lnTo>
                    <a:pt x="862" y="2591"/>
                  </a:lnTo>
                  <a:lnTo>
                    <a:pt x="859" y="2582"/>
                  </a:lnTo>
                  <a:lnTo>
                    <a:pt x="857" y="2572"/>
                  </a:lnTo>
                  <a:lnTo>
                    <a:pt x="857" y="2556"/>
                  </a:lnTo>
                  <a:lnTo>
                    <a:pt x="857" y="2540"/>
                  </a:lnTo>
                  <a:lnTo>
                    <a:pt x="857" y="2526"/>
                  </a:lnTo>
                  <a:lnTo>
                    <a:pt x="857" y="2514"/>
                  </a:lnTo>
                  <a:lnTo>
                    <a:pt x="857" y="2500"/>
                  </a:lnTo>
                  <a:lnTo>
                    <a:pt x="857" y="2486"/>
                  </a:lnTo>
                  <a:lnTo>
                    <a:pt x="857" y="2471"/>
                  </a:lnTo>
                  <a:lnTo>
                    <a:pt x="859" y="2455"/>
                  </a:lnTo>
                  <a:lnTo>
                    <a:pt x="861" y="2438"/>
                  </a:lnTo>
                  <a:lnTo>
                    <a:pt x="862" y="2422"/>
                  </a:lnTo>
                  <a:lnTo>
                    <a:pt x="862" y="2412"/>
                  </a:lnTo>
                  <a:lnTo>
                    <a:pt x="862" y="2403"/>
                  </a:lnTo>
                  <a:lnTo>
                    <a:pt x="862" y="2393"/>
                  </a:lnTo>
                  <a:lnTo>
                    <a:pt x="864" y="2384"/>
                  </a:lnTo>
                  <a:lnTo>
                    <a:pt x="864" y="2373"/>
                  </a:lnTo>
                  <a:lnTo>
                    <a:pt x="866" y="2363"/>
                  </a:lnTo>
                  <a:lnTo>
                    <a:pt x="866" y="2353"/>
                  </a:lnTo>
                  <a:lnTo>
                    <a:pt x="868" y="2344"/>
                  </a:lnTo>
                  <a:lnTo>
                    <a:pt x="868" y="2332"/>
                  </a:lnTo>
                  <a:lnTo>
                    <a:pt x="869" y="2321"/>
                  </a:lnTo>
                  <a:lnTo>
                    <a:pt x="871" y="2311"/>
                  </a:lnTo>
                  <a:lnTo>
                    <a:pt x="873" y="2300"/>
                  </a:lnTo>
                  <a:lnTo>
                    <a:pt x="873" y="2290"/>
                  </a:lnTo>
                  <a:lnTo>
                    <a:pt x="874" y="2279"/>
                  </a:lnTo>
                  <a:lnTo>
                    <a:pt x="876" y="2269"/>
                  </a:lnTo>
                  <a:lnTo>
                    <a:pt x="878" y="2259"/>
                  </a:lnTo>
                  <a:lnTo>
                    <a:pt x="878" y="2246"/>
                  </a:lnTo>
                  <a:lnTo>
                    <a:pt x="880" y="2234"/>
                  </a:lnTo>
                  <a:lnTo>
                    <a:pt x="881" y="2222"/>
                  </a:lnTo>
                  <a:lnTo>
                    <a:pt x="883" y="2210"/>
                  </a:lnTo>
                  <a:lnTo>
                    <a:pt x="883" y="2198"/>
                  </a:lnTo>
                  <a:lnTo>
                    <a:pt x="885" y="2186"/>
                  </a:lnTo>
                  <a:lnTo>
                    <a:pt x="887" y="2173"/>
                  </a:lnTo>
                  <a:lnTo>
                    <a:pt x="888" y="2163"/>
                  </a:lnTo>
                  <a:lnTo>
                    <a:pt x="888" y="2149"/>
                  </a:lnTo>
                  <a:lnTo>
                    <a:pt x="890" y="2139"/>
                  </a:lnTo>
                  <a:lnTo>
                    <a:pt x="892" y="2125"/>
                  </a:lnTo>
                  <a:lnTo>
                    <a:pt x="894" y="2114"/>
                  </a:lnTo>
                  <a:lnTo>
                    <a:pt x="894" y="2100"/>
                  </a:lnTo>
                  <a:lnTo>
                    <a:pt x="895" y="2090"/>
                  </a:lnTo>
                  <a:lnTo>
                    <a:pt x="897" y="2076"/>
                  </a:lnTo>
                  <a:lnTo>
                    <a:pt x="901" y="2066"/>
                  </a:lnTo>
                  <a:lnTo>
                    <a:pt x="901" y="2052"/>
                  </a:lnTo>
                  <a:lnTo>
                    <a:pt x="902" y="2040"/>
                  </a:lnTo>
                  <a:lnTo>
                    <a:pt x="904" y="2026"/>
                  </a:lnTo>
                  <a:lnTo>
                    <a:pt x="906" y="2013"/>
                  </a:lnTo>
                  <a:lnTo>
                    <a:pt x="908" y="2000"/>
                  </a:lnTo>
                  <a:lnTo>
                    <a:pt x="909" y="1987"/>
                  </a:lnTo>
                  <a:lnTo>
                    <a:pt x="911" y="1975"/>
                  </a:lnTo>
                  <a:lnTo>
                    <a:pt x="914" y="1963"/>
                  </a:lnTo>
                  <a:lnTo>
                    <a:pt x="914" y="1949"/>
                  </a:lnTo>
                  <a:lnTo>
                    <a:pt x="918" y="1937"/>
                  </a:lnTo>
                  <a:lnTo>
                    <a:pt x="918" y="1923"/>
                  </a:lnTo>
                  <a:lnTo>
                    <a:pt x="921" y="1913"/>
                  </a:lnTo>
                  <a:lnTo>
                    <a:pt x="923" y="1899"/>
                  </a:lnTo>
                  <a:lnTo>
                    <a:pt x="925" y="1887"/>
                  </a:lnTo>
                  <a:lnTo>
                    <a:pt x="927" y="1873"/>
                  </a:lnTo>
                  <a:lnTo>
                    <a:pt x="930" y="1862"/>
                  </a:lnTo>
                  <a:lnTo>
                    <a:pt x="947" y="1862"/>
                  </a:lnTo>
                  <a:lnTo>
                    <a:pt x="965" y="1862"/>
                  </a:lnTo>
                  <a:lnTo>
                    <a:pt x="982" y="1862"/>
                  </a:lnTo>
                  <a:lnTo>
                    <a:pt x="1000" y="1864"/>
                  </a:lnTo>
                  <a:lnTo>
                    <a:pt x="1014" y="1864"/>
                  </a:lnTo>
                  <a:lnTo>
                    <a:pt x="1029" y="1866"/>
                  </a:lnTo>
                  <a:lnTo>
                    <a:pt x="1041" y="1866"/>
                  </a:lnTo>
                  <a:lnTo>
                    <a:pt x="1055" y="1867"/>
                  </a:lnTo>
                  <a:lnTo>
                    <a:pt x="1066" y="1867"/>
                  </a:lnTo>
                  <a:lnTo>
                    <a:pt x="1076" y="1867"/>
                  </a:lnTo>
                  <a:lnTo>
                    <a:pt x="1085" y="1867"/>
                  </a:lnTo>
                  <a:lnTo>
                    <a:pt x="1095" y="1867"/>
                  </a:lnTo>
                  <a:lnTo>
                    <a:pt x="1106" y="1867"/>
                  </a:lnTo>
                  <a:lnTo>
                    <a:pt x="1114" y="1869"/>
                  </a:lnTo>
                  <a:lnTo>
                    <a:pt x="1128" y="1862"/>
                  </a:lnTo>
                  <a:lnTo>
                    <a:pt x="1135" y="1850"/>
                  </a:lnTo>
                  <a:lnTo>
                    <a:pt x="1128" y="1836"/>
                  </a:lnTo>
                  <a:lnTo>
                    <a:pt x="1116" y="1829"/>
                  </a:lnTo>
                  <a:lnTo>
                    <a:pt x="1106" y="1827"/>
                  </a:lnTo>
                  <a:lnTo>
                    <a:pt x="1095" y="1827"/>
                  </a:lnTo>
                  <a:lnTo>
                    <a:pt x="1085" y="1827"/>
                  </a:lnTo>
                  <a:lnTo>
                    <a:pt x="1074" y="1827"/>
                  </a:lnTo>
                  <a:lnTo>
                    <a:pt x="1062" y="1826"/>
                  </a:lnTo>
                  <a:lnTo>
                    <a:pt x="1052" y="1826"/>
                  </a:lnTo>
                  <a:lnTo>
                    <a:pt x="1040" y="1826"/>
                  </a:lnTo>
                  <a:lnTo>
                    <a:pt x="1029" y="1826"/>
                  </a:lnTo>
                  <a:lnTo>
                    <a:pt x="1015" y="1824"/>
                  </a:lnTo>
                  <a:lnTo>
                    <a:pt x="1003" y="1824"/>
                  </a:lnTo>
                  <a:lnTo>
                    <a:pt x="989" y="1824"/>
                  </a:lnTo>
                  <a:lnTo>
                    <a:pt x="977" y="1824"/>
                  </a:lnTo>
                  <a:lnTo>
                    <a:pt x="963" y="1822"/>
                  </a:lnTo>
                  <a:lnTo>
                    <a:pt x="951" y="1822"/>
                  </a:lnTo>
                  <a:lnTo>
                    <a:pt x="937" y="1822"/>
                  </a:lnTo>
                  <a:lnTo>
                    <a:pt x="925" y="1822"/>
                  </a:lnTo>
                  <a:lnTo>
                    <a:pt x="921" y="1820"/>
                  </a:lnTo>
                  <a:lnTo>
                    <a:pt x="916" y="1819"/>
                  </a:lnTo>
                  <a:lnTo>
                    <a:pt x="909" y="1819"/>
                  </a:lnTo>
                  <a:lnTo>
                    <a:pt x="904" y="1820"/>
                  </a:lnTo>
                  <a:lnTo>
                    <a:pt x="887" y="1819"/>
                  </a:lnTo>
                  <a:lnTo>
                    <a:pt x="871" y="1817"/>
                  </a:lnTo>
                  <a:lnTo>
                    <a:pt x="854" y="1815"/>
                  </a:lnTo>
                  <a:lnTo>
                    <a:pt x="838" y="1815"/>
                  </a:lnTo>
                  <a:lnTo>
                    <a:pt x="821" y="1813"/>
                  </a:lnTo>
                  <a:lnTo>
                    <a:pt x="805" y="1813"/>
                  </a:lnTo>
                  <a:lnTo>
                    <a:pt x="788" y="1812"/>
                  </a:lnTo>
                  <a:lnTo>
                    <a:pt x="772" y="1812"/>
                  </a:lnTo>
                  <a:lnTo>
                    <a:pt x="754" y="1810"/>
                  </a:lnTo>
                  <a:lnTo>
                    <a:pt x="737" y="1808"/>
                  </a:lnTo>
                  <a:lnTo>
                    <a:pt x="720" y="1807"/>
                  </a:lnTo>
                  <a:lnTo>
                    <a:pt x="704" y="1807"/>
                  </a:lnTo>
                  <a:lnTo>
                    <a:pt x="687" y="1805"/>
                  </a:lnTo>
                  <a:lnTo>
                    <a:pt x="669" y="1803"/>
                  </a:lnTo>
                  <a:lnTo>
                    <a:pt x="652" y="1801"/>
                  </a:lnTo>
                  <a:lnTo>
                    <a:pt x="636" y="1801"/>
                  </a:lnTo>
                  <a:lnTo>
                    <a:pt x="617" y="1798"/>
                  </a:lnTo>
                  <a:lnTo>
                    <a:pt x="600" y="1796"/>
                  </a:lnTo>
                  <a:lnTo>
                    <a:pt x="582" y="1794"/>
                  </a:lnTo>
                  <a:lnTo>
                    <a:pt x="565" y="1793"/>
                  </a:lnTo>
                  <a:lnTo>
                    <a:pt x="546" y="1789"/>
                  </a:lnTo>
                  <a:lnTo>
                    <a:pt x="530" y="1789"/>
                  </a:lnTo>
                  <a:lnTo>
                    <a:pt x="511" y="1786"/>
                  </a:lnTo>
                  <a:lnTo>
                    <a:pt x="495" y="1786"/>
                  </a:lnTo>
                  <a:lnTo>
                    <a:pt x="478" y="1782"/>
                  </a:lnTo>
                  <a:lnTo>
                    <a:pt x="461" y="1780"/>
                  </a:lnTo>
                  <a:lnTo>
                    <a:pt x="443" y="1779"/>
                  </a:lnTo>
                  <a:lnTo>
                    <a:pt x="428" y="1777"/>
                  </a:lnTo>
                  <a:lnTo>
                    <a:pt x="410" y="1773"/>
                  </a:lnTo>
                  <a:lnTo>
                    <a:pt x="394" y="1773"/>
                  </a:lnTo>
                  <a:lnTo>
                    <a:pt x="379" y="1770"/>
                  </a:lnTo>
                  <a:lnTo>
                    <a:pt x="363" y="1770"/>
                  </a:lnTo>
                  <a:lnTo>
                    <a:pt x="346" y="1767"/>
                  </a:lnTo>
                  <a:lnTo>
                    <a:pt x="330" y="1765"/>
                  </a:lnTo>
                  <a:lnTo>
                    <a:pt x="314" y="1761"/>
                  </a:lnTo>
                  <a:lnTo>
                    <a:pt x="299" y="1760"/>
                  </a:lnTo>
                  <a:lnTo>
                    <a:pt x="283" y="1756"/>
                  </a:lnTo>
                  <a:lnTo>
                    <a:pt x="268" y="1754"/>
                  </a:lnTo>
                  <a:lnTo>
                    <a:pt x="252" y="1751"/>
                  </a:lnTo>
                  <a:lnTo>
                    <a:pt x="238" y="1749"/>
                  </a:lnTo>
                  <a:lnTo>
                    <a:pt x="222" y="1744"/>
                  </a:lnTo>
                  <a:lnTo>
                    <a:pt x="208" y="1742"/>
                  </a:lnTo>
                  <a:lnTo>
                    <a:pt x="194" y="1739"/>
                  </a:lnTo>
                  <a:lnTo>
                    <a:pt x="182" y="1737"/>
                  </a:lnTo>
                  <a:lnTo>
                    <a:pt x="168" y="1732"/>
                  </a:lnTo>
                  <a:lnTo>
                    <a:pt x="156" y="1730"/>
                  </a:lnTo>
                  <a:lnTo>
                    <a:pt x="144" y="1727"/>
                  </a:lnTo>
                  <a:lnTo>
                    <a:pt x="134" y="1725"/>
                  </a:lnTo>
                  <a:lnTo>
                    <a:pt x="121" y="1720"/>
                  </a:lnTo>
                  <a:lnTo>
                    <a:pt x="109" y="1716"/>
                  </a:lnTo>
                  <a:lnTo>
                    <a:pt x="99" y="1713"/>
                  </a:lnTo>
                  <a:lnTo>
                    <a:pt x="90" y="1711"/>
                  </a:lnTo>
                  <a:lnTo>
                    <a:pt x="80" y="1706"/>
                  </a:lnTo>
                  <a:lnTo>
                    <a:pt x="69" y="1702"/>
                  </a:lnTo>
                  <a:lnTo>
                    <a:pt x="61" y="1699"/>
                  </a:lnTo>
                  <a:lnTo>
                    <a:pt x="54" y="1697"/>
                  </a:lnTo>
                  <a:lnTo>
                    <a:pt x="36" y="1688"/>
                  </a:lnTo>
                  <a:lnTo>
                    <a:pt x="24" y="1681"/>
                  </a:lnTo>
                  <a:lnTo>
                    <a:pt x="12" y="1673"/>
                  </a:lnTo>
                  <a:lnTo>
                    <a:pt x="5" y="1666"/>
                  </a:lnTo>
                  <a:lnTo>
                    <a:pt x="0" y="1657"/>
                  </a:lnTo>
                  <a:lnTo>
                    <a:pt x="1" y="1655"/>
                  </a:lnTo>
                  <a:lnTo>
                    <a:pt x="3" y="1648"/>
                  </a:lnTo>
                  <a:lnTo>
                    <a:pt x="8" y="1641"/>
                  </a:lnTo>
                  <a:lnTo>
                    <a:pt x="17" y="1634"/>
                  </a:lnTo>
                  <a:lnTo>
                    <a:pt x="28" y="1627"/>
                  </a:lnTo>
                  <a:lnTo>
                    <a:pt x="40" y="1620"/>
                  </a:lnTo>
                  <a:lnTo>
                    <a:pt x="55" y="1614"/>
                  </a:lnTo>
                  <a:lnTo>
                    <a:pt x="62" y="1610"/>
                  </a:lnTo>
                  <a:lnTo>
                    <a:pt x="71" y="1607"/>
                  </a:lnTo>
                  <a:lnTo>
                    <a:pt x="81" y="1603"/>
                  </a:lnTo>
                  <a:lnTo>
                    <a:pt x="92" y="1601"/>
                  </a:lnTo>
                  <a:lnTo>
                    <a:pt x="101" y="1596"/>
                  </a:lnTo>
                  <a:lnTo>
                    <a:pt x="111" y="1593"/>
                  </a:lnTo>
                  <a:lnTo>
                    <a:pt x="123" y="1589"/>
                  </a:lnTo>
                  <a:lnTo>
                    <a:pt x="135" y="1586"/>
                  </a:lnTo>
                  <a:lnTo>
                    <a:pt x="146" y="1580"/>
                  </a:lnTo>
                  <a:lnTo>
                    <a:pt x="160" y="1577"/>
                  </a:lnTo>
                  <a:lnTo>
                    <a:pt x="172" y="1574"/>
                  </a:lnTo>
                  <a:lnTo>
                    <a:pt x="188" y="1572"/>
                  </a:lnTo>
                  <a:lnTo>
                    <a:pt x="200" y="1567"/>
                  </a:lnTo>
                  <a:lnTo>
                    <a:pt x="214" y="1563"/>
                  </a:lnTo>
                  <a:lnTo>
                    <a:pt x="229" y="1560"/>
                  </a:lnTo>
                  <a:lnTo>
                    <a:pt x="245" y="1556"/>
                  </a:lnTo>
                  <a:lnTo>
                    <a:pt x="259" y="1551"/>
                  </a:lnTo>
                  <a:lnTo>
                    <a:pt x="274" y="1547"/>
                  </a:lnTo>
                  <a:lnTo>
                    <a:pt x="292" y="1544"/>
                  </a:lnTo>
                  <a:lnTo>
                    <a:pt x="309" y="1542"/>
                  </a:lnTo>
                  <a:lnTo>
                    <a:pt x="325" y="1537"/>
                  </a:lnTo>
                  <a:lnTo>
                    <a:pt x="341" y="1534"/>
                  </a:lnTo>
                  <a:lnTo>
                    <a:pt x="358" y="1530"/>
                  </a:lnTo>
                  <a:lnTo>
                    <a:pt x="377" y="1527"/>
                  </a:lnTo>
                  <a:lnTo>
                    <a:pt x="394" y="1521"/>
                  </a:lnTo>
                  <a:lnTo>
                    <a:pt x="414" y="1518"/>
                  </a:lnTo>
                  <a:lnTo>
                    <a:pt x="431" y="1514"/>
                  </a:lnTo>
                  <a:lnTo>
                    <a:pt x="452" y="1511"/>
                  </a:lnTo>
                  <a:lnTo>
                    <a:pt x="469" y="1506"/>
                  </a:lnTo>
                  <a:lnTo>
                    <a:pt x="488" y="1502"/>
                  </a:lnTo>
                  <a:lnTo>
                    <a:pt x="509" y="1499"/>
                  </a:lnTo>
                  <a:lnTo>
                    <a:pt x="530" y="1497"/>
                  </a:lnTo>
                  <a:lnTo>
                    <a:pt x="549" y="1492"/>
                  </a:lnTo>
                  <a:lnTo>
                    <a:pt x="570" y="1488"/>
                  </a:lnTo>
                  <a:lnTo>
                    <a:pt x="591" y="1485"/>
                  </a:lnTo>
                  <a:lnTo>
                    <a:pt x="614" y="1483"/>
                  </a:lnTo>
                  <a:lnTo>
                    <a:pt x="634" y="1478"/>
                  </a:lnTo>
                  <a:lnTo>
                    <a:pt x="655" y="1474"/>
                  </a:lnTo>
                  <a:lnTo>
                    <a:pt x="676" y="1471"/>
                  </a:lnTo>
                  <a:lnTo>
                    <a:pt x="697" y="1467"/>
                  </a:lnTo>
                  <a:lnTo>
                    <a:pt x="718" y="1462"/>
                  </a:lnTo>
                  <a:lnTo>
                    <a:pt x="741" y="1460"/>
                  </a:lnTo>
                  <a:lnTo>
                    <a:pt x="763" y="1455"/>
                  </a:lnTo>
                  <a:lnTo>
                    <a:pt x="786" y="1454"/>
                  </a:lnTo>
                  <a:lnTo>
                    <a:pt x="807" y="1448"/>
                  </a:lnTo>
                  <a:lnTo>
                    <a:pt x="831" y="1447"/>
                  </a:lnTo>
                  <a:lnTo>
                    <a:pt x="852" y="1441"/>
                  </a:lnTo>
                  <a:lnTo>
                    <a:pt x="876" y="1440"/>
                  </a:lnTo>
                  <a:lnTo>
                    <a:pt x="899" y="1436"/>
                  </a:lnTo>
                  <a:lnTo>
                    <a:pt x="923" y="1434"/>
                  </a:lnTo>
                  <a:lnTo>
                    <a:pt x="946" y="1431"/>
                  </a:lnTo>
                  <a:lnTo>
                    <a:pt x="970" y="1429"/>
                  </a:lnTo>
                  <a:lnTo>
                    <a:pt x="979" y="1436"/>
                  </a:lnTo>
                  <a:lnTo>
                    <a:pt x="993" y="1438"/>
                  </a:lnTo>
                  <a:lnTo>
                    <a:pt x="1000" y="1433"/>
                  </a:lnTo>
                  <a:lnTo>
                    <a:pt x="1005" y="1426"/>
                  </a:lnTo>
                  <a:lnTo>
                    <a:pt x="1017" y="1422"/>
                  </a:lnTo>
                  <a:lnTo>
                    <a:pt x="1031" y="1420"/>
                  </a:lnTo>
                  <a:lnTo>
                    <a:pt x="1045" y="1419"/>
                  </a:lnTo>
                  <a:lnTo>
                    <a:pt x="1059" y="1417"/>
                  </a:lnTo>
                  <a:lnTo>
                    <a:pt x="1071" y="1415"/>
                  </a:lnTo>
                  <a:lnTo>
                    <a:pt x="1087" y="1414"/>
                  </a:lnTo>
                  <a:lnTo>
                    <a:pt x="1099" y="1412"/>
                  </a:lnTo>
                  <a:lnTo>
                    <a:pt x="1114" y="1412"/>
                  </a:lnTo>
                  <a:lnTo>
                    <a:pt x="1118" y="1417"/>
                  </a:lnTo>
                  <a:lnTo>
                    <a:pt x="1125" y="1422"/>
                  </a:lnTo>
                  <a:lnTo>
                    <a:pt x="1141" y="1420"/>
                  </a:lnTo>
                  <a:lnTo>
                    <a:pt x="1151" y="1410"/>
                  </a:lnTo>
                  <a:lnTo>
                    <a:pt x="1151" y="1408"/>
                  </a:lnTo>
                  <a:lnTo>
                    <a:pt x="1153" y="1407"/>
                  </a:lnTo>
                  <a:lnTo>
                    <a:pt x="1168" y="1403"/>
                  </a:lnTo>
                  <a:lnTo>
                    <a:pt x="1187" y="1401"/>
                  </a:lnTo>
                  <a:lnTo>
                    <a:pt x="1203" y="1400"/>
                  </a:lnTo>
                  <a:lnTo>
                    <a:pt x="1222" y="1400"/>
                  </a:lnTo>
                  <a:lnTo>
                    <a:pt x="1234" y="1391"/>
                  </a:lnTo>
                  <a:lnTo>
                    <a:pt x="1240" y="1377"/>
                  </a:lnTo>
                  <a:lnTo>
                    <a:pt x="1231" y="1363"/>
                  </a:lnTo>
                  <a:lnTo>
                    <a:pt x="1217" y="1358"/>
                  </a:lnTo>
                  <a:lnTo>
                    <a:pt x="1205" y="1360"/>
                  </a:lnTo>
                  <a:lnTo>
                    <a:pt x="1194" y="1361"/>
                  </a:lnTo>
                  <a:lnTo>
                    <a:pt x="1181" y="1363"/>
                  </a:lnTo>
                  <a:lnTo>
                    <a:pt x="1167" y="1365"/>
                  </a:lnTo>
                  <a:lnTo>
                    <a:pt x="1170" y="1349"/>
                  </a:lnTo>
                  <a:lnTo>
                    <a:pt x="1174" y="1334"/>
                  </a:lnTo>
                  <a:lnTo>
                    <a:pt x="1177" y="1318"/>
                  </a:lnTo>
                  <a:lnTo>
                    <a:pt x="1181" y="1304"/>
                  </a:lnTo>
                  <a:lnTo>
                    <a:pt x="1182" y="1288"/>
                  </a:lnTo>
                  <a:lnTo>
                    <a:pt x="1184" y="1274"/>
                  </a:lnTo>
                  <a:lnTo>
                    <a:pt x="1186" y="1259"/>
                  </a:lnTo>
                  <a:lnTo>
                    <a:pt x="1189" y="1245"/>
                  </a:lnTo>
                  <a:lnTo>
                    <a:pt x="1189" y="1227"/>
                  </a:lnTo>
                  <a:lnTo>
                    <a:pt x="1189" y="1212"/>
                  </a:lnTo>
                  <a:lnTo>
                    <a:pt x="1189" y="1196"/>
                  </a:lnTo>
                  <a:lnTo>
                    <a:pt x="1191" y="1181"/>
                  </a:lnTo>
                  <a:lnTo>
                    <a:pt x="1191" y="1163"/>
                  </a:lnTo>
                  <a:lnTo>
                    <a:pt x="1191" y="1146"/>
                  </a:lnTo>
                  <a:lnTo>
                    <a:pt x="1191" y="1128"/>
                  </a:lnTo>
                  <a:lnTo>
                    <a:pt x="1193" y="1111"/>
                  </a:lnTo>
                  <a:lnTo>
                    <a:pt x="1191" y="1095"/>
                  </a:lnTo>
                  <a:lnTo>
                    <a:pt x="1189" y="1080"/>
                  </a:lnTo>
                  <a:lnTo>
                    <a:pt x="1187" y="1066"/>
                  </a:lnTo>
                  <a:lnTo>
                    <a:pt x="1187" y="1052"/>
                  </a:lnTo>
                  <a:lnTo>
                    <a:pt x="1184" y="1036"/>
                  </a:lnTo>
                  <a:lnTo>
                    <a:pt x="1184" y="1022"/>
                  </a:lnTo>
                  <a:lnTo>
                    <a:pt x="1181" y="1008"/>
                  </a:lnTo>
                  <a:lnTo>
                    <a:pt x="1181" y="996"/>
                  </a:lnTo>
                  <a:lnTo>
                    <a:pt x="1177" y="981"/>
                  </a:lnTo>
                  <a:lnTo>
                    <a:pt x="1175" y="968"/>
                  </a:lnTo>
                  <a:lnTo>
                    <a:pt x="1172" y="953"/>
                  </a:lnTo>
                  <a:lnTo>
                    <a:pt x="1170" y="941"/>
                  </a:lnTo>
                  <a:lnTo>
                    <a:pt x="1167" y="927"/>
                  </a:lnTo>
                  <a:lnTo>
                    <a:pt x="1163" y="914"/>
                  </a:lnTo>
                  <a:lnTo>
                    <a:pt x="1160" y="901"/>
                  </a:lnTo>
                  <a:lnTo>
                    <a:pt x="1158" y="890"/>
                  </a:lnTo>
                  <a:lnTo>
                    <a:pt x="1153" y="876"/>
                  </a:lnTo>
                  <a:lnTo>
                    <a:pt x="1149" y="864"/>
                  </a:lnTo>
                  <a:lnTo>
                    <a:pt x="1144" y="850"/>
                  </a:lnTo>
                  <a:lnTo>
                    <a:pt x="1141" y="840"/>
                  </a:lnTo>
                  <a:lnTo>
                    <a:pt x="1135" y="828"/>
                  </a:lnTo>
                  <a:lnTo>
                    <a:pt x="1132" y="815"/>
                  </a:lnTo>
                  <a:lnTo>
                    <a:pt x="1127" y="803"/>
                  </a:lnTo>
                  <a:lnTo>
                    <a:pt x="1123" y="793"/>
                  </a:lnTo>
                  <a:lnTo>
                    <a:pt x="1118" y="781"/>
                  </a:lnTo>
                  <a:lnTo>
                    <a:pt x="1113" y="770"/>
                  </a:lnTo>
                  <a:lnTo>
                    <a:pt x="1107" y="760"/>
                  </a:lnTo>
                  <a:lnTo>
                    <a:pt x="1102" y="749"/>
                  </a:lnTo>
                  <a:lnTo>
                    <a:pt x="1097" y="739"/>
                  </a:lnTo>
                  <a:lnTo>
                    <a:pt x="1092" y="728"/>
                  </a:lnTo>
                  <a:lnTo>
                    <a:pt x="1087" y="720"/>
                  </a:lnTo>
                  <a:lnTo>
                    <a:pt x="1081" y="711"/>
                  </a:lnTo>
                  <a:lnTo>
                    <a:pt x="1083" y="709"/>
                  </a:lnTo>
                  <a:lnTo>
                    <a:pt x="1085" y="708"/>
                  </a:lnTo>
                  <a:lnTo>
                    <a:pt x="1085" y="702"/>
                  </a:lnTo>
                  <a:lnTo>
                    <a:pt x="1092" y="692"/>
                  </a:lnTo>
                  <a:lnTo>
                    <a:pt x="1095" y="683"/>
                  </a:lnTo>
                  <a:lnTo>
                    <a:pt x="1101" y="676"/>
                  </a:lnTo>
                  <a:lnTo>
                    <a:pt x="1107" y="666"/>
                  </a:lnTo>
                  <a:lnTo>
                    <a:pt x="1116" y="657"/>
                  </a:lnTo>
                  <a:lnTo>
                    <a:pt x="1123" y="643"/>
                  </a:lnTo>
                  <a:lnTo>
                    <a:pt x="1132" y="631"/>
                  </a:lnTo>
                  <a:lnTo>
                    <a:pt x="1142" y="617"/>
                  </a:lnTo>
                  <a:lnTo>
                    <a:pt x="1153" y="603"/>
                  </a:lnTo>
                  <a:lnTo>
                    <a:pt x="1163" y="588"/>
                  </a:lnTo>
                  <a:lnTo>
                    <a:pt x="1177" y="572"/>
                  </a:lnTo>
                  <a:lnTo>
                    <a:pt x="1182" y="563"/>
                  </a:lnTo>
                  <a:lnTo>
                    <a:pt x="1189" y="556"/>
                  </a:lnTo>
                  <a:lnTo>
                    <a:pt x="1196" y="548"/>
                  </a:lnTo>
                  <a:lnTo>
                    <a:pt x="1205" y="541"/>
                  </a:lnTo>
                  <a:lnTo>
                    <a:pt x="1210" y="530"/>
                  </a:lnTo>
                  <a:lnTo>
                    <a:pt x="1219" y="521"/>
                  </a:lnTo>
                  <a:lnTo>
                    <a:pt x="1226" y="511"/>
                  </a:lnTo>
                  <a:lnTo>
                    <a:pt x="1234" y="502"/>
                  </a:lnTo>
                  <a:lnTo>
                    <a:pt x="1241" y="492"/>
                  </a:lnTo>
                  <a:lnTo>
                    <a:pt x="1250" y="483"/>
                  </a:lnTo>
                  <a:lnTo>
                    <a:pt x="1257" y="475"/>
                  </a:lnTo>
                  <a:lnTo>
                    <a:pt x="1267" y="466"/>
                  </a:lnTo>
                  <a:lnTo>
                    <a:pt x="1276" y="455"/>
                  </a:lnTo>
                  <a:lnTo>
                    <a:pt x="1285" y="447"/>
                  </a:lnTo>
                  <a:lnTo>
                    <a:pt x="1294" y="436"/>
                  </a:lnTo>
                  <a:lnTo>
                    <a:pt x="1304" y="428"/>
                  </a:lnTo>
                  <a:lnTo>
                    <a:pt x="1313" y="417"/>
                  </a:lnTo>
                  <a:lnTo>
                    <a:pt x="1323" y="408"/>
                  </a:lnTo>
                  <a:lnTo>
                    <a:pt x="1334" y="400"/>
                  </a:lnTo>
                  <a:lnTo>
                    <a:pt x="1344" y="391"/>
                  </a:lnTo>
                  <a:lnTo>
                    <a:pt x="1353" y="381"/>
                  </a:lnTo>
                  <a:lnTo>
                    <a:pt x="1363" y="370"/>
                  </a:lnTo>
                  <a:lnTo>
                    <a:pt x="1374" y="360"/>
                  </a:lnTo>
                  <a:lnTo>
                    <a:pt x="1384" y="351"/>
                  </a:lnTo>
                  <a:lnTo>
                    <a:pt x="1394" y="341"/>
                  </a:lnTo>
                  <a:lnTo>
                    <a:pt x="1407" y="332"/>
                  </a:lnTo>
                  <a:lnTo>
                    <a:pt x="1419" y="323"/>
                  </a:lnTo>
                  <a:lnTo>
                    <a:pt x="1431" y="315"/>
                  </a:lnTo>
                  <a:lnTo>
                    <a:pt x="1441" y="304"/>
                  </a:lnTo>
                  <a:lnTo>
                    <a:pt x="1454" y="294"/>
                  </a:lnTo>
                  <a:lnTo>
                    <a:pt x="1466" y="285"/>
                  </a:lnTo>
                  <a:lnTo>
                    <a:pt x="1478" y="276"/>
                  </a:lnTo>
                  <a:lnTo>
                    <a:pt x="1490" y="268"/>
                  </a:lnTo>
                  <a:lnTo>
                    <a:pt x="1504" y="259"/>
                  </a:lnTo>
                  <a:lnTo>
                    <a:pt x="1516" y="250"/>
                  </a:lnTo>
                  <a:lnTo>
                    <a:pt x="1530" y="243"/>
                  </a:lnTo>
                  <a:lnTo>
                    <a:pt x="1539" y="243"/>
                  </a:lnTo>
                  <a:lnTo>
                    <a:pt x="1549" y="243"/>
                  </a:lnTo>
                  <a:lnTo>
                    <a:pt x="1558" y="243"/>
                  </a:lnTo>
                  <a:lnTo>
                    <a:pt x="1568" y="243"/>
                  </a:lnTo>
                  <a:lnTo>
                    <a:pt x="1579" y="243"/>
                  </a:lnTo>
                  <a:lnTo>
                    <a:pt x="1589" y="243"/>
                  </a:lnTo>
                  <a:lnTo>
                    <a:pt x="1600" y="245"/>
                  </a:lnTo>
                  <a:lnTo>
                    <a:pt x="1610" y="247"/>
                  </a:lnTo>
                  <a:lnTo>
                    <a:pt x="1619" y="247"/>
                  </a:lnTo>
                  <a:lnTo>
                    <a:pt x="1629" y="248"/>
                  </a:lnTo>
                  <a:lnTo>
                    <a:pt x="1638" y="250"/>
                  </a:lnTo>
                  <a:lnTo>
                    <a:pt x="1648" y="254"/>
                  </a:lnTo>
                  <a:lnTo>
                    <a:pt x="1666" y="259"/>
                  </a:lnTo>
                  <a:lnTo>
                    <a:pt x="1685" y="266"/>
                  </a:lnTo>
                  <a:lnTo>
                    <a:pt x="1701" y="271"/>
                  </a:lnTo>
                  <a:lnTo>
                    <a:pt x="1716" y="282"/>
                  </a:lnTo>
                  <a:lnTo>
                    <a:pt x="1728" y="290"/>
                  </a:lnTo>
                  <a:lnTo>
                    <a:pt x="1742" y="302"/>
                  </a:lnTo>
                  <a:lnTo>
                    <a:pt x="1751" y="313"/>
                  </a:lnTo>
                  <a:lnTo>
                    <a:pt x="1761" y="328"/>
                  </a:lnTo>
                  <a:lnTo>
                    <a:pt x="1768" y="344"/>
                  </a:lnTo>
                  <a:lnTo>
                    <a:pt x="1775" y="363"/>
                  </a:lnTo>
                  <a:lnTo>
                    <a:pt x="1784" y="375"/>
                  </a:lnTo>
                  <a:lnTo>
                    <a:pt x="1800" y="379"/>
                  </a:lnTo>
                  <a:lnTo>
                    <a:pt x="1812" y="370"/>
                  </a:lnTo>
                  <a:lnTo>
                    <a:pt x="1815" y="356"/>
                  </a:lnTo>
                  <a:lnTo>
                    <a:pt x="1812" y="346"/>
                  </a:lnTo>
                  <a:lnTo>
                    <a:pt x="1808" y="335"/>
                  </a:lnTo>
                  <a:lnTo>
                    <a:pt x="1805" y="327"/>
                  </a:lnTo>
                  <a:lnTo>
                    <a:pt x="1803" y="320"/>
                  </a:lnTo>
                  <a:lnTo>
                    <a:pt x="1793" y="302"/>
                  </a:lnTo>
                  <a:lnTo>
                    <a:pt x="1784" y="290"/>
                  </a:lnTo>
                  <a:lnTo>
                    <a:pt x="1772" y="275"/>
                  </a:lnTo>
                  <a:lnTo>
                    <a:pt x="1760" y="264"/>
                  </a:lnTo>
                  <a:lnTo>
                    <a:pt x="1746" y="254"/>
                  </a:lnTo>
                  <a:lnTo>
                    <a:pt x="1734" y="247"/>
                  </a:lnTo>
                  <a:lnTo>
                    <a:pt x="1716" y="236"/>
                  </a:lnTo>
                  <a:lnTo>
                    <a:pt x="1699" y="229"/>
                  </a:lnTo>
                  <a:lnTo>
                    <a:pt x="1681" y="224"/>
                  </a:lnTo>
                  <a:lnTo>
                    <a:pt x="1664" y="219"/>
                  </a:lnTo>
                  <a:lnTo>
                    <a:pt x="1645" y="214"/>
                  </a:lnTo>
                  <a:lnTo>
                    <a:pt x="1627" y="210"/>
                  </a:lnTo>
                  <a:lnTo>
                    <a:pt x="1608" y="207"/>
                  </a:lnTo>
                  <a:lnTo>
                    <a:pt x="1591" y="207"/>
                  </a:lnTo>
                  <a:lnTo>
                    <a:pt x="1600" y="200"/>
                  </a:lnTo>
                  <a:lnTo>
                    <a:pt x="1610" y="195"/>
                  </a:lnTo>
                  <a:lnTo>
                    <a:pt x="1621" y="188"/>
                  </a:lnTo>
                  <a:lnTo>
                    <a:pt x="1631" y="182"/>
                  </a:lnTo>
                  <a:lnTo>
                    <a:pt x="1641" y="177"/>
                  </a:lnTo>
                  <a:lnTo>
                    <a:pt x="1652" y="172"/>
                  </a:lnTo>
                  <a:lnTo>
                    <a:pt x="1662" y="167"/>
                  </a:lnTo>
                  <a:lnTo>
                    <a:pt x="1674" y="162"/>
                  </a:lnTo>
                  <a:lnTo>
                    <a:pt x="1685" y="156"/>
                  </a:lnTo>
                  <a:lnTo>
                    <a:pt x="1695" y="151"/>
                  </a:lnTo>
                  <a:lnTo>
                    <a:pt x="1706" y="146"/>
                  </a:lnTo>
                  <a:lnTo>
                    <a:pt x="1716" y="142"/>
                  </a:lnTo>
                  <a:lnTo>
                    <a:pt x="1727" y="137"/>
                  </a:lnTo>
                  <a:lnTo>
                    <a:pt x="1739" y="134"/>
                  </a:lnTo>
                  <a:lnTo>
                    <a:pt x="1751" y="130"/>
                  </a:lnTo>
                  <a:lnTo>
                    <a:pt x="1763" y="128"/>
                  </a:lnTo>
                  <a:lnTo>
                    <a:pt x="1774" y="123"/>
                  </a:lnTo>
                  <a:lnTo>
                    <a:pt x="1784" y="120"/>
                  </a:lnTo>
                  <a:lnTo>
                    <a:pt x="1796" y="116"/>
                  </a:lnTo>
                  <a:lnTo>
                    <a:pt x="1808" y="113"/>
                  </a:lnTo>
                  <a:lnTo>
                    <a:pt x="1819" y="109"/>
                  </a:lnTo>
                  <a:lnTo>
                    <a:pt x="1831" y="108"/>
                  </a:lnTo>
                  <a:lnTo>
                    <a:pt x="1843" y="104"/>
                  </a:lnTo>
                  <a:lnTo>
                    <a:pt x="1857" y="102"/>
                  </a:lnTo>
                  <a:lnTo>
                    <a:pt x="1867" y="99"/>
                  </a:lnTo>
                  <a:lnTo>
                    <a:pt x="1880" y="97"/>
                  </a:lnTo>
                  <a:lnTo>
                    <a:pt x="1892" y="95"/>
                  </a:lnTo>
                  <a:lnTo>
                    <a:pt x="1904" y="95"/>
                  </a:lnTo>
                  <a:lnTo>
                    <a:pt x="1916" y="94"/>
                  </a:lnTo>
                  <a:lnTo>
                    <a:pt x="1930" y="92"/>
                  </a:lnTo>
                  <a:lnTo>
                    <a:pt x="1942" y="92"/>
                  </a:lnTo>
                  <a:lnTo>
                    <a:pt x="1956" y="92"/>
                  </a:lnTo>
                  <a:lnTo>
                    <a:pt x="1972" y="90"/>
                  </a:lnTo>
                  <a:lnTo>
                    <a:pt x="1987" y="88"/>
                  </a:lnTo>
                  <a:lnTo>
                    <a:pt x="2003" y="87"/>
                  </a:lnTo>
                  <a:lnTo>
                    <a:pt x="2022" y="85"/>
                  </a:lnTo>
                  <a:lnTo>
                    <a:pt x="2038" y="83"/>
                  </a:lnTo>
                  <a:lnTo>
                    <a:pt x="2057" y="82"/>
                  </a:lnTo>
                  <a:lnTo>
                    <a:pt x="2066" y="80"/>
                  </a:lnTo>
                  <a:lnTo>
                    <a:pt x="2074" y="80"/>
                  </a:lnTo>
                  <a:lnTo>
                    <a:pt x="2085" y="78"/>
                  </a:lnTo>
                  <a:lnTo>
                    <a:pt x="2095" y="78"/>
                  </a:lnTo>
                  <a:lnTo>
                    <a:pt x="2104" y="76"/>
                  </a:lnTo>
                  <a:lnTo>
                    <a:pt x="2114" y="75"/>
                  </a:lnTo>
                  <a:lnTo>
                    <a:pt x="2123" y="73"/>
                  </a:lnTo>
                  <a:lnTo>
                    <a:pt x="2134" y="73"/>
                  </a:lnTo>
                  <a:lnTo>
                    <a:pt x="2144" y="71"/>
                  </a:lnTo>
                  <a:lnTo>
                    <a:pt x="2154" y="71"/>
                  </a:lnTo>
                  <a:lnTo>
                    <a:pt x="2165" y="69"/>
                  </a:lnTo>
                  <a:lnTo>
                    <a:pt x="2175" y="69"/>
                  </a:lnTo>
                  <a:lnTo>
                    <a:pt x="2186" y="68"/>
                  </a:lnTo>
                  <a:lnTo>
                    <a:pt x="2196" y="66"/>
                  </a:lnTo>
                  <a:lnTo>
                    <a:pt x="2207" y="64"/>
                  </a:lnTo>
                  <a:lnTo>
                    <a:pt x="2217" y="64"/>
                  </a:lnTo>
                  <a:lnTo>
                    <a:pt x="2227" y="62"/>
                  </a:lnTo>
                  <a:lnTo>
                    <a:pt x="2240" y="62"/>
                  </a:lnTo>
                  <a:lnTo>
                    <a:pt x="2252" y="61"/>
                  </a:lnTo>
                  <a:lnTo>
                    <a:pt x="2264" y="61"/>
                  </a:lnTo>
                  <a:lnTo>
                    <a:pt x="2266" y="69"/>
                  </a:lnTo>
                  <a:lnTo>
                    <a:pt x="2267" y="76"/>
                  </a:lnTo>
                  <a:lnTo>
                    <a:pt x="2267" y="80"/>
                  </a:lnTo>
                  <a:lnTo>
                    <a:pt x="2269" y="83"/>
                  </a:lnTo>
                  <a:lnTo>
                    <a:pt x="2278" y="95"/>
                  </a:lnTo>
                  <a:lnTo>
                    <a:pt x="2294" y="99"/>
                  </a:lnTo>
                  <a:lnTo>
                    <a:pt x="2306" y="88"/>
                  </a:lnTo>
                  <a:lnTo>
                    <a:pt x="2309" y="75"/>
                  </a:lnTo>
                  <a:lnTo>
                    <a:pt x="2307" y="68"/>
                  </a:lnTo>
                  <a:lnTo>
                    <a:pt x="2304" y="57"/>
                  </a:lnTo>
                  <a:lnTo>
                    <a:pt x="2314" y="55"/>
                  </a:lnTo>
                  <a:lnTo>
                    <a:pt x="2325" y="54"/>
                  </a:lnTo>
                  <a:lnTo>
                    <a:pt x="2335" y="52"/>
                  </a:lnTo>
                  <a:lnTo>
                    <a:pt x="2347" y="52"/>
                  </a:lnTo>
                  <a:lnTo>
                    <a:pt x="2358" y="50"/>
                  </a:lnTo>
                  <a:lnTo>
                    <a:pt x="2370" y="49"/>
                  </a:lnTo>
                  <a:lnTo>
                    <a:pt x="2380" y="47"/>
                  </a:lnTo>
                  <a:lnTo>
                    <a:pt x="2393" y="47"/>
                  </a:lnTo>
                  <a:lnTo>
                    <a:pt x="2403" y="45"/>
                  </a:lnTo>
                  <a:lnTo>
                    <a:pt x="2415" y="43"/>
                  </a:lnTo>
                  <a:lnTo>
                    <a:pt x="2427" y="42"/>
                  </a:lnTo>
                  <a:lnTo>
                    <a:pt x="2440" y="42"/>
                  </a:lnTo>
                  <a:lnTo>
                    <a:pt x="2450" y="40"/>
                  </a:lnTo>
                  <a:lnTo>
                    <a:pt x="2462" y="38"/>
                  </a:lnTo>
                  <a:lnTo>
                    <a:pt x="2474" y="36"/>
                  </a:lnTo>
                  <a:lnTo>
                    <a:pt x="2487" y="36"/>
                  </a:lnTo>
                  <a:lnTo>
                    <a:pt x="2497" y="35"/>
                  </a:lnTo>
                  <a:lnTo>
                    <a:pt x="2509" y="33"/>
                  </a:lnTo>
                  <a:lnTo>
                    <a:pt x="2521" y="31"/>
                  </a:lnTo>
                  <a:lnTo>
                    <a:pt x="2534" y="31"/>
                  </a:lnTo>
                  <a:lnTo>
                    <a:pt x="2544" y="29"/>
                  </a:lnTo>
                  <a:lnTo>
                    <a:pt x="2558" y="28"/>
                  </a:lnTo>
                  <a:lnTo>
                    <a:pt x="2568" y="26"/>
                  </a:lnTo>
                  <a:lnTo>
                    <a:pt x="2582" y="26"/>
                  </a:lnTo>
                  <a:lnTo>
                    <a:pt x="2593" y="24"/>
                  </a:lnTo>
                  <a:lnTo>
                    <a:pt x="2607" y="22"/>
                  </a:lnTo>
                  <a:lnTo>
                    <a:pt x="2617" y="22"/>
                  </a:lnTo>
                  <a:lnTo>
                    <a:pt x="2631" y="22"/>
                  </a:lnTo>
                  <a:lnTo>
                    <a:pt x="2643" y="21"/>
                  </a:lnTo>
                  <a:lnTo>
                    <a:pt x="2655" y="19"/>
                  </a:lnTo>
                  <a:lnTo>
                    <a:pt x="2667" y="19"/>
                  </a:lnTo>
                  <a:lnTo>
                    <a:pt x="2681" y="19"/>
                  </a:lnTo>
                  <a:lnTo>
                    <a:pt x="2685" y="29"/>
                  </a:lnTo>
                  <a:lnTo>
                    <a:pt x="2690" y="40"/>
                  </a:lnTo>
                  <a:lnTo>
                    <a:pt x="2692" y="47"/>
                  </a:lnTo>
                  <a:lnTo>
                    <a:pt x="2695" y="55"/>
                  </a:lnTo>
                  <a:lnTo>
                    <a:pt x="2695" y="68"/>
                  </a:lnTo>
                  <a:lnTo>
                    <a:pt x="2695" y="78"/>
                  </a:lnTo>
                  <a:lnTo>
                    <a:pt x="2693" y="87"/>
                  </a:lnTo>
                  <a:lnTo>
                    <a:pt x="2695" y="99"/>
                  </a:lnTo>
                  <a:lnTo>
                    <a:pt x="2697" y="104"/>
                  </a:lnTo>
                  <a:lnTo>
                    <a:pt x="2702" y="109"/>
                  </a:lnTo>
                  <a:lnTo>
                    <a:pt x="2709" y="115"/>
                  </a:lnTo>
                  <a:lnTo>
                    <a:pt x="2720" y="120"/>
                  </a:lnTo>
                  <a:lnTo>
                    <a:pt x="2733" y="118"/>
                  </a:lnTo>
                  <a:lnTo>
                    <a:pt x="2744" y="108"/>
                  </a:lnTo>
                  <a:lnTo>
                    <a:pt x="2744" y="104"/>
                  </a:lnTo>
                  <a:lnTo>
                    <a:pt x="2744" y="101"/>
                  </a:lnTo>
                  <a:lnTo>
                    <a:pt x="2740" y="90"/>
                  </a:lnTo>
                  <a:lnTo>
                    <a:pt x="2735" y="85"/>
                  </a:lnTo>
                  <a:lnTo>
                    <a:pt x="2735" y="83"/>
                  </a:lnTo>
                  <a:lnTo>
                    <a:pt x="2735" y="83"/>
                  </a:lnTo>
                  <a:lnTo>
                    <a:pt x="2735" y="75"/>
                  </a:lnTo>
                  <a:lnTo>
                    <a:pt x="2737" y="64"/>
                  </a:lnTo>
                  <a:lnTo>
                    <a:pt x="2735" y="52"/>
                  </a:lnTo>
                  <a:lnTo>
                    <a:pt x="2733" y="42"/>
                  </a:lnTo>
                  <a:lnTo>
                    <a:pt x="2730" y="29"/>
                  </a:lnTo>
                  <a:lnTo>
                    <a:pt x="2725" y="15"/>
                  </a:lnTo>
                  <a:lnTo>
                    <a:pt x="2742" y="12"/>
                  </a:lnTo>
                  <a:lnTo>
                    <a:pt x="2761" y="10"/>
                  </a:lnTo>
                  <a:lnTo>
                    <a:pt x="2779" y="9"/>
                  </a:lnTo>
                  <a:lnTo>
                    <a:pt x="2798" y="9"/>
                  </a:lnTo>
                  <a:lnTo>
                    <a:pt x="2815" y="7"/>
                  </a:lnTo>
                  <a:lnTo>
                    <a:pt x="2834" y="5"/>
                  </a:lnTo>
                  <a:lnTo>
                    <a:pt x="2853" y="5"/>
                  </a:lnTo>
                  <a:lnTo>
                    <a:pt x="2873" y="5"/>
                  </a:lnTo>
                  <a:lnTo>
                    <a:pt x="2890" y="3"/>
                  </a:lnTo>
                  <a:lnTo>
                    <a:pt x="2909" y="2"/>
                  </a:lnTo>
                  <a:lnTo>
                    <a:pt x="2928" y="2"/>
                  </a:lnTo>
                  <a:lnTo>
                    <a:pt x="2947" y="2"/>
                  </a:lnTo>
                  <a:lnTo>
                    <a:pt x="2965" y="2"/>
                  </a:lnTo>
                  <a:lnTo>
                    <a:pt x="2984" y="2"/>
                  </a:lnTo>
                  <a:lnTo>
                    <a:pt x="3003" y="2"/>
                  </a:lnTo>
                  <a:lnTo>
                    <a:pt x="3022" y="2"/>
                  </a:lnTo>
                  <a:lnTo>
                    <a:pt x="3040" y="0"/>
                  </a:lnTo>
                  <a:lnTo>
                    <a:pt x="3057" y="0"/>
                  </a:lnTo>
                  <a:lnTo>
                    <a:pt x="3074" y="0"/>
                  </a:lnTo>
                  <a:lnTo>
                    <a:pt x="3093" y="0"/>
                  </a:lnTo>
                  <a:lnTo>
                    <a:pt x="3111" y="0"/>
                  </a:lnTo>
                  <a:lnTo>
                    <a:pt x="3130" y="2"/>
                  </a:lnTo>
                  <a:lnTo>
                    <a:pt x="3147" y="2"/>
                  </a:lnTo>
                  <a:lnTo>
                    <a:pt x="3167" y="3"/>
                  </a:lnTo>
                  <a:lnTo>
                    <a:pt x="3182" y="3"/>
                  </a:lnTo>
                  <a:lnTo>
                    <a:pt x="3201" y="3"/>
                  </a:lnTo>
                  <a:lnTo>
                    <a:pt x="3217" y="5"/>
                  </a:lnTo>
                  <a:lnTo>
                    <a:pt x="3236" y="7"/>
                  </a:lnTo>
                  <a:lnTo>
                    <a:pt x="3252" y="9"/>
                  </a:lnTo>
                  <a:lnTo>
                    <a:pt x="3271" y="10"/>
                  </a:lnTo>
                  <a:lnTo>
                    <a:pt x="3287" y="12"/>
                  </a:lnTo>
                  <a:lnTo>
                    <a:pt x="3306" y="15"/>
                  </a:lnTo>
                  <a:lnTo>
                    <a:pt x="3321" y="15"/>
                  </a:lnTo>
                  <a:lnTo>
                    <a:pt x="3337" y="19"/>
                  </a:lnTo>
                  <a:lnTo>
                    <a:pt x="3353" y="21"/>
                  </a:lnTo>
                  <a:lnTo>
                    <a:pt x="3370" y="24"/>
                  </a:lnTo>
                  <a:lnTo>
                    <a:pt x="3386" y="26"/>
                  </a:lnTo>
                  <a:lnTo>
                    <a:pt x="3401" y="29"/>
                  </a:lnTo>
                  <a:lnTo>
                    <a:pt x="3417" y="31"/>
                  </a:lnTo>
                  <a:lnTo>
                    <a:pt x="3433" y="36"/>
                  </a:lnTo>
                  <a:lnTo>
                    <a:pt x="3447" y="38"/>
                  </a:lnTo>
                  <a:lnTo>
                    <a:pt x="3462" y="42"/>
                  </a:lnTo>
                  <a:lnTo>
                    <a:pt x="3476" y="45"/>
                  </a:lnTo>
                  <a:lnTo>
                    <a:pt x="3492" y="50"/>
                  </a:lnTo>
                  <a:lnTo>
                    <a:pt x="3506" y="54"/>
                  </a:lnTo>
                  <a:lnTo>
                    <a:pt x="3520" y="59"/>
                  </a:lnTo>
                  <a:lnTo>
                    <a:pt x="3533" y="64"/>
                  </a:lnTo>
                  <a:lnTo>
                    <a:pt x="3549" y="69"/>
                  </a:lnTo>
                  <a:lnTo>
                    <a:pt x="3561" y="73"/>
                  </a:lnTo>
                  <a:lnTo>
                    <a:pt x="3575" y="78"/>
                  </a:lnTo>
                  <a:lnTo>
                    <a:pt x="3587" y="83"/>
                  </a:lnTo>
                  <a:lnTo>
                    <a:pt x="3601" y="88"/>
                  </a:lnTo>
                  <a:lnTo>
                    <a:pt x="3612" y="94"/>
                  </a:lnTo>
                  <a:lnTo>
                    <a:pt x="3626" y="101"/>
                  </a:lnTo>
                  <a:lnTo>
                    <a:pt x="3636" y="108"/>
                  </a:lnTo>
                  <a:lnTo>
                    <a:pt x="3650" y="115"/>
                  </a:lnTo>
                  <a:lnTo>
                    <a:pt x="3660" y="120"/>
                  </a:lnTo>
                  <a:lnTo>
                    <a:pt x="3671" y="127"/>
                  </a:lnTo>
                  <a:lnTo>
                    <a:pt x="3681" y="134"/>
                  </a:lnTo>
                  <a:lnTo>
                    <a:pt x="3693" y="142"/>
                  </a:lnTo>
                  <a:lnTo>
                    <a:pt x="3704" y="149"/>
                  </a:lnTo>
                  <a:lnTo>
                    <a:pt x="3714" y="158"/>
                  </a:lnTo>
                  <a:lnTo>
                    <a:pt x="3725" y="165"/>
                  </a:lnTo>
                  <a:lnTo>
                    <a:pt x="3735" y="175"/>
                  </a:lnTo>
                  <a:lnTo>
                    <a:pt x="3747" y="188"/>
                  </a:lnTo>
                  <a:lnTo>
                    <a:pt x="3761" y="203"/>
                  </a:lnTo>
                  <a:lnTo>
                    <a:pt x="3773" y="219"/>
                  </a:lnTo>
                  <a:lnTo>
                    <a:pt x="3787" y="235"/>
                  </a:lnTo>
                  <a:lnTo>
                    <a:pt x="3791" y="242"/>
                  </a:lnTo>
                  <a:lnTo>
                    <a:pt x="3796" y="250"/>
                  </a:lnTo>
                  <a:lnTo>
                    <a:pt x="3801" y="257"/>
                  </a:lnTo>
                  <a:lnTo>
                    <a:pt x="3806" y="268"/>
                  </a:lnTo>
                  <a:lnTo>
                    <a:pt x="3810" y="276"/>
                  </a:lnTo>
                  <a:lnTo>
                    <a:pt x="3815" y="285"/>
                  </a:lnTo>
                  <a:lnTo>
                    <a:pt x="3819" y="294"/>
                  </a:lnTo>
                  <a:lnTo>
                    <a:pt x="3824" y="304"/>
                  </a:lnTo>
                  <a:lnTo>
                    <a:pt x="3829" y="322"/>
                  </a:lnTo>
                  <a:lnTo>
                    <a:pt x="3836" y="341"/>
                  </a:lnTo>
                  <a:lnTo>
                    <a:pt x="3838" y="351"/>
                  </a:lnTo>
                  <a:lnTo>
                    <a:pt x="3840" y="362"/>
                  </a:lnTo>
                  <a:lnTo>
                    <a:pt x="3841" y="372"/>
                  </a:lnTo>
                  <a:lnTo>
                    <a:pt x="3845" y="382"/>
                  </a:lnTo>
                  <a:lnTo>
                    <a:pt x="3845" y="393"/>
                  </a:lnTo>
                  <a:lnTo>
                    <a:pt x="3846" y="403"/>
                  </a:lnTo>
                  <a:lnTo>
                    <a:pt x="3848" y="414"/>
                  </a:lnTo>
                  <a:lnTo>
                    <a:pt x="3850" y="424"/>
                  </a:lnTo>
                  <a:lnTo>
                    <a:pt x="3850" y="435"/>
                  </a:lnTo>
                  <a:lnTo>
                    <a:pt x="3850" y="447"/>
                  </a:lnTo>
                  <a:lnTo>
                    <a:pt x="3850" y="459"/>
                  </a:lnTo>
                  <a:lnTo>
                    <a:pt x="3852" y="473"/>
                  </a:lnTo>
                  <a:lnTo>
                    <a:pt x="3850" y="654"/>
                  </a:lnTo>
                  <a:lnTo>
                    <a:pt x="3848" y="683"/>
                  </a:lnTo>
                  <a:lnTo>
                    <a:pt x="3848" y="714"/>
                  </a:lnTo>
                  <a:lnTo>
                    <a:pt x="3846" y="744"/>
                  </a:lnTo>
                  <a:lnTo>
                    <a:pt x="3846" y="775"/>
                  </a:lnTo>
                  <a:lnTo>
                    <a:pt x="3845" y="805"/>
                  </a:lnTo>
                  <a:lnTo>
                    <a:pt x="3845" y="834"/>
                  </a:lnTo>
                  <a:lnTo>
                    <a:pt x="3845" y="864"/>
                  </a:lnTo>
                  <a:lnTo>
                    <a:pt x="3845" y="895"/>
                  </a:lnTo>
                  <a:lnTo>
                    <a:pt x="3843" y="923"/>
                  </a:lnTo>
                  <a:lnTo>
                    <a:pt x="3843" y="954"/>
                  </a:lnTo>
                  <a:lnTo>
                    <a:pt x="3841" y="982"/>
                  </a:lnTo>
                  <a:lnTo>
                    <a:pt x="3841" y="1014"/>
                  </a:lnTo>
                  <a:lnTo>
                    <a:pt x="3840" y="1041"/>
                  </a:lnTo>
                  <a:lnTo>
                    <a:pt x="3840" y="1071"/>
                  </a:lnTo>
                  <a:lnTo>
                    <a:pt x="3838" y="1099"/>
                  </a:lnTo>
                  <a:lnTo>
                    <a:pt x="3838" y="1128"/>
                  </a:lnTo>
                  <a:lnTo>
                    <a:pt x="3834" y="1154"/>
                  </a:lnTo>
                  <a:lnTo>
                    <a:pt x="3834" y="1182"/>
                  </a:lnTo>
                  <a:lnTo>
                    <a:pt x="3831" y="1210"/>
                  </a:lnTo>
                  <a:lnTo>
                    <a:pt x="3831" y="1238"/>
                  </a:lnTo>
                  <a:lnTo>
                    <a:pt x="3827" y="1264"/>
                  </a:lnTo>
                  <a:lnTo>
                    <a:pt x="3827" y="1290"/>
                  </a:lnTo>
                  <a:lnTo>
                    <a:pt x="3824" y="1316"/>
                  </a:lnTo>
                  <a:lnTo>
                    <a:pt x="3824" y="1344"/>
                  </a:lnTo>
                  <a:lnTo>
                    <a:pt x="3820" y="1368"/>
                  </a:lnTo>
                  <a:lnTo>
                    <a:pt x="3817" y="1394"/>
                  </a:lnTo>
                  <a:lnTo>
                    <a:pt x="3813" y="1420"/>
                  </a:lnTo>
                  <a:lnTo>
                    <a:pt x="3812" y="1447"/>
                  </a:lnTo>
                  <a:lnTo>
                    <a:pt x="3808" y="1471"/>
                  </a:lnTo>
                  <a:lnTo>
                    <a:pt x="3806" y="1495"/>
                  </a:lnTo>
                  <a:lnTo>
                    <a:pt x="3803" y="1520"/>
                  </a:lnTo>
                  <a:lnTo>
                    <a:pt x="3801" y="1546"/>
                  </a:lnTo>
                  <a:lnTo>
                    <a:pt x="3796" y="1568"/>
                  </a:lnTo>
                  <a:lnTo>
                    <a:pt x="3793" y="1591"/>
                  </a:lnTo>
                  <a:lnTo>
                    <a:pt x="3787" y="1614"/>
                  </a:lnTo>
                  <a:lnTo>
                    <a:pt x="3784" y="1636"/>
                  </a:lnTo>
                  <a:lnTo>
                    <a:pt x="3779" y="1657"/>
                  </a:lnTo>
                  <a:lnTo>
                    <a:pt x="3773" y="1680"/>
                  </a:lnTo>
                  <a:lnTo>
                    <a:pt x="3768" y="1700"/>
                  </a:lnTo>
                  <a:lnTo>
                    <a:pt x="3765" y="1723"/>
                  </a:lnTo>
                  <a:lnTo>
                    <a:pt x="3758" y="1742"/>
                  </a:lnTo>
                  <a:lnTo>
                    <a:pt x="3753" y="1763"/>
                  </a:lnTo>
                  <a:lnTo>
                    <a:pt x="3746" y="1782"/>
                  </a:lnTo>
                  <a:lnTo>
                    <a:pt x="3740" y="1803"/>
                  </a:lnTo>
                  <a:lnTo>
                    <a:pt x="3733" y="1820"/>
                  </a:lnTo>
                  <a:lnTo>
                    <a:pt x="3726" y="1840"/>
                  </a:lnTo>
                  <a:lnTo>
                    <a:pt x="3720" y="1859"/>
                  </a:lnTo>
                  <a:lnTo>
                    <a:pt x="3714" y="1878"/>
                  </a:lnTo>
                  <a:lnTo>
                    <a:pt x="3706" y="1893"/>
                  </a:lnTo>
                  <a:lnTo>
                    <a:pt x="3697" y="1911"/>
                  </a:lnTo>
                  <a:lnTo>
                    <a:pt x="3688" y="1927"/>
                  </a:lnTo>
                  <a:lnTo>
                    <a:pt x="3681" y="1944"/>
                  </a:lnTo>
                  <a:lnTo>
                    <a:pt x="3671" y="1960"/>
                  </a:lnTo>
                  <a:lnTo>
                    <a:pt x="3662" y="1975"/>
                  </a:lnTo>
                  <a:lnTo>
                    <a:pt x="3652" y="1991"/>
                  </a:lnTo>
                  <a:lnTo>
                    <a:pt x="3643" y="2006"/>
                  </a:lnTo>
                  <a:lnTo>
                    <a:pt x="3631" y="2019"/>
                  </a:lnTo>
                  <a:lnTo>
                    <a:pt x="3620" y="2031"/>
                  </a:lnTo>
                  <a:lnTo>
                    <a:pt x="3610" y="2043"/>
                  </a:lnTo>
                  <a:lnTo>
                    <a:pt x="3600" y="2057"/>
                  </a:lnTo>
                  <a:lnTo>
                    <a:pt x="3587" y="2069"/>
                  </a:lnTo>
                  <a:lnTo>
                    <a:pt x="3577" y="2081"/>
                  </a:lnTo>
                  <a:lnTo>
                    <a:pt x="3565" y="2092"/>
                  </a:lnTo>
                  <a:lnTo>
                    <a:pt x="3553" y="2104"/>
                  </a:lnTo>
                  <a:lnTo>
                    <a:pt x="3540" y="2111"/>
                  </a:lnTo>
                  <a:lnTo>
                    <a:pt x="3528" y="2120"/>
                  </a:lnTo>
                  <a:lnTo>
                    <a:pt x="3516" y="2130"/>
                  </a:lnTo>
                  <a:lnTo>
                    <a:pt x="3504" y="2140"/>
                  </a:lnTo>
                  <a:lnTo>
                    <a:pt x="3490" y="2149"/>
                  </a:lnTo>
                  <a:lnTo>
                    <a:pt x="3478" y="2160"/>
                  </a:lnTo>
                  <a:lnTo>
                    <a:pt x="3464" y="2172"/>
                  </a:lnTo>
                  <a:lnTo>
                    <a:pt x="3452" y="2184"/>
                  </a:lnTo>
                  <a:lnTo>
                    <a:pt x="3436" y="2194"/>
                  </a:lnTo>
                  <a:lnTo>
                    <a:pt x="3422" y="2206"/>
                  </a:lnTo>
                  <a:lnTo>
                    <a:pt x="3407" y="2219"/>
                  </a:lnTo>
                  <a:lnTo>
                    <a:pt x="3393" y="2234"/>
                  </a:lnTo>
                  <a:lnTo>
                    <a:pt x="3377" y="2246"/>
                  </a:lnTo>
                  <a:lnTo>
                    <a:pt x="3361" y="2260"/>
                  </a:lnTo>
                  <a:lnTo>
                    <a:pt x="3353" y="2267"/>
                  </a:lnTo>
                  <a:lnTo>
                    <a:pt x="3346" y="2274"/>
                  </a:lnTo>
                  <a:lnTo>
                    <a:pt x="3337" y="2281"/>
                  </a:lnTo>
                  <a:lnTo>
                    <a:pt x="3330" y="2290"/>
                  </a:lnTo>
                  <a:lnTo>
                    <a:pt x="3320" y="2295"/>
                  </a:lnTo>
                  <a:lnTo>
                    <a:pt x="3313" y="2302"/>
                  </a:lnTo>
                  <a:lnTo>
                    <a:pt x="3302" y="2309"/>
                  </a:lnTo>
                  <a:lnTo>
                    <a:pt x="3295" y="2316"/>
                  </a:lnTo>
                  <a:lnTo>
                    <a:pt x="3287" y="2323"/>
                  </a:lnTo>
                  <a:lnTo>
                    <a:pt x="3278" y="2332"/>
                  </a:lnTo>
                  <a:lnTo>
                    <a:pt x="3269" y="2339"/>
                  </a:lnTo>
                  <a:lnTo>
                    <a:pt x="3262" y="2347"/>
                  </a:lnTo>
                  <a:lnTo>
                    <a:pt x="3252" y="2353"/>
                  </a:lnTo>
                  <a:lnTo>
                    <a:pt x="3243" y="2361"/>
                  </a:lnTo>
                  <a:lnTo>
                    <a:pt x="3234" y="2368"/>
                  </a:lnTo>
                  <a:lnTo>
                    <a:pt x="3227" y="2377"/>
                  </a:lnTo>
                  <a:lnTo>
                    <a:pt x="3217" y="2384"/>
                  </a:lnTo>
                  <a:lnTo>
                    <a:pt x="3208" y="2393"/>
                  </a:lnTo>
                  <a:lnTo>
                    <a:pt x="3200" y="2399"/>
                  </a:lnTo>
                  <a:lnTo>
                    <a:pt x="3193" y="2410"/>
                  </a:lnTo>
                  <a:lnTo>
                    <a:pt x="3182" y="2417"/>
                  </a:lnTo>
                  <a:lnTo>
                    <a:pt x="3173" y="2426"/>
                  </a:lnTo>
                  <a:lnTo>
                    <a:pt x="3165" y="2433"/>
                  </a:lnTo>
                  <a:lnTo>
                    <a:pt x="3156" y="2441"/>
                  </a:lnTo>
                  <a:lnTo>
                    <a:pt x="3146" y="2448"/>
                  </a:lnTo>
                  <a:lnTo>
                    <a:pt x="3137" y="2457"/>
                  </a:lnTo>
                  <a:lnTo>
                    <a:pt x="3128" y="2464"/>
                  </a:lnTo>
                  <a:lnTo>
                    <a:pt x="3120" y="2473"/>
                  </a:lnTo>
                  <a:lnTo>
                    <a:pt x="3109" y="2479"/>
                  </a:lnTo>
                  <a:lnTo>
                    <a:pt x="3100" y="2488"/>
                  </a:lnTo>
                  <a:lnTo>
                    <a:pt x="3092" y="2497"/>
                  </a:lnTo>
                  <a:lnTo>
                    <a:pt x="3083" y="2506"/>
                  </a:lnTo>
                  <a:lnTo>
                    <a:pt x="3074" y="2513"/>
                  </a:lnTo>
                  <a:lnTo>
                    <a:pt x="3066" y="2523"/>
                  </a:lnTo>
                  <a:lnTo>
                    <a:pt x="3057" y="2530"/>
                  </a:lnTo>
                  <a:lnTo>
                    <a:pt x="3048" y="2540"/>
                  </a:lnTo>
                  <a:lnTo>
                    <a:pt x="3033" y="2553"/>
                  </a:lnTo>
                  <a:lnTo>
                    <a:pt x="3017" y="2566"/>
                  </a:lnTo>
                  <a:lnTo>
                    <a:pt x="3001" y="2579"/>
                  </a:lnTo>
                  <a:lnTo>
                    <a:pt x="2987" y="2592"/>
                  </a:lnTo>
                  <a:lnTo>
                    <a:pt x="2972" y="2605"/>
                  </a:lnTo>
                  <a:lnTo>
                    <a:pt x="2958" y="2619"/>
                  </a:lnTo>
                  <a:lnTo>
                    <a:pt x="2944" y="2631"/>
                  </a:lnTo>
                  <a:lnTo>
                    <a:pt x="2930" y="2645"/>
                  </a:lnTo>
                  <a:lnTo>
                    <a:pt x="2914" y="2657"/>
                  </a:lnTo>
                  <a:lnTo>
                    <a:pt x="2899" y="2671"/>
                  </a:lnTo>
                  <a:lnTo>
                    <a:pt x="2883" y="2683"/>
                  </a:lnTo>
                  <a:lnTo>
                    <a:pt x="2869" y="2697"/>
                  </a:lnTo>
                  <a:lnTo>
                    <a:pt x="2853" y="2709"/>
                  </a:lnTo>
                  <a:lnTo>
                    <a:pt x="2840" y="2723"/>
                  </a:lnTo>
                  <a:lnTo>
                    <a:pt x="2826" y="2735"/>
                  </a:lnTo>
                  <a:lnTo>
                    <a:pt x="2812" y="2749"/>
                  </a:lnTo>
                  <a:lnTo>
                    <a:pt x="2796" y="2761"/>
                  </a:lnTo>
                  <a:lnTo>
                    <a:pt x="2782" y="2773"/>
                  </a:lnTo>
                  <a:lnTo>
                    <a:pt x="2768" y="2786"/>
                  </a:lnTo>
                  <a:lnTo>
                    <a:pt x="2754" y="2799"/>
                  </a:lnTo>
                  <a:lnTo>
                    <a:pt x="2739" y="2812"/>
                  </a:lnTo>
                  <a:lnTo>
                    <a:pt x="2725" y="2824"/>
                  </a:lnTo>
                  <a:lnTo>
                    <a:pt x="2711" y="2836"/>
                  </a:lnTo>
                  <a:lnTo>
                    <a:pt x="2697" y="2850"/>
                  </a:lnTo>
                  <a:lnTo>
                    <a:pt x="2681" y="2860"/>
                  </a:lnTo>
                  <a:lnTo>
                    <a:pt x="2669" y="2872"/>
                  </a:lnTo>
                  <a:lnTo>
                    <a:pt x="2654" y="2883"/>
                  </a:lnTo>
                  <a:lnTo>
                    <a:pt x="2641" y="2895"/>
                  </a:lnTo>
                  <a:lnTo>
                    <a:pt x="2627" y="2905"/>
                  </a:lnTo>
                  <a:lnTo>
                    <a:pt x="2615" y="2918"/>
                  </a:lnTo>
                  <a:lnTo>
                    <a:pt x="2601" y="2930"/>
                  </a:lnTo>
                  <a:lnTo>
                    <a:pt x="2591" y="2942"/>
                  </a:lnTo>
                  <a:lnTo>
                    <a:pt x="2577" y="2951"/>
                  </a:lnTo>
                  <a:lnTo>
                    <a:pt x="2565" y="2961"/>
                  </a:lnTo>
                  <a:lnTo>
                    <a:pt x="2551" y="2972"/>
                  </a:lnTo>
                  <a:lnTo>
                    <a:pt x="2539" y="2982"/>
                  </a:lnTo>
                  <a:lnTo>
                    <a:pt x="2527" y="2991"/>
                  </a:lnTo>
                  <a:lnTo>
                    <a:pt x="2514" y="3001"/>
                  </a:lnTo>
                  <a:lnTo>
                    <a:pt x="2502" y="3012"/>
                  </a:lnTo>
                  <a:lnTo>
                    <a:pt x="2492" y="3022"/>
                  </a:lnTo>
                  <a:lnTo>
                    <a:pt x="2480" y="3029"/>
                  </a:lnTo>
                  <a:lnTo>
                    <a:pt x="2469" y="3038"/>
                  </a:lnTo>
                  <a:lnTo>
                    <a:pt x="2459" y="3046"/>
                  </a:lnTo>
                  <a:lnTo>
                    <a:pt x="2448" y="3055"/>
                  </a:lnTo>
                  <a:lnTo>
                    <a:pt x="2438" y="3062"/>
                  </a:lnTo>
                  <a:lnTo>
                    <a:pt x="2427" y="3071"/>
                  </a:lnTo>
                  <a:lnTo>
                    <a:pt x="2419" y="3078"/>
                  </a:lnTo>
                  <a:lnTo>
                    <a:pt x="2410" y="3086"/>
                  </a:lnTo>
                  <a:lnTo>
                    <a:pt x="2400" y="3092"/>
                  </a:lnTo>
                  <a:lnTo>
                    <a:pt x="2389" y="3099"/>
                  </a:lnTo>
                  <a:lnTo>
                    <a:pt x="2380" y="3104"/>
                  </a:lnTo>
                  <a:lnTo>
                    <a:pt x="2374" y="3111"/>
                  </a:lnTo>
                  <a:lnTo>
                    <a:pt x="2363" y="3114"/>
                  </a:lnTo>
                  <a:lnTo>
                    <a:pt x="2356" y="3119"/>
                  </a:lnTo>
                  <a:lnTo>
                    <a:pt x="2349" y="3125"/>
                  </a:lnTo>
                  <a:lnTo>
                    <a:pt x="2344" y="3130"/>
                  </a:lnTo>
                  <a:lnTo>
                    <a:pt x="2328" y="3137"/>
                  </a:lnTo>
                  <a:lnTo>
                    <a:pt x="2318" y="3144"/>
                  </a:lnTo>
                  <a:lnTo>
                    <a:pt x="2307" y="3149"/>
                  </a:lnTo>
                  <a:lnTo>
                    <a:pt x="2300" y="3154"/>
                  </a:lnTo>
                  <a:lnTo>
                    <a:pt x="2290" y="3154"/>
                  </a:lnTo>
                  <a:lnTo>
                    <a:pt x="2281" y="3154"/>
                  </a:lnTo>
                  <a:lnTo>
                    <a:pt x="2271" y="3154"/>
                  </a:lnTo>
                  <a:lnTo>
                    <a:pt x="2262" y="3156"/>
                  </a:lnTo>
                  <a:lnTo>
                    <a:pt x="2250" y="3154"/>
                  </a:lnTo>
                  <a:lnTo>
                    <a:pt x="2238" y="3154"/>
                  </a:lnTo>
                  <a:lnTo>
                    <a:pt x="2226" y="3152"/>
                  </a:lnTo>
                  <a:lnTo>
                    <a:pt x="2214" y="3152"/>
                  </a:lnTo>
                  <a:lnTo>
                    <a:pt x="2198" y="3149"/>
                  </a:lnTo>
                  <a:lnTo>
                    <a:pt x="2184" y="3147"/>
                  </a:lnTo>
                  <a:lnTo>
                    <a:pt x="2168" y="3144"/>
                  </a:lnTo>
                  <a:lnTo>
                    <a:pt x="2154" y="3142"/>
                  </a:lnTo>
                  <a:lnTo>
                    <a:pt x="2137" y="3137"/>
                  </a:lnTo>
                  <a:lnTo>
                    <a:pt x="2121" y="3133"/>
                  </a:lnTo>
                  <a:lnTo>
                    <a:pt x="2106" y="3128"/>
                  </a:lnTo>
                  <a:lnTo>
                    <a:pt x="2090" y="3125"/>
                  </a:lnTo>
                  <a:lnTo>
                    <a:pt x="2071" y="3118"/>
                  </a:lnTo>
                  <a:lnTo>
                    <a:pt x="2055" y="3111"/>
                  </a:lnTo>
                  <a:lnTo>
                    <a:pt x="2036" y="3104"/>
                  </a:lnTo>
                  <a:lnTo>
                    <a:pt x="2020" y="3097"/>
                  </a:lnTo>
                  <a:lnTo>
                    <a:pt x="2001" y="3088"/>
                  </a:lnTo>
                  <a:lnTo>
                    <a:pt x="1984" y="3081"/>
                  </a:lnTo>
                  <a:lnTo>
                    <a:pt x="1975" y="3076"/>
                  </a:lnTo>
                  <a:lnTo>
                    <a:pt x="1967" y="3072"/>
                  </a:lnTo>
                  <a:lnTo>
                    <a:pt x="1958" y="3067"/>
                  </a:lnTo>
                  <a:lnTo>
                    <a:pt x="1951" y="3064"/>
                  </a:lnTo>
                  <a:lnTo>
                    <a:pt x="1940" y="3057"/>
                  </a:lnTo>
                  <a:lnTo>
                    <a:pt x="1934" y="3052"/>
                  </a:lnTo>
                  <a:lnTo>
                    <a:pt x="1923" y="3046"/>
                  </a:lnTo>
                  <a:lnTo>
                    <a:pt x="1916" y="3041"/>
                  </a:lnTo>
                  <a:lnTo>
                    <a:pt x="1900" y="3031"/>
                  </a:lnTo>
                  <a:lnTo>
                    <a:pt x="1885" y="3020"/>
                  </a:lnTo>
                  <a:lnTo>
                    <a:pt x="1874" y="3013"/>
                  </a:lnTo>
                  <a:lnTo>
                    <a:pt x="1867" y="3006"/>
                  </a:lnTo>
                  <a:lnTo>
                    <a:pt x="1859" y="2999"/>
                  </a:lnTo>
                  <a:lnTo>
                    <a:pt x="1852" y="2994"/>
                  </a:lnTo>
                  <a:lnTo>
                    <a:pt x="1838" y="2982"/>
                  </a:lnTo>
                  <a:lnTo>
                    <a:pt x="1824" y="2970"/>
                  </a:lnTo>
                  <a:lnTo>
                    <a:pt x="1814" y="2959"/>
                  </a:lnTo>
                  <a:lnTo>
                    <a:pt x="1803" y="2949"/>
                  </a:lnTo>
                  <a:lnTo>
                    <a:pt x="1793" y="2939"/>
                  </a:lnTo>
                  <a:lnTo>
                    <a:pt x="1786" y="2928"/>
                  </a:lnTo>
                  <a:lnTo>
                    <a:pt x="1775" y="2918"/>
                  </a:lnTo>
                  <a:lnTo>
                    <a:pt x="1768" y="2907"/>
                  </a:lnTo>
                  <a:lnTo>
                    <a:pt x="1760" y="2897"/>
                  </a:lnTo>
                  <a:lnTo>
                    <a:pt x="1754" y="2888"/>
                  </a:lnTo>
                  <a:lnTo>
                    <a:pt x="1747" y="2876"/>
                  </a:lnTo>
                  <a:lnTo>
                    <a:pt x="1741" y="2866"/>
                  </a:lnTo>
                  <a:lnTo>
                    <a:pt x="1735" y="2855"/>
                  </a:lnTo>
                  <a:lnTo>
                    <a:pt x="1730" y="2845"/>
                  </a:lnTo>
                  <a:lnTo>
                    <a:pt x="1725" y="2832"/>
                  </a:lnTo>
                  <a:lnTo>
                    <a:pt x="1720" y="2822"/>
                  </a:lnTo>
                  <a:lnTo>
                    <a:pt x="1716" y="2812"/>
                  </a:lnTo>
                  <a:lnTo>
                    <a:pt x="1713" y="2801"/>
                  </a:lnTo>
                  <a:lnTo>
                    <a:pt x="1707" y="2789"/>
                  </a:lnTo>
                  <a:lnTo>
                    <a:pt x="1704" y="2777"/>
                  </a:lnTo>
                  <a:lnTo>
                    <a:pt x="1701" y="2765"/>
                  </a:lnTo>
                  <a:lnTo>
                    <a:pt x="1701" y="2754"/>
                  </a:lnTo>
                  <a:lnTo>
                    <a:pt x="1697" y="2742"/>
                  </a:lnTo>
                  <a:lnTo>
                    <a:pt x="1697" y="2730"/>
                  </a:lnTo>
                  <a:lnTo>
                    <a:pt x="1697" y="2718"/>
                  </a:lnTo>
                  <a:lnTo>
                    <a:pt x="1697" y="2707"/>
                  </a:lnTo>
                  <a:lnTo>
                    <a:pt x="1695" y="2693"/>
                  </a:lnTo>
                  <a:lnTo>
                    <a:pt x="1695" y="2681"/>
                  </a:lnTo>
                  <a:lnTo>
                    <a:pt x="1695" y="2669"/>
                  </a:lnTo>
                  <a:lnTo>
                    <a:pt x="1697" y="2657"/>
                  </a:lnTo>
                  <a:lnTo>
                    <a:pt x="1697" y="2643"/>
                  </a:lnTo>
                  <a:lnTo>
                    <a:pt x="1701" y="2632"/>
                  </a:lnTo>
                  <a:lnTo>
                    <a:pt x="1702" y="2619"/>
                  </a:lnTo>
                  <a:lnTo>
                    <a:pt x="1707" y="2608"/>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4" name="Freeform 276"/>
            <p:cNvSpPr>
              <a:spLocks/>
            </p:cNvSpPr>
            <p:nvPr/>
          </p:nvSpPr>
          <p:spPr bwMode="auto">
            <a:xfrm>
              <a:off x="1621" y="3503"/>
              <a:ext cx="461" cy="458"/>
            </a:xfrm>
            <a:custGeom>
              <a:avLst/>
              <a:gdLst>
                <a:gd name="T0" fmla="*/ 557 w 922"/>
                <a:gd name="T1" fmla="*/ 307 h 914"/>
                <a:gd name="T2" fmla="*/ 541 w 922"/>
                <a:gd name="T3" fmla="*/ 347 h 914"/>
                <a:gd name="T4" fmla="*/ 491 w 922"/>
                <a:gd name="T5" fmla="*/ 408 h 914"/>
                <a:gd name="T6" fmla="*/ 440 w 922"/>
                <a:gd name="T7" fmla="*/ 440 h 914"/>
                <a:gd name="T8" fmla="*/ 373 w 922"/>
                <a:gd name="T9" fmla="*/ 476 h 914"/>
                <a:gd name="T10" fmla="*/ 320 w 922"/>
                <a:gd name="T11" fmla="*/ 539 h 914"/>
                <a:gd name="T12" fmla="*/ 315 w 922"/>
                <a:gd name="T13" fmla="*/ 619 h 914"/>
                <a:gd name="T14" fmla="*/ 340 w 922"/>
                <a:gd name="T15" fmla="*/ 690 h 914"/>
                <a:gd name="T16" fmla="*/ 371 w 922"/>
                <a:gd name="T17" fmla="*/ 742 h 914"/>
                <a:gd name="T18" fmla="*/ 404 w 922"/>
                <a:gd name="T19" fmla="*/ 747 h 914"/>
                <a:gd name="T20" fmla="*/ 473 w 922"/>
                <a:gd name="T21" fmla="*/ 744 h 914"/>
                <a:gd name="T22" fmla="*/ 442 w 922"/>
                <a:gd name="T23" fmla="*/ 794 h 914"/>
                <a:gd name="T24" fmla="*/ 407 w 922"/>
                <a:gd name="T25" fmla="*/ 827 h 914"/>
                <a:gd name="T26" fmla="*/ 378 w 922"/>
                <a:gd name="T27" fmla="*/ 874 h 914"/>
                <a:gd name="T28" fmla="*/ 326 w 922"/>
                <a:gd name="T29" fmla="*/ 907 h 914"/>
                <a:gd name="T30" fmla="*/ 284 w 922"/>
                <a:gd name="T31" fmla="*/ 906 h 914"/>
                <a:gd name="T32" fmla="*/ 227 w 922"/>
                <a:gd name="T33" fmla="*/ 869 h 914"/>
                <a:gd name="T34" fmla="*/ 190 w 922"/>
                <a:gd name="T35" fmla="*/ 839 h 914"/>
                <a:gd name="T36" fmla="*/ 129 w 922"/>
                <a:gd name="T37" fmla="*/ 784 h 914"/>
                <a:gd name="T38" fmla="*/ 93 w 922"/>
                <a:gd name="T39" fmla="*/ 726 h 914"/>
                <a:gd name="T40" fmla="*/ 73 w 922"/>
                <a:gd name="T41" fmla="*/ 660 h 914"/>
                <a:gd name="T42" fmla="*/ 49 w 922"/>
                <a:gd name="T43" fmla="*/ 582 h 914"/>
                <a:gd name="T44" fmla="*/ 30 w 922"/>
                <a:gd name="T45" fmla="*/ 500 h 914"/>
                <a:gd name="T46" fmla="*/ 13 w 922"/>
                <a:gd name="T47" fmla="*/ 420 h 914"/>
                <a:gd name="T48" fmla="*/ 2 w 922"/>
                <a:gd name="T49" fmla="*/ 349 h 914"/>
                <a:gd name="T50" fmla="*/ 0 w 922"/>
                <a:gd name="T51" fmla="*/ 283 h 914"/>
                <a:gd name="T52" fmla="*/ 16 w 922"/>
                <a:gd name="T53" fmla="*/ 226 h 914"/>
                <a:gd name="T54" fmla="*/ 61 w 922"/>
                <a:gd name="T55" fmla="*/ 170 h 914"/>
                <a:gd name="T56" fmla="*/ 124 w 922"/>
                <a:gd name="T57" fmla="*/ 111 h 914"/>
                <a:gd name="T58" fmla="*/ 202 w 922"/>
                <a:gd name="T59" fmla="*/ 59 h 914"/>
                <a:gd name="T60" fmla="*/ 287 w 922"/>
                <a:gd name="T61" fmla="*/ 17 h 914"/>
                <a:gd name="T62" fmla="*/ 374 w 922"/>
                <a:gd name="T63" fmla="*/ 0 h 914"/>
                <a:gd name="T64" fmla="*/ 461 w 922"/>
                <a:gd name="T65" fmla="*/ 12 h 914"/>
                <a:gd name="T66" fmla="*/ 585 w 922"/>
                <a:gd name="T67" fmla="*/ 52 h 914"/>
                <a:gd name="T68" fmla="*/ 661 w 922"/>
                <a:gd name="T69" fmla="*/ 78 h 914"/>
                <a:gd name="T70" fmla="*/ 734 w 922"/>
                <a:gd name="T71" fmla="*/ 107 h 914"/>
                <a:gd name="T72" fmla="*/ 797 w 922"/>
                <a:gd name="T73" fmla="*/ 140 h 914"/>
                <a:gd name="T74" fmla="*/ 849 w 922"/>
                <a:gd name="T75" fmla="*/ 179 h 914"/>
                <a:gd name="T76" fmla="*/ 879 w 922"/>
                <a:gd name="T77" fmla="*/ 220 h 914"/>
                <a:gd name="T78" fmla="*/ 898 w 922"/>
                <a:gd name="T79" fmla="*/ 311 h 914"/>
                <a:gd name="T80" fmla="*/ 908 w 922"/>
                <a:gd name="T81" fmla="*/ 375 h 914"/>
                <a:gd name="T82" fmla="*/ 917 w 922"/>
                <a:gd name="T83" fmla="*/ 443 h 914"/>
                <a:gd name="T84" fmla="*/ 922 w 922"/>
                <a:gd name="T85" fmla="*/ 511 h 914"/>
                <a:gd name="T86" fmla="*/ 915 w 922"/>
                <a:gd name="T87" fmla="*/ 568 h 914"/>
                <a:gd name="T88" fmla="*/ 891 w 922"/>
                <a:gd name="T89" fmla="*/ 629 h 914"/>
                <a:gd name="T90" fmla="*/ 828 w 922"/>
                <a:gd name="T91" fmla="*/ 655 h 914"/>
                <a:gd name="T92" fmla="*/ 755 w 922"/>
                <a:gd name="T93" fmla="*/ 669 h 914"/>
                <a:gd name="T94" fmla="*/ 666 w 922"/>
                <a:gd name="T95" fmla="*/ 681 h 914"/>
                <a:gd name="T96" fmla="*/ 578 w 922"/>
                <a:gd name="T97" fmla="*/ 692 h 914"/>
                <a:gd name="T98" fmla="*/ 494 w 922"/>
                <a:gd name="T99" fmla="*/ 700 h 914"/>
                <a:gd name="T100" fmla="*/ 428 w 922"/>
                <a:gd name="T101" fmla="*/ 706 h 914"/>
                <a:gd name="T102" fmla="*/ 390 w 922"/>
                <a:gd name="T103" fmla="*/ 700 h 914"/>
                <a:gd name="T104" fmla="*/ 357 w 922"/>
                <a:gd name="T105" fmla="*/ 626 h 914"/>
                <a:gd name="T106" fmla="*/ 357 w 922"/>
                <a:gd name="T107" fmla="*/ 553 h 914"/>
                <a:gd name="T108" fmla="*/ 395 w 922"/>
                <a:gd name="T109" fmla="*/ 509 h 914"/>
                <a:gd name="T110" fmla="*/ 463 w 922"/>
                <a:gd name="T111" fmla="*/ 473 h 914"/>
                <a:gd name="T112" fmla="*/ 520 w 922"/>
                <a:gd name="T113" fmla="*/ 438 h 914"/>
                <a:gd name="T114" fmla="*/ 560 w 922"/>
                <a:gd name="T115" fmla="*/ 391 h 914"/>
                <a:gd name="T116" fmla="*/ 592 w 922"/>
                <a:gd name="T117" fmla="*/ 33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22" h="914">
                  <a:moveTo>
                    <a:pt x="597" y="307"/>
                  </a:moveTo>
                  <a:lnTo>
                    <a:pt x="590" y="293"/>
                  </a:lnTo>
                  <a:lnTo>
                    <a:pt x="578" y="288"/>
                  </a:lnTo>
                  <a:lnTo>
                    <a:pt x="562" y="293"/>
                  </a:lnTo>
                  <a:lnTo>
                    <a:pt x="557" y="307"/>
                  </a:lnTo>
                  <a:lnTo>
                    <a:pt x="555" y="311"/>
                  </a:lnTo>
                  <a:lnTo>
                    <a:pt x="553" y="323"/>
                  </a:lnTo>
                  <a:lnTo>
                    <a:pt x="550" y="328"/>
                  </a:lnTo>
                  <a:lnTo>
                    <a:pt x="546" y="339"/>
                  </a:lnTo>
                  <a:lnTo>
                    <a:pt x="541" y="347"/>
                  </a:lnTo>
                  <a:lnTo>
                    <a:pt x="536" y="360"/>
                  </a:lnTo>
                  <a:lnTo>
                    <a:pt x="526" y="370"/>
                  </a:lnTo>
                  <a:lnTo>
                    <a:pt x="517" y="382"/>
                  </a:lnTo>
                  <a:lnTo>
                    <a:pt x="505" y="394"/>
                  </a:lnTo>
                  <a:lnTo>
                    <a:pt x="491" y="408"/>
                  </a:lnTo>
                  <a:lnTo>
                    <a:pt x="482" y="413"/>
                  </a:lnTo>
                  <a:lnTo>
                    <a:pt x="473" y="420"/>
                  </a:lnTo>
                  <a:lnTo>
                    <a:pt x="463" y="427"/>
                  </a:lnTo>
                  <a:lnTo>
                    <a:pt x="453" y="434"/>
                  </a:lnTo>
                  <a:lnTo>
                    <a:pt x="440" y="440"/>
                  </a:lnTo>
                  <a:lnTo>
                    <a:pt x="430" y="446"/>
                  </a:lnTo>
                  <a:lnTo>
                    <a:pt x="418" y="453"/>
                  </a:lnTo>
                  <a:lnTo>
                    <a:pt x="406" y="460"/>
                  </a:lnTo>
                  <a:lnTo>
                    <a:pt x="386" y="467"/>
                  </a:lnTo>
                  <a:lnTo>
                    <a:pt x="373" y="476"/>
                  </a:lnTo>
                  <a:lnTo>
                    <a:pt x="359" y="486"/>
                  </a:lnTo>
                  <a:lnTo>
                    <a:pt x="348" y="499"/>
                  </a:lnTo>
                  <a:lnTo>
                    <a:pt x="336" y="509"/>
                  </a:lnTo>
                  <a:lnTo>
                    <a:pt x="327" y="523"/>
                  </a:lnTo>
                  <a:lnTo>
                    <a:pt x="320" y="539"/>
                  </a:lnTo>
                  <a:lnTo>
                    <a:pt x="317" y="554"/>
                  </a:lnTo>
                  <a:lnTo>
                    <a:pt x="312" y="570"/>
                  </a:lnTo>
                  <a:lnTo>
                    <a:pt x="310" y="586"/>
                  </a:lnTo>
                  <a:lnTo>
                    <a:pt x="310" y="601"/>
                  </a:lnTo>
                  <a:lnTo>
                    <a:pt x="315" y="619"/>
                  </a:lnTo>
                  <a:lnTo>
                    <a:pt x="317" y="633"/>
                  </a:lnTo>
                  <a:lnTo>
                    <a:pt x="322" y="648"/>
                  </a:lnTo>
                  <a:lnTo>
                    <a:pt x="327" y="664"/>
                  </a:lnTo>
                  <a:lnTo>
                    <a:pt x="334" y="679"/>
                  </a:lnTo>
                  <a:lnTo>
                    <a:pt x="340" y="690"/>
                  </a:lnTo>
                  <a:lnTo>
                    <a:pt x="345" y="702"/>
                  </a:lnTo>
                  <a:lnTo>
                    <a:pt x="350" y="713"/>
                  </a:lnTo>
                  <a:lnTo>
                    <a:pt x="357" y="723"/>
                  </a:lnTo>
                  <a:lnTo>
                    <a:pt x="366" y="735"/>
                  </a:lnTo>
                  <a:lnTo>
                    <a:pt x="371" y="742"/>
                  </a:lnTo>
                  <a:lnTo>
                    <a:pt x="380" y="747"/>
                  </a:lnTo>
                  <a:lnTo>
                    <a:pt x="388" y="751"/>
                  </a:lnTo>
                  <a:lnTo>
                    <a:pt x="390" y="749"/>
                  </a:lnTo>
                  <a:lnTo>
                    <a:pt x="395" y="749"/>
                  </a:lnTo>
                  <a:lnTo>
                    <a:pt x="404" y="747"/>
                  </a:lnTo>
                  <a:lnTo>
                    <a:pt x="414" y="747"/>
                  </a:lnTo>
                  <a:lnTo>
                    <a:pt x="425" y="746"/>
                  </a:lnTo>
                  <a:lnTo>
                    <a:pt x="440" y="746"/>
                  </a:lnTo>
                  <a:lnTo>
                    <a:pt x="454" y="744"/>
                  </a:lnTo>
                  <a:lnTo>
                    <a:pt x="473" y="744"/>
                  </a:lnTo>
                  <a:lnTo>
                    <a:pt x="468" y="751"/>
                  </a:lnTo>
                  <a:lnTo>
                    <a:pt x="463" y="761"/>
                  </a:lnTo>
                  <a:lnTo>
                    <a:pt x="456" y="772"/>
                  </a:lnTo>
                  <a:lnTo>
                    <a:pt x="451" y="784"/>
                  </a:lnTo>
                  <a:lnTo>
                    <a:pt x="442" y="794"/>
                  </a:lnTo>
                  <a:lnTo>
                    <a:pt x="435" y="806"/>
                  </a:lnTo>
                  <a:lnTo>
                    <a:pt x="426" y="819"/>
                  </a:lnTo>
                  <a:lnTo>
                    <a:pt x="420" y="833"/>
                  </a:lnTo>
                  <a:lnTo>
                    <a:pt x="413" y="827"/>
                  </a:lnTo>
                  <a:lnTo>
                    <a:pt x="407" y="827"/>
                  </a:lnTo>
                  <a:lnTo>
                    <a:pt x="392" y="833"/>
                  </a:lnTo>
                  <a:lnTo>
                    <a:pt x="388" y="848"/>
                  </a:lnTo>
                  <a:lnTo>
                    <a:pt x="388" y="853"/>
                  </a:lnTo>
                  <a:lnTo>
                    <a:pt x="388" y="867"/>
                  </a:lnTo>
                  <a:lnTo>
                    <a:pt x="378" y="874"/>
                  </a:lnTo>
                  <a:lnTo>
                    <a:pt x="367" y="883"/>
                  </a:lnTo>
                  <a:lnTo>
                    <a:pt x="357" y="890"/>
                  </a:lnTo>
                  <a:lnTo>
                    <a:pt x="348" y="897"/>
                  </a:lnTo>
                  <a:lnTo>
                    <a:pt x="336" y="902"/>
                  </a:lnTo>
                  <a:lnTo>
                    <a:pt x="326" y="907"/>
                  </a:lnTo>
                  <a:lnTo>
                    <a:pt x="315" y="911"/>
                  </a:lnTo>
                  <a:lnTo>
                    <a:pt x="305" y="914"/>
                  </a:lnTo>
                  <a:lnTo>
                    <a:pt x="298" y="913"/>
                  </a:lnTo>
                  <a:lnTo>
                    <a:pt x="293" y="911"/>
                  </a:lnTo>
                  <a:lnTo>
                    <a:pt x="284" y="906"/>
                  </a:lnTo>
                  <a:lnTo>
                    <a:pt x="275" y="902"/>
                  </a:lnTo>
                  <a:lnTo>
                    <a:pt x="263" y="895"/>
                  </a:lnTo>
                  <a:lnTo>
                    <a:pt x="253" y="888"/>
                  </a:lnTo>
                  <a:lnTo>
                    <a:pt x="239" y="878"/>
                  </a:lnTo>
                  <a:lnTo>
                    <a:pt x="227" y="869"/>
                  </a:lnTo>
                  <a:lnTo>
                    <a:pt x="220" y="855"/>
                  </a:lnTo>
                  <a:lnTo>
                    <a:pt x="206" y="850"/>
                  </a:lnTo>
                  <a:lnTo>
                    <a:pt x="204" y="850"/>
                  </a:lnTo>
                  <a:lnTo>
                    <a:pt x="204" y="850"/>
                  </a:lnTo>
                  <a:lnTo>
                    <a:pt x="190" y="839"/>
                  </a:lnTo>
                  <a:lnTo>
                    <a:pt x="180" y="829"/>
                  </a:lnTo>
                  <a:lnTo>
                    <a:pt x="166" y="819"/>
                  </a:lnTo>
                  <a:lnTo>
                    <a:pt x="155" y="808"/>
                  </a:lnTo>
                  <a:lnTo>
                    <a:pt x="141" y="796"/>
                  </a:lnTo>
                  <a:lnTo>
                    <a:pt x="129" y="784"/>
                  </a:lnTo>
                  <a:lnTo>
                    <a:pt x="117" y="772"/>
                  </a:lnTo>
                  <a:lnTo>
                    <a:pt x="105" y="761"/>
                  </a:lnTo>
                  <a:lnTo>
                    <a:pt x="100" y="749"/>
                  </a:lnTo>
                  <a:lnTo>
                    <a:pt x="96" y="739"/>
                  </a:lnTo>
                  <a:lnTo>
                    <a:pt x="93" y="726"/>
                  </a:lnTo>
                  <a:lnTo>
                    <a:pt x="89" y="716"/>
                  </a:lnTo>
                  <a:lnTo>
                    <a:pt x="84" y="702"/>
                  </a:lnTo>
                  <a:lnTo>
                    <a:pt x="80" y="688"/>
                  </a:lnTo>
                  <a:lnTo>
                    <a:pt x="77" y="674"/>
                  </a:lnTo>
                  <a:lnTo>
                    <a:pt x="73" y="660"/>
                  </a:lnTo>
                  <a:lnTo>
                    <a:pt x="68" y="645"/>
                  </a:lnTo>
                  <a:lnTo>
                    <a:pt x="63" y="629"/>
                  </a:lnTo>
                  <a:lnTo>
                    <a:pt x="58" y="613"/>
                  </a:lnTo>
                  <a:lnTo>
                    <a:pt x="54" y="600"/>
                  </a:lnTo>
                  <a:lnTo>
                    <a:pt x="49" y="582"/>
                  </a:lnTo>
                  <a:lnTo>
                    <a:pt x="46" y="566"/>
                  </a:lnTo>
                  <a:lnTo>
                    <a:pt x="42" y="551"/>
                  </a:lnTo>
                  <a:lnTo>
                    <a:pt x="39" y="535"/>
                  </a:lnTo>
                  <a:lnTo>
                    <a:pt x="33" y="518"/>
                  </a:lnTo>
                  <a:lnTo>
                    <a:pt x="30" y="500"/>
                  </a:lnTo>
                  <a:lnTo>
                    <a:pt x="27" y="485"/>
                  </a:lnTo>
                  <a:lnTo>
                    <a:pt x="23" y="469"/>
                  </a:lnTo>
                  <a:lnTo>
                    <a:pt x="18" y="452"/>
                  </a:lnTo>
                  <a:lnTo>
                    <a:pt x="16" y="436"/>
                  </a:lnTo>
                  <a:lnTo>
                    <a:pt x="13" y="420"/>
                  </a:lnTo>
                  <a:lnTo>
                    <a:pt x="11" y="406"/>
                  </a:lnTo>
                  <a:lnTo>
                    <a:pt x="7" y="391"/>
                  </a:lnTo>
                  <a:lnTo>
                    <a:pt x="6" y="375"/>
                  </a:lnTo>
                  <a:lnTo>
                    <a:pt x="2" y="361"/>
                  </a:lnTo>
                  <a:lnTo>
                    <a:pt x="2" y="349"/>
                  </a:lnTo>
                  <a:lnTo>
                    <a:pt x="0" y="335"/>
                  </a:lnTo>
                  <a:lnTo>
                    <a:pt x="0" y="323"/>
                  </a:lnTo>
                  <a:lnTo>
                    <a:pt x="0" y="311"/>
                  </a:lnTo>
                  <a:lnTo>
                    <a:pt x="0" y="300"/>
                  </a:lnTo>
                  <a:lnTo>
                    <a:pt x="0" y="283"/>
                  </a:lnTo>
                  <a:lnTo>
                    <a:pt x="0" y="269"/>
                  </a:lnTo>
                  <a:lnTo>
                    <a:pt x="2" y="257"/>
                  </a:lnTo>
                  <a:lnTo>
                    <a:pt x="7" y="248"/>
                  </a:lnTo>
                  <a:lnTo>
                    <a:pt x="11" y="236"/>
                  </a:lnTo>
                  <a:lnTo>
                    <a:pt x="16" y="226"/>
                  </a:lnTo>
                  <a:lnTo>
                    <a:pt x="23" y="215"/>
                  </a:lnTo>
                  <a:lnTo>
                    <a:pt x="32" y="205"/>
                  </a:lnTo>
                  <a:lnTo>
                    <a:pt x="40" y="193"/>
                  </a:lnTo>
                  <a:lnTo>
                    <a:pt x="51" y="182"/>
                  </a:lnTo>
                  <a:lnTo>
                    <a:pt x="61" y="170"/>
                  </a:lnTo>
                  <a:lnTo>
                    <a:pt x="73" y="160"/>
                  </a:lnTo>
                  <a:lnTo>
                    <a:pt x="84" y="146"/>
                  </a:lnTo>
                  <a:lnTo>
                    <a:pt x="98" y="135"/>
                  </a:lnTo>
                  <a:lnTo>
                    <a:pt x="110" y="121"/>
                  </a:lnTo>
                  <a:lnTo>
                    <a:pt x="124" y="111"/>
                  </a:lnTo>
                  <a:lnTo>
                    <a:pt x="138" y="99"/>
                  </a:lnTo>
                  <a:lnTo>
                    <a:pt x="153" y="88"/>
                  </a:lnTo>
                  <a:lnTo>
                    <a:pt x="169" y="78"/>
                  </a:lnTo>
                  <a:lnTo>
                    <a:pt x="187" y="69"/>
                  </a:lnTo>
                  <a:lnTo>
                    <a:pt x="202" y="59"/>
                  </a:lnTo>
                  <a:lnTo>
                    <a:pt x="218" y="48"/>
                  </a:lnTo>
                  <a:lnTo>
                    <a:pt x="235" y="40"/>
                  </a:lnTo>
                  <a:lnTo>
                    <a:pt x="253" y="33"/>
                  </a:lnTo>
                  <a:lnTo>
                    <a:pt x="270" y="24"/>
                  </a:lnTo>
                  <a:lnTo>
                    <a:pt x="287" y="17"/>
                  </a:lnTo>
                  <a:lnTo>
                    <a:pt x="305" y="12"/>
                  </a:lnTo>
                  <a:lnTo>
                    <a:pt x="324" y="8"/>
                  </a:lnTo>
                  <a:lnTo>
                    <a:pt x="340" y="3"/>
                  </a:lnTo>
                  <a:lnTo>
                    <a:pt x="359" y="1"/>
                  </a:lnTo>
                  <a:lnTo>
                    <a:pt x="374" y="0"/>
                  </a:lnTo>
                  <a:lnTo>
                    <a:pt x="393" y="0"/>
                  </a:lnTo>
                  <a:lnTo>
                    <a:pt x="409" y="0"/>
                  </a:lnTo>
                  <a:lnTo>
                    <a:pt x="426" y="1"/>
                  </a:lnTo>
                  <a:lnTo>
                    <a:pt x="444" y="5"/>
                  </a:lnTo>
                  <a:lnTo>
                    <a:pt x="461" y="12"/>
                  </a:lnTo>
                  <a:lnTo>
                    <a:pt x="524" y="33"/>
                  </a:lnTo>
                  <a:lnTo>
                    <a:pt x="538" y="36"/>
                  </a:lnTo>
                  <a:lnTo>
                    <a:pt x="553" y="41"/>
                  </a:lnTo>
                  <a:lnTo>
                    <a:pt x="569" y="47"/>
                  </a:lnTo>
                  <a:lnTo>
                    <a:pt x="585" y="52"/>
                  </a:lnTo>
                  <a:lnTo>
                    <a:pt x="600" y="57"/>
                  </a:lnTo>
                  <a:lnTo>
                    <a:pt x="616" y="62"/>
                  </a:lnTo>
                  <a:lnTo>
                    <a:pt x="632" y="67"/>
                  </a:lnTo>
                  <a:lnTo>
                    <a:pt x="647" y="73"/>
                  </a:lnTo>
                  <a:lnTo>
                    <a:pt x="661" y="78"/>
                  </a:lnTo>
                  <a:lnTo>
                    <a:pt x="677" y="83"/>
                  </a:lnTo>
                  <a:lnTo>
                    <a:pt x="691" y="88"/>
                  </a:lnTo>
                  <a:lnTo>
                    <a:pt x="706" y="95"/>
                  </a:lnTo>
                  <a:lnTo>
                    <a:pt x="720" y="100"/>
                  </a:lnTo>
                  <a:lnTo>
                    <a:pt x="734" y="107"/>
                  </a:lnTo>
                  <a:lnTo>
                    <a:pt x="748" y="114"/>
                  </a:lnTo>
                  <a:lnTo>
                    <a:pt x="762" y="121"/>
                  </a:lnTo>
                  <a:lnTo>
                    <a:pt x="774" y="127"/>
                  </a:lnTo>
                  <a:lnTo>
                    <a:pt x="786" y="133"/>
                  </a:lnTo>
                  <a:lnTo>
                    <a:pt x="797" y="140"/>
                  </a:lnTo>
                  <a:lnTo>
                    <a:pt x="809" y="147"/>
                  </a:lnTo>
                  <a:lnTo>
                    <a:pt x="820" y="154"/>
                  </a:lnTo>
                  <a:lnTo>
                    <a:pt x="830" y="163"/>
                  </a:lnTo>
                  <a:lnTo>
                    <a:pt x="839" y="170"/>
                  </a:lnTo>
                  <a:lnTo>
                    <a:pt x="849" y="179"/>
                  </a:lnTo>
                  <a:lnTo>
                    <a:pt x="856" y="186"/>
                  </a:lnTo>
                  <a:lnTo>
                    <a:pt x="863" y="194"/>
                  </a:lnTo>
                  <a:lnTo>
                    <a:pt x="868" y="201"/>
                  </a:lnTo>
                  <a:lnTo>
                    <a:pt x="875" y="212"/>
                  </a:lnTo>
                  <a:lnTo>
                    <a:pt x="879" y="220"/>
                  </a:lnTo>
                  <a:lnTo>
                    <a:pt x="884" y="231"/>
                  </a:lnTo>
                  <a:lnTo>
                    <a:pt x="887" y="241"/>
                  </a:lnTo>
                  <a:lnTo>
                    <a:pt x="891" y="252"/>
                  </a:lnTo>
                  <a:lnTo>
                    <a:pt x="898" y="300"/>
                  </a:lnTo>
                  <a:lnTo>
                    <a:pt x="898" y="311"/>
                  </a:lnTo>
                  <a:lnTo>
                    <a:pt x="901" y="323"/>
                  </a:lnTo>
                  <a:lnTo>
                    <a:pt x="901" y="335"/>
                  </a:lnTo>
                  <a:lnTo>
                    <a:pt x="905" y="349"/>
                  </a:lnTo>
                  <a:lnTo>
                    <a:pt x="906" y="361"/>
                  </a:lnTo>
                  <a:lnTo>
                    <a:pt x="908" y="375"/>
                  </a:lnTo>
                  <a:lnTo>
                    <a:pt x="910" y="387"/>
                  </a:lnTo>
                  <a:lnTo>
                    <a:pt x="913" y="403"/>
                  </a:lnTo>
                  <a:lnTo>
                    <a:pt x="913" y="415"/>
                  </a:lnTo>
                  <a:lnTo>
                    <a:pt x="915" y="429"/>
                  </a:lnTo>
                  <a:lnTo>
                    <a:pt x="917" y="443"/>
                  </a:lnTo>
                  <a:lnTo>
                    <a:pt x="919" y="457"/>
                  </a:lnTo>
                  <a:lnTo>
                    <a:pt x="919" y="469"/>
                  </a:lnTo>
                  <a:lnTo>
                    <a:pt x="920" y="483"/>
                  </a:lnTo>
                  <a:lnTo>
                    <a:pt x="920" y="497"/>
                  </a:lnTo>
                  <a:lnTo>
                    <a:pt x="922" y="511"/>
                  </a:lnTo>
                  <a:lnTo>
                    <a:pt x="920" y="521"/>
                  </a:lnTo>
                  <a:lnTo>
                    <a:pt x="920" y="533"/>
                  </a:lnTo>
                  <a:lnTo>
                    <a:pt x="919" y="546"/>
                  </a:lnTo>
                  <a:lnTo>
                    <a:pt x="919" y="558"/>
                  </a:lnTo>
                  <a:lnTo>
                    <a:pt x="915" y="568"/>
                  </a:lnTo>
                  <a:lnTo>
                    <a:pt x="913" y="579"/>
                  </a:lnTo>
                  <a:lnTo>
                    <a:pt x="910" y="589"/>
                  </a:lnTo>
                  <a:lnTo>
                    <a:pt x="908" y="600"/>
                  </a:lnTo>
                  <a:lnTo>
                    <a:pt x="900" y="615"/>
                  </a:lnTo>
                  <a:lnTo>
                    <a:pt x="891" y="629"/>
                  </a:lnTo>
                  <a:lnTo>
                    <a:pt x="879" y="639"/>
                  </a:lnTo>
                  <a:lnTo>
                    <a:pt x="865" y="648"/>
                  </a:lnTo>
                  <a:lnTo>
                    <a:pt x="853" y="650"/>
                  </a:lnTo>
                  <a:lnTo>
                    <a:pt x="842" y="653"/>
                  </a:lnTo>
                  <a:lnTo>
                    <a:pt x="828" y="655"/>
                  </a:lnTo>
                  <a:lnTo>
                    <a:pt x="816" y="659"/>
                  </a:lnTo>
                  <a:lnTo>
                    <a:pt x="800" y="660"/>
                  </a:lnTo>
                  <a:lnTo>
                    <a:pt x="786" y="664"/>
                  </a:lnTo>
                  <a:lnTo>
                    <a:pt x="771" y="666"/>
                  </a:lnTo>
                  <a:lnTo>
                    <a:pt x="755" y="669"/>
                  </a:lnTo>
                  <a:lnTo>
                    <a:pt x="738" y="671"/>
                  </a:lnTo>
                  <a:lnTo>
                    <a:pt x="720" y="674"/>
                  </a:lnTo>
                  <a:lnTo>
                    <a:pt x="703" y="676"/>
                  </a:lnTo>
                  <a:lnTo>
                    <a:pt x="686" y="679"/>
                  </a:lnTo>
                  <a:lnTo>
                    <a:pt x="666" y="681"/>
                  </a:lnTo>
                  <a:lnTo>
                    <a:pt x="649" y="685"/>
                  </a:lnTo>
                  <a:lnTo>
                    <a:pt x="632" y="686"/>
                  </a:lnTo>
                  <a:lnTo>
                    <a:pt x="614" y="690"/>
                  </a:lnTo>
                  <a:lnTo>
                    <a:pt x="595" y="690"/>
                  </a:lnTo>
                  <a:lnTo>
                    <a:pt x="578" y="692"/>
                  </a:lnTo>
                  <a:lnTo>
                    <a:pt x="559" y="693"/>
                  </a:lnTo>
                  <a:lnTo>
                    <a:pt x="543" y="695"/>
                  </a:lnTo>
                  <a:lnTo>
                    <a:pt x="526" y="697"/>
                  </a:lnTo>
                  <a:lnTo>
                    <a:pt x="510" y="699"/>
                  </a:lnTo>
                  <a:lnTo>
                    <a:pt x="494" y="700"/>
                  </a:lnTo>
                  <a:lnTo>
                    <a:pt x="480" y="702"/>
                  </a:lnTo>
                  <a:lnTo>
                    <a:pt x="465" y="702"/>
                  </a:lnTo>
                  <a:lnTo>
                    <a:pt x="453" y="704"/>
                  </a:lnTo>
                  <a:lnTo>
                    <a:pt x="439" y="704"/>
                  </a:lnTo>
                  <a:lnTo>
                    <a:pt x="428" y="706"/>
                  </a:lnTo>
                  <a:lnTo>
                    <a:pt x="418" y="706"/>
                  </a:lnTo>
                  <a:lnTo>
                    <a:pt x="409" y="707"/>
                  </a:lnTo>
                  <a:lnTo>
                    <a:pt x="402" y="709"/>
                  </a:lnTo>
                  <a:lnTo>
                    <a:pt x="397" y="711"/>
                  </a:lnTo>
                  <a:lnTo>
                    <a:pt x="390" y="700"/>
                  </a:lnTo>
                  <a:lnTo>
                    <a:pt x="383" y="688"/>
                  </a:lnTo>
                  <a:lnTo>
                    <a:pt x="374" y="674"/>
                  </a:lnTo>
                  <a:lnTo>
                    <a:pt x="369" y="660"/>
                  </a:lnTo>
                  <a:lnTo>
                    <a:pt x="362" y="643"/>
                  </a:lnTo>
                  <a:lnTo>
                    <a:pt x="357" y="626"/>
                  </a:lnTo>
                  <a:lnTo>
                    <a:pt x="353" y="608"/>
                  </a:lnTo>
                  <a:lnTo>
                    <a:pt x="353" y="591"/>
                  </a:lnTo>
                  <a:lnTo>
                    <a:pt x="353" y="577"/>
                  </a:lnTo>
                  <a:lnTo>
                    <a:pt x="355" y="565"/>
                  </a:lnTo>
                  <a:lnTo>
                    <a:pt x="357" y="553"/>
                  </a:lnTo>
                  <a:lnTo>
                    <a:pt x="362" y="542"/>
                  </a:lnTo>
                  <a:lnTo>
                    <a:pt x="367" y="533"/>
                  </a:lnTo>
                  <a:lnTo>
                    <a:pt x="378" y="525"/>
                  </a:lnTo>
                  <a:lnTo>
                    <a:pt x="385" y="516"/>
                  </a:lnTo>
                  <a:lnTo>
                    <a:pt x="395" y="509"/>
                  </a:lnTo>
                  <a:lnTo>
                    <a:pt x="406" y="502"/>
                  </a:lnTo>
                  <a:lnTo>
                    <a:pt x="421" y="497"/>
                  </a:lnTo>
                  <a:lnTo>
                    <a:pt x="435" y="488"/>
                  </a:lnTo>
                  <a:lnTo>
                    <a:pt x="449" y="481"/>
                  </a:lnTo>
                  <a:lnTo>
                    <a:pt x="463" y="473"/>
                  </a:lnTo>
                  <a:lnTo>
                    <a:pt x="477" y="467"/>
                  </a:lnTo>
                  <a:lnTo>
                    <a:pt x="487" y="459"/>
                  </a:lnTo>
                  <a:lnTo>
                    <a:pt x="500" y="452"/>
                  </a:lnTo>
                  <a:lnTo>
                    <a:pt x="510" y="443"/>
                  </a:lnTo>
                  <a:lnTo>
                    <a:pt x="520" y="438"/>
                  </a:lnTo>
                  <a:lnTo>
                    <a:pt x="527" y="429"/>
                  </a:lnTo>
                  <a:lnTo>
                    <a:pt x="536" y="422"/>
                  </a:lnTo>
                  <a:lnTo>
                    <a:pt x="543" y="413"/>
                  </a:lnTo>
                  <a:lnTo>
                    <a:pt x="550" y="406"/>
                  </a:lnTo>
                  <a:lnTo>
                    <a:pt x="560" y="391"/>
                  </a:lnTo>
                  <a:lnTo>
                    <a:pt x="573" y="379"/>
                  </a:lnTo>
                  <a:lnTo>
                    <a:pt x="578" y="363"/>
                  </a:lnTo>
                  <a:lnTo>
                    <a:pt x="585" y="351"/>
                  </a:lnTo>
                  <a:lnTo>
                    <a:pt x="588" y="339"/>
                  </a:lnTo>
                  <a:lnTo>
                    <a:pt x="592" y="330"/>
                  </a:lnTo>
                  <a:lnTo>
                    <a:pt x="595" y="314"/>
                  </a:lnTo>
                  <a:lnTo>
                    <a:pt x="597" y="307"/>
                  </a:lnTo>
                  <a:lnTo>
                    <a:pt x="597" y="307"/>
                  </a:lnTo>
                  <a:lnTo>
                    <a:pt x="597" y="307"/>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5" name="Freeform 277"/>
            <p:cNvSpPr>
              <a:spLocks/>
            </p:cNvSpPr>
            <p:nvPr/>
          </p:nvSpPr>
          <p:spPr bwMode="auto">
            <a:xfrm>
              <a:off x="2991" y="4008"/>
              <a:ext cx="486" cy="578"/>
            </a:xfrm>
            <a:custGeom>
              <a:avLst/>
              <a:gdLst>
                <a:gd name="T0" fmla="*/ 244 w 973"/>
                <a:gd name="T1" fmla="*/ 624 h 1157"/>
                <a:gd name="T2" fmla="*/ 193 w 973"/>
                <a:gd name="T3" fmla="*/ 656 h 1157"/>
                <a:gd name="T4" fmla="*/ 157 w 973"/>
                <a:gd name="T5" fmla="*/ 708 h 1157"/>
                <a:gd name="T6" fmla="*/ 115 w 973"/>
                <a:gd name="T7" fmla="*/ 777 h 1157"/>
                <a:gd name="T8" fmla="*/ 72 w 973"/>
                <a:gd name="T9" fmla="*/ 788 h 1157"/>
                <a:gd name="T10" fmla="*/ 20 w 973"/>
                <a:gd name="T11" fmla="*/ 757 h 1157"/>
                <a:gd name="T12" fmla="*/ 2 w 973"/>
                <a:gd name="T13" fmla="*/ 692 h 1157"/>
                <a:gd name="T14" fmla="*/ 11 w 973"/>
                <a:gd name="T15" fmla="*/ 612 h 1157"/>
                <a:gd name="T16" fmla="*/ 25 w 973"/>
                <a:gd name="T17" fmla="*/ 560 h 1157"/>
                <a:gd name="T18" fmla="*/ 46 w 973"/>
                <a:gd name="T19" fmla="*/ 504 h 1157"/>
                <a:gd name="T20" fmla="*/ 73 w 973"/>
                <a:gd name="T21" fmla="*/ 449 h 1157"/>
                <a:gd name="T22" fmla="*/ 93 w 973"/>
                <a:gd name="T23" fmla="*/ 417 h 1157"/>
                <a:gd name="T24" fmla="*/ 117 w 973"/>
                <a:gd name="T25" fmla="*/ 353 h 1157"/>
                <a:gd name="T26" fmla="*/ 155 w 973"/>
                <a:gd name="T27" fmla="*/ 280 h 1157"/>
                <a:gd name="T28" fmla="*/ 197 w 973"/>
                <a:gd name="T29" fmla="*/ 209 h 1157"/>
                <a:gd name="T30" fmla="*/ 237 w 973"/>
                <a:gd name="T31" fmla="*/ 141 h 1157"/>
                <a:gd name="T32" fmla="*/ 279 w 973"/>
                <a:gd name="T33" fmla="*/ 82 h 1157"/>
                <a:gd name="T34" fmla="*/ 312 w 973"/>
                <a:gd name="T35" fmla="*/ 26 h 1157"/>
                <a:gd name="T36" fmla="*/ 350 w 973"/>
                <a:gd name="T37" fmla="*/ 12 h 1157"/>
                <a:gd name="T38" fmla="*/ 399 w 973"/>
                <a:gd name="T39" fmla="*/ 47 h 1157"/>
                <a:gd name="T40" fmla="*/ 470 w 973"/>
                <a:gd name="T41" fmla="*/ 85 h 1157"/>
                <a:gd name="T42" fmla="*/ 553 w 973"/>
                <a:gd name="T43" fmla="*/ 120 h 1157"/>
                <a:gd name="T44" fmla="*/ 646 w 973"/>
                <a:gd name="T45" fmla="*/ 148 h 1157"/>
                <a:gd name="T46" fmla="*/ 701 w 973"/>
                <a:gd name="T47" fmla="*/ 160 h 1157"/>
                <a:gd name="T48" fmla="*/ 793 w 973"/>
                <a:gd name="T49" fmla="*/ 174 h 1157"/>
                <a:gd name="T50" fmla="*/ 880 w 973"/>
                <a:gd name="T51" fmla="*/ 178 h 1157"/>
                <a:gd name="T52" fmla="*/ 960 w 973"/>
                <a:gd name="T53" fmla="*/ 176 h 1157"/>
                <a:gd name="T54" fmla="*/ 969 w 973"/>
                <a:gd name="T55" fmla="*/ 219 h 1157"/>
                <a:gd name="T56" fmla="*/ 973 w 973"/>
                <a:gd name="T57" fmla="*/ 273 h 1157"/>
                <a:gd name="T58" fmla="*/ 967 w 973"/>
                <a:gd name="T59" fmla="*/ 337 h 1157"/>
                <a:gd name="T60" fmla="*/ 957 w 973"/>
                <a:gd name="T61" fmla="*/ 409 h 1157"/>
                <a:gd name="T62" fmla="*/ 938 w 973"/>
                <a:gd name="T63" fmla="*/ 487 h 1157"/>
                <a:gd name="T64" fmla="*/ 917 w 973"/>
                <a:gd name="T65" fmla="*/ 565 h 1157"/>
                <a:gd name="T66" fmla="*/ 887 w 973"/>
                <a:gd name="T67" fmla="*/ 645 h 1157"/>
                <a:gd name="T68" fmla="*/ 858 w 973"/>
                <a:gd name="T69" fmla="*/ 724 h 1157"/>
                <a:gd name="T70" fmla="*/ 820 w 973"/>
                <a:gd name="T71" fmla="*/ 798 h 1157"/>
                <a:gd name="T72" fmla="*/ 781 w 973"/>
                <a:gd name="T73" fmla="*/ 870 h 1157"/>
                <a:gd name="T74" fmla="*/ 740 w 973"/>
                <a:gd name="T75" fmla="*/ 934 h 1157"/>
                <a:gd name="T76" fmla="*/ 698 w 973"/>
                <a:gd name="T77" fmla="*/ 993 h 1157"/>
                <a:gd name="T78" fmla="*/ 651 w 973"/>
                <a:gd name="T79" fmla="*/ 1042 h 1157"/>
                <a:gd name="T80" fmla="*/ 583 w 973"/>
                <a:gd name="T81" fmla="*/ 1087 h 1157"/>
                <a:gd name="T82" fmla="*/ 503 w 973"/>
                <a:gd name="T83" fmla="*/ 1122 h 1157"/>
                <a:gd name="T84" fmla="*/ 421 w 973"/>
                <a:gd name="T85" fmla="*/ 1146 h 1157"/>
                <a:gd name="T86" fmla="*/ 333 w 973"/>
                <a:gd name="T87" fmla="*/ 1155 h 1157"/>
                <a:gd name="T88" fmla="*/ 247 w 973"/>
                <a:gd name="T89" fmla="*/ 1155 h 1157"/>
                <a:gd name="T90" fmla="*/ 169 w 973"/>
                <a:gd name="T91" fmla="*/ 1144 h 1157"/>
                <a:gd name="T92" fmla="*/ 113 w 973"/>
                <a:gd name="T93" fmla="*/ 1127 h 1157"/>
                <a:gd name="T94" fmla="*/ 49 w 973"/>
                <a:gd name="T95" fmla="*/ 1083 h 1157"/>
                <a:gd name="T96" fmla="*/ 42 w 973"/>
                <a:gd name="T97" fmla="*/ 1035 h 1157"/>
                <a:gd name="T98" fmla="*/ 60 w 973"/>
                <a:gd name="T99" fmla="*/ 969 h 1157"/>
                <a:gd name="T100" fmla="*/ 93 w 973"/>
                <a:gd name="T101" fmla="*/ 894 h 1157"/>
                <a:gd name="T102" fmla="*/ 136 w 973"/>
                <a:gd name="T103" fmla="*/ 817 h 1157"/>
                <a:gd name="T104" fmla="*/ 185 w 973"/>
                <a:gd name="T105" fmla="*/ 743 h 1157"/>
                <a:gd name="T106" fmla="*/ 227 w 973"/>
                <a:gd name="T107" fmla="*/ 68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3" h="1157">
                  <a:moveTo>
                    <a:pt x="249" y="654"/>
                  </a:moveTo>
                  <a:lnTo>
                    <a:pt x="251" y="645"/>
                  </a:lnTo>
                  <a:lnTo>
                    <a:pt x="251" y="638"/>
                  </a:lnTo>
                  <a:lnTo>
                    <a:pt x="249" y="630"/>
                  </a:lnTo>
                  <a:lnTo>
                    <a:pt x="244" y="624"/>
                  </a:lnTo>
                  <a:lnTo>
                    <a:pt x="228" y="621"/>
                  </a:lnTo>
                  <a:lnTo>
                    <a:pt x="216" y="630"/>
                  </a:lnTo>
                  <a:lnTo>
                    <a:pt x="209" y="637"/>
                  </a:lnTo>
                  <a:lnTo>
                    <a:pt x="200" y="649"/>
                  </a:lnTo>
                  <a:lnTo>
                    <a:pt x="193" y="656"/>
                  </a:lnTo>
                  <a:lnTo>
                    <a:pt x="188" y="664"/>
                  </a:lnTo>
                  <a:lnTo>
                    <a:pt x="181" y="675"/>
                  </a:lnTo>
                  <a:lnTo>
                    <a:pt x="174" y="685"/>
                  </a:lnTo>
                  <a:lnTo>
                    <a:pt x="166" y="696"/>
                  </a:lnTo>
                  <a:lnTo>
                    <a:pt x="157" y="708"/>
                  </a:lnTo>
                  <a:lnTo>
                    <a:pt x="148" y="720"/>
                  </a:lnTo>
                  <a:lnTo>
                    <a:pt x="141" y="734"/>
                  </a:lnTo>
                  <a:lnTo>
                    <a:pt x="133" y="746"/>
                  </a:lnTo>
                  <a:lnTo>
                    <a:pt x="124" y="762"/>
                  </a:lnTo>
                  <a:lnTo>
                    <a:pt x="115" y="777"/>
                  </a:lnTo>
                  <a:lnTo>
                    <a:pt x="107" y="793"/>
                  </a:lnTo>
                  <a:lnTo>
                    <a:pt x="105" y="791"/>
                  </a:lnTo>
                  <a:lnTo>
                    <a:pt x="103" y="791"/>
                  </a:lnTo>
                  <a:lnTo>
                    <a:pt x="86" y="790"/>
                  </a:lnTo>
                  <a:lnTo>
                    <a:pt x="72" y="788"/>
                  </a:lnTo>
                  <a:lnTo>
                    <a:pt x="56" y="783"/>
                  </a:lnTo>
                  <a:lnTo>
                    <a:pt x="46" y="779"/>
                  </a:lnTo>
                  <a:lnTo>
                    <a:pt x="35" y="772"/>
                  </a:lnTo>
                  <a:lnTo>
                    <a:pt x="27" y="765"/>
                  </a:lnTo>
                  <a:lnTo>
                    <a:pt x="20" y="757"/>
                  </a:lnTo>
                  <a:lnTo>
                    <a:pt x="14" y="748"/>
                  </a:lnTo>
                  <a:lnTo>
                    <a:pt x="7" y="734"/>
                  </a:lnTo>
                  <a:lnTo>
                    <a:pt x="4" y="722"/>
                  </a:lnTo>
                  <a:lnTo>
                    <a:pt x="2" y="706"/>
                  </a:lnTo>
                  <a:lnTo>
                    <a:pt x="2" y="692"/>
                  </a:lnTo>
                  <a:lnTo>
                    <a:pt x="0" y="675"/>
                  </a:lnTo>
                  <a:lnTo>
                    <a:pt x="2" y="659"/>
                  </a:lnTo>
                  <a:lnTo>
                    <a:pt x="6" y="640"/>
                  </a:lnTo>
                  <a:lnTo>
                    <a:pt x="11" y="623"/>
                  </a:lnTo>
                  <a:lnTo>
                    <a:pt x="11" y="612"/>
                  </a:lnTo>
                  <a:lnTo>
                    <a:pt x="14" y="602"/>
                  </a:lnTo>
                  <a:lnTo>
                    <a:pt x="16" y="591"/>
                  </a:lnTo>
                  <a:lnTo>
                    <a:pt x="20" y="581"/>
                  </a:lnTo>
                  <a:lnTo>
                    <a:pt x="21" y="570"/>
                  </a:lnTo>
                  <a:lnTo>
                    <a:pt x="25" y="560"/>
                  </a:lnTo>
                  <a:lnTo>
                    <a:pt x="28" y="550"/>
                  </a:lnTo>
                  <a:lnTo>
                    <a:pt x="33" y="539"/>
                  </a:lnTo>
                  <a:lnTo>
                    <a:pt x="37" y="527"/>
                  </a:lnTo>
                  <a:lnTo>
                    <a:pt x="42" y="517"/>
                  </a:lnTo>
                  <a:lnTo>
                    <a:pt x="46" y="504"/>
                  </a:lnTo>
                  <a:lnTo>
                    <a:pt x="51" y="494"/>
                  </a:lnTo>
                  <a:lnTo>
                    <a:pt x="56" y="482"/>
                  </a:lnTo>
                  <a:lnTo>
                    <a:pt x="61" y="471"/>
                  </a:lnTo>
                  <a:lnTo>
                    <a:pt x="67" y="459"/>
                  </a:lnTo>
                  <a:lnTo>
                    <a:pt x="73" y="449"/>
                  </a:lnTo>
                  <a:lnTo>
                    <a:pt x="79" y="447"/>
                  </a:lnTo>
                  <a:lnTo>
                    <a:pt x="82" y="447"/>
                  </a:lnTo>
                  <a:lnTo>
                    <a:pt x="93" y="437"/>
                  </a:lnTo>
                  <a:lnTo>
                    <a:pt x="94" y="421"/>
                  </a:lnTo>
                  <a:lnTo>
                    <a:pt x="93" y="417"/>
                  </a:lnTo>
                  <a:lnTo>
                    <a:pt x="89" y="414"/>
                  </a:lnTo>
                  <a:lnTo>
                    <a:pt x="94" y="398"/>
                  </a:lnTo>
                  <a:lnTo>
                    <a:pt x="101" y="383"/>
                  </a:lnTo>
                  <a:lnTo>
                    <a:pt x="108" y="367"/>
                  </a:lnTo>
                  <a:lnTo>
                    <a:pt x="117" y="353"/>
                  </a:lnTo>
                  <a:lnTo>
                    <a:pt x="124" y="337"/>
                  </a:lnTo>
                  <a:lnTo>
                    <a:pt x="133" y="324"/>
                  </a:lnTo>
                  <a:lnTo>
                    <a:pt x="140" y="310"/>
                  </a:lnTo>
                  <a:lnTo>
                    <a:pt x="148" y="296"/>
                  </a:lnTo>
                  <a:lnTo>
                    <a:pt x="155" y="280"/>
                  </a:lnTo>
                  <a:lnTo>
                    <a:pt x="164" y="266"/>
                  </a:lnTo>
                  <a:lnTo>
                    <a:pt x="171" y="252"/>
                  </a:lnTo>
                  <a:lnTo>
                    <a:pt x="180" y="238"/>
                  </a:lnTo>
                  <a:lnTo>
                    <a:pt x="187" y="223"/>
                  </a:lnTo>
                  <a:lnTo>
                    <a:pt x="197" y="209"/>
                  </a:lnTo>
                  <a:lnTo>
                    <a:pt x="204" y="195"/>
                  </a:lnTo>
                  <a:lnTo>
                    <a:pt x="214" y="183"/>
                  </a:lnTo>
                  <a:lnTo>
                    <a:pt x="221" y="167"/>
                  </a:lnTo>
                  <a:lnTo>
                    <a:pt x="230" y="155"/>
                  </a:lnTo>
                  <a:lnTo>
                    <a:pt x="237" y="141"/>
                  </a:lnTo>
                  <a:lnTo>
                    <a:pt x="246" y="129"/>
                  </a:lnTo>
                  <a:lnTo>
                    <a:pt x="253" y="117"/>
                  </a:lnTo>
                  <a:lnTo>
                    <a:pt x="261" y="104"/>
                  </a:lnTo>
                  <a:lnTo>
                    <a:pt x="270" y="92"/>
                  </a:lnTo>
                  <a:lnTo>
                    <a:pt x="279" y="82"/>
                  </a:lnTo>
                  <a:lnTo>
                    <a:pt x="284" y="70"/>
                  </a:lnTo>
                  <a:lnTo>
                    <a:pt x="293" y="58"/>
                  </a:lnTo>
                  <a:lnTo>
                    <a:pt x="298" y="47"/>
                  </a:lnTo>
                  <a:lnTo>
                    <a:pt x="306" y="37"/>
                  </a:lnTo>
                  <a:lnTo>
                    <a:pt x="312" y="26"/>
                  </a:lnTo>
                  <a:lnTo>
                    <a:pt x="320" y="16"/>
                  </a:lnTo>
                  <a:lnTo>
                    <a:pt x="326" y="7"/>
                  </a:lnTo>
                  <a:lnTo>
                    <a:pt x="334" y="0"/>
                  </a:lnTo>
                  <a:lnTo>
                    <a:pt x="341" y="5"/>
                  </a:lnTo>
                  <a:lnTo>
                    <a:pt x="350" y="12"/>
                  </a:lnTo>
                  <a:lnTo>
                    <a:pt x="359" y="19"/>
                  </a:lnTo>
                  <a:lnTo>
                    <a:pt x="369" y="26"/>
                  </a:lnTo>
                  <a:lnTo>
                    <a:pt x="378" y="33"/>
                  </a:lnTo>
                  <a:lnTo>
                    <a:pt x="388" y="40"/>
                  </a:lnTo>
                  <a:lnTo>
                    <a:pt x="399" y="47"/>
                  </a:lnTo>
                  <a:lnTo>
                    <a:pt x="409" y="54"/>
                  </a:lnTo>
                  <a:lnTo>
                    <a:pt x="423" y="61"/>
                  </a:lnTo>
                  <a:lnTo>
                    <a:pt x="437" y="70"/>
                  </a:lnTo>
                  <a:lnTo>
                    <a:pt x="453" y="77"/>
                  </a:lnTo>
                  <a:lnTo>
                    <a:pt x="470" y="85"/>
                  </a:lnTo>
                  <a:lnTo>
                    <a:pt x="486" y="92"/>
                  </a:lnTo>
                  <a:lnTo>
                    <a:pt x="501" y="99"/>
                  </a:lnTo>
                  <a:lnTo>
                    <a:pt x="519" y="106"/>
                  </a:lnTo>
                  <a:lnTo>
                    <a:pt x="538" y="115"/>
                  </a:lnTo>
                  <a:lnTo>
                    <a:pt x="553" y="120"/>
                  </a:lnTo>
                  <a:lnTo>
                    <a:pt x="573" y="125"/>
                  </a:lnTo>
                  <a:lnTo>
                    <a:pt x="590" y="131"/>
                  </a:lnTo>
                  <a:lnTo>
                    <a:pt x="609" y="138"/>
                  </a:lnTo>
                  <a:lnTo>
                    <a:pt x="626" y="143"/>
                  </a:lnTo>
                  <a:lnTo>
                    <a:pt x="646" y="148"/>
                  </a:lnTo>
                  <a:lnTo>
                    <a:pt x="654" y="150"/>
                  </a:lnTo>
                  <a:lnTo>
                    <a:pt x="663" y="153"/>
                  </a:lnTo>
                  <a:lnTo>
                    <a:pt x="673" y="155"/>
                  </a:lnTo>
                  <a:lnTo>
                    <a:pt x="684" y="158"/>
                  </a:lnTo>
                  <a:lnTo>
                    <a:pt x="701" y="160"/>
                  </a:lnTo>
                  <a:lnTo>
                    <a:pt x="720" y="164"/>
                  </a:lnTo>
                  <a:lnTo>
                    <a:pt x="738" y="167"/>
                  </a:lnTo>
                  <a:lnTo>
                    <a:pt x="757" y="171"/>
                  </a:lnTo>
                  <a:lnTo>
                    <a:pt x="774" y="172"/>
                  </a:lnTo>
                  <a:lnTo>
                    <a:pt x="793" y="174"/>
                  </a:lnTo>
                  <a:lnTo>
                    <a:pt x="811" y="176"/>
                  </a:lnTo>
                  <a:lnTo>
                    <a:pt x="830" y="178"/>
                  </a:lnTo>
                  <a:lnTo>
                    <a:pt x="846" y="178"/>
                  </a:lnTo>
                  <a:lnTo>
                    <a:pt x="863" y="178"/>
                  </a:lnTo>
                  <a:lnTo>
                    <a:pt x="880" y="178"/>
                  </a:lnTo>
                  <a:lnTo>
                    <a:pt x="898" y="179"/>
                  </a:lnTo>
                  <a:lnTo>
                    <a:pt x="913" y="178"/>
                  </a:lnTo>
                  <a:lnTo>
                    <a:pt x="929" y="178"/>
                  </a:lnTo>
                  <a:lnTo>
                    <a:pt x="945" y="176"/>
                  </a:lnTo>
                  <a:lnTo>
                    <a:pt x="960" y="176"/>
                  </a:lnTo>
                  <a:lnTo>
                    <a:pt x="962" y="183"/>
                  </a:lnTo>
                  <a:lnTo>
                    <a:pt x="964" y="191"/>
                  </a:lnTo>
                  <a:lnTo>
                    <a:pt x="966" y="200"/>
                  </a:lnTo>
                  <a:lnTo>
                    <a:pt x="969" y="211"/>
                  </a:lnTo>
                  <a:lnTo>
                    <a:pt x="969" y="219"/>
                  </a:lnTo>
                  <a:lnTo>
                    <a:pt x="971" y="230"/>
                  </a:lnTo>
                  <a:lnTo>
                    <a:pt x="971" y="240"/>
                  </a:lnTo>
                  <a:lnTo>
                    <a:pt x="973" y="252"/>
                  </a:lnTo>
                  <a:lnTo>
                    <a:pt x="973" y="263"/>
                  </a:lnTo>
                  <a:lnTo>
                    <a:pt x="973" y="273"/>
                  </a:lnTo>
                  <a:lnTo>
                    <a:pt x="973" y="285"/>
                  </a:lnTo>
                  <a:lnTo>
                    <a:pt x="973" y="299"/>
                  </a:lnTo>
                  <a:lnTo>
                    <a:pt x="971" y="311"/>
                  </a:lnTo>
                  <a:lnTo>
                    <a:pt x="969" y="325"/>
                  </a:lnTo>
                  <a:lnTo>
                    <a:pt x="967" y="337"/>
                  </a:lnTo>
                  <a:lnTo>
                    <a:pt x="967" y="353"/>
                  </a:lnTo>
                  <a:lnTo>
                    <a:pt x="964" y="365"/>
                  </a:lnTo>
                  <a:lnTo>
                    <a:pt x="962" y="379"/>
                  </a:lnTo>
                  <a:lnTo>
                    <a:pt x="959" y="393"/>
                  </a:lnTo>
                  <a:lnTo>
                    <a:pt x="957" y="409"/>
                  </a:lnTo>
                  <a:lnTo>
                    <a:pt x="952" y="424"/>
                  </a:lnTo>
                  <a:lnTo>
                    <a:pt x="950" y="440"/>
                  </a:lnTo>
                  <a:lnTo>
                    <a:pt x="945" y="456"/>
                  </a:lnTo>
                  <a:lnTo>
                    <a:pt x="943" y="471"/>
                  </a:lnTo>
                  <a:lnTo>
                    <a:pt x="938" y="487"/>
                  </a:lnTo>
                  <a:lnTo>
                    <a:pt x="934" y="503"/>
                  </a:lnTo>
                  <a:lnTo>
                    <a:pt x="931" y="518"/>
                  </a:lnTo>
                  <a:lnTo>
                    <a:pt x="927" y="534"/>
                  </a:lnTo>
                  <a:lnTo>
                    <a:pt x="922" y="550"/>
                  </a:lnTo>
                  <a:lnTo>
                    <a:pt x="917" y="565"/>
                  </a:lnTo>
                  <a:lnTo>
                    <a:pt x="912" y="581"/>
                  </a:lnTo>
                  <a:lnTo>
                    <a:pt x="908" y="598"/>
                  </a:lnTo>
                  <a:lnTo>
                    <a:pt x="901" y="614"/>
                  </a:lnTo>
                  <a:lnTo>
                    <a:pt x="894" y="630"/>
                  </a:lnTo>
                  <a:lnTo>
                    <a:pt x="887" y="645"/>
                  </a:lnTo>
                  <a:lnTo>
                    <a:pt x="882" y="661"/>
                  </a:lnTo>
                  <a:lnTo>
                    <a:pt x="875" y="677"/>
                  </a:lnTo>
                  <a:lnTo>
                    <a:pt x="870" y="692"/>
                  </a:lnTo>
                  <a:lnTo>
                    <a:pt x="863" y="708"/>
                  </a:lnTo>
                  <a:lnTo>
                    <a:pt x="858" y="724"/>
                  </a:lnTo>
                  <a:lnTo>
                    <a:pt x="849" y="737"/>
                  </a:lnTo>
                  <a:lnTo>
                    <a:pt x="842" y="753"/>
                  </a:lnTo>
                  <a:lnTo>
                    <a:pt x="835" y="769"/>
                  </a:lnTo>
                  <a:lnTo>
                    <a:pt x="828" y="784"/>
                  </a:lnTo>
                  <a:lnTo>
                    <a:pt x="820" y="798"/>
                  </a:lnTo>
                  <a:lnTo>
                    <a:pt x="813" y="814"/>
                  </a:lnTo>
                  <a:lnTo>
                    <a:pt x="806" y="828"/>
                  </a:lnTo>
                  <a:lnTo>
                    <a:pt x="799" y="844"/>
                  </a:lnTo>
                  <a:lnTo>
                    <a:pt x="790" y="856"/>
                  </a:lnTo>
                  <a:lnTo>
                    <a:pt x="781" y="870"/>
                  </a:lnTo>
                  <a:lnTo>
                    <a:pt x="773" y="883"/>
                  </a:lnTo>
                  <a:lnTo>
                    <a:pt x="766" y="897"/>
                  </a:lnTo>
                  <a:lnTo>
                    <a:pt x="757" y="910"/>
                  </a:lnTo>
                  <a:lnTo>
                    <a:pt x="748" y="922"/>
                  </a:lnTo>
                  <a:lnTo>
                    <a:pt x="740" y="934"/>
                  </a:lnTo>
                  <a:lnTo>
                    <a:pt x="733" y="948"/>
                  </a:lnTo>
                  <a:lnTo>
                    <a:pt x="722" y="958"/>
                  </a:lnTo>
                  <a:lnTo>
                    <a:pt x="715" y="970"/>
                  </a:lnTo>
                  <a:lnTo>
                    <a:pt x="705" y="981"/>
                  </a:lnTo>
                  <a:lnTo>
                    <a:pt x="698" y="993"/>
                  </a:lnTo>
                  <a:lnTo>
                    <a:pt x="689" y="1002"/>
                  </a:lnTo>
                  <a:lnTo>
                    <a:pt x="680" y="1012"/>
                  </a:lnTo>
                  <a:lnTo>
                    <a:pt x="672" y="1023"/>
                  </a:lnTo>
                  <a:lnTo>
                    <a:pt x="665" y="1033"/>
                  </a:lnTo>
                  <a:lnTo>
                    <a:pt x="651" y="1042"/>
                  </a:lnTo>
                  <a:lnTo>
                    <a:pt x="639" y="1052"/>
                  </a:lnTo>
                  <a:lnTo>
                    <a:pt x="625" y="1061"/>
                  </a:lnTo>
                  <a:lnTo>
                    <a:pt x="613" y="1071"/>
                  </a:lnTo>
                  <a:lnTo>
                    <a:pt x="597" y="1078"/>
                  </a:lnTo>
                  <a:lnTo>
                    <a:pt x="583" y="1087"/>
                  </a:lnTo>
                  <a:lnTo>
                    <a:pt x="567" y="1096"/>
                  </a:lnTo>
                  <a:lnTo>
                    <a:pt x="553" y="1104"/>
                  </a:lnTo>
                  <a:lnTo>
                    <a:pt x="536" y="1110"/>
                  </a:lnTo>
                  <a:lnTo>
                    <a:pt x="520" y="1117"/>
                  </a:lnTo>
                  <a:lnTo>
                    <a:pt x="503" y="1122"/>
                  </a:lnTo>
                  <a:lnTo>
                    <a:pt x="487" y="1129"/>
                  </a:lnTo>
                  <a:lnTo>
                    <a:pt x="470" y="1132"/>
                  </a:lnTo>
                  <a:lnTo>
                    <a:pt x="454" y="1137"/>
                  </a:lnTo>
                  <a:lnTo>
                    <a:pt x="437" y="1141"/>
                  </a:lnTo>
                  <a:lnTo>
                    <a:pt x="421" y="1146"/>
                  </a:lnTo>
                  <a:lnTo>
                    <a:pt x="402" y="1148"/>
                  </a:lnTo>
                  <a:lnTo>
                    <a:pt x="385" y="1150"/>
                  </a:lnTo>
                  <a:lnTo>
                    <a:pt x="367" y="1151"/>
                  </a:lnTo>
                  <a:lnTo>
                    <a:pt x="350" y="1155"/>
                  </a:lnTo>
                  <a:lnTo>
                    <a:pt x="333" y="1155"/>
                  </a:lnTo>
                  <a:lnTo>
                    <a:pt x="315" y="1155"/>
                  </a:lnTo>
                  <a:lnTo>
                    <a:pt x="298" y="1155"/>
                  </a:lnTo>
                  <a:lnTo>
                    <a:pt x="282" y="1157"/>
                  </a:lnTo>
                  <a:lnTo>
                    <a:pt x="265" y="1155"/>
                  </a:lnTo>
                  <a:lnTo>
                    <a:pt x="247" y="1155"/>
                  </a:lnTo>
                  <a:lnTo>
                    <a:pt x="232" y="1153"/>
                  </a:lnTo>
                  <a:lnTo>
                    <a:pt x="216" y="1151"/>
                  </a:lnTo>
                  <a:lnTo>
                    <a:pt x="199" y="1148"/>
                  </a:lnTo>
                  <a:lnTo>
                    <a:pt x="183" y="1146"/>
                  </a:lnTo>
                  <a:lnTo>
                    <a:pt x="169" y="1144"/>
                  </a:lnTo>
                  <a:lnTo>
                    <a:pt x="155" y="1143"/>
                  </a:lnTo>
                  <a:lnTo>
                    <a:pt x="143" y="1137"/>
                  </a:lnTo>
                  <a:lnTo>
                    <a:pt x="133" y="1134"/>
                  </a:lnTo>
                  <a:lnTo>
                    <a:pt x="122" y="1130"/>
                  </a:lnTo>
                  <a:lnTo>
                    <a:pt x="113" y="1127"/>
                  </a:lnTo>
                  <a:lnTo>
                    <a:pt x="94" y="1120"/>
                  </a:lnTo>
                  <a:lnTo>
                    <a:pt x="80" y="1113"/>
                  </a:lnTo>
                  <a:lnTo>
                    <a:pt x="67" y="1103"/>
                  </a:lnTo>
                  <a:lnTo>
                    <a:pt x="56" y="1094"/>
                  </a:lnTo>
                  <a:lnTo>
                    <a:pt x="49" y="1083"/>
                  </a:lnTo>
                  <a:lnTo>
                    <a:pt x="46" y="1075"/>
                  </a:lnTo>
                  <a:lnTo>
                    <a:pt x="42" y="1064"/>
                  </a:lnTo>
                  <a:lnTo>
                    <a:pt x="40" y="1054"/>
                  </a:lnTo>
                  <a:lnTo>
                    <a:pt x="40" y="1043"/>
                  </a:lnTo>
                  <a:lnTo>
                    <a:pt x="42" y="1035"/>
                  </a:lnTo>
                  <a:lnTo>
                    <a:pt x="42" y="1021"/>
                  </a:lnTo>
                  <a:lnTo>
                    <a:pt x="46" y="1009"/>
                  </a:lnTo>
                  <a:lnTo>
                    <a:pt x="49" y="997"/>
                  </a:lnTo>
                  <a:lnTo>
                    <a:pt x="54" y="984"/>
                  </a:lnTo>
                  <a:lnTo>
                    <a:pt x="60" y="969"/>
                  </a:lnTo>
                  <a:lnTo>
                    <a:pt x="65" y="955"/>
                  </a:lnTo>
                  <a:lnTo>
                    <a:pt x="70" y="939"/>
                  </a:lnTo>
                  <a:lnTo>
                    <a:pt x="79" y="925"/>
                  </a:lnTo>
                  <a:lnTo>
                    <a:pt x="84" y="910"/>
                  </a:lnTo>
                  <a:lnTo>
                    <a:pt x="93" y="894"/>
                  </a:lnTo>
                  <a:lnTo>
                    <a:pt x="101" y="878"/>
                  </a:lnTo>
                  <a:lnTo>
                    <a:pt x="112" y="864"/>
                  </a:lnTo>
                  <a:lnTo>
                    <a:pt x="119" y="849"/>
                  </a:lnTo>
                  <a:lnTo>
                    <a:pt x="127" y="833"/>
                  </a:lnTo>
                  <a:lnTo>
                    <a:pt x="136" y="817"/>
                  </a:lnTo>
                  <a:lnTo>
                    <a:pt x="147" y="802"/>
                  </a:lnTo>
                  <a:lnTo>
                    <a:pt x="155" y="786"/>
                  </a:lnTo>
                  <a:lnTo>
                    <a:pt x="166" y="770"/>
                  </a:lnTo>
                  <a:lnTo>
                    <a:pt x="174" y="757"/>
                  </a:lnTo>
                  <a:lnTo>
                    <a:pt x="185" y="743"/>
                  </a:lnTo>
                  <a:lnTo>
                    <a:pt x="192" y="727"/>
                  </a:lnTo>
                  <a:lnTo>
                    <a:pt x="202" y="715"/>
                  </a:lnTo>
                  <a:lnTo>
                    <a:pt x="209" y="703"/>
                  </a:lnTo>
                  <a:lnTo>
                    <a:pt x="220" y="692"/>
                  </a:lnTo>
                  <a:lnTo>
                    <a:pt x="227" y="680"/>
                  </a:lnTo>
                  <a:lnTo>
                    <a:pt x="233" y="670"/>
                  </a:lnTo>
                  <a:lnTo>
                    <a:pt x="240" y="661"/>
                  </a:lnTo>
                  <a:lnTo>
                    <a:pt x="249" y="654"/>
                  </a:lnTo>
                  <a:close/>
                </a:path>
              </a:pathLst>
            </a:custGeom>
            <a:solidFill>
              <a:srgbClr val="FCA1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6" name="Freeform 278"/>
            <p:cNvSpPr>
              <a:spLocks/>
            </p:cNvSpPr>
            <p:nvPr/>
          </p:nvSpPr>
          <p:spPr bwMode="auto">
            <a:xfrm>
              <a:off x="2381" y="1320"/>
              <a:ext cx="1149" cy="717"/>
            </a:xfrm>
            <a:custGeom>
              <a:avLst/>
              <a:gdLst>
                <a:gd name="T0" fmla="*/ 1986 w 2298"/>
                <a:gd name="T1" fmla="*/ 854 h 1433"/>
                <a:gd name="T2" fmla="*/ 2004 w 2298"/>
                <a:gd name="T3" fmla="*/ 776 h 1433"/>
                <a:gd name="T4" fmla="*/ 2080 w 2298"/>
                <a:gd name="T5" fmla="*/ 736 h 1433"/>
                <a:gd name="T6" fmla="*/ 2167 w 2298"/>
                <a:gd name="T7" fmla="*/ 769 h 1433"/>
                <a:gd name="T8" fmla="*/ 2228 w 2298"/>
                <a:gd name="T9" fmla="*/ 844 h 1433"/>
                <a:gd name="T10" fmla="*/ 2256 w 2298"/>
                <a:gd name="T11" fmla="*/ 957 h 1433"/>
                <a:gd name="T12" fmla="*/ 2259 w 2298"/>
                <a:gd name="T13" fmla="*/ 1051 h 1433"/>
                <a:gd name="T14" fmla="*/ 2252 w 2298"/>
                <a:gd name="T15" fmla="*/ 1118 h 1433"/>
                <a:gd name="T16" fmla="*/ 2233 w 2298"/>
                <a:gd name="T17" fmla="*/ 1204 h 1433"/>
                <a:gd name="T18" fmla="*/ 2188 w 2298"/>
                <a:gd name="T19" fmla="*/ 1306 h 1433"/>
                <a:gd name="T20" fmla="*/ 2115 w 2298"/>
                <a:gd name="T21" fmla="*/ 1381 h 1433"/>
                <a:gd name="T22" fmla="*/ 2007 w 2298"/>
                <a:gd name="T23" fmla="*/ 1383 h 1433"/>
                <a:gd name="T24" fmla="*/ 2075 w 2298"/>
                <a:gd name="T25" fmla="*/ 1433 h 1433"/>
                <a:gd name="T26" fmla="*/ 2181 w 2298"/>
                <a:gd name="T27" fmla="*/ 1381 h 1433"/>
                <a:gd name="T28" fmla="*/ 2233 w 2298"/>
                <a:gd name="T29" fmla="*/ 1310 h 1433"/>
                <a:gd name="T30" fmla="*/ 2272 w 2298"/>
                <a:gd name="T31" fmla="*/ 1209 h 1433"/>
                <a:gd name="T32" fmla="*/ 2289 w 2298"/>
                <a:gd name="T33" fmla="*/ 1139 h 1433"/>
                <a:gd name="T34" fmla="*/ 2296 w 2298"/>
                <a:gd name="T35" fmla="*/ 1066 h 1433"/>
                <a:gd name="T36" fmla="*/ 2298 w 2298"/>
                <a:gd name="T37" fmla="*/ 993 h 1433"/>
                <a:gd name="T38" fmla="*/ 2289 w 2298"/>
                <a:gd name="T39" fmla="*/ 922 h 1433"/>
                <a:gd name="T40" fmla="*/ 2273 w 2298"/>
                <a:gd name="T41" fmla="*/ 856 h 1433"/>
                <a:gd name="T42" fmla="*/ 2212 w 2298"/>
                <a:gd name="T43" fmla="*/ 753 h 1433"/>
                <a:gd name="T44" fmla="*/ 2122 w 2298"/>
                <a:gd name="T45" fmla="*/ 704 h 1433"/>
                <a:gd name="T46" fmla="*/ 2047 w 2298"/>
                <a:gd name="T47" fmla="*/ 696 h 1433"/>
                <a:gd name="T48" fmla="*/ 1978 w 2298"/>
                <a:gd name="T49" fmla="*/ 743 h 1433"/>
                <a:gd name="T50" fmla="*/ 807 w 2298"/>
                <a:gd name="T51" fmla="*/ 744 h 1433"/>
                <a:gd name="T52" fmla="*/ 809 w 2298"/>
                <a:gd name="T53" fmla="*/ 630 h 1433"/>
                <a:gd name="T54" fmla="*/ 797 w 2298"/>
                <a:gd name="T55" fmla="*/ 513 h 1433"/>
                <a:gd name="T56" fmla="*/ 772 w 2298"/>
                <a:gd name="T57" fmla="*/ 405 h 1433"/>
                <a:gd name="T58" fmla="*/ 741 w 2298"/>
                <a:gd name="T59" fmla="*/ 306 h 1433"/>
                <a:gd name="T60" fmla="*/ 699 w 2298"/>
                <a:gd name="T61" fmla="*/ 218 h 1433"/>
                <a:gd name="T62" fmla="*/ 649 w 2298"/>
                <a:gd name="T63" fmla="*/ 143 h 1433"/>
                <a:gd name="T64" fmla="*/ 590 w 2298"/>
                <a:gd name="T65" fmla="*/ 80 h 1433"/>
                <a:gd name="T66" fmla="*/ 527 w 2298"/>
                <a:gd name="T67" fmla="*/ 35 h 1433"/>
                <a:gd name="T68" fmla="*/ 459 w 2298"/>
                <a:gd name="T69" fmla="*/ 7 h 1433"/>
                <a:gd name="T70" fmla="*/ 388 w 2298"/>
                <a:gd name="T71" fmla="*/ 2 h 1433"/>
                <a:gd name="T72" fmla="*/ 291 w 2298"/>
                <a:gd name="T73" fmla="*/ 23 h 1433"/>
                <a:gd name="T74" fmla="*/ 200 w 2298"/>
                <a:gd name="T75" fmla="*/ 82 h 1433"/>
                <a:gd name="T76" fmla="*/ 126 w 2298"/>
                <a:gd name="T77" fmla="*/ 167 h 1433"/>
                <a:gd name="T78" fmla="*/ 68 w 2298"/>
                <a:gd name="T79" fmla="*/ 275 h 1433"/>
                <a:gd name="T80" fmla="*/ 28 w 2298"/>
                <a:gd name="T81" fmla="*/ 390 h 1433"/>
                <a:gd name="T82" fmla="*/ 14 w 2298"/>
                <a:gd name="T83" fmla="*/ 458 h 1433"/>
                <a:gd name="T84" fmla="*/ 4 w 2298"/>
                <a:gd name="T85" fmla="*/ 529 h 1433"/>
                <a:gd name="T86" fmla="*/ 0 w 2298"/>
                <a:gd name="T87" fmla="*/ 602 h 1433"/>
                <a:gd name="T88" fmla="*/ 2 w 2298"/>
                <a:gd name="T89" fmla="*/ 684 h 1433"/>
                <a:gd name="T90" fmla="*/ 13 w 2298"/>
                <a:gd name="T91" fmla="*/ 798 h 1433"/>
                <a:gd name="T92" fmla="*/ 33 w 2298"/>
                <a:gd name="T93" fmla="*/ 904 h 1433"/>
                <a:gd name="T94" fmla="*/ 66 w 2298"/>
                <a:gd name="T95" fmla="*/ 1002 h 1433"/>
                <a:gd name="T96" fmla="*/ 108 w 2298"/>
                <a:gd name="T97" fmla="*/ 1091 h 1433"/>
                <a:gd name="T98" fmla="*/ 160 w 2298"/>
                <a:gd name="T99" fmla="*/ 1167 h 1433"/>
                <a:gd name="T100" fmla="*/ 216 w 2298"/>
                <a:gd name="T101" fmla="*/ 1228 h 1433"/>
                <a:gd name="T102" fmla="*/ 280 w 2298"/>
                <a:gd name="T103" fmla="*/ 1273 h 1433"/>
                <a:gd name="T104" fmla="*/ 350 w 2298"/>
                <a:gd name="T105" fmla="*/ 1301 h 1433"/>
                <a:gd name="T106" fmla="*/ 423 w 2298"/>
                <a:gd name="T107" fmla="*/ 1313 h 1433"/>
                <a:gd name="T108" fmla="*/ 519 w 2298"/>
                <a:gd name="T109" fmla="*/ 1290 h 1433"/>
                <a:gd name="T110" fmla="*/ 609 w 2298"/>
                <a:gd name="T111" fmla="*/ 1231 h 1433"/>
                <a:gd name="T112" fmla="*/ 670 w 2298"/>
                <a:gd name="T113" fmla="*/ 1162 h 1433"/>
                <a:gd name="T114" fmla="*/ 717 w 2298"/>
                <a:gd name="T115" fmla="*/ 1085 h 1433"/>
                <a:gd name="T116" fmla="*/ 755 w 2298"/>
                <a:gd name="T117" fmla="*/ 998 h 1433"/>
                <a:gd name="T118" fmla="*/ 783 w 2298"/>
                <a:gd name="T119" fmla="*/ 903 h 1433"/>
                <a:gd name="T120" fmla="*/ 1950 w 2298"/>
                <a:gd name="T121" fmla="*/ 821 h 1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8" h="1433">
                  <a:moveTo>
                    <a:pt x="1948" y="885"/>
                  </a:moveTo>
                  <a:lnTo>
                    <a:pt x="1955" y="899"/>
                  </a:lnTo>
                  <a:lnTo>
                    <a:pt x="1969" y="904"/>
                  </a:lnTo>
                  <a:lnTo>
                    <a:pt x="1983" y="896"/>
                  </a:lnTo>
                  <a:lnTo>
                    <a:pt x="1988" y="882"/>
                  </a:lnTo>
                  <a:lnTo>
                    <a:pt x="1986" y="868"/>
                  </a:lnTo>
                  <a:lnTo>
                    <a:pt x="1986" y="854"/>
                  </a:lnTo>
                  <a:lnTo>
                    <a:pt x="1986" y="835"/>
                  </a:lnTo>
                  <a:lnTo>
                    <a:pt x="1992" y="818"/>
                  </a:lnTo>
                  <a:lnTo>
                    <a:pt x="1999" y="811"/>
                  </a:lnTo>
                  <a:lnTo>
                    <a:pt x="2002" y="800"/>
                  </a:lnTo>
                  <a:lnTo>
                    <a:pt x="2000" y="793"/>
                  </a:lnTo>
                  <a:lnTo>
                    <a:pt x="1999" y="790"/>
                  </a:lnTo>
                  <a:lnTo>
                    <a:pt x="2004" y="776"/>
                  </a:lnTo>
                  <a:lnTo>
                    <a:pt x="2011" y="765"/>
                  </a:lnTo>
                  <a:lnTo>
                    <a:pt x="2018" y="753"/>
                  </a:lnTo>
                  <a:lnTo>
                    <a:pt x="2028" y="746"/>
                  </a:lnTo>
                  <a:lnTo>
                    <a:pt x="2039" y="739"/>
                  </a:lnTo>
                  <a:lnTo>
                    <a:pt x="2051" y="736"/>
                  </a:lnTo>
                  <a:lnTo>
                    <a:pt x="2065" y="734"/>
                  </a:lnTo>
                  <a:lnTo>
                    <a:pt x="2080" y="736"/>
                  </a:lnTo>
                  <a:lnTo>
                    <a:pt x="2096" y="738"/>
                  </a:lnTo>
                  <a:lnTo>
                    <a:pt x="2115" y="744"/>
                  </a:lnTo>
                  <a:lnTo>
                    <a:pt x="2124" y="748"/>
                  </a:lnTo>
                  <a:lnTo>
                    <a:pt x="2134" y="751"/>
                  </a:lnTo>
                  <a:lnTo>
                    <a:pt x="2145" y="757"/>
                  </a:lnTo>
                  <a:lnTo>
                    <a:pt x="2157" y="764"/>
                  </a:lnTo>
                  <a:lnTo>
                    <a:pt x="2167" y="769"/>
                  </a:lnTo>
                  <a:lnTo>
                    <a:pt x="2178" y="776"/>
                  </a:lnTo>
                  <a:lnTo>
                    <a:pt x="2186" y="784"/>
                  </a:lnTo>
                  <a:lnTo>
                    <a:pt x="2197" y="795"/>
                  </a:lnTo>
                  <a:lnTo>
                    <a:pt x="2204" y="805"/>
                  </a:lnTo>
                  <a:lnTo>
                    <a:pt x="2212" y="816"/>
                  </a:lnTo>
                  <a:lnTo>
                    <a:pt x="2219" y="828"/>
                  </a:lnTo>
                  <a:lnTo>
                    <a:pt x="2228" y="844"/>
                  </a:lnTo>
                  <a:lnTo>
                    <a:pt x="2233" y="858"/>
                  </a:lnTo>
                  <a:lnTo>
                    <a:pt x="2239" y="873"/>
                  </a:lnTo>
                  <a:lnTo>
                    <a:pt x="2244" y="889"/>
                  </a:lnTo>
                  <a:lnTo>
                    <a:pt x="2249" y="904"/>
                  </a:lnTo>
                  <a:lnTo>
                    <a:pt x="2251" y="920"/>
                  </a:lnTo>
                  <a:lnTo>
                    <a:pt x="2254" y="939"/>
                  </a:lnTo>
                  <a:lnTo>
                    <a:pt x="2256" y="957"/>
                  </a:lnTo>
                  <a:lnTo>
                    <a:pt x="2259" y="976"/>
                  </a:lnTo>
                  <a:lnTo>
                    <a:pt x="2259" y="993"/>
                  </a:lnTo>
                  <a:lnTo>
                    <a:pt x="2259" y="1012"/>
                  </a:lnTo>
                  <a:lnTo>
                    <a:pt x="2259" y="1021"/>
                  </a:lnTo>
                  <a:lnTo>
                    <a:pt x="2259" y="1030"/>
                  </a:lnTo>
                  <a:lnTo>
                    <a:pt x="2259" y="1040"/>
                  </a:lnTo>
                  <a:lnTo>
                    <a:pt x="2259" y="1051"/>
                  </a:lnTo>
                  <a:lnTo>
                    <a:pt x="2258" y="1059"/>
                  </a:lnTo>
                  <a:lnTo>
                    <a:pt x="2258" y="1070"/>
                  </a:lnTo>
                  <a:lnTo>
                    <a:pt x="2256" y="1078"/>
                  </a:lnTo>
                  <a:lnTo>
                    <a:pt x="2256" y="1089"/>
                  </a:lnTo>
                  <a:lnTo>
                    <a:pt x="2254" y="1097"/>
                  </a:lnTo>
                  <a:lnTo>
                    <a:pt x="2254" y="1108"/>
                  </a:lnTo>
                  <a:lnTo>
                    <a:pt x="2252" y="1118"/>
                  </a:lnTo>
                  <a:lnTo>
                    <a:pt x="2252" y="1129"/>
                  </a:lnTo>
                  <a:lnTo>
                    <a:pt x="2247" y="1146"/>
                  </a:lnTo>
                  <a:lnTo>
                    <a:pt x="2244" y="1165"/>
                  </a:lnTo>
                  <a:lnTo>
                    <a:pt x="2240" y="1174"/>
                  </a:lnTo>
                  <a:lnTo>
                    <a:pt x="2239" y="1184"/>
                  </a:lnTo>
                  <a:lnTo>
                    <a:pt x="2235" y="1193"/>
                  </a:lnTo>
                  <a:lnTo>
                    <a:pt x="2233" y="1204"/>
                  </a:lnTo>
                  <a:lnTo>
                    <a:pt x="2226" y="1221"/>
                  </a:lnTo>
                  <a:lnTo>
                    <a:pt x="2221" y="1238"/>
                  </a:lnTo>
                  <a:lnTo>
                    <a:pt x="2214" y="1256"/>
                  </a:lnTo>
                  <a:lnTo>
                    <a:pt x="2209" y="1273"/>
                  </a:lnTo>
                  <a:lnTo>
                    <a:pt x="2202" y="1284"/>
                  </a:lnTo>
                  <a:lnTo>
                    <a:pt x="2195" y="1296"/>
                  </a:lnTo>
                  <a:lnTo>
                    <a:pt x="2188" y="1306"/>
                  </a:lnTo>
                  <a:lnTo>
                    <a:pt x="2181" y="1320"/>
                  </a:lnTo>
                  <a:lnTo>
                    <a:pt x="2171" y="1332"/>
                  </a:lnTo>
                  <a:lnTo>
                    <a:pt x="2162" y="1344"/>
                  </a:lnTo>
                  <a:lnTo>
                    <a:pt x="2152" y="1355"/>
                  </a:lnTo>
                  <a:lnTo>
                    <a:pt x="2141" y="1365"/>
                  </a:lnTo>
                  <a:lnTo>
                    <a:pt x="2127" y="1372"/>
                  </a:lnTo>
                  <a:lnTo>
                    <a:pt x="2115" y="1381"/>
                  </a:lnTo>
                  <a:lnTo>
                    <a:pt x="2101" y="1386"/>
                  </a:lnTo>
                  <a:lnTo>
                    <a:pt x="2087" y="1391"/>
                  </a:lnTo>
                  <a:lnTo>
                    <a:pt x="2072" y="1391"/>
                  </a:lnTo>
                  <a:lnTo>
                    <a:pt x="2056" y="1391"/>
                  </a:lnTo>
                  <a:lnTo>
                    <a:pt x="2039" y="1388"/>
                  </a:lnTo>
                  <a:lnTo>
                    <a:pt x="2023" y="1383"/>
                  </a:lnTo>
                  <a:lnTo>
                    <a:pt x="2007" y="1383"/>
                  </a:lnTo>
                  <a:lnTo>
                    <a:pt x="1997" y="1393"/>
                  </a:lnTo>
                  <a:lnTo>
                    <a:pt x="1997" y="1409"/>
                  </a:lnTo>
                  <a:lnTo>
                    <a:pt x="2007" y="1419"/>
                  </a:lnTo>
                  <a:lnTo>
                    <a:pt x="2023" y="1424"/>
                  </a:lnTo>
                  <a:lnTo>
                    <a:pt x="2040" y="1430"/>
                  </a:lnTo>
                  <a:lnTo>
                    <a:pt x="2058" y="1431"/>
                  </a:lnTo>
                  <a:lnTo>
                    <a:pt x="2075" y="1433"/>
                  </a:lnTo>
                  <a:lnTo>
                    <a:pt x="2091" y="1431"/>
                  </a:lnTo>
                  <a:lnTo>
                    <a:pt x="2106" y="1428"/>
                  </a:lnTo>
                  <a:lnTo>
                    <a:pt x="2122" y="1421"/>
                  </a:lnTo>
                  <a:lnTo>
                    <a:pt x="2139" y="1416"/>
                  </a:lnTo>
                  <a:lnTo>
                    <a:pt x="2153" y="1405"/>
                  </a:lnTo>
                  <a:lnTo>
                    <a:pt x="2167" y="1395"/>
                  </a:lnTo>
                  <a:lnTo>
                    <a:pt x="2181" y="1381"/>
                  </a:lnTo>
                  <a:lnTo>
                    <a:pt x="2195" y="1367"/>
                  </a:lnTo>
                  <a:lnTo>
                    <a:pt x="2200" y="1358"/>
                  </a:lnTo>
                  <a:lnTo>
                    <a:pt x="2207" y="1350"/>
                  </a:lnTo>
                  <a:lnTo>
                    <a:pt x="2214" y="1339"/>
                  </a:lnTo>
                  <a:lnTo>
                    <a:pt x="2221" y="1330"/>
                  </a:lnTo>
                  <a:lnTo>
                    <a:pt x="2226" y="1320"/>
                  </a:lnTo>
                  <a:lnTo>
                    <a:pt x="2233" y="1310"/>
                  </a:lnTo>
                  <a:lnTo>
                    <a:pt x="2239" y="1299"/>
                  </a:lnTo>
                  <a:lnTo>
                    <a:pt x="2245" y="1290"/>
                  </a:lnTo>
                  <a:lnTo>
                    <a:pt x="2251" y="1271"/>
                  </a:lnTo>
                  <a:lnTo>
                    <a:pt x="2258" y="1254"/>
                  </a:lnTo>
                  <a:lnTo>
                    <a:pt x="2263" y="1237"/>
                  </a:lnTo>
                  <a:lnTo>
                    <a:pt x="2270" y="1219"/>
                  </a:lnTo>
                  <a:lnTo>
                    <a:pt x="2272" y="1209"/>
                  </a:lnTo>
                  <a:lnTo>
                    <a:pt x="2275" y="1198"/>
                  </a:lnTo>
                  <a:lnTo>
                    <a:pt x="2277" y="1188"/>
                  </a:lnTo>
                  <a:lnTo>
                    <a:pt x="2280" y="1179"/>
                  </a:lnTo>
                  <a:lnTo>
                    <a:pt x="2282" y="1169"/>
                  </a:lnTo>
                  <a:lnTo>
                    <a:pt x="2284" y="1158"/>
                  </a:lnTo>
                  <a:lnTo>
                    <a:pt x="2285" y="1148"/>
                  </a:lnTo>
                  <a:lnTo>
                    <a:pt x="2289" y="1139"/>
                  </a:lnTo>
                  <a:lnTo>
                    <a:pt x="2289" y="1129"/>
                  </a:lnTo>
                  <a:lnTo>
                    <a:pt x="2291" y="1118"/>
                  </a:lnTo>
                  <a:lnTo>
                    <a:pt x="2291" y="1108"/>
                  </a:lnTo>
                  <a:lnTo>
                    <a:pt x="2292" y="1097"/>
                  </a:lnTo>
                  <a:lnTo>
                    <a:pt x="2292" y="1087"/>
                  </a:lnTo>
                  <a:lnTo>
                    <a:pt x="2294" y="1077"/>
                  </a:lnTo>
                  <a:lnTo>
                    <a:pt x="2296" y="1066"/>
                  </a:lnTo>
                  <a:lnTo>
                    <a:pt x="2298" y="1056"/>
                  </a:lnTo>
                  <a:lnTo>
                    <a:pt x="2298" y="1045"/>
                  </a:lnTo>
                  <a:lnTo>
                    <a:pt x="2298" y="1035"/>
                  </a:lnTo>
                  <a:lnTo>
                    <a:pt x="2298" y="1024"/>
                  </a:lnTo>
                  <a:lnTo>
                    <a:pt x="2298" y="1014"/>
                  </a:lnTo>
                  <a:lnTo>
                    <a:pt x="2298" y="1004"/>
                  </a:lnTo>
                  <a:lnTo>
                    <a:pt x="2298" y="993"/>
                  </a:lnTo>
                  <a:lnTo>
                    <a:pt x="2298" y="983"/>
                  </a:lnTo>
                  <a:lnTo>
                    <a:pt x="2298" y="974"/>
                  </a:lnTo>
                  <a:lnTo>
                    <a:pt x="2296" y="964"/>
                  </a:lnTo>
                  <a:lnTo>
                    <a:pt x="2294" y="953"/>
                  </a:lnTo>
                  <a:lnTo>
                    <a:pt x="2292" y="943"/>
                  </a:lnTo>
                  <a:lnTo>
                    <a:pt x="2292" y="932"/>
                  </a:lnTo>
                  <a:lnTo>
                    <a:pt x="2289" y="922"/>
                  </a:lnTo>
                  <a:lnTo>
                    <a:pt x="2289" y="911"/>
                  </a:lnTo>
                  <a:lnTo>
                    <a:pt x="2285" y="903"/>
                  </a:lnTo>
                  <a:lnTo>
                    <a:pt x="2285" y="894"/>
                  </a:lnTo>
                  <a:lnTo>
                    <a:pt x="2282" y="884"/>
                  </a:lnTo>
                  <a:lnTo>
                    <a:pt x="2279" y="873"/>
                  </a:lnTo>
                  <a:lnTo>
                    <a:pt x="2275" y="864"/>
                  </a:lnTo>
                  <a:lnTo>
                    <a:pt x="2273" y="856"/>
                  </a:lnTo>
                  <a:lnTo>
                    <a:pt x="2266" y="840"/>
                  </a:lnTo>
                  <a:lnTo>
                    <a:pt x="2261" y="824"/>
                  </a:lnTo>
                  <a:lnTo>
                    <a:pt x="2252" y="807"/>
                  </a:lnTo>
                  <a:lnTo>
                    <a:pt x="2244" y="791"/>
                  </a:lnTo>
                  <a:lnTo>
                    <a:pt x="2233" y="778"/>
                  </a:lnTo>
                  <a:lnTo>
                    <a:pt x="2225" y="765"/>
                  </a:lnTo>
                  <a:lnTo>
                    <a:pt x="2212" y="753"/>
                  </a:lnTo>
                  <a:lnTo>
                    <a:pt x="2200" y="743"/>
                  </a:lnTo>
                  <a:lnTo>
                    <a:pt x="2186" y="732"/>
                  </a:lnTo>
                  <a:lnTo>
                    <a:pt x="2174" y="727"/>
                  </a:lnTo>
                  <a:lnTo>
                    <a:pt x="2159" y="718"/>
                  </a:lnTo>
                  <a:lnTo>
                    <a:pt x="2146" y="713"/>
                  </a:lnTo>
                  <a:lnTo>
                    <a:pt x="2132" y="708"/>
                  </a:lnTo>
                  <a:lnTo>
                    <a:pt x="2122" y="704"/>
                  </a:lnTo>
                  <a:lnTo>
                    <a:pt x="2110" y="699"/>
                  </a:lnTo>
                  <a:lnTo>
                    <a:pt x="2099" y="698"/>
                  </a:lnTo>
                  <a:lnTo>
                    <a:pt x="2089" y="696"/>
                  </a:lnTo>
                  <a:lnTo>
                    <a:pt x="2079" y="696"/>
                  </a:lnTo>
                  <a:lnTo>
                    <a:pt x="2068" y="694"/>
                  </a:lnTo>
                  <a:lnTo>
                    <a:pt x="2058" y="694"/>
                  </a:lnTo>
                  <a:lnTo>
                    <a:pt x="2047" y="696"/>
                  </a:lnTo>
                  <a:lnTo>
                    <a:pt x="2039" y="699"/>
                  </a:lnTo>
                  <a:lnTo>
                    <a:pt x="2021" y="704"/>
                  </a:lnTo>
                  <a:lnTo>
                    <a:pt x="2005" y="715"/>
                  </a:lnTo>
                  <a:lnTo>
                    <a:pt x="1995" y="720"/>
                  </a:lnTo>
                  <a:lnTo>
                    <a:pt x="1988" y="727"/>
                  </a:lnTo>
                  <a:lnTo>
                    <a:pt x="1983" y="734"/>
                  </a:lnTo>
                  <a:lnTo>
                    <a:pt x="1978" y="743"/>
                  </a:lnTo>
                  <a:lnTo>
                    <a:pt x="1971" y="751"/>
                  </a:lnTo>
                  <a:lnTo>
                    <a:pt x="1965" y="760"/>
                  </a:lnTo>
                  <a:lnTo>
                    <a:pt x="1962" y="769"/>
                  </a:lnTo>
                  <a:lnTo>
                    <a:pt x="1960" y="779"/>
                  </a:lnTo>
                  <a:lnTo>
                    <a:pt x="806" y="778"/>
                  </a:lnTo>
                  <a:lnTo>
                    <a:pt x="806" y="760"/>
                  </a:lnTo>
                  <a:lnTo>
                    <a:pt x="807" y="744"/>
                  </a:lnTo>
                  <a:lnTo>
                    <a:pt x="807" y="729"/>
                  </a:lnTo>
                  <a:lnTo>
                    <a:pt x="809" y="713"/>
                  </a:lnTo>
                  <a:lnTo>
                    <a:pt x="809" y="696"/>
                  </a:lnTo>
                  <a:lnTo>
                    <a:pt x="809" y="680"/>
                  </a:lnTo>
                  <a:lnTo>
                    <a:pt x="809" y="663"/>
                  </a:lnTo>
                  <a:lnTo>
                    <a:pt x="811" y="647"/>
                  </a:lnTo>
                  <a:lnTo>
                    <a:pt x="809" y="630"/>
                  </a:lnTo>
                  <a:lnTo>
                    <a:pt x="807" y="612"/>
                  </a:lnTo>
                  <a:lnTo>
                    <a:pt x="806" y="595"/>
                  </a:lnTo>
                  <a:lnTo>
                    <a:pt x="806" y="579"/>
                  </a:lnTo>
                  <a:lnTo>
                    <a:pt x="802" y="562"/>
                  </a:lnTo>
                  <a:lnTo>
                    <a:pt x="800" y="545"/>
                  </a:lnTo>
                  <a:lnTo>
                    <a:pt x="799" y="529"/>
                  </a:lnTo>
                  <a:lnTo>
                    <a:pt x="797" y="513"/>
                  </a:lnTo>
                  <a:lnTo>
                    <a:pt x="793" y="498"/>
                  </a:lnTo>
                  <a:lnTo>
                    <a:pt x="790" y="482"/>
                  </a:lnTo>
                  <a:lnTo>
                    <a:pt x="786" y="466"/>
                  </a:lnTo>
                  <a:lnTo>
                    <a:pt x="785" y="451"/>
                  </a:lnTo>
                  <a:lnTo>
                    <a:pt x="779" y="435"/>
                  </a:lnTo>
                  <a:lnTo>
                    <a:pt x="778" y="419"/>
                  </a:lnTo>
                  <a:lnTo>
                    <a:pt x="772" y="405"/>
                  </a:lnTo>
                  <a:lnTo>
                    <a:pt x="771" y="391"/>
                  </a:lnTo>
                  <a:lnTo>
                    <a:pt x="766" y="376"/>
                  </a:lnTo>
                  <a:lnTo>
                    <a:pt x="760" y="360"/>
                  </a:lnTo>
                  <a:lnTo>
                    <a:pt x="755" y="346"/>
                  </a:lnTo>
                  <a:lnTo>
                    <a:pt x="752" y="332"/>
                  </a:lnTo>
                  <a:lnTo>
                    <a:pt x="746" y="318"/>
                  </a:lnTo>
                  <a:lnTo>
                    <a:pt x="741" y="306"/>
                  </a:lnTo>
                  <a:lnTo>
                    <a:pt x="736" y="292"/>
                  </a:lnTo>
                  <a:lnTo>
                    <a:pt x="731" y="280"/>
                  </a:lnTo>
                  <a:lnTo>
                    <a:pt x="724" y="266"/>
                  </a:lnTo>
                  <a:lnTo>
                    <a:pt x="719" y="254"/>
                  </a:lnTo>
                  <a:lnTo>
                    <a:pt x="712" y="240"/>
                  </a:lnTo>
                  <a:lnTo>
                    <a:pt x="706" y="230"/>
                  </a:lnTo>
                  <a:lnTo>
                    <a:pt x="699" y="218"/>
                  </a:lnTo>
                  <a:lnTo>
                    <a:pt x="692" y="207"/>
                  </a:lnTo>
                  <a:lnTo>
                    <a:pt x="686" y="197"/>
                  </a:lnTo>
                  <a:lnTo>
                    <a:pt x="680" y="186"/>
                  </a:lnTo>
                  <a:lnTo>
                    <a:pt x="672" y="174"/>
                  </a:lnTo>
                  <a:lnTo>
                    <a:pt x="665" y="164"/>
                  </a:lnTo>
                  <a:lnTo>
                    <a:pt x="656" y="153"/>
                  </a:lnTo>
                  <a:lnTo>
                    <a:pt x="649" y="143"/>
                  </a:lnTo>
                  <a:lnTo>
                    <a:pt x="640" y="132"/>
                  </a:lnTo>
                  <a:lnTo>
                    <a:pt x="633" y="122"/>
                  </a:lnTo>
                  <a:lnTo>
                    <a:pt x="625" y="113"/>
                  </a:lnTo>
                  <a:lnTo>
                    <a:pt x="618" y="106"/>
                  </a:lnTo>
                  <a:lnTo>
                    <a:pt x="607" y="96"/>
                  </a:lnTo>
                  <a:lnTo>
                    <a:pt x="599" y="89"/>
                  </a:lnTo>
                  <a:lnTo>
                    <a:pt x="590" y="80"/>
                  </a:lnTo>
                  <a:lnTo>
                    <a:pt x="581" y="75"/>
                  </a:lnTo>
                  <a:lnTo>
                    <a:pt x="573" y="66"/>
                  </a:lnTo>
                  <a:lnTo>
                    <a:pt x="564" y="59"/>
                  </a:lnTo>
                  <a:lnTo>
                    <a:pt x="555" y="54"/>
                  </a:lnTo>
                  <a:lnTo>
                    <a:pt x="546" y="49"/>
                  </a:lnTo>
                  <a:lnTo>
                    <a:pt x="536" y="42"/>
                  </a:lnTo>
                  <a:lnTo>
                    <a:pt x="527" y="35"/>
                  </a:lnTo>
                  <a:lnTo>
                    <a:pt x="517" y="30"/>
                  </a:lnTo>
                  <a:lnTo>
                    <a:pt x="508" y="26"/>
                  </a:lnTo>
                  <a:lnTo>
                    <a:pt x="498" y="21"/>
                  </a:lnTo>
                  <a:lnTo>
                    <a:pt x="489" y="18"/>
                  </a:lnTo>
                  <a:lnTo>
                    <a:pt x="479" y="14"/>
                  </a:lnTo>
                  <a:lnTo>
                    <a:pt x="470" y="12"/>
                  </a:lnTo>
                  <a:lnTo>
                    <a:pt x="459" y="7"/>
                  </a:lnTo>
                  <a:lnTo>
                    <a:pt x="449" y="5"/>
                  </a:lnTo>
                  <a:lnTo>
                    <a:pt x="439" y="2"/>
                  </a:lnTo>
                  <a:lnTo>
                    <a:pt x="428" y="2"/>
                  </a:lnTo>
                  <a:lnTo>
                    <a:pt x="418" y="0"/>
                  </a:lnTo>
                  <a:lnTo>
                    <a:pt x="407" y="0"/>
                  </a:lnTo>
                  <a:lnTo>
                    <a:pt x="397" y="0"/>
                  </a:lnTo>
                  <a:lnTo>
                    <a:pt x="388" y="2"/>
                  </a:lnTo>
                  <a:lnTo>
                    <a:pt x="373" y="2"/>
                  </a:lnTo>
                  <a:lnTo>
                    <a:pt x="359" y="2"/>
                  </a:lnTo>
                  <a:lnTo>
                    <a:pt x="345" y="4"/>
                  </a:lnTo>
                  <a:lnTo>
                    <a:pt x="331" y="9"/>
                  </a:lnTo>
                  <a:lnTo>
                    <a:pt x="317" y="12"/>
                  </a:lnTo>
                  <a:lnTo>
                    <a:pt x="305" y="18"/>
                  </a:lnTo>
                  <a:lnTo>
                    <a:pt x="291" y="23"/>
                  </a:lnTo>
                  <a:lnTo>
                    <a:pt x="279" y="30"/>
                  </a:lnTo>
                  <a:lnTo>
                    <a:pt x="263" y="35"/>
                  </a:lnTo>
                  <a:lnTo>
                    <a:pt x="251" y="44"/>
                  </a:lnTo>
                  <a:lnTo>
                    <a:pt x="237" y="51"/>
                  </a:lnTo>
                  <a:lnTo>
                    <a:pt x="226" y="61"/>
                  </a:lnTo>
                  <a:lnTo>
                    <a:pt x="213" y="72"/>
                  </a:lnTo>
                  <a:lnTo>
                    <a:pt x="200" y="82"/>
                  </a:lnTo>
                  <a:lnTo>
                    <a:pt x="190" y="92"/>
                  </a:lnTo>
                  <a:lnTo>
                    <a:pt x="179" y="106"/>
                  </a:lnTo>
                  <a:lnTo>
                    <a:pt x="167" y="117"/>
                  </a:lnTo>
                  <a:lnTo>
                    <a:pt x="157" y="129"/>
                  </a:lnTo>
                  <a:lnTo>
                    <a:pt x="146" y="141"/>
                  </a:lnTo>
                  <a:lnTo>
                    <a:pt x="136" y="155"/>
                  </a:lnTo>
                  <a:lnTo>
                    <a:pt x="126" y="167"/>
                  </a:lnTo>
                  <a:lnTo>
                    <a:pt x="115" y="181"/>
                  </a:lnTo>
                  <a:lnTo>
                    <a:pt x="106" y="197"/>
                  </a:lnTo>
                  <a:lnTo>
                    <a:pt x="99" y="212"/>
                  </a:lnTo>
                  <a:lnTo>
                    <a:pt x="89" y="226"/>
                  </a:lnTo>
                  <a:lnTo>
                    <a:pt x="82" y="242"/>
                  </a:lnTo>
                  <a:lnTo>
                    <a:pt x="73" y="258"/>
                  </a:lnTo>
                  <a:lnTo>
                    <a:pt x="68" y="275"/>
                  </a:lnTo>
                  <a:lnTo>
                    <a:pt x="59" y="291"/>
                  </a:lnTo>
                  <a:lnTo>
                    <a:pt x="54" y="310"/>
                  </a:lnTo>
                  <a:lnTo>
                    <a:pt x="49" y="327"/>
                  </a:lnTo>
                  <a:lnTo>
                    <a:pt x="44" y="346"/>
                  </a:lnTo>
                  <a:lnTo>
                    <a:pt x="37" y="362"/>
                  </a:lnTo>
                  <a:lnTo>
                    <a:pt x="32" y="381"/>
                  </a:lnTo>
                  <a:lnTo>
                    <a:pt x="28" y="390"/>
                  </a:lnTo>
                  <a:lnTo>
                    <a:pt x="26" y="398"/>
                  </a:lnTo>
                  <a:lnTo>
                    <a:pt x="23" y="409"/>
                  </a:lnTo>
                  <a:lnTo>
                    <a:pt x="23" y="419"/>
                  </a:lnTo>
                  <a:lnTo>
                    <a:pt x="19" y="428"/>
                  </a:lnTo>
                  <a:lnTo>
                    <a:pt x="18" y="438"/>
                  </a:lnTo>
                  <a:lnTo>
                    <a:pt x="14" y="447"/>
                  </a:lnTo>
                  <a:lnTo>
                    <a:pt x="14" y="458"/>
                  </a:lnTo>
                  <a:lnTo>
                    <a:pt x="13" y="468"/>
                  </a:lnTo>
                  <a:lnTo>
                    <a:pt x="11" y="478"/>
                  </a:lnTo>
                  <a:lnTo>
                    <a:pt x="9" y="489"/>
                  </a:lnTo>
                  <a:lnTo>
                    <a:pt x="9" y="499"/>
                  </a:lnTo>
                  <a:lnTo>
                    <a:pt x="7" y="508"/>
                  </a:lnTo>
                  <a:lnTo>
                    <a:pt x="6" y="518"/>
                  </a:lnTo>
                  <a:lnTo>
                    <a:pt x="4" y="529"/>
                  </a:lnTo>
                  <a:lnTo>
                    <a:pt x="4" y="539"/>
                  </a:lnTo>
                  <a:lnTo>
                    <a:pt x="2" y="550"/>
                  </a:lnTo>
                  <a:lnTo>
                    <a:pt x="2" y="560"/>
                  </a:lnTo>
                  <a:lnTo>
                    <a:pt x="2" y="571"/>
                  </a:lnTo>
                  <a:lnTo>
                    <a:pt x="2" y="581"/>
                  </a:lnTo>
                  <a:lnTo>
                    <a:pt x="0" y="591"/>
                  </a:lnTo>
                  <a:lnTo>
                    <a:pt x="0" y="602"/>
                  </a:lnTo>
                  <a:lnTo>
                    <a:pt x="0" y="612"/>
                  </a:lnTo>
                  <a:lnTo>
                    <a:pt x="0" y="624"/>
                  </a:lnTo>
                  <a:lnTo>
                    <a:pt x="0" y="635"/>
                  </a:lnTo>
                  <a:lnTo>
                    <a:pt x="0" y="645"/>
                  </a:lnTo>
                  <a:lnTo>
                    <a:pt x="0" y="656"/>
                  </a:lnTo>
                  <a:lnTo>
                    <a:pt x="2" y="668"/>
                  </a:lnTo>
                  <a:lnTo>
                    <a:pt x="2" y="684"/>
                  </a:lnTo>
                  <a:lnTo>
                    <a:pt x="2" y="701"/>
                  </a:lnTo>
                  <a:lnTo>
                    <a:pt x="2" y="717"/>
                  </a:lnTo>
                  <a:lnTo>
                    <a:pt x="4" y="734"/>
                  </a:lnTo>
                  <a:lnTo>
                    <a:pt x="4" y="750"/>
                  </a:lnTo>
                  <a:lnTo>
                    <a:pt x="7" y="765"/>
                  </a:lnTo>
                  <a:lnTo>
                    <a:pt x="9" y="781"/>
                  </a:lnTo>
                  <a:lnTo>
                    <a:pt x="13" y="798"/>
                  </a:lnTo>
                  <a:lnTo>
                    <a:pt x="13" y="812"/>
                  </a:lnTo>
                  <a:lnTo>
                    <a:pt x="16" y="828"/>
                  </a:lnTo>
                  <a:lnTo>
                    <a:pt x="18" y="844"/>
                  </a:lnTo>
                  <a:lnTo>
                    <a:pt x="23" y="859"/>
                  </a:lnTo>
                  <a:lnTo>
                    <a:pt x="25" y="873"/>
                  </a:lnTo>
                  <a:lnTo>
                    <a:pt x="28" y="889"/>
                  </a:lnTo>
                  <a:lnTo>
                    <a:pt x="33" y="904"/>
                  </a:lnTo>
                  <a:lnTo>
                    <a:pt x="39" y="920"/>
                  </a:lnTo>
                  <a:lnTo>
                    <a:pt x="42" y="932"/>
                  </a:lnTo>
                  <a:lnTo>
                    <a:pt x="46" y="948"/>
                  </a:lnTo>
                  <a:lnTo>
                    <a:pt x="51" y="960"/>
                  </a:lnTo>
                  <a:lnTo>
                    <a:pt x="56" y="976"/>
                  </a:lnTo>
                  <a:lnTo>
                    <a:pt x="61" y="988"/>
                  </a:lnTo>
                  <a:lnTo>
                    <a:pt x="66" y="1002"/>
                  </a:lnTo>
                  <a:lnTo>
                    <a:pt x="72" y="1016"/>
                  </a:lnTo>
                  <a:lnTo>
                    <a:pt x="79" y="1030"/>
                  </a:lnTo>
                  <a:lnTo>
                    <a:pt x="84" y="1042"/>
                  </a:lnTo>
                  <a:lnTo>
                    <a:pt x="89" y="1054"/>
                  </a:lnTo>
                  <a:lnTo>
                    <a:pt x="96" y="1066"/>
                  </a:lnTo>
                  <a:lnTo>
                    <a:pt x="103" y="1080"/>
                  </a:lnTo>
                  <a:lnTo>
                    <a:pt x="108" y="1091"/>
                  </a:lnTo>
                  <a:lnTo>
                    <a:pt x="115" y="1103"/>
                  </a:lnTo>
                  <a:lnTo>
                    <a:pt x="122" y="1115"/>
                  </a:lnTo>
                  <a:lnTo>
                    <a:pt x="131" y="1127"/>
                  </a:lnTo>
                  <a:lnTo>
                    <a:pt x="136" y="1136"/>
                  </a:lnTo>
                  <a:lnTo>
                    <a:pt x="145" y="1146"/>
                  </a:lnTo>
                  <a:lnTo>
                    <a:pt x="152" y="1157"/>
                  </a:lnTo>
                  <a:lnTo>
                    <a:pt x="160" y="1167"/>
                  </a:lnTo>
                  <a:lnTo>
                    <a:pt x="167" y="1176"/>
                  </a:lnTo>
                  <a:lnTo>
                    <a:pt x="176" y="1184"/>
                  </a:lnTo>
                  <a:lnTo>
                    <a:pt x="183" y="1193"/>
                  </a:lnTo>
                  <a:lnTo>
                    <a:pt x="192" y="1204"/>
                  </a:lnTo>
                  <a:lnTo>
                    <a:pt x="199" y="1210"/>
                  </a:lnTo>
                  <a:lnTo>
                    <a:pt x="207" y="1219"/>
                  </a:lnTo>
                  <a:lnTo>
                    <a:pt x="216" y="1228"/>
                  </a:lnTo>
                  <a:lnTo>
                    <a:pt x="226" y="1237"/>
                  </a:lnTo>
                  <a:lnTo>
                    <a:pt x="235" y="1242"/>
                  </a:lnTo>
                  <a:lnTo>
                    <a:pt x="244" y="1250"/>
                  </a:lnTo>
                  <a:lnTo>
                    <a:pt x="253" y="1256"/>
                  </a:lnTo>
                  <a:lnTo>
                    <a:pt x="263" y="1264"/>
                  </a:lnTo>
                  <a:lnTo>
                    <a:pt x="272" y="1268"/>
                  </a:lnTo>
                  <a:lnTo>
                    <a:pt x="280" y="1273"/>
                  </a:lnTo>
                  <a:lnTo>
                    <a:pt x="289" y="1278"/>
                  </a:lnTo>
                  <a:lnTo>
                    <a:pt x="299" y="1284"/>
                  </a:lnTo>
                  <a:lnTo>
                    <a:pt x="308" y="1287"/>
                  </a:lnTo>
                  <a:lnTo>
                    <a:pt x="319" y="1292"/>
                  </a:lnTo>
                  <a:lnTo>
                    <a:pt x="329" y="1296"/>
                  </a:lnTo>
                  <a:lnTo>
                    <a:pt x="339" y="1299"/>
                  </a:lnTo>
                  <a:lnTo>
                    <a:pt x="350" y="1301"/>
                  </a:lnTo>
                  <a:lnTo>
                    <a:pt x="360" y="1303"/>
                  </a:lnTo>
                  <a:lnTo>
                    <a:pt x="371" y="1304"/>
                  </a:lnTo>
                  <a:lnTo>
                    <a:pt x="381" y="1308"/>
                  </a:lnTo>
                  <a:lnTo>
                    <a:pt x="392" y="1310"/>
                  </a:lnTo>
                  <a:lnTo>
                    <a:pt x="402" y="1311"/>
                  </a:lnTo>
                  <a:lnTo>
                    <a:pt x="413" y="1311"/>
                  </a:lnTo>
                  <a:lnTo>
                    <a:pt x="423" y="1313"/>
                  </a:lnTo>
                  <a:lnTo>
                    <a:pt x="435" y="1311"/>
                  </a:lnTo>
                  <a:lnTo>
                    <a:pt x="451" y="1310"/>
                  </a:lnTo>
                  <a:lnTo>
                    <a:pt x="463" y="1306"/>
                  </a:lnTo>
                  <a:lnTo>
                    <a:pt x="479" y="1304"/>
                  </a:lnTo>
                  <a:lnTo>
                    <a:pt x="491" y="1299"/>
                  </a:lnTo>
                  <a:lnTo>
                    <a:pt x="505" y="1296"/>
                  </a:lnTo>
                  <a:lnTo>
                    <a:pt x="519" y="1290"/>
                  </a:lnTo>
                  <a:lnTo>
                    <a:pt x="533" y="1285"/>
                  </a:lnTo>
                  <a:lnTo>
                    <a:pt x="545" y="1277"/>
                  </a:lnTo>
                  <a:lnTo>
                    <a:pt x="559" y="1270"/>
                  </a:lnTo>
                  <a:lnTo>
                    <a:pt x="571" y="1261"/>
                  </a:lnTo>
                  <a:lnTo>
                    <a:pt x="585" y="1252"/>
                  </a:lnTo>
                  <a:lnTo>
                    <a:pt x="595" y="1242"/>
                  </a:lnTo>
                  <a:lnTo>
                    <a:pt x="609" y="1231"/>
                  </a:lnTo>
                  <a:lnTo>
                    <a:pt x="619" y="1221"/>
                  </a:lnTo>
                  <a:lnTo>
                    <a:pt x="633" y="1210"/>
                  </a:lnTo>
                  <a:lnTo>
                    <a:pt x="640" y="1200"/>
                  </a:lnTo>
                  <a:lnTo>
                    <a:pt x="647" y="1191"/>
                  </a:lnTo>
                  <a:lnTo>
                    <a:pt x="654" y="1181"/>
                  </a:lnTo>
                  <a:lnTo>
                    <a:pt x="663" y="1172"/>
                  </a:lnTo>
                  <a:lnTo>
                    <a:pt x="670" y="1162"/>
                  </a:lnTo>
                  <a:lnTo>
                    <a:pt x="677" y="1151"/>
                  </a:lnTo>
                  <a:lnTo>
                    <a:pt x="684" y="1141"/>
                  </a:lnTo>
                  <a:lnTo>
                    <a:pt x="692" y="1132"/>
                  </a:lnTo>
                  <a:lnTo>
                    <a:pt x="698" y="1120"/>
                  </a:lnTo>
                  <a:lnTo>
                    <a:pt x="705" y="1108"/>
                  </a:lnTo>
                  <a:lnTo>
                    <a:pt x="710" y="1096"/>
                  </a:lnTo>
                  <a:lnTo>
                    <a:pt x="717" y="1085"/>
                  </a:lnTo>
                  <a:lnTo>
                    <a:pt x="722" y="1073"/>
                  </a:lnTo>
                  <a:lnTo>
                    <a:pt x="729" y="1061"/>
                  </a:lnTo>
                  <a:lnTo>
                    <a:pt x="734" y="1049"/>
                  </a:lnTo>
                  <a:lnTo>
                    <a:pt x="741" y="1038"/>
                  </a:lnTo>
                  <a:lnTo>
                    <a:pt x="745" y="1024"/>
                  </a:lnTo>
                  <a:lnTo>
                    <a:pt x="750" y="1012"/>
                  </a:lnTo>
                  <a:lnTo>
                    <a:pt x="755" y="998"/>
                  </a:lnTo>
                  <a:lnTo>
                    <a:pt x="760" y="986"/>
                  </a:lnTo>
                  <a:lnTo>
                    <a:pt x="764" y="972"/>
                  </a:lnTo>
                  <a:lnTo>
                    <a:pt x="767" y="958"/>
                  </a:lnTo>
                  <a:lnTo>
                    <a:pt x="771" y="944"/>
                  </a:lnTo>
                  <a:lnTo>
                    <a:pt x="776" y="932"/>
                  </a:lnTo>
                  <a:lnTo>
                    <a:pt x="778" y="917"/>
                  </a:lnTo>
                  <a:lnTo>
                    <a:pt x="783" y="903"/>
                  </a:lnTo>
                  <a:lnTo>
                    <a:pt x="785" y="889"/>
                  </a:lnTo>
                  <a:lnTo>
                    <a:pt x="790" y="875"/>
                  </a:lnTo>
                  <a:lnTo>
                    <a:pt x="792" y="859"/>
                  </a:lnTo>
                  <a:lnTo>
                    <a:pt x="795" y="845"/>
                  </a:lnTo>
                  <a:lnTo>
                    <a:pt x="799" y="831"/>
                  </a:lnTo>
                  <a:lnTo>
                    <a:pt x="802" y="818"/>
                  </a:lnTo>
                  <a:lnTo>
                    <a:pt x="1950" y="821"/>
                  </a:lnTo>
                  <a:lnTo>
                    <a:pt x="1946" y="831"/>
                  </a:lnTo>
                  <a:lnTo>
                    <a:pt x="1946" y="844"/>
                  </a:lnTo>
                  <a:lnTo>
                    <a:pt x="1946" y="854"/>
                  </a:lnTo>
                  <a:lnTo>
                    <a:pt x="1946" y="864"/>
                  </a:lnTo>
                  <a:lnTo>
                    <a:pt x="1946" y="878"/>
                  </a:lnTo>
                  <a:lnTo>
                    <a:pt x="1948" y="885"/>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7" name="Freeform 279"/>
            <p:cNvSpPr>
              <a:spLocks/>
            </p:cNvSpPr>
            <p:nvPr/>
          </p:nvSpPr>
          <p:spPr bwMode="auto">
            <a:xfrm>
              <a:off x="3066" y="1324"/>
              <a:ext cx="536" cy="308"/>
            </a:xfrm>
            <a:custGeom>
              <a:avLst/>
              <a:gdLst>
                <a:gd name="T0" fmla="*/ 55 w 1071"/>
                <a:gd name="T1" fmla="*/ 558 h 617"/>
                <a:gd name="T2" fmla="*/ 83 w 1071"/>
                <a:gd name="T3" fmla="*/ 508 h 617"/>
                <a:gd name="T4" fmla="*/ 123 w 1071"/>
                <a:gd name="T5" fmla="*/ 438 h 617"/>
                <a:gd name="T6" fmla="*/ 161 w 1071"/>
                <a:gd name="T7" fmla="*/ 360 h 617"/>
                <a:gd name="T8" fmla="*/ 191 w 1071"/>
                <a:gd name="T9" fmla="*/ 311 h 617"/>
                <a:gd name="T10" fmla="*/ 224 w 1071"/>
                <a:gd name="T11" fmla="*/ 251 h 617"/>
                <a:gd name="T12" fmla="*/ 250 w 1071"/>
                <a:gd name="T13" fmla="*/ 211 h 617"/>
                <a:gd name="T14" fmla="*/ 301 w 1071"/>
                <a:gd name="T15" fmla="*/ 136 h 617"/>
                <a:gd name="T16" fmla="*/ 353 w 1071"/>
                <a:gd name="T17" fmla="*/ 78 h 617"/>
                <a:gd name="T18" fmla="*/ 401 w 1071"/>
                <a:gd name="T19" fmla="*/ 44 h 617"/>
                <a:gd name="T20" fmla="*/ 450 w 1071"/>
                <a:gd name="T21" fmla="*/ 47 h 617"/>
                <a:gd name="T22" fmla="*/ 494 w 1071"/>
                <a:gd name="T23" fmla="*/ 103 h 617"/>
                <a:gd name="T24" fmla="*/ 516 w 1071"/>
                <a:gd name="T25" fmla="*/ 157 h 617"/>
                <a:gd name="T26" fmla="*/ 539 w 1071"/>
                <a:gd name="T27" fmla="*/ 209 h 617"/>
                <a:gd name="T28" fmla="*/ 563 w 1071"/>
                <a:gd name="T29" fmla="*/ 254 h 617"/>
                <a:gd name="T30" fmla="*/ 612 w 1071"/>
                <a:gd name="T31" fmla="*/ 315 h 617"/>
                <a:gd name="T32" fmla="*/ 666 w 1071"/>
                <a:gd name="T33" fmla="*/ 344 h 617"/>
                <a:gd name="T34" fmla="*/ 725 w 1071"/>
                <a:gd name="T35" fmla="*/ 336 h 617"/>
                <a:gd name="T36" fmla="*/ 786 w 1071"/>
                <a:gd name="T37" fmla="*/ 299 h 617"/>
                <a:gd name="T38" fmla="*/ 845 w 1071"/>
                <a:gd name="T39" fmla="*/ 247 h 617"/>
                <a:gd name="T40" fmla="*/ 906 w 1071"/>
                <a:gd name="T41" fmla="*/ 190 h 617"/>
                <a:gd name="T42" fmla="*/ 965 w 1071"/>
                <a:gd name="T43" fmla="*/ 139 h 617"/>
                <a:gd name="T44" fmla="*/ 1015 w 1071"/>
                <a:gd name="T45" fmla="*/ 155 h 617"/>
                <a:gd name="T46" fmla="*/ 1026 w 1071"/>
                <a:gd name="T47" fmla="*/ 205 h 617"/>
                <a:gd name="T48" fmla="*/ 1029 w 1071"/>
                <a:gd name="T49" fmla="*/ 277 h 617"/>
                <a:gd name="T50" fmla="*/ 1024 w 1071"/>
                <a:gd name="T51" fmla="*/ 355 h 617"/>
                <a:gd name="T52" fmla="*/ 1021 w 1071"/>
                <a:gd name="T53" fmla="*/ 435 h 617"/>
                <a:gd name="T54" fmla="*/ 1012 w 1071"/>
                <a:gd name="T55" fmla="*/ 504 h 617"/>
                <a:gd name="T56" fmla="*/ 1008 w 1071"/>
                <a:gd name="T57" fmla="*/ 609 h 617"/>
                <a:gd name="T58" fmla="*/ 1050 w 1071"/>
                <a:gd name="T59" fmla="*/ 534 h 617"/>
                <a:gd name="T60" fmla="*/ 1054 w 1071"/>
                <a:gd name="T61" fmla="*/ 485 h 617"/>
                <a:gd name="T62" fmla="*/ 1062 w 1071"/>
                <a:gd name="T63" fmla="*/ 411 h 617"/>
                <a:gd name="T64" fmla="*/ 1069 w 1071"/>
                <a:gd name="T65" fmla="*/ 322 h 617"/>
                <a:gd name="T66" fmla="*/ 1069 w 1071"/>
                <a:gd name="T67" fmla="*/ 244 h 617"/>
                <a:gd name="T68" fmla="*/ 1062 w 1071"/>
                <a:gd name="T69" fmla="*/ 176 h 617"/>
                <a:gd name="T70" fmla="*/ 1047 w 1071"/>
                <a:gd name="T71" fmla="*/ 125 h 617"/>
                <a:gd name="T72" fmla="*/ 1001 w 1071"/>
                <a:gd name="T73" fmla="*/ 91 h 617"/>
                <a:gd name="T74" fmla="*/ 946 w 1071"/>
                <a:gd name="T75" fmla="*/ 106 h 617"/>
                <a:gd name="T76" fmla="*/ 880 w 1071"/>
                <a:gd name="T77" fmla="*/ 158 h 617"/>
                <a:gd name="T78" fmla="*/ 821 w 1071"/>
                <a:gd name="T79" fmla="*/ 216 h 617"/>
                <a:gd name="T80" fmla="*/ 768 w 1071"/>
                <a:gd name="T81" fmla="*/ 263 h 617"/>
                <a:gd name="T82" fmla="*/ 718 w 1071"/>
                <a:gd name="T83" fmla="*/ 296 h 617"/>
                <a:gd name="T84" fmla="*/ 641 w 1071"/>
                <a:gd name="T85" fmla="*/ 289 h 617"/>
                <a:gd name="T86" fmla="*/ 601 w 1071"/>
                <a:gd name="T87" fmla="*/ 237 h 617"/>
                <a:gd name="T88" fmla="*/ 561 w 1071"/>
                <a:gd name="T89" fmla="*/ 158 h 617"/>
                <a:gd name="T90" fmla="*/ 539 w 1071"/>
                <a:gd name="T91" fmla="*/ 103 h 617"/>
                <a:gd name="T92" fmla="*/ 508 w 1071"/>
                <a:gd name="T93" fmla="*/ 47 h 617"/>
                <a:gd name="T94" fmla="*/ 471 w 1071"/>
                <a:gd name="T95" fmla="*/ 14 h 617"/>
                <a:gd name="T96" fmla="*/ 408 w 1071"/>
                <a:gd name="T97" fmla="*/ 2 h 617"/>
                <a:gd name="T98" fmla="*/ 353 w 1071"/>
                <a:gd name="T99" fmla="*/ 26 h 617"/>
                <a:gd name="T100" fmla="*/ 295 w 1071"/>
                <a:gd name="T101" fmla="*/ 80 h 617"/>
                <a:gd name="T102" fmla="*/ 240 w 1071"/>
                <a:gd name="T103" fmla="*/ 155 h 617"/>
                <a:gd name="T104" fmla="*/ 207 w 1071"/>
                <a:gd name="T105" fmla="*/ 205 h 617"/>
                <a:gd name="T106" fmla="*/ 181 w 1071"/>
                <a:gd name="T107" fmla="*/ 249 h 617"/>
                <a:gd name="T108" fmla="*/ 154 w 1071"/>
                <a:gd name="T109" fmla="*/ 294 h 617"/>
                <a:gd name="T110" fmla="*/ 128 w 1071"/>
                <a:gd name="T111" fmla="*/ 339 h 617"/>
                <a:gd name="T112" fmla="*/ 104 w 1071"/>
                <a:gd name="T113" fmla="*/ 384 h 617"/>
                <a:gd name="T114" fmla="*/ 68 w 1071"/>
                <a:gd name="T115" fmla="*/ 454 h 617"/>
                <a:gd name="T116" fmla="*/ 40 w 1071"/>
                <a:gd name="T117" fmla="*/ 508 h 617"/>
                <a:gd name="T118" fmla="*/ 12 w 1071"/>
                <a:gd name="T119" fmla="*/ 551 h 617"/>
                <a:gd name="T120" fmla="*/ 5 w 1071"/>
                <a:gd name="T121" fmla="*/ 58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1" h="617">
                  <a:moveTo>
                    <a:pt x="33" y="590"/>
                  </a:moveTo>
                  <a:lnTo>
                    <a:pt x="38" y="581"/>
                  </a:lnTo>
                  <a:lnTo>
                    <a:pt x="47" y="572"/>
                  </a:lnTo>
                  <a:lnTo>
                    <a:pt x="50" y="565"/>
                  </a:lnTo>
                  <a:lnTo>
                    <a:pt x="55" y="558"/>
                  </a:lnTo>
                  <a:lnTo>
                    <a:pt x="61" y="550"/>
                  </a:lnTo>
                  <a:lnTo>
                    <a:pt x="68" y="543"/>
                  </a:lnTo>
                  <a:lnTo>
                    <a:pt x="73" y="531"/>
                  </a:lnTo>
                  <a:lnTo>
                    <a:pt x="78" y="520"/>
                  </a:lnTo>
                  <a:lnTo>
                    <a:pt x="83" y="508"/>
                  </a:lnTo>
                  <a:lnTo>
                    <a:pt x="90" y="498"/>
                  </a:lnTo>
                  <a:lnTo>
                    <a:pt x="97" y="484"/>
                  </a:lnTo>
                  <a:lnTo>
                    <a:pt x="106" y="470"/>
                  </a:lnTo>
                  <a:lnTo>
                    <a:pt x="113" y="454"/>
                  </a:lnTo>
                  <a:lnTo>
                    <a:pt x="123" y="438"/>
                  </a:lnTo>
                  <a:lnTo>
                    <a:pt x="128" y="423"/>
                  </a:lnTo>
                  <a:lnTo>
                    <a:pt x="137" y="407"/>
                  </a:lnTo>
                  <a:lnTo>
                    <a:pt x="144" y="391"/>
                  </a:lnTo>
                  <a:lnTo>
                    <a:pt x="154" y="378"/>
                  </a:lnTo>
                  <a:lnTo>
                    <a:pt x="161" y="360"/>
                  </a:lnTo>
                  <a:lnTo>
                    <a:pt x="170" y="344"/>
                  </a:lnTo>
                  <a:lnTo>
                    <a:pt x="175" y="334"/>
                  </a:lnTo>
                  <a:lnTo>
                    <a:pt x="181" y="327"/>
                  </a:lnTo>
                  <a:lnTo>
                    <a:pt x="186" y="318"/>
                  </a:lnTo>
                  <a:lnTo>
                    <a:pt x="191" y="311"/>
                  </a:lnTo>
                  <a:lnTo>
                    <a:pt x="200" y="294"/>
                  </a:lnTo>
                  <a:lnTo>
                    <a:pt x="208" y="277"/>
                  </a:lnTo>
                  <a:lnTo>
                    <a:pt x="214" y="268"/>
                  </a:lnTo>
                  <a:lnTo>
                    <a:pt x="219" y="259"/>
                  </a:lnTo>
                  <a:lnTo>
                    <a:pt x="224" y="251"/>
                  </a:lnTo>
                  <a:lnTo>
                    <a:pt x="229" y="244"/>
                  </a:lnTo>
                  <a:lnTo>
                    <a:pt x="234" y="233"/>
                  </a:lnTo>
                  <a:lnTo>
                    <a:pt x="240" y="226"/>
                  </a:lnTo>
                  <a:lnTo>
                    <a:pt x="245" y="218"/>
                  </a:lnTo>
                  <a:lnTo>
                    <a:pt x="250" y="211"/>
                  </a:lnTo>
                  <a:lnTo>
                    <a:pt x="261" y="195"/>
                  </a:lnTo>
                  <a:lnTo>
                    <a:pt x="271" y="181"/>
                  </a:lnTo>
                  <a:lnTo>
                    <a:pt x="280" y="165"/>
                  </a:lnTo>
                  <a:lnTo>
                    <a:pt x="290" y="150"/>
                  </a:lnTo>
                  <a:lnTo>
                    <a:pt x="301" y="136"/>
                  </a:lnTo>
                  <a:lnTo>
                    <a:pt x="311" y="124"/>
                  </a:lnTo>
                  <a:lnTo>
                    <a:pt x="321" y="110"/>
                  </a:lnTo>
                  <a:lnTo>
                    <a:pt x="332" y="98"/>
                  </a:lnTo>
                  <a:lnTo>
                    <a:pt x="342" y="87"/>
                  </a:lnTo>
                  <a:lnTo>
                    <a:pt x="353" y="78"/>
                  </a:lnTo>
                  <a:lnTo>
                    <a:pt x="361" y="68"/>
                  </a:lnTo>
                  <a:lnTo>
                    <a:pt x="372" y="61"/>
                  </a:lnTo>
                  <a:lnTo>
                    <a:pt x="382" y="54"/>
                  </a:lnTo>
                  <a:lnTo>
                    <a:pt x="393" y="49"/>
                  </a:lnTo>
                  <a:lnTo>
                    <a:pt x="401" y="44"/>
                  </a:lnTo>
                  <a:lnTo>
                    <a:pt x="412" y="42"/>
                  </a:lnTo>
                  <a:lnTo>
                    <a:pt x="421" y="40"/>
                  </a:lnTo>
                  <a:lnTo>
                    <a:pt x="431" y="42"/>
                  </a:lnTo>
                  <a:lnTo>
                    <a:pt x="440" y="42"/>
                  </a:lnTo>
                  <a:lnTo>
                    <a:pt x="450" y="47"/>
                  </a:lnTo>
                  <a:lnTo>
                    <a:pt x="461" y="54"/>
                  </a:lnTo>
                  <a:lnTo>
                    <a:pt x="471" y="66"/>
                  </a:lnTo>
                  <a:lnTo>
                    <a:pt x="480" y="78"/>
                  </a:lnTo>
                  <a:lnTo>
                    <a:pt x="490" y="94"/>
                  </a:lnTo>
                  <a:lnTo>
                    <a:pt x="494" y="103"/>
                  </a:lnTo>
                  <a:lnTo>
                    <a:pt x="499" y="111"/>
                  </a:lnTo>
                  <a:lnTo>
                    <a:pt x="502" y="122"/>
                  </a:lnTo>
                  <a:lnTo>
                    <a:pt x="508" y="134"/>
                  </a:lnTo>
                  <a:lnTo>
                    <a:pt x="511" y="145"/>
                  </a:lnTo>
                  <a:lnTo>
                    <a:pt x="516" y="157"/>
                  </a:lnTo>
                  <a:lnTo>
                    <a:pt x="520" y="167"/>
                  </a:lnTo>
                  <a:lnTo>
                    <a:pt x="525" y="179"/>
                  </a:lnTo>
                  <a:lnTo>
                    <a:pt x="528" y="188"/>
                  </a:lnTo>
                  <a:lnTo>
                    <a:pt x="534" y="198"/>
                  </a:lnTo>
                  <a:lnTo>
                    <a:pt x="539" y="209"/>
                  </a:lnTo>
                  <a:lnTo>
                    <a:pt x="544" y="219"/>
                  </a:lnTo>
                  <a:lnTo>
                    <a:pt x="548" y="228"/>
                  </a:lnTo>
                  <a:lnTo>
                    <a:pt x="553" y="237"/>
                  </a:lnTo>
                  <a:lnTo>
                    <a:pt x="558" y="245"/>
                  </a:lnTo>
                  <a:lnTo>
                    <a:pt x="563" y="254"/>
                  </a:lnTo>
                  <a:lnTo>
                    <a:pt x="574" y="268"/>
                  </a:lnTo>
                  <a:lnTo>
                    <a:pt x="584" y="284"/>
                  </a:lnTo>
                  <a:lnTo>
                    <a:pt x="593" y="294"/>
                  </a:lnTo>
                  <a:lnTo>
                    <a:pt x="603" y="306"/>
                  </a:lnTo>
                  <a:lnTo>
                    <a:pt x="612" y="315"/>
                  </a:lnTo>
                  <a:lnTo>
                    <a:pt x="622" y="324"/>
                  </a:lnTo>
                  <a:lnTo>
                    <a:pt x="633" y="329"/>
                  </a:lnTo>
                  <a:lnTo>
                    <a:pt x="643" y="336"/>
                  </a:lnTo>
                  <a:lnTo>
                    <a:pt x="654" y="339"/>
                  </a:lnTo>
                  <a:lnTo>
                    <a:pt x="666" y="344"/>
                  </a:lnTo>
                  <a:lnTo>
                    <a:pt x="676" y="344"/>
                  </a:lnTo>
                  <a:lnTo>
                    <a:pt x="690" y="344"/>
                  </a:lnTo>
                  <a:lnTo>
                    <a:pt x="701" y="343"/>
                  </a:lnTo>
                  <a:lnTo>
                    <a:pt x="714" y="341"/>
                  </a:lnTo>
                  <a:lnTo>
                    <a:pt x="725" y="336"/>
                  </a:lnTo>
                  <a:lnTo>
                    <a:pt x="739" y="332"/>
                  </a:lnTo>
                  <a:lnTo>
                    <a:pt x="749" y="325"/>
                  </a:lnTo>
                  <a:lnTo>
                    <a:pt x="763" y="318"/>
                  </a:lnTo>
                  <a:lnTo>
                    <a:pt x="774" y="308"/>
                  </a:lnTo>
                  <a:lnTo>
                    <a:pt x="786" y="299"/>
                  </a:lnTo>
                  <a:lnTo>
                    <a:pt x="798" y="289"/>
                  </a:lnTo>
                  <a:lnTo>
                    <a:pt x="810" y="280"/>
                  </a:lnTo>
                  <a:lnTo>
                    <a:pt x="821" y="268"/>
                  </a:lnTo>
                  <a:lnTo>
                    <a:pt x="833" y="258"/>
                  </a:lnTo>
                  <a:lnTo>
                    <a:pt x="845" y="247"/>
                  </a:lnTo>
                  <a:lnTo>
                    <a:pt x="859" y="237"/>
                  </a:lnTo>
                  <a:lnTo>
                    <a:pt x="869" y="225"/>
                  </a:lnTo>
                  <a:lnTo>
                    <a:pt x="881" y="212"/>
                  </a:lnTo>
                  <a:lnTo>
                    <a:pt x="894" y="200"/>
                  </a:lnTo>
                  <a:lnTo>
                    <a:pt x="906" y="190"/>
                  </a:lnTo>
                  <a:lnTo>
                    <a:pt x="918" y="178"/>
                  </a:lnTo>
                  <a:lnTo>
                    <a:pt x="930" y="167"/>
                  </a:lnTo>
                  <a:lnTo>
                    <a:pt x="942" y="157"/>
                  </a:lnTo>
                  <a:lnTo>
                    <a:pt x="956" y="148"/>
                  </a:lnTo>
                  <a:lnTo>
                    <a:pt x="965" y="139"/>
                  </a:lnTo>
                  <a:lnTo>
                    <a:pt x="979" y="134"/>
                  </a:lnTo>
                  <a:lnTo>
                    <a:pt x="989" y="131"/>
                  </a:lnTo>
                  <a:lnTo>
                    <a:pt x="1001" y="134"/>
                  </a:lnTo>
                  <a:lnTo>
                    <a:pt x="1008" y="141"/>
                  </a:lnTo>
                  <a:lnTo>
                    <a:pt x="1015" y="155"/>
                  </a:lnTo>
                  <a:lnTo>
                    <a:pt x="1017" y="162"/>
                  </a:lnTo>
                  <a:lnTo>
                    <a:pt x="1021" y="172"/>
                  </a:lnTo>
                  <a:lnTo>
                    <a:pt x="1022" y="183"/>
                  </a:lnTo>
                  <a:lnTo>
                    <a:pt x="1026" y="195"/>
                  </a:lnTo>
                  <a:lnTo>
                    <a:pt x="1026" y="205"/>
                  </a:lnTo>
                  <a:lnTo>
                    <a:pt x="1027" y="219"/>
                  </a:lnTo>
                  <a:lnTo>
                    <a:pt x="1027" y="231"/>
                  </a:lnTo>
                  <a:lnTo>
                    <a:pt x="1029" y="247"/>
                  </a:lnTo>
                  <a:lnTo>
                    <a:pt x="1029" y="261"/>
                  </a:lnTo>
                  <a:lnTo>
                    <a:pt x="1029" y="277"/>
                  </a:lnTo>
                  <a:lnTo>
                    <a:pt x="1029" y="292"/>
                  </a:lnTo>
                  <a:lnTo>
                    <a:pt x="1029" y="308"/>
                  </a:lnTo>
                  <a:lnTo>
                    <a:pt x="1027" y="324"/>
                  </a:lnTo>
                  <a:lnTo>
                    <a:pt x="1026" y="339"/>
                  </a:lnTo>
                  <a:lnTo>
                    <a:pt x="1024" y="355"/>
                  </a:lnTo>
                  <a:lnTo>
                    <a:pt x="1024" y="371"/>
                  </a:lnTo>
                  <a:lnTo>
                    <a:pt x="1022" y="386"/>
                  </a:lnTo>
                  <a:lnTo>
                    <a:pt x="1022" y="402"/>
                  </a:lnTo>
                  <a:lnTo>
                    <a:pt x="1021" y="418"/>
                  </a:lnTo>
                  <a:lnTo>
                    <a:pt x="1021" y="435"/>
                  </a:lnTo>
                  <a:lnTo>
                    <a:pt x="1017" y="449"/>
                  </a:lnTo>
                  <a:lnTo>
                    <a:pt x="1017" y="464"/>
                  </a:lnTo>
                  <a:lnTo>
                    <a:pt x="1014" y="478"/>
                  </a:lnTo>
                  <a:lnTo>
                    <a:pt x="1014" y="492"/>
                  </a:lnTo>
                  <a:lnTo>
                    <a:pt x="1012" y="504"/>
                  </a:lnTo>
                  <a:lnTo>
                    <a:pt x="1010" y="517"/>
                  </a:lnTo>
                  <a:lnTo>
                    <a:pt x="1010" y="527"/>
                  </a:lnTo>
                  <a:lnTo>
                    <a:pt x="1010" y="539"/>
                  </a:lnTo>
                  <a:lnTo>
                    <a:pt x="1005" y="597"/>
                  </a:lnTo>
                  <a:lnTo>
                    <a:pt x="1008" y="609"/>
                  </a:lnTo>
                  <a:lnTo>
                    <a:pt x="1022" y="617"/>
                  </a:lnTo>
                  <a:lnTo>
                    <a:pt x="1036" y="612"/>
                  </a:lnTo>
                  <a:lnTo>
                    <a:pt x="1045" y="600"/>
                  </a:lnTo>
                  <a:lnTo>
                    <a:pt x="1050" y="544"/>
                  </a:lnTo>
                  <a:lnTo>
                    <a:pt x="1050" y="534"/>
                  </a:lnTo>
                  <a:lnTo>
                    <a:pt x="1050" y="524"/>
                  </a:lnTo>
                  <a:lnTo>
                    <a:pt x="1052" y="513"/>
                  </a:lnTo>
                  <a:lnTo>
                    <a:pt x="1054" y="504"/>
                  </a:lnTo>
                  <a:lnTo>
                    <a:pt x="1054" y="494"/>
                  </a:lnTo>
                  <a:lnTo>
                    <a:pt x="1054" y="485"/>
                  </a:lnTo>
                  <a:lnTo>
                    <a:pt x="1055" y="475"/>
                  </a:lnTo>
                  <a:lnTo>
                    <a:pt x="1057" y="466"/>
                  </a:lnTo>
                  <a:lnTo>
                    <a:pt x="1059" y="447"/>
                  </a:lnTo>
                  <a:lnTo>
                    <a:pt x="1061" y="430"/>
                  </a:lnTo>
                  <a:lnTo>
                    <a:pt x="1062" y="411"/>
                  </a:lnTo>
                  <a:lnTo>
                    <a:pt x="1066" y="393"/>
                  </a:lnTo>
                  <a:lnTo>
                    <a:pt x="1066" y="374"/>
                  </a:lnTo>
                  <a:lnTo>
                    <a:pt x="1067" y="357"/>
                  </a:lnTo>
                  <a:lnTo>
                    <a:pt x="1067" y="338"/>
                  </a:lnTo>
                  <a:lnTo>
                    <a:pt x="1069" y="322"/>
                  </a:lnTo>
                  <a:lnTo>
                    <a:pt x="1069" y="304"/>
                  </a:lnTo>
                  <a:lnTo>
                    <a:pt x="1069" y="289"/>
                  </a:lnTo>
                  <a:lnTo>
                    <a:pt x="1069" y="273"/>
                  </a:lnTo>
                  <a:lnTo>
                    <a:pt x="1071" y="259"/>
                  </a:lnTo>
                  <a:lnTo>
                    <a:pt x="1069" y="244"/>
                  </a:lnTo>
                  <a:lnTo>
                    <a:pt x="1067" y="228"/>
                  </a:lnTo>
                  <a:lnTo>
                    <a:pt x="1066" y="214"/>
                  </a:lnTo>
                  <a:lnTo>
                    <a:pt x="1066" y="202"/>
                  </a:lnTo>
                  <a:lnTo>
                    <a:pt x="1064" y="188"/>
                  </a:lnTo>
                  <a:lnTo>
                    <a:pt x="1062" y="176"/>
                  </a:lnTo>
                  <a:lnTo>
                    <a:pt x="1061" y="165"/>
                  </a:lnTo>
                  <a:lnTo>
                    <a:pt x="1059" y="155"/>
                  </a:lnTo>
                  <a:lnTo>
                    <a:pt x="1054" y="145"/>
                  </a:lnTo>
                  <a:lnTo>
                    <a:pt x="1050" y="134"/>
                  </a:lnTo>
                  <a:lnTo>
                    <a:pt x="1047" y="125"/>
                  </a:lnTo>
                  <a:lnTo>
                    <a:pt x="1043" y="120"/>
                  </a:lnTo>
                  <a:lnTo>
                    <a:pt x="1033" y="106"/>
                  </a:lnTo>
                  <a:lnTo>
                    <a:pt x="1022" y="99"/>
                  </a:lnTo>
                  <a:lnTo>
                    <a:pt x="1012" y="92"/>
                  </a:lnTo>
                  <a:lnTo>
                    <a:pt x="1001" y="91"/>
                  </a:lnTo>
                  <a:lnTo>
                    <a:pt x="991" y="89"/>
                  </a:lnTo>
                  <a:lnTo>
                    <a:pt x="981" y="92"/>
                  </a:lnTo>
                  <a:lnTo>
                    <a:pt x="968" y="94"/>
                  </a:lnTo>
                  <a:lnTo>
                    <a:pt x="958" y="99"/>
                  </a:lnTo>
                  <a:lnTo>
                    <a:pt x="946" y="106"/>
                  </a:lnTo>
                  <a:lnTo>
                    <a:pt x="934" y="117"/>
                  </a:lnTo>
                  <a:lnTo>
                    <a:pt x="918" y="125"/>
                  </a:lnTo>
                  <a:lnTo>
                    <a:pt x="906" y="136"/>
                  </a:lnTo>
                  <a:lnTo>
                    <a:pt x="892" y="146"/>
                  </a:lnTo>
                  <a:lnTo>
                    <a:pt x="880" y="158"/>
                  </a:lnTo>
                  <a:lnTo>
                    <a:pt x="866" y="169"/>
                  </a:lnTo>
                  <a:lnTo>
                    <a:pt x="855" y="183"/>
                  </a:lnTo>
                  <a:lnTo>
                    <a:pt x="841" y="193"/>
                  </a:lnTo>
                  <a:lnTo>
                    <a:pt x="831" y="207"/>
                  </a:lnTo>
                  <a:lnTo>
                    <a:pt x="821" y="216"/>
                  </a:lnTo>
                  <a:lnTo>
                    <a:pt x="810" y="226"/>
                  </a:lnTo>
                  <a:lnTo>
                    <a:pt x="800" y="235"/>
                  </a:lnTo>
                  <a:lnTo>
                    <a:pt x="789" y="245"/>
                  </a:lnTo>
                  <a:lnTo>
                    <a:pt x="779" y="254"/>
                  </a:lnTo>
                  <a:lnTo>
                    <a:pt x="768" y="263"/>
                  </a:lnTo>
                  <a:lnTo>
                    <a:pt x="758" y="271"/>
                  </a:lnTo>
                  <a:lnTo>
                    <a:pt x="749" y="280"/>
                  </a:lnTo>
                  <a:lnTo>
                    <a:pt x="739" y="285"/>
                  </a:lnTo>
                  <a:lnTo>
                    <a:pt x="728" y="292"/>
                  </a:lnTo>
                  <a:lnTo>
                    <a:pt x="718" y="296"/>
                  </a:lnTo>
                  <a:lnTo>
                    <a:pt x="709" y="301"/>
                  </a:lnTo>
                  <a:lnTo>
                    <a:pt x="690" y="306"/>
                  </a:lnTo>
                  <a:lnTo>
                    <a:pt x="674" y="306"/>
                  </a:lnTo>
                  <a:lnTo>
                    <a:pt x="657" y="299"/>
                  </a:lnTo>
                  <a:lnTo>
                    <a:pt x="641" y="289"/>
                  </a:lnTo>
                  <a:lnTo>
                    <a:pt x="633" y="280"/>
                  </a:lnTo>
                  <a:lnTo>
                    <a:pt x="626" y="271"/>
                  </a:lnTo>
                  <a:lnTo>
                    <a:pt x="617" y="261"/>
                  </a:lnTo>
                  <a:lnTo>
                    <a:pt x="610" y="251"/>
                  </a:lnTo>
                  <a:lnTo>
                    <a:pt x="601" y="237"/>
                  </a:lnTo>
                  <a:lnTo>
                    <a:pt x="593" y="225"/>
                  </a:lnTo>
                  <a:lnTo>
                    <a:pt x="584" y="209"/>
                  </a:lnTo>
                  <a:lnTo>
                    <a:pt x="577" y="193"/>
                  </a:lnTo>
                  <a:lnTo>
                    <a:pt x="568" y="176"/>
                  </a:lnTo>
                  <a:lnTo>
                    <a:pt x="561" y="158"/>
                  </a:lnTo>
                  <a:lnTo>
                    <a:pt x="556" y="148"/>
                  </a:lnTo>
                  <a:lnTo>
                    <a:pt x="553" y="138"/>
                  </a:lnTo>
                  <a:lnTo>
                    <a:pt x="549" y="127"/>
                  </a:lnTo>
                  <a:lnTo>
                    <a:pt x="546" y="118"/>
                  </a:lnTo>
                  <a:lnTo>
                    <a:pt x="539" y="103"/>
                  </a:lnTo>
                  <a:lnTo>
                    <a:pt x="534" y="91"/>
                  </a:lnTo>
                  <a:lnTo>
                    <a:pt x="527" y="78"/>
                  </a:lnTo>
                  <a:lnTo>
                    <a:pt x="521" y="68"/>
                  </a:lnTo>
                  <a:lnTo>
                    <a:pt x="514" y="58"/>
                  </a:lnTo>
                  <a:lnTo>
                    <a:pt x="508" y="47"/>
                  </a:lnTo>
                  <a:lnTo>
                    <a:pt x="501" y="38"/>
                  </a:lnTo>
                  <a:lnTo>
                    <a:pt x="495" y="33"/>
                  </a:lnTo>
                  <a:lnTo>
                    <a:pt x="487" y="25"/>
                  </a:lnTo>
                  <a:lnTo>
                    <a:pt x="480" y="19"/>
                  </a:lnTo>
                  <a:lnTo>
                    <a:pt x="471" y="14"/>
                  </a:lnTo>
                  <a:lnTo>
                    <a:pt x="464" y="11"/>
                  </a:lnTo>
                  <a:lnTo>
                    <a:pt x="448" y="4"/>
                  </a:lnTo>
                  <a:lnTo>
                    <a:pt x="433" y="2"/>
                  </a:lnTo>
                  <a:lnTo>
                    <a:pt x="421" y="0"/>
                  </a:lnTo>
                  <a:lnTo>
                    <a:pt x="408" y="2"/>
                  </a:lnTo>
                  <a:lnTo>
                    <a:pt x="398" y="4"/>
                  </a:lnTo>
                  <a:lnTo>
                    <a:pt x="388" y="9"/>
                  </a:lnTo>
                  <a:lnTo>
                    <a:pt x="375" y="12"/>
                  </a:lnTo>
                  <a:lnTo>
                    <a:pt x="363" y="19"/>
                  </a:lnTo>
                  <a:lnTo>
                    <a:pt x="353" y="26"/>
                  </a:lnTo>
                  <a:lnTo>
                    <a:pt x="342" y="37"/>
                  </a:lnTo>
                  <a:lnTo>
                    <a:pt x="330" y="45"/>
                  </a:lnTo>
                  <a:lnTo>
                    <a:pt x="318" y="56"/>
                  </a:lnTo>
                  <a:lnTo>
                    <a:pt x="306" y="66"/>
                  </a:lnTo>
                  <a:lnTo>
                    <a:pt x="295" y="80"/>
                  </a:lnTo>
                  <a:lnTo>
                    <a:pt x="283" y="92"/>
                  </a:lnTo>
                  <a:lnTo>
                    <a:pt x="273" y="108"/>
                  </a:lnTo>
                  <a:lnTo>
                    <a:pt x="262" y="124"/>
                  </a:lnTo>
                  <a:lnTo>
                    <a:pt x="252" y="139"/>
                  </a:lnTo>
                  <a:lnTo>
                    <a:pt x="240" y="155"/>
                  </a:lnTo>
                  <a:lnTo>
                    <a:pt x="229" y="171"/>
                  </a:lnTo>
                  <a:lnTo>
                    <a:pt x="222" y="178"/>
                  </a:lnTo>
                  <a:lnTo>
                    <a:pt x="217" y="186"/>
                  </a:lnTo>
                  <a:lnTo>
                    <a:pt x="212" y="195"/>
                  </a:lnTo>
                  <a:lnTo>
                    <a:pt x="207" y="205"/>
                  </a:lnTo>
                  <a:lnTo>
                    <a:pt x="201" y="212"/>
                  </a:lnTo>
                  <a:lnTo>
                    <a:pt x="196" y="221"/>
                  </a:lnTo>
                  <a:lnTo>
                    <a:pt x="191" y="230"/>
                  </a:lnTo>
                  <a:lnTo>
                    <a:pt x="186" y="240"/>
                  </a:lnTo>
                  <a:lnTo>
                    <a:pt x="181" y="249"/>
                  </a:lnTo>
                  <a:lnTo>
                    <a:pt x="175" y="258"/>
                  </a:lnTo>
                  <a:lnTo>
                    <a:pt x="170" y="266"/>
                  </a:lnTo>
                  <a:lnTo>
                    <a:pt x="165" y="277"/>
                  </a:lnTo>
                  <a:lnTo>
                    <a:pt x="160" y="285"/>
                  </a:lnTo>
                  <a:lnTo>
                    <a:pt x="154" y="294"/>
                  </a:lnTo>
                  <a:lnTo>
                    <a:pt x="149" y="303"/>
                  </a:lnTo>
                  <a:lnTo>
                    <a:pt x="144" y="313"/>
                  </a:lnTo>
                  <a:lnTo>
                    <a:pt x="139" y="322"/>
                  </a:lnTo>
                  <a:lnTo>
                    <a:pt x="134" y="331"/>
                  </a:lnTo>
                  <a:lnTo>
                    <a:pt x="128" y="339"/>
                  </a:lnTo>
                  <a:lnTo>
                    <a:pt x="123" y="350"/>
                  </a:lnTo>
                  <a:lnTo>
                    <a:pt x="118" y="358"/>
                  </a:lnTo>
                  <a:lnTo>
                    <a:pt x="113" y="367"/>
                  </a:lnTo>
                  <a:lnTo>
                    <a:pt x="108" y="376"/>
                  </a:lnTo>
                  <a:lnTo>
                    <a:pt x="104" y="384"/>
                  </a:lnTo>
                  <a:lnTo>
                    <a:pt x="95" y="402"/>
                  </a:lnTo>
                  <a:lnTo>
                    <a:pt x="88" y="421"/>
                  </a:lnTo>
                  <a:lnTo>
                    <a:pt x="81" y="431"/>
                  </a:lnTo>
                  <a:lnTo>
                    <a:pt x="75" y="444"/>
                  </a:lnTo>
                  <a:lnTo>
                    <a:pt x="68" y="454"/>
                  </a:lnTo>
                  <a:lnTo>
                    <a:pt x="62" y="466"/>
                  </a:lnTo>
                  <a:lnTo>
                    <a:pt x="55" y="477"/>
                  </a:lnTo>
                  <a:lnTo>
                    <a:pt x="50" y="487"/>
                  </a:lnTo>
                  <a:lnTo>
                    <a:pt x="45" y="498"/>
                  </a:lnTo>
                  <a:lnTo>
                    <a:pt x="40" y="508"/>
                  </a:lnTo>
                  <a:lnTo>
                    <a:pt x="35" y="517"/>
                  </a:lnTo>
                  <a:lnTo>
                    <a:pt x="29" y="525"/>
                  </a:lnTo>
                  <a:lnTo>
                    <a:pt x="24" y="532"/>
                  </a:lnTo>
                  <a:lnTo>
                    <a:pt x="21" y="541"/>
                  </a:lnTo>
                  <a:lnTo>
                    <a:pt x="12" y="551"/>
                  </a:lnTo>
                  <a:lnTo>
                    <a:pt x="8" y="558"/>
                  </a:lnTo>
                  <a:lnTo>
                    <a:pt x="1" y="564"/>
                  </a:lnTo>
                  <a:lnTo>
                    <a:pt x="0" y="572"/>
                  </a:lnTo>
                  <a:lnTo>
                    <a:pt x="0" y="579"/>
                  </a:lnTo>
                  <a:lnTo>
                    <a:pt x="5" y="586"/>
                  </a:lnTo>
                  <a:lnTo>
                    <a:pt x="17" y="593"/>
                  </a:lnTo>
                  <a:lnTo>
                    <a:pt x="33" y="590"/>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8" name="Freeform 280"/>
            <p:cNvSpPr>
              <a:spLocks/>
            </p:cNvSpPr>
            <p:nvPr/>
          </p:nvSpPr>
          <p:spPr bwMode="auto">
            <a:xfrm>
              <a:off x="2184" y="1220"/>
              <a:ext cx="122" cy="113"/>
            </a:xfrm>
            <a:custGeom>
              <a:avLst/>
              <a:gdLst>
                <a:gd name="T0" fmla="*/ 243 w 245"/>
                <a:gd name="T1" fmla="*/ 28 h 226"/>
                <a:gd name="T2" fmla="*/ 234 w 245"/>
                <a:gd name="T3" fmla="*/ 2 h 226"/>
                <a:gd name="T4" fmla="*/ 205 w 245"/>
                <a:gd name="T5" fmla="*/ 2 h 226"/>
                <a:gd name="T6" fmla="*/ 179 w 245"/>
                <a:gd name="T7" fmla="*/ 9 h 226"/>
                <a:gd name="T8" fmla="*/ 156 w 245"/>
                <a:gd name="T9" fmla="*/ 18 h 226"/>
                <a:gd name="T10" fmla="*/ 135 w 245"/>
                <a:gd name="T11" fmla="*/ 25 h 226"/>
                <a:gd name="T12" fmla="*/ 116 w 245"/>
                <a:gd name="T13" fmla="*/ 33 h 226"/>
                <a:gd name="T14" fmla="*/ 95 w 245"/>
                <a:gd name="T15" fmla="*/ 40 h 226"/>
                <a:gd name="T16" fmla="*/ 78 w 245"/>
                <a:gd name="T17" fmla="*/ 49 h 226"/>
                <a:gd name="T18" fmla="*/ 64 w 245"/>
                <a:gd name="T19" fmla="*/ 59 h 226"/>
                <a:gd name="T20" fmla="*/ 43 w 245"/>
                <a:gd name="T21" fmla="*/ 72 h 226"/>
                <a:gd name="T22" fmla="*/ 22 w 245"/>
                <a:gd name="T23" fmla="*/ 89 h 226"/>
                <a:gd name="T24" fmla="*/ 8 w 245"/>
                <a:gd name="T25" fmla="*/ 108 h 226"/>
                <a:gd name="T26" fmla="*/ 0 w 245"/>
                <a:gd name="T27" fmla="*/ 129 h 226"/>
                <a:gd name="T28" fmla="*/ 0 w 245"/>
                <a:gd name="T29" fmla="*/ 157 h 226"/>
                <a:gd name="T30" fmla="*/ 14 w 245"/>
                <a:gd name="T31" fmla="*/ 188 h 226"/>
                <a:gd name="T32" fmla="*/ 33 w 245"/>
                <a:gd name="T33" fmla="*/ 209 h 226"/>
                <a:gd name="T34" fmla="*/ 48 w 245"/>
                <a:gd name="T35" fmla="*/ 221 h 226"/>
                <a:gd name="T36" fmla="*/ 67 w 245"/>
                <a:gd name="T37" fmla="*/ 226 h 226"/>
                <a:gd name="T38" fmla="*/ 83 w 245"/>
                <a:gd name="T39" fmla="*/ 202 h 226"/>
                <a:gd name="T40" fmla="*/ 67 w 245"/>
                <a:gd name="T41" fmla="*/ 186 h 226"/>
                <a:gd name="T42" fmla="*/ 43 w 245"/>
                <a:gd name="T43" fmla="*/ 160 h 226"/>
                <a:gd name="T44" fmla="*/ 41 w 245"/>
                <a:gd name="T45" fmla="*/ 136 h 226"/>
                <a:gd name="T46" fmla="*/ 50 w 245"/>
                <a:gd name="T47" fmla="*/ 119 h 226"/>
                <a:gd name="T48" fmla="*/ 62 w 245"/>
                <a:gd name="T49" fmla="*/ 108 h 226"/>
                <a:gd name="T50" fmla="*/ 83 w 245"/>
                <a:gd name="T51" fmla="*/ 94 h 226"/>
                <a:gd name="T52" fmla="*/ 102 w 245"/>
                <a:gd name="T53" fmla="*/ 82 h 226"/>
                <a:gd name="T54" fmla="*/ 120 w 245"/>
                <a:gd name="T55" fmla="*/ 75 h 226"/>
                <a:gd name="T56" fmla="*/ 139 w 245"/>
                <a:gd name="T57" fmla="*/ 66 h 226"/>
                <a:gd name="T58" fmla="*/ 161 w 245"/>
                <a:gd name="T59" fmla="*/ 59 h 226"/>
                <a:gd name="T60" fmla="*/ 186 w 245"/>
                <a:gd name="T61" fmla="*/ 51 h 226"/>
                <a:gd name="T62" fmla="*/ 215 w 245"/>
                <a:gd name="T63" fmla="*/ 4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226">
                  <a:moveTo>
                    <a:pt x="231" y="40"/>
                  </a:moveTo>
                  <a:lnTo>
                    <a:pt x="243" y="28"/>
                  </a:lnTo>
                  <a:lnTo>
                    <a:pt x="245" y="14"/>
                  </a:lnTo>
                  <a:lnTo>
                    <a:pt x="234" y="2"/>
                  </a:lnTo>
                  <a:lnTo>
                    <a:pt x="220" y="0"/>
                  </a:lnTo>
                  <a:lnTo>
                    <a:pt x="205" y="2"/>
                  </a:lnTo>
                  <a:lnTo>
                    <a:pt x="193" y="5"/>
                  </a:lnTo>
                  <a:lnTo>
                    <a:pt x="179" y="9"/>
                  </a:lnTo>
                  <a:lnTo>
                    <a:pt x="168" y="14"/>
                  </a:lnTo>
                  <a:lnTo>
                    <a:pt x="156" y="18"/>
                  </a:lnTo>
                  <a:lnTo>
                    <a:pt x="146" y="21"/>
                  </a:lnTo>
                  <a:lnTo>
                    <a:pt x="135" y="25"/>
                  </a:lnTo>
                  <a:lnTo>
                    <a:pt x="127" y="30"/>
                  </a:lnTo>
                  <a:lnTo>
                    <a:pt x="116" y="33"/>
                  </a:lnTo>
                  <a:lnTo>
                    <a:pt x="106" y="37"/>
                  </a:lnTo>
                  <a:lnTo>
                    <a:pt x="95" y="40"/>
                  </a:lnTo>
                  <a:lnTo>
                    <a:pt x="88" y="45"/>
                  </a:lnTo>
                  <a:lnTo>
                    <a:pt x="78" y="49"/>
                  </a:lnTo>
                  <a:lnTo>
                    <a:pt x="71" y="54"/>
                  </a:lnTo>
                  <a:lnTo>
                    <a:pt x="64" y="59"/>
                  </a:lnTo>
                  <a:lnTo>
                    <a:pt x="59" y="65"/>
                  </a:lnTo>
                  <a:lnTo>
                    <a:pt x="43" y="72"/>
                  </a:lnTo>
                  <a:lnTo>
                    <a:pt x="33" y="80"/>
                  </a:lnTo>
                  <a:lnTo>
                    <a:pt x="22" y="89"/>
                  </a:lnTo>
                  <a:lnTo>
                    <a:pt x="15" y="99"/>
                  </a:lnTo>
                  <a:lnTo>
                    <a:pt x="8" y="108"/>
                  </a:lnTo>
                  <a:lnTo>
                    <a:pt x="5" y="119"/>
                  </a:lnTo>
                  <a:lnTo>
                    <a:pt x="0" y="129"/>
                  </a:lnTo>
                  <a:lnTo>
                    <a:pt x="0" y="139"/>
                  </a:lnTo>
                  <a:lnTo>
                    <a:pt x="0" y="157"/>
                  </a:lnTo>
                  <a:lnTo>
                    <a:pt x="5" y="174"/>
                  </a:lnTo>
                  <a:lnTo>
                    <a:pt x="14" y="188"/>
                  </a:lnTo>
                  <a:lnTo>
                    <a:pt x="24" y="200"/>
                  </a:lnTo>
                  <a:lnTo>
                    <a:pt x="33" y="209"/>
                  </a:lnTo>
                  <a:lnTo>
                    <a:pt x="43" y="218"/>
                  </a:lnTo>
                  <a:lnTo>
                    <a:pt x="48" y="221"/>
                  </a:lnTo>
                  <a:lnTo>
                    <a:pt x="54" y="225"/>
                  </a:lnTo>
                  <a:lnTo>
                    <a:pt x="67" y="226"/>
                  </a:lnTo>
                  <a:lnTo>
                    <a:pt x="81" y="218"/>
                  </a:lnTo>
                  <a:lnTo>
                    <a:pt x="83" y="202"/>
                  </a:lnTo>
                  <a:lnTo>
                    <a:pt x="74" y="192"/>
                  </a:lnTo>
                  <a:lnTo>
                    <a:pt x="67" y="186"/>
                  </a:lnTo>
                  <a:lnTo>
                    <a:pt x="55" y="176"/>
                  </a:lnTo>
                  <a:lnTo>
                    <a:pt x="43" y="160"/>
                  </a:lnTo>
                  <a:lnTo>
                    <a:pt x="41" y="145"/>
                  </a:lnTo>
                  <a:lnTo>
                    <a:pt x="41" y="136"/>
                  </a:lnTo>
                  <a:lnTo>
                    <a:pt x="47" y="125"/>
                  </a:lnTo>
                  <a:lnTo>
                    <a:pt x="50" y="119"/>
                  </a:lnTo>
                  <a:lnTo>
                    <a:pt x="55" y="113"/>
                  </a:lnTo>
                  <a:lnTo>
                    <a:pt x="62" y="108"/>
                  </a:lnTo>
                  <a:lnTo>
                    <a:pt x="73" y="103"/>
                  </a:lnTo>
                  <a:lnTo>
                    <a:pt x="83" y="94"/>
                  </a:lnTo>
                  <a:lnTo>
                    <a:pt x="95" y="87"/>
                  </a:lnTo>
                  <a:lnTo>
                    <a:pt x="102" y="82"/>
                  </a:lnTo>
                  <a:lnTo>
                    <a:pt x="111" y="79"/>
                  </a:lnTo>
                  <a:lnTo>
                    <a:pt x="120" y="75"/>
                  </a:lnTo>
                  <a:lnTo>
                    <a:pt x="130" y="72"/>
                  </a:lnTo>
                  <a:lnTo>
                    <a:pt x="139" y="66"/>
                  </a:lnTo>
                  <a:lnTo>
                    <a:pt x="149" y="63"/>
                  </a:lnTo>
                  <a:lnTo>
                    <a:pt x="161" y="59"/>
                  </a:lnTo>
                  <a:lnTo>
                    <a:pt x="173" y="56"/>
                  </a:lnTo>
                  <a:lnTo>
                    <a:pt x="186" y="51"/>
                  </a:lnTo>
                  <a:lnTo>
                    <a:pt x="200" y="47"/>
                  </a:lnTo>
                  <a:lnTo>
                    <a:pt x="215" y="44"/>
                  </a:lnTo>
                  <a:lnTo>
                    <a:pt x="231" y="40"/>
                  </a:lnTo>
                  <a:close/>
                </a:path>
              </a:pathLst>
            </a:custGeom>
            <a:solidFill>
              <a:srgbClr val="7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89" name="Freeform 281"/>
            <p:cNvSpPr>
              <a:spLocks/>
            </p:cNvSpPr>
            <p:nvPr/>
          </p:nvSpPr>
          <p:spPr bwMode="auto">
            <a:xfrm>
              <a:off x="2028" y="1384"/>
              <a:ext cx="291" cy="439"/>
            </a:xfrm>
            <a:custGeom>
              <a:avLst/>
              <a:gdLst>
                <a:gd name="T0" fmla="*/ 541 w 583"/>
                <a:gd name="T1" fmla="*/ 273 h 876"/>
                <a:gd name="T2" fmla="*/ 519 w 583"/>
                <a:gd name="T3" fmla="*/ 297 h 876"/>
                <a:gd name="T4" fmla="*/ 492 w 583"/>
                <a:gd name="T5" fmla="*/ 330 h 876"/>
                <a:gd name="T6" fmla="*/ 468 w 583"/>
                <a:gd name="T7" fmla="*/ 363 h 876"/>
                <a:gd name="T8" fmla="*/ 452 w 583"/>
                <a:gd name="T9" fmla="*/ 389 h 876"/>
                <a:gd name="T10" fmla="*/ 437 w 583"/>
                <a:gd name="T11" fmla="*/ 416 h 876"/>
                <a:gd name="T12" fmla="*/ 421 w 583"/>
                <a:gd name="T13" fmla="*/ 443 h 876"/>
                <a:gd name="T14" fmla="*/ 406 w 583"/>
                <a:gd name="T15" fmla="*/ 475 h 876"/>
                <a:gd name="T16" fmla="*/ 392 w 583"/>
                <a:gd name="T17" fmla="*/ 508 h 876"/>
                <a:gd name="T18" fmla="*/ 378 w 583"/>
                <a:gd name="T19" fmla="*/ 541 h 876"/>
                <a:gd name="T20" fmla="*/ 367 w 583"/>
                <a:gd name="T21" fmla="*/ 579 h 876"/>
                <a:gd name="T22" fmla="*/ 359 w 583"/>
                <a:gd name="T23" fmla="*/ 615 h 876"/>
                <a:gd name="T24" fmla="*/ 353 w 583"/>
                <a:gd name="T25" fmla="*/ 655 h 876"/>
                <a:gd name="T26" fmla="*/ 350 w 583"/>
                <a:gd name="T27" fmla="*/ 697 h 876"/>
                <a:gd name="T28" fmla="*/ 348 w 583"/>
                <a:gd name="T29" fmla="*/ 739 h 876"/>
                <a:gd name="T30" fmla="*/ 350 w 583"/>
                <a:gd name="T31" fmla="*/ 784 h 876"/>
                <a:gd name="T32" fmla="*/ 360 w 583"/>
                <a:gd name="T33" fmla="*/ 831 h 876"/>
                <a:gd name="T34" fmla="*/ 306 w 583"/>
                <a:gd name="T35" fmla="*/ 838 h 876"/>
                <a:gd name="T36" fmla="*/ 252 w 583"/>
                <a:gd name="T37" fmla="*/ 847 h 876"/>
                <a:gd name="T38" fmla="*/ 199 w 583"/>
                <a:gd name="T39" fmla="*/ 854 h 876"/>
                <a:gd name="T40" fmla="*/ 145 w 583"/>
                <a:gd name="T41" fmla="*/ 864 h 876"/>
                <a:gd name="T42" fmla="*/ 89 w 583"/>
                <a:gd name="T43" fmla="*/ 871 h 876"/>
                <a:gd name="T44" fmla="*/ 56 w 583"/>
                <a:gd name="T45" fmla="*/ 840 h 876"/>
                <a:gd name="T46" fmla="*/ 37 w 583"/>
                <a:gd name="T47" fmla="*/ 793 h 876"/>
                <a:gd name="T48" fmla="*/ 30 w 583"/>
                <a:gd name="T49" fmla="*/ 763 h 876"/>
                <a:gd name="T50" fmla="*/ 21 w 583"/>
                <a:gd name="T51" fmla="*/ 734 h 876"/>
                <a:gd name="T52" fmla="*/ 16 w 583"/>
                <a:gd name="T53" fmla="*/ 704 h 876"/>
                <a:gd name="T54" fmla="*/ 11 w 583"/>
                <a:gd name="T55" fmla="*/ 673 h 876"/>
                <a:gd name="T56" fmla="*/ 7 w 583"/>
                <a:gd name="T57" fmla="*/ 643 h 876"/>
                <a:gd name="T58" fmla="*/ 2 w 583"/>
                <a:gd name="T59" fmla="*/ 610 h 876"/>
                <a:gd name="T60" fmla="*/ 2 w 583"/>
                <a:gd name="T61" fmla="*/ 579 h 876"/>
                <a:gd name="T62" fmla="*/ 0 w 583"/>
                <a:gd name="T63" fmla="*/ 539 h 876"/>
                <a:gd name="T64" fmla="*/ 2 w 583"/>
                <a:gd name="T65" fmla="*/ 485 h 876"/>
                <a:gd name="T66" fmla="*/ 6 w 583"/>
                <a:gd name="T67" fmla="*/ 431 h 876"/>
                <a:gd name="T68" fmla="*/ 12 w 583"/>
                <a:gd name="T69" fmla="*/ 379 h 876"/>
                <a:gd name="T70" fmla="*/ 23 w 583"/>
                <a:gd name="T71" fmla="*/ 330 h 876"/>
                <a:gd name="T72" fmla="*/ 37 w 583"/>
                <a:gd name="T73" fmla="*/ 285 h 876"/>
                <a:gd name="T74" fmla="*/ 51 w 583"/>
                <a:gd name="T75" fmla="*/ 238 h 876"/>
                <a:gd name="T76" fmla="*/ 68 w 583"/>
                <a:gd name="T77" fmla="*/ 196 h 876"/>
                <a:gd name="T78" fmla="*/ 89 w 583"/>
                <a:gd name="T79" fmla="*/ 156 h 876"/>
                <a:gd name="T80" fmla="*/ 113 w 583"/>
                <a:gd name="T81" fmla="*/ 122 h 876"/>
                <a:gd name="T82" fmla="*/ 139 w 583"/>
                <a:gd name="T83" fmla="*/ 90 h 876"/>
                <a:gd name="T84" fmla="*/ 167 w 583"/>
                <a:gd name="T85" fmla="*/ 63 h 876"/>
                <a:gd name="T86" fmla="*/ 195 w 583"/>
                <a:gd name="T87" fmla="*/ 38 h 876"/>
                <a:gd name="T88" fmla="*/ 226 w 583"/>
                <a:gd name="T89" fmla="*/ 23 h 876"/>
                <a:gd name="T90" fmla="*/ 258 w 583"/>
                <a:gd name="T91" fmla="*/ 9 h 876"/>
                <a:gd name="T92" fmla="*/ 289 w 583"/>
                <a:gd name="T93" fmla="*/ 2 h 876"/>
                <a:gd name="T94" fmla="*/ 320 w 583"/>
                <a:gd name="T95" fmla="*/ 0 h 876"/>
                <a:gd name="T96" fmla="*/ 350 w 583"/>
                <a:gd name="T97" fmla="*/ 3 h 876"/>
                <a:gd name="T98" fmla="*/ 379 w 583"/>
                <a:gd name="T99" fmla="*/ 10 h 876"/>
                <a:gd name="T100" fmla="*/ 407 w 583"/>
                <a:gd name="T101" fmla="*/ 23 h 876"/>
                <a:gd name="T102" fmla="*/ 435 w 583"/>
                <a:gd name="T103" fmla="*/ 38 h 876"/>
                <a:gd name="T104" fmla="*/ 465 w 583"/>
                <a:gd name="T105" fmla="*/ 61 h 876"/>
                <a:gd name="T106" fmla="*/ 489 w 583"/>
                <a:gd name="T107" fmla="*/ 82 h 876"/>
                <a:gd name="T108" fmla="*/ 513 w 583"/>
                <a:gd name="T109" fmla="*/ 111 h 876"/>
                <a:gd name="T110" fmla="*/ 534 w 583"/>
                <a:gd name="T111" fmla="*/ 142 h 876"/>
                <a:gd name="T112" fmla="*/ 557 w 583"/>
                <a:gd name="T113" fmla="*/ 177 h 876"/>
                <a:gd name="T114" fmla="*/ 576 w 583"/>
                <a:gd name="T115" fmla="*/ 214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3" h="876">
                  <a:moveTo>
                    <a:pt x="557" y="261"/>
                  </a:moveTo>
                  <a:lnTo>
                    <a:pt x="552" y="264"/>
                  </a:lnTo>
                  <a:lnTo>
                    <a:pt x="541" y="273"/>
                  </a:lnTo>
                  <a:lnTo>
                    <a:pt x="534" y="278"/>
                  </a:lnTo>
                  <a:lnTo>
                    <a:pt x="527" y="287"/>
                  </a:lnTo>
                  <a:lnTo>
                    <a:pt x="519" y="297"/>
                  </a:lnTo>
                  <a:lnTo>
                    <a:pt x="512" y="308"/>
                  </a:lnTo>
                  <a:lnTo>
                    <a:pt x="501" y="318"/>
                  </a:lnTo>
                  <a:lnTo>
                    <a:pt x="492" y="330"/>
                  </a:lnTo>
                  <a:lnTo>
                    <a:pt x="482" y="342"/>
                  </a:lnTo>
                  <a:lnTo>
                    <a:pt x="473" y="358"/>
                  </a:lnTo>
                  <a:lnTo>
                    <a:pt x="468" y="363"/>
                  </a:lnTo>
                  <a:lnTo>
                    <a:pt x="463" y="372"/>
                  </a:lnTo>
                  <a:lnTo>
                    <a:pt x="458" y="379"/>
                  </a:lnTo>
                  <a:lnTo>
                    <a:pt x="452" y="389"/>
                  </a:lnTo>
                  <a:lnTo>
                    <a:pt x="447" y="396"/>
                  </a:lnTo>
                  <a:lnTo>
                    <a:pt x="442" y="405"/>
                  </a:lnTo>
                  <a:lnTo>
                    <a:pt x="437" y="416"/>
                  </a:lnTo>
                  <a:lnTo>
                    <a:pt x="432" y="426"/>
                  </a:lnTo>
                  <a:lnTo>
                    <a:pt x="426" y="435"/>
                  </a:lnTo>
                  <a:lnTo>
                    <a:pt x="421" y="443"/>
                  </a:lnTo>
                  <a:lnTo>
                    <a:pt x="416" y="454"/>
                  </a:lnTo>
                  <a:lnTo>
                    <a:pt x="411" y="464"/>
                  </a:lnTo>
                  <a:lnTo>
                    <a:pt x="406" y="475"/>
                  </a:lnTo>
                  <a:lnTo>
                    <a:pt x="400" y="485"/>
                  </a:lnTo>
                  <a:lnTo>
                    <a:pt x="395" y="495"/>
                  </a:lnTo>
                  <a:lnTo>
                    <a:pt x="392" y="508"/>
                  </a:lnTo>
                  <a:lnTo>
                    <a:pt x="386" y="518"/>
                  </a:lnTo>
                  <a:lnTo>
                    <a:pt x="381" y="529"/>
                  </a:lnTo>
                  <a:lnTo>
                    <a:pt x="378" y="541"/>
                  </a:lnTo>
                  <a:lnTo>
                    <a:pt x="374" y="553"/>
                  </a:lnTo>
                  <a:lnTo>
                    <a:pt x="369" y="565"/>
                  </a:lnTo>
                  <a:lnTo>
                    <a:pt x="367" y="579"/>
                  </a:lnTo>
                  <a:lnTo>
                    <a:pt x="364" y="591"/>
                  </a:lnTo>
                  <a:lnTo>
                    <a:pt x="362" y="605"/>
                  </a:lnTo>
                  <a:lnTo>
                    <a:pt x="359" y="615"/>
                  </a:lnTo>
                  <a:lnTo>
                    <a:pt x="357" y="629"/>
                  </a:lnTo>
                  <a:lnTo>
                    <a:pt x="353" y="642"/>
                  </a:lnTo>
                  <a:lnTo>
                    <a:pt x="353" y="655"/>
                  </a:lnTo>
                  <a:lnTo>
                    <a:pt x="350" y="669"/>
                  </a:lnTo>
                  <a:lnTo>
                    <a:pt x="350" y="683"/>
                  </a:lnTo>
                  <a:lnTo>
                    <a:pt x="350" y="697"/>
                  </a:lnTo>
                  <a:lnTo>
                    <a:pt x="350" y="713"/>
                  </a:lnTo>
                  <a:lnTo>
                    <a:pt x="348" y="725"/>
                  </a:lnTo>
                  <a:lnTo>
                    <a:pt x="348" y="739"/>
                  </a:lnTo>
                  <a:lnTo>
                    <a:pt x="348" y="753"/>
                  </a:lnTo>
                  <a:lnTo>
                    <a:pt x="350" y="768"/>
                  </a:lnTo>
                  <a:lnTo>
                    <a:pt x="350" y="784"/>
                  </a:lnTo>
                  <a:lnTo>
                    <a:pt x="353" y="800"/>
                  </a:lnTo>
                  <a:lnTo>
                    <a:pt x="355" y="815"/>
                  </a:lnTo>
                  <a:lnTo>
                    <a:pt x="360" y="831"/>
                  </a:lnTo>
                  <a:lnTo>
                    <a:pt x="341" y="833"/>
                  </a:lnTo>
                  <a:lnTo>
                    <a:pt x="324" y="836"/>
                  </a:lnTo>
                  <a:lnTo>
                    <a:pt x="306" y="838"/>
                  </a:lnTo>
                  <a:lnTo>
                    <a:pt x="289" y="842"/>
                  </a:lnTo>
                  <a:lnTo>
                    <a:pt x="270" y="843"/>
                  </a:lnTo>
                  <a:lnTo>
                    <a:pt x="252" y="847"/>
                  </a:lnTo>
                  <a:lnTo>
                    <a:pt x="235" y="848"/>
                  </a:lnTo>
                  <a:lnTo>
                    <a:pt x="218" y="852"/>
                  </a:lnTo>
                  <a:lnTo>
                    <a:pt x="199" y="854"/>
                  </a:lnTo>
                  <a:lnTo>
                    <a:pt x="181" y="857"/>
                  </a:lnTo>
                  <a:lnTo>
                    <a:pt x="162" y="859"/>
                  </a:lnTo>
                  <a:lnTo>
                    <a:pt x="145" y="864"/>
                  </a:lnTo>
                  <a:lnTo>
                    <a:pt x="126" y="866"/>
                  </a:lnTo>
                  <a:lnTo>
                    <a:pt x="108" y="869"/>
                  </a:lnTo>
                  <a:lnTo>
                    <a:pt x="89" y="871"/>
                  </a:lnTo>
                  <a:lnTo>
                    <a:pt x="72" y="876"/>
                  </a:lnTo>
                  <a:lnTo>
                    <a:pt x="63" y="857"/>
                  </a:lnTo>
                  <a:lnTo>
                    <a:pt x="56" y="840"/>
                  </a:lnTo>
                  <a:lnTo>
                    <a:pt x="47" y="821"/>
                  </a:lnTo>
                  <a:lnTo>
                    <a:pt x="42" y="803"/>
                  </a:lnTo>
                  <a:lnTo>
                    <a:pt x="37" y="793"/>
                  </a:lnTo>
                  <a:lnTo>
                    <a:pt x="35" y="782"/>
                  </a:lnTo>
                  <a:lnTo>
                    <a:pt x="32" y="772"/>
                  </a:lnTo>
                  <a:lnTo>
                    <a:pt x="30" y="763"/>
                  </a:lnTo>
                  <a:lnTo>
                    <a:pt x="26" y="753"/>
                  </a:lnTo>
                  <a:lnTo>
                    <a:pt x="25" y="744"/>
                  </a:lnTo>
                  <a:lnTo>
                    <a:pt x="21" y="734"/>
                  </a:lnTo>
                  <a:lnTo>
                    <a:pt x="21" y="725"/>
                  </a:lnTo>
                  <a:lnTo>
                    <a:pt x="18" y="715"/>
                  </a:lnTo>
                  <a:lnTo>
                    <a:pt x="16" y="704"/>
                  </a:lnTo>
                  <a:lnTo>
                    <a:pt x="14" y="694"/>
                  </a:lnTo>
                  <a:lnTo>
                    <a:pt x="12" y="683"/>
                  </a:lnTo>
                  <a:lnTo>
                    <a:pt x="11" y="673"/>
                  </a:lnTo>
                  <a:lnTo>
                    <a:pt x="9" y="662"/>
                  </a:lnTo>
                  <a:lnTo>
                    <a:pt x="7" y="652"/>
                  </a:lnTo>
                  <a:lnTo>
                    <a:pt x="7" y="643"/>
                  </a:lnTo>
                  <a:lnTo>
                    <a:pt x="6" y="631"/>
                  </a:lnTo>
                  <a:lnTo>
                    <a:pt x="4" y="621"/>
                  </a:lnTo>
                  <a:lnTo>
                    <a:pt x="2" y="610"/>
                  </a:lnTo>
                  <a:lnTo>
                    <a:pt x="2" y="600"/>
                  </a:lnTo>
                  <a:lnTo>
                    <a:pt x="2" y="589"/>
                  </a:lnTo>
                  <a:lnTo>
                    <a:pt x="2" y="579"/>
                  </a:lnTo>
                  <a:lnTo>
                    <a:pt x="2" y="569"/>
                  </a:lnTo>
                  <a:lnTo>
                    <a:pt x="2" y="558"/>
                  </a:lnTo>
                  <a:lnTo>
                    <a:pt x="0" y="539"/>
                  </a:lnTo>
                  <a:lnTo>
                    <a:pt x="0" y="522"/>
                  </a:lnTo>
                  <a:lnTo>
                    <a:pt x="0" y="502"/>
                  </a:lnTo>
                  <a:lnTo>
                    <a:pt x="2" y="485"/>
                  </a:lnTo>
                  <a:lnTo>
                    <a:pt x="2" y="466"/>
                  </a:lnTo>
                  <a:lnTo>
                    <a:pt x="4" y="449"/>
                  </a:lnTo>
                  <a:lnTo>
                    <a:pt x="6" y="431"/>
                  </a:lnTo>
                  <a:lnTo>
                    <a:pt x="9" y="416"/>
                  </a:lnTo>
                  <a:lnTo>
                    <a:pt x="9" y="396"/>
                  </a:lnTo>
                  <a:lnTo>
                    <a:pt x="12" y="379"/>
                  </a:lnTo>
                  <a:lnTo>
                    <a:pt x="14" y="363"/>
                  </a:lnTo>
                  <a:lnTo>
                    <a:pt x="19" y="348"/>
                  </a:lnTo>
                  <a:lnTo>
                    <a:pt x="23" y="330"/>
                  </a:lnTo>
                  <a:lnTo>
                    <a:pt x="26" y="315"/>
                  </a:lnTo>
                  <a:lnTo>
                    <a:pt x="32" y="299"/>
                  </a:lnTo>
                  <a:lnTo>
                    <a:pt x="37" y="285"/>
                  </a:lnTo>
                  <a:lnTo>
                    <a:pt x="40" y="269"/>
                  </a:lnTo>
                  <a:lnTo>
                    <a:pt x="46" y="254"/>
                  </a:lnTo>
                  <a:lnTo>
                    <a:pt x="51" y="238"/>
                  </a:lnTo>
                  <a:lnTo>
                    <a:pt x="58" y="224"/>
                  </a:lnTo>
                  <a:lnTo>
                    <a:pt x="63" y="209"/>
                  </a:lnTo>
                  <a:lnTo>
                    <a:pt x="68" y="196"/>
                  </a:lnTo>
                  <a:lnTo>
                    <a:pt x="75" y="182"/>
                  </a:lnTo>
                  <a:lnTo>
                    <a:pt x="84" y="170"/>
                  </a:lnTo>
                  <a:lnTo>
                    <a:pt x="89" y="156"/>
                  </a:lnTo>
                  <a:lnTo>
                    <a:pt x="98" y="144"/>
                  </a:lnTo>
                  <a:lnTo>
                    <a:pt x="105" y="132"/>
                  </a:lnTo>
                  <a:lnTo>
                    <a:pt x="113" y="122"/>
                  </a:lnTo>
                  <a:lnTo>
                    <a:pt x="122" y="109"/>
                  </a:lnTo>
                  <a:lnTo>
                    <a:pt x="131" y="99"/>
                  </a:lnTo>
                  <a:lnTo>
                    <a:pt x="139" y="90"/>
                  </a:lnTo>
                  <a:lnTo>
                    <a:pt x="150" y="82"/>
                  </a:lnTo>
                  <a:lnTo>
                    <a:pt x="159" y="71"/>
                  </a:lnTo>
                  <a:lnTo>
                    <a:pt x="167" y="63"/>
                  </a:lnTo>
                  <a:lnTo>
                    <a:pt x="176" y="54"/>
                  </a:lnTo>
                  <a:lnTo>
                    <a:pt x="186" y="47"/>
                  </a:lnTo>
                  <a:lnTo>
                    <a:pt x="195" y="38"/>
                  </a:lnTo>
                  <a:lnTo>
                    <a:pt x="206" y="33"/>
                  </a:lnTo>
                  <a:lnTo>
                    <a:pt x="216" y="28"/>
                  </a:lnTo>
                  <a:lnTo>
                    <a:pt x="226" y="23"/>
                  </a:lnTo>
                  <a:lnTo>
                    <a:pt x="237" y="17"/>
                  </a:lnTo>
                  <a:lnTo>
                    <a:pt x="247" y="12"/>
                  </a:lnTo>
                  <a:lnTo>
                    <a:pt x="258" y="9"/>
                  </a:lnTo>
                  <a:lnTo>
                    <a:pt x="268" y="7"/>
                  </a:lnTo>
                  <a:lnTo>
                    <a:pt x="279" y="3"/>
                  </a:lnTo>
                  <a:lnTo>
                    <a:pt x="289" y="2"/>
                  </a:lnTo>
                  <a:lnTo>
                    <a:pt x="299" y="2"/>
                  </a:lnTo>
                  <a:lnTo>
                    <a:pt x="312" y="2"/>
                  </a:lnTo>
                  <a:lnTo>
                    <a:pt x="320" y="0"/>
                  </a:lnTo>
                  <a:lnTo>
                    <a:pt x="331" y="0"/>
                  </a:lnTo>
                  <a:lnTo>
                    <a:pt x="339" y="2"/>
                  </a:lnTo>
                  <a:lnTo>
                    <a:pt x="350" y="3"/>
                  </a:lnTo>
                  <a:lnTo>
                    <a:pt x="359" y="3"/>
                  </a:lnTo>
                  <a:lnTo>
                    <a:pt x="369" y="7"/>
                  </a:lnTo>
                  <a:lnTo>
                    <a:pt x="379" y="10"/>
                  </a:lnTo>
                  <a:lnTo>
                    <a:pt x="390" y="16"/>
                  </a:lnTo>
                  <a:lnTo>
                    <a:pt x="399" y="17"/>
                  </a:lnTo>
                  <a:lnTo>
                    <a:pt x="407" y="23"/>
                  </a:lnTo>
                  <a:lnTo>
                    <a:pt x="416" y="28"/>
                  </a:lnTo>
                  <a:lnTo>
                    <a:pt x="426" y="33"/>
                  </a:lnTo>
                  <a:lnTo>
                    <a:pt x="435" y="38"/>
                  </a:lnTo>
                  <a:lnTo>
                    <a:pt x="445" y="45"/>
                  </a:lnTo>
                  <a:lnTo>
                    <a:pt x="454" y="52"/>
                  </a:lnTo>
                  <a:lnTo>
                    <a:pt x="465" y="61"/>
                  </a:lnTo>
                  <a:lnTo>
                    <a:pt x="472" y="66"/>
                  </a:lnTo>
                  <a:lnTo>
                    <a:pt x="480" y="75"/>
                  </a:lnTo>
                  <a:lnTo>
                    <a:pt x="489" y="82"/>
                  </a:lnTo>
                  <a:lnTo>
                    <a:pt x="498" y="92"/>
                  </a:lnTo>
                  <a:lnTo>
                    <a:pt x="505" y="101"/>
                  </a:lnTo>
                  <a:lnTo>
                    <a:pt x="513" y="111"/>
                  </a:lnTo>
                  <a:lnTo>
                    <a:pt x="520" y="122"/>
                  </a:lnTo>
                  <a:lnTo>
                    <a:pt x="529" y="132"/>
                  </a:lnTo>
                  <a:lnTo>
                    <a:pt x="534" y="142"/>
                  </a:lnTo>
                  <a:lnTo>
                    <a:pt x="543" y="153"/>
                  </a:lnTo>
                  <a:lnTo>
                    <a:pt x="548" y="165"/>
                  </a:lnTo>
                  <a:lnTo>
                    <a:pt x="557" y="177"/>
                  </a:lnTo>
                  <a:lnTo>
                    <a:pt x="562" y="188"/>
                  </a:lnTo>
                  <a:lnTo>
                    <a:pt x="569" y="202"/>
                  </a:lnTo>
                  <a:lnTo>
                    <a:pt x="576" y="214"/>
                  </a:lnTo>
                  <a:lnTo>
                    <a:pt x="583" y="229"/>
                  </a:lnTo>
                  <a:lnTo>
                    <a:pt x="557" y="26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0" name="Freeform 282"/>
            <p:cNvSpPr>
              <a:spLocks/>
            </p:cNvSpPr>
            <p:nvPr/>
          </p:nvSpPr>
          <p:spPr bwMode="auto">
            <a:xfrm>
              <a:off x="2988" y="2114"/>
              <a:ext cx="627" cy="737"/>
            </a:xfrm>
            <a:custGeom>
              <a:avLst/>
              <a:gdLst>
                <a:gd name="T0" fmla="*/ 463 w 1254"/>
                <a:gd name="T1" fmla="*/ 1455 h 1474"/>
                <a:gd name="T2" fmla="*/ 458 w 1254"/>
                <a:gd name="T3" fmla="*/ 1407 h 1474"/>
                <a:gd name="T4" fmla="*/ 447 w 1254"/>
                <a:gd name="T5" fmla="*/ 1363 h 1474"/>
                <a:gd name="T6" fmla="*/ 430 w 1254"/>
                <a:gd name="T7" fmla="*/ 1323 h 1474"/>
                <a:gd name="T8" fmla="*/ 409 w 1254"/>
                <a:gd name="T9" fmla="*/ 1288 h 1474"/>
                <a:gd name="T10" fmla="*/ 381 w 1254"/>
                <a:gd name="T11" fmla="*/ 1255 h 1474"/>
                <a:gd name="T12" fmla="*/ 334 w 1254"/>
                <a:gd name="T13" fmla="*/ 1215 h 1474"/>
                <a:gd name="T14" fmla="*/ 299 w 1254"/>
                <a:gd name="T15" fmla="*/ 1193 h 1474"/>
                <a:gd name="T16" fmla="*/ 265 w 1254"/>
                <a:gd name="T17" fmla="*/ 1174 h 1474"/>
                <a:gd name="T18" fmla="*/ 225 w 1254"/>
                <a:gd name="T19" fmla="*/ 1154 h 1474"/>
                <a:gd name="T20" fmla="*/ 186 w 1254"/>
                <a:gd name="T21" fmla="*/ 1139 h 1474"/>
                <a:gd name="T22" fmla="*/ 139 w 1254"/>
                <a:gd name="T23" fmla="*/ 1125 h 1474"/>
                <a:gd name="T24" fmla="*/ 68 w 1254"/>
                <a:gd name="T25" fmla="*/ 1108 h 1474"/>
                <a:gd name="T26" fmla="*/ 11 w 1254"/>
                <a:gd name="T27" fmla="*/ 1097 h 1474"/>
                <a:gd name="T28" fmla="*/ 42 w 1254"/>
                <a:gd name="T29" fmla="*/ 1062 h 1474"/>
                <a:gd name="T30" fmla="*/ 82 w 1254"/>
                <a:gd name="T31" fmla="*/ 1029 h 1474"/>
                <a:gd name="T32" fmla="*/ 117 w 1254"/>
                <a:gd name="T33" fmla="*/ 1001 h 1474"/>
                <a:gd name="T34" fmla="*/ 152 w 1254"/>
                <a:gd name="T35" fmla="*/ 970 h 1474"/>
                <a:gd name="T36" fmla="*/ 192 w 1254"/>
                <a:gd name="T37" fmla="*/ 939 h 1474"/>
                <a:gd name="T38" fmla="*/ 232 w 1254"/>
                <a:gd name="T39" fmla="*/ 906 h 1474"/>
                <a:gd name="T40" fmla="*/ 273 w 1254"/>
                <a:gd name="T41" fmla="*/ 871 h 1474"/>
                <a:gd name="T42" fmla="*/ 315 w 1254"/>
                <a:gd name="T43" fmla="*/ 835 h 1474"/>
                <a:gd name="T44" fmla="*/ 357 w 1254"/>
                <a:gd name="T45" fmla="*/ 796 h 1474"/>
                <a:gd name="T46" fmla="*/ 402 w 1254"/>
                <a:gd name="T47" fmla="*/ 756 h 1474"/>
                <a:gd name="T48" fmla="*/ 449 w 1254"/>
                <a:gd name="T49" fmla="*/ 716 h 1474"/>
                <a:gd name="T50" fmla="*/ 496 w 1254"/>
                <a:gd name="T51" fmla="*/ 676 h 1474"/>
                <a:gd name="T52" fmla="*/ 543 w 1254"/>
                <a:gd name="T53" fmla="*/ 635 h 1474"/>
                <a:gd name="T54" fmla="*/ 590 w 1254"/>
                <a:gd name="T55" fmla="*/ 593 h 1474"/>
                <a:gd name="T56" fmla="*/ 638 w 1254"/>
                <a:gd name="T57" fmla="*/ 551 h 1474"/>
                <a:gd name="T58" fmla="*/ 678 w 1254"/>
                <a:gd name="T59" fmla="*/ 513 h 1474"/>
                <a:gd name="T60" fmla="*/ 713 w 1254"/>
                <a:gd name="T61" fmla="*/ 480 h 1474"/>
                <a:gd name="T62" fmla="*/ 750 w 1254"/>
                <a:gd name="T63" fmla="*/ 448 h 1474"/>
                <a:gd name="T64" fmla="*/ 786 w 1254"/>
                <a:gd name="T65" fmla="*/ 417 h 1474"/>
                <a:gd name="T66" fmla="*/ 821 w 1254"/>
                <a:gd name="T67" fmla="*/ 384 h 1474"/>
                <a:gd name="T68" fmla="*/ 856 w 1254"/>
                <a:gd name="T69" fmla="*/ 353 h 1474"/>
                <a:gd name="T70" fmla="*/ 891 w 1254"/>
                <a:gd name="T71" fmla="*/ 323 h 1474"/>
                <a:gd name="T72" fmla="*/ 924 w 1254"/>
                <a:gd name="T73" fmla="*/ 295 h 1474"/>
                <a:gd name="T74" fmla="*/ 955 w 1254"/>
                <a:gd name="T75" fmla="*/ 268 h 1474"/>
                <a:gd name="T76" fmla="*/ 1009 w 1254"/>
                <a:gd name="T77" fmla="*/ 219 h 1474"/>
                <a:gd name="T78" fmla="*/ 1066 w 1254"/>
                <a:gd name="T79" fmla="*/ 172 h 1474"/>
                <a:gd name="T80" fmla="*/ 1118 w 1254"/>
                <a:gd name="T81" fmla="*/ 130 h 1474"/>
                <a:gd name="T82" fmla="*/ 1167 w 1254"/>
                <a:gd name="T83" fmla="*/ 92 h 1474"/>
                <a:gd name="T84" fmla="*/ 1219 w 1254"/>
                <a:gd name="T85" fmla="*/ 42 h 1474"/>
                <a:gd name="T86" fmla="*/ 1249 w 1254"/>
                <a:gd name="T87" fmla="*/ 22 h 1474"/>
                <a:gd name="T88" fmla="*/ 1228 w 1254"/>
                <a:gd name="T89" fmla="*/ 127 h 1474"/>
                <a:gd name="T90" fmla="*/ 1195 w 1254"/>
                <a:gd name="T91" fmla="*/ 236 h 1474"/>
                <a:gd name="T92" fmla="*/ 1153 w 1254"/>
                <a:gd name="T93" fmla="*/ 355 h 1474"/>
                <a:gd name="T94" fmla="*/ 1106 w 1254"/>
                <a:gd name="T95" fmla="*/ 476 h 1474"/>
                <a:gd name="T96" fmla="*/ 1049 w 1254"/>
                <a:gd name="T97" fmla="*/ 598 h 1474"/>
                <a:gd name="T98" fmla="*/ 990 w 1254"/>
                <a:gd name="T99" fmla="*/ 721 h 1474"/>
                <a:gd name="T100" fmla="*/ 927 w 1254"/>
                <a:gd name="T101" fmla="*/ 843 h 1474"/>
                <a:gd name="T102" fmla="*/ 863 w 1254"/>
                <a:gd name="T103" fmla="*/ 958 h 1474"/>
                <a:gd name="T104" fmla="*/ 797 w 1254"/>
                <a:gd name="T105" fmla="*/ 1066 h 1474"/>
                <a:gd name="T106" fmla="*/ 734 w 1254"/>
                <a:gd name="T107" fmla="*/ 1167 h 1474"/>
                <a:gd name="T108" fmla="*/ 671 w 1254"/>
                <a:gd name="T109" fmla="*/ 1255 h 1474"/>
                <a:gd name="T110" fmla="*/ 614 w 1254"/>
                <a:gd name="T111" fmla="*/ 1334 h 1474"/>
                <a:gd name="T112" fmla="*/ 564 w 1254"/>
                <a:gd name="T113" fmla="*/ 1394 h 1474"/>
                <a:gd name="T114" fmla="*/ 522 w 1254"/>
                <a:gd name="T115" fmla="*/ 1440 h 1474"/>
                <a:gd name="T116" fmla="*/ 480 w 1254"/>
                <a:gd name="T117" fmla="*/ 1471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4" h="1474">
                  <a:moveTo>
                    <a:pt x="470" y="1474"/>
                  </a:moveTo>
                  <a:lnTo>
                    <a:pt x="466" y="1471"/>
                  </a:lnTo>
                  <a:lnTo>
                    <a:pt x="465" y="1466"/>
                  </a:lnTo>
                  <a:lnTo>
                    <a:pt x="463" y="1455"/>
                  </a:lnTo>
                  <a:lnTo>
                    <a:pt x="463" y="1445"/>
                  </a:lnTo>
                  <a:lnTo>
                    <a:pt x="461" y="1431"/>
                  </a:lnTo>
                  <a:lnTo>
                    <a:pt x="459" y="1419"/>
                  </a:lnTo>
                  <a:lnTo>
                    <a:pt x="458" y="1407"/>
                  </a:lnTo>
                  <a:lnTo>
                    <a:pt x="456" y="1396"/>
                  </a:lnTo>
                  <a:lnTo>
                    <a:pt x="452" y="1384"/>
                  </a:lnTo>
                  <a:lnTo>
                    <a:pt x="451" y="1374"/>
                  </a:lnTo>
                  <a:lnTo>
                    <a:pt x="447" y="1363"/>
                  </a:lnTo>
                  <a:lnTo>
                    <a:pt x="445" y="1354"/>
                  </a:lnTo>
                  <a:lnTo>
                    <a:pt x="440" y="1344"/>
                  </a:lnTo>
                  <a:lnTo>
                    <a:pt x="435" y="1334"/>
                  </a:lnTo>
                  <a:lnTo>
                    <a:pt x="430" y="1323"/>
                  </a:lnTo>
                  <a:lnTo>
                    <a:pt x="426" y="1314"/>
                  </a:lnTo>
                  <a:lnTo>
                    <a:pt x="419" y="1304"/>
                  </a:lnTo>
                  <a:lnTo>
                    <a:pt x="414" y="1297"/>
                  </a:lnTo>
                  <a:lnTo>
                    <a:pt x="409" y="1288"/>
                  </a:lnTo>
                  <a:lnTo>
                    <a:pt x="404" y="1281"/>
                  </a:lnTo>
                  <a:lnTo>
                    <a:pt x="395" y="1271"/>
                  </a:lnTo>
                  <a:lnTo>
                    <a:pt x="390" y="1264"/>
                  </a:lnTo>
                  <a:lnTo>
                    <a:pt x="381" y="1255"/>
                  </a:lnTo>
                  <a:lnTo>
                    <a:pt x="376" y="1248"/>
                  </a:lnTo>
                  <a:lnTo>
                    <a:pt x="360" y="1234"/>
                  </a:lnTo>
                  <a:lnTo>
                    <a:pt x="345" y="1222"/>
                  </a:lnTo>
                  <a:lnTo>
                    <a:pt x="334" y="1215"/>
                  </a:lnTo>
                  <a:lnTo>
                    <a:pt x="327" y="1210"/>
                  </a:lnTo>
                  <a:lnTo>
                    <a:pt x="317" y="1203"/>
                  </a:lnTo>
                  <a:lnTo>
                    <a:pt x="310" y="1198"/>
                  </a:lnTo>
                  <a:lnTo>
                    <a:pt x="299" y="1193"/>
                  </a:lnTo>
                  <a:lnTo>
                    <a:pt x="292" y="1187"/>
                  </a:lnTo>
                  <a:lnTo>
                    <a:pt x="282" y="1182"/>
                  </a:lnTo>
                  <a:lnTo>
                    <a:pt x="275" y="1179"/>
                  </a:lnTo>
                  <a:lnTo>
                    <a:pt x="265" y="1174"/>
                  </a:lnTo>
                  <a:lnTo>
                    <a:pt x="254" y="1168"/>
                  </a:lnTo>
                  <a:lnTo>
                    <a:pt x="244" y="1163"/>
                  </a:lnTo>
                  <a:lnTo>
                    <a:pt x="235" y="1160"/>
                  </a:lnTo>
                  <a:lnTo>
                    <a:pt x="225" y="1154"/>
                  </a:lnTo>
                  <a:lnTo>
                    <a:pt x="216" y="1151"/>
                  </a:lnTo>
                  <a:lnTo>
                    <a:pt x="205" y="1148"/>
                  </a:lnTo>
                  <a:lnTo>
                    <a:pt x="197" y="1144"/>
                  </a:lnTo>
                  <a:lnTo>
                    <a:pt x="186" y="1139"/>
                  </a:lnTo>
                  <a:lnTo>
                    <a:pt x="176" y="1137"/>
                  </a:lnTo>
                  <a:lnTo>
                    <a:pt x="167" y="1132"/>
                  </a:lnTo>
                  <a:lnTo>
                    <a:pt x="158" y="1130"/>
                  </a:lnTo>
                  <a:lnTo>
                    <a:pt x="139" y="1125"/>
                  </a:lnTo>
                  <a:lnTo>
                    <a:pt x="122" y="1121"/>
                  </a:lnTo>
                  <a:lnTo>
                    <a:pt x="103" y="1116"/>
                  </a:lnTo>
                  <a:lnTo>
                    <a:pt x="85" y="1111"/>
                  </a:lnTo>
                  <a:lnTo>
                    <a:pt x="68" y="1108"/>
                  </a:lnTo>
                  <a:lnTo>
                    <a:pt x="52" y="1104"/>
                  </a:lnTo>
                  <a:lnTo>
                    <a:pt x="37" y="1101"/>
                  </a:lnTo>
                  <a:lnTo>
                    <a:pt x="23" y="1099"/>
                  </a:lnTo>
                  <a:lnTo>
                    <a:pt x="11" y="1097"/>
                  </a:lnTo>
                  <a:lnTo>
                    <a:pt x="0" y="1097"/>
                  </a:lnTo>
                  <a:lnTo>
                    <a:pt x="12" y="1085"/>
                  </a:lnTo>
                  <a:lnTo>
                    <a:pt x="26" y="1074"/>
                  </a:lnTo>
                  <a:lnTo>
                    <a:pt x="42" y="1062"/>
                  </a:lnTo>
                  <a:lnTo>
                    <a:pt x="58" y="1050"/>
                  </a:lnTo>
                  <a:lnTo>
                    <a:pt x="65" y="1043"/>
                  </a:lnTo>
                  <a:lnTo>
                    <a:pt x="73" y="1036"/>
                  </a:lnTo>
                  <a:lnTo>
                    <a:pt x="82" y="1029"/>
                  </a:lnTo>
                  <a:lnTo>
                    <a:pt x="91" y="1024"/>
                  </a:lnTo>
                  <a:lnTo>
                    <a:pt x="99" y="1015"/>
                  </a:lnTo>
                  <a:lnTo>
                    <a:pt x="108" y="1010"/>
                  </a:lnTo>
                  <a:lnTo>
                    <a:pt x="117" y="1001"/>
                  </a:lnTo>
                  <a:lnTo>
                    <a:pt x="127" y="996"/>
                  </a:lnTo>
                  <a:lnTo>
                    <a:pt x="134" y="988"/>
                  </a:lnTo>
                  <a:lnTo>
                    <a:pt x="143" y="979"/>
                  </a:lnTo>
                  <a:lnTo>
                    <a:pt x="152" y="970"/>
                  </a:lnTo>
                  <a:lnTo>
                    <a:pt x="162" y="963"/>
                  </a:lnTo>
                  <a:lnTo>
                    <a:pt x="171" y="954"/>
                  </a:lnTo>
                  <a:lnTo>
                    <a:pt x="181" y="948"/>
                  </a:lnTo>
                  <a:lnTo>
                    <a:pt x="192" y="939"/>
                  </a:lnTo>
                  <a:lnTo>
                    <a:pt x="202" y="932"/>
                  </a:lnTo>
                  <a:lnTo>
                    <a:pt x="211" y="923"/>
                  </a:lnTo>
                  <a:lnTo>
                    <a:pt x="221" y="914"/>
                  </a:lnTo>
                  <a:lnTo>
                    <a:pt x="232" y="906"/>
                  </a:lnTo>
                  <a:lnTo>
                    <a:pt x="242" y="899"/>
                  </a:lnTo>
                  <a:lnTo>
                    <a:pt x="252" y="888"/>
                  </a:lnTo>
                  <a:lnTo>
                    <a:pt x="263" y="881"/>
                  </a:lnTo>
                  <a:lnTo>
                    <a:pt x="273" y="871"/>
                  </a:lnTo>
                  <a:lnTo>
                    <a:pt x="284" y="864"/>
                  </a:lnTo>
                  <a:lnTo>
                    <a:pt x="294" y="854"/>
                  </a:lnTo>
                  <a:lnTo>
                    <a:pt x="305" y="845"/>
                  </a:lnTo>
                  <a:lnTo>
                    <a:pt x="315" y="835"/>
                  </a:lnTo>
                  <a:lnTo>
                    <a:pt x="325" y="826"/>
                  </a:lnTo>
                  <a:lnTo>
                    <a:pt x="336" y="815"/>
                  </a:lnTo>
                  <a:lnTo>
                    <a:pt x="346" y="807"/>
                  </a:lnTo>
                  <a:lnTo>
                    <a:pt x="357" y="796"/>
                  </a:lnTo>
                  <a:lnTo>
                    <a:pt x="369" y="788"/>
                  </a:lnTo>
                  <a:lnTo>
                    <a:pt x="379" y="777"/>
                  </a:lnTo>
                  <a:lnTo>
                    <a:pt x="391" y="767"/>
                  </a:lnTo>
                  <a:lnTo>
                    <a:pt x="402" y="756"/>
                  </a:lnTo>
                  <a:lnTo>
                    <a:pt x="414" y="748"/>
                  </a:lnTo>
                  <a:lnTo>
                    <a:pt x="425" y="737"/>
                  </a:lnTo>
                  <a:lnTo>
                    <a:pt x="437" y="727"/>
                  </a:lnTo>
                  <a:lnTo>
                    <a:pt x="449" y="716"/>
                  </a:lnTo>
                  <a:lnTo>
                    <a:pt x="461" y="708"/>
                  </a:lnTo>
                  <a:lnTo>
                    <a:pt x="471" y="697"/>
                  </a:lnTo>
                  <a:lnTo>
                    <a:pt x="484" y="687"/>
                  </a:lnTo>
                  <a:lnTo>
                    <a:pt x="496" y="676"/>
                  </a:lnTo>
                  <a:lnTo>
                    <a:pt x="508" y="666"/>
                  </a:lnTo>
                  <a:lnTo>
                    <a:pt x="518" y="655"/>
                  </a:lnTo>
                  <a:lnTo>
                    <a:pt x="531" y="645"/>
                  </a:lnTo>
                  <a:lnTo>
                    <a:pt x="543" y="635"/>
                  </a:lnTo>
                  <a:lnTo>
                    <a:pt x="555" y="624"/>
                  </a:lnTo>
                  <a:lnTo>
                    <a:pt x="565" y="614"/>
                  </a:lnTo>
                  <a:lnTo>
                    <a:pt x="578" y="603"/>
                  </a:lnTo>
                  <a:lnTo>
                    <a:pt x="590" y="593"/>
                  </a:lnTo>
                  <a:lnTo>
                    <a:pt x="604" y="582"/>
                  </a:lnTo>
                  <a:lnTo>
                    <a:pt x="614" y="572"/>
                  </a:lnTo>
                  <a:lnTo>
                    <a:pt x="626" y="561"/>
                  </a:lnTo>
                  <a:lnTo>
                    <a:pt x="638" y="551"/>
                  </a:lnTo>
                  <a:lnTo>
                    <a:pt x="652" y="541"/>
                  </a:lnTo>
                  <a:lnTo>
                    <a:pt x="661" y="530"/>
                  </a:lnTo>
                  <a:lnTo>
                    <a:pt x="670" y="523"/>
                  </a:lnTo>
                  <a:lnTo>
                    <a:pt x="678" y="513"/>
                  </a:lnTo>
                  <a:lnTo>
                    <a:pt x="687" y="506"/>
                  </a:lnTo>
                  <a:lnTo>
                    <a:pt x="696" y="497"/>
                  </a:lnTo>
                  <a:lnTo>
                    <a:pt x="705" y="488"/>
                  </a:lnTo>
                  <a:lnTo>
                    <a:pt x="713" y="480"/>
                  </a:lnTo>
                  <a:lnTo>
                    <a:pt x="724" y="473"/>
                  </a:lnTo>
                  <a:lnTo>
                    <a:pt x="732" y="464"/>
                  </a:lnTo>
                  <a:lnTo>
                    <a:pt x="741" y="457"/>
                  </a:lnTo>
                  <a:lnTo>
                    <a:pt x="750" y="448"/>
                  </a:lnTo>
                  <a:lnTo>
                    <a:pt x="760" y="442"/>
                  </a:lnTo>
                  <a:lnTo>
                    <a:pt x="769" y="433"/>
                  </a:lnTo>
                  <a:lnTo>
                    <a:pt x="778" y="426"/>
                  </a:lnTo>
                  <a:lnTo>
                    <a:pt x="786" y="417"/>
                  </a:lnTo>
                  <a:lnTo>
                    <a:pt x="797" y="410"/>
                  </a:lnTo>
                  <a:lnTo>
                    <a:pt x="804" y="400"/>
                  </a:lnTo>
                  <a:lnTo>
                    <a:pt x="812" y="393"/>
                  </a:lnTo>
                  <a:lnTo>
                    <a:pt x="821" y="384"/>
                  </a:lnTo>
                  <a:lnTo>
                    <a:pt x="831" y="377"/>
                  </a:lnTo>
                  <a:lnTo>
                    <a:pt x="838" y="368"/>
                  </a:lnTo>
                  <a:lnTo>
                    <a:pt x="847" y="362"/>
                  </a:lnTo>
                  <a:lnTo>
                    <a:pt x="856" y="353"/>
                  </a:lnTo>
                  <a:lnTo>
                    <a:pt x="866" y="348"/>
                  </a:lnTo>
                  <a:lnTo>
                    <a:pt x="873" y="339"/>
                  </a:lnTo>
                  <a:lnTo>
                    <a:pt x="882" y="332"/>
                  </a:lnTo>
                  <a:lnTo>
                    <a:pt x="891" y="323"/>
                  </a:lnTo>
                  <a:lnTo>
                    <a:pt x="899" y="316"/>
                  </a:lnTo>
                  <a:lnTo>
                    <a:pt x="906" y="309"/>
                  </a:lnTo>
                  <a:lnTo>
                    <a:pt x="917" y="302"/>
                  </a:lnTo>
                  <a:lnTo>
                    <a:pt x="924" y="295"/>
                  </a:lnTo>
                  <a:lnTo>
                    <a:pt x="934" y="290"/>
                  </a:lnTo>
                  <a:lnTo>
                    <a:pt x="941" y="282"/>
                  </a:lnTo>
                  <a:lnTo>
                    <a:pt x="948" y="275"/>
                  </a:lnTo>
                  <a:lnTo>
                    <a:pt x="955" y="268"/>
                  </a:lnTo>
                  <a:lnTo>
                    <a:pt x="964" y="261"/>
                  </a:lnTo>
                  <a:lnTo>
                    <a:pt x="979" y="247"/>
                  </a:lnTo>
                  <a:lnTo>
                    <a:pt x="995" y="235"/>
                  </a:lnTo>
                  <a:lnTo>
                    <a:pt x="1009" y="219"/>
                  </a:lnTo>
                  <a:lnTo>
                    <a:pt x="1025" y="207"/>
                  </a:lnTo>
                  <a:lnTo>
                    <a:pt x="1038" y="195"/>
                  </a:lnTo>
                  <a:lnTo>
                    <a:pt x="1054" y="184"/>
                  </a:lnTo>
                  <a:lnTo>
                    <a:pt x="1066" y="172"/>
                  </a:lnTo>
                  <a:lnTo>
                    <a:pt x="1080" y="160"/>
                  </a:lnTo>
                  <a:lnTo>
                    <a:pt x="1092" y="149"/>
                  </a:lnTo>
                  <a:lnTo>
                    <a:pt x="1106" y="141"/>
                  </a:lnTo>
                  <a:lnTo>
                    <a:pt x="1118" y="130"/>
                  </a:lnTo>
                  <a:lnTo>
                    <a:pt x="1131" y="120"/>
                  </a:lnTo>
                  <a:lnTo>
                    <a:pt x="1143" y="111"/>
                  </a:lnTo>
                  <a:lnTo>
                    <a:pt x="1155" y="104"/>
                  </a:lnTo>
                  <a:lnTo>
                    <a:pt x="1167" y="92"/>
                  </a:lnTo>
                  <a:lnTo>
                    <a:pt x="1181" y="80"/>
                  </a:lnTo>
                  <a:lnTo>
                    <a:pt x="1193" y="68"/>
                  </a:lnTo>
                  <a:lnTo>
                    <a:pt x="1207" y="55"/>
                  </a:lnTo>
                  <a:lnTo>
                    <a:pt x="1219" y="42"/>
                  </a:lnTo>
                  <a:lnTo>
                    <a:pt x="1231" y="28"/>
                  </a:lnTo>
                  <a:lnTo>
                    <a:pt x="1242" y="14"/>
                  </a:lnTo>
                  <a:lnTo>
                    <a:pt x="1254" y="0"/>
                  </a:lnTo>
                  <a:lnTo>
                    <a:pt x="1249" y="22"/>
                  </a:lnTo>
                  <a:lnTo>
                    <a:pt x="1245" y="49"/>
                  </a:lnTo>
                  <a:lnTo>
                    <a:pt x="1240" y="75"/>
                  </a:lnTo>
                  <a:lnTo>
                    <a:pt x="1235" y="101"/>
                  </a:lnTo>
                  <a:lnTo>
                    <a:pt x="1228" y="127"/>
                  </a:lnTo>
                  <a:lnTo>
                    <a:pt x="1221" y="153"/>
                  </a:lnTo>
                  <a:lnTo>
                    <a:pt x="1212" y="181"/>
                  </a:lnTo>
                  <a:lnTo>
                    <a:pt x="1205" y="210"/>
                  </a:lnTo>
                  <a:lnTo>
                    <a:pt x="1195" y="236"/>
                  </a:lnTo>
                  <a:lnTo>
                    <a:pt x="1186" y="266"/>
                  </a:lnTo>
                  <a:lnTo>
                    <a:pt x="1176" y="294"/>
                  </a:lnTo>
                  <a:lnTo>
                    <a:pt x="1165" y="325"/>
                  </a:lnTo>
                  <a:lnTo>
                    <a:pt x="1153" y="355"/>
                  </a:lnTo>
                  <a:lnTo>
                    <a:pt x="1143" y="384"/>
                  </a:lnTo>
                  <a:lnTo>
                    <a:pt x="1131" y="415"/>
                  </a:lnTo>
                  <a:lnTo>
                    <a:pt x="1120" y="447"/>
                  </a:lnTo>
                  <a:lnTo>
                    <a:pt x="1106" y="476"/>
                  </a:lnTo>
                  <a:lnTo>
                    <a:pt x="1092" y="508"/>
                  </a:lnTo>
                  <a:lnTo>
                    <a:pt x="1078" y="537"/>
                  </a:lnTo>
                  <a:lnTo>
                    <a:pt x="1065" y="568"/>
                  </a:lnTo>
                  <a:lnTo>
                    <a:pt x="1049" y="598"/>
                  </a:lnTo>
                  <a:lnTo>
                    <a:pt x="1035" y="629"/>
                  </a:lnTo>
                  <a:lnTo>
                    <a:pt x="1021" y="661"/>
                  </a:lnTo>
                  <a:lnTo>
                    <a:pt x="1007" y="692"/>
                  </a:lnTo>
                  <a:lnTo>
                    <a:pt x="990" y="721"/>
                  </a:lnTo>
                  <a:lnTo>
                    <a:pt x="974" y="753"/>
                  </a:lnTo>
                  <a:lnTo>
                    <a:pt x="958" y="782"/>
                  </a:lnTo>
                  <a:lnTo>
                    <a:pt x="943" y="814"/>
                  </a:lnTo>
                  <a:lnTo>
                    <a:pt x="927" y="843"/>
                  </a:lnTo>
                  <a:lnTo>
                    <a:pt x="911" y="873"/>
                  </a:lnTo>
                  <a:lnTo>
                    <a:pt x="896" y="902"/>
                  </a:lnTo>
                  <a:lnTo>
                    <a:pt x="880" y="932"/>
                  </a:lnTo>
                  <a:lnTo>
                    <a:pt x="863" y="958"/>
                  </a:lnTo>
                  <a:lnTo>
                    <a:pt x="845" y="986"/>
                  </a:lnTo>
                  <a:lnTo>
                    <a:pt x="830" y="1012"/>
                  </a:lnTo>
                  <a:lnTo>
                    <a:pt x="814" y="1040"/>
                  </a:lnTo>
                  <a:lnTo>
                    <a:pt x="797" y="1066"/>
                  </a:lnTo>
                  <a:lnTo>
                    <a:pt x="781" y="1092"/>
                  </a:lnTo>
                  <a:lnTo>
                    <a:pt x="765" y="1118"/>
                  </a:lnTo>
                  <a:lnTo>
                    <a:pt x="750" y="1144"/>
                  </a:lnTo>
                  <a:lnTo>
                    <a:pt x="734" y="1167"/>
                  </a:lnTo>
                  <a:lnTo>
                    <a:pt x="718" y="1189"/>
                  </a:lnTo>
                  <a:lnTo>
                    <a:pt x="703" y="1212"/>
                  </a:lnTo>
                  <a:lnTo>
                    <a:pt x="687" y="1236"/>
                  </a:lnTo>
                  <a:lnTo>
                    <a:pt x="671" y="1255"/>
                  </a:lnTo>
                  <a:lnTo>
                    <a:pt x="656" y="1276"/>
                  </a:lnTo>
                  <a:lnTo>
                    <a:pt x="642" y="1297"/>
                  </a:lnTo>
                  <a:lnTo>
                    <a:pt x="630" y="1318"/>
                  </a:lnTo>
                  <a:lnTo>
                    <a:pt x="614" y="1334"/>
                  </a:lnTo>
                  <a:lnTo>
                    <a:pt x="602" y="1351"/>
                  </a:lnTo>
                  <a:lnTo>
                    <a:pt x="588" y="1367"/>
                  </a:lnTo>
                  <a:lnTo>
                    <a:pt x="578" y="1382"/>
                  </a:lnTo>
                  <a:lnTo>
                    <a:pt x="564" y="1394"/>
                  </a:lnTo>
                  <a:lnTo>
                    <a:pt x="553" y="1408"/>
                  </a:lnTo>
                  <a:lnTo>
                    <a:pt x="543" y="1421"/>
                  </a:lnTo>
                  <a:lnTo>
                    <a:pt x="532" y="1433"/>
                  </a:lnTo>
                  <a:lnTo>
                    <a:pt x="522" y="1440"/>
                  </a:lnTo>
                  <a:lnTo>
                    <a:pt x="511" y="1448"/>
                  </a:lnTo>
                  <a:lnTo>
                    <a:pt x="503" y="1455"/>
                  </a:lnTo>
                  <a:lnTo>
                    <a:pt x="496" y="1462"/>
                  </a:lnTo>
                  <a:lnTo>
                    <a:pt x="480" y="1471"/>
                  </a:lnTo>
                  <a:lnTo>
                    <a:pt x="470" y="147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1" name="Freeform 283"/>
            <p:cNvSpPr>
              <a:spLocks/>
            </p:cNvSpPr>
            <p:nvPr/>
          </p:nvSpPr>
          <p:spPr bwMode="auto">
            <a:xfrm>
              <a:off x="2693" y="2649"/>
              <a:ext cx="127" cy="198"/>
            </a:xfrm>
            <a:custGeom>
              <a:avLst/>
              <a:gdLst>
                <a:gd name="T0" fmla="*/ 102 w 254"/>
                <a:gd name="T1" fmla="*/ 7 h 395"/>
                <a:gd name="T2" fmla="*/ 113 w 254"/>
                <a:gd name="T3" fmla="*/ 3 h 395"/>
                <a:gd name="T4" fmla="*/ 130 w 254"/>
                <a:gd name="T5" fmla="*/ 14 h 395"/>
                <a:gd name="T6" fmla="*/ 149 w 254"/>
                <a:gd name="T7" fmla="*/ 23 h 395"/>
                <a:gd name="T8" fmla="*/ 168 w 254"/>
                <a:gd name="T9" fmla="*/ 31 h 395"/>
                <a:gd name="T10" fmla="*/ 196 w 254"/>
                <a:gd name="T11" fmla="*/ 43 h 395"/>
                <a:gd name="T12" fmla="*/ 224 w 254"/>
                <a:gd name="T13" fmla="*/ 52 h 395"/>
                <a:gd name="T14" fmla="*/ 243 w 254"/>
                <a:gd name="T15" fmla="*/ 59 h 395"/>
                <a:gd name="T16" fmla="*/ 243 w 254"/>
                <a:gd name="T17" fmla="*/ 68 h 395"/>
                <a:gd name="T18" fmla="*/ 217 w 254"/>
                <a:gd name="T19" fmla="*/ 85 h 395"/>
                <a:gd name="T20" fmla="*/ 194 w 254"/>
                <a:gd name="T21" fmla="*/ 104 h 395"/>
                <a:gd name="T22" fmla="*/ 177 w 254"/>
                <a:gd name="T23" fmla="*/ 120 h 395"/>
                <a:gd name="T24" fmla="*/ 160 w 254"/>
                <a:gd name="T25" fmla="*/ 139 h 395"/>
                <a:gd name="T26" fmla="*/ 142 w 254"/>
                <a:gd name="T27" fmla="*/ 158 h 395"/>
                <a:gd name="T28" fmla="*/ 123 w 254"/>
                <a:gd name="T29" fmla="*/ 181 h 395"/>
                <a:gd name="T30" fmla="*/ 106 w 254"/>
                <a:gd name="T31" fmla="*/ 202 h 395"/>
                <a:gd name="T32" fmla="*/ 88 w 254"/>
                <a:gd name="T33" fmla="*/ 226 h 395"/>
                <a:gd name="T34" fmla="*/ 74 w 254"/>
                <a:gd name="T35" fmla="*/ 254 h 395"/>
                <a:gd name="T36" fmla="*/ 62 w 254"/>
                <a:gd name="T37" fmla="*/ 283 h 395"/>
                <a:gd name="T38" fmla="*/ 52 w 254"/>
                <a:gd name="T39" fmla="*/ 313 h 395"/>
                <a:gd name="T40" fmla="*/ 45 w 254"/>
                <a:gd name="T41" fmla="*/ 344 h 395"/>
                <a:gd name="T42" fmla="*/ 43 w 254"/>
                <a:gd name="T43" fmla="*/ 377 h 395"/>
                <a:gd name="T44" fmla="*/ 34 w 254"/>
                <a:gd name="T45" fmla="*/ 377 h 395"/>
                <a:gd name="T46" fmla="*/ 29 w 254"/>
                <a:gd name="T47" fmla="*/ 344 h 395"/>
                <a:gd name="T48" fmla="*/ 19 w 254"/>
                <a:gd name="T49" fmla="*/ 332 h 395"/>
                <a:gd name="T50" fmla="*/ 14 w 254"/>
                <a:gd name="T51" fmla="*/ 320 h 395"/>
                <a:gd name="T52" fmla="*/ 7 w 254"/>
                <a:gd name="T53" fmla="*/ 296 h 395"/>
                <a:gd name="T54" fmla="*/ 1 w 254"/>
                <a:gd name="T55" fmla="*/ 273 h 395"/>
                <a:gd name="T56" fmla="*/ 0 w 254"/>
                <a:gd name="T57" fmla="*/ 249 h 395"/>
                <a:gd name="T58" fmla="*/ 0 w 254"/>
                <a:gd name="T59" fmla="*/ 238 h 395"/>
                <a:gd name="T60" fmla="*/ 10 w 254"/>
                <a:gd name="T61" fmla="*/ 226 h 395"/>
                <a:gd name="T62" fmla="*/ 5 w 254"/>
                <a:gd name="T63" fmla="*/ 203 h 395"/>
                <a:gd name="T64" fmla="*/ 0 w 254"/>
                <a:gd name="T65" fmla="*/ 186 h 395"/>
                <a:gd name="T66" fmla="*/ 1 w 254"/>
                <a:gd name="T67" fmla="*/ 162 h 395"/>
                <a:gd name="T68" fmla="*/ 8 w 254"/>
                <a:gd name="T69" fmla="*/ 136 h 395"/>
                <a:gd name="T70" fmla="*/ 17 w 254"/>
                <a:gd name="T71" fmla="*/ 111 h 395"/>
                <a:gd name="T72" fmla="*/ 27 w 254"/>
                <a:gd name="T73" fmla="*/ 89 h 395"/>
                <a:gd name="T74" fmla="*/ 41 w 254"/>
                <a:gd name="T75" fmla="*/ 64 h 395"/>
                <a:gd name="T76" fmla="*/ 61 w 254"/>
                <a:gd name="T77" fmla="*/ 43 h 395"/>
                <a:gd name="T78" fmla="*/ 83 w 254"/>
                <a:gd name="T79" fmla="*/ 23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95">
                  <a:moveTo>
                    <a:pt x="97" y="14"/>
                  </a:moveTo>
                  <a:lnTo>
                    <a:pt x="102" y="7"/>
                  </a:lnTo>
                  <a:lnTo>
                    <a:pt x="104" y="0"/>
                  </a:lnTo>
                  <a:lnTo>
                    <a:pt x="113" y="3"/>
                  </a:lnTo>
                  <a:lnTo>
                    <a:pt x="121" y="9"/>
                  </a:lnTo>
                  <a:lnTo>
                    <a:pt x="130" y="14"/>
                  </a:lnTo>
                  <a:lnTo>
                    <a:pt x="141" y="19"/>
                  </a:lnTo>
                  <a:lnTo>
                    <a:pt x="149" y="23"/>
                  </a:lnTo>
                  <a:lnTo>
                    <a:pt x="160" y="28"/>
                  </a:lnTo>
                  <a:lnTo>
                    <a:pt x="168" y="31"/>
                  </a:lnTo>
                  <a:lnTo>
                    <a:pt x="179" y="37"/>
                  </a:lnTo>
                  <a:lnTo>
                    <a:pt x="196" y="43"/>
                  </a:lnTo>
                  <a:lnTo>
                    <a:pt x="215" y="50"/>
                  </a:lnTo>
                  <a:lnTo>
                    <a:pt x="224" y="52"/>
                  </a:lnTo>
                  <a:lnTo>
                    <a:pt x="234" y="57"/>
                  </a:lnTo>
                  <a:lnTo>
                    <a:pt x="243" y="59"/>
                  </a:lnTo>
                  <a:lnTo>
                    <a:pt x="254" y="64"/>
                  </a:lnTo>
                  <a:lnTo>
                    <a:pt x="243" y="68"/>
                  </a:lnTo>
                  <a:lnTo>
                    <a:pt x="233" y="77"/>
                  </a:lnTo>
                  <a:lnTo>
                    <a:pt x="217" y="85"/>
                  </a:lnTo>
                  <a:lnTo>
                    <a:pt x="203" y="99"/>
                  </a:lnTo>
                  <a:lnTo>
                    <a:pt x="194" y="104"/>
                  </a:lnTo>
                  <a:lnTo>
                    <a:pt x="186" y="113"/>
                  </a:lnTo>
                  <a:lnTo>
                    <a:pt x="177" y="120"/>
                  </a:lnTo>
                  <a:lnTo>
                    <a:pt x="168" y="130"/>
                  </a:lnTo>
                  <a:lnTo>
                    <a:pt x="160" y="139"/>
                  </a:lnTo>
                  <a:lnTo>
                    <a:pt x="151" y="148"/>
                  </a:lnTo>
                  <a:lnTo>
                    <a:pt x="142" y="158"/>
                  </a:lnTo>
                  <a:lnTo>
                    <a:pt x="134" y="170"/>
                  </a:lnTo>
                  <a:lnTo>
                    <a:pt x="123" y="181"/>
                  </a:lnTo>
                  <a:lnTo>
                    <a:pt x="114" y="191"/>
                  </a:lnTo>
                  <a:lnTo>
                    <a:pt x="106" y="202"/>
                  </a:lnTo>
                  <a:lnTo>
                    <a:pt x="99" y="216"/>
                  </a:lnTo>
                  <a:lnTo>
                    <a:pt x="88" y="226"/>
                  </a:lnTo>
                  <a:lnTo>
                    <a:pt x="81" y="240"/>
                  </a:lnTo>
                  <a:lnTo>
                    <a:pt x="74" y="254"/>
                  </a:lnTo>
                  <a:lnTo>
                    <a:pt x="69" y="270"/>
                  </a:lnTo>
                  <a:lnTo>
                    <a:pt x="62" y="283"/>
                  </a:lnTo>
                  <a:lnTo>
                    <a:pt x="57" y="297"/>
                  </a:lnTo>
                  <a:lnTo>
                    <a:pt x="52" y="313"/>
                  </a:lnTo>
                  <a:lnTo>
                    <a:pt x="50" y="329"/>
                  </a:lnTo>
                  <a:lnTo>
                    <a:pt x="45" y="344"/>
                  </a:lnTo>
                  <a:lnTo>
                    <a:pt x="43" y="360"/>
                  </a:lnTo>
                  <a:lnTo>
                    <a:pt x="43" y="377"/>
                  </a:lnTo>
                  <a:lnTo>
                    <a:pt x="43" y="395"/>
                  </a:lnTo>
                  <a:lnTo>
                    <a:pt x="34" y="377"/>
                  </a:lnTo>
                  <a:lnTo>
                    <a:pt x="27" y="360"/>
                  </a:lnTo>
                  <a:lnTo>
                    <a:pt x="29" y="344"/>
                  </a:lnTo>
                  <a:lnTo>
                    <a:pt x="21" y="334"/>
                  </a:lnTo>
                  <a:lnTo>
                    <a:pt x="19" y="332"/>
                  </a:lnTo>
                  <a:lnTo>
                    <a:pt x="19" y="332"/>
                  </a:lnTo>
                  <a:lnTo>
                    <a:pt x="14" y="320"/>
                  </a:lnTo>
                  <a:lnTo>
                    <a:pt x="10" y="308"/>
                  </a:lnTo>
                  <a:lnTo>
                    <a:pt x="7" y="296"/>
                  </a:lnTo>
                  <a:lnTo>
                    <a:pt x="5" y="285"/>
                  </a:lnTo>
                  <a:lnTo>
                    <a:pt x="1" y="273"/>
                  </a:lnTo>
                  <a:lnTo>
                    <a:pt x="0" y="261"/>
                  </a:lnTo>
                  <a:lnTo>
                    <a:pt x="0" y="249"/>
                  </a:lnTo>
                  <a:lnTo>
                    <a:pt x="0" y="238"/>
                  </a:lnTo>
                  <a:lnTo>
                    <a:pt x="0" y="238"/>
                  </a:lnTo>
                  <a:lnTo>
                    <a:pt x="0" y="238"/>
                  </a:lnTo>
                  <a:lnTo>
                    <a:pt x="10" y="226"/>
                  </a:lnTo>
                  <a:lnTo>
                    <a:pt x="10" y="210"/>
                  </a:lnTo>
                  <a:lnTo>
                    <a:pt x="5" y="203"/>
                  </a:lnTo>
                  <a:lnTo>
                    <a:pt x="0" y="200"/>
                  </a:lnTo>
                  <a:lnTo>
                    <a:pt x="0" y="186"/>
                  </a:lnTo>
                  <a:lnTo>
                    <a:pt x="0" y="174"/>
                  </a:lnTo>
                  <a:lnTo>
                    <a:pt x="1" y="162"/>
                  </a:lnTo>
                  <a:lnTo>
                    <a:pt x="5" y="150"/>
                  </a:lnTo>
                  <a:lnTo>
                    <a:pt x="8" y="136"/>
                  </a:lnTo>
                  <a:lnTo>
                    <a:pt x="12" y="125"/>
                  </a:lnTo>
                  <a:lnTo>
                    <a:pt x="17" y="111"/>
                  </a:lnTo>
                  <a:lnTo>
                    <a:pt x="22" y="101"/>
                  </a:lnTo>
                  <a:lnTo>
                    <a:pt x="27" y="89"/>
                  </a:lnTo>
                  <a:lnTo>
                    <a:pt x="34" y="77"/>
                  </a:lnTo>
                  <a:lnTo>
                    <a:pt x="41" y="64"/>
                  </a:lnTo>
                  <a:lnTo>
                    <a:pt x="52" y="54"/>
                  </a:lnTo>
                  <a:lnTo>
                    <a:pt x="61" y="43"/>
                  </a:lnTo>
                  <a:lnTo>
                    <a:pt x="71" y="33"/>
                  </a:lnTo>
                  <a:lnTo>
                    <a:pt x="83" y="23"/>
                  </a:lnTo>
                  <a:lnTo>
                    <a:pt x="97" y="14"/>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2" name="Freeform 284"/>
            <p:cNvSpPr>
              <a:spLocks/>
            </p:cNvSpPr>
            <p:nvPr/>
          </p:nvSpPr>
          <p:spPr bwMode="auto">
            <a:xfrm>
              <a:off x="1735" y="3962"/>
              <a:ext cx="151" cy="2086"/>
            </a:xfrm>
            <a:custGeom>
              <a:avLst/>
              <a:gdLst>
                <a:gd name="T0" fmla="*/ 23 w 303"/>
                <a:gd name="T1" fmla="*/ 15 h 4171"/>
                <a:gd name="T2" fmla="*/ 56 w 303"/>
                <a:gd name="T3" fmla="*/ 31 h 4171"/>
                <a:gd name="T4" fmla="*/ 85 w 303"/>
                <a:gd name="T5" fmla="*/ 34 h 4171"/>
                <a:gd name="T6" fmla="*/ 115 w 303"/>
                <a:gd name="T7" fmla="*/ 26 h 4171"/>
                <a:gd name="T8" fmla="*/ 143 w 303"/>
                <a:gd name="T9" fmla="*/ 10 h 4171"/>
                <a:gd name="T10" fmla="*/ 162 w 303"/>
                <a:gd name="T11" fmla="*/ 22 h 4171"/>
                <a:gd name="T12" fmla="*/ 164 w 303"/>
                <a:gd name="T13" fmla="*/ 113 h 4171"/>
                <a:gd name="T14" fmla="*/ 167 w 303"/>
                <a:gd name="T15" fmla="*/ 229 h 4171"/>
                <a:gd name="T16" fmla="*/ 172 w 303"/>
                <a:gd name="T17" fmla="*/ 370 h 4171"/>
                <a:gd name="T18" fmla="*/ 178 w 303"/>
                <a:gd name="T19" fmla="*/ 534 h 4171"/>
                <a:gd name="T20" fmla="*/ 185 w 303"/>
                <a:gd name="T21" fmla="*/ 718 h 4171"/>
                <a:gd name="T22" fmla="*/ 190 w 303"/>
                <a:gd name="T23" fmla="*/ 914 h 4171"/>
                <a:gd name="T24" fmla="*/ 198 w 303"/>
                <a:gd name="T25" fmla="*/ 1127 h 4171"/>
                <a:gd name="T26" fmla="*/ 205 w 303"/>
                <a:gd name="T27" fmla="*/ 1351 h 4171"/>
                <a:gd name="T28" fmla="*/ 214 w 303"/>
                <a:gd name="T29" fmla="*/ 1586 h 4171"/>
                <a:gd name="T30" fmla="*/ 221 w 303"/>
                <a:gd name="T31" fmla="*/ 1824 h 4171"/>
                <a:gd name="T32" fmla="*/ 232 w 303"/>
                <a:gd name="T33" fmla="*/ 2069 h 4171"/>
                <a:gd name="T34" fmla="*/ 238 w 303"/>
                <a:gd name="T35" fmla="*/ 2311 h 4171"/>
                <a:gd name="T36" fmla="*/ 247 w 303"/>
                <a:gd name="T37" fmla="*/ 2556 h 4171"/>
                <a:gd name="T38" fmla="*/ 254 w 303"/>
                <a:gd name="T39" fmla="*/ 2794 h 4171"/>
                <a:gd name="T40" fmla="*/ 263 w 303"/>
                <a:gd name="T41" fmla="*/ 3029 h 4171"/>
                <a:gd name="T42" fmla="*/ 270 w 303"/>
                <a:gd name="T43" fmla="*/ 3253 h 4171"/>
                <a:gd name="T44" fmla="*/ 278 w 303"/>
                <a:gd name="T45" fmla="*/ 3467 h 4171"/>
                <a:gd name="T46" fmla="*/ 284 w 303"/>
                <a:gd name="T47" fmla="*/ 3665 h 4171"/>
                <a:gd name="T48" fmla="*/ 291 w 303"/>
                <a:gd name="T49" fmla="*/ 3848 h 4171"/>
                <a:gd name="T50" fmla="*/ 296 w 303"/>
                <a:gd name="T51" fmla="*/ 4011 h 4171"/>
                <a:gd name="T52" fmla="*/ 303 w 303"/>
                <a:gd name="T53" fmla="*/ 4157 h 4171"/>
                <a:gd name="T54" fmla="*/ 273 w 303"/>
                <a:gd name="T55" fmla="*/ 4164 h 4171"/>
                <a:gd name="T56" fmla="*/ 238 w 303"/>
                <a:gd name="T57" fmla="*/ 4170 h 4171"/>
                <a:gd name="T58" fmla="*/ 200 w 303"/>
                <a:gd name="T59" fmla="*/ 4170 h 4171"/>
                <a:gd name="T60" fmla="*/ 162 w 303"/>
                <a:gd name="T61" fmla="*/ 4168 h 4171"/>
                <a:gd name="T62" fmla="*/ 127 w 303"/>
                <a:gd name="T63" fmla="*/ 4164 h 4171"/>
                <a:gd name="T64" fmla="*/ 113 w 303"/>
                <a:gd name="T65" fmla="*/ 4084 h 4171"/>
                <a:gd name="T66" fmla="*/ 105 w 303"/>
                <a:gd name="T67" fmla="*/ 3952 h 4171"/>
                <a:gd name="T68" fmla="*/ 101 w 303"/>
                <a:gd name="T69" fmla="*/ 3811 h 4171"/>
                <a:gd name="T70" fmla="*/ 92 w 303"/>
                <a:gd name="T71" fmla="*/ 3653 h 4171"/>
                <a:gd name="T72" fmla="*/ 87 w 303"/>
                <a:gd name="T73" fmla="*/ 3486 h 4171"/>
                <a:gd name="T74" fmla="*/ 80 w 303"/>
                <a:gd name="T75" fmla="*/ 3309 h 4171"/>
                <a:gd name="T76" fmla="*/ 75 w 303"/>
                <a:gd name="T77" fmla="*/ 3123 h 4171"/>
                <a:gd name="T78" fmla="*/ 68 w 303"/>
                <a:gd name="T79" fmla="*/ 2928 h 4171"/>
                <a:gd name="T80" fmla="*/ 63 w 303"/>
                <a:gd name="T81" fmla="*/ 2726 h 4171"/>
                <a:gd name="T82" fmla="*/ 56 w 303"/>
                <a:gd name="T83" fmla="*/ 2518 h 4171"/>
                <a:gd name="T84" fmla="*/ 52 w 303"/>
                <a:gd name="T85" fmla="*/ 2309 h 4171"/>
                <a:gd name="T86" fmla="*/ 45 w 303"/>
                <a:gd name="T87" fmla="*/ 2090 h 4171"/>
                <a:gd name="T88" fmla="*/ 40 w 303"/>
                <a:gd name="T89" fmla="*/ 1871 h 4171"/>
                <a:gd name="T90" fmla="*/ 33 w 303"/>
                <a:gd name="T91" fmla="*/ 1650 h 4171"/>
                <a:gd name="T92" fmla="*/ 28 w 303"/>
                <a:gd name="T93" fmla="*/ 1427 h 4171"/>
                <a:gd name="T94" fmla="*/ 23 w 303"/>
                <a:gd name="T95" fmla="*/ 1205 h 4171"/>
                <a:gd name="T96" fmla="*/ 18 w 303"/>
                <a:gd name="T97" fmla="*/ 984 h 4171"/>
                <a:gd name="T98" fmla="*/ 14 w 303"/>
                <a:gd name="T99" fmla="*/ 765 h 4171"/>
                <a:gd name="T100" fmla="*/ 11 w 303"/>
                <a:gd name="T101" fmla="*/ 551 h 4171"/>
                <a:gd name="T102" fmla="*/ 5 w 303"/>
                <a:gd name="T103" fmla="*/ 339 h 4171"/>
                <a:gd name="T104" fmla="*/ 2 w 303"/>
                <a:gd name="T105" fmla="*/ 134 h 4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4171">
                  <a:moveTo>
                    <a:pt x="0" y="1"/>
                  </a:moveTo>
                  <a:lnTo>
                    <a:pt x="11" y="8"/>
                  </a:lnTo>
                  <a:lnTo>
                    <a:pt x="23" y="15"/>
                  </a:lnTo>
                  <a:lnTo>
                    <a:pt x="35" y="21"/>
                  </a:lnTo>
                  <a:lnTo>
                    <a:pt x="47" y="28"/>
                  </a:lnTo>
                  <a:lnTo>
                    <a:pt x="56" y="31"/>
                  </a:lnTo>
                  <a:lnTo>
                    <a:pt x="66" y="33"/>
                  </a:lnTo>
                  <a:lnTo>
                    <a:pt x="75" y="33"/>
                  </a:lnTo>
                  <a:lnTo>
                    <a:pt x="85" y="34"/>
                  </a:lnTo>
                  <a:lnTo>
                    <a:pt x="94" y="31"/>
                  </a:lnTo>
                  <a:lnTo>
                    <a:pt x="105" y="29"/>
                  </a:lnTo>
                  <a:lnTo>
                    <a:pt x="115" y="26"/>
                  </a:lnTo>
                  <a:lnTo>
                    <a:pt x="125" y="22"/>
                  </a:lnTo>
                  <a:lnTo>
                    <a:pt x="134" y="15"/>
                  </a:lnTo>
                  <a:lnTo>
                    <a:pt x="143" y="10"/>
                  </a:lnTo>
                  <a:lnTo>
                    <a:pt x="152" y="5"/>
                  </a:lnTo>
                  <a:lnTo>
                    <a:pt x="162" y="0"/>
                  </a:lnTo>
                  <a:lnTo>
                    <a:pt x="162" y="22"/>
                  </a:lnTo>
                  <a:lnTo>
                    <a:pt x="162" y="50"/>
                  </a:lnTo>
                  <a:lnTo>
                    <a:pt x="162" y="80"/>
                  </a:lnTo>
                  <a:lnTo>
                    <a:pt x="164" y="113"/>
                  </a:lnTo>
                  <a:lnTo>
                    <a:pt x="164" y="148"/>
                  </a:lnTo>
                  <a:lnTo>
                    <a:pt x="165" y="188"/>
                  </a:lnTo>
                  <a:lnTo>
                    <a:pt x="167" y="229"/>
                  </a:lnTo>
                  <a:lnTo>
                    <a:pt x="171" y="274"/>
                  </a:lnTo>
                  <a:lnTo>
                    <a:pt x="171" y="320"/>
                  </a:lnTo>
                  <a:lnTo>
                    <a:pt x="172" y="370"/>
                  </a:lnTo>
                  <a:lnTo>
                    <a:pt x="174" y="422"/>
                  </a:lnTo>
                  <a:lnTo>
                    <a:pt x="176" y="478"/>
                  </a:lnTo>
                  <a:lnTo>
                    <a:pt x="178" y="534"/>
                  </a:lnTo>
                  <a:lnTo>
                    <a:pt x="179" y="593"/>
                  </a:lnTo>
                  <a:lnTo>
                    <a:pt x="181" y="654"/>
                  </a:lnTo>
                  <a:lnTo>
                    <a:pt x="185" y="718"/>
                  </a:lnTo>
                  <a:lnTo>
                    <a:pt x="185" y="780"/>
                  </a:lnTo>
                  <a:lnTo>
                    <a:pt x="188" y="847"/>
                  </a:lnTo>
                  <a:lnTo>
                    <a:pt x="190" y="914"/>
                  </a:lnTo>
                  <a:lnTo>
                    <a:pt x="193" y="984"/>
                  </a:lnTo>
                  <a:lnTo>
                    <a:pt x="195" y="1053"/>
                  </a:lnTo>
                  <a:lnTo>
                    <a:pt x="198" y="1127"/>
                  </a:lnTo>
                  <a:lnTo>
                    <a:pt x="200" y="1200"/>
                  </a:lnTo>
                  <a:lnTo>
                    <a:pt x="204" y="1276"/>
                  </a:lnTo>
                  <a:lnTo>
                    <a:pt x="205" y="1351"/>
                  </a:lnTo>
                  <a:lnTo>
                    <a:pt x="209" y="1427"/>
                  </a:lnTo>
                  <a:lnTo>
                    <a:pt x="211" y="1506"/>
                  </a:lnTo>
                  <a:lnTo>
                    <a:pt x="214" y="1586"/>
                  </a:lnTo>
                  <a:lnTo>
                    <a:pt x="216" y="1664"/>
                  </a:lnTo>
                  <a:lnTo>
                    <a:pt x="219" y="1744"/>
                  </a:lnTo>
                  <a:lnTo>
                    <a:pt x="221" y="1824"/>
                  </a:lnTo>
                  <a:lnTo>
                    <a:pt x="226" y="1907"/>
                  </a:lnTo>
                  <a:lnTo>
                    <a:pt x="228" y="1987"/>
                  </a:lnTo>
                  <a:lnTo>
                    <a:pt x="232" y="2069"/>
                  </a:lnTo>
                  <a:lnTo>
                    <a:pt x="233" y="2149"/>
                  </a:lnTo>
                  <a:lnTo>
                    <a:pt x="237" y="2231"/>
                  </a:lnTo>
                  <a:lnTo>
                    <a:pt x="238" y="2311"/>
                  </a:lnTo>
                  <a:lnTo>
                    <a:pt x="242" y="2392"/>
                  </a:lnTo>
                  <a:lnTo>
                    <a:pt x="244" y="2474"/>
                  </a:lnTo>
                  <a:lnTo>
                    <a:pt x="247" y="2556"/>
                  </a:lnTo>
                  <a:lnTo>
                    <a:pt x="249" y="2636"/>
                  </a:lnTo>
                  <a:lnTo>
                    <a:pt x="252" y="2716"/>
                  </a:lnTo>
                  <a:lnTo>
                    <a:pt x="254" y="2794"/>
                  </a:lnTo>
                  <a:lnTo>
                    <a:pt x="258" y="2874"/>
                  </a:lnTo>
                  <a:lnTo>
                    <a:pt x="259" y="2951"/>
                  </a:lnTo>
                  <a:lnTo>
                    <a:pt x="263" y="3029"/>
                  </a:lnTo>
                  <a:lnTo>
                    <a:pt x="266" y="3104"/>
                  </a:lnTo>
                  <a:lnTo>
                    <a:pt x="270" y="3180"/>
                  </a:lnTo>
                  <a:lnTo>
                    <a:pt x="270" y="3253"/>
                  </a:lnTo>
                  <a:lnTo>
                    <a:pt x="273" y="3326"/>
                  </a:lnTo>
                  <a:lnTo>
                    <a:pt x="275" y="3396"/>
                  </a:lnTo>
                  <a:lnTo>
                    <a:pt x="278" y="3467"/>
                  </a:lnTo>
                  <a:lnTo>
                    <a:pt x="278" y="3533"/>
                  </a:lnTo>
                  <a:lnTo>
                    <a:pt x="282" y="3601"/>
                  </a:lnTo>
                  <a:lnTo>
                    <a:pt x="284" y="3665"/>
                  </a:lnTo>
                  <a:lnTo>
                    <a:pt x="287" y="3730"/>
                  </a:lnTo>
                  <a:lnTo>
                    <a:pt x="287" y="3789"/>
                  </a:lnTo>
                  <a:lnTo>
                    <a:pt x="291" y="3848"/>
                  </a:lnTo>
                  <a:lnTo>
                    <a:pt x="291" y="3905"/>
                  </a:lnTo>
                  <a:lnTo>
                    <a:pt x="294" y="3961"/>
                  </a:lnTo>
                  <a:lnTo>
                    <a:pt x="296" y="4011"/>
                  </a:lnTo>
                  <a:lnTo>
                    <a:pt x="298" y="4064"/>
                  </a:lnTo>
                  <a:lnTo>
                    <a:pt x="299" y="4110"/>
                  </a:lnTo>
                  <a:lnTo>
                    <a:pt x="303" y="4157"/>
                  </a:lnTo>
                  <a:lnTo>
                    <a:pt x="292" y="4159"/>
                  </a:lnTo>
                  <a:lnTo>
                    <a:pt x="284" y="4163"/>
                  </a:lnTo>
                  <a:lnTo>
                    <a:pt x="273" y="4164"/>
                  </a:lnTo>
                  <a:lnTo>
                    <a:pt x="263" y="4168"/>
                  </a:lnTo>
                  <a:lnTo>
                    <a:pt x="251" y="4168"/>
                  </a:lnTo>
                  <a:lnTo>
                    <a:pt x="238" y="4170"/>
                  </a:lnTo>
                  <a:lnTo>
                    <a:pt x="226" y="4170"/>
                  </a:lnTo>
                  <a:lnTo>
                    <a:pt x="214" y="4171"/>
                  </a:lnTo>
                  <a:lnTo>
                    <a:pt x="200" y="4170"/>
                  </a:lnTo>
                  <a:lnTo>
                    <a:pt x="188" y="4170"/>
                  </a:lnTo>
                  <a:lnTo>
                    <a:pt x="174" y="4168"/>
                  </a:lnTo>
                  <a:lnTo>
                    <a:pt x="162" y="4168"/>
                  </a:lnTo>
                  <a:lnTo>
                    <a:pt x="150" y="4166"/>
                  </a:lnTo>
                  <a:lnTo>
                    <a:pt x="138" y="4166"/>
                  </a:lnTo>
                  <a:lnTo>
                    <a:pt x="127" y="4164"/>
                  </a:lnTo>
                  <a:lnTo>
                    <a:pt x="119" y="4164"/>
                  </a:lnTo>
                  <a:lnTo>
                    <a:pt x="115" y="4124"/>
                  </a:lnTo>
                  <a:lnTo>
                    <a:pt x="113" y="4084"/>
                  </a:lnTo>
                  <a:lnTo>
                    <a:pt x="110" y="4041"/>
                  </a:lnTo>
                  <a:lnTo>
                    <a:pt x="108" y="3999"/>
                  </a:lnTo>
                  <a:lnTo>
                    <a:pt x="105" y="3952"/>
                  </a:lnTo>
                  <a:lnTo>
                    <a:pt x="105" y="3907"/>
                  </a:lnTo>
                  <a:lnTo>
                    <a:pt x="101" y="3858"/>
                  </a:lnTo>
                  <a:lnTo>
                    <a:pt x="101" y="3811"/>
                  </a:lnTo>
                  <a:lnTo>
                    <a:pt x="98" y="3759"/>
                  </a:lnTo>
                  <a:lnTo>
                    <a:pt x="96" y="3707"/>
                  </a:lnTo>
                  <a:lnTo>
                    <a:pt x="92" y="3653"/>
                  </a:lnTo>
                  <a:lnTo>
                    <a:pt x="91" y="3599"/>
                  </a:lnTo>
                  <a:lnTo>
                    <a:pt x="87" y="3542"/>
                  </a:lnTo>
                  <a:lnTo>
                    <a:pt x="87" y="3486"/>
                  </a:lnTo>
                  <a:lnTo>
                    <a:pt x="84" y="3429"/>
                  </a:lnTo>
                  <a:lnTo>
                    <a:pt x="84" y="3371"/>
                  </a:lnTo>
                  <a:lnTo>
                    <a:pt x="80" y="3309"/>
                  </a:lnTo>
                  <a:lnTo>
                    <a:pt x="79" y="3248"/>
                  </a:lnTo>
                  <a:lnTo>
                    <a:pt x="77" y="3185"/>
                  </a:lnTo>
                  <a:lnTo>
                    <a:pt x="75" y="3123"/>
                  </a:lnTo>
                  <a:lnTo>
                    <a:pt x="72" y="3058"/>
                  </a:lnTo>
                  <a:lnTo>
                    <a:pt x="72" y="2994"/>
                  </a:lnTo>
                  <a:lnTo>
                    <a:pt x="68" y="2928"/>
                  </a:lnTo>
                  <a:lnTo>
                    <a:pt x="68" y="2864"/>
                  </a:lnTo>
                  <a:lnTo>
                    <a:pt x="65" y="2794"/>
                  </a:lnTo>
                  <a:lnTo>
                    <a:pt x="63" y="2726"/>
                  </a:lnTo>
                  <a:lnTo>
                    <a:pt x="61" y="2657"/>
                  </a:lnTo>
                  <a:lnTo>
                    <a:pt x="59" y="2589"/>
                  </a:lnTo>
                  <a:lnTo>
                    <a:pt x="56" y="2518"/>
                  </a:lnTo>
                  <a:lnTo>
                    <a:pt x="56" y="2448"/>
                  </a:lnTo>
                  <a:lnTo>
                    <a:pt x="52" y="2379"/>
                  </a:lnTo>
                  <a:lnTo>
                    <a:pt x="52" y="2309"/>
                  </a:lnTo>
                  <a:lnTo>
                    <a:pt x="49" y="2236"/>
                  </a:lnTo>
                  <a:lnTo>
                    <a:pt x="47" y="2163"/>
                  </a:lnTo>
                  <a:lnTo>
                    <a:pt x="45" y="2090"/>
                  </a:lnTo>
                  <a:lnTo>
                    <a:pt x="44" y="2019"/>
                  </a:lnTo>
                  <a:lnTo>
                    <a:pt x="40" y="1944"/>
                  </a:lnTo>
                  <a:lnTo>
                    <a:pt x="40" y="1871"/>
                  </a:lnTo>
                  <a:lnTo>
                    <a:pt x="37" y="1798"/>
                  </a:lnTo>
                  <a:lnTo>
                    <a:pt x="37" y="1725"/>
                  </a:lnTo>
                  <a:lnTo>
                    <a:pt x="33" y="1650"/>
                  </a:lnTo>
                  <a:lnTo>
                    <a:pt x="32" y="1575"/>
                  </a:lnTo>
                  <a:lnTo>
                    <a:pt x="30" y="1500"/>
                  </a:lnTo>
                  <a:lnTo>
                    <a:pt x="28" y="1427"/>
                  </a:lnTo>
                  <a:lnTo>
                    <a:pt x="26" y="1353"/>
                  </a:lnTo>
                  <a:lnTo>
                    <a:pt x="25" y="1278"/>
                  </a:lnTo>
                  <a:lnTo>
                    <a:pt x="23" y="1205"/>
                  </a:lnTo>
                  <a:lnTo>
                    <a:pt x="23" y="1132"/>
                  </a:lnTo>
                  <a:lnTo>
                    <a:pt x="19" y="1057"/>
                  </a:lnTo>
                  <a:lnTo>
                    <a:pt x="18" y="984"/>
                  </a:lnTo>
                  <a:lnTo>
                    <a:pt x="16" y="911"/>
                  </a:lnTo>
                  <a:lnTo>
                    <a:pt x="16" y="838"/>
                  </a:lnTo>
                  <a:lnTo>
                    <a:pt x="14" y="765"/>
                  </a:lnTo>
                  <a:lnTo>
                    <a:pt x="12" y="692"/>
                  </a:lnTo>
                  <a:lnTo>
                    <a:pt x="11" y="621"/>
                  </a:lnTo>
                  <a:lnTo>
                    <a:pt x="11" y="551"/>
                  </a:lnTo>
                  <a:lnTo>
                    <a:pt x="9" y="478"/>
                  </a:lnTo>
                  <a:lnTo>
                    <a:pt x="7" y="408"/>
                  </a:lnTo>
                  <a:lnTo>
                    <a:pt x="5" y="339"/>
                  </a:lnTo>
                  <a:lnTo>
                    <a:pt x="5" y="271"/>
                  </a:lnTo>
                  <a:lnTo>
                    <a:pt x="4" y="201"/>
                  </a:lnTo>
                  <a:lnTo>
                    <a:pt x="2" y="134"/>
                  </a:lnTo>
                  <a:lnTo>
                    <a:pt x="0" y="66"/>
                  </a:lnTo>
                  <a:lnTo>
                    <a:pt x="0" y="1"/>
                  </a:lnTo>
                  <a:close/>
                </a:path>
              </a:pathLst>
            </a:custGeom>
            <a:solidFill>
              <a:srgbClr val="D6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3" name="Freeform 285"/>
            <p:cNvSpPr>
              <a:spLocks/>
            </p:cNvSpPr>
            <p:nvPr/>
          </p:nvSpPr>
          <p:spPr bwMode="auto">
            <a:xfrm>
              <a:off x="1795" y="6063"/>
              <a:ext cx="97" cy="195"/>
            </a:xfrm>
            <a:custGeom>
              <a:avLst/>
              <a:gdLst>
                <a:gd name="T0" fmla="*/ 124 w 193"/>
                <a:gd name="T1" fmla="*/ 389 h 389"/>
                <a:gd name="T2" fmla="*/ 96 w 193"/>
                <a:gd name="T3" fmla="*/ 386 h 389"/>
                <a:gd name="T4" fmla="*/ 68 w 193"/>
                <a:gd name="T5" fmla="*/ 370 h 389"/>
                <a:gd name="T6" fmla="*/ 42 w 193"/>
                <a:gd name="T7" fmla="*/ 348 h 389"/>
                <a:gd name="T8" fmla="*/ 28 w 193"/>
                <a:gd name="T9" fmla="*/ 327 h 389"/>
                <a:gd name="T10" fmla="*/ 25 w 193"/>
                <a:gd name="T11" fmla="*/ 309 h 389"/>
                <a:gd name="T12" fmla="*/ 19 w 193"/>
                <a:gd name="T13" fmla="*/ 285 h 389"/>
                <a:gd name="T14" fmla="*/ 18 w 193"/>
                <a:gd name="T15" fmla="*/ 261 h 389"/>
                <a:gd name="T16" fmla="*/ 16 w 193"/>
                <a:gd name="T17" fmla="*/ 242 h 389"/>
                <a:gd name="T18" fmla="*/ 14 w 193"/>
                <a:gd name="T19" fmla="*/ 221 h 389"/>
                <a:gd name="T20" fmla="*/ 11 w 193"/>
                <a:gd name="T21" fmla="*/ 198 h 389"/>
                <a:gd name="T22" fmla="*/ 9 w 193"/>
                <a:gd name="T23" fmla="*/ 172 h 389"/>
                <a:gd name="T24" fmla="*/ 7 w 193"/>
                <a:gd name="T25" fmla="*/ 144 h 389"/>
                <a:gd name="T26" fmla="*/ 5 w 193"/>
                <a:gd name="T27" fmla="*/ 116 h 389"/>
                <a:gd name="T28" fmla="*/ 4 w 193"/>
                <a:gd name="T29" fmla="*/ 85 h 389"/>
                <a:gd name="T30" fmla="*/ 2 w 193"/>
                <a:gd name="T31" fmla="*/ 52 h 389"/>
                <a:gd name="T32" fmla="*/ 0 w 193"/>
                <a:gd name="T33" fmla="*/ 19 h 389"/>
                <a:gd name="T34" fmla="*/ 7 w 193"/>
                <a:gd name="T35" fmla="*/ 3 h 389"/>
                <a:gd name="T36" fmla="*/ 28 w 193"/>
                <a:gd name="T37" fmla="*/ 5 h 389"/>
                <a:gd name="T38" fmla="*/ 51 w 193"/>
                <a:gd name="T39" fmla="*/ 7 h 389"/>
                <a:gd name="T40" fmla="*/ 75 w 193"/>
                <a:gd name="T41" fmla="*/ 9 h 389"/>
                <a:gd name="T42" fmla="*/ 99 w 193"/>
                <a:gd name="T43" fmla="*/ 9 h 389"/>
                <a:gd name="T44" fmla="*/ 124 w 193"/>
                <a:gd name="T45" fmla="*/ 7 h 389"/>
                <a:gd name="T46" fmla="*/ 150 w 193"/>
                <a:gd name="T47" fmla="*/ 5 h 389"/>
                <a:gd name="T48" fmla="*/ 172 w 193"/>
                <a:gd name="T49" fmla="*/ 2 h 389"/>
                <a:gd name="T50" fmla="*/ 185 w 193"/>
                <a:gd name="T51" fmla="*/ 12 h 389"/>
                <a:gd name="T52" fmla="*/ 185 w 193"/>
                <a:gd name="T53" fmla="*/ 36 h 389"/>
                <a:gd name="T54" fmla="*/ 185 w 193"/>
                <a:gd name="T55" fmla="*/ 61 h 389"/>
                <a:gd name="T56" fmla="*/ 185 w 193"/>
                <a:gd name="T57" fmla="*/ 83 h 389"/>
                <a:gd name="T58" fmla="*/ 186 w 193"/>
                <a:gd name="T59" fmla="*/ 104 h 389"/>
                <a:gd name="T60" fmla="*/ 186 w 193"/>
                <a:gd name="T61" fmla="*/ 125 h 389"/>
                <a:gd name="T62" fmla="*/ 188 w 193"/>
                <a:gd name="T63" fmla="*/ 153 h 389"/>
                <a:gd name="T64" fmla="*/ 190 w 193"/>
                <a:gd name="T65" fmla="*/ 186 h 389"/>
                <a:gd name="T66" fmla="*/ 190 w 193"/>
                <a:gd name="T67" fmla="*/ 214 h 389"/>
                <a:gd name="T68" fmla="*/ 192 w 193"/>
                <a:gd name="T69" fmla="*/ 235 h 389"/>
                <a:gd name="T70" fmla="*/ 192 w 193"/>
                <a:gd name="T71" fmla="*/ 250 h 389"/>
                <a:gd name="T72" fmla="*/ 192 w 193"/>
                <a:gd name="T73" fmla="*/ 269 h 389"/>
                <a:gd name="T74" fmla="*/ 190 w 193"/>
                <a:gd name="T75" fmla="*/ 292 h 389"/>
                <a:gd name="T76" fmla="*/ 186 w 193"/>
                <a:gd name="T77" fmla="*/ 315 h 389"/>
                <a:gd name="T78" fmla="*/ 181 w 193"/>
                <a:gd name="T79" fmla="*/ 334 h 389"/>
                <a:gd name="T80" fmla="*/ 171 w 193"/>
                <a:gd name="T81" fmla="*/ 358 h 389"/>
                <a:gd name="T82" fmla="*/ 150 w 193"/>
                <a:gd name="T83" fmla="*/ 38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3" h="389">
                  <a:moveTo>
                    <a:pt x="138" y="388"/>
                  </a:moveTo>
                  <a:lnTo>
                    <a:pt x="124" y="389"/>
                  </a:lnTo>
                  <a:lnTo>
                    <a:pt x="110" y="389"/>
                  </a:lnTo>
                  <a:lnTo>
                    <a:pt x="96" y="386"/>
                  </a:lnTo>
                  <a:lnTo>
                    <a:pt x="82" y="381"/>
                  </a:lnTo>
                  <a:lnTo>
                    <a:pt x="68" y="370"/>
                  </a:lnTo>
                  <a:lnTo>
                    <a:pt x="54" y="362"/>
                  </a:lnTo>
                  <a:lnTo>
                    <a:pt x="42" y="348"/>
                  </a:lnTo>
                  <a:lnTo>
                    <a:pt x="32" y="334"/>
                  </a:lnTo>
                  <a:lnTo>
                    <a:pt x="28" y="327"/>
                  </a:lnTo>
                  <a:lnTo>
                    <a:pt x="26" y="320"/>
                  </a:lnTo>
                  <a:lnTo>
                    <a:pt x="25" y="309"/>
                  </a:lnTo>
                  <a:lnTo>
                    <a:pt x="23" y="299"/>
                  </a:lnTo>
                  <a:lnTo>
                    <a:pt x="19" y="285"/>
                  </a:lnTo>
                  <a:lnTo>
                    <a:pt x="19" y="269"/>
                  </a:lnTo>
                  <a:lnTo>
                    <a:pt x="18" y="261"/>
                  </a:lnTo>
                  <a:lnTo>
                    <a:pt x="16" y="252"/>
                  </a:lnTo>
                  <a:lnTo>
                    <a:pt x="16" y="242"/>
                  </a:lnTo>
                  <a:lnTo>
                    <a:pt x="16" y="233"/>
                  </a:lnTo>
                  <a:lnTo>
                    <a:pt x="14" y="221"/>
                  </a:lnTo>
                  <a:lnTo>
                    <a:pt x="12" y="210"/>
                  </a:lnTo>
                  <a:lnTo>
                    <a:pt x="11" y="198"/>
                  </a:lnTo>
                  <a:lnTo>
                    <a:pt x="11" y="186"/>
                  </a:lnTo>
                  <a:lnTo>
                    <a:pt x="9" y="172"/>
                  </a:lnTo>
                  <a:lnTo>
                    <a:pt x="9" y="158"/>
                  </a:lnTo>
                  <a:lnTo>
                    <a:pt x="7" y="144"/>
                  </a:lnTo>
                  <a:lnTo>
                    <a:pt x="7" y="132"/>
                  </a:lnTo>
                  <a:lnTo>
                    <a:pt x="5" y="116"/>
                  </a:lnTo>
                  <a:lnTo>
                    <a:pt x="4" y="101"/>
                  </a:lnTo>
                  <a:lnTo>
                    <a:pt x="4" y="85"/>
                  </a:lnTo>
                  <a:lnTo>
                    <a:pt x="4" y="69"/>
                  </a:lnTo>
                  <a:lnTo>
                    <a:pt x="2" y="52"/>
                  </a:lnTo>
                  <a:lnTo>
                    <a:pt x="0" y="36"/>
                  </a:lnTo>
                  <a:lnTo>
                    <a:pt x="0" y="19"/>
                  </a:lnTo>
                  <a:lnTo>
                    <a:pt x="0" y="3"/>
                  </a:lnTo>
                  <a:lnTo>
                    <a:pt x="7" y="3"/>
                  </a:lnTo>
                  <a:lnTo>
                    <a:pt x="18" y="5"/>
                  </a:lnTo>
                  <a:lnTo>
                    <a:pt x="28" y="5"/>
                  </a:lnTo>
                  <a:lnTo>
                    <a:pt x="40" y="7"/>
                  </a:lnTo>
                  <a:lnTo>
                    <a:pt x="51" y="7"/>
                  </a:lnTo>
                  <a:lnTo>
                    <a:pt x="63" y="9"/>
                  </a:lnTo>
                  <a:lnTo>
                    <a:pt x="75" y="9"/>
                  </a:lnTo>
                  <a:lnTo>
                    <a:pt x="89" y="10"/>
                  </a:lnTo>
                  <a:lnTo>
                    <a:pt x="99" y="9"/>
                  </a:lnTo>
                  <a:lnTo>
                    <a:pt x="113" y="9"/>
                  </a:lnTo>
                  <a:lnTo>
                    <a:pt x="124" y="7"/>
                  </a:lnTo>
                  <a:lnTo>
                    <a:pt x="138" y="7"/>
                  </a:lnTo>
                  <a:lnTo>
                    <a:pt x="150" y="5"/>
                  </a:lnTo>
                  <a:lnTo>
                    <a:pt x="162" y="3"/>
                  </a:lnTo>
                  <a:lnTo>
                    <a:pt x="172" y="2"/>
                  </a:lnTo>
                  <a:lnTo>
                    <a:pt x="185" y="0"/>
                  </a:lnTo>
                  <a:lnTo>
                    <a:pt x="185" y="12"/>
                  </a:lnTo>
                  <a:lnTo>
                    <a:pt x="185" y="24"/>
                  </a:lnTo>
                  <a:lnTo>
                    <a:pt x="185" y="36"/>
                  </a:lnTo>
                  <a:lnTo>
                    <a:pt x="185" y="50"/>
                  </a:lnTo>
                  <a:lnTo>
                    <a:pt x="185" y="61"/>
                  </a:lnTo>
                  <a:lnTo>
                    <a:pt x="185" y="73"/>
                  </a:lnTo>
                  <a:lnTo>
                    <a:pt x="185" y="83"/>
                  </a:lnTo>
                  <a:lnTo>
                    <a:pt x="186" y="96"/>
                  </a:lnTo>
                  <a:lnTo>
                    <a:pt x="186" y="104"/>
                  </a:lnTo>
                  <a:lnTo>
                    <a:pt x="186" y="115"/>
                  </a:lnTo>
                  <a:lnTo>
                    <a:pt x="186" y="125"/>
                  </a:lnTo>
                  <a:lnTo>
                    <a:pt x="188" y="136"/>
                  </a:lnTo>
                  <a:lnTo>
                    <a:pt x="188" y="153"/>
                  </a:lnTo>
                  <a:lnTo>
                    <a:pt x="190" y="172"/>
                  </a:lnTo>
                  <a:lnTo>
                    <a:pt x="190" y="186"/>
                  </a:lnTo>
                  <a:lnTo>
                    <a:pt x="190" y="202"/>
                  </a:lnTo>
                  <a:lnTo>
                    <a:pt x="190" y="214"/>
                  </a:lnTo>
                  <a:lnTo>
                    <a:pt x="192" y="226"/>
                  </a:lnTo>
                  <a:lnTo>
                    <a:pt x="192" y="235"/>
                  </a:lnTo>
                  <a:lnTo>
                    <a:pt x="192" y="243"/>
                  </a:lnTo>
                  <a:lnTo>
                    <a:pt x="192" y="250"/>
                  </a:lnTo>
                  <a:lnTo>
                    <a:pt x="193" y="257"/>
                  </a:lnTo>
                  <a:lnTo>
                    <a:pt x="192" y="269"/>
                  </a:lnTo>
                  <a:lnTo>
                    <a:pt x="192" y="282"/>
                  </a:lnTo>
                  <a:lnTo>
                    <a:pt x="190" y="292"/>
                  </a:lnTo>
                  <a:lnTo>
                    <a:pt x="190" y="304"/>
                  </a:lnTo>
                  <a:lnTo>
                    <a:pt x="186" y="315"/>
                  </a:lnTo>
                  <a:lnTo>
                    <a:pt x="185" y="325"/>
                  </a:lnTo>
                  <a:lnTo>
                    <a:pt x="181" y="334"/>
                  </a:lnTo>
                  <a:lnTo>
                    <a:pt x="179" y="344"/>
                  </a:lnTo>
                  <a:lnTo>
                    <a:pt x="171" y="358"/>
                  </a:lnTo>
                  <a:lnTo>
                    <a:pt x="162" y="370"/>
                  </a:lnTo>
                  <a:lnTo>
                    <a:pt x="150" y="381"/>
                  </a:lnTo>
                  <a:lnTo>
                    <a:pt x="138" y="388"/>
                  </a:lnTo>
                  <a:close/>
                </a:path>
              </a:pathLst>
            </a:custGeom>
            <a:solidFill>
              <a:srgbClr val="FFE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4" name="Freeform 286"/>
            <p:cNvSpPr>
              <a:spLocks/>
            </p:cNvSpPr>
            <p:nvPr/>
          </p:nvSpPr>
          <p:spPr bwMode="auto">
            <a:xfrm>
              <a:off x="1953" y="2786"/>
              <a:ext cx="733" cy="1098"/>
            </a:xfrm>
            <a:custGeom>
              <a:avLst/>
              <a:gdLst>
                <a:gd name="T0" fmla="*/ 269 w 1466"/>
                <a:gd name="T1" fmla="*/ 2069 h 2196"/>
                <a:gd name="T2" fmla="*/ 290 w 1466"/>
                <a:gd name="T3" fmla="*/ 2007 h 2196"/>
                <a:gd name="T4" fmla="*/ 295 w 1466"/>
                <a:gd name="T5" fmla="*/ 1932 h 2196"/>
                <a:gd name="T6" fmla="*/ 288 w 1466"/>
                <a:gd name="T7" fmla="*/ 1848 h 2196"/>
                <a:gd name="T8" fmla="*/ 276 w 1466"/>
                <a:gd name="T9" fmla="*/ 1765 h 2196"/>
                <a:gd name="T10" fmla="*/ 259 w 1466"/>
                <a:gd name="T11" fmla="*/ 1659 h 2196"/>
                <a:gd name="T12" fmla="*/ 222 w 1466"/>
                <a:gd name="T13" fmla="*/ 1595 h 2196"/>
                <a:gd name="T14" fmla="*/ 156 w 1466"/>
                <a:gd name="T15" fmla="*/ 1542 h 2196"/>
                <a:gd name="T16" fmla="*/ 95 w 1466"/>
                <a:gd name="T17" fmla="*/ 1511 h 2196"/>
                <a:gd name="T18" fmla="*/ 24 w 1466"/>
                <a:gd name="T19" fmla="*/ 1482 h 2196"/>
                <a:gd name="T20" fmla="*/ 31 w 1466"/>
                <a:gd name="T21" fmla="*/ 1454 h 2196"/>
                <a:gd name="T22" fmla="*/ 97 w 1466"/>
                <a:gd name="T23" fmla="*/ 1415 h 2196"/>
                <a:gd name="T24" fmla="*/ 181 w 1466"/>
                <a:gd name="T25" fmla="*/ 1372 h 2196"/>
                <a:gd name="T26" fmla="*/ 271 w 1466"/>
                <a:gd name="T27" fmla="*/ 1318 h 2196"/>
                <a:gd name="T28" fmla="*/ 370 w 1466"/>
                <a:gd name="T29" fmla="*/ 1261 h 2196"/>
                <a:gd name="T30" fmla="*/ 473 w 1466"/>
                <a:gd name="T31" fmla="*/ 1202 h 2196"/>
                <a:gd name="T32" fmla="*/ 574 w 1466"/>
                <a:gd name="T33" fmla="*/ 1139 h 2196"/>
                <a:gd name="T34" fmla="*/ 666 w 1466"/>
                <a:gd name="T35" fmla="*/ 1076 h 2196"/>
                <a:gd name="T36" fmla="*/ 751 w 1466"/>
                <a:gd name="T37" fmla="*/ 1016 h 2196"/>
                <a:gd name="T38" fmla="*/ 821 w 1466"/>
                <a:gd name="T39" fmla="*/ 960 h 2196"/>
                <a:gd name="T40" fmla="*/ 874 w 1466"/>
                <a:gd name="T41" fmla="*/ 911 h 2196"/>
                <a:gd name="T42" fmla="*/ 921 w 1466"/>
                <a:gd name="T43" fmla="*/ 843 h 2196"/>
                <a:gd name="T44" fmla="*/ 979 w 1466"/>
                <a:gd name="T45" fmla="*/ 762 h 2196"/>
                <a:gd name="T46" fmla="*/ 1021 w 1466"/>
                <a:gd name="T47" fmla="*/ 697 h 2196"/>
                <a:gd name="T48" fmla="*/ 1052 w 1466"/>
                <a:gd name="T49" fmla="*/ 643 h 2196"/>
                <a:gd name="T50" fmla="*/ 1083 w 1466"/>
                <a:gd name="T51" fmla="*/ 589 h 2196"/>
                <a:gd name="T52" fmla="*/ 1116 w 1466"/>
                <a:gd name="T53" fmla="*/ 532 h 2196"/>
                <a:gd name="T54" fmla="*/ 1151 w 1466"/>
                <a:gd name="T55" fmla="*/ 476 h 2196"/>
                <a:gd name="T56" fmla="*/ 1186 w 1466"/>
                <a:gd name="T57" fmla="*/ 417 h 2196"/>
                <a:gd name="T58" fmla="*/ 1229 w 1466"/>
                <a:gd name="T59" fmla="*/ 343 h 2196"/>
                <a:gd name="T60" fmla="*/ 1280 w 1466"/>
                <a:gd name="T61" fmla="*/ 256 h 2196"/>
                <a:gd name="T62" fmla="*/ 1332 w 1466"/>
                <a:gd name="T63" fmla="*/ 172 h 2196"/>
                <a:gd name="T64" fmla="*/ 1377 w 1466"/>
                <a:gd name="T65" fmla="*/ 94 h 2196"/>
                <a:gd name="T66" fmla="*/ 1419 w 1466"/>
                <a:gd name="T67" fmla="*/ 31 h 2196"/>
                <a:gd name="T68" fmla="*/ 1448 w 1466"/>
                <a:gd name="T69" fmla="*/ 19 h 2196"/>
                <a:gd name="T70" fmla="*/ 1466 w 1466"/>
                <a:gd name="T71" fmla="*/ 82 h 2196"/>
                <a:gd name="T72" fmla="*/ 1429 w 1466"/>
                <a:gd name="T73" fmla="*/ 143 h 2196"/>
                <a:gd name="T74" fmla="*/ 1372 w 1466"/>
                <a:gd name="T75" fmla="*/ 247 h 2196"/>
                <a:gd name="T76" fmla="*/ 1297 w 1466"/>
                <a:gd name="T77" fmla="*/ 384 h 2196"/>
                <a:gd name="T78" fmla="*/ 1210 w 1466"/>
                <a:gd name="T79" fmla="*/ 546 h 2196"/>
                <a:gd name="T80" fmla="*/ 1114 w 1466"/>
                <a:gd name="T81" fmla="*/ 718 h 2196"/>
                <a:gd name="T82" fmla="*/ 1015 w 1466"/>
                <a:gd name="T83" fmla="*/ 894 h 2196"/>
                <a:gd name="T84" fmla="*/ 920 w 1466"/>
                <a:gd name="T85" fmla="*/ 1061 h 2196"/>
                <a:gd name="T86" fmla="*/ 833 w 1466"/>
                <a:gd name="T87" fmla="*/ 1214 h 2196"/>
                <a:gd name="T88" fmla="*/ 756 w 1466"/>
                <a:gd name="T89" fmla="*/ 1335 h 2196"/>
                <a:gd name="T90" fmla="*/ 701 w 1466"/>
                <a:gd name="T91" fmla="*/ 1424 h 2196"/>
                <a:gd name="T92" fmla="*/ 661 w 1466"/>
                <a:gd name="T93" fmla="*/ 1471 h 2196"/>
                <a:gd name="T94" fmla="*/ 610 w 1466"/>
                <a:gd name="T95" fmla="*/ 1553 h 2196"/>
                <a:gd name="T96" fmla="*/ 579 w 1466"/>
                <a:gd name="T97" fmla="*/ 1608 h 2196"/>
                <a:gd name="T98" fmla="*/ 548 w 1466"/>
                <a:gd name="T99" fmla="*/ 1676 h 2196"/>
                <a:gd name="T100" fmla="*/ 516 w 1466"/>
                <a:gd name="T101" fmla="*/ 1751 h 2196"/>
                <a:gd name="T102" fmla="*/ 485 w 1466"/>
                <a:gd name="T103" fmla="*/ 1833 h 2196"/>
                <a:gd name="T104" fmla="*/ 457 w 1466"/>
                <a:gd name="T105" fmla="*/ 1918 h 2196"/>
                <a:gd name="T106" fmla="*/ 435 w 1466"/>
                <a:gd name="T107" fmla="*/ 2008 h 2196"/>
                <a:gd name="T108" fmla="*/ 419 w 1466"/>
                <a:gd name="T109" fmla="*/ 2102 h 2196"/>
                <a:gd name="T110" fmla="*/ 410 w 1466"/>
                <a:gd name="T111" fmla="*/ 2196 h 2196"/>
                <a:gd name="T112" fmla="*/ 334 w 1466"/>
                <a:gd name="T113" fmla="*/ 2175 h 2196"/>
                <a:gd name="T114" fmla="*/ 269 w 1466"/>
                <a:gd name="T115" fmla="*/ 2134 h 2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6" h="2196">
                  <a:moveTo>
                    <a:pt x="240" y="2108"/>
                  </a:moveTo>
                  <a:lnTo>
                    <a:pt x="247" y="2101"/>
                  </a:lnTo>
                  <a:lnTo>
                    <a:pt x="254" y="2094"/>
                  </a:lnTo>
                  <a:lnTo>
                    <a:pt x="259" y="2085"/>
                  </a:lnTo>
                  <a:lnTo>
                    <a:pt x="266" y="2078"/>
                  </a:lnTo>
                  <a:lnTo>
                    <a:pt x="269" y="2069"/>
                  </a:lnTo>
                  <a:lnTo>
                    <a:pt x="275" y="2061"/>
                  </a:lnTo>
                  <a:lnTo>
                    <a:pt x="278" y="2050"/>
                  </a:lnTo>
                  <a:lnTo>
                    <a:pt x="283" y="2041"/>
                  </a:lnTo>
                  <a:lnTo>
                    <a:pt x="285" y="2029"/>
                  </a:lnTo>
                  <a:lnTo>
                    <a:pt x="288" y="2019"/>
                  </a:lnTo>
                  <a:lnTo>
                    <a:pt x="290" y="2007"/>
                  </a:lnTo>
                  <a:lnTo>
                    <a:pt x="294" y="1996"/>
                  </a:lnTo>
                  <a:lnTo>
                    <a:pt x="294" y="1982"/>
                  </a:lnTo>
                  <a:lnTo>
                    <a:pt x="295" y="1970"/>
                  </a:lnTo>
                  <a:lnTo>
                    <a:pt x="295" y="1958"/>
                  </a:lnTo>
                  <a:lnTo>
                    <a:pt x="297" y="1946"/>
                  </a:lnTo>
                  <a:lnTo>
                    <a:pt x="295" y="1932"/>
                  </a:lnTo>
                  <a:lnTo>
                    <a:pt x="295" y="1918"/>
                  </a:lnTo>
                  <a:lnTo>
                    <a:pt x="294" y="1904"/>
                  </a:lnTo>
                  <a:lnTo>
                    <a:pt x="294" y="1890"/>
                  </a:lnTo>
                  <a:lnTo>
                    <a:pt x="292" y="1876"/>
                  </a:lnTo>
                  <a:lnTo>
                    <a:pt x="290" y="1862"/>
                  </a:lnTo>
                  <a:lnTo>
                    <a:pt x="288" y="1848"/>
                  </a:lnTo>
                  <a:lnTo>
                    <a:pt x="288" y="1836"/>
                  </a:lnTo>
                  <a:lnTo>
                    <a:pt x="285" y="1821"/>
                  </a:lnTo>
                  <a:lnTo>
                    <a:pt x="283" y="1807"/>
                  </a:lnTo>
                  <a:lnTo>
                    <a:pt x="281" y="1793"/>
                  </a:lnTo>
                  <a:lnTo>
                    <a:pt x="280" y="1779"/>
                  </a:lnTo>
                  <a:lnTo>
                    <a:pt x="276" y="1765"/>
                  </a:lnTo>
                  <a:lnTo>
                    <a:pt x="276" y="1753"/>
                  </a:lnTo>
                  <a:lnTo>
                    <a:pt x="273" y="1739"/>
                  </a:lnTo>
                  <a:lnTo>
                    <a:pt x="273" y="1728"/>
                  </a:lnTo>
                  <a:lnTo>
                    <a:pt x="264" y="1680"/>
                  </a:lnTo>
                  <a:lnTo>
                    <a:pt x="261" y="1669"/>
                  </a:lnTo>
                  <a:lnTo>
                    <a:pt x="259" y="1659"/>
                  </a:lnTo>
                  <a:lnTo>
                    <a:pt x="255" y="1650"/>
                  </a:lnTo>
                  <a:lnTo>
                    <a:pt x="254" y="1642"/>
                  </a:lnTo>
                  <a:lnTo>
                    <a:pt x="243" y="1626"/>
                  </a:lnTo>
                  <a:lnTo>
                    <a:pt x="235" y="1610"/>
                  </a:lnTo>
                  <a:lnTo>
                    <a:pt x="228" y="1602"/>
                  </a:lnTo>
                  <a:lnTo>
                    <a:pt x="222" y="1595"/>
                  </a:lnTo>
                  <a:lnTo>
                    <a:pt x="215" y="1588"/>
                  </a:lnTo>
                  <a:lnTo>
                    <a:pt x="208" y="1581"/>
                  </a:lnTo>
                  <a:lnTo>
                    <a:pt x="193" y="1567"/>
                  </a:lnTo>
                  <a:lnTo>
                    <a:pt x="177" y="1556"/>
                  </a:lnTo>
                  <a:lnTo>
                    <a:pt x="167" y="1549"/>
                  </a:lnTo>
                  <a:lnTo>
                    <a:pt x="156" y="1542"/>
                  </a:lnTo>
                  <a:lnTo>
                    <a:pt x="146" y="1537"/>
                  </a:lnTo>
                  <a:lnTo>
                    <a:pt x="137" y="1532"/>
                  </a:lnTo>
                  <a:lnTo>
                    <a:pt x="127" y="1527"/>
                  </a:lnTo>
                  <a:lnTo>
                    <a:pt x="116" y="1522"/>
                  </a:lnTo>
                  <a:lnTo>
                    <a:pt x="106" y="1516"/>
                  </a:lnTo>
                  <a:lnTo>
                    <a:pt x="95" y="1511"/>
                  </a:lnTo>
                  <a:lnTo>
                    <a:pt x="83" y="1506"/>
                  </a:lnTo>
                  <a:lnTo>
                    <a:pt x="71" y="1501"/>
                  </a:lnTo>
                  <a:lnTo>
                    <a:pt x="59" y="1495"/>
                  </a:lnTo>
                  <a:lnTo>
                    <a:pt x="48" y="1490"/>
                  </a:lnTo>
                  <a:lnTo>
                    <a:pt x="35" y="1485"/>
                  </a:lnTo>
                  <a:lnTo>
                    <a:pt x="24" y="1482"/>
                  </a:lnTo>
                  <a:lnTo>
                    <a:pt x="10" y="1476"/>
                  </a:lnTo>
                  <a:lnTo>
                    <a:pt x="0" y="1473"/>
                  </a:lnTo>
                  <a:lnTo>
                    <a:pt x="5" y="1468"/>
                  </a:lnTo>
                  <a:lnTo>
                    <a:pt x="14" y="1462"/>
                  </a:lnTo>
                  <a:lnTo>
                    <a:pt x="21" y="1457"/>
                  </a:lnTo>
                  <a:lnTo>
                    <a:pt x="31" y="1454"/>
                  </a:lnTo>
                  <a:lnTo>
                    <a:pt x="41" y="1447"/>
                  </a:lnTo>
                  <a:lnTo>
                    <a:pt x="52" y="1442"/>
                  </a:lnTo>
                  <a:lnTo>
                    <a:pt x="62" y="1435"/>
                  </a:lnTo>
                  <a:lnTo>
                    <a:pt x="75" y="1429"/>
                  </a:lnTo>
                  <a:lnTo>
                    <a:pt x="85" y="1422"/>
                  </a:lnTo>
                  <a:lnTo>
                    <a:pt x="97" y="1415"/>
                  </a:lnTo>
                  <a:lnTo>
                    <a:pt x="109" y="1408"/>
                  </a:lnTo>
                  <a:lnTo>
                    <a:pt x="123" y="1402"/>
                  </a:lnTo>
                  <a:lnTo>
                    <a:pt x="135" y="1393"/>
                  </a:lnTo>
                  <a:lnTo>
                    <a:pt x="149" y="1386"/>
                  </a:lnTo>
                  <a:lnTo>
                    <a:pt x="165" y="1379"/>
                  </a:lnTo>
                  <a:lnTo>
                    <a:pt x="181" y="1372"/>
                  </a:lnTo>
                  <a:lnTo>
                    <a:pt x="195" y="1362"/>
                  </a:lnTo>
                  <a:lnTo>
                    <a:pt x="208" y="1353"/>
                  </a:lnTo>
                  <a:lnTo>
                    <a:pt x="224" y="1344"/>
                  </a:lnTo>
                  <a:lnTo>
                    <a:pt x="240" y="1335"/>
                  </a:lnTo>
                  <a:lnTo>
                    <a:pt x="255" y="1327"/>
                  </a:lnTo>
                  <a:lnTo>
                    <a:pt x="271" y="1318"/>
                  </a:lnTo>
                  <a:lnTo>
                    <a:pt x="287" y="1309"/>
                  </a:lnTo>
                  <a:lnTo>
                    <a:pt x="304" y="1301"/>
                  </a:lnTo>
                  <a:lnTo>
                    <a:pt x="320" y="1290"/>
                  </a:lnTo>
                  <a:lnTo>
                    <a:pt x="335" y="1280"/>
                  </a:lnTo>
                  <a:lnTo>
                    <a:pt x="353" y="1269"/>
                  </a:lnTo>
                  <a:lnTo>
                    <a:pt x="370" y="1261"/>
                  </a:lnTo>
                  <a:lnTo>
                    <a:pt x="386" y="1250"/>
                  </a:lnTo>
                  <a:lnTo>
                    <a:pt x="405" y="1242"/>
                  </a:lnTo>
                  <a:lnTo>
                    <a:pt x="421" y="1231"/>
                  </a:lnTo>
                  <a:lnTo>
                    <a:pt x="440" y="1222"/>
                  </a:lnTo>
                  <a:lnTo>
                    <a:pt x="455" y="1212"/>
                  </a:lnTo>
                  <a:lnTo>
                    <a:pt x="473" y="1202"/>
                  </a:lnTo>
                  <a:lnTo>
                    <a:pt x="488" y="1191"/>
                  </a:lnTo>
                  <a:lnTo>
                    <a:pt x="506" y="1181"/>
                  </a:lnTo>
                  <a:lnTo>
                    <a:pt x="521" y="1170"/>
                  </a:lnTo>
                  <a:lnTo>
                    <a:pt x="539" y="1160"/>
                  </a:lnTo>
                  <a:lnTo>
                    <a:pt x="556" y="1149"/>
                  </a:lnTo>
                  <a:lnTo>
                    <a:pt x="574" y="1139"/>
                  </a:lnTo>
                  <a:lnTo>
                    <a:pt x="589" y="1129"/>
                  </a:lnTo>
                  <a:lnTo>
                    <a:pt x="605" y="1118"/>
                  </a:lnTo>
                  <a:lnTo>
                    <a:pt x="621" y="1108"/>
                  </a:lnTo>
                  <a:lnTo>
                    <a:pt x="636" y="1097"/>
                  </a:lnTo>
                  <a:lnTo>
                    <a:pt x="650" y="1087"/>
                  </a:lnTo>
                  <a:lnTo>
                    <a:pt x="666" y="1076"/>
                  </a:lnTo>
                  <a:lnTo>
                    <a:pt x="681" y="1066"/>
                  </a:lnTo>
                  <a:lnTo>
                    <a:pt x="697" y="1057"/>
                  </a:lnTo>
                  <a:lnTo>
                    <a:pt x="709" y="1047"/>
                  </a:lnTo>
                  <a:lnTo>
                    <a:pt x="723" y="1036"/>
                  </a:lnTo>
                  <a:lnTo>
                    <a:pt x="737" y="1026"/>
                  </a:lnTo>
                  <a:lnTo>
                    <a:pt x="751" y="1016"/>
                  </a:lnTo>
                  <a:lnTo>
                    <a:pt x="763" y="1005"/>
                  </a:lnTo>
                  <a:lnTo>
                    <a:pt x="775" y="996"/>
                  </a:lnTo>
                  <a:lnTo>
                    <a:pt x="788" y="988"/>
                  </a:lnTo>
                  <a:lnTo>
                    <a:pt x="800" y="979"/>
                  </a:lnTo>
                  <a:lnTo>
                    <a:pt x="810" y="969"/>
                  </a:lnTo>
                  <a:lnTo>
                    <a:pt x="821" y="960"/>
                  </a:lnTo>
                  <a:lnTo>
                    <a:pt x="831" y="951"/>
                  </a:lnTo>
                  <a:lnTo>
                    <a:pt x="841" y="942"/>
                  </a:lnTo>
                  <a:lnTo>
                    <a:pt x="848" y="934"/>
                  </a:lnTo>
                  <a:lnTo>
                    <a:pt x="857" y="927"/>
                  </a:lnTo>
                  <a:lnTo>
                    <a:pt x="866" y="918"/>
                  </a:lnTo>
                  <a:lnTo>
                    <a:pt x="874" y="911"/>
                  </a:lnTo>
                  <a:lnTo>
                    <a:pt x="880" y="901"/>
                  </a:lnTo>
                  <a:lnTo>
                    <a:pt x="888" y="890"/>
                  </a:lnTo>
                  <a:lnTo>
                    <a:pt x="895" y="880"/>
                  </a:lnTo>
                  <a:lnTo>
                    <a:pt x="904" y="869"/>
                  </a:lnTo>
                  <a:lnTo>
                    <a:pt x="913" y="856"/>
                  </a:lnTo>
                  <a:lnTo>
                    <a:pt x="921" y="843"/>
                  </a:lnTo>
                  <a:lnTo>
                    <a:pt x="930" y="831"/>
                  </a:lnTo>
                  <a:lnTo>
                    <a:pt x="941" y="819"/>
                  </a:lnTo>
                  <a:lnTo>
                    <a:pt x="949" y="805"/>
                  </a:lnTo>
                  <a:lnTo>
                    <a:pt x="958" y="791"/>
                  </a:lnTo>
                  <a:lnTo>
                    <a:pt x="968" y="776"/>
                  </a:lnTo>
                  <a:lnTo>
                    <a:pt x="979" y="762"/>
                  </a:lnTo>
                  <a:lnTo>
                    <a:pt x="984" y="753"/>
                  </a:lnTo>
                  <a:lnTo>
                    <a:pt x="989" y="744"/>
                  </a:lnTo>
                  <a:lnTo>
                    <a:pt x="994" y="736"/>
                  </a:lnTo>
                  <a:lnTo>
                    <a:pt x="1000" y="729"/>
                  </a:lnTo>
                  <a:lnTo>
                    <a:pt x="1010" y="713"/>
                  </a:lnTo>
                  <a:lnTo>
                    <a:pt x="1021" y="697"/>
                  </a:lnTo>
                  <a:lnTo>
                    <a:pt x="1026" y="687"/>
                  </a:lnTo>
                  <a:lnTo>
                    <a:pt x="1031" y="678"/>
                  </a:lnTo>
                  <a:lnTo>
                    <a:pt x="1036" y="669"/>
                  </a:lnTo>
                  <a:lnTo>
                    <a:pt x="1041" y="661"/>
                  </a:lnTo>
                  <a:lnTo>
                    <a:pt x="1047" y="652"/>
                  </a:lnTo>
                  <a:lnTo>
                    <a:pt x="1052" y="643"/>
                  </a:lnTo>
                  <a:lnTo>
                    <a:pt x="1057" y="635"/>
                  </a:lnTo>
                  <a:lnTo>
                    <a:pt x="1062" y="626"/>
                  </a:lnTo>
                  <a:lnTo>
                    <a:pt x="1068" y="616"/>
                  </a:lnTo>
                  <a:lnTo>
                    <a:pt x="1073" y="607"/>
                  </a:lnTo>
                  <a:lnTo>
                    <a:pt x="1078" y="598"/>
                  </a:lnTo>
                  <a:lnTo>
                    <a:pt x="1083" y="589"/>
                  </a:lnTo>
                  <a:lnTo>
                    <a:pt x="1088" y="579"/>
                  </a:lnTo>
                  <a:lnTo>
                    <a:pt x="1094" y="570"/>
                  </a:lnTo>
                  <a:lnTo>
                    <a:pt x="1099" y="562"/>
                  </a:lnTo>
                  <a:lnTo>
                    <a:pt x="1106" y="553"/>
                  </a:lnTo>
                  <a:lnTo>
                    <a:pt x="1111" y="543"/>
                  </a:lnTo>
                  <a:lnTo>
                    <a:pt x="1116" y="532"/>
                  </a:lnTo>
                  <a:lnTo>
                    <a:pt x="1121" y="522"/>
                  </a:lnTo>
                  <a:lnTo>
                    <a:pt x="1128" y="513"/>
                  </a:lnTo>
                  <a:lnTo>
                    <a:pt x="1134" y="503"/>
                  </a:lnTo>
                  <a:lnTo>
                    <a:pt x="1139" y="494"/>
                  </a:lnTo>
                  <a:lnTo>
                    <a:pt x="1144" y="485"/>
                  </a:lnTo>
                  <a:lnTo>
                    <a:pt x="1151" y="476"/>
                  </a:lnTo>
                  <a:lnTo>
                    <a:pt x="1156" y="466"/>
                  </a:lnTo>
                  <a:lnTo>
                    <a:pt x="1161" y="456"/>
                  </a:lnTo>
                  <a:lnTo>
                    <a:pt x="1167" y="445"/>
                  </a:lnTo>
                  <a:lnTo>
                    <a:pt x="1174" y="436"/>
                  </a:lnTo>
                  <a:lnTo>
                    <a:pt x="1179" y="426"/>
                  </a:lnTo>
                  <a:lnTo>
                    <a:pt x="1186" y="417"/>
                  </a:lnTo>
                  <a:lnTo>
                    <a:pt x="1191" y="409"/>
                  </a:lnTo>
                  <a:lnTo>
                    <a:pt x="1198" y="400"/>
                  </a:lnTo>
                  <a:lnTo>
                    <a:pt x="1205" y="384"/>
                  </a:lnTo>
                  <a:lnTo>
                    <a:pt x="1214" y="370"/>
                  </a:lnTo>
                  <a:lnTo>
                    <a:pt x="1221" y="356"/>
                  </a:lnTo>
                  <a:lnTo>
                    <a:pt x="1229" y="343"/>
                  </a:lnTo>
                  <a:lnTo>
                    <a:pt x="1236" y="327"/>
                  </a:lnTo>
                  <a:lnTo>
                    <a:pt x="1247" y="313"/>
                  </a:lnTo>
                  <a:lnTo>
                    <a:pt x="1254" y="299"/>
                  </a:lnTo>
                  <a:lnTo>
                    <a:pt x="1264" y="285"/>
                  </a:lnTo>
                  <a:lnTo>
                    <a:pt x="1271" y="270"/>
                  </a:lnTo>
                  <a:lnTo>
                    <a:pt x="1280" y="256"/>
                  </a:lnTo>
                  <a:lnTo>
                    <a:pt x="1288" y="242"/>
                  </a:lnTo>
                  <a:lnTo>
                    <a:pt x="1297" y="228"/>
                  </a:lnTo>
                  <a:lnTo>
                    <a:pt x="1304" y="212"/>
                  </a:lnTo>
                  <a:lnTo>
                    <a:pt x="1314" y="198"/>
                  </a:lnTo>
                  <a:lnTo>
                    <a:pt x="1321" y="184"/>
                  </a:lnTo>
                  <a:lnTo>
                    <a:pt x="1332" y="172"/>
                  </a:lnTo>
                  <a:lnTo>
                    <a:pt x="1339" y="156"/>
                  </a:lnTo>
                  <a:lnTo>
                    <a:pt x="1346" y="144"/>
                  </a:lnTo>
                  <a:lnTo>
                    <a:pt x="1353" y="130"/>
                  </a:lnTo>
                  <a:lnTo>
                    <a:pt x="1361" y="120"/>
                  </a:lnTo>
                  <a:lnTo>
                    <a:pt x="1368" y="106"/>
                  </a:lnTo>
                  <a:lnTo>
                    <a:pt x="1377" y="94"/>
                  </a:lnTo>
                  <a:lnTo>
                    <a:pt x="1384" y="83"/>
                  </a:lnTo>
                  <a:lnTo>
                    <a:pt x="1393" y="73"/>
                  </a:lnTo>
                  <a:lnTo>
                    <a:pt x="1398" y="61"/>
                  </a:lnTo>
                  <a:lnTo>
                    <a:pt x="1405" y="50"/>
                  </a:lnTo>
                  <a:lnTo>
                    <a:pt x="1412" y="40"/>
                  </a:lnTo>
                  <a:lnTo>
                    <a:pt x="1419" y="31"/>
                  </a:lnTo>
                  <a:lnTo>
                    <a:pt x="1424" y="21"/>
                  </a:lnTo>
                  <a:lnTo>
                    <a:pt x="1431" y="14"/>
                  </a:lnTo>
                  <a:lnTo>
                    <a:pt x="1438" y="5"/>
                  </a:lnTo>
                  <a:lnTo>
                    <a:pt x="1445" y="0"/>
                  </a:lnTo>
                  <a:lnTo>
                    <a:pt x="1445" y="9"/>
                  </a:lnTo>
                  <a:lnTo>
                    <a:pt x="1448" y="19"/>
                  </a:lnTo>
                  <a:lnTo>
                    <a:pt x="1450" y="30"/>
                  </a:lnTo>
                  <a:lnTo>
                    <a:pt x="1454" y="40"/>
                  </a:lnTo>
                  <a:lnTo>
                    <a:pt x="1455" y="50"/>
                  </a:lnTo>
                  <a:lnTo>
                    <a:pt x="1459" y="61"/>
                  </a:lnTo>
                  <a:lnTo>
                    <a:pt x="1461" y="71"/>
                  </a:lnTo>
                  <a:lnTo>
                    <a:pt x="1466" y="82"/>
                  </a:lnTo>
                  <a:lnTo>
                    <a:pt x="1461" y="87"/>
                  </a:lnTo>
                  <a:lnTo>
                    <a:pt x="1455" y="96"/>
                  </a:lnTo>
                  <a:lnTo>
                    <a:pt x="1450" y="104"/>
                  </a:lnTo>
                  <a:lnTo>
                    <a:pt x="1445" y="117"/>
                  </a:lnTo>
                  <a:lnTo>
                    <a:pt x="1436" y="127"/>
                  </a:lnTo>
                  <a:lnTo>
                    <a:pt x="1429" y="143"/>
                  </a:lnTo>
                  <a:lnTo>
                    <a:pt x="1421" y="156"/>
                  </a:lnTo>
                  <a:lnTo>
                    <a:pt x="1414" y="174"/>
                  </a:lnTo>
                  <a:lnTo>
                    <a:pt x="1403" y="190"/>
                  </a:lnTo>
                  <a:lnTo>
                    <a:pt x="1393" y="207"/>
                  </a:lnTo>
                  <a:lnTo>
                    <a:pt x="1382" y="226"/>
                  </a:lnTo>
                  <a:lnTo>
                    <a:pt x="1372" y="247"/>
                  </a:lnTo>
                  <a:lnTo>
                    <a:pt x="1360" y="268"/>
                  </a:lnTo>
                  <a:lnTo>
                    <a:pt x="1349" y="289"/>
                  </a:lnTo>
                  <a:lnTo>
                    <a:pt x="1337" y="311"/>
                  </a:lnTo>
                  <a:lnTo>
                    <a:pt x="1325" y="337"/>
                  </a:lnTo>
                  <a:lnTo>
                    <a:pt x="1311" y="360"/>
                  </a:lnTo>
                  <a:lnTo>
                    <a:pt x="1297" y="384"/>
                  </a:lnTo>
                  <a:lnTo>
                    <a:pt x="1283" y="410"/>
                  </a:lnTo>
                  <a:lnTo>
                    <a:pt x="1269" y="436"/>
                  </a:lnTo>
                  <a:lnTo>
                    <a:pt x="1254" y="463"/>
                  </a:lnTo>
                  <a:lnTo>
                    <a:pt x="1240" y="489"/>
                  </a:lnTo>
                  <a:lnTo>
                    <a:pt x="1224" y="516"/>
                  </a:lnTo>
                  <a:lnTo>
                    <a:pt x="1210" y="546"/>
                  </a:lnTo>
                  <a:lnTo>
                    <a:pt x="1193" y="572"/>
                  </a:lnTo>
                  <a:lnTo>
                    <a:pt x="1177" y="602"/>
                  </a:lnTo>
                  <a:lnTo>
                    <a:pt x="1161" y="629"/>
                  </a:lnTo>
                  <a:lnTo>
                    <a:pt x="1146" y="661"/>
                  </a:lnTo>
                  <a:lnTo>
                    <a:pt x="1130" y="689"/>
                  </a:lnTo>
                  <a:lnTo>
                    <a:pt x="1114" y="718"/>
                  </a:lnTo>
                  <a:lnTo>
                    <a:pt x="1099" y="748"/>
                  </a:lnTo>
                  <a:lnTo>
                    <a:pt x="1083" y="779"/>
                  </a:lnTo>
                  <a:lnTo>
                    <a:pt x="1066" y="807"/>
                  </a:lnTo>
                  <a:lnTo>
                    <a:pt x="1048" y="836"/>
                  </a:lnTo>
                  <a:lnTo>
                    <a:pt x="1031" y="864"/>
                  </a:lnTo>
                  <a:lnTo>
                    <a:pt x="1015" y="894"/>
                  </a:lnTo>
                  <a:lnTo>
                    <a:pt x="998" y="922"/>
                  </a:lnTo>
                  <a:lnTo>
                    <a:pt x="982" y="951"/>
                  </a:lnTo>
                  <a:lnTo>
                    <a:pt x="967" y="979"/>
                  </a:lnTo>
                  <a:lnTo>
                    <a:pt x="951" y="1009"/>
                  </a:lnTo>
                  <a:lnTo>
                    <a:pt x="935" y="1035"/>
                  </a:lnTo>
                  <a:lnTo>
                    <a:pt x="920" y="1061"/>
                  </a:lnTo>
                  <a:lnTo>
                    <a:pt x="904" y="1087"/>
                  </a:lnTo>
                  <a:lnTo>
                    <a:pt x="888" y="1115"/>
                  </a:lnTo>
                  <a:lnTo>
                    <a:pt x="873" y="1139"/>
                  </a:lnTo>
                  <a:lnTo>
                    <a:pt x="859" y="1165"/>
                  </a:lnTo>
                  <a:lnTo>
                    <a:pt x="845" y="1189"/>
                  </a:lnTo>
                  <a:lnTo>
                    <a:pt x="833" y="1214"/>
                  </a:lnTo>
                  <a:lnTo>
                    <a:pt x="817" y="1235"/>
                  </a:lnTo>
                  <a:lnTo>
                    <a:pt x="805" y="1257"/>
                  </a:lnTo>
                  <a:lnTo>
                    <a:pt x="791" y="1278"/>
                  </a:lnTo>
                  <a:lnTo>
                    <a:pt x="781" y="1299"/>
                  </a:lnTo>
                  <a:lnTo>
                    <a:pt x="767" y="1316"/>
                  </a:lnTo>
                  <a:lnTo>
                    <a:pt x="756" y="1335"/>
                  </a:lnTo>
                  <a:lnTo>
                    <a:pt x="746" y="1353"/>
                  </a:lnTo>
                  <a:lnTo>
                    <a:pt x="735" y="1370"/>
                  </a:lnTo>
                  <a:lnTo>
                    <a:pt x="725" y="1384"/>
                  </a:lnTo>
                  <a:lnTo>
                    <a:pt x="714" y="1398"/>
                  </a:lnTo>
                  <a:lnTo>
                    <a:pt x="706" y="1410"/>
                  </a:lnTo>
                  <a:lnTo>
                    <a:pt x="701" y="1424"/>
                  </a:lnTo>
                  <a:lnTo>
                    <a:pt x="692" y="1433"/>
                  </a:lnTo>
                  <a:lnTo>
                    <a:pt x="685" y="1443"/>
                  </a:lnTo>
                  <a:lnTo>
                    <a:pt x="680" y="1450"/>
                  </a:lnTo>
                  <a:lnTo>
                    <a:pt x="676" y="1457"/>
                  </a:lnTo>
                  <a:lnTo>
                    <a:pt x="668" y="1462"/>
                  </a:lnTo>
                  <a:lnTo>
                    <a:pt x="661" y="1471"/>
                  </a:lnTo>
                  <a:lnTo>
                    <a:pt x="654" y="1480"/>
                  </a:lnTo>
                  <a:lnTo>
                    <a:pt x="647" y="1494"/>
                  </a:lnTo>
                  <a:lnTo>
                    <a:pt x="636" y="1504"/>
                  </a:lnTo>
                  <a:lnTo>
                    <a:pt x="628" y="1520"/>
                  </a:lnTo>
                  <a:lnTo>
                    <a:pt x="619" y="1535"/>
                  </a:lnTo>
                  <a:lnTo>
                    <a:pt x="610" y="1553"/>
                  </a:lnTo>
                  <a:lnTo>
                    <a:pt x="605" y="1560"/>
                  </a:lnTo>
                  <a:lnTo>
                    <a:pt x="600" y="1568"/>
                  </a:lnTo>
                  <a:lnTo>
                    <a:pt x="594" y="1579"/>
                  </a:lnTo>
                  <a:lnTo>
                    <a:pt x="589" y="1589"/>
                  </a:lnTo>
                  <a:lnTo>
                    <a:pt x="584" y="1598"/>
                  </a:lnTo>
                  <a:lnTo>
                    <a:pt x="579" y="1608"/>
                  </a:lnTo>
                  <a:lnTo>
                    <a:pt x="574" y="1619"/>
                  </a:lnTo>
                  <a:lnTo>
                    <a:pt x="568" y="1631"/>
                  </a:lnTo>
                  <a:lnTo>
                    <a:pt x="563" y="1642"/>
                  </a:lnTo>
                  <a:lnTo>
                    <a:pt x="558" y="1652"/>
                  </a:lnTo>
                  <a:lnTo>
                    <a:pt x="553" y="1664"/>
                  </a:lnTo>
                  <a:lnTo>
                    <a:pt x="548" y="1676"/>
                  </a:lnTo>
                  <a:lnTo>
                    <a:pt x="542" y="1687"/>
                  </a:lnTo>
                  <a:lnTo>
                    <a:pt x="537" y="1701"/>
                  </a:lnTo>
                  <a:lnTo>
                    <a:pt x="532" y="1713"/>
                  </a:lnTo>
                  <a:lnTo>
                    <a:pt x="527" y="1727"/>
                  </a:lnTo>
                  <a:lnTo>
                    <a:pt x="521" y="1737"/>
                  </a:lnTo>
                  <a:lnTo>
                    <a:pt x="516" y="1751"/>
                  </a:lnTo>
                  <a:lnTo>
                    <a:pt x="511" y="1763"/>
                  </a:lnTo>
                  <a:lnTo>
                    <a:pt x="506" y="1777"/>
                  </a:lnTo>
                  <a:lnTo>
                    <a:pt x="501" y="1789"/>
                  </a:lnTo>
                  <a:lnTo>
                    <a:pt x="495" y="1805"/>
                  </a:lnTo>
                  <a:lnTo>
                    <a:pt x="490" y="1817"/>
                  </a:lnTo>
                  <a:lnTo>
                    <a:pt x="485" y="1833"/>
                  </a:lnTo>
                  <a:lnTo>
                    <a:pt x="480" y="1845"/>
                  </a:lnTo>
                  <a:lnTo>
                    <a:pt x="475" y="1859"/>
                  </a:lnTo>
                  <a:lnTo>
                    <a:pt x="469" y="1873"/>
                  </a:lnTo>
                  <a:lnTo>
                    <a:pt x="466" y="1888"/>
                  </a:lnTo>
                  <a:lnTo>
                    <a:pt x="461" y="1902"/>
                  </a:lnTo>
                  <a:lnTo>
                    <a:pt x="457" y="1918"/>
                  </a:lnTo>
                  <a:lnTo>
                    <a:pt x="454" y="1934"/>
                  </a:lnTo>
                  <a:lnTo>
                    <a:pt x="450" y="1949"/>
                  </a:lnTo>
                  <a:lnTo>
                    <a:pt x="445" y="1963"/>
                  </a:lnTo>
                  <a:lnTo>
                    <a:pt x="441" y="1979"/>
                  </a:lnTo>
                  <a:lnTo>
                    <a:pt x="438" y="1993"/>
                  </a:lnTo>
                  <a:lnTo>
                    <a:pt x="435" y="2008"/>
                  </a:lnTo>
                  <a:lnTo>
                    <a:pt x="431" y="2024"/>
                  </a:lnTo>
                  <a:lnTo>
                    <a:pt x="429" y="2040"/>
                  </a:lnTo>
                  <a:lnTo>
                    <a:pt x="426" y="2055"/>
                  </a:lnTo>
                  <a:lnTo>
                    <a:pt x="424" y="2071"/>
                  </a:lnTo>
                  <a:lnTo>
                    <a:pt x="421" y="2087"/>
                  </a:lnTo>
                  <a:lnTo>
                    <a:pt x="419" y="2102"/>
                  </a:lnTo>
                  <a:lnTo>
                    <a:pt x="415" y="2118"/>
                  </a:lnTo>
                  <a:lnTo>
                    <a:pt x="414" y="2134"/>
                  </a:lnTo>
                  <a:lnTo>
                    <a:pt x="412" y="2149"/>
                  </a:lnTo>
                  <a:lnTo>
                    <a:pt x="410" y="2165"/>
                  </a:lnTo>
                  <a:lnTo>
                    <a:pt x="410" y="2181"/>
                  </a:lnTo>
                  <a:lnTo>
                    <a:pt x="410" y="2196"/>
                  </a:lnTo>
                  <a:lnTo>
                    <a:pt x="396" y="2194"/>
                  </a:lnTo>
                  <a:lnTo>
                    <a:pt x="384" y="2193"/>
                  </a:lnTo>
                  <a:lnTo>
                    <a:pt x="370" y="2189"/>
                  </a:lnTo>
                  <a:lnTo>
                    <a:pt x="360" y="2186"/>
                  </a:lnTo>
                  <a:lnTo>
                    <a:pt x="346" y="2181"/>
                  </a:lnTo>
                  <a:lnTo>
                    <a:pt x="334" y="2175"/>
                  </a:lnTo>
                  <a:lnTo>
                    <a:pt x="323" y="2168"/>
                  </a:lnTo>
                  <a:lnTo>
                    <a:pt x="313" y="2163"/>
                  </a:lnTo>
                  <a:lnTo>
                    <a:pt x="301" y="2154"/>
                  </a:lnTo>
                  <a:lnTo>
                    <a:pt x="288" y="2148"/>
                  </a:lnTo>
                  <a:lnTo>
                    <a:pt x="278" y="2141"/>
                  </a:lnTo>
                  <a:lnTo>
                    <a:pt x="269" y="2134"/>
                  </a:lnTo>
                  <a:lnTo>
                    <a:pt x="259" y="2125"/>
                  </a:lnTo>
                  <a:lnTo>
                    <a:pt x="252" y="2120"/>
                  </a:lnTo>
                  <a:lnTo>
                    <a:pt x="245" y="2113"/>
                  </a:lnTo>
                  <a:lnTo>
                    <a:pt x="240" y="21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5" name="Freeform 287"/>
            <p:cNvSpPr>
              <a:spLocks/>
            </p:cNvSpPr>
            <p:nvPr/>
          </p:nvSpPr>
          <p:spPr bwMode="auto">
            <a:xfrm>
              <a:off x="2176" y="2208"/>
              <a:ext cx="1876" cy="2014"/>
            </a:xfrm>
            <a:custGeom>
              <a:avLst/>
              <a:gdLst>
                <a:gd name="T0" fmla="*/ 5 w 3753"/>
                <a:gd name="T1" fmla="*/ 3319 h 4029"/>
                <a:gd name="T2" fmla="*/ 89 w 3753"/>
                <a:gd name="T3" fmla="*/ 2975 h 4029"/>
                <a:gd name="T4" fmla="*/ 205 w 3753"/>
                <a:gd name="T5" fmla="*/ 2716 h 4029"/>
                <a:gd name="T6" fmla="*/ 327 w 3753"/>
                <a:gd name="T7" fmla="*/ 2542 h 4029"/>
                <a:gd name="T8" fmla="*/ 563 w 3753"/>
                <a:gd name="T9" fmla="*/ 2142 h 4029"/>
                <a:gd name="T10" fmla="*/ 836 w 3753"/>
                <a:gd name="T11" fmla="*/ 1652 h 4029"/>
                <a:gd name="T12" fmla="*/ 1033 w 3753"/>
                <a:gd name="T13" fmla="*/ 1299 h 4029"/>
                <a:gd name="T14" fmla="*/ 1153 w 3753"/>
                <a:gd name="T15" fmla="*/ 1420 h 4029"/>
                <a:gd name="T16" fmla="*/ 1120 w 3753"/>
                <a:gd name="T17" fmla="*/ 1226 h 4029"/>
                <a:gd name="T18" fmla="*/ 1275 w 3753"/>
                <a:gd name="T19" fmla="*/ 1003 h 4029"/>
                <a:gd name="T20" fmla="*/ 1464 w 3753"/>
                <a:gd name="T21" fmla="*/ 977 h 4029"/>
                <a:gd name="T22" fmla="*/ 1633 w 3753"/>
                <a:gd name="T23" fmla="*/ 949 h 4029"/>
                <a:gd name="T24" fmla="*/ 1842 w 3753"/>
                <a:gd name="T25" fmla="*/ 1006 h 4029"/>
                <a:gd name="T26" fmla="*/ 2005 w 3753"/>
                <a:gd name="T27" fmla="*/ 1132 h 4029"/>
                <a:gd name="T28" fmla="*/ 2078 w 3753"/>
                <a:gd name="T29" fmla="*/ 1321 h 4029"/>
                <a:gd name="T30" fmla="*/ 2294 w 3753"/>
                <a:gd name="T31" fmla="*/ 1142 h 4029"/>
                <a:gd name="T32" fmla="*/ 2558 w 3753"/>
                <a:gd name="T33" fmla="*/ 728 h 4029"/>
                <a:gd name="T34" fmla="*/ 2795 w 3753"/>
                <a:gd name="T35" fmla="*/ 231 h 4029"/>
                <a:gd name="T36" fmla="*/ 3295 w 3753"/>
                <a:gd name="T37" fmla="*/ 490 h 4029"/>
                <a:gd name="T38" fmla="*/ 3706 w 3753"/>
                <a:gd name="T39" fmla="*/ 1765 h 4029"/>
                <a:gd name="T40" fmla="*/ 3728 w 3753"/>
                <a:gd name="T41" fmla="*/ 3010 h 4029"/>
                <a:gd name="T42" fmla="*/ 3593 w 3753"/>
                <a:gd name="T43" fmla="*/ 3733 h 4029"/>
                <a:gd name="T44" fmla="*/ 3381 w 3753"/>
                <a:gd name="T45" fmla="*/ 3891 h 4029"/>
                <a:gd name="T46" fmla="*/ 3047 w 3753"/>
                <a:gd name="T47" fmla="*/ 3966 h 4029"/>
                <a:gd name="T48" fmla="*/ 2739 w 3753"/>
                <a:gd name="T49" fmla="*/ 3994 h 4029"/>
                <a:gd name="T50" fmla="*/ 2642 w 3753"/>
                <a:gd name="T51" fmla="*/ 3855 h 4029"/>
                <a:gd name="T52" fmla="*/ 2753 w 3753"/>
                <a:gd name="T53" fmla="*/ 3700 h 4029"/>
                <a:gd name="T54" fmla="*/ 2869 w 3753"/>
                <a:gd name="T55" fmla="*/ 3497 h 4029"/>
                <a:gd name="T56" fmla="*/ 2982 w 3753"/>
                <a:gd name="T57" fmla="*/ 3279 h 4029"/>
                <a:gd name="T58" fmla="*/ 3095 w 3753"/>
                <a:gd name="T59" fmla="*/ 3025 h 4029"/>
                <a:gd name="T60" fmla="*/ 3202 w 3753"/>
                <a:gd name="T61" fmla="*/ 2744 h 4029"/>
                <a:gd name="T62" fmla="*/ 3302 w 3753"/>
                <a:gd name="T63" fmla="*/ 2394 h 4029"/>
                <a:gd name="T64" fmla="*/ 3358 w 3753"/>
                <a:gd name="T65" fmla="*/ 2024 h 4029"/>
                <a:gd name="T66" fmla="*/ 3322 w 3753"/>
                <a:gd name="T67" fmla="*/ 1700 h 4029"/>
                <a:gd name="T68" fmla="*/ 3315 w 3753"/>
                <a:gd name="T69" fmla="*/ 1860 h 4029"/>
                <a:gd name="T70" fmla="*/ 3306 w 3753"/>
                <a:gd name="T71" fmla="*/ 2158 h 4029"/>
                <a:gd name="T72" fmla="*/ 3228 w 3753"/>
                <a:gd name="T73" fmla="*/ 2526 h 4029"/>
                <a:gd name="T74" fmla="*/ 3094 w 3753"/>
                <a:gd name="T75" fmla="*/ 2924 h 4029"/>
                <a:gd name="T76" fmla="*/ 2979 w 3753"/>
                <a:gd name="T77" fmla="*/ 3192 h 4029"/>
                <a:gd name="T78" fmla="*/ 2864 w 3753"/>
                <a:gd name="T79" fmla="*/ 3420 h 4029"/>
                <a:gd name="T80" fmla="*/ 2760 w 3753"/>
                <a:gd name="T81" fmla="*/ 3599 h 4029"/>
                <a:gd name="T82" fmla="*/ 2589 w 3753"/>
                <a:gd name="T83" fmla="*/ 3570 h 4029"/>
                <a:gd name="T84" fmla="*/ 2398 w 3753"/>
                <a:gd name="T85" fmla="*/ 3505 h 4029"/>
                <a:gd name="T86" fmla="*/ 2209 w 3753"/>
                <a:gd name="T87" fmla="*/ 3464 h 4029"/>
                <a:gd name="T88" fmla="*/ 1989 w 3753"/>
                <a:gd name="T89" fmla="*/ 3425 h 4029"/>
                <a:gd name="T90" fmla="*/ 1946 w 3753"/>
                <a:gd name="T91" fmla="*/ 3140 h 4029"/>
                <a:gd name="T92" fmla="*/ 2115 w 3753"/>
                <a:gd name="T93" fmla="*/ 2420 h 4029"/>
                <a:gd name="T94" fmla="*/ 2302 w 3753"/>
                <a:gd name="T95" fmla="*/ 1699 h 4029"/>
                <a:gd name="T96" fmla="*/ 2389 w 3753"/>
                <a:gd name="T97" fmla="*/ 1372 h 4029"/>
                <a:gd name="T98" fmla="*/ 2273 w 3753"/>
                <a:gd name="T99" fmla="*/ 1655 h 4029"/>
                <a:gd name="T100" fmla="*/ 2089 w 3753"/>
                <a:gd name="T101" fmla="*/ 2366 h 4029"/>
                <a:gd name="T102" fmla="*/ 1913 w 3753"/>
                <a:gd name="T103" fmla="*/ 3102 h 4029"/>
                <a:gd name="T104" fmla="*/ 1875 w 3753"/>
                <a:gd name="T105" fmla="*/ 3467 h 4029"/>
                <a:gd name="T106" fmla="*/ 1882 w 3753"/>
                <a:gd name="T107" fmla="*/ 3643 h 4029"/>
                <a:gd name="T108" fmla="*/ 1749 w 3753"/>
                <a:gd name="T109" fmla="*/ 3858 h 4029"/>
                <a:gd name="T110" fmla="*/ 1643 w 3753"/>
                <a:gd name="T111" fmla="*/ 4016 h 4029"/>
                <a:gd name="T112" fmla="*/ 1409 w 3753"/>
                <a:gd name="T113" fmla="*/ 4027 h 4029"/>
                <a:gd name="T114" fmla="*/ 1050 w 3753"/>
                <a:gd name="T115" fmla="*/ 4015 h 4029"/>
                <a:gd name="T116" fmla="*/ 522 w 3753"/>
                <a:gd name="T117" fmla="*/ 3968 h 4029"/>
                <a:gd name="T118" fmla="*/ 325 w 3753"/>
                <a:gd name="T119" fmla="*/ 3921 h 4029"/>
                <a:gd name="T120" fmla="*/ 94 w 3753"/>
                <a:gd name="T121" fmla="*/ 3752 h 4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53" h="4029">
                  <a:moveTo>
                    <a:pt x="38" y="3643"/>
                  </a:moveTo>
                  <a:lnTo>
                    <a:pt x="31" y="3623"/>
                  </a:lnTo>
                  <a:lnTo>
                    <a:pt x="26" y="3606"/>
                  </a:lnTo>
                  <a:lnTo>
                    <a:pt x="21" y="3587"/>
                  </a:lnTo>
                  <a:lnTo>
                    <a:pt x="16" y="3570"/>
                  </a:lnTo>
                  <a:lnTo>
                    <a:pt x="10" y="3550"/>
                  </a:lnTo>
                  <a:lnTo>
                    <a:pt x="9" y="3533"/>
                  </a:lnTo>
                  <a:lnTo>
                    <a:pt x="5" y="3514"/>
                  </a:lnTo>
                  <a:lnTo>
                    <a:pt x="5" y="3497"/>
                  </a:lnTo>
                  <a:lnTo>
                    <a:pt x="2" y="3476"/>
                  </a:lnTo>
                  <a:lnTo>
                    <a:pt x="0" y="3457"/>
                  </a:lnTo>
                  <a:lnTo>
                    <a:pt x="0" y="3437"/>
                  </a:lnTo>
                  <a:lnTo>
                    <a:pt x="0" y="3418"/>
                  </a:lnTo>
                  <a:lnTo>
                    <a:pt x="0" y="3397"/>
                  </a:lnTo>
                  <a:lnTo>
                    <a:pt x="0" y="3378"/>
                  </a:lnTo>
                  <a:lnTo>
                    <a:pt x="2" y="3359"/>
                  </a:lnTo>
                  <a:lnTo>
                    <a:pt x="5" y="3340"/>
                  </a:lnTo>
                  <a:lnTo>
                    <a:pt x="5" y="3319"/>
                  </a:lnTo>
                  <a:lnTo>
                    <a:pt x="7" y="3298"/>
                  </a:lnTo>
                  <a:lnTo>
                    <a:pt x="9" y="3279"/>
                  </a:lnTo>
                  <a:lnTo>
                    <a:pt x="14" y="3260"/>
                  </a:lnTo>
                  <a:lnTo>
                    <a:pt x="16" y="3239"/>
                  </a:lnTo>
                  <a:lnTo>
                    <a:pt x="19" y="3220"/>
                  </a:lnTo>
                  <a:lnTo>
                    <a:pt x="24" y="3201"/>
                  </a:lnTo>
                  <a:lnTo>
                    <a:pt x="30" y="3182"/>
                  </a:lnTo>
                  <a:lnTo>
                    <a:pt x="33" y="3161"/>
                  </a:lnTo>
                  <a:lnTo>
                    <a:pt x="36" y="3142"/>
                  </a:lnTo>
                  <a:lnTo>
                    <a:pt x="42" y="3123"/>
                  </a:lnTo>
                  <a:lnTo>
                    <a:pt x="47" y="3104"/>
                  </a:lnTo>
                  <a:lnTo>
                    <a:pt x="52" y="3084"/>
                  </a:lnTo>
                  <a:lnTo>
                    <a:pt x="59" y="3067"/>
                  </a:lnTo>
                  <a:lnTo>
                    <a:pt x="64" y="3048"/>
                  </a:lnTo>
                  <a:lnTo>
                    <a:pt x="71" y="3031"/>
                  </a:lnTo>
                  <a:lnTo>
                    <a:pt x="76" y="3011"/>
                  </a:lnTo>
                  <a:lnTo>
                    <a:pt x="82" y="2994"/>
                  </a:lnTo>
                  <a:lnTo>
                    <a:pt x="89" y="2975"/>
                  </a:lnTo>
                  <a:lnTo>
                    <a:pt x="96" y="2957"/>
                  </a:lnTo>
                  <a:lnTo>
                    <a:pt x="101" y="2940"/>
                  </a:lnTo>
                  <a:lnTo>
                    <a:pt x="108" y="2923"/>
                  </a:lnTo>
                  <a:lnTo>
                    <a:pt x="115" y="2907"/>
                  </a:lnTo>
                  <a:lnTo>
                    <a:pt x="122" y="2891"/>
                  </a:lnTo>
                  <a:lnTo>
                    <a:pt x="127" y="2874"/>
                  </a:lnTo>
                  <a:lnTo>
                    <a:pt x="134" y="2858"/>
                  </a:lnTo>
                  <a:lnTo>
                    <a:pt x="141" y="2843"/>
                  </a:lnTo>
                  <a:lnTo>
                    <a:pt x="148" y="2829"/>
                  </a:lnTo>
                  <a:lnTo>
                    <a:pt x="153" y="2813"/>
                  </a:lnTo>
                  <a:lnTo>
                    <a:pt x="162" y="2801"/>
                  </a:lnTo>
                  <a:lnTo>
                    <a:pt x="167" y="2787"/>
                  </a:lnTo>
                  <a:lnTo>
                    <a:pt x="176" y="2775"/>
                  </a:lnTo>
                  <a:lnTo>
                    <a:pt x="181" y="2761"/>
                  </a:lnTo>
                  <a:lnTo>
                    <a:pt x="188" y="2749"/>
                  </a:lnTo>
                  <a:lnTo>
                    <a:pt x="193" y="2737"/>
                  </a:lnTo>
                  <a:lnTo>
                    <a:pt x="200" y="2726"/>
                  </a:lnTo>
                  <a:lnTo>
                    <a:pt x="205" y="2716"/>
                  </a:lnTo>
                  <a:lnTo>
                    <a:pt x="210" y="2705"/>
                  </a:lnTo>
                  <a:lnTo>
                    <a:pt x="216" y="2695"/>
                  </a:lnTo>
                  <a:lnTo>
                    <a:pt x="223" y="2688"/>
                  </a:lnTo>
                  <a:lnTo>
                    <a:pt x="228" y="2678"/>
                  </a:lnTo>
                  <a:lnTo>
                    <a:pt x="233" y="2671"/>
                  </a:lnTo>
                  <a:lnTo>
                    <a:pt x="238" y="2664"/>
                  </a:lnTo>
                  <a:lnTo>
                    <a:pt x="243" y="2658"/>
                  </a:lnTo>
                  <a:lnTo>
                    <a:pt x="252" y="2648"/>
                  </a:lnTo>
                  <a:lnTo>
                    <a:pt x="261" y="2641"/>
                  </a:lnTo>
                  <a:lnTo>
                    <a:pt x="264" y="2634"/>
                  </a:lnTo>
                  <a:lnTo>
                    <a:pt x="269" y="2627"/>
                  </a:lnTo>
                  <a:lnTo>
                    <a:pt x="276" y="2617"/>
                  </a:lnTo>
                  <a:lnTo>
                    <a:pt x="283" y="2608"/>
                  </a:lnTo>
                  <a:lnTo>
                    <a:pt x="290" y="2596"/>
                  </a:lnTo>
                  <a:lnTo>
                    <a:pt x="299" y="2585"/>
                  </a:lnTo>
                  <a:lnTo>
                    <a:pt x="308" y="2571"/>
                  </a:lnTo>
                  <a:lnTo>
                    <a:pt x="318" y="2559"/>
                  </a:lnTo>
                  <a:lnTo>
                    <a:pt x="327" y="2542"/>
                  </a:lnTo>
                  <a:lnTo>
                    <a:pt x="337" y="2526"/>
                  </a:lnTo>
                  <a:lnTo>
                    <a:pt x="348" y="2509"/>
                  </a:lnTo>
                  <a:lnTo>
                    <a:pt x="360" y="2491"/>
                  </a:lnTo>
                  <a:lnTo>
                    <a:pt x="370" y="2472"/>
                  </a:lnTo>
                  <a:lnTo>
                    <a:pt x="383" y="2453"/>
                  </a:lnTo>
                  <a:lnTo>
                    <a:pt x="395" y="2432"/>
                  </a:lnTo>
                  <a:lnTo>
                    <a:pt x="409" y="2413"/>
                  </a:lnTo>
                  <a:lnTo>
                    <a:pt x="419" y="2391"/>
                  </a:lnTo>
                  <a:lnTo>
                    <a:pt x="433" y="2368"/>
                  </a:lnTo>
                  <a:lnTo>
                    <a:pt x="445" y="2344"/>
                  </a:lnTo>
                  <a:lnTo>
                    <a:pt x="461" y="2321"/>
                  </a:lnTo>
                  <a:lnTo>
                    <a:pt x="475" y="2297"/>
                  </a:lnTo>
                  <a:lnTo>
                    <a:pt x="489" y="2272"/>
                  </a:lnTo>
                  <a:lnTo>
                    <a:pt x="503" y="2248"/>
                  </a:lnTo>
                  <a:lnTo>
                    <a:pt x="518" y="2224"/>
                  </a:lnTo>
                  <a:lnTo>
                    <a:pt x="532" y="2196"/>
                  </a:lnTo>
                  <a:lnTo>
                    <a:pt x="548" y="2170"/>
                  </a:lnTo>
                  <a:lnTo>
                    <a:pt x="563" y="2142"/>
                  </a:lnTo>
                  <a:lnTo>
                    <a:pt x="579" y="2116"/>
                  </a:lnTo>
                  <a:lnTo>
                    <a:pt x="595" y="2088"/>
                  </a:lnTo>
                  <a:lnTo>
                    <a:pt x="610" y="2062"/>
                  </a:lnTo>
                  <a:lnTo>
                    <a:pt x="626" y="2034"/>
                  </a:lnTo>
                  <a:lnTo>
                    <a:pt x="642" y="2008"/>
                  </a:lnTo>
                  <a:lnTo>
                    <a:pt x="656" y="1978"/>
                  </a:lnTo>
                  <a:lnTo>
                    <a:pt x="671" y="1951"/>
                  </a:lnTo>
                  <a:lnTo>
                    <a:pt x="687" y="1923"/>
                  </a:lnTo>
                  <a:lnTo>
                    <a:pt x="703" y="1895"/>
                  </a:lnTo>
                  <a:lnTo>
                    <a:pt x="718" y="1867"/>
                  </a:lnTo>
                  <a:lnTo>
                    <a:pt x="734" y="1839"/>
                  </a:lnTo>
                  <a:lnTo>
                    <a:pt x="749" y="1812"/>
                  </a:lnTo>
                  <a:lnTo>
                    <a:pt x="765" y="1785"/>
                  </a:lnTo>
                  <a:lnTo>
                    <a:pt x="779" y="1758"/>
                  </a:lnTo>
                  <a:lnTo>
                    <a:pt x="793" y="1730"/>
                  </a:lnTo>
                  <a:lnTo>
                    <a:pt x="807" y="1704"/>
                  </a:lnTo>
                  <a:lnTo>
                    <a:pt x="823" y="1678"/>
                  </a:lnTo>
                  <a:lnTo>
                    <a:pt x="836" y="1652"/>
                  </a:lnTo>
                  <a:lnTo>
                    <a:pt x="850" y="1625"/>
                  </a:lnTo>
                  <a:lnTo>
                    <a:pt x="864" y="1601"/>
                  </a:lnTo>
                  <a:lnTo>
                    <a:pt x="880" y="1579"/>
                  </a:lnTo>
                  <a:lnTo>
                    <a:pt x="892" y="1552"/>
                  </a:lnTo>
                  <a:lnTo>
                    <a:pt x="904" y="1530"/>
                  </a:lnTo>
                  <a:lnTo>
                    <a:pt x="916" y="1507"/>
                  </a:lnTo>
                  <a:lnTo>
                    <a:pt x="929" y="1486"/>
                  </a:lnTo>
                  <a:lnTo>
                    <a:pt x="939" y="1464"/>
                  </a:lnTo>
                  <a:lnTo>
                    <a:pt x="951" y="1443"/>
                  </a:lnTo>
                  <a:lnTo>
                    <a:pt x="962" y="1422"/>
                  </a:lnTo>
                  <a:lnTo>
                    <a:pt x="974" y="1405"/>
                  </a:lnTo>
                  <a:lnTo>
                    <a:pt x="983" y="1386"/>
                  </a:lnTo>
                  <a:lnTo>
                    <a:pt x="993" y="1368"/>
                  </a:lnTo>
                  <a:lnTo>
                    <a:pt x="1002" y="1352"/>
                  </a:lnTo>
                  <a:lnTo>
                    <a:pt x="1010" y="1339"/>
                  </a:lnTo>
                  <a:lnTo>
                    <a:pt x="1017" y="1323"/>
                  </a:lnTo>
                  <a:lnTo>
                    <a:pt x="1026" y="1311"/>
                  </a:lnTo>
                  <a:lnTo>
                    <a:pt x="1033" y="1299"/>
                  </a:lnTo>
                  <a:lnTo>
                    <a:pt x="1040" y="1288"/>
                  </a:lnTo>
                  <a:lnTo>
                    <a:pt x="1045" y="1302"/>
                  </a:lnTo>
                  <a:lnTo>
                    <a:pt x="1052" y="1316"/>
                  </a:lnTo>
                  <a:lnTo>
                    <a:pt x="1059" y="1328"/>
                  </a:lnTo>
                  <a:lnTo>
                    <a:pt x="1066" y="1342"/>
                  </a:lnTo>
                  <a:lnTo>
                    <a:pt x="1071" y="1352"/>
                  </a:lnTo>
                  <a:lnTo>
                    <a:pt x="1078" y="1365"/>
                  </a:lnTo>
                  <a:lnTo>
                    <a:pt x="1083" y="1375"/>
                  </a:lnTo>
                  <a:lnTo>
                    <a:pt x="1090" y="1386"/>
                  </a:lnTo>
                  <a:lnTo>
                    <a:pt x="1094" y="1392"/>
                  </a:lnTo>
                  <a:lnTo>
                    <a:pt x="1099" y="1401"/>
                  </a:lnTo>
                  <a:lnTo>
                    <a:pt x="1104" y="1408"/>
                  </a:lnTo>
                  <a:lnTo>
                    <a:pt x="1109" y="1415"/>
                  </a:lnTo>
                  <a:lnTo>
                    <a:pt x="1113" y="1422"/>
                  </a:lnTo>
                  <a:lnTo>
                    <a:pt x="1118" y="1427"/>
                  </a:lnTo>
                  <a:lnTo>
                    <a:pt x="1130" y="1434"/>
                  </a:lnTo>
                  <a:lnTo>
                    <a:pt x="1146" y="1432"/>
                  </a:lnTo>
                  <a:lnTo>
                    <a:pt x="1153" y="1420"/>
                  </a:lnTo>
                  <a:lnTo>
                    <a:pt x="1151" y="1406"/>
                  </a:lnTo>
                  <a:lnTo>
                    <a:pt x="1144" y="1394"/>
                  </a:lnTo>
                  <a:lnTo>
                    <a:pt x="1139" y="1382"/>
                  </a:lnTo>
                  <a:lnTo>
                    <a:pt x="1134" y="1370"/>
                  </a:lnTo>
                  <a:lnTo>
                    <a:pt x="1130" y="1359"/>
                  </a:lnTo>
                  <a:lnTo>
                    <a:pt x="1125" y="1349"/>
                  </a:lnTo>
                  <a:lnTo>
                    <a:pt x="1123" y="1339"/>
                  </a:lnTo>
                  <a:lnTo>
                    <a:pt x="1120" y="1328"/>
                  </a:lnTo>
                  <a:lnTo>
                    <a:pt x="1120" y="1318"/>
                  </a:lnTo>
                  <a:lnTo>
                    <a:pt x="1116" y="1306"/>
                  </a:lnTo>
                  <a:lnTo>
                    <a:pt x="1115" y="1295"/>
                  </a:lnTo>
                  <a:lnTo>
                    <a:pt x="1115" y="1285"/>
                  </a:lnTo>
                  <a:lnTo>
                    <a:pt x="1115" y="1274"/>
                  </a:lnTo>
                  <a:lnTo>
                    <a:pt x="1115" y="1264"/>
                  </a:lnTo>
                  <a:lnTo>
                    <a:pt x="1115" y="1255"/>
                  </a:lnTo>
                  <a:lnTo>
                    <a:pt x="1116" y="1245"/>
                  </a:lnTo>
                  <a:lnTo>
                    <a:pt x="1120" y="1236"/>
                  </a:lnTo>
                  <a:lnTo>
                    <a:pt x="1120" y="1226"/>
                  </a:lnTo>
                  <a:lnTo>
                    <a:pt x="1122" y="1215"/>
                  </a:lnTo>
                  <a:lnTo>
                    <a:pt x="1123" y="1206"/>
                  </a:lnTo>
                  <a:lnTo>
                    <a:pt x="1129" y="1198"/>
                  </a:lnTo>
                  <a:lnTo>
                    <a:pt x="1134" y="1179"/>
                  </a:lnTo>
                  <a:lnTo>
                    <a:pt x="1142" y="1163"/>
                  </a:lnTo>
                  <a:lnTo>
                    <a:pt x="1149" y="1147"/>
                  </a:lnTo>
                  <a:lnTo>
                    <a:pt x="1160" y="1132"/>
                  </a:lnTo>
                  <a:lnTo>
                    <a:pt x="1170" y="1116"/>
                  </a:lnTo>
                  <a:lnTo>
                    <a:pt x="1181" y="1102"/>
                  </a:lnTo>
                  <a:lnTo>
                    <a:pt x="1191" y="1086"/>
                  </a:lnTo>
                  <a:lnTo>
                    <a:pt x="1202" y="1074"/>
                  </a:lnTo>
                  <a:lnTo>
                    <a:pt x="1212" y="1060"/>
                  </a:lnTo>
                  <a:lnTo>
                    <a:pt x="1222" y="1050"/>
                  </a:lnTo>
                  <a:lnTo>
                    <a:pt x="1233" y="1038"/>
                  </a:lnTo>
                  <a:lnTo>
                    <a:pt x="1243" y="1027"/>
                  </a:lnTo>
                  <a:lnTo>
                    <a:pt x="1254" y="1019"/>
                  </a:lnTo>
                  <a:lnTo>
                    <a:pt x="1266" y="1012"/>
                  </a:lnTo>
                  <a:lnTo>
                    <a:pt x="1275" y="1003"/>
                  </a:lnTo>
                  <a:lnTo>
                    <a:pt x="1283" y="996"/>
                  </a:lnTo>
                  <a:lnTo>
                    <a:pt x="1290" y="991"/>
                  </a:lnTo>
                  <a:lnTo>
                    <a:pt x="1299" y="986"/>
                  </a:lnTo>
                  <a:lnTo>
                    <a:pt x="1309" y="979"/>
                  </a:lnTo>
                  <a:lnTo>
                    <a:pt x="1316" y="977"/>
                  </a:lnTo>
                  <a:lnTo>
                    <a:pt x="1323" y="968"/>
                  </a:lnTo>
                  <a:lnTo>
                    <a:pt x="1327" y="958"/>
                  </a:lnTo>
                  <a:lnTo>
                    <a:pt x="1339" y="960"/>
                  </a:lnTo>
                  <a:lnTo>
                    <a:pt x="1353" y="963"/>
                  </a:lnTo>
                  <a:lnTo>
                    <a:pt x="1367" y="966"/>
                  </a:lnTo>
                  <a:lnTo>
                    <a:pt x="1381" y="970"/>
                  </a:lnTo>
                  <a:lnTo>
                    <a:pt x="1393" y="970"/>
                  </a:lnTo>
                  <a:lnTo>
                    <a:pt x="1405" y="973"/>
                  </a:lnTo>
                  <a:lnTo>
                    <a:pt x="1417" y="973"/>
                  </a:lnTo>
                  <a:lnTo>
                    <a:pt x="1431" y="977"/>
                  </a:lnTo>
                  <a:lnTo>
                    <a:pt x="1442" y="977"/>
                  </a:lnTo>
                  <a:lnTo>
                    <a:pt x="1454" y="977"/>
                  </a:lnTo>
                  <a:lnTo>
                    <a:pt x="1464" y="977"/>
                  </a:lnTo>
                  <a:lnTo>
                    <a:pt x="1475" y="977"/>
                  </a:lnTo>
                  <a:lnTo>
                    <a:pt x="1483" y="975"/>
                  </a:lnTo>
                  <a:lnTo>
                    <a:pt x="1494" y="975"/>
                  </a:lnTo>
                  <a:lnTo>
                    <a:pt x="1502" y="973"/>
                  </a:lnTo>
                  <a:lnTo>
                    <a:pt x="1511" y="973"/>
                  </a:lnTo>
                  <a:lnTo>
                    <a:pt x="1522" y="968"/>
                  </a:lnTo>
                  <a:lnTo>
                    <a:pt x="1537" y="963"/>
                  </a:lnTo>
                  <a:lnTo>
                    <a:pt x="1544" y="958"/>
                  </a:lnTo>
                  <a:lnTo>
                    <a:pt x="1553" y="953"/>
                  </a:lnTo>
                  <a:lnTo>
                    <a:pt x="1563" y="947"/>
                  </a:lnTo>
                  <a:lnTo>
                    <a:pt x="1574" y="944"/>
                  </a:lnTo>
                  <a:lnTo>
                    <a:pt x="1574" y="944"/>
                  </a:lnTo>
                  <a:lnTo>
                    <a:pt x="1577" y="944"/>
                  </a:lnTo>
                  <a:lnTo>
                    <a:pt x="1581" y="944"/>
                  </a:lnTo>
                  <a:lnTo>
                    <a:pt x="1596" y="946"/>
                  </a:lnTo>
                  <a:lnTo>
                    <a:pt x="1607" y="946"/>
                  </a:lnTo>
                  <a:lnTo>
                    <a:pt x="1619" y="947"/>
                  </a:lnTo>
                  <a:lnTo>
                    <a:pt x="1633" y="949"/>
                  </a:lnTo>
                  <a:lnTo>
                    <a:pt x="1650" y="953"/>
                  </a:lnTo>
                  <a:lnTo>
                    <a:pt x="1666" y="954"/>
                  </a:lnTo>
                  <a:lnTo>
                    <a:pt x="1683" y="958"/>
                  </a:lnTo>
                  <a:lnTo>
                    <a:pt x="1692" y="960"/>
                  </a:lnTo>
                  <a:lnTo>
                    <a:pt x="1702" y="963"/>
                  </a:lnTo>
                  <a:lnTo>
                    <a:pt x="1713" y="965"/>
                  </a:lnTo>
                  <a:lnTo>
                    <a:pt x="1723" y="968"/>
                  </a:lnTo>
                  <a:lnTo>
                    <a:pt x="1734" y="970"/>
                  </a:lnTo>
                  <a:lnTo>
                    <a:pt x="1744" y="973"/>
                  </a:lnTo>
                  <a:lnTo>
                    <a:pt x="1755" y="975"/>
                  </a:lnTo>
                  <a:lnTo>
                    <a:pt x="1765" y="979"/>
                  </a:lnTo>
                  <a:lnTo>
                    <a:pt x="1776" y="982"/>
                  </a:lnTo>
                  <a:lnTo>
                    <a:pt x="1788" y="986"/>
                  </a:lnTo>
                  <a:lnTo>
                    <a:pt x="1798" y="991"/>
                  </a:lnTo>
                  <a:lnTo>
                    <a:pt x="1810" y="996"/>
                  </a:lnTo>
                  <a:lnTo>
                    <a:pt x="1821" y="999"/>
                  </a:lnTo>
                  <a:lnTo>
                    <a:pt x="1831" y="1003"/>
                  </a:lnTo>
                  <a:lnTo>
                    <a:pt x="1842" y="1006"/>
                  </a:lnTo>
                  <a:lnTo>
                    <a:pt x="1852" y="1012"/>
                  </a:lnTo>
                  <a:lnTo>
                    <a:pt x="1862" y="1017"/>
                  </a:lnTo>
                  <a:lnTo>
                    <a:pt x="1873" y="1022"/>
                  </a:lnTo>
                  <a:lnTo>
                    <a:pt x="1883" y="1027"/>
                  </a:lnTo>
                  <a:lnTo>
                    <a:pt x="1895" y="1034"/>
                  </a:lnTo>
                  <a:lnTo>
                    <a:pt x="1904" y="1039"/>
                  </a:lnTo>
                  <a:lnTo>
                    <a:pt x="1915" y="1045"/>
                  </a:lnTo>
                  <a:lnTo>
                    <a:pt x="1923" y="1052"/>
                  </a:lnTo>
                  <a:lnTo>
                    <a:pt x="1934" y="1059"/>
                  </a:lnTo>
                  <a:lnTo>
                    <a:pt x="1942" y="1066"/>
                  </a:lnTo>
                  <a:lnTo>
                    <a:pt x="1951" y="1074"/>
                  </a:lnTo>
                  <a:lnTo>
                    <a:pt x="1960" y="1081"/>
                  </a:lnTo>
                  <a:lnTo>
                    <a:pt x="1970" y="1090"/>
                  </a:lnTo>
                  <a:lnTo>
                    <a:pt x="1977" y="1097"/>
                  </a:lnTo>
                  <a:lnTo>
                    <a:pt x="1984" y="1106"/>
                  </a:lnTo>
                  <a:lnTo>
                    <a:pt x="1991" y="1113"/>
                  </a:lnTo>
                  <a:lnTo>
                    <a:pt x="2000" y="1123"/>
                  </a:lnTo>
                  <a:lnTo>
                    <a:pt x="2005" y="1132"/>
                  </a:lnTo>
                  <a:lnTo>
                    <a:pt x="2012" y="1142"/>
                  </a:lnTo>
                  <a:lnTo>
                    <a:pt x="2017" y="1153"/>
                  </a:lnTo>
                  <a:lnTo>
                    <a:pt x="2024" y="1163"/>
                  </a:lnTo>
                  <a:lnTo>
                    <a:pt x="2028" y="1173"/>
                  </a:lnTo>
                  <a:lnTo>
                    <a:pt x="2031" y="1184"/>
                  </a:lnTo>
                  <a:lnTo>
                    <a:pt x="2035" y="1194"/>
                  </a:lnTo>
                  <a:lnTo>
                    <a:pt x="2038" y="1206"/>
                  </a:lnTo>
                  <a:lnTo>
                    <a:pt x="2040" y="1217"/>
                  </a:lnTo>
                  <a:lnTo>
                    <a:pt x="2043" y="1231"/>
                  </a:lnTo>
                  <a:lnTo>
                    <a:pt x="2045" y="1243"/>
                  </a:lnTo>
                  <a:lnTo>
                    <a:pt x="2047" y="1257"/>
                  </a:lnTo>
                  <a:lnTo>
                    <a:pt x="2047" y="1266"/>
                  </a:lnTo>
                  <a:lnTo>
                    <a:pt x="2047" y="1274"/>
                  </a:lnTo>
                  <a:lnTo>
                    <a:pt x="2049" y="1281"/>
                  </a:lnTo>
                  <a:lnTo>
                    <a:pt x="2050" y="1290"/>
                  </a:lnTo>
                  <a:lnTo>
                    <a:pt x="2055" y="1302"/>
                  </a:lnTo>
                  <a:lnTo>
                    <a:pt x="2064" y="1312"/>
                  </a:lnTo>
                  <a:lnTo>
                    <a:pt x="2078" y="1321"/>
                  </a:lnTo>
                  <a:lnTo>
                    <a:pt x="2094" y="1326"/>
                  </a:lnTo>
                  <a:lnTo>
                    <a:pt x="2108" y="1323"/>
                  </a:lnTo>
                  <a:lnTo>
                    <a:pt x="2123" y="1316"/>
                  </a:lnTo>
                  <a:lnTo>
                    <a:pt x="2132" y="1311"/>
                  </a:lnTo>
                  <a:lnTo>
                    <a:pt x="2141" y="1306"/>
                  </a:lnTo>
                  <a:lnTo>
                    <a:pt x="2151" y="1299"/>
                  </a:lnTo>
                  <a:lnTo>
                    <a:pt x="2162" y="1292"/>
                  </a:lnTo>
                  <a:lnTo>
                    <a:pt x="2172" y="1281"/>
                  </a:lnTo>
                  <a:lnTo>
                    <a:pt x="2182" y="1271"/>
                  </a:lnTo>
                  <a:lnTo>
                    <a:pt x="2193" y="1260"/>
                  </a:lnTo>
                  <a:lnTo>
                    <a:pt x="2207" y="1250"/>
                  </a:lnTo>
                  <a:lnTo>
                    <a:pt x="2217" y="1236"/>
                  </a:lnTo>
                  <a:lnTo>
                    <a:pt x="2231" y="1222"/>
                  </a:lnTo>
                  <a:lnTo>
                    <a:pt x="2243" y="1208"/>
                  </a:lnTo>
                  <a:lnTo>
                    <a:pt x="2257" y="1194"/>
                  </a:lnTo>
                  <a:lnTo>
                    <a:pt x="2268" y="1177"/>
                  </a:lnTo>
                  <a:lnTo>
                    <a:pt x="2282" y="1159"/>
                  </a:lnTo>
                  <a:lnTo>
                    <a:pt x="2294" y="1142"/>
                  </a:lnTo>
                  <a:lnTo>
                    <a:pt x="2308" y="1125"/>
                  </a:lnTo>
                  <a:lnTo>
                    <a:pt x="2322" y="1104"/>
                  </a:lnTo>
                  <a:lnTo>
                    <a:pt x="2335" y="1085"/>
                  </a:lnTo>
                  <a:lnTo>
                    <a:pt x="2349" y="1064"/>
                  </a:lnTo>
                  <a:lnTo>
                    <a:pt x="2365" y="1045"/>
                  </a:lnTo>
                  <a:lnTo>
                    <a:pt x="2379" y="1022"/>
                  </a:lnTo>
                  <a:lnTo>
                    <a:pt x="2395" y="1001"/>
                  </a:lnTo>
                  <a:lnTo>
                    <a:pt x="2409" y="979"/>
                  </a:lnTo>
                  <a:lnTo>
                    <a:pt x="2424" y="956"/>
                  </a:lnTo>
                  <a:lnTo>
                    <a:pt x="2438" y="932"/>
                  </a:lnTo>
                  <a:lnTo>
                    <a:pt x="2454" y="907"/>
                  </a:lnTo>
                  <a:lnTo>
                    <a:pt x="2469" y="883"/>
                  </a:lnTo>
                  <a:lnTo>
                    <a:pt x="2485" y="860"/>
                  </a:lnTo>
                  <a:lnTo>
                    <a:pt x="2499" y="834"/>
                  </a:lnTo>
                  <a:lnTo>
                    <a:pt x="2515" y="808"/>
                  </a:lnTo>
                  <a:lnTo>
                    <a:pt x="2529" y="782"/>
                  </a:lnTo>
                  <a:lnTo>
                    <a:pt x="2544" y="756"/>
                  </a:lnTo>
                  <a:lnTo>
                    <a:pt x="2558" y="728"/>
                  </a:lnTo>
                  <a:lnTo>
                    <a:pt x="2574" y="702"/>
                  </a:lnTo>
                  <a:lnTo>
                    <a:pt x="2588" y="674"/>
                  </a:lnTo>
                  <a:lnTo>
                    <a:pt x="2603" y="648"/>
                  </a:lnTo>
                  <a:lnTo>
                    <a:pt x="2615" y="619"/>
                  </a:lnTo>
                  <a:lnTo>
                    <a:pt x="2631" y="593"/>
                  </a:lnTo>
                  <a:lnTo>
                    <a:pt x="2643" y="563"/>
                  </a:lnTo>
                  <a:lnTo>
                    <a:pt x="2659" y="537"/>
                  </a:lnTo>
                  <a:lnTo>
                    <a:pt x="2671" y="509"/>
                  </a:lnTo>
                  <a:lnTo>
                    <a:pt x="2685" y="481"/>
                  </a:lnTo>
                  <a:lnTo>
                    <a:pt x="2699" y="453"/>
                  </a:lnTo>
                  <a:lnTo>
                    <a:pt x="2713" y="427"/>
                  </a:lnTo>
                  <a:lnTo>
                    <a:pt x="2725" y="398"/>
                  </a:lnTo>
                  <a:lnTo>
                    <a:pt x="2737" y="370"/>
                  </a:lnTo>
                  <a:lnTo>
                    <a:pt x="2749" y="342"/>
                  </a:lnTo>
                  <a:lnTo>
                    <a:pt x="2762" y="314"/>
                  </a:lnTo>
                  <a:lnTo>
                    <a:pt x="2772" y="287"/>
                  </a:lnTo>
                  <a:lnTo>
                    <a:pt x="2784" y="259"/>
                  </a:lnTo>
                  <a:lnTo>
                    <a:pt x="2795" y="231"/>
                  </a:lnTo>
                  <a:lnTo>
                    <a:pt x="2807" y="205"/>
                  </a:lnTo>
                  <a:lnTo>
                    <a:pt x="2815" y="177"/>
                  </a:lnTo>
                  <a:lnTo>
                    <a:pt x="2826" y="151"/>
                  </a:lnTo>
                  <a:lnTo>
                    <a:pt x="2836" y="125"/>
                  </a:lnTo>
                  <a:lnTo>
                    <a:pt x="2847" y="99"/>
                  </a:lnTo>
                  <a:lnTo>
                    <a:pt x="2854" y="73"/>
                  </a:lnTo>
                  <a:lnTo>
                    <a:pt x="2862" y="47"/>
                  </a:lnTo>
                  <a:lnTo>
                    <a:pt x="2871" y="22"/>
                  </a:lnTo>
                  <a:lnTo>
                    <a:pt x="2880" y="0"/>
                  </a:lnTo>
                  <a:lnTo>
                    <a:pt x="2934" y="45"/>
                  </a:lnTo>
                  <a:lnTo>
                    <a:pt x="2986" y="94"/>
                  </a:lnTo>
                  <a:lnTo>
                    <a:pt x="3036" y="144"/>
                  </a:lnTo>
                  <a:lnTo>
                    <a:pt x="3085" y="198"/>
                  </a:lnTo>
                  <a:lnTo>
                    <a:pt x="3130" y="252"/>
                  </a:lnTo>
                  <a:lnTo>
                    <a:pt x="3175" y="309"/>
                  </a:lnTo>
                  <a:lnTo>
                    <a:pt x="3217" y="367"/>
                  </a:lnTo>
                  <a:lnTo>
                    <a:pt x="3259" y="429"/>
                  </a:lnTo>
                  <a:lnTo>
                    <a:pt x="3295" y="490"/>
                  </a:lnTo>
                  <a:lnTo>
                    <a:pt x="3334" y="554"/>
                  </a:lnTo>
                  <a:lnTo>
                    <a:pt x="3368" y="617"/>
                  </a:lnTo>
                  <a:lnTo>
                    <a:pt x="3402" y="685"/>
                  </a:lnTo>
                  <a:lnTo>
                    <a:pt x="3431" y="751"/>
                  </a:lnTo>
                  <a:lnTo>
                    <a:pt x="3462" y="819"/>
                  </a:lnTo>
                  <a:lnTo>
                    <a:pt x="3490" y="888"/>
                  </a:lnTo>
                  <a:lnTo>
                    <a:pt x="3518" y="960"/>
                  </a:lnTo>
                  <a:lnTo>
                    <a:pt x="3541" y="1029"/>
                  </a:lnTo>
                  <a:lnTo>
                    <a:pt x="3563" y="1100"/>
                  </a:lnTo>
                  <a:lnTo>
                    <a:pt x="3584" y="1173"/>
                  </a:lnTo>
                  <a:lnTo>
                    <a:pt x="3605" y="1246"/>
                  </a:lnTo>
                  <a:lnTo>
                    <a:pt x="3622" y="1319"/>
                  </a:lnTo>
                  <a:lnTo>
                    <a:pt x="3640" y="1392"/>
                  </a:lnTo>
                  <a:lnTo>
                    <a:pt x="3655" y="1467"/>
                  </a:lnTo>
                  <a:lnTo>
                    <a:pt x="3671" y="1542"/>
                  </a:lnTo>
                  <a:lnTo>
                    <a:pt x="3683" y="1615"/>
                  </a:lnTo>
                  <a:lnTo>
                    <a:pt x="3695" y="1690"/>
                  </a:lnTo>
                  <a:lnTo>
                    <a:pt x="3706" y="1765"/>
                  </a:lnTo>
                  <a:lnTo>
                    <a:pt x="3716" y="1839"/>
                  </a:lnTo>
                  <a:lnTo>
                    <a:pt x="3723" y="1914"/>
                  </a:lnTo>
                  <a:lnTo>
                    <a:pt x="3732" y="1989"/>
                  </a:lnTo>
                  <a:lnTo>
                    <a:pt x="3737" y="2062"/>
                  </a:lnTo>
                  <a:lnTo>
                    <a:pt x="3744" y="2137"/>
                  </a:lnTo>
                  <a:lnTo>
                    <a:pt x="3746" y="2208"/>
                  </a:lnTo>
                  <a:lnTo>
                    <a:pt x="3749" y="2281"/>
                  </a:lnTo>
                  <a:lnTo>
                    <a:pt x="3751" y="2352"/>
                  </a:lnTo>
                  <a:lnTo>
                    <a:pt x="3753" y="2424"/>
                  </a:lnTo>
                  <a:lnTo>
                    <a:pt x="3751" y="2491"/>
                  </a:lnTo>
                  <a:lnTo>
                    <a:pt x="3751" y="2561"/>
                  </a:lnTo>
                  <a:lnTo>
                    <a:pt x="3749" y="2629"/>
                  </a:lnTo>
                  <a:lnTo>
                    <a:pt x="3749" y="2697"/>
                  </a:lnTo>
                  <a:lnTo>
                    <a:pt x="3746" y="2761"/>
                  </a:lnTo>
                  <a:lnTo>
                    <a:pt x="3742" y="2825"/>
                  </a:lnTo>
                  <a:lnTo>
                    <a:pt x="3737" y="2888"/>
                  </a:lnTo>
                  <a:lnTo>
                    <a:pt x="3734" y="2951"/>
                  </a:lnTo>
                  <a:lnTo>
                    <a:pt x="3728" y="3010"/>
                  </a:lnTo>
                  <a:lnTo>
                    <a:pt x="3723" y="3069"/>
                  </a:lnTo>
                  <a:lnTo>
                    <a:pt x="3718" y="3124"/>
                  </a:lnTo>
                  <a:lnTo>
                    <a:pt x="3713" y="3182"/>
                  </a:lnTo>
                  <a:lnTo>
                    <a:pt x="3704" y="3232"/>
                  </a:lnTo>
                  <a:lnTo>
                    <a:pt x="3697" y="3284"/>
                  </a:lnTo>
                  <a:lnTo>
                    <a:pt x="3690" y="3333"/>
                  </a:lnTo>
                  <a:lnTo>
                    <a:pt x="3683" y="3382"/>
                  </a:lnTo>
                  <a:lnTo>
                    <a:pt x="3675" y="3425"/>
                  </a:lnTo>
                  <a:lnTo>
                    <a:pt x="3668" y="3469"/>
                  </a:lnTo>
                  <a:lnTo>
                    <a:pt x="3659" y="3509"/>
                  </a:lnTo>
                  <a:lnTo>
                    <a:pt x="3652" y="3547"/>
                  </a:lnTo>
                  <a:lnTo>
                    <a:pt x="3641" y="3582"/>
                  </a:lnTo>
                  <a:lnTo>
                    <a:pt x="3635" y="3613"/>
                  </a:lnTo>
                  <a:lnTo>
                    <a:pt x="3624" y="3643"/>
                  </a:lnTo>
                  <a:lnTo>
                    <a:pt x="3617" y="3670"/>
                  </a:lnTo>
                  <a:lnTo>
                    <a:pt x="3608" y="3693"/>
                  </a:lnTo>
                  <a:lnTo>
                    <a:pt x="3602" y="3716"/>
                  </a:lnTo>
                  <a:lnTo>
                    <a:pt x="3593" y="3733"/>
                  </a:lnTo>
                  <a:lnTo>
                    <a:pt x="3588" y="3749"/>
                  </a:lnTo>
                  <a:lnTo>
                    <a:pt x="3579" y="3757"/>
                  </a:lnTo>
                  <a:lnTo>
                    <a:pt x="3572" y="3768"/>
                  </a:lnTo>
                  <a:lnTo>
                    <a:pt x="3563" y="3778"/>
                  </a:lnTo>
                  <a:lnTo>
                    <a:pt x="3555" y="3789"/>
                  </a:lnTo>
                  <a:lnTo>
                    <a:pt x="3544" y="3797"/>
                  </a:lnTo>
                  <a:lnTo>
                    <a:pt x="3534" y="3806"/>
                  </a:lnTo>
                  <a:lnTo>
                    <a:pt x="3522" y="3815"/>
                  </a:lnTo>
                  <a:lnTo>
                    <a:pt x="3511" y="3825"/>
                  </a:lnTo>
                  <a:lnTo>
                    <a:pt x="3497" y="3832"/>
                  </a:lnTo>
                  <a:lnTo>
                    <a:pt x="3483" y="3841"/>
                  </a:lnTo>
                  <a:lnTo>
                    <a:pt x="3469" y="3848"/>
                  </a:lnTo>
                  <a:lnTo>
                    <a:pt x="3457" y="3856"/>
                  </a:lnTo>
                  <a:lnTo>
                    <a:pt x="3442" y="3863"/>
                  </a:lnTo>
                  <a:lnTo>
                    <a:pt x="3428" y="3870"/>
                  </a:lnTo>
                  <a:lnTo>
                    <a:pt x="3412" y="3877"/>
                  </a:lnTo>
                  <a:lnTo>
                    <a:pt x="3398" y="3886"/>
                  </a:lnTo>
                  <a:lnTo>
                    <a:pt x="3381" y="3891"/>
                  </a:lnTo>
                  <a:lnTo>
                    <a:pt x="3363" y="3896"/>
                  </a:lnTo>
                  <a:lnTo>
                    <a:pt x="3346" y="3902"/>
                  </a:lnTo>
                  <a:lnTo>
                    <a:pt x="3328" y="3907"/>
                  </a:lnTo>
                  <a:lnTo>
                    <a:pt x="3309" y="3912"/>
                  </a:lnTo>
                  <a:lnTo>
                    <a:pt x="3292" y="3917"/>
                  </a:lnTo>
                  <a:lnTo>
                    <a:pt x="3275" y="3923"/>
                  </a:lnTo>
                  <a:lnTo>
                    <a:pt x="3257" y="3928"/>
                  </a:lnTo>
                  <a:lnTo>
                    <a:pt x="3238" y="3931"/>
                  </a:lnTo>
                  <a:lnTo>
                    <a:pt x="3219" y="3936"/>
                  </a:lnTo>
                  <a:lnTo>
                    <a:pt x="3200" y="3940"/>
                  </a:lnTo>
                  <a:lnTo>
                    <a:pt x="3181" y="3945"/>
                  </a:lnTo>
                  <a:lnTo>
                    <a:pt x="3162" y="3949"/>
                  </a:lnTo>
                  <a:lnTo>
                    <a:pt x="3142" y="3952"/>
                  </a:lnTo>
                  <a:lnTo>
                    <a:pt x="3123" y="3956"/>
                  </a:lnTo>
                  <a:lnTo>
                    <a:pt x="3106" y="3961"/>
                  </a:lnTo>
                  <a:lnTo>
                    <a:pt x="3085" y="3963"/>
                  </a:lnTo>
                  <a:lnTo>
                    <a:pt x="3066" y="3964"/>
                  </a:lnTo>
                  <a:lnTo>
                    <a:pt x="3047" y="3966"/>
                  </a:lnTo>
                  <a:lnTo>
                    <a:pt x="3028" y="3970"/>
                  </a:lnTo>
                  <a:lnTo>
                    <a:pt x="3008" y="3971"/>
                  </a:lnTo>
                  <a:lnTo>
                    <a:pt x="2989" y="3975"/>
                  </a:lnTo>
                  <a:lnTo>
                    <a:pt x="2970" y="3976"/>
                  </a:lnTo>
                  <a:lnTo>
                    <a:pt x="2953" y="3980"/>
                  </a:lnTo>
                  <a:lnTo>
                    <a:pt x="2934" y="3980"/>
                  </a:lnTo>
                  <a:lnTo>
                    <a:pt x="2916" y="3982"/>
                  </a:lnTo>
                  <a:lnTo>
                    <a:pt x="2897" y="3983"/>
                  </a:lnTo>
                  <a:lnTo>
                    <a:pt x="2882" y="3985"/>
                  </a:lnTo>
                  <a:lnTo>
                    <a:pt x="2862" y="3987"/>
                  </a:lnTo>
                  <a:lnTo>
                    <a:pt x="2847" y="3989"/>
                  </a:lnTo>
                  <a:lnTo>
                    <a:pt x="2831" y="3990"/>
                  </a:lnTo>
                  <a:lnTo>
                    <a:pt x="2815" y="3992"/>
                  </a:lnTo>
                  <a:lnTo>
                    <a:pt x="2798" y="3992"/>
                  </a:lnTo>
                  <a:lnTo>
                    <a:pt x="2782" y="3992"/>
                  </a:lnTo>
                  <a:lnTo>
                    <a:pt x="2767" y="3992"/>
                  </a:lnTo>
                  <a:lnTo>
                    <a:pt x="2753" y="3994"/>
                  </a:lnTo>
                  <a:lnTo>
                    <a:pt x="2739" y="3994"/>
                  </a:lnTo>
                  <a:lnTo>
                    <a:pt x="2727" y="3996"/>
                  </a:lnTo>
                  <a:lnTo>
                    <a:pt x="2713" y="3996"/>
                  </a:lnTo>
                  <a:lnTo>
                    <a:pt x="2702" y="3997"/>
                  </a:lnTo>
                  <a:lnTo>
                    <a:pt x="2690" y="3997"/>
                  </a:lnTo>
                  <a:lnTo>
                    <a:pt x="2680" y="3997"/>
                  </a:lnTo>
                  <a:lnTo>
                    <a:pt x="2669" y="3997"/>
                  </a:lnTo>
                  <a:lnTo>
                    <a:pt x="2661" y="3997"/>
                  </a:lnTo>
                  <a:lnTo>
                    <a:pt x="2643" y="3997"/>
                  </a:lnTo>
                  <a:lnTo>
                    <a:pt x="2631" y="3999"/>
                  </a:lnTo>
                  <a:lnTo>
                    <a:pt x="2633" y="3980"/>
                  </a:lnTo>
                  <a:lnTo>
                    <a:pt x="2635" y="3963"/>
                  </a:lnTo>
                  <a:lnTo>
                    <a:pt x="2636" y="3947"/>
                  </a:lnTo>
                  <a:lnTo>
                    <a:pt x="2640" y="3931"/>
                  </a:lnTo>
                  <a:lnTo>
                    <a:pt x="2640" y="3914"/>
                  </a:lnTo>
                  <a:lnTo>
                    <a:pt x="2642" y="3898"/>
                  </a:lnTo>
                  <a:lnTo>
                    <a:pt x="2642" y="3884"/>
                  </a:lnTo>
                  <a:lnTo>
                    <a:pt x="2643" y="3870"/>
                  </a:lnTo>
                  <a:lnTo>
                    <a:pt x="2642" y="3855"/>
                  </a:lnTo>
                  <a:lnTo>
                    <a:pt x="2642" y="3839"/>
                  </a:lnTo>
                  <a:lnTo>
                    <a:pt x="2640" y="3825"/>
                  </a:lnTo>
                  <a:lnTo>
                    <a:pt x="2638" y="3813"/>
                  </a:lnTo>
                  <a:lnTo>
                    <a:pt x="2635" y="3801"/>
                  </a:lnTo>
                  <a:lnTo>
                    <a:pt x="2633" y="3789"/>
                  </a:lnTo>
                  <a:lnTo>
                    <a:pt x="2631" y="3778"/>
                  </a:lnTo>
                  <a:lnTo>
                    <a:pt x="2629" y="3768"/>
                  </a:lnTo>
                  <a:lnTo>
                    <a:pt x="2642" y="3763"/>
                  </a:lnTo>
                  <a:lnTo>
                    <a:pt x="2654" y="3759"/>
                  </a:lnTo>
                  <a:lnTo>
                    <a:pt x="2664" y="3756"/>
                  </a:lnTo>
                  <a:lnTo>
                    <a:pt x="2676" y="3752"/>
                  </a:lnTo>
                  <a:lnTo>
                    <a:pt x="2689" y="3742"/>
                  </a:lnTo>
                  <a:lnTo>
                    <a:pt x="2704" y="3731"/>
                  </a:lnTo>
                  <a:lnTo>
                    <a:pt x="2711" y="3723"/>
                  </a:lnTo>
                  <a:lnTo>
                    <a:pt x="2720" y="3714"/>
                  </a:lnTo>
                  <a:lnTo>
                    <a:pt x="2729" y="3705"/>
                  </a:lnTo>
                  <a:lnTo>
                    <a:pt x="2739" y="3697"/>
                  </a:lnTo>
                  <a:lnTo>
                    <a:pt x="2753" y="3700"/>
                  </a:lnTo>
                  <a:lnTo>
                    <a:pt x="2765" y="3693"/>
                  </a:lnTo>
                  <a:lnTo>
                    <a:pt x="2768" y="3679"/>
                  </a:lnTo>
                  <a:lnTo>
                    <a:pt x="2763" y="3667"/>
                  </a:lnTo>
                  <a:lnTo>
                    <a:pt x="2774" y="3651"/>
                  </a:lnTo>
                  <a:lnTo>
                    <a:pt x="2784" y="3636"/>
                  </a:lnTo>
                  <a:lnTo>
                    <a:pt x="2795" y="3620"/>
                  </a:lnTo>
                  <a:lnTo>
                    <a:pt x="2805" y="3604"/>
                  </a:lnTo>
                  <a:lnTo>
                    <a:pt x="2810" y="3594"/>
                  </a:lnTo>
                  <a:lnTo>
                    <a:pt x="2815" y="3585"/>
                  </a:lnTo>
                  <a:lnTo>
                    <a:pt x="2821" y="3577"/>
                  </a:lnTo>
                  <a:lnTo>
                    <a:pt x="2828" y="3568"/>
                  </a:lnTo>
                  <a:lnTo>
                    <a:pt x="2833" y="3557"/>
                  </a:lnTo>
                  <a:lnTo>
                    <a:pt x="2840" y="3549"/>
                  </a:lnTo>
                  <a:lnTo>
                    <a:pt x="2845" y="3538"/>
                  </a:lnTo>
                  <a:lnTo>
                    <a:pt x="2852" y="3530"/>
                  </a:lnTo>
                  <a:lnTo>
                    <a:pt x="2857" y="3517"/>
                  </a:lnTo>
                  <a:lnTo>
                    <a:pt x="2862" y="3507"/>
                  </a:lnTo>
                  <a:lnTo>
                    <a:pt x="2869" y="3497"/>
                  </a:lnTo>
                  <a:lnTo>
                    <a:pt x="2876" y="3486"/>
                  </a:lnTo>
                  <a:lnTo>
                    <a:pt x="2882" y="3474"/>
                  </a:lnTo>
                  <a:lnTo>
                    <a:pt x="2887" y="3464"/>
                  </a:lnTo>
                  <a:lnTo>
                    <a:pt x="2894" y="3453"/>
                  </a:lnTo>
                  <a:lnTo>
                    <a:pt x="2901" y="3443"/>
                  </a:lnTo>
                  <a:lnTo>
                    <a:pt x="2906" y="3430"/>
                  </a:lnTo>
                  <a:lnTo>
                    <a:pt x="2913" y="3418"/>
                  </a:lnTo>
                  <a:lnTo>
                    <a:pt x="2920" y="3406"/>
                  </a:lnTo>
                  <a:lnTo>
                    <a:pt x="2927" y="3394"/>
                  </a:lnTo>
                  <a:lnTo>
                    <a:pt x="2932" y="3382"/>
                  </a:lnTo>
                  <a:lnTo>
                    <a:pt x="2939" y="3370"/>
                  </a:lnTo>
                  <a:lnTo>
                    <a:pt x="2946" y="3357"/>
                  </a:lnTo>
                  <a:lnTo>
                    <a:pt x="2953" y="3347"/>
                  </a:lnTo>
                  <a:lnTo>
                    <a:pt x="2958" y="3333"/>
                  </a:lnTo>
                  <a:lnTo>
                    <a:pt x="2963" y="3319"/>
                  </a:lnTo>
                  <a:lnTo>
                    <a:pt x="2970" y="3305"/>
                  </a:lnTo>
                  <a:lnTo>
                    <a:pt x="2977" y="3293"/>
                  </a:lnTo>
                  <a:lnTo>
                    <a:pt x="2982" y="3279"/>
                  </a:lnTo>
                  <a:lnTo>
                    <a:pt x="2989" y="3267"/>
                  </a:lnTo>
                  <a:lnTo>
                    <a:pt x="2996" y="3253"/>
                  </a:lnTo>
                  <a:lnTo>
                    <a:pt x="3003" y="3241"/>
                  </a:lnTo>
                  <a:lnTo>
                    <a:pt x="3008" y="3225"/>
                  </a:lnTo>
                  <a:lnTo>
                    <a:pt x="3014" y="3213"/>
                  </a:lnTo>
                  <a:lnTo>
                    <a:pt x="3021" y="3197"/>
                  </a:lnTo>
                  <a:lnTo>
                    <a:pt x="3028" y="3185"/>
                  </a:lnTo>
                  <a:lnTo>
                    <a:pt x="3033" y="3170"/>
                  </a:lnTo>
                  <a:lnTo>
                    <a:pt x="3040" y="3157"/>
                  </a:lnTo>
                  <a:lnTo>
                    <a:pt x="3047" y="3142"/>
                  </a:lnTo>
                  <a:lnTo>
                    <a:pt x="3054" y="3130"/>
                  </a:lnTo>
                  <a:lnTo>
                    <a:pt x="3059" y="3114"/>
                  </a:lnTo>
                  <a:lnTo>
                    <a:pt x="3064" y="3100"/>
                  </a:lnTo>
                  <a:lnTo>
                    <a:pt x="3071" y="3084"/>
                  </a:lnTo>
                  <a:lnTo>
                    <a:pt x="3078" y="3071"/>
                  </a:lnTo>
                  <a:lnTo>
                    <a:pt x="3083" y="3055"/>
                  </a:lnTo>
                  <a:lnTo>
                    <a:pt x="3088" y="3041"/>
                  </a:lnTo>
                  <a:lnTo>
                    <a:pt x="3095" y="3025"/>
                  </a:lnTo>
                  <a:lnTo>
                    <a:pt x="3102" y="3011"/>
                  </a:lnTo>
                  <a:lnTo>
                    <a:pt x="3108" y="2996"/>
                  </a:lnTo>
                  <a:lnTo>
                    <a:pt x="3113" y="2982"/>
                  </a:lnTo>
                  <a:lnTo>
                    <a:pt x="3120" y="2966"/>
                  </a:lnTo>
                  <a:lnTo>
                    <a:pt x="3127" y="2952"/>
                  </a:lnTo>
                  <a:lnTo>
                    <a:pt x="3132" y="2937"/>
                  </a:lnTo>
                  <a:lnTo>
                    <a:pt x="3137" y="2923"/>
                  </a:lnTo>
                  <a:lnTo>
                    <a:pt x="3144" y="2907"/>
                  </a:lnTo>
                  <a:lnTo>
                    <a:pt x="3151" y="2893"/>
                  </a:lnTo>
                  <a:lnTo>
                    <a:pt x="3156" y="2877"/>
                  </a:lnTo>
                  <a:lnTo>
                    <a:pt x="3162" y="2862"/>
                  </a:lnTo>
                  <a:lnTo>
                    <a:pt x="3167" y="2846"/>
                  </a:lnTo>
                  <a:lnTo>
                    <a:pt x="3172" y="2831"/>
                  </a:lnTo>
                  <a:lnTo>
                    <a:pt x="3177" y="2813"/>
                  </a:lnTo>
                  <a:lnTo>
                    <a:pt x="3184" y="2796"/>
                  </a:lnTo>
                  <a:lnTo>
                    <a:pt x="3189" y="2778"/>
                  </a:lnTo>
                  <a:lnTo>
                    <a:pt x="3196" y="2763"/>
                  </a:lnTo>
                  <a:lnTo>
                    <a:pt x="3202" y="2744"/>
                  </a:lnTo>
                  <a:lnTo>
                    <a:pt x="3207" y="2726"/>
                  </a:lnTo>
                  <a:lnTo>
                    <a:pt x="3212" y="2709"/>
                  </a:lnTo>
                  <a:lnTo>
                    <a:pt x="3219" y="2691"/>
                  </a:lnTo>
                  <a:lnTo>
                    <a:pt x="3224" y="2672"/>
                  </a:lnTo>
                  <a:lnTo>
                    <a:pt x="3231" y="2653"/>
                  </a:lnTo>
                  <a:lnTo>
                    <a:pt x="3236" y="2634"/>
                  </a:lnTo>
                  <a:lnTo>
                    <a:pt x="3243" y="2617"/>
                  </a:lnTo>
                  <a:lnTo>
                    <a:pt x="3248" y="2596"/>
                  </a:lnTo>
                  <a:lnTo>
                    <a:pt x="3254" y="2577"/>
                  </a:lnTo>
                  <a:lnTo>
                    <a:pt x="3259" y="2556"/>
                  </a:lnTo>
                  <a:lnTo>
                    <a:pt x="3264" y="2537"/>
                  </a:lnTo>
                  <a:lnTo>
                    <a:pt x="3269" y="2516"/>
                  </a:lnTo>
                  <a:lnTo>
                    <a:pt x="3275" y="2497"/>
                  </a:lnTo>
                  <a:lnTo>
                    <a:pt x="3280" y="2476"/>
                  </a:lnTo>
                  <a:lnTo>
                    <a:pt x="3287" y="2457"/>
                  </a:lnTo>
                  <a:lnTo>
                    <a:pt x="3292" y="2436"/>
                  </a:lnTo>
                  <a:lnTo>
                    <a:pt x="3297" y="2415"/>
                  </a:lnTo>
                  <a:lnTo>
                    <a:pt x="3302" y="2394"/>
                  </a:lnTo>
                  <a:lnTo>
                    <a:pt x="3308" y="2375"/>
                  </a:lnTo>
                  <a:lnTo>
                    <a:pt x="3311" y="2354"/>
                  </a:lnTo>
                  <a:lnTo>
                    <a:pt x="3316" y="2333"/>
                  </a:lnTo>
                  <a:lnTo>
                    <a:pt x="3322" y="2312"/>
                  </a:lnTo>
                  <a:lnTo>
                    <a:pt x="3327" y="2293"/>
                  </a:lnTo>
                  <a:lnTo>
                    <a:pt x="3328" y="2272"/>
                  </a:lnTo>
                  <a:lnTo>
                    <a:pt x="3334" y="2251"/>
                  </a:lnTo>
                  <a:lnTo>
                    <a:pt x="3335" y="2231"/>
                  </a:lnTo>
                  <a:lnTo>
                    <a:pt x="3341" y="2210"/>
                  </a:lnTo>
                  <a:lnTo>
                    <a:pt x="3342" y="2189"/>
                  </a:lnTo>
                  <a:lnTo>
                    <a:pt x="3346" y="2168"/>
                  </a:lnTo>
                  <a:lnTo>
                    <a:pt x="3348" y="2147"/>
                  </a:lnTo>
                  <a:lnTo>
                    <a:pt x="3351" y="2126"/>
                  </a:lnTo>
                  <a:lnTo>
                    <a:pt x="3353" y="2105"/>
                  </a:lnTo>
                  <a:lnTo>
                    <a:pt x="3355" y="2085"/>
                  </a:lnTo>
                  <a:lnTo>
                    <a:pt x="3356" y="2064"/>
                  </a:lnTo>
                  <a:lnTo>
                    <a:pt x="3358" y="2045"/>
                  </a:lnTo>
                  <a:lnTo>
                    <a:pt x="3358" y="2024"/>
                  </a:lnTo>
                  <a:lnTo>
                    <a:pt x="3360" y="2005"/>
                  </a:lnTo>
                  <a:lnTo>
                    <a:pt x="3360" y="1985"/>
                  </a:lnTo>
                  <a:lnTo>
                    <a:pt x="3362" y="1966"/>
                  </a:lnTo>
                  <a:lnTo>
                    <a:pt x="3360" y="1945"/>
                  </a:lnTo>
                  <a:lnTo>
                    <a:pt x="3360" y="1926"/>
                  </a:lnTo>
                  <a:lnTo>
                    <a:pt x="3358" y="1907"/>
                  </a:lnTo>
                  <a:lnTo>
                    <a:pt x="3358" y="1888"/>
                  </a:lnTo>
                  <a:lnTo>
                    <a:pt x="3356" y="1869"/>
                  </a:lnTo>
                  <a:lnTo>
                    <a:pt x="3355" y="1852"/>
                  </a:lnTo>
                  <a:lnTo>
                    <a:pt x="3353" y="1832"/>
                  </a:lnTo>
                  <a:lnTo>
                    <a:pt x="3351" y="1817"/>
                  </a:lnTo>
                  <a:lnTo>
                    <a:pt x="3348" y="1798"/>
                  </a:lnTo>
                  <a:lnTo>
                    <a:pt x="3344" y="1780"/>
                  </a:lnTo>
                  <a:lnTo>
                    <a:pt x="3341" y="1765"/>
                  </a:lnTo>
                  <a:lnTo>
                    <a:pt x="3337" y="1749"/>
                  </a:lnTo>
                  <a:lnTo>
                    <a:pt x="3332" y="1732"/>
                  </a:lnTo>
                  <a:lnTo>
                    <a:pt x="3327" y="1716"/>
                  </a:lnTo>
                  <a:lnTo>
                    <a:pt x="3322" y="1700"/>
                  </a:lnTo>
                  <a:lnTo>
                    <a:pt x="3318" y="1686"/>
                  </a:lnTo>
                  <a:lnTo>
                    <a:pt x="3308" y="1674"/>
                  </a:lnTo>
                  <a:lnTo>
                    <a:pt x="3292" y="1674"/>
                  </a:lnTo>
                  <a:lnTo>
                    <a:pt x="3282" y="1685"/>
                  </a:lnTo>
                  <a:lnTo>
                    <a:pt x="3282" y="1700"/>
                  </a:lnTo>
                  <a:lnTo>
                    <a:pt x="3283" y="1711"/>
                  </a:lnTo>
                  <a:lnTo>
                    <a:pt x="3288" y="1721"/>
                  </a:lnTo>
                  <a:lnTo>
                    <a:pt x="3290" y="1732"/>
                  </a:lnTo>
                  <a:lnTo>
                    <a:pt x="3295" y="1744"/>
                  </a:lnTo>
                  <a:lnTo>
                    <a:pt x="3297" y="1754"/>
                  </a:lnTo>
                  <a:lnTo>
                    <a:pt x="3301" y="1766"/>
                  </a:lnTo>
                  <a:lnTo>
                    <a:pt x="3304" y="1779"/>
                  </a:lnTo>
                  <a:lnTo>
                    <a:pt x="3308" y="1792"/>
                  </a:lnTo>
                  <a:lnTo>
                    <a:pt x="3308" y="1805"/>
                  </a:lnTo>
                  <a:lnTo>
                    <a:pt x="3311" y="1819"/>
                  </a:lnTo>
                  <a:lnTo>
                    <a:pt x="3311" y="1831"/>
                  </a:lnTo>
                  <a:lnTo>
                    <a:pt x="3315" y="1846"/>
                  </a:lnTo>
                  <a:lnTo>
                    <a:pt x="3315" y="1860"/>
                  </a:lnTo>
                  <a:lnTo>
                    <a:pt x="3316" y="1874"/>
                  </a:lnTo>
                  <a:lnTo>
                    <a:pt x="3318" y="1890"/>
                  </a:lnTo>
                  <a:lnTo>
                    <a:pt x="3320" y="1905"/>
                  </a:lnTo>
                  <a:lnTo>
                    <a:pt x="3320" y="1919"/>
                  </a:lnTo>
                  <a:lnTo>
                    <a:pt x="3320" y="1935"/>
                  </a:lnTo>
                  <a:lnTo>
                    <a:pt x="3320" y="1951"/>
                  </a:lnTo>
                  <a:lnTo>
                    <a:pt x="3320" y="1966"/>
                  </a:lnTo>
                  <a:lnTo>
                    <a:pt x="3318" y="1982"/>
                  </a:lnTo>
                  <a:lnTo>
                    <a:pt x="3318" y="1999"/>
                  </a:lnTo>
                  <a:lnTo>
                    <a:pt x="3318" y="2017"/>
                  </a:lnTo>
                  <a:lnTo>
                    <a:pt x="3318" y="2034"/>
                  </a:lnTo>
                  <a:lnTo>
                    <a:pt x="3316" y="2050"/>
                  </a:lnTo>
                  <a:lnTo>
                    <a:pt x="3315" y="2067"/>
                  </a:lnTo>
                  <a:lnTo>
                    <a:pt x="3313" y="2085"/>
                  </a:lnTo>
                  <a:lnTo>
                    <a:pt x="3311" y="2104"/>
                  </a:lnTo>
                  <a:lnTo>
                    <a:pt x="3309" y="2121"/>
                  </a:lnTo>
                  <a:lnTo>
                    <a:pt x="3308" y="2140"/>
                  </a:lnTo>
                  <a:lnTo>
                    <a:pt x="3306" y="2158"/>
                  </a:lnTo>
                  <a:lnTo>
                    <a:pt x="3304" y="2178"/>
                  </a:lnTo>
                  <a:lnTo>
                    <a:pt x="3301" y="2196"/>
                  </a:lnTo>
                  <a:lnTo>
                    <a:pt x="3297" y="2215"/>
                  </a:lnTo>
                  <a:lnTo>
                    <a:pt x="3294" y="2234"/>
                  </a:lnTo>
                  <a:lnTo>
                    <a:pt x="3290" y="2255"/>
                  </a:lnTo>
                  <a:lnTo>
                    <a:pt x="3285" y="2274"/>
                  </a:lnTo>
                  <a:lnTo>
                    <a:pt x="3282" y="2293"/>
                  </a:lnTo>
                  <a:lnTo>
                    <a:pt x="3278" y="2314"/>
                  </a:lnTo>
                  <a:lnTo>
                    <a:pt x="3275" y="2335"/>
                  </a:lnTo>
                  <a:lnTo>
                    <a:pt x="3269" y="2356"/>
                  </a:lnTo>
                  <a:lnTo>
                    <a:pt x="3264" y="2377"/>
                  </a:lnTo>
                  <a:lnTo>
                    <a:pt x="3259" y="2398"/>
                  </a:lnTo>
                  <a:lnTo>
                    <a:pt x="3255" y="2418"/>
                  </a:lnTo>
                  <a:lnTo>
                    <a:pt x="3250" y="2439"/>
                  </a:lnTo>
                  <a:lnTo>
                    <a:pt x="3245" y="2460"/>
                  </a:lnTo>
                  <a:lnTo>
                    <a:pt x="3240" y="2483"/>
                  </a:lnTo>
                  <a:lnTo>
                    <a:pt x="3235" y="2505"/>
                  </a:lnTo>
                  <a:lnTo>
                    <a:pt x="3228" y="2526"/>
                  </a:lnTo>
                  <a:lnTo>
                    <a:pt x="3221" y="2547"/>
                  </a:lnTo>
                  <a:lnTo>
                    <a:pt x="3214" y="2570"/>
                  </a:lnTo>
                  <a:lnTo>
                    <a:pt x="3208" y="2592"/>
                  </a:lnTo>
                  <a:lnTo>
                    <a:pt x="3200" y="2615"/>
                  </a:lnTo>
                  <a:lnTo>
                    <a:pt x="3195" y="2639"/>
                  </a:lnTo>
                  <a:lnTo>
                    <a:pt x="3186" y="2662"/>
                  </a:lnTo>
                  <a:lnTo>
                    <a:pt x="3181" y="2686"/>
                  </a:lnTo>
                  <a:lnTo>
                    <a:pt x="3172" y="2707"/>
                  </a:lnTo>
                  <a:lnTo>
                    <a:pt x="3163" y="2731"/>
                  </a:lnTo>
                  <a:lnTo>
                    <a:pt x="3155" y="2754"/>
                  </a:lnTo>
                  <a:lnTo>
                    <a:pt x="3148" y="2778"/>
                  </a:lnTo>
                  <a:lnTo>
                    <a:pt x="3139" y="2803"/>
                  </a:lnTo>
                  <a:lnTo>
                    <a:pt x="3130" y="2827"/>
                  </a:lnTo>
                  <a:lnTo>
                    <a:pt x="3122" y="2851"/>
                  </a:lnTo>
                  <a:lnTo>
                    <a:pt x="3115" y="2877"/>
                  </a:lnTo>
                  <a:lnTo>
                    <a:pt x="3108" y="2893"/>
                  </a:lnTo>
                  <a:lnTo>
                    <a:pt x="3101" y="2909"/>
                  </a:lnTo>
                  <a:lnTo>
                    <a:pt x="3094" y="2924"/>
                  </a:lnTo>
                  <a:lnTo>
                    <a:pt x="3088" y="2940"/>
                  </a:lnTo>
                  <a:lnTo>
                    <a:pt x="3082" y="2956"/>
                  </a:lnTo>
                  <a:lnTo>
                    <a:pt x="3075" y="2971"/>
                  </a:lnTo>
                  <a:lnTo>
                    <a:pt x="3068" y="2987"/>
                  </a:lnTo>
                  <a:lnTo>
                    <a:pt x="3062" y="3003"/>
                  </a:lnTo>
                  <a:lnTo>
                    <a:pt x="3055" y="3017"/>
                  </a:lnTo>
                  <a:lnTo>
                    <a:pt x="3048" y="3032"/>
                  </a:lnTo>
                  <a:lnTo>
                    <a:pt x="3042" y="3048"/>
                  </a:lnTo>
                  <a:lnTo>
                    <a:pt x="3036" y="3064"/>
                  </a:lnTo>
                  <a:lnTo>
                    <a:pt x="3029" y="3077"/>
                  </a:lnTo>
                  <a:lnTo>
                    <a:pt x="3024" y="3093"/>
                  </a:lnTo>
                  <a:lnTo>
                    <a:pt x="3017" y="3107"/>
                  </a:lnTo>
                  <a:lnTo>
                    <a:pt x="3012" y="3123"/>
                  </a:lnTo>
                  <a:lnTo>
                    <a:pt x="3005" y="3137"/>
                  </a:lnTo>
                  <a:lnTo>
                    <a:pt x="2998" y="3151"/>
                  </a:lnTo>
                  <a:lnTo>
                    <a:pt x="2991" y="3164"/>
                  </a:lnTo>
                  <a:lnTo>
                    <a:pt x="2986" y="3178"/>
                  </a:lnTo>
                  <a:lnTo>
                    <a:pt x="2979" y="3192"/>
                  </a:lnTo>
                  <a:lnTo>
                    <a:pt x="2972" y="3206"/>
                  </a:lnTo>
                  <a:lnTo>
                    <a:pt x="2965" y="3220"/>
                  </a:lnTo>
                  <a:lnTo>
                    <a:pt x="2960" y="3236"/>
                  </a:lnTo>
                  <a:lnTo>
                    <a:pt x="2953" y="3248"/>
                  </a:lnTo>
                  <a:lnTo>
                    <a:pt x="2946" y="3262"/>
                  </a:lnTo>
                  <a:lnTo>
                    <a:pt x="2941" y="3274"/>
                  </a:lnTo>
                  <a:lnTo>
                    <a:pt x="2935" y="3288"/>
                  </a:lnTo>
                  <a:lnTo>
                    <a:pt x="2928" y="3300"/>
                  </a:lnTo>
                  <a:lnTo>
                    <a:pt x="2922" y="3314"/>
                  </a:lnTo>
                  <a:lnTo>
                    <a:pt x="2916" y="3326"/>
                  </a:lnTo>
                  <a:lnTo>
                    <a:pt x="2911" y="3340"/>
                  </a:lnTo>
                  <a:lnTo>
                    <a:pt x="2904" y="3350"/>
                  </a:lnTo>
                  <a:lnTo>
                    <a:pt x="2897" y="3363"/>
                  </a:lnTo>
                  <a:lnTo>
                    <a:pt x="2890" y="3375"/>
                  </a:lnTo>
                  <a:lnTo>
                    <a:pt x="2885" y="3387"/>
                  </a:lnTo>
                  <a:lnTo>
                    <a:pt x="2878" y="3397"/>
                  </a:lnTo>
                  <a:lnTo>
                    <a:pt x="2871" y="3410"/>
                  </a:lnTo>
                  <a:lnTo>
                    <a:pt x="2864" y="3420"/>
                  </a:lnTo>
                  <a:lnTo>
                    <a:pt x="2859" y="3432"/>
                  </a:lnTo>
                  <a:lnTo>
                    <a:pt x="2852" y="3443"/>
                  </a:lnTo>
                  <a:lnTo>
                    <a:pt x="2847" y="3453"/>
                  </a:lnTo>
                  <a:lnTo>
                    <a:pt x="2840" y="3464"/>
                  </a:lnTo>
                  <a:lnTo>
                    <a:pt x="2835" y="3474"/>
                  </a:lnTo>
                  <a:lnTo>
                    <a:pt x="2829" y="3484"/>
                  </a:lnTo>
                  <a:lnTo>
                    <a:pt x="2824" y="3495"/>
                  </a:lnTo>
                  <a:lnTo>
                    <a:pt x="2819" y="3505"/>
                  </a:lnTo>
                  <a:lnTo>
                    <a:pt x="2814" y="3516"/>
                  </a:lnTo>
                  <a:lnTo>
                    <a:pt x="2807" y="3524"/>
                  </a:lnTo>
                  <a:lnTo>
                    <a:pt x="2802" y="3533"/>
                  </a:lnTo>
                  <a:lnTo>
                    <a:pt x="2796" y="3542"/>
                  </a:lnTo>
                  <a:lnTo>
                    <a:pt x="2791" y="3550"/>
                  </a:lnTo>
                  <a:lnTo>
                    <a:pt x="2786" y="3559"/>
                  </a:lnTo>
                  <a:lnTo>
                    <a:pt x="2781" y="3568"/>
                  </a:lnTo>
                  <a:lnTo>
                    <a:pt x="2775" y="3577"/>
                  </a:lnTo>
                  <a:lnTo>
                    <a:pt x="2770" y="3585"/>
                  </a:lnTo>
                  <a:lnTo>
                    <a:pt x="2760" y="3599"/>
                  </a:lnTo>
                  <a:lnTo>
                    <a:pt x="2749" y="3615"/>
                  </a:lnTo>
                  <a:lnTo>
                    <a:pt x="2741" y="3629"/>
                  </a:lnTo>
                  <a:lnTo>
                    <a:pt x="2732" y="3643"/>
                  </a:lnTo>
                  <a:lnTo>
                    <a:pt x="2722" y="3636"/>
                  </a:lnTo>
                  <a:lnTo>
                    <a:pt x="2713" y="3630"/>
                  </a:lnTo>
                  <a:lnTo>
                    <a:pt x="2704" y="3625"/>
                  </a:lnTo>
                  <a:lnTo>
                    <a:pt x="2695" y="3620"/>
                  </a:lnTo>
                  <a:lnTo>
                    <a:pt x="2685" y="3615"/>
                  </a:lnTo>
                  <a:lnTo>
                    <a:pt x="2676" y="3610"/>
                  </a:lnTo>
                  <a:lnTo>
                    <a:pt x="2668" y="3604"/>
                  </a:lnTo>
                  <a:lnTo>
                    <a:pt x="2659" y="3601"/>
                  </a:lnTo>
                  <a:lnTo>
                    <a:pt x="2649" y="3596"/>
                  </a:lnTo>
                  <a:lnTo>
                    <a:pt x="2638" y="3590"/>
                  </a:lnTo>
                  <a:lnTo>
                    <a:pt x="2628" y="3585"/>
                  </a:lnTo>
                  <a:lnTo>
                    <a:pt x="2619" y="3582"/>
                  </a:lnTo>
                  <a:lnTo>
                    <a:pt x="2609" y="3577"/>
                  </a:lnTo>
                  <a:lnTo>
                    <a:pt x="2600" y="3573"/>
                  </a:lnTo>
                  <a:lnTo>
                    <a:pt x="2589" y="3570"/>
                  </a:lnTo>
                  <a:lnTo>
                    <a:pt x="2581" y="3566"/>
                  </a:lnTo>
                  <a:lnTo>
                    <a:pt x="2569" y="3561"/>
                  </a:lnTo>
                  <a:lnTo>
                    <a:pt x="2558" y="3556"/>
                  </a:lnTo>
                  <a:lnTo>
                    <a:pt x="2548" y="3552"/>
                  </a:lnTo>
                  <a:lnTo>
                    <a:pt x="2537" y="3549"/>
                  </a:lnTo>
                  <a:lnTo>
                    <a:pt x="2527" y="3543"/>
                  </a:lnTo>
                  <a:lnTo>
                    <a:pt x="2516" y="3540"/>
                  </a:lnTo>
                  <a:lnTo>
                    <a:pt x="2506" y="3537"/>
                  </a:lnTo>
                  <a:lnTo>
                    <a:pt x="2495" y="3535"/>
                  </a:lnTo>
                  <a:lnTo>
                    <a:pt x="2483" y="3530"/>
                  </a:lnTo>
                  <a:lnTo>
                    <a:pt x="2473" y="3528"/>
                  </a:lnTo>
                  <a:lnTo>
                    <a:pt x="2462" y="3523"/>
                  </a:lnTo>
                  <a:lnTo>
                    <a:pt x="2452" y="3521"/>
                  </a:lnTo>
                  <a:lnTo>
                    <a:pt x="2442" y="3517"/>
                  </a:lnTo>
                  <a:lnTo>
                    <a:pt x="2431" y="3516"/>
                  </a:lnTo>
                  <a:lnTo>
                    <a:pt x="2421" y="3512"/>
                  </a:lnTo>
                  <a:lnTo>
                    <a:pt x="2410" y="3510"/>
                  </a:lnTo>
                  <a:lnTo>
                    <a:pt x="2398" y="3505"/>
                  </a:lnTo>
                  <a:lnTo>
                    <a:pt x="2388" y="3504"/>
                  </a:lnTo>
                  <a:lnTo>
                    <a:pt x="2375" y="3500"/>
                  </a:lnTo>
                  <a:lnTo>
                    <a:pt x="2365" y="3498"/>
                  </a:lnTo>
                  <a:lnTo>
                    <a:pt x="2355" y="3495"/>
                  </a:lnTo>
                  <a:lnTo>
                    <a:pt x="2344" y="3493"/>
                  </a:lnTo>
                  <a:lnTo>
                    <a:pt x="2334" y="3490"/>
                  </a:lnTo>
                  <a:lnTo>
                    <a:pt x="2323" y="3488"/>
                  </a:lnTo>
                  <a:lnTo>
                    <a:pt x="2311" y="3484"/>
                  </a:lnTo>
                  <a:lnTo>
                    <a:pt x="2301" y="3483"/>
                  </a:lnTo>
                  <a:lnTo>
                    <a:pt x="2290" y="3481"/>
                  </a:lnTo>
                  <a:lnTo>
                    <a:pt x="2280" y="3479"/>
                  </a:lnTo>
                  <a:lnTo>
                    <a:pt x="2269" y="3476"/>
                  </a:lnTo>
                  <a:lnTo>
                    <a:pt x="2259" y="3476"/>
                  </a:lnTo>
                  <a:lnTo>
                    <a:pt x="2249" y="3472"/>
                  </a:lnTo>
                  <a:lnTo>
                    <a:pt x="2240" y="3472"/>
                  </a:lnTo>
                  <a:lnTo>
                    <a:pt x="2229" y="3469"/>
                  </a:lnTo>
                  <a:lnTo>
                    <a:pt x="2219" y="3467"/>
                  </a:lnTo>
                  <a:lnTo>
                    <a:pt x="2209" y="3464"/>
                  </a:lnTo>
                  <a:lnTo>
                    <a:pt x="2198" y="3462"/>
                  </a:lnTo>
                  <a:lnTo>
                    <a:pt x="2188" y="3458"/>
                  </a:lnTo>
                  <a:lnTo>
                    <a:pt x="2177" y="3458"/>
                  </a:lnTo>
                  <a:lnTo>
                    <a:pt x="2167" y="3455"/>
                  </a:lnTo>
                  <a:lnTo>
                    <a:pt x="2158" y="3455"/>
                  </a:lnTo>
                  <a:lnTo>
                    <a:pt x="2148" y="3453"/>
                  </a:lnTo>
                  <a:lnTo>
                    <a:pt x="2137" y="3451"/>
                  </a:lnTo>
                  <a:lnTo>
                    <a:pt x="2129" y="3450"/>
                  </a:lnTo>
                  <a:lnTo>
                    <a:pt x="2120" y="3450"/>
                  </a:lnTo>
                  <a:lnTo>
                    <a:pt x="2101" y="3446"/>
                  </a:lnTo>
                  <a:lnTo>
                    <a:pt x="2085" y="3444"/>
                  </a:lnTo>
                  <a:lnTo>
                    <a:pt x="2069" y="3441"/>
                  </a:lnTo>
                  <a:lnTo>
                    <a:pt x="2055" y="3439"/>
                  </a:lnTo>
                  <a:lnTo>
                    <a:pt x="2042" y="3436"/>
                  </a:lnTo>
                  <a:lnTo>
                    <a:pt x="2029" y="3434"/>
                  </a:lnTo>
                  <a:lnTo>
                    <a:pt x="2014" y="3430"/>
                  </a:lnTo>
                  <a:lnTo>
                    <a:pt x="2002" y="3429"/>
                  </a:lnTo>
                  <a:lnTo>
                    <a:pt x="1989" y="3425"/>
                  </a:lnTo>
                  <a:lnTo>
                    <a:pt x="1979" y="3424"/>
                  </a:lnTo>
                  <a:lnTo>
                    <a:pt x="1967" y="3420"/>
                  </a:lnTo>
                  <a:lnTo>
                    <a:pt x="1956" y="3418"/>
                  </a:lnTo>
                  <a:lnTo>
                    <a:pt x="1946" y="3417"/>
                  </a:lnTo>
                  <a:lnTo>
                    <a:pt x="1939" y="3415"/>
                  </a:lnTo>
                  <a:lnTo>
                    <a:pt x="1922" y="3411"/>
                  </a:lnTo>
                  <a:lnTo>
                    <a:pt x="1909" y="3408"/>
                  </a:lnTo>
                  <a:lnTo>
                    <a:pt x="1909" y="3390"/>
                  </a:lnTo>
                  <a:lnTo>
                    <a:pt x="1909" y="3373"/>
                  </a:lnTo>
                  <a:lnTo>
                    <a:pt x="1911" y="3352"/>
                  </a:lnTo>
                  <a:lnTo>
                    <a:pt x="1915" y="3333"/>
                  </a:lnTo>
                  <a:lnTo>
                    <a:pt x="1916" y="3310"/>
                  </a:lnTo>
                  <a:lnTo>
                    <a:pt x="1920" y="3286"/>
                  </a:lnTo>
                  <a:lnTo>
                    <a:pt x="1925" y="3260"/>
                  </a:lnTo>
                  <a:lnTo>
                    <a:pt x="1930" y="3234"/>
                  </a:lnTo>
                  <a:lnTo>
                    <a:pt x="1935" y="3203"/>
                  </a:lnTo>
                  <a:lnTo>
                    <a:pt x="1941" y="3173"/>
                  </a:lnTo>
                  <a:lnTo>
                    <a:pt x="1946" y="3140"/>
                  </a:lnTo>
                  <a:lnTo>
                    <a:pt x="1955" y="3109"/>
                  </a:lnTo>
                  <a:lnTo>
                    <a:pt x="1960" y="3074"/>
                  </a:lnTo>
                  <a:lnTo>
                    <a:pt x="1969" y="3039"/>
                  </a:lnTo>
                  <a:lnTo>
                    <a:pt x="1975" y="3003"/>
                  </a:lnTo>
                  <a:lnTo>
                    <a:pt x="1986" y="2966"/>
                  </a:lnTo>
                  <a:lnTo>
                    <a:pt x="1993" y="2926"/>
                  </a:lnTo>
                  <a:lnTo>
                    <a:pt x="2002" y="2888"/>
                  </a:lnTo>
                  <a:lnTo>
                    <a:pt x="2010" y="2848"/>
                  </a:lnTo>
                  <a:lnTo>
                    <a:pt x="2021" y="2808"/>
                  </a:lnTo>
                  <a:lnTo>
                    <a:pt x="2031" y="2764"/>
                  </a:lnTo>
                  <a:lnTo>
                    <a:pt x="2042" y="2723"/>
                  </a:lnTo>
                  <a:lnTo>
                    <a:pt x="2052" y="2681"/>
                  </a:lnTo>
                  <a:lnTo>
                    <a:pt x="2062" y="2639"/>
                  </a:lnTo>
                  <a:lnTo>
                    <a:pt x="2073" y="2594"/>
                  </a:lnTo>
                  <a:lnTo>
                    <a:pt x="2083" y="2552"/>
                  </a:lnTo>
                  <a:lnTo>
                    <a:pt x="2094" y="2507"/>
                  </a:lnTo>
                  <a:lnTo>
                    <a:pt x="2104" y="2465"/>
                  </a:lnTo>
                  <a:lnTo>
                    <a:pt x="2115" y="2420"/>
                  </a:lnTo>
                  <a:lnTo>
                    <a:pt x="2127" y="2377"/>
                  </a:lnTo>
                  <a:lnTo>
                    <a:pt x="2137" y="2333"/>
                  </a:lnTo>
                  <a:lnTo>
                    <a:pt x="2149" y="2291"/>
                  </a:lnTo>
                  <a:lnTo>
                    <a:pt x="2160" y="2246"/>
                  </a:lnTo>
                  <a:lnTo>
                    <a:pt x="2170" y="2203"/>
                  </a:lnTo>
                  <a:lnTo>
                    <a:pt x="2181" y="2159"/>
                  </a:lnTo>
                  <a:lnTo>
                    <a:pt x="2193" y="2118"/>
                  </a:lnTo>
                  <a:lnTo>
                    <a:pt x="2203" y="2076"/>
                  </a:lnTo>
                  <a:lnTo>
                    <a:pt x="2214" y="2034"/>
                  </a:lnTo>
                  <a:lnTo>
                    <a:pt x="2224" y="1992"/>
                  </a:lnTo>
                  <a:lnTo>
                    <a:pt x="2236" y="1954"/>
                  </a:lnTo>
                  <a:lnTo>
                    <a:pt x="2245" y="1912"/>
                  </a:lnTo>
                  <a:lnTo>
                    <a:pt x="2255" y="1874"/>
                  </a:lnTo>
                  <a:lnTo>
                    <a:pt x="2266" y="1838"/>
                  </a:lnTo>
                  <a:lnTo>
                    <a:pt x="2276" y="1801"/>
                  </a:lnTo>
                  <a:lnTo>
                    <a:pt x="2285" y="1765"/>
                  </a:lnTo>
                  <a:lnTo>
                    <a:pt x="2294" y="1732"/>
                  </a:lnTo>
                  <a:lnTo>
                    <a:pt x="2302" y="1699"/>
                  </a:lnTo>
                  <a:lnTo>
                    <a:pt x="2313" y="1667"/>
                  </a:lnTo>
                  <a:lnTo>
                    <a:pt x="2320" y="1636"/>
                  </a:lnTo>
                  <a:lnTo>
                    <a:pt x="2327" y="1606"/>
                  </a:lnTo>
                  <a:lnTo>
                    <a:pt x="2334" y="1579"/>
                  </a:lnTo>
                  <a:lnTo>
                    <a:pt x="2342" y="1552"/>
                  </a:lnTo>
                  <a:lnTo>
                    <a:pt x="2348" y="1526"/>
                  </a:lnTo>
                  <a:lnTo>
                    <a:pt x="2355" y="1506"/>
                  </a:lnTo>
                  <a:lnTo>
                    <a:pt x="2360" y="1483"/>
                  </a:lnTo>
                  <a:lnTo>
                    <a:pt x="2367" y="1466"/>
                  </a:lnTo>
                  <a:lnTo>
                    <a:pt x="2370" y="1446"/>
                  </a:lnTo>
                  <a:lnTo>
                    <a:pt x="2375" y="1432"/>
                  </a:lnTo>
                  <a:lnTo>
                    <a:pt x="2379" y="1419"/>
                  </a:lnTo>
                  <a:lnTo>
                    <a:pt x="2382" y="1410"/>
                  </a:lnTo>
                  <a:lnTo>
                    <a:pt x="2384" y="1399"/>
                  </a:lnTo>
                  <a:lnTo>
                    <a:pt x="2388" y="1394"/>
                  </a:lnTo>
                  <a:lnTo>
                    <a:pt x="2389" y="1389"/>
                  </a:lnTo>
                  <a:lnTo>
                    <a:pt x="2391" y="1389"/>
                  </a:lnTo>
                  <a:lnTo>
                    <a:pt x="2389" y="1372"/>
                  </a:lnTo>
                  <a:lnTo>
                    <a:pt x="2377" y="1365"/>
                  </a:lnTo>
                  <a:lnTo>
                    <a:pt x="2360" y="1365"/>
                  </a:lnTo>
                  <a:lnTo>
                    <a:pt x="2353" y="1377"/>
                  </a:lnTo>
                  <a:lnTo>
                    <a:pt x="2349" y="1380"/>
                  </a:lnTo>
                  <a:lnTo>
                    <a:pt x="2348" y="1386"/>
                  </a:lnTo>
                  <a:lnTo>
                    <a:pt x="2344" y="1394"/>
                  </a:lnTo>
                  <a:lnTo>
                    <a:pt x="2342" y="1406"/>
                  </a:lnTo>
                  <a:lnTo>
                    <a:pt x="2337" y="1419"/>
                  </a:lnTo>
                  <a:lnTo>
                    <a:pt x="2334" y="1434"/>
                  </a:lnTo>
                  <a:lnTo>
                    <a:pt x="2329" y="1452"/>
                  </a:lnTo>
                  <a:lnTo>
                    <a:pt x="2325" y="1472"/>
                  </a:lnTo>
                  <a:lnTo>
                    <a:pt x="2318" y="1492"/>
                  </a:lnTo>
                  <a:lnTo>
                    <a:pt x="2311" y="1516"/>
                  </a:lnTo>
                  <a:lnTo>
                    <a:pt x="2304" y="1540"/>
                  </a:lnTo>
                  <a:lnTo>
                    <a:pt x="2297" y="1566"/>
                  </a:lnTo>
                  <a:lnTo>
                    <a:pt x="2289" y="1592"/>
                  </a:lnTo>
                  <a:lnTo>
                    <a:pt x="2282" y="1624"/>
                  </a:lnTo>
                  <a:lnTo>
                    <a:pt x="2273" y="1655"/>
                  </a:lnTo>
                  <a:lnTo>
                    <a:pt x="2266" y="1688"/>
                  </a:lnTo>
                  <a:lnTo>
                    <a:pt x="2255" y="1719"/>
                  </a:lnTo>
                  <a:lnTo>
                    <a:pt x="2247" y="1754"/>
                  </a:lnTo>
                  <a:lnTo>
                    <a:pt x="2236" y="1789"/>
                  </a:lnTo>
                  <a:lnTo>
                    <a:pt x="2228" y="1827"/>
                  </a:lnTo>
                  <a:lnTo>
                    <a:pt x="2217" y="1864"/>
                  </a:lnTo>
                  <a:lnTo>
                    <a:pt x="2207" y="1902"/>
                  </a:lnTo>
                  <a:lnTo>
                    <a:pt x="2196" y="1940"/>
                  </a:lnTo>
                  <a:lnTo>
                    <a:pt x="2188" y="1982"/>
                  </a:lnTo>
                  <a:lnTo>
                    <a:pt x="2175" y="2022"/>
                  </a:lnTo>
                  <a:lnTo>
                    <a:pt x="2165" y="2064"/>
                  </a:lnTo>
                  <a:lnTo>
                    <a:pt x="2155" y="2105"/>
                  </a:lnTo>
                  <a:lnTo>
                    <a:pt x="2144" y="2149"/>
                  </a:lnTo>
                  <a:lnTo>
                    <a:pt x="2132" y="2191"/>
                  </a:lnTo>
                  <a:lnTo>
                    <a:pt x="2122" y="2236"/>
                  </a:lnTo>
                  <a:lnTo>
                    <a:pt x="2111" y="2279"/>
                  </a:lnTo>
                  <a:lnTo>
                    <a:pt x="2101" y="2325"/>
                  </a:lnTo>
                  <a:lnTo>
                    <a:pt x="2089" y="2366"/>
                  </a:lnTo>
                  <a:lnTo>
                    <a:pt x="2076" y="2411"/>
                  </a:lnTo>
                  <a:lnTo>
                    <a:pt x="2064" y="2453"/>
                  </a:lnTo>
                  <a:lnTo>
                    <a:pt x="2054" y="2498"/>
                  </a:lnTo>
                  <a:lnTo>
                    <a:pt x="2043" y="2542"/>
                  </a:lnTo>
                  <a:lnTo>
                    <a:pt x="2033" y="2585"/>
                  </a:lnTo>
                  <a:lnTo>
                    <a:pt x="2022" y="2629"/>
                  </a:lnTo>
                  <a:lnTo>
                    <a:pt x="2012" y="2672"/>
                  </a:lnTo>
                  <a:lnTo>
                    <a:pt x="2002" y="2714"/>
                  </a:lnTo>
                  <a:lnTo>
                    <a:pt x="1991" y="2756"/>
                  </a:lnTo>
                  <a:lnTo>
                    <a:pt x="1981" y="2798"/>
                  </a:lnTo>
                  <a:lnTo>
                    <a:pt x="1972" y="2839"/>
                  </a:lnTo>
                  <a:lnTo>
                    <a:pt x="1962" y="2879"/>
                  </a:lnTo>
                  <a:lnTo>
                    <a:pt x="1953" y="2919"/>
                  </a:lnTo>
                  <a:lnTo>
                    <a:pt x="1944" y="2957"/>
                  </a:lnTo>
                  <a:lnTo>
                    <a:pt x="1937" y="2997"/>
                  </a:lnTo>
                  <a:lnTo>
                    <a:pt x="1929" y="3032"/>
                  </a:lnTo>
                  <a:lnTo>
                    <a:pt x="1922" y="3069"/>
                  </a:lnTo>
                  <a:lnTo>
                    <a:pt x="1913" y="3102"/>
                  </a:lnTo>
                  <a:lnTo>
                    <a:pt x="1908" y="3137"/>
                  </a:lnTo>
                  <a:lnTo>
                    <a:pt x="1901" y="3168"/>
                  </a:lnTo>
                  <a:lnTo>
                    <a:pt x="1895" y="3199"/>
                  </a:lnTo>
                  <a:lnTo>
                    <a:pt x="1890" y="3227"/>
                  </a:lnTo>
                  <a:lnTo>
                    <a:pt x="1887" y="3257"/>
                  </a:lnTo>
                  <a:lnTo>
                    <a:pt x="1882" y="3281"/>
                  </a:lnTo>
                  <a:lnTo>
                    <a:pt x="1876" y="3307"/>
                  </a:lnTo>
                  <a:lnTo>
                    <a:pt x="1873" y="3330"/>
                  </a:lnTo>
                  <a:lnTo>
                    <a:pt x="1873" y="3352"/>
                  </a:lnTo>
                  <a:lnTo>
                    <a:pt x="1869" y="3371"/>
                  </a:lnTo>
                  <a:lnTo>
                    <a:pt x="1868" y="3389"/>
                  </a:lnTo>
                  <a:lnTo>
                    <a:pt x="1868" y="3404"/>
                  </a:lnTo>
                  <a:lnTo>
                    <a:pt x="1869" y="3420"/>
                  </a:lnTo>
                  <a:lnTo>
                    <a:pt x="1869" y="3429"/>
                  </a:lnTo>
                  <a:lnTo>
                    <a:pt x="1869" y="3439"/>
                  </a:lnTo>
                  <a:lnTo>
                    <a:pt x="1871" y="3448"/>
                  </a:lnTo>
                  <a:lnTo>
                    <a:pt x="1873" y="3458"/>
                  </a:lnTo>
                  <a:lnTo>
                    <a:pt x="1875" y="3467"/>
                  </a:lnTo>
                  <a:lnTo>
                    <a:pt x="1878" y="3477"/>
                  </a:lnTo>
                  <a:lnTo>
                    <a:pt x="1882" y="3486"/>
                  </a:lnTo>
                  <a:lnTo>
                    <a:pt x="1887" y="3497"/>
                  </a:lnTo>
                  <a:lnTo>
                    <a:pt x="1890" y="3505"/>
                  </a:lnTo>
                  <a:lnTo>
                    <a:pt x="1895" y="3514"/>
                  </a:lnTo>
                  <a:lnTo>
                    <a:pt x="1901" y="3523"/>
                  </a:lnTo>
                  <a:lnTo>
                    <a:pt x="1906" y="3533"/>
                  </a:lnTo>
                  <a:lnTo>
                    <a:pt x="1911" y="3542"/>
                  </a:lnTo>
                  <a:lnTo>
                    <a:pt x="1920" y="3550"/>
                  </a:lnTo>
                  <a:lnTo>
                    <a:pt x="1927" y="3559"/>
                  </a:lnTo>
                  <a:lnTo>
                    <a:pt x="1935" y="3570"/>
                  </a:lnTo>
                  <a:lnTo>
                    <a:pt x="1925" y="3578"/>
                  </a:lnTo>
                  <a:lnTo>
                    <a:pt x="1915" y="3594"/>
                  </a:lnTo>
                  <a:lnTo>
                    <a:pt x="1908" y="3601"/>
                  </a:lnTo>
                  <a:lnTo>
                    <a:pt x="1902" y="3611"/>
                  </a:lnTo>
                  <a:lnTo>
                    <a:pt x="1895" y="3622"/>
                  </a:lnTo>
                  <a:lnTo>
                    <a:pt x="1890" y="3632"/>
                  </a:lnTo>
                  <a:lnTo>
                    <a:pt x="1882" y="3643"/>
                  </a:lnTo>
                  <a:lnTo>
                    <a:pt x="1875" y="3655"/>
                  </a:lnTo>
                  <a:lnTo>
                    <a:pt x="1866" y="3667"/>
                  </a:lnTo>
                  <a:lnTo>
                    <a:pt x="1859" y="3681"/>
                  </a:lnTo>
                  <a:lnTo>
                    <a:pt x="1849" y="3693"/>
                  </a:lnTo>
                  <a:lnTo>
                    <a:pt x="1842" y="3707"/>
                  </a:lnTo>
                  <a:lnTo>
                    <a:pt x="1831" y="3723"/>
                  </a:lnTo>
                  <a:lnTo>
                    <a:pt x="1824" y="3738"/>
                  </a:lnTo>
                  <a:lnTo>
                    <a:pt x="1814" y="3752"/>
                  </a:lnTo>
                  <a:lnTo>
                    <a:pt x="1803" y="3768"/>
                  </a:lnTo>
                  <a:lnTo>
                    <a:pt x="1798" y="3775"/>
                  </a:lnTo>
                  <a:lnTo>
                    <a:pt x="1793" y="3783"/>
                  </a:lnTo>
                  <a:lnTo>
                    <a:pt x="1788" y="3790"/>
                  </a:lnTo>
                  <a:lnTo>
                    <a:pt x="1784" y="3801"/>
                  </a:lnTo>
                  <a:lnTo>
                    <a:pt x="1774" y="3817"/>
                  </a:lnTo>
                  <a:lnTo>
                    <a:pt x="1765" y="3832"/>
                  </a:lnTo>
                  <a:lnTo>
                    <a:pt x="1760" y="3841"/>
                  </a:lnTo>
                  <a:lnTo>
                    <a:pt x="1755" y="3850"/>
                  </a:lnTo>
                  <a:lnTo>
                    <a:pt x="1749" y="3858"/>
                  </a:lnTo>
                  <a:lnTo>
                    <a:pt x="1746" y="3869"/>
                  </a:lnTo>
                  <a:lnTo>
                    <a:pt x="1741" y="3876"/>
                  </a:lnTo>
                  <a:lnTo>
                    <a:pt x="1736" y="3884"/>
                  </a:lnTo>
                  <a:lnTo>
                    <a:pt x="1730" y="3893"/>
                  </a:lnTo>
                  <a:lnTo>
                    <a:pt x="1725" y="3903"/>
                  </a:lnTo>
                  <a:lnTo>
                    <a:pt x="1720" y="3912"/>
                  </a:lnTo>
                  <a:lnTo>
                    <a:pt x="1716" y="3921"/>
                  </a:lnTo>
                  <a:lnTo>
                    <a:pt x="1711" y="3930"/>
                  </a:lnTo>
                  <a:lnTo>
                    <a:pt x="1708" y="3940"/>
                  </a:lnTo>
                  <a:lnTo>
                    <a:pt x="1702" y="3949"/>
                  </a:lnTo>
                  <a:lnTo>
                    <a:pt x="1697" y="3957"/>
                  </a:lnTo>
                  <a:lnTo>
                    <a:pt x="1694" y="3966"/>
                  </a:lnTo>
                  <a:lnTo>
                    <a:pt x="1690" y="3976"/>
                  </a:lnTo>
                  <a:lnTo>
                    <a:pt x="1682" y="3994"/>
                  </a:lnTo>
                  <a:lnTo>
                    <a:pt x="1675" y="4013"/>
                  </a:lnTo>
                  <a:lnTo>
                    <a:pt x="1664" y="4013"/>
                  </a:lnTo>
                  <a:lnTo>
                    <a:pt x="1656" y="4015"/>
                  </a:lnTo>
                  <a:lnTo>
                    <a:pt x="1643" y="4016"/>
                  </a:lnTo>
                  <a:lnTo>
                    <a:pt x="1633" y="4018"/>
                  </a:lnTo>
                  <a:lnTo>
                    <a:pt x="1617" y="4018"/>
                  </a:lnTo>
                  <a:lnTo>
                    <a:pt x="1603" y="4020"/>
                  </a:lnTo>
                  <a:lnTo>
                    <a:pt x="1586" y="4022"/>
                  </a:lnTo>
                  <a:lnTo>
                    <a:pt x="1570" y="4023"/>
                  </a:lnTo>
                  <a:lnTo>
                    <a:pt x="1558" y="4023"/>
                  </a:lnTo>
                  <a:lnTo>
                    <a:pt x="1548" y="4023"/>
                  </a:lnTo>
                  <a:lnTo>
                    <a:pt x="1537" y="4023"/>
                  </a:lnTo>
                  <a:lnTo>
                    <a:pt x="1527" y="4025"/>
                  </a:lnTo>
                  <a:lnTo>
                    <a:pt x="1515" y="4025"/>
                  </a:lnTo>
                  <a:lnTo>
                    <a:pt x="1504" y="4025"/>
                  </a:lnTo>
                  <a:lnTo>
                    <a:pt x="1492" y="4025"/>
                  </a:lnTo>
                  <a:lnTo>
                    <a:pt x="1480" y="4027"/>
                  </a:lnTo>
                  <a:lnTo>
                    <a:pt x="1466" y="4027"/>
                  </a:lnTo>
                  <a:lnTo>
                    <a:pt x="1452" y="4027"/>
                  </a:lnTo>
                  <a:lnTo>
                    <a:pt x="1438" y="4027"/>
                  </a:lnTo>
                  <a:lnTo>
                    <a:pt x="1424" y="4027"/>
                  </a:lnTo>
                  <a:lnTo>
                    <a:pt x="1409" y="4027"/>
                  </a:lnTo>
                  <a:lnTo>
                    <a:pt x="1393" y="4027"/>
                  </a:lnTo>
                  <a:lnTo>
                    <a:pt x="1377" y="4027"/>
                  </a:lnTo>
                  <a:lnTo>
                    <a:pt x="1363" y="4029"/>
                  </a:lnTo>
                  <a:lnTo>
                    <a:pt x="1344" y="4027"/>
                  </a:lnTo>
                  <a:lnTo>
                    <a:pt x="1327" y="4027"/>
                  </a:lnTo>
                  <a:lnTo>
                    <a:pt x="1308" y="4027"/>
                  </a:lnTo>
                  <a:lnTo>
                    <a:pt x="1290" y="4027"/>
                  </a:lnTo>
                  <a:lnTo>
                    <a:pt x="1269" y="4025"/>
                  </a:lnTo>
                  <a:lnTo>
                    <a:pt x="1250" y="4025"/>
                  </a:lnTo>
                  <a:lnTo>
                    <a:pt x="1229" y="4025"/>
                  </a:lnTo>
                  <a:lnTo>
                    <a:pt x="1210" y="4025"/>
                  </a:lnTo>
                  <a:lnTo>
                    <a:pt x="1188" y="4023"/>
                  </a:lnTo>
                  <a:lnTo>
                    <a:pt x="1167" y="4022"/>
                  </a:lnTo>
                  <a:lnTo>
                    <a:pt x="1144" y="4020"/>
                  </a:lnTo>
                  <a:lnTo>
                    <a:pt x="1122" y="4020"/>
                  </a:lnTo>
                  <a:lnTo>
                    <a:pt x="1097" y="4018"/>
                  </a:lnTo>
                  <a:lnTo>
                    <a:pt x="1075" y="4016"/>
                  </a:lnTo>
                  <a:lnTo>
                    <a:pt x="1050" y="4015"/>
                  </a:lnTo>
                  <a:lnTo>
                    <a:pt x="1026" y="4015"/>
                  </a:lnTo>
                  <a:lnTo>
                    <a:pt x="998" y="4011"/>
                  </a:lnTo>
                  <a:lnTo>
                    <a:pt x="972" y="4010"/>
                  </a:lnTo>
                  <a:lnTo>
                    <a:pt x="944" y="4008"/>
                  </a:lnTo>
                  <a:lnTo>
                    <a:pt x="916" y="4006"/>
                  </a:lnTo>
                  <a:lnTo>
                    <a:pt x="887" y="4003"/>
                  </a:lnTo>
                  <a:lnTo>
                    <a:pt x="859" y="4001"/>
                  </a:lnTo>
                  <a:lnTo>
                    <a:pt x="829" y="3999"/>
                  </a:lnTo>
                  <a:lnTo>
                    <a:pt x="800" y="3997"/>
                  </a:lnTo>
                  <a:lnTo>
                    <a:pt x="767" y="3994"/>
                  </a:lnTo>
                  <a:lnTo>
                    <a:pt x="736" y="3990"/>
                  </a:lnTo>
                  <a:lnTo>
                    <a:pt x="704" y="3987"/>
                  </a:lnTo>
                  <a:lnTo>
                    <a:pt x="673" y="3985"/>
                  </a:lnTo>
                  <a:lnTo>
                    <a:pt x="638" y="3980"/>
                  </a:lnTo>
                  <a:lnTo>
                    <a:pt x="603" y="3978"/>
                  </a:lnTo>
                  <a:lnTo>
                    <a:pt x="569" y="3973"/>
                  </a:lnTo>
                  <a:lnTo>
                    <a:pt x="536" y="3971"/>
                  </a:lnTo>
                  <a:lnTo>
                    <a:pt x="522" y="3968"/>
                  </a:lnTo>
                  <a:lnTo>
                    <a:pt x="509" y="3966"/>
                  </a:lnTo>
                  <a:lnTo>
                    <a:pt x="497" y="3964"/>
                  </a:lnTo>
                  <a:lnTo>
                    <a:pt x="487" y="3963"/>
                  </a:lnTo>
                  <a:lnTo>
                    <a:pt x="475" y="3959"/>
                  </a:lnTo>
                  <a:lnTo>
                    <a:pt x="463" y="3957"/>
                  </a:lnTo>
                  <a:lnTo>
                    <a:pt x="450" y="3956"/>
                  </a:lnTo>
                  <a:lnTo>
                    <a:pt x="440" y="3954"/>
                  </a:lnTo>
                  <a:lnTo>
                    <a:pt x="428" y="3950"/>
                  </a:lnTo>
                  <a:lnTo>
                    <a:pt x="417" y="3949"/>
                  </a:lnTo>
                  <a:lnTo>
                    <a:pt x="407" y="3945"/>
                  </a:lnTo>
                  <a:lnTo>
                    <a:pt x="396" y="3943"/>
                  </a:lnTo>
                  <a:lnTo>
                    <a:pt x="386" y="3940"/>
                  </a:lnTo>
                  <a:lnTo>
                    <a:pt x="376" y="3938"/>
                  </a:lnTo>
                  <a:lnTo>
                    <a:pt x="365" y="3935"/>
                  </a:lnTo>
                  <a:lnTo>
                    <a:pt x="356" y="3933"/>
                  </a:lnTo>
                  <a:lnTo>
                    <a:pt x="346" y="3928"/>
                  </a:lnTo>
                  <a:lnTo>
                    <a:pt x="336" y="3924"/>
                  </a:lnTo>
                  <a:lnTo>
                    <a:pt x="325" y="3921"/>
                  </a:lnTo>
                  <a:lnTo>
                    <a:pt x="316" y="3917"/>
                  </a:lnTo>
                  <a:lnTo>
                    <a:pt x="297" y="3909"/>
                  </a:lnTo>
                  <a:lnTo>
                    <a:pt x="280" y="3902"/>
                  </a:lnTo>
                  <a:lnTo>
                    <a:pt x="269" y="3896"/>
                  </a:lnTo>
                  <a:lnTo>
                    <a:pt x="261" y="3893"/>
                  </a:lnTo>
                  <a:lnTo>
                    <a:pt x="252" y="3888"/>
                  </a:lnTo>
                  <a:lnTo>
                    <a:pt x="245" y="3884"/>
                  </a:lnTo>
                  <a:lnTo>
                    <a:pt x="229" y="3874"/>
                  </a:lnTo>
                  <a:lnTo>
                    <a:pt x="214" y="3865"/>
                  </a:lnTo>
                  <a:lnTo>
                    <a:pt x="198" y="3853"/>
                  </a:lnTo>
                  <a:lnTo>
                    <a:pt x="183" y="3843"/>
                  </a:lnTo>
                  <a:lnTo>
                    <a:pt x="167" y="3830"/>
                  </a:lnTo>
                  <a:lnTo>
                    <a:pt x="155" y="3820"/>
                  </a:lnTo>
                  <a:lnTo>
                    <a:pt x="141" y="3806"/>
                  </a:lnTo>
                  <a:lnTo>
                    <a:pt x="129" y="3794"/>
                  </a:lnTo>
                  <a:lnTo>
                    <a:pt x="116" y="3780"/>
                  </a:lnTo>
                  <a:lnTo>
                    <a:pt x="106" y="3768"/>
                  </a:lnTo>
                  <a:lnTo>
                    <a:pt x="94" y="3752"/>
                  </a:lnTo>
                  <a:lnTo>
                    <a:pt x="83" y="3738"/>
                  </a:lnTo>
                  <a:lnTo>
                    <a:pt x="75" y="3723"/>
                  </a:lnTo>
                  <a:lnTo>
                    <a:pt x="66" y="3709"/>
                  </a:lnTo>
                  <a:lnTo>
                    <a:pt x="57" y="3691"/>
                  </a:lnTo>
                  <a:lnTo>
                    <a:pt x="50" y="3676"/>
                  </a:lnTo>
                  <a:lnTo>
                    <a:pt x="43" y="3658"/>
                  </a:lnTo>
                  <a:lnTo>
                    <a:pt x="38" y="364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6" name="Freeform 288"/>
            <p:cNvSpPr>
              <a:spLocks/>
            </p:cNvSpPr>
            <p:nvPr/>
          </p:nvSpPr>
          <p:spPr bwMode="auto">
            <a:xfrm>
              <a:off x="3133" y="3933"/>
              <a:ext cx="396" cy="144"/>
            </a:xfrm>
            <a:custGeom>
              <a:avLst/>
              <a:gdLst>
                <a:gd name="T0" fmla="*/ 678 w 791"/>
                <a:gd name="T1" fmla="*/ 285 h 288"/>
                <a:gd name="T2" fmla="*/ 664 w 791"/>
                <a:gd name="T3" fmla="*/ 285 h 288"/>
                <a:gd name="T4" fmla="*/ 620 w 791"/>
                <a:gd name="T5" fmla="*/ 288 h 288"/>
                <a:gd name="T6" fmla="*/ 574 w 791"/>
                <a:gd name="T7" fmla="*/ 288 h 288"/>
                <a:gd name="T8" fmla="*/ 523 w 791"/>
                <a:gd name="T9" fmla="*/ 285 h 288"/>
                <a:gd name="T10" fmla="*/ 471 w 791"/>
                <a:gd name="T11" fmla="*/ 278 h 288"/>
                <a:gd name="T12" fmla="*/ 419 w 791"/>
                <a:gd name="T13" fmla="*/ 271 h 288"/>
                <a:gd name="T14" fmla="*/ 363 w 791"/>
                <a:gd name="T15" fmla="*/ 257 h 288"/>
                <a:gd name="T16" fmla="*/ 309 w 791"/>
                <a:gd name="T17" fmla="*/ 241 h 288"/>
                <a:gd name="T18" fmla="*/ 255 w 791"/>
                <a:gd name="T19" fmla="*/ 222 h 288"/>
                <a:gd name="T20" fmla="*/ 207 w 791"/>
                <a:gd name="T21" fmla="*/ 203 h 288"/>
                <a:gd name="T22" fmla="*/ 158 w 791"/>
                <a:gd name="T23" fmla="*/ 177 h 288"/>
                <a:gd name="T24" fmla="*/ 120 w 791"/>
                <a:gd name="T25" fmla="*/ 153 h 288"/>
                <a:gd name="T26" fmla="*/ 85 w 791"/>
                <a:gd name="T27" fmla="*/ 127 h 288"/>
                <a:gd name="T28" fmla="*/ 55 w 791"/>
                <a:gd name="T29" fmla="*/ 99 h 288"/>
                <a:gd name="T30" fmla="*/ 26 w 791"/>
                <a:gd name="T31" fmla="*/ 64 h 288"/>
                <a:gd name="T32" fmla="*/ 7 w 791"/>
                <a:gd name="T33" fmla="*/ 26 h 288"/>
                <a:gd name="T34" fmla="*/ 12 w 791"/>
                <a:gd name="T35" fmla="*/ 3 h 288"/>
                <a:gd name="T36" fmla="*/ 47 w 791"/>
                <a:gd name="T37" fmla="*/ 10 h 288"/>
                <a:gd name="T38" fmla="*/ 78 w 791"/>
                <a:gd name="T39" fmla="*/ 15 h 288"/>
                <a:gd name="T40" fmla="*/ 111 w 791"/>
                <a:gd name="T41" fmla="*/ 22 h 288"/>
                <a:gd name="T42" fmla="*/ 147 w 791"/>
                <a:gd name="T43" fmla="*/ 29 h 288"/>
                <a:gd name="T44" fmla="*/ 198 w 791"/>
                <a:gd name="T45" fmla="*/ 38 h 288"/>
                <a:gd name="T46" fmla="*/ 243 w 791"/>
                <a:gd name="T47" fmla="*/ 43 h 288"/>
                <a:gd name="T48" fmla="*/ 273 w 791"/>
                <a:gd name="T49" fmla="*/ 50 h 288"/>
                <a:gd name="T50" fmla="*/ 302 w 791"/>
                <a:gd name="T51" fmla="*/ 57 h 288"/>
                <a:gd name="T52" fmla="*/ 332 w 791"/>
                <a:gd name="T53" fmla="*/ 64 h 288"/>
                <a:gd name="T54" fmla="*/ 363 w 791"/>
                <a:gd name="T55" fmla="*/ 69 h 288"/>
                <a:gd name="T56" fmla="*/ 394 w 791"/>
                <a:gd name="T57" fmla="*/ 76 h 288"/>
                <a:gd name="T58" fmla="*/ 426 w 791"/>
                <a:gd name="T59" fmla="*/ 83 h 288"/>
                <a:gd name="T60" fmla="*/ 457 w 791"/>
                <a:gd name="T61" fmla="*/ 92 h 288"/>
                <a:gd name="T62" fmla="*/ 488 w 791"/>
                <a:gd name="T63" fmla="*/ 100 h 288"/>
                <a:gd name="T64" fmla="*/ 520 w 791"/>
                <a:gd name="T65" fmla="*/ 109 h 288"/>
                <a:gd name="T66" fmla="*/ 551 w 791"/>
                <a:gd name="T67" fmla="*/ 116 h 288"/>
                <a:gd name="T68" fmla="*/ 582 w 791"/>
                <a:gd name="T69" fmla="*/ 127 h 288"/>
                <a:gd name="T70" fmla="*/ 614 w 791"/>
                <a:gd name="T71" fmla="*/ 139 h 288"/>
                <a:gd name="T72" fmla="*/ 645 w 791"/>
                <a:gd name="T73" fmla="*/ 151 h 288"/>
                <a:gd name="T74" fmla="*/ 690 w 791"/>
                <a:gd name="T75" fmla="*/ 170 h 288"/>
                <a:gd name="T76" fmla="*/ 720 w 791"/>
                <a:gd name="T77" fmla="*/ 184 h 288"/>
                <a:gd name="T78" fmla="*/ 746 w 791"/>
                <a:gd name="T79" fmla="*/ 198 h 288"/>
                <a:gd name="T80" fmla="*/ 774 w 791"/>
                <a:gd name="T81" fmla="*/ 213 h 288"/>
                <a:gd name="T82" fmla="*/ 782 w 791"/>
                <a:gd name="T83" fmla="*/ 231 h 288"/>
                <a:gd name="T84" fmla="*/ 765 w 791"/>
                <a:gd name="T85" fmla="*/ 250 h 288"/>
                <a:gd name="T86" fmla="*/ 730 w 791"/>
                <a:gd name="T87" fmla="*/ 269 h 288"/>
                <a:gd name="T88" fmla="*/ 688 w 791"/>
                <a:gd name="T89" fmla="*/ 28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1" h="288">
                  <a:moveTo>
                    <a:pt x="688" y="283"/>
                  </a:moveTo>
                  <a:lnTo>
                    <a:pt x="683" y="283"/>
                  </a:lnTo>
                  <a:lnTo>
                    <a:pt x="678" y="285"/>
                  </a:lnTo>
                  <a:lnTo>
                    <a:pt x="678" y="285"/>
                  </a:lnTo>
                  <a:lnTo>
                    <a:pt x="678" y="285"/>
                  </a:lnTo>
                  <a:lnTo>
                    <a:pt x="664" y="285"/>
                  </a:lnTo>
                  <a:lnTo>
                    <a:pt x="650" y="287"/>
                  </a:lnTo>
                  <a:lnTo>
                    <a:pt x="634" y="287"/>
                  </a:lnTo>
                  <a:lnTo>
                    <a:pt x="620" y="288"/>
                  </a:lnTo>
                  <a:lnTo>
                    <a:pt x="605" y="288"/>
                  </a:lnTo>
                  <a:lnTo>
                    <a:pt x="589" y="288"/>
                  </a:lnTo>
                  <a:lnTo>
                    <a:pt x="574" y="288"/>
                  </a:lnTo>
                  <a:lnTo>
                    <a:pt x="558" y="288"/>
                  </a:lnTo>
                  <a:lnTo>
                    <a:pt x="540" y="287"/>
                  </a:lnTo>
                  <a:lnTo>
                    <a:pt x="523" y="285"/>
                  </a:lnTo>
                  <a:lnTo>
                    <a:pt x="506" y="283"/>
                  </a:lnTo>
                  <a:lnTo>
                    <a:pt x="490" y="281"/>
                  </a:lnTo>
                  <a:lnTo>
                    <a:pt x="471" y="278"/>
                  </a:lnTo>
                  <a:lnTo>
                    <a:pt x="454" y="276"/>
                  </a:lnTo>
                  <a:lnTo>
                    <a:pt x="436" y="273"/>
                  </a:lnTo>
                  <a:lnTo>
                    <a:pt x="419" y="271"/>
                  </a:lnTo>
                  <a:lnTo>
                    <a:pt x="400" y="266"/>
                  </a:lnTo>
                  <a:lnTo>
                    <a:pt x="382" y="262"/>
                  </a:lnTo>
                  <a:lnTo>
                    <a:pt x="363" y="257"/>
                  </a:lnTo>
                  <a:lnTo>
                    <a:pt x="346" y="253"/>
                  </a:lnTo>
                  <a:lnTo>
                    <a:pt x="327" y="247"/>
                  </a:lnTo>
                  <a:lnTo>
                    <a:pt x="309" y="241"/>
                  </a:lnTo>
                  <a:lnTo>
                    <a:pt x="290" y="236"/>
                  </a:lnTo>
                  <a:lnTo>
                    <a:pt x="274" y="231"/>
                  </a:lnTo>
                  <a:lnTo>
                    <a:pt x="255" y="222"/>
                  </a:lnTo>
                  <a:lnTo>
                    <a:pt x="238" y="217"/>
                  </a:lnTo>
                  <a:lnTo>
                    <a:pt x="222" y="208"/>
                  </a:lnTo>
                  <a:lnTo>
                    <a:pt x="207" y="203"/>
                  </a:lnTo>
                  <a:lnTo>
                    <a:pt x="189" y="194"/>
                  </a:lnTo>
                  <a:lnTo>
                    <a:pt x="174" y="186"/>
                  </a:lnTo>
                  <a:lnTo>
                    <a:pt x="158" y="177"/>
                  </a:lnTo>
                  <a:lnTo>
                    <a:pt x="144" y="170"/>
                  </a:lnTo>
                  <a:lnTo>
                    <a:pt x="132" y="161"/>
                  </a:lnTo>
                  <a:lnTo>
                    <a:pt x="120" y="153"/>
                  </a:lnTo>
                  <a:lnTo>
                    <a:pt x="107" y="144"/>
                  </a:lnTo>
                  <a:lnTo>
                    <a:pt x="97" y="137"/>
                  </a:lnTo>
                  <a:lnTo>
                    <a:pt x="85" y="127"/>
                  </a:lnTo>
                  <a:lnTo>
                    <a:pt x="74" y="118"/>
                  </a:lnTo>
                  <a:lnTo>
                    <a:pt x="64" y="107"/>
                  </a:lnTo>
                  <a:lnTo>
                    <a:pt x="55" y="99"/>
                  </a:lnTo>
                  <a:lnTo>
                    <a:pt x="45" y="87"/>
                  </a:lnTo>
                  <a:lnTo>
                    <a:pt x="34" y="76"/>
                  </a:lnTo>
                  <a:lnTo>
                    <a:pt x="26" y="64"/>
                  </a:lnTo>
                  <a:lnTo>
                    <a:pt x="19" y="52"/>
                  </a:lnTo>
                  <a:lnTo>
                    <a:pt x="12" y="38"/>
                  </a:lnTo>
                  <a:lnTo>
                    <a:pt x="7" y="26"/>
                  </a:lnTo>
                  <a:lnTo>
                    <a:pt x="1" y="12"/>
                  </a:lnTo>
                  <a:lnTo>
                    <a:pt x="0" y="0"/>
                  </a:lnTo>
                  <a:lnTo>
                    <a:pt x="12" y="3"/>
                  </a:lnTo>
                  <a:lnTo>
                    <a:pt x="29" y="7"/>
                  </a:lnTo>
                  <a:lnTo>
                    <a:pt x="36" y="8"/>
                  </a:lnTo>
                  <a:lnTo>
                    <a:pt x="47" y="10"/>
                  </a:lnTo>
                  <a:lnTo>
                    <a:pt x="57" y="12"/>
                  </a:lnTo>
                  <a:lnTo>
                    <a:pt x="67" y="15"/>
                  </a:lnTo>
                  <a:lnTo>
                    <a:pt x="78" y="15"/>
                  </a:lnTo>
                  <a:lnTo>
                    <a:pt x="88" y="19"/>
                  </a:lnTo>
                  <a:lnTo>
                    <a:pt x="99" y="19"/>
                  </a:lnTo>
                  <a:lnTo>
                    <a:pt x="111" y="22"/>
                  </a:lnTo>
                  <a:lnTo>
                    <a:pt x="121" y="24"/>
                  </a:lnTo>
                  <a:lnTo>
                    <a:pt x="135" y="27"/>
                  </a:lnTo>
                  <a:lnTo>
                    <a:pt x="147" y="29"/>
                  </a:lnTo>
                  <a:lnTo>
                    <a:pt x="163" y="33"/>
                  </a:lnTo>
                  <a:lnTo>
                    <a:pt x="179" y="34"/>
                  </a:lnTo>
                  <a:lnTo>
                    <a:pt x="198" y="38"/>
                  </a:lnTo>
                  <a:lnTo>
                    <a:pt x="215" y="40"/>
                  </a:lnTo>
                  <a:lnTo>
                    <a:pt x="234" y="43"/>
                  </a:lnTo>
                  <a:lnTo>
                    <a:pt x="243" y="43"/>
                  </a:lnTo>
                  <a:lnTo>
                    <a:pt x="254" y="47"/>
                  </a:lnTo>
                  <a:lnTo>
                    <a:pt x="262" y="47"/>
                  </a:lnTo>
                  <a:lnTo>
                    <a:pt x="273" y="50"/>
                  </a:lnTo>
                  <a:lnTo>
                    <a:pt x="281" y="52"/>
                  </a:lnTo>
                  <a:lnTo>
                    <a:pt x="292" y="55"/>
                  </a:lnTo>
                  <a:lnTo>
                    <a:pt x="302" y="57"/>
                  </a:lnTo>
                  <a:lnTo>
                    <a:pt x="313" y="60"/>
                  </a:lnTo>
                  <a:lnTo>
                    <a:pt x="321" y="60"/>
                  </a:lnTo>
                  <a:lnTo>
                    <a:pt x="332" y="64"/>
                  </a:lnTo>
                  <a:lnTo>
                    <a:pt x="342" y="64"/>
                  </a:lnTo>
                  <a:lnTo>
                    <a:pt x="353" y="67"/>
                  </a:lnTo>
                  <a:lnTo>
                    <a:pt x="363" y="69"/>
                  </a:lnTo>
                  <a:lnTo>
                    <a:pt x="374" y="71"/>
                  </a:lnTo>
                  <a:lnTo>
                    <a:pt x="384" y="73"/>
                  </a:lnTo>
                  <a:lnTo>
                    <a:pt x="394" y="76"/>
                  </a:lnTo>
                  <a:lnTo>
                    <a:pt x="405" y="78"/>
                  </a:lnTo>
                  <a:lnTo>
                    <a:pt x="415" y="81"/>
                  </a:lnTo>
                  <a:lnTo>
                    <a:pt x="426" y="83"/>
                  </a:lnTo>
                  <a:lnTo>
                    <a:pt x="436" y="87"/>
                  </a:lnTo>
                  <a:lnTo>
                    <a:pt x="447" y="88"/>
                  </a:lnTo>
                  <a:lnTo>
                    <a:pt x="457" y="92"/>
                  </a:lnTo>
                  <a:lnTo>
                    <a:pt x="467" y="93"/>
                  </a:lnTo>
                  <a:lnTo>
                    <a:pt x="480" y="99"/>
                  </a:lnTo>
                  <a:lnTo>
                    <a:pt x="488" y="100"/>
                  </a:lnTo>
                  <a:lnTo>
                    <a:pt x="499" y="104"/>
                  </a:lnTo>
                  <a:lnTo>
                    <a:pt x="509" y="106"/>
                  </a:lnTo>
                  <a:lnTo>
                    <a:pt x="520" y="109"/>
                  </a:lnTo>
                  <a:lnTo>
                    <a:pt x="530" y="111"/>
                  </a:lnTo>
                  <a:lnTo>
                    <a:pt x="540" y="114"/>
                  </a:lnTo>
                  <a:lnTo>
                    <a:pt x="551" y="116"/>
                  </a:lnTo>
                  <a:lnTo>
                    <a:pt x="561" y="121"/>
                  </a:lnTo>
                  <a:lnTo>
                    <a:pt x="572" y="123"/>
                  </a:lnTo>
                  <a:lnTo>
                    <a:pt x="582" y="127"/>
                  </a:lnTo>
                  <a:lnTo>
                    <a:pt x="593" y="130"/>
                  </a:lnTo>
                  <a:lnTo>
                    <a:pt x="603" y="135"/>
                  </a:lnTo>
                  <a:lnTo>
                    <a:pt x="614" y="139"/>
                  </a:lnTo>
                  <a:lnTo>
                    <a:pt x="624" y="142"/>
                  </a:lnTo>
                  <a:lnTo>
                    <a:pt x="634" y="146"/>
                  </a:lnTo>
                  <a:lnTo>
                    <a:pt x="645" y="151"/>
                  </a:lnTo>
                  <a:lnTo>
                    <a:pt x="662" y="158"/>
                  </a:lnTo>
                  <a:lnTo>
                    <a:pt x="681" y="167"/>
                  </a:lnTo>
                  <a:lnTo>
                    <a:pt x="690" y="170"/>
                  </a:lnTo>
                  <a:lnTo>
                    <a:pt x="700" y="173"/>
                  </a:lnTo>
                  <a:lnTo>
                    <a:pt x="709" y="179"/>
                  </a:lnTo>
                  <a:lnTo>
                    <a:pt x="720" y="184"/>
                  </a:lnTo>
                  <a:lnTo>
                    <a:pt x="728" y="187"/>
                  </a:lnTo>
                  <a:lnTo>
                    <a:pt x="737" y="193"/>
                  </a:lnTo>
                  <a:lnTo>
                    <a:pt x="746" y="198"/>
                  </a:lnTo>
                  <a:lnTo>
                    <a:pt x="756" y="203"/>
                  </a:lnTo>
                  <a:lnTo>
                    <a:pt x="763" y="208"/>
                  </a:lnTo>
                  <a:lnTo>
                    <a:pt x="774" y="213"/>
                  </a:lnTo>
                  <a:lnTo>
                    <a:pt x="780" y="219"/>
                  </a:lnTo>
                  <a:lnTo>
                    <a:pt x="791" y="226"/>
                  </a:lnTo>
                  <a:lnTo>
                    <a:pt x="782" y="231"/>
                  </a:lnTo>
                  <a:lnTo>
                    <a:pt x="775" y="238"/>
                  </a:lnTo>
                  <a:lnTo>
                    <a:pt x="770" y="243"/>
                  </a:lnTo>
                  <a:lnTo>
                    <a:pt x="765" y="250"/>
                  </a:lnTo>
                  <a:lnTo>
                    <a:pt x="753" y="259"/>
                  </a:lnTo>
                  <a:lnTo>
                    <a:pt x="744" y="266"/>
                  </a:lnTo>
                  <a:lnTo>
                    <a:pt x="730" y="269"/>
                  </a:lnTo>
                  <a:lnTo>
                    <a:pt x="718" y="274"/>
                  </a:lnTo>
                  <a:lnTo>
                    <a:pt x="702" y="278"/>
                  </a:lnTo>
                  <a:lnTo>
                    <a:pt x="688" y="2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7" name="Freeform 289"/>
            <p:cNvSpPr>
              <a:spLocks/>
            </p:cNvSpPr>
            <p:nvPr/>
          </p:nvSpPr>
          <p:spPr bwMode="auto">
            <a:xfrm>
              <a:off x="2080" y="5813"/>
              <a:ext cx="854" cy="456"/>
            </a:xfrm>
            <a:custGeom>
              <a:avLst/>
              <a:gdLst>
                <a:gd name="T0" fmla="*/ 937 w 1707"/>
                <a:gd name="T1" fmla="*/ 168 h 911"/>
                <a:gd name="T2" fmla="*/ 1012 w 1707"/>
                <a:gd name="T3" fmla="*/ 254 h 911"/>
                <a:gd name="T4" fmla="*/ 1106 w 1707"/>
                <a:gd name="T5" fmla="*/ 302 h 911"/>
                <a:gd name="T6" fmla="*/ 1198 w 1707"/>
                <a:gd name="T7" fmla="*/ 323 h 911"/>
                <a:gd name="T8" fmla="*/ 1316 w 1707"/>
                <a:gd name="T9" fmla="*/ 323 h 911"/>
                <a:gd name="T10" fmla="*/ 1227 w 1707"/>
                <a:gd name="T11" fmla="*/ 287 h 911"/>
                <a:gd name="T12" fmla="*/ 1135 w 1707"/>
                <a:gd name="T13" fmla="*/ 269 h 911"/>
                <a:gd name="T14" fmla="*/ 1031 w 1707"/>
                <a:gd name="T15" fmla="*/ 219 h 911"/>
                <a:gd name="T16" fmla="*/ 968 w 1707"/>
                <a:gd name="T17" fmla="*/ 142 h 911"/>
                <a:gd name="T18" fmla="*/ 946 w 1707"/>
                <a:gd name="T19" fmla="*/ 78 h 911"/>
                <a:gd name="T20" fmla="*/ 1038 w 1707"/>
                <a:gd name="T21" fmla="*/ 22 h 911"/>
                <a:gd name="T22" fmla="*/ 1100 w 1707"/>
                <a:gd name="T23" fmla="*/ 59 h 911"/>
                <a:gd name="T24" fmla="*/ 1182 w 1707"/>
                <a:gd name="T25" fmla="*/ 137 h 911"/>
                <a:gd name="T26" fmla="*/ 1283 w 1707"/>
                <a:gd name="T27" fmla="*/ 193 h 911"/>
                <a:gd name="T28" fmla="*/ 1408 w 1707"/>
                <a:gd name="T29" fmla="*/ 226 h 911"/>
                <a:gd name="T30" fmla="*/ 1527 w 1707"/>
                <a:gd name="T31" fmla="*/ 238 h 911"/>
                <a:gd name="T32" fmla="*/ 1608 w 1707"/>
                <a:gd name="T33" fmla="*/ 240 h 911"/>
                <a:gd name="T34" fmla="*/ 1674 w 1707"/>
                <a:gd name="T35" fmla="*/ 294 h 911"/>
                <a:gd name="T36" fmla="*/ 1640 w 1707"/>
                <a:gd name="T37" fmla="*/ 356 h 911"/>
                <a:gd name="T38" fmla="*/ 1549 w 1707"/>
                <a:gd name="T39" fmla="*/ 401 h 911"/>
                <a:gd name="T40" fmla="*/ 1452 w 1707"/>
                <a:gd name="T41" fmla="*/ 454 h 911"/>
                <a:gd name="T42" fmla="*/ 1370 w 1707"/>
                <a:gd name="T43" fmla="*/ 488 h 911"/>
                <a:gd name="T44" fmla="*/ 1295 w 1707"/>
                <a:gd name="T45" fmla="*/ 546 h 911"/>
                <a:gd name="T46" fmla="*/ 1201 w 1707"/>
                <a:gd name="T47" fmla="*/ 607 h 911"/>
                <a:gd name="T48" fmla="*/ 1106 w 1707"/>
                <a:gd name="T49" fmla="*/ 669 h 911"/>
                <a:gd name="T50" fmla="*/ 1014 w 1707"/>
                <a:gd name="T51" fmla="*/ 735 h 911"/>
                <a:gd name="T52" fmla="*/ 972 w 1707"/>
                <a:gd name="T53" fmla="*/ 706 h 911"/>
                <a:gd name="T54" fmla="*/ 928 w 1707"/>
                <a:gd name="T55" fmla="*/ 600 h 911"/>
                <a:gd name="T56" fmla="*/ 864 w 1707"/>
                <a:gd name="T57" fmla="*/ 516 h 911"/>
                <a:gd name="T58" fmla="*/ 784 w 1707"/>
                <a:gd name="T59" fmla="*/ 448 h 911"/>
                <a:gd name="T60" fmla="*/ 702 w 1707"/>
                <a:gd name="T61" fmla="*/ 400 h 911"/>
                <a:gd name="T62" fmla="*/ 622 w 1707"/>
                <a:gd name="T63" fmla="*/ 365 h 911"/>
                <a:gd name="T64" fmla="*/ 518 w 1707"/>
                <a:gd name="T65" fmla="*/ 332 h 911"/>
                <a:gd name="T66" fmla="*/ 480 w 1707"/>
                <a:gd name="T67" fmla="*/ 351 h 911"/>
                <a:gd name="T68" fmla="*/ 546 w 1707"/>
                <a:gd name="T69" fmla="*/ 381 h 911"/>
                <a:gd name="T70" fmla="*/ 674 w 1707"/>
                <a:gd name="T71" fmla="*/ 433 h 911"/>
                <a:gd name="T72" fmla="*/ 753 w 1707"/>
                <a:gd name="T73" fmla="*/ 478 h 911"/>
                <a:gd name="T74" fmla="*/ 827 w 1707"/>
                <a:gd name="T75" fmla="*/ 541 h 911"/>
                <a:gd name="T76" fmla="*/ 892 w 1707"/>
                <a:gd name="T77" fmla="*/ 619 h 911"/>
                <a:gd name="T78" fmla="*/ 934 w 1707"/>
                <a:gd name="T79" fmla="*/ 714 h 911"/>
                <a:gd name="T80" fmla="*/ 956 w 1707"/>
                <a:gd name="T81" fmla="*/ 781 h 911"/>
                <a:gd name="T82" fmla="*/ 888 w 1707"/>
                <a:gd name="T83" fmla="*/ 821 h 911"/>
                <a:gd name="T84" fmla="*/ 648 w 1707"/>
                <a:gd name="T85" fmla="*/ 880 h 911"/>
                <a:gd name="T86" fmla="*/ 447 w 1707"/>
                <a:gd name="T87" fmla="*/ 908 h 911"/>
                <a:gd name="T88" fmla="*/ 288 w 1707"/>
                <a:gd name="T89" fmla="*/ 904 h 911"/>
                <a:gd name="T90" fmla="*/ 174 w 1707"/>
                <a:gd name="T91" fmla="*/ 876 h 911"/>
                <a:gd name="T92" fmla="*/ 94 w 1707"/>
                <a:gd name="T93" fmla="*/ 834 h 911"/>
                <a:gd name="T94" fmla="*/ 21 w 1707"/>
                <a:gd name="T95" fmla="*/ 758 h 911"/>
                <a:gd name="T96" fmla="*/ 14 w 1707"/>
                <a:gd name="T97" fmla="*/ 701 h 911"/>
                <a:gd name="T98" fmla="*/ 81 w 1707"/>
                <a:gd name="T99" fmla="*/ 624 h 911"/>
                <a:gd name="T100" fmla="*/ 175 w 1707"/>
                <a:gd name="T101" fmla="*/ 542 h 911"/>
                <a:gd name="T102" fmla="*/ 294 w 1707"/>
                <a:gd name="T103" fmla="*/ 455 h 911"/>
                <a:gd name="T104" fmla="*/ 424 w 1707"/>
                <a:gd name="T105" fmla="*/ 368 h 911"/>
                <a:gd name="T106" fmla="*/ 560 w 1707"/>
                <a:gd name="T107" fmla="*/ 283 h 911"/>
                <a:gd name="T108" fmla="*/ 699 w 1707"/>
                <a:gd name="T109" fmla="*/ 202 h 911"/>
                <a:gd name="T110" fmla="*/ 831 w 1707"/>
                <a:gd name="T111" fmla="*/ 128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7" h="911">
                  <a:moveTo>
                    <a:pt x="909" y="90"/>
                  </a:moveTo>
                  <a:lnTo>
                    <a:pt x="909" y="95"/>
                  </a:lnTo>
                  <a:lnTo>
                    <a:pt x="911" y="108"/>
                  </a:lnTo>
                  <a:lnTo>
                    <a:pt x="916" y="122"/>
                  </a:lnTo>
                  <a:lnTo>
                    <a:pt x="923" y="141"/>
                  </a:lnTo>
                  <a:lnTo>
                    <a:pt x="927" y="149"/>
                  </a:lnTo>
                  <a:lnTo>
                    <a:pt x="932" y="158"/>
                  </a:lnTo>
                  <a:lnTo>
                    <a:pt x="937" y="168"/>
                  </a:lnTo>
                  <a:lnTo>
                    <a:pt x="944" y="179"/>
                  </a:lnTo>
                  <a:lnTo>
                    <a:pt x="949" y="189"/>
                  </a:lnTo>
                  <a:lnTo>
                    <a:pt x="958" y="202"/>
                  </a:lnTo>
                  <a:lnTo>
                    <a:pt x="968" y="212"/>
                  </a:lnTo>
                  <a:lnTo>
                    <a:pt x="979" y="224"/>
                  </a:lnTo>
                  <a:lnTo>
                    <a:pt x="989" y="233"/>
                  </a:lnTo>
                  <a:lnTo>
                    <a:pt x="1000" y="243"/>
                  </a:lnTo>
                  <a:lnTo>
                    <a:pt x="1012" y="254"/>
                  </a:lnTo>
                  <a:lnTo>
                    <a:pt x="1027" y="264"/>
                  </a:lnTo>
                  <a:lnTo>
                    <a:pt x="1043" y="273"/>
                  </a:lnTo>
                  <a:lnTo>
                    <a:pt x="1059" y="283"/>
                  </a:lnTo>
                  <a:lnTo>
                    <a:pt x="1067" y="287"/>
                  </a:lnTo>
                  <a:lnTo>
                    <a:pt x="1076" y="292"/>
                  </a:lnTo>
                  <a:lnTo>
                    <a:pt x="1087" y="295"/>
                  </a:lnTo>
                  <a:lnTo>
                    <a:pt x="1097" y="301"/>
                  </a:lnTo>
                  <a:lnTo>
                    <a:pt x="1106" y="302"/>
                  </a:lnTo>
                  <a:lnTo>
                    <a:pt x="1116" y="306"/>
                  </a:lnTo>
                  <a:lnTo>
                    <a:pt x="1127" y="309"/>
                  </a:lnTo>
                  <a:lnTo>
                    <a:pt x="1139" y="313"/>
                  </a:lnTo>
                  <a:lnTo>
                    <a:pt x="1149" y="315"/>
                  </a:lnTo>
                  <a:lnTo>
                    <a:pt x="1161" y="318"/>
                  </a:lnTo>
                  <a:lnTo>
                    <a:pt x="1174" y="320"/>
                  </a:lnTo>
                  <a:lnTo>
                    <a:pt x="1187" y="323"/>
                  </a:lnTo>
                  <a:lnTo>
                    <a:pt x="1198" y="323"/>
                  </a:lnTo>
                  <a:lnTo>
                    <a:pt x="1212" y="325"/>
                  </a:lnTo>
                  <a:lnTo>
                    <a:pt x="1226" y="327"/>
                  </a:lnTo>
                  <a:lnTo>
                    <a:pt x="1241" y="328"/>
                  </a:lnTo>
                  <a:lnTo>
                    <a:pt x="1255" y="328"/>
                  </a:lnTo>
                  <a:lnTo>
                    <a:pt x="1271" y="328"/>
                  </a:lnTo>
                  <a:lnTo>
                    <a:pt x="1287" y="328"/>
                  </a:lnTo>
                  <a:lnTo>
                    <a:pt x="1304" y="330"/>
                  </a:lnTo>
                  <a:lnTo>
                    <a:pt x="1316" y="323"/>
                  </a:lnTo>
                  <a:lnTo>
                    <a:pt x="1323" y="309"/>
                  </a:lnTo>
                  <a:lnTo>
                    <a:pt x="1316" y="295"/>
                  </a:lnTo>
                  <a:lnTo>
                    <a:pt x="1302" y="290"/>
                  </a:lnTo>
                  <a:lnTo>
                    <a:pt x="1287" y="288"/>
                  </a:lnTo>
                  <a:lnTo>
                    <a:pt x="1271" y="288"/>
                  </a:lnTo>
                  <a:lnTo>
                    <a:pt x="1255" y="288"/>
                  </a:lnTo>
                  <a:lnTo>
                    <a:pt x="1243" y="288"/>
                  </a:lnTo>
                  <a:lnTo>
                    <a:pt x="1227" y="287"/>
                  </a:lnTo>
                  <a:lnTo>
                    <a:pt x="1215" y="285"/>
                  </a:lnTo>
                  <a:lnTo>
                    <a:pt x="1201" y="283"/>
                  </a:lnTo>
                  <a:lnTo>
                    <a:pt x="1191" y="283"/>
                  </a:lnTo>
                  <a:lnTo>
                    <a:pt x="1179" y="280"/>
                  </a:lnTo>
                  <a:lnTo>
                    <a:pt x="1167" y="278"/>
                  </a:lnTo>
                  <a:lnTo>
                    <a:pt x="1156" y="275"/>
                  </a:lnTo>
                  <a:lnTo>
                    <a:pt x="1146" y="273"/>
                  </a:lnTo>
                  <a:lnTo>
                    <a:pt x="1135" y="269"/>
                  </a:lnTo>
                  <a:lnTo>
                    <a:pt x="1125" y="268"/>
                  </a:lnTo>
                  <a:lnTo>
                    <a:pt x="1116" y="264"/>
                  </a:lnTo>
                  <a:lnTo>
                    <a:pt x="1107" y="262"/>
                  </a:lnTo>
                  <a:lnTo>
                    <a:pt x="1088" y="254"/>
                  </a:lnTo>
                  <a:lnTo>
                    <a:pt x="1073" y="245"/>
                  </a:lnTo>
                  <a:lnTo>
                    <a:pt x="1057" y="236"/>
                  </a:lnTo>
                  <a:lnTo>
                    <a:pt x="1045" y="229"/>
                  </a:lnTo>
                  <a:lnTo>
                    <a:pt x="1031" y="219"/>
                  </a:lnTo>
                  <a:lnTo>
                    <a:pt x="1020" y="210"/>
                  </a:lnTo>
                  <a:lnTo>
                    <a:pt x="1010" y="202"/>
                  </a:lnTo>
                  <a:lnTo>
                    <a:pt x="1003" y="193"/>
                  </a:lnTo>
                  <a:lnTo>
                    <a:pt x="993" y="182"/>
                  </a:lnTo>
                  <a:lnTo>
                    <a:pt x="986" y="172"/>
                  </a:lnTo>
                  <a:lnTo>
                    <a:pt x="979" y="162"/>
                  </a:lnTo>
                  <a:lnTo>
                    <a:pt x="974" y="153"/>
                  </a:lnTo>
                  <a:lnTo>
                    <a:pt x="968" y="142"/>
                  </a:lnTo>
                  <a:lnTo>
                    <a:pt x="963" y="135"/>
                  </a:lnTo>
                  <a:lnTo>
                    <a:pt x="960" y="127"/>
                  </a:lnTo>
                  <a:lnTo>
                    <a:pt x="958" y="120"/>
                  </a:lnTo>
                  <a:lnTo>
                    <a:pt x="951" y="104"/>
                  </a:lnTo>
                  <a:lnTo>
                    <a:pt x="949" y="95"/>
                  </a:lnTo>
                  <a:lnTo>
                    <a:pt x="949" y="87"/>
                  </a:lnTo>
                  <a:lnTo>
                    <a:pt x="949" y="85"/>
                  </a:lnTo>
                  <a:lnTo>
                    <a:pt x="946" y="78"/>
                  </a:lnTo>
                  <a:lnTo>
                    <a:pt x="944" y="73"/>
                  </a:lnTo>
                  <a:lnTo>
                    <a:pt x="958" y="64"/>
                  </a:lnTo>
                  <a:lnTo>
                    <a:pt x="972" y="57"/>
                  </a:lnTo>
                  <a:lnTo>
                    <a:pt x="986" y="49"/>
                  </a:lnTo>
                  <a:lnTo>
                    <a:pt x="1000" y="42"/>
                  </a:lnTo>
                  <a:lnTo>
                    <a:pt x="1012" y="35"/>
                  </a:lnTo>
                  <a:lnTo>
                    <a:pt x="1026" y="28"/>
                  </a:lnTo>
                  <a:lnTo>
                    <a:pt x="1038" y="22"/>
                  </a:lnTo>
                  <a:lnTo>
                    <a:pt x="1052" y="17"/>
                  </a:lnTo>
                  <a:lnTo>
                    <a:pt x="1060" y="10"/>
                  </a:lnTo>
                  <a:lnTo>
                    <a:pt x="1064" y="0"/>
                  </a:lnTo>
                  <a:lnTo>
                    <a:pt x="1069" y="12"/>
                  </a:lnTo>
                  <a:lnTo>
                    <a:pt x="1076" y="24"/>
                  </a:lnTo>
                  <a:lnTo>
                    <a:pt x="1083" y="36"/>
                  </a:lnTo>
                  <a:lnTo>
                    <a:pt x="1094" y="49"/>
                  </a:lnTo>
                  <a:lnTo>
                    <a:pt x="1100" y="59"/>
                  </a:lnTo>
                  <a:lnTo>
                    <a:pt x="1109" y="71"/>
                  </a:lnTo>
                  <a:lnTo>
                    <a:pt x="1120" y="82"/>
                  </a:lnTo>
                  <a:lnTo>
                    <a:pt x="1130" y="94"/>
                  </a:lnTo>
                  <a:lnTo>
                    <a:pt x="1139" y="102"/>
                  </a:lnTo>
                  <a:lnTo>
                    <a:pt x="1149" y="111"/>
                  </a:lnTo>
                  <a:lnTo>
                    <a:pt x="1160" y="120"/>
                  </a:lnTo>
                  <a:lnTo>
                    <a:pt x="1172" y="130"/>
                  </a:lnTo>
                  <a:lnTo>
                    <a:pt x="1182" y="137"/>
                  </a:lnTo>
                  <a:lnTo>
                    <a:pt x="1193" y="146"/>
                  </a:lnTo>
                  <a:lnTo>
                    <a:pt x="1205" y="153"/>
                  </a:lnTo>
                  <a:lnTo>
                    <a:pt x="1219" y="162"/>
                  </a:lnTo>
                  <a:lnTo>
                    <a:pt x="1229" y="168"/>
                  </a:lnTo>
                  <a:lnTo>
                    <a:pt x="1243" y="175"/>
                  </a:lnTo>
                  <a:lnTo>
                    <a:pt x="1255" y="181"/>
                  </a:lnTo>
                  <a:lnTo>
                    <a:pt x="1271" y="188"/>
                  </a:lnTo>
                  <a:lnTo>
                    <a:pt x="1283" y="193"/>
                  </a:lnTo>
                  <a:lnTo>
                    <a:pt x="1299" y="198"/>
                  </a:lnTo>
                  <a:lnTo>
                    <a:pt x="1314" y="203"/>
                  </a:lnTo>
                  <a:lnTo>
                    <a:pt x="1330" y="210"/>
                  </a:lnTo>
                  <a:lnTo>
                    <a:pt x="1344" y="214"/>
                  </a:lnTo>
                  <a:lnTo>
                    <a:pt x="1360" y="217"/>
                  </a:lnTo>
                  <a:lnTo>
                    <a:pt x="1375" y="221"/>
                  </a:lnTo>
                  <a:lnTo>
                    <a:pt x="1393" y="224"/>
                  </a:lnTo>
                  <a:lnTo>
                    <a:pt x="1408" y="226"/>
                  </a:lnTo>
                  <a:lnTo>
                    <a:pt x="1426" y="229"/>
                  </a:lnTo>
                  <a:lnTo>
                    <a:pt x="1443" y="231"/>
                  </a:lnTo>
                  <a:lnTo>
                    <a:pt x="1462" y="235"/>
                  </a:lnTo>
                  <a:lnTo>
                    <a:pt x="1480" y="235"/>
                  </a:lnTo>
                  <a:lnTo>
                    <a:pt x="1499" y="236"/>
                  </a:lnTo>
                  <a:lnTo>
                    <a:pt x="1507" y="236"/>
                  </a:lnTo>
                  <a:lnTo>
                    <a:pt x="1516" y="238"/>
                  </a:lnTo>
                  <a:lnTo>
                    <a:pt x="1527" y="238"/>
                  </a:lnTo>
                  <a:lnTo>
                    <a:pt x="1537" y="240"/>
                  </a:lnTo>
                  <a:lnTo>
                    <a:pt x="1546" y="240"/>
                  </a:lnTo>
                  <a:lnTo>
                    <a:pt x="1556" y="240"/>
                  </a:lnTo>
                  <a:lnTo>
                    <a:pt x="1567" y="240"/>
                  </a:lnTo>
                  <a:lnTo>
                    <a:pt x="1577" y="240"/>
                  </a:lnTo>
                  <a:lnTo>
                    <a:pt x="1587" y="240"/>
                  </a:lnTo>
                  <a:lnTo>
                    <a:pt x="1598" y="240"/>
                  </a:lnTo>
                  <a:lnTo>
                    <a:pt x="1608" y="240"/>
                  </a:lnTo>
                  <a:lnTo>
                    <a:pt x="1619" y="240"/>
                  </a:lnTo>
                  <a:lnTo>
                    <a:pt x="1620" y="238"/>
                  </a:lnTo>
                  <a:lnTo>
                    <a:pt x="1624" y="238"/>
                  </a:lnTo>
                  <a:lnTo>
                    <a:pt x="1633" y="248"/>
                  </a:lnTo>
                  <a:lnTo>
                    <a:pt x="1643" y="261"/>
                  </a:lnTo>
                  <a:lnTo>
                    <a:pt x="1653" y="271"/>
                  </a:lnTo>
                  <a:lnTo>
                    <a:pt x="1664" y="283"/>
                  </a:lnTo>
                  <a:lnTo>
                    <a:pt x="1674" y="294"/>
                  </a:lnTo>
                  <a:lnTo>
                    <a:pt x="1685" y="304"/>
                  </a:lnTo>
                  <a:lnTo>
                    <a:pt x="1695" y="315"/>
                  </a:lnTo>
                  <a:lnTo>
                    <a:pt x="1707" y="325"/>
                  </a:lnTo>
                  <a:lnTo>
                    <a:pt x="1695" y="328"/>
                  </a:lnTo>
                  <a:lnTo>
                    <a:pt x="1685" y="334"/>
                  </a:lnTo>
                  <a:lnTo>
                    <a:pt x="1671" y="341"/>
                  </a:lnTo>
                  <a:lnTo>
                    <a:pt x="1657" y="349"/>
                  </a:lnTo>
                  <a:lnTo>
                    <a:pt x="1640" y="356"/>
                  </a:lnTo>
                  <a:lnTo>
                    <a:pt x="1622" y="365"/>
                  </a:lnTo>
                  <a:lnTo>
                    <a:pt x="1612" y="370"/>
                  </a:lnTo>
                  <a:lnTo>
                    <a:pt x="1603" y="375"/>
                  </a:lnTo>
                  <a:lnTo>
                    <a:pt x="1593" y="381"/>
                  </a:lnTo>
                  <a:lnTo>
                    <a:pt x="1584" y="386"/>
                  </a:lnTo>
                  <a:lnTo>
                    <a:pt x="1572" y="391"/>
                  </a:lnTo>
                  <a:lnTo>
                    <a:pt x="1561" y="396"/>
                  </a:lnTo>
                  <a:lnTo>
                    <a:pt x="1549" y="401"/>
                  </a:lnTo>
                  <a:lnTo>
                    <a:pt x="1539" y="408"/>
                  </a:lnTo>
                  <a:lnTo>
                    <a:pt x="1527" y="414"/>
                  </a:lnTo>
                  <a:lnTo>
                    <a:pt x="1514" y="421"/>
                  </a:lnTo>
                  <a:lnTo>
                    <a:pt x="1502" y="428"/>
                  </a:lnTo>
                  <a:lnTo>
                    <a:pt x="1492" y="435"/>
                  </a:lnTo>
                  <a:lnTo>
                    <a:pt x="1478" y="440"/>
                  </a:lnTo>
                  <a:lnTo>
                    <a:pt x="1466" y="448"/>
                  </a:lnTo>
                  <a:lnTo>
                    <a:pt x="1452" y="454"/>
                  </a:lnTo>
                  <a:lnTo>
                    <a:pt x="1440" y="462"/>
                  </a:lnTo>
                  <a:lnTo>
                    <a:pt x="1426" y="469"/>
                  </a:lnTo>
                  <a:lnTo>
                    <a:pt x="1413" y="478"/>
                  </a:lnTo>
                  <a:lnTo>
                    <a:pt x="1401" y="485"/>
                  </a:lnTo>
                  <a:lnTo>
                    <a:pt x="1389" y="495"/>
                  </a:lnTo>
                  <a:lnTo>
                    <a:pt x="1387" y="494"/>
                  </a:lnTo>
                  <a:lnTo>
                    <a:pt x="1387" y="494"/>
                  </a:lnTo>
                  <a:lnTo>
                    <a:pt x="1370" y="488"/>
                  </a:lnTo>
                  <a:lnTo>
                    <a:pt x="1360" y="499"/>
                  </a:lnTo>
                  <a:lnTo>
                    <a:pt x="1354" y="504"/>
                  </a:lnTo>
                  <a:lnTo>
                    <a:pt x="1356" y="515"/>
                  </a:lnTo>
                  <a:lnTo>
                    <a:pt x="1342" y="520"/>
                  </a:lnTo>
                  <a:lnTo>
                    <a:pt x="1332" y="527"/>
                  </a:lnTo>
                  <a:lnTo>
                    <a:pt x="1318" y="534"/>
                  </a:lnTo>
                  <a:lnTo>
                    <a:pt x="1307" y="541"/>
                  </a:lnTo>
                  <a:lnTo>
                    <a:pt x="1295" y="546"/>
                  </a:lnTo>
                  <a:lnTo>
                    <a:pt x="1283" y="555"/>
                  </a:lnTo>
                  <a:lnTo>
                    <a:pt x="1271" y="561"/>
                  </a:lnTo>
                  <a:lnTo>
                    <a:pt x="1260" y="570"/>
                  </a:lnTo>
                  <a:lnTo>
                    <a:pt x="1248" y="575"/>
                  </a:lnTo>
                  <a:lnTo>
                    <a:pt x="1236" y="584"/>
                  </a:lnTo>
                  <a:lnTo>
                    <a:pt x="1224" y="591"/>
                  </a:lnTo>
                  <a:lnTo>
                    <a:pt x="1213" y="600"/>
                  </a:lnTo>
                  <a:lnTo>
                    <a:pt x="1201" y="607"/>
                  </a:lnTo>
                  <a:lnTo>
                    <a:pt x="1189" y="615"/>
                  </a:lnTo>
                  <a:lnTo>
                    <a:pt x="1177" y="622"/>
                  </a:lnTo>
                  <a:lnTo>
                    <a:pt x="1167" y="631"/>
                  </a:lnTo>
                  <a:lnTo>
                    <a:pt x="1153" y="638"/>
                  </a:lnTo>
                  <a:lnTo>
                    <a:pt x="1140" y="647"/>
                  </a:lnTo>
                  <a:lnTo>
                    <a:pt x="1128" y="654"/>
                  </a:lnTo>
                  <a:lnTo>
                    <a:pt x="1118" y="662"/>
                  </a:lnTo>
                  <a:lnTo>
                    <a:pt x="1106" y="669"/>
                  </a:lnTo>
                  <a:lnTo>
                    <a:pt x="1094" y="678"/>
                  </a:lnTo>
                  <a:lnTo>
                    <a:pt x="1081" y="685"/>
                  </a:lnTo>
                  <a:lnTo>
                    <a:pt x="1071" y="694"/>
                  </a:lnTo>
                  <a:lnTo>
                    <a:pt x="1059" y="701"/>
                  </a:lnTo>
                  <a:lnTo>
                    <a:pt x="1047" y="709"/>
                  </a:lnTo>
                  <a:lnTo>
                    <a:pt x="1034" y="718"/>
                  </a:lnTo>
                  <a:lnTo>
                    <a:pt x="1024" y="727"/>
                  </a:lnTo>
                  <a:lnTo>
                    <a:pt x="1014" y="735"/>
                  </a:lnTo>
                  <a:lnTo>
                    <a:pt x="1003" y="744"/>
                  </a:lnTo>
                  <a:lnTo>
                    <a:pt x="993" y="753"/>
                  </a:lnTo>
                  <a:lnTo>
                    <a:pt x="982" y="763"/>
                  </a:lnTo>
                  <a:lnTo>
                    <a:pt x="982" y="758"/>
                  </a:lnTo>
                  <a:lnTo>
                    <a:pt x="984" y="753"/>
                  </a:lnTo>
                  <a:lnTo>
                    <a:pt x="980" y="737"/>
                  </a:lnTo>
                  <a:lnTo>
                    <a:pt x="977" y="721"/>
                  </a:lnTo>
                  <a:lnTo>
                    <a:pt x="972" y="706"/>
                  </a:lnTo>
                  <a:lnTo>
                    <a:pt x="968" y="692"/>
                  </a:lnTo>
                  <a:lnTo>
                    <a:pt x="963" y="676"/>
                  </a:lnTo>
                  <a:lnTo>
                    <a:pt x="958" y="664"/>
                  </a:lnTo>
                  <a:lnTo>
                    <a:pt x="953" y="650"/>
                  </a:lnTo>
                  <a:lnTo>
                    <a:pt x="949" y="638"/>
                  </a:lnTo>
                  <a:lnTo>
                    <a:pt x="942" y="624"/>
                  </a:lnTo>
                  <a:lnTo>
                    <a:pt x="935" y="612"/>
                  </a:lnTo>
                  <a:lnTo>
                    <a:pt x="928" y="600"/>
                  </a:lnTo>
                  <a:lnTo>
                    <a:pt x="923" y="589"/>
                  </a:lnTo>
                  <a:lnTo>
                    <a:pt x="914" y="577"/>
                  </a:lnTo>
                  <a:lnTo>
                    <a:pt x="907" y="567"/>
                  </a:lnTo>
                  <a:lnTo>
                    <a:pt x="899" y="556"/>
                  </a:lnTo>
                  <a:lnTo>
                    <a:pt x="892" y="548"/>
                  </a:lnTo>
                  <a:lnTo>
                    <a:pt x="881" y="537"/>
                  </a:lnTo>
                  <a:lnTo>
                    <a:pt x="873" y="527"/>
                  </a:lnTo>
                  <a:lnTo>
                    <a:pt x="864" y="516"/>
                  </a:lnTo>
                  <a:lnTo>
                    <a:pt x="855" y="508"/>
                  </a:lnTo>
                  <a:lnTo>
                    <a:pt x="845" y="497"/>
                  </a:lnTo>
                  <a:lnTo>
                    <a:pt x="834" y="488"/>
                  </a:lnTo>
                  <a:lnTo>
                    <a:pt x="824" y="480"/>
                  </a:lnTo>
                  <a:lnTo>
                    <a:pt x="815" y="473"/>
                  </a:lnTo>
                  <a:lnTo>
                    <a:pt x="805" y="464"/>
                  </a:lnTo>
                  <a:lnTo>
                    <a:pt x="794" y="457"/>
                  </a:lnTo>
                  <a:lnTo>
                    <a:pt x="784" y="448"/>
                  </a:lnTo>
                  <a:lnTo>
                    <a:pt x="774" y="443"/>
                  </a:lnTo>
                  <a:lnTo>
                    <a:pt x="763" y="436"/>
                  </a:lnTo>
                  <a:lnTo>
                    <a:pt x="753" y="429"/>
                  </a:lnTo>
                  <a:lnTo>
                    <a:pt x="742" y="424"/>
                  </a:lnTo>
                  <a:lnTo>
                    <a:pt x="734" y="419"/>
                  </a:lnTo>
                  <a:lnTo>
                    <a:pt x="723" y="412"/>
                  </a:lnTo>
                  <a:lnTo>
                    <a:pt x="713" y="405"/>
                  </a:lnTo>
                  <a:lnTo>
                    <a:pt x="702" y="400"/>
                  </a:lnTo>
                  <a:lnTo>
                    <a:pt x="692" y="395"/>
                  </a:lnTo>
                  <a:lnTo>
                    <a:pt x="681" y="389"/>
                  </a:lnTo>
                  <a:lnTo>
                    <a:pt x="671" y="384"/>
                  </a:lnTo>
                  <a:lnTo>
                    <a:pt x="660" y="381"/>
                  </a:lnTo>
                  <a:lnTo>
                    <a:pt x="652" y="377"/>
                  </a:lnTo>
                  <a:lnTo>
                    <a:pt x="641" y="372"/>
                  </a:lnTo>
                  <a:lnTo>
                    <a:pt x="631" y="368"/>
                  </a:lnTo>
                  <a:lnTo>
                    <a:pt x="622" y="365"/>
                  </a:lnTo>
                  <a:lnTo>
                    <a:pt x="614" y="362"/>
                  </a:lnTo>
                  <a:lnTo>
                    <a:pt x="596" y="356"/>
                  </a:lnTo>
                  <a:lnTo>
                    <a:pt x="580" y="351"/>
                  </a:lnTo>
                  <a:lnTo>
                    <a:pt x="565" y="346"/>
                  </a:lnTo>
                  <a:lnTo>
                    <a:pt x="551" y="341"/>
                  </a:lnTo>
                  <a:lnTo>
                    <a:pt x="537" y="337"/>
                  </a:lnTo>
                  <a:lnTo>
                    <a:pt x="528" y="335"/>
                  </a:lnTo>
                  <a:lnTo>
                    <a:pt x="518" y="332"/>
                  </a:lnTo>
                  <a:lnTo>
                    <a:pt x="511" y="330"/>
                  </a:lnTo>
                  <a:lnTo>
                    <a:pt x="506" y="330"/>
                  </a:lnTo>
                  <a:lnTo>
                    <a:pt x="506" y="330"/>
                  </a:lnTo>
                  <a:lnTo>
                    <a:pt x="497" y="328"/>
                  </a:lnTo>
                  <a:lnTo>
                    <a:pt x="490" y="332"/>
                  </a:lnTo>
                  <a:lnTo>
                    <a:pt x="483" y="335"/>
                  </a:lnTo>
                  <a:lnTo>
                    <a:pt x="481" y="344"/>
                  </a:lnTo>
                  <a:lnTo>
                    <a:pt x="480" y="351"/>
                  </a:lnTo>
                  <a:lnTo>
                    <a:pt x="483" y="358"/>
                  </a:lnTo>
                  <a:lnTo>
                    <a:pt x="488" y="363"/>
                  </a:lnTo>
                  <a:lnTo>
                    <a:pt x="497" y="368"/>
                  </a:lnTo>
                  <a:lnTo>
                    <a:pt x="500" y="368"/>
                  </a:lnTo>
                  <a:lnTo>
                    <a:pt x="514" y="372"/>
                  </a:lnTo>
                  <a:lnTo>
                    <a:pt x="523" y="374"/>
                  </a:lnTo>
                  <a:lnTo>
                    <a:pt x="534" y="377"/>
                  </a:lnTo>
                  <a:lnTo>
                    <a:pt x="546" y="381"/>
                  </a:lnTo>
                  <a:lnTo>
                    <a:pt x="561" y="386"/>
                  </a:lnTo>
                  <a:lnTo>
                    <a:pt x="575" y="391"/>
                  </a:lnTo>
                  <a:lnTo>
                    <a:pt x="591" y="396"/>
                  </a:lnTo>
                  <a:lnTo>
                    <a:pt x="608" y="403"/>
                  </a:lnTo>
                  <a:lnTo>
                    <a:pt x="627" y="412"/>
                  </a:lnTo>
                  <a:lnTo>
                    <a:pt x="645" y="419"/>
                  </a:lnTo>
                  <a:lnTo>
                    <a:pt x="664" y="428"/>
                  </a:lnTo>
                  <a:lnTo>
                    <a:pt x="674" y="433"/>
                  </a:lnTo>
                  <a:lnTo>
                    <a:pt x="685" y="438"/>
                  </a:lnTo>
                  <a:lnTo>
                    <a:pt x="695" y="443"/>
                  </a:lnTo>
                  <a:lnTo>
                    <a:pt x="706" y="450"/>
                  </a:lnTo>
                  <a:lnTo>
                    <a:pt x="714" y="455"/>
                  </a:lnTo>
                  <a:lnTo>
                    <a:pt x="725" y="461"/>
                  </a:lnTo>
                  <a:lnTo>
                    <a:pt x="734" y="466"/>
                  </a:lnTo>
                  <a:lnTo>
                    <a:pt x="744" y="473"/>
                  </a:lnTo>
                  <a:lnTo>
                    <a:pt x="753" y="478"/>
                  </a:lnTo>
                  <a:lnTo>
                    <a:pt x="763" y="487"/>
                  </a:lnTo>
                  <a:lnTo>
                    <a:pt x="772" y="494"/>
                  </a:lnTo>
                  <a:lnTo>
                    <a:pt x="782" y="502"/>
                  </a:lnTo>
                  <a:lnTo>
                    <a:pt x="791" y="508"/>
                  </a:lnTo>
                  <a:lnTo>
                    <a:pt x="800" y="516"/>
                  </a:lnTo>
                  <a:lnTo>
                    <a:pt x="808" y="523"/>
                  </a:lnTo>
                  <a:lnTo>
                    <a:pt x="819" y="534"/>
                  </a:lnTo>
                  <a:lnTo>
                    <a:pt x="827" y="541"/>
                  </a:lnTo>
                  <a:lnTo>
                    <a:pt x="836" y="549"/>
                  </a:lnTo>
                  <a:lnTo>
                    <a:pt x="845" y="560"/>
                  </a:lnTo>
                  <a:lnTo>
                    <a:pt x="855" y="570"/>
                  </a:lnTo>
                  <a:lnTo>
                    <a:pt x="862" y="579"/>
                  </a:lnTo>
                  <a:lnTo>
                    <a:pt x="871" y="588"/>
                  </a:lnTo>
                  <a:lnTo>
                    <a:pt x="878" y="598"/>
                  </a:lnTo>
                  <a:lnTo>
                    <a:pt x="887" y="608"/>
                  </a:lnTo>
                  <a:lnTo>
                    <a:pt x="892" y="619"/>
                  </a:lnTo>
                  <a:lnTo>
                    <a:pt x="899" y="629"/>
                  </a:lnTo>
                  <a:lnTo>
                    <a:pt x="906" y="641"/>
                  </a:lnTo>
                  <a:lnTo>
                    <a:pt x="913" y="654"/>
                  </a:lnTo>
                  <a:lnTo>
                    <a:pt x="916" y="664"/>
                  </a:lnTo>
                  <a:lnTo>
                    <a:pt x="921" y="676"/>
                  </a:lnTo>
                  <a:lnTo>
                    <a:pt x="925" y="688"/>
                  </a:lnTo>
                  <a:lnTo>
                    <a:pt x="930" y="702"/>
                  </a:lnTo>
                  <a:lnTo>
                    <a:pt x="934" y="714"/>
                  </a:lnTo>
                  <a:lnTo>
                    <a:pt x="937" y="728"/>
                  </a:lnTo>
                  <a:lnTo>
                    <a:pt x="940" y="742"/>
                  </a:lnTo>
                  <a:lnTo>
                    <a:pt x="944" y="758"/>
                  </a:lnTo>
                  <a:lnTo>
                    <a:pt x="949" y="770"/>
                  </a:lnTo>
                  <a:lnTo>
                    <a:pt x="967" y="775"/>
                  </a:lnTo>
                  <a:lnTo>
                    <a:pt x="967" y="775"/>
                  </a:lnTo>
                  <a:lnTo>
                    <a:pt x="967" y="775"/>
                  </a:lnTo>
                  <a:lnTo>
                    <a:pt x="956" y="781"/>
                  </a:lnTo>
                  <a:lnTo>
                    <a:pt x="947" y="788"/>
                  </a:lnTo>
                  <a:lnTo>
                    <a:pt x="939" y="794"/>
                  </a:lnTo>
                  <a:lnTo>
                    <a:pt x="932" y="801"/>
                  </a:lnTo>
                  <a:lnTo>
                    <a:pt x="921" y="808"/>
                  </a:lnTo>
                  <a:lnTo>
                    <a:pt x="914" y="815"/>
                  </a:lnTo>
                  <a:lnTo>
                    <a:pt x="906" y="822"/>
                  </a:lnTo>
                  <a:lnTo>
                    <a:pt x="899" y="831"/>
                  </a:lnTo>
                  <a:lnTo>
                    <a:pt x="888" y="821"/>
                  </a:lnTo>
                  <a:lnTo>
                    <a:pt x="876" y="821"/>
                  </a:lnTo>
                  <a:lnTo>
                    <a:pt x="840" y="829"/>
                  </a:lnTo>
                  <a:lnTo>
                    <a:pt x="807" y="840"/>
                  </a:lnTo>
                  <a:lnTo>
                    <a:pt x="772" y="848"/>
                  </a:lnTo>
                  <a:lnTo>
                    <a:pt x="740" y="859"/>
                  </a:lnTo>
                  <a:lnTo>
                    <a:pt x="709" y="866"/>
                  </a:lnTo>
                  <a:lnTo>
                    <a:pt x="678" y="873"/>
                  </a:lnTo>
                  <a:lnTo>
                    <a:pt x="648" y="880"/>
                  </a:lnTo>
                  <a:lnTo>
                    <a:pt x="622" y="887"/>
                  </a:lnTo>
                  <a:lnTo>
                    <a:pt x="593" y="890"/>
                  </a:lnTo>
                  <a:lnTo>
                    <a:pt x="567" y="895"/>
                  </a:lnTo>
                  <a:lnTo>
                    <a:pt x="540" y="899"/>
                  </a:lnTo>
                  <a:lnTo>
                    <a:pt x="516" y="902"/>
                  </a:lnTo>
                  <a:lnTo>
                    <a:pt x="492" y="904"/>
                  </a:lnTo>
                  <a:lnTo>
                    <a:pt x="469" y="906"/>
                  </a:lnTo>
                  <a:lnTo>
                    <a:pt x="447" y="908"/>
                  </a:lnTo>
                  <a:lnTo>
                    <a:pt x="426" y="911"/>
                  </a:lnTo>
                  <a:lnTo>
                    <a:pt x="403" y="909"/>
                  </a:lnTo>
                  <a:lnTo>
                    <a:pt x="382" y="909"/>
                  </a:lnTo>
                  <a:lnTo>
                    <a:pt x="361" y="909"/>
                  </a:lnTo>
                  <a:lnTo>
                    <a:pt x="342" y="909"/>
                  </a:lnTo>
                  <a:lnTo>
                    <a:pt x="323" y="908"/>
                  </a:lnTo>
                  <a:lnTo>
                    <a:pt x="306" y="906"/>
                  </a:lnTo>
                  <a:lnTo>
                    <a:pt x="288" y="904"/>
                  </a:lnTo>
                  <a:lnTo>
                    <a:pt x="273" y="902"/>
                  </a:lnTo>
                  <a:lnTo>
                    <a:pt x="255" y="899"/>
                  </a:lnTo>
                  <a:lnTo>
                    <a:pt x="240" y="895"/>
                  </a:lnTo>
                  <a:lnTo>
                    <a:pt x="226" y="892"/>
                  </a:lnTo>
                  <a:lnTo>
                    <a:pt x="212" y="888"/>
                  </a:lnTo>
                  <a:lnTo>
                    <a:pt x="198" y="883"/>
                  </a:lnTo>
                  <a:lnTo>
                    <a:pt x="186" y="880"/>
                  </a:lnTo>
                  <a:lnTo>
                    <a:pt x="174" y="876"/>
                  </a:lnTo>
                  <a:lnTo>
                    <a:pt x="163" y="873"/>
                  </a:lnTo>
                  <a:lnTo>
                    <a:pt x="151" y="866"/>
                  </a:lnTo>
                  <a:lnTo>
                    <a:pt x="141" y="861"/>
                  </a:lnTo>
                  <a:lnTo>
                    <a:pt x="130" y="855"/>
                  </a:lnTo>
                  <a:lnTo>
                    <a:pt x="120" y="850"/>
                  </a:lnTo>
                  <a:lnTo>
                    <a:pt x="109" y="845"/>
                  </a:lnTo>
                  <a:lnTo>
                    <a:pt x="102" y="840"/>
                  </a:lnTo>
                  <a:lnTo>
                    <a:pt x="94" y="834"/>
                  </a:lnTo>
                  <a:lnTo>
                    <a:pt x="87" y="829"/>
                  </a:lnTo>
                  <a:lnTo>
                    <a:pt x="71" y="817"/>
                  </a:lnTo>
                  <a:lnTo>
                    <a:pt x="61" y="807"/>
                  </a:lnTo>
                  <a:lnTo>
                    <a:pt x="48" y="796"/>
                  </a:lnTo>
                  <a:lnTo>
                    <a:pt x="41" y="788"/>
                  </a:lnTo>
                  <a:lnTo>
                    <a:pt x="31" y="777"/>
                  </a:lnTo>
                  <a:lnTo>
                    <a:pt x="26" y="767"/>
                  </a:lnTo>
                  <a:lnTo>
                    <a:pt x="21" y="758"/>
                  </a:lnTo>
                  <a:lnTo>
                    <a:pt x="17" y="753"/>
                  </a:lnTo>
                  <a:lnTo>
                    <a:pt x="12" y="744"/>
                  </a:lnTo>
                  <a:lnTo>
                    <a:pt x="12" y="741"/>
                  </a:lnTo>
                  <a:lnTo>
                    <a:pt x="7" y="732"/>
                  </a:lnTo>
                  <a:lnTo>
                    <a:pt x="0" y="728"/>
                  </a:lnTo>
                  <a:lnTo>
                    <a:pt x="3" y="718"/>
                  </a:lnTo>
                  <a:lnTo>
                    <a:pt x="8" y="709"/>
                  </a:lnTo>
                  <a:lnTo>
                    <a:pt x="14" y="701"/>
                  </a:lnTo>
                  <a:lnTo>
                    <a:pt x="21" y="692"/>
                  </a:lnTo>
                  <a:lnTo>
                    <a:pt x="27" y="681"/>
                  </a:lnTo>
                  <a:lnTo>
                    <a:pt x="36" y="673"/>
                  </a:lnTo>
                  <a:lnTo>
                    <a:pt x="43" y="664"/>
                  </a:lnTo>
                  <a:lnTo>
                    <a:pt x="54" y="655"/>
                  </a:lnTo>
                  <a:lnTo>
                    <a:pt x="62" y="645"/>
                  </a:lnTo>
                  <a:lnTo>
                    <a:pt x="71" y="635"/>
                  </a:lnTo>
                  <a:lnTo>
                    <a:pt x="81" y="624"/>
                  </a:lnTo>
                  <a:lnTo>
                    <a:pt x="94" y="615"/>
                  </a:lnTo>
                  <a:lnTo>
                    <a:pt x="104" y="605"/>
                  </a:lnTo>
                  <a:lnTo>
                    <a:pt x="114" y="595"/>
                  </a:lnTo>
                  <a:lnTo>
                    <a:pt x="127" y="584"/>
                  </a:lnTo>
                  <a:lnTo>
                    <a:pt x="141" y="575"/>
                  </a:lnTo>
                  <a:lnTo>
                    <a:pt x="151" y="563"/>
                  </a:lnTo>
                  <a:lnTo>
                    <a:pt x="163" y="553"/>
                  </a:lnTo>
                  <a:lnTo>
                    <a:pt x="175" y="542"/>
                  </a:lnTo>
                  <a:lnTo>
                    <a:pt x="191" y="532"/>
                  </a:lnTo>
                  <a:lnTo>
                    <a:pt x="203" y="520"/>
                  </a:lnTo>
                  <a:lnTo>
                    <a:pt x="217" y="509"/>
                  </a:lnTo>
                  <a:lnTo>
                    <a:pt x="233" y="499"/>
                  </a:lnTo>
                  <a:lnTo>
                    <a:pt x="248" y="488"/>
                  </a:lnTo>
                  <a:lnTo>
                    <a:pt x="262" y="476"/>
                  </a:lnTo>
                  <a:lnTo>
                    <a:pt x="278" y="466"/>
                  </a:lnTo>
                  <a:lnTo>
                    <a:pt x="294" y="455"/>
                  </a:lnTo>
                  <a:lnTo>
                    <a:pt x="309" y="445"/>
                  </a:lnTo>
                  <a:lnTo>
                    <a:pt x="325" y="435"/>
                  </a:lnTo>
                  <a:lnTo>
                    <a:pt x="340" y="424"/>
                  </a:lnTo>
                  <a:lnTo>
                    <a:pt x="358" y="414"/>
                  </a:lnTo>
                  <a:lnTo>
                    <a:pt x="375" y="403"/>
                  </a:lnTo>
                  <a:lnTo>
                    <a:pt x="391" y="391"/>
                  </a:lnTo>
                  <a:lnTo>
                    <a:pt x="407" y="381"/>
                  </a:lnTo>
                  <a:lnTo>
                    <a:pt x="424" y="368"/>
                  </a:lnTo>
                  <a:lnTo>
                    <a:pt x="441" y="358"/>
                  </a:lnTo>
                  <a:lnTo>
                    <a:pt x="457" y="346"/>
                  </a:lnTo>
                  <a:lnTo>
                    <a:pt x="474" y="335"/>
                  </a:lnTo>
                  <a:lnTo>
                    <a:pt x="492" y="325"/>
                  </a:lnTo>
                  <a:lnTo>
                    <a:pt x="509" y="315"/>
                  </a:lnTo>
                  <a:lnTo>
                    <a:pt x="525" y="304"/>
                  </a:lnTo>
                  <a:lnTo>
                    <a:pt x="542" y="294"/>
                  </a:lnTo>
                  <a:lnTo>
                    <a:pt x="560" y="283"/>
                  </a:lnTo>
                  <a:lnTo>
                    <a:pt x="577" y="273"/>
                  </a:lnTo>
                  <a:lnTo>
                    <a:pt x="594" y="262"/>
                  </a:lnTo>
                  <a:lnTo>
                    <a:pt x="612" y="252"/>
                  </a:lnTo>
                  <a:lnTo>
                    <a:pt x="629" y="242"/>
                  </a:lnTo>
                  <a:lnTo>
                    <a:pt x="648" y="233"/>
                  </a:lnTo>
                  <a:lnTo>
                    <a:pt x="664" y="222"/>
                  </a:lnTo>
                  <a:lnTo>
                    <a:pt x="681" y="212"/>
                  </a:lnTo>
                  <a:lnTo>
                    <a:pt x="699" y="202"/>
                  </a:lnTo>
                  <a:lnTo>
                    <a:pt x="716" y="193"/>
                  </a:lnTo>
                  <a:lnTo>
                    <a:pt x="732" y="182"/>
                  </a:lnTo>
                  <a:lnTo>
                    <a:pt x="749" y="174"/>
                  </a:lnTo>
                  <a:lnTo>
                    <a:pt x="767" y="165"/>
                  </a:lnTo>
                  <a:lnTo>
                    <a:pt x="784" y="156"/>
                  </a:lnTo>
                  <a:lnTo>
                    <a:pt x="800" y="146"/>
                  </a:lnTo>
                  <a:lnTo>
                    <a:pt x="815" y="139"/>
                  </a:lnTo>
                  <a:lnTo>
                    <a:pt x="831" y="128"/>
                  </a:lnTo>
                  <a:lnTo>
                    <a:pt x="847" y="122"/>
                  </a:lnTo>
                  <a:lnTo>
                    <a:pt x="862" y="113"/>
                  </a:lnTo>
                  <a:lnTo>
                    <a:pt x="878" y="106"/>
                  </a:lnTo>
                  <a:lnTo>
                    <a:pt x="894" y="97"/>
                  </a:lnTo>
                  <a:lnTo>
                    <a:pt x="909" y="9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8" name="Freeform 290"/>
            <p:cNvSpPr>
              <a:spLocks/>
            </p:cNvSpPr>
            <p:nvPr/>
          </p:nvSpPr>
          <p:spPr bwMode="auto">
            <a:xfrm>
              <a:off x="2656" y="5959"/>
              <a:ext cx="947" cy="486"/>
            </a:xfrm>
            <a:custGeom>
              <a:avLst/>
              <a:gdLst>
                <a:gd name="T0" fmla="*/ 576 w 1894"/>
                <a:gd name="T1" fmla="*/ 899 h 970"/>
                <a:gd name="T2" fmla="*/ 529 w 1894"/>
                <a:gd name="T3" fmla="*/ 819 h 970"/>
                <a:gd name="T4" fmla="*/ 462 w 1894"/>
                <a:gd name="T5" fmla="*/ 739 h 970"/>
                <a:gd name="T6" fmla="*/ 379 w 1894"/>
                <a:gd name="T7" fmla="*/ 662 h 970"/>
                <a:gd name="T8" fmla="*/ 294 w 1894"/>
                <a:gd name="T9" fmla="*/ 591 h 970"/>
                <a:gd name="T10" fmla="*/ 203 w 1894"/>
                <a:gd name="T11" fmla="*/ 525 h 970"/>
                <a:gd name="T12" fmla="*/ 123 w 1894"/>
                <a:gd name="T13" fmla="*/ 473 h 970"/>
                <a:gd name="T14" fmla="*/ 54 w 1894"/>
                <a:gd name="T15" fmla="*/ 428 h 970"/>
                <a:gd name="T16" fmla="*/ 28 w 1894"/>
                <a:gd name="T17" fmla="*/ 376 h 970"/>
                <a:gd name="T18" fmla="*/ 132 w 1894"/>
                <a:gd name="T19" fmla="*/ 309 h 970"/>
                <a:gd name="T20" fmla="*/ 236 w 1894"/>
                <a:gd name="T21" fmla="*/ 250 h 970"/>
                <a:gd name="T22" fmla="*/ 320 w 1894"/>
                <a:gd name="T23" fmla="*/ 299 h 970"/>
                <a:gd name="T24" fmla="*/ 388 w 1894"/>
                <a:gd name="T25" fmla="*/ 334 h 970"/>
                <a:gd name="T26" fmla="*/ 466 w 1894"/>
                <a:gd name="T27" fmla="*/ 369 h 970"/>
                <a:gd name="T28" fmla="*/ 555 w 1894"/>
                <a:gd name="T29" fmla="*/ 402 h 970"/>
                <a:gd name="T30" fmla="*/ 650 w 1894"/>
                <a:gd name="T31" fmla="*/ 428 h 970"/>
                <a:gd name="T32" fmla="*/ 751 w 1894"/>
                <a:gd name="T33" fmla="*/ 447 h 970"/>
                <a:gd name="T34" fmla="*/ 854 w 1894"/>
                <a:gd name="T35" fmla="*/ 450 h 970"/>
                <a:gd name="T36" fmla="*/ 956 w 1894"/>
                <a:gd name="T37" fmla="*/ 440 h 970"/>
                <a:gd name="T38" fmla="*/ 963 w 1894"/>
                <a:gd name="T39" fmla="*/ 398 h 970"/>
                <a:gd name="T40" fmla="*/ 871 w 1894"/>
                <a:gd name="T41" fmla="*/ 410 h 970"/>
                <a:gd name="T42" fmla="*/ 779 w 1894"/>
                <a:gd name="T43" fmla="*/ 409 h 970"/>
                <a:gd name="T44" fmla="*/ 689 w 1894"/>
                <a:gd name="T45" fmla="*/ 395 h 970"/>
                <a:gd name="T46" fmla="*/ 600 w 1894"/>
                <a:gd name="T47" fmla="*/ 372 h 970"/>
                <a:gd name="T48" fmla="*/ 516 w 1894"/>
                <a:gd name="T49" fmla="*/ 346 h 970"/>
                <a:gd name="T50" fmla="*/ 440 w 1894"/>
                <a:gd name="T51" fmla="*/ 313 h 970"/>
                <a:gd name="T52" fmla="*/ 372 w 1894"/>
                <a:gd name="T53" fmla="*/ 282 h 970"/>
                <a:gd name="T54" fmla="*/ 285 w 1894"/>
                <a:gd name="T55" fmla="*/ 233 h 970"/>
                <a:gd name="T56" fmla="*/ 360 w 1894"/>
                <a:gd name="T57" fmla="*/ 177 h 970"/>
                <a:gd name="T58" fmla="*/ 449 w 1894"/>
                <a:gd name="T59" fmla="*/ 129 h 970"/>
                <a:gd name="T60" fmla="*/ 520 w 1894"/>
                <a:gd name="T61" fmla="*/ 92 h 970"/>
                <a:gd name="T62" fmla="*/ 600 w 1894"/>
                <a:gd name="T63" fmla="*/ 66 h 970"/>
                <a:gd name="T64" fmla="*/ 676 w 1894"/>
                <a:gd name="T65" fmla="*/ 113 h 970"/>
                <a:gd name="T66" fmla="*/ 762 w 1894"/>
                <a:gd name="T67" fmla="*/ 148 h 970"/>
                <a:gd name="T68" fmla="*/ 856 w 1894"/>
                <a:gd name="T69" fmla="*/ 170 h 970"/>
                <a:gd name="T70" fmla="*/ 962 w 1894"/>
                <a:gd name="T71" fmla="*/ 181 h 970"/>
                <a:gd name="T72" fmla="*/ 1082 w 1894"/>
                <a:gd name="T73" fmla="*/ 179 h 970"/>
                <a:gd name="T74" fmla="*/ 1198 w 1894"/>
                <a:gd name="T75" fmla="*/ 170 h 970"/>
                <a:gd name="T76" fmla="*/ 1306 w 1894"/>
                <a:gd name="T77" fmla="*/ 162 h 970"/>
                <a:gd name="T78" fmla="*/ 1403 w 1894"/>
                <a:gd name="T79" fmla="*/ 148 h 970"/>
                <a:gd name="T80" fmla="*/ 1494 w 1894"/>
                <a:gd name="T81" fmla="*/ 132 h 970"/>
                <a:gd name="T82" fmla="*/ 1570 w 1894"/>
                <a:gd name="T83" fmla="*/ 108 h 970"/>
                <a:gd name="T84" fmla="*/ 1642 w 1894"/>
                <a:gd name="T85" fmla="*/ 83 h 970"/>
                <a:gd name="T86" fmla="*/ 1718 w 1894"/>
                <a:gd name="T87" fmla="*/ 43 h 970"/>
                <a:gd name="T88" fmla="*/ 1803 w 1894"/>
                <a:gd name="T89" fmla="*/ 30 h 970"/>
                <a:gd name="T90" fmla="*/ 1857 w 1894"/>
                <a:gd name="T91" fmla="*/ 129 h 970"/>
                <a:gd name="T92" fmla="*/ 1894 w 1894"/>
                <a:gd name="T93" fmla="*/ 223 h 970"/>
                <a:gd name="T94" fmla="*/ 1878 w 1894"/>
                <a:gd name="T95" fmla="*/ 266 h 970"/>
                <a:gd name="T96" fmla="*/ 1829 w 1894"/>
                <a:gd name="T97" fmla="*/ 348 h 970"/>
                <a:gd name="T98" fmla="*/ 1762 w 1894"/>
                <a:gd name="T99" fmla="*/ 422 h 970"/>
                <a:gd name="T100" fmla="*/ 1659 w 1894"/>
                <a:gd name="T101" fmla="*/ 511 h 970"/>
                <a:gd name="T102" fmla="*/ 1513 w 1894"/>
                <a:gd name="T103" fmla="*/ 609 h 970"/>
                <a:gd name="T104" fmla="*/ 1316 w 1894"/>
                <a:gd name="T105" fmla="*/ 713 h 970"/>
                <a:gd name="T106" fmla="*/ 1059 w 1894"/>
                <a:gd name="T107" fmla="*/ 822 h 970"/>
                <a:gd name="T108" fmla="*/ 807 w 1894"/>
                <a:gd name="T109" fmla="*/ 911 h 970"/>
                <a:gd name="T110" fmla="*/ 697 w 1894"/>
                <a:gd name="T111" fmla="*/ 942 h 970"/>
                <a:gd name="T112" fmla="*/ 598 w 1894"/>
                <a:gd name="T113"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94" h="970">
                  <a:moveTo>
                    <a:pt x="598" y="970"/>
                  </a:moveTo>
                  <a:lnTo>
                    <a:pt x="595" y="958"/>
                  </a:lnTo>
                  <a:lnTo>
                    <a:pt x="593" y="946"/>
                  </a:lnTo>
                  <a:lnTo>
                    <a:pt x="589" y="934"/>
                  </a:lnTo>
                  <a:lnTo>
                    <a:pt x="586" y="923"/>
                  </a:lnTo>
                  <a:lnTo>
                    <a:pt x="581" y="911"/>
                  </a:lnTo>
                  <a:lnTo>
                    <a:pt x="576" y="899"/>
                  </a:lnTo>
                  <a:lnTo>
                    <a:pt x="570" y="889"/>
                  </a:lnTo>
                  <a:lnTo>
                    <a:pt x="567" y="878"/>
                  </a:lnTo>
                  <a:lnTo>
                    <a:pt x="560" y="866"/>
                  </a:lnTo>
                  <a:lnTo>
                    <a:pt x="553" y="854"/>
                  </a:lnTo>
                  <a:lnTo>
                    <a:pt x="544" y="842"/>
                  </a:lnTo>
                  <a:lnTo>
                    <a:pt x="537" y="831"/>
                  </a:lnTo>
                  <a:lnTo>
                    <a:pt x="529" y="819"/>
                  </a:lnTo>
                  <a:lnTo>
                    <a:pt x="520" y="807"/>
                  </a:lnTo>
                  <a:lnTo>
                    <a:pt x="511" y="796"/>
                  </a:lnTo>
                  <a:lnTo>
                    <a:pt x="504" y="786"/>
                  </a:lnTo>
                  <a:lnTo>
                    <a:pt x="494" y="774"/>
                  </a:lnTo>
                  <a:lnTo>
                    <a:pt x="483" y="762"/>
                  </a:lnTo>
                  <a:lnTo>
                    <a:pt x="473" y="749"/>
                  </a:lnTo>
                  <a:lnTo>
                    <a:pt x="462" y="739"/>
                  </a:lnTo>
                  <a:lnTo>
                    <a:pt x="450" y="727"/>
                  </a:lnTo>
                  <a:lnTo>
                    <a:pt x="440" y="716"/>
                  </a:lnTo>
                  <a:lnTo>
                    <a:pt x="428" y="706"/>
                  </a:lnTo>
                  <a:lnTo>
                    <a:pt x="417" y="696"/>
                  </a:lnTo>
                  <a:lnTo>
                    <a:pt x="403" y="683"/>
                  </a:lnTo>
                  <a:lnTo>
                    <a:pt x="393" y="673"/>
                  </a:lnTo>
                  <a:lnTo>
                    <a:pt x="379" y="662"/>
                  </a:lnTo>
                  <a:lnTo>
                    <a:pt x="369" y="652"/>
                  </a:lnTo>
                  <a:lnTo>
                    <a:pt x="355" y="642"/>
                  </a:lnTo>
                  <a:lnTo>
                    <a:pt x="344" y="631"/>
                  </a:lnTo>
                  <a:lnTo>
                    <a:pt x="330" y="621"/>
                  </a:lnTo>
                  <a:lnTo>
                    <a:pt x="320" y="612"/>
                  </a:lnTo>
                  <a:lnTo>
                    <a:pt x="306" y="602"/>
                  </a:lnTo>
                  <a:lnTo>
                    <a:pt x="294" y="591"/>
                  </a:lnTo>
                  <a:lnTo>
                    <a:pt x="280" y="581"/>
                  </a:lnTo>
                  <a:lnTo>
                    <a:pt x="268" y="570"/>
                  </a:lnTo>
                  <a:lnTo>
                    <a:pt x="254" y="560"/>
                  </a:lnTo>
                  <a:lnTo>
                    <a:pt x="242" y="551"/>
                  </a:lnTo>
                  <a:lnTo>
                    <a:pt x="228" y="542"/>
                  </a:lnTo>
                  <a:lnTo>
                    <a:pt x="217" y="536"/>
                  </a:lnTo>
                  <a:lnTo>
                    <a:pt x="203" y="525"/>
                  </a:lnTo>
                  <a:lnTo>
                    <a:pt x="191" y="516"/>
                  </a:lnTo>
                  <a:lnTo>
                    <a:pt x="179" y="508"/>
                  </a:lnTo>
                  <a:lnTo>
                    <a:pt x="169" y="501"/>
                  </a:lnTo>
                  <a:lnTo>
                    <a:pt x="156" y="492"/>
                  </a:lnTo>
                  <a:lnTo>
                    <a:pt x="144" y="485"/>
                  </a:lnTo>
                  <a:lnTo>
                    <a:pt x="134" y="478"/>
                  </a:lnTo>
                  <a:lnTo>
                    <a:pt x="123" y="473"/>
                  </a:lnTo>
                  <a:lnTo>
                    <a:pt x="111" y="464"/>
                  </a:lnTo>
                  <a:lnTo>
                    <a:pt x="101" y="457"/>
                  </a:lnTo>
                  <a:lnTo>
                    <a:pt x="90" y="450"/>
                  </a:lnTo>
                  <a:lnTo>
                    <a:pt x="82" y="445"/>
                  </a:lnTo>
                  <a:lnTo>
                    <a:pt x="71" y="438"/>
                  </a:lnTo>
                  <a:lnTo>
                    <a:pt x="62" y="433"/>
                  </a:lnTo>
                  <a:lnTo>
                    <a:pt x="54" y="428"/>
                  </a:lnTo>
                  <a:lnTo>
                    <a:pt x="47" y="424"/>
                  </a:lnTo>
                  <a:lnTo>
                    <a:pt x="31" y="414"/>
                  </a:lnTo>
                  <a:lnTo>
                    <a:pt x="19" y="407"/>
                  </a:lnTo>
                  <a:lnTo>
                    <a:pt x="7" y="400"/>
                  </a:lnTo>
                  <a:lnTo>
                    <a:pt x="0" y="396"/>
                  </a:lnTo>
                  <a:lnTo>
                    <a:pt x="14" y="386"/>
                  </a:lnTo>
                  <a:lnTo>
                    <a:pt x="28" y="376"/>
                  </a:lnTo>
                  <a:lnTo>
                    <a:pt x="42" y="365"/>
                  </a:lnTo>
                  <a:lnTo>
                    <a:pt x="57" y="356"/>
                  </a:lnTo>
                  <a:lnTo>
                    <a:pt x="71" y="346"/>
                  </a:lnTo>
                  <a:lnTo>
                    <a:pt x="87" y="337"/>
                  </a:lnTo>
                  <a:lnTo>
                    <a:pt x="102" y="329"/>
                  </a:lnTo>
                  <a:lnTo>
                    <a:pt x="118" y="320"/>
                  </a:lnTo>
                  <a:lnTo>
                    <a:pt x="132" y="309"/>
                  </a:lnTo>
                  <a:lnTo>
                    <a:pt x="148" y="301"/>
                  </a:lnTo>
                  <a:lnTo>
                    <a:pt x="162" y="292"/>
                  </a:lnTo>
                  <a:lnTo>
                    <a:pt x="177" y="283"/>
                  </a:lnTo>
                  <a:lnTo>
                    <a:pt x="191" y="273"/>
                  </a:lnTo>
                  <a:lnTo>
                    <a:pt x="207" y="266"/>
                  </a:lnTo>
                  <a:lnTo>
                    <a:pt x="221" y="257"/>
                  </a:lnTo>
                  <a:lnTo>
                    <a:pt x="236" y="250"/>
                  </a:lnTo>
                  <a:lnTo>
                    <a:pt x="243" y="256"/>
                  </a:lnTo>
                  <a:lnTo>
                    <a:pt x="256" y="261"/>
                  </a:lnTo>
                  <a:lnTo>
                    <a:pt x="266" y="268"/>
                  </a:lnTo>
                  <a:lnTo>
                    <a:pt x="282" y="276"/>
                  </a:lnTo>
                  <a:lnTo>
                    <a:pt x="296" y="285"/>
                  </a:lnTo>
                  <a:lnTo>
                    <a:pt x="313" y="294"/>
                  </a:lnTo>
                  <a:lnTo>
                    <a:pt x="320" y="299"/>
                  </a:lnTo>
                  <a:lnTo>
                    <a:pt x="329" y="304"/>
                  </a:lnTo>
                  <a:lnTo>
                    <a:pt x="339" y="309"/>
                  </a:lnTo>
                  <a:lnTo>
                    <a:pt x="349" y="315"/>
                  </a:lnTo>
                  <a:lnTo>
                    <a:pt x="358" y="318"/>
                  </a:lnTo>
                  <a:lnTo>
                    <a:pt x="367" y="323"/>
                  </a:lnTo>
                  <a:lnTo>
                    <a:pt x="377" y="329"/>
                  </a:lnTo>
                  <a:lnTo>
                    <a:pt x="388" y="334"/>
                  </a:lnTo>
                  <a:lnTo>
                    <a:pt x="398" y="339"/>
                  </a:lnTo>
                  <a:lnTo>
                    <a:pt x="409" y="344"/>
                  </a:lnTo>
                  <a:lnTo>
                    <a:pt x="419" y="349"/>
                  </a:lnTo>
                  <a:lnTo>
                    <a:pt x="431" y="355"/>
                  </a:lnTo>
                  <a:lnTo>
                    <a:pt x="442" y="358"/>
                  </a:lnTo>
                  <a:lnTo>
                    <a:pt x="454" y="363"/>
                  </a:lnTo>
                  <a:lnTo>
                    <a:pt x="466" y="369"/>
                  </a:lnTo>
                  <a:lnTo>
                    <a:pt x="478" y="374"/>
                  </a:lnTo>
                  <a:lnTo>
                    <a:pt x="490" y="379"/>
                  </a:lnTo>
                  <a:lnTo>
                    <a:pt x="504" y="384"/>
                  </a:lnTo>
                  <a:lnTo>
                    <a:pt x="516" y="389"/>
                  </a:lnTo>
                  <a:lnTo>
                    <a:pt x="530" y="395"/>
                  </a:lnTo>
                  <a:lnTo>
                    <a:pt x="541" y="398"/>
                  </a:lnTo>
                  <a:lnTo>
                    <a:pt x="555" y="402"/>
                  </a:lnTo>
                  <a:lnTo>
                    <a:pt x="567" y="405"/>
                  </a:lnTo>
                  <a:lnTo>
                    <a:pt x="581" y="410"/>
                  </a:lnTo>
                  <a:lnTo>
                    <a:pt x="593" y="414"/>
                  </a:lnTo>
                  <a:lnTo>
                    <a:pt x="609" y="417"/>
                  </a:lnTo>
                  <a:lnTo>
                    <a:pt x="621" y="421"/>
                  </a:lnTo>
                  <a:lnTo>
                    <a:pt x="636" y="426"/>
                  </a:lnTo>
                  <a:lnTo>
                    <a:pt x="650" y="428"/>
                  </a:lnTo>
                  <a:lnTo>
                    <a:pt x="664" y="431"/>
                  </a:lnTo>
                  <a:lnTo>
                    <a:pt x="678" y="433"/>
                  </a:lnTo>
                  <a:lnTo>
                    <a:pt x="694" y="436"/>
                  </a:lnTo>
                  <a:lnTo>
                    <a:pt x="708" y="438"/>
                  </a:lnTo>
                  <a:lnTo>
                    <a:pt x="722" y="442"/>
                  </a:lnTo>
                  <a:lnTo>
                    <a:pt x="736" y="443"/>
                  </a:lnTo>
                  <a:lnTo>
                    <a:pt x="751" y="447"/>
                  </a:lnTo>
                  <a:lnTo>
                    <a:pt x="765" y="447"/>
                  </a:lnTo>
                  <a:lnTo>
                    <a:pt x="779" y="449"/>
                  </a:lnTo>
                  <a:lnTo>
                    <a:pt x="793" y="449"/>
                  </a:lnTo>
                  <a:lnTo>
                    <a:pt x="809" y="450"/>
                  </a:lnTo>
                  <a:lnTo>
                    <a:pt x="822" y="450"/>
                  </a:lnTo>
                  <a:lnTo>
                    <a:pt x="838" y="450"/>
                  </a:lnTo>
                  <a:lnTo>
                    <a:pt x="854" y="450"/>
                  </a:lnTo>
                  <a:lnTo>
                    <a:pt x="869" y="450"/>
                  </a:lnTo>
                  <a:lnTo>
                    <a:pt x="883" y="449"/>
                  </a:lnTo>
                  <a:lnTo>
                    <a:pt x="897" y="447"/>
                  </a:lnTo>
                  <a:lnTo>
                    <a:pt x="911" y="445"/>
                  </a:lnTo>
                  <a:lnTo>
                    <a:pt x="927" y="445"/>
                  </a:lnTo>
                  <a:lnTo>
                    <a:pt x="941" y="442"/>
                  </a:lnTo>
                  <a:lnTo>
                    <a:pt x="956" y="440"/>
                  </a:lnTo>
                  <a:lnTo>
                    <a:pt x="972" y="436"/>
                  </a:lnTo>
                  <a:lnTo>
                    <a:pt x="988" y="435"/>
                  </a:lnTo>
                  <a:lnTo>
                    <a:pt x="1000" y="424"/>
                  </a:lnTo>
                  <a:lnTo>
                    <a:pt x="1002" y="410"/>
                  </a:lnTo>
                  <a:lnTo>
                    <a:pt x="991" y="398"/>
                  </a:lnTo>
                  <a:lnTo>
                    <a:pt x="977" y="396"/>
                  </a:lnTo>
                  <a:lnTo>
                    <a:pt x="963" y="398"/>
                  </a:lnTo>
                  <a:lnTo>
                    <a:pt x="949" y="400"/>
                  </a:lnTo>
                  <a:lnTo>
                    <a:pt x="935" y="402"/>
                  </a:lnTo>
                  <a:lnTo>
                    <a:pt x="923" y="405"/>
                  </a:lnTo>
                  <a:lnTo>
                    <a:pt x="909" y="405"/>
                  </a:lnTo>
                  <a:lnTo>
                    <a:pt x="897" y="407"/>
                  </a:lnTo>
                  <a:lnTo>
                    <a:pt x="883" y="409"/>
                  </a:lnTo>
                  <a:lnTo>
                    <a:pt x="871" y="410"/>
                  </a:lnTo>
                  <a:lnTo>
                    <a:pt x="857" y="410"/>
                  </a:lnTo>
                  <a:lnTo>
                    <a:pt x="845" y="410"/>
                  </a:lnTo>
                  <a:lnTo>
                    <a:pt x="831" y="410"/>
                  </a:lnTo>
                  <a:lnTo>
                    <a:pt x="819" y="410"/>
                  </a:lnTo>
                  <a:lnTo>
                    <a:pt x="805" y="409"/>
                  </a:lnTo>
                  <a:lnTo>
                    <a:pt x="793" y="409"/>
                  </a:lnTo>
                  <a:lnTo>
                    <a:pt x="779" y="409"/>
                  </a:lnTo>
                  <a:lnTo>
                    <a:pt x="767" y="409"/>
                  </a:lnTo>
                  <a:lnTo>
                    <a:pt x="753" y="405"/>
                  </a:lnTo>
                  <a:lnTo>
                    <a:pt x="741" y="403"/>
                  </a:lnTo>
                  <a:lnTo>
                    <a:pt x="727" y="402"/>
                  </a:lnTo>
                  <a:lnTo>
                    <a:pt x="715" y="400"/>
                  </a:lnTo>
                  <a:lnTo>
                    <a:pt x="701" y="396"/>
                  </a:lnTo>
                  <a:lnTo>
                    <a:pt x="689" y="395"/>
                  </a:lnTo>
                  <a:lnTo>
                    <a:pt x="675" y="393"/>
                  </a:lnTo>
                  <a:lnTo>
                    <a:pt x="662" y="391"/>
                  </a:lnTo>
                  <a:lnTo>
                    <a:pt x="649" y="386"/>
                  </a:lnTo>
                  <a:lnTo>
                    <a:pt x="636" y="384"/>
                  </a:lnTo>
                  <a:lnTo>
                    <a:pt x="624" y="379"/>
                  </a:lnTo>
                  <a:lnTo>
                    <a:pt x="612" y="377"/>
                  </a:lnTo>
                  <a:lnTo>
                    <a:pt x="600" y="372"/>
                  </a:lnTo>
                  <a:lnTo>
                    <a:pt x="588" y="370"/>
                  </a:lnTo>
                  <a:lnTo>
                    <a:pt x="576" y="365"/>
                  </a:lnTo>
                  <a:lnTo>
                    <a:pt x="565" y="363"/>
                  </a:lnTo>
                  <a:lnTo>
                    <a:pt x="551" y="358"/>
                  </a:lnTo>
                  <a:lnTo>
                    <a:pt x="539" y="355"/>
                  </a:lnTo>
                  <a:lnTo>
                    <a:pt x="527" y="349"/>
                  </a:lnTo>
                  <a:lnTo>
                    <a:pt x="516" y="346"/>
                  </a:lnTo>
                  <a:lnTo>
                    <a:pt x="504" y="341"/>
                  </a:lnTo>
                  <a:lnTo>
                    <a:pt x="494" y="337"/>
                  </a:lnTo>
                  <a:lnTo>
                    <a:pt x="483" y="332"/>
                  </a:lnTo>
                  <a:lnTo>
                    <a:pt x="473" y="329"/>
                  </a:lnTo>
                  <a:lnTo>
                    <a:pt x="461" y="323"/>
                  </a:lnTo>
                  <a:lnTo>
                    <a:pt x="450" y="318"/>
                  </a:lnTo>
                  <a:lnTo>
                    <a:pt x="440" y="313"/>
                  </a:lnTo>
                  <a:lnTo>
                    <a:pt x="429" y="309"/>
                  </a:lnTo>
                  <a:lnTo>
                    <a:pt x="419" y="304"/>
                  </a:lnTo>
                  <a:lnTo>
                    <a:pt x="410" y="301"/>
                  </a:lnTo>
                  <a:lnTo>
                    <a:pt x="402" y="296"/>
                  </a:lnTo>
                  <a:lnTo>
                    <a:pt x="393" y="292"/>
                  </a:lnTo>
                  <a:lnTo>
                    <a:pt x="382" y="287"/>
                  </a:lnTo>
                  <a:lnTo>
                    <a:pt x="372" y="282"/>
                  </a:lnTo>
                  <a:lnTo>
                    <a:pt x="363" y="276"/>
                  </a:lnTo>
                  <a:lnTo>
                    <a:pt x="356" y="273"/>
                  </a:lnTo>
                  <a:lnTo>
                    <a:pt x="339" y="264"/>
                  </a:lnTo>
                  <a:lnTo>
                    <a:pt x="325" y="256"/>
                  </a:lnTo>
                  <a:lnTo>
                    <a:pt x="309" y="247"/>
                  </a:lnTo>
                  <a:lnTo>
                    <a:pt x="297" y="240"/>
                  </a:lnTo>
                  <a:lnTo>
                    <a:pt x="285" y="233"/>
                  </a:lnTo>
                  <a:lnTo>
                    <a:pt x="276" y="228"/>
                  </a:lnTo>
                  <a:lnTo>
                    <a:pt x="290" y="217"/>
                  </a:lnTo>
                  <a:lnTo>
                    <a:pt x="304" y="209"/>
                  </a:lnTo>
                  <a:lnTo>
                    <a:pt x="318" y="200"/>
                  </a:lnTo>
                  <a:lnTo>
                    <a:pt x="334" y="193"/>
                  </a:lnTo>
                  <a:lnTo>
                    <a:pt x="346" y="184"/>
                  </a:lnTo>
                  <a:lnTo>
                    <a:pt x="360" y="177"/>
                  </a:lnTo>
                  <a:lnTo>
                    <a:pt x="374" y="169"/>
                  </a:lnTo>
                  <a:lnTo>
                    <a:pt x="388" y="163"/>
                  </a:lnTo>
                  <a:lnTo>
                    <a:pt x="400" y="155"/>
                  </a:lnTo>
                  <a:lnTo>
                    <a:pt x="412" y="148"/>
                  </a:lnTo>
                  <a:lnTo>
                    <a:pt x="424" y="141"/>
                  </a:lnTo>
                  <a:lnTo>
                    <a:pt x="438" y="136"/>
                  </a:lnTo>
                  <a:lnTo>
                    <a:pt x="449" y="129"/>
                  </a:lnTo>
                  <a:lnTo>
                    <a:pt x="461" y="123"/>
                  </a:lnTo>
                  <a:lnTo>
                    <a:pt x="471" y="118"/>
                  </a:lnTo>
                  <a:lnTo>
                    <a:pt x="483" y="113"/>
                  </a:lnTo>
                  <a:lnTo>
                    <a:pt x="492" y="108"/>
                  </a:lnTo>
                  <a:lnTo>
                    <a:pt x="502" y="103"/>
                  </a:lnTo>
                  <a:lnTo>
                    <a:pt x="511" y="97"/>
                  </a:lnTo>
                  <a:lnTo>
                    <a:pt x="520" y="92"/>
                  </a:lnTo>
                  <a:lnTo>
                    <a:pt x="536" y="83"/>
                  </a:lnTo>
                  <a:lnTo>
                    <a:pt x="553" y="78"/>
                  </a:lnTo>
                  <a:lnTo>
                    <a:pt x="565" y="71"/>
                  </a:lnTo>
                  <a:lnTo>
                    <a:pt x="576" y="66"/>
                  </a:lnTo>
                  <a:lnTo>
                    <a:pt x="584" y="61"/>
                  </a:lnTo>
                  <a:lnTo>
                    <a:pt x="591" y="61"/>
                  </a:lnTo>
                  <a:lnTo>
                    <a:pt x="600" y="66"/>
                  </a:lnTo>
                  <a:lnTo>
                    <a:pt x="610" y="73"/>
                  </a:lnTo>
                  <a:lnTo>
                    <a:pt x="621" y="80"/>
                  </a:lnTo>
                  <a:lnTo>
                    <a:pt x="631" y="87"/>
                  </a:lnTo>
                  <a:lnTo>
                    <a:pt x="642" y="92"/>
                  </a:lnTo>
                  <a:lnTo>
                    <a:pt x="654" y="99"/>
                  </a:lnTo>
                  <a:lnTo>
                    <a:pt x="664" y="106"/>
                  </a:lnTo>
                  <a:lnTo>
                    <a:pt x="676" y="113"/>
                  </a:lnTo>
                  <a:lnTo>
                    <a:pt x="687" y="118"/>
                  </a:lnTo>
                  <a:lnTo>
                    <a:pt x="699" y="123"/>
                  </a:lnTo>
                  <a:lnTo>
                    <a:pt x="711" y="129"/>
                  </a:lnTo>
                  <a:lnTo>
                    <a:pt x="723" y="134"/>
                  </a:lnTo>
                  <a:lnTo>
                    <a:pt x="736" y="137"/>
                  </a:lnTo>
                  <a:lnTo>
                    <a:pt x="749" y="143"/>
                  </a:lnTo>
                  <a:lnTo>
                    <a:pt x="762" y="148"/>
                  </a:lnTo>
                  <a:lnTo>
                    <a:pt x="776" y="153"/>
                  </a:lnTo>
                  <a:lnTo>
                    <a:pt x="788" y="155"/>
                  </a:lnTo>
                  <a:lnTo>
                    <a:pt x="802" y="158"/>
                  </a:lnTo>
                  <a:lnTo>
                    <a:pt x="814" y="162"/>
                  </a:lnTo>
                  <a:lnTo>
                    <a:pt x="828" y="165"/>
                  </a:lnTo>
                  <a:lnTo>
                    <a:pt x="842" y="167"/>
                  </a:lnTo>
                  <a:lnTo>
                    <a:pt x="856" y="170"/>
                  </a:lnTo>
                  <a:lnTo>
                    <a:pt x="869" y="172"/>
                  </a:lnTo>
                  <a:lnTo>
                    <a:pt x="885" y="176"/>
                  </a:lnTo>
                  <a:lnTo>
                    <a:pt x="899" y="176"/>
                  </a:lnTo>
                  <a:lnTo>
                    <a:pt x="915" y="177"/>
                  </a:lnTo>
                  <a:lnTo>
                    <a:pt x="930" y="179"/>
                  </a:lnTo>
                  <a:lnTo>
                    <a:pt x="946" y="181"/>
                  </a:lnTo>
                  <a:lnTo>
                    <a:pt x="962" y="181"/>
                  </a:lnTo>
                  <a:lnTo>
                    <a:pt x="977" y="181"/>
                  </a:lnTo>
                  <a:lnTo>
                    <a:pt x="993" y="181"/>
                  </a:lnTo>
                  <a:lnTo>
                    <a:pt x="1010" y="183"/>
                  </a:lnTo>
                  <a:lnTo>
                    <a:pt x="1028" y="181"/>
                  </a:lnTo>
                  <a:lnTo>
                    <a:pt x="1045" y="179"/>
                  </a:lnTo>
                  <a:lnTo>
                    <a:pt x="1062" y="179"/>
                  </a:lnTo>
                  <a:lnTo>
                    <a:pt x="1082" y="179"/>
                  </a:lnTo>
                  <a:lnTo>
                    <a:pt x="1097" y="177"/>
                  </a:lnTo>
                  <a:lnTo>
                    <a:pt x="1116" y="176"/>
                  </a:lnTo>
                  <a:lnTo>
                    <a:pt x="1132" y="176"/>
                  </a:lnTo>
                  <a:lnTo>
                    <a:pt x="1151" y="176"/>
                  </a:lnTo>
                  <a:lnTo>
                    <a:pt x="1167" y="174"/>
                  </a:lnTo>
                  <a:lnTo>
                    <a:pt x="1182" y="172"/>
                  </a:lnTo>
                  <a:lnTo>
                    <a:pt x="1198" y="170"/>
                  </a:lnTo>
                  <a:lnTo>
                    <a:pt x="1215" y="170"/>
                  </a:lnTo>
                  <a:lnTo>
                    <a:pt x="1231" y="169"/>
                  </a:lnTo>
                  <a:lnTo>
                    <a:pt x="1247" y="167"/>
                  </a:lnTo>
                  <a:lnTo>
                    <a:pt x="1262" y="165"/>
                  </a:lnTo>
                  <a:lnTo>
                    <a:pt x="1278" y="165"/>
                  </a:lnTo>
                  <a:lnTo>
                    <a:pt x="1292" y="162"/>
                  </a:lnTo>
                  <a:lnTo>
                    <a:pt x="1306" y="162"/>
                  </a:lnTo>
                  <a:lnTo>
                    <a:pt x="1320" y="158"/>
                  </a:lnTo>
                  <a:lnTo>
                    <a:pt x="1335" y="158"/>
                  </a:lnTo>
                  <a:lnTo>
                    <a:pt x="1348" y="155"/>
                  </a:lnTo>
                  <a:lnTo>
                    <a:pt x="1363" y="155"/>
                  </a:lnTo>
                  <a:lnTo>
                    <a:pt x="1375" y="151"/>
                  </a:lnTo>
                  <a:lnTo>
                    <a:pt x="1391" y="151"/>
                  </a:lnTo>
                  <a:lnTo>
                    <a:pt x="1403" y="148"/>
                  </a:lnTo>
                  <a:lnTo>
                    <a:pt x="1417" y="146"/>
                  </a:lnTo>
                  <a:lnTo>
                    <a:pt x="1429" y="143"/>
                  </a:lnTo>
                  <a:lnTo>
                    <a:pt x="1443" y="141"/>
                  </a:lnTo>
                  <a:lnTo>
                    <a:pt x="1455" y="137"/>
                  </a:lnTo>
                  <a:lnTo>
                    <a:pt x="1468" y="136"/>
                  </a:lnTo>
                  <a:lnTo>
                    <a:pt x="1480" y="134"/>
                  </a:lnTo>
                  <a:lnTo>
                    <a:pt x="1494" y="132"/>
                  </a:lnTo>
                  <a:lnTo>
                    <a:pt x="1504" y="127"/>
                  </a:lnTo>
                  <a:lnTo>
                    <a:pt x="1516" y="125"/>
                  </a:lnTo>
                  <a:lnTo>
                    <a:pt x="1527" y="120"/>
                  </a:lnTo>
                  <a:lnTo>
                    <a:pt x="1539" y="118"/>
                  </a:lnTo>
                  <a:lnTo>
                    <a:pt x="1549" y="115"/>
                  </a:lnTo>
                  <a:lnTo>
                    <a:pt x="1560" y="111"/>
                  </a:lnTo>
                  <a:lnTo>
                    <a:pt x="1570" y="108"/>
                  </a:lnTo>
                  <a:lnTo>
                    <a:pt x="1582" y="106"/>
                  </a:lnTo>
                  <a:lnTo>
                    <a:pt x="1591" y="101"/>
                  </a:lnTo>
                  <a:lnTo>
                    <a:pt x="1602" y="97"/>
                  </a:lnTo>
                  <a:lnTo>
                    <a:pt x="1612" y="94"/>
                  </a:lnTo>
                  <a:lnTo>
                    <a:pt x="1622" y="90"/>
                  </a:lnTo>
                  <a:lnTo>
                    <a:pt x="1631" y="87"/>
                  </a:lnTo>
                  <a:lnTo>
                    <a:pt x="1642" y="83"/>
                  </a:lnTo>
                  <a:lnTo>
                    <a:pt x="1650" y="80"/>
                  </a:lnTo>
                  <a:lnTo>
                    <a:pt x="1661" y="76"/>
                  </a:lnTo>
                  <a:lnTo>
                    <a:pt x="1676" y="66"/>
                  </a:lnTo>
                  <a:lnTo>
                    <a:pt x="1694" y="57"/>
                  </a:lnTo>
                  <a:lnTo>
                    <a:pt x="1701" y="52"/>
                  </a:lnTo>
                  <a:lnTo>
                    <a:pt x="1709" y="49"/>
                  </a:lnTo>
                  <a:lnTo>
                    <a:pt x="1718" y="43"/>
                  </a:lnTo>
                  <a:lnTo>
                    <a:pt x="1727" y="40"/>
                  </a:lnTo>
                  <a:lnTo>
                    <a:pt x="1741" y="30"/>
                  </a:lnTo>
                  <a:lnTo>
                    <a:pt x="1756" y="19"/>
                  </a:lnTo>
                  <a:lnTo>
                    <a:pt x="1770" y="9"/>
                  </a:lnTo>
                  <a:lnTo>
                    <a:pt x="1786" y="0"/>
                  </a:lnTo>
                  <a:lnTo>
                    <a:pt x="1795" y="14"/>
                  </a:lnTo>
                  <a:lnTo>
                    <a:pt x="1803" y="30"/>
                  </a:lnTo>
                  <a:lnTo>
                    <a:pt x="1812" y="43"/>
                  </a:lnTo>
                  <a:lnTo>
                    <a:pt x="1821" y="59"/>
                  </a:lnTo>
                  <a:lnTo>
                    <a:pt x="1828" y="73"/>
                  </a:lnTo>
                  <a:lnTo>
                    <a:pt x="1836" y="87"/>
                  </a:lnTo>
                  <a:lnTo>
                    <a:pt x="1843" y="101"/>
                  </a:lnTo>
                  <a:lnTo>
                    <a:pt x="1852" y="116"/>
                  </a:lnTo>
                  <a:lnTo>
                    <a:pt x="1857" y="129"/>
                  </a:lnTo>
                  <a:lnTo>
                    <a:pt x="1864" y="143"/>
                  </a:lnTo>
                  <a:lnTo>
                    <a:pt x="1869" y="156"/>
                  </a:lnTo>
                  <a:lnTo>
                    <a:pt x="1876" y="170"/>
                  </a:lnTo>
                  <a:lnTo>
                    <a:pt x="1880" y="183"/>
                  </a:lnTo>
                  <a:lnTo>
                    <a:pt x="1885" y="196"/>
                  </a:lnTo>
                  <a:lnTo>
                    <a:pt x="1888" y="209"/>
                  </a:lnTo>
                  <a:lnTo>
                    <a:pt x="1894" y="223"/>
                  </a:lnTo>
                  <a:lnTo>
                    <a:pt x="1894" y="223"/>
                  </a:lnTo>
                  <a:lnTo>
                    <a:pt x="1894" y="223"/>
                  </a:lnTo>
                  <a:lnTo>
                    <a:pt x="1892" y="226"/>
                  </a:lnTo>
                  <a:lnTo>
                    <a:pt x="1890" y="238"/>
                  </a:lnTo>
                  <a:lnTo>
                    <a:pt x="1887" y="245"/>
                  </a:lnTo>
                  <a:lnTo>
                    <a:pt x="1883" y="256"/>
                  </a:lnTo>
                  <a:lnTo>
                    <a:pt x="1878" y="266"/>
                  </a:lnTo>
                  <a:lnTo>
                    <a:pt x="1873" y="282"/>
                  </a:lnTo>
                  <a:lnTo>
                    <a:pt x="1862" y="296"/>
                  </a:lnTo>
                  <a:lnTo>
                    <a:pt x="1854" y="311"/>
                  </a:lnTo>
                  <a:lnTo>
                    <a:pt x="1847" y="320"/>
                  </a:lnTo>
                  <a:lnTo>
                    <a:pt x="1842" y="329"/>
                  </a:lnTo>
                  <a:lnTo>
                    <a:pt x="1835" y="337"/>
                  </a:lnTo>
                  <a:lnTo>
                    <a:pt x="1829" y="348"/>
                  </a:lnTo>
                  <a:lnTo>
                    <a:pt x="1821" y="356"/>
                  </a:lnTo>
                  <a:lnTo>
                    <a:pt x="1812" y="367"/>
                  </a:lnTo>
                  <a:lnTo>
                    <a:pt x="1803" y="377"/>
                  </a:lnTo>
                  <a:lnTo>
                    <a:pt x="1795" y="389"/>
                  </a:lnTo>
                  <a:lnTo>
                    <a:pt x="1784" y="400"/>
                  </a:lnTo>
                  <a:lnTo>
                    <a:pt x="1774" y="410"/>
                  </a:lnTo>
                  <a:lnTo>
                    <a:pt x="1762" y="422"/>
                  </a:lnTo>
                  <a:lnTo>
                    <a:pt x="1751" y="436"/>
                  </a:lnTo>
                  <a:lnTo>
                    <a:pt x="1737" y="447"/>
                  </a:lnTo>
                  <a:lnTo>
                    <a:pt x="1723" y="459"/>
                  </a:lnTo>
                  <a:lnTo>
                    <a:pt x="1708" y="471"/>
                  </a:lnTo>
                  <a:lnTo>
                    <a:pt x="1692" y="485"/>
                  </a:lnTo>
                  <a:lnTo>
                    <a:pt x="1675" y="497"/>
                  </a:lnTo>
                  <a:lnTo>
                    <a:pt x="1659" y="511"/>
                  </a:lnTo>
                  <a:lnTo>
                    <a:pt x="1640" y="523"/>
                  </a:lnTo>
                  <a:lnTo>
                    <a:pt x="1622" y="539"/>
                  </a:lnTo>
                  <a:lnTo>
                    <a:pt x="1602" y="551"/>
                  </a:lnTo>
                  <a:lnTo>
                    <a:pt x="1581" y="565"/>
                  </a:lnTo>
                  <a:lnTo>
                    <a:pt x="1558" y="579"/>
                  </a:lnTo>
                  <a:lnTo>
                    <a:pt x="1537" y="595"/>
                  </a:lnTo>
                  <a:lnTo>
                    <a:pt x="1513" y="609"/>
                  </a:lnTo>
                  <a:lnTo>
                    <a:pt x="1489" y="622"/>
                  </a:lnTo>
                  <a:lnTo>
                    <a:pt x="1462" y="638"/>
                  </a:lnTo>
                  <a:lnTo>
                    <a:pt x="1436" y="654"/>
                  </a:lnTo>
                  <a:lnTo>
                    <a:pt x="1407" y="668"/>
                  </a:lnTo>
                  <a:lnTo>
                    <a:pt x="1379" y="683"/>
                  </a:lnTo>
                  <a:lnTo>
                    <a:pt x="1348" y="697"/>
                  </a:lnTo>
                  <a:lnTo>
                    <a:pt x="1316" y="713"/>
                  </a:lnTo>
                  <a:lnTo>
                    <a:pt x="1283" y="729"/>
                  </a:lnTo>
                  <a:lnTo>
                    <a:pt x="1250" y="744"/>
                  </a:lnTo>
                  <a:lnTo>
                    <a:pt x="1214" y="760"/>
                  </a:lnTo>
                  <a:lnTo>
                    <a:pt x="1179" y="775"/>
                  </a:lnTo>
                  <a:lnTo>
                    <a:pt x="1139" y="791"/>
                  </a:lnTo>
                  <a:lnTo>
                    <a:pt x="1101" y="807"/>
                  </a:lnTo>
                  <a:lnTo>
                    <a:pt x="1059" y="822"/>
                  </a:lnTo>
                  <a:lnTo>
                    <a:pt x="1019" y="838"/>
                  </a:lnTo>
                  <a:lnTo>
                    <a:pt x="975" y="854"/>
                  </a:lnTo>
                  <a:lnTo>
                    <a:pt x="932" y="869"/>
                  </a:lnTo>
                  <a:lnTo>
                    <a:pt x="885" y="885"/>
                  </a:lnTo>
                  <a:lnTo>
                    <a:pt x="840" y="902"/>
                  </a:lnTo>
                  <a:lnTo>
                    <a:pt x="822" y="906"/>
                  </a:lnTo>
                  <a:lnTo>
                    <a:pt x="807" y="911"/>
                  </a:lnTo>
                  <a:lnTo>
                    <a:pt x="791" y="915"/>
                  </a:lnTo>
                  <a:lnTo>
                    <a:pt x="776" y="920"/>
                  </a:lnTo>
                  <a:lnTo>
                    <a:pt x="760" y="923"/>
                  </a:lnTo>
                  <a:lnTo>
                    <a:pt x="744" y="929"/>
                  </a:lnTo>
                  <a:lnTo>
                    <a:pt x="729" y="934"/>
                  </a:lnTo>
                  <a:lnTo>
                    <a:pt x="713" y="939"/>
                  </a:lnTo>
                  <a:lnTo>
                    <a:pt x="697" y="942"/>
                  </a:lnTo>
                  <a:lnTo>
                    <a:pt x="682" y="946"/>
                  </a:lnTo>
                  <a:lnTo>
                    <a:pt x="668" y="949"/>
                  </a:lnTo>
                  <a:lnTo>
                    <a:pt x="654" y="955"/>
                  </a:lnTo>
                  <a:lnTo>
                    <a:pt x="638" y="958"/>
                  </a:lnTo>
                  <a:lnTo>
                    <a:pt x="624" y="962"/>
                  </a:lnTo>
                  <a:lnTo>
                    <a:pt x="610" y="965"/>
                  </a:lnTo>
                  <a:lnTo>
                    <a:pt x="598" y="970"/>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899" name="Freeform 291"/>
            <p:cNvSpPr>
              <a:spLocks/>
            </p:cNvSpPr>
            <p:nvPr/>
          </p:nvSpPr>
          <p:spPr bwMode="auto">
            <a:xfrm>
              <a:off x="2438" y="6171"/>
              <a:ext cx="498" cy="310"/>
            </a:xfrm>
            <a:custGeom>
              <a:avLst/>
              <a:gdLst>
                <a:gd name="T0" fmla="*/ 6 w 997"/>
                <a:gd name="T1" fmla="*/ 409 h 621"/>
                <a:gd name="T2" fmla="*/ 21 w 997"/>
                <a:gd name="T3" fmla="*/ 369 h 621"/>
                <a:gd name="T4" fmla="*/ 44 w 997"/>
                <a:gd name="T5" fmla="*/ 329 h 621"/>
                <a:gd name="T6" fmla="*/ 72 w 997"/>
                <a:gd name="T7" fmla="*/ 286 h 621"/>
                <a:gd name="T8" fmla="*/ 105 w 997"/>
                <a:gd name="T9" fmla="*/ 244 h 621"/>
                <a:gd name="T10" fmla="*/ 145 w 997"/>
                <a:gd name="T11" fmla="*/ 202 h 621"/>
                <a:gd name="T12" fmla="*/ 190 w 997"/>
                <a:gd name="T13" fmla="*/ 162 h 621"/>
                <a:gd name="T14" fmla="*/ 213 w 997"/>
                <a:gd name="T15" fmla="*/ 140 h 621"/>
                <a:gd name="T16" fmla="*/ 239 w 997"/>
                <a:gd name="T17" fmla="*/ 119 h 621"/>
                <a:gd name="T18" fmla="*/ 263 w 997"/>
                <a:gd name="T19" fmla="*/ 98 h 621"/>
                <a:gd name="T20" fmla="*/ 289 w 997"/>
                <a:gd name="T21" fmla="*/ 79 h 621"/>
                <a:gd name="T22" fmla="*/ 315 w 997"/>
                <a:gd name="T23" fmla="*/ 58 h 621"/>
                <a:gd name="T24" fmla="*/ 343 w 997"/>
                <a:gd name="T25" fmla="*/ 39 h 621"/>
                <a:gd name="T26" fmla="*/ 371 w 997"/>
                <a:gd name="T27" fmla="*/ 20 h 621"/>
                <a:gd name="T28" fmla="*/ 400 w 997"/>
                <a:gd name="T29" fmla="*/ 0 h 621"/>
                <a:gd name="T30" fmla="*/ 406 w 997"/>
                <a:gd name="T31" fmla="*/ 4 h 621"/>
                <a:gd name="T32" fmla="*/ 430 w 997"/>
                <a:gd name="T33" fmla="*/ 18 h 621"/>
                <a:gd name="T34" fmla="*/ 465 w 997"/>
                <a:gd name="T35" fmla="*/ 39 h 621"/>
                <a:gd name="T36" fmla="*/ 496 w 997"/>
                <a:gd name="T37" fmla="*/ 58 h 621"/>
                <a:gd name="T38" fmla="*/ 526 w 997"/>
                <a:gd name="T39" fmla="*/ 75 h 621"/>
                <a:gd name="T40" fmla="*/ 560 w 997"/>
                <a:gd name="T41" fmla="*/ 100 h 621"/>
                <a:gd name="T42" fmla="*/ 599 w 997"/>
                <a:gd name="T43" fmla="*/ 124 h 621"/>
                <a:gd name="T44" fmla="*/ 639 w 997"/>
                <a:gd name="T45" fmla="*/ 152 h 621"/>
                <a:gd name="T46" fmla="*/ 679 w 997"/>
                <a:gd name="T47" fmla="*/ 181 h 621"/>
                <a:gd name="T48" fmla="*/ 720 w 997"/>
                <a:gd name="T49" fmla="*/ 211 h 621"/>
                <a:gd name="T50" fmla="*/ 759 w 997"/>
                <a:gd name="T51" fmla="*/ 242 h 621"/>
                <a:gd name="T52" fmla="*/ 799 w 997"/>
                <a:gd name="T53" fmla="*/ 277 h 621"/>
                <a:gd name="T54" fmla="*/ 835 w 997"/>
                <a:gd name="T55" fmla="*/ 312 h 621"/>
                <a:gd name="T56" fmla="*/ 872 w 997"/>
                <a:gd name="T57" fmla="*/ 347 h 621"/>
                <a:gd name="T58" fmla="*/ 903 w 997"/>
                <a:gd name="T59" fmla="*/ 381 h 621"/>
                <a:gd name="T60" fmla="*/ 931 w 997"/>
                <a:gd name="T61" fmla="*/ 418 h 621"/>
                <a:gd name="T62" fmla="*/ 955 w 997"/>
                <a:gd name="T63" fmla="*/ 453 h 621"/>
                <a:gd name="T64" fmla="*/ 974 w 997"/>
                <a:gd name="T65" fmla="*/ 487 h 621"/>
                <a:gd name="T66" fmla="*/ 988 w 997"/>
                <a:gd name="T67" fmla="*/ 520 h 621"/>
                <a:gd name="T68" fmla="*/ 997 w 997"/>
                <a:gd name="T69" fmla="*/ 557 h 621"/>
                <a:gd name="T70" fmla="*/ 962 w 997"/>
                <a:gd name="T71" fmla="*/ 566 h 621"/>
                <a:gd name="T72" fmla="*/ 866 w 997"/>
                <a:gd name="T73" fmla="*/ 585 h 621"/>
                <a:gd name="T74" fmla="*/ 776 w 997"/>
                <a:gd name="T75" fmla="*/ 599 h 621"/>
                <a:gd name="T76" fmla="*/ 693 w 997"/>
                <a:gd name="T77" fmla="*/ 609 h 621"/>
                <a:gd name="T78" fmla="*/ 614 w 997"/>
                <a:gd name="T79" fmla="*/ 616 h 621"/>
                <a:gd name="T80" fmla="*/ 545 w 997"/>
                <a:gd name="T81" fmla="*/ 621 h 621"/>
                <a:gd name="T82" fmla="*/ 475 w 997"/>
                <a:gd name="T83" fmla="*/ 620 h 621"/>
                <a:gd name="T84" fmla="*/ 413 w 997"/>
                <a:gd name="T85" fmla="*/ 616 h 621"/>
                <a:gd name="T86" fmla="*/ 357 w 997"/>
                <a:gd name="T87" fmla="*/ 611 h 621"/>
                <a:gd name="T88" fmla="*/ 306 w 997"/>
                <a:gd name="T89" fmla="*/ 606 h 621"/>
                <a:gd name="T90" fmla="*/ 260 w 997"/>
                <a:gd name="T91" fmla="*/ 595 h 621"/>
                <a:gd name="T92" fmla="*/ 216 w 997"/>
                <a:gd name="T93" fmla="*/ 585 h 621"/>
                <a:gd name="T94" fmla="*/ 178 w 997"/>
                <a:gd name="T95" fmla="*/ 571 h 621"/>
                <a:gd name="T96" fmla="*/ 145 w 997"/>
                <a:gd name="T97" fmla="*/ 560 h 621"/>
                <a:gd name="T98" fmla="*/ 113 w 997"/>
                <a:gd name="T99" fmla="*/ 545 h 621"/>
                <a:gd name="T100" fmla="*/ 73 w 997"/>
                <a:gd name="T101" fmla="*/ 524 h 621"/>
                <a:gd name="T102" fmla="*/ 33 w 997"/>
                <a:gd name="T103" fmla="*/ 496 h 621"/>
                <a:gd name="T104" fmla="*/ 9 w 997"/>
                <a:gd name="T105" fmla="*/ 473 h 621"/>
                <a:gd name="T106" fmla="*/ 0 w 997"/>
                <a:gd name="T107" fmla="*/ 45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7" h="621">
                  <a:moveTo>
                    <a:pt x="2" y="437"/>
                  </a:moveTo>
                  <a:lnTo>
                    <a:pt x="2" y="423"/>
                  </a:lnTo>
                  <a:lnTo>
                    <a:pt x="6" y="409"/>
                  </a:lnTo>
                  <a:lnTo>
                    <a:pt x="11" y="395"/>
                  </a:lnTo>
                  <a:lnTo>
                    <a:pt x="16" y="383"/>
                  </a:lnTo>
                  <a:lnTo>
                    <a:pt x="21" y="369"/>
                  </a:lnTo>
                  <a:lnTo>
                    <a:pt x="26" y="355"/>
                  </a:lnTo>
                  <a:lnTo>
                    <a:pt x="33" y="341"/>
                  </a:lnTo>
                  <a:lnTo>
                    <a:pt x="44" y="329"/>
                  </a:lnTo>
                  <a:lnTo>
                    <a:pt x="51" y="313"/>
                  </a:lnTo>
                  <a:lnTo>
                    <a:pt x="61" y="300"/>
                  </a:lnTo>
                  <a:lnTo>
                    <a:pt x="72" y="286"/>
                  </a:lnTo>
                  <a:lnTo>
                    <a:pt x="82" y="274"/>
                  </a:lnTo>
                  <a:lnTo>
                    <a:pt x="93" y="258"/>
                  </a:lnTo>
                  <a:lnTo>
                    <a:pt x="105" y="244"/>
                  </a:lnTo>
                  <a:lnTo>
                    <a:pt x="117" y="230"/>
                  </a:lnTo>
                  <a:lnTo>
                    <a:pt x="133" y="218"/>
                  </a:lnTo>
                  <a:lnTo>
                    <a:pt x="145" y="202"/>
                  </a:lnTo>
                  <a:lnTo>
                    <a:pt x="159" y="188"/>
                  </a:lnTo>
                  <a:lnTo>
                    <a:pt x="174" y="174"/>
                  </a:lnTo>
                  <a:lnTo>
                    <a:pt x="190" y="162"/>
                  </a:lnTo>
                  <a:lnTo>
                    <a:pt x="197" y="154"/>
                  </a:lnTo>
                  <a:lnTo>
                    <a:pt x="206" y="147"/>
                  </a:lnTo>
                  <a:lnTo>
                    <a:pt x="213" y="140"/>
                  </a:lnTo>
                  <a:lnTo>
                    <a:pt x="221" y="133"/>
                  </a:lnTo>
                  <a:lnTo>
                    <a:pt x="228" y="126"/>
                  </a:lnTo>
                  <a:lnTo>
                    <a:pt x="239" y="119"/>
                  </a:lnTo>
                  <a:lnTo>
                    <a:pt x="246" y="112"/>
                  </a:lnTo>
                  <a:lnTo>
                    <a:pt x="256" y="107"/>
                  </a:lnTo>
                  <a:lnTo>
                    <a:pt x="263" y="98"/>
                  </a:lnTo>
                  <a:lnTo>
                    <a:pt x="272" y="91"/>
                  </a:lnTo>
                  <a:lnTo>
                    <a:pt x="280" y="84"/>
                  </a:lnTo>
                  <a:lnTo>
                    <a:pt x="289" y="79"/>
                  </a:lnTo>
                  <a:lnTo>
                    <a:pt x="298" y="72"/>
                  </a:lnTo>
                  <a:lnTo>
                    <a:pt x="306" y="65"/>
                  </a:lnTo>
                  <a:lnTo>
                    <a:pt x="315" y="58"/>
                  </a:lnTo>
                  <a:lnTo>
                    <a:pt x="326" y="53"/>
                  </a:lnTo>
                  <a:lnTo>
                    <a:pt x="334" y="46"/>
                  </a:lnTo>
                  <a:lnTo>
                    <a:pt x="343" y="39"/>
                  </a:lnTo>
                  <a:lnTo>
                    <a:pt x="352" y="32"/>
                  </a:lnTo>
                  <a:lnTo>
                    <a:pt x="362" y="27"/>
                  </a:lnTo>
                  <a:lnTo>
                    <a:pt x="371" y="20"/>
                  </a:lnTo>
                  <a:lnTo>
                    <a:pt x="380" y="13"/>
                  </a:lnTo>
                  <a:lnTo>
                    <a:pt x="390" y="6"/>
                  </a:lnTo>
                  <a:lnTo>
                    <a:pt x="400" y="0"/>
                  </a:lnTo>
                  <a:lnTo>
                    <a:pt x="402" y="0"/>
                  </a:lnTo>
                  <a:lnTo>
                    <a:pt x="406" y="4"/>
                  </a:lnTo>
                  <a:lnTo>
                    <a:pt x="406" y="4"/>
                  </a:lnTo>
                  <a:lnTo>
                    <a:pt x="411" y="7"/>
                  </a:lnTo>
                  <a:lnTo>
                    <a:pt x="418" y="11"/>
                  </a:lnTo>
                  <a:lnTo>
                    <a:pt x="430" y="18"/>
                  </a:lnTo>
                  <a:lnTo>
                    <a:pt x="442" y="23"/>
                  </a:lnTo>
                  <a:lnTo>
                    <a:pt x="458" y="34"/>
                  </a:lnTo>
                  <a:lnTo>
                    <a:pt x="465" y="39"/>
                  </a:lnTo>
                  <a:lnTo>
                    <a:pt x="475" y="44"/>
                  </a:lnTo>
                  <a:lnTo>
                    <a:pt x="486" y="51"/>
                  </a:lnTo>
                  <a:lnTo>
                    <a:pt x="496" y="58"/>
                  </a:lnTo>
                  <a:lnTo>
                    <a:pt x="505" y="63"/>
                  </a:lnTo>
                  <a:lnTo>
                    <a:pt x="515" y="68"/>
                  </a:lnTo>
                  <a:lnTo>
                    <a:pt x="526" y="75"/>
                  </a:lnTo>
                  <a:lnTo>
                    <a:pt x="538" y="84"/>
                  </a:lnTo>
                  <a:lnTo>
                    <a:pt x="548" y="91"/>
                  </a:lnTo>
                  <a:lnTo>
                    <a:pt x="560" y="100"/>
                  </a:lnTo>
                  <a:lnTo>
                    <a:pt x="573" y="107"/>
                  </a:lnTo>
                  <a:lnTo>
                    <a:pt x="586" y="117"/>
                  </a:lnTo>
                  <a:lnTo>
                    <a:pt x="599" y="124"/>
                  </a:lnTo>
                  <a:lnTo>
                    <a:pt x="613" y="133"/>
                  </a:lnTo>
                  <a:lnTo>
                    <a:pt x="625" y="141"/>
                  </a:lnTo>
                  <a:lnTo>
                    <a:pt x="639" y="152"/>
                  </a:lnTo>
                  <a:lnTo>
                    <a:pt x="651" y="160"/>
                  </a:lnTo>
                  <a:lnTo>
                    <a:pt x="666" y="171"/>
                  </a:lnTo>
                  <a:lnTo>
                    <a:pt x="679" y="181"/>
                  </a:lnTo>
                  <a:lnTo>
                    <a:pt x="694" y="192"/>
                  </a:lnTo>
                  <a:lnTo>
                    <a:pt x="706" y="200"/>
                  </a:lnTo>
                  <a:lnTo>
                    <a:pt x="720" y="211"/>
                  </a:lnTo>
                  <a:lnTo>
                    <a:pt x="733" y="221"/>
                  </a:lnTo>
                  <a:lnTo>
                    <a:pt x="746" y="232"/>
                  </a:lnTo>
                  <a:lnTo>
                    <a:pt x="759" y="242"/>
                  </a:lnTo>
                  <a:lnTo>
                    <a:pt x="773" y="254"/>
                  </a:lnTo>
                  <a:lnTo>
                    <a:pt x="785" y="265"/>
                  </a:lnTo>
                  <a:lnTo>
                    <a:pt x="799" y="277"/>
                  </a:lnTo>
                  <a:lnTo>
                    <a:pt x="811" y="287"/>
                  </a:lnTo>
                  <a:lnTo>
                    <a:pt x="823" y="300"/>
                  </a:lnTo>
                  <a:lnTo>
                    <a:pt x="835" y="312"/>
                  </a:lnTo>
                  <a:lnTo>
                    <a:pt x="849" y="324"/>
                  </a:lnTo>
                  <a:lnTo>
                    <a:pt x="859" y="334"/>
                  </a:lnTo>
                  <a:lnTo>
                    <a:pt x="872" y="347"/>
                  </a:lnTo>
                  <a:lnTo>
                    <a:pt x="882" y="359"/>
                  </a:lnTo>
                  <a:lnTo>
                    <a:pt x="894" y="371"/>
                  </a:lnTo>
                  <a:lnTo>
                    <a:pt x="903" y="381"/>
                  </a:lnTo>
                  <a:lnTo>
                    <a:pt x="913" y="393"/>
                  </a:lnTo>
                  <a:lnTo>
                    <a:pt x="922" y="406"/>
                  </a:lnTo>
                  <a:lnTo>
                    <a:pt x="931" y="418"/>
                  </a:lnTo>
                  <a:lnTo>
                    <a:pt x="938" y="428"/>
                  </a:lnTo>
                  <a:lnTo>
                    <a:pt x="946" y="440"/>
                  </a:lnTo>
                  <a:lnTo>
                    <a:pt x="955" y="453"/>
                  </a:lnTo>
                  <a:lnTo>
                    <a:pt x="964" y="465"/>
                  </a:lnTo>
                  <a:lnTo>
                    <a:pt x="969" y="475"/>
                  </a:lnTo>
                  <a:lnTo>
                    <a:pt x="974" y="487"/>
                  </a:lnTo>
                  <a:lnTo>
                    <a:pt x="979" y="498"/>
                  </a:lnTo>
                  <a:lnTo>
                    <a:pt x="985" y="510"/>
                  </a:lnTo>
                  <a:lnTo>
                    <a:pt x="988" y="520"/>
                  </a:lnTo>
                  <a:lnTo>
                    <a:pt x="992" y="533"/>
                  </a:lnTo>
                  <a:lnTo>
                    <a:pt x="993" y="545"/>
                  </a:lnTo>
                  <a:lnTo>
                    <a:pt x="997" y="557"/>
                  </a:lnTo>
                  <a:lnTo>
                    <a:pt x="997" y="557"/>
                  </a:lnTo>
                  <a:lnTo>
                    <a:pt x="997" y="559"/>
                  </a:lnTo>
                  <a:lnTo>
                    <a:pt x="962" y="566"/>
                  </a:lnTo>
                  <a:lnTo>
                    <a:pt x="929" y="573"/>
                  </a:lnTo>
                  <a:lnTo>
                    <a:pt x="898" y="578"/>
                  </a:lnTo>
                  <a:lnTo>
                    <a:pt x="866" y="585"/>
                  </a:lnTo>
                  <a:lnTo>
                    <a:pt x="835" y="588"/>
                  </a:lnTo>
                  <a:lnTo>
                    <a:pt x="806" y="593"/>
                  </a:lnTo>
                  <a:lnTo>
                    <a:pt x="776" y="599"/>
                  </a:lnTo>
                  <a:lnTo>
                    <a:pt x="750" y="604"/>
                  </a:lnTo>
                  <a:lnTo>
                    <a:pt x="720" y="606"/>
                  </a:lnTo>
                  <a:lnTo>
                    <a:pt x="693" y="609"/>
                  </a:lnTo>
                  <a:lnTo>
                    <a:pt x="666" y="611"/>
                  </a:lnTo>
                  <a:lnTo>
                    <a:pt x="640" y="614"/>
                  </a:lnTo>
                  <a:lnTo>
                    <a:pt x="614" y="616"/>
                  </a:lnTo>
                  <a:lnTo>
                    <a:pt x="590" y="618"/>
                  </a:lnTo>
                  <a:lnTo>
                    <a:pt x="566" y="620"/>
                  </a:lnTo>
                  <a:lnTo>
                    <a:pt x="545" y="621"/>
                  </a:lnTo>
                  <a:lnTo>
                    <a:pt x="520" y="620"/>
                  </a:lnTo>
                  <a:lnTo>
                    <a:pt x="498" y="620"/>
                  </a:lnTo>
                  <a:lnTo>
                    <a:pt x="475" y="620"/>
                  </a:lnTo>
                  <a:lnTo>
                    <a:pt x="454" y="620"/>
                  </a:lnTo>
                  <a:lnTo>
                    <a:pt x="433" y="618"/>
                  </a:lnTo>
                  <a:lnTo>
                    <a:pt x="413" y="616"/>
                  </a:lnTo>
                  <a:lnTo>
                    <a:pt x="393" y="614"/>
                  </a:lnTo>
                  <a:lnTo>
                    <a:pt x="376" y="614"/>
                  </a:lnTo>
                  <a:lnTo>
                    <a:pt x="357" y="611"/>
                  </a:lnTo>
                  <a:lnTo>
                    <a:pt x="340" y="609"/>
                  </a:lnTo>
                  <a:lnTo>
                    <a:pt x="322" y="607"/>
                  </a:lnTo>
                  <a:lnTo>
                    <a:pt x="306" y="606"/>
                  </a:lnTo>
                  <a:lnTo>
                    <a:pt x="289" y="602"/>
                  </a:lnTo>
                  <a:lnTo>
                    <a:pt x="273" y="599"/>
                  </a:lnTo>
                  <a:lnTo>
                    <a:pt x="260" y="595"/>
                  </a:lnTo>
                  <a:lnTo>
                    <a:pt x="246" y="593"/>
                  </a:lnTo>
                  <a:lnTo>
                    <a:pt x="230" y="588"/>
                  </a:lnTo>
                  <a:lnTo>
                    <a:pt x="216" y="585"/>
                  </a:lnTo>
                  <a:lnTo>
                    <a:pt x="202" y="580"/>
                  </a:lnTo>
                  <a:lnTo>
                    <a:pt x="190" y="576"/>
                  </a:lnTo>
                  <a:lnTo>
                    <a:pt x="178" y="571"/>
                  </a:lnTo>
                  <a:lnTo>
                    <a:pt x="166" y="567"/>
                  </a:lnTo>
                  <a:lnTo>
                    <a:pt x="155" y="564"/>
                  </a:lnTo>
                  <a:lnTo>
                    <a:pt x="145" y="560"/>
                  </a:lnTo>
                  <a:lnTo>
                    <a:pt x="133" y="555"/>
                  </a:lnTo>
                  <a:lnTo>
                    <a:pt x="122" y="550"/>
                  </a:lnTo>
                  <a:lnTo>
                    <a:pt x="113" y="545"/>
                  </a:lnTo>
                  <a:lnTo>
                    <a:pt x="105" y="541"/>
                  </a:lnTo>
                  <a:lnTo>
                    <a:pt x="87" y="533"/>
                  </a:lnTo>
                  <a:lnTo>
                    <a:pt x="73" y="524"/>
                  </a:lnTo>
                  <a:lnTo>
                    <a:pt x="58" y="513"/>
                  </a:lnTo>
                  <a:lnTo>
                    <a:pt x="46" y="505"/>
                  </a:lnTo>
                  <a:lnTo>
                    <a:pt x="33" y="496"/>
                  </a:lnTo>
                  <a:lnTo>
                    <a:pt x="25" y="489"/>
                  </a:lnTo>
                  <a:lnTo>
                    <a:pt x="14" y="480"/>
                  </a:lnTo>
                  <a:lnTo>
                    <a:pt x="9" y="473"/>
                  </a:lnTo>
                  <a:lnTo>
                    <a:pt x="4" y="468"/>
                  </a:lnTo>
                  <a:lnTo>
                    <a:pt x="0" y="465"/>
                  </a:lnTo>
                  <a:lnTo>
                    <a:pt x="0" y="451"/>
                  </a:lnTo>
                  <a:lnTo>
                    <a:pt x="2" y="437"/>
                  </a:lnTo>
                  <a:close/>
                </a:path>
              </a:pathLst>
            </a:custGeom>
            <a:solidFill>
              <a:srgbClr val="80A3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0" name="Freeform 292"/>
            <p:cNvSpPr>
              <a:spLocks/>
            </p:cNvSpPr>
            <p:nvPr/>
          </p:nvSpPr>
          <p:spPr bwMode="auto">
            <a:xfrm>
              <a:off x="2071" y="6199"/>
              <a:ext cx="438" cy="120"/>
            </a:xfrm>
            <a:custGeom>
              <a:avLst/>
              <a:gdLst>
                <a:gd name="T0" fmla="*/ 768 w 876"/>
                <a:gd name="T1" fmla="*/ 176 h 238"/>
                <a:gd name="T2" fmla="*/ 725 w 876"/>
                <a:gd name="T3" fmla="*/ 186 h 238"/>
                <a:gd name="T4" fmla="*/ 685 w 876"/>
                <a:gd name="T5" fmla="*/ 198 h 238"/>
                <a:gd name="T6" fmla="*/ 643 w 876"/>
                <a:gd name="T7" fmla="*/ 205 h 238"/>
                <a:gd name="T8" fmla="*/ 605 w 876"/>
                <a:gd name="T9" fmla="*/ 214 h 238"/>
                <a:gd name="T10" fmla="*/ 563 w 876"/>
                <a:gd name="T11" fmla="*/ 221 h 238"/>
                <a:gd name="T12" fmla="*/ 525 w 876"/>
                <a:gd name="T13" fmla="*/ 226 h 238"/>
                <a:gd name="T14" fmla="*/ 485 w 876"/>
                <a:gd name="T15" fmla="*/ 231 h 238"/>
                <a:gd name="T16" fmla="*/ 448 w 876"/>
                <a:gd name="T17" fmla="*/ 235 h 238"/>
                <a:gd name="T18" fmla="*/ 413 w 876"/>
                <a:gd name="T19" fmla="*/ 236 h 238"/>
                <a:gd name="T20" fmla="*/ 380 w 876"/>
                <a:gd name="T21" fmla="*/ 238 h 238"/>
                <a:gd name="T22" fmla="*/ 344 w 876"/>
                <a:gd name="T23" fmla="*/ 236 h 238"/>
                <a:gd name="T24" fmla="*/ 313 w 876"/>
                <a:gd name="T25" fmla="*/ 235 h 238"/>
                <a:gd name="T26" fmla="*/ 281 w 876"/>
                <a:gd name="T27" fmla="*/ 231 h 238"/>
                <a:gd name="T28" fmla="*/ 250 w 876"/>
                <a:gd name="T29" fmla="*/ 228 h 238"/>
                <a:gd name="T30" fmla="*/ 194 w 876"/>
                <a:gd name="T31" fmla="*/ 216 h 238"/>
                <a:gd name="T32" fmla="*/ 146 w 876"/>
                <a:gd name="T33" fmla="*/ 200 h 238"/>
                <a:gd name="T34" fmla="*/ 100 w 876"/>
                <a:gd name="T35" fmla="*/ 179 h 238"/>
                <a:gd name="T36" fmla="*/ 69 w 876"/>
                <a:gd name="T37" fmla="*/ 156 h 238"/>
                <a:gd name="T38" fmla="*/ 43 w 876"/>
                <a:gd name="T39" fmla="*/ 132 h 238"/>
                <a:gd name="T40" fmla="*/ 26 w 876"/>
                <a:gd name="T41" fmla="*/ 108 h 238"/>
                <a:gd name="T42" fmla="*/ 10 w 876"/>
                <a:gd name="T43" fmla="*/ 76 h 238"/>
                <a:gd name="T44" fmla="*/ 1 w 876"/>
                <a:gd name="T45" fmla="*/ 45 h 238"/>
                <a:gd name="T46" fmla="*/ 0 w 876"/>
                <a:gd name="T47" fmla="*/ 12 h 238"/>
                <a:gd name="T48" fmla="*/ 15 w 876"/>
                <a:gd name="T49" fmla="*/ 24 h 238"/>
                <a:gd name="T50" fmla="*/ 33 w 876"/>
                <a:gd name="T51" fmla="*/ 47 h 238"/>
                <a:gd name="T52" fmla="*/ 59 w 876"/>
                <a:gd name="T53" fmla="*/ 73 h 238"/>
                <a:gd name="T54" fmla="*/ 90 w 876"/>
                <a:gd name="T55" fmla="*/ 99 h 238"/>
                <a:gd name="T56" fmla="*/ 135 w 876"/>
                <a:gd name="T57" fmla="*/ 125 h 238"/>
                <a:gd name="T58" fmla="*/ 168 w 876"/>
                <a:gd name="T59" fmla="*/ 139 h 238"/>
                <a:gd name="T60" fmla="*/ 208 w 876"/>
                <a:gd name="T61" fmla="*/ 153 h 238"/>
                <a:gd name="T62" fmla="*/ 255 w 876"/>
                <a:gd name="T63" fmla="*/ 165 h 238"/>
                <a:gd name="T64" fmla="*/ 309 w 876"/>
                <a:gd name="T65" fmla="*/ 174 h 238"/>
                <a:gd name="T66" fmla="*/ 339 w 876"/>
                <a:gd name="T67" fmla="*/ 176 h 238"/>
                <a:gd name="T68" fmla="*/ 370 w 876"/>
                <a:gd name="T69" fmla="*/ 179 h 238"/>
                <a:gd name="T70" fmla="*/ 405 w 876"/>
                <a:gd name="T71" fmla="*/ 179 h 238"/>
                <a:gd name="T72" fmla="*/ 439 w 876"/>
                <a:gd name="T73" fmla="*/ 179 h 238"/>
                <a:gd name="T74" fmla="*/ 476 w 876"/>
                <a:gd name="T75" fmla="*/ 176 h 238"/>
                <a:gd name="T76" fmla="*/ 516 w 876"/>
                <a:gd name="T77" fmla="*/ 172 h 238"/>
                <a:gd name="T78" fmla="*/ 558 w 876"/>
                <a:gd name="T79" fmla="*/ 167 h 238"/>
                <a:gd name="T80" fmla="*/ 603 w 876"/>
                <a:gd name="T81" fmla="*/ 162 h 238"/>
                <a:gd name="T82" fmla="*/ 648 w 876"/>
                <a:gd name="T83" fmla="*/ 151 h 238"/>
                <a:gd name="T84" fmla="*/ 695 w 876"/>
                <a:gd name="T85" fmla="*/ 142 h 238"/>
                <a:gd name="T86" fmla="*/ 746 w 876"/>
                <a:gd name="T87" fmla="*/ 130 h 238"/>
                <a:gd name="T88" fmla="*/ 799 w 876"/>
                <a:gd name="T89" fmla="*/ 118 h 238"/>
                <a:gd name="T90" fmla="*/ 855 w 876"/>
                <a:gd name="T91" fmla="*/ 102 h 238"/>
                <a:gd name="T92" fmla="*/ 855 w 876"/>
                <a:gd name="T93" fmla="*/ 115 h 238"/>
                <a:gd name="T94" fmla="*/ 829 w 876"/>
                <a:gd name="T95" fmla="*/ 141 h 238"/>
                <a:gd name="T96" fmla="*/ 806 w 876"/>
                <a:gd name="T97" fmla="*/ 169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6" h="238">
                  <a:moveTo>
                    <a:pt x="798" y="169"/>
                  </a:moveTo>
                  <a:lnTo>
                    <a:pt x="782" y="172"/>
                  </a:lnTo>
                  <a:lnTo>
                    <a:pt x="768" y="176"/>
                  </a:lnTo>
                  <a:lnTo>
                    <a:pt x="754" y="179"/>
                  </a:lnTo>
                  <a:lnTo>
                    <a:pt x="740" y="182"/>
                  </a:lnTo>
                  <a:lnTo>
                    <a:pt x="725" y="186"/>
                  </a:lnTo>
                  <a:lnTo>
                    <a:pt x="711" y="189"/>
                  </a:lnTo>
                  <a:lnTo>
                    <a:pt x="697" y="193"/>
                  </a:lnTo>
                  <a:lnTo>
                    <a:pt x="685" y="198"/>
                  </a:lnTo>
                  <a:lnTo>
                    <a:pt x="669" y="200"/>
                  </a:lnTo>
                  <a:lnTo>
                    <a:pt x="657" y="203"/>
                  </a:lnTo>
                  <a:lnTo>
                    <a:pt x="643" y="205"/>
                  </a:lnTo>
                  <a:lnTo>
                    <a:pt x="631" y="209"/>
                  </a:lnTo>
                  <a:lnTo>
                    <a:pt x="617" y="210"/>
                  </a:lnTo>
                  <a:lnTo>
                    <a:pt x="605" y="214"/>
                  </a:lnTo>
                  <a:lnTo>
                    <a:pt x="591" y="217"/>
                  </a:lnTo>
                  <a:lnTo>
                    <a:pt x="579" y="221"/>
                  </a:lnTo>
                  <a:lnTo>
                    <a:pt x="563" y="221"/>
                  </a:lnTo>
                  <a:lnTo>
                    <a:pt x="551" y="222"/>
                  </a:lnTo>
                  <a:lnTo>
                    <a:pt x="537" y="224"/>
                  </a:lnTo>
                  <a:lnTo>
                    <a:pt x="525" y="226"/>
                  </a:lnTo>
                  <a:lnTo>
                    <a:pt x="511" y="228"/>
                  </a:lnTo>
                  <a:lnTo>
                    <a:pt x="499" y="229"/>
                  </a:lnTo>
                  <a:lnTo>
                    <a:pt x="485" y="231"/>
                  </a:lnTo>
                  <a:lnTo>
                    <a:pt x="474" y="233"/>
                  </a:lnTo>
                  <a:lnTo>
                    <a:pt x="460" y="233"/>
                  </a:lnTo>
                  <a:lnTo>
                    <a:pt x="448" y="235"/>
                  </a:lnTo>
                  <a:lnTo>
                    <a:pt x="436" y="235"/>
                  </a:lnTo>
                  <a:lnTo>
                    <a:pt x="426" y="236"/>
                  </a:lnTo>
                  <a:lnTo>
                    <a:pt x="413" y="236"/>
                  </a:lnTo>
                  <a:lnTo>
                    <a:pt x="401" y="236"/>
                  </a:lnTo>
                  <a:lnTo>
                    <a:pt x="391" y="236"/>
                  </a:lnTo>
                  <a:lnTo>
                    <a:pt x="380" y="238"/>
                  </a:lnTo>
                  <a:lnTo>
                    <a:pt x="368" y="236"/>
                  </a:lnTo>
                  <a:lnTo>
                    <a:pt x="356" y="236"/>
                  </a:lnTo>
                  <a:lnTo>
                    <a:pt x="344" y="236"/>
                  </a:lnTo>
                  <a:lnTo>
                    <a:pt x="333" y="236"/>
                  </a:lnTo>
                  <a:lnTo>
                    <a:pt x="323" y="235"/>
                  </a:lnTo>
                  <a:lnTo>
                    <a:pt x="313" y="235"/>
                  </a:lnTo>
                  <a:lnTo>
                    <a:pt x="302" y="233"/>
                  </a:lnTo>
                  <a:lnTo>
                    <a:pt x="292" y="233"/>
                  </a:lnTo>
                  <a:lnTo>
                    <a:pt x="281" y="231"/>
                  </a:lnTo>
                  <a:lnTo>
                    <a:pt x="271" y="229"/>
                  </a:lnTo>
                  <a:lnTo>
                    <a:pt x="260" y="228"/>
                  </a:lnTo>
                  <a:lnTo>
                    <a:pt x="250" y="228"/>
                  </a:lnTo>
                  <a:lnTo>
                    <a:pt x="231" y="224"/>
                  </a:lnTo>
                  <a:lnTo>
                    <a:pt x="213" y="222"/>
                  </a:lnTo>
                  <a:lnTo>
                    <a:pt x="194" y="216"/>
                  </a:lnTo>
                  <a:lnTo>
                    <a:pt x="177" y="210"/>
                  </a:lnTo>
                  <a:lnTo>
                    <a:pt x="161" y="205"/>
                  </a:lnTo>
                  <a:lnTo>
                    <a:pt x="146" y="200"/>
                  </a:lnTo>
                  <a:lnTo>
                    <a:pt x="130" y="193"/>
                  </a:lnTo>
                  <a:lnTo>
                    <a:pt x="114" y="186"/>
                  </a:lnTo>
                  <a:lnTo>
                    <a:pt x="100" y="179"/>
                  </a:lnTo>
                  <a:lnTo>
                    <a:pt x="90" y="172"/>
                  </a:lnTo>
                  <a:lnTo>
                    <a:pt x="80" y="163"/>
                  </a:lnTo>
                  <a:lnTo>
                    <a:pt x="69" y="156"/>
                  </a:lnTo>
                  <a:lnTo>
                    <a:pt x="60" y="148"/>
                  </a:lnTo>
                  <a:lnTo>
                    <a:pt x="52" y="141"/>
                  </a:lnTo>
                  <a:lnTo>
                    <a:pt x="43" y="132"/>
                  </a:lnTo>
                  <a:lnTo>
                    <a:pt x="36" y="123"/>
                  </a:lnTo>
                  <a:lnTo>
                    <a:pt x="31" y="115"/>
                  </a:lnTo>
                  <a:lnTo>
                    <a:pt x="26" y="108"/>
                  </a:lnTo>
                  <a:lnTo>
                    <a:pt x="20" y="97"/>
                  </a:lnTo>
                  <a:lnTo>
                    <a:pt x="15" y="87"/>
                  </a:lnTo>
                  <a:lnTo>
                    <a:pt x="10" y="76"/>
                  </a:lnTo>
                  <a:lnTo>
                    <a:pt x="8" y="68"/>
                  </a:lnTo>
                  <a:lnTo>
                    <a:pt x="3" y="56"/>
                  </a:lnTo>
                  <a:lnTo>
                    <a:pt x="1" y="45"/>
                  </a:lnTo>
                  <a:lnTo>
                    <a:pt x="0" y="35"/>
                  </a:lnTo>
                  <a:lnTo>
                    <a:pt x="0" y="24"/>
                  </a:lnTo>
                  <a:lnTo>
                    <a:pt x="0" y="12"/>
                  </a:lnTo>
                  <a:lnTo>
                    <a:pt x="1" y="0"/>
                  </a:lnTo>
                  <a:lnTo>
                    <a:pt x="6" y="10"/>
                  </a:lnTo>
                  <a:lnTo>
                    <a:pt x="15" y="24"/>
                  </a:lnTo>
                  <a:lnTo>
                    <a:pt x="20" y="31"/>
                  </a:lnTo>
                  <a:lnTo>
                    <a:pt x="26" y="40"/>
                  </a:lnTo>
                  <a:lnTo>
                    <a:pt x="33" y="47"/>
                  </a:lnTo>
                  <a:lnTo>
                    <a:pt x="41" y="57"/>
                  </a:lnTo>
                  <a:lnTo>
                    <a:pt x="48" y="64"/>
                  </a:lnTo>
                  <a:lnTo>
                    <a:pt x="59" y="73"/>
                  </a:lnTo>
                  <a:lnTo>
                    <a:pt x="69" y="82"/>
                  </a:lnTo>
                  <a:lnTo>
                    <a:pt x="80" y="90"/>
                  </a:lnTo>
                  <a:lnTo>
                    <a:pt x="90" y="99"/>
                  </a:lnTo>
                  <a:lnTo>
                    <a:pt x="104" y="108"/>
                  </a:lnTo>
                  <a:lnTo>
                    <a:pt x="120" y="116"/>
                  </a:lnTo>
                  <a:lnTo>
                    <a:pt x="135" y="125"/>
                  </a:lnTo>
                  <a:lnTo>
                    <a:pt x="146" y="129"/>
                  </a:lnTo>
                  <a:lnTo>
                    <a:pt x="156" y="134"/>
                  </a:lnTo>
                  <a:lnTo>
                    <a:pt x="168" y="139"/>
                  </a:lnTo>
                  <a:lnTo>
                    <a:pt x="182" y="144"/>
                  </a:lnTo>
                  <a:lnTo>
                    <a:pt x="194" y="148"/>
                  </a:lnTo>
                  <a:lnTo>
                    <a:pt x="208" y="153"/>
                  </a:lnTo>
                  <a:lnTo>
                    <a:pt x="224" y="158"/>
                  </a:lnTo>
                  <a:lnTo>
                    <a:pt x="240" y="163"/>
                  </a:lnTo>
                  <a:lnTo>
                    <a:pt x="255" y="165"/>
                  </a:lnTo>
                  <a:lnTo>
                    <a:pt x="273" y="169"/>
                  </a:lnTo>
                  <a:lnTo>
                    <a:pt x="290" y="170"/>
                  </a:lnTo>
                  <a:lnTo>
                    <a:pt x="309" y="174"/>
                  </a:lnTo>
                  <a:lnTo>
                    <a:pt x="318" y="174"/>
                  </a:lnTo>
                  <a:lnTo>
                    <a:pt x="328" y="176"/>
                  </a:lnTo>
                  <a:lnTo>
                    <a:pt x="339" y="176"/>
                  </a:lnTo>
                  <a:lnTo>
                    <a:pt x="349" y="177"/>
                  </a:lnTo>
                  <a:lnTo>
                    <a:pt x="359" y="177"/>
                  </a:lnTo>
                  <a:lnTo>
                    <a:pt x="370" y="179"/>
                  </a:lnTo>
                  <a:lnTo>
                    <a:pt x="382" y="179"/>
                  </a:lnTo>
                  <a:lnTo>
                    <a:pt x="394" y="181"/>
                  </a:lnTo>
                  <a:lnTo>
                    <a:pt x="405" y="179"/>
                  </a:lnTo>
                  <a:lnTo>
                    <a:pt x="415" y="179"/>
                  </a:lnTo>
                  <a:lnTo>
                    <a:pt x="427" y="179"/>
                  </a:lnTo>
                  <a:lnTo>
                    <a:pt x="439" y="179"/>
                  </a:lnTo>
                  <a:lnTo>
                    <a:pt x="450" y="177"/>
                  </a:lnTo>
                  <a:lnTo>
                    <a:pt x="464" y="177"/>
                  </a:lnTo>
                  <a:lnTo>
                    <a:pt x="476" y="176"/>
                  </a:lnTo>
                  <a:lnTo>
                    <a:pt x="490" y="176"/>
                  </a:lnTo>
                  <a:lnTo>
                    <a:pt x="502" y="174"/>
                  </a:lnTo>
                  <a:lnTo>
                    <a:pt x="516" y="172"/>
                  </a:lnTo>
                  <a:lnTo>
                    <a:pt x="528" y="170"/>
                  </a:lnTo>
                  <a:lnTo>
                    <a:pt x="544" y="169"/>
                  </a:lnTo>
                  <a:lnTo>
                    <a:pt x="558" y="167"/>
                  </a:lnTo>
                  <a:lnTo>
                    <a:pt x="572" y="165"/>
                  </a:lnTo>
                  <a:lnTo>
                    <a:pt x="587" y="163"/>
                  </a:lnTo>
                  <a:lnTo>
                    <a:pt x="603" y="162"/>
                  </a:lnTo>
                  <a:lnTo>
                    <a:pt x="617" y="158"/>
                  </a:lnTo>
                  <a:lnTo>
                    <a:pt x="633" y="155"/>
                  </a:lnTo>
                  <a:lnTo>
                    <a:pt x="648" y="151"/>
                  </a:lnTo>
                  <a:lnTo>
                    <a:pt x="664" y="149"/>
                  </a:lnTo>
                  <a:lnTo>
                    <a:pt x="679" y="144"/>
                  </a:lnTo>
                  <a:lnTo>
                    <a:pt x="695" y="142"/>
                  </a:lnTo>
                  <a:lnTo>
                    <a:pt x="713" y="137"/>
                  </a:lnTo>
                  <a:lnTo>
                    <a:pt x="730" y="136"/>
                  </a:lnTo>
                  <a:lnTo>
                    <a:pt x="746" y="130"/>
                  </a:lnTo>
                  <a:lnTo>
                    <a:pt x="763" y="127"/>
                  </a:lnTo>
                  <a:lnTo>
                    <a:pt x="780" y="122"/>
                  </a:lnTo>
                  <a:lnTo>
                    <a:pt x="799" y="118"/>
                  </a:lnTo>
                  <a:lnTo>
                    <a:pt x="817" y="113"/>
                  </a:lnTo>
                  <a:lnTo>
                    <a:pt x="836" y="108"/>
                  </a:lnTo>
                  <a:lnTo>
                    <a:pt x="855" y="102"/>
                  </a:lnTo>
                  <a:lnTo>
                    <a:pt x="876" y="97"/>
                  </a:lnTo>
                  <a:lnTo>
                    <a:pt x="866" y="104"/>
                  </a:lnTo>
                  <a:lnTo>
                    <a:pt x="855" y="115"/>
                  </a:lnTo>
                  <a:lnTo>
                    <a:pt x="846" y="122"/>
                  </a:lnTo>
                  <a:lnTo>
                    <a:pt x="838" y="132"/>
                  </a:lnTo>
                  <a:lnTo>
                    <a:pt x="829" y="141"/>
                  </a:lnTo>
                  <a:lnTo>
                    <a:pt x="822" y="149"/>
                  </a:lnTo>
                  <a:lnTo>
                    <a:pt x="813" y="158"/>
                  </a:lnTo>
                  <a:lnTo>
                    <a:pt x="806" y="169"/>
                  </a:lnTo>
                  <a:lnTo>
                    <a:pt x="801" y="169"/>
                  </a:lnTo>
                  <a:lnTo>
                    <a:pt x="798" y="169"/>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1" name="Freeform 293"/>
            <p:cNvSpPr>
              <a:spLocks/>
            </p:cNvSpPr>
            <p:nvPr/>
          </p:nvSpPr>
          <p:spPr bwMode="auto">
            <a:xfrm>
              <a:off x="2449" y="6113"/>
              <a:ext cx="1161" cy="400"/>
            </a:xfrm>
            <a:custGeom>
              <a:avLst/>
              <a:gdLst>
                <a:gd name="T0" fmla="*/ 2242 w 2322"/>
                <a:gd name="T1" fmla="*/ 200 h 800"/>
                <a:gd name="T2" fmla="*/ 2174 w 2322"/>
                <a:gd name="T3" fmla="*/ 271 h 800"/>
                <a:gd name="T4" fmla="*/ 2097 w 2322"/>
                <a:gd name="T5" fmla="*/ 339 h 800"/>
                <a:gd name="T6" fmla="*/ 2007 w 2322"/>
                <a:gd name="T7" fmla="*/ 401 h 800"/>
                <a:gd name="T8" fmla="*/ 1911 w 2322"/>
                <a:gd name="T9" fmla="*/ 462 h 800"/>
                <a:gd name="T10" fmla="*/ 1803 w 2322"/>
                <a:gd name="T11" fmla="*/ 516 h 800"/>
                <a:gd name="T12" fmla="*/ 1692 w 2322"/>
                <a:gd name="T13" fmla="*/ 565 h 800"/>
                <a:gd name="T14" fmla="*/ 1574 w 2322"/>
                <a:gd name="T15" fmla="*/ 608 h 800"/>
                <a:gd name="T16" fmla="*/ 1456 w 2322"/>
                <a:gd name="T17" fmla="*/ 648 h 800"/>
                <a:gd name="T18" fmla="*/ 1334 w 2322"/>
                <a:gd name="T19" fmla="*/ 683 h 800"/>
                <a:gd name="T20" fmla="*/ 1214 w 2322"/>
                <a:gd name="T21" fmla="*/ 713 h 800"/>
                <a:gd name="T22" fmla="*/ 1096 w 2322"/>
                <a:gd name="T23" fmla="*/ 739 h 800"/>
                <a:gd name="T24" fmla="*/ 983 w 2322"/>
                <a:gd name="T25" fmla="*/ 761 h 800"/>
                <a:gd name="T26" fmla="*/ 878 w 2322"/>
                <a:gd name="T27" fmla="*/ 774 h 800"/>
                <a:gd name="T28" fmla="*/ 777 w 2322"/>
                <a:gd name="T29" fmla="*/ 786 h 800"/>
                <a:gd name="T30" fmla="*/ 680 w 2322"/>
                <a:gd name="T31" fmla="*/ 793 h 800"/>
                <a:gd name="T32" fmla="*/ 588 w 2322"/>
                <a:gd name="T33" fmla="*/ 798 h 800"/>
                <a:gd name="T34" fmla="*/ 499 w 2322"/>
                <a:gd name="T35" fmla="*/ 798 h 800"/>
                <a:gd name="T36" fmla="*/ 417 w 2322"/>
                <a:gd name="T37" fmla="*/ 796 h 800"/>
                <a:gd name="T38" fmla="*/ 341 w 2322"/>
                <a:gd name="T39" fmla="*/ 791 h 800"/>
                <a:gd name="T40" fmla="*/ 270 w 2322"/>
                <a:gd name="T41" fmla="*/ 782 h 800"/>
                <a:gd name="T42" fmla="*/ 205 w 2322"/>
                <a:gd name="T43" fmla="*/ 768 h 800"/>
                <a:gd name="T44" fmla="*/ 150 w 2322"/>
                <a:gd name="T45" fmla="*/ 754 h 800"/>
                <a:gd name="T46" fmla="*/ 99 w 2322"/>
                <a:gd name="T47" fmla="*/ 735 h 800"/>
                <a:gd name="T48" fmla="*/ 37 w 2322"/>
                <a:gd name="T49" fmla="*/ 697 h 800"/>
                <a:gd name="T50" fmla="*/ 10 w 2322"/>
                <a:gd name="T51" fmla="*/ 661 h 800"/>
                <a:gd name="T52" fmla="*/ 57 w 2322"/>
                <a:gd name="T53" fmla="*/ 688 h 800"/>
                <a:gd name="T54" fmla="*/ 104 w 2322"/>
                <a:gd name="T55" fmla="*/ 709 h 800"/>
                <a:gd name="T56" fmla="*/ 162 w 2322"/>
                <a:gd name="T57" fmla="*/ 732 h 800"/>
                <a:gd name="T58" fmla="*/ 230 w 2322"/>
                <a:gd name="T59" fmla="*/ 749 h 800"/>
                <a:gd name="T60" fmla="*/ 310 w 2322"/>
                <a:gd name="T61" fmla="*/ 765 h 800"/>
                <a:gd name="T62" fmla="*/ 400 w 2322"/>
                <a:gd name="T63" fmla="*/ 775 h 800"/>
                <a:gd name="T64" fmla="*/ 501 w 2322"/>
                <a:gd name="T65" fmla="*/ 775 h 800"/>
                <a:gd name="T66" fmla="*/ 617 w 2322"/>
                <a:gd name="T67" fmla="*/ 768 h 800"/>
                <a:gd name="T68" fmla="*/ 750 w 2322"/>
                <a:gd name="T69" fmla="*/ 756 h 800"/>
                <a:gd name="T70" fmla="*/ 892 w 2322"/>
                <a:gd name="T71" fmla="*/ 728 h 800"/>
                <a:gd name="T72" fmla="*/ 1050 w 2322"/>
                <a:gd name="T73" fmla="*/ 692 h 800"/>
                <a:gd name="T74" fmla="*/ 1228 w 2322"/>
                <a:gd name="T75" fmla="*/ 641 h 800"/>
                <a:gd name="T76" fmla="*/ 1402 w 2322"/>
                <a:gd name="T77" fmla="*/ 582 h 800"/>
                <a:gd name="T78" fmla="*/ 1555 w 2322"/>
                <a:gd name="T79" fmla="*/ 523 h 800"/>
                <a:gd name="T80" fmla="*/ 1692 w 2322"/>
                <a:gd name="T81" fmla="*/ 464 h 800"/>
                <a:gd name="T82" fmla="*/ 1812 w 2322"/>
                <a:gd name="T83" fmla="*/ 407 h 800"/>
                <a:gd name="T84" fmla="*/ 1918 w 2322"/>
                <a:gd name="T85" fmla="*/ 353 h 800"/>
                <a:gd name="T86" fmla="*/ 2005 w 2322"/>
                <a:gd name="T87" fmla="*/ 299 h 800"/>
                <a:gd name="T88" fmla="*/ 2083 w 2322"/>
                <a:gd name="T89" fmla="*/ 247 h 800"/>
                <a:gd name="T90" fmla="*/ 2146 w 2322"/>
                <a:gd name="T91" fmla="*/ 196 h 800"/>
                <a:gd name="T92" fmla="*/ 2198 w 2322"/>
                <a:gd name="T93" fmla="*/ 149 h 800"/>
                <a:gd name="T94" fmla="*/ 2242 w 2322"/>
                <a:gd name="T95" fmla="*/ 104 h 800"/>
                <a:gd name="T96" fmla="*/ 2287 w 2322"/>
                <a:gd name="T97" fmla="*/ 52 h 800"/>
                <a:gd name="T98" fmla="*/ 2320 w 2322"/>
                <a:gd name="T99" fmla="*/ 15 h 800"/>
                <a:gd name="T100" fmla="*/ 2301 w 2322"/>
                <a:gd name="T101" fmla="*/ 104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22" h="800">
                  <a:moveTo>
                    <a:pt x="2283" y="141"/>
                  </a:moveTo>
                  <a:lnTo>
                    <a:pt x="2273" y="154"/>
                  </a:lnTo>
                  <a:lnTo>
                    <a:pt x="2262" y="170"/>
                  </a:lnTo>
                  <a:lnTo>
                    <a:pt x="2252" y="184"/>
                  </a:lnTo>
                  <a:lnTo>
                    <a:pt x="2242" y="200"/>
                  </a:lnTo>
                  <a:lnTo>
                    <a:pt x="2228" y="214"/>
                  </a:lnTo>
                  <a:lnTo>
                    <a:pt x="2216" y="229"/>
                  </a:lnTo>
                  <a:lnTo>
                    <a:pt x="2202" y="243"/>
                  </a:lnTo>
                  <a:lnTo>
                    <a:pt x="2189" y="259"/>
                  </a:lnTo>
                  <a:lnTo>
                    <a:pt x="2174" y="271"/>
                  </a:lnTo>
                  <a:lnTo>
                    <a:pt x="2160" y="285"/>
                  </a:lnTo>
                  <a:lnTo>
                    <a:pt x="2144" y="299"/>
                  </a:lnTo>
                  <a:lnTo>
                    <a:pt x="2130" y="313"/>
                  </a:lnTo>
                  <a:lnTo>
                    <a:pt x="2113" y="325"/>
                  </a:lnTo>
                  <a:lnTo>
                    <a:pt x="2097" y="339"/>
                  </a:lnTo>
                  <a:lnTo>
                    <a:pt x="2080" y="353"/>
                  </a:lnTo>
                  <a:lnTo>
                    <a:pt x="2064" y="367"/>
                  </a:lnTo>
                  <a:lnTo>
                    <a:pt x="2045" y="377"/>
                  </a:lnTo>
                  <a:lnTo>
                    <a:pt x="2026" y="391"/>
                  </a:lnTo>
                  <a:lnTo>
                    <a:pt x="2007" y="401"/>
                  </a:lnTo>
                  <a:lnTo>
                    <a:pt x="1989" y="415"/>
                  </a:lnTo>
                  <a:lnTo>
                    <a:pt x="1969" y="426"/>
                  </a:lnTo>
                  <a:lnTo>
                    <a:pt x="1949" y="438"/>
                  </a:lnTo>
                  <a:lnTo>
                    <a:pt x="1930" y="450"/>
                  </a:lnTo>
                  <a:lnTo>
                    <a:pt x="1911" y="462"/>
                  </a:lnTo>
                  <a:lnTo>
                    <a:pt x="1889" y="473"/>
                  </a:lnTo>
                  <a:lnTo>
                    <a:pt x="1868" y="483"/>
                  </a:lnTo>
                  <a:lnTo>
                    <a:pt x="1847" y="494"/>
                  </a:lnTo>
                  <a:lnTo>
                    <a:pt x="1826" y="506"/>
                  </a:lnTo>
                  <a:lnTo>
                    <a:pt x="1803" y="516"/>
                  </a:lnTo>
                  <a:lnTo>
                    <a:pt x="1783" y="527"/>
                  </a:lnTo>
                  <a:lnTo>
                    <a:pt x="1760" y="537"/>
                  </a:lnTo>
                  <a:lnTo>
                    <a:pt x="1739" y="547"/>
                  </a:lnTo>
                  <a:lnTo>
                    <a:pt x="1715" y="556"/>
                  </a:lnTo>
                  <a:lnTo>
                    <a:pt x="1692" y="565"/>
                  </a:lnTo>
                  <a:lnTo>
                    <a:pt x="1668" y="574"/>
                  </a:lnTo>
                  <a:lnTo>
                    <a:pt x="1645" y="584"/>
                  </a:lnTo>
                  <a:lnTo>
                    <a:pt x="1621" y="591"/>
                  </a:lnTo>
                  <a:lnTo>
                    <a:pt x="1598" y="601"/>
                  </a:lnTo>
                  <a:lnTo>
                    <a:pt x="1574" y="608"/>
                  </a:lnTo>
                  <a:lnTo>
                    <a:pt x="1551" y="619"/>
                  </a:lnTo>
                  <a:lnTo>
                    <a:pt x="1527" y="626"/>
                  </a:lnTo>
                  <a:lnTo>
                    <a:pt x="1503" y="633"/>
                  </a:lnTo>
                  <a:lnTo>
                    <a:pt x="1478" y="640"/>
                  </a:lnTo>
                  <a:lnTo>
                    <a:pt x="1456" y="648"/>
                  </a:lnTo>
                  <a:lnTo>
                    <a:pt x="1431" y="655"/>
                  </a:lnTo>
                  <a:lnTo>
                    <a:pt x="1407" y="662"/>
                  </a:lnTo>
                  <a:lnTo>
                    <a:pt x="1383" y="669"/>
                  </a:lnTo>
                  <a:lnTo>
                    <a:pt x="1360" y="678"/>
                  </a:lnTo>
                  <a:lnTo>
                    <a:pt x="1334" y="683"/>
                  </a:lnTo>
                  <a:lnTo>
                    <a:pt x="1311" y="690"/>
                  </a:lnTo>
                  <a:lnTo>
                    <a:pt x="1285" y="695"/>
                  </a:lnTo>
                  <a:lnTo>
                    <a:pt x="1263" y="702"/>
                  </a:lnTo>
                  <a:lnTo>
                    <a:pt x="1238" y="707"/>
                  </a:lnTo>
                  <a:lnTo>
                    <a:pt x="1214" y="713"/>
                  </a:lnTo>
                  <a:lnTo>
                    <a:pt x="1190" y="718"/>
                  </a:lnTo>
                  <a:lnTo>
                    <a:pt x="1167" y="725"/>
                  </a:lnTo>
                  <a:lnTo>
                    <a:pt x="1143" y="728"/>
                  </a:lnTo>
                  <a:lnTo>
                    <a:pt x="1120" y="734"/>
                  </a:lnTo>
                  <a:lnTo>
                    <a:pt x="1096" y="739"/>
                  </a:lnTo>
                  <a:lnTo>
                    <a:pt x="1073" y="744"/>
                  </a:lnTo>
                  <a:lnTo>
                    <a:pt x="1049" y="747"/>
                  </a:lnTo>
                  <a:lnTo>
                    <a:pt x="1026" y="753"/>
                  </a:lnTo>
                  <a:lnTo>
                    <a:pt x="1003" y="756"/>
                  </a:lnTo>
                  <a:lnTo>
                    <a:pt x="983" y="761"/>
                  </a:lnTo>
                  <a:lnTo>
                    <a:pt x="962" y="763"/>
                  </a:lnTo>
                  <a:lnTo>
                    <a:pt x="941" y="767"/>
                  </a:lnTo>
                  <a:lnTo>
                    <a:pt x="920" y="768"/>
                  </a:lnTo>
                  <a:lnTo>
                    <a:pt x="899" y="772"/>
                  </a:lnTo>
                  <a:lnTo>
                    <a:pt x="878" y="774"/>
                  </a:lnTo>
                  <a:lnTo>
                    <a:pt x="857" y="777"/>
                  </a:lnTo>
                  <a:lnTo>
                    <a:pt x="836" y="779"/>
                  </a:lnTo>
                  <a:lnTo>
                    <a:pt x="817" y="782"/>
                  </a:lnTo>
                  <a:lnTo>
                    <a:pt x="796" y="782"/>
                  </a:lnTo>
                  <a:lnTo>
                    <a:pt x="777" y="786"/>
                  </a:lnTo>
                  <a:lnTo>
                    <a:pt x="758" y="786"/>
                  </a:lnTo>
                  <a:lnTo>
                    <a:pt x="739" y="789"/>
                  </a:lnTo>
                  <a:lnTo>
                    <a:pt x="718" y="789"/>
                  </a:lnTo>
                  <a:lnTo>
                    <a:pt x="699" y="793"/>
                  </a:lnTo>
                  <a:lnTo>
                    <a:pt x="680" y="793"/>
                  </a:lnTo>
                  <a:lnTo>
                    <a:pt x="663" y="796"/>
                  </a:lnTo>
                  <a:lnTo>
                    <a:pt x="642" y="796"/>
                  </a:lnTo>
                  <a:lnTo>
                    <a:pt x="624" y="796"/>
                  </a:lnTo>
                  <a:lnTo>
                    <a:pt x="605" y="796"/>
                  </a:lnTo>
                  <a:lnTo>
                    <a:pt x="588" y="798"/>
                  </a:lnTo>
                  <a:lnTo>
                    <a:pt x="569" y="798"/>
                  </a:lnTo>
                  <a:lnTo>
                    <a:pt x="551" y="798"/>
                  </a:lnTo>
                  <a:lnTo>
                    <a:pt x="534" y="798"/>
                  </a:lnTo>
                  <a:lnTo>
                    <a:pt x="518" y="800"/>
                  </a:lnTo>
                  <a:lnTo>
                    <a:pt x="499" y="798"/>
                  </a:lnTo>
                  <a:lnTo>
                    <a:pt x="482" y="798"/>
                  </a:lnTo>
                  <a:lnTo>
                    <a:pt x="466" y="798"/>
                  </a:lnTo>
                  <a:lnTo>
                    <a:pt x="450" y="798"/>
                  </a:lnTo>
                  <a:lnTo>
                    <a:pt x="433" y="796"/>
                  </a:lnTo>
                  <a:lnTo>
                    <a:pt x="417" y="796"/>
                  </a:lnTo>
                  <a:lnTo>
                    <a:pt x="402" y="796"/>
                  </a:lnTo>
                  <a:lnTo>
                    <a:pt x="388" y="796"/>
                  </a:lnTo>
                  <a:lnTo>
                    <a:pt x="372" y="794"/>
                  </a:lnTo>
                  <a:lnTo>
                    <a:pt x="357" y="793"/>
                  </a:lnTo>
                  <a:lnTo>
                    <a:pt x="341" y="791"/>
                  </a:lnTo>
                  <a:lnTo>
                    <a:pt x="325" y="789"/>
                  </a:lnTo>
                  <a:lnTo>
                    <a:pt x="310" y="787"/>
                  </a:lnTo>
                  <a:lnTo>
                    <a:pt x="296" y="786"/>
                  </a:lnTo>
                  <a:lnTo>
                    <a:pt x="282" y="784"/>
                  </a:lnTo>
                  <a:lnTo>
                    <a:pt x="270" y="782"/>
                  </a:lnTo>
                  <a:lnTo>
                    <a:pt x="256" y="779"/>
                  </a:lnTo>
                  <a:lnTo>
                    <a:pt x="243" y="777"/>
                  </a:lnTo>
                  <a:lnTo>
                    <a:pt x="230" y="774"/>
                  </a:lnTo>
                  <a:lnTo>
                    <a:pt x="217" y="772"/>
                  </a:lnTo>
                  <a:lnTo>
                    <a:pt x="205" y="768"/>
                  </a:lnTo>
                  <a:lnTo>
                    <a:pt x="193" y="767"/>
                  </a:lnTo>
                  <a:lnTo>
                    <a:pt x="183" y="763"/>
                  </a:lnTo>
                  <a:lnTo>
                    <a:pt x="172" y="761"/>
                  </a:lnTo>
                  <a:lnTo>
                    <a:pt x="160" y="756"/>
                  </a:lnTo>
                  <a:lnTo>
                    <a:pt x="150" y="754"/>
                  </a:lnTo>
                  <a:lnTo>
                    <a:pt x="139" y="749"/>
                  </a:lnTo>
                  <a:lnTo>
                    <a:pt x="129" y="747"/>
                  </a:lnTo>
                  <a:lnTo>
                    <a:pt x="118" y="742"/>
                  </a:lnTo>
                  <a:lnTo>
                    <a:pt x="108" y="739"/>
                  </a:lnTo>
                  <a:lnTo>
                    <a:pt x="99" y="735"/>
                  </a:lnTo>
                  <a:lnTo>
                    <a:pt x="92" y="732"/>
                  </a:lnTo>
                  <a:lnTo>
                    <a:pt x="75" y="723"/>
                  </a:lnTo>
                  <a:lnTo>
                    <a:pt x="61" y="714"/>
                  </a:lnTo>
                  <a:lnTo>
                    <a:pt x="47" y="706"/>
                  </a:lnTo>
                  <a:lnTo>
                    <a:pt x="37" y="697"/>
                  </a:lnTo>
                  <a:lnTo>
                    <a:pt x="26" y="685"/>
                  </a:lnTo>
                  <a:lnTo>
                    <a:pt x="16" y="674"/>
                  </a:lnTo>
                  <a:lnTo>
                    <a:pt x="7" y="664"/>
                  </a:lnTo>
                  <a:lnTo>
                    <a:pt x="0" y="654"/>
                  </a:lnTo>
                  <a:lnTo>
                    <a:pt x="10" y="661"/>
                  </a:lnTo>
                  <a:lnTo>
                    <a:pt x="26" y="669"/>
                  </a:lnTo>
                  <a:lnTo>
                    <a:pt x="31" y="673"/>
                  </a:lnTo>
                  <a:lnTo>
                    <a:pt x="40" y="678"/>
                  </a:lnTo>
                  <a:lnTo>
                    <a:pt x="47" y="683"/>
                  </a:lnTo>
                  <a:lnTo>
                    <a:pt x="57" y="688"/>
                  </a:lnTo>
                  <a:lnTo>
                    <a:pt x="64" y="692"/>
                  </a:lnTo>
                  <a:lnTo>
                    <a:pt x="73" y="697"/>
                  </a:lnTo>
                  <a:lnTo>
                    <a:pt x="83" y="701"/>
                  </a:lnTo>
                  <a:lnTo>
                    <a:pt x="94" y="706"/>
                  </a:lnTo>
                  <a:lnTo>
                    <a:pt x="104" y="709"/>
                  </a:lnTo>
                  <a:lnTo>
                    <a:pt x="115" y="714"/>
                  </a:lnTo>
                  <a:lnTo>
                    <a:pt x="127" y="720"/>
                  </a:lnTo>
                  <a:lnTo>
                    <a:pt x="139" y="725"/>
                  </a:lnTo>
                  <a:lnTo>
                    <a:pt x="150" y="728"/>
                  </a:lnTo>
                  <a:lnTo>
                    <a:pt x="162" y="732"/>
                  </a:lnTo>
                  <a:lnTo>
                    <a:pt x="174" y="735"/>
                  </a:lnTo>
                  <a:lnTo>
                    <a:pt x="188" y="739"/>
                  </a:lnTo>
                  <a:lnTo>
                    <a:pt x="200" y="742"/>
                  </a:lnTo>
                  <a:lnTo>
                    <a:pt x="214" y="746"/>
                  </a:lnTo>
                  <a:lnTo>
                    <a:pt x="230" y="749"/>
                  </a:lnTo>
                  <a:lnTo>
                    <a:pt x="245" y="754"/>
                  </a:lnTo>
                  <a:lnTo>
                    <a:pt x="261" y="756"/>
                  </a:lnTo>
                  <a:lnTo>
                    <a:pt x="277" y="760"/>
                  </a:lnTo>
                  <a:lnTo>
                    <a:pt x="292" y="761"/>
                  </a:lnTo>
                  <a:lnTo>
                    <a:pt x="310" y="765"/>
                  </a:lnTo>
                  <a:lnTo>
                    <a:pt x="325" y="767"/>
                  </a:lnTo>
                  <a:lnTo>
                    <a:pt x="344" y="770"/>
                  </a:lnTo>
                  <a:lnTo>
                    <a:pt x="362" y="772"/>
                  </a:lnTo>
                  <a:lnTo>
                    <a:pt x="383" y="775"/>
                  </a:lnTo>
                  <a:lnTo>
                    <a:pt x="400" y="775"/>
                  </a:lnTo>
                  <a:lnTo>
                    <a:pt x="419" y="775"/>
                  </a:lnTo>
                  <a:lnTo>
                    <a:pt x="438" y="775"/>
                  </a:lnTo>
                  <a:lnTo>
                    <a:pt x="459" y="777"/>
                  </a:lnTo>
                  <a:lnTo>
                    <a:pt x="480" y="775"/>
                  </a:lnTo>
                  <a:lnTo>
                    <a:pt x="501" y="775"/>
                  </a:lnTo>
                  <a:lnTo>
                    <a:pt x="523" y="775"/>
                  </a:lnTo>
                  <a:lnTo>
                    <a:pt x="548" y="775"/>
                  </a:lnTo>
                  <a:lnTo>
                    <a:pt x="569" y="772"/>
                  </a:lnTo>
                  <a:lnTo>
                    <a:pt x="593" y="772"/>
                  </a:lnTo>
                  <a:lnTo>
                    <a:pt x="617" y="768"/>
                  </a:lnTo>
                  <a:lnTo>
                    <a:pt x="643" y="768"/>
                  </a:lnTo>
                  <a:lnTo>
                    <a:pt x="668" y="765"/>
                  </a:lnTo>
                  <a:lnTo>
                    <a:pt x="694" y="761"/>
                  </a:lnTo>
                  <a:lnTo>
                    <a:pt x="722" y="758"/>
                  </a:lnTo>
                  <a:lnTo>
                    <a:pt x="750" y="756"/>
                  </a:lnTo>
                  <a:lnTo>
                    <a:pt x="776" y="751"/>
                  </a:lnTo>
                  <a:lnTo>
                    <a:pt x="803" y="746"/>
                  </a:lnTo>
                  <a:lnTo>
                    <a:pt x="831" y="740"/>
                  </a:lnTo>
                  <a:lnTo>
                    <a:pt x="863" y="735"/>
                  </a:lnTo>
                  <a:lnTo>
                    <a:pt x="892" y="728"/>
                  </a:lnTo>
                  <a:lnTo>
                    <a:pt x="922" y="721"/>
                  </a:lnTo>
                  <a:lnTo>
                    <a:pt x="953" y="714"/>
                  </a:lnTo>
                  <a:lnTo>
                    <a:pt x="986" y="709"/>
                  </a:lnTo>
                  <a:lnTo>
                    <a:pt x="1017" y="701"/>
                  </a:lnTo>
                  <a:lnTo>
                    <a:pt x="1050" y="692"/>
                  </a:lnTo>
                  <a:lnTo>
                    <a:pt x="1083" y="681"/>
                  </a:lnTo>
                  <a:lnTo>
                    <a:pt x="1120" y="673"/>
                  </a:lnTo>
                  <a:lnTo>
                    <a:pt x="1155" y="662"/>
                  </a:lnTo>
                  <a:lnTo>
                    <a:pt x="1191" y="652"/>
                  </a:lnTo>
                  <a:lnTo>
                    <a:pt x="1228" y="641"/>
                  </a:lnTo>
                  <a:lnTo>
                    <a:pt x="1266" y="631"/>
                  </a:lnTo>
                  <a:lnTo>
                    <a:pt x="1299" y="617"/>
                  </a:lnTo>
                  <a:lnTo>
                    <a:pt x="1334" y="607"/>
                  </a:lnTo>
                  <a:lnTo>
                    <a:pt x="1367" y="593"/>
                  </a:lnTo>
                  <a:lnTo>
                    <a:pt x="1402" y="582"/>
                  </a:lnTo>
                  <a:lnTo>
                    <a:pt x="1433" y="570"/>
                  </a:lnTo>
                  <a:lnTo>
                    <a:pt x="1464" y="558"/>
                  </a:lnTo>
                  <a:lnTo>
                    <a:pt x="1496" y="546"/>
                  </a:lnTo>
                  <a:lnTo>
                    <a:pt x="1527" y="535"/>
                  </a:lnTo>
                  <a:lnTo>
                    <a:pt x="1555" y="523"/>
                  </a:lnTo>
                  <a:lnTo>
                    <a:pt x="1584" y="511"/>
                  </a:lnTo>
                  <a:lnTo>
                    <a:pt x="1612" y="499"/>
                  </a:lnTo>
                  <a:lnTo>
                    <a:pt x="1640" y="488"/>
                  </a:lnTo>
                  <a:lnTo>
                    <a:pt x="1666" y="476"/>
                  </a:lnTo>
                  <a:lnTo>
                    <a:pt x="1692" y="464"/>
                  </a:lnTo>
                  <a:lnTo>
                    <a:pt x="1718" y="454"/>
                  </a:lnTo>
                  <a:lnTo>
                    <a:pt x="1744" y="443"/>
                  </a:lnTo>
                  <a:lnTo>
                    <a:pt x="1767" y="431"/>
                  </a:lnTo>
                  <a:lnTo>
                    <a:pt x="1789" y="419"/>
                  </a:lnTo>
                  <a:lnTo>
                    <a:pt x="1812" y="407"/>
                  </a:lnTo>
                  <a:lnTo>
                    <a:pt x="1835" y="396"/>
                  </a:lnTo>
                  <a:lnTo>
                    <a:pt x="1856" y="384"/>
                  </a:lnTo>
                  <a:lnTo>
                    <a:pt x="1876" y="374"/>
                  </a:lnTo>
                  <a:lnTo>
                    <a:pt x="1897" y="363"/>
                  </a:lnTo>
                  <a:lnTo>
                    <a:pt x="1918" y="353"/>
                  </a:lnTo>
                  <a:lnTo>
                    <a:pt x="1936" y="341"/>
                  </a:lnTo>
                  <a:lnTo>
                    <a:pt x="1953" y="330"/>
                  </a:lnTo>
                  <a:lnTo>
                    <a:pt x="1970" y="320"/>
                  </a:lnTo>
                  <a:lnTo>
                    <a:pt x="1989" y="309"/>
                  </a:lnTo>
                  <a:lnTo>
                    <a:pt x="2005" y="299"/>
                  </a:lnTo>
                  <a:lnTo>
                    <a:pt x="2023" y="288"/>
                  </a:lnTo>
                  <a:lnTo>
                    <a:pt x="2038" y="278"/>
                  </a:lnTo>
                  <a:lnTo>
                    <a:pt x="2056" y="268"/>
                  </a:lnTo>
                  <a:lnTo>
                    <a:pt x="2069" y="257"/>
                  </a:lnTo>
                  <a:lnTo>
                    <a:pt x="2083" y="247"/>
                  </a:lnTo>
                  <a:lnTo>
                    <a:pt x="2096" y="236"/>
                  </a:lnTo>
                  <a:lnTo>
                    <a:pt x="2109" y="226"/>
                  </a:lnTo>
                  <a:lnTo>
                    <a:pt x="2122" y="215"/>
                  </a:lnTo>
                  <a:lnTo>
                    <a:pt x="2134" y="205"/>
                  </a:lnTo>
                  <a:lnTo>
                    <a:pt x="2146" y="196"/>
                  </a:lnTo>
                  <a:lnTo>
                    <a:pt x="2158" y="188"/>
                  </a:lnTo>
                  <a:lnTo>
                    <a:pt x="2167" y="177"/>
                  </a:lnTo>
                  <a:lnTo>
                    <a:pt x="2177" y="167"/>
                  </a:lnTo>
                  <a:lnTo>
                    <a:pt x="2188" y="158"/>
                  </a:lnTo>
                  <a:lnTo>
                    <a:pt x="2198" y="149"/>
                  </a:lnTo>
                  <a:lnTo>
                    <a:pt x="2207" y="139"/>
                  </a:lnTo>
                  <a:lnTo>
                    <a:pt x="2217" y="130"/>
                  </a:lnTo>
                  <a:lnTo>
                    <a:pt x="2226" y="121"/>
                  </a:lnTo>
                  <a:lnTo>
                    <a:pt x="2235" y="114"/>
                  </a:lnTo>
                  <a:lnTo>
                    <a:pt x="2242" y="104"/>
                  </a:lnTo>
                  <a:lnTo>
                    <a:pt x="2249" y="97"/>
                  </a:lnTo>
                  <a:lnTo>
                    <a:pt x="2256" y="88"/>
                  </a:lnTo>
                  <a:lnTo>
                    <a:pt x="2262" y="81"/>
                  </a:lnTo>
                  <a:lnTo>
                    <a:pt x="2275" y="66"/>
                  </a:lnTo>
                  <a:lnTo>
                    <a:pt x="2287" y="52"/>
                  </a:lnTo>
                  <a:lnTo>
                    <a:pt x="2296" y="36"/>
                  </a:lnTo>
                  <a:lnTo>
                    <a:pt x="2306" y="24"/>
                  </a:lnTo>
                  <a:lnTo>
                    <a:pt x="2313" y="10"/>
                  </a:lnTo>
                  <a:lnTo>
                    <a:pt x="2322" y="0"/>
                  </a:lnTo>
                  <a:lnTo>
                    <a:pt x="2320" y="15"/>
                  </a:lnTo>
                  <a:lnTo>
                    <a:pt x="2318" y="35"/>
                  </a:lnTo>
                  <a:lnTo>
                    <a:pt x="2315" y="50"/>
                  </a:lnTo>
                  <a:lnTo>
                    <a:pt x="2313" y="69"/>
                  </a:lnTo>
                  <a:lnTo>
                    <a:pt x="2306" y="87"/>
                  </a:lnTo>
                  <a:lnTo>
                    <a:pt x="2301" y="104"/>
                  </a:lnTo>
                  <a:lnTo>
                    <a:pt x="2296" y="113"/>
                  </a:lnTo>
                  <a:lnTo>
                    <a:pt x="2292" y="121"/>
                  </a:lnTo>
                  <a:lnTo>
                    <a:pt x="2287" y="130"/>
                  </a:lnTo>
                  <a:lnTo>
                    <a:pt x="2283" y="141"/>
                  </a:lnTo>
                  <a:close/>
                </a:path>
              </a:pathLst>
            </a:custGeom>
            <a:solidFill>
              <a:srgbClr val="E0E6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2" name="Freeform 294"/>
            <p:cNvSpPr>
              <a:spLocks/>
            </p:cNvSpPr>
            <p:nvPr/>
          </p:nvSpPr>
          <p:spPr bwMode="auto">
            <a:xfrm>
              <a:off x="2547" y="4580"/>
              <a:ext cx="331" cy="1333"/>
            </a:xfrm>
            <a:custGeom>
              <a:avLst/>
              <a:gdLst>
                <a:gd name="T0" fmla="*/ 46 w 660"/>
                <a:gd name="T1" fmla="*/ 1202 h 2668"/>
                <a:gd name="T2" fmla="*/ 20 w 660"/>
                <a:gd name="T3" fmla="*/ 1052 h 2668"/>
                <a:gd name="T4" fmla="*/ 6 w 660"/>
                <a:gd name="T5" fmla="*/ 885 h 2668"/>
                <a:gd name="T6" fmla="*/ 0 w 660"/>
                <a:gd name="T7" fmla="*/ 708 h 2668"/>
                <a:gd name="T8" fmla="*/ 1 w 660"/>
                <a:gd name="T9" fmla="*/ 532 h 2668"/>
                <a:gd name="T10" fmla="*/ 3 w 660"/>
                <a:gd name="T11" fmla="*/ 365 h 2668"/>
                <a:gd name="T12" fmla="*/ 12 w 660"/>
                <a:gd name="T13" fmla="*/ 218 h 2668"/>
                <a:gd name="T14" fmla="*/ 19 w 660"/>
                <a:gd name="T15" fmla="*/ 96 h 2668"/>
                <a:gd name="T16" fmla="*/ 26 w 660"/>
                <a:gd name="T17" fmla="*/ 14 h 2668"/>
                <a:gd name="T18" fmla="*/ 81 w 660"/>
                <a:gd name="T19" fmla="*/ 49 h 2668"/>
                <a:gd name="T20" fmla="*/ 163 w 660"/>
                <a:gd name="T21" fmla="*/ 113 h 2668"/>
                <a:gd name="T22" fmla="*/ 248 w 660"/>
                <a:gd name="T23" fmla="*/ 164 h 2668"/>
                <a:gd name="T24" fmla="*/ 342 w 660"/>
                <a:gd name="T25" fmla="*/ 199 h 2668"/>
                <a:gd name="T26" fmla="*/ 424 w 660"/>
                <a:gd name="T27" fmla="*/ 226 h 2668"/>
                <a:gd name="T28" fmla="*/ 408 w 660"/>
                <a:gd name="T29" fmla="*/ 313 h 2668"/>
                <a:gd name="T30" fmla="*/ 393 w 660"/>
                <a:gd name="T31" fmla="*/ 397 h 2668"/>
                <a:gd name="T32" fmla="*/ 377 w 660"/>
                <a:gd name="T33" fmla="*/ 499 h 2668"/>
                <a:gd name="T34" fmla="*/ 361 w 660"/>
                <a:gd name="T35" fmla="*/ 612 h 2668"/>
                <a:gd name="T36" fmla="*/ 346 w 660"/>
                <a:gd name="T37" fmla="*/ 731 h 2668"/>
                <a:gd name="T38" fmla="*/ 332 w 660"/>
                <a:gd name="T39" fmla="*/ 852 h 2668"/>
                <a:gd name="T40" fmla="*/ 323 w 660"/>
                <a:gd name="T41" fmla="*/ 972 h 2668"/>
                <a:gd name="T42" fmla="*/ 319 w 660"/>
                <a:gd name="T43" fmla="*/ 1087 h 2668"/>
                <a:gd name="T44" fmla="*/ 319 w 660"/>
                <a:gd name="T45" fmla="*/ 1198 h 2668"/>
                <a:gd name="T46" fmla="*/ 328 w 660"/>
                <a:gd name="T47" fmla="*/ 1294 h 2668"/>
                <a:gd name="T48" fmla="*/ 351 w 660"/>
                <a:gd name="T49" fmla="*/ 1367 h 2668"/>
                <a:gd name="T50" fmla="*/ 368 w 660"/>
                <a:gd name="T51" fmla="*/ 1470 h 2668"/>
                <a:gd name="T52" fmla="*/ 377 w 660"/>
                <a:gd name="T53" fmla="*/ 1551 h 2668"/>
                <a:gd name="T54" fmla="*/ 386 w 660"/>
                <a:gd name="T55" fmla="*/ 1637 h 2668"/>
                <a:gd name="T56" fmla="*/ 394 w 660"/>
                <a:gd name="T57" fmla="*/ 1741 h 2668"/>
                <a:gd name="T58" fmla="*/ 405 w 660"/>
                <a:gd name="T59" fmla="*/ 1852 h 2668"/>
                <a:gd name="T60" fmla="*/ 420 w 660"/>
                <a:gd name="T61" fmla="*/ 1969 h 2668"/>
                <a:gd name="T62" fmla="*/ 441 w 660"/>
                <a:gd name="T63" fmla="*/ 2092 h 2668"/>
                <a:gd name="T64" fmla="*/ 467 w 660"/>
                <a:gd name="T65" fmla="*/ 2216 h 2668"/>
                <a:gd name="T66" fmla="*/ 502 w 660"/>
                <a:gd name="T67" fmla="*/ 2336 h 2668"/>
                <a:gd name="T68" fmla="*/ 544 w 660"/>
                <a:gd name="T69" fmla="*/ 2454 h 2668"/>
                <a:gd name="T70" fmla="*/ 596 w 660"/>
                <a:gd name="T71" fmla="*/ 2563 h 2668"/>
                <a:gd name="T72" fmla="*/ 660 w 660"/>
                <a:gd name="T73" fmla="*/ 2668 h 2668"/>
                <a:gd name="T74" fmla="*/ 568 w 660"/>
                <a:gd name="T75" fmla="*/ 2664 h 2668"/>
                <a:gd name="T76" fmla="*/ 457 w 660"/>
                <a:gd name="T77" fmla="*/ 2652 h 2668"/>
                <a:gd name="T78" fmla="*/ 359 w 660"/>
                <a:gd name="T79" fmla="*/ 2623 h 2668"/>
                <a:gd name="T80" fmla="*/ 281 w 660"/>
                <a:gd name="T81" fmla="*/ 2579 h 2668"/>
                <a:gd name="T82" fmla="*/ 217 w 660"/>
                <a:gd name="T83" fmla="*/ 2523 h 2668"/>
                <a:gd name="T84" fmla="*/ 170 w 660"/>
                <a:gd name="T85" fmla="*/ 2463 h 2668"/>
                <a:gd name="T86" fmla="*/ 135 w 660"/>
                <a:gd name="T87" fmla="*/ 2390 h 2668"/>
                <a:gd name="T88" fmla="*/ 111 w 660"/>
                <a:gd name="T89" fmla="*/ 2311 h 2668"/>
                <a:gd name="T90" fmla="*/ 95 w 660"/>
                <a:gd name="T91" fmla="*/ 2228 h 2668"/>
                <a:gd name="T92" fmla="*/ 88 w 660"/>
                <a:gd name="T93" fmla="*/ 2141 h 2668"/>
                <a:gd name="T94" fmla="*/ 85 w 660"/>
                <a:gd name="T95" fmla="*/ 2049 h 2668"/>
                <a:gd name="T96" fmla="*/ 86 w 660"/>
                <a:gd name="T97" fmla="*/ 1957 h 2668"/>
                <a:gd name="T98" fmla="*/ 92 w 660"/>
                <a:gd name="T99" fmla="*/ 1864 h 2668"/>
                <a:gd name="T100" fmla="*/ 100 w 660"/>
                <a:gd name="T101" fmla="*/ 1776 h 2668"/>
                <a:gd name="T102" fmla="*/ 107 w 660"/>
                <a:gd name="T103" fmla="*/ 1656 h 2668"/>
                <a:gd name="T104" fmla="*/ 111 w 660"/>
                <a:gd name="T105" fmla="*/ 1544 h 2668"/>
                <a:gd name="T106" fmla="*/ 107 w 660"/>
                <a:gd name="T107" fmla="*/ 1440 h 2668"/>
                <a:gd name="T108" fmla="*/ 93 w 660"/>
                <a:gd name="T109" fmla="*/ 1351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0" h="2668">
                  <a:moveTo>
                    <a:pt x="81" y="1308"/>
                  </a:moveTo>
                  <a:lnTo>
                    <a:pt x="74" y="1291"/>
                  </a:lnTo>
                  <a:lnTo>
                    <a:pt x="67" y="1275"/>
                  </a:lnTo>
                  <a:lnTo>
                    <a:pt x="62" y="1258"/>
                  </a:lnTo>
                  <a:lnTo>
                    <a:pt x="57" y="1240"/>
                  </a:lnTo>
                  <a:lnTo>
                    <a:pt x="52" y="1221"/>
                  </a:lnTo>
                  <a:lnTo>
                    <a:pt x="46" y="1202"/>
                  </a:lnTo>
                  <a:lnTo>
                    <a:pt x="43" y="1181"/>
                  </a:lnTo>
                  <a:lnTo>
                    <a:pt x="40" y="1162"/>
                  </a:lnTo>
                  <a:lnTo>
                    <a:pt x="34" y="1139"/>
                  </a:lnTo>
                  <a:lnTo>
                    <a:pt x="31" y="1118"/>
                  </a:lnTo>
                  <a:lnTo>
                    <a:pt x="27" y="1096"/>
                  </a:lnTo>
                  <a:lnTo>
                    <a:pt x="24" y="1075"/>
                  </a:lnTo>
                  <a:lnTo>
                    <a:pt x="20" y="1052"/>
                  </a:lnTo>
                  <a:lnTo>
                    <a:pt x="19" y="1030"/>
                  </a:lnTo>
                  <a:lnTo>
                    <a:pt x="15" y="1007"/>
                  </a:lnTo>
                  <a:lnTo>
                    <a:pt x="15" y="985"/>
                  </a:lnTo>
                  <a:lnTo>
                    <a:pt x="12" y="958"/>
                  </a:lnTo>
                  <a:lnTo>
                    <a:pt x="10" y="934"/>
                  </a:lnTo>
                  <a:lnTo>
                    <a:pt x="6" y="910"/>
                  </a:lnTo>
                  <a:lnTo>
                    <a:pt x="6" y="885"/>
                  </a:lnTo>
                  <a:lnTo>
                    <a:pt x="5" y="859"/>
                  </a:lnTo>
                  <a:lnTo>
                    <a:pt x="3" y="835"/>
                  </a:lnTo>
                  <a:lnTo>
                    <a:pt x="3" y="811"/>
                  </a:lnTo>
                  <a:lnTo>
                    <a:pt x="3" y="786"/>
                  </a:lnTo>
                  <a:lnTo>
                    <a:pt x="1" y="760"/>
                  </a:lnTo>
                  <a:lnTo>
                    <a:pt x="0" y="734"/>
                  </a:lnTo>
                  <a:lnTo>
                    <a:pt x="0" y="708"/>
                  </a:lnTo>
                  <a:lnTo>
                    <a:pt x="0" y="684"/>
                  </a:lnTo>
                  <a:lnTo>
                    <a:pt x="0" y="658"/>
                  </a:lnTo>
                  <a:lnTo>
                    <a:pt x="0" y="633"/>
                  </a:lnTo>
                  <a:lnTo>
                    <a:pt x="0" y="609"/>
                  </a:lnTo>
                  <a:lnTo>
                    <a:pt x="1" y="585"/>
                  </a:lnTo>
                  <a:lnTo>
                    <a:pt x="1" y="559"/>
                  </a:lnTo>
                  <a:lnTo>
                    <a:pt x="1" y="532"/>
                  </a:lnTo>
                  <a:lnTo>
                    <a:pt x="1" y="508"/>
                  </a:lnTo>
                  <a:lnTo>
                    <a:pt x="1" y="484"/>
                  </a:lnTo>
                  <a:lnTo>
                    <a:pt x="1" y="458"/>
                  </a:lnTo>
                  <a:lnTo>
                    <a:pt x="1" y="435"/>
                  </a:lnTo>
                  <a:lnTo>
                    <a:pt x="1" y="411"/>
                  </a:lnTo>
                  <a:lnTo>
                    <a:pt x="3" y="390"/>
                  </a:lnTo>
                  <a:lnTo>
                    <a:pt x="3" y="365"/>
                  </a:lnTo>
                  <a:lnTo>
                    <a:pt x="5" y="343"/>
                  </a:lnTo>
                  <a:lnTo>
                    <a:pt x="5" y="320"/>
                  </a:lnTo>
                  <a:lnTo>
                    <a:pt x="6" y="299"/>
                  </a:lnTo>
                  <a:lnTo>
                    <a:pt x="6" y="277"/>
                  </a:lnTo>
                  <a:lnTo>
                    <a:pt x="8" y="256"/>
                  </a:lnTo>
                  <a:lnTo>
                    <a:pt x="10" y="237"/>
                  </a:lnTo>
                  <a:lnTo>
                    <a:pt x="12" y="218"/>
                  </a:lnTo>
                  <a:lnTo>
                    <a:pt x="12" y="197"/>
                  </a:lnTo>
                  <a:lnTo>
                    <a:pt x="13" y="179"/>
                  </a:lnTo>
                  <a:lnTo>
                    <a:pt x="13" y="160"/>
                  </a:lnTo>
                  <a:lnTo>
                    <a:pt x="15" y="145"/>
                  </a:lnTo>
                  <a:lnTo>
                    <a:pt x="15" y="127"/>
                  </a:lnTo>
                  <a:lnTo>
                    <a:pt x="17" y="112"/>
                  </a:lnTo>
                  <a:lnTo>
                    <a:pt x="19" y="96"/>
                  </a:lnTo>
                  <a:lnTo>
                    <a:pt x="20" y="82"/>
                  </a:lnTo>
                  <a:lnTo>
                    <a:pt x="20" y="66"/>
                  </a:lnTo>
                  <a:lnTo>
                    <a:pt x="22" y="54"/>
                  </a:lnTo>
                  <a:lnTo>
                    <a:pt x="22" y="44"/>
                  </a:lnTo>
                  <a:lnTo>
                    <a:pt x="24" y="33"/>
                  </a:lnTo>
                  <a:lnTo>
                    <a:pt x="24" y="23"/>
                  </a:lnTo>
                  <a:lnTo>
                    <a:pt x="26" y="14"/>
                  </a:lnTo>
                  <a:lnTo>
                    <a:pt x="27" y="6"/>
                  </a:lnTo>
                  <a:lnTo>
                    <a:pt x="29" y="0"/>
                  </a:lnTo>
                  <a:lnTo>
                    <a:pt x="40" y="9"/>
                  </a:lnTo>
                  <a:lnTo>
                    <a:pt x="50" y="19"/>
                  </a:lnTo>
                  <a:lnTo>
                    <a:pt x="60" y="30"/>
                  </a:lnTo>
                  <a:lnTo>
                    <a:pt x="71" y="40"/>
                  </a:lnTo>
                  <a:lnTo>
                    <a:pt x="81" y="49"/>
                  </a:lnTo>
                  <a:lnTo>
                    <a:pt x="93" y="59"/>
                  </a:lnTo>
                  <a:lnTo>
                    <a:pt x="104" y="68"/>
                  </a:lnTo>
                  <a:lnTo>
                    <a:pt x="116" y="79"/>
                  </a:lnTo>
                  <a:lnTo>
                    <a:pt x="126" y="86"/>
                  </a:lnTo>
                  <a:lnTo>
                    <a:pt x="139" y="96"/>
                  </a:lnTo>
                  <a:lnTo>
                    <a:pt x="151" y="103"/>
                  </a:lnTo>
                  <a:lnTo>
                    <a:pt x="163" y="113"/>
                  </a:lnTo>
                  <a:lnTo>
                    <a:pt x="175" y="120"/>
                  </a:lnTo>
                  <a:lnTo>
                    <a:pt x="187" y="129"/>
                  </a:lnTo>
                  <a:lnTo>
                    <a:pt x="200" y="136"/>
                  </a:lnTo>
                  <a:lnTo>
                    <a:pt x="213" y="145"/>
                  </a:lnTo>
                  <a:lnTo>
                    <a:pt x="224" y="150"/>
                  </a:lnTo>
                  <a:lnTo>
                    <a:pt x="238" y="157"/>
                  </a:lnTo>
                  <a:lnTo>
                    <a:pt x="248" y="164"/>
                  </a:lnTo>
                  <a:lnTo>
                    <a:pt x="262" y="171"/>
                  </a:lnTo>
                  <a:lnTo>
                    <a:pt x="274" y="176"/>
                  </a:lnTo>
                  <a:lnTo>
                    <a:pt x="288" y="181"/>
                  </a:lnTo>
                  <a:lnTo>
                    <a:pt x="300" y="186"/>
                  </a:lnTo>
                  <a:lnTo>
                    <a:pt x="316" y="192"/>
                  </a:lnTo>
                  <a:lnTo>
                    <a:pt x="328" y="195"/>
                  </a:lnTo>
                  <a:lnTo>
                    <a:pt x="342" y="199"/>
                  </a:lnTo>
                  <a:lnTo>
                    <a:pt x="354" y="202"/>
                  </a:lnTo>
                  <a:lnTo>
                    <a:pt x="370" y="207"/>
                  </a:lnTo>
                  <a:lnTo>
                    <a:pt x="384" y="209"/>
                  </a:lnTo>
                  <a:lnTo>
                    <a:pt x="398" y="212"/>
                  </a:lnTo>
                  <a:lnTo>
                    <a:pt x="412" y="214"/>
                  </a:lnTo>
                  <a:lnTo>
                    <a:pt x="427" y="218"/>
                  </a:lnTo>
                  <a:lnTo>
                    <a:pt x="424" y="226"/>
                  </a:lnTo>
                  <a:lnTo>
                    <a:pt x="420" y="240"/>
                  </a:lnTo>
                  <a:lnTo>
                    <a:pt x="417" y="254"/>
                  </a:lnTo>
                  <a:lnTo>
                    <a:pt x="415" y="273"/>
                  </a:lnTo>
                  <a:lnTo>
                    <a:pt x="412" y="282"/>
                  </a:lnTo>
                  <a:lnTo>
                    <a:pt x="412" y="291"/>
                  </a:lnTo>
                  <a:lnTo>
                    <a:pt x="408" y="301"/>
                  </a:lnTo>
                  <a:lnTo>
                    <a:pt x="408" y="313"/>
                  </a:lnTo>
                  <a:lnTo>
                    <a:pt x="405" y="324"/>
                  </a:lnTo>
                  <a:lnTo>
                    <a:pt x="405" y="334"/>
                  </a:lnTo>
                  <a:lnTo>
                    <a:pt x="401" y="346"/>
                  </a:lnTo>
                  <a:lnTo>
                    <a:pt x="401" y="360"/>
                  </a:lnTo>
                  <a:lnTo>
                    <a:pt x="398" y="371"/>
                  </a:lnTo>
                  <a:lnTo>
                    <a:pt x="396" y="385"/>
                  </a:lnTo>
                  <a:lnTo>
                    <a:pt x="393" y="397"/>
                  </a:lnTo>
                  <a:lnTo>
                    <a:pt x="391" y="412"/>
                  </a:lnTo>
                  <a:lnTo>
                    <a:pt x="387" y="425"/>
                  </a:lnTo>
                  <a:lnTo>
                    <a:pt x="386" y="439"/>
                  </a:lnTo>
                  <a:lnTo>
                    <a:pt x="384" y="454"/>
                  </a:lnTo>
                  <a:lnTo>
                    <a:pt x="382" y="470"/>
                  </a:lnTo>
                  <a:lnTo>
                    <a:pt x="379" y="484"/>
                  </a:lnTo>
                  <a:lnTo>
                    <a:pt x="377" y="499"/>
                  </a:lnTo>
                  <a:lnTo>
                    <a:pt x="373" y="515"/>
                  </a:lnTo>
                  <a:lnTo>
                    <a:pt x="373" y="531"/>
                  </a:lnTo>
                  <a:lnTo>
                    <a:pt x="370" y="546"/>
                  </a:lnTo>
                  <a:lnTo>
                    <a:pt x="368" y="562"/>
                  </a:lnTo>
                  <a:lnTo>
                    <a:pt x="365" y="579"/>
                  </a:lnTo>
                  <a:lnTo>
                    <a:pt x="365" y="597"/>
                  </a:lnTo>
                  <a:lnTo>
                    <a:pt x="361" y="612"/>
                  </a:lnTo>
                  <a:lnTo>
                    <a:pt x="359" y="628"/>
                  </a:lnTo>
                  <a:lnTo>
                    <a:pt x="356" y="645"/>
                  </a:lnTo>
                  <a:lnTo>
                    <a:pt x="354" y="663"/>
                  </a:lnTo>
                  <a:lnTo>
                    <a:pt x="351" y="678"/>
                  </a:lnTo>
                  <a:lnTo>
                    <a:pt x="349" y="696"/>
                  </a:lnTo>
                  <a:lnTo>
                    <a:pt x="347" y="713"/>
                  </a:lnTo>
                  <a:lnTo>
                    <a:pt x="346" y="731"/>
                  </a:lnTo>
                  <a:lnTo>
                    <a:pt x="342" y="746"/>
                  </a:lnTo>
                  <a:lnTo>
                    <a:pt x="340" y="765"/>
                  </a:lnTo>
                  <a:lnTo>
                    <a:pt x="339" y="781"/>
                  </a:lnTo>
                  <a:lnTo>
                    <a:pt x="337" y="800"/>
                  </a:lnTo>
                  <a:lnTo>
                    <a:pt x="335" y="818"/>
                  </a:lnTo>
                  <a:lnTo>
                    <a:pt x="333" y="835"/>
                  </a:lnTo>
                  <a:lnTo>
                    <a:pt x="332" y="852"/>
                  </a:lnTo>
                  <a:lnTo>
                    <a:pt x="332" y="872"/>
                  </a:lnTo>
                  <a:lnTo>
                    <a:pt x="330" y="887"/>
                  </a:lnTo>
                  <a:lnTo>
                    <a:pt x="328" y="905"/>
                  </a:lnTo>
                  <a:lnTo>
                    <a:pt x="326" y="922"/>
                  </a:lnTo>
                  <a:lnTo>
                    <a:pt x="326" y="939"/>
                  </a:lnTo>
                  <a:lnTo>
                    <a:pt x="325" y="955"/>
                  </a:lnTo>
                  <a:lnTo>
                    <a:pt x="323" y="972"/>
                  </a:lnTo>
                  <a:lnTo>
                    <a:pt x="323" y="990"/>
                  </a:lnTo>
                  <a:lnTo>
                    <a:pt x="323" y="1007"/>
                  </a:lnTo>
                  <a:lnTo>
                    <a:pt x="321" y="1023"/>
                  </a:lnTo>
                  <a:lnTo>
                    <a:pt x="319" y="1038"/>
                  </a:lnTo>
                  <a:lnTo>
                    <a:pt x="319" y="1054"/>
                  </a:lnTo>
                  <a:lnTo>
                    <a:pt x="319" y="1071"/>
                  </a:lnTo>
                  <a:lnTo>
                    <a:pt x="319" y="1087"/>
                  </a:lnTo>
                  <a:lnTo>
                    <a:pt x="319" y="1103"/>
                  </a:lnTo>
                  <a:lnTo>
                    <a:pt x="319" y="1118"/>
                  </a:lnTo>
                  <a:lnTo>
                    <a:pt x="319" y="1134"/>
                  </a:lnTo>
                  <a:lnTo>
                    <a:pt x="319" y="1150"/>
                  </a:lnTo>
                  <a:lnTo>
                    <a:pt x="319" y="1165"/>
                  </a:lnTo>
                  <a:lnTo>
                    <a:pt x="319" y="1181"/>
                  </a:lnTo>
                  <a:lnTo>
                    <a:pt x="319" y="1198"/>
                  </a:lnTo>
                  <a:lnTo>
                    <a:pt x="319" y="1212"/>
                  </a:lnTo>
                  <a:lnTo>
                    <a:pt x="321" y="1228"/>
                  </a:lnTo>
                  <a:lnTo>
                    <a:pt x="323" y="1242"/>
                  </a:lnTo>
                  <a:lnTo>
                    <a:pt x="325" y="1258"/>
                  </a:lnTo>
                  <a:lnTo>
                    <a:pt x="325" y="1270"/>
                  </a:lnTo>
                  <a:lnTo>
                    <a:pt x="326" y="1282"/>
                  </a:lnTo>
                  <a:lnTo>
                    <a:pt x="328" y="1294"/>
                  </a:lnTo>
                  <a:lnTo>
                    <a:pt x="332" y="1308"/>
                  </a:lnTo>
                  <a:lnTo>
                    <a:pt x="333" y="1317"/>
                  </a:lnTo>
                  <a:lnTo>
                    <a:pt x="337" y="1327"/>
                  </a:lnTo>
                  <a:lnTo>
                    <a:pt x="340" y="1338"/>
                  </a:lnTo>
                  <a:lnTo>
                    <a:pt x="346" y="1348"/>
                  </a:lnTo>
                  <a:lnTo>
                    <a:pt x="347" y="1355"/>
                  </a:lnTo>
                  <a:lnTo>
                    <a:pt x="351" y="1367"/>
                  </a:lnTo>
                  <a:lnTo>
                    <a:pt x="353" y="1378"/>
                  </a:lnTo>
                  <a:lnTo>
                    <a:pt x="356" y="1391"/>
                  </a:lnTo>
                  <a:lnTo>
                    <a:pt x="358" y="1404"/>
                  </a:lnTo>
                  <a:lnTo>
                    <a:pt x="361" y="1419"/>
                  </a:lnTo>
                  <a:lnTo>
                    <a:pt x="365" y="1435"/>
                  </a:lnTo>
                  <a:lnTo>
                    <a:pt x="368" y="1454"/>
                  </a:lnTo>
                  <a:lnTo>
                    <a:pt x="368" y="1470"/>
                  </a:lnTo>
                  <a:lnTo>
                    <a:pt x="372" y="1489"/>
                  </a:lnTo>
                  <a:lnTo>
                    <a:pt x="372" y="1499"/>
                  </a:lnTo>
                  <a:lnTo>
                    <a:pt x="372" y="1510"/>
                  </a:lnTo>
                  <a:lnTo>
                    <a:pt x="373" y="1520"/>
                  </a:lnTo>
                  <a:lnTo>
                    <a:pt x="375" y="1531"/>
                  </a:lnTo>
                  <a:lnTo>
                    <a:pt x="375" y="1541"/>
                  </a:lnTo>
                  <a:lnTo>
                    <a:pt x="377" y="1551"/>
                  </a:lnTo>
                  <a:lnTo>
                    <a:pt x="379" y="1564"/>
                  </a:lnTo>
                  <a:lnTo>
                    <a:pt x="380" y="1576"/>
                  </a:lnTo>
                  <a:lnTo>
                    <a:pt x="380" y="1586"/>
                  </a:lnTo>
                  <a:lnTo>
                    <a:pt x="382" y="1598"/>
                  </a:lnTo>
                  <a:lnTo>
                    <a:pt x="384" y="1611"/>
                  </a:lnTo>
                  <a:lnTo>
                    <a:pt x="386" y="1624"/>
                  </a:lnTo>
                  <a:lnTo>
                    <a:pt x="386" y="1637"/>
                  </a:lnTo>
                  <a:lnTo>
                    <a:pt x="386" y="1651"/>
                  </a:lnTo>
                  <a:lnTo>
                    <a:pt x="387" y="1664"/>
                  </a:lnTo>
                  <a:lnTo>
                    <a:pt x="389" y="1680"/>
                  </a:lnTo>
                  <a:lnTo>
                    <a:pt x="389" y="1694"/>
                  </a:lnTo>
                  <a:lnTo>
                    <a:pt x="391" y="1710"/>
                  </a:lnTo>
                  <a:lnTo>
                    <a:pt x="393" y="1725"/>
                  </a:lnTo>
                  <a:lnTo>
                    <a:pt x="394" y="1741"/>
                  </a:lnTo>
                  <a:lnTo>
                    <a:pt x="394" y="1755"/>
                  </a:lnTo>
                  <a:lnTo>
                    <a:pt x="396" y="1771"/>
                  </a:lnTo>
                  <a:lnTo>
                    <a:pt x="398" y="1786"/>
                  </a:lnTo>
                  <a:lnTo>
                    <a:pt x="399" y="1802"/>
                  </a:lnTo>
                  <a:lnTo>
                    <a:pt x="401" y="1817"/>
                  </a:lnTo>
                  <a:lnTo>
                    <a:pt x="403" y="1835"/>
                  </a:lnTo>
                  <a:lnTo>
                    <a:pt x="405" y="1852"/>
                  </a:lnTo>
                  <a:lnTo>
                    <a:pt x="408" y="1870"/>
                  </a:lnTo>
                  <a:lnTo>
                    <a:pt x="408" y="1885"/>
                  </a:lnTo>
                  <a:lnTo>
                    <a:pt x="412" y="1901"/>
                  </a:lnTo>
                  <a:lnTo>
                    <a:pt x="412" y="1918"/>
                  </a:lnTo>
                  <a:lnTo>
                    <a:pt x="415" y="1936"/>
                  </a:lnTo>
                  <a:lnTo>
                    <a:pt x="417" y="1951"/>
                  </a:lnTo>
                  <a:lnTo>
                    <a:pt x="420" y="1969"/>
                  </a:lnTo>
                  <a:lnTo>
                    <a:pt x="422" y="1986"/>
                  </a:lnTo>
                  <a:lnTo>
                    <a:pt x="426" y="2005"/>
                  </a:lnTo>
                  <a:lnTo>
                    <a:pt x="427" y="2021"/>
                  </a:lnTo>
                  <a:lnTo>
                    <a:pt x="431" y="2040"/>
                  </a:lnTo>
                  <a:lnTo>
                    <a:pt x="434" y="2056"/>
                  </a:lnTo>
                  <a:lnTo>
                    <a:pt x="438" y="2075"/>
                  </a:lnTo>
                  <a:lnTo>
                    <a:pt x="441" y="2092"/>
                  </a:lnTo>
                  <a:lnTo>
                    <a:pt x="445" y="2110"/>
                  </a:lnTo>
                  <a:lnTo>
                    <a:pt x="448" y="2127"/>
                  </a:lnTo>
                  <a:lnTo>
                    <a:pt x="453" y="2146"/>
                  </a:lnTo>
                  <a:lnTo>
                    <a:pt x="455" y="2162"/>
                  </a:lnTo>
                  <a:lnTo>
                    <a:pt x="459" y="2181"/>
                  </a:lnTo>
                  <a:lnTo>
                    <a:pt x="462" y="2197"/>
                  </a:lnTo>
                  <a:lnTo>
                    <a:pt x="467" y="2216"/>
                  </a:lnTo>
                  <a:lnTo>
                    <a:pt x="471" y="2231"/>
                  </a:lnTo>
                  <a:lnTo>
                    <a:pt x="476" y="2250"/>
                  </a:lnTo>
                  <a:lnTo>
                    <a:pt x="481" y="2266"/>
                  </a:lnTo>
                  <a:lnTo>
                    <a:pt x="486" y="2285"/>
                  </a:lnTo>
                  <a:lnTo>
                    <a:pt x="492" y="2301"/>
                  </a:lnTo>
                  <a:lnTo>
                    <a:pt x="497" y="2318"/>
                  </a:lnTo>
                  <a:lnTo>
                    <a:pt x="502" y="2336"/>
                  </a:lnTo>
                  <a:lnTo>
                    <a:pt x="507" y="2353"/>
                  </a:lnTo>
                  <a:lnTo>
                    <a:pt x="513" y="2370"/>
                  </a:lnTo>
                  <a:lnTo>
                    <a:pt x="518" y="2388"/>
                  </a:lnTo>
                  <a:lnTo>
                    <a:pt x="525" y="2405"/>
                  </a:lnTo>
                  <a:lnTo>
                    <a:pt x="532" y="2423"/>
                  </a:lnTo>
                  <a:lnTo>
                    <a:pt x="537" y="2438"/>
                  </a:lnTo>
                  <a:lnTo>
                    <a:pt x="544" y="2454"/>
                  </a:lnTo>
                  <a:lnTo>
                    <a:pt x="551" y="2470"/>
                  </a:lnTo>
                  <a:lnTo>
                    <a:pt x="558" y="2487"/>
                  </a:lnTo>
                  <a:lnTo>
                    <a:pt x="565" y="2503"/>
                  </a:lnTo>
                  <a:lnTo>
                    <a:pt x="573" y="2518"/>
                  </a:lnTo>
                  <a:lnTo>
                    <a:pt x="580" y="2534"/>
                  </a:lnTo>
                  <a:lnTo>
                    <a:pt x="589" y="2550"/>
                  </a:lnTo>
                  <a:lnTo>
                    <a:pt x="596" y="2563"/>
                  </a:lnTo>
                  <a:lnTo>
                    <a:pt x="605" y="2579"/>
                  </a:lnTo>
                  <a:lnTo>
                    <a:pt x="612" y="2595"/>
                  </a:lnTo>
                  <a:lnTo>
                    <a:pt x="622" y="2610"/>
                  </a:lnTo>
                  <a:lnTo>
                    <a:pt x="631" y="2624"/>
                  </a:lnTo>
                  <a:lnTo>
                    <a:pt x="639" y="2638"/>
                  </a:lnTo>
                  <a:lnTo>
                    <a:pt x="650" y="2652"/>
                  </a:lnTo>
                  <a:lnTo>
                    <a:pt x="660" y="2668"/>
                  </a:lnTo>
                  <a:lnTo>
                    <a:pt x="650" y="2666"/>
                  </a:lnTo>
                  <a:lnTo>
                    <a:pt x="639" y="2666"/>
                  </a:lnTo>
                  <a:lnTo>
                    <a:pt x="631" y="2666"/>
                  </a:lnTo>
                  <a:lnTo>
                    <a:pt x="622" y="2666"/>
                  </a:lnTo>
                  <a:lnTo>
                    <a:pt x="603" y="2666"/>
                  </a:lnTo>
                  <a:lnTo>
                    <a:pt x="587" y="2666"/>
                  </a:lnTo>
                  <a:lnTo>
                    <a:pt x="568" y="2664"/>
                  </a:lnTo>
                  <a:lnTo>
                    <a:pt x="551" y="2663"/>
                  </a:lnTo>
                  <a:lnTo>
                    <a:pt x="535" y="2661"/>
                  </a:lnTo>
                  <a:lnTo>
                    <a:pt x="519" y="2661"/>
                  </a:lnTo>
                  <a:lnTo>
                    <a:pt x="502" y="2657"/>
                  </a:lnTo>
                  <a:lnTo>
                    <a:pt x="486" y="2656"/>
                  </a:lnTo>
                  <a:lnTo>
                    <a:pt x="471" y="2654"/>
                  </a:lnTo>
                  <a:lnTo>
                    <a:pt x="457" y="2652"/>
                  </a:lnTo>
                  <a:lnTo>
                    <a:pt x="441" y="2647"/>
                  </a:lnTo>
                  <a:lnTo>
                    <a:pt x="427" y="2645"/>
                  </a:lnTo>
                  <a:lnTo>
                    <a:pt x="413" y="2640"/>
                  </a:lnTo>
                  <a:lnTo>
                    <a:pt x="401" y="2638"/>
                  </a:lnTo>
                  <a:lnTo>
                    <a:pt x="386" y="2633"/>
                  </a:lnTo>
                  <a:lnTo>
                    <a:pt x="373" y="2628"/>
                  </a:lnTo>
                  <a:lnTo>
                    <a:pt x="359" y="2623"/>
                  </a:lnTo>
                  <a:lnTo>
                    <a:pt x="349" y="2617"/>
                  </a:lnTo>
                  <a:lnTo>
                    <a:pt x="335" y="2610"/>
                  </a:lnTo>
                  <a:lnTo>
                    <a:pt x="323" y="2605"/>
                  </a:lnTo>
                  <a:lnTo>
                    <a:pt x="313" y="2600"/>
                  </a:lnTo>
                  <a:lnTo>
                    <a:pt x="302" y="2595"/>
                  </a:lnTo>
                  <a:lnTo>
                    <a:pt x="292" y="2586"/>
                  </a:lnTo>
                  <a:lnTo>
                    <a:pt x="281" y="2579"/>
                  </a:lnTo>
                  <a:lnTo>
                    <a:pt x="271" y="2572"/>
                  </a:lnTo>
                  <a:lnTo>
                    <a:pt x="260" y="2565"/>
                  </a:lnTo>
                  <a:lnTo>
                    <a:pt x="250" y="2556"/>
                  </a:lnTo>
                  <a:lnTo>
                    <a:pt x="241" y="2550"/>
                  </a:lnTo>
                  <a:lnTo>
                    <a:pt x="233" y="2541"/>
                  </a:lnTo>
                  <a:lnTo>
                    <a:pt x="226" y="2534"/>
                  </a:lnTo>
                  <a:lnTo>
                    <a:pt x="217" y="2523"/>
                  </a:lnTo>
                  <a:lnTo>
                    <a:pt x="210" y="2515"/>
                  </a:lnTo>
                  <a:lnTo>
                    <a:pt x="201" y="2506"/>
                  </a:lnTo>
                  <a:lnTo>
                    <a:pt x="194" y="2497"/>
                  </a:lnTo>
                  <a:lnTo>
                    <a:pt x="187" y="2489"/>
                  </a:lnTo>
                  <a:lnTo>
                    <a:pt x="180" y="2480"/>
                  </a:lnTo>
                  <a:lnTo>
                    <a:pt x="175" y="2471"/>
                  </a:lnTo>
                  <a:lnTo>
                    <a:pt x="170" y="2463"/>
                  </a:lnTo>
                  <a:lnTo>
                    <a:pt x="163" y="2452"/>
                  </a:lnTo>
                  <a:lnTo>
                    <a:pt x="158" y="2442"/>
                  </a:lnTo>
                  <a:lnTo>
                    <a:pt x="153" y="2431"/>
                  </a:lnTo>
                  <a:lnTo>
                    <a:pt x="147" y="2421"/>
                  </a:lnTo>
                  <a:lnTo>
                    <a:pt x="142" y="2410"/>
                  </a:lnTo>
                  <a:lnTo>
                    <a:pt x="139" y="2400"/>
                  </a:lnTo>
                  <a:lnTo>
                    <a:pt x="135" y="2390"/>
                  </a:lnTo>
                  <a:lnTo>
                    <a:pt x="132" y="2381"/>
                  </a:lnTo>
                  <a:lnTo>
                    <a:pt x="126" y="2369"/>
                  </a:lnTo>
                  <a:lnTo>
                    <a:pt x="123" y="2358"/>
                  </a:lnTo>
                  <a:lnTo>
                    <a:pt x="120" y="2346"/>
                  </a:lnTo>
                  <a:lnTo>
                    <a:pt x="116" y="2336"/>
                  </a:lnTo>
                  <a:lnTo>
                    <a:pt x="113" y="2323"/>
                  </a:lnTo>
                  <a:lnTo>
                    <a:pt x="111" y="2311"/>
                  </a:lnTo>
                  <a:lnTo>
                    <a:pt x="107" y="2299"/>
                  </a:lnTo>
                  <a:lnTo>
                    <a:pt x="106" y="2289"/>
                  </a:lnTo>
                  <a:lnTo>
                    <a:pt x="102" y="2277"/>
                  </a:lnTo>
                  <a:lnTo>
                    <a:pt x="100" y="2264"/>
                  </a:lnTo>
                  <a:lnTo>
                    <a:pt x="99" y="2252"/>
                  </a:lnTo>
                  <a:lnTo>
                    <a:pt x="97" y="2240"/>
                  </a:lnTo>
                  <a:lnTo>
                    <a:pt x="95" y="2228"/>
                  </a:lnTo>
                  <a:lnTo>
                    <a:pt x="93" y="2216"/>
                  </a:lnTo>
                  <a:lnTo>
                    <a:pt x="93" y="2204"/>
                  </a:lnTo>
                  <a:lnTo>
                    <a:pt x="93" y="2193"/>
                  </a:lnTo>
                  <a:lnTo>
                    <a:pt x="92" y="2179"/>
                  </a:lnTo>
                  <a:lnTo>
                    <a:pt x="90" y="2167"/>
                  </a:lnTo>
                  <a:lnTo>
                    <a:pt x="88" y="2153"/>
                  </a:lnTo>
                  <a:lnTo>
                    <a:pt x="88" y="2141"/>
                  </a:lnTo>
                  <a:lnTo>
                    <a:pt x="86" y="2127"/>
                  </a:lnTo>
                  <a:lnTo>
                    <a:pt x="86" y="2115"/>
                  </a:lnTo>
                  <a:lnTo>
                    <a:pt x="86" y="2101"/>
                  </a:lnTo>
                  <a:lnTo>
                    <a:pt x="86" y="2089"/>
                  </a:lnTo>
                  <a:lnTo>
                    <a:pt x="85" y="2075"/>
                  </a:lnTo>
                  <a:lnTo>
                    <a:pt x="85" y="2063"/>
                  </a:lnTo>
                  <a:lnTo>
                    <a:pt x="85" y="2049"/>
                  </a:lnTo>
                  <a:lnTo>
                    <a:pt x="85" y="2037"/>
                  </a:lnTo>
                  <a:lnTo>
                    <a:pt x="85" y="2023"/>
                  </a:lnTo>
                  <a:lnTo>
                    <a:pt x="85" y="2010"/>
                  </a:lnTo>
                  <a:lnTo>
                    <a:pt x="85" y="1997"/>
                  </a:lnTo>
                  <a:lnTo>
                    <a:pt x="86" y="1984"/>
                  </a:lnTo>
                  <a:lnTo>
                    <a:pt x="86" y="1970"/>
                  </a:lnTo>
                  <a:lnTo>
                    <a:pt x="86" y="1957"/>
                  </a:lnTo>
                  <a:lnTo>
                    <a:pt x="86" y="1943"/>
                  </a:lnTo>
                  <a:lnTo>
                    <a:pt x="88" y="1930"/>
                  </a:lnTo>
                  <a:lnTo>
                    <a:pt x="88" y="1917"/>
                  </a:lnTo>
                  <a:lnTo>
                    <a:pt x="90" y="1904"/>
                  </a:lnTo>
                  <a:lnTo>
                    <a:pt x="90" y="1891"/>
                  </a:lnTo>
                  <a:lnTo>
                    <a:pt x="92" y="1878"/>
                  </a:lnTo>
                  <a:lnTo>
                    <a:pt x="92" y="1864"/>
                  </a:lnTo>
                  <a:lnTo>
                    <a:pt x="93" y="1852"/>
                  </a:lnTo>
                  <a:lnTo>
                    <a:pt x="93" y="1838"/>
                  </a:lnTo>
                  <a:lnTo>
                    <a:pt x="95" y="1826"/>
                  </a:lnTo>
                  <a:lnTo>
                    <a:pt x="95" y="1812"/>
                  </a:lnTo>
                  <a:lnTo>
                    <a:pt x="97" y="1800"/>
                  </a:lnTo>
                  <a:lnTo>
                    <a:pt x="99" y="1786"/>
                  </a:lnTo>
                  <a:lnTo>
                    <a:pt x="100" y="1776"/>
                  </a:lnTo>
                  <a:lnTo>
                    <a:pt x="100" y="1757"/>
                  </a:lnTo>
                  <a:lnTo>
                    <a:pt x="102" y="1739"/>
                  </a:lnTo>
                  <a:lnTo>
                    <a:pt x="102" y="1722"/>
                  </a:lnTo>
                  <a:lnTo>
                    <a:pt x="104" y="1706"/>
                  </a:lnTo>
                  <a:lnTo>
                    <a:pt x="104" y="1689"/>
                  </a:lnTo>
                  <a:lnTo>
                    <a:pt x="106" y="1671"/>
                  </a:lnTo>
                  <a:lnTo>
                    <a:pt x="107" y="1656"/>
                  </a:lnTo>
                  <a:lnTo>
                    <a:pt x="109" y="1640"/>
                  </a:lnTo>
                  <a:lnTo>
                    <a:pt x="109" y="1623"/>
                  </a:lnTo>
                  <a:lnTo>
                    <a:pt x="109" y="1607"/>
                  </a:lnTo>
                  <a:lnTo>
                    <a:pt x="109" y="1591"/>
                  </a:lnTo>
                  <a:lnTo>
                    <a:pt x="111" y="1576"/>
                  </a:lnTo>
                  <a:lnTo>
                    <a:pt x="111" y="1560"/>
                  </a:lnTo>
                  <a:lnTo>
                    <a:pt x="111" y="1544"/>
                  </a:lnTo>
                  <a:lnTo>
                    <a:pt x="111" y="1529"/>
                  </a:lnTo>
                  <a:lnTo>
                    <a:pt x="113" y="1515"/>
                  </a:lnTo>
                  <a:lnTo>
                    <a:pt x="111" y="1499"/>
                  </a:lnTo>
                  <a:lnTo>
                    <a:pt x="111" y="1484"/>
                  </a:lnTo>
                  <a:lnTo>
                    <a:pt x="109" y="1470"/>
                  </a:lnTo>
                  <a:lnTo>
                    <a:pt x="109" y="1456"/>
                  </a:lnTo>
                  <a:lnTo>
                    <a:pt x="107" y="1440"/>
                  </a:lnTo>
                  <a:lnTo>
                    <a:pt x="106" y="1428"/>
                  </a:lnTo>
                  <a:lnTo>
                    <a:pt x="104" y="1414"/>
                  </a:lnTo>
                  <a:lnTo>
                    <a:pt x="104" y="1402"/>
                  </a:lnTo>
                  <a:lnTo>
                    <a:pt x="100" y="1388"/>
                  </a:lnTo>
                  <a:lnTo>
                    <a:pt x="99" y="1376"/>
                  </a:lnTo>
                  <a:lnTo>
                    <a:pt x="95" y="1362"/>
                  </a:lnTo>
                  <a:lnTo>
                    <a:pt x="93" y="1351"/>
                  </a:lnTo>
                  <a:lnTo>
                    <a:pt x="90" y="1339"/>
                  </a:lnTo>
                  <a:lnTo>
                    <a:pt x="86" y="1329"/>
                  </a:lnTo>
                  <a:lnTo>
                    <a:pt x="83" y="1318"/>
                  </a:lnTo>
                  <a:lnTo>
                    <a:pt x="81" y="1308"/>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3" name="Freeform 295"/>
            <p:cNvSpPr>
              <a:spLocks/>
            </p:cNvSpPr>
            <p:nvPr/>
          </p:nvSpPr>
          <p:spPr bwMode="auto">
            <a:xfrm>
              <a:off x="2355" y="4127"/>
              <a:ext cx="1636" cy="1905"/>
            </a:xfrm>
            <a:custGeom>
              <a:avLst/>
              <a:gdLst>
                <a:gd name="T0" fmla="*/ 2682 w 3271"/>
                <a:gd name="T1" fmla="*/ 1795 h 3810"/>
                <a:gd name="T2" fmla="*/ 2600 w 3271"/>
                <a:gd name="T3" fmla="*/ 1931 h 3810"/>
                <a:gd name="T4" fmla="*/ 2551 w 3271"/>
                <a:gd name="T5" fmla="*/ 2099 h 3810"/>
                <a:gd name="T6" fmla="*/ 2530 w 3271"/>
                <a:gd name="T7" fmla="*/ 2329 h 3810"/>
                <a:gd name="T8" fmla="*/ 2529 w 3271"/>
                <a:gd name="T9" fmla="*/ 2649 h 3810"/>
                <a:gd name="T10" fmla="*/ 2536 w 3271"/>
                <a:gd name="T11" fmla="*/ 2936 h 3810"/>
                <a:gd name="T12" fmla="*/ 2534 w 3271"/>
                <a:gd name="T13" fmla="*/ 3120 h 3810"/>
                <a:gd name="T14" fmla="*/ 2522 w 3271"/>
                <a:gd name="T15" fmla="*/ 3282 h 3810"/>
                <a:gd name="T16" fmla="*/ 2494 w 3271"/>
                <a:gd name="T17" fmla="*/ 3417 h 3810"/>
                <a:gd name="T18" fmla="*/ 2445 w 3271"/>
                <a:gd name="T19" fmla="*/ 3529 h 3810"/>
                <a:gd name="T20" fmla="*/ 2360 w 3271"/>
                <a:gd name="T21" fmla="*/ 3624 h 3810"/>
                <a:gd name="T22" fmla="*/ 2198 w 3271"/>
                <a:gd name="T23" fmla="*/ 3720 h 3810"/>
                <a:gd name="T24" fmla="*/ 2071 w 3271"/>
                <a:gd name="T25" fmla="*/ 3760 h 3810"/>
                <a:gd name="T26" fmla="*/ 1915 w 3271"/>
                <a:gd name="T27" fmla="*/ 3784 h 3810"/>
                <a:gd name="T28" fmla="*/ 1732 w 3271"/>
                <a:gd name="T29" fmla="*/ 3802 h 3810"/>
                <a:gd name="T30" fmla="*/ 1458 w 3271"/>
                <a:gd name="T31" fmla="*/ 3796 h 3810"/>
                <a:gd name="T32" fmla="*/ 1179 w 3271"/>
                <a:gd name="T33" fmla="*/ 3668 h 3810"/>
                <a:gd name="T34" fmla="*/ 998 w 3271"/>
                <a:gd name="T35" fmla="*/ 3426 h 3810"/>
                <a:gd name="T36" fmla="*/ 891 w 3271"/>
                <a:gd name="T37" fmla="*/ 3122 h 3810"/>
                <a:gd name="T38" fmla="*/ 833 w 3271"/>
                <a:gd name="T39" fmla="*/ 2798 h 3810"/>
                <a:gd name="T40" fmla="*/ 807 w 3271"/>
                <a:gd name="T41" fmla="*/ 2513 h 3810"/>
                <a:gd name="T42" fmla="*/ 791 w 3271"/>
                <a:gd name="T43" fmla="*/ 2376 h 3810"/>
                <a:gd name="T44" fmla="*/ 762 w 3271"/>
                <a:gd name="T45" fmla="*/ 2226 h 3810"/>
                <a:gd name="T46" fmla="*/ 741 w 3271"/>
                <a:gd name="T47" fmla="*/ 2035 h 3810"/>
                <a:gd name="T48" fmla="*/ 757 w 3271"/>
                <a:gd name="T49" fmla="*/ 1765 h 3810"/>
                <a:gd name="T50" fmla="*/ 790 w 3271"/>
                <a:gd name="T51" fmla="*/ 1480 h 3810"/>
                <a:gd name="T52" fmla="*/ 830 w 3271"/>
                <a:gd name="T53" fmla="*/ 1244 h 3810"/>
                <a:gd name="T54" fmla="*/ 852 w 3271"/>
                <a:gd name="T55" fmla="*/ 1112 h 3810"/>
                <a:gd name="T56" fmla="*/ 684 w 3271"/>
                <a:gd name="T57" fmla="*/ 1047 h 3810"/>
                <a:gd name="T58" fmla="*/ 456 w 3271"/>
                <a:gd name="T59" fmla="*/ 892 h 3810"/>
                <a:gd name="T60" fmla="*/ 270 w 3271"/>
                <a:gd name="T61" fmla="*/ 668 h 3810"/>
                <a:gd name="T62" fmla="*/ 127 w 3271"/>
                <a:gd name="T63" fmla="*/ 426 h 3810"/>
                <a:gd name="T64" fmla="*/ 35 w 3271"/>
                <a:gd name="T65" fmla="*/ 226 h 3810"/>
                <a:gd name="T66" fmla="*/ 49 w 3271"/>
                <a:gd name="T67" fmla="*/ 150 h 3810"/>
                <a:gd name="T68" fmla="*/ 204 w 3271"/>
                <a:gd name="T69" fmla="*/ 176 h 3810"/>
                <a:gd name="T70" fmla="*/ 553 w 3271"/>
                <a:gd name="T71" fmla="*/ 209 h 3810"/>
                <a:gd name="T72" fmla="*/ 828 w 3271"/>
                <a:gd name="T73" fmla="*/ 226 h 3810"/>
                <a:gd name="T74" fmla="*/ 1033 w 3271"/>
                <a:gd name="T75" fmla="*/ 232 h 3810"/>
                <a:gd name="T76" fmla="*/ 1181 w 3271"/>
                <a:gd name="T77" fmla="*/ 226 h 3810"/>
                <a:gd name="T78" fmla="*/ 1282 w 3271"/>
                <a:gd name="T79" fmla="*/ 251 h 3810"/>
                <a:gd name="T80" fmla="*/ 1240 w 3271"/>
                <a:gd name="T81" fmla="*/ 383 h 3810"/>
                <a:gd name="T82" fmla="*/ 1277 w 3271"/>
                <a:gd name="T83" fmla="*/ 562 h 3810"/>
                <a:gd name="T84" fmla="*/ 1331 w 3271"/>
                <a:gd name="T85" fmla="*/ 635 h 3810"/>
                <a:gd name="T86" fmla="*/ 1271 w 3271"/>
                <a:gd name="T87" fmla="*/ 809 h 3810"/>
                <a:gd name="T88" fmla="*/ 1353 w 3271"/>
                <a:gd name="T89" fmla="*/ 919 h 3810"/>
                <a:gd name="T90" fmla="*/ 1531 w 3271"/>
                <a:gd name="T91" fmla="*/ 958 h 3810"/>
                <a:gd name="T92" fmla="*/ 1689 w 3271"/>
                <a:gd name="T93" fmla="*/ 948 h 3810"/>
                <a:gd name="T94" fmla="*/ 1880 w 3271"/>
                <a:gd name="T95" fmla="*/ 882 h 3810"/>
                <a:gd name="T96" fmla="*/ 2019 w 3271"/>
                <a:gd name="T97" fmla="*/ 755 h 3810"/>
                <a:gd name="T98" fmla="*/ 2092 w 3271"/>
                <a:gd name="T99" fmla="*/ 640 h 3810"/>
                <a:gd name="T100" fmla="*/ 2155 w 3271"/>
                <a:gd name="T101" fmla="*/ 519 h 3810"/>
                <a:gd name="T102" fmla="*/ 2209 w 3271"/>
                <a:gd name="T103" fmla="*/ 386 h 3810"/>
                <a:gd name="T104" fmla="*/ 2249 w 3271"/>
                <a:gd name="T105" fmla="*/ 254 h 3810"/>
                <a:gd name="T106" fmla="*/ 2334 w 3271"/>
                <a:gd name="T107" fmla="*/ 199 h 3810"/>
                <a:gd name="T108" fmla="*/ 2497 w 3271"/>
                <a:gd name="T109" fmla="*/ 190 h 3810"/>
                <a:gd name="T110" fmla="*/ 2706 w 3271"/>
                <a:gd name="T111" fmla="*/ 171 h 3810"/>
                <a:gd name="T112" fmla="*/ 2924 w 3271"/>
                <a:gd name="T113" fmla="*/ 126 h 3810"/>
                <a:gd name="T114" fmla="*/ 3117 w 3271"/>
                <a:gd name="T115" fmla="*/ 56 h 3810"/>
                <a:gd name="T116" fmla="*/ 3245 w 3271"/>
                <a:gd name="T117" fmla="*/ 103 h 3810"/>
                <a:gd name="T118" fmla="*/ 3266 w 3271"/>
                <a:gd name="T119" fmla="*/ 430 h 3810"/>
                <a:gd name="T120" fmla="*/ 3195 w 3271"/>
                <a:gd name="T121" fmla="*/ 809 h 3810"/>
                <a:gd name="T122" fmla="*/ 3070 w 3271"/>
                <a:gd name="T123" fmla="*/ 1181 h 3810"/>
                <a:gd name="T124" fmla="*/ 2922 w 3271"/>
                <a:gd name="T125" fmla="*/ 1492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1" h="3810">
                  <a:moveTo>
                    <a:pt x="2795" y="1677"/>
                  </a:moveTo>
                  <a:lnTo>
                    <a:pt x="2783" y="1687"/>
                  </a:lnTo>
                  <a:lnTo>
                    <a:pt x="2770" y="1698"/>
                  </a:lnTo>
                  <a:lnTo>
                    <a:pt x="2760" y="1708"/>
                  </a:lnTo>
                  <a:lnTo>
                    <a:pt x="2750" y="1720"/>
                  </a:lnTo>
                  <a:lnTo>
                    <a:pt x="2739" y="1731"/>
                  </a:lnTo>
                  <a:lnTo>
                    <a:pt x="2729" y="1741"/>
                  </a:lnTo>
                  <a:lnTo>
                    <a:pt x="2718" y="1751"/>
                  </a:lnTo>
                  <a:lnTo>
                    <a:pt x="2710" y="1764"/>
                  </a:lnTo>
                  <a:lnTo>
                    <a:pt x="2699" y="1774"/>
                  </a:lnTo>
                  <a:lnTo>
                    <a:pt x="2690" y="1784"/>
                  </a:lnTo>
                  <a:lnTo>
                    <a:pt x="2682" y="1795"/>
                  </a:lnTo>
                  <a:lnTo>
                    <a:pt x="2675" y="1805"/>
                  </a:lnTo>
                  <a:lnTo>
                    <a:pt x="2666" y="1816"/>
                  </a:lnTo>
                  <a:lnTo>
                    <a:pt x="2659" y="1828"/>
                  </a:lnTo>
                  <a:lnTo>
                    <a:pt x="2650" y="1838"/>
                  </a:lnTo>
                  <a:lnTo>
                    <a:pt x="2645" y="1851"/>
                  </a:lnTo>
                  <a:lnTo>
                    <a:pt x="2637" y="1861"/>
                  </a:lnTo>
                  <a:lnTo>
                    <a:pt x="2630" y="1871"/>
                  </a:lnTo>
                  <a:lnTo>
                    <a:pt x="2623" y="1882"/>
                  </a:lnTo>
                  <a:lnTo>
                    <a:pt x="2617" y="1894"/>
                  </a:lnTo>
                  <a:lnTo>
                    <a:pt x="2610" y="1904"/>
                  </a:lnTo>
                  <a:lnTo>
                    <a:pt x="2605" y="1918"/>
                  </a:lnTo>
                  <a:lnTo>
                    <a:pt x="2600" y="1931"/>
                  </a:lnTo>
                  <a:lnTo>
                    <a:pt x="2597" y="1944"/>
                  </a:lnTo>
                  <a:lnTo>
                    <a:pt x="2591" y="1955"/>
                  </a:lnTo>
                  <a:lnTo>
                    <a:pt x="2586" y="1969"/>
                  </a:lnTo>
                  <a:lnTo>
                    <a:pt x="2581" y="1981"/>
                  </a:lnTo>
                  <a:lnTo>
                    <a:pt x="2577" y="1997"/>
                  </a:lnTo>
                  <a:lnTo>
                    <a:pt x="2572" y="2009"/>
                  </a:lnTo>
                  <a:lnTo>
                    <a:pt x="2569" y="2023"/>
                  </a:lnTo>
                  <a:lnTo>
                    <a:pt x="2565" y="2038"/>
                  </a:lnTo>
                  <a:lnTo>
                    <a:pt x="2564" y="2054"/>
                  </a:lnTo>
                  <a:lnTo>
                    <a:pt x="2558" y="2068"/>
                  </a:lnTo>
                  <a:lnTo>
                    <a:pt x="2555" y="2084"/>
                  </a:lnTo>
                  <a:lnTo>
                    <a:pt x="2551" y="2099"/>
                  </a:lnTo>
                  <a:lnTo>
                    <a:pt x="2550" y="2117"/>
                  </a:lnTo>
                  <a:lnTo>
                    <a:pt x="2546" y="2132"/>
                  </a:lnTo>
                  <a:lnTo>
                    <a:pt x="2544" y="2150"/>
                  </a:lnTo>
                  <a:lnTo>
                    <a:pt x="2541" y="2167"/>
                  </a:lnTo>
                  <a:lnTo>
                    <a:pt x="2541" y="2186"/>
                  </a:lnTo>
                  <a:lnTo>
                    <a:pt x="2537" y="2204"/>
                  </a:lnTo>
                  <a:lnTo>
                    <a:pt x="2536" y="2223"/>
                  </a:lnTo>
                  <a:lnTo>
                    <a:pt x="2534" y="2244"/>
                  </a:lnTo>
                  <a:lnTo>
                    <a:pt x="2534" y="2264"/>
                  </a:lnTo>
                  <a:lnTo>
                    <a:pt x="2532" y="2285"/>
                  </a:lnTo>
                  <a:lnTo>
                    <a:pt x="2530" y="2306"/>
                  </a:lnTo>
                  <a:lnTo>
                    <a:pt x="2530" y="2329"/>
                  </a:lnTo>
                  <a:lnTo>
                    <a:pt x="2530" y="2353"/>
                  </a:lnTo>
                  <a:lnTo>
                    <a:pt x="2529" y="2374"/>
                  </a:lnTo>
                  <a:lnTo>
                    <a:pt x="2529" y="2398"/>
                  </a:lnTo>
                  <a:lnTo>
                    <a:pt x="2529" y="2424"/>
                  </a:lnTo>
                  <a:lnTo>
                    <a:pt x="2529" y="2450"/>
                  </a:lnTo>
                  <a:lnTo>
                    <a:pt x="2529" y="2477"/>
                  </a:lnTo>
                  <a:lnTo>
                    <a:pt x="2529" y="2503"/>
                  </a:lnTo>
                  <a:lnTo>
                    <a:pt x="2529" y="2530"/>
                  </a:lnTo>
                  <a:lnTo>
                    <a:pt x="2529" y="2560"/>
                  </a:lnTo>
                  <a:lnTo>
                    <a:pt x="2529" y="2588"/>
                  </a:lnTo>
                  <a:lnTo>
                    <a:pt x="2529" y="2617"/>
                  </a:lnTo>
                  <a:lnTo>
                    <a:pt x="2529" y="2649"/>
                  </a:lnTo>
                  <a:lnTo>
                    <a:pt x="2530" y="2680"/>
                  </a:lnTo>
                  <a:lnTo>
                    <a:pt x="2530" y="2711"/>
                  </a:lnTo>
                  <a:lnTo>
                    <a:pt x="2532" y="2746"/>
                  </a:lnTo>
                  <a:lnTo>
                    <a:pt x="2534" y="2781"/>
                  </a:lnTo>
                  <a:lnTo>
                    <a:pt x="2536" y="2817"/>
                  </a:lnTo>
                  <a:lnTo>
                    <a:pt x="2536" y="2833"/>
                  </a:lnTo>
                  <a:lnTo>
                    <a:pt x="2536" y="2850"/>
                  </a:lnTo>
                  <a:lnTo>
                    <a:pt x="2536" y="2868"/>
                  </a:lnTo>
                  <a:lnTo>
                    <a:pt x="2536" y="2885"/>
                  </a:lnTo>
                  <a:lnTo>
                    <a:pt x="2536" y="2901"/>
                  </a:lnTo>
                  <a:lnTo>
                    <a:pt x="2536" y="2918"/>
                  </a:lnTo>
                  <a:lnTo>
                    <a:pt x="2536" y="2936"/>
                  </a:lnTo>
                  <a:lnTo>
                    <a:pt x="2536" y="2953"/>
                  </a:lnTo>
                  <a:lnTo>
                    <a:pt x="2536" y="2969"/>
                  </a:lnTo>
                  <a:lnTo>
                    <a:pt x="2536" y="2984"/>
                  </a:lnTo>
                  <a:lnTo>
                    <a:pt x="2536" y="3000"/>
                  </a:lnTo>
                  <a:lnTo>
                    <a:pt x="2536" y="3016"/>
                  </a:lnTo>
                  <a:lnTo>
                    <a:pt x="2536" y="3031"/>
                  </a:lnTo>
                  <a:lnTo>
                    <a:pt x="2536" y="3047"/>
                  </a:lnTo>
                  <a:lnTo>
                    <a:pt x="2536" y="3063"/>
                  </a:lnTo>
                  <a:lnTo>
                    <a:pt x="2536" y="3078"/>
                  </a:lnTo>
                  <a:lnTo>
                    <a:pt x="2534" y="3092"/>
                  </a:lnTo>
                  <a:lnTo>
                    <a:pt x="2534" y="3106"/>
                  </a:lnTo>
                  <a:lnTo>
                    <a:pt x="2534" y="3120"/>
                  </a:lnTo>
                  <a:lnTo>
                    <a:pt x="2534" y="3136"/>
                  </a:lnTo>
                  <a:lnTo>
                    <a:pt x="2532" y="3148"/>
                  </a:lnTo>
                  <a:lnTo>
                    <a:pt x="2532" y="3163"/>
                  </a:lnTo>
                  <a:lnTo>
                    <a:pt x="2530" y="3176"/>
                  </a:lnTo>
                  <a:lnTo>
                    <a:pt x="2530" y="3191"/>
                  </a:lnTo>
                  <a:lnTo>
                    <a:pt x="2529" y="3203"/>
                  </a:lnTo>
                  <a:lnTo>
                    <a:pt x="2527" y="3217"/>
                  </a:lnTo>
                  <a:lnTo>
                    <a:pt x="2525" y="3229"/>
                  </a:lnTo>
                  <a:lnTo>
                    <a:pt x="2525" y="3243"/>
                  </a:lnTo>
                  <a:lnTo>
                    <a:pt x="2524" y="3256"/>
                  </a:lnTo>
                  <a:lnTo>
                    <a:pt x="2524" y="3269"/>
                  </a:lnTo>
                  <a:lnTo>
                    <a:pt x="2522" y="3282"/>
                  </a:lnTo>
                  <a:lnTo>
                    <a:pt x="2522" y="3296"/>
                  </a:lnTo>
                  <a:lnTo>
                    <a:pt x="2518" y="3306"/>
                  </a:lnTo>
                  <a:lnTo>
                    <a:pt x="2517" y="3318"/>
                  </a:lnTo>
                  <a:lnTo>
                    <a:pt x="2515" y="3329"/>
                  </a:lnTo>
                  <a:lnTo>
                    <a:pt x="2513" y="3341"/>
                  </a:lnTo>
                  <a:lnTo>
                    <a:pt x="2510" y="3351"/>
                  </a:lnTo>
                  <a:lnTo>
                    <a:pt x="2508" y="3363"/>
                  </a:lnTo>
                  <a:lnTo>
                    <a:pt x="2506" y="3374"/>
                  </a:lnTo>
                  <a:lnTo>
                    <a:pt x="2504" y="3386"/>
                  </a:lnTo>
                  <a:lnTo>
                    <a:pt x="2501" y="3396"/>
                  </a:lnTo>
                  <a:lnTo>
                    <a:pt x="2497" y="3407"/>
                  </a:lnTo>
                  <a:lnTo>
                    <a:pt x="2494" y="3417"/>
                  </a:lnTo>
                  <a:lnTo>
                    <a:pt x="2492" y="3428"/>
                  </a:lnTo>
                  <a:lnTo>
                    <a:pt x="2487" y="3436"/>
                  </a:lnTo>
                  <a:lnTo>
                    <a:pt x="2485" y="3447"/>
                  </a:lnTo>
                  <a:lnTo>
                    <a:pt x="2480" y="3457"/>
                  </a:lnTo>
                  <a:lnTo>
                    <a:pt x="2478" y="3468"/>
                  </a:lnTo>
                  <a:lnTo>
                    <a:pt x="2473" y="3476"/>
                  </a:lnTo>
                  <a:lnTo>
                    <a:pt x="2470" y="3485"/>
                  </a:lnTo>
                  <a:lnTo>
                    <a:pt x="2464" y="3494"/>
                  </a:lnTo>
                  <a:lnTo>
                    <a:pt x="2461" y="3502"/>
                  </a:lnTo>
                  <a:lnTo>
                    <a:pt x="2456" y="3511"/>
                  </a:lnTo>
                  <a:lnTo>
                    <a:pt x="2450" y="3520"/>
                  </a:lnTo>
                  <a:lnTo>
                    <a:pt x="2445" y="3529"/>
                  </a:lnTo>
                  <a:lnTo>
                    <a:pt x="2442" y="3539"/>
                  </a:lnTo>
                  <a:lnTo>
                    <a:pt x="2430" y="3555"/>
                  </a:lnTo>
                  <a:lnTo>
                    <a:pt x="2419" y="3570"/>
                  </a:lnTo>
                  <a:lnTo>
                    <a:pt x="2407" y="3586"/>
                  </a:lnTo>
                  <a:lnTo>
                    <a:pt x="2395" y="3602"/>
                  </a:lnTo>
                  <a:lnTo>
                    <a:pt x="2393" y="3600"/>
                  </a:lnTo>
                  <a:lnTo>
                    <a:pt x="2391" y="3596"/>
                  </a:lnTo>
                  <a:lnTo>
                    <a:pt x="2379" y="3588"/>
                  </a:lnTo>
                  <a:lnTo>
                    <a:pt x="2364" y="3591"/>
                  </a:lnTo>
                  <a:lnTo>
                    <a:pt x="2355" y="3603"/>
                  </a:lnTo>
                  <a:lnTo>
                    <a:pt x="2358" y="3619"/>
                  </a:lnTo>
                  <a:lnTo>
                    <a:pt x="2360" y="3624"/>
                  </a:lnTo>
                  <a:lnTo>
                    <a:pt x="2365" y="3629"/>
                  </a:lnTo>
                  <a:lnTo>
                    <a:pt x="2351" y="3638"/>
                  </a:lnTo>
                  <a:lnTo>
                    <a:pt x="2337" y="3649"/>
                  </a:lnTo>
                  <a:lnTo>
                    <a:pt x="2324" y="3657"/>
                  </a:lnTo>
                  <a:lnTo>
                    <a:pt x="2310" y="3668"/>
                  </a:lnTo>
                  <a:lnTo>
                    <a:pt x="2294" y="3676"/>
                  </a:lnTo>
                  <a:lnTo>
                    <a:pt x="2278" y="3685"/>
                  </a:lnTo>
                  <a:lnTo>
                    <a:pt x="2261" y="3694"/>
                  </a:lnTo>
                  <a:lnTo>
                    <a:pt x="2245" y="3704"/>
                  </a:lnTo>
                  <a:lnTo>
                    <a:pt x="2226" y="3711"/>
                  </a:lnTo>
                  <a:lnTo>
                    <a:pt x="2209" y="3718"/>
                  </a:lnTo>
                  <a:lnTo>
                    <a:pt x="2198" y="3720"/>
                  </a:lnTo>
                  <a:lnTo>
                    <a:pt x="2190" y="3725"/>
                  </a:lnTo>
                  <a:lnTo>
                    <a:pt x="2179" y="3727"/>
                  </a:lnTo>
                  <a:lnTo>
                    <a:pt x="2171" y="3732"/>
                  </a:lnTo>
                  <a:lnTo>
                    <a:pt x="2160" y="3734"/>
                  </a:lnTo>
                  <a:lnTo>
                    <a:pt x="2150" y="3737"/>
                  </a:lnTo>
                  <a:lnTo>
                    <a:pt x="2139" y="3741"/>
                  </a:lnTo>
                  <a:lnTo>
                    <a:pt x="2129" y="3744"/>
                  </a:lnTo>
                  <a:lnTo>
                    <a:pt x="2117" y="3746"/>
                  </a:lnTo>
                  <a:lnTo>
                    <a:pt x="2106" y="3751"/>
                  </a:lnTo>
                  <a:lnTo>
                    <a:pt x="2096" y="3753"/>
                  </a:lnTo>
                  <a:lnTo>
                    <a:pt x="2085" y="3758"/>
                  </a:lnTo>
                  <a:lnTo>
                    <a:pt x="2071" y="3760"/>
                  </a:lnTo>
                  <a:lnTo>
                    <a:pt x="2061" y="3762"/>
                  </a:lnTo>
                  <a:lnTo>
                    <a:pt x="2047" y="3763"/>
                  </a:lnTo>
                  <a:lnTo>
                    <a:pt x="2037" y="3767"/>
                  </a:lnTo>
                  <a:lnTo>
                    <a:pt x="2023" y="3769"/>
                  </a:lnTo>
                  <a:lnTo>
                    <a:pt x="2011" y="3772"/>
                  </a:lnTo>
                  <a:lnTo>
                    <a:pt x="1997" y="3774"/>
                  </a:lnTo>
                  <a:lnTo>
                    <a:pt x="1984" y="3777"/>
                  </a:lnTo>
                  <a:lnTo>
                    <a:pt x="1971" y="3777"/>
                  </a:lnTo>
                  <a:lnTo>
                    <a:pt x="1957" y="3781"/>
                  </a:lnTo>
                  <a:lnTo>
                    <a:pt x="1943" y="3781"/>
                  </a:lnTo>
                  <a:lnTo>
                    <a:pt x="1931" y="3784"/>
                  </a:lnTo>
                  <a:lnTo>
                    <a:pt x="1915" y="3784"/>
                  </a:lnTo>
                  <a:lnTo>
                    <a:pt x="1903" y="3788"/>
                  </a:lnTo>
                  <a:lnTo>
                    <a:pt x="1887" y="3788"/>
                  </a:lnTo>
                  <a:lnTo>
                    <a:pt x="1875" y="3791"/>
                  </a:lnTo>
                  <a:lnTo>
                    <a:pt x="1859" y="3791"/>
                  </a:lnTo>
                  <a:lnTo>
                    <a:pt x="1844" y="3793"/>
                  </a:lnTo>
                  <a:lnTo>
                    <a:pt x="1828" y="3795"/>
                  </a:lnTo>
                  <a:lnTo>
                    <a:pt x="1812" y="3796"/>
                  </a:lnTo>
                  <a:lnTo>
                    <a:pt x="1797" y="3796"/>
                  </a:lnTo>
                  <a:lnTo>
                    <a:pt x="1781" y="3798"/>
                  </a:lnTo>
                  <a:lnTo>
                    <a:pt x="1765" y="3800"/>
                  </a:lnTo>
                  <a:lnTo>
                    <a:pt x="1750" y="3802"/>
                  </a:lnTo>
                  <a:lnTo>
                    <a:pt x="1732" y="3802"/>
                  </a:lnTo>
                  <a:lnTo>
                    <a:pt x="1715" y="3803"/>
                  </a:lnTo>
                  <a:lnTo>
                    <a:pt x="1697" y="3803"/>
                  </a:lnTo>
                  <a:lnTo>
                    <a:pt x="1680" y="3805"/>
                  </a:lnTo>
                  <a:lnTo>
                    <a:pt x="1663" y="3805"/>
                  </a:lnTo>
                  <a:lnTo>
                    <a:pt x="1645" y="3807"/>
                  </a:lnTo>
                  <a:lnTo>
                    <a:pt x="1628" y="3809"/>
                  </a:lnTo>
                  <a:lnTo>
                    <a:pt x="1611" y="3810"/>
                  </a:lnTo>
                  <a:lnTo>
                    <a:pt x="1577" y="3809"/>
                  </a:lnTo>
                  <a:lnTo>
                    <a:pt x="1546" y="3809"/>
                  </a:lnTo>
                  <a:lnTo>
                    <a:pt x="1515" y="3805"/>
                  </a:lnTo>
                  <a:lnTo>
                    <a:pt x="1487" y="3802"/>
                  </a:lnTo>
                  <a:lnTo>
                    <a:pt x="1458" y="3796"/>
                  </a:lnTo>
                  <a:lnTo>
                    <a:pt x="1430" y="3791"/>
                  </a:lnTo>
                  <a:lnTo>
                    <a:pt x="1404" y="3784"/>
                  </a:lnTo>
                  <a:lnTo>
                    <a:pt x="1379" y="3779"/>
                  </a:lnTo>
                  <a:lnTo>
                    <a:pt x="1353" y="3769"/>
                  </a:lnTo>
                  <a:lnTo>
                    <a:pt x="1329" y="3760"/>
                  </a:lnTo>
                  <a:lnTo>
                    <a:pt x="1304" y="3749"/>
                  </a:lnTo>
                  <a:lnTo>
                    <a:pt x="1284" y="3739"/>
                  </a:lnTo>
                  <a:lnTo>
                    <a:pt x="1261" y="3725"/>
                  </a:lnTo>
                  <a:lnTo>
                    <a:pt x="1240" y="3713"/>
                  </a:lnTo>
                  <a:lnTo>
                    <a:pt x="1219" y="3699"/>
                  </a:lnTo>
                  <a:lnTo>
                    <a:pt x="1200" y="3685"/>
                  </a:lnTo>
                  <a:lnTo>
                    <a:pt x="1179" y="3668"/>
                  </a:lnTo>
                  <a:lnTo>
                    <a:pt x="1162" y="3652"/>
                  </a:lnTo>
                  <a:lnTo>
                    <a:pt x="1143" y="3635"/>
                  </a:lnTo>
                  <a:lnTo>
                    <a:pt x="1127" y="3617"/>
                  </a:lnTo>
                  <a:lnTo>
                    <a:pt x="1110" y="3598"/>
                  </a:lnTo>
                  <a:lnTo>
                    <a:pt x="1094" y="3579"/>
                  </a:lnTo>
                  <a:lnTo>
                    <a:pt x="1078" y="3558"/>
                  </a:lnTo>
                  <a:lnTo>
                    <a:pt x="1064" y="3539"/>
                  </a:lnTo>
                  <a:lnTo>
                    <a:pt x="1049" y="3516"/>
                  </a:lnTo>
                  <a:lnTo>
                    <a:pt x="1035" y="3496"/>
                  </a:lnTo>
                  <a:lnTo>
                    <a:pt x="1021" y="3473"/>
                  </a:lnTo>
                  <a:lnTo>
                    <a:pt x="1011" y="3450"/>
                  </a:lnTo>
                  <a:lnTo>
                    <a:pt x="998" y="3426"/>
                  </a:lnTo>
                  <a:lnTo>
                    <a:pt x="986" y="3403"/>
                  </a:lnTo>
                  <a:lnTo>
                    <a:pt x="976" y="3379"/>
                  </a:lnTo>
                  <a:lnTo>
                    <a:pt x="967" y="3356"/>
                  </a:lnTo>
                  <a:lnTo>
                    <a:pt x="957" y="3330"/>
                  </a:lnTo>
                  <a:lnTo>
                    <a:pt x="946" y="3304"/>
                  </a:lnTo>
                  <a:lnTo>
                    <a:pt x="936" y="3278"/>
                  </a:lnTo>
                  <a:lnTo>
                    <a:pt x="929" y="3254"/>
                  </a:lnTo>
                  <a:lnTo>
                    <a:pt x="918" y="3228"/>
                  </a:lnTo>
                  <a:lnTo>
                    <a:pt x="911" y="3202"/>
                  </a:lnTo>
                  <a:lnTo>
                    <a:pt x="904" y="3176"/>
                  </a:lnTo>
                  <a:lnTo>
                    <a:pt x="899" y="3149"/>
                  </a:lnTo>
                  <a:lnTo>
                    <a:pt x="891" y="3122"/>
                  </a:lnTo>
                  <a:lnTo>
                    <a:pt x="884" y="3094"/>
                  </a:lnTo>
                  <a:lnTo>
                    <a:pt x="878" y="3068"/>
                  </a:lnTo>
                  <a:lnTo>
                    <a:pt x="873" y="3042"/>
                  </a:lnTo>
                  <a:lnTo>
                    <a:pt x="868" y="3014"/>
                  </a:lnTo>
                  <a:lnTo>
                    <a:pt x="863" y="2986"/>
                  </a:lnTo>
                  <a:lnTo>
                    <a:pt x="858" y="2960"/>
                  </a:lnTo>
                  <a:lnTo>
                    <a:pt x="854" y="2934"/>
                  </a:lnTo>
                  <a:lnTo>
                    <a:pt x="849" y="2906"/>
                  </a:lnTo>
                  <a:lnTo>
                    <a:pt x="844" y="2878"/>
                  </a:lnTo>
                  <a:lnTo>
                    <a:pt x="840" y="2850"/>
                  </a:lnTo>
                  <a:lnTo>
                    <a:pt x="837" y="2824"/>
                  </a:lnTo>
                  <a:lnTo>
                    <a:pt x="833" y="2798"/>
                  </a:lnTo>
                  <a:lnTo>
                    <a:pt x="831" y="2772"/>
                  </a:lnTo>
                  <a:lnTo>
                    <a:pt x="828" y="2746"/>
                  </a:lnTo>
                  <a:lnTo>
                    <a:pt x="826" y="2722"/>
                  </a:lnTo>
                  <a:lnTo>
                    <a:pt x="823" y="2696"/>
                  </a:lnTo>
                  <a:lnTo>
                    <a:pt x="821" y="2670"/>
                  </a:lnTo>
                  <a:lnTo>
                    <a:pt x="818" y="2643"/>
                  </a:lnTo>
                  <a:lnTo>
                    <a:pt x="816" y="2621"/>
                  </a:lnTo>
                  <a:lnTo>
                    <a:pt x="812" y="2595"/>
                  </a:lnTo>
                  <a:lnTo>
                    <a:pt x="812" y="2572"/>
                  </a:lnTo>
                  <a:lnTo>
                    <a:pt x="809" y="2548"/>
                  </a:lnTo>
                  <a:lnTo>
                    <a:pt x="809" y="2527"/>
                  </a:lnTo>
                  <a:lnTo>
                    <a:pt x="807" y="2513"/>
                  </a:lnTo>
                  <a:lnTo>
                    <a:pt x="805" y="2501"/>
                  </a:lnTo>
                  <a:lnTo>
                    <a:pt x="804" y="2487"/>
                  </a:lnTo>
                  <a:lnTo>
                    <a:pt x="804" y="2475"/>
                  </a:lnTo>
                  <a:lnTo>
                    <a:pt x="802" y="2463"/>
                  </a:lnTo>
                  <a:lnTo>
                    <a:pt x="800" y="2450"/>
                  </a:lnTo>
                  <a:lnTo>
                    <a:pt x="798" y="2440"/>
                  </a:lnTo>
                  <a:lnTo>
                    <a:pt x="798" y="2430"/>
                  </a:lnTo>
                  <a:lnTo>
                    <a:pt x="797" y="2417"/>
                  </a:lnTo>
                  <a:lnTo>
                    <a:pt x="795" y="2405"/>
                  </a:lnTo>
                  <a:lnTo>
                    <a:pt x="793" y="2395"/>
                  </a:lnTo>
                  <a:lnTo>
                    <a:pt x="793" y="2386"/>
                  </a:lnTo>
                  <a:lnTo>
                    <a:pt x="791" y="2376"/>
                  </a:lnTo>
                  <a:lnTo>
                    <a:pt x="791" y="2365"/>
                  </a:lnTo>
                  <a:lnTo>
                    <a:pt x="790" y="2357"/>
                  </a:lnTo>
                  <a:lnTo>
                    <a:pt x="790" y="2348"/>
                  </a:lnTo>
                  <a:lnTo>
                    <a:pt x="786" y="2329"/>
                  </a:lnTo>
                  <a:lnTo>
                    <a:pt x="784" y="2313"/>
                  </a:lnTo>
                  <a:lnTo>
                    <a:pt x="781" y="2297"/>
                  </a:lnTo>
                  <a:lnTo>
                    <a:pt x="779" y="2284"/>
                  </a:lnTo>
                  <a:lnTo>
                    <a:pt x="776" y="2270"/>
                  </a:lnTo>
                  <a:lnTo>
                    <a:pt x="772" y="2257"/>
                  </a:lnTo>
                  <a:lnTo>
                    <a:pt x="769" y="2247"/>
                  </a:lnTo>
                  <a:lnTo>
                    <a:pt x="767" y="2238"/>
                  </a:lnTo>
                  <a:lnTo>
                    <a:pt x="762" y="2226"/>
                  </a:lnTo>
                  <a:lnTo>
                    <a:pt x="757" y="2216"/>
                  </a:lnTo>
                  <a:lnTo>
                    <a:pt x="753" y="2202"/>
                  </a:lnTo>
                  <a:lnTo>
                    <a:pt x="751" y="2190"/>
                  </a:lnTo>
                  <a:lnTo>
                    <a:pt x="748" y="2174"/>
                  </a:lnTo>
                  <a:lnTo>
                    <a:pt x="746" y="2160"/>
                  </a:lnTo>
                  <a:lnTo>
                    <a:pt x="744" y="2144"/>
                  </a:lnTo>
                  <a:lnTo>
                    <a:pt x="744" y="2129"/>
                  </a:lnTo>
                  <a:lnTo>
                    <a:pt x="743" y="2110"/>
                  </a:lnTo>
                  <a:lnTo>
                    <a:pt x="741" y="2092"/>
                  </a:lnTo>
                  <a:lnTo>
                    <a:pt x="741" y="2073"/>
                  </a:lnTo>
                  <a:lnTo>
                    <a:pt x="741" y="2056"/>
                  </a:lnTo>
                  <a:lnTo>
                    <a:pt x="741" y="2035"/>
                  </a:lnTo>
                  <a:lnTo>
                    <a:pt x="741" y="2014"/>
                  </a:lnTo>
                  <a:lnTo>
                    <a:pt x="741" y="1993"/>
                  </a:lnTo>
                  <a:lnTo>
                    <a:pt x="743" y="1974"/>
                  </a:lnTo>
                  <a:lnTo>
                    <a:pt x="743" y="1951"/>
                  </a:lnTo>
                  <a:lnTo>
                    <a:pt x="743" y="1929"/>
                  </a:lnTo>
                  <a:lnTo>
                    <a:pt x="744" y="1906"/>
                  </a:lnTo>
                  <a:lnTo>
                    <a:pt x="746" y="1884"/>
                  </a:lnTo>
                  <a:lnTo>
                    <a:pt x="748" y="1859"/>
                  </a:lnTo>
                  <a:lnTo>
                    <a:pt x="750" y="1837"/>
                  </a:lnTo>
                  <a:lnTo>
                    <a:pt x="751" y="1814"/>
                  </a:lnTo>
                  <a:lnTo>
                    <a:pt x="755" y="1791"/>
                  </a:lnTo>
                  <a:lnTo>
                    <a:pt x="757" y="1765"/>
                  </a:lnTo>
                  <a:lnTo>
                    <a:pt x="760" y="1743"/>
                  </a:lnTo>
                  <a:lnTo>
                    <a:pt x="762" y="1717"/>
                  </a:lnTo>
                  <a:lnTo>
                    <a:pt x="765" y="1694"/>
                  </a:lnTo>
                  <a:lnTo>
                    <a:pt x="767" y="1670"/>
                  </a:lnTo>
                  <a:lnTo>
                    <a:pt x="771" y="1647"/>
                  </a:lnTo>
                  <a:lnTo>
                    <a:pt x="772" y="1623"/>
                  </a:lnTo>
                  <a:lnTo>
                    <a:pt x="778" y="1600"/>
                  </a:lnTo>
                  <a:lnTo>
                    <a:pt x="779" y="1574"/>
                  </a:lnTo>
                  <a:lnTo>
                    <a:pt x="783" y="1551"/>
                  </a:lnTo>
                  <a:lnTo>
                    <a:pt x="784" y="1527"/>
                  </a:lnTo>
                  <a:lnTo>
                    <a:pt x="788" y="1505"/>
                  </a:lnTo>
                  <a:lnTo>
                    <a:pt x="790" y="1480"/>
                  </a:lnTo>
                  <a:lnTo>
                    <a:pt x="795" y="1458"/>
                  </a:lnTo>
                  <a:lnTo>
                    <a:pt x="797" y="1435"/>
                  </a:lnTo>
                  <a:lnTo>
                    <a:pt x="802" y="1414"/>
                  </a:lnTo>
                  <a:lnTo>
                    <a:pt x="804" y="1391"/>
                  </a:lnTo>
                  <a:lnTo>
                    <a:pt x="807" y="1371"/>
                  </a:lnTo>
                  <a:lnTo>
                    <a:pt x="811" y="1350"/>
                  </a:lnTo>
                  <a:lnTo>
                    <a:pt x="814" y="1332"/>
                  </a:lnTo>
                  <a:lnTo>
                    <a:pt x="816" y="1311"/>
                  </a:lnTo>
                  <a:lnTo>
                    <a:pt x="821" y="1294"/>
                  </a:lnTo>
                  <a:lnTo>
                    <a:pt x="823" y="1277"/>
                  </a:lnTo>
                  <a:lnTo>
                    <a:pt x="828" y="1261"/>
                  </a:lnTo>
                  <a:lnTo>
                    <a:pt x="830" y="1244"/>
                  </a:lnTo>
                  <a:lnTo>
                    <a:pt x="831" y="1228"/>
                  </a:lnTo>
                  <a:lnTo>
                    <a:pt x="833" y="1212"/>
                  </a:lnTo>
                  <a:lnTo>
                    <a:pt x="837" y="1198"/>
                  </a:lnTo>
                  <a:lnTo>
                    <a:pt x="838" y="1183"/>
                  </a:lnTo>
                  <a:lnTo>
                    <a:pt x="842" y="1172"/>
                  </a:lnTo>
                  <a:lnTo>
                    <a:pt x="844" y="1160"/>
                  </a:lnTo>
                  <a:lnTo>
                    <a:pt x="847" y="1152"/>
                  </a:lnTo>
                  <a:lnTo>
                    <a:pt x="847" y="1141"/>
                  </a:lnTo>
                  <a:lnTo>
                    <a:pt x="849" y="1132"/>
                  </a:lnTo>
                  <a:lnTo>
                    <a:pt x="849" y="1125"/>
                  </a:lnTo>
                  <a:lnTo>
                    <a:pt x="851" y="1120"/>
                  </a:lnTo>
                  <a:lnTo>
                    <a:pt x="852" y="1112"/>
                  </a:lnTo>
                  <a:lnTo>
                    <a:pt x="856" y="1110"/>
                  </a:lnTo>
                  <a:lnTo>
                    <a:pt x="856" y="1101"/>
                  </a:lnTo>
                  <a:lnTo>
                    <a:pt x="852" y="1094"/>
                  </a:lnTo>
                  <a:lnTo>
                    <a:pt x="845" y="1089"/>
                  </a:lnTo>
                  <a:lnTo>
                    <a:pt x="837" y="1087"/>
                  </a:lnTo>
                  <a:lnTo>
                    <a:pt x="812" y="1084"/>
                  </a:lnTo>
                  <a:lnTo>
                    <a:pt x="790" y="1080"/>
                  </a:lnTo>
                  <a:lnTo>
                    <a:pt x="769" y="1075"/>
                  </a:lnTo>
                  <a:lnTo>
                    <a:pt x="748" y="1072"/>
                  </a:lnTo>
                  <a:lnTo>
                    <a:pt x="725" y="1063"/>
                  </a:lnTo>
                  <a:lnTo>
                    <a:pt x="704" y="1056"/>
                  </a:lnTo>
                  <a:lnTo>
                    <a:pt x="684" y="1047"/>
                  </a:lnTo>
                  <a:lnTo>
                    <a:pt x="664" y="1040"/>
                  </a:lnTo>
                  <a:lnTo>
                    <a:pt x="644" y="1030"/>
                  </a:lnTo>
                  <a:lnTo>
                    <a:pt x="623" y="1019"/>
                  </a:lnTo>
                  <a:lnTo>
                    <a:pt x="604" y="1007"/>
                  </a:lnTo>
                  <a:lnTo>
                    <a:pt x="585" y="997"/>
                  </a:lnTo>
                  <a:lnTo>
                    <a:pt x="565" y="983"/>
                  </a:lnTo>
                  <a:lnTo>
                    <a:pt x="548" y="971"/>
                  </a:lnTo>
                  <a:lnTo>
                    <a:pt x="529" y="957"/>
                  </a:lnTo>
                  <a:lnTo>
                    <a:pt x="511" y="943"/>
                  </a:lnTo>
                  <a:lnTo>
                    <a:pt x="492" y="925"/>
                  </a:lnTo>
                  <a:lnTo>
                    <a:pt x="475" y="910"/>
                  </a:lnTo>
                  <a:lnTo>
                    <a:pt x="456" y="892"/>
                  </a:lnTo>
                  <a:lnTo>
                    <a:pt x="440" y="877"/>
                  </a:lnTo>
                  <a:lnTo>
                    <a:pt x="421" y="858"/>
                  </a:lnTo>
                  <a:lnTo>
                    <a:pt x="405" y="840"/>
                  </a:lnTo>
                  <a:lnTo>
                    <a:pt x="390" y="823"/>
                  </a:lnTo>
                  <a:lnTo>
                    <a:pt x="374" y="805"/>
                  </a:lnTo>
                  <a:lnTo>
                    <a:pt x="358" y="785"/>
                  </a:lnTo>
                  <a:lnTo>
                    <a:pt x="343" y="765"/>
                  </a:lnTo>
                  <a:lnTo>
                    <a:pt x="327" y="746"/>
                  </a:lnTo>
                  <a:lnTo>
                    <a:pt x="313" y="727"/>
                  </a:lnTo>
                  <a:lnTo>
                    <a:pt x="298" y="706"/>
                  </a:lnTo>
                  <a:lnTo>
                    <a:pt x="284" y="687"/>
                  </a:lnTo>
                  <a:lnTo>
                    <a:pt x="270" y="668"/>
                  </a:lnTo>
                  <a:lnTo>
                    <a:pt x="258" y="649"/>
                  </a:lnTo>
                  <a:lnTo>
                    <a:pt x="242" y="628"/>
                  </a:lnTo>
                  <a:lnTo>
                    <a:pt x="230" y="607"/>
                  </a:lnTo>
                  <a:lnTo>
                    <a:pt x="216" y="586"/>
                  </a:lnTo>
                  <a:lnTo>
                    <a:pt x="205" y="567"/>
                  </a:lnTo>
                  <a:lnTo>
                    <a:pt x="191" y="546"/>
                  </a:lnTo>
                  <a:lnTo>
                    <a:pt x="181" y="526"/>
                  </a:lnTo>
                  <a:lnTo>
                    <a:pt x="171" y="506"/>
                  </a:lnTo>
                  <a:lnTo>
                    <a:pt x="160" y="487"/>
                  </a:lnTo>
                  <a:lnTo>
                    <a:pt x="148" y="466"/>
                  </a:lnTo>
                  <a:lnTo>
                    <a:pt x="138" y="446"/>
                  </a:lnTo>
                  <a:lnTo>
                    <a:pt x="127" y="426"/>
                  </a:lnTo>
                  <a:lnTo>
                    <a:pt x="118" y="409"/>
                  </a:lnTo>
                  <a:lnTo>
                    <a:pt x="108" y="388"/>
                  </a:lnTo>
                  <a:lnTo>
                    <a:pt x="99" y="371"/>
                  </a:lnTo>
                  <a:lnTo>
                    <a:pt x="91" y="353"/>
                  </a:lnTo>
                  <a:lnTo>
                    <a:pt x="84" y="338"/>
                  </a:lnTo>
                  <a:lnTo>
                    <a:pt x="73" y="319"/>
                  </a:lnTo>
                  <a:lnTo>
                    <a:pt x="66" y="301"/>
                  </a:lnTo>
                  <a:lnTo>
                    <a:pt x="58" y="286"/>
                  </a:lnTo>
                  <a:lnTo>
                    <a:pt x="52" y="272"/>
                  </a:lnTo>
                  <a:lnTo>
                    <a:pt x="45" y="256"/>
                  </a:lnTo>
                  <a:lnTo>
                    <a:pt x="40" y="240"/>
                  </a:lnTo>
                  <a:lnTo>
                    <a:pt x="35" y="226"/>
                  </a:lnTo>
                  <a:lnTo>
                    <a:pt x="30" y="216"/>
                  </a:lnTo>
                  <a:lnTo>
                    <a:pt x="25" y="202"/>
                  </a:lnTo>
                  <a:lnTo>
                    <a:pt x="19" y="190"/>
                  </a:lnTo>
                  <a:lnTo>
                    <a:pt x="14" y="179"/>
                  </a:lnTo>
                  <a:lnTo>
                    <a:pt x="11" y="169"/>
                  </a:lnTo>
                  <a:lnTo>
                    <a:pt x="4" y="152"/>
                  </a:lnTo>
                  <a:lnTo>
                    <a:pt x="0" y="139"/>
                  </a:lnTo>
                  <a:lnTo>
                    <a:pt x="9" y="141"/>
                  </a:lnTo>
                  <a:lnTo>
                    <a:pt x="19" y="143"/>
                  </a:lnTo>
                  <a:lnTo>
                    <a:pt x="28" y="145"/>
                  </a:lnTo>
                  <a:lnTo>
                    <a:pt x="38" y="148"/>
                  </a:lnTo>
                  <a:lnTo>
                    <a:pt x="49" y="150"/>
                  </a:lnTo>
                  <a:lnTo>
                    <a:pt x="59" y="153"/>
                  </a:lnTo>
                  <a:lnTo>
                    <a:pt x="70" y="155"/>
                  </a:lnTo>
                  <a:lnTo>
                    <a:pt x="82" y="159"/>
                  </a:lnTo>
                  <a:lnTo>
                    <a:pt x="92" y="160"/>
                  </a:lnTo>
                  <a:lnTo>
                    <a:pt x="103" y="162"/>
                  </a:lnTo>
                  <a:lnTo>
                    <a:pt x="113" y="164"/>
                  </a:lnTo>
                  <a:lnTo>
                    <a:pt x="125" y="167"/>
                  </a:lnTo>
                  <a:lnTo>
                    <a:pt x="136" y="167"/>
                  </a:lnTo>
                  <a:lnTo>
                    <a:pt x="148" y="171"/>
                  </a:lnTo>
                  <a:lnTo>
                    <a:pt x="160" y="171"/>
                  </a:lnTo>
                  <a:lnTo>
                    <a:pt x="172" y="174"/>
                  </a:lnTo>
                  <a:lnTo>
                    <a:pt x="204" y="176"/>
                  </a:lnTo>
                  <a:lnTo>
                    <a:pt x="237" y="179"/>
                  </a:lnTo>
                  <a:lnTo>
                    <a:pt x="268" y="183"/>
                  </a:lnTo>
                  <a:lnTo>
                    <a:pt x="299" y="186"/>
                  </a:lnTo>
                  <a:lnTo>
                    <a:pt x="329" y="188"/>
                  </a:lnTo>
                  <a:lnTo>
                    <a:pt x="360" y="192"/>
                  </a:lnTo>
                  <a:lnTo>
                    <a:pt x="390" y="195"/>
                  </a:lnTo>
                  <a:lnTo>
                    <a:pt x="419" y="199"/>
                  </a:lnTo>
                  <a:lnTo>
                    <a:pt x="445" y="200"/>
                  </a:lnTo>
                  <a:lnTo>
                    <a:pt x="473" y="202"/>
                  </a:lnTo>
                  <a:lnTo>
                    <a:pt x="499" y="204"/>
                  </a:lnTo>
                  <a:lnTo>
                    <a:pt x="527" y="207"/>
                  </a:lnTo>
                  <a:lnTo>
                    <a:pt x="553" y="209"/>
                  </a:lnTo>
                  <a:lnTo>
                    <a:pt x="579" y="211"/>
                  </a:lnTo>
                  <a:lnTo>
                    <a:pt x="604" y="213"/>
                  </a:lnTo>
                  <a:lnTo>
                    <a:pt x="630" y="216"/>
                  </a:lnTo>
                  <a:lnTo>
                    <a:pt x="652" y="216"/>
                  </a:lnTo>
                  <a:lnTo>
                    <a:pt x="675" y="218"/>
                  </a:lnTo>
                  <a:lnTo>
                    <a:pt x="698" y="219"/>
                  </a:lnTo>
                  <a:lnTo>
                    <a:pt x="722" y="221"/>
                  </a:lnTo>
                  <a:lnTo>
                    <a:pt x="743" y="221"/>
                  </a:lnTo>
                  <a:lnTo>
                    <a:pt x="765" y="223"/>
                  </a:lnTo>
                  <a:lnTo>
                    <a:pt x="786" y="225"/>
                  </a:lnTo>
                  <a:lnTo>
                    <a:pt x="809" y="226"/>
                  </a:lnTo>
                  <a:lnTo>
                    <a:pt x="828" y="226"/>
                  </a:lnTo>
                  <a:lnTo>
                    <a:pt x="847" y="226"/>
                  </a:lnTo>
                  <a:lnTo>
                    <a:pt x="866" y="226"/>
                  </a:lnTo>
                  <a:lnTo>
                    <a:pt x="885" y="228"/>
                  </a:lnTo>
                  <a:lnTo>
                    <a:pt x="903" y="228"/>
                  </a:lnTo>
                  <a:lnTo>
                    <a:pt x="922" y="230"/>
                  </a:lnTo>
                  <a:lnTo>
                    <a:pt x="939" y="230"/>
                  </a:lnTo>
                  <a:lnTo>
                    <a:pt x="958" y="232"/>
                  </a:lnTo>
                  <a:lnTo>
                    <a:pt x="972" y="232"/>
                  </a:lnTo>
                  <a:lnTo>
                    <a:pt x="988" y="232"/>
                  </a:lnTo>
                  <a:lnTo>
                    <a:pt x="1004" y="232"/>
                  </a:lnTo>
                  <a:lnTo>
                    <a:pt x="1019" y="232"/>
                  </a:lnTo>
                  <a:lnTo>
                    <a:pt x="1033" y="232"/>
                  </a:lnTo>
                  <a:lnTo>
                    <a:pt x="1049" y="232"/>
                  </a:lnTo>
                  <a:lnTo>
                    <a:pt x="1063" y="232"/>
                  </a:lnTo>
                  <a:lnTo>
                    <a:pt x="1077" y="232"/>
                  </a:lnTo>
                  <a:lnTo>
                    <a:pt x="1089" y="230"/>
                  </a:lnTo>
                  <a:lnTo>
                    <a:pt x="1101" y="230"/>
                  </a:lnTo>
                  <a:lnTo>
                    <a:pt x="1113" y="230"/>
                  </a:lnTo>
                  <a:lnTo>
                    <a:pt x="1127" y="230"/>
                  </a:lnTo>
                  <a:lnTo>
                    <a:pt x="1138" y="228"/>
                  </a:lnTo>
                  <a:lnTo>
                    <a:pt x="1150" y="228"/>
                  </a:lnTo>
                  <a:lnTo>
                    <a:pt x="1160" y="228"/>
                  </a:lnTo>
                  <a:lnTo>
                    <a:pt x="1172" y="228"/>
                  </a:lnTo>
                  <a:lnTo>
                    <a:pt x="1181" y="226"/>
                  </a:lnTo>
                  <a:lnTo>
                    <a:pt x="1191" y="226"/>
                  </a:lnTo>
                  <a:lnTo>
                    <a:pt x="1200" y="225"/>
                  </a:lnTo>
                  <a:lnTo>
                    <a:pt x="1211" y="225"/>
                  </a:lnTo>
                  <a:lnTo>
                    <a:pt x="1226" y="223"/>
                  </a:lnTo>
                  <a:lnTo>
                    <a:pt x="1244" y="223"/>
                  </a:lnTo>
                  <a:lnTo>
                    <a:pt x="1258" y="221"/>
                  </a:lnTo>
                  <a:lnTo>
                    <a:pt x="1271" y="221"/>
                  </a:lnTo>
                  <a:lnTo>
                    <a:pt x="1284" y="219"/>
                  </a:lnTo>
                  <a:lnTo>
                    <a:pt x="1298" y="219"/>
                  </a:lnTo>
                  <a:lnTo>
                    <a:pt x="1292" y="230"/>
                  </a:lnTo>
                  <a:lnTo>
                    <a:pt x="1287" y="240"/>
                  </a:lnTo>
                  <a:lnTo>
                    <a:pt x="1282" y="251"/>
                  </a:lnTo>
                  <a:lnTo>
                    <a:pt x="1277" y="263"/>
                  </a:lnTo>
                  <a:lnTo>
                    <a:pt x="1271" y="273"/>
                  </a:lnTo>
                  <a:lnTo>
                    <a:pt x="1268" y="286"/>
                  </a:lnTo>
                  <a:lnTo>
                    <a:pt x="1264" y="296"/>
                  </a:lnTo>
                  <a:lnTo>
                    <a:pt x="1263" y="308"/>
                  </a:lnTo>
                  <a:lnTo>
                    <a:pt x="1258" y="319"/>
                  </a:lnTo>
                  <a:lnTo>
                    <a:pt x="1254" y="329"/>
                  </a:lnTo>
                  <a:lnTo>
                    <a:pt x="1251" y="339"/>
                  </a:lnTo>
                  <a:lnTo>
                    <a:pt x="1249" y="352"/>
                  </a:lnTo>
                  <a:lnTo>
                    <a:pt x="1245" y="362"/>
                  </a:lnTo>
                  <a:lnTo>
                    <a:pt x="1244" y="372"/>
                  </a:lnTo>
                  <a:lnTo>
                    <a:pt x="1240" y="383"/>
                  </a:lnTo>
                  <a:lnTo>
                    <a:pt x="1240" y="393"/>
                  </a:lnTo>
                  <a:lnTo>
                    <a:pt x="1235" y="411"/>
                  </a:lnTo>
                  <a:lnTo>
                    <a:pt x="1233" y="430"/>
                  </a:lnTo>
                  <a:lnTo>
                    <a:pt x="1233" y="447"/>
                  </a:lnTo>
                  <a:lnTo>
                    <a:pt x="1233" y="466"/>
                  </a:lnTo>
                  <a:lnTo>
                    <a:pt x="1233" y="482"/>
                  </a:lnTo>
                  <a:lnTo>
                    <a:pt x="1238" y="498"/>
                  </a:lnTo>
                  <a:lnTo>
                    <a:pt x="1242" y="512"/>
                  </a:lnTo>
                  <a:lnTo>
                    <a:pt x="1249" y="527"/>
                  </a:lnTo>
                  <a:lnTo>
                    <a:pt x="1256" y="539"/>
                  </a:lnTo>
                  <a:lnTo>
                    <a:pt x="1266" y="552"/>
                  </a:lnTo>
                  <a:lnTo>
                    <a:pt x="1277" y="562"/>
                  </a:lnTo>
                  <a:lnTo>
                    <a:pt x="1291" y="572"/>
                  </a:lnTo>
                  <a:lnTo>
                    <a:pt x="1303" y="578"/>
                  </a:lnTo>
                  <a:lnTo>
                    <a:pt x="1320" y="585"/>
                  </a:lnTo>
                  <a:lnTo>
                    <a:pt x="1327" y="586"/>
                  </a:lnTo>
                  <a:lnTo>
                    <a:pt x="1336" y="588"/>
                  </a:lnTo>
                  <a:lnTo>
                    <a:pt x="1346" y="590"/>
                  </a:lnTo>
                  <a:lnTo>
                    <a:pt x="1357" y="593"/>
                  </a:lnTo>
                  <a:lnTo>
                    <a:pt x="1351" y="600"/>
                  </a:lnTo>
                  <a:lnTo>
                    <a:pt x="1346" y="609"/>
                  </a:lnTo>
                  <a:lnTo>
                    <a:pt x="1341" y="618"/>
                  </a:lnTo>
                  <a:lnTo>
                    <a:pt x="1336" y="628"/>
                  </a:lnTo>
                  <a:lnTo>
                    <a:pt x="1331" y="635"/>
                  </a:lnTo>
                  <a:lnTo>
                    <a:pt x="1325" y="644"/>
                  </a:lnTo>
                  <a:lnTo>
                    <a:pt x="1320" y="652"/>
                  </a:lnTo>
                  <a:lnTo>
                    <a:pt x="1317" y="663"/>
                  </a:lnTo>
                  <a:lnTo>
                    <a:pt x="1308" y="680"/>
                  </a:lnTo>
                  <a:lnTo>
                    <a:pt x="1301" y="698"/>
                  </a:lnTo>
                  <a:lnTo>
                    <a:pt x="1294" y="715"/>
                  </a:lnTo>
                  <a:lnTo>
                    <a:pt x="1289" y="734"/>
                  </a:lnTo>
                  <a:lnTo>
                    <a:pt x="1284" y="750"/>
                  </a:lnTo>
                  <a:lnTo>
                    <a:pt x="1278" y="765"/>
                  </a:lnTo>
                  <a:lnTo>
                    <a:pt x="1275" y="781"/>
                  </a:lnTo>
                  <a:lnTo>
                    <a:pt x="1273" y="797"/>
                  </a:lnTo>
                  <a:lnTo>
                    <a:pt x="1271" y="809"/>
                  </a:lnTo>
                  <a:lnTo>
                    <a:pt x="1273" y="823"/>
                  </a:lnTo>
                  <a:lnTo>
                    <a:pt x="1273" y="835"/>
                  </a:lnTo>
                  <a:lnTo>
                    <a:pt x="1278" y="849"/>
                  </a:lnTo>
                  <a:lnTo>
                    <a:pt x="1284" y="863"/>
                  </a:lnTo>
                  <a:lnTo>
                    <a:pt x="1294" y="877"/>
                  </a:lnTo>
                  <a:lnTo>
                    <a:pt x="1299" y="882"/>
                  </a:lnTo>
                  <a:lnTo>
                    <a:pt x="1306" y="889"/>
                  </a:lnTo>
                  <a:lnTo>
                    <a:pt x="1313" y="896"/>
                  </a:lnTo>
                  <a:lnTo>
                    <a:pt x="1324" y="903"/>
                  </a:lnTo>
                  <a:lnTo>
                    <a:pt x="1332" y="908"/>
                  </a:lnTo>
                  <a:lnTo>
                    <a:pt x="1343" y="913"/>
                  </a:lnTo>
                  <a:lnTo>
                    <a:pt x="1353" y="919"/>
                  </a:lnTo>
                  <a:lnTo>
                    <a:pt x="1365" y="925"/>
                  </a:lnTo>
                  <a:lnTo>
                    <a:pt x="1376" y="929"/>
                  </a:lnTo>
                  <a:lnTo>
                    <a:pt x="1390" y="934"/>
                  </a:lnTo>
                  <a:lnTo>
                    <a:pt x="1402" y="938"/>
                  </a:lnTo>
                  <a:lnTo>
                    <a:pt x="1418" y="943"/>
                  </a:lnTo>
                  <a:lnTo>
                    <a:pt x="1431" y="945"/>
                  </a:lnTo>
                  <a:lnTo>
                    <a:pt x="1447" y="948"/>
                  </a:lnTo>
                  <a:lnTo>
                    <a:pt x="1463" y="950"/>
                  </a:lnTo>
                  <a:lnTo>
                    <a:pt x="1480" y="953"/>
                  </a:lnTo>
                  <a:lnTo>
                    <a:pt x="1496" y="955"/>
                  </a:lnTo>
                  <a:lnTo>
                    <a:pt x="1513" y="957"/>
                  </a:lnTo>
                  <a:lnTo>
                    <a:pt x="1531" y="958"/>
                  </a:lnTo>
                  <a:lnTo>
                    <a:pt x="1550" y="960"/>
                  </a:lnTo>
                  <a:lnTo>
                    <a:pt x="1567" y="958"/>
                  </a:lnTo>
                  <a:lnTo>
                    <a:pt x="1586" y="958"/>
                  </a:lnTo>
                  <a:lnTo>
                    <a:pt x="1604" y="957"/>
                  </a:lnTo>
                  <a:lnTo>
                    <a:pt x="1623" y="957"/>
                  </a:lnTo>
                  <a:lnTo>
                    <a:pt x="1631" y="955"/>
                  </a:lnTo>
                  <a:lnTo>
                    <a:pt x="1640" y="953"/>
                  </a:lnTo>
                  <a:lnTo>
                    <a:pt x="1651" y="952"/>
                  </a:lnTo>
                  <a:lnTo>
                    <a:pt x="1661" y="952"/>
                  </a:lnTo>
                  <a:lnTo>
                    <a:pt x="1670" y="950"/>
                  </a:lnTo>
                  <a:lnTo>
                    <a:pt x="1678" y="950"/>
                  </a:lnTo>
                  <a:lnTo>
                    <a:pt x="1689" y="948"/>
                  </a:lnTo>
                  <a:lnTo>
                    <a:pt x="1699" y="948"/>
                  </a:lnTo>
                  <a:lnTo>
                    <a:pt x="1717" y="943"/>
                  </a:lnTo>
                  <a:lnTo>
                    <a:pt x="1734" y="939"/>
                  </a:lnTo>
                  <a:lnTo>
                    <a:pt x="1751" y="934"/>
                  </a:lnTo>
                  <a:lnTo>
                    <a:pt x="1771" y="929"/>
                  </a:lnTo>
                  <a:lnTo>
                    <a:pt x="1788" y="922"/>
                  </a:lnTo>
                  <a:lnTo>
                    <a:pt x="1805" y="917"/>
                  </a:lnTo>
                  <a:lnTo>
                    <a:pt x="1823" y="910"/>
                  </a:lnTo>
                  <a:lnTo>
                    <a:pt x="1842" y="905"/>
                  </a:lnTo>
                  <a:lnTo>
                    <a:pt x="1857" y="896"/>
                  </a:lnTo>
                  <a:lnTo>
                    <a:pt x="1873" y="887"/>
                  </a:lnTo>
                  <a:lnTo>
                    <a:pt x="1880" y="882"/>
                  </a:lnTo>
                  <a:lnTo>
                    <a:pt x="1889" y="877"/>
                  </a:lnTo>
                  <a:lnTo>
                    <a:pt x="1897" y="872"/>
                  </a:lnTo>
                  <a:lnTo>
                    <a:pt x="1906" y="868"/>
                  </a:lnTo>
                  <a:lnTo>
                    <a:pt x="1920" y="858"/>
                  </a:lnTo>
                  <a:lnTo>
                    <a:pt x="1936" y="847"/>
                  </a:lnTo>
                  <a:lnTo>
                    <a:pt x="1950" y="835"/>
                  </a:lnTo>
                  <a:lnTo>
                    <a:pt x="1964" y="825"/>
                  </a:lnTo>
                  <a:lnTo>
                    <a:pt x="1974" y="811"/>
                  </a:lnTo>
                  <a:lnTo>
                    <a:pt x="1986" y="799"/>
                  </a:lnTo>
                  <a:lnTo>
                    <a:pt x="1997" y="785"/>
                  </a:lnTo>
                  <a:lnTo>
                    <a:pt x="2009" y="771"/>
                  </a:lnTo>
                  <a:lnTo>
                    <a:pt x="2019" y="755"/>
                  </a:lnTo>
                  <a:lnTo>
                    <a:pt x="2031" y="739"/>
                  </a:lnTo>
                  <a:lnTo>
                    <a:pt x="2037" y="731"/>
                  </a:lnTo>
                  <a:lnTo>
                    <a:pt x="2044" y="722"/>
                  </a:lnTo>
                  <a:lnTo>
                    <a:pt x="2049" y="713"/>
                  </a:lnTo>
                  <a:lnTo>
                    <a:pt x="2056" y="706"/>
                  </a:lnTo>
                  <a:lnTo>
                    <a:pt x="2061" y="696"/>
                  </a:lnTo>
                  <a:lnTo>
                    <a:pt x="2066" y="687"/>
                  </a:lnTo>
                  <a:lnTo>
                    <a:pt x="2071" y="679"/>
                  </a:lnTo>
                  <a:lnTo>
                    <a:pt x="2077" y="670"/>
                  </a:lnTo>
                  <a:lnTo>
                    <a:pt x="2082" y="659"/>
                  </a:lnTo>
                  <a:lnTo>
                    <a:pt x="2087" y="651"/>
                  </a:lnTo>
                  <a:lnTo>
                    <a:pt x="2092" y="640"/>
                  </a:lnTo>
                  <a:lnTo>
                    <a:pt x="2099" y="632"/>
                  </a:lnTo>
                  <a:lnTo>
                    <a:pt x="2104" y="621"/>
                  </a:lnTo>
                  <a:lnTo>
                    <a:pt x="2110" y="611"/>
                  </a:lnTo>
                  <a:lnTo>
                    <a:pt x="2115" y="600"/>
                  </a:lnTo>
                  <a:lnTo>
                    <a:pt x="2120" y="592"/>
                  </a:lnTo>
                  <a:lnTo>
                    <a:pt x="2125" y="581"/>
                  </a:lnTo>
                  <a:lnTo>
                    <a:pt x="2131" y="571"/>
                  </a:lnTo>
                  <a:lnTo>
                    <a:pt x="2136" y="560"/>
                  </a:lnTo>
                  <a:lnTo>
                    <a:pt x="2143" y="552"/>
                  </a:lnTo>
                  <a:lnTo>
                    <a:pt x="2146" y="539"/>
                  </a:lnTo>
                  <a:lnTo>
                    <a:pt x="2151" y="529"/>
                  </a:lnTo>
                  <a:lnTo>
                    <a:pt x="2155" y="519"/>
                  </a:lnTo>
                  <a:lnTo>
                    <a:pt x="2160" y="508"/>
                  </a:lnTo>
                  <a:lnTo>
                    <a:pt x="2164" y="496"/>
                  </a:lnTo>
                  <a:lnTo>
                    <a:pt x="2169" y="486"/>
                  </a:lnTo>
                  <a:lnTo>
                    <a:pt x="2174" y="475"/>
                  </a:lnTo>
                  <a:lnTo>
                    <a:pt x="2179" y="465"/>
                  </a:lnTo>
                  <a:lnTo>
                    <a:pt x="2183" y="452"/>
                  </a:lnTo>
                  <a:lnTo>
                    <a:pt x="2188" y="442"/>
                  </a:lnTo>
                  <a:lnTo>
                    <a:pt x="2191" y="430"/>
                  </a:lnTo>
                  <a:lnTo>
                    <a:pt x="2197" y="419"/>
                  </a:lnTo>
                  <a:lnTo>
                    <a:pt x="2200" y="407"/>
                  </a:lnTo>
                  <a:lnTo>
                    <a:pt x="2205" y="397"/>
                  </a:lnTo>
                  <a:lnTo>
                    <a:pt x="2209" y="386"/>
                  </a:lnTo>
                  <a:lnTo>
                    <a:pt x="2214" y="376"/>
                  </a:lnTo>
                  <a:lnTo>
                    <a:pt x="2216" y="364"/>
                  </a:lnTo>
                  <a:lnTo>
                    <a:pt x="2221" y="353"/>
                  </a:lnTo>
                  <a:lnTo>
                    <a:pt x="2223" y="341"/>
                  </a:lnTo>
                  <a:lnTo>
                    <a:pt x="2228" y="331"/>
                  </a:lnTo>
                  <a:lnTo>
                    <a:pt x="2230" y="319"/>
                  </a:lnTo>
                  <a:lnTo>
                    <a:pt x="2235" y="308"/>
                  </a:lnTo>
                  <a:lnTo>
                    <a:pt x="2237" y="298"/>
                  </a:lnTo>
                  <a:lnTo>
                    <a:pt x="2242" y="287"/>
                  </a:lnTo>
                  <a:lnTo>
                    <a:pt x="2244" y="275"/>
                  </a:lnTo>
                  <a:lnTo>
                    <a:pt x="2247" y="265"/>
                  </a:lnTo>
                  <a:lnTo>
                    <a:pt x="2249" y="254"/>
                  </a:lnTo>
                  <a:lnTo>
                    <a:pt x="2252" y="244"/>
                  </a:lnTo>
                  <a:lnTo>
                    <a:pt x="2254" y="233"/>
                  </a:lnTo>
                  <a:lnTo>
                    <a:pt x="2257" y="223"/>
                  </a:lnTo>
                  <a:lnTo>
                    <a:pt x="2261" y="213"/>
                  </a:lnTo>
                  <a:lnTo>
                    <a:pt x="2264" y="202"/>
                  </a:lnTo>
                  <a:lnTo>
                    <a:pt x="2273" y="200"/>
                  </a:lnTo>
                  <a:lnTo>
                    <a:pt x="2289" y="200"/>
                  </a:lnTo>
                  <a:lnTo>
                    <a:pt x="2296" y="200"/>
                  </a:lnTo>
                  <a:lnTo>
                    <a:pt x="2304" y="200"/>
                  </a:lnTo>
                  <a:lnTo>
                    <a:pt x="2315" y="200"/>
                  </a:lnTo>
                  <a:lnTo>
                    <a:pt x="2325" y="200"/>
                  </a:lnTo>
                  <a:lnTo>
                    <a:pt x="2334" y="199"/>
                  </a:lnTo>
                  <a:lnTo>
                    <a:pt x="2344" y="199"/>
                  </a:lnTo>
                  <a:lnTo>
                    <a:pt x="2357" y="199"/>
                  </a:lnTo>
                  <a:lnTo>
                    <a:pt x="2369" y="199"/>
                  </a:lnTo>
                  <a:lnTo>
                    <a:pt x="2379" y="197"/>
                  </a:lnTo>
                  <a:lnTo>
                    <a:pt x="2393" y="197"/>
                  </a:lnTo>
                  <a:lnTo>
                    <a:pt x="2407" y="197"/>
                  </a:lnTo>
                  <a:lnTo>
                    <a:pt x="2423" y="197"/>
                  </a:lnTo>
                  <a:lnTo>
                    <a:pt x="2437" y="195"/>
                  </a:lnTo>
                  <a:lnTo>
                    <a:pt x="2450" y="193"/>
                  </a:lnTo>
                  <a:lnTo>
                    <a:pt x="2466" y="192"/>
                  </a:lnTo>
                  <a:lnTo>
                    <a:pt x="2482" y="192"/>
                  </a:lnTo>
                  <a:lnTo>
                    <a:pt x="2497" y="190"/>
                  </a:lnTo>
                  <a:lnTo>
                    <a:pt x="2513" y="190"/>
                  </a:lnTo>
                  <a:lnTo>
                    <a:pt x="2530" y="188"/>
                  </a:lnTo>
                  <a:lnTo>
                    <a:pt x="2548" y="188"/>
                  </a:lnTo>
                  <a:lnTo>
                    <a:pt x="2564" y="185"/>
                  </a:lnTo>
                  <a:lnTo>
                    <a:pt x="2579" y="185"/>
                  </a:lnTo>
                  <a:lnTo>
                    <a:pt x="2597" y="181"/>
                  </a:lnTo>
                  <a:lnTo>
                    <a:pt x="2616" y="181"/>
                  </a:lnTo>
                  <a:lnTo>
                    <a:pt x="2633" y="178"/>
                  </a:lnTo>
                  <a:lnTo>
                    <a:pt x="2652" y="178"/>
                  </a:lnTo>
                  <a:lnTo>
                    <a:pt x="2670" y="174"/>
                  </a:lnTo>
                  <a:lnTo>
                    <a:pt x="2689" y="174"/>
                  </a:lnTo>
                  <a:lnTo>
                    <a:pt x="2706" y="171"/>
                  </a:lnTo>
                  <a:lnTo>
                    <a:pt x="2725" y="167"/>
                  </a:lnTo>
                  <a:lnTo>
                    <a:pt x="2743" y="164"/>
                  </a:lnTo>
                  <a:lnTo>
                    <a:pt x="2762" y="162"/>
                  </a:lnTo>
                  <a:lnTo>
                    <a:pt x="2779" y="157"/>
                  </a:lnTo>
                  <a:lnTo>
                    <a:pt x="2798" y="155"/>
                  </a:lnTo>
                  <a:lnTo>
                    <a:pt x="2816" y="150"/>
                  </a:lnTo>
                  <a:lnTo>
                    <a:pt x="2835" y="148"/>
                  </a:lnTo>
                  <a:lnTo>
                    <a:pt x="2852" y="143"/>
                  </a:lnTo>
                  <a:lnTo>
                    <a:pt x="2870" y="139"/>
                  </a:lnTo>
                  <a:lnTo>
                    <a:pt x="2887" y="134"/>
                  </a:lnTo>
                  <a:lnTo>
                    <a:pt x="2906" y="131"/>
                  </a:lnTo>
                  <a:lnTo>
                    <a:pt x="2924" y="126"/>
                  </a:lnTo>
                  <a:lnTo>
                    <a:pt x="2941" y="122"/>
                  </a:lnTo>
                  <a:lnTo>
                    <a:pt x="2958" y="117"/>
                  </a:lnTo>
                  <a:lnTo>
                    <a:pt x="2977" y="113"/>
                  </a:lnTo>
                  <a:lnTo>
                    <a:pt x="2993" y="106"/>
                  </a:lnTo>
                  <a:lnTo>
                    <a:pt x="3009" y="101"/>
                  </a:lnTo>
                  <a:lnTo>
                    <a:pt x="3024" y="94"/>
                  </a:lnTo>
                  <a:lnTo>
                    <a:pt x="3042" y="89"/>
                  </a:lnTo>
                  <a:lnTo>
                    <a:pt x="3057" y="82"/>
                  </a:lnTo>
                  <a:lnTo>
                    <a:pt x="3073" y="77"/>
                  </a:lnTo>
                  <a:lnTo>
                    <a:pt x="3089" y="70"/>
                  </a:lnTo>
                  <a:lnTo>
                    <a:pt x="3104" y="65"/>
                  </a:lnTo>
                  <a:lnTo>
                    <a:pt x="3117" y="56"/>
                  </a:lnTo>
                  <a:lnTo>
                    <a:pt x="3130" y="49"/>
                  </a:lnTo>
                  <a:lnTo>
                    <a:pt x="3144" y="40"/>
                  </a:lnTo>
                  <a:lnTo>
                    <a:pt x="3158" y="33"/>
                  </a:lnTo>
                  <a:lnTo>
                    <a:pt x="3170" y="25"/>
                  </a:lnTo>
                  <a:lnTo>
                    <a:pt x="3183" y="16"/>
                  </a:lnTo>
                  <a:lnTo>
                    <a:pt x="3195" y="7"/>
                  </a:lnTo>
                  <a:lnTo>
                    <a:pt x="3207" y="0"/>
                  </a:lnTo>
                  <a:lnTo>
                    <a:pt x="3216" y="18"/>
                  </a:lnTo>
                  <a:lnTo>
                    <a:pt x="3224" y="39"/>
                  </a:lnTo>
                  <a:lnTo>
                    <a:pt x="3231" y="59"/>
                  </a:lnTo>
                  <a:lnTo>
                    <a:pt x="3240" y="82"/>
                  </a:lnTo>
                  <a:lnTo>
                    <a:pt x="3245" y="103"/>
                  </a:lnTo>
                  <a:lnTo>
                    <a:pt x="3252" y="127"/>
                  </a:lnTo>
                  <a:lnTo>
                    <a:pt x="3257" y="152"/>
                  </a:lnTo>
                  <a:lnTo>
                    <a:pt x="3263" y="178"/>
                  </a:lnTo>
                  <a:lnTo>
                    <a:pt x="3264" y="202"/>
                  </a:lnTo>
                  <a:lnTo>
                    <a:pt x="3268" y="228"/>
                  </a:lnTo>
                  <a:lnTo>
                    <a:pt x="3270" y="256"/>
                  </a:lnTo>
                  <a:lnTo>
                    <a:pt x="3271" y="284"/>
                  </a:lnTo>
                  <a:lnTo>
                    <a:pt x="3271" y="310"/>
                  </a:lnTo>
                  <a:lnTo>
                    <a:pt x="3271" y="339"/>
                  </a:lnTo>
                  <a:lnTo>
                    <a:pt x="3270" y="369"/>
                  </a:lnTo>
                  <a:lnTo>
                    <a:pt x="3270" y="400"/>
                  </a:lnTo>
                  <a:lnTo>
                    <a:pt x="3266" y="430"/>
                  </a:lnTo>
                  <a:lnTo>
                    <a:pt x="3263" y="459"/>
                  </a:lnTo>
                  <a:lnTo>
                    <a:pt x="3259" y="491"/>
                  </a:lnTo>
                  <a:lnTo>
                    <a:pt x="3256" y="522"/>
                  </a:lnTo>
                  <a:lnTo>
                    <a:pt x="3250" y="553"/>
                  </a:lnTo>
                  <a:lnTo>
                    <a:pt x="3245" y="585"/>
                  </a:lnTo>
                  <a:lnTo>
                    <a:pt x="3240" y="616"/>
                  </a:lnTo>
                  <a:lnTo>
                    <a:pt x="3235" y="649"/>
                  </a:lnTo>
                  <a:lnTo>
                    <a:pt x="3226" y="680"/>
                  </a:lnTo>
                  <a:lnTo>
                    <a:pt x="3219" y="712"/>
                  </a:lnTo>
                  <a:lnTo>
                    <a:pt x="3212" y="745"/>
                  </a:lnTo>
                  <a:lnTo>
                    <a:pt x="3205" y="778"/>
                  </a:lnTo>
                  <a:lnTo>
                    <a:pt x="3195" y="809"/>
                  </a:lnTo>
                  <a:lnTo>
                    <a:pt x="3188" y="840"/>
                  </a:lnTo>
                  <a:lnTo>
                    <a:pt x="3177" y="873"/>
                  </a:lnTo>
                  <a:lnTo>
                    <a:pt x="3170" y="906"/>
                  </a:lnTo>
                  <a:lnTo>
                    <a:pt x="3160" y="936"/>
                  </a:lnTo>
                  <a:lnTo>
                    <a:pt x="3150" y="967"/>
                  </a:lnTo>
                  <a:lnTo>
                    <a:pt x="3139" y="998"/>
                  </a:lnTo>
                  <a:lnTo>
                    <a:pt x="3129" y="1030"/>
                  </a:lnTo>
                  <a:lnTo>
                    <a:pt x="3117" y="1059"/>
                  </a:lnTo>
                  <a:lnTo>
                    <a:pt x="3106" y="1091"/>
                  </a:lnTo>
                  <a:lnTo>
                    <a:pt x="3094" y="1122"/>
                  </a:lnTo>
                  <a:lnTo>
                    <a:pt x="3084" y="1153"/>
                  </a:lnTo>
                  <a:lnTo>
                    <a:pt x="3070" y="1181"/>
                  </a:lnTo>
                  <a:lnTo>
                    <a:pt x="3059" y="1211"/>
                  </a:lnTo>
                  <a:lnTo>
                    <a:pt x="3045" y="1238"/>
                  </a:lnTo>
                  <a:lnTo>
                    <a:pt x="3035" y="1268"/>
                  </a:lnTo>
                  <a:lnTo>
                    <a:pt x="3021" y="1294"/>
                  </a:lnTo>
                  <a:lnTo>
                    <a:pt x="3010" y="1322"/>
                  </a:lnTo>
                  <a:lnTo>
                    <a:pt x="2997" y="1348"/>
                  </a:lnTo>
                  <a:lnTo>
                    <a:pt x="2986" y="1376"/>
                  </a:lnTo>
                  <a:lnTo>
                    <a:pt x="2972" y="1400"/>
                  </a:lnTo>
                  <a:lnTo>
                    <a:pt x="2960" y="1425"/>
                  </a:lnTo>
                  <a:lnTo>
                    <a:pt x="2946" y="1447"/>
                  </a:lnTo>
                  <a:lnTo>
                    <a:pt x="2936" y="1471"/>
                  </a:lnTo>
                  <a:lnTo>
                    <a:pt x="2922" y="1492"/>
                  </a:lnTo>
                  <a:lnTo>
                    <a:pt x="2910" y="1513"/>
                  </a:lnTo>
                  <a:lnTo>
                    <a:pt x="2897" y="1534"/>
                  </a:lnTo>
                  <a:lnTo>
                    <a:pt x="2887" y="1555"/>
                  </a:lnTo>
                  <a:lnTo>
                    <a:pt x="2873" y="1572"/>
                  </a:lnTo>
                  <a:lnTo>
                    <a:pt x="2861" y="1590"/>
                  </a:lnTo>
                  <a:lnTo>
                    <a:pt x="2849" y="1605"/>
                  </a:lnTo>
                  <a:lnTo>
                    <a:pt x="2838" y="1623"/>
                  </a:lnTo>
                  <a:lnTo>
                    <a:pt x="2826" y="1637"/>
                  </a:lnTo>
                  <a:lnTo>
                    <a:pt x="2816" y="1651"/>
                  </a:lnTo>
                  <a:lnTo>
                    <a:pt x="2805" y="1663"/>
                  </a:lnTo>
                  <a:lnTo>
                    <a:pt x="2795" y="1677"/>
                  </a:lnTo>
                  <a:close/>
                </a:path>
              </a:pathLst>
            </a:custGeom>
            <a:solidFill>
              <a:srgbClr val="ABD9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4" name="Freeform 296"/>
            <p:cNvSpPr>
              <a:spLocks/>
            </p:cNvSpPr>
            <p:nvPr/>
          </p:nvSpPr>
          <p:spPr bwMode="auto">
            <a:xfrm>
              <a:off x="2222" y="1526"/>
              <a:ext cx="131" cy="272"/>
            </a:xfrm>
            <a:custGeom>
              <a:avLst/>
              <a:gdLst>
                <a:gd name="T0" fmla="*/ 219 w 263"/>
                <a:gd name="T1" fmla="*/ 14 h 545"/>
                <a:gd name="T2" fmla="*/ 228 w 263"/>
                <a:gd name="T3" fmla="*/ 42 h 545"/>
                <a:gd name="T4" fmla="*/ 237 w 263"/>
                <a:gd name="T5" fmla="*/ 73 h 545"/>
                <a:gd name="T6" fmla="*/ 244 w 263"/>
                <a:gd name="T7" fmla="*/ 105 h 545"/>
                <a:gd name="T8" fmla="*/ 249 w 263"/>
                <a:gd name="T9" fmla="*/ 138 h 545"/>
                <a:gd name="T10" fmla="*/ 254 w 263"/>
                <a:gd name="T11" fmla="*/ 171 h 545"/>
                <a:gd name="T12" fmla="*/ 257 w 263"/>
                <a:gd name="T13" fmla="*/ 204 h 545"/>
                <a:gd name="T14" fmla="*/ 261 w 263"/>
                <a:gd name="T15" fmla="*/ 239 h 545"/>
                <a:gd name="T16" fmla="*/ 263 w 263"/>
                <a:gd name="T17" fmla="*/ 272 h 545"/>
                <a:gd name="T18" fmla="*/ 247 w 263"/>
                <a:gd name="T19" fmla="*/ 287 h 545"/>
                <a:gd name="T20" fmla="*/ 221 w 263"/>
                <a:gd name="T21" fmla="*/ 287 h 545"/>
                <a:gd name="T22" fmla="*/ 198 w 263"/>
                <a:gd name="T23" fmla="*/ 291 h 545"/>
                <a:gd name="T24" fmla="*/ 177 w 263"/>
                <a:gd name="T25" fmla="*/ 298 h 545"/>
                <a:gd name="T26" fmla="*/ 158 w 263"/>
                <a:gd name="T27" fmla="*/ 306 h 545"/>
                <a:gd name="T28" fmla="*/ 139 w 263"/>
                <a:gd name="T29" fmla="*/ 315 h 545"/>
                <a:gd name="T30" fmla="*/ 124 w 263"/>
                <a:gd name="T31" fmla="*/ 327 h 545"/>
                <a:gd name="T32" fmla="*/ 111 w 263"/>
                <a:gd name="T33" fmla="*/ 341 h 545"/>
                <a:gd name="T34" fmla="*/ 96 w 263"/>
                <a:gd name="T35" fmla="*/ 362 h 545"/>
                <a:gd name="T36" fmla="*/ 84 w 263"/>
                <a:gd name="T37" fmla="*/ 385 h 545"/>
                <a:gd name="T38" fmla="*/ 73 w 263"/>
                <a:gd name="T39" fmla="*/ 407 h 545"/>
                <a:gd name="T40" fmla="*/ 68 w 263"/>
                <a:gd name="T41" fmla="*/ 433 h 545"/>
                <a:gd name="T42" fmla="*/ 66 w 263"/>
                <a:gd name="T43" fmla="*/ 458 h 545"/>
                <a:gd name="T44" fmla="*/ 66 w 263"/>
                <a:gd name="T45" fmla="*/ 482 h 545"/>
                <a:gd name="T46" fmla="*/ 66 w 263"/>
                <a:gd name="T47" fmla="*/ 505 h 545"/>
                <a:gd name="T48" fmla="*/ 70 w 263"/>
                <a:gd name="T49" fmla="*/ 525 h 545"/>
                <a:gd name="T50" fmla="*/ 56 w 263"/>
                <a:gd name="T51" fmla="*/ 536 h 545"/>
                <a:gd name="T52" fmla="*/ 26 w 263"/>
                <a:gd name="T53" fmla="*/ 541 h 545"/>
                <a:gd name="T54" fmla="*/ 7 w 263"/>
                <a:gd name="T55" fmla="*/ 529 h 545"/>
                <a:gd name="T56" fmla="*/ 2 w 263"/>
                <a:gd name="T57" fmla="*/ 499 h 545"/>
                <a:gd name="T58" fmla="*/ 0 w 263"/>
                <a:gd name="T59" fmla="*/ 472 h 545"/>
                <a:gd name="T60" fmla="*/ 0 w 263"/>
                <a:gd name="T61" fmla="*/ 444 h 545"/>
                <a:gd name="T62" fmla="*/ 2 w 263"/>
                <a:gd name="T63" fmla="*/ 416 h 545"/>
                <a:gd name="T64" fmla="*/ 2 w 263"/>
                <a:gd name="T65" fmla="*/ 390 h 545"/>
                <a:gd name="T66" fmla="*/ 5 w 263"/>
                <a:gd name="T67" fmla="*/ 364 h 545"/>
                <a:gd name="T68" fmla="*/ 11 w 263"/>
                <a:gd name="T69" fmla="*/ 339 h 545"/>
                <a:gd name="T70" fmla="*/ 16 w 263"/>
                <a:gd name="T71" fmla="*/ 315 h 545"/>
                <a:gd name="T72" fmla="*/ 21 w 263"/>
                <a:gd name="T73" fmla="*/ 291 h 545"/>
                <a:gd name="T74" fmla="*/ 30 w 263"/>
                <a:gd name="T75" fmla="*/ 268 h 545"/>
                <a:gd name="T76" fmla="*/ 37 w 263"/>
                <a:gd name="T77" fmla="*/ 247 h 545"/>
                <a:gd name="T78" fmla="*/ 45 w 263"/>
                <a:gd name="T79" fmla="*/ 226 h 545"/>
                <a:gd name="T80" fmla="*/ 54 w 263"/>
                <a:gd name="T81" fmla="*/ 206 h 545"/>
                <a:gd name="T82" fmla="*/ 64 w 263"/>
                <a:gd name="T83" fmla="*/ 185 h 545"/>
                <a:gd name="T84" fmla="*/ 75 w 263"/>
                <a:gd name="T85" fmla="*/ 167 h 545"/>
                <a:gd name="T86" fmla="*/ 84 w 263"/>
                <a:gd name="T87" fmla="*/ 150 h 545"/>
                <a:gd name="T88" fmla="*/ 94 w 263"/>
                <a:gd name="T89" fmla="*/ 133 h 545"/>
                <a:gd name="T90" fmla="*/ 108 w 263"/>
                <a:gd name="T91" fmla="*/ 108 h 545"/>
                <a:gd name="T92" fmla="*/ 127 w 263"/>
                <a:gd name="T93" fmla="*/ 79 h 545"/>
                <a:gd name="T94" fmla="*/ 146 w 263"/>
                <a:gd name="T95" fmla="*/ 56 h 545"/>
                <a:gd name="T96" fmla="*/ 162 w 263"/>
                <a:gd name="T97" fmla="*/ 37 h 545"/>
                <a:gd name="T98" fmla="*/ 176 w 263"/>
                <a:gd name="T99" fmla="*/ 21 h 545"/>
                <a:gd name="T100" fmla="*/ 190 w 263"/>
                <a:gd name="T101" fmla="*/ 9 h 545"/>
                <a:gd name="T102" fmla="*/ 216 w 263"/>
                <a:gd name="T103"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3" h="545">
                  <a:moveTo>
                    <a:pt x="216" y="0"/>
                  </a:moveTo>
                  <a:lnTo>
                    <a:pt x="219" y="14"/>
                  </a:lnTo>
                  <a:lnTo>
                    <a:pt x="224" y="28"/>
                  </a:lnTo>
                  <a:lnTo>
                    <a:pt x="228" y="42"/>
                  </a:lnTo>
                  <a:lnTo>
                    <a:pt x="233" y="58"/>
                  </a:lnTo>
                  <a:lnTo>
                    <a:pt x="237" y="73"/>
                  </a:lnTo>
                  <a:lnTo>
                    <a:pt x="240" y="89"/>
                  </a:lnTo>
                  <a:lnTo>
                    <a:pt x="244" y="105"/>
                  </a:lnTo>
                  <a:lnTo>
                    <a:pt x="247" y="122"/>
                  </a:lnTo>
                  <a:lnTo>
                    <a:pt x="249" y="138"/>
                  </a:lnTo>
                  <a:lnTo>
                    <a:pt x="252" y="153"/>
                  </a:lnTo>
                  <a:lnTo>
                    <a:pt x="254" y="171"/>
                  </a:lnTo>
                  <a:lnTo>
                    <a:pt x="257" y="188"/>
                  </a:lnTo>
                  <a:lnTo>
                    <a:pt x="257" y="204"/>
                  </a:lnTo>
                  <a:lnTo>
                    <a:pt x="259" y="221"/>
                  </a:lnTo>
                  <a:lnTo>
                    <a:pt x="261" y="239"/>
                  </a:lnTo>
                  <a:lnTo>
                    <a:pt x="263" y="258"/>
                  </a:lnTo>
                  <a:lnTo>
                    <a:pt x="263" y="272"/>
                  </a:lnTo>
                  <a:lnTo>
                    <a:pt x="263" y="287"/>
                  </a:lnTo>
                  <a:lnTo>
                    <a:pt x="247" y="287"/>
                  </a:lnTo>
                  <a:lnTo>
                    <a:pt x="235" y="287"/>
                  </a:lnTo>
                  <a:lnTo>
                    <a:pt x="221" y="287"/>
                  </a:lnTo>
                  <a:lnTo>
                    <a:pt x="211" y="291"/>
                  </a:lnTo>
                  <a:lnTo>
                    <a:pt x="198" y="291"/>
                  </a:lnTo>
                  <a:lnTo>
                    <a:pt x="188" y="294"/>
                  </a:lnTo>
                  <a:lnTo>
                    <a:pt x="177" y="298"/>
                  </a:lnTo>
                  <a:lnTo>
                    <a:pt x="169" y="303"/>
                  </a:lnTo>
                  <a:lnTo>
                    <a:pt x="158" y="306"/>
                  </a:lnTo>
                  <a:lnTo>
                    <a:pt x="148" y="310"/>
                  </a:lnTo>
                  <a:lnTo>
                    <a:pt x="139" y="315"/>
                  </a:lnTo>
                  <a:lnTo>
                    <a:pt x="132" y="322"/>
                  </a:lnTo>
                  <a:lnTo>
                    <a:pt x="124" y="327"/>
                  </a:lnTo>
                  <a:lnTo>
                    <a:pt x="117" y="334"/>
                  </a:lnTo>
                  <a:lnTo>
                    <a:pt x="111" y="341"/>
                  </a:lnTo>
                  <a:lnTo>
                    <a:pt x="106" y="352"/>
                  </a:lnTo>
                  <a:lnTo>
                    <a:pt x="96" y="362"/>
                  </a:lnTo>
                  <a:lnTo>
                    <a:pt x="89" y="372"/>
                  </a:lnTo>
                  <a:lnTo>
                    <a:pt x="84" y="385"/>
                  </a:lnTo>
                  <a:lnTo>
                    <a:pt x="78" y="397"/>
                  </a:lnTo>
                  <a:lnTo>
                    <a:pt x="73" y="407"/>
                  </a:lnTo>
                  <a:lnTo>
                    <a:pt x="71" y="421"/>
                  </a:lnTo>
                  <a:lnTo>
                    <a:pt x="68" y="433"/>
                  </a:lnTo>
                  <a:lnTo>
                    <a:pt x="68" y="447"/>
                  </a:lnTo>
                  <a:lnTo>
                    <a:pt x="66" y="458"/>
                  </a:lnTo>
                  <a:lnTo>
                    <a:pt x="66" y="470"/>
                  </a:lnTo>
                  <a:lnTo>
                    <a:pt x="66" y="482"/>
                  </a:lnTo>
                  <a:lnTo>
                    <a:pt x="66" y="494"/>
                  </a:lnTo>
                  <a:lnTo>
                    <a:pt x="66" y="505"/>
                  </a:lnTo>
                  <a:lnTo>
                    <a:pt x="68" y="515"/>
                  </a:lnTo>
                  <a:lnTo>
                    <a:pt x="70" y="525"/>
                  </a:lnTo>
                  <a:lnTo>
                    <a:pt x="71" y="536"/>
                  </a:lnTo>
                  <a:lnTo>
                    <a:pt x="56" y="536"/>
                  </a:lnTo>
                  <a:lnTo>
                    <a:pt x="40" y="539"/>
                  </a:lnTo>
                  <a:lnTo>
                    <a:pt x="26" y="541"/>
                  </a:lnTo>
                  <a:lnTo>
                    <a:pt x="12" y="545"/>
                  </a:lnTo>
                  <a:lnTo>
                    <a:pt x="7" y="529"/>
                  </a:lnTo>
                  <a:lnTo>
                    <a:pt x="5" y="513"/>
                  </a:lnTo>
                  <a:lnTo>
                    <a:pt x="2" y="499"/>
                  </a:lnTo>
                  <a:lnTo>
                    <a:pt x="2" y="485"/>
                  </a:lnTo>
                  <a:lnTo>
                    <a:pt x="0" y="472"/>
                  </a:lnTo>
                  <a:lnTo>
                    <a:pt x="0" y="458"/>
                  </a:lnTo>
                  <a:lnTo>
                    <a:pt x="0" y="444"/>
                  </a:lnTo>
                  <a:lnTo>
                    <a:pt x="2" y="432"/>
                  </a:lnTo>
                  <a:lnTo>
                    <a:pt x="2" y="416"/>
                  </a:lnTo>
                  <a:lnTo>
                    <a:pt x="2" y="404"/>
                  </a:lnTo>
                  <a:lnTo>
                    <a:pt x="2" y="390"/>
                  </a:lnTo>
                  <a:lnTo>
                    <a:pt x="5" y="378"/>
                  </a:lnTo>
                  <a:lnTo>
                    <a:pt x="5" y="364"/>
                  </a:lnTo>
                  <a:lnTo>
                    <a:pt x="9" y="353"/>
                  </a:lnTo>
                  <a:lnTo>
                    <a:pt x="11" y="339"/>
                  </a:lnTo>
                  <a:lnTo>
                    <a:pt x="14" y="329"/>
                  </a:lnTo>
                  <a:lnTo>
                    <a:pt x="16" y="315"/>
                  </a:lnTo>
                  <a:lnTo>
                    <a:pt x="19" y="303"/>
                  </a:lnTo>
                  <a:lnTo>
                    <a:pt x="21" y="291"/>
                  </a:lnTo>
                  <a:lnTo>
                    <a:pt x="26" y="280"/>
                  </a:lnTo>
                  <a:lnTo>
                    <a:pt x="30" y="268"/>
                  </a:lnTo>
                  <a:lnTo>
                    <a:pt x="33" y="258"/>
                  </a:lnTo>
                  <a:lnTo>
                    <a:pt x="37" y="247"/>
                  </a:lnTo>
                  <a:lnTo>
                    <a:pt x="42" y="237"/>
                  </a:lnTo>
                  <a:lnTo>
                    <a:pt x="45" y="226"/>
                  </a:lnTo>
                  <a:lnTo>
                    <a:pt x="51" y="216"/>
                  </a:lnTo>
                  <a:lnTo>
                    <a:pt x="54" y="206"/>
                  </a:lnTo>
                  <a:lnTo>
                    <a:pt x="59" y="195"/>
                  </a:lnTo>
                  <a:lnTo>
                    <a:pt x="64" y="185"/>
                  </a:lnTo>
                  <a:lnTo>
                    <a:pt x="70" y="176"/>
                  </a:lnTo>
                  <a:lnTo>
                    <a:pt x="75" y="167"/>
                  </a:lnTo>
                  <a:lnTo>
                    <a:pt x="80" y="160"/>
                  </a:lnTo>
                  <a:lnTo>
                    <a:pt x="84" y="150"/>
                  </a:lnTo>
                  <a:lnTo>
                    <a:pt x="89" y="141"/>
                  </a:lnTo>
                  <a:lnTo>
                    <a:pt x="94" y="133"/>
                  </a:lnTo>
                  <a:lnTo>
                    <a:pt x="99" y="124"/>
                  </a:lnTo>
                  <a:lnTo>
                    <a:pt x="108" y="108"/>
                  </a:lnTo>
                  <a:lnTo>
                    <a:pt x="118" y="94"/>
                  </a:lnTo>
                  <a:lnTo>
                    <a:pt x="127" y="79"/>
                  </a:lnTo>
                  <a:lnTo>
                    <a:pt x="137" y="68"/>
                  </a:lnTo>
                  <a:lnTo>
                    <a:pt x="146" y="56"/>
                  </a:lnTo>
                  <a:lnTo>
                    <a:pt x="155" y="47"/>
                  </a:lnTo>
                  <a:lnTo>
                    <a:pt x="162" y="37"/>
                  </a:lnTo>
                  <a:lnTo>
                    <a:pt x="169" y="28"/>
                  </a:lnTo>
                  <a:lnTo>
                    <a:pt x="176" y="21"/>
                  </a:lnTo>
                  <a:lnTo>
                    <a:pt x="183" y="16"/>
                  </a:lnTo>
                  <a:lnTo>
                    <a:pt x="190" y="9"/>
                  </a:lnTo>
                  <a:lnTo>
                    <a:pt x="195" y="7"/>
                  </a:lnTo>
                  <a:lnTo>
                    <a:pt x="216"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5" name="Freeform 297"/>
            <p:cNvSpPr>
              <a:spLocks/>
            </p:cNvSpPr>
            <p:nvPr/>
          </p:nvSpPr>
          <p:spPr bwMode="auto">
            <a:xfrm>
              <a:off x="2603" y="1412"/>
              <a:ext cx="163" cy="485"/>
            </a:xfrm>
            <a:custGeom>
              <a:avLst/>
              <a:gdLst>
                <a:gd name="T0" fmla="*/ 202 w 327"/>
                <a:gd name="T1" fmla="*/ 20 h 970"/>
                <a:gd name="T2" fmla="*/ 221 w 327"/>
                <a:gd name="T3" fmla="*/ 53 h 970"/>
                <a:gd name="T4" fmla="*/ 242 w 327"/>
                <a:gd name="T5" fmla="*/ 92 h 970"/>
                <a:gd name="T6" fmla="*/ 257 w 327"/>
                <a:gd name="T7" fmla="*/ 130 h 970"/>
                <a:gd name="T8" fmla="*/ 275 w 327"/>
                <a:gd name="T9" fmla="*/ 172 h 970"/>
                <a:gd name="T10" fmla="*/ 288 w 327"/>
                <a:gd name="T11" fmla="*/ 217 h 970"/>
                <a:gd name="T12" fmla="*/ 301 w 327"/>
                <a:gd name="T13" fmla="*/ 262 h 970"/>
                <a:gd name="T14" fmla="*/ 309 w 327"/>
                <a:gd name="T15" fmla="*/ 309 h 970"/>
                <a:gd name="T16" fmla="*/ 316 w 327"/>
                <a:gd name="T17" fmla="*/ 358 h 970"/>
                <a:gd name="T18" fmla="*/ 322 w 327"/>
                <a:gd name="T19" fmla="*/ 408 h 970"/>
                <a:gd name="T20" fmla="*/ 327 w 327"/>
                <a:gd name="T21" fmla="*/ 462 h 970"/>
                <a:gd name="T22" fmla="*/ 325 w 327"/>
                <a:gd name="T23" fmla="*/ 516 h 970"/>
                <a:gd name="T24" fmla="*/ 322 w 327"/>
                <a:gd name="T25" fmla="*/ 572 h 970"/>
                <a:gd name="T26" fmla="*/ 315 w 327"/>
                <a:gd name="T27" fmla="*/ 624 h 970"/>
                <a:gd name="T28" fmla="*/ 308 w 327"/>
                <a:gd name="T29" fmla="*/ 678 h 970"/>
                <a:gd name="T30" fmla="*/ 295 w 327"/>
                <a:gd name="T31" fmla="*/ 728 h 970"/>
                <a:gd name="T32" fmla="*/ 282 w 327"/>
                <a:gd name="T33" fmla="*/ 779 h 970"/>
                <a:gd name="T34" fmla="*/ 264 w 327"/>
                <a:gd name="T35" fmla="*/ 824 h 970"/>
                <a:gd name="T36" fmla="*/ 245 w 327"/>
                <a:gd name="T37" fmla="*/ 869 h 970"/>
                <a:gd name="T38" fmla="*/ 222 w 327"/>
                <a:gd name="T39" fmla="*/ 907 h 970"/>
                <a:gd name="T40" fmla="*/ 200 w 327"/>
                <a:gd name="T41" fmla="*/ 946 h 970"/>
                <a:gd name="T42" fmla="*/ 125 w 327"/>
                <a:gd name="T43" fmla="*/ 911 h 970"/>
                <a:gd name="T44" fmla="*/ 108 w 327"/>
                <a:gd name="T45" fmla="*/ 878 h 970"/>
                <a:gd name="T46" fmla="*/ 94 w 327"/>
                <a:gd name="T47" fmla="*/ 846 h 970"/>
                <a:gd name="T48" fmla="*/ 97 w 327"/>
                <a:gd name="T49" fmla="*/ 829 h 970"/>
                <a:gd name="T50" fmla="*/ 141 w 327"/>
                <a:gd name="T51" fmla="*/ 836 h 970"/>
                <a:gd name="T52" fmla="*/ 179 w 327"/>
                <a:gd name="T53" fmla="*/ 826 h 970"/>
                <a:gd name="T54" fmla="*/ 215 w 327"/>
                <a:gd name="T55" fmla="*/ 803 h 970"/>
                <a:gd name="T56" fmla="*/ 243 w 327"/>
                <a:gd name="T57" fmla="*/ 763 h 970"/>
                <a:gd name="T58" fmla="*/ 264 w 327"/>
                <a:gd name="T59" fmla="*/ 714 h 970"/>
                <a:gd name="T60" fmla="*/ 268 w 327"/>
                <a:gd name="T61" fmla="*/ 683 h 970"/>
                <a:gd name="T62" fmla="*/ 271 w 327"/>
                <a:gd name="T63" fmla="*/ 650 h 970"/>
                <a:gd name="T64" fmla="*/ 273 w 327"/>
                <a:gd name="T65" fmla="*/ 615 h 970"/>
                <a:gd name="T66" fmla="*/ 273 w 327"/>
                <a:gd name="T67" fmla="*/ 579 h 970"/>
                <a:gd name="T68" fmla="*/ 268 w 327"/>
                <a:gd name="T69" fmla="*/ 540 h 970"/>
                <a:gd name="T70" fmla="*/ 261 w 327"/>
                <a:gd name="T71" fmla="*/ 497 h 970"/>
                <a:gd name="T72" fmla="*/ 250 w 327"/>
                <a:gd name="T73" fmla="*/ 459 h 970"/>
                <a:gd name="T74" fmla="*/ 238 w 327"/>
                <a:gd name="T75" fmla="*/ 429 h 970"/>
                <a:gd name="T76" fmla="*/ 221 w 327"/>
                <a:gd name="T77" fmla="*/ 401 h 970"/>
                <a:gd name="T78" fmla="*/ 189 w 327"/>
                <a:gd name="T79" fmla="*/ 377 h 970"/>
                <a:gd name="T80" fmla="*/ 158 w 327"/>
                <a:gd name="T81" fmla="*/ 368 h 970"/>
                <a:gd name="T82" fmla="*/ 129 w 327"/>
                <a:gd name="T83" fmla="*/ 370 h 970"/>
                <a:gd name="T84" fmla="*/ 99 w 327"/>
                <a:gd name="T85" fmla="*/ 379 h 970"/>
                <a:gd name="T86" fmla="*/ 69 w 327"/>
                <a:gd name="T87" fmla="*/ 393 h 970"/>
                <a:gd name="T88" fmla="*/ 43 w 327"/>
                <a:gd name="T89" fmla="*/ 408 h 970"/>
                <a:gd name="T90" fmla="*/ 17 w 327"/>
                <a:gd name="T91" fmla="*/ 424 h 970"/>
                <a:gd name="T92" fmla="*/ 0 w 327"/>
                <a:gd name="T93" fmla="*/ 420 h 970"/>
                <a:gd name="T94" fmla="*/ 0 w 327"/>
                <a:gd name="T95" fmla="*/ 386 h 970"/>
                <a:gd name="T96" fmla="*/ 3 w 327"/>
                <a:gd name="T97" fmla="*/ 351 h 970"/>
                <a:gd name="T98" fmla="*/ 7 w 327"/>
                <a:gd name="T99" fmla="*/ 318 h 970"/>
                <a:gd name="T100" fmla="*/ 14 w 327"/>
                <a:gd name="T101" fmla="*/ 286 h 970"/>
                <a:gd name="T102" fmla="*/ 22 w 327"/>
                <a:gd name="T103" fmla="*/ 257 h 970"/>
                <a:gd name="T104" fmla="*/ 29 w 327"/>
                <a:gd name="T105" fmla="*/ 227 h 970"/>
                <a:gd name="T106" fmla="*/ 45 w 327"/>
                <a:gd name="T107" fmla="*/ 184 h 970"/>
                <a:gd name="T108" fmla="*/ 64 w 327"/>
                <a:gd name="T109" fmla="*/ 139 h 970"/>
                <a:gd name="T110" fmla="*/ 83 w 327"/>
                <a:gd name="T111" fmla="*/ 100 h 970"/>
                <a:gd name="T112" fmla="*/ 101 w 327"/>
                <a:gd name="T113" fmla="*/ 69 h 970"/>
                <a:gd name="T114" fmla="*/ 120 w 327"/>
                <a:gd name="T115" fmla="*/ 45 h 970"/>
                <a:gd name="T116" fmla="*/ 142 w 327"/>
                <a:gd name="T117" fmla="*/ 15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970">
                  <a:moveTo>
                    <a:pt x="188" y="0"/>
                  </a:moveTo>
                  <a:lnTo>
                    <a:pt x="193" y="10"/>
                  </a:lnTo>
                  <a:lnTo>
                    <a:pt x="202" y="20"/>
                  </a:lnTo>
                  <a:lnTo>
                    <a:pt x="207" y="31"/>
                  </a:lnTo>
                  <a:lnTo>
                    <a:pt x="215" y="43"/>
                  </a:lnTo>
                  <a:lnTo>
                    <a:pt x="221" y="53"/>
                  </a:lnTo>
                  <a:lnTo>
                    <a:pt x="228" y="66"/>
                  </a:lnTo>
                  <a:lnTo>
                    <a:pt x="235" y="78"/>
                  </a:lnTo>
                  <a:lnTo>
                    <a:pt x="242" y="92"/>
                  </a:lnTo>
                  <a:lnTo>
                    <a:pt x="247" y="104"/>
                  </a:lnTo>
                  <a:lnTo>
                    <a:pt x="252" y="118"/>
                  </a:lnTo>
                  <a:lnTo>
                    <a:pt x="257" y="130"/>
                  </a:lnTo>
                  <a:lnTo>
                    <a:pt x="264" y="144"/>
                  </a:lnTo>
                  <a:lnTo>
                    <a:pt x="269" y="158"/>
                  </a:lnTo>
                  <a:lnTo>
                    <a:pt x="275" y="172"/>
                  </a:lnTo>
                  <a:lnTo>
                    <a:pt x="280" y="187"/>
                  </a:lnTo>
                  <a:lnTo>
                    <a:pt x="285" y="203"/>
                  </a:lnTo>
                  <a:lnTo>
                    <a:pt x="288" y="217"/>
                  </a:lnTo>
                  <a:lnTo>
                    <a:pt x="292" y="231"/>
                  </a:lnTo>
                  <a:lnTo>
                    <a:pt x="295" y="246"/>
                  </a:lnTo>
                  <a:lnTo>
                    <a:pt x="301" y="262"/>
                  </a:lnTo>
                  <a:lnTo>
                    <a:pt x="302" y="278"/>
                  </a:lnTo>
                  <a:lnTo>
                    <a:pt x="306" y="293"/>
                  </a:lnTo>
                  <a:lnTo>
                    <a:pt x="309" y="309"/>
                  </a:lnTo>
                  <a:lnTo>
                    <a:pt x="313" y="326"/>
                  </a:lnTo>
                  <a:lnTo>
                    <a:pt x="315" y="342"/>
                  </a:lnTo>
                  <a:lnTo>
                    <a:pt x="316" y="358"/>
                  </a:lnTo>
                  <a:lnTo>
                    <a:pt x="318" y="375"/>
                  </a:lnTo>
                  <a:lnTo>
                    <a:pt x="322" y="393"/>
                  </a:lnTo>
                  <a:lnTo>
                    <a:pt x="322" y="408"/>
                  </a:lnTo>
                  <a:lnTo>
                    <a:pt x="323" y="426"/>
                  </a:lnTo>
                  <a:lnTo>
                    <a:pt x="325" y="443"/>
                  </a:lnTo>
                  <a:lnTo>
                    <a:pt x="327" y="462"/>
                  </a:lnTo>
                  <a:lnTo>
                    <a:pt x="325" y="479"/>
                  </a:lnTo>
                  <a:lnTo>
                    <a:pt x="325" y="499"/>
                  </a:lnTo>
                  <a:lnTo>
                    <a:pt x="325" y="516"/>
                  </a:lnTo>
                  <a:lnTo>
                    <a:pt x="325" y="535"/>
                  </a:lnTo>
                  <a:lnTo>
                    <a:pt x="323" y="553"/>
                  </a:lnTo>
                  <a:lnTo>
                    <a:pt x="322" y="572"/>
                  </a:lnTo>
                  <a:lnTo>
                    <a:pt x="320" y="589"/>
                  </a:lnTo>
                  <a:lnTo>
                    <a:pt x="318" y="608"/>
                  </a:lnTo>
                  <a:lnTo>
                    <a:pt x="315" y="624"/>
                  </a:lnTo>
                  <a:lnTo>
                    <a:pt x="313" y="643"/>
                  </a:lnTo>
                  <a:lnTo>
                    <a:pt x="309" y="659"/>
                  </a:lnTo>
                  <a:lnTo>
                    <a:pt x="308" y="678"/>
                  </a:lnTo>
                  <a:lnTo>
                    <a:pt x="302" y="693"/>
                  </a:lnTo>
                  <a:lnTo>
                    <a:pt x="299" y="712"/>
                  </a:lnTo>
                  <a:lnTo>
                    <a:pt x="295" y="728"/>
                  </a:lnTo>
                  <a:lnTo>
                    <a:pt x="292" y="747"/>
                  </a:lnTo>
                  <a:lnTo>
                    <a:pt x="287" y="763"/>
                  </a:lnTo>
                  <a:lnTo>
                    <a:pt x="282" y="779"/>
                  </a:lnTo>
                  <a:lnTo>
                    <a:pt x="276" y="794"/>
                  </a:lnTo>
                  <a:lnTo>
                    <a:pt x="271" y="810"/>
                  </a:lnTo>
                  <a:lnTo>
                    <a:pt x="264" y="824"/>
                  </a:lnTo>
                  <a:lnTo>
                    <a:pt x="257" y="839"/>
                  </a:lnTo>
                  <a:lnTo>
                    <a:pt x="250" y="853"/>
                  </a:lnTo>
                  <a:lnTo>
                    <a:pt x="245" y="869"/>
                  </a:lnTo>
                  <a:lnTo>
                    <a:pt x="236" y="881"/>
                  </a:lnTo>
                  <a:lnTo>
                    <a:pt x="229" y="895"/>
                  </a:lnTo>
                  <a:lnTo>
                    <a:pt x="222" y="907"/>
                  </a:lnTo>
                  <a:lnTo>
                    <a:pt x="215" y="921"/>
                  </a:lnTo>
                  <a:lnTo>
                    <a:pt x="207" y="933"/>
                  </a:lnTo>
                  <a:lnTo>
                    <a:pt x="200" y="946"/>
                  </a:lnTo>
                  <a:lnTo>
                    <a:pt x="191" y="958"/>
                  </a:lnTo>
                  <a:lnTo>
                    <a:pt x="184" y="970"/>
                  </a:lnTo>
                  <a:lnTo>
                    <a:pt x="125" y="911"/>
                  </a:lnTo>
                  <a:lnTo>
                    <a:pt x="118" y="899"/>
                  </a:lnTo>
                  <a:lnTo>
                    <a:pt x="113" y="888"/>
                  </a:lnTo>
                  <a:lnTo>
                    <a:pt x="108" y="878"/>
                  </a:lnTo>
                  <a:lnTo>
                    <a:pt x="102" y="867"/>
                  </a:lnTo>
                  <a:lnTo>
                    <a:pt x="97" y="857"/>
                  </a:lnTo>
                  <a:lnTo>
                    <a:pt x="94" y="846"/>
                  </a:lnTo>
                  <a:lnTo>
                    <a:pt x="89" y="836"/>
                  </a:lnTo>
                  <a:lnTo>
                    <a:pt x="85" y="826"/>
                  </a:lnTo>
                  <a:lnTo>
                    <a:pt x="97" y="829"/>
                  </a:lnTo>
                  <a:lnTo>
                    <a:pt x="113" y="832"/>
                  </a:lnTo>
                  <a:lnTo>
                    <a:pt x="125" y="834"/>
                  </a:lnTo>
                  <a:lnTo>
                    <a:pt x="141" y="836"/>
                  </a:lnTo>
                  <a:lnTo>
                    <a:pt x="153" y="834"/>
                  </a:lnTo>
                  <a:lnTo>
                    <a:pt x="167" y="831"/>
                  </a:lnTo>
                  <a:lnTo>
                    <a:pt x="179" y="826"/>
                  </a:lnTo>
                  <a:lnTo>
                    <a:pt x="193" y="822"/>
                  </a:lnTo>
                  <a:lnTo>
                    <a:pt x="203" y="812"/>
                  </a:lnTo>
                  <a:lnTo>
                    <a:pt x="215" y="803"/>
                  </a:lnTo>
                  <a:lnTo>
                    <a:pt x="226" y="791"/>
                  </a:lnTo>
                  <a:lnTo>
                    <a:pt x="236" y="779"/>
                  </a:lnTo>
                  <a:lnTo>
                    <a:pt x="243" y="763"/>
                  </a:lnTo>
                  <a:lnTo>
                    <a:pt x="252" y="749"/>
                  </a:lnTo>
                  <a:lnTo>
                    <a:pt x="257" y="732"/>
                  </a:lnTo>
                  <a:lnTo>
                    <a:pt x="264" y="714"/>
                  </a:lnTo>
                  <a:lnTo>
                    <a:pt x="264" y="704"/>
                  </a:lnTo>
                  <a:lnTo>
                    <a:pt x="266" y="693"/>
                  </a:lnTo>
                  <a:lnTo>
                    <a:pt x="268" y="683"/>
                  </a:lnTo>
                  <a:lnTo>
                    <a:pt x="269" y="673"/>
                  </a:lnTo>
                  <a:lnTo>
                    <a:pt x="269" y="660"/>
                  </a:lnTo>
                  <a:lnTo>
                    <a:pt x="271" y="650"/>
                  </a:lnTo>
                  <a:lnTo>
                    <a:pt x="271" y="639"/>
                  </a:lnTo>
                  <a:lnTo>
                    <a:pt x="273" y="629"/>
                  </a:lnTo>
                  <a:lnTo>
                    <a:pt x="273" y="615"/>
                  </a:lnTo>
                  <a:lnTo>
                    <a:pt x="273" y="603"/>
                  </a:lnTo>
                  <a:lnTo>
                    <a:pt x="273" y="591"/>
                  </a:lnTo>
                  <a:lnTo>
                    <a:pt x="273" y="579"/>
                  </a:lnTo>
                  <a:lnTo>
                    <a:pt x="271" y="565"/>
                  </a:lnTo>
                  <a:lnTo>
                    <a:pt x="269" y="553"/>
                  </a:lnTo>
                  <a:lnTo>
                    <a:pt x="268" y="540"/>
                  </a:lnTo>
                  <a:lnTo>
                    <a:pt x="268" y="528"/>
                  </a:lnTo>
                  <a:lnTo>
                    <a:pt x="264" y="513"/>
                  </a:lnTo>
                  <a:lnTo>
                    <a:pt x="261" y="497"/>
                  </a:lnTo>
                  <a:lnTo>
                    <a:pt x="257" y="483"/>
                  </a:lnTo>
                  <a:lnTo>
                    <a:pt x="255" y="471"/>
                  </a:lnTo>
                  <a:lnTo>
                    <a:pt x="250" y="459"/>
                  </a:lnTo>
                  <a:lnTo>
                    <a:pt x="247" y="448"/>
                  </a:lnTo>
                  <a:lnTo>
                    <a:pt x="242" y="438"/>
                  </a:lnTo>
                  <a:lnTo>
                    <a:pt x="238" y="429"/>
                  </a:lnTo>
                  <a:lnTo>
                    <a:pt x="231" y="419"/>
                  </a:lnTo>
                  <a:lnTo>
                    <a:pt x="226" y="410"/>
                  </a:lnTo>
                  <a:lnTo>
                    <a:pt x="221" y="401"/>
                  </a:lnTo>
                  <a:lnTo>
                    <a:pt x="215" y="396"/>
                  </a:lnTo>
                  <a:lnTo>
                    <a:pt x="202" y="384"/>
                  </a:lnTo>
                  <a:lnTo>
                    <a:pt x="189" y="377"/>
                  </a:lnTo>
                  <a:lnTo>
                    <a:pt x="179" y="372"/>
                  </a:lnTo>
                  <a:lnTo>
                    <a:pt x="168" y="370"/>
                  </a:lnTo>
                  <a:lnTo>
                    <a:pt x="158" y="368"/>
                  </a:lnTo>
                  <a:lnTo>
                    <a:pt x="149" y="368"/>
                  </a:lnTo>
                  <a:lnTo>
                    <a:pt x="139" y="368"/>
                  </a:lnTo>
                  <a:lnTo>
                    <a:pt x="129" y="370"/>
                  </a:lnTo>
                  <a:lnTo>
                    <a:pt x="118" y="372"/>
                  </a:lnTo>
                  <a:lnTo>
                    <a:pt x="109" y="377"/>
                  </a:lnTo>
                  <a:lnTo>
                    <a:pt x="99" y="379"/>
                  </a:lnTo>
                  <a:lnTo>
                    <a:pt x="89" y="384"/>
                  </a:lnTo>
                  <a:lnTo>
                    <a:pt x="78" y="387"/>
                  </a:lnTo>
                  <a:lnTo>
                    <a:pt x="69" y="393"/>
                  </a:lnTo>
                  <a:lnTo>
                    <a:pt x="59" y="398"/>
                  </a:lnTo>
                  <a:lnTo>
                    <a:pt x="52" y="403"/>
                  </a:lnTo>
                  <a:lnTo>
                    <a:pt x="43" y="408"/>
                  </a:lnTo>
                  <a:lnTo>
                    <a:pt x="36" y="413"/>
                  </a:lnTo>
                  <a:lnTo>
                    <a:pt x="26" y="419"/>
                  </a:lnTo>
                  <a:lnTo>
                    <a:pt x="17" y="424"/>
                  </a:lnTo>
                  <a:lnTo>
                    <a:pt x="7" y="429"/>
                  </a:lnTo>
                  <a:lnTo>
                    <a:pt x="0" y="434"/>
                  </a:lnTo>
                  <a:lnTo>
                    <a:pt x="0" y="420"/>
                  </a:lnTo>
                  <a:lnTo>
                    <a:pt x="0" y="408"/>
                  </a:lnTo>
                  <a:lnTo>
                    <a:pt x="0" y="396"/>
                  </a:lnTo>
                  <a:lnTo>
                    <a:pt x="0" y="386"/>
                  </a:lnTo>
                  <a:lnTo>
                    <a:pt x="0" y="373"/>
                  </a:lnTo>
                  <a:lnTo>
                    <a:pt x="2" y="361"/>
                  </a:lnTo>
                  <a:lnTo>
                    <a:pt x="3" y="351"/>
                  </a:lnTo>
                  <a:lnTo>
                    <a:pt x="5" y="340"/>
                  </a:lnTo>
                  <a:lnTo>
                    <a:pt x="5" y="328"/>
                  </a:lnTo>
                  <a:lnTo>
                    <a:pt x="7" y="318"/>
                  </a:lnTo>
                  <a:lnTo>
                    <a:pt x="9" y="307"/>
                  </a:lnTo>
                  <a:lnTo>
                    <a:pt x="12" y="297"/>
                  </a:lnTo>
                  <a:lnTo>
                    <a:pt x="14" y="286"/>
                  </a:lnTo>
                  <a:lnTo>
                    <a:pt x="17" y="276"/>
                  </a:lnTo>
                  <a:lnTo>
                    <a:pt x="19" y="266"/>
                  </a:lnTo>
                  <a:lnTo>
                    <a:pt x="22" y="257"/>
                  </a:lnTo>
                  <a:lnTo>
                    <a:pt x="24" y="246"/>
                  </a:lnTo>
                  <a:lnTo>
                    <a:pt x="28" y="236"/>
                  </a:lnTo>
                  <a:lnTo>
                    <a:pt x="29" y="227"/>
                  </a:lnTo>
                  <a:lnTo>
                    <a:pt x="33" y="219"/>
                  </a:lnTo>
                  <a:lnTo>
                    <a:pt x="38" y="200"/>
                  </a:lnTo>
                  <a:lnTo>
                    <a:pt x="45" y="184"/>
                  </a:lnTo>
                  <a:lnTo>
                    <a:pt x="50" y="168"/>
                  </a:lnTo>
                  <a:lnTo>
                    <a:pt x="57" y="153"/>
                  </a:lnTo>
                  <a:lnTo>
                    <a:pt x="64" y="139"/>
                  </a:lnTo>
                  <a:lnTo>
                    <a:pt x="71" y="126"/>
                  </a:lnTo>
                  <a:lnTo>
                    <a:pt x="76" y="113"/>
                  </a:lnTo>
                  <a:lnTo>
                    <a:pt x="83" y="100"/>
                  </a:lnTo>
                  <a:lnTo>
                    <a:pt x="89" y="90"/>
                  </a:lnTo>
                  <a:lnTo>
                    <a:pt x="95" y="80"/>
                  </a:lnTo>
                  <a:lnTo>
                    <a:pt x="101" y="69"/>
                  </a:lnTo>
                  <a:lnTo>
                    <a:pt x="108" y="59"/>
                  </a:lnTo>
                  <a:lnTo>
                    <a:pt x="113" y="50"/>
                  </a:lnTo>
                  <a:lnTo>
                    <a:pt x="120" y="45"/>
                  </a:lnTo>
                  <a:lnTo>
                    <a:pt x="129" y="31"/>
                  </a:lnTo>
                  <a:lnTo>
                    <a:pt x="137" y="22"/>
                  </a:lnTo>
                  <a:lnTo>
                    <a:pt x="142" y="15"/>
                  </a:lnTo>
                  <a:lnTo>
                    <a:pt x="148" y="13"/>
                  </a:lnTo>
                  <a:lnTo>
                    <a:pt x="188" y="0"/>
                  </a:lnTo>
                  <a:close/>
                </a:path>
              </a:pathLst>
            </a:custGeom>
            <a:solidFill>
              <a:srgbClr val="C7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6" name="Freeform 298"/>
            <p:cNvSpPr>
              <a:spLocks/>
            </p:cNvSpPr>
            <p:nvPr/>
          </p:nvSpPr>
          <p:spPr bwMode="auto">
            <a:xfrm>
              <a:off x="2401" y="1340"/>
              <a:ext cx="277" cy="617"/>
            </a:xfrm>
            <a:custGeom>
              <a:avLst/>
              <a:gdLst>
                <a:gd name="T0" fmla="*/ 501 w 553"/>
                <a:gd name="T1" fmla="*/ 150 h 1233"/>
                <a:gd name="T2" fmla="*/ 470 w 553"/>
                <a:gd name="T3" fmla="*/ 197 h 1233"/>
                <a:gd name="T4" fmla="*/ 447 w 553"/>
                <a:gd name="T5" fmla="*/ 238 h 1233"/>
                <a:gd name="T6" fmla="*/ 428 w 553"/>
                <a:gd name="T7" fmla="*/ 278 h 1233"/>
                <a:gd name="T8" fmla="*/ 411 w 553"/>
                <a:gd name="T9" fmla="*/ 325 h 1233"/>
                <a:gd name="T10" fmla="*/ 393 w 553"/>
                <a:gd name="T11" fmla="*/ 376 h 1233"/>
                <a:gd name="T12" fmla="*/ 379 w 553"/>
                <a:gd name="T13" fmla="*/ 433 h 1233"/>
                <a:gd name="T14" fmla="*/ 369 w 553"/>
                <a:gd name="T15" fmla="*/ 496 h 1233"/>
                <a:gd name="T16" fmla="*/ 366 w 553"/>
                <a:gd name="T17" fmla="*/ 564 h 1233"/>
                <a:gd name="T18" fmla="*/ 364 w 553"/>
                <a:gd name="T19" fmla="*/ 635 h 1233"/>
                <a:gd name="T20" fmla="*/ 371 w 553"/>
                <a:gd name="T21" fmla="*/ 715 h 1233"/>
                <a:gd name="T22" fmla="*/ 388 w 553"/>
                <a:gd name="T23" fmla="*/ 797 h 1233"/>
                <a:gd name="T24" fmla="*/ 413 w 553"/>
                <a:gd name="T25" fmla="*/ 885 h 1233"/>
                <a:gd name="T26" fmla="*/ 430 w 553"/>
                <a:gd name="T27" fmla="*/ 932 h 1233"/>
                <a:gd name="T28" fmla="*/ 451 w 553"/>
                <a:gd name="T29" fmla="*/ 984 h 1233"/>
                <a:gd name="T30" fmla="*/ 479 w 553"/>
                <a:gd name="T31" fmla="*/ 1047 h 1233"/>
                <a:gd name="T32" fmla="*/ 498 w 553"/>
                <a:gd name="T33" fmla="*/ 1084 h 1233"/>
                <a:gd name="T34" fmla="*/ 536 w 553"/>
                <a:gd name="T35" fmla="*/ 1132 h 1233"/>
                <a:gd name="T36" fmla="*/ 543 w 553"/>
                <a:gd name="T37" fmla="*/ 1162 h 1233"/>
                <a:gd name="T38" fmla="*/ 501 w 553"/>
                <a:gd name="T39" fmla="*/ 1193 h 1233"/>
                <a:gd name="T40" fmla="*/ 458 w 553"/>
                <a:gd name="T41" fmla="*/ 1216 h 1233"/>
                <a:gd name="T42" fmla="*/ 413 w 553"/>
                <a:gd name="T43" fmla="*/ 1228 h 1233"/>
                <a:gd name="T44" fmla="*/ 371 w 553"/>
                <a:gd name="T45" fmla="*/ 1231 h 1233"/>
                <a:gd name="T46" fmla="*/ 324 w 553"/>
                <a:gd name="T47" fmla="*/ 1224 h 1233"/>
                <a:gd name="T48" fmla="*/ 253 w 553"/>
                <a:gd name="T49" fmla="*/ 1197 h 1233"/>
                <a:gd name="T50" fmla="*/ 211 w 553"/>
                <a:gd name="T51" fmla="*/ 1167 h 1233"/>
                <a:gd name="T52" fmla="*/ 179 w 553"/>
                <a:gd name="T53" fmla="*/ 1137 h 1233"/>
                <a:gd name="T54" fmla="*/ 150 w 553"/>
                <a:gd name="T55" fmla="*/ 1104 h 1233"/>
                <a:gd name="T56" fmla="*/ 124 w 553"/>
                <a:gd name="T57" fmla="*/ 1068 h 1233"/>
                <a:gd name="T58" fmla="*/ 98 w 553"/>
                <a:gd name="T59" fmla="*/ 1024 h 1233"/>
                <a:gd name="T60" fmla="*/ 77 w 553"/>
                <a:gd name="T61" fmla="*/ 977 h 1233"/>
                <a:gd name="T62" fmla="*/ 56 w 553"/>
                <a:gd name="T63" fmla="*/ 929 h 1233"/>
                <a:gd name="T64" fmla="*/ 39 w 553"/>
                <a:gd name="T65" fmla="*/ 877 h 1233"/>
                <a:gd name="T66" fmla="*/ 23 w 553"/>
                <a:gd name="T67" fmla="*/ 821 h 1233"/>
                <a:gd name="T68" fmla="*/ 13 w 553"/>
                <a:gd name="T69" fmla="*/ 764 h 1233"/>
                <a:gd name="T70" fmla="*/ 4 w 553"/>
                <a:gd name="T71" fmla="*/ 703 h 1233"/>
                <a:gd name="T72" fmla="*/ 2 w 553"/>
                <a:gd name="T73" fmla="*/ 642 h 1233"/>
                <a:gd name="T74" fmla="*/ 0 w 553"/>
                <a:gd name="T75" fmla="*/ 597 h 1233"/>
                <a:gd name="T76" fmla="*/ 0 w 553"/>
                <a:gd name="T77" fmla="*/ 555 h 1233"/>
                <a:gd name="T78" fmla="*/ 2 w 553"/>
                <a:gd name="T79" fmla="*/ 515 h 1233"/>
                <a:gd name="T80" fmla="*/ 7 w 553"/>
                <a:gd name="T81" fmla="*/ 477 h 1233"/>
                <a:gd name="T82" fmla="*/ 13 w 553"/>
                <a:gd name="T83" fmla="*/ 438 h 1233"/>
                <a:gd name="T84" fmla="*/ 18 w 553"/>
                <a:gd name="T85" fmla="*/ 400 h 1233"/>
                <a:gd name="T86" fmla="*/ 35 w 553"/>
                <a:gd name="T87" fmla="*/ 338 h 1233"/>
                <a:gd name="T88" fmla="*/ 56 w 553"/>
                <a:gd name="T89" fmla="*/ 270 h 1233"/>
                <a:gd name="T90" fmla="*/ 86 w 553"/>
                <a:gd name="T91" fmla="*/ 207 h 1233"/>
                <a:gd name="T92" fmla="*/ 117 w 553"/>
                <a:gd name="T93" fmla="*/ 150 h 1233"/>
                <a:gd name="T94" fmla="*/ 157 w 553"/>
                <a:gd name="T95" fmla="*/ 103 h 1233"/>
                <a:gd name="T96" fmla="*/ 197 w 553"/>
                <a:gd name="T97" fmla="*/ 61 h 1233"/>
                <a:gd name="T98" fmla="*/ 242 w 553"/>
                <a:gd name="T99" fmla="*/ 32 h 1233"/>
                <a:gd name="T100" fmla="*/ 289 w 553"/>
                <a:gd name="T101" fmla="*/ 11 h 1233"/>
                <a:gd name="T102" fmla="*/ 336 w 553"/>
                <a:gd name="T103" fmla="*/ 2 h 1233"/>
                <a:gd name="T104" fmla="*/ 386 w 553"/>
                <a:gd name="T105" fmla="*/ 2 h 1233"/>
                <a:gd name="T106" fmla="*/ 437 w 553"/>
                <a:gd name="T107" fmla="*/ 18 h 1233"/>
                <a:gd name="T108" fmla="*/ 486 w 553"/>
                <a:gd name="T109" fmla="*/ 42 h 1233"/>
                <a:gd name="T110" fmla="*/ 533 w 553"/>
                <a:gd name="T111" fmla="*/ 78 h 1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3" h="1233">
                  <a:moveTo>
                    <a:pt x="522" y="131"/>
                  </a:moveTo>
                  <a:lnTo>
                    <a:pt x="517" y="132"/>
                  </a:lnTo>
                  <a:lnTo>
                    <a:pt x="508" y="145"/>
                  </a:lnTo>
                  <a:lnTo>
                    <a:pt x="501" y="150"/>
                  </a:lnTo>
                  <a:lnTo>
                    <a:pt x="494" y="160"/>
                  </a:lnTo>
                  <a:lnTo>
                    <a:pt x="487" y="171"/>
                  </a:lnTo>
                  <a:lnTo>
                    <a:pt x="480" y="185"/>
                  </a:lnTo>
                  <a:lnTo>
                    <a:pt x="470" y="197"/>
                  </a:lnTo>
                  <a:lnTo>
                    <a:pt x="461" y="212"/>
                  </a:lnTo>
                  <a:lnTo>
                    <a:pt x="456" y="219"/>
                  </a:lnTo>
                  <a:lnTo>
                    <a:pt x="453" y="228"/>
                  </a:lnTo>
                  <a:lnTo>
                    <a:pt x="447" y="238"/>
                  </a:lnTo>
                  <a:lnTo>
                    <a:pt x="444" y="249"/>
                  </a:lnTo>
                  <a:lnTo>
                    <a:pt x="439" y="258"/>
                  </a:lnTo>
                  <a:lnTo>
                    <a:pt x="433" y="268"/>
                  </a:lnTo>
                  <a:lnTo>
                    <a:pt x="428" y="278"/>
                  </a:lnTo>
                  <a:lnTo>
                    <a:pt x="423" y="291"/>
                  </a:lnTo>
                  <a:lnTo>
                    <a:pt x="418" y="301"/>
                  </a:lnTo>
                  <a:lnTo>
                    <a:pt x="414" y="313"/>
                  </a:lnTo>
                  <a:lnTo>
                    <a:pt x="411" y="325"/>
                  </a:lnTo>
                  <a:lnTo>
                    <a:pt x="407" y="339"/>
                  </a:lnTo>
                  <a:lnTo>
                    <a:pt x="402" y="350"/>
                  </a:lnTo>
                  <a:lnTo>
                    <a:pt x="397" y="364"/>
                  </a:lnTo>
                  <a:lnTo>
                    <a:pt x="393" y="376"/>
                  </a:lnTo>
                  <a:lnTo>
                    <a:pt x="390" y="391"/>
                  </a:lnTo>
                  <a:lnTo>
                    <a:pt x="385" y="404"/>
                  </a:lnTo>
                  <a:lnTo>
                    <a:pt x="383" y="418"/>
                  </a:lnTo>
                  <a:lnTo>
                    <a:pt x="379" y="433"/>
                  </a:lnTo>
                  <a:lnTo>
                    <a:pt x="378" y="449"/>
                  </a:lnTo>
                  <a:lnTo>
                    <a:pt x="374" y="465"/>
                  </a:lnTo>
                  <a:lnTo>
                    <a:pt x="373" y="480"/>
                  </a:lnTo>
                  <a:lnTo>
                    <a:pt x="369" y="496"/>
                  </a:lnTo>
                  <a:lnTo>
                    <a:pt x="369" y="513"/>
                  </a:lnTo>
                  <a:lnTo>
                    <a:pt x="366" y="529"/>
                  </a:lnTo>
                  <a:lnTo>
                    <a:pt x="366" y="546"/>
                  </a:lnTo>
                  <a:lnTo>
                    <a:pt x="366" y="564"/>
                  </a:lnTo>
                  <a:lnTo>
                    <a:pt x="366" y="583"/>
                  </a:lnTo>
                  <a:lnTo>
                    <a:pt x="364" y="598"/>
                  </a:lnTo>
                  <a:lnTo>
                    <a:pt x="364" y="618"/>
                  </a:lnTo>
                  <a:lnTo>
                    <a:pt x="364" y="635"/>
                  </a:lnTo>
                  <a:lnTo>
                    <a:pt x="366" y="656"/>
                  </a:lnTo>
                  <a:lnTo>
                    <a:pt x="366" y="675"/>
                  </a:lnTo>
                  <a:lnTo>
                    <a:pt x="369" y="694"/>
                  </a:lnTo>
                  <a:lnTo>
                    <a:pt x="371" y="715"/>
                  </a:lnTo>
                  <a:lnTo>
                    <a:pt x="376" y="736"/>
                  </a:lnTo>
                  <a:lnTo>
                    <a:pt x="379" y="755"/>
                  </a:lnTo>
                  <a:lnTo>
                    <a:pt x="383" y="776"/>
                  </a:lnTo>
                  <a:lnTo>
                    <a:pt x="388" y="797"/>
                  </a:lnTo>
                  <a:lnTo>
                    <a:pt x="393" y="819"/>
                  </a:lnTo>
                  <a:lnTo>
                    <a:pt x="399" y="840"/>
                  </a:lnTo>
                  <a:lnTo>
                    <a:pt x="406" y="863"/>
                  </a:lnTo>
                  <a:lnTo>
                    <a:pt x="413" y="885"/>
                  </a:lnTo>
                  <a:lnTo>
                    <a:pt x="423" y="910"/>
                  </a:lnTo>
                  <a:lnTo>
                    <a:pt x="421" y="920"/>
                  </a:lnTo>
                  <a:lnTo>
                    <a:pt x="428" y="932"/>
                  </a:lnTo>
                  <a:lnTo>
                    <a:pt x="430" y="932"/>
                  </a:lnTo>
                  <a:lnTo>
                    <a:pt x="432" y="936"/>
                  </a:lnTo>
                  <a:lnTo>
                    <a:pt x="437" y="951"/>
                  </a:lnTo>
                  <a:lnTo>
                    <a:pt x="444" y="967"/>
                  </a:lnTo>
                  <a:lnTo>
                    <a:pt x="451" y="984"/>
                  </a:lnTo>
                  <a:lnTo>
                    <a:pt x="459" y="1004"/>
                  </a:lnTo>
                  <a:lnTo>
                    <a:pt x="466" y="1019"/>
                  </a:lnTo>
                  <a:lnTo>
                    <a:pt x="475" y="1038"/>
                  </a:lnTo>
                  <a:lnTo>
                    <a:pt x="479" y="1047"/>
                  </a:lnTo>
                  <a:lnTo>
                    <a:pt x="484" y="1056"/>
                  </a:lnTo>
                  <a:lnTo>
                    <a:pt x="489" y="1064"/>
                  </a:lnTo>
                  <a:lnTo>
                    <a:pt x="494" y="1075"/>
                  </a:lnTo>
                  <a:lnTo>
                    <a:pt x="498" y="1084"/>
                  </a:lnTo>
                  <a:lnTo>
                    <a:pt x="508" y="1096"/>
                  </a:lnTo>
                  <a:lnTo>
                    <a:pt x="517" y="1108"/>
                  </a:lnTo>
                  <a:lnTo>
                    <a:pt x="527" y="1122"/>
                  </a:lnTo>
                  <a:lnTo>
                    <a:pt x="536" y="1132"/>
                  </a:lnTo>
                  <a:lnTo>
                    <a:pt x="545" y="1144"/>
                  </a:lnTo>
                  <a:lnTo>
                    <a:pt x="550" y="1151"/>
                  </a:lnTo>
                  <a:lnTo>
                    <a:pt x="553" y="1155"/>
                  </a:lnTo>
                  <a:lnTo>
                    <a:pt x="543" y="1162"/>
                  </a:lnTo>
                  <a:lnTo>
                    <a:pt x="533" y="1170"/>
                  </a:lnTo>
                  <a:lnTo>
                    <a:pt x="522" y="1177"/>
                  </a:lnTo>
                  <a:lnTo>
                    <a:pt x="512" y="1186"/>
                  </a:lnTo>
                  <a:lnTo>
                    <a:pt x="501" y="1193"/>
                  </a:lnTo>
                  <a:lnTo>
                    <a:pt x="491" y="1200"/>
                  </a:lnTo>
                  <a:lnTo>
                    <a:pt x="480" y="1205"/>
                  </a:lnTo>
                  <a:lnTo>
                    <a:pt x="470" y="1212"/>
                  </a:lnTo>
                  <a:lnTo>
                    <a:pt x="458" y="1216"/>
                  </a:lnTo>
                  <a:lnTo>
                    <a:pt x="447" y="1219"/>
                  </a:lnTo>
                  <a:lnTo>
                    <a:pt x="435" y="1223"/>
                  </a:lnTo>
                  <a:lnTo>
                    <a:pt x="425" y="1226"/>
                  </a:lnTo>
                  <a:lnTo>
                    <a:pt x="413" y="1228"/>
                  </a:lnTo>
                  <a:lnTo>
                    <a:pt x="402" y="1230"/>
                  </a:lnTo>
                  <a:lnTo>
                    <a:pt x="392" y="1231"/>
                  </a:lnTo>
                  <a:lnTo>
                    <a:pt x="381" y="1233"/>
                  </a:lnTo>
                  <a:lnTo>
                    <a:pt x="371" y="1231"/>
                  </a:lnTo>
                  <a:lnTo>
                    <a:pt x="360" y="1231"/>
                  </a:lnTo>
                  <a:lnTo>
                    <a:pt x="352" y="1230"/>
                  </a:lnTo>
                  <a:lnTo>
                    <a:pt x="343" y="1230"/>
                  </a:lnTo>
                  <a:lnTo>
                    <a:pt x="324" y="1224"/>
                  </a:lnTo>
                  <a:lnTo>
                    <a:pt x="306" y="1221"/>
                  </a:lnTo>
                  <a:lnTo>
                    <a:pt x="287" y="1214"/>
                  </a:lnTo>
                  <a:lnTo>
                    <a:pt x="270" y="1207"/>
                  </a:lnTo>
                  <a:lnTo>
                    <a:pt x="253" y="1197"/>
                  </a:lnTo>
                  <a:lnTo>
                    <a:pt x="237" y="1188"/>
                  </a:lnTo>
                  <a:lnTo>
                    <a:pt x="226" y="1181"/>
                  </a:lnTo>
                  <a:lnTo>
                    <a:pt x="219" y="1174"/>
                  </a:lnTo>
                  <a:lnTo>
                    <a:pt x="211" y="1167"/>
                  </a:lnTo>
                  <a:lnTo>
                    <a:pt x="204" y="1162"/>
                  </a:lnTo>
                  <a:lnTo>
                    <a:pt x="195" y="1153"/>
                  </a:lnTo>
                  <a:lnTo>
                    <a:pt x="188" y="1146"/>
                  </a:lnTo>
                  <a:lnTo>
                    <a:pt x="179" y="1137"/>
                  </a:lnTo>
                  <a:lnTo>
                    <a:pt x="174" y="1131"/>
                  </a:lnTo>
                  <a:lnTo>
                    <a:pt x="166" y="1122"/>
                  </a:lnTo>
                  <a:lnTo>
                    <a:pt x="159" y="1113"/>
                  </a:lnTo>
                  <a:lnTo>
                    <a:pt x="150" y="1104"/>
                  </a:lnTo>
                  <a:lnTo>
                    <a:pt x="145" y="1096"/>
                  </a:lnTo>
                  <a:lnTo>
                    <a:pt x="138" y="1085"/>
                  </a:lnTo>
                  <a:lnTo>
                    <a:pt x="131" y="1077"/>
                  </a:lnTo>
                  <a:lnTo>
                    <a:pt x="124" y="1068"/>
                  </a:lnTo>
                  <a:lnTo>
                    <a:pt x="119" y="1059"/>
                  </a:lnTo>
                  <a:lnTo>
                    <a:pt x="112" y="1047"/>
                  </a:lnTo>
                  <a:lnTo>
                    <a:pt x="105" y="1037"/>
                  </a:lnTo>
                  <a:lnTo>
                    <a:pt x="98" y="1024"/>
                  </a:lnTo>
                  <a:lnTo>
                    <a:pt x="93" y="1014"/>
                  </a:lnTo>
                  <a:lnTo>
                    <a:pt x="87" y="1002"/>
                  </a:lnTo>
                  <a:lnTo>
                    <a:pt x="82" y="990"/>
                  </a:lnTo>
                  <a:lnTo>
                    <a:pt x="77" y="977"/>
                  </a:lnTo>
                  <a:lnTo>
                    <a:pt x="72" y="967"/>
                  </a:lnTo>
                  <a:lnTo>
                    <a:pt x="66" y="953"/>
                  </a:lnTo>
                  <a:lnTo>
                    <a:pt x="61" y="941"/>
                  </a:lnTo>
                  <a:lnTo>
                    <a:pt x="56" y="929"/>
                  </a:lnTo>
                  <a:lnTo>
                    <a:pt x="51" y="917"/>
                  </a:lnTo>
                  <a:lnTo>
                    <a:pt x="46" y="903"/>
                  </a:lnTo>
                  <a:lnTo>
                    <a:pt x="42" y="891"/>
                  </a:lnTo>
                  <a:lnTo>
                    <a:pt x="39" y="877"/>
                  </a:lnTo>
                  <a:lnTo>
                    <a:pt x="35" y="864"/>
                  </a:lnTo>
                  <a:lnTo>
                    <a:pt x="30" y="849"/>
                  </a:lnTo>
                  <a:lnTo>
                    <a:pt x="26" y="835"/>
                  </a:lnTo>
                  <a:lnTo>
                    <a:pt x="23" y="821"/>
                  </a:lnTo>
                  <a:lnTo>
                    <a:pt x="21" y="807"/>
                  </a:lnTo>
                  <a:lnTo>
                    <a:pt x="18" y="791"/>
                  </a:lnTo>
                  <a:lnTo>
                    <a:pt x="16" y="778"/>
                  </a:lnTo>
                  <a:lnTo>
                    <a:pt x="13" y="764"/>
                  </a:lnTo>
                  <a:lnTo>
                    <a:pt x="11" y="750"/>
                  </a:lnTo>
                  <a:lnTo>
                    <a:pt x="7" y="734"/>
                  </a:lnTo>
                  <a:lnTo>
                    <a:pt x="6" y="718"/>
                  </a:lnTo>
                  <a:lnTo>
                    <a:pt x="4" y="703"/>
                  </a:lnTo>
                  <a:lnTo>
                    <a:pt x="4" y="689"/>
                  </a:lnTo>
                  <a:lnTo>
                    <a:pt x="2" y="673"/>
                  </a:lnTo>
                  <a:lnTo>
                    <a:pt x="2" y="658"/>
                  </a:lnTo>
                  <a:lnTo>
                    <a:pt x="2" y="642"/>
                  </a:lnTo>
                  <a:lnTo>
                    <a:pt x="2" y="628"/>
                  </a:lnTo>
                  <a:lnTo>
                    <a:pt x="0" y="618"/>
                  </a:lnTo>
                  <a:lnTo>
                    <a:pt x="0" y="607"/>
                  </a:lnTo>
                  <a:lnTo>
                    <a:pt x="0" y="597"/>
                  </a:lnTo>
                  <a:lnTo>
                    <a:pt x="0" y="586"/>
                  </a:lnTo>
                  <a:lnTo>
                    <a:pt x="0" y="576"/>
                  </a:lnTo>
                  <a:lnTo>
                    <a:pt x="0" y="565"/>
                  </a:lnTo>
                  <a:lnTo>
                    <a:pt x="0" y="555"/>
                  </a:lnTo>
                  <a:lnTo>
                    <a:pt x="2" y="546"/>
                  </a:lnTo>
                  <a:lnTo>
                    <a:pt x="2" y="536"/>
                  </a:lnTo>
                  <a:lnTo>
                    <a:pt x="2" y="525"/>
                  </a:lnTo>
                  <a:lnTo>
                    <a:pt x="2" y="515"/>
                  </a:lnTo>
                  <a:lnTo>
                    <a:pt x="4" y="506"/>
                  </a:lnTo>
                  <a:lnTo>
                    <a:pt x="4" y="496"/>
                  </a:lnTo>
                  <a:lnTo>
                    <a:pt x="6" y="487"/>
                  </a:lnTo>
                  <a:lnTo>
                    <a:pt x="7" y="477"/>
                  </a:lnTo>
                  <a:lnTo>
                    <a:pt x="9" y="468"/>
                  </a:lnTo>
                  <a:lnTo>
                    <a:pt x="9" y="458"/>
                  </a:lnTo>
                  <a:lnTo>
                    <a:pt x="11" y="447"/>
                  </a:lnTo>
                  <a:lnTo>
                    <a:pt x="13" y="438"/>
                  </a:lnTo>
                  <a:lnTo>
                    <a:pt x="14" y="430"/>
                  </a:lnTo>
                  <a:lnTo>
                    <a:pt x="14" y="419"/>
                  </a:lnTo>
                  <a:lnTo>
                    <a:pt x="16" y="409"/>
                  </a:lnTo>
                  <a:lnTo>
                    <a:pt x="18" y="400"/>
                  </a:lnTo>
                  <a:lnTo>
                    <a:pt x="21" y="391"/>
                  </a:lnTo>
                  <a:lnTo>
                    <a:pt x="25" y="372"/>
                  </a:lnTo>
                  <a:lnTo>
                    <a:pt x="30" y="355"/>
                  </a:lnTo>
                  <a:lnTo>
                    <a:pt x="35" y="338"/>
                  </a:lnTo>
                  <a:lnTo>
                    <a:pt x="40" y="322"/>
                  </a:lnTo>
                  <a:lnTo>
                    <a:pt x="46" y="303"/>
                  </a:lnTo>
                  <a:lnTo>
                    <a:pt x="51" y="285"/>
                  </a:lnTo>
                  <a:lnTo>
                    <a:pt x="56" y="270"/>
                  </a:lnTo>
                  <a:lnTo>
                    <a:pt x="65" y="254"/>
                  </a:lnTo>
                  <a:lnTo>
                    <a:pt x="70" y="237"/>
                  </a:lnTo>
                  <a:lnTo>
                    <a:pt x="79" y="221"/>
                  </a:lnTo>
                  <a:lnTo>
                    <a:pt x="86" y="207"/>
                  </a:lnTo>
                  <a:lnTo>
                    <a:pt x="94" y="193"/>
                  </a:lnTo>
                  <a:lnTo>
                    <a:pt x="101" y="178"/>
                  </a:lnTo>
                  <a:lnTo>
                    <a:pt x="110" y="164"/>
                  </a:lnTo>
                  <a:lnTo>
                    <a:pt x="117" y="150"/>
                  </a:lnTo>
                  <a:lnTo>
                    <a:pt x="127" y="138"/>
                  </a:lnTo>
                  <a:lnTo>
                    <a:pt x="136" y="125"/>
                  </a:lnTo>
                  <a:lnTo>
                    <a:pt x="146" y="113"/>
                  </a:lnTo>
                  <a:lnTo>
                    <a:pt x="157" y="103"/>
                  </a:lnTo>
                  <a:lnTo>
                    <a:pt x="167" y="92"/>
                  </a:lnTo>
                  <a:lnTo>
                    <a:pt x="176" y="80"/>
                  </a:lnTo>
                  <a:lnTo>
                    <a:pt x="186" y="70"/>
                  </a:lnTo>
                  <a:lnTo>
                    <a:pt x="197" y="61"/>
                  </a:lnTo>
                  <a:lnTo>
                    <a:pt x="207" y="52"/>
                  </a:lnTo>
                  <a:lnTo>
                    <a:pt x="218" y="44"/>
                  </a:lnTo>
                  <a:lnTo>
                    <a:pt x="230" y="37"/>
                  </a:lnTo>
                  <a:lnTo>
                    <a:pt x="242" y="32"/>
                  </a:lnTo>
                  <a:lnTo>
                    <a:pt x="254" y="26"/>
                  </a:lnTo>
                  <a:lnTo>
                    <a:pt x="265" y="19"/>
                  </a:lnTo>
                  <a:lnTo>
                    <a:pt x="277" y="14"/>
                  </a:lnTo>
                  <a:lnTo>
                    <a:pt x="289" y="11"/>
                  </a:lnTo>
                  <a:lnTo>
                    <a:pt x="301" y="7"/>
                  </a:lnTo>
                  <a:lnTo>
                    <a:pt x="312" y="4"/>
                  </a:lnTo>
                  <a:lnTo>
                    <a:pt x="324" y="2"/>
                  </a:lnTo>
                  <a:lnTo>
                    <a:pt x="336" y="2"/>
                  </a:lnTo>
                  <a:lnTo>
                    <a:pt x="350" y="2"/>
                  </a:lnTo>
                  <a:lnTo>
                    <a:pt x="362" y="0"/>
                  </a:lnTo>
                  <a:lnTo>
                    <a:pt x="374" y="0"/>
                  </a:lnTo>
                  <a:lnTo>
                    <a:pt x="386" y="2"/>
                  </a:lnTo>
                  <a:lnTo>
                    <a:pt x="400" y="5"/>
                  </a:lnTo>
                  <a:lnTo>
                    <a:pt x="413" y="7"/>
                  </a:lnTo>
                  <a:lnTo>
                    <a:pt x="425" y="12"/>
                  </a:lnTo>
                  <a:lnTo>
                    <a:pt x="437" y="18"/>
                  </a:lnTo>
                  <a:lnTo>
                    <a:pt x="451" y="23"/>
                  </a:lnTo>
                  <a:lnTo>
                    <a:pt x="461" y="28"/>
                  </a:lnTo>
                  <a:lnTo>
                    <a:pt x="473" y="35"/>
                  </a:lnTo>
                  <a:lnTo>
                    <a:pt x="486" y="42"/>
                  </a:lnTo>
                  <a:lnTo>
                    <a:pt x="498" y="51"/>
                  </a:lnTo>
                  <a:lnTo>
                    <a:pt x="508" y="59"/>
                  </a:lnTo>
                  <a:lnTo>
                    <a:pt x="520" y="68"/>
                  </a:lnTo>
                  <a:lnTo>
                    <a:pt x="533" y="78"/>
                  </a:lnTo>
                  <a:lnTo>
                    <a:pt x="545" y="91"/>
                  </a:lnTo>
                  <a:lnTo>
                    <a:pt x="522" y="131"/>
                  </a:lnTo>
                  <a:close/>
                </a:path>
              </a:pathLst>
            </a:custGeom>
            <a:solidFill>
              <a:srgbClr val="E6E3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7" name="Freeform 299"/>
            <p:cNvSpPr>
              <a:spLocks/>
            </p:cNvSpPr>
            <p:nvPr/>
          </p:nvSpPr>
          <p:spPr bwMode="auto">
            <a:xfrm>
              <a:off x="2274" y="1690"/>
              <a:ext cx="79" cy="101"/>
            </a:xfrm>
            <a:custGeom>
              <a:avLst/>
              <a:gdLst>
                <a:gd name="T0" fmla="*/ 6 w 159"/>
                <a:gd name="T1" fmla="*/ 204 h 204"/>
                <a:gd name="T2" fmla="*/ 2 w 159"/>
                <a:gd name="T3" fmla="*/ 186 h 204"/>
                <a:gd name="T4" fmla="*/ 2 w 159"/>
                <a:gd name="T5" fmla="*/ 169 h 204"/>
                <a:gd name="T6" fmla="*/ 0 w 159"/>
                <a:gd name="T7" fmla="*/ 158 h 204"/>
                <a:gd name="T8" fmla="*/ 0 w 159"/>
                <a:gd name="T9" fmla="*/ 148 h 204"/>
                <a:gd name="T10" fmla="*/ 2 w 159"/>
                <a:gd name="T11" fmla="*/ 138 h 204"/>
                <a:gd name="T12" fmla="*/ 4 w 159"/>
                <a:gd name="T13" fmla="*/ 129 h 204"/>
                <a:gd name="T14" fmla="*/ 4 w 159"/>
                <a:gd name="T15" fmla="*/ 117 h 204"/>
                <a:gd name="T16" fmla="*/ 6 w 159"/>
                <a:gd name="T17" fmla="*/ 106 h 204"/>
                <a:gd name="T18" fmla="*/ 7 w 159"/>
                <a:gd name="T19" fmla="*/ 96 h 204"/>
                <a:gd name="T20" fmla="*/ 11 w 159"/>
                <a:gd name="T21" fmla="*/ 85 h 204"/>
                <a:gd name="T22" fmla="*/ 14 w 159"/>
                <a:gd name="T23" fmla="*/ 75 h 204"/>
                <a:gd name="T24" fmla="*/ 20 w 159"/>
                <a:gd name="T25" fmla="*/ 65 h 204"/>
                <a:gd name="T26" fmla="*/ 25 w 159"/>
                <a:gd name="T27" fmla="*/ 56 h 204"/>
                <a:gd name="T28" fmla="*/ 33 w 159"/>
                <a:gd name="T29" fmla="*/ 49 h 204"/>
                <a:gd name="T30" fmla="*/ 42 w 159"/>
                <a:gd name="T31" fmla="*/ 35 h 204"/>
                <a:gd name="T32" fmla="*/ 54 w 159"/>
                <a:gd name="T33" fmla="*/ 26 h 204"/>
                <a:gd name="T34" fmla="*/ 67 w 159"/>
                <a:gd name="T35" fmla="*/ 16 h 204"/>
                <a:gd name="T36" fmla="*/ 82 w 159"/>
                <a:gd name="T37" fmla="*/ 11 h 204"/>
                <a:gd name="T38" fmla="*/ 98 w 159"/>
                <a:gd name="T39" fmla="*/ 5 h 204"/>
                <a:gd name="T40" fmla="*/ 117 w 159"/>
                <a:gd name="T41" fmla="*/ 2 h 204"/>
                <a:gd name="T42" fmla="*/ 126 w 159"/>
                <a:gd name="T43" fmla="*/ 0 h 204"/>
                <a:gd name="T44" fmla="*/ 136 w 159"/>
                <a:gd name="T45" fmla="*/ 0 h 204"/>
                <a:gd name="T46" fmla="*/ 147 w 159"/>
                <a:gd name="T47" fmla="*/ 0 h 204"/>
                <a:gd name="T48" fmla="*/ 159 w 159"/>
                <a:gd name="T49" fmla="*/ 0 h 204"/>
                <a:gd name="T50" fmla="*/ 157 w 159"/>
                <a:gd name="T51" fmla="*/ 12 h 204"/>
                <a:gd name="T52" fmla="*/ 157 w 159"/>
                <a:gd name="T53" fmla="*/ 25 h 204"/>
                <a:gd name="T54" fmla="*/ 155 w 159"/>
                <a:gd name="T55" fmla="*/ 37 h 204"/>
                <a:gd name="T56" fmla="*/ 155 w 159"/>
                <a:gd name="T57" fmla="*/ 49 h 204"/>
                <a:gd name="T58" fmla="*/ 153 w 159"/>
                <a:gd name="T59" fmla="*/ 59 h 204"/>
                <a:gd name="T60" fmla="*/ 152 w 159"/>
                <a:gd name="T61" fmla="*/ 72 h 204"/>
                <a:gd name="T62" fmla="*/ 150 w 159"/>
                <a:gd name="T63" fmla="*/ 84 h 204"/>
                <a:gd name="T64" fmla="*/ 150 w 159"/>
                <a:gd name="T65" fmla="*/ 96 h 204"/>
                <a:gd name="T66" fmla="*/ 147 w 159"/>
                <a:gd name="T67" fmla="*/ 106 h 204"/>
                <a:gd name="T68" fmla="*/ 145 w 159"/>
                <a:gd name="T69" fmla="*/ 119 h 204"/>
                <a:gd name="T70" fmla="*/ 143 w 159"/>
                <a:gd name="T71" fmla="*/ 129 h 204"/>
                <a:gd name="T72" fmla="*/ 141 w 159"/>
                <a:gd name="T73" fmla="*/ 141 h 204"/>
                <a:gd name="T74" fmla="*/ 138 w 159"/>
                <a:gd name="T75" fmla="*/ 152 h 204"/>
                <a:gd name="T76" fmla="*/ 134 w 159"/>
                <a:gd name="T77" fmla="*/ 164 h 204"/>
                <a:gd name="T78" fmla="*/ 131 w 159"/>
                <a:gd name="T79" fmla="*/ 176 h 204"/>
                <a:gd name="T80" fmla="*/ 129 w 159"/>
                <a:gd name="T81" fmla="*/ 188 h 204"/>
                <a:gd name="T82" fmla="*/ 115 w 159"/>
                <a:gd name="T83" fmla="*/ 188 h 204"/>
                <a:gd name="T84" fmla="*/ 101 w 159"/>
                <a:gd name="T85" fmla="*/ 190 h 204"/>
                <a:gd name="T86" fmla="*/ 86 w 159"/>
                <a:gd name="T87" fmla="*/ 192 h 204"/>
                <a:gd name="T88" fmla="*/ 72 w 159"/>
                <a:gd name="T89" fmla="*/ 195 h 204"/>
                <a:gd name="T90" fmla="*/ 54 w 159"/>
                <a:gd name="T91" fmla="*/ 195 h 204"/>
                <a:gd name="T92" fmla="*/ 39 w 159"/>
                <a:gd name="T93" fmla="*/ 198 h 204"/>
                <a:gd name="T94" fmla="*/ 21 w 159"/>
                <a:gd name="T95" fmla="*/ 200 h 204"/>
                <a:gd name="T96" fmla="*/ 6 w 159"/>
                <a:gd name="T97"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 h="204">
                  <a:moveTo>
                    <a:pt x="6" y="204"/>
                  </a:moveTo>
                  <a:lnTo>
                    <a:pt x="2" y="186"/>
                  </a:lnTo>
                  <a:lnTo>
                    <a:pt x="2" y="169"/>
                  </a:lnTo>
                  <a:lnTo>
                    <a:pt x="0" y="158"/>
                  </a:lnTo>
                  <a:lnTo>
                    <a:pt x="0" y="148"/>
                  </a:lnTo>
                  <a:lnTo>
                    <a:pt x="2" y="138"/>
                  </a:lnTo>
                  <a:lnTo>
                    <a:pt x="4" y="129"/>
                  </a:lnTo>
                  <a:lnTo>
                    <a:pt x="4" y="117"/>
                  </a:lnTo>
                  <a:lnTo>
                    <a:pt x="6" y="106"/>
                  </a:lnTo>
                  <a:lnTo>
                    <a:pt x="7" y="96"/>
                  </a:lnTo>
                  <a:lnTo>
                    <a:pt x="11" y="85"/>
                  </a:lnTo>
                  <a:lnTo>
                    <a:pt x="14" y="75"/>
                  </a:lnTo>
                  <a:lnTo>
                    <a:pt x="20" y="65"/>
                  </a:lnTo>
                  <a:lnTo>
                    <a:pt x="25" y="56"/>
                  </a:lnTo>
                  <a:lnTo>
                    <a:pt x="33" y="49"/>
                  </a:lnTo>
                  <a:lnTo>
                    <a:pt x="42" y="35"/>
                  </a:lnTo>
                  <a:lnTo>
                    <a:pt x="54" y="26"/>
                  </a:lnTo>
                  <a:lnTo>
                    <a:pt x="67" y="16"/>
                  </a:lnTo>
                  <a:lnTo>
                    <a:pt x="82" y="11"/>
                  </a:lnTo>
                  <a:lnTo>
                    <a:pt x="98" y="5"/>
                  </a:lnTo>
                  <a:lnTo>
                    <a:pt x="117" y="2"/>
                  </a:lnTo>
                  <a:lnTo>
                    <a:pt x="126" y="0"/>
                  </a:lnTo>
                  <a:lnTo>
                    <a:pt x="136" y="0"/>
                  </a:lnTo>
                  <a:lnTo>
                    <a:pt x="147" y="0"/>
                  </a:lnTo>
                  <a:lnTo>
                    <a:pt x="159" y="0"/>
                  </a:lnTo>
                  <a:lnTo>
                    <a:pt x="157" y="12"/>
                  </a:lnTo>
                  <a:lnTo>
                    <a:pt x="157" y="25"/>
                  </a:lnTo>
                  <a:lnTo>
                    <a:pt x="155" y="37"/>
                  </a:lnTo>
                  <a:lnTo>
                    <a:pt x="155" y="49"/>
                  </a:lnTo>
                  <a:lnTo>
                    <a:pt x="153" y="59"/>
                  </a:lnTo>
                  <a:lnTo>
                    <a:pt x="152" y="72"/>
                  </a:lnTo>
                  <a:lnTo>
                    <a:pt x="150" y="84"/>
                  </a:lnTo>
                  <a:lnTo>
                    <a:pt x="150" y="96"/>
                  </a:lnTo>
                  <a:lnTo>
                    <a:pt x="147" y="106"/>
                  </a:lnTo>
                  <a:lnTo>
                    <a:pt x="145" y="119"/>
                  </a:lnTo>
                  <a:lnTo>
                    <a:pt x="143" y="129"/>
                  </a:lnTo>
                  <a:lnTo>
                    <a:pt x="141" y="141"/>
                  </a:lnTo>
                  <a:lnTo>
                    <a:pt x="138" y="152"/>
                  </a:lnTo>
                  <a:lnTo>
                    <a:pt x="134" y="164"/>
                  </a:lnTo>
                  <a:lnTo>
                    <a:pt x="131" y="176"/>
                  </a:lnTo>
                  <a:lnTo>
                    <a:pt x="129" y="188"/>
                  </a:lnTo>
                  <a:lnTo>
                    <a:pt x="115" y="188"/>
                  </a:lnTo>
                  <a:lnTo>
                    <a:pt x="101" y="190"/>
                  </a:lnTo>
                  <a:lnTo>
                    <a:pt x="86" y="192"/>
                  </a:lnTo>
                  <a:lnTo>
                    <a:pt x="72" y="195"/>
                  </a:lnTo>
                  <a:lnTo>
                    <a:pt x="54" y="195"/>
                  </a:lnTo>
                  <a:lnTo>
                    <a:pt x="39" y="198"/>
                  </a:lnTo>
                  <a:lnTo>
                    <a:pt x="21" y="200"/>
                  </a:lnTo>
                  <a:lnTo>
                    <a:pt x="6" y="204"/>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8" name="Freeform 300"/>
            <p:cNvSpPr>
              <a:spLocks/>
            </p:cNvSpPr>
            <p:nvPr/>
          </p:nvSpPr>
          <p:spPr bwMode="auto">
            <a:xfrm>
              <a:off x="2603" y="1617"/>
              <a:ext cx="116" cy="193"/>
            </a:xfrm>
            <a:custGeom>
              <a:avLst/>
              <a:gdLst>
                <a:gd name="T0" fmla="*/ 158 w 233"/>
                <a:gd name="T1" fmla="*/ 383 h 386"/>
                <a:gd name="T2" fmla="*/ 132 w 233"/>
                <a:gd name="T3" fmla="*/ 386 h 386"/>
                <a:gd name="T4" fmla="*/ 104 w 233"/>
                <a:gd name="T5" fmla="*/ 379 h 386"/>
                <a:gd name="T6" fmla="*/ 75 w 233"/>
                <a:gd name="T7" fmla="*/ 365 h 386"/>
                <a:gd name="T8" fmla="*/ 55 w 233"/>
                <a:gd name="T9" fmla="*/ 346 h 386"/>
                <a:gd name="T10" fmla="*/ 49 w 233"/>
                <a:gd name="T11" fmla="*/ 325 h 386"/>
                <a:gd name="T12" fmla="*/ 42 w 233"/>
                <a:gd name="T13" fmla="*/ 304 h 386"/>
                <a:gd name="T14" fmla="*/ 35 w 233"/>
                <a:gd name="T15" fmla="*/ 285 h 386"/>
                <a:gd name="T16" fmla="*/ 29 w 233"/>
                <a:gd name="T17" fmla="*/ 266 h 386"/>
                <a:gd name="T18" fmla="*/ 24 w 233"/>
                <a:gd name="T19" fmla="*/ 247 h 386"/>
                <a:gd name="T20" fmla="*/ 19 w 233"/>
                <a:gd name="T21" fmla="*/ 219 h 386"/>
                <a:gd name="T22" fmla="*/ 10 w 233"/>
                <a:gd name="T23" fmla="*/ 185 h 386"/>
                <a:gd name="T24" fmla="*/ 5 w 233"/>
                <a:gd name="T25" fmla="*/ 148 h 386"/>
                <a:gd name="T26" fmla="*/ 2 w 233"/>
                <a:gd name="T27" fmla="*/ 115 h 386"/>
                <a:gd name="T28" fmla="*/ 0 w 233"/>
                <a:gd name="T29" fmla="*/ 82 h 386"/>
                <a:gd name="T30" fmla="*/ 12 w 233"/>
                <a:gd name="T31" fmla="*/ 61 h 386"/>
                <a:gd name="T32" fmla="*/ 31 w 233"/>
                <a:gd name="T33" fmla="*/ 52 h 386"/>
                <a:gd name="T34" fmla="*/ 47 w 233"/>
                <a:gd name="T35" fmla="*/ 44 h 386"/>
                <a:gd name="T36" fmla="*/ 69 w 233"/>
                <a:gd name="T37" fmla="*/ 30 h 386"/>
                <a:gd name="T38" fmla="*/ 101 w 233"/>
                <a:gd name="T39" fmla="*/ 12 h 386"/>
                <a:gd name="T40" fmla="*/ 130 w 233"/>
                <a:gd name="T41" fmla="*/ 2 h 386"/>
                <a:gd name="T42" fmla="*/ 158 w 233"/>
                <a:gd name="T43" fmla="*/ 0 h 386"/>
                <a:gd name="T44" fmla="*/ 181 w 233"/>
                <a:gd name="T45" fmla="*/ 9 h 386"/>
                <a:gd name="T46" fmla="*/ 196 w 233"/>
                <a:gd name="T47" fmla="*/ 30 h 386"/>
                <a:gd name="T48" fmla="*/ 207 w 233"/>
                <a:gd name="T49" fmla="*/ 51 h 386"/>
                <a:gd name="T50" fmla="*/ 214 w 233"/>
                <a:gd name="T51" fmla="*/ 70 h 386"/>
                <a:gd name="T52" fmla="*/ 219 w 233"/>
                <a:gd name="T53" fmla="*/ 91 h 386"/>
                <a:gd name="T54" fmla="*/ 224 w 233"/>
                <a:gd name="T55" fmla="*/ 113 h 386"/>
                <a:gd name="T56" fmla="*/ 228 w 233"/>
                <a:gd name="T57" fmla="*/ 138 h 386"/>
                <a:gd name="T58" fmla="*/ 229 w 233"/>
                <a:gd name="T59" fmla="*/ 158 h 386"/>
                <a:gd name="T60" fmla="*/ 231 w 233"/>
                <a:gd name="T61" fmla="*/ 181 h 386"/>
                <a:gd name="T62" fmla="*/ 231 w 233"/>
                <a:gd name="T63" fmla="*/ 202 h 386"/>
                <a:gd name="T64" fmla="*/ 231 w 233"/>
                <a:gd name="T65" fmla="*/ 221 h 386"/>
                <a:gd name="T66" fmla="*/ 231 w 233"/>
                <a:gd name="T67" fmla="*/ 240 h 386"/>
                <a:gd name="T68" fmla="*/ 228 w 233"/>
                <a:gd name="T69" fmla="*/ 268 h 386"/>
                <a:gd name="T70" fmla="*/ 221 w 233"/>
                <a:gd name="T71" fmla="*/ 301 h 386"/>
                <a:gd name="T72" fmla="*/ 210 w 233"/>
                <a:gd name="T73" fmla="*/ 331 h 386"/>
                <a:gd name="T74" fmla="*/ 196 w 233"/>
                <a:gd name="T75" fmla="*/ 353 h 386"/>
                <a:gd name="T76" fmla="*/ 181 w 233"/>
                <a:gd name="T77" fmla="*/ 37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3" h="386">
                  <a:moveTo>
                    <a:pt x="172" y="379"/>
                  </a:moveTo>
                  <a:lnTo>
                    <a:pt x="158" y="383"/>
                  </a:lnTo>
                  <a:lnTo>
                    <a:pt x="146" y="386"/>
                  </a:lnTo>
                  <a:lnTo>
                    <a:pt x="132" y="386"/>
                  </a:lnTo>
                  <a:lnTo>
                    <a:pt x="120" y="386"/>
                  </a:lnTo>
                  <a:lnTo>
                    <a:pt x="104" y="379"/>
                  </a:lnTo>
                  <a:lnTo>
                    <a:pt x="90" y="374"/>
                  </a:lnTo>
                  <a:lnTo>
                    <a:pt x="75" y="365"/>
                  </a:lnTo>
                  <a:lnTo>
                    <a:pt x="61" y="357"/>
                  </a:lnTo>
                  <a:lnTo>
                    <a:pt x="55" y="346"/>
                  </a:lnTo>
                  <a:lnTo>
                    <a:pt x="52" y="336"/>
                  </a:lnTo>
                  <a:lnTo>
                    <a:pt x="49" y="325"/>
                  </a:lnTo>
                  <a:lnTo>
                    <a:pt x="45" y="315"/>
                  </a:lnTo>
                  <a:lnTo>
                    <a:pt x="42" y="304"/>
                  </a:lnTo>
                  <a:lnTo>
                    <a:pt x="38" y="296"/>
                  </a:lnTo>
                  <a:lnTo>
                    <a:pt x="35" y="285"/>
                  </a:lnTo>
                  <a:lnTo>
                    <a:pt x="33" y="277"/>
                  </a:lnTo>
                  <a:lnTo>
                    <a:pt x="29" y="266"/>
                  </a:lnTo>
                  <a:lnTo>
                    <a:pt x="28" y="256"/>
                  </a:lnTo>
                  <a:lnTo>
                    <a:pt x="24" y="247"/>
                  </a:lnTo>
                  <a:lnTo>
                    <a:pt x="22" y="238"/>
                  </a:lnTo>
                  <a:lnTo>
                    <a:pt x="19" y="219"/>
                  </a:lnTo>
                  <a:lnTo>
                    <a:pt x="15" y="204"/>
                  </a:lnTo>
                  <a:lnTo>
                    <a:pt x="10" y="185"/>
                  </a:lnTo>
                  <a:lnTo>
                    <a:pt x="9" y="167"/>
                  </a:lnTo>
                  <a:lnTo>
                    <a:pt x="5" y="148"/>
                  </a:lnTo>
                  <a:lnTo>
                    <a:pt x="5" y="132"/>
                  </a:lnTo>
                  <a:lnTo>
                    <a:pt x="2" y="115"/>
                  </a:lnTo>
                  <a:lnTo>
                    <a:pt x="0" y="98"/>
                  </a:lnTo>
                  <a:lnTo>
                    <a:pt x="0" y="82"/>
                  </a:lnTo>
                  <a:lnTo>
                    <a:pt x="0" y="66"/>
                  </a:lnTo>
                  <a:lnTo>
                    <a:pt x="12" y="61"/>
                  </a:lnTo>
                  <a:lnTo>
                    <a:pt x="26" y="58"/>
                  </a:lnTo>
                  <a:lnTo>
                    <a:pt x="31" y="52"/>
                  </a:lnTo>
                  <a:lnTo>
                    <a:pt x="40" y="49"/>
                  </a:lnTo>
                  <a:lnTo>
                    <a:pt x="47" y="44"/>
                  </a:lnTo>
                  <a:lnTo>
                    <a:pt x="57" y="40"/>
                  </a:lnTo>
                  <a:lnTo>
                    <a:pt x="69" y="30"/>
                  </a:lnTo>
                  <a:lnTo>
                    <a:pt x="85" y="21"/>
                  </a:lnTo>
                  <a:lnTo>
                    <a:pt x="101" y="12"/>
                  </a:lnTo>
                  <a:lnTo>
                    <a:pt x="116" y="7"/>
                  </a:lnTo>
                  <a:lnTo>
                    <a:pt x="130" y="2"/>
                  </a:lnTo>
                  <a:lnTo>
                    <a:pt x="144" y="0"/>
                  </a:lnTo>
                  <a:lnTo>
                    <a:pt x="158" y="0"/>
                  </a:lnTo>
                  <a:lnTo>
                    <a:pt x="172" y="5"/>
                  </a:lnTo>
                  <a:lnTo>
                    <a:pt x="181" y="9"/>
                  </a:lnTo>
                  <a:lnTo>
                    <a:pt x="189" y="19"/>
                  </a:lnTo>
                  <a:lnTo>
                    <a:pt x="196" y="30"/>
                  </a:lnTo>
                  <a:lnTo>
                    <a:pt x="205" y="45"/>
                  </a:lnTo>
                  <a:lnTo>
                    <a:pt x="207" y="51"/>
                  </a:lnTo>
                  <a:lnTo>
                    <a:pt x="210" y="59"/>
                  </a:lnTo>
                  <a:lnTo>
                    <a:pt x="214" y="70"/>
                  </a:lnTo>
                  <a:lnTo>
                    <a:pt x="217" y="80"/>
                  </a:lnTo>
                  <a:lnTo>
                    <a:pt x="219" y="91"/>
                  </a:lnTo>
                  <a:lnTo>
                    <a:pt x="222" y="101"/>
                  </a:lnTo>
                  <a:lnTo>
                    <a:pt x="224" y="113"/>
                  </a:lnTo>
                  <a:lnTo>
                    <a:pt x="228" y="127"/>
                  </a:lnTo>
                  <a:lnTo>
                    <a:pt x="228" y="138"/>
                  </a:lnTo>
                  <a:lnTo>
                    <a:pt x="229" y="148"/>
                  </a:lnTo>
                  <a:lnTo>
                    <a:pt x="229" y="158"/>
                  </a:lnTo>
                  <a:lnTo>
                    <a:pt x="231" y="171"/>
                  </a:lnTo>
                  <a:lnTo>
                    <a:pt x="231" y="181"/>
                  </a:lnTo>
                  <a:lnTo>
                    <a:pt x="231" y="191"/>
                  </a:lnTo>
                  <a:lnTo>
                    <a:pt x="231" y="202"/>
                  </a:lnTo>
                  <a:lnTo>
                    <a:pt x="233" y="212"/>
                  </a:lnTo>
                  <a:lnTo>
                    <a:pt x="231" y="221"/>
                  </a:lnTo>
                  <a:lnTo>
                    <a:pt x="231" y="231"/>
                  </a:lnTo>
                  <a:lnTo>
                    <a:pt x="231" y="240"/>
                  </a:lnTo>
                  <a:lnTo>
                    <a:pt x="231" y="251"/>
                  </a:lnTo>
                  <a:lnTo>
                    <a:pt x="228" y="268"/>
                  </a:lnTo>
                  <a:lnTo>
                    <a:pt x="226" y="287"/>
                  </a:lnTo>
                  <a:lnTo>
                    <a:pt x="221" y="301"/>
                  </a:lnTo>
                  <a:lnTo>
                    <a:pt x="215" y="317"/>
                  </a:lnTo>
                  <a:lnTo>
                    <a:pt x="210" y="331"/>
                  </a:lnTo>
                  <a:lnTo>
                    <a:pt x="205" y="343"/>
                  </a:lnTo>
                  <a:lnTo>
                    <a:pt x="196" y="353"/>
                  </a:lnTo>
                  <a:lnTo>
                    <a:pt x="189" y="364"/>
                  </a:lnTo>
                  <a:lnTo>
                    <a:pt x="181" y="371"/>
                  </a:lnTo>
                  <a:lnTo>
                    <a:pt x="172" y="379"/>
                  </a:lnTo>
                  <a:close/>
                </a:path>
              </a:pathLst>
            </a:custGeom>
            <a:solidFill>
              <a:srgbClr val="8F470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09" name="Freeform 301"/>
            <p:cNvSpPr>
              <a:spLocks/>
            </p:cNvSpPr>
            <p:nvPr/>
          </p:nvSpPr>
          <p:spPr bwMode="auto">
            <a:xfrm>
              <a:off x="2291" y="1716"/>
              <a:ext cx="33" cy="34"/>
            </a:xfrm>
            <a:custGeom>
              <a:avLst/>
              <a:gdLst>
                <a:gd name="T0" fmla="*/ 67 w 67"/>
                <a:gd name="T1" fmla="*/ 33 h 68"/>
                <a:gd name="T2" fmla="*/ 63 w 67"/>
                <a:gd name="T3" fmla="*/ 46 h 68"/>
                <a:gd name="T4" fmla="*/ 56 w 67"/>
                <a:gd name="T5" fmla="*/ 58 h 68"/>
                <a:gd name="T6" fmla="*/ 46 w 67"/>
                <a:gd name="T7" fmla="*/ 65 h 68"/>
                <a:gd name="T8" fmla="*/ 34 w 67"/>
                <a:gd name="T9" fmla="*/ 68 h 68"/>
                <a:gd name="T10" fmla="*/ 18 w 67"/>
                <a:gd name="T11" fmla="*/ 65 h 68"/>
                <a:gd name="T12" fmla="*/ 9 w 67"/>
                <a:gd name="T13" fmla="*/ 58 h 68"/>
                <a:gd name="T14" fmla="*/ 2 w 67"/>
                <a:gd name="T15" fmla="*/ 46 h 68"/>
                <a:gd name="T16" fmla="*/ 0 w 67"/>
                <a:gd name="T17" fmla="*/ 33 h 68"/>
                <a:gd name="T18" fmla="*/ 2 w 67"/>
                <a:gd name="T19" fmla="*/ 20 h 68"/>
                <a:gd name="T20" fmla="*/ 9 w 67"/>
                <a:gd name="T21" fmla="*/ 9 h 68"/>
                <a:gd name="T22" fmla="*/ 18 w 67"/>
                <a:gd name="T23" fmla="*/ 2 h 68"/>
                <a:gd name="T24" fmla="*/ 34 w 67"/>
                <a:gd name="T25" fmla="*/ 0 h 68"/>
                <a:gd name="T26" fmla="*/ 46 w 67"/>
                <a:gd name="T27" fmla="*/ 2 h 68"/>
                <a:gd name="T28" fmla="*/ 56 w 67"/>
                <a:gd name="T29" fmla="*/ 9 h 68"/>
                <a:gd name="T30" fmla="*/ 63 w 67"/>
                <a:gd name="T31" fmla="*/ 20 h 68"/>
                <a:gd name="T32" fmla="*/ 67 w 67"/>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68">
                  <a:moveTo>
                    <a:pt x="67" y="33"/>
                  </a:moveTo>
                  <a:lnTo>
                    <a:pt x="63" y="46"/>
                  </a:lnTo>
                  <a:lnTo>
                    <a:pt x="56" y="58"/>
                  </a:lnTo>
                  <a:lnTo>
                    <a:pt x="46" y="65"/>
                  </a:lnTo>
                  <a:lnTo>
                    <a:pt x="34" y="68"/>
                  </a:lnTo>
                  <a:lnTo>
                    <a:pt x="18" y="65"/>
                  </a:lnTo>
                  <a:lnTo>
                    <a:pt x="9" y="58"/>
                  </a:lnTo>
                  <a:lnTo>
                    <a:pt x="2" y="46"/>
                  </a:lnTo>
                  <a:lnTo>
                    <a:pt x="0" y="33"/>
                  </a:lnTo>
                  <a:lnTo>
                    <a:pt x="2" y="20"/>
                  </a:lnTo>
                  <a:lnTo>
                    <a:pt x="9" y="9"/>
                  </a:lnTo>
                  <a:lnTo>
                    <a:pt x="18" y="2"/>
                  </a:lnTo>
                  <a:lnTo>
                    <a:pt x="34" y="0"/>
                  </a:lnTo>
                  <a:lnTo>
                    <a:pt x="46" y="2"/>
                  </a:lnTo>
                  <a:lnTo>
                    <a:pt x="56" y="9"/>
                  </a:lnTo>
                  <a:lnTo>
                    <a:pt x="63" y="20"/>
                  </a:lnTo>
                  <a:lnTo>
                    <a:pt x="67"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0" name="Freeform 302"/>
            <p:cNvSpPr>
              <a:spLocks/>
            </p:cNvSpPr>
            <p:nvPr/>
          </p:nvSpPr>
          <p:spPr bwMode="auto">
            <a:xfrm>
              <a:off x="2612" y="1667"/>
              <a:ext cx="34" cy="34"/>
            </a:xfrm>
            <a:custGeom>
              <a:avLst/>
              <a:gdLst>
                <a:gd name="T0" fmla="*/ 66 w 66"/>
                <a:gd name="T1" fmla="*/ 33 h 68"/>
                <a:gd name="T2" fmla="*/ 63 w 66"/>
                <a:gd name="T3" fmla="*/ 45 h 68"/>
                <a:gd name="T4" fmla="*/ 56 w 66"/>
                <a:gd name="T5" fmla="*/ 57 h 68"/>
                <a:gd name="T6" fmla="*/ 45 w 66"/>
                <a:gd name="T7" fmla="*/ 64 h 68"/>
                <a:gd name="T8" fmla="*/ 33 w 66"/>
                <a:gd name="T9" fmla="*/ 68 h 68"/>
                <a:gd name="T10" fmla="*/ 19 w 66"/>
                <a:gd name="T11" fmla="*/ 64 h 68"/>
                <a:gd name="T12" fmla="*/ 9 w 66"/>
                <a:gd name="T13" fmla="*/ 57 h 68"/>
                <a:gd name="T14" fmla="*/ 2 w 66"/>
                <a:gd name="T15" fmla="*/ 45 h 68"/>
                <a:gd name="T16" fmla="*/ 0 w 66"/>
                <a:gd name="T17" fmla="*/ 33 h 68"/>
                <a:gd name="T18" fmla="*/ 2 w 66"/>
                <a:gd name="T19" fmla="*/ 19 h 68"/>
                <a:gd name="T20" fmla="*/ 9 w 66"/>
                <a:gd name="T21" fmla="*/ 9 h 68"/>
                <a:gd name="T22" fmla="*/ 19 w 66"/>
                <a:gd name="T23" fmla="*/ 2 h 68"/>
                <a:gd name="T24" fmla="*/ 33 w 66"/>
                <a:gd name="T25" fmla="*/ 0 h 68"/>
                <a:gd name="T26" fmla="*/ 45 w 66"/>
                <a:gd name="T27" fmla="*/ 2 h 68"/>
                <a:gd name="T28" fmla="*/ 56 w 66"/>
                <a:gd name="T29" fmla="*/ 9 h 68"/>
                <a:gd name="T30" fmla="*/ 63 w 66"/>
                <a:gd name="T31" fmla="*/ 19 h 68"/>
                <a:gd name="T32" fmla="*/ 66 w 66"/>
                <a:gd name="T33"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68">
                  <a:moveTo>
                    <a:pt x="66" y="33"/>
                  </a:moveTo>
                  <a:lnTo>
                    <a:pt x="63" y="45"/>
                  </a:lnTo>
                  <a:lnTo>
                    <a:pt x="56" y="57"/>
                  </a:lnTo>
                  <a:lnTo>
                    <a:pt x="45" y="64"/>
                  </a:lnTo>
                  <a:lnTo>
                    <a:pt x="33" y="68"/>
                  </a:lnTo>
                  <a:lnTo>
                    <a:pt x="19" y="64"/>
                  </a:lnTo>
                  <a:lnTo>
                    <a:pt x="9" y="57"/>
                  </a:lnTo>
                  <a:lnTo>
                    <a:pt x="2" y="45"/>
                  </a:lnTo>
                  <a:lnTo>
                    <a:pt x="0" y="33"/>
                  </a:lnTo>
                  <a:lnTo>
                    <a:pt x="2" y="19"/>
                  </a:lnTo>
                  <a:lnTo>
                    <a:pt x="9" y="9"/>
                  </a:lnTo>
                  <a:lnTo>
                    <a:pt x="19" y="2"/>
                  </a:lnTo>
                  <a:lnTo>
                    <a:pt x="33" y="0"/>
                  </a:lnTo>
                  <a:lnTo>
                    <a:pt x="45" y="2"/>
                  </a:lnTo>
                  <a:lnTo>
                    <a:pt x="56" y="9"/>
                  </a:lnTo>
                  <a:lnTo>
                    <a:pt x="63" y="19"/>
                  </a:lnTo>
                  <a:lnTo>
                    <a:pt x="66"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1" name="Freeform 303"/>
            <p:cNvSpPr>
              <a:spLocks/>
            </p:cNvSpPr>
            <p:nvPr/>
          </p:nvSpPr>
          <p:spPr bwMode="auto">
            <a:xfrm>
              <a:off x="2428" y="1394"/>
              <a:ext cx="139" cy="515"/>
            </a:xfrm>
            <a:custGeom>
              <a:avLst/>
              <a:gdLst>
                <a:gd name="T0" fmla="*/ 223 w 279"/>
                <a:gd name="T1" fmla="*/ 0 h 1029"/>
                <a:gd name="T2" fmla="*/ 212 w 279"/>
                <a:gd name="T3" fmla="*/ 10 h 1029"/>
                <a:gd name="T4" fmla="*/ 192 w 279"/>
                <a:gd name="T5" fmla="*/ 31 h 1029"/>
                <a:gd name="T6" fmla="*/ 171 w 279"/>
                <a:gd name="T7" fmla="*/ 52 h 1029"/>
                <a:gd name="T8" fmla="*/ 157 w 279"/>
                <a:gd name="T9" fmla="*/ 71 h 1029"/>
                <a:gd name="T10" fmla="*/ 143 w 279"/>
                <a:gd name="T11" fmla="*/ 90 h 1029"/>
                <a:gd name="T12" fmla="*/ 125 w 279"/>
                <a:gd name="T13" fmla="*/ 113 h 1029"/>
                <a:gd name="T14" fmla="*/ 110 w 279"/>
                <a:gd name="T15" fmla="*/ 136 h 1029"/>
                <a:gd name="T16" fmla="*/ 92 w 279"/>
                <a:gd name="T17" fmla="*/ 163 h 1029"/>
                <a:gd name="T18" fmla="*/ 77 w 279"/>
                <a:gd name="T19" fmla="*/ 191 h 1029"/>
                <a:gd name="T20" fmla="*/ 61 w 279"/>
                <a:gd name="T21" fmla="*/ 223 h 1029"/>
                <a:gd name="T22" fmla="*/ 47 w 279"/>
                <a:gd name="T23" fmla="*/ 254 h 1029"/>
                <a:gd name="T24" fmla="*/ 37 w 279"/>
                <a:gd name="T25" fmla="*/ 289 h 1029"/>
                <a:gd name="T26" fmla="*/ 25 w 279"/>
                <a:gd name="T27" fmla="*/ 323 h 1029"/>
                <a:gd name="T28" fmla="*/ 14 w 279"/>
                <a:gd name="T29" fmla="*/ 360 h 1029"/>
                <a:gd name="T30" fmla="*/ 7 w 279"/>
                <a:gd name="T31" fmla="*/ 398 h 1029"/>
                <a:gd name="T32" fmla="*/ 2 w 279"/>
                <a:gd name="T33" fmla="*/ 440 h 1029"/>
                <a:gd name="T34" fmla="*/ 0 w 279"/>
                <a:gd name="T35" fmla="*/ 480 h 1029"/>
                <a:gd name="T36" fmla="*/ 2 w 279"/>
                <a:gd name="T37" fmla="*/ 522 h 1029"/>
                <a:gd name="T38" fmla="*/ 5 w 279"/>
                <a:gd name="T39" fmla="*/ 565 h 1029"/>
                <a:gd name="T40" fmla="*/ 14 w 279"/>
                <a:gd name="T41" fmla="*/ 610 h 1029"/>
                <a:gd name="T42" fmla="*/ 26 w 279"/>
                <a:gd name="T43" fmla="*/ 656 h 1029"/>
                <a:gd name="T44" fmla="*/ 42 w 279"/>
                <a:gd name="T45" fmla="*/ 703 h 1029"/>
                <a:gd name="T46" fmla="*/ 63 w 279"/>
                <a:gd name="T47" fmla="*/ 749 h 1029"/>
                <a:gd name="T48" fmla="*/ 91 w 279"/>
                <a:gd name="T49" fmla="*/ 798 h 1029"/>
                <a:gd name="T50" fmla="*/ 122 w 279"/>
                <a:gd name="T51" fmla="*/ 849 h 1029"/>
                <a:gd name="T52" fmla="*/ 159 w 279"/>
                <a:gd name="T53" fmla="*/ 899 h 1029"/>
                <a:gd name="T54" fmla="*/ 200 w 279"/>
                <a:gd name="T55" fmla="*/ 951 h 1029"/>
                <a:gd name="T56" fmla="*/ 249 w 279"/>
                <a:gd name="T57" fmla="*/ 1003 h 1029"/>
                <a:gd name="T58" fmla="*/ 277 w 279"/>
                <a:gd name="T59" fmla="*/ 1026 h 1029"/>
                <a:gd name="T60" fmla="*/ 266 w 279"/>
                <a:gd name="T61" fmla="*/ 1016 h 1029"/>
                <a:gd name="T62" fmla="*/ 252 w 279"/>
                <a:gd name="T63" fmla="*/ 995 h 1029"/>
                <a:gd name="T64" fmla="*/ 239 w 279"/>
                <a:gd name="T65" fmla="*/ 972 h 1029"/>
                <a:gd name="T66" fmla="*/ 228 w 279"/>
                <a:gd name="T67" fmla="*/ 956 h 1029"/>
                <a:gd name="T68" fmla="*/ 218 w 279"/>
                <a:gd name="T69" fmla="*/ 936 h 1029"/>
                <a:gd name="T70" fmla="*/ 205 w 279"/>
                <a:gd name="T71" fmla="*/ 913 h 1029"/>
                <a:gd name="T72" fmla="*/ 193 w 279"/>
                <a:gd name="T73" fmla="*/ 889 h 1029"/>
                <a:gd name="T74" fmla="*/ 181 w 279"/>
                <a:gd name="T75" fmla="*/ 864 h 1029"/>
                <a:gd name="T76" fmla="*/ 169 w 279"/>
                <a:gd name="T77" fmla="*/ 836 h 1029"/>
                <a:gd name="T78" fmla="*/ 157 w 279"/>
                <a:gd name="T79" fmla="*/ 805 h 1029"/>
                <a:gd name="T80" fmla="*/ 146 w 279"/>
                <a:gd name="T81" fmla="*/ 774 h 1029"/>
                <a:gd name="T82" fmla="*/ 136 w 279"/>
                <a:gd name="T83" fmla="*/ 743 h 1029"/>
                <a:gd name="T84" fmla="*/ 127 w 279"/>
                <a:gd name="T85" fmla="*/ 708 h 1029"/>
                <a:gd name="T86" fmla="*/ 117 w 279"/>
                <a:gd name="T87" fmla="*/ 670 h 1029"/>
                <a:gd name="T88" fmla="*/ 108 w 279"/>
                <a:gd name="T89" fmla="*/ 631 h 1029"/>
                <a:gd name="T90" fmla="*/ 101 w 279"/>
                <a:gd name="T91" fmla="*/ 593 h 1029"/>
                <a:gd name="T92" fmla="*/ 98 w 279"/>
                <a:gd name="T93" fmla="*/ 551 h 1029"/>
                <a:gd name="T94" fmla="*/ 94 w 279"/>
                <a:gd name="T95" fmla="*/ 510 h 1029"/>
                <a:gd name="T96" fmla="*/ 94 w 279"/>
                <a:gd name="T97" fmla="*/ 466 h 1029"/>
                <a:gd name="T98" fmla="*/ 94 w 279"/>
                <a:gd name="T99" fmla="*/ 421 h 1029"/>
                <a:gd name="T100" fmla="*/ 98 w 279"/>
                <a:gd name="T101" fmla="*/ 376 h 1029"/>
                <a:gd name="T102" fmla="*/ 105 w 279"/>
                <a:gd name="T103" fmla="*/ 327 h 1029"/>
                <a:gd name="T104" fmla="*/ 115 w 279"/>
                <a:gd name="T105" fmla="*/ 278 h 1029"/>
                <a:gd name="T106" fmla="*/ 127 w 279"/>
                <a:gd name="T107" fmla="*/ 230 h 1029"/>
                <a:gd name="T108" fmla="*/ 143 w 279"/>
                <a:gd name="T109" fmla="*/ 179 h 1029"/>
                <a:gd name="T110" fmla="*/ 162 w 279"/>
                <a:gd name="T111" fmla="*/ 127 h 1029"/>
                <a:gd name="T112" fmla="*/ 183 w 279"/>
                <a:gd name="T113" fmla="*/ 77 h 1029"/>
                <a:gd name="T114" fmla="*/ 211 w 279"/>
                <a:gd name="T115" fmla="*/ 24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 h="1029">
                  <a:moveTo>
                    <a:pt x="226" y="0"/>
                  </a:moveTo>
                  <a:lnTo>
                    <a:pt x="223" y="0"/>
                  </a:lnTo>
                  <a:lnTo>
                    <a:pt x="219" y="5"/>
                  </a:lnTo>
                  <a:lnTo>
                    <a:pt x="212" y="10"/>
                  </a:lnTo>
                  <a:lnTo>
                    <a:pt x="204" y="21"/>
                  </a:lnTo>
                  <a:lnTo>
                    <a:pt x="192" y="31"/>
                  </a:lnTo>
                  <a:lnTo>
                    <a:pt x="179" y="45"/>
                  </a:lnTo>
                  <a:lnTo>
                    <a:pt x="171" y="52"/>
                  </a:lnTo>
                  <a:lnTo>
                    <a:pt x="165" y="61"/>
                  </a:lnTo>
                  <a:lnTo>
                    <a:pt x="157" y="71"/>
                  </a:lnTo>
                  <a:lnTo>
                    <a:pt x="152" y="82"/>
                  </a:lnTo>
                  <a:lnTo>
                    <a:pt x="143" y="90"/>
                  </a:lnTo>
                  <a:lnTo>
                    <a:pt x="134" y="101"/>
                  </a:lnTo>
                  <a:lnTo>
                    <a:pt x="125" y="113"/>
                  </a:lnTo>
                  <a:lnTo>
                    <a:pt x="119" y="125"/>
                  </a:lnTo>
                  <a:lnTo>
                    <a:pt x="110" y="136"/>
                  </a:lnTo>
                  <a:lnTo>
                    <a:pt x="101" y="150"/>
                  </a:lnTo>
                  <a:lnTo>
                    <a:pt x="92" y="163"/>
                  </a:lnTo>
                  <a:lnTo>
                    <a:pt x="85" y="179"/>
                  </a:lnTo>
                  <a:lnTo>
                    <a:pt x="77" y="191"/>
                  </a:lnTo>
                  <a:lnTo>
                    <a:pt x="70" y="207"/>
                  </a:lnTo>
                  <a:lnTo>
                    <a:pt x="61" y="223"/>
                  </a:lnTo>
                  <a:lnTo>
                    <a:pt x="56" y="238"/>
                  </a:lnTo>
                  <a:lnTo>
                    <a:pt x="47" y="254"/>
                  </a:lnTo>
                  <a:lnTo>
                    <a:pt x="42" y="271"/>
                  </a:lnTo>
                  <a:lnTo>
                    <a:pt x="37" y="289"/>
                  </a:lnTo>
                  <a:lnTo>
                    <a:pt x="32" y="308"/>
                  </a:lnTo>
                  <a:lnTo>
                    <a:pt x="25" y="323"/>
                  </a:lnTo>
                  <a:lnTo>
                    <a:pt x="19" y="343"/>
                  </a:lnTo>
                  <a:lnTo>
                    <a:pt x="14" y="360"/>
                  </a:lnTo>
                  <a:lnTo>
                    <a:pt x="11" y="381"/>
                  </a:lnTo>
                  <a:lnTo>
                    <a:pt x="7" y="398"/>
                  </a:lnTo>
                  <a:lnTo>
                    <a:pt x="5" y="419"/>
                  </a:lnTo>
                  <a:lnTo>
                    <a:pt x="2" y="440"/>
                  </a:lnTo>
                  <a:lnTo>
                    <a:pt x="2" y="461"/>
                  </a:lnTo>
                  <a:lnTo>
                    <a:pt x="0" y="480"/>
                  </a:lnTo>
                  <a:lnTo>
                    <a:pt x="0" y="501"/>
                  </a:lnTo>
                  <a:lnTo>
                    <a:pt x="2" y="522"/>
                  </a:lnTo>
                  <a:lnTo>
                    <a:pt x="4" y="544"/>
                  </a:lnTo>
                  <a:lnTo>
                    <a:pt x="5" y="565"/>
                  </a:lnTo>
                  <a:lnTo>
                    <a:pt x="9" y="588"/>
                  </a:lnTo>
                  <a:lnTo>
                    <a:pt x="14" y="610"/>
                  </a:lnTo>
                  <a:lnTo>
                    <a:pt x="21" y="635"/>
                  </a:lnTo>
                  <a:lnTo>
                    <a:pt x="26" y="656"/>
                  </a:lnTo>
                  <a:lnTo>
                    <a:pt x="33" y="680"/>
                  </a:lnTo>
                  <a:lnTo>
                    <a:pt x="42" y="703"/>
                  </a:lnTo>
                  <a:lnTo>
                    <a:pt x="52" y="727"/>
                  </a:lnTo>
                  <a:lnTo>
                    <a:pt x="63" y="749"/>
                  </a:lnTo>
                  <a:lnTo>
                    <a:pt x="77" y="774"/>
                  </a:lnTo>
                  <a:lnTo>
                    <a:pt x="91" y="798"/>
                  </a:lnTo>
                  <a:lnTo>
                    <a:pt x="106" y="824"/>
                  </a:lnTo>
                  <a:lnTo>
                    <a:pt x="122" y="849"/>
                  </a:lnTo>
                  <a:lnTo>
                    <a:pt x="139" y="873"/>
                  </a:lnTo>
                  <a:lnTo>
                    <a:pt x="159" y="899"/>
                  </a:lnTo>
                  <a:lnTo>
                    <a:pt x="179" y="925"/>
                  </a:lnTo>
                  <a:lnTo>
                    <a:pt x="200" y="951"/>
                  </a:lnTo>
                  <a:lnTo>
                    <a:pt x="225" y="977"/>
                  </a:lnTo>
                  <a:lnTo>
                    <a:pt x="249" y="1003"/>
                  </a:lnTo>
                  <a:lnTo>
                    <a:pt x="279" y="1029"/>
                  </a:lnTo>
                  <a:lnTo>
                    <a:pt x="277" y="1026"/>
                  </a:lnTo>
                  <a:lnTo>
                    <a:pt x="273" y="1023"/>
                  </a:lnTo>
                  <a:lnTo>
                    <a:pt x="266" y="1016"/>
                  </a:lnTo>
                  <a:lnTo>
                    <a:pt x="261" y="1007"/>
                  </a:lnTo>
                  <a:lnTo>
                    <a:pt x="252" y="995"/>
                  </a:lnTo>
                  <a:lnTo>
                    <a:pt x="244" y="981"/>
                  </a:lnTo>
                  <a:lnTo>
                    <a:pt x="239" y="972"/>
                  </a:lnTo>
                  <a:lnTo>
                    <a:pt x="233" y="965"/>
                  </a:lnTo>
                  <a:lnTo>
                    <a:pt x="228" y="956"/>
                  </a:lnTo>
                  <a:lnTo>
                    <a:pt x="225" y="948"/>
                  </a:lnTo>
                  <a:lnTo>
                    <a:pt x="218" y="936"/>
                  </a:lnTo>
                  <a:lnTo>
                    <a:pt x="212" y="925"/>
                  </a:lnTo>
                  <a:lnTo>
                    <a:pt x="205" y="913"/>
                  </a:lnTo>
                  <a:lnTo>
                    <a:pt x="200" y="903"/>
                  </a:lnTo>
                  <a:lnTo>
                    <a:pt x="193" y="889"/>
                  </a:lnTo>
                  <a:lnTo>
                    <a:pt x="188" y="876"/>
                  </a:lnTo>
                  <a:lnTo>
                    <a:pt x="181" y="864"/>
                  </a:lnTo>
                  <a:lnTo>
                    <a:pt x="176" y="852"/>
                  </a:lnTo>
                  <a:lnTo>
                    <a:pt x="169" y="836"/>
                  </a:lnTo>
                  <a:lnTo>
                    <a:pt x="164" y="821"/>
                  </a:lnTo>
                  <a:lnTo>
                    <a:pt x="157" y="805"/>
                  </a:lnTo>
                  <a:lnTo>
                    <a:pt x="152" y="791"/>
                  </a:lnTo>
                  <a:lnTo>
                    <a:pt x="146" y="774"/>
                  </a:lnTo>
                  <a:lnTo>
                    <a:pt x="141" y="758"/>
                  </a:lnTo>
                  <a:lnTo>
                    <a:pt x="136" y="743"/>
                  </a:lnTo>
                  <a:lnTo>
                    <a:pt x="132" y="727"/>
                  </a:lnTo>
                  <a:lnTo>
                    <a:pt x="127" y="708"/>
                  </a:lnTo>
                  <a:lnTo>
                    <a:pt x="122" y="689"/>
                  </a:lnTo>
                  <a:lnTo>
                    <a:pt x="117" y="670"/>
                  </a:lnTo>
                  <a:lnTo>
                    <a:pt x="113" y="652"/>
                  </a:lnTo>
                  <a:lnTo>
                    <a:pt x="108" y="631"/>
                  </a:lnTo>
                  <a:lnTo>
                    <a:pt x="105" y="612"/>
                  </a:lnTo>
                  <a:lnTo>
                    <a:pt x="101" y="593"/>
                  </a:lnTo>
                  <a:lnTo>
                    <a:pt x="101" y="574"/>
                  </a:lnTo>
                  <a:lnTo>
                    <a:pt x="98" y="551"/>
                  </a:lnTo>
                  <a:lnTo>
                    <a:pt x="96" y="530"/>
                  </a:lnTo>
                  <a:lnTo>
                    <a:pt x="94" y="510"/>
                  </a:lnTo>
                  <a:lnTo>
                    <a:pt x="94" y="489"/>
                  </a:lnTo>
                  <a:lnTo>
                    <a:pt x="94" y="466"/>
                  </a:lnTo>
                  <a:lnTo>
                    <a:pt x="94" y="443"/>
                  </a:lnTo>
                  <a:lnTo>
                    <a:pt x="94" y="421"/>
                  </a:lnTo>
                  <a:lnTo>
                    <a:pt x="98" y="400"/>
                  </a:lnTo>
                  <a:lnTo>
                    <a:pt x="98" y="376"/>
                  </a:lnTo>
                  <a:lnTo>
                    <a:pt x="101" y="351"/>
                  </a:lnTo>
                  <a:lnTo>
                    <a:pt x="105" y="327"/>
                  </a:lnTo>
                  <a:lnTo>
                    <a:pt x="110" y="304"/>
                  </a:lnTo>
                  <a:lnTo>
                    <a:pt x="115" y="278"/>
                  </a:lnTo>
                  <a:lnTo>
                    <a:pt x="120" y="254"/>
                  </a:lnTo>
                  <a:lnTo>
                    <a:pt x="127" y="230"/>
                  </a:lnTo>
                  <a:lnTo>
                    <a:pt x="136" y="205"/>
                  </a:lnTo>
                  <a:lnTo>
                    <a:pt x="143" y="179"/>
                  </a:lnTo>
                  <a:lnTo>
                    <a:pt x="152" y="153"/>
                  </a:lnTo>
                  <a:lnTo>
                    <a:pt x="162" y="127"/>
                  </a:lnTo>
                  <a:lnTo>
                    <a:pt x="172" y="103"/>
                  </a:lnTo>
                  <a:lnTo>
                    <a:pt x="183" y="77"/>
                  </a:lnTo>
                  <a:lnTo>
                    <a:pt x="197" y="50"/>
                  </a:lnTo>
                  <a:lnTo>
                    <a:pt x="211" y="24"/>
                  </a:lnTo>
                  <a:lnTo>
                    <a:pt x="2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2" name="Freeform 304"/>
            <p:cNvSpPr>
              <a:spLocks/>
            </p:cNvSpPr>
            <p:nvPr/>
          </p:nvSpPr>
          <p:spPr bwMode="auto">
            <a:xfrm>
              <a:off x="2053" y="1421"/>
              <a:ext cx="177" cy="337"/>
            </a:xfrm>
            <a:custGeom>
              <a:avLst/>
              <a:gdLst>
                <a:gd name="T0" fmla="*/ 241 w 353"/>
                <a:gd name="T1" fmla="*/ 0 h 675"/>
                <a:gd name="T2" fmla="*/ 219 w 353"/>
                <a:gd name="T3" fmla="*/ 7 h 675"/>
                <a:gd name="T4" fmla="*/ 200 w 353"/>
                <a:gd name="T5" fmla="*/ 16 h 675"/>
                <a:gd name="T6" fmla="*/ 175 w 353"/>
                <a:gd name="T7" fmla="*/ 30 h 675"/>
                <a:gd name="T8" fmla="*/ 149 w 353"/>
                <a:gd name="T9" fmla="*/ 49 h 675"/>
                <a:gd name="T10" fmla="*/ 121 w 353"/>
                <a:gd name="T11" fmla="*/ 73 h 675"/>
                <a:gd name="T12" fmla="*/ 101 w 353"/>
                <a:gd name="T13" fmla="*/ 96 h 675"/>
                <a:gd name="T14" fmla="*/ 87 w 353"/>
                <a:gd name="T15" fmla="*/ 113 h 675"/>
                <a:gd name="T16" fmla="*/ 73 w 353"/>
                <a:gd name="T17" fmla="*/ 132 h 675"/>
                <a:gd name="T18" fmla="*/ 59 w 353"/>
                <a:gd name="T19" fmla="*/ 151 h 675"/>
                <a:gd name="T20" fmla="*/ 48 w 353"/>
                <a:gd name="T21" fmla="*/ 172 h 675"/>
                <a:gd name="T22" fmla="*/ 38 w 353"/>
                <a:gd name="T23" fmla="*/ 196 h 675"/>
                <a:gd name="T24" fmla="*/ 28 w 353"/>
                <a:gd name="T25" fmla="*/ 221 h 675"/>
                <a:gd name="T26" fmla="*/ 17 w 353"/>
                <a:gd name="T27" fmla="*/ 249 h 675"/>
                <a:gd name="T28" fmla="*/ 10 w 353"/>
                <a:gd name="T29" fmla="*/ 278 h 675"/>
                <a:gd name="T30" fmla="*/ 5 w 353"/>
                <a:gd name="T31" fmla="*/ 311 h 675"/>
                <a:gd name="T32" fmla="*/ 1 w 353"/>
                <a:gd name="T33" fmla="*/ 344 h 675"/>
                <a:gd name="T34" fmla="*/ 0 w 353"/>
                <a:gd name="T35" fmla="*/ 379 h 675"/>
                <a:gd name="T36" fmla="*/ 0 w 353"/>
                <a:gd name="T37" fmla="*/ 417 h 675"/>
                <a:gd name="T38" fmla="*/ 3 w 353"/>
                <a:gd name="T39" fmla="*/ 457 h 675"/>
                <a:gd name="T40" fmla="*/ 8 w 353"/>
                <a:gd name="T41" fmla="*/ 501 h 675"/>
                <a:gd name="T42" fmla="*/ 17 w 353"/>
                <a:gd name="T43" fmla="*/ 546 h 675"/>
                <a:gd name="T44" fmla="*/ 28 w 353"/>
                <a:gd name="T45" fmla="*/ 596 h 675"/>
                <a:gd name="T46" fmla="*/ 40 w 353"/>
                <a:gd name="T47" fmla="*/ 647 h 675"/>
                <a:gd name="T48" fmla="*/ 48 w 353"/>
                <a:gd name="T49" fmla="*/ 669 h 675"/>
                <a:gd name="T50" fmla="*/ 43 w 353"/>
                <a:gd name="T51" fmla="*/ 650 h 675"/>
                <a:gd name="T52" fmla="*/ 40 w 353"/>
                <a:gd name="T53" fmla="*/ 631 h 675"/>
                <a:gd name="T54" fmla="*/ 36 w 353"/>
                <a:gd name="T55" fmla="*/ 607 h 675"/>
                <a:gd name="T56" fmla="*/ 33 w 353"/>
                <a:gd name="T57" fmla="*/ 577 h 675"/>
                <a:gd name="T58" fmla="*/ 31 w 353"/>
                <a:gd name="T59" fmla="*/ 548 h 675"/>
                <a:gd name="T60" fmla="*/ 29 w 353"/>
                <a:gd name="T61" fmla="*/ 516 h 675"/>
                <a:gd name="T62" fmla="*/ 28 w 353"/>
                <a:gd name="T63" fmla="*/ 483 h 675"/>
                <a:gd name="T64" fmla="*/ 28 w 353"/>
                <a:gd name="T65" fmla="*/ 449 h 675"/>
                <a:gd name="T66" fmla="*/ 31 w 353"/>
                <a:gd name="T67" fmla="*/ 417 h 675"/>
                <a:gd name="T68" fmla="*/ 36 w 353"/>
                <a:gd name="T69" fmla="*/ 386 h 675"/>
                <a:gd name="T70" fmla="*/ 45 w 353"/>
                <a:gd name="T71" fmla="*/ 358 h 675"/>
                <a:gd name="T72" fmla="*/ 57 w 353"/>
                <a:gd name="T73" fmla="*/ 336 h 675"/>
                <a:gd name="T74" fmla="*/ 71 w 353"/>
                <a:gd name="T75" fmla="*/ 316 h 675"/>
                <a:gd name="T76" fmla="*/ 92 w 353"/>
                <a:gd name="T77" fmla="*/ 303 h 675"/>
                <a:gd name="T78" fmla="*/ 115 w 353"/>
                <a:gd name="T79" fmla="*/ 296 h 675"/>
                <a:gd name="T80" fmla="*/ 141 w 353"/>
                <a:gd name="T81" fmla="*/ 287 h 675"/>
                <a:gd name="T82" fmla="*/ 170 w 353"/>
                <a:gd name="T83" fmla="*/ 276 h 675"/>
                <a:gd name="T84" fmla="*/ 200 w 353"/>
                <a:gd name="T85" fmla="*/ 266 h 675"/>
                <a:gd name="T86" fmla="*/ 229 w 353"/>
                <a:gd name="T87" fmla="*/ 252 h 675"/>
                <a:gd name="T88" fmla="*/ 257 w 353"/>
                <a:gd name="T89" fmla="*/ 238 h 675"/>
                <a:gd name="T90" fmla="*/ 285 w 353"/>
                <a:gd name="T91" fmla="*/ 221 h 675"/>
                <a:gd name="T92" fmla="*/ 309 w 353"/>
                <a:gd name="T93" fmla="*/ 203 h 675"/>
                <a:gd name="T94" fmla="*/ 328 w 353"/>
                <a:gd name="T95" fmla="*/ 186 h 675"/>
                <a:gd name="T96" fmla="*/ 342 w 353"/>
                <a:gd name="T97" fmla="*/ 165 h 675"/>
                <a:gd name="T98" fmla="*/ 351 w 353"/>
                <a:gd name="T99" fmla="*/ 143 h 675"/>
                <a:gd name="T100" fmla="*/ 353 w 353"/>
                <a:gd name="T101" fmla="*/ 118 h 675"/>
                <a:gd name="T102" fmla="*/ 346 w 353"/>
                <a:gd name="T103" fmla="*/ 94 h 675"/>
                <a:gd name="T104" fmla="*/ 330 w 353"/>
                <a:gd name="T105" fmla="*/ 68 h 675"/>
                <a:gd name="T106" fmla="*/ 311 w 353"/>
                <a:gd name="T107" fmla="*/ 47 h 675"/>
                <a:gd name="T108" fmla="*/ 295 w 353"/>
                <a:gd name="T109" fmla="*/ 33 h 675"/>
                <a:gd name="T110" fmla="*/ 278 w 353"/>
                <a:gd name="T111" fmla="*/ 19 h 675"/>
                <a:gd name="T112" fmla="*/ 257 w 353"/>
                <a:gd name="T113" fmla="*/ 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3" h="675">
                  <a:moveTo>
                    <a:pt x="247" y="0"/>
                  </a:moveTo>
                  <a:lnTo>
                    <a:pt x="241" y="0"/>
                  </a:lnTo>
                  <a:lnTo>
                    <a:pt x="229" y="3"/>
                  </a:lnTo>
                  <a:lnTo>
                    <a:pt x="219" y="7"/>
                  </a:lnTo>
                  <a:lnTo>
                    <a:pt x="210" y="10"/>
                  </a:lnTo>
                  <a:lnTo>
                    <a:pt x="200" y="16"/>
                  </a:lnTo>
                  <a:lnTo>
                    <a:pt x="189" y="24"/>
                  </a:lnTo>
                  <a:lnTo>
                    <a:pt x="175" y="30"/>
                  </a:lnTo>
                  <a:lnTo>
                    <a:pt x="163" y="40"/>
                  </a:lnTo>
                  <a:lnTo>
                    <a:pt x="149" y="49"/>
                  </a:lnTo>
                  <a:lnTo>
                    <a:pt x="135" y="63"/>
                  </a:lnTo>
                  <a:lnTo>
                    <a:pt x="121" y="73"/>
                  </a:lnTo>
                  <a:lnTo>
                    <a:pt x="108" y="89"/>
                  </a:lnTo>
                  <a:lnTo>
                    <a:pt x="101" y="96"/>
                  </a:lnTo>
                  <a:lnTo>
                    <a:pt x="94" y="104"/>
                  </a:lnTo>
                  <a:lnTo>
                    <a:pt x="87" y="113"/>
                  </a:lnTo>
                  <a:lnTo>
                    <a:pt x="81" y="123"/>
                  </a:lnTo>
                  <a:lnTo>
                    <a:pt x="73" y="132"/>
                  </a:lnTo>
                  <a:lnTo>
                    <a:pt x="66" y="141"/>
                  </a:lnTo>
                  <a:lnTo>
                    <a:pt x="59" y="151"/>
                  </a:lnTo>
                  <a:lnTo>
                    <a:pt x="54" y="162"/>
                  </a:lnTo>
                  <a:lnTo>
                    <a:pt x="48" y="172"/>
                  </a:lnTo>
                  <a:lnTo>
                    <a:pt x="43" y="184"/>
                  </a:lnTo>
                  <a:lnTo>
                    <a:pt x="38" y="196"/>
                  </a:lnTo>
                  <a:lnTo>
                    <a:pt x="33" y="210"/>
                  </a:lnTo>
                  <a:lnTo>
                    <a:pt x="28" y="221"/>
                  </a:lnTo>
                  <a:lnTo>
                    <a:pt x="22" y="235"/>
                  </a:lnTo>
                  <a:lnTo>
                    <a:pt x="17" y="249"/>
                  </a:lnTo>
                  <a:lnTo>
                    <a:pt x="15" y="264"/>
                  </a:lnTo>
                  <a:lnTo>
                    <a:pt x="10" y="278"/>
                  </a:lnTo>
                  <a:lnTo>
                    <a:pt x="8" y="294"/>
                  </a:lnTo>
                  <a:lnTo>
                    <a:pt x="5" y="311"/>
                  </a:lnTo>
                  <a:lnTo>
                    <a:pt x="5" y="329"/>
                  </a:lnTo>
                  <a:lnTo>
                    <a:pt x="1" y="344"/>
                  </a:lnTo>
                  <a:lnTo>
                    <a:pt x="0" y="362"/>
                  </a:lnTo>
                  <a:lnTo>
                    <a:pt x="0" y="379"/>
                  </a:lnTo>
                  <a:lnTo>
                    <a:pt x="0" y="398"/>
                  </a:lnTo>
                  <a:lnTo>
                    <a:pt x="0" y="417"/>
                  </a:lnTo>
                  <a:lnTo>
                    <a:pt x="1" y="436"/>
                  </a:lnTo>
                  <a:lnTo>
                    <a:pt x="3" y="457"/>
                  </a:lnTo>
                  <a:lnTo>
                    <a:pt x="7" y="480"/>
                  </a:lnTo>
                  <a:lnTo>
                    <a:pt x="8" y="501"/>
                  </a:lnTo>
                  <a:lnTo>
                    <a:pt x="12" y="523"/>
                  </a:lnTo>
                  <a:lnTo>
                    <a:pt x="17" y="546"/>
                  </a:lnTo>
                  <a:lnTo>
                    <a:pt x="22" y="572"/>
                  </a:lnTo>
                  <a:lnTo>
                    <a:pt x="28" y="596"/>
                  </a:lnTo>
                  <a:lnTo>
                    <a:pt x="33" y="621"/>
                  </a:lnTo>
                  <a:lnTo>
                    <a:pt x="40" y="647"/>
                  </a:lnTo>
                  <a:lnTo>
                    <a:pt x="50" y="675"/>
                  </a:lnTo>
                  <a:lnTo>
                    <a:pt x="48" y="669"/>
                  </a:lnTo>
                  <a:lnTo>
                    <a:pt x="47" y="659"/>
                  </a:lnTo>
                  <a:lnTo>
                    <a:pt x="43" y="650"/>
                  </a:lnTo>
                  <a:lnTo>
                    <a:pt x="43" y="642"/>
                  </a:lnTo>
                  <a:lnTo>
                    <a:pt x="40" y="631"/>
                  </a:lnTo>
                  <a:lnTo>
                    <a:pt x="40" y="621"/>
                  </a:lnTo>
                  <a:lnTo>
                    <a:pt x="36" y="607"/>
                  </a:lnTo>
                  <a:lnTo>
                    <a:pt x="36" y="593"/>
                  </a:lnTo>
                  <a:lnTo>
                    <a:pt x="33" y="577"/>
                  </a:lnTo>
                  <a:lnTo>
                    <a:pt x="33" y="563"/>
                  </a:lnTo>
                  <a:lnTo>
                    <a:pt x="31" y="548"/>
                  </a:lnTo>
                  <a:lnTo>
                    <a:pt x="29" y="532"/>
                  </a:lnTo>
                  <a:lnTo>
                    <a:pt x="29" y="516"/>
                  </a:lnTo>
                  <a:lnTo>
                    <a:pt x="29" y="501"/>
                  </a:lnTo>
                  <a:lnTo>
                    <a:pt x="28" y="483"/>
                  </a:lnTo>
                  <a:lnTo>
                    <a:pt x="28" y="466"/>
                  </a:lnTo>
                  <a:lnTo>
                    <a:pt x="28" y="449"/>
                  </a:lnTo>
                  <a:lnTo>
                    <a:pt x="29" y="433"/>
                  </a:lnTo>
                  <a:lnTo>
                    <a:pt x="31" y="417"/>
                  </a:lnTo>
                  <a:lnTo>
                    <a:pt x="35" y="402"/>
                  </a:lnTo>
                  <a:lnTo>
                    <a:pt x="36" y="386"/>
                  </a:lnTo>
                  <a:lnTo>
                    <a:pt x="41" y="374"/>
                  </a:lnTo>
                  <a:lnTo>
                    <a:pt x="45" y="358"/>
                  </a:lnTo>
                  <a:lnTo>
                    <a:pt x="50" y="348"/>
                  </a:lnTo>
                  <a:lnTo>
                    <a:pt x="57" y="336"/>
                  </a:lnTo>
                  <a:lnTo>
                    <a:pt x="64" y="327"/>
                  </a:lnTo>
                  <a:lnTo>
                    <a:pt x="71" y="316"/>
                  </a:lnTo>
                  <a:lnTo>
                    <a:pt x="81" y="309"/>
                  </a:lnTo>
                  <a:lnTo>
                    <a:pt x="92" y="303"/>
                  </a:lnTo>
                  <a:lnTo>
                    <a:pt x="104" y="301"/>
                  </a:lnTo>
                  <a:lnTo>
                    <a:pt x="115" y="296"/>
                  </a:lnTo>
                  <a:lnTo>
                    <a:pt x="128" y="292"/>
                  </a:lnTo>
                  <a:lnTo>
                    <a:pt x="141" y="287"/>
                  </a:lnTo>
                  <a:lnTo>
                    <a:pt x="156" y="283"/>
                  </a:lnTo>
                  <a:lnTo>
                    <a:pt x="170" y="276"/>
                  </a:lnTo>
                  <a:lnTo>
                    <a:pt x="184" y="271"/>
                  </a:lnTo>
                  <a:lnTo>
                    <a:pt x="200" y="266"/>
                  </a:lnTo>
                  <a:lnTo>
                    <a:pt x="215" y="261"/>
                  </a:lnTo>
                  <a:lnTo>
                    <a:pt x="229" y="252"/>
                  </a:lnTo>
                  <a:lnTo>
                    <a:pt x="243" y="245"/>
                  </a:lnTo>
                  <a:lnTo>
                    <a:pt x="257" y="238"/>
                  </a:lnTo>
                  <a:lnTo>
                    <a:pt x="273" y="231"/>
                  </a:lnTo>
                  <a:lnTo>
                    <a:pt x="285" y="221"/>
                  </a:lnTo>
                  <a:lnTo>
                    <a:pt x="297" y="214"/>
                  </a:lnTo>
                  <a:lnTo>
                    <a:pt x="309" y="203"/>
                  </a:lnTo>
                  <a:lnTo>
                    <a:pt x="321" y="196"/>
                  </a:lnTo>
                  <a:lnTo>
                    <a:pt x="328" y="186"/>
                  </a:lnTo>
                  <a:lnTo>
                    <a:pt x="337" y="176"/>
                  </a:lnTo>
                  <a:lnTo>
                    <a:pt x="342" y="165"/>
                  </a:lnTo>
                  <a:lnTo>
                    <a:pt x="349" y="155"/>
                  </a:lnTo>
                  <a:lnTo>
                    <a:pt x="351" y="143"/>
                  </a:lnTo>
                  <a:lnTo>
                    <a:pt x="353" y="130"/>
                  </a:lnTo>
                  <a:lnTo>
                    <a:pt x="353" y="118"/>
                  </a:lnTo>
                  <a:lnTo>
                    <a:pt x="353" y="108"/>
                  </a:lnTo>
                  <a:lnTo>
                    <a:pt x="346" y="94"/>
                  </a:lnTo>
                  <a:lnTo>
                    <a:pt x="341" y="82"/>
                  </a:lnTo>
                  <a:lnTo>
                    <a:pt x="330" y="68"/>
                  </a:lnTo>
                  <a:lnTo>
                    <a:pt x="320" y="56"/>
                  </a:lnTo>
                  <a:lnTo>
                    <a:pt x="311" y="47"/>
                  </a:lnTo>
                  <a:lnTo>
                    <a:pt x="304" y="40"/>
                  </a:lnTo>
                  <a:lnTo>
                    <a:pt x="295" y="33"/>
                  </a:lnTo>
                  <a:lnTo>
                    <a:pt x="288" y="28"/>
                  </a:lnTo>
                  <a:lnTo>
                    <a:pt x="278" y="19"/>
                  </a:lnTo>
                  <a:lnTo>
                    <a:pt x="268" y="12"/>
                  </a:lnTo>
                  <a:lnTo>
                    <a:pt x="257" y="5"/>
                  </a:lnTo>
                  <a:lnTo>
                    <a:pt x="2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3" name="Freeform 305"/>
            <p:cNvSpPr>
              <a:spLocks/>
            </p:cNvSpPr>
            <p:nvPr/>
          </p:nvSpPr>
          <p:spPr bwMode="auto">
            <a:xfrm>
              <a:off x="2212" y="2981"/>
              <a:ext cx="682" cy="1212"/>
            </a:xfrm>
            <a:custGeom>
              <a:avLst/>
              <a:gdLst>
                <a:gd name="T0" fmla="*/ 934 w 1363"/>
                <a:gd name="T1" fmla="*/ 52 h 2424"/>
                <a:gd name="T2" fmla="*/ 854 w 1363"/>
                <a:gd name="T3" fmla="*/ 161 h 2424"/>
                <a:gd name="T4" fmla="*/ 751 w 1363"/>
                <a:gd name="T5" fmla="*/ 306 h 2424"/>
                <a:gd name="T6" fmla="*/ 640 w 1363"/>
                <a:gd name="T7" fmla="*/ 467 h 2424"/>
                <a:gd name="T8" fmla="*/ 532 w 1363"/>
                <a:gd name="T9" fmla="*/ 627 h 2424"/>
                <a:gd name="T10" fmla="*/ 449 w 1363"/>
                <a:gd name="T11" fmla="*/ 772 h 2424"/>
                <a:gd name="T12" fmla="*/ 400 w 1363"/>
                <a:gd name="T13" fmla="*/ 879 h 2424"/>
                <a:gd name="T14" fmla="*/ 443 w 1363"/>
                <a:gd name="T15" fmla="*/ 965 h 2424"/>
                <a:gd name="T16" fmla="*/ 576 w 1363"/>
                <a:gd name="T17" fmla="*/ 1032 h 2424"/>
                <a:gd name="T18" fmla="*/ 692 w 1363"/>
                <a:gd name="T19" fmla="*/ 1083 h 2424"/>
                <a:gd name="T20" fmla="*/ 734 w 1363"/>
                <a:gd name="T21" fmla="*/ 1130 h 2424"/>
                <a:gd name="T22" fmla="*/ 635 w 1363"/>
                <a:gd name="T23" fmla="*/ 1166 h 2424"/>
                <a:gd name="T24" fmla="*/ 551 w 1363"/>
                <a:gd name="T25" fmla="*/ 1191 h 2424"/>
                <a:gd name="T26" fmla="*/ 456 w 1363"/>
                <a:gd name="T27" fmla="*/ 1215 h 2424"/>
                <a:gd name="T28" fmla="*/ 360 w 1363"/>
                <a:gd name="T29" fmla="*/ 1243 h 2424"/>
                <a:gd name="T30" fmla="*/ 271 w 1363"/>
                <a:gd name="T31" fmla="*/ 1271 h 2424"/>
                <a:gd name="T32" fmla="*/ 190 w 1363"/>
                <a:gd name="T33" fmla="*/ 1305 h 2424"/>
                <a:gd name="T34" fmla="*/ 136 w 1363"/>
                <a:gd name="T35" fmla="*/ 1366 h 2424"/>
                <a:gd name="T36" fmla="*/ 104 w 1363"/>
                <a:gd name="T37" fmla="*/ 1455 h 2424"/>
                <a:gd name="T38" fmla="*/ 70 w 1363"/>
                <a:gd name="T39" fmla="*/ 1552 h 2424"/>
                <a:gd name="T40" fmla="*/ 33 w 1363"/>
                <a:gd name="T41" fmla="*/ 1667 h 2424"/>
                <a:gd name="T42" fmla="*/ 7 w 1363"/>
                <a:gd name="T43" fmla="*/ 1787 h 2424"/>
                <a:gd name="T44" fmla="*/ 0 w 1363"/>
                <a:gd name="T45" fmla="*/ 1900 h 2424"/>
                <a:gd name="T46" fmla="*/ 23 w 1363"/>
                <a:gd name="T47" fmla="*/ 1999 h 2424"/>
                <a:gd name="T48" fmla="*/ 85 w 1363"/>
                <a:gd name="T49" fmla="*/ 2072 h 2424"/>
                <a:gd name="T50" fmla="*/ 198 w 1363"/>
                <a:gd name="T51" fmla="*/ 2116 h 2424"/>
                <a:gd name="T52" fmla="*/ 360 w 1363"/>
                <a:gd name="T53" fmla="*/ 2164 h 2424"/>
                <a:gd name="T54" fmla="*/ 558 w 1363"/>
                <a:gd name="T55" fmla="*/ 2218 h 2424"/>
                <a:gd name="T56" fmla="*/ 767 w 1363"/>
                <a:gd name="T57" fmla="*/ 2274 h 2424"/>
                <a:gd name="T58" fmla="*/ 970 w 1363"/>
                <a:gd name="T59" fmla="*/ 2326 h 2424"/>
                <a:gd name="T60" fmla="*/ 1149 w 1363"/>
                <a:gd name="T61" fmla="*/ 2370 h 2424"/>
                <a:gd name="T62" fmla="*/ 1283 w 1363"/>
                <a:gd name="T63" fmla="*/ 2401 h 2424"/>
                <a:gd name="T64" fmla="*/ 1360 w 1363"/>
                <a:gd name="T65" fmla="*/ 2422 h 2424"/>
                <a:gd name="T66" fmla="*/ 1299 w 1363"/>
                <a:gd name="T67" fmla="*/ 2401 h 2424"/>
                <a:gd name="T68" fmla="*/ 1163 w 1363"/>
                <a:gd name="T69" fmla="*/ 2354 h 2424"/>
                <a:gd name="T70" fmla="*/ 977 w 1363"/>
                <a:gd name="T71" fmla="*/ 2286 h 2424"/>
                <a:gd name="T72" fmla="*/ 767 w 1363"/>
                <a:gd name="T73" fmla="*/ 2203 h 2424"/>
                <a:gd name="T74" fmla="*/ 558 w 1363"/>
                <a:gd name="T75" fmla="*/ 2107 h 2424"/>
                <a:gd name="T76" fmla="*/ 381 w 1363"/>
                <a:gd name="T77" fmla="*/ 2010 h 2424"/>
                <a:gd name="T78" fmla="*/ 257 w 1363"/>
                <a:gd name="T79" fmla="*/ 1914 h 2424"/>
                <a:gd name="T80" fmla="*/ 216 w 1363"/>
                <a:gd name="T81" fmla="*/ 1825 h 2424"/>
                <a:gd name="T82" fmla="*/ 210 w 1363"/>
                <a:gd name="T83" fmla="*/ 1742 h 2424"/>
                <a:gd name="T84" fmla="*/ 207 w 1363"/>
                <a:gd name="T85" fmla="*/ 1662 h 2424"/>
                <a:gd name="T86" fmla="*/ 210 w 1363"/>
                <a:gd name="T87" fmla="*/ 1545 h 2424"/>
                <a:gd name="T88" fmla="*/ 240 w 1363"/>
                <a:gd name="T89" fmla="*/ 1438 h 2424"/>
                <a:gd name="T90" fmla="*/ 310 w 1363"/>
                <a:gd name="T91" fmla="*/ 1385 h 2424"/>
                <a:gd name="T92" fmla="*/ 388 w 1363"/>
                <a:gd name="T93" fmla="*/ 1375 h 2424"/>
                <a:gd name="T94" fmla="*/ 508 w 1363"/>
                <a:gd name="T95" fmla="*/ 1361 h 2424"/>
                <a:gd name="T96" fmla="*/ 659 w 1363"/>
                <a:gd name="T97" fmla="*/ 1338 h 2424"/>
                <a:gd name="T98" fmla="*/ 823 w 1363"/>
                <a:gd name="T99" fmla="*/ 1311 h 2424"/>
                <a:gd name="T100" fmla="*/ 974 w 1363"/>
                <a:gd name="T101" fmla="*/ 1278 h 2424"/>
                <a:gd name="T102" fmla="*/ 1103 w 1363"/>
                <a:gd name="T103" fmla="*/ 1239 h 2424"/>
                <a:gd name="T104" fmla="*/ 1184 w 1363"/>
                <a:gd name="T105" fmla="*/ 1198 h 2424"/>
                <a:gd name="T106" fmla="*/ 1170 w 1363"/>
                <a:gd name="T107" fmla="*/ 1102 h 2424"/>
                <a:gd name="T108" fmla="*/ 1101 w 1363"/>
                <a:gd name="T109" fmla="*/ 1022 h 2424"/>
                <a:gd name="T110" fmla="*/ 1024 w 1363"/>
                <a:gd name="T111" fmla="*/ 942 h 2424"/>
                <a:gd name="T112" fmla="*/ 943 w 1363"/>
                <a:gd name="T113" fmla="*/ 864 h 2424"/>
                <a:gd name="T114" fmla="*/ 861 w 1363"/>
                <a:gd name="T115" fmla="*/ 787 h 2424"/>
                <a:gd name="T116" fmla="*/ 770 w 1363"/>
                <a:gd name="T117" fmla="*/ 707 h 2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3" h="2424">
                  <a:moveTo>
                    <a:pt x="977" y="0"/>
                  </a:moveTo>
                  <a:lnTo>
                    <a:pt x="972" y="3"/>
                  </a:lnTo>
                  <a:lnTo>
                    <a:pt x="965" y="13"/>
                  </a:lnTo>
                  <a:lnTo>
                    <a:pt x="960" y="19"/>
                  </a:lnTo>
                  <a:lnTo>
                    <a:pt x="955" y="26"/>
                  </a:lnTo>
                  <a:lnTo>
                    <a:pt x="948" y="33"/>
                  </a:lnTo>
                  <a:lnTo>
                    <a:pt x="943" y="43"/>
                  </a:lnTo>
                  <a:lnTo>
                    <a:pt x="934" y="52"/>
                  </a:lnTo>
                  <a:lnTo>
                    <a:pt x="925" y="62"/>
                  </a:lnTo>
                  <a:lnTo>
                    <a:pt x="916" y="74"/>
                  </a:lnTo>
                  <a:lnTo>
                    <a:pt x="908" y="88"/>
                  </a:lnTo>
                  <a:lnTo>
                    <a:pt x="897" y="100"/>
                  </a:lnTo>
                  <a:lnTo>
                    <a:pt x="887" y="114"/>
                  </a:lnTo>
                  <a:lnTo>
                    <a:pt x="876" y="130"/>
                  </a:lnTo>
                  <a:lnTo>
                    <a:pt x="868" y="146"/>
                  </a:lnTo>
                  <a:lnTo>
                    <a:pt x="854" y="161"/>
                  </a:lnTo>
                  <a:lnTo>
                    <a:pt x="842" y="177"/>
                  </a:lnTo>
                  <a:lnTo>
                    <a:pt x="830" y="193"/>
                  </a:lnTo>
                  <a:lnTo>
                    <a:pt x="817" y="212"/>
                  </a:lnTo>
                  <a:lnTo>
                    <a:pt x="803" y="227"/>
                  </a:lnTo>
                  <a:lnTo>
                    <a:pt x="791" y="246"/>
                  </a:lnTo>
                  <a:lnTo>
                    <a:pt x="779" y="266"/>
                  </a:lnTo>
                  <a:lnTo>
                    <a:pt x="767" y="286"/>
                  </a:lnTo>
                  <a:lnTo>
                    <a:pt x="751" y="306"/>
                  </a:lnTo>
                  <a:lnTo>
                    <a:pt x="737" y="325"/>
                  </a:lnTo>
                  <a:lnTo>
                    <a:pt x="723" y="344"/>
                  </a:lnTo>
                  <a:lnTo>
                    <a:pt x="711" y="365"/>
                  </a:lnTo>
                  <a:lnTo>
                    <a:pt x="696" y="386"/>
                  </a:lnTo>
                  <a:lnTo>
                    <a:pt x="682" y="406"/>
                  </a:lnTo>
                  <a:lnTo>
                    <a:pt x="668" y="427"/>
                  </a:lnTo>
                  <a:lnTo>
                    <a:pt x="656" y="448"/>
                  </a:lnTo>
                  <a:lnTo>
                    <a:pt x="640" y="467"/>
                  </a:lnTo>
                  <a:lnTo>
                    <a:pt x="626" y="488"/>
                  </a:lnTo>
                  <a:lnTo>
                    <a:pt x="612" y="507"/>
                  </a:lnTo>
                  <a:lnTo>
                    <a:pt x="598" y="528"/>
                  </a:lnTo>
                  <a:lnTo>
                    <a:pt x="583" y="547"/>
                  </a:lnTo>
                  <a:lnTo>
                    <a:pt x="570" y="568"/>
                  </a:lnTo>
                  <a:lnTo>
                    <a:pt x="556" y="589"/>
                  </a:lnTo>
                  <a:lnTo>
                    <a:pt x="546" y="610"/>
                  </a:lnTo>
                  <a:lnTo>
                    <a:pt x="532" y="627"/>
                  </a:lnTo>
                  <a:lnTo>
                    <a:pt x="520" y="648"/>
                  </a:lnTo>
                  <a:lnTo>
                    <a:pt x="510" y="666"/>
                  </a:lnTo>
                  <a:lnTo>
                    <a:pt x="499" y="686"/>
                  </a:lnTo>
                  <a:lnTo>
                    <a:pt x="487" y="704"/>
                  </a:lnTo>
                  <a:lnTo>
                    <a:pt x="476" y="721"/>
                  </a:lnTo>
                  <a:lnTo>
                    <a:pt x="468" y="739"/>
                  </a:lnTo>
                  <a:lnTo>
                    <a:pt x="459" y="758"/>
                  </a:lnTo>
                  <a:lnTo>
                    <a:pt x="449" y="772"/>
                  </a:lnTo>
                  <a:lnTo>
                    <a:pt x="440" y="787"/>
                  </a:lnTo>
                  <a:lnTo>
                    <a:pt x="431" y="803"/>
                  </a:lnTo>
                  <a:lnTo>
                    <a:pt x="426" y="819"/>
                  </a:lnTo>
                  <a:lnTo>
                    <a:pt x="419" y="831"/>
                  </a:lnTo>
                  <a:lnTo>
                    <a:pt x="414" y="845"/>
                  </a:lnTo>
                  <a:lnTo>
                    <a:pt x="409" y="857"/>
                  </a:lnTo>
                  <a:lnTo>
                    <a:pt x="405" y="871"/>
                  </a:lnTo>
                  <a:lnTo>
                    <a:pt x="400" y="879"/>
                  </a:lnTo>
                  <a:lnTo>
                    <a:pt x="398" y="890"/>
                  </a:lnTo>
                  <a:lnTo>
                    <a:pt x="396" y="899"/>
                  </a:lnTo>
                  <a:lnTo>
                    <a:pt x="396" y="907"/>
                  </a:lnTo>
                  <a:lnTo>
                    <a:pt x="396" y="921"/>
                  </a:lnTo>
                  <a:lnTo>
                    <a:pt x="403" y="932"/>
                  </a:lnTo>
                  <a:lnTo>
                    <a:pt x="414" y="942"/>
                  </a:lnTo>
                  <a:lnTo>
                    <a:pt x="428" y="954"/>
                  </a:lnTo>
                  <a:lnTo>
                    <a:pt x="443" y="965"/>
                  </a:lnTo>
                  <a:lnTo>
                    <a:pt x="459" y="975"/>
                  </a:lnTo>
                  <a:lnTo>
                    <a:pt x="475" y="984"/>
                  </a:lnTo>
                  <a:lnTo>
                    <a:pt x="490" y="994"/>
                  </a:lnTo>
                  <a:lnTo>
                    <a:pt x="508" y="1003"/>
                  </a:lnTo>
                  <a:lnTo>
                    <a:pt x="525" y="1012"/>
                  </a:lnTo>
                  <a:lnTo>
                    <a:pt x="541" y="1018"/>
                  </a:lnTo>
                  <a:lnTo>
                    <a:pt x="558" y="1025"/>
                  </a:lnTo>
                  <a:lnTo>
                    <a:pt x="576" y="1032"/>
                  </a:lnTo>
                  <a:lnTo>
                    <a:pt x="593" y="1041"/>
                  </a:lnTo>
                  <a:lnTo>
                    <a:pt x="609" y="1046"/>
                  </a:lnTo>
                  <a:lnTo>
                    <a:pt x="624" y="1053"/>
                  </a:lnTo>
                  <a:lnTo>
                    <a:pt x="640" y="1060"/>
                  </a:lnTo>
                  <a:lnTo>
                    <a:pt x="656" y="1067"/>
                  </a:lnTo>
                  <a:lnTo>
                    <a:pt x="668" y="1072"/>
                  </a:lnTo>
                  <a:lnTo>
                    <a:pt x="682" y="1078"/>
                  </a:lnTo>
                  <a:lnTo>
                    <a:pt x="692" y="1083"/>
                  </a:lnTo>
                  <a:lnTo>
                    <a:pt x="704" y="1088"/>
                  </a:lnTo>
                  <a:lnTo>
                    <a:pt x="713" y="1092"/>
                  </a:lnTo>
                  <a:lnTo>
                    <a:pt x="722" y="1097"/>
                  </a:lnTo>
                  <a:lnTo>
                    <a:pt x="729" y="1102"/>
                  </a:lnTo>
                  <a:lnTo>
                    <a:pt x="736" y="1107"/>
                  </a:lnTo>
                  <a:lnTo>
                    <a:pt x="739" y="1116"/>
                  </a:lnTo>
                  <a:lnTo>
                    <a:pt x="739" y="1125"/>
                  </a:lnTo>
                  <a:lnTo>
                    <a:pt x="734" y="1130"/>
                  </a:lnTo>
                  <a:lnTo>
                    <a:pt x="729" y="1135"/>
                  </a:lnTo>
                  <a:lnTo>
                    <a:pt x="718" y="1140"/>
                  </a:lnTo>
                  <a:lnTo>
                    <a:pt x="710" y="1145"/>
                  </a:lnTo>
                  <a:lnTo>
                    <a:pt x="694" y="1149"/>
                  </a:lnTo>
                  <a:lnTo>
                    <a:pt x="680" y="1154"/>
                  </a:lnTo>
                  <a:lnTo>
                    <a:pt x="663" y="1159"/>
                  </a:lnTo>
                  <a:lnTo>
                    <a:pt x="645" y="1165"/>
                  </a:lnTo>
                  <a:lnTo>
                    <a:pt x="635" y="1166"/>
                  </a:lnTo>
                  <a:lnTo>
                    <a:pt x="624" y="1170"/>
                  </a:lnTo>
                  <a:lnTo>
                    <a:pt x="614" y="1172"/>
                  </a:lnTo>
                  <a:lnTo>
                    <a:pt x="605" y="1177"/>
                  </a:lnTo>
                  <a:lnTo>
                    <a:pt x="595" y="1178"/>
                  </a:lnTo>
                  <a:lnTo>
                    <a:pt x="584" y="1182"/>
                  </a:lnTo>
                  <a:lnTo>
                    <a:pt x="574" y="1184"/>
                  </a:lnTo>
                  <a:lnTo>
                    <a:pt x="563" y="1189"/>
                  </a:lnTo>
                  <a:lnTo>
                    <a:pt x="551" y="1191"/>
                  </a:lnTo>
                  <a:lnTo>
                    <a:pt x="539" y="1194"/>
                  </a:lnTo>
                  <a:lnTo>
                    <a:pt x="527" y="1196"/>
                  </a:lnTo>
                  <a:lnTo>
                    <a:pt x="515" y="1199"/>
                  </a:lnTo>
                  <a:lnTo>
                    <a:pt x="503" y="1201"/>
                  </a:lnTo>
                  <a:lnTo>
                    <a:pt x="490" y="1206"/>
                  </a:lnTo>
                  <a:lnTo>
                    <a:pt x="478" y="1208"/>
                  </a:lnTo>
                  <a:lnTo>
                    <a:pt x="468" y="1213"/>
                  </a:lnTo>
                  <a:lnTo>
                    <a:pt x="456" y="1215"/>
                  </a:lnTo>
                  <a:lnTo>
                    <a:pt x="443" y="1218"/>
                  </a:lnTo>
                  <a:lnTo>
                    <a:pt x="431" y="1222"/>
                  </a:lnTo>
                  <a:lnTo>
                    <a:pt x="421" y="1225"/>
                  </a:lnTo>
                  <a:lnTo>
                    <a:pt x="409" y="1229"/>
                  </a:lnTo>
                  <a:lnTo>
                    <a:pt x="396" y="1232"/>
                  </a:lnTo>
                  <a:lnTo>
                    <a:pt x="384" y="1236"/>
                  </a:lnTo>
                  <a:lnTo>
                    <a:pt x="374" y="1241"/>
                  </a:lnTo>
                  <a:lnTo>
                    <a:pt x="360" y="1243"/>
                  </a:lnTo>
                  <a:lnTo>
                    <a:pt x="348" y="1246"/>
                  </a:lnTo>
                  <a:lnTo>
                    <a:pt x="336" y="1250"/>
                  </a:lnTo>
                  <a:lnTo>
                    <a:pt x="325" y="1255"/>
                  </a:lnTo>
                  <a:lnTo>
                    <a:pt x="313" y="1257"/>
                  </a:lnTo>
                  <a:lnTo>
                    <a:pt x="303" y="1260"/>
                  </a:lnTo>
                  <a:lnTo>
                    <a:pt x="292" y="1264"/>
                  </a:lnTo>
                  <a:lnTo>
                    <a:pt x="282" y="1269"/>
                  </a:lnTo>
                  <a:lnTo>
                    <a:pt x="271" y="1271"/>
                  </a:lnTo>
                  <a:lnTo>
                    <a:pt x="261" y="1276"/>
                  </a:lnTo>
                  <a:lnTo>
                    <a:pt x="250" y="1278"/>
                  </a:lnTo>
                  <a:lnTo>
                    <a:pt x="242" y="1283"/>
                  </a:lnTo>
                  <a:lnTo>
                    <a:pt x="231" y="1286"/>
                  </a:lnTo>
                  <a:lnTo>
                    <a:pt x="223" y="1290"/>
                  </a:lnTo>
                  <a:lnTo>
                    <a:pt x="214" y="1293"/>
                  </a:lnTo>
                  <a:lnTo>
                    <a:pt x="207" y="1298"/>
                  </a:lnTo>
                  <a:lnTo>
                    <a:pt x="190" y="1305"/>
                  </a:lnTo>
                  <a:lnTo>
                    <a:pt x="176" y="1312"/>
                  </a:lnTo>
                  <a:lnTo>
                    <a:pt x="163" y="1319"/>
                  </a:lnTo>
                  <a:lnTo>
                    <a:pt x="155" y="1328"/>
                  </a:lnTo>
                  <a:lnTo>
                    <a:pt x="146" y="1335"/>
                  </a:lnTo>
                  <a:lnTo>
                    <a:pt x="141" y="1344"/>
                  </a:lnTo>
                  <a:lnTo>
                    <a:pt x="137" y="1351"/>
                  </a:lnTo>
                  <a:lnTo>
                    <a:pt x="137" y="1359"/>
                  </a:lnTo>
                  <a:lnTo>
                    <a:pt x="136" y="1366"/>
                  </a:lnTo>
                  <a:lnTo>
                    <a:pt x="132" y="1378"/>
                  </a:lnTo>
                  <a:lnTo>
                    <a:pt x="127" y="1391"/>
                  </a:lnTo>
                  <a:lnTo>
                    <a:pt x="123" y="1408"/>
                  </a:lnTo>
                  <a:lnTo>
                    <a:pt x="120" y="1415"/>
                  </a:lnTo>
                  <a:lnTo>
                    <a:pt x="116" y="1424"/>
                  </a:lnTo>
                  <a:lnTo>
                    <a:pt x="113" y="1434"/>
                  </a:lnTo>
                  <a:lnTo>
                    <a:pt x="110" y="1445"/>
                  </a:lnTo>
                  <a:lnTo>
                    <a:pt x="104" y="1455"/>
                  </a:lnTo>
                  <a:lnTo>
                    <a:pt x="101" y="1465"/>
                  </a:lnTo>
                  <a:lnTo>
                    <a:pt x="97" y="1478"/>
                  </a:lnTo>
                  <a:lnTo>
                    <a:pt x="94" y="1490"/>
                  </a:lnTo>
                  <a:lnTo>
                    <a:pt x="89" y="1500"/>
                  </a:lnTo>
                  <a:lnTo>
                    <a:pt x="83" y="1512"/>
                  </a:lnTo>
                  <a:lnTo>
                    <a:pt x="78" y="1525"/>
                  </a:lnTo>
                  <a:lnTo>
                    <a:pt x="75" y="1540"/>
                  </a:lnTo>
                  <a:lnTo>
                    <a:pt x="70" y="1552"/>
                  </a:lnTo>
                  <a:lnTo>
                    <a:pt x="66" y="1566"/>
                  </a:lnTo>
                  <a:lnTo>
                    <a:pt x="61" y="1580"/>
                  </a:lnTo>
                  <a:lnTo>
                    <a:pt x="57" y="1596"/>
                  </a:lnTo>
                  <a:lnTo>
                    <a:pt x="52" y="1610"/>
                  </a:lnTo>
                  <a:lnTo>
                    <a:pt x="47" y="1624"/>
                  </a:lnTo>
                  <a:lnTo>
                    <a:pt x="42" y="1638"/>
                  </a:lnTo>
                  <a:lnTo>
                    <a:pt x="38" y="1653"/>
                  </a:lnTo>
                  <a:lnTo>
                    <a:pt x="33" y="1667"/>
                  </a:lnTo>
                  <a:lnTo>
                    <a:pt x="30" y="1683"/>
                  </a:lnTo>
                  <a:lnTo>
                    <a:pt x="26" y="1698"/>
                  </a:lnTo>
                  <a:lnTo>
                    <a:pt x="24" y="1714"/>
                  </a:lnTo>
                  <a:lnTo>
                    <a:pt x="19" y="1728"/>
                  </a:lnTo>
                  <a:lnTo>
                    <a:pt x="16" y="1744"/>
                  </a:lnTo>
                  <a:lnTo>
                    <a:pt x="12" y="1758"/>
                  </a:lnTo>
                  <a:lnTo>
                    <a:pt x="10" y="1773"/>
                  </a:lnTo>
                  <a:lnTo>
                    <a:pt x="7" y="1787"/>
                  </a:lnTo>
                  <a:lnTo>
                    <a:pt x="5" y="1803"/>
                  </a:lnTo>
                  <a:lnTo>
                    <a:pt x="3" y="1817"/>
                  </a:lnTo>
                  <a:lnTo>
                    <a:pt x="3" y="1832"/>
                  </a:lnTo>
                  <a:lnTo>
                    <a:pt x="2" y="1844"/>
                  </a:lnTo>
                  <a:lnTo>
                    <a:pt x="0" y="1860"/>
                  </a:lnTo>
                  <a:lnTo>
                    <a:pt x="0" y="1872"/>
                  </a:lnTo>
                  <a:lnTo>
                    <a:pt x="0" y="1888"/>
                  </a:lnTo>
                  <a:lnTo>
                    <a:pt x="0" y="1900"/>
                  </a:lnTo>
                  <a:lnTo>
                    <a:pt x="0" y="1914"/>
                  </a:lnTo>
                  <a:lnTo>
                    <a:pt x="2" y="1928"/>
                  </a:lnTo>
                  <a:lnTo>
                    <a:pt x="5" y="1942"/>
                  </a:lnTo>
                  <a:lnTo>
                    <a:pt x="5" y="1952"/>
                  </a:lnTo>
                  <a:lnTo>
                    <a:pt x="9" y="1964"/>
                  </a:lnTo>
                  <a:lnTo>
                    <a:pt x="12" y="1977"/>
                  </a:lnTo>
                  <a:lnTo>
                    <a:pt x="17" y="1989"/>
                  </a:lnTo>
                  <a:lnTo>
                    <a:pt x="23" y="1999"/>
                  </a:lnTo>
                  <a:lnTo>
                    <a:pt x="28" y="2010"/>
                  </a:lnTo>
                  <a:lnTo>
                    <a:pt x="33" y="2020"/>
                  </a:lnTo>
                  <a:lnTo>
                    <a:pt x="42" y="2031"/>
                  </a:lnTo>
                  <a:lnTo>
                    <a:pt x="47" y="2039"/>
                  </a:lnTo>
                  <a:lnTo>
                    <a:pt x="56" y="2048"/>
                  </a:lnTo>
                  <a:lnTo>
                    <a:pt x="64" y="2057"/>
                  </a:lnTo>
                  <a:lnTo>
                    <a:pt x="75" y="2065"/>
                  </a:lnTo>
                  <a:lnTo>
                    <a:pt x="85" y="2072"/>
                  </a:lnTo>
                  <a:lnTo>
                    <a:pt x="96" y="2079"/>
                  </a:lnTo>
                  <a:lnTo>
                    <a:pt x="108" y="2084"/>
                  </a:lnTo>
                  <a:lnTo>
                    <a:pt x="123" y="2091"/>
                  </a:lnTo>
                  <a:lnTo>
                    <a:pt x="136" y="2095"/>
                  </a:lnTo>
                  <a:lnTo>
                    <a:pt x="150" y="2100"/>
                  </a:lnTo>
                  <a:lnTo>
                    <a:pt x="165" y="2105"/>
                  </a:lnTo>
                  <a:lnTo>
                    <a:pt x="183" y="2111"/>
                  </a:lnTo>
                  <a:lnTo>
                    <a:pt x="198" y="2116"/>
                  </a:lnTo>
                  <a:lnTo>
                    <a:pt x="217" y="2123"/>
                  </a:lnTo>
                  <a:lnTo>
                    <a:pt x="235" y="2128"/>
                  </a:lnTo>
                  <a:lnTo>
                    <a:pt x="256" y="2135"/>
                  </a:lnTo>
                  <a:lnTo>
                    <a:pt x="275" y="2140"/>
                  </a:lnTo>
                  <a:lnTo>
                    <a:pt x="296" y="2145"/>
                  </a:lnTo>
                  <a:lnTo>
                    <a:pt x="316" y="2152"/>
                  </a:lnTo>
                  <a:lnTo>
                    <a:pt x="339" y="2159"/>
                  </a:lnTo>
                  <a:lnTo>
                    <a:pt x="360" y="2164"/>
                  </a:lnTo>
                  <a:lnTo>
                    <a:pt x="384" y="2171"/>
                  </a:lnTo>
                  <a:lnTo>
                    <a:pt x="407" y="2178"/>
                  </a:lnTo>
                  <a:lnTo>
                    <a:pt x="433" y="2187"/>
                  </a:lnTo>
                  <a:lnTo>
                    <a:pt x="456" y="2192"/>
                  </a:lnTo>
                  <a:lnTo>
                    <a:pt x="480" y="2199"/>
                  </a:lnTo>
                  <a:lnTo>
                    <a:pt x="506" y="2206"/>
                  </a:lnTo>
                  <a:lnTo>
                    <a:pt x="532" y="2213"/>
                  </a:lnTo>
                  <a:lnTo>
                    <a:pt x="558" y="2218"/>
                  </a:lnTo>
                  <a:lnTo>
                    <a:pt x="584" y="2227"/>
                  </a:lnTo>
                  <a:lnTo>
                    <a:pt x="610" y="2232"/>
                  </a:lnTo>
                  <a:lnTo>
                    <a:pt x="636" y="2241"/>
                  </a:lnTo>
                  <a:lnTo>
                    <a:pt x="663" y="2246"/>
                  </a:lnTo>
                  <a:lnTo>
                    <a:pt x="689" y="2255"/>
                  </a:lnTo>
                  <a:lnTo>
                    <a:pt x="715" y="2260"/>
                  </a:lnTo>
                  <a:lnTo>
                    <a:pt x="741" y="2269"/>
                  </a:lnTo>
                  <a:lnTo>
                    <a:pt x="767" y="2274"/>
                  </a:lnTo>
                  <a:lnTo>
                    <a:pt x="793" y="2283"/>
                  </a:lnTo>
                  <a:lnTo>
                    <a:pt x="819" y="2288"/>
                  </a:lnTo>
                  <a:lnTo>
                    <a:pt x="847" y="2297"/>
                  </a:lnTo>
                  <a:lnTo>
                    <a:pt x="871" y="2302"/>
                  </a:lnTo>
                  <a:lnTo>
                    <a:pt x="896" y="2309"/>
                  </a:lnTo>
                  <a:lnTo>
                    <a:pt x="920" y="2314"/>
                  </a:lnTo>
                  <a:lnTo>
                    <a:pt x="946" y="2321"/>
                  </a:lnTo>
                  <a:lnTo>
                    <a:pt x="970" y="2326"/>
                  </a:lnTo>
                  <a:lnTo>
                    <a:pt x="995" y="2333"/>
                  </a:lnTo>
                  <a:lnTo>
                    <a:pt x="1019" y="2338"/>
                  </a:lnTo>
                  <a:lnTo>
                    <a:pt x="1043" y="2345"/>
                  </a:lnTo>
                  <a:lnTo>
                    <a:pt x="1064" y="2349"/>
                  </a:lnTo>
                  <a:lnTo>
                    <a:pt x="1087" y="2354"/>
                  </a:lnTo>
                  <a:lnTo>
                    <a:pt x="1108" y="2359"/>
                  </a:lnTo>
                  <a:lnTo>
                    <a:pt x="1130" y="2364"/>
                  </a:lnTo>
                  <a:lnTo>
                    <a:pt x="1149" y="2370"/>
                  </a:lnTo>
                  <a:lnTo>
                    <a:pt x="1170" y="2375"/>
                  </a:lnTo>
                  <a:lnTo>
                    <a:pt x="1189" y="2380"/>
                  </a:lnTo>
                  <a:lnTo>
                    <a:pt x="1209" y="2385"/>
                  </a:lnTo>
                  <a:lnTo>
                    <a:pt x="1224" y="2389"/>
                  </a:lnTo>
                  <a:lnTo>
                    <a:pt x="1240" y="2392"/>
                  </a:lnTo>
                  <a:lnTo>
                    <a:pt x="1256" y="2396"/>
                  </a:lnTo>
                  <a:lnTo>
                    <a:pt x="1271" y="2399"/>
                  </a:lnTo>
                  <a:lnTo>
                    <a:pt x="1283" y="2401"/>
                  </a:lnTo>
                  <a:lnTo>
                    <a:pt x="1297" y="2404"/>
                  </a:lnTo>
                  <a:lnTo>
                    <a:pt x="1308" y="2408"/>
                  </a:lnTo>
                  <a:lnTo>
                    <a:pt x="1320" y="2411"/>
                  </a:lnTo>
                  <a:lnTo>
                    <a:pt x="1329" y="2413"/>
                  </a:lnTo>
                  <a:lnTo>
                    <a:pt x="1337" y="2415"/>
                  </a:lnTo>
                  <a:lnTo>
                    <a:pt x="1344" y="2417"/>
                  </a:lnTo>
                  <a:lnTo>
                    <a:pt x="1351" y="2420"/>
                  </a:lnTo>
                  <a:lnTo>
                    <a:pt x="1360" y="2422"/>
                  </a:lnTo>
                  <a:lnTo>
                    <a:pt x="1363" y="2424"/>
                  </a:lnTo>
                  <a:lnTo>
                    <a:pt x="1358" y="2422"/>
                  </a:lnTo>
                  <a:lnTo>
                    <a:pt x="1349" y="2418"/>
                  </a:lnTo>
                  <a:lnTo>
                    <a:pt x="1341" y="2415"/>
                  </a:lnTo>
                  <a:lnTo>
                    <a:pt x="1334" y="2411"/>
                  </a:lnTo>
                  <a:lnTo>
                    <a:pt x="1323" y="2408"/>
                  </a:lnTo>
                  <a:lnTo>
                    <a:pt x="1313" y="2406"/>
                  </a:lnTo>
                  <a:lnTo>
                    <a:pt x="1299" y="2401"/>
                  </a:lnTo>
                  <a:lnTo>
                    <a:pt x="1287" y="2396"/>
                  </a:lnTo>
                  <a:lnTo>
                    <a:pt x="1271" y="2390"/>
                  </a:lnTo>
                  <a:lnTo>
                    <a:pt x="1257" y="2387"/>
                  </a:lnTo>
                  <a:lnTo>
                    <a:pt x="1240" y="2380"/>
                  </a:lnTo>
                  <a:lnTo>
                    <a:pt x="1223" y="2375"/>
                  </a:lnTo>
                  <a:lnTo>
                    <a:pt x="1203" y="2368"/>
                  </a:lnTo>
                  <a:lnTo>
                    <a:pt x="1186" y="2363"/>
                  </a:lnTo>
                  <a:lnTo>
                    <a:pt x="1163" y="2354"/>
                  </a:lnTo>
                  <a:lnTo>
                    <a:pt x="1143" y="2347"/>
                  </a:lnTo>
                  <a:lnTo>
                    <a:pt x="1120" y="2338"/>
                  </a:lnTo>
                  <a:lnTo>
                    <a:pt x="1099" y="2331"/>
                  </a:lnTo>
                  <a:lnTo>
                    <a:pt x="1075" y="2321"/>
                  </a:lnTo>
                  <a:lnTo>
                    <a:pt x="1050" y="2314"/>
                  </a:lnTo>
                  <a:lnTo>
                    <a:pt x="1026" y="2304"/>
                  </a:lnTo>
                  <a:lnTo>
                    <a:pt x="1003" y="2297"/>
                  </a:lnTo>
                  <a:lnTo>
                    <a:pt x="977" y="2286"/>
                  </a:lnTo>
                  <a:lnTo>
                    <a:pt x="951" y="2276"/>
                  </a:lnTo>
                  <a:lnTo>
                    <a:pt x="925" y="2265"/>
                  </a:lnTo>
                  <a:lnTo>
                    <a:pt x="899" y="2257"/>
                  </a:lnTo>
                  <a:lnTo>
                    <a:pt x="873" y="2246"/>
                  </a:lnTo>
                  <a:lnTo>
                    <a:pt x="847" y="2236"/>
                  </a:lnTo>
                  <a:lnTo>
                    <a:pt x="821" y="2225"/>
                  </a:lnTo>
                  <a:lnTo>
                    <a:pt x="795" y="2215"/>
                  </a:lnTo>
                  <a:lnTo>
                    <a:pt x="767" y="2203"/>
                  </a:lnTo>
                  <a:lnTo>
                    <a:pt x="741" y="2191"/>
                  </a:lnTo>
                  <a:lnTo>
                    <a:pt x="713" y="2178"/>
                  </a:lnTo>
                  <a:lnTo>
                    <a:pt x="687" y="2168"/>
                  </a:lnTo>
                  <a:lnTo>
                    <a:pt x="661" y="2156"/>
                  </a:lnTo>
                  <a:lnTo>
                    <a:pt x="635" y="2144"/>
                  </a:lnTo>
                  <a:lnTo>
                    <a:pt x="609" y="2131"/>
                  </a:lnTo>
                  <a:lnTo>
                    <a:pt x="584" y="2121"/>
                  </a:lnTo>
                  <a:lnTo>
                    <a:pt x="558" y="2107"/>
                  </a:lnTo>
                  <a:lnTo>
                    <a:pt x="534" y="2097"/>
                  </a:lnTo>
                  <a:lnTo>
                    <a:pt x="510" y="2083"/>
                  </a:lnTo>
                  <a:lnTo>
                    <a:pt x="487" y="2072"/>
                  </a:lnTo>
                  <a:lnTo>
                    <a:pt x="464" y="2058"/>
                  </a:lnTo>
                  <a:lnTo>
                    <a:pt x="442" y="2048"/>
                  </a:lnTo>
                  <a:lnTo>
                    <a:pt x="421" y="2034"/>
                  </a:lnTo>
                  <a:lnTo>
                    <a:pt x="402" y="2024"/>
                  </a:lnTo>
                  <a:lnTo>
                    <a:pt x="381" y="2010"/>
                  </a:lnTo>
                  <a:lnTo>
                    <a:pt x="362" y="1997"/>
                  </a:lnTo>
                  <a:lnTo>
                    <a:pt x="343" y="1985"/>
                  </a:lnTo>
                  <a:lnTo>
                    <a:pt x="327" y="1973"/>
                  </a:lnTo>
                  <a:lnTo>
                    <a:pt x="310" y="1961"/>
                  </a:lnTo>
                  <a:lnTo>
                    <a:pt x="296" y="1949"/>
                  </a:lnTo>
                  <a:lnTo>
                    <a:pt x="280" y="1937"/>
                  </a:lnTo>
                  <a:lnTo>
                    <a:pt x="270" y="1926"/>
                  </a:lnTo>
                  <a:lnTo>
                    <a:pt x="257" y="1914"/>
                  </a:lnTo>
                  <a:lnTo>
                    <a:pt x="247" y="1902"/>
                  </a:lnTo>
                  <a:lnTo>
                    <a:pt x="236" y="1890"/>
                  </a:lnTo>
                  <a:lnTo>
                    <a:pt x="231" y="1879"/>
                  </a:lnTo>
                  <a:lnTo>
                    <a:pt x="224" y="1869"/>
                  </a:lnTo>
                  <a:lnTo>
                    <a:pt x="221" y="1858"/>
                  </a:lnTo>
                  <a:lnTo>
                    <a:pt x="217" y="1848"/>
                  </a:lnTo>
                  <a:lnTo>
                    <a:pt x="217" y="1838"/>
                  </a:lnTo>
                  <a:lnTo>
                    <a:pt x="216" y="1825"/>
                  </a:lnTo>
                  <a:lnTo>
                    <a:pt x="216" y="1815"/>
                  </a:lnTo>
                  <a:lnTo>
                    <a:pt x="214" y="1804"/>
                  </a:lnTo>
                  <a:lnTo>
                    <a:pt x="214" y="1794"/>
                  </a:lnTo>
                  <a:lnTo>
                    <a:pt x="212" y="1784"/>
                  </a:lnTo>
                  <a:lnTo>
                    <a:pt x="212" y="1773"/>
                  </a:lnTo>
                  <a:lnTo>
                    <a:pt x="212" y="1763"/>
                  </a:lnTo>
                  <a:lnTo>
                    <a:pt x="212" y="1752"/>
                  </a:lnTo>
                  <a:lnTo>
                    <a:pt x="210" y="1742"/>
                  </a:lnTo>
                  <a:lnTo>
                    <a:pt x="210" y="1731"/>
                  </a:lnTo>
                  <a:lnTo>
                    <a:pt x="209" y="1721"/>
                  </a:lnTo>
                  <a:lnTo>
                    <a:pt x="209" y="1711"/>
                  </a:lnTo>
                  <a:lnTo>
                    <a:pt x="209" y="1700"/>
                  </a:lnTo>
                  <a:lnTo>
                    <a:pt x="209" y="1691"/>
                  </a:lnTo>
                  <a:lnTo>
                    <a:pt x="209" y="1681"/>
                  </a:lnTo>
                  <a:lnTo>
                    <a:pt x="209" y="1672"/>
                  </a:lnTo>
                  <a:lnTo>
                    <a:pt x="207" y="1662"/>
                  </a:lnTo>
                  <a:lnTo>
                    <a:pt x="207" y="1651"/>
                  </a:lnTo>
                  <a:lnTo>
                    <a:pt x="207" y="1641"/>
                  </a:lnTo>
                  <a:lnTo>
                    <a:pt x="207" y="1632"/>
                  </a:lnTo>
                  <a:lnTo>
                    <a:pt x="207" y="1613"/>
                  </a:lnTo>
                  <a:lnTo>
                    <a:pt x="209" y="1596"/>
                  </a:lnTo>
                  <a:lnTo>
                    <a:pt x="209" y="1578"/>
                  </a:lnTo>
                  <a:lnTo>
                    <a:pt x="209" y="1561"/>
                  </a:lnTo>
                  <a:lnTo>
                    <a:pt x="210" y="1545"/>
                  </a:lnTo>
                  <a:lnTo>
                    <a:pt x="214" y="1530"/>
                  </a:lnTo>
                  <a:lnTo>
                    <a:pt x="214" y="1514"/>
                  </a:lnTo>
                  <a:lnTo>
                    <a:pt x="217" y="1498"/>
                  </a:lnTo>
                  <a:lnTo>
                    <a:pt x="219" y="1485"/>
                  </a:lnTo>
                  <a:lnTo>
                    <a:pt x="224" y="1472"/>
                  </a:lnTo>
                  <a:lnTo>
                    <a:pt x="230" y="1458"/>
                  </a:lnTo>
                  <a:lnTo>
                    <a:pt x="235" y="1448"/>
                  </a:lnTo>
                  <a:lnTo>
                    <a:pt x="240" y="1438"/>
                  </a:lnTo>
                  <a:lnTo>
                    <a:pt x="247" y="1429"/>
                  </a:lnTo>
                  <a:lnTo>
                    <a:pt x="252" y="1418"/>
                  </a:lnTo>
                  <a:lnTo>
                    <a:pt x="261" y="1410"/>
                  </a:lnTo>
                  <a:lnTo>
                    <a:pt x="268" y="1403"/>
                  </a:lnTo>
                  <a:lnTo>
                    <a:pt x="278" y="1398"/>
                  </a:lnTo>
                  <a:lnTo>
                    <a:pt x="287" y="1392"/>
                  </a:lnTo>
                  <a:lnTo>
                    <a:pt x="297" y="1389"/>
                  </a:lnTo>
                  <a:lnTo>
                    <a:pt x="310" y="1385"/>
                  </a:lnTo>
                  <a:lnTo>
                    <a:pt x="323" y="1385"/>
                  </a:lnTo>
                  <a:lnTo>
                    <a:pt x="329" y="1384"/>
                  </a:lnTo>
                  <a:lnTo>
                    <a:pt x="336" y="1382"/>
                  </a:lnTo>
                  <a:lnTo>
                    <a:pt x="344" y="1380"/>
                  </a:lnTo>
                  <a:lnTo>
                    <a:pt x="355" y="1380"/>
                  </a:lnTo>
                  <a:lnTo>
                    <a:pt x="365" y="1378"/>
                  </a:lnTo>
                  <a:lnTo>
                    <a:pt x="376" y="1377"/>
                  </a:lnTo>
                  <a:lnTo>
                    <a:pt x="388" y="1375"/>
                  </a:lnTo>
                  <a:lnTo>
                    <a:pt x="402" y="1375"/>
                  </a:lnTo>
                  <a:lnTo>
                    <a:pt x="414" y="1371"/>
                  </a:lnTo>
                  <a:lnTo>
                    <a:pt x="428" y="1371"/>
                  </a:lnTo>
                  <a:lnTo>
                    <a:pt x="443" y="1368"/>
                  </a:lnTo>
                  <a:lnTo>
                    <a:pt x="459" y="1368"/>
                  </a:lnTo>
                  <a:lnTo>
                    <a:pt x="475" y="1365"/>
                  </a:lnTo>
                  <a:lnTo>
                    <a:pt x="490" y="1363"/>
                  </a:lnTo>
                  <a:lnTo>
                    <a:pt x="508" y="1361"/>
                  </a:lnTo>
                  <a:lnTo>
                    <a:pt x="527" y="1359"/>
                  </a:lnTo>
                  <a:lnTo>
                    <a:pt x="543" y="1356"/>
                  </a:lnTo>
                  <a:lnTo>
                    <a:pt x="562" y="1352"/>
                  </a:lnTo>
                  <a:lnTo>
                    <a:pt x="579" y="1349"/>
                  </a:lnTo>
                  <a:lnTo>
                    <a:pt x="600" y="1347"/>
                  </a:lnTo>
                  <a:lnTo>
                    <a:pt x="619" y="1344"/>
                  </a:lnTo>
                  <a:lnTo>
                    <a:pt x="638" y="1342"/>
                  </a:lnTo>
                  <a:lnTo>
                    <a:pt x="659" y="1338"/>
                  </a:lnTo>
                  <a:lnTo>
                    <a:pt x="680" y="1337"/>
                  </a:lnTo>
                  <a:lnTo>
                    <a:pt x="699" y="1331"/>
                  </a:lnTo>
                  <a:lnTo>
                    <a:pt x="720" y="1330"/>
                  </a:lnTo>
                  <a:lnTo>
                    <a:pt x="741" y="1325"/>
                  </a:lnTo>
                  <a:lnTo>
                    <a:pt x="762" y="1323"/>
                  </a:lnTo>
                  <a:lnTo>
                    <a:pt x="781" y="1318"/>
                  </a:lnTo>
                  <a:lnTo>
                    <a:pt x="802" y="1316"/>
                  </a:lnTo>
                  <a:lnTo>
                    <a:pt x="823" y="1311"/>
                  </a:lnTo>
                  <a:lnTo>
                    <a:pt x="843" y="1309"/>
                  </a:lnTo>
                  <a:lnTo>
                    <a:pt x="863" y="1304"/>
                  </a:lnTo>
                  <a:lnTo>
                    <a:pt x="882" y="1300"/>
                  </a:lnTo>
                  <a:lnTo>
                    <a:pt x="901" y="1295"/>
                  </a:lnTo>
                  <a:lnTo>
                    <a:pt x="920" y="1292"/>
                  </a:lnTo>
                  <a:lnTo>
                    <a:pt x="937" y="1286"/>
                  </a:lnTo>
                  <a:lnTo>
                    <a:pt x="956" y="1283"/>
                  </a:lnTo>
                  <a:lnTo>
                    <a:pt x="974" y="1278"/>
                  </a:lnTo>
                  <a:lnTo>
                    <a:pt x="993" y="1274"/>
                  </a:lnTo>
                  <a:lnTo>
                    <a:pt x="1009" y="1269"/>
                  </a:lnTo>
                  <a:lnTo>
                    <a:pt x="1026" y="1264"/>
                  </a:lnTo>
                  <a:lnTo>
                    <a:pt x="1042" y="1258"/>
                  </a:lnTo>
                  <a:lnTo>
                    <a:pt x="1059" y="1255"/>
                  </a:lnTo>
                  <a:lnTo>
                    <a:pt x="1073" y="1250"/>
                  </a:lnTo>
                  <a:lnTo>
                    <a:pt x="1089" y="1245"/>
                  </a:lnTo>
                  <a:lnTo>
                    <a:pt x="1103" y="1239"/>
                  </a:lnTo>
                  <a:lnTo>
                    <a:pt x="1116" y="1236"/>
                  </a:lnTo>
                  <a:lnTo>
                    <a:pt x="1127" y="1229"/>
                  </a:lnTo>
                  <a:lnTo>
                    <a:pt x="1139" y="1224"/>
                  </a:lnTo>
                  <a:lnTo>
                    <a:pt x="1149" y="1218"/>
                  </a:lnTo>
                  <a:lnTo>
                    <a:pt x="1162" y="1213"/>
                  </a:lnTo>
                  <a:lnTo>
                    <a:pt x="1169" y="1208"/>
                  </a:lnTo>
                  <a:lnTo>
                    <a:pt x="1177" y="1203"/>
                  </a:lnTo>
                  <a:lnTo>
                    <a:pt x="1184" y="1198"/>
                  </a:lnTo>
                  <a:lnTo>
                    <a:pt x="1193" y="1192"/>
                  </a:lnTo>
                  <a:lnTo>
                    <a:pt x="1202" y="1180"/>
                  </a:lnTo>
                  <a:lnTo>
                    <a:pt x="1207" y="1168"/>
                  </a:lnTo>
                  <a:lnTo>
                    <a:pt x="1207" y="1156"/>
                  </a:lnTo>
                  <a:lnTo>
                    <a:pt x="1203" y="1145"/>
                  </a:lnTo>
                  <a:lnTo>
                    <a:pt x="1193" y="1132"/>
                  </a:lnTo>
                  <a:lnTo>
                    <a:pt x="1183" y="1118"/>
                  </a:lnTo>
                  <a:lnTo>
                    <a:pt x="1170" y="1102"/>
                  </a:lnTo>
                  <a:lnTo>
                    <a:pt x="1158" y="1086"/>
                  </a:lnTo>
                  <a:lnTo>
                    <a:pt x="1149" y="1076"/>
                  </a:lnTo>
                  <a:lnTo>
                    <a:pt x="1143" y="1067"/>
                  </a:lnTo>
                  <a:lnTo>
                    <a:pt x="1134" y="1058"/>
                  </a:lnTo>
                  <a:lnTo>
                    <a:pt x="1127" y="1050"/>
                  </a:lnTo>
                  <a:lnTo>
                    <a:pt x="1118" y="1039"/>
                  </a:lnTo>
                  <a:lnTo>
                    <a:pt x="1109" y="1031"/>
                  </a:lnTo>
                  <a:lnTo>
                    <a:pt x="1101" y="1022"/>
                  </a:lnTo>
                  <a:lnTo>
                    <a:pt x="1094" y="1013"/>
                  </a:lnTo>
                  <a:lnTo>
                    <a:pt x="1083" y="1003"/>
                  </a:lnTo>
                  <a:lnTo>
                    <a:pt x="1073" y="992"/>
                  </a:lnTo>
                  <a:lnTo>
                    <a:pt x="1063" y="982"/>
                  </a:lnTo>
                  <a:lnTo>
                    <a:pt x="1054" y="973"/>
                  </a:lnTo>
                  <a:lnTo>
                    <a:pt x="1043" y="963"/>
                  </a:lnTo>
                  <a:lnTo>
                    <a:pt x="1035" y="952"/>
                  </a:lnTo>
                  <a:lnTo>
                    <a:pt x="1024" y="942"/>
                  </a:lnTo>
                  <a:lnTo>
                    <a:pt x="1016" y="933"/>
                  </a:lnTo>
                  <a:lnTo>
                    <a:pt x="1005" y="923"/>
                  </a:lnTo>
                  <a:lnTo>
                    <a:pt x="995" y="912"/>
                  </a:lnTo>
                  <a:lnTo>
                    <a:pt x="984" y="902"/>
                  </a:lnTo>
                  <a:lnTo>
                    <a:pt x="974" y="893"/>
                  </a:lnTo>
                  <a:lnTo>
                    <a:pt x="963" y="883"/>
                  </a:lnTo>
                  <a:lnTo>
                    <a:pt x="953" y="874"/>
                  </a:lnTo>
                  <a:lnTo>
                    <a:pt x="943" y="864"/>
                  </a:lnTo>
                  <a:lnTo>
                    <a:pt x="932" y="855"/>
                  </a:lnTo>
                  <a:lnTo>
                    <a:pt x="922" y="845"/>
                  </a:lnTo>
                  <a:lnTo>
                    <a:pt x="911" y="834"/>
                  </a:lnTo>
                  <a:lnTo>
                    <a:pt x="901" y="824"/>
                  </a:lnTo>
                  <a:lnTo>
                    <a:pt x="890" y="815"/>
                  </a:lnTo>
                  <a:lnTo>
                    <a:pt x="880" y="805"/>
                  </a:lnTo>
                  <a:lnTo>
                    <a:pt x="870" y="796"/>
                  </a:lnTo>
                  <a:lnTo>
                    <a:pt x="861" y="787"/>
                  </a:lnTo>
                  <a:lnTo>
                    <a:pt x="852" y="780"/>
                  </a:lnTo>
                  <a:lnTo>
                    <a:pt x="842" y="770"/>
                  </a:lnTo>
                  <a:lnTo>
                    <a:pt x="833" y="763"/>
                  </a:lnTo>
                  <a:lnTo>
                    <a:pt x="824" y="754"/>
                  </a:lnTo>
                  <a:lnTo>
                    <a:pt x="816" y="747"/>
                  </a:lnTo>
                  <a:lnTo>
                    <a:pt x="800" y="733"/>
                  </a:lnTo>
                  <a:lnTo>
                    <a:pt x="786" y="721"/>
                  </a:lnTo>
                  <a:lnTo>
                    <a:pt x="770" y="707"/>
                  </a:lnTo>
                  <a:lnTo>
                    <a:pt x="760" y="697"/>
                  </a:lnTo>
                  <a:lnTo>
                    <a:pt x="748" y="686"/>
                  </a:lnTo>
                  <a:lnTo>
                    <a:pt x="739" y="679"/>
                  </a:lnTo>
                  <a:lnTo>
                    <a:pt x="727" y="669"/>
                  </a:lnTo>
                  <a:lnTo>
                    <a:pt x="723" y="666"/>
                  </a:lnTo>
                  <a:lnTo>
                    <a:pt x="977" y="0"/>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4" name="Freeform 306"/>
            <p:cNvSpPr>
              <a:spLocks/>
            </p:cNvSpPr>
            <p:nvPr/>
          </p:nvSpPr>
          <p:spPr bwMode="auto">
            <a:xfrm>
              <a:off x="3196" y="2967"/>
              <a:ext cx="237" cy="953"/>
            </a:xfrm>
            <a:custGeom>
              <a:avLst/>
              <a:gdLst>
                <a:gd name="T0" fmla="*/ 449 w 475"/>
                <a:gd name="T1" fmla="*/ 1 h 1906"/>
                <a:gd name="T2" fmla="*/ 426 w 475"/>
                <a:gd name="T3" fmla="*/ 21 h 1906"/>
                <a:gd name="T4" fmla="*/ 403 w 475"/>
                <a:gd name="T5" fmla="*/ 62 h 1906"/>
                <a:gd name="T6" fmla="*/ 377 w 475"/>
                <a:gd name="T7" fmla="*/ 120 h 1906"/>
                <a:gd name="T8" fmla="*/ 349 w 475"/>
                <a:gd name="T9" fmla="*/ 196 h 1906"/>
                <a:gd name="T10" fmla="*/ 320 w 475"/>
                <a:gd name="T11" fmla="*/ 285 h 1906"/>
                <a:gd name="T12" fmla="*/ 289 w 475"/>
                <a:gd name="T13" fmla="*/ 384 h 1906"/>
                <a:gd name="T14" fmla="*/ 257 w 475"/>
                <a:gd name="T15" fmla="*/ 494 h 1906"/>
                <a:gd name="T16" fmla="*/ 226 w 475"/>
                <a:gd name="T17" fmla="*/ 610 h 1906"/>
                <a:gd name="T18" fmla="*/ 195 w 475"/>
                <a:gd name="T19" fmla="*/ 733 h 1906"/>
                <a:gd name="T20" fmla="*/ 165 w 475"/>
                <a:gd name="T21" fmla="*/ 859 h 1906"/>
                <a:gd name="T22" fmla="*/ 134 w 475"/>
                <a:gd name="T23" fmla="*/ 980 h 1906"/>
                <a:gd name="T24" fmla="*/ 106 w 475"/>
                <a:gd name="T25" fmla="*/ 1104 h 1906"/>
                <a:gd name="T26" fmla="*/ 80 w 475"/>
                <a:gd name="T27" fmla="*/ 1224 h 1906"/>
                <a:gd name="T28" fmla="*/ 59 w 475"/>
                <a:gd name="T29" fmla="*/ 1339 h 1906"/>
                <a:gd name="T30" fmla="*/ 40 w 475"/>
                <a:gd name="T31" fmla="*/ 1443 h 1906"/>
                <a:gd name="T32" fmla="*/ 22 w 475"/>
                <a:gd name="T33" fmla="*/ 1539 h 1906"/>
                <a:gd name="T34" fmla="*/ 9 w 475"/>
                <a:gd name="T35" fmla="*/ 1620 h 1906"/>
                <a:gd name="T36" fmla="*/ 3 w 475"/>
                <a:gd name="T37" fmla="*/ 1692 h 1906"/>
                <a:gd name="T38" fmla="*/ 0 w 475"/>
                <a:gd name="T39" fmla="*/ 1740 h 1906"/>
                <a:gd name="T40" fmla="*/ 2 w 475"/>
                <a:gd name="T41" fmla="*/ 1775 h 1906"/>
                <a:gd name="T42" fmla="*/ 21 w 475"/>
                <a:gd name="T43" fmla="*/ 1794 h 1906"/>
                <a:gd name="T44" fmla="*/ 55 w 475"/>
                <a:gd name="T45" fmla="*/ 1819 h 1906"/>
                <a:gd name="T46" fmla="*/ 87 w 475"/>
                <a:gd name="T47" fmla="*/ 1838 h 1906"/>
                <a:gd name="T48" fmla="*/ 120 w 475"/>
                <a:gd name="T49" fmla="*/ 1857 h 1906"/>
                <a:gd name="T50" fmla="*/ 151 w 475"/>
                <a:gd name="T51" fmla="*/ 1874 h 1906"/>
                <a:gd name="T52" fmla="*/ 182 w 475"/>
                <a:gd name="T53" fmla="*/ 1890 h 1906"/>
                <a:gd name="T54" fmla="*/ 219 w 475"/>
                <a:gd name="T55" fmla="*/ 1902 h 1906"/>
                <a:gd name="T56" fmla="*/ 255 w 475"/>
                <a:gd name="T57" fmla="*/ 1899 h 1906"/>
                <a:gd name="T58" fmla="*/ 259 w 475"/>
                <a:gd name="T59" fmla="*/ 1872 h 1906"/>
                <a:gd name="T60" fmla="*/ 261 w 475"/>
                <a:gd name="T61" fmla="*/ 1845 h 1906"/>
                <a:gd name="T62" fmla="*/ 264 w 475"/>
                <a:gd name="T63" fmla="*/ 1794 h 1906"/>
                <a:gd name="T64" fmla="*/ 273 w 475"/>
                <a:gd name="T65" fmla="*/ 1728 h 1906"/>
                <a:gd name="T66" fmla="*/ 283 w 475"/>
                <a:gd name="T67" fmla="*/ 1646 h 1906"/>
                <a:gd name="T68" fmla="*/ 297 w 475"/>
                <a:gd name="T69" fmla="*/ 1554 h 1906"/>
                <a:gd name="T70" fmla="*/ 311 w 475"/>
                <a:gd name="T71" fmla="*/ 1448 h 1906"/>
                <a:gd name="T72" fmla="*/ 327 w 475"/>
                <a:gd name="T73" fmla="*/ 1333 h 1906"/>
                <a:gd name="T74" fmla="*/ 344 w 475"/>
                <a:gd name="T75" fmla="*/ 1213 h 1906"/>
                <a:gd name="T76" fmla="*/ 362 w 475"/>
                <a:gd name="T77" fmla="*/ 1088 h 1906"/>
                <a:gd name="T78" fmla="*/ 379 w 475"/>
                <a:gd name="T79" fmla="*/ 961 h 1906"/>
                <a:gd name="T80" fmla="*/ 396 w 475"/>
                <a:gd name="T81" fmla="*/ 833 h 1906"/>
                <a:gd name="T82" fmla="*/ 412 w 475"/>
                <a:gd name="T83" fmla="*/ 706 h 1906"/>
                <a:gd name="T84" fmla="*/ 428 w 475"/>
                <a:gd name="T85" fmla="*/ 584 h 1906"/>
                <a:gd name="T86" fmla="*/ 440 w 475"/>
                <a:gd name="T87" fmla="*/ 467 h 1906"/>
                <a:gd name="T88" fmla="*/ 452 w 475"/>
                <a:gd name="T89" fmla="*/ 360 h 1906"/>
                <a:gd name="T90" fmla="*/ 462 w 475"/>
                <a:gd name="T91" fmla="*/ 261 h 1906"/>
                <a:gd name="T92" fmla="*/ 469 w 475"/>
                <a:gd name="T93" fmla="*/ 175 h 1906"/>
                <a:gd name="T94" fmla="*/ 473 w 475"/>
                <a:gd name="T95" fmla="*/ 104 h 1906"/>
                <a:gd name="T96" fmla="*/ 473 w 475"/>
                <a:gd name="T97" fmla="*/ 48 h 1906"/>
                <a:gd name="T98" fmla="*/ 468 w 475"/>
                <a:gd name="T99" fmla="*/ 14 h 1906"/>
                <a:gd name="T100" fmla="*/ 462 w 475"/>
                <a:gd name="T101" fmla="*/ 1 h 1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5" h="1906">
                  <a:moveTo>
                    <a:pt x="462" y="1"/>
                  </a:moveTo>
                  <a:lnTo>
                    <a:pt x="455" y="0"/>
                  </a:lnTo>
                  <a:lnTo>
                    <a:pt x="449" y="1"/>
                  </a:lnTo>
                  <a:lnTo>
                    <a:pt x="442" y="5"/>
                  </a:lnTo>
                  <a:lnTo>
                    <a:pt x="435" y="14"/>
                  </a:lnTo>
                  <a:lnTo>
                    <a:pt x="426" y="21"/>
                  </a:lnTo>
                  <a:lnTo>
                    <a:pt x="419" y="33"/>
                  </a:lnTo>
                  <a:lnTo>
                    <a:pt x="410" y="45"/>
                  </a:lnTo>
                  <a:lnTo>
                    <a:pt x="403" y="62"/>
                  </a:lnTo>
                  <a:lnTo>
                    <a:pt x="395" y="78"/>
                  </a:lnTo>
                  <a:lnTo>
                    <a:pt x="386" y="99"/>
                  </a:lnTo>
                  <a:lnTo>
                    <a:pt x="377" y="120"/>
                  </a:lnTo>
                  <a:lnTo>
                    <a:pt x="369" y="144"/>
                  </a:lnTo>
                  <a:lnTo>
                    <a:pt x="358" y="168"/>
                  </a:lnTo>
                  <a:lnTo>
                    <a:pt x="349" y="196"/>
                  </a:lnTo>
                  <a:lnTo>
                    <a:pt x="339" y="224"/>
                  </a:lnTo>
                  <a:lnTo>
                    <a:pt x="330" y="255"/>
                  </a:lnTo>
                  <a:lnTo>
                    <a:pt x="320" y="285"/>
                  </a:lnTo>
                  <a:lnTo>
                    <a:pt x="309" y="316"/>
                  </a:lnTo>
                  <a:lnTo>
                    <a:pt x="299" y="349"/>
                  </a:lnTo>
                  <a:lnTo>
                    <a:pt x="289" y="384"/>
                  </a:lnTo>
                  <a:lnTo>
                    <a:pt x="278" y="419"/>
                  </a:lnTo>
                  <a:lnTo>
                    <a:pt x="268" y="455"/>
                  </a:lnTo>
                  <a:lnTo>
                    <a:pt x="257" y="494"/>
                  </a:lnTo>
                  <a:lnTo>
                    <a:pt x="247" y="534"/>
                  </a:lnTo>
                  <a:lnTo>
                    <a:pt x="236" y="570"/>
                  </a:lnTo>
                  <a:lnTo>
                    <a:pt x="226" y="610"/>
                  </a:lnTo>
                  <a:lnTo>
                    <a:pt x="215" y="650"/>
                  </a:lnTo>
                  <a:lnTo>
                    <a:pt x="205" y="692"/>
                  </a:lnTo>
                  <a:lnTo>
                    <a:pt x="195" y="733"/>
                  </a:lnTo>
                  <a:lnTo>
                    <a:pt x="184" y="775"/>
                  </a:lnTo>
                  <a:lnTo>
                    <a:pt x="174" y="817"/>
                  </a:lnTo>
                  <a:lnTo>
                    <a:pt x="165" y="859"/>
                  </a:lnTo>
                  <a:lnTo>
                    <a:pt x="155" y="899"/>
                  </a:lnTo>
                  <a:lnTo>
                    <a:pt x="144" y="940"/>
                  </a:lnTo>
                  <a:lnTo>
                    <a:pt x="134" y="980"/>
                  </a:lnTo>
                  <a:lnTo>
                    <a:pt x="125" y="1022"/>
                  </a:lnTo>
                  <a:lnTo>
                    <a:pt x="115" y="1062"/>
                  </a:lnTo>
                  <a:lnTo>
                    <a:pt x="106" y="1104"/>
                  </a:lnTo>
                  <a:lnTo>
                    <a:pt x="97" y="1144"/>
                  </a:lnTo>
                  <a:lnTo>
                    <a:pt x="90" y="1186"/>
                  </a:lnTo>
                  <a:lnTo>
                    <a:pt x="80" y="1224"/>
                  </a:lnTo>
                  <a:lnTo>
                    <a:pt x="73" y="1262"/>
                  </a:lnTo>
                  <a:lnTo>
                    <a:pt x="64" y="1300"/>
                  </a:lnTo>
                  <a:lnTo>
                    <a:pt x="59" y="1339"/>
                  </a:lnTo>
                  <a:lnTo>
                    <a:pt x="50" y="1373"/>
                  </a:lnTo>
                  <a:lnTo>
                    <a:pt x="45" y="1410"/>
                  </a:lnTo>
                  <a:lnTo>
                    <a:pt x="40" y="1443"/>
                  </a:lnTo>
                  <a:lnTo>
                    <a:pt x="35" y="1478"/>
                  </a:lnTo>
                  <a:lnTo>
                    <a:pt x="28" y="1507"/>
                  </a:lnTo>
                  <a:lnTo>
                    <a:pt x="22" y="1539"/>
                  </a:lnTo>
                  <a:lnTo>
                    <a:pt x="17" y="1568"/>
                  </a:lnTo>
                  <a:lnTo>
                    <a:pt x="14" y="1596"/>
                  </a:lnTo>
                  <a:lnTo>
                    <a:pt x="9" y="1620"/>
                  </a:lnTo>
                  <a:lnTo>
                    <a:pt x="7" y="1646"/>
                  </a:lnTo>
                  <a:lnTo>
                    <a:pt x="3" y="1669"/>
                  </a:lnTo>
                  <a:lnTo>
                    <a:pt x="3" y="1692"/>
                  </a:lnTo>
                  <a:lnTo>
                    <a:pt x="0" y="1709"/>
                  </a:lnTo>
                  <a:lnTo>
                    <a:pt x="0" y="1726"/>
                  </a:lnTo>
                  <a:lnTo>
                    <a:pt x="0" y="1740"/>
                  </a:lnTo>
                  <a:lnTo>
                    <a:pt x="0" y="1754"/>
                  </a:lnTo>
                  <a:lnTo>
                    <a:pt x="0" y="1765"/>
                  </a:lnTo>
                  <a:lnTo>
                    <a:pt x="2" y="1775"/>
                  </a:lnTo>
                  <a:lnTo>
                    <a:pt x="3" y="1780"/>
                  </a:lnTo>
                  <a:lnTo>
                    <a:pt x="9" y="1786"/>
                  </a:lnTo>
                  <a:lnTo>
                    <a:pt x="21" y="1794"/>
                  </a:lnTo>
                  <a:lnTo>
                    <a:pt x="36" y="1806"/>
                  </a:lnTo>
                  <a:lnTo>
                    <a:pt x="45" y="1812"/>
                  </a:lnTo>
                  <a:lnTo>
                    <a:pt x="55" y="1819"/>
                  </a:lnTo>
                  <a:lnTo>
                    <a:pt x="66" y="1826"/>
                  </a:lnTo>
                  <a:lnTo>
                    <a:pt x="76" y="1832"/>
                  </a:lnTo>
                  <a:lnTo>
                    <a:pt x="87" y="1838"/>
                  </a:lnTo>
                  <a:lnTo>
                    <a:pt x="97" y="1845"/>
                  </a:lnTo>
                  <a:lnTo>
                    <a:pt x="108" y="1850"/>
                  </a:lnTo>
                  <a:lnTo>
                    <a:pt x="120" y="1857"/>
                  </a:lnTo>
                  <a:lnTo>
                    <a:pt x="130" y="1862"/>
                  </a:lnTo>
                  <a:lnTo>
                    <a:pt x="141" y="1869"/>
                  </a:lnTo>
                  <a:lnTo>
                    <a:pt x="151" y="1874"/>
                  </a:lnTo>
                  <a:lnTo>
                    <a:pt x="163" y="1881"/>
                  </a:lnTo>
                  <a:lnTo>
                    <a:pt x="172" y="1885"/>
                  </a:lnTo>
                  <a:lnTo>
                    <a:pt x="182" y="1890"/>
                  </a:lnTo>
                  <a:lnTo>
                    <a:pt x="191" y="1893"/>
                  </a:lnTo>
                  <a:lnTo>
                    <a:pt x="202" y="1897"/>
                  </a:lnTo>
                  <a:lnTo>
                    <a:pt x="219" y="1902"/>
                  </a:lnTo>
                  <a:lnTo>
                    <a:pt x="235" y="1906"/>
                  </a:lnTo>
                  <a:lnTo>
                    <a:pt x="245" y="1904"/>
                  </a:lnTo>
                  <a:lnTo>
                    <a:pt x="255" y="1899"/>
                  </a:lnTo>
                  <a:lnTo>
                    <a:pt x="261" y="1890"/>
                  </a:lnTo>
                  <a:lnTo>
                    <a:pt x="261" y="1879"/>
                  </a:lnTo>
                  <a:lnTo>
                    <a:pt x="259" y="1872"/>
                  </a:lnTo>
                  <a:lnTo>
                    <a:pt x="259" y="1866"/>
                  </a:lnTo>
                  <a:lnTo>
                    <a:pt x="259" y="1855"/>
                  </a:lnTo>
                  <a:lnTo>
                    <a:pt x="261" y="1845"/>
                  </a:lnTo>
                  <a:lnTo>
                    <a:pt x="261" y="1829"/>
                  </a:lnTo>
                  <a:lnTo>
                    <a:pt x="262" y="1813"/>
                  </a:lnTo>
                  <a:lnTo>
                    <a:pt x="264" y="1794"/>
                  </a:lnTo>
                  <a:lnTo>
                    <a:pt x="268" y="1775"/>
                  </a:lnTo>
                  <a:lnTo>
                    <a:pt x="269" y="1752"/>
                  </a:lnTo>
                  <a:lnTo>
                    <a:pt x="273" y="1728"/>
                  </a:lnTo>
                  <a:lnTo>
                    <a:pt x="275" y="1702"/>
                  </a:lnTo>
                  <a:lnTo>
                    <a:pt x="280" y="1676"/>
                  </a:lnTo>
                  <a:lnTo>
                    <a:pt x="283" y="1646"/>
                  </a:lnTo>
                  <a:lnTo>
                    <a:pt x="287" y="1617"/>
                  </a:lnTo>
                  <a:lnTo>
                    <a:pt x="292" y="1586"/>
                  </a:lnTo>
                  <a:lnTo>
                    <a:pt x="297" y="1554"/>
                  </a:lnTo>
                  <a:lnTo>
                    <a:pt x="301" y="1519"/>
                  </a:lnTo>
                  <a:lnTo>
                    <a:pt x="306" y="1485"/>
                  </a:lnTo>
                  <a:lnTo>
                    <a:pt x="311" y="1448"/>
                  </a:lnTo>
                  <a:lnTo>
                    <a:pt x="316" y="1412"/>
                  </a:lnTo>
                  <a:lnTo>
                    <a:pt x="322" y="1372"/>
                  </a:lnTo>
                  <a:lnTo>
                    <a:pt x="327" y="1333"/>
                  </a:lnTo>
                  <a:lnTo>
                    <a:pt x="332" y="1293"/>
                  </a:lnTo>
                  <a:lnTo>
                    <a:pt x="339" y="1255"/>
                  </a:lnTo>
                  <a:lnTo>
                    <a:pt x="344" y="1213"/>
                  </a:lnTo>
                  <a:lnTo>
                    <a:pt x="349" y="1172"/>
                  </a:lnTo>
                  <a:lnTo>
                    <a:pt x="355" y="1130"/>
                  </a:lnTo>
                  <a:lnTo>
                    <a:pt x="362" y="1088"/>
                  </a:lnTo>
                  <a:lnTo>
                    <a:pt x="367" y="1045"/>
                  </a:lnTo>
                  <a:lnTo>
                    <a:pt x="372" y="1003"/>
                  </a:lnTo>
                  <a:lnTo>
                    <a:pt x="379" y="961"/>
                  </a:lnTo>
                  <a:lnTo>
                    <a:pt x="386" y="920"/>
                  </a:lnTo>
                  <a:lnTo>
                    <a:pt x="391" y="876"/>
                  </a:lnTo>
                  <a:lnTo>
                    <a:pt x="396" y="833"/>
                  </a:lnTo>
                  <a:lnTo>
                    <a:pt x="402" y="791"/>
                  </a:lnTo>
                  <a:lnTo>
                    <a:pt x="407" y="749"/>
                  </a:lnTo>
                  <a:lnTo>
                    <a:pt x="412" y="706"/>
                  </a:lnTo>
                  <a:lnTo>
                    <a:pt x="417" y="664"/>
                  </a:lnTo>
                  <a:lnTo>
                    <a:pt x="422" y="624"/>
                  </a:lnTo>
                  <a:lnTo>
                    <a:pt x="428" y="584"/>
                  </a:lnTo>
                  <a:lnTo>
                    <a:pt x="431" y="542"/>
                  </a:lnTo>
                  <a:lnTo>
                    <a:pt x="436" y="504"/>
                  </a:lnTo>
                  <a:lnTo>
                    <a:pt x="440" y="467"/>
                  </a:lnTo>
                  <a:lnTo>
                    <a:pt x="445" y="431"/>
                  </a:lnTo>
                  <a:lnTo>
                    <a:pt x="449" y="394"/>
                  </a:lnTo>
                  <a:lnTo>
                    <a:pt x="452" y="360"/>
                  </a:lnTo>
                  <a:lnTo>
                    <a:pt x="455" y="325"/>
                  </a:lnTo>
                  <a:lnTo>
                    <a:pt x="461" y="294"/>
                  </a:lnTo>
                  <a:lnTo>
                    <a:pt x="462" y="261"/>
                  </a:lnTo>
                  <a:lnTo>
                    <a:pt x="464" y="231"/>
                  </a:lnTo>
                  <a:lnTo>
                    <a:pt x="466" y="201"/>
                  </a:lnTo>
                  <a:lnTo>
                    <a:pt x="469" y="175"/>
                  </a:lnTo>
                  <a:lnTo>
                    <a:pt x="469" y="149"/>
                  </a:lnTo>
                  <a:lnTo>
                    <a:pt x="471" y="125"/>
                  </a:lnTo>
                  <a:lnTo>
                    <a:pt x="473" y="104"/>
                  </a:lnTo>
                  <a:lnTo>
                    <a:pt x="475" y="85"/>
                  </a:lnTo>
                  <a:lnTo>
                    <a:pt x="473" y="64"/>
                  </a:lnTo>
                  <a:lnTo>
                    <a:pt x="473" y="48"/>
                  </a:lnTo>
                  <a:lnTo>
                    <a:pt x="471" y="34"/>
                  </a:lnTo>
                  <a:lnTo>
                    <a:pt x="471" y="24"/>
                  </a:lnTo>
                  <a:lnTo>
                    <a:pt x="468" y="14"/>
                  </a:lnTo>
                  <a:lnTo>
                    <a:pt x="466" y="7"/>
                  </a:lnTo>
                  <a:lnTo>
                    <a:pt x="464" y="1"/>
                  </a:lnTo>
                  <a:lnTo>
                    <a:pt x="462" y="1"/>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5" name="Freeform 307"/>
            <p:cNvSpPr>
              <a:spLocks/>
            </p:cNvSpPr>
            <p:nvPr/>
          </p:nvSpPr>
          <p:spPr bwMode="auto">
            <a:xfrm>
              <a:off x="3680" y="2294"/>
              <a:ext cx="320" cy="1746"/>
            </a:xfrm>
            <a:custGeom>
              <a:avLst/>
              <a:gdLst>
                <a:gd name="T0" fmla="*/ 0 w 640"/>
                <a:gd name="T1" fmla="*/ 0 h 3491"/>
                <a:gd name="T2" fmla="*/ 11 w 640"/>
                <a:gd name="T3" fmla="*/ 8 h 3491"/>
                <a:gd name="T4" fmla="*/ 25 w 640"/>
                <a:gd name="T5" fmla="*/ 22 h 3491"/>
                <a:gd name="T6" fmla="*/ 44 w 640"/>
                <a:gd name="T7" fmla="*/ 43 h 3491"/>
                <a:gd name="T8" fmla="*/ 67 w 640"/>
                <a:gd name="T9" fmla="*/ 69 h 3491"/>
                <a:gd name="T10" fmla="*/ 94 w 640"/>
                <a:gd name="T11" fmla="*/ 101 h 3491"/>
                <a:gd name="T12" fmla="*/ 126 w 640"/>
                <a:gd name="T13" fmla="*/ 141 h 3491"/>
                <a:gd name="T14" fmla="*/ 159 w 640"/>
                <a:gd name="T15" fmla="*/ 186 h 3491"/>
                <a:gd name="T16" fmla="*/ 192 w 640"/>
                <a:gd name="T17" fmla="*/ 238 h 3491"/>
                <a:gd name="T18" fmla="*/ 228 w 640"/>
                <a:gd name="T19" fmla="*/ 299 h 3491"/>
                <a:gd name="T20" fmla="*/ 267 w 640"/>
                <a:gd name="T21" fmla="*/ 365 h 3491"/>
                <a:gd name="T22" fmla="*/ 305 w 640"/>
                <a:gd name="T23" fmla="*/ 438 h 3491"/>
                <a:gd name="T24" fmla="*/ 343 w 640"/>
                <a:gd name="T25" fmla="*/ 518 h 3491"/>
                <a:gd name="T26" fmla="*/ 383 w 640"/>
                <a:gd name="T27" fmla="*/ 605 h 3491"/>
                <a:gd name="T28" fmla="*/ 421 w 640"/>
                <a:gd name="T29" fmla="*/ 702 h 3491"/>
                <a:gd name="T30" fmla="*/ 456 w 640"/>
                <a:gd name="T31" fmla="*/ 805 h 3491"/>
                <a:gd name="T32" fmla="*/ 489 w 640"/>
                <a:gd name="T33" fmla="*/ 916 h 3491"/>
                <a:gd name="T34" fmla="*/ 520 w 640"/>
                <a:gd name="T35" fmla="*/ 1034 h 3491"/>
                <a:gd name="T36" fmla="*/ 550 w 640"/>
                <a:gd name="T37" fmla="*/ 1161 h 3491"/>
                <a:gd name="T38" fmla="*/ 576 w 640"/>
                <a:gd name="T39" fmla="*/ 1297 h 3491"/>
                <a:gd name="T40" fmla="*/ 599 w 640"/>
                <a:gd name="T41" fmla="*/ 1440 h 3491"/>
                <a:gd name="T42" fmla="*/ 616 w 640"/>
                <a:gd name="T43" fmla="*/ 1593 h 3491"/>
                <a:gd name="T44" fmla="*/ 630 w 640"/>
                <a:gd name="T45" fmla="*/ 1754 h 3491"/>
                <a:gd name="T46" fmla="*/ 639 w 640"/>
                <a:gd name="T47" fmla="*/ 1923 h 3491"/>
                <a:gd name="T48" fmla="*/ 639 w 640"/>
                <a:gd name="T49" fmla="*/ 2102 h 3491"/>
                <a:gd name="T50" fmla="*/ 633 w 640"/>
                <a:gd name="T51" fmla="*/ 2288 h 3491"/>
                <a:gd name="T52" fmla="*/ 623 w 640"/>
                <a:gd name="T53" fmla="*/ 2485 h 3491"/>
                <a:gd name="T54" fmla="*/ 604 w 640"/>
                <a:gd name="T55" fmla="*/ 2692 h 3491"/>
                <a:gd name="T56" fmla="*/ 578 w 640"/>
                <a:gd name="T57" fmla="*/ 2907 h 3491"/>
                <a:gd name="T58" fmla="*/ 545 w 640"/>
                <a:gd name="T59" fmla="*/ 3133 h 3491"/>
                <a:gd name="T60" fmla="*/ 503 w 640"/>
                <a:gd name="T61" fmla="*/ 3368 h 3491"/>
                <a:gd name="T62" fmla="*/ 479 w 640"/>
                <a:gd name="T63" fmla="*/ 3488 h 3491"/>
                <a:gd name="T64" fmla="*/ 479 w 640"/>
                <a:gd name="T65" fmla="*/ 3476 h 3491"/>
                <a:gd name="T66" fmla="*/ 482 w 640"/>
                <a:gd name="T67" fmla="*/ 3450 h 3491"/>
                <a:gd name="T68" fmla="*/ 487 w 640"/>
                <a:gd name="T69" fmla="*/ 3415 h 3491"/>
                <a:gd name="T70" fmla="*/ 496 w 640"/>
                <a:gd name="T71" fmla="*/ 3368 h 3491"/>
                <a:gd name="T72" fmla="*/ 503 w 640"/>
                <a:gd name="T73" fmla="*/ 3311 h 3491"/>
                <a:gd name="T74" fmla="*/ 512 w 640"/>
                <a:gd name="T75" fmla="*/ 3246 h 3491"/>
                <a:gd name="T76" fmla="*/ 522 w 640"/>
                <a:gd name="T77" fmla="*/ 3172 h 3491"/>
                <a:gd name="T78" fmla="*/ 531 w 640"/>
                <a:gd name="T79" fmla="*/ 3088 h 3491"/>
                <a:gd name="T80" fmla="*/ 540 w 640"/>
                <a:gd name="T81" fmla="*/ 2994 h 3491"/>
                <a:gd name="T82" fmla="*/ 548 w 640"/>
                <a:gd name="T83" fmla="*/ 2895 h 3491"/>
                <a:gd name="T84" fmla="*/ 555 w 640"/>
                <a:gd name="T85" fmla="*/ 2791 h 3491"/>
                <a:gd name="T86" fmla="*/ 562 w 640"/>
                <a:gd name="T87" fmla="*/ 2678 h 3491"/>
                <a:gd name="T88" fmla="*/ 566 w 640"/>
                <a:gd name="T89" fmla="*/ 2559 h 3491"/>
                <a:gd name="T90" fmla="*/ 569 w 640"/>
                <a:gd name="T91" fmla="*/ 2436 h 3491"/>
                <a:gd name="T92" fmla="*/ 571 w 640"/>
                <a:gd name="T93" fmla="*/ 2309 h 3491"/>
                <a:gd name="T94" fmla="*/ 569 w 640"/>
                <a:gd name="T95" fmla="*/ 2177 h 3491"/>
                <a:gd name="T96" fmla="*/ 564 w 640"/>
                <a:gd name="T97" fmla="*/ 2040 h 3491"/>
                <a:gd name="T98" fmla="*/ 557 w 640"/>
                <a:gd name="T99" fmla="*/ 1900 h 3491"/>
                <a:gd name="T100" fmla="*/ 547 w 640"/>
                <a:gd name="T101" fmla="*/ 1760 h 3491"/>
                <a:gd name="T102" fmla="*/ 533 w 640"/>
                <a:gd name="T103" fmla="*/ 1615 h 3491"/>
                <a:gd name="T104" fmla="*/ 514 w 640"/>
                <a:gd name="T105" fmla="*/ 1469 h 3491"/>
                <a:gd name="T106" fmla="*/ 491 w 640"/>
                <a:gd name="T107" fmla="*/ 1325 h 3491"/>
                <a:gd name="T108" fmla="*/ 465 w 640"/>
                <a:gd name="T109" fmla="*/ 1179 h 3491"/>
                <a:gd name="T110" fmla="*/ 432 w 640"/>
                <a:gd name="T111" fmla="*/ 1034 h 3491"/>
                <a:gd name="T112" fmla="*/ 394 w 640"/>
                <a:gd name="T113" fmla="*/ 888 h 3491"/>
                <a:gd name="T114" fmla="*/ 350 w 640"/>
                <a:gd name="T115" fmla="*/ 742 h 3491"/>
                <a:gd name="T116" fmla="*/ 301 w 640"/>
                <a:gd name="T117" fmla="*/ 600 h 3491"/>
                <a:gd name="T118" fmla="*/ 246 w 640"/>
                <a:gd name="T119" fmla="*/ 461 h 3491"/>
                <a:gd name="T120" fmla="*/ 183 w 640"/>
                <a:gd name="T121" fmla="*/ 325 h 3491"/>
                <a:gd name="T122" fmla="*/ 115 w 640"/>
                <a:gd name="T123" fmla="*/ 191 h 3491"/>
                <a:gd name="T124" fmla="*/ 40 w 640"/>
                <a:gd name="T125" fmla="*/ 62 h 3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0" h="3491">
                  <a:moveTo>
                    <a:pt x="0" y="2"/>
                  </a:moveTo>
                  <a:lnTo>
                    <a:pt x="0" y="0"/>
                  </a:lnTo>
                  <a:lnTo>
                    <a:pt x="7" y="5"/>
                  </a:lnTo>
                  <a:lnTo>
                    <a:pt x="11" y="8"/>
                  </a:lnTo>
                  <a:lnTo>
                    <a:pt x="18" y="15"/>
                  </a:lnTo>
                  <a:lnTo>
                    <a:pt x="25" y="22"/>
                  </a:lnTo>
                  <a:lnTo>
                    <a:pt x="35" y="33"/>
                  </a:lnTo>
                  <a:lnTo>
                    <a:pt x="44" y="43"/>
                  </a:lnTo>
                  <a:lnTo>
                    <a:pt x="56" y="55"/>
                  </a:lnTo>
                  <a:lnTo>
                    <a:pt x="67" y="69"/>
                  </a:lnTo>
                  <a:lnTo>
                    <a:pt x="82" y="85"/>
                  </a:lnTo>
                  <a:lnTo>
                    <a:pt x="94" y="101"/>
                  </a:lnTo>
                  <a:lnTo>
                    <a:pt x="110" y="122"/>
                  </a:lnTo>
                  <a:lnTo>
                    <a:pt x="126" y="141"/>
                  </a:lnTo>
                  <a:lnTo>
                    <a:pt x="143" y="165"/>
                  </a:lnTo>
                  <a:lnTo>
                    <a:pt x="159" y="186"/>
                  </a:lnTo>
                  <a:lnTo>
                    <a:pt x="174" y="212"/>
                  </a:lnTo>
                  <a:lnTo>
                    <a:pt x="192" y="238"/>
                  </a:lnTo>
                  <a:lnTo>
                    <a:pt x="211" y="269"/>
                  </a:lnTo>
                  <a:lnTo>
                    <a:pt x="228" y="299"/>
                  </a:lnTo>
                  <a:lnTo>
                    <a:pt x="247" y="330"/>
                  </a:lnTo>
                  <a:lnTo>
                    <a:pt x="267" y="365"/>
                  </a:lnTo>
                  <a:lnTo>
                    <a:pt x="287" y="401"/>
                  </a:lnTo>
                  <a:lnTo>
                    <a:pt x="305" y="438"/>
                  </a:lnTo>
                  <a:lnTo>
                    <a:pt x="324" y="478"/>
                  </a:lnTo>
                  <a:lnTo>
                    <a:pt x="343" y="518"/>
                  </a:lnTo>
                  <a:lnTo>
                    <a:pt x="364" y="561"/>
                  </a:lnTo>
                  <a:lnTo>
                    <a:pt x="383" y="605"/>
                  </a:lnTo>
                  <a:lnTo>
                    <a:pt x="402" y="654"/>
                  </a:lnTo>
                  <a:lnTo>
                    <a:pt x="421" y="702"/>
                  </a:lnTo>
                  <a:lnTo>
                    <a:pt x="440" y="754"/>
                  </a:lnTo>
                  <a:lnTo>
                    <a:pt x="456" y="805"/>
                  </a:lnTo>
                  <a:lnTo>
                    <a:pt x="474" y="861"/>
                  </a:lnTo>
                  <a:lnTo>
                    <a:pt x="489" y="916"/>
                  </a:lnTo>
                  <a:lnTo>
                    <a:pt x="507" y="975"/>
                  </a:lnTo>
                  <a:lnTo>
                    <a:pt x="520" y="1034"/>
                  </a:lnTo>
                  <a:lnTo>
                    <a:pt x="536" y="1097"/>
                  </a:lnTo>
                  <a:lnTo>
                    <a:pt x="550" y="1161"/>
                  </a:lnTo>
                  <a:lnTo>
                    <a:pt x="566" y="1229"/>
                  </a:lnTo>
                  <a:lnTo>
                    <a:pt x="576" y="1297"/>
                  </a:lnTo>
                  <a:lnTo>
                    <a:pt x="588" y="1368"/>
                  </a:lnTo>
                  <a:lnTo>
                    <a:pt x="599" y="1440"/>
                  </a:lnTo>
                  <a:lnTo>
                    <a:pt x="609" y="1516"/>
                  </a:lnTo>
                  <a:lnTo>
                    <a:pt x="616" y="1593"/>
                  </a:lnTo>
                  <a:lnTo>
                    <a:pt x="625" y="1673"/>
                  </a:lnTo>
                  <a:lnTo>
                    <a:pt x="630" y="1754"/>
                  </a:lnTo>
                  <a:lnTo>
                    <a:pt x="637" y="1840"/>
                  </a:lnTo>
                  <a:lnTo>
                    <a:pt x="639" y="1923"/>
                  </a:lnTo>
                  <a:lnTo>
                    <a:pt x="640" y="2012"/>
                  </a:lnTo>
                  <a:lnTo>
                    <a:pt x="639" y="2102"/>
                  </a:lnTo>
                  <a:lnTo>
                    <a:pt x="639" y="2196"/>
                  </a:lnTo>
                  <a:lnTo>
                    <a:pt x="633" y="2288"/>
                  </a:lnTo>
                  <a:lnTo>
                    <a:pt x="630" y="2387"/>
                  </a:lnTo>
                  <a:lnTo>
                    <a:pt x="623" y="2485"/>
                  </a:lnTo>
                  <a:lnTo>
                    <a:pt x="616" y="2589"/>
                  </a:lnTo>
                  <a:lnTo>
                    <a:pt x="604" y="2692"/>
                  </a:lnTo>
                  <a:lnTo>
                    <a:pt x="594" y="2799"/>
                  </a:lnTo>
                  <a:lnTo>
                    <a:pt x="578" y="2907"/>
                  </a:lnTo>
                  <a:lnTo>
                    <a:pt x="564" y="3020"/>
                  </a:lnTo>
                  <a:lnTo>
                    <a:pt x="545" y="3133"/>
                  </a:lnTo>
                  <a:lnTo>
                    <a:pt x="526" y="3250"/>
                  </a:lnTo>
                  <a:lnTo>
                    <a:pt x="503" y="3368"/>
                  </a:lnTo>
                  <a:lnTo>
                    <a:pt x="479" y="3491"/>
                  </a:lnTo>
                  <a:lnTo>
                    <a:pt x="479" y="3488"/>
                  </a:lnTo>
                  <a:lnTo>
                    <a:pt x="479" y="3485"/>
                  </a:lnTo>
                  <a:lnTo>
                    <a:pt x="479" y="3476"/>
                  </a:lnTo>
                  <a:lnTo>
                    <a:pt x="482" y="3465"/>
                  </a:lnTo>
                  <a:lnTo>
                    <a:pt x="482" y="3450"/>
                  </a:lnTo>
                  <a:lnTo>
                    <a:pt x="486" y="3434"/>
                  </a:lnTo>
                  <a:lnTo>
                    <a:pt x="487" y="3415"/>
                  </a:lnTo>
                  <a:lnTo>
                    <a:pt x="493" y="3394"/>
                  </a:lnTo>
                  <a:lnTo>
                    <a:pt x="496" y="3368"/>
                  </a:lnTo>
                  <a:lnTo>
                    <a:pt x="500" y="3342"/>
                  </a:lnTo>
                  <a:lnTo>
                    <a:pt x="503" y="3311"/>
                  </a:lnTo>
                  <a:lnTo>
                    <a:pt x="508" y="3281"/>
                  </a:lnTo>
                  <a:lnTo>
                    <a:pt x="512" y="3246"/>
                  </a:lnTo>
                  <a:lnTo>
                    <a:pt x="517" y="3210"/>
                  </a:lnTo>
                  <a:lnTo>
                    <a:pt x="522" y="3172"/>
                  </a:lnTo>
                  <a:lnTo>
                    <a:pt x="527" y="3132"/>
                  </a:lnTo>
                  <a:lnTo>
                    <a:pt x="531" y="3088"/>
                  </a:lnTo>
                  <a:lnTo>
                    <a:pt x="536" y="3043"/>
                  </a:lnTo>
                  <a:lnTo>
                    <a:pt x="540" y="2994"/>
                  </a:lnTo>
                  <a:lnTo>
                    <a:pt x="545" y="2947"/>
                  </a:lnTo>
                  <a:lnTo>
                    <a:pt x="548" y="2895"/>
                  </a:lnTo>
                  <a:lnTo>
                    <a:pt x="552" y="2845"/>
                  </a:lnTo>
                  <a:lnTo>
                    <a:pt x="555" y="2791"/>
                  </a:lnTo>
                  <a:lnTo>
                    <a:pt x="560" y="2737"/>
                  </a:lnTo>
                  <a:lnTo>
                    <a:pt x="562" y="2678"/>
                  </a:lnTo>
                  <a:lnTo>
                    <a:pt x="564" y="2620"/>
                  </a:lnTo>
                  <a:lnTo>
                    <a:pt x="566" y="2559"/>
                  </a:lnTo>
                  <a:lnTo>
                    <a:pt x="569" y="2500"/>
                  </a:lnTo>
                  <a:lnTo>
                    <a:pt x="569" y="2436"/>
                  </a:lnTo>
                  <a:lnTo>
                    <a:pt x="571" y="2373"/>
                  </a:lnTo>
                  <a:lnTo>
                    <a:pt x="571" y="2309"/>
                  </a:lnTo>
                  <a:lnTo>
                    <a:pt x="573" y="2245"/>
                  </a:lnTo>
                  <a:lnTo>
                    <a:pt x="569" y="2177"/>
                  </a:lnTo>
                  <a:lnTo>
                    <a:pt x="567" y="2109"/>
                  </a:lnTo>
                  <a:lnTo>
                    <a:pt x="564" y="2040"/>
                  </a:lnTo>
                  <a:lnTo>
                    <a:pt x="562" y="1972"/>
                  </a:lnTo>
                  <a:lnTo>
                    <a:pt x="557" y="1900"/>
                  </a:lnTo>
                  <a:lnTo>
                    <a:pt x="552" y="1831"/>
                  </a:lnTo>
                  <a:lnTo>
                    <a:pt x="547" y="1760"/>
                  </a:lnTo>
                  <a:lnTo>
                    <a:pt x="541" y="1688"/>
                  </a:lnTo>
                  <a:lnTo>
                    <a:pt x="533" y="1615"/>
                  </a:lnTo>
                  <a:lnTo>
                    <a:pt x="524" y="1542"/>
                  </a:lnTo>
                  <a:lnTo>
                    <a:pt x="514" y="1469"/>
                  </a:lnTo>
                  <a:lnTo>
                    <a:pt x="503" y="1398"/>
                  </a:lnTo>
                  <a:lnTo>
                    <a:pt x="491" y="1325"/>
                  </a:lnTo>
                  <a:lnTo>
                    <a:pt x="479" y="1252"/>
                  </a:lnTo>
                  <a:lnTo>
                    <a:pt x="465" y="1179"/>
                  </a:lnTo>
                  <a:lnTo>
                    <a:pt x="451" y="1107"/>
                  </a:lnTo>
                  <a:lnTo>
                    <a:pt x="432" y="1034"/>
                  </a:lnTo>
                  <a:lnTo>
                    <a:pt x="414" y="961"/>
                  </a:lnTo>
                  <a:lnTo>
                    <a:pt x="394" y="888"/>
                  </a:lnTo>
                  <a:lnTo>
                    <a:pt x="374" y="815"/>
                  </a:lnTo>
                  <a:lnTo>
                    <a:pt x="350" y="742"/>
                  </a:lnTo>
                  <a:lnTo>
                    <a:pt x="327" y="671"/>
                  </a:lnTo>
                  <a:lnTo>
                    <a:pt x="301" y="600"/>
                  </a:lnTo>
                  <a:lnTo>
                    <a:pt x="275" y="532"/>
                  </a:lnTo>
                  <a:lnTo>
                    <a:pt x="246" y="461"/>
                  </a:lnTo>
                  <a:lnTo>
                    <a:pt x="216" y="393"/>
                  </a:lnTo>
                  <a:lnTo>
                    <a:pt x="183" y="325"/>
                  </a:lnTo>
                  <a:lnTo>
                    <a:pt x="152" y="259"/>
                  </a:lnTo>
                  <a:lnTo>
                    <a:pt x="115" y="191"/>
                  </a:lnTo>
                  <a:lnTo>
                    <a:pt x="79" y="127"/>
                  </a:lnTo>
                  <a:lnTo>
                    <a:pt x="40" y="62"/>
                  </a:lnTo>
                  <a:lnTo>
                    <a:pt x="0" y="2"/>
                  </a:lnTo>
                  <a:close/>
                </a:path>
              </a:pathLst>
            </a:custGeom>
            <a:solidFill>
              <a:srgbClr val="FFA1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6" name="Freeform 308"/>
            <p:cNvSpPr>
              <a:spLocks/>
            </p:cNvSpPr>
            <p:nvPr/>
          </p:nvSpPr>
          <p:spPr bwMode="auto">
            <a:xfrm>
              <a:off x="1755" y="4007"/>
              <a:ext cx="73" cy="1991"/>
            </a:xfrm>
            <a:custGeom>
              <a:avLst/>
              <a:gdLst>
                <a:gd name="T0" fmla="*/ 0 w 146"/>
                <a:gd name="T1" fmla="*/ 0 h 3982"/>
                <a:gd name="T2" fmla="*/ 106 w 146"/>
                <a:gd name="T3" fmla="*/ 3982 h 3982"/>
                <a:gd name="T4" fmla="*/ 146 w 146"/>
                <a:gd name="T5" fmla="*/ 3956 h 3982"/>
                <a:gd name="T6" fmla="*/ 66 w 146"/>
                <a:gd name="T7" fmla="*/ 26 h 3982"/>
                <a:gd name="T8" fmla="*/ 0 w 146"/>
                <a:gd name="T9" fmla="*/ 0 h 3982"/>
              </a:gdLst>
              <a:ahLst/>
              <a:cxnLst>
                <a:cxn ang="0">
                  <a:pos x="T0" y="T1"/>
                </a:cxn>
                <a:cxn ang="0">
                  <a:pos x="T2" y="T3"/>
                </a:cxn>
                <a:cxn ang="0">
                  <a:pos x="T4" y="T5"/>
                </a:cxn>
                <a:cxn ang="0">
                  <a:pos x="T6" y="T7"/>
                </a:cxn>
                <a:cxn ang="0">
                  <a:pos x="T8" y="T9"/>
                </a:cxn>
              </a:cxnLst>
              <a:rect l="0" t="0" r="r" b="b"/>
              <a:pathLst>
                <a:path w="146" h="3982">
                  <a:moveTo>
                    <a:pt x="0" y="0"/>
                  </a:moveTo>
                  <a:lnTo>
                    <a:pt x="106" y="3982"/>
                  </a:lnTo>
                  <a:lnTo>
                    <a:pt x="146" y="3956"/>
                  </a:lnTo>
                  <a:lnTo>
                    <a:pt x="66" y="26"/>
                  </a:lnTo>
                  <a:lnTo>
                    <a:pt x="0" y="0"/>
                  </a:lnTo>
                  <a:close/>
                </a:path>
              </a:pathLst>
            </a:custGeom>
            <a:solidFill>
              <a:srgbClr val="FFAD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7" name="Freeform 309"/>
            <p:cNvSpPr>
              <a:spLocks/>
            </p:cNvSpPr>
            <p:nvPr/>
          </p:nvSpPr>
          <p:spPr bwMode="auto">
            <a:xfrm>
              <a:off x="2459" y="4297"/>
              <a:ext cx="621" cy="1654"/>
            </a:xfrm>
            <a:custGeom>
              <a:avLst/>
              <a:gdLst>
                <a:gd name="T0" fmla="*/ 23 w 1244"/>
                <a:gd name="T1" fmla="*/ 42 h 3308"/>
                <a:gd name="T2" fmla="*/ 73 w 1244"/>
                <a:gd name="T3" fmla="*/ 115 h 3308"/>
                <a:gd name="T4" fmla="*/ 146 w 1244"/>
                <a:gd name="T5" fmla="*/ 216 h 3308"/>
                <a:gd name="T6" fmla="*/ 238 w 1244"/>
                <a:gd name="T7" fmla="*/ 332 h 3308"/>
                <a:gd name="T8" fmla="*/ 348 w 1244"/>
                <a:gd name="T9" fmla="*/ 454 h 3308"/>
                <a:gd name="T10" fmla="*/ 468 w 1244"/>
                <a:gd name="T11" fmla="*/ 569 h 3308"/>
                <a:gd name="T12" fmla="*/ 597 w 1244"/>
                <a:gd name="T13" fmla="*/ 671 h 3308"/>
                <a:gd name="T14" fmla="*/ 732 w 1244"/>
                <a:gd name="T15" fmla="*/ 751 h 3308"/>
                <a:gd name="T16" fmla="*/ 774 w 1244"/>
                <a:gd name="T17" fmla="*/ 809 h 3308"/>
                <a:gd name="T18" fmla="*/ 741 w 1244"/>
                <a:gd name="T19" fmla="*/ 892 h 3308"/>
                <a:gd name="T20" fmla="*/ 724 w 1244"/>
                <a:gd name="T21" fmla="*/ 967 h 3308"/>
                <a:gd name="T22" fmla="*/ 706 w 1244"/>
                <a:gd name="T23" fmla="*/ 1044 h 3308"/>
                <a:gd name="T24" fmla="*/ 691 w 1244"/>
                <a:gd name="T25" fmla="*/ 1146 h 3308"/>
                <a:gd name="T26" fmla="*/ 675 w 1244"/>
                <a:gd name="T27" fmla="*/ 1259 h 3308"/>
                <a:gd name="T28" fmla="*/ 659 w 1244"/>
                <a:gd name="T29" fmla="*/ 1381 h 3308"/>
                <a:gd name="T30" fmla="*/ 645 w 1244"/>
                <a:gd name="T31" fmla="*/ 1497 h 3308"/>
                <a:gd name="T32" fmla="*/ 638 w 1244"/>
                <a:gd name="T33" fmla="*/ 1609 h 3308"/>
                <a:gd name="T34" fmla="*/ 637 w 1244"/>
                <a:gd name="T35" fmla="*/ 1704 h 3308"/>
                <a:gd name="T36" fmla="*/ 644 w 1244"/>
                <a:gd name="T37" fmla="*/ 1777 h 3308"/>
                <a:gd name="T38" fmla="*/ 671 w 1244"/>
                <a:gd name="T39" fmla="*/ 1871 h 3308"/>
                <a:gd name="T40" fmla="*/ 713 w 1244"/>
                <a:gd name="T41" fmla="*/ 1941 h 3308"/>
                <a:gd name="T42" fmla="*/ 777 w 1244"/>
                <a:gd name="T43" fmla="*/ 2031 h 3308"/>
                <a:gd name="T44" fmla="*/ 791 w 1244"/>
                <a:gd name="T45" fmla="*/ 2125 h 3308"/>
                <a:gd name="T46" fmla="*/ 793 w 1244"/>
                <a:gd name="T47" fmla="*/ 2228 h 3308"/>
                <a:gd name="T48" fmla="*/ 807 w 1244"/>
                <a:gd name="T49" fmla="*/ 2367 h 3308"/>
                <a:gd name="T50" fmla="*/ 831 w 1244"/>
                <a:gd name="T51" fmla="*/ 2530 h 3308"/>
                <a:gd name="T52" fmla="*/ 868 w 1244"/>
                <a:gd name="T53" fmla="*/ 2709 h 3308"/>
                <a:gd name="T54" fmla="*/ 918 w 1244"/>
                <a:gd name="T55" fmla="*/ 2883 h 3308"/>
                <a:gd name="T56" fmla="*/ 991 w 1244"/>
                <a:gd name="T57" fmla="*/ 3048 h 3308"/>
                <a:gd name="T58" fmla="*/ 1084 w 1244"/>
                <a:gd name="T59" fmla="*/ 3184 h 3308"/>
                <a:gd name="T60" fmla="*/ 1202 w 1244"/>
                <a:gd name="T61" fmla="*/ 3287 h 3308"/>
                <a:gd name="T62" fmla="*/ 1230 w 1244"/>
                <a:gd name="T63" fmla="*/ 3269 h 3308"/>
                <a:gd name="T64" fmla="*/ 1200 w 1244"/>
                <a:gd name="T65" fmla="*/ 3172 h 3308"/>
                <a:gd name="T66" fmla="*/ 1153 w 1244"/>
                <a:gd name="T67" fmla="*/ 3026 h 3308"/>
                <a:gd name="T68" fmla="*/ 1103 w 1244"/>
                <a:gd name="T69" fmla="*/ 2850 h 3308"/>
                <a:gd name="T70" fmla="*/ 1049 w 1244"/>
                <a:gd name="T71" fmla="*/ 2655 h 3308"/>
                <a:gd name="T72" fmla="*/ 997 w 1244"/>
                <a:gd name="T73" fmla="*/ 2459 h 3308"/>
                <a:gd name="T74" fmla="*/ 955 w 1244"/>
                <a:gd name="T75" fmla="*/ 2275 h 3308"/>
                <a:gd name="T76" fmla="*/ 929 w 1244"/>
                <a:gd name="T77" fmla="*/ 2116 h 3308"/>
                <a:gd name="T78" fmla="*/ 922 w 1244"/>
                <a:gd name="T79" fmla="*/ 2000 h 3308"/>
                <a:gd name="T80" fmla="*/ 924 w 1244"/>
                <a:gd name="T81" fmla="*/ 1922 h 3308"/>
                <a:gd name="T82" fmla="*/ 903 w 1244"/>
                <a:gd name="T83" fmla="*/ 1819 h 3308"/>
                <a:gd name="T84" fmla="*/ 856 w 1244"/>
                <a:gd name="T85" fmla="*/ 1732 h 3308"/>
                <a:gd name="T86" fmla="*/ 804 w 1244"/>
                <a:gd name="T87" fmla="*/ 1654 h 3308"/>
                <a:gd name="T88" fmla="*/ 776 w 1244"/>
                <a:gd name="T89" fmla="*/ 1567 h 3308"/>
                <a:gd name="T90" fmla="*/ 781 w 1244"/>
                <a:gd name="T91" fmla="*/ 1485 h 3308"/>
                <a:gd name="T92" fmla="*/ 797 w 1244"/>
                <a:gd name="T93" fmla="*/ 1397 h 3308"/>
                <a:gd name="T94" fmla="*/ 817 w 1244"/>
                <a:gd name="T95" fmla="*/ 1285 h 3308"/>
                <a:gd name="T96" fmla="*/ 844 w 1244"/>
                <a:gd name="T97" fmla="*/ 1167 h 3308"/>
                <a:gd name="T98" fmla="*/ 871 w 1244"/>
                <a:gd name="T99" fmla="*/ 1047 h 3308"/>
                <a:gd name="T100" fmla="*/ 899 w 1244"/>
                <a:gd name="T101" fmla="*/ 934 h 3308"/>
                <a:gd name="T102" fmla="*/ 920 w 1244"/>
                <a:gd name="T103" fmla="*/ 837 h 3308"/>
                <a:gd name="T104" fmla="*/ 943 w 1244"/>
                <a:gd name="T105" fmla="*/ 751 h 3308"/>
                <a:gd name="T106" fmla="*/ 932 w 1244"/>
                <a:gd name="T107" fmla="*/ 711 h 3308"/>
                <a:gd name="T108" fmla="*/ 868 w 1244"/>
                <a:gd name="T109" fmla="*/ 673 h 3308"/>
                <a:gd name="T110" fmla="*/ 776 w 1244"/>
                <a:gd name="T111" fmla="*/ 616 h 3308"/>
                <a:gd name="T112" fmla="*/ 664 w 1244"/>
                <a:gd name="T113" fmla="*/ 544 h 3308"/>
                <a:gd name="T114" fmla="*/ 534 w 1244"/>
                <a:gd name="T115" fmla="*/ 456 h 3308"/>
                <a:gd name="T116" fmla="*/ 398 w 1244"/>
                <a:gd name="T117" fmla="*/ 358 h 3308"/>
                <a:gd name="T118" fmla="*/ 261 w 1244"/>
                <a:gd name="T119" fmla="*/ 251 h 3308"/>
                <a:gd name="T120" fmla="*/ 132 w 1244"/>
                <a:gd name="T121" fmla="*/ 138 h 3308"/>
                <a:gd name="T122" fmla="*/ 19 w 1244"/>
                <a:gd name="T123" fmla="*/ 21 h 3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4" h="3308">
                  <a:moveTo>
                    <a:pt x="5" y="5"/>
                  </a:moveTo>
                  <a:lnTo>
                    <a:pt x="0" y="0"/>
                  </a:lnTo>
                  <a:lnTo>
                    <a:pt x="0" y="2"/>
                  </a:lnTo>
                  <a:lnTo>
                    <a:pt x="2" y="5"/>
                  </a:lnTo>
                  <a:lnTo>
                    <a:pt x="7" y="16"/>
                  </a:lnTo>
                  <a:lnTo>
                    <a:pt x="12" y="26"/>
                  </a:lnTo>
                  <a:lnTo>
                    <a:pt x="23" y="42"/>
                  </a:lnTo>
                  <a:lnTo>
                    <a:pt x="28" y="51"/>
                  </a:lnTo>
                  <a:lnTo>
                    <a:pt x="35" y="59"/>
                  </a:lnTo>
                  <a:lnTo>
                    <a:pt x="42" y="70"/>
                  </a:lnTo>
                  <a:lnTo>
                    <a:pt x="51" y="82"/>
                  </a:lnTo>
                  <a:lnTo>
                    <a:pt x="56" y="92"/>
                  </a:lnTo>
                  <a:lnTo>
                    <a:pt x="64" y="103"/>
                  </a:lnTo>
                  <a:lnTo>
                    <a:pt x="73" y="115"/>
                  </a:lnTo>
                  <a:lnTo>
                    <a:pt x="84" y="129"/>
                  </a:lnTo>
                  <a:lnTo>
                    <a:pt x="92" y="141"/>
                  </a:lnTo>
                  <a:lnTo>
                    <a:pt x="103" y="155"/>
                  </a:lnTo>
                  <a:lnTo>
                    <a:pt x="113" y="171"/>
                  </a:lnTo>
                  <a:lnTo>
                    <a:pt x="125" y="186"/>
                  </a:lnTo>
                  <a:lnTo>
                    <a:pt x="136" y="200"/>
                  </a:lnTo>
                  <a:lnTo>
                    <a:pt x="146" y="216"/>
                  </a:lnTo>
                  <a:lnTo>
                    <a:pt x="158" y="231"/>
                  </a:lnTo>
                  <a:lnTo>
                    <a:pt x="172" y="249"/>
                  </a:lnTo>
                  <a:lnTo>
                    <a:pt x="183" y="265"/>
                  </a:lnTo>
                  <a:lnTo>
                    <a:pt x="197" y="282"/>
                  </a:lnTo>
                  <a:lnTo>
                    <a:pt x="211" y="299"/>
                  </a:lnTo>
                  <a:lnTo>
                    <a:pt x="226" y="317"/>
                  </a:lnTo>
                  <a:lnTo>
                    <a:pt x="238" y="332"/>
                  </a:lnTo>
                  <a:lnTo>
                    <a:pt x="252" y="350"/>
                  </a:lnTo>
                  <a:lnTo>
                    <a:pt x="268" y="367"/>
                  </a:lnTo>
                  <a:lnTo>
                    <a:pt x="284" y="384"/>
                  </a:lnTo>
                  <a:lnTo>
                    <a:pt x="299" y="400"/>
                  </a:lnTo>
                  <a:lnTo>
                    <a:pt x="315" y="418"/>
                  </a:lnTo>
                  <a:lnTo>
                    <a:pt x="331" y="435"/>
                  </a:lnTo>
                  <a:lnTo>
                    <a:pt x="348" y="454"/>
                  </a:lnTo>
                  <a:lnTo>
                    <a:pt x="364" y="470"/>
                  </a:lnTo>
                  <a:lnTo>
                    <a:pt x="379" y="487"/>
                  </a:lnTo>
                  <a:lnTo>
                    <a:pt x="397" y="503"/>
                  </a:lnTo>
                  <a:lnTo>
                    <a:pt x="414" y="520"/>
                  </a:lnTo>
                  <a:lnTo>
                    <a:pt x="431" y="536"/>
                  </a:lnTo>
                  <a:lnTo>
                    <a:pt x="451" y="553"/>
                  </a:lnTo>
                  <a:lnTo>
                    <a:pt x="468" y="569"/>
                  </a:lnTo>
                  <a:lnTo>
                    <a:pt x="487" y="586"/>
                  </a:lnTo>
                  <a:lnTo>
                    <a:pt x="503" y="600"/>
                  </a:lnTo>
                  <a:lnTo>
                    <a:pt x="522" y="616"/>
                  </a:lnTo>
                  <a:lnTo>
                    <a:pt x="539" y="630"/>
                  </a:lnTo>
                  <a:lnTo>
                    <a:pt x="558" y="645"/>
                  </a:lnTo>
                  <a:lnTo>
                    <a:pt x="576" y="657"/>
                  </a:lnTo>
                  <a:lnTo>
                    <a:pt x="597" y="671"/>
                  </a:lnTo>
                  <a:lnTo>
                    <a:pt x="614" y="685"/>
                  </a:lnTo>
                  <a:lnTo>
                    <a:pt x="635" y="699"/>
                  </a:lnTo>
                  <a:lnTo>
                    <a:pt x="654" y="710"/>
                  </a:lnTo>
                  <a:lnTo>
                    <a:pt x="673" y="722"/>
                  </a:lnTo>
                  <a:lnTo>
                    <a:pt x="692" y="732"/>
                  </a:lnTo>
                  <a:lnTo>
                    <a:pt x="713" y="743"/>
                  </a:lnTo>
                  <a:lnTo>
                    <a:pt x="732" y="751"/>
                  </a:lnTo>
                  <a:lnTo>
                    <a:pt x="751" y="760"/>
                  </a:lnTo>
                  <a:lnTo>
                    <a:pt x="771" y="769"/>
                  </a:lnTo>
                  <a:lnTo>
                    <a:pt x="791" y="777"/>
                  </a:lnTo>
                  <a:lnTo>
                    <a:pt x="790" y="777"/>
                  </a:lnTo>
                  <a:lnTo>
                    <a:pt x="786" y="784"/>
                  </a:lnTo>
                  <a:lnTo>
                    <a:pt x="779" y="793"/>
                  </a:lnTo>
                  <a:lnTo>
                    <a:pt x="774" y="809"/>
                  </a:lnTo>
                  <a:lnTo>
                    <a:pt x="769" y="816"/>
                  </a:lnTo>
                  <a:lnTo>
                    <a:pt x="764" y="826"/>
                  </a:lnTo>
                  <a:lnTo>
                    <a:pt x="758" y="837"/>
                  </a:lnTo>
                  <a:lnTo>
                    <a:pt x="755" y="849"/>
                  </a:lnTo>
                  <a:lnTo>
                    <a:pt x="750" y="861"/>
                  </a:lnTo>
                  <a:lnTo>
                    <a:pt x="746" y="877"/>
                  </a:lnTo>
                  <a:lnTo>
                    <a:pt x="741" y="892"/>
                  </a:lnTo>
                  <a:lnTo>
                    <a:pt x="737" y="911"/>
                  </a:lnTo>
                  <a:lnTo>
                    <a:pt x="734" y="920"/>
                  </a:lnTo>
                  <a:lnTo>
                    <a:pt x="731" y="932"/>
                  </a:lnTo>
                  <a:lnTo>
                    <a:pt x="727" y="939"/>
                  </a:lnTo>
                  <a:lnTo>
                    <a:pt x="727" y="948"/>
                  </a:lnTo>
                  <a:lnTo>
                    <a:pt x="724" y="957"/>
                  </a:lnTo>
                  <a:lnTo>
                    <a:pt x="724" y="967"/>
                  </a:lnTo>
                  <a:lnTo>
                    <a:pt x="720" y="976"/>
                  </a:lnTo>
                  <a:lnTo>
                    <a:pt x="718" y="986"/>
                  </a:lnTo>
                  <a:lnTo>
                    <a:pt x="715" y="997"/>
                  </a:lnTo>
                  <a:lnTo>
                    <a:pt x="715" y="1007"/>
                  </a:lnTo>
                  <a:lnTo>
                    <a:pt x="711" y="1017"/>
                  </a:lnTo>
                  <a:lnTo>
                    <a:pt x="710" y="1031"/>
                  </a:lnTo>
                  <a:lnTo>
                    <a:pt x="706" y="1044"/>
                  </a:lnTo>
                  <a:lnTo>
                    <a:pt x="706" y="1059"/>
                  </a:lnTo>
                  <a:lnTo>
                    <a:pt x="703" y="1071"/>
                  </a:lnTo>
                  <a:lnTo>
                    <a:pt x="701" y="1085"/>
                  </a:lnTo>
                  <a:lnTo>
                    <a:pt x="697" y="1099"/>
                  </a:lnTo>
                  <a:lnTo>
                    <a:pt x="696" y="1115"/>
                  </a:lnTo>
                  <a:lnTo>
                    <a:pt x="692" y="1130"/>
                  </a:lnTo>
                  <a:lnTo>
                    <a:pt x="691" y="1146"/>
                  </a:lnTo>
                  <a:lnTo>
                    <a:pt x="689" y="1162"/>
                  </a:lnTo>
                  <a:lnTo>
                    <a:pt x="687" y="1177"/>
                  </a:lnTo>
                  <a:lnTo>
                    <a:pt x="684" y="1193"/>
                  </a:lnTo>
                  <a:lnTo>
                    <a:pt x="682" y="1209"/>
                  </a:lnTo>
                  <a:lnTo>
                    <a:pt x="678" y="1226"/>
                  </a:lnTo>
                  <a:lnTo>
                    <a:pt x="678" y="1243"/>
                  </a:lnTo>
                  <a:lnTo>
                    <a:pt x="675" y="1259"/>
                  </a:lnTo>
                  <a:lnTo>
                    <a:pt x="673" y="1277"/>
                  </a:lnTo>
                  <a:lnTo>
                    <a:pt x="670" y="1294"/>
                  </a:lnTo>
                  <a:lnTo>
                    <a:pt x="670" y="1313"/>
                  </a:lnTo>
                  <a:lnTo>
                    <a:pt x="666" y="1329"/>
                  </a:lnTo>
                  <a:lnTo>
                    <a:pt x="664" y="1346"/>
                  </a:lnTo>
                  <a:lnTo>
                    <a:pt x="661" y="1363"/>
                  </a:lnTo>
                  <a:lnTo>
                    <a:pt x="659" y="1381"/>
                  </a:lnTo>
                  <a:lnTo>
                    <a:pt x="656" y="1397"/>
                  </a:lnTo>
                  <a:lnTo>
                    <a:pt x="656" y="1414"/>
                  </a:lnTo>
                  <a:lnTo>
                    <a:pt x="652" y="1431"/>
                  </a:lnTo>
                  <a:lnTo>
                    <a:pt x="652" y="1449"/>
                  </a:lnTo>
                  <a:lnTo>
                    <a:pt x="649" y="1464"/>
                  </a:lnTo>
                  <a:lnTo>
                    <a:pt x="647" y="1482"/>
                  </a:lnTo>
                  <a:lnTo>
                    <a:pt x="645" y="1497"/>
                  </a:lnTo>
                  <a:lnTo>
                    <a:pt x="645" y="1515"/>
                  </a:lnTo>
                  <a:lnTo>
                    <a:pt x="644" y="1530"/>
                  </a:lnTo>
                  <a:lnTo>
                    <a:pt x="642" y="1548"/>
                  </a:lnTo>
                  <a:lnTo>
                    <a:pt x="642" y="1563"/>
                  </a:lnTo>
                  <a:lnTo>
                    <a:pt x="642" y="1581"/>
                  </a:lnTo>
                  <a:lnTo>
                    <a:pt x="640" y="1595"/>
                  </a:lnTo>
                  <a:lnTo>
                    <a:pt x="638" y="1609"/>
                  </a:lnTo>
                  <a:lnTo>
                    <a:pt x="637" y="1623"/>
                  </a:lnTo>
                  <a:lnTo>
                    <a:pt x="637" y="1638"/>
                  </a:lnTo>
                  <a:lnTo>
                    <a:pt x="637" y="1650"/>
                  </a:lnTo>
                  <a:lnTo>
                    <a:pt x="637" y="1664"/>
                  </a:lnTo>
                  <a:lnTo>
                    <a:pt x="637" y="1678"/>
                  </a:lnTo>
                  <a:lnTo>
                    <a:pt x="637" y="1692"/>
                  </a:lnTo>
                  <a:lnTo>
                    <a:pt x="637" y="1704"/>
                  </a:lnTo>
                  <a:lnTo>
                    <a:pt x="637" y="1716"/>
                  </a:lnTo>
                  <a:lnTo>
                    <a:pt x="637" y="1727"/>
                  </a:lnTo>
                  <a:lnTo>
                    <a:pt x="638" y="1739"/>
                  </a:lnTo>
                  <a:lnTo>
                    <a:pt x="638" y="1748"/>
                  </a:lnTo>
                  <a:lnTo>
                    <a:pt x="640" y="1758"/>
                  </a:lnTo>
                  <a:lnTo>
                    <a:pt x="642" y="1767"/>
                  </a:lnTo>
                  <a:lnTo>
                    <a:pt x="644" y="1777"/>
                  </a:lnTo>
                  <a:lnTo>
                    <a:pt x="645" y="1791"/>
                  </a:lnTo>
                  <a:lnTo>
                    <a:pt x="649" y="1807"/>
                  </a:lnTo>
                  <a:lnTo>
                    <a:pt x="652" y="1821"/>
                  </a:lnTo>
                  <a:lnTo>
                    <a:pt x="657" y="1835"/>
                  </a:lnTo>
                  <a:lnTo>
                    <a:pt x="661" y="1847"/>
                  </a:lnTo>
                  <a:lnTo>
                    <a:pt x="666" y="1859"/>
                  </a:lnTo>
                  <a:lnTo>
                    <a:pt x="671" y="1871"/>
                  </a:lnTo>
                  <a:lnTo>
                    <a:pt x="677" y="1883"/>
                  </a:lnTo>
                  <a:lnTo>
                    <a:pt x="682" y="1892"/>
                  </a:lnTo>
                  <a:lnTo>
                    <a:pt x="687" y="1903"/>
                  </a:lnTo>
                  <a:lnTo>
                    <a:pt x="694" y="1913"/>
                  </a:lnTo>
                  <a:lnTo>
                    <a:pt x="701" y="1923"/>
                  </a:lnTo>
                  <a:lnTo>
                    <a:pt x="706" y="1932"/>
                  </a:lnTo>
                  <a:lnTo>
                    <a:pt x="713" y="1941"/>
                  </a:lnTo>
                  <a:lnTo>
                    <a:pt x="720" y="1949"/>
                  </a:lnTo>
                  <a:lnTo>
                    <a:pt x="727" y="1958"/>
                  </a:lnTo>
                  <a:lnTo>
                    <a:pt x="737" y="1972"/>
                  </a:lnTo>
                  <a:lnTo>
                    <a:pt x="750" y="1988"/>
                  </a:lnTo>
                  <a:lnTo>
                    <a:pt x="760" y="2002"/>
                  </a:lnTo>
                  <a:lnTo>
                    <a:pt x="771" y="2017"/>
                  </a:lnTo>
                  <a:lnTo>
                    <a:pt x="777" y="2031"/>
                  </a:lnTo>
                  <a:lnTo>
                    <a:pt x="784" y="2047"/>
                  </a:lnTo>
                  <a:lnTo>
                    <a:pt x="788" y="2063"/>
                  </a:lnTo>
                  <a:lnTo>
                    <a:pt x="791" y="2082"/>
                  </a:lnTo>
                  <a:lnTo>
                    <a:pt x="791" y="2090"/>
                  </a:lnTo>
                  <a:lnTo>
                    <a:pt x="791" y="2106"/>
                  </a:lnTo>
                  <a:lnTo>
                    <a:pt x="791" y="2115"/>
                  </a:lnTo>
                  <a:lnTo>
                    <a:pt x="791" y="2125"/>
                  </a:lnTo>
                  <a:lnTo>
                    <a:pt x="791" y="2137"/>
                  </a:lnTo>
                  <a:lnTo>
                    <a:pt x="791" y="2151"/>
                  </a:lnTo>
                  <a:lnTo>
                    <a:pt x="791" y="2163"/>
                  </a:lnTo>
                  <a:lnTo>
                    <a:pt x="791" y="2179"/>
                  </a:lnTo>
                  <a:lnTo>
                    <a:pt x="791" y="2195"/>
                  </a:lnTo>
                  <a:lnTo>
                    <a:pt x="793" y="2212"/>
                  </a:lnTo>
                  <a:lnTo>
                    <a:pt x="793" y="2228"/>
                  </a:lnTo>
                  <a:lnTo>
                    <a:pt x="795" y="2247"/>
                  </a:lnTo>
                  <a:lnTo>
                    <a:pt x="797" y="2264"/>
                  </a:lnTo>
                  <a:lnTo>
                    <a:pt x="800" y="2285"/>
                  </a:lnTo>
                  <a:lnTo>
                    <a:pt x="800" y="2304"/>
                  </a:lnTo>
                  <a:lnTo>
                    <a:pt x="804" y="2325"/>
                  </a:lnTo>
                  <a:lnTo>
                    <a:pt x="804" y="2346"/>
                  </a:lnTo>
                  <a:lnTo>
                    <a:pt x="807" y="2367"/>
                  </a:lnTo>
                  <a:lnTo>
                    <a:pt x="809" y="2388"/>
                  </a:lnTo>
                  <a:lnTo>
                    <a:pt x="812" y="2412"/>
                  </a:lnTo>
                  <a:lnTo>
                    <a:pt x="816" y="2435"/>
                  </a:lnTo>
                  <a:lnTo>
                    <a:pt x="821" y="2459"/>
                  </a:lnTo>
                  <a:lnTo>
                    <a:pt x="823" y="2482"/>
                  </a:lnTo>
                  <a:lnTo>
                    <a:pt x="826" y="2506"/>
                  </a:lnTo>
                  <a:lnTo>
                    <a:pt x="831" y="2530"/>
                  </a:lnTo>
                  <a:lnTo>
                    <a:pt x="837" y="2556"/>
                  </a:lnTo>
                  <a:lnTo>
                    <a:pt x="840" y="2581"/>
                  </a:lnTo>
                  <a:lnTo>
                    <a:pt x="845" y="2607"/>
                  </a:lnTo>
                  <a:lnTo>
                    <a:pt x="851" y="2633"/>
                  </a:lnTo>
                  <a:lnTo>
                    <a:pt x="857" y="2659"/>
                  </a:lnTo>
                  <a:lnTo>
                    <a:pt x="863" y="2683"/>
                  </a:lnTo>
                  <a:lnTo>
                    <a:pt x="868" y="2709"/>
                  </a:lnTo>
                  <a:lnTo>
                    <a:pt x="873" y="2734"/>
                  </a:lnTo>
                  <a:lnTo>
                    <a:pt x="880" y="2760"/>
                  </a:lnTo>
                  <a:lnTo>
                    <a:pt x="885" y="2784"/>
                  </a:lnTo>
                  <a:lnTo>
                    <a:pt x="894" y="2810"/>
                  </a:lnTo>
                  <a:lnTo>
                    <a:pt x="901" y="2835"/>
                  </a:lnTo>
                  <a:lnTo>
                    <a:pt x="911" y="2861"/>
                  </a:lnTo>
                  <a:lnTo>
                    <a:pt x="918" y="2883"/>
                  </a:lnTo>
                  <a:lnTo>
                    <a:pt x="927" y="2908"/>
                  </a:lnTo>
                  <a:lnTo>
                    <a:pt x="937" y="2932"/>
                  </a:lnTo>
                  <a:lnTo>
                    <a:pt x="948" y="2956"/>
                  </a:lnTo>
                  <a:lnTo>
                    <a:pt x="957" y="2979"/>
                  </a:lnTo>
                  <a:lnTo>
                    <a:pt x="967" y="3002"/>
                  </a:lnTo>
                  <a:lnTo>
                    <a:pt x="979" y="3024"/>
                  </a:lnTo>
                  <a:lnTo>
                    <a:pt x="991" y="3048"/>
                  </a:lnTo>
                  <a:lnTo>
                    <a:pt x="1002" y="3068"/>
                  </a:lnTo>
                  <a:lnTo>
                    <a:pt x="1014" y="3088"/>
                  </a:lnTo>
                  <a:lnTo>
                    <a:pt x="1026" y="3109"/>
                  </a:lnTo>
                  <a:lnTo>
                    <a:pt x="1040" y="3130"/>
                  </a:lnTo>
                  <a:lnTo>
                    <a:pt x="1054" y="3148"/>
                  </a:lnTo>
                  <a:lnTo>
                    <a:pt x="1068" y="3167"/>
                  </a:lnTo>
                  <a:lnTo>
                    <a:pt x="1084" y="3184"/>
                  </a:lnTo>
                  <a:lnTo>
                    <a:pt x="1099" y="3203"/>
                  </a:lnTo>
                  <a:lnTo>
                    <a:pt x="1115" y="3219"/>
                  </a:lnTo>
                  <a:lnTo>
                    <a:pt x="1131" y="3235"/>
                  </a:lnTo>
                  <a:lnTo>
                    <a:pt x="1148" y="3248"/>
                  </a:lnTo>
                  <a:lnTo>
                    <a:pt x="1165" y="3262"/>
                  </a:lnTo>
                  <a:lnTo>
                    <a:pt x="1183" y="3275"/>
                  </a:lnTo>
                  <a:lnTo>
                    <a:pt x="1202" y="3287"/>
                  </a:lnTo>
                  <a:lnTo>
                    <a:pt x="1223" y="3297"/>
                  </a:lnTo>
                  <a:lnTo>
                    <a:pt x="1244" y="3308"/>
                  </a:lnTo>
                  <a:lnTo>
                    <a:pt x="1242" y="3302"/>
                  </a:lnTo>
                  <a:lnTo>
                    <a:pt x="1238" y="3294"/>
                  </a:lnTo>
                  <a:lnTo>
                    <a:pt x="1235" y="3287"/>
                  </a:lnTo>
                  <a:lnTo>
                    <a:pt x="1233" y="3280"/>
                  </a:lnTo>
                  <a:lnTo>
                    <a:pt x="1230" y="3269"/>
                  </a:lnTo>
                  <a:lnTo>
                    <a:pt x="1228" y="3261"/>
                  </a:lnTo>
                  <a:lnTo>
                    <a:pt x="1223" y="3247"/>
                  </a:lnTo>
                  <a:lnTo>
                    <a:pt x="1219" y="3235"/>
                  </a:lnTo>
                  <a:lnTo>
                    <a:pt x="1214" y="3219"/>
                  </a:lnTo>
                  <a:lnTo>
                    <a:pt x="1211" y="3205"/>
                  </a:lnTo>
                  <a:lnTo>
                    <a:pt x="1205" y="3188"/>
                  </a:lnTo>
                  <a:lnTo>
                    <a:pt x="1200" y="3172"/>
                  </a:lnTo>
                  <a:lnTo>
                    <a:pt x="1195" y="3153"/>
                  </a:lnTo>
                  <a:lnTo>
                    <a:pt x="1190" y="3135"/>
                  </a:lnTo>
                  <a:lnTo>
                    <a:pt x="1181" y="3115"/>
                  </a:lnTo>
                  <a:lnTo>
                    <a:pt x="1176" y="3094"/>
                  </a:lnTo>
                  <a:lnTo>
                    <a:pt x="1167" y="3071"/>
                  </a:lnTo>
                  <a:lnTo>
                    <a:pt x="1162" y="3050"/>
                  </a:lnTo>
                  <a:lnTo>
                    <a:pt x="1153" y="3026"/>
                  </a:lnTo>
                  <a:lnTo>
                    <a:pt x="1148" y="3002"/>
                  </a:lnTo>
                  <a:lnTo>
                    <a:pt x="1139" y="2977"/>
                  </a:lnTo>
                  <a:lnTo>
                    <a:pt x="1134" y="2955"/>
                  </a:lnTo>
                  <a:lnTo>
                    <a:pt x="1125" y="2928"/>
                  </a:lnTo>
                  <a:lnTo>
                    <a:pt x="1118" y="2902"/>
                  </a:lnTo>
                  <a:lnTo>
                    <a:pt x="1110" y="2876"/>
                  </a:lnTo>
                  <a:lnTo>
                    <a:pt x="1103" y="2850"/>
                  </a:lnTo>
                  <a:lnTo>
                    <a:pt x="1094" y="2822"/>
                  </a:lnTo>
                  <a:lnTo>
                    <a:pt x="1087" y="2796"/>
                  </a:lnTo>
                  <a:lnTo>
                    <a:pt x="1080" y="2769"/>
                  </a:lnTo>
                  <a:lnTo>
                    <a:pt x="1073" y="2742"/>
                  </a:lnTo>
                  <a:lnTo>
                    <a:pt x="1064" y="2713"/>
                  </a:lnTo>
                  <a:lnTo>
                    <a:pt x="1057" y="2685"/>
                  </a:lnTo>
                  <a:lnTo>
                    <a:pt x="1049" y="2655"/>
                  </a:lnTo>
                  <a:lnTo>
                    <a:pt x="1042" y="2629"/>
                  </a:lnTo>
                  <a:lnTo>
                    <a:pt x="1033" y="2600"/>
                  </a:lnTo>
                  <a:lnTo>
                    <a:pt x="1026" y="2572"/>
                  </a:lnTo>
                  <a:lnTo>
                    <a:pt x="1017" y="2542"/>
                  </a:lnTo>
                  <a:lnTo>
                    <a:pt x="1012" y="2516"/>
                  </a:lnTo>
                  <a:lnTo>
                    <a:pt x="1004" y="2487"/>
                  </a:lnTo>
                  <a:lnTo>
                    <a:pt x="997" y="2459"/>
                  </a:lnTo>
                  <a:lnTo>
                    <a:pt x="990" y="2431"/>
                  </a:lnTo>
                  <a:lnTo>
                    <a:pt x="984" y="2405"/>
                  </a:lnTo>
                  <a:lnTo>
                    <a:pt x="977" y="2377"/>
                  </a:lnTo>
                  <a:lnTo>
                    <a:pt x="972" y="2351"/>
                  </a:lnTo>
                  <a:lnTo>
                    <a:pt x="967" y="2325"/>
                  </a:lnTo>
                  <a:lnTo>
                    <a:pt x="962" y="2301"/>
                  </a:lnTo>
                  <a:lnTo>
                    <a:pt x="955" y="2275"/>
                  </a:lnTo>
                  <a:lnTo>
                    <a:pt x="950" y="2249"/>
                  </a:lnTo>
                  <a:lnTo>
                    <a:pt x="944" y="2224"/>
                  </a:lnTo>
                  <a:lnTo>
                    <a:pt x="941" y="2203"/>
                  </a:lnTo>
                  <a:lnTo>
                    <a:pt x="936" y="2179"/>
                  </a:lnTo>
                  <a:lnTo>
                    <a:pt x="934" y="2156"/>
                  </a:lnTo>
                  <a:lnTo>
                    <a:pt x="931" y="2136"/>
                  </a:lnTo>
                  <a:lnTo>
                    <a:pt x="929" y="2116"/>
                  </a:lnTo>
                  <a:lnTo>
                    <a:pt x="925" y="2096"/>
                  </a:lnTo>
                  <a:lnTo>
                    <a:pt x="924" y="2078"/>
                  </a:lnTo>
                  <a:lnTo>
                    <a:pt x="922" y="2061"/>
                  </a:lnTo>
                  <a:lnTo>
                    <a:pt x="922" y="2045"/>
                  </a:lnTo>
                  <a:lnTo>
                    <a:pt x="920" y="2028"/>
                  </a:lnTo>
                  <a:lnTo>
                    <a:pt x="920" y="2014"/>
                  </a:lnTo>
                  <a:lnTo>
                    <a:pt x="922" y="2000"/>
                  </a:lnTo>
                  <a:lnTo>
                    <a:pt x="924" y="1989"/>
                  </a:lnTo>
                  <a:lnTo>
                    <a:pt x="924" y="1976"/>
                  </a:lnTo>
                  <a:lnTo>
                    <a:pt x="924" y="1963"/>
                  </a:lnTo>
                  <a:lnTo>
                    <a:pt x="924" y="1953"/>
                  </a:lnTo>
                  <a:lnTo>
                    <a:pt x="925" y="1943"/>
                  </a:lnTo>
                  <a:lnTo>
                    <a:pt x="924" y="1932"/>
                  </a:lnTo>
                  <a:lnTo>
                    <a:pt x="924" y="1922"/>
                  </a:lnTo>
                  <a:lnTo>
                    <a:pt x="924" y="1911"/>
                  </a:lnTo>
                  <a:lnTo>
                    <a:pt x="924" y="1903"/>
                  </a:lnTo>
                  <a:lnTo>
                    <a:pt x="920" y="1883"/>
                  </a:lnTo>
                  <a:lnTo>
                    <a:pt x="918" y="1866"/>
                  </a:lnTo>
                  <a:lnTo>
                    <a:pt x="913" y="1850"/>
                  </a:lnTo>
                  <a:lnTo>
                    <a:pt x="910" y="1835"/>
                  </a:lnTo>
                  <a:lnTo>
                    <a:pt x="903" y="1819"/>
                  </a:lnTo>
                  <a:lnTo>
                    <a:pt x="897" y="1803"/>
                  </a:lnTo>
                  <a:lnTo>
                    <a:pt x="891" y="1790"/>
                  </a:lnTo>
                  <a:lnTo>
                    <a:pt x="885" y="1777"/>
                  </a:lnTo>
                  <a:lnTo>
                    <a:pt x="877" y="1765"/>
                  </a:lnTo>
                  <a:lnTo>
                    <a:pt x="870" y="1753"/>
                  </a:lnTo>
                  <a:lnTo>
                    <a:pt x="863" y="1743"/>
                  </a:lnTo>
                  <a:lnTo>
                    <a:pt x="856" y="1732"/>
                  </a:lnTo>
                  <a:lnTo>
                    <a:pt x="847" y="1720"/>
                  </a:lnTo>
                  <a:lnTo>
                    <a:pt x="838" y="1710"/>
                  </a:lnTo>
                  <a:lnTo>
                    <a:pt x="830" y="1697"/>
                  </a:lnTo>
                  <a:lnTo>
                    <a:pt x="824" y="1687"/>
                  </a:lnTo>
                  <a:lnTo>
                    <a:pt x="816" y="1675"/>
                  </a:lnTo>
                  <a:lnTo>
                    <a:pt x="809" y="1664"/>
                  </a:lnTo>
                  <a:lnTo>
                    <a:pt x="804" y="1654"/>
                  </a:lnTo>
                  <a:lnTo>
                    <a:pt x="798" y="1643"/>
                  </a:lnTo>
                  <a:lnTo>
                    <a:pt x="791" y="1631"/>
                  </a:lnTo>
                  <a:lnTo>
                    <a:pt x="786" y="1619"/>
                  </a:lnTo>
                  <a:lnTo>
                    <a:pt x="783" y="1607"/>
                  </a:lnTo>
                  <a:lnTo>
                    <a:pt x="779" y="1595"/>
                  </a:lnTo>
                  <a:lnTo>
                    <a:pt x="776" y="1581"/>
                  </a:lnTo>
                  <a:lnTo>
                    <a:pt x="776" y="1567"/>
                  </a:lnTo>
                  <a:lnTo>
                    <a:pt x="776" y="1551"/>
                  </a:lnTo>
                  <a:lnTo>
                    <a:pt x="777" y="1537"/>
                  </a:lnTo>
                  <a:lnTo>
                    <a:pt x="777" y="1527"/>
                  </a:lnTo>
                  <a:lnTo>
                    <a:pt x="777" y="1518"/>
                  </a:lnTo>
                  <a:lnTo>
                    <a:pt x="779" y="1508"/>
                  </a:lnTo>
                  <a:lnTo>
                    <a:pt x="781" y="1497"/>
                  </a:lnTo>
                  <a:lnTo>
                    <a:pt x="781" y="1485"/>
                  </a:lnTo>
                  <a:lnTo>
                    <a:pt x="783" y="1475"/>
                  </a:lnTo>
                  <a:lnTo>
                    <a:pt x="784" y="1463"/>
                  </a:lnTo>
                  <a:lnTo>
                    <a:pt x="788" y="1452"/>
                  </a:lnTo>
                  <a:lnTo>
                    <a:pt x="788" y="1438"/>
                  </a:lnTo>
                  <a:lnTo>
                    <a:pt x="791" y="1424"/>
                  </a:lnTo>
                  <a:lnTo>
                    <a:pt x="793" y="1410"/>
                  </a:lnTo>
                  <a:lnTo>
                    <a:pt x="797" y="1397"/>
                  </a:lnTo>
                  <a:lnTo>
                    <a:pt x="798" y="1381"/>
                  </a:lnTo>
                  <a:lnTo>
                    <a:pt x="804" y="1365"/>
                  </a:lnTo>
                  <a:lnTo>
                    <a:pt x="805" y="1350"/>
                  </a:lnTo>
                  <a:lnTo>
                    <a:pt x="811" y="1336"/>
                  </a:lnTo>
                  <a:lnTo>
                    <a:pt x="812" y="1318"/>
                  </a:lnTo>
                  <a:lnTo>
                    <a:pt x="816" y="1303"/>
                  </a:lnTo>
                  <a:lnTo>
                    <a:pt x="817" y="1285"/>
                  </a:lnTo>
                  <a:lnTo>
                    <a:pt x="823" y="1270"/>
                  </a:lnTo>
                  <a:lnTo>
                    <a:pt x="824" y="1252"/>
                  </a:lnTo>
                  <a:lnTo>
                    <a:pt x="828" y="1235"/>
                  </a:lnTo>
                  <a:lnTo>
                    <a:pt x="831" y="1217"/>
                  </a:lnTo>
                  <a:lnTo>
                    <a:pt x="837" y="1202"/>
                  </a:lnTo>
                  <a:lnTo>
                    <a:pt x="840" y="1183"/>
                  </a:lnTo>
                  <a:lnTo>
                    <a:pt x="844" y="1167"/>
                  </a:lnTo>
                  <a:lnTo>
                    <a:pt x="847" y="1148"/>
                  </a:lnTo>
                  <a:lnTo>
                    <a:pt x="852" y="1132"/>
                  </a:lnTo>
                  <a:lnTo>
                    <a:pt x="856" y="1115"/>
                  </a:lnTo>
                  <a:lnTo>
                    <a:pt x="861" y="1097"/>
                  </a:lnTo>
                  <a:lnTo>
                    <a:pt x="864" y="1080"/>
                  </a:lnTo>
                  <a:lnTo>
                    <a:pt x="870" y="1064"/>
                  </a:lnTo>
                  <a:lnTo>
                    <a:pt x="871" y="1047"/>
                  </a:lnTo>
                  <a:lnTo>
                    <a:pt x="877" y="1030"/>
                  </a:lnTo>
                  <a:lnTo>
                    <a:pt x="878" y="1012"/>
                  </a:lnTo>
                  <a:lnTo>
                    <a:pt x="884" y="997"/>
                  </a:lnTo>
                  <a:lnTo>
                    <a:pt x="887" y="979"/>
                  </a:lnTo>
                  <a:lnTo>
                    <a:pt x="891" y="964"/>
                  </a:lnTo>
                  <a:lnTo>
                    <a:pt x="894" y="948"/>
                  </a:lnTo>
                  <a:lnTo>
                    <a:pt x="899" y="934"/>
                  </a:lnTo>
                  <a:lnTo>
                    <a:pt x="901" y="918"/>
                  </a:lnTo>
                  <a:lnTo>
                    <a:pt x="904" y="903"/>
                  </a:lnTo>
                  <a:lnTo>
                    <a:pt x="908" y="889"/>
                  </a:lnTo>
                  <a:lnTo>
                    <a:pt x="911" y="877"/>
                  </a:lnTo>
                  <a:lnTo>
                    <a:pt x="913" y="861"/>
                  </a:lnTo>
                  <a:lnTo>
                    <a:pt x="918" y="849"/>
                  </a:lnTo>
                  <a:lnTo>
                    <a:pt x="920" y="837"/>
                  </a:lnTo>
                  <a:lnTo>
                    <a:pt x="925" y="826"/>
                  </a:lnTo>
                  <a:lnTo>
                    <a:pt x="927" y="814"/>
                  </a:lnTo>
                  <a:lnTo>
                    <a:pt x="929" y="802"/>
                  </a:lnTo>
                  <a:lnTo>
                    <a:pt x="931" y="791"/>
                  </a:lnTo>
                  <a:lnTo>
                    <a:pt x="934" y="783"/>
                  </a:lnTo>
                  <a:lnTo>
                    <a:pt x="937" y="765"/>
                  </a:lnTo>
                  <a:lnTo>
                    <a:pt x="943" y="751"/>
                  </a:lnTo>
                  <a:lnTo>
                    <a:pt x="944" y="737"/>
                  </a:lnTo>
                  <a:lnTo>
                    <a:pt x="948" y="729"/>
                  </a:lnTo>
                  <a:lnTo>
                    <a:pt x="950" y="724"/>
                  </a:lnTo>
                  <a:lnTo>
                    <a:pt x="951" y="724"/>
                  </a:lnTo>
                  <a:lnTo>
                    <a:pt x="948" y="722"/>
                  </a:lnTo>
                  <a:lnTo>
                    <a:pt x="943" y="718"/>
                  </a:lnTo>
                  <a:lnTo>
                    <a:pt x="932" y="711"/>
                  </a:lnTo>
                  <a:lnTo>
                    <a:pt x="922" y="706"/>
                  </a:lnTo>
                  <a:lnTo>
                    <a:pt x="913" y="701"/>
                  </a:lnTo>
                  <a:lnTo>
                    <a:pt x="906" y="696"/>
                  </a:lnTo>
                  <a:lnTo>
                    <a:pt x="897" y="691"/>
                  </a:lnTo>
                  <a:lnTo>
                    <a:pt x="889" y="685"/>
                  </a:lnTo>
                  <a:lnTo>
                    <a:pt x="878" y="678"/>
                  </a:lnTo>
                  <a:lnTo>
                    <a:pt x="868" y="673"/>
                  </a:lnTo>
                  <a:lnTo>
                    <a:pt x="856" y="666"/>
                  </a:lnTo>
                  <a:lnTo>
                    <a:pt x="845" y="661"/>
                  </a:lnTo>
                  <a:lnTo>
                    <a:pt x="831" y="652"/>
                  </a:lnTo>
                  <a:lnTo>
                    <a:pt x="817" y="644"/>
                  </a:lnTo>
                  <a:lnTo>
                    <a:pt x="804" y="635"/>
                  </a:lnTo>
                  <a:lnTo>
                    <a:pt x="791" y="626"/>
                  </a:lnTo>
                  <a:lnTo>
                    <a:pt x="776" y="616"/>
                  </a:lnTo>
                  <a:lnTo>
                    <a:pt x="762" y="607"/>
                  </a:lnTo>
                  <a:lnTo>
                    <a:pt x="746" y="598"/>
                  </a:lnTo>
                  <a:lnTo>
                    <a:pt x="732" y="590"/>
                  </a:lnTo>
                  <a:lnTo>
                    <a:pt x="715" y="578"/>
                  </a:lnTo>
                  <a:lnTo>
                    <a:pt x="697" y="567"/>
                  </a:lnTo>
                  <a:lnTo>
                    <a:pt x="680" y="555"/>
                  </a:lnTo>
                  <a:lnTo>
                    <a:pt x="664" y="544"/>
                  </a:lnTo>
                  <a:lnTo>
                    <a:pt x="645" y="532"/>
                  </a:lnTo>
                  <a:lnTo>
                    <a:pt x="628" y="520"/>
                  </a:lnTo>
                  <a:lnTo>
                    <a:pt x="611" y="508"/>
                  </a:lnTo>
                  <a:lnTo>
                    <a:pt x="593" y="498"/>
                  </a:lnTo>
                  <a:lnTo>
                    <a:pt x="572" y="484"/>
                  </a:lnTo>
                  <a:lnTo>
                    <a:pt x="553" y="470"/>
                  </a:lnTo>
                  <a:lnTo>
                    <a:pt x="534" y="456"/>
                  </a:lnTo>
                  <a:lnTo>
                    <a:pt x="515" y="444"/>
                  </a:lnTo>
                  <a:lnTo>
                    <a:pt x="496" y="428"/>
                  </a:lnTo>
                  <a:lnTo>
                    <a:pt x="477" y="416"/>
                  </a:lnTo>
                  <a:lnTo>
                    <a:pt x="457" y="400"/>
                  </a:lnTo>
                  <a:lnTo>
                    <a:pt x="438" y="388"/>
                  </a:lnTo>
                  <a:lnTo>
                    <a:pt x="418" y="372"/>
                  </a:lnTo>
                  <a:lnTo>
                    <a:pt x="398" y="358"/>
                  </a:lnTo>
                  <a:lnTo>
                    <a:pt x="378" y="343"/>
                  </a:lnTo>
                  <a:lnTo>
                    <a:pt x="358" y="329"/>
                  </a:lnTo>
                  <a:lnTo>
                    <a:pt x="338" y="313"/>
                  </a:lnTo>
                  <a:lnTo>
                    <a:pt x="318" y="298"/>
                  </a:lnTo>
                  <a:lnTo>
                    <a:pt x="299" y="282"/>
                  </a:lnTo>
                  <a:lnTo>
                    <a:pt x="282" y="268"/>
                  </a:lnTo>
                  <a:lnTo>
                    <a:pt x="261" y="251"/>
                  </a:lnTo>
                  <a:lnTo>
                    <a:pt x="242" y="235"/>
                  </a:lnTo>
                  <a:lnTo>
                    <a:pt x="223" y="219"/>
                  </a:lnTo>
                  <a:lnTo>
                    <a:pt x="204" y="204"/>
                  </a:lnTo>
                  <a:lnTo>
                    <a:pt x="184" y="186"/>
                  </a:lnTo>
                  <a:lnTo>
                    <a:pt x="167" y="171"/>
                  </a:lnTo>
                  <a:lnTo>
                    <a:pt x="148" y="153"/>
                  </a:lnTo>
                  <a:lnTo>
                    <a:pt x="132" y="138"/>
                  </a:lnTo>
                  <a:lnTo>
                    <a:pt x="115" y="120"/>
                  </a:lnTo>
                  <a:lnTo>
                    <a:pt x="98" y="103"/>
                  </a:lnTo>
                  <a:lnTo>
                    <a:pt x="82" y="87"/>
                  </a:lnTo>
                  <a:lnTo>
                    <a:pt x="66" y="71"/>
                  </a:lnTo>
                  <a:lnTo>
                    <a:pt x="49" y="54"/>
                  </a:lnTo>
                  <a:lnTo>
                    <a:pt x="33" y="37"/>
                  </a:lnTo>
                  <a:lnTo>
                    <a:pt x="19" y="21"/>
                  </a:lnTo>
                  <a:lnTo>
                    <a:pt x="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8" name="Freeform 310"/>
            <p:cNvSpPr>
              <a:spLocks/>
            </p:cNvSpPr>
            <p:nvPr/>
          </p:nvSpPr>
          <p:spPr bwMode="auto">
            <a:xfrm>
              <a:off x="2574" y="4713"/>
              <a:ext cx="80" cy="878"/>
            </a:xfrm>
            <a:custGeom>
              <a:avLst/>
              <a:gdLst>
                <a:gd name="T0" fmla="*/ 39 w 160"/>
                <a:gd name="T1" fmla="*/ 7 h 1757"/>
                <a:gd name="T2" fmla="*/ 33 w 160"/>
                <a:gd name="T3" fmla="*/ 39 h 1757"/>
                <a:gd name="T4" fmla="*/ 30 w 160"/>
                <a:gd name="T5" fmla="*/ 70 h 1757"/>
                <a:gd name="T6" fmla="*/ 27 w 160"/>
                <a:gd name="T7" fmla="*/ 106 h 1757"/>
                <a:gd name="T8" fmla="*/ 23 w 160"/>
                <a:gd name="T9" fmla="*/ 150 h 1757"/>
                <a:gd name="T10" fmla="*/ 18 w 160"/>
                <a:gd name="T11" fmla="*/ 197 h 1757"/>
                <a:gd name="T12" fmla="*/ 14 w 160"/>
                <a:gd name="T13" fmla="*/ 251 h 1757"/>
                <a:gd name="T14" fmla="*/ 9 w 160"/>
                <a:gd name="T15" fmla="*/ 305 h 1757"/>
                <a:gd name="T16" fmla="*/ 6 w 160"/>
                <a:gd name="T17" fmla="*/ 364 h 1757"/>
                <a:gd name="T18" fmla="*/ 4 w 160"/>
                <a:gd name="T19" fmla="*/ 425 h 1757"/>
                <a:gd name="T20" fmla="*/ 0 w 160"/>
                <a:gd name="T21" fmla="*/ 487 h 1757"/>
                <a:gd name="T22" fmla="*/ 0 w 160"/>
                <a:gd name="T23" fmla="*/ 548 h 1757"/>
                <a:gd name="T24" fmla="*/ 0 w 160"/>
                <a:gd name="T25" fmla="*/ 609 h 1757"/>
                <a:gd name="T26" fmla="*/ 0 w 160"/>
                <a:gd name="T27" fmla="*/ 670 h 1757"/>
                <a:gd name="T28" fmla="*/ 4 w 160"/>
                <a:gd name="T29" fmla="*/ 729 h 1757"/>
                <a:gd name="T30" fmla="*/ 7 w 160"/>
                <a:gd name="T31" fmla="*/ 781 h 1757"/>
                <a:gd name="T32" fmla="*/ 14 w 160"/>
                <a:gd name="T33" fmla="*/ 835 h 1757"/>
                <a:gd name="T34" fmla="*/ 21 w 160"/>
                <a:gd name="T35" fmla="*/ 882 h 1757"/>
                <a:gd name="T36" fmla="*/ 33 w 160"/>
                <a:gd name="T37" fmla="*/ 925 h 1757"/>
                <a:gd name="T38" fmla="*/ 47 w 160"/>
                <a:gd name="T39" fmla="*/ 960 h 1757"/>
                <a:gd name="T40" fmla="*/ 61 w 160"/>
                <a:gd name="T41" fmla="*/ 992 h 1757"/>
                <a:gd name="T42" fmla="*/ 73 w 160"/>
                <a:gd name="T43" fmla="*/ 1025 h 1757"/>
                <a:gd name="T44" fmla="*/ 86 w 160"/>
                <a:gd name="T45" fmla="*/ 1065 h 1757"/>
                <a:gd name="T46" fmla="*/ 94 w 160"/>
                <a:gd name="T47" fmla="*/ 1105 h 1757"/>
                <a:gd name="T48" fmla="*/ 105 w 160"/>
                <a:gd name="T49" fmla="*/ 1152 h 1757"/>
                <a:gd name="T50" fmla="*/ 113 w 160"/>
                <a:gd name="T51" fmla="*/ 1198 h 1757"/>
                <a:gd name="T52" fmla="*/ 120 w 160"/>
                <a:gd name="T53" fmla="*/ 1245 h 1757"/>
                <a:gd name="T54" fmla="*/ 124 w 160"/>
                <a:gd name="T55" fmla="*/ 1294 h 1757"/>
                <a:gd name="T56" fmla="*/ 129 w 160"/>
                <a:gd name="T57" fmla="*/ 1345 h 1757"/>
                <a:gd name="T58" fmla="*/ 134 w 160"/>
                <a:gd name="T59" fmla="*/ 1393 h 1757"/>
                <a:gd name="T60" fmla="*/ 140 w 160"/>
                <a:gd name="T61" fmla="*/ 1444 h 1757"/>
                <a:gd name="T62" fmla="*/ 140 w 160"/>
                <a:gd name="T63" fmla="*/ 1489 h 1757"/>
                <a:gd name="T64" fmla="*/ 143 w 160"/>
                <a:gd name="T65" fmla="*/ 1532 h 1757"/>
                <a:gd name="T66" fmla="*/ 145 w 160"/>
                <a:gd name="T67" fmla="*/ 1574 h 1757"/>
                <a:gd name="T68" fmla="*/ 145 w 160"/>
                <a:gd name="T69" fmla="*/ 1614 h 1757"/>
                <a:gd name="T70" fmla="*/ 145 w 160"/>
                <a:gd name="T71" fmla="*/ 1651 h 1757"/>
                <a:gd name="T72" fmla="*/ 147 w 160"/>
                <a:gd name="T73" fmla="*/ 1682 h 1757"/>
                <a:gd name="T74" fmla="*/ 147 w 160"/>
                <a:gd name="T75" fmla="*/ 1715 h 1757"/>
                <a:gd name="T76" fmla="*/ 147 w 160"/>
                <a:gd name="T77" fmla="*/ 1748 h 1757"/>
                <a:gd name="T78" fmla="*/ 160 w 160"/>
                <a:gd name="T79" fmla="*/ 972 h 1757"/>
                <a:gd name="T80" fmla="*/ 155 w 160"/>
                <a:gd name="T81" fmla="*/ 950 h 1757"/>
                <a:gd name="T82" fmla="*/ 150 w 160"/>
                <a:gd name="T83" fmla="*/ 913 h 1757"/>
                <a:gd name="T84" fmla="*/ 143 w 160"/>
                <a:gd name="T85" fmla="*/ 879 h 1757"/>
                <a:gd name="T86" fmla="*/ 138 w 160"/>
                <a:gd name="T87" fmla="*/ 839 h 1757"/>
                <a:gd name="T88" fmla="*/ 129 w 160"/>
                <a:gd name="T89" fmla="*/ 788 h 1757"/>
                <a:gd name="T90" fmla="*/ 122 w 160"/>
                <a:gd name="T91" fmla="*/ 734 h 1757"/>
                <a:gd name="T92" fmla="*/ 113 w 160"/>
                <a:gd name="T93" fmla="*/ 677 h 1757"/>
                <a:gd name="T94" fmla="*/ 105 w 160"/>
                <a:gd name="T95" fmla="*/ 618 h 1757"/>
                <a:gd name="T96" fmla="*/ 96 w 160"/>
                <a:gd name="T97" fmla="*/ 555 h 1757"/>
                <a:gd name="T98" fmla="*/ 87 w 160"/>
                <a:gd name="T99" fmla="*/ 491 h 1757"/>
                <a:gd name="T100" fmla="*/ 77 w 160"/>
                <a:gd name="T101" fmla="*/ 426 h 1757"/>
                <a:gd name="T102" fmla="*/ 70 w 160"/>
                <a:gd name="T103" fmla="*/ 364 h 1757"/>
                <a:gd name="T104" fmla="*/ 61 w 160"/>
                <a:gd name="T105" fmla="*/ 301 h 1757"/>
                <a:gd name="T106" fmla="*/ 56 w 160"/>
                <a:gd name="T107" fmla="*/ 244 h 1757"/>
                <a:gd name="T108" fmla="*/ 49 w 160"/>
                <a:gd name="T109" fmla="*/ 188 h 1757"/>
                <a:gd name="T110" fmla="*/ 44 w 160"/>
                <a:gd name="T111" fmla="*/ 138 h 1757"/>
                <a:gd name="T112" fmla="*/ 40 w 160"/>
                <a:gd name="T113" fmla="*/ 91 h 1757"/>
                <a:gd name="T114" fmla="*/ 39 w 160"/>
                <a:gd name="T115" fmla="*/ 53 h 1757"/>
                <a:gd name="T116" fmla="*/ 39 w 160"/>
                <a:gd name="T117" fmla="*/ 21 h 1757"/>
                <a:gd name="T118" fmla="*/ 40 w 160"/>
                <a:gd name="T119" fmla="*/ 0 h 1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 h="1757">
                  <a:moveTo>
                    <a:pt x="40" y="0"/>
                  </a:moveTo>
                  <a:lnTo>
                    <a:pt x="39" y="0"/>
                  </a:lnTo>
                  <a:lnTo>
                    <a:pt x="39" y="7"/>
                  </a:lnTo>
                  <a:lnTo>
                    <a:pt x="37" y="16"/>
                  </a:lnTo>
                  <a:lnTo>
                    <a:pt x="35" y="32"/>
                  </a:lnTo>
                  <a:lnTo>
                    <a:pt x="33" y="39"/>
                  </a:lnTo>
                  <a:lnTo>
                    <a:pt x="32" y="49"/>
                  </a:lnTo>
                  <a:lnTo>
                    <a:pt x="30" y="60"/>
                  </a:lnTo>
                  <a:lnTo>
                    <a:pt x="30" y="70"/>
                  </a:lnTo>
                  <a:lnTo>
                    <a:pt x="28" y="80"/>
                  </a:lnTo>
                  <a:lnTo>
                    <a:pt x="28" y="94"/>
                  </a:lnTo>
                  <a:lnTo>
                    <a:pt x="27" y="106"/>
                  </a:lnTo>
                  <a:lnTo>
                    <a:pt x="27" y="122"/>
                  </a:lnTo>
                  <a:lnTo>
                    <a:pt x="23" y="134"/>
                  </a:lnTo>
                  <a:lnTo>
                    <a:pt x="23" y="150"/>
                  </a:lnTo>
                  <a:lnTo>
                    <a:pt x="20" y="166"/>
                  </a:lnTo>
                  <a:lnTo>
                    <a:pt x="20" y="181"/>
                  </a:lnTo>
                  <a:lnTo>
                    <a:pt x="18" y="197"/>
                  </a:lnTo>
                  <a:lnTo>
                    <a:pt x="16" y="214"/>
                  </a:lnTo>
                  <a:lnTo>
                    <a:pt x="14" y="232"/>
                  </a:lnTo>
                  <a:lnTo>
                    <a:pt x="14" y="251"/>
                  </a:lnTo>
                  <a:lnTo>
                    <a:pt x="13" y="266"/>
                  </a:lnTo>
                  <a:lnTo>
                    <a:pt x="11" y="286"/>
                  </a:lnTo>
                  <a:lnTo>
                    <a:pt x="9" y="305"/>
                  </a:lnTo>
                  <a:lnTo>
                    <a:pt x="9" y="326"/>
                  </a:lnTo>
                  <a:lnTo>
                    <a:pt x="7" y="345"/>
                  </a:lnTo>
                  <a:lnTo>
                    <a:pt x="6" y="364"/>
                  </a:lnTo>
                  <a:lnTo>
                    <a:pt x="6" y="385"/>
                  </a:lnTo>
                  <a:lnTo>
                    <a:pt x="6" y="406"/>
                  </a:lnTo>
                  <a:lnTo>
                    <a:pt x="4" y="425"/>
                  </a:lnTo>
                  <a:lnTo>
                    <a:pt x="2" y="446"/>
                  </a:lnTo>
                  <a:lnTo>
                    <a:pt x="0" y="466"/>
                  </a:lnTo>
                  <a:lnTo>
                    <a:pt x="0" y="487"/>
                  </a:lnTo>
                  <a:lnTo>
                    <a:pt x="0" y="506"/>
                  </a:lnTo>
                  <a:lnTo>
                    <a:pt x="0" y="527"/>
                  </a:lnTo>
                  <a:lnTo>
                    <a:pt x="0" y="548"/>
                  </a:lnTo>
                  <a:lnTo>
                    <a:pt x="0" y="569"/>
                  </a:lnTo>
                  <a:lnTo>
                    <a:pt x="0" y="588"/>
                  </a:lnTo>
                  <a:lnTo>
                    <a:pt x="0" y="609"/>
                  </a:lnTo>
                  <a:lnTo>
                    <a:pt x="0" y="630"/>
                  </a:lnTo>
                  <a:lnTo>
                    <a:pt x="0" y="651"/>
                  </a:lnTo>
                  <a:lnTo>
                    <a:pt x="0" y="670"/>
                  </a:lnTo>
                  <a:lnTo>
                    <a:pt x="0" y="689"/>
                  </a:lnTo>
                  <a:lnTo>
                    <a:pt x="2" y="708"/>
                  </a:lnTo>
                  <a:lnTo>
                    <a:pt x="4" y="729"/>
                  </a:lnTo>
                  <a:lnTo>
                    <a:pt x="4" y="746"/>
                  </a:lnTo>
                  <a:lnTo>
                    <a:pt x="6" y="764"/>
                  </a:lnTo>
                  <a:lnTo>
                    <a:pt x="7" y="781"/>
                  </a:lnTo>
                  <a:lnTo>
                    <a:pt x="9" y="800"/>
                  </a:lnTo>
                  <a:lnTo>
                    <a:pt x="11" y="818"/>
                  </a:lnTo>
                  <a:lnTo>
                    <a:pt x="14" y="835"/>
                  </a:lnTo>
                  <a:lnTo>
                    <a:pt x="16" y="851"/>
                  </a:lnTo>
                  <a:lnTo>
                    <a:pt x="20" y="868"/>
                  </a:lnTo>
                  <a:lnTo>
                    <a:pt x="21" y="882"/>
                  </a:lnTo>
                  <a:lnTo>
                    <a:pt x="25" y="898"/>
                  </a:lnTo>
                  <a:lnTo>
                    <a:pt x="28" y="912"/>
                  </a:lnTo>
                  <a:lnTo>
                    <a:pt x="33" y="925"/>
                  </a:lnTo>
                  <a:lnTo>
                    <a:pt x="37" y="938"/>
                  </a:lnTo>
                  <a:lnTo>
                    <a:pt x="42" y="950"/>
                  </a:lnTo>
                  <a:lnTo>
                    <a:pt x="47" y="960"/>
                  </a:lnTo>
                  <a:lnTo>
                    <a:pt x="53" y="972"/>
                  </a:lnTo>
                  <a:lnTo>
                    <a:pt x="56" y="981"/>
                  </a:lnTo>
                  <a:lnTo>
                    <a:pt x="61" y="992"/>
                  </a:lnTo>
                  <a:lnTo>
                    <a:pt x="65" y="1002"/>
                  </a:lnTo>
                  <a:lnTo>
                    <a:pt x="70" y="1014"/>
                  </a:lnTo>
                  <a:lnTo>
                    <a:pt x="73" y="1025"/>
                  </a:lnTo>
                  <a:lnTo>
                    <a:pt x="77" y="1038"/>
                  </a:lnTo>
                  <a:lnTo>
                    <a:pt x="80" y="1051"/>
                  </a:lnTo>
                  <a:lnTo>
                    <a:pt x="86" y="1065"/>
                  </a:lnTo>
                  <a:lnTo>
                    <a:pt x="87" y="1077"/>
                  </a:lnTo>
                  <a:lnTo>
                    <a:pt x="93" y="1091"/>
                  </a:lnTo>
                  <a:lnTo>
                    <a:pt x="94" y="1105"/>
                  </a:lnTo>
                  <a:lnTo>
                    <a:pt x="100" y="1120"/>
                  </a:lnTo>
                  <a:lnTo>
                    <a:pt x="101" y="1136"/>
                  </a:lnTo>
                  <a:lnTo>
                    <a:pt x="105" y="1152"/>
                  </a:lnTo>
                  <a:lnTo>
                    <a:pt x="108" y="1167"/>
                  </a:lnTo>
                  <a:lnTo>
                    <a:pt x="112" y="1183"/>
                  </a:lnTo>
                  <a:lnTo>
                    <a:pt x="113" y="1198"/>
                  </a:lnTo>
                  <a:lnTo>
                    <a:pt x="115" y="1214"/>
                  </a:lnTo>
                  <a:lnTo>
                    <a:pt x="117" y="1230"/>
                  </a:lnTo>
                  <a:lnTo>
                    <a:pt x="120" y="1245"/>
                  </a:lnTo>
                  <a:lnTo>
                    <a:pt x="120" y="1261"/>
                  </a:lnTo>
                  <a:lnTo>
                    <a:pt x="124" y="1278"/>
                  </a:lnTo>
                  <a:lnTo>
                    <a:pt x="124" y="1294"/>
                  </a:lnTo>
                  <a:lnTo>
                    <a:pt x="127" y="1312"/>
                  </a:lnTo>
                  <a:lnTo>
                    <a:pt x="127" y="1327"/>
                  </a:lnTo>
                  <a:lnTo>
                    <a:pt x="129" y="1345"/>
                  </a:lnTo>
                  <a:lnTo>
                    <a:pt x="131" y="1360"/>
                  </a:lnTo>
                  <a:lnTo>
                    <a:pt x="133" y="1378"/>
                  </a:lnTo>
                  <a:lnTo>
                    <a:pt x="134" y="1393"/>
                  </a:lnTo>
                  <a:lnTo>
                    <a:pt x="136" y="1411"/>
                  </a:lnTo>
                  <a:lnTo>
                    <a:pt x="138" y="1426"/>
                  </a:lnTo>
                  <a:lnTo>
                    <a:pt x="140" y="1444"/>
                  </a:lnTo>
                  <a:lnTo>
                    <a:pt x="140" y="1458"/>
                  </a:lnTo>
                  <a:lnTo>
                    <a:pt x="140" y="1473"/>
                  </a:lnTo>
                  <a:lnTo>
                    <a:pt x="140" y="1489"/>
                  </a:lnTo>
                  <a:lnTo>
                    <a:pt x="141" y="1505"/>
                  </a:lnTo>
                  <a:lnTo>
                    <a:pt x="141" y="1518"/>
                  </a:lnTo>
                  <a:lnTo>
                    <a:pt x="143" y="1532"/>
                  </a:lnTo>
                  <a:lnTo>
                    <a:pt x="143" y="1546"/>
                  </a:lnTo>
                  <a:lnTo>
                    <a:pt x="145" y="1562"/>
                  </a:lnTo>
                  <a:lnTo>
                    <a:pt x="145" y="1574"/>
                  </a:lnTo>
                  <a:lnTo>
                    <a:pt x="145" y="1588"/>
                  </a:lnTo>
                  <a:lnTo>
                    <a:pt x="145" y="1600"/>
                  </a:lnTo>
                  <a:lnTo>
                    <a:pt x="145" y="1614"/>
                  </a:lnTo>
                  <a:lnTo>
                    <a:pt x="145" y="1626"/>
                  </a:lnTo>
                  <a:lnTo>
                    <a:pt x="145" y="1638"/>
                  </a:lnTo>
                  <a:lnTo>
                    <a:pt x="145" y="1651"/>
                  </a:lnTo>
                  <a:lnTo>
                    <a:pt x="147" y="1663"/>
                  </a:lnTo>
                  <a:lnTo>
                    <a:pt x="147" y="1671"/>
                  </a:lnTo>
                  <a:lnTo>
                    <a:pt x="147" y="1682"/>
                  </a:lnTo>
                  <a:lnTo>
                    <a:pt x="147" y="1691"/>
                  </a:lnTo>
                  <a:lnTo>
                    <a:pt x="147" y="1701"/>
                  </a:lnTo>
                  <a:lnTo>
                    <a:pt x="147" y="1715"/>
                  </a:lnTo>
                  <a:lnTo>
                    <a:pt x="147" y="1731"/>
                  </a:lnTo>
                  <a:lnTo>
                    <a:pt x="147" y="1739"/>
                  </a:lnTo>
                  <a:lnTo>
                    <a:pt x="147" y="1748"/>
                  </a:lnTo>
                  <a:lnTo>
                    <a:pt x="147" y="1753"/>
                  </a:lnTo>
                  <a:lnTo>
                    <a:pt x="147" y="1757"/>
                  </a:lnTo>
                  <a:lnTo>
                    <a:pt x="160" y="972"/>
                  </a:lnTo>
                  <a:lnTo>
                    <a:pt x="159" y="969"/>
                  </a:lnTo>
                  <a:lnTo>
                    <a:pt x="157" y="962"/>
                  </a:lnTo>
                  <a:lnTo>
                    <a:pt x="155" y="950"/>
                  </a:lnTo>
                  <a:lnTo>
                    <a:pt x="153" y="934"/>
                  </a:lnTo>
                  <a:lnTo>
                    <a:pt x="150" y="924"/>
                  </a:lnTo>
                  <a:lnTo>
                    <a:pt x="150" y="913"/>
                  </a:lnTo>
                  <a:lnTo>
                    <a:pt x="147" y="903"/>
                  </a:lnTo>
                  <a:lnTo>
                    <a:pt x="147" y="892"/>
                  </a:lnTo>
                  <a:lnTo>
                    <a:pt x="143" y="879"/>
                  </a:lnTo>
                  <a:lnTo>
                    <a:pt x="141" y="866"/>
                  </a:lnTo>
                  <a:lnTo>
                    <a:pt x="140" y="852"/>
                  </a:lnTo>
                  <a:lnTo>
                    <a:pt x="138" y="839"/>
                  </a:lnTo>
                  <a:lnTo>
                    <a:pt x="134" y="821"/>
                  </a:lnTo>
                  <a:lnTo>
                    <a:pt x="133" y="805"/>
                  </a:lnTo>
                  <a:lnTo>
                    <a:pt x="129" y="788"/>
                  </a:lnTo>
                  <a:lnTo>
                    <a:pt x="127" y="771"/>
                  </a:lnTo>
                  <a:lnTo>
                    <a:pt x="124" y="752"/>
                  </a:lnTo>
                  <a:lnTo>
                    <a:pt x="122" y="734"/>
                  </a:lnTo>
                  <a:lnTo>
                    <a:pt x="119" y="715"/>
                  </a:lnTo>
                  <a:lnTo>
                    <a:pt x="117" y="698"/>
                  </a:lnTo>
                  <a:lnTo>
                    <a:pt x="113" y="677"/>
                  </a:lnTo>
                  <a:lnTo>
                    <a:pt x="110" y="658"/>
                  </a:lnTo>
                  <a:lnTo>
                    <a:pt x="107" y="637"/>
                  </a:lnTo>
                  <a:lnTo>
                    <a:pt x="105" y="618"/>
                  </a:lnTo>
                  <a:lnTo>
                    <a:pt x="101" y="597"/>
                  </a:lnTo>
                  <a:lnTo>
                    <a:pt x="100" y="576"/>
                  </a:lnTo>
                  <a:lnTo>
                    <a:pt x="96" y="555"/>
                  </a:lnTo>
                  <a:lnTo>
                    <a:pt x="94" y="536"/>
                  </a:lnTo>
                  <a:lnTo>
                    <a:pt x="89" y="513"/>
                  </a:lnTo>
                  <a:lnTo>
                    <a:pt x="87" y="491"/>
                  </a:lnTo>
                  <a:lnTo>
                    <a:pt x="84" y="470"/>
                  </a:lnTo>
                  <a:lnTo>
                    <a:pt x="82" y="449"/>
                  </a:lnTo>
                  <a:lnTo>
                    <a:pt x="77" y="426"/>
                  </a:lnTo>
                  <a:lnTo>
                    <a:pt x="75" y="406"/>
                  </a:lnTo>
                  <a:lnTo>
                    <a:pt x="72" y="385"/>
                  </a:lnTo>
                  <a:lnTo>
                    <a:pt x="70" y="364"/>
                  </a:lnTo>
                  <a:lnTo>
                    <a:pt x="67" y="343"/>
                  </a:lnTo>
                  <a:lnTo>
                    <a:pt x="65" y="322"/>
                  </a:lnTo>
                  <a:lnTo>
                    <a:pt x="61" y="301"/>
                  </a:lnTo>
                  <a:lnTo>
                    <a:pt x="60" y="282"/>
                  </a:lnTo>
                  <a:lnTo>
                    <a:pt x="56" y="261"/>
                  </a:lnTo>
                  <a:lnTo>
                    <a:pt x="56" y="244"/>
                  </a:lnTo>
                  <a:lnTo>
                    <a:pt x="53" y="225"/>
                  </a:lnTo>
                  <a:lnTo>
                    <a:pt x="53" y="207"/>
                  </a:lnTo>
                  <a:lnTo>
                    <a:pt x="49" y="188"/>
                  </a:lnTo>
                  <a:lnTo>
                    <a:pt x="47" y="171"/>
                  </a:lnTo>
                  <a:lnTo>
                    <a:pt x="46" y="153"/>
                  </a:lnTo>
                  <a:lnTo>
                    <a:pt x="44" y="138"/>
                  </a:lnTo>
                  <a:lnTo>
                    <a:pt x="42" y="122"/>
                  </a:lnTo>
                  <a:lnTo>
                    <a:pt x="40" y="106"/>
                  </a:lnTo>
                  <a:lnTo>
                    <a:pt x="40" y="91"/>
                  </a:lnTo>
                  <a:lnTo>
                    <a:pt x="40" y="79"/>
                  </a:lnTo>
                  <a:lnTo>
                    <a:pt x="39" y="65"/>
                  </a:lnTo>
                  <a:lnTo>
                    <a:pt x="39" y="53"/>
                  </a:lnTo>
                  <a:lnTo>
                    <a:pt x="39" y="42"/>
                  </a:lnTo>
                  <a:lnTo>
                    <a:pt x="39" y="32"/>
                  </a:lnTo>
                  <a:lnTo>
                    <a:pt x="39" y="21"/>
                  </a:lnTo>
                  <a:lnTo>
                    <a:pt x="39" y="13"/>
                  </a:lnTo>
                  <a:lnTo>
                    <a:pt x="39" y="6"/>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19" name="Freeform 311"/>
            <p:cNvSpPr>
              <a:spLocks/>
            </p:cNvSpPr>
            <p:nvPr/>
          </p:nvSpPr>
          <p:spPr bwMode="auto">
            <a:xfrm>
              <a:off x="3493" y="4227"/>
              <a:ext cx="420" cy="1644"/>
            </a:xfrm>
            <a:custGeom>
              <a:avLst/>
              <a:gdLst>
                <a:gd name="T0" fmla="*/ 836 w 840"/>
                <a:gd name="T1" fmla="*/ 25 h 3289"/>
                <a:gd name="T2" fmla="*/ 829 w 840"/>
                <a:gd name="T3" fmla="*/ 84 h 3289"/>
                <a:gd name="T4" fmla="*/ 822 w 840"/>
                <a:gd name="T5" fmla="*/ 172 h 3289"/>
                <a:gd name="T6" fmla="*/ 808 w 840"/>
                <a:gd name="T7" fmla="*/ 280 h 3289"/>
                <a:gd name="T8" fmla="*/ 791 w 840"/>
                <a:gd name="T9" fmla="*/ 407 h 3289"/>
                <a:gd name="T10" fmla="*/ 768 w 840"/>
                <a:gd name="T11" fmla="*/ 546 h 3289"/>
                <a:gd name="T12" fmla="*/ 739 w 840"/>
                <a:gd name="T13" fmla="*/ 692 h 3289"/>
                <a:gd name="T14" fmla="*/ 704 w 840"/>
                <a:gd name="T15" fmla="*/ 838 h 3289"/>
                <a:gd name="T16" fmla="*/ 664 w 840"/>
                <a:gd name="T17" fmla="*/ 981 h 3289"/>
                <a:gd name="T18" fmla="*/ 615 w 840"/>
                <a:gd name="T19" fmla="*/ 1115 h 3289"/>
                <a:gd name="T20" fmla="*/ 560 w 840"/>
                <a:gd name="T21" fmla="*/ 1237 h 3289"/>
                <a:gd name="T22" fmla="*/ 493 w 840"/>
                <a:gd name="T23" fmla="*/ 1336 h 3289"/>
                <a:gd name="T24" fmla="*/ 420 w 840"/>
                <a:gd name="T25" fmla="*/ 1412 h 3289"/>
                <a:gd name="T26" fmla="*/ 356 w 840"/>
                <a:gd name="T27" fmla="*/ 1484 h 3289"/>
                <a:gd name="T28" fmla="*/ 302 w 840"/>
                <a:gd name="T29" fmla="*/ 1558 h 3289"/>
                <a:gd name="T30" fmla="*/ 255 w 840"/>
                <a:gd name="T31" fmla="*/ 1633 h 3289"/>
                <a:gd name="T32" fmla="*/ 219 w 840"/>
                <a:gd name="T33" fmla="*/ 1706 h 3289"/>
                <a:gd name="T34" fmla="*/ 191 w 840"/>
                <a:gd name="T35" fmla="*/ 1777 h 3289"/>
                <a:gd name="T36" fmla="*/ 172 w 840"/>
                <a:gd name="T37" fmla="*/ 1852 h 3289"/>
                <a:gd name="T38" fmla="*/ 154 w 840"/>
                <a:gd name="T39" fmla="*/ 1918 h 3289"/>
                <a:gd name="T40" fmla="*/ 144 w 840"/>
                <a:gd name="T41" fmla="*/ 1984 h 3289"/>
                <a:gd name="T42" fmla="*/ 137 w 840"/>
                <a:gd name="T43" fmla="*/ 2047 h 3289"/>
                <a:gd name="T44" fmla="*/ 133 w 840"/>
                <a:gd name="T45" fmla="*/ 2106 h 3289"/>
                <a:gd name="T46" fmla="*/ 133 w 840"/>
                <a:gd name="T47" fmla="*/ 2157 h 3289"/>
                <a:gd name="T48" fmla="*/ 133 w 840"/>
                <a:gd name="T49" fmla="*/ 2223 h 3289"/>
                <a:gd name="T50" fmla="*/ 133 w 840"/>
                <a:gd name="T51" fmla="*/ 2270 h 3289"/>
                <a:gd name="T52" fmla="*/ 144 w 840"/>
                <a:gd name="T53" fmla="*/ 2332 h 3289"/>
                <a:gd name="T54" fmla="*/ 156 w 840"/>
                <a:gd name="T55" fmla="*/ 2409 h 3289"/>
                <a:gd name="T56" fmla="*/ 170 w 840"/>
                <a:gd name="T57" fmla="*/ 2494 h 3289"/>
                <a:gd name="T58" fmla="*/ 182 w 840"/>
                <a:gd name="T59" fmla="*/ 2586 h 3289"/>
                <a:gd name="T60" fmla="*/ 193 w 840"/>
                <a:gd name="T61" fmla="*/ 2683 h 3289"/>
                <a:gd name="T62" fmla="*/ 196 w 840"/>
                <a:gd name="T63" fmla="*/ 2783 h 3289"/>
                <a:gd name="T64" fmla="*/ 193 w 840"/>
                <a:gd name="T65" fmla="*/ 2883 h 3289"/>
                <a:gd name="T66" fmla="*/ 177 w 840"/>
                <a:gd name="T67" fmla="*/ 2981 h 3289"/>
                <a:gd name="T68" fmla="*/ 153 w 840"/>
                <a:gd name="T69" fmla="*/ 3073 h 3289"/>
                <a:gd name="T70" fmla="*/ 111 w 840"/>
                <a:gd name="T71" fmla="*/ 3158 h 3289"/>
                <a:gd name="T72" fmla="*/ 55 w 840"/>
                <a:gd name="T73" fmla="*/ 3235 h 3289"/>
                <a:gd name="T74" fmla="*/ 0 w 840"/>
                <a:gd name="T75" fmla="*/ 3287 h 3289"/>
                <a:gd name="T76" fmla="*/ 20 w 840"/>
                <a:gd name="T77" fmla="*/ 3242 h 3289"/>
                <a:gd name="T78" fmla="*/ 41 w 840"/>
                <a:gd name="T79" fmla="*/ 3196 h 3289"/>
                <a:gd name="T80" fmla="*/ 62 w 840"/>
                <a:gd name="T81" fmla="*/ 3137 h 3289"/>
                <a:gd name="T82" fmla="*/ 85 w 840"/>
                <a:gd name="T83" fmla="*/ 3068 h 3289"/>
                <a:gd name="T84" fmla="*/ 107 w 840"/>
                <a:gd name="T85" fmla="*/ 2986 h 3289"/>
                <a:gd name="T86" fmla="*/ 123 w 840"/>
                <a:gd name="T87" fmla="*/ 2889 h 3289"/>
                <a:gd name="T88" fmla="*/ 133 w 840"/>
                <a:gd name="T89" fmla="*/ 2781 h 3289"/>
                <a:gd name="T90" fmla="*/ 137 w 840"/>
                <a:gd name="T91" fmla="*/ 2663 h 3289"/>
                <a:gd name="T92" fmla="*/ 132 w 840"/>
                <a:gd name="T93" fmla="*/ 2536 h 3289"/>
                <a:gd name="T94" fmla="*/ 113 w 840"/>
                <a:gd name="T95" fmla="*/ 2398 h 3289"/>
                <a:gd name="T96" fmla="*/ 81 w 840"/>
                <a:gd name="T97" fmla="*/ 2256 h 3289"/>
                <a:gd name="T98" fmla="*/ 41 w 840"/>
                <a:gd name="T99" fmla="*/ 2104 h 3289"/>
                <a:gd name="T100" fmla="*/ 24 w 840"/>
                <a:gd name="T101" fmla="*/ 1965 h 3289"/>
                <a:gd name="T102" fmla="*/ 29 w 840"/>
                <a:gd name="T103" fmla="*/ 1835 h 3289"/>
                <a:gd name="T104" fmla="*/ 54 w 840"/>
                <a:gd name="T105" fmla="*/ 1720 h 3289"/>
                <a:gd name="T106" fmla="*/ 94 w 840"/>
                <a:gd name="T107" fmla="*/ 1616 h 3289"/>
                <a:gd name="T108" fmla="*/ 144 w 840"/>
                <a:gd name="T109" fmla="*/ 1524 h 3289"/>
                <a:gd name="T110" fmla="*/ 201 w 840"/>
                <a:gd name="T111" fmla="*/ 1444 h 3289"/>
                <a:gd name="T112" fmla="*/ 260 w 840"/>
                <a:gd name="T113" fmla="*/ 1372 h 3289"/>
                <a:gd name="T114" fmla="*/ 320 w 840"/>
                <a:gd name="T115" fmla="*/ 1317 h 3289"/>
                <a:gd name="T116" fmla="*/ 375 w 840"/>
                <a:gd name="T117" fmla="*/ 1273 h 3289"/>
                <a:gd name="T118" fmla="*/ 417 w 840"/>
                <a:gd name="T119" fmla="*/ 1238 h 3289"/>
                <a:gd name="T120" fmla="*/ 457 w 840"/>
                <a:gd name="T121" fmla="*/ 1214 h 3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40" h="3289">
                  <a:moveTo>
                    <a:pt x="840" y="0"/>
                  </a:moveTo>
                  <a:lnTo>
                    <a:pt x="838" y="2"/>
                  </a:lnTo>
                  <a:lnTo>
                    <a:pt x="838" y="11"/>
                  </a:lnTo>
                  <a:lnTo>
                    <a:pt x="836" y="16"/>
                  </a:lnTo>
                  <a:lnTo>
                    <a:pt x="836" y="25"/>
                  </a:lnTo>
                  <a:lnTo>
                    <a:pt x="834" y="33"/>
                  </a:lnTo>
                  <a:lnTo>
                    <a:pt x="834" y="46"/>
                  </a:lnTo>
                  <a:lnTo>
                    <a:pt x="833" y="56"/>
                  </a:lnTo>
                  <a:lnTo>
                    <a:pt x="831" y="70"/>
                  </a:lnTo>
                  <a:lnTo>
                    <a:pt x="829" y="84"/>
                  </a:lnTo>
                  <a:lnTo>
                    <a:pt x="829" y="99"/>
                  </a:lnTo>
                  <a:lnTo>
                    <a:pt x="826" y="115"/>
                  </a:lnTo>
                  <a:lnTo>
                    <a:pt x="826" y="132"/>
                  </a:lnTo>
                  <a:lnTo>
                    <a:pt x="822" y="152"/>
                  </a:lnTo>
                  <a:lnTo>
                    <a:pt x="822" y="172"/>
                  </a:lnTo>
                  <a:lnTo>
                    <a:pt x="819" y="192"/>
                  </a:lnTo>
                  <a:lnTo>
                    <a:pt x="817" y="212"/>
                  </a:lnTo>
                  <a:lnTo>
                    <a:pt x="813" y="233"/>
                  </a:lnTo>
                  <a:lnTo>
                    <a:pt x="812" y="258"/>
                  </a:lnTo>
                  <a:lnTo>
                    <a:pt x="808" y="280"/>
                  </a:lnTo>
                  <a:lnTo>
                    <a:pt x="805" y="305"/>
                  </a:lnTo>
                  <a:lnTo>
                    <a:pt x="801" y="331"/>
                  </a:lnTo>
                  <a:lnTo>
                    <a:pt x="800" y="357"/>
                  </a:lnTo>
                  <a:lnTo>
                    <a:pt x="794" y="381"/>
                  </a:lnTo>
                  <a:lnTo>
                    <a:pt x="791" y="407"/>
                  </a:lnTo>
                  <a:lnTo>
                    <a:pt x="786" y="435"/>
                  </a:lnTo>
                  <a:lnTo>
                    <a:pt x="782" y="463"/>
                  </a:lnTo>
                  <a:lnTo>
                    <a:pt x="777" y="489"/>
                  </a:lnTo>
                  <a:lnTo>
                    <a:pt x="773" y="519"/>
                  </a:lnTo>
                  <a:lnTo>
                    <a:pt x="768" y="546"/>
                  </a:lnTo>
                  <a:lnTo>
                    <a:pt x="765" y="578"/>
                  </a:lnTo>
                  <a:lnTo>
                    <a:pt x="758" y="605"/>
                  </a:lnTo>
                  <a:lnTo>
                    <a:pt x="751" y="635"/>
                  </a:lnTo>
                  <a:lnTo>
                    <a:pt x="744" y="663"/>
                  </a:lnTo>
                  <a:lnTo>
                    <a:pt x="739" y="692"/>
                  </a:lnTo>
                  <a:lnTo>
                    <a:pt x="732" y="720"/>
                  </a:lnTo>
                  <a:lnTo>
                    <a:pt x="725" y="752"/>
                  </a:lnTo>
                  <a:lnTo>
                    <a:pt x="718" y="779"/>
                  </a:lnTo>
                  <a:lnTo>
                    <a:pt x="713" y="811"/>
                  </a:lnTo>
                  <a:lnTo>
                    <a:pt x="704" y="838"/>
                  </a:lnTo>
                  <a:lnTo>
                    <a:pt x="697" y="868"/>
                  </a:lnTo>
                  <a:lnTo>
                    <a:pt x="688" y="896"/>
                  </a:lnTo>
                  <a:lnTo>
                    <a:pt x="681" y="925"/>
                  </a:lnTo>
                  <a:lnTo>
                    <a:pt x="671" y="953"/>
                  </a:lnTo>
                  <a:lnTo>
                    <a:pt x="664" y="981"/>
                  </a:lnTo>
                  <a:lnTo>
                    <a:pt x="653" y="1009"/>
                  </a:lnTo>
                  <a:lnTo>
                    <a:pt x="647" y="1038"/>
                  </a:lnTo>
                  <a:lnTo>
                    <a:pt x="636" y="1063"/>
                  </a:lnTo>
                  <a:lnTo>
                    <a:pt x="626" y="1089"/>
                  </a:lnTo>
                  <a:lnTo>
                    <a:pt x="615" y="1115"/>
                  </a:lnTo>
                  <a:lnTo>
                    <a:pt x="605" y="1141"/>
                  </a:lnTo>
                  <a:lnTo>
                    <a:pt x="593" y="1165"/>
                  </a:lnTo>
                  <a:lnTo>
                    <a:pt x="582" y="1190"/>
                  </a:lnTo>
                  <a:lnTo>
                    <a:pt x="570" y="1212"/>
                  </a:lnTo>
                  <a:lnTo>
                    <a:pt x="560" y="1237"/>
                  </a:lnTo>
                  <a:lnTo>
                    <a:pt x="546" y="1258"/>
                  </a:lnTo>
                  <a:lnTo>
                    <a:pt x="533" y="1278"/>
                  </a:lnTo>
                  <a:lnTo>
                    <a:pt x="520" y="1298"/>
                  </a:lnTo>
                  <a:lnTo>
                    <a:pt x="507" y="1318"/>
                  </a:lnTo>
                  <a:lnTo>
                    <a:pt x="493" y="1336"/>
                  </a:lnTo>
                  <a:lnTo>
                    <a:pt x="480" y="1353"/>
                  </a:lnTo>
                  <a:lnTo>
                    <a:pt x="466" y="1369"/>
                  </a:lnTo>
                  <a:lnTo>
                    <a:pt x="452" y="1384"/>
                  </a:lnTo>
                  <a:lnTo>
                    <a:pt x="436" y="1398"/>
                  </a:lnTo>
                  <a:lnTo>
                    <a:pt x="420" y="1412"/>
                  </a:lnTo>
                  <a:lnTo>
                    <a:pt x="407" y="1426"/>
                  </a:lnTo>
                  <a:lnTo>
                    <a:pt x="394" y="1442"/>
                  </a:lnTo>
                  <a:lnTo>
                    <a:pt x="380" y="1456"/>
                  </a:lnTo>
                  <a:lnTo>
                    <a:pt x="368" y="1470"/>
                  </a:lnTo>
                  <a:lnTo>
                    <a:pt x="356" y="1484"/>
                  </a:lnTo>
                  <a:lnTo>
                    <a:pt x="346" y="1499"/>
                  </a:lnTo>
                  <a:lnTo>
                    <a:pt x="333" y="1513"/>
                  </a:lnTo>
                  <a:lnTo>
                    <a:pt x="321" y="1529"/>
                  </a:lnTo>
                  <a:lnTo>
                    <a:pt x="311" y="1543"/>
                  </a:lnTo>
                  <a:lnTo>
                    <a:pt x="302" y="1558"/>
                  </a:lnTo>
                  <a:lnTo>
                    <a:pt x="292" y="1572"/>
                  </a:lnTo>
                  <a:lnTo>
                    <a:pt x="281" y="1588"/>
                  </a:lnTo>
                  <a:lnTo>
                    <a:pt x="273" y="1604"/>
                  </a:lnTo>
                  <a:lnTo>
                    <a:pt x="266" y="1619"/>
                  </a:lnTo>
                  <a:lnTo>
                    <a:pt x="255" y="1633"/>
                  </a:lnTo>
                  <a:lnTo>
                    <a:pt x="248" y="1647"/>
                  </a:lnTo>
                  <a:lnTo>
                    <a:pt x="240" y="1661"/>
                  </a:lnTo>
                  <a:lnTo>
                    <a:pt x="234" y="1677"/>
                  </a:lnTo>
                  <a:lnTo>
                    <a:pt x="226" y="1691"/>
                  </a:lnTo>
                  <a:lnTo>
                    <a:pt x="219" y="1706"/>
                  </a:lnTo>
                  <a:lnTo>
                    <a:pt x="213" y="1720"/>
                  </a:lnTo>
                  <a:lnTo>
                    <a:pt x="208" y="1736"/>
                  </a:lnTo>
                  <a:lnTo>
                    <a:pt x="201" y="1750"/>
                  </a:lnTo>
                  <a:lnTo>
                    <a:pt x="196" y="1764"/>
                  </a:lnTo>
                  <a:lnTo>
                    <a:pt x="191" y="1777"/>
                  </a:lnTo>
                  <a:lnTo>
                    <a:pt x="187" y="1793"/>
                  </a:lnTo>
                  <a:lnTo>
                    <a:pt x="182" y="1807"/>
                  </a:lnTo>
                  <a:lnTo>
                    <a:pt x="177" y="1823"/>
                  </a:lnTo>
                  <a:lnTo>
                    <a:pt x="173" y="1837"/>
                  </a:lnTo>
                  <a:lnTo>
                    <a:pt x="172" y="1852"/>
                  </a:lnTo>
                  <a:lnTo>
                    <a:pt x="167" y="1864"/>
                  </a:lnTo>
                  <a:lnTo>
                    <a:pt x="163" y="1878"/>
                  </a:lnTo>
                  <a:lnTo>
                    <a:pt x="160" y="1892"/>
                  </a:lnTo>
                  <a:lnTo>
                    <a:pt x="158" y="1906"/>
                  </a:lnTo>
                  <a:lnTo>
                    <a:pt x="154" y="1918"/>
                  </a:lnTo>
                  <a:lnTo>
                    <a:pt x="153" y="1932"/>
                  </a:lnTo>
                  <a:lnTo>
                    <a:pt x="149" y="1946"/>
                  </a:lnTo>
                  <a:lnTo>
                    <a:pt x="149" y="1960"/>
                  </a:lnTo>
                  <a:lnTo>
                    <a:pt x="146" y="1972"/>
                  </a:lnTo>
                  <a:lnTo>
                    <a:pt x="144" y="1984"/>
                  </a:lnTo>
                  <a:lnTo>
                    <a:pt x="140" y="1997"/>
                  </a:lnTo>
                  <a:lnTo>
                    <a:pt x="140" y="2010"/>
                  </a:lnTo>
                  <a:lnTo>
                    <a:pt x="139" y="2023"/>
                  </a:lnTo>
                  <a:lnTo>
                    <a:pt x="137" y="2035"/>
                  </a:lnTo>
                  <a:lnTo>
                    <a:pt x="137" y="2047"/>
                  </a:lnTo>
                  <a:lnTo>
                    <a:pt x="137" y="2061"/>
                  </a:lnTo>
                  <a:lnTo>
                    <a:pt x="135" y="2071"/>
                  </a:lnTo>
                  <a:lnTo>
                    <a:pt x="135" y="2084"/>
                  </a:lnTo>
                  <a:lnTo>
                    <a:pt x="133" y="2094"/>
                  </a:lnTo>
                  <a:lnTo>
                    <a:pt x="133" y="2106"/>
                  </a:lnTo>
                  <a:lnTo>
                    <a:pt x="133" y="2117"/>
                  </a:lnTo>
                  <a:lnTo>
                    <a:pt x="133" y="2127"/>
                  </a:lnTo>
                  <a:lnTo>
                    <a:pt x="133" y="2137"/>
                  </a:lnTo>
                  <a:lnTo>
                    <a:pt x="133" y="2148"/>
                  </a:lnTo>
                  <a:lnTo>
                    <a:pt x="133" y="2157"/>
                  </a:lnTo>
                  <a:lnTo>
                    <a:pt x="133" y="2167"/>
                  </a:lnTo>
                  <a:lnTo>
                    <a:pt x="133" y="2176"/>
                  </a:lnTo>
                  <a:lnTo>
                    <a:pt x="133" y="2186"/>
                  </a:lnTo>
                  <a:lnTo>
                    <a:pt x="133" y="2204"/>
                  </a:lnTo>
                  <a:lnTo>
                    <a:pt x="133" y="2223"/>
                  </a:lnTo>
                  <a:lnTo>
                    <a:pt x="133" y="2230"/>
                  </a:lnTo>
                  <a:lnTo>
                    <a:pt x="133" y="2238"/>
                  </a:lnTo>
                  <a:lnTo>
                    <a:pt x="133" y="2249"/>
                  </a:lnTo>
                  <a:lnTo>
                    <a:pt x="133" y="2259"/>
                  </a:lnTo>
                  <a:lnTo>
                    <a:pt x="133" y="2270"/>
                  </a:lnTo>
                  <a:lnTo>
                    <a:pt x="135" y="2280"/>
                  </a:lnTo>
                  <a:lnTo>
                    <a:pt x="137" y="2292"/>
                  </a:lnTo>
                  <a:lnTo>
                    <a:pt x="140" y="2306"/>
                  </a:lnTo>
                  <a:lnTo>
                    <a:pt x="140" y="2318"/>
                  </a:lnTo>
                  <a:lnTo>
                    <a:pt x="144" y="2332"/>
                  </a:lnTo>
                  <a:lnTo>
                    <a:pt x="146" y="2346"/>
                  </a:lnTo>
                  <a:lnTo>
                    <a:pt x="149" y="2362"/>
                  </a:lnTo>
                  <a:lnTo>
                    <a:pt x="151" y="2376"/>
                  </a:lnTo>
                  <a:lnTo>
                    <a:pt x="154" y="2391"/>
                  </a:lnTo>
                  <a:lnTo>
                    <a:pt x="156" y="2409"/>
                  </a:lnTo>
                  <a:lnTo>
                    <a:pt x="160" y="2426"/>
                  </a:lnTo>
                  <a:lnTo>
                    <a:pt x="161" y="2442"/>
                  </a:lnTo>
                  <a:lnTo>
                    <a:pt x="165" y="2457"/>
                  </a:lnTo>
                  <a:lnTo>
                    <a:pt x="167" y="2475"/>
                  </a:lnTo>
                  <a:lnTo>
                    <a:pt x="170" y="2494"/>
                  </a:lnTo>
                  <a:lnTo>
                    <a:pt x="172" y="2511"/>
                  </a:lnTo>
                  <a:lnTo>
                    <a:pt x="175" y="2530"/>
                  </a:lnTo>
                  <a:lnTo>
                    <a:pt x="177" y="2548"/>
                  </a:lnTo>
                  <a:lnTo>
                    <a:pt x="180" y="2569"/>
                  </a:lnTo>
                  <a:lnTo>
                    <a:pt x="182" y="2586"/>
                  </a:lnTo>
                  <a:lnTo>
                    <a:pt x="184" y="2605"/>
                  </a:lnTo>
                  <a:lnTo>
                    <a:pt x="186" y="2624"/>
                  </a:lnTo>
                  <a:lnTo>
                    <a:pt x="189" y="2645"/>
                  </a:lnTo>
                  <a:lnTo>
                    <a:pt x="189" y="2664"/>
                  </a:lnTo>
                  <a:lnTo>
                    <a:pt x="193" y="2683"/>
                  </a:lnTo>
                  <a:lnTo>
                    <a:pt x="193" y="2704"/>
                  </a:lnTo>
                  <a:lnTo>
                    <a:pt x="196" y="2725"/>
                  </a:lnTo>
                  <a:lnTo>
                    <a:pt x="196" y="2744"/>
                  </a:lnTo>
                  <a:lnTo>
                    <a:pt x="196" y="2763"/>
                  </a:lnTo>
                  <a:lnTo>
                    <a:pt x="196" y="2783"/>
                  </a:lnTo>
                  <a:lnTo>
                    <a:pt x="196" y="2803"/>
                  </a:lnTo>
                  <a:lnTo>
                    <a:pt x="194" y="2823"/>
                  </a:lnTo>
                  <a:lnTo>
                    <a:pt x="194" y="2843"/>
                  </a:lnTo>
                  <a:lnTo>
                    <a:pt x="193" y="2863"/>
                  </a:lnTo>
                  <a:lnTo>
                    <a:pt x="193" y="2883"/>
                  </a:lnTo>
                  <a:lnTo>
                    <a:pt x="189" y="2903"/>
                  </a:lnTo>
                  <a:lnTo>
                    <a:pt x="186" y="2922"/>
                  </a:lnTo>
                  <a:lnTo>
                    <a:pt x="182" y="2941"/>
                  </a:lnTo>
                  <a:lnTo>
                    <a:pt x="180" y="2962"/>
                  </a:lnTo>
                  <a:lnTo>
                    <a:pt x="177" y="2981"/>
                  </a:lnTo>
                  <a:lnTo>
                    <a:pt x="173" y="3000"/>
                  </a:lnTo>
                  <a:lnTo>
                    <a:pt x="168" y="3019"/>
                  </a:lnTo>
                  <a:lnTo>
                    <a:pt x="165" y="3038"/>
                  </a:lnTo>
                  <a:lnTo>
                    <a:pt x="158" y="3056"/>
                  </a:lnTo>
                  <a:lnTo>
                    <a:pt x="153" y="3073"/>
                  </a:lnTo>
                  <a:lnTo>
                    <a:pt x="146" y="3090"/>
                  </a:lnTo>
                  <a:lnTo>
                    <a:pt x="139" y="3109"/>
                  </a:lnTo>
                  <a:lnTo>
                    <a:pt x="130" y="3125"/>
                  </a:lnTo>
                  <a:lnTo>
                    <a:pt x="121" y="3143"/>
                  </a:lnTo>
                  <a:lnTo>
                    <a:pt x="111" y="3158"/>
                  </a:lnTo>
                  <a:lnTo>
                    <a:pt x="102" y="3176"/>
                  </a:lnTo>
                  <a:lnTo>
                    <a:pt x="90" y="3189"/>
                  </a:lnTo>
                  <a:lnTo>
                    <a:pt x="80" y="3205"/>
                  </a:lnTo>
                  <a:lnTo>
                    <a:pt x="67" y="3219"/>
                  </a:lnTo>
                  <a:lnTo>
                    <a:pt x="55" y="3235"/>
                  </a:lnTo>
                  <a:lnTo>
                    <a:pt x="41" y="3247"/>
                  </a:lnTo>
                  <a:lnTo>
                    <a:pt x="29" y="3261"/>
                  </a:lnTo>
                  <a:lnTo>
                    <a:pt x="14" y="3275"/>
                  </a:lnTo>
                  <a:lnTo>
                    <a:pt x="0" y="3289"/>
                  </a:lnTo>
                  <a:lnTo>
                    <a:pt x="0" y="3287"/>
                  </a:lnTo>
                  <a:lnTo>
                    <a:pt x="1" y="3283"/>
                  </a:lnTo>
                  <a:lnTo>
                    <a:pt x="5" y="3276"/>
                  </a:lnTo>
                  <a:lnTo>
                    <a:pt x="10" y="3268"/>
                  </a:lnTo>
                  <a:lnTo>
                    <a:pt x="15" y="3256"/>
                  </a:lnTo>
                  <a:lnTo>
                    <a:pt x="20" y="3242"/>
                  </a:lnTo>
                  <a:lnTo>
                    <a:pt x="24" y="3233"/>
                  </a:lnTo>
                  <a:lnTo>
                    <a:pt x="27" y="3226"/>
                  </a:lnTo>
                  <a:lnTo>
                    <a:pt x="33" y="3217"/>
                  </a:lnTo>
                  <a:lnTo>
                    <a:pt x="38" y="3209"/>
                  </a:lnTo>
                  <a:lnTo>
                    <a:pt x="41" y="3196"/>
                  </a:lnTo>
                  <a:lnTo>
                    <a:pt x="45" y="3186"/>
                  </a:lnTo>
                  <a:lnTo>
                    <a:pt x="48" y="3174"/>
                  </a:lnTo>
                  <a:lnTo>
                    <a:pt x="54" y="3163"/>
                  </a:lnTo>
                  <a:lnTo>
                    <a:pt x="57" y="3149"/>
                  </a:lnTo>
                  <a:lnTo>
                    <a:pt x="62" y="3137"/>
                  </a:lnTo>
                  <a:lnTo>
                    <a:pt x="67" y="3125"/>
                  </a:lnTo>
                  <a:lnTo>
                    <a:pt x="73" y="3113"/>
                  </a:lnTo>
                  <a:lnTo>
                    <a:pt x="76" y="3097"/>
                  </a:lnTo>
                  <a:lnTo>
                    <a:pt x="81" y="3083"/>
                  </a:lnTo>
                  <a:lnTo>
                    <a:pt x="85" y="3068"/>
                  </a:lnTo>
                  <a:lnTo>
                    <a:pt x="90" y="3052"/>
                  </a:lnTo>
                  <a:lnTo>
                    <a:pt x="94" y="3035"/>
                  </a:lnTo>
                  <a:lnTo>
                    <a:pt x="99" y="3019"/>
                  </a:lnTo>
                  <a:lnTo>
                    <a:pt x="102" y="3002"/>
                  </a:lnTo>
                  <a:lnTo>
                    <a:pt x="107" y="2986"/>
                  </a:lnTo>
                  <a:lnTo>
                    <a:pt x="109" y="2967"/>
                  </a:lnTo>
                  <a:lnTo>
                    <a:pt x="114" y="2948"/>
                  </a:lnTo>
                  <a:lnTo>
                    <a:pt x="116" y="2929"/>
                  </a:lnTo>
                  <a:lnTo>
                    <a:pt x="121" y="2910"/>
                  </a:lnTo>
                  <a:lnTo>
                    <a:pt x="123" y="2889"/>
                  </a:lnTo>
                  <a:lnTo>
                    <a:pt x="127" y="2868"/>
                  </a:lnTo>
                  <a:lnTo>
                    <a:pt x="128" y="2847"/>
                  </a:lnTo>
                  <a:lnTo>
                    <a:pt x="132" y="2826"/>
                  </a:lnTo>
                  <a:lnTo>
                    <a:pt x="132" y="2803"/>
                  </a:lnTo>
                  <a:lnTo>
                    <a:pt x="133" y="2781"/>
                  </a:lnTo>
                  <a:lnTo>
                    <a:pt x="135" y="2758"/>
                  </a:lnTo>
                  <a:lnTo>
                    <a:pt x="137" y="2736"/>
                  </a:lnTo>
                  <a:lnTo>
                    <a:pt x="137" y="2711"/>
                  </a:lnTo>
                  <a:lnTo>
                    <a:pt x="137" y="2687"/>
                  </a:lnTo>
                  <a:lnTo>
                    <a:pt x="137" y="2663"/>
                  </a:lnTo>
                  <a:lnTo>
                    <a:pt x="139" y="2640"/>
                  </a:lnTo>
                  <a:lnTo>
                    <a:pt x="137" y="2614"/>
                  </a:lnTo>
                  <a:lnTo>
                    <a:pt x="135" y="2588"/>
                  </a:lnTo>
                  <a:lnTo>
                    <a:pt x="133" y="2562"/>
                  </a:lnTo>
                  <a:lnTo>
                    <a:pt x="132" y="2536"/>
                  </a:lnTo>
                  <a:lnTo>
                    <a:pt x="128" y="2508"/>
                  </a:lnTo>
                  <a:lnTo>
                    <a:pt x="125" y="2482"/>
                  </a:lnTo>
                  <a:lnTo>
                    <a:pt x="121" y="2454"/>
                  </a:lnTo>
                  <a:lnTo>
                    <a:pt x="118" y="2428"/>
                  </a:lnTo>
                  <a:lnTo>
                    <a:pt x="113" y="2398"/>
                  </a:lnTo>
                  <a:lnTo>
                    <a:pt x="107" y="2370"/>
                  </a:lnTo>
                  <a:lnTo>
                    <a:pt x="102" y="2343"/>
                  </a:lnTo>
                  <a:lnTo>
                    <a:pt x="97" y="2315"/>
                  </a:lnTo>
                  <a:lnTo>
                    <a:pt x="88" y="2284"/>
                  </a:lnTo>
                  <a:lnTo>
                    <a:pt x="81" y="2256"/>
                  </a:lnTo>
                  <a:lnTo>
                    <a:pt x="73" y="2224"/>
                  </a:lnTo>
                  <a:lnTo>
                    <a:pt x="66" y="2197"/>
                  </a:lnTo>
                  <a:lnTo>
                    <a:pt x="55" y="2165"/>
                  </a:lnTo>
                  <a:lnTo>
                    <a:pt x="48" y="2134"/>
                  </a:lnTo>
                  <a:lnTo>
                    <a:pt x="41" y="2104"/>
                  </a:lnTo>
                  <a:lnTo>
                    <a:pt x="36" y="2077"/>
                  </a:lnTo>
                  <a:lnTo>
                    <a:pt x="31" y="2047"/>
                  </a:lnTo>
                  <a:lnTo>
                    <a:pt x="27" y="2019"/>
                  </a:lnTo>
                  <a:lnTo>
                    <a:pt x="24" y="1991"/>
                  </a:lnTo>
                  <a:lnTo>
                    <a:pt x="24" y="1965"/>
                  </a:lnTo>
                  <a:lnTo>
                    <a:pt x="22" y="1937"/>
                  </a:lnTo>
                  <a:lnTo>
                    <a:pt x="22" y="1911"/>
                  </a:lnTo>
                  <a:lnTo>
                    <a:pt x="24" y="1885"/>
                  </a:lnTo>
                  <a:lnTo>
                    <a:pt x="27" y="1861"/>
                  </a:lnTo>
                  <a:lnTo>
                    <a:pt x="29" y="1835"/>
                  </a:lnTo>
                  <a:lnTo>
                    <a:pt x="33" y="1812"/>
                  </a:lnTo>
                  <a:lnTo>
                    <a:pt x="38" y="1788"/>
                  </a:lnTo>
                  <a:lnTo>
                    <a:pt x="43" y="1767"/>
                  </a:lnTo>
                  <a:lnTo>
                    <a:pt x="48" y="1743"/>
                  </a:lnTo>
                  <a:lnTo>
                    <a:pt x="54" y="1720"/>
                  </a:lnTo>
                  <a:lnTo>
                    <a:pt x="60" y="1697"/>
                  </a:lnTo>
                  <a:lnTo>
                    <a:pt x="67" y="1677"/>
                  </a:lnTo>
                  <a:lnTo>
                    <a:pt x="74" y="1656"/>
                  </a:lnTo>
                  <a:lnTo>
                    <a:pt x="83" y="1635"/>
                  </a:lnTo>
                  <a:lnTo>
                    <a:pt x="94" y="1616"/>
                  </a:lnTo>
                  <a:lnTo>
                    <a:pt x="104" y="1597"/>
                  </a:lnTo>
                  <a:lnTo>
                    <a:pt x="113" y="1576"/>
                  </a:lnTo>
                  <a:lnTo>
                    <a:pt x="123" y="1558"/>
                  </a:lnTo>
                  <a:lnTo>
                    <a:pt x="133" y="1539"/>
                  </a:lnTo>
                  <a:lnTo>
                    <a:pt x="144" y="1524"/>
                  </a:lnTo>
                  <a:lnTo>
                    <a:pt x="154" y="1506"/>
                  </a:lnTo>
                  <a:lnTo>
                    <a:pt x="167" y="1489"/>
                  </a:lnTo>
                  <a:lnTo>
                    <a:pt x="179" y="1473"/>
                  </a:lnTo>
                  <a:lnTo>
                    <a:pt x="191" y="1459"/>
                  </a:lnTo>
                  <a:lnTo>
                    <a:pt x="201" y="1444"/>
                  </a:lnTo>
                  <a:lnTo>
                    <a:pt x="213" y="1428"/>
                  </a:lnTo>
                  <a:lnTo>
                    <a:pt x="226" y="1412"/>
                  </a:lnTo>
                  <a:lnTo>
                    <a:pt x="238" y="1400"/>
                  </a:lnTo>
                  <a:lnTo>
                    <a:pt x="248" y="1384"/>
                  </a:lnTo>
                  <a:lnTo>
                    <a:pt x="260" y="1372"/>
                  </a:lnTo>
                  <a:lnTo>
                    <a:pt x="273" y="1360"/>
                  </a:lnTo>
                  <a:lnTo>
                    <a:pt x="285" y="1350"/>
                  </a:lnTo>
                  <a:lnTo>
                    <a:pt x="295" y="1338"/>
                  </a:lnTo>
                  <a:lnTo>
                    <a:pt x="307" y="1327"/>
                  </a:lnTo>
                  <a:lnTo>
                    <a:pt x="320" y="1317"/>
                  </a:lnTo>
                  <a:lnTo>
                    <a:pt x="332" y="1306"/>
                  </a:lnTo>
                  <a:lnTo>
                    <a:pt x="342" y="1296"/>
                  </a:lnTo>
                  <a:lnTo>
                    <a:pt x="353" y="1289"/>
                  </a:lnTo>
                  <a:lnTo>
                    <a:pt x="363" y="1280"/>
                  </a:lnTo>
                  <a:lnTo>
                    <a:pt x="375" y="1273"/>
                  </a:lnTo>
                  <a:lnTo>
                    <a:pt x="384" y="1265"/>
                  </a:lnTo>
                  <a:lnTo>
                    <a:pt x="393" y="1258"/>
                  </a:lnTo>
                  <a:lnTo>
                    <a:pt x="401" y="1251"/>
                  </a:lnTo>
                  <a:lnTo>
                    <a:pt x="410" y="1245"/>
                  </a:lnTo>
                  <a:lnTo>
                    <a:pt x="417" y="1238"/>
                  </a:lnTo>
                  <a:lnTo>
                    <a:pt x="426" y="1233"/>
                  </a:lnTo>
                  <a:lnTo>
                    <a:pt x="433" y="1230"/>
                  </a:lnTo>
                  <a:lnTo>
                    <a:pt x="440" y="1226"/>
                  </a:lnTo>
                  <a:lnTo>
                    <a:pt x="448" y="1219"/>
                  </a:lnTo>
                  <a:lnTo>
                    <a:pt x="457" y="1214"/>
                  </a:lnTo>
                  <a:lnTo>
                    <a:pt x="462" y="1212"/>
                  </a:lnTo>
                  <a:lnTo>
                    <a:pt x="466" y="1212"/>
                  </a:lnTo>
                  <a:lnTo>
                    <a:pt x="8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0" name="Freeform 312"/>
            <p:cNvSpPr>
              <a:spLocks/>
            </p:cNvSpPr>
            <p:nvPr/>
          </p:nvSpPr>
          <p:spPr bwMode="auto">
            <a:xfrm>
              <a:off x="2516" y="6217"/>
              <a:ext cx="187" cy="182"/>
            </a:xfrm>
            <a:custGeom>
              <a:avLst/>
              <a:gdLst>
                <a:gd name="T0" fmla="*/ 296 w 374"/>
                <a:gd name="T1" fmla="*/ 0 h 363"/>
                <a:gd name="T2" fmla="*/ 282 w 374"/>
                <a:gd name="T3" fmla="*/ 1 h 363"/>
                <a:gd name="T4" fmla="*/ 259 w 374"/>
                <a:gd name="T5" fmla="*/ 12 h 363"/>
                <a:gd name="T6" fmla="*/ 233 w 374"/>
                <a:gd name="T7" fmla="*/ 29 h 363"/>
                <a:gd name="T8" fmla="*/ 210 w 374"/>
                <a:gd name="T9" fmla="*/ 45 h 363"/>
                <a:gd name="T10" fmla="*/ 193 w 374"/>
                <a:gd name="T11" fmla="*/ 55 h 363"/>
                <a:gd name="T12" fmla="*/ 177 w 374"/>
                <a:gd name="T13" fmla="*/ 67 h 363"/>
                <a:gd name="T14" fmla="*/ 160 w 374"/>
                <a:gd name="T15" fmla="*/ 81 h 363"/>
                <a:gd name="T16" fmla="*/ 144 w 374"/>
                <a:gd name="T17" fmla="*/ 95 h 363"/>
                <a:gd name="T18" fmla="*/ 127 w 374"/>
                <a:gd name="T19" fmla="*/ 111 h 363"/>
                <a:gd name="T20" fmla="*/ 111 w 374"/>
                <a:gd name="T21" fmla="*/ 127 h 363"/>
                <a:gd name="T22" fmla="*/ 96 w 374"/>
                <a:gd name="T23" fmla="*/ 142 h 363"/>
                <a:gd name="T24" fmla="*/ 80 w 374"/>
                <a:gd name="T25" fmla="*/ 160 h 363"/>
                <a:gd name="T26" fmla="*/ 64 w 374"/>
                <a:gd name="T27" fmla="*/ 175 h 363"/>
                <a:gd name="T28" fmla="*/ 43 w 374"/>
                <a:gd name="T29" fmla="*/ 200 h 363"/>
                <a:gd name="T30" fmla="*/ 23 w 374"/>
                <a:gd name="T31" fmla="*/ 231 h 363"/>
                <a:gd name="T32" fmla="*/ 9 w 374"/>
                <a:gd name="T33" fmla="*/ 262 h 363"/>
                <a:gd name="T34" fmla="*/ 0 w 374"/>
                <a:gd name="T35" fmla="*/ 290 h 363"/>
                <a:gd name="T36" fmla="*/ 2 w 374"/>
                <a:gd name="T37" fmla="*/ 314 h 363"/>
                <a:gd name="T38" fmla="*/ 16 w 374"/>
                <a:gd name="T39" fmla="*/ 335 h 363"/>
                <a:gd name="T40" fmla="*/ 33 w 374"/>
                <a:gd name="T41" fmla="*/ 349 h 363"/>
                <a:gd name="T42" fmla="*/ 52 w 374"/>
                <a:gd name="T43" fmla="*/ 356 h 363"/>
                <a:gd name="T44" fmla="*/ 71 w 374"/>
                <a:gd name="T45" fmla="*/ 360 h 363"/>
                <a:gd name="T46" fmla="*/ 90 w 374"/>
                <a:gd name="T47" fmla="*/ 361 h 363"/>
                <a:gd name="T48" fmla="*/ 109 w 374"/>
                <a:gd name="T49" fmla="*/ 361 h 363"/>
                <a:gd name="T50" fmla="*/ 130 w 374"/>
                <a:gd name="T51" fmla="*/ 361 h 363"/>
                <a:gd name="T52" fmla="*/ 158 w 374"/>
                <a:gd name="T53" fmla="*/ 356 h 363"/>
                <a:gd name="T54" fmla="*/ 186 w 374"/>
                <a:gd name="T55" fmla="*/ 347 h 363"/>
                <a:gd name="T56" fmla="*/ 205 w 374"/>
                <a:gd name="T57" fmla="*/ 340 h 363"/>
                <a:gd name="T58" fmla="*/ 223 w 374"/>
                <a:gd name="T59" fmla="*/ 334 h 363"/>
                <a:gd name="T60" fmla="*/ 240 w 374"/>
                <a:gd name="T61" fmla="*/ 323 h 363"/>
                <a:gd name="T62" fmla="*/ 264 w 374"/>
                <a:gd name="T63" fmla="*/ 304 h 363"/>
                <a:gd name="T64" fmla="*/ 294 w 374"/>
                <a:gd name="T65" fmla="*/ 278 h 363"/>
                <a:gd name="T66" fmla="*/ 320 w 374"/>
                <a:gd name="T67" fmla="*/ 248 h 363"/>
                <a:gd name="T68" fmla="*/ 336 w 374"/>
                <a:gd name="T69" fmla="*/ 224 h 363"/>
                <a:gd name="T70" fmla="*/ 344 w 374"/>
                <a:gd name="T71" fmla="*/ 207 h 363"/>
                <a:gd name="T72" fmla="*/ 356 w 374"/>
                <a:gd name="T73" fmla="*/ 182 h 363"/>
                <a:gd name="T74" fmla="*/ 367 w 374"/>
                <a:gd name="T75" fmla="*/ 149 h 363"/>
                <a:gd name="T76" fmla="*/ 372 w 374"/>
                <a:gd name="T77" fmla="*/ 118 h 363"/>
                <a:gd name="T78" fmla="*/ 370 w 374"/>
                <a:gd name="T79" fmla="*/ 87 h 363"/>
                <a:gd name="T80" fmla="*/ 360 w 374"/>
                <a:gd name="T81" fmla="*/ 55 h 363"/>
                <a:gd name="T82" fmla="*/ 342 w 374"/>
                <a:gd name="T83" fmla="*/ 31 h 363"/>
                <a:gd name="T84" fmla="*/ 316 w 374"/>
                <a:gd name="T85" fmla="*/ 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4" h="363">
                  <a:moveTo>
                    <a:pt x="303" y="1"/>
                  </a:moveTo>
                  <a:lnTo>
                    <a:pt x="296" y="0"/>
                  </a:lnTo>
                  <a:lnTo>
                    <a:pt x="290" y="0"/>
                  </a:lnTo>
                  <a:lnTo>
                    <a:pt x="282" y="1"/>
                  </a:lnTo>
                  <a:lnTo>
                    <a:pt x="273" y="7"/>
                  </a:lnTo>
                  <a:lnTo>
                    <a:pt x="259" y="12"/>
                  </a:lnTo>
                  <a:lnTo>
                    <a:pt x="247" y="21"/>
                  </a:lnTo>
                  <a:lnTo>
                    <a:pt x="233" y="29"/>
                  </a:lnTo>
                  <a:lnTo>
                    <a:pt x="219" y="40"/>
                  </a:lnTo>
                  <a:lnTo>
                    <a:pt x="210" y="45"/>
                  </a:lnTo>
                  <a:lnTo>
                    <a:pt x="202" y="50"/>
                  </a:lnTo>
                  <a:lnTo>
                    <a:pt x="193" y="55"/>
                  </a:lnTo>
                  <a:lnTo>
                    <a:pt x="186" y="62"/>
                  </a:lnTo>
                  <a:lnTo>
                    <a:pt x="177" y="67"/>
                  </a:lnTo>
                  <a:lnTo>
                    <a:pt x="169" y="74"/>
                  </a:lnTo>
                  <a:lnTo>
                    <a:pt x="160" y="81"/>
                  </a:lnTo>
                  <a:lnTo>
                    <a:pt x="153" y="90"/>
                  </a:lnTo>
                  <a:lnTo>
                    <a:pt x="144" y="95"/>
                  </a:lnTo>
                  <a:lnTo>
                    <a:pt x="136" y="104"/>
                  </a:lnTo>
                  <a:lnTo>
                    <a:pt x="127" y="111"/>
                  </a:lnTo>
                  <a:lnTo>
                    <a:pt x="120" y="120"/>
                  </a:lnTo>
                  <a:lnTo>
                    <a:pt x="111" y="127"/>
                  </a:lnTo>
                  <a:lnTo>
                    <a:pt x="104" y="135"/>
                  </a:lnTo>
                  <a:lnTo>
                    <a:pt x="96" y="142"/>
                  </a:lnTo>
                  <a:lnTo>
                    <a:pt x="89" y="153"/>
                  </a:lnTo>
                  <a:lnTo>
                    <a:pt x="80" y="160"/>
                  </a:lnTo>
                  <a:lnTo>
                    <a:pt x="73" y="168"/>
                  </a:lnTo>
                  <a:lnTo>
                    <a:pt x="64" y="175"/>
                  </a:lnTo>
                  <a:lnTo>
                    <a:pt x="57" y="184"/>
                  </a:lnTo>
                  <a:lnTo>
                    <a:pt x="43" y="200"/>
                  </a:lnTo>
                  <a:lnTo>
                    <a:pt x="33" y="215"/>
                  </a:lnTo>
                  <a:lnTo>
                    <a:pt x="23" y="231"/>
                  </a:lnTo>
                  <a:lnTo>
                    <a:pt x="14" y="247"/>
                  </a:lnTo>
                  <a:lnTo>
                    <a:pt x="9" y="262"/>
                  </a:lnTo>
                  <a:lnTo>
                    <a:pt x="5" y="278"/>
                  </a:lnTo>
                  <a:lnTo>
                    <a:pt x="0" y="290"/>
                  </a:lnTo>
                  <a:lnTo>
                    <a:pt x="2" y="304"/>
                  </a:lnTo>
                  <a:lnTo>
                    <a:pt x="2" y="314"/>
                  </a:lnTo>
                  <a:lnTo>
                    <a:pt x="9" y="327"/>
                  </a:lnTo>
                  <a:lnTo>
                    <a:pt x="16" y="335"/>
                  </a:lnTo>
                  <a:lnTo>
                    <a:pt x="28" y="346"/>
                  </a:lnTo>
                  <a:lnTo>
                    <a:pt x="33" y="349"/>
                  </a:lnTo>
                  <a:lnTo>
                    <a:pt x="42" y="353"/>
                  </a:lnTo>
                  <a:lnTo>
                    <a:pt x="52" y="356"/>
                  </a:lnTo>
                  <a:lnTo>
                    <a:pt x="63" y="360"/>
                  </a:lnTo>
                  <a:lnTo>
                    <a:pt x="71" y="360"/>
                  </a:lnTo>
                  <a:lnTo>
                    <a:pt x="82" y="361"/>
                  </a:lnTo>
                  <a:lnTo>
                    <a:pt x="90" y="361"/>
                  </a:lnTo>
                  <a:lnTo>
                    <a:pt x="101" y="363"/>
                  </a:lnTo>
                  <a:lnTo>
                    <a:pt x="109" y="361"/>
                  </a:lnTo>
                  <a:lnTo>
                    <a:pt x="120" y="361"/>
                  </a:lnTo>
                  <a:lnTo>
                    <a:pt x="130" y="361"/>
                  </a:lnTo>
                  <a:lnTo>
                    <a:pt x="141" y="361"/>
                  </a:lnTo>
                  <a:lnTo>
                    <a:pt x="158" y="356"/>
                  </a:lnTo>
                  <a:lnTo>
                    <a:pt x="177" y="353"/>
                  </a:lnTo>
                  <a:lnTo>
                    <a:pt x="186" y="347"/>
                  </a:lnTo>
                  <a:lnTo>
                    <a:pt x="196" y="346"/>
                  </a:lnTo>
                  <a:lnTo>
                    <a:pt x="205" y="340"/>
                  </a:lnTo>
                  <a:lnTo>
                    <a:pt x="216" y="339"/>
                  </a:lnTo>
                  <a:lnTo>
                    <a:pt x="223" y="334"/>
                  </a:lnTo>
                  <a:lnTo>
                    <a:pt x="231" y="328"/>
                  </a:lnTo>
                  <a:lnTo>
                    <a:pt x="240" y="323"/>
                  </a:lnTo>
                  <a:lnTo>
                    <a:pt x="249" y="318"/>
                  </a:lnTo>
                  <a:lnTo>
                    <a:pt x="264" y="304"/>
                  </a:lnTo>
                  <a:lnTo>
                    <a:pt x="280" y="292"/>
                  </a:lnTo>
                  <a:lnTo>
                    <a:pt x="294" y="278"/>
                  </a:lnTo>
                  <a:lnTo>
                    <a:pt x="308" y="264"/>
                  </a:lnTo>
                  <a:lnTo>
                    <a:pt x="320" y="248"/>
                  </a:lnTo>
                  <a:lnTo>
                    <a:pt x="332" y="234"/>
                  </a:lnTo>
                  <a:lnTo>
                    <a:pt x="336" y="224"/>
                  </a:lnTo>
                  <a:lnTo>
                    <a:pt x="341" y="217"/>
                  </a:lnTo>
                  <a:lnTo>
                    <a:pt x="344" y="207"/>
                  </a:lnTo>
                  <a:lnTo>
                    <a:pt x="349" y="200"/>
                  </a:lnTo>
                  <a:lnTo>
                    <a:pt x="356" y="182"/>
                  </a:lnTo>
                  <a:lnTo>
                    <a:pt x="363" y="167"/>
                  </a:lnTo>
                  <a:lnTo>
                    <a:pt x="367" y="149"/>
                  </a:lnTo>
                  <a:lnTo>
                    <a:pt x="370" y="134"/>
                  </a:lnTo>
                  <a:lnTo>
                    <a:pt x="372" y="118"/>
                  </a:lnTo>
                  <a:lnTo>
                    <a:pt x="374" y="102"/>
                  </a:lnTo>
                  <a:lnTo>
                    <a:pt x="370" y="87"/>
                  </a:lnTo>
                  <a:lnTo>
                    <a:pt x="367" y="71"/>
                  </a:lnTo>
                  <a:lnTo>
                    <a:pt x="360" y="55"/>
                  </a:lnTo>
                  <a:lnTo>
                    <a:pt x="353" y="43"/>
                  </a:lnTo>
                  <a:lnTo>
                    <a:pt x="342" y="31"/>
                  </a:lnTo>
                  <a:lnTo>
                    <a:pt x="332" y="19"/>
                  </a:lnTo>
                  <a:lnTo>
                    <a:pt x="316" y="8"/>
                  </a:lnTo>
                  <a:lnTo>
                    <a:pt x="303" y="1"/>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1" name="Freeform 313"/>
            <p:cNvSpPr>
              <a:spLocks/>
            </p:cNvSpPr>
            <p:nvPr/>
          </p:nvSpPr>
          <p:spPr bwMode="auto">
            <a:xfrm>
              <a:off x="2147" y="6058"/>
              <a:ext cx="202" cy="126"/>
            </a:xfrm>
            <a:custGeom>
              <a:avLst/>
              <a:gdLst>
                <a:gd name="T0" fmla="*/ 358 w 403"/>
                <a:gd name="T1" fmla="*/ 0 h 253"/>
                <a:gd name="T2" fmla="*/ 347 w 403"/>
                <a:gd name="T3" fmla="*/ 6 h 253"/>
                <a:gd name="T4" fmla="*/ 326 w 403"/>
                <a:gd name="T5" fmla="*/ 16 h 253"/>
                <a:gd name="T6" fmla="*/ 297 w 403"/>
                <a:gd name="T7" fmla="*/ 28 h 253"/>
                <a:gd name="T8" fmla="*/ 273 w 403"/>
                <a:gd name="T9" fmla="*/ 42 h 253"/>
                <a:gd name="T10" fmla="*/ 253 w 403"/>
                <a:gd name="T11" fmla="*/ 53 h 253"/>
                <a:gd name="T12" fmla="*/ 234 w 403"/>
                <a:gd name="T13" fmla="*/ 63 h 253"/>
                <a:gd name="T14" fmla="*/ 215 w 403"/>
                <a:gd name="T15" fmla="*/ 73 h 253"/>
                <a:gd name="T16" fmla="*/ 196 w 403"/>
                <a:gd name="T17" fmla="*/ 84 h 253"/>
                <a:gd name="T18" fmla="*/ 175 w 403"/>
                <a:gd name="T19" fmla="*/ 94 h 253"/>
                <a:gd name="T20" fmla="*/ 154 w 403"/>
                <a:gd name="T21" fmla="*/ 107 h 253"/>
                <a:gd name="T22" fmla="*/ 135 w 403"/>
                <a:gd name="T23" fmla="*/ 119 h 253"/>
                <a:gd name="T24" fmla="*/ 116 w 403"/>
                <a:gd name="T25" fmla="*/ 131 h 253"/>
                <a:gd name="T26" fmla="*/ 97 w 403"/>
                <a:gd name="T27" fmla="*/ 141 h 253"/>
                <a:gd name="T28" fmla="*/ 78 w 403"/>
                <a:gd name="T29" fmla="*/ 153 h 253"/>
                <a:gd name="T30" fmla="*/ 62 w 403"/>
                <a:gd name="T31" fmla="*/ 164 h 253"/>
                <a:gd name="T32" fmla="*/ 40 w 403"/>
                <a:gd name="T33" fmla="*/ 181 h 253"/>
                <a:gd name="T34" fmla="*/ 19 w 403"/>
                <a:gd name="T35" fmla="*/ 202 h 253"/>
                <a:gd name="T36" fmla="*/ 5 w 403"/>
                <a:gd name="T37" fmla="*/ 220 h 253"/>
                <a:gd name="T38" fmla="*/ 0 w 403"/>
                <a:gd name="T39" fmla="*/ 233 h 253"/>
                <a:gd name="T40" fmla="*/ 10 w 403"/>
                <a:gd name="T41" fmla="*/ 244 h 253"/>
                <a:gd name="T42" fmla="*/ 26 w 403"/>
                <a:gd name="T43" fmla="*/ 249 h 253"/>
                <a:gd name="T44" fmla="*/ 43 w 403"/>
                <a:gd name="T45" fmla="*/ 251 h 253"/>
                <a:gd name="T46" fmla="*/ 62 w 403"/>
                <a:gd name="T47" fmla="*/ 251 h 253"/>
                <a:gd name="T48" fmla="*/ 81 w 403"/>
                <a:gd name="T49" fmla="*/ 251 h 253"/>
                <a:gd name="T50" fmla="*/ 100 w 403"/>
                <a:gd name="T51" fmla="*/ 249 h 253"/>
                <a:gd name="T52" fmla="*/ 121 w 403"/>
                <a:gd name="T53" fmla="*/ 247 h 253"/>
                <a:gd name="T54" fmla="*/ 140 w 403"/>
                <a:gd name="T55" fmla="*/ 244 h 253"/>
                <a:gd name="T56" fmla="*/ 161 w 403"/>
                <a:gd name="T57" fmla="*/ 240 h 253"/>
                <a:gd name="T58" fmla="*/ 180 w 403"/>
                <a:gd name="T59" fmla="*/ 237 h 253"/>
                <a:gd name="T60" fmla="*/ 200 w 403"/>
                <a:gd name="T61" fmla="*/ 233 h 253"/>
                <a:gd name="T62" fmla="*/ 227 w 403"/>
                <a:gd name="T63" fmla="*/ 228 h 253"/>
                <a:gd name="T64" fmla="*/ 262 w 403"/>
                <a:gd name="T65" fmla="*/ 218 h 253"/>
                <a:gd name="T66" fmla="*/ 297 w 403"/>
                <a:gd name="T67" fmla="*/ 206 h 253"/>
                <a:gd name="T68" fmla="*/ 326 w 403"/>
                <a:gd name="T69" fmla="*/ 192 h 253"/>
                <a:gd name="T70" fmla="*/ 353 w 403"/>
                <a:gd name="T71" fmla="*/ 174 h 253"/>
                <a:gd name="T72" fmla="*/ 372 w 403"/>
                <a:gd name="T73" fmla="*/ 155 h 253"/>
                <a:gd name="T74" fmla="*/ 387 w 403"/>
                <a:gd name="T75" fmla="*/ 136 h 253"/>
                <a:gd name="T76" fmla="*/ 398 w 403"/>
                <a:gd name="T77" fmla="*/ 115 h 253"/>
                <a:gd name="T78" fmla="*/ 403 w 403"/>
                <a:gd name="T79" fmla="*/ 91 h 253"/>
                <a:gd name="T80" fmla="*/ 401 w 403"/>
                <a:gd name="T81" fmla="*/ 67 h 253"/>
                <a:gd name="T82" fmla="*/ 391 w 403"/>
                <a:gd name="T83" fmla="*/ 40 h 253"/>
                <a:gd name="T84" fmla="*/ 372 w 403"/>
                <a:gd name="T85" fmla="*/ 1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3" h="253">
                  <a:moveTo>
                    <a:pt x="361" y="0"/>
                  </a:moveTo>
                  <a:lnTo>
                    <a:pt x="358" y="0"/>
                  </a:lnTo>
                  <a:lnTo>
                    <a:pt x="354" y="2"/>
                  </a:lnTo>
                  <a:lnTo>
                    <a:pt x="347" y="6"/>
                  </a:lnTo>
                  <a:lnTo>
                    <a:pt x="339" y="11"/>
                  </a:lnTo>
                  <a:lnTo>
                    <a:pt x="326" y="16"/>
                  </a:lnTo>
                  <a:lnTo>
                    <a:pt x="313" y="21"/>
                  </a:lnTo>
                  <a:lnTo>
                    <a:pt x="297" y="28"/>
                  </a:lnTo>
                  <a:lnTo>
                    <a:pt x="283" y="39"/>
                  </a:lnTo>
                  <a:lnTo>
                    <a:pt x="273" y="42"/>
                  </a:lnTo>
                  <a:lnTo>
                    <a:pt x="264" y="47"/>
                  </a:lnTo>
                  <a:lnTo>
                    <a:pt x="253" y="53"/>
                  </a:lnTo>
                  <a:lnTo>
                    <a:pt x="245" y="58"/>
                  </a:lnTo>
                  <a:lnTo>
                    <a:pt x="234" y="63"/>
                  </a:lnTo>
                  <a:lnTo>
                    <a:pt x="226" y="68"/>
                  </a:lnTo>
                  <a:lnTo>
                    <a:pt x="215" y="73"/>
                  </a:lnTo>
                  <a:lnTo>
                    <a:pt x="206" y="79"/>
                  </a:lnTo>
                  <a:lnTo>
                    <a:pt x="196" y="84"/>
                  </a:lnTo>
                  <a:lnTo>
                    <a:pt x="186" y="89"/>
                  </a:lnTo>
                  <a:lnTo>
                    <a:pt x="175" y="94"/>
                  </a:lnTo>
                  <a:lnTo>
                    <a:pt x="165" y="101"/>
                  </a:lnTo>
                  <a:lnTo>
                    <a:pt x="154" y="107"/>
                  </a:lnTo>
                  <a:lnTo>
                    <a:pt x="146" y="113"/>
                  </a:lnTo>
                  <a:lnTo>
                    <a:pt x="135" y="119"/>
                  </a:lnTo>
                  <a:lnTo>
                    <a:pt x="127" y="126"/>
                  </a:lnTo>
                  <a:lnTo>
                    <a:pt x="116" y="131"/>
                  </a:lnTo>
                  <a:lnTo>
                    <a:pt x="106" y="136"/>
                  </a:lnTo>
                  <a:lnTo>
                    <a:pt x="97" y="141"/>
                  </a:lnTo>
                  <a:lnTo>
                    <a:pt x="88" y="148"/>
                  </a:lnTo>
                  <a:lnTo>
                    <a:pt x="78" y="153"/>
                  </a:lnTo>
                  <a:lnTo>
                    <a:pt x="71" y="159"/>
                  </a:lnTo>
                  <a:lnTo>
                    <a:pt x="62" y="164"/>
                  </a:lnTo>
                  <a:lnTo>
                    <a:pt x="55" y="171"/>
                  </a:lnTo>
                  <a:lnTo>
                    <a:pt x="40" y="181"/>
                  </a:lnTo>
                  <a:lnTo>
                    <a:pt x="29" y="192"/>
                  </a:lnTo>
                  <a:lnTo>
                    <a:pt x="19" y="202"/>
                  </a:lnTo>
                  <a:lnTo>
                    <a:pt x="12" y="213"/>
                  </a:lnTo>
                  <a:lnTo>
                    <a:pt x="5" y="220"/>
                  </a:lnTo>
                  <a:lnTo>
                    <a:pt x="1" y="226"/>
                  </a:lnTo>
                  <a:lnTo>
                    <a:pt x="0" y="233"/>
                  </a:lnTo>
                  <a:lnTo>
                    <a:pt x="5" y="240"/>
                  </a:lnTo>
                  <a:lnTo>
                    <a:pt x="10" y="244"/>
                  </a:lnTo>
                  <a:lnTo>
                    <a:pt x="20" y="249"/>
                  </a:lnTo>
                  <a:lnTo>
                    <a:pt x="26" y="249"/>
                  </a:lnTo>
                  <a:lnTo>
                    <a:pt x="34" y="251"/>
                  </a:lnTo>
                  <a:lnTo>
                    <a:pt x="43" y="251"/>
                  </a:lnTo>
                  <a:lnTo>
                    <a:pt x="53" y="253"/>
                  </a:lnTo>
                  <a:lnTo>
                    <a:pt x="62" y="251"/>
                  </a:lnTo>
                  <a:lnTo>
                    <a:pt x="73" y="251"/>
                  </a:lnTo>
                  <a:lnTo>
                    <a:pt x="81" y="251"/>
                  </a:lnTo>
                  <a:lnTo>
                    <a:pt x="92" y="251"/>
                  </a:lnTo>
                  <a:lnTo>
                    <a:pt x="100" y="249"/>
                  </a:lnTo>
                  <a:lnTo>
                    <a:pt x="111" y="249"/>
                  </a:lnTo>
                  <a:lnTo>
                    <a:pt x="121" y="247"/>
                  </a:lnTo>
                  <a:lnTo>
                    <a:pt x="132" y="247"/>
                  </a:lnTo>
                  <a:lnTo>
                    <a:pt x="140" y="244"/>
                  </a:lnTo>
                  <a:lnTo>
                    <a:pt x="151" y="244"/>
                  </a:lnTo>
                  <a:lnTo>
                    <a:pt x="161" y="240"/>
                  </a:lnTo>
                  <a:lnTo>
                    <a:pt x="172" y="240"/>
                  </a:lnTo>
                  <a:lnTo>
                    <a:pt x="180" y="237"/>
                  </a:lnTo>
                  <a:lnTo>
                    <a:pt x="191" y="237"/>
                  </a:lnTo>
                  <a:lnTo>
                    <a:pt x="200" y="233"/>
                  </a:lnTo>
                  <a:lnTo>
                    <a:pt x="210" y="233"/>
                  </a:lnTo>
                  <a:lnTo>
                    <a:pt x="227" y="228"/>
                  </a:lnTo>
                  <a:lnTo>
                    <a:pt x="245" y="223"/>
                  </a:lnTo>
                  <a:lnTo>
                    <a:pt x="262" y="218"/>
                  </a:lnTo>
                  <a:lnTo>
                    <a:pt x="281" y="213"/>
                  </a:lnTo>
                  <a:lnTo>
                    <a:pt x="297" y="206"/>
                  </a:lnTo>
                  <a:lnTo>
                    <a:pt x="313" y="199"/>
                  </a:lnTo>
                  <a:lnTo>
                    <a:pt x="326" y="192"/>
                  </a:lnTo>
                  <a:lnTo>
                    <a:pt x="342" y="185"/>
                  </a:lnTo>
                  <a:lnTo>
                    <a:pt x="353" y="174"/>
                  </a:lnTo>
                  <a:lnTo>
                    <a:pt x="363" y="166"/>
                  </a:lnTo>
                  <a:lnTo>
                    <a:pt x="372" y="155"/>
                  </a:lnTo>
                  <a:lnTo>
                    <a:pt x="382" y="147"/>
                  </a:lnTo>
                  <a:lnTo>
                    <a:pt x="387" y="136"/>
                  </a:lnTo>
                  <a:lnTo>
                    <a:pt x="394" y="126"/>
                  </a:lnTo>
                  <a:lnTo>
                    <a:pt x="398" y="115"/>
                  </a:lnTo>
                  <a:lnTo>
                    <a:pt x="403" y="105"/>
                  </a:lnTo>
                  <a:lnTo>
                    <a:pt x="403" y="91"/>
                  </a:lnTo>
                  <a:lnTo>
                    <a:pt x="403" y="79"/>
                  </a:lnTo>
                  <a:lnTo>
                    <a:pt x="401" y="67"/>
                  </a:lnTo>
                  <a:lnTo>
                    <a:pt x="398" y="54"/>
                  </a:lnTo>
                  <a:lnTo>
                    <a:pt x="391" y="40"/>
                  </a:lnTo>
                  <a:lnTo>
                    <a:pt x="382" y="27"/>
                  </a:lnTo>
                  <a:lnTo>
                    <a:pt x="372" y="13"/>
                  </a:lnTo>
                  <a:lnTo>
                    <a:pt x="361" y="0"/>
                  </a:lnTo>
                  <a:close/>
                </a:path>
              </a:pathLst>
            </a:custGeom>
            <a:solidFill>
              <a:srgbClr val="C4ED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2" name="Freeform 314"/>
            <p:cNvSpPr>
              <a:spLocks/>
            </p:cNvSpPr>
            <p:nvPr/>
          </p:nvSpPr>
          <p:spPr bwMode="auto">
            <a:xfrm>
              <a:off x="1899" y="1816"/>
              <a:ext cx="468" cy="147"/>
            </a:xfrm>
            <a:custGeom>
              <a:avLst/>
              <a:gdLst>
                <a:gd name="T0" fmla="*/ 932 w 938"/>
                <a:gd name="T1" fmla="*/ 0 h 294"/>
                <a:gd name="T2" fmla="*/ 910 w 938"/>
                <a:gd name="T3" fmla="*/ 0 h 294"/>
                <a:gd name="T4" fmla="*/ 889 w 938"/>
                <a:gd name="T5" fmla="*/ 4 h 294"/>
                <a:gd name="T6" fmla="*/ 859 w 938"/>
                <a:gd name="T7" fmla="*/ 7 h 294"/>
                <a:gd name="T8" fmla="*/ 824 w 938"/>
                <a:gd name="T9" fmla="*/ 13 h 294"/>
                <a:gd name="T10" fmla="*/ 786 w 938"/>
                <a:gd name="T11" fmla="*/ 18 h 294"/>
                <a:gd name="T12" fmla="*/ 744 w 938"/>
                <a:gd name="T13" fmla="*/ 23 h 294"/>
                <a:gd name="T14" fmla="*/ 699 w 938"/>
                <a:gd name="T15" fmla="*/ 30 h 294"/>
                <a:gd name="T16" fmla="*/ 649 w 938"/>
                <a:gd name="T17" fmla="*/ 37 h 294"/>
                <a:gd name="T18" fmla="*/ 598 w 938"/>
                <a:gd name="T19" fmla="*/ 46 h 294"/>
                <a:gd name="T20" fmla="*/ 546 w 938"/>
                <a:gd name="T21" fmla="*/ 54 h 294"/>
                <a:gd name="T22" fmla="*/ 492 w 938"/>
                <a:gd name="T23" fmla="*/ 63 h 294"/>
                <a:gd name="T24" fmla="*/ 438 w 938"/>
                <a:gd name="T25" fmla="*/ 73 h 294"/>
                <a:gd name="T26" fmla="*/ 385 w 938"/>
                <a:gd name="T27" fmla="*/ 84 h 294"/>
                <a:gd name="T28" fmla="*/ 332 w 938"/>
                <a:gd name="T29" fmla="*/ 94 h 294"/>
                <a:gd name="T30" fmla="*/ 282 w 938"/>
                <a:gd name="T31" fmla="*/ 106 h 294"/>
                <a:gd name="T32" fmla="*/ 231 w 938"/>
                <a:gd name="T33" fmla="*/ 117 h 294"/>
                <a:gd name="T34" fmla="*/ 185 w 938"/>
                <a:gd name="T35" fmla="*/ 127 h 294"/>
                <a:gd name="T36" fmla="*/ 143 w 938"/>
                <a:gd name="T37" fmla="*/ 140 h 294"/>
                <a:gd name="T38" fmla="*/ 105 w 938"/>
                <a:gd name="T39" fmla="*/ 152 h 294"/>
                <a:gd name="T40" fmla="*/ 71 w 938"/>
                <a:gd name="T41" fmla="*/ 164 h 294"/>
                <a:gd name="T42" fmla="*/ 42 w 938"/>
                <a:gd name="T43" fmla="*/ 176 h 294"/>
                <a:gd name="T44" fmla="*/ 21 w 938"/>
                <a:gd name="T45" fmla="*/ 190 h 294"/>
                <a:gd name="T46" fmla="*/ 4 w 938"/>
                <a:gd name="T47" fmla="*/ 207 h 294"/>
                <a:gd name="T48" fmla="*/ 0 w 938"/>
                <a:gd name="T49" fmla="*/ 226 h 294"/>
                <a:gd name="T50" fmla="*/ 9 w 938"/>
                <a:gd name="T51" fmla="*/ 239 h 294"/>
                <a:gd name="T52" fmla="*/ 28 w 938"/>
                <a:gd name="T53" fmla="*/ 251 h 294"/>
                <a:gd name="T54" fmla="*/ 58 w 938"/>
                <a:gd name="T55" fmla="*/ 263 h 294"/>
                <a:gd name="T56" fmla="*/ 96 w 938"/>
                <a:gd name="T57" fmla="*/ 275 h 294"/>
                <a:gd name="T58" fmla="*/ 148 w 938"/>
                <a:gd name="T59" fmla="*/ 287 h 294"/>
                <a:gd name="T60" fmla="*/ 179 w 938"/>
                <a:gd name="T61" fmla="*/ 291 h 294"/>
                <a:gd name="T62" fmla="*/ 185 w 938"/>
                <a:gd name="T63" fmla="*/ 275 h 294"/>
                <a:gd name="T64" fmla="*/ 198 w 938"/>
                <a:gd name="T65" fmla="*/ 254 h 294"/>
                <a:gd name="T66" fmla="*/ 212 w 938"/>
                <a:gd name="T67" fmla="*/ 237 h 294"/>
                <a:gd name="T68" fmla="*/ 235 w 938"/>
                <a:gd name="T69" fmla="*/ 218 h 294"/>
                <a:gd name="T70" fmla="*/ 256 w 938"/>
                <a:gd name="T71" fmla="*/ 202 h 294"/>
                <a:gd name="T72" fmla="*/ 273 w 938"/>
                <a:gd name="T73" fmla="*/ 192 h 294"/>
                <a:gd name="T74" fmla="*/ 292 w 938"/>
                <a:gd name="T75" fmla="*/ 180 h 294"/>
                <a:gd name="T76" fmla="*/ 311 w 938"/>
                <a:gd name="T77" fmla="*/ 167 h 294"/>
                <a:gd name="T78" fmla="*/ 334 w 938"/>
                <a:gd name="T79" fmla="*/ 155 h 294"/>
                <a:gd name="T80" fmla="*/ 358 w 938"/>
                <a:gd name="T81" fmla="*/ 143 h 294"/>
                <a:gd name="T82" fmla="*/ 386 w 938"/>
                <a:gd name="T83" fmla="*/ 131 h 294"/>
                <a:gd name="T84" fmla="*/ 418 w 938"/>
                <a:gd name="T85" fmla="*/ 119 h 294"/>
                <a:gd name="T86" fmla="*/ 451 w 938"/>
                <a:gd name="T87" fmla="*/ 106 h 294"/>
                <a:gd name="T88" fmla="*/ 487 w 938"/>
                <a:gd name="T89" fmla="*/ 94 h 294"/>
                <a:gd name="T90" fmla="*/ 527 w 938"/>
                <a:gd name="T91" fmla="*/ 82 h 294"/>
                <a:gd name="T92" fmla="*/ 569 w 938"/>
                <a:gd name="T93" fmla="*/ 70 h 294"/>
                <a:gd name="T94" fmla="*/ 614 w 938"/>
                <a:gd name="T95" fmla="*/ 58 h 294"/>
                <a:gd name="T96" fmla="*/ 665 w 938"/>
                <a:gd name="T97" fmla="*/ 47 h 294"/>
                <a:gd name="T98" fmla="*/ 718 w 938"/>
                <a:gd name="T99" fmla="*/ 35 h 294"/>
                <a:gd name="T100" fmla="*/ 776 w 938"/>
                <a:gd name="T101" fmla="*/ 25 h 294"/>
                <a:gd name="T102" fmla="*/ 837 w 938"/>
                <a:gd name="T103" fmla="*/ 14 h 294"/>
                <a:gd name="T104" fmla="*/ 901 w 938"/>
                <a:gd name="T105" fmla="*/ 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8" h="294">
                  <a:moveTo>
                    <a:pt x="938" y="0"/>
                  </a:moveTo>
                  <a:lnTo>
                    <a:pt x="932" y="0"/>
                  </a:lnTo>
                  <a:lnTo>
                    <a:pt x="920" y="0"/>
                  </a:lnTo>
                  <a:lnTo>
                    <a:pt x="910" y="0"/>
                  </a:lnTo>
                  <a:lnTo>
                    <a:pt x="901" y="2"/>
                  </a:lnTo>
                  <a:lnTo>
                    <a:pt x="889" y="4"/>
                  </a:lnTo>
                  <a:lnTo>
                    <a:pt x="877" y="7"/>
                  </a:lnTo>
                  <a:lnTo>
                    <a:pt x="859" y="7"/>
                  </a:lnTo>
                  <a:lnTo>
                    <a:pt x="844" y="11"/>
                  </a:lnTo>
                  <a:lnTo>
                    <a:pt x="824" y="13"/>
                  </a:lnTo>
                  <a:lnTo>
                    <a:pt x="807" y="16"/>
                  </a:lnTo>
                  <a:lnTo>
                    <a:pt x="786" y="18"/>
                  </a:lnTo>
                  <a:lnTo>
                    <a:pt x="767" y="21"/>
                  </a:lnTo>
                  <a:lnTo>
                    <a:pt x="744" y="23"/>
                  </a:lnTo>
                  <a:lnTo>
                    <a:pt x="724" y="28"/>
                  </a:lnTo>
                  <a:lnTo>
                    <a:pt x="699" y="30"/>
                  </a:lnTo>
                  <a:lnTo>
                    <a:pt x="675" y="33"/>
                  </a:lnTo>
                  <a:lnTo>
                    <a:pt x="649" y="37"/>
                  </a:lnTo>
                  <a:lnTo>
                    <a:pt x="625" y="42"/>
                  </a:lnTo>
                  <a:lnTo>
                    <a:pt x="598" y="46"/>
                  </a:lnTo>
                  <a:lnTo>
                    <a:pt x="572" y="49"/>
                  </a:lnTo>
                  <a:lnTo>
                    <a:pt x="546" y="54"/>
                  </a:lnTo>
                  <a:lnTo>
                    <a:pt x="520" y="60"/>
                  </a:lnTo>
                  <a:lnTo>
                    <a:pt x="492" y="63"/>
                  </a:lnTo>
                  <a:lnTo>
                    <a:pt x="465" y="68"/>
                  </a:lnTo>
                  <a:lnTo>
                    <a:pt x="438" y="73"/>
                  </a:lnTo>
                  <a:lnTo>
                    <a:pt x="412" y="79"/>
                  </a:lnTo>
                  <a:lnTo>
                    <a:pt x="385" y="84"/>
                  </a:lnTo>
                  <a:lnTo>
                    <a:pt x="358" y="89"/>
                  </a:lnTo>
                  <a:lnTo>
                    <a:pt x="332" y="94"/>
                  </a:lnTo>
                  <a:lnTo>
                    <a:pt x="308" y="101"/>
                  </a:lnTo>
                  <a:lnTo>
                    <a:pt x="282" y="106"/>
                  </a:lnTo>
                  <a:lnTo>
                    <a:pt x="256" y="112"/>
                  </a:lnTo>
                  <a:lnTo>
                    <a:pt x="231" y="117"/>
                  </a:lnTo>
                  <a:lnTo>
                    <a:pt x="209" y="122"/>
                  </a:lnTo>
                  <a:lnTo>
                    <a:pt x="185" y="127"/>
                  </a:lnTo>
                  <a:lnTo>
                    <a:pt x="164" y="134"/>
                  </a:lnTo>
                  <a:lnTo>
                    <a:pt x="143" y="140"/>
                  </a:lnTo>
                  <a:lnTo>
                    <a:pt x="125" y="146"/>
                  </a:lnTo>
                  <a:lnTo>
                    <a:pt x="105" y="152"/>
                  </a:lnTo>
                  <a:lnTo>
                    <a:pt x="89" y="159"/>
                  </a:lnTo>
                  <a:lnTo>
                    <a:pt x="71" y="164"/>
                  </a:lnTo>
                  <a:lnTo>
                    <a:pt x="58" y="171"/>
                  </a:lnTo>
                  <a:lnTo>
                    <a:pt x="42" y="176"/>
                  </a:lnTo>
                  <a:lnTo>
                    <a:pt x="31" y="183"/>
                  </a:lnTo>
                  <a:lnTo>
                    <a:pt x="21" y="190"/>
                  </a:lnTo>
                  <a:lnTo>
                    <a:pt x="16" y="197"/>
                  </a:lnTo>
                  <a:lnTo>
                    <a:pt x="4" y="207"/>
                  </a:lnTo>
                  <a:lnTo>
                    <a:pt x="0" y="221"/>
                  </a:lnTo>
                  <a:lnTo>
                    <a:pt x="0" y="226"/>
                  </a:lnTo>
                  <a:lnTo>
                    <a:pt x="4" y="232"/>
                  </a:lnTo>
                  <a:lnTo>
                    <a:pt x="9" y="239"/>
                  </a:lnTo>
                  <a:lnTo>
                    <a:pt x="19" y="246"/>
                  </a:lnTo>
                  <a:lnTo>
                    <a:pt x="28" y="251"/>
                  </a:lnTo>
                  <a:lnTo>
                    <a:pt x="42" y="256"/>
                  </a:lnTo>
                  <a:lnTo>
                    <a:pt x="58" y="263"/>
                  </a:lnTo>
                  <a:lnTo>
                    <a:pt x="77" y="270"/>
                  </a:lnTo>
                  <a:lnTo>
                    <a:pt x="96" y="275"/>
                  </a:lnTo>
                  <a:lnTo>
                    <a:pt x="122" y="280"/>
                  </a:lnTo>
                  <a:lnTo>
                    <a:pt x="148" y="287"/>
                  </a:lnTo>
                  <a:lnTo>
                    <a:pt x="179" y="294"/>
                  </a:lnTo>
                  <a:lnTo>
                    <a:pt x="179" y="291"/>
                  </a:lnTo>
                  <a:lnTo>
                    <a:pt x="181" y="286"/>
                  </a:lnTo>
                  <a:lnTo>
                    <a:pt x="185" y="275"/>
                  </a:lnTo>
                  <a:lnTo>
                    <a:pt x="193" y="263"/>
                  </a:lnTo>
                  <a:lnTo>
                    <a:pt x="198" y="254"/>
                  </a:lnTo>
                  <a:lnTo>
                    <a:pt x="205" y="246"/>
                  </a:lnTo>
                  <a:lnTo>
                    <a:pt x="212" y="237"/>
                  </a:lnTo>
                  <a:lnTo>
                    <a:pt x="225" y="228"/>
                  </a:lnTo>
                  <a:lnTo>
                    <a:pt x="235" y="218"/>
                  </a:lnTo>
                  <a:lnTo>
                    <a:pt x="249" y="207"/>
                  </a:lnTo>
                  <a:lnTo>
                    <a:pt x="256" y="202"/>
                  </a:lnTo>
                  <a:lnTo>
                    <a:pt x="265" y="197"/>
                  </a:lnTo>
                  <a:lnTo>
                    <a:pt x="273" y="192"/>
                  </a:lnTo>
                  <a:lnTo>
                    <a:pt x="284" y="186"/>
                  </a:lnTo>
                  <a:lnTo>
                    <a:pt x="292" y="180"/>
                  </a:lnTo>
                  <a:lnTo>
                    <a:pt x="301" y="173"/>
                  </a:lnTo>
                  <a:lnTo>
                    <a:pt x="311" y="167"/>
                  </a:lnTo>
                  <a:lnTo>
                    <a:pt x="324" y="162"/>
                  </a:lnTo>
                  <a:lnTo>
                    <a:pt x="334" y="155"/>
                  </a:lnTo>
                  <a:lnTo>
                    <a:pt x="346" y="148"/>
                  </a:lnTo>
                  <a:lnTo>
                    <a:pt x="358" y="143"/>
                  </a:lnTo>
                  <a:lnTo>
                    <a:pt x="374" y="138"/>
                  </a:lnTo>
                  <a:lnTo>
                    <a:pt x="386" y="131"/>
                  </a:lnTo>
                  <a:lnTo>
                    <a:pt x="402" y="124"/>
                  </a:lnTo>
                  <a:lnTo>
                    <a:pt x="418" y="119"/>
                  </a:lnTo>
                  <a:lnTo>
                    <a:pt x="435" y="113"/>
                  </a:lnTo>
                  <a:lnTo>
                    <a:pt x="451" y="106"/>
                  </a:lnTo>
                  <a:lnTo>
                    <a:pt x="470" y="100"/>
                  </a:lnTo>
                  <a:lnTo>
                    <a:pt x="487" y="94"/>
                  </a:lnTo>
                  <a:lnTo>
                    <a:pt x="508" y="89"/>
                  </a:lnTo>
                  <a:lnTo>
                    <a:pt x="527" y="82"/>
                  </a:lnTo>
                  <a:lnTo>
                    <a:pt x="548" y="77"/>
                  </a:lnTo>
                  <a:lnTo>
                    <a:pt x="569" y="70"/>
                  </a:lnTo>
                  <a:lnTo>
                    <a:pt x="591" y="65"/>
                  </a:lnTo>
                  <a:lnTo>
                    <a:pt x="614" y="58"/>
                  </a:lnTo>
                  <a:lnTo>
                    <a:pt x="638" y="53"/>
                  </a:lnTo>
                  <a:lnTo>
                    <a:pt x="665" y="47"/>
                  </a:lnTo>
                  <a:lnTo>
                    <a:pt x="692" y="42"/>
                  </a:lnTo>
                  <a:lnTo>
                    <a:pt x="718" y="35"/>
                  </a:lnTo>
                  <a:lnTo>
                    <a:pt x="746" y="30"/>
                  </a:lnTo>
                  <a:lnTo>
                    <a:pt x="776" y="25"/>
                  </a:lnTo>
                  <a:lnTo>
                    <a:pt x="807" y="20"/>
                  </a:lnTo>
                  <a:lnTo>
                    <a:pt x="837" y="14"/>
                  </a:lnTo>
                  <a:lnTo>
                    <a:pt x="870" y="9"/>
                  </a:lnTo>
                  <a:lnTo>
                    <a:pt x="901" y="4"/>
                  </a:lnTo>
                  <a:lnTo>
                    <a:pt x="938"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3" name="Freeform 315"/>
            <p:cNvSpPr>
              <a:spLocks/>
            </p:cNvSpPr>
            <p:nvPr/>
          </p:nvSpPr>
          <p:spPr bwMode="auto">
            <a:xfrm>
              <a:off x="2720" y="2122"/>
              <a:ext cx="840" cy="519"/>
            </a:xfrm>
            <a:custGeom>
              <a:avLst/>
              <a:gdLst>
                <a:gd name="T0" fmla="*/ 5 w 1679"/>
                <a:gd name="T1" fmla="*/ 856 h 1039"/>
                <a:gd name="T2" fmla="*/ 22 w 1679"/>
                <a:gd name="T3" fmla="*/ 866 h 1039"/>
                <a:gd name="T4" fmla="*/ 43 w 1679"/>
                <a:gd name="T5" fmla="*/ 879 h 1039"/>
                <a:gd name="T6" fmla="*/ 66 w 1679"/>
                <a:gd name="T7" fmla="*/ 894 h 1039"/>
                <a:gd name="T8" fmla="*/ 93 w 1679"/>
                <a:gd name="T9" fmla="*/ 913 h 1039"/>
                <a:gd name="T10" fmla="*/ 125 w 1679"/>
                <a:gd name="T11" fmla="*/ 931 h 1039"/>
                <a:gd name="T12" fmla="*/ 147 w 1679"/>
                <a:gd name="T13" fmla="*/ 945 h 1039"/>
                <a:gd name="T14" fmla="*/ 165 w 1679"/>
                <a:gd name="T15" fmla="*/ 955 h 1039"/>
                <a:gd name="T16" fmla="*/ 182 w 1679"/>
                <a:gd name="T17" fmla="*/ 964 h 1039"/>
                <a:gd name="T18" fmla="*/ 200 w 1679"/>
                <a:gd name="T19" fmla="*/ 974 h 1039"/>
                <a:gd name="T20" fmla="*/ 226 w 1679"/>
                <a:gd name="T21" fmla="*/ 986 h 1039"/>
                <a:gd name="T22" fmla="*/ 260 w 1679"/>
                <a:gd name="T23" fmla="*/ 1002 h 1039"/>
                <a:gd name="T24" fmla="*/ 295 w 1679"/>
                <a:gd name="T25" fmla="*/ 1016 h 1039"/>
                <a:gd name="T26" fmla="*/ 332 w 1679"/>
                <a:gd name="T27" fmla="*/ 1026 h 1039"/>
                <a:gd name="T28" fmla="*/ 367 w 1679"/>
                <a:gd name="T29" fmla="*/ 1033 h 1039"/>
                <a:gd name="T30" fmla="*/ 401 w 1679"/>
                <a:gd name="T31" fmla="*/ 1037 h 1039"/>
                <a:gd name="T32" fmla="*/ 433 w 1679"/>
                <a:gd name="T33" fmla="*/ 1035 h 1039"/>
                <a:gd name="T34" fmla="*/ 464 w 1679"/>
                <a:gd name="T35" fmla="*/ 1030 h 1039"/>
                <a:gd name="T36" fmla="*/ 485 w 1679"/>
                <a:gd name="T37" fmla="*/ 1021 h 1039"/>
                <a:gd name="T38" fmla="*/ 504 w 1679"/>
                <a:gd name="T39" fmla="*/ 1009 h 1039"/>
                <a:gd name="T40" fmla="*/ 527 w 1679"/>
                <a:gd name="T41" fmla="*/ 992 h 1039"/>
                <a:gd name="T42" fmla="*/ 556 w 1679"/>
                <a:gd name="T43" fmla="*/ 973 h 1039"/>
                <a:gd name="T44" fmla="*/ 587 w 1679"/>
                <a:gd name="T45" fmla="*/ 948 h 1039"/>
                <a:gd name="T46" fmla="*/ 622 w 1679"/>
                <a:gd name="T47" fmla="*/ 919 h 1039"/>
                <a:gd name="T48" fmla="*/ 662 w 1679"/>
                <a:gd name="T49" fmla="*/ 887 h 1039"/>
                <a:gd name="T50" fmla="*/ 704 w 1679"/>
                <a:gd name="T51" fmla="*/ 854 h 1039"/>
                <a:gd name="T52" fmla="*/ 749 w 1679"/>
                <a:gd name="T53" fmla="*/ 816 h 1039"/>
                <a:gd name="T54" fmla="*/ 796 w 1679"/>
                <a:gd name="T55" fmla="*/ 776 h 1039"/>
                <a:gd name="T56" fmla="*/ 845 w 1679"/>
                <a:gd name="T57" fmla="*/ 734 h 1039"/>
                <a:gd name="T58" fmla="*/ 895 w 1679"/>
                <a:gd name="T59" fmla="*/ 691 h 1039"/>
                <a:gd name="T60" fmla="*/ 947 w 1679"/>
                <a:gd name="T61" fmla="*/ 646 h 1039"/>
                <a:gd name="T62" fmla="*/ 1000 w 1679"/>
                <a:gd name="T63" fmla="*/ 600 h 1039"/>
                <a:gd name="T64" fmla="*/ 1052 w 1679"/>
                <a:gd name="T65" fmla="*/ 553 h 1039"/>
                <a:gd name="T66" fmla="*/ 1106 w 1679"/>
                <a:gd name="T67" fmla="*/ 508 h 1039"/>
                <a:gd name="T68" fmla="*/ 1158 w 1679"/>
                <a:gd name="T69" fmla="*/ 463 h 1039"/>
                <a:gd name="T70" fmla="*/ 1210 w 1679"/>
                <a:gd name="T71" fmla="*/ 416 h 1039"/>
                <a:gd name="T72" fmla="*/ 1260 w 1679"/>
                <a:gd name="T73" fmla="*/ 371 h 1039"/>
                <a:gd name="T74" fmla="*/ 1311 w 1679"/>
                <a:gd name="T75" fmla="*/ 327 h 1039"/>
                <a:gd name="T76" fmla="*/ 1360 w 1679"/>
                <a:gd name="T77" fmla="*/ 284 h 1039"/>
                <a:gd name="T78" fmla="*/ 1405 w 1679"/>
                <a:gd name="T79" fmla="*/ 242 h 1039"/>
                <a:gd name="T80" fmla="*/ 1448 w 1679"/>
                <a:gd name="T81" fmla="*/ 202 h 1039"/>
                <a:gd name="T82" fmla="*/ 1490 w 1679"/>
                <a:gd name="T83" fmla="*/ 166 h 1039"/>
                <a:gd name="T84" fmla="*/ 1528 w 1679"/>
                <a:gd name="T85" fmla="*/ 133 h 1039"/>
                <a:gd name="T86" fmla="*/ 1561 w 1679"/>
                <a:gd name="T87" fmla="*/ 101 h 1039"/>
                <a:gd name="T88" fmla="*/ 1593 w 1679"/>
                <a:gd name="T89" fmla="*/ 72 h 1039"/>
                <a:gd name="T90" fmla="*/ 1619 w 1679"/>
                <a:gd name="T91" fmla="*/ 49 h 1039"/>
                <a:gd name="T92" fmla="*/ 1641 w 1679"/>
                <a:gd name="T93" fmla="*/ 30 h 1039"/>
                <a:gd name="T94" fmla="*/ 1659 w 1679"/>
                <a:gd name="T95" fmla="*/ 14 h 1039"/>
                <a:gd name="T96" fmla="*/ 1674 w 1679"/>
                <a:gd name="T97" fmla="*/ 2 h 1039"/>
                <a:gd name="T98" fmla="*/ 533 w 1679"/>
                <a:gd name="T99" fmla="*/ 894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79" h="1039">
                  <a:moveTo>
                    <a:pt x="0" y="853"/>
                  </a:moveTo>
                  <a:lnTo>
                    <a:pt x="5" y="856"/>
                  </a:lnTo>
                  <a:lnTo>
                    <a:pt x="13" y="861"/>
                  </a:lnTo>
                  <a:lnTo>
                    <a:pt x="22" y="866"/>
                  </a:lnTo>
                  <a:lnTo>
                    <a:pt x="33" y="873"/>
                  </a:lnTo>
                  <a:lnTo>
                    <a:pt x="43" y="879"/>
                  </a:lnTo>
                  <a:lnTo>
                    <a:pt x="53" y="887"/>
                  </a:lnTo>
                  <a:lnTo>
                    <a:pt x="66" y="894"/>
                  </a:lnTo>
                  <a:lnTo>
                    <a:pt x="81" y="905"/>
                  </a:lnTo>
                  <a:lnTo>
                    <a:pt x="93" y="913"/>
                  </a:lnTo>
                  <a:lnTo>
                    <a:pt x="109" y="922"/>
                  </a:lnTo>
                  <a:lnTo>
                    <a:pt x="125" y="931"/>
                  </a:lnTo>
                  <a:lnTo>
                    <a:pt x="140" y="941"/>
                  </a:lnTo>
                  <a:lnTo>
                    <a:pt x="147" y="945"/>
                  </a:lnTo>
                  <a:lnTo>
                    <a:pt x="156" y="950"/>
                  </a:lnTo>
                  <a:lnTo>
                    <a:pt x="165" y="955"/>
                  </a:lnTo>
                  <a:lnTo>
                    <a:pt x="173" y="960"/>
                  </a:lnTo>
                  <a:lnTo>
                    <a:pt x="182" y="964"/>
                  </a:lnTo>
                  <a:lnTo>
                    <a:pt x="191" y="969"/>
                  </a:lnTo>
                  <a:lnTo>
                    <a:pt x="200" y="974"/>
                  </a:lnTo>
                  <a:lnTo>
                    <a:pt x="210" y="979"/>
                  </a:lnTo>
                  <a:lnTo>
                    <a:pt x="226" y="986"/>
                  </a:lnTo>
                  <a:lnTo>
                    <a:pt x="243" y="995"/>
                  </a:lnTo>
                  <a:lnTo>
                    <a:pt x="260" y="1002"/>
                  </a:lnTo>
                  <a:lnTo>
                    <a:pt x="280" y="1011"/>
                  </a:lnTo>
                  <a:lnTo>
                    <a:pt x="295" y="1016"/>
                  </a:lnTo>
                  <a:lnTo>
                    <a:pt x="314" y="1021"/>
                  </a:lnTo>
                  <a:lnTo>
                    <a:pt x="332" y="1026"/>
                  </a:lnTo>
                  <a:lnTo>
                    <a:pt x="351" y="1032"/>
                  </a:lnTo>
                  <a:lnTo>
                    <a:pt x="367" y="1033"/>
                  </a:lnTo>
                  <a:lnTo>
                    <a:pt x="384" y="1037"/>
                  </a:lnTo>
                  <a:lnTo>
                    <a:pt x="401" y="1037"/>
                  </a:lnTo>
                  <a:lnTo>
                    <a:pt x="419" y="1039"/>
                  </a:lnTo>
                  <a:lnTo>
                    <a:pt x="433" y="1035"/>
                  </a:lnTo>
                  <a:lnTo>
                    <a:pt x="448" y="1033"/>
                  </a:lnTo>
                  <a:lnTo>
                    <a:pt x="464" y="1030"/>
                  </a:lnTo>
                  <a:lnTo>
                    <a:pt x="480" y="1026"/>
                  </a:lnTo>
                  <a:lnTo>
                    <a:pt x="485" y="1021"/>
                  </a:lnTo>
                  <a:lnTo>
                    <a:pt x="495" y="1016"/>
                  </a:lnTo>
                  <a:lnTo>
                    <a:pt x="504" y="1009"/>
                  </a:lnTo>
                  <a:lnTo>
                    <a:pt x="516" y="1002"/>
                  </a:lnTo>
                  <a:lnTo>
                    <a:pt x="527" y="992"/>
                  </a:lnTo>
                  <a:lnTo>
                    <a:pt x="540" y="983"/>
                  </a:lnTo>
                  <a:lnTo>
                    <a:pt x="556" y="973"/>
                  </a:lnTo>
                  <a:lnTo>
                    <a:pt x="572" y="962"/>
                  </a:lnTo>
                  <a:lnTo>
                    <a:pt x="587" y="948"/>
                  </a:lnTo>
                  <a:lnTo>
                    <a:pt x="605" y="934"/>
                  </a:lnTo>
                  <a:lnTo>
                    <a:pt x="622" y="919"/>
                  </a:lnTo>
                  <a:lnTo>
                    <a:pt x="643" y="905"/>
                  </a:lnTo>
                  <a:lnTo>
                    <a:pt x="662" y="887"/>
                  </a:lnTo>
                  <a:lnTo>
                    <a:pt x="683" y="872"/>
                  </a:lnTo>
                  <a:lnTo>
                    <a:pt x="704" y="854"/>
                  </a:lnTo>
                  <a:lnTo>
                    <a:pt x="728" y="837"/>
                  </a:lnTo>
                  <a:lnTo>
                    <a:pt x="749" y="816"/>
                  </a:lnTo>
                  <a:lnTo>
                    <a:pt x="773" y="797"/>
                  </a:lnTo>
                  <a:lnTo>
                    <a:pt x="796" y="776"/>
                  </a:lnTo>
                  <a:lnTo>
                    <a:pt x="820" y="757"/>
                  </a:lnTo>
                  <a:lnTo>
                    <a:pt x="845" y="734"/>
                  </a:lnTo>
                  <a:lnTo>
                    <a:pt x="869" y="713"/>
                  </a:lnTo>
                  <a:lnTo>
                    <a:pt x="895" y="691"/>
                  </a:lnTo>
                  <a:lnTo>
                    <a:pt x="921" y="670"/>
                  </a:lnTo>
                  <a:lnTo>
                    <a:pt x="947" y="646"/>
                  </a:lnTo>
                  <a:lnTo>
                    <a:pt x="973" y="623"/>
                  </a:lnTo>
                  <a:lnTo>
                    <a:pt x="1000" y="600"/>
                  </a:lnTo>
                  <a:lnTo>
                    <a:pt x="1026" y="578"/>
                  </a:lnTo>
                  <a:lnTo>
                    <a:pt x="1052" y="553"/>
                  </a:lnTo>
                  <a:lnTo>
                    <a:pt x="1080" y="533"/>
                  </a:lnTo>
                  <a:lnTo>
                    <a:pt x="1106" y="508"/>
                  </a:lnTo>
                  <a:lnTo>
                    <a:pt x="1133" y="487"/>
                  </a:lnTo>
                  <a:lnTo>
                    <a:pt x="1158" y="463"/>
                  </a:lnTo>
                  <a:lnTo>
                    <a:pt x="1184" y="440"/>
                  </a:lnTo>
                  <a:lnTo>
                    <a:pt x="1210" y="416"/>
                  </a:lnTo>
                  <a:lnTo>
                    <a:pt x="1236" y="393"/>
                  </a:lnTo>
                  <a:lnTo>
                    <a:pt x="1260" y="371"/>
                  </a:lnTo>
                  <a:lnTo>
                    <a:pt x="1286" y="348"/>
                  </a:lnTo>
                  <a:lnTo>
                    <a:pt x="1311" y="327"/>
                  </a:lnTo>
                  <a:lnTo>
                    <a:pt x="1337" y="307"/>
                  </a:lnTo>
                  <a:lnTo>
                    <a:pt x="1360" y="284"/>
                  </a:lnTo>
                  <a:lnTo>
                    <a:pt x="1382" y="263"/>
                  </a:lnTo>
                  <a:lnTo>
                    <a:pt x="1405" y="242"/>
                  </a:lnTo>
                  <a:lnTo>
                    <a:pt x="1429" y="223"/>
                  </a:lnTo>
                  <a:lnTo>
                    <a:pt x="1448" y="202"/>
                  </a:lnTo>
                  <a:lnTo>
                    <a:pt x="1469" y="185"/>
                  </a:lnTo>
                  <a:lnTo>
                    <a:pt x="1490" y="166"/>
                  </a:lnTo>
                  <a:lnTo>
                    <a:pt x="1511" y="150"/>
                  </a:lnTo>
                  <a:lnTo>
                    <a:pt x="1528" y="133"/>
                  </a:lnTo>
                  <a:lnTo>
                    <a:pt x="1546" y="117"/>
                  </a:lnTo>
                  <a:lnTo>
                    <a:pt x="1561" y="101"/>
                  </a:lnTo>
                  <a:lnTo>
                    <a:pt x="1579" y="87"/>
                  </a:lnTo>
                  <a:lnTo>
                    <a:pt x="1593" y="72"/>
                  </a:lnTo>
                  <a:lnTo>
                    <a:pt x="1606" y="61"/>
                  </a:lnTo>
                  <a:lnTo>
                    <a:pt x="1619" y="49"/>
                  </a:lnTo>
                  <a:lnTo>
                    <a:pt x="1633" y="40"/>
                  </a:lnTo>
                  <a:lnTo>
                    <a:pt x="1641" y="30"/>
                  </a:lnTo>
                  <a:lnTo>
                    <a:pt x="1652" y="21"/>
                  </a:lnTo>
                  <a:lnTo>
                    <a:pt x="1659" y="14"/>
                  </a:lnTo>
                  <a:lnTo>
                    <a:pt x="1666" y="9"/>
                  </a:lnTo>
                  <a:lnTo>
                    <a:pt x="1674" y="2"/>
                  </a:lnTo>
                  <a:lnTo>
                    <a:pt x="1679" y="0"/>
                  </a:lnTo>
                  <a:lnTo>
                    <a:pt x="533" y="894"/>
                  </a:lnTo>
                  <a:lnTo>
                    <a:pt x="0" y="853"/>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4" name="Freeform 316"/>
            <p:cNvSpPr>
              <a:spLocks/>
            </p:cNvSpPr>
            <p:nvPr/>
          </p:nvSpPr>
          <p:spPr bwMode="auto">
            <a:xfrm>
              <a:off x="1661" y="3547"/>
              <a:ext cx="203" cy="333"/>
            </a:xfrm>
            <a:custGeom>
              <a:avLst/>
              <a:gdLst>
                <a:gd name="T0" fmla="*/ 355 w 406"/>
                <a:gd name="T1" fmla="*/ 0 h 666"/>
                <a:gd name="T2" fmla="*/ 334 w 406"/>
                <a:gd name="T3" fmla="*/ 5 h 666"/>
                <a:gd name="T4" fmla="*/ 315 w 406"/>
                <a:gd name="T5" fmla="*/ 12 h 666"/>
                <a:gd name="T6" fmla="*/ 291 w 406"/>
                <a:gd name="T7" fmla="*/ 22 h 666"/>
                <a:gd name="T8" fmla="*/ 261 w 406"/>
                <a:gd name="T9" fmla="*/ 33 h 666"/>
                <a:gd name="T10" fmla="*/ 232 w 406"/>
                <a:gd name="T11" fmla="*/ 46 h 666"/>
                <a:gd name="T12" fmla="*/ 200 w 406"/>
                <a:gd name="T13" fmla="*/ 62 h 666"/>
                <a:gd name="T14" fmla="*/ 167 w 406"/>
                <a:gd name="T15" fmla="*/ 80 h 666"/>
                <a:gd name="T16" fmla="*/ 134 w 406"/>
                <a:gd name="T17" fmla="*/ 99 h 666"/>
                <a:gd name="T18" fmla="*/ 103 w 406"/>
                <a:gd name="T19" fmla="*/ 120 h 666"/>
                <a:gd name="T20" fmla="*/ 73 w 406"/>
                <a:gd name="T21" fmla="*/ 142 h 666"/>
                <a:gd name="T22" fmla="*/ 47 w 406"/>
                <a:gd name="T23" fmla="*/ 166 h 666"/>
                <a:gd name="T24" fmla="*/ 27 w 406"/>
                <a:gd name="T25" fmla="*/ 193 h 666"/>
                <a:gd name="T26" fmla="*/ 11 w 406"/>
                <a:gd name="T27" fmla="*/ 220 h 666"/>
                <a:gd name="T28" fmla="*/ 2 w 406"/>
                <a:gd name="T29" fmla="*/ 250 h 666"/>
                <a:gd name="T30" fmla="*/ 0 w 406"/>
                <a:gd name="T31" fmla="*/ 279 h 666"/>
                <a:gd name="T32" fmla="*/ 0 w 406"/>
                <a:gd name="T33" fmla="*/ 311 h 666"/>
                <a:gd name="T34" fmla="*/ 2 w 406"/>
                <a:gd name="T35" fmla="*/ 342 h 666"/>
                <a:gd name="T36" fmla="*/ 7 w 406"/>
                <a:gd name="T37" fmla="*/ 377 h 666"/>
                <a:gd name="T38" fmla="*/ 14 w 406"/>
                <a:gd name="T39" fmla="*/ 410 h 666"/>
                <a:gd name="T40" fmla="*/ 23 w 406"/>
                <a:gd name="T41" fmla="*/ 443 h 666"/>
                <a:gd name="T42" fmla="*/ 33 w 406"/>
                <a:gd name="T43" fmla="*/ 476 h 666"/>
                <a:gd name="T44" fmla="*/ 44 w 406"/>
                <a:gd name="T45" fmla="*/ 507 h 666"/>
                <a:gd name="T46" fmla="*/ 53 w 406"/>
                <a:gd name="T47" fmla="*/ 539 h 666"/>
                <a:gd name="T48" fmla="*/ 63 w 406"/>
                <a:gd name="T49" fmla="*/ 565 h 666"/>
                <a:gd name="T50" fmla="*/ 73 w 406"/>
                <a:gd name="T51" fmla="*/ 591 h 666"/>
                <a:gd name="T52" fmla="*/ 84 w 406"/>
                <a:gd name="T53" fmla="*/ 613 h 666"/>
                <a:gd name="T54" fmla="*/ 94 w 406"/>
                <a:gd name="T55" fmla="*/ 639 h 666"/>
                <a:gd name="T56" fmla="*/ 105 w 406"/>
                <a:gd name="T57" fmla="*/ 662 h 666"/>
                <a:gd name="T58" fmla="*/ 122 w 406"/>
                <a:gd name="T59" fmla="*/ 253 h 666"/>
                <a:gd name="T60" fmla="*/ 140 w 406"/>
                <a:gd name="T61" fmla="*/ 250 h 666"/>
                <a:gd name="T62" fmla="*/ 159 w 406"/>
                <a:gd name="T63" fmla="*/ 245 h 666"/>
                <a:gd name="T64" fmla="*/ 185 w 406"/>
                <a:gd name="T65" fmla="*/ 241 h 666"/>
                <a:gd name="T66" fmla="*/ 213 w 406"/>
                <a:gd name="T67" fmla="*/ 233 h 666"/>
                <a:gd name="T68" fmla="*/ 244 w 406"/>
                <a:gd name="T69" fmla="*/ 224 h 666"/>
                <a:gd name="T70" fmla="*/ 277 w 406"/>
                <a:gd name="T71" fmla="*/ 213 h 666"/>
                <a:gd name="T72" fmla="*/ 310 w 406"/>
                <a:gd name="T73" fmla="*/ 201 h 666"/>
                <a:gd name="T74" fmla="*/ 340 w 406"/>
                <a:gd name="T75" fmla="*/ 184 h 666"/>
                <a:gd name="T76" fmla="*/ 366 w 406"/>
                <a:gd name="T77" fmla="*/ 166 h 666"/>
                <a:gd name="T78" fmla="*/ 385 w 406"/>
                <a:gd name="T79" fmla="*/ 146 h 666"/>
                <a:gd name="T80" fmla="*/ 400 w 406"/>
                <a:gd name="T81" fmla="*/ 123 h 666"/>
                <a:gd name="T82" fmla="*/ 406 w 406"/>
                <a:gd name="T83" fmla="*/ 95 h 666"/>
                <a:gd name="T84" fmla="*/ 402 w 406"/>
                <a:gd name="T85" fmla="*/ 66 h 666"/>
                <a:gd name="T86" fmla="*/ 386 w 406"/>
                <a:gd name="T87" fmla="*/ 34 h 666"/>
                <a:gd name="T88" fmla="*/ 374 w 406"/>
                <a:gd name="T89" fmla="*/ 17 h 666"/>
                <a:gd name="T90" fmla="*/ 360 w 406"/>
                <a:gd name="T91"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06" h="666">
                  <a:moveTo>
                    <a:pt x="360" y="0"/>
                  </a:moveTo>
                  <a:lnTo>
                    <a:pt x="355" y="0"/>
                  </a:lnTo>
                  <a:lnTo>
                    <a:pt x="345" y="3"/>
                  </a:lnTo>
                  <a:lnTo>
                    <a:pt x="334" y="5"/>
                  </a:lnTo>
                  <a:lnTo>
                    <a:pt x="326" y="8"/>
                  </a:lnTo>
                  <a:lnTo>
                    <a:pt x="315" y="12"/>
                  </a:lnTo>
                  <a:lnTo>
                    <a:pt x="305" y="17"/>
                  </a:lnTo>
                  <a:lnTo>
                    <a:pt x="291" y="22"/>
                  </a:lnTo>
                  <a:lnTo>
                    <a:pt x="277" y="27"/>
                  </a:lnTo>
                  <a:lnTo>
                    <a:pt x="261" y="33"/>
                  </a:lnTo>
                  <a:lnTo>
                    <a:pt x="247" y="40"/>
                  </a:lnTo>
                  <a:lnTo>
                    <a:pt x="232" y="46"/>
                  </a:lnTo>
                  <a:lnTo>
                    <a:pt x="216" y="55"/>
                  </a:lnTo>
                  <a:lnTo>
                    <a:pt x="200" y="62"/>
                  </a:lnTo>
                  <a:lnTo>
                    <a:pt x="185" y="73"/>
                  </a:lnTo>
                  <a:lnTo>
                    <a:pt x="167" y="80"/>
                  </a:lnTo>
                  <a:lnTo>
                    <a:pt x="150" y="88"/>
                  </a:lnTo>
                  <a:lnTo>
                    <a:pt x="134" y="99"/>
                  </a:lnTo>
                  <a:lnTo>
                    <a:pt x="119" y="109"/>
                  </a:lnTo>
                  <a:lnTo>
                    <a:pt x="103" y="120"/>
                  </a:lnTo>
                  <a:lnTo>
                    <a:pt x="87" y="130"/>
                  </a:lnTo>
                  <a:lnTo>
                    <a:pt x="73" y="142"/>
                  </a:lnTo>
                  <a:lnTo>
                    <a:pt x="61" y="156"/>
                  </a:lnTo>
                  <a:lnTo>
                    <a:pt x="47" y="166"/>
                  </a:lnTo>
                  <a:lnTo>
                    <a:pt x="37" y="180"/>
                  </a:lnTo>
                  <a:lnTo>
                    <a:pt x="27" y="193"/>
                  </a:lnTo>
                  <a:lnTo>
                    <a:pt x="20" y="208"/>
                  </a:lnTo>
                  <a:lnTo>
                    <a:pt x="11" y="220"/>
                  </a:lnTo>
                  <a:lnTo>
                    <a:pt x="6" y="234"/>
                  </a:lnTo>
                  <a:lnTo>
                    <a:pt x="2" y="250"/>
                  </a:lnTo>
                  <a:lnTo>
                    <a:pt x="2" y="266"/>
                  </a:lnTo>
                  <a:lnTo>
                    <a:pt x="0" y="279"/>
                  </a:lnTo>
                  <a:lnTo>
                    <a:pt x="0" y="295"/>
                  </a:lnTo>
                  <a:lnTo>
                    <a:pt x="0" y="311"/>
                  </a:lnTo>
                  <a:lnTo>
                    <a:pt x="2" y="326"/>
                  </a:lnTo>
                  <a:lnTo>
                    <a:pt x="2" y="342"/>
                  </a:lnTo>
                  <a:lnTo>
                    <a:pt x="6" y="359"/>
                  </a:lnTo>
                  <a:lnTo>
                    <a:pt x="7" y="377"/>
                  </a:lnTo>
                  <a:lnTo>
                    <a:pt x="13" y="394"/>
                  </a:lnTo>
                  <a:lnTo>
                    <a:pt x="14" y="410"/>
                  </a:lnTo>
                  <a:lnTo>
                    <a:pt x="18" y="427"/>
                  </a:lnTo>
                  <a:lnTo>
                    <a:pt x="23" y="443"/>
                  </a:lnTo>
                  <a:lnTo>
                    <a:pt x="28" y="460"/>
                  </a:lnTo>
                  <a:lnTo>
                    <a:pt x="33" y="476"/>
                  </a:lnTo>
                  <a:lnTo>
                    <a:pt x="39" y="492"/>
                  </a:lnTo>
                  <a:lnTo>
                    <a:pt x="44" y="507"/>
                  </a:lnTo>
                  <a:lnTo>
                    <a:pt x="49" y="525"/>
                  </a:lnTo>
                  <a:lnTo>
                    <a:pt x="53" y="539"/>
                  </a:lnTo>
                  <a:lnTo>
                    <a:pt x="58" y="552"/>
                  </a:lnTo>
                  <a:lnTo>
                    <a:pt x="63" y="565"/>
                  </a:lnTo>
                  <a:lnTo>
                    <a:pt x="68" y="579"/>
                  </a:lnTo>
                  <a:lnTo>
                    <a:pt x="73" y="591"/>
                  </a:lnTo>
                  <a:lnTo>
                    <a:pt x="79" y="603"/>
                  </a:lnTo>
                  <a:lnTo>
                    <a:pt x="84" y="613"/>
                  </a:lnTo>
                  <a:lnTo>
                    <a:pt x="89" y="624"/>
                  </a:lnTo>
                  <a:lnTo>
                    <a:pt x="94" y="639"/>
                  </a:lnTo>
                  <a:lnTo>
                    <a:pt x="101" y="653"/>
                  </a:lnTo>
                  <a:lnTo>
                    <a:pt x="105" y="662"/>
                  </a:lnTo>
                  <a:lnTo>
                    <a:pt x="108" y="666"/>
                  </a:lnTo>
                  <a:lnTo>
                    <a:pt x="122" y="253"/>
                  </a:lnTo>
                  <a:lnTo>
                    <a:pt x="126" y="252"/>
                  </a:lnTo>
                  <a:lnTo>
                    <a:pt x="140" y="250"/>
                  </a:lnTo>
                  <a:lnTo>
                    <a:pt x="147" y="246"/>
                  </a:lnTo>
                  <a:lnTo>
                    <a:pt x="159" y="245"/>
                  </a:lnTo>
                  <a:lnTo>
                    <a:pt x="169" y="243"/>
                  </a:lnTo>
                  <a:lnTo>
                    <a:pt x="185" y="241"/>
                  </a:lnTo>
                  <a:lnTo>
                    <a:pt x="197" y="236"/>
                  </a:lnTo>
                  <a:lnTo>
                    <a:pt x="213" y="233"/>
                  </a:lnTo>
                  <a:lnTo>
                    <a:pt x="228" y="227"/>
                  </a:lnTo>
                  <a:lnTo>
                    <a:pt x="244" y="224"/>
                  </a:lnTo>
                  <a:lnTo>
                    <a:pt x="260" y="219"/>
                  </a:lnTo>
                  <a:lnTo>
                    <a:pt x="277" y="213"/>
                  </a:lnTo>
                  <a:lnTo>
                    <a:pt x="293" y="206"/>
                  </a:lnTo>
                  <a:lnTo>
                    <a:pt x="310" y="201"/>
                  </a:lnTo>
                  <a:lnTo>
                    <a:pt x="324" y="193"/>
                  </a:lnTo>
                  <a:lnTo>
                    <a:pt x="340" y="184"/>
                  </a:lnTo>
                  <a:lnTo>
                    <a:pt x="352" y="175"/>
                  </a:lnTo>
                  <a:lnTo>
                    <a:pt x="366" y="166"/>
                  </a:lnTo>
                  <a:lnTo>
                    <a:pt x="374" y="156"/>
                  </a:lnTo>
                  <a:lnTo>
                    <a:pt x="385" y="146"/>
                  </a:lnTo>
                  <a:lnTo>
                    <a:pt x="393" y="133"/>
                  </a:lnTo>
                  <a:lnTo>
                    <a:pt x="400" y="123"/>
                  </a:lnTo>
                  <a:lnTo>
                    <a:pt x="404" y="109"/>
                  </a:lnTo>
                  <a:lnTo>
                    <a:pt x="406" y="95"/>
                  </a:lnTo>
                  <a:lnTo>
                    <a:pt x="404" y="80"/>
                  </a:lnTo>
                  <a:lnTo>
                    <a:pt x="402" y="66"/>
                  </a:lnTo>
                  <a:lnTo>
                    <a:pt x="395" y="50"/>
                  </a:lnTo>
                  <a:lnTo>
                    <a:pt x="386" y="34"/>
                  </a:lnTo>
                  <a:lnTo>
                    <a:pt x="380" y="24"/>
                  </a:lnTo>
                  <a:lnTo>
                    <a:pt x="374" y="17"/>
                  </a:lnTo>
                  <a:lnTo>
                    <a:pt x="367" y="6"/>
                  </a:lnTo>
                  <a:lnTo>
                    <a:pt x="36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925" name="Freeform 317"/>
            <p:cNvSpPr>
              <a:spLocks/>
            </p:cNvSpPr>
            <p:nvPr/>
          </p:nvSpPr>
          <p:spPr bwMode="auto">
            <a:xfrm>
              <a:off x="3280" y="1130"/>
              <a:ext cx="401" cy="699"/>
            </a:xfrm>
            <a:custGeom>
              <a:avLst/>
              <a:gdLst>
                <a:gd name="T0" fmla="*/ 17 w 801"/>
                <a:gd name="T1" fmla="*/ 0 h 1398"/>
                <a:gd name="T2" fmla="*/ 59 w 801"/>
                <a:gd name="T3" fmla="*/ 0 h 1398"/>
                <a:gd name="T4" fmla="*/ 106 w 801"/>
                <a:gd name="T5" fmla="*/ 6 h 1398"/>
                <a:gd name="T6" fmla="*/ 165 w 801"/>
                <a:gd name="T7" fmla="*/ 11 h 1398"/>
                <a:gd name="T8" fmla="*/ 229 w 801"/>
                <a:gd name="T9" fmla="*/ 20 h 1398"/>
                <a:gd name="T10" fmla="*/ 300 w 801"/>
                <a:gd name="T11" fmla="*/ 33 h 1398"/>
                <a:gd name="T12" fmla="*/ 373 w 801"/>
                <a:gd name="T13" fmla="*/ 53 h 1398"/>
                <a:gd name="T14" fmla="*/ 448 w 801"/>
                <a:gd name="T15" fmla="*/ 73 h 1398"/>
                <a:gd name="T16" fmla="*/ 520 w 801"/>
                <a:gd name="T17" fmla="*/ 100 h 1398"/>
                <a:gd name="T18" fmla="*/ 587 w 801"/>
                <a:gd name="T19" fmla="*/ 133 h 1398"/>
                <a:gd name="T20" fmla="*/ 652 w 801"/>
                <a:gd name="T21" fmla="*/ 173 h 1398"/>
                <a:gd name="T22" fmla="*/ 706 w 801"/>
                <a:gd name="T23" fmla="*/ 218 h 1398"/>
                <a:gd name="T24" fmla="*/ 749 w 801"/>
                <a:gd name="T25" fmla="*/ 272 h 1398"/>
                <a:gd name="T26" fmla="*/ 780 w 801"/>
                <a:gd name="T27" fmla="*/ 334 h 1398"/>
                <a:gd name="T28" fmla="*/ 796 w 801"/>
                <a:gd name="T29" fmla="*/ 406 h 1398"/>
                <a:gd name="T30" fmla="*/ 799 w 801"/>
                <a:gd name="T31" fmla="*/ 482 h 1398"/>
                <a:gd name="T32" fmla="*/ 799 w 801"/>
                <a:gd name="T33" fmla="*/ 564 h 1398"/>
                <a:gd name="T34" fmla="*/ 799 w 801"/>
                <a:gd name="T35" fmla="*/ 647 h 1398"/>
                <a:gd name="T36" fmla="*/ 799 w 801"/>
                <a:gd name="T37" fmla="*/ 731 h 1398"/>
                <a:gd name="T38" fmla="*/ 799 w 801"/>
                <a:gd name="T39" fmla="*/ 811 h 1398"/>
                <a:gd name="T40" fmla="*/ 798 w 801"/>
                <a:gd name="T41" fmla="*/ 892 h 1398"/>
                <a:gd name="T42" fmla="*/ 796 w 801"/>
                <a:gd name="T43" fmla="*/ 971 h 1398"/>
                <a:gd name="T44" fmla="*/ 796 w 801"/>
                <a:gd name="T45" fmla="*/ 1047 h 1398"/>
                <a:gd name="T46" fmla="*/ 793 w 801"/>
                <a:gd name="T47" fmla="*/ 1117 h 1398"/>
                <a:gd name="T48" fmla="*/ 791 w 801"/>
                <a:gd name="T49" fmla="*/ 1181 h 1398"/>
                <a:gd name="T50" fmla="*/ 789 w 801"/>
                <a:gd name="T51" fmla="*/ 1239 h 1398"/>
                <a:gd name="T52" fmla="*/ 787 w 801"/>
                <a:gd name="T53" fmla="*/ 1291 h 1398"/>
                <a:gd name="T54" fmla="*/ 786 w 801"/>
                <a:gd name="T55" fmla="*/ 1331 h 1398"/>
                <a:gd name="T56" fmla="*/ 786 w 801"/>
                <a:gd name="T57" fmla="*/ 1381 h 1398"/>
                <a:gd name="T58" fmla="*/ 786 w 801"/>
                <a:gd name="T59" fmla="*/ 1393 h 1398"/>
                <a:gd name="T60" fmla="*/ 786 w 801"/>
                <a:gd name="T61" fmla="*/ 1360 h 1398"/>
                <a:gd name="T62" fmla="*/ 786 w 801"/>
                <a:gd name="T63" fmla="*/ 1313 h 1398"/>
                <a:gd name="T64" fmla="*/ 787 w 801"/>
                <a:gd name="T65" fmla="*/ 1249 h 1398"/>
                <a:gd name="T66" fmla="*/ 789 w 801"/>
                <a:gd name="T67" fmla="*/ 1171 h 1398"/>
                <a:gd name="T68" fmla="*/ 789 w 801"/>
                <a:gd name="T69" fmla="*/ 1082 h 1398"/>
                <a:gd name="T70" fmla="*/ 789 w 801"/>
                <a:gd name="T71" fmla="*/ 986 h 1398"/>
                <a:gd name="T72" fmla="*/ 787 w 801"/>
                <a:gd name="T73" fmla="*/ 887 h 1398"/>
                <a:gd name="T74" fmla="*/ 782 w 801"/>
                <a:gd name="T75" fmla="*/ 785 h 1398"/>
                <a:gd name="T76" fmla="*/ 775 w 801"/>
                <a:gd name="T77" fmla="*/ 684 h 1398"/>
                <a:gd name="T78" fmla="*/ 763 w 801"/>
                <a:gd name="T79" fmla="*/ 588 h 1398"/>
                <a:gd name="T80" fmla="*/ 751 w 801"/>
                <a:gd name="T81" fmla="*/ 501 h 1398"/>
                <a:gd name="T82" fmla="*/ 733 w 801"/>
                <a:gd name="T83" fmla="*/ 423 h 1398"/>
                <a:gd name="T84" fmla="*/ 714 w 801"/>
                <a:gd name="T85" fmla="*/ 359 h 1398"/>
                <a:gd name="T86" fmla="*/ 688 w 801"/>
                <a:gd name="T87" fmla="*/ 310 h 1398"/>
                <a:gd name="T88" fmla="*/ 659 w 801"/>
                <a:gd name="T89" fmla="*/ 282 h 1398"/>
                <a:gd name="T90" fmla="*/ 620 w 801"/>
                <a:gd name="T91" fmla="*/ 268 h 1398"/>
                <a:gd name="T92" fmla="*/ 579 w 801"/>
                <a:gd name="T93" fmla="*/ 251 h 1398"/>
                <a:gd name="T94" fmla="*/ 532 w 801"/>
                <a:gd name="T95" fmla="*/ 232 h 1398"/>
                <a:gd name="T96" fmla="*/ 481 w 801"/>
                <a:gd name="T97" fmla="*/ 211 h 1398"/>
                <a:gd name="T98" fmla="*/ 427 w 801"/>
                <a:gd name="T99" fmla="*/ 188 h 1398"/>
                <a:gd name="T100" fmla="*/ 373 w 801"/>
                <a:gd name="T101" fmla="*/ 166 h 1398"/>
                <a:gd name="T102" fmla="*/ 320 w 801"/>
                <a:gd name="T103" fmla="*/ 141 h 1398"/>
                <a:gd name="T104" fmla="*/ 267 w 801"/>
                <a:gd name="T105" fmla="*/ 120 h 1398"/>
                <a:gd name="T106" fmla="*/ 215 w 801"/>
                <a:gd name="T107" fmla="*/ 96 h 1398"/>
                <a:gd name="T108" fmla="*/ 166 w 801"/>
                <a:gd name="T109" fmla="*/ 75 h 1398"/>
                <a:gd name="T110" fmla="*/ 121 w 801"/>
                <a:gd name="T111" fmla="*/ 54 h 1398"/>
                <a:gd name="T112" fmla="*/ 81 w 801"/>
                <a:gd name="T113" fmla="*/ 37 h 1398"/>
                <a:gd name="T114" fmla="*/ 27 w 801"/>
                <a:gd name="T115" fmla="*/ 13 h 1398"/>
                <a:gd name="T116" fmla="*/ 0 w 801"/>
                <a:gd name="T117" fmla="*/ 0 h 1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01" h="1398">
                  <a:moveTo>
                    <a:pt x="0" y="0"/>
                  </a:moveTo>
                  <a:lnTo>
                    <a:pt x="1" y="0"/>
                  </a:lnTo>
                  <a:lnTo>
                    <a:pt x="8" y="0"/>
                  </a:lnTo>
                  <a:lnTo>
                    <a:pt x="17" y="0"/>
                  </a:lnTo>
                  <a:lnTo>
                    <a:pt x="33" y="0"/>
                  </a:lnTo>
                  <a:lnTo>
                    <a:pt x="40" y="0"/>
                  </a:lnTo>
                  <a:lnTo>
                    <a:pt x="48" y="0"/>
                  </a:lnTo>
                  <a:lnTo>
                    <a:pt x="59" y="0"/>
                  </a:lnTo>
                  <a:lnTo>
                    <a:pt x="71" y="2"/>
                  </a:lnTo>
                  <a:lnTo>
                    <a:pt x="81" y="2"/>
                  </a:lnTo>
                  <a:lnTo>
                    <a:pt x="93" y="4"/>
                  </a:lnTo>
                  <a:lnTo>
                    <a:pt x="106" y="6"/>
                  </a:lnTo>
                  <a:lnTo>
                    <a:pt x="121" y="7"/>
                  </a:lnTo>
                  <a:lnTo>
                    <a:pt x="133" y="7"/>
                  </a:lnTo>
                  <a:lnTo>
                    <a:pt x="149" y="9"/>
                  </a:lnTo>
                  <a:lnTo>
                    <a:pt x="165" y="11"/>
                  </a:lnTo>
                  <a:lnTo>
                    <a:pt x="180" y="13"/>
                  </a:lnTo>
                  <a:lnTo>
                    <a:pt x="196" y="14"/>
                  </a:lnTo>
                  <a:lnTo>
                    <a:pt x="212" y="18"/>
                  </a:lnTo>
                  <a:lnTo>
                    <a:pt x="229" y="20"/>
                  </a:lnTo>
                  <a:lnTo>
                    <a:pt x="248" y="25"/>
                  </a:lnTo>
                  <a:lnTo>
                    <a:pt x="264" y="26"/>
                  </a:lnTo>
                  <a:lnTo>
                    <a:pt x="283" y="30"/>
                  </a:lnTo>
                  <a:lnTo>
                    <a:pt x="300" y="33"/>
                  </a:lnTo>
                  <a:lnTo>
                    <a:pt x="320" y="39"/>
                  </a:lnTo>
                  <a:lnTo>
                    <a:pt x="337" y="42"/>
                  </a:lnTo>
                  <a:lnTo>
                    <a:pt x="356" y="47"/>
                  </a:lnTo>
                  <a:lnTo>
                    <a:pt x="373" y="53"/>
                  </a:lnTo>
                  <a:lnTo>
                    <a:pt x="394" y="58"/>
                  </a:lnTo>
                  <a:lnTo>
                    <a:pt x="412" y="63"/>
                  </a:lnTo>
                  <a:lnTo>
                    <a:pt x="431" y="68"/>
                  </a:lnTo>
                  <a:lnTo>
                    <a:pt x="448" y="73"/>
                  </a:lnTo>
                  <a:lnTo>
                    <a:pt x="467" y="80"/>
                  </a:lnTo>
                  <a:lnTo>
                    <a:pt x="485" y="86"/>
                  </a:lnTo>
                  <a:lnTo>
                    <a:pt x="502" y="93"/>
                  </a:lnTo>
                  <a:lnTo>
                    <a:pt x="520" y="100"/>
                  </a:lnTo>
                  <a:lnTo>
                    <a:pt x="539" y="108"/>
                  </a:lnTo>
                  <a:lnTo>
                    <a:pt x="554" y="115"/>
                  </a:lnTo>
                  <a:lnTo>
                    <a:pt x="572" y="124"/>
                  </a:lnTo>
                  <a:lnTo>
                    <a:pt x="587" y="133"/>
                  </a:lnTo>
                  <a:lnTo>
                    <a:pt x="605" y="143"/>
                  </a:lnTo>
                  <a:lnTo>
                    <a:pt x="620" y="152"/>
                  </a:lnTo>
                  <a:lnTo>
                    <a:pt x="636" y="162"/>
                  </a:lnTo>
                  <a:lnTo>
                    <a:pt x="652" y="173"/>
                  </a:lnTo>
                  <a:lnTo>
                    <a:pt x="667" y="185"/>
                  </a:lnTo>
                  <a:lnTo>
                    <a:pt x="679" y="195"/>
                  </a:lnTo>
                  <a:lnTo>
                    <a:pt x="693" y="206"/>
                  </a:lnTo>
                  <a:lnTo>
                    <a:pt x="706" y="218"/>
                  </a:lnTo>
                  <a:lnTo>
                    <a:pt x="718" y="232"/>
                  </a:lnTo>
                  <a:lnTo>
                    <a:pt x="728" y="244"/>
                  </a:lnTo>
                  <a:lnTo>
                    <a:pt x="739" y="258"/>
                  </a:lnTo>
                  <a:lnTo>
                    <a:pt x="749" y="272"/>
                  </a:lnTo>
                  <a:lnTo>
                    <a:pt x="759" y="287"/>
                  </a:lnTo>
                  <a:lnTo>
                    <a:pt x="766" y="301"/>
                  </a:lnTo>
                  <a:lnTo>
                    <a:pt x="775" y="317"/>
                  </a:lnTo>
                  <a:lnTo>
                    <a:pt x="780" y="334"/>
                  </a:lnTo>
                  <a:lnTo>
                    <a:pt x="787" y="352"/>
                  </a:lnTo>
                  <a:lnTo>
                    <a:pt x="791" y="367"/>
                  </a:lnTo>
                  <a:lnTo>
                    <a:pt x="794" y="386"/>
                  </a:lnTo>
                  <a:lnTo>
                    <a:pt x="796" y="406"/>
                  </a:lnTo>
                  <a:lnTo>
                    <a:pt x="799" y="426"/>
                  </a:lnTo>
                  <a:lnTo>
                    <a:pt x="799" y="444"/>
                  </a:lnTo>
                  <a:lnTo>
                    <a:pt x="799" y="463"/>
                  </a:lnTo>
                  <a:lnTo>
                    <a:pt x="799" y="482"/>
                  </a:lnTo>
                  <a:lnTo>
                    <a:pt x="799" y="503"/>
                  </a:lnTo>
                  <a:lnTo>
                    <a:pt x="799" y="522"/>
                  </a:lnTo>
                  <a:lnTo>
                    <a:pt x="799" y="543"/>
                  </a:lnTo>
                  <a:lnTo>
                    <a:pt x="799" y="564"/>
                  </a:lnTo>
                  <a:lnTo>
                    <a:pt x="799" y="585"/>
                  </a:lnTo>
                  <a:lnTo>
                    <a:pt x="799" y="606"/>
                  </a:lnTo>
                  <a:lnTo>
                    <a:pt x="799" y="626"/>
                  </a:lnTo>
                  <a:lnTo>
                    <a:pt x="799" y="647"/>
                  </a:lnTo>
                  <a:lnTo>
                    <a:pt x="799" y="668"/>
                  </a:lnTo>
                  <a:lnTo>
                    <a:pt x="799" y="689"/>
                  </a:lnTo>
                  <a:lnTo>
                    <a:pt x="799" y="710"/>
                  </a:lnTo>
                  <a:lnTo>
                    <a:pt x="799" y="731"/>
                  </a:lnTo>
                  <a:lnTo>
                    <a:pt x="801" y="752"/>
                  </a:lnTo>
                  <a:lnTo>
                    <a:pt x="799" y="771"/>
                  </a:lnTo>
                  <a:lnTo>
                    <a:pt x="799" y="792"/>
                  </a:lnTo>
                  <a:lnTo>
                    <a:pt x="799" y="811"/>
                  </a:lnTo>
                  <a:lnTo>
                    <a:pt x="799" y="832"/>
                  </a:lnTo>
                  <a:lnTo>
                    <a:pt x="798" y="851"/>
                  </a:lnTo>
                  <a:lnTo>
                    <a:pt x="798" y="872"/>
                  </a:lnTo>
                  <a:lnTo>
                    <a:pt x="798" y="892"/>
                  </a:lnTo>
                  <a:lnTo>
                    <a:pt x="798" y="913"/>
                  </a:lnTo>
                  <a:lnTo>
                    <a:pt x="796" y="932"/>
                  </a:lnTo>
                  <a:lnTo>
                    <a:pt x="796" y="952"/>
                  </a:lnTo>
                  <a:lnTo>
                    <a:pt x="796" y="971"/>
                  </a:lnTo>
                  <a:lnTo>
                    <a:pt x="796" y="992"/>
                  </a:lnTo>
                  <a:lnTo>
                    <a:pt x="796" y="1009"/>
                  </a:lnTo>
                  <a:lnTo>
                    <a:pt x="796" y="1028"/>
                  </a:lnTo>
                  <a:lnTo>
                    <a:pt x="796" y="1047"/>
                  </a:lnTo>
                  <a:lnTo>
                    <a:pt x="796" y="1066"/>
                  </a:lnTo>
                  <a:lnTo>
                    <a:pt x="794" y="1082"/>
                  </a:lnTo>
                  <a:lnTo>
                    <a:pt x="794" y="1099"/>
                  </a:lnTo>
                  <a:lnTo>
                    <a:pt x="793" y="1117"/>
                  </a:lnTo>
                  <a:lnTo>
                    <a:pt x="793" y="1134"/>
                  </a:lnTo>
                  <a:lnTo>
                    <a:pt x="791" y="1150"/>
                  </a:lnTo>
                  <a:lnTo>
                    <a:pt x="791" y="1165"/>
                  </a:lnTo>
                  <a:lnTo>
                    <a:pt x="791" y="1181"/>
                  </a:lnTo>
                  <a:lnTo>
                    <a:pt x="791" y="1197"/>
                  </a:lnTo>
                  <a:lnTo>
                    <a:pt x="789" y="1211"/>
                  </a:lnTo>
                  <a:lnTo>
                    <a:pt x="789" y="1225"/>
                  </a:lnTo>
                  <a:lnTo>
                    <a:pt x="789" y="1239"/>
                  </a:lnTo>
                  <a:lnTo>
                    <a:pt x="789" y="1252"/>
                  </a:lnTo>
                  <a:lnTo>
                    <a:pt x="787" y="1265"/>
                  </a:lnTo>
                  <a:lnTo>
                    <a:pt x="787" y="1278"/>
                  </a:lnTo>
                  <a:lnTo>
                    <a:pt x="787" y="1291"/>
                  </a:lnTo>
                  <a:lnTo>
                    <a:pt x="787" y="1303"/>
                  </a:lnTo>
                  <a:lnTo>
                    <a:pt x="786" y="1312"/>
                  </a:lnTo>
                  <a:lnTo>
                    <a:pt x="786" y="1322"/>
                  </a:lnTo>
                  <a:lnTo>
                    <a:pt x="786" y="1331"/>
                  </a:lnTo>
                  <a:lnTo>
                    <a:pt x="786" y="1341"/>
                  </a:lnTo>
                  <a:lnTo>
                    <a:pt x="786" y="1357"/>
                  </a:lnTo>
                  <a:lnTo>
                    <a:pt x="786" y="1372"/>
                  </a:lnTo>
                  <a:lnTo>
                    <a:pt x="786" y="1381"/>
                  </a:lnTo>
                  <a:lnTo>
                    <a:pt x="786" y="1390"/>
                  </a:lnTo>
                  <a:lnTo>
                    <a:pt x="786" y="1395"/>
                  </a:lnTo>
                  <a:lnTo>
                    <a:pt x="786" y="1398"/>
                  </a:lnTo>
                  <a:lnTo>
                    <a:pt x="786" y="1393"/>
                  </a:lnTo>
                  <a:lnTo>
                    <a:pt x="786" y="1385"/>
                  </a:lnTo>
                  <a:lnTo>
                    <a:pt x="786" y="1378"/>
                  </a:lnTo>
                  <a:lnTo>
                    <a:pt x="786" y="1371"/>
                  </a:lnTo>
                  <a:lnTo>
                    <a:pt x="786" y="1360"/>
                  </a:lnTo>
                  <a:lnTo>
                    <a:pt x="786" y="1352"/>
                  </a:lnTo>
                  <a:lnTo>
                    <a:pt x="786" y="1339"/>
                  </a:lnTo>
                  <a:lnTo>
                    <a:pt x="786" y="1327"/>
                  </a:lnTo>
                  <a:lnTo>
                    <a:pt x="786" y="1313"/>
                  </a:lnTo>
                  <a:lnTo>
                    <a:pt x="787" y="1299"/>
                  </a:lnTo>
                  <a:lnTo>
                    <a:pt x="787" y="1282"/>
                  </a:lnTo>
                  <a:lnTo>
                    <a:pt x="787" y="1266"/>
                  </a:lnTo>
                  <a:lnTo>
                    <a:pt x="787" y="1249"/>
                  </a:lnTo>
                  <a:lnTo>
                    <a:pt x="789" y="1232"/>
                  </a:lnTo>
                  <a:lnTo>
                    <a:pt x="789" y="1211"/>
                  </a:lnTo>
                  <a:lnTo>
                    <a:pt x="789" y="1192"/>
                  </a:lnTo>
                  <a:lnTo>
                    <a:pt x="789" y="1171"/>
                  </a:lnTo>
                  <a:lnTo>
                    <a:pt x="789" y="1150"/>
                  </a:lnTo>
                  <a:lnTo>
                    <a:pt x="789" y="1127"/>
                  </a:lnTo>
                  <a:lnTo>
                    <a:pt x="789" y="1105"/>
                  </a:lnTo>
                  <a:lnTo>
                    <a:pt x="789" y="1082"/>
                  </a:lnTo>
                  <a:lnTo>
                    <a:pt x="791" y="1059"/>
                  </a:lnTo>
                  <a:lnTo>
                    <a:pt x="789" y="1035"/>
                  </a:lnTo>
                  <a:lnTo>
                    <a:pt x="789" y="1011"/>
                  </a:lnTo>
                  <a:lnTo>
                    <a:pt x="789" y="986"/>
                  </a:lnTo>
                  <a:lnTo>
                    <a:pt x="789" y="962"/>
                  </a:lnTo>
                  <a:lnTo>
                    <a:pt x="787" y="936"/>
                  </a:lnTo>
                  <a:lnTo>
                    <a:pt x="787" y="912"/>
                  </a:lnTo>
                  <a:lnTo>
                    <a:pt x="787" y="887"/>
                  </a:lnTo>
                  <a:lnTo>
                    <a:pt x="787" y="863"/>
                  </a:lnTo>
                  <a:lnTo>
                    <a:pt x="786" y="837"/>
                  </a:lnTo>
                  <a:lnTo>
                    <a:pt x="784" y="811"/>
                  </a:lnTo>
                  <a:lnTo>
                    <a:pt x="782" y="785"/>
                  </a:lnTo>
                  <a:lnTo>
                    <a:pt x="780" y="760"/>
                  </a:lnTo>
                  <a:lnTo>
                    <a:pt x="779" y="734"/>
                  </a:lnTo>
                  <a:lnTo>
                    <a:pt x="777" y="708"/>
                  </a:lnTo>
                  <a:lnTo>
                    <a:pt x="775" y="684"/>
                  </a:lnTo>
                  <a:lnTo>
                    <a:pt x="773" y="661"/>
                  </a:lnTo>
                  <a:lnTo>
                    <a:pt x="770" y="635"/>
                  </a:lnTo>
                  <a:lnTo>
                    <a:pt x="766" y="613"/>
                  </a:lnTo>
                  <a:lnTo>
                    <a:pt x="763" y="588"/>
                  </a:lnTo>
                  <a:lnTo>
                    <a:pt x="761" y="567"/>
                  </a:lnTo>
                  <a:lnTo>
                    <a:pt x="758" y="545"/>
                  </a:lnTo>
                  <a:lnTo>
                    <a:pt x="754" y="522"/>
                  </a:lnTo>
                  <a:lnTo>
                    <a:pt x="751" y="501"/>
                  </a:lnTo>
                  <a:lnTo>
                    <a:pt x="749" y="482"/>
                  </a:lnTo>
                  <a:lnTo>
                    <a:pt x="744" y="461"/>
                  </a:lnTo>
                  <a:lnTo>
                    <a:pt x="739" y="442"/>
                  </a:lnTo>
                  <a:lnTo>
                    <a:pt x="733" y="423"/>
                  </a:lnTo>
                  <a:lnTo>
                    <a:pt x="730" y="406"/>
                  </a:lnTo>
                  <a:lnTo>
                    <a:pt x="725" y="388"/>
                  </a:lnTo>
                  <a:lnTo>
                    <a:pt x="719" y="373"/>
                  </a:lnTo>
                  <a:lnTo>
                    <a:pt x="714" y="359"/>
                  </a:lnTo>
                  <a:lnTo>
                    <a:pt x="709" y="346"/>
                  </a:lnTo>
                  <a:lnTo>
                    <a:pt x="702" y="333"/>
                  </a:lnTo>
                  <a:lnTo>
                    <a:pt x="695" y="322"/>
                  </a:lnTo>
                  <a:lnTo>
                    <a:pt x="688" y="310"/>
                  </a:lnTo>
                  <a:lnTo>
                    <a:pt x="683" y="303"/>
                  </a:lnTo>
                  <a:lnTo>
                    <a:pt x="674" y="293"/>
                  </a:lnTo>
                  <a:lnTo>
                    <a:pt x="667" y="287"/>
                  </a:lnTo>
                  <a:lnTo>
                    <a:pt x="659" y="282"/>
                  </a:lnTo>
                  <a:lnTo>
                    <a:pt x="652" y="280"/>
                  </a:lnTo>
                  <a:lnTo>
                    <a:pt x="641" y="275"/>
                  </a:lnTo>
                  <a:lnTo>
                    <a:pt x="631" y="272"/>
                  </a:lnTo>
                  <a:lnTo>
                    <a:pt x="620" y="268"/>
                  </a:lnTo>
                  <a:lnTo>
                    <a:pt x="612" y="265"/>
                  </a:lnTo>
                  <a:lnTo>
                    <a:pt x="599" y="260"/>
                  </a:lnTo>
                  <a:lnTo>
                    <a:pt x="589" y="256"/>
                  </a:lnTo>
                  <a:lnTo>
                    <a:pt x="579" y="251"/>
                  </a:lnTo>
                  <a:lnTo>
                    <a:pt x="568" y="247"/>
                  </a:lnTo>
                  <a:lnTo>
                    <a:pt x="556" y="242"/>
                  </a:lnTo>
                  <a:lnTo>
                    <a:pt x="544" y="237"/>
                  </a:lnTo>
                  <a:lnTo>
                    <a:pt x="532" y="232"/>
                  </a:lnTo>
                  <a:lnTo>
                    <a:pt x="520" y="226"/>
                  </a:lnTo>
                  <a:lnTo>
                    <a:pt x="506" y="221"/>
                  </a:lnTo>
                  <a:lnTo>
                    <a:pt x="493" y="216"/>
                  </a:lnTo>
                  <a:lnTo>
                    <a:pt x="481" y="211"/>
                  </a:lnTo>
                  <a:lnTo>
                    <a:pt x="469" y="207"/>
                  </a:lnTo>
                  <a:lnTo>
                    <a:pt x="455" y="200"/>
                  </a:lnTo>
                  <a:lnTo>
                    <a:pt x="441" y="195"/>
                  </a:lnTo>
                  <a:lnTo>
                    <a:pt x="427" y="188"/>
                  </a:lnTo>
                  <a:lnTo>
                    <a:pt x="415" y="183"/>
                  </a:lnTo>
                  <a:lnTo>
                    <a:pt x="401" y="176"/>
                  </a:lnTo>
                  <a:lnTo>
                    <a:pt x="387" y="171"/>
                  </a:lnTo>
                  <a:lnTo>
                    <a:pt x="373" y="166"/>
                  </a:lnTo>
                  <a:lnTo>
                    <a:pt x="361" y="160"/>
                  </a:lnTo>
                  <a:lnTo>
                    <a:pt x="346" y="153"/>
                  </a:lnTo>
                  <a:lnTo>
                    <a:pt x="333" y="148"/>
                  </a:lnTo>
                  <a:lnTo>
                    <a:pt x="320" y="141"/>
                  </a:lnTo>
                  <a:lnTo>
                    <a:pt x="307" y="136"/>
                  </a:lnTo>
                  <a:lnTo>
                    <a:pt x="293" y="131"/>
                  </a:lnTo>
                  <a:lnTo>
                    <a:pt x="281" y="126"/>
                  </a:lnTo>
                  <a:lnTo>
                    <a:pt x="267" y="120"/>
                  </a:lnTo>
                  <a:lnTo>
                    <a:pt x="255" y="115"/>
                  </a:lnTo>
                  <a:lnTo>
                    <a:pt x="241" y="108"/>
                  </a:lnTo>
                  <a:lnTo>
                    <a:pt x="229" y="103"/>
                  </a:lnTo>
                  <a:lnTo>
                    <a:pt x="215" y="96"/>
                  </a:lnTo>
                  <a:lnTo>
                    <a:pt x="203" y="91"/>
                  </a:lnTo>
                  <a:lnTo>
                    <a:pt x="189" y="86"/>
                  </a:lnTo>
                  <a:lnTo>
                    <a:pt x="177" y="80"/>
                  </a:lnTo>
                  <a:lnTo>
                    <a:pt x="166" y="75"/>
                  </a:lnTo>
                  <a:lnTo>
                    <a:pt x="156" y="70"/>
                  </a:lnTo>
                  <a:lnTo>
                    <a:pt x="144" y="65"/>
                  </a:lnTo>
                  <a:lnTo>
                    <a:pt x="132" y="60"/>
                  </a:lnTo>
                  <a:lnTo>
                    <a:pt x="121" y="54"/>
                  </a:lnTo>
                  <a:lnTo>
                    <a:pt x="111" y="49"/>
                  </a:lnTo>
                  <a:lnTo>
                    <a:pt x="100" y="44"/>
                  </a:lnTo>
                  <a:lnTo>
                    <a:pt x="90" y="40"/>
                  </a:lnTo>
                  <a:lnTo>
                    <a:pt x="81" y="37"/>
                  </a:lnTo>
                  <a:lnTo>
                    <a:pt x="74" y="33"/>
                  </a:lnTo>
                  <a:lnTo>
                    <a:pt x="55" y="25"/>
                  </a:lnTo>
                  <a:lnTo>
                    <a:pt x="41" y="18"/>
                  </a:lnTo>
                  <a:lnTo>
                    <a:pt x="27" y="13"/>
                  </a:lnTo>
                  <a:lnTo>
                    <a:pt x="19" y="9"/>
                  </a:lnTo>
                  <a:lnTo>
                    <a:pt x="8" y="4"/>
                  </a:lnTo>
                  <a:lnTo>
                    <a:pt x="3" y="2"/>
                  </a:lnTo>
                  <a:lnTo>
                    <a:pt x="0" y="0"/>
                  </a:lnTo>
                  <a:lnTo>
                    <a:pt x="0" y="0"/>
                  </a:lnTo>
                  <a:close/>
                </a:path>
              </a:pathLst>
            </a:custGeom>
            <a:solidFill>
              <a:srgbClr val="FFEB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57426089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469900" y="1487488"/>
            <a:ext cx="5538788" cy="4665662"/>
          </a:xfrm>
        </p:spPr>
        <p:txBody>
          <a:bodyPr/>
          <a:lstStyle/>
          <a:p>
            <a:pPr>
              <a:lnSpc>
                <a:spcPct val="95000"/>
              </a:lnSpc>
              <a:spcBef>
                <a:spcPct val="15000"/>
              </a:spcBef>
            </a:pPr>
            <a:r>
              <a:rPr lang="en-US" sz="2800" b="1" dirty="0" smtClean="0">
                <a:solidFill>
                  <a:srgbClr val="002060"/>
                </a:solidFill>
                <a:effectLst>
                  <a:outerShdw blurRad="38100" dist="38100" dir="2700000" algn="tl">
                    <a:srgbClr val="000000">
                      <a:alpha val="43137"/>
                    </a:srgbClr>
                  </a:outerShdw>
                </a:effectLst>
              </a:rPr>
              <a:t>Resident’s face </a:t>
            </a:r>
            <a:r>
              <a:rPr lang="en-US" sz="2800" b="1" dirty="0">
                <a:solidFill>
                  <a:srgbClr val="002060"/>
                </a:solidFill>
                <a:effectLst>
                  <a:outerShdw blurRad="38100" dist="38100" dir="2700000" algn="tl">
                    <a:srgbClr val="000000">
                      <a:alpha val="43137"/>
                    </a:srgbClr>
                  </a:outerShdw>
                </a:effectLst>
              </a:rPr>
              <a:t>and hands </a:t>
            </a:r>
            <a:r>
              <a:rPr lang="en-US" sz="2800" b="1" dirty="0" smtClean="0">
                <a:solidFill>
                  <a:srgbClr val="002060"/>
                </a:solidFill>
                <a:effectLst>
                  <a:outerShdw blurRad="38100" dist="38100" dir="2700000" algn="tl">
                    <a:srgbClr val="000000">
                      <a:alpha val="43137"/>
                    </a:srgbClr>
                  </a:outerShdw>
                </a:effectLst>
              </a:rPr>
              <a:t>washed before meal – rewash residents’ hands and mouth after meals</a:t>
            </a:r>
            <a:endParaRPr lang="en-US" sz="2800" b="1" dirty="0">
              <a:solidFill>
                <a:srgbClr val="002060"/>
              </a:solidFill>
              <a:effectLst>
                <a:outerShdw blurRad="38100" dist="38100" dir="2700000" algn="tl">
                  <a:srgbClr val="000000">
                    <a:alpha val="43137"/>
                  </a:srgbClr>
                </a:outerShdw>
              </a:effectLst>
            </a:endParaRPr>
          </a:p>
          <a:p>
            <a:pPr>
              <a:lnSpc>
                <a:spcPct val="95000"/>
              </a:lnSpc>
              <a:spcBef>
                <a:spcPct val="15000"/>
              </a:spcBef>
            </a:pPr>
            <a:r>
              <a:rPr lang="en-US" sz="2800" b="1" dirty="0">
                <a:solidFill>
                  <a:srgbClr val="FFFF00"/>
                </a:solidFill>
                <a:effectLst>
                  <a:outerShdw blurRad="38100" dist="38100" dir="2700000" algn="tl">
                    <a:srgbClr val="000000">
                      <a:alpha val="43137"/>
                    </a:srgbClr>
                  </a:outerShdw>
                </a:effectLst>
              </a:rPr>
              <a:t>Provide for comfort</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Raise head of bed</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Position in chair</a:t>
            </a:r>
          </a:p>
          <a:p>
            <a:pPr lvl="1">
              <a:lnSpc>
                <a:spcPct val="95000"/>
              </a:lnSpc>
              <a:spcBef>
                <a:spcPct val="15000"/>
              </a:spcBef>
            </a:pPr>
            <a:r>
              <a:rPr lang="en-US" b="1" dirty="0">
                <a:solidFill>
                  <a:srgbClr val="FFFF00"/>
                </a:solidFill>
                <a:effectLst>
                  <a:outerShdw blurRad="38100" dist="38100" dir="2700000" algn="tl">
                    <a:srgbClr val="000000">
                      <a:alpha val="43137"/>
                    </a:srgbClr>
                  </a:outerShdw>
                </a:effectLst>
              </a:rPr>
              <a:t>Transport to dining area</a:t>
            </a:r>
          </a:p>
          <a:p>
            <a:pPr>
              <a:lnSpc>
                <a:spcPct val="95000"/>
              </a:lnSpc>
              <a:spcBef>
                <a:spcPct val="15000"/>
              </a:spcBef>
            </a:pPr>
            <a:r>
              <a:rPr lang="en-US" sz="2800" dirty="0">
                <a:solidFill>
                  <a:srgbClr val="C00000"/>
                </a:solidFill>
                <a:effectLst>
                  <a:outerShdw blurRad="38100" dist="38100" dir="2700000" algn="tl">
                    <a:srgbClr val="000000">
                      <a:alpha val="43137"/>
                    </a:srgbClr>
                  </a:outerShdw>
                </a:effectLst>
              </a:rPr>
              <a:t>Provide clothing protector </a:t>
            </a:r>
            <a:r>
              <a:rPr lang="en-US" sz="2800" b="1" i="1" u="sng" dirty="0">
                <a:solidFill>
                  <a:srgbClr val="C00000"/>
                </a:solidFill>
                <a:effectLst>
                  <a:outerShdw blurRad="38100" dist="38100" dir="2700000" algn="tl">
                    <a:srgbClr val="000000">
                      <a:alpha val="43137"/>
                    </a:srgbClr>
                  </a:outerShdw>
                </a:effectLst>
              </a:rPr>
              <a:t>if appropriate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grpSp>
        <p:nvGrpSpPr>
          <p:cNvPr id="173060" name="Group 4"/>
          <p:cNvGrpSpPr>
            <a:grpSpLocks/>
          </p:cNvGrpSpPr>
          <p:nvPr/>
        </p:nvGrpSpPr>
        <p:grpSpPr bwMode="auto">
          <a:xfrm>
            <a:off x="6586227" y="989120"/>
            <a:ext cx="2108517" cy="2669537"/>
            <a:chOff x="2987" y="1349"/>
            <a:chExt cx="2250" cy="2352"/>
          </a:xfrm>
        </p:grpSpPr>
        <p:sp>
          <p:nvSpPr>
            <p:cNvPr id="173061" name="AutoShape 5"/>
            <p:cNvSpPr>
              <a:spLocks noChangeAspect="1" noChangeArrowheads="1" noTextEdit="1"/>
            </p:cNvSpPr>
            <p:nvPr/>
          </p:nvSpPr>
          <p:spPr bwMode="auto">
            <a:xfrm>
              <a:off x="2987" y="1349"/>
              <a:ext cx="2250" cy="2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3062" name="Freeform 6"/>
            <p:cNvSpPr>
              <a:spLocks/>
            </p:cNvSpPr>
            <p:nvPr/>
          </p:nvSpPr>
          <p:spPr bwMode="auto">
            <a:xfrm>
              <a:off x="3009" y="3132"/>
              <a:ext cx="2228" cy="523"/>
            </a:xfrm>
            <a:custGeom>
              <a:avLst/>
              <a:gdLst>
                <a:gd name="T0" fmla="*/ 1227 w 2228"/>
                <a:gd name="T1" fmla="*/ 522 h 523"/>
                <a:gd name="T2" fmla="*/ 1392 w 2228"/>
                <a:gd name="T3" fmla="*/ 515 h 523"/>
                <a:gd name="T4" fmla="*/ 1547 w 2228"/>
                <a:gd name="T5" fmla="*/ 502 h 523"/>
                <a:gd name="T6" fmla="*/ 1691 w 2228"/>
                <a:gd name="T7" fmla="*/ 485 h 523"/>
                <a:gd name="T8" fmla="*/ 1822 w 2228"/>
                <a:gd name="T9" fmla="*/ 463 h 523"/>
                <a:gd name="T10" fmla="*/ 1939 w 2228"/>
                <a:gd name="T11" fmla="*/ 437 h 523"/>
                <a:gd name="T12" fmla="*/ 2038 w 2228"/>
                <a:gd name="T13" fmla="*/ 407 h 523"/>
                <a:gd name="T14" fmla="*/ 2118 w 2228"/>
                <a:gd name="T15" fmla="*/ 374 h 523"/>
                <a:gd name="T16" fmla="*/ 2178 w 2228"/>
                <a:gd name="T17" fmla="*/ 339 h 523"/>
                <a:gd name="T18" fmla="*/ 2215 w 2228"/>
                <a:gd name="T19" fmla="*/ 301 h 523"/>
                <a:gd name="T20" fmla="*/ 2228 w 2228"/>
                <a:gd name="T21" fmla="*/ 261 h 523"/>
                <a:gd name="T22" fmla="*/ 2215 w 2228"/>
                <a:gd name="T23" fmla="*/ 221 h 523"/>
                <a:gd name="T24" fmla="*/ 2178 w 2228"/>
                <a:gd name="T25" fmla="*/ 183 h 523"/>
                <a:gd name="T26" fmla="*/ 2118 w 2228"/>
                <a:gd name="T27" fmla="*/ 148 h 523"/>
                <a:gd name="T28" fmla="*/ 2038 w 2228"/>
                <a:gd name="T29" fmla="*/ 115 h 523"/>
                <a:gd name="T30" fmla="*/ 1939 w 2228"/>
                <a:gd name="T31" fmla="*/ 85 h 523"/>
                <a:gd name="T32" fmla="*/ 1822 w 2228"/>
                <a:gd name="T33" fmla="*/ 59 h 523"/>
                <a:gd name="T34" fmla="*/ 1691 w 2228"/>
                <a:gd name="T35" fmla="*/ 38 h 523"/>
                <a:gd name="T36" fmla="*/ 1547 w 2228"/>
                <a:gd name="T37" fmla="*/ 20 h 523"/>
                <a:gd name="T38" fmla="*/ 1392 w 2228"/>
                <a:gd name="T39" fmla="*/ 8 h 523"/>
                <a:gd name="T40" fmla="*/ 1227 w 2228"/>
                <a:gd name="T41" fmla="*/ 1 h 523"/>
                <a:gd name="T42" fmla="*/ 1056 w 2228"/>
                <a:gd name="T43" fmla="*/ 0 h 523"/>
                <a:gd name="T44" fmla="*/ 889 w 2228"/>
                <a:gd name="T45" fmla="*/ 5 h 523"/>
                <a:gd name="T46" fmla="*/ 731 w 2228"/>
                <a:gd name="T47" fmla="*/ 16 h 523"/>
                <a:gd name="T48" fmla="*/ 582 w 2228"/>
                <a:gd name="T49" fmla="*/ 32 h 523"/>
                <a:gd name="T50" fmla="*/ 448 w 2228"/>
                <a:gd name="T51" fmla="*/ 52 h 523"/>
                <a:gd name="T52" fmla="*/ 326 w 2228"/>
                <a:gd name="T53" fmla="*/ 77 h 523"/>
                <a:gd name="T54" fmla="*/ 221 w 2228"/>
                <a:gd name="T55" fmla="*/ 105 h 523"/>
                <a:gd name="T56" fmla="*/ 135 w 2228"/>
                <a:gd name="T57" fmla="*/ 137 h 523"/>
                <a:gd name="T58" fmla="*/ 68 w 2228"/>
                <a:gd name="T59" fmla="*/ 171 h 523"/>
                <a:gd name="T60" fmla="*/ 23 w 2228"/>
                <a:gd name="T61" fmla="*/ 208 h 523"/>
                <a:gd name="T62" fmla="*/ 2 w 2228"/>
                <a:gd name="T63" fmla="*/ 248 h 523"/>
                <a:gd name="T64" fmla="*/ 6 w 2228"/>
                <a:gd name="T65" fmla="*/ 288 h 523"/>
                <a:gd name="T66" fmla="*/ 36 w 2228"/>
                <a:gd name="T67" fmla="*/ 326 h 523"/>
                <a:gd name="T68" fmla="*/ 88 w 2228"/>
                <a:gd name="T69" fmla="*/ 362 h 523"/>
                <a:gd name="T70" fmla="*/ 161 w 2228"/>
                <a:gd name="T71" fmla="*/ 397 h 523"/>
                <a:gd name="T72" fmla="*/ 254 w 2228"/>
                <a:gd name="T73" fmla="*/ 427 h 523"/>
                <a:gd name="T74" fmla="*/ 365 w 2228"/>
                <a:gd name="T75" fmla="*/ 455 h 523"/>
                <a:gd name="T76" fmla="*/ 492 w 2228"/>
                <a:gd name="T77" fmla="*/ 478 h 523"/>
                <a:gd name="T78" fmla="*/ 631 w 2228"/>
                <a:gd name="T79" fmla="*/ 497 h 523"/>
                <a:gd name="T80" fmla="*/ 783 w 2228"/>
                <a:gd name="T81" fmla="*/ 511 h 523"/>
                <a:gd name="T82" fmla="*/ 944 w 2228"/>
                <a:gd name="T83" fmla="*/ 519 h 523"/>
                <a:gd name="T84" fmla="*/ 1114 w 2228"/>
                <a:gd name="T85"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8" h="523">
                  <a:moveTo>
                    <a:pt x="1114" y="523"/>
                  </a:moveTo>
                  <a:lnTo>
                    <a:pt x="1171" y="523"/>
                  </a:lnTo>
                  <a:lnTo>
                    <a:pt x="1227" y="522"/>
                  </a:lnTo>
                  <a:lnTo>
                    <a:pt x="1284" y="519"/>
                  </a:lnTo>
                  <a:lnTo>
                    <a:pt x="1338" y="517"/>
                  </a:lnTo>
                  <a:lnTo>
                    <a:pt x="1392" y="515"/>
                  </a:lnTo>
                  <a:lnTo>
                    <a:pt x="1445" y="511"/>
                  </a:lnTo>
                  <a:lnTo>
                    <a:pt x="1496" y="506"/>
                  </a:lnTo>
                  <a:lnTo>
                    <a:pt x="1547" y="502"/>
                  </a:lnTo>
                  <a:lnTo>
                    <a:pt x="1596" y="497"/>
                  </a:lnTo>
                  <a:lnTo>
                    <a:pt x="1645" y="491"/>
                  </a:lnTo>
                  <a:lnTo>
                    <a:pt x="1691" y="485"/>
                  </a:lnTo>
                  <a:lnTo>
                    <a:pt x="1737" y="478"/>
                  </a:lnTo>
                  <a:lnTo>
                    <a:pt x="1781" y="471"/>
                  </a:lnTo>
                  <a:lnTo>
                    <a:pt x="1822" y="463"/>
                  </a:lnTo>
                  <a:lnTo>
                    <a:pt x="1863" y="455"/>
                  </a:lnTo>
                  <a:lnTo>
                    <a:pt x="1901" y="446"/>
                  </a:lnTo>
                  <a:lnTo>
                    <a:pt x="1939" y="437"/>
                  </a:lnTo>
                  <a:lnTo>
                    <a:pt x="1973" y="427"/>
                  </a:lnTo>
                  <a:lnTo>
                    <a:pt x="2006" y="418"/>
                  </a:lnTo>
                  <a:lnTo>
                    <a:pt x="2038" y="407"/>
                  </a:lnTo>
                  <a:lnTo>
                    <a:pt x="2066" y="397"/>
                  </a:lnTo>
                  <a:lnTo>
                    <a:pt x="2093" y="386"/>
                  </a:lnTo>
                  <a:lnTo>
                    <a:pt x="2118" y="374"/>
                  </a:lnTo>
                  <a:lnTo>
                    <a:pt x="2141" y="362"/>
                  </a:lnTo>
                  <a:lnTo>
                    <a:pt x="2161" y="351"/>
                  </a:lnTo>
                  <a:lnTo>
                    <a:pt x="2178" y="339"/>
                  </a:lnTo>
                  <a:lnTo>
                    <a:pt x="2193" y="326"/>
                  </a:lnTo>
                  <a:lnTo>
                    <a:pt x="2206" y="314"/>
                  </a:lnTo>
                  <a:lnTo>
                    <a:pt x="2215" y="301"/>
                  </a:lnTo>
                  <a:lnTo>
                    <a:pt x="2222" y="288"/>
                  </a:lnTo>
                  <a:lnTo>
                    <a:pt x="2227" y="274"/>
                  </a:lnTo>
                  <a:lnTo>
                    <a:pt x="2228" y="261"/>
                  </a:lnTo>
                  <a:lnTo>
                    <a:pt x="2227" y="248"/>
                  </a:lnTo>
                  <a:lnTo>
                    <a:pt x="2222" y="234"/>
                  </a:lnTo>
                  <a:lnTo>
                    <a:pt x="2215" y="221"/>
                  </a:lnTo>
                  <a:lnTo>
                    <a:pt x="2206" y="208"/>
                  </a:lnTo>
                  <a:lnTo>
                    <a:pt x="2193" y="196"/>
                  </a:lnTo>
                  <a:lnTo>
                    <a:pt x="2178" y="183"/>
                  </a:lnTo>
                  <a:lnTo>
                    <a:pt x="2161" y="171"/>
                  </a:lnTo>
                  <a:lnTo>
                    <a:pt x="2141" y="159"/>
                  </a:lnTo>
                  <a:lnTo>
                    <a:pt x="2118" y="148"/>
                  </a:lnTo>
                  <a:lnTo>
                    <a:pt x="2093" y="137"/>
                  </a:lnTo>
                  <a:lnTo>
                    <a:pt x="2066" y="125"/>
                  </a:lnTo>
                  <a:lnTo>
                    <a:pt x="2038" y="115"/>
                  </a:lnTo>
                  <a:lnTo>
                    <a:pt x="2006" y="105"/>
                  </a:lnTo>
                  <a:lnTo>
                    <a:pt x="1973" y="95"/>
                  </a:lnTo>
                  <a:lnTo>
                    <a:pt x="1939" y="85"/>
                  </a:lnTo>
                  <a:lnTo>
                    <a:pt x="1901" y="77"/>
                  </a:lnTo>
                  <a:lnTo>
                    <a:pt x="1863" y="67"/>
                  </a:lnTo>
                  <a:lnTo>
                    <a:pt x="1822" y="59"/>
                  </a:lnTo>
                  <a:lnTo>
                    <a:pt x="1781" y="52"/>
                  </a:lnTo>
                  <a:lnTo>
                    <a:pt x="1737" y="45"/>
                  </a:lnTo>
                  <a:lnTo>
                    <a:pt x="1691" y="38"/>
                  </a:lnTo>
                  <a:lnTo>
                    <a:pt x="1645" y="32"/>
                  </a:lnTo>
                  <a:lnTo>
                    <a:pt x="1596" y="26"/>
                  </a:lnTo>
                  <a:lnTo>
                    <a:pt x="1547" y="20"/>
                  </a:lnTo>
                  <a:lnTo>
                    <a:pt x="1496" y="16"/>
                  </a:lnTo>
                  <a:lnTo>
                    <a:pt x="1445" y="12"/>
                  </a:lnTo>
                  <a:lnTo>
                    <a:pt x="1392" y="8"/>
                  </a:lnTo>
                  <a:lnTo>
                    <a:pt x="1338" y="5"/>
                  </a:lnTo>
                  <a:lnTo>
                    <a:pt x="1284" y="4"/>
                  </a:lnTo>
                  <a:lnTo>
                    <a:pt x="1227" y="1"/>
                  </a:lnTo>
                  <a:lnTo>
                    <a:pt x="1171" y="0"/>
                  </a:lnTo>
                  <a:lnTo>
                    <a:pt x="1114" y="0"/>
                  </a:lnTo>
                  <a:lnTo>
                    <a:pt x="1056" y="0"/>
                  </a:lnTo>
                  <a:lnTo>
                    <a:pt x="1000" y="1"/>
                  </a:lnTo>
                  <a:lnTo>
                    <a:pt x="944" y="4"/>
                  </a:lnTo>
                  <a:lnTo>
                    <a:pt x="889" y="5"/>
                  </a:lnTo>
                  <a:lnTo>
                    <a:pt x="835" y="8"/>
                  </a:lnTo>
                  <a:lnTo>
                    <a:pt x="783" y="12"/>
                  </a:lnTo>
                  <a:lnTo>
                    <a:pt x="731" y="16"/>
                  </a:lnTo>
                  <a:lnTo>
                    <a:pt x="680" y="20"/>
                  </a:lnTo>
                  <a:lnTo>
                    <a:pt x="631" y="26"/>
                  </a:lnTo>
                  <a:lnTo>
                    <a:pt x="582" y="32"/>
                  </a:lnTo>
                  <a:lnTo>
                    <a:pt x="536" y="38"/>
                  </a:lnTo>
                  <a:lnTo>
                    <a:pt x="492" y="45"/>
                  </a:lnTo>
                  <a:lnTo>
                    <a:pt x="448" y="52"/>
                  </a:lnTo>
                  <a:lnTo>
                    <a:pt x="405" y="59"/>
                  </a:lnTo>
                  <a:lnTo>
                    <a:pt x="365" y="67"/>
                  </a:lnTo>
                  <a:lnTo>
                    <a:pt x="326" y="77"/>
                  </a:lnTo>
                  <a:lnTo>
                    <a:pt x="290" y="85"/>
                  </a:lnTo>
                  <a:lnTo>
                    <a:pt x="254" y="95"/>
                  </a:lnTo>
                  <a:lnTo>
                    <a:pt x="221" y="105"/>
                  </a:lnTo>
                  <a:lnTo>
                    <a:pt x="190" y="115"/>
                  </a:lnTo>
                  <a:lnTo>
                    <a:pt x="161" y="125"/>
                  </a:lnTo>
                  <a:lnTo>
                    <a:pt x="135" y="137"/>
                  </a:lnTo>
                  <a:lnTo>
                    <a:pt x="110" y="148"/>
                  </a:lnTo>
                  <a:lnTo>
                    <a:pt x="88" y="159"/>
                  </a:lnTo>
                  <a:lnTo>
                    <a:pt x="68" y="171"/>
                  </a:lnTo>
                  <a:lnTo>
                    <a:pt x="50" y="183"/>
                  </a:lnTo>
                  <a:lnTo>
                    <a:pt x="36" y="196"/>
                  </a:lnTo>
                  <a:lnTo>
                    <a:pt x="23" y="208"/>
                  </a:lnTo>
                  <a:lnTo>
                    <a:pt x="13" y="221"/>
                  </a:lnTo>
                  <a:lnTo>
                    <a:pt x="6" y="234"/>
                  </a:lnTo>
                  <a:lnTo>
                    <a:pt x="2" y="248"/>
                  </a:lnTo>
                  <a:lnTo>
                    <a:pt x="0" y="261"/>
                  </a:lnTo>
                  <a:lnTo>
                    <a:pt x="2" y="274"/>
                  </a:lnTo>
                  <a:lnTo>
                    <a:pt x="6" y="288"/>
                  </a:lnTo>
                  <a:lnTo>
                    <a:pt x="13" y="301"/>
                  </a:lnTo>
                  <a:lnTo>
                    <a:pt x="23" y="314"/>
                  </a:lnTo>
                  <a:lnTo>
                    <a:pt x="36" y="326"/>
                  </a:lnTo>
                  <a:lnTo>
                    <a:pt x="50" y="339"/>
                  </a:lnTo>
                  <a:lnTo>
                    <a:pt x="68" y="351"/>
                  </a:lnTo>
                  <a:lnTo>
                    <a:pt x="88" y="362"/>
                  </a:lnTo>
                  <a:lnTo>
                    <a:pt x="110" y="374"/>
                  </a:lnTo>
                  <a:lnTo>
                    <a:pt x="135" y="386"/>
                  </a:lnTo>
                  <a:lnTo>
                    <a:pt x="161" y="397"/>
                  </a:lnTo>
                  <a:lnTo>
                    <a:pt x="190" y="407"/>
                  </a:lnTo>
                  <a:lnTo>
                    <a:pt x="221" y="418"/>
                  </a:lnTo>
                  <a:lnTo>
                    <a:pt x="254" y="427"/>
                  </a:lnTo>
                  <a:lnTo>
                    <a:pt x="290" y="437"/>
                  </a:lnTo>
                  <a:lnTo>
                    <a:pt x="326" y="446"/>
                  </a:lnTo>
                  <a:lnTo>
                    <a:pt x="365" y="455"/>
                  </a:lnTo>
                  <a:lnTo>
                    <a:pt x="405" y="463"/>
                  </a:lnTo>
                  <a:lnTo>
                    <a:pt x="448" y="471"/>
                  </a:lnTo>
                  <a:lnTo>
                    <a:pt x="492" y="478"/>
                  </a:lnTo>
                  <a:lnTo>
                    <a:pt x="536" y="485"/>
                  </a:lnTo>
                  <a:lnTo>
                    <a:pt x="582" y="491"/>
                  </a:lnTo>
                  <a:lnTo>
                    <a:pt x="631" y="497"/>
                  </a:lnTo>
                  <a:lnTo>
                    <a:pt x="680" y="502"/>
                  </a:lnTo>
                  <a:lnTo>
                    <a:pt x="731" y="506"/>
                  </a:lnTo>
                  <a:lnTo>
                    <a:pt x="783" y="511"/>
                  </a:lnTo>
                  <a:lnTo>
                    <a:pt x="835" y="515"/>
                  </a:lnTo>
                  <a:lnTo>
                    <a:pt x="889" y="517"/>
                  </a:lnTo>
                  <a:lnTo>
                    <a:pt x="944" y="519"/>
                  </a:lnTo>
                  <a:lnTo>
                    <a:pt x="1000" y="522"/>
                  </a:lnTo>
                  <a:lnTo>
                    <a:pt x="1056" y="523"/>
                  </a:lnTo>
                  <a:lnTo>
                    <a:pt x="1114" y="5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3" name="Freeform 7"/>
            <p:cNvSpPr>
              <a:spLocks/>
            </p:cNvSpPr>
            <p:nvPr/>
          </p:nvSpPr>
          <p:spPr bwMode="auto">
            <a:xfrm>
              <a:off x="3055" y="3138"/>
              <a:ext cx="2109" cy="493"/>
            </a:xfrm>
            <a:custGeom>
              <a:avLst/>
              <a:gdLst>
                <a:gd name="T0" fmla="*/ 1163 w 2109"/>
                <a:gd name="T1" fmla="*/ 1 h 493"/>
                <a:gd name="T2" fmla="*/ 1319 w 2109"/>
                <a:gd name="T3" fmla="*/ 8 h 493"/>
                <a:gd name="T4" fmla="*/ 1465 w 2109"/>
                <a:gd name="T5" fmla="*/ 19 h 493"/>
                <a:gd name="T6" fmla="*/ 1601 w 2109"/>
                <a:gd name="T7" fmla="*/ 35 h 493"/>
                <a:gd name="T8" fmla="*/ 1725 w 2109"/>
                <a:gd name="T9" fmla="*/ 57 h 493"/>
                <a:gd name="T10" fmla="*/ 1835 w 2109"/>
                <a:gd name="T11" fmla="*/ 82 h 493"/>
                <a:gd name="T12" fmla="*/ 1928 w 2109"/>
                <a:gd name="T13" fmla="*/ 109 h 493"/>
                <a:gd name="T14" fmla="*/ 2005 w 2109"/>
                <a:gd name="T15" fmla="*/ 141 h 493"/>
                <a:gd name="T16" fmla="*/ 2062 w 2109"/>
                <a:gd name="T17" fmla="*/ 174 h 493"/>
                <a:gd name="T18" fmla="*/ 2097 w 2109"/>
                <a:gd name="T19" fmla="*/ 209 h 493"/>
                <a:gd name="T20" fmla="*/ 2109 w 2109"/>
                <a:gd name="T21" fmla="*/ 247 h 493"/>
                <a:gd name="T22" fmla="*/ 2097 w 2109"/>
                <a:gd name="T23" fmla="*/ 284 h 493"/>
                <a:gd name="T24" fmla="*/ 2062 w 2109"/>
                <a:gd name="T25" fmla="*/ 320 h 493"/>
                <a:gd name="T26" fmla="*/ 2005 w 2109"/>
                <a:gd name="T27" fmla="*/ 353 h 493"/>
                <a:gd name="T28" fmla="*/ 1928 w 2109"/>
                <a:gd name="T29" fmla="*/ 385 h 493"/>
                <a:gd name="T30" fmla="*/ 1835 w 2109"/>
                <a:gd name="T31" fmla="*/ 412 h 493"/>
                <a:gd name="T32" fmla="*/ 1725 w 2109"/>
                <a:gd name="T33" fmla="*/ 437 h 493"/>
                <a:gd name="T34" fmla="*/ 1601 w 2109"/>
                <a:gd name="T35" fmla="*/ 458 h 493"/>
                <a:gd name="T36" fmla="*/ 1465 w 2109"/>
                <a:gd name="T37" fmla="*/ 474 h 493"/>
                <a:gd name="T38" fmla="*/ 1319 w 2109"/>
                <a:gd name="T39" fmla="*/ 485 h 493"/>
                <a:gd name="T40" fmla="*/ 1163 w 2109"/>
                <a:gd name="T41" fmla="*/ 492 h 493"/>
                <a:gd name="T42" fmla="*/ 1002 w 2109"/>
                <a:gd name="T43" fmla="*/ 493 h 493"/>
                <a:gd name="T44" fmla="*/ 843 w 2109"/>
                <a:gd name="T45" fmla="*/ 489 h 493"/>
                <a:gd name="T46" fmla="*/ 693 w 2109"/>
                <a:gd name="T47" fmla="*/ 478 h 493"/>
                <a:gd name="T48" fmla="*/ 553 w 2109"/>
                <a:gd name="T49" fmla="*/ 464 h 493"/>
                <a:gd name="T50" fmla="*/ 424 w 2109"/>
                <a:gd name="T51" fmla="*/ 444 h 493"/>
                <a:gd name="T52" fmla="*/ 310 w 2109"/>
                <a:gd name="T53" fmla="*/ 421 h 493"/>
                <a:gd name="T54" fmla="*/ 211 w 2109"/>
                <a:gd name="T55" fmla="*/ 394 h 493"/>
                <a:gd name="T56" fmla="*/ 128 w 2109"/>
                <a:gd name="T57" fmla="*/ 364 h 493"/>
                <a:gd name="T58" fmla="*/ 64 w 2109"/>
                <a:gd name="T59" fmla="*/ 332 h 493"/>
                <a:gd name="T60" fmla="*/ 22 w 2109"/>
                <a:gd name="T61" fmla="*/ 296 h 493"/>
                <a:gd name="T62" fmla="*/ 2 w 2109"/>
                <a:gd name="T63" fmla="*/ 260 h 493"/>
                <a:gd name="T64" fmla="*/ 6 w 2109"/>
                <a:gd name="T65" fmla="*/ 222 h 493"/>
                <a:gd name="T66" fmla="*/ 34 w 2109"/>
                <a:gd name="T67" fmla="*/ 185 h 493"/>
                <a:gd name="T68" fmla="*/ 83 w 2109"/>
                <a:gd name="T69" fmla="*/ 151 h 493"/>
                <a:gd name="T70" fmla="*/ 153 w 2109"/>
                <a:gd name="T71" fmla="*/ 119 h 493"/>
                <a:gd name="T72" fmla="*/ 241 w 2109"/>
                <a:gd name="T73" fmla="*/ 90 h 493"/>
                <a:gd name="T74" fmla="*/ 346 w 2109"/>
                <a:gd name="T75" fmla="*/ 64 h 493"/>
                <a:gd name="T76" fmla="*/ 466 w 2109"/>
                <a:gd name="T77" fmla="*/ 43 h 493"/>
                <a:gd name="T78" fmla="*/ 598 w 2109"/>
                <a:gd name="T79" fmla="*/ 25 h 493"/>
                <a:gd name="T80" fmla="*/ 742 w 2109"/>
                <a:gd name="T81" fmla="*/ 11 h 493"/>
                <a:gd name="T82" fmla="*/ 895 w 2109"/>
                <a:gd name="T83" fmla="*/ 2 h 493"/>
                <a:gd name="T84" fmla="*/ 1056 w 2109"/>
                <a:gd name="T85"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09" h="493">
                  <a:moveTo>
                    <a:pt x="1056" y="0"/>
                  </a:moveTo>
                  <a:lnTo>
                    <a:pt x="1110" y="0"/>
                  </a:lnTo>
                  <a:lnTo>
                    <a:pt x="1163" y="1"/>
                  </a:lnTo>
                  <a:lnTo>
                    <a:pt x="1216" y="2"/>
                  </a:lnTo>
                  <a:lnTo>
                    <a:pt x="1268" y="5"/>
                  </a:lnTo>
                  <a:lnTo>
                    <a:pt x="1319" y="8"/>
                  </a:lnTo>
                  <a:lnTo>
                    <a:pt x="1369" y="11"/>
                  </a:lnTo>
                  <a:lnTo>
                    <a:pt x="1417" y="15"/>
                  </a:lnTo>
                  <a:lnTo>
                    <a:pt x="1465" y="19"/>
                  </a:lnTo>
                  <a:lnTo>
                    <a:pt x="1511" y="25"/>
                  </a:lnTo>
                  <a:lnTo>
                    <a:pt x="1558" y="30"/>
                  </a:lnTo>
                  <a:lnTo>
                    <a:pt x="1601" y="35"/>
                  </a:lnTo>
                  <a:lnTo>
                    <a:pt x="1644" y="43"/>
                  </a:lnTo>
                  <a:lnTo>
                    <a:pt x="1685" y="50"/>
                  </a:lnTo>
                  <a:lnTo>
                    <a:pt x="1725" y="57"/>
                  </a:lnTo>
                  <a:lnTo>
                    <a:pt x="1764" y="64"/>
                  </a:lnTo>
                  <a:lnTo>
                    <a:pt x="1801" y="72"/>
                  </a:lnTo>
                  <a:lnTo>
                    <a:pt x="1835" y="82"/>
                  </a:lnTo>
                  <a:lnTo>
                    <a:pt x="1868" y="90"/>
                  </a:lnTo>
                  <a:lnTo>
                    <a:pt x="1900" y="99"/>
                  </a:lnTo>
                  <a:lnTo>
                    <a:pt x="1928" y="109"/>
                  </a:lnTo>
                  <a:lnTo>
                    <a:pt x="1957" y="119"/>
                  </a:lnTo>
                  <a:lnTo>
                    <a:pt x="1981" y="130"/>
                  </a:lnTo>
                  <a:lnTo>
                    <a:pt x="2005" y="141"/>
                  </a:lnTo>
                  <a:lnTo>
                    <a:pt x="2026" y="151"/>
                  </a:lnTo>
                  <a:lnTo>
                    <a:pt x="2045" y="162"/>
                  </a:lnTo>
                  <a:lnTo>
                    <a:pt x="2062" y="174"/>
                  </a:lnTo>
                  <a:lnTo>
                    <a:pt x="2076" y="185"/>
                  </a:lnTo>
                  <a:lnTo>
                    <a:pt x="2088" y="197"/>
                  </a:lnTo>
                  <a:lnTo>
                    <a:pt x="2097" y="209"/>
                  </a:lnTo>
                  <a:lnTo>
                    <a:pt x="2103" y="222"/>
                  </a:lnTo>
                  <a:lnTo>
                    <a:pt x="2108" y="234"/>
                  </a:lnTo>
                  <a:lnTo>
                    <a:pt x="2109" y="247"/>
                  </a:lnTo>
                  <a:lnTo>
                    <a:pt x="2108" y="260"/>
                  </a:lnTo>
                  <a:lnTo>
                    <a:pt x="2103" y="272"/>
                  </a:lnTo>
                  <a:lnTo>
                    <a:pt x="2097" y="284"/>
                  </a:lnTo>
                  <a:lnTo>
                    <a:pt x="2088" y="296"/>
                  </a:lnTo>
                  <a:lnTo>
                    <a:pt x="2076" y="308"/>
                  </a:lnTo>
                  <a:lnTo>
                    <a:pt x="2062" y="320"/>
                  </a:lnTo>
                  <a:lnTo>
                    <a:pt x="2045" y="332"/>
                  </a:lnTo>
                  <a:lnTo>
                    <a:pt x="2026" y="342"/>
                  </a:lnTo>
                  <a:lnTo>
                    <a:pt x="2005" y="353"/>
                  </a:lnTo>
                  <a:lnTo>
                    <a:pt x="1981" y="364"/>
                  </a:lnTo>
                  <a:lnTo>
                    <a:pt x="1957" y="374"/>
                  </a:lnTo>
                  <a:lnTo>
                    <a:pt x="1928" y="385"/>
                  </a:lnTo>
                  <a:lnTo>
                    <a:pt x="1900" y="394"/>
                  </a:lnTo>
                  <a:lnTo>
                    <a:pt x="1868" y="404"/>
                  </a:lnTo>
                  <a:lnTo>
                    <a:pt x="1835" y="412"/>
                  </a:lnTo>
                  <a:lnTo>
                    <a:pt x="1801" y="421"/>
                  </a:lnTo>
                  <a:lnTo>
                    <a:pt x="1764" y="430"/>
                  </a:lnTo>
                  <a:lnTo>
                    <a:pt x="1725" y="437"/>
                  </a:lnTo>
                  <a:lnTo>
                    <a:pt x="1685" y="444"/>
                  </a:lnTo>
                  <a:lnTo>
                    <a:pt x="1644" y="451"/>
                  </a:lnTo>
                  <a:lnTo>
                    <a:pt x="1601" y="458"/>
                  </a:lnTo>
                  <a:lnTo>
                    <a:pt x="1558" y="464"/>
                  </a:lnTo>
                  <a:lnTo>
                    <a:pt x="1511" y="469"/>
                  </a:lnTo>
                  <a:lnTo>
                    <a:pt x="1465" y="474"/>
                  </a:lnTo>
                  <a:lnTo>
                    <a:pt x="1417" y="478"/>
                  </a:lnTo>
                  <a:lnTo>
                    <a:pt x="1369" y="483"/>
                  </a:lnTo>
                  <a:lnTo>
                    <a:pt x="1319" y="485"/>
                  </a:lnTo>
                  <a:lnTo>
                    <a:pt x="1268" y="489"/>
                  </a:lnTo>
                  <a:lnTo>
                    <a:pt x="1216" y="491"/>
                  </a:lnTo>
                  <a:lnTo>
                    <a:pt x="1163" y="492"/>
                  </a:lnTo>
                  <a:lnTo>
                    <a:pt x="1110" y="493"/>
                  </a:lnTo>
                  <a:lnTo>
                    <a:pt x="1056" y="493"/>
                  </a:lnTo>
                  <a:lnTo>
                    <a:pt x="1002" y="493"/>
                  </a:lnTo>
                  <a:lnTo>
                    <a:pt x="948" y="492"/>
                  </a:lnTo>
                  <a:lnTo>
                    <a:pt x="895" y="491"/>
                  </a:lnTo>
                  <a:lnTo>
                    <a:pt x="843" y="489"/>
                  </a:lnTo>
                  <a:lnTo>
                    <a:pt x="791" y="485"/>
                  </a:lnTo>
                  <a:lnTo>
                    <a:pt x="742" y="483"/>
                  </a:lnTo>
                  <a:lnTo>
                    <a:pt x="693" y="478"/>
                  </a:lnTo>
                  <a:lnTo>
                    <a:pt x="645" y="474"/>
                  </a:lnTo>
                  <a:lnTo>
                    <a:pt x="598" y="469"/>
                  </a:lnTo>
                  <a:lnTo>
                    <a:pt x="553" y="464"/>
                  </a:lnTo>
                  <a:lnTo>
                    <a:pt x="508" y="458"/>
                  </a:lnTo>
                  <a:lnTo>
                    <a:pt x="466" y="451"/>
                  </a:lnTo>
                  <a:lnTo>
                    <a:pt x="424" y="444"/>
                  </a:lnTo>
                  <a:lnTo>
                    <a:pt x="384" y="437"/>
                  </a:lnTo>
                  <a:lnTo>
                    <a:pt x="346" y="430"/>
                  </a:lnTo>
                  <a:lnTo>
                    <a:pt x="310" y="421"/>
                  </a:lnTo>
                  <a:lnTo>
                    <a:pt x="274" y="412"/>
                  </a:lnTo>
                  <a:lnTo>
                    <a:pt x="241" y="404"/>
                  </a:lnTo>
                  <a:lnTo>
                    <a:pt x="211" y="394"/>
                  </a:lnTo>
                  <a:lnTo>
                    <a:pt x="181" y="385"/>
                  </a:lnTo>
                  <a:lnTo>
                    <a:pt x="153" y="374"/>
                  </a:lnTo>
                  <a:lnTo>
                    <a:pt x="128" y="364"/>
                  </a:lnTo>
                  <a:lnTo>
                    <a:pt x="104" y="353"/>
                  </a:lnTo>
                  <a:lnTo>
                    <a:pt x="83" y="342"/>
                  </a:lnTo>
                  <a:lnTo>
                    <a:pt x="64" y="332"/>
                  </a:lnTo>
                  <a:lnTo>
                    <a:pt x="48" y="320"/>
                  </a:lnTo>
                  <a:lnTo>
                    <a:pt x="34" y="308"/>
                  </a:lnTo>
                  <a:lnTo>
                    <a:pt x="22" y="296"/>
                  </a:lnTo>
                  <a:lnTo>
                    <a:pt x="12" y="284"/>
                  </a:lnTo>
                  <a:lnTo>
                    <a:pt x="6" y="272"/>
                  </a:lnTo>
                  <a:lnTo>
                    <a:pt x="2" y="260"/>
                  </a:lnTo>
                  <a:lnTo>
                    <a:pt x="0" y="247"/>
                  </a:lnTo>
                  <a:lnTo>
                    <a:pt x="2" y="234"/>
                  </a:lnTo>
                  <a:lnTo>
                    <a:pt x="6" y="222"/>
                  </a:lnTo>
                  <a:lnTo>
                    <a:pt x="12" y="209"/>
                  </a:lnTo>
                  <a:lnTo>
                    <a:pt x="22" y="197"/>
                  </a:lnTo>
                  <a:lnTo>
                    <a:pt x="34" y="185"/>
                  </a:lnTo>
                  <a:lnTo>
                    <a:pt x="48" y="174"/>
                  </a:lnTo>
                  <a:lnTo>
                    <a:pt x="64" y="162"/>
                  </a:lnTo>
                  <a:lnTo>
                    <a:pt x="83" y="151"/>
                  </a:lnTo>
                  <a:lnTo>
                    <a:pt x="104" y="141"/>
                  </a:lnTo>
                  <a:lnTo>
                    <a:pt x="128" y="130"/>
                  </a:lnTo>
                  <a:lnTo>
                    <a:pt x="153" y="119"/>
                  </a:lnTo>
                  <a:lnTo>
                    <a:pt x="181" y="109"/>
                  </a:lnTo>
                  <a:lnTo>
                    <a:pt x="211" y="99"/>
                  </a:lnTo>
                  <a:lnTo>
                    <a:pt x="241" y="90"/>
                  </a:lnTo>
                  <a:lnTo>
                    <a:pt x="274" y="82"/>
                  </a:lnTo>
                  <a:lnTo>
                    <a:pt x="310" y="72"/>
                  </a:lnTo>
                  <a:lnTo>
                    <a:pt x="346" y="64"/>
                  </a:lnTo>
                  <a:lnTo>
                    <a:pt x="384" y="57"/>
                  </a:lnTo>
                  <a:lnTo>
                    <a:pt x="424" y="50"/>
                  </a:lnTo>
                  <a:lnTo>
                    <a:pt x="466" y="43"/>
                  </a:lnTo>
                  <a:lnTo>
                    <a:pt x="508" y="35"/>
                  </a:lnTo>
                  <a:lnTo>
                    <a:pt x="553" y="30"/>
                  </a:lnTo>
                  <a:lnTo>
                    <a:pt x="598" y="25"/>
                  </a:lnTo>
                  <a:lnTo>
                    <a:pt x="645" y="19"/>
                  </a:lnTo>
                  <a:lnTo>
                    <a:pt x="693" y="15"/>
                  </a:lnTo>
                  <a:lnTo>
                    <a:pt x="742" y="11"/>
                  </a:lnTo>
                  <a:lnTo>
                    <a:pt x="791" y="8"/>
                  </a:lnTo>
                  <a:lnTo>
                    <a:pt x="843" y="5"/>
                  </a:lnTo>
                  <a:lnTo>
                    <a:pt x="895" y="2"/>
                  </a:lnTo>
                  <a:lnTo>
                    <a:pt x="948" y="1"/>
                  </a:lnTo>
                  <a:lnTo>
                    <a:pt x="1002" y="0"/>
                  </a:lnTo>
                  <a:lnTo>
                    <a:pt x="1056" y="0"/>
                  </a:ln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4" name="Freeform 8"/>
            <p:cNvSpPr>
              <a:spLocks/>
            </p:cNvSpPr>
            <p:nvPr/>
          </p:nvSpPr>
          <p:spPr bwMode="auto">
            <a:xfrm>
              <a:off x="3103" y="3144"/>
              <a:ext cx="1988" cy="464"/>
            </a:xfrm>
            <a:custGeom>
              <a:avLst/>
              <a:gdLst>
                <a:gd name="T0" fmla="*/ 1095 w 1988"/>
                <a:gd name="T1" fmla="*/ 1 h 464"/>
                <a:gd name="T2" fmla="*/ 1242 w 1988"/>
                <a:gd name="T3" fmla="*/ 7 h 464"/>
                <a:gd name="T4" fmla="*/ 1381 w 1988"/>
                <a:gd name="T5" fmla="*/ 18 h 464"/>
                <a:gd name="T6" fmla="*/ 1510 w 1988"/>
                <a:gd name="T7" fmla="*/ 33 h 464"/>
                <a:gd name="T8" fmla="*/ 1626 w 1988"/>
                <a:gd name="T9" fmla="*/ 53 h 464"/>
                <a:gd name="T10" fmla="*/ 1729 w 1988"/>
                <a:gd name="T11" fmla="*/ 76 h 464"/>
                <a:gd name="T12" fmla="*/ 1818 w 1988"/>
                <a:gd name="T13" fmla="*/ 103 h 464"/>
                <a:gd name="T14" fmla="*/ 1890 w 1988"/>
                <a:gd name="T15" fmla="*/ 132 h 464"/>
                <a:gd name="T16" fmla="*/ 1943 w 1988"/>
                <a:gd name="T17" fmla="*/ 163 h 464"/>
                <a:gd name="T18" fmla="*/ 1976 w 1988"/>
                <a:gd name="T19" fmla="*/ 197 h 464"/>
                <a:gd name="T20" fmla="*/ 1988 w 1988"/>
                <a:gd name="T21" fmla="*/ 232 h 464"/>
                <a:gd name="T22" fmla="*/ 1976 w 1988"/>
                <a:gd name="T23" fmla="*/ 268 h 464"/>
                <a:gd name="T24" fmla="*/ 1943 w 1988"/>
                <a:gd name="T25" fmla="*/ 301 h 464"/>
                <a:gd name="T26" fmla="*/ 1890 w 1988"/>
                <a:gd name="T27" fmla="*/ 333 h 464"/>
                <a:gd name="T28" fmla="*/ 1818 w 1988"/>
                <a:gd name="T29" fmla="*/ 361 h 464"/>
                <a:gd name="T30" fmla="*/ 1729 w 1988"/>
                <a:gd name="T31" fmla="*/ 388 h 464"/>
                <a:gd name="T32" fmla="*/ 1626 w 1988"/>
                <a:gd name="T33" fmla="*/ 411 h 464"/>
                <a:gd name="T34" fmla="*/ 1510 w 1988"/>
                <a:gd name="T35" fmla="*/ 431 h 464"/>
                <a:gd name="T36" fmla="*/ 1381 w 1988"/>
                <a:gd name="T37" fmla="*/ 446 h 464"/>
                <a:gd name="T38" fmla="*/ 1242 w 1988"/>
                <a:gd name="T39" fmla="*/ 457 h 464"/>
                <a:gd name="T40" fmla="*/ 1095 w 1988"/>
                <a:gd name="T41" fmla="*/ 463 h 464"/>
                <a:gd name="T42" fmla="*/ 943 w 1988"/>
                <a:gd name="T43" fmla="*/ 464 h 464"/>
                <a:gd name="T44" fmla="*/ 793 w 1988"/>
                <a:gd name="T45" fmla="*/ 459 h 464"/>
                <a:gd name="T46" fmla="*/ 652 w 1988"/>
                <a:gd name="T47" fmla="*/ 450 h 464"/>
                <a:gd name="T48" fmla="*/ 520 w 1988"/>
                <a:gd name="T49" fmla="*/ 435 h 464"/>
                <a:gd name="T50" fmla="*/ 399 w 1988"/>
                <a:gd name="T51" fmla="*/ 418 h 464"/>
                <a:gd name="T52" fmla="*/ 291 w 1988"/>
                <a:gd name="T53" fmla="*/ 395 h 464"/>
                <a:gd name="T54" fmla="*/ 197 w 1988"/>
                <a:gd name="T55" fmla="*/ 371 h 464"/>
                <a:gd name="T56" fmla="*/ 120 w 1988"/>
                <a:gd name="T57" fmla="*/ 342 h 464"/>
                <a:gd name="T58" fmla="*/ 60 w 1988"/>
                <a:gd name="T59" fmla="*/ 312 h 464"/>
                <a:gd name="T60" fmla="*/ 20 w 1988"/>
                <a:gd name="T61" fmla="*/ 278 h 464"/>
                <a:gd name="T62" fmla="*/ 1 w 1988"/>
                <a:gd name="T63" fmla="*/ 244 h 464"/>
                <a:gd name="T64" fmla="*/ 4 w 1988"/>
                <a:gd name="T65" fmla="*/ 209 h 464"/>
                <a:gd name="T66" fmla="*/ 32 w 1988"/>
                <a:gd name="T67" fmla="*/ 175 h 464"/>
                <a:gd name="T68" fmla="*/ 78 w 1988"/>
                <a:gd name="T69" fmla="*/ 142 h 464"/>
                <a:gd name="T70" fmla="*/ 144 w 1988"/>
                <a:gd name="T71" fmla="*/ 112 h 464"/>
                <a:gd name="T72" fmla="*/ 226 w 1988"/>
                <a:gd name="T73" fmla="*/ 85 h 464"/>
                <a:gd name="T74" fmla="*/ 326 w 1988"/>
                <a:gd name="T75" fmla="*/ 60 h 464"/>
                <a:gd name="T76" fmla="*/ 438 w 1988"/>
                <a:gd name="T77" fmla="*/ 40 h 464"/>
                <a:gd name="T78" fmla="*/ 563 w 1988"/>
                <a:gd name="T79" fmla="*/ 22 h 464"/>
                <a:gd name="T80" fmla="*/ 699 w 1988"/>
                <a:gd name="T81" fmla="*/ 11 h 464"/>
                <a:gd name="T82" fmla="*/ 843 w 1988"/>
                <a:gd name="T83" fmla="*/ 2 h 464"/>
                <a:gd name="T84" fmla="*/ 994 w 1988"/>
                <a:gd name="T85" fmla="*/ 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88" h="464">
                  <a:moveTo>
                    <a:pt x="994" y="0"/>
                  </a:moveTo>
                  <a:lnTo>
                    <a:pt x="1044" y="0"/>
                  </a:lnTo>
                  <a:lnTo>
                    <a:pt x="1095" y="1"/>
                  </a:lnTo>
                  <a:lnTo>
                    <a:pt x="1145" y="2"/>
                  </a:lnTo>
                  <a:lnTo>
                    <a:pt x="1194" y="5"/>
                  </a:lnTo>
                  <a:lnTo>
                    <a:pt x="1242" y="7"/>
                  </a:lnTo>
                  <a:lnTo>
                    <a:pt x="1289" y="11"/>
                  </a:lnTo>
                  <a:lnTo>
                    <a:pt x="1335" y="14"/>
                  </a:lnTo>
                  <a:lnTo>
                    <a:pt x="1381" y="18"/>
                  </a:lnTo>
                  <a:lnTo>
                    <a:pt x="1425" y="22"/>
                  </a:lnTo>
                  <a:lnTo>
                    <a:pt x="1467" y="28"/>
                  </a:lnTo>
                  <a:lnTo>
                    <a:pt x="1510" y="33"/>
                  </a:lnTo>
                  <a:lnTo>
                    <a:pt x="1550" y="40"/>
                  </a:lnTo>
                  <a:lnTo>
                    <a:pt x="1589" y="46"/>
                  </a:lnTo>
                  <a:lnTo>
                    <a:pt x="1626" y="53"/>
                  </a:lnTo>
                  <a:lnTo>
                    <a:pt x="1662" y="60"/>
                  </a:lnTo>
                  <a:lnTo>
                    <a:pt x="1696" y="68"/>
                  </a:lnTo>
                  <a:lnTo>
                    <a:pt x="1729" y="76"/>
                  </a:lnTo>
                  <a:lnTo>
                    <a:pt x="1761" y="85"/>
                  </a:lnTo>
                  <a:lnTo>
                    <a:pt x="1790" y="93"/>
                  </a:lnTo>
                  <a:lnTo>
                    <a:pt x="1818" y="103"/>
                  </a:lnTo>
                  <a:lnTo>
                    <a:pt x="1844" y="112"/>
                  </a:lnTo>
                  <a:lnTo>
                    <a:pt x="1867" y="122"/>
                  </a:lnTo>
                  <a:lnTo>
                    <a:pt x="1890" y="132"/>
                  </a:lnTo>
                  <a:lnTo>
                    <a:pt x="1910" y="142"/>
                  </a:lnTo>
                  <a:lnTo>
                    <a:pt x="1927" y="152"/>
                  </a:lnTo>
                  <a:lnTo>
                    <a:pt x="1943" y="163"/>
                  </a:lnTo>
                  <a:lnTo>
                    <a:pt x="1956" y="175"/>
                  </a:lnTo>
                  <a:lnTo>
                    <a:pt x="1968" y="185"/>
                  </a:lnTo>
                  <a:lnTo>
                    <a:pt x="1976" y="197"/>
                  </a:lnTo>
                  <a:lnTo>
                    <a:pt x="1983" y="209"/>
                  </a:lnTo>
                  <a:lnTo>
                    <a:pt x="1986" y="221"/>
                  </a:lnTo>
                  <a:lnTo>
                    <a:pt x="1988" y="232"/>
                  </a:lnTo>
                  <a:lnTo>
                    <a:pt x="1986" y="244"/>
                  </a:lnTo>
                  <a:lnTo>
                    <a:pt x="1983" y="256"/>
                  </a:lnTo>
                  <a:lnTo>
                    <a:pt x="1976" y="268"/>
                  </a:lnTo>
                  <a:lnTo>
                    <a:pt x="1968" y="278"/>
                  </a:lnTo>
                  <a:lnTo>
                    <a:pt x="1956" y="290"/>
                  </a:lnTo>
                  <a:lnTo>
                    <a:pt x="1943" y="301"/>
                  </a:lnTo>
                  <a:lnTo>
                    <a:pt x="1927" y="312"/>
                  </a:lnTo>
                  <a:lnTo>
                    <a:pt x="1910" y="322"/>
                  </a:lnTo>
                  <a:lnTo>
                    <a:pt x="1890" y="333"/>
                  </a:lnTo>
                  <a:lnTo>
                    <a:pt x="1867" y="342"/>
                  </a:lnTo>
                  <a:lnTo>
                    <a:pt x="1844" y="353"/>
                  </a:lnTo>
                  <a:lnTo>
                    <a:pt x="1818" y="361"/>
                  </a:lnTo>
                  <a:lnTo>
                    <a:pt x="1790" y="371"/>
                  </a:lnTo>
                  <a:lnTo>
                    <a:pt x="1761" y="380"/>
                  </a:lnTo>
                  <a:lnTo>
                    <a:pt x="1729" y="388"/>
                  </a:lnTo>
                  <a:lnTo>
                    <a:pt x="1696" y="395"/>
                  </a:lnTo>
                  <a:lnTo>
                    <a:pt x="1662" y="404"/>
                  </a:lnTo>
                  <a:lnTo>
                    <a:pt x="1626" y="411"/>
                  </a:lnTo>
                  <a:lnTo>
                    <a:pt x="1589" y="418"/>
                  </a:lnTo>
                  <a:lnTo>
                    <a:pt x="1550" y="424"/>
                  </a:lnTo>
                  <a:lnTo>
                    <a:pt x="1510" y="431"/>
                  </a:lnTo>
                  <a:lnTo>
                    <a:pt x="1467" y="435"/>
                  </a:lnTo>
                  <a:lnTo>
                    <a:pt x="1425" y="441"/>
                  </a:lnTo>
                  <a:lnTo>
                    <a:pt x="1381" y="446"/>
                  </a:lnTo>
                  <a:lnTo>
                    <a:pt x="1335" y="450"/>
                  </a:lnTo>
                  <a:lnTo>
                    <a:pt x="1289" y="453"/>
                  </a:lnTo>
                  <a:lnTo>
                    <a:pt x="1242" y="457"/>
                  </a:lnTo>
                  <a:lnTo>
                    <a:pt x="1194" y="459"/>
                  </a:lnTo>
                  <a:lnTo>
                    <a:pt x="1145" y="461"/>
                  </a:lnTo>
                  <a:lnTo>
                    <a:pt x="1095" y="463"/>
                  </a:lnTo>
                  <a:lnTo>
                    <a:pt x="1044" y="464"/>
                  </a:lnTo>
                  <a:lnTo>
                    <a:pt x="994" y="464"/>
                  </a:lnTo>
                  <a:lnTo>
                    <a:pt x="943" y="464"/>
                  </a:lnTo>
                  <a:lnTo>
                    <a:pt x="892" y="463"/>
                  </a:lnTo>
                  <a:lnTo>
                    <a:pt x="843" y="461"/>
                  </a:lnTo>
                  <a:lnTo>
                    <a:pt x="793" y="459"/>
                  </a:lnTo>
                  <a:lnTo>
                    <a:pt x="746" y="457"/>
                  </a:lnTo>
                  <a:lnTo>
                    <a:pt x="699" y="453"/>
                  </a:lnTo>
                  <a:lnTo>
                    <a:pt x="652" y="450"/>
                  </a:lnTo>
                  <a:lnTo>
                    <a:pt x="606" y="446"/>
                  </a:lnTo>
                  <a:lnTo>
                    <a:pt x="563" y="441"/>
                  </a:lnTo>
                  <a:lnTo>
                    <a:pt x="520" y="435"/>
                  </a:lnTo>
                  <a:lnTo>
                    <a:pt x="478" y="431"/>
                  </a:lnTo>
                  <a:lnTo>
                    <a:pt x="438" y="424"/>
                  </a:lnTo>
                  <a:lnTo>
                    <a:pt x="399" y="418"/>
                  </a:lnTo>
                  <a:lnTo>
                    <a:pt x="361" y="411"/>
                  </a:lnTo>
                  <a:lnTo>
                    <a:pt x="326" y="404"/>
                  </a:lnTo>
                  <a:lnTo>
                    <a:pt x="291" y="395"/>
                  </a:lnTo>
                  <a:lnTo>
                    <a:pt x="258" y="388"/>
                  </a:lnTo>
                  <a:lnTo>
                    <a:pt x="226" y="380"/>
                  </a:lnTo>
                  <a:lnTo>
                    <a:pt x="197" y="371"/>
                  </a:lnTo>
                  <a:lnTo>
                    <a:pt x="170" y="361"/>
                  </a:lnTo>
                  <a:lnTo>
                    <a:pt x="144" y="353"/>
                  </a:lnTo>
                  <a:lnTo>
                    <a:pt x="120" y="342"/>
                  </a:lnTo>
                  <a:lnTo>
                    <a:pt x="98" y="333"/>
                  </a:lnTo>
                  <a:lnTo>
                    <a:pt x="78" y="322"/>
                  </a:lnTo>
                  <a:lnTo>
                    <a:pt x="60" y="312"/>
                  </a:lnTo>
                  <a:lnTo>
                    <a:pt x="45" y="301"/>
                  </a:lnTo>
                  <a:lnTo>
                    <a:pt x="32" y="290"/>
                  </a:lnTo>
                  <a:lnTo>
                    <a:pt x="20" y="278"/>
                  </a:lnTo>
                  <a:lnTo>
                    <a:pt x="11" y="268"/>
                  </a:lnTo>
                  <a:lnTo>
                    <a:pt x="4" y="256"/>
                  </a:lnTo>
                  <a:lnTo>
                    <a:pt x="1" y="244"/>
                  </a:lnTo>
                  <a:lnTo>
                    <a:pt x="0" y="232"/>
                  </a:lnTo>
                  <a:lnTo>
                    <a:pt x="1" y="221"/>
                  </a:lnTo>
                  <a:lnTo>
                    <a:pt x="4" y="209"/>
                  </a:lnTo>
                  <a:lnTo>
                    <a:pt x="11" y="197"/>
                  </a:lnTo>
                  <a:lnTo>
                    <a:pt x="20" y="185"/>
                  </a:lnTo>
                  <a:lnTo>
                    <a:pt x="32" y="175"/>
                  </a:lnTo>
                  <a:lnTo>
                    <a:pt x="45" y="163"/>
                  </a:lnTo>
                  <a:lnTo>
                    <a:pt x="60" y="152"/>
                  </a:lnTo>
                  <a:lnTo>
                    <a:pt x="78" y="142"/>
                  </a:lnTo>
                  <a:lnTo>
                    <a:pt x="98" y="132"/>
                  </a:lnTo>
                  <a:lnTo>
                    <a:pt x="120" y="122"/>
                  </a:lnTo>
                  <a:lnTo>
                    <a:pt x="144" y="112"/>
                  </a:lnTo>
                  <a:lnTo>
                    <a:pt x="170" y="103"/>
                  </a:lnTo>
                  <a:lnTo>
                    <a:pt x="197" y="93"/>
                  </a:lnTo>
                  <a:lnTo>
                    <a:pt x="226" y="85"/>
                  </a:lnTo>
                  <a:lnTo>
                    <a:pt x="258" y="76"/>
                  </a:lnTo>
                  <a:lnTo>
                    <a:pt x="291" y="68"/>
                  </a:lnTo>
                  <a:lnTo>
                    <a:pt x="326" y="60"/>
                  </a:lnTo>
                  <a:lnTo>
                    <a:pt x="361" y="53"/>
                  </a:lnTo>
                  <a:lnTo>
                    <a:pt x="399" y="46"/>
                  </a:lnTo>
                  <a:lnTo>
                    <a:pt x="438" y="40"/>
                  </a:lnTo>
                  <a:lnTo>
                    <a:pt x="478" y="33"/>
                  </a:lnTo>
                  <a:lnTo>
                    <a:pt x="520" y="28"/>
                  </a:lnTo>
                  <a:lnTo>
                    <a:pt x="563" y="22"/>
                  </a:lnTo>
                  <a:lnTo>
                    <a:pt x="606" y="18"/>
                  </a:lnTo>
                  <a:lnTo>
                    <a:pt x="652" y="14"/>
                  </a:lnTo>
                  <a:lnTo>
                    <a:pt x="699" y="11"/>
                  </a:lnTo>
                  <a:lnTo>
                    <a:pt x="746" y="7"/>
                  </a:lnTo>
                  <a:lnTo>
                    <a:pt x="793" y="5"/>
                  </a:lnTo>
                  <a:lnTo>
                    <a:pt x="843" y="2"/>
                  </a:lnTo>
                  <a:lnTo>
                    <a:pt x="892" y="1"/>
                  </a:lnTo>
                  <a:lnTo>
                    <a:pt x="943" y="0"/>
                  </a:lnTo>
                  <a:lnTo>
                    <a:pt x="994" y="0"/>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5" name="Freeform 9"/>
            <p:cNvSpPr>
              <a:spLocks/>
            </p:cNvSpPr>
            <p:nvPr/>
          </p:nvSpPr>
          <p:spPr bwMode="auto">
            <a:xfrm>
              <a:off x="3149" y="3151"/>
              <a:ext cx="1868" cy="433"/>
            </a:xfrm>
            <a:custGeom>
              <a:avLst/>
              <a:gdLst>
                <a:gd name="T0" fmla="*/ 1030 w 1868"/>
                <a:gd name="T1" fmla="*/ 1 h 433"/>
                <a:gd name="T2" fmla="*/ 1168 w 1868"/>
                <a:gd name="T3" fmla="*/ 7 h 433"/>
                <a:gd name="T4" fmla="*/ 1298 w 1868"/>
                <a:gd name="T5" fmla="*/ 17 h 433"/>
                <a:gd name="T6" fmla="*/ 1419 w 1868"/>
                <a:gd name="T7" fmla="*/ 32 h 433"/>
                <a:gd name="T8" fmla="*/ 1528 w 1868"/>
                <a:gd name="T9" fmla="*/ 50 h 433"/>
                <a:gd name="T10" fmla="*/ 1626 w 1868"/>
                <a:gd name="T11" fmla="*/ 71 h 433"/>
                <a:gd name="T12" fmla="*/ 1709 w 1868"/>
                <a:gd name="T13" fmla="*/ 96 h 433"/>
                <a:gd name="T14" fmla="*/ 1776 w 1868"/>
                <a:gd name="T15" fmla="*/ 123 h 433"/>
                <a:gd name="T16" fmla="*/ 1826 w 1868"/>
                <a:gd name="T17" fmla="*/ 152 h 433"/>
                <a:gd name="T18" fmla="*/ 1858 w 1868"/>
                <a:gd name="T19" fmla="*/ 183 h 433"/>
                <a:gd name="T20" fmla="*/ 1868 w 1868"/>
                <a:gd name="T21" fmla="*/ 216 h 433"/>
                <a:gd name="T22" fmla="*/ 1858 w 1868"/>
                <a:gd name="T23" fmla="*/ 249 h 433"/>
                <a:gd name="T24" fmla="*/ 1826 w 1868"/>
                <a:gd name="T25" fmla="*/ 281 h 433"/>
                <a:gd name="T26" fmla="*/ 1776 w 1868"/>
                <a:gd name="T27" fmla="*/ 310 h 433"/>
                <a:gd name="T28" fmla="*/ 1709 w 1868"/>
                <a:gd name="T29" fmla="*/ 338 h 433"/>
                <a:gd name="T30" fmla="*/ 1626 w 1868"/>
                <a:gd name="T31" fmla="*/ 362 h 433"/>
                <a:gd name="T32" fmla="*/ 1528 w 1868"/>
                <a:gd name="T33" fmla="*/ 384 h 433"/>
                <a:gd name="T34" fmla="*/ 1419 w 1868"/>
                <a:gd name="T35" fmla="*/ 401 h 433"/>
                <a:gd name="T36" fmla="*/ 1298 w 1868"/>
                <a:gd name="T37" fmla="*/ 417 h 433"/>
                <a:gd name="T38" fmla="*/ 1168 w 1868"/>
                <a:gd name="T39" fmla="*/ 426 h 433"/>
                <a:gd name="T40" fmla="*/ 1030 w 1868"/>
                <a:gd name="T41" fmla="*/ 432 h 433"/>
                <a:gd name="T42" fmla="*/ 886 w 1868"/>
                <a:gd name="T43" fmla="*/ 433 h 433"/>
                <a:gd name="T44" fmla="*/ 747 w 1868"/>
                <a:gd name="T45" fmla="*/ 428 h 433"/>
                <a:gd name="T46" fmla="*/ 614 w 1868"/>
                <a:gd name="T47" fmla="*/ 420 h 433"/>
                <a:gd name="T48" fmla="*/ 490 w 1868"/>
                <a:gd name="T49" fmla="*/ 407 h 433"/>
                <a:gd name="T50" fmla="*/ 375 w 1868"/>
                <a:gd name="T51" fmla="*/ 391 h 433"/>
                <a:gd name="T52" fmla="*/ 274 w 1868"/>
                <a:gd name="T53" fmla="*/ 369 h 433"/>
                <a:gd name="T54" fmla="*/ 185 w 1868"/>
                <a:gd name="T55" fmla="*/ 346 h 433"/>
                <a:gd name="T56" fmla="*/ 113 w 1868"/>
                <a:gd name="T57" fmla="*/ 320 h 433"/>
                <a:gd name="T58" fmla="*/ 56 w 1868"/>
                <a:gd name="T59" fmla="*/ 290 h 433"/>
                <a:gd name="T60" fmla="*/ 19 w 1868"/>
                <a:gd name="T61" fmla="*/ 260 h 433"/>
                <a:gd name="T62" fmla="*/ 1 w 1868"/>
                <a:gd name="T63" fmla="*/ 228 h 433"/>
                <a:gd name="T64" fmla="*/ 4 w 1868"/>
                <a:gd name="T65" fmla="*/ 194 h 433"/>
                <a:gd name="T66" fmla="*/ 29 w 1868"/>
                <a:gd name="T67" fmla="*/ 162 h 433"/>
                <a:gd name="T68" fmla="*/ 73 w 1868"/>
                <a:gd name="T69" fmla="*/ 132 h 433"/>
                <a:gd name="T70" fmla="*/ 135 w 1868"/>
                <a:gd name="T71" fmla="*/ 104 h 433"/>
                <a:gd name="T72" fmla="*/ 213 w 1868"/>
                <a:gd name="T73" fmla="*/ 79 h 433"/>
                <a:gd name="T74" fmla="*/ 307 w 1868"/>
                <a:gd name="T75" fmla="*/ 57 h 433"/>
                <a:gd name="T76" fmla="*/ 412 w 1868"/>
                <a:gd name="T77" fmla="*/ 37 h 433"/>
                <a:gd name="T78" fmla="*/ 530 w 1868"/>
                <a:gd name="T79" fmla="*/ 21 h 433"/>
                <a:gd name="T80" fmla="*/ 657 w 1868"/>
                <a:gd name="T81" fmla="*/ 10 h 433"/>
                <a:gd name="T82" fmla="*/ 792 w 1868"/>
                <a:gd name="T83" fmla="*/ 2 h 433"/>
                <a:gd name="T84" fmla="*/ 935 w 1868"/>
                <a:gd name="T85"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8" h="433">
                  <a:moveTo>
                    <a:pt x="935" y="0"/>
                  </a:moveTo>
                  <a:lnTo>
                    <a:pt x="983" y="0"/>
                  </a:lnTo>
                  <a:lnTo>
                    <a:pt x="1030" y="1"/>
                  </a:lnTo>
                  <a:lnTo>
                    <a:pt x="1076" y="2"/>
                  </a:lnTo>
                  <a:lnTo>
                    <a:pt x="1122" y="5"/>
                  </a:lnTo>
                  <a:lnTo>
                    <a:pt x="1168" y="7"/>
                  </a:lnTo>
                  <a:lnTo>
                    <a:pt x="1212" y="10"/>
                  </a:lnTo>
                  <a:lnTo>
                    <a:pt x="1256" y="13"/>
                  </a:lnTo>
                  <a:lnTo>
                    <a:pt x="1298" y="17"/>
                  </a:lnTo>
                  <a:lnTo>
                    <a:pt x="1340" y="21"/>
                  </a:lnTo>
                  <a:lnTo>
                    <a:pt x="1380" y="26"/>
                  </a:lnTo>
                  <a:lnTo>
                    <a:pt x="1419" y="32"/>
                  </a:lnTo>
                  <a:lnTo>
                    <a:pt x="1456" y="37"/>
                  </a:lnTo>
                  <a:lnTo>
                    <a:pt x="1493" y="43"/>
                  </a:lnTo>
                  <a:lnTo>
                    <a:pt x="1528" y="50"/>
                  </a:lnTo>
                  <a:lnTo>
                    <a:pt x="1563" y="57"/>
                  </a:lnTo>
                  <a:lnTo>
                    <a:pt x="1595" y="64"/>
                  </a:lnTo>
                  <a:lnTo>
                    <a:pt x="1626" y="71"/>
                  </a:lnTo>
                  <a:lnTo>
                    <a:pt x="1655" y="79"/>
                  </a:lnTo>
                  <a:lnTo>
                    <a:pt x="1683" y="87"/>
                  </a:lnTo>
                  <a:lnTo>
                    <a:pt x="1709" y="96"/>
                  </a:lnTo>
                  <a:lnTo>
                    <a:pt x="1734" y="104"/>
                  </a:lnTo>
                  <a:lnTo>
                    <a:pt x="1756" y="113"/>
                  </a:lnTo>
                  <a:lnTo>
                    <a:pt x="1776" y="123"/>
                  </a:lnTo>
                  <a:lnTo>
                    <a:pt x="1795" y="132"/>
                  </a:lnTo>
                  <a:lnTo>
                    <a:pt x="1812" y="142"/>
                  </a:lnTo>
                  <a:lnTo>
                    <a:pt x="1826" y="152"/>
                  </a:lnTo>
                  <a:lnTo>
                    <a:pt x="1839" y="162"/>
                  </a:lnTo>
                  <a:lnTo>
                    <a:pt x="1850" y="172"/>
                  </a:lnTo>
                  <a:lnTo>
                    <a:pt x="1858" y="183"/>
                  </a:lnTo>
                  <a:lnTo>
                    <a:pt x="1864" y="194"/>
                  </a:lnTo>
                  <a:lnTo>
                    <a:pt x="1867" y="205"/>
                  </a:lnTo>
                  <a:lnTo>
                    <a:pt x="1868" y="216"/>
                  </a:lnTo>
                  <a:lnTo>
                    <a:pt x="1867" y="228"/>
                  </a:lnTo>
                  <a:lnTo>
                    <a:pt x="1864" y="238"/>
                  </a:lnTo>
                  <a:lnTo>
                    <a:pt x="1858" y="249"/>
                  </a:lnTo>
                  <a:lnTo>
                    <a:pt x="1850" y="260"/>
                  </a:lnTo>
                  <a:lnTo>
                    <a:pt x="1839" y="270"/>
                  </a:lnTo>
                  <a:lnTo>
                    <a:pt x="1826" y="281"/>
                  </a:lnTo>
                  <a:lnTo>
                    <a:pt x="1812" y="290"/>
                  </a:lnTo>
                  <a:lnTo>
                    <a:pt x="1795" y="301"/>
                  </a:lnTo>
                  <a:lnTo>
                    <a:pt x="1776" y="310"/>
                  </a:lnTo>
                  <a:lnTo>
                    <a:pt x="1756" y="320"/>
                  </a:lnTo>
                  <a:lnTo>
                    <a:pt x="1734" y="329"/>
                  </a:lnTo>
                  <a:lnTo>
                    <a:pt x="1709" y="338"/>
                  </a:lnTo>
                  <a:lnTo>
                    <a:pt x="1683" y="346"/>
                  </a:lnTo>
                  <a:lnTo>
                    <a:pt x="1655" y="354"/>
                  </a:lnTo>
                  <a:lnTo>
                    <a:pt x="1626" y="362"/>
                  </a:lnTo>
                  <a:lnTo>
                    <a:pt x="1595" y="369"/>
                  </a:lnTo>
                  <a:lnTo>
                    <a:pt x="1563" y="377"/>
                  </a:lnTo>
                  <a:lnTo>
                    <a:pt x="1528" y="384"/>
                  </a:lnTo>
                  <a:lnTo>
                    <a:pt x="1493" y="391"/>
                  </a:lnTo>
                  <a:lnTo>
                    <a:pt x="1456" y="397"/>
                  </a:lnTo>
                  <a:lnTo>
                    <a:pt x="1419" y="401"/>
                  </a:lnTo>
                  <a:lnTo>
                    <a:pt x="1380" y="407"/>
                  </a:lnTo>
                  <a:lnTo>
                    <a:pt x="1340" y="412"/>
                  </a:lnTo>
                  <a:lnTo>
                    <a:pt x="1298" y="417"/>
                  </a:lnTo>
                  <a:lnTo>
                    <a:pt x="1256" y="420"/>
                  </a:lnTo>
                  <a:lnTo>
                    <a:pt x="1212" y="424"/>
                  </a:lnTo>
                  <a:lnTo>
                    <a:pt x="1168" y="426"/>
                  </a:lnTo>
                  <a:lnTo>
                    <a:pt x="1122" y="428"/>
                  </a:lnTo>
                  <a:lnTo>
                    <a:pt x="1076" y="431"/>
                  </a:lnTo>
                  <a:lnTo>
                    <a:pt x="1030" y="432"/>
                  </a:lnTo>
                  <a:lnTo>
                    <a:pt x="983" y="433"/>
                  </a:lnTo>
                  <a:lnTo>
                    <a:pt x="935" y="433"/>
                  </a:lnTo>
                  <a:lnTo>
                    <a:pt x="886" y="433"/>
                  </a:lnTo>
                  <a:lnTo>
                    <a:pt x="839" y="432"/>
                  </a:lnTo>
                  <a:lnTo>
                    <a:pt x="792" y="431"/>
                  </a:lnTo>
                  <a:lnTo>
                    <a:pt x="747" y="428"/>
                  </a:lnTo>
                  <a:lnTo>
                    <a:pt x="701" y="426"/>
                  </a:lnTo>
                  <a:lnTo>
                    <a:pt x="657" y="424"/>
                  </a:lnTo>
                  <a:lnTo>
                    <a:pt x="614" y="420"/>
                  </a:lnTo>
                  <a:lnTo>
                    <a:pt x="571" y="417"/>
                  </a:lnTo>
                  <a:lnTo>
                    <a:pt x="530" y="412"/>
                  </a:lnTo>
                  <a:lnTo>
                    <a:pt x="490" y="407"/>
                  </a:lnTo>
                  <a:lnTo>
                    <a:pt x="451" y="401"/>
                  </a:lnTo>
                  <a:lnTo>
                    <a:pt x="412" y="397"/>
                  </a:lnTo>
                  <a:lnTo>
                    <a:pt x="375" y="391"/>
                  </a:lnTo>
                  <a:lnTo>
                    <a:pt x="340" y="384"/>
                  </a:lnTo>
                  <a:lnTo>
                    <a:pt x="307" y="377"/>
                  </a:lnTo>
                  <a:lnTo>
                    <a:pt x="274" y="369"/>
                  </a:lnTo>
                  <a:lnTo>
                    <a:pt x="243" y="362"/>
                  </a:lnTo>
                  <a:lnTo>
                    <a:pt x="213" y="354"/>
                  </a:lnTo>
                  <a:lnTo>
                    <a:pt x="185" y="346"/>
                  </a:lnTo>
                  <a:lnTo>
                    <a:pt x="159" y="338"/>
                  </a:lnTo>
                  <a:lnTo>
                    <a:pt x="135" y="329"/>
                  </a:lnTo>
                  <a:lnTo>
                    <a:pt x="113" y="320"/>
                  </a:lnTo>
                  <a:lnTo>
                    <a:pt x="92" y="310"/>
                  </a:lnTo>
                  <a:lnTo>
                    <a:pt x="73" y="301"/>
                  </a:lnTo>
                  <a:lnTo>
                    <a:pt x="56" y="290"/>
                  </a:lnTo>
                  <a:lnTo>
                    <a:pt x="42" y="281"/>
                  </a:lnTo>
                  <a:lnTo>
                    <a:pt x="29" y="270"/>
                  </a:lnTo>
                  <a:lnTo>
                    <a:pt x="19" y="260"/>
                  </a:lnTo>
                  <a:lnTo>
                    <a:pt x="10" y="249"/>
                  </a:lnTo>
                  <a:lnTo>
                    <a:pt x="4" y="238"/>
                  </a:lnTo>
                  <a:lnTo>
                    <a:pt x="1" y="228"/>
                  </a:lnTo>
                  <a:lnTo>
                    <a:pt x="0" y="216"/>
                  </a:lnTo>
                  <a:lnTo>
                    <a:pt x="1" y="205"/>
                  </a:lnTo>
                  <a:lnTo>
                    <a:pt x="4" y="194"/>
                  </a:lnTo>
                  <a:lnTo>
                    <a:pt x="10" y="183"/>
                  </a:lnTo>
                  <a:lnTo>
                    <a:pt x="19" y="172"/>
                  </a:lnTo>
                  <a:lnTo>
                    <a:pt x="29" y="162"/>
                  </a:lnTo>
                  <a:lnTo>
                    <a:pt x="42" y="152"/>
                  </a:lnTo>
                  <a:lnTo>
                    <a:pt x="56" y="142"/>
                  </a:lnTo>
                  <a:lnTo>
                    <a:pt x="73" y="132"/>
                  </a:lnTo>
                  <a:lnTo>
                    <a:pt x="92" y="123"/>
                  </a:lnTo>
                  <a:lnTo>
                    <a:pt x="113" y="113"/>
                  </a:lnTo>
                  <a:lnTo>
                    <a:pt x="135" y="104"/>
                  </a:lnTo>
                  <a:lnTo>
                    <a:pt x="159" y="96"/>
                  </a:lnTo>
                  <a:lnTo>
                    <a:pt x="185" y="87"/>
                  </a:lnTo>
                  <a:lnTo>
                    <a:pt x="213" y="79"/>
                  </a:lnTo>
                  <a:lnTo>
                    <a:pt x="243" y="71"/>
                  </a:lnTo>
                  <a:lnTo>
                    <a:pt x="274" y="64"/>
                  </a:lnTo>
                  <a:lnTo>
                    <a:pt x="307" y="57"/>
                  </a:lnTo>
                  <a:lnTo>
                    <a:pt x="340" y="50"/>
                  </a:lnTo>
                  <a:lnTo>
                    <a:pt x="375" y="43"/>
                  </a:lnTo>
                  <a:lnTo>
                    <a:pt x="412" y="37"/>
                  </a:lnTo>
                  <a:lnTo>
                    <a:pt x="451" y="32"/>
                  </a:lnTo>
                  <a:lnTo>
                    <a:pt x="490" y="26"/>
                  </a:lnTo>
                  <a:lnTo>
                    <a:pt x="530" y="21"/>
                  </a:lnTo>
                  <a:lnTo>
                    <a:pt x="571" y="17"/>
                  </a:lnTo>
                  <a:lnTo>
                    <a:pt x="614" y="13"/>
                  </a:lnTo>
                  <a:lnTo>
                    <a:pt x="657" y="10"/>
                  </a:lnTo>
                  <a:lnTo>
                    <a:pt x="701" y="7"/>
                  </a:lnTo>
                  <a:lnTo>
                    <a:pt x="747" y="5"/>
                  </a:lnTo>
                  <a:lnTo>
                    <a:pt x="792" y="2"/>
                  </a:lnTo>
                  <a:lnTo>
                    <a:pt x="839" y="1"/>
                  </a:lnTo>
                  <a:lnTo>
                    <a:pt x="886" y="0"/>
                  </a:lnTo>
                  <a:lnTo>
                    <a:pt x="935" y="0"/>
                  </a:ln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6" name="Freeform 10"/>
            <p:cNvSpPr>
              <a:spLocks/>
            </p:cNvSpPr>
            <p:nvPr/>
          </p:nvSpPr>
          <p:spPr bwMode="auto">
            <a:xfrm>
              <a:off x="3196" y="3157"/>
              <a:ext cx="1748" cy="404"/>
            </a:xfrm>
            <a:custGeom>
              <a:avLst/>
              <a:gdLst>
                <a:gd name="T0" fmla="*/ 964 w 1748"/>
                <a:gd name="T1" fmla="*/ 1 h 404"/>
                <a:gd name="T2" fmla="*/ 1093 w 1748"/>
                <a:gd name="T3" fmla="*/ 6 h 404"/>
                <a:gd name="T4" fmla="*/ 1215 w 1748"/>
                <a:gd name="T5" fmla="*/ 15 h 404"/>
                <a:gd name="T6" fmla="*/ 1327 w 1748"/>
                <a:gd name="T7" fmla="*/ 29 h 404"/>
                <a:gd name="T8" fmla="*/ 1430 w 1748"/>
                <a:gd name="T9" fmla="*/ 46 h 404"/>
                <a:gd name="T10" fmla="*/ 1522 w 1748"/>
                <a:gd name="T11" fmla="*/ 66 h 404"/>
                <a:gd name="T12" fmla="*/ 1598 w 1748"/>
                <a:gd name="T13" fmla="*/ 90 h 404"/>
                <a:gd name="T14" fmla="*/ 1662 w 1748"/>
                <a:gd name="T15" fmla="*/ 114 h 404"/>
                <a:gd name="T16" fmla="*/ 1709 w 1748"/>
                <a:gd name="T17" fmla="*/ 142 h 404"/>
                <a:gd name="T18" fmla="*/ 1738 w 1748"/>
                <a:gd name="T19" fmla="*/ 171 h 404"/>
                <a:gd name="T20" fmla="*/ 1748 w 1748"/>
                <a:gd name="T21" fmla="*/ 202 h 404"/>
                <a:gd name="T22" fmla="*/ 1738 w 1748"/>
                <a:gd name="T23" fmla="*/ 232 h 404"/>
                <a:gd name="T24" fmla="*/ 1709 w 1748"/>
                <a:gd name="T25" fmla="*/ 262 h 404"/>
                <a:gd name="T26" fmla="*/ 1662 w 1748"/>
                <a:gd name="T27" fmla="*/ 289 h 404"/>
                <a:gd name="T28" fmla="*/ 1598 w 1748"/>
                <a:gd name="T29" fmla="*/ 315 h 404"/>
                <a:gd name="T30" fmla="*/ 1522 w 1748"/>
                <a:gd name="T31" fmla="*/ 337 h 404"/>
                <a:gd name="T32" fmla="*/ 1430 w 1748"/>
                <a:gd name="T33" fmla="*/ 358 h 404"/>
                <a:gd name="T34" fmla="*/ 1327 w 1748"/>
                <a:gd name="T35" fmla="*/ 374 h 404"/>
                <a:gd name="T36" fmla="*/ 1215 w 1748"/>
                <a:gd name="T37" fmla="*/ 388 h 404"/>
                <a:gd name="T38" fmla="*/ 1093 w 1748"/>
                <a:gd name="T39" fmla="*/ 398 h 404"/>
                <a:gd name="T40" fmla="*/ 964 w 1748"/>
                <a:gd name="T41" fmla="*/ 402 h 404"/>
                <a:gd name="T42" fmla="*/ 830 w 1748"/>
                <a:gd name="T43" fmla="*/ 404 h 404"/>
                <a:gd name="T44" fmla="*/ 699 w 1748"/>
                <a:gd name="T45" fmla="*/ 400 h 404"/>
                <a:gd name="T46" fmla="*/ 574 w 1748"/>
                <a:gd name="T47" fmla="*/ 392 h 404"/>
                <a:gd name="T48" fmla="*/ 458 w 1748"/>
                <a:gd name="T49" fmla="*/ 379 h 404"/>
                <a:gd name="T50" fmla="*/ 352 w 1748"/>
                <a:gd name="T51" fmla="*/ 363 h 404"/>
                <a:gd name="T52" fmla="*/ 256 w 1748"/>
                <a:gd name="T53" fmla="*/ 345 h 404"/>
                <a:gd name="T54" fmla="*/ 173 w 1748"/>
                <a:gd name="T55" fmla="*/ 323 h 404"/>
                <a:gd name="T56" fmla="*/ 105 w 1748"/>
                <a:gd name="T57" fmla="*/ 299 h 404"/>
                <a:gd name="T58" fmla="*/ 53 w 1748"/>
                <a:gd name="T59" fmla="*/ 271 h 404"/>
                <a:gd name="T60" fmla="*/ 18 w 1748"/>
                <a:gd name="T61" fmla="*/ 243 h 404"/>
                <a:gd name="T62" fmla="*/ 1 w 1748"/>
                <a:gd name="T63" fmla="*/ 212 h 404"/>
                <a:gd name="T64" fmla="*/ 5 w 1748"/>
                <a:gd name="T65" fmla="*/ 182 h 404"/>
                <a:gd name="T66" fmla="*/ 27 w 1748"/>
                <a:gd name="T67" fmla="*/ 151 h 404"/>
                <a:gd name="T68" fmla="*/ 68 w 1748"/>
                <a:gd name="T69" fmla="*/ 124 h 404"/>
                <a:gd name="T70" fmla="*/ 126 w 1748"/>
                <a:gd name="T71" fmla="*/ 98 h 404"/>
                <a:gd name="T72" fmla="*/ 199 w 1748"/>
                <a:gd name="T73" fmla="*/ 73 h 404"/>
                <a:gd name="T74" fmla="*/ 287 w 1748"/>
                <a:gd name="T75" fmla="*/ 53 h 404"/>
                <a:gd name="T76" fmla="*/ 386 w 1748"/>
                <a:gd name="T77" fmla="*/ 34 h 404"/>
                <a:gd name="T78" fmla="*/ 496 w 1748"/>
                <a:gd name="T79" fmla="*/ 20 h 404"/>
                <a:gd name="T80" fmla="*/ 615 w 1748"/>
                <a:gd name="T81" fmla="*/ 9 h 404"/>
                <a:gd name="T82" fmla="*/ 741 w 1748"/>
                <a:gd name="T83" fmla="*/ 2 h 404"/>
                <a:gd name="T84" fmla="*/ 875 w 1748"/>
                <a:gd name="T8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8" h="404">
                  <a:moveTo>
                    <a:pt x="875" y="0"/>
                  </a:moveTo>
                  <a:lnTo>
                    <a:pt x="920" y="0"/>
                  </a:lnTo>
                  <a:lnTo>
                    <a:pt x="964" y="1"/>
                  </a:lnTo>
                  <a:lnTo>
                    <a:pt x="1008" y="2"/>
                  </a:lnTo>
                  <a:lnTo>
                    <a:pt x="1051" y="4"/>
                  </a:lnTo>
                  <a:lnTo>
                    <a:pt x="1093" y="6"/>
                  </a:lnTo>
                  <a:lnTo>
                    <a:pt x="1134" y="9"/>
                  </a:lnTo>
                  <a:lnTo>
                    <a:pt x="1175" y="12"/>
                  </a:lnTo>
                  <a:lnTo>
                    <a:pt x="1215" y="15"/>
                  </a:lnTo>
                  <a:lnTo>
                    <a:pt x="1254" y="20"/>
                  </a:lnTo>
                  <a:lnTo>
                    <a:pt x="1290" y="25"/>
                  </a:lnTo>
                  <a:lnTo>
                    <a:pt x="1327" y="29"/>
                  </a:lnTo>
                  <a:lnTo>
                    <a:pt x="1362" y="34"/>
                  </a:lnTo>
                  <a:lnTo>
                    <a:pt x="1396" y="40"/>
                  </a:lnTo>
                  <a:lnTo>
                    <a:pt x="1430" y="46"/>
                  </a:lnTo>
                  <a:lnTo>
                    <a:pt x="1461" y="53"/>
                  </a:lnTo>
                  <a:lnTo>
                    <a:pt x="1492" y="59"/>
                  </a:lnTo>
                  <a:lnTo>
                    <a:pt x="1522" y="66"/>
                  </a:lnTo>
                  <a:lnTo>
                    <a:pt x="1549" y="73"/>
                  </a:lnTo>
                  <a:lnTo>
                    <a:pt x="1575" y="81"/>
                  </a:lnTo>
                  <a:lnTo>
                    <a:pt x="1598" y="90"/>
                  </a:lnTo>
                  <a:lnTo>
                    <a:pt x="1622" y="98"/>
                  </a:lnTo>
                  <a:lnTo>
                    <a:pt x="1643" y="106"/>
                  </a:lnTo>
                  <a:lnTo>
                    <a:pt x="1662" y="114"/>
                  </a:lnTo>
                  <a:lnTo>
                    <a:pt x="1680" y="124"/>
                  </a:lnTo>
                  <a:lnTo>
                    <a:pt x="1695" y="132"/>
                  </a:lnTo>
                  <a:lnTo>
                    <a:pt x="1709" y="142"/>
                  </a:lnTo>
                  <a:lnTo>
                    <a:pt x="1721" y="151"/>
                  </a:lnTo>
                  <a:lnTo>
                    <a:pt x="1731" y="162"/>
                  </a:lnTo>
                  <a:lnTo>
                    <a:pt x="1738" y="171"/>
                  </a:lnTo>
                  <a:lnTo>
                    <a:pt x="1744" y="182"/>
                  </a:lnTo>
                  <a:lnTo>
                    <a:pt x="1747" y="191"/>
                  </a:lnTo>
                  <a:lnTo>
                    <a:pt x="1748" y="202"/>
                  </a:lnTo>
                  <a:lnTo>
                    <a:pt x="1747" y="212"/>
                  </a:lnTo>
                  <a:lnTo>
                    <a:pt x="1744" y="223"/>
                  </a:lnTo>
                  <a:lnTo>
                    <a:pt x="1738" y="232"/>
                  </a:lnTo>
                  <a:lnTo>
                    <a:pt x="1731" y="243"/>
                  </a:lnTo>
                  <a:lnTo>
                    <a:pt x="1721" y="253"/>
                  </a:lnTo>
                  <a:lnTo>
                    <a:pt x="1709" y="262"/>
                  </a:lnTo>
                  <a:lnTo>
                    <a:pt x="1695" y="271"/>
                  </a:lnTo>
                  <a:lnTo>
                    <a:pt x="1680" y="281"/>
                  </a:lnTo>
                  <a:lnTo>
                    <a:pt x="1662" y="289"/>
                  </a:lnTo>
                  <a:lnTo>
                    <a:pt x="1643" y="299"/>
                  </a:lnTo>
                  <a:lnTo>
                    <a:pt x="1622" y="307"/>
                  </a:lnTo>
                  <a:lnTo>
                    <a:pt x="1598" y="315"/>
                  </a:lnTo>
                  <a:lnTo>
                    <a:pt x="1575" y="323"/>
                  </a:lnTo>
                  <a:lnTo>
                    <a:pt x="1549" y="330"/>
                  </a:lnTo>
                  <a:lnTo>
                    <a:pt x="1522" y="337"/>
                  </a:lnTo>
                  <a:lnTo>
                    <a:pt x="1492" y="345"/>
                  </a:lnTo>
                  <a:lnTo>
                    <a:pt x="1461" y="352"/>
                  </a:lnTo>
                  <a:lnTo>
                    <a:pt x="1430" y="358"/>
                  </a:lnTo>
                  <a:lnTo>
                    <a:pt x="1396" y="363"/>
                  </a:lnTo>
                  <a:lnTo>
                    <a:pt x="1362" y="369"/>
                  </a:lnTo>
                  <a:lnTo>
                    <a:pt x="1327" y="374"/>
                  </a:lnTo>
                  <a:lnTo>
                    <a:pt x="1290" y="379"/>
                  </a:lnTo>
                  <a:lnTo>
                    <a:pt x="1254" y="384"/>
                  </a:lnTo>
                  <a:lnTo>
                    <a:pt x="1215" y="388"/>
                  </a:lnTo>
                  <a:lnTo>
                    <a:pt x="1175" y="392"/>
                  </a:lnTo>
                  <a:lnTo>
                    <a:pt x="1134" y="394"/>
                  </a:lnTo>
                  <a:lnTo>
                    <a:pt x="1093" y="398"/>
                  </a:lnTo>
                  <a:lnTo>
                    <a:pt x="1051" y="400"/>
                  </a:lnTo>
                  <a:lnTo>
                    <a:pt x="1008" y="401"/>
                  </a:lnTo>
                  <a:lnTo>
                    <a:pt x="964" y="402"/>
                  </a:lnTo>
                  <a:lnTo>
                    <a:pt x="920" y="404"/>
                  </a:lnTo>
                  <a:lnTo>
                    <a:pt x="875" y="404"/>
                  </a:lnTo>
                  <a:lnTo>
                    <a:pt x="830" y="404"/>
                  </a:lnTo>
                  <a:lnTo>
                    <a:pt x="785" y="402"/>
                  </a:lnTo>
                  <a:lnTo>
                    <a:pt x="741" y="401"/>
                  </a:lnTo>
                  <a:lnTo>
                    <a:pt x="699" y="400"/>
                  </a:lnTo>
                  <a:lnTo>
                    <a:pt x="656" y="398"/>
                  </a:lnTo>
                  <a:lnTo>
                    <a:pt x="615" y="394"/>
                  </a:lnTo>
                  <a:lnTo>
                    <a:pt x="574" y="392"/>
                  </a:lnTo>
                  <a:lnTo>
                    <a:pt x="535" y="388"/>
                  </a:lnTo>
                  <a:lnTo>
                    <a:pt x="496" y="384"/>
                  </a:lnTo>
                  <a:lnTo>
                    <a:pt x="458" y="379"/>
                  </a:lnTo>
                  <a:lnTo>
                    <a:pt x="421" y="374"/>
                  </a:lnTo>
                  <a:lnTo>
                    <a:pt x="386" y="369"/>
                  </a:lnTo>
                  <a:lnTo>
                    <a:pt x="352" y="363"/>
                  </a:lnTo>
                  <a:lnTo>
                    <a:pt x="319" y="358"/>
                  </a:lnTo>
                  <a:lnTo>
                    <a:pt x="287" y="352"/>
                  </a:lnTo>
                  <a:lnTo>
                    <a:pt x="256" y="345"/>
                  </a:lnTo>
                  <a:lnTo>
                    <a:pt x="228" y="337"/>
                  </a:lnTo>
                  <a:lnTo>
                    <a:pt x="199" y="330"/>
                  </a:lnTo>
                  <a:lnTo>
                    <a:pt x="173" y="323"/>
                  </a:lnTo>
                  <a:lnTo>
                    <a:pt x="150" y="315"/>
                  </a:lnTo>
                  <a:lnTo>
                    <a:pt x="126" y="307"/>
                  </a:lnTo>
                  <a:lnTo>
                    <a:pt x="105" y="299"/>
                  </a:lnTo>
                  <a:lnTo>
                    <a:pt x="86" y="289"/>
                  </a:lnTo>
                  <a:lnTo>
                    <a:pt x="68" y="281"/>
                  </a:lnTo>
                  <a:lnTo>
                    <a:pt x="53" y="271"/>
                  </a:lnTo>
                  <a:lnTo>
                    <a:pt x="39" y="262"/>
                  </a:lnTo>
                  <a:lnTo>
                    <a:pt x="27" y="253"/>
                  </a:lnTo>
                  <a:lnTo>
                    <a:pt x="18" y="243"/>
                  </a:lnTo>
                  <a:lnTo>
                    <a:pt x="11" y="232"/>
                  </a:lnTo>
                  <a:lnTo>
                    <a:pt x="5" y="223"/>
                  </a:lnTo>
                  <a:lnTo>
                    <a:pt x="1" y="212"/>
                  </a:lnTo>
                  <a:lnTo>
                    <a:pt x="0" y="202"/>
                  </a:lnTo>
                  <a:lnTo>
                    <a:pt x="1" y="191"/>
                  </a:lnTo>
                  <a:lnTo>
                    <a:pt x="5" y="182"/>
                  </a:lnTo>
                  <a:lnTo>
                    <a:pt x="11" y="171"/>
                  </a:lnTo>
                  <a:lnTo>
                    <a:pt x="18" y="162"/>
                  </a:lnTo>
                  <a:lnTo>
                    <a:pt x="27" y="151"/>
                  </a:lnTo>
                  <a:lnTo>
                    <a:pt x="39" y="142"/>
                  </a:lnTo>
                  <a:lnTo>
                    <a:pt x="53" y="132"/>
                  </a:lnTo>
                  <a:lnTo>
                    <a:pt x="68" y="124"/>
                  </a:lnTo>
                  <a:lnTo>
                    <a:pt x="86" y="114"/>
                  </a:lnTo>
                  <a:lnTo>
                    <a:pt x="105" y="106"/>
                  </a:lnTo>
                  <a:lnTo>
                    <a:pt x="126" y="98"/>
                  </a:lnTo>
                  <a:lnTo>
                    <a:pt x="150" y="90"/>
                  </a:lnTo>
                  <a:lnTo>
                    <a:pt x="173" y="81"/>
                  </a:lnTo>
                  <a:lnTo>
                    <a:pt x="199" y="73"/>
                  </a:lnTo>
                  <a:lnTo>
                    <a:pt x="228" y="66"/>
                  </a:lnTo>
                  <a:lnTo>
                    <a:pt x="256" y="59"/>
                  </a:lnTo>
                  <a:lnTo>
                    <a:pt x="287" y="53"/>
                  </a:lnTo>
                  <a:lnTo>
                    <a:pt x="319" y="46"/>
                  </a:lnTo>
                  <a:lnTo>
                    <a:pt x="352" y="40"/>
                  </a:lnTo>
                  <a:lnTo>
                    <a:pt x="386" y="34"/>
                  </a:lnTo>
                  <a:lnTo>
                    <a:pt x="421" y="29"/>
                  </a:lnTo>
                  <a:lnTo>
                    <a:pt x="458" y="25"/>
                  </a:lnTo>
                  <a:lnTo>
                    <a:pt x="496" y="20"/>
                  </a:lnTo>
                  <a:lnTo>
                    <a:pt x="535" y="15"/>
                  </a:lnTo>
                  <a:lnTo>
                    <a:pt x="574" y="12"/>
                  </a:lnTo>
                  <a:lnTo>
                    <a:pt x="615" y="9"/>
                  </a:lnTo>
                  <a:lnTo>
                    <a:pt x="656" y="6"/>
                  </a:lnTo>
                  <a:lnTo>
                    <a:pt x="699" y="4"/>
                  </a:lnTo>
                  <a:lnTo>
                    <a:pt x="741" y="2"/>
                  </a:lnTo>
                  <a:lnTo>
                    <a:pt x="785" y="1"/>
                  </a:lnTo>
                  <a:lnTo>
                    <a:pt x="830" y="0"/>
                  </a:lnTo>
                  <a:lnTo>
                    <a:pt x="87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7" name="Freeform 11"/>
            <p:cNvSpPr>
              <a:spLocks/>
            </p:cNvSpPr>
            <p:nvPr/>
          </p:nvSpPr>
          <p:spPr bwMode="auto">
            <a:xfrm>
              <a:off x="3243" y="3163"/>
              <a:ext cx="1628" cy="375"/>
            </a:xfrm>
            <a:custGeom>
              <a:avLst/>
              <a:gdLst>
                <a:gd name="T0" fmla="*/ 897 w 1628"/>
                <a:gd name="T1" fmla="*/ 1 h 375"/>
                <a:gd name="T2" fmla="*/ 1018 w 1628"/>
                <a:gd name="T3" fmla="*/ 6 h 375"/>
                <a:gd name="T4" fmla="*/ 1131 w 1628"/>
                <a:gd name="T5" fmla="*/ 14 h 375"/>
                <a:gd name="T6" fmla="*/ 1236 w 1628"/>
                <a:gd name="T7" fmla="*/ 27 h 375"/>
                <a:gd name="T8" fmla="*/ 1332 w 1628"/>
                <a:gd name="T9" fmla="*/ 42 h 375"/>
                <a:gd name="T10" fmla="*/ 1417 w 1628"/>
                <a:gd name="T11" fmla="*/ 61 h 375"/>
                <a:gd name="T12" fmla="*/ 1489 w 1628"/>
                <a:gd name="T13" fmla="*/ 82 h 375"/>
                <a:gd name="T14" fmla="*/ 1548 w 1628"/>
                <a:gd name="T15" fmla="*/ 106 h 375"/>
                <a:gd name="T16" fmla="*/ 1591 w 1628"/>
                <a:gd name="T17" fmla="*/ 132 h 375"/>
                <a:gd name="T18" fmla="*/ 1619 w 1628"/>
                <a:gd name="T19" fmla="*/ 159 h 375"/>
                <a:gd name="T20" fmla="*/ 1628 w 1628"/>
                <a:gd name="T21" fmla="*/ 188 h 375"/>
                <a:gd name="T22" fmla="*/ 1619 w 1628"/>
                <a:gd name="T23" fmla="*/ 216 h 375"/>
                <a:gd name="T24" fmla="*/ 1591 w 1628"/>
                <a:gd name="T25" fmla="*/ 243 h 375"/>
                <a:gd name="T26" fmla="*/ 1548 w 1628"/>
                <a:gd name="T27" fmla="*/ 269 h 375"/>
                <a:gd name="T28" fmla="*/ 1489 w 1628"/>
                <a:gd name="T29" fmla="*/ 293 h 375"/>
                <a:gd name="T30" fmla="*/ 1417 w 1628"/>
                <a:gd name="T31" fmla="*/ 314 h 375"/>
                <a:gd name="T32" fmla="*/ 1332 w 1628"/>
                <a:gd name="T33" fmla="*/ 333 h 375"/>
                <a:gd name="T34" fmla="*/ 1236 w 1628"/>
                <a:gd name="T35" fmla="*/ 348 h 375"/>
                <a:gd name="T36" fmla="*/ 1131 w 1628"/>
                <a:gd name="T37" fmla="*/ 361 h 375"/>
                <a:gd name="T38" fmla="*/ 1018 w 1628"/>
                <a:gd name="T39" fmla="*/ 369 h 375"/>
                <a:gd name="T40" fmla="*/ 897 w 1628"/>
                <a:gd name="T41" fmla="*/ 374 h 375"/>
                <a:gd name="T42" fmla="*/ 772 w 1628"/>
                <a:gd name="T43" fmla="*/ 375 h 375"/>
                <a:gd name="T44" fmla="*/ 651 w 1628"/>
                <a:gd name="T45" fmla="*/ 372 h 375"/>
                <a:gd name="T46" fmla="*/ 535 w 1628"/>
                <a:gd name="T47" fmla="*/ 363 h 375"/>
                <a:gd name="T48" fmla="*/ 426 w 1628"/>
                <a:gd name="T49" fmla="*/ 353 h 375"/>
                <a:gd name="T50" fmla="*/ 327 w 1628"/>
                <a:gd name="T51" fmla="*/ 337 h 375"/>
                <a:gd name="T52" fmla="*/ 239 w 1628"/>
                <a:gd name="T53" fmla="*/ 320 h 375"/>
                <a:gd name="T54" fmla="*/ 162 w 1628"/>
                <a:gd name="T55" fmla="*/ 300 h 375"/>
                <a:gd name="T56" fmla="*/ 98 w 1628"/>
                <a:gd name="T57" fmla="*/ 277 h 375"/>
                <a:gd name="T58" fmla="*/ 50 w 1628"/>
                <a:gd name="T59" fmla="*/ 252 h 375"/>
                <a:gd name="T60" fmla="*/ 17 w 1628"/>
                <a:gd name="T61" fmla="*/ 225 h 375"/>
                <a:gd name="T62" fmla="*/ 1 w 1628"/>
                <a:gd name="T63" fmla="*/ 197 h 375"/>
                <a:gd name="T64" fmla="*/ 5 w 1628"/>
                <a:gd name="T65" fmla="*/ 169 h 375"/>
                <a:gd name="T66" fmla="*/ 26 w 1628"/>
                <a:gd name="T67" fmla="*/ 140 h 375"/>
                <a:gd name="T68" fmla="*/ 64 w 1628"/>
                <a:gd name="T69" fmla="*/ 114 h 375"/>
                <a:gd name="T70" fmla="*/ 118 w 1628"/>
                <a:gd name="T71" fmla="*/ 90 h 375"/>
                <a:gd name="T72" fmla="*/ 187 w 1628"/>
                <a:gd name="T73" fmla="*/ 68 h 375"/>
                <a:gd name="T74" fmla="*/ 267 w 1628"/>
                <a:gd name="T75" fmla="*/ 48 h 375"/>
                <a:gd name="T76" fmla="*/ 359 w 1628"/>
                <a:gd name="T77" fmla="*/ 32 h 375"/>
                <a:gd name="T78" fmla="*/ 462 w 1628"/>
                <a:gd name="T79" fmla="*/ 19 h 375"/>
                <a:gd name="T80" fmla="*/ 573 w 1628"/>
                <a:gd name="T81" fmla="*/ 8 h 375"/>
                <a:gd name="T82" fmla="*/ 691 w 1628"/>
                <a:gd name="T83" fmla="*/ 2 h 375"/>
                <a:gd name="T84" fmla="*/ 815 w 1628"/>
                <a:gd name="T85"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28" h="375">
                  <a:moveTo>
                    <a:pt x="815" y="0"/>
                  </a:moveTo>
                  <a:lnTo>
                    <a:pt x="856" y="0"/>
                  </a:lnTo>
                  <a:lnTo>
                    <a:pt x="897" y="1"/>
                  </a:lnTo>
                  <a:lnTo>
                    <a:pt x="939" y="2"/>
                  </a:lnTo>
                  <a:lnTo>
                    <a:pt x="979" y="3"/>
                  </a:lnTo>
                  <a:lnTo>
                    <a:pt x="1018" y="6"/>
                  </a:lnTo>
                  <a:lnTo>
                    <a:pt x="1057" y="8"/>
                  </a:lnTo>
                  <a:lnTo>
                    <a:pt x="1094" y="12"/>
                  </a:lnTo>
                  <a:lnTo>
                    <a:pt x="1131" y="14"/>
                  </a:lnTo>
                  <a:lnTo>
                    <a:pt x="1166" y="19"/>
                  </a:lnTo>
                  <a:lnTo>
                    <a:pt x="1202" y="22"/>
                  </a:lnTo>
                  <a:lnTo>
                    <a:pt x="1236" y="27"/>
                  </a:lnTo>
                  <a:lnTo>
                    <a:pt x="1269" y="32"/>
                  </a:lnTo>
                  <a:lnTo>
                    <a:pt x="1301" y="38"/>
                  </a:lnTo>
                  <a:lnTo>
                    <a:pt x="1332" y="42"/>
                  </a:lnTo>
                  <a:lnTo>
                    <a:pt x="1361" y="48"/>
                  </a:lnTo>
                  <a:lnTo>
                    <a:pt x="1390" y="54"/>
                  </a:lnTo>
                  <a:lnTo>
                    <a:pt x="1417" y="61"/>
                  </a:lnTo>
                  <a:lnTo>
                    <a:pt x="1442" y="68"/>
                  </a:lnTo>
                  <a:lnTo>
                    <a:pt x="1466" y="75"/>
                  </a:lnTo>
                  <a:lnTo>
                    <a:pt x="1489" y="82"/>
                  </a:lnTo>
                  <a:lnTo>
                    <a:pt x="1510" y="90"/>
                  </a:lnTo>
                  <a:lnTo>
                    <a:pt x="1530" y="98"/>
                  </a:lnTo>
                  <a:lnTo>
                    <a:pt x="1548" y="106"/>
                  </a:lnTo>
                  <a:lnTo>
                    <a:pt x="1564" y="114"/>
                  </a:lnTo>
                  <a:lnTo>
                    <a:pt x="1578" y="123"/>
                  </a:lnTo>
                  <a:lnTo>
                    <a:pt x="1591" y="132"/>
                  </a:lnTo>
                  <a:lnTo>
                    <a:pt x="1602" y="140"/>
                  </a:lnTo>
                  <a:lnTo>
                    <a:pt x="1612" y="150"/>
                  </a:lnTo>
                  <a:lnTo>
                    <a:pt x="1619" y="159"/>
                  </a:lnTo>
                  <a:lnTo>
                    <a:pt x="1623" y="169"/>
                  </a:lnTo>
                  <a:lnTo>
                    <a:pt x="1627" y="178"/>
                  </a:lnTo>
                  <a:lnTo>
                    <a:pt x="1628" y="188"/>
                  </a:lnTo>
                  <a:lnTo>
                    <a:pt x="1627" y="197"/>
                  </a:lnTo>
                  <a:lnTo>
                    <a:pt x="1623" y="206"/>
                  </a:lnTo>
                  <a:lnTo>
                    <a:pt x="1619" y="216"/>
                  </a:lnTo>
                  <a:lnTo>
                    <a:pt x="1612" y="225"/>
                  </a:lnTo>
                  <a:lnTo>
                    <a:pt x="1602" y="235"/>
                  </a:lnTo>
                  <a:lnTo>
                    <a:pt x="1591" y="243"/>
                  </a:lnTo>
                  <a:lnTo>
                    <a:pt x="1578" y="252"/>
                  </a:lnTo>
                  <a:lnTo>
                    <a:pt x="1564" y="261"/>
                  </a:lnTo>
                  <a:lnTo>
                    <a:pt x="1548" y="269"/>
                  </a:lnTo>
                  <a:lnTo>
                    <a:pt x="1530" y="277"/>
                  </a:lnTo>
                  <a:lnTo>
                    <a:pt x="1510" y="285"/>
                  </a:lnTo>
                  <a:lnTo>
                    <a:pt x="1489" y="293"/>
                  </a:lnTo>
                  <a:lnTo>
                    <a:pt x="1466" y="300"/>
                  </a:lnTo>
                  <a:lnTo>
                    <a:pt x="1442" y="307"/>
                  </a:lnTo>
                  <a:lnTo>
                    <a:pt x="1417" y="314"/>
                  </a:lnTo>
                  <a:lnTo>
                    <a:pt x="1390" y="320"/>
                  </a:lnTo>
                  <a:lnTo>
                    <a:pt x="1361" y="327"/>
                  </a:lnTo>
                  <a:lnTo>
                    <a:pt x="1332" y="333"/>
                  </a:lnTo>
                  <a:lnTo>
                    <a:pt x="1301" y="337"/>
                  </a:lnTo>
                  <a:lnTo>
                    <a:pt x="1269" y="343"/>
                  </a:lnTo>
                  <a:lnTo>
                    <a:pt x="1236" y="348"/>
                  </a:lnTo>
                  <a:lnTo>
                    <a:pt x="1202" y="353"/>
                  </a:lnTo>
                  <a:lnTo>
                    <a:pt x="1166" y="356"/>
                  </a:lnTo>
                  <a:lnTo>
                    <a:pt x="1131" y="361"/>
                  </a:lnTo>
                  <a:lnTo>
                    <a:pt x="1094" y="363"/>
                  </a:lnTo>
                  <a:lnTo>
                    <a:pt x="1057" y="367"/>
                  </a:lnTo>
                  <a:lnTo>
                    <a:pt x="1018" y="369"/>
                  </a:lnTo>
                  <a:lnTo>
                    <a:pt x="979" y="372"/>
                  </a:lnTo>
                  <a:lnTo>
                    <a:pt x="939" y="373"/>
                  </a:lnTo>
                  <a:lnTo>
                    <a:pt x="897" y="374"/>
                  </a:lnTo>
                  <a:lnTo>
                    <a:pt x="856" y="375"/>
                  </a:lnTo>
                  <a:lnTo>
                    <a:pt x="815" y="375"/>
                  </a:lnTo>
                  <a:lnTo>
                    <a:pt x="772" y="375"/>
                  </a:lnTo>
                  <a:lnTo>
                    <a:pt x="731" y="374"/>
                  </a:lnTo>
                  <a:lnTo>
                    <a:pt x="691" y="373"/>
                  </a:lnTo>
                  <a:lnTo>
                    <a:pt x="651" y="372"/>
                  </a:lnTo>
                  <a:lnTo>
                    <a:pt x="612" y="369"/>
                  </a:lnTo>
                  <a:lnTo>
                    <a:pt x="573" y="367"/>
                  </a:lnTo>
                  <a:lnTo>
                    <a:pt x="535" y="363"/>
                  </a:lnTo>
                  <a:lnTo>
                    <a:pt x="497" y="361"/>
                  </a:lnTo>
                  <a:lnTo>
                    <a:pt x="462" y="356"/>
                  </a:lnTo>
                  <a:lnTo>
                    <a:pt x="426" y="353"/>
                  </a:lnTo>
                  <a:lnTo>
                    <a:pt x="392" y="348"/>
                  </a:lnTo>
                  <a:lnTo>
                    <a:pt x="359" y="343"/>
                  </a:lnTo>
                  <a:lnTo>
                    <a:pt x="327" y="337"/>
                  </a:lnTo>
                  <a:lnTo>
                    <a:pt x="296" y="333"/>
                  </a:lnTo>
                  <a:lnTo>
                    <a:pt x="267" y="327"/>
                  </a:lnTo>
                  <a:lnTo>
                    <a:pt x="239" y="320"/>
                  </a:lnTo>
                  <a:lnTo>
                    <a:pt x="211" y="314"/>
                  </a:lnTo>
                  <a:lnTo>
                    <a:pt x="187" y="307"/>
                  </a:lnTo>
                  <a:lnTo>
                    <a:pt x="162" y="300"/>
                  </a:lnTo>
                  <a:lnTo>
                    <a:pt x="139" y="293"/>
                  </a:lnTo>
                  <a:lnTo>
                    <a:pt x="118" y="285"/>
                  </a:lnTo>
                  <a:lnTo>
                    <a:pt x="98" y="277"/>
                  </a:lnTo>
                  <a:lnTo>
                    <a:pt x="80" y="269"/>
                  </a:lnTo>
                  <a:lnTo>
                    <a:pt x="64" y="261"/>
                  </a:lnTo>
                  <a:lnTo>
                    <a:pt x="50" y="252"/>
                  </a:lnTo>
                  <a:lnTo>
                    <a:pt x="37" y="243"/>
                  </a:lnTo>
                  <a:lnTo>
                    <a:pt x="26" y="235"/>
                  </a:lnTo>
                  <a:lnTo>
                    <a:pt x="17" y="225"/>
                  </a:lnTo>
                  <a:lnTo>
                    <a:pt x="10" y="216"/>
                  </a:lnTo>
                  <a:lnTo>
                    <a:pt x="5" y="206"/>
                  </a:lnTo>
                  <a:lnTo>
                    <a:pt x="1" y="197"/>
                  </a:lnTo>
                  <a:lnTo>
                    <a:pt x="0" y="188"/>
                  </a:lnTo>
                  <a:lnTo>
                    <a:pt x="1" y="178"/>
                  </a:lnTo>
                  <a:lnTo>
                    <a:pt x="5" y="169"/>
                  </a:lnTo>
                  <a:lnTo>
                    <a:pt x="10" y="159"/>
                  </a:lnTo>
                  <a:lnTo>
                    <a:pt x="17" y="150"/>
                  </a:lnTo>
                  <a:lnTo>
                    <a:pt x="26" y="140"/>
                  </a:lnTo>
                  <a:lnTo>
                    <a:pt x="37" y="132"/>
                  </a:lnTo>
                  <a:lnTo>
                    <a:pt x="50" y="123"/>
                  </a:lnTo>
                  <a:lnTo>
                    <a:pt x="64" y="114"/>
                  </a:lnTo>
                  <a:lnTo>
                    <a:pt x="80" y="106"/>
                  </a:lnTo>
                  <a:lnTo>
                    <a:pt x="98" y="98"/>
                  </a:lnTo>
                  <a:lnTo>
                    <a:pt x="118" y="90"/>
                  </a:lnTo>
                  <a:lnTo>
                    <a:pt x="139" y="82"/>
                  </a:lnTo>
                  <a:lnTo>
                    <a:pt x="162" y="75"/>
                  </a:lnTo>
                  <a:lnTo>
                    <a:pt x="187" y="68"/>
                  </a:lnTo>
                  <a:lnTo>
                    <a:pt x="211" y="61"/>
                  </a:lnTo>
                  <a:lnTo>
                    <a:pt x="239" y="54"/>
                  </a:lnTo>
                  <a:lnTo>
                    <a:pt x="267" y="48"/>
                  </a:lnTo>
                  <a:lnTo>
                    <a:pt x="296" y="42"/>
                  </a:lnTo>
                  <a:lnTo>
                    <a:pt x="327" y="38"/>
                  </a:lnTo>
                  <a:lnTo>
                    <a:pt x="359" y="32"/>
                  </a:lnTo>
                  <a:lnTo>
                    <a:pt x="392" y="27"/>
                  </a:lnTo>
                  <a:lnTo>
                    <a:pt x="426" y="22"/>
                  </a:lnTo>
                  <a:lnTo>
                    <a:pt x="462" y="19"/>
                  </a:lnTo>
                  <a:lnTo>
                    <a:pt x="497" y="14"/>
                  </a:lnTo>
                  <a:lnTo>
                    <a:pt x="535" y="12"/>
                  </a:lnTo>
                  <a:lnTo>
                    <a:pt x="573" y="8"/>
                  </a:lnTo>
                  <a:lnTo>
                    <a:pt x="612" y="6"/>
                  </a:lnTo>
                  <a:lnTo>
                    <a:pt x="651" y="3"/>
                  </a:lnTo>
                  <a:lnTo>
                    <a:pt x="691" y="2"/>
                  </a:lnTo>
                  <a:lnTo>
                    <a:pt x="731" y="1"/>
                  </a:lnTo>
                  <a:lnTo>
                    <a:pt x="772" y="0"/>
                  </a:lnTo>
                  <a:lnTo>
                    <a:pt x="815" y="0"/>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8" name="Freeform 12"/>
            <p:cNvSpPr>
              <a:spLocks/>
            </p:cNvSpPr>
            <p:nvPr/>
          </p:nvSpPr>
          <p:spPr bwMode="auto">
            <a:xfrm>
              <a:off x="3289" y="3170"/>
              <a:ext cx="1509" cy="345"/>
            </a:xfrm>
            <a:custGeom>
              <a:avLst/>
              <a:gdLst>
                <a:gd name="T0" fmla="*/ 832 w 1509"/>
                <a:gd name="T1" fmla="*/ 1 h 345"/>
                <a:gd name="T2" fmla="*/ 980 w 1509"/>
                <a:gd name="T3" fmla="*/ 8 h 345"/>
                <a:gd name="T4" fmla="*/ 1115 w 1509"/>
                <a:gd name="T5" fmla="*/ 21 h 345"/>
                <a:gd name="T6" fmla="*/ 1235 w 1509"/>
                <a:gd name="T7" fmla="*/ 39 h 345"/>
                <a:gd name="T8" fmla="*/ 1337 w 1509"/>
                <a:gd name="T9" fmla="*/ 62 h 345"/>
                <a:gd name="T10" fmla="*/ 1418 w 1509"/>
                <a:gd name="T11" fmla="*/ 90 h 345"/>
                <a:gd name="T12" fmla="*/ 1475 w 1509"/>
                <a:gd name="T13" fmla="*/ 120 h 345"/>
                <a:gd name="T14" fmla="*/ 1505 w 1509"/>
                <a:gd name="T15" fmla="*/ 155 h 345"/>
                <a:gd name="T16" fmla="*/ 1505 w 1509"/>
                <a:gd name="T17" fmla="*/ 190 h 345"/>
                <a:gd name="T18" fmla="*/ 1475 w 1509"/>
                <a:gd name="T19" fmla="*/ 224 h 345"/>
                <a:gd name="T20" fmla="*/ 1418 w 1509"/>
                <a:gd name="T21" fmla="*/ 255 h 345"/>
                <a:gd name="T22" fmla="*/ 1337 w 1509"/>
                <a:gd name="T23" fmla="*/ 282 h 345"/>
                <a:gd name="T24" fmla="*/ 1235 w 1509"/>
                <a:gd name="T25" fmla="*/ 306 h 345"/>
                <a:gd name="T26" fmla="*/ 1115 w 1509"/>
                <a:gd name="T27" fmla="*/ 323 h 345"/>
                <a:gd name="T28" fmla="*/ 980 w 1509"/>
                <a:gd name="T29" fmla="*/ 336 h 345"/>
                <a:gd name="T30" fmla="*/ 832 w 1509"/>
                <a:gd name="T31" fmla="*/ 343 h 345"/>
                <a:gd name="T32" fmla="*/ 679 w 1509"/>
                <a:gd name="T33" fmla="*/ 343 h 345"/>
                <a:gd name="T34" fmla="*/ 531 w 1509"/>
                <a:gd name="T35" fmla="*/ 336 h 345"/>
                <a:gd name="T36" fmla="*/ 396 w 1509"/>
                <a:gd name="T37" fmla="*/ 323 h 345"/>
                <a:gd name="T38" fmla="*/ 275 w 1509"/>
                <a:gd name="T39" fmla="*/ 306 h 345"/>
                <a:gd name="T40" fmla="*/ 173 w 1509"/>
                <a:gd name="T41" fmla="*/ 282 h 345"/>
                <a:gd name="T42" fmla="*/ 91 w 1509"/>
                <a:gd name="T43" fmla="*/ 255 h 345"/>
                <a:gd name="T44" fmla="*/ 34 w 1509"/>
                <a:gd name="T45" fmla="*/ 224 h 345"/>
                <a:gd name="T46" fmla="*/ 4 w 1509"/>
                <a:gd name="T47" fmla="*/ 190 h 345"/>
                <a:gd name="T48" fmla="*/ 4 w 1509"/>
                <a:gd name="T49" fmla="*/ 155 h 345"/>
                <a:gd name="T50" fmla="*/ 34 w 1509"/>
                <a:gd name="T51" fmla="*/ 120 h 345"/>
                <a:gd name="T52" fmla="*/ 91 w 1509"/>
                <a:gd name="T53" fmla="*/ 90 h 345"/>
                <a:gd name="T54" fmla="*/ 173 w 1509"/>
                <a:gd name="T55" fmla="*/ 62 h 345"/>
                <a:gd name="T56" fmla="*/ 275 w 1509"/>
                <a:gd name="T57" fmla="*/ 39 h 345"/>
                <a:gd name="T58" fmla="*/ 396 w 1509"/>
                <a:gd name="T59" fmla="*/ 21 h 345"/>
                <a:gd name="T60" fmla="*/ 531 w 1509"/>
                <a:gd name="T61" fmla="*/ 8 h 345"/>
                <a:gd name="T62" fmla="*/ 679 w 1509"/>
                <a:gd name="T63" fmla="*/ 1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09" h="345">
                  <a:moveTo>
                    <a:pt x="756" y="0"/>
                  </a:moveTo>
                  <a:lnTo>
                    <a:pt x="832" y="1"/>
                  </a:lnTo>
                  <a:lnTo>
                    <a:pt x="907" y="3"/>
                  </a:lnTo>
                  <a:lnTo>
                    <a:pt x="980" y="8"/>
                  </a:lnTo>
                  <a:lnTo>
                    <a:pt x="1048" y="13"/>
                  </a:lnTo>
                  <a:lnTo>
                    <a:pt x="1115" y="21"/>
                  </a:lnTo>
                  <a:lnTo>
                    <a:pt x="1177" y="29"/>
                  </a:lnTo>
                  <a:lnTo>
                    <a:pt x="1235" y="39"/>
                  </a:lnTo>
                  <a:lnTo>
                    <a:pt x="1288" y="51"/>
                  </a:lnTo>
                  <a:lnTo>
                    <a:pt x="1337" y="62"/>
                  </a:lnTo>
                  <a:lnTo>
                    <a:pt x="1380" y="75"/>
                  </a:lnTo>
                  <a:lnTo>
                    <a:pt x="1418" y="90"/>
                  </a:lnTo>
                  <a:lnTo>
                    <a:pt x="1450" y="105"/>
                  </a:lnTo>
                  <a:lnTo>
                    <a:pt x="1475" y="120"/>
                  </a:lnTo>
                  <a:lnTo>
                    <a:pt x="1494" y="137"/>
                  </a:lnTo>
                  <a:lnTo>
                    <a:pt x="1505" y="155"/>
                  </a:lnTo>
                  <a:lnTo>
                    <a:pt x="1509" y="172"/>
                  </a:lnTo>
                  <a:lnTo>
                    <a:pt x="1505" y="190"/>
                  </a:lnTo>
                  <a:lnTo>
                    <a:pt x="1494" y="208"/>
                  </a:lnTo>
                  <a:lnTo>
                    <a:pt x="1475" y="224"/>
                  </a:lnTo>
                  <a:lnTo>
                    <a:pt x="1450" y="240"/>
                  </a:lnTo>
                  <a:lnTo>
                    <a:pt x="1418" y="255"/>
                  </a:lnTo>
                  <a:lnTo>
                    <a:pt x="1380" y="269"/>
                  </a:lnTo>
                  <a:lnTo>
                    <a:pt x="1337" y="282"/>
                  </a:lnTo>
                  <a:lnTo>
                    <a:pt x="1288" y="294"/>
                  </a:lnTo>
                  <a:lnTo>
                    <a:pt x="1235" y="306"/>
                  </a:lnTo>
                  <a:lnTo>
                    <a:pt x="1177" y="315"/>
                  </a:lnTo>
                  <a:lnTo>
                    <a:pt x="1115" y="323"/>
                  </a:lnTo>
                  <a:lnTo>
                    <a:pt x="1048" y="332"/>
                  </a:lnTo>
                  <a:lnTo>
                    <a:pt x="980" y="336"/>
                  </a:lnTo>
                  <a:lnTo>
                    <a:pt x="907" y="341"/>
                  </a:lnTo>
                  <a:lnTo>
                    <a:pt x="832" y="343"/>
                  </a:lnTo>
                  <a:lnTo>
                    <a:pt x="756" y="345"/>
                  </a:lnTo>
                  <a:lnTo>
                    <a:pt x="679" y="343"/>
                  </a:lnTo>
                  <a:lnTo>
                    <a:pt x="603" y="341"/>
                  </a:lnTo>
                  <a:lnTo>
                    <a:pt x="531" y="336"/>
                  </a:lnTo>
                  <a:lnTo>
                    <a:pt x="462" y="332"/>
                  </a:lnTo>
                  <a:lnTo>
                    <a:pt x="396" y="323"/>
                  </a:lnTo>
                  <a:lnTo>
                    <a:pt x="333" y="315"/>
                  </a:lnTo>
                  <a:lnTo>
                    <a:pt x="275" y="306"/>
                  </a:lnTo>
                  <a:lnTo>
                    <a:pt x="222" y="294"/>
                  </a:lnTo>
                  <a:lnTo>
                    <a:pt x="173" y="282"/>
                  </a:lnTo>
                  <a:lnTo>
                    <a:pt x="129" y="269"/>
                  </a:lnTo>
                  <a:lnTo>
                    <a:pt x="91" y="255"/>
                  </a:lnTo>
                  <a:lnTo>
                    <a:pt x="59" y="240"/>
                  </a:lnTo>
                  <a:lnTo>
                    <a:pt x="34" y="224"/>
                  </a:lnTo>
                  <a:lnTo>
                    <a:pt x="16" y="208"/>
                  </a:lnTo>
                  <a:lnTo>
                    <a:pt x="4" y="190"/>
                  </a:lnTo>
                  <a:lnTo>
                    <a:pt x="0" y="172"/>
                  </a:lnTo>
                  <a:lnTo>
                    <a:pt x="4" y="155"/>
                  </a:lnTo>
                  <a:lnTo>
                    <a:pt x="16" y="137"/>
                  </a:lnTo>
                  <a:lnTo>
                    <a:pt x="34" y="120"/>
                  </a:lnTo>
                  <a:lnTo>
                    <a:pt x="59" y="105"/>
                  </a:lnTo>
                  <a:lnTo>
                    <a:pt x="91" y="90"/>
                  </a:lnTo>
                  <a:lnTo>
                    <a:pt x="129" y="75"/>
                  </a:lnTo>
                  <a:lnTo>
                    <a:pt x="173" y="62"/>
                  </a:lnTo>
                  <a:lnTo>
                    <a:pt x="222" y="51"/>
                  </a:lnTo>
                  <a:lnTo>
                    <a:pt x="275" y="39"/>
                  </a:lnTo>
                  <a:lnTo>
                    <a:pt x="333" y="29"/>
                  </a:lnTo>
                  <a:lnTo>
                    <a:pt x="396" y="21"/>
                  </a:lnTo>
                  <a:lnTo>
                    <a:pt x="462" y="13"/>
                  </a:lnTo>
                  <a:lnTo>
                    <a:pt x="531" y="8"/>
                  </a:lnTo>
                  <a:lnTo>
                    <a:pt x="603" y="3"/>
                  </a:lnTo>
                  <a:lnTo>
                    <a:pt x="679" y="1"/>
                  </a:lnTo>
                  <a:lnTo>
                    <a:pt x="756" y="0"/>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69" name="Freeform 13"/>
            <p:cNvSpPr>
              <a:spLocks/>
            </p:cNvSpPr>
            <p:nvPr/>
          </p:nvSpPr>
          <p:spPr bwMode="auto">
            <a:xfrm>
              <a:off x="3336" y="3176"/>
              <a:ext cx="1389" cy="315"/>
            </a:xfrm>
            <a:custGeom>
              <a:avLst/>
              <a:gdLst>
                <a:gd name="T0" fmla="*/ 767 w 1389"/>
                <a:gd name="T1" fmla="*/ 1 h 315"/>
                <a:gd name="T2" fmla="*/ 901 w 1389"/>
                <a:gd name="T3" fmla="*/ 7 h 315"/>
                <a:gd name="T4" fmla="*/ 1026 w 1389"/>
                <a:gd name="T5" fmla="*/ 19 h 315"/>
                <a:gd name="T6" fmla="*/ 1136 w 1389"/>
                <a:gd name="T7" fmla="*/ 36 h 315"/>
                <a:gd name="T8" fmla="*/ 1230 w 1389"/>
                <a:gd name="T9" fmla="*/ 58 h 315"/>
                <a:gd name="T10" fmla="*/ 1305 w 1389"/>
                <a:gd name="T11" fmla="*/ 82 h 315"/>
                <a:gd name="T12" fmla="*/ 1358 w 1389"/>
                <a:gd name="T13" fmla="*/ 111 h 315"/>
                <a:gd name="T14" fmla="*/ 1385 w 1389"/>
                <a:gd name="T15" fmla="*/ 141 h 315"/>
                <a:gd name="T16" fmla="*/ 1385 w 1389"/>
                <a:gd name="T17" fmla="*/ 175 h 315"/>
                <a:gd name="T18" fmla="*/ 1358 w 1389"/>
                <a:gd name="T19" fmla="*/ 204 h 315"/>
                <a:gd name="T20" fmla="*/ 1305 w 1389"/>
                <a:gd name="T21" fmla="*/ 232 h 315"/>
                <a:gd name="T22" fmla="*/ 1230 w 1389"/>
                <a:gd name="T23" fmla="*/ 257 h 315"/>
                <a:gd name="T24" fmla="*/ 1136 w 1389"/>
                <a:gd name="T25" fmla="*/ 278 h 315"/>
                <a:gd name="T26" fmla="*/ 1026 w 1389"/>
                <a:gd name="T27" fmla="*/ 296 h 315"/>
                <a:gd name="T28" fmla="*/ 901 w 1389"/>
                <a:gd name="T29" fmla="*/ 308 h 315"/>
                <a:gd name="T30" fmla="*/ 767 w 1389"/>
                <a:gd name="T31" fmla="*/ 314 h 315"/>
                <a:gd name="T32" fmla="*/ 625 w 1389"/>
                <a:gd name="T33" fmla="*/ 314 h 315"/>
                <a:gd name="T34" fmla="*/ 489 w 1389"/>
                <a:gd name="T35" fmla="*/ 308 h 315"/>
                <a:gd name="T36" fmla="*/ 364 w 1389"/>
                <a:gd name="T37" fmla="*/ 296 h 315"/>
                <a:gd name="T38" fmla="*/ 253 w 1389"/>
                <a:gd name="T39" fmla="*/ 278 h 315"/>
                <a:gd name="T40" fmla="*/ 160 w 1389"/>
                <a:gd name="T41" fmla="*/ 257 h 315"/>
                <a:gd name="T42" fmla="*/ 84 w 1389"/>
                <a:gd name="T43" fmla="*/ 232 h 315"/>
                <a:gd name="T44" fmla="*/ 32 w 1389"/>
                <a:gd name="T45" fmla="*/ 204 h 315"/>
                <a:gd name="T46" fmla="*/ 4 w 1389"/>
                <a:gd name="T47" fmla="*/ 175 h 315"/>
                <a:gd name="T48" fmla="*/ 4 w 1389"/>
                <a:gd name="T49" fmla="*/ 141 h 315"/>
                <a:gd name="T50" fmla="*/ 32 w 1389"/>
                <a:gd name="T51" fmla="*/ 111 h 315"/>
                <a:gd name="T52" fmla="*/ 84 w 1389"/>
                <a:gd name="T53" fmla="*/ 82 h 315"/>
                <a:gd name="T54" fmla="*/ 160 w 1389"/>
                <a:gd name="T55" fmla="*/ 58 h 315"/>
                <a:gd name="T56" fmla="*/ 253 w 1389"/>
                <a:gd name="T57" fmla="*/ 36 h 315"/>
                <a:gd name="T58" fmla="*/ 364 w 1389"/>
                <a:gd name="T59" fmla="*/ 19 h 315"/>
                <a:gd name="T60" fmla="*/ 489 w 1389"/>
                <a:gd name="T61" fmla="*/ 7 h 315"/>
                <a:gd name="T62" fmla="*/ 625 w 1389"/>
                <a:gd name="T63" fmla="*/ 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9" h="315">
                  <a:moveTo>
                    <a:pt x="696" y="0"/>
                  </a:moveTo>
                  <a:lnTo>
                    <a:pt x="767" y="1"/>
                  </a:lnTo>
                  <a:lnTo>
                    <a:pt x="835" y="3"/>
                  </a:lnTo>
                  <a:lnTo>
                    <a:pt x="901" y="7"/>
                  </a:lnTo>
                  <a:lnTo>
                    <a:pt x="965" y="13"/>
                  </a:lnTo>
                  <a:lnTo>
                    <a:pt x="1026" y="19"/>
                  </a:lnTo>
                  <a:lnTo>
                    <a:pt x="1083" y="27"/>
                  </a:lnTo>
                  <a:lnTo>
                    <a:pt x="1136" y="36"/>
                  </a:lnTo>
                  <a:lnTo>
                    <a:pt x="1186" y="46"/>
                  </a:lnTo>
                  <a:lnTo>
                    <a:pt x="1230" y="58"/>
                  </a:lnTo>
                  <a:lnTo>
                    <a:pt x="1271" y="69"/>
                  </a:lnTo>
                  <a:lnTo>
                    <a:pt x="1305" y="82"/>
                  </a:lnTo>
                  <a:lnTo>
                    <a:pt x="1334" y="97"/>
                  </a:lnTo>
                  <a:lnTo>
                    <a:pt x="1358" y="111"/>
                  </a:lnTo>
                  <a:lnTo>
                    <a:pt x="1375" y="126"/>
                  </a:lnTo>
                  <a:lnTo>
                    <a:pt x="1385" y="141"/>
                  </a:lnTo>
                  <a:lnTo>
                    <a:pt x="1389" y="158"/>
                  </a:lnTo>
                  <a:lnTo>
                    <a:pt x="1385" y="175"/>
                  </a:lnTo>
                  <a:lnTo>
                    <a:pt x="1375" y="190"/>
                  </a:lnTo>
                  <a:lnTo>
                    <a:pt x="1358" y="204"/>
                  </a:lnTo>
                  <a:lnTo>
                    <a:pt x="1334" y="219"/>
                  </a:lnTo>
                  <a:lnTo>
                    <a:pt x="1305" y="232"/>
                  </a:lnTo>
                  <a:lnTo>
                    <a:pt x="1271" y="245"/>
                  </a:lnTo>
                  <a:lnTo>
                    <a:pt x="1230" y="257"/>
                  </a:lnTo>
                  <a:lnTo>
                    <a:pt x="1186" y="269"/>
                  </a:lnTo>
                  <a:lnTo>
                    <a:pt x="1136" y="278"/>
                  </a:lnTo>
                  <a:lnTo>
                    <a:pt x="1083" y="288"/>
                  </a:lnTo>
                  <a:lnTo>
                    <a:pt x="1026" y="296"/>
                  </a:lnTo>
                  <a:lnTo>
                    <a:pt x="965" y="302"/>
                  </a:lnTo>
                  <a:lnTo>
                    <a:pt x="901" y="308"/>
                  </a:lnTo>
                  <a:lnTo>
                    <a:pt x="835" y="311"/>
                  </a:lnTo>
                  <a:lnTo>
                    <a:pt x="767" y="314"/>
                  </a:lnTo>
                  <a:lnTo>
                    <a:pt x="696" y="315"/>
                  </a:lnTo>
                  <a:lnTo>
                    <a:pt x="625" y="314"/>
                  </a:lnTo>
                  <a:lnTo>
                    <a:pt x="555" y="311"/>
                  </a:lnTo>
                  <a:lnTo>
                    <a:pt x="489" y="308"/>
                  </a:lnTo>
                  <a:lnTo>
                    <a:pt x="425" y="302"/>
                  </a:lnTo>
                  <a:lnTo>
                    <a:pt x="364" y="296"/>
                  </a:lnTo>
                  <a:lnTo>
                    <a:pt x="307" y="288"/>
                  </a:lnTo>
                  <a:lnTo>
                    <a:pt x="253" y="278"/>
                  </a:lnTo>
                  <a:lnTo>
                    <a:pt x="205" y="269"/>
                  </a:lnTo>
                  <a:lnTo>
                    <a:pt x="160" y="257"/>
                  </a:lnTo>
                  <a:lnTo>
                    <a:pt x="120" y="245"/>
                  </a:lnTo>
                  <a:lnTo>
                    <a:pt x="84" y="232"/>
                  </a:lnTo>
                  <a:lnTo>
                    <a:pt x="55" y="219"/>
                  </a:lnTo>
                  <a:lnTo>
                    <a:pt x="32" y="204"/>
                  </a:lnTo>
                  <a:lnTo>
                    <a:pt x="15" y="190"/>
                  </a:lnTo>
                  <a:lnTo>
                    <a:pt x="4" y="175"/>
                  </a:lnTo>
                  <a:lnTo>
                    <a:pt x="0" y="158"/>
                  </a:lnTo>
                  <a:lnTo>
                    <a:pt x="4" y="141"/>
                  </a:lnTo>
                  <a:lnTo>
                    <a:pt x="15" y="126"/>
                  </a:lnTo>
                  <a:lnTo>
                    <a:pt x="32" y="111"/>
                  </a:lnTo>
                  <a:lnTo>
                    <a:pt x="55" y="97"/>
                  </a:lnTo>
                  <a:lnTo>
                    <a:pt x="84" y="82"/>
                  </a:lnTo>
                  <a:lnTo>
                    <a:pt x="120" y="69"/>
                  </a:lnTo>
                  <a:lnTo>
                    <a:pt x="160" y="58"/>
                  </a:lnTo>
                  <a:lnTo>
                    <a:pt x="205" y="46"/>
                  </a:lnTo>
                  <a:lnTo>
                    <a:pt x="253" y="36"/>
                  </a:lnTo>
                  <a:lnTo>
                    <a:pt x="307" y="27"/>
                  </a:lnTo>
                  <a:lnTo>
                    <a:pt x="364" y="19"/>
                  </a:lnTo>
                  <a:lnTo>
                    <a:pt x="425" y="13"/>
                  </a:lnTo>
                  <a:lnTo>
                    <a:pt x="489" y="7"/>
                  </a:lnTo>
                  <a:lnTo>
                    <a:pt x="555" y="3"/>
                  </a:lnTo>
                  <a:lnTo>
                    <a:pt x="625" y="1"/>
                  </a:lnTo>
                  <a:lnTo>
                    <a:pt x="696" y="0"/>
                  </a:lnTo>
                  <a:close/>
                </a:path>
              </a:pathLst>
            </a:custGeom>
            <a:solidFill>
              <a:srgbClr val="5B5B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0" name="Freeform 14"/>
            <p:cNvSpPr>
              <a:spLocks/>
            </p:cNvSpPr>
            <p:nvPr/>
          </p:nvSpPr>
          <p:spPr bwMode="auto">
            <a:xfrm>
              <a:off x="3384" y="3182"/>
              <a:ext cx="1267" cy="285"/>
            </a:xfrm>
            <a:custGeom>
              <a:avLst/>
              <a:gdLst>
                <a:gd name="T0" fmla="*/ 698 w 1267"/>
                <a:gd name="T1" fmla="*/ 1 h 285"/>
                <a:gd name="T2" fmla="*/ 821 w 1267"/>
                <a:gd name="T3" fmla="*/ 7 h 285"/>
                <a:gd name="T4" fmla="*/ 936 w 1267"/>
                <a:gd name="T5" fmla="*/ 17 h 285"/>
                <a:gd name="T6" fmla="*/ 1036 w 1267"/>
                <a:gd name="T7" fmla="*/ 33 h 285"/>
                <a:gd name="T8" fmla="*/ 1122 w 1267"/>
                <a:gd name="T9" fmla="*/ 52 h 285"/>
                <a:gd name="T10" fmla="*/ 1191 w 1267"/>
                <a:gd name="T11" fmla="*/ 75 h 285"/>
                <a:gd name="T12" fmla="*/ 1239 w 1267"/>
                <a:gd name="T13" fmla="*/ 100 h 285"/>
                <a:gd name="T14" fmla="*/ 1264 w 1267"/>
                <a:gd name="T15" fmla="*/ 128 h 285"/>
                <a:gd name="T16" fmla="*/ 1264 w 1267"/>
                <a:gd name="T17" fmla="*/ 157 h 285"/>
                <a:gd name="T18" fmla="*/ 1239 w 1267"/>
                <a:gd name="T19" fmla="*/ 185 h 285"/>
                <a:gd name="T20" fmla="*/ 1191 w 1267"/>
                <a:gd name="T21" fmla="*/ 211 h 285"/>
                <a:gd name="T22" fmla="*/ 1122 w 1267"/>
                <a:gd name="T23" fmla="*/ 233 h 285"/>
                <a:gd name="T24" fmla="*/ 1036 w 1267"/>
                <a:gd name="T25" fmla="*/ 252 h 285"/>
                <a:gd name="T26" fmla="*/ 936 w 1267"/>
                <a:gd name="T27" fmla="*/ 268 h 285"/>
                <a:gd name="T28" fmla="*/ 821 w 1267"/>
                <a:gd name="T29" fmla="*/ 279 h 285"/>
                <a:gd name="T30" fmla="*/ 698 w 1267"/>
                <a:gd name="T31" fmla="*/ 284 h 285"/>
                <a:gd name="T32" fmla="*/ 569 w 1267"/>
                <a:gd name="T33" fmla="*/ 284 h 285"/>
                <a:gd name="T34" fmla="*/ 445 w 1267"/>
                <a:gd name="T35" fmla="*/ 279 h 285"/>
                <a:gd name="T36" fmla="*/ 331 w 1267"/>
                <a:gd name="T37" fmla="*/ 268 h 285"/>
                <a:gd name="T38" fmla="*/ 230 w 1267"/>
                <a:gd name="T39" fmla="*/ 252 h 285"/>
                <a:gd name="T40" fmla="*/ 144 w 1267"/>
                <a:gd name="T41" fmla="*/ 233 h 285"/>
                <a:gd name="T42" fmla="*/ 76 w 1267"/>
                <a:gd name="T43" fmla="*/ 211 h 285"/>
                <a:gd name="T44" fmla="*/ 28 w 1267"/>
                <a:gd name="T45" fmla="*/ 185 h 285"/>
                <a:gd name="T46" fmla="*/ 3 w 1267"/>
                <a:gd name="T47" fmla="*/ 157 h 285"/>
                <a:gd name="T48" fmla="*/ 3 w 1267"/>
                <a:gd name="T49" fmla="*/ 128 h 285"/>
                <a:gd name="T50" fmla="*/ 28 w 1267"/>
                <a:gd name="T51" fmla="*/ 100 h 285"/>
                <a:gd name="T52" fmla="*/ 76 w 1267"/>
                <a:gd name="T53" fmla="*/ 75 h 285"/>
                <a:gd name="T54" fmla="*/ 144 w 1267"/>
                <a:gd name="T55" fmla="*/ 52 h 285"/>
                <a:gd name="T56" fmla="*/ 230 w 1267"/>
                <a:gd name="T57" fmla="*/ 33 h 285"/>
                <a:gd name="T58" fmla="*/ 331 w 1267"/>
                <a:gd name="T59" fmla="*/ 17 h 285"/>
                <a:gd name="T60" fmla="*/ 445 w 1267"/>
                <a:gd name="T61" fmla="*/ 7 h 285"/>
                <a:gd name="T62" fmla="*/ 569 w 1267"/>
                <a:gd name="T63" fmla="*/ 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67" h="285">
                  <a:moveTo>
                    <a:pt x="634" y="0"/>
                  </a:moveTo>
                  <a:lnTo>
                    <a:pt x="698" y="1"/>
                  </a:lnTo>
                  <a:lnTo>
                    <a:pt x="761" y="2"/>
                  </a:lnTo>
                  <a:lnTo>
                    <a:pt x="821" y="7"/>
                  </a:lnTo>
                  <a:lnTo>
                    <a:pt x="880" y="12"/>
                  </a:lnTo>
                  <a:lnTo>
                    <a:pt x="936" y="17"/>
                  </a:lnTo>
                  <a:lnTo>
                    <a:pt x="988" y="25"/>
                  </a:lnTo>
                  <a:lnTo>
                    <a:pt x="1036" y="33"/>
                  </a:lnTo>
                  <a:lnTo>
                    <a:pt x="1082" y="42"/>
                  </a:lnTo>
                  <a:lnTo>
                    <a:pt x="1122" y="52"/>
                  </a:lnTo>
                  <a:lnTo>
                    <a:pt x="1159" y="63"/>
                  </a:lnTo>
                  <a:lnTo>
                    <a:pt x="1191" y="75"/>
                  </a:lnTo>
                  <a:lnTo>
                    <a:pt x="1218" y="87"/>
                  </a:lnTo>
                  <a:lnTo>
                    <a:pt x="1239" y="100"/>
                  </a:lnTo>
                  <a:lnTo>
                    <a:pt x="1254" y="114"/>
                  </a:lnTo>
                  <a:lnTo>
                    <a:pt x="1264" y="128"/>
                  </a:lnTo>
                  <a:lnTo>
                    <a:pt x="1267" y="143"/>
                  </a:lnTo>
                  <a:lnTo>
                    <a:pt x="1264" y="157"/>
                  </a:lnTo>
                  <a:lnTo>
                    <a:pt x="1254" y="171"/>
                  </a:lnTo>
                  <a:lnTo>
                    <a:pt x="1239" y="185"/>
                  </a:lnTo>
                  <a:lnTo>
                    <a:pt x="1218" y="198"/>
                  </a:lnTo>
                  <a:lnTo>
                    <a:pt x="1191" y="211"/>
                  </a:lnTo>
                  <a:lnTo>
                    <a:pt x="1159" y="223"/>
                  </a:lnTo>
                  <a:lnTo>
                    <a:pt x="1122" y="233"/>
                  </a:lnTo>
                  <a:lnTo>
                    <a:pt x="1082" y="244"/>
                  </a:lnTo>
                  <a:lnTo>
                    <a:pt x="1036" y="252"/>
                  </a:lnTo>
                  <a:lnTo>
                    <a:pt x="988" y="261"/>
                  </a:lnTo>
                  <a:lnTo>
                    <a:pt x="936" y="268"/>
                  </a:lnTo>
                  <a:lnTo>
                    <a:pt x="880" y="275"/>
                  </a:lnTo>
                  <a:lnTo>
                    <a:pt x="821" y="279"/>
                  </a:lnTo>
                  <a:lnTo>
                    <a:pt x="761" y="283"/>
                  </a:lnTo>
                  <a:lnTo>
                    <a:pt x="698" y="284"/>
                  </a:lnTo>
                  <a:lnTo>
                    <a:pt x="634" y="285"/>
                  </a:lnTo>
                  <a:lnTo>
                    <a:pt x="569" y="284"/>
                  </a:lnTo>
                  <a:lnTo>
                    <a:pt x="506" y="283"/>
                  </a:lnTo>
                  <a:lnTo>
                    <a:pt x="445" y="279"/>
                  </a:lnTo>
                  <a:lnTo>
                    <a:pt x="387" y="275"/>
                  </a:lnTo>
                  <a:lnTo>
                    <a:pt x="331" y="268"/>
                  </a:lnTo>
                  <a:lnTo>
                    <a:pt x="279" y="261"/>
                  </a:lnTo>
                  <a:lnTo>
                    <a:pt x="230" y="252"/>
                  </a:lnTo>
                  <a:lnTo>
                    <a:pt x="185" y="244"/>
                  </a:lnTo>
                  <a:lnTo>
                    <a:pt x="144" y="233"/>
                  </a:lnTo>
                  <a:lnTo>
                    <a:pt x="108" y="223"/>
                  </a:lnTo>
                  <a:lnTo>
                    <a:pt x="76" y="211"/>
                  </a:lnTo>
                  <a:lnTo>
                    <a:pt x="49" y="198"/>
                  </a:lnTo>
                  <a:lnTo>
                    <a:pt x="28" y="185"/>
                  </a:lnTo>
                  <a:lnTo>
                    <a:pt x="13" y="171"/>
                  </a:lnTo>
                  <a:lnTo>
                    <a:pt x="3" y="157"/>
                  </a:lnTo>
                  <a:lnTo>
                    <a:pt x="0" y="143"/>
                  </a:lnTo>
                  <a:lnTo>
                    <a:pt x="3" y="128"/>
                  </a:lnTo>
                  <a:lnTo>
                    <a:pt x="13" y="114"/>
                  </a:lnTo>
                  <a:lnTo>
                    <a:pt x="28" y="100"/>
                  </a:lnTo>
                  <a:lnTo>
                    <a:pt x="49" y="87"/>
                  </a:lnTo>
                  <a:lnTo>
                    <a:pt x="76" y="75"/>
                  </a:lnTo>
                  <a:lnTo>
                    <a:pt x="108" y="63"/>
                  </a:lnTo>
                  <a:lnTo>
                    <a:pt x="144" y="52"/>
                  </a:lnTo>
                  <a:lnTo>
                    <a:pt x="185" y="42"/>
                  </a:lnTo>
                  <a:lnTo>
                    <a:pt x="230" y="33"/>
                  </a:lnTo>
                  <a:lnTo>
                    <a:pt x="279" y="25"/>
                  </a:lnTo>
                  <a:lnTo>
                    <a:pt x="331" y="17"/>
                  </a:lnTo>
                  <a:lnTo>
                    <a:pt x="387" y="12"/>
                  </a:lnTo>
                  <a:lnTo>
                    <a:pt x="445" y="7"/>
                  </a:lnTo>
                  <a:lnTo>
                    <a:pt x="506" y="2"/>
                  </a:lnTo>
                  <a:lnTo>
                    <a:pt x="569" y="1"/>
                  </a:lnTo>
                  <a:lnTo>
                    <a:pt x="634" y="0"/>
                  </a:lnTo>
                  <a:close/>
                </a:path>
              </a:pathLst>
            </a:custGeom>
            <a:solidFill>
              <a:srgbClr val="4444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1" name="Freeform 15"/>
            <p:cNvSpPr>
              <a:spLocks/>
            </p:cNvSpPr>
            <p:nvPr/>
          </p:nvSpPr>
          <p:spPr bwMode="auto">
            <a:xfrm>
              <a:off x="3430" y="3189"/>
              <a:ext cx="1148" cy="256"/>
            </a:xfrm>
            <a:custGeom>
              <a:avLst/>
              <a:gdLst>
                <a:gd name="T0" fmla="*/ 634 w 1148"/>
                <a:gd name="T1" fmla="*/ 1 h 256"/>
                <a:gd name="T2" fmla="*/ 745 w 1148"/>
                <a:gd name="T3" fmla="*/ 6 h 256"/>
                <a:gd name="T4" fmla="*/ 847 w 1148"/>
                <a:gd name="T5" fmla="*/ 15 h 256"/>
                <a:gd name="T6" fmla="*/ 939 w 1148"/>
                <a:gd name="T7" fmla="*/ 29 h 256"/>
                <a:gd name="T8" fmla="*/ 1017 w 1148"/>
                <a:gd name="T9" fmla="*/ 46 h 256"/>
                <a:gd name="T10" fmla="*/ 1079 w 1148"/>
                <a:gd name="T11" fmla="*/ 66 h 256"/>
                <a:gd name="T12" fmla="*/ 1122 w 1148"/>
                <a:gd name="T13" fmla="*/ 90 h 256"/>
                <a:gd name="T14" fmla="*/ 1145 w 1148"/>
                <a:gd name="T15" fmla="*/ 114 h 256"/>
                <a:gd name="T16" fmla="*/ 1145 w 1148"/>
                <a:gd name="T17" fmla="*/ 140 h 256"/>
                <a:gd name="T18" fmla="*/ 1122 w 1148"/>
                <a:gd name="T19" fmla="*/ 165 h 256"/>
                <a:gd name="T20" fmla="*/ 1079 w 1148"/>
                <a:gd name="T21" fmla="*/ 189 h 256"/>
                <a:gd name="T22" fmla="*/ 1017 w 1148"/>
                <a:gd name="T23" fmla="*/ 209 h 256"/>
                <a:gd name="T24" fmla="*/ 939 w 1148"/>
                <a:gd name="T25" fmla="*/ 226 h 256"/>
                <a:gd name="T26" fmla="*/ 847 w 1148"/>
                <a:gd name="T27" fmla="*/ 241 h 256"/>
                <a:gd name="T28" fmla="*/ 745 w 1148"/>
                <a:gd name="T29" fmla="*/ 250 h 256"/>
                <a:gd name="T30" fmla="*/ 634 w 1148"/>
                <a:gd name="T31" fmla="*/ 255 h 256"/>
                <a:gd name="T32" fmla="*/ 516 w 1148"/>
                <a:gd name="T33" fmla="*/ 255 h 256"/>
                <a:gd name="T34" fmla="*/ 403 w 1148"/>
                <a:gd name="T35" fmla="*/ 250 h 256"/>
                <a:gd name="T36" fmla="*/ 301 w 1148"/>
                <a:gd name="T37" fmla="*/ 241 h 256"/>
                <a:gd name="T38" fmla="*/ 209 w 1148"/>
                <a:gd name="T39" fmla="*/ 226 h 256"/>
                <a:gd name="T40" fmla="*/ 131 w 1148"/>
                <a:gd name="T41" fmla="*/ 209 h 256"/>
                <a:gd name="T42" fmla="*/ 69 w 1148"/>
                <a:gd name="T43" fmla="*/ 189 h 256"/>
                <a:gd name="T44" fmla="*/ 26 w 1148"/>
                <a:gd name="T45" fmla="*/ 165 h 256"/>
                <a:gd name="T46" fmla="*/ 3 w 1148"/>
                <a:gd name="T47" fmla="*/ 140 h 256"/>
                <a:gd name="T48" fmla="*/ 3 w 1148"/>
                <a:gd name="T49" fmla="*/ 114 h 256"/>
                <a:gd name="T50" fmla="*/ 26 w 1148"/>
                <a:gd name="T51" fmla="*/ 90 h 256"/>
                <a:gd name="T52" fmla="*/ 69 w 1148"/>
                <a:gd name="T53" fmla="*/ 66 h 256"/>
                <a:gd name="T54" fmla="*/ 131 w 1148"/>
                <a:gd name="T55" fmla="*/ 46 h 256"/>
                <a:gd name="T56" fmla="*/ 209 w 1148"/>
                <a:gd name="T57" fmla="*/ 29 h 256"/>
                <a:gd name="T58" fmla="*/ 301 w 1148"/>
                <a:gd name="T59" fmla="*/ 15 h 256"/>
                <a:gd name="T60" fmla="*/ 403 w 1148"/>
                <a:gd name="T61" fmla="*/ 6 h 256"/>
                <a:gd name="T62" fmla="*/ 516 w 1148"/>
                <a:gd name="T63" fmla="*/ 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8" h="256">
                  <a:moveTo>
                    <a:pt x="575" y="0"/>
                  </a:moveTo>
                  <a:lnTo>
                    <a:pt x="634" y="1"/>
                  </a:lnTo>
                  <a:lnTo>
                    <a:pt x="690" y="2"/>
                  </a:lnTo>
                  <a:lnTo>
                    <a:pt x="745" y="6"/>
                  </a:lnTo>
                  <a:lnTo>
                    <a:pt x="798" y="9"/>
                  </a:lnTo>
                  <a:lnTo>
                    <a:pt x="847" y="15"/>
                  </a:lnTo>
                  <a:lnTo>
                    <a:pt x="896" y="21"/>
                  </a:lnTo>
                  <a:lnTo>
                    <a:pt x="939" y="29"/>
                  </a:lnTo>
                  <a:lnTo>
                    <a:pt x="981" y="36"/>
                  </a:lnTo>
                  <a:lnTo>
                    <a:pt x="1017" y="46"/>
                  </a:lnTo>
                  <a:lnTo>
                    <a:pt x="1050" y="55"/>
                  </a:lnTo>
                  <a:lnTo>
                    <a:pt x="1079" y="66"/>
                  </a:lnTo>
                  <a:lnTo>
                    <a:pt x="1103" y="78"/>
                  </a:lnTo>
                  <a:lnTo>
                    <a:pt x="1122" y="90"/>
                  </a:lnTo>
                  <a:lnTo>
                    <a:pt x="1136" y="101"/>
                  </a:lnTo>
                  <a:lnTo>
                    <a:pt x="1145" y="114"/>
                  </a:lnTo>
                  <a:lnTo>
                    <a:pt x="1148" y="127"/>
                  </a:lnTo>
                  <a:lnTo>
                    <a:pt x="1145" y="140"/>
                  </a:lnTo>
                  <a:lnTo>
                    <a:pt x="1136" y="153"/>
                  </a:lnTo>
                  <a:lnTo>
                    <a:pt x="1122" y="165"/>
                  </a:lnTo>
                  <a:lnTo>
                    <a:pt x="1103" y="177"/>
                  </a:lnTo>
                  <a:lnTo>
                    <a:pt x="1079" y="189"/>
                  </a:lnTo>
                  <a:lnTo>
                    <a:pt x="1050" y="199"/>
                  </a:lnTo>
                  <a:lnTo>
                    <a:pt x="1017" y="209"/>
                  </a:lnTo>
                  <a:lnTo>
                    <a:pt x="981" y="218"/>
                  </a:lnTo>
                  <a:lnTo>
                    <a:pt x="939" y="226"/>
                  </a:lnTo>
                  <a:lnTo>
                    <a:pt x="896" y="233"/>
                  </a:lnTo>
                  <a:lnTo>
                    <a:pt x="847" y="241"/>
                  </a:lnTo>
                  <a:lnTo>
                    <a:pt x="798" y="245"/>
                  </a:lnTo>
                  <a:lnTo>
                    <a:pt x="745" y="250"/>
                  </a:lnTo>
                  <a:lnTo>
                    <a:pt x="690" y="254"/>
                  </a:lnTo>
                  <a:lnTo>
                    <a:pt x="634" y="255"/>
                  </a:lnTo>
                  <a:lnTo>
                    <a:pt x="575" y="256"/>
                  </a:lnTo>
                  <a:lnTo>
                    <a:pt x="516" y="255"/>
                  </a:lnTo>
                  <a:lnTo>
                    <a:pt x="459" y="254"/>
                  </a:lnTo>
                  <a:lnTo>
                    <a:pt x="403" y="250"/>
                  </a:lnTo>
                  <a:lnTo>
                    <a:pt x="350" y="245"/>
                  </a:lnTo>
                  <a:lnTo>
                    <a:pt x="301" y="241"/>
                  </a:lnTo>
                  <a:lnTo>
                    <a:pt x="253" y="233"/>
                  </a:lnTo>
                  <a:lnTo>
                    <a:pt x="209" y="226"/>
                  </a:lnTo>
                  <a:lnTo>
                    <a:pt x="168" y="218"/>
                  </a:lnTo>
                  <a:lnTo>
                    <a:pt x="131" y="209"/>
                  </a:lnTo>
                  <a:lnTo>
                    <a:pt x="98" y="199"/>
                  </a:lnTo>
                  <a:lnTo>
                    <a:pt x="69" y="189"/>
                  </a:lnTo>
                  <a:lnTo>
                    <a:pt x="45" y="177"/>
                  </a:lnTo>
                  <a:lnTo>
                    <a:pt x="26" y="165"/>
                  </a:lnTo>
                  <a:lnTo>
                    <a:pt x="11" y="153"/>
                  </a:lnTo>
                  <a:lnTo>
                    <a:pt x="3" y="140"/>
                  </a:lnTo>
                  <a:lnTo>
                    <a:pt x="0" y="127"/>
                  </a:lnTo>
                  <a:lnTo>
                    <a:pt x="3" y="114"/>
                  </a:lnTo>
                  <a:lnTo>
                    <a:pt x="11" y="101"/>
                  </a:lnTo>
                  <a:lnTo>
                    <a:pt x="26" y="90"/>
                  </a:lnTo>
                  <a:lnTo>
                    <a:pt x="45" y="78"/>
                  </a:lnTo>
                  <a:lnTo>
                    <a:pt x="69" y="66"/>
                  </a:lnTo>
                  <a:lnTo>
                    <a:pt x="98" y="55"/>
                  </a:lnTo>
                  <a:lnTo>
                    <a:pt x="131" y="46"/>
                  </a:lnTo>
                  <a:lnTo>
                    <a:pt x="168" y="36"/>
                  </a:lnTo>
                  <a:lnTo>
                    <a:pt x="209" y="29"/>
                  </a:lnTo>
                  <a:lnTo>
                    <a:pt x="253" y="21"/>
                  </a:lnTo>
                  <a:lnTo>
                    <a:pt x="301" y="15"/>
                  </a:lnTo>
                  <a:lnTo>
                    <a:pt x="350" y="9"/>
                  </a:lnTo>
                  <a:lnTo>
                    <a:pt x="403" y="6"/>
                  </a:lnTo>
                  <a:lnTo>
                    <a:pt x="459" y="2"/>
                  </a:lnTo>
                  <a:lnTo>
                    <a:pt x="516" y="1"/>
                  </a:lnTo>
                  <a:lnTo>
                    <a:pt x="575" y="0"/>
                  </a:lnTo>
                  <a:close/>
                </a:path>
              </a:pathLst>
            </a:custGeom>
            <a:solidFill>
              <a:srgbClr val="2D2D2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2" name="Freeform 16"/>
            <p:cNvSpPr>
              <a:spLocks/>
            </p:cNvSpPr>
            <p:nvPr/>
          </p:nvSpPr>
          <p:spPr bwMode="auto">
            <a:xfrm>
              <a:off x="3477" y="3195"/>
              <a:ext cx="1028" cy="226"/>
            </a:xfrm>
            <a:custGeom>
              <a:avLst/>
              <a:gdLst>
                <a:gd name="T0" fmla="*/ 567 w 1028"/>
                <a:gd name="T1" fmla="*/ 0 h 226"/>
                <a:gd name="T2" fmla="*/ 667 w 1028"/>
                <a:gd name="T3" fmla="*/ 4 h 226"/>
                <a:gd name="T4" fmla="*/ 759 w 1028"/>
                <a:gd name="T5" fmla="*/ 14 h 226"/>
                <a:gd name="T6" fmla="*/ 842 w 1028"/>
                <a:gd name="T7" fmla="*/ 26 h 226"/>
                <a:gd name="T8" fmla="*/ 911 w 1028"/>
                <a:gd name="T9" fmla="*/ 41 h 226"/>
                <a:gd name="T10" fmla="*/ 966 w 1028"/>
                <a:gd name="T11" fmla="*/ 59 h 226"/>
                <a:gd name="T12" fmla="*/ 1004 w 1028"/>
                <a:gd name="T13" fmla="*/ 79 h 226"/>
                <a:gd name="T14" fmla="*/ 1026 w 1028"/>
                <a:gd name="T15" fmla="*/ 101 h 226"/>
                <a:gd name="T16" fmla="*/ 1026 w 1028"/>
                <a:gd name="T17" fmla="*/ 125 h 226"/>
                <a:gd name="T18" fmla="*/ 1004 w 1028"/>
                <a:gd name="T19" fmla="*/ 147 h 226"/>
                <a:gd name="T20" fmla="*/ 966 w 1028"/>
                <a:gd name="T21" fmla="*/ 167 h 226"/>
                <a:gd name="T22" fmla="*/ 911 w 1028"/>
                <a:gd name="T23" fmla="*/ 185 h 226"/>
                <a:gd name="T24" fmla="*/ 842 w 1028"/>
                <a:gd name="T25" fmla="*/ 200 h 226"/>
                <a:gd name="T26" fmla="*/ 759 w 1028"/>
                <a:gd name="T27" fmla="*/ 212 h 226"/>
                <a:gd name="T28" fmla="*/ 667 w 1028"/>
                <a:gd name="T29" fmla="*/ 222 h 226"/>
                <a:gd name="T30" fmla="*/ 567 w 1028"/>
                <a:gd name="T31" fmla="*/ 226 h 226"/>
                <a:gd name="T32" fmla="*/ 461 w 1028"/>
                <a:gd name="T33" fmla="*/ 226 h 226"/>
                <a:gd name="T34" fmla="*/ 361 w 1028"/>
                <a:gd name="T35" fmla="*/ 222 h 226"/>
                <a:gd name="T36" fmla="*/ 269 w 1028"/>
                <a:gd name="T37" fmla="*/ 212 h 226"/>
                <a:gd name="T38" fmla="*/ 188 w 1028"/>
                <a:gd name="T39" fmla="*/ 200 h 226"/>
                <a:gd name="T40" fmla="*/ 117 w 1028"/>
                <a:gd name="T41" fmla="*/ 185 h 226"/>
                <a:gd name="T42" fmla="*/ 62 w 1028"/>
                <a:gd name="T43" fmla="*/ 167 h 226"/>
                <a:gd name="T44" fmla="*/ 24 w 1028"/>
                <a:gd name="T45" fmla="*/ 147 h 226"/>
                <a:gd name="T46" fmla="*/ 2 w 1028"/>
                <a:gd name="T47" fmla="*/ 125 h 226"/>
                <a:gd name="T48" fmla="*/ 2 w 1028"/>
                <a:gd name="T49" fmla="*/ 101 h 226"/>
                <a:gd name="T50" fmla="*/ 24 w 1028"/>
                <a:gd name="T51" fmla="*/ 79 h 226"/>
                <a:gd name="T52" fmla="*/ 62 w 1028"/>
                <a:gd name="T53" fmla="*/ 59 h 226"/>
                <a:gd name="T54" fmla="*/ 117 w 1028"/>
                <a:gd name="T55" fmla="*/ 41 h 226"/>
                <a:gd name="T56" fmla="*/ 188 w 1028"/>
                <a:gd name="T57" fmla="*/ 26 h 226"/>
                <a:gd name="T58" fmla="*/ 269 w 1028"/>
                <a:gd name="T59" fmla="*/ 14 h 226"/>
                <a:gd name="T60" fmla="*/ 361 w 1028"/>
                <a:gd name="T61" fmla="*/ 4 h 226"/>
                <a:gd name="T62" fmla="*/ 461 w 1028"/>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28" h="226">
                  <a:moveTo>
                    <a:pt x="515" y="0"/>
                  </a:moveTo>
                  <a:lnTo>
                    <a:pt x="567" y="0"/>
                  </a:lnTo>
                  <a:lnTo>
                    <a:pt x="618" y="2"/>
                  </a:lnTo>
                  <a:lnTo>
                    <a:pt x="667" y="4"/>
                  </a:lnTo>
                  <a:lnTo>
                    <a:pt x="714" y="9"/>
                  </a:lnTo>
                  <a:lnTo>
                    <a:pt x="759" y="14"/>
                  </a:lnTo>
                  <a:lnTo>
                    <a:pt x="801" y="19"/>
                  </a:lnTo>
                  <a:lnTo>
                    <a:pt x="842" y="26"/>
                  </a:lnTo>
                  <a:lnTo>
                    <a:pt x="878" y="33"/>
                  </a:lnTo>
                  <a:lnTo>
                    <a:pt x="911" y="41"/>
                  </a:lnTo>
                  <a:lnTo>
                    <a:pt x="941" y="49"/>
                  </a:lnTo>
                  <a:lnTo>
                    <a:pt x="966" y="59"/>
                  </a:lnTo>
                  <a:lnTo>
                    <a:pt x="988" y="69"/>
                  </a:lnTo>
                  <a:lnTo>
                    <a:pt x="1004" y="79"/>
                  </a:lnTo>
                  <a:lnTo>
                    <a:pt x="1017" y="91"/>
                  </a:lnTo>
                  <a:lnTo>
                    <a:pt x="1026" y="101"/>
                  </a:lnTo>
                  <a:lnTo>
                    <a:pt x="1028" y="113"/>
                  </a:lnTo>
                  <a:lnTo>
                    <a:pt x="1026" y="125"/>
                  </a:lnTo>
                  <a:lnTo>
                    <a:pt x="1017" y="135"/>
                  </a:lnTo>
                  <a:lnTo>
                    <a:pt x="1004" y="147"/>
                  </a:lnTo>
                  <a:lnTo>
                    <a:pt x="988" y="157"/>
                  </a:lnTo>
                  <a:lnTo>
                    <a:pt x="966" y="167"/>
                  </a:lnTo>
                  <a:lnTo>
                    <a:pt x="941" y="177"/>
                  </a:lnTo>
                  <a:lnTo>
                    <a:pt x="911" y="185"/>
                  </a:lnTo>
                  <a:lnTo>
                    <a:pt x="878" y="193"/>
                  </a:lnTo>
                  <a:lnTo>
                    <a:pt x="842" y="200"/>
                  </a:lnTo>
                  <a:lnTo>
                    <a:pt x="801" y="207"/>
                  </a:lnTo>
                  <a:lnTo>
                    <a:pt x="759" y="212"/>
                  </a:lnTo>
                  <a:lnTo>
                    <a:pt x="714" y="217"/>
                  </a:lnTo>
                  <a:lnTo>
                    <a:pt x="667" y="222"/>
                  </a:lnTo>
                  <a:lnTo>
                    <a:pt x="618" y="224"/>
                  </a:lnTo>
                  <a:lnTo>
                    <a:pt x="567" y="226"/>
                  </a:lnTo>
                  <a:lnTo>
                    <a:pt x="515" y="226"/>
                  </a:lnTo>
                  <a:lnTo>
                    <a:pt x="461" y="226"/>
                  </a:lnTo>
                  <a:lnTo>
                    <a:pt x="411" y="224"/>
                  </a:lnTo>
                  <a:lnTo>
                    <a:pt x="361" y="222"/>
                  </a:lnTo>
                  <a:lnTo>
                    <a:pt x="314" y="217"/>
                  </a:lnTo>
                  <a:lnTo>
                    <a:pt x="269" y="212"/>
                  </a:lnTo>
                  <a:lnTo>
                    <a:pt x="227" y="207"/>
                  </a:lnTo>
                  <a:lnTo>
                    <a:pt x="188" y="200"/>
                  </a:lnTo>
                  <a:lnTo>
                    <a:pt x="151" y="193"/>
                  </a:lnTo>
                  <a:lnTo>
                    <a:pt x="117" y="185"/>
                  </a:lnTo>
                  <a:lnTo>
                    <a:pt x="87" y="177"/>
                  </a:lnTo>
                  <a:lnTo>
                    <a:pt x="62" y="167"/>
                  </a:lnTo>
                  <a:lnTo>
                    <a:pt x="40" y="157"/>
                  </a:lnTo>
                  <a:lnTo>
                    <a:pt x="24" y="147"/>
                  </a:lnTo>
                  <a:lnTo>
                    <a:pt x="11" y="135"/>
                  </a:lnTo>
                  <a:lnTo>
                    <a:pt x="2" y="125"/>
                  </a:lnTo>
                  <a:lnTo>
                    <a:pt x="0" y="113"/>
                  </a:lnTo>
                  <a:lnTo>
                    <a:pt x="2" y="101"/>
                  </a:lnTo>
                  <a:lnTo>
                    <a:pt x="11" y="91"/>
                  </a:lnTo>
                  <a:lnTo>
                    <a:pt x="24" y="79"/>
                  </a:lnTo>
                  <a:lnTo>
                    <a:pt x="40" y="69"/>
                  </a:lnTo>
                  <a:lnTo>
                    <a:pt x="62" y="59"/>
                  </a:lnTo>
                  <a:lnTo>
                    <a:pt x="87" y="49"/>
                  </a:lnTo>
                  <a:lnTo>
                    <a:pt x="117" y="41"/>
                  </a:lnTo>
                  <a:lnTo>
                    <a:pt x="151" y="33"/>
                  </a:lnTo>
                  <a:lnTo>
                    <a:pt x="188" y="26"/>
                  </a:lnTo>
                  <a:lnTo>
                    <a:pt x="227" y="19"/>
                  </a:lnTo>
                  <a:lnTo>
                    <a:pt x="269" y="14"/>
                  </a:lnTo>
                  <a:lnTo>
                    <a:pt x="314" y="9"/>
                  </a:lnTo>
                  <a:lnTo>
                    <a:pt x="361" y="4"/>
                  </a:lnTo>
                  <a:lnTo>
                    <a:pt x="411" y="2"/>
                  </a:lnTo>
                  <a:lnTo>
                    <a:pt x="461" y="0"/>
                  </a:lnTo>
                  <a:lnTo>
                    <a:pt x="515" y="0"/>
                  </a:lnTo>
                  <a:close/>
                </a:path>
              </a:pathLst>
            </a:custGeom>
            <a:solidFill>
              <a:srgbClr val="1616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3" name="Freeform 17"/>
            <p:cNvSpPr>
              <a:spLocks/>
            </p:cNvSpPr>
            <p:nvPr/>
          </p:nvSpPr>
          <p:spPr bwMode="auto">
            <a:xfrm>
              <a:off x="3524" y="3201"/>
              <a:ext cx="908" cy="197"/>
            </a:xfrm>
            <a:custGeom>
              <a:avLst/>
              <a:gdLst>
                <a:gd name="T0" fmla="*/ 501 w 908"/>
                <a:gd name="T1" fmla="*/ 0 h 197"/>
                <a:gd name="T2" fmla="*/ 589 w 908"/>
                <a:gd name="T3" fmla="*/ 4 h 197"/>
                <a:gd name="T4" fmla="*/ 671 w 908"/>
                <a:gd name="T5" fmla="*/ 11 h 197"/>
                <a:gd name="T6" fmla="*/ 743 w 908"/>
                <a:gd name="T7" fmla="*/ 22 h 197"/>
                <a:gd name="T8" fmla="*/ 804 w 908"/>
                <a:gd name="T9" fmla="*/ 36 h 197"/>
                <a:gd name="T10" fmla="*/ 854 w 908"/>
                <a:gd name="T11" fmla="*/ 52 h 197"/>
                <a:gd name="T12" fmla="*/ 888 w 908"/>
                <a:gd name="T13" fmla="*/ 69 h 197"/>
                <a:gd name="T14" fmla="*/ 906 w 908"/>
                <a:gd name="T15" fmla="*/ 88 h 197"/>
                <a:gd name="T16" fmla="*/ 906 w 908"/>
                <a:gd name="T17" fmla="*/ 109 h 197"/>
                <a:gd name="T18" fmla="*/ 888 w 908"/>
                <a:gd name="T19" fmla="*/ 128 h 197"/>
                <a:gd name="T20" fmla="*/ 854 w 908"/>
                <a:gd name="T21" fmla="*/ 146 h 197"/>
                <a:gd name="T22" fmla="*/ 804 w 908"/>
                <a:gd name="T23" fmla="*/ 161 h 197"/>
                <a:gd name="T24" fmla="*/ 743 w 908"/>
                <a:gd name="T25" fmla="*/ 174 h 197"/>
                <a:gd name="T26" fmla="*/ 671 w 908"/>
                <a:gd name="T27" fmla="*/ 185 h 197"/>
                <a:gd name="T28" fmla="*/ 589 w 908"/>
                <a:gd name="T29" fmla="*/ 192 h 197"/>
                <a:gd name="T30" fmla="*/ 501 w 908"/>
                <a:gd name="T31" fmla="*/ 197 h 197"/>
                <a:gd name="T32" fmla="*/ 409 w 908"/>
                <a:gd name="T33" fmla="*/ 197 h 197"/>
                <a:gd name="T34" fmla="*/ 319 w 908"/>
                <a:gd name="T35" fmla="*/ 192 h 197"/>
                <a:gd name="T36" fmla="*/ 237 w 908"/>
                <a:gd name="T37" fmla="*/ 185 h 197"/>
                <a:gd name="T38" fmla="*/ 165 w 908"/>
                <a:gd name="T39" fmla="*/ 174 h 197"/>
                <a:gd name="T40" fmla="*/ 104 w 908"/>
                <a:gd name="T41" fmla="*/ 161 h 197"/>
                <a:gd name="T42" fmla="*/ 54 w 908"/>
                <a:gd name="T43" fmla="*/ 146 h 197"/>
                <a:gd name="T44" fmla="*/ 20 w 908"/>
                <a:gd name="T45" fmla="*/ 128 h 197"/>
                <a:gd name="T46" fmla="*/ 2 w 908"/>
                <a:gd name="T47" fmla="*/ 109 h 197"/>
                <a:gd name="T48" fmla="*/ 2 w 908"/>
                <a:gd name="T49" fmla="*/ 88 h 197"/>
                <a:gd name="T50" fmla="*/ 20 w 908"/>
                <a:gd name="T51" fmla="*/ 69 h 197"/>
                <a:gd name="T52" fmla="*/ 54 w 908"/>
                <a:gd name="T53" fmla="*/ 52 h 197"/>
                <a:gd name="T54" fmla="*/ 104 w 908"/>
                <a:gd name="T55" fmla="*/ 36 h 197"/>
                <a:gd name="T56" fmla="*/ 165 w 908"/>
                <a:gd name="T57" fmla="*/ 22 h 197"/>
                <a:gd name="T58" fmla="*/ 237 w 908"/>
                <a:gd name="T59" fmla="*/ 11 h 197"/>
                <a:gd name="T60" fmla="*/ 319 w 908"/>
                <a:gd name="T61" fmla="*/ 4 h 197"/>
                <a:gd name="T62" fmla="*/ 409 w 908"/>
                <a:gd name="T6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08" h="197">
                  <a:moveTo>
                    <a:pt x="455" y="0"/>
                  </a:moveTo>
                  <a:lnTo>
                    <a:pt x="501" y="0"/>
                  </a:lnTo>
                  <a:lnTo>
                    <a:pt x="546" y="2"/>
                  </a:lnTo>
                  <a:lnTo>
                    <a:pt x="589" y="4"/>
                  </a:lnTo>
                  <a:lnTo>
                    <a:pt x="630" y="8"/>
                  </a:lnTo>
                  <a:lnTo>
                    <a:pt x="671" y="11"/>
                  </a:lnTo>
                  <a:lnTo>
                    <a:pt x="708" y="16"/>
                  </a:lnTo>
                  <a:lnTo>
                    <a:pt x="743" y="22"/>
                  </a:lnTo>
                  <a:lnTo>
                    <a:pt x="776" y="29"/>
                  </a:lnTo>
                  <a:lnTo>
                    <a:pt x="804" y="36"/>
                  </a:lnTo>
                  <a:lnTo>
                    <a:pt x="830" y="43"/>
                  </a:lnTo>
                  <a:lnTo>
                    <a:pt x="854" y="52"/>
                  </a:lnTo>
                  <a:lnTo>
                    <a:pt x="872" y="60"/>
                  </a:lnTo>
                  <a:lnTo>
                    <a:pt x="888" y="69"/>
                  </a:lnTo>
                  <a:lnTo>
                    <a:pt x="898" y="79"/>
                  </a:lnTo>
                  <a:lnTo>
                    <a:pt x="906" y="88"/>
                  </a:lnTo>
                  <a:lnTo>
                    <a:pt x="908" y="99"/>
                  </a:lnTo>
                  <a:lnTo>
                    <a:pt x="906" y="109"/>
                  </a:lnTo>
                  <a:lnTo>
                    <a:pt x="898" y="119"/>
                  </a:lnTo>
                  <a:lnTo>
                    <a:pt x="888" y="128"/>
                  </a:lnTo>
                  <a:lnTo>
                    <a:pt x="872" y="137"/>
                  </a:lnTo>
                  <a:lnTo>
                    <a:pt x="854" y="146"/>
                  </a:lnTo>
                  <a:lnTo>
                    <a:pt x="830" y="153"/>
                  </a:lnTo>
                  <a:lnTo>
                    <a:pt x="804" y="161"/>
                  </a:lnTo>
                  <a:lnTo>
                    <a:pt x="776" y="168"/>
                  </a:lnTo>
                  <a:lnTo>
                    <a:pt x="743" y="174"/>
                  </a:lnTo>
                  <a:lnTo>
                    <a:pt x="708" y="180"/>
                  </a:lnTo>
                  <a:lnTo>
                    <a:pt x="671" y="185"/>
                  </a:lnTo>
                  <a:lnTo>
                    <a:pt x="630" y="188"/>
                  </a:lnTo>
                  <a:lnTo>
                    <a:pt x="589" y="192"/>
                  </a:lnTo>
                  <a:lnTo>
                    <a:pt x="546" y="194"/>
                  </a:lnTo>
                  <a:lnTo>
                    <a:pt x="501" y="197"/>
                  </a:lnTo>
                  <a:lnTo>
                    <a:pt x="455" y="197"/>
                  </a:lnTo>
                  <a:lnTo>
                    <a:pt x="409" y="197"/>
                  </a:lnTo>
                  <a:lnTo>
                    <a:pt x="363" y="194"/>
                  </a:lnTo>
                  <a:lnTo>
                    <a:pt x="319" y="192"/>
                  </a:lnTo>
                  <a:lnTo>
                    <a:pt x="278" y="188"/>
                  </a:lnTo>
                  <a:lnTo>
                    <a:pt x="237" y="185"/>
                  </a:lnTo>
                  <a:lnTo>
                    <a:pt x="201" y="180"/>
                  </a:lnTo>
                  <a:lnTo>
                    <a:pt x="165" y="174"/>
                  </a:lnTo>
                  <a:lnTo>
                    <a:pt x="134" y="168"/>
                  </a:lnTo>
                  <a:lnTo>
                    <a:pt x="104" y="161"/>
                  </a:lnTo>
                  <a:lnTo>
                    <a:pt x="78" y="153"/>
                  </a:lnTo>
                  <a:lnTo>
                    <a:pt x="54" y="146"/>
                  </a:lnTo>
                  <a:lnTo>
                    <a:pt x="36" y="137"/>
                  </a:lnTo>
                  <a:lnTo>
                    <a:pt x="20" y="128"/>
                  </a:lnTo>
                  <a:lnTo>
                    <a:pt x="10" y="119"/>
                  </a:lnTo>
                  <a:lnTo>
                    <a:pt x="2" y="109"/>
                  </a:lnTo>
                  <a:lnTo>
                    <a:pt x="0" y="99"/>
                  </a:lnTo>
                  <a:lnTo>
                    <a:pt x="2" y="88"/>
                  </a:lnTo>
                  <a:lnTo>
                    <a:pt x="10" y="79"/>
                  </a:lnTo>
                  <a:lnTo>
                    <a:pt x="20" y="69"/>
                  </a:lnTo>
                  <a:lnTo>
                    <a:pt x="36" y="60"/>
                  </a:lnTo>
                  <a:lnTo>
                    <a:pt x="54" y="52"/>
                  </a:lnTo>
                  <a:lnTo>
                    <a:pt x="78" y="43"/>
                  </a:lnTo>
                  <a:lnTo>
                    <a:pt x="104" y="36"/>
                  </a:lnTo>
                  <a:lnTo>
                    <a:pt x="134" y="29"/>
                  </a:lnTo>
                  <a:lnTo>
                    <a:pt x="165" y="22"/>
                  </a:lnTo>
                  <a:lnTo>
                    <a:pt x="201" y="16"/>
                  </a:lnTo>
                  <a:lnTo>
                    <a:pt x="237" y="11"/>
                  </a:lnTo>
                  <a:lnTo>
                    <a:pt x="278" y="8"/>
                  </a:lnTo>
                  <a:lnTo>
                    <a:pt x="319" y="4"/>
                  </a:lnTo>
                  <a:lnTo>
                    <a:pt x="363" y="2"/>
                  </a:lnTo>
                  <a:lnTo>
                    <a:pt x="409" y="0"/>
                  </a:lnTo>
                  <a:lnTo>
                    <a:pt x="4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4" name="Freeform 18"/>
            <p:cNvSpPr>
              <a:spLocks/>
            </p:cNvSpPr>
            <p:nvPr/>
          </p:nvSpPr>
          <p:spPr bwMode="auto">
            <a:xfrm>
              <a:off x="2987" y="1357"/>
              <a:ext cx="1993" cy="2343"/>
            </a:xfrm>
            <a:custGeom>
              <a:avLst/>
              <a:gdLst>
                <a:gd name="T0" fmla="*/ 1856 w 1993"/>
                <a:gd name="T1" fmla="*/ 1213 h 2343"/>
                <a:gd name="T2" fmla="*/ 1872 w 1993"/>
                <a:gd name="T3" fmla="*/ 909 h 2343"/>
                <a:gd name="T4" fmla="*/ 1947 w 1993"/>
                <a:gd name="T5" fmla="*/ 809 h 2343"/>
                <a:gd name="T6" fmla="*/ 1929 w 1993"/>
                <a:gd name="T7" fmla="*/ 530 h 2343"/>
                <a:gd name="T8" fmla="*/ 1845 w 1993"/>
                <a:gd name="T9" fmla="*/ 378 h 2343"/>
                <a:gd name="T10" fmla="*/ 1784 w 1993"/>
                <a:gd name="T11" fmla="*/ 242 h 2343"/>
                <a:gd name="T12" fmla="*/ 1598 w 1993"/>
                <a:gd name="T13" fmla="*/ 5 h 2343"/>
                <a:gd name="T14" fmla="*/ 1450 w 1993"/>
                <a:gd name="T15" fmla="*/ 26 h 2343"/>
                <a:gd name="T16" fmla="*/ 1334 w 1993"/>
                <a:gd name="T17" fmla="*/ 85 h 2343"/>
                <a:gd name="T18" fmla="*/ 1339 w 1993"/>
                <a:gd name="T19" fmla="*/ 237 h 2343"/>
                <a:gd name="T20" fmla="*/ 1405 w 1993"/>
                <a:gd name="T21" fmla="*/ 342 h 2343"/>
                <a:gd name="T22" fmla="*/ 1425 w 1993"/>
                <a:gd name="T23" fmla="*/ 502 h 2343"/>
                <a:gd name="T24" fmla="*/ 1333 w 1993"/>
                <a:gd name="T25" fmla="*/ 662 h 2343"/>
                <a:gd name="T26" fmla="*/ 1438 w 1993"/>
                <a:gd name="T27" fmla="*/ 750 h 2343"/>
                <a:gd name="T28" fmla="*/ 1433 w 1993"/>
                <a:gd name="T29" fmla="*/ 921 h 2343"/>
                <a:gd name="T30" fmla="*/ 1373 w 1993"/>
                <a:gd name="T31" fmla="*/ 825 h 2343"/>
                <a:gd name="T32" fmla="*/ 1173 w 1993"/>
                <a:gd name="T33" fmla="*/ 829 h 2343"/>
                <a:gd name="T34" fmla="*/ 1165 w 1993"/>
                <a:gd name="T35" fmla="*/ 822 h 2343"/>
                <a:gd name="T36" fmla="*/ 1196 w 1993"/>
                <a:gd name="T37" fmla="*/ 633 h 2343"/>
                <a:gd name="T38" fmla="*/ 1131 w 1993"/>
                <a:gd name="T39" fmla="*/ 521 h 2343"/>
                <a:gd name="T40" fmla="*/ 874 w 1993"/>
                <a:gd name="T41" fmla="*/ 543 h 2343"/>
                <a:gd name="T42" fmla="*/ 789 w 1993"/>
                <a:gd name="T43" fmla="*/ 675 h 2343"/>
                <a:gd name="T44" fmla="*/ 791 w 1993"/>
                <a:gd name="T45" fmla="*/ 780 h 2343"/>
                <a:gd name="T46" fmla="*/ 785 w 1993"/>
                <a:gd name="T47" fmla="*/ 858 h 2343"/>
                <a:gd name="T48" fmla="*/ 751 w 1993"/>
                <a:gd name="T49" fmla="*/ 996 h 2343"/>
                <a:gd name="T50" fmla="*/ 626 w 1993"/>
                <a:gd name="T51" fmla="*/ 1125 h 2343"/>
                <a:gd name="T52" fmla="*/ 632 w 1993"/>
                <a:gd name="T53" fmla="*/ 1326 h 2343"/>
                <a:gd name="T54" fmla="*/ 517 w 1993"/>
                <a:gd name="T55" fmla="*/ 1352 h 2343"/>
                <a:gd name="T56" fmla="*/ 501 w 1993"/>
                <a:gd name="T57" fmla="*/ 1308 h 2343"/>
                <a:gd name="T58" fmla="*/ 555 w 1993"/>
                <a:gd name="T59" fmla="*/ 1086 h 2343"/>
                <a:gd name="T60" fmla="*/ 447 w 1993"/>
                <a:gd name="T61" fmla="*/ 1048 h 2343"/>
                <a:gd name="T62" fmla="*/ 231 w 1993"/>
                <a:gd name="T63" fmla="*/ 983 h 2343"/>
                <a:gd name="T64" fmla="*/ 234 w 1993"/>
                <a:gd name="T65" fmla="*/ 1054 h 2343"/>
                <a:gd name="T66" fmla="*/ 267 w 1993"/>
                <a:gd name="T67" fmla="*/ 1095 h 2343"/>
                <a:gd name="T68" fmla="*/ 315 w 1993"/>
                <a:gd name="T69" fmla="*/ 1174 h 2343"/>
                <a:gd name="T70" fmla="*/ 417 w 1993"/>
                <a:gd name="T71" fmla="*/ 1217 h 2343"/>
                <a:gd name="T72" fmla="*/ 328 w 1993"/>
                <a:gd name="T73" fmla="*/ 1381 h 2343"/>
                <a:gd name="T74" fmla="*/ 218 w 1993"/>
                <a:gd name="T75" fmla="*/ 1808 h 2343"/>
                <a:gd name="T76" fmla="*/ 94 w 1993"/>
                <a:gd name="T77" fmla="*/ 1804 h 2343"/>
                <a:gd name="T78" fmla="*/ 0 w 1993"/>
                <a:gd name="T79" fmla="*/ 1865 h 2343"/>
                <a:gd name="T80" fmla="*/ 38 w 1993"/>
                <a:gd name="T81" fmla="*/ 2048 h 2343"/>
                <a:gd name="T82" fmla="*/ 131 w 1993"/>
                <a:gd name="T83" fmla="*/ 2205 h 2343"/>
                <a:gd name="T84" fmla="*/ 261 w 1993"/>
                <a:gd name="T85" fmla="*/ 2150 h 2343"/>
                <a:gd name="T86" fmla="*/ 439 w 1993"/>
                <a:gd name="T87" fmla="*/ 2175 h 2343"/>
                <a:gd name="T88" fmla="*/ 564 w 1993"/>
                <a:gd name="T89" fmla="*/ 2318 h 2343"/>
                <a:gd name="T90" fmla="*/ 662 w 1993"/>
                <a:gd name="T91" fmla="*/ 2339 h 2343"/>
                <a:gd name="T92" fmla="*/ 783 w 1993"/>
                <a:gd name="T93" fmla="*/ 2178 h 2343"/>
                <a:gd name="T94" fmla="*/ 493 w 1993"/>
                <a:gd name="T95" fmla="*/ 1789 h 2343"/>
                <a:gd name="T96" fmla="*/ 501 w 1993"/>
                <a:gd name="T97" fmla="*/ 1752 h 2343"/>
                <a:gd name="T98" fmla="*/ 807 w 1993"/>
                <a:gd name="T99" fmla="*/ 1729 h 2343"/>
                <a:gd name="T100" fmla="*/ 838 w 1993"/>
                <a:gd name="T101" fmla="*/ 1864 h 2343"/>
                <a:gd name="T102" fmla="*/ 804 w 1993"/>
                <a:gd name="T103" fmla="*/ 2143 h 2343"/>
                <a:gd name="T104" fmla="*/ 946 w 1993"/>
                <a:gd name="T105" fmla="*/ 1860 h 2343"/>
                <a:gd name="T106" fmla="*/ 1021 w 1993"/>
                <a:gd name="T107" fmla="*/ 2058 h 2343"/>
                <a:gd name="T108" fmla="*/ 1118 w 1993"/>
                <a:gd name="T109" fmla="*/ 2163 h 2343"/>
                <a:gd name="T110" fmla="*/ 1281 w 1993"/>
                <a:gd name="T111" fmla="*/ 2161 h 2343"/>
                <a:gd name="T112" fmla="*/ 1445 w 1993"/>
                <a:gd name="T113" fmla="*/ 1951 h 2343"/>
                <a:gd name="T114" fmla="*/ 1493 w 1993"/>
                <a:gd name="T115" fmla="*/ 1436 h 2343"/>
                <a:gd name="T116" fmla="*/ 1584 w 1993"/>
                <a:gd name="T117" fmla="*/ 1357 h 2343"/>
                <a:gd name="T118" fmla="*/ 1715 w 1993"/>
                <a:gd name="T119" fmla="*/ 1857 h 2343"/>
                <a:gd name="T120" fmla="*/ 1607 w 1993"/>
                <a:gd name="T121" fmla="*/ 1943 h 2343"/>
                <a:gd name="T122" fmla="*/ 1772 w 1993"/>
                <a:gd name="T123" fmla="*/ 2005 h 2343"/>
                <a:gd name="T124" fmla="*/ 1944 w 1993"/>
                <a:gd name="T125" fmla="*/ 1934 h 2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3" h="2343">
                  <a:moveTo>
                    <a:pt x="1987" y="1815"/>
                  </a:moveTo>
                  <a:lnTo>
                    <a:pt x="1963" y="1760"/>
                  </a:lnTo>
                  <a:lnTo>
                    <a:pt x="1941" y="1703"/>
                  </a:lnTo>
                  <a:lnTo>
                    <a:pt x="1919" y="1647"/>
                  </a:lnTo>
                  <a:lnTo>
                    <a:pt x="1899" y="1590"/>
                  </a:lnTo>
                  <a:lnTo>
                    <a:pt x="1882" y="1532"/>
                  </a:lnTo>
                  <a:lnTo>
                    <a:pt x="1866" y="1473"/>
                  </a:lnTo>
                  <a:lnTo>
                    <a:pt x="1855" y="1413"/>
                  </a:lnTo>
                  <a:lnTo>
                    <a:pt x="1847" y="1352"/>
                  </a:lnTo>
                  <a:lnTo>
                    <a:pt x="1846" y="1305"/>
                  </a:lnTo>
                  <a:lnTo>
                    <a:pt x="1850" y="1258"/>
                  </a:lnTo>
                  <a:lnTo>
                    <a:pt x="1856" y="1213"/>
                  </a:lnTo>
                  <a:lnTo>
                    <a:pt x="1863" y="1167"/>
                  </a:lnTo>
                  <a:lnTo>
                    <a:pt x="1868" y="1121"/>
                  </a:lnTo>
                  <a:lnTo>
                    <a:pt x="1869" y="1077"/>
                  </a:lnTo>
                  <a:lnTo>
                    <a:pt x="1864" y="1032"/>
                  </a:lnTo>
                  <a:lnTo>
                    <a:pt x="1852" y="988"/>
                  </a:lnTo>
                  <a:lnTo>
                    <a:pt x="1859" y="982"/>
                  </a:lnTo>
                  <a:lnTo>
                    <a:pt x="1865" y="975"/>
                  </a:lnTo>
                  <a:lnTo>
                    <a:pt x="1871" y="968"/>
                  </a:lnTo>
                  <a:lnTo>
                    <a:pt x="1876" y="960"/>
                  </a:lnTo>
                  <a:lnTo>
                    <a:pt x="1879" y="942"/>
                  </a:lnTo>
                  <a:lnTo>
                    <a:pt x="1877" y="924"/>
                  </a:lnTo>
                  <a:lnTo>
                    <a:pt x="1872" y="909"/>
                  </a:lnTo>
                  <a:lnTo>
                    <a:pt x="1868" y="894"/>
                  </a:lnTo>
                  <a:lnTo>
                    <a:pt x="1864" y="885"/>
                  </a:lnTo>
                  <a:lnTo>
                    <a:pt x="1860" y="876"/>
                  </a:lnTo>
                  <a:lnTo>
                    <a:pt x="1862" y="868"/>
                  </a:lnTo>
                  <a:lnTo>
                    <a:pt x="1871" y="863"/>
                  </a:lnTo>
                  <a:lnTo>
                    <a:pt x="1884" y="859"/>
                  </a:lnTo>
                  <a:lnTo>
                    <a:pt x="1896" y="852"/>
                  </a:lnTo>
                  <a:lnTo>
                    <a:pt x="1906" y="845"/>
                  </a:lnTo>
                  <a:lnTo>
                    <a:pt x="1917" y="836"/>
                  </a:lnTo>
                  <a:lnTo>
                    <a:pt x="1927" y="826"/>
                  </a:lnTo>
                  <a:lnTo>
                    <a:pt x="1936" y="818"/>
                  </a:lnTo>
                  <a:lnTo>
                    <a:pt x="1947" y="809"/>
                  </a:lnTo>
                  <a:lnTo>
                    <a:pt x="1958" y="802"/>
                  </a:lnTo>
                  <a:lnTo>
                    <a:pt x="1974" y="773"/>
                  </a:lnTo>
                  <a:lnTo>
                    <a:pt x="1980" y="744"/>
                  </a:lnTo>
                  <a:lnTo>
                    <a:pt x="1978" y="713"/>
                  </a:lnTo>
                  <a:lnTo>
                    <a:pt x="1971" y="684"/>
                  </a:lnTo>
                  <a:lnTo>
                    <a:pt x="1961" y="654"/>
                  </a:lnTo>
                  <a:lnTo>
                    <a:pt x="1948" y="625"/>
                  </a:lnTo>
                  <a:lnTo>
                    <a:pt x="1935" y="596"/>
                  </a:lnTo>
                  <a:lnTo>
                    <a:pt x="1922" y="569"/>
                  </a:lnTo>
                  <a:lnTo>
                    <a:pt x="1928" y="557"/>
                  </a:lnTo>
                  <a:lnTo>
                    <a:pt x="1930" y="544"/>
                  </a:lnTo>
                  <a:lnTo>
                    <a:pt x="1929" y="530"/>
                  </a:lnTo>
                  <a:lnTo>
                    <a:pt x="1927" y="517"/>
                  </a:lnTo>
                  <a:lnTo>
                    <a:pt x="1918" y="502"/>
                  </a:lnTo>
                  <a:lnTo>
                    <a:pt x="1911" y="488"/>
                  </a:lnTo>
                  <a:lnTo>
                    <a:pt x="1903" y="472"/>
                  </a:lnTo>
                  <a:lnTo>
                    <a:pt x="1896" y="457"/>
                  </a:lnTo>
                  <a:lnTo>
                    <a:pt x="1888" y="442"/>
                  </a:lnTo>
                  <a:lnTo>
                    <a:pt x="1881" y="427"/>
                  </a:lnTo>
                  <a:lnTo>
                    <a:pt x="1872" y="412"/>
                  </a:lnTo>
                  <a:lnTo>
                    <a:pt x="1864" y="398"/>
                  </a:lnTo>
                  <a:lnTo>
                    <a:pt x="1859" y="391"/>
                  </a:lnTo>
                  <a:lnTo>
                    <a:pt x="1852" y="384"/>
                  </a:lnTo>
                  <a:lnTo>
                    <a:pt x="1845" y="378"/>
                  </a:lnTo>
                  <a:lnTo>
                    <a:pt x="1838" y="372"/>
                  </a:lnTo>
                  <a:lnTo>
                    <a:pt x="1832" y="365"/>
                  </a:lnTo>
                  <a:lnTo>
                    <a:pt x="1827" y="358"/>
                  </a:lnTo>
                  <a:lnTo>
                    <a:pt x="1824" y="350"/>
                  </a:lnTo>
                  <a:lnTo>
                    <a:pt x="1824" y="340"/>
                  </a:lnTo>
                  <a:lnTo>
                    <a:pt x="1814" y="327"/>
                  </a:lnTo>
                  <a:lnTo>
                    <a:pt x="1806" y="314"/>
                  </a:lnTo>
                  <a:lnTo>
                    <a:pt x="1800" y="301"/>
                  </a:lnTo>
                  <a:lnTo>
                    <a:pt x="1796" y="286"/>
                  </a:lnTo>
                  <a:lnTo>
                    <a:pt x="1792" y="272"/>
                  </a:lnTo>
                  <a:lnTo>
                    <a:pt x="1787" y="258"/>
                  </a:lnTo>
                  <a:lnTo>
                    <a:pt x="1784" y="242"/>
                  </a:lnTo>
                  <a:lnTo>
                    <a:pt x="1780" y="228"/>
                  </a:lnTo>
                  <a:lnTo>
                    <a:pt x="1759" y="202"/>
                  </a:lnTo>
                  <a:lnTo>
                    <a:pt x="1742" y="174"/>
                  </a:lnTo>
                  <a:lnTo>
                    <a:pt x="1727" y="144"/>
                  </a:lnTo>
                  <a:lnTo>
                    <a:pt x="1713" y="115"/>
                  </a:lnTo>
                  <a:lnTo>
                    <a:pt x="1699" y="86"/>
                  </a:lnTo>
                  <a:lnTo>
                    <a:pt x="1682" y="59"/>
                  </a:lnTo>
                  <a:lnTo>
                    <a:pt x="1661" y="34"/>
                  </a:lnTo>
                  <a:lnTo>
                    <a:pt x="1635" y="13"/>
                  </a:lnTo>
                  <a:lnTo>
                    <a:pt x="1623" y="10"/>
                  </a:lnTo>
                  <a:lnTo>
                    <a:pt x="1611" y="7"/>
                  </a:lnTo>
                  <a:lnTo>
                    <a:pt x="1598" y="5"/>
                  </a:lnTo>
                  <a:lnTo>
                    <a:pt x="1585" y="3"/>
                  </a:lnTo>
                  <a:lnTo>
                    <a:pt x="1574" y="1"/>
                  </a:lnTo>
                  <a:lnTo>
                    <a:pt x="1559" y="1"/>
                  </a:lnTo>
                  <a:lnTo>
                    <a:pt x="1546" y="0"/>
                  </a:lnTo>
                  <a:lnTo>
                    <a:pt x="1533" y="1"/>
                  </a:lnTo>
                  <a:lnTo>
                    <a:pt x="1520" y="3"/>
                  </a:lnTo>
                  <a:lnTo>
                    <a:pt x="1509" y="4"/>
                  </a:lnTo>
                  <a:lnTo>
                    <a:pt x="1496" y="7"/>
                  </a:lnTo>
                  <a:lnTo>
                    <a:pt x="1484" y="10"/>
                  </a:lnTo>
                  <a:lnTo>
                    <a:pt x="1472" y="14"/>
                  </a:lnTo>
                  <a:lnTo>
                    <a:pt x="1460" y="20"/>
                  </a:lnTo>
                  <a:lnTo>
                    <a:pt x="1450" y="26"/>
                  </a:lnTo>
                  <a:lnTo>
                    <a:pt x="1439" y="33"/>
                  </a:lnTo>
                  <a:lnTo>
                    <a:pt x="1431" y="32"/>
                  </a:lnTo>
                  <a:lnTo>
                    <a:pt x="1422" y="32"/>
                  </a:lnTo>
                  <a:lnTo>
                    <a:pt x="1414" y="33"/>
                  </a:lnTo>
                  <a:lnTo>
                    <a:pt x="1406" y="33"/>
                  </a:lnTo>
                  <a:lnTo>
                    <a:pt x="1398" y="34"/>
                  </a:lnTo>
                  <a:lnTo>
                    <a:pt x="1389" y="37"/>
                  </a:lnTo>
                  <a:lnTo>
                    <a:pt x="1382" y="39"/>
                  </a:lnTo>
                  <a:lnTo>
                    <a:pt x="1374" y="43"/>
                  </a:lnTo>
                  <a:lnTo>
                    <a:pt x="1359" y="56"/>
                  </a:lnTo>
                  <a:lnTo>
                    <a:pt x="1345" y="70"/>
                  </a:lnTo>
                  <a:lnTo>
                    <a:pt x="1334" y="85"/>
                  </a:lnTo>
                  <a:lnTo>
                    <a:pt x="1325" y="102"/>
                  </a:lnTo>
                  <a:lnTo>
                    <a:pt x="1316" y="119"/>
                  </a:lnTo>
                  <a:lnTo>
                    <a:pt x="1310" y="137"/>
                  </a:lnTo>
                  <a:lnTo>
                    <a:pt x="1307" y="156"/>
                  </a:lnTo>
                  <a:lnTo>
                    <a:pt x="1306" y="174"/>
                  </a:lnTo>
                  <a:lnTo>
                    <a:pt x="1307" y="184"/>
                  </a:lnTo>
                  <a:lnTo>
                    <a:pt x="1309" y="194"/>
                  </a:lnTo>
                  <a:lnTo>
                    <a:pt x="1313" y="204"/>
                  </a:lnTo>
                  <a:lnTo>
                    <a:pt x="1317" y="214"/>
                  </a:lnTo>
                  <a:lnTo>
                    <a:pt x="1323" y="222"/>
                  </a:lnTo>
                  <a:lnTo>
                    <a:pt x="1330" y="230"/>
                  </a:lnTo>
                  <a:lnTo>
                    <a:pt x="1339" y="237"/>
                  </a:lnTo>
                  <a:lnTo>
                    <a:pt x="1347" y="242"/>
                  </a:lnTo>
                  <a:lnTo>
                    <a:pt x="1353" y="250"/>
                  </a:lnTo>
                  <a:lnTo>
                    <a:pt x="1359" y="259"/>
                  </a:lnTo>
                  <a:lnTo>
                    <a:pt x="1366" y="267"/>
                  </a:lnTo>
                  <a:lnTo>
                    <a:pt x="1373" y="275"/>
                  </a:lnTo>
                  <a:lnTo>
                    <a:pt x="1380" y="283"/>
                  </a:lnTo>
                  <a:lnTo>
                    <a:pt x="1387" y="292"/>
                  </a:lnTo>
                  <a:lnTo>
                    <a:pt x="1393" y="300"/>
                  </a:lnTo>
                  <a:lnTo>
                    <a:pt x="1398" y="309"/>
                  </a:lnTo>
                  <a:lnTo>
                    <a:pt x="1398" y="321"/>
                  </a:lnTo>
                  <a:lnTo>
                    <a:pt x="1400" y="332"/>
                  </a:lnTo>
                  <a:lnTo>
                    <a:pt x="1405" y="342"/>
                  </a:lnTo>
                  <a:lnTo>
                    <a:pt x="1411" y="352"/>
                  </a:lnTo>
                  <a:lnTo>
                    <a:pt x="1419" y="361"/>
                  </a:lnTo>
                  <a:lnTo>
                    <a:pt x="1428" y="371"/>
                  </a:lnTo>
                  <a:lnTo>
                    <a:pt x="1438" y="378"/>
                  </a:lnTo>
                  <a:lnTo>
                    <a:pt x="1447" y="385"/>
                  </a:lnTo>
                  <a:lnTo>
                    <a:pt x="1446" y="397"/>
                  </a:lnTo>
                  <a:lnTo>
                    <a:pt x="1447" y="410"/>
                  </a:lnTo>
                  <a:lnTo>
                    <a:pt x="1448" y="423"/>
                  </a:lnTo>
                  <a:lnTo>
                    <a:pt x="1447" y="435"/>
                  </a:lnTo>
                  <a:lnTo>
                    <a:pt x="1443" y="458"/>
                  </a:lnTo>
                  <a:lnTo>
                    <a:pt x="1434" y="481"/>
                  </a:lnTo>
                  <a:lnTo>
                    <a:pt x="1425" y="502"/>
                  </a:lnTo>
                  <a:lnTo>
                    <a:pt x="1412" y="522"/>
                  </a:lnTo>
                  <a:lnTo>
                    <a:pt x="1398" y="542"/>
                  </a:lnTo>
                  <a:lnTo>
                    <a:pt x="1382" y="561"/>
                  </a:lnTo>
                  <a:lnTo>
                    <a:pt x="1367" y="580"/>
                  </a:lnTo>
                  <a:lnTo>
                    <a:pt x="1352" y="597"/>
                  </a:lnTo>
                  <a:lnTo>
                    <a:pt x="1349" y="604"/>
                  </a:lnTo>
                  <a:lnTo>
                    <a:pt x="1350" y="612"/>
                  </a:lnTo>
                  <a:lnTo>
                    <a:pt x="1354" y="617"/>
                  </a:lnTo>
                  <a:lnTo>
                    <a:pt x="1359" y="622"/>
                  </a:lnTo>
                  <a:lnTo>
                    <a:pt x="1349" y="635"/>
                  </a:lnTo>
                  <a:lnTo>
                    <a:pt x="1340" y="648"/>
                  </a:lnTo>
                  <a:lnTo>
                    <a:pt x="1333" y="662"/>
                  </a:lnTo>
                  <a:lnTo>
                    <a:pt x="1327" y="676"/>
                  </a:lnTo>
                  <a:lnTo>
                    <a:pt x="1326" y="678"/>
                  </a:lnTo>
                  <a:lnTo>
                    <a:pt x="1326" y="680"/>
                  </a:lnTo>
                  <a:lnTo>
                    <a:pt x="1325" y="681"/>
                  </a:lnTo>
                  <a:lnTo>
                    <a:pt x="1323" y="684"/>
                  </a:lnTo>
                  <a:lnTo>
                    <a:pt x="1411" y="790"/>
                  </a:lnTo>
                  <a:lnTo>
                    <a:pt x="1415" y="784"/>
                  </a:lnTo>
                  <a:lnTo>
                    <a:pt x="1419" y="777"/>
                  </a:lnTo>
                  <a:lnTo>
                    <a:pt x="1422" y="770"/>
                  </a:lnTo>
                  <a:lnTo>
                    <a:pt x="1426" y="763"/>
                  </a:lnTo>
                  <a:lnTo>
                    <a:pt x="1432" y="756"/>
                  </a:lnTo>
                  <a:lnTo>
                    <a:pt x="1438" y="750"/>
                  </a:lnTo>
                  <a:lnTo>
                    <a:pt x="1444" y="743"/>
                  </a:lnTo>
                  <a:lnTo>
                    <a:pt x="1450" y="737"/>
                  </a:lnTo>
                  <a:lnTo>
                    <a:pt x="1456" y="732"/>
                  </a:lnTo>
                  <a:lnTo>
                    <a:pt x="1464" y="727"/>
                  </a:lnTo>
                  <a:lnTo>
                    <a:pt x="1471" y="724"/>
                  </a:lnTo>
                  <a:lnTo>
                    <a:pt x="1480" y="723"/>
                  </a:lnTo>
                  <a:lnTo>
                    <a:pt x="1485" y="773"/>
                  </a:lnTo>
                  <a:lnTo>
                    <a:pt x="1482" y="825"/>
                  </a:lnTo>
                  <a:lnTo>
                    <a:pt x="1473" y="877"/>
                  </a:lnTo>
                  <a:lnTo>
                    <a:pt x="1460" y="928"/>
                  </a:lnTo>
                  <a:lnTo>
                    <a:pt x="1446" y="924"/>
                  </a:lnTo>
                  <a:lnTo>
                    <a:pt x="1433" y="921"/>
                  </a:lnTo>
                  <a:lnTo>
                    <a:pt x="1420" y="916"/>
                  </a:lnTo>
                  <a:lnTo>
                    <a:pt x="1406" y="913"/>
                  </a:lnTo>
                  <a:lnTo>
                    <a:pt x="1392" y="909"/>
                  </a:lnTo>
                  <a:lnTo>
                    <a:pt x="1378" y="907"/>
                  </a:lnTo>
                  <a:lnTo>
                    <a:pt x="1363" y="904"/>
                  </a:lnTo>
                  <a:lnTo>
                    <a:pt x="1348" y="904"/>
                  </a:lnTo>
                  <a:lnTo>
                    <a:pt x="1323" y="862"/>
                  </a:lnTo>
                  <a:lnTo>
                    <a:pt x="1333" y="855"/>
                  </a:lnTo>
                  <a:lnTo>
                    <a:pt x="1343" y="848"/>
                  </a:lnTo>
                  <a:lnTo>
                    <a:pt x="1353" y="841"/>
                  </a:lnTo>
                  <a:lnTo>
                    <a:pt x="1363" y="832"/>
                  </a:lnTo>
                  <a:lnTo>
                    <a:pt x="1373" y="825"/>
                  </a:lnTo>
                  <a:lnTo>
                    <a:pt x="1384" y="817"/>
                  </a:lnTo>
                  <a:lnTo>
                    <a:pt x="1393" y="809"/>
                  </a:lnTo>
                  <a:lnTo>
                    <a:pt x="1401" y="800"/>
                  </a:lnTo>
                  <a:lnTo>
                    <a:pt x="1316" y="697"/>
                  </a:lnTo>
                  <a:lnTo>
                    <a:pt x="1302" y="717"/>
                  </a:lnTo>
                  <a:lnTo>
                    <a:pt x="1287" y="734"/>
                  </a:lnTo>
                  <a:lnTo>
                    <a:pt x="1269" y="750"/>
                  </a:lnTo>
                  <a:lnTo>
                    <a:pt x="1250" y="765"/>
                  </a:lnTo>
                  <a:lnTo>
                    <a:pt x="1230" y="779"/>
                  </a:lnTo>
                  <a:lnTo>
                    <a:pt x="1210" y="794"/>
                  </a:lnTo>
                  <a:lnTo>
                    <a:pt x="1191" y="811"/>
                  </a:lnTo>
                  <a:lnTo>
                    <a:pt x="1173" y="829"/>
                  </a:lnTo>
                  <a:lnTo>
                    <a:pt x="1172" y="836"/>
                  </a:lnTo>
                  <a:lnTo>
                    <a:pt x="1170" y="839"/>
                  </a:lnTo>
                  <a:lnTo>
                    <a:pt x="1165" y="842"/>
                  </a:lnTo>
                  <a:lnTo>
                    <a:pt x="1159" y="842"/>
                  </a:lnTo>
                  <a:lnTo>
                    <a:pt x="1153" y="842"/>
                  </a:lnTo>
                  <a:lnTo>
                    <a:pt x="1147" y="842"/>
                  </a:lnTo>
                  <a:lnTo>
                    <a:pt x="1142" y="842"/>
                  </a:lnTo>
                  <a:lnTo>
                    <a:pt x="1137" y="843"/>
                  </a:lnTo>
                  <a:lnTo>
                    <a:pt x="1143" y="836"/>
                  </a:lnTo>
                  <a:lnTo>
                    <a:pt x="1150" y="831"/>
                  </a:lnTo>
                  <a:lnTo>
                    <a:pt x="1158" y="828"/>
                  </a:lnTo>
                  <a:lnTo>
                    <a:pt x="1165" y="822"/>
                  </a:lnTo>
                  <a:lnTo>
                    <a:pt x="1176" y="807"/>
                  </a:lnTo>
                  <a:lnTo>
                    <a:pt x="1183" y="792"/>
                  </a:lnTo>
                  <a:lnTo>
                    <a:pt x="1188" y="776"/>
                  </a:lnTo>
                  <a:lnTo>
                    <a:pt x="1193" y="759"/>
                  </a:lnTo>
                  <a:lnTo>
                    <a:pt x="1199" y="744"/>
                  </a:lnTo>
                  <a:lnTo>
                    <a:pt x="1203" y="727"/>
                  </a:lnTo>
                  <a:lnTo>
                    <a:pt x="1201" y="712"/>
                  </a:lnTo>
                  <a:lnTo>
                    <a:pt x="1189" y="699"/>
                  </a:lnTo>
                  <a:lnTo>
                    <a:pt x="1189" y="680"/>
                  </a:lnTo>
                  <a:lnTo>
                    <a:pt x="1193" y="665"/>
                  </a:lnTo>
                  <a:lnTo>
                    <a:pt x="1198" y="651"/>
                  </a:lnTo>
                  <a:lnTo>
                    <a:pt x="1196" y="633"/>
                  </a:lnTo>
                  <a:lnTo>
                    <a:pt x="1192" y="627"/>
                  </a:lnTo>
                  <a:lnTo>
                    <a:pt x="1189" y="622"/>
                  </a:lnTo>
                  <a:lnTo>
                    <a:pt x="1185" y="617"/>
                  </a:lnTo>
                  <a:lnTo>
                    <a:pt x="1180" y="614"/>
                  </a:lnTo>
                  <a:lnTo>
                    <a:pt x="1176" y="612"/>
                  </a:lnTo>
                  <a:lnTo>
                    <a:pt x="1171" y="609"/>
                  </a:lnTo>
                  <a:lnTo>
                    <a:pt x="1165" y="608"/>
                  </a:lnTo>
                  <a:lnTo>
                    <a:pt x="1158" y="608"/>
                  </a:lnTo>
                  <a:lnTo>
                    <a:pt x="1153" y="586"/>
                  </a:lnTo>
                  <a:lnTo>
                    <a:pt x="1149" y="562"/>
                  </a:lnTo>
                  <a:lnTo>
                    <a:pt x="1143" y="541"/>
                  </a:lnTo>
                  <a:lnTo>
                    <a:pt x="1131" y="521"/>
                  </a:lnTo>
                  <a:lnTo>
                    <a:pt x="1117" y="505"/>
                  </a:lnTo>
                  <a:lnTo>
                    <a:pt x="1099" y="495"/>
                  </a:lnTo>
                  <a:lnTo>
                    <a:pt x="1080" y="488"/>
                  </a:lnTo>
                  <a:lnTo>
                    <a:pt x="1060" y="484"/>
                  </a:lnTo>
                  <a:lnTo>
                    <a:pt x="1039" y="483"/>
                  </a:lnTo>
                  <a:lnTo>
                    <a:pt x="1018" y="484"/>
                  </a:lnTo>
                  <a:lnTo>
                    <a:pt x="996" y="486"/>
                  </a:lnTo>
                  <a:lnTo>
                    <a:pt x="976" y="489"/>
                  </a:lnTo>
                  <a:lnTo>
                    <a:pt x="951" y="499"/>
                  </a:lnTo>
                  <a:lnTo>
                    <a:pt x="924" y="512"/>
                  </a:lnTo>
                  <a:lnTo>
                    <a:pt x="898" y="527"/>
                  </a:lnTo>
                  <a:lnTo>
                    <a:pt x="874" y="543"/>
                  </a:lnTo>
                  <a:lnTo>
                    <a:pt x="852" y="562"/>
                  </a:lnTo>
                  <a:lnTo>
                    <a:pt x="833" y="584"/>
                  </a:lnTo>
                  <a:lnTo>
                    <a:pt x="820" y="609"/>
                  </a:lnTo>
                  <a:lnTo>
                    <a:pt x="813" y="638"/>
                  </a:lnTo>
                  <a:lnTo>
                    <a:pt x="810" y="634"/>
                  </a:lnTo>
                  <a:lnTo>
                    <a:pt x="809" y="629"/>
                  </a:lnTo>
                  <a:lnTo>
                    <a:pt x="807" y="626"/>
                  </a:lnTo>
                  <a:lnTo>
                    <a:pt x="802" y="627"/>
                  </a:lnTo>
                  <a:lnTo>
                    <a:pt x="793" y="638"/>
                  </a:lnTo>
                  <a:lnTo>
                    <a:pt x="790" y="649"/>
                  </a:lnTo>
                  <a:lnTo>
                    <a:pt x="789" y="663"/>
                  </a:lnTo>
                  <a:lnTo>
                    <a:pt x="789" y="675"/>
                  </a:lnTo>
                  <a:lnTo>
                    <a:pt x="796" y="684"/>
                  </a:lnTo>
                  <a:lnTo>
                    <a:pt x="794" y="693"/>
                  </a:lnTo>
                  <a:lnTo>
                    <a:pt x="793" y="702"/>
                  </a:lnTo>
                  <a:lnTo>
                    <a:pt x="797" y="712"/>
                  </a:lnTo>
                  <a:lnTo>
                    <a:pt x="791" y="719"/>
                  </a:lnTo>
                  <a:lnTo>
                    <a:pt x="789" y="727"/>
                  </a:lnTo>
                  <a:lnTo>
                    <a:pt x="787" y="737"/>
                  </a:lnTo>
                  <a:lnTo>
                    <a:pt x="787" y="746"/>
                  </a:lnTo>
                  <a:lnTo>
                    <a:pt x="798" y="756"/>
                  </a:lnTo>
                  <a:lnTo>
                    <a:pt x="802" y="765"/>
                  </a:lnTo>
                  <a:lnTo>
                    <a:pt x="798" y="772"/>
                  </a:lnTo>
                  <a:lnTo>
                    <a:pt x="791" y="780"/>
                  </a:lnTo>
                  <a:lnTo>
                    <a:pt x="783" y="789"/>
                  </a:lnTo>
                  <a:lnTo>
                    <a:pt x="776" y="797"/>
                  </a:lnTo>
                  <a:lnTo>
                    <a:pt x="772" y="806"/>
                  </a:lnTo>
                  <a:lnTo>
                    <a:pt x="773" y="818"/>
                  </a:lnTo>
                  <a:lnTo>
                    <a:pt x="776" y="825"/>
                  </a:lnTo>
                  <a:lnTo>
                    <a:pt x="779" y="831"/>
                  </a:lnTo>
                  <a:lnTo>
                    <a:pt x="785" y="836"/>
                  </a:lnTo>
                  <a:lnTo>
                    <a:pt x="792" y="839"/>
                  </a:lnTo>
                  <a:lnTo>
                    <a:pt x="791" y="844"/>
                  </a:lnTo>
                  <a:lnTo>
                    <a:pt x="789" y="849"/>
                  </a:lnTo>
                  <a:lnTo>
                    <a:pt x="787" y="853"/>
                  </a:lnTo>
                  <a:lnTo>
                    <a:pt x="785" y="858"/>
                  </a:lnTo>
                  <a:lnTo>
                    <a:pt x="781" y="879"/>
                  </a:lnTo>
                  <a:lnTo>
                    <a:pt x="785" y="898"/>
                  </a:lnTo>
                  <a:lnTo>
                    <a:pt x="794" y="916"/>
                  </a:lnTo>
                  <a:lnTo>
                    <a:pt x="806" y="933"/>
                  </a:lnTo>
                  <a:lnTo>
                    <a:pt x="797" y="938"/>
                  </a:lnTo>
                  <a:lnTo>
                    <a:pt x="789" y="946"/>
                  </a:lnTo>
                  <a:lnTo>
                    <a:pt x="780" y="953"/>
                  </a:lnTo>
                  <a:lnTo>
                    <a:pt x="773" y="961"/>
                  </a:lnTo>
                  <a:lnTo>
                    <a:pt x="766" y="969"/>
                  </a:lnTo>
                  <a:lnTo>
                    <a:pt x="760" y="977"/>
                  </a:lnTo>
                  <a:lnTo>
                    <a:pt x="756" y="987"/>
                  </a:lnTo>
                  <a:lnTo>
                    <a:pt x="751" y="996"/>
                  </a:lnTo>
                  <a:lnTo>
                    <a:pt x="739" y="1013"/>
                  </a:lnTo>
                  <a:lnTo>
                    <a:pt x="728" y="1029"/>
                  </a:lnTo>
                  <a:lnTo>
                    <a:pt x="720" y="1047"/>
                  </a:lnTo>
                  <a:lnTo>
                    <a:pt x="713" y="1065"/>
                  </a:lnTo>
                  <a:lnTo>
                    <a:pt x="705" y="1084"/>
                  </a:lnTo>
                  <a:lnTo>
                    <a:pt x="696" y="1101"/>
                  </a:lnTo>
                  <a:lnTo>
                    <a:pt x="688" y="1119"/>
                  </a:lnTo>
                  <a:lnTo>
                    <a:pt x="678" y="1136"/>
                  </a:lnTo>
                  <a:lnTo>
                    <a:pt x="663" y="1134"/>
                  </a:lnTo>
                  <a:lnTo>
                    <a:pt x="650" y="1132"/>
                  </a:lnTo>
                  <a:lnTo>
                    <a:pt x="637" y="1128"/>
                  </a:lnTo>
                  <a:lnTo>
                    <a:pt x="626" y="1125"/>
                  </a:lnTo>
                  <a:lnTo>
                    <a:pt x="614" y="1120"/>
                  </a:lnTo>
                  <a:lnTo>
                    <a:pt x="602" y="1114"/>
                  </a:lnTo>
                  <a:lnTo>
                    <a:pt x="590" y="1108"/>
                  </a:lnTo>
                  <a:lnTo>
                    <a:pt x="578" y="1101"/>
                  </a:lnTo>
                  <a:lnTo>
                    <a:pt x="578" y="1318"/>
                  </a:lnTo>
                  <a:lnTo>
                    <a:pt x="586" y="1320"/>
                  </a:lnTo>
                  <a:lnTo>
                    <a:pt x="594" y="1321"/>
                  </a:lnTo>
                  <a:lnTo>
                    <a:pt x="601" y="1322"/>
                  </a:lnTo>
                  <a:lnTo>
                    <a:pt x="609" y="1323"/>
                  </a:lnTo>
                  <a:lnTo>
                    <a:pt x="616" y="1324"/>
                  </a:lnTo>
                  <a:lnTo>
                    <a:pt x="623" y="1324"/>
                  </a:lnTo>
                  <a:lnTo>
                    <a:pt x="632" y="1326"/>
                  </a:lnTo>
                  <a:lnTo>
                    <a:pt x="639" y="1326"/>
                  </a:lnTo>
                  <a:lnTo>
                    <a:pt x="635" y="1341"/>
                  </a:lnTo>
                  <a:lnTo>
                    <a:pt x="628" y="1349"/>
                  </a:lnTo>
                  <a:lnTo>
                    <a:pt x="619" y="1353"/>
                  </a:lnTo>
                  <a:lnTo>
                    <a:pt x="606" y="1352"/>
                  </a:lnTo>
                  <a:lnTo>
                    <a:pt x="593" y="1349"/>
                  </a:lnTo>
                  <a:lnTo>
                    <a:pt x="578" y="1347"/>
                  </a:lnTo>
                  <a:lnTo>
                    <a:pt x="565" y="1346"/>
                  </a:lnTo>
                  <a:lnTo>
                    <a:pt x="554" y="1348"/>
                  </a:lnTo>
                  <a:lnTo>
                    <a:pt x="542" y="1350"/>
                  </a:lnTo>
                  <a:lnTo>
                    <a:pt x="530" y="1352"/>
                  </a:lnTo>
                  <a:lnTo>
                    <a:pt x="517" y="1352"/>
                  </a:lnTo>
                  <a:lnTo>
                    <a:pt x="505" y="1350"/>
                  </a:lnTo>
                  <a:lnTo>
                    <a:pt x="492" y="1350"/>
                  </a:lnTo>
                  <a:lnTo>
                    <a:pt x="479" y="1349"/>
                  </a:lnTo>
                  <a:lnTo>
                    <a:pt x="467" y="1348"/>
                  </a:lnTo>
                  <a:lnTo>
                    <a:pt x="454" y="1348"/>
                  </a:lnTo>
                  <a:lnTo>
                    <a:pt x="457" y="1339"/>
                  </a:lnTo>
                  <a:lnTo>
                    <a:pt x="462" y="1330"/>
                  </a:lnTo>
                  <a:lnTo>
                    <a:pt x="467" y="1324"/>
                  </a:lnTo>
                  <a:lnTo>
                    <a:pt x="475" y="1318"/>
                  </a:lnTo>
                  <a:lnTo>
                    <a:pt x="483" y="1315"/>
                  </a:lnTo>
                  <a:lnTo>
                    <a:pt x="492" y="1310"/>
                  </a:lnTo>
                  <a:lnTo>
                    <a:pt x="501" y="1308"/>
                  </a:lnTo>
                  <a:lnTo>
                    <a:pt x="509" y="1304"/>
                  </a:lnTo>
                  <a:lnTo>
                    <a:pt x="515" y="1305"/>
                  </a:lnTo>
                  <a:lnTo>
                    <a:pt x="521" y="1307"/>
                  </a:lnTo>
                  <a:lnTo>
                    <a:pt x="526" y="1308"/>
                  </a:lnTo>
                  <a:lnTo>
                    <a:pt x="534" y="1309"/>
                  </a:lnTo>
                  <a:lnTo>
                    <a:pt x="539" y="1310"/>
                  </a:lnTo>
                  <a:lnTo>
                    <a:pt x="545" y="1311"/>
                  </a:lnTo>
                  <a:lnTo>
                    <a:pt x="551" y="1313"/>
                  </a:lnTo>
                  <a:lnTo>
                    <a:pt x="557" y="1314"/>
                  </a:lnTo>
                  <a:lnTo>
                    <a:pt x="557" y="1088"/>
                  </a:lnTo>
                  <a:lnTo>
                    <a:pt x="556" y="1087"/>
                  </a:lnTo>
                  <a:lnTo>
                    <a:pt x="555" y="1086"/>
                  </a:lnTo>
                  <a:lnTo>
                    <a:pt x="552" y="1086"/>
                  </a:lnTo>
                  <a:lnTo>
                    <a:pt x="551" y="1085"/>
                  </a:lnTo>
                  <a:lnTo>
                    <a:pt x="542" y="1080"/>
                  </a:lnTo>
                  <a:lnTo>
                    <a:pt x="532" y="1079"/>
                  </a:lnTo>
                  <a:lnTo>
                    <a:pt x="522" y="1078"/>
                  </a:lnTo>
                  <a:lnTo>
                    <a:pt x="512" y="1079"/>
                  </a:lnTo>
                  <a:lnTo>
                    <a:pt x="502" y="1080"/>
                  </a:lnTo>
                  <a:lnTo>
                    <a:pt x="492" y="1080"/>
                  </a:lnTo>
                  <a:lnTo>
                    <a:pt x="483" y="1079"/>
                  </a:lnTo>
                  <a:lnTo>
                    <a:pt x="475" y="1077"/>
                  </a:lnTo>
                  <a:lnTo>
                    <a:pt x="462" y="1061"/>
                  </a:lnTo>
                  <a:lnTo>
                    <a:pt x="447" y="1048"/>
                  </a:lnTo>
                  <a:lnTo>
                    <a:pt x="432" y="1036"/>
                  </a:lnTo>
                  <a:lnTo>
                    <a:pt x="416" y="1026"/>
                  </a:lnTo>
                  <a:lnTo>
                    <a:pt x="399" y="1015"/>
                  </a:lnTo>
                  <a:lnTo>
                    <a:pt x="382" y="1007"/>
                  </a:lnTo>
                  <a:lnTo>
                    <a:pt x="364" y="1000"/>
                  </a:lnTo>
                  <a:lnTo>
                    <a:pt x="346" y="994"/>
                  </a:lnTo>
                  <a:lnTo>
                    <a:pt x="327" y="989"/>
                  </a:lnTo>
                  <a:lnTo>
                    <a:pt x="308" y="986"/>
                  </a:lnTo>
                  <a:lnTo>
                    <a:pt x="288" y="984"/>
                  </a:lnTo>
                  <a:lnTo>
                    <a:pt x="269" y="983"/>
                  </a:lnTo>
                  <a:lnTo>
                    <a:pt x="250" y="983"/>
                  </a:lnTo>
                  <a:lnTo>
                    <a:pt x="231" y="983"/>
                  </a:lnTo>
                  <a:lnTo>
                    <a:pt x="212" y="986"/>
                  </a:lnTo>
                  <a:lnTo>
                    <a:pt x="194" y="989"/>
                  </a:lnTo>
                  <a:lnTo>
                    <a:pt x="188" y="996"/>
                  </a:lnTo>
                  <a:lnTo>
                    <a:pt x="183" y="1005"/>
                  </a:lnTo>
                  <a:lnTo>
                    <a:pt x="181" y="1014"/>
                  </a:lnTo>
                  <a:lnTo>
                    <a:pt x="183" y="1025"/>
                  </a:lnTo>
                  <a:lnTo>
                    <a:pt x="188" y="1034"/>
                  </a:lnTo>
                  <a:lnTo>
                    <a:pt x="197" y="1041"/>
                  </a:lnTo>
                  <a:lnTo>
                    <a:pt x="207" y="1046"/>
                  </a:lnTo>
                  <a:lnTo>
                    <a:pt x="217" y="1051"/>
                  </a:lnTo>
                  <a:lnTo>
                    <a:pt x="225" y="1053"/>
                  </a:lnTo>
                  <a:lnTo>
                    <a:pt x="234" y="1054"/>
                  </a:lnTo>
                  <a:lnTo>
                    <a:pt x="241" y="1056"/>
                  </a:lnTo>
                  <a:lnTo>
                    <a:pt x="249" y="1059"/>
                  </a:lnTo>
                  <a:lnTo>
                    <a:pt x="257" y="1060"/>
                  </a:lnTo>
                  <a:lnTo>
                    <a:pt x="266" y="1062"/>
                  </a:lnTo>
                  <a:lnTo>
                    <a:pt x="273" y="1065"/>
                  </a:lnTo>
                  <a:lnTo>
                    <a:pt x="281" y="1067"/>
                  </a:lnTo>
                  <a:lnTo>
                    <a:pt x="277" y="1069"/>
                  </a:lnTo>
                  <a:lnTo>
                    <a:pt x="275" y="1072"/>
                  </a:lnTo>
                  <a:lnTo>
                    <a:pt x="273" y="1073"/>
                  </a:lnTo>
                  <a:lnTo>
                    <a:pt x="270" y="1074"/>
                  </a:lnTo>
                  <a:lnTo>
                    <a:pt x="264" y="1085"/>
                  </a:lnTo>
                  <a:lnTo>
                    <a:pt x="267" y="1095"/>
                  </a:lnTo>
                  <a:lnTo>
                    <a:pt x="273" y="1105"/>
                  </a:lnTo>
                  <a:lnTo>
                    <a:pt x="280" y="1114"/>
                  </a:lnTo>
                  <a:lnTo>
                    <a:pt x="277" y="1119"/>
                  </a:lnTo>
                  <a:lnTo>
                    <a:pt x="277" y="1125"/>
                  </a:lnTo>
                  <a:lnTo>
                    <a:pt x="277" y="1131"/>
                  </a:lnTo>
                  <a:lnTo>
                    <a:pt x="277" y="1137"/>
                  </a:lnTo>
                  <a:lnTo>
                    <a:pt x="282" y="1145"/>
                  </a:lnTo>
                  <a:lnTo>
                    <a:pt x="287" y="1152"/>
                  </a:lnTo>
                  <a:lnTo>
                    <a:pt x="294" y="1159"/>
                  </a:lnTo>
                  <a:lnTo>
                    <a:pt x="301" y="1165"/>
                  </a:lnTo>
                  <a:lnTo>
                    <a:pt x="308" y="1170"/>
                  </a:lnTo>
                  <a:lnTo>
                    <a:pt x="315" y="1174"/>
                  </a:lnTo>
                  <a:lnTo>
                    <a:pt x="323" y="1179"/>
                  </a:lnTo>
                  <a:lnTo>
                    <a:pt x="331" y="1183"/>
                  </a:lnTo>
                  <a:lnTo>
                    <a:pt x="342" y="1185"/>
                  </a:lnTo>
                  <a:lnTo>
                    <a:pt x="354" y="1186"/>
                  </a:lnTo>
                  <a:lnTo>
                    <a:pt x="366" y="1187"/>
                  </a:lnTo>
                  <a:lnTo>
                    <a:pt x="378" y="1187"/>
                  </a:lnTo>
                  <a:lnTo>
                    <a:pt x="390" y="1187"/>
                  </a:lnTo>
                  <a:lnTo>
                    <a:pt x="401" y="1190"/>
                  </a:lnTo>
                  <a:lnTo>
                    <a:pt x="412" y="1195"/>
                  </a:lnTo>
                  <a:lnTo>
                    <a:pt x="423" y="1200"/>
                  </a:lnTo>
                  <a:lnTo>
                    <a:pt x="419" y="1208"/>
                  </a:lnTo>
                  <a:lnTo>
                    <a:pt x="417" y="1217"/>
                  </a:lnTo>
                  <a:lnTo>
                    <a:pt x="414" y="1225"/>
                  </a:lnTo>
                  <a:lnTo>
                    <a:pt x="413" y="1233"/>
                  </a:lnTo>
                  <a:lnTo>
                    <a:pt x="392" y="1241"/>
                  </a:lnTo>
                  <a:lnTo>
                    <a:pt x="378" y="1251"/>
                  </a:lnTo>
                  <a:lnTo>
                    <a:pt x="367" y="1264"/>
                  </a:lnTo>
                  <a:lnTo>
                    <a:pt x="359" y="1280"/>
                  </a:lnTo>
                  <a:lnTo>
                    <a:pt x="353" y="1295"/>
                  </a:lnTo>
                  <a:lnTo>
                    <a:pt x="349" y="1313"/>
                  </a:lnTo>
                  <a:lnTo>
                    <a:pt x="347" y="1330"/>
                  </a:lnTo>
                  <a:lnTo>
                    <a:pt x="347" y="1348"/>
                  </a:lnTo>
                  <a:lnTo>
                    <a:pt x="349" y="1364"/>
                  </a:lnTo>
                  <a:lnTo>
                    <a:pt x="328" y="1381"/>
                  </a:lnTo>
                  <a:lnTo>
                    <a:pt x="309" y="1401"/>
                  </a:lnTo>
                  <a:lnTo>
                    <a:pt x="294" y="1422"/>
                  </a:lnTo>
                  <a:lnTo>
                    <a:pt x="281" y="1445"/>
                  </a:lnTo>
                  <a:lnTo>
                    <a:pt x="270" y="1468"/>
                  </a:lnTo>
                  <a:lnTo>
                    <a:pt x="261" y="1493"/>
                  </a:lnTo>
                  <a:lnTo>
                    <a:pt x="254" y="1517"/>
                  </a:lnTo>
                  <a:lnTo>
                    <a:pt x="247" y="1542"/>
                  </a:lnTo>
                  <a:lnTo>
                    <a:pt x="244" y="1606"/>
                  </a:lnTo>
                  <a:lnTo>
                    <a:pt x="238" y="1673"/>
                  </a:lnTo>
                  <a:lnTo>
                    <a:pt x="231" y="1739"/>
                  </a:lnTo>
                  <a:lnTo>
                    <a:pt x="223" y="1805"/>
                  </a:lnTo>
                  <a:lnTo>
                    <a:pt x="218" y="1808"/>
                  </a:lnTo>
                  <a:lnTo>
                    <a:pt x="210" y="1806"/>
                  </a:lnTo>
                  <a:lnTo>
                    <a:pt x="203" y="1804"/>
                  </a:lnTo>
                  <a:lnTo>
                    <a:pt x="195" y="1802"/>
                  </a:lnTo>
                  <a:lnTo>
                    <a:pt x="188" y="1800"/>
                  </a:lnTo>
                  <a:lnTo>
                    <a:pt x="179" y="1798"/>
                  </a:lnTo>
                  <a:lnTo>
                    <a:pt x="171" y="1796"/>
                  </a:lnTo>
                  <a:lnTo>
                    <a:pt x="163" y="1796"/>
                  </a:lnTo>
                  <a:lnTo>
                    <a:pt x="155" y="1796"/>
                  </a:lnTo>
                  <a:lnTo>
                    <a:pt x="139" y="1798"/>
                  </a:lnTo>
                  <a:lnTo>
                    <a:pt x="125" y="1799"/>
                  </a:lnTo>
                  <a:lnTo>
                    <a:pt x="110" y="1801"/>
                  </a:lnTo>
                  <a:lnTo>
                    <a:pt x="94" y="1804"/>
                  </a:lnTo>
                  <a:lnTo>
                    <a:pt x="79" y="1806"/>
                  </a:lnTo>
                  <a:lnTo>
                    <a:pt x="65" y="1808"/>
                  </a:lnTo>
                  <a:lnTo>
                    <a:pt x="50" y="1812"/>
                  </a:lnTo>
                  <a:lnTo>
                    <a:pt x="35" y="1815"/>
                  </a:lnTo>
                  <a:lnTo>
                    <a:pt x="28" y="1820"/>
                  </a:lnTo>
                  <a:lnTo>
                    <a:pt x="21" y="1825"/>
                  </a:lnTo>
                  <a:lnTo>
                    <a:pt x="15" y="1829"/>
                  </a:lnTo>
                  <a:lnTo>
                    <a:pt x="11" y="1835"/>
                  </a:lnTo>
                  <a:lnTo>
                    <a:pt x="6" y="1841"/>
                  </a:lnTo>
                  <a:lnTo>
                    <a:pt x="4" y="1848"/>
                  </a:lnTo>
                  <a:lnTo>
                    <a:pt x="1" y="1857"/>
                  </a:lnTo>
                  <a:lnTo>
                    <a:pt x="0" y="1865"/>
                  </a:lnTo>
                  <a:lnTo>
                    <a:pt x="5" y="1879"/>
                  </a:lnTo>
                  <a:lnTo>
                    <a:pt x="11" y="1893"/>
                  </a:lnTo>
                  <a:lnTo>
                    <a:pt x="17" y="1907"/>
                  </a:lnTo>
                  <a:lnTo>
                    <a:pt x="24" y="1922"/>
                  </a:lnTo>
                  <a:lnTo>
                    <a:pt x="31" y="1934"/>
                  </a:lnTo>
                  <a:lnTo>
                    <a:pt x="40" y="1946"/>
                  </a:lnTo>
                  <a:lnTo>
                    <a:pt x="51" y="1957"/>
                  </a:lnTo>
                  <a:lnTo>
                    <a:pt x="64" y="1965"/>
                  </a:lnTo>
                  <a:lnTo>
                    <a:pt x="54" y="1979"/>
                  </a:lnTo>
                  <a:lnTo>
                    <a:pt x="45" y="2002"/>
                  </a:lnTo>
                  <a:lnTo>
                    <a:pt x="38" y="2025"/>
                  </a:lnTo>
                  <a:lnTo>
                    <a:pt x="38" y="2048"/>
                  </a:lnTo>
                  <a:lnTo>
                    <a:pt x="50" y="2069"/>
                  </a:lnTo>
                  <a:lnTo>
                    <a:pt x="46" y="2083"/>
                  </a:lnTo>
                  <a:lnTo>
                    <a:pt x="46" y="2099"/>
                  </a:lnTo>
                  <a:lnTo>
                    <a:pt x="48" y="2114"/>
                  </a:lnTo>
                  <a:lnTo>
                    <a:pt x="54" y="2129"/>
                  </a:lnTo>
                  <a:lnTo>
                    <a:pt x="61" y="2143"/>
                  </a:lnTo>
                  <a:lnTo>
                    <a:pt x="70" y="2158"/>
                  </a:lnTo>
                  <a:lnTo>
                    <a:pt x="80" y="2171"/>
                  </a:lnTo>
                  <a:lnTo>
                    <a:pt x="91" y="2182"/>
                  </a:lnTo>
                  <a:lnTo>
                    <a:pt x="103" y="2192"/>
                  </a:lnTo>
                  <a:lnTo>
                    <a:pt x="117" y="2199"/>
                  </a:lnTo>
                  <a:lnTo>
                    <a:pt x="131" y="2205"/>
                  </a:lnTo>
                  <a:lnTo>
                    <a:pt x="146" y="2209"/>
                  </a:lnTo>
                  <a:lnTo>
                    <a:pt x="163" y="2212"/>
                  </a:lnTo>
                  <a:lnTo>
                    <a:pt x="178" y="2212"/>
                  </a:lnTo>
                  <a:lnTo>
                    <a:pt x="194" y="2208"/>
                  </a:lnTo>
                  <a:lnTo>
                    <a:pt x="209" y="2204"/>
                  </a:lnTo>
                  <a:lnTo>
                    <a:pt x="218" y="2198"/>
                  </a:lnTo>
                  <a:lnTo>
                    <a:pt x="228" y="2191"/>
                  </a:lnTo>
                  <a:lnTo>
                    <a:pt x="236" y="2185"/>
                  </a:lnTo>
                  <a:lnTo>
                    <a:pt x="244" y="2178"/>
                  </a:lnTo>
                  <a:lnTo>
                    <a:pt x="251" y="2169"/>
                  </a:lnTo>
                  <a:lnTo>
                    <a:pt x="257" y="2161"/>
                  </a:lnTo>
                  <a:lnTo>
                    <a:pt x="261" y="2150"/>
                  </a:lnTo>
                  <a:lnTo>
                    <a:pt x="263" y="2140"/>
                  </a:lnTo>
                  <a:lnTo>
                    <a:pt x="279" y="2145"/>
                  </a:lnTo>
                  <a:lnTo>
                    <a:pt x="294" y="2149"/>
                  </a:lnTo>
                  <a:lnTo>
                    <a:pt x="309" y="2153"/>
                  </a:lnTo>
                  <a:lnTo>
                    <a:pt x="326" y="2156"/>
                  </a:lnTo>
                  <a:lnTo>
                    <a:pt x="341" y="2160"/>
                  </a:lnTo>
                  <a:lnTo>
                    <a:pt x="358" y="2163"/>
                  </a:lnTo>
                  <a:lnTo>
                    <a:pt x="374" y="2166"/>
                  </a:lnTo>
                  <a:lnTo>
                    <a:pt x="391" y="2168"/>
                  </a:lnTo>
                  <a:lnTo>
                    <a:pt x="406" y="2171"/>
                  </a:lnTo>
                  <a:lnTo>
                    <a:pt x="423" y="2173"/>
                  </a:lnTo>
                  <a:lnTo>
                    <a:pt x="439" y="2175"/>
                  </a:lnTo>
                  <a:lnTo>
                    <a:pt x="456" y="2178"/>
                  </a:lnTo>
                  <a:lnTo>
                    <a:pt x="472" y="2180"/>
                  </a:lnTo>
                  <a:lnTo>
                    <a:pt x="489" y="2182"/>
                  </a:lnTo>
                  <a:lnTo>
                    <a:pt x="505" y="2185"/>
                  </a:lnTo>
                  <a:lnTo>
                    <a:pt x="522" y="2187"/>
                  </a:lnTo>
                  <a:lnTo>
                    <a:pt x="515" y="2215"/>
                  </a:lnTo>
                  <a:lnTo>
                    <a:pt x="515" y="2244"/>
                  </a:lnTo>
                  <a:lnTo>
                    <a:pt x="522" y="2272"/>
                  </a:lnTo>
                  <a:lnTo>
                    <a:pt x="535" y="2297"/>
                  </a:lnTo>
                  <a:lnTo>
                    <a:pt x="544" y="2304"/>
                  </a:lnTo>
                  <a:lnTo>
                    <a:pt x="554" y="2311"/>
                  </a:lnTo>
                  <a:lnTo>
                    <a:pt x="564" y="2318"/>
                  </a:lnTo>
                  <a:lnTo>
                    <a:pt x="575" y="2324"/>
                  </a:lnTo>
                  <a:lnTo>
                    <a:pt x="586" y="2330"/>
                  </a:lnTo>
                  <a:lnTo>
                    <a:pt x="596" y="2335"/>
                  </a:lnTo>
                  <a:lnTo>
                    <a:pt x="608" y="2339"/>
                  </a:lnTo>
                  <a:lnTo>
                    <a:pt x="620" y="2342"/>
                  </a:lnTo>
                  <a:lnTo>
                    <a:pt x="626" y="2343"/>
                  </a:lnTo>
                  <a:lnTo>
                    <a:pt x="632" y="2343"/>
                  </a:lnTo>
                  <a:lnTo>
                    <a:pt x="637" y="2343"/>
                  </a:lnTo>
                  <a:lnTo>
                    <a:pt x="643" y="2343"/>
                  </a:lnTo>
                  <a:lnTo>
                    <a:pt x="649" y="2342"/>
                  </a:lnTo>
                  <a:lnTo>
                    <a:pt x="656" y="2340"/>
                  </a:lnTo>
                  <a:lnTo>
                    <a:pt x="662" y="2339"/>
                  </a:lnTo>
                  <a:lnTo>
                    <a:pt x="668" y="2337"/>
                  </a:lnTo>
                  <a:lnTo>
                    <a:pt x="691" y="2326"/>
                  </a:lnTo>
                  <a:lnTo>
                    <a:pt x="712" y="2313"/>
                  </a:lnTo>
                  <a:lnTo>
                    <a:pt x="730" y="2297"/>
                  </a:lnTo>
                  <a:lnTo>
                    <a:pt x="745" y="2278"/>
                  </a:lnTo>
                  <a:lnTo>
                    <a:pt x="758" y="2257"/>
                  </a:lnTo>
                  <a:lnTo>
                    <a:pt x="767" y="2234"/>
                  </a:lnTo>
                  <a:lnTo>
                    <a:pt x="774" y="2211"/>
                  </a:lnTo>
                  <a:lnTo>
                    <a:pt x="778" y="2186"/>
                  </a:lnTo>
                  <a:lnTo>
                    <a:pt x="779" y="2184"/>
                  </a:lnTo>
                  <a:lnTo>
                    <a:pt x="781" y="2180"/>
                  </a:lnTo>
                  <a:lnTo>
                    <a:pt x="783" y="2178"/>
                  </a:lnTo>
                  <a:lnTo>
                    <a:pt x="784" y="2175"/>
                  </a:lnTo>
                  <a:lnTo>
                    <a:pt x="713" y="2075"/>
                  </a:lnTo>
                  <a:lnTo>
                    <a:pt x="711" y="2078"/>
                  </a:lnTo>
                  <a:lnTo>
                    <a:pt x="708" y="2082"/>
                  </a:lnTo>
                  <a:lnTo>
                    <a:pt x="706" y="2087"/>
                  </a:lnTo>
                  <a:lnTo>
                    <a:pt x="704" y="2090"/>
                  </a:lnTo>
                  <a:lnTo>
                    <a:pt x="706" y="2087"/>
                  </a:lnTo>
                  <a:lnTo>
                    <a:pt x="708" y="2082"/>
                  </a:lnTo>
                  <a:lnTo>
                    <a:pt x="711" y="2078"/>
                  </a:lnTo>
                  <a:lnTo>
                    <a:pt x="713" y="2074"/>
                  </a:lnTo>
                  <a:lnTo>
                    <a:pt x="498" y="1767"/>
                  </a:lnTo>
                  <a:lnTo>
                    <a:pt x="493" y="1789"/>
                  </a:lnTo>
                  <a:lnTo>
                    <a:pt x="486" y="1811"/>
                  </a:lnTo>
                  <a:lnTo>
                    <a:pt x="478" y="1831"/>
                  </a:lnTo>
                  <a:lnTo>
                    <a:pt x="470" y="1850"/>
                  </a:lnTo>
                  <a:lnTo>
                    <a:pt x="467" y="1848"/>
                  </a:lnTo>
                  <a:lnTo>
                    <a:pt x="472" y="1804"/>
                  </a:lnTo>
                  <a:lnTo>
                    <a:pt x="482" y="1761"/>
                  </a:lnTo>
                  <a:lnTo>
                    <a:pt x="491" y="1719"/>
                  </a:lnTo>
                  <a:lnTo>
                    <a:pt x="496" y="1675"/>
                  </a:lnTo>
                  <a:lnTo>
                    <a:pt x="501" y="1693"/>
                  </a:lnTo>
                  <a:lnTo>
                    <a:pt x="503" y="1713"/>
                  </a:lnTo>
                  <a:lnTo>
                    <a:pt x="503" y="1732"/>
                  </a:lnTo>
                  <a:lnTo>
                    <a:pt x="501" y="1752"/>
                  </a:lnTo>
                  <a:lnTo>
                    <a:pt x="718" y="2062"/>
                  </a:lnTo>
                  <a:lnTo>
                    <a:pt x="724" y="2042"/>
                  </a:lnTo>
                  <a:lnTo>
                    <a:pt x="730" y="2022"/>
                  </a:lnTo>
                  <a:lnTo>
                    <a:pt x="733" y="2002"/>
                  </a:lnTo>
                  <a:lnTo>
                    <a:pt x="737" y="1982"/>
                  </a:lnTo>
                  <a:lnTo>
                    <a:pt x="744" y="1950"/>
                  </a:lnTo>
                  <a:lnTo>
                    <a:pt x="747" y="1918"/>
                  </a:lnTo>
                  <a:lnTo>
                    <a:pt x="750" y="1885"/>
                  </a:lnTo>
                  <a:lnTo>
                    <a:pt x="752" y="1852"/>
                  </a:lnTo>
                  <a:lnTo>
                    <a:pt x="774" y="1723"/>
                  </a:lnTo>
                  <a:lnTo>
                    <a:pt x="791" y="1727"/>
                  </a:lnTo>
                  <a:lnTo>
                    <a:pt x="807" y="1729"/>
                  </a:lnTo>
                  <a:lnTo>
                    <a:pt x="825" y="1733"/>
                  </a:lnTo>
                  <a:lnTo>
                    <a:pt x="842" y="1735"/>
                  </a:lnTo>
                  <a:lnTo>
                    <a:pt x="859" y="1737"/>
                  </a:lnTo>
                  <a:lnTo>
                    <a:pt x="877" y="1740"/>
                  </a:lnTo>
                  <a:lnTo>
                    <a:pt x="895" y="1742"/>
                  </a:lnTo>
                  <a:lnTo>
                    <a:pt x="913" y="1744"/>
                  </a:lnTo>
                  <a:lnTo>
                    <a:pt x="900" y="1765"/>
                  </a:lnTo>
                  <a:lnTo>
                    <a:pt x="887" y="1783"/>
                  </a:lnTo>
                  <a:lnTo>
                    <a:pt x="875" y="1804"/>
                  </a:lnTo>
                  <a:lnTo>
                    <a:pt x="862" y="1824"/>
                  </a:lnTo>
                  <a:lnTo>
                    <a:pt x="850" y="1844"/>
                  </a:lnTo>
                  <a:lnTo>
                    <a:pt x="838" y="1864"/>
                  </a:lnTo>
                  <a:lnTo>
                    <a:pt x="826" y="1884"/>
                  </a:lnTo>
                  <a:lnTo>
                    <a:pt x="815" y="1904"/>
                  </a:lnTo>
                  <a:lnTo>
                    <a:pt x="802" y="1924"/>
                  </a:lnTo>
                  <a:lnTo>
                    <a:pt x="791" y="1944"/>
                  </a:lnTo>
                  <a:lnTo>
                    <a:pt x="779" y="1964"/>
                  </a:lnTo>
                  <a:lnTo>
                    <a:pt x="767" y="1984"/>
                  </a:lnTo>
                  <a:lnTo>
                    <a:pt x="756" y="2004"/>
                  </a:lnTo>
                  <a:lnTo>
                    <a:pt x="743" y="2024"/>
                  </a:lnTo>
                  <a:lnTo>
                    <a:pt x="731" y="2044"/>
                  </a:lnTo>
                  <a:lnTo>
                    <a:pt x="719" y="2064"/>
                  </a:lnTo>
                  <a:lnTo>
                    <a:pt x="790" y="2166"/>
                  </a:lnTo>
                  <a:lnTo>
                    <a:pt x="804" y="2143"/>
                  </a:lnTo>
                  <a:lnTo>
                    <a:pt x="816" y="2120"/>
                  </a:lnTo>
                  <a:lnTo>
                    <a:pt x="829" y="2096"/>
                  </a:lnTo>
                  <a:lnTo>
                    <a:pt x="841" y="2073"/>
                  </a:lnTo>
                  <a:lnTo>
                    <a:pt x="852" y="2049"/>
                  </a:lnTo>
                  <a:lnTo>
                    <a:pt x="864" y="2025"/>
                  </a:lnTo>
                  <a:lnTo>
                    <a:pt x="875" y="2002"/>
                  </a:lnTo>
                  <a:lnTo>
                    <a:pt x="887" y="1978"/>
                  </a:lnTo>
                  <a:lnTo>
                    <a:pt x="897" y="1955"/>
                  </a:lnTo>
                  <a:lnTo>
                    <a:pt x="909" y="1930"/>
                  </a:lnTo>
                  <a:lnTo>
                    <a:pt x="921" y="1906"/>
                  </a:lnTo>
                  <a:lnTo>
                    <a:pt x="933" y="1883"/>
                  </a:lnTo>
                  <a:lnTo>
                    <a:pt x="946" y="1860"/>
                  </a:lnTo>
                  <a:lnTo>
                    <a:pt x="959" y="1837"/>
                  </a:lnTo>
                  <a:lnTo>
                    <a:pt x="973" y="1814"/>
                  </a:lnTo>
                  <a:lnTo>
                    <a:pt x="987" y="1792"/>
                  </a:lnTo>
                  <a:lnTo>
                    <a:pt x="985" y="1825"/>
                  </a:lnTo>
                  <a:lnTo>
                    <a:pt x="982" y="1858"/>
                  </a:lnTo>
                  <a:lnTo>
                    <a:pt x="982" y="1890"/>
                  </a:lnTo>
                  <a:lnTo>
                    <a:pt x="985" y="1923"/>
                  </a:lnTo>
                  <a:lnTo>
                    <a:pt x="989" y="1955"/>
                  </a:lnTo>
                  <a:lnTo>
                    <a:pt x="995" y="1986"/>
                  </a:lnTo>
                  <a:lnTo>
                    <a:pt x="1003" y="2017"/>
                  </a:lnTo>
                  <a:lnTo>
                    <a:pt x="1015" y="2047"/>
                  </a:lnTo>
                  <a:lnTo>
                    <a:pt x="1021" y="2058"/>
                  </a:lnTo>
                  <a:lnTo>
                    <a:pt x="1026" y="2071"/>
                  </a:lnTo>
                  <a:lnTo>
                    <a:pt x="1032" y="2084"/>
                  </a:lnTo>
                  <a:lnTo>
                    <a:pt x="1039" y="2096"/>
                  </a:lnTo>
                  <a:lnTo>
                    <a:pt x="1046" y="2108"/>
                  </a:lnTo>
                  <a:lnTo>
                    <a:pt x="1055" y="2120"/>
                  </a:lnTo>
                  <a:lnTo>
                    <a:pt x="1065" y="2129"/>
                  </a:lnTo>
                  <a:lnTo>
                    <a:pt x="1077" y="2136"/>
                  </a:lnTo>
                  <a:lnTo>
                    <a:pt x="1084" y="2143"/>
                  </a:lnTo>
                  <a:lnTo>
                    <a:pt x="1092" y="2149"/>
                  </a:lnTo>
                  <a:lnTo>
                    <a:pt x="1100" y="2155"/>
                  </a:lnTo>
                  <a:lnTo>
                    <a:pt x="1110" y="2159"/>
                  </a:lnTo>
                  <a:lnTo>
                    <a:pt x="1118" y="2163"/>
                  </a:lnTo>
                  <a:lnTo>
                    <a:pt x="1127" y="2166"/>
                  </a:lnTo>
                  <a:lnTo>
                    <a:pt x="1136" y="2169"/>
                  </a:lnTo>
                  <a:lnTo>
                    <a:pt x="1144" y="2172"/>
                  </a:lnTo>
                  <a:lnTo>
                    <a:pt x="1160" y="2176"/>
                  </a:lnTo>
                  <a:lnTo>
                    <a:pt x="1176" y="2179"/>
                  </a:lnTo>
                  <a:lnTo>
                    <a:pt x="1191" y="2180"/>
                  </a:lnTo>
                  <a:lnTo>
                    <a:pt x="1208" y="2180"/>
                  </a:lnTo>
                  <a:lnTo>
                    <a:pt x="1222" y="2179"/>
                  </a:lnTo>
                  <a:lnTo>
                    <a:pt x="1237" y="2176"/>
                  </a:lnTo>
                  <a:lnTo>
                    <a:pt x="1252" y="2173"/>
                  </a:lnTo>
                  <a:lnTo>
                    <a:pt x="1267" y="2167"/>
                  </a:lnTo>
                  <a:lnTo>
                    <a:pt x="1281" y="2161"/>
                  </a:lnTo>
                  <a:lnTo>
                    <a:pt x="1294" y="2154"/>
                  </a:lnTo>
                  <a:lnTo>
                    <a:pt x="1307" y="2147"/>
                  </a:lnTo>
                  <a:lnTo>
                    <a:pt x="1320" y="2137"/>
                  </a:lnTo>
                  <a:lnTo>
                    <a:pt x="1332" y="2128"/>
                  </a:lnTo>
                  <a:lnTo>
                    <a:pt x="1343" y="2119"/>
                  </a:lnTo>
                  <a:lnTo>
                    <a:pt x="1355" y="2108"/>
                  </a:lnTo>
                  <a:lnTo>
                    <a:pt x="1366" y="2096"/>
                  </a:lnTo>
                  <a:lnTo>
                    <a:pt x="1388" y="2070"/>
                  </a:lnTo>
                  <a:lnTo>
                    <a:pt x="1407" y="2042"/>
                  </a:lnTo>
                  <a:lnTo>
                    <a:pt x="1422" y="2014"/>
                  </a:lnTo>
                  <a:lnTo>
                    <a:pt x="1434" y="1983"/>
                  </a:lnTo>
                  <a:lnTo>
                    <a:pt x="1445" y="1951"/>
                  </a:lnTo>
                  <a:lnTo>
                    <a:pt x="1456" y="1919"/>
                  </a:lnTo>
                  <a:lnTo>
                    <a:pt x="1466" y="1887"/>
                  </a:lnTo>
                  <a:lnTo>
                    <a:pt x="1477" y="1855"/>
                  </a:lnTo>
                  <a:lnTo>
                    <a:pt x="1485" y="1809"/>
                  </a:lnTo>
                  <a:lnTo>
                    <a:pt x="1492" y="1761"/>
                  </a:lnTo>
                  <a:lnTo>
                    <a:pt x="1498" y="1711"/>
                  </a:lnTo>
                  <a:lnTo>
                    <a:pt x="1502" y="1661"/>
                  </a:lnTo>
                  <a:lnTo>
                    <a:pt x="1503" y="1611"/>
                  </a:lnTo>
                  <a:lnTo>
                    <a:pt x="1502" y="1560"/>
                  </a:lnTo>
                  <a:lnTo>
                    <a:pt x="1496" y="1512"/>
                  </a:lnTo>
                  <a:lnTo>
                    <a:pt x="1486" y="1466"/>
                  </a:lnTo>
                  <a:lnTo>
                    <a:pt x="1493" y="1436"/>
                  </a:lnTo>
                  <a:lnTo>
                    <a:pt x="1502" y="1408"/>
                  </a:lnTo>
                  <a:lnTo>
                    <a:pt x="1510" y="1380"/>
                  </a:lnTo>
                  <a:lnTo>
                    <a:pt x="1519" y="1353"/>
                  </a:lnTo>
                  <a:lnTo>
                    <a:pt x="1530" y="1324"/>
                  </a:lnTo>
                  <a:lnTo>
                    <a:pt x="1539" y="1297"/>
                  </a:lnTo>
                  <a:lnTo>
                    <a:pt x="1550" y="1271"/>
                  </a:lnTo>
                  <a:lnTo>
                    <a:pt x="1562" y="1244"/>
                  </a:lnTo>
                  <a:lnTo>
                    <a:pt x="1568" y="1267"/>
                  </a:lnTo>
                  <a:lnTo>
                    <a:pt x="1572" y="1289"/>
                  </a:lnTo>
                  <a:lnTo>
                    <a:pt x="1576" y="1311"/>
                  </a:lnTo>
                  <a:lnTo>
                    <a:pt x="1579" y="1334"/>
                  </a:lnTo>
                  <a:lnTo>
                    <a:pt x="1584" y="1357"/>
                  </a:lnTo>
                  <a:lnTo>
                    <a:pt x="1588" y="1380"/>
                  </a:lnTo>
                  <a:lnTo>
                    <a:pt x="1594" y="1402"/>
                  </a:lnTo>
                  <a:lnTo>
                    <a:pt x="1601" y="1425"/>
                  </a:lnTo>
                  <a:lnTo>
                    <a:pt x="1616" y="1478"/>
                  </a:lnTo>
                  <a:lnTo>
                    <a:pt x="1629" y="1532"/>
                  </a:lnTo>
                  <a:lnTo>
                    <a:pt x="1643" y="1585"/>
                  </a:lnTo>
                  <a:lnTo>
                    <a:pt x="1657" y="1639"/>
                  </a:lnTo>
                  <a:lnTo>
                    <a:pt x="1672" y="1693"/>
                  </a:lnTo>
                  <a:lnTo>
                    <a:pt x="1688" y="1746"/>
                  </a:lnTo>
                  <a:lnTo>
                    <a:pt x="1706" y="1798"/>
                  </a:lnTo>
                  <a:lnTo>
                    <a:pt x="1726" y="1850"/>
                  </a:lnTo>
                  <a:lnTo>
                    <a:pt x="1715" y="1857"/>
                  </a:lnTo>
                  <a:lnTo>
                    <a:pt x="1705" y="1865"/>
                  </a:lnTo>
                  <a:lnTo>
                    <a:pt x="1694" y="1872"/>
                  </a:lnTo>
                  <a:lnTo>
                    <a:pt x="1683" y="1879"/>
                  </a:lnTo>
                  <a:lnTo>
                    <a:pt x="1673" y="1886"/>
                  </a:lnTo>
                  <a:lnTo>
                    <a:pt x="1662" y="1893"/>
                  </a:lnTo>
                  <a:lnTo>
                    <a:pt x="1653" y="1900"/>
                  </a:lnTo>
                  <a:lnTo>
                    <a:pt x="1642" y="1907"/>
                  </a:lnTo>
                  <a:lnTo>
                    <a:pt x="1635" y="1913"/>
                  </a:lnTo>
                  <a:lnTo>
                    <a:pt x="1628" y="1920"/>
                  </a:lnTo>
                  <a:lnTo>
                    <a:pt x="1620" y="1927"/>
                  </a:lnTo>
                  <a:lnTo>
                    <a:pt x="1613" y="1934"/>
                  </a:lnTo>
                  <a:lnTo>
                    <a:pt x="1607" y="1943"/>
                  </a:lnTo>
                  <a:lnTo>
                    <a:pt x="1601" y="1951"/>
                  </a:lnTo>
                  <a:lnTo>
                    <a:pt x="1597" y="1959"/>
                  </a:lnTo>
                  <a:lnTo>
                    <a:pt x="1595" y="1969"/>
                  </a:lnTo>
                  <a:lnTo>
                    <a:pt x="1609" y="1986"/>
                  </a:lnTo>
                  <a:lnTo>
                    <a:pt x="1627" y="1999"/>
                  </a:lnTo>
                  <a:lnTo>
                    <a:pt x="1647" y="2006"/>
                  </a:lnTo>
                  <a:lnTo>
                    <a:pt x="1668" y="2011"/>
                  </a:lnTo>
                  <a:lnTo>
                    <a:pt x="1690" y="2012"/>
                  </a:lnTo>
                  <a:lnTo>
                    <a:pt x="1713" y="2011"/>
                  </a:lnTo>
                  <a:lnTo>
                    <a:pt x="1735" y="2010"/>
                  </a:lnTo>
                  <a:lnTo>
                    <a:pt x="1757" y="2009"/>
                  </a:lnTo>
                  <a:lnTo>
                    <a:pt x="1772" y="2005"/>
                  </a:lnTo>
                  <a:lnTo>
                    <a:pt x="1787" y="2002"/>
                  </a:lnTo>
                  <a:lnTo>
                    <a:pt x="1803" y="1998"/>
                  </a:lnTo>
                  <a:lnTo>
                    <a:pt x="1818" y="1995"/>
                  </a:lnTo>
                  <a:lnTo>
                    <a:pt x="1832" y="1990"/>
                  </a:lnTo>
                  <a:lnTo>
                    <a:pt x="1847" y="1984"/>
                  </a:lnTo>
                  <a:lnTo>
                    <a:pt x="1862" y="1979"/>
                  </a:lnTo>
                  <a:lnTo>
                    <a:pt x="1877" y="1972"/>
                  </a:lnTo>
                  <a:lnTo>
                    <a:pt x="1890" y="1966"/>
                  </a:lnTo>
                  <a:lnTo>
                    <a:pt x="1904" y="1959"/>
                  </a:lnTo>
                  <a:lnTo>
                    <a:pt x="1918" y="1952"/>
                  </a:lnTo>
                  <a:lnTo>
                    <a:pt x="1931" y="1944"/>
                  </a:lnTo>
                  <a:lnTo>
                    <a:pt x="1944" y="1934"/>
                  </a:lnTo>
                  <a:lnTo>
                    <a:pt x="1957" y="1925"/>
                  </a:lnTo>
                  <a:lnTo>
                    <a:pt x="1970" y="1916"/>
                  </a:lnTo>
                  <a:lnTo>
                    <a:pt x="1982" y="1905"/>
                  </a:lnTo>
                  <a:lnTo>
                    <a:pt x="1983" y="1898"/>
                  </a:lnTo>
                  <a:lnTo>
                    <a:pt x="1982" y="1890"/>
                  </a:lnTo>
                  <a:lnTo>
                    <a:pt x="1983" y="1881"/>
                  </a:lnTo>
                  <a:lnTo>
                    <a:pt x="1989" y="1875"/>
                  </a:lnTo>
                  <a:lnTo>
                    <a:pt x="1993" y="1860"/>
                  </a:lnTo>
                  <a:lnTo>
                    <a:pt x="1993" y="1845"/>
                  </a:lnTo>
                  <a:lnTo>
                    <a:pt x="1991" y="1829"/>
                  </a:lnTo>
                  <a:lnTo>
                    <a:pt x="1987" y="1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5" name="Freeform 19"/>
            <p:cNvSpPr>
              <a:spLocks/>
            </p:cNvSpPr>
            <p:nvPr/>
          </p:nvSpPr>
          <p:spPr bwMode="auto">
            <a:xfrm>
              <a:off x="3691" y="3431"/>
              <a:ext cx="9" cy="16"/>
            </a:xfrm>
            <a:custGeom>
              <a:avLst/>
              <a:gdLst>
                <a:gd name="T0" fmla="*/ 0 w 9"/>
                <a:gd name="T1" fmla="*/ 16 h 16"/>
                <a:gd name="T2" fmla="*/ 2 w 9"/>
                <a:gd name="T3" fmla="*/ 13 h 16"/>
                <a:gd name="T4" fmla="*/ 4 w 9"/>
                <a:gd name="T5" fmla="*/ 8 h 16"/>
                <a:gd name="T6" fmla="*/ 7 w 9"/>
                <a:gd name="T7" fmla="*/ 4 h 16"/>
                <a:gd name="T8" fmla="*/ 9 w 9"/>
                <a:gd name="T9" fmla="*/ 1 h 16"/>
                <a:gd name="T10" fmla="*/ 9 w 9"/>
                <a:gd name="T11" fmla="*/ 0 h 16"/>
                <a:gd name="T12" fmla="*/ 7 w 9"/>
                <a:gd name="T13" fmla="*/ 4 h 16"/>
                <a:gd name="T14" fmla="*/ 4 w 9"/>
                <a:gd name="T15" fmla="*/ 8 h 16"/>
                <a:gd name="T16" fmla="*/ 2 w 9"/>
                <a:gd name="T17" fmla="*/ 13 h 16"/>
                <a:gd name="T18" fmla="*/ 0 w 9"/>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6">
                  <a:moveTo>
                    <a:pt x="0" y="16"/>
                  </a:moveTo>
                  <a:lnTo>
                    <a:pt x="2" y="13"/>
                  </a:lnTo>
                  <a:lnTo>
                    <a:pt x="4" y="8"/>
                  </a:lnTo>
                  <a:lnTo>
                    <a:pt x="7" y="4"/>
                  </a:lnTo>
                  <a:lnTo>
                    <a:pt x="9" y="1"/>
                  </a:lnTo>
                  <a:lnTo>
                    <a:pt x="9" y="0"/>
                  </a:lnTo>
                  <a:lnTo>
                    <a:pt x="7" y="4"/>
                  </a:lnTo>
                  <a:lnTo>
                    <a:pt x="4" y="8"/>
                  </a:lnTo>
                  <a:lnTo>
                    <a:pt x="2" y="13"/>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6" name="Freeform 20"/>
            <p:cNvSpPr>
              <a:spLocks/>
            </p:cNvSpPr>
            <p:nvPr/>
          </p:nvSpPr>
          <p:spPr bwMode="auto">
            <a:xfrm>
              <a:off x="3485" y="3109"/>
              <a:ext cx="220" cy="322"/>
            </a:xfrm>
            <a:custGeom>
              <a:avLst/>
              <a:gdLst>
                <a:gd name="T0" fmla="*/ 3 w 220"/>
                <a:gd name="T1" fmla="*/ 0 h 322"/>
                <a:gd name="T2" fmla="*/ 1 w 220"/>
                <a:gd name="T3" fmla="*/ 4 h 322"/>
                <a:gd name="T4" fmla="*/ 1 w 220"/>
                <a:gd name="T5" fmla="*/ 8 h 322"/>
                <a:gd name="T6" fmla="*/ 1 w 220"/>
                <a:gd name="T7" fmla="*/ 11 h 322"/>
                <a:gd name="T8" fmla="*/ 0 w 220"/>
                <a:gd name="T9" fmla="*/ 15 h 322"/>
                <a:gd name="T10" fmla="*/ 215 w 220"/>
                <a:gd name="T11" fmla="*/ 322 h 322"/>
                <a:gd name="T12" fmla="*/ 216 w 220"/>
                <a:gd name="T13" fmla="*/ 318 h 322"/>
                <a:gd name="T14" fmla="*/ 217 w 220"/>
                <a:gd name="T15" fmla="*/ 316 h 322"/>
                <a:gd name="T16" fmla="*/ 219 w 220"/>
                <a:gd name="T17" fmla="*/ 312 h 322"/>
                <a:gd name="T18" fmla="*/ 220 w 220"/>
                <a:gd name="T19" fmla="*/ 310 h 322"/>
                <a:gd name="T20" fmla="*/ 3 w 220"/>
                <a:gd name="T21"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0" h="322">
                  <a:moveTo>
                    <a:pt x="3" y="0"/>
                  </a:moveTo>
                  <a:lnTo>
                    <a:pt x="1" y="4"/>
                  </a:lnTo>
                  <a:lnTo>
                    <a:pt x="1" y="8"/>
                  </a:lnTo>
                  <a:lnTo>
                    <a:pt x="1" y="11"/>
                  </a:lnTo>
                  <a:lnTo>
                    <a:pt x="0" y="15"/>
                  </a:lnTo>
                  <a:lnTo>
                    <a:pt x="215" y="322"/>
                  </a:lnTo>
                  <a:lnTo>
                    <a:pt x="216" y="318"/>
                  </a:lnTo>
                  <a:lnTo>
                    <a:pt x="217" y="316"/>
                  </a:lnTo>
                  <a:lnTo>
                    <a:pt x="219" y="312"/>
                  </a:lnTo>
                  <a:lnTo>
                    <a:pt x="220" y="31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7" name="Freeform 21"/>
            <p:cNvSpPr>
              <a:spLocks/>
            </p:cNvSpPr>
            <p:nvPr/>
          </p:nvSpPr>
          <p:spPr bwMode="auto">
            <a:xfrm>
              <a:off x="3700" y="3421"/>
              <a:ext cx="77" cy="111"/>
            </a:xfrm>
            <a:custGeom>
              <a:avLst/>
              <a:gdLst>
                <a:gd name="T0" fmla="*/ 0 w 77"/>
                <a:gd name="T1" fmla="*/ 11 h 111"/>
                <a:gd name="T2" fmla="*/ 71 w 77"/>
                <a:gd name="T3" fmla="*/ 111 h 111"/>
                <a:gd name="T4" fmla="*/ 72 w 77"/>
                <a:gd name="T5" fmla="*/ 109 h 111"/>
                <a:gd name="T6" fmla="*/ 74 w 77"/>
                <a:gd name="T7" fmla="*/ 107 h 111"/>
                <a:gd name="T8" fmla="*/ 76 w 77"/>
                <a:gd name="T9" fmla="*/ 104 h 111"/>
                <a:gd name="T10" fmla="*/ 77 w 77"/>
                <a:gd name="T11" fmla="*/ 102 h 111"/>
                <a:gd name="T12" fmla="*/ 6 w 77"/>
                <a:gd name="T13" fmla="*/ 0 h 111"/>
                <a:gd name="T14" fmla="*/ 5 w 77"/>
                <a:gd name="T15" fmla="*/ 3 h 111"/>
                <a:gd name="T16" fmla="*/ 4 w 77"/>
                <a:gd name="T17" fmla="*/ 5 h 111"/>
                <a:gd name="T18" fmla="*/ 1 w 77"/>
                <a:gd name="T19" fmla="*/ 9 h 111"/>
                <a:gd name="T20" fmla="*/ 0 w 77"/>
                <a:gd name="T21"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111">
                  <a:moveTo>
                    <a:pt x="0" y="11"/>
                  </a:moveTo>
                  <a:lnTo>
                    <a:pt x="71" y="111"/>
                  </a:lnTo>
                  <a:lnTo>
                    <a:pt x="72" y="109"/>
                  </a:lnTo>
                  <a:lnTo>
                    <a:pt x="74" y="107"/>
                  </a:lnTo>
                  <a:lnTo>
                    <a:pt x="76" y="104"/>
                  </a:lnTo>
                  <a:lnTo>
                    <a:pt x="77" y="102"/>
                  </a:lnTo>
                  <a:lnTo>
                    <a:pt x="6" y="0"/>
                  </a:lnTo>
                  <a:lnTo>
                    <a:pt x="5" y="3"/>
                  </a:lnTo>
                  <a:lnTo>
                    <a:pt x="4" y="5"/>
                  </a:lnTo>
                  <a:lnTo>
                    <a:pt x="1" y="9"/>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8" name="Freeform 22"/>
            <p:cNvSpPr>
              <a:spLocks/>
            </p:cNvSpPr>
            <p:nvPr/>
          </p:nvSpPr>
          <p:spPr bwMode="auto">
            <a:xfrm>
              <a:off x="3544" y="2445"/>
              <a:ext cx="21" cy="230"/>
            </a:xfrm>
            <a:custGeom>
              <a:avLst/>
              <a:gdLst>
                <a:gd name="T0" fmla="*/ 21 w 21"/>
                <a:gd name="T1" fmla="*/ 230 h 230"/>
                <a:gd name="T2" fmla="*/ 21 w 21"/>
                <a:gd name="T3" fmla="*/ 13 h 230"/>
                <a:gd name="T4" fmla="*/ 17 w 21"/>
                <a:gd name="T5" fmla="*/ 10 h 230"/>
                <a:gd name="T6" fmla="*/ 11 w 21"/>
                <a:gd name="T7" fmla="*/ 6 h 230"/>
                <a:gd name="T8" fmla="*/ 6 w 21"/>
                <a:gd name="T9" fmla="*/ 4 h 230"/>
                <a:gd name="T10" fmla="*/ 0 w 21"/>
                <a:gd name="T11" fmla="*/ 0 h 230"/>
                <a:gd name="T12" fmla="*/ 0 w 21"/>
                <a:gd name="T13" fmla="*/ 226 h 230"/>
                <a:gd name="T14" fmla="*/ 6 w 21"/>
                <a:gd name="T15" fmla="*/ 227 h 230"/>
                <a:gd name="T16" fmla="*/ 11 w 21"/>
                <a:gd name="T17" fmla="*/ 228 h 230"/>
                <a:gd name="T18" fmla="*/ 17 w 21"/>
                <a:gd name="T19" fmla="*/ 229 h 230"/>
                <a:gd name="T20" fmla="*/ 21 w 21"/>
                <a:gd name="T2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30">
                  <a:moveTo>
                    <a:pt x="21" y="230"/>
                  </a:moveTo>
                  <a:lnTo>
                    <a:pt x="21" y="13"/>
                  </a:lnTo>
                  <a:lnTo>
                    <a:pt x="17" y="10"/>
                  </a:lnTo>
                  <a:lnTo>
                    <a:pt x="11" y="6"/>
                  </a:lnTo>
                  <a:lnTo>
                    <a:pt x="6" y="4"/>
                  </a:lnTo>
                  <a:lnTo>
                    <a:pt x="0" y="0"/>
                  </a:lnTo>
                  <a:lnTo>
                    <a:pt x="0" y="226"/>
                  </a:lnTo>
                  <a:lnTo>
                    <a:pt x="6" y="227"/>
                  </a:lnTo>
                  <a:lnTo>
                    <a:pt x="11" y="228"/>
                  </a:lnTo>
                  <a:lnTo>
                    <a:pt x="17" y="229"/>
                  </a:lnTo>
                  <a:lnTo>
                    <a:pt x="21" y="2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79" name="Freeform 23"/>
            <p:cNvSpPr>
              <a:spLocks/>
            </p:cNvSpPr>
            <p:nvPr/>
          </p:nvSpPr>
          <p:spPr bwMode="auto">
            <a:xfrm>
              <a:off x="4303" y="2041"/>
              <a:ext cx="95" cy="116"/>
            </a:xfrm>
            <a:custGeom>
              <a:avLst/>
              <a:gdLst>
                <a:gd name="T0" fmla="*/ 95 w 95"/>
                <a:gd name="T1" fmla="*/ 106 h 116"/>
                <a:gd name="T2" fmla="*/ 7 w 95"/>
                <a:gd name="T3" fmla="*/ 0 h 116"/>
                <a:gd name="T4" fmla="*/ 6 w 95"/>
                <a:gd name="T5" fmla="*/ 3 h 116"/>
                <a:gd name="T6" fmla="*/ 4 w 95"/>
                <a:gd name="T7" fmla="*/ 7 h 116"/>
                <a:gd name="T8" fmla="*/ 3 w 95"/>
                <a:gd name="T9" fmla="*/ 10 h 116"/>
                <a:gd name="T10" fmla="*/ 0 w 95"/>
                <a:gd name="T11" fmla="*/ 13 h 116"/>
                <a:gd name="T12" fmla="*/ 85 w 95"/>
                <a:gd name="T13" fmla="*/ 116 h 116"/>
                <a:gd name="T14" fmla="*/ 88 w 95"/>
                <a:gd name="T15" fmla="*/ 114 h 116"/>
                <a:gd name="T16" fmla="*/ 90 w 95"/>
                <a:gd name="T17" fmla="*/ 110 h 116"/>
                <a:gd name="T18" fmla="*/ 92 w 95"/>
                <a:gd name="T19" fmla="*/ 108 h 116"/>
                <a:gd name="T20" fmla="*/ 95 w 95"/>
                <a:gd name="T21" fmla="*/ 10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16">
                  <a:moveTo>
                    <a:pt x="95" y="106"/>
                  </a:moveTo>
                  <a:lnTo>
                    <a:pt x="7" y="0"/>
                  </a:lnTo>
                  <a:lnTo>
                    <a:pt x="6" y="3"/>
                  </a:lnTo>
                  <a:lnTo>
                    <a:pt x="4" y="7"/>
                  </a:lnTo>
                  <a:lnTo>
                    <a:pt x="3" y="10"/>
                  </a:lnTo>
                  <a:lnTo>
                    <a:pt x="0" y="13"/>
                  </a:lnTo>
                  <a:lnTo>
                    <a:pt x="85" y="116"/>
                  </a:lnTo>
                  <a:lnTo>
                    <a:pt x="88" y="114"/>
                  </a:lnTo>
                  <a:lnTo>
                    <a:pt x="90" y="110"/>
                  </a:lnTo>
                  <a:lnTo>
                    <a:pt x="92" y="108"/>
                  </a:lnTo>
                  <a:lnTo>
                    <a:pt x="95"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0" name="Freeform 24"/>
            <p:cNvSpPr>
              <a:spLocks/>
            </p:cNvSpPr>
            <p:nvPr/>
          </p:nvSpPr>
          <p:spPr bwMode="auto">
            <a:xfrm>
              <a:off x="3012" y="3212"/>
              <a:ext cx="254" cy="157"/>
            </a:xfrm>
            <a:custGeom>
              <a:avLst/>
              <a:gdLst>
                <a:gd name="T0" fmla="*/ 164 w 254"/>
                <a:gd name="T1" fmla="*/ 78 h 157"/>
                <a:gd name="T2" fmla="*/ 176 w 254"/>
                <a:gd name="T3" fmla="*/ 89 h 157"/>
                <a:gd name="T4" fmla="*/ 186 w 254"/>
                <a:gd name="T5" fmla="*/ 98 h 157"/>
                <a:gd name="T6" fmla="*/ 198 w 254"/>
                <a:gd name="T7" fmla="*/ 108 h 157"/>
                <a:gd name="T8" fmla="*/ 210 w 254"/>
                <a:gd name="T9" fmla="*/ 117 h 157"/>
                <a:gd name="T10" fmla="*/ 221 w 254"/>
                <a:gd name="T11" fmla="*/ 127 h 157"/>
                <a:gd name="T12" fmla="*/ 232 w 254"/>
                <a:gd name="T13" fmla="*/ 136 h 157"/>
                <a:gd name="T14" fmla="*/ 243 w 254"/>
                <a:gd name="T15" fmla="*/ 147 h 157"/>
                <a:gd name="T16" fmla="*/ 254 w 254"/>
                <a:gd name="T17" fmla="*/ 157 h 157"/>
                <a:gd name="T18" fmla="*/ 237 w 254"/>
                <a:gd name="T19" fmla="*/ 153 h 157"/>
                <a:gd name="T20" fmla="*/ 221 w 254"/>
                <a:gd name="T21" fmla="*/ 148 h 157"/>
                <a:gd name="T22" fmla="*/ 204 w 254"/>
                <a:gd name="T23" fmla="*/ 144 h 157"/>
                <a:gd name="T24" fmla="*/ 187 w 254"/>
                <a:gd name="T25" fmla="*/ 140 h 157"/>
                <a:gd name="T26" fmla="*/ 170 w 254"/>
                <a:gd name="T27" fmla="*/ 135 h 157"/>
                <a:gd name="T28" fmla="*/ 153 w 254"/>
                <a:gd name="T29" fmla="*/ 131 h 157"/>
                <a:gd name="T30" fmla="*/ 137 w 254"/>
                <a:gd name="T31" fmla="*/ 126 h 157"/>
                <a:gd name="T32" fmla="*/ 120 w 254"/>
                <a:gd name="T33" fmla="*/ 121 h 157"/>
                <a:gd name="T34" fmla="*/ 105 w 254"/>
                <a:gd name="T35" fmla="*/ 114 h 157"/>
                <a:gd name="T36" fmla="*/ 90 w 254"/>
                <a:gd name="T37" fmla="*/ 107 h 157"/>
                <a:gd name="T38" fmla="*/ 74 w 254"/>
                <a:gd name="T39" fmla="*/ 98 h 157"/>
                <a:gd name="T40" fmla="*/ 60 w 254"/>
                <a:gd name="T41" fmla="*/ 89 h 157"/>
                <a:gd name="T42" fmla="*/ 47 w 254"/>
                <a:gd name="T43" fmla="*/ 78 h 157"/>
                <a:gd name="T44" fmla="*/ 34 w 254"/>
                <a:gd name="T45" fmla="*/ 65 h 157"/>
                <a:gd name="T46" fmla="*/ 23 w 254"/>
                <a:gd name="T47" fmla="*/ 51 h 157"/>
                <a:gd name="T48" fmla="*/ 13 w 254"/>
                <a:gd name="T49" fmla="*/ 35 h 157"/>
                <a:gd name="T50" fmla="*/ 0 w 254"/>
                <a:gd name="T51" fmla="*/ 0 h 157"/>
                <a:gd name="T52" fmla="*/ 22 w 254"/>
                <a:gd name="T53" fmla="*/ 5 h 157"/>
                <a:gd name="T54" fmla="*/ 43 w 254"/>
                <a:gd name="T55" fmla="*/ 12 h 157"/>
                <a:gd name="T56" fmla="*/ 65 w 254"/>
                <a:gd name="T57" fmla="*/ 22 h 157"/>
                <a:gd name="T58" fmla="*/ 85 w 254"/>
                <a:gd name="T59" fmla="*/ 32 h 157"/>
                <a:gd name="T60" fmla="*/ 105 w 254"/>
                <a:gd name="T61" fmla="*/ 43 h 157"/>
                <a:gd name="T62" fmla="*/ 124 w 254"/>
                <a:gd name="T63" fmla="*/ 56 h 157"/>
                <a:gd name="T64" fmla="*/ 144 w 254"/>
                <a:gd name="T65" fmla="*/ 68 h 157"/>
                <a:gd name="T66" fmla="*/ 164 w 254"/>
                <a:gd name="T67" fmla="*/ 7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4" h="157">
                  <a:moveTo>
                    <a:pt x="164" y="78"/>
                  </a:moveTo>
                  <a:lnTo>
                    <a:pt x="176" y="89"/>
                  </a:lnTo>
                  <a:lnTo>
                    <a:pt x="186" y="98"/>
                  </a:lnTo>
                  <a:lnTo>
                    <a:pt x="198" y="108"/>
                  </a:lnTo>
                  <a:lnTo>
                    <a:pt x="210" y="117"/>
                  </a:lnTo>
                  <a:lnTo>
                    <a:pt x="221" y="127"/>
                  </a:lnTo>
                  <a:lnTo>
                    <a:pt x="232" y="136"/>
                  </a:lnTo>
                  <a:lnTo>
                    <a:pt x="243" y="147"/>
                  </a:lnTo>
                  <a:lnTo>
                    <a:pt x="254" y="157"/>
                  </a:lnTo>
                  <a:lnTo>
                    <a:pt x="237" y="153"/>
                  </a:lnTo>
                  <a:lnTo>
                    <a:pt x="221" y="148"/>
                  </a:lnTo>
                  <a:lnTo>
                    <a:pt x="204" y="144"/>
                  </a:lnTo>
                  <a:lnTo>
                    <a:pt x="187" y="140"/>
                  </a:lnTo>
                  <a:lnTo>
                    <a:pt x="170" y="135"/>
                  </a:lnTo>
                  <a:lnTo>
                    <a:pt x="153" y="131"/>
                  </a:lnTo>
                  <a:lnTo>
                    <a:pt x="137" y="126"/>
                  </a:lnTo>
                  <a:lnTo>
                    <a:pt x="120" y="121"/>
                  </a:lnTo>
                  <a:lnTo>
                    <a:pt x="105" y="114"/>
                  </a:lnTo>
                  <a:lnTo>
                    <a:pt x="90" y="107"/>
                  </a:lnTo>
                  <a:lnTo>
                    <a:pt x="74" y="98"/>
                  </a:lnTo>
                  <a:lnTo>
                    <a:pt x="60" y="89"/>
                  </a:lnTo>
                  <a:lnTo>
                    <a:pt x="47" y="78"/>
                  </a:lnTo>
                  <a:lnTo>
                    <a:pt x="34" y="65"/>
                  </a:lnTo>
                  <a:lnTo>
                    <a:pt x="23" y="51"/>
                  </a:lnTo>
                  <a:lnTo>
                    <a:pt x="13" y="35"/>
                  </a:lnTo>
                  <a:lnTo>
                    <a:pt x="0" y="0"/>
                  </a:lnTo>
                  <a:lnTo>
                    <a:pt x="22" y="5"/>
                  </a:lnTo>
                  <a:lnTo>
                    <a:pt x="43" y="12"/>
                  </a:lnTo>
                  <a:lnTo>
                    <a:pt x="65" y="22"/>
                  </a:lnTo>
                  <a:lnTo>
                    <a:pt x="85" y="32"/>
                  </a:lnTo>
                  <a:lnTo>
                    <a:pt x="105" y="43"/>
                  </a:lnTo>
                  <a:lnTo>
                    <a:pt x="124" y="56"/>
                  </a:lnTo>
                  <a:lnTo>
                    <a:pt x="144" y="68"/>
                  </a:lnTo>
                  <a:lnTo>
                    <a:pt x="164" y="78"/>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1" name="Freeform 25"/>
            <p:cNvSpPr>
              <a:spLocks/>
            </p:cNvSpPr>
            <p:nvPr/>
          </p:nvSpPr>
          <p:spPr bwMode="auto">
            <a:xfrm>
              <a:off x="3042" y="3179"/>
              <a:ext cx="317" cy="183"/>
            </a:xfrm>
            <a:custGeom>
              <a:avLst/>
              <a:gdLst>
                <a:gd name="T0" fmla="*/ 156 w 317"/>
                <a:gd name="T1" fmla="*/ 15 h 183"/>
                <a:gd name="T2" fmla="*/ 178 w 317"/>
                <a:gd name="T3" fmla="*/ 26 h 183"/>
                <a:gd name="T4" fmla="*/ 196 w 317"/>
                <a:gd name="T5" fmla="*/ 41 h 183"/>
                <a:gd name="T6" fmla="*/ 215 w 317"/>
                <a:gd name="T7" fmla="*/ 57 h 183"/>
                <a:gd name="T8" fmla="*/ 233 w 317"/>
                <a:gd name="T9" fmla="*/ 72 h 183"/>
                <a:gd name="T10" fmla="*/ 252 w 317"/>
                <a:gd name="T11" fmla="*/ 88 h 183"/>
                <a:gd name="T12" fmla="*/ 272 w 317"/>
                <a:gd name="T13" fmla="*/ 102 h 183"/>
                <a:gd name="T14" fmla="*/ 293 w 317"/>
                <a:gd name="T15" fmla="*/ 112 h 183"/>
                <a:gd name="T16" fmla="*/ 317 w 317"/>
                <a:gd name="T17" fmla="*/ 118 h 183"/>
                <a:gd name="T18" fmla="*/ 311 w 317"/>
                <a:gd name="T19" fmla="*/ 125 h 183"/>
                <a:gd name="T20" fmla="*/ 304 w 317"/>
                <a:gd name="T21" fmla="*/ 133 h 183"/>
                <a:gd name="T22" fmla="*/ 296 w 317"/>
                <a:gd name="T23" fmla="*/ 140 h 183"/>
                <a:gd name="T24" fmla="*/ 289 w 317"/>
                <a:gd name="T25" fmla="*/ 147 h 183"/>
                <a:gd name="T26" fmla="*/ 283 w 317"/>
                <a:gd name="T27" fmla="*/ 155 h 183"/>
                <a:gd name="T28" fmla="*/ 279 w 317"/>
                <a:gd name="T29" fmla="*/ 164 h 183"/>
                <a:gd name="T30" fmla="*/ 277 w 317"/>
                <a:gd name="T31" fmla="*/ 173 h 183"/>
                <a:gd name="T32" fmla="*/ 278 w 317"/>
                <a:gd name="T33" fmla="*/ 183 h 183"/>
                <a:gd name="T34" fmla="*/ 271 w 317"/>
                <a:gd name="T35" fmla="*/ 180 h 183"/>
                <a:gd name="T36" fmla="*/ 265 w 317"/>
                <a:gd name="T37" fmla="*/ 176 h 183"/>
                <a:gd name="T38" fmla="*/ 259 w 317"/>
                <a:gd name="T39" fmla="*/ 170 h 183"/>
                <a:gd name="T40" fmla="*/ 253 w 317"/>
                <a:gd name="T41" fmla="*/ 164 h 183"/>
                <a:gd name="T42" fmla="*/ 247 w 317"/>
                <a:gd name="T43" fmla="*/ 157 h 183"/>
                <a:gd name="T44" fmla="*/ 242 w 317"/>
                <a:gd name="T45" fmla="*/ 151 h 183"/>
                <a:gd name="T46" fmla="*/ 237 w 317"/>
                <a:gd name="T47" fmla="*/ 146 h 183"/>
                <a:gd name="T48" fmla="*/ 231 w 317"/>
                <a:gd name="T49" fmla="*/ 141 h 183"/>
                <a:gd name="T50" fmla="*/ 213 w 317"/>
                <a:gd name="T51" fmla="*/ 125 h 183"/>
                <a:gd name="T52" fmla="*/ 194 w 317"/>
                <a:gd name="T53" fmla="*/ 110 h 183"/>
                <a:gd name="T54" fmla="*/ 175 w 317"/>
                <a:gd name="T55" fmla="*/ 95 h 183"/>
                <a:gd name="T56" fmla="*/ 156 w 317"/>
                <a:gd name="T57" fmla="*/ 81 h 183"/>
                <a:gd name="T58" fmla="*/ 137 w 317"/>
                <a:gd name="T59" fmla="*/ 66 h 183"/>
                <a:gd name="T60" fmla="*/ 117 w 317"/>
                <a:gd name="T61" fmla="*/ 55 h 183"/>
                <a:gd name="T62" fmla="*/ 96 w 317"/>
                <a:gd name="T63" fmla="*/ 45 h 183"/>
                <a:gd name="T64" fmla="*/ 74 w 317"/>
                <a:gd name="T65" fmla="*/ 37 h 183"/>
                <a:gd name="T66" fmla="*/ 64 w 317"/>
                <a:gd name="T67" fmla="*/ 35 h 183"/>
                <a:gd name="T68" fmla="*/ 55 w 317"/>
                <a:gd name="T69" fmla="*/ 32 h 183"/>
                <a:gd name="T70" fmla="*/ 47 w 317"/>
                <a:gd name="T71" fmla="*/ 29 h 183"/>
                <a:gd name="T72" fmla="*/ 37 w 317"/>
                <a:gd name="T73" fmla="*/ 25 h 183"/>
                <a:gd name="T74" fmla="*/ 28 w 317"/>
                <a:gd name="T75" fmla="*/ 22 h 183"/>
                <a:gd name="T76" fmla="*/ 19 w 317"/>
                <a:gd name="T77" fmla="*/ 18 h 183"/>
                <a:gd name="T78" fmla="*/ 10 w 317"/>
                <a:gd name="T79" fmla="*/ 15 h 183"/>
                <a:gd name="T80" fmla="*/ 0 w 317"/>
                <a:gd name="T81" fmla="*/ 12 h 183"/>
                <a:gd name="T82" fmla="*/ 18 w 317"/>
                <a:gd name="T83" fmla="*/ 9 h 183"/>
                <a:gd name="T84" fmla="*/ 37 w 317"/>
                <a:gd name="T85" fmla="*/ 5 h 183"/>
                <a:gd name="T86" fmla="*/ 57 w 317"/>
                <a:gd name="T87" fmla="*/ 3 h 183"/>
                <a:gd name="T88" fmla="*/ 78 w 317"/>
                <a:gd name="T89" fmla="*/ 0 h 183"/>
                <a:gd name="T90" fmla="*/ 98 w 317"/>
                <a:gd name="T91" fmla="*/ 2 h 183"/>
                <a:gd name="T92" fmla="*/ 119 w 317"/>
                <a:gd name="T93" fmla="*/ 3 h 183"/>
                <a:gd name="T94" fmla="*/ 137 w 317"/>
                <a:gd name="T95" fmla="*/ 7 h 183"/>
                <a:gd name="T96" fmla="*/ 156 w 317"/>
                <a:gd name="T97" fmla="*/ 1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7" h="183">
                  <a:moveTo>
                    <a:pt x="156" y="15"/>
                  </a:moveTo>
                  <a:lnTo>
                    <a:pt x="178" y="26"/>
                  </a:lnTo>
                  <a:lnTo>
                    <a:pt x="196" y="41"/>
                  </a:lnTo>
                  <a:lnTo>
                    <a:pt x="215" y="57"/>
                  </a:lnTo>
                  <a:lnTo>
                    <a:pt x="233" y="72"/>
                  </a:lnTo>
                  <a:lnTo>
                    <a:pt x="252" y="88"/>
                  </a:lnTo>
                  <a:lnTo>
                    <a:pt x="272" y="102"/>
                  </a:lnTo>
                  <a:lnTo>
                    <a:pt x="293" y="112"/>
                  </a:lnTo>
                  <a:lnTo>
                    <a:pt x="317" y="118"/>
                  </a:lnTo>
                  <a:lnTo>
                    <a:pt x="311" y="125"/>
                  </a:lnTo>
                  <a:lnTo>
                    <a:pt x="304" y="133"/>
                  </a:lnTo>
                  <a:lnTo>
                    <a:pt x="296" y="140"/>
                  </a:lnTo>
                  <a:lnTo>
                    <a:pt x="289" y="147"/>
                  </a:lnTo>
                  <a:lnTo>
                    <a:pt x="283" y="155"/>
                  </a:lnTo>
                  <a:lnTo>
                    <a:pt x="279" y="164"/>
                  </a:lnTo>
                  <a:lnTo>
                    <a:pt x="277" y="173"/>
                  </a:lnTo>
                  <a:lnTo>
                    <a:pt x="278" y="183"/>
                  </a:lnTo>
                  <a:lnTo>
                    <a:pt x="271" y="180"/>
                  </a:lnTo>
                  <a:lnTo>
                    <a:pt x="265" y="176"/>
                  </a:lnTo>
                  <a:lnTo>
                    <a:pt x="259" y="170"/>
                  </a:lnTo>
                  <a:lnTo>
                    <a:pt x="253" y="164"/>
                  </a:lnTo>
                  <a:lnTo>
                    <a:pt x="247" y="157"/>
                  </a:lnTo>
                  <a:lnTo>
                    <a:pt x="242" y="151"/>
                  </a:lnTo>
                  <a:lnTo>
                    <a:pt x="237" y="146"/>
                  </a:lnTo>
                  <a:lnTo>
                    <a:pt x="231" y="141"/>
                  </a:lnTo>
                  <a:lnTo>
                    <a:pt x="213" y="125"/>
                  </a:lnTo>
                  <a:lnTo>
                    <a:pt x="194" y="110"/>
                  </a:lnTo>
                  <a:lnTo>
                    <a:pt x="175" y="95"/>
                  </a:lnTo>
                  <a:lnTo>
                    <a:pt x="156" y="81"/>
                  </a:lnTo>
                  <a:lnTo>
                    <a:pt x="137" y="66"/>
                  </a:lnTo>
                  <a:lnTo>
                    <a:pt x="117" y="55"/>
                  </a:lnTo>
                  <a:lnTo>
                    <a:pt x="96" y="45"/>
                  </a:lnTo>
                  <a:lnTo>
                    <a:pt x="74" y="37"/>
                  </a:lnTo>
                  <a:lnTo>
                    <a:pt x="64" y="35"/>
                  </a:lnTo>
                  <a:lnTo>
                    <a:pt x="55" y="32"/>
                  </a:lnTo>
                  <a:lnTo>
                    <a:pt x="47" y="29"/>
                  </a:lnTo>
                  <a:lnTo>
                    <a:pt x="37" y="25"/>
                  </a:lnTo>
                  <a:lnTo>
                    <a:pt x="28" y="22"/>
                  </a:lnTo>
                  <a:lnTo>
                    <a:pt x="19" y="18"/>
                  </a:lnTo>
                  <a:lnTo>
                    <a:pt x="10" y="15"/>
                  </a:lnTo>
                  <a:lnTo>
                    <a:pt x="0" y="12"/>
                  </a:lnTo>
                  <a:lnTo>
                    <a:pt x="18" y="9"/>
                  </a:lnTo>
                  <a:lnTo>
                    <a:pt x="37" y="5"/>
                  </a:lnTo>
                  <a:lnTo>
                    <a:pt x="57" y="3"/>
                  </a:lnTo>
                  <a:lnTo>
                    <a:pt x="78" y="0"/>
                  </a:lnTo>
                  <a:lnTo>
                    <a:pt x="98" y="2"/>
                  </a:lnTo>
                  <a:lnTo>
                    <a:pt x="119" y="3"/>
                  </a:lnTo>
                  <a:lnTo>
                    <a:pt x="137" y="7"/>
                  </a:lnTo>
                  <a:lnTo>
                    <a:pt x="156"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2" name="Freeform 26"/>
            <p:cNvSpPr>
              <a:spLocks/>
            </p:cNvSpPr>
            <p:nvPr/>
          </p:nvSpPr>
          <p:spPr bwMode="auto">
            <a:xfrm>
              <a:off x="3046" y="3338"/>
              <a:ext cx="333" cy="155"/>
            </a:xfrm>
            <a:custGeom>
              <a:avLst/>
              <a:gdLst>
                <a:gd name="T0" fmla="*/ 20 w 333"/>
                <a:gd name="T1" fmla="*/ 0 h 155"/>
                <a:gd name="T2" fmla="*/ 39 w 333"/>
                <a:gd name="T3" fmla="*/ 5 h 155"/>
                <a:gd name="T4" fmla="*/ 59 w 333"/>
                <a:gd name="T5" fmla="*/ 11 h 155"/>
                <a:gd name="T6" fmla="*/ 78 w 333"/>
                <a:gd name="T7" fmla="*/ 17 h 155"/>
                <a:gd name="T8" fmla="*/ 97 w 333"/>
                <a:gd name="T9" fmla="*/ 23 h 155"/>
                <a:gd name="T10" fmla="*/ 117 w 333"/>
                <a:gd name="T11" fmla="*/ 29 h 155"/>
                <a:gd name="T12" fmla="*/ 136 w 333"/>
                <a:gd name="T13" fmla="*/ 34 h 155"/>
                <a:gd name="T14" fmla="*/ 156 w 333"/>
                <a:gd name="T15" fmla="*/ 40 h 155"/>
                <a:gd name="T16" fmla="*/ 175 w 333"/>
                <a:gd name="T17" fmla="*/ 44 h 155"/>
                <a:gd name="T18" fmla="*/ 195 w 333"/>
                <a:gd name="T19" fmla="*/ 50 h 155"/>
                <a:gd name="T20" fmla="*/ 214 w 333"/>
                <a:gd name="T21" fmla="*/ 55 h 155"/>
                <a:gd name="T22" fmla="*/ 234 w 333"/>
                <a:gd name="T23" fmla="*/ 60 h 155"/>
                <a:gd name="T24" fmla="*/ 253 w 333"/>
                <a:gd name="T25" fmla="*/ 64 h 155"/>
                <a:gd name="T26" fmla="*/ 273 w 333"/>
                <a:gd name="T27" fmla="*/ 69 h 155"/>
                <a:gd name="T28" fmla="*/ 293 w 333"/>
                <a:gd name="T29" fmla="*/ 74 h 155"/>
                <a:gd name="T30" fmla="*/ 313 w 333"/>
                <a:gd name="T31" fmla="*/ 79 h 155"/>
                <a:gd name="T32" fmla="*/ 333 w 333"/>
                <a:gd name="T33" fmla="*/ 82 h 155"/>
                <a:gd name="T34" fmla="*/ 329 w 333"/>
                <a:gd name="T35" fmla="*/ 155 h 155"/>
                <a:gd name="T36" fmla="*/ 308 w 333"/>
                <a:gd name="T37" fmla="*/ 151 h 155"/>
                <a:gd name="T38" fmla="*/ 288 w 333"/>
                <a:gd name="T39" fmla="*/ 146 h 155"/>
                <a:gd name="T40" fmla="*/ 267 w 333"/>
                <a:gd name="T41" fmla="*/ 140 h 155"/>
                <a:gd name="T42" fmla="*/ 246 w 333"/>
                <a:gd name="T43" fmla="*/ 134 h 155"/>
                <a:gd name="T44" fmla="*/ 225 w 333"/>
                <a:gd name="T45" fmla="*/ 128 h 155"/>
                <a:gd name="T46" fmla="*/ 204 w 333"/>
                <a:gd name="T47" fmla="*/ 122 h 155"/>
                <a:gd name="T48" fmla="*/ 184 w 333"/>
                <a:gd name="T49" fmla="*/ 116 h 155"/>
                <a:gd name="T50" fmla="*/ 163 w 333"/>
                <a:gd name="T51" fmla="*/ 110 h 155"/>
                <a:gd name="T52" fmla="*/ 143 w 333"/>
                <a:gd name="T53" fmla="*/ 105 h 155"/>
                <a:gd name="T54" fmla="*/ 123 w 333"/>
                <a:gd name="T55" fmla="*/ 99 h 155"/>
                <a:gd name="T56" fmla="*/ 102 w 333"/>
                <a:gd name="T57" fmla="*/ 92 h 155"/>
                <a:gd name="T58" fmla="*/ 81 w 333"/>
                <a:gd name="T59" fmla="*/ 86 h 155"/>
                <a:gd name="T60" fmla="*/ 61 w 333"/>
                <a:gd name="T61" fmla="*/ 80 h 155"/>
                <a:gd name="T62" fmla="*/ 41 w 333"/>
                <a:gd name="T63" fmla="*/ 74 h 155"/>
                <a:gd name="T64" fmla="*/ 20 w 333"/>
                <a:gd name="T65" fmla="*/ 69 h 155"/>
                <a:gd name="T66" fmla="*/ 0 w 333"/>
                <a:gd name="T67" fmla="*/ 63 h 155"/>
                <a:gd name="T68" fmla="*/ 2 w 333"/>
                <a:gd name="T69" fmla="*/ 46 h 155"/>
                <a:gd name="T70" fmla="*/ 6 w 333"/>
                <a:gd name="T71" fmla="*/ 29 h 155"/>
                <a:gd name="T72" fmla="*/ 12 w 333"/>
                <a:gd name="T73" fmla="*/ 14 h 155"/>
                <a:gd name="T74" fmla="*/ 20 w 333"/>
                <a:gd name="T7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155">
                  <a:moveTo>
                    <a:pt x="20" y="0"/>
                  </a:moveTo>
                  <a:lnTo>
                    <a:pt x="39" y="5"/>
                  </a:lnTo>
                  <a:lnTo>
                    <a:pt x="59" y="11"/>
                  </a:lnTo>
                  <a:lnTo>
                    <a:pt x="78" y="17"/>
                  </a:lnTo>
                  <a:lnTo>
                    <a:pt x="97" y="23"/>
                  </a:lnTo>
                  <a:lnTo>
                    <a:pt x="117" y="29"/>
                  </a:lnTo>
                  <a:lnTo>
                    <a:pt x="136" y="34"/>
                  </a:lnTo>
                  <a:lnTo>
                    <a:pt x="156" y="40"/>
                  </a:lnTo>
                  <a:lnTo>
                    <a:pt x="175" y="44"/>
                  </a:lnTo>
                  <a:lnTo>
                    <a:pt x="195" y="50"/>
                  </a:lnTo>
                  <a:lnTo>
                    <a:pt x="214" y="55"/>
                  </a:lnTo>
                  <a:lnTo>
                    <a:pt x="234" y="60"/>
                  </a:lnTo>
                  <a:lnTo>
                    <a:pt x="253" y="64"/>
                  </a:lnTo>
                  <a:lnTo>
                    <a:pt x="273" y="69"/>
                  </a:lnTo>
                  <a:lnTo>
                    <a:pt x="293" y="74"/>
                  </a:lnTo>
                  <a:lnTo>
                    <a:pt x="313" y="79"/>
                  </a:lnTo>
                  <a:lnTo>
                    <a:pt x="333" y="82"/>
                  </a:lnTo>
                  <a:lnTo>
                    <a:pt x="329" y="155"/>
                  </a:lnTo>
                  <a:lnTo>
                    <a:pt x="308" y="151"/>
                  </a:lnTo>
                  <a:lnTo>
                    <a:pt x="288" y="146"/>
                  </a:lnTo>
                  <a:lnTo>
                    <a:pt x="267" y="140"/>
                  </a:lnTo>
                  <a:lnTo>
                    <a:pt x="246" y="134"/>
                  </a:lnTo>
                  <a:lnTo>
                    <a:pt x="225" y="128"/>
                  </a:lnTo>
                  <a:lnTo>
                    <a:pt x="204" y="122"/>
                  </a:lnTo>
                  <a:lnTo>
                    <a:pt x="184" y="116"/>
                  </a:lnTo>
                  <a:lnTo>
                    <a:pt x="163" y="110"/>
                  </a:lnTo>
                  <a:lnTo>
                    <a:pt x="143" y="105"/>
                  </a:lnTo>
                  <a:lnTo>
                    <a:pt x="123" y="99"/>
                  </a:lnTo>
                  <a:lnTo>
                    <a:pt x="102" y="92"/>
                  </a:lnTo>
                  <a:lnTo>
                    <a:pt x="81" y="86"/>
                  </a:lnTo>
                  <a:lnTo>
                    <a:pt x="61" y="80"/>
                  </a:lnTo>
                  <a:lnTo>
                    <a:pt x="41" y="74"/>
                  </a:lnTo>
                  <a:lnTo>
                    <a:pt x="20" y="69"/>
                  </a:lnTo>
                  <a:lnTo>
                    <a:pt x="0" y="63"/>
                  </a:lnTo>
                  <a:lnTo>
                    <a:pt x="2" y="46"/>
                  </a:lnTo>
                  <a:lnTo>
                    <a:pt x="6" y="29"/>
                  </a:lnTo>
                  <a:lnTo>
                    <a:pt x="12" y="14"/>
                  </a:lnTo>
                  <a:lnTo>
                    <a:pt x="20"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3" name="Freeform 27"/>
            <p:cNvSpPr>
              <a:spLocks/>
            </p:cNvSpPr>
            <p:nvPr/>
          </p:nvSpPr>
          <p:spPr bwMode="auto">
            <a:xfrm>
              <a:off x="3063" y="3435"/>
              <a:ext cx="161" cy="106"/>
            </a:xfrm>
            <a:custGeom>
              <a:avLst/>
              <a:gdLst>
                <a:gd name="T0" fmla="*/ 0 w 161"/>
                <a:gd name="T1" fmla="*/ 0 h 106"/>
                <a:gd name="T2" fmla="*/ 5 w 161"/>
                <a:gd name="T3" fmla="*/ 5 h 106"/>
                <a:gd name="T4" fmla="*/ 13 w 161"/>
                <a:gd name="T5" fmla="*/ 8 h 106"/>
                <a:gd name="T6" fmla="*/ 21 w 161"/>
                <a:gd name="T7" fmla="*/ 10 h 106"/>
                <a:gd name="T8" fmla="*/ 28 w 161"/>
                <a:gd name="T9" fmla="*/ 11 h 106"/>
                <a:gd name="T10" fmla="*/ 35 w 161"/>
                <a:gd name="T11" fmla="*/ 15 h 106"/>
                <a:gd name="T12" fmla="*/ 41 w 161"/>
                <a:gd name="T13" fmla="*/ 18 h 106"/>
                <a:gd name="T14" fmla="*/ 44 w 161"/>
                <a:gd name="T15" fmla="*/ 24 h 106"/>
                <a:gd name="T16" fmla="*/ 46 w 161"/>
                <a:gd name="T17" fmla="*/ 34 h 106"/>
                <a:gd name="T18" fmla="*/ 54 w 161"/>
                <a:gd name="T19" fmla="*/ 41 h 106"/>
                <a:gd name="T20" fmla="*/ 62 w 161"/>
                <a:gd name="T21" fmla="*/ 46 h 106"/>
                <a:gd name="T22" fmla="*/ 72 w 161"/>
                <a:gd name="T23" fmla="*/ 51 h 106"/>
                <a:gd name="T24" fmla="*/ 81 w 161"/>
                <a:gd name="T25" fmla="*/ 56 h 106"/>
                <a:gd name="T26" fmla="*/ 90 w 161"/>
                <a:gd name="T27" fmla="*/ 58 h 106"/>
                <a:gd name="T28" fmla="*/ 101 w 161"/>
                <a:gd name="T29" fmla="*/ 59 h 106"/>
                <a:gd name="T30" fmla="*/ 111 w 161"/>
                <a:gd name="T31" fmla="*/ 59 h 106"/>
                <a:gd name="T32" fmla="*/ 121 w 161"/>
                <a:gd name="T33" fmla="*/ 58 h 106"/>
                <a:gd name="T34" fmla="*/ 126 w 161"/>
                <a:gd name="T35" fmla="*/ 57 h 106"/>
                <a:gd name="T36" fmla="*/ 131 w 161"/>
                <a:gd name="T37" fmla="*/ 54 h 106"/>
                <a:gd name="T38" fmla="*/ 134 w 161"/>
                <a:gd name="T39" fmla="*/ 50 h 106"/>
                <a:gd name="T40" fmla="*/ 136 w 161"/>
                <a:gd name="T41" fmla="*/ 46 h 106"/>
                <a:gd name="T42" fmla="*/ 161 w 161"/>
                <a:gd name="T43" fmla="*/ 56 h 106"/>
                <a:gd name="T44" fmla="*/ 159 w 161"/>
                <a:gd name="T45" fmla="*/ 64 h 106"/>
                <a:gd name="T46" fmla="*/ 154 w 161"/>
                <a:gd name="T47" fmla="*/ 71 h 106"/>
                <a:gd name="T48" fmla="*/ 149 w 161"/>
                <a:gd name="T49" fmla="*/ 78 h 106"/>
                <a:gd name="T50" fmla="*/ 145 w 161"/>
                <a:gd name="T51" fmla="*/ 84 h 106"/>
                <a:gd name="T52" fmla="*/ 138 w 161"/>
                <a:gd name="T53" fmla="*/ 89 h 106"/>
                <a:gd name="T54" fmla="*/ 131 w 161"/>
                <a:gd name="T55" fmla="*/ 94 h 106"/>
                <a:gd name="T56" fmla="*/ 124 w 161"/>
                <a:gd name="T57" fmla="*/ 98 h 106"/>
                <a:gd name="T58" fmla="*/ 116 w 161"/>
                <a:gd name="T59" fmla="*/ 102 h 106"/>
                <a:gd name="T60" fmla="*/ 103 w 161"/>
                <a:gd name="T61" fmla="*/ 106 h 106"/>
                <a:gd name="T62" fmla="*/ 92 w 161"/>
                <a:gd name="T63" fmla="*/ 106 h 106"/>
                <a:gd name="T64" fmla="*/ 80 w 161"/>
                <a:gd name="T65" fmla="*/ 103 h 106"/>
                <a:gd name="T66" fmla="*/ 69 w 161"/>
                <a:gd name="T67" fmla="*/ 100 h 106"/>
                <a:gd name="T68" fmla="*/ 59 w 161"/>
                <a:gd name="T69" fmla="*/ 95 h 106"/>
                <a:gd name="T70" fmla="*/ 48 w 161"/>
                <a:gd name="T71" fmla="*/ 88 h 106"/>
                <a:gd name="T72" fmla="*/ 37 w 161"/>
                <a:gd name="T73" fmla="*/ 82 h 106"/>
                <a:gd name="T74" fmla="*/ 27 w 161"/>
                <a:gd name="T75" fmla="*/ 76 h 106"/>
                <a:gd name="T76" fmla="*/ 17 w 161"/>
                <a:gd name="T77" fmla="*/ 58 h 106"/>
                <a:gd name="T78" fmla="*/ 8 w 161"/>
                <a:gd name="T79" fmla="*/ 41 h 106"/>
                <a:gd name="T80" fmla="*/ 2 w 161"/>
                <a:gd name="T81" fmla="*/ 22 h 106"/>
                <a:gd name="T82" fmla="*/ 0 w 161"/>
                <a:gd name="T8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1" h="106">
                  <a:moveTo>
                    <a:pt x="0" y="0"/>
                  </a:moveTo>
                  <a:lnTo>
                    <a:pt x="5" y="5"/>
                  </a:lnTo>
                  <a:lnTo>
                    <a:pt x="13" y="8"/>
                  </a:lnTo>
                  <a:lnTo>
                    <a:pt x="21" y="10"/>
                  </a:lnTo>
                  <a:lnTo>
                    <a:pt x="28" y="11"/>
                  </a:lnTo>
                  <a:lnTo>
                    <a:pt x="35" y="15"/>
                  </a:lnTo>
                  <a:lnTo>
                    <a:pt x="41" y="18"/>
                  </a:lnTo>
                  <a:lnTo>
                    <a:pt x="44" y="24"/>
                  </a:lnTo>
                  <a:lnTo>
                    <a:pt x="46" y="34"/>
                  </a:lnTo>
                  <a:lnTo>
                    <a:pt x="54" y="41"/>
                  </a:lnTo>
                  <a:lnTo>
                    <a:pt x="62" y="46"/>
                  </a:lnTo>
                  <a:lnTo>
                    <a:pt x="72" y="51"/>
                  </a:lnTo>
                  <a:lnTo>
                    <a:pt x="81" y="56"/>
                  </a:lnTo>
                  <a:lnTo>
                    <a:pt x="90" y="58"/>
                  </a:lnTo>
                  <a:lnTo>
                    <a:pt x="101" y="59"/>
                  </a:lnTo>
                  <a:lnTo>
                    <a:pt x="111" y="59"/>
                  </a:lnTo>
                  <a:lnTo>
                    <a:pt x="121" y="58"/>
                  </a:lnTo>
                  <a:lnTo>
                    <a:pt x="126" y="57"/>
                  </a:lnTo>
                  <a:lnTo>
                    <a:pt x="131" y="54"/>
                  </a:lnTo>
                  <a:lnTo>
                    <a:pt x="134" y="50"/>
                  </a:lnTo>
                  <a:lnTo>
                    <a:pt x="136" y="46"/>
                  </a:lnTo>
                  <a:lnTo>
                    <a:pt x="161" y="56"/>
                  </a:lnTo>
                  <a:lnTo>
                    <a:pt x="159" y="64"/>
                  </a:lnTo>
                  <a:lnTo>
                    <a:pt x="154" y="71"/>
                  </a:lnTo>
                  <a:lnTo>
                    <a:pt x="149" y="78"/>
                  </a:lnTo>
                  <a:lnTo>
                    <a:pt x="145" y="84"/>
                  </a:lnTo>
                  <a:lnTo>
                    <a:pt x="138" y="89"/>
                  </a:lnTo>
                  <a:lnTo>
                    <a:pt x="131" y="94"/>
                  </a:lnTo>
                  <a:lnTo>
                    <a:pt x="124" y="98"/>
                  </a:lnTo>
                  <a:lnTo>
                    <a:pt x="116" y="102"/>
                  </a:lnTo>
                  <a:lnTo>
                    <a:pt x="103" y="106"/>
                  </a:lnTo>
                  <a:lnTo>
                    <a:pt x="92" y="106"/>
                  </a:lnTo>
                  <a:lnTo>
                    <a:pt x="80" y="103"/>
                  </a:lnTo>
                  <a:lnTo>
                    <a:pt x="69" y="100"/>
                  </a:lnTo>
                  <a:lnTo>
                    <a:pt x="59" y="95"/>
                  </a:lnTo>
                  <a:lnTo>
                    <a:pt x="48" y="88"/>
                  </a:lnTo>
                  <a:lnTo>
                    <a:pt x="37" y="82"/>
                  </a:lnTo>
                  <a:lnTo>
                    <a:pt x="27" y="76"/>
                  </a:lnTo>
                  <a:lnTo>
                    <a:pt x="17" y="58"/>
                  </a:lnTo>
                  <a:lnTo>
                    <a:pt x="8" y="41"/>
                  </a:lnTo>
                  <a:lnTo>
                    <a:pt x="2" y="22"/>
                  </a:lnTo>
                  <a:lnTo>
                    <a:pt x="0" y="0"/>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4" name="Freeform 28"/>
            <p:cNvSpPr>
              <a:spLocks/>
            </p:cNvSpPr>
            <p:nvPr/>
          </p:nvSpPr>
          <p:spPr bwMode="auto">
            <a:xfrm>
              <a:off x="3187" y="2359"/>
              <a:ext cx="301" cy="209"/>
            </a:xfrm>
            <a:custGeom>
              <a:avLst/>
              <a:gdLst>
                <a:gd name="T0" fmla="*/ 22 w 301"/>
                <a:gd name="T1" fmla="*/ 0 h 209"/>
                <a:gd name="T2" fmla="*/ 60 w 301"/>
                <a:gd name="T3" fmla="*/ 0 h 209"/>
                <a:gd name="T4" fmla="*/ 96 w 301"/>
                <a:gd name="T5" fmla="*/ 3 h 209"/>
                <a:gd name="T6" fmla="*/ 132 w 301"/>
                <a:gd name="T7" fmla="*/ 8 h 209"/>
                <a:gd name="T8" fmla="*/ 166 w 301"/>
                <a:gd name="T9" fmla="*/ 19 h 209"/>
                <a:gd name="T10" fmla="*/ 198 w 301"/>
                <a:gd name="T11" fmla="*/ 33 h 209"/>
                <a:gd name="T12" fmla="*/ 229 w 301"/>
                <a:gd name="T13" fmla="*/ 53 h 209"/>
                <a:gd name="T14" fmla="*/ 256 w 301"/>
                <a:gd name="T15" fmla="*/ 77 h 209"/>
                <a:gd name="T16" fmla="*/ 275 w 301"/>
                <a:gd name="T17" fmla="*/ 95 h 209"/>
                <a:gd name="T18" fmla="*/ 289 w 301"/>
                <a:gd name="T19" fmla="*/ 101 h 209"/>
                <a:gd name="T20" fmla="*/ 299 w 301"/>
                <a:gd name="T21" fmla="*/ 126 h 209"/>
                <a:gd name="T22" fmla="*/ 297 w 301"/>
                <a:gd name="T23" fmla="*/ 183 h 209"/>
                <a:gd name="T24" fmla="*/ 284 w 301"/>
                <a:gd name="T25" fmla="*/ 208 h 209"/>
                <a:gd name="T26" fmla="*/ 272 w 301"/>
                <a:gd name="T27" fmla="*/ 197 h 209"/>
                <a:gd name="T28" fmla="*/ 253 w 301"/>
                <a:gd name="T29" fmla="*/ 191 h 209"/>
                <a:gd name="T30" fmla="*/ 233 w 301"/>
                <a:gd name="T31" fmla="*/ 182 h 209"/>
                <a:gd name="T32" fmla="*/ 213 w 301"/>
                <a:gd name="T33" fmla="*/ 171 h 209"/>
                <a:gd name="T34" fmla="*/ 192 w 301"/>
                <a:gd name="T35" fmla="*/ 168 h 209"/>
                <a:gd name="T36" fmla="*/ 167 w 301"/>
                <a:gd name="T37" fmla="*/ 169 h 209"/>
                <a:gd name="T38" fmla="*/ 144 w 301"/>
                <a:gd name="T39" fmla="*/ 164 h 209"/>
                <a:gd name="T40" fmla="*/ 121 w 301"/>
                <a:gd name="T41" fmla="*/ 156 h 209"/>
                <a:gd name="T42" fmla="*/ 101 w 301"/>
                <a:gd name="T43" fmla="*/ 143 h 209"/>
                <a:gd name="T44" fmla="*/ 92 w 301"/>
                <a:gd name="T45" fmla="*/ 129 h 209"/>
                <a:gd name="T46" fmla="*/ 93 w 301"/>
                <a:gd name="T47" fmla="*/ 118 h 209"/>
                <a:gd name="T48" fmla="*/ 99 w 301"/>
                <a:gd name="T49" fmla="*/ 108 h 209"/>
                <a:gd name="T50" fmla="*/ 122 w 301"/>
                <a:gd name="T51" fmla="*/ 116 h 209"/>
                <a:gd name="T52" fmla="*/ 147 w 301"/>
                <a:gd name="T53" fmla="*/ 125 h 209"/>
                <a:gd name="T54" fmla="*/ 172 w 301"/>
                <a:gd name="T55" fmla="*/ 126 h 209"/>
                <a:gd name="T56" fmla="*/ 194 w 301"/>
                <a:gd name="T57" fmla="*/ 112 h 209"/>
                <a:gd name="T58" fmla="*/ 193 w 301"/>
                <a:gd name="T59" fmla="*/ 98 h 209"/>
                <a:gd name="T60" fmla="*/ 190 w 301"/>
                <a:gd name="T61" fmla="*/ 85 h 209"/>
                <a:gd name="T62" fmla="*/ 153 w 301"/>
                <a:gd name="T63" fmla="*/ 63 h 209"/>
                <a:gd name="T64" fmla="*/ 112 w 301"/>
                <a:gd name="T65" fmla="*/ 49 h 209"/>
                <a:gd name="T66" fmla="*/ 68 w 301"/>
                <a:gd name="T67" fmla="*/ 39 h 209"/>
                <a:gd name="T68" fmla="*/ 24 w 301"/>
                <a:gd name="T69" fmla="*/ 31 h 209"/>
                <a:gd name="T70" fmla="*/ 16 w 301"/>
                <a:gd name="T71" fmla="*/ 26 h 209"/>
                <a:gd name="T72" fmla="*/ 5 w 301"/>
                <a:gd name="T73" fmla="*/ 20 h 209"/>
                <a:gd name="T74" fmla="*/ 0 w 301"/>
                <a:gd name="T75" fmla="*/ 12 h 209"/>
                <a:gd name="T76" fmla="*/ 3 w 301"/>
                <a:gd name="T77" fmla="*/ 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1" h="209">
                  <a:moveTo>
                    <a:pt x="3" y="3"/>
                  </a:moveTo>
                  <a:lnTo>
                    <a:pt x="22" y="0"/>
                  </a:lnTo>
                  <a:lnTo>
                    <a:pt x="41" y="0"/>
                  </a:lnTo>
                  <a:lnTo>
                    <a:pt x="60" y="0"/>
                  </a:lnTo>
                  <a:lnTo>
                    <a:pt x="77" y="0"/>
                  </a:lnTo>
                  <a:lnTo>
                    <a:pt x="96" y="3"/>
                  </a:lnTo>
                  <a:lnTo>
                    <a:pt x="114" y="5"/>
                  </a:lnTo>
                  <a:lnTo>
                    <a:pt x="132" y="8"/>
                  </a:lnTo>
                  <a:lnTo>
                    <a:pt x="149" y="13"/>
                  </a:lnTo>
                  <a:lnTo>
                    <a:pt x="166" y="19"/>
                  </a:lnTo>
                  <a:lnTo>
                    <a:pt x="182" y="26"/>
                  </a:lnTo>
                  <a:lnTo>
                    <a:pt x="198" y="33"/>
                  </a:lnTo>
                  <a:lnTo>
                    <a:pt x="213" y="43"/>
                  </a:lnTo>
                  <a:lnTo>
                    <a:pt x="229" y="53"/>
                  </a:lnTo>
                  <a:lnTo>
                    <a:pt x="242" y="64"/>
                  </a:lnTo>
                  <a:lnTo>
                    <a:pt x="256" y="77"/>
                  </a:lnTo>
                  <a:lnTo>
                    <a:pt x="267" y="91"/>
                  </a:lnTo>
                  <a:lnTo>
                    <a:pt x="275" y="95"/>
                  </a:lnTo>
                  <a:lnTo>
                    <a:pt x="282" y="98"/>
                  </a:lnTo>
                  <a:lnTo>
                    <a:pt x="289" y="101"/>
                  </a:lnTo>
                  <a:lnTo>
                    <a:pt x="296" y="101"/>
                  </a:lnTo>
                  <a:lnTo>
                    <a:pt x="299" y="126"/>
                  </a:lnTo>
                  <a:lnTo>
                    <a:pt x="301" y="155"/>
                  </a:lnTo>
                  <a:lnTo>
                    <a:pt x="297" y="183"/>
                  </a:lnTo>
                  <a:lnTo>
                    <a:pt x="292" y="209"/>
                  </a:lnTo>
                  <a:lnTo>
                    <a:pt x="284" y="208"/>
                  </a:lnTo>
                  <a:lnTo>
                    <a:pt x="278" y="203"/>
                  </a:lnTo>
                  <a:lnTo>
                    <a:pt x="272" y="197"/>
                  </a:lnTo>
                  <a:lnTo>
                    <a:pt x="264" y="195"/>
                  </a:lnTo>
                  <a:lnTo>
                    <a:pt x="253" y="191"/>
                  </a:lnTo>
                  <a:lnTo>
                    <a:pt x="243" y="187"/>
                  </a:lnTo>
                  <a:lnTo>
                    <a:pt x="233" y="182"/>
                  </a:lnTo>
                  <a:lnTo>
                    <a:pt x="224" y="176"/>
                  </a:lnTo>
                  <a:lnTo>
                    <a:pt x="213" y="171"/>
                  </a:lnTo>
                  <a:lnTo>
                    <a:pt x="203" y="168"/>
                  </a:lnTo>
                  <a:lnTo>
                    <a:pt x="192" y="168"/>
                  </a:lnTo>
                  <a:lnTo>
                    <a:pt x="180" y="170"/>
                  </a:lnTo>
                  <a:lnTo>
                    <a:pt x="167" y="169"/>
                  </a:lnTo>
                  <a:lnTo>
                    <a:pt x="155" y="168"/>
                  </a:lnTo>
                  <a:lnTo>
                    <a:pt x="144" y="164"/>
                  </a:lnTo>
                  <a:lnTo>
                    <a:pt x="132" y="161"/>
                  </a:lnTo>
                  <a:lnTo>
                    <a:pt x="121" y="156"/>
                  </a:lnTo>
                  <a:lnTo>
                    <a:pt x="112" y="150"/>
                  </a:lnTo>
                  <a:lnTo>
                    <a:pt x="101" y="143"/>
                  </a:lnTo>
                  <a:lnTo>
                    <a:pt x="93" y="134"/>
                  </a:lnTo>
                  <a:lnTo>
                    <a:pt x="92" y="129"/>
                  </a:lnTo>
                  <a:lnTo>
                    <a:pt x="92" y="123"/>
                  </a:lnTo>
                  <a:lnTo>
                    <a:pt x="93" y="118"/>
                  </a:lnTo>
                  <a:lnTo>
                    <a:pt x="93" y="113"/>
                  </a:lnTo>
                  <a:lnTo>
                    <a:pt x="99" y="108"/>
                  </a:lnTo>
                  <a:lnTo>
                    <a:pt x="110" y="111"/>
                  </a:lnTo>
                  <a:lnTo>
                    <a:pt x="122" y="116"/>
                  </a:lnTo>
                  <a:lnTo>
                    <a:pt x="135" y="121"/>
                  </a:lnTo>
                  <a:lnTo>
                    <a:pt x="147" y="125"/>
                  </a:lnTo>
                  <a:lnTo>
                    <a:pt x="160" y="128"/>
                  </a:lnTo>
                  <a:lnTo>
                    <a:pt x="172" y="126"/>
                  </a:lnTo>
                  <a:lnTo>
                    <a:pt x="184" y="122"/>
                  </a:lnTo>
                  <a:lnTo>
                    <a:pt x="194" y="112"/>
                  </a:lnTo>
                  <a:lnTo>
                    <a:pt x="193" y="105"/>
                  </a:lnTo>
                  <a:lnTo>
                    <a:pt x="193" y="98"/>
                  </a:lnTo>
                  <a:lnTo>
                    <a:pt x="193" y="91"/>
                  </a:lnTo>
                  <a:lnTo>
                    <a:pt x="190" y="85"/>
                  </a:lnTo>
                  <a:lnTo>
                    <a:pt x="172" y="73"/>
                  </a:lnTo>
                  <a:lnTo>
                    <a:pt x="153" y="63"/>
                  </a:lnTo>
                  <a:lnTo>
                    <a:pt x="132" y="54"/>
                  </a:lnTo>
                  <a:lnTo>
                    <a:pt x="112" y="49"/>
                  </a:lnTo>
                  <a:lnTo>
                    <a:pt x="90" y="44"/>
                  </a:lnTo>
                  <a:lnTo>
                    <a:pt x="68" y="39"/>
                  </a:lnTo>
                  <a:lnTo>
                    <a:pt x="46" y="36"/>
                  </a:lnTo>
                  <a:lnTo>
                    <a:pt x="24" y="31"/>
                  </a:lnTo>
                  <a:lnTo>
                    <a:pt x="21" y="29"/>
                  </a:lnTo>
                  <a:lnTo>
                    <a:pt x="16" y="26"/>
                  </a:lnTo>
                  <a:lnTo>
                    <a:pt x="10" y="23"/>
                  </a:lnTo>
                  <a:lnTo>
                    <a:pt x="5" y="20"/>
                  </a:lnTo>
                  <a:lnTo>
                    <a:pt x="2" y="17"/>
                  </a:lnTo>
                  <a:lnTo>
                    <a:pt x="0" y="12"/>
                  </a:lnTo>
                  <a:lnTo>
                    <a:pt x="0" y="8"/>
                  </a:lnTo>
                  <a:lnTo>
                    <a:pt x="3" y="3"/>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5" name="Freeform 29"/>
            <p:cNvSpPr>
              <a:spLocks/>
            </p:cNvSpPr>
            <p:nvPr/>
          </p:nvSpPr>
          <p:spPr bwMode="auto">
            <a:xfrm>
              <a:off x="3135" y="3461"/>
              <a:ext cx="42" cy="13"/>
            </a:xfrm>
            <a:custGeom>
              <a:avLst/>
              <a:gdLst>
                <a:gd name="T0" fmla="*/ 42 w 42"/>
                <a:gd name="T1" fmla="*/ 13 h 13"/>
                <a:gd name="T2" fmla="*/ 36 w 42"/>
                <a:gd name="T3" fmla="*/ 13 h 13"/>
                <a:gd name="T4" fmla="*/ 31 w 42"/>
                <a:gd name="T5" fmla="*/ 13 h 13"/>
                <a:gd name="T6" fmla="*/ 26 w 42"/>
                <a:gd name="T7" fmla="*/ 12 h 13"/>
                <a:gd name="T8" fmla="*/ 21 w 42"/>
                <a:gd name="T9" fmla="*/ 11 h 13"/>
                <a:gd name="T10" fmla="*/ 15 w 42"/>
                <a:gd name="T11" fmla="*/ 9 h 13"/>
                <a:gd name="T12" fmla="*/ 10 w 42"/>
                <a:gd name="T13" fmla="*/ 6 h 13"/>
                <a:gd name="T14" fmla="*/ 4 w 42"/>
                <a:gd name="T15" fmla="*/ 4 h 13"/>
                <a:gd name="T16" fmla="*/ 0 w 42"/>
                <a:gd name="T17" fmla="*/ 0 h 13"/>
                <a:gd name="T18" fmla="*/ 42 w 42"/>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3">
                  <a:moveTo>
                    <a:pt x="42" y="13"/>
                  </a:moveTo>
                  <a:lnTo>
                    <a:pt x="36" y="13"/>
                  </a:lnTo>
                  <a:lnTo>
                    <a:pt x="31" y="13"/>
                  </a:lnTo>
                  <a:lnTo>
                    <a:pt x="26" y="12"/>
                  </a:lnTo>
                  <a:lnTo>
                    <a:pt x="21" y="11"/>
                  </a:lnTo>
                  <a:lnTo>
                    <a:pt x="15" y="9"/>
                  </a:lnTo>
                  <a:lnTo>
                    <a:pt x="10" y="6"/>
                  </a:lnTo>
                  <a:lnTo>
                    <a:pt x="4" y="4"/>
                  </a:lnTo>
                  <a:lnTo>
                    <a:pt x="0" y="0"/>
                  </a:lnTo>
                  <a:lnTo>
                    <a:pt x="42" y="13"/>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6" name="Freeform 30"/>
            <p:cNvSpPr>
              <a:spLocks/>
            </p:cNvSpPr>
            <p:nvPr/>
          </p:nvSpPr>
          <p:spPr bwMode="auto">
            <a:xfrm>
              <a:off x="3273" y="2431"/>
              <a:ext cx="83" cy="34"/>
            </a:xfrm>
            <a:custGeom>
              <a:avLst/>
              <a:gdLst>
                <a:gd name="T0" fmla="*/ 13 w 83"/>
                <a:gd name="T1" fmla="*/ 0 h 34"/>
                <a:gd name="T2" fmla="*/ 22 w 83"/>
                <a:gd name="T3" fmla="*/ 3 h 34"/>
                <a:gd name="T4" fmla="*/ 32 w 83"/>
                <a:gd name="T5" fmla="*/ 4 h 34"/>
                <a:gd name="T6" fmla="*/ 41 w 83"/>
                <a:gd name="T7" fmla="*/ 6 h 34"/>
                <a:gd name="T8" fmla="*/ 50 w 83"/>
                <a:gd name="T9" fmla="*/ 8 h 34"/>
                <a:gd name="T10" fmla="*/ 60 w 83"/>
                <a:gd name="T11" fmla="*/ 12 h 34"/>
                <a:gd name="T12" fmla="*/ 68 w 83"/>
                <a:gd name="T13" fmla="*/ 16 h 34"/>
                <a:gd name="T14" fmla="*/ 76 w 83"/>
                <a:gd name="T15" fmla="*/ 20 h 34"/>
                <a:gd name="T16" fmla="*/ 83 w 83"/>
                <a:gd name="T17" fmla="*/ 26 h 34"/>
                <a:gd name="T18" fmla="*/ 83 w 83"/>
                <a:gd name="T19" fmla="*/ 33 h 34"/>
                <a:gd name="T20" fmla="*/ 74 w 83"/>
                <a:gd name="T21" fmla="*/ 34 h 34"/>
                <a:gd name="T22" fmla="*/ 65 w 83"/>
                <a:gd name="T23" fmla="*/ 34 h 34"/>
                <a:gd name="T24" fmla="*/ 56 w 83"/>
                <a:gd name="T25" fmla="*/ 32 h 34"/>
                <a:gd name="T26" fmla="*/ 48 w 83"/>
                <a:gd name="T27" fmla="*/ 29 h 34"/>
                <a:gd name="T28" fmla="*/ 41 w 83"/>
                <a:gd name="T29" fmla="*/ 25 h 34"/>
                <a:gd name="T30" fmla="*/ 33 w 83"/>
                <a:gd name="T31" fmla="*/ 21 h 34"/>
                <a:gd name="T32" fmla="*/ 24 w 83"/>
                <a:gd name="T33" fmla="*/ 18 h 34"/>
                <a:gd name="T34" fmla="*/ 16 w 83"/>
                <a:gd name="T35" fmla="*/ 14 h 34"/>
                <a:gd name="T36" fmla="*/ 11 w 83"/>
                <a:gd name="T37" fmla="*/ 18 h 34"/>
                <a:gd name="T38" fmla="*/ 7 w 83"/>
                <a:gd name="T39" fmla="*/ 20 h 34"/>
                <a:gd name="T40" fmla="*/ 2 w 83"/>
                <a:gd name="T41" fmla="*/ 19 h 34"/>
                <a:gd name="T42" fmla="*/ 0 w 83"/>
                <a:gd name="T43" fmla="*/ 13 h 34"/>
                <a:gd name="T44" fmla="*/ 0 w 83"/>
                <a:gd name="T45" fmla="*/ 8 h 34"/>
                <a:gd name="T46" fmla="*/ 3 w 83"/>
                <a:gd name="T47" fmla="*/ 5 h 34"/>
                <a:gd name="T48" fmla="*/ 8 w 83"/>
                <a:gd name="T49" fmla="*/ 3 h 34"/>
                <a:gd name="T50" fmla="*/ 13 w 83"/>
                <a:gd name="T5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3" h="34">
                  <a:moveTo>
                    <a:pt x="13" y="0"/>
                  </a:moveTo>
                  <a:lnTo>
                    <a:pt x="22" y="3"/>
                  </a:lnTo>
                  <a:lnTo>
                    <a:pt x="32" y="4"/>
                  </a:lnTo>
                  <a:lnTo>
                    <a:pt x="41" y="6"/>
                  </a:lnTo>
                  <a:lnTo>
                    <a:pt x="50" y="8"/>
                  </a:lnTo>
                  <a:lnTo>
                    <a:pt x="60" y="12"/>
                  </a:lnTo>
                  <a:lnTo>
                    <a:pt x="68" y="16"/>
                  </a:lnTo>
                  <a:lnTo>
                    <a:pt x="76" y="20"/>
                  </a:lnTo>
                  <a:lnTo>
                    <a:pt x="83" y="26"/>
                  </a:lnTo>
                  <a:lnTo>
                    <a:pt x="83" y="33"/>
                  </a:lnTo>
                  <a:lnTo>
                    <a:pt x="74" y="34"/>
                  </a:lnTo>
                  <a:lnTo>
                    <a:pt x="65" y="34"/>
                  </a:lnTo>
                  <a:lnTo>
                    <a:pt x="56" y="32"/>
                  </a:lnTo>
                  <a:lnTo>
                    <a:pt x="48" y="29"/>
                  </a:lnTo>
                  <a:lnTo>
                    <a:pt x="41" y="25"/>
                  </a:lnTo>
                  <a:lnTo>
                    <a:pt x="33" y="21"/>
                  </a:lnTo>
                  <a:lnTo>
                    <a:pt x="24" y="18"/>
                  </a:lnTo>
                  <a:lnTo>
                    <a:pt x="16" y="14"/>
                  </a:lnTo>
                  <a:lnTo>
                    <a:pt x="11" y="18"/>
                  </a:lnTo>
                  <a:lnTo>
                    <a:pt x="7" y="20"/>
                  </a:lnTo>
                  <a:lnTo>
                    <a:pt x="2" y="19"/>
                  </a:lnTo>
                  <a:lnTo>
                    <a:pt x="0" y="13"/>
                  </a:lnTo>
                  <a:lnTo>
                    <a:pt x="0" y="8"/>
                  </a:lnTo>
                  <a:lnTo>
                    <a:pt x="3" y="5"/>
                  </a:lnTo>
                  <a:lnTo>
                    <a:pt x="8" y="3"/>
                  </a:lnTo>
                  <a:lnTo>
                    <a:pt x="13"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7" name="Freeform 31"/>
            <p:cNvSpPr>
              <a:spLocks/>
            </p:cNvSpPr>
            <p:nvPr/>
          </p:nvSpPr>
          <p:spPr bwMode="auto">
            <a:xfrm>
              <a:off x="3236" y="2733"/>
              <a:ext cx="365" cy="548"/>
            </a:xfrm>
            <a:custGeom>
              <a:avLst/>
              <a:gdLst>
                <a:gd name="T0" fmla="*/ 24 w 365"/>
                <a:gd name="T1" fmla="*/ 308 h 548"/>
                <a:gd name="T2" fmla="*/ 30 w 365"/>
                <a:gd name="T3" fmla="*/ 247 h 548"/>
                <a:gd name="T4" fmla="*/ 32 w 365"/>
                <a:gd name="T5" fmla="*/ 186 h 548"/>
                <a:gd name="T6" fmla="*/ 44 w 365"/>
                <a:gd name="T7" fmla="*/ 128 h 548"/>
                <a:gd name="T8" fmla="*/ 61 w 365"/>
                <a:gd name="T9" fmla="*/ 88 h 548"/>
                <a:gd name="T10" fmla="*/ 74 w 365"/>
                <a:gd name="T11" fmla="*/ 62 h 548"/>
                <a:gd name="T12" fmla="*/ 91 w 365"/>
                <a:gd name="T13" fmla="*/ 38 h 548"/>
                <a:gd name="T14" fmla="*/ 112 w 365"/>
                <a:gd name="T15" fmla="*/ 22 h 548"/>
                <a:gd name="T16" fmla="*/ 141 w 365"/>
                <a:gd name="T17" fmla="*/ 12 h 548"/>
                <a:gd name="T18" fmla="*/ 169 w 365"/>
                <a:gd name="T19" fmla="*/ 7 h 548"/>
                <a:gd name="T20" fmla="*/ 198 w 365"/>
                <a:gd name="T21" fmla="*/ 4 h 548"/>
                <a:gd name="T22" fmla="*/ 228 w 365"/>
                <a:gd name="T23" fmla="*/ 1 h 548"/>
                <a:gd name="T24" fmla="*/ 259 w 365"/>
                <a:gd name="T25" fmla="*/ 0 h 548"/>
                <a:gd name="T26" fmla="*/ 289 w 365"/>
                <a:gd name="T27" fmla="*/ 1 h 548"/>
                <a:gd name="T28" fmla="*/ 320 w 365"/>
                <a:gd name="T29" fmla="*/ 3 h 548"/>
                <a:gd name="T30" fmla="*/ 350 w 365"/>
                <a:gd name="T31" fmla="*/ 4 h 548"/>
                <a:gd name="T32" fmla="*/ 361 w 365"/>
                <a:gd name="T33" fmla="*/ 14 h 548"/>
                <a:gd name="T34" fmla="*/ 360 w 365"/>
                <a:gd name="T35" fmla="*/ 35 h 548"/>
                <a:gd name="T36" fmla="*/ 341 w 365"/>
                <a:gd name="T37" fmla="*/ 57 h 548"/>
                <a:gd name="T38" fmla="*/ 312 w 365"/>
                <a:gd name="T39" fmla="*/ 83 h 548"/>
                <a:gd name="T40" fmla="*/ 286 w 365"/>
                <a:gd name="T41" fmla="*/ 112 h 548"/>
                <a:gd name="T42" fmla="*/ 267 w 365"/>
                <a:gd name="T43" fmla="*/ 143 h 548"/>
                <a:gd name="T44" fmla="*/ 252 w 365"/>
                <a:gd name="T45" fmla="*/ 162 h 548"/>
                <a:gd name="T46" fmla="*/ 236 w 365"/>
                <a:gd name="T47" fmla="*/ 167 h 548"/>
                <a:gd name="T48" fmla="*/ 220 w 365"/>
                <a:gd name="T49" fmla="*/ 174 h 548"/>
                <a:gd name="T50" fmla="*/ 208 w 365"/>
                <a:gd name="T51" fmla="*/ 186 h 548"/>
                <a:gd name="T52" fmla="*/ 203 w 365"/>
                <a:gd name="T53" fmla="*/ 207 h 548"/>
                <a:gd name="T54" fmla="*/ 207 w 365"/>
                <a:gd name="T55" fmla="*/ 235 h 548"/>
                <a:gd name="T56" fmla="*/ 210 w 365"/>
                <a:gd name="T57" fmla="*/ 281 h 548"/>
                <a:gd name="T58" fmla="*/ 201 w 365"/>
                <a:gd name="T59" fmla="*/ 341 h 548"/>
                <a:gd name="T60" fmla="*/ 187 w 365"/>
                <a:gd name="T61" fmla="*/ 400 h 548"/>
                <a:gd name="T62" fmla="*/ 177 w 365"/>
                <a:gd name="T63" fmla="*/ 459 h 548"/>
                <a:gd name="T64" fmla="*/ 184 w 365"/>
                <a:gd name="T65" fmla="*/ 499 h 548"/>
                <a:gd name="T66" fmla="*/ 194 w 365"/>
                <a:gd name="T67" fmla="*/ 517 h 548"/>
                <a:gd name="T68" fmla="*/ 193 w 365"/>
                <a:gd name="T69" fmla="*/ 525 h 548"/>
                <a:gd name="T70" fmla="*/ 176 w 365"/>
                <a:gd name="T71" fmla="*/ 536 h 548"/>
                <a:gd name="T72" fmla="*/ 158 w 365"/>
                <a:gd name="T73" fmla="*/ 547 h 548"/>
                <a:gd name="T74" fmla="*/ 139 w 365"/>
                <a:gd name="T75" fmla="*/ 547 h 548"/>
                <a:gd name="T76" fmla="*/ 112 w 365"/>
                <a:gd name="T77" fmla="*/ 529 h 548"/>
                <a:gd name="T78" fmla="*/ 77 w 365"/>
                <a:gd name="T79" fmla="*/ 508 h 548"/>
                <a:gd name="T80" fmla="*/ 44 w 365"/>
                <a:gd name="T81" fmla="*/ 484 h 548"/>
                <a:gd name="T82" fmla="*/ 13 w 365"/>
                <a:gd name="T83" fmla="*/ 456 h 548"/>
                <a:gd name="T84" fmla="*/ 8 w 365"/>
                <a:gd name="T85" fmla="*/ 415 h 548"/>
                <a:gd name="T86" fmla="*/ 14 w 365"/>
                <a:gd name="T87" fmla="*/ 365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5" h="548">
                  <a:moveTo>
                    <a:pt x="18" y="339"/>
                  </a:moveTo>
                  <a:lnTo>
                    <a:pt x="24" y="308"/>
                  </a:lnTo>
                  <a:lnTo>
                    <a:pt x="27" y="278"/>
                  </a:lnTo>
                  <a:lnTo>
                    <a:pt x="30" y="247"/>
                  </a:lnTo>
                  <a:lnTo>
                    <a:pt x="30" y="216"/>
                  </a:lnTo>
                  <a:lnTo>
                    <a:pt x="32" y="186"/>
                  </a:lnTo>
                  <a:lnTo>
                    <a:pt x="35" y="156"/>
                  </a:lnTo>
                  <a:lnTo>
                    <a:pt x="44" y="128"/>
                  </a:lnTo>
                  <a:lnTo>
                    <a:pt x="56" y="101"/>
                  </a:lnTo>
                  <a:lnTo>
                    <a:pt x="61" y="88"/>
                  </a:lnTo>
                  <a:lnTo>
                    <a:pt x="67" y="75"/>
                  </a:lnTo>
                  <a:lnTo>
                    <a:pt x="74" y="62"/>
                  </a:lnTo>
                  <a:lnTo>
                    <a:pt x="82" y="50"/>
                  </a:lnTo>
                  <a:lnTo>
                    <a:pt x="91" y="38"/>
                  </a:lnTo>
                  <a:lnTo>
                    <a:pt x="100" y="29"/>
                  </a:lnTo>
                  <a:lnTo>
                    <a:pt x="112" y="22"/>
                  </a:lnTo>
                  <a:lnTo>
                    <a:pt x="126" y="16"/>
                  </a:lnTo>
                  <a:lnTo>
                    <a:pt x="141" y="12"/>
                  </a:lnTo>
                  <a:lnTo>
                    <a:pt x="155" y="10"/>
                  </a:lnTo>
                  <a:lnTo>
                    <a:pt x="169" y="7"/>
                  </a:lnTo>
                  <a:lnTo>
                    <a:pt x="184" y="5"/>
                  </a:lnTo>
                  <a:lnTo>
                    <a:pt x="198" y="4"/>
                  </a:lnTo>
                  <a:lnTo>
                    <a:pt x="214" y="3"/>
                  </a:lnTo>
                  <a:lnTo>
                    <a:pt x="228" y="1"/>
                  </a:lnTo>
                  <a:lnTo>
                    <a:pt x="243" y="1"/>
                  </a:lnTo>
                  <a:lnTo>
                    <a:pt x="259" y="0"/>
                  </a:lnTo>
                  <a:lnTo>
                    <a:pt x="274" y="0"/>
                  </a:lnTo>
                  <a:lnTo>
                    <a:pt x="289" y="1"/>
                  </a:lnTo>
                  <a:lnTo>
                    <a:pt x="305" y="1"/>
                  </a:lnTo>
                  <a:lnTo>
                    <a:pt x="320" y="3"/>
                  </a:lnTo>
                  <a:lnTo>
                    <a:pt x="334" y="3"/>
                  </a:lnTo>
                  <a:lnTo>
                    <a:pt x="350" y="4"/>
                  </a:lnTo>
                  <a:lnTo>
                    <a:pt x="365" y="5"/>
                  </a:lnTo>
                  <a:lnTo>
                    <a:pt x="361" y="14"/>
                  </a:lnTo>
                  <a:lnTo>
                    <a:pt x="360" y="25"/>
                  </a:lnTo>
                  <a:lnTo>
                    <a:pt x="360" y="35"/>
                  </a:lnTo>
                  <a:lnTo>
                    <a:pt x="358" y="45"/>
                  </a:lnTo>
                  <a:lnTo>
                    <a:pt x="341" y="57"/>
                  </a:lnTo>
                  <a:lnTo>
                    <a:pt x="326" y="70"/>
                  </a:lnTo>
                  <a:lnTo>
                    <a:pt x="312" y="83"/>
                  </a:lnTo>
                  <a:lnTo>
                    <a:pt x="299" y="97"/>
                  </a:lnTo>
                  <a:lnTo>
                    <a:pt x="286" y="112"/>
                  </a:lnTo>
                  <a:lnTo>
                    <a:pt x="276" y="128"/>
                  </a:lnTo>
                  <a:lnTo>
                    <a:pt x="267" y="143"/>
                  </a:lnTo>
                  <a:lnTo>
                    <a:pt x="260" y="161"/>
                  </a:lnTo>
                  <a:lnTo>
                    <a:pt x="252" y="162"/>
                  </a:lnTo>
                  <a:lnTo>
                    <a:pt x="243" y="164"/>
                  </a:lnTo>
                  <a:lnTo>
                    <a:pt x="236" y="167"/>
                  </a:lnTo>
                  <a:lnTo>
                    <a:pt x="228" y="170"/>
                  </a:lnTo>
                  <a:lnTo>
                    <a:pt x="220" y="174"/>
                  </a:lnTo>
                  <a:lnTo>
                    <a:pt x="214" y="178"/>
                  </a:lnTo>
                  <a:lnTo>
                    <a:pt x="208" y="186"/>
                  </a:lnTo>
                  <a:lnTo>
                    <a:pt x="204" y="194"/>
                  </a:lnTo>
                  <a:lnTo>
                    <a:pt x="203" y="207"/>
                  </a:lnTo>
                  <a:lnTo>
                    <a:pt x="204" y="221"/>
                  </a:lnTo>
                  <a:lnTo>
                    <a:pt x="207" y="235"/>
                  </a:lnTo>
                  <a:lnTo>
                    <a:pt x="209" y="249"/>
                  </a:lnTo>
                  <a:lnTo>
                    <a:pt x="210" y="281"/>
                  </a:lnTo>
                  <a:lnTo>
                    <a:pt x="207" y="312"/>
                  </a:lnTo>
                  <a:lnTo>
                    <a:pt x="201" y="341"/>
                  </a:lnTo>
                  <a:lnTo>
                    <a:pt x="194" y="371"/>
                  </a:lnTo>
                  <a:lnTo>
                    <a:pt x="187" y="400"/>
                  </a:lnTo>
                  <a:lnTo>
                    <a:pt x="181" y="430"/>
                  </a:lnTo>
                  <a:lnTo>
                    <a:pt x="177" y="459"/>
                  </a:lnTo>
                  <a:lnTo>
                    <a:pt x="178" y="490"/>
                  </a:lnTo>
                  <a:lnTo>
                    <a:pt x="184" y="499"/>
                  </a:lnTo>
                  <a:lnTo>
                    <a:pt x="189" y="509"/>
                  </a:lnTo>
                  <a:lnTo>
                    <a:pt x="194" y="517"/>
                  </a:lnTo>
                  <a:lnTo>
                    <a:pt x="202" y="523"/>
                  </a:lnTo>
                  <a:lnTo>
                    <a:pt x="193" y="525"/>
                  </a:lnTo>
                  <a:lnTo>
                    <a:pt x="184" y="530"/>
                  </a:lnTo>
                  <a:lnTo>
                    <a:pt x="176" y="536"/>
                  </a:lnTo>
                  <a:lnTo>
                    <a:pt x="167" y="542"/>
                  </a:lnTo>
                  <a:lnTo>
                    <a:pt x="158" y="547"/>
                  </a:lnTo>
                  <a:lnTo>
                    <a:pt x="149" y="548"/>
                  </a:lnTo>
                  <a:lnTo>
                    <a:pt x="139" y="547"/>
                  </a:lnTo>
                  <a:lnTo>
                    <a:pt x="130" y="540"/>
                  </a:lnTo>
                  <a:lnTo>
                    <a:pt x="112" y="529"/>
                  </a:lnTo>
                  <a:lnTo>
                    <a:pt x="95" y="520"/>
                  </a:lnTo>
                  <a:lnTo>
                    <a:pt x="77" y="508"/>
                  </a:lnTo>
                  <a:lnTo>
                    <a:pt x="60" y="497"/>
                  </a:lnTo>
                  <a:lnTo>
                    <a:pt x="44" y="484"/>
                  </a:lnTo>
                  <a:lnTo>
                    <a:pt x="28" y="470"/>
                  </a:lnTo>
                  <a:lnTo>
                    <a:pt x="13" y="456"/>
                  </a:lnTo>
                  <a:lnTo>
                    <a:pt x="0" y="438"/>
                  </a:lnTo>
                  <a:lnTo>
                    <a:pt x="8" y="415"/>
                  </a:lnTo>
                  <a:lnTo>
                    <a:pt x="13" y="390"/>
                  </a:lnTo>
                  <a:lnTo>
                    <a:pt x="14" y="365"/>
                  </a:lnTo>
                  <a:lnTo>
                    <a:pt x="18" y="339"/>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8" name="Freeform 32"/>
            <p:cNvSpPr>
              <a:spLocks/>
            </p:cNvSpPr>
            <p:nvPr/>
          </p:nvSpPr>
          <p:spPr bwMode="auto">
            <a:xfrm>
              <a:off x="3364" y="2618"/>
              <a:ext cx="85" cy="96"/>
            </a:xfrm>
            <a:custGeom>
              <a:avLst/>
              <a:gdLst>
                <a:gd name="T0" fmla="*/ 39 w 85"/>
                <a:gd name="T1" fmla="*/ 0 h 96"/>
                <a:gd name="T2" fmla="*/ 43 w 85"/>
                <a:gd name="T3" fmla="*/ 3 h 96"/>
                <a:gd name="T4" fmla="*/ 47 w 85"/>
                <a:gd name="T5" fmla="*/ 8 h 96"/>
                <a:gd name="T6" fmla="*/ 50 w 85"/>
                <a:gd name="T7" fmla="*/ 14 h 96"/>
                <a:gd name="T8" fmla="*/ 54 w 85"/>
                <a:gd name="T9" fmla="*/ 19 h 96"/>
                <a:gd name="T10" fmla="*/ 61 w 85"/>
                <a:gd name="T11" fmla="*/ 23 h 96"/>
                <a:gd name="T12" fmla="*/ 68 w 85"/>
                <a:gd name="T13" fmla="*/ 28 h 96"/>
                <a:gd name="T14" fmla="*/ 76 w 85"/>
                <a:gd name="T15" fmla="*/ 33 h 96"/>
                <a:gd name="T16" fmla="*/ 85 w 85"/>
                <a:gd name="T17" fmla="*/ 35 h 96"/>
                <a:gd name="T18" fmla="*/ 77 w 85"/>
                <a:gd name="T19" fmla="*/ 39 h 96"/>
                <a:gd name="T20" fmla="*/ 70 w 85"/>
                <a:gd name="T21" fmla="*/ 44 h 96"/>
                <a:gd name="T22" fmla="*/ 65 w 85"/>
                <a:gd name="T23" fmla="*/ 49 h 96"/>
                <a:gd name="T24" fmla="*/ 60 w 85"/>
                <a:gd name="T25" fmla="*/ 56 h 96"/>
                <a:gd name="T26" fmla="*/ 55 w 85"/>
                <a:gd name="T27" fmla="*/ 62 h 96"/>
                <a:gd name="T28" fmla="*/ 50 w 85"/>
                <a:gd name="T29" fmla="*/ 69 h 96"/>
                <a:gd name="T30" fmla="*/ 47 w 85"/>
                <a:gd name="T31" fmla="*/ 78 h 96"/>
                <a:gd name="T32" fmla="*/ 44 w 85"/>
                <a:gd name="T33" fmla="*/ 85 h 96"/>
                <a:gd name="T34" fmla="*/ 40 w 85"/>
                <a:gd name="T35" fmla="*/ 87 h 96"/>
                <a:gd name="T36" fmla="*/ 35 w 85"/>
                <a:gd name="T37" fmla="*/ 89 h 96"/>
                <a:gd name="T38" fmla="*/ 30 w 85"/>
                <a:gd name="T39" fmla="*/ 91 h 96"/>
                <a:gd name="T40" fmla="*/ 24 w 85"/>
                <a:gd name="T41" fmla="*/ 91 h 96"/>
                <a:gd name="T42" fmla="*/ 18 w 85"/>
                <a:gd name="T43" fmla="*/ 92 h 96"/>
                <a:gd name="T44" fmla="*/ 13 w 85"/>
                <a:gd name="T45" fmla="*/ 93 h 96"/>
                <a:gd name="T46" fmla="*/ 7 w 85"/>
                <a:gd name="T47" fmla="*/ 94 h 96"/>
                <a:gd name="T48" fmla="*/ 2 w 85"/>
                <a:gd name="T49" fmla="*/ 96 h 96"/>
                <a:gd name="T50" fmla="*/ 0 w 85"/>
                <a:gd name="T51" fmla="*/ 82 h 96"/>
                <a:gd name="T52" fmla="*/ 0 w 85"/>
                <a:gd name="T53" fmla="*/ 68 h 96"/>
                <a:gd name="T54" fmla="*/ 1 w 85"/>
                <a:gd name="T55" fmla="*/ 54 h 96"/>
                <a:gd name="T56" fmla="*/ 4 w 85"/>
                <a:gd name="T57" fmla="*/ 41 h 96"/>
                <a:gd name="T58" fmla="*/ 9 w 85"/>
                <a:gd name="T59" fmla="*/ 28 h 96"/>
                <a:gd name="T60" fmla="*/ 16 w 85"/>
                <a:gd name="T61" fmla="*/ 16 h 96"/>
                <a:gd name="T62" fmla="*/ 27 w 85"/>
                <a:gd name="T63" fmla="*/ 7 h 96"/>
                <a:gd name="T64" fmla="*/ 39 w 85"/>
                <a:gd name="T6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96">
                  <a:moveTo>
                    <a:pt x="39" y="0"/>
                  </a:moveTo>
                  <a:lnTo>
                    <a:pt x="43" y="3"/>
                  </a:lnTo>
                  <a:lnTo>
                    <a:pt x="47" y="8"/>
                  </a:lnTo>
                  <a:lnTo>
                    <a:pt x="50" y="14"/>
                  </a:lnTo>
                  <a:lnTo>
                    <a:pt x="54" y="19"/>
                  </a:lnTo>
                  <a:lnTo>
                    <a:pt x="61" y="23"/>
                  </a:lnTo>
                  <a:lnTo>
                    <a:pt x="68" y="28"/>
                  </a:lnTo>
                  <a:lnTo>
                    <a:pt x="76" y="33"/>
                  </a:lnTo>
                  <a:lnTo>
                    <a:pt x="85" y="35"/>
                  </a:lnTo>
                  <a:lnTo>
                    <a:pt x="77" y="39"/>
                  </a:lnTo>
                  <a:lnTo>
                    <a:pt x="70" y="44"/>
                  </a:lnTo>
                  <a:lnTo>
                    <a:pt x="65" y="49"/>
                  </a:lnTo>
                  <a:lnTo>
                    <a:pt x="60" y="56"/>
                  </a:lnTo>
                  <a:lnTo>
                    <a:pt x="55" y="62"/>
                  </a:lnTo>
                  <a:lnTo>
                    <a:pt x="50" y="69"/>
                  </a:lnTo>
                  <a:lnTo>
                    <a:pt x="47" y="78"/>
                  </a:lnTo>
                  <a:lnTo>
                    <a:pt x="44" y="85"/>
                  </a:lnTo>
                  <a:lnTo>
                    <a:pt x="40" y="87"/>
                  </a:lnTo>
                  <a:lnTo>
                    <a:pt x="35" y="89"/>
                  </a:lnTo>
                  <a:lnTo>
                    <a:pt x="30" y="91"/>
                  </a:lnTo>
                  <a:lnTo>
                    <a:pt x="24" y="91"/>
                  </a:lnTo>
                  <a:lnTo>
                    <a:pt x="18" y="92"/>
                  </a:lnTo>
                  <a:lnTo>
                    <a:pt x="13" y="93"/>
                  </a:lnTo>
                  <a:lnTo>
                    <a:pt x="7" y="94"/>
                  </a:lnTo>
                  <a:lnTo>
                    <a:pt x="2" y="96"/>
                  </a:lnTo>
                  <a:lnTo>
                    <a:pt x="0" y="82"/>
                  </a:lnTo>
                  <a:lnTo>
                    <a:pt x="0" y="68"/>
                  </a:lnTo>
                  <a:lnTo>
                    <a:pt x="1" y="54"/>
                  </a:lnTo>
                  <a:lnTo>
                    <a:pt x="4" y="41"/>
                  </a:lnTo>
                  <a:lnTo>
                    <a:pt x="9" y="28"/>
                  </a:lnTo>
                  <a:lnTo>
                    <a:pt x="16" y="16"/>
                  </a:lnTo>
                  <a:lnTo>
                    <a:pt x="27" y="7"/>
                  </a:lnTo>
                  <a:lnTo>
                    <a:pt x="39"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89" name="Freeform 33"/>
            <p:cNvSpPr>
              <a:spLocks/>
            </p:cNvSpPr>
            <p:nvPr/>
          </p:nvSpPr>
          <p:spPr bwMode="auto">
            <a:xfrm>
              <a:off x="3346" y="3336"/>
              <a:ext cx="171" cy="92"/>
            </a:xfrm>
            <a:custGeom>
              <a:avLst/>
              <a:gdLst>
                <a:gd name="T0" fmla="*/ 19 w 171"/>
                <a:gd name="T1" fmla="*/ 2 h 92"/>
                <a:gd name="T2" fmla="*/ 42 w 171"/>
                <a:gd name="T3" fmla="*/ 0 h 92"/>
                <a:gd name="T4" fmla="*/ 65 w 171"/>
                <a:gd name="T5" fmla="*/ 4 h 92"/>
                <a:gd name="T6" fmla="*/ 86 w 171"/>
                <a:gd name="T7" fmla="*/ 12 h 92"/>
                <a:gd name="T8" fmla="*/ 105 w 171"/>
                <a:gd name="T9" fmla="*/ 24 h 92"/>
                <a:gd name="T10" fmla="*/ 124 w 171"/>
                <a:gd name="T11" fmla="*/ 38 h 92"/>
                <a:gd name="T12" fmla="*/ 140 w 171"/>
                <a:gd name="T13" fmla="*/ 55 h 92"/>
                <a:gd name="T14" fmla="*/ 157 w 171"/>
                <a:gd name="T15" fmla="*/ 74 h 92"/>
                <a:gd name="T16" fmla="*/ 171 w 171"/>
                <a:gd name="T17" fmla="*/ 92 h 92"/>
                <a:gd name="T18" fmla="*/ 152 w 171"/>
                <a:gd name="T19" fmla="*/ 88 h 92"/>
                <a:gd name="T20" fmla="*/ 134 w 171"/>
                <a:gd name="T21" fmla="*/ 82 h 92"/>
                <a:gd name="T22" fmla="*/ 116 w 171"/>
                <a:gd name="T23" fmla="*/ 77 h 92"/>
                <a:gd name="T24" fmla="*/ 98 w 171"/>
                <a:gd name="T25" fmla="*/ 71 h 92"/>
                <a:gd name="T26" fmla="*/ 79 w 171"/>
                <a:gd name="T27" fmla="*/ 66 h 92"/>
                <a:gd name="T28" fmla="*/ 60 w 171"/>
                <a:gd name="T29" fmla="*/ 63 h 92"/>
                <a:gd name="T30" fmla="*/ 40 w 171"/>
                <a:gd name="T31" fmla="*/ 61 h 92"/>
                <a:gd name="T32" fmla="*/ 20 w 171"/>
                <a:gd name="T33" fmla="*/ 59 h 92"/>
                <a:gd name="T34" fmla="*/ 16 w 171"/>
                <a:gd name="T35" fmla="*/ 52 h 92"/>
                <a:gd name="T36" fmla="*/ 12 w 171"/>
                <a:gd name="T37" fmla="*/ 43 h 92"/>
                <a:gd name="T38" fmla="*/ 7 w 171"/>
                <a:gd name="T39" fmla="*/ 33 h 92"/>
                <a:gd name="T40" fmla="*/ 2 w 171"/>
                <a:gd name="T41" fmla="*/ 24 h 92"/>
                <a:gd name="T42" fmla="*/ 0 w 171"/>
                <a:gd name="T43" fmla="*/ 16 h 92"/>
                <a:gd name="T44" fmla="*/ 1 w 171"/>
                <a:gd name="T45" fmla="*/ 9 h 92"/>
                <a:gd name="T46" fmla="*/ 7 w 171"/>
                <a:gd name="T47" fmla="*/ 4 h 92"/>
                <a:gd name="T48" fmla="*/ 19 w 171"/>
                <a:gd name="T49" fmla="*/ 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1" h="92">
                  <a:moveTo>
                    <a:pt x="19" y="2"/>
                  </a:moveTo>
                  <a:lnTo>
                    <a:pt x="42" y="0"/>
                  </a:lnTo>
                  <a:lnTo>
                    <a:pt x="65" y="4"/>
                  </a:lnTo>
                  <a:lnTo>
                    <a:pt x="86" y="12"/>
                  </a:lnTo>
                  <a:lnTo>
                    <a:pt x="105" y="24"/>
                  </a:lnTo>
                  <a:lnTo>
                    <a:pt x="124" y="38"/>
                  </a:lnTo>
                  <a:lnTo>
                    <a:pt x="140" y="55"/>
                  </a:lnTo>
                  <a:lnTo>
                    <a:pt x="157" y="74"/>
                  </a:lnTo>
                  <a:lnTo>
                    <a:pt x="171" y="92"/>
                  </a:lnTo>
                  <a:lnTo>
                    <a:pt x="152" y="88"/>
                  </a:lnTo>
                  <a:lnTo>
                    <a:pt x="134" y="82"/>
                  </a:lnTo>
                  <a:lnTo>
                    <a:pt x="116" y="77"/>
                  </a:lnTo>
                  <a:lnTo>
                    <a:pt x="98" y="71"/>
                  </a:lnTo>
                  <a:lnTo>
                    <a:pt x="79" y="66"/>
                  </a:lnTo>
                  <a:lnTo>
                    <a:pt x="60" y="63"/>
                  </a:lnTo>
                  <a:lnTo>
                    <a:pt x="40" y="61"/>
                  </a:lnTo>
                  <a:lnTo>
                    <a:pt x="20" y="59"/>
                  </a:lnTo>
                  <a:lnTo>
                    <a:pt x="16" y="52"/>
                  </a:lnTo>
                  <a:lnTo>
                    <a:pt x="12" y="43"/>
                  </a:lnTo>
                  <a:lnTo>
                    <a:pt x="7" y="33"/>
                  </a:lnTo>
                  <a:lnTo>
                    <a:pt x="2" y="24"/>
                  </a:lnTo>
                  <a:lnTo>
                    <a:pt x="0" y="16"/>
                  </a:lnTo>
                  <a:lnTo>
                    <a:pt x="1" y="9"/>
                  </a:lnTo>
                  <a:lnTo>
                    <a:pt x="7" y="4"/>
                  </a:lnTo>
                  <a:lnTo>
                    <a:pt x="19" y="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0" name="Freeform 34"/>
            <p:cNvSpPr>
              <a:spLocks/>
            </p:cNvSpPr>
            <p:nvPr/>
          </p:nvSpPr>
          <p:spPr bwMode="auto">
            <a:xfrm>
              <a:off x="3366" y="3273"/>
              <a:ext cx="263" cy="174"/>
            </a:xfrm>
            <a:custGeom>
              <a:avLst/>
              <a:gdLst>
                <a:gd name="T0" fmla="*/ 114 w 263"/>
                <a:gd name="T1" fmla="*/ 3 h 174"/>
                <a:gd name="T2" fmla="*/ 138 w 263"/>
                <a:gd name="T3" fmla="*/ 17 h 174"/>
                <a:gd name="T4" fmla="*/ 158 w 263"/>
                <a:gd name="T5" fmla="*/ 34 h 174"/>
                <a:gd name="T6" fmla="*/ 178 w 263"/>
                <a:gd name="T7" fmla="*/ 52 h 174"/>
                <a:gd name="T8" fmla="*/ 196 w 263"/>
                <a:gd name="T9" fmla="*/ 72 h 174"/>
                <a:gd name="T10" fmla="*/ 212 w 263"/>
                <a:gd name="T11" fmla="*/ 93 h 174"/>
                <a:gd name="T12" fmla="*/ 230 w 263"/>
                <a:gd name="T13" fmla="*/ 114 h 174"/>
                <a:gd name="T14" fmla="*/ 247 w 263"/>
                <a:gd name="T15" fmla="*/ 137 h 174"/>
                <a:gd name="T16" fmla="*/ 263 w 263"/>
                <a:gd name="T17" fmla="*/ 159 h 174"/>
                <a:gd name="T18" fmla="*/ 256 w 263"/>
                <a:gd name="T19" fmla="*/ 160 h 174"/>
                <a:gd name="T20" fmla="*/ 250 w 263"/>
                <a:gd name="T21" fmla="*/ 162 h 174"/>
                <a:gd name="T22" fmla="*/ 243 w 263"/>
                <a:gd name="T23" fmla="*/ 165 h 174"/>
                <a:gd name="T24" fmla="*/ 237 w 263"/>
                <a:gd name="T25" fmla="*/ 168 h 174"/>
                <a:gd name="T26" fmla="*/ 230 w 263"/>
                <a:gd name="T27" fmla="*/ 171 h 174"/>
                <a:gd name="T28" fmla="*/ 223 w 263"/>
                <a:gd name="T29" fmla="*/ 173 h 174"/>
                <a:gd name="T30" fmla="*/ 216 w 263"/>
                <a:gd name="T31" fmla="*/ 174 h 174"/>
                <a:gd name="T32" fmla="*/ 209 w 263"/>
                <a:gd name="T33" fmla="*/ 174 h 174"/>
                <a:gd name="T34" fmla="*/ 202 w 263"/>
                <a:gd name="T35" fmla="*/ 157 h 174"/>
                <a:gd name="T36" fmla="*/ 192 w 263"/>
                <a:gd name="T37" fmla="*/ 139 h 174"/>
                <a:gd name="T38" fmla="*/ 181 w 263"/>
                <a:gd name="T39" fmla="*/ 122 h 174"/>
                <a:gd name="T40" fmla="*/ 168 w 263"/>
                <a:gd name="T41" fmla="*/ 106 h 174"/>
                <a:gd name="T42" fmla="*/ 153 w 263"/>
                <a:gd name="T43" fmla="*/ 92 h 174"/>
                <a:gd name="T44" fmla="*/ 138 w 263"/>
                <a:gd name="T45" fmla="*/ 78 h 174"/>
                <a:gd name="T46" fmla="*/ 122 w 263"/>
                <a:gd name="T47" fmla="*/ 67 h 174"/>
                <a:gd name="T48" fmla="*/ 105 w 263"/>
                <a:gd name="T49" fmla="*/ 57 h 174"/>
                <a:gd name="T50" fmla="*/ 92 w 263"/>
                <a:gd name="T51" fmla="*/ 55 h 174"/>
                <a:gd name="T52" fmla="*/ 79 w 263"/>
                <a:gd name="T53" fmla="*/ 52 h 174"/>
                <a:gd name="T54" fmla="*/ 66 w 263"/>
                <a:gd name="T55" fmla="*/ 49 h 174"/>
                <a:gd name="T56" fmla="*/ 53 w 263"/>
                <a:gd name="T57" fmla="*/ 46 h 174"/>
                <a:gd name="T58" fmla="*/ 40 w 263"/>
                <a:gd name="T59" fmla="*/ 43 h 174"/>
                <a:gd name="T60" fmla="*/ 27 w 263"/>
                <a:gd name="T61" fmla="*/ 42 h 174"/>
                <a:gd name="T62" fmla="*/ 14 w 263"/>
                <a:gd name="T63" fmla="*/ 42 h 174"/>
                <a:gd name="T64" fmla="*/ 0 w 263"/>
                <a:gd name="T65" fmla="*/ 43 h 174"/>
                <a:gd name="T66" fmla="*/ 14 w 263"/>
                <a:gd name="T67" fmla="*/ 36 h 174"/>
                <a:gd name="T68" fmla="*/ 27 w 263"/>
                <a:gd name="T69" fmla="*/ 28 h 174"/>
                <a:gd name="T70" fmla="*/ 41 w 263"/>
                <a:gd name="T71" fmla="*/ 20 h 174"/>
                <a:gd name="T72" fmla="*/ 55 w 263"/>
                <a:gd name="T73" fmla="*/ 11 h 174"/>
                <a:gd name="T74" fmla="*/ 70 w 263"/>
                <a:gd name="T75" fmla="*/ 6 h 174"/>
                <a:gd name="T76" fmla="*/ 84 w 263"/>
                <a:gd name="T77" fmla="*/ 1 h 174"/>
                <a:gd name="T78" fmla="*/ 99 w 263"/>
                <a:gd name="T79" fmla="*/ 0 h 174"/>
                <a:gd name="T80" fmla="*/ 114 w 263"/>
                <a:gd name="T81" fmla="*/ 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3" h="174">
                  <a:moveTo>
                    <a:pt x="114" y="3"/>
                  </a:moveTo>
                  <a:lnTo>
                    <a:pt x="138" y="17"/>
                  </a:lnTo>
                  <a:lnTo>
                    <a:pt x="158" y="34"/>
                  </a:lnTo>
                  <a:lnTo>
                    <a:pt x="178" y="52"/>
                  </a:lnTo>
                  <a:lnTo>
                    <a:pt x="196" y="72"/>
                  </a:lnTo>
                  <a:lnTo>
                    <a:pt x="212" y="93"/>
                  </a:lnTo>
                  <a:lnTo>
                    <a:pt x="230" y="114"/>
                  </a:lnTo>
                  <a:lnTo>
                    <a:pt x="247" y="137"/>
                  </a:lnTo>
                  <a:lnTo>
                    <a:pt x="263" y="159"/>
                  </a:lnTo>
                  <a:lnTo>
                    <a:pt x="256" y="160"/>
                  </a:lnTo>
                  <a:lnTo>
                    <a:pt x="250" y="162"/>
                  </a:lnTo>
                  <a:lnTo>
                    <a:pt x="243" y="165"/>
                  </a:lnTo>
                  <a:lnTo>
                    <a:pt x="237" y="168"/>
                  </a:lnTo>
                  <a:lnTo>
                    <a:pt x="230" y="171"/>
                  </a:lnTo>
                  <a:lnTo>
                    <a:pt x="223" y="173"/>
                  </a:lnTo>
                  <a:lnTo>
                    <a:pt x="216" y="174"/>
                  </a:lnTo>
                  <a:lnTo>
                    <a:pt x="209" y="174"/>
                  </a:lnTo>
                  <a:lnTo>
                    <a:pt x="202" y="157"/>
                  </a:lnTo>
                  <a:lnTo>
                    <a:pt x="192" y="139"/>
                  </a:lnTo>
                  <a:lnTo>
                    <a:pt x="181" y="122"/>
                  </a:lnTo>
                  <a:lnTo>
                    <a:pt x="168" y="106"/>
                  </a:lnTo>
                  <a:lnTo>
                    <a:pt x="153" y="92"/>
                  </a:lnTo>
                  <a:lnTo>
                    <a:pt x="138" y="78"/>
                  </a:lnTo>
                  <a:lnTo>
                    <a:pt x="122" y="67"/>
                  </a:lnTo>
                  <a:lnTo>
                    <a:pt x="105" y="57"/>
                  </a:lnTo>
                  <a:lnTo>
                    <a:pt x="92" y="55"/>
                  </a:lnTo>
                  <a:lnTo>
                    <a:pt x="79" y="52"/>
                  </a:lnTo>
                  <a:lnTo>
                    <a:pt x="66" y="49"/>
                  </a:lnTo>
                  <a:lnTo>
                    <a:pt x="53" y="46"/>
                  </a:lnTo>
                  <a:lnTo>
                    <a:pt x="40" y="43"/>
                  </a:lnTo>
                  <a:lnTo>
                    <a:pt x="27" y="42"/>
                  </a:lnTo>
                  <a:lnTo>
                    <a:pt x="14" y="42"/>
                  </a:lnTo>
                  <a:lnTo>
                    <a:pt x="0" y="43"/>
                  </a:lnTo>
                  <a:lnTo>
                    <a:pt x="14" y="36"/>
                  </a:lnTo>
                  <a:lnTo>
                    <a:pt x="27" y="28"/>
                  </a:lnTo>
                  <a:lnTo>
                    <a:pt x="41" y="20"/>
                  </a:lnTo>
                  <a:lnTo>
                    <a:pt x="55" y="11"/>
                  </a:lnTo>
                  <a:lnTo>
                    <a:pt x="70" y="6"/>
                  </a:lnTo>
                  <a:lnTo>
                    <a:pt x="84" y="1"/>
                  </a:lnTo>
                  <a:lnTo>
                    <a:pt x="99" y="0"/>
                  </a:lnTo>
                  <a:lnTo>
                    <a:pt x="114"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1" name="Freeform 35"/>
            <p:cNvSpPr>
              <a:spLocks/>
            </p:cNvSpPr>
            <p:nvPr/>
          </p:nvSpPr>
          <p:spPr bwMode="auto">
            <a:xfrm>
              <a:off x="3430" y="2318"/>
              <a:ext cx="388" cy="328"/>
            </a:xfrm>
            <a:custGeom>
              <a:avLst/>
              <a:gdLst>
                <a:gd name="T0" fmla="*/ 28 w 388"/>
                <a:gd name="T1" fmla="*/ 267 h 328"/>
                <a:gd name="T2" fmla="*/ 16 w 388"/>
                <a:gd name="T3" fmla="*/ 271 h 328"/>
                <a:gd name="T4" fmla="*/ 16 w 388"/>
                <a:gd name="T5" fmla="*/ 282 h 328"/>
                <a:gd name="T6" fmla="*/ 27 w 388"/>
                <a:gd name="T7" fmla="*/ 290 h 328"/>
                <a:gd name="T8" fmla="*/ 50 w 388"/>
                <a:gd name="T9" fmla="*/ 280 h 328"/>
                <a:gd name="T10" fmla="*/ 71 w 388"/>
                <a:gd name="T11" fmla="*/ 250 h 328"/>
                <a:gd name="T12" fmla="*/ 76 w 388"/>
                <a:gd name="T13" fmla="*/ 215 h 328"/>
                <a:gd name="T14" fmla="*/ 78 w 388"/>
                <a:gd name="T15" fmla="*/ 175 h 328"/>
                <a:gd name="T16" fmla="*/ 76 w 388"/>
                <a:gd name="T17" fmla="*/ 151 h 328"/>
                <a:gd name="T18" fmla="*/ 75 w 388"/>
                <a:gd name="T19" fmla="*/ 140 h 328"/>
                <a:gd name="T20" fmla="*/ 91 w 388"/>
                <a:gd name="T21" fmla="*/ 142 h 328"/>
                <a:gd name="T22" fmla="*/ 120 w 388"/>
                <a:gd name="T23" fmla="*/ 157 h 328"/>
                <a:gd name="T24" fmla="*/ 148 w 388"/>
                <a:gd name="T25" fmla="*/ 173 h 328"/>
                <a:gd name="T26" fmla="*/ 179 w 388"/>
                <a:gd name="T27" fmla="*/ 188 h 328"/>
                <a:gd name="T28" fmla="*/ 203 w 388"/>
                <a:gd name="T29" fmla="*/ 192 h 328"/>
                <a:gd name="T30" fmla="*/ 218 w 388"/>
                <a:gd name="T31" fmla="*/ 195 h 328"/>
                <a:gd name="T32" fmla="*/ 233 w 388"/>
                <a:gd name="T33" fmla="*/ 197 h 328"/>
                <a:gd name="T34" fmla="*/ 245 w 388"/>
                <a:gd name="T35" fmla="*/ 203 h 328"/>
                <a:gd name="T36" fmla="*/ 257 w 388"/>
                <a:gd name="T37" fmla="*/ 205 h 328"/>
                <a:gd name="T38" fmla="*/ 265 w 388"/>
                <a:gd name="T39" fmla="*/ 193 h 328"/>
                <a:gd name="T40" fmla="*/ 274 w 388"/>
                <a:gd name="T41" fmla="*/ 164 h 328"/>
                <a:gd name="T42" fmla="*/ 292 w 388"/>
                <a:gd name="T43" fmla="*/ 113 h 328"/>
                <a:gd name="T44" fmla="*/ 314 w 388"/>
                <a:gd name="T45" fmla="*/ 65 h 328"/>
                <a:gd name="T46" fmla="*/ 344 w 388"/>
                <a:gd name="T47" fmla="*/ 20 h 328"/>
                <a:gd name="T48" fmla="*/ 375 w 388"/>
                <a:gd name="T49" fmla="*/ 6 h 328"/>
                <a:gd name="T50" fmla="*/ 383 w 388"/>
                <a:gd name="T51" fmla="*/ 31 h 328"/>
                <a:gd name="T52" fmla="*/ 381 w 388"/>
                <a:gd name="T53" fmla="*/ 57 h 328"/>
                <a:gd name="T54" fmla="*/ 366 w 388"/>
                <a:gd name="T55" fmla="*/ 81 h 328"/>
                <a:gd name="T56" fmla="*/ 353 w 388"/>
                <a:gd name="T57" fmla="*/ 107 h 328"/>
                <a:gd name="T58" fmla="*/ 340 w 388"/>
                <a:gd name="T59" fmla="*/ 133 h 328"/>
                <a:gd name="T60" fmla="*/ 276 w 388"/>
                <a:gd name="T61" fmla="*/ 282 h 328"/>
                <a:gd name="T62" fmla="*/ 259 w 388"/>
                <a:gd name="T63" fmla="*/ 289 h 328"/>
                <a:gd name="T64" fmla="*/ 245 w 388"/>
                <a:gd name="T65" fmla="*/ 301 h 328"/>
                <a:gd name="T66" fmla="*/ 231 w 388"/>
                <a:gd name="T67" fmla="*/ 315 h 328"/>
                <a:gd name="T68" fmla="*/ 218 w 388"/>
                <a:gd name="T69" fmla="*/ 327 h 328"/>
                <a:gd name="T70" fmla="*/ 198 w 388"/>
                <a:gd name="T71" fmla="*/ 327 h 328"/>
                <a:gd name="T72" fmla="*/ 177 w 388"/>
                <a:gd name="T73" fmla="*/ 328 h 328"/>
                <a:gd name="T74" fmla="*/ 158 w 388"/>
                <a:gd name="T75" fmla="*/ 328 h 328"/>
                <a:gd name="T76" fmla="*/ 139 w 388"/>
                <a:gd name="T77" fmla="*/ 321 h 328"/>
                <a:gd name="T78" fmla="*/ 112 w 388"/>
                <a:gd name="T79" fmla="*/ 313 h 328"/>
                <a:gd name="T80" fmla="*/ 83 w 388"/>
                <a:gd name="T81" fmla="*/ 307 h 328"/>
                <a:gd name="T82" fmla="*/ 54 w 388"/>
                <a:gd name="T83" fmla="*/ 303 h 328"/>
                <a:gd name="T84" fmla="*/ 24 w 388"/>
                <a:gd name="T85" fmla="*/ 300 h 328"/>
                <a:gd name="T86" fmla="*/ 10 w 388"/>
                <a:gd name="T87" fmla="*/ 290 h 328"/>
                <a:gd name="T88" fmla="*/ 1 w 388"/>
                <a:gd name="T89" fmla="*/ 276 h 328"/>
                <a:gd name="T90" fmla="*/ 1 w 388"/>
                <a:gd name="T91" fmla="*/ 262 h 328"/>
                <a:gd name="T92" fmla="*/ 0 w 388"/>
                <a:gd name="T93" fmla="*/ 249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8" h="328">
                  <a:moveTo>
                    <a:pt x="32" y="267"/>
                  </a:moveTo>
                  <a:lnTo>
                    <a:pt x="28" y="267"/>
                  </a:lnTo>
                  <a:lnTo>
                    <a:pt x="22" y="268"/>
                  </a:lnTo>
                  <a:lnTo>
                    <a:pt x="16" y="271"/>
                  </a:lnTo>
                  <a:lnTo>
                    <a:pt x="13" y="276"/>
                  </a:lnTo>
                  <a:lnTo>
                    <a:pt x="16" y="282"/>
                  </a:lnTo>
                  <a:lnTo>
                    <a:pt x="21" y="288"/>
                  </a:lnTo>
                  <a:lnTo>
                    <a:pt x="27" y="290"/>
                  </a:lnTo>
                  <a:lnTo>
                    <a:pt x="33" y="290"/>
                  </a:lnTo>
                  <a:lnTo>
                    <a:pt x="50" y="280"/>
                  </a:lnTo>
                  <a:lnTo>
                    <a:pt x="62" y="267"/>
                  </a:lnTo>
                  <a:lnTo>
                    <a:pt x="71" y="250"/>
                  </a:lnTo>
                  <a:lnTo>
                    <a:pt x="75" y="234"/>
                  </a:lnTo>
                  <a:lnTo>
                    <a:pt x="76" y="215"/>
                  </a:lnTo>
                  <a:lnTo>
                    <a:pt x="78" y="195"/>
                  </a:lnTo>
                  <a:lnTo>
                    <a:pt x="78" y="175"/>
                  </a:lnTo>
                  <a:lnTo>
                    <a:pt x="78" y="156"/>
                  </a:lnTo>
                  <a:lnTo>
                    <a:pt x="76" y="151"/>
                  </a:lnTo>
                  <a:lnTo>
                    <a:pt x="76" y="146"/>
                  </a:lnTo>
                  <a:lnTo>
                    <a:pt x="75" y="140"/>
                  </a:lnTo>
                  <a:lnTo>
                    <a:pt x="74" y="137"/>
                  </a:lnTo>
                  <a:lnTo>
                    <a:pt x="91" y="142"/>
                  </a:lnTo>
                  <a:lnTo>
                    <a:pt x="106" y="149"/>
                  </a:lnTo>
                  <a:lnTo>
                    <a:pt x="120" y="157"/>
                  </a:lnTo>
                  <a:lnTo>
                    <a:pt x="134" y="165"/>
                  </a:lnTo>
                  <a:lnTo>
                    <a:pt x="148" y="173"/>
                  </a:lnTo>
                  <a:lnTo>
                    <a:pt x="164" y="182"/>
                  </a:lnTo>
                  <a:lnTo>
                    <a:pt x="179" y="188"/>
                  </a:lnTo>
                  <a:lnTo>
                    <a:pt x="196" y="191"/>
                  </a:lnTo>
                  <a:lnTo>
                    <a:pt x="203" y="192"/>
                  </a:lnTo>
                  <a:lnTo>
                    <a:pt x="211" y="193"/>
                  </a:lnTo>
                  <a:lnTo>
                    <a:pt x="218" y="195"/>
                  </a:lnTo>
                  <a:lnTo>
                    <a:pt x="225" y="195"/>
                  </a:lnTo>
                  <a:lnTo>
                    <a:pt x="233" y="197"/>
                  </a:lnTo>
                  <a:lnTo>
                    <a:pt x="239" y="199"/>
                  </a:lnTo>
                  <a:lnTo>
                    <a:pt x="245" y="203"/>
                  </a:lnTo>
                  <a:lnTo>
                    <a:pt x="251" y="209"/>
                  </a:lnTo>
                  <a:lnTo>
                    <a:pt x="257" y="205"/>
                  </a:lnTo>
                  <a:lnTo>
                    <a:pt x="263" y="199"/>
                  </a:lnTo>
                  <a:lnTo>
                    <a:pt x="265" y="193"/>
                  </a:lnTo>
                  <a:lnTo>
                    <a:pt x="263" y="189"/>
                  </a:lnTo>
                  <a:lnTo>
                    <a:pt x="274" y="164"/>
                  </a:lnTo>
                  <a:lnTo>
                    <a:pt x="283" y="138"/>
                  </a:lnTo>
                  <a:lnTo>
                    <a:pt x="292" y="113"/>
                  </a:lnTo>
                  <a:lnTo>
                    <a:pt x="303" y="88"/>
                  </a:lnTo>
                  <a:lnTo>
                    <a:pt x="314" y="65"/>
                  </a:lnTo>
                  <a:lnTo>
                    <a:pt x="328" y="41"/>
                  </a:lnTo>
                  <a:lnTo>
                    <a:pt x="344" y="20"/>
                  </a:lnTo>
                  <a:lnTo>
                    <a:pt x="363" y="0"/>
                  </a:lnTo>
                  <a:lnTo>
                    <a:pt x="375" y="6"/>
                  </a:lnTo>
                  <a:lnTo>
                    <a:pt x="381" y="18"/>
                  </a:lnTo>
                  <a:lnTo>
                    <a:pt x="383" y="31"/>
                  </a:lnTo>
                  <a:lnTo>
                    <a:pt x="388" y="44"/>
                  </a:lnTo>
                  <a:lnTo>
                    <a:pt x="381" y="57"/>
                  </a:lnTo>
                  <a:lnTo>
                    <a:pt x="373" y="68"/>
                  </a:lnTo>
                  <a:lnTo>
                    <a:pt x="366" y="81"/>
                  </a:lnTo>
                  <a:lnTo>
                    <a:pt x="360" y="94"/>
                  </a:lnTo>
                  <a:lnTo>
                    <a:pt x="353" y="107"/>
                  </a:lnTo>
                  <a:lnTo>
                    <a:pt x="346" y="120"/>
                  </a:lnTo>
                  <a:lnTo>
                    <a:pt x="340" y="133"/>
                  </a:lnTo>
                  <a:lnTo>
                    <a:pt x="334" y="146"/>
                  </a:lnTo>
                  <a:lnTo>
                    <a:pt x="276" y="282"/>
                  </a:lnTo>
                  <a:lnTo>
                    <a:pt x="268" y="285"/>
                  </a:lnTo>
                  <a:lnTo>
                    <a:pt x="259" y="289"/>
                  </a:lnTo>
                  <a:lnTo>
                    <a:pt x="252" y="295"/>
                  </a:lnTo>
                  <a:lnTo>
                    <a:pt x="245" y="301"/>
                  </a:lnTo>
                  <a:lnTo>
                    <a:pt x="238" y="308"/>
                  </a:lnTo>
                  <a:lnTo>
                    <a:pt x="231" y="315"/>
                  </a:lnTo>
                  <a:lnTo>
                    <a:pt x="225" y="321"/>
                  </a:lnTo>
                  <a:lnTo>
                    <a:pt x="218" y="327"/>
                  </a:lnTo>
                  <a:lnTo>
                    <a:pt x="207" y="327"/>
                  </a:lnTo>
                  <a:lnTo>
                    <a:pt x="198" y="327"/>
                  </a:lnTo>
                  <a:lnTo>
                    <a:pt x="187" y="328"/>
                  </a:lnTo>
                  <a:lnTo>
                    <a:pt x="177" y="328"/>
                  </a:lnTo>
                  <a:lnTo>
                    <a:pt x="167" y="328"/>
                  </a:lnTo>
                  <a:lnTo>
                    <a:pt x="158" y="328"/>
                  </a:lnTo>
                  <a:lnTo>
                    <a:pt x="148" y="326"/>
                  </a:lnTo>
                  <a:lnTo>
                    <a:pt x="139" y="321"/>
                  </a:lnTo>
                  <a:lnTo>
                    <a:pt x="126" y="316"/>
                  </a:lnTo>
                  <a:lnTo>
                    <a:pt x="112" y="313"/>
                  </a:lnTo>
                  <a:lnTo>
                    <a:pt x="98" y="309"/>
                  </a:lnTo>
                  <a:lnTo>
                    <a:pt x="83" y="307"/>
                  </a:lnTo>
                  <a:lnTo>
                    <a:pt x="69" y="304"/>
                  </a:lnTo>
                  <a:lnTo>
                    <a:pt x="54" y="303"/>
                  </a:lnTo>
                  <a:lnTo>
                    <a:pt x="40" y="301"/>
                  </a:lnTo>
                  <a:lnTo>
                    <a:pt x="24" y="300"/>
                  </a:lnTo>
                  <a:lnTo>
                    <a:pt x="17" y="296"/>
                  </a:lnTo>
                  <a:lnTo>
                    <a:pt x="10" y="290"/>
                  </a:lnTo>
                  <a:lnTo>
                    <a:pt x="4" y="284"/>
                  </a:lnTo>
                  <a:lnTo>
                    <a:pt x="1" y="276"/>
                  </a:lnTo>
                  <a:lnTo>
                    <a:pt x="2" y="269"/>
                  </a:lnTo>
                  <a:lnTo>
                    <a:pt x="1" y="262"/>
                  </a:lnTo>
                  <a:lnTo>
                    <a:pt x="0" y="256"/>
                  </a:lnTo>
                  <a:lnTo>
                    <a:pt x="0" y="249"/>
                  </a:lnTo>
                  <a:lnTo>
                    <a:pt x="32" y="267"/>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2" name="Freeform 36"/>
            <p:cNvSpPr>
              <a:spLocks/>
            </p:cNvSpPr>
            <p:nvPr/>
          </p:nvSpPr>
          <p:spPr bwMode="auto">
            <a:xfrm>
              <a:off x="3398" y="3424"/>
              <a:ext cx="154" cy="92"/>
            </a:xfrm>
            <a:custGeom>
              <a:avLst/>
              <a:gdLst>
                <a:gd name="T0" fmla="*/ 25 w 154"/>
                <a:gd name="T1" fmla="*/ 1 h 92"/>
                <a:gd name="T2" fmla="*/ 154 w 154"/>
                <a:gd name="T3" fmla="*/ 43 h 92"/>
                <a:gd name="T4" fmla="*/ 145 w 154"/>
                <a:gd name="T5" fmla="*/ 55 h 92"/>
                <a:gd name="T6" fmla="*/ 137 w 154"/>
                <a:gd name="T7" fmla="*/ 66 h 92"/>
                <a:gd name="T8" fmla="*/ 130 w 154"/>
                <a:gd name="T9" fmla="*/ 79 h 92"/>
                <a:gd name="T10" fmla="*/ 124 w 154"/>
                <a:gd name="T11" fmla="*/ 92 h 92"/>
                <a:gd name="T12" fmla="*/ 107 w 154"/>
                <a:gd name="T13" fmla="*/ 91 h 92"/>
                <a:gd name="T14" fmla="*/ 92 w 154"/>
                <a:gd name="T15" fmla="*/ 88 h 92"/>
                <a:gd name="T16" fmla="*/ 77 w 154"/>
                <a:gd name="T17" fmla="*/ 86 h 92"/>
                <a:gd name="T18" fmla="*/ 62 w 154"/>
                <a:gd name="T19" fmla="*/ 82 h 92"/>
                <a:gd name="T20" fmla="*/ 47 w 154"/>
                <a:gd name="T21" fmla="*/ 79 h 92"/>
                <a:gd name="T22" fmla="*/ 32 w 154"/>
                <a:gd name="T23" fmla="*/ 76 h 92"/>
                <a:gd name="T24" fmla="*/ 16 w 154"/>
                <a:gd name="T25" fmla="*/ 75 h 92"/>
                <a:gd name="T26" fmla="*/ 0 w 154"/>
                <a:gd name="T27" fmla="*/ 74 h 92"/>
                <a:gd name="T28" fmla="*/ 0 w 154"/>
                <a:gd name="T29" fmla="*/ 55 h 92"/>
                <a:gd name="T30" fmla="*/ 1 w 154"/>
                <a:gd name="T31" fmla="*/ 36 h 92"/>
                <a:gd name="T32" fmla="*/ 2 w 154"/>
                <a:gd name="T33" fmla="*/ 19 h 92"/>
                <a:gd name="T34" fmla="*/ 2 w 154"/>
                <a:gd name="T35" fmla="*/ 0 h 92"/>
                <a:gd name="T36" fmla="*/ 25 w 154"/>
                <a:gd name="T37" fmla="*/ 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92">
                  <a:moveTo>
                    <a:pt x="25" y="1"/>
                  </a:moveTo>
                  <a:lnTo>
                    <a:pt x="154" y="43"/>
                  </a:lnTo>
                  <a:lnTo>
                    <a:pt x="145" y="55"/>
                  </a:lnTo>
                  <a:lnTo>
                    <a:pt x="137" y="66"/>
                  </a:lnTo>
                  <a:lnTo>
                    <a:pt x="130" y="79"/>
                  </a:lnTo>
                  <a:lnTo>
                    <a:pt x="124" y="92"/>
                  </a:lnTo>
                  <a:lnTo>
                    <a:pt x="107" y="91"/>
                  </a:lnTo>
                  <a:lnTo>
                    <a:pt x="92" y="88"/>
                  </a:lnTo>
                  <a:lnTo>
                    <a:pt x="77" y="86"/>
                  </a:lnTo>
                  <a:lnTo>
                    <a:pt x="62" y="82"/>
                  </a:lnTo>
                  <a:lnTo>
                    <a:pt x="47" y="79"/>
                  </a:lnTo>
                  <a:lnTo>
                    <a:pt x="32" y="76"/>
                  </a:lnTo>
                  <a:lnTo>
                    <a:pt x="16" y="75"/>
                  </a:lnTo>
                  <a:lnTo>
                    <a:pt x="0" y="74"/>
                  </a:lnTo>
                  <a:lnTo>
                    <a:pt x="0" y="55"/>
                  </a:lnTo>
                  <a:lnTo>
                    <a:pt x="1" y="36"/>
                  </a:lnTo>
                  <a:lnTo>
                    <a:pt x="2" y="19"/>
                  </a:lnTo>
                  <a:lnTo>
                    <a:pt x="2" y="0"/>
                  </a:lnTo>
                  <a:lnTo>
                    <a:pt x="25" y="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3" name="Freeform 37"/>
            <p:cNvSpPr>
              <a:spLocks/>
            </p:cNvSpPr>
            <p:nvPr/>
          </p:nvSpPr>
          <p:spPr bwMode="auto">
            <a:xfrm>
              <a:off x="3477" y="2924"/>
              <a:ext cx="9" cy="45"/>
            </a:xfrm>
            <a:custGeom>
              <a:avLst/>
              <a:gdLst>
                <a:gd name="T0" fmla="*/ 7 w 9"/>
                <a:gd name="T1" fmla="*/ 0 h 45"/>
                <a:gd name="T2" fmla="*/ 9 w 9"/>
                <a:gd name="T3" fmla="*/ 0 h 45"/>
                <a:gd name="T4" fmla="*/ 2 w 9"/>
                <a:gd name="T5" fmla="*/ 45 h 45"/>
                <a:gd name="T6" fmla="*/ 1 w 9"/>
                <a:gd name="T7" fmla="*/ 34 h 45"/>
                <a:gd name="T8" fmla="*/ 0 w 9"/>
                <a:gd name="T9" fmla="*/ 21 h 45"/>
                <a:gd name="T10" fmla="*/ 0 w 9"/>
                <a:gd name="T11" fmla="*/ 10 h 45"/>
                <a:gd name="T12" fmla="*/ 7 w 9"/>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9" h="45">
                  <a:moveTo>
                    <a:pt x="7" y="0"/>
                  </a:moveTo>
                  <a:lnTo>
                    <a:pt x="9" y="0"/>
                  </a:lnTo>
                  <a:lnTo>
                    <a:pt x="2" y="45"/>
                  </a:lnTo>
                  <a:lnTo>
                    <a:pt x="1" y="34"/>
                  </a:lnTo>
                  <a:lnTo>
                    <a:pt x="0" y="21"/>
                  </a:lnTo>
                  <a:lnTo>
                    <a:pt x="0" y="10"/>
                  </a:lnTo>
                  <a:lnTo>
                    <a:pt x="7" y="0"/>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4" name="Freeform 38"/>
            <p:cNvSpPr>
              <a:spLocks/>
            </p:cNvSpPr>
            <p:nvPr/>
          </p:nvSpPr>
          <p:spPr bwMode="auto">
            <a:xfrm>
              <a:off x="3482" y="2600"/>
              <a:ext cx="454" cy="835"/>
            </a:xfrm>
            <a:custGeom>
              <a:avLst/>
              <a:gdLst>
                <a:gd name="T0" fmla="*/ 41 w 454"/>
                <a:gd name="T1" fmla="*/ 529 h 835"/>
                <a:gd name="T2" fmla="*/ 40 w 454"/>
                <a:gd name="T3" fmla="*/ 428 h 835"/>
                <a:gd name="T4" fmla="*/ 40 w 454"/>
                <a:gd name="T5" fmla="*/ 355 h 835"/>
                <a:gd name="T6" fmla="*/ 53 w 454"/>
                <a:gd name="T7" fmla="*/ 308 h 835"/>
                <a:gd name="T8" fmla="*/ 74 w 454"/>
                <a:gd name="T9" fmla="*/ 265 h 835"/>
                <a:gd name="T10" fmla="*/ 105 w 454"/>
                <a:gd name="T11" fmla="*/ 229 h 835"/>
                <a:gd name="T12" fmla="*/ 138 w 454"/>
                <a:gd name="T13" fmla="*/ 206 h 835"/>
                <a:gd name="T14" fmla="*/ 167 w 454"/>
                <a:gd name="T15" fmla="*/ 196 h 835"/>
                <a:gd name="T16" fmla="*/ 197 w 454"/>
                <a:gd name="T17" fmla="*/ 188 h 835"/>
                <a:gd name="T18" fmla="*/ 226 w 454"/>
                <a:gd name="T19" fmla="*/ 179 h 835"/>
                <a:gd name="T20" fmla="*/ 357 w 454"/>
                <a:gd name="T21" fmla="*/ 163 h 835"/>
                <a:gd name="T22" fmla="*/ 354 w 454"/>
                <a:gd name="T23" fmla="*/ 144 h 835"/>
                <a:gd name="T24" fmla="*/ 327 w 454"/>
                <a:gd name="T25" fmla="*/ 143 h 835"/>
                <a:gd name="T26" fmla="*/ 301 w 454"/>
                <a:gd name="T27" fmla="*/ 143 h 835"/>
                <a:gd name="T28" fmla="*/ 275 w 454"/>
                <a:gd name="T29" fmla="*/ 145 h 835"/>
                <a:gd name="T30" fmla="*/ 250 w 454"/>
                <a:gd name="T31" fmla="*/ 149 h 835"/>
                <a:gd name="T32" fmla="*/ 224 w 454"/>
                <a:gd name="T33" fmla="*/ 152 h 835"/>
                <a:gd name="T34" fmla="*/ 199 w 454"/>
                <a:gd name="T35" fmla="*/ 156 h 835"/>
                <a:gd name="T36" fmla="*/ 174 w 454"/>
                <a:gd name="T37" fmla="*/ 160 h 835"/>
                <a:gd name="T38" fmla="*/ 150 w 454"/>
                <a:gd name="T39" fmla="*/ 164 h 835"/>
                <a:gd name="T40" fmla="*/ 170 w 454"/>
                <a:gd name="T41" fmla="*/ 113 h 835"/>
                <a:gd name="T42" fmla="*/ 197 w 454"/>
                <a:gd name="T43" fmla="*/ 62 h 835"/>
                <a:gd name="T44" fmla="*/ 235 w 454"/>
                <a:gd name="T45" fmla="*/ 22 h 835"/>
                <a:gd name="T46" fmla="*/ 288 w 454"/>
                <a:gd name="T47" fmla="*/ 3 h 835"/>
                <a:gd name="T48" fmla="*/ 325 w 454"/>
                <a:gd name="T49" fmla="*/ 0 h 835"/>
                <a:gd name="T50" fmla="*/ 363 w 454"/>
                <a:gd name="T51" fmla="*/ 1 h 835"/>
                <a:gd name="T52" fmla="*/ 399 w 454"/>
                <a:gd name="T53" fmla="*/ 8 h 835"/>
                <a:gd name="T54" fmla="*/ 430 w 454"/>
                <a:gd name="T55" fmla="*/ 24 h 835"/>
                <a:gd name="T56" fmla="*/ 409 w 454"/>
                <a:gd name="T57" fmla="*/ 67 h 835"/>
                <a:gd name="T58" fmla="*/ 408 w 454"/>
                <a:gd name="T59" fmla="*/ 116 h 835"/>
                <a:gd name="T60" fmla="*/ 418 w 454"/>
                <a:gd name="T61" fmla="*/ 164 h 835"/>
                <a:gd name="T62" fmla="*/ 430 w 454"/>
                <a:gd name="T63" fmla="*/ 210 h 835"/>
                <a:gd name="T64" fmla="*/ 454 w 454"/>
                <a:gd name="T65" fmla="*/ 329 h 835"/>
                <a:gd name="T66" fmla="*/ 419 w 454"/>
                <a:gd name="T67" fmla="*/ 333 h 835"/>
                <a:gd name="T68" fmla="*/ 384 w 454"/>
                <a:gd name="T69" fmla="*/ 340 h 835"/>
                <a:gd name="T70" fmla="*/ 351 w 454"/>
                <a:gd name="T71" fmla="*/ 350 h 835"/>
                <a:gd name="T72" fmla="*/ 321 w 454"/>
                <a:gd name="T73" fmla="*/ 368 h 835"/>
                <a:gd name="T74" fmla="*/ 329 w 454"/>
                <a:gd name="T75" fmla="*/ 354 h 835"/>
                <a:gd name="T76" fmla="*/ 327 w 454"/>
                <a:gd name="T77" fmla="*/ 340 h 835"/>
                <a:gd name="T78" fmla="*/ 310 w 454"/>
                <a:gd name="T79" fmla="*/ 337 h 835"/>
                <a:gd name="T80" fmla="*/ 294 w 454"/>
                <a:gd name="T81" fmla="*/ 342 h 835"/>
                <a:gd name="T82" fmla="*/ 252 w 454"/>
                <a:gd name="T83" fmla="*/ 435 h 835"/>
                <a:gd name="T84" fmla="*/ 237 w 454"/>
                <a:gd name="T85" fmla="*/ 538 h 835"/>
                <a:gd name="T86" fmla="*/ 229 w 454"/>
                <a:gd name="T87" fmla="*/ 644 h 835"/>
                <a:gd name="T88" fmla="*/ 210 w 454"/>
                <a:gd name="T89" fmla="*/ 748 h 835"/>
                <a:gd name="T90" fmla="*/ 199 w 454"/>
                <a:gd name="T91" fmla="*/ 792 h 835"/>
                <a:gd name="T92" fmla="*/ 180 w 454"/>
                <a:gd name="T93" fmla="*/ 835 h 835"/>
                <a:gd name="T94" fmla="*/ 172 w 454"/>
                <a:gd name="T95" fmla="*/ 831 h 835"/>
                <a:gd name="T96" fmla="*/ 170 w 454"/>
                <a:gd name="T97" fmla="*/ 819 h 835"/>
                <a:gd name="T98" fmla="*/ 133 w 454"/>
                <a:gd name="T99" fmla="*/ 769 h 835"/>
                <a:gd name="T100" fmla="*/ 94 w 454"/>
                <a:gd name="T101" fmla="*/ 722 h 835"/>
                <a:gd name="T102" fmla="*/ 49 w 454"/>
                <a:gd name="T103" fmla="*/ 681 h 835"/>
                <a:gd name="T104" fmla="*/ 0 w 454"/>
                <a:gd name="T105" fmla="*/ 651 h 835"/>
                <a:gd name="T106" fmla="*/ 16 w 454"/>
                <a:gd name="T107" fmla="*/ 615 h 835"/>
                <a:gd name="T108" fmla="*/ 30 w 454"/>
                <a:gd name="T109" fmla="*/ 577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4" h="835">
                  <a:moveTo>
                    <a:pt x="30" y="577"/>
                  </a:moveTo>
                  <a:lnTo>
                    <a:pt x="41" y="529"/>
                  </a:lnTo>
                  <a:lnTo>
                    <a:pt x="42" y="478"/>
                  </a:lnTo>
                  <a:lnTo>
                    <a:pt x="40" y="428"/>
                  </a:lnTo>
                  <a:lnTo>
                    <a:pt x="36" y="380"/>
                  </a:lnTo>
                  <a:lnTo>
                    <a:pt x="40" y="355"/>
                  </a:lnTo>
                  <a:lnTo>
                    <a:pt x="46" y="332"/>
                  </a:lnTo>
                  <a:lnTo>
                    <a:pt x="53" y="308"/>
                  </a:lnTo>
                  <a:lnTo>
                    <a:pt x="62" y="287"/>
                  </a:lnTo>
                  <a:lnTo>
                    <a:pt x="74" y="265"/>
                  </a:lnTo>
                  <a:lnTo>
                    <a:pt x="88" y="247"/>
                  </a:lnTo>
                  <a:lnTo>
                    <a:pt x="105" y="229"/>
                  </a:lnTo>
                  <a:lnTo>
                    <a:pt x="124" y="212"/>
                  </a:lnTo>
                  <a:lnTo>
                    <a:pt x="138" y="206"/>
                  </a:lnTo>
                  <a:lnTo>
                    <a:pt x="152" y="201"/>
                  </a:lnTo>
                  <a:lnTo>
                    <a:pt x="167" y="196"/>
                  </a:lnTo>
                  <a:lnTo>
                    <a:pt x="181" y="191"/>
                  </a:lnTo>
                  <a:lnTo>
                    <a:pt x="197" y="188"/>
                  </a:lnTo>
                  <a:lnTo>
                    <a:pt x="212" y="183"/>
                  </a:lnTo>
                  <a:lnTo>
                    <a:pt x="226" y="179"/>
                  </a:lnTo>
                  <a:lnTo>
                    <a:pt x="242" y="176"/>
                  </a:lnTo>
                  <a:lnTo>
                    <a:pt x="357" y="163"/>
                  </a:lnTo>
                  <a:lnTo>
                    <a:pt x="366" y="155"/>
                  </a:lnTo>
                  <a:lnTo>
                    <a:pt x="354" y="144"/>
                  </a:lnTo>
                  <a:lnTo>
                    <a:pt x="340" y="143"/>
                  </a:lnTo>
                  <a:lnTo>
                    <a:pt x="327" y="143"/>
                  </a:lnTo>
                  <a:lnTo>
                    <a:pt x="314" y="143"/>
                  </a:lnTo>
                  <a:lnTo>
                    <a:pt x="301" y="143"/>
                  </a:lnTo>
                  <a:lnTo>
                    <a:pt x="288" y="144"/>
                  </a:lnTo>
                  <a:lnTo>
                    <a:pt x="275" y="145"/>
                  </a:lnTo>
                  <a:lnTo>
                    <a:pt x="262" y="146"/>
                  </a:lnTo>
                  <a:lnTo>
                    <a:pt x="250" y="149"/>
                  </a:lnTo>
                  <a:lnTo>
                    <a:pt x="237" y="150"/>
                  </a:lnTo>
                  <a:lnTo>
                    <a:pt x="224" y="152"/>
                  </a:lnTo>
                  <a:lnTo>
                    <a:pt x="212" y="155"/>
                  </a:lnTo>
                  <a:lnTo>
                    <a:pt x="199" y="156"/>
                  </a:lnTo>
                  <a:lnTo>
                    <a:pt x="187" y="158"/>
                  </a:lnTo>
                  <a:lnTo>
                    <a:pt x="174" y="160"/>
                  </a:lnTo>
                  <a:lnTo>
                    <a:pt x="163" y="162"/>
                  </a:lnTo>
                  <a:lnTo>
                    <a:pt x="150" y="164"/>
                  </a:lnTo>
                  <a:lnTo>
                    <a:pt x="159" y="139"/>
                  </a:lnTo>
                  <a:lnTo>
                    <a:pt x="170" y="113"/>
                  </a:lnTo>
                  <a:lnTo>
                    <a:pt x="181" y="87"/>
                  </a:lnTo>
                  <a:lnTo>
                    <a:pt x="197" y="62"/>
                  </a:lnTo>
                  <a:lnTo>
                    <a:pt x="214" y="41"/>
                  </a:lnTo>
                  <a:lnTo>
                    <a:pt x="235" y="22"/>
                  </a:lnTo>
                  <a:lnTo>
                    <a:pt x="259" y="11"/>
                  </a:lnTo>
                  <a:lnTo>
                    <a:pt x="288" y="3"/>
                  </a:lnTo>
                  <a:lnTo>
                    <a:pt x="307" y="1"/>
                  </a:lnTo>
                  <a:lnTo>
                    <a:pt x="325" y="0"/>
                  </a:lnTo>
                  <a:lnTo>
                    <a:pt x="344" y="0"/>
                  </a:lnTo>
                  <a:lnTo>
                    <a:pt x="363" y="1"/>
                  </a:lnTo>
                  <a:lnTo>
                    <a:pt x="381" y="3"/>
                  </a:lnTo>
                  <a:lnTo>
                    <a:pt x="399" y="8"/>
                  </a:lnTo>
                  <a:lnTo>
                    <a:pt x="415" y="14"/>
                  </a:lnTo>
                  <a:lnTo>
                    <a:pt x="430" y="24"/>
                  </a:lnTo>
                  <a:lnTo>
                    <a:pt x="416" y="45"/>
                  </a:lnTo>
                  <a:lnTo>
                    <a:pt x="409" y="67"/>
                  </a:lnTo>
                  <a:lnTo>
                    <a:pt x="406" y="91"/>
                  </a:lnTo>
                  <a:lnTo>
                    <a:pt x="408" y="116"/>
                  </a:lnTo>
                  <a:lnTo>
                    <a:pt x="412" y="140"/>
                  </a:lnTo>
                  <a:lnTo>
                    <a:pt x="418" y="164"/>
                  </a:lnTo>
                  <a:lnTo>
                    <a:pt x="425" y="188"/>
                  </a:lnTo>
                  <a:lnTo>
                    <a:pt x="430" y="210"/>
                  </a:lnTo>
                  <a:lnTo>
                    <a:pt x="448" y="231"/>
                  </a:lnTo>
                  <a:lnTo>
                    <a:pt x="454" y="329"/>
                  </a:lnTo>
                  <a:lnTo>
                    <a:pt x="436" y="330"/>
                  </a:lnTo>
                  <a:lnTo>
                    <a:pt x="419" y="333"/>
                  </a:lnTo>
                  <a:lnTo>
                    <a:pt x="401" y="335"/>
                  </a:lnTo>
                  <a:lnTo>
                    <a:pt x="384" y="340"/>
                  </a:lnTo>
                  <a:lnTo>
                    <a:pt x="367" y="345"/>
                  </a:lnTo>
                  <a:lnTo>
                    <a:pt x="351" y="350"/>
                  </a:lnTo>
                  <a:lnTo>
                    <a:pt x="336" y="359"/>
                  </a:lnTo>
                  <a:lnTo>
                    <a:pt x="321" y="368"/>
                  </a:lnTo>
                  <a:lnTo>
                    <a:pt x="324" y="361"/>
                  </a:lnTo>
                  <a:lnTo>
                    <a:pt x="329" y="354"/>
                  </a:lnTo>
                  <a:lnTo>
                    <a:pt x="331" y="347"/>
                  </a:lnTo>
                  <a:lnTo>
                    <a:pt x="327" y="340"/>
                  </a:lnTo>
                  <a:lnTo>
                    <a:pt x="318" y="336"/>
                  </a:lnTo>
                  <a:lnTo>
                    <a:pt x="310" y="337"/>
                  </a:lnTo>
                  <a:lnTo>
                    <a:pt x="302" y="341"/>
                  </a:lnTo>
                  <a:lnTo>
                    <a:pt x="294" y="342"/>
                  </a:lnTo>
                  <a:lnTo>
                    <a:pt x="269" y="387"/>
                  </a:lnTo>
                  <a:lnTo>
                    <a:pt x="252" y="435"/>
                  </a:lnTo>
                  <a:lnTo>
                    <a:pt x="243" y="486"/>
                  </a:lnTo>
                  <a:lnTo>
                    <a:pt x="237" y="538"/>
                  </a:lnTo>
                  <a:lnTo>
                    <a:pt x="232" y="591"/>
                  </a:lnTo>
                  <a:lnTo>
                    <a:pt x="229" y="644"/>
                  </a:lnTo>
                  <a:lnTo>
                    <a:pt x="222" y="697"/>
                  </a:lnTo>
                  <a:lnTo>
                    <a:pt x="210" y="748"/>
                  </a:lnTo>
                  <a:lnTo>
                    <a:pt x="206" y="771"/>
                  </a:lnTo>
                  <a:lnTo>
                    <a:pt x="199" y="792"/>
                  </a:lnTo>
                  <a:lnTo>
                    <a:pt x="190" y="814"/>
                  </a:lnTo>
                  <a:lnTo>
                    <a:pt x="180" y="835"/>
                  </a:lnTo>
                  <a:lnTo>
                    <a:pt x="174" y="835"/>
                  </a:lnTo>
                  <a:lnTo>
                    <a:pt x="172" y="831"/>
                  </a:lnTo>
                  <a:lnTo>
                    <a:pt x="172" y="824"/>
                  </a:lnTo>
                  <a:lnTo>
                    <a:pt x="170" y="819"/>
                  </a:lnTo>
                  <a:lnTo>
                    <a:pt x="152" y="794"/>
                  </a:lnTo>
                  <a:lnTo>
                    <a:pt x="133" y="769"/>
                  </a:lnTo>
                  <a:lnTo>
                    <a:pt x="114" y="746"/>
                  </a:lnTo>
                  <a:lnTo>
                    <a:pt x="94" y="722"/>
                  </a:lnTo>
                  <a:lnTo>
                    <a:pt x="72" y="700"/>
                  </a:lnTo>
                  <a:lnTo>
                    <a:pt x="49" y="681"/>
                  </a:lnTo>
                  <a:lnTo>
                    <a:pt x="26" y="664"/>
                  </a:lnTo>
                  <a:lnTo>
                    <a:pt x="0" y="651"/>
                  </a:lnTo>
                  <a:lnTo>
                    <a:pt x="7" y="632"/>
                  </a:lnTo>
                  <a:lnTo>
                    <a:pt x="16" y="615"/>
                  </a:lnTo>
                  <a:lnTo>
                    <a:pt x="24" y="596"/>
                  </a:lnTo>
                  <a:lnTo>
                    <a:pt x="30" y="577"/>
                  </a:lnTo>
                  <a:close/>
                </a:path>
              </a:pathLst>
            </a:custGeom>
            <a:solidFill>
              <a:srgbClr val="9E9E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5" name="Freeform 39"/>
            <p:cNvSpPr>
              <a:spLocks/>
            </p:cNvSpPr>
            <p:nvPr/>
          </p:nvSpPr>
          <p:spPr bwMode="auto">
            <a:xfrm>
              <a:off x="3538" y="3452"/>
              <a:ext cx="195" cy="215"/>
            </a:xfrm>
            <a:custGeom>
              <a:avLst/>
              <a:gdLst>
                <a:gd name="T0" fmla="*/ 71 w 195"/>
                <a:gd name="T1" fmla="*/ 6 h 215"/>
                <a:gd name="T2" fmla="*/ 85 w 195"/>
                <a:gd name="T3" fmla="*/ 1 h 215"/>
                <a:gd name="T4" fmla="*/ 99 w 195"/>
                <a:gd name="T5" fmla="*/ 0 h 215"/>
                <a:gd name="T6" fmla="*/ 112 w 195"/>
                <a:gd name="T7" fmla="*/ 2 h 215"/>
                <a:gd name="T8" fmla="*/ 127 w 195"/>
                <a:gd name="T9" fmla="*/ 6 h 215"/>
                <a:gd name="T10" fmla="*/ 138 w 195"/>
                <a:gd name="T11" fmla="*/ 12 h 215"/>
                <a:gd name="T12" fmla="*/ 151 w 195"/>
                <a:gd name="T13" fmla="*/ 20 h 215"/>
                <a:gd name="T14" fmla="*/ 162 w 195"/>
                <a:gd name="T15" fmla="*/ 27 h 215"/>
                <a:gd name="T16" fmla="*/ 174 w 195"/>
                <a:gd name="T17" fmla="*/ 35 h 215"/>
                <a:gd name="T18" fmla="*/ 184 w 195"/>
                <a:gd name="T19" fmla="*/ 58 h 215"/>
                <a:gd name="T20" fmla="*/ 193 w 195"/>
                <a:gd name="T21" fmla="*/ 81 h 215"/>
                <a:gd name="T22" fmla="*/ 195 w 195"/>
                <a:gd name="T23" fmla="*/ 106 h 215"/>
                <a:gd name="T24" fmla="*/ 189 w 195"/>
                <a:gd name="T25" fmla="*/ 132 h 215"/>
                <a:gd name="T26" fmla="*/ 183 w 195"/>
                <a:gd name="T27" fmla="*/ 145 h 215"/>
                <a:gd name="T28" fmla="*/ 176 w 195"/>
                <a:gd name="T29" fmla="*/ 159 h 215"/>
                <a:gd name="T30" fmla="*/ 168 w 195"/>
                <a:gd name="T31" fmla="*/ 172 h 215"/>
                <a:gd name="T32" fmla="*/ 157 w 195"/>
                <a:gd name="T33" fmla="*/ 185 h 215"/>
                <a:gd name="T34" fmla="*/ 147 w 195"/>
                <a:gd name="T35" fmla="*/ 197 h 215"/>
                <a:gd name="T36" fmla="*/ 134 w 195"/>
                <a:gd name="T37" fmla="*/ 205 h 215"/>
                <a:gd name="T38" fmla="*/ 120 w 195"/>
                <a:gd name="T39" fmla="*/ 212 h 215"/>
                <a:gd name="T40" fmla="*/ 104 w 195"/>
                <a:gd name="T41" fmla="*/ 215 h 215"/>
                <a:gd name="T42" fmla="*/ 89 w 195"/>
                <a:gd name="T43" fmla="*/ 215 h 215"/>
                <a:gd name="T44" fmla="*/ 73 w 195"/>
                <a:gd name="T45" fmla="*/ 212 h 215"/>
                <a:gd name="T46" fmla="*/ 59 w 195"/>
                <a:gd name="T47" fmla="*/ 210 h 215"/>
                <a:gd name="T48" fmla="*/ 45 w 195"/>
                <a:gd name="T49" fmla="*/ 204 h 215"/>
                <a:gd name="T50" fmla="*/ 33 w 195"/>
                <a:gd name="T51" fmla="*/ 198 h 215"/>
                <a:gd name="T52" fmla="*/ 22 w 195"/>
                <a:gd name="T53" fmla="*/ 190 h 215"/>
                <a:gd name="T54" fmla="*/ 12 w 195"/>
                <a:gd name="T55" fmla="*/ 179 h 215"/>
                <a:gd name="T56" fmla="*/ 5 w 195"/>
                <a:gd name="T57" fmla="*/ 166 h 215"/>
                <a:gd name="T58" fmla="*/ 1 w 195"/>
                <a:gd name="T59" fmla="*/ 143 h 215"/>
                <a:gd name="T60" fmla="*/ 0 w 195"/>
                <a:gd name="T61" fmla="*/ 119 h 215"/>
                <a:gd name="T62" fmla="*/ 4 w 195"/>
                <a:gd name="T63" fmla="*/ 96 h 215"/>
                <a:gd name="T64" fmla="*/ 10 w 195"/>
                <a:gd name="T65" fmla="*/ 73 h 215"/>
                <a:gd name="T66" fmla="*/ 19 w 195"/>
                <a:gd name="T67" fmla="*/ 52 h 215"/>
                <a:gd name="T68" fmla="*/ 33 w 195"/>
                <a:gd name="T69" fmla="*/ 34 h 215"/>
                <a:gd name="T70" fmla="*/ 50 w 195"/>
                <a:gd name="T71" fmla="*/ 18 h 215"/>
                <a:gd name="T72" fmla="*/ 71 w 195"/>
                <a:gd name="T73" fmla="*/ 6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215">
                  <a:moveTo>
                    <a:pt x="71" y="6"/>
                  </a:moveTo>
                  <a:lnTo>
                    <a:pt x="85" y="1"/>
                  </a:lnTo>
                  <a:lnTo>
                    <a:pt x="99" y="0"/>
                  </a:lnTo>
                  <a:lnTo>
                    <a:pt x="112" y="2"/>
                  </a:lnTo>
                  <a:lnTo>
                    <a:pt x="127" y="6"/>
                  </a:lnTo>
                  <a:lnTo>
                    <a:pt x="138" y="12"/>
                  </a:lnTo>
                  <a:lnTo>
                    <a:pt x="151" y="20"/>
                  </a:lnTo>
                  <a:lnTo>
                    <a:pt x="162" y="27"/>
                  </a:lnTo>
                  <a:lnTo>
                    <a:pt x="174" y="35"/>
                  </a:lnTo>
                  <a:lnTo>
                    <a:pt x="184" y="58"/>
                  </a:lnTo>
                  <a:lnTo>
                    <a:pt x="193" y="81"/>
                  </a:lnTo>
                  <a:lnTo>
                    <a:pt x="195" y="106"/>
                  </a:lnTo>
                  <a:lnTo>
                    <a:pt x="189" y="132"/>
                  </a:lnTo>
                  <a:lnTo>
                    <a:pt x="183" y="145"/>
                  </a:lnTo>
                  <a:lnTo>
                    <a:pt x="176" y="159"/>
                  </a:lnTo>
                  <a:lnTo>
                    <a:pt x="168" y="172"/>
                  </a:lnTo>
                  <a:lnTo>
                    <a:pt x="157" y="185"/>
                  </a:lnTo>
                  <a:lnTo>
                    <a:pt x="147" y="197"/>
                  </a:lnTo>
                  <a:lnTo>
                    <a:pt x="134" y="205"/>
                  </a:lnTo>
                  <a:lnTo>
                    <a:pt x="120" y="212"/>
                  </a:lnTo>
                  <a:lnTo>
                    <a:pt x="104" y="215"/>
                  </a:lnTo>
                  <a:lnTo>
                    <a:pt x="89" y="215"/>
                  </a:lnTo>
                  <a:lnTo>
                    <a:pt x="73" y="212"/>
                  </a:lnTo>
                  <a:lnTo>
                    <a:pt x="59" y="210"/>
                  </a:lnTo>
                  <a:lnTo>
                    <a:pt x="45" y="204"/>
                  </a:lnTo>
                  <a:lnTo>
                    <a:pt x="33" y="198"/>
                  </a:lnTo>
                  <a:lnTo>
                    <a:pt x="22" y="190"/>
                  </a:lnTo>
                  <a:lnTo>
                    <a:pt x="12" y="179"/>
                  </a:lnTo>
                  <a:lnTo>
                    <a:pt x="5" y="166"/>
                  </a:lnTo>
                  <a:lnTo>
                    <a:pt x="1" y="143"/>
                  </a:lnTo>
                  <a:lnTo>
                    <a:pt x="0" y="119"/>
                  </a:lnTo>
                  <a:lnTo>
                    <a:pt x="4" y="96"/>
                  </a:lnTo>
                  <a:lnTo>
                    <a:pt x="10" y="73"/>
                  </a:lnTo>
                  <a:lnTo>
                    <a:pt x="19" y="52"/>
                  </a:lnTo>
                  <a:lnTo>
                    <a:pt x="33" y="34"/>
                  </a:lnTo>
                  <a:lnTo>
                    <a:pt x="50" y="18"/>
                  </a:lnTo>
                  <a:lnTo>
                    <a:pt x="71" y="6"/>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6" name="Freeform 40"/>
            <p:cNvSpPr>
              <a:spLocks/>
            </p:cNvSpPr>
            <p:nvPr/>
          </p:nvSpPr>
          <p:spPr bwMode="auto">
            <a:xfrm>
              <a:off x="3578" y="3481"/>
              <a:ext cx="101" cy="160"/>
            </a:xfrm>
            <a:custGeom>
              <a:avLst/>
              <a:gdLst>
                <a:gd name="T0" fmla="*/ 55 w 101"/>
                <a:gd name="T1" fmla="*/ 6 h 160"/>
                <a:gd name="T2" fmla="*/ 59 w 101"/>
                <a:gd name="T3" fmla="*/ 4 h 160"/>
                <a:gd name="T4" fmla="*/ 65 w 101"/>
                <a:gd name="T5" fmla="*/ 3 h 160"/>
                <a:gd name="T6" fmla="*/ 71 w 101"/>
                <a:gd name="T7" fmla="*/ 2 h 160"/>
                <a:gd name="T8" fmla="*/ 77 w 101"/>
                <a:gd name="T9" fmla="*/ 0 h 160"/>
                <a:gd name="T10" fmla="*/ 83 w 101"/>
                <a:gd name="T11" fmla="*/ 0 h 160"/>
                <a:gd name="T12" fmla="*/ 89 w 101"/>
                <a:gd name="T13" fmla="*/ 0 h 160"/>
                <a:gd name="T14" fmla="*/ 95 w 101"/>
                <a:gd name="T15" fmla="*/ 2 h 160"/>
                <a:gd name="T16" fmla="*/ 101 w 101"/>
                <a:gd name="T17" fmla="*/ 3 h 160"/>
                <a:gd name="T18" fmla="*/ 101 w 101"/>
                <a:gd name="T19" fmla="*/ 8 h 160"/>
                <a:gd name="T20" fmla="*/ 97 w 101"/>
                <a:gd name="T21" fmla="*/ 11 h 160"/>
                <a:gd name="T22" fmla="*/ 92 w 101"/>
                <a:gd name="T23" fmla="*/ 13 h 160"/>
                <a:gd name="T24" fmla="*/ 88 w 101"/>
                <a:gd name="T25" fmla="*/ 15 h 160"/>
                <a:gd name="T26" fmla="*/ 77 w 101"/>
                <a:gd name="T27" fmla="*/ 16 h 160"/>
                <a:gd name="T28" fmla="*/ 69 w 101"/>
                <a:gd name="T29" fmla="*/ 19 h 160"/>
                <a:gd name="T30" fmla="*/ 61 w 101"/>
                <a:gd name="T31" fmla="*/ 25 h 160"/>
                <a:gd name="T32" fmla="*/ 54 w 101"/>
                <a:gd name="T33" fmla="*/ 31 h 160"/>
                <a:gd name="T34" fmla="*/ 46 w 101"/>
                <a:gd name="T35" fmla="*/ 39 h 160"/>
                <a:gd name="T36" fmla="*/ 41 w 101"/>
                <a:gd name="T37" fmla="*/ 48 h 160"/>
                <a:gd name="T38" fmla="*/ 35 w 101"/>
                <a:gd name="T39" fmla="*/ 55 h 160"/>
                <a:gd name="T40" fmla="*/ 29 w 101"/>
                <a:gd name="T41" fmla="*/ 63 h 160"/>
                <a:gd name="T42" fmla="*/ 25 w 101"/>
                <a:gd name="T43" fmla="*/ 80 h 160"/>
                <a:gd name="T44" fmla="*/ 23 w 101"/>
                <a:gd name="T45" fmla="*/ 97 h 160"/>
                <a:gd name="T46" fmla="*/ 24 w 101"/>
                <a:gd name="T47" fmla="*/ 115 h 160"/>
                <a:gd name="T48" fmla="*/ 30 w 101"/>
                <a:gd name="T49" fmla="*/ 133 h 160"/>
                <a:gd name="T50" fmla="*/ 35 w 101"/>
                <a:gd name="T51" fmla="*/ 139 h 160"/>
                <a:gd name="T52" fmla="*/ 41 w 101"/>
                <a:gd name="T53" fmla="*/ 141 h 160"/>
                <a:gd name="T54" fmla="*/ 46 w 101"/>
                <a:gd name="T55" fmla="*/ 141 h 160"/>
                <a:gd name="T56" fmla="*/ 54 w 101"/>
                <a:gd name="T57" fmla="*/ 141 h 160"/>
                <a:gd name="T58" fmla="*/ 61 w 101"/>
                <a:gd name="T59" fmla="*/ 140 h 160"/>
                <a:gd name="T60" fmla="*/ 67 w 101"/>
                <a:gd name="T61" fmla="*/ 141 h 160"/>
                <a:gd name="T62" fmla="*/ 71 w 101"/>
                <a:gd name="T63" fmla="*/ 143 h 160"/>
                <a:gd name="T64" fmla="*/ 75 w 101"/>
                <a:gd name="T65" fmla="*/ 150 h 160"/>
                <a:gd name="T66" fmla="*/ 70 w 101"/>
                <a:gd name="T67" fmla="*/ 155 h 160"/>
                <a:gd name="T68" fmla="*/ 64 w 101"/>
                <a:gd name="T69" fmla="*/ 159 h 160"/>
                <a:gd name="T70" fmla="*/ 59 w 101"/>
                <a:gd name="T71" fmla="*/ 160 h 160"/>
                <a:gd name="T72" fmla="*/ 54 w 101"/>
                <a:gd name="T73" fmla="*/ 159 h 160"/>
                <a:gd name="T74" fmla="*/ 48 w 101"/>
                <a:gd name="T75" fmla="*/ 159 h 160"/>
                <a:gd name="T76" fmla="*/ 43 w 101"/>
                <a:gd name="T77" fmla="*/ 157 h 160"/>
                <a:gd name="T78" fmla="*/ 36 w 101"/>
                <a:gd name="T79" fmla="*/ 156 h 160"/>
                <a:gd name="T80" fmla="*/ 30 w 101"/>
                <a:gd name="T81" fmla="*/ 157 h 160"/>
                <a:gd name="T82" fmla="*/ 19 w 101"/>
                <a:gd name="T83" fmla="*/ 150 h 160"/>
                <a:gd name="T84" fmla="*/ 11 w 101"/>
                <a:gd name="T85" fmla="*/ 140 h 160"/>
                <a:gd name="T86" fmla="*/ 5 w 101"/>
                <a:gd name="T87" fmla="*/ 128 h 160"/>
                <a:gd name="T88" fmla="*/ 2 w 101"/>
                <a:gd name="T89" fmla="*/ 116 h 160"/>
                <a:gd name="T90" fmla="*/ 0 w 101"/>
                <a:gd name="T91" fmla="*/ 98 h 160"/>
                <a:gd name="T92" fmla="*/ 2 w 101"/>
                <a:gd name="T93" fmla="*/ 82 h 160"/>
                <a:gd name="T94" fmla="*/ 6 w 101"/>
                <a:gd name="T95" fmla="*/ 68 h 160"/>
                <a:gd name="T96" fmla="*/ 13 w 101"/>
                <a:gd name="T97" fmla="*/ 54 h 160"/>
                <a:gd name="T98" fmla="*/ 23 w 101"/>
                <a:gd name="T99" fmla="*/ 41 h 160"/>
                <a:gd name="T100" fmla="*/ 32 w 101"/>
                <a:gd name="T101" fmla="*/ 29 h 160"/>
                <a:gd name="T102" fmla="*/ 44 w 101"/>
                <a:gd name="T103" fmla="*/ 17 h 160"/>
                <a:gd name="T104" fmla="*/ 55 w 101"/>
                <a:gd name="T10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160">
                  <a:moveTo>
                    <a:pt x="55" y="6"/>
                  </a:moveTo>
                  <a:lnTo>
                    <a:pt x="59" y="4"/>
                  </a:lnTo>
                  <a:lnTo>
                    <a:pt x="65" y="3"/>
                  </a:lnTo>
                  <a:lnTo>
                    <a:pt x="71" y="2"/>
                  </a:lnTo>
                  <a:lnTo>
                    <a:pt x="77" y="0"/>
                  </a:lnTo>
                  <a:lnTo>
                    <a:pt x="83" y="0"/>
                  </a:lnTo>
                  <a:lnTo>
                    <a:pt x="89" y="0"/>
                  </a:lnTo>
                  <a:lnTo>
                    <a:pt x="95" y="2"/>
                  </a:lnTo>
                  <a:lnTo>
                    <a:pt x="101" y="3"/>
                  </a:lnTo>
                  <a:lnTo>
                    <a:pt x="101" y="8"/>
                  </a:lnTo>
                  <a:lnTo>
                    <a:pt x="97" y="11"/>
                  </a:lnTo>
                  <a:lnTo>
                    <a:pt x="92" y="13"/>
                  </a:lnTo>
                  <a:lnTo>
                    <a:pt x="88" y="15"/>
                  </a:lnTo>
                  <a:lnTo>
                    <a:pt x="77" y="16"/>
                  </a:lnTo>
                  <a:lnTo>
                    <a:pt x="69" y="19"/>
                  </a:lnTo>
                  <a:lnTo>
                    <a:pt x="61" y="25"/>
                  </a:lnTo>
                  <a:lnTo>
                    <a:pt x="54" y="31"/>
                  </a:lnTo>
                  <a:lnTo>
                    <a:pt x="46" y="39"/>
                  </a:lnTo>
                  <a:lnTo>
                    <a:pt x="41" y="48"/>
                  </a:lnTo>
                  <a:lnTo>
                    <a:pt x="35" y="55"/>
                  </a:lnTo>
                  <a:lnTo>
                    <a:pt x="29" y="63"/>
                  </a:lnTo>
                  <a:lnTo>
                    <a:pt x="25" y="80"/>
                  </a:lnTo>
                  <a:lnTo>
                    <a:pt x="23" y="97"/>
                  </a:lnTo>
                  <a:lnTo>
                    <a:pt x="24" y="115"/>
                  </a:lnTo>
                  <a:lnTo>
                    <a:pt x="30" y="133"/>
                  </a:lnTo>
                  <a:lnTo>
                    <a:pt x="35" y="139"/>
                  </a:lnTo>
                  <a:lnTo>
                    <a:pt x="41" y="141"/>
                  </a:lnTo>
                  <a:lnTo>
                    <a:pt x="46" y="141"/>
                  </a:lnTo>
                  <a:lnTo>
                    <a:pt x="54" y="141"/>
                  </a:lnTo>
                  <a:lnTo>
                    <a:pt x="61" y="140"/>
                  </a:lnTo>
                  <a:lnTo>
                    <a:pt x="67" y="141"/>
                  </a:lnTo>
                  <a:lnTo>
                    <a:pt x="71" y="143"/>
                  </a:lnTo>
                  <a:lnTo>
                    <a:pt x="75" y="150"/>
                  </a:lnTo>
                  <a:lnTo>
                    <a:pt x="70" y="155"/>
                  </a:lnTo>
                  <a:lnTo>
                    <a:pt x="64" y="159"/>
                  </a:lnTo>
                  <a:lnTo>
                    <a:pt x="59" y="160"/>
                  </a:lnTo>
                  <a:lnTo>
                    <a:pt x="54" y="159"/>
                  </a:lnTo>
                  <a:lnTo>
                    <a:pt x="48" y="159"/>
                  </a:lnTo>
                  <a:lnTo>
                    <a:pt x="43" y="157"/>
                  </a:lnTo>
                  <a:lnTo>
                    <a:pt x="36" y="156"/>
                  </a:lnTo>
                  <a:lnTo>
                    <a:pt x="30" y="157"/>
                  </a:lnTo>
                  <a:lnTo>
                    <a:pt x="19" y="150"/>
                  </a:lnTo>
                  <a:lnTo>
                    <a:pt x="11" y="140"/>
                  </a:lnTo>
                  <a:lnTo>
                    <a:pt x="5" y="128"/>
                  </a:lnTo>
                  <a:lnTo>
                    <a:pt x="2" y="116"/>
                  </a:lnTo>
                  <a:lnTo>
                    <a:pt x="0" y="98"/>
                  </a:lnTo>
                  <a:lnTo>
                    <a:pt x="2" y="82"/>
                  </a:lnTo>
                  <a:lnTo>
                    <a:pt x="6" y="68"/>
                  </a:lnTo>
                  <a:lnTo>
                    <a:pt x="13" y="54"/>
                  </a:lnTo>
                  <a:lnTo>
                    <a:pt x="23" y="41"/>
                  </a:lnTo>
                  <a:lnTo>
                    <a:pt x="32" y="29"/>
                  </a:lnTo>
                  <a:lnTo>
                    <a:pt x="44" y="17"/>
                  </a:lnTo>
                  <a:lnTo>
                    <a:pt x="5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7" name="Freeform 41"/>
            <p:cNvSpPr>
              <a:spLocks/>
            </p:cNvSpPr>
            <p:nvPr/>
          </p:nvSpPr>
          <p:spPr bwMode="auto">
            <a:xfrm>
              <a:off x="3628" y="3544"/>
              <a:ext cx="46" cy="40"/>
            </a:xfrm>
            <a:custGeom>
              <a:avLst/>
              <a:gdLst>
                <a:gd name="T0" fmla="*/ 18 w 46"/>
                <a:gd name="T1" fmla="*/ 0 h 40"/>
                <a:gd name="T2" fmla="*/ 27 w 46"/>
                <a:gd name="T3" fmla="*/ 2 h 40"/>
                <a:gd name="T4" fmla="*/ 35 w 46"/>
                <a:gd name="T5" fmla="*/ 7 h 40"/>
                <a:gd name="T6" fmla="*/ 41 w 46"/>
                <a:gd name="T7" fmla="*/ 13 h 40"/>
                <a:gd name="T8" fmla="*/ 46 w 46"/>
                <a:gd name="T9" fmla="*/ 21 h 40"/>
                <a:gd name="T10" fmla="*/ 45 w 46"/>
                <a:gd name="T11" fmla="*/ 28 h 40"/>
                <a:gd name="T12" fmla="*/ 41 w 46"/>
                <a:gd name="T13" fmla="*/ 34 h 40"/>
                <a:gd name="T14" fmla="*/ 35 w 46"/>
                <a:gd name="T15" fmla="*/ 38 h 40"/>
                <a:gd name="T16" fmla="*/ 28 w 46"/>
                <a:gd name="T17" fmla="*/ 40 h 40"/>
                <a:gd name="T18" fmla="*/ 20 w 46"/>
                <a:gd name="T19" fmla="*/ 40 h 40"/>
                <a:gd name="T20" fmla="*/ 14 w 46"/>
                <a:gd name="T21" fmla="*/ 39 h 40"/>
                <a:gd name="T22" fmla="*/ 8 w 46"/>
                <a:gd name="T23" fmla="*/ 37 h 40"/>
                <a:gd name="T24" fmla="*/ 2 w 46"/>
                <a:gd name="T25" fmla="*/ 33 h 40"/>
                <a:gd name="T26" fmla="*/ 0 w 46"/>
                <a:gd name="T27" fmla="*/ 24 h 40"/>
                <a:gd name="T28" fmla="*/ 4 w 46"/>
                <a:gd name="T29" fmla="*/ 14 h 40"/>
                <a:gd name="T30" fmla="*/ 11 w 46"/>
                <a:gd name="T31" fmla="*/ 7 h 40"/>
                <a:gd name="T32" fmla="*/ 18 w 46"/>
                <a:gd name="T3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40">
                  <a:moveTo>
                    <a:pt x="18" y="0"/>
                  </a:moveTo>
                  <a:lnTo>
                    <a:pt x="27" y="2"/>
                  </a:lnTo>
                  <a:lnTo>
                    <a:pt x="35" y="7"/>
                  </a:lnTo>
                  <a:lnTo>
                    <a:pt x="41" y="13"/>
                  </a:lnTo>
                  <a:lnTo>
                    <a:pt x="46" y="21"/>
                  </a:lnTo>
                  <a:lnTo>
                    <a:pt x="45" y="28"/>
                  </a:lnTo>
                  <a:lnTo>
                    <a:pt x="41" y="34"/>
                  </a:lnTo>
                  <a:lnTo>
                    <a:pt x="35" y="38"/>
                  </a:lnTo>
                  <a:lnTo>
                    <a:pt x="28" y="40"/>
                  </a:lnTo>
                  <a:lnTo>
                    <a:pt x="20" y="40"/>
                  </a:lnTo>
                  <a:lnTo>
                    <a:pt x="14" y="39"/>
                  </a:lnTo>
                  <a:lnTo>
                    <a:pt x="8" y="37"/>
                  </a:lnTo>
                  <a:lnTo>
                    <a:pt x="2" y="33"/>
                  </a:lnTo>
                  <a:lnTo>
                    <a:pt x="0" y="24"/>
                  </a:lnTo>
                  <a:lnTo>
                    <a:pt x="4" y="14"/>
                  </a:lnTo>
                  <a:lnTo>
                    <a:pt x="11" y="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8" name="Freeform 42"/>
            <p:cNvSpPr>
              <a:spLocks/>
            </p:cNvSpPr>
            <p:nvPr/>
          </p:nvSpPr>
          <p:spPr bwMode="auto">
            <a:xfrm>
              <a:off x="3735" y="2375"/>
              <a:ext cx="111" cy="214"/>
            </a:xfrm>
            <a:custGeom>
              <a:avLst/>
              <a:gdLst>
                <a:gd name="T0" fmla="*/ 97 w 111"/>
                <a:gd name="T1" fmla="*/ 2 h 214"/>
                <a:gd name="T2" fmla="*/ 101 w 111"/>
                <a:gd name="T3" fmla="*/ 0 h 214"/>
                <a:gd name="T4" fmla="*/ 104 w 111"/>
                <a:gd name="T5" fmla="*/ 1 h 214"/>
                <a:gd name="T6" fmla="*/ 108 w 111"/>
                <a:gd name="T7" fmla="*/ 3 h 214"/>
                <a:gd name="T8" fmla="*/ 111 w 111"/>
                <a:gd name="T9" fmla="*/ 7 h 214"/>
                <a:gd name="T10" fmla="*/ 96 w 111"/>
                <a:gd name="T11" fmla="*/ 30 h 214"/>
                <a:gd name="T12" fmla="*/ 82 w 111"/>
                <a:gd name="T13" fmla="*/ 54 h 214"/>
                <a:gd name="T14" fmla="*/ 70 w 111"/>
                <a:gd name="T15" fmla="*/ 79 h 214"/>
                <a:gd name="T16" fmla="*/ 58 w 111"/>
                <a:gd name="T17" fmla="*/ 103 h 214"/>
                <a:gd name="T18" fmla="*/ 48 w 111"/>
                <a:gd name="T19" fmla="*/ 129 h 214"/>
                <a:gd name="T20" fmla="*/ 38 w 111"/>
                <a:gd name="T21" fmla="*/ 155 h 214"/>
                <a:gd name="T22" fmla="*/ 28 w 111"/>
                <a:gd name="T23" fmla="*/ 181 h 214"/>
                <a:gd name="T24" fmla="*/ 18 w 111"/>
                <a:gd name="T25" fmla="*/ 207 h 214"/>
                <a:gd name="T26" fmla="*/ 15 w 111"/>
                <a:gd name="T27" fmla="*/ 210 h 214"/>
                <a:gd name="T28" fmla="*/ 10 w 111"/>
                <a:gd name="T29" fmla="*/ 212 h 214"/>
                <a:gd name="T30" fmla="*/ 5 w 111"/>
                <a:gd name="T31" fmla="*/ 213 h 214"/>
                <a:gd name="T32" fmla="*/ 0 w 111"/>
                <a:gd name="T33" fmla="*/ 214 h 214"/>
                <a:gd name="T34" fmla="*/ 12 w 111"/>
                <a:gd name="T35" fmla="*/ 187 h 214"/>
                <a:gd name="T36" fmla="*/ 24 w 111"/>
                <a:gd name="T37" fmla="*/ 161 h 214"/>
                <a:gd name="T38" fmla="*/ 36 w 111"/>
                <a:gd name="T39" fmla="*/ 134 h 214"/>
                <a:gd name="T40" fmla="*/ 48 w 111"/>
                <a:gd name="T41" fmla="*/ 108 h 214"/>
                <a:gd name="T42" fmla="*/ 61 w 111"/>
                <a:gd name="T43" fmla="*/ 81 h 214"/>
                <a:gd name="T44" fmla="*/ 72 w 111"/>
                <a:gd name="T45" fmla="*/ 55 h 214"/>
                <a:gd name="T46" fmla="*/ 85 w 111"/>
                <a:gd name="T47" fmla="*/ 28 h 214"/>
                <a:gd name="T48" fmla="*/ 97 w 111"/>
                <a:gd name="T49"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214">
                  <a:moveTo>
                    <a:pt x="97" y="2"/>
                  </a:moveTo>
                  <a:lnTo>
                    <a:pt x="101" y="0"/>
                  </a:lnTo>
                  <a:lnTo>
                    <a:pt x="104" y="1"/>
                  </a:lnTo>
                  <a:lnTo>
                    <a:pt x="108" y="3"/>
                  </a:lnTo>
                  <a:lnTo>
                    <a:pt x="111" y="7"/>
                  </a:lnTo>
                  <a:lnTo>
                    <a:pt x="96" y="30"/>
                  </a:lnTo>
                  <a:lnTo>
                    <a:pt x="82" y="54"/>
                  </a:lnTo>
                  <a:lnTo>
                    <a:pt x="70" y="79"/>
                  </a:lnTo>
                  <a:lnTo>
                    <a:pt x="58" y="103"/>
                  </a:lnTo>
                  <a:lnTo>
                    <a:pt x="48" y="129"/>
                  </a:lnTo>
                  <a:lnTo>
                    <a:pt x="38" y="155"/>
                  </a:lnTo>
                  <a:lnTo>
                    <a:pt x="28" y="181"/>
                  </a:lnTo>
                  <a:lnTo>
                    <a:pt x="18" y="207"/>
                  </a:lnTo>
                  <a:lnTo>
                    <a:pt x="15" y="210"/>
                  </a:lnTo>
                  <a:lnTo>
                    <a:pt x="10" y="212"/>
                  </a:lnTo>
                  <a:lnTo>
                    <a:pt x="5" y="213"/>
                  </a:lnTo>
                  <a:lnTo>
                    <a:pt x="0" y="214"/>
                  </a:lnTo>
                  <a:lnTo>
                    <a:pt x="12" y="187"/>
                  </a:lnTo>
                  <a:lnTo>
                    <a:pt x="24" y="161"/>
                  </a:lnTo>
                  <a:lnTo>
                    <a:pt x="36" y="134"/>
                  </a:lnTo>
                  <a:lnTo>
                    <a:pt x="48" y="108"/>
                  </a:lnTo>
                  <a:lnTo>
                    <a:pt x="61" y="81"/>
                  </a:lnTo>
                  <a:lnTo>
                    <a:pt x="72" y="55"/>
                  </a:lnTo>
                  <a:lnTo>
                    <a:pt x="85" y="28"/>
                  </a:lnTo>
                  <a:lnTo>
                    <a:pt x="97" y="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099" name="Freeform 43"/>
            <p:cNvSpPr>
              <a:spLocks/>
            </p:cNvSpPr>
            <p:nvPr/>
          </p:nvSpPr>
          <p:spPr bwMode="auto">
            <a:xfrm>
              <a:off x="3777" y="1860"/>
              <a:ext cx="400" cy="509"/>
            </a:xfrm>
            <a:custGeom>
              <a:avLst/>
              <a:gdLst>
                <a:gd name="T0" fmla="*/ 35 w 400"/>
                <a:gd name="T1" fmla="*/ 215 h 509"/>
                <a:gd name="T2" fmla="*/ 21 w 400"/>
                <a:gd name="T3" fmla="*/ 196 h 509"/>
                <a:gd name="T4" fmla="*/ 32 w 400"/>
                <a:gd name="T5" fmla="*/ 181 h 509"/>
                <a:gd name="T6" fmla="*/ 41 w 400"/>
                <a:gd name="T7" fmla="*/ 146 h 509"/>
                <a:gd name="T8" fmla="*/ 68 w 400"/>
                <a:gd name="T9" fmla="*/ 74 h 509"/>
                <a:gd name="T10" fmla="*/ 166 w 400"/>
                <a:gd name="T11" fmla="*/ 12 h 509"/>
                <a:gd name="T12" fmla="*/ 250 w 400"/>
                <a:gd name="T13" fmla="*/ 1 h 509"/>
                <a:gd name="T14" fmla="*/ 307 w 400"/>
                <a:gd name="T15" fmla="*/ 14 h 509"/>
                <a:gd name="T16" fmla="*/ 344 w 400"/>
                <a:gd name="T17" fmla="*/ 70 h 509"/>
                <a:gd name="T18" fmla="*/ 336 w 400"/>
                <a:gd name="T19" fmla="*/ 112 h 509"/>
                <a:gd name="T20" fmla="*/ 303 w 400"/>
                <a:gd name="T21" fmla="*/ 111 h 509"/>
                <a:gd name="T22" fmla="*/ 280 w 400"/>
                <a:gd name="T23" fmla="*/ 149 h 509"/>
                <a:gd name="T24" fmla="*/ 269 w 400"/>
                <a:gd name="T25" fmla="*/ 202 h 509"/>
                <a:gd name="T26" fmla="*/ 291 w 400"/>
                <a:gd name="T27" fmla="*/ 216 h 509"/>
                <a:gd name="T28" fmla="*/ 283 w 400"/>
                <a:gd name="T29" fmla="*/ 194 h 509"/>
                <a:gd name="T30" fmla="*/ 298 w 400"/>
                <a:gd name="T31" fmla="*/ 152 h 509"/>
                <a:gd name="T32" fmla="*/ 316 w 400"/>
                <a:gd name="T33" fmla="*/ 127 h 509"/>
                <a:gd name="T34" fmla="*/ 343 w 400"/>
                <a:gd name="T35" fmla="*/ 126 h 509"/>
                <a:gd name="T36" fmla="*/ 368 w 400"/>
                <a:gd name="T37" fmla="*/ 119 h 509"/>
                <a:gd name="T38" fmla="*/ 386 w 400"/>
                <a:gd name="T39" fmla="*/ 129 h 509"/>
                <a:gd name="T40" fmla="*/ 388 w 400"/>
                <a:gd name="T41" fmla="*/ 171 h 509"/>
                <a:gd name="T42" fmla="*/ 400 w 400"/>
                <a:gd name="T43" fmla="*/ 225 h 509"/>
                <a:gd name="T44" fmla="*/ 385 w 400"/>
                <a:gd name="T45" fmla="*/ 270 h 509"/>
                <a:gd name="T46" fmla="*/ 365 w 400"/>
                <a:gd name="T47" fmla="*/ 313 h 509"/>
                <a:gd name="T48" fmla="*/ 340 w 400"/>
                <a:gd name="T49" fmla="*/ 304 h 509"/>
                <a:gd name="T50" fmla="*/ 361 w 400"/>
                <a:gd name="T51" fmla="*/ 249 h 509"/>
                <a:gd name="T52" fmla="*/ 350 w 400"/>
                <a:gd name="T53" fmla="*/ 201 h 509"/>
                <a:gd name="T54" fmla="*/ 331 w 400"/>
                <a:gd name="T55" fmla="*/ 195 h 509"/>
                <a:gd name="T56" fmla="*/ 301 w 400"/>
                <a:gd name="T57" fmla="*/ 211 h 509"/>
                <a:gd name="T58" fmla="*/ 301 w 400"/>
                <a:gd name="T59" fmla="*/ 232 h 509"/>
                <a:gd name="T60" fmla="*/ 322 w 400"/>
                <a:gd name="T61" fmla="*/ 212 h 509"/>
                <a:gd name="T62" fmla="*/ 342 w 400"/>
                <a:gd name="T63" fmla="*/ 257 h 509"/>
                <a:gd name="T64" fmla="*/ 321 w 400"/>
                <a:gd name="T65" fmla="*/ 296 h 509"/>
                <a:gd name="T66" fmla="*/ 310 w 400"/>
                <a:gd name="T67" fmla="*/ 288 h 509"/>
                <a:gd name="T68" fmla="*/ 309 w 400"/>
                <a:gd name="T69" fmla="*/ 306 h 509"/>
                <a:gd name="T70" fmla="*/ 316 w 400"/>
                <a:gd name="T71" fmla="*/ 354 h 509"/>
                <a:gd name="T72" fmla="*/ 281 w 400"/>
                <a:gd name="T73" fmla="*/ 394 h 509"/>
                <a:gd name="T74" fmla="*/ 228 w 400"/>
                <a:gd name="T75" fmla="*/ 427 h 509"/>
                <a:gd name="T76" fmla="*/ 153 w 400"/>
                <a:gd name="T77" fmla="*/ 485 h 509"/>
                <a:gd name="T78" fmla="*/ 74 w 400"/>
                <a:gd name="T79" fmla="*/ 500 h 509"/>
                <a:gd name="T80" fmla="*/ 48 w 400"/>
                <a:gd name="T81" fmla="*/ 445 h 509"/>
                <a:gd name="T82" fmla="*/ 14 w 400"/>
                <a:gd name="T83" fmla="*/ 388 h 509"/>
                <a:gd name="T84" fmla="*/ 32 w 400"/>
                <a:gd name="T85" fmla="*/ 342 h 509"/>
                <a:gd name="T86" fmla="*/ 67 w 400"/>
                <a:gd name="T87" fmla="*/ 348 h 509"/>
                <a:gd name="T88" fmla="*/ 88 w 400"/>
                <a:gd name="T89" fmla="*/ 330 h 509"/>
                <a:gd name="T90" fmla="*/ 78 w 400"/>
                <a:gd name="T91" fmla="*/ 319 h 509"/>
                <a:gd name="T92" fmla="*/ 59 w 400"/>
                <a:gd name="T93" fmla="*/ 325 h 509"/>
                <a:gd name="T94" fmla="*/ 10 w 400"/>
                <a:gd name="T95" fmla="*/ 323 h 509"/>
                <a:gd name="T96" fmla="*/ 9 w 400"/>
                <a:gd name="T97" fmla="*/ 287 h 509"/>
                <a:gd name="T98" fmla="*/ 33 w 400"/>
                <a:gd name="T99" fmla="*/ 254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0" h="509">
                  <a:moveTo>
                    <a:pt x="41" y="227"/>
                  </a:moveTo>
                  <a:lnTo>
                    <a:pt x="35" y="227"/>
                  </a:lnTo>
                  <a:lnTo>
                    <a:pt x="36" y="221"/>
                  </a:lnTo>
                  <a:lnTo>
                    <a:pt x="35" y="215"/>
                  </a:lnTo>
                  <a:lnTo>
                    <a:pt x="33" y="209"/>
                  </a:lnTo>
                  <a:lnTo>
                    <a:pt x="30" y="203"/>
                  </a:lnTo>
                  <a:lnTo>
                    <a:pt x="26" y="199"/>
                  </a:lnTo>
                  <a:lnTo>
                    <a:pt x="21" y="196"/>
                  </a:lnTo>
                  <a:lnTo>
                    <a:pt x="17" y="191"/>
                  </a:lnTo>
                  <a:lnTo>
                    <a:pt x="16" y="184"/>
                  </a:lnTo>
                  <a:lnTo>
                    <a:pt x="25" y="183"/>
                  </a:lnTo>
                  <a:lnTo>
                    <a:pt x="32" y="181"/>
                  </a:lnTo>
                  <a:lnTo>
                    <a:pt x="38" y="177"/>
                  </a:lnTo>
                  <a:lnTo>
                    <a:pt x="42" y="171"/>
                  </a:lnTo>
                  <a:lnTo>
                    <a:pt x="41" y="159"/>
                  </a:lnTo>
                  <a:lnTo>
                    <a:pt x="41" y="146"/>
                  </a:lnTo>
                  <a:lnTo>
                    <a:pt x="41" y="135"/>
                  </a:lnTo>
                  <a:lnTo>
                    <a:pt x="39" y="123"/>
                  </a:lnTo>
                  <a:lnTo>
                    <a:pt x="51" y="97"/>
                  </a:lnTo>
                  <a:lnTo>
                    <a:pt x="68" y="74"/>
                  </a:lnTo>
                  <a:lnTo>
                    <a:pt x="88" y="54"/>
                  </a:lnTo>
                  <a:lnTo>
                    <a:pt x="113" y="37"/>
                  </a:lnTo>
                  <a:lnTo>
                    <a:pt x="139" y="22"/>
                  </a:lnTo>
                  <a:lnTo>
                    <a:pt x="166" y="12"/>
                  </a:lnTo>
                  <a:lnTo>
                    <a:pt x="193" y="5"/>
                  </a:lnTo>
                  <a:lnTo>
                    <a:pt x="222" y="0"/>
                  </a:lnTo>
                  <a:lnTo>
                    <a:pt x="235" y="1"/>
                  </a:lnTo>
                  <a:lnTo>
                    <a:pt x="250" y="1"/>
                  </a:lnTo>
                  <a:lnTo>
                    <a:pt x="264" y="2"/>
                  </a:lnTo>
                  <a:lnTo>
                    <a:pt x="280" y="5"/>
                  </a:lnTo>
                  <a:lnTo>
                    <a:pt x="294" y="8"/>
                  </a:lnTo>
                  <a:lnTo>
                    <a:pt x="307" y="14"/>
                  </a:lnTo>
                  <a:lnTo>
                    <a:pt x="320" y="22"/>
                  </a:lnTo>
                  <a:lnTo>
                    <a:pt x="329" y="34"/>
                  </a:lnTo>
                  <a:lnTo>
                    <a:pt x="339" y="52"/>
                  </a:lnTo>
                  <a:lnTo>
                    <a:pt x="344" y="70"/>
                  </a:lnTo>
                  <a:lnTo>
                    <a:pt x="348" y="89"/>
                  </a:lnTo>
                  <a:lnTo>
                    <a:pt x="349" y="109"/>
                  </a:lnTo>
                  <a:lnTo>
                    <a:pt x="343" y="111"/>
                  </a:lnTo>
                  <a:lnTo>
                    <a:pt x="336" y="112"/>
                  </a:lnTo>
                  <a:lnTo>
                    <a:pt x="328" y="111"/>
                  </a:lnTo>
                  <a:lnTo>
                    <a:pt x="320" y="110"/>
                  </a:lnTo>
                  <a:lnTo>
                    <a:pt x="311" y="110"/>
                  </a:lnTo>
                  <a:lnTo>
                    <a:pt x="303" y="111"/>
                  </a:lnTo>
                  <a:lnTo>
                    <a:pt x="296" y="113"/>
                  </a:lnTo>
                  <a:lnTo>
                    <a:pt x="290" y="119"/>
                  </a:lnTo>
                  <a:lnTo>
                    <a:pt x="282" y="133"/>
                  </a:lnTo>
                  <a:lnTo>
                    <a:pt x="280" y="149"/>
                  </a:lnTo>
                  <a:lnTo>
                    <a:pt x="276" y="164"/>
                  </a:lnTo>
                  <a:lnTo>
                    <a:pt x="267" y="178"/>
                  </a:lnTo>
                  <a:lnTo>
                    <a:pt x="265" y="190"/>
                  </a:lnTo>
                  <a:lnTo>
                    <a:pt x="269" y="202"/>
                  </a:lnTo>
                  <a:lnTo>
                    <a:pt x="275" y="211"/>
                  </a:lnTo>
                  <a:lnTo>
                    <a:pt x="284" y="218"/>
                  </a:lnTo>
                  <a:lnTo>
                    <a:pt x="288" y="217"/>
                  </a:lnTo>
                  <a:lnTo>
                    <a:pt x="291" y="216"/>
                  </a:lnTo>
                  <a:lnTo>
                    <a:pt x="294" y="215"/>
                  </a:lnTo>
                  <a:lnTo>
                    <a:pt x="295" y="211"/>
                  </a:lnTo>
                  <a:lnTo>
                    <a:pt x="287" y="203"/>
                  </a:lnTo>
                  <a:lnTo>
                    <a:pt x="283" y="194"/>
                  </a:lnTo>
                  <a:lnTo>
                    <a:pt x="282" y="184"/>
                  </a:lnTo>
                  <a:lnTo>
                    <a:pt x="284" y="173"/>
                  </a:lnTo>
                  <a:lnTo>
                    <a:pt x="291" y="163"/>
                  </a:lnTo>
                  <a:lnTo>
                    <a:pt x="298" y="152"/>
                  </a:lnTo>
                  <a:lnTo>
                    <a:pt x="302" y="140"/>
                  </a:lnTo>
                  <a:lnTo>
                    <a:pt x="302" y="129"/>
                  </a:lnTo>
                  <a:lnTo>
                    <a:pt x="309" y="127"/>
                  </a:lnTo>
                  <a:lnTo>
                    <a:pt x="316" y="127"/>
                  </a:lnTo>
                  <a:lnTo>
                    <a:pt x="323" y="127"/>
                  </a:lnTo>
                  <a:lnTo>
                    <a:pt x="330" y="127"/>
                  </a:lnTo>
                  <a:lnTo>
                    <a:pt x="337" y="127"/>
                  </a:lnTo>
                  <a:lnTo>
                    <a:pt x="343" y="126"/>
                  </a:lnTo>
                  <a:lnTo>
                    <a:pt x="350" y="124"/>
                  </a:lnTo>
                  <a:lnTo>
                    <a:pt x="356" y="119"/>
                  </a:lnTo>
                  <a:lnTo>
                    <a:pt x="362" y="119"/>
                  </a:lnTo>
                  <a:lnTo>
                    <a:pt x="368" y="119"/>
                  </a:lnTo>
                  <a:lnTo>
                    <a:pt x="373" y="120"/>
                  </a:lnTo>
                  <a:lnTo>
                    <a:pt x="377" y="123"/>
                  </a:lnTo>
                  <a:lnTo>
                    <a:pt x="382" y="125"/>
                  </a:lnTo>
                  <a:lnTo>
                    <a:pt x="386" y="129"/>
                  </a:lnTo>
                  <a:lnTo>
                    <a:pt x="389" y="132"/>
                  </a:lnTo>
                  <a:lnTo>
                    <a:pt x="392" y="137"/>
                  </a:lnTo>
                  <a:lnTo>
                    <a:pt x="394" y="155"/>
                  </a:lnTo>
                  <a:lnTo>
                    <a:pt x="388" y="171"/>
                  </a:lnTo>
                  <a:lnTo>
                    <a:pt x="383" y="188"/>
                  </a:lnTo>
                  <a:lnTo>
                    <a:pt x="388" y="205"/>
                  </a:lnTo>
                  <a:lnTo>
                    <a:pt x="398" y="214"/>
                  </a:lnTo>
                  <a:lnTo>
                    <a:pt x="400" y="225"/>
                  </a:lnTo>
                  <a:lnTo>
                    <a:pt x="398" y="238"/>
                  </a:lnTo>
                  <a:lnTo>
                    <a:pt x="396" y="249"/>
                  </a:lnTo>
                  <a:lnTo>
                    <a:pt x="389" y="258"/>
                  </a:lnTo>
                  <a:lnTo>
                    <a:pt x="385" y="270"/>
                  </a:lnTo>
                  <a:lnTo>
                    <a:pt x="380" y="282"/>
                  </a:lnTo>
                  <a:lnTo>
                    <a:pt x="376" y="294"/>
                  </a:lnTo>
                  <a:lnTo>
                    <a:pt x="372" y="304"/>
                  </a:lnTo>
                  <a:lnTo>
                    <a:pt x="365" y="313"/>
                  </a:lnTo>
                  <a:lnTo>
                    <a:pt x="354" y="319"/>
                  </a:lnTo>
                  <a:lnTo>
                    <a:pt x="341" y="321"/>
                  </a:lnTo>
                  <a:lnTo>
                    <a:pt x="335" y="312"/>
                  </a:lnTo>
                  <a:lnTo>
                    <a:pt x="340" y="304"/>
                  </a:lnTo>
                  <a:lnTo>
                    <a:pt x="347" y="297"/>
                  </a:lnTo>
                  <a:lnTo>
                    <a:pt x="352" y="289"/>
                  </a:lnTo>
                  <a:lnTo>
                    <a:pt x="357" y="270"/>
                  </a:lnTo>
                  <a:lnTo>
                    <a:pt x="361" y="249"/>
                  </a:lnTo>
                  <a:lnTo>
                    <a:pt x="361" y="229"/>
                  </a:lnTo>
                  <a:lnTo>
                    <a:pt x="356" y="210"/>
                  </a:lnTo>
                  <a:lnTo>
                    <a:pt x="354" y="204"/>
                  </a:lnTo>
                  <a:lnTo>
                    <a:pt x="350" y="201"/>
                  </a:lnTo>
                  <a:lnTo>
                    <a:pt x="347" y="198"/>
                  </a:lnTo>
                  <a:lnTo>
                    <a:pt x="342" y="196"/>
                  </a:lnTo>
                  <a:lnTo>
                    <a:pt x="336" y="195"/>
                  </a:lnTo>
                  <a:lnTo>
                    <a:pt x="331" y="195"/>
                  </a:lnTo>
                  <a:lnTo>
                    <a:pt x="326" y="195"/>
                  </a:lnTo>
                  <a:lnTo>
                    <a:pt x="321" y="196"/>
                  </a:lnTo>
                  <a:lnTo>
                    <a:pt x="311" y="203"/>
                  </a:lnTo>
                  <a:lnTo>
                    <a:pt x="301" y="211"/>
                  </a:lnTo>
                  <a:lnTo>
                    <a:pt x="293" y="221"/>
                  </a:lnTo>
                  <a:lnTo>
                    <a:pt x="288" y="231"/>
                  </a:lnTo>
                  <a:lnTo>
                    <a:pt x="295" y="234"/>
                  </a:lnTo>
                  <a:lnTo>
                    <a:pt x="301" y="232"/>
                  </a:lnTo>
                  <a:lnTo>
                    <a:pt x="307" y="229"/>
                  </a:lnTo>
                  <a:lnTo>
                    <a:pt x="311" y="223"/>
                  </a:lnTo>
                  <a:lnTo>
                    <a:pt x="317" y="217"/>
                  </a:lnTo>
                  <a:lnTo>
                    <a:pt x="322" y="212"/>
                  </a:lnTo>
                  <a:lnTo>
                    <a:pt x="329" y="211"/>
                  </a:lnTo>
                  <a:lnTo>
                    <a:pt x="336" y="214"/>
                  </a:lnTo>
                  <a:lnTo>
                    <a:pt x="342" y="235"/>
                  </a:lnTo>
                  <a:lnTo>
                    <a:pt x="342" y="257"/>
                  </a:lnTo>
                  <a:lnTo>
                    <a:pt x="337" y="277"/>
                  </a:lnTo>
                  <a:lnTo>
                    <a:pt x="328" y="297"/>
                  </a:lnTo>
                  <a:lnTo>
                    <a:pt x="322" y="300"/>
                  </a:lnTo>
                  <a:lnTo>
                    <a:pt x="321" y="296"/>
                  </a:lnTo>
                  <a:lnTo>
                    <a:pt x="318" y="294"/>
                  </a:lnTo>
                  <a:lnTo>
                    <a:pt x="316" y="291"/>
                  </a:lnTo>
                  <a:lnTo>
                    <a:pt x="314" y="288"/>
                  </a:lnTo>
                  <a:lnTo>
                    <a:pt x="310" y="288"/>
                  </a:lnTo>
                  <a:lnTo>
                    <a:pt x="308" y="290"/>
                  </a:lnTo>
                  <a:lnTo>
                    <a:pt x="305" y="293"/>
                  </a:lnTo>
                  <a:lnTo>
                    <a:pt x="303" y="294"/>
                  </a:lnTo>
                  <a:lnTo>
                    <a:pt x="309" y="306"/>
                  </a:lnTo>
                  <a:lnTo>
                    <a:pt x="315" y="316"/>
                  </a:lnTo>
                  <a:lnTo>
                    <a:pt x="320" y="327"/>
                  </a:lnTo>
                  <a:lnTo>
                    <a:pt x="320" y="341"/>
                  </a:lnTo>
                  <a:lnTo>
                    <a:pt x="316" y="354"/>
                  </a:lnTo>
                  <a:lnTo>
                    <a:pt x="309" y="365"/>
                  </a:lnTo>
                  <a:lnTo>
                    <a:pt x="302" y="376"/>
                  </a:lnTo>
                  <a:lnTo>
                    <a:pt x="291" y="386"/>
                  </a:lnTo>
                  <a:lnTo>
                    <a:pt x="281" y="394"/>
                  </a:lnTo>
                  <a:lnTo>
                    <a:pt x="269" y="401"/>
                  </a:lnTo>
                  <a:lnTo>
                    <a:pt x="257" y="407"/>
                  </a:lnTo>
                  <a:lnTo>
                    <a:pt x="245" y="411"/>
                  </a:lnTo>
                  <a:lnTo>
                    <a:pt x="228" y="427"/>
                  </a:lnTo>
                  <a:lnTo>
                    <a:pt x="210" y="444"/>
                  </a:lnTo>
                  <a:lnTo>
                    <a:pt x="192" y="459"/>
                  </a:lnTo>
                  <a:lnTo>
                    <a:pt x="173" y="472"/>
                  </a:lnTo>
                  <a:lnTo>
                    <a:pt x="153" y="485"/>
                  </a:lnTo>
                  <a:lnTo>
                    <a:pt x="133" y="496"/>
                  </a:lnTo>
                  <a:lnTo>
                    <a:pt x="112" y="503"/>
                  </a:lnTo>
                  <a:lnTo>
                    <a:pt x="89" y="509"/>
                  </a:lnTo>
                  <a:lnTo>
                    <a:pt x="74" y="500"/>
                  </a:lnTo>
                  <a:lnTo>
                    <a:pt x="63" y="489"/>
                  </a:lnTo>
                  <a:lnTo>
                    <a:pt x="58" y="476"/>
                  </a:lnTo>
                  <a:lnTo>
                    <a:pt x="53" y="460"/>
                  </a:lnTo>
                  <a:lnTo>
                    <a:pt x="48" y="445"/>
                  </a:lnTo>
                  <a:lnTo>
                    <a:pt x="42" y="430"/>
                  </a:lnTo>
                  <a:lnTo>
                    <a:pt x="33" y="415"/>
                  </a:lnTo>
                  <a:lnTo>
                    <a:pt x="20" y="404"/>
                  </a:lnTo>
                  <a:lnTo>
                    <a:pt x="14" y="388"/>
                  </a:lnTo>
                  <a:lnTo>
                    <a:pt x="16" y="373"/>
                  </a:lnTo>
                  <a:lnTo>
                    <a:pt x="21" y="358"/>
                  </a:lnTo>
                  <a:lnTo>
                    <a:pt x="25" y="342"/>
                  </a:lnTo>
                  <a:lnTo>
                    <a:pt x="32" y="342"/>
                  </a:lnTo>
                  <a:lnTo>
                    <a:pt x="40" y="343"/>
                  </a:lnTo>
                  <a:lnTo>
                    <a:pt x="49" y="346"/>
                  </a:lnTo>
                  <a:lnTo>
                    <a:pt x="58" y="347"/>
                  </a:lnTo>
                  <a:lnTo>
                    <a:pt x="67" y="348"/>
                  </a:lnTo>
                  <a:lnTo>
                    <a:pt x="74" y="347"/>
                  </a:lnTo>
                  <a:lnTo>
                    <a:pt x="81" y="343"/>
                  </a:lnTo>
                  <a:lnTo>
                    <a:pt x="87" y="335"/>
                  </a:lnTo>
                  <a:lnTo>
                    <a:pt x="88" y="330"/>
                  </a:lnTo>
                  <a:lnTo>
                    <a:pt x="87" y="326"/>
                  </a:lnTo>
                  <a:lnTo>
                    <a:pt x="86" y="321"/>
                  </a:lnTo>
                  <a:lnTo>
                    <a:pt x="82" y="317"/>
                  </a:lnTo>
                  <a:lnTo>
                    <a:pt x="78" y="319"/>
                  </a:lnTo>
                  <a:lnTo>
                    <a:pt x="74" y="322"/>
                  </a:lnTo>
                  <a:lnTo>
                    <a:pt x="72" y="326"/>
                  </a:lnTo>
                  <a:lnTo>
                    <a:pt x="69" y="329"/>
                  </a:lnTo>
                  <a:lnTo>
                    <a:pt x="59" y="325"/>
                  </a:lnTo>
                  <a:lnTo>
                    <a:pt x="47" y="323"/>
                  </a:lnTo>
                  <a:lnTo>
                    <a:pt x="34" y="323"/>
                  </a:lnTo>
                  <a:lnTo>
                    <a:pt x="22" y="325"/>
                  </a:lnTo>
                  <a:lnTo>
                    <a:pt x="10" y="323"/>
                  </a:lnTo>
                  <a:lnTo>
                    <a:pt x="3" y="320"/>
                  </a:lnTo>
                  <a:lnTo>
                    <a:pt x="0" y="310"/>
                  </a:lnTo>
                  <a:lnTo>
                    <a:pt x="2" y="295"/>
                  </a:lnTo>
                  <a:lnTo>
                    <a:pt x="9" y="287"/>
                  </a:lnTo>
                  <a:lnTo>
                    <a:pt x="15" y="279"/>
                  </a:lnTo>
                  <a:lnTo>
                    <a:pt x="22" y="270"/>
                  </a:lnTo>
                  <a:lnTo>
                    <a:pt x="27" y="262"/>
                  </a:lnTo>
                  <a:lnTo>
                    <a:pt x="33" y="254"/>
                  </a:lnTo>
                  <a:lnTo>
                    <a:pt x="36" y="244"/>
                  </a:lnTo>
                  <a:lnTo>
                    <a:pt x="40" y="236"/>
                  </a:lnTo>
                  <a:lnTo>
                    <a:pt x="41" y="22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0" name="Freeform 44"/>
            <p:cNvSpPr>
              <a:spLocks/>
            </p:cNvSpPr>
            <p:nvPr/>
          </p:nvSpPr>
          <p:spPr bwMode="auto">
            <a:xfrm>
              <a:off x="3787" y="2006"/>
              <a:ext cx="17" cy="24"/>
            </a:xfrm>
            <a:custGeom>
              <a:avLst/>
              <a:gdLst>
                <a:gd name="T0" fmla="*/ 3 w 17"/>
                <a:gd name="T1" fmla="*/ 0 h 24"/>
                <a:gd name="T2" fmla="*/ 2 w 17"/>
                <a:gd name="T3" fmla="*/ 3 h 24"/>
                <a:gd name="T4" fmla="*/ 3 w 17"/>
                <a:gd name="T5" fmla="*/ 5 h 24"/>
                <a:gd name="T6" fmla="*/ 4 w 17"/>
                <a:gd name="T7" fmla="*/ 6 h 24"/>
                <a:gd name="T8" fmla="*/ 6 w 17"/>
                <a:gd name="T9" fmla="*/ 9 h 24"/>
                <a:gd name="T10" fmla="*/ 17 w 17"/>
                <a:gd name="T11" fmla="*/ 7 h 24"/>
                <a:gd name="T12" fmla="*/ 17 w 17"/>
                <a:gd name="T13" fmla="*/ 13 h 24"/>
                <a:gd name="T14" fmla="*/ 15 w 17"/>
                <a:gd name="T15" fmla="*/ 19 h 24"/>
                <a:gd name="T16" fmla="*/ 11 w 17"/>
                <a:gd name="T17" fmla="*/ 23 h 24"/>
                <a:gd name="T18" fmla="*/ 5 w 17"/>
                <a:gd name="T19" fmla="*/ 24 h 24"/>
                <a:gd name="T20" fmla="*/ 2 w 17"/>
                <a:gd name="T21" fmla="*/ 19 h 24"/>
                <a:gd name="T22" fmla="*/ 0 w 17"/>
                <a:gd name="T23" fmla="*/ 12 h 24"/>
                <a:gd name="T24" fmla="*/ 0 w 17"/>
                <a:gd name="T25" fmla="*/ 6 h 24"/>
                <a:gd name="T26" fmla="*/ 3 w 17"/>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4">
                  <a:moveTo>
                    <a:pt x="3" y="0"/>
                  </a:moveTo>
                  <a:lnTo>
                    <a:pt x="2" y="3"/>
                  </a:lnTo>
                  <a:lnTo>
                    <a:pt x="3" y="5"/>
                  </a:lnTo>
                  <a:lnTo>
                    <a:pt x="4" y="6"/>
                  </a:lnTo>
                  <a:lnTo>
                    <a:pt x="6" y="9"/>
                  </a:lnTo>
                  <a:lnTo>
                    <a:pt x="17" y="7"/>
                  </a:lnTo>
                  <a:lnTo>
                    <a:pt x="17" y="13"/>
                  </a:lnTo>
                  <a:lnTo>
                    <a:pt x="15" y="19"/>
                  </a:lnTo>
                  <a:lnTo>
                    <a:pt x="11" y="23"/>
                  </a:lnTo>
                  <a:lnTo>
                    <a:pt x="5" y="24"/>
                  </a:lnTo>
                  <a:lnTo>
                    <a:pt x="2" y="19"/>
                  </a:lnTo>
                  <a:lnTo>
                    <a:pt x="0" y="12"/>
                  </a:lnTo>
                  <a:lnTo>
                    <a:pt x="0" y="6"/>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1" name="Freeform 45"/>
            <p:cNvSpPr>
              <a:spLocks/>
            </p:cNvSpPr>
            <p:nvPr/>
          </p:nvSpPr>
          <p:spPr bwMode="auto">
            <a:xfrm>
              <a:off x="3789" y="2075"/>
              <a:ext cx="8" cy="32"/>
            </a:xfrm>
            <a:custGeom>
              <a:avLst/>
              <a:gdLst>
                <a:gd name="T0" fmla="*/ 3 w 8"/>
                <a:gd name="T1" fmla="*/ 0 h 32"/>
                <a:gd name="T2" fmla="*/ 7 w 8"/>
                <a:gd name="T3" fmla="*/ 7 h 32"/>
                <a:gd name="T4" fmla="*/ 8 w 8"/>
                <a:gd name="T5" fmla="*/ 14 h 32"/>
                <a:gd name="T6" fmla="*/ 8 w 8"/>
                <a:gd name="T7" fmla="*/ 22 h 32"/>
                <a:gd name="T8" fmla="*/ 5 w 8"/>
                <a:gd name="T9" fmla="*/ 29 h 32"/>
                <a:gd name="T10" fmla="*/ 3 w 8"/>
                <a:gd name="T11" fmla="*/ 32 h 32"/>
                <a:gd name="T12" fmla="*/ 0 w 8"/>
                <a:gd name="T13" fmla="*/ 23 h 32"/>
                <a:gd name="T14" fmla="*/ 0 w 8"/>
                <a:gd name="T15" fmla="*/ 14 h 32"/>
                <a:gd name="T16" fmla="*/ 1 w 8"/>
                <a:gd name="T17" fmla="*/ 6 h 32"/>
                <a:gd name="T18" fmla="*/ 3 w 8"/>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2">
                  <a:moveTo>
                    <a:pt x="3" y="0"/>
                  </a:moveTo>
                  <a:lnTo>
                    <a:pt x="7" y="7"/>
                  </a:lnTo>
                  <a:lnTo>
                    <a:pt x="8" y="14"/>
                  </a:lnTo>
                  <a:lnTo>
                    <a:pt x="8" y="22"/>
                  </a:lnTo>
                  <a:lnTo>
                    <a:pt x="5" y="29"/>
                  </a:lnTo>
                  <a:lnTo>
                    <a:pt x="3" y="32"/>
                  </a:lnTo>
                  <a:lnTo>
                    <a:pt x="0" y="23"/>
                  </a:lnTo>
                  <a:lnTo>
                    <a:pt x="0" y="14"/>
                  </a:lnTo>
                  <a:lnTo>
                    <a:pt x="1" y="6"/>
                  </a:ln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2" name="Freeform 46"/>
            <p:cNvSpPr>
              <a:spLocks/>
            </p:cNvSpPr>
            <p:nvPr/>
          </p:nvSpPr>
          <p:spPr bwMode="auto">
            <a:xfrm>
              <a:off x="3725" y="3105"/>
              <a:ext cx="247" cy="400"/>
            </a:xfrm>
            <a:custGeom>
              <a:avLst/>
              <a:gdLst>
                <a:gd name="T0" fmla="*/ 210 w 247"/>
                <a:gd name="T1" fmla="*/ 0 h 400"/>
                <a:gd name="T2" fmla="*/ 247 w 247"/>
                <a:gd name="T3" fmla="*/ 5 h 400"/>
                <a:gd name="T4" fmla="*/ 231 w 247"/>
                <a:gd name="T5" fmla="*/ 28 h 400"/>
                <a:gd name="T6" fmla="*/ 217 w 247"/>
                <a:gd name="T7" fmla="*/ 53 h 400"/>
                <a:gd name="T8" fmla="*/ 203 w 247"/>
                <a:gd name="T9" fmla="*/ 77 h 400"/>
                <a:gd name="T10" fmla="*/ 187 w 247"/>
                <a:gd name="T11" fmla="*/ 102 h 400"/>
                <a:gd name="T12" fmla="*/ 175 w 247"/>
                <a:gd name="T13" fmla="*/ 125 h 400"/>
                <a:gd name="T14" fmla="*/ 160 w 247"/>
                <a:gd name="T15" fmla="*/ 150 h 400"/>
                <a:gd name="T16" fmla="*/ 146 w 247"/>
                <a:gd name="T17" fmla="*/ 175 h 400"/>
                <a:gd name="T18" fmla="*/ 133 w 247"/>
                <a:gd name="T19" fmla="*/ 198 h 400"/>
                <a:gd name="T20" fmla="*/ 120 w 247"/>
                <a:gd name="T21" fmla="*/ 223 h 400"/>
                <a:gd name="T22" fmla="*/ 107 w 247"/>
                <a:gd name="T23" fmla="*/ 249 h 400"/>
                <a:gd name="T24" fmla="*/ 94 w 247"/>
                <a:gd name="T25" fmla="*/ 274 h 400"/>
                <a:gd name="T26" fmla="*/ 81 w 247"/>
                <a:gd name="T27" fmla="*/ 299 h 400"/>
                <a:gd name="T28" fmla="*/ 69 w 247"/>
                <a:gd name="T29" fmla="*/ 323 h 400"/>
                <a:gd name="T30" fmla="*/ 56 w 247"/>
                <a:gd name="T31" fmla="*/ 349 h 400"/>
                <a:gd name="T32" fmla="*/ 45 w 247"/>
                <a:gd name="T33" fmla="*/ 374 h 400"/>
                <a:gd name="T34" fmla="*/ 33 w 247"/>
                <a:gd name="T35" fmla="*/ 400 h 400"/>
                <a:gd name="T36" fmla="*/ 26 w 247"/>
                <a:gd name="T37" fmla="*/ 391 h 400"/>
                <a:gd name="T38" fmla="*/ 19 w 247"/>
                <a:gd name="T39" fmla="*/ 379 h 400"/>
                <a:gd name="T40" fmla="*/ 10 w 247"/>
                <a:gd name="T41" fmla="*/ 368 h 400"/>
                <a:gd name="T42" fmla="*/ 0 w 247"/>
                <a:gd name="T43" fmla="*/ 361 h 400"/>
                <a:gd name="T44" fmla="*/ 12 w 247"/>
                <a:gd name="T45" fmla="*/ 339 h 400"/>
                <a:gd name="T46" fmla="*/ 23 w 247"/>
                <a:gd name="T47" fmla="*/ 315 h 400"/>
                <a:gd name="T48" fmla="*/ 36 w 247"/>
                <a:gd name="T49" fmla="*/ 293 h 400"/>
                <a:gd name="T50" fmla="*/ 48 w 247"/>
                <a:gd name="T51" fmla="*/ 269 h 400"/>
                <a:gd name="T52" fmla="*/ 61 w 247"/>
                <a:gd name="T53" fmla="*/ 247 h 400"/>
                <a:gd name="T54" fmla="*/ 74 w 247"/>
                <a:gd name="T55" fmla="*/ 224 h 400"/>
                <a:gd name="T56" fmla="*/ 87 w 247"/>
                <a:gd name="T57" fmla="*/ 201 h 400"/>
                <a:gd name="T58" fmla="*/ 100 w 247"/>
                <a:gd name="T59" fmla="*/ 178 h 400"/>
                <a:gd name="T60" fmla="*/ 113 w 247"/>
                <a:gd name="T61" fmla="*/ 156 h 400"/>
                <a:gd name="T62" fmla="*/ 126 w 247"/>
                <a:gd name="T63" fmla="*/ 133 h 400"/>
                <a:gd name="T64" fmla="*/ 139 w 247"/>
                <a:gd name="T65" fmla="*/ 111 h 400"/>
                <a:gd name="T66" fmla="*/ 153 w 247"/>
                <a:gd name="T67" fmla="*/ 89 h 400"/>
                <a:gd name="T68" fmla="*/ 167 w 247"/>
                <a:gd name="T69" fmla="*/ 66 h 400"/>
                <a:gd name="T70" fmla="*/ 182 w 247"/>
                <a:gd name="T71" fmla="*/ 44 h 400"/>
                <a:gd name="T72" fmla="*/ 196 w 247"/>
                <a:gd name="T73" fmla="*/ 22 h 400"/>
                <a:gd name="T74" fmla="*/ 210 w 247"/>
                <a:gd name="T7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7" h="400">
                  <a:moveTo>
                    <a:pt x="210" y="0"/>
                  </a:moveTo>
                  <a:lnTo>
                    <a:pt x="247" y="5"/>
                  </a:lnTo>
                  <a:lnTo>
                    <a:pt x="231" y="28"/>
                  </a:lnTo>
                  <a:lnTo>
                    <a:pt x="217" y="53"/>
                  </a:lnTo>
                  <a:lnTo>
                    <a:pt x="203" y="77"/>
                  </a:lnTo>
                  <a:lnTo>
                    <a:pt x="187" y="102"/>
                  </a:lnTo>
                  <a:lnTo>
                    <a:pt x="175" y="125"/>
                  </a:lnTo>
                  <a:lnTo>
                    <a:pt x="160" y="150"/>
                  </a:lnTo>
                  <a:lnTo>
                    <a:pt x="146" y="175"/>
                  </a:lnTo>
                  <a:lnTo>
                    <a:pt x="133" y="198"/>
                  </a:lnTo>
                  <a:lnTo>
                    <a:pt x="120" y="223"/>
                  </a:lnTo>
                  <a:lnTo>
                    <a:pt x="107" y="249"/>
                  </a:lnTo>
                  <a:lnTo>
                    <a:pt x="94" y="274"/>
                  </a:lnTo>
                  <a:lnTo>
                    <a:pt x="81" y="299"/>
                  </a:lnTo>
                  <a:lnTo>
                    <a:pt x="69" y="323"/>
                  </a:lnTo>
                  <a:lnTo>
                    <a:pt x="56" y="349"/>
                  </a:lnTo>
                  <a:lnTo>
                    <a:pt x="45" y="374"/>
                  </a:lnTo>
                  <a:lnTo>
                    <a:pt x="33" y="400"/>
                  </a:lnTo>
                  <a:lnTo>
                    <a:pt x="26" y="391"/>
                  </a:lnTo>
                  <a:lnTo>
                    <a:pt x="19" y="379"/>
                  </a:lnTo>
                  <a:lnTo>
                    <a:pt x="10" y="368"/>
                  </a:lnTo>
                  <a:lnTo>
                    <a:pt x="0" y="361"/>
                  </a:lnTo>
                  <a:lnTo>
                    <a:pt x="12" y="339"/>
                  </a:lnTo>
                  <a:lnTo>
                    <a:pt x="23" y="315"/>
                  </a:lnTo>
                  <a:lnTo>
                    <a:pt x="36" y="293"/>
                  </a:lnTo>
                  <a:lnTo>
                    <a:pt x="48" y="269"/>
                  </a:lnTo>
                  <a:lnTo>
                    <a:pt x="61" y="247"/>
                  </a:lnTo>
                  <a:lnTo>
                    <a:pt x="74" y="224"/>
                  </a:lnTo>
                  <a:lnTo>
                    <a:pt x="87" y="201"/>
                  </a:lnTo>
                  <a:lnTo>
                    <a:pt x="100" y="178"/>
                  </a:lnTo>
                  <a:lnTo>
                    <a:pt x="113" y="156"/>
                  </a:lnTo>
                  <a:lnTo>
                    <a:pt x="126" y="133"/>
                  </a:lnTo>
                  <a:lnTo>
                    <a:pt x="139" y="111"/>
                  </a:lnTo>
                  <a:lnTo>
                    <a:pt x="153" y="89"/>
                  </a:lnTo>
                  <a:lnTo>
                    <a:pt x="167" y="66"/>
                  </a:lnTo>
                  <a:lnTo>
                    <a:pt x="182" y="44"/>
                  </a:lnTo>
                  <a:lnTo>
                    <a:pt x="196" y="22"/>
                  </a:lnTo>
                  <a:lnTo>
                    <a:pt x="210"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3" name="Freeform 47"/>
            <p:cNvSpPr>
              <a:spLocks/>
            </p:cNvSpPr>
            <p:nvPr/>
          </p:nvSpPr>
          <p:spPr bwMode="auto">
            <a:xfrm>
              <a:off x="3789" y="2262"/>
              <a:ext cx="329" cy="350"/>
            </a:xfrm>
            <a:custGeom>
              <a:avLst/>
              <a:gdLst>
                <a:gd name="T0" fmla="*/ 86 w 329"/>
                <a:gd name="T1" fmla="*/ 126 h 350"/>
                <a:gd name="T2" fmla="*/ 99 w 329"/>
                <a:gd name="T3" fmla="*/ 124 h 350"/>
                <a:gd name="T4" fmla="*/ 112 w 329"/>
                <a:gd name="T5" fmla="*/ 121 h 350"/>
                <a:gd name="T6" fmla="*/ 123 w 329"/>
                <a:gd name="T7" fmla="*/ 117 h 350"/>
                <a:gd name="T8" fmla="*/ 135 w 329"/>
                <a:gd name="T9" fmla="*/ 113 h 350"/>
                <a:gd name="T10" fmla="*/ 146 w 329"/>
                <a:gd name="T11" fmla="*/ 107 h 350"/>
                <a:gd name="T12" fmla="*/ 158 w 329"/>
                <a:gd name="T13" fmla="*/ 101 h 350"/>
                <a:gd name="T14" fmla="*/ 168 w 329"/>
                <a:gd name="T15" fmla="*/ 94 h 350"/>
                <a:gd name="T16" fmla="*/ 179 w 329"/>
                <a:gd name="T17" fmla="*/ 87 h 350"/>
                <a:gd name="T18" fmla="*/ 184 w 329"/>
                <a:gd name="T19" fmla="*/ 82 h 350"/>
                <a:gd name="T20" fmla="*/ 190 w 329"/>
                <a:gd name="T21" fmla="*/ 76 h 350"/>
                <a:gd name="T22" fmla="*/ 194 w 329"/>
                <a:gd name="T23" fmla="*/ 70 h 350"/>
                <a:gd name="T24" fmla="*/ 200 w 329"/>
                <a:gd name="T25" fmla="*/ 65 h 350"/>
                <a:gd name="T26" fmla="*/ 206 w 329"/>
                <a:gd name="T27" fmla="*/ 61 h 350"/>
                <a:gd name="T28" fmla="*/ 212 w 329"/>
                <a:gd name="T29" fmla="*/ 58 h 350"/>
                <a:gd name="T30" fmla="*/ 218 w 329"/>
                <a:gd name="T31" fmla="*/ 56 h 350"/>
                <a:gd name="T32" fmla="*/ 225 w 329"/>
                <a:gd name="T33" fmla="*/ 57 h 350"/>
                <a:gd name="T34" fmla="*/ 239 w 329"/>
                <a:gd name="T35" fmla="*/ 54 h 350"/>
                <a:gd name="T36" fmla="*/ 253 w 329"/>
                <a:gd name="T37" fmla="*/ 49 h 350"/>
                <a:gd name="T38" fmla="*/ 268 w 329"/>
                <a:gd name="T39" fmla="*/ 43 h 350"/>
                <a:gd name="T40" fmla="*/ 281 w 329"/>
                <a:gd name="T41" fmla="*/ 37 h 350"/>
                <a:gd name="T42" fmla="*/ 292 w 329"/>
                <a:gd name="T43" fmla="*/ 30 h 350"/>
                <a:gd name="T44" fmla="*/ 305 w 329"/>
                <a:gd name="T45" fmla="*/ 20 h 350"/>
                <a:gd name="T46" fmla="*/ 317 w 329"/>
                <a:gd name="T47" fmla="*/ 11 h 350"/>
                <a:gd name="T48" fmla="*/ 329 w 329"/>
                <a:gd name="T49" fmla="*/ 0 h 350"/>
                <a:gd name="T50" fmla="*/ 308 w 329"/>
                <a:gd name="T51" fmla="*/ 36 h 350"/>
                <a:gd name="T52" fmla="*/ 288 w 329"/>
                <a:gd name="T53" fmla="*/ 72 h 350"/>
                <a:gd name="T54" fmla="*/ 268 w 329"/>
                <a:gd name="T55" fmla="*/ 109 h 350"/>
                <a:gd name="T56" fmla="*/ 249 w 329"/>
                <a:gd name="T57" fmla="*/ 146 h 350"/>
                <a:gd name="T58" fmla="*/ 232 w 329"/>
                <a:gd name="T59" fmla="*/ 185 h 350"/>
                <a:gd name="T60" fmla="*/ 218 w 329"/>
                <a:gd name="T61" fmla="*/ 223 h 350"/>
                <a:gd name="T62" fmla="*/ 207 w 329"/>
                <a:gd name="T63" fmla="*/ 265 h 350"/>
                <a:gd name="T64" fmla="*/ 199 w 329"/>
                <a:gd name="T65" fmla="*/ 307 h 350"/>
                <a:gd name="T66" fmla="*/ 196 w 329"/>
                <a:gd name="T67" fmla="*/ 338 h 350"/>
                <a:gd name="T68" fmla="*/ 188 w 329"/>
                <a:gd name="T69" fmla="*/ 337 h 350"/>
                <a:gd name="T70" fmla="*/ 181 w 329"/>
                <a:gd name="T71" fmla="*/ 338 h 350"/>
                <a:gd name="T72" fmla="*/ 175 w 329"/>
                <a:gd name="T73" fmla="*/ 339 h 350"/>
                <a:gd name="T74" fmla="*/ 170 w 329"/>
                <a:gd name="T75" fmla="*/ 341 h 350"/>
                <a:gd name="T76" fmla="*/ 162 w 329"/>
                <a:gd name="T77" fmla="*/ 344 h 350"/>
                <a:gd name="T78" fmla="*/ 157 w 329"/>
                <a:gd name="T79" fmla="*/ 346 h 350"/>
                <a:gd name="T80" fmla="*/ 149 w 329"/>
                <a:gd name="T81" fmla="*/ 349 h 350"/>
                <a:gd name="T82" fmla="*/ 142 w 329"/>
                <a:gd name="T83" fmla="*/ 350 h 350"/>
                <a:gd name="T84" fmla="*/ 136 w 329"/>
                <a:gd name="T85" fmla="*/ 344 h 350"/>
                <a:gd name="T86" fmla="*/ 131 w 329"/>
                <a:gd name="T87" fmla="*/ 339 h 350"/>
                <a:gd name="T88" fmla="*/ 123 w 329"/>
                <a:gd name="T89" fmla="*/ 336 h 350"/>
                <a:gd name="T90" fmla="*/ 115 w 329"/>
                <a:gd name="T91" fmla="*/ 332 h 350"/>
                <a:gd name="T92" fmla="*/ 108 w 329"/>
                <a:gd name="T93" fmla="*/ 328 h 350"/>
                <a:gd name="T94" fmla="*/ 100 w 329"/>
                <a:gd name="T95" fmla="*/ 326 h 350"/>
                <a:gd name="T96" fmla="*/ 92 w 329"/>
                <a:gd name="T97" fmla="*/ 324 h 350"/>
                <a:gd name="T98" fmla="*/ 85 w 329"/>
                <a:gd name="T99" fmla="*/ 320 h 350"/>
                <a:gd name="T100" fmla="*/ 0 w 329"/>
                <a:gd name="T101" fmla="*/ 316 h 350"/>
                <a:gd name="T102" fmla="*/ 8 w 329"/>
                <a:gd name="T103" fmla="*/ 291 h 350"/>
                <a:gd name="T104" fmla="*/ 17 w 329"/>
                <a:gd name="T105" fmla="*/ 266 h 350"/>
                <a:gd name="T106" fmla="*/ 28 w 329"/>
                <a:gd name="T107" fmla="*/ 242 h 350"/>
                <a:gd name="T108" fmla="*/ 39 w 329"/>
                <a:gd name="T109" fmla="*/ 219 h 350"/>
                <a:gd name="T110" fmla="*/ 50 w 329"/>
                <a:gd name="T111" fmla="*/ 195 h 350"/>
                <a:gd name="T112" fmla="*/ 62 w 329"/>
                <a:gd name="T113" fmla="*/ 172 h 350"/>
                <a:gd name="T114" fmla="*/ 74 w 329"/>
                <a:gd name="T115" fmla="*/ 149 h 350"/>
                <a:gd name="T116" fmla="*/ 86 w 329"/>
                <a:gd name="T117" fmla="*/ 12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9" h="350">
                  <a:moveTo>
                    <a:pt x="86" y="126"/>
                  </a:moveTo>
                  <a:lnTo>
                    <a:pt x="99" y="124"/>
                  </a:lnTo>
                  <a:lnTo>
                    <a:pt x="112" y="121"/>
                  </a:lnTo>
                  <a:lnTo>
                    <a:pt x="123" y="117"/>
                  </a:lnTo>
                  <a:lnTo>
                    <a:pt x="135" y="113"/>
                  </a:lnTo>
                  <a:lnTo>
                    <a:pt x="146" y="107"/>
                  </a:lnTo>
                  <a:lnTo>
                    <a:pt x="158" y="101"/>
                  </a:lnTo>
                  <a:lnTo>
                    <a:pt x="168" y="94"/>
                  </a:lnTo>
                  <a:lnTo>
                    <a:pt x="179" y="87"/>
                  </a:lnTo>
                  <a:lnTo>
                    <a:pt x="184" y="82"/>
                  </a:lnTo>
                  <a:lnTo>
                    <a:pt x="190" y="76"/>
                  </a:lnTo>
                  <a:lnTo>
                    <a:pt x="194" y="70"/>
                  </a:lnTo>
                  <a:lnTo>
                    <a:pt x="200" y="65"/>
                  </a:lnTo>
                  <a:lnTo>
                    <a:pt x="206" y="61"/>
                  </a:lnTo>
                  <a:lnTo>
                    <a:pt x="212" y="58"/>
                  </a:lnTo>
                  <a:lnTo>
                    <a:pt x="218" y="56"/>
                  </a:lnTo>
                  <a:lnTo>
                    <a:pt x="225" y="57"/>
                  </a:lnTo>
                  <a:lnTo>
                    <a:pt x="239" y="54"/>
                  </a:lnTo>
                  <a:lnTo>
                    <a:pt x="253" y="49"/>
                  </a:lnTo>
                  <a:lnTo>
                    <a:pt x="268" y="43"/>
                  </a:lnTo>
                  <a:lnTo>
                    <a:pt x="281" y="37"/>
                  </a:lnTo>
                  <a:lnTo>
                    <a:pt x="292" y="30"/>
                  </a:lnTo>
                  <a:lnTo>
                    <a:pt x="305" y="20"/>
                  </a:lnTo>
                  <a:lnTo>
                    <a:pt x="317" y="11"/>
                  </a:lnTo>
                  <a:lnTo>
                    <a:pt x="329" y="0"/>
                  </a:lnTo>
                  <a:lnTo>
                    <a:pt x="308" y="36"/>
                  </a:lnTo>
                  <a:lnTo>
                    <a:pt x="288" y="72"/>
                  </a:lnTo>
                  <a:lnTo>
                    <a:pt x="268" y="109"/>
                  </a:lnTo>
                  <a:lnTo>
                    <a:pt x="249" y="146"/>
                  </a:lnTo>
                  <a:lnTo>
                    <a:pt x="232" y="185"/>
                  </a:lnTo>
                  <a:lnTo>
                    <a:pt x="218" y="223"/>
                  </a:lnTo>
                  <a:lnTo>
                    <a:pt x="207" y="265"/>
                  </a:lnTo>
                  <a:lnTo>
                    <a:pt x="199" y="307"/>
                  </a:lnTo>
                  <a:lnTo>
                    <a:pt x="196" y="338"/>
                  </a:lnTo>
                  <a:lnTo>
                    <a:pt x="188" y="337"/>
                  </a:lnTo>
                  <a:lnTo>
                    <a:pt x="181" y="338"/>
                  </a:lnTo>
                  <a:lnTo>
                    <a:pt x="175" y="339"/>
                  </a:lnTo>
                  <a:lnTo>
                    <a:pt x="170" y="341"/>
                  </a:lnTo>
                  <a:lnTo>
                    <a:pt x="162" y="344"/>
                  </a:lnTo>
                  <a:lnTo>
                    <a:pt x="157" y="346"/>
                  </a:lnTo>
                  <a:lnTo>
                    <a:pt x="149" y="349"/>
                  </a:lnTo>
                  <a:lnTo>
                    <a:pt x="142" y="350"/>
                  </a:lnTo>
                  <a:lnTo>
                    <a:pt x="136" y="344"/>
                  </a:lnTo>
                  <a:lnTo>
                    <a:pt x="131" y="339"/>
                  </a:lnTo>
                  <a:lnTo>
                    <a:pt x="123" y="336"/>
                  </a:lnTo>
                  <a:lnTo>
                    <a:pt x="115" y="332"/>
                  </a:lnTo>
                  <a:lnTo>
                    <a:pt x="108" y="328"/>
                  </a:lnTo>
                  <a:lnTo>
                    <a:pt x="100" y="326"/>
                  </a:lnTo>
                  <a:lnTo>
                    <a:pt x="92" y="324"/>
                  </a:lnTo>
                  <a:lnTo>
                    <a:pt x="85" y="320"/>
                  </a:lnTo>
                  <a:lnTo>
                    <a:pt x="0" y="316"/>
                  </a:lnTo>
                  <a:lnTo>
                    <a:pt x="8" y="291"/>
                  </a:lnTo>
                  <a:lnTo>
                    <a:pt x="17" y="266"/>
                  </a:lnTo>
                  <a:lnTo>
                    <a:pt x="28" y="242"/>
                  </a:lnTo>
                  <a:lnTo>
                    <a:pt x="39" y="219"/>
                  </a:lnTo>
                  <a:lnTo>
                    <a:pt x="50" y="195"/>
                  </a:lnTo>
                  <a:lnTo>
                    <a:pt x="62" y="172"/>
                  </a:lnTo>
                  <a:lnTo>
                    <a:pt x="74" y="149"/>
                  </a:lnTo>
                  <a:lnTo>
                    <a:pt x="86" y="126"/>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4" name="Freeform 48"/>
            <p:cNvSpPr>
              <a:spLocks/>
            </p:cNvSpPr>
            <p:nvPr/>
          </p:nvSpPr>
          <p:spPr bwMode="auto">
            <a:xfrm>
              <a:off x="3774" y="2946"/>
              <a:ext cx="194" cy="130"/>
            </a:xfrm>
            <a:custGeom>
              <a:avLst/>
              <a:gdLst>
                <a:gd name="T0" fmla="*/ 9 w 194"/>
                <a:gd name="T1" fmla="*/ 67 h 130"/>
                <a:gd name="T2" fmla="*/ 16 w 194"/>
                <a:gd name="T3" fmla="*/ 65 h 130"/>
                <a:gd name="T4" fmla="*/ 23 w 194"/>
                <a:gd name="T5" fmla="*/ 61 h 130"/>
                <a:gd name="T6" fmla="*/ 29 w 194"/>
                <a:gd name="T7" fmla="*/ 56 h 130"/>
                <a:gd name="T8" fmla="*/ 33 w 194"/>
                <a:gd name="T9" fmla="*/ 52 h 130"/>
                <a:gd name="T10" fmla="*/ 38 w 194"/>
                <a:gd name="T11" fmla="*/ 46 h 130"/>
                <a:gd name="T12" fmla="*/ 43 w 194"/>
                <a:gd name="T13" fmla="*/ 41 h 130"/>
                <a:gd name="T14" fmla="*/ 49 w 194"/>
                <a:gd name="T15" fmla="*/ 35 h 130"/>
                <a:gd name="T16" fmla="*/ 56 w 194"/>
                <a:gd name="T17" fmla="*/ 32 h 130"/>
                <a:gd name="T18" fmla="*/ 68 w 194"/>
                <a:gd name="T19" fmla="*/ 27 h 130"/>
                <a:gd name="T20" fmla="*/ 79 w 194"/>
                <a:gd name="T21" fmla="*/ 22 h 130"/>
                <a:gd name="T22" fmla="*/ 91 w 194"/>
                <a:gd name="T23" fmla="*/ 17 h 130"/>
                <a:gd name="T24" fmla="*/ 103 w 194"/>
                <a:gd name="T25" fmla="*/ 14 h 130"/>
                <a:gd name="T26" fmla="*/ 115 w 194"/>
                <a:gd name="T27" fmla="*/ 12 h 130"/>
                <a:gd name="T28" fmla="*/ 128 w 194"/>
                <a:gd name="T29" fmla="*/ 9 h 130"/>
                <a:gd name="T30" fmla="*/ 141 w 194"/>
                <a:gd name="T31" fmla="*/ 8 h 130"/>
                <a:gd name="T32" fmla="*/ 154 w 194"/>
                <a:gd name="T33" fmla="*/ 8 h 130"/>
                <a:gd name="T34" fmla="*/ 163 w 194"/>
                <a:gd name="T35" fmla="*/ 0 h 130"/>
                <a:gd name="T36" fmla="*/ 164 w 194"/>
                <a:gd name="T37" fmla="*/ 14 h 130"/>
                <a:gd name="T38" fmla="*/ 169 w 194"/>
                <a:gd name="T39" fmla="*/ 28 h 130"/>
                <a:gd name="T40" fmla="*/ 176 w 194"/>
                <a:gd name="T41" fmla="*/ 40 h 130"/>
                <a:gd name="T42" fmla="*/ 187 w 194"/>
                <a:gd name="T43" fmla="*/ 49 h 130"/>
                <a:gd name="T44" fmla="*/ 188 w 194"/>
                <a:gd name="T45" fmla="*/ 69 h 130"/>
                <a:gd name="T46" fmla="*/ 189 w 194"/>
                <a:gd name="T47" fmla="*/ 88 h 130"/>
                <a:gd name="T48" fmla="*/ 192 w 194"/>
                <a:gd name="T49" fmla="*/ 107 h 130"/>
                <a:gd name="T50" fmla="*/ 194 w 194"/>
                <a:gd name="T51" fmla="*/ 126 h 130"/>
                <a:gd name="T52" fmla="*/ 181 w 194"/>
                <a:gd name="T53" fmla="*/ 130 h 130"/>
                <a:gd name="T54" fmla="*/ 159 w 194"/>
                <a:gd name="T55" fmla="*/ 125 h 130"/>
                <a:gd name="T56" fmla="*/ 136 w 194"/>
                <a:gd name="T57" fmla="*/ 120 h 130"/>
                <a:gd name="T58" fmla="*/ 114 w 194"/>
                <a:gd name="T59" fmla="*/ 115 h 130"/>
                <a:gd name="T60" fmla="*/ 91 w 194"/>
                <a:gd name="T61" fmla="*/ 112 h 130"/>
                <a:gd name="T62" fmla="*/ 68 w 194"/>
                <a:gd name="T63" fmla="*/ 108 h 130"/>
                <a:gd name="T64" fmla="*/ 45 w 194"/>
                <a:gd name="T65" fmla="*/ 105 h 130"/>
                <a:gd name="T66" fmla="*/ 23 w 194"/>
                <a:gd name="T67" fmla="*/ 101 h 130"/>
                <a:gd name="T68" fmla="*/ 0 w 194"/>
                <a:gd name="T69" fmla="*/ 98 h 130"/>
                <a:gd name="T70" fmla="*/ 9 w 194"/>
                <a:gd name="T71" fmla="*/ 6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4" h="130">
                  <a:moveTo>
                    <a:pt x="9" y="67"/>
                  </a:moveTo>
                  <a:lnTo>
                    <a:pt x="16" y="65"/>
                  </a:lnTo>
                  <a:lnTo>
                    <a:pt x="23" y="61"/>
                  </a:lnTo>
                  <a:lnTo>
                    <a:pt x="29" y="56"/>
                  </a:lnTo>
                  <a:lnTo>
                    <a:pt x="33" y="52"/>
                  </a:lnTo>
                  <a:lnTo>
                    <a:pt x="38" y="46"/>
                  </a:lnTo>
                  <a:lnTo>
                    <a:pt x="43" y="41"/>
                  </a:lnTo>
                  <a:lnTo>
                    <a:pt x="49" y="35"/>
                  </a:lnTo>
                  <a:lnTo>
                    <a:pt x="56" y="32"/>
                  </a:lnTo>
                  <a:lnTo>
                    <a:pt x="68" y="27"/>
                  </a:lnTo>
                  <a:lnTo>
                    <a:pt x="79" y="22"/>
                  </a:lnTo>
                  <a:lnTo>
                    <a:pt x="91" y="17"/>
                  </a:lnTo>
                  <a:lnTo>
                    <a:pt x="103" y="14"/>
                  </a:lnTo>
                  <a:lnTo>
                    <a:pt x="115" y="12"/>
                  </a:lnTo>
                  <a:lnTo>
                    <a:pt x="128" y="9"/>
                  </a:lnTo>
                  <a:lnTo>
                    <a:pt x="141" y="8"/>
                  </a:lnTo>
                  <a:lnTo>
                    <a:pt x="154" y="8"/>
                  </a:lnTo>
                  <a:lnTo>
                    <a:pt x="163" y="0"/>
                  </a:lnTo>
                  <a:lnTo>
                    <a:pt x="164" y="14"/>
                  </a:lnTo>
                  <a:lnTo>
                    <a:pt x="169" y="28"/>
                  </a:lnTo>
                  <a:lnTo>
                    <a:pt x="176" y="40"/>
                  </a:lnTo>
                  <a:lnTo>
                    <a:pt x="187" y="49"/>
                  </a:lnTo>
                  <a:lnTo>
                    <a:pt x="188" y="69"/>
                  </a:lnTo>
                  <a:lnTo>
                    <a:pt x="189" y="88"/>
                  </a:lnTo>
                  <a:lnTo>
                    <a:pt x="192" y="107"/>
                  </a:lnTo>
                  <a:lnTo>
                    <a:pt x="194" y="126"/>
                  </a:lnTo>
                  <a:lnTo>
                    <a:pt x="181" y="130"/>
                  </a:lnTo>
                  <a:lnTo>
                    <a:pt x="159" y="125"/>
                  </a:lnTo>
                  <a:lnTo>
                    <a:pt x="136" y="120"/>
                  </a:lnTo>
                  <a:lnTo>
                    <a:pt x="114" y="115"/>
                  </a:lnTo>
                  <a:lnTo>
                    <a:pt x="91" y="112"/>
                  </a:lnTo>
                  <a:lnTo>
                    <a:pt x="68" y="108"/>
                  </a:lnTo>
                  <a:lnTo>
                    <a:pt x="45" y="105"/>
                  </a:lnTo>
                  <a:lnTo>
                    <a:pt x="23" y="101"/>
                  </a:lnTo>
                  <a:lnTo>
                    <a:pt x="0" y="98"/>
                  </a:lnTo>
                  <a:lnTo>
                    <a:pt x="9" y="67"/>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5" name="Freeform 49"/>
            <p:cNvSpPr>
              <a:spLocks/>
            </p:cNvSpPr>
            <p:nvPr/>
          </p:nvSpPr>
          <p:spPr bwMode="auto">
            <a:xfrm>
              <a:off x="3844" y="1990"/>
              <a:ext cx="102" cy="65"/>
            </a:xfrm>
            <a:custGeom>
              <a:avLst/>
              <a:gdLst>
                <a:gd name="T0" fmla="*/ 25 w 102"/>
                <a:gd name="T1" fmla="*/ 2 h 65"/>
                <a:gd name="T2" fmla="*/ 31 w 102"/>
                <a:gd name="T3" fmla="*/ 13 h 65"/>
                <a:gd name="T4" fmla="*/ 37 w 102"/>
                <a:gd name="T5" fmla="*/ 10 h 65"/>
                <a:gd name="T6" fmla="*/ 43 w 102"/>
                <a:gd name="T7" fmla="*/ 7 h 65"/>
                <a:gd name="T8" fmla="*/ 48 w 102"/>
                <a:gd name="T9" fmla="*/ 5 h 65"/>
                <a:gd name="T10" fmla="*/ 54 w 102"/>
                <a:gd name="T11" fmla="*/ 1 h 65"/>
                <a:gd name="T12" fmla="*/ 60 w 102"/>
                <a:gd name="T13" fmla="*/ 0 h 65"/>
                <a:gd name="T14" fmla="*/ 66 w 102"/>
                <a:gd name="T15" fmla="*/ 0 h 65"/>
                <a:gd name="T16" fmla="*/ 72 w 102"/>
                <a:gd name="T17" fmla="*/ 1 h 65"/>
                <a:gd name="T18" fmla="*/ 77 w 102"/>
                <a:gd name="T19" fmla="*/ 5 h 65"/>
                <a:gd name="T20" fmla="*/ 77 w 102"/>
                <a:gd name="T21" fmla="*/ 7 h 65"/>
                <a:gd name="T22" fmla="*/ 76 w 102"/>
                <a:gd name="T23" fmla="*/ 8 h 65"/>
                <a:gd name="T24" fmla="*/ 74 w 102"/>
                <a:gd name="T25" fmla="*/ 9 h 65"/>
                <a:gd name="T26" fmla="*/ 72 w 102"/>
                <a:gd name="T27" fmla="*/ 10 h 65"/>
                <a:gd name="T28" fmla="*/ 79 w 102"/>
                <a:gd name="T29" fmla="*/ 12 h 65"/>
                <a:gd name="T30" fmla="*/ 89 w 102"/>
                <a:gd name="T31" fmla="*/ 12 h 65"/>
                <a:gd name="T32" fmla="*/ 97 w 102"/>
                <a:gd name="T33" fmla="*/ 13 h 65"/>
                <a:gd name="T34" fmla="*/ 100 w 102"/>
                <a:gd name="T35" fmla="*/ 20 h 65"/>
                <a:gd name="T36" fmla="*/ 102 w 102"/>
                <a:gd name="T37" fmla="*/ 25 h 65"/>
                <a:gd name="T38" fmla="*/ 99 w 102"/>
                <a:gd name="T39" fmla="*/ 28 h 65"/>
                <a:gd name="T40" fmla="*/ 94 w 102"/>
                <a:gd name="T41" fmla="*/ 32 h 65"/>
                <a:gd name="T42" fmla="*/ 91 w 102"/>
                <a:gd name="T43" fmla="*/ 34 h 65"/>
                <a:gd name="T44" fmla="*/ 92 w 102"/>
                <a:gd name="T45" fmla="*/ 41 h 65"/>
                <a:gd name="T46" fmla="*/ 96 w 102"/>
                <a:gd name="T47" fmla="*/ 47 h 65"/>
                <a:gd name="T48" fmla="*/ 97 w 102"/>
                <a:gd name="T49" fmla="*/ 53 h 65"/>
                <a:gd name="T50" fmla="*/ 94 w 102"/>
                <a:gd name="T51" fmla="*/ 60 h 65"/>
                <a:gd name="T52" fmla="*/ 90 w 102"/>
                <a:gd name="T53" fmla="*/ 65 h 65"/>
                <a:gd name="T54" fmla="*/ 85 w 102"/>
                <a:gd name="T55" fmla="*/ 65 h 65"/>
                <a:gd name="T56" fmla="*/ 79 w 102"/>
                <a:gd name="T57" fmla="*/ 61 h 65"/>
                <a:gd name="T58" fmla="*/ 74 w 102"/>
                <a:gd name="T59" fmla="*/ 59 h 65"/>
                <a:gd name="T60" fmla="*/ 65 w 102"/>
                <a:gd name="T61" fmla="*/ 56 h 65"/>
                <a:gd name="T62" fmla="*/ 54 w 102"/>
                <a:gd name="T63" fmla="*/ 55 h 65"/>
                <a:gd name="T64" fmla="*/ 45 w 102"/>
                <a:gd name="T65" fmla="*/ 55 h 65"/>
                <a:gd name="T66" fmla="*/ 34 w 102"/>
                <a:gd name="T67" fmla="*/ 54 h 65"/>
                <a:gd name="T68" fmla="*/ 25 w 102"/>
                <a:gd name="T69" fmla="*/ 52 h 65"/>
                <a:gd name="T70" fmla="*/ 15 w 102"/>
                <a:gd name="T71" fmla="*/ 49 h 65"/>
                <a:gd name="T72" fmla="*/ 7 w 102"/>
                <a:gd name="T73" fmla="*/ 46 h 65"/>
                <a:gd name="T74" fmla="*/ 0 w 102"/>
                <a:gd name="T75" fmla="*/ 40 h 65"/>
                <a:gd name="T76" fmla="*/ 5 w 102"/>
                <a:gd name="T77" fmla="*/ 28 h 65"/>
                <a:gd name="T78" fmla="*/ 7 w 102"/>
                <a:gd name="T79" fmla="*/ 15 h 65"/>
                <a:gd name="T80" fmla="*/ 13 w 102"/>
                <a:gd name="T81" fmla="*/ 6 h 65"/>
                <a:gd name="T82" fmla="*/ 25 w 102"/>
                <a:gd name="T83"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65">
                  <a:moveTo>
                    <a:pt x="25" y="2"/>
                  </a:moveTo>
                  <a:lnTo>
                    <a:pt x="31" y="13"/>
                  </a:lnTo>
                  <a:lnTo>
                    <a:pt x="37" y="10"/>
                  </a:lnTo>
                  <a:lnTo>
                    <a:pt x="43" y="7"/>
                  </a:lnTo>
                  <a:lnTo>
                    <a:pt x="48" y="5"/>
                  </a:lnTo>
                  <a:lnTo>
                    <a:pt x="54" y="1"/>
                  </a:lnTo>
                  <a:lnTo>
                    <a:pt x="60" y="0"/>
                  </a:lnTo>
                  <a:lnTo>
                    <a:pt x="66" y="0"/>
                  </a:lnTo>
                  <a:lnTo>
                    <a:pt x="72" y="1"/>
                  </a:lnTo>
                  <a:lnTo>
                    <a:pt x="77" y="5"/>
                  </a:lnTo>
                  <a:lnTo>
                    <a:pt x="77" y="7"/>
                  </a:lnTo>
                  <a:lnTo>
                    <a:pt x="76" y="8"/>
                  </a:lnTo>
                  <a:lnTo>
                    <a:pt x="74" y="9"/>
                  </a:lnTo>
                  <a:lnTo>
                    <a:pt x="72" y="10"/>
                  </a:lnTo>
                  <a:lnTo>
                    <a:pt x="79" y="12"/>
                  </a:lnTo>
                  <a:lnTo>
                    <a:pt x="89" y="12"/>
                  </a:lnTo>
                  <a:lnTo>
                    <a:pt x="97" y="13"/>
                  </a:lnTo>
                  <a:lnTo>
                    <a:pt x="100" y="20"/>
                  </a:lnTo>
                  <a:lnTo>
                    <a:pt x="102" y="25"/>
                  </a:lnTo>
                  <a:lnTo>
                    <a:pt x="99" y="28"/>
                  </a:lnTo>
                  <a:lnTo>
                    <a:pt x="94" y="32"/>
                  </a:lnTo>
                  <a:lnTo>
                    <a:pt x="91" y="34"/>
                  </a:lnTo>
                  <a:lnTo>
                    <a:pt x="92" y="41"/>
                  </a:lnTo>
                  <a:lnTo>
                    <a:pt x="96" y="47"/>
                  </a:lnTo>
                  <a:lnTo>
                    <a:pt x="97" y="53"/>
                  </a:lnTo>
                  <a:lnTo>
                    <a:pt x="94" y="60"/>
                  </a:lnTo>
                  <a:lnTo>
                    <a:pt x="90" y="65"/>
                  </a:lnTo>
                  <a:lnTo>
                    <a:pt x="85" y="65"/>
                  </a:lnTo>
                  <a:lnTo>
                    <a:pt x="79" y="61"/>
                  </a:lnTo>
                  <a:lnTo>
                    <a:pt x="74" y="59"/>
                  </a:lnTo>
                  <a:lnTo>
                    <a:pt x="65" y="56"/>
                  </a:lnTo>
                  <a:lnTo>
                    <a:pt x="54" y="55"/>
                  </a:lnTo>
                  <a:lnTo>
                    <a:pt x="45" y="55"/>
                  </a:lnTo>
                  <a:lnTo>
                    <a:pt x="34" y="54"/>
                  </a:lnTo>
                  <a:lnTo>
                    <a:pt x="25" y="52"/>
                  </a:lnTo>
                  <a:lnTo>
                    <a:pt x="15" y="49"/>
                  </a:lnTo>
                  <a:lnTo>
                    <a:pt x="7" y="46"/>
                  </a:lnTo>
                  <a:lnTo>
                    <a:pt x="0" y="40"/>
                  </a:lnTo>
                  <a:lnTo>
                    <a:pt x="5" y="28"/>
                  </a:lnTo>
                  <a:lnTo>
                    <a:pt x="7" y="15"/>
                  </a:lnTo>
                  <a:lnTo>
                    <a:pt x="13" y="6"/>
                  </a:lnTo>
                  <a:lnTo>
                    <a:pt x="2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6" name="Freeform 50"/>
            <p:cNvSpPr>
              <a:spLocks/>
            </p:cNvSpPr>
            <p:nvPr/>
          </p:nvSpPr>
          <p:spPr bwMode="auto">
            <a:xfrm>
              <a:off x="3839" y="2222"/>
              <a:ext cx="105" cy="63"/>
            </a:xfrm>
            <a:custGeom>
              <a:avLst/>
              <a:gdLst>
                <a:gd name="T0" fmla="*/ 26 w 105"/>
                <a:gd name="T1" fmla="*/ 31 h 63"/>
                <a:gd name="T2" fmla="*/ 32 w 105"/>
                <a:gd name="T3" fmla="*/ 26 h 63"/>
                <a:gd name="T4" fmla="*/ 39 w 105"/>
                <a:gd name="T5" fmla="*/ 24 h 63"/>
                <a:gd name="T6" fmla="*/ 46 w 105"/>
                <a:gd name="T7" fmla="*/ 20 h 63"/>
                <a:gd name="T8" fmla="*/ 53 w 105"/>
                <a:gd name="T9" fmla="*/ 18 h 63"/>
                <a:gd name="T10" fmla="*/ 59 w 105"/>
                <a:gd name="T11" fmla="*/ 16 h 63"/>
                <a:gd name="T12" fmla="*/ 66 w 105"/>
                <a:gd name="T13" fmla="*/ 12 h 63"/>
                <a:gd name="T14" fmla="*/ 72 w 105"/>
                <a:gd name="T15" fmla="*/ 7 h 63"/>
                <a:gd name="T16" fmla="*/ 78 w 105"/>
                <a:gd name="T17" fmla="*/ 0 h 63"/>
                <a:gd name="T18" fmla="*/ 88 w 105"/>
                <a:gd name="T19" fmla="*/ 1 h 63"/>
                <a:gd name="T20" fmla="*/ 95 w 105"/>
                <a:gd name="T21" fmla="*/ 7 h 63"/>
                <a:gd name="T22" fmla="*/ 99 w 105"/>
                <a:gd name="T23" fmla="*/ 14 h 63"/>
                <a:gd name="T24" fmla="*/ 104 w 105"/>
                <a:gd name="T25" fmla="*/ 23 h 63"/>
                <a:gd name="T26" fmla="*/ 105 w 105"/>
                <a:gd name="T27" fmla="*/ 32 h 63"/>
                <a:gd name="T28" fmla="*/ 103 w 105"/>
                <a:gd name="T29" fmla="*/ 42 h 63"/>
                <a:gd name="T30" fmla="*/ 99 w 105"/>
                <a:gd name="T31" fmla="*/ 50 h 63"/>
                <a:gd name="T32" fmla="*/ 94 w 105"/>
                <a:gd name="T33" fmla="*/ 58 h 63"/>
                <a:gd name="T34" fmla="*/ 82 w 105"/>
                <a:gd name="T35" fmla="*/ 62 h 63"/>
                <a:gd name="T36" fmla="*/ 70 w 105"/>
                <a:gd name="T37" fmla="*/ 63 h 63"/>
                <a:gd name="T38" fmla="*/ 59 w 105"/>
                <a:gd name="T39" fmla="*/ 63 h 63"/>
                <a:gd name="T40" fmla="*/ 49 w 105"/>
                <a:gd name="T41" fmla="*/ 62 h 63"/>
                <a:gd name="T42" fmla="*/ 38 w 105"/>
                <a:gd name="T43" fmla="*/ 59 h 63"/>
                <a:gd name="T44" fmla="*/ 26 w 105"/>
                <a:gd name="T45" fmla="*/ 57 h 63"/>
                <a:gd name="T46" fmla="*/ 14 w 105"/>
                <a:gd name="T47" fmla="*/ 56 h 63"/>
                <a:gd name="T48" fmla="*/ 3 w 105"/>
                <a:gd name="T49" fmla="*/ 56 h 63"/>
                <a:gd name="T50" fmla="*/ 1 w 105"/>
                <a:gd name="T51" fmla="*/ 52 h 63"/>
                <a:gd name="T52" fmla="*/ 0 w 105"/>
                <a:gd name="T53" fmla="*/ 49 h 63"/>
                <a:gd name="T54" fmla="*/ 1 w 105"/>
                <a:gd name="T55" fmla="*/ 45 h 63"/>
                <a:gd name="T56" fmla="*/ 1 w 105"/>
                <a:gd name="T57" fmla="*/ 42 h 63"/>
                <a:gd name="T58" fmla="*/ 7 w 105"/>
                <a:gd name="T59" fmla="*/ 37 h 63"/>
                <a:gd name="T60" fmla="*/ 13 w 105"/>
                <a:gd name="T61" fmla="*/ 36 h 63"/>
                <a:gd name="T62" fmla="*/ 20 w 105"/>
                <a:gd name="T63" fmla="*/ 35 h 63"/>
                <a:gd name="T64" fmla="*/ 26 w 105"/>
                <a:gd name="T65" fmla="*/ 3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63">
                  <a:moveTo>
                    <a:pt x="26" y="31"/>
                  </a:moveTo>
                  <a:lnTo>
                    <a:pt x="32" y="26"/>
                  </a:lnTo>
                  <a:lnTo>
                    <a:pt x="39" y="24"/>
                  </a:lnTo>
                  <a:lnTo>
                    <a:pt x="46" y="20"/>
                  </a:lnTo>
                  <a:lnTo>
                    <a:pt x="53" y="18"/>
                  </a:lnTo>
                  <a:lnTo>
                    <a:pt x="59" y="16"/>
                  </a:lnTo>
                  <a:lnTo>
                    <a:pt x="66" y="12"/>
                  </a:lnTo>
                  <a:lnTo>
                    <a:pt x="72" y="7"/>
                  </a:lnTo>
                  <a:lnTo>
                    <a:pt x="78" y="0"/>
                  </a:lnTo>
                  <a:lnTo>
                    <a:pt x="88" y="1"/>
                  </a:lnTo>
                  <a:lnTo>
                    <a:pt x="95" y="7"/>
                  </a:lnTo>
                  <a:lnTo>
                    <a:pt x="99" y="14"/>
                  </a:lnTo>
                  <a:lnTo>
                    <a:pt x="104" y="23"/>
                  </a:lnTo>
                  <a:lnTo>
                    <a:pt x="105" y="32"/>
                  </a:lnTo>
                  <a:lnTo>
                    <a:pt x="103" y="42"/>
                  </a:lnTo>
                  <a:lnTo>
                    <a:pt x="99" y="50"/>
                  </a:lnTo>
                  <a:lnTo>
                    <a:pt x="94" y="58"/>
                  </a:lnTo>
                  <a:lnTo>
                    <a:pt x="82" y="62"/>
                  </a:lnTo>
                  <a:lnTo>
                    <a:pt x="70" y="63"/>
                  </a:lnTo>
                  <a:lnTo>
                    <a:pt x="59" y="63"/>
                  </a:lnTo>
                  <a:lnTo>
                    <a:pt x="49" y="62"/>
                  </a:lnTo>
                  <a:lnTo>
                    <a:pt x="38" y="59"/>
                  </a:lnTo>
                  <a:lnTo>
                    <a:pt x="26" y="57"/>
                  </a:lnTo>
                  <a:lnTo>
                    <a:pt x="14" y="56"/>
                  </a:lnTo>
                  <a:lnTo>
                    <a:pt x="3" y="56"/>
                  </a:lnTo>
                  <a:lnTo>
                    <a:pt x="1" y="52"/>
                  </a:lnTo>
                  <a:lnTo>
                    <a:pt x="0" y="49"/>
                  </a:lnTo>
                  <a:lnTo>
                    <a:pt x="1" y="45"/>
                  </a:lnTo>
                  <a:lnTo>
                    <a:pt x="1" y="42"/>
                  </a:lnTo>
                  <a:lnTo>
                    <a:pt x="7" y="37"/>
                  </a:lnTo>
                  <a:lnTo>
                    <a:pt x="13" y="36"/>
                  </a:lnTo>
                  <a:lnTo>
                    <a:pt x="20" y="35"/>
                  </a:lnTo>
                  <a:lnTo>
                    <a:pt x="26"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7" name="Freeform 51"/>
            <p:cNvSpPr>
              <a:spLocks/>
            </p:cNvSpPr>
            <p:nvPr/>
          </p:nvSpPr>
          <p:spPr bwMode="auto">
            <a:xfrm>
              <a:off x="3857" y="2009"/>
              <a:ext cx="66" cy="24"/>
            </a:xfrm>
            <a:custGeom>
              <a:avLst/>
              <a:gdLst>
                <a:gd name="T0" fmla="*/ 7 w 66"/>
                <a:gd name="T1" fmla="*/ 0 h 24"/>
                <a:gd name="T2" fmla="*/ 8 w 66"/>
                <a:gd name="T3" fmla="*/ 2 h 24"/>
                <a:gd name="T4" fmla="*/ 8 w 66"/>
                <a:gd name="T5" fmla="*/ 6 h 24"/>
                <a:gd name="T6" fmla="*/ 9 w 66"/>
                <a:gd name="T7" fmla="*/ 9 h 24"/>
                <a:gd name="T8" fmla="*/ 13 w 66"/>
                <a:gd name="T9" fmla="*/ 11 h 24"/>
                <a:gd name="T10" fmla="*/ 21 w 66"/>
                <a:gd name="T11" fmla="*/ 6 h 24"/>
                <a:gd name="T12" fmla="*/ 31 w 66"/>
                <a:gd name="T13" fmla="*/ 0 h 24"/>
                <a:gd name="T14" fmla="*/ 39 w 66"/>
                <a:gd name="T15" fmla="*/ 0 h 24"/>
                <a:gd name="T16" fmla="*/ 44 w 66"/>
                <a:gd name="T17" fmla="*/ 9 h 24"/>
                <a:gd name="T18" fmla="*/ 58 w 66"/>
                <a:gd name="T19" fmla="*/ 8 h 24"/>
                <a:gd name="T20" fmla="*/ 57 w 66"/>
                <a:gd name="T21" fmla="*/ 13 h 24"/>
                <a:gd name="T22" fmla="*/ 59 w 66"/>
                <a:gd name="T23" fmla="*/ 16 h 24"/>
                <a:gd name="T24" fmla="*/ 63 w 66"/>
                <a:gd name="T25" fmla="*/ 20 h 24"/>
                <a:gd name="T26" fmla="*/ 66 w 66"/>
                <a:gd name="T27" fmla="*/ 23 h 24"/>
                <a:gd name="T28" fmla="*/ 59 w 66"/>
                <a:gd name="T29" fmla="*/ 24 h 24"/>
                <a:gd name="T30" fmla="*/ 51 w 66"/>
                <a:gd name="T31" fmla="*/ 24 h 24"/>
                <a:gd name="T32" fmla="*/ 43 w 66"/>
                <a:gd name="T33" fmla="*/ 24 h 24"/>
                <a:gd name="T34" fmla="*/ 33 w 66"/>
                <a:gd name="T35" fmla="*/ 23 h 24"/>
                <a:gd name="T36" fmla="*/ 24 w 66"/>
                <a:gd name="T37" fmla="*/ 22 h 24"/>
                <a:gd name="T38" fmla="*/ 15 w 66"/>
                <a:gd name="T39" fmla="*/ 19 h 24"/>
                <a:gd name="T40" fmla="*/ 7 w 66"/>
                <a:gd name="T41" fmla="*/ 16 h 24"/>
                <a:gd name="T42" fmla="*/ 0 w 66"/>
                <a:gd name="T43" fmla="*/ 11 h 24"/>
                <a:gd name="T44" fmla="*/ 7 w 66"/>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 h="24">
                  <a:moveTo>
                    <a:pt x="7" y="0"/>
                  </a:moveTo>
                  <a:lnTo>
                    <a:pt x="8" y="2"/>
                  </a:lnTo>
                  <a:lnTo>
                    <a:pt x="8" y="6"/>
                  </a:lnTo>
                  <a:lnTo>
                    <a:pt x="9" y="9"/>
                  </a:lnTo>
                  <a:lnTo>
                    <a:pt x="13" y="11"/>
                  </a:lnTo>
                  <a:lnTo>
                    <a:pt x="21" y="6"/>
                  </a:lnTo>
                  <a:lnTo>
                    <a:pt x="31" y="0"/>
                  </a:lnTo>
                  <a:lnTo>
                    <a:pt x="39" y="0"/>
                  </a:lnTo>
                  <a:lnTo>
                    <a:pt x="44" y="9"/>
                  </a:lnTo>
                  <a:lnTo>
                    <a:pt x="58" y="8"/>
                  </a:lnTo>
                  <a:lnTo>
                    <a:pt x="57" y="13"/>
                  </a:lnTo>
                  <a:lnTo>
                    <a:pt x="59" y="16"/>
                  </a:lnTo>
                  <a:lnTo>
                    <a:pt x="63" y="20"/>
                  </a:lnTo>
                  <a:lnTo>
                    <a:pt x="66" y="23"/>
                  </a:lnTo>
                  <a:lnTo>
                    <a:pt x="59" y="24"/>
                  </a:lnTo>
                  <a:lnTo>
                    <a:pt x="51" y="24"/>
                  </a:lnTo>
                  <a:lnTo>
                    <a:pt x="43" y="24"/>
                  </a:lnTo>
                  <a:lnTo>
                    <a:pt x="33" y="23"/>
                  </a:lnTo>
                  <a:lnTo>
                    <a:pt x="24" y="22"/>
                  </a:lnTo>
                  <a:lnTo>
                    <a:pt x="15" y="19"/>
                  </a:lnTo>
                  <a:lnTo>
                    <a:pt x="7" y="16"/>
                  </a:lnTo>
                  <a:lnTo>
                    <a:pt x="0" y="11"/>
                  </a:lnTo>
                  <a:lnTo>
                    <a:pt x="7"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8" name="Freeform 52"/>
            <p:cNvSpPr>
              <a:spLocks/>
            </p:cNvSpPr>
            <p:nvPr/>
          </p:nvSpPr>
          <p:spPr bwMode="auto">
            <a:xfrm>
              <a:off x="3863" y="2061"/>
              <a:ext cx="67" cy="56"/>
            </a:xfrm>
            <a:custGeom>
              <a:avLst/>
              <a:gdLst>
                <a:gd name="T0" fmla="*/ 16 w 67"/>
                <a:gd name="T1" fmla="*/ 2 h 56"/>
                <a:gd name="T2" fmla="*/ 24 w 67"/>
                <a:gd name="T3" fmla="*/ 0 h 56"/>
                <a:gd name="T4" fmla="*/ 31 w 67"/>
                <a:gd name="T5" fmla="*/ 0 h 56"/>
                <a:gd name="T6" fmla="*/ 38 w 67"/>
                <a:gd name="T7" fmla="*/ 2 h 56"/>
                <a:gd name="T8" fmla="*/ 44 w 67"/>
                <a:gd name="T9" fmla="*/ 6 h 56"/>
                <a:gd name="T10" fmla="*/ 49 w 67"/>
                <a:gd name="T11" fmla="*/ 10 h 56"/>
                <a:gd name="T12" fmla="*/ 55 w 67"/>
                <a:gd name="T13" fmla="*/ 16 h 56"/>
                <a:gd name="T14" fmla="*/ 61 w 67"/>
                <a:gd name="T15" fmla="*/ 21 h 56"/>
                <a:gd name="T16" fmla="*/ 67 w 67"/>
                <a:gd name="T17" fmla="*/ 26 h 56"/>
                <a:gd name="T18" fmla="*/ 66 w 67"/>
                <a:gd name="T19" fmla="*/ 36 h 56"/>
                <a:gd name="T20" fmla="*/ 60 w 67"/>
                <a:gd name="T21" fmla="*/ 44 h 56"/>
                <a:gd name="T22" fmla="*/ 52 w 67"/>
                <a:gd name="T23" fmla="*/ 50 h 56"/>
                <a:gd name="T24" fmla="*/ 42 w 67"/>
                <a:gd name="T25" fmla="*/ 55 h 56"/>
                <a:gd name="T26" fmla="*/ 37 w 67"/>
                <a:gd name="T27" fmla="*/ 56 h 56"/>
                <a:gd name="T28" fmla="*/ 31 w 67"/>
                <a:gd name="T29" fmla="*/ 56 h 56"/>
                <a:gd name="T30" fmla="*/ 24 w 67"/>
                <a:gd name="T31" fmla="*/ 56 h 56"/>
                <a:gd name="T32" fmla="*/ 18 w 67"/>
                <a:gd name="T33" fmla="*/ 56 h 56"/>
                <a:gd name="T34" fmla="*/ 12 w 67"/>
                <a:gd name="T35" fmla="*/ 54 h 56"/>
                <a:gd name="T36" fmla="*/ 6 w 67"/>
                <a:gd name="T37" fmla="*/ 52 h 56"/>
                <a:gd name="T38" fmla="*/ 2 w 67"/>
                <a:gd name="T39" fmla="*/ 47 h 56"/>
                <a:gd name="T40" fmla="*/ 0 w 67"/>
                <a:gd name="T41" fmla="*/ 41 h 56"/>
                <a:gd name="T42" fmla="*/ 0 w 67"/>
                <a:gd name="T43" fmla="*/ 29 h 56"/>
                <a:gd name="T44" fmla="*/ 3 w 67"/>
                <a:gd name="T45" fmla="*/ 19 h 56"/>
                <a:gd name="T46" fmla="*/ 9 w 67"/>
                <a:gd name="T47" fmla="*/ 9 h 56"/>
                <a:gd name="T48" fmla="*/ 16 w 67"/>
                <a:gd name="T4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56">
                  <a:moveTo>
                    <a:pt x="16" y="2"/>
                  </a:moveTo>
                  <a:lnTo>
                    <a:pt x="24" y="0"/>
                  </a:lnTo>
                  <a:lnTo>
                    <a:pt x="31" y="0"/>
                  </a:lnTo>
                  <a:lnTo>
                    <a:pt x="38" y="2"/>
                  </a:lnTo>
                  <a:lnTo>
                    <a:pt x="44" y="6"/>
                  </a:lnTo>
                  <a:lnTo>
                    <a:pt x="49" y="10"/>
                  </a:lnTo>
                  <a:lnTo>
                    <a:pt x="55" y="16"/>
                  </a:lnTo>
                  <a:lnTo>
                    <a:pt x="61" y="21"/>
                  </a:lnTo>
                  <a:lnTo>
                    <a:pt x="67" y="26"/>
                  </a:lnTo>
                  <a:lnTo>
                    <a:pt x="66" y="36"/>
                  </a:lnTo>
                  <a:lnTo>
                    <a:pt x="60" y="44"/>
                  </a:lnTo>
                  <a:lnTo>
                    <a:pt x="52" y="50"/>
                  </a:lnTo>
                  <a:lnTo>
                    <a:pt x="42" y="55"/>
                  </a:lnTo>
                  <a:lnTo>
                    <a:pt x="37" y="56"/>
                  </a:lnTo>
                  <a:lnTo>
                    <a:pt x="31" y="56"/>
                  </a:lnTo>
                  <a:lnTo>
                    <a:pt x="24" y="56"/>
                  </a:lnTo>
                  <a:lnTo>
                    <a:pt x="18" y="56"/>
                  </a:lnTo>
                  <a:lnTo>
                    <a:pt x="12" y="54"/>
                  </a:lnTo>
                  <a:lnTo>
                    <a:pt x="6" y="52"/>
                  </a:lnTo>
                  <a:lnTo>
                    <a:pt x="2" y="47"/>
                  </a:lnTo>
                  <a:lnTo>
                    <a:pt x="0" y="41"/>
                  </a:lnTo>
                  <a:lnTo>
                    <a:pt x="0" y="29"/>
                  </a:lnTo>
                  <a:lnTo>
                    <a:pt x="3" y="19"/>
                  </a:lnTo>
                  <a:lnTo>
                    <a:pt x="9" y="9"/>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09" name="Freeform 53"/>
            <p:cNvSpPr>
              <a:spLocks/>
            </p:cNvSpPr>
            <p:nvPr/>
          </p:nvSpPr>
          <p:spPr bwMode="auto">
            <a:xfrm>
              <a:off x="3864" y="2124"/>
              <a:ext cx="58" cy="30"/>
            </a:xfrm>
            <a:custGeom>
              <a:avLst/>
              <a:gdLst>
                <a:gd name="T0" fmla="*/ 4 w 58"/>
                <a:gd name="T1" fmla="*/ 0 h 30"/>
                <a:gd name="T2" fmla="*/ 11 w 58"/>
                <a:gd name="T3" fmla="*/ 3 h 30"/>
                <a:gd name="T4" fmla="*/ 17 w 58"/>
                <a:gd name="T5" fmla="*/ 5 h 30"/>
                <a:gd name="T6" fmla="*/ 23 w 58"/>
                <a:gd name="T7" fmla="*/ 9 h 30"/>
                <a:gd name="T8" fmla="*/ 28 w 58"/>
                <a:gd name="T9" fmla="*/ 11 h 30"/>
                <a:gd name="T10" fmla="*/ 36 w 58"/>
                <a:gd name="T11" fmla="*/ 15 h 30"/>
                <a:gd name="T12" fmla="*/ 41 w 58"/>
                <a:gd name="T13" fmla="*/ 16 h 30"/>
                <a:gd name="T14" fmla="*/ 48 w 58"/>
                <a:gd name="T15" fmla="*/ 18 h 30"/>
                <a:gd name="T16" fmla="*/ 56 w 58"/>
                <a:gd name="T17" fmla="*/ 18 h 30"/>
                <a:gd name="T18" fmla="*/ 57 w 58"/>
                <a:gd name="T19" fmla="*/ 22 h 30"/>
                <a:gd name="T20" fmla="*/ 58 w 58"/>
                <a:gd name="T21" fmla="*/ 24 h 30"/>
                <a:gd name="T22" fmla="*/ 58 w 58"/>
                <a:gd name="T23" fmla="*/ 27 h 30"/>
                <a:gd name="T24" fmla="*/ 54 w 58"/>
                <a:gd name="T25" fmla="*/ 30 h 30"/>
                <a:gd name="T26" fmla="*/ 46 w 58"/>
                <a:gd name="T27" fmla="*/ 30 h 30"/>
                <a:gd name="T28" fmla="*/ 39 w 58"/>
                <a:gd name="T29" fmla="*/ 29 h 30"/>
                <a:gd name="T30" fmla="*/ 32 w 58"/>
                <a:gd name="T31" fmla="*/ 26 h 30"/>
                <a:gd name="T32" fmla="*/ 25 w 58"/>
                <a:gd name="T33" fmla="*/ 24 h 30"/>
                <a:gd name="T34" fmla="*/ 19 w 58"/>
                <a:gd name="T35" fmla="*/ 22 h 30"/>
                <a:gd name="T36" fmla="*/ 12 w 58"/>
                <a:gd name="T37" fmla="*/ 18 h 30"/>
                <a:gd name="T38" fmla="*/ 6 w 58"/>
                <a:gd name="T39" fmla="*/ 15 h 30"/>
                <a:gd name="T40" fmla="*/ 0 w 58"/>
                <a:gd name="T41" fmla="*/ 11 h 30"/>
                <a:gd name="T42" fmla="*/ 0 w 58"/>
                <a:gd name="T43" fmla="*/ 7 h 30"/>
                <a:gd name="T44" fmla="*/ 0 w 58"/>
                <a:gd name="T45" fmla="*/ 5 h 30"/>
                <a:gd name="T46" fmla="*/ 1 w 58"/>
                <a:gd name="T47" fmla="*/ 3 h 30"/>
                <a:gd name="T48" fmla="*/ 4 w 58"/>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0">
                  <a:moveTo>
                    <a:pt x="4" y="0"/>
                  </a:moveTo>
                  <a:lnTo>
                    <a:pt x="11" y="3"/>
                  </a:lnTo>
                  <a:lnTo>
                    <a:pt x="17" y="5"/>
                  </a:lnTo>
                  <a:lnTo>
                    <a:pt x="23" y="9"/>
                  </a:lnTo>
                  <a:lnTo>
                    <a:pt x="28" y="11"/>
                  </a:lnTo>
                  <a:lnTo>
                    <a:pt x="36" y="15"/>
                  </a:lnTo>
                  <a:lnTo>
                    <a:pt x="41" y="16"/>
                  </a:lnTo>
                  <a:lnTo>
                    <a:pt x="48" y="18"/>
                  </a:lnTo>
                  <a:lnTo>
                    <a:pt x="56" y="18"/>
                  </a:lnTo>
                  <a:lnTo>
                    <a:pt x="57" y="22"/>
                  </a:lnTo>
                  <a:lnTo>
                    <a:pt x="58" y="24"/>
                  </a:lnTo>
                  <a:lnTo>
                    <a:pt x="58" y="27"/>
                  </a:lnTo>
                  <a:lnTo>
                    <a:pt x="54" y="30"/>
                  </a:lnTo>
                  <a:lnTo>
                    <a:pt x="46" y="30"/>
                  </a:lnTo>
                  <a:lnTo>
                    <a:pt x="39" y="29"/>
                  </a:lnTo>
                  <a:lnTo>
                    <a:pt x="32" y="26"/>
                  </a:lnTo>
                  <a:lnTo>
                    <a:pt x="25" y="24"/>
                  </a:lnTo>
                  <a:lnTo>
                    <a:pt x="19" y="22"/>
                  </a:lnTo>
                  <a:lnTo>
                    <a:pt x="12" y="18"/>
                  </a:lnTo>
                  <a:lnTo>
                    <a:pt x="6" y="15"/>
                  </a:lnTo>
                  <a:lnTo>
                    <a:pt x="0" y="11"/>
                  </a:lnTo>
                  <a:lnTo>
                    <a:pt x="0" y="7"/>
                  </a:lnTo>
                  <a:lnTo>
                    <a:pt x="0" y="5"/>
                  </a:lnTo>
                  <a:lnTo>
                    <a:pt x="1"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0" name="Freeform 54"/>
            <p:cNvSpPr>
              <a:spLocks/>
            </p:cNvSpPr>
            <p:nvPr/>
          </p:nvSpPr>
          <p:spPr bwMode="auto">
            <a:xfrm>
              <a:off x="3876" y="2076"/>
              <a:ext cx="39" cy="26"/>
            </a:xfrm>
            <a:custGeom>
              <a:avLst/>
              <a:gdLst>
                <a:gd name="T0" fmla="*/ 13 w 39"/>
                <a:gd name="T1" fmla="*/ 0 h 26"/>
                <a:gd name="T2" fmla="*/ 21 w 39"/>
                <a:gd name="T3" fmla="*/ 6 h 26"/>
                <a:gd name="T4" fmla="*/ 31 w 39"/>
                <a:gd name="T5" fmla="*/ 12 h 26"/>
                <a:gd name="T6" fmla="*/ 38 w 39"/>
                <a:gd name="T7" fmla="*/ 18 h 26"/>
                <a:gd name="T8" fmla="*/ 39 w 39"/>
                <a:gd name="T9" fmla="*/ 26 h 26"/>
                <a:gd name="T10" fmla="*/ 34 w 39"/>
                <a:gd name="T11" fmla="*/ 25 h 26"/>
                <a:gd name="T12" fmla="*/ 29 w 39"/>
                <a:gd name="T13" fmla="*/ 25 h 26"/>
                <a:gd name="T14" fmla="*/ 25 w 39"/>
                <a:gd name="T15" fmla="*/ 26 h 26"/>
                <a:gd name="T16" fmla="*/ 20 w 39"/>
                <a:gd name="T17" fmla="*/ 26 h 26"/>
                <a:gd name="T18" fmla="*/ 14 w 39"/>
                <a:gd name="T19" fmla="*/ 26 h 26"/>
                <a:gd name="T20" fmla="*/ 9 w 39"/>
                <a:gd name="T21" fmla="*/ 26 h 26"/>
                <a:gd name="T22" fmla="*/ 5 w 39"/>
                <a:gd name="T23" fmla="*/ 26 h 26"/>
                <a:gd name="T24" fmla="*/ 0 w 39"/>
                <a:gd name="T25" fmla="*/ 24 h 26"/>
                <a:gd name="T26" fmla="*/ 1 w 39"/>
                <a:gd name="T27" fmla="*/ 16 h 26"/>
                <a:gd name="T28" fmla="*/ 3 w 39"/>
                <a:gd name="T29" fmla="*/ 9 h 26"/>
                <a:gd name="T30" fmla="*/ 7 w 39"/>
                <a:gd name="T31" fmla="*/ 4 h 26"/>
                <a:gd name="T32" fmla="*/ 13 w 39"/>
                <a:gd name="T3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26">
                  <a:moveTo>
                    <a:pt x="13" y="0"/>
                  </a:moveTo>
                  <a:lnTo>
                    <a:pt x="21" y="6"/>
                  </a:lnTo>
                  <a:lnTo>
                    <a:pt x="31" y="12"/>
                  </a:lnTo>
                  <a:lnTo>
                    <a:pt x="38" y="18"/>
                  </a:lnTo>
                  <a:lnTo>
                    <a:pt x="39" y="26"/>
                  </a:lnTo>
                  <a:lnTo>
                    <a:pt x="34" y="25"/>
                  </a:lnTo>
                  <a:lnTo>
                    <a:pt x="29" y="25"/>
                  </a:lnTo>
                  <a:lnTo>
                    <a:pt x="25" y="26"/>
                  </a:lnTo>
                  <a:lnTo>
                    <a:pt x="20" y="26"/>
                  </a:lnTo>
                  <a:lnTo>
                    <a:pt x="14" y="26"/>
                  </a:lnTo>
                  <a:lnTo>
                    <a:pt x="9" y="26"/>
                  </a:lnTo>
                  <a:lnTo>
                    <a:pt x="5" y="26"/>
                  </a:lnTo>
                  <a:lnTo>
                    <a:pt x="0" y="24"/>
                  </a:lnTo>
                  <a:lnTo>
                    <a:pt x="1" y="16"/>
                  </a:lnTo>
                  <a:lnTo>
                    <a:pt x="3" y="9"/>
                  </a:lnTo>
                  <a:lnTo>
                    <a:pt x="7" y="4"/>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1" name="Freeform 55"/>
            <p:cNvSpPr>
              <a:spLocks/>
            </p:cNvSpPr>
            <p:nvPr/>
          </p:nvSpPr>
          <p:spPr bwMode="auto">
            <a:xfrm>
              <a:off x="3881" y="2160"/>
              <a:ext cx="20" cy="15"/>
            </a:xfrm>
            <a:custGeom>
              <a:avLst/>
              <a:gdLst>
                <a:gd name="T0" fmla="*/ 19 w 20"/>
                <a:gd name="T1" fmla="*/ 3 h 15"/>
                <a:gd name="T2" fmla="*/ 20 w 20"/>
                <a:gd name="T3" fmla="*/ 6 h 15"/>
                <a:gd name="T4" fmla="*/ 20 w 20"/>
                <a:gd name="T5" fmla="*/ 8 h 15"/>
                <a:gd name="T6" fmla="*/ 20 w 20"/>
                <a:gd name="T7" fmla="*/ 12 h 15"/>
                <a:gd name="T8" fmla="*/ 20 w 20"/>
                <a:gd name="T9" fmla="*/ 14 h 15"/>
                <a:gd name="T10" fmla="*/ 14 w 20"/>
                <a:gd name="T11" fmla="*/ 15 h 15"/>
                <a:gd name="T12" fmla="*/ 8 w 20"/>
                <a:gd name="T13" fmla="*/ 14 h 15"/>
                <a:gd name="T14" fmla="*/ 3 w 20"/>
                <a:gd name="T15" fmla="*/ 10 h 15"/>
                <a:gd name="T16" fmla="*/ 0 w 20"/>
                <a:gd name="T17" fmla="*/ 4 h 15"/>
                <a:gd name="T18" fmla="*/ 3 w 20"/>
                <a:gd name="T19" fmla="*/ 0 h 15"/>
                <a:gd name="T20" fmla="*/ 9 w 20"/>
                <a:gd name="T21" fmla="*/ 0 h 15"/>
                <a:gd name="T22" fmla="*/ 14 w 20"/>
                <a:gd name="T23" fmla="*/ 2 h 15"/>
                <a:gd name="T24" fmla="*/ 19 w 20"/>
                <a:gd name="T2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5">
                  <a:moveTo>
                    <a:pt x="19" y="3"/>
                  </a:moveTo>
                  <a:lnTo>
                    <a:pt x="20" y="6"/>
                  </a:lnTo>
                  <a:lnTo>
                    <a:pt x="20" y="8"/>
                  </a:lnTo>
                  <a:lnTo>
                    <a:pt x="20" y="12"/>
                  </a:lnTo>
                  <a:lnTo>
                    <a:pt x="20" y="14"/>
                  </a:lnTo>
                  <a:lnTo>
                    <a:pt x="14" y="15"/>
                  </a:lnTo>
                  <a:lnTo>
                    <a:pt x="8" y="14"/>
                  </a:lnTo>
                  <a:lnTo>
                    <a:pt x="3" y="10"/>
                  </a:lnTo>
                  <a:lnTo>
                    <a:pt x="0" y="4"/>
                  </a:lnTo>
                  <a:lnTo>
                    <a:pt x="3" y="0"/>
                  </a:lnTo>
                  <a:lnTo>
                    <a:pt x="9" y="0"/>
                  </a:lnTo>
                  <a:lnTo>
                    <a:pt x="14" y="2"/>
                  </a:lnTo>
                  <a:lnTo>
                    <a:pt x="1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2" name="Freeform 56"/>
            <p:cNvSpPr>
              <a:spLocks/>
            </p:cNvSpPr>
            <p:nvPr/>
          </p:nvSpPr>
          <p:spPr bwMode="auto">
            <a:xfrm>
              <a:off x="3884" y="2245"/>
              <a:ext cx="44" cy="23"/>
            </a:xfrm>
            <a:custGeom>
              <a:avLst/>
              <a:gdLst>
                <a:gd name="T0" fmla="*/ 44 w 44"/>
                <a:gd name="T1" fmla="*/ 7 h 23"/>
                <a:gd name="T2" fmla="*/ 44 w 44"/>
                <a:gd name="T3" fmla="*/ 14 h 23"/>
                <a:gd name="T4" fmla="*/ 41 w 44"/>
                <a:gd name="T5" fmla="*/ 19 h 23"/>
                <a:gd name="T6" fmla="*/ 37 w 44"/>
                <a:gd name="T7" fmla="*/ 22 h 23"/>
                <a:gd name="T8" fmla="*/ 31 w 44"/>
                <a:gd name="T9" fmla="*/ 23 h 23"/>
                <a:gd name="T10" fmla="*/ 0 w 44"/>
                <a:gd name="T11" fmla="*/ 17 h 23"/>
                <a:gd name="T12" fmla="*/ 6 w 44"/>
                <a:gd name="T13" fmla="*/ 16 h 23"/>
                <a:gd name="T14" fmla="*/ 12 w 44"/>
                <a:gd name="T15" fmla="*/ 13 h 23"/>
                <a:gd name="T16" fmla="*/ 18 w 44"/>
                <a:gd name="T17" fmla="*/ 9 h 23"/>
                <a:gd name="T18" fmla="*/ 24 w 44"/>
                <a:gd name="T19" fmla="*/ 4 h 23"/>
                <a:gd name="T20" fmla="*/ 30 w 44"/>
                <a:gd name="T21" fmla="*/ 1 h 23"/>
                <a:gd name="T22" fmla="*/ 34 w 44"/>
                <a:gd name="T23" fmla="*/ 0 h 23"/>
                <a:gd name="T24" fmla="*/ 39 w 44"/>
                <a:gd name="T25" fmla="*/ 2 h 23"/>
                <a:gd name="T26" fmla="*/ 44 w 44"/>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23">
                  <a:moveTo>
                    <a:pt x="44" y="7"/>
                  </a:moveTo>
                  <a:lnTo>
                    <a:pt x="44" y="14"/>
                  </a:lnTo>
                  <a:lnTo>
                    <a:pt x="41" y="19"/>
                  </a:lnTo>
                  <a:lnTo>
                    <a:pt x="37" y="22"/>
                  </a:lnTo>
                  <a:lnTo>
                    <a:pt x="31" y="23"/>
                  </a:lnTo>
                  <a:lnTo>
                    <a:pt x="0" y="17"/>
                  </a:lnTo>
                  <a:lnTo>
                    <a:pt x="6" y="16"/>
                  </a:lnTo>
                  <a:lnTo>
                    <a:pt x="12" y="13"/>
                  </a:lnTo>
                  <a:lnTo>
                    <a:pt x="18" y="9"/>
                  </a:lnTo>
                  <a:lnTo>
                    <a:pt x="24" y="4"/>
                  </a:lnTo>
                  <a:lnTo>
                    <a:pt x="30" y="1"/>
                  </a:lnTo>
                  <a:lnTo>
                    <a:pt x="34" y="0"/>
                  </a:lnTo>
                  <a:lnTo>
                    <a:pt x="39" y="2"/>
                  </a:lnTo>
                  <a:lnTo>
                    <a:pt x="44"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3" name="Freeform 57"/>
            <p:cNvSpPr>
              <a:spLocks/>
            </p:cNvSpPr>
            <p:nvPr/>
          </p:nvSpPr>
          <p:spPr bwMode="auto">
            <a:xfrm>
              <a:off x="3920" y="2199"/>
              <a:ext cx="27" cy="19"/>
            </a:xfrm>
            <a:custGeom>
              <a:avLst/>
              <a:gdLst>
                <a:gd name="T0" fmla="*/ 23 w 27"/>
                <a:gd name="T1" fmla="*/ 6 h 19"/>
                <a:gd name="T2" fmla="*/ 26 w 27"/>
                <a:gd name="T3" fmla="*/ 8 h 19"/>
                <a:gd name="T4" fmla="*/ 27 w 27"/>
                <a:gd name="T5" fmla="*/ 10 h 19"/>
                <a:gd name="T6" fmla="*/ 27 w 27"/>
                <a:gd name="T7" fmla="*/ 14 h 19"/>
                <a:gd name="T8" fmla="*/ 27 w 27"/>
                <a:gd name="T9" fmla="*/ 16 h 19"/>
                <a:gd name="T10" fmla="*/ 20 w 27"/>
                <a:gd name="T11" fmla="*/ 19 h 19"/>
                <a:gd name="T12" fmla="*/ 13 w 27"/>
                <a:gd name="T13" fmla="*/ 15 h 19"/>
                <a:gd name="T14" fmla="*/ 5 w 27"/>
                <a:gd name="T15" fmla="*/ 10 h 19"/>
                <a:gd name="T16" fmla="*/ 0 w 27"/>
                <a:gd name="T17" fmla="*/ 4 h 19"/>
                <a:gd name="T18" fmla="*/ 4 w 27"/>
                <a:gd name="T19" fmla="*/ 0 h 19"/>
                <a:gd name="T20" fmla="*/ 11 w 27"/>
                <a:gd name="T21" fmla="*/ 0 h 19"/>
                <a:gd name="T22" fmla="*/ 17 w 27"/>
                <a:gd name="T23" fmla="*/ 2 h 19"/>
                <a:gd name="T24" fmla="*/ 23 w 27"/>
                <a:gd name="T25"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9">
                  <a:moveTo>
                    <a:pt x="23" y="6"/>
                  </a:moveTo>
                  <a:lnTo>
                    <a:pt x="26" y="8"/>
                  </a:lnTo>
                  <a:lnTo>
                    <a:pt x="27" y="10"/>
                  </a:lnTo>
                  <a:lnTo>
                    <a:pt x="27" y="14"/>
                  </a:lnTo>
                  <a:lnTo>
                    <a:pt x="27" y="16"/>
                  </a:lnTo>
                  <a:lnTo>
                    <a:pt x="20" y="19"/>
                  </a:lnTo>
                  <a:lnTo>
                    <a:pt x="13" y="15"/>
                  </a:lnTo>
                  <a:lnTo>
                    <a:pt x="5" y="10"/>
                  </a:lnTo>
                  <a:lnTo>
                    <a:pt x="0" y="4"/>
                  </a:lnTo>
                  <a:lnTo>
                    <a:pt x="4" y="0"/>
                  </a:lnTo>
                  <a:lnTo>
                    <a:pt x="11" y="0"/>
                  </a:lnTo>
                  <a:lnTo>
                    <a:pt x="17" y="2"/>
                  </a:lnTo>
                  <a:lnTo>
                    <a:pt x="2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4" name="Freeform 58"/>
            <p:cNvSpPr>
              <a:spLocks/>
            </p:cNvSpPr>
            <p:nvPr/>
          </p:nvSpPr>
          <p:spPr bwMode="auto">
            <a:xfrm>
              <a:off x="3911" y="2605"/>
              <a:ext cx="189" cy="236"/>
            </a:xfrm>
            <a:custGeom>
              <a:avLst/>
              <a:gdLst>
                <a:gd name="T0" fmla="*/ 39 w 189"/>
                <a:gd name="T1" fmla="*/ 17 h 236"/>
                <a:gd name="T2" fmla="*/ 49 w 189"/>
                <a:gd name="T3" fmla="*/ 16 h 236"/>
                <a:gd name="T4" fmla="*/ 58 w 189"/>
                <a:gd name="T5" fmla="*/ 13 h 236"/>
                <a:gd name="T6" fmla="*/ 68 w 189"/>
                <a:gd name="T7" fmla="*/ 14 h 236"/>
                <a:gd name="T8" fmla="*/ 79 w 189"/>
                <a:gd name="T9" fmla="*/ 27 h 236"/>
                <a:gd name="T10" fmla="*/ 88 w 189"/>
                <a:gd name="T11" fmla="*/ 47 h 236"/>
                <a:gd name="T12" fmla="*/ 92 w 189"/>
                <a:gd name="T13" fmla="*/ 59 h 236"/>
                <a:gd name="T14" fmla="*/ 97 w 189"/>
                <a:gd name="T15" fmla="*/ 55 h 236"/>
                <a:gd name="T16" fmla="*/ 103 w 189"/>
                <a:gd name="T17" fmla="*/ 41 h 236"/>
                <a:gd name="T18" fmla="*/ 95 w 189"/>
                <a:gd name="T19" fmla="*/ 19 h 236"/>
                <a:gd name="T20" fmla="*/ 98 w 189"/>
                <a:gd name="T21" fmla="*/ 9 h 236"/>
                <a:gd name="T22" fmla="*/ 110 w 189"/>
                <a:gd name="T23" fmla="*/ 20 h 236"/>
                <a:gd name="T24" fmla="*/ 117 w 189"/>
                <a:gd name="T25" fmla="*/ 32 h 236"/>
                <a:gd name="T26" fmla="*/ 117 w 189"/>
                <a:gd name="T27" fmla="*/ 41 h 236"/>
                <a:gd name="T28" fmla="*/ 127 w 189"/>
                <a:gd name="T29" fmla="*/ 41 h 236"/>
                <a:gd name="T30" fmla="*/ 131 w 189"/>
                <a:gd name="T31" fmla="*/ 26 h 236"/>
                <a:gd name="T32" fmla="*/ 128 w 189"/>
                <a:gd name="T33" fmla="*/ 13 h 236"/>
                <a:gd name="T34" fmla="*/ 121 w 189"/>
                <a:gd name="T35" fmla="*/ 3 h 236"/>
                <a:gd name="T36" fmla="*/ 131 w 189"/>
                <a:gd name="T37" fmla="*/ 3 h 236"/>
                <a:gd name="T38" fmla="*/ 154 w 189"/>
                <a:gd name="T39" fmla="*/ 20 h 236"/>
                <a:gd name="T40" fmla="*/ 170 w 189"/>
                <a:gd name="T41" fmla="*/ 43 h 236"/>
                <a:gd name="T42" fmla="*/ 183 w 189"/>
                <a:gd name="T43" fmla="*/ 70 h 236"/>
                <a:gd name="T44" fmla="*/ 186 w 189"/>
                <a:gd name="T45" fmla="*/ 86 h 236"/>
                <a:gd name="T46" fmla="*/ 175 w 189"/>
                <a:gd name="T47" fmla="*/ 92 h 236"/>
                <a:gd name="T48" fmla="*/ 164 w 189"/>
                <a:gd name="T49" fmla="*/ 96 h 236"/>
                <a:gd name="T50" fmla="*/ 156 w 189"/>
                <a:gd name="T51" fmla="*/ 104 h 236"/>
                <a:gd name="T52" fmla="*/ 148 w 189"/>
                <a:gd name="T53" fmla="*/ 134 h 236"/>
                <a:gd name="T54" fmla="*/ 149 w 189"/>
                <a:gd name="T55" fmla="*/ 184 h 236"/>
                <a:gd name="T56" fmla="*/ 160 w 189"/>
                <a:gd name="T57" fmla="*/ 214 h 236"/>
                <a:gd name="T58" fmla="*/ 151 w 189"/>
                <a:gd name="T59" fmla="*/ 232 h 236"/>
                <a:gd name="T60" fmla="*/ 136 w 189"/>
                <a:gd name="T61" fmla="*/ 236 h 236"/>
                <a:gd name="T62" fmla="*/ 123 w 189"/>
                <a:gd name="T63" fmla="*/ 231 h 236"/>
                <a:gd name="T64" fmla="*/ 112 w 189"/>
                <a:gd name="T65" fmla="*/ 223 h 236"/>
                <a:gd name="T66" fmla="*/ 105 w 189"/>
                <a:gd name="T67" fmla="*/ 212 h 236"/>
                <a:gd name="T68" fmla="*/ 97 w 189"/>
                <a:gd name="T69" fmla="*/ 196 h 236"/>
                <a:gd name="T70" fmla="*/ 91 w 189"/>
                <a:gd name="T71" fmla="*/ 172 h 236"/>
                <a:gd name="T72" fmla="*/ 72 w 189"/>
                <a:gd name="T73" fmla="*/ 175 h 236"/>
                <a:gd name="T74" fmla="*/ 79 w 189"/>
                <a:gd name="T75" fmla="*/ 206 h 236"/>
                <a:gd name="T76" fmla="*/ 92 w 189"/>
                <a:gd name="T77" fmla="*/ 232 h 236"/>
                <a:gd name="T78" fmla="*/ 77 w 189"/>
                <a:gd name="T79" fmla="*/ 231 h 236"/>
                <a:gd name="T80" fmla="*/ 62 w 189"/>
                <a:gd name="T81" fmla="*/ 223 h 236"/>
                <a:gd name="T82" fmla="*/ 44 w 189"/>
                <a:gd name="T83" fmla="*/ 184 h 236"/>
                <a:gd name="T84" fmla="*/ 30 w 189"/>
                <a:gd name="T85" fmla="*/ 145 h 236"/>
                <a:gd name="T86" fmla="*/ 23 w 189"/>
                <a:gd name="T87" fmla="*/ 145 h 236"/>
                <a:gd name="T88" fmla="*/ 17 w 189"/>
                <a:gd name="T89" fmla="*/ 150 h 236"/>
                <a:gd name="T90" fmla="*/ 19 w 189"/>
                <a:gd name="T91" fmla="*/ 175 h 236"/>
                <a:gd name="T92" fmla="*/ 27 w 189"/>
                <a:gd name="T93" fmla="*/ 200 h 236"/>
                <a:gd name="T94" fmla="*/ 10 w 189"/>
                <a:gd name="T95" fmla="*/ 148 h 236"/>
                <a:gd name="T96" fmla="*/ 0 w 189"/>
                <a:gd name="T97" fmla="*/ 91 h 236"/>
                <a:gd name="T98" fmla="*/ 7 w 189"/>
                <a:gd name="T99" fmla="*/ 47 h 236"/>
                <a:gd name="T100" fmla="*/ 35 w 189"/>
                <a:gd name="T101" fmla="*/ 1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 h="236">
                  <a:moveTo>
                    <a:pt x="35" y="17"/>
                  </a:moveTo>
                  <a:lnTo>
                    <a:pt x="39" y="17"/>
                  </a:lnTo>
                  <a:lnTo>
                    <a:pt x="44" y="17"/>
                  </a:lnTo>
                  <a:lnTo>
                    <a:pt x="49" y="16"/>
                  </a:lnTo>
                  <a:lnTo>
                    <a:pt x="53" y="14"/>
                  </a:lnTo>
                  <a:lnTo>
                    <a:pt x="58" y="13"/>
                  </a:lnTo>
                  <a:lnTo>
                    <a:pt x="63" y="13"/>
                  </a:lnTo>
                  <a:lnTo>
                    <a:pt x="68" y="14"/>
                  </a:lnTo>
                  <a:lnTo>
                    <a:pt x="72" y="17"/>
                  </a:lnTo>
                  <a:lnTo>
                    <a:pt x="79" y="27"/>
                  </a:lnTo>
                  <a:lnTo>
                    <a:pt x="85" y="36"/>
                  </a:lnTo>
                  <a:lnTo>
                    <a:pt x="88" y="47"/>
                  </a:lnTo>
                  <a:lnTo>
                    <a:pt x="89" y="59"/>
                  </a:lnTo>
                  <a:lnTo>
                    <a:pt x="92" y="59"/>
                  </a:lnTo>
                  <a:lnTo>
                    <a:pt x="95" y="57"/>
                  </a:lnTo>
                  <a:lnTo>
                    <a:pt x="97" y="55"/>
                  </a:lnTo>
                  <a:lnTo>
                    <a:pt x="99" y="53"/>
                  </a:lnTo>
                  <a:lnTo>
                    <a:pt x="103" y="41"/>
                  </a:lnTo>
                  <a:lnTo>
                    <a:pt x="101" y="29"/>
                  </a:lnTo>
                  <a:lnTo>
                    <a:pt x="95" y="19"/>
                  </a:lnTo>
                  <a:lnTo>
                    <a:pt x="89" y="8"/>
                  </a:lnTo>
                  <a:lnTo>
                    <a:pt x="98" y="9"/>
                  </a:lnTo>
                  <a:lnTo>
                    <a:pt x="105" y="13"/>
                  </a:lnTo>
                  <a:lnTo>
                    <a:pt x="110" y="20"/>
                  </a:lnTo>
                  <a:lnTo>
                    <a:pt x="115" y="27"/>
                  </a:lnTo>
                  <a:lnTo>
                    <a:pt x="117" y="32"/>
                  </a:lnTo>
                  <a:lnTo>
                    <a:pt x="117" y="36"/>
                  </a:lnTo>
                  <a:lnTo>
                    <a:pt x="117" y="41"/>
                  </a:lnTo>
                  <a:lnTo>
                    <a:pt x="121" y="46"/>
                  </a:lnTo>
                  <a:lnTo>
                    <a:pt x="127" y="41"/>
                  </a:lnTo>
                  <a:lnTo>
                    <a:pt x="130" y="34"/>
                  </a:lnTo>
                  <a:lnTo>
                    <a:pt x="131" y="26"/>
                  </a:lnTo>
                  <a:lnTo>
                    <a:pt x="130" y="17"/>
                  </a:lnTo>
                  <a:lnTo>
                    <a:pt x="128" y="13"/>
                  </a:lnTo>
                  <a:lnTo>
                    <a:pt x="124" y="8"/>
                  </a:lnTo>
                  <a:lnTo>
                    <a:pt x="121" y="3"/>
                  </a:lnTo>
                  <a:lnTo>
                    <a:pt x="117" y="0"/>
                  </a:lnTo>
                  <a:lnTo>
                    <a:pt x="131" y="3"/>
                  </a:lnTo>
                  <a:lnTo>
                    <a:pt x="144" y="10"/>
                  </a:lnTo>
                  <a:lnTo>
                    <a:pt x="154" y="20"/>
                  </a:lnTo>
                  <a:lnTo>
                    <a:pt x="162" y="30"/>
                  </a:lnTo>
                  <a:lnTo>
                    <a:pt x="170" y="43"/>
                  </a:lnTo>
                  <a:lnTo>
                    <a:pt x="176" y="57"/>
                  </a:lnTo>
                  <a:lnTo>
                    <a:pt x="183" y="70"/>
                  </a:lnTo>
                  <a:lnTo>
                    <a:pt x="189" y="82"/>
                  </a:lnTo>
                  <a:lnTo>
                    <a:pt x="186" y="86"/>
                  </a:lnTo>
                  <a:lnTo>
                    <a:pt x="181" y="89"/>
                  </a:lnTo>
                  <a:lnTo>
                    <a:pt x="175" y="92"/>
                  </a:lnTo>
                  <a:lnTo>
                    <a:pt x="170" y="94"/>
                  </a:lnTo>
                  <a:lnTo>
                    <a:pt x="164" y="96"/>
                  </a:lnTo>
                  <a:lnTo>
                    <a:pt x="160" y="100"/>
                  </a:lnTo>
                  <a:lnTo>
                    <a:pt x="156" y="104"/>
                  </a:lnTo>
                  <a:lnTo>
                    <a:pt x="153" y="109"/>
                  </a:lnTo>
                  <a:lnTo>
                    <a:pt x="148" y="134"/>
                  </a:lnTo>
                  <a:lnTo>
                    <a:pt x="146" y="159"/>
                  </a:lnTo>
                  <a:lnTo>
                    <a:pt x="149" y="184"/>
                  </a:lnTo>
                  <a:lnTo>
                    <a:pt x="160" y="205"/>
                  </a:lnTo>
                  <a:lnTo>
                    <a:pt x="160" y="214"/>
                  </a:lnTo>
                  <a:lnTo>
                    <a:pt x="157" y="224"/>
                  </a:lnTo>
                  <a:lnTo>
                    <a:pt x="151" y="232"/>
                  </a:lnTo>
                  <a:lnTo>
                    <a:pt x="143" y="236"/>
                  </a:lnTo>
                  <a:lnTo>
                    <a:pt x="136" y="236"/>
                  </a:lnTo>
                  <a:lnTo>
                    <a:pt x="129" y="233"/>
                  </a:lnTo>
                  <a:lnTo>
                    <a:pt x="123" y="231"/>
                  </a:lnTo>
                  <a:lnTo>
                    <a:pt x="117" y="227"/>
                  </a:lnTo>
                  <a:lnTo>
                    <a:pt x="112" y="223"/>
                  </a:lnTo>
                  <a:lnTo>
                    <a:pt x="109" y="218"/>
                  </a:lnTo>
                  <a:lnTo>
                    <a:pt x="105" y="212"/>
                  </a:lnTo>
                  <a:lnTo>
                    <a:pt x="102" y="206"/>
                  </a:lnTo>
                  <a:lnTo>
                    <a:pt x="97" y="196"/>
                  </a:lnTo>
                  <a:lnTo>
                    <a:pt x="95" y="184"/>
                  </a:lnTo>
                  <a:lnTo>
                    <a:pt x="91" y="172"/>
                  </a:lnTo>
                  <a:lnTo>
                    <a:pt x="83" y="164"/>
                  </a:lnTo>
                  <a:lnTo>
                    <a:pt x="72" y="175"/>
                  </a:lnTo>
                  <a:lnTo>
                    <a:pt x="74" y="191"/>
                  </a:lnTo>
                  <a:lnTo>
                    <a:pt x="79" y="206"/>
                  </a:lnTo>
                  <a:lnTo>
                    <a:pt x="84" y="222"/>
                  </a:lnTo>
                  <a:lnTo>
                    <a:pt x="92" y="232"/>
                  </a:lnTo>
                  <a:lnTo>
                    <a:pt x="85" y="232"/>
                  </a:lnTo>
                  <a:lnTo>
                    <a:pt x="77" y="231"/>
                  </a:lnTo>
                  <a:lnTo>
                    <a:pt x="69" y="227"/>
                  </a:lnTo>
                  <a:lnTo>
                    <a:pt x="62" y="223"/>
                  </a:lnTo>
                  <a:lnTo>
                    <a:pt x="51" y="204"/>
                  </a:lnTo>
                  <a:lnTo>
                    <a:pt x="44" y="184"/>
                  </a:lnTo>
                  <a:lnTo>
                    <a:pt x="38" y="164"/>
                  </a:lnTo>
                  <a:lnTo>
                    <a:pt x="30" y="145"/>
                  </a:lnTo>
                  <a:lnTo>
                    <a:pt x="26" y="145"/>
                  </a:lnTo>
                  <a:lnTo>
                    <a:pt x="23" y="145"/>
                  </a:lnTo>
                  <a:lnTo>
                    <a:pt x="19" y="147"/>
                  </a:lnTo>
                  <a:lnTo>
                    <a:pt x="17" y="150"/>
                  </a:lnTo>
                  <a:lnTo>
                    <a:pt x="18" y="163"/>
                  </a:lnTo>
                  <a:lnTo>
                    <a:pt x="19" y="175"/>
                  </a:lnTo>
                  <a:lnTo>
                    <a:pt x="23" y="187"/>
                  </a:lnTo>
                  <a:lnTo>
                    <a:pt x="27" y="200"/>
                  </a:lnTo>
                  <a:lnTo>
                    <a:pt x="17" y="177"/>
                  </a:lnTo>
                  <a:lnTo>
                    <a:pt x="10" y="148"/>
                  </a:lnTo>
                  <a:lnTo>
                    <a:pt x="5" y="120"/>
                  </a:lnTo>
                  <a:lnTo>
                    <a:pt x="0" y="91"/>
                  </a:lnTo>
                  <a:lnTo>
                    <a:pt x="3" y="68"/>
                  </a:lnTo>
                  <a:lnTo>
                    <a:pt x="7" y="47"/>
                  </a:lnTo>
                  <a:lnTo>
                    <a:pt x="17" y="29"/>
                  </a:lnTo>
                  <a:lnTo>
                    <a:pt x="35" y="17"/>
                  </a:lnTo>
                  <a:close/>
                </a:path>
              </a:pathLst>
            </a:custGeom>
            <a:solidFill>
              <a:srgbClr val="99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5" name="Freeform 59"/>
            <p:cNvSpPr>
              <a:spLocks/>
            </p:cNvSpPr>
            <p:nvPr/>
          </p:nvSpPr>
          <p:spPr bwMode="auto">
            <a:xfrm>
              <a:off x="3915" y="2681"/>
              <a:ext cx="71" cy="31"/>
            </a:xfrm>
            <a:custGeom>
              <a:avLst/>
              <a:gdLst>
                <a:gd name="T0" fmla="*/ 9 w 71"/>
                <a:gd name="T1" fmla="*/ 0 h 31"/>
                <a:gd name="T2" fmla="*/ 16 w 71"/>
                <a:gd name="T3" fmla="*/ 4 h 31"/>
                <a:gd name="T4" fmla="*/ 23 w 71"/>
                <a:gd name="T5" fmla="*/ 6 h 31"/>
                <a:gd name="T6" fmla="*/ 32 w 71"/>
                <a:gd name="T7" fmla="*/ 9 h 31"/>
                <a:gd name="T8" fmla="*/ 39 w 71"/>
                <a:gd name="T9" fmla="*/ 11 h 31"/>
                <a:gd name="T10" fmla="*/ 47 w 71"/>
                <a:gd name="T11" fmla="*/ 13 h 31"/>
                <a:gd name="T12" fmla="*/ 55 w 71"/>
                <a:gd name="T13" fmla="*/ 16 h 31"/>
                <a:gd name="T14" fmla="*/ 62 w 71"/>
                <a:gd name="T15" fmla="*/ 17 h 31"/>
                <a:gd name="T16" fmla="*/ 71 w 71"/>
                <a:gd name="T17" fmla="*/ 19 h 31"/>
                <a:gd name="T18" fmla="*/ 71 w 71"/>
                <a:gd name="T19" fmla="*/ 24 h 31"/>
                <a:gd name="T20" fmla="*/ 68 w 71"/>
                <a:gd name="T21" fmla="*/ 26 h 31"/>
                <a:gd name="T22" fmla="*/ 64 w 71"/>
                <a:gd name="T23" fmla="*/ 29 h 31"/>
                <a:gd name="T24" fmla="*/ 59 w 71"/>
                <a:gd name="T25" fmla="*/ 31 h 31"/>
                <a:gd name="T26" fmla="*/ 51 w 71"/>
                <a:gd name="T27" fmla="*/ 29 h 31"/>
                <a:gd name="T28" fmla="*/ 42 w 71"/>
                <a:gd name="T29" fmla="*/ 26 h 31"/>
                <a:gd name="T30" fmla="*/ 34 w 71"/>
                <a:gd name="T31" fmla="*/ 25 h 31"/>
                <a:gd name="T32" fmla="*/ 26 w 71"/>
                <a:gd name="T33" fmla="*/ 23 h 31"/>
                <a:gd name="T34" fmla="*/ 18 w 71"/>
                <a:gd name="T35" fmla="*/ 20 h 31"/>
                <a:gd name="T36" fmla="*/ 10 w 71"/>
                <a:gd name="T37" fmla="*/ 17 h 31"/>
                <a:gd name="T38" fmla="*/ 5 w 71"/>
                <a:gd name="T39" fmla="*/ 12 h 31"/>
                <a:gd name="T40" fmla="*/ 0 w 71"/>
                <a:gd name="T41" fmla="*/ 6 h 31"/>
                <a:gd name="T42" fmla="*/ 9 w 7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 h="31">
                  <a:moveTo>
                    <a:pt x="9" y="0"/>
                  </a:moveTo>
                  <a:lnTo>
                    <a:pt x="16" y="4"/>
                  </a:lnTo>
                  <a:lnTo>
                    <a:pt x="23" y="6"/>
                  </a:lnTo>
                  <a:lnTo>
                    <a:pt x="32" y="9"/>
                  </a:lnTo>
                  <a:lnTo>
                    <a:pt x="39" y="11"/>
                  </a:lnTo>
                  <a:lnTo>
                    <a:pt x="47" y="13"/>
                  </a:lnTo>
                  <a:lnTo>
                    <a:pt x="55" y="16"/>
                  </a:lnTo>
                  <a:lnTo>
                    <a:pt x="62" y="17"/>
                  </a:lnTo>
                  <a:lnTo>
                    <a:pt x="71" y="19"/>
                  </a:lnTo>
                  <a:lnTo>
                    <a:pt x="71" y="24"/>
                  </a:lnTo>
                  <a:lnTo>
                    <a:pt x="68" y="26"/>
                  </a:lnTo>
                  <a:lnTo>
                    <a:pt x="64" y="29"/>
                  </a:lnTo>
                  <a:lnTo>
                    <a:pt x="59" y="31"/>
                  </a:lnTo>
                  <a:lnTo>
                    <a:pt x="51" y="29"/>
                  </a:lnTo>
                  <a:lnTo>
                    <a:pt x="42" y="26"/>
                  </a:lnTo>
                  <a:lnTo>
                    <a:pt x="34" y="25"/>
                  </a:lnTo>
                  <a:lnTo>
                    <a:pt x="26" y="23"/>
                  </a:lnTo>
                  <a:lnTo>
                    <a:pt x="18" y="20"/>
                  </a:lnTo>
                  <a:lnTo>
                    <a:pt x="10" y="17"/>
                  </a:lnTo>
                  <a:lnTo>
                    <a:pt x="5" y="12"/>
                  </a:lnTo>
                  <a:lnTo>
                    <a:pt x="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6" name="Freeform 60"/>
            <p:cNvSpPr>
              <a:spLocks/>
            </p:cNvSpPr>
            <p:nvPr/>
          </p:nvSpPr>
          <p:spPr bwMode="auto">
            <a:xfrm>
              <a:off x="3951" y="2841"/>
              <a:ext cx="42" cy="138"/>
            </a:xfrm>
            <a:custGeom>
              <a:avLst/>
              <a:gdLst>
                <a:gd name="T0" fmla="*/ 42 w 42"/>
                <a:gd name="T1" fmla="*/ 19 h 138"/>
                <a:gd name="T2" fmla="*/ 41 w 42"/>
                <a:gd name="T3" fmla="*/ 47 h 138"/>
                <a:gd name="T4" fmla="*/ 39 w 42"/>
                <a:gd name="T5" fmla="*/ 76 h 138"/>
                <a:gd name="T6" fmla="*/ 37 w 42"/>
                <a:gd name="T7" fmla="*/ 106 h 138"/>
                <a:gd name="T8" fmla="*/ 34 w 42"/>
                <a:gd name="T9" fmla="*/ 137 h 138"/>
                <a:gd name="T10" fmla="*/ 24 w 42"/>
                <a:gd name="T11" fmla="*/ 138 h 138"/>
                <a:gd name="T12" fmla="*/ 17 w 42"/>
                <a:gd name="T13" fmla="*/ 131 h 138"/>
                <a:gd name="T14" fmla="*/ 12 w 42"/>
                <a:gd name="T15" fmla="*/ 122 h 138"/>
                <a:gd name="T16" fmla="*/ 9 w 42"/>
                <a:gd name="T17" fmla="*/ 114 h 138"/>
                <a:gd name="T18" fmla="*/ 0 w 42"/>
                <a:gd name="T19" fmla="*/ 0 h 138"/>
                <a:gd name="T20" fmla="*/ 5 w 42"/>
                <a:gd name="T21" fmla="*/ 1 h 138"/>
                <a:gd name="T22" fmla="*/ 10 w 42"/>
                <a:gd name="T23" fmla="*/ 2 h 138"/>
                <a:gd name="T24" fmla="*/ 15 w 42"/>
                <a:gd name="T25" fmla="*/ 4 h 138"/>
                <a:gd name="T26" fmla="*/ 21 w 42"/>
                <a:gd name="T27" fmla="*/ 8 h 138"/>
                <a:gd name="T28" fmla="*/ 25 w 42"/>
                <a:gd name="T29" fmla="*/ 10 h 138"/>
                <a:gd name="T30" fmla="*/ 31 w 42"/>
                <a:gd name="T31" fmla="*/ 14 h 138"/>
                <a:gd name="T32" fmla="*/ 36 w 42"/>
                <a:gd name="T33" fmla="*/ 16 h 138"/>
                <a:gd name="T34" fmla="*/ 42 w 42"/>
                <a:gd name="T35" fmla="*/ 19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138">
                  <a:moveTo>
                    <a:pt x="42" y="19"/>
                  </a:moveTo>
                  <a:lnTo>
                    <a:pt x="41" y="47"/>
                  </a:lnTo>
                  <a:lnTo>
                    <a:pt x="39" y="76"/>
                  </a:lnTo>
                  <a:lnTo>
                    <a:pt x="37" y="106"/>
                  </a:lnTo>
                  <a:lnTo>
                    <a:pt x="34" y="137"/>
                  </a:lnTo>
                  <a:lnTo>
                    <a:pt x="24" y="138"/>
                  </a:lnTo>
                  <a:lnTo>
                    <a:pt x="17" y="131"/>
                  </a:lnTo>
                  <a:lnTo>
                    <a:pt x="12" y="122"/>
                  </a:lnTo>
                  <a:lnTo>
                    <a:pt x="9" y="114"/>
                  </a:lnTo>
                  <a:lnTo>
                    <a:pt x="0" y="0"/>
                  </a:lnTo>
                  <a:lnTo>
                    <a:pt x="5" y="1"/>
                  </a:lnTo>
                  <a:lnTo>
                    <a:pt x="10" y="2"/>
                  </a:lnTo>
                  <a:lnTo>
                    <a:pt x="15" y="4"/>
                  </a:lnTo>
                  <a:lnTo>
                    <a:pt x="21" y="8"/>
                  </a:lnTo>
                  <a:lnTo>
                    <a:pt x="25" y="10"/>
                  </a:lnTo>
                  <a:lnTo>
                    <a:pt x="31" y="14"/>
                  </a:lnTo>
                  <a:lnTo>
                    <a:pt x="36" y="16"/>
                  </a:lnTo>
                  <a:lnTo>
                    <a:pt x="42" y="19"/>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7" name="Freeform 61"/>
            <p:cNvSpPr>
              <a:spLocks/>
            </p:cNvSpPr>
            <p:nvPr/>
          </p:nvSpPr>
          <p:spPr bwMode="auto">
            <a:xfrm>
              <a:off x="3982" y="2952"/>
              <a:ext cx="38" cy="113"/>
            </a:xfrm>
            <a:custGeom>
              <a:avLst/>
              <a:gdLst>
                <a:gd name="T0" fmla="*/ 0 w 38"/>
                <a:gd name="T1" fmla="*/ 48 h 113"/>
                <a:gd name="T2" fmla="*/ 8 w 38"/>
                <a:gd name="T3" fmla="*/ 48 h 113"/>
                <a:gd name="T4" fmla="*/ 14 w 38"/>
                <a:gd name="T5" fmla="*/ 43 h 113"/>
                <a:gd name="T6" fmla="*/ 19 w 38"/>
                <a:gd name="T7" fmla="*/ 36 h 113"/>
                <a:gd name="T8" fmla="*/ 24 w 38"/>
                <a:gd name="T9" fmla="*/ 30 h 113"/>
                <a:gd name="T10" fmla="*/ 27 w 38"/>
                <a:gd name="T11" fmla="*/ 0 h 113"/>
                <a:gd name="T12" fmla="*/ 38 w 38"/>
                <a:gd name="T13" fmla="*/ 3 h 113"/>
                <a:gd name="T14" fmla="*/ 32 w 38"/>
                <a:gd name="T15" fmla="*/ 15 h 113"/>
                <a:gd name="T16" fmla="*/ 28 w 38"/>
                <a:gd name="T17" fmla="*/ 27 h 113"/>
                <a:gd name="T18" fmla="*/ 25 w 38"/>
                <a:gd name="T19" fmla="*/ 40 h 113"/>
                <a:gd name="T20" fmla="*/ 23 w 38"/>
                <a:gd name="T21" fmla="*/ 54 h 113"/>
                <a:gd name="T22" fmla="*/ 7 w 38"/>
                <a:gd name="T23" fmla="*/ 113 h 113"/>
                <a:gd name="T24" fmla="*/ 7 w 38"/>
                <a:gd name="T25" fmla="*/ 98 h 113"/>
                <a:gd name="T26" fmla="*/ 4 w 38"/>
                <a:gd name="T27" fmla="*/ 81 h 113"/>
                <a:gd name="T28" fmla="*/ 0 w 38"/>
                <a:gd name="T29" fmla="*/ 65 h 113"/>
                <a:gd name="T30" fmla="*/ 0 w 38"/>
                <a:gd name="T31" fmla="*/ 4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113">
                  <a:moveTo>
                    <a:pt x="0" y="48"/>
                  </a:moveTo>
                  <a:lnTo>
                    <a:pt x="8" y="48"/>
                  </a:lnTo>
                  <a:lnTo>
                    <a:pt x="14" y="43"/>
                  </a:lnTo>
                  <a:lnTo>
                    <a:pt x="19" y="36"/>
                  </a:lnTo>
                  <a:lnTo>
                    <a:pt x="24" y="30"/>
                  </a:lnTo>
                  <a:lnTo>
                    <a:pt x="27" y="0"/>
                  </a:lnTo>
                  <a:lnTo>
                    <a:pt x="38" y="3"/>
                  </a:lnTo>
                  <a:lnTo>
                    <a:pt x="32" y="15"/>
                  </a:lnTo>
                  <a:lnTo>
                    <a:pt x="28" y="27"/>
                  </a:lnTo>
                  <a:lnTo>
                    <a:pt x="25" y="40"/>
                  </a:lnTo>
                  <a:lnTo>
                    <a:pt x="23" y="54"/>
                  </a:lnTo>
                  <a:lnTo>
                    <a:pt x="7" y="113"/>
                  </a:lnTo>
                  <a:lnTo>
                    <a:pt x="7" y="98"/>
                  </a:lnTo>
                  <a:lnTo>
                    <a:pt x="4" y="81"/>
                  </a:lnTo>
                  <a:lnTo>
                    <a:pt x="0" y="65"/>
                  </a:lnTo>
                  <a:lnTo>
                    <a:pt x="0" y="48"/>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8" name="Freeform 62"/>
            <p:cNvSpPr>
              <a:spLocks/>
            </p:cNvSpPr>
            <p:nvPr/>
          </p:nvSpPr>
          <p:spPr bwMode="auto">
            <a:xfrm>
              <a:off x="4020" y="2228"/>
              <a:ext cx="96" cy="73"/>
            </a:xfrm>
            <a:custGeom>
              <a:avLst/>
              <a:gdLst>
                <a:gd name="T0" fmla="*/ 90 w 96"/>
                <a:gd name="T1" fmla="*/ 0 h 73"/>
                <a:gd name="T2" fmla="*/ 93 w 96"/>
                <a:gd name="T3" fmla="*/ 4 h 73"/>
                <a:gd name="T4" fmla="*/ 96 w 96"/>
                <a:gd name="T5" fmla="*/ 8 h 73"/>
                <a:gd name="T6" fmla="*/ 96 w 96"/>
                <a:gd name="T7" fmla="*/ 14 h 73"/>
                <a:gd name="T8" fmla="*/ 93 w 96"/>
                <a:gd name="T9" fmla="*/ 19 h 73"/>
                <a:gd name="T10" fmla="*/ 83 w 96"/>
                <a:gd name="T11" fmla="*/ 27 h 73"/>
                <a:gd name="T12" fmla="*/ 72 w 96"/>
                <a:gd name="T13" fmla="*/ 36 h 73"/>
                <a:gd name="T14" fmla="*/ 61 w 96"/>
                <a:gd name="T15" fmla="*/ 44 h 73"/>
                <a:gd name="T16" fmla="*/ 50 w 96"/>
                <a:gd name="T17" fmla="*/ 51 h 73"/>
                <a:gd name="T18" fmla="*/ 38 w 96"/>
                <a:gd name="T19" fmla="*/ 58 h 73"/>
                <a:gd name="T20" fmla="*/ 26 w 96"/>
                <a:gd name="T21" fmla="*/ 64 h 73"/>
                <a:gd name="T22" fmla="*/ 13 w 96"/>
                <a:gd name="T23" fmla="*/ 70 h 73"/>
                <a:gd name="T24" fmla="*/ 0 w 96"/>
                <a:gd name="T25" fmla="*/ 73 h 73"/>
                <a:gd name="T26" fmla="*/ 12 w 96"/>
                <a:gd name="T27" fmla="*/ 65 h 73"/>
                <a:gd name="T28" fmla="*/ 24 w 96"/>
                <a:gd name="T29" fmla="*/ 58 h 73"/>
                <a:gd name="T30" fmla="*/ 37 w 96"/>
                <a:gd name="T31" fmla="*/ 50 h 73"/>
                <a:gd name="T32" fmla="*/ 50 w 96"/>
                <a:gd name="T33" fmla="*/ 43 h 73"/>
                <a:gd name="T34" fmla="*/ 62 w 96"/>
                <a:gd name="T35" fmla="*/ 34 h 73"/>
                <a:gd name="T36" fmla="*/ 73 w 96"/>
                <a:gd name="T37" fmla="*/ 25 h 73"/>
                <a:gd name="T38" fmla="*/ 83 w 96"/>
                <a:gd name="T39" fmla="*/ 13 h 73"/>
                <a:gd name="T40" fmla="*/ 90 w 96"/>
                <a:gd name="T4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73">
                  <a:moveTo>
                    <a:pt x="90" y="0"/>
                  </a:moveTo>
                  <a:lnTo>
                    <a:pt x="93" y="4"/>
                  </a:lnTo>
                  <a:lnTo>
                    <a:pt x="96" y="8"/>
                  </a:lnTo>
                  <a:lnTo>
                    <a:pt x="96" y="14"/>
                  </a:lnTo>
                  <a:lnTo>
                    <a:pt x="93" y="19"/>
                  </a:lnTo>
                  <a:lnTo>
                    <a:pt x="83" y="27"/>
                  </a:lnTo>
                  <a:lnTo>
                    <a:pt x="72" y="36"/>
                  </a:lnTo>
                  <a:lnTo>
                    <a:pt x="61" y="44"/>
                  </a:lnTo>
                  <a:lnTo>
                    <a:pt x="50" y="51"/>
                  </a:lnTo>
                  <a:lnTo>
                    <a:pt x="38" y="58"/>
                  </a:lnTo>
                  <a:lnTo>
                    <a:pt x="26" y="64"/>
                  </a:lnTo>
                  <a:lnTo>
                    <a:pt x="13" y="70"/>
                  </a:lnTo>
                  <a:lnTo>
                    <a:pt x="0" y="73"/>
                  </a:lnTo>
                  <a:lnTo>
                    <a:pt x="12" y="65"/>
                  </a:lnTo>
                  <a:lnTo>
                    <a:pt x="24" y="58"/>
                  </a:lnTo>
                  <a:lnTo>
                    <a:pt x="37" y="50"/>
                  </a:lnTo>
                  <a:lnTo>
                    <a:pt x="50" y="43"/>
                  </a:lnTo>
                  <a:lnTo>
                    <a:pt x="62" y="34"/>
                  </a:lnTo>
                  <a:lnTo>
                    <a:pt x="73" y="25"/>
                  </a:lnTo>
                  <a:lnTo>
                    <a:pt x="83" y="13"/>
                  </a:lnTo>
                  <a:lnTo>
                    <a:pt x="90" y="0"/>
                  </a:lnTo>
                  <a:close/>
                </a:path>
              </a:pathLst>
            </a:custGeom>
            <a:solidFill>
              <a:srgbClr val="9B28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19" name="Freeform 63"/>
            <p:cNvSpPr>
              <a:spLocks/>
            </p:cNvSpPr>
            <p:nvPr/>
          </p:nvSpPr>
          <p:spPr bwMode="auto">
            <a:xfrm>
              <a:off x="4014" y="2218"/>
              <a:ext cx="395" cy="491"/>
            </a:xfrm>
            <a:custGeom>
              <a:avLst/>
              <a:gdLst>
                <a:gd name="T0" fmla="*/ 137 w 395"/>
                <a:gd name="T1" fmla="*/ 326 h 491"/>
                <a:gd name="T2" fmla="*/ 201 w 395"/>
                <a:gd name="T3" fmla="*/ 330 h 491"/>
                <a:gd name="T4" fmla="*/ 262 w 395"/>
                <a:gd name="T5" fmla="*/ 325 h 491"/>
                <a:gd name="T6" fmla="*/ 268 w 395"/>
                <a:gd name="T7" fmla="*/ 316 h 491"/>
                <a:gd name="T8" fmla="*/ 246 w 395"/>
                <a:gd name="T9" fmla="*/ 303 h 491"/>
                <a:gd name="T10" fmla="*/ 209 w 395"/>
                <a:gd name="T11" fmla="*/ 302 h 491"/>
                <a:gd name="T12" fmla="*/ 197 w 395"/>
                <a:gd name="T13" fmla="*/ 270 h 491"/>
                <a:gd name="T14" fmla="*/ 181 w 395"/>
                <a:gd name="T15" fmla="*/ 232 h 491"/>
                <a:gd name="T16" fmla="*/ 158 w 395"/>
                <a:gd name="T17" fmla="*/ 197 h 491"/>
                <a:gd name="T18" fmla="*/ 130 w 395"/>
                <a:gd name="T19" fmla="*/ 182 h 491"/>
                <a:gd name="T20" fmla="*/ 118 w 395"/>
                <a:gd name="T21" fmla="*/ 199 h 491"/>
                <a:gd name="T22" fmla="*/ 146 w 395"/>
                <a:gd name="T23" fmla="*/ 234 h 491"/>
                <a:gd name="T24" fmla="*/ 165 w 395"/>
                <a:gd name="T25" fmla="*/ 275 h 491"/>
                <a:gd name="T26" fmla="*/ 84 w 395"/>
                <a:gd name="T27" fmla="*/ 303 h 491"/>
                <a:gd name="T28" fmla="*/ 89 w 395"/>
                <a:gd name="T29" fmla="*/ 286 h 491"/>
                <a:gd name="T30" fmla="*/ 105 w 395"/>
                <a:gd name="T31" fmla="*/ 210 h 491"/>
                <a:gd name="T32" fmla="*/ 146 w 395"/>
                <a:gd name="T33" fmla="*/ 109 h 491"/>
                <a:gd name="T34" fmla="*/ 200 w 395"/>
                <a:gd name="T35" fmla="*/ 14 h 491"/>
                <a:gd name="T36" fmla="*/ 222 w 395"/>
                <a:gd name="T37" fmla="*/ 0 h 491"/>
                <a:gd name="T38" fmla="*/ 250 w 395"/>
                <a:gd name="T39" fmla="*/ 1 h 491"/>
                <a:gd name="T40" fmla="*/ 287 w 395"/>
                <a:gd name="T41" fmla="*/ 27 h 491"/>
                <a:gd name="T42" fmla="*/ 328 w 395"/>
                <a:gd name="T43" fmla="*/ 134 h 491"/>
                <a:gd name="T44" fmla="*/ 368 w 395"/>
                <a:gd name="T45" fmla="*/ 243 h 491"/>
                <a:gd name="T46" fmla="*/ 392 w 395"/>
                <a:gd name="T47" fmla="*/ 334 h 491"/>
                <a:gd name="T48" fmla="*/ 394 w 395"/>
                <a:gd name="T49" fmla="*/ 387 h 491"/>
                <a:gd name="T50" fmla="*/ 379 w 395"/>
                <a:gd name="T51" fmla="*/ 435 h 491"/>
                <a:gd name="T52" fmla="*/ 339 w 395"/>
                <a:gd name="T53" fmla="*/ 450 h 491"/>
                <a:gd name="T54" fmla="*/ 296 w 395"/>
                <a:gd name="T55" fmla="*/ 454 h 491"/>
                <a:gd name="T56" fmla="*/ 255 w 395"/>
                <a:gd name="T57" fmla="*/ 460 h 491"/>
                <a:gd name="T58" fmla="*/ 214 w 395"/>
                <a:gd name="T59" fmla="*/ 467 h 491"/>
                <a:gd name="T60" fmla="*/ 174 w 395"/>
                <a:gd name="T61" fmla="*/ 478 h 491"/>
                <a:gd name="T62" fmla="*/ 139 w 395"/>
                <a:gd name="T63" fmla="*/ 488 h 491"/>
                <a:gd name="T64" fmla="*/ 115 w 395"/>
                <a:gd name="T65" fmla="*/ 489 h 491"/>
                <a:gd name="T66" fmla="*/ 105 w 395"/>
                <a:gd name="T67" fmla="*/ 436 h 491"/>
                <a:gd name="T68" fmla="*/ 77 w 395"/>
                <a:gd name="T69" fmla="*/ 389 h 491"/>
                <a:gd name="T70" fmla="*/ 46 w 395"/>
                <a:gd name="T71" fmla="*/ 361 h 491"/>
                <a:gd name="T72" fmla="*/ 31 w 395"/>
                <a:gd name="T73" fmla="*/ 355 h 491"/>
                <a:gd name="T74" fmla="*/ 18 w 395"/>
                <a:gd name="T75" fmla="*/ 356 h 491"/>
                <a:gd name="T76" fmla="*/ 14 w 395"/>
                <a:gd name="T77" fmla="*/ 368 h 491"/>
                <a:gd name="T78" fmla="*/ 0 w 395"/>
                <a:gd name="T79" fmla="*/ 374 h 491"/>
                <a:gd name="T80" fmla="*/ 31 w 395"/>
                <a:gd name="T81" fmla="*/ 348 h 491"/>
                <a:gd name="T82" fmla="*/ 70 w 395"/>
                <a:gd name="T83" fmla="*/ 33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5" h="491">
                  <a:moveTo>
                    <a:pt x="96" y="329"/>
                  </a:moveTo>
                  <a:lnTo>
                    <a:pt x="116" y="326"/>
                  </a:lnTo>
                  <a:lnTo>
                    <a:pt x="137" y="326"/>
                  </a:lnTo>
                  <a:lnTo>
                    <a:pt x="158" y="328"/>
                  </a:lnTo>
                  <a:lnTo>
                    <a:pt x="179" y="329"/>
                  </a:lnTo>
                  <a:lnTo>
                    <a:pt x="201" y="330"/>
                  </a:lnTo>
                  <a:lnTo>
                    <a:pt x="222" y="331"/>
                  </a:lnTo>
                  <a:lnTo>
                    <a:pt x="242" y="329"/>
                  </a:lnTo>
                  <a:lnTo>
                    <a:pt x="262" y="325"/>
                  </a:lnTo>
                  <a:lnTo>
                    <a:pt x="264" y="322"/>
                  </a:lnTo>
                  <a:lnTo>
                    <a:pt x="267" y="319"/>
                  </a:lnTo>
                  <a:lnTo>
                    <a:pt x="268" y="316"/>
                  </a:lnTo>
                  <a:lnTo>
                    <a:pt x="267" y="312"/>
                  </a:lnTo>
                  <a:lnTo>
                    <a:pt x="257" y="305"/>
                  </a:lnTo>
                  <a:lnTo>
                    <a:pt x="246" y="303"/>
                  </a:lnTo>
                  <a:lnTo>
                    <a:pt x="233" y="303"/>
                  </a:lnTo>
                  <a:lnTo>
                    <a:pt x="220" y="303"/>
                  </a:lnTo>
                  <a:lnTo>
                    <a:pt x="209" y="302"/>
                  </a:lnTo>
                  <a:lnTo>
                    <a:pt x="201" y="296"/>
                  </a:lnTo>
                  <a:lnTo>
                    <a:pt x="196" y="286"/>
                  </a:lnTo>
                  <a:lnTo>
                    <a:pt x="197" y="270"/>
                  </a:lnTo>
                  <a:lnTo>
                    <a:pt x="191" y="258"/>
                  </a:lnTo>
                  <a:lnTo>
                    <a:pt x="185" y="245"/>
                  </a:lnTo>
                  <a:lnTo>
                    <a:pt x="181" y="232"/>
                  </a:lnTo>
                  <a:lnTo>
                    <a:pt x="174" y="220"/>
                  </a:lnTo>
                  <a:lnTo>
                    <a:pt x="166" y="208"/>
                  </a:lnTo>
                  <a:lnTo>
                    <a:pt x="158" y="197"/>
                  </a:lnTo>
                  <a:lnTo>
                    <a:pt x="149" y="187"/>
                  </a:lnTo>
                  <a:lnTo>
                    <a:pt x="137" y="179"/>
                  </a:lnTo>
                  <a:lnTo>
                    <a:pt x="130" y="182"/>
                  </a:lnTo>
                  <a:lnTo>
                    <a:pt x="123" y="186"/>
                  </a:lnTo>
                  <a:lnTo>
                    <a:pt x="117" y="191"/>
                  </a:lnTo>
                  <a:lnTo>
                    <a:pt x="118" y="199"/>
                  </a:lnTo>
                  <a:lnTo>
                    <a:pt x="129" y="210"/>
                  </a:lnTo>
                  <a:lnTo>
                    <a:pt x="138" y="221"/>
                  </a:lnTo>
                  <a:lnTo>
                    <a:pt x="146" y="234"/>
                  </a:lnTo>
                  <a:lnTo>
                    <a:pt x="153" y="247"/>
                  </a:lnTo>
                  <a:lnTo>
                    <a:pt x="159" y="262"/>
                  </a:lnTo>
                  <a:lnTo>
                    <a:pt x="165" y="275"/>
                  </a:lnTo>
                  <a:lnTo>
                    <a:pt x="171" y="289"/>
                  </a:lnTo>
                  <a:lnTo>
                    <a:pt x="177" y="302"/>
                  </a:lnTo>
                  <a:lnTo>
                    <a:pt x="84" y="303"/>
                  </a:lnTo>
                  <a:lnTo>
                    <a:pt x="86" y="297"/>
                  </a:lnTo>
                  <a:lnTo>
                    <a:pt x="89" y="291"/>
                  </a:lnTo>
                  <a:lnTo>
                    <a:pt x="89" y="286"/>
                  </a:lnTo>
                  <a:lnTo>
                    <a:pt x="85" y="280"/>
                  </a:lnTo>
                  <a:lnTo>
                    <a:pt x="94" y="245"/>
                  </a:lnTo>
                  <a:lnTo>
                    <a:pt x="105" y="210"/>
                  </a:lnTo>
                  <a:lnTo>
                    <a:pt x="117" y="175"/>
                  </a:lnTo>
                  <a:lnTo>
                    <a:pt x="131" y="141"/>
                  </a:lnTo>
                  <a:lnTo>
                    <a:pt x="146" y="109"/>
                  </a:lnTo>
                  <a:lnTo>
                    <a:pt x="163" y="76"/>
                  </a:lnTo>
                  <a:lnTo>
                    <a:pt x="181" y="44"/>
                  </a:lnTo>
                  <a:lnTo>
                    <a:pt x="200" y="14"/>
                  </a:lnTo>
                  <a:lnTo>
                    <a:pt x="205" y="7"/>
                  </a:lnTo>
                  <a:lnTo>
                    <a:pt x="214" y="2"/>
                  </a:lnTo>
                  <a:lnTo>
                    <a:pt x="222" y="0"/>
                  </a:lnTo>
                  <a:lnTo>
                    <a:pt x="231" y="0"/>
                  </a:lnTo>
                  <a:lnTo>
                    <a:pt x="241" y="0"/>
                  </a:lnTo>
                  <a:lnTo>
                    <a:pt x="250" y="1"/>
                  </a:lnTo>
                  <a:lnTo>
                    <a:pt x="259" y="2"/>
                  </a:lnTo>
                  <a:lnTo>
                    <a:pt x="267" y="3"/>
                  </a:lnTo>
                  <a:lnTo>
                    <a:pt x="287" y="27"/>
                  </a:lnTo>
                  <a:lnTo>
                    <a:pt x="300" y="62"/>
                  </a:lnTo>
                  <a:lnTo>
                    <a:pt x="314" y="99"/>
                  </a:lnTo>
                  <a:lnTo>
                    <a:pt x="328" y="134"/>
                  </a:lnTo>
                  <a:lnTo>
                    <a:pt x="342" y="170"/>
                  </a:lnTo>
                  <a:lnTo>
                    <a:pt x="355" y="206"/>
                  </a:lnTo>
                  <a:lnTo>
                    <a:pt x="368" y="243"/>
                  </a:lnTo>
                  <a:lnTo>
                    <a:pt x="379" y="279"/>
                  </a:lnTo>
                  <a:lnTo>
                    <a:pt x="390" y="317"/>
                  </a:lnTo>
                  <a:lnTo>
                    <a:pt x="392" y="334"/>
                  </a:lnTo>
                  <a:lnTo>
                    <a:pt x="394" y="350"/>
                  </a:lnTo>
                  <a:lnTo>
                    <a:pt x="395" y="369"/>
                  </a:lnTo>
                  <a:lnTo>
                    <a:pt x="394" y="387"/>
                  </a:lnTo>
                  <a:lnTo>
                    <a:pt x="392" y="403"/>
                  </a:lnTo>
                  <a:lnTo>
                    <a:pt x="387" y="420"/>
                  </a:lnTo>
                  <a:lnTo>
                    <a:pt x="379" y="435"/>
                  </a:lnTo>
                  <a:lnTo>
                    <a:pt x="366" y="447"/>
                  </a:lnTo>
                  <a:lnTo>
                    <a:pt x="352" y="448"/>
                  </a:lnTo>
                  <a:lnTo>
                    <a:pt x="339" y="450"/>
                  </a:lnTo>
                  <a:lnTo>
                    <a:pt x="325" y="452"/>
                  </a:lnTo>
                  <a:lnTo>
                    <a:pt x="310" y="453"/>
                  </a:lnTo>
                  <a:lnTo>
                    <a:pt x="296" y="454"/>
                  </a:lnTo>
                  <a:lnTo>
                    <a:pt x="282" y="456"/>
                  </a:lnTo>
                  <a:lnTo>
                    <a:pt x="268" y="457"/>
                  </a:lnTo>
                  <a:lnTo>
                    <a:pt x="255" y="460"/>
                  </a:lnTo>
                  <a:lnTo>
                    <a:pt x="241" y="461"/>
                  </a:lnTo>
                  <a:lnTo>
                    <a:pt x="227" y="463"/>
                  </a:lnTo>
                  <a:lnTo>
                    <a:pt x="214" y="467"/>
                  </a:lnTo>
                  <a:lnTo>
                    <a:pt x="200" y="469"/>
                  </a:lnTo>
                  <a:lnTo>
                    <a:pt x="187" y="473"/>
                  </a:lnTo>
                  <a:lnTo>
                    <a:pt x="174" y="478"/>
                  </a:lnTo>
                  <a:lnTo>
                    <a:pt x="161" y="482"/>
                  </a:lnTo>
                  <a:lnTo>
                    <a:pt x="148" y="487"/>
                  </a:lnTo>
                  <a:lnTo>
                    <a:pt x="139" y="488"/>
                  </a:lnTo>
                  <a:lnTo>
                    <a:pt x="132" y="489"/>
                  </a:lnTo>
                  <a:lnTo>
                    <a:pt x="124" y="491"/>
                  </a:lnTo>
                  <a:lnTo>
                    <a:pt x="115" y="489"/>
                  </a:lnTo>
                  <a:lnTo>
                    <a:pt x="115" y="470"/>
                  </a:lnTo>
                  <a:lnTo>
                    <a:pt x="111" y="453"/>
                  </a:lnTo>
                  <a:lnTo>
                    <a:pt x="105" y="436"/>
                  </a:lnTo>
                  <a:lnTo>
                    <a:pt x="97" y="420"/>
                  </a:lnTo>
                  <a:lnTo>
                    <a:pt x="87" y="404"/>
                  </a:lnTo>
                  <a:lnTo>
                    <a:pt x="77" y="389"/>
                  </a:lnTo>
                  <a:lnTo>
                    <a:pt x="64" y="375"/>
                  </a:lnTo>
                  <a:lnTo>
                    <a:pt x="51" y="362"/>
                  </a:lnTo>
                  <a:lnTo>
                    <a:pt x="46" y="361"/>
                  </a:lnTo>
                  <a:lnTo>
                    <a:pt x="40" y="360"/>
                  </a:lnTo>
                  <a:lnTo>
                    <a:pt x="35" y="357"/>
                  </a:lnTo>
                  <a:lnTo>
                    <a:pt x="31" y="355"/>
                  </a:lnTo>
                  <a:lnTo>
                    <a:pt x="26" y="354"/>
                  </a:lnTo>
                  <a:lnTo>
                    <a:pt x="22" y="354"/>
                  </a:lnTo>
                  <a:lnTo>
                    <a:pt x="18" y="356"/>
                  </a:lnTo>
                  <a:lnTo>
                    <a:pt x="13" y="360"/>
                  </a:lnTo>
                  <a:lnTo>
                    <a:pt x="15" y="364"/>
                  </a:lnTo>
                  <a:lnTo>
                    <a:pt x="14" y="368"/>
                  </a:lnTo>
                  <a:lnTo>
                    <a:pt x="12" y="372"/>
                  </a:lnTo>
                  <a:lnTo>
                    <a:pt x="8" y="376"/>
                  </a:lnTo>
                  <a:lnTo>
                    <a:pt x="0" y="374"/>
                  </a:lnTo>
                  <a:lnTo>
                    <a:pt x="8" y="362"/>
                  </a:lnTo>
                  <a:lnTo>
                    <a:pt x="19" y="354"/>
                  </a:lnTo>
                  <a:lnTo>
                    <a:pt x="31" y="348"/>
                  </a:lnTo>
                  <a:lnTo>
                    <a:pt x="43" y="343"/>
                  </a:lnTo>
                  <a:lnTo>
                    <a:pt x="57" y="339"/>
                  </a:lnTo>
                  <a:lnTo>
                    <a:pt x="70" y="336"/>
                  </a:lnTo>
                  <a:lnTo>
                    <a:pt x="83" y="334"/>
                  </a:lnTo>
                  <a:lnTo>
                    <a:pt x="96" y="329"/>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0" name="Freeform 64"/>
            <p:cNvSpPr>
              <a:spLocks/>
            </p:cNvSpPr>
            <p:nvPr/>
          </p:nvSpPr>
          <p:spPr bwMode="auto">
            <a:xfrm>
              <a:off x="4029" y="2216"/>
              <a:ext cx="167" cy="326"/>
            </a:xfrm>
            <a:custGeom>
              <a:avLst/>
              <a:gdLst>
                <a:gd name="T0" fmla="*/ 128 w 167"/>
                <a:gd name="T1" fmla="*/ 32 h 326"/>
                <a:gd name="T2" fmla="*/ 133 w 167"/>
                <a:gd name="T3" fmla="*/ 28 h 326"/>
                <a:gd name="T4" fmla="*/ 137 w 167"/>
                <a:gd name="T5" fmla="*/ 23 h 326"/>
                <a:gd name="T6" fmla="*/ 142 w 167"/>
                <a:gd name="T7" fmla="*/ 19 h 326"/>
                <a:gd name="T8" fmla="*/ 147 w 167"/>
                <a:gd name="T9" fmla="*/ 15 h 326"/>
                <a:gd name="T10" fmla="*/ 151 w 167"/>
                <a:gd name="T11" fmla="*/ 11 h 326"/>
                <a:gd name="T12" fmla="*/ 156 w 167"/>
                <a:gd name="T13" fmla="*/ 6 h 326"/>
                <a:gd name="T14" fmla="*/ 161 w 167"/>
                <a:gd name="T15" fmla="*/ 3 h 326"/>
                <a:gd name="T16" fmla="*/ 167 w 167"/>
                <a:gd name="T17" fmla="*/ 0 h 326"/>
                <a:gd name="T18" fmla="*/ 157 w 167"/>
                <a:gd name="T19" fmla="*/ 15 h 326"/>
                <a:gd name="T20" fmla="*/ 148 w 167"/>
                <a:gd name="T21" fmla="*/ 29 h 326"/>
                <a:gd name="T22" fmla="*/ 140 w 167"/>
                <a:gd name="T23" fmla="*/ 43 h 326"/>
                <a:gd name="T24" fmla="*/ 130 w 167"/>
                <a:gd name="T25" fmla="*/ 57 h 326"/>
                <a:gd name="T26" fmla="*/ 122 w 167"/>
                <a:gd name="T27" fmla="*/ 71 h 326"/>
                <a:gd name="T28" fmla="*/ 114 w 167"/>
                <a:gd name="T29" fmla="*/ 85 h 326"/>
                <a:gd name="T30" fmla="*/ 105 w 167"/>
                <a:gd name="T31" fmla="*/ 101 h 326"/>
                <a:gd name="T32" fmla="*/ 98 w 167"/>
                <a:gd name="T33" fmla="*/ 116 h 326"/>
                <a:gd name="T34" fmla="*/ 90 w 167"/>
                <a:gd name="T35" fmla="*/ 141 h 326"/>
                <a:gd name="T36" fmla="*/ 81 w 167"/>
                <a:gd name="T37" fmla="*/ 166 h 326"/>
                <a:gd name="T38" fmla="*/ 72 w 167"/>
                <a:gd name="T39" fmla="*/ 190 h 326"/>
                <a:gd name="T40" fmla="*/ 63 w 167"/>
                <a:gd name="T41" fmla="*/ 215 h 326"/>
                <a:gd name="T42" fmla="*/ 53 w 167"/>
                <a:gd name="T43" fmla="*/ 240 h 326"/>
                <a:gd name="T44" fmla="*/ 45 w 167"/>
                <a:gd name="T45" fmla="*/ 265 h 326"/>
                <a:gd name="T46" fmla="*/ 38 w 167"/>
                <a:gd name="T47" fmla="*/ 290 h 326"/>
                <a:gd name="T48" fmla="*/ 31 w 167"/>
                <a:gd name="T49" fmla="*/ 315 h 326"/>
                <a:gd name="T50" fmla="*/ 23 w 167"/>
                <a:gd name="T51" fmla="*/ 315 h 326"/>
                <a:gd name="T52" fmla="*/ 15 w 167"/>
                <a:gd name="T53" fmla="*/ 319 h 326"/>
                <a:gd name="T54" fmla="*/ 7 w 167"/>
                <a:gd name="T55" fmla="*/ 323 h 326"/>
                <a:gd name="T56" fmla="*/ 0 w 167"/>
                <a:gd name="T57" fmla="*/ 326 h 326"/>
                <a:gd name="T58" fmla="*/ 12 w 167"/>
                <a:gd name="T59" fmla="*/ 287 h 326"/>
                <a:gd name="T60" fmla="*/ 25 w 167"/>
                <a:gd name="T61" fmla="*/ 249 h 326"/>
                <a:gd name="T62" fmla="*/ 39 w 167"/>
                <a:gd name="T63" fmla="*/ 212 h 326"/>
                <a:gd name="T64" fmla="*/ 55 w 167"/>
                <a:gd name="T65" fmla="*/ 174 h 326"/>
                <a:gd name="T66" fmla="*/ 71 w 167"/>
                <a:gd name="T67" fmla="*/ 137 h 326"/>
                <a:gd name="T68" fmla="*/ 89 w 167"/>
                <a:gd name="T69" fmla="*/ 102 h 326"/>
                <a:gd name="T70" fmla="*/ 108 w 167"/>
                <a:gd name="T71" fmla="*/ 66 h 326"/>
                <a:gd name="T72" fmla="*/ 128 w 167"/>
                <a:gd name="T73" fmla="*/ 32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7" h="326">
                  <a:moveTo>
                    <a:pt x="128" y="32"/>
                  </a:moveTo>
                  <a:lnTo>
                    <a:pt x="133" y="28"/>
                  </a:lnTo>
                  <a:lnTo>
                    <a:pt x="137" y="23"/>
                  </a:lnTo>
                  <a:lnTo>
                    <a:pt x="142" y="19"/>
                  </a:lnTo>
                  <a:lnTo>
                    <a:pt x="147" y="15"/>
                  </a:lnTo>
                  <a:lnTo>
                    <a:pt x="151" y="11"/>
                  </a:lnTo>
                  <a:lnTo>
                    <a:pt x="156" y="6"/>
                  </a:lnTo>
                  <a:lnTo>
                    <a:pt x="161" y="3"/>
                  </a:lnTo>
                  <a:lnTo>
                    <a:pt x="167" y="0"/>
                  </a:lnTo>
                  <a:lnTo>
                    <a:pt x="157" y="15"/>
                  </a:lnTo>
                  <a:lnTo>
                    <a:pt x="148" y="29"/>
                  </a:lnTo>
                  <a:lnTo>
                    <a:pt x="140" y="43"/>
                  </a:lnTo>
                  <a:lnTo>
                    <a:pt x="130" y="57"/>
                  </a:lnTo>
                  <a:lnTo>
                    <a:pt x="122" y="71"/>
                  </a:lnTo>
                  <a:lnTo>
                    <a:pt x="114" y="85"/>
                  </a:lnTo>
                  <a:lnTo>
                    <a:pt x="105" y="101"/>
                  </a:lnTo>
                  <a:lnTo>
                    <a:pt x="98" y="116"/>
                  </a:lnTo>
                  <a:lnTo>
                    <a:pt x="90" y="141"/>
                  </a:lnTo>
                  <a:lnTo>
                    <a:pt x="81" y="166"/>
                  </a:lnTo>
                  <a:lnTo>
                    <a:pt x="72" y="190"/>
                  </a:lnTo>
                  <a:lnTo>
                    <a:pt x="63" y="215"/>
                  </a:lnTo>
                  <a:lnTo>
                    <a:pt x="53" y="240"/>
                  </a:lnTo>
                  <a:lnTo>
                    <a:pt x="45" y="265"/>
                  </a:lnTo>
                  <a:lnTo>
                    <a:pt x="38" y="290"/>
                  </a:lnTo>
                  <a:lnTo>
                    <a:pt x="31" y="315"/>
                  </a:lnTo>
                  <a:lnTo>
                    <a:pt x="23" y="315"/>
                  </a:lnTo>
                  <a:lnTo>
                    <a:pt x="15" y="319"/>
                  </a:lnTo>
                  <a:lnTo>
                    <a:pt x="7" y="323"/>
                  </a:lnTo>
                  <a:lnTo>
                    <a:pt x="0" y="326"/>
                  </a:lnTo>
                  <a:lnTo>
                    <a:pt x="12" y="287"/>
                  </a:lnTo>
                  <a:lnTo>
                    <a:pt x="25" y="249"/>
                  </a:lnTo>
                  <a:lnTo>
                    <a:pt x="39" y="212"/>
                  </a:lnTo>
                  <a:lnTo>
                    <a:pt x="55" y="174"/>
                  </a:lnTo>
                  <a:lnTo>
                    <a:pt x="71" y="137"/>
                  </a:lnTo>
                  <a:lnTo>
                    <a:pt x="89" y="102"/>
                  </a:lnTo>
                  <a:lnTo>
                    <a:pt x="108" y="66"/>
                  </a:lnTo>
                  <a:lnTo>
                    <a:pt x="128" y="32"/>
                  </a:lnTo>
                  <a:close/>
                </a:path>
              </a:pathLst>
            </a:custGeom>
            <a:solidFill>
              <a:srgbClr val="3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1" name="Freeform 65"/>
            <p:cNvSpPr>
              <a:spLocks/>
            </p:cNvSpPr>
            <p:nvPr/>
          </p:nvSpPr>
          <p:spPr bwMode="auto">
            <a:xfrm>
              <a:off x="4010" y="2854"/>
              <a:ext cx="52" cy="79"/>
            </a:xfrm>
            <a:custGeom>
              <a:avLst/>
              <a:gdLst>
                <a:gd name="T0" fmla="*/ 6 w 52"/>
                <a:gd name="T1" fmla="*/ 6 h 79"/>
                <a:gd name="T2" fmla="*/ 10 w 52"/>
                <a:gd name="T3" fmla="*/ 0 h 79"/>
                <a:gd name="T4" fmla="*/ 15 w 52"/>
                <a:gd name="T5" fmla="*/ 1 h 79"/>
                <a:gd name="T6" fmla="*/ 19 w 52"/>
                <a:gd name="T7" fmla="*/ 4 h 79"/>
                <a:gd name="T8" fmla="*/ 25 w 52"/>
                <a:gd name="T9" fmla="*/ 7 h 79"/>
                <a:gd name="T10" fmla="*/ 32 w 52"/>
                <a:gd name="T11" fmla="*/ 7 h 79"/>
                <a:gd name="T12" fmla="*/ 39 w 52"/>
                <a:gd name="T13" fmla="*/ 7 h 79"/>
                <a:gd name="T14" fmla="*/ 47 w 52"/>
                <a:gd name="T15" fmla="*/ 7 h 79"/>
                <a:gd name="T16" fmla="*/ 52 w 52"/>
                <a:gd name="T17" fmla="*/ 3 h 79"/>
                <a:gd name="T18" fmla="*/ 47 w 52"/>
                <a:gd name="T19" fmla="*/ 21 h 79"/>
                <a:gd name="T20" fmla="*/ 37 w 52"/>
                <a:gd name="T21" fmla="*/ 39 h 79"/>
                <a:gd name="T22" fmla="*/ 28 w 52"/>
                <a:gd name="T23" fmla="*/ 57 h 79"/>
                <a:gd name="T24" fmla="*/ 19 w 52"/>
                <a:gd name="T25" fmla="*/ 76 h 79"/>
                <a:gd name="T26" fmla="*/ 0 w 52"/>
                <a:gd name="T27" fmla="*/ 79 h 79"/>
                <a:gd name="T28" fmla="*/ 6 w 52"/>
                <a:gd name="T29"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79">
                  <a:moveTo>
                    <a:pt x="6" y="6"/>
                  </a:moveTo>
                  <a:lnTo>
                    <a:pt x="10" y="0"/>
                  </a:lnTo>
                  <a:lnTo>
                    <a:pt x="15" y="1"/>
                  </a:lnTo>
                  <a:lnTo>
                    <a:pt x="19" y="4"/>
                  </a:lnTo>
                  <a:lnTo>
                    <a:pt x="25" y="7"/>
                  </a:lnTo>
                  <a:lnTo>
                    <a:pt x="32" y="7"/>
                  </a:lnTo>
                  <a:lnTo>
                    <a:pt x="39" y="7"/>
                  </a:lnTo>
                  <a:lnTo>
                    <a:pt x="47" y="7"/>
                  </a:lnTo>
                  <a:lnTo>
                    <a:pt x="52" y="3"/>
                  </a:lnTo>
                  <a:lnTo>
                    <a:pt x="47" y="21"/>
                  </a:lnTo>
                  <a:lnTo>
                    <a:pt x="37" y="39"/>
                  </a:lnTo>
                  <a:lnTo>
                    <a:pt x="28" y="57"/>
                  </a:lnTo>
                  <a:lnTo>
                    <a:pt x="19" y="76"/>
                  </a:lnTo>
                  <a:lnTo>
                    <a:pt x="0" y="79"/>
                  </a:lnTo>
                  <a:lnTo>
                    <a:pt x="6" y="6"/>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2" name="Freeform 66"/>
            <p:cNvSpPr>
              <a:spLocks/>
            </p:cNvSpPr>
            <p:nvPr/>
          </p:nvSpPr>
          <p:spPr bwMode="auto">
            <a:xfrm>
              <a:off x="4003" y="2697"/>
              <a:ext cx="454" cy="808"/>
            </a:xfrm>
            <a:custGeom>
              <a:avLst/>
              <a:gdLst>
                <a:gd name="T0" fmla="*/ 190 w 454"/>
                <a:gd name="T1" fmla="*/ 46 h 808"/>
                <a:gd name="T2" fmla="*/ 228 w 454"/>
                <a:gd name="T3" fmla="*/ 21 h 808"/>
                <a:gd name="T4" fmla="*/ 268 w 454"/>
                <a:gd name="T5" fmla="*/ 3 h 808"/>
                <a:gd name="T6" fmla="*/ 311 w 454"/>
                <a:gd name="T7" fmla="*/ 0 h 808"/>
                <a:gd name="T8" fmla="*/ 353 w 454"/>
                <a:gd name="T9" fmla="*/ 10 h 808"/>
                <a:gd name="T10" fmla="*/ 386 w 454"/>
                <a:gd name="T11" fmla="*/ 32 h 808"/>
                <a:gd name="T12" fmla="*/ 411 w 454"/>
                <a:gd name="T13" fmla="*/ 63 h 808"/>
                <a:gd name="T14" fmla="*/ 429 w 454"/>
                <a:gd name="T15" fmla="*/ 99 h 808"/>
                <a:gd name="T16" fmla="*/ 444 w 454"/>
                <a:gd name="T17" fmla="*/ 170 h 808"/>
                <a:gd name="T18" fmla="*/ 454 w 454"/>
                <a:gd name="T19" fmla="*/ 279 h 808"/>
                <a:gd name="T20" fmla="*/ 449 w 454"/>
                <a:gd name="T21" fmla="*/ 392 h 808"/>
                <a:gd name="T22" fmla="*/ 435 w 454"/>
                <a:gd name="T23" fmla="*/ 501 h 808"/>
                <a:gd name="T24" fmla="*/ 415 w 454"/>
                <a:gd name="T25" fmla="*/ 590 h 808"/>
                <a:gd name="T26" fmla="*/ 386 w 454"/>
                <a:gd name="T27" fmla="*/ 661 h 808"/>
                <a:gd name="T28" fmla="*/ 346 w 454"/>
                <a:gd name="T29" fmla="*/ 725 h 808"/>
                <a:gd name="T30" fmla="*/ 292 w 454"/>
                <a:gd name="T31" fmla="*/ 781 h 808"/>
                <a:gd name="T32" fmla="*/ 254 w 454"/>
                <a:gd name="T33" fmla="*/ 803 h 808"/>
                <a:gd name="T34" fmla="*/ 260 w 454"/>
                <a:gd name="T35" fmla="*/ 800 h 808"/>
                <a:gd name="T36" fmla="*/ 265 w 454"/>
                <a:gd name="T37" fmla="*/ 795 h 808"/>
                <a:gd name="T38" fmla="*/ 264 w 454"/>
                <a:gd name="T39" fmla="*/ 788 h 808"/>
                <a:gd name="T40" fmla="*/ 258 w 454"/>
                <a:gd name="T41" fmla="*/ 782 h 808"/>
                <a:gd name="T42" fmla="*/ 271 w 454"/>
                <a:gd name="T43" fmla="*/ 756 h 808"/>
                <a:gd name="T44" fmla="*/ 317 w 454"/>
                <a:gd name="T45" fmla="*/ 695 h 808"/>
                <a:gd name="T46" fmla="*/ 349 w 454"/>
                <a:gd name="T47" fmla="*/ 624 h 808"/>
                <a:gd name="T48" fmla="*/ 375 w 454"/>
                <a:gd name="T49" fmla="*/ 550 h 808"/>
                <a:gd name="T50" fmla="*/ 403 w 454"/>
                <a:gd name="T51" fmla="*/ 432 h 808"/>
                <a:gd name="T52" fmla="*/ 412 w 454"/>
                <a:gd name="T53" fmla="*/ 269 h 808"/>
                <a:gd name="T54" fmla="*/ 416 w 454"/>
                <a:gd name="T55" fmla="*/ 168 h 808"/>
                <a:gd name="T56" fmla="*/ 410 w 454"/>
                <a:gd name="T57" fmla="*/ 133 h 808"/>
                <a:gd name="T58" fmla="*/ 399 w 454"/>
                <a:gd name="T59" fmla="*/ 100 h 808"/>
                <a:gd name="T60" fmla="*/ 382 w 454"/>
                <a:gd name="T61" fmla="*/ 68 h 808"/>
                <a:gd name="T62" fmla="*/ 360 w 454"/>
                <a:gd name="T63" fmla="*/ 53 h 808"/>
                <a:gd name="T64" fmla="*/ 352 w 454"/>
                <a:gd name="T65" fmla="*/ 37 h 808"/>
                <a:gd name="T66" fmla="*/ 317 w 454"/>
                <a:gd name="T67" fmla="*/ 34 h 808"/>
                <a:gd name="T68" fmla="*/ 268 w 454"/>
                <a:gd name="T69" fmla="*/ 54 h 808"/>
                <a:gd name="T70" fmla="*/ 228 w 454"/>
                <a:gd name="T71" fmla="*/ 91 h 808"/>
                <a:gd name="T72" fmla="*/ 193 w 454"/>
                <a:gd name="T73" fmla="*/ 133 h 808"/>
                <a:gd name="T74" fmla="*/ 147 w 454"/>
                <a:gd name="T75" fmla="*/ 203 h 808"/>
                <a:gd name="T76" fmla="*/ 101 w 454"/>
                <a:gd name="T77" fmla="*/ 312 h 808"/>
                <a:gd name="T78" fmla="*/ 75 w 454"/>
                <a:gd name="T79" fmla="*/ 430 h 808"/>
                <a:gd name="T80" fmla="*/ 70 w 454"/>
                <a:gd name="T81" fmla="*/ 553 h 808"/>
                <a:gd name="T82" fmla="*/ 81 w 454"/>
                <a:gd name="T83" fmla="*/ 641 h 808"/>
                <a:gd name="T84" fmla="*/ 98 w 454"/>
                <a:gd name="T85" fmla="*/ 690 h 808"/>
                <a:gd name="T86" fmla="*/ 127 w 454"/>
                <a:gd name="T87" fmla="*/ 737 h 808"/>
                <a:gd name="T88" fmla="*/ 164 w 454"/>
                <a:gd name="T89" fmla="*/ 774 h 808"/>
                <a:gd name="T90" fmla="*/ 238 w 454"/>
                <a:gd name="T91" fmla="*/ 805 h 808"/>
                <a:gd name="T92" fmla="*/ 198 w 454"/>
                <a:gd name="T93" fmla="*/ 808 h 808"/>
                <a:gd name="T94" fmla="*/ 153 w 454"/>
                <a:gd name="T95" fmla="*/ 803 h 808"/>
                <a:gd name="T96" fmla="*/ 108 w 454"/>
                <a:gd name="T97" fmla="*/ 788 h 808"/>
                <a:gd name="T98" fmla="*/ 71 w 454"/>
                <a:gd name="T99" fmla="*/ 762 h 808"/>
                <a:gd name="T100" fmla="*/ 26 w 454"/>
                <a:gd name="T101" fmla="*/ 685 h 808"/>
                <a:gd name="T102" fmla="*/ 4 w 454"/>
                <a:gd name="T103" fmla="*/ 599 h 808"/>
                <a:gd name="T104" fmla="*/ 0 w 454"/>
                <a:gd name="T105" fmla="*/ 508 h 808"/>
                <a:gd name="T106" fmla="*/ 6 w 454"/>
                <a:gd name="T107" fmla="*/ 416 h 808"/>
                <a:gd name="T108" fmla="*/ 31 w 454"/>
                <a:gd name="T109" fmla="*/ 320 h 808"/>
                <a:gd name="T110" fmla="*/ 67 w 454"/>
                <a:gd name="T111" fmla="*/ 226 h 808"/>
                <a:gd name="T112" fmla="*/ 113 w 454"/>
                <a:gd name="T113" fmla="*/ 140 h 808"/>
                <a:gd name="T114" fmla="*/ 172 w 454"/>
                <a:gd name="T115" fmla="*/ 59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4" h="808">
                  <a:moveTo>
                    <a:pt x="172" y="59"/>
                  </a:moveTo>
                  <a:lnTo>
                    <a:pt x="190" y="46"/>
                  </a:lnTo>
                  <a:lnTo>
                    <a:pt x="209" y="33"/>
                  </a:lnTo>
                  <a:lnTo>
                    <a:pt x="228" y="21"/>
                  </a:lnTo>
                  <a:lnTo>
                    <a:pt x="248" y="10"/>
                  </a:lnTo>
                  <a:lnTo>
                    <a:pt x="268" y="3"/>
                  </a:lnTo>
                  <a:lnTo>
                    <a:pt x="290" y="0"/>
                  </a:lnTo>
                  <a:lnTo>
                    <a:pt x="311" y="0"/>
                  </a:lnTo>
                  <a:lnTo>
                    <a:pt x="333" y="4"/>
                  </a:lnTo>
                  <a:lnTo>
                    <a:pt x="353" y="10"/>
                  </a:lnTo>
                  <a:lnTo>
                    <a:pt x="371" y="20"/>
                  </a:lnTo>
                  <a:lnTo>
                    <a:pt x="386" y="32"/>
                  </a:lnTo>
                  <a:lnTo>
                    <a:pt x="401" y="47"/>
                  </a:lnTo>
                  <a:lnTo>
                    <a:pt x="411" y="63"/>
                  </a:lnTo>
                  <a:lnTo>
                    <a:pt x="422" y="81"/>
                  </a:lnTo>
                  <a:lnTo>
                    <a:pt x="429" y="99"/>
                  </a:lnTo>
                  <a:lnTo>
                    <a:pt x="435" y="118"/>
                  </a:lnTo>
                  <a:lnTo>
                    <a:pt x="444" y="170"/>
                  </a:lnTo>
                  <a:lnTo>
                    <a:pt x="451" y="224"/>
                  </a:lnTo>
                  <a:lnTo>
                    <a:pt x="454" y="279"/>
                  </a:lnTo>
                  <a:lnTo>
                    <a:pt x="453" y="335"/>
                  </a:lnTo>
                  <a:lnTo>
                    <a:pt x="449" y="392"/>
                  </a:lnTo>
                  <a:lnTo>
                    <a:pt x="443" y="447"/>
                  </a:lnTo>
                  <a:lnTo>
                    <a:pt x="435" y="501"/>
                  </a:lnTo>
                  <a:lnTo>
                    <a:pt x="425" y="553"/>
                  </a:lnTo>
                  <a:lnTo>
                    <a:pt x="415" y="590"/>
                  </a:lnTo>
                  <a:lnTo>
                    <a:pt x="402" y="625"/>
                  </a:lnTo>
                  <a:lnTo>
                    <a:pt x="386" y="661"/>
                  </a:lnTo>
                  <a:lnTo>
                    <a:pt x="368" y="694"/>
                  </a:lnTo>
                  <a:lnTo>
                    <a:pt x="346" y="725"/>
                  </a:lnTo>
                  <a:lnTo>
                    <a:pt x="320" y="755"/>
                  </a:lnTo>
                  <a:lnTo>
                    <a:pt x="292" y="781"/>
                  </a:lnTo>
                  <a:lnTo>
                    <a:pt x="259" y="803"/>
                  </a:lnTo>
                  <a:lnTo>
                    <a:pt x="254" y="803"/>
                  </a:lnTo>
                  <a:lnTo>
                    <a:pt x="258" y="802"/>
                  </a:lnTo>
                  <a:lnTo>
                    <a:pt x="260" y="800"/>
                  </a:lnTo>
                  <a:lnTo>
                    <a:pt x="262" y="797"/>
                  </a:lnTo>
                  <a:lnTo>
                    <a:pt x="265" y="795"/>
                  </a:lnTo>
                  <a:lnTo>
                    <a:pt x="265" y="792"/>
                  </a:lnTo>
                  <a:lnTo>
                    <a:pt x="264" y="788"/>
                  </a:lnTo>
                  <a:lnTo>
                    <a:pt x="260" y="786"/>
                  </a:lnTo>
                  <a:lnTo>
                    <a:pt x="258" y="782"/>
                  </a:lnTo>
                  <a:lnTo>
                    <a:pt x="239" y="781"/>
                  </a:lnTo>
                  <a:lnTo>
                    <a:pt x="271" y="756"/>
                  </a:lnTo>
                  <a:lnTo>
                    <a:pt x="296" y="727"/>
                  </a:lnTo>
                  <a:lnTo>
                    <a:pt x="317" y="695"/>
                  </a:lnTo>
                  <a:lnTo>
                    <a:pt x="334" y="659"/>
                  </a:lnTo>
                  <a:lnTo>
                    <a:pt x="349" y="624"/>
                  </a:lnTo>
                  <a:lnTo>
                    <a:pt x="362" y="586"/>
                  </a:lnTo>
                  <a:lnTo>
                    <a:pt x="375" y="550"/>
                  </a:lnTo>
                  <a:lnTo>
                    <a:pt x="388" y="513"/>
                  </a:lnTo>
                  <a:lnTo>
                    <a:pt x="403" y="432"/>
                  </a:lnTo>
                  <a:lnTo>
                    <a:pt x="410" y="350"/>
                  </a:lnTo>
                  <a:lnTo>
                    <a:pt x="412" y="269"/>
                  </a:lnTo>
                  <a:lnTo>
                    <a:pt x="417" y="187"/>
                  </a:lnTo>
                  <a:lnTo>
                    <a:pt x="416" y="168"/>
                  </a:lnTo>
                  <a:lnTo>
                    <a:pt x="414" y="151"/>
                  </a:lnTo>
                  <a:lnTo>
                    <a:pt x="410" y="133"/>
                  </a:lnTo>
                  <a:lnTo>
                    <a:pt x="405" y="117"/>
                  </a:lnTo>
                  <a:lnTo>
                    <a:pt x="399" y="100"/>
                  </a:lnTo>
                  <a:lnTo>
                    <a:pt x="391" y="83"/>
                  </a:lnTo>
                  <a:lnTo>
                    <a:pt x="382" y="68"/>
                  </a:lnTo>
                  <a:lnTo>
                    <a:pt x="370" y="54"/>
                  </a:lnTo>
                  <a:lnTo>
                    <a:pt x="360" y="53"/>
                  </a:lnTo>
                  <a:lnTo>
                    <a:pt x="357" y="46"/>
                  </a:lnTo>
                  <a:lnTo>
                    <a:pt x="352" y="37"/>
                  </a:lnTo>
                  <a:lnTo>
                    <a:pt x="344" y="34"/>
                  </a:lnTo>
                  <a:lnTo>
                    <a:pt x="317" y="34"/>
                  </a:lnTo>
                  <a:lnTo>
                    <a:pt x="291" y="41"/>
                  </a:lnTo>
                  <a:lnTo>
                    <a:pt x="268" y="54"/>
                  </a:lnTo>
                  <a:lnTo>
                    <a:pt x="247" y="71"/>
                  </a:lnTo>
                  <a:lnTo>
                    <a:pt x="228" y="91"/>
                  </a:lnTo>
                  <a:lnTo>
                    <a:pt x="209" y="112"/>
                  </a:lnTo>
                  <a:lnTo>
                    <a:pt x="193" y="133"/>
                  </a:lnTo>
                  <a:lnTo>
                    <a:pt x="176" y="152"/>
                  </a:lnTo>
                  <a:lnTo>
                    <a:pt x="147" y="203"/>
                  </a:lnTo>
                  <a:lnTo>
                    <a:pt x="122" y="257"/>
                  </a:lnTo>
                  <a:lnTo>
                    <a:pt x="101" y="312"/>
                  </a:lnTo>
                  <a:lnTo>
                    <a:pt x="85" y="370"/>
                  </a:lnTo>
                  <a:lnTo>
                    <a:pt x="75" y="430"/>
                  </a:lnTo>
                  <a:lnTo>
                    <a:pt x="70" y="491"/>
                  </a:lnTo>
                  <a:lnTo>
                    <a:pt x="70" y="553"/>
                  </a:lnTo>
                  <a:lnTo>
                    <a:pt x="75" y="616"/>
                  </a:lnTo>
                  <a:lnTo>
                    <a:pt x="81" y="641"/>
                  </a:lnTo>
                  <a:lnTo>
                    <a:pt x="89" y="665"/>
                  </a:lnTo>
                  <a:lnTo>
                    <a:pt x="98" y="690"/>
                  </a:lnTo>
                  <a:lnTo>
                    <a:pt x="111" y="715"/>
                  </a:lnTo>
                  <a:lnTo>
                    <a:pt x="127" y="737"/>
                  </a:lnTo>
                  <a:lnTo>
                    <a:pt x="144" y="757"/>
                  </a:lnTo>
                  <a:lnTo>
                    <a:pt x="164" y="774"/>
                  </a:lnTo>
                  <a:lnTo>
                    <a:pt x="188" y="787"/>
                  </a:lnTo>
                  <a:lnTo>
                    <a:pt x="238" y="805"/>
                  </a:lnTo>
                  <a:lnTo>
                    <a:pt x="219" y="807"/>
                  </a:lnTo>
                  <a:lnTo>
                    <a:pt x="198" y="808"/>
                  </a:lnTo>
                  <a:lnTo>
                    <a:pt x="175" y="807"/>
                  </a:lnTo>
                  <a:lnTo>
                    <a:pt x="153" y="803"/>
                  </a:lnTo>
                  <a:lnTo>
                    <a:pt x="129" y="797"/>
                  </a:lnTo>
                  <a:lnTo>
                    <a:pt x="108" y="788"/>
                  </a:lnTo>
                  <a:lnTo>
                    <a:pt x="88" y="776"/>
                  </a:lnTo>
                  <a:lnTo>
                    <a:pt x="71" y="762"/>
                  </a:lnTo>
                  <a:lnTo>
                    <a:pt x="45" y="725"/>
                  </a:lnTo>
                  <a:lnTo>
                    <a:pt x="26" y="685"/>
                  </a:lnTo>
                  <a:lnTo>
                    <a:pt x="12" y="643"/>
                  </a:lnTo>
                  <a:lnTo>
                    <a:pt x="4" y="599"/>
                  </a:lnTo>
                  <a:lnTo>
                    <a:pt x="0" y="553"/>
                  </a:lnTo>
                  <a:lnTo>
                    <a:pt x="0" y="508"/>
                  </a:lnTo>
                  <a:lnTo>
                    <a:pt x="2" y="462"/>
                  </a:lnTo>
                  <a:lnTo>
                    <a:pt x="6" y="416"/>
                  </a:lnTo>
                  <a:lnTo>
                    <a:pt x="18" y="367"/>
                  </a:lnTo>
                  <a:lnTo>
                    <a:pt x="31" y="320"/>
                  </a:lnTo>
                  <a:lnTo>
                    <a:pt x="48" y="272"/>
                  </a:lnTo>
                  <a:lnTo>
                    <a:pt x="67" y="226"/>
                  </a:lnTo>
                  <a:lnTo>
                    <a:pt x="88" y="183"/>
                  </a:lnTo>
                  <a:lnTo>
                    <a:pt x="113" y="140"/>
                  </a:lnTo>
                  <a:lnTo>
                    <a:pt x="141" y="99"/>
                  </a:lnTo>
                  <a:lnTo>
                    <a:pt x="172" y="59"/>
                  </a:lnTo>
                  <a:close/>
                </a:path>
              </a:pathLst>
            </a:custGeom>
            <a:solidFill>
              <a:srgbClr val="8E8E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3" name="Freeform 67"/>
            <p:cNvSpPr>
              <a:spLocks/>
            </p:cNvSpPr>
            <p:nvPr/>
          </p:nvSpPr>
          <p:spPr bwMode="auto">
            <a:xfrm>
              <a:off x="4085" y="2092"/>
              <a:ext cx="21" cy="36"/>
            </a:xfrm>
            <a:custGeom>
              <a:avLst/>
              <a:gdLst>
                <a:gd name="T0" fmla="*/ 7 w 21"/>
                <a:gd name="T1" fmla="*/ 0 h 36"/>
                <a:gd name="T2" fmla="*/ 13 w 21"/>
                <a:gd name="T3" fmla="*/ 0 h 36"/>
                <a:gd name="T4" fmla="*/ 16 w 21"/>
                <a:gd name="T5" fmla="*/ 3 h 36"/>
                <a:gd name="T6" fmla="*/ 19 w 21"/>
                <a:gd name="T7" fmla="*/ 8 h 36"/>
                <a:gd name="T8" fmla="*/ 21 w 21"/>
                <a:gd name="T9" fmla="*/ 12 h 36"/>
                <a:gd name="T10" fmla="*/ 21 w 21"/>
                <a:gd name="T11" fmla="*/ 19 h 36"/>
                <a:gd name="T12" fmla="*/ 19 w 21"/>
                <a:gd name="T13" fmla="*/ 25 h 36"/>
                <a:gd name="T14" fmla="*/ 14 w 21"/>
                <a:gd name="T15" fmla="*/ 31 h 36"/>
                <a:gd name="T16" fmla="*/ 9 w 21"/>
                <a:gd name="T17" fmla="*/ 36 h 36"/>
                <a:gd name="T18" fmla="*/ 7 w 21"/>
                <a:gd name="T19" fmla="*/ 36 h 36"/>
                <a:gd name="T20" fmla="*/ 7 w 21"/>
                <a:gd name="T21" fmla="*/ 30 h 36"/>
                <a:gd name="T22" fmla="*/ 8 w 21"/>
                <a:gd name="T23" fmla="*/ 22 h 36"/>
                <a:gd name="T24" fmla="*/ 7 w 21"/>
                <a:gd name="T25" fmla="*/ 16 h 36"/>
                <a:gd name="T26" fmla="*/ 0 w 21"/>
                <a:gd name="T27" fmla="*/ 12 h 36"/>
                <a:gd name="T28" fmla="*/ 0 w 21"/>
                <a:gd name="T29" fmla="*/ 9 h 36"/>
                <a:gd name="T30" fmla="*/ 2 w 21"/>
                <a:gd name="T31" fmla="*/ 6 h 36"/>
                <a:gd name="T32" fmla="*/ 5 w 21"/>
                <a:gd name="T33" fmla="*/ 3 h 36"/>
                <a:gd name="T34" fmla="*/ 7 w 21"/>
                <a:gd name="T3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7" y="0"/>
                  </a:moveTo>
                  <a:lnTo>
                    <a:pt x="13" y="0"/>
                  </a:lnTo>
                  <a:lnTo>
                    <a:pt x="16" y="3"/>
                  </a:lnTo>
                  <a:lnTo>
                    <a:pt x="19" y="8"/>
                  </a:lnTo>
                  <a:lnTo>
                    <a:pt x="21" y="12"/>
                  </a:lnTo>
                  <a:lnTo>
                    <a:pt x="21" y="19"/>
                  </a:lnTo>
                  <a:lnTo>
                    <a:pt x="19" y="25"/>
                  </a:lnTo>
                  <a:lnTo>
                    <a:pt x="14" y="31"/>
                  </a:lnTo>
                  <a:lnTo>
                    <a:pt x="9" y="36"/>
                  </a:lnTo>
                  <a:lnTo>
                    <a:pt x="7" y="36"/>
                  </a:lnTo>
                  <a:lnTo>
                    <a:pt x="7" y="30"/>
                  </a:lnTo>
                  <a:lnTo>
                    <a:pt x="8" y="22"/>
                  </a:lnTo>
                  <a:lnTo>
                    <a:pt x="7" y="16"/>
                  </a:lnTo>
                  <a:lnTo>
                    <a:pt x="0" y="12"/>
                  </a:lnTo>
                  <a:lnTo>
                    <a:pt x="0" y="9"/>
                  </a:lnTo>
                  <a:lnTo>
                    <a:pt x="2" y="6"/>
                  </a:lnTo>
                  <a:lnTo>
                    <a:pt x="5"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4" name="Freeform 68"/>
            <p:cNvSpPr>
              <a:spLocks/>
            </p:cNvSpPr>
            <p:nvPr/>
          </p:nvSpPr>
          <p:spPr bwMode="auto">
            <a:xfrm>
              <a:off x="4078" y="2718"/>
              <a:ext cx="102" cy="97"/>
            </a:xfrm>
            <a:custGeom>
              <a:avLst/>
              <a:gdLst>
                <a:gd name="T0" fmla="*/ 30 w 102"/>
                <a:gd name="T1" fmla="*/ 7 h 97"/>
                <a:gd name="T2" fmla="*/ 39 w 102"/>
                <a:gd name="T3" fmla="*/ 9 h 97"/>
                <a:gd name="T4" fmla="*/ 47 w 102"/>
                <a:gd name="T5" fmla="*/ 11 h 97"/>
                <a:gd name="T6" fmla="*/ 56 w 102"/>
                <a:gd name="T7" fmla="*/ 11 h 97"/>
                <a:gd name="T8" fmla="*/ 66 w 102"/>
                <a:gd name="T9" fmla="*/ 9 h 97"/>
                <a:gd name="T10" fmla="*/ 75 w 102"/>
                <a:gd name="T11" fmla="*/ 8 h 97"/>
                <a:gd name="T12" fmla="*/ 85 w 102"/>
                <a:gd name="T13" fmla="*/ 6 h 97"/>
                <a:gd name="T14" fmla="*/ 94 w 102"/>
                <a:gd name="T15" fmla="*/ 3 h 97"/>
                <a:gd name="T16" fmla="*/ 102 w 102"/>
                <a:gd name="T17" fmla="*/ 0 h 97"/>
                <a:gd name="T18" fmla="*/ 91 w 102"/>
                <a:gd name="T19" fmla="*/ 9 h 97"/>
                <a:gd name="T20" fmla="*/ 78 w 102"/>
                <a:gd name="T21" fmla="*/ 20 h 97"/>
                <a:gd name="T22" fmla="*/ 66 w 102"/>
                <a:gd name="T23" fmla="*/ 32 h 97"/>
                <a:gd name="T24" fmla="*/ 54 w 102"/>
                <a:gd name="T25" fmla="*/ 44 h 97"/>
                <a:gd name="T26" fmla="*/ 43 w 102"/>
                <a:gd name="T27" fmla="*/ 57 h 97"/>
                <a:gd name="T28" fmla="*/ 33 w 102"/>
                <a:gd name="T29" fmla="*/ 71 h 97"/>
                <a:gd name="T30" fmla="*/ 22 w 102"/>
                <a:gd name="T31" fmla="*/ 84 h 97"/>
                <a:gd name="T32" fmla="*/ 13 w 102"/>
                <a:gd name="T33" fmla="*/ 97 h 97"/>
                <a:gd name="T34" fmla="*/ 10 w 102"/>
                <a:gd name="T35" fmla="*/ 87 h 97"/>
                <a:gd name="T36" fmla="*/ 7 w 102"/>
                <a:gd name="T37" fmla="*/ 74 h 97"/>
                <a:gd name="T38" fmla="*/ 2 w 102"/>
                <a:gd name="T39" fmla="*/ 60 h 97"/>
                <a:gd name="T40" fmla="*/ 0 w 102"/>
                <a:gd name="T41" fmla="*/ 45 h 97"/>
                <a:gd name="T42" fmla="*/ 0 w 102"/>
                <a:gd name="T43" fmla="*/ 31 h 97"/>
                <a:gd name="T44" fmla="*/ 3 w 102"/>
                <a:gd name="T45" fmla="*/ 19 h 97"/>
                <a:gd name="T46" fmla="*/ 13 w 102"/>
                <a:gd name="T47" fmla="*/ 11 h 97"/>
                <a:gd name="T48" fmla="*/ 30 w 102"/>
                <a:gd name="T49" fmla="*/ 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97">
                  <a:moveTo>
                    <a:pt x="30" y="7"/>
                  </a:moveTo>
                  <a:lnTo>
                    <a:pt x="39" y="9"/>
                  </a:lnTo>
                  <a:lnTo>
                    <a:pt x="47" y="11"/>
                  </a:lnTo>
                  <a:lnTo>
                    <a:pt x="56" y="11"/>
                  </a:lnTo>
                  <a:lnTo>
                    <a:pt x="66" y="9"/>
                  </a:lnTo>
                  <a:lnTo>
                    <a:pt x="75" y="8"/>
                  </a:lnTo>
                  <a:lnTo>
                    <a:pt x="85" y="6"/>
                  </a:lnTo>
                  <a:lnTo>
                    <a:pt x="94" y="3"/>
                  </a:lnTo>
                  <a:lnTo>
                    <a:pt x="102" y="0"/>
                  </a:lnTo>
                  <a:lnTo>
                    <a:pt x="91" y="9"/>
                  </a:lnTo>
                  <a:lnTo>
                    <a:pt x="78" y="20"/>
                  </a:lnTo>
                  <a:lnTo>
                    <a:pt x="66" y="32"/>
                  </a:lnTo>
                  <a:lnTo>
                    <a:pt x="54" y="44"/>
                  </a:lnTo>
                  <a:lnTo>
                    <a:pt x="43" y="57"/>
                  </a:lnTo>
                  <a:lnTo>
                    <a:pt x="33" y="71"/>
                  </a:lnTo>
                  <a:lnTo>
                    <a:pt x="22" y="84"/>
                  </a:lnTo>
                  <a:lnTo>
                    <a:pt x="13" y="97"/>
                  </a:lnTo>
                  <a:lnTo>
                    <a:pt x="10" y="87"/>
                  </a:lnTo>
                  <a:lnTo>
                    <a:pt x="7" y="74"/>
                  </a:lnTo>
                  <a:lnTo>
                    <a:pt x="2" y="60"/>
                  </a:lnTo>
                  <a:lnTo>
                    <a:pt x="0" y="45"/>
                  </a:lnTo>
                  <a:lnTo>
                    <a:pt x="0" y="31"/>
                  </a:lnTo>
                  <a:lnTo>
                    <a:pt x="3" y="19"/>
                  </a:lnTo>
                  <a:lnTo>
                    <a:pt x="13" y="11"/>
                  </a:lnTo>
                  <a:lnTo>
                    <a:pt x="30" y="7"/>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5" name="Freeform 69"/>
            <p:cNvSpPr>
              <a:spLocks/>
            </p:cNvSpPr>
            <p:nvPr/>
          </p:nvSpPr>
          <p:spPr bwMode="auto">
            <a:xfrm>
              <a:off x="4084" y="2710"/>
              <a:ext cx="16" cy="9"/>
            </a:xfrm>
            <a:custGeom>
              <a:avLst/>
              <a:gdLst>
                <a:gd name="T0" fmla="*/ 16 w 16"/>
                <a:gd name="T1" fmla="*/ 0 h 9"/>
                <a:gd name="T2" fmla="*/ 14 w 16"/>
                <a:gd name="T3" fmla="*/ 4 h 9"/>
                <a:gd name="T4" fmla="*/ 10 w 16"/>
                <a:gd name="T5" fmla="*/ 7 h 9"/>
                <a:gd name="T6" fmla="*/ 4 w 16"/>
                <a:gd name="T7" fmla="*/ 8 h 9"/>
                <a:gd name="T8" fmla="*/ 0 w 16"/>
                <a:gd name="T9" fmla="*/ 9 h 9"/>
                <a:gd name="T10" fmla="*/ 2 w 16"/>
                <a:gd name="T11" fmla="*/ 4 h 9"/>
                <a:gd name="T12" fmla="*/ 7 w 16"/>
                <a:gd name="T13" fmla="*/ 2 h 9"/>
                <a:gd name="T14" fmla="*/ 11 w 16"/>
                <a:gd name="T15" fmla="*/ 1 h 9"/>
                <a:gd name="T16" fmla="*/ 16 w 16"/>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9">
                  <a:moveTo>
                    <a:pt x="16" y="0"/>
                  </a:moveTo>
                  <a:lnTo>
                    <a:pt x="14" y="4"/>
                  </a:lnTo>
                  <a:lnTo>
                    <a:pt x="10" y="7"/>
                  </a:lnTo>
                  <a:lnTo>
                    <a:pt x="4" y="8"/>
                  </a:lnTo>
                  <a:lnTo>
                    <a:pt x="0" y="9"/>
                  </a:lnTo>
                  <a:lnTo>
                    <a:pt x="2" y="4"/>
                  </a:lnTo>
                  <a:lnTo>
                    <a:pt x="7" y="2"/>
                  </a:lnTo>
                  <a:lnTo>
                    <a:pt x="11" y="1"/>
                  </a:lnTo>
                  <a:lnTo>
                    <a:pt x="16"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6" name="Freeform 70"/>
            <p:cNvSpPr>
              <a:spLocks/>
            </p:cNvSpPr>
            <p:nvPr/>
          </p:nvSpPr>
          <p:spPr bwMode="auto">
            <a:xfrm>
              <a:off x="4131" y="2216"/>
              <a:ext cx="18" cy="20"/>
            </a:xfrm>
            <a:custGeom>
              <a:avLst/>
              <a:gdLst>
                <a:gd name="T0" fmla="*/ 18 w 18"/>
                <a:gd name="T1" fmla="*/ 0 h 20"/>
                <a:gd name="T2" fmla="*/ 15 w 18"/>
                <a:gd name="T3" fmla="*/ 5 h 20"/>
                <a:gd name="T4" fmla="*/ 12 w 18"/>
                <a:gd name="T5" fmla="*/ 10 h 20"/>
                <a:gd name="T6" fmla="*/ 7 w 18"/>
                <a:gd name="T7" fmla="*/ 16 h 20"/>
                <a:gd name="T8" fmla="*/ 3 w 18"/>
                <a:gd name="T9" fmla="*/ 20 h 20"/>
                <a:gd name="T10" fmla="*/ 0 w 18"/>
                <a:gd name="T11" fmla="*/ 11 h 20"/>
                <a:gd name="T12" fmla="*/ 2 w 18"/>
                <a:gd name="T13" fmla="*/ 4 h 20"/>
                <a:gd name="T14" fmla="*/ 7 w 18"/>
                <a:gd name="T15" fmla="*/ 0 h 20"/>
                <a:gd name="T16" fmla="*/ 18 w 1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20">
                  <a:moveTo>
                    <a:pt x="18" y="0"/>
                  </a:moveTo>
                  <a:lnTo>
                    <a:pt x="15" y="5"/>
                  </a:lnTo>
                  <a:lnTo>
                    <a:pt x="12" y="10"/>
                  </a:lnTo>
                  <a:lnTo>
                    <a:pt x="7" y="16"/>
                  </a:lnTo>
                  <a:lnTo>
                    <a:pt x="3" y="20"/>
                  </a:lnTo>
                  <a:lnTo>
                    <a:pt x="0" y="11"/>
                  </a:lnTo>
                  <a:lnTo>
                    <a:pt x="2" y="4"/>
                  </a:lnTo>
                  <a:lnTo>
                    <a:pt x="7" y="0"/>
                  </a:lnTo>
                  <a:lnTo>
                    <a:pt x="18" y="0"/>
                  </a:lnTo>
                  <a:close/>
                </a:path>
              </a:pathLst>
            </a:custGeom>
            <a:solidFill>
              <a:srgbClr val="7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7" name="Freeform 71"/>
            <p:cNvSpPr>
              <a:spLocks/>
            </p:cNvSpPr>
            <p:nvPr/>
          </p:nvSpPr>
          <p:spPr bwMode="auto">
            <a:xfrm>
              <a:off x="4095" y="2757"/>
              <a:ext cx="301" cy="709"/>
            </a:xfrm>
            <a:custGeom>
              <a:avLst/>
              <a:gdLst>
                <a:gd name="T0" fmla="*/ 107 w 301"/>
                <a:gd name="T1" fmla="*/ 99 h 709"/>
                <a:gd name="T2" fmla="*/ 119 w 301"/>
                <a:gd name="T3" fmla="*/ 86 h 709"/>
                <a:gd name="T4" fmla="*/ 130 w 301"/>
                <a:gd name="T5" fmla="*/ 72 h 709"/>
                <a:gd name="T6" fmla="*/ 142 w 301"/>
                <a:gd name="T7" fmla="*/ 57 h 709"/>
                <a:gd name="T8" fmla="*/ 154 w 301"/>
                <a:gd name="T9" fmla="*/ 42 h 709"/>
                <a:gd name="T10" fmla="*/ 167 w 301"/>
                <a:gd name="T11" fmla="*/ 29 h 709"/>
                <a:gd name="T12" fmla="*/ 181 w 301"/>
                <a:gd name="T13" fmla="*/ 18 h 709"/>
                <a:gd name="T14" fmla="*/ 195 w 301"/>
                <a:gd name="T15" fmla="*/ 8 h 709"/>
                <a:gd name="T16" fmla="*/ 212 w 301"/>
                <a:gd name="T17" fmla="*/ 1 h 709"/>
                <a:gd name="T18" fmla="*/ 219 w 301"/>
                <a:gd name="T19" fmla="*/ 0 h 709"/>
                <a:gd name="T20" fmla="*/ 224 w 301"/>
                <a:gd name="T21" fmla="*/ 1 h 709"/>
                <a:gd name="T22" fmla="*/ 229 w 301"/>
                <a:gd name="T23" fmla="*/ 2 h 709"/>
                <a:gd name="T24" fmla="*/ 234 w 301"/>
                <a:gd name="T25" fmla="*/ 5 h 709"/>
                <a:gd name="T26" fmla="*/ 239 w 301"/>
                <a:gd name="T27" fmla="*/ 8 h 709"/>
                <a:gd name="T28" fmla="*/ 244 w 301"/>
                <a:gd name="T29" fmla="*/ 9 h 709"/>
                <a:gd name="T30" fmla="*/ 250 w 301"/>
                <a:gd name="T31" fmla="*/ 11 h 709"/>
                <a:gd name="T32" fmla="*/ 255 w 301"/>
                <a:gd name="T33" fmla="*/ 9 h 709"/>
                <a:gd name="T34" fmla="*/ 268 w 301"/>
                <a:gd name="T35" fmla="*/ 23 h 709"/>
                <a:gd name="T36" fmla="*/ 279 w 301"/>
                <a:gd name="T37" fmla="*/ 39 h 709"/>
                <a:gd name="T38" fmla="*/ 286 w 301"/>
                <a:gd name="T39" fmla="*/ 54 h 709"/>
                <a:gd name="T40" fmla="*/ 293 w 301"/>
                <a:gd name="T41" fmla="*/ 72 h 709"/>
                <a:gd name="T42" fmla="*/ 297 w 301"/>
                <a:gd name="T43" fmla="*/ 90 h 709"/>
                <a:gd name="T44" fmla="*/ 299 w 301"/>
                <a:gd name="T45" fmla="*/ 107 h 709"/>
                <a:gd name="T46" fmla="*/ 301 w 301"/>
                <a:gd name="T47" fmla="*/ 126 h 709"/>
                <a:gd name="T48" fmla="*/ 301 w 301"/>
                <a:gd name="T49" fmla="*/ 145 h 709"/>
                <a:gd name="T50" fmla="*/ 297 w 301"/>
                <a:gd name="T51" fmla="*/ 206 h 709"/>
                <a:gd name="T52" fmla="*/ 293 w 301"/>
                <a:gd name="T53" fmla="*/ 265 h 709"/>
                <a:gd name="T54" fmla="*/ 290 w 301"/>
                <a:gd name="T55" fmla="*/ 322 h 709"/>
                <a:gd name="T56" fmla="*/ 285 w 301"/>
                <a:gd name="T57" fmla="*/ 378 h 709"/>
                <a:gd name="T58" fmla="*/ 277 w 301"/>
                <a:gd name="T59" fmla="*/ 431 h 709"/>
                <a:gd name="T60" fmla="*/ 265 w 301"/>
                <a:gd name="T61" fmla="*/ 484 h 709"/>
                <a:gd name="T62" fmla="*/ 248 w 301"/>
                <a:gd name="T63" fmla="*/ 536 h 709"/>
                <a:gd name="T64" fmla="*/ 225 w 301"/>
                <a:gd name="T65" fmla="*/ 589 h 709"/>
                <a:gd name="T66" fmla="*/ 217 w 301"/>
                <a:gd name="T67" fmla="*/ 606 h 709"/>
                <a:gd name="T68" fmla="*/ 208 w 301"/>
                <a:gd name="T69" fmla="*/ 625 h 709"/>
                <a:gd name="T70" fmla="*/ 198 w 301"/>
                <a:gd name="T71" fmla="*/ 644 h 709"/>
                <a:gd name="T72" fmla="*/ 186 w 301"/>
                <a:gd name="T73" fmla="*/ 662 h 709"/>
                <a:gd name="T74" fmla="*/ 173 w 301"/>
                <a:gd name="T75" fmla="*/ 678 h 709"/>
                <a:gd name="T76" fmla="*/ 156 w 301"/>
                <a:gd name="T77" fmla="*/ 691 h 709"/>
                <a:gd name="T78" fmla="*/ 139 w 301"/>
                <a:gd name="T79" fmla="*/ 702 h 709"/>
                <a:gd name="T80" fmla="*/ 119 w 301"/>
                <a:gd name="T81" fmla="*/ 709 h 709"/>
                <a:gd name="T82" fmla="*/ 87 w 301"/>
                <a:gd name="T83" fmla="*/ 694 h 709"/>
                <a:gd name="T84" fmla="*/ 62 w 301"/>
                <a:gd name="T85" fmla="*/ 673 h 709"/>
                <a:gd name="T86" fmla="*/ 42 w 301"/>
                <a:gd name="T87" fmla="*/ 647 h 709"/>
                <a:gd name="T88" fmla="*/ 26 w 301"/>
                <a:gd name="T89" fmla="*/ 617 h 709"/>
                <a:gd name="T90" fmla="*/ 16 w 301"/>
                <a:gd name="T91" fmla="*/ 585 h 709"/>
                <a:gd name="T92" fmla="*/ 8 w 301"/>
                <a:gd name="T93" fmla="*/ 551 h 709"/>
                <a:gd name="T94" fmla="*/ 3 w 301"/>
                <a:gd name="T95" fmla="*/ 517 h 709"/>
                <a:gd name="T96" fmla="*/ 0 w 301"/>
                <a:gd name="T97" fmla="*/ 484 h 709"/>
                <a:gd name="T98" fmla="*/ 3 w 301"/>
                <a:gd name="T99" fmla="*/ 431 h 709"/>
                <a:gd name="T100" fmla="*/ 8 w 301"/>
                <a:gd name="T101" fmla="*/ 379 h 709"/>
                <a:gd name="T102" fmla="*/ 15 w 301"/>
                <a:gd name="T103" fmla="*/ 327 h 709"/>
                <a:gd name="T104" fmla="*/ 25 w 301"/>
                <a:gd name="T105" fmla="*/ 278 h 709"/>
                <a:gd name="T106" fmla="*/ 39 w 301"/>
                <a:gd name="T107" fmla="*/ 230 h 709"/>
                <a:gd name="T108" fmla="*/ 57 w 301"/>
                <a:gd name="T109" fmla="*/ 185 h 709"/>
                <a:gd name="T110" fmla="*/ 80 w 301"/>
                <a:gd name="T111" fmla="*/ 140 h 709"/>
                <a:gd name="T112" fmla="*/ 107 w 301"/>
                <a:gd name="T113" fmla="*/ 99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1" h="709">
                  <a:moveTo>
                    <a:pt x="107" y="99"/>
                  </a:moveTo>
                  <a:lnTo>
                    <a:pt x="119" y="86"/>
                  </a:lnTo>
                  <a:lnTo>
                    <a:pt x="130" y="72"/>
                  </a:lnTo>
                  <a:lnTo>
                    <a:pt x="142" y="57"/>
                  </a:lnTo>
                  <a:lnTo>
                    <a:pt x="154" y="42"/>
                  </a:lnTo>
                  <a:lnTo>
                    <a:pt x="167" y="29"/>
                  </a:lnTo>
                  <a:lnTo>
                    <a:pt x="181" y="18"/>
                  </a:lnTo>
                  <a:lnTo>
                    <a:pt x="195" y="8"/>
                  </a:lnTo>
                  <a:lnTo>
                    <a:pt x="212" y="1"/>
                  </a:lnTo>
                  <a:lnTo>
                    <a:pt x="219" y="0"/>
                  </a:lnTo>
                  <a:lnTo>
                    <a:pt x="224" y="1"/>
                  </a:lnTo>
                  <a:lnTo>
                    <a:pt x="229" y="2"/>
                  </a:lnTo>
                  <a:lnTo>
                    <a:pt x="234" y="5"/>
                  </a:lnTo>
                  <a:lnTo>
                    <a:pt x="239" y="8"/>
                  </a:lnTo>
                  <a:lnTo>
                    <a:pt x="244" y="9"/>
                  </a:lnTo>
                  <a:lnTo>
                    <a:pt x="250" y="11"/>
                  </a:lnTo>
                  <a:lnTo>
                    <a:pt x="255" y="9"/>
                  </a:lnTo>
                  <a:lnTo>
                    <a:pt x="268" y="23"/>
                  </a:lnTo>
                  <a:lnTo>
                    <a:pt x="279" y="39"/>
                  </a:lnTo>
                  <a:lnTo>
                    <a:pt x="286" y="54"/>
                  </a:lnTo>
                  <a:lnTo>
                    <a:pt x="293" y="72"/>
                  </a:lnTo>
                  <a:lnTo>
                    <a:pt x="297" y="90"/>
                  </a:lnTo>
                  <a:lnTo>
                    <a:pt x="299" y="107"/>
                  </a:lnTo>
                  <a:lnTo>
                    <a:pt x="301" y="126"/>
                  </a:lnTo>
                  <a:lnTo>
                    <a:pt x="301" y="145"/>
                  </a:lnTo>
                  <a:lnTo>
                    <a:pt x="297" y="206"/>
                  </a:lnTo>
                  <a:lnTo>
                    <a:pt x="293" y="265"/>
                  </a:lnTo>
                  <a:lnTo>
                    <a:pt x="290" y="322"/>
                  </a:lnTo>
                  <a:lnTo>
                    <a:pt x="285" y="378"/>
                  </a:lnTo>
                  <a:lnTo>
                    <a:pt x="277" y="431"/>
                  </a:lnTo>
                  <a:lnTo>
                    <a:pt x="265" y="484"/>
                  </a:lnTo>
                  <a:lnTo>
                    <a:pt x="248" y="536"/>
                  </a:lnTo>
                  <a:lnTo>
                    <a:pt x="225" y="589"/>
                  </a:lnTo>
                  <a:lnTo>
                    <a:pt x="217" y="606"/>
                  </a:lnTo>
                  <a:lnTo>
                    <a:pt x="208" y="625"/>
                  </a:lnTo>
                  <a:lnTo>
                    <a:pt x="198" y="644"/>
                  </a:lnTo>
                  <a:lnTo>
                    <a:pt x="186" y="662"/>
                  </a:lnTo>
                  <a:lnTo>
                    <a:pt x="173" y="678"/>
                  </a:lnTo>
                  <a:lnTo>
                    <a:pt x="156" y="691"/>
                  </a:lnTo>
                  <a:lnTo>
                    <a:pt x="139" y="702"/>
                  </a:lnTo>
                  <a:lnTo>
                    <a:pt x="119" y="709"/>
                  </a:lnTo>
                  <a:lnTo>
                    <a:pt x="87" y="694"/>
                  </a:lnTo>
                  <a:lnTo>
                    <a:pt x="62" y="673"/>
                  </a:lnTo>
                  <a:lnTo>
                    <a:pt x="42" y="647"/>
                  </a:lnTo>
                  <a:lnTo>
                    <a:pt x="26" y="617"/>
                  </a:lnTo>
                  <a:lnTo>
                    <a:pt x="16" y="585"/>
                  </a:lnTo>
                  <a:lnTo>
                    <a:pt x="8" y="551"/>
                  </a:lnTo>
                  <a:lnTo>
                    <a:pt x="3" y="517"/>
                  </a:lnTo>
                  <a:lnTo>
                    <a:pt x="0" y="484"/>
                  </a:lnTo>
                  <a:lnTo>
                    <a:pt x="3" y="431"/>
                  </a:lnTo>
                  <a:lnTo>
                    <a:pt x="8" y="379"/>
                  </a:lnTo>
                  <a:lnTo>
                    <a:pt x="15" y="327"/>
                  </a:lnTo>
                  <a:lnTo>
                    <a:pt x="25" y="278"/>
                  </a:lnTo>
                  <a:lnTo>
                    <a:pt x="39" y="230"/>
                  </a:lnTo>
                  <a:lnTo>
                    <a:pt x="57" y="185"/>
                  </a:lnTo>
                  <a:lnTo>
                    <a:pt x="80" y="140"/>
                  </a:lnTo>
                  <a:lnTo>
                    <a:pt x="107" y="99"/>
                  </a:lnTo>
                  <a:close/>
                </a:path>
              </a:pathLst>
            </a:custGeom>
            <a:solidFill>
              <a:srgbClr val="B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8" name="Freeform 72"/>
            <p:cNvSpPr>
              <a:spLocks/>
            </p:cNvSpPr>
            <p:nvPr/>
          </p:nvSpPr>
          <p:spPr bwMode="auto">
            <a:xfrm>
              <a:off x="4178" y="1996"/>
              <a:ext cx="231" cy="210"/>
            </a:xfrm>
            <a:custGeom>
              <a:avLst/>
              <a:gdLst>
                <a:gd name="T0" fmla="*/ 134 w 231"/>
                <a:gd name="T1" fmla="*/ 79 h 210"/>
                <a:gd name="T2" fmla="*/ 131 w 231"/>
                <a:gd name="T3" fmla="*/ 76 h 210"/>
                <a:gd name="T4" fmla="*/ 138 w 231"/>
                <a:gd name="T5" fmla="*/ 67 h 210"/>
                <a:gd name="T6" fmla="*/ 146 w 231"/>
                <a:gd name="T7" fmla="*/ 58 h 210"/>
                <a:gd name="T8" fmla="*/ 154 w 231"/>
                <a:gd name="T9" fmla="*/ 48 h 210"/>
                <a:gd name="T10" fmla="*/ 162 w 231"/>
                <a:gd name="T11" fmla="*/ 39 h 210"/>
                <a:gd name="T12" fmla="*/ 169 w 231"/>
                <a:gd name="T13" fmla="*/ 29 h 210"/>
                <a:gd name="T14" fmla="*/ 176 w 231"/>
                <a:gd name="T15" fmla="*/ 19 h 210"/>
                <a:gd name="T16" fmla="*/ 183 w 231"/>
                <a:gd name="T17" fmla="*/ 9 h 210"/>
                <a:gd name="T18" fmla="*/ 190 w 231"/>
                <a:gd name="T19" fmla="*/ 0 h 210"/>
                <a:gd name="T20" fmla="*/ 195 w 231"/>
                <a:gd name="T21" fmla="*/ 9 h 210"/>
                <a:gd name="T22" fmla="*/ 200 w 231"/>
                <a:gd name="T23" fmla="*/ 19 h 210"/>
                <a:gd name="T24" fmla="*/ 204 w 231"/>
                <a:gd name="T25" fmla="*/ 28 h 210"/>
                <a:gd name="T26" fmla="*/ 208 w 231"/>
                <a:gd name="T27" fmla="*/ 37 h 210"/>
                <a:gd name="T28" fmla="*/ 213 w 231"/>
                <a:gd name="T29" fmla="*/ 48 h 210"/>
                <a:gd name="T30" fmla="*/ 218 w 231"/>
                <a:gd name="T31" fmla="*/ 58 h 210"/>
                <a:gd name="T32" fmla="*/ 224 w 231"/>
                <a:gd name="T33" fmla="*/ 67 h 210"/>
                <a:gd name="T34" fmla="*/ 231 w 231"/>
                <a:gd name="T35" fmla="*/ 76 h 210"/>
                <a:gd name="T36" fmla="*/ 223 w 231"/>
                <a:gd name="T37" fmla="*/ 95 h 210"/>
                <a:gd name="T38" fmla="*/ 213 w 231"/>
                <a:gd name="T39" fmla="*/ 114 h 210"/>
                <a:gd name="T40" fmla="*/ 200 w 231"/>
                <a:gd name="T41" fmla="*/ 132 h 210"/>
                <a:gd name="T42" fmla="*/ 185 w 231"/>
                <a:gd name="T43" fmla="*/ 150 h 210"/>
                <a:gd name="T44" fmla="*/ 170 w 231"/>
                <a:gd name="T45" fmla="*/ 166 h 210"/>
                <a:gd name="T46" fmla="*/ 155 w 231"/>
                <a:gd name="T47" fmla="*/ 181 h 210"/>
                <a:gd name="T48" fmla="*/ 138 w 231"/>
                <a:gd name="T49" fmla="*/ 196 h 210"/>
                <a:gd name="T50" fmla="*/ 121 w 231"/>
                <a:gd name="T51" fmla="*/ 210 h 210"/>
                <a:gd name="T52" fmla="*/ 109 w 231"/>
                <a:gd name="T53" fmla="*/ 203 h 210"/>
                <a:gd name="T54" fmla="*/ 96 w 231"/>
                <a:gd name="T55" fmla="*/ 198 h 210"/>
                <a:gd name="T56" fmla="*/ 83 w 231"/>
                <a:gd name="T57" fmla="*/ 197 h 210"/>
                <a:gd name="T58" fmla="*/ 69 w 231"/>
                <a:gd name="T59" fmla="*/ 198 h 210"/>
                <a:gd name="T60" fmla="*/ 56 w 231"/>
                <a:gd name="T61" fmla="*/ 199 h 210"/>
                <a:gd name="T62" fmla="*/ 41 w 231"/>
                <a:gd name="T63" fmla="*/ 200 h 210"/>
                <a:gd name="T64" fmla="*/ 27 w 231"/>
                <a:gd name="T65" fmla="*/ 202 h 210"/>
                <a:gd name="T66" fmla="*/ 13 w 231"/>
                <a:gd name="T67" fmla="*/ 202 h 210"/>
                <a:gd name="T68" fmla="*/ 0 w 231"/>
                <a:gd name="T69" fmla="*/ 205 h 210"/>
                <a:gd name="T70" fmla="*/ 14 w 231"/>
                <a:gd name="T71" fmla="*/ 187 h 210"/>
                <a:gd name="T72" fmla="*/ 31 w 231"/>
                <a:gd name="T73" fmla="*/ 171 h 210"/>
                <a:gd name="T74" fmla="*/ 49 w 231"/>
                <a:gd name="T75" fmla="*/ 155 h 210"/>
                <a:gd name="T76" fmla="*/ 66 w 231"/>
                <a:gd name="T77" fmla="*/ 141 h 210"/>
                <a:gd name="T78" fmla="*/ 84 w 231"/>
                <a:gd name="T79" fmla="*/ 126 h 210"/>
                <a:gd name="T80" fmla="*/ 102 w 231"/>
                <a:gd name="T81" fmla="*/ 112 h 210"/>
                <a:gd name="T82" fmla="*/ 118 w 231"/>
                <a:gd name="T83" fmla="*/ 95 h 210"/>
                <a:gd name="T84" fmla="*/ 134 w 231"/>
                <a:gd name="T85" fmla="*/ 7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210">
                  <a:moveTo>
                    <a:pt x="134" y="79"/>
                  </a:moveTo>
                  <a:lnTo>
                    <a:pt x="131" y="76"/>
                  </a:lnTo>
                  <a:lnTo>
                    <a:pt x="138" y="67"/>
                  </a:lnTo>
                  <a:lnTo>
                    <a:pt x="146" y="58"/>
                  </a:lnTo>
                  <a:lnTo>
                    <a:pt x="154" y="48"/>
                  </a:lnTo>
                  <a:lnTo>
                    <a:pt x="162" y="39"/>
                  </a:lnTo>
                  <a:lnTo>
                    <a:pt x="169" y="29"/>
                  </a:lnTo>
                  <a:lnTo>
                    <a:pt x="176" y="19"/>
                  </a:lnTo>
                  <a:lnTo>
                    <a:pt x="183" y="9"/>
                  </a:lnTo>
                  <a:lnTo>
                    <a:pt x="190" y="0"/>
                  </a:lnTo>
                  <a:lnTo>
                    <a:pt x="195" y="9"/>
                  </a:lnTo>
                  <a:lnTo>
                    <a:pt x="200" y="19"/>
                  </a:lnTo>
                  <a:lnTo>
                    <a:pt x="204" y="28"/>
                  </a:lnTo>
                  <a:lnTo>
                    <a:pt x="208" y="37"/>
                  </a:lnTo>
                  <a:lnTo>
                    <a:pt x="213" y="48"/>
                  </a:lnTo>
                  <a:lnTo>
                    <a:pt x="218" y="58"/>
                  </a:lnTo>
                  <a:lnTo>
                    <a:pt x="224" y="67"/>
                  </a:lnTo>
                  <a:lnTo>
                    <a:pt x="231" y="76"/>
                  </a:lnTo>
                  <a:lnTo>
                    <a:pt x="223" y="95"/>
                  </a:lnTo>
                  <a:lnTo>
                    <a:pt x="213" y="114"/>
                  </a:lnTo>
                  <a:lnTo>
                    <a:pt x="200" y="132"/>
                  </a:lnTo>
                  <a:lnTo>
                    <a:pt x="185" y="150"/>
                  </a:lnTo>
                  <a:lnTo>
                    <a:pt x="170" y="166"/>
                  </a:lnTo>
                  <a:lnTo>
                    <a:pt x="155" y="181"/>
                  </a:lnTo>
                  <a:lnTo>
                    <a:pt x="138" y="196"/>
                  </a:lnTo>
                  <a:lnTo>
                    <a:pt x="121" y="210"/>
                  </a:lnTo>
                  <a:lnTo>
                    <a:pt x="109" y="203"/>
                  </a:lnTo>
                  <a:lnTo>
                    <a:pt x="96" y="198"/>
                  </a:lnTo>
                  <a:lnTo>
                    <a:pt x="83" y="197"/>
                  </a:lnTo>
                  <a:lnTo>
                    <a:pt x="69" y="198"/>
                  </a:lnTo>
                  <a:lnTo>
                    <a:pt x="56" y="199"/>
                  </a:lnTo>
                  <a:lnTo>
                    <a:pt x="41" y="200"/>
                  </a:lnTo>
                  <a:lnTo>
                    <a:pt x="27" y="202"/>
                  </a:lnTo>
                  <a:lnTo>
                    <a:pt x="13" y="202"/>
                  </a:lnTo>
                  <a:lnTo>
                    <a:pt x="0" y="205"/>
                  </a:lnTo>
                  <a:lnTo>
                    <a:pt x="14" y="187"/>
                  </a:lnTo>
                  <a:lnTo>
                    <a:pt x="31" y="171"/>
                  </a:lnTo>
                  <a:lnTo>
                    <a:pt x="49" y="155"/>
                  </a:lnTo>
                  <a:lnTo>
                    <a:pt x="66" y="141"/>
                  </a:lnTo>
                  <a:lnTo>
                    <a:pt x="84" y="126"/>
                  </a:lnTo>
                  <a:lnTo>
                    <a:pt x="102" y="112"/>
                  </a:lnTo>
                  <a:lnTo>
                    <a:pt x="118" y="95"/>
                  </a:lnTo>
                  <a:lnTo>
                    <a:pt x="134" y="79"/>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29" name="Freeform 73"/>
            <p:cNvSpPr>
              <a:spLocks/>
            </p:cNvSpPr>
            <p:nvPr/>
          </p:nvSpPr>
          <p:spPr bwMode="auto">
            <a:xfrm>
              <a:off x="4164" y="3203"/>
              <a:ext cx="127" cy="229"/>
            </a:xfrm>
            <a:custGeom>
              <a:avLst/>
              <a:gdLst>
                <a:gd name="T0" fmla="*/ 81 w 127"/>
                <a:gd name="T1" fmla="*/ 6 h 229"/>
                <a:gd name="T2" fmla="*/ 85 w 127"/>
                <a:gd name="T3" fmla="*/ 2 h 229"/>
                <a:gd name="T4" fmla="*/ 88 w 127"/>
                <a:gd name="T5" fmla="*/ 1 h 229"/>
                <a:gd name="T6" fmla="*/ 92 w 127"/>
                <a:gd name="T7" fmla="*/ 0 h 229"/>
                <a:gd name="T8" fmla="*/ 97 w 127"/>
                <a:gd name="T9" fmla="*/ 1 h 229"/>
                <a:gd name="T10" fmla="*/ 103 w 127"/>
                <a:gd name="T11" fmla="*/ 45 h 229"/>
                <a:gd name="T12" fmla="*/ 109 w 127"/>
                <a:gd name="T13" fmla="*/ 88 h 229"/>
                <a:gd name="T14" fmla="*/ 117 w 127"/>
                <a:gd name="T15" fmla="*/ 131 h 229"/>
                <a:gd name="T16" fmla="*/ 127 w 127"/>
                <a:gd name="T17" fmla="*/ 172 h 229"/>
                <a:gd name="T18" fmla="*/ 123 w 127"/>
                <a:gd name="T19" fmla="*/ 181 h 229"/>
                <a:gd name="T20" fmla="*/ 117 w 127"/>
                <a:gd name="T21" fmla="*/ 188 h 229"/>
                <a:gd name="T22" fmla="*/ 111 w 127"/>
                <a:gd name="T23" fmla="*/ 196 h 229"/>
                <a:gd name="T24" fmla="*/ 105 w 127"/>
                <a:gd name="T25" fmla="*/ 203 h 229"/>
                <a:gd name="T26" fmla="*/ 98 w 127"/>
                <a:gd name="T27" fmla="*/ 210 h 229"/>
                <a:gd name="T28" fmla="*/ 91 w 127"/>
                <a:gd name="T29" fmla="*/ 216 h 229"/>
                <a:gd name="T30" fmla="*/ 84 w 127"/>
                <a:gd name="T31" fmla="*/ 222 h 229"/>
                <a:gd name="T32" fmla="*/ 77 w 127"/>
                <a:gd name="T33" fmla="*/ 228 h 229"/>
                <a:gd name="T34" fmla="*/ 65 w 127"/>
                <a:gd name="T35" fmla="*/ 229 h 229"/>
                <a:gd name="T36" fmla="*/ 53 w 127"/>
                <a:gd name="T37" fmla="*/ 228 h 229"/>
                <a:gd name="T38" fmla="*/ 42 w 127"/>
                <a:gd name="T39" fmla="*/ 224 h 229"/>
                <a:gd name="T40" fmla="*/ 33 w 127"/>
                <a:gd name="T41" fmla="*/ 219 h 229"/>
                <a:gd name="T42" fmla="*/ 24 w 127"/>
                <a:gd name="T43" fmla="*/ 212 h 229"/>
                <a:gd name="T44" fmla="*/ 15 w 127"/>
                <a:gd name="T45" fmla="*/ 205 h 229"/>
                <a:gd name="T46" fmla="*/ 7 w 127"/>
                <a:gd name="T47" fmla="*/ 197 h 229"/>
                <a:gd name="T48" fmla="*/ 0 w 127"/>
                <a:gd name="T49" fmla="*/ 189 h 229"/>
                <a:gd name="T50" fmla="*/ 13 w 127"/>
                <a:gd name="T51" fmla="*/ 168 h 229"/>
                <a:gd name="T52" fmla="*/ 25 w 127"/>
                <a:gd name="T53" fmla="*/ 146 h 229"/>
                <a:gd name="T54" fmla="*/ 37 w 127"/>
                <a:gd name="T55" fmla="*/ 124 h 229"/>
                <a:gd name="T56" fmla="*/ 47 w 127"/>
                <a:gd name="T57" fmla="*/ 100 h 229"/>
                <a:gd name="T58" fmla="*/ 57 w 127"/>
                <a:gd name="T59" fmla="*/ 78 h 229"/>
                <a:gd name="T60" fmla="*/ 65 w 127"/>
                <a:gd name="T61" fmla="*/ 54 h 229"/>
                <a:gd name="T62" fmla="*/ 73 w 127"/>
                <a:gd name="T63" fmla="*/ 31 h 229"/>
                <a:gd name="T64" fmla="*/ 81 w 127"/>
                <a:gd name="T65" fmla="*/ 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229">
                  <a:moveTo>
                    <a:pt x="81" y="6"/>
                  </a:moveTo>
                  <a:lnTo>
                    <a:pt x="85" y="2"/>
                  </a:lnTo>
                  <a:lnTo>
                    <a:pt x="88" y="1"/>
                  </a:lnTo>
                  <a:lnTo>
                    <a:pt x="92" y="0"/>
                  </a:lnTo>
                  <a:lnTo>
                    <a:pt x="97" y="1"/>
                  </a:lnTo>
                  <a:lnTo>
                    <a:pt x="103" y="45"/>
                  </a:lnTo>
                  <a:lnTo>
                    <a:pt x="109" y="88"/>
                  </a:lnTo>
                  <a:lnTo>
                    <a:pt x="117" y="131"/>
                  </a:lnTo>
                  <a:lnTo>
                    <a:pt x="127" y="172"/>
                  </a:lnTo>
                  <a:lnTo>
                    <a:pt x="123" y="181"/>
                  </a:lnTo>
                  <a:lnTo>
                    <a:pt x="117" y="188"/>
                  </a:lnTo>
                  <a:lnTo>
                    <a:pt x="111" y="196"/>
                  </a:lnTo>
                  <a:lnTo>
                    <a:pt x="105" y="203"/>
                  </a:lnTo>
                  <a:lnTo>
                    <a:pt x="98" y="210"/>
                  </a:lnTo>
                  <a:lnTo>
                    <a:pt x="91" y="216"/>
                  </a:lnTo>
                  <a:lnTo>
                    <a:pt x="84" y="222"/>
                  </a:lnTo>
                  <a:lnTo>
                    <a:pt x="77" y="228"/>
                  </a:lnTo>
                  <a:lnTo>
                    <a:pt x="65" y="229"/>
                  </a:lnTo>
                  <a:lnTo>
                    <a:pt x="53" y="228"/>
                  </a:lnTo>
                  <a:lnTo>
                    <a:pt x="42" y="224"/>
                  </a:lnTo>
                  <a:lnTo>
                    <a:pt x="33" y="219"/>
                  </a:lnTo>
                  <a:lnTo>
                    <a:pt x="24" y="212"/>
                  </a:lnTo>
                  <a:lnTo>
                    <a:pt x="15" y="205"/>
                  </a:lnTo>
                  <a:lnTo>
                    <a:pt x="7" y="197"/>
                  </a:lnTo>
                  <a:lnTo>
                    <a:pt x="0" y="189"/>
                  </a:lnTo>
                  <a:lnTo>
                    <a:pt x="13" y="168"/>
                  </a:lnTo>
                  <a:lnTo>
                    <a:pt x="25" y="146"/>
                  </a:lnTo>
                  <a:lnTo>
                    <a:pt x="37" y="124"/>
                  </a:lnTo>
                  <a:lnTo>
                    <a:pt x="47" y="100"/>
                  </a:lnTo>
                  <a:lnTo>
                    <a:pt x="57" y="78"/>
                  </a:lnTo>
                  <a:lnTo>
                    <a:pt x="65" y="54"/>
                  </a:lnTo>
                  <a:lnTo>
                    <a:pt x="73" y="31"/>
                  </a:lnTo>
                  <a:lnTo>
                    <a:pt x="8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0" name="Freeform 74"/>
            <p:cNvSpPr>
              <a:spLocks/>
            </p:cNvSpPr>
            <p:nvPr/>
          </p:nvSpPr>
          <p:spPr bwMode="auto">
            <a:xfrm>
              <a:off x="4189" y="3267"/>
              <a:ext cx="80" cy="147"/>
            </a:xfrm>
            <a:custGeom>
              <a:avLst/>
              <a:gdLst>
                <a:gd name="T0" fmla="*/ 60 w 80"/>
                <a:gd name="T1" fmla="*/ 0 h 147"/>
                <a:gd name="T2" fmla="*/ 65 w 80"/>
                <a:gd name="T3" fmla="*/ 26 h 147"/>
                <a:gd name="T4" fmla="*/ 68 w 80"/>
                <a:gd name="T5" fmla="*/ 53 h 147"/>
                <a:gd name="T6" fmla="*/ 73 w 80"/>
                <a:gd name="T7" fmla="*/ 79 h 147"/>
                <a:gd name="T8" fmla="*/ 80 w 80"/>
                <a:gd name="T9" fmla="*/ 102 h 147"/>
                <a:gd name="T10" fmla="*/ 78 w 80"/>
                <a:gd name="T11" fmla="*/ 117 h 147"/>
                <a:gd name="T12" fmla="*/ 71 w 80"/>
                <a:gd name="T13" fmla="*/ 127 h 147"/>
                <a:gd name="T14" fmla="*/ 62 w 80"/>
                <a:gd name="T15" fmla="*/ 137 h 147"/>
                <a:gd name="T16" fmla="*/ 53 w 80"/>
                <a:gd name="T17" fmla="*/ 145 h 147"/>
                <a:gd name="T18" fmla="*/ 46 w 80"/>
                <a:gd name="T19" fmla="*/ 147 h 147"/>
                <a:gd name="T20" fmla="*/ 40 w 80"/>
                <a:gd name="T21" fmla="*/ 147 h 147"/>
                <a:gd name="T22" fmla="*/ 34 w 80"/>
                <a:gd name="T23" fmla="*/ 146 h 147"/>
                <a:gd name="T24" fmla="*/ 28 w 80"/>
                <a:gd name="T25" fmla="*/ 143 h 147"/>
                <a:gd name="T26" fmla="*/ 22 w 80"/>
                <a:gd name="T27" fmla="*/ 140 h 147"/>
                <a:gd name="T28" fmla="*/ 17 w 80"/>
                <a:gd name="T29" fmla="*/ 137 h 147"/>
                <a:gd name="T30" fmla="*/ 12 w 80"/>
                <a:gd name="T31" fmla="*/ 133 h 147"/>
                <a:gd name="T32" fmla="*/ 7 w 80"/>
                <a:gd name="T33" fmla="*/ 131 h 147"/>
                <a:gd name="T34" fmla="*/ 2 w 80"/>
                <a:gd name="T35" fmla="*/ 125 h 147"/>
                <a:gd name="T36" fmla="*/ 0 w 80"/>
                <a:gd name="T37" fmla="*/ 119 h 147"/>
                <a:gd name="T38" fmla="*/ 1 w 80"/>
                <a:gd name="T39" fmla="*/ 113 h 147"/>
                <a:gd name="T40" fmla="*/ 4 w 80"/>
                <a:gd name="T41" fmla="*/ 107 h 147"/>
                <a:gd name="T42" fmla="*/ 13 w 80"/>
                <a:gd name="T43" fmla="*/ 94 h 147"/>
                <a:gd name="T44" fmla="*/ 21 w 80"/>
                <a:gd name="T45" fmla="*/ 81 h 147"/>
                <a:gd name="T46" fmla="*/ 28 w 80"/>
                <a:gd name="T47" fmla="*/ 67 h 147"/>
                <a:gd name="T48" fmla="*/ 35 w 80"/>
                <a:gd name="T49" fmla="*/ 53 h 147"/>
                <a:gd name="T50" fmla="*/ 41 w 80"/>
                <a:gd name="T51" fmla="*/ 39 h 147"/>
                <a:gd name="T52" fmla="*/ 47 w 80"/>
                <a:gd name="T53" fmla="*/ 24 h 147"/>
                <a:gd name="T54" fmla="*/ 54 w 80"/>
                <a:gd name="T55" fmla="*/ 12 h 147"/>
                <a:gd name="T56" fmla="*/ 60 w 80"/>
                <a:gd name="T5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0" h="147">
                  <a:moveTo>
                    <a:pt x="60" y="0"/>
                  </a:moveTo>
                  <a:lnTo>
                    <a:pt x="65" y="26"/>
                  </a:lnTo>
                  <a:lnTo>
                    <a:pt x="68" y="53"/>
                  </a:lnTo>
                  <a:lnTo>
                    <a:pt x="73" y="79"/>
                  </a:lnTo>
                  <a:lnTo>
                    <a:pt x="80" y="102"/>
                  </a:lnTo>
                  <a:lnTo>
                    <a:pt x="78" y="117"/>
                  </a:lnTo>
                  <a:lnTo>
                    <a:pt x="71" y="127"/>
                  </a:lnTo>
                  <a:lnTo>
                    <a:pt x="62" y="137"/>
                  </a:lnTo>
                  <a:lnTo>
                    <a:pt x="53" y="145"/>
                  </a:lnTo>
                  <a:lnTo>
                    <a:pt x="46" y="147"/>
                  </a:lnTo>
                  <a:lnTo>
                    <a:pt x="40" y="147"/>
                  </a:lnTo>
                  <a:lnTo>
                    <a:pt x="34" y="146"/>
                  </a:lnTo>
                  <a:lnTo>
                    <a:pt x="28" y="143"/>
                  </a:lnTo>
                  <a:lnTo>
                    <a:pt x="22" y="140"/>
                  </a:lnTo>
                  <a:lnTo>
                    <a:pt x="17" y="137"/>
                  </a:lnTo>
                  <a:lnTo>
                    <a:pt x="12" y="133"/>
                  </a:lnTo>
                  <a:lnTo>
                    <a:pt x="7" y="131"/>
                  </a:lnTo>
                  <a:lnTo>
                    <a:pt x="2" y="125"/>
                  </a:lnTo>
                  <a:lnTo>
                    <a:pt x="0" y="119"/>
                  </a:lnTo>
                  <a:lnTo>
                    <a:pt x="1" y="113"/>
                  </a:lnTo>
                  <a:lnTo>
                    <a:pt x="4" y="107"/>
                  </a:lnTo>
                  <a:lnTo>
                    <a:pt x="13" y="94"/>
                  </a:lnTo>
                  <a:lnTo>
                    <a:pt x="21" y="81"/>
                  </a:lnTo>
                  <a:lnTo>
                    <a:pt x="28" y="67"/>
                  </a:lnTo>
                  <a:lnTo>
                    <a:pt x="35" y="53"/>
                  </a:lnTo>
                  <a:lnTo>
                    <a:pt x="41" y="39"/>
                  </a:lnTo>
                  <a:lnTo>
                    <a:pt x="47" y="24"/>
                  </a:lnTo>
                  <a:lnTo>
                    <a:pt x="54" y="12"/>
                  </a:lnTo>
                  <a:lnTo>
                    <a:pt x="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1" name="Freeform 75"/>
            <p:cNvSpPr>
              <a:spLocks/>
            </p:cNvSpPr>
            <p:nvPr/>
          </p:nvSpPr>
          <p:spPr bwMode="auto">
            <a:xfrm>
              <a:off x="4237" y="2809"/>
              <a:ext cx="131" cy="198"/>
            </a:xfrm>
            <a:custGeom>
              <a:avLst/>
              <a:gdLst>
                <a:gd name="T0" fmla="*/ 17 w 131"/>
                <a:gd name="T1" fmla="*/ 43 h 198"/>
                <a:gd name="T2" fmla="*/ 28 w 131"/>
                <a:gd name="T3" fmla="*/ 33 h 198"/>
                <a:gd name="T4" fmla="*/ 40 w 131"/>
                <a:gd name="T5" fmla="*/ 25 h 198"/>
                <a:gd name="T6" fmla="*/ 54 w 131"/>
                <a:gd name="T7" fmla="*/ 19 h 198"/>
                <a:gd name="T8" fmla="*/ 67 w 131"/>
                <a:gd name="T9" fmla="*/ 14 h 198"/>
                <a:gd name="T10" fmla="*/ 82 w 131"/>
                <a:gd name="T11" fmla="*/ 10 h 198"/>
                <a:gd name="T12" fmla="*/ 97 w 131"/>
                <a:gd name="T13" fmla="*/ 7 h 198"/>
                <a:gd name="T14" fmla="*/ 111 w 131"/>
                <a:gd name="T15" fmla="*/ 3 h 198"/>
                <a:gd name="T16" fmla="*/ 125 w 131"/>
                <a:gd name="T17" fmla="*/ 0 h 198"/>
                <a:gd name="T18" fmla="*/ 131 w 131"/>
                <a:gd name="T19" fmla="*/ 8 h 198"/>
                <a:gd name="T20" fmla="*/ 118 w 131"/>
                <a:gd name="T21" fmla="*/ 31 h 198"/>
                <a:gd name="T22" fmla="*/ 105 w 131"/>
                <a:gd name="T23" fmla="*/ 53 h 198"/>
                <a:gd name="T24" fmla="*/ 92 w 131"/>
                <a:gd name="T25" fmla="*/ 77 h 198"/>
                <a:gd name="T26" fmla="*/ 82 w 131"/>
                <a:gd name="T27" fmla="*/ 99 h 198"/>
                <a:gd name="T28" fmla="*/ 71 w 131"/>
                <a:gd name="T29" fmla="*/ 123 h 198"/>
                <a:gd name="T30" fmla="*/ 62 w 131"/>
                <a:gd name="T31" fmla="*/ 147 h 198"/>
                <a:gd name="T32" fmla="*/ 53 w 131"/>
                <a:gd name="T33" fmla="*/ 172 h 198"/>
                <a:gd name="T34" fmla="*/ 46 w 131"/>
                <a:gd name="T35" fmla="*/ 197 h 198"/>
                <a:gd name="T36" fmla="*/ 33 w 131"/>
                <a:gd name="T37" fmla="*/ 198 h 198"/>
                <a:gd name="T38" fmla="*/ 27 w 131"/>
                <a:gd name="T39" fmla="*/ 190 h 198"/>
                <a:gd name="T40" fmla="*/ 26 w 131"/>
                <a:gd name="T41" fmla="*/ 177 h 198"/>
                <a:gd name="T42" fmla="*/ 25 w 131"/>
                <a:gd name="T43" fmla="*/ 165 h 198"/>
                <a:gd name="T44" fmla="*/ 18 w 131"/>
                <a:gd name="T45" fmla="*/ 137 h 198"/>
                <a:gd name="T46" fmla="*/ 11 w 131"/>
                <a:gd name="T47" fmla="*/ 110 h 198"/>
                <a:gd name="T48" fmla="*/ 5 w 131"/>
                <a:gd name="T49" fmla="*/ 81 h 198"/>
                <a:gd name="T50" fmla="*/ 0 w 131"/>
                <a:gd name="T51" fmla="*/ 53 h 198"/>
                <a:gd name="T52" fmla="*/ 17 w 131"/>
                <a:gd name="T53" fmla="*/ 4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1" h="198">
                  <a:moveTo>
                    <a:pt x="17" y="43"/>
                  </a:moveTo>
                  <a:lnTo>
                    <a:pt x="28" y="33"/>
                  </a:lnTo>
                  <a:lnTo>
                    <a:pt x="40" y="25"/>
                  </a:lnTo>
                  <a:lnTo>
                    <a:pt x="54" y="19"/>
                  </a:lnTo>
                  <a:lnTo>
                    <a:pt x="67" y="14"/>
                  </a:lnTo>
                  <a:lnTo>
                    <a:pt x="82" y="10"/>
                  </a:lnTo>
                  <a:lnTo>
                    <a:pt x="97" y="7"/>
                  </a:lnTo>
                  <a:lnTo>
                    <a:pt x="111" y="3"/>
                  </a:lnTo>
                  <a:lnTo>
                    <a:pt x="125" y="0"/>
                  </a:lnTo>
                  <a:lnTo>
                    <a:pt x="131" y="8"/>
                  </a:lnTo>
                  <a:lnTo>
                    <a:pt x="118" y="31"/>
                  </a:lnTo>
                  <a:lnTo>
                    <a:pt x="105" y="53"/>
                  </a:lnTo>
                  <a:lnTo>
                    <a:pt x="92" y="77"/>
                  </a:lnTo>
                  <a:lnTo>
                    <a:pt x="82" y="99"/>
                  </a:lnTo>
                  <a:lnTo>
                    <a:pt x="71" y="123"/>
                  </a:lnTo>
                  <a:lnTo>
                    <a:pt x="62" y="147"/>
                  </a:lnTo>
                  <a:lnTo>
                    <a:pt x="53" y="172"/>
                  </a:lnTo>
                  <a:lnTo>
                    <a:pt x="46" y="197"/>
                  </a:lnTo>
                  <a:lnTo>
                    <a:pt x="33" y="198"/>
                  </a:lnTo>
                  <a:lnTo>
                    <a:pt x="27" y="190"/>
                  </a:lnTo>
                  <a:lnTo>
                    <a:pt x="26" y="177"/>
                  </a:lnTo>
                  <a:lnTo>
                    <a:pt x="25" y="165"/>
                  </a:lnTo>
                  <a:lnTo>
                    <a:pt x="18" y="137"/>
                  </a:lnTo>
                  <a:lnTo>
                    <a:pt x="11" y="110"/>
                  </a:lnTo>
                  <a:lnTo>
                    <a:pt x="5" y="81"/>
                  </a:lnTo>
                  <a:lnTo>
                    <a:pt x="0" y="53"/>
                  </a:lnTo>
                  <a:lnTo>
                    <a:pt x="1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2" name="Freeform 76"/>
            <p:cNvSpPr>
              <a:spLocks/>
            </p:cNvSpPr>
            <p:nvPr/>
          </p:nvSpPr>
          <p:spPr bwMode="auto">
            <a:xfrm>
              <a:off x="4316" y="1410"/>
              <a:ext cx="84" cy="166"/>
            </a:xfrm>
            <a:custGeom>
              <a:avLst/>
              <a:gdLst>
                <a:gd name="T0" fmla="*/ 42 w 84"/>
                <a:gd name="T1" fmla="*/ 19 h 166"/>
                <a:gd name="T2" fmla="*/ 46 w 84"/>
                <a:gd name="T3" fmla="*/ 15 h 166"/>
                <a:gd name="T4" fmla="*/ 51 w 84"/>
                <a:gd name="T5" fmla="*/ 11 h 166"/>
                <a:gd name="T6" fmla="*/ 57 w 84"/>
                <a:gd name="T7" fmla="*/ 9 h 166"/>
                <a:gd name="T8" fmla="*/ 63 w 84"/>
                <a:gd name="T9" fmla="*/ 7 h 166"/>
                <a:gd name="T10" fmla="*/ 68 w 84"/>
                <a:gd name="T11" fmla="*/ 6 h 166"/>
                <a:gd name="T12" fmla="*/ 73 w 84"/>
                <a:gd name="T13" fmla="*/ 5 h 166"/>
                <a:gd name="T14" fmla="*/ 79 w 84"/>
                <a:gd name="T15" fmla="*/ 3 h 166"/>
                <a:gd name="T16" fmla="*/ 84 w 84"/>
                <a:gd name="T17" fmla="*/ 0 h 166"/>
                <a:gd name="T18" fmla="*/ 71 w 84"/>
                <a:gd name="T19" fmla="*/ 18 h 166"/>
                <a:gd name="T20" fmla="*/ 64 w 84"/>
                <a:gd name="T21" fmla="*/ 38 h 166"/>
                <a:gd name="T22" fmla="*/ 60 w 84"/>
                <a:gd name="T23" fmla="*/ 59 h 166"/>
                <a:gd name="T24" fmla="*/ 59 w 84"/>
                <a:gd name="T25" fmla="*/ 83 h 166"/>
                <a:gd name="T26" fmla="*/ 57 w 84"/>
                <a:gd name="T27" fmla="*/ 105 h 166"/>
                <a:gd name="T28" fmla="*/ 52 w 84"/>
                <a:gd name="T29" fmla="*/ 128 h 166"/>
                <a:gd name="T30" fmla="*/ 43 w 84"/>
                <a:gd name="T31" fmla="*/ 148 h 166"/>
                <a:gd name="T32" fmla="*/ 26 w 84"/>
                <a:gd name="T33" fmla="*/ 166 h 166"/>
                <a:gd name="T34" fmla="*/ 14 w 84"/>
                <a:gd name="T35" fmla="*/ 146 h 166"/>
                <a:gd name="T36" fmla="*/ 5 w 84"/>
                <a:gd name="T37" fmla="*/ 125 h 166"/>
                <a:gd name="T38" fmla="*/ 0 w 84"/>
                <a:gd name="T39" fmla="*/ 104 h 166"/>
                <a:gd name="T40" fmla="*/ 4 w 84"/>
                <a:gd name="T41" fmla="*/ 81 h 166"/>
                <a:gd name="T42" fmla="*/ 6 w 84"/>
                <a:gd name="T43" fmla="*/ 72 h 166"/>
                <a:gd name="T44" fmla="*/ 10 w 84"/>
                <a:gd name="T45" fmla="*/ 64 h 166"/>
                <a:gd name="T46" fmla="*/ 14 w 84"/>
                <a:gd name="T47" fmla="*/ 56 h 166"/>
                <a:gd name="T48" fmla="*/ 19 w 84"/>
                <a:gd name="T49" fmla="*/ 48 h 166"/>
                <a:gd name="T50" fmla="*/ 24 w 84"/>
                <a:gd name="T51" fmla="*/ 40 h 166"/>
                <a:gd name="T52" fmla="*/ 30 w 84"/>
                <a:gd name="T53" fmla="*/ 33 h 166"/>
                <a:gd name="T54" fmla="*/ 36 w 84"/>
                <a:gd name="T55" fmla="*/ 26 h 166"/>
                <a:gd name="T56" fmla="*/ 42 w 84"/>
                <a:gd name="T57" fmla="*/ 19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66">
                  <a:moveTo>
                    <a:pt x="42" y="19"/>
                  </a:moveTo>
                  <a:lnTo>
                    <a:pt x="46" y="15"/>
                  </a:lnTo>
                  <a:lnTo>
                    <a:pt x="51" y="11"/>
                  </a:lnTo>
                  <a:lnTo>
                    <a:pt x="57" y="9"/>
                  </a:lnTo>
                  <a:lnTo>
                    <a:pt x="63" y="7"/>
                  </a:lnTo>
                  <a:lnTo>
                    <a:pt x="68" y="6"/>
                  </a:lnTo>
                  <a:lnTo>
                    <a:pt x="73" y="5"/>
                  </a:lnTo>
                  <a:lnTo>
                    <a:pt x="79" y="3"/>
                  </a:lnTo>
                  <a:lnTo>
                    <a:pt x="84" y="0"/>
                  </a:lnTo>
                  <a:lnTo>
                    <a:pt x="71" y="18"/>
                  </a:lnTo>
                  <a:lnTo>
                    <a:pt x="64" y="38"/>
                  </a:lnTo>
                  <a:lnTo>
                    <a:pt x="60" y="59"/>
                  </a:lnTo>
                  <a:lnTo>
                    <a:pt x="59" y="83"/>
                  </a:lnTo>
                  <a:lnTo>
                    <a:pt x="57" y="105"/>
                  </a:lnTo>
                  <a:lnTo>
                    <a:pt x="52" y="128"/>
                  </a:lnTo>
                  <a:lnTo>
                    <a:pt x="43" y="148"/>
                  </a:lnTo>
                  <a:lnTo>
                    <a:pt x="26" y="166"/>
                  </a:lnTo>
                  <a:lnTo>
                    <a:pt x="14" y="146"/>
                  </a:lnTo>
                  <a:lnTo>
                    <a:pt x="5" y="125"/>
                  </a:lnTo>
                  <a:lnTo>
                    <a:pt x="0" y="104"/>
                  </a:lnTo>
                  <a:lnTo>
                    <a:pt x="4" y="81"/>
                  </a:lnTo>
                  <a:lnTo>
                    <a:pt x="6" y="72"/>
                  </a:lnTo>
                  <a:lnTo>
                    <a:pt x="10" y="64"/>
                  </a:lnTo>
                  <a:lnTo>
                    <a:pt x="14" y="56"/>
                  </a:lnTo>
                  <a:lnTo>
                    <a:pt x="19" y="48"/>
                  </a:lnTo>
                  <a:lnTo>
                    <a:pt x="24" y="40"/>
                  </a:lnTo>
                  <a:lnTo>
                    <a:pt x="30" y="33"/>
                  </a:lnTo>
                  <a:lnTo>
                    <a:pt x="36" y="26"/>
                  </a:lnTo>
                  <a:lnTo>
                    <a:pt x="42" y="19"/>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3" name="Freeform 77"/>
            <p:cNvSpPr>
              <a:spLocks/>
            </p:cNvSpPr>
            <p:nvPr/>
          </p:nvSpPr>
          <p:spPr bwMode="auto">
            <a:xfrm>
              <a:off x="4244" y="3063"/>
              <a:ext cx="49" cy="79"/>
            </a:xfrm>
            <a:custGeom>
              <a:avLst/>
              <a:gdLst>
                <a:gd name="T0" fmla="*/ 24 w 49"/>
                <a:gd name="T1" fmla="*/ 0 h 79"/>
                <a:gd name="T2" fmla="*/ 29 w 49"/>
                <a:gd name="T3" fmla="*/ 2 h 79"/>
                <a:gd name="T4" fmla="*/ 33 w 49"/>
                <a:gd name="T5" fmla="*/ 2 h 79"/>
                <a:gd name="T6" fmla="*/ 39 w 49"/>
                <a:gd name="T7" fmla="*/ 3 h 79"/>
                <a:gd name="T8" fmla="*/ 44 w 49"/>
                <a:gd name="T9" fmla="*/ 8 h 79"/>
                <a:gd name="T10" fmla="*/ 46 w 49"/>
                <a:gd name="T11" fmla="*/ 20 h 79"/>
                <a:gd name="T12" fmla="*/ 49 w 49"/>
                <a:gd name="T13" fmla="*/ 33 h 79"/>
                <a:gd name="T14" fmla="*/ 49 w 49"/>
                <a:gd name="T15" fmla="*/ 47 h 79"/>
                <a:gd name="T16" fmla="*/ 44 w 49"/>
                <a:gd name="T17" fmla="*/ 59 h 79"/>
                <a:gd name="T18" fmla="*/ 40 w 49"/>
                <a:gd name="T19" fmla="*/ 66 h 79"/>
                <a:gd name="T20" fmla="*/ 36 w 49"/>
                <a:gd name="T21" fmla="*/ 70 h 79"/>
                <a:gd name="T22" fmla="*/ 29 w 49"/>
                <a:gd name="T23" fmla="*/ 74 h 79"/>
                <a:gd name="T24" fmla="*/ 24 w 49"/>
                <a:gd name="T25" fmla="*/ 79 h 79"/>
                <a:gd name="T26" fmla="*/ 16 w 49"/>
                <a:gd name="T27" fmla="*/ 79 h 79"/>
                <a:gd name="T28" fmla="*/ 8 w 49"/>
                <a:gd name="T29" fmla="*/ 75 h 79"/>
                <a:gd name="T30" fmla="*/ 3 w 49"/>
                <a:gd name="T31" fmla="*/ 70 h 79"/>
                <a:gd name="T32" fmla="*/ 0 w 49"/>
                <a:gd name="T33" fmla="*/ 63 h 79"/>
                <a:gd name="T34" fmla="*/ 3 w 49"/>
                <a:gd name="T35" fmla="*/ 46 h 79"/>
                <a:gd name="T36" fmla="*/ 5 w 49"/>
                <a:gd name="T37" fmla="*/ 27 h 79"/>
                <a:gd name="T38" fmla="*/ 10 w 49"/>
                <a:gd name="T39" fmla="*/ 10 h 79"/>
                <a:gd name="T40" fmla="*/ 24 w 49"/>
                <a:gd name="T4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79">
                  <a:moveTo>
                    <a:pt x="24" y="0"/>
                  </a:moveTo>
                  <a:lnTo>
                    <a:pt x="29" y="2"/>
                  </a:lnTo>
                  <a:lnTo>
                    <a:pt x="33" y="2"/>
                  </a:lnTo>
                  <a:lnTo>
                    <a:pt x="39" y="3"/>
                  </a:lnTo>
                  <a:lnTo>
                    <a:pt x="44" y="8"/>
                  </a:lnTo>
                  <a:lnTo>
                    <a:pt x="46" y="20"/>
                  </a:lnTo>
                  <a:lnTo>
                    <a:pt x="49" y="33"/>
                  </a:lnTo>
                  <a:lnTo>
                    <a:pt x="49" y="47"/>
                  </a:lnTo>
                  <a:lnTo>
                    <a:pt x="44" y="59"/>
                  </a:lnTo>
                  <a:lnTo>
                    <a:pt x="40" y="66"/>
                  </a:lnTo>
                  <a:lnTo>
                    <a:pt x="36" y="70"/>
                  </a:lnTo>
                  <a:lnTo>
                    <a:pt x="29" y="74"/>
                  </a:lnTo>
                  <a:lnTo>
                    <a:pt x="24" y="79"/>
                  </a:lnTo>
                  <a:lnTo>
                    <a:pt x="16" y="79"/>
                  </a:lnTo>
                  <a:lnTo>
                    <a:pt x="8" y="75"/>
                  </a:lnTo>
                  <a:lnTo>
                    <a:pt x="3" y="70"/>
                  </a:lnTo>
                  <a:lnTo>
                    <a:pt x="0" y="63"/>
                  </a:lnTo>
                  <a:lnTo>
                    <a:pt x="3" y="46"/>
                  </a:lnTo>
                  <a:lnTo>
                    <a:pt x="5" y="27"/>
                  </a:lnTo>
                  <a:lnTo>
                    <a:pt x="10" y="1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4" name="Freeform 78"/>
            <p:cNvSpPr>
              <a:spLocks/>
            </p:cNvSpPr>
            <p:nvPr/>
          </p:nvSpPr>
          <p:spPr bwMode="auto">
            <a:xfrm>
              <a:off x="4260" y="2828"/>
              <a:ext cx="79" cy="130"/>
            </a:xfrm>
            <a:custGeom>
              <a:avLst/>
              <a:gdLst>
                <a:gd name="T0" fmla="*/ 79 w 79"/>
                <a:gd name="T1" fmla="*/ 0 h 130"/>
                <a:gd name="T2" fmla="*/ 69 w 79"/>
                <a:gd name="T3" fmla="*/ 15 h 130"/>
                <a:gd name="T4" fmla="*/ 61 w 79"/>
                <a:gd name="T5" fmla="*/ 32 h 130"/>
                <a:gd name="T6" fmla="*/ 53 w 79"/>
                <a:gd name="T7" fmla="*/ 47 h 130"/>
                <a:gd name="T8" fmla="*/ 46 w 79"/>
                <a:gd name="T9" fmla="*/ 63 h 130"/>
                <a:gd name="T10" fmla="*/ 39 w 79"/>
                <a:gd name="T11" fmla="*/ 80 h 130"/>
                <a:gd name="T12" fmla="*/ 31 w 79"/>
                <a:gd name="T13" fmla="*/ 96 h 130"/>
                <a:gd name="T14" fmla="*/ 24 w 79"/>
                <a:gd name="T15" fmla="*/ 113 h 130"/>
                <a:gd name="T16" fmla="*/ 17 w 79"/>
                <a:gd name="T17" fmla="*/ 130 h 130"/>
                <a:gd name="T18" fmla="*/ 11 w 79"/>
                <a:gd name="T19" fmla="*/ 112 h 130"/>
                <a:gd name="T20" fmla="*/ 9 w 79"/>
                <a:gd name="T21" fmla="*/ 91 h 130"/>
                <a:gd name="T22" fmla="*/ 5 w 79"/>
                <a:gd name="T23" fmla="*/ 67 h 130"/>
                <a:gd name="T24" fmla="*/ 0 w 79"/>
                <a:gd name="T25" fmla="*/ 46 h 130"/>
                <a:gd name="T26" fmla="*/ 7 w 79"/>
                <a:gd name="T27" fmla="*/ 35 h 130"/>
                <a:gd name="T28" fmla="*/ 15 w 79"/>
                <a:gd name="T29" fmla="*/ 27 h 130"/>
                <a:gd name="T30" fmla="*/ 24 w 79"/>
                <a:gd name="T31" fmla="*/ 21 h 130"/>
                <a:gd name="T32" fmla="*/ 35 w 79"/>
                <a:gd name="T33" fmla="*/ 15 h 130"/>
                <a:gd name="T34" fmla="*/ 46 w 79"/>
                <a:gd name="T35" fmla="*/ 12 h 130"/>
                <a:gd name="T36" fmla="*/ 57 w 79"/>
                <a:gd name="T37" fmla="*/ 8 h 130"/>
                <a:gd name="T38" fmla="*/ 68 w 79"/>
                <a:gd name="T39" fmla="*/ 4 h 130"/>
                <a:gd name="T40" fmla="*/ 79 w 79"/>
                <a:gd name="T41"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130">
                  <a:moveTo>
                    <a:pt x="79" y="0"/>
                  </a:moveTo>
                  <a:lnTo>
                    <a:pt x="69" y="15"/>
                  </a:lnTo>
                  <a:lnTo>
                    <a:pt x="61" y="32"/>
                  </a:lnTo>
                  <a:lnTo>
                    <a:pt x="53" y="47"/>
                  </a:lnTo>
                  <a:lnTo>
                    <a:pt x="46" y="63"/>
                  </a:lnTo>
                  <a:lnTo>
                    <a:pt x="39" y="80"/>
                  </a:lnTo>
                  <a:lnTo>
                    <a:pt x="31" y="96"/>
                  </a:lnTo>
                  <a:lnTo>
                    <a:pt x="24" y="113"/>
                  </a:lnTo>
                  <a:lnTo>
                    <a:pt x="17" y="130"/>
                  </a:lnTo>
                  <a:lnTo>
                    <a:pt x="11" y="112"/>
                  </a:lnTo>
                  <a:lnTo>
                    <a:pt x="9" y="91"/>
                  </a:lnTo>
                  <a:lnTo>
                    <a:pt x="5" y="67"/>
                  </a:lnTo>
                  <a:lnTo>
                    <a:pt x="0" y="46"/>
                  </a:lnTo>
                  <a:lnTo>
                    <a:pt x="7" y="35"/>
                  </a:lnTo>
                  <a:lnTo>
                    <a:pt x="15" y="27"/>
                  </a:lnTo>
                  <a:lnTo>
                    <a:pt x="24" y="21"/>
                  </a:lnTo>
                  <a:lnTo>
                    <a:pt x="35" y="15"/>
                  </a:lnTo>
                  <a:lnTo>
                    <a:pt x="46" y="12"/>
                  </a:lnTo>
                  <a:lnTo>
                    <a:pt x="57" y="8"/>
                  </a:lnTo>
                  <a:lnTo>
                    <a:pt x="68" y="4"/>
                  </a:lnTo>
                  <a:lnTo>
                    <a:pt x="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5" name="Freeform 79"/>
            <p:cNvSpPr>
              <a:spLocks/>
            </p:cNvSpPr>
            <p:nvPr/>
          </p:nvSpPr>
          <p:spPr bwMode="auto">
            <a:xfrm>
              <a:off x="4263" y="3078"/>
              <a:ext cx="11" cy="45"/>
            </a:xfrm>
            <a:custGeom>
              <a:avLst/>
              <a:gdLst>
                <a:gd name="T0" fmla="*/ 6 w 11"/>
                <a:gd name="T1" fmla="*/ 0 h 45"/>
                <a:gd name="T2" fmla="*/ 10 w 11"/>
                <a:gd name="T3" fmla="*/ 11 h 45"/>
                <a:gd name="T4" fmla="*/ 11 w 11"/>
                <a:gd name="T5" fmla="*/ 22 h 45"/>
                <a:gd name="T6" fmla="*/ 8 w 11"/>
                <a:gd name="T7" fmla="*/ 34 h 45"/>
                <a:gd name="T8" fmla="*/ 4 w 11"/>
                <a:gd name="T9" fmla="*/ 45 h 45"/>
                <a:gd name="T10" fmla="*/ 0 w 11"/>
                <a:gd name="T11" fmla="*/ 45 h 45"/>
                <a:gd name="T12" fmla="*/ 6 w 11"/>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11" h="45">
                  <a:moveTo>
                    <a:pt x="6" y="0"/>
                  </a:moveTo>
                  <a:lnTo>
                    <a:pt x="10" y="11"/>
                  </a:lnTo>
                  <a:lnTo>
                    <a:pt x="11" y="22"/>
                  </a:lnTo>
                  <a:lnTo>
                    <a:pt x="8" y="34"/>
                  </a:lnTo>
                  <a:lnTo>
                    <a:pt x="4" y="45"/>
                  </a:lnTo>
                  <a:lnTo>
                    <a:pt x="0" y="4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6" name="Freeform 80"/>
            <p:cNvSpPr>
              <a:spLocks/>
            </p:cNvSpPr>
            <p:nvPr/>
          </p:nvSpPr>
          <p:spPr bwMode="auto">
            <a:xfrm>
              <a:off x="4349" y="1520"/>
              <a:ext cx="310" cy="243"/>
            </a:xfrm>
            <a:custGeom>
              <a:avLst/>
              <a:gdLst>
                <a:gd name="T0" fmla="*/ 36 w 310"/>
                <a:gd name="T1" fmla="*/ 20 h 243"/>
                <a:gd name="T2" fmla="*/ 37 w 310"/>
                <a:gd name="T3" fmla="*/ 17 h 243"/>
                <a:gd name="T4" fmla="*/ 55 w 310"/>
                <a:gd name="T5" fmla="*/ 24 h 243"/>
                <a:gd name="T6" fmla="*/ 90 w 310"/>
                <a:gd name="T7" fmla="*/ 26 h 243"/>
                <a:gd name="T8" fmla="*/ 127 w 310"/>
                <a:gd name="T9" fmla="*/ 17 h 243"/>
                <a:gd name="T10" fmla="*/ 162 w 310"/>
                <a:gd name="T11" fmla="*/ 5 h 243"/>
                <a:gd name="T12" fmla="*/ 190 w 310"/>
                <a:gd name="T13" fmla="*/ 0 h 243"/>
                <a:gd name="T14" fmla="*/ 210 w 310"/>
                <a:gd name="T15" fmla="*/ 2 h 243"/>
                <a:gd name="T16" fmla="*/ 228 w 310"/>
                <a:gd name="T17" fmla="*/ 8 h 243"/>
                <a:gd name="T18" fmla="*/ 245 w 310"/>
                <a:gd name="T19" fmla="*/ 18 h 243"/>
                <a:gd name="T20" fmla="*/ 251 w 310"/>
                <a:gd name="T21" fmla="*/ 26 h 243"/>
                <a:gd name="T22" fmla="*/ 249 w 310"/>
                <a:gd name="T23" fmla="*/ 30 h 243"/>
                <a:gd name="T24" fmla="*/ 255 w 310"/>
                <a:gd name="T25" fmla="*/ 37 h 243"/>
                <a:gd name="T26" fmla="*/ 266 w 310"/>
                <a:gd name="T27" fmla="*/ 28 h 243"/>
                <a:gd name="T28" fmla="*/ 284 w 310"/>
                <a:gd name="T29" fmla="*/ 26 h 243"/>
                <a:gd name="T30" fmla="*/ 300 w 310"/>
                <a:gd name="T31" fmla="*/ 34 h 243"/>
                <a:gd name="T32" fmla="*/ 307 w 310"/>
                <a:gd name="T33" fmla="*/ 51 h 243"/>
                <a:gd name="T34" fmla="*/ 310 w 310"/>
                <a:gd name="T35" fmla="*/ 70 h 243"/>
                <a:gd name="T36" fmla="*/ 301 w 310"/>
                <a:gd name="T37" fmla="*/ 83 h 243"/>
                <a:gd name="T38" fmla="*/ 297 w 310"/>
                <a:gd name="T39" fmla="*/ 92 h 243"/>
                <a:gd name="T40" fmla="*/ 300 w 310"/>
                <a:gd name="T41" fmla="*/ 104 h 243"/>
                <a:gd name="T42" fmla="*/ 302 w 310"/>
                <a:gd name="T43" fmla="*/ 118 h 243"/>
                <a:gd name="T44" fmla="*/ 288 w 310"/>
                <a:gd name="T45" fmla="*/ 141 h 243"/>
                <a:gd name="T46" fmla="*/ 266 w 310"/>
                <a:gd name="T47" fmla="*/ 174 h 243"/>
                <a:gd name="T48" fmla="*/ 241 w 310"/>
                <a:gd name="T49" fmla="*/ 207 h 243"/>
                <a:gd name="T50" fmla="*/ 212 w 310"/>
                <a:gd name="T51" fmla="*/ 234 h 243"/>
                <a:gd name="T52" fmla="*/ 175 w 310"/>
                <a:gd name="T53" fmla="*/ 241 h 243"/>
                <a:gd name="T54" fmla="*/ 141 w 310"/>
                <a:gd name="T55" fmla="*/ 230 h 243"/>
                <a:gd name="T56" fmla="*/ 108 w 310"/>
                <a:gd name="T57" fmla="*/ 214 h 243"/>
                <a:gd name="T58" fmla="*/ 77 w 310"/>
                <a:gd name="T59" fmla="*/ 192 h 243"/>
                <a:gd name="T60" fmla="*/ 53 w 310"/>
                <a:gd name="T61" fmla="*/ 162 h 243"/>
                <a:gd name="T62" fmla="*/ 43 w 310"/>
                <a:gd name="T63" fmla="*/ 122 h 243"/>
                <a:gd name="T64" fmla="*/ 0 w 310"/>
                <a:gd name="T65" fmla="*/ 74 h 243"/>
                <a:gd name="T66" fmla="*/ 14 w 310"/>
                <a:gd name="T67" fmla="*/ 65 h 243"/>
                <a:gd name="T68" fmla="*/ 25 w 310"/>
                <a:gd name="T69" fmla="*/ 52 h 243"/>
                <a:gd name="T70" fmla="*/ 32 w 310"/>
                <a:gd name="T71" fmla="*/ 38 h 243"/>
                <a:gd name="T72" fmla="*/ 36 w 310"/>
                <a:gd name="T73" fmla="*/ 2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0" h="243">
                  <a:moveTo>
                    <a:pt x="36" y="23"/>
                  </a:moveTo>
                  <a:lnTo>
                    <a:pt x="36" y="20"/>
                  </a:lnTo>
                  <a:lnTo>
                    <a:pt x="36" y="19"/>
                  </a:lnTo>
                  <a:lnTo>
                    <a:pt x="37" y="17"/>
                  </a:lnTo>
                  <a:lnTo>
                    <a:pt x="38" y="15"/>
                  </a:lnTo>
                  <a:lnTo>
                    <a:pt x="55" y="24"/>
                  </a:lnTo>
                  <a:lnTo>
                    <a:pt x="72" y="26"/>
                  </a:lnTo>
                  <a:lnTo>
                    <a:pt x="90" y="26"/>
                  </a:lnTo>
                  <a:lnTo>
                    <a:pt x="109" y="21"/>
                  </a:lnTo>
                  <a:lnTo>
                    <a:pt x="127" y="17"/>
                  </a:lnTo>
                  <a:lnTo>
                    <a:pt x="144" y="10"/>
                  </a:lnTo>
                  <a:lnTo>
                    <a:pt x="162" y="5"/>
                  </a:lnTo>
                  <a:lnTo>
                    <a:pt x="180" y="0"/>
                  </a:lnTo>
                  <a:lnTo>
                    <a:pt x="190" y="0"/>
                  </a:lnTo>
                  <a:lnTo>
                    <a:pt x="201" y="0"/>
                  </a:lnTo>
                  <a:lnTo>
                    <a:pt x="210" y="2"/>
                  </a:lnTo>
                  <a:lnTo>
                    <a:pt x="220" y="5"/>
                  </a:lnTo>
                  <a:lnTo>
                    <a:pt x="228" y="8"/>
                  </a:lnTo>
                  <a:lnTo>
                    <a:pt x="236" y="13"/>
                  </a:lnTo>
                  <a:lnTo>
                    <a:pt x="245" y="18"/>
                  </a:lnTo>
                  <a:lnTo>
                    <a:pt x="252" y="24"/>
                  </a:lnTo>
                  <a:lnTo>
                    <a:pt x="251" y="26"/>
                  </a:lnTo>
                  <a:lnTo>
                    <a:pt x="251" y="27"/>
                  </a:lnTo>
                  <a:lnTo>
                    <a:pt x="249" y="30"/>
                  </a:lnTo>
                  <a:lnTo>
                    <a:pt x="249" y="33"/>
                  </a:lnTo>
                  <a:lnTo>
                    <a:pt x="255" y="37"/>
                  </a:lnTo>
                  <a:lnTo>
                    <a:pt x="260" y="33"/>
                  </a:lnTo>
                  <a:lnTo>
                    <a:pt x="266" y="28"/>
                  </a:lnTo>
                  <a:lnTo>
                    <a:pt x="273" y="26"/>
                  </a:lnTo>
                  <a:lnTo>
                    <a:pt x="284" y="26"/>
                  </a:lnTo>
                  <a:lnTo>
                    <a:pt x="293" y="28"/>
                  </a:lnTo>
                  <a:lnTo>
                    <a:pt x="300" y="34"/>
                  </a:lnTo>
                  <a:lnTo>
                    <a:pt x="305" y="43"/>
                  </a:lnTo>
                  <a:lnTo>
                    <a:pt x="307" y="51"/>
                  </a:lnTo>
                  <a:lnTo>
                    <a:pt x="310" y="60"/>
                  </a:lnTo>
                  <a:lnTo>
                    <a:pt x="310" y="70"/>
                  </a:lnTo>
                  <a:lnTo>
                    <a:pt x="305" y="78"/>
                  </a:lnTo>
                  <a:lnTo>
                    <a:pt x="301" y="83"/>
                  </a:lnTo>
                  <a:lnTo>
                    <a:pt x="299" y="87"/>
                  </a:lnTo>
                  <a:lnTo>
                    <a:pt x="297" y="92"/>
                  </a:lnTo>
                  <a:lnTo>
                    <a:pt x="295" y="98"/>
                  </a:lnTo>
                  <a:lnTo>
                    <a:pt x="300" y="104"/>
                  </a:lnTo>
                  <a:lnTo>
                    <a:pt x="302" y="111"/>
                  </a:lnTo>
                  <a:lnTo>
                    <a:pt x="302" y="118"/>
                  </a:lnTo>
                  <a:lnTo>
                    <a:pt x="300" y="125"/>
                  </a:lnTo>
                  <a:lnTo>
                    <a:pt x="288" y="141"/>
                  </a:lnTo>
                  <a:lnTo>
                    <a:pt x="278" y="157"/>
                  </a:lnTo>
                  <a:lnTo>
                    <a:pt x="266" y="174"/>
                  </a:lnTo>
                  <a:lnTo>
                    <a:pt x="254" y="190"/>
                  </a:lnTo>
                  <a:lnTo>
                    <a:pt x="241" y="207"/>
                  </a:lnTo>
                  <a:lnTo>
                    <a:pt x="227" y="221"/>
                  </a:lnTo>
                  <a:lnTo>
                    <a:pt x="212" y="234"/>
                  </a:lnTo>
                  <a:lnTo>
                    <a:pt x="194" y="243"/>
                  </a:lnTo>
                  <a:lnTo>
                    <a:pt x="175" y="241"/>
                  </a:lnTo>
                  <a:lnTo>
                    <a:pt x="157" y="236"/>
                  </a:lnTo>
                  <a:lnTo>
                    <a:pt x="141" y="230"/>
                  </a:lnTo>
                  <a:lnTo>
                    <a:pt x="124" y="222"/>
                  </a:lnTo>
                  <a:lnTo>
                    <a:pt x="108" y="214"/>
                  </a:lnTo>
                  <a:lnTo>
                    <a:pt x="92" y="203"/>
                  </a:lnTo>
                  <a:lnTo>
                    <a:pt x="77" y="192"/>
                  </a:lnTo>
                  <a:lnTo>
                    <a:pt x="63" y="181"/>
                  </a:lnTo>
                  <a:lnTo>
                    <a:pt x="53" y="162"/>
                  </a:lnTo>
                  <a:lnTo>
                    <a:pt x="49" y="142"/>
                  </a:lnTo>
                  <a:lnTo>
                    <a:pt x="43" y="122"/>
                  </a:lnTo>
                  <a:lnTo>
                    <a:pt x="30" y="105"/>
                  </a:lnTo>
                  <a:lnTo>
                    <a:pt x="0" y="74"/>
                  </a:lnTo>
                  <a:lnTo>
                    <a:pt x="7" y="70"/>
                  </a:lnTo>
                  <a:lnTo>
                    <a:pt x="14" y="65"/>
                  </a:lnTo>
                  <a:lnTo>
                    <a:pt x="20" y="59"/>
                  </a:lnTo>
                  <a:lnTo>
                    <a:pt x="25" y="52"/>
                  </a:lnTo>
                  <a:lnTo>
                    <a:pt x="30" y="45"/>
                  </a:lnTo>
                  <a:lnTo>
                    <a:pt x="32" y="38"/>
                  </a:lnTo>
                  <a:lnTo>
                    <a:pt x="35" y="30"/>
                  </a:lnTo>
                  <a:lnTo>
                    <a:pt x="36" y="23"/>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7" name="Freeform 81"/>
            <p:cNvSpPr>
              <a:spLocks/>
            </p:cNvSpPr>
            <p:nvPr/>
          </p:nvSpPr>
          <p:spPr bwMode="auto">
            <a:xfrm>
              <a:off x="4359" y="1697"/>
              <a:ext cx="530" cy="623"/>
            </a:xfrm>
            <a:custGeom>
              <a:avLst/>
              <a:gdLst>
                <a:gd name="T0" fmla="*/ 53 w 530"/>
                <a:gd name="T1" fmla="*/ 202 h 623"/>
                <a:gd name="T2" fmla="*/ 66 w 530"/>
                <a:gd name="T3" fmla="*/ 205 h 623"/>
                <a:gd name="T4" fmla="*/ 86 w 530"/>
                <a:gd name="T5" fmla="*/ 197 h 623"/>
                <a:gd name="T6" fmla="*/ 102 w 530"/>
                <a:gd name="T7" fmla="*/ 183 h 623"/>
                <a:gd name="T8" fmla="*/ 118 w 530"/>
                <a:gd name="T9" fmla="*/ 144 h 623"/>
                <a:gd name="T10" fmla="*/ 177 w 530"/>
                <a:gd name="T11" fmla="*/ 216 h 623"/>
                <a:gd name="T12" fmla="*/ 195 w 530"/>
                <a:gd name="T13" fmla="*/ 221 h 623"/>
                <a:gd name="T14" fmla="*/ 230 w 530"/>
                <a:gd name="T15" fmla="*/ 169 h 623"/>
                <a:gd name="T16" fmla="*/ 277 w 530"/>
                <a:gd name="T17" fmla="*/ 90 h 623"/>
                <a:gd name="T18" fmla="*/ 324 w 530"/>
                <a:gd name="T19" fmla="*/ 12 h 623"/>
                <a:gd name="T20" fmla="*/ 329 w 530"/>
                <a:gd name="T21" fmla="*/ 31 h 623"/>
                <a:gd name="T22" fmla="*/ 316 w 530"/>
                <a:gd name="T23" fmla="*/ 71 h 623"/>
                <a:gd name="T24" fmla="*/ 310 w 530"/>
                <a:gd name="T25" fmla="*/ 112 h 623"/>
                <a:gd name="T26" fmla="*/ 330 w 530"/>
                <a:gd name="T27" fmla="*/ 122 h 623"/>
                <a:gd name="T28" fmla="*/ 361 w 530"/>
                <a:gd name="T29" fmla="*/ 105 h 623"/>
                <a:gd name="T30" fmla="*/ 382 w 530"/>
                <a:gd name="T31" fmla="*/ 69 h 623"/>
                <a:gd name="T32" fmla="*/ 408 w 530"/>
                <a:gd name="T33" fmla="*/ 33 h 623"/>
                <a:gd name="T34" fmla="*/ 440 w 530"/>
                <a:gd name="T35" fmla="*/ 38 h 623"/>
                <a:gd name="T36" fmla="*/ 465 w 530"/>
                <a:gd name="T37" fmla="*/ 60 h 623"/>
                <a:gd name="T38" fmla="*/ 485 w 530"/>
                <a:gd name="T39" fmla="*/ 95 h 623"/>
                <a:gd name="T40" fmla="*/ 505 w 530"/>
                <a:gd name="T41" fmla="*/ 143 h 623"/>
                <a:gd name="T42" fmla="*/ 524 w 530"/>
                <a:gd name="T43" fmla="*/ 192 h 623"/>
                <a:gd name="T44" fmla="*/ 497 w 530"/>
                <a:gd name="T45" fmla="*/ 222 h 623"/>
                <a:gd name="T46" fmla="*/ 447 w 530"/>
                <a:gd name="T47" fmla="*/ 240 h 623"/>
                <a:gd name="T48" fmla="*/ 402 w 530"/>
                <a:gd name="T49" fmla="*/ 269 h 623"/>
                <a:gd name="T50" fmla="*/ 389 w 530"/>
                <a:gd name="T51" fmla="*/ 257 h 623"/>
                <a:gd name="T52" fmla="*/ 382 w 530"/>
                <a:gd name="T53" fmla="*/ 227 h 623"/>
                <a:gd name="T54" fmla="*/ 357 w 530"/>
                <a:gd name="T55" fmla="*/ 218 h 623"/>
                <a:gd name="T56" fmla="*/ 359 w 530"/>
                <a:gd name="T57" fmla="*/ 254 h 623"/>
                <a:gd name="T58" fmla="*/ 380 w 530"/>
                <a:gd name="T59" fmla="*/ 287 h 623"/>
                <a:gd name="T60" fmla="*/ 411 w 530"/>
                <a:gd name="T61" fmla="*/ 311 h 623"/>
                <a:gd name="T62" fmla="*/ 436 w 530"/>
                <a:gd name="T63" fmla="*/ 342 h 623"/>
                <a:gd name="T64" fmla="*/ 448 w 530"/>
                <a:gd name="T65" fmla="*/ 375 h 623"/>
                <a:gd name="T66" fmla="*/ 425 w 530"/>
                <a:gd name="T67" fmla="*/ 406 h 623"/>
                <a:gd name="T68" fmla="*/ 401 w 530"/>
                <a:gd name="T69" fmla="*/ 438 h 623"/>
                <a:gd name="T70" fmla="*/ 381 w 530"/>
                <a:gd name="T71" fmla="*/ 470 h 623"/>
                <a:gd name="T72" fmla="*/ 326 w 530"/>
                <a:gd name="T73" fmla="*/ 516 h 623"/>
                <a:gd name="T74" fmla="*/ 264 w 530"/>
                <a:gd name="T75" fmla="*/ 545 h 623"/>
                <a:gd name="T76" fmla="*/ 211 w 530"/>
                <a:gd name="T77" fmla="*/ 563 h 623"/>
                <a:gd name="T78" fmla="*/ 190 w 530"/>
                <a:gd name="T79" fmla="*/ 587 h 623"/>
                <a:gd name="T80" fmla="*/ 176 w 530"/>
                <a:gd name="T81" fmla="*/ 614 h 623"/>
                <a:gd name="T82" fmla="*/ 160 w 530"/>
                <a:gd name="T83" fmla="*/ 610 h 623"/>
                <a:gd name="T84" fmla="*/ 137 w 530"/>
                <a:gd name="T85" fmla="*/ 601 h 623"/>
                <a:gd name="T86" fmla="*/ 113 w 530"/>
                <a:gd name="T87" fmla="*/ 593 h 623"/>
                <a:gd name="T88" fmla="*/ 135 w 530"/>
                <a:gd name="T89" fmla="*/ 480 h 623"/>
                <a:gd name="T90" fmla="*/ 139 w 530"/>
                <a:gd name="T91" fmla="*/ 379 h 623"/>
                <a:gd name="T92" fmla="*/ 152 w 530"/>
                <a:gd name="T93" fmla="*/ 372 h 623"/>
                <a:gd name="T94" fmla="*/ 130 w 530"/>
                <a:gd name="T95" fmla="*/ 348 h 623"/>
                <a:gd name="T96" fmla="*/ 100 w 530"/>
                <a:gd name="T97" fmla="*/ 322 h 623"/>
                <a:gd name="T98" fmla="*/ 91 w 530"/>
                <a:gd name="T99" fmla="*/ 286 h 623"/>
                <a:gd name="T100" fmla="*/ 97 w 530"/>
                <a:gd name="T101" fmla="*/ 229 h 623"/>
                <a:gd name="T102" fmla="*/ 74 w 530"/>
                <a:gd name="T103" fmla="*/ 229 h 623"/>
                <a:gd name="T104" fmla="*/ 68 w 530"/>
                <a:gd name="T105" fmla="*/ 269 h 623"/>
                <a:gd name="T106" fmla="*/ 71 w 530"/>
                <a:gd name="T107" fmla="*/ 312 h 623"/>
                <a:gd name="T108" fmla="*/ 81 w 530"/>
                <a:gd name="T109" fmla="*/ 349 h 623"/>
                <a:gd name="T110" fmla="*/ 84 w 530"/>
                <a:gd name="T111" fmla="*/ 364 h 623"/>
                <a:gd name="T112" fmla="*/ 66 w 530"/>
                <a:gd name="T113" fmla="*/ 349 h 623"/>
                <a:gd name="T114" fmla="*/ 43 w 530"/>
                <a:gd name="T115" fmla="*/ 306 h 623"/>
                <a:gd name="T116" fmla="*/ 14 w 530"/>
                <a:gd name="T117" fmla="*/ 268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0" h="623">
                  <a:moveTo>
                    <a:pt x="52" y="195"/>
                  </a:moveTo>
                  <a:lnTo>
                    <a:pt x="52" y="198"/>
                  </a:lnTo>
                  <a:lnTo>
                    <a:pt x="53" y="202"/>
                  </a:lnTo>
                  <a:lnTo>
                    <a:pt x="56" y="204"/>
                  </a:lnTo>
                  <a:lnTo>
                    <a:pt x="59" y="205"/>
                  </a:lnTo>
                  <a:lnTo>
                    <a:pt x="66" y="205"/>
                  </a:lnTo>
                  <a:lnTo>
                    <a:pt x="73" y="203"/>
                  </a:lnTo>
                  <a:lnTo>
                    <a:pt x="80" y="201"/>
                  </a:lnTo>
                  <a:lnTo>
                    <a:pt x="86" y="197"/>
                  </a:lnTo>
                  <a:lnTo>
                    <a:pt x="92" y="194"/>
                  </a:lnTo>
                  <a:lnTo>
                    <a:pt x="98" y="188"/>
                  </a:lnTo>
                  <a:lnTo>
                    <a:pt x="102" y="183"/>
                  </a:lnTo>
                  <a:lnTo>
                    <a:pt x="106" y="177"/>
                  </a:lnTo>
                  <a:lnTo>
                    <a:pt x="111" y="161"/>
                  </a:lnTo>
                  <a:lnTo>
                    <a:pt x="118" y="144"/>
                  </a:lnTo>
                  <a:lnTo>
                    <a:pt x="128" y="130"/>
                  </a:lnTo>
                  <a:lnTo>
                    <a:pt x="140" y="116"/>
                  </a:lnTo>
                  <a:lnTo>
                    <a:pt x="177" y="216"/>
                  </a:lnTo>
                  <a:lnTo>
                    <a:pt x="183" y="217"/>
                  </a:lnTo>
                  <a:lnTo>
                    <a:pt x="189" y="220"/>
                  </a:lnTo>
                  <a:lnTo>
                    <a:pt x="195" y="221"/>
                  </a:lnTo>
                  <a:lnTo>
                    <a:pt x="199" y="221"/>
                  </a:lnTo>
                  <a:lnTo>
                    <a:pt x="215" y="195"/>
                  </a:lnTo>
                  <a:lnTo>
                    <a:pt x="230" y="169"/>
                  </a:lnTo>
                  <a:lnTo>
                    <a:pt x="245" y="143"/>
                  </a:lnTo>
                  <a:lnTo>
                    <a:pt x="262" y="116"/>
                  </a:lnTo>
                  <a:lnTo>
                    <a:pt x="277" y="90"/>
                  </a:lnTo>
                  <a:lnTo>
                    <a:pt x="292" y="64"/>
                  </a:lnTo>
                  <a:lnTo>
                    <a:pt x="309" y="38"/>
                  </a:lnTo>
                  <a:lnTo>
                    <a:pt x="324" y="12"/>
                  </a:lnTo>
                  <a:lnTo>
                    <a:pt x="327" y="0"/>
                  </a:lnTo>
                  <a:lnTo>
                    <a:pt x="329" y="15"/>
                  </a:lnTo>
                  <a:lnTo>
                    <a:pt x="329" y="31"/>
                  </a:lnTo>
                  <a:lnTo>
                    <a:pt x="326" y="44"/>
                  </a:lnTo>
                  <a:lnTo>
                    <a:pt x="321" y="58"/>
                  </a:lnTo>
                  <a:lnTo>
                    <a:pt x="316" y="71"/>
                  </a:lnTo>
                  <a:lnTo>
                    <a:pt x="313" y="84"/>
                  </a:lnTo>
                  <a:lnTo>
                    <a:pt x="310" y="98"/>
                  </a:lnTo>
                  <a:lnTo>
                    <a:pt x="310" y="112"/>
                  </a:lnTo>
                  <a:lnTo>
                    <a:pt x="316" y="118"/>
                  </a:lnTo>
                  <a:lnTo>
                    <a:pt x="322" y="121"/>
                  </a:lnTo>
                  <a:lnTo>
                    <a:pt x="330" y="122"/>
                  </a:lnTo>
                  <a:lnTo>
                    <a:pt x="337" y="124"/>
                  </a:lnTo>
                  <a:lnTo>
                    <a:pt x="350" y="116"/>
                  </a:lnTo>
                  <a:lnTo>
                    <a:pt x="361" y="105"/>
                  </a:lnTo>
                  <a:lnTo>
                    <a:pt x="369" y="93"/>
                  </a:lnTo>
                  <a:lnTo>
                    <a:pt x="376" y="82"/>
                  </a:lnTo>
                  <a:lnTo>
                    <a:pt x="382" y="69"/>
                  </a:lnTo>
                  <a:lnTo>
                    <a:pt x="389" y="56"/>
                  </a:lnTo>
                  <a:lnTo>
                    <a:pt x="398" y="44"/>
                  </a:lnTo>
                  <a:lnTo>
                    <a:pt x="408" y="33"/>
                  </a:lnTo>
                  <a:lnTo>
                    <a:pt x="420" y="32"/>
                  </a:lnTo>
                  <a:lnTo>
                    <a:pt x="431" y="33"/>
                  </a:lnTo>
                  <a:lnTo>
                    <a:pt x="440" y="38"/>
                  </a:lnTo>
                  <a:lnTo>
                    <a:pt x="448" y="45"/>
                  </a:lnTo>
                  <a:lnTo>
                    <a:pt x="457" y="52"/>
                  </a:lnTo>
                  <a:lnTo>
                    <a:pt x="465" y="60"/>
                  </a:lnTo>
                  <a:lnTo>
                    <a:pt x="472" y="70"/>
                  </a:lnTo>
                  <a:lnTo>
                    <a:pt x="478" y="78"/>
                  </a:lnTo>
                  <a:lnTo>
                    <a:pt x="485" y="95"/>
                  </a:lnTo>
                  <a:lnTo>
                    <a:pt x="492" y="110"/>
                  </a:lnTo>
                  <a:lnTo>
                    <a:pt x="499" y="126"/>
                  </a:lnTo>
                  <a:lnTo>
                    <a:pt x="505" y="143"/>
                  </a:lnTo>
                  <a:lnTo>
                    <a:pt x="511" y="159"/>
                  </a:lnTo>
                  <a:lnTo>
                    <a:pt x="518" y="176"/>
                  </a:lnTo>
                  <a:lnTo>
                    <a:pt x="524" y="192"/>
                  </a:lnTo>
                  <a:lnTo>
                    <a:pt x="530" y="209"/>
                  </a:lnTo>
                  <a:lnTo>
                    <a:pt x="513" y="216"/>
                  </a:lnTo>
                  <a:lnTo>
                    <a:pt x="497" y="222"/>
                  </a:lnTo>
                  <a:lnTo>
                    <a:pt x="480" y="228"/>
                  </a:lnTo>
                  <a:lnTo>
                    <a:pt x="464" y="234"/>
                  </a:lnTo>
                  <a:lnTo>
                    <a:pt x="447" y="240"/>
                  </a:lnTo>
                  <a:lnTo>
                    <a:pt x="432" y="248"/>
                  </a:lnTo>
                  <a:lnTo>
                    <a:pt x="416" y="257"/>
                  </a:lnTo>
                  <a:lnTo>
                    <a:pt x="402" y="269"/>
                  </a:lnTo>
                  <a:lnTo>
                    <a:pt x="395" y="268"/>
                  </a:lnTo>
                  <a:lnTo>
                    <a:pt x="392" y="263"/>
                  </a:lnTo>
                  <a:lnTo>
                    <a:pt x="389" y="257"/>
                  </a:lnTo>
                  <a:lnTo>
                    <a:pt x="387" y="252"/>
                  </a:lnTo>
                  <a:lnTo>
                    <a:pt x="383" y="240"/>
                  </a:lnTo>
                  <a:lnTo>
                    <a:pt x="382" y="227"/>
                  </a:lnTo>
                  <a:lnTo>
                    <a:pt x="377" y="216"/>
                  </a:lnTo>
                  <a:lnTo>
                    <a:pt x="368" y="209"/>
                  </a:lnTo>
                  <a:lnTo>
                    <a:pt x="357" y="218"/>
                  </a:lnTo>
                  <a:lnTo>
                    <a:pt x="355" y="229"/>
                  </a:lnTo>
                  <a:lnTo>
                    <a:pt x="356" y="242"/>
                  </a:lnTo>
                  <a:lnTo>
                    <a:pt x="359" y="254"/>
                  </a:lnTo>
                  <a:lnTo>
                    <a:pt x="364" y="266"/>
                  </a:lnTo>
                  <a:lnTo>
                    <a:pt x="372" y="277"/>
                  </a:lnTo>
                  <a:lnTo>
                    <a:pt x="380" y="287"/>
                  </a:lnTo>
                  <a:lnTo>
                    <a:pt x="390" y="295"/>
                  </a:lnTo>
                  <a:lnTo>
                    <a:pt x="407" y="299"/>
                  </a:lnTo>
                  <a:lnTo>
                    <a:pt x="411" y="311"/>
                  </a:lnTo>
                  <a:lnTo>
                    <a:pt x="418" y="321"/>
                  </a:lnTo>
                  <a:lnTo>
                    <a:pt x="427" y="332"/>
                  </a:lnTo>
                  <a:lnTo>
                    <a:pt x="436" y="342"/>
                  </a:lnTo>
                  <a:lnTo>
                    <a:pt x="444" y="353"/>
                  </a:lnTo>
                  <a:lnTo>
                    <a:pt x="448" y="364"/>
                  </a:lnTo>
                  <a:lnTo>
                    <a:pt x="448" y="375"/>
                  </a:lnTo>
                  <a:lnTo>
                    <a:pt x="441" y="387"/>
                  </a:lnTo>
                  <a:lnTo>
                    <a:pt x="433" y="397"/>
                  </a:lnTo>
                  <a:lnTo>
                    <a:pt x="425" y="406"/>
                  </a:lnTo>
                  <a:lnTo>
                    <a:pt x="416" y="417"/>
                  </a:lnTo>
                  <a:lnTo>
                    <a:pt x="409" y="426"/>
                  </a:lnTo>
                  <a:lnTo>
                    <a:pt x="401" y="438"/>
                  </a:lnTo>
                  <a:lnTo>
                    <a:pt x="394" y="449"/>
                  </a:lnTo>
                  <a:lnTo>
                    <a:pt x="388" y="459"/>
                  </a:lnTo>
                  <a:lnTo>
                    <a:pt x="381" y="470"/>
                  </a:lnTo>
                  <a:lnTo>
                    <a:pt x="363" y="486"/>
                  </a:lnTo>
                  <a:lnTo>
                    <a:pt x="344" y="502"/>
                  </a:lnTo>
                  <a:lnTo>
                    <a:pt x="326" y="516"/>
                  </a:lnTo>
                  <a:lnTo>
                    <a:pt x="305" y="528"/>
                  </a:lnTo>
                  <a:lnTo>
                    <a:pt x="285" y="537"/>
                  </a:lnTo>
                  <a:lnTo>
                    <a:pt x="264" y="545"/>
                  </a:lnTo>
                  <a:lnTo>
                    <a:pt x="242" y="551"/>
                  </a:lnTo>
                  <a:lnTo>
                    <a:pt x="219" y="556"/>
                  </a:lnTo>
                  <a:lnTo>
                    <a:pt x="211" y="563"/>
                  </a:lnTo>
                  <a:lnTo>
                    <a:pt x="204" y="570"/>
                  </a:lnTo>
                  <a:lnTo>
                    <a:pt x="197" y="578"/>
                  </a:lnTo>
                  <a:lnTo>
                    <a:pt x="190" y="587"/>
                  </a:lnTo>
                  <a:lnTo>
                    <a:pt x="184" y="595"/>
                  </a:lnTo>
                  <a:lnTo>
                    <a:pt x="179" y="604"/>
                  </a:lnTo>
                  <a:lnTo>
                    <a:pt x="176" y="614"/>
                  </a:lnTo>
                  <a:lnTo>
                    <a:pt x="172" y="623"/>
                  </a:lnTo>
                  <a:lnTo>
                    <a:pt x="166" y="616"/>
                  </a:lnTo>
                  <a:lnTo>
                    <a:pt x="160" y="610"/>
                  </a:lnTo>
                  <a:lnTo>
                    <a:pt x="152" y="607"/>
                  </a:lnTo>
                  <a:lnTo>
                    <a:pt x="145" y="603"/>
                  </a:lnTo>
                  <a:lnTo>
                    <a:pt x="137" y="601"/>
                  </a:lnTo>
                  <a:lnTo>
                    <a:pt x="128" y="598"/>
                  </a:lnTo>
                  <a:lnTo>
                    <a:pt x="121" y="596"/>
                  </a:lnTo>
                  <a:lnTo>
                    <a:pt x="113" y="593"/>
                  </a:lnTo>
                  <a:lnTo>
                    <a:pt x="120" y="581"/>
                  </a:lnTo>
                  <a:lnTo>
                    <a:pt x="127" y="531"/>
                  </a:lnTo>
                  <a:lnTo>
                    <a:pt x="135" y="480"/>
                  </a:lnTo>
                  <a:lnTo>
                    <a:pt x="139" y="430"/>
                  </a:lnTo>
                  <a:lnTo>
                    <a:pt x="135" y="380"/>
                  </a:lnTo>
                  <a:lnTo>
                    <a:pt x="139" y="379"/>
                  </a:lnTo>
                  <a:lnTo>
                    <a:pt x="144" y="378"/>
                  </a:lnTo>
                  <a:lnTo>
                    <a:pt x="148" y="375"/>
                  </a:lnTo>
                  <a:lnTo>
                    <a:pt x="152" y="372"/>
                  </a:lnTo>
                  <a:lnTo>
                    <a:pt x="151" y="360"/>
                  </a:lnTo>
                  <a:lnTo>
                    <a:pt x="140" y="354"/>
                  </a:lnTo>
                  <a:lnTo>
                    <a:pt x="130" y="348"/>
                  </a:lnTo>
                  <a:lnTo>
                    <a:pt x="119" y="340"/>
                  </a:lnTo>
                  <a:lnTo>
                    <a:pt x="108" y="332"/>
                  </a:lnTo>
                  <a:lnTo>
                    <a:pt x="100" y="322"/>
                  </a:lnTo>
                  <a:lnTo>
                    <a:pt x="94" y="311"/>
                  </a:lnTo>
                  <a:lnTo>
                    <a:pt x="91" y="299"/>
                  </a:lnTo>
                  <a:lnTo>
                    <a:pt x="91" y="286"/>
                  </a:lnTo>
                  <a:lnTo>
                    <a:pt x="93" y="267"/>
                  </a:lnTo>
                  <a:lnTo>
                    <a:pt x="95" y="248"/>
                  </a:lnTo>
                  <a:lnTo>
                    <a:pt x="97" y="229"/>
                  </a:lnTo>
                  <a:lnTo>
                    <a:pt x="92" y="211"/>
                  </a:lnTo>
                  <a:lnTo>
                    <a:pt x="81" y="218"/>
                  </a:lnTo>
                  <a:lnTo>
                    <a:pt x="74" y="229"/>
                  </a:lnTo>
                  <a:lnTo>
                    <a:pt x="69" y="241"/>
                  </a:lnTo>
                  <a:lnTo>
                    <a:pt x="68" y="255"/>
                  </a:lnTo>
                  <a:lnTo>
                    <a:pt x="68" y="269"/>
                  </a:lnTo>
                  <a:lnTo>
                    <a:pt x="69" y="285"/>
                  </a:lnTo>
                  <a:lnTo>
                    <a:pt x="71" y="299"/>
                  </a:lnTo>
                  <a:lnTo>
                    <a:pt x="71" y="312"/>
                  </a:lnTo>
                  <a:lnTo>
                    <a:pt x="73" y="325"/>
                  </a:lnTo>
                  <a:lnTo>
                    <a:pt x="75" y="338"/>
                  </a:lnTo>
                  <a:lnTo>
                    <a:pt x="81" y="349"/>
                  </a:lnTo>
                  <a:lnTo>
                    <a:pt x="91" y="360"/>
                  </a:lnTo>
                  <a:lnTo>
                    <a:pt x="87" y="362"/>
                  </a:lnTo>
                  <a:lnTo>
                    <a:pt x="84" y="364"/>
                  </a:lnTo>
                  <a:lnTo>
                    <a:pt x="79" y="365"/>
                  </a:lnTo>
                  <a:lnTo>
                    <a:pt x="75" y="362"/>
                  </a:lnTo>
                  <a:lnTo>
                    <a:pt x="66" y="349"/>
                  </a:lnTo>
                  <a:lnTo>
                    <a:pt x="58" y="335"/>
                  </a:lnTo>
                  <a:lnTo>
                    <a:pt x="50" y="320"/>
                  </a:lnTo>
                  <a:lnTo>
                    <a:pt x="43" y="306"/>
                  </a:lnTo>
                  <a:lnTo>
                    <a:pt x="35" y="292"/>
                  </a:lnTo>
                  <a:lnTo>
                    <a:pt x="26" y="279"/>
                  </a:lnTo>
                  <a:lnTo>
                    <a:pt x="14" y="268"/>
                  </a:lnTo>
                  <a:lnTo>
                    <a:pt x="0" y="259"/>
                  </a:lnTo>
                  <a:lnTo>
                    <a:pt x="52" y="195"/>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8" name="Freeform 82"/>
            <p:cNvSpPr>
              <a:spLocks/>
            </p:cNvSpPr>
            <p:nvPr/>
          </p:nvSpPr>
          <p:spPr bwMode="auto">
            <a:xfrm>
              <a:off x="4343" y="2284"/>
              <a:ext cx="168" cy="222"/>
            </a:xfrm>
            <a:custGeom>
              <a:avLst/>
              <a:gdLst>
                <a:gd name="T0" fmla="*/ 130 w 168"/>
                <a:gd name="T1" fmla="*/ 32 h 222"/>
                <a:gd name="T2" fmla="*/ 135 w 168"/>
                <a:gd name="T3" fmla="*/ 33 h 222"/>
                <a:gd name="T4" fmla="*/ 141 w 168"/>
                <a:gd name="T5" fmla="*/ 35 h 222"/>
                <a:gd name="T6" fmla="*/ 146 w 168"/>
                <a:gd name="T7" fmla="*/ 36 h 222"/>
                <a:gd name="T8" fmla="*/ 150 w 168"/>
                <a:gd name="T9" fmla="*/ 39 h 222"/>
                <a:gd name="T10" fmla="*/ 155 w 168"/>
                <a:gd name="T11" fmla="*/ 41 h 222"/>
                <a:gd name="T12" fmla="*/ 160 w 168"/>
                <a:gd name="T13" fmla="*/ 45 h 222"/>
                <a:gd name="T14" fmla="*/ 164 w 168"/>
                <a:gd name="T15" fmla="*/ 48 h 222"/>
                <a:gd name="T16" fmla="*/ 168 w 168"/>
                <a:gd name="T17" fmla="*/ 52 h 222"/>
                <a:gd name="T18" fmla="*/ 156 w 168"/>
                <a:gd name="T19" fmla="*/ 72 h 222"/>
                <a:gd name="T20" fmla="*/ 146 w 168"/>
                <a:gd name="T21" fmla="*/ 92 h 222"/>
                <a:gd name="T22" fmla="*/ 135 w 168"/>
                <a:gd name="T23" fmla="*/ 113 h 222"/>
                <a:gd name="T24" fmla="*/ 126 w 168"/>
                <a:gd name="T25" fmla="*/ 134 h 222"/>
                <a:gd name="T26" fmla="*/ 116 w 168"/>
                <a:gd name="T27" fmla="*/ 155 h 222"/>
                <a:gd name="T28" fmla="*/ 108 w 168"/>
                <a:gd name="T29" fmla="*/ 178 h 222"/>
                <a:gd name="T30" fmla="*/ 100 w 168"/>
                <a:gd name="T31" fmla="*/ 199 h 222"/>
                <a:gd name="T32" fmla="*/ 91 w 168"/>
                <a:gd name="T33" fmla="*/ 222 h 222"/>
                <a:gd name="T34" fmla="*/ 81 w 168"/>
                <a:gd name="T35" fmla="*/ 193 h 222"/>
                <a:gd name="T36" fmla="*/ 70 w 168"/>
                <a:gd name="T37" fmla="*/ 165 h 222"/>
                <a:gd name="T38" fmla="*/ 59 w 168"/>
                <a:gd name="T39" fmla="*/ 138 h 222"/>
                <a:gd name="T40" fmla="*/ 48 w 168"/>
                <a:gd name="T41" fmla="*/ 111 h 222"/>
                <a:gd name="T42" fmla="*/ 36 w 168"/>
                <a:gd name="T43" fmla="*/ 82 h 222"/>
                <a:gd name="T44" fmla="*/ 24 w 168"/>
                <a:gd name="T45" fmla="*/ 55 h 222"/>
                <a:gd name="T46" fmla="*/ 12 w 168"/>
                <a:gd name="T47" fmla="*/ 28 h 222"/>
                <a:gd name="T48" fmla="*/ 0 w 168"/>
                <a:gd name="T49" fmla="*/ 0 h 222"/>
                <a:gd name="T50" fmla="*/ 17 w 168"/>
                <a:gd name="T51" fmla="*/ 1 h 222"/>
                <a:gd name="T52" fmla="*/ 33 w 168"/>
                <a:gd name="T53" fmla="*/ 3 h 222"/>
                <a:gd name="T54" fmla="*/ 49 w 168"/>
                <a:gd name="T55" fmla="*/ 7 h 222"/>
                <a:gd name="T56" fmla="*/ 65 w 168"/>
                <a:gd name="T57" fmla="*/ 11 h 222"/>
                <a:gd name="T58" fmla="*/ 82 w 168"/>
                <a:gd name="T59" fmla="*/ 16 h 222"/>
                <a:gd name="T60" fmla="*/ 97 w 168"/>
                <a:gd name="T61" fmla="*/ 22 h 222"/>
                <a:gd name="T62" fmla="*/ 114 w 168"/>
                <a:gd name="T63" fmla="*/ 27 h 222"/>
                <a:gd name="T64" fmla="*/ 130 w 168"/>
                <a:gd name="T65" fmla="*/ 3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222">
                  <a:moveTo>
                    <a:pt x="130" y="32"/>
                  </a:moveTo>
                  <a:lnTo>
                    <a:pt x="135" y="33"/>
                  </a:lnTo>
                  <a:lnTo>
                    <a:pt x="141" y="35"/>
                  </a:lnTo>
                  <a:lnTo>
                    <a:pt x="146" y="36"/>
                  </a:lnTo>
                  <a:lnTo>
                    <a:pt x="150" y="39"/>
                  </a:lnTo>
                  <a:lnTo>
                    <a:pt x="155" y="41"/>
                  </a:lnTo>
                  <a:lnTo>
                    <a:pt x="160" y="45"/>
                  </a:lnTo>
                  <a:lnTo>
                    <a:pt x="164" y="48"/>
                  </a:lnTo>
                  <a:lnTo>
                    <a:pt x="168" y="52"/>
                  </a:lnTo>
                  <a:lnTo>
                    <a:pt x="156" y="72"/>
                  </a:lnTo>
                  <a:lnTo>
                    <a:pt x="146" y="92"/>
                  </a:lnTo>
                  <a:lnTo>
                    <a:pt x="135" y="113"/>
                  </a:lnTo>
                  <a:lnTo>
                    <a:pt x="126" y="134"/>
                  </a:lnTo>
                  <a:lnTo>
                    <a:pt x="116" y="155"/>
                  </a:lnTo>
                  <a:lnTo>
                    <a:pt x="108" y="178"/>
                  </a:lnTo>
                  <a:lnTo>
                    <a:pt x="100" y="199"/>
                  </a:lnTo>
                  <a:lnTo>
                    <a:pt x="91" y="222"/>
                  </a:lnTo>
                  <a:lnTo>
                    <a:pt x="81" y="193"/>
                  </a:lnTo>
                  <a:lnTo>
                    <a:pt x="70" y="165"/>
                  </a:lnTo>
                  <a:lnTo>
                    <a:pt x="59" y="138"/>
                  </a:lnTo>
                  <a:lnTo>
                    <a:pt x="48" y="111"/>
                  </a:lnTo>
                  <a:lnTo>
                    <a:pt x="36" y="82"/>
                  </a:lnTo>
                  <a:lnTo>
                    <a:pt x="24" y="55"/>
                  </a:lnTo>
                  <a:lnTo>
                    <a:pt x="12" y="28"/>
                  </a:lnTo>
                  <a:lnTo>
                    <a:pt x="0" y="0"/>
                  </a:lnTo>
                  <a:lnTo>
                    <a:pt x="17" y="1"/>
                  </a:lnTo>
                  <a:lnTo>
                    <a:pt x="33" y="3"/>
                  </a:lnTo>
                  <a:lnTo>
                    <a:pt x="49" y="7"/>
                  </a:lnTo>
                  <a:lnTo>
                    <a:pt x="65" y="11"/>
                  </a:lnTo>
                  <a:lnTo>
                    <a:pt x="82" y="16"/>
                  </a:lnTo>
                  <a:lnTo>
                    <a:pt x="97" y="22"/>
                  </a:lnTo>
                  <a:lnTo>
                    <a:pt x="114" y="27"/>
                  </a:lnTo>
                  <a:lnTo>
                    <a:pt x="130" y="32"/>
                  </a:lnTo>
                  <a:close/>
                </a:path>
              </a:pathLst>
            </a:custGeom>
            <a:solidFill>
              <a:srgbClr val="7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39" name="Freeform 83"/>
            <p:cNvSpPr>
              <a:spLocks/>
            </p:cNvSpPr>
            <p:nvPr/>
          </p:nvSpPr>
          <p:spPr bwMode="auto">
            <a:xfrm>
              <a:off x="4398" y="1376"/>
              <a:ext cx="383" cy="419"/>
            </a:xfrm>
            <a:custGeom>
              <a:avLst/>
              <a:gdLst>
                <a:gd name="T0" fmla="*/ 36 w 383"/>
                <a:gd name="T1" fmla="*/ 30 h 419"/>
                <a:gd name="T2" fmla="*/ 72 w 383"/>
                <a:gd name="T3" fmla="*/ 11 h 419"/>
                <a:gd name="T4" fmla="*/ 109 w 383"/>
                <a:gd name="T5" fmla="*/ 1 h 419"/>
                <a:gd name="T6" fmla="*/ 150 w 383"/>
                <a:gd name="T7" fmla="*/ 3 h 419"/>
                <a:gd name="T8" fmla="*/ 193 w 383"/>
                <a:gd name="T9" fmla="*/ 14 h 419"/>
                <a:gd name="T10" fmla="*/ 230 w 383"/>
                <a:gd name="T11" fmla="*/ 45 h 419"/>
                <a:gd name="T12" fmla="*/ 259 w 383"/>
                <a:gd name="T13" fmla="*/ 86 h 419"/>
                <a:gd name="T14" fmla="*/ 287 w 383"/>
                <a:gd name="T15" fmla="*/ 129 h 419"/>
                <a:gd name="T16" fmla="*/ 334 w 383"/>
                <a:gd name="T17" fmla="*/ 197 h 419"/>
                <a:gd name="T18" fmla="*/ 343 w 383"/>
                <a:gd name="T19" fmla="*/ 229 h 419"/>
                <a:gd name="T20" fmla="*/ 354 w 383"/>
                <a:gd name="T21" fmla="*/ 261 h 419"/>
                <a:gd name="T22" fmla="*/ 368 w 383"/>
                <a:gd name="T23" fmla="*/ 292 h 419"/>
                <a:gd name="T24" fmla="*/ 383 w 383"/>
                <a:gd name="T25" fmla="*/ 321 h 419"/>
                <a:gd name="T26" fmla="*/ 367 w 383"/>
                <a:gd name="T27" fmla="*/ 326 h 419"/>
                <a:gd name="T28" fmla="*/ 350 w 383"/>
                <a:gd name="T29" fmla="*/ 338 h 419"/>
                <a:gd name="T30" fmla="*/ 336 w 383"/>
                <a:gd name="T31" fmla="*/ 353 h 419"/>
                <a:gd name="T32" fmla="*/ 327 w 383"/>
                <a:gd name="T33" fmla="*/ 371 h 419"/>
                <a:gd name="T34" fmla="*/ 320 w 383"/>
                <a:gd name="T35" fmla="*/ 397 h 419"/>
                <a:gd name="T36" fmla="*/ 305 w 383"/>
                <a:gd name="T37" fmla="*/ 419 h 419"/>
                <a:gd name="T38" fmla="*/ 297 w 383"/>
                <a:gd name="T39" fmla="*/ 418 h 419"/>
                <a:gd name="T40" fmla="*/ 291 w 383"/>
                <a:gd name="T41" fmla="*/ 412 h 419"/>
                <a:gd name="T42" fmla="*/ 311 w 383"/>
                <a:gd name="T43" fmla="*/ 348 h 419"/>
                <a:gd name="T44" fmla="*/ 302 w 383"/>
                <a:gd name="T45" fmla="*/ 286 h 419"/>
                <a:gd name="T46" fmla="*/ 278 w 383"/>
                <a:gd name="T47" fmla="*/ 267 h 419"/>
                <a:gd name="T48" fmla="*/ 268 w 383"/>
                <a:gd name="T49" fmla="*/ 236 h 419"/>
                <a:gd name="T50" fmla="*/ 278 w 383"/>
                <a:gd name="T51" fmla="*/ 213 h 419"/>
                <a:gd name="T52" fmla="*/ 277 w 383"/>
                <a:gd name="T53" fmla="*/ 188 h 419"/>
                <a:gd name="T54" fmla="*/ 265 w 383"/>
                <a:gd name="T55" fmla="*/ 165 h 419"/>
                <a:gd name="T56" fmla="*/ 245 w 383"/>
                <a:gd name="T57" fmla="*/ 150 h 419"/>
                <a:gd name="T58" fmla="*/ 213 w 383"/>
                <a:gd name="T59" fmla="*/ 144 h 419"/>
                <a:gd name="T60" fmla="*/ 198 w 383"/>
                <a:gd name="T61" fmla="*/ 135 h 419"/>
                <a:gd name="T62" fmla="*/ 180 w 383"/>
                <a:gd name="T63" fmla="*/ 126 h 419"/>
                <a:gd name="T64" fmla="*/ 163 w 383"/>
                <a:gd name="T65" fmla="*/ 122 h 419"/>
                <a:gd name="T66" fmla="*/ 134 w 383"/>
                <a:gd name="T67" fmla="*/ 121 h 419"/>
                <a:gd name="T68" fmla="*/ 96 w 383"/>
                <a:gd name="T69" fmla="*/ 133 h 419"/>
                <a:gd name="T70" fmla="*/ 59 w 383"/>
                <a:gd name="T71" fmla="*/ 145 h 419"/>
                <a:gd name="T72" fmla="*/ 22 w 383"/>
                <a:gd name="T73" fmla="*/ 144 h 419"/>
                <a:gd name="T74" fmla="*/ 4 w 383"/>
                <a:gd name="T75" fmla="*/ 130 h 419"/>
                <a:gd name="T76" fmla="*/ 8 w 383"/>
                <a:gd name="T77" fmla="*/ 123 h 419"/>
                <a:gd name="T78" fmla="*/ 0 w 383"/>
                <a:gd name="T79" fmla="*/ 115 h 419"/>
                <a:gd name="T80" fmla="*/ 8 w 383"/>
                <a:gd name="T81" fmla="*/ 77 h 419"/>
                <a:gd name="T82" fmla="*/ 21 w 383"/>
                <a:gd name="T83" fmla="*/ 4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3" h="419">
                  <a:moveTo>
                    <a:pt x="21" y="41"/>
                  </a:moveTo>
                  <a:lnTo>
                    <a:pt x="36" y="30"/>
                  </a:lnTo>
                  <a:lnTo>
                    <a:pt x="53" y="19"/>
                  </a:lnTo>
                  <a:lnTo>
                    <a:pt x="72" y="11"/>
                  </a:lnTo>
                  <a:lnTo>
                    <a:pt x="91" y="5"/>
                  </a:lnTo>
                  <a:lnTo>
                    <a:pt x="109" y="1"/>
                  </a:lnTo>
                  <a:lnTo>
                    <a:pt x="130" y="0"/>
                  </a:lnTo>
                  <a:lnTo>
                    <a:pt x="150" y="3"/>
                  </a:lnTo>
                  <a:lnTo>
                    <a:pt x="170" y="6"/>
                  </a:lnTo>
                  <a:lnTo>
                    <a:pt x="193" y="14"/>
                  </a:lnTo>
                  <a:lnTo>
                    <a:pt x="213" y="28"/>
                  </a:lnTo>
                  <a:lnTo>
                    <a:pt x="230" y="45"/>
                  </a:lnTo>
                  <a:lnTo>
                    <a:pt x="245" y="65"/>
                  </a:lnTo>
                  <a:lnTo>
                    <a:pt x="259" y="86"/>
                  </a:lnTo>
                  <a:lnTo>
                    <a:pt x="272" y="108"/>
                  </a:lnTo>
                  <a:lnTo>
                    <a:pt x="287" y="129"/>
                  </a:lnTo>
                  <a:lnTo>
                    <a:pt x="303" y="148"/>
                  </a:lnTo>
                  <a:lnTo>
                    <a:pt x="334" y="197"/>
                  </a:lnTo>
                  <a:lnTo>
                    <a:pt x="338" y="214"/>
                  </a:lnTo>
                  <a:lnTo>
                    <a:pt x="343" y="229"/>
                  </a:lnTo>
                  <a:lnTo>
                    <a:pt x="348" y="246"/>
                  </a:lnTo>
                  <a:lnTo>
                    <a:pt x="354" y="261"/>
                  </a:lnTo>
                  <a:lnTo>
                    <a:pt x="361" y="276"/>
                  </a:lnTo>
                  <a:lnTo>
                    <a:pt x="368" y="292"/>
                  </a:lnTo>
                  <a:lnTo>
                    <a:pt x="375" y="307"/>
                  </a:lnTo>
                  <a:lnTo>
                    <a:pt x="383" y="321"/>
                  </a:lnTo>
                  <a:lnTo>
                    <a:pt x="375" y="322"/>
                  </a:lnTo>
                  <a:lnTo>
                    <a:pt x="367" y="326"/>
                  </a:lnTo>
                  <a:lnTo>
                    <a:pt x="359" y="331"/>
                  </a:lnTo>
                  <a:lnTo>
                    <a:pt x="350" y="338"/>
                  </a:lnTo>
                  <a:lnTo>
                    <a:pt x="343" y="345"/>
                  </a:lnTo>
                  <a:lnTo>
                    <a:pt x="336" y="353"/>
                  </a:lnTo>
                  <a:lnTo>
                    <a:pt x="331" y="361"/>
                  </a:lnTo>
                  <a:lnTo>
                    <a:pt x="327" y="371"/>
                  </a:lnTo>
                  <a:lnTo>
                    <a:pt x="325" y="385"/>
                  </a:lnTo>
                  <a:lnTo>
                    <a:pt x="320" y="397"/>
                  </a:lnTo>
                  <a:lnTo>
                    <a:pt x="313" y="407"/>
                  </a:lnTo>
                  <a:lnTo>
                    <a:pt x="305" y="419"/>
                  </a:lnTo>
                  <a:lnTo>
                    <a:pt x="301" y="419"/>
                  </a:lnTo>
                  <a:lnTo>
                    <a:pt x="297" y="418"/>
                  </a:lnTo>
                  <a:lnTo>
                    <a:pt x="294" y="416"/>
                  </a:lnTo>
                  <a:lnTo>
                    <a:pt x="291" y="412"/>
                  </a:lnTo>
                  <a:lnTo>
                    <a:pt x="303" y="383"/>
                  </a:lnTo>
                  <a:lnTo>
                    <a:pt x="311" y="348"/>
                  </a:lnTo>
                  <a:lnTo>
                    <a:pt x="311" y="315"/>
                  </a:lnTo>
                  <a:lnTo>
                    <a:pt x="302" y="286"/>
                  </a:lnTo>
                  <a:lnTo>
                    <a:pt x="288" y="279"/>
                  </a:lnTo>
                  <a:lnTo>
                    <a:pt x="278" y="267"/>
                  </a:lnTo>
                  <a:lnTo>
                    <a:pt x="271" y="252"/>
                  </a:lnTo>
                  <a:lnTo>
                    <a:pt x="268" y="236"/>
                  </a:lnTo>
                  <a:lnTo>
                    <a:pt x="272" y="224"/>
                  </a:lnTo>
                  <a:lnTo>
                    <a:pt x="278" y="213"/>
                  </a:lnTo>
                  <a:lnTo>
                    <a:pt x="281" y="201"/>
                  </a:lnTo>
                  <a:lnTo>
                    <a:pt x="277" y="188"/>
                  </a:lnTo>
                  <a:lnTo>
                    <a:pt x="272" y="176"/>
                  </a:lnTo>
                  <a:lnTo>
                    <a:pt x="265" y="165"/>
                  </a:lnTo>
                  <a:lnTo>
                    <a:pt x="256" y="157"/>
                  </a:lnTo>
                  <a:lnTo>
                    <a:pt x="245" y="150"/>
                  </a:lnTo>
                  <a:lnTo>
                    <a:pt x="220" y="151"/>
                  </a:lnTo>
                  <a:lnTo>
                    <a:pt x="213" y="144"/>
                  </a:lnTo>
                  <a:lnTo>
                    <a:pt x="206" y="138"/>
                  </a:lnTo>
                  <a:lnTo>
                    <a:pt x="198" y="135"/>
                  </a:lnTo>
                  <a:lnTo>
                    <a:pt x="190" y="130"/>
                  </a:lnTo>
                  <a:lnTo>
                    <a:pt x="180" y="126"/>
                  </a:lnTo>
                  <a:lnTo>
                    <a:pt x="171" y="124"/>
                  </a:lnTo>
                  <a:lnTo>
                    <a:pt x="163" y="122"/>
                  </a:lnTo>
                  <a:lnTo>
                    <a:pt x="153" y="118"/>
                  </a:lnTo>
                  <a:lnTo>
                    <a:pt x="134" y="121"/>
                  </a:lnTo>
                  <a:lnTo>
                    <a:pt x="115" y="126"/>
                  </a:lnTo>
                  <a:lnTo>
                    <a:pt x="96" y="133"/>
                  </a:lnTo>
                  <a:lnTo>
                    <a:pt x="78" y="141"/>
                  </a:lnTo>
                  <a:lnTo>
                    <a:pt x="59" y="145"/>
                  </a:lnTo>
                  <a:lnTo>
                    <a:pt x="41" y="148"/>
                  </a:lnTo>
                  <a:lnTo>
                    <a:pt x="22" y="144"/>
                  </a:lnTo>
                  <a:lnTo>
                    <a:pt x="3" y="133"/>
                  </a:lnTo>
                  <a:lnTo>
                    <a:pt x="4" y="130"/>
                  </a:lnTo>
                  <a:lnTo>
                    <a:pt x="7" y="126"/>
                  </a:lnTo>
                  <a:lnTo>
                    <a:pt x="8" y="123"/>
                  </a:lnTo>
                  <a:lnTo>
                    <a:pt x="7" y="119"/>
                  </a:lnTo>
                  <a:lnTo>
                    <a:pt x="0" y="115"/>
                  </a:lnTo>
                  <a:lnTo>
                    <a:pt x="4" y="96"/>
                  </a:lnTo>
                  <a:lnTo>
                    <a:pt x="8" y="77"/>
                  </a:lnTo>
                  <a:lnTo>
                    <a:pt x="13" y="58"/>
                  </a:lnTo>
                  <a:lnTo>
                    <a:pt x="21" y="41"/>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0" name="Freeform 84"/>
            <p:cNvSpPr>
              <a:spLocks/>
            </p:cNvSpPr>
            <p:nvPr/>
          </p:nvSpPr>
          <p:spPr bwMode="auto">
            <a:xfrm>
              <a:off x="4407" y="1603"/>
              <a:ext cx="26" cy="61"/>
            </a:xfrm>
            <a:custGeom>
              <a:avLst/>
              <a:gdLst>
                <a:gd name="T0" fmla="*/ 19 w 26"/>
                <a:gd name="T1" fmla="*/ 0 h 61"/>
                <a:gd name="T2" fmla="*/ 20 w 26"/>
                <a:gd name="T3" fmla="*/ 14 h 61"/>
                <a:gd name="T4" fmla="*/ 25 w 26"/>
                <a:gd name="T5" fmla="*/ 28 h 61"/>
                <a:gd name="T6" fmla="*/ 26 w 26"/>
                <a:gd name="T7" fmla="*/ 42 h 61"/>
                <a:gd name="T8" fmla="*/ 21 w 26"/>
                <a:gd name="T9" fmla="*/ 58 h 61"/>
                <a:gd name="T10" fmla="*/ 18 w 26"/>
                <a:gd name="T11" fmla="*/ 59 h 61"/>
                <a:gd name="T12" fmla="*/ 14 w 26"/>
                <a:gd name="T13" fmla="*/ 60 h 61"/>
                <a:gd name="T14" fmla="*/ 11 w 26"/>
                <a:gd name="T15" fmla="*/ 61 h 61"/>
                <a:gd name="T16" fmla="*/ 7 w 26"/>
                <a:gd name="T17" fmla="*/ 61 h 61"/>
                <a:gd name="T18" fmla="*/ 0 w 26"/>
                <a:gd name="T19" fmla="*/ 47 h 61"/>
                <a:gd name="T20" fmla="*/ 1 w 26"/>
                <a:gd name="T21" fmla="*/ 32 h 61"/>
                <a:gd name="T22" fmla="*/ 7 w 26"/>
                <a:gd name="T23" fmla="*/ 17 h 61"/>
                <a:gd name="T24" fmla="*/ 12 w 26"/>
                <a:gd name="T25" fmla="*/ 3 h 61"/>
                <a:gd name="T26" fmla="*/ 13 w 26"/>
                <a:gd name="T27" fmla="*/ 2 h 61"/>
                <a:gd name="T28" fmla="*/ 15 w 26"/>
                <a:gd name="T29" fmla="*/ 1 h 61"/>
                <a:gd name="T30" fmla="*/ 17 w 26"/>
                <a:gd name="T31" fmla="*/ 0 h 61"/>
                <a:gd name="T32" fmla="*/ 19 w 26"/>
                <a:gd name="T3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61">
                  <a:moveTo>
                    <a:pt x="19" y="0"/>
                  </a:moveTo>
                  <a:lnTo>
                    <a:pt x="20" y="14"/>
                  </a:lnTo>
                  <a:lnTo>
                    <a:pt x="25" y="28"/>
                  </a:lnTo>
                  <a:lnTo>
                    <a:pt x="26" y="42"/>
                  </a:lnTo>
                  <a:lnTo>
                    <a:pt x="21" y="58"/>
                  </a:lnTo>
                  <a:lnTo>
                    <a:pt x="18" y="59"/>
                  </a:lnTo>
                  <a:lnTo>
                    <a:pt x="14" y="60"/>
                  </a:lnTo>
                  <a:lnTo>
                    <a:pt x="11" y="61"/>
                  </a:lnTo>
                  <a:lnTo>
                    <a:pt x="7" y="61"/>
                  </a:lnTo>
                  <a:lnTo>
                    <a:pt x="0" y="47"/>
                  </a:lnTo>
                  <a:lnTo>
                    <a:pt x="1" y="32"/>
                  </a:lnTo>
                  <a:lnTo>
                    <a:pt x="7" y="17"/>
                  </a:lnTo>
                  <a:lnTo>
                    <a:pt x="12" y="3"/>
                  </a:lnTo>
                  <a:lnTo>
                    <a:pt x="13" y="2"/>
                  </a:lnTo>
                  <a:lnTo>
                    <a:pt x="15" y="1"/>
                  </a:lnTo>
                  <a:lnTo>
                    <a:pt x="17"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1" name="Freeform 85"/>
            <p:cNvSpPr>
              <a:spLocks/>
            </p:cNvSpPr>
            <p:nvPr/>
          </p:nvSpPr>
          <p:spPr bwMode="auto">
            <a:xfrm>
              <a:off x="4387" y="2622"/>
              <a:ext cx="53" cy="88"/>
            </a:xfrm>
            <a:custGeom>
              <a:avLst/>
              <a:gdLst>
                <a:gd name="T0" fmla="*/ 53 w 53"/>
                <a:gd name="T1" fmla="*/ 0 h 88"/>
                <a:gd name="T2" fmla="*/ 47 w 53"/>
                <a:gd name="T3" fmla="*/ 22 h 88"/>
                <a:gd name="T4" fmla="*/ 41 w 53"/>
                <a:gd name="T5" fmla="*/ 44 h 88"/>
                <a:gd name="T6" fmla="*/ 35 w 53"/>
                <a:gd name="T7" fmla="*/ 65 h 88"/>
                <a:gd name="T8" fmla="*/ 30 w 53"/>
                <a:gd name="T9" fmla="*/ 88 h 88"/>
                <a:gd name="T10" fmla="*/ 22 w 53"/>
                <a:gd name="T11" fmla="*/ 83 h 88"/>
                <a:gd name="T12" fmla="*/ 15 w 53"/>
                <a:gd name="T13" fmla="*/ 77 h 88"/>
                <a:gd name="T14" fmla="*/ 7 w 53"/>
                <a:gd name="T15" fmla="*/ 70 h 88"/>
                <a:gd name="T16" fmla="*/ 0 w 53"/>
                <a:gd name="T17" fmla="*/ 64 h 88"/>
                <a:gd name="T18" fmla="*/ 9 w 53"/>
                <a:gd name="T19" fmla="*/ 59 h 88"/>
                <a:gd name="T20" fmla="*/ 19 w 53"/>
                <a:gd name="T21" fmla="*/ 52 h 88"/>
                <a:gd name="T22" fmla="*/ 27 w 53"/>
                <a:gd name="T23" fmla="*/ 45 h 88"/>
                <a:gd name="T24" fmla="*/ 34 w 53"/>
                <a:gd name="T25" fmla="*/ 37 h 88"/>
                <a:gd name="T26" fmla="*/ 40 w 53"/>
                <a:gd name="T27" fmla="*/ 29 h 88"/>
                <a:gd name="T28" fmla="*/ 45 w 53"/>
                <a:gd name="T29" fmla="*/ 19 h 88"/>
                <a:gd name="T30" fmla="*/ 50 w 53"/>
                <a:gd name="T31" fmla="*/ 10 h 88"/>
                <a:gd name="T32" fmla="*/ 53 w 53"/>
                <a:gd name="T3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88">
                  <a:moveTo>
                    <a:pt x="53" y="0"/>
                  </a:moveTo>
                  <a:lnTo>
                    <a:pt x="47" y="22"/>
                  </a:lnTo>
                  <a:lnTo>
                    <a:pt x="41" y="44"/>
                  </a:lnTo>
                  <a:lnTo>
                    <a:pt x="35" y="65"/>
                  </a:lnTo>
                  <a:lnTo>
                    <a:pt x="30" y="88"/>
                  </a:lnTo>
                  <a:lnTo>
                    <a:pt x="22" y="83"/>
                  </a:lnTo>
                  <a:lnTo>
                    <a:pt x="15" y="77"/>
                  </a:lnTo>
                  <a:lnTo>
                    <a:pt x="7" y="70"/>
                  </a:lnTo>
                  <a:lnTo>
                    <a:pt x="0" y="64"/>
                  </a:lnTo>
                  <a:lnTo>
                    <a:pt x="9" y="59"/>
                  </a:lnTo>
                  <a:lnTo>
                    <a:pt x="19" y="52"/>
                  </a:lnTo>
                  <a:lnTo>
                    <a:pt x="27" y="45"/>
                  </a:lnTo>
                  <a:lnTo>
                    <a:pt x="34" y="37"/>
                  </a:lnTo>
                  <a:lnTo>
                    <a:pt x="40" y="29"/>
                  </a:lnTo>
                  <a:lnTo>
                    <a:pt x="45" y="19"/>
                  </a:lnTo>
                  <a:lnTo>
                    <a:pt x="50" y="10"/>
                  </a:lnTo>
                  <a:lnTo>
                    <a:pt x="53"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2" name="Freeform 86"/>
            <p:cNvSpPr>
              <a:spLocks/>
            </p:cNvSpPr>
            <p:nvPr/>
          </p:nvSpPr>
          <p:spPr bwMode="auto">
            <a:xfrm>
              <a:off x="4444" y="1645"/>
              <a:ext cx="35" cy="43"/>
            </a:xfrm>
            <a:custGeom>
              <a:avLst/>
              <a:gdLst>
                <a:gd name="T0" fmla="*/ 10 w 35"/>
                <a:gd name="T1" fmla="*/ 0 h 43"/>
                <a:gd name="T2" fmla="*/ 14 w 35"/>
                <a:gd name="T3" fmla="*/ 7 h 43"/>
                <a:gd name="T4" fmla="*/ 15 w 35"/>
                <a:gd name="T5" fmla="*/ 14 h 43"/>
                <a:gd name="T6" fmla="*/ 16 w 35"/>
                <a:gd name="T7" fmla="*/ 21 h 43"/>
                <a:gd name="T8" fmla="*/ 19 w 35"/>
                <a:gd name="T9" fmla="*/ 27 h 43"/>
                <a:gd name="T10" fmla="*/ 34 w 35"/>
                <a:gd name="T11" fmla="*/ 26 h 43"/>
                <a:gd name="T12" fmla="*/ 35 w 35"/>
                <a:gd name="T13" fmla="*/ 31 h 43"/>
                <a:gd name="T14" fmla="*/ 33 w 35"/>
                <a:gd name="T15" fmla="*/ 36 h 43"/>
                <a:gd name="T16" fmla="*/ 29 w 35"/>
                <a:gd name="T17" fmla="*/ 40 h 43"/>
                <a:gd name="T18" fmla="*/ 25 w 35"/>
                <a:gd name="T19" fmla="*/ 43 h 43"/>
                <a:gd name="T20" fmla="*/ 17 w 35"/>
                <a:gd name="T21" fmla="*/ 42 h 43"/>
                <a:gd name="T22" fmla="*/ 12 w 35"/>
                <a:gd name="T23" fmla="*/ 40 h 43"/>
                <a:gd name="T24" fmla="*/ 7 w 35"/>
                <a:gd name="T25" fmla="*/ 37 h 43"/>
                <a:gd name="T26" fmla="*/ 3 w 35"/>
                <a:gd name="T27" fmla="*/ 31 h 43"/>
                <a:gd name="T28" fmla="*/ 0 w 35"/>
                <a:gd name="T29" fmla="*/ 21 h 43"/>
                <a:gd name="T30" fmla="*/ 0 w 35"/>
                <a:gd name="T31" fmla="*/ 12 h 43"/>
                <a:gd name="T32" fmla="*/ 3 w 35"/>
                <a:gd name="T33" fmla="*/ 5 h 43"/>
                <a:gd name="T34" fmla="*/ 10 w 35"/>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10" y="0"/>
                  </a:moveTo>
                  <a:lnTo>
                    <a:pt x="14" y="7"/>
                  </a:lnTo>
                  <a:lnTo>
                    <a:pt x="15" y="14"/>
                  </a:lnTo>
                  <a:lnTo>
                    <a:pt x="16" y="21"/>
                  </a:lnTo>
                  <a:lnTo>
                    <a:pt x="19" y="27"/>
                  </a:lnTo>
                  <a:lnTo>
                    <a:pt x="34" y="26"/>
                  </a:lnTo>
                  <a:lnTo>
                    <a:pt x="35" y="31"/>
                  </a:lnTo>
                  <a:lnTo>
                    <a:pt x="33" y="36"/>
                  </a:lnTo>
                  <a:lnTo>
                    <a:pt x="29" y="40"/>
                  </a:lnTo>
                  <a:lnTo>
                    <a:pt x="25" y="43"/>
                  </a:lnTo>
                  <a:lnTo>
                    <a:pt x="17" y="42"/>
                  </a:lnTo>
                  <a:lnTo>
                    <a:pt x="12" y="40"/>
                  </a:lnTo>
                  <a:lnTo>
                    <a:pt x="7" y="37"/>
                  </a:lnTo>
                  <a:lnTo>
                    <a:pt x="3" y="31"/>
                  </a:lnTo>
                  <a:lnTo>
                    <a:pt x="0" y="21"/>
                  </a:lnTo>
                  <a:lnTo>
                    <a:pt x="0" y="12"/>
                  </a:lnTo>
                  <a:lnTo>
                    <a:pt x="3"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3" name="Freeform 87"/>
            <p:cNvSpPr>
              <a:spLocks/>
            </p:cNvSpPr>
            <p:nvPr/>
          </p:nvSpPr>
          <p:spPr bwMode="auto">
            <a:xfrm>
              <a:off x="4434" y="1753"/>
              <a:ext cx="65" cy="129"/>
            </a:xfrm>
            <a:custGeom>
              <a:avLst/>
              <a:gdLst>
                <a:gd name="T0" fmla="*/ 19 w 65"/>
                <a:gd name="T1" fmla="*/ 0 h 129"/>
                <a:gd name="T2" fmla="*/ 24 w 65"/>
                <a:gd name="T3" fmla="*/ 3 h 129"/>
                <a:gd name="T4" fmla="*/ 30 w 65"/>
                <a:gd name="T5" fmla="*/ 7 h 129"/>
                <a:gd name="T6" fmla="*/ 35 w 65"/>
                <a:gd name="T7" fmla="*/ 10 h 129"/>
                <a:gd name="T8" fmla="*/ 40 w 65"/>
                <a:gd name="T9" fmla="*/ 13 h 129"/>
                <a:gd name="T10" fmla="*/ 46 w 65"/>
                <a:gd name="T11" fmla="*/ 15 h 129"/>
                <a:gd name="T12" fmla="*/ 53 w 65"/>
                <a:gd name="T13" fmla="*/ 17 h 129"/>
                <a:gd name="T14" fmla="*/ 59 w 65"/>
                <a:gd name="T15" fmla="*/ 18 h 129"/>
                <a:gd name="T16" fmla="*/ 65 w 65"/>
                <a:gd name="T17" fmla="*/ 21 h 129"/>
                <a:gd name="T18" fmla="*/ 60 w 65"/>
                <a:gd name="T19" fmla="*/ 31 h 129"/>
                <a:gd name="T20" fmla="*/ 55 w 65"/>
                <a:gd name="T21" fmla="*/ 42 h 129"/>
                <a:gd name="T22" fmla="*/ 47 w 65"/>
                <a:gd name="T23" fmla="*/ 53 h 129"/>
                <a:gd name="T24" fmla="*/ 39 w 65"/>
                <a:gd name="T25" fmla="*/ 63 h 129"/>
                <a:gd name="T26" fmla="*/ 32 w 65"/>
                <a:gd name="T27" fmla="*/ 74 h 129"/>
                <a:gd name="T28" fmla="*/ 25 w 65"/>
                <a:gd name="T29" fmla="*/ 85 h 129"/>
                <a:gd name="T30" fmla="*/ 18 w 65"/>
                <a:gd name="T31" fmla="*/ 95 h 129"/>
                <a:gd name="T32" fmla="*/ 13 w 65"/>
                <a:gd name="T33" fmla="*/ 107 h 129"/>
                <a:gd name="T34" fmla="*/ 13 w 65"/>
                <a:gd name="T35" fmla="*/ 114 h 129"/>
                <a:gd name="T36" fmla="*/ 10 w 65"/>
                <a:gd name="T37" fmla="*/ 120 h 129"/>
                <a:gd name="T38" fmla="*/ 5 w 65"/>
                <a:gd name="T39" fmla="*/ 125 h 129"/>
                <a:gd name="T40" fmla="*/ 0 w 65"/>
                <a:gd name="T41" fmla="*/ 129 h 129"/>
                <a:gd name="T42" fmla="*/ 4 w 65"/>
                <a:gd name="T43" fmla="*/ 96 h 129"/>
                <a:gd name="T44" fmla="*/ 13 w 65"/>
                <a:gd name="T45" fmla="*/ 65 h 129"/>
                <a:gd name="T46" fmla="*/ 20 w 65"/>
                <a:gd name="T47" fmla="*/ 33 h 129"/>
                <a:gd name="T48" fmla="*/ 19 w 65"/>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29">
                  <a:moveTo>
                    <a:pt x="19" y="0"/>
                  </a:moveTo>
                  <a:lnTo>
                    <a:pt x="24" y="3"/>
                  </a:lnTo>
                  <a:lnTo>
                    <a:pt x="30" y="7"/>
                  </a:lnTo>
                  <a:lnTo>
                    <a:pt x="35" y="10"/>
                  </a:lnTo>
                  <a:lnTo>
                    <a:pt x="40" y="13"/>
                  </a:lnTo>
                  <a:lnTo>
                    <a:pt x="46" y="15"/>
                  </a:lnTo>
                  <a:lnTo>
                    <a:pt x="53" y="17"/>
                  </a:lnTo>
                  <a:lnTo>
                    <a:pt x="59" y="18"/>
                  </a:lnTo>
                  <a:lnTo>
                    <a:pt x="65" y="21"/>
                  </a:lnTo>
                  <a:lnTo>
                    <a:pt x="60" y="31"/>
                  </a:lnTo>
                  <a:lnTo>
                    <a:pt x="55" y="42"/>
                  </a:lnTo>
                  <a:lnTo>
                    <a:pt x="47" y="53"/>
                  </a:lnTo>
                  <a:lnTo>
                    <a:pt x="39" y="63"/>
                  </a:lnTo>
                  <a:lnTo>
                    <a:pt x="32" y="74"/>
                  </a:lnTo>
                  <a:lnTo>
                    <a:pt x="25" y="85"/>
                  </a:lnTo>
                  <a:lnTo>
                    <a:pt x="18" y="95"/>
                  </a:lnTo>
                  <a:lnTo>
                    <a:pt x="13" y="107"/>
                  </a:lnTo>
                  <a:lnTo>
                    <a:pt x="13" y="114"/>
                  </a:lnTo>
                  <a:lnTo>
                    <a:pt x="10" y="120"/>
                  </a:lnTo>
                  <a:lnTo>
                    <a:pt x="5" y="125"/>
                  </a:lnTo>
                  <a:lnTo>
                    <a:pt x="0" y="129"/>
                  </a:lnTo>
                  <a:lnTo>
                    <a:pt x="4" y="96"/>
                  </a:lnTo>
                  <a:lnTo>
                    <a:pt x="13" y="65"/>
                  </a:lnTo>
                  <a:lnTo>
                    <a:pt x="20" y="33"/>
                  </a:lnTo>
                  <a:lnTo>
                    <a:pt x="19" y="0"/>
                  </a:lnTo>
                  <a:close/>
                </a:path>
              </a:pathLst>
            </a:custGeom>
            <a:solidFill>
              <a:srgbClr val="F7FA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4" name="Freeform 88"/>
            <p:cNvSpPr>
              <a:spLocks/>
            </p:cNvSpPr>
            <p:nvPr/>
          </p:nvSpPr>
          <p:spPr bwMode="auto">
            <a:xfrm>
              <a:off x="4471" y="1593"/>
              <a:ext cx="47" cy="45"/>
            </a:xfrm>
            <a:custGeom>
              <a:avLst/>
              <a:gdLst>
                <a:gd name="T0" fmla="*/ 9 w 47"/>
                <a:gd name="T1" fmla="*/ 1 h 45"/>
                <a:gd name="T2" fmla="*/ 16 w 47"/>
                <a:gd name="T3" fmla="*/ 0 h 45"/>
                <a:gd name="T4" fmla="*/ 23 w 47"/>
                <a:gd name="T5" fmla="*/ 0 h 45"/>
                <a:gd name="T6" fmla="*/ 31 w 47"/>
                <a:gd name="T7" fmla="*/ 1 h 45"/>
                <a:gd name="T8" fmla="*/ 38 w 47"/>
                <a:gd name="T9" fmla="*/ 1 h 45"/>
                <a:gd name="T10" fmla="*/ 45 w 47"/>
                <a:gd name="T11" fmla="*/ 10 h 45"/>
                <a:gd name="T12" fmla="*/ 47 w 47"/>
                <a:gd name="T13" fmla="*/ 19 h 45"/>
                <a:gd name="T14" fmla="*/ 46 w 47"/>
                <a:gd name="T15" fmla="*/ 29 h 45"/>
                <a:gd name="T16" fmla="*/ 44 w 47"/>
                <a:gd name="T17" fmla="*/ 39 h 45"/>
                <a:gd name="T18" fmla="*/ 39 w 47"/>
                <a:gd name="T19" fmla="*/ 44 h 45"/>
                <a:gd name="T20" fmla="*/ 33 w 47"/>
                <a:gd name="T21" fmla="*/ 45 h 45"/>
                <a:gd name="T22" fmla="*/ 27 w 47"/>
                <a:gd name="T23" fmla="*/ 45 h 45"/>
                <a:gd name="T24" fmla="*/ 21 w 47"/>
                <a:gd name="T25" fmla="*/ 42 h 45"/>
                <a:gd name="T26" fmla="*/ 15 w 47"/>
                <a:gd name="T27" fmla="*/ 35 h 45"/>
                <a:gd name="T28" fmla="*/ 10 w 47"/>
                <a:gd name="T29" fmla="*/ 26 h 45"/>
                <a:gd name="T30" fmla="*/ 6 w 47"/>
                <a:gd name="T31" fmla="*/ 18 h 45"/>
                <a:gd name="T32" fmla="*/ 0 w 47"/>
                <a:gd name="T33" fmla="*/ 12 h 45"/>
                <a:gd name="T34" fmla="*/ 2 w 47"/>
                <a:gd name="T35" fmla="*/ 9 h 45"/>
                <a:gd name="T36" fmla="*/ 3 w 47"/>
                <a:gd name="T37" fmla="*/ 6 h 45"/>
                <a:gd name="T38" fmla="*/ 6 w 47"/>
                <a:gd name="T39" fmla="*/ 4 h 45"/>
                <a:gd name="T40" fmla="*/ 9 w 47"/>
                <a:gd name="T4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5">
                  <a:moveTo>
                    <a:pt x="9" y="1"/>
                  </a:moveTo>
                  <a:lnTo>
                    <a:pt x="16" y="0"/>
                  </a:lnTo>
                  <a:lnTo>
                    <a:pt x="23" y="0"/>
                  </a:lnTo>
                  <a:lnTo>
                    <a:pt x="31" y="1"/>
                  </a:lnTo>
                  <a:lnTo>
                    <a:pt x="38" y="1"/>
                  </a:lnTo>
                  <a:lnTo>
                    <a:pt x="45" y="10"/>
                  </a:lnTo>
                  <a:lnTo>
                    <a:pt x="47" y="19"/>
                  </a:lnTo>
                  <a:lnTo>
                    <a:pt x="46" y="29"/>
                  </a:lnTo>
                  <a:lnTo>
                    <a:pt x="44" y="39"/>
                  </a:lnTo>
                  <a:lnTo>
                    <a:pt x="39" y="44"/>
                  </a:lnTo>
                  <a:lnTo>
                    <a:pt x="33" y="45"/>
                  </a:lnTo>
                  <a:lnTo>
                    <a:pt x="27" y="45"/>
                  </a:lnTo>
                  <a:lnTo>
                    <a:pt x="21" y="42"/>
                  </a:lnTo>
                  <a:lnTo>
                    <a:pt x="15" y="35"/>
                  </a:lnTo>
                  <a:lnTo>
                    <a:pt x="10" y="26"/>
                  </a:lnTo>
                  <a:lnTo>
                    <a:pt x="6" y="18"/>
                  </a:lnTo>
                  <a:lnTo>
                    <a:pt x="0" y="12"/>
                  </a:lnTo>
                  <a:lnTo>
                    <a:pt x="2" y="9"/>
                  </a:lnTo>
                  <a:lnTo>
                    <a:pt x="3" y="6"/>
                  </a:lnTo>
                  <a:lnTo>
                    <a:pt x="6" y="4"/>
                  </a:lnTo>
                  <a:lnTo>
                    <a:pt x="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5" name="Freeform 89"/>
            <p:cNvSpPr>
              <a:spLocks/>
            </p:cNvSpPr>
            <p:nvPr/>
          </p:nvSpPr>
          <p:spPr bwMode="auto">
            <a:xfrm>
              <a:off x="4473" y="1655"/>
              <a:ext cx="101" cy="91"/>
            </a:xfrm>
            <a:custGeom>
              <a:avLst/>
              <a:gdLst>
                <a:gd name="T0" fmla="*/ 85 w 101"/>
                <a:gd name="T1" fmla="*/ 0 h 91"/>
                <a:gd name="T2" fmla="*/ 91 w 101"/>
                <a:gd name="T3" fmla="*/ 2 h 91"/>
                <a:gd name="T4" fmla="*/ 96 w 101"/>
                <a:gd name="T5" fmla="*/ 8 h 91"/>
                <a:gd name="T6" fmla="*/ 98 w 101"/>
                <a:gd name="T7" fmla="*/ 16 h 91"/>
                <a:gd name="T8" fmla="*/ 99 w 101"/>
                <a:gd name="T9" fmla="*/ 23 h 91"/>
                <a:gd name="T10" fmla="*/ 101 w 101"/>
                <a:gd name="T11" fmla="*/ 35 h 91"/>
                <a:gd name="T12" fmla="*/ 99 w 101"/>
                <a:gd name="T13" fmla="*/ 47 h 91"/>
                <a:gd name="T14" fmla="*/ 97 w 101"/>
                <a:gd name="T15" fmla="*/ 57 h 91"/>
                <a:gd name="T16" fmla="*/ 91 w 101"/>
                <a:gd name="T17" fmla="*/ 67 h 91"/>
                <a:gd name="T18" fmla="*/ 84 w 101"/>
                <a:gd name="T19" fmla="*/ 72 h 91"/>
                <a:gd name="T20" fmla="*/ 76 w 101"/>
                <a:gd name="T21" fmla="*/ 76 h 91"/>
                <a:gd name="T22" fmla="*/ 69 w 101"/>
                <a:gd name="T23" fmla="*/ 81 h 91"/>
                <a:gd name="T24" fmla="*/ 60 w 101"/>
                <a:gd name="T25" fmla="*/ 86 h 91"/>
                <a:gd name="T26" fmla="*/ 52 w 101"/>
                <a:gd name="T27" fmla="*/ 89 h 91"/>
                <a:gd name="T28" fmla="*/ 44 w 101"/>
                <a:gd name="T29" fmla="*/ 91 h 91"/>
                <a:gd name="T30" fmla="*/ 36 w 101"/>
                <a:gd name="T31" fmla="*/ 89 h 91"/>
                <a:gd name="T32" fmla="*/ 26 w 101"/>
                <a:gd name="T33" fmla="*/ 86 h 91"/>
                <a:gd name="T34" fmla="*/ 23 w 101"/>
                <a:gd name="T35" fmla="*/ 83 h 91"/>
                <a:gd name="T36" fmla="*/ 23 w 101"/>
                <a:gd name="T37" fmla="*/ 80 h 91"/>
                <a:gd name="T38" fmla="*/ 23 w 101"/>
                <a:gd name="T39" fmla="*/ 75 h 91"/>
                <a:gd name="T40" fmla="*/ 23 w 101"/>
                <a:gd name="T41" fmla="*/ 70 h 91"/>
                <a:gd name="T42" fmla="*/ 25 w 101"/>
                <a:gd name="T43" fmla="*/ 69 h 91"/>
                <a:gd name="T44" fmla="*/ 27 w 101"/>
                <a:gd name="T45" fmla="*/ 67 h 91"/>
                <a:gd name="T46" fmla="*/ 29 w 101"/>
                <a:gd name="T47" fmla="*/ 66 h 91"/>
                <a:gd name="T48" fmla="*/ 30 w 101"/>
                <a:gd name="T49" fmla="*/ 63 h 91"/>
                <a:gd name="T50" fmla="*/ 23 w 101"/>
                <a:gd name="T51" fmla="*/ 60 h 91"/>
                <a:gd name="T52" fmla="*/ 16 w 101"/>
                <a:gd name="T53" fmla="*/ 61 h 91"/>
                <a:gd name="T54" fmla="*/ 7 w 101"/>
                <a:gd name="T55" fmla="*/ 62 h 91"/>
                <a:gd name="T56" fmla="*/ 0 w 101"/>
                <a:gd name="T57" fmla="*/ 57 h 91"/>
                <a:gd name="T58" fmla="*/ 11 w 101"/>
                <a:gd name="T59" fmla="*/ 50 h 91"/>
                <a:gd name="T60" fmla="*/ 21 w 101"/>
                <a:gd name="T61" fmla="*/ 44 h 91"/>
                <a:gd name="T62" fmla="*/ 33 w 101"/>
                <a:gd name="T63" fmla="*/ 39 h 91"/>
                <a:gd name="T64" fmla="*/ 46 w 101"/>
                <a:gd name="T65" fmla="*/ 34 h 91"/>
                <a:gd name="T66" fmla="*/ 57 w 101"/>
                <a:gd name="T67" fmla="*/ 27 h 91"/>
                <a:gd name="T68" fmla="*/ 69 w 101"/>
                <a:gd name="T69" fmla="*/ 20 h 91"/>
                <a:gd name="T70" fmla="*/ 78 w 101"/>
                <a:gd name="T71" fmla="*/ 10 h 91"/>
                <a:gd name="T72" fmla="*/ 85 w 101"/>
                <a:gd name="T7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1" h="91">
                  <a:moveTo>
                    <a:pt x="85" y="0"/>
                  </a:moveTo>
                  <a:lnTo>
                    <a:pt x="91" y="2"/>
                  </a:lnTo>
                  <a:lnTo>
                    <a:pt x="96" y="8"/>
                  </a:lnTo>
                  <a:lnTo>
                    <a:pt x="98" y="16"/>
                  </a:lnTo>
                  <a:lnTo>
                    <a:pt x="99" y="23"/>
                  </a:lnTo>
                  <a:lnTo>
                    <a:pt x="101" y="35"/>
                  </a:lnTo>
                  <a:lnTo>
                    <a:pt x="99" y="47"/>
                  </a:lnTo>
                  <a:lnTo>
                    <a:pt x="97" y="57"/>
                  </a:lnTo>
                  <a:lnTo>
                    <a:pt x="91" y="67"/>
                  </a:lnTo>
                  <a:lnTo>
                    <a:pt x="84" y="72"/>
                  </a:lnTo>
                  <a:lnTo>
                    <a:pt x="76" y="76"/>
                  </a:lnTo>
                  <a:lnTo>
                    <a:pt x="69" y="81"/>
                  </a:lnTo>
                  <a:lnTo>
                    <a:pt x="60" y="86"/>
                  </a:lnTo>
                  <a:lnTo>
                    <a:pt x="52" y="89"/>
                  </a:lnTo>
                  <a:lnTo>
                    <a:pt x="44" y="91"/>
                  </a:lnTo>
                  <a:lnTo>
                    <a:pt x="36" y="89"/>
                  </a:lnTo>
                  <a:lnTo>
                    <a:pt x="26" y="86"/>
                  </a:lnTo>
                  <a:lnTo>
                    <a:pt x="23" y="83"/>
                  </a:lnTo>
                  <a:lnTo>
                    <a:pt x="23" y="80"/>
                  </a:lnTo>
                  <a:lnTo>
                    <a:pt x="23" y="75"/>
                  </a:lnTo>
                  <a:lnTo>
                    <a:pt x="23" y="70"/>
                  </a:lnTo>
                  <a:lnTo>
                    <a:pt x="25" y="69"/>
                  </a:lnTo>
                  <a:lnTo>
                    <a:pt x="27" y="67"/>
                  </a:lnTo>
                  <a:lnTo>
                    <a:pt x="29" y="66"/>
                  </a:lnTo>
                  <a:lnTo>
                    <a:pt x="30" y="63"/>
                  </a:lnTo>
                  <a:lnTo>
                    <a:pt x="23" y="60"/>
                  </a:lnTo>
                  <a:lnTo>
                    <a:pt x="16" y="61"/>
                  </a:lnTo>
                  <a:lnTo>
                    <a:pt x="7" y="62"/>
                  </a:lnTo>
                  <a:lnTo>
                    <a:pt x="0" y="57"/>
                  </a:lnTo>
                  <a:lnTo>
                    <a:pt x="11" y="50"/>
                  </a:lnTo>
                  <a:lnTo>
                    <a:pt x="21" y="44"/>
                  </a:lnTo>
                  <a:lnTo>
                    <a:pt x="33" y="39"/>
                  </a:lnTo>
                  <a:lnTo>
                    <a:pt x="46" y="34"/>
                  </a:lnTo>
                  <a:lnTo>
                    <a:pt x="57" y="27"/>
                  </a:lnTo>
                  <a:lnTo>
                    <a:pt x="69" y="20"/>
                  </a:lnTo>
                  <a:lnTo>
                    <a:pt x="78" y="1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6" name="Freeform 90"/>
            <p:cNvSpPr>
              <a:spLocks/>
            </p:cNvSpPr>
            <p:nvPr/>
          </p:nvSpPr>
          <p:spPr bwMode="auto">
            <a:xfrm>
              <a:off x="4491" y="1607"/>
              <a:ext cx="15" cy="16"/>
            </a:xfrm>
            <a:custGeom>
              <a:avLst/>
              <a:gdLst>
                <a:gd name="T0" fmla="*/ 11 w 15"/>
                <a:gd name="T1" fmla="*/ 2 h 16"/>
                <a:gd name="T2" fmla="*/ 12 w 15"/>
                <a:gd name="T3" fmla="*/ 5 h 16"/>
                <a:gd name="T4" fmla="*/ 14 w 15"/>
                <a:gd name="T5" fmla="*/ 9 h 16"/>
                <a:gd name="T6" fmla="*/ 15 w 15"/>
                <a:gd name="T7" fmla="*/ 12 h 16"/>
                <a:gd name="T8" fmla="*/ 14 w 15"/>
                <a:gd name="T9" fmla="*/ 16 h 16"/>
                <a:gd name="T10" fmla="*/ 9 w 15"/>
                <a:gd name="T11" fmla="*/ 15 h 16"/>
                <a:gd name="T12" fmla="*/ 7 w 15"/>
                <a:gd name="T13" fmla="*/ 11 h 16"/>
                <a:gd name="T14" fmla="*/ 3 w 15"/>
                <a:gd name="T15" fmla="*/ 6 h 16"/>
                <a:gd name="T16" fmla="*/ 0 w 15"/>
                <a:gd name="T17" fmla="*/ 3 h 16"/>
                <a:gd name="T18" fmla="*/ 1 w 15"/>
                <a:gd name="T19" fmla="*/ 2 h 16"/>
                <a:gd name="T20" fmla="*/ 5 w 15"/>
                <a:gd name="T21" fmla="*/ 0 h 16"/>
                <a:gd name="T22" fmla="*/ 7 w 15"/>
                <a:gd name="T23" fmla="*/ 2 h 16"/>
                <a:gd name="T24" fmla="*/ 11 w 15"/>
                <a:gd name="T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6">
                  <a:moveTo>
                    <a:pt x="11" y="2"/>
                  </a:moveTo>
                  <a:lnTo>
                    <a:pt x="12" y="5"/>
                  </a:lnTo>
                  <a:lnTo>
                    <a:pt x="14" y="9"/>
                  </a:lnTo>
                  <a:lnTo>
                    <a:pt x="15" y="12"/>
                  </a:lnTo>
                  <a:lnTo>
                    <a:pt x="14" y="16"/>
                  </a:lnTo>
                  <a:lnTo>
                    <a:pt x="9" y="15"/>
                  </a:lnTo>
                  <a:lnTo>
                    <a:pt x="7" y="11"/>
                  </a:lnTo>
                  <a:lnTo>
                    <a:pt x="3" y="6"/>
                  </a:lnTo>
                  <a:lnTo>
                    <a:pt x="0" y="3"/>
                  </a:lnTo>
                  <a:lnTo>
                    <a:pt x="1" y="2"/>
                  </a:lnTo>
                  <a:lnTo>
                    <a:pt x="5" y="0"/>
                  </a:lnTo>
                  <a:lnTo>
                    <a:pt x="7" y="2"/>
                  </a:lnTo>
                  <a:lnTo>
                    <a:pt x="11" y="2"/>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7" name="Freeform 91"/>
            <p:cNvSpPr>
              <a:spLocks/>
            </p:cNvSpPr>
            <p:nvPr/>
          </p:nvSpPr>
          <p:spPr bwMode="auto">
            <a:xfrm>
              <a:off x="4435" y="2352"/>
              <a:ext cx="515" cy="877"/>
            </a:xfrm>
            <a:custGeom>
              <a:avLst/>
              <a:gdLst>
                <a:gd name="T0" fmla="*/ 111 w 515"/>
                <a:gd name="T1" fmla="*/ 76 h 877"/>
                <a:gd name="T2" fmla="*/ 126 w 515"/>
                <a:gd name="T3" fmla="*/ 82 h 877"/>
                <a:gd name="T4" fmla="*/ 155 w 515"/>
                <a:gd name="T5" fmla="*/ 86 h 877"/>
                <a:gd name="T6" fmla="*/ 198 w 515"/>
                <a:gd name="T7" fmla="*/ 82 h 877"/>
                <a:gd name="T8" fmla="*/ 238 w 515"/>
                <a:gd name="T9" fmla="*/ 67 h 877"/>
                <a:gd name="T10" fmla="*/ 271 w 515"/>
                <a:gd name="T11" fmla="*/ 44 h 877"/>
                <a:gd name="T12" fmla="*/ 288 w 515"/>
                <a:gd name="T13" fmla="*/ 14 h 877"/>
                <a:gd name="T14" fmla="*/ 306 w 515"/>
                <a:gd name="T15" fmla="*/ 1 h 877"/>
                <a:gd name="T16" fmla="*/ 332 w 515"/>
                <a:gd name="T17" fmla="*/ 1 h 877"/>
                <a:gd name="T18" fmla="*/ 359 w 515"/>
                <a:gd name="T19" fmla="*/ 4 h 877"/>
                <a:gd name="T20" fmla="*/ 382 w 515"/>
                <a:gd name="T21" fmla="*/ 65 h 877"/>
                <a:gd name="T22" fmla="*/ 371 w 515"/>
                <a:gd name="T23" fmla="*/ 195 h 877"/>
                <a:gd name="T24" fmla="*/ 360 w 515"/>
                <a:gd name="T25" fmla="*/ 335 h 877"/>
                <a:gd name="T26" fmla="*/ 378 w 515"/>
                <a:gd name="T27" fmla="*/ 485 h 877"/>
                <a:gd name="T28" fmla="*/ 422 w 515"/>
                <a:gd name="T29" fmla="*/ 628 h 877"/>
                <a:gd name="T30" fmla="*/ 479 w 515"/>
                <a:gd name="T31" fmla="*/ 767 h 877"/>
                <a:gd name="T32" fmla="*/ 515 w 515"/>
                <a:gd name="T33" fmla="*/ 876 h 877"/>
                <a:gd name="T34" fmla="*/ 470 w 515"/>
                <a:gd name="T35" fmla="*/ 876 h 877"/>
                <a:gd name="T36" fmla="*/ 428 w 515"/>
                <a:gd name="T37" fmla="*/ 870 h 877"/>
                <a:gd name="T38" fmla="*/ 384 w 515"/>
                <a:gd name="T39" fmla="*/ 863 h 877"/>
                <a:gd name="T40" fmla="*/ 339 w 515"/>
                <a:gd name="T41" fmla="*/ 858 h 877"/>
                <a:gd name="T42" fmla="*/ 312 w 515"/>
                <a:gd name="T43" fmla="*/ 831 h 877"/>
                <a:gd name="T44" fmla="*/ 294 w 515"/>
                <a:gd name="T45" fmla="*/ 798 h 877"/>
                <a:gd name="T46" fmla="*/ 281 w 515"/>
                <a:gd name="T47" fmla="*/ 762 h 877"/>
                <a:gd name="T48" fmla="*/ 267 w 515"/>
                <a:gd name="T49" fmla="*/ 728 h 877"/>
                <a:gd name="T50" fmla="*/ 218 w 515"/>
                <a:gd name="T51" fmla="*/ 585 h 877"/>
                <a:gd name="T52" fmla="*/ 182 w 515"/>
                <a:gd name="T53" fmla="*/ 439 h 877"/>
                <a:gd name="T54" fmla="*/ 152 w 515"/>
                <a:gd name="T55" fmla="*/ 290 h 877"/>
                <a:gd name="T56" fmla="*/ 117 w 515"/>
                <a:gd name="T57" fmla="*/ 143 h 877"/>
                <a:gd name="T58" fmla="*/ 113 w 515"/>
                <a:gd name="T59" fmla="*/ 116 h 877"/>
                <a:gd name="T60" fmla="*/ 95 w 515"/>
                <a:gd name="T61" fmla="*/ 100 h 877"/>
                <a:gd name="T62" fmla="*/ 84 w 515"/>
                <a:gd name="T63" fmla="*/ 116 h 877"/>
                <a:gd name="T64" fmla="*/ 85 w 515"/>
                <a:gd name="T65" fmla="*/ 136 h 877"/>
                <a:gd name="T66" fmla="*/ 93 w 515"/>
                <a:gd name="T67" fmla="*/ 156 h 877"/>
                <a:gd name="T68" fmla="*/ 97 w 515"/>
                <a:gd name="T69" fmla="*/ 177 h 877"/>
                <a:gd name="T70" fmla="*/ 103 w 515"/>
                <a:gd name="T71" fmla="*/ 210 h 877"/>
                <a:gd name="T72" fmla="*/ 95 w 515"/>
                <a:gd name="T73" fmla="*/ 242 h 877"/>
                <a:gd name="T74" fmla="*/ 81 w 515"/>
                <a:gd name="T75" fmla="*/ 274 h 877"/>
                <a:gd name="T76" fmla="*/ 68 w 515"/>
                <a:gd name="T77" fmla="*/ 305 h 877"/>
                <a:gd name="T78" fmla="*/ 59 w 515"/>
                <a:gd name="T79" fmla="*/ 335 h 877"/>
                <a:gd name="T80" fmla="*/ 48 w 515"/>
                <a:gd name="T81" fmla="*/ 365 h 877"/>
                <a:gd name="T82" fmla="*/ 37 w 515"/>
                <a:gd name="T83" fmla="*/ 394 h 877"/>
                <a:gd name="T84" fmla="*/ 28 w 515"/>
                <a:gd name="T85" fmla="*/ 425 h 877"/>
                <a:gd name="T86" fmla="*/ 0 w 515"/>
                <a:gd name="T87" fmla="*/ 375 h 877"/>
                <a:gd name="T88" fmla="*/ 8 w 515"/>
                <a:gd name="T89" fmla="*/ 325 h 877"/>
                <a:gd name="T90" fmla="*/ 28 w 515"/>
                <a:gd name="T91" fmla="*/ 272 h 877"/>
                <a:gd name="T92" fmla="*/ 39 w 515"/>
                <a:gd name="T93" fmla="*/ 220 h 877"/>
                <a:gd name="T94" fmla="*/ 55 w 515"/>
                <a:gd name="T95" fmla="*/ 183 h 877"/>
                <a:gd name="T96" fmla="*/ 68 w 515"/>
                <a:gd name="T97" fmla="*/ 145 h 877"/>
                <a:gd name="T98" fmla="*/ 83 w 515"/>
                <a:gd name="T99" fmla="*/ 108 h 877"/>
                <a:gd name="T100" fmla="*/ 104 w 515"/>
                <a:gd name="T101" fmla="*/ 74 h 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5" h="877">
                  <a:moveTo>
                    <a:pt x="104" y="74"/>
                  </a:moveTo>
                  <a:lnTo>
                    <a:pt x="111" y="76"/>
                  </a:lnTo>
                  <a:lnTo>
                    <a:pt x="119" y="78"/>
                  </a:lnTo>
                  <a:lnTo>
                    <a:pt x="126" y="82"/>
                  </a:lnTo>
                  <a:lnTo>
                    <a:pt x="133" y="86"/>
                  </a:lnTo>
                  <a:lnTo>
                    <a:pt x="155" y="86"/>
                  </a:lnTo>
                  <a:lnTo>
                    <a:pt x="176" y="85"/>
                  </a:lnTo>
                  <a:lnTo>
                    <a:pt x="198" y="82"/>
                  </a:lnTo>
                  <a:lnTo>
                    <a:pt x="218" y="76"/>
                  </a:lnTo>
                  <a:lnTo>
                    <a:pt x="238" y="67"/>
                  </a:lnTo>
                  <a:lnTo>
                    <a:pt x="255" y="57"/>
                  </a:lnTo>
                  <a:lnTo>
                    <a:pt x="271" y="44"/>
                  </a:lnTo>
                  <a:lnTo>
                    <a:pt x="285" y="27"/>
                  </a:lnTo>
                  <a:lnTo>
                    <a:pt x="288" y="14"/>
                  </a:lnTo>
                  <a:lnTo>
                    <a:pt x="296" y="6"/>
                  </a:lnTo>
                  <a:lnTo>
                    <a:pt x="306" y="1"/>
                  </a:lnTo>
                  <a:lnTo>
                    <a:pt x="318" y="0"/>
                  </a:lnTo>
                  <a:lnTo>
                    <a:pt x="332" y="1"/>
                  </a:lnTo>
                  <a:lnTo>
                    <a:pt x="346" y="2"/>
                  </a:lnTo>
                  <a:lnTo>
                    <a:pt x="359" y="4"/>
                  </a:lnTo>
                  <a:lnTo>
                    <a:pt x="372" y="4"/>
                  </a:lnTo>
                  <a:lnTo>
                    <a:pt x="382" y="65"/>
                  </a:lnTo>
                  <a:lnTo>
                    <a:pt x="379" y="130"/>
                  </a:lnTo>
                  <a:lnTo>
                    <a:pt x="371" y="195"/>
                  </a:lnTo>
                  <a:lnTo>
                    <a:pt x="368" y="256"/>
                  </a:lnTo>
                  <a:lnTo>
                    <a:pt x="360" y="335"/>
                  </a:lnTo>
                  <a:lnTo>
                    <a:pt x="365" y="411"/>
                  </a:lnTo>
                  <a:lnTo>
                    <a:pt x="378" y="485"/>
                  </a:lnTo>
                  <a:lnTo>
                    <a:pt x="397" y="557"/>
                  </a:lnTo>
                  <a:lnTo>
                    <a:pt x="422" y="628"/>
                  </a:lnTo>
                  <a:lnTo>
                    <a:pt x="449" y="698"/>
                  </a:lnTo>
                  <a:lnTo>
                    <a:pt x="479" y="767"/>
                  </a:lnTo>
                  <a:lnTo>
                    <a:pt x="507" y="836"/>
                  </a:lnTo>
                  <a:lnTo>
                    <a:pt x="515" y="876"/>
                  </a:lnTo>
                  <a:lnTo>
                    <a:pt x="493" y="877"/>
                  </a:lnTo>
                  <a:lnTo>
                    <a:pt x="470" y="876"/>
                  </a:lnTo>
                  <a:lnTo>
                    <a:pt x="449" y="873"/>
                  </a:lnTo>
                  <a:lnTo>
                    <a:pt x="428" y="870"/>
                  </a:lnTo>
                  <a:lnTo>
                    <a:pt x="405" y="866"/>
                  </a:lnTo>
                  <a:lnTo>
                    <a:pt x="384" y="863"/>
                  </a:lnTo>
                  <a:lnTo>
                    <a:pt x="362" y="859"/>
                  </a:lnTo>
                  <a:lnTo>
                    <a:pt x="339" y="858"/>
                  </a:lnTo>
                  <a:lnTo>
                    <a:pt x="324" y="845"/>
                  </a:lnTo>
                  <a:lnTo>
                    <a:pt x="312" y="831"/>
                  </a:lnTo>
                  <a:lnTo>
                    <a:pt x="303" y="816"/>
                  </a:lnTo>
                  <a:lnTo>
                    <a:pt x="294" y="798"/>
                  </a:lnTo>
                  <a:lnTo>
                    <a:pt x="287" y="780"/>
                  </a:lnTo>
                  <a:lnTo>
                    <a:pt x="281" y="762"/>
                  </a:lnTo>
                  <a:lnTo>
                    <a:pt x="274" y="745"/>
                  </a:lnTo>
                  <a:lnTo>
                    <a:pt x="267" y="728"/>
                  </a:lnTo>
                  <a:lnTo>
                    <a:pt x="240" y="657"/>
                  </a:lnTo>
                  <a:lnTo>
                    <a:pt x="218" y="585"/>
                  </a:lnTo>
                  <a:lnTo>
                    <a:pt x="199" y="513"/>
                  </a:lnTo>
                  <a:lnTo>
                    <a:pt x="182" y="439"/>
                  </a:lnTo>
                  <a:lnTo>
                    <a:pt x="166" y="365"/>
                  </a:lnTo>
                  <a:lnTo>
                    <a:pt x="152" y="290"/>
                  </a:lnTo>
                  <a:lnTo>
                    <a:pt x="135" y="216"/>
                  </a:lnTo>
                  <a:lnTo>
                    <a:pt x="117" y="143"/>
                  </a:lnTo>
                  <a:lnTo>
                    <a:pt x="115" y="130"/>
                  </a:lnTo>
                  <a:lnTo>
                    <a:pt x="113" y="116"/>
                  </a:lnTo>
                  <a:lnTo>
                    <a:pt x="107" y="105"/>
                  </a:lnTo>
                  <a:lnTo>
                    <a:pt x="95" y="100"/>
                  </a:lnTo>
                  <a:lnTo>
                    <a:pt x="88" y="108"/>
                  </a:lnTo>
                  <a:lnTo>
                    <a:pt x="84" y="116"/>
                  </a:lnTo>
                  <a:lnTo>
                    <a:pt x="84" y="126"/>
                  </a:lnTo>
                  <a:lnTo>
                    <a:pt x="85" y="136"/>
                  </a:lnTo>
                  <a:lnTo>
                    <a:pt x="90" y="145"/>
                  </a:lnTo>
                  <a:lnTo>
                    <a:pt x="93" y="156"/>
                  </a:lnTo>
                  <a:lnTo>
                    <a:pt x="95" y="167"/>
                  </a:lnTo>
                  <a:lnTo>
                    <a:pt x="97" y="177"/>
                  </a:lnTo>
                  <a:lnTo>
                    <a:pt x="102" y="194"/>
                  </a:lnTo>
                  <a:lnTo>
                    <a:pt x="103" y="210"/>
                  </a:lnTo>
                  <a:lnTo>
                    <a:pt x="100" y="227"/>
                  </a:lnTo>
                  <a:lnTo>
                    <a:pt x="95" y="242"/>
                  </a:lnTo>
                  <a:lnTo>
                    <a:pt x="88" y="259"/>
                  </a:lnTo>
                  <a:lnTo>
                    <a:pt x="81" y="274"/>
                  </a:lnTo>
                  <a:lnTo>
                    <a:pt x="74" y="289"/>
                  </a:lnTo>
                  <a:lnTo>
                    <a:pt x="68" y="305"/>
                  </a:lnTo>
                  <a:lnTo>
                    <a:pt x="64" y="320"/>
                  </a:lnTo>
                  <a:lnTo>
                    <a:pt x="59" y="335"/>
                  </a:lnTo>
                  <a:lnTo>
                    <a:pt x="54" y="349"/>
                  </a:lnTo>
                  <a:lnTo>
                    <a:pt x="48" y="365"/>
                  </a:lnTo>
                  <a:lnTo>
                    <a:pt x="43" y="379"/>
                  </a:lnTo>
                  <a:lnTo>
                    <a:pt x="37" y="394"/>
                  </a:lnTo>
                  <a:lnTo>
                    <a:pt x="32" y="410"/>
                  </a:lnTo>
                  <a:lnTo>
                    <a:pt x="28" y="425"/>
                  </a:lnTo>
                  <a:lnTo>
                    <a:pt x="9" y="400"/>
                  </a:lnTo>
                  <a:lnTo>
                    <a:pt x="0" y="375"/>
                  </a:lnTo>
                  <a:lnTo>
                    <a:pt x="2" y="351"/>
                  </a:lnTo>
                  <a:lnTo>
                    <a:pt x="8" y="325"/>
                  </a:lnTo>
                  <a:lnTo>
                    <a:pt x="17" y="299"/>
                  </a:lnTo>
                  <a:lnTo>
                    <a:pt x="28" y="272"/>
                  </a:lnTo>
                  <a:lnTo>
                    <a:pt x="36" y="246"/>
                  </a:lnTo>
                  <a:lnTo>
                    <a:pt x="39" y="220"/>
                  </a:lnTo>
                  <a:lnTo>
                    <a:pt x="48" y="202"/>
                  </a:lnTo>
                  <a:lnTo>
                    <a:pt x="55" y="183"/>
                  </a:lnTo>
                  <a:lnTo>
                    <a:pt x="62" y="164"/>
                  </a:lnTo>
                  <a:lnTo>
                    <a:pt x="68" y="145"/>
                  </a:lnTo>
                  <a:lnTo>
                    <a:pt x="75" y="126"/>
                  </a:lnTo>
                  <a:lnTo>
                    <a:pt x="83" y="108"/>
                  </a:lnTo>
                  <a:lnTo>
                    <a:pt x="93" y="91"/>
                  </a:lnTo>
                  <a:lnTo>
                    <a:pt x="104" y="74"/>
                  </a:lnTo>
                  <a:close/>
                </a:path>
              </a:pathLst>
            </a:custGeom>
            <a:solidFill>
              <a:srgbClr val="99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8" name="Freeform 92"/>
            <p:cNvSpPr>
              <a:spLocks/>
            </p:cNvSpPr>
            <p:nvPr/>
          </p:nvSpPr>
          <p:spPr bwMode="auto">
            <a:xfrm>
              <a:off x="4446" y="2332"/>
              <a:ext cx="132" cy="254"/>
            </a:xfrm>
            <a:custGeom>
              <a:avLst/>
              <a:gdLst>
                <a:gd name="T0" fmla="*/ 84 w 132"/>
                <a:gd name="T1" fmla="*/ 11 h 254"/>
                <a:gd name="T2" fmla="*/ 89 w 132"/>
                <a:gd name="T3" fmla="*/ 8 h 254"/>
                <a:gd name="T4" fmla="*/ 93 w 132"/>
                <a:gd name="T5" fmla="*/ 6 h 254"/>
                <a:gd name="T6" fmla="*/ 98 w 132"/>
                <a:gd name="T7" fmla="*/ 5 h 254"/>
                <a:gd name="T8" fmla="*/ 104 w 132"/>
                <a:gd name="T9" fmla="*/ 4 h 254"/>
                <a:gd name="T10" fmla="*/ 109 w 132"/>
                <a:gd name="T11" fmla="*/ 2 h 254"/>
                <a:gd name="T12" fmla="*/ 113 w 132"/>
                <a:gd name="T13" fmla="*/ 2 h 254"/>
                <a:gd name="T14" fmla="*/ 119 w 132"/>
                <a:gd name="T15" fmla="*/ 1 h 254"/>
                <a:gd name="T16" fmla="*/ 124 w 132"/>
                <a:gd name="T17" fmla="*/ 0 h 254"/>
                <a:gd name="T18" fmla="*/ 125 w 132"/>
                <a:gd name="T19" fmla="*/ 13 h 254"/>
                <a:gd name="T20" fmla="*/ 130 w 132"/>
                <a:gd name="T21" fmla="*/ 25 h 254"/>
                <a:gd name="T22" fmla="*/ 132 w 132"/>
                <a:gd name="T23" fmla="*/ 37 h 254"/>
                <a:gd name="T24" fmla="*/ 131 w 132"/>
                <a:gd name="T25" fmla="*/ 51 h 254"/>
                <a:gd name="T26" fmla="*/ 103 w 132"/>
                <a:gd name="T27" fmla="*/ 64 h 254"/>
                <a:gd name="T28" fmla="*/ 80 w 132"/>
                <a:gd name="T29" fmla="*/ 81 h 254"/>
                <a:gd name="T30" fmla="*/ 64 w 132"/>
                <a:gd name="T31" fmla="*/ 104 h 254"/>
                <a:gd name="T32" fmla="*/ 52 w 132"/>
                <a:gd name="T33" fmla="*/ 130 h 254"/>
                <a:gd name="T34" fmla="*/ 40 w 132"/>
                <a:gd name="T35" fmla="*/ 157 h 254"/>
                <a:gd name="T36" fmla="*/ 31 w 132"/>
                <a:gd name="T37" fmla="*/ 185 h 254"/>
                <a:gd name="T38" fmla="*/ 20 w 132"/>
                <a:gd name="T39" fmla="*/ 212 h 254"/>
                <a:gd name="T40" fmla="*/ 7 w 132"/>
                <a:gd name="T41" fmla="*/ 237 h 254"/>
                <a:gd name="T42" fmla="*/ 7 w 132"/>
                <a:gd name="T43" fmla="*/ 242 h 254"/>
                <a:gd name="T44" fmla="*/ 6 w 132"/>
                <a:gd name="T45" fmla="*/ 246 h 254"/>
                <a:gd name="T46" fmla="*/ 5 w 132"/>
                <a:gd name="T47" fmla="*/ 250 h 254"/>
                <a:gd name="T48" fmla="*/ 2 w 132"/>
                <a:gd name="T49" fmla="*/ 254 h 254"/>
                <a:gd name="T50" fmla="*/ 0 w 132"/>
                <a:gd name="T51" fmla="*/ 234 h 254"/>
                <a:gd name="T52" fmla="*/ 1 w 132"/>
                <a:gd name="T53" fmla="*/ 211 h 254"/>
                <a:gd name="T54" fmla="*/ 6 w 132"/>
                <a:gd name="T55" fmla="*/ 189 h 254"/>
                <a:gd name="T56" fmla="*/ 13 w 132"/>
                <a:gd name="T57" fmla="*/ 166 h 254"/>
                <a:gd name="T58" fmla="*/ 23 w 132"/>
                <a:gd name="T59" fmla="*/ 143 h 254"/>
                <a:gd name="T60" fmla="*/ 32 w 132"/>
                <a:gd name="T61" fmla="*/ 120 h 254"/>
                <a:gd name="T62" fmla="*/ 40 w 132"/>
                <a:gd name="T63" fmla="*/ 98 h 254"/>
                <a:gd name="T64" fmla="*/ 48 w 132"/>
                <a:gd name="T65" fmla="*/ 76 h 254"/>
                <a:gd name="T66" fmla="*/ 54 w 132"/>
                <a:gd name="T67" fmla="*/ 68 h 254"/>
                <a:gd name="T68" fmla="*/ 59 w 132"/>
                <a:gd name="T69" fmla="*/ 60 h 254"/>
                <a:gd name="T70" fmla="*/ 64 w 132"/>
                <a:gd name="T71" fmla="*/ 52 h 254"/>
                <a:gd name="T72" fmla="*/ 67 w 132"/>
                <a:gd name="T73" fmla="*/ 44 h 254"/>
                <a:gd name="T74" fmla="*/ 71 w 132"/>
                <a:gd name="T75" fmla="*/ 35 h 254"/>
                <a:gd name="T76" fmla="*/ 74 w 132"/>
                <a:gd name="T77" fmla="*/ 27 h 254"/>
                <a:gd name="T78" fmla="*/ 79 w 132"/>
                <a:gd name="T79" fmla="*/ 19 h 254"/>
                <a:gd name="T80" fmla="*/ 84 w 132"/>
                <a:gd name="T81" fmla="*/ 1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2" h="254">
                  <a:moveTo>
                    <a:pt x="84" y="11"/>
                  </a:moveTo>
                  <a:lnTo>
                    <a:pt x="89" y="8"/>
                  </a:lnTo>
                  <a:lnTo>
                    <a:pt x="93" y="6"/>
                  </a:lnTo>
                  <a:lnTo>
                    <a:pt x="98" y="5"/>
                  </a:lnTo>
                  <a:lnTo>
                    <a:pt x="104" y="4"/>
                  </a:lnTo>
                  <a:lnTo>
                    <a:pt x="109" y="2"/>
                  </a:lnTo>
                  <a:lnTo>
                    <a:pt x="113" y="2"/>
                  </a:lnTo>
                  <a:lnTo>
                    <a:pt x="119" y="1"/>
                  </a:lnTo>
                  <a:lnTo>
                    <a:pt x="124" y="0"/>
                  </a:lnTo>
                  <a:lnTo>
                    <a:pt x="125" y="13"/>
                  </a:lnTo>
                  <a:lnTo>
                    <a:pt x="130" y="25"/>
                  </a:lnTo>
                  <a:lnTo>
                    <a:pt x="132" y="37"/>
                  </a:lnTo>
                  <a:lnTo>
                    <a:pt x="131" y="51"/>
                  </a:lnTo>
                  <a:lnTo>
                    <a:pt x="103" y="64"/>
                  </a:lnTo>
                  <a:lnTo>
                    <a:pt x="80" y="81"/>
                  </a:lnTo>
                  <a:lnTo>
                    <a:pt x="64" y="104"/>
                  </a:lnTo>
                  <a:lnTo>
                    <a:pt x="52" y="130"/>
                  </a:lnTo>
                  <a:lnTo>
                    <a:pt x="40" y="157"/>
                  </a:lnTo>
                  <a:lnTo>
                    <a:pt x="31" y="185"/>
                  </a:lnTo>
                  <a:lnTo>
                    <a:pt x="20" y="212"/>
                  </a:lnTo>
                  <a:lnTo>
                    <a:pt x="7" y="237"/>
                  </a:lnTo>
                  <a:lnTo>
                    <a:pt x="7" y="242"/>
                  </a:lnTo>
                  <a:lnTo>
                    <a:pt x="6" y="246"/>
                  </a:lnTo>
                  <a:lnTo>
                    <a:pt x="5" y="250"/>
                  </a:lnTo>
                  <a:lnTo>
                    <a:pt x="2" y="254"/>
                  </a:lnTo>
                  <a:lnTo>
                    <a:pt x="0" y="234"/>
                  </a:lnTo>
                  <a:lnTo>
                    <a:pt x="1" y="211"/>
                  </a:lnTo>
                  <a:lnTo>
                    <a:pt x="6" y="189"/>
                  </a:lnTo>
                  <a:lnTo>
                    <a:pt x="13" y="166"/>
                  </a:lnTo>
                  <a:lnTo>
                    <a:pt x="23" y="143"/>
                  </a:lnTo>
                  <a:lnTo>
                    <a:pt x="32" y="120"/>
                  </a:lnTo>
                  <a:lnTo>
                    <a:pt x="40" y="98"/>
                  </a:lnTo>
                  <a:lnTo>
                    <a:pt x="48" y="76"/>
                  </a:lnTo>
                  <a:lnTo>
                    <a:pt x="54" y="68"/>
                  </a:lnTo>
                  <a:lnTo>
                    <a:pt x="59" y="60"/>
                  </a:lnTo>
                  <a:lnTo>
                    <a:pt x="64" y="52"/>
                  </a:lnTo>
                  <a:lnTo>
                    <a:pt x="67" y="44"/>
                  </a:lnTo>
                  <a:lnTo>
                    <a:pt x="71" y="35"/>
                  </a:lnTo>
                  <a:lnTo>
                    <a:pt x="74" y="27"/>
                  </a:lnTo>
                  <a:lnTo>
                    <a:pt x="79" y="19"/>
                  </a:lnTo>
                  <a:lnTo>
                    <a:pt x="84" y="1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49" name="Freeform 93"/>
            <p:cNvSpPr>
              <a:spLocks/>
            </p:cNvSpPr>
            <p:nvPr/>
          </p:nvSpPr>
          <p:spPr bwMode="auto">
            <a:xfrm>
              <a:off x="4515" y="1688"/>
              <a:ext cx="42" cy="41"/>
            </a:xfrm>
            <a:custGeom>
              <a:avLst/>
              <a:gdLst>
                <a:gd name="T0" fmla="*/ 3 w 42"/>
                <a:gd name="T1" fmla="*/ 21 h 41"/>
                <a:gd name="T2" fmla="*/ 39 w 42"/>
                <a:gd name="T3" fmla="*/ 0 h 41"/>
                <a:gd name="T4" fmla="*/ 42 w 42"/>
                <a:gd name="T5" fmla="*/ 8 h 41"/>
                <a:gd name="T6" fmla="*/ 41 w 42"/>
                <a:gd name="T7" fmla="*/ 15 h 41"/>
                <a:gd name="T8" fmla="*/ 39 w 42"/>
                <a:gd name="T9" fmla="*/ 21 h 41"/>
                <a:gd name="T10" fmla="*/ 34 w 42"/>
                <a:gd name="T11" fmla="*/ 26 h 41"/>
                <a:gd name="T12" fmla="*/ 28 w 42"/>
                <a:gd name="T13" fmla="*/ 29 h 41"/>
                <a:gd name="T14" fmla="*/ 22 w 42"/>
                <a:gd name="T15" fmla="*/ 34 h 41"/>
                <a:gd name="T16" fmla="*/ 16 w 42"/>
                <a:gd name="T17" fmla="*/ 36 h 41"/>
                <a:gd name="T18" fmla="*/ 10 w 42"/>
                <a:gd name="T19" fmla="*/ 40 h 41"/>
                <a:gd name="T20" fmla="*/ 0 w 42"/>
                <a:gd name="T21" fmla="*/ 41 h 41"/>
                <a:gd name="T22" fmla="*/ 2 w 42"/>
                <a:gd name="T23" fmla="*/ 36 h 41"/>
                <a:gd name="T24" fmla="*/ 3 w 42"/>
                <a:gd name="T25" fmla="*/ 32 h 41"/>
                <a:gd name="T26" fmla="*/ 4 w 42"/>
                <a:gd name="T27" fmla="*/ 26 h 41"/>
                <a:gd name="T28" fmla="*/ 3 w 42"/>
                <a:gd name="T2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1">
                  <a:moveTo>
                    <a:pt x="3" y="21"/>
                  </a:moveTo>
                  <a:lnTo>
                    <a:pt x="39" y="0"/>
                  </a:lnTo>
                  <a:lnTo>
                    <a:pt x="42" y="8"/>
                  </a:lnTo>
                  <a:lnTo>
                    <a:pt x="41" y="15"/>
                  </a:lnTo>
                  <a:lnTo>
                    <a:pt x="39" y="21"/>
                  </a:lnTo>
                  <a:lnTo>
                    <a:pt x="34" y="26"/>
                  </a:lnTo>
                  <a:lnTo>
                    <a:pt x="28" y="29"/>
                  </a:lnTo>
                  <a:lnTo>
                    <a:pt x="22" y="34"/>
                  </a:lnTo>
                  <a:lnTo>
                    <a:pt x="16" y="36"/>
                  </a:lnTo>
                  <a:lnTo>
                    <a:pt x="10" y="40"/>
                  </a:lnTo>
                  <a:lnTo>
                    <a:pt x="0" y="41"/>
                  </a:lnTo>
                  <a:lnTo>
                    <a:pt x="2" y="36"/>
                  </a:lnTo>
                  <a:lnTo>
                    <a:pt x="3" y="32"/>
                  </a:lnTo>
                  <a:lnTo>
                    <a:pt x="4" y="26"/>
                  </a:lnTo>
                  <a:lnTo>
                    <a:pt x="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0" name="Freeform 94"/>
            <p:cNvSpPr>
              <a:spLocks/>
            </p:cNvSpPr>
            <p:nvPr/>
          </p:nvSpPr>
          <p:spPr bwMode="auto">
            <a:xfrm>
              <a:off x="4519" y="1666"/>
              <a:ext cx="145" cy="229"/>
            </a:xfrm>
            <a:custGeom>
              <a:avLst/>
              <a:gdLst>
                <a:gd name="T0" fmla="*/ 0 w 145"/>
                <a:gd name="T1" fmla="*/ 115 h 229"/>
                <a:gd name="T2" fmla="*/ 24 w 145"/>
                <a:gd name="T3" fmla="*/ 115 h 229"/>
                <a:gd name="T4" fmla="*/ 45 w 145"/>
                <a:gd name="T5" fmla="*/ 107 h 229"/>
                <a:gd name="T6" fmla="*/ 63 w 145"/>
                <a:gd name="T7" fmla="*/ 94 h 229"/>
                <a:gd name="T8" fmla="*/ 79 w 145"/>
                <a:gd name="T9" fmla="*/ 77 h 229"/>
                <a:gd name="T10" fmla="*/ 95 w 145"/>
                <a:gd name="T11" fmla="*/ 58 h 229"/>
                <a:gd name="T12" fmla="*/ 109 w 145"/>
                <a:gd name="T13" fmla="*/ 37 h 229"/>
                <a:gd name="T14" fmla="*/ 122 w 145"/>
                <a:gd name="T15" fmla="*/ 18 h 229"/>
                <a:gd name="T16" fmla="*/ 136 w 145"/>
                <a:gd name="T17" fmla="*/ 0 h 229"/>
                <a:gd name="T18" fmla="*/ 140 w 145"/>
                <a:gd name="T19" fmla="*/ 9 h 229"/>
                <a:gd name="T20" fmla="*/ 143 w 145"/>
                <a:gd name="T21" fmla="*/ 18 h 229"/>
                <a:gd name="T22" fmla="*/ 144 w 145"/>
                <a:gd name="T23" fmla="*/ 29 h 229"/>
                <a:gd name="T24" fmla="*/ 145 w 145"/>
                <a:gd name="T25" fmla="*/ 41 h 229"/>
                <a:gd name="T26" fmla="*/ 132 w 145"/>
                <a:gd name="T27" fmla="*/ 64 h 229"/>
                <a:gd name="T28" fmla="*/ 118 w 145"/>
                <a:gd name="T29" fmla="*/ 88 h 229"/>
                <a:gd name="T30" fmla="*/ 104 w 145"/>
                <a:gd name="T31" fmla="*/ 111 h 229"/>
                <a:gd name="T32" fmla="*/ 90 w 145"/>
                <a:gd name="T33" fmla="*/ 135 h 229"/>
                <a:gd name="T34" fmla="*/ 75 w 145"/>
                <a:gd name="T35" fmla="*/ 157 h 229"/>
                <a:gd name="T36" fmla="*/ 60 w 145"/>
                <a:gd name="T37" fmla="*/ 181 h 229"/>
                <a:gd name="T38" fmla="*/ 47 w 145"/>
                <a:gd name="T39" fmla="*/ 206 h 229"/>
                <a:gd name="T40" fmla="*/ 35 w 145"/>
                <a:gd name="T41" fmla="*/ 229 h 229"/>
                <a:gd name="T42" fmla="*/ 32 w 145"/>
                <a:gd name="T43" fmla="*/ 229 h 229"/>
                <a:gd name="T44" fmla="*/ 22 w 145"/>
                <a:gd name="T45" fmla="*/ 202 h 229"/>
                <a:gd name="T46" fmla="*/ 11 w 145"/>
                <a:gd name="T47" fmla="*/ 174 h 229"/>
                <a:gd name="T48" fmla="*/ 3 w 145"/>
                <a:gd name="T49" fmla="*/ 146 h 229"/>
                <a:gd name="T50" fmla="*/ 0 w 145"/>
                <a:gd name="T51" fmla="*/ 115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229">
                  <a:moveTo>
                    <a:pt x="0" y="115"/>
                  </a:moveTo>
                  <a:lnTo>
                    <a:pt x="24" y="115"/>
                  </a:lnTo>
                  <a:lnTo>
                    <a:pt x="45" y="107"/>
                  </a:lnTo>
                  <a:lnTo>
                    <a:pt x="63" y="94"/>
                  </a:lnTo>
                  <a:lnTo>
                    <a:pt x="79" y="77"/>
                  </a:lnTo>
                  <a:lnTo>
                    <a:pt x="95" y="58"/>
                  </a:lnTo>
                  <a:lnTo>
                    <a:pt x="109" y="37"/>
                  </a:lnTo>
                  <a:lnTo>
                    <a:pt x="122" y="18"/>
                  </a:lnTo>
                  <a:lnTo>
                    <a:pt x="136" y="0"/>
                  </a:lnTo>
                  <a:lnTo>
                    <a:pt x="140" y="9"/>
                  </a:lnTo>
                  <a:lnTo>
                    <a:pt x="143" y="18"/>
                  </a:lnTo>
                  <a:lnTo>
                    <a:pt x="144" y="29"/>
                  </a:lnTo>
                  <a:lnTo>
                    <a:pt x="145" y="41"/>
                  </a:lnTo>
                  <a:lnTo>
                    <a:pt x="132" y="64"/>
                  </a:lnTo>
                  <a:lnTo>
                    <a:pt x="118" y="88"/>
                  </a:lnTo>
                  <a:lnTo>
                    <a:pt x="104" y="111"/>
                  </a:lnTo>
                  <a:lnTo>
                    <a:pt x="90" y="135"/>
                  </a:lnTo>
                  <a:lnTo>
                    <a:pt x="75" y="157"/>
                  </a:lnTo>
                  <a:lnTo>
                    <a:pt x="60" y="181"/>
                  </a:lnTo>
                  <a:lnTo>
                    <a:pt x="47" y="206"/>
                  </a:lnTo>
                  <a:lnTo>
                    <a:pt x="35" y="229"/>
                  </a:lnTo>
                  <a:lnTo>
                    <a:pt x="32" y="229"/>
                  </a:lnTo>
                  <a:lnTo>
                    <a:pt x="22" y="202"/>
                  </a:lnTo>
                  <a:lnTo>
                    <a:pt x="11" y="174"/>
                  </a:lnTo>
                  <a:lnTo>
                    <a:pt x="3" y="146"/>
                  </a:lnTo>
                  <a:lnTo>
                    <a:pt x="0" y="115"/>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1" name="Freeform 95"/>
            <p:cNvSpPr>
              <a:spLocks/>
            </p:cNvSpPr>
            <p:nvPr/>
          </p:nvSpPr>
          <p:spPr bwMode="auto">
            <a:xfrm>
              <a:off x="4552" y="1937"/>
              <a:ext cx="390" cy="474"/>
            </a:xfrm>
            <a:custGeom>
              <a:avLst/>
              <a:gdLst>
                <a:gd name="T0" fmla="*/ 161 w 390"/>
                <a:gd name="T1" fmla="*/ 276 h 474"/>
                <a:gd name="T2" fmla="*/ 188 w 390"/>
                <a:gd name="T3" fmla="*/ 253 h 474"/>
                <a:gd name="T4" fmla="*/ 214 w 390"/>
                <a:gd name="T5" fmla="*/ 229 h 474"/>
                <a:gd name="T6" fmla="*/ 233 w 390"/>
                <a:gd name="T7" fmla="*/ 200 h 474"/>
                <a:gd name="T8" fmla="*/ 245 w 390"/>
                <a:gd name="T9" fmla="*/ 177 h 474"/>
                <a:gd name="T10" fmla="*/ 256 w 390"/>
                <a:gd name="T11" fmla="*/ 161 h 474"/>
                <a:gd name="T12" fmla="*/ 269 w 390"/>
                <a:gd name="T13" fmla="*/ 148 h 474"/>
                <a:gd name="T14" fmla="*/ 285 w 390"/>
                <a:gd name="T15" fmla="*/ 137 h 474"/>
                <a:gd name="T16" fmla="*/ 292 w 390"/>
                <a:gd name="T17" fmla="*/ 122 h 474"/>
                <a:gd name="T18" fmla="*/ 280 w 390"/>
                <a:gd name="T19" fmla="*/ 108 h 474"/>
                <a:gd name="T20" fmla="*/ 269 w 390"/>
                <a:gd name="T21" fmla="*/ 95 h 474"/>
                <a:gd name="T22" fmla="*/ 261 w 390"/>
                <a:gd name="T23" fmla="*/ 81 h 474"/>
                <a:gd name="T24" fmla="*/ 252 w 390"/>
                <a:gd name="T25" fmla="*/ 66 h 474"/>
                <a:gd name="T26" fmla="*/ 241 w 390"/>
                <a:gd name="T27" fmla="*/ 52 h 474"/>
                <a:gd name="T28" fmla="*/ 245 w 390"/>
                <a:gd name="T29" fmla="*/ 37 h 474"/>
                <a:gd name="T30" fmla="*/ 264 w 390"/>
                <a:gd name="T31" fmla="*/ 24 h 474"/>
                <a:gd name="T32" fmla="*/ 282 w 390"/>
                <a:gd name="T33" fmla="*/ 14 h 474"/>
                <a:gd name="T34" fmla="*/ 303 w 390"/>
                <a:gd name="T35" fmla="*/ 4 h 474"/>
                <a:gd name="T36" fmla="*/ 320 w 390"/>
                <a:gd name="T37" fmla="*/ 3 h 474"/>
                <a:gd name="T38" fmla="*/ 332 w 390"/>
                <a:gd name="T39" fmla="*/ 15 h 474"/>
                <a:gd name="T40" fmla="*/ 340 w 390"/>
                <a:gd name="T41" fmla="*/ 30 h 474"/>
                <a:gd name="T42" fmla="*/ 349 w 390"/>
                <a:gd name="T43" fmla="*/ 48 h 474"/>
                <a:gd name="T44" fmla="*/ 360 w 390"/>
                <a:gd name="T45" fmla="*/ 73 h 474"/>
                <a:gd name="T46" fmla="*/ 376 w 390"/>
                <a:gd name="T47" fmla="*/ 108 h 474"/>
                <a:gd name="T48" fmla="*/ 388 w 390"/>
                <a:gd name="T49" fmla="*/ 145 h 474"/>
                <a:gd name="T50" fmla="*/ 390 w 390"/>
                <a:gd name="T51" fmla="*/ 184 h 474"/>
                <a:gd name="T52" fmla="*/ 371 w 390"/>
                <a:gd name="T53" fmla="*/ 213 h 474"/>
                <a:gd name="T54" fmla="*/ 343 w 390"/>
                <a:gd name="T55" fmla="*/ 233 h 474"/>
                <a:gd name="T56" fmla="*/ 313 w 390"/>
                <a:gd name="T57" fmla="*/ 252 h 474"/>
                <a:gd name="T58" fmla="*/ 284 w 390"/>
                <a:gd name="T59" fmla="*/ 271 h 474"/>
                <a:gd name="T60" fmla="*/ 253 w 390"/>
                <a:gd name="T61" fmla="*/ 290 h 474"/>
                <a:gd name="T62" fmla="*/ 223 w 390"/>
                <a:gd name="T63" fmla="*/ 309 h 474"/>
                <a:gd name="T64" fmla="*/ 194 w 390"/>
                <a:gd name="T65" fmla="*/ 330 h 474"/>
                <a:gd name="T66" fmla="*/ 167 w 390"/>
                <a:gd name="T67" fmla="*/ 353 h 474"/>
                <a:gd name="T68" fmla="*/ 156 w 390"/>
                <a:gd name="T69" fmla="*/ 383 h 474"/>
                <a:gd name="T70" fmla="*/ 151 w 390"/>
                <a:gd name="T71" fmla="*/ 421 h 474"/>
                <a:gd name="T72" fmla="*/ 134 w 390"/>
                <a:gd name="T73" fmla="*/ 448 h 474"/>
                <a:gd name="T74" fmla="*/ 104 w 390"/>
                <a:gd name="T75" fmla="*/ 462 h 474"/>
                <a:gd name="T76" fmla="*/ 72 w 390"/>
                <a:gd name="T77" fmla="*/ 469 h 474"/>
                <a:gd name="T78" fmla="*/ 40 w 390"/>
                <a:gd name="T79" fmla="*/ 473 h 474"/>
                <a:gd name="T80" fmla="*/ 13 w 390"/>
                <a:gd name="T81" fmla="*/ 469 h 474"/>
                <a:gd name="T82" fmla="*/ 29 w 390"/>
                <a:gd name="T83" fmla="*/ 463 h 474"/>
                <a:gd name="T84" fmla="*/ 43 w 390"/>
                <a:gd name="T85" fmla="*/ 455 h 474"/>
                <a:gd name="T86" fmla="*/ 43 w 390"/>
                <a:gd name="T87" fmla="*/ 412 h 474"/>
                <a:gd name="T88" fmla="*/ 25 w 390"/>
                <a:gd name="T89" fmla="*/ 371 h 474"/>
                <a:gd name="T90" fmla="*/ 13 w 390"/>
                <a:gd name="T91" fmla="*/ 376 h 474"/>
                <a:gd name="T92" fmla="*/ 0 w 390"/>
                <a:gd name="T93" fmla="*/ 377 h 474"/>
                <a:gd name="T94" fmla="*/ 25 w 390"/>
                <a:gd name="T95" fmla="*/ 338 h 474"/>
                <a:gd name="T96" fmla="*/ 66 w 390"/>
                <a:gd name="T97" fmla="*/ 325 h 474"/>
                <a:gd name="T98" fmla="*/ 111 w 390"/>
                <a:gd name="T99" fmla="*/ 315 h 474"/>
                <a:gd name="T100" fmla="*/ 148 w 390"/>
                <a:gd name="T101" fmla="*/ 288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0" h="474">
                  <a:moveTo>
                    <a:pt x="148" y="288"/>
                  </a:moveTo>
                  <a:lnTo>
                    <a:pt x="161" y="276"/>
                  </a:lnTo>
                  <a:lnTo>
                    <a:pt x="175" y="265"/>
                  </a:lnTo>
                  <a:lnTo>
                    <a:pt x="188" y="253"/>
                  </a:lnTo>
                  <a:lnTo>
                    <a:pt x="201" y="242"/>
                  </a:lnTo>
                  <a:lnTo>
                    <a:pt x="214" y="229"/>
                  </a:lnTo>
                  <a:lnTo>
                    <a:pt x="225" y="216"/>
                  </a:lnTo>
                  <a:lnTo>
                    <a:pt x="233" y="200"/>
                  </a:lnTo>
                  <a:lnTo>
                    <a:pt x="240" y="185"/>
                  </a:lnTo>
                  <a:lnTo>
                    <a:pt x="245" y="177"/>
                  </a:lnTo>
                  <a:lnTo>
                    <a:pt x="251" y="168"/>
                  </a:lnTo>
                  <a:lnTo>
                    <a:pt x="256" y="161"/>
                  </a:lnTo>
                  <a:lnTo>
                    <a:pt x="264" y="154"/>
                  </a:lnTo>
                  <a:lnTo>
                    <a:pt x="269" y="148"/>
                  </a:lnTo>
                  <a:lnTo>
                    <a:pt x="278" y="141"/>
                  </a:lnTo>
                  <a:lnTo>
                    <a:pt x="285" y="137"/>
                  </a:lnTo>
                  <a:lnTo>
                    <a:pt x="293" y="131"/>
                  </a:lnTo>
                  <a:lnTo>
                    <a:pt x="292" y="122"/>
                  </a:lnTo>
                  <a:lnTo>
                    <a:pt x="287" y="115"/>
                  </a:lnTo>
                  <a:lnTo>
                    <a:pt x="280" y="108"/>
                  </a:lnTo>
                  <a:lnTo>
                    <a:pt x="273" y="102"/>
                  </a:lnTo>
                  <a:lnTo>
                    <a:pt x="269" y="95"/>
                  </a:lnTo>
                  <a:lnTo>
                    <a:pt x="265" y="88"/>
                  </a:lnTo>
                  <a:lnTo>
                    <a:pt x="261" y="81"/>
                  </a:lnTo>
                  <a:lnTo>
                    <a:pt x="256" y="73"/>
                  </a:lnTo>
                  <a:lnTo>
                    <a:pt x="252" y="66"/>
                  </a:lnTo>
                  <a:lnTo>
                    <a:pt x="247" y="59"/>
                  </a:lnTo>
                  <a:lnTo>
                    <a:pt x="241" y="52"/>
                  </a:lnTo>
                  <a:lnTo>
                    <a:pt x="235" y="45"/>
                  </a:lnTo>
                  <a:lnTo>
                    <a:pt x="245" y="37"/>
                  </a:lnTo>
                  <a:lnTo>
                    <a:pt x="254" y="30"/>
                  </a:lnTo>
                  <a:lnTo>
                    <a:pt x="264" y="24"/>
                  </a:lnTo>
                  <a:lnTo>
                    <a:pt x="273" y="20"/>
                  </a:lnTo>
                  <a:lnTo>
                    <a:pt x="282" y="14"/>
                  </a:lnTo>
                  <a:lnTo>
                    <a:pt x="292" y="9"/>
                  </a:lnTo>
                  <a:lnTo>
                    <a:pt x="303" y="4"/>
                  </a:lnTo>
                  <a:lnTo>
                    <a:pt x="312" y="0"/>
                  </a:lnTo>
                  <a:lnTo>
                    <a:pt x="320" y="3"/>
                  </a:lnTo>
                  <a:lnTo>
                    <a:pt x="326" y="8"/>
                  </a:lnTo>
                  <a:lnTo>
                    <a:pt x="332" y="15"/>
                  </a:lnTo>
                  <a:lnTo>
                    <a:pt x="337" y="22"/>
                  </a:lnTo>
                  <a:lnTo>
                    <a:pt x="340" y="30"/>
                  </a:lnTo>
                  <a:lnTo>
                    <a:pt x="344" y="40"/>
                  </a:lnTo>
                  <a:lnTo>
                    <a:pt x="349" y="48"/>
                  </a:lnTo>
                  <a:lnTo>
                    <a:pt x="353" y="55"/>
                  </a:lnTo>
                  <a:lnTo>
                    <a:pt x="360" y="73"/>
                  </a:lnTo>
                  <a:lnTo>
                    <a:pt x="369" y="91"/>
                  </a:lnTo>
                  <a:lnTo>
                    <a:pt x="376" y="108"/>
                  </a:lnTo>
                  <a:lnTo>
                    <a:pt x="383" y="127"/>
                  </a:lnTo>
                  <a:lnTo>
                    <a:pt x="388" y="145"/>
                  </a:lnTo>
                  <a:lnTo>
                    <a:pt x="390" y="164"/>
                  </a:lnTo>
                  <a:lnTo>
                    <a:pt x="390" y="184"/>
                  </a:lnTo>
                  <a:lnTo>
                    <a:pt x="385" y="203"/>
                  </a:lnTo>
                  <a:lnTo>
                    <a:pt x="371" y="213"/>
                  </a:lnTo>
                  <a:lnTo>
                    <a:pt x="357" y="224"/>
                  </a:lnTo>
                  <a:lnTo>
                    <a:pt x="343" y="233"/>
                  </a:lnTo>
                  <a:lnTo>
                    <a:pt x="328" y="243"/>
                  </a:lnTo>
                  <a:lnTo>
                    <a:pt x="313" y="252"/>
                  </a:lnTo>
                  <a:lnTo>
                    <a:pt x="298" y="262"/>
                  </a:lnTo>
                  <a:lnTo>
                    <a:pt x="284" y="271"/>
                  </a:lnTo>
                  <a:lnTo>
                    <a:pt x="268" y="281"/>
                  </a:lnTo>
                  <a:lnTo>
                    <a:pt x="253" y="290"/>
                  </a:lnTo>
                  <a:lnTo>
                    <a:pt x="238" y="299"/>
                  </a:lnTo>
                  <a:lnTo>
                    <a:pt x="223" y="309"/>
                  </a:lnTo>
                  <a:lnTo>
                    <a:pt x="209" y="320"/>
                  </a:lnTo>
                  <a:lnTo>
                    <a:pt x="194" y="330"/>
                  </a:lnTo>
                  <a:lnTo>
                    <a:pt x="181" y="341"/>
                  </a:lnTo>
                  <a:lnTo>
                    <a:pt x="167" y="353"/>
                  </a:lnTo>
                  <a:lnTo>
                    <a:pt x="154" y="366"/>
                  </a:lnTo>
                  <a:lnTo>
                    <a:pt x="156" y="383"/>
                  </a:lnTo>
                  <a:lnTo>
                    <a:pt x="155" y="402"/>
                  </a:lnTo>
                  <a:lnTo>
                    <a:pt x="151" y="421"/>
                  </a:lnTo>
                  <a:lnTo>
                    <a:pt x="148" y="439"/>
                  </a:lnTo>
                  <a:lnTo>
                    <a:pt x="134" y="448"/>
                  </a:lnTo>
                  <a:lnTo>
                    <a:pt x="120" y="456"/>
                  </a:lnTo>
                  <a:lnTo>
                    <a:pt x="104" y="462"/>
                  </a:lnTo>
                  <a:lnTo>
                    <a:pt x="89" y="466"/>
                  </a:lnTo>
                  <a:lnTo>
                    <a:pt x="72" y="469"/>
                  </a:lnTo>
                  <a:lnTo>
                    <a:pt x="56" y="472"/>
                  </a:lnTo>
                  <a:lnTo>
                    <a:pt x="40" y="473"/>
                  </a:lnTo>
                  <a:lnTo>
                    <a:pt x="24" y="474"/>
                  </a:lnTo>
                  <a:lnTo>
                    <a:pt x="13" y="469"/>
                  </a:lnTo>
                  <a:lnTo>
                    <a:pt x="20" y="465"/>
                  </a:lnTo>
                  <a:lnTo>
                    <a:pt x="29" y="463"/>
                  </a:lnTo>
                  <a:lnTo>
                    <a:pt x="38" y="462"/>
                  </a:lnTo>
                  <a:lnTo>
                    <a:pt x="43" y="455"/>
                  </a:lnTo>
                  <a:lnTo>
                    <a:pt x="45" y="433"/>
                  </a:lnTo>
                  <a:lnTo>
                    <a:pt x="43" y="412"/>
                  </a:lnTo>
                  <a:lnTo>
                    <a:pt x="36" y="390"/>
                  </a:lnTo>
                  <a:lnTo>
                    <a:pt x="25" y="371"/>
                  </a:lnTo>
                  <a:lnTo>
                    <a:pt x="18" y="371"/>
                  </a:lnTo>
                  <a:lnTo>
                    <a:pt x="13" y="376"/>
                  </a:lnTo>
                  <a:lnTo>
                    <a:pt x="7" y="379"/>
                  </a:lnTo>
                  <a:lnTo>
                    <a:pt x="0" y="377"/>
                  </a:lnTo>
                  <a:lnTo>
                    <a:pt x="10" y="354"/>
                  </a:lnTo>
                  <a:lnTo>
                    <a:pt x="25" y="338"/>
                  </a:lnTo>
                  <a:lnTo>
                    <a:pt x="44" y="330"/>
                  </a:lnTo>
                  <a:lnTo>
                    <a:pt x="66" y="325"/>
                  </a:lnTo>
                  <a:lnTo>
                    <a:pt x="89" y="321"/>
                  </a:lnTo>
                  <a:lnTo>
                    <a:pt x="111" y="315"/>
                  </a:lnTo>
                  <a:lnTo>
                    <a:pt x="131" y="305"/>
                  </a:lnTo>
                  <a:lnTo>
                    <a:pt x="148" y="288"/>
                  </a:lnTo>
                  <a:close/>
                </a:path>
              </a:pathLst>
            </a:custGeom>
            <a:solidFill>
              <a:srgbClr val="E0C1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2" name="Freeform 96"/>
            <p:cNvSpPr>
              <a:spLocks/>
            </p:cNvSpPr>
            <p:nvPr/>
          </p:nvSpPr>
          <p:spPr bwMode="auto">
            <a:xfrm>
              <a:off x="4621" y="1554"/>
              <a:ext cx="22" cy="24"/>
            </a:xfrm>
            <a:custGeom>
              <a:avLst/>
              <a:gdLst>
                <a:gd name="T0" fmla="*/ 14 w 22"/>
                <a:gd name="T1" fmla="*/ 2 h 24"/>
                <a:gd name="T2" fmla="*/ 19 w 22"/>
                <a:gd name="T3" fmla="*/ 4 h 24"/>
                <a:gd name="T4" fmla="*/ 22 w 22"/>
                <a:gd name="T5" fmla="*/ 7 h 24"/>
                <a:gd name="T6" fmla="*/ 22 w 22"/>
                <a:gd name="T7" fmla="*/ 13 h 24"/>
                <a:gd name="T8" fmla="*/ 22 w 22"/>
                <a:gd name="T9" fmla="*/ 18 h 24"/>
                <a:gd name="T10" fmla="*/ 20 w 22"/>
                <a:gd name="T11" fmla="*/ 20 h 24"/>
                <a:gd name="T12" fmla="*/ 17 w 22"/>
                <a:gd name="T13" fmla="*/ 23 h 24"/>
                <a:gd name="T14" fmla="*/ 15 w 22"/>
                <a:gd name="T15" fmla="*/ 24 h 24"/>
                <a:gd name="T16" fmla="*/ 12 w 22"/>
                <a:gd name="T17" fmla="*/ 24 h 24"/>
                <a:gd name="T18" fmla="*/ 10 w 22"/>
                <a:gd name="T19" fmla="*/ 19 h 24"/>
                <a:gd name="T20" fmla="*/ 8 w 22"/>
                <a:gd name="T21" fmla="*/ 17 h 24"/>
                <a:gd name="T22" fmla="*/ 3 w 22"/>
                <a:gd name="T23" fmla="*/ 15 h 24"/>
                <a:gd name="T24" fmla="*/ 0 w 22"/>
                <a:gd name="T25" fmla="*/ 13 h 24"/>
                <a:gd name="T26" fmla="*/ 2 w 22"/>
                <a:gd name="T27" fmla="*/ 7 h 24"/>
                <a:gd name="T28" fmla="*/ 6 w 22"/>
                <a:gd name="T29" fmla="*/ 3 h 24"/>
                <a:gd name="T30" fmla="*/ 9 w 22"/>
                <a:gd name="T31" fmla="*/ 0 h 24"/>
                <a:gd name="T32" fmla="*/ 14 w 22"/>
                <a:gd name="T3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14" y="2"/>
                  </a:moveTo>
                  <a:lnTo>
                    <a:pt x="19" y="4"/>
                  </a:lnTo>
                  <a:lnTo>
                    <a:pt x="22" y="7"/>
                  </a:lnTo>
                  <a:lnTo>
                    <a:pt x="22" y="13"/>
                  </a:lnTo>
                  <a:lnTo>
                    <a:pt x="22" y="18"/>
                  </a:lnTo>
                  <a:lnTo>
                    <a:pt x="20" y="20"/>
                  </a:lnTo>
                  <a:lnTo>
                    <a:pt x="17" y="23"/>
                  </a:lnTo>
                  <a:lnTo>
                    <a:pt x="15" y="24"/>
                  </a:lnTo>
                  <a:lnTo>
                    <a:pt x="12" y="24"/>
                  </a:lnTo>
                  <a:lnTo>
                    <a:pt x="10" y="19"/>
                  </a:lnTo>
                  <a:lnTo>
                    <a:pt x="8" y="17"/>
                  </a:lnTo>
                  <a:lnTo>
                    <a:pt x="3" y="15"/>
                  </a:lnTo>
                  <a:lnTo>
                    <a:pt x="0" y="13"/>
                  </a:lnTo>
                  <a:lnTo>
                    <a:pt x="2" y="7"/>
                  </a:lnTo>
                  <a:lnTo>
                    <a:pt x="6" y="3"/>
                  </a:lnTo>
                  <a:lnTo>
                    <a:pt x="9" y="0"/>
                  </a:lnTo>
                  <a:lnTo>
                    <a:pt x="1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3" name="Freeform 97"/>
            <p:cNvSpPr>
              <a:spLocks/>
            </p:cNvSpPr>
            <p:nvPr/>
          </p:nvSpPr>
          <p:spPr bwMode="auto">
            <a:xfrm>
              <a:off x="4616" y="2035"/>
              <a:ext cx="145" cy="39"/>
            </a:xfrm>
            <a:custGeom>
              <a:avLst/>
              <a:gdLst>
                <a:gd name="T0" fmla="*/ 11 w 145"/>
                <a:gd name="T1" fmla="*/ 1 h 39"/>
                <a:gd name="T2" fmla="*/ 26 w 145"/>
                <a:gd name="T3" fmla="*/ 4 h 39"/>
                <a:gd name="T4" fmla="*/ 43 w 145"/>
                <a:gd name="T5" fmla="*/ 7 h 39"/>
                <a:gd name="T6" fmla="*/ 59 w 145"/>
                <a:gd name="T7" fmla="*/ 8 h 39"/>
                <a:gd name="T8" fmla="*/ 76 w 145"/>
                <a:gd name="T9" fmla="*/ 9 h 39"/>
                <a:gd name="T10" fmla="*/ 92 w 145"/>
                <a:gd name="T11" fmla="*/ 8 h 39"/>
                <a:gd name="T12" fmla="*/ 109 w 145"/>
                <a:gd name="T13" fmla="*/ 7 h 39"/>
                <a:gd name="T14" fmla="*/ 124 w 145"/>
                <a:gd name="T15" fmla="*/ 4 h 39"/>
                <a:gd name="T16" fmla="*/ 139 w 145"/>
                <a:gd name="T17" fmla="*/ 0 h 39"/>
                <a:gd name="T18" fmla="*/ 142 w 145"/>
                <a:gd name="T19" fmla="*/ 2 h 39"/>
                <a:gd name="T20" fmla="*/ 144 w 145"/>
                <a:gd name="T21" fmla="*/ 6 h 39"/>
                <a:gd name="T22" fmla="*/ 145 w 145"/>
                <a:gd name="T23" fmla="*/ 8 h 39"/>
                <a:gd name="T24" fmla="*/ 145 w 145"/>
                <a:gd name="T25" fmla="*/ 11 h 39"/>
                <a:gd name="T26" fmla="*/ 130 w 145"/>
                <a:gd name="T27" fmla="*/ 21 h 39"/>
                <a:gd name="T28" fmla="*/ 112 w 145"/>
                <a:gd name="T29" fmla="*/ 28 h 39"/>
                <a:gd name="T30" fmla="*/ 93 w 145"/>
                <a:gd name="T31" fmla="*/ 34 h 39"/>
                <a:gd name="T32" fmla="*/ 74 w 145"/>
                <a:gd name="T33" fmla="*/ 37 h 39"/>
                <a:gd name="T34" fmla="*/ 56 w 145"/>
                <a:gd name="T35" fmla="*/ 39 h 39"/>
                <a:gd name="T36" fmla="*/ 38 w 145"/>
                <a:gd name="T37" fmla="*/ 36 h 39"/>
                <a:gd name="T38" fmla="*/ 20 w 145"/>
                <a:gd name="T39" fmla="*/ 30 h 39"/>
                <a:gd name="T40" fmla="*/ 4 w 145"/>
                <a:gd name="T41" fmla="*/ 21 h 39"/>
                <a:gd name="T42" fmla="*/ 0 w 145"/>
                <a:gd name="T43" fmla="*/ 16 h 39"/>
                <a:gd name="T44" fmla="*/ 1 w 145"/>
                <a:gd name="T45" fmla="*/ 10 h 39"/>
                <a:gd name="T46" fmla="*/ 6 w 145"/>
                <a:gd name="T47" fmla="*/ 6 h 39"/>
                <a:gd name="T48" fmla="*/ 11 w 145"/>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39">
                  <a:moveTo>
                    <a:pt x="11" y="1"/>
                  </a:moveTo>
                  <a:lnTo>
                    <a:pt x="26" y="4"/>
                  </a:lnTo>
                  <a:lnTo>
                    <a:pt x="43" y="7"/>
                  </a:lnTo>
                  <a:lnTo>
                    <a:pt x="59" y="8"/>
                  </a:lnTo>
                  <a:lnTo>
                    <a:pt x="76" y="9"/>
                  </a:lnTo>
                  <a:lnTo>
                    <a:pt x="92" y="8"/>
                  </a:lnTo>
                  <a:lnTo>
                    <a:pt x="109" y="7"/>
                  </a:lnTo>
                  <a:lnTo>
                    <a:pt x="124" y="4"/>
                  </a:lnTo>
                  <a:lnTo>
                    <a:pt x="139" y="0"/>
                  </a:lnTo>
                  <a:lnTo>
                    <a:pt x="142" y="2"/>
                  </a:lnTo>
                  <a:lnTo>
                    <a:pt x="144" y="6"/>
                  </a:lnTo>
                  <a:lnTo>
                    <a:pt x="145" y="8"/>
                  </a:lnTo>
                  <a:lnTo>
                    <a:pt x="145" y="11"/>
                  </a:lnTo>
                  <a:lnTo>
                    <a:pt x="130" y="21"/>
                  </a:lnTo>
                  <a:lnTo>
                    <a:pt x="112" y="28"/>
                  </a:lnTo>
                  <a:lnTo>
                    <a:pt x="93" y="34"/>
                  </a:lnTo>
                  <a:lnTo>
                    <a:pt x="74" y="37"/>
                  </a:lnTo>
                  <a:lnTo>
                    <a:pt x="56" y="39"/>
                  </a:lnTo>
                  <a:lnTo>
                    <a:pt x="38" y="36"/>
                  </a:lnTo>
                  <a:lnTo>
                    <a:pt x="20" y="30"/>
                  </a:lnTo>
                  <a:lnTo>
                    <a:pt x="4" y="21"/>
                  </a:lnTo>
                  <a:lnTo>
                    <a:pt x="0" y="16"/>
                  </a:lnTo>
                  <a:lnTo>
                    <a:pt x="1" y="10"/>
                  </a:lnTo>
                  <a:lnTo>
                    <a:pt x="6" y="6"/>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4" name="Freeform 98"/>
            <p:cNvSpPr>
              <a:spLocks/>
            </p:cNvSpPr>
            <p:nvPr/>
          </p:nvSpPr>
          <p:spPr bwMode="auto">
            <a:xfrm>
              <a:off x="4607" y="3224"/>
              <a:ext cx="331" cy="127"/>
            </a:xfrm>
            <a:custGeom>
              <a:avLst/>
              <a:gdLst>
                <a:gd name="T0" fmla="*/ 37 w 331"/>
                <a:gd name="T1" fmla="*/ 53 h 127"/>
                <a:gd name="T2" fmla="*/ 47 w 331"/>
                <a:gd name="T3" fmla="*/ 46 h 127"/>
                <a:gd name="T4" fmla="*/ 57 w 331"/>
                <a:gd name="T5" fmla="*/ 39 h 127"/>
                <a:gd name="T6" fmla="*/ 67 w 331"/>
                <a:gd name="T7" fmla="*/ 32 h 127"/>
                <a:gd name="T8" fmla="*/ 76 w 331"/>
                <a:gd name="T9" fmla="*/ 25 h 127"/>
                <a:gd name="T10" fmla="*/ 86 w 331"/>
                <a:gd name="T11" fmla="*/ 18 h 127"/>
                <a:gd name="T12" fmla="*/ 96 w 331"/>
                <a:gd name="T13" fmla="*/ 12 h 127"/>
                <a:gd name="T14" fmla="*/ 106 w 331"/>
                <a:gd name="T15" fmla="*/ 6 h 127"/>
                <a:gd name="T16" fmla="*/ 116 w 331"/>
                <a:gd name="T17" fmla="*/ 0 h 127"/>
                <a:gd name="T18" fmla="*/ 122 w 331"/>
                <a:gd name="T19" fmla="*/ 0 h 127"/>
                <a:gd name="T20" fmla="*/ 128 w 331"/>
                <a:gd name="T21" fmla="*/ 3 h 127"/>
                <a:gd name="T22" fmla="*/ 133 w 331"/>
                <a:gd name="T23" fmla="*/ 4 h 127"/>
                <a:gd name="T24" fmla="*/ 139 w 331"/>
                <a:gd name="T25" fmla="*/ 6 h 127"/>
                <a:gd name="T26" fmla="*/ 145 w 331"/>
                <a:gd name="T27" fmla="*/ 8 h 127"/>
                <a:gd name="T28" fmla="*/ 151 w 331"/>
                <a:gd name="T29" fmla="*/ 11 h 127"/>
                <a:gd name="T30" fmla="*/ 157 w 331"/>
                <a:gd name="T31" fmla="*/ 13 h 127"/>
                <a:gd name="T32" fmla="*/ 163 w 331"/>
                <a:gd name="T33" fmla="*/ 14 h 127"/>
                <a:gd name="T34" fmla="*/ 181 w 331"/>
                <a:gd name="T35" fmla="*/ 21 h 127"/>
                <a:gd name="T36" fmla="*/ 203 w 331"/>
                <a:gd name="T37" fmla="*/ 26 h 127"/>
                <a:gd name="T38" fmla="*/ 224 w 331"/>
                <a:gd name="T39" fmla="*/ 29 h 127"/>
                <a:gd name="T40" fmla="*/ 245 w 331"/>
                <a:gd name="T41" fmla="*/ 31 h 127"/>
                <a:gd name="T42" fmla="*/ 268 w 331"/>
                <a:gd name="T43" fmla="*/ 32 h 127"/>
                <a:gd name="T44" fmla="*/ 290 w 331"/>
                <a:gd name="T45" fmla="*/ 33 h 127"/>
                <a:gd name="T46" fmla="*/ 311 w 331"/>
                <a:gd name="T47" fmla="*/ 34 h 127"/>
                <a:gd name="T48" fmla="*/ 331 w 331"/>
                <a:gd name="T49" fmla="*/ 36 h 127"/>
                <a:gd name="T50" fmla="*/ 320 w 331"/>
                <a:gd name="T51" fmla="*/ 44 h 127"/>
                <a:gd name="T52" fmla="*/ 309 w 331"/>
                <a:gd name="T53" fmla="*/ 52 h 127"/>
                <a:gd name="T54" fmla="*/ 297 w 331"/>
                <a:gd name="T55" fmla="*/ 59 h 127"/>
                <a:gd name="T56" fmla="*/ 285 w 331"/>
                <a:gd name="T57" fmla="*/ 66 h 127"/>
                <a:gd name="T58" fmla="*/ 273 w 331"/>
                <a:gd name="T59" fmla="*/ 73 h 127"/>
                <a:gd name="T60" fmla="*/ 262 w 331"/>
                <a:gd name="T61" fmla="*/ 80 h 127"/>
                <a:gd name="T62" fmla="*/ 250 w 331"/>
                <a:gd name="T63" fmla="*/ 86 h 127"/>
                <a:gd name="T64" fmla="*/ 238 w 331"/>
                <a:gd name="T65" fmla="*/ 92 h 127"/>
                <a:gd name="T66" fmla="*/ 225 w 331"/>
                <a:gd name="T67" fmla="*/ 98 h 127"/>
                <a:gd name="T68" fmla="*/ 213 w 331"/>
                <a:gd name="T69" fmla="*/ 103 h 127"/>
                <a:gd name="T70" fmla="*/ 200 w 331"/>
                <a:gd name="T71" fmla="*/ 108 h 127"/>
                <a:gd name="T72" fmla="*/ 188 w 331"/>
                <a:gd name="T73" fmla="*/ 111 h 127"/>
                <a:gd name="T74" fmla="*/ 176 w 331"/>
                <a:gd name="T75" fmla="*/ 115 h 127"/>
                <a:gd name="T76" fmla="*/ 163 w 331"/>
                <a:gd name="T77" fmla="*/ 118 h 127"/>
                <a:gd name="T78" fmla="*/ 148 w 331"/>
                <a:gd name="T79" fmla="*/ 121 h 127"/>
                <a:gd name="T80" fmla="*/ 135 w 331"/>
                <a:gd name="T81" fmla="*/ 123 h 127"/>
                <a:gd name="T82" fmla="*/ 118 w 331"/>
                <a:gd name="T83" fmla="*/ 124 h 127"/>
                <a:gd name="T84" fmla="*/ 100 w 331"/>
                <a:gd name="T85" fmla="*/ 125 h 127"/>
                <a:gd name="T86" fmla="*/ 81 w 331"/>
                <a:gd name="T87" fmla="*/ 127 h 127"/>
                <a:gd name="T88" fmla="*/ 62 w 331"/>
                <a:gd name="T89" fmla="*/ 127 h 127"/>
                <a:gd name="T90" fmla="*/ 44 w 331"/>
                <a:gd name="T91" fmla="*/ 125 h 127"/>
                <a:gd name="T92" fmla="*/ 28 w 331"/>
                <a:gd name="T93" fmla="*/ 121 h 127"/>
                <a:gd name="T94" fmla="*/ 13 w 331"/>
                <a:gd name="T95" fmla="*/ 112 h 127"/>
                <a:gd name="T96" fmla="*/ 0 w 331"/>
                <a:gd name="T97" fmla="*/ 99 h 127"/>
                <a:gd name="T98" fmla="*/ 1 w 331"/>
                <a:gd name="T99" fmla="*/ 92 h 127"/>
                <a:gd name="T100" fmla="*/ 4 w 331"/>
                <a:gd name="T101" fmla="*/ 85 h 127"/>
                <a:gd name="T102" fmla="*/ 9 w 331"/>
                <a:gd name="T103" fmla="*/ 79 h 127"/>
                <a:gd name="T104" fmla="*/ 14 w 331"/>
                <a:gd name="T105" fmla="*/ 73 h 127"/>
                <a:gd name="T106" fmla="*/ 20 w 331"/>
                <a:gd name="T107" fmla="*/ 69 h 127"/>
                <a:gd name="T108" fmla="*/ 26 w 331"/>
                <a:gd name="T109" fmla="*/ 63 h 127"/>
                <a:gd name="T110" fmla="*/ 31 w 331"/>
                <a:gd name="T111" fmla="*/ 58 h 127"/>
                <a:gd name="T112" fmla="*/ 37 w 331"/>
                <a:gd name="T113" fmla="*/ 5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 h="127">
                  <a:moveTo>
                    <a:pt x="37" y="53"/>
                  </a:moveTo>
                  <a:lnTo>
                    <a:pt x="47" y="46"/>
                  </a:lnTo>
                  <a:lnTo>
                    <a:pt x="57" y="39"/>
                  </a:lnTo>
                  <a:lnTo>
                    <a:pt x="67" y="32"/>
                  </a:lnTo>
                  <a:lnTo>
                    <a:pt x="76" y="25"/>
                  </a:lnTo>
                  <a:lnTo>
                    <a:pt x="86" y="18"/>
                  </a:lnTo>
                  <a:lnTo>
                    <a:pt x="96" y="12"/>
                  </a:lnTo>
                  <a:lnTo>
                    <a:pt x="106" y="6"/>
                  </a:lnTo>
                  <a:lnTo>
                    <a:pt x="116" y="0"/>
                  </a:lnTo>
                  <a:lnTo>
                    <a:pt x="122" y="0"/>
                  </a:lnTo>
                  <a:lnTo>
                    <a:pt x="128" y="3"/>
                  </a:lnTo>
                  <a:lnTo>
                    <a:pt x="133" y="4"/>
                  </a:lnTo>
                  <a:lnTo>
                    <a:pt x="139" y="6"/>
                  </a:lnTo>
                  <a:lnTo>
                    <a:pt x="145" y="8"/>
                  </a:lnTo>
                  <a:lnTo>
                    <a:pt x="151" y="11"/>
                  </a:lnTo>
                  <a:lnTo>
                    <a:pt x="157" y="13"/>
                  </a:lnTo>
                  <a:lnTo>
                    <a:pt x="163" y="14"/>
                  </a:lnTo>
                  <a:lnTo>
                    <a:pt x="181" y="21"/>
                  </a:lnTo>
                  <a:lnTo>
                    <a:pt x="203" y="26"/>
                  </a:lnTo>
                  <a:lnTo>
                    <a:pt x="224" y="29"/>
                  </a:lnTo>
                  <a:lnTo>
                    <a:pt x="245" y="31"/>
                  </a:lnTo>
                  <a:lnTo>
                    <a:pt x="268" y="32"/>
                  </a:lnTo>
                  <a:lnTo>
                    <a:pt x="290" y="33"/>
                  </a:lnTo>
                  <a:lnTo>
                    <a:pt x="311" y="34"/>
                  </a:lnTo>
                  <a:lnTo>
                    <a:pt x="331" y="36"/>
                  </a:lnTo>
                  <a:lnTo>
                    <a:pt x="320" y="44"/>
                  </a:lnTo>
                  <a:lnTo>
                    <a:pt x="309" y="52"/>
                  </a:lnTo>
                  <a:lnTo>
                    <a:pt x="297" y="59"/>
                  </a:lnTo>
                  <a:lnTo>
                    <a:pt x="285" y="66"/>
                  </a:lnTo>
                  <a:lnTo>
                    <a:pt x="273" y="73"/>
                  </a:lnTo>
                  <a:lnTo>
                    <a:pt x="262" y="80"/>
                  </a:lnTo>
                  <a:lnTo>
                    <a:pt x="250" y="86"/>
                  </a:lnTo>
                  <a:lnTo>
                    <a:pt x="238" y="92"/>
                  </a:lnTo>
                  <a:lnTo>
                    <a:pt x="225" y="98"/>
                  </a:lnTo>
                  <a:lnTo>
                    <a:pt x="213" y="103"/>
                  </a:lnTo>
                  <a:lnTo>
                    <a:pt x="200" y="108"/>
                  </a:lnTo>
                  <a:lnTo>
                    <a:pt x="188" y="111"/>
                  </a:lnTo>
                  <a:lnTo>
                    <a:pt x="176" y="115"/>
                  </a:lnTo>
                  <a:lnTo>
                    <a:pt x="163" y="118"/>
                  </a:lnTo>
                  <a:lnTo>
                    <a:pt x="148" y="121"/>
                  </a:lnTo>
                  <a:lnTo>
                    <a:pt x="135" y="123"/>
                  </a:lnTo>
                  <a:lnTo>
                    <a:pt x="118" y="124"/>
                  </a:lnTo>
                  <a:lnTo>
                    <a:pt x="100" y="125"/>
                  </a:lnTo>
                  <a:lnTo>
                    <a:pt x="81" y="127"/>
                  </a:lnTo>
                  <a:lnTo>
                    <a:pt x="62" y="127"/>
                  </a:lnTo>
                  <a:lnTo>
                    <a:pt x="44" y="125"/>
                  </a:lnTo>
                  <a:lnTo>
                    <a:pt x="28" y="121"/>
                  </a:lnTo>
                  <a:lnTo>
                    <a:pt x="13" y="112"/>
                  </a:lnTo>
                  <a:lnTo>
                    <a:pt x="0" y="99"/>
                  </a:lnTo>
                  <a:lnTo>
                    <a:pt x="1" y="92"/>
                  </a:lnTo>
                  <a:lnTo>
                    <a:pt x="4" y="85"/>
                  </a:lnTo>
                  <a:lnTo>
                    <a:pt x="9" y="79"/>
                  </a:lnTo>
                  <a:lnTo>
                    <a:pt x="14" y="73"/>
                  </a:lnTo>
                  <a:lnTo>
                    <a:pt x="20" y="69"/>
                  </a:lnTo>
                  <a:lnTo>
                    <a:pt x="26" y="63"/>
                  </a:lnTo>
                  <a:lnTo>
                    <a:pt x="31" y="58"/>
                  </a:lnTo>
                  <a:lnTo>
                    <a:pt x="37"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5" name="Freeform 99"/>
            <p:cNvSpPr>
              <a:spLocks/>
            </p:cNvSpPr>
            <p:nvPr/>
          </p:nvSpPr>
          <p:spPr bwMode="auto">
            <a:xfrm>
              <a:off x="4740" y="2246"/>
              <a:ext cx="99" cy="83"/>
            </a:xfrm>
            <a:custGeom>
              <a:avLst/>
              <a:gdLst>
                <a:gd name="T0" fmla="*/ 85 w 99"/>
                <a:gd name="T1" fmla="*/ 0 h 83"/>
                <a:gd name="T2" fmla="*/ 86 w 99"/>
                <a:gd name="T3" fmla="*/ 11 h 83"/>
                <a:gd name="T4" fmla="*/ 90 w 99"/>
                <a:gd name="T5" fmla="*/ 22 h 83"/>
                <a:gd name="T6" fmla="*/ 93 w 99"/>
                <a:gd name="T7" fmla="*/ 33 h 83"/>
                <a:gd name="T8" fmla="*/ 97 w 99"/>
                <a:gd name="T9" fmla="*/ 45 h 83"/>
                <a:gd name="T10" fmla="*/ 99 w 99"/>
                <a:gd name="T11" fmla="*/ 55 h 83"/>
                <a:gd name="T12" fmla="*/ 98 w 99"/>
                <a:gd name="T13" fmla="*/ 66 h 83"/>
                <a:gd name="T14" fmla="*/ 93 w 99"/>
                <a:gd name="T15" fmla="*/ 75 h 83"/>
                <a:gd name="T16" fmla="*/ 83 w 99"/>
                <a:gd name="T17" fmla="*/ 83 h 83"/>
                <a:gd name="T18" fmla="*/ 0 w 99"/>
                <a:gd name="T19" fmla="*/ 83 h 83"/>
                <a:gd name="T20" fmla="*/ 4 w 99"/>
                <a:gd name="T21" fmla="*/ 67 h 83"/>
                <a:gd name="T22" fmla="*/ 11 w 99"/>
                <a:gd name="T23" fmla="*/ 55 h 83"/>
                <a:gd name="T24" fmla="*/ 21 w 99"/>
                <a:gd name="T25" fmla="*/ 44 h 83"/>
                <a:gd name="T26" fmla="*/ 33 w 99"/>
                <a:gd name="T27" fmla="*/ 34 h 83"/>
                <a:gd name="T28" fmla="*/ 46 w 99"/>
                <a:gd name="T29" fmla="*/ 25 h 83"/>
                <a:gd name="T30" fmla="*/ 60 w 99"/>
                <a:gd name="T31" fmla="*/ 16 h 83"/>
                <a:gd name="T32" fmla="*/ 73 w 99"/>
                <a:gd name="T33" fmla="*/ 8 h 83"/>
                <a:gd name="T34" fmla="*/ 85 w 99"/>
                <a:gd name="T3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83">
                  <a:moveTo>
                    <a:pt x="85" y="0"/>
                  </a:moveTo>
                  <a:lnTo>
                    <a:pt x="86" y="11"/>
                  </a:lnTo>
                  <a:lnTo>
                    <a:pt x="90" y="22"/>
                  </a:lnTo>
                  <a:lnTo>
                    <a:pt x="93" y="33"/>
                  </a:lnTo>
                  <a:lnTo>
                    <a:pt x="97" y="45"/>
                  </a:lnTo>
                  <a:lnTo>
                    <a:pt x="99" y="55"/>
                  </a:lnTo>
                  <a:lnTo>
                    <a:pt x="98" y="66"/>
                  </a:lnTo>
                  <a:lnTo>
                    <a:pt x="93" y="75"/>
                  </a:lnTo>
                  <a:lnTo>
                    <a:pt x="83" y="83"/>
                  </a:lnTo>
                  <a:lnTo>
                    <a:pt x="0" y="83"/>
                  </a:lnTo>
                  <a:lnTo>
                    <a:pt x="4" y="67"/>
                  </a:lnTo>
                  <a:lnTo>
                    <a:pt x="11" y="55"/>
                  </a:lnTo>
                  <a:lnTo>
                    <a:pt x="21" y="44"/>
                  </a:lnTo>
                  <a:lnTo>
                    <a:pt x="33" y="34"/>
                  </a:lnTo>
                  <a:lnTo>
                    <a:pt x="46" y="25"/>
                  </a:lnTo>
                  <a:lnTo>
                    <a:pt x="60" y="16"/>
                  </a:lnTo>
                  <a:lnTo>
                    <a:pt x="73" y="8"/>
                  </a:lnTo>
                  <a:lnTo>
                    <a:pt x="85"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6" name="Freeform 100"/>
            <p:cNvSpPr>
              <a:spLocks/>
            </p:cNvSpPr>
            <p:nvPr/>
          </p:nvSpPr>
          <p:spPr bwMode="auto">
            <a:xfrm>
              <a:off x="4058" y="1976"/>
              <a:ext cx="119" cy="207"/>
            </a:xfrm>
            <a:custGeom>
              <a:avLst/>
              <a:gdLst>
                <a:gd name="T0" fmla="*/ 15 w 119"/>
                <a:gd name="T1" fmla="*/ 98 h 207"/>
                <a:gd name="T2" fmla="*/ 10 w 119"/>
                <a:gd name="T3" fmla="*/ 95 h 207"/>
                <a:gd name="T4" fmla="*/ 3 w 119"/>
                <a:gd name="T5" fmla="*/ 86 h 207"/>
                <a:gd name="T6" fmla="*/ 0 w 119"/>
                <a:gd name="T7" fmla="*/ 70 h 207"/>
                <a:gd name="T8" fmla="*/ 8 w 119"/>
                <a:gd name="T9" fmla="*/ 46 h 207"/>
                <a:gd name="T10" fmla="*/ 8 w 119"/>
                <a:gd name="T11" fmla="*/ 41 h 207"/>
                <a:gd name="T12" fmla="*/ 8 w 119"/>
                <a:gd name="T13" fmla="*/ 29 h 207"/>
                <a:gd name="T14" fmla="*/ 12 w 119"/>
                <a:gd name="T15" fmla="*/ 17 h 207"/>
                <a:gd name="T16" fmla="*/ 21 w 119"/>
                <a:gd name="T17" fmla="*/ 13 h 207"/>
                <a:gd name="T18" fmla="*/ 24 w 119"/>
                <a:gd name="T19" fmla="*/ 13 h 207"/>
                <a:gd name="T20" fmla="*/ 30 w 119"/>
                <a:gd name="T21" fmla="*/ 11 h 207"/>
                <a:gd name="T22" fmla="*/ 37 w 119"/>
                <a:gd name="T23" fmla="*/ 10 h 207"/>
                <a:gd name="T24" fmla="*/ 46 w 119"/>
                <a:gd name="T25" fmla="*/ 8 h 207"/>
                <a:gd name="T26" fmla="*/ 55 w 119"/>
                <a:gd name="T27" fmla="*/ 7 h 207"/>
                <a:gd name="T28" fmla="*/ 63 w 119"/>
                <a:gd name="T29" fmla="*/ 4 h 207"/>
                <a:gd name="T30" fmla="*/ 72 w 119"/>
                <a:gd name="T31" fmla="*/ 2 h 207"/>
                <a:gd name="T32" fmla="*/ 79 w 119"/>
                <a:gd name="T33" fmla="*/ 0 h 207"/>
                <a:gd name="T34" fmla="*/ 82 w 119"/>
                <a:gd name="T35" fmla="*/ 0 h 207"/>
                <a:gd name="T36" fmla="*/ 88 w 119"/>
                <a:gd name="T37" fmla="*/ 1 h 207"/>
                <a:gd name="T38" fmla="*/ 95 w 119"/>
                <a:gd name="T39" fmla="*/ 3 h 207"/>
                <a:gd name="T40" fmla="*/ 104 w 119"/>
                <a:gd name="T41" fmla="*/ 8 h 207"/>
                <a:gd name="T42" fmla="*/ 109 w 119"/>
                <a:gd name="T43" fmla="*/ 15 h 207"/>
                <a:gd name="T44" fmla="*/ 114 w 119"/>
                <a:gd name="T45" fmla="*/ 24 h 207"/>
                <a:gd name="T46" fmla="*/ 114 w 119"/>
                <a:gd name="T47" fmla="*/ 37 h 207"/>
                <a:gd name="T48" fmla="*/ 108 w 119"/>
                <a:gd name="T49" fmla="*/ 54 h 207"/>
                <a:gd name="T50" fmla="*/ 107 w 119"/>
                <a:gd name="T51" fmla="*/ 60 h 207"/>
                <a:gd name="T52" fmla="*/ 106 w 119"/>
                <a:gd name="T53" fmla="*/ 72 h 207"/>
                <a:gd name="T54" fmla="*/ 106 w 119"/>
                <a:gd name="T55" fmla="*/ 83 h 207"/>
                <a:gd name="T56" fmla="*/ 112 w 119"/>
                <a:gd name="T57" fmla="*/ 89 h 207"/>
                <a:gd name="T58" fmla="*/ 114 w 119"/>
                <a:gd name="T59" fmla="*/ 93 h 207"/>
                <a:gd name="T60" fmla="*/ 118 w 119"/>
                <a:gd name="T61" fmla="*/ 104 h 207"/>
                <a:gd name="T62" fmla="*/ 119 w 119"/>
                <a:gd name="T63" fmla="*/ 119 h 207"/>
                <a:gd name="T64" fmla="*/ 112 w 119"/>
                <a:gd name="T65" fmla="*/ 137 h 207"/>
                <a:gd name="T66" fmla="*/ 108 w 119"/>
                <a:gd name="T67" fmla="*/ 142 h 207"/>
                <a:gd name="T68" fmla="*/ 102 w 119"/>
                <a:gd name="T69" fmla="*/ 158 h 207"/>
                <a:gd name="T70" fmla="*/ 95 w 119"/>
                <a:gd name="T71" fmla="*/ 174 h 207"/>
                <a:gd name="T72" fmla="*/ 92 w 119"/>
                <a:gd name="T73" fmla="*/ 186 h 207"/>
                <a:gd name="T74" fmla="*/ 88 w 119"/>
                <a:gd name="T75" fmla="*/ 191 h 207"/>
                <a:gd name="T76" fmla="*/ 81 w 119"/>
                <a:gd name="T77" fmla="*/ 200 h 207"/>
                <a:gd name="T78" fmla="*/ 69 w 119"/>
                <a:gd name="T79" fmla="*/ 207 h 207"/>
                <a:gd name="T80" fmla="*/ 58 w 119"/>
                <a:gd name="T81" fmla="*/ 205 h 207"/>
                <a:gd name="T82" fmla="*/ 56 w 119"/>
                <a:gd name="T83" fmla="*/ 203 h 207"/>
                <a:gd name="T84" fmla="*/ 55 w 119"/>
                <a:gd name="T85" fmla="*/ 197 h 207"/>
                <a:gd name="T86" fmla="*/ 56 w 119"/>
                <a:gd name="T87" fmla="*/ 191 h 207"/>
                <a:gd name="T88" fmla="*/ 62 w 119"/>
                <a:gd name="T89" fmla="*/ 186 h 207"/>
                <a:gd name="T90" fmla="*/ 63 w 119"/>
                <a:gd name="T91" fmla="*/ 184 h 207"/>
                <a:gd name="T92" fmla="*/ 68 w 119"/>
                <a:gd name="T93" fmla="*/ 178 h 207"/>
                <a:gd name="T94" fmla="*/ 73 w 119"/>
                <a:gd name="T95" fmla="*/ 170 h 207"/>
                <a:gd name="T96" fmla="*/ 78 w 119"/>
                <a:gd name="T97" fmla="*/ 157 h 207"/>
                <a:gd name="T98" fmla="*/ 80 w 119"/>
                <a:gd name="T99" fmla="*/ 141 h 207"/>
                <a:gd name="T100" fmla="*/ 81 w 119"/>
                <a:gd name="T101" fmla="*/ 125 h 207"/>
                <a:gd name="T102" fmla="*/ 78 w 119"/>
                <a:gd name="T103" fmla="*/ 105 h 207"/>
                <a:gd name="T104" fmla="*/ 68 w 119"/>
                <a:gd name="T105" fmla="*/ 83 h 207"/>
                <a:gd name="T106" fmla="*/ 67 w 119"/>
                <a:gd name="T107" fmla="*/ 82 h 207"/>
                <a:gd name="T108" fmla="*/ 65 w 119"/>
                <a:gd name="T109" fmla="*/ 81 h 207"/>
                <a:gd name="T110" fmla="*/ 61 w 119"/>
                <a:gd name="T111" fmla="*/ 80 h 207"/>
                <a:gd name="T112" fmla="*/ 55 w 119"/>
                <a:gd name="T113" fmla="*/ 79 h 207"/>
                <a:gd name="T114" fmla="*/ 47 w 119"/>
                <a:gd name="T115" fmla="*/ 80 h 207"/>
                <a:gd name="T116" fmla="*/ 39 w 119"/>
                <a:gd name="T117" fmla="*/ 82 h 207"/>
                <a:gd name="T118" fmla="*/ 28 w 119"/>
                <a:gd name="T119" fmla="*/ 88 h 207"/>
                <a:gd name="T120" fmla="*/ 15 w 119"/>
                <a:gd name="T121" fmla="*/ 9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207">
                  <a:moveTo>
                    <a:pt x="15" y="98"/>
                  </a:moveTo>
                  <a:lnTo>
                    <a:pt x="10" y="95"/>
                  </a:lnTo>
                  <a:lnTo>
                    <a:pt x="3" y="86"/>
                  </a:lnTo>
                  <a:lnTo>
                    <a:pt x="0" y="70"/>
                  </a:lnTo>
                  <a:lnTo>
                    <a:pt x="8" y="46"/>
                  </a:lnTo>
                  <a:lnTo>
                    <a:pt x="8" y="41"/>
                  </a:lnTo>
                  <a:lnTo>
                    <a:pt x="8" y="29"/>
                  </a:lnTo>
                  <a:lnTo>
                    <a:pt x="12" y="17"/>
                  </a:lnTo>
                  <a:lnTo>
                    <a:pt x="21" y="13"/>
                  </a:lnTo>
                  <a:lnTo>
                    <a:pt x="24" y="13"/>
                  </a:lnTo>
                  <a:lnTo>
                    <a:pt x="30" y="11"/>
                  </a:lnTo>
                  <a:lnTo>
                    <a:pt x="37" y="10"/>
                  </a:lnTo>
                  <a:lnTo>
                    <a:pt x="46" y="8"/>
                  </a:lnTo>
                  <a:lnTo>
                    <a:pt x="55" y="7"/>
                  </a:lnTo>
                  <a:lnTo>
                    <a:pt x="63" y="4"/>
                  </a:lnTo>
                  <a:lnTo>
                    <a:pt x="72" y="2"/>
                  </a:lnTo>
                  <a:lnTo>
                    <a:pt x="79" y="0"/>
                  </a:lnTo>
                  <a:lnTo>
                    <a:pt x="82" y="0"/>
                  </a:lnTo>
                  <a:lnTo>
                    <a:pt x="88" y="1"/>
                  </a:lnTo>
                  <a:lnTo>
                    <a:pt x="95" y="3"/>
                  </a:lnTo>
                  <a:lnTo>
                    <a:pt x="104" y="8"/>
                  </a:lnTo>
                  <a:lnTo>
                    <a:pt x="109" y="15"/>
                  </a:lnTo>
                  <a:lnTo>
                    <a:pt x="114" y="24"/>
                  </a:lnTo>
                  <a:lnTo>
                    <a:pt x="114" y="37"/>
                  </a:lnTo>
                  <a:lnTo>
                    <a:pt x="108" y="54"/>
                  </a:lnTo>
                  <a:lnTo>
                    <a:pt x="107" y="60"/>
                  </a:lnTo>
                  <a:lnTo>
                    <a:pt x="106" y="72"/>
                  </a:lnTo>
                  <a:lnTo>
                    <a:pt x="106" y="83"/>
                  </a:lnTo>
                  <a:lnTo>
                    <a:pt x="112" y="89"/>
                  </a:lnTo>
                  <a:lnTo>
                    <a:pt x="114" y="93"/>
                  </a:lnTo>
                  <a:lnTo>
                    <a:pt x="118" y="104"/>
                  </a:lnTo>
                  <a:lnTo>
                    <a:pt x="119" y="119"/>
                  </a:lnTo>
                  <a:lnTo>
                    <a:pt x="112" y="137"/>
                  </a:lnTo>
                  <a:lnTo>
                    <a:pt x="108" y="142"/>
                  </a:lnTo>
                  <a:lnTo>
                    <a:pt x="102" y="158"/>
                  </a:lnTo>
                  <a:lnTo>
                    <a:pt x="95" y="174"/>
                  </a:lnTo>
                  <a:lnTo>
                    <a:pt x="92" y="186"/>
                  </a:lnTo>
                  <a:lnTo>
                    <a:pt x="88" y="191"/>
                  </a:lnTo>
                  <a:lnTo>
                    <a:pt x="81" y="200"/>
                  </a:lnTo>
                  <a:lnTo>
                    <a:pt x="69" y="207"/>
                  </a:lnTo>
                  <a:lnTo>
                    <a:pt x="58" y="205"/>
                  </a:lnTo>
                  <a:lnTo>
                    <a:pt x="56" y="203"/>
                  </a:lnTo>
                  <a:lnTo>
                    <a:pt x="55" y="197"/>
                  </a:lnTo>
                  <a:lnTo>
                    <a:pt x="56" y="191"/>
                  </a:lnTo>
                  <a:lnTo>
                    <a:pt x="62" y="186"/>
                  </a:lnTo>
                  <a:lnTo>
                    <a:pt x="63" y="184"/>
                  </a:lnTo>
                  <a:lnTo>
                    <a:pt x="68" y="178"/>
                  </a:lnTo>
                  <a:lnTo>
                    <a:pt x="73" y="170"/>
                  </a:lnTo>
                  <a:lnTo>
                    <a:pt x="78" y="157"/>
                  </a:lnTo>
                  <a:lnTo>
                    <a:pt x="80" y="141"/>
                  </a:lnTo>
                  <a:lnTo>
                    <a:pt x="81" y="125"/>
                  </a:lnTo>
                  <a:lnTo>
                    <a:pt x="78" y="105"/>
                  </a:lnTo>
                  <a:lnTo>
                    <a:pt x="68" y="83"/>
                  </a:lnTo>
                  <a:lnTo>
                    <a:pt x="67" y="82"/>
                  </a:lnTo>
                  <a:lnTo>
                    <a:pt x="65" y="81"/>
                  </a:lnTo>
                  <a:lnTo>
                    <a:pt x="61" y="80"/>
                  </a:lnTo>
                  <a:lnTo>
                    <a:pt x="55" y="79"/>
                  </a:lnTo>
                  <a:lnTo>
                    <a:pt x="47" y="80"/>
                  </a:lnTo>
                  <a:lnTo>
                    <a:pt x="39" y="82"/>
                  </a:lnTo>
                  <a:lnTo>
                    <a:pt x="28" y="88"/>
                  </a:lnTo>
                  <a:lnTo>
                    <a:pt x="15" y="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7" name="Freeform 101"/>
            <p:cNvSpPr>
              <a:spLocks/>
            </p:cNvSpPr>
            <p:nvPr/>
          </p:nvSpPr>
          <p:spPr bwMode="auto">
            <a:xfrm>
              <a:off x="3877" y="2083"/>
              <a:ext cx="15" cy="20"/>
            </a:xfrm>
            <a:custGeom>
              <a:avLst/>
              <a:gdLst>
                <a:gd name="T0" fmla="*/ 7 w 15"/>
                <a:gd name="T1" fmla="*/ 20 h 20"/>
                <a:gd name="T2" fmla="*/ 5 w 15"/>
                <a:gd name="T3" fmla="*/ 19 h 20"/>
                <a:gd name="T4" fmla="*/ 2 w 15"/>
                <a:gd name="T5" fmla="*/ 18 h 20"/>
                <a:gd name="T6" fmla="*/ 1 w 15"/>
                <a:gd name="T7" fmla="*/ 14 h 20"/>
                <a:gd name="T8" fmla="*/ 0 w 15"/>
                <a:gd name="T9" fmla="*/ 11 h 20"/>
                <a:gd name="T10" fmla="*/ 1 w 15"/>
                <a:gd name="T11" fmla="*/ 6 h 20"/>
                <a:gd name="T12" fmla="*/ 2 w 15"/>
                <a:gd name="T13" fmla="*/ 4 h 20"/>
                <a:gd name="T14" fmla="*/ 5 w 15"/>
                <a:gd name="T15" fmla="*/ 1 h 20"/>
                <a:gd name="T16" fmla="*/ 7 w 15"/>
                <a:gd name="T17" fmla="*/ 0 h 20"/>
                <a:gd name="T18" fmla="*/ 11 w 15"/>
                <a:gd name="T19" fmla="*/ 1 h 20"/>
                <a:gd name="T20" fmla="*/ 13 w 15"/>
                <a:gd name="T21" fmla="*/ 4 h 20"/>
                <a:gd name="T22" fmla="*/ 14 w 15"/>
                <a:gd name="T23" fmla="*/ 6 h 20"/>
                <a:gd name="T24" fmla="*/ 15 w 15"/>
                <a:gd name="T25" fmla="*/ 11 h 20"/>
                <a:gd name="T26" fmla="*/ 14 w 15"/>
                <a:gd name="T27" fmla="*/ 14 h 20"/>
                <a:gd name="T28" fmla="*/ 13 w 15"/>
                <a:gd name="T29" fmla="*/ 18 h 20"/>
                <a:gd name="T30" fmla="*/ 11 w 15"/>
                <a:gd name="T31" fmla="*/ 19 h 20"/>
                <a:gd name="T32" fmla="*/ 7 w 15"/>
                <a:gd name="T3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0">
                  <a:moveTo>
                    <a:pt x="7" y="20"/>
                  </a:moveTo>
                  <a:lnTo>
                    <a:pt x="5" y="19"/>
                  </a:lnTo>
                  <a:lnTo>
                    <a:pt x="2" y="18"/>
                  </a:lnTo>
                  <a:lnTo>
                    <a:pt x="1" y="14"/>
                  </a:lnTo>
                  <a:lnTo>
                    <a:pt x="0" y="11"/>
                  </a:lnTo>
                  <a:lnTo>
                    <a:pt x="1" y="6"/>
                  </a:lnTo>
                  <a:lnTo>
                    <a:pt x="2" y="4"/>
                  </a:lnTo>
                  <a:lnTo>
                    <a:pt x="5" y="1"/>
                  </a:lnTo>
                  <a:lnTo>
                    <a:pt x="7" y="0"/>
                  </a:lnTo>
                  <a:lnTo>
                    <a:pt x="11" y="1"/>
                  </a:lnTo>
                  <a:lnTo>
                    <a:pt x="13" y="4"/>
                  </a:lnTo>
                  <a:lnTo>
                    <a:pt x="14" y="6"/>
                  </a:lnTo>
                  <a:lnTo>
                    <a:pt x="15" y="11"/>
                  </a:lnTo>
                  <a:lnTo>
                    <a:pt x="14" y="14"/>
                  </a:lnTo>
                  <a:lnTo>
                    <a:pt x="13" y="18"/>
                  </a:lnTo>
                  <a:lnTo>
                    <a:pt x="11" y="19"/>
                  </a:lnTo>
                  <a:lnTo>
                    <a:pt x="7" y="20"/>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8" name="Freeform 102"/>
            <p:cNvSpPr>
              <a:spLocks/>
            </p:cNvSpPr>
            <p:nvPr/>
          </p:nvSpPr>
          <p:spPr bwMode="auto">
            <a:xfrm>
              <a:off x="3789" y="2085"/>
              <a:ext cx="7" cy="23"/>
            </a:xfrm>
            <a:custGeom>
              <a:avLst/>
              <a:gdLst>
                <a:gd name="T0" fmla="*/ 3 w 7"/>
                <a:gd name="T1" fmla="*/ 23 h 23"/>
                <a:gd name="T2" fmla="*/ 4 w 7"/>
                <a:gd name="T3" fmla="*/ 22 h 23"/>
                <a:gd name="T4" fmla="*/ 5 w 7"/>
                <a:gd name="T5" fmla="*/ 19 h 23"/>
                <a:gd name="T6" fmla="*/ 7 w 7"/>
                <a:gd name="T7" fmla="*/ 16 h 23"/>
                <a:gd name="T8" fmla="*/ 7 w 7"/>
                <a:gd name="T9" fmla="*/ 11 h 23"/>
                <a:gd name="T10" fmla="*/ 7 w 7"/>
                <a:gd name="T11" fmla="*/ 6 h 23"/>
                <a:gd name="T12" fmla="*/ 5 w 7"/>
                <a:gd name="T13" fmla="*/ 4 h 23"/>
                <a:gd name="T14" fmla="*/ 4 w 7"/>
                <a:gd name="T15" fmla="*/ 2 h 23"/>
                <a:gd name="T16" fmla="*/ 3 w 7"/>
                <a:gd name="T17" fmla="*/ 0 h 23"/>
                <a:gd name="T18" fmla="*/ 2 w 7"/>
                <a:gd name="T19" fmla="*/ 2 h 23"/>
                <a:gd name="T20" fmla="*/ 1 w 7"/>
                <a:gd name="T21" fmla="*/ 4 h 23"/>
                <a:gd name="T22" fmla="*/ 0 w 7"/>
                <a:gd name="T23" fmla="*/ 6 h 23"/>
                <a:gd name="T24" fmla="*/ 0 w 7"/>
                <a:gd name="T25" fmla="*/ 11 h 23"/>
                <a:gd name="T26" fmla="*/ 0 w 7"/>
                <a:gd name="T27" fmla="*/ 16 h 23"/>
                <a:gd name="T28" fmla="*/ 1 w 7"/>
                <a:gd name="T29" fmla="*/ 19 h 23"/>
                <a:gd name="T30" fmla="*/ 2 w 7"/>
                <a:gd name="T31" fmla="*/ 22 h 23"/>
                <a:gd name="T32" fmla="*/ 3 w 7"/>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23">
                  <a:moveTo>
                    <a:pt x="3" y="23"/>
                  </a:moveTo>
                  <a:lnTo>
                    <a:pt x="4" y="22"/>
                  </a:lnTo>
                  <a:lnTo>
                    <a:pt x="5" y="19"/>
                  </a:lnTo>
                  <a:lnTo>
                    <a:pt x="7" y="16"/>
                  </a:lnTo>
                  <a:lnTo>
                    <a:pt x="7" y="11"/>
                  </a:lnTo>
                  <a:lnTo>
                    <a:pt x="7" y="6"/>
                  </a:lnTo>
                  <a:lnTo>
                    <a:pt x="5" y="4"/>
                  </a:lnTo>
                  <a:lnTo>
                    <a:pt x="4" y="2"/>
                  </a:lnTo>
                  <a:lnTo>
                    <a:pt x="3" y="0"/>
                  </a:lnTo>
                  <a:lnTo>
                    <a:pt x="2" y="2"/>
                  </a:lnTo>
                  <a:lnTo>
                    <a:pt x="1" y="4"/>
                  </a:lnTo>
                  <a:lnTo>
                    <a:pt x="0" y="6"/>
                  </a:lnTo>
                  <a:lnTo>
                    <a:pt x="0" y="11"/>
                  </a:lnTo>
                  <a:lnTo>
                    <a:pt x="0" y="16"/>
                  </a:lnTo>
                  <a:lnTo>
                    <a:pt x="1" y="19"/>
                  </a:lnTo>
                  <a:lnTo>
                    <a:pt x="2" y="22"/>
                  </a:lnTo>
                  <a:lnTo>
                    <a:pt x="3" y="23"/>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59" name="Freeform 103"/>
            <p:cNvSpPr>
              <a:spLocks/>
            </p:cNvSpPr>
            <p:nvPr/>
          </p:nvSpPr>
          <p:spPr bwMode="auto">
            <a:xfrm>
              <a:off x="3595" y="2845"/>
              <a:ext cx="341" cy="595"/>
            </a:xfrm>
            <a:custGeom>
              <a:avLst/>
              <a:gdLst>
                <a:gd name="T0" fmla="*/ 0 w 341"/>
                <a:gd name="T1" fmla="*/ 504 h 595"/>
                <a:gd name="T2" fmla="*/ 57 w 341"/>
                <a:gd name="T3" fmla="*/ 579 h 595"/>
                <a:gd name="T4" fmla="*/ 57 w 341"/>
                <a:gd name="T5" fmla="*/ 595 h 595"/>
                <a:gd name="T6" fmla="*/ 67 w 341"/>
                <a:gd name="T7" fmla="*/ 590 h 595"/>
                <a:gd name="T8" fmla="*/ 71 w 341"/>
                <a:gd name="T9" fmla="*/ 583 h 595"/>
                <a:gd name="T10" fmla="*/ 78 w 341"/>
                <a:gd name="T11" fmla="*/ 565 h 595"/>
                <a:gd name="T12" fmla="*/ 88 w 341"/>
                <a:gd name="T13" fmla="*/ 535 h 595"/>
                <a:gd name="T14" fmla="*/ 100 w 341"/>
                <a:gd name="T15" fmla="*/ 497 h 595"/>
                <a:gd name="T16" fmla="*/ 112 w 341"/>
                <a:gd name="T17" fmla="*/ 455 h 595"/>
                <a:gd name="T18" fmla="*/ 120 w 341"/>
                <a:gd name="T19" fmla="*/ 409 h 595"/>
                <a:gd name="T20" fmla="*/ 125 w 341"/>
                <a:gd name="T21" fmla="*/ 363 h 595"/>
                <a:gd name="T22" fmla="*/ 124 w 341"/>
                <a:gd name="T23" fmla="*/ 317 h 595"/>
                <a:gd name="T24" fmla="*/ 124 w 341"/>
                <a:gd name="T25" fmla="*/ 310 h 595"/>
                <a:gd name="T26" fmla="*/ 125 w 341"/>
                <a:gd name="T27" fmla="*/ 292 h 595"/>
                <a:gd name="T28" fmla="*/ 129 w 341"/>
                <a:gd name="T29" fmla="*/ 265 h 595"/>
                <a:gd name="T30" fmla="*/ 133 w 341"/>
                <a:gd name="T31" fmla="*/ 232 h 595"/>
                <a:gd name="T32" fmla="*/ 140 w 341"/>
                <a:gd name="T33" fmla="*/ 195 h 595"/>
                <a:gd name="T34" fmla="*/ 150 w 341"/>
                <a:gd name="T35" fmla="*/ 160 h 595"/>
                <a:gd name="T36" fmla="*/ 164 w 341"/>
                <a:gd name="T37" fmla="*/ 125 h 595"/>
                <a:gd name="T38" fmla="*/ 181 w 341"/>
                <a:gd name="T39" fmla="*/ 97 h 595"/>
                <a:gd name="T40" fmla="*/ 214 w 341"/>
                <a:gd name="T41" fmla="*/ 95 h 595"/>
                <a:gd name="T42" fmla="*/ 208 w 341"/>
                <a:gd name="T43" fmla="*/ 123 h 595"/>
                <a:gd name="T44" fmla="*/ 211 w 341"/>
                <a:gd name="T45" fmla="*/ 121 h 595"/>
                <a:gd name="T46" fmla="*/ 220 w 341"/>
                <a:gd name="T47" fmla="*/ 117 h 595"/>
                <a:gd name="T48" fmla="*/ 234 w 341"/>
                <a:gd name="T49" fmla="*/ 110 h 595"/>
                <a:gd name="T50" fmla="*/ 250 w 341"/>
                <a:gd name="T51" fmla="*/ 103 h 595"/>
                <a:gd name="T52" fmla="*/ 271 w 341"/>
                <a:gd name="T53" fmla="*/ 96 h 595"/>
                <a:gd name="T54" fmla="*/ 294 w 341"/>
                <a:gd name="T55" fmla="*/ 89 h 595"/>
                <a:gd name="T56" fmla="*/ 317 w 341"/>
                <a:gd name="T57" fmla="*/ 85 h 595"/>
                <a:gd name="T58" fmla="*/ 341 w 341"/>
                <a:gd name="T59" fmla="*/ 84 h 595"/>
                <a:gd name="T60" fmla="*/ 338 w 341"/>
                <a:gd name="T61" fmla="*/ 0 h 595"/>
                <a:gd name="T62" fmla="*/ 336 w 341"/>
                <a:gd name="T63" fmla="*/ 2 h 595"/>
                <a:gd name="T64" fmla="*/ 332 w 341"/>
                <a:gd name="T65" fmla="*/ 4 h 595"/>
                <a:gd name="T66" fmla="*/ 323 w 341"/>
                <a:gd name="T67" fmla="*/ 7 h 595"/>
                <a:gd name="T68" fmla="*/ 314 w 341"/>
                <a:gd name="T69" fmla="*/ 11 h 595"/>
                <a:gd name="T70" fmla="*/ 302 w 341"/>
                <a:gd name="T71" fmla="*/ 17 h 595"/>
                <a:gd name="T72" fmla="*/ 288 w 341"/>
                <a:gd name="T73" fmla="*/ 23 h 595"/>
                <a:gd name="T74" fmla="*/ 273 w 341"/>
                <a:gd name="T75" fmla="*/ 28 h 595"/>
                <a:gd name="T76" fmla="*/ 255 w 341"/>
                <a:gd name="T77" fmla="*/ 33 h 595"/>
                <a:gd name="T78" fmla="*/ 237 w 341"/>
                <a:gd name="T79" fmla="*/ 38 h 595"/>
                <a:gd name="T80" fmla="*/ 218 w 341"/>
                <a:gd name="T81" fmla="*/ 43 h 595"/>
                <a:gd name="T82" fmla="*/ 199 w 341"/>
                <a:gd name="T83" fmla="*/ 46 h 595"/>
                <a:gd name="T84" fmla="*/ 179 w 341"/>
                <a:gd name="T85" fmla="*/ 48 h 595"/>
                <a:gd name="T86" fmla="*/ 160 w 341"/>
                <a:gd name="T87" fmla="*/ 49 h 595"/>
                <a:gd name="T88" fmla="*/ 142 w 341"/>
                <a:gd name="T89" fmla="*/ 48 h 595"/>
                <a:gd name="T90" fmla="*/ 123 w 341"/>
                <a:gd name="T91" fmla="*/ 44 h 595"/>
                <a:gd name="T92" fmla="*/ 105 w 341"/>
                <a:gd name="T93" fmla="*/ 38 h 595"/>
                <a:gd name="T94" fmla="*/ 103 w 341"/>
                <a:gd name="T95" fmla="*/ 57 h 595"/>
                <a:gd name="T96" fmla="*/ 98 w 341"/>
                <a:gd name="T97" fmla="*/ 109 h 595"/>
                <a:gd name="T98" fmla="*/ 88 w 341"/>
                <a:gd name="T99" fmla="*/ 182 h 595"/>
                <a:gd name="T100" fmla="*/ 77 w 341"/>
                <a:gd name="T101" fmla="*/ 266 h 595"/>
                <a:gd name="T102" fmla="*/ 61 w 341"/>
                <a:gd name="T103" fmla="*/ 351 h 595"/>
                <a:gd name="T104" fmla="*/ 44 w 341"/>
                <a:gd name="T105" fmla="*/ 425 h 595"/>
                <a:gd name="T106" fmla="*/ 24 w 341"/>
                <a:gd name="T107" fmla="*/ 481 h 595"/>
                <a:gd name="T108" fmla="*/ 0 w 341"/>
                <a:gd name="T109" fmla="*/ 50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1" h="595">
                  <a:moveTo>
                    <a:pt x="0" y="504"/>
                  </a:moveTo>
                  <a:lnTo>
                    <a:pt x="57" y="579"/>
                  </a:lnTo>
                  <a:lnTo>
                    <a:pt x="57" y="595"/>
                  </a:lnTo>
                  <a:lnTo>
                    <a:pt x="67" y="590"/>
                  </a:lnTo>
                  <a:lnTo>
                    <a:pt x="71" y="583"/>
                  </a:lnTo>
                  <a:lnTo>
                    <a:pt x="78" y="565"/>
                  </a:lnTo>
                  <a:lnTo>
                    <a:pt x="88" y="535"/>
                  </a:lnTo>
                  <a:lnTo>
                    <a:pt x="100" y="497"/>
                  </a:lnTo>
                  <a:lnTo>
                    <a:pt x="112" y="455"/>
                  </a:lnTo>
                  <a:lnTo>
                    <a:pt x="120" y="409"/>
                  </a:lnTo>
                  <a:lnTo>
                    <a:pt x="125" y="363"/>
                  </a:lnTo>
                  <a:lnTo>
                    <a:pt x="124" y="317"/>
                  </a:lnTo>
                  <a:lnTo>
                    <a:pt x="124" y="310"/>
                  </a:lnTo>
                  <a:lnTo>
                    <a:pt x="125" y="292"/>
                  </a:lnTo>
                  <a:lnTo>
                    <a:pt x="129" y="265"/>
                  </a:lnTo>
                  <a:lnTo>
                    <a:pt x="133" y="232"/>
                  </a:lnTo>
                  <a:lnTo>
                    <a:pt x="140" y="195"/>
                  </a:lnTo>
                  <a:lnTo>
                    <a:pt x="150" y="160"/>
                  </a:lnTo>
                  <a:lnTo>
                    <a:pt x="164" y="125"/>
                  </a:lnTo>
                  <a:lnTo>
                    <a:pt x="181" y="97"/>
                  </a:lnTo>
                  <a:lnTo>
                    <a:pt x="214" y="95"/>
                  </a:lnTo>
                  <a:lnTo>
                    <a:pt x="208" y="123"/>
                  </a:lnTo>
                  <a:lnTo>
                    <a:pt x="211" y="121"/>
                  </a:lnTo>
                  <a:lnTo>
                    <a:pt x="220" y="117"/>
                  </a:lnTo>
                  <a:lnTo>
                    <a:pt x="234" y="110"/>
                  </a:lnTo>
                  <a:lnTo>
                    <a:pt x="250" y="103"/>
                  </a:lnTo>
                  <a:lnTo>
                    <a:pt x="271" y="96"/>
                  </a:lnTo>
                  <a:lnTo>
                    <a:pt x="294" y="89"/>
                  </a:lnTo>
                  <a:lnTo>
                    <a:pt x="317" y="85"/>
                  </a:lnTo>
                  <a:lnTo>
                    <a:pt x="341" y="84"/>
                  </a:lnTo>
                  <a:lnTo>
                    <a:pt x="338" y="0"/>
                  </a:lnTo>
                  <a:lnTo>
                    <a:pt x="336" y="2"/>
                  </a:lnTo>
                  <a:lnTo>
                    <a:pt x="332" y="4"/>
                  </a:lnTo>
                  <a:lnTo>
                    <a:pt x="323" y="7"/>
                  </a:lnTo>
                  <a:lnTo>
                    <a:pt x="314" y="11"/>
                  </a:lnTo>
                  <a:lnTo>
                    <a:pt x="302" y="17"/>
                  </a:lnTo>
                  <a:lnTo>
                    <a:pt x="288" y="23"/>
                  </a:lnTo>
                  <a:lnTo>
                    <a:pt x="273" y="28"/>
                  </a:lnTo>
                  <a:lnTo>
                    <a:pt x="255" y="33"/>
                  </a:lnTo>
                  <a:lnTo>
                    <a:pt x="237" y="38"/>
                  </a:lnTo>
                  <a:lnTo>
                    <a:pt x="218" y="43"/>
                  </a:lnTo>
                  <a:lnTo>
                    <a:pt x="199" y="46"/>
                  </a:lnTo>
                  <a:lnTo>
                    <a:pt x="179" y="48"/>
                  </a:lnTo>
                  <a:lnTo>
                    <a:pt x="160" y="49"/>
                  </a:lnTo>
                  <a:lnTo>
                    <a:pt x="142" y="48"/>
                  </a:lnTo>
                  <a:lnTo>
                    <a:pt x="123" y="44"/>
                  </a:lnTo>
                  <a:lnTo>
                    <a:pt x="105" y="38"/>
                  </a:lnTo>
                  <a:lnTo>
                    <a:pt x="103" y="57"/>
                  </a:lnTo>
                  <a:lnTo>
                    <a:pt x="98" y="109"/>
                  </a:lnTo>
                  <a:lnTo>
                    <a:pt x="88" y="182"/>
                  </a:lnTo>
                  <a:lnTo>
                    <a:pt x="77" y="266"/>
                  </a:lnTo>
                  <a:lnTo>
                    <a:pt x="61" y="351"/>
                  </a:lnTo>
                  <a:lnTo>
                    <a:pt x="44" y="425"/>
                  </a:lnTo>
                  <a:lnTo>
                    <a:pt x="24" y="481"/>
                  </a:lnTo>
                  <a:lnTo>
                    <a:pt x="0" y="504"/>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0" name="Freeform 104"/>
            <p:cNvSpPr>
              <a:spLocks/>
            </p:cNvSpPr>
            <p:nvPr/>
          </p:nvSpPr>
          <p:spPr bwMode="auto">
            <a:xfrm>
              <a:off x="3325" y="2848"/>
              <a:ext cx="192" cy="432"/>
            </a:xfrm>
            <a:custGeom>
              <a:avLst/>
              <a:gdLst>
                <a:gd name="T0" fmla="*/ 0 w 192"/>
                <a:gd name="T1" fmla="*/ 402 h 432"/>
                <a:gd name="T2" fmla="*/ 4 w 192"/>
                <a:gd name="T3" fmla="*/ 388 h 432"/>
                <a:gd name="T4" fmla="*/ 15 w 192"/>
                <a:gd name="T5" fmla="*/ 351 h 432"/>
                <a:gd name="T6" fmla="*/ 31 w 192"/>
                <a:gd name="T7" fmla="*/ 300 h 432"/>
                <a:gd name="T8" fmla="*/ 48 w 192"/>
                <a:gd name="T9" fmla="*/ 237 h 432"/>
                <a:gd name="T10" fmla="*/ 66 w 192"/>
                <a:gd name="T11" fmla="*/ 173 h 432"/>
                <a:gd name="T12" fmla="*/ 79 w 192"/>
                <a:gd name="T13" fmla="*/ 113 h 432"/>
                <a:gd name="T14" fmla="*/ 87 w 192"/>
                <a:gd name="T15" fmla="*/ 63 h 432"/>
                <a:gd name="T16" fmla="*/ 86 w 192"/>
                <a:gd name="T17" fmla="*/ 33 h 432"/>
                <a:gd name="T18" fmla="*/ 88 w 192"/>
                <a:gd name="T19" fmla="*/ 33 h 432"/>
                <a:gd name="T20" fmla="*/ 95 w 192"/>
                <a:gd name="T21" fmla="*/ 34 h 432"/>
                <a:gd name="T22" fmla="*/ 107 w 192"/>
                <a:gd name="T23" fmla="*/ 35 h 432"/>
                <a:gd name="T24" fmla="*/ 121 w 192"/>
                <a:gd name="T25" fmla="*/ 34 h 432"/>
                <a:gd name="T26" fmla="*/ 138 w 192"/>
                <a:gd name="T27" fmla="*/ 32 h 432"/>
                <a:gd name="T28" fmla="*/ 155 w 192"/>
                <a:gd name="T29" fmla="*/ 26 h 432"/>
                <a:gd name="T30" fmla="*/ 174 w 192"/>
                <a:gd name="T31" fmla="*/ 15 h 432"/>
                <a:gd name="T32" fmla="*/ 192 w 192"/>
                <a:gd name="T33" fmla="*/ 0 h 432"/>
                <a:gd name="T34" fmla="*/ 171 w 192"/>
                <a:gd name="T35" fmla="*/ 46 h 432"/>
                <a:gd name="T36" fmla="*/ 170 w 192"/>
                <a:gd name="T37" fmla="*/ 46 h 432"/>
                <a:gd name="T38" fmla="*/ 164 w 192"/>
                <a:gd name="T39" fmla="*/ 46 h 432"/>
                <a:gd name="T40" fmla="*/ 158 w 192"/>
                <a:gd name="T41" fmla="*/ 47 h 432"/>
                <a:gd name="T42" fmla="*/ 148 w 192"/>
                <a:gd name="T43" fmla="*/ 49 h 432"/>
                <a:gd name="T44" fmla="*/ 140 w 192"/>
                <a:gd name="T45" fmla="*/ 54 h 432"/>
                <a:gd name="T46" fmla="*/ 131 w 192"/>
                <a:gd name="T47" fmla="*/ 61 h 432"/>
                <a:gd name="T48" fmla="*/ 122 w 192"/>
                <a:gd name="T49" fmla="*/ 73 h 432"/>
                <a:gd name="T50" fmla="*/ 115 w 192"/>
                <a:gd name="T51" fmla="*/ 88 h 432"/>
                <a:gd name="T52" fmla="*/ 119 w 192"/>
                <a:gd name="T53" fmla="*/ 101 h 432"/>
                <a:gd name="T54" fmla="*/ 124 w 192"/>
                <a:gd name="T55" fmla="*/ 135 h 432"/>
                <a:gd name="T56" fmla="*/ 125 w 192"/>
                <a:gd name="T57" fmla="*/ 180 h 432"/>
                <a:gd name="T58" fmla="*/ 115 w 192"/>
                <a:gd name="T59" fmla="*/ 225 h 432"/>
                <a:gd name="T60" fmla="*/ 114 w 192"/>
                <a:gd name="T61" fmla="*/ 230 h 432"/>
                <a:gd name="T62" fmla="*/ 109 w 192"/>
                <a:gd name="T63" fmla="*/ 243 h 432"/>
                <a:gd name="T64" fmla="*/ 105 w 192"/>
                <a:gd name="T65" fmla="*/ 263 h 432"/>
                <a:gd name="T66" fmla="*/ 99 w 192"/>
                <a:gd name="T67" fmla="*/ 287 h 432"/>
                <a:gd name="T68" fmla="*/ 93 w 192"/>
                <a:gd name="T69" fmla="*/ 311 h 432"/>
                <a:gd name="T70" fmla="*/ 89 w 192"/>
                <a:gd name="T71" fmla="*/ 336 h 432"/>
                <a:gd name="T72" fmla="*/ 88 w 192"/>
                <a:gd name="T73" fmla="*/ 359 h 432"/>
                <a:gd name="T74" fmla="*/ 89 w 192"/>
                <a:gd name="T75" fmla="*/ 375 h 432"/>
                <a:gd name="T76" fmla="*/ 94 w 192"/>
                <a:gd name="T77" fmla="*/ 390 h 432"/>
                <a:gd name="T78" fmla="*/ 94 w 192"/>
                <a:gd name="T79" fmla="*/ 387 h 432"/>
                <a:gd name="T80" fmla="*/ 92 w 192"/>
                <a:gd name="T81" fmla="*/ 376 h 432"/>
                <a:gd name="T82" fmla="*/ 91 w 192"/>
                <a:gd name="T83" fmla="*/ 370 h 432"/>
                <a:gd name="T84" fmla="*/ 113 w 192"/>
                <a:gd name="T85" fmla="*/ 408 h 432"/>
                <a:gd name="T86" fmla="*/ 56 w 192"/>
                <a:gd name="T87" fmla="*/ 432 h 432"/>
                <a:gd name="T88" fmla="*/ 0 w 192"/>
                <a:gd name="T89" fmla="*/ 402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2" h="432">
                  <a:moveTo>
                    <a:pt x="0" y="402"/>
                  </a:moveTo>
                  <a:lnTo>
                    <a:pt x="4" y="388"/>
                  </a:lnTo>
                  <a:lnTo>
                    <a:pt x="15" y="351"/>
                  </a:lnTo>
                  <a:lnTo>
                    <a:pt x="31" y="300"/>
                  </a:lnTo>
                  <a:lnTo>
                    <a:pt x="48" y="237"/>
                  </a:lnTo>
                  <a:lnTo>
                    <a:pt x="66" y="173"/>
                  </a:lnTo>
                  <a:lnTo>
                    <a:pt x="79" y="113"/>
                  </a:lnTo>
                  <a:lnTo>
                    <a:pt x="87" y="63"/>
                  </a:lnTo>
                  <a:lnTo>
                    <a:pt x="86" y="33"/>
                  </a:lnTo>
                  <a:lnTo>
                    <a:pt x="88" y="33"/>
                  </a:lnTo>
                  <a:lnTo>
                    <a:pt x="95" y="34"/>
                  </a:lnTo>
                  <a:lnTo>
                    <a:pt x="107" y="35"/>
                  </a:lnTo>
                  <a:lnTo>
                    <a:pt x="121" y="34"/>
                  </a:lnTo>
                  <a:lnTo>
                    <a:pt x="138" y="32"/>
                  </a:lnTo>
                  <a:lnTo>
                    <a:pt x="155" y="26"/>
                  </a:lnTo>
                  <a:lnTo>
                    <a:pt x="174" y="15"/>
                  </a:lnTo>
                  <a:lnTo>
                    <a:pt x="192" y="0"/>
                  </a:lnTo>
                  <a:lnTo>
                    <a:pt x="171" y="46"/>
                  </a:lnTo>
                  <a:lnTo>
                    <a:pt x="170" y="46"/>
                  </a:lnTo>
                  <a:lnTo>
                    <a:pt x="164" y="46"/>
                  </a:lnTo>
                  <a:lnTo>
                    <a:pt x="158" y="47"/>
                  </a:lnTo>
                  <a:lnTo>
                    <a:pt x="148" y="49"/>
                  </a:lnTo>
                  <a:lnTo>
                    <a:pt x="140" y="54"/>
                  </a:lnTo>
                  <a:lnTo>
                    <a:pt x="131" y="61"/>
                  </a:lnTo>
                  <a:lnTo>
                    <a:pt x="122" y="73"/>
                  </a:lnTo>
                  <a:lnTo>
                    <a:pt x="115" y="88"/>
                  </a:lnTo>
                  <a:lnTo>
                    <a:pt x="119" y="101"/>
                  </a:lnTo>
                  <a:lnTo>
                    <a:pt x="124" y="135"/>
                  </a:lnTo>
                  <a:lnTo>
                    <a:pt x="125" y="180"/>
                  </a:lnTo>
                  <a:lnTo>
                    <a:pt x="115" y="225"/>
                  </a:lnTo>
                  <a:lnTo>
                    <a:pt x="114" y="230"/>
                  </a:lnTo>
                  <a:lnTo>
                    <a:pt x="109" y="243"/>
                  </a:lnTo>
                  <a:lnTo>
                    <a:pt x="105" y="263"/>
                  </a:lnTo>
                  <a:lnTo>
                    <a:pt x="99" y="287"/>
                  </a:lnTo>
                  <a:lnTo>
                    <a:pt x="93" y="311"/>
                  </a:lnTo>
                  <a:lnTo>
                    <a:pt x="89" y="336"/>
                  </a:lnTo>
                  <a:lnTo>
                    <a:pt x="88" y="359"/>
                  </a:lnTo>
                  <a:lnTo>
                    <a:pt x="89" y="375"/>
                  </a:lnTo>
                  <a:lnTo>
                    <a:pt x="94" y="390"/>
                  </a:lnTo>
                  <a:lnTo>
                    <a:pt x="94" y="387"/>
                  </a:lnTo>
                  <a:lnTo>
                    <a:pt x="92" y="376"/>
                  </a:lnTo>
                  <a:lnTo>
                    <a:pt x="91" y="370"/>
                  </a:lnTo>
                  <a:lnTo>
                    <a:pt x="113" y="408"/>
                  </a:lnTo>
                  <a:lnTo>
                    <a:pt x="56" y="432"/>
                  </a:lnTo>
                  <a:lnTo>
                    <a:pt x="0" y="402"/>
                  </a:lnTo>
                  <a:close/>
                </a:path>
              </a:pathLst>
            </a:custGeom>
            <a:solidFill>
              <a:srgbClr val="6868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1" name="Freeform 105"/>
            <p:cNvSpPr>
              <a:spLocks/>
            </p:cNvSpPr>
            <p:nvPr/>
          </p:nvSpPr>
          <p:spPr bwMode="auto">
            <a:xfrm>
              <a:off x="3430" y="2341"/>
              <a:ext cx="388" cy="305"/>
            </a:xfrm>
            <a:custGeom>
              <a:avLst/>
              <a:gdLst>
                <a:gd name="T0" fmla="*/ 76 w 388"/>
                <a:gd name="T1" fmla="*/ 200 h 305"/>
                <a:gd name="T2" fmla="*/ 89 w 388"/>
                <a:gd name="T3" fmla="*/ 206 h 305"/>
                <a:gd name="T4" fmla="*/ 114 w 388"/>
                <a:gd name="T5" fmla="*/ 215 h 305"/>
                <a:gd name="T6" fmla="*/ 145 w 388"/>
                <a:gd name="T7" fmla="*/ 226 h 305"/>
                <a:gd name="T8" fmla="*/ 179 w 388"/>
                <a:gd name="T9" fmla="*/ 234 h 305"/>
                <a:gd name="T10" fmla="*/ 213 w 388"/>
                <a:gd name="T11" fmla="*/ 239 h 305"/>
                <a:gd name="T12" fmla="*/ 244 w 388"/>
                <a:gd name="T13" fmla="*/ 238 h 305"/>
                <a:gd name="T14" fmla="*/ 266 w 388"/>
                <a:gd name="T15" fmla="*/ 227 h 305"/>
                <a:gd name="T16" fmla="*/ 282 w 388"/>
                <a:gd name="T17" fmla="*/ 205 h 305"/>
                <a:gd name="T18" fmla="*/ 314 w 388"/>
                <a:gd name="T19" fmla="*/ 143 h 305"/>
                <a:gd name="T20" fmla="*/ 351 w 388"/>
                <a:gd name="T21" fmla="*/ 65 h 305"/>
                <a:gd name="T22" fmla="*/ 380 w 388"/>
                <a:gd name="T23" fmla="*/ 9 h 305"/>
                <a:gd name="T24" fmla="*/ 388 w 388"/>
                <a:gd name="T25" fmla="*/ 21 h 305"/>
                <a:gd name="T26" fmla="*/ 372 w 388"/>
                <a:gd name="T27" fmla="*/ 54 h 305"/>
                <a:gd name="T28" fmla="*/ 336 w 388"/>
                <a:gd name="T29" fmla="*/ 127 h 305"/>
                <a:gd name="T30" fmla="*/ 300 w 388"/>
                <a:gd name="T31" fmla="*/ 206 h 305"/>
                <a:gd name="T32" fmla="*/ 281 w 388"/>
                <a:gd name="T33" fmla="*/ 253 h 305"/>
                <a:gd name="T34" fmla="*/ 274 w 388"/>
                <a:gd name="T35" fmla="*/ 258 h 305"/>
                <a:gd name="T36" fmla="*/ 256 w 388"/>
                <a:gd name="T37" fmla="*/ 271 h 305"/>
                <a:gd name="T38" fmla="*/ 236 w 388"/>
                <a:gd name="T39" fmla="*/ 288 h 305"/>
                <a:gd name="T40" fmla="*/ 218 w 388"/>
                <a:gd name="T41" fmla="*/ 304 h 305"/>
                <a:gd name="T42" fmla="*/ 212 w 388"/>
                <a:gd name="T43" fmla="*/ 304 h 305"/>
                <a:gd name="T44" fmla="*/ 197 w 388"/>
                <a:gd name="T45" fmla="*/ 305 h 305"/>
                <a:gd name="T46" fmla="*/ 174 w 388"/>
                <a:gd name="T47" fmla="*/ 305 h 305"/>
                <a:gd name="T48" fmla="*/ 146 w 388"/>
                <a:gd name="T49" fmla="*/ 304 h 305"/>
                <a:gd name="T50" fmla="*/ 114 w 388"/>
                <a:gd name="T51" fmla="*/ 301 h 305"/>
                <a:gd name="T52" fmla="*/ 81 w 388"/>
                <a:gd name="T53" fmla="*/ 297 h 305"/>
                <a:gd name="T54" fmla="*/ 48 w 388"/>
                <a:gd name="T55" fmla="*/ 288 h 305"/>
                <a:gd name="T56" fmla="*/ 17 w 388"/>
                <a:gd name="T57" fmla="*/ 277 h 305"/>
                <a:gd name="T58" fmla="*/ 0 w 388"/>
                <a:gd name="T59" fmla="*/ 226 h 305"/>
                <a:gd name="T60" fmla="*/ 13 w 388"/>
                <a:gd name="T61" fmla="*/ 253 h 305"/>
                <a:gd name="T62" fmla="*/ 53 w 388"/>
                <a:gd name="T63" fmla="*/ 260 h 305"/>
                <a:gd name="T64" fmla="*/ 65 w 388"/>
                <a:gd name="T65" fmla="*/ 233 h 305"/>
                <a:gd name="T66" fmla="*/ 74 w 388"/>
                <a:gd name="T67" fmla="*/ 199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8" h="305">
                  <a:moveTo>
                    <a:pt x="74" y="199"/>
                  </a:moveTo>
                  <a:lnTo>
                    <a:pt x="76" y="200"/>
                  </a:lnTo>
                  <a:lnTo>
                    <a:pt x="81" y="202"/>
                  </a:lnTo>
                  <a:lnTo>
                    <a:pt x="89" y="206"/>
                  </a:lnTo>
                  <a:lnTo>
                    <a:pt x="100" y="211"/>
                  </a:lnTo>
                  <a:lnTo>
                    <a:pt x="114" y="215"/>
                  </a:lnTo>
                  <a:lnTo>
                    <a:pt x="128" y="220"/>
                  </a:lnTo>
                  <a:lnTo>
                    <a:pt x="145" y="226"/>
                  </a:lnTo>
                  <a:lnTo>
                    <a:pt x="161" y="231"/>
                  </a:lnTo>
                  <a:lnTo>
                    <a:pt x="179" y="234"/>
                  </a:lnTo>
                  <a:lnTo>
                    <a:pt x="196" y="238"/>
                  </a:lnTo>
                  <a:lnTo>
                    <a:pt x="213" y="239"/>
                  </a:lnTo>
                  <a:lnTo>
                    <a:pt x="229" y="240"/>
                  </a:lnTo>
                  <a:lnTo>
                    <a:pt x="244" y="238"/>
                  </a:lnTo>
                  <a:lnTo>
                    <a:pt x="256" y="234"/>
                  </a:lnTo>
                  <a:lnTo>
                    <a:pt x="266" y="227"/>
                  </a:lnTo>
                  <a:lnTo>
                    <a:pt x="275" y="218"/>
                  </a:lnTo>
                  <a:lnTo>
                    <a:pt x="282" y="205"/>
                  </a:lnTo>
                  <a:lnTo>
                    <a:pt x="295" y="179"/>
                  </a:lnTo>
                  <a:lnTo>
                    <a:pt x="314" y="143"/>
                  </a:lnTo>
                  <a:lnTo>
                    <a:pt x="333" y="104"/>
                  </a:lnTo>
                  <a:lnTo>
                    <a:pt x="351" y="65"/>
                  </a:lnTo>
                  <a:lnTo>
                    <a:pt x="368" y="32"/>
                  </a:lnTo>
                  <a:lnTo>
                    <a:pt x="380" y="9"/>
                  </a:lnTo>
                  <a:lnTo>
                    <a:pt x="385" y="0"/>
                  </a:lnTo>
                  <a:lnTo>
                    <a:pt x="388" y="21"/>
                  </a:lnTo>
                  <a:lnTo>
                    <a:pt x="383" y="30"/>
                  </a:lnTo>
                  <a:lnTo>
                    <a:pt x="372" y="54"/>
                  </a:lnTo>
                  <a:lnTo>
                    <a:pt x="355" y="87"/>
                  </a:lnTo>
                  <a:lnTo>
                    <a:pt x="336" y="127"/>
                  </a:lnTo>
                  <a:lnTo>
                    <a:pt x="317" y="168"/>
                  </a:lnTo>
                  <a:lnTo>
                    <a:pt x="300" y="206"/>
                  </a:lnTo>
                  <a:lnTo>
                    <a:pt x="287" y="235"/>
                  </a:lnTo>
                  <a:lnTo>
                    <a:pt x="281" y="253"/>
                  </a:lnTo>
                  <a:lnTo>
                    <a:pt x="278" y="254"/>
                  </a:lnTo>
                  <a:lnTo>
                    <a:pt x="274" y="258"/>
                  </a:lnTo>
                  <a:lnTo>
                    <a:pt x="265" y="264"/>
                  </a:lnTo>
                  <a:lnTo>
                    <a:pt x="256" y="271"/>
                  </a:lnTo>
                  <a:lnTo>
                    <a:pt x="245" y="279"/>
                  </a:lnTo>
                  <a:lnTo>
                    <a:pt x="236" y="288"/>
                  </a:lnTo>
                  <a:lnTo>
                    <a:pt x="226" y="297"/>
                  </a:lnTo>
                  <a:lnTo>
                    <a:pt x="218" y="304"/>
                  </a:lnTo>
                  <a:lnTo>
                    <a:pt x="217" y="304"/>
                  </a:lnTo>
                  <a:lnTo>
                    <a:pt x="212" y="304"/>
                  </a:lnTo>
                  <a:lnTo>
                    <a:pt x="206" y="305"/>
                  </a:lnTo>
                  <a:lnTo>
                    <a:pt x="197" y="305"/>
                  </a:lnTo>
                  <a:lnTo>
                    <a:pt x="186" y="305"/>
                  </a:lnTo>
                  <a:lnTo>
                    <a:pt x="174" y="305"/>
                  </a:lnTo>
                  <a:lnTo>
                    <a:pt x="161" y="305"/>
                  </a:lnTo>
                  <a:lnTo>
                    <a:pt x="146" y="304"/>
                  </a:lnTo>
                  <a:lnTo>
                    <a:pt x="131" y="304"/>
                  </a:lnTo>
                  <a:lnTo>
                    <a:pt x="114" y="301"/>
                  </a:lnTo>
                  <a:lnTo>
                    <a:pt x="98" y="300"/>
                  </a:lnTo>
                  <a:lnTo>
                    <a:pt x="81" y="297"/>
                  </a:lnTo>
                  <a:lnTo>
                    <a:pt x="63" y="293"/>
                  </a:lnTo>
                  <a:lnTo>
                    <a:pt x="48" y="288"/>
                  </a:lnTo>
                  <a:lnTo>
                    <a:pt x="32" y="284"/>
                  </a:lnTo>
                  <a:lnTo>
                    <a:pt x="17" y="277"/>
                  </a:lnTo>
                  <a:lnTo>
                    <a:pt x="1" y="253"/>
                  </a:lnTo>
                  <a:lnTo>
                    <a:pt x="0" y="226"/>
                  </a:lnTo>
                  <a:lnTo>
                    <a:pt x="32" y="244"/>
                  </a:lnTo>
                  <a:lnTo>
                    <a:pt x="13" y="253"/>
                  </a:lnTo>
                  <a:lnTo>
                    <a:pt x="33" y="267"/>
                  </a:lnTo>
                  <a:lnTo>
                    <a:pt x="53" y="260"/>
                  </a:lnTo>
                  <a:lnTo>
                    <a:pt x="56" y="252"/>
                  </a:lnTo>
                  <a:lnTo>
                    <a:pt x="65" y="233"/>
                  </a:lnTo>
                  <a:lnTo>
                    <a:pt x="72" y="213"/>
                  </a:lnTo>
                  <a:lnTo>
                    <a:pt x="74" y="19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2" name="Freeform 106"/>
            <p:cNvSpPr>
              <a:spLocks/>
            </p:cNvSpPr>
            <p:nvPr/>
          </p:nvSpPr>
          <p:spPr bwMode="auto">
            <a:xfrm>
              <a:off x="4101" y="2233"/>
              <a:ext cx="310" cy="474"/>
            </a:xfrm>
            <a:custGeom>
              <a:avLst/>
              <a:gdLst>
                <a:gd name="T0" fmla="*/ 3 w 310"/>
                <a:gd name="T1" fmla="*/ 398 h 474"/>
                <a:gd name="T2" fmla="*/ 19 w 310"/>
                <a:gd name="T3" fmla="*/ 399 h 474"/>
                <a:gd name="T4" fmla="*/ 48 w 310"/>
                <a:gd name="T5" fmla="*/ 400 h 474"/>
                <a:gd name="T6" fmla="*/ 83 w 310"/>
                <a:gd name="T7" fmla="*/ 399 h 474"/>
                <a:gd name="T8" fmla="*/ 123 w 310"/>
                <a:gd name="T9" fmla="*/ 396 h 474"/>
                <a:gd name="T10" fmla="*/ 161 w 310"/>
                <a:gd name="T11" fmla="*/ 388 h 474"/>
                <a:gd name="T12" fmla="*/ 194 w 310"/>
                <a:gd name="T13" fmla="*/ 376 h 474"/>
                <a:gd name="T14" fmla="*/ 216 w 310"/>
                <a:gd name="T15" fmla="*/ 357 h 474"/>
                <a:gd name="T16" fmla="*/ 222 w 310"/>
                <a:gd name="T17" fmla="*/ 330 h 474"/>
                <a:gd name="T18" fmla="*/ 222 w 310"/>
                <a:gd name="T19" fmla="*/ 237 h 474"/>
                <a:gd name="T20" fmla="*/ 218 w 310"/>
                <a:gd name="T21" fmla="*/ 112 h 474"/>
                <a:gd name="T22" fmla="*/ 202 w 310"/>
                <a:gd name="T23" fmla="*/ 18 h 474"/>
                <a:gd name="T24" fmla="*/ 192 w 310"/>
                <a:gd name="T25" fmla="*/ 3 h 474"/>
                <a:gd name="T26" fmla="*/ 207 w 310"/>
                <a:gd name="T27" fmla="*/ 33 h 474"/>
                <a:gd name="T28" fmla="*/ 232 w 310"/>
                <a:gd name="T29" fmla="*/ 83 h 474"/>
                <a:gd name="T30" fmla="*/ 260 w 310"/>
                <a:gd name="T31" fmla="*/ 149 h 474"/>
                <a:gd name="T32" fmla="*/ 286 w 310"/>
                <a:gd name="T33" fmla="*/ 221 h 474"/>
                <a:gd name="T34" fmla="*/ 305 w 310"/>
                <a:gd name="T35" fmla="*/ 294 h 474"/>
                <a:gd name="T36" fmla="*/ 310 w 310"/>
                <a:gd name="T37" fmla="*/ 360 h 474"/>
                <a:gd name="T38" fmla="*/ 295 w 310"/>
                <a:gd name="T39" fmla="*/ 413 h 474"/>
                <a:gd name="T40" fmla="*/ 248 w 310"/>
                <a:gd name="T41" fmla="*/ 455 h 474"/>
                <a:gd name="T42" fmla="*/ 231 w 310"/>
                <a:gd name="T43" fmla="*/ 470 h 474"/>
                <a:gd name="T44" fmla="*/ 247 w 310"/>
                <a:gd name="T45" fmla="*/ 454 h 474"/>
                <a:gd name="T46" fmla="*/ 270 w 310"/>
                <a:gd name="T47" fmla="*/ 437 h 474"/>
                <a:gd name="T48" fmla="*/ 271 w 310"/>
                <a:gd name="T49" fmla="*/ 433 h 474"/>
                <a:gd name="T50" fmla="*/ 252 w 310"/>
                <a:gd name="T51" fmla="*/ 437 h 474"/>
                <a:gd name="T52" fmla="*/ 220 w 310"/>
                <a:gd name="T53" fmla="*/ 442 h 474"/>
                <a:gd name="T54" fmla="*/ 179 w 310"/>
                <a:gd name="T55" fmla="*/ 451 h 474"/>
                <a:gd name="T56" fmla="*/ 135 w 310"/>
                <a:gd name="T57" fmla="*/ 458 h 474"/>
                <a:gd name="T58" fmla="*/ 92 w 310"/>
                <a:gd name="T59" fmla="*/ 465 h 474"/>
                <a:gd name="T60" fmla="*/ 57 w 310"/>
                <a:gd name="T61" fmla="*/ 471 h 474"/>
                <a:gd name="T62" fmla="*/ 33 w 310"/>
                <a:gd name="T63" fmla="*/ 474 h 474"/>
                <a:gd name="T64" fmla="*/ 28 w 310"/>
                <a:gd name="T65" fmla="*/ 472 h 474"/>
                <a:gd name="T66" fmla="*/ 30 w 310"/>
                <a:gd name="T67" fmla="*/ 458 h 474"/>
                <a:gd name="T68" fmla="*/ 28 w 310"/>
                <a:gd name="T69" fmla="*/ 435 h 474"/>
                <a:gd name="T70" fmla="*/ 13 w 310"/>
                <a:gd name="T71" fmla="*/ 40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0" h="474">
                  <a:moveTo>
                    <a:pt x="0" y="398"/>
                  </a:moveTo>
                  <a:lnTo>
                    <a:pt x="3" y="398"/>
                  </a:lnTo>
                  <a:lnTo>
                    <a:pt x="9" y="399"/>
                  </a:lnTo>
                  <a:lnTo>
                    <a:pt x="19" y="399"/>
                  </a:lnTo>
                  <a:lnTo>
                    <a:pt x="32" y="400"/>
                  </a:lnTo>
                  <a:lnTo>
                    <a:pt x="48" y="400"/>
                  </a:lnTo>
                  <a:lnTo>
                    <a:pt x="64" y="400"/>
                  </a:lnTo>
                  <a:lnTo>
                    <a:pt x="83" y="399"/>
                  </a:lnTo>
                  <a:lnTo>
                    <a:pt x="103" y="398"/>
                  </a:lnTo>
                  <a:lnTo>
                    <a:pt x="123" y="396"/>
                  </a:lnTo>
                  <a:lnTo>
                    <a:pt x="142" y="393"/>
                  </a:lnTo>
                  <a:lnTo>
                    <a:pt x="161" y="388"/>
                  </a:lnTo>
                  <a:lnTo>
                    <a:pt x="179" y="383"/>
                  </a:lnTo>
                  <a:lnTo>
                    <a:pt x="194" y="376"/>
                  </a:lnTo>
                  <a:lnTo>
                    <a:pt x="206" y="367"/>
                  </a:lnTo>
                  <a:lnTo>
                    <a:pt x="216" y="357"/>
                  </a:lnTo>
                  <a:lnTo>
                    <a:pt x="222" y="345"/>
                  </a:lnTo>
                  <a:lnTo>
                    <a:pt x="222" y="330"/>
                  </a:lnTo>
                  <a:lnTo>
                    <a:pt x="222" y="291"/>
                  </a:lnTo>
                  <a:lnTo>
                    <a:pt x="222" y="237"/>
                  </a:lnTo>
                  <a:lnTo>
                    <a:pt x="221" y="176"/>
                  </a:lnTo>
                  <a:lnTo>
                    <a:pt x="218" y="112"/>
                  </a:lnTo>
                  <a:lnTo>
                    <a:pt x="212" y="58"/>
                  </a:lnTo>
                  <a:lnTo>
                    <a:pt x="202" y="18"/>
                  </a:lnTo>
                  <a:lnTo>
                    <a:pt x="189" y="0"/>
                  </a:lnTo>
                  <a:lnTo>
                    <a:pt x="192" y="3"/>
                  </a:lnTo>
                  <a:lnTo>
                    <a:pt x="198" y="15"/>
                  </a:lnTo>
                  <a:lnTo>
                    <a:pt x="207" y="33"/>
                  </a:lnTo>
                  <a:lnTo>
                    <a:pt x="219" y="55"/>
                  </a:lnTo>
                  <a:lnTo>
                    <a:pt x="232" y="83"/>
                  </a:lnTo>
                  <a:lnTo>
                    <a:pt x="246" y="114"/>
                  </a:lnTo>
                  <a:lnTo>
                    <a:pt x="260" y="149"/>
                  </a:lnTo>
                  <a:lnTo>
                    <a:pt x="274" y="184"/>
                  </a:lnTo>
                  <a:lnTo>
                    <a:pt x="286" y="221"/>
                  </a:lnTo>
                  <a:lnTo>
                    <a:pt x="298" y="258"/>
                  </a:lnTo>
                  <a:lnTo>
                    <a:pt x="305" y="294"/>
                  </a:lnTo>
                  <a:lnTo>
                    <a:pt x="310" y="328"/>
                  </a:lnTo>
                  <a:lnTo>
                    <a:pt x="310" y="360"/>
                  </a:lnTo>
                  <a:lnTo>
                    <a:pt x="306" y="389"/>
                  </a:lnTo>
                  <a:lnTo>
                    <a:pt x="295" y="413"/>
                  </a:lnTo>
                  <a:lnTo>
                    <a:pt x="279" y="432"/>
                  </a:lnTo>
                  <a:lnTo>
                    <a:pt x="248" y="455"/>
                  </a:lnTo>
                  <a:lnTo>
                    <a:pt x="234" y="467"/>
                  </a:lnTo>
                  <a:lnTo>
                    <a:pt x="231" y="470"/>
                  </a:lnTo>
                  <a:lnTo>
                    <a:pt x="236" y="464"/>
                  </a:lnTo>
                  <a:lnTo>
                    <a:pt x="247" y="454"/>
                  </a:lnTo>
                  <a:lnTo>
                    <a:pt x="259" y="445"/>
                  </a:lnTo>
                  <a:lnTo>
                    <a:pt x="270" y="437"/>
                  </a:lnTo>
                  <a:lnTo>
                    <a:pt x="273" y="433"/>
                  </a:lnTo>
                  <a:lnTo>
                    <a:pt x="271" y="433"/>
                  </a:lnTo>
                  <a:lnTo>
                    <a:pt x="264" y="435"/>
                  </a:lnTo>
                  <a:lnTo>
                    <a:pt x="252" y="437"/>
                  </a:lnTo>
                  <a:lnTo>
                    <a:pt x="238" y="440"/>
                  </a:lnTo>
                  <a:lnTo>
                    <a:pt x="220" y="442"/>
                  </a:lnTo>
                  <a:lnTo>
                    <a:pt x="200" y="446"/>
                  </a:lnTo>
                  <a:lnTo>
                    <a:pt x="179" y="451"/>
                  </a:lnTo>
                  <a:lnTo>
                    <a:pt x="157" y="454"/>
                  </a:lnTo>
                  <a:lnTo>
                    <a:pt x="135" y="458"/>
                  </a:lnTo>
                  <a:lnTo>
                    <a:pt x="113" y="461"/>
                  </a:lnTo>
                  <a:lnTo>
                    <a:pt x="92" y="465"/>
                  </a:lnTo>
                  <a:lnTo>
                    <a:pt x="74" y="468"/>
                  </a:lnTo>
                  <a:lnTo>
                    <a:pt x="57" y="471"/>
                  </a:lnTo>
                  <a:lnTo>
                    <a:pt x="43" y="473"/>
                  </a:lnTo>
                  <a:lnTo>
                    <a:pt x="33" y="474"/>
                  </a:lnTo>
                  <a:lnTo>
                    <a:pt x="28" y="474"/>
                  </a:lnTo>
                  <a:lnTo>
                    <a:pt x="28" y="472"/>
                  </a:lnTo>
                  <a:lnTo>
                    <a:pt x="29" y="466"/>
                  </a:lnTo>
                  <a:lnTo>
                    <a:pt x="30" y="458"/>
                  </a:lnTo>
                  <a:lnTo>
                    <a:pt x="30" y="447"/>
                  </a:lnTo>
                  <a:lnTo>
                    <a:pt x="28" y="435"/>
                  </a:lnTo>
                  <a:lnTo>
                    <a:pt x="23" y="422"/>
                  </a:lnTo>
                  <a:lnTo>
                    <a:pt x="13" y="409"/>
                  </a:lnTo>
                  <a:lnTo>
                    <a:pt x="0" y="398"/>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3" name="Freeform 107"/>
            <p:cNvSpPr>
              <a:spLocks/>
            </p:cNvSpPr>
            <p:nvPr/>
          </p:nvSpPr>
          <p:spPr bwMode="auto">
            <a:xfrm>
              <a:off x="4127" y="2432"/>
              <a:ext cx="66" cy="89"/>
            </a:xfrm>
            <a:custGeom>
              <a:avLst/>
              <a:gdLst>
                <a:gd name="T0" fmla="*/ 0 w 66"/>
                <a:gd name="T1" fmla="*/ 89 h 89"/>
                <a:gd name="T2" fmla="*/ 3 w 66"/>
                <a:gd name="T3" fmla="*/ 87 h 89"/>
                <a:gd name="T4" fmla="*/ 6 w 66"/>
                <a:gd name="T5" fmla="*/ 79 h 89"/>
                <a:gd name="T6" fmla="*/ 12 w 66"/>
                <a:gd name="T7" fmla="*/ 70 h 89"/>
                <a:gd name="T8" fmla="*/ 19 w 66"/>
                <a:gd name="T9" fmla="*/ 57 h 89"/>
                <a:gd name="T10" fmla="*/ 24 w 66"/>
                <a:gd name="T11" fmla="*/ 43 h 89"/>
                <a:gd name="T12" fmla="*/ 26 w 66"/>
                <a:gd name="T13" fmla="*/ 29 h 89"/>
                <a:gd name="T14" fmla="*/ 25 w 66"/>
                <a:gd name="T15" fmla="*/ 13 h 89"/>
                <a:gd name="T16" fmla="*/ 19 w 66"/>
                <a:gd name="T17" fmla="*/ 0 h 89"/>
                <a:gd name="T18" fmla="*/ 22 w 66"/>
                <a:gd name="T19" fmla="*/ 4 h 89"/>
                <a:gd name="T20" fmla="*/ 29 w 66"/>
                <a:gd name="T21" fmla="*/ 13 h 89"/>
                <a:gd name="T22" fmla="*/ 37 w 66"/>
                <a:gd name="T23" fmla="*/ 28 h 89"/>
                <a:gd name="T24" fmla="*/ 48 w 66"/>
                <a:gd name="T25" fmla="*/ 43 h 89"/>
                <a:gd name="T26" fmla="*/ 57 w 66"/>
                <a:gd name="T27" fmla="*/ 58 h 89"/>
                <a:gd name="T28" fmla="*/ 64 w 66"/>
                <a:gd name="T29" fmla="*/ 72 h 89"/>
                <a:gd name="T30" fmla="*/ 66 w 66"/>
                <a:gd name="T31" fmla="*/ 83 h 89"/>
                <a:gd name="T32" fmla="*/ 64 w 66"/>
                <a:gd name="T33" fmla="*/ 88 h 89"/>
                <a:gd name="T34" fmla="*/ 0 w 66"/>
                <a:gd name="T35"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89">
                  <a:moveTo>
                    <a:pt x="0" y="89"/>
                  </a:moveTo>
                  <a:lnTo>
                    <a:pt x="3" y="87"/>
                  </a:lnTo>
                  <a:lnTo>
                    <a:pt x="6" y="79"/>
                  </a:lnTo>
                  <a:lnTo>
                    <a:pt x="12" y="70"/>
                  </a:lnTo>
                  <a:lnTo>
                    <a:pt x="19" y="57"/>
                  </a:lnTo>
                  <a:lnTo>
                    <a:pt x="24" y="43"/>
                  </a:lnTo>
                  <a:lnTo>
                    <a:pt x="26" y="29"/>
                  </a:lnTo>
                  <a:lnTo>
                    <a:pt x="25" y="13"/>
                  </a:lnTo>
                  <a:lnTo>
                    <a:pt x="19" y="0"/>
                  </a:lnTo>
                  <a:lnTo>
                    <a:pt x="22" y="4"/>
                  </a:lnTo>
                  <a:lnTo>
                    <a:pt x="29" y="13"/>
                  </a:lnTo>
                  <a:lnTo>
                    <a:pt x="37" y="28"/>
                  </a:lnTo>
                  <a:lnTo>
                    <a:pt x="48" y="43"/>
                  </a:lnTo>
                  <a:lnTo>
                    <a:pt x="57" y="58"/>
                  </a:lnTo>
                  <a:lnTo>
                    <a:pt x="64" y="72"/>
                  </a:lnTo>
                  <a:lnTo>
                    <a:pt x="66" y="83"/>
                  </a:lnTo>
                  <a:lnTo>
                    <a:pt x="64" y="88"/>
                  </a:lnTo>
                  <a:lnTo>
                    <a:pt x="0" y="89"/>
                  </a:lnTo>
                  <a:close/>
                </a:path>
              </a:pathLst>
            </a:custGeom>
            <a:solidFill>
              <a:srgbClr val="49898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4" name="Freeform 108"/>
            <p:cNvSpPr>
              <a:spLocks/>
            </p:cNvSpPr>
            <p:nvPr/>
          </p:nvSpPr>
          <p:spPr bwMode="auto">
            <a:xfrm>
              <a:off x="4728" y="2350"/>
              <a:ext cx="222" cy="878"/>
            </a:xfrm>
            <a:custGeom>
              <a:avLst/>
              <a:gdLst>
                <a:gd name="T0" fmla="*/ 144 w 222"/>
                <a:gd name="T1" fmla="*/ 868 h 878"/>
                <a:gd name="T2" fmla="*/ 142 w 222"/>
                <a:gd name="T3" fmla="*/ 861 h 878"/>
                <a:gd name="T4" fmla="*/ 136 w 222"/>
                <a:gd name="T5" fmla="*/ 842 h 878"/>
                <a:gd name="T6" fmla="*/ 125 w 222"/>
                <a:gd name="T7" fmla="*/ 812 h 878"/>
                <a:gd name="T8" fmla="*/ 112 w 222"/>
                <a:gd name="T9" fmla="*/ 770 h 878"/>
                <a:gd name="T10" fmla="*/ 98 w 222"/>
                <a:gd name="T11" fmla="*/ 721 h 878"/>
                <a:gd name="T12" fmla="*/ 83 w 222"/>
                <a:gd name="T13" fmla="*/ 664 h 878"/>
                <a:gd name="T14" fmla="*/ 66 w 222"/>
                <a:gd name="T15" fmla="*/ 602 h 878"/>
                <a:gd name="T16" fmla="*/ 51 w 222"/>
                <a:gd name="T17" fmla="*/ 534 h 878"/>
                <a:gd name="T18" fmla="*/ 36 w 222"/>
                <a:gd name="T19" fmla="*/ 465 h 878"/>
                <a:gd name="T20" fmla="*/ 23 w 222"/>
                <a:gd name="T21" fmla="*/ 393 h 878"/>
                <a:gd name="T22" fmla="*/ 12 w 222"/>
                <a:gd name="T23" fmla="*/ 320 h 878"/>
                <a:gd name="T24" fmla="*/ 4 w 222"/>
                <a:gd name="T25" fmla="*/ 249 h 878"/>
                <a:gd name="T26" fmla="*/ 0 w 222"/>
                <a:gd name="T27" fmla="*/ 179 h 878"/>
                <a:gd name="T28" fmla="*/ 3 w 222"/>
                <a:gd name="T29" fmla="*/ 114 h 878"/>
                <a:gd name="T30" fmla="*/ 8 w 222"/>
                <a:gd name="T31" fmla="*/ 54 h 878"/>
                <a:gd name="T32" fmla="*/ 21 w 222"/>
                <a:gd name="T33" fmla="*/ 0 h 878"/>
                <a:gd name="T34" fmla="*/ 79 w 222"/>
                <a:gd name="T35" fmla="*/ 6 h 878"/>
                <a:gd name="T36" fmla="*/ 80 w 222"/>
                <a:gd name="T37" fmla="*/ 45 h 878"/>
                <a:gd name="T38" fmla="*/ 80 w 222"/>
                <a:gd name="T39" fmla="*/ 143 h 878"/>
                <a:gd name="T40" fmla="*/ 77 w 222"/>
                <a:gd name="T41" fmla="*/ 275 h 878"/>
                <a:gd name="T42" fmla="*/ 69 w 222"/>
                <a:gd name="T43" fmla="*/ 413 h 878"/>
                <a:gd name="T44" fmla="*/ 73 w 222"/>
                <a:gd name="T45" fmla="*/ 430 h 878"/>
                <a:gd name="T46" fmla="*/ 85 w 222"/>
                <a:gd name="T47" fmla="*/ 479 h 878"/>
                <a:gd name="T48" fmla="*/ 104 w 222"/>
                <a:gd name="T49" fmla="*/ 547 h 878"/>
                <a:gd name="T50" fmla="*/ 127 w 222"/>
                <a:gd name="T51" fmla="*/ 626 h 878"/>
                <a:gd name="T52" fmla="*/ 151 w 222"/>
                <a:gd name="T53" fmla="*/ 709 h 878"/>
                <a:gd name="T54" fmla="*/ 177 w 222"/>
                <a:gd name="T55" fmla="*/ 785 h 878"/>
                <a:gd name="T56" fmla="*/ 201 w 222"/>
                <a:gd name="T57" fmla="*/ 844 h 878"/>
                <a:gd name="T58" fmla="*/ 222 w 222"/>
                <a:gd name="T59" fmla="*/ 878 h 878"/>
                <a:gd name="T60" fmla="*/ 144 w 222"/>
                <a:gd name="T61" fmla="*/ 868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2" h="878">
                  <a:moveTo>
                    <a:pt x="144" y="868"/>
                  </a:moveTo>
                  <a:lnTo>
                    <a:pt x="142" y="861"/>
                  </a:lnTo>
                  <a:lnTo>
                    <a:pt x="136" y="842"/>
                  </a:lnTo>
                  <a:lnTo>
                    <a:pt x="125" y="812"/>
                  </a:lnTo>
                  <a:lnTo>
                    <a:pt x="112" y="770"/>
                  </a:lnTo>
                  <a:lnTo>
                    <a:pt x="98" y="721"/>
                  </a:lnTo>
                  <a:lnTo>
                    <a:pt x="83" y="664"/>
                  </a:lnTo>
                  <a:lnTo>
                    <a:pt x="66" y="602"/>
                  </a:lnTo>
                  <a:lnTo>
                    <a:pt x="51" y="534"/>
                  </a:lnTo>
                  <a:lnTo>
                    <a:pt x="36" y="465"/>
                  </a:lnTo>
                  <a:lnTo>
                    <a:pt x="23" y="393"/>
                  </a:lnTo>
                  <a:lnTo>
                    <a:pt x="12" y="320"/>
                  </a:lnTo>
                  <a:lnTo>
                    <a:pt x="4" y="249"/>
                  </a:lnTo>
                  <a:lnTo>
                    <a:pt x="0" y="179"/>
                  </a:lnTo>
                  <a:lnTo>
                    <a:pt x="3" y="114"/>
                  </a:lnTo>
                  <a:lnTo>
                    <a:pt x="8" y="54"/>
                  </a:lnTo>
                  <a:lnTo>
                    <a:pt x="21" y="0"/>
                  </a:lnTo>
                  <a:lnTo>
                    <a:pt x="79" y="6"/>
                  </a:lnTo>
                  <a:lnTo>
                    <a:pt x="80" y="45"/>
                  </a:lnTo>
                  <a:lnTo>
                    <a:pt x="80" y="143"/>
                  </a:lnTo>
                  <a:lnTo>
                    <a:pt x="77" y="275"/>
                  </a:lnTo>
                  <a:lnTo>
                    <a:pt x="69" y="413"/>
                  </a:lnTo>
                  <a:lnTo>
                    <a:pt x="73" y="430"/>
                  </a:lnTo>
                  <a:lnTo>
                    <a:pt x="85" y="479"/>
                  </a:lnTo>
                  <a:lnTo>
                    <a:pt x="104" y="547"/>
                  </a:lnTo>
                  <a:lnTo>
                    <a:pt x="127" y="626"/>
                  </a:lnTo>
                  <a:lnTo>
                    <a:pt x="151" y="709"/>
                  </a:lnTo>
                  <a:lnTo>
                    <a:pt x="177" y="785"/>
                  </a:lnTo>
                  <a:lnTo>
                    <a:pt x="201" y="844"/>
                  </a:lnTo>
                  <a:lnTo>
                    <a:pt x="222" y="878"/>
                  </a:lnTo>
                  <a:lnTo>
                    <a:pt x="144" y="868"/>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5" name="Freeform 109"/>
            <p:cNvSpPr>
              <a:spLocks/>
            </p:cNvSpPr>
            <p:nvPr/>
          </p:nvSpPr>
          <p:spPr bwMode="auto">
            <a:xfrm>
              <a:off x="4773" y="1735"/>
              <a:ext cx="116" cy="222"/>
            </a:xfrm>
            <a:custGeom>
              <a:avLst/>
              <a:gdLst>
                <a:gd name="T0" fmla="*/ 24 w 116"/>
                <a:gd name="T1" fmla="*/ 0 h 222"/>
                <a:gd name="T2" fmla="*/ 25 w 116"/>
                <a:gd name="T3" fmla="*/ 8 h 222"/>
                <a:gd name="T4" fmla="*/ 26 w 116"/>
                <a:gd name="T5" fmla="*/ 31 h 222"/>
                <a:gd name="T6" fmla="*/ 27 w 116"/>
                <a:gd name="T7" fmla="*/ 64 h 222"/>
                <a:gd name="T8" fmla="*/ 27 w 116"/>
                <a:gd name="T9" fmla="*/ 101 h 222"/>
                <a:gd name="T10" fmla="*/ 25 w 116"/>
                <a:gd name="T11" fmla="*/ 140 h 222"/>
                <a:gd name="T12" fmla="*/ 20 w 116"/>
                <a:gd name="T13" fmla="*/ 176 h 222"/>
                <a:gd name="T14" fmla="*/ 13 w 116"/>
                <a:gd name="T15" fmla="*/ 205 h 222"/>
                <a:gd name="T16" fmla="*/ 0 w 116"/>
                <a:gd name="T17" fmla="*/ 222 h 222"/>
                <a:gd name="T18" fmla="*/ 116 w 116"/>
                <a:gd name="T19" fmla="*/ 171 h 222"/>
                <a:gd name="T20" fmla="*/ 113 w 116"/>
                <a:gd name="T21" fmla="*/ 164 h 222"/>
                <a:gd name="T22" fmla="*/ 107 w 116"/>
                <a:gd name="T23" fmla="*/ 145 h 222"/>
                <a:gd name="T24" fmla="*/ 99 w 116"/>
                <a:gd name="T25" fmla="*/ 118 h 222"/>
                <a:gd name="T26" fmla="*/ 87 w 116"/>
                <a:gd name="T27" fmla="*/ 86 h 222"/>
                <a:gd name="T28" fmla="*/ 73 w 116"/>
                <a:gd name="T29" fmla="*/ 55 h 222"/>
                <a:gd name="T30" fmla="*/ 58 w 116"/>
                <a:gd name="T31" fmla="*/ 27 h 222"/>
                <a:gd name="T32" fmla="*/ 41 w 116"/>
                <a:gd name="T33" fmla="*/ 8 h 222"/>
                <a:gd name="T34" fmla="*/ 24 w 116"/>
                <a:gd name="T3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222">
                  <a:moveTo>
                    <a:pt x="24" y="0"/>
                  </a:moveTo>
                  <a:lnTo>
                    <a:pt x="25" y="8"/>
                  </a:lnTo>
                  <a:lnTo>
                    <a:pt x="26" y="31"/>
                  </a:lnTo>
                  <a:lnTo>
                    <a:pt x="27" y="64"/>
                  </a:lnTo>
                  <a:lnTo>
                    <a:pt x="27" y="101"/>
                  </a:lnTo>
                  <a:lnTo>
                    <a:pt x="25" y="140"/>
                  </a:lnTo>
                  <a:lnTo>
                    <a:pt x="20" y="176"/>
                  </a:lnTo>
                  <a:lnTo>
                    <a:pt x="13" y="205"/>
                  </a:lnTo>
                  <a:lnTo>
                    <a:pt x="0" y="222"/>
                  </a:lnTo>
                  <a:lnTo>
                    <a:pt x="116" y="171"/>
                  </a:lnTo>
                  <a:lnTo>
                    <a:pt x="113" y="164"/>
                  </a:lnTo>
                  <a:lnTo>
                    <a:pt x="107" y="145"/>
                  </a:lnTo>
                  <a:lnTo>
                    <a:pt x="99" y="118"/>
                  </a:lnTo>
                  <a:lnTo>
                    <a:pt x="87" y="86"/>
                  </a:lnTo>
                  <a:lnTo>
                    <a:pt x="73" y="55"/>
                  </a:lnTo>
                  <a:lnTo>
                    <a:pt x="58" y="27"/>
                  </a:lnTo>
                  <a:lnTo>
                    <a:pt x="41" y="8"/>
                  </a:lnTo>
                  <a:lnTo>
                    <a:pt x="24"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6" name="Freeform 110"/>
            <p:cNvSpPr>
              <a:spLocks/>
            </p:cNvSpPr>
            <p:nvPr/>
          </p:nvSpPr>
          <p:spPr bwMode="auto">
            <a:xfrm>
              <a:off x="4767" y="2030"/>
              <a:ext cx="44" cy="93"/>
            </a:xfrm>
            <a:custGeom>
              <a:avLst/>
              <a:gdLst>
                <a:gd name="T0" fmla="*/ 23 w 44"/>
                <a:gd name="T1" fmla="*/ 0 h 93"/>
                <a:gd name="T2" fmla="*/ 0 w 44"/>
                <a:gd name="T3" fmla="*/ 93 h 93"/>
                <a:gd name="T4" fmla="*/ 44 w 44"/>
                <a:gd name="T5" fmla="*/ 48 h 93"/>
                <a:gd name="T6" fmla="*/ 44 w 44"/>
                <a:gd name="T7" fmla="*/ 26 h 93"/>
                <a:gd name="T8" fmla="*/ 23 w 44"/>
                <a:gd name="T9" fmla="*/ 0 h 93"/>
              </a:gdLst>
              <a:ahLst/>
              <a:cxnLst>
                <a:cxn ang="0">
                  <a:pos x="T0" y="T1"/>
                </a:cxn>
                <a:cxn ang="0">
                  <a:pos x="T2" y="T3"/>
                </a:cxn>
                <a:cxn ang="0">
                  <a:pos x="T4" y="T5"/>
                </a:cxn>
                <a:cxn ang="0">
                  <a:pos x="T6" y="T7"/>
                </a:cxn>
                <a:cxn ang="0">
                  <a:pos x="T8" y="T9"/>
                </a:cxn>
              </a:cxnLst>
              <a:rect l="0" t="0" r="r" b="b"/>
              <a:pathLst>
                <a:path w="44" h="93">
                  <a:moveTo>
                    <a:pt x="23" y="0"/>
                  </a:moveTo>
                  <a:lnTo>
                    <a:pt x="0" y="93"/>
                  </a:lnTo>
                  <a:lnTo>
                    <a:pt x="44" y="48"/>
                  </a:lnTo>
                  <a:lnTo>
                    <a:pt x="44" y="26"/>
                  </a:lnTo>
                  <a:lnTo>
                    <a:pt x="23" y="0"/>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7" name="Freeform 111"/>
            <p:cNvSpPr>
              <a:spLocks/>
            </p:cNvSpPr>
            <p:nvPr/>
          </p:nvSpPr>
          <p:spPr bwMode="auto">
            <a:xfrm>
              <a:off x="4412" y="2024"/>
              <a:ext cx="39" cy="35"/>
            </a:xfrm>
            <a:custGeom>
              <a:avLst/>
              <a:gdLst>
                <a:gd name="T0" fmla="*/ 0 w 39"/>
                <a:gd name="T1" fmla="*/ 2 h 35"/>
                <a:gd name="T2" fmla="*/ 21 w 39"/>
                <a:gd name="T3" fmla="*/ 0 h 35"/>
                <a:gd name="T4" fmla="*/ 22 w 39"/>
                <a:gd name="T5" fmla="*/ 6 h 35"/>
                <a:gd name="T6" fmla="*/ 26 w 39"/>
                <a:gd name="T7" fmla="*/ 17 h 35"/>
                <a:gd name="T8" fmla="*/ 31 w 39"/>
                <a:gd name="T9" fmla="*/ 28 h 35"/>
                <a:gd name="T10" fmla="*/ 38 w 39"/>
                <a:gd name="T11" fmla="*/ 33 h 35"/>
                <a:gd name="T12" fmla="*/ 39 w 39"/>
                <a:gd name="T13" fmla="*/ 33 h 35"/>
                <a:gd name="T14" fmla="*/ 34 w 39"/>
                <a:gd name="T15" fmla="*/ 34 h 35"/>
                <a:gd name="T16" fmla="*/ 26 w 39"/>
                <a:gd name="T17" fmla="*/ 35 h 35"/>
                <a:gd name="T18" fmla="*/ 22 w 39"/>
                <a:gd name="T19" fmla="*/ 35 h 35"/>
                <a:gd name="T20" fmla="*/ 0 w 39"/>
                <a:gd name="T21"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5">
                  <a:moveTo>
                    <a:pt x="0" y="2"/>
                  </a:moveTo>
                  <a:lnTo>
                    <a:pt x="21" y="0"/>
                  </a:lnTo>
                  <a:lnTo>
                    <a:pt x="22" y="6"/>
                  </a:lnTo>
                  <a:lnTo>
                    <a:pt x="26" y="17"/>
                  </a:lnTo>
                  <a:lnTo>
                    <a:pt x="31" y="28"/>
                  </a:lnTo>
                  <a:lnTo>
                    <a:pt x="38" y="33"/>
                  </a:lnTo>
                  <a:lnTo>
                    <a:pt x="39" y="33"/>
                  </a:lnTo>
                  <a:lnTo>
                    <a:pt x="34" y="34"/>
                  </a:lnTo>
                  <a:lnTo>
                    <a:pt x="26" y="35"/>
                  </a:lnTo>
                  <a:lnTo>
                    <a:pt x="22" y="35"/>
                  </a:lnTo>
                  <a:lnTo>
                    <a:pt x="0" y="2"/>
                  </a:lnTo>
                  <a:close/>
                </a:path>
              </a:pathLst>
            </a:custGeom>
            <a:solidFill>
              <a:srgbClr val="993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168" name="Freeform 112"/>
            <p:cNvSpPr>
              <a:spLocks/>
            </p:cNvSpPr>
            <p:nvPr/>
          </p:nvSpPr>
          <p:spPr bwMode="auto">
            <a:xfrm>
              <a:off x="4418" y="1631"/>
              <a:ext cx="9" cy="21"/>
            </a:xfrm>
            <a:custGeom>
              <a:avLst/>
              <a:gdLst>
                <a:gd name="T0" fmla="*/ 2 w 9"/>
                <a:gd name="T1" fmla="*/ 11 h 21"/>
                <a:gd name="T2" fmla="*/ 2 w 9"/>
                <a:gd name="T3" fmla="*/ 0 h 21"/>
                <a:gd name="T4" fmla="*/ 9 w 9"/>
                <a:gd name="T5" fmla="*/ 6 h 21"/>
                <a:gd name="T6" fmla="*/ 9 w 9"/>
                <a:gd name="T7" fmla="*/ 21 h 21"/>
                <a:gd name="T8" fmla="*/ 0 w 9"/>
                <a:gd name="T9" fmla="*/ 18 h 21"/>
                <a:gd name="T10" fmla="*/ 2 w 9"/>
                <a:gd name="T11" fmla="*/ 11 h 21"/>
              </a:gdLst>
              <a:ahLst/>
              <a:cxnLst>
                <a:cxn ang="0">
                  <a:pos x="T0" y="T1"/>
                </a:cxn>
                <a:cxn ang="0">
                  <a:pos x="T2" y="T3"/>
                </a:cxn>
                <a:cxn ang="0">
                  <a:pos x="T4" y="T5"/>
                </a:cxn>
                <a:cxn ang="0">
                  <a:pos x="T6" y="T7"/>
                </a:cxn>
                <a:cxn ang="0">
                  <a:pos x="T8" y="T9"/>
                </a:cxn>
                <a:cxn ang="0">
                  <a:pos x="T10" y="T11"/>
                </a:cxn>
              </a:cxnLst>
              <a:rect l="0" t="0" r="r" b="b"/>
              <a:pathLst>
                <a:path w="9" h="21">
                  <a:moveTo>
                    <a:pt x="2" y="11"/>
                  </a:moveTo>
                  <a:lnTo>
                    <a:pt x="2" y="0"/>
                  </a:lnTo>
                  <a:lnTo>
                    <a:pt x="9" y="6"/>
                  </a:lnTo>
                  <a:lnTo>
                    <a:pt x="9" y="21"/>
                  </a:lnTo>
                  <a:lnTo>
                    <a:pt x="0" y="18"/>
                  </a:lnTo>
                  <a:lnTo>
                    <a:pt x="2" y="11"/>
                  </a:lnTo>
                  <a:close/>
                </a:path>
              </a:pathLst>
            </a:custGeom>
            <a:solidFill>
              <a:srgbClr val="3F3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1024540452"/>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3059" name="Rectangle 3"/>
          <p:cNvSpPr>
            <a:spLocks noGrp="1" noChangeArrowheads="1"/>
          </p:cNvSpPr>
          <p:nvPr>
            <p:ph type="body" sz="half" idx="1"/>
          </p:nvPr>
        </p:nvSpPr>
        <p:spPr>
          <a:xfrm>
            <a:off x="609600" y="1324769"/>
            <a:ext cx="5538788" cy="4665662"/>
          </a:xfrm>
        </p:spPr>
        <p:txBody>
          <a:bodyPr/>
          <a:lstStyle/>
          <a:p>
            <a:pPr marL="0" indent="0">
              <a:lnSpc>
                <a:spcPct val="95000"/>
              </a:lnSpc>
              <a:spcBef>
                <a:spcPct val="15000"/>
              </a:spcBef>
              <a:buNone/>
            </a:pPr>
            <a:r>
              <a:rPr lang="en-US" sz="3600" b="1" dirty="0" smtClean="0">
                <a:solidFill>
                  <a:srgbClr val="66FF33"/>
                </a:solidFill>
              </a:rPr>
              <a:t>Clothing Protector:</a:t>
            </a:r>
          </a:p>
          <a:p>
            <a:pPr>
              <a:lnSpc>
                <a:spcPct val="95000"/>
              </a:lnSpc>
              <a:spcBef>
                <a:spcPct val="15000"/>
              </a:spcBef>
            </a:pPr>
            <a:r>
              <a:rPr lang="en-US" b="1" dirty="0" smtClean="0">
                <a:solidFill>
                  <a:schemeClr val="tx2"/>
                </a:solidFill>
              </a:rPr>
              <a:t>Offer but do not insist, residents’ have the right to refuse</a:t>
            </a:r>
          </a:p>
          <a:p>
            <a:pPr>
              <a:lnSpc>
                <a:spcPct val="95000"/>
              </a:lnSpc>
              <a:spcBef>
                <a:spcPct val="15000"/>
              </a:spcBef>
            </a:pPr>
            <a:r>
              <a:rPr lang="en-US" sz="3600" b="1" dirty="0" smtClean="0">
                <a:solidFill>
                  <a:srgbClr val="FFFF00"/>
                </a:solidFill>
              </a:rPr>
              <a:t>Using the term “bib” decreases the residents dignity by treating them like children</a:t>
            </a:r>
            <a:endParaRPr lang="en-US" sz="3600" b="1" dirty="0">
              <a:solidFill>
                <a:srgbClr val="FFFF0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17" name="Rectangle 11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Preparing Residents for Meals</a:t>
            </a:r>
            <a:endParaRPr lang="en-US" sz="3600" b="1" dirty="0">
              <a:solidFill>
                <a:srgbClr val="FFFFFF"/>
              </a:solidFill>
              <a:effectLst>
                <a:outerShdw blurRad="38100" dist="38100" dir="2700000" algn="tl">
                  <a:srgbClr val="000000">
                    <a:alpha val="43137"/>
                  </a:srgbClr>
                </a:outerShdw>
              </a:effectLst>
            </a:endParaRPr>
          </a:p>
        </p:txBody>
      </p:sp>
      <p:pic>
        <p:nvPicPr>
          <p:cNvPr id="174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6019800" y="2286000"/>
            <a:ext cx="2457907" cy="27432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96820769"/>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9635" name="Rectangle 3"/>
          <p:cNvSpPr>
            <a:spLocks noGrp="1" noChangeArrowheads="1"/>
          </p:cNvSpPr>
          <p:nvPr>
            <p:ph type="body" sz="half" idx="1"/>
          </p:nvPr>
        </p:nvSpPr>
        <p:spPr>
          <a:xfrm>
            <a:off x="457200" y="1652588"/>
            <a:ext cx="7070725" cy="4473575"/>
          </a:xfrm>
        </p:spPr>
        <p:txBody>
          <a:bodyPr/>
          <a:lstStyle/>
          <a:p>
            <a:pPr>
              <a:lnSpc>
                <a:spcPct val="95000"/>
              </a:lnSpc>
              <a:spcBef>
                <a:spcPct val="10000"/>
              </a:spcBef>
            </a:pPr>
            <a:r>
              <a:rPr lang="en-US" sz="3600" b="1" dirty="0">
                <a:solidFill>
                  <a:srgbClr val="C00000"/>
                </a:solidFill>
                <a:effectLst>
                  <a:outerShdw blurRad="38100" dist="38100" dir="2700000" algn="tl">
                    <a:srgbClr val="000000">
                      <a:alpha val="43137"/>
                    </a:srgbClr>
                  </a:outerShdw>
                </a:effectLst>
              </a:rPr>
              <a:t>Check to be certain resident receives right tray and has correct diet</a:t>
            </a:r>
          </a:p>
          <a:p>
            <a:pPr>
              <a:lnSpc>
                <a:spcPct val="95000"/>
              </a:lnSpc>
              <a:spcBef>
                <a:spcPct val="10000"/>
              </a:spcBef>
            </a:pPr>
            <a:r>
              <a:rPr lang="en-US" sz="3600" b="1" dirty="0">
                <a:solidFill>
                  <a:srgbClr val="008000"/>
                </a:solidFill>
                <a:effectLst>
                  <a:outerShdw blurRad="38100" dist="38100" dir="2700000" algn="tl">
                    <a:srgbClr val="000000">
                      <a:alpha val="43137"/>
                    </a:srgbClr>
                  </a:outerShdw>
                </a:effectLst>
              </a:rPr>
              <a:t>Food should be attractively served and placed within reach</a:t>
            </a:r>
          </a:p>
          <a:p>
            <a:pPr>
              <a:lnSpc>
                <a:spcPct val="95000"/>
              </a:lnSpc>
              <a:spcBef>
                <a:spcPct val="10000"/>
              </a:spcBef>
            </a:pPr>
            <a:r>
              <a:rPr lang="en-US" sz="3600" b="1" dirty="0">
                <a:solidFill>
                  <a:srgbClr val="FFFF00"/>
                </a:solidFill>
                <a:effectLst>
                  <a:outerShdw blurRad="38100" dist="38100" dir="2700000" algn="tl">
                    <a:srgbClr val="000000">
                      <a:alpha val="43137"/>
                    </a:srgbClr>
                  </a:outerShdw>
                </a:effectLst>
              </a:rPr>
              <a:t>Check tray to see that everything needed is there</a:t>
            </a:r>
          </a:p>
        </p:txBody>
      </p:sp>
      <p:grpSp>
        <p:nvGrpSpPr>
          <p:cNvPr id="69639" name="Group 7"/>
          <p:cNvGrpSpPr>
            <a:grpSpLocks noChangeAspect="1"/>
          </p:cNvGrpSpPr>
          <p:nvPr/>
        </p:nvGrpSpPr>
        <p:grpSpPr bwMode="auto">
          <a:xfrm>
            <a:off x="6754813" y="1933575"/>
            <a:ext cx="2063750" cy="2028825"/>
            <a:chOff x="3921" y="1341"/>
            <a:chExt cx="1389" cy="1366"/>
          </a:xfrm>
        </p:grpSpPr>
        <p:sp>
          <p:nvSpPr>
            <p:cNvPr id="69638" name="AutoShape 6"/>
            <p:cNvSpPr>
              <a:spLocks noChangeAspect="1" noChangeArrowheads="1" noTextEdit="1"/>
            </p:cNvSpPr>
            <p:nvPr/>
          </p:nvSpPr>
          <p:spPr bwMode="auto">
            <a:xfrm>
              <a:off x="3921" y="1341"/>
              <a:ext cx="1389"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69640" name="Freeform 8"/>
            <p:cNvSpPr>
              <a:spLocks/>
            </p:cNvSpPr>
            <p:nvPr/>
          </p:nvSpPr>
          <p:spPr bwMode="auto">
            <a:xfrm>
              <a:off x="3924" y="1352"/>
              <a:ext cx="1364" cy="1338"/>
            </a:xfrm>
            <a:custGeom>
              <a:avLst/>
              <a:gdLst>
                <a:gd name="T0" fmla="*/ 1196 w 2728"/>
                <a:gd name="T1" fmla="*/ 9 h 2675"/>
                <a:gd name="T2" fmla="*/ 988 w 2728"/>
                <a:gd name="T3" fmla="*/ 46 h 2675"/>
                <a:gd name="T4" fmla="*/ 725 w 2728"/>
                <a:gd name="T5" fmla="*/ 148 h 2675"/>
                <a:gd name="T6" fmla="*/ 453 w 2728"/>
                <a:gd name="T7" fmla="*/ 347 h 2675"/>
                <a:gd name="T8" fmla="*/ 198 w 2728"/>
                <a:gd name="T9" fmla="*/ 656 h 2675"/>
                <a:gd name="T10" fmla="*/ 83 w 2728"/>
                <a:gd name="T11" fmla="*/ 896 h 2675"/>
                <a:gd name="T12" fmla="*/ 19 w 2728"/>
                <a:gd name="T13" fmla="*/ 1145 h 2675"/>
                <a:gd name="T14" fmla="*/ 0 w 2728"/>
                <a:gd name="T15" fmla="*/ 1404 h 2675"/>
                <a:gd name="T16" fmla="*/ 61 w 2728"/>
                <a:gd name="T17" fmla="*/ 1745 h 2675"/>
                <a:gd name="T18" fmla="*/ 198 w 2728"/>
                <a:gd name="T19" fmla="*/ 2041 h 2675"/>
                <a:gd name="T20" fmla="*/ 370 w 2728"/>
                <a:gd name="T21" fmla="*/ 2259 h 2675"/>
                <a:gd name="T22" fmla="*/ 568 w 2728"/>
                <a:gd name="T23" fmla="*/ 2430 h 2675"/>
                <a:gd name="T24" fmla="*/ 831 w 2728"/>
                <a:gd name="T25" fmla="*/ 2577 h 2675"/>
                <a:gd name="T26" fmla="*/ 1196 w 2728"/>
                <a:gd name="T27" fmla="*/ 2675 h 2675"/>
                <a:gd name="T28" fmla="*/ 1542 w 2728"/>
                <a:gd name="T29" fmla="*/ 2670 h 2675"/>
                <a:gd name="T30" fmla="*/ 1846 w 2728"/>
                <a:gd name="T31" fmla="*/ 2600 h 2675"/>
                <a:gd name="T32" fmla="*/ 2012 w 2728"/>
                <a:gd name="T33" fmla="*/ 2513 h 2675"/>
                <a:gd name="T34" fmla="*/ 2270 w 2728"/>
                <a:gd name="T35" fmla="*/ 2342 h 2675"/>
                <a:gd name="T36" fmla="*/ 2478 w 2728"/>
                <a:gd name="T37" fmla="*/ 2111 h 2675"/>
                <a:gd name="T38" fmla="*/ 2621 w 2728"/>
                <a:gd name="T39" fmla="*/ 1880 h 2675"/>
                <a:gd name="T40" fmla="*/ 2709 w 2728"/>
                <a:gd name="T41" fmla="*/ 1566 h 2675"/>
                <a:gd name="T42" fmla="*/ 2728 w 2728"/>
                <a:gd name="T43" fmla="*/ 1233 h 2675"/>
                <a:gd name="T44" fmla="*/ 2677 w 2728"/>
                <a:gd name="T45" fmla="*/ 966 h 2675"/>
                <a:gd name="T46" fmla="*/ 2552 w 2728"/>
                <a:gd name="T47" fmla="*/ 679 h 2675"/>
                <a:gd name="T48" fmla="*/ 2377 w 2728"/>
                <a:gd name="T49" fmla="*/ 443 h 2675"/>
                <a:gd name="T50" fmla="*/ 2142 w 2728"/>
                <a:gd name="T51" fmla="*/ 240 h 2675"/>
                <a:gd name="T52" fmla="*/ 1878 w 2728"/>
                <a:gd name="T53" fmla="*/ 92 h 2675"/>
                <a:gd name="T54" fmla="*/ 1596 w 2728"/>
                <a:gd name="T55" fmla="*/ 14 h 2675"/>
                <a:gd name="T56" fmla="*/ 1348 w 2728"/>
                <a:gd name="T57" fmla="*/ 0 h 2675"/>
                <a:gd name="T58" fmla="*/ 1196 w 2728"/>
                <a:gd name="T59" fmla="*/ 9 h 2675"/>
                <a:gd name="T60" fmla="*/ 1196 w 2728"/>
                <a:gd name="T61" fmla="*/ 9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28" h="2675">
                  <a:moveTo>
                    <a:pt x="1196" y="9"/>
                  </a:moveTo>
                  <a:lnTo>
                    <a:pt x="988" y="46"/>
                  </a:lnTo>
                  <a:lnTo>
                    <a:pt x="725" y="148"/>
                  </a:lnTo>
                  <a:lnTo>
                    <a:pt x="453" y="347"/>
                  </a:lnTo>
                  <a:lnTo>
                    <a:pt x="198" y="656"/>
                  </a:lnTo>
                  <a:lnTo>
                    <a:pt x="83" y="896"/>
                  </a:lnTo>
                  <a:lnTo>
                    <a:pt x="19" y="1145"/>
                  </a:lnTo>
                  <a:lnTo>
                    <a:pt x="0" y="1404"/>
                  </a:lnTo>
                  <a:lnTo>
                    <a:pt x="61" y="1745"/>
                  </a:lnTo>
                  <a:lnTo>
                    <a:pt x="198" y="2041"/>
                  </a:lnTo>
                  <a:lnTo>
                    <a:pt x="370" y="2259"/>
                  </a:lnTo>
                  <a:lnTo>
                    <a:pt x="568" y="2430"/>
                  </a:lnTo>
                  <a:lnTo>
                    <a:pt x="831" y="2577"/>
                  </a:lnTo>
                  <a:lnTo>
                    <a:pt x="1196" y="2675"/>
                  </a:lnTo>
                  <a:lnTo>
                    <a:pt x="1542" y="2670"/>
                  </a:lnTo>
                  <a:lnTo>
                    <a:pt x="1846" y="2600"/>
                  </a:lnTo>
                  <a:lnTo>
                    <a:pt x="2012" y="2513"/>
                  </a:lnTo>
                  <a:lnTo>
                    <a:pt x="2270" y="2342"/>
                  </a:lnTo>
                  <a:lnTo>
                    <a:pt x="2478" y="2111"/>
                  </a:lnTo>
                  <a:lnTo>
                    <a:pt x="2621" y="1880"/>
                  </a:lnTo>
                  <a:lnTo>
                    <a:pt x="2709" y="1566"/>
                  </a:lnTo>
                  <a:lnTo>
                    <a:pt x="2728" y="1233"/>
                  </a:lnTo>
                  <a:lnTo>
                    <a:pt x="2677" y="966"/>
                  </a:lnTo>
                  <a:lnTo>
                    <a:pt x="2552" y="679"/>
                  </a:lnTo>
                  <a:lnTo>
                    <a:pt x="2377" y="443"/>
                  </a:lnTo>
                  <a:lnTo>
                    <a:pt x="2142" y="240"/>
                  </a:lnTo>
                  <a:lnTo>
                    <a:pt x="1878" y="92"/>
                  </a:lnTo>
                  <a:lnTo>
                    <a:pt x="1596" y="14"/>
                  </a:lnTo>
                  <a:lnTo>
                    <a:pt x="1348" y="0"/>
                  </a:lnTo>
                  <a:lnTo>
                    <a:pt x="1196" y="9"/>
                  </a:lnTo>
                  <a:lnTo>
                    <a:pt x="1196" y="9"/>
                  </a:lnTo>
                  <a:close/>
                </a:path>
              </a:pathLst>
            </a:custGeom>
            <a:solidFill>
              <a:srgbClr val="A6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1" name="Freeform 9"/>
            <p:cNvSpPr>
              <a:spLocks/>
            </p:cNvSpPr>
            <p:nvPr/>
          </p:nvSpPr>
          <p:spPr bwMode="auto">
            <a:xfrm>
              <a:off x="4448" y="2238"/>
              <a:ext cx="269" cy="246"/>
            </a:xfrm>
            <a:custGeom>
              <a:avLst/>
              <a:gdLst>
                <a:gd name="T0" fmla="*/ 40 w 539"/>
                <a:gd name="T1" fmla="*/ 116 h 492"/>
                <a:gd name="T2" fmla="*/ 0 w 539"/>
                <a:gd name="T3" fmla="*/ 208 h 492"/>
                <a:gd name="T4" fmla="*/ 151 w 539"/>
                <a:gd name="T5" fmla="*/ 299 h 492"/>
                <a:gd name="T6" fmla="*/ 137 w 539"/>
                <a:gd name="T7" fmla="*/ 457 h 492"/>
                <a:gd name="T8" fmla="*/ 503 w 539"/>
                <a:gd name="T9" fmla="*/ 492 h 492"/>
                <a:gd name="T10" fmla="*/ 539 w 539"/>
                <a:gd name="T11" fmla="*/ 180 h 492"/>
                <a:gd name="T12" fmla="*/ 420 w 539"/>
                <a:gd name="T13" fmla="*/ 148 h 492"/>
                <a:gd name="T14" fmla="*/ 251 w 539"/>
                <a:gd name="T15" fmla="*/ 0 h 492"/>
                <a:gd name="T16" fmla="*/ 40 w 539"/>
                <a:gd name="T17" fmla="*/ 116 h 492"/>
                <a:gd name="T18" fmla="*/ 40 w 539"/>
                <a:gd name="T19" fmla="*/ 11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492">
                  <a:moveTo>
                    <a:pt x="40" y="116"/>
                  </a:moveTo>
                  <a:lnTo>
                    <a:pt x="0" y="208"/>
                  </a:lnTo>
                  <a:lnTo>
                    <a:pt x="151" y="299"/>
                  </a:lnTo>
                  <a:lnTo>
                    <a:pt x="137" y="457"/>
                  </a:lnTo>
                  <a:lnTo>
                    <a:pt x="503" y="492"/>
                  </a:lnTo>
                  <a:lnTo>
                    <a:pt x="539" y="180"/>
                  </a:lnTo>
                  <a:lnTo>
                    <a:pt x="420" y="148"/>
                  </a:lnTo>
                  <a:lnTo>
                    <a:pt x="251" y="0"/>
                  </a:lnTo>
                  <a:lnTo>
                    <a:pt x="40" y="116"/>
                  </a:lnTo>
                  <a:lnTo>
                    <a:pt x="40" y="1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2" name="Freeform 10"/>
            <p:cNvSpPr>
              <a:spLocks/>
            </p:cNvSpPr>
            <p:nvPr/>
          </p:nvSpPr>
          <p:spPr bwMode="auto">
            <a:xfrm>
              <a:off x="4089" y="1760"/>
              <a:ext cx="966" cy="591"/>
            </a:xfrm>
            <a:custGeom>
              <a:avLst/>
              <a:gdLst>
                <a:gd name="T0" fmla="*/ 11 w 1932"/>
                <a:gd name="T1" fmla="*/ 416 h 1181"/>
                <a:gd name="T2" fmla="*/ 0 w 1932"/>
                <a:gd name="T3" fmla="*/ 581 h 1181"/>
                <a:gd name="T4" fmla="*/ 32 w 1932"/>
                <a:gd name="T5" fmla="*/ 762 h 1181"/>
                <a:gd name="T6" fmla="*/ 115 w 1932"/>
                <a:gd name="T7" fmla="*/ 886 h 1181"/>
                <a:gd name="T8" fmla="*/ 144 w 1932"/>
                <a:gd name="T9" fmla="*/ 963 h 1181"/>
                <a:gd name="T10" fmla="*/ 241 w 1932"/>
                <a:gd name="T11" fmla="*/ 1060 h 1181"/>
                <a:gd name="T12" fmla="*/ 287 w 1932"/>
                <a:gd name="T13" fmla="*/ 1149 h 1181"/>
                <a:gd name="T14" fmla="*/ 416 w 1932"/>
                <a:gd name="T15" fmla="*/ 1181 h 1181"/>
                <a:gd name="T16" fmla="*/ 528 w 1932"/>
                <a:gd name="T17" fmla="*/ 1178 h 1181"/>
                <a:gd name="T18" fmla="*/ 635 w 1932"/>
                <a:gd name="T19" fmla="*/ 1012 h 1181"/>
                <a:gd name="T20" fmla="*/ 750 w 1932"/>
                <a:gd name="T21" fmla="*/ 945 h 1181"/>
                <a:gd name="T22" fmla="*/ 836 w 1932"/>
                <a:gd name="T23" fmla="*/ 755 h 1181"/>
                <a:gd name="T24" fmla="*/ 976 w 1932"/>
                <a:gd name="T25" fmla="*/ 693 h 1181"/>
                <a:gd name="T26" fmla="*/ 1031 w 1932"/>
                <a:gd name="T27" fmla="*/ 744 h 1181"/>
                <a:gd name="T28" fmla="*/ 1152 w 1932"/>
                <a:gd name="T29" fmla="*/ 689 h 1181"/>
                <a:gd name="T30" fmla="*/ 1182 w 1932"/>
                <a:gd name="T31" fmla="*/ 621 h 1181"/>
                <a:gd name="T32" fmla="*/ 1246 w 1932"/>
                <a:gd name="T33" fmla="*/ 567 h 1181"/>
                <a:gd name="T34" fmla="*/ 1350 w 1932"/>
                <a:gd name="T35" fmla="*/ 606 h 1181"/>
                <a:gd name="T36" fmla="*/ 1383 w 1932"/>
                <a:gd name="T37" fmla="*/ 696 h 1181"/>
                <a:gd name="T38" fmla="*/ 1369 w 1932"/>
                <a:gd name="T39" fmla="*/ 765 h 1181"/>
                <a:gd name="T40" fmla="*/ 1379 w 1932"/>
                <a:gd name="T41" fmla="*/ 879 h 1181"/>
                <a:gd name="T42" fmla="*/ 1401 w 1932"/>
                <a:gd name="T43" fmla="*/ 966 h 1181"/>
                <a:gd name="T44" fmla="*/ 1468 w 1932"/>
                <a:gd name="T45" fmla="*/ 1030 h 1181"/>
                <a:gd name="T46" fmla="*/ 1623 w 1932"/>
                <a:gd name="T47" fmla="*/ 1030 h 1181"/>
                <a:gd name="T48" fmla="*/ 1687 w 1932"/>
                <a:gd name="T49" fmla="*/ 941 h 1181"/>
                <a:gd name="T50" fmla="*/ 1849 w 1932"/>
                <a:gd name="T51" fmla="*/ 829 h 1181"/>
                <a:gd name="T52" fmla="*/ 1932 w 1932"/>
                <a:gd name="T53" fmla="*/ 703 h 1181"/>
                <a:gd name="T54" fmla="*/ 962 w 1932"/>
                <a:gd name="T55" fmla="*/ 0 h 1181"/>
                <a:gd name="T56" fmla="*/ 11 w 1932"/>
                <a:gd name="T57" fmla="*/ 416 h 1181"/>
                <a:gd name="T58" fmla="*/ 11 w 1932"/>
                <a:gd name="T59" fmla="*/ 416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32" h="1181">
                  <a:moveTo>
                    <a:pt x="11" y="416"/>
                  </a:moveTo>
                  <a:lnTo>
                    <a:pt x="0" y="581"/>
                  </a:lnTo>
                  <a:lnTo>
                    <a:pt x="32" y="762"/>
                  </a:lnTo>
                  <a:lnTo>
                    <a:pt x="115" y="886"/>
                  </a:lnTo>
                  <a:lnTo>
                    <a:pt x="144" y="963"/>
                  </a:lnTo>
                  <a:lnTo>
                    <a:pt x="241" y="1060"/>
                  </a:lnTo>
                  <a:lnTo>
                    <a:pt x="287" y="1149"/>
                  </a:lnTo>
                  <a:lnTo>
                    <a:pt x="416" y="1181"/>
                  </a:lnTo>
                  <a:lnTo>
                    <a:pt x="528" y="1178"/>
                  </a:lnTo>
                  <a:lnTo>
                    <a:pt x="635" y="1012"/>
                  </a:lnTo>
                  <a:lnTo>
                    <a:pt x="750" y="945"/>
                  </a:lnTo>
                  <a:lnTo>
                    <a:pt x="836" y="755"/>
                  </a:lnTo>
                  <a:lnTo>
                    <a:pt x="976" y="693"/>
                  </a:lnTo>
                  <a:lnTo>
                    <a:pt x="1031" y="744"/>
                  </a:lnTo>
                  <a:lnTo>
                    <a:pt x="1152" y="689"/>
                  </a:lnTo>
                  <a:lnTo>
                    <a:pt x="1182" y="621"/>
                  </a:lnTo>
                  <a:lnTo>
                    <a:pt x="1246" y="567"/>
                  </a:lnTo>
                  <a:lnTo>
                    <a:pt x="1350" y="606"/>
                  </a:lnTo>
                  <a:lnTo>
                    <a:pt x="1383" y="696"/>
                  </a:lnTo>
                  <a:lnTo>
                    <a:pt x="1369" y="765"/>
                  </a:lnTo>
                  <a:lnTo>
                    <a:pt x="1379" y="879"/>
                  </a:lnTo>
                  <a:lnTo>
                    <a:pt x="1401" y="966"/>
                  </a:lnTo>
                  <a:lnTo>
                    <a:pt x="1468" y="1030"/>
                  </a:lnTo>
                  <a:lnTo>
                    <a:pt x="1623" y="1030"/>
                  </a:lnTo>
                  <a:lnTo>
                    <a:pt x="1687" y="941"/>
                  </a:lnTo>
                  <a:lnTo>
                    <a:pt x="1849" y="829"/>
                  </a:lnTo>
                  <a:lnTo>
                    <a:pt x="1932" y="703"/>
                  </a:lnTo>
                  <a:lnTo>
                    <a:pt x="962" y="0"/>
                  </a:lnTo>
                  <a:lnTo>
                    <a:pt x="11" y="416"/>
                  </a:lnTo>
                  <a:lnTo>
                    <a:pt x="11" y="416"/>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3" name="Freeform 11"/>
            <p:cNvSpPr>
              <a:spLocks/>
            </p:cNvSpPr>
            <p:nvPr/>
          </p:nvSpPr>
          <p:spPr bwMode="auto">
            <a:xfrm>
              <a:off x="4468" y="2134"/>
              <a:ext cx="266" cy="341"/>
            </a:xfrm>
            <a:custGeom>
              <a:avLst/>
              <a:gdLst>
                <a:gd name="T0" fmla="*/ 157 w 532"/>
                <a:gd name="T1" fmla="*/ 1 h 684"/>
                <a:gd name="T2" fmla="*/ 168 w 532"/>
                <a:gd name="T3" fmla="*/ 0 h 684"/>
                <a:gd name="T4" fmla="*/ 215 w 532"/>
                <a:gd name="T5" fmla="*/ 19 h 684"/>
                <a:gd name="T6" fmla="*/ 467 w 532"/>
                <a:gd name="T7" fmla="*/ 158 h 684"/>
                <a:gd name="T8" fmla="*/ 391 w 532"/>
                <a:gd name="T9" fmla="*/ 333 h 684"/>
                <a:gd name="T10" fmla="*/ 532 w 532"/>
                <a:gd name="T11" fmla="*/ 362 h 684"/>
                <a:gd name="T12" fmla="*/ 477 w 532"/>
                <a:gd name="T13" fmla="*/ 684 h 684"/>
                <a:gd name="T14" fmla="*/ 127 w 532"/>
                <a:gd name="T15" fmla="*/ 630 h 684"/>
                <a:gd name="T16" fmla="*/ 162 w 532"/>
                <a:gd name="T17" fmla="*/ 427 h 684"/>
                <a:gd name="T18" fmla="*/ 0 w 532"/>
                <a:gd name="T19" fmla="*/ 291 h 684"/>
                <a:gd name="T20" fmla="*/ 157 w 532"/>
                <a:gd name="T21" fmla="*/ 1 h 684"/>
                <a:gd name="T22" fmla="*/ 157 w 532"/>
                <a:gd name="T23" fmla="*/ 1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2" h="684">
                  <a:moveTo>
                    <a:pt x="157" y="1"/>
                  </a:moveTo>
                  <a:lnTo>
                    <a:pt x="168" y="0"/>
                  </a:lnTo>
                  <a:lnTo>
                    <a:pt x="215" y="19"/>
                  </a:lnTo>
                  <a:lnTo>
                    <a:pt x="467" y="158"/>
                  </a:lnTo>
                  <a:lnTo>
                    <a:pt x="391" y="333"/>
                  </a:lnTo>
                  <a:lnTo>
                    <a:pt x="532" y="362"/>
                  </a:lnTo>
                  <a:lnTo>
                    <a:pt x="477" y="684"/>
                  </a:lnTo>
                  <a:lnTo>
                    <a:pt x="127" y="630"/>
                  </a:lnTo>
                  <a:lnTo>
                    <a:pt x="162" y="427"/>
                  </a:lnTo>
                  <a:lnTo>
                    <a:pt x="0" y="291"/>
                  </a:lnTo>
                  <a:lnTo>
                    <a:pt x="157" y="1"/>
                  </a:lnTo>
                  <a:lnTo>
                    <a:pt x="157" y="1"/>
                  </a:lnTo>
                  <a:close/>
                </a:path>
              </a:pathLst>
            </a:custGeom>
            <a:solidFill>
              <a:srgbClr val="FFF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4" name="Freeform 12"/>
            <p:cNvSpPr>
              <a:spLocks/>
            </p:cNvSpPr>
            <p:nvPr/>
          </p:nvSpPr>
          <p:spPr bwMode="auto">
            <a:xfrm>
              <a:off x="4095" y="1529"/>
              <a:ext cx="1052" cy="763"/>
            </a:xfrm>
            <a:custGeom>
              <a:avLst/>
              <a:gdLst>
                <a:gd name="T0" fmla="*/ 45 w 2105"/>
                <a:gd name="T1" fmla="*/ 635 h 1526"/>
                <a:gd name="T2" fmla="*/ 38 w 2105"/>
                <a:gd name="T3" fmla="*/ 563 h 1526"/>
                <a:gd name="T4" fmla="*/ 80 w 2105"/>
                <a:gd name="T5" fmla="*/ 508 h 1526"/>
                <a:gd name="T6" fmla="*/ 211 w 2105"/>
                <a:gd name="T7" fmla="*/ 436 h 1526"/>
                <a:gd name="T8" fmla="*/ 344 w 2105"/>
                <a:gd name="T9" fmla="*/ 311 h 1526"/>
                <a:gd name="T10" fmla="*/ 518 w 2105"/>
                <a:gd name="T11" fmla="*/ 149 h 1526"/>
                <a:gd name="T12" fmla="*/ 625 w 2105"/>
                <a:gd name="T13" fmla="*/ 83 h 1526"/>
                <a:gd name="T14" fmla="*/ 804 w 2105"/>
                <a:gd name="T15" fmla="*/ 38 h 1526"/>
                <a:gd name="T16" fmla="*/ 952 w 2105"/>
                <a:gd name="T17" fmla="*/ 0 h 1526"/>
                <a:gd name="T18" fmla="*/ 1003 w 2105"/>
                <a:gd name="T19" fmla="*/ 9 h 1526"/>
                <a:gd name="T20" fmla="*/ 1163 w 2105"/>
                <a:gd name="T21" fmla="*/ 67 h 1526"/>
                <a:gd name="T22" fmla="*/ 1394 w 2105"/>
                <a:gd name="T23" fmla="*/ 111 h 1526"/>
                <a:gd name="T24" fmla="*/ 1594 w 2105"/>
                <a:gd name="T25" fmla="*/ 201 h 1526"/>
                <a:gd name="T26" fmla="*/ 1686 w 2105"/>
                <a:gd name="T27" fmla="*/ 271 h 1526"/>
                <a:gd name="T28" fmla="*/ 1784 w 2105"/>
                <a:gd name="T29" fmla="*/ 356 h 1526"/>
                <a:gd name="T30" fmla="*/ 1851 w 2105"/>
                <a:gd name="T31" fmla="*/ 385 h 1526"/>
                <a:gd name="T32" fmla="*/ 1925 w 2105"/>
                <a:gd name="T33" fmla="*/ 467 h 1526"/>
                <a:gd name="T34" fmla="*/ 2020 w 2105"/>
                <a:gd name="T35" fmla="*/ 565 h 1526"/>
                <a:gd name="T36" fmla="*/ 2089 w 2105"/>
                <a:gd name="T37" fmla="*/ 728 h 1526"/>
                <a:gd name="T38" fmla="*/ 2105 w 2105"/>
                <a:gd name="T39" fmla="*/ 928 h 1526"/>
                <a:gd name="T40" fmla="*/ 2022 w 2105"/>
                <a:gd name="T41" fmla="*/ 1106 h 1526"/>
                <a:gd name="T42" fmla="*/ 1931 w 2105"/>
                <a:gd name="T43" fmla="*/ 1135 h 1526"/>
                <a:gd name="T44" fmla="*/ 1769 w 2105"/>
                <a:gd name="T45" fmla="*/ 1303 h 1526"/>
                <a:gd name="T46" fmla="*/ 1651 w 2105"/>
                <a:gd name="T47" fmla="*/ 1353 h 1526"/>
                <a:gd name="T48" fmla="*/ 1543 w 2105"/>
                <a:gd name="T49" fmla="*/ 1427 h 1526"/>
                <a:gd name="T50" fmla="*/ 1454 w 2105"/>
                <a:gd name="T51" fmla="*/ 1408 h 1526"/>
                <a:gd name="T52" fmla="*/ 1404 w 2105"/>
                <a:gd name="T53" fmla="*/ 1334 h 1526"/>
                <a:gd name="T54" fmla="*/ 1410 w 2105"/>
                <a:gd name="T55" fmla="*/ 1274 h 1526"/>
                <a:gd name="T56" fmla="*/ 1425 w 2105"/>
                <a:gd name="T57" fmla="*/ 1220 h 1526"/>
                <a:gd name="T58" fmla="*/ 1425 w 2105"/>
                <a:gd name="T59" fmla="*/ 1122 h 1526"/>
                <a:gd name="T60" fmla="*/ 1404 w 2105"/>
                <a:gd name="T61" fmla="*/ 1045 h 1526"/>
                <a:gd name="T62" fmla="*/ 1258 w 2105"/>
                <a:gd name="T63" fmla="*/ 934 h 1526"/>
                <a:gd name="T64" fmla="*/ 1153 w 2105"/>
                <a:gd name="T65" fmla="*/ 931 h 1526"/>
                <a:gd name="T66" fmla="*/ 1144 w 2105"/>
                <a:gd name="T67" fmla="*/ 1032 h 1526"/>
                <a:gd name="T68" fmla="*/ 1098 w 2105"/>
                <a:gd name="T69" fmla="*/ 1059 h 1526"/>
                <a:gd name="T70" fmla="*/ 978 w 2105"/>
                <a:gd name="T71" fmla="*/ 1051 h 1526"/>
                <a:gd name="T72" fmla="*/ 931 w 2105"/>
                <a:gd name="T73" fmla="*/ 1049 h 1526"/>
                <a:gd name="T74" fmla="*/ 838 w 2105"/>
                <a:gd name="T75" fmla="*/ 1144 h 1526"/>
                <a:gd name="T76" fmla="*/ 791 w 2105"/>
                <a:gd name="T77" fmla="*/ 1154 h 1526"/>
                <a:gd name="T78" fmla="*/ 743 w 2105"/>
                <a:gd name="T79" fmla="*/ 1217 h 1526"/>
                <a:gd name="T80" fmla="*/ 690 w 2105"/>
                <a:gd name="T81" fmla="*/ 1236 h 1526"/>
                <a:gd name="T82" fmla="*/ 616 w 2105"/>
                <a:gd name="T83" fmla="*/ 1372 h 1526"/>
                <a:gd name="T84" fmla="*/ 511 w 2105"/>
                <a:gd name="T85" fmla="*/ 1488 h 1526"/>
                <a:gd name="T86" fmla="*/ 397 w 2105"/>
                <a:gd name="T87" fmla="*/ 1526 h 1526"/>
                <a:gd name="T88" fmla="*/ 308 w 2105"/>
                <a:gd name="T89" fmla="*/ 1499 h 1526"/>
                <a:gd name="T90" fmla="*/ 133 w 2105"/>
                <a:gd name="T91" fmla="*/ 1315 h 1526"/>
                <a:gd name="T92" fmla="*/ 64 w 2105"/>
                <a:gd name="T93" fmla="*/ 1220 h 1526"/>
                <a:gd name="T94" fmla="*/ 23 w 2105"/>
                <a:gd name="T95" fmla="*/ 1125 h 1526"/>
                <a:gd name="T96" fmla="*/ 0 w 2105"/>
                <a:gd name="T97" fmla="*/ 934 h 1526"/>
                <a:gd name="T98" fmla="*/ 17 w 2105"/>
                <a:gd name="T99" fmla="*/ 848 h 1526"/>
                <a:gd name="T100" fmla="*/ 48 w 2105"/>
                <a:gd name="T101" fmla="*/ 763 h 1526"/>
                <a:gd name="T102" fmla="*/ 29 w 2105"/>
                <a:gd name="T103" fmla="*/ 693 h 1526"/>
                <a:gd name="T104" fmla="*/ 45 w 2105"/>
                <a:gd name="T105" fmla="*/ 635 h 1526"/>
                <a:gd name="T106" fmla="*/ 45 w 2105"/>
                <a:gd name="T107" fmla="*/ 635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5" h="1526">
                  <a:moveTo>
                    <a:pt x="45" y="635"/>
                  </a:moveTo>
                  <a:lnTo>
                    <a:pt x="38" y="563"/>
                  </a:lnTo>
                  <a:lnTo>
                    <a:pt x="80" y="508"/>
                  </a:lnTo>
                  <a:lnTo>
                    <a:pt x="211" y="436"/>
                  </a:lnTo>
                  <a:lnTo>
                    <a:pt x="344" y="311"/>
                  </a:lnTo>
                  <a:lnTo>
                    <a:pt x="518" y="149"/>
                  </a:lnTo>
                  <a:lnTo>
                    <a:pt x="625" y="83"/>
                  </a:lnTo>
                  <a:lnTo>
                    <a:pt x="804" y="38"/>
                  </a:lnTo>
                  <a:lnTo>
                    <a:pt x="952" y="0"/>
                  </a:lnTo>
                  <a:lnTo>
                    <a:pt x="1003" y="9"/>
                  </a:lnTo>
                  <a:lnTo>
                    <a:pt x="1163" y="67"/>
                  </a:lnTo>
                  <a:lnTo>
                    <a:pt x="1394" y="111"/>
                  </a:lnTo>
                  <a:lnTo>
                    <a:pt x="1594" y="201"/>
                  </a:lnTo>
                  <a:lnTo>
                    <a:pt x="1686" y="271"/>
                  </a:lnTo>
                  <a:lnTo>
                    <a:pt x="1784" y="356"/>
                  </a:lnTo>
                  <a:lnTo>
                    <a:pt x="1851" y="385"/>
                  </a:lnTo>
                  <a:lnTo>
                    <a:pt x="1925" y="467"/>
                  </a:lnTo>
                  <a:lnTo>
                    <a:pt x="2020" y="565"/>
                  </a:lnTo>
                  <a:lnTo>
                    <a:pt x="2089" y="728"/>
                  </a:lnTo>
                  <a:lnTo>
                    <a:pt x="2105" y="928"/>
                  </a:lnTo>
                  <a:lnTo>
                    <a:pt x="2022" y="1106"/>
                  </a:lnTo>
                  <a:lnTo>
                    <a:pt x="1931" y="1135"/>
                  </a:lnTo>
                  <a:lnTo>
                    <a:pt x="1769" y="1303"/>
                  </a:lnTo>
                  <a:lnTo>
                    <a:pt x="1651" y="1353"/>
                  </a:lnTo>
                  <a:lnTo>
                    <a:pt x="1543" y="1427"/>
                  </a:lnTo>
                  <a:lnTo>
                    <a:pt x="1454" y="1408"/>
                  </a:lnTo>
                  <a:lnTo>
                    <a:pt x="1404" y="1334"/>
                  </a:lnTo>
                  <a:lnTo>
                    <a:pt x="1410" y="1274"/>
                  </a:lnTo>
                  <a:lnTo>
                    <a:pt x="1425" y="1220"/>
                  </a:lnTo>
                  <a:lnTo>
                    <a:pt x="1425" y="1122"/>
                  </a:lnTo>
                  <a:lnTo>
                    <a:pt x="1404" y="1045"/>
                  </a:lnTo>
                  <a:lnTo>
                    <a:pt x="1258" y="934"/>
                  </a:lnTo>
                  <a:lnTo>
                    <a:pt x="1153" y="931"/>
                  </a:lnTo>
                  <a:lnTo>
                    <a:pt x="1144" y="1032"/>
                  </a:lnTo>
                  <a:lnTo>
                    <a:pt x="1098" y="1059"/>
                  </a:lnTo>
                  <a:lnTo>
                    <a:pt x="978" y="1051"/>
                  </a:lnTo>
                  <a:lnTo>
                    <a:pt x="931" y="1049"/>
                  </a:lnTo>
                  <a:lnTo>
                    <a:pt x="838" y="1144"/>
                  </a:lnTo>
                  <a:lnTo>
                    <a:pt x="791" y="1154"/>
                  </a:lnTo>
                  <a:lnTo>
                    <a:pt x="743" y="1217"/>
                  </a:lnTo>
                  <a:lnTo>
                    <a:pt x="690" y="1236"/>
                  </a:lnTo>
                  <a:lnTo>
                    <a:pt x="616" y="1372"/>
                  </a:lnTo>
                  <a:lnTo>
                    <a:pt x="511" y="1488"/>
                  </a:lnTo>
                  <a:lnTo>
                    <a:pt x="397" y="1526"/>
                  </a:lnTo>
                  <a:lnTo>
                    <a:pt x="308" y="1499"/>
                  </a:lnTo>
                  <a:lnTo>
                    <a:pt x="133" y="1315"/>
                  </a:lnTo>
                  <a:lnTo>
                    <a:pt x="64" y="1220"/>
                  </a:lnTo>
                  <a:lnTo>
                    <a:pt x="23" y="1125"/>
                  </a:lnTo>
                  <a:lnTo>
                    <a:pt x="0" y="934"/>
                  </a:lnTo>
                  <a:lnTo>
                    <a:pt x="17" y="848"/>
                  </a:lnTo>
                  <a:lnTo>
                    <a:pt x="48" y="763"/>
                  </a:lnTo>
                  <a:lnTo>
                    <a:pt x="29" y="693"/>
                  </a:lnTo>
                  <a:lnTo>
                    <a:pt x="45" y="635"/>
                  </a:lnTo>
                  <a:lnTo>
                    <a:pt x="45" y="635"/>
                  </a:lnTo>
                  <a:close/>
                </a:path>
              </a:pathLst>
            </a:custGeom>
            <a:solidFill>
              <a:srgbClr val="FF73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5" name="Freeform 13"/>
            <p:cNvSpPr>
              <a:spLocks/>
            </p:cNvSpPr>
            <p:nvPr/>
          </p:nvSpPr>
          <p:spPr bwMode="auto">
            <a:xfrm>
              <a:off x="4131" y="1663"/>
              <a:ext cx="397" cy="512"/>
            </a:xfrm>
            <a:custGeom>
              <a:avLst/>
              <a:gdLst>
                <a:gd name="T0" fmla="*/ 530 w 793"/>
                <a:gd name="T1" fmla="*/ 73 h 1023"/>
                <a:gd name="T2" fmla="*/ 358 w 793"/>
                <a:gd name="T3" fmla="*/ 0 h 1023"/>
                <a:gd name="T4" fmla="*/ 282 w 793"/>
                <a:gd name="T5" fmla="*/ 61 h 1023"/>
                <a:gd name="T6" fmla="*/ 194 w 793"/>
                <a:gd name="T7" fmla="*/ 226 h 1023"/>
                <a:gd name="T8" fmla="*/ 28 w 793"/>
                <a:gd name="T9" fmla="*/ 276 h 1023"/>
                <a:gd name="T10" fmla="*/ 21 w 793"/>
                <a:gd name="T11" fmla="*/ 330 h 1023"/>
                <a:gd name="T12" fmla="*/ 279 w 793"/>
                <a:gd name="T13" fmla="*/ 384 h 1023"/>
                <a:gd name="T14" fmla="*/ 222 w 793"/>
                <a:gd name="T15" fmla="*/ 251 h 1023"/>
                <a:gd name="T16" fmla="*/ 386 w 793"/>
                <a:gd name="T17" fmla="*/ 365 h 1023"/>
                <a:gd name="T18" fmla="*/ 463 w 793"/>
                <a:gd name="T19" fmla="*/ 524 h 1023"/>
                <a:gd name="T20" fmla="*/ 641 w 793"/>
                <a:gd name="T21" fmla="*/ 632 h 1023"/>
                <a:gd name="T22" fmla="*/ 384 w 793"/>
                <a:gd name="T23" fmla="*/ 549 h 1023"/>
                <a:gd name="T24" fmla="*/ 253 w 793"/>
                <a:gd name="T25" fmla="*/ 452 h 1023"/>
                <a:gd name="T26" fmla="*/ 15 w 793"/>
                <a:gd name="T27" fmla="*/ 368 h 1023"/>
                <a:gd name="T28" fmla="*/ 85 w 793"/>
                <a:gd name="T29" fmla="*/ 448 h 1023"/>
                <a:gd name="T30" fmla="*/ 251 w 793"/>
                <a:gd name="T31" fmla="*/ 499 h 1023"/>
                <a:gd name="T32" fmla="*/ 384 w 793"/>
                <a:gd name="T33" fmla="*/ 623 h 1023"/>
                <a:gd name="T34" fmla="*/ 555 w 793"/>
                <a:gd name="T35" fmla="*/ 708 h 1023"/>
                <a:gd name="T36" fmla="*/ 323 w 793"/>
                <a:gd name="T37" fmla="*/ 667 h 1023"/>
                <a:gd name="T38" fmla="*/ 165 w 793"/>
                <a:gd name="T39" fmla="*/ 579 h 1023"/>
                <a:gd name="T40" fmla="*/ 0 w 793"/>
                <a:gd name="T41" fmla="*/ 556 h 1023"/>
                <a:gd name="T42" fmla="*/ 50 w 793"/>
                <a:gd name="T43" fmla="*/ 708 h 1023"/>
                <a:gd name="T44" fmla="*/ 129 w 793"/>
                <a:gd name="T45" fmla="*/ 756 h 1023"/>
                <a:gd name="T46" fmla="*/ 95 w 793"/>
                <a:gd name="T47" fmla="*/ 841 h 1023"/>
                <a:gd name="T48" fmla="*/ 126 w 793"/>
                <a:gd name="T49" fmla="*/ 893 h 1023"/>
                <a:gd name="T50" fmla="*/ 133 w 793"/>
                <a:gd name="T51" fmla="*/ 947 h 1023"/>
                <a:gd name="T52" fmla="*/ 215 w 793"/>
                <a:gd name="T53" fmla="*/ 988 h 1023"/>
                <a:gd name="T54" fmla="*/ 180 w 793"/>
                <a:gd name="T55" fmla="*/ 1023 h 1023"/>
                <a:gd name="T56" fmla="*/ 317 w 793"/>
                <a:gd name="T57" fmla="*/ 1023 h 1023"/>
                <a:gd name="T58" fmla="*/ 482 w 793"/>
                <a:gd name="T59" fmla="*/ 985 h 1023"/>
                <a:gd name="T60" fmla="*/ 291 w 793"/>
                <a:gd name="T61" fmla="*/ 963 h 1023"/>
                <a:gd name="T62" fmla="*/ 479 w 793"/>
                <a:gd name="T63" fmla="*/ 944 h 1023"/>
                <a:gd name="T64" fmla="*/ 564 w 793"/>
                <a:gd name="T65" fmla="*/ 902 h 1023"/>
                <a:gd name="T66" fmla="*/ 539 w 793"/>
                <a:gd name="T67" fmla="*/ 813 h 1023"/>
                <a:gd name="T68" fmla="*/ 733 w 793"/>
                <a:gd name="T69" fmla="*/ 803 h 1023"/>
                <a:gd name="T70" fmla="*/ 589 w 793"/>
                <a:gd name="T71" fmla="*/ 724 h 1023"/>
                <a:gd name="T72" fmla="*/ 793 w 793"/>
                <a:gd name="T73" fmla="*/ 655 h 1023"/>
                <a:gd name="T74" fmla="*/ 660 w 793"/>
                <a:gd name="T75" fmla="*/ 340 h 1023"/>
                <a:gd name="T76" fmla="*/ 545 w 793"/>
                <a:gd name="T77" fmla="*/ 156 h 1023"/>
                <a:gd name="T78" fmla="*/ 530 w 793"/>
                <a:gd name="T79" fmla="*/ 73 h 1023"/>
                <a:gd name="T80" fmla="*/ 530 w 793"/>
                <a:gd name="T81" fmla="*/ 73 h 1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93" h="1023">
                  <a:moveTo>
                    <a:pt x="530" y="73"/>
                  </a:moveTo>
                  <a:lnTo>
                    <a:pt x="358" y="0"/>
                  </a:lnTo>
                  <a:lnTo>
                    <a:pt x="282" y="61"/>
                  </a:lnTo>
                  <a:lnTo>
                    <a:pt x="194" y="226"/>
                  </a:lnTo>
                  <a:lnTo>
                    <a:pt x="28" y="276"/>
                  </a:lnTo>
                  <a:lnTo>
                    <a:pt x="21" y="330"/>
                  </a:lnTo>
                  <a:lnTo>
                    <a:pt x="279" y="384"/>
                  </a:lnTo>
                  <a:lnTo>
                    <a:pt x="222" y="251"/>
                  </a:lnTo>
                  <a:lnTo>
                    <a:pt x="386" y="365"/>
                  </a:lnTo>
                  <a:lnTo>
                    <a:pt x="463" y="524"/>
                  </a:lnTo>
                  <a:lnTo>
                    <a:pt x="641" y="632"/>
                  </a:lnTo>
                  <a:lnTo>
                    <a:pt x="384" y="549"/>
                  </a:lnTo>
                  <a:lnTo>
                    <a:pt x="253" y="452"/>
                  </a:lnTo>
                  <a:lnTo>
                    <a:pt x="15" y="368"/>
                  </a:lnTo>
                  <a:lnTo>
                    <a:pt x="85" y="448"/>
                  </a:lnTo>
                  <a:lnTo>
                    <a:pt x="251" y="499"/>
                  </a:lnTo>
                  <a:lnTo>
                    <a:pt x="384" y="623"/>
                  </a:lnTo>
                  <a:lnTo>
                    <a:pt x="555" y="708"/>
                  </a:lnTo>
                  <a:lnTo>
                    <a:pt x="323" y="667"/>
                  </a:lnTo>
                  <a:lnTo>
                    <a:pt x="165" y="579"/>
                  </a:lnTo>
                  <a:lnTo>
                    <a:pt x="0" y="556"/>
                  </a:lnTo>
                  <a:lnTo>
                    <a:pt x="50" y="708"/>
                  </a:lnTo>
                  <a:lnTo>
                    <a:pt x="129" y="756"/>
                  </a:lnTo>
                  <a:lnTo>
                    <a:pt x="95" y="841"/>
                  </a:lnTo>
                  <a:lnTo>
                    <a:pt x="126" y="893"/>
                  </a:lnTo>
                  <a:lnTo>
                    <a:pt x="133" y="947"/>
                  </a:lnTo>
                  <a:lnTo>
                    <a:pt x="215" y="988"/>
                  </a:lnTo>
                  <a:lnTo>
                    <a:pt x="180" y="1023"/>
                  </a:lnTo>
                  <a:lnTo>
                    <a:pt x="317" y="1023"/>
                  </a:lnTo>
                  <a:lnTo>
                    <a:pt x="482" y="985"/>
                  </a:lnTo>
                  <a:lnTo>
                    <a:pt x="291" y="963"/>
                  </a:lnTo>
                  <a:lnTo>
                    <a:pt x="479" y="944"/>
                  </a:lnTo>
                  <a:lnTo>
                    <a:pt x="564" y="902"/>
                  </a:lnTo>
                  <a:lnTo>
                    <a:pt x="539" y="813"/>
                  </a:lnTo>
                  <a:lnTo>
                    <a:pt x="733" y="803"/>
                  </a:lnTo>
                  <a:lnTo>
                    <a:pt x="589" y="724"/>
                  </a:lnTo>
                  <a:lnTo>
                    <a:pt x="793" y="655"/>
                  </a:lnTo>
                  <a:lnTo>
                    <a:pt x="660" y="340"/>
                  </a:lnTo>
                  <a:lnTo>
                    <a:pt x="545" y="156"/>
                  </a:lnTo>
                  <a:lnTo>
                    <a:pt x="530" y="73"/>
                  </a:lnTo>
                  <a:lnTo>
                    <a:pt x="530" y="73"/>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6" name="Freeform 14"/>
            <p:cNvSpPr>
              <a:spLocks/>
            </p:cNvSpPr>
            <p:nvPr/>
          </p:nvSpPr>
          <p:spPr bwMode="auto">
            <a:xfrm>
              <a:off x="4377" y="1574"/>
              <a:ext cx="257" cy="461"/>
            </a:xfrm>
            <a:custGeom>
              <a:avLst/>
              <a:gdLst>
                <a:gd name="T0" fmla="*/ 0 w 513"/>
                <a:gd name="T1" fmla="*/ 136 h 922"/>
                <a:gd name="T2" fmla="*/ 101 w 513"/>
                <a:gd name="T3" fmla="*/ 131 h 922"/>
                <a:gd name="T4" fmla="*/ 215 w 513"/>
                <a:gd name="T5" fmla="*/ 0 h 922"/>
                <a:gd name="T6" fmla="*/ 339 w 513"/>
                <a:gd name="T7" fmla="*/ 85 h 922"/>
                <a:gd name="T8" fmla="*/ 403 w 513"/>
                <a:gd name="T9" fmla="*/ 283 h 922"/>
                <a:gd name="T10" fmla="*/ 444 w 513"/>
                <a:gd name="T11" fmla="*/ 601 h 922"/>
                <a:gd name="T12" fmla="*/ 511 w 513"/>
                <a:gd name="T13" fmla="*/ 785 h 922"/>
                <a:gd name="T14" fmla="*/ 513 w 513"/>
                <a:gd name="T15" fmla="*/ 922 h 922"/>
                <a:gd name="T16" fmla="*/ 450 w 513"/>
                <a:gd name="T17" fmla="*/ 873 h 922"/>
                <a:gd name="T18" fmla="*/ 320 w 513"/>
                <a:gd name="T19" fmla="*/ 715 h 922"/>
                <a:gd name="T20" fmla="*/ 238 w 513"/>
                <a:gd name="T21" fmla="*/ 413 h 922"/>
                <a:gd name="T22" fmla="*/ 21 w 513"/>
                <a:gd name="T23" fmla="*/ 182 h 922"/>
                <a:gd name="T24" fmla="*/ 0 w 513"/>
                <a:gd name="T25" fmla="*/ 136 h 922"/>
                <a:gd name="T26" fmla="*/ 0 w 513"/>
                <a:gd name="T27" fmla="*/ 1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3" h="922">
                  <a:moveTo>
                    <a:pt x="0" y="136"/>
                  </a:moveTo>
                  <a:lnTo>
                    <a:pt x="101" y="131"/>
                  </a:lnTo>
                  <a:lnTo>
                    <a:pt x="215" y="0"/>
                  </a:lnTo>
                  <a:lnTo>
                    <a:pt x="339" y="85"/>
                  </a:lnTo>
                  <a:lnTo>
                    <a:pt x="403" y="283"/>
                  </a:lnTo>
                  <a:lnTo>
                    <a:pt x="444" y="601"/>
                  </a:lnTo>
                  <a:lnTo>
                    <a:pt x="511" y="785"/>
                  </a:lnTo>
                  <a:lnTo>
                    <a:pt x="513" y="922"/>
                  </a:lnTo>
                  <a:lnTo>
                    <a:pt x="450" y="873"/>
                  </a:lnTo>
                  <a:lnTo>
                    <a:pt x="320" y="715"/>
                  </a:lnTo>
                  <a:lnTo>
                    <a:pt x="238" y="413"/>
                  </a:lnTo>
                  <a:lnTo>
                    <a:pt x="21" y="182"/>
                  </a:lnTo>
                  <a:lnTo>
                    <a:pt x="0" y="136"/>
                  </a:lnTo>
                  <a:lnTo>
                    <a:pt x="0" y="13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7" name="Freeform 15"/>
            <p:cNvSpPr>
              <a:spLocks/>
            </p:cNvSpPr>
            <p:nvPr/>
          </p:nvSpPr>
          <p:spPr bwMode="auto">
            <a:xfrm>
              <a:off x="4584" y="1564"/>
              <a:ext cx="57" cy="297"/>
            </a:xfrm>
            <a:custGeom>
              <a:avLst/>
              <a:gdLst>
                <a:gd name="T0" fmla="*/ 10 w 115"/>
                <a:gd name="T1" fmla="*/ 0 h 594"/>
                <a:gd name="T2" fmla="*/ 0 w 115"/>
                <a:gd name="T3" fmla="*/ 182 h 594"/>
                <a:gd name="T4" fmla="*/ 109 w 115"/>
                <a:gd name="T5" fmla="*/ 594 h 594"/>
                <a:gd name="T6" fmla="*/ 115 w 115"/>
                <a:gd name="T7" fmla="*/ 334 h 594"/>
                <a:gd name="T8" fmla="*/ 63 w 115"/>
                <a:gd name="T9" fmla="*/ 121 h 594"/>
                <a:gd name="T10" fmla="*/ 61 w 115"/>
                <a:gd name="T11" fmla="*/ 6 h 594"/>
                <a:gd name="T12" fmla="*/ 10 w 115"/>
                <a:gd name="T13" fmla="*/ 0 h 594"/>
                <a:gd name="T14" fmla="*/ 10 w 115"/>
                <a:gd name="T15" fmla="*/ 0 h 5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594">
                  <a:moveTo>
                    <a:pt x="10" y="0"/>
                  </a:moveTo>
                  <a:lnTo>
                    <a:pt x="0" y="182"/>
                  </a:lnTo>
                  <a:lnTo>
                    <a:pt x="109" y="594"/>
                  </a:lnTo>
                  <a:lnTo>
                    <a:pt x="115" y="334"/>
                  </a:lnTo>
                  <a:lnTo>
                    <a:pt x="63" y="121"/>
                  </a:lnTo>
                  <a:lnTo>
                    <a:pt x="61" y="6"/>
                  </a:lnTo>
                  <a:lnTo>
                    <a:pt x="10" y="0"/>
                  </a:lnTo>
                  <a:lnTo>
                    <a:pt x="1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8" name="Freeform 16"/>
            <p:cNvSpPr>
              <a:spLocks/>
            </p:cNvSpPr>
            <p:nvPr/>
          </p:nvSpPr>
          <p:spPr bwMode="auto">
            <a:xfrm>
              <a:off x="4658" y="1625"/>
              <a:ext cx="222" cy="342"/>
            </a:xfrm>
            <a:custGeom>
              <a:avLst/>
              <a:gdLst>
                <a:gd name="T0" fmla="*/ 32 w 445"/>
                <a:gd name="T1" fmla="*/ 130 h 683"/>
                <a:gd name="T2" fmla="*/ 57 w 445"/>
                <a:gd name="T3" fmla="*/ 50 h 683"/>
                <a:gd name="T4" fmla="*/ 76 w 445"/>
                <a:gd name="T5" fmla="*/ 213 h 683"/>
                <a:gd name="T6" fmla="*/ 188 w 445"/>
                <a:gd name="T7" fmla="*/ 0 h 683"/>
                <a:gd name="T8" fmla="*/ 260 w 445"/>
                <a:gd name="T9" fmla="*/ 40 h 683"/>
                <a:gd name="T10" fmla="*/ 298 w 445"/>
                <a:gd name="T11" fmla="*/ 146 h 683"/>
                <a:gd name="T12" fmla="*/ 445 w 445"/>
                <a:gd name="T13" fmla="*/ 108 h 683"/>
                <a:gd name="T14" fmla="*/ 296 w 445"/>
                <a:gd name="T15" fmla="*/ 232 h 683"/>
                <a:gd name="T16" fmla="*/ 194 w 445"/>
                <a:gd name="T17" fmla="*/ 441 h 683"/>
                <a:gd name="T18" fmla="*/ 159 w 445"/>
                <a:gd name="T19" fmla="*/ 670 h 683"/>
                <a:gd name="T20" fmla="*/ 286 w 445"/>
                <a:gd name="T21" fmla="*/ 400 h 683"/>
                <a:gd name="T22" fmla="*/ 368 w 445"/>
                <a:gd name="T23" fmla="*/ 298 h 683"/>
                <a:gd name="T24" fmla="*/ 302 w 445"/>
                <a:gd name="T25" fmla="*/ 473 h 683"/>
                <a:gd name="T26" fmla="*/ 393 w 445"/>
                <a:gd name="T27" fmla="*/ 431 h 683"/>
                <a:gd name="T28" fmla="*/ 346 w 445"/>
                <a:gd name="T29" fmla="*/ 502 h 683"/>
                <a:gd name="T30" fmla="*/ 184 w 445"/>
                <a:gd name="T31" fmla="*/ 680 h 683"/>
                <a:gd name="T32" fmla="*/ 51 w 445"/>
                <a:gd name="T33" fmla="*/ 683 h 683"/>
                <a:gd name="T34" fmla="*/ 19 w 445"/>
                <a:gd name="T35" fmla="*/ 515 h 683"/>
                <a:gd name="T36" fmla="*/ 0 w 445"/>
                <a:gd name="T37" fmla="*/ 276 h 683"/>
                <a:gd name="T38" fmla="*/ 32 w 445"/>
                <a:gd name="T39" fmla="*/ 130 h 683"/>
                <a:gd name="T40" fmla="*/ 32 w 445"/>
                <a:gd name="T41" fmla="*/ 130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5" h="683">
                  <a:moveTo>
                    <a:pt x="32" y="130"/>
                  </a:moveTo>
                  <a:lnTo>
                    <a:pt x="57" y="50"/>
                  </a:lnTo>
                  <a:lnTo>
                    <a:pt x="76" y="213"/>
                  </a:lnTo>
                  <a:lnTo>
                    <a:pt x="188" y="0"/>
                  </a:lnTo>
                  <a:lnTo>
                    <a:pt x="260" y="40"/>
                  </a:lnTo>
                  <a:lnTo>
                    <a:pt x="298" y="146"/>
                  </a:lnTo>
                  <a:lnTo>
                    <a:pt x="445" y="108"/>
                  </a:lnTo>
                  <a:lnTo>
                    <a:pt x="296" y="232"/>
                  </a:lnTo>
                  <a:lnTo>
                    <a:pt x="194" y="441"/>
                  </a:lnTo>
                  <a:lnTo>
                    <a:pt x="159" y="670"/>
                  </a:lnTo>
                  <a:lnTo>
                    <a:pt x="286" y="400"/>
                  </a:lnTo>
                  <a:lnTo>
                    <a:pt x="368" y="298"/>
                  </a:lnTo>
                  <a:lnTo>
                    <a:pt x="302" y="473"/>
                  </a:lnTo>
                  <a:lnTo>
                    <a:pt x="393" y="431"/>
                  </a:lnTo>
                  <a:lnTo>
                    <a:pt x="346" y="502"/>
                  </a:lnTo>
                  <a:lnTo>
                    <a:pt x="184" y="680"/>
                  </a:lnTo>
                  <a:lnTo>
                    <a:pt x="51" y="683"/>
                  </a:lnTo>
                  <a:lnTo>
                    <a:pt x="19" y="515"/>
                  </a:lnTo>
                  <a:lnTo>
                    <a:pt x="0" y="276"/>
                  </a:lnTo>
                  <a:lnTo>
                    <a:pt x="32" y="130"/>
                  </a:lnTo>
                  <a:lnTo>
                    <a:pt x="32" y="13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49" name="Freeform 17"/>
            <p:cNvSpPr>
              <a:spLocks/>
            </p:cNvSpPr>
            <p:nvPr/>
          </p:nvSpPr>
          <p:spPr bwMode="auto">
            <a:xfrm>
              <a:off x="4287" y="2187"/>
              <a:ext cx="86" cy="75"/>
            </a:xfrm>
            <a:custGeom>
              <a:avLst/>
              <a:gdLst>
                <a:gd name="T0" fmla="*/ 172 w 172"/>
                <a:gd name="T1" fmla="*/ 0 h 150"/>
                <a:gd name="T2" fmla="*/ 74 w 172"/>
                <a:gd name="T3" fmla="*/ 36 h 150"/>
                <a:gd name="T4" fmla="*/ 13 w 172"/>
                <a:gd name="T5" fmla="*/ 45 h 150"/>
                <a:gd name="T6" fmla="*/ 0 w 172"/>
                <a:gd name="T7" fmla="*/ 150 h 150"/>
                <a:gd name="T8" fmla="*/ 102 w 172"/>
                <a:gd name="T9" fmla="*/ 108 h 150"/>
                <a:gd name="T10" fmla="*/ 172 w 172"/>
                <a:gd name="T11" fmla="*/ 0 h 150"/>
                <a:gd name="T12" fmla="*/ 172 w 172"/>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172" h="150">
                  <a:moveTo>
                    <a:pt x="172" y="0"/>
                  </a:moveTo>
                  <a:lnTo>
                    <a:pt x="74" y="36"/>
                  </a:lnTo>
                  <a:lnTo>
                    <a:pt x="13" y="45"/>
                  </a:lnTo>
                  <a:lnTo>
                    <a:pt x="0" y="150"/>
                  </a:lnTo>
                  <a:lnTo>
                    <a:pt x="102" y="108"/>
                  </a:lnTo>
                  <a:lnTo>
                    <a:pt x="172" y="0"/>
                  </a:lnTo>
                  <a:lnTo>
                    <a:pt x="172"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0" name="Freeform 18"/>
            <p:cNvSpPr>
              <a:spLocks/>
            </p:cNvSpPr>
            <p:nvPr/>
          </p:nvSpPr>
          <p:spPr bwMode="auto">
            <a:xfrm>
              <a:off x="4780" y="1749"/>
              <a:ext cx="356" cy="300"/>
            </a:xfrm>
            <a:custGeom>
              <a:avLst/>
              <a:gdLst>
                <a:gd name="T0" fmla="*/ 308 w 711"/>
                <a:gd name="T1" fmla="*/ 0 h 602"/>
                <a:gd name="T2" fmla="*/ 203 w 711"/>
                <a:gd name="T3" fmla="*/ 194 h 602"/>
                <a:gd name="T4" fmla="*/ 108 w 711"/>
                <a:gd name="T5" fmla="*/ 382 h 602"/>
                <a:gd name="T6" fmla="*/ 22 w 711"/>
                <a:gd name="T7" fmla="*/ 465 h 602"/>
                <a:gd name="T8" fmla="*/ 137 w 711"/>
                <a:gd name="T9" fmla="*/ 385 h 602"/>
                <a:gd name="T10" fmla="*/ 295 w 711"/>
                <a:gd name="T11" fmla="*/ 239 h 602"/>
                <a:gd name="T12" fmla="*/ 139 w 711"/>
                <a:gd name="T13" fmla="*/ 458 h 602"/>
                <a:gd name="T14" fmla="*/ 276 w 711"/>
                <a:gd name="T15" fmla="*/ 439 h 602"/>
                <a:gd name="T16" fmla="*/ 165 w 711"/>
                <a:gd name="T17" fmla="*/ 518 h 602"/>
                <a:gd name="T18" fmla="*/ 0 w 711"/>
                <a:gd name="T19" fmla="*/ 543 h 602"/>
                <a:gd name="T20" fmla="*/ 143 w 711"/>
                <a:gd name="T21" fmla="*/ 550 h 602"/>
                <a:gd name="T22" fmla="*/ 276 w 711"/>
                <a:gd name="T23" fmla="*/ 509 h 602"/>
                <a:gd name="T24" fmla="*/ 501 w 711"/>
                <a:gd name="T25" fmla="*/ 518 h 602"/>
                <a:gd name="T26" fmla="*/ 456 w 711"/>
                <a:gd name="T27" fmla="*/ 592 h 602"/>
                <a:gd name="T28" fmla="*/ 616 w 711"/>
                <a:gd name="T29" fmla="*/ 602 h 602"/>
                <a:gd name="T30" fmla="*/ 625 w 711"/>
                <a:gd name="T31" fmla="*/ 547 h 602"/>
                <a:gd name="T32" fmla="*/ 711 w 711"/>
                <a:gd name="T33" fmla="*/ 436 h 602"/>
                <a:gd name="T34" fmla="*/ 648 w 711"/>
                <a:gd name="T35" fmla="*/ 385 h 602"/>
                <a:gd name="T36" fmla="*/ 543 w 711"/>
                <a:gd name="T37" fmla="*/ 385 h 602"/>
                <a:gd name="T38" fmla="*/ 648 w 711"/>
                <a:gd name="T39" fmla="*/ 427 h 602"/>
                <a:gd name="T40" fmla="*/ 507 w 711"/>
                <a:gd name="T41" fmla="*/ 465 h 602"/>
                <a:gd name="T42" fmla="*/ 283 w 711"/>
                <a:gd name="T43" fmla="*/ 465 h 602"/>
                <a:gd name="T44" fmla="*/ 342 w 711"/>
                <a:gd name="T45" fmla="*/ 420 h 602"/>
                <a:gd name="T46" fmla="*/ 504 w 711"/>
                <a:gd name="T47" fmla="*/ 309 h 602"/>
                <a:gd name="T48" fmla="*/ 399 w 711"/>
                <a:gd name="T49" fmla="*/ 287 h 602"/>
                <a:gd name="T50" fmla="*/ 425 w 711"/>
                <a:gd name="T51" fmla="*/ 153 h 602"/>
                <a:gd name="T52" fmla="*/ 378 w 711"/>
                <a:gd name="T53" fmla="*/ 83 h 602"/>
                <a:gd name="T54" fmla="*/ 378 w 711"/>
                <a:gd name="T55" fmla="*/ 38 h 602"/>
                <a:gd name="T56" fmla="*/ 311 w 711"/>
                <a:gd name="T57" fmla="*/ 42 h 602"/>
                <a:gd name="T58" fmla="*/ 308 w 711"/>
                <a:gd name="T59" fmla="*/ 0 h 602"/>
                <a:gd name="T60" fmla="*/ 308 w 711"/>
                <a:gd name="T61"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1" h="602">
                  <a:moveTo>
                    <a:pt x="308" y="0"/>
                  </a:moveTo>
                  <a:lnTo>
                    <a:pt x="203" y="194"/>
                  </a:lnTo>
                  <a:lnTo>
                    <a:pt x="108" y="382"/>
                  </a:lnTo>
                  <a:lnTo>
                    <a:pt x="22" y="465"/>
                  </a:lnTo>
                  <a:lnTo>
                    <a:pt x="137" y="385"/>
                  </a:lnTo>
                  <a:lnTo>
                    <a:pt x="295" y="239"/>
                  </a:lnTo>
                  <a:lnTo>
                    <a:pt x="139" y="458"/>
                  </a:lnTo>
                  <a:lnTo>
                    <a:pt x="276" y="439"/>
                  </a:lnTo>
                  <a:lnTo>
                    <a:pt x="165" y="518"/>
                  </a:lnTo>
                  <a:lnTo>
                    <a:pt x="0" y="543"/>
                  </a:lnTo>
                  <a:lnTo>
                    <a:pt x="143" y="550"/>
                  </a:lnTo>
                  <a:lnTo>
                    <a:pt x="276" y="509"/>
                  </a:lnTo>
                  <a:lnTo>
                    <a:pt x="501" y="518"/>
                  </a:lnTo>
                  <a:lnTo>
                    <a:pt x="456" y="592"/>
                  </a:lnTo>
                  <a:lnTo>
                    <a:pt x="616" y="602"/>
                  </a:lnTo>
                  <a:lnTo>
                    <a:pt x="625" y="547"/>
                  </a:lnTo>
                  <a:lnTo>
                    <a:pt x="711" y="436"/>
                  </a:lnTo>
                  <a:lnTo>
                    <a:pt x="648" y="385"/>
                  </a:lnTo>
                  <a:lnTo>
                    <a:pt x="543" y="385"/>
                  </a:lnTo>
                  <a:lnTo>
                    <a:pt x="648" y="427"/>
                  </a:lnTo>
                  <a:lnTo>
                    <a:pt x="507" y="465"/>
                  </a:lnTo>
                  <a:lnTo>
                    <a:pt x="283" y="465"/>
                  </a:lnTo>
                  <a:lnTo>
                    <a:pt x="342" y="420"/>
                  </a:lnTo>
                  <a:lnTo>
                    <a:pt x="504" y="309"/>
                  </a:lnTo>
                  <a:lnTo>
                    <a:pt x="399" y="287"/>
                  </a:lnTo>
                  <a:lnTo>
                    <a:pt x="425" y="153"/>
                  </a:lnTo>
                  <a:lnTo>
                    <a:pt x="378" y="83"/>
                  </a:lnTo>
                  <a:lnTo>
                    <a:pt x="378" y="38"/>
                  </a:lnTo>
                  <a:lnTo>
                    <a:pt x="311" y="42"/>
                  </a:lnTo>
                  <a:lnTo>
                    <a:pt x="308" y="0"/>
                  </a:lnTo>
                  <a:lnTo>
                    <a:pt x="308"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1" name="Freeform 19"/>
            <p:cNvSpPr>
              <a:spLocks/>
            </p:cNvSpPr>
            <p:nvPr/>
          </p:nvSpPr>
          <p:spPr bwMode="auto">
            <a:xfrm>
              <a:off x="4947" y="2035"/>
              <a:ext cx="89" cy="60"/>
            </a:xfrm>
            <a:custGeom>
              <a:avLst/>
              <a:gdLst>
                <a:gd name="T0" fmla="*/ 0 w 178"/>
                <a:gd name="T1" fmla="*/ 0 h 120"/>
                <a:gd name="T2" fmla="*/ 85 w 178"/>
                <a:gd name="T3" fmla="*/ 31 h 120"/>
                <a:gd name="T4" fmla="*/ 178 w 178"/>
                <a:gd name="T5" fmla="*/ 120 h 120"/>
                <a:gd name="T6" fmla="*/ 102 w 178"/>
                <a:gd name="T7" fmla="*/ 105 h 120"/>
                <a:gd name="T8" fmla="*/ 35 w 178"/>
                <a:gd name="T9" fmla="*/ 25 h 120"/>
                <a:gd name="T10" fmla="*/ 0 w 178"/>
                <a:gd name="T11" fmla="*/ 0 h 120"/>
                <a:gd name="T12" fmla="*/ 0 w 178"/>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78" h="120">
                  <a:moveTo>
                    <a:pt x="0" y="0"/>
                  </a:moveTo>
                  <a:lnTo>
                    <a:pt x="85" y="31"/>
                  </a:lnTo>
                  <a:lnTo>
                    <a:pt x="178" y="120"/>
                  </a:lnTo>
                  <a:lnTo>
                    <a:pt x="102" y="105"/>
                  </a:lnTo>
                  <a:lnTo>
                    <a:pt x="35" y="25"/>
                  </a:lnTo>
                  <a:lnTo>
                    <a:pt x="0" y="0"/>
                  </a:lnTo>
                  <a:lnTo>
                    <a:pt x="0" y="0"/>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2" name="Freeform 20"/>
            <p:cNvSpPr>
              <a:spLocks/>
            </p:cNvSpPr>
            <p:nvPr/>
          </p:nvSpPr>
          <p:spPr bwMode="auto">
            <a:xfrm>
              <a:off x="4811" y="2054"/>
              <a:ext cx="179" cy="149"/>
            </a:xfrm>
            <a:custGeom>
              <a:avLst/>
              <a:gdLst>
                <a:gd name="T0" fmla="*/ 6 w 358"/>
                <a:gd name="T1" fmla="*/ 6 h 298"/>
                <a:gd name="T2" fmla="*/ 115 w 358"/>
                <a:gd name="T3" fmla="*/ 15 h 298"/>
                <a:gd name="T4" fmla="*/ 194 w 358"/>
                <a:gd name="T5" fmla="*/ 0 h 298"/>
                <a:gd name="T6" fmla="*/ 358 w 358"/>
                <a:gd name="T7" fmla="*/ 95 h 298"/>
                <a:gd name="T8" fmla="*/ 223 w 358"/>
                <a:gd name="T9" fmla="*/ 114 h 298"/>
                <a:gd name="T10" fmla="*/ 216 w 358"/>
                <a:gd name="T11" fmla="*/ 156 h 298"/>
                <a:gd name="T12" fmla="*/ 134 w 358"/>
                <a:gd name="T13" fmla="*/ 181 h 298"/>
                <a:gd name="T14" fmla="*/ 130 w 358"/>
                <a:gd name="T15" fmla="*/ 235 h 298"/>
                <a:gd name="T16" fmla="*/ 41 w 358"/>
                <a:gd name="T17" fmla="*/ 285 h 298"/>
                <a:gd name="T18" fmla="*/ 10 w 358"/>
                <a:gd name="T19" fmla="*/ 298 h 298"/>
                <a:gd name="T20" fmla="*/ 0 w 358"/>
                <a:gd name="T21" fmla="*/ 225 h 298"/>
                <a:gd name="T22" fmla="*/ 69 w 358"/>
                <a:gd name="T23" fmla="*/ 127 h 298"/>
                <a:gd name="T24" fmla="*/ 22 w 358"/>
                <a:gd name="T25" fmla="*/ 38 h 298"/>
                <a:gd name="T26" fmla="*/ 6 w 358"/>
                <a:gd name="T27" fmla="*/ 6 h 298"/>
                <a:gd name="T28" fmla="*/ 6 w 358"/>
                <a:gd name="T29" fmla="*/ 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8" h="298">
                  <a:moveTo>
                    <a:pt x="6" y="6"/>
                  </a:moveTo>
                  <a:lnTo>
                    <a:pt x="115" y="15"/>
                  </a:lnTo>
                  <a:lnTo>
                    <a:pt x="194" y="0"/>
                  </a:lnTo>
                  <a:lnTo>
                    <a:pt x="358" y="95"/>
                  </a:lnTo>
                  <a:lnTo>
                    <a:pt x="223" y="114"/>
                  </a:lnTo>
                  <a:lnTo>
                    <a:pt x="216" y="156"/>
                  </a:lnTo>
                  <a:lnTo>
                    <a:pt x="134" y="181"/>
                  </a:lnTo>
                  <a:lnTo>
                    <a:pt x="130" y="235"/>
                  </a:lnTo>
                  <a:lnTo>
                    <a:pt x="41" y="285"/>
                  </a:lnTo>
                  <a:lnTo>
                    <a:pt x="10" y="298"/>
                  </a:lnTo>
                  <a:lnTo>
                    <a:pt x="0" y="225"/>
                  </a:lnTo>
                  <a:lnTo>
                    <a:pt x="69" y="127"/>
                  </a:lnTo>
                  <a:lnTo>
                    <a:pt x="22" y="38"/>
                  </a:lnTo>
                  <a:lnTo>
                    <a:pt x="6" y="6"/>
                  </a:lnTo>
                  <a:lnTo>
                    <a:pt x="6" y="6"/>
                  </a:lnTo>
                  <a:close/>
                </a:path>
              </a:pathLst>
            </a:custGeom>
            <a:solidFill>
              <a:srgbClr val="FFA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3" name="Freeform 21"/>
            <p:cNvSpPr>
              <a:spLocks/>
            </p:cNvSpPr>
            <p:nvPr/>
          </p:nvSpPr>
          <p:spPr bwMode="auto">
            <a:xfrm>
              <a:off x="4152" y="1955"/>
              <a:ext cx="274" cy="170"/>
            </a:xfrm>
            <a:custGeom>
              <a:avLst/>
              <a:gdLst>
                <a:gd name="T0" fmla="*/ 0 w 549"/>
                <a:gd name="T1" fmla="*/ 0 h 340"/>
                <a:gd name="T2" fmla="*/ 184 w 549"/>
                <a:gd name="T3" fmla="*/ 41 h 340"/>
                <a:gd name="T4" fmla="*/ 353 w 549"/>
                <a:gd name="T5" fmla="*/ 136 h 340"/>
                <a:gd name="T6" fmla="*/ 549 w 549"/>
                <a:gd name="T7" fmla="*/ 178 h 340"/>
                <a:gd name="T8" fmla="*/ 433 w 549"/>
                <a:gd name="T9" fmla="*/ 193 h 340"/>
                <a:gd name="T10" fmla="*/ 435 w 549"/>
                <a:gd name="T11" fmla="*/ 277 h 340"/>
                <a:gd name="T12" fmla="*/ 258 w 549"/>
                <a:gd name="T13" fmla="*/ 336 h 340"/>
                <a:gd name="T14" fmla="*/ 137 w 549"/>
                <a:gd name="T15" fmla="*/ 340 h 340"/>
                <a:gd name="T16" fmla="*/ 102 w 549"/>
                <a:gd name="T17" fmla="*/ 264 h 340"/>
                <a:gd name="T18" fmla="*/ 179 w 549"/>
                <a:gd name="T19" fmla="*/ 174 h 340"/>
                <a:gd name="T20" fmla="*/ 19 w 549"/>
                <a:gd name="T21" fmla="*/ 85 h 340"/>
                <a:gd name="T22" fmla="*/ 106 w 549"/>
                <a:gd name="T23" fmla="*/ 82 h 340"/>
                <a:gd name="T24" fmla="*/ 0 w 549"/>
                <a:gd name="T25" fmla="*/ 0 h 340"/>
                <a:gd name="T26" fmla="*/ 0 w 549"/>
                <a:gd name="T2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9" h="340">
                  <a:moveTo>
                    <a:pt x="0" y="0"/>
                  </a:moveTo>
                  <a:lnTo>
                    <a:pt x="184" y="41"/>
                  </a:lnTo>
                  <a:lnTo>
                    <a:pt x="353" y="136"/>
                  </a:lnTo>
                  <a:lnTo>
                    <a:pt x="549" y="178"/>
                  </a:lnTo>
                  <a:lnTo>
                    <a:pt x="433" y="193"/>
                  </a:lnTo>
                  <a:lnTo>
                    <a:pt x="435" y="277"/>
                  </a:lnTo>
                  <a:lnTo>
                    <a:pt x="258" y="336"/>
                  </a:lnTo>
                  <a:lnTo>
                    <a:pt x="137" y="340"/>
                  </a:lnTo>
                  <a:lnTo>
                    <a:pt x="102" y="264"/>
                  </a:lnTo>
                  <a:lnTo>
                    <a:pt x="179" y="174"/>
                  </a:lnTo>
                  <a:lnTo>
                    <a:pt x="19" y="85"/>
                  </a:lnTo>
                  <a:lnTo>
                    <a:pt x="106" y="82"/>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4" name="Freeform 22"/>
            <p:cNvSpPr>
              <a:spLocks/>
            </p:cNvSpPr>
            <p:nvPr/>
          </p:nvSpPr>
          <p:spPr bwMode="auto">
            <a:xfrm>
              <a:off x="4268" y="1708"/>
              <a:ext cx="244" cy="301"/>
            </a:xfrm>
            <a:custGeom>
              <a:avLst/>
              <a:gdLst>
                <a:gd name="T0" fmla="*/ 80 w 490"/>
                <a:gd name="T1" fmla="*/ 470 h 604"/>
                <a:gd name="T2" fmla="*/ 378 w 490"/>
                <a:gd name="T3" fmla="*/ 559 h 604"/>
                <a:gd name="T4" fmla="*/ 222 w 490"/>
                <a:gd name="T5" fmla="*/ 382 h 604"/>
                <a:gd name="T6" fmla="*/ 181 w 490"/>
                <a:gd name="T7" fmla="*/ 257 h 604"/>
                <a:gd name="T8" fmla="*/ 0 w 490"/>
                <a:gd name="T9" fmla="*/ 89 h 604"/>
                <a:gd name="T10" fmla="*/ 150 w 490"/>
                <a:gd name="T11" fmla="*/ 0 h 604"/>
                <a:gd name="T12" fmla="*/ 273 w 490"/>
                <a:gd name="T13" fmla="*/ 152 h 604"/>
                <a:gd name="T14" fmla="*/ 355 w 490"/>
                <a:gd name="T15" fmla="*/ 334 h 604"/>
                <a:gd name="T16" fmla="*/ 473 w 490"/>
                <a:gd name="T17" fmla="*/ 524 h 604"/>
                <a:gd name="T18" fmla="*/ 490 w 490"/>
                <a:gd name="T19" fmla="*/ 562 h 604"/>
                <a:gd name="T20" fmla="*/ 325 w 490"/>
                <a:gd name="T21" fmla="*/ 604 h 604"/>
                <a:gd name="T22" fmla="*/ 194 w 490"/>
                <a:gd name="T23" fmla="*/ 547 h 604"/>
                <a:gd name="T24" fmla="*/ 80 w 490"/>
                <a:gd name="T25" fmla="*/ 470 h 604"/>
                <a:gd name="T26" fmla="*/ 80 w 490"/>
                <a:gd name="T27" fmla="*/ 47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90" h="604">
                  <a:moveTo>
                    <a:pt x="80" y="470"/>
                  </a:moveTo>
                  <a:lnTo>
                    <a:pt x="378" y="559"/>
                  </a:lnTo>
                  <a:lnTo>
                    <a:pt x="222" y="382"/>
                  </a:lnTo>
                  <a:lnTo>
                    <a:pt x="181" y="257"/>
                  </a:lnTo>
                  <a:lnTo>
                    <a:pt x="0" y="89"/>
                  </a:lnTo>
                  <a:lnTo>
                    <a:pt x="150" y="0"/>
                  </a:lnTo>
                  <a:lnTo>
                    <a:pt x="273" y="152"/>
                  </a:lnTo>
                  <a:lnTo>
                    <a:pt x="355" y="334"/>
                  </a:lnTo>
                  <a:lnTo>
                    <a:pt x="473" y="524"/>
                  </a:lnTo>
                  <a:lnTo>
                    <a:pt x="490" y="562"/>
                  </a:lnTo>
                  <a:lnTo>
                    <a:pt x="325" y="604"/>
                  </a:lnTo>
                  <a:lnTo>
                    <a:pt x="194" y="547"/>
                  </a:lnTo>
                  <a:lnTo>
                    <a:pt x="80" y="470"/>
                  </a:lnTo>
                  <a:lnTo>
                    <a:pt x="80" y="47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5" name="Freeform 23"/>
            <p:cNvSpPr>
              <a:spLocks/>
            </p:cNvSpPr>
            <p:nvPr/>
          </p:nvSpPr>
          <p:spPr bwMode="auto">
            <a:xfrm>
              <a:off x="4158" y="1790"/>
              <a:ext cx="94" cy="46"/>
            </a:xfrm>
            <a:custGeom>
              <a:avLst/>
              <a:gdLst>
                <a:gd name="T0" fmla="*/ 0 w 188"/>
                <a:gd name="T1" fmla="*/ 54 h 92"/>
                <a:gd name="T2" fmla="*/ 188 w 188"/>
                <a:gd name="T3" fmla="*/ 92 h 92"/>
                <a:gd name="T4" fmla="*/ 143 w 188"/>
                <a:gd name="T5" fmla="*/ 0 h 92"/>
                <a:gd name="T6" fmla="*/ 0 w 188"/>
                <a:gd name="T7" fmla="*/ 54 h 92"/>
                <a:gd name="T8" fmla="*/ 0 w 188"/>
                <a:gd name="T9" fmla="*/ 54 h 92"/>
              </a:gdLst>
              <a:ahLst/>
              <a:cxnLst>
                <a:cxn ang="0">
                  <a:pos x="T0" y="T1"/>
                </a:cxn>
                <a:cxn ang="0">
                  <a:pos x="T2" y="T3"/>
                </a:cxn>
                <a:cxn ang="0">
                  <a:pos x="T4" y="T5"/>
                </a:cxn>
                <a:cxn ang="0">
                  <a:pos x="T6" y="T7"/>
                </a:cxn>
                <a:cxn ang="0">
                  <a:pos x="T8" y="T9"/>
                </a:cxn>
              </a:cxnLst>
              <a:rect l="0" t="0" r="r" b="b"/>
              <a:pathLst>
                <a:path w="188" h="92">
                  <a:moveTo>
                    <a:pt x="0" y="54"/>
                  </a:moveTo>
                  <a:lnTo>
                    <a:pt x="188" y="92"/>
                  </a:lnTo>
                  <a:lnTo>
                    <a:pt x="143" y="0"/>
                  </a:lnTo>
                  <a:lnTo>
                    <a:pt x="0" y="54"/>
                  </a:lnTo>
                  <a:lnTo>
                    <a:pt x="0" y="54"/>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6" name="Freeform 24"/>
            <p:cNvSpPr>
              <a:spLocks/>
            </p:cNvSpPr>
            <p:nvPr/>
          </p:nvSpPr>
          <p:spPr bwMode="auto">
            <a:xfrm>
              <a:off x="4239" y="2149"/>
              <a:ext cx="105" cy="17"/>
            </a:xfrm>
            <a:custGeom>
              <a:avLst/>
              <a:gdLst>
                <a:gd name="T0" fmla="*/ 0 w 209"/>
                <a:gd name="T1" fmla="*/ 35 h 35"/>
                <a:gd name="T2" fmla="*/ 83 w 209"/>
                <a:gd name="T3" fmla="*/ 0 h 35"/>
                <a:gd name="T4" fmla="*/ 209 w 209"/>
                <a:gd name="T5" fmla="*/ 16 h 35"/>
                <a:gd name="T6" fmla="*/ 99 w 209"/>
                <a:gd name="T7" fmla="*/ 35 h 35"/>
                <a:gd name="T8" fmla="*/ 0 w 209"/>
                <a:gd name="T9" fmla="*/ 35 h 35"/>
                <a:gd name="T10" fmla="*/ 0 w 209"/>
                <a:gd name="T11" fmla="*/ 35 h 35"/>
              </a:gdLst>
              <a:ahLst/>
              <a:cxnLst>
                <a:cxn ang="0">
                  <a:pos x="T0" y="T1"/>
                </a:cxn>
                <a:cxn ang="0">
                  <a:pos x="T2" y="T3"/>
                </a:cxn>
                <a:cxn ang="0">
                  <a:pos x="T4" y="T5"/>
                </a:cxn>
                <a:cxn ang="0">
                  <a:pos x="T6" y="T7"/>
                </a:cxn>
                <a:cxn ang="0">
                  <a:pos x="T8" y="T9"/>
                </a:cxn>
                <a:cxn ang="0">
                  <a:pos x="T10" y="T11"/>
                </a:cxn>
              </a:cxnLst>
              <a:rect l="0" t="0" r="r" b="b"/>
              <a:pathLst>
                <a:path w="209" h="35">
                  <a:moveTo>
                    <a:pt x="0" y="35"/>
                  </a:moveTo>
                  <a:lnTo>
                    <a:pt x="83" y="0"/>
                  </a:lnTo>
                  <a:lnTo>
                    <a:pt x="209" y="16"/>
                  </a:lnTo>
                  <a:lnTo>
                    <a:pt x="99" y="35"/>
                  </a:lnTo>
                  <a:lnTo>
                    <a:pt x="0" y="35"/>
                  </a:lnTo>
                  <a:lnTo>
                    <a:pt x="0" y="35"/>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7" name="Freeform 25"/>
            <p:cNvSpPr>
              <a:spLocks/>
            </p:cNvSpPr>
            <p:nvPr/>
          </p:nvSpPr>
          <p:spPr bwMode="auto">
            <a:xfrm>
              <a:off x="4295" y="2206"/>
              <a:ext cx="52" cy="43"/>
            </a:xfrm>
            <a:custGeom>
              <a:avLst/>
              <a:gdLst>
                <a:gd name="T0" fmla="*/ 104 w 104"/>
                <a:gd name="T1" fmla="*/ 0 h 87"/>
                <a:gd name="T2" fmla="*/ 21 w 104"/>
                <a:gd name="T3" fmla="*/ 23 h 87"/>
                <a:gd name="T4" fmla="*/ 0 w 104"/>
                <a:gd name="T5" fmla="*/ 87 h 87"/>
                <a:gd name="T6" fmla="*/ 53 w 104"/>
                <a:gd name="T7" fmla="*/ 67 h 87"/>
                <a:gd name="T8" fmla="*/ 104 w 104"/>
                <a:gd name="T9" fmla="*/ 0 h 87"/>
                <a:gd name="T10" fmla="*/ 104 w 104"/>
                <a:gd name="T11" fmla="*/ 0 h 87"/>
              </a:gdLst>
              <a:ahLst/>
              <a:cxnLst>
                <a:cxn ang="0">
                  <a:pos x="T0" y="T1"/>
                </a:cxn>
                <a:cxn ang="0">
                  <a:pos x="T2" y="T3"/>
                </a:cxn>
                <a:cxn ang="0">
                  <a:pos x="T4" y="T5"/>
                </a:cxn>
                <a:cxn ang="0">
                  <a:pos x="T6" y="T7"/>
                </a:cxn>
                <a:cxn ang="0">
                  <a:pos x="T8" y="T9"/>
                </a:cxn>
                <a:cxn ang="0">
                  <a:pos x="T10" y="T11"/>
                </a:cxn>
              </a:cxnLst>
              <a:rect l="0" t="0" r="r" b="b"/>
              <a:pathLst>
                <a:path w="104" h="87">
                  <a:moveTo>
                    <a:pt x="104" y="0"/>
                  </a:moveTo>
                  <a:lnTo>
                    <a:pt x="21" y="23"/>
                  </a:lnTo>
                  <a:lnTo>
                    <a:pt x="0" y="87"/>
                  </a:lnTo>
                  <a:lnTo>
                    <a:pt x="53" y="67"/>
                  </a:lnTo>
                  <a:lnTo>
                    <a:pt x="104" y="0"/>
                  </a:lnTo>
                  <a:lnTo>
                    <a:pt x="10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8" name="Freeform 26"/>
            <p:cNvSpPr>
              <a:spLocks/>
            </p:cNvSpPr>
            <p:nvPr/>
          </p:nvSpPr>
          <p:spPr bwMode="auto">
            <a:xfrm>
              <a:off x="4409" y="1593"/>
              <a:ext cx="220" cy="435"/>
            </a:xfrm>
            <a:custGeom>
              <a:avLst/>
              <a:gdLst>
                <a:gd name="T0" fmla="*/ 0 w 441"/>
                <a:gd name="T1" fmla="*/ 150 h 871"/>
                <a:gd name="T2" fmla="*/ 162 w 441"/>
                <a:gd name="T3" fmla="*/ 324 h 871"/>
                <a:gd name="T4" fmla="*/ 245 w 441"/>
                <a:gd name="T5" fmla="*/ 404 h 871"/>
                <a:gd name="T6" fmla="*/ 298 w 441"/>
                <a:gd name="T7" fmla="*/ 677 h 871"/>
                <a:gd name="T8" fmla="*/ 441 w 441"/>
                <a:gd name="T9" fmla="*/ 871 h 871"/>
                <a:gd name="T10" fmla="*/ 359 w 441"/>
                <a:gd name="T11" fmla="*/ 645 h 871"/>
                <a:gd name="T12" fmla="*/ 321 w 441"/>
                <a:gd name="T13" fmla="*/ 343 h 871"/>
                <a:gd name="T14" fmla="*/ 273 w 441"/>
                <a:gd name="T15" fmla="*/ 98 h 871"/>
                <a:gd name="T16" fmla="*/ 257 w 441"/>
                <a:gd name="T17" fmla="*/ 188 h 871"/>
                <a:gd name="T18" fmla="*/ 152 w 441"/>
                <a:gd name="T19" fmla="*/ 0 h 871"/>
                <a:gd name="T20" fmla="*/ 101 w 441"/>
                <a:gd name="T21" fmla="*/ 121 h 871"/>
                <a:gd name="T22" fmla="*/ 209 w 441"/>
                <a:gd name="T23" fmla="*/ 283 h 871"/>
                <a:gd name="T24" fmla="*/ 0 w 441"/>
                <a:gd name="T25" fmla="*/ 150 h 871"/>
                <a:gd name="T26" fmla="*/ 0 w 441"/>
                <a:gd name="T27" fmla="*/ 15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1" h="871">
                  <a:moveTo>
                    <a:pt x="0" y="150"/>
                  </a:moveTo>
                  <a:lnTo>
                    <a:pt x="162" y="324"/>
                  </a:lnTo>
                  <a:lnTo>
                    <a:pt x="245" y="404"/>
                  </a:lnTo>
                  <a:lnTo>
                    <a:pt x="298" y="677"/>
                  </a:lnTo>
                  <a:lnTo>
                    <a:pt x="441" y="871"/>
                  </a:lnTo>
                  <a:lnTo>
                    <a:pt x="359" y="645"/>
                  </a:lnTo>
                  <a:lnTo>
                    <a:pt x="321" y="343"/>
                  </a:lnTo>
                  <a:lnTo>
                    <a:pt x="273" y="98"/>
                  </a:lnTo>
                  <a:lnTo>
                    <a:pt x="257" y="188"/>
                  </a:lnTo>
                  <a:lnTo>
                    <a:pt x="152" y="0"/>
                  </a:lnTo>
                  <a:lnTo>
                    <a:pt x="101" y="121"/>
                  </a:lnTo>
                  <a:lnTo>
                    <a:pt x="209" y="283"/>
                  </a:lnTo>
                  <a:lnTo>
                    <a:pt x="0" y="150"/>
                  </a:lnTo>
                  <a:lnTo>
                    <a:pt x="0" y="15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59" name="Freeform 27"/>
            <p:cNvSpPr>
              <a:spLocks/>
            </p:cNvSpPr>
            <p:nvPr/>
          </p:nvSpPr>
          <p:spPr bwMode="auto">
            <a:xfrm>
              <a:off x="4593" y="1598"/>
              <a:ext cx="36" cy="206"/>
            </a:xfrm>
            <a:custGeom>
              <a:avLst/>
              <a:gdLst>
                <a:gd name="T0" fmla="*/ 0 w 73"/>
                <a:gd name="T1" fmla="*/ 0 h 414"/>
                <a:gd name="T2" fmla="*/ 3 w 73"/>
                <a:gd name="T3" fmla="*/ 169 h 414"/>
                <a:gd name="T4" fmla="*/ 73 w 73"/>
                <a:gd name="T5" fmla="*/ 414 h 414"/>
                <a:gd name="T6" fmla="*/ 71 w 73"/>
                <a:gd name="T7" fmla="*/ 264 h 414"/>
                <a:gd name="T8" fmla="*/ 25 w 73"/>
                <a:gd name="T9" fmla="*/ 105 h 414"/>
                <a:gd name="T10" fmla="*/ 0 w 73"/>
                <a:gd name="T11" fmla="*/ 0 h 414"/>
                <a:gd name="T12" fmla="*/ 0 w 73"/>
                <a:gd name="T13" fmla="*/ 0 h 414"/>
              </a:gdLst>
              <a:ahLst/>
              <a:cxnLst>
                <a:cxn ang="0">
                  <a:pos x="T0" y="T1"/>
                </a:cxn>
                <a:cxn ang="0">
                  <a:pos x="T2" y="T3"/>
                </a:cxn>
                <a:cxn ang="0">
                  <a:pos x="T4" y="T5"/>
                </a:cxn>
                <a:cxn ang="0">
                  <a:pos x="T6" y="T7"/>
                </a:cxn>
                <a:cxn ang="0">
                  <a:pos x="T8" y="T9"/>
                </a:cxn>
                <a:cxn ang="0">
                  <a:pos x="T10" y="T11"/>
                </a:cxn>
                <a:cxn ang="0">
                  <a:pos x="T12" y="T13"/>
                </a:cxn>
              </a:cxnLst>
              <a:rect l="0" t="0" r="r" b="b"/>
              <a:pathLst>
                <a:path w="73" h="414">
                  <a:moveTo>
                    <a:pt x="0" y="0"/>
                  </a:moveTo>
                  <a:lnTo>
                    <a:pt x="3" y="169"/>
                  </a:lnTo>
                  <a:lnTo>
                    <a:pt x="73" y="414"/>
                  </a:lnTo>
                  <a:lnTo>
                    <a:pt x="71" y="264"/>
                  </a:lnTo>
                  <a:lnTo>
                    <a:pt x="25" y="105"/>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0" name="Freeform 28"/>
            <p:cNvSpPr>
              <a:spLocks/>
            </p:cNvSpPr>
            <p:nvPr/>
          </p:nvSpPr>
          <p:spPr bwMode="auto">
            <a:xfrm>
              <a:off x="4666" y="1655"/>
              <a:ext cx="146" cy="296"/>
            </a:xfrm>
            <a:custGeom>
              <a:avLst/>
              <a:gdLst>
                <a:gd name="T0" fmla="*/ 28 w 291"/>
                <a:gd name="T1" fmla="*/ 101 h 590"/>
                <a:gd name="T2" fmla="*/ 0 w 291"/>
                <a:gd name="T3" fmla="*/ 279 h 590"/>
                <a:gd name="T4" fmla="*/ 50 w 291"/>
                <a:gd name="T5" fmla="*/ 590 h 590"/>
                <a:gd name="T6" fmla="*/ 85 w 291"/>
                <a:gd name="T7" fmla="*/ 505 h 590"/>
                <a:gd name="T8" fmla="*/ 127 w 291"/>
                <a:gd name="T9" fmla="*/ 571 h 590"/>
                <a:gd name="T10" fmla="*/ 180 w 291"/>
                <a:gd name="T11" fmla="*/ 298 h 590"/>
                <a:gd name="T12" fmla="*/ 291 w 291"/>
                <a:gd name="T13" fmla="*/ 114 h 590"/>
                <a:gd name="T14" fmla="*/ 228 w 291"/>
                <a:gd name="T15" fmla="*/ 135 h 590"/>
                <a:gd name="T16" fmla="*/ 186 w 291"/>
                <a:gd name="T17" fmla="*/ 0 h 590"/>
                <a:gd name="T18" fmla="*/ 53 w 291"/>
                <a:gd name="T19" fmla="*/ 209 h 590"/>
                <a:gd name="T20" fmla="*/ 28 w 291"/>
                <a:gd name="T21" fmla="*/ 101 h 590"/>
                <a:gd name="T22" fmla="*/ 28 w 291"/>
                <a:gd name="T23" fmla="*/ 10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1" h="590">
                  <a:moveTo>
                    <a:pt x="28" y="101"/>
                  </a:moveTo>
                  <a:lnTo>
                    <a:pt x="0" y="279"/>
                  </a:lnTo>
                  <a:lnTo>
                    <a:pt x="50" y="590"/>
                  </a:lnTo>
                  <a:lnTo>
                    <a:pt x="85" y="505"/>
                  </a:lnTo>
                  <a:lnTo>
                    <a:pt x="127" y="571"/>
                  </a:lnTo>
                  <a:lnTo>
                    <a:pt x="180" y="298"/>
                  </a:lnTo>
                  <a:lnTo>
                    <a:pt x="291" y="114"/>
                  </a:lnTo>
                  <a:lnTo>
                    <a:pt x="228" y="135"/>
                  </a:lnTo>
                  <a:lnTo>
                    <a:pt x="186" y="0"/>
                  </a:lnTo>
                  <a:lnTo>
                    <a:pt x="53" y="209"/>
                  </a:lnTo>
                  <a:lnTo>
                    <a:pt x="28" y="101"/>
                  </a:lnTo>
                  <a:lnTo>
                    <a:pt x="28" y="101"/>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1" name="Freeform 29"/>
            <p:cNvSpPr>
              <a:spLocks/>
            </p:cNvSpPr>
            <p:nvPr/>
          </p:nvSpPr>
          <p:spPr bwMode="auto">
            <a:xfrm>
              <a:off x="4745" y="1823"/>
              <a:ext cx="76" cy="135"/>
            </a:xfrm>
            <a:custGeom>
              <a:avLst/>
              <a:gdLst>
                <a:gd name="T0" fmla="*/ 130 w 152"/>
                <a:gd name="T1" fmla="*/ 0 h 270"/>
                <a:gd name="T2" fmla="*/ 0 w 152"/>
                <a:gd name="T3" fmla="*/ 270 h 270"/>
                <a:gd name="T4" fmla="*/ 152 w 152"/>
                <a:gd name="T5" fmla="*/ 102 h 270"/>
                <a:gd name="T6" fmla="*/ 108 w 152"/>
                <a:gd name="T7" fmla="*/ 99 h 270"/>
                <a:gd name="T8" fmla="*/ 130 w 152"/>
                <a:gd name="T9" fmla="*/ 0 h 270"/>
                <a:gd name="T10" fmla="*/ 130 w 152"/>
                <a:gd name="T11" fmla="*/ 0 h 270"/>
              </a:gdLst>
              <a:ahLst/>
              <a:cxnLst>
                <a:cxn ang="0">
                  <a:pos x="T0" y="T1"/>
                </a:cxn>
                <a:cxn ang="0">
                  <a:pos x="T2" y="T3"/>
                </a:cxn>
                <a:cxn ang="0">
                  <a:pos x="T4" y="T5"/>
                </a:cxn>
                <a:cxn ang="0">
                  <a:pos x="T6" y="T7"/>
                </a:cxn>
                <a:cxn ang="0">
                  <a:pos x="T8" y="T9"/>
                </a:cxn>
                <a:cxn ang="0">
                  <a:pos x="T10" y="T11"/>
                </a:cxn>
              </a:cxnLst>
              <a:rect l="0" t="0" r="r" b="b"/>
              <a:pathLst>
                <a:path w="152" h="270">
                  <a:moveTo>
                    <a:pt x="130" y="0"/>
                  </a:moveTo>
                  <a:lnTo>
                    <a:pt x="0" y="270"/>
                  </a:lnTo>
                  <a:lnTo>
                    <a:pt x="152" y="102"/>
                  </a:lnTo>
                  <a:lnTo>
                    <a:pt x="108" y="99"/>
                  </a:lnTo>
                  <a:lnTo>
                    <a:pt x="130" y="0"/>
                  </a:lnTo>
                  <a:lnTo>
                    <a:pt x="13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2" name="Freeform 30"/>
            <p:cNvSpPr>
              <a:spLocks/>
            </p:cNvSpPr>
            <p:nvPr/>
          </p:nvSpPr>
          <p:spPr bwMode="auto">
            <a:xfrm>
              <a:off x="4849" y="1768"/>
              <a:ext cx="150" cy="192"/>
            </a:xfrm>
            <a:custGeom>
              <a:avLst/>
              <a:gdLst>
                <a:gd name="T0" fmla="*/ 167 w 300"/>
                <a:gd name="T1" fmla="*/ 0 h 385"/>
                <a:gd name="T2" fmla="*/ 0 w 300"/>
                <a:gd name="T3" fmla="*/ 328 h 385"/>
                <a:gd name="T4" fmla="*/ 186 w 300"/>
                <a:gd name="T5" fmla="*/ 163 h 385"/>
                <a:gd name="T6" fmla="*/ 76 w 300"/>
                <a:gd name="T7" fmla="*/ 385 h 385"/>
                <a:gd name="T8" fmla="*/ 300 w 300"/>
                <a:gd name="T9" fmla="*/ 290 h 385"/>
                <a:gd name="T10" fmla="*/ 237 w 300"/>
                <a:gd name="T11" fmla="*/ 249 h 385"/>
                <a:gd name="T12" fmla="*/ 260 w 300"/>
                <a:gd name="T13" fmla="*/ 118 h 385"/>
                <a:gd name="T14" fmla="*/ 218 w 300"/>
                <a:gd name="T15" fmla="*/ 70 h 385"/>
                <a:gd name="T16" fmla="*/ 222 w 300"/>
                <a:gd name="T17" fmla="*/ 19 h 385"/>
                <a:gd name="T18" fmla="*/ 167 w 300"/>
                <a:gd name="T19" fmla="*/ 0 h 385"/>
                <a:gd name="T20" fmla="*/ 167 w 300"/>
                <a:gd name="T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85">
                  <a:moveTo>
                    <a:pt x="167" y="0"/>
                  </a:moveTo>
                  <a:lnTo>
                    <a:pt x="0" y="328"/>
                  </a:lnTo>
                  <a:lnTo>
                    <a:pt x="186" y="163"/>
                  </a:lnTo>
                  <a:lnTo>
                    <a:pt x="76" y="385"/>
                  </a:lnTo>
                  <a:lnTo>
                    <a:pt x="300" y="290"/>
                  </a:lnTo>
                  <a:lnTo>
                    <a:pt x="237" y="249"/>
                  </a:lnTo>
                  <a:lnTo>
                    <a:pt x="260" y="118"/>
                  </a:lnTo>
                  <a:lnTo>
                    <a:pt x="218" y="70"/>
                  </a:lnTo>
                  <a:lnTo>
                    <a:pt x="222" y="19"/>
                  </a:lnTo>
                  <a:lnTo>
                    <a:pt x="167" y="0"/>
                  </a:lnTo>
                  <a:lnTo>
                    <a:pt x="167"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3" name="Freeform 31"/>
            <p:cNvSpPr>
              <a:spLocks/>
            </p:cNvSpPr>
            <p:nvPr/>
          </p:nvSpPr>
          <p:spPr bwMode="auto">
            <a:xfrm>
              <a:off x="4888" y="1970"/>
              <a:ext cx="237" cy="71"/>
            </a:xfrm>
            <a:custGeom>
              <a:avLst/>
              <a:gdLst>
                <a:gd name="T0" fmla="*/ 0 w 473"/>
                <a:gd name="T1" fmla="*/ 57 h 143"/>
                <a:gd name="T2" fmla="*/ 140 w 473"/>
                <a:gd name="T3" fmla="*/ 35 h 143"/>
                <a:gd name="T4" fmla="*/ 296 w 473"/>
                <a:gd name="T5" fmla="*/ 35 h 143"/>
                <a:gd name="T6" fmla="*/ 473 w 473"/>
                <a:gd name="T7" fmla="*/ 0 h 143"/>
                <a:gd name="T8" fmla="*/ 401 w 473"/>
                <a:gd name="T9" fmla="*/ 67 h 143"/>
                <a:gd name="T10" fmla="*/ 388 w 473"/>
                <a:gd name="T11" fmla="*/ 143 h 143"/>
                <a:gd name="T12" fmla="*/ 289 w 473"/>
                <a:gd name="T13" fmla="*/ 67 h 143"/>
                <a:gd name="T14" fmla="*/ 169 w 473"/>
                <a:gd name="T15" fmla="*/ 48 h 143"/>
                <a:gd name="T16" fmla="*/ 0 w 473"/>
                <a:gd name="T17" fmla="*/ 57 h 143"/>
                <a:gd name="T18" fmla="*/ 0 w 473"/>
                <a:gd name="T19" fmla="*/ 5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3" h="143">
                  <a:moveTo>
                    <a:pt x="0" y="57"/>
                  </a:moveTo>
                  <a:lnTo>
                    <a:pt x="140" y="35"/>
                  </a:lnTo>
                  <a:lnTo>
                    <a:pt x="296" y="35"/>
                  </a:lnTo>
                  <a:lnTo>
                    <a:pt x="473" y="0"/>
                  </a:lnTo>
                  <a:lnTo>
                    <a:pt x="401" y="67"/>
                  </a:lnTo>
                  <a:lnTo>
                    <a:pt x="388" y="143"/>
                  </a:lnTo>
                  <a:lnTo>
                    <a:pt x="289" y="67"/>
                  </a:lnTo>
                  <a:lnTo>
                    <a:pt x="169" y="48"/>
                  </a:lnTo>
                  <a:lnTo>
                    <a:pt x="0" y="57"/>
                  </a:lnTo>
                  <a:lnTo>
                    <a:pt x="0" y="57"/>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4" name="Freeform 32"/>
            <p:cNvSpPr>
              <a:spLocks/>
            </p:cNvSpPr>
            <p:nvPr/>
          </p:nvSpPr>
          <p:spPr bwMode="auto">
            <a:xfrm>
              <a:off x="4975" y="2047"/>
              <a:ext cx="45" cy="43"/>
            </a:xfrm>
            <a:custGeom>
              <a:avLst/>
              <a:gdLst>
                <a:gd name="T0" fmla="*/ 0 w 89"/>
                <a:gd name="T1" fmla="*/ 0 h 86"/>
                <a:gd name="T2" fmla="*/ 28 w 89"/>
                <a:gd name="T3" fmla="*/ 57 h 86"/>
                <a:gd name="T4" fmla="*/ 89 w 89"/>
                <a:gd name="T5" fmla="*/ 86 h 86"/>
                <a:gd name="T6" fmla="*/ 51 w 89"/>
                <a:gd name="T7" fmla="*/ 38 h 86"/>
                <a:gd name="T8" fmla="*/ 0 w 89"/>
                <a:gd name="T9" fmla="*/ 0 h 86"/>
                <a:gd name="T10" fmla="*/ 0 w 89"/>
                <a:gd name="T11" fmla="*/ 0 h 86"/>
              </a:gdLst>
              <a:ahLst/>
              <a:cxnLst>
                <a:cxn ang="0">
                  <a:pos x="T0" y="T1"/>
                </a:cxn>
                <a:cxn ang="0">
                  <a:pos x="T2" y="T3"/>
                </a:cxn>
                <a:cxn ang="0">
                  <a:pos x="T4" y="T5"/>
                </a:cxn>
                <a:cxn ang="0">
                  <a:pos x="T6" y="T7"/>
                </a:cxn>
                <a:cxn ang="0">
                  <a:pos x="T8" y="T9"/>
                </a:cxn>
                <a:cxn ang="0">
                  <a:pos x="T10" y="T11"/>
                </a:cxn>
              </a:cxnLst>
              <a:rect l="0" t="0" r="r" b="b"/>
              <a:pathLst>
                <a:path w="89" h="86">
                  <a:moveTo>
                    <a:pt x="0" y="0"/>
                  </a:moveTo>
                  <a:lnTo>
                    <a:pt x="28" y="57"/>
                  </a:lnTo>
                  <a:lnTo>
                    <a:pt x="89" y="86"/>
                  </a:lnTo>
                  <a:lnTo>
                    <a:pt x="51" y="38"/>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5" name="Freeform 33"/>
            <p:cNvSpPr>
              <a:spLocks/>
            </p:cNvSpPr>
            <p:nvPr/>
          </p:nvSpPr>
          <p:spPr bwMode="auto">
            <a:xfrm>
              <a:off x="4836" y="2066"/>
              <a:ext cx="132" cy="64"/>
            </a:xfrm>
            <a:custGeom>
              <a:avLst/>
              <a:gdLst>
                <a:gd name="T0" fmla="*/ 0 w 264"/>
                <a:gd name="T1" fmla="*/ 0 h 127"/>
                <a:gd name="T2" fmla="*/ 67 w 264"/>
                <a:gd name="T3" fmla="*/ 6 h 127"/>
                <a:gd name="T4" fmla="*/ 156 w 264"/>
                <a:gd name="T5" fmla="*/ 4 h 127"/>
                <a:gd name="T6" fmla="*/ 264 w 264"/>
                <a:gd name="T7" fmla="*/ 61 h 127"/>
                <a:gd name="T8" fmla="*/ 124 w 264"/>
                <a:gd name="T9" fmla="*/ 55 h 127"/>
                <a:gd name="T10" fmla="*/ 135 w 264"/>
                <a:gd name="T11" fmla="*/ 124 h 127"/>
                <a:gd name="T12" fmla="*/ 61 w 264"/>
                <a:gd name="T13" fmla="*/ 127 h 127"/>
                <a:gd name="T14" fmla="*/ 0 w 264"/>
                <a:gd name="T15" fmla="*/ 0 h 127"/>
                <a:gd name="T16" fmla="*/ 0 w 264"/>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4" h="127">
                  <a:moveTo>
                    <a:pt x="0" y="0"/>
                  </a:moveTo>
                  <a:lnTo>
                    <a:pt x="67" y="6"/>
                  </a:lnTo>
                  <a:lnTo>
                    <a:pt x="156" y="4"/>
                  </a:lnTo>
                  <a:lnTo>
                    <a:pt x="264" y="61"/>
                  </a:lnTo>
                  <a:lnTo>
                    <a:pt x="124" y="55"/>
                  </a:lnTo>
                  <a:lnTo>
                    <a:pt x="135" y="124"/>
                  </a:lnTo>
                  <a:lnTo>
                    <a:pt x="61" y="127"/>
                  </a:lnTo>
                  <a:lnTo>
                    <a:pt x="0" y="0"/>
                  </a:lnTo>
                  <a:lnTo>
                    <a:pt x="0"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6" name="Freeform 34"/>
            <p:cNvSpPr>
              <a:spLocks/>
            </p:cNvSpPr>
            <p:nvPr/>
          </p:nvSpPr>
          <p:spPr bwMode="auto">
            <a:xfrm>
              <a:off x="4821" y="2135"/>
              <a:ext cx="42" cy="59"/>
            </a:xfrm>
            <a:custGeom>
              <a:avLst/>
              <a:gdLst>
                <a:gd name="T0" fmla="*/ 64 w 83"/>
                <a:gd name="T1" fmla="*/ 0 h 117"/>
                <a:gd name="T2" fmla="*/ 0 w 83"/>
                <a:gd name="T3" fmla="*/ 66 h 117"/>
                <a:gd name="T4" fmla="*/ 0 w 83"/>
                <a:gd name="T5" fmla="*/ 117 h 117"/>
                <a:gd name="T6" fmla="*/ 83 w 83"/>
                <a:gd name="T7" fmla="*/ 70 h 117"/>
                <a:gd name="T8" fmla="*/ 64 w 83"/>
                <a:gd name="T9" fmla="*/ 0 h 117"/>
                <a:gd name="T10" fmla="*/ 64 w 83"/>
                <a:gd name="T11" fmla="*/ 0 h 117"/>
              </a:gdLst>
              <a:ahLst/>
              <a:cxnLst>
                <a:cxn ang="0">
                  <a:pos x="T0" y="T1"/>
                </a:cxn>
                <a:cxn ang="0">
                  <a:pos x="T2" y="T3"/>
                </a:cxn>
                <a:cxn ang="0">
                  <a:pos x="T4" y="T5"/>
                </a:cxn>
                <a:cxn ang="0">
                  <a:pos x="T6" y="T7"/>
                </a:cxn>
                <a:cxn ang="0">
                  <a:pos x="T8" y="T9"/>
                </a:cxn>
                <a:cxn ang="0">
                  <a:pos x="T10" y="T11"/>
                </a:cxn>
              </a:cxnLst>
              <a:rect l="0" t="0" r="r" b="b"/>
              <a:pathLst>
                <a:path w="83" h="117">
                  <a:moveTo>
                    <a:pt x="64" y="0"/>
                  </a:moveTo>
                  <a:lnTo>
                    <a:pt x="0" y="66"/>
                  </a:lnTo>
                  <a:lnTo>
                    <a:pt x="0" y="117"/>
                  </a:lnTo>
                  <a:lnTo>
                    <a:pt x="83" y="70"/>
                  </a:lnTo>
                  <a:lnTo>
                    <a:pt x="64" y="0"/>
                  </a:lnTo>
                  <a:lnTo>
                    <a:pt x="64" y="0"/>
                  </a:lnTo>
                  <a:close/>
                </a:path>
              </a:pathLst>
            </a:custGeom>
            <a:solidFill>
              <a:srgbClr val="FFC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7" name="Freeform 35"/>
            <p:cNvSpPr>
              <a:spLocks/>
            </p:cNvSpPr>
            <p:nvPr/>
          </p:nvSpPr>
          <p:spPr bwMode="auto">
            <a:xfrm>
              <a:off x="4210" y="2003"/>
              <a:ext cx="150" cy="99"/>
            </a:xfrm>
            <a:custGeom>
              <a:avLst/>
              <a:gdLst>
                <a:gd name="T0" fmla="*/ 0 w 298"/>
                <a:gd name="T1" fmla="*/ 0 h 197"/>
                <a:gd name="T2" fmla="*/ 112 w 298"/>
                <a:gd name="T3" fmla="*/ 0 h 197"/>
                <a:gd name="T4" fmla="*/ 298 w 298"/>
                <a:gd name="T5" fmla="*/ 76 h 197"/>
                <a:gd name="T6" fmla="*/ 210 w 298"/>
                <a:gd name="T7" fmla="*/ 102 h 197"/>
                <a:gd name="T8" fmla="*/ 283 w 298"/>
                <a:gd name="T9" fmla="*/ 150 h 197"/>
                <a:gd name="T10" fmla="*/ 146 w 298"/>
                <a:gd name="T11" fmla="*/ 197 h 197"/>
                <a:gd name="T12" fmla="*/ 36 w 298"/>
                <a:gd name="T13" fmla="*/ 178 h 197"/>
                <a:gd name="T14" fmla="*/ 127 w 298"/>
                <a:gd name="T15" fmla="*/ 93 h 197"/>
                <a:gd name="T16" fmla="*/ 0 w 298"/>
                <a:gd name="T17" fmla="*/ 0 h 197"/>
                <a:gd name="T18" fmla="*/ 0 w 298"/>
                <a:gd name="T19"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97">
                  <a:moveTo>
                    <a:pt x="0" y="0"/>
                  </a:moveTo>
                  <a:lnTo>
                    <a:pt x="112" y="0"/>
                  </a:lnTo>
                  <a:lnTo>
                    <a:pt x="298" y="76"/>
                  </a:lnTo>
                  <a:lnTo>
                    <a:pt x="210" y="102"/>
                  </a:lnTo>
                  <a:lnTo>
                    <a:pt x="283" y="150"/>
                  </a:lnTo>
                  <a:lnTo>
                    <a:pt x="146" y="197"/>
                  </a:lnTo>
                  <a:lnTo>
                    <a:pt x="36" y="178"/>
                  </a:lnTo>
                  <a:lnTo>
                    <a:pt x="127" y="93"/>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8" name="Freeform 36"/>
            <p:cNvSpPr>
              <a:spLocks/>
            </p:cNvSpPr>
            <p:nvPr/>
          </p:nvSpPr>
          <p:spPr bwMode="auto">
            <a:xfrm>
              <a:off x="4358" y="1771"/>
              <a:ext cx="137" cy="215"/>
            </a:xfrm>
            <a:custGeom>
              <a:avLst/>
              <a:gdLst>
                <a:gd name="T0" fmla="*/ 0 w 273"/>
                <a:gd name="T1" fmla="*/ 0 h 429"/>
                <a:gd name="T2" fmla="*/ 48 w 273"/>
                <a:gd name="T3" fmla="*/ 204 h 429"/>
                <a:gd name="T4" fmla="*/ 212 w 273"/>
                <a:gd name="T5" fmla="*/ 426 h 429"/>
                <a:gd name="T6" fmla="*/ 273 w 273"/>
                <a:gd name="T7" fmla="*/ 429 h 429"/>
                <a:gd name="T8" fmla="*/ 144 w 273"/>
                <a:gd name="T9" fmla="*/ 226 h 429"/>
                <a:gd name="T10" fmla="*/ 77 w 273"/>
                <a:gd name="T11" fmla="*/ 48 h 429"/>
                <a:gd name="T12" fmla="*/ 0 w 273"/>
                <a:gd name="T13" fmla="*/ 0 h 429"/>
                <a:gd name="T14" fmla="*/ 0 w 273"/>
                <a:gd name="T15" fmla="*/ 0 h 4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3" h="429">
                  <a:moveTo>
                    <a:pt x="0" y="0"/>
                  </a:moveTo>
                  <a:lnTo>
                    <a:pt x="48" y="204"/>
                  </a:lnTo>
                  <a:lnTo>
                    <a:pt x="212" y="426"/>
                  </a:lnTo>
                  <a:lnTo>
                    <a:pt x="273" y="429"/>
                  </a:lnTo>
                  <a:lnTo>
                    <a:pt x="144" y="226"/>
                  </a:lnTo>
                  <a:lnTo>
                    <a:pt x="77" y="48"/>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69" name="Freeform 37"/>
            <p:cNvSpPr>
              <a:spLocks/>
            </p:cNvSpPr>
            <p:nvPr/>
          </p:nvSpPr>
          <p:spPr bwMode="auto">
            <a:xfrm>
              <a:off x="4344" y="1955"/>
              <a:ext cx="115" cy="45"/>
            </a:xfrm>
            <a:custGeom>
              <a:avLst/>
              <a:gdLst>
                <a:gd name="T0" fmla="*/ 0 w 232"/>
                <a:gd name="T1" fmla="*/ 0 h 89"/>
                <a:gd name="T2" fmla="*/ 232 w 232"/>
                <a:gd name="T3" fmla="*/ 79 h 89"/>
                <a:gd name="T4" fmla="*/ 156 w 232"/>
                <a:gd name="T5" fmla="*/ 89 h 89"/>
                <a:gd name="T6" fmla="*/ 0 w 232"/>
                <a:gd name="T7" fmla="*/ 0 h 89"/>
                <a:gd name="T8" fmla="*/ 0 w 232"/>
                <a:gd name="T9" fmla="*/ 0 h 89"/>
              </a:gdLst>
              <a:ahLst/>
              <a:cxnLst>
                <a:cxn ang="0">
                  <a:pos x="T0" y="T1"/>
                </a:cxn>
                <a:cxn ang="0">
                  <a:pos x="T2" y="T3"/>
                </a:cxn>
                <a:cxn ang="0">
                  <a:pos x="T4" y="T5"/>
                </a:cxn>
                <a:cxn ang="0">
                  <a:pos x="T6" y="T7"/>
                </a:cxn>
                <a:cxn ang="0">
                  <a:pos x="T8" y="T9"/>
                </a:cxn>
              </a:cxnLst>
              <a:rect l="0" t="0" r="r" b="b"/>
              <a:pathLst>
                <a:path w="232" h="89">
                  <a:moveTo>
                    <a:pt x="0" y="0"/>
                  </a:moveTo>
                  <a:lnTo>
                    <a:pt x="232" y="79"/>
                  </a:lnTo>
                  <a:lnTo>
                    <a:pt x="156"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0" name="Freeform 38"/>
            <p:cNvSpPr>
              <a:spLocks/>
            </p:cNvSpPr>
            <p:nvPr/>
          </p:nvSpPr>
          <p:spPr bwMode="auto">
            <a:xfrm>
              <a:off x="4473" y="1665"/>
              <a:ext cx="125" cy="303"/>
            </a:xfrm>
            <a:custGeom>
              <a:avLst/>
              <a:gdLst>
                <a:gd name="T0" fmla="*/ 51 w 251"/>
                <a:gd name="T1" fmla="*/ 0 h 606"/>
                <a:gd name="T2" fmla="*/ 133 w 251"/>
                <a:gd name="T3" fmla="*/ 190 h 606"/>
                <a:gd name="T4" fmla="*/ 0 w 251"/>
                <a:gd name="T5" fmla="*/ 123 h 606"/>
                <a:gd name="T6" fmla="*/ 149 w 251"/>
                <a:gd name="T7" fmla="*/ 247 h 606"/>
                <a:gd name="T8" fmla="*/ 187 w 251"/>
                <a:gd name="T9" fmla="*/ 511 h 606"/>
                <a:gd name="T10" fmla="*/ 251 w 251"/>
                <a:gd name="T11" fmla="*/ 606 h 606"/>
                <a:gd name="T12" fmla="*/ 200 w 251"/>
                <a:gd name="T13" fmla="*/ 495 h 606"/>
                <a:gd name="T14" fmla="*/ 162 w 251"/>
                <a:gd name="T15" fmla="*/ 148 h 606"/>
                <a:gd name="T16" fmla="*/ 51 w 251"/>
                <a:gd name="T17" fmla="*/ 0 h 606"/>
                <a:gd name="T18" fmla="*/ 51 w 251"/>
                <a:gd name="T19" fmla="*/ 0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606">
                  <a:moveTo>
                    <a:pt x="51" y="0"/>
                  </a:moveTo>
                  <a:lnTo>
                    <a:pt x="133" y="190"/>
                  </a:lnTo>
                  <a:lnTo>
                    <a:pt x="0" y="123"/>
                  </a:lnTo>
                  <a:lnTo>
                    <a:pt x="149" y="247"/>
                  </a:lnTo>
                  <a:lnTo>
                    <a:pt x="187" y="511"/>
                  </a:lnTo>
                  <a:lnTo>
                    <a:pt x="251" y="606"/>
                  </a:lnTo>
                  <a:lnTo>
                    <a:pt x="200" y="495"/>
                  </a:lnTo>
                  <a:lnTo>
                    <a:pt x="162" y="148"/>
                  </a:lnTo>
                  <a:lnTo>
                    <a:pt x="51" y="0"/>
                  </a:lnTo>
                  <a:lnTo>
                    <a:pt x="51"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1" name="Freeform 39"/>
            <p:cNvSpPr>
              <a:spLocks/>
            </p:cNvSpPr>
            <p:nvPr/>
          </p:nvSpPr>
          <p:spPr bwMode="auto">
            <a:xfrm>
              <a:off x="4604" y="1677"/>
              <a:ext cx="22" cy="97"/>
            </a:xfrm>
            <a:custGeom>
              <a:avLst/>
              <a:gdLst>
                <a:gd name="T0" fmla="*/ 0 w 45"/>
                <a:gd name="T1" fmla="*/ 0 h 193"/>
                <a:gd name="T2" fmla="*/ 7 w 45"/>
                <a:gd name="T3" fmla="*/ 102 h 193"/>
                <a:gd name="T4" fmla="*/ 45 w 45"/>
                <a:gd name="T5" fmla="*/ 193 h 193"/>
                <a:gd name="T6" fmla="*/ 32 w 45"/>
                <a:gd name="T7" fmla="*/ 89 h 193"/>
                <a:gd name="T8" fmla="*/ 0 w 45"/>
                <a:gd name="T9" fmla="*/ 0 h 193"/>
                <a:gd name="T10" fmla="*/ 0 w 45"/>
                <a:gd name="T11" fmla="*/ 0 h 193"/>
              </a:gdLst>
              <a:ahLst/>
              <a:cxnLst>
                <a:cxn ang="0">
                  <a:pos x="T0" y="T1"/>
                </a:cxn>
                <a:cxn ang="0">
                  <a:pos x="T2" y="T3"/>
                </a:cxn>
                <a:cxn ang="0">
                  <a:pos x="T4" y="T5"/>
                </a:cxn>
                <a:cxn ang="0">
                  <a:pos x="T6" y="T7"/>
                </a:cxn>
                <a:cxn ang="0">
                  <a:pos x="T8" y="T9"/>
                </a:cxn>
                <a:cxn ang="0">
                  <a:pos x="T10" y="T11"/>
                </a:cxn>
              </a:cxnLst>
              <a:rect l="0" t="0" r="r" b="b"/>
              <a:pathLst>
                <a:path w="45" h="193">
                  <a:moveTo>
                    <a:pt x="0" y="0"/>
                  </a:moveTo>
                  <a:lnTo>
                    <a:pt x="7" y="102"/>
                  </a:lnTo>
                  <a:lnTo>
                    <a:pt x="45" y="193"/>
                  </a:lnTo>
                  <a:lnTo>
                    <a:pt x="32" y="89"/>
                  </a:lnTo>
                  <a:lnTo>
                    <a:pt x="0" y="0"/>
                  </a:lnTo>
                  <a:lnTo>
                    <a:pt x="0"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2" name="Freeform 40"/>
            <p:cNvSpPr>
              <a:spLocks/>
            </p:cNvSpPr>
            <p:nvPr/>
          </p:nvSpPr>
          <p:spPr bwMode="auto">
            <a:xfrm>
              <a:off x="4677" y="1704"/>
              <a:ext cx="108" cy="213"/>
            </a:xfrm>
            <a:custGeom>
              <a:avLst/>
              <a:gdLst>
                <a:gd name="T0" fmla="*/ 143 w 216"/>
                <a:gd name="T1" fmla="*/ 0 h 427"/>
                <a:gd name="T2" fmla="*/ 64 w 216"/>
                <a:gd name="T3" fmla="*/ 172 h 427"/>
                <a:gd name="T4" fmla="*/ 7 w 216"/>
                <a:gd name="T5" fmla="*/ 106 h 427"/>
                <a:gd name="T6" fmla="*/ 0 w 216"/>
                <a:gd name="T7" fmla="*/ 254 h 427"/>
                <a:gd name="T8" fmla="*/ 29 w 216"/>
                <a:gd name="T9" fmla="*/ 427 h 427"/>
                <a:gd name="T10" fmla="*/ 67 w 216"/>
                <a:gd name="T11" fmla="*/ 267 h 427"/>
                <a:gd name="T12" fmla="*/ 93 w 216"/>
                <a:gd name="T13" fmla="*/ 417 h 427"/>
                <a:gd name="T14" fmla="*/ 118 w 216"/>
                <a:gd name="T15" fmla="*/ 223 h 427"/>
                <a:gd name="T16" fmla="*/ 216 w 216"/>
                <a:gd name="T17" fmla="*/ 64 h 427"/>
                <a:gd name="T18" fmla="*/ 143 w 216"/>
                <a:gd name="T19" fmla="*/ 87 h 427"/>
                <a:gd name="T20" fmla="*/ 143 w 216"/>
                <a:gd name="T21" fmla="*/ 0 h 427"/>
                <a:gd name="T22" fmla="*/ 143 w 216"/>
                <a:gd name="T23"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427">
                  <a:moveTo>
                    <a:pt x="143" y="0"/>
                  </a:moveTo>
                  <a:lnTo>
                    <a:pt x="64" y="172"/>
                  </a:lnTo>
                  <a:lnTo>
                    <a:pt x="7" y="106"/>
                  </a:lnTo>
                  <a:lnTo>
                    <a:pt x="0" y="254"/>
                  </a:lnTo>
                  <a:lnTo>
                    <a:pt x="29" y="427"/>
                  </a:lnTo>
                  <a:lnTo>
                    <a:pt x="67" y="267"/>
                  </a:lnTo>
                  <a:lnTo>
                    <a:pt x="93" y="417"/>
                  </a:lnTo>
                  <a:lnTo>
                    <a:pt x="118" y="223"/>
                  </a:lnTo>
                  <a:lnTo>
                    <a:pt x="216" y="64"/>
                  </a:lnTo>
                  <a:lnTo>
                    <a:pt x="143" y="87"/>
                  </a:lnTo>
                  <a:lnTo>
                    <a:pt x="143" y="0"/>
                  </a:lnTo>
                  <a:lnTo>
                    <a:pt x="143"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3" name="Freeform 41"/>
            <p:cNvSpPr>
              <a:spLocks/>
            </p:cNvSpPr>
            <p:nvPr/>
          </p:nvSpPr>
          <p:spPr bwMode="auto">
            <a:xfrm>
              <a:off x="4755" y="1879"/>
              <a:ext cx="38" cy="65"/>
            </a:xfrm>
            <a:custGeom>
              <a:avLst/>
              <a:gdLst>
                <a:gd name="T0" fmla="*/ 76 w 76"/>
                <a:gd name="T1" fmla="*/ 0 h 131"/>
                <a:gd name="T2" fmla="*/ 34 w 76"/>
                <a:gd name="T3" fmla="*/ 49 h 131"/>
                <a:gd name="T4" fmla="*/ 0 w 76"/>
                <a:gd name="T5" fmla="*/ 131 h 131"/>
                <a:gd name="T6" fmla="*/ 57 w 76"/>
                <a:gd name="T7" fmla="*/ 65 h 131"/>
                <a:gd name="T8" fmla="*/ 76 w 76"/>
                <a:gd name="T9" fmla="*/ 0 h 131"/>
                <a:gd name="T10" fmla="*/ 76 w 76"/>
                <a:gd name="T11" fmla="*/ 0 h 131"/>
              </a:gdLst>
              <a:ahLst/>
              <a:cxnLst>
                <a:cxn ang="0">
                  <a:pos x="T0" y="T1"/>
                </a:cxn>
                <a:cxn ang="0">
                  <a:pos x="T2" y="T3"/>
                </a:cxn>
                <a:cxn ang="0">
                  <a:pos x="T4" y="T5"/>
                </a:cxn>
                <a:cxn ang="0">
                  <a:pos x="T6" y="T7"/>
                </a:cxn>
                <a:cxn ang="0">
                  <a:pos x="T8" y="T9"/>
                </a:cxn>
                <a:cxn ang="0">
                  <a:pos x="T10" y="T11"/>
                </a:cxn>
              </a:cxnLst>
              <a:rect l="0" t="0" r="r" b="b"/>
              <a:pathLst>
                <a:path w="76" h="131">
                  <a:moveTo>
                    <a:pt x="76" y="0"/>
                  </a:moveTo>
                  <a:lnTo>
                    <a:pt x="34" y="49"/>
                  </a:lnTo>
                  <a:lnTo>
                    <a:pt x="0" y="131"/>
                  </a:lnTo>
                  <a:lnTo>
                    <a:pt x="57" y="65"/>
                  </a:lnTo>
                  <a:lnTo>
                    <a:pt x="76" y="0"/>
                  </a:lnTo>
                  <a:lnTo>
                    <a:pt x="7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4" name="Freeform 42"/>
            <p:cNvSpPr>
              <a:spLocks/>
            </p:cNvSpPr>
            <p:nvPr/>
          </p:nvSpPr>
          <p:spPr bwMode="auto">
            <a:xfrm>
              <a:off x="4868" y="1785"/>
              <a:ext cx="82" cy="119"/>
            </a:xfrm>
            <a:custGeom>
              <a:avLst/>
              <a:gdLst>
                <a:gd name="T0" fmla="*/ 136 w 165"/>
                <a:gd name="T1" fmla="*/ 0 h 238"/>
                <a:gd name="T2" fmla="*/ 0 w 165"/>
                <a:gd name="T3" fmla="*/ 238 h 238"/>
                <a:gd name="T4" fmla="*/ 155 w 165"/>
                <a:gd name="T5" fmla="*/ 101 h 238"/>
                <a:gd name="T6" fmla="*/ 165 w 165"/>
                <a:gd name="T7" fmla="*/ 0 h 238"/>
                <a:gd name="T8" fmla="*/ 136 w 165"/>
                <a:gd name="T9" fmla="*/ 0 h 238"/>
                <a:gd name="T10" fmla="*/ 136 w 165"/>
                <a:gd name="T11" fmla="*/ 0 h 238"/>
              </a:gdLst>
              <a:ahLst/>
              <a:cxnLst>
                <a:cxn ang="0">
                  <a:pos x="T0" y="T1"/>
                </a:cxn>
                <a:cxn ang="0">
                  <a:pos x="T2" y="T3"/>
                </a:cxn>
                <a:cxn ang="0">
                  <a:pos x="T4" y="T5"/>
                </a:cxn>
                <a:cxn ang="0">
                  <a:pos x="T6" y="T7"/>
                </a:cxn>
                <a:cxn ang="0">
                  <a:pos x="T8" y="T9"/>
                </a:cxn>
                <a:cxn ang="0">
                  <a:pos x="T10" y="T11"/>
                </a:cxn>
              </a:cxnLst>
              <a:rect l="0" t="0" r="r" b="b"/>
              <a:pathLst>
                <a:path w="165" h="238">
                  <a:moveTo>
                    <a:pt x="136" y="0"/>
                  </a:moveTo>
                  <a:lnTo>
                    <a:pt x="0" y="238"/>
                  </a:lnTo>
                  <a:lnTo>
                    <a:pt x="155" y="101"/>
                  </a:lnTo>
                  <a:lnTo>
                    <a:pt x="165" y="0"/>
                  </a:lnTo>
                  <a:lnTo>
                    <a:pt x="136" y="0"/>
                  </a:lnTo>
                  <a:lnTo>
                    <a:pt x="13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5" name="Freeform 43"/>
            <p:cNvSpPr>
              <a:spLocks/>
            </p:cNvSpPr>
            <p:nvPr/>
          </p:nvSpPr>
          <p:spPr bwMode="auto">
            <a:xfrm>
              <a:off x="4908" y="1860"/>
              <a:ext cx="67" cy="81"/>
            </a:xfrm>
            <a:custGeom>
              <a:avLst/>
              <a:gdLst>
                <a:gd name="T0" fmla="*/ 86 w 136"/>
                <a:gd name="T1" fmla="*/ 0 h 163"/>
                <a:gd name="T2" fmla="*/ 0 w 136"/>
                <a:gd name="T3" fmla="*/ 163 h 163"/>
                <a:gd name="T4" fmla="*/ 136 w 136"/>
                <a:gd name="T5" fmla="*/ 109 h 163"/>
                <a:gd name="T6" fmla="*/ 88 w 136"/>
                <a:gd name="T7" fmla="*/ 71 h 163"/>
                <a:gd name="T8" fmla="*/ 86 w 136"/>
                <a:gd name="T9" fmla="*/ 0 h 163"/>
                <a:gd name="T10" fmla="*/ 86 w 136"/>
                <a:gd name="T11" fmla="*/ 0 h 163"/>
              </a:gdLst>
              <a:ahLst/>
              <a:cxnLst>
                <a:cxn ang="0">
                  <a:pos x="T0" y="T1"/>
                </a:cxn>
                <a:cxn ang="0">
                  <a:pos x="T2" y="T3"/>
                </a:cxn>
                <a:cxn ang="0">
                  <a:pos x="T4" y="T5"/>
                </a:cxn>
                <a:cxn ang="0">
                  <a:pos x="T6" y="T7"/>
                </a:cxn>
                <a:cxn ang="0">
                  <a:pos x="T8" y="T9"/>
                </a:cxn>
                <a:cxn ang="0">
                  <a:pos x="T10" y="T11"/>
                </a:cxn>
              </a:cxnLst>
              <a:rect l="0" t="0" r="r" b="b"/>
              <a:pathLst>
                <a:path w="136" h="163">
                  <a:moveTo>
                    <a:pt x="86" y="0"/>
                  </a:moveTo>
                  <a:lnTo>
                    <a:pt x="0" y="163"/>
                  </a:lnTo>
                  <a:lnTo>
                    <a:pt x="136" y="109"/>
                  </a:lnTo>
                  <a:lnTo>
                    <a:pt x="88" y="71"/>
                  </a:lnTo>
                  <a:lnTo>
                    <a:pt x="86" y="0"/>
                  </a:lnTo>
                  <a:lnTo>
                    <a:pt x="86" y="0"/>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6" name="Freeform 44"/>
            <p:cNvSpPr>
              <a:spLocks/>
            </p:cNvSpPr>
            <p:nvPr/>
          </p:nvSpPr>
          <p:spPr bwMode="auto">
            <a:xfrm>
              <a:off x="5043" y="1987"/>
              <a:ext cx="45" cy="32"/>
            </a:xfrm>
            <a:custGeom>
              <a:avLst/>
              <a:gdLst>
                <a:gd name="T0" fmla="*/ 0 w 92"/>
                <a:gd name="T1" fmla="*/ 13 h 64"/>
                <a:gd name="T2" fmla="*/ 67 w 92"/>
                <a:gd name="T3" fmla="*/ 64 h 64"/>
                <a:gd name="T4" fmla="*/ 92 w 92"/>
                <a:gd name="T5" fmla="*/ 0 h 64"/>
                <a:gd name="T6" fmla="*/ 0 w 92"/>
                <a:gd name="T7" fmla="*/ 13 h 64"/>
                <a:gd name="T8" fmla="*/ 0 w 92"/>
                <a:gd name="T9" fmla="*/ 13 h 64"/>
              </a:gdLst>
              <a:ahLst/>
              <a:cxnLst>
                <a:cxn ang="0">
                  <a:pos x="T0" y="T1"/>
                </a:cxn>
                <a:cxn ang="0">
                  <a:pos x="T2" y="T3"/>
                </a:cxn>
                <a:cxn ang="0">
                  <a:pos x="T4" y="T5"/>
                </a:cxn>
                <a:cxn ang="0">
                  <a:pos x="T6" y="T7"/>
                </a:cxn>
                <a:cxn ang="0">
                  <a:pos x="T8" y="T9"/>
                </a:cxn>
              </a:cxnLst>
              <a:rect l="0" t="0" r="r" b="b"/>
              <a:pathLst>
                <a:path w="92" h="64">
                  <a:moveTo>
                    <a:pt x="0" y="13"/>
                  </a:moveTo>
                  <a:lnTo>
                    <a:pt x="67" y="64"/>
                  </a:lnTo>
                  <a:lnTo>
                    <a:pt x="92" y="0"/>
                  </a:lnTo>
                  <a:lnTo>
                    <a:pt x="0" y="13"/>
                  </a:lnTo>
                  <a:lnTo>
                    <a:pt x="0" y="13"/>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7" name="Freeform 45"/>
            <p:cNvSpPr>
              <a:spLocks/>
            </p:cNvSpPr>
            <p:nvPr/>
          </p:nvSpPr>
          <p:spPr bwMode="auto">
            <a:xfrm>
              <a:off x="4850" y="2076"/>
              <a:ext cx="65" cy="42"/>
            </a:xfrm>
            <a:custGeom>
              <a:avLst/>
              <a:gdLst>
                <a:gd name="T0" fmla="*/ 0 w 131"/>
                <a:gd name="T1" fmla="*/ 6 h 83"/>
                <a:gd name="T2" fmla="*/ 61 w 131"/>
                <a:gd name="T3" fmla="*/ 83 h 83"/>
                <a:gd name="T4" fmla="*/ 68 w 131"/>
                <a:gd name="T5" fmla="*/ 23 h 83"/>
                <a:gd name="T6" fmla="*/ 131 w 131"/>
                <a:gd name="T7" fmla="*/ 0 h 83"/>
                <a:gd name="T8" fmla="*/ 0 w 131"/>
                <a:gd name="T9" fmla="*/ 6 h 83"/>
                <a:gd name="T10" fmla="*/ 0 w 131"/>
                <a:gd name="T11" fmla="*/ 6 h 83"/>
              </a:gdLst>
              <a:ahLst/>
              <a:cxnLst>
                <a:cxn ang="0">
                  <a:pos x="T0" y="T1"/>
                </a:cxn>
                <a:cxn ang="0">
                  <a:pos x="T2" y="T3"/>
                </a:cxn>
                <a:cxn ang="0">
                  <a:pos x="T4" y="T5"/>
                </a:cxn>
                <a:cxn ang="0">
                  <a:pos x="T6" y="T7"/>
                </a:cxn>
                <a:cxn ang="0">
                  <a:pos x="T8" y="T9"/>
                </a:cxn>
                <a:cxn ang="0">
                  <a:pos x="T10" y="T11"/>
                </a:cxn>
              </a:cxnLst>
              <a:rect l="0" t="0" r="r" b="b"/>
              <a:pathLst>
                <a:path w="131" h="83">
                  <a:moveTo>
                    <a:pt x="0" y="6"/>
                  </a:moveTo>
                  <a:lnTo>
                    <a:pt x="61" y="83"/>
                  </a:lnTo>
                  <a:lnTo>
                    <a:pt x="68" y="23"/>
                  </a:lnTo>
                  <a:lnTo>
                    <a:pt x="131" y="0"/>
                  </a:lnTo>
                  <a:lnTo>
                    <a:pt x="0" y="6"/>
                  </a:lnTo>
                  <a:lnTo>
                    <a:pt x="0" y="6"/>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8" name="Freeform 46"/>
            <p:cNvSpPr>
              <a:spLocks/>
            </p:cNvSpPr>
            <p:nvPr/>
          </p:nvSpPr>
          <p:spPr bwMode="auto">
            <a:xfrm>
              <a:off x="4484" y="2148"/>
              <a:ext cx="198" cy="189"/>
            </a:xfrm>
            <a:custGeom>
              <a:avLst/>
              <a:gdLst>
                <a:gd name="T0" fmla="*/ 132 w 396"/>
                <a:gd name="T1" fmla="*/ 0 h 378"/>
                <a:gd name="T2" fmla="*/ 0 w 396"/>
                <a:gd name="T3" fmla="*/ 240 h 378"/>
                <a:gd name="T4" fmla="*/ 142 w 396"/>
                <a:gd name="T5" fmla="*/ 245 h 378"/>
                <a:gd name="T6" fmla="*/ 58 w 396"/>
                <a:gd name="T7" fmla="*/ 270 h 378"/>
                <a:gd name="T8" fmla="*/ 249 w 396"/>
                <a:gd name="T9" fmla="*/ 378 h 378"/>
                <a:gd name="T10" fmla="*/ 396 w 396"/>
                <a:gd name="T11" fmla="*/ 136 h 378"/>
                <a:gd name="T12" fmla="*/ 220 w 396"/>
                <a:gd name="T13" fmla="*/ 33 h 378"/>
                <a:gd name="T14" fmla="*/ 147 w 396"/>
                <a:gd name="T15" fmla="*/ 37 h 378"/>
                <a:gd name="T16" fmla="*/ 185 w 396"/>
                <a:gd name="T17" fmla="*/ 15 h 378"/>
                <a:gd name="T18" fmla="*/ 132 w 396"/>
                <a:gd name="T19" fmla="*/ 0 h 378"/>
                <a:gd name="T20" fmla="*/ 132 w 396"/>
                <a:gd name="T2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6" h="378">
                  <a:moveTo>
                    <a:pt x="132" y="0"/>
                  </a:moveTo>
                  <a:lnTo>
                    <a:pt x="0" y="240"/>
                  </a:lnTo>
                  <a:lnTo>
                    <a:pt x="142" y="245"/>
                  </a:lnTo>
                  <a:lnTo>
                    <a:pt x="58" y="270"/>
                  </a:lnTo>
                  <a:lnTo>
                    <a:pt x="249" y="378"/>
                  </a:lnTo>
                  <a:lnTo>
                    <a:pt x="396" y="136"/>
                  </a:lnTo>
                  <a:lnTo>
                    <a:pt x="220" y="33"/>
                  </a:lnTo>
                  <a:lnTo>
                    <a:pt x="147" y="37"/>
                  </a:lnTo>
                  <a:lnTo>
                    <a:pt x="185" y="15"/>
                  </a:lnTo>
                  <a:lnTo>
                    <a:pt x="132" y="0"/>
                  </a:lnTo>
                  <a:lnTo>
                    <a:pt x="132"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79" name="Freeform 47"/>
            <p:cNvSpPr>
              <a:spLocks/>
            </p:cNvSpPr>
            <p:nvPr/>
          </p:nvSpPr>
          <p:spPr bwMode="auto">
            <a:xfrm>
              <a:off x="4544" y="2324"/>
              <a:ext cx="173" cy="138"/>
            </a:xfrm>
            <a:custGeom>
              <a:avLst/>
              <a:gdLst>
                <a:gd name="T0" fmla="*/ 281 w 346"/>
                <a:gd name="T1" fmla="*/ 0 h 276"/>
                <a:gd name="T2" fmla="*/ 147 w 346"/>
                <a:gd name="T3" fmla="*/ 173 h 276"/>
                <a:gd name="T4" fmla="*/ 37 w 346"/>
                <a:gd name="T5" fmla="*/ 110 h 276"/>
                <a:gd name="T6" fmla="*/ 0 w 346"/>
                <a:gd name="T7" fmla="*/ 237 h 276"/>
                <a:gd name="T8" fmla="*/ 89 w 346"/>
                <a:gd name="T9" fmla="*/ 210 h 276"/>
                <a:gd name="T10" fmla="*/ 51 w 346"/>
                <a:gd name="T11" fmla="*/ 242 h 276"/>
                <a:gd name="T12" fmla="*/ 309 w 346"/>
                <a:gd name="T13" fmla="*/ 276 h 276"/>
                <a:gd name="T14" fmla="*/ 346 w 346"/>
                <a:gd name="T15" fmla="*/ 9 h 276"/>
                <a:gd name="T16" fmla="*/ 281 w 346"/>
                <a:gd name="T17" fmla="*/ 0 h 276"/>
                <a:gd name="T18" fmla="*/ 281 w 346"/>
                <a:gd name="T1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276">
                  <a:moveTo>
                    <a:pt x="281" y="0"/>
                  </a:moveTo>
                  <a:lnTo>
                    <a:pt x="147" y="173"/>
                  </a:lnTo>
                  <a:lnTo>
                    <a:pt x="37" y="110"/>
                  </a:lnTo>
                  <a:lnTo>
                    <a:pt x="0" y="237"/>
                  </a:lnTo>
                  <a:lnTo>
                    <a:pt x="89" y="210"/>
                  </a:lnTo>
                  <a:lnTo>
                    <a:pt x="51" y="242"/>
                  </a:lnTo>
                  <a:lnTo>
                    <a:pt x="309" y="276"/>
                  </a:lnTo>
                  <a:lnTo>
                    <a:pt x="346" y="9"/>
                  </a:lnTo>
                  <a:lnTo>
                    <a:pt x="281" y="0"/>
                  </a:lnTo>
                  <a:lnTo>
                    <a:pt x="281" y="0"/>
                  </a:lnTo>
                  <a:close/>
                </a:path>
              </a:pathLst>
            </a:custGeom>
            <a:solidFill>
              <a:srgbClr val="FFFF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0" name="Freeform 48"/>
            <p:cNvSpPr>
              <a:spLocks/>
            </p:cNvSpPr>
            <p:nvPr/>
          </p:nvSpPr>
          <p:spPr bwMode="auto">
            <a:xfrm>
              <a:off x="4068" y="2214"/>
              <a:ext cx="1041" cy="362"/>
            </a:xfrm>
            <a:custGeom>
              <a:avLst/>
              <a:gdLst>
                <a:gd name="T0" fmla="*/ 0 w 2081"/>
                <a:gd name="T1" fmla="*/ 0 h 725"/>
                <a:gd name="T2" fmla="*/ 139 w 2081"/>
                <a:gd name="T3" fmla="*/ 231 h 725"/>
                <a:gd name="T4" fmla="*/ 304 w 2081"/>
                <a:gd name="T5" fmla="*/ 416 h 725"/>
                <a:gd name="T6" fmla="*/ 526 w 2081"/>
                <a:gd name="T7" fmla="*/ 555 h 725"/>
                <a:gd name="T8" fmla="*/ 835 w 2081"/>
                <a:gd name="T9" fmla="*/ 665 h 725"/>
                <a:gd name="T10" fmla="*/ 1164 w 2081"/>
                <a:gd name="T11" fmla="*/ 679 h 725"/>
                <a:gd name="T12" fmla="*/ 1476 w 2081"/>
                <a:gd name="T13" fmla="*/ 624 h 725"/>
                <a:gd name="T14" fmla="*/ 1777 w 2081"/>
                <a:gd name="T15" fmla="*/ 476 h 725"/>
                <a:gd name="T16" fmla="*/ 1952 w 2081"/>
                <a:gd name="T17" fmla="*/ 310 h 725"/>
                <a:gd name="T18" fmla="*/ 2081 w 2081"/>
                <a:gd name="T19" fmla="*/ 129 h 725"/>
                <a:gd name="T20" fmla="*/ 1897 w 2081"/>
                <a:gd name="T21" fmla="*/ 411 h 725"/>
                <a:gd name="T22" fmla="*/ 1740 w 2081"/>
                <a:gd name="T23" fmla="*/ 550 h 725"/>
                <a:gd name="T24" fmla="*/ 1473 w 2081"/>
                <a:gd name="T25" fmla="*/ 675 h 725"/>
                <a:gd name="T26" fmla="*/ 1191 w 2081"/>
                <a:gd name="T27" fmla="*/ 725 h 725"/>
                <a:gd name="T28" fmla="*/ 882 w 2081"/>
                <a:gd name="T29" fmla="*/ 725 h 725"/>
                <a:gd name="T30" fmla="*/ 586 w 2081"/>
                <a:gd name="T31" fmla="*/ 638 h 725"/>
                <a:gd name="T32" fmla="*/ 342 w 2081"/>
                <a:gd name="T33" fmla="*/ 480 h 725"/>
                <a:gd name="T34" fmla="*/ 222 w 2081"/>
                <a:gd name="T35" fmla="*/ 360 h 725"/>
                <a:gd name="T36" fmla="*/ 110 w 2081"/>
                <a:gd name="T37" fmla="*/ 222 h 725"/>
                <a:gd name="T38" fmla="*/ 0 w 2081"/>
                <a:gd name="T39" fmla="*/ 0 h 725"/>
                <a:gd name="T40" fmla="*/ 0 w 2081"/>
                <a:gd name="T41"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81" h="725">
                  <a:moveTo>
                    <a:pt x="0" y="0"/>
                  </a:moveTo>
                  <a:lnTo>
                    <a:pt x="139" y="231"/>
                  </a:lnTo>
                  <a:lnTo>
                    <a:pt x="304" y="416"/>
                  </a:lnTo>
                  <a:lnTo>
                    <a:pt x="526" y="555"/>
                  </a:lnTo>
                  <a:lnTo>
                    <a:pt x="835" y="665"/>
                  </a:lnTo>
                  <a:lnTo>
                    <a:pt x="1164" y="679"/>
                  </a:lnTo>
                  <a:lnTo>
                    <a:pt x="1476" y="624"/>
                  </a:lnTo>
                  <a:lnTo>
                    <a:pt x="1777" y="476"/>
                  </a:lnTo>
                  <a:lnTo>
                    <a:pt x="1952" y="310"/>
                  </a:lnTo>
                  <a:lnTo>
                    <a:pt x="2081" y="129"/>
                  </a:lnTo>
                  <a:lnTo>
                    <a:pt x="1897" y="411"/>
                  </a:lnTo>
                  <a:lnTo>
                    <a:pt x="1740" y="550"/>
                  </a:lnTo>
                  <a:lnTo>
                    <a:pt x="1473" y="675"/>
                  </a:lnTo>
                  <a:lnTo>
                    <a:pt x="1191" y="725"/>
                  </a:lnTo>
                  <a:lnTo>
                    <a:pt x="882" y="725"/>
                  </a:lnTo>
                  <a:lnTo>
                    <a:pt x="586" y="638"/>
                  </a:lnTo>
                  <a:lnTo>
                    <a:pt x="342" y="480"/>
                  </a:lnTo>
                  <a:lnTo>
                    <a:pt x="222" y="360"/>
                  </a:lnTo>
                  <a:lnTo>
                    <a:pt x="110" y="222"/>
                  </a:lnTo>
                  <a:lnTo>
                    <a:pt x="0" y="0"/>
                  </a:lnTo>
                  <a:lnTo>
                    <a:pt x="0" y="0"/>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1" name="Freeform 49"/>
            <p:cNvSpPr>
              <a:spLocks/>
            </p:cNvSpPr>
            <p:nvPr/>
          </p:nvSpPr>
          <p:spPr bwMode="auto">
            <a:xfrm>
              <a:off x="4055" y="1471"/>
              <a:ext cx="1105" cy="484"/>
            </a:xfrm>
            <a:custGeom>
              <a:avLst/>
              <a:gdLst>
                <a:gd name="T0" fmla="*/ 0 w 2210"/>
                <a:gd name="T1" fmla="*/ 970 h 970"/>
                <a:gd name="T2" fmla="*/ 93 w 2210"/>
                <a:gd name="T3" fmla="*/ 679 h 970"/>
                <a:gd name="T4" fmla="*/ 292 w 2210"/>
                <a:gd name="T5" fmla="*/ 387 h 970"/>
                <a:gd name="T6" fmla="*/ 619 w 2210"/>
                <a:gd name="T7" fmla="*/ 157 h 970"/>
                <a:gd name="T8" fmla="*/ 1038 w 2210"/>
                <a:gd name="T9" fmla="*/ 55 h 970"/>
                <a:gd name="T10" fmla="*/ 1403 w 2210"/>
                <a:gd name="T11" fmla="*/ 93 h 970"/>
                <a:gd name="T12" fmla="*/ 1707 w 2210"/>
                <a:gd name="T13" fmla="*/ 231 h 970"/>
                <a:gd name="T14" fmla="*/ 1933 w 2210"/>
                <a:gd name="T15" fmla="*/ 434 h 970"/>
                <a:gd name="T16" fmla="*/ 2100 w 2210"/>
                <a:gd name="T17" fmla="*/ 656 h 970"/>
                <a:gd name="T18" fmla="*/ 2210 w 2210"/>
                <a:gd name="T19" fmla="*/ 933 h 970"/>
                <a:gd name="T20" fmla="*/ 2100 w 2210"/>
                <a:gd name="T21" fmla="*/ 595 h 970"/>
                <a:gd name="T22" fmla="*/ 1948 w 2210"/>
                <a:gd name="T23" fmla="*/ 374 h 970"/>
                <a:gd name="T24" fmla="*/ 1773 w 2210"/>
                <a:gd name="T25" fmla="*/ 216 h 970"/>
                <a:gd name="T26" fmla="*/ 1592 w 2210"/>
                <a:gd name="T27" fmla="*/ 111 h 970"/>
                <a:gd name="T28" fmla="*/ 1278 w 2210"/>
                <a:gd name="T29" fmla="*/ 18 h 970"/>
                <a:gd name="T30" fmla="*/ 1030 w 2210"/>
                <a:gd name="T31" fmla="*/ 0 h 970"/>
                <a:gd name="T32" fmla="*/ 743 w 2210"/>
                <a:gd name="T33" fmla="*/ 51 h 970"/>
                <a:gd name="T34" fmla="*/ 462 w 2210"/>
                <a:gd name="T35" fmla="*/ 176 h 970"/>
                <a:gd name="T36" fmla="*/ 245 w 2210"/>
                <a:gd name="T37" fmla="*/ 387 h 970"/>
                <a:gd name="T38" fmla="*/ 97 w 2210"/>
                <a:gd name="T39" fmla="*/ 595 h 970"/>
                <a:gd name="T40" fmla="*/ 19 w 2210"/>
                <a:gd name="T41" fmla="*/ 803 h 970"/>
                <a:gd name="T42" fmla="*/ 0 w 2210"/>
                <a:gd name="T43" fmla="*/ 970 h 970"/>
                <a:gd name="T44" fmla="*/ 0 w 2210"/>
                <a:gd name="T45" fmla="*/ 97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0" h="970">
                  <a:moveTo>
                    <a:pt x="0" y="970"/>
                  </a:moveTo>
                  <a:lnTo>
                    <a:pt x="93" y="679"/>
                  </a:lnTo>
                  <a:lnTo>
                    <a:pt x="292" y="387"/>
                  </a:lnTo>
                  <a:lnTo>
                    <a:pt x="619" y="157"/>
                  </a:lnTo>
                  <a:lnTo>
                    <a:pt x="1038" y="55"/>
                  </a:lnTo>
                  <a:lnTo>
                    <a:pt x="1403" y="93"/>
                  </a:lnTo>
                  <a:lnTo>
                    <a:pt x="1707" y="231"/>
                  </a:lnTo>
                  <a:lnTo>
                    <a:pt x="1933" y="434"/>
                  </a:lnTo>
                  <a:lnTo>
                    <a:pt x="2100" y="656"/>
                  </a:lnTo>
                  <a:lnTo>
                    <a:pt x="2210" y="933"/>
                  </a:lnTo>
                  <a:lnTo>
                    <a:pt x="2100" y="595"/>
                  </a:lnTo>
                  <a:lnTo>
                    <a:pt x="1948" y="374"/>
                  </a:lnTo>
                  <a:lnTo>
                    <a:pt x="1773" y="216"/>
                  </a:lnTo>
                  <a:lnTo>
                    <a:pt x="1592" y="111"/>
                  </a:lnTo>
                  <a:lnTo>
                    <a:pt x="1278" y="18"/>
                  </a:lnTo>
                  <a:lnTo>
                    <a:pt x="1030" y="0"/>
                  </a:lnTo>
                  <a:lnTo>
                    <a:pt x="743" y="51"/>
                  </a:lnTo>
                  <a:lnTo>
                    <a:pt x="462" y="176"/>
                  </a:lnTo>
                  <a:lnTo>
                    <a:pt x="245" y="387"/>
                  </a:lnTo>
                  <a:lnTo>
                    <a:pt x="97" y="595"/>
                  </a:lnTo>
                  <a:lnTo>
                    <a:pt x="19" y="803"/>
                  </a:lnTo>
                  <a:lnTo>
                    <a:pt x="0" y="970"/>
                  </a:lnTo>
                  <a:lnTo>
                    <a:pt x="0" y="970"/>
                  </a:lnTo>
                  <a:close/>
                </a:path>
              </a:pathLst>
            </a:custGeom>
            <a:solidFill>
              <a:srgbClr val="7F9E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2" name="Freeform 50"/>
            <p:cNvSpPr>
              <a:spLocks/>
            </p:cNvSpPr>
            <p:nvPr/>
          </p:nvSpPr>
          <p:spPr bwMode="auto">
            <a:xfrm>
              <a:off x="4018" y="1357"/>
              <a:ext cx="1262" cy="606"/>
            </a:xfrm>
            <a:custGeom>
              <a:avLst/>
              <a:gdLst>
                <a:gd name="T0" fmla="*/ 0 w 2523"/>
                <a:gd name="T1" fmla="*/ 675 h 1211"/>
                <a:gd name="T2" fmla="*/ 179 w 2523"/>
                <a:gd name="T3" fmla="*/ 458 h 1211"/>
                <a:gd name="T4" fmla="*/ 424 w 2523"/>
                <a:gd name="T5" fmla="*/ 250 h 1211"/>
                <a:gd name="T6" fmla="*/ 733 w 2523"/>
                <a:gd name="T7" fmla="*/ 112 h 1211"/>
                <a:gd name="T8" fmla="*/ 1037 w 2523"/>
                <a:gd name="T9" fmla="*/ 42 h 1211"/>
                <a:gd name="T10" fmla="*/ 1366 w 2523"/>
                <a:gd name="T11" fmla="*/ 46 h 1211"/>
                <a:gd name="T12" fmla="*/ 1689 w 2523"/>
                <a:gd name="T13" fmla="*/ 134 h 1211"/>
                <a:gd name="T14" fmla="*/ 1974 w 2523"/>
                <a:gd name="T15" fmla="*/ 286 h 1211"/>
                <a:gd name="T16" fmla="*/ 2182 w 2523"/>
                <a:gd name="T17" fmla="*/ 490 h 1211"/>
                <a:gd name="T18" fmla="*/ 2353 w 2523"/>
                <a:gd name="T19" fmla="*/ 726 h 1211"/>
                <a:gd name="T20" fmla="*/ 2459 w 2523"/>
                <a:gd name="T21" fmla="*/ 966 h 1211"/>
                <a:gd name="T22" fmla="*/ 2523 w 2523"/>
                <a:gd name="T23" fmla="*/ 1211 h 1211"/>
                <a:gd name="T24" fmla="*/ 2469 w 2523"/>
                <a:gd name="T25" fmla="*/ 915 h 1211"/>
                <a:gd name="T26" fmla="*/ 2334 w 2523"/>
                <a:gd name="T27" fmla="*/ 601 h 1211"/>
                <a:gd name="T28" fmla="*/ 2072 w 2523"/>
                <a:gd name="T29" fmla="*/ 320 h 1211"/>
                <a:gd name="T30" fmla="*/ 1864 w 2523"/>
                <a:gd name="T31" fmla="*/ 176 h 1211"/>
                <a:gd name="T32" fmla="*/ 1559 w 2523"/>
                <a:gd name="T33" fmla="*/ 46 h 1211"/>
                <a:gd name="T34" fmla="*/ 1333 w 2523"/>
                <a:gd name="T35" fmla="*/ 5 h 1211"/>
                <a:gd name="T36" fmla="*/ 988 w 2523"/>
                <a:gd name="T37" fmla="*/ 0 h 1211"/>
                <a:gd name="T38" fmla="*/ 687 w 2523"/>
                <a:gd name="T39" fmla="*/ 79 h 1211"/>
                <a:gd name="T40" fmla="*/ 419 w 2523"/>
                <a:gd name="T41" fmla="*/ 208 h 1211"/>
                <a:gd name="T42" fmla="*/ 198 w 2523"/>
                <a:gd name="T43" fmla="*/ 393 h 1211"/>
                <a:gd name="T44" fmla="*/ 0 w 2523"/>
                <a:gd name="T45" fmla="*/ 675 h 1211"/>
                <a:gd name="T46" fmla="*/ 0 w 2523"/>
                <a:gd name="T47" fmla="*/ 675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3" h="1211">
                  <a:moveTo>
                    <a:pt x="0" y="675"/>
                  </a:moveTo>
                  <a:lnTo>
                    <a:pt x="179" y="458"/>
                  </a:lnTo>
                  <a:lnTo>
                    <a:pt x="424" y="250"/>
                  </a:lnTo>
                  <a:lnTo>
                    <a:pt x="733" y="112"/>
                  </a:lnTo>
                  <a:lnTo>
                    <a:pt x="1037" y="42"/>
                  </a:lnTo>
                  <a:lnTo>
                    <a:pt x="1366" y="46"/>
                  </a:lnTo>
                  <a:lnTo>
                    <a:pt x="1689" y="134"/>
                  </a:lnTo>
                  <a:lnTo>
                    <a:pt x="1974" y="286"/>
                  </a:lnTo>
                  <a:lnTo>
                    <a:pt x="2182" y="490"/>
                  </a:lnTo>
                  <a:lnTo>
                    <a:pt x="2353" y="726"/>
                  </a:lnTo>
                  <a:lnTo>
                    <a:pt x="2459" y="966"/>
                  </a:lnTo>
                  <a:lnTo>
                    <a:pt x="2523" y="1211"/>
                  </a:lnTo>
                  <a:lnTo>
                    <a:pt x="2469" y="915"/>
                  </a:lnTo>
                  <a:lnTo>
                    <a:pt x="2334" y="601"/>
                  </a:lnTo>
                  <a:lnTo>
                    <a:pt x="2072" y="320"/>
                  </a:lnTo>
                  <a:lnTo>
                    <a:pt x="1864" y="176"/>
                  </a:lnTo>
                  <a:lnTo>
                    <a:pt x="1559" y="46"/>
                  </a:lnTo>
                  <a:lnTo>
                    <a:pt x="1333" y="5"/>
                  </a:lnTo>
                  <a:lnTo>
                    <a:pt x="988" y="0"/>
                  </a:lnTo>
                  <a:lnTo>
                    <a:pt x="687" y="79"/>
                  </a:lnTo>
                  <a:lnTo>
                    <a:pt x="419" y="208"/>
                  </a:lnTo>
                  <a:lnTo>
                    <a:pt x="198" y="393"/>
                  </a:lnTo>
                  <a:lnTo>
                    <a:pt x="0" y="675"/>
                  </a:lnTo>
                  <a:lnTo>
                    <a:pt x="0" y="675"/>
                  </a:lnTo>
                  <a:close/>
                </a:path>
              </a:pathLst>
            </a:custGeom>
            <a:solidFill>
              <a:srgbClr val="CC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3" name="Freeform 51"/>
            <p:cNvSpPr>
              <a:spLocks/>
            </p:cNvSpPr>
            <p:nvPr/>
          </p:nvSpPr>
          <p:spPr bwMode="auto">
            <a:xfrm>
              <a:off x="4090" y="1696"/>
              <a:ext cx="904" cy="613"/>
            </a:xfrm>
            <a:custGeom>
              <a:avLst/>
              <a:gdLst>
                <a:gd name="T0" fmla="*/ 70 w 1808"/>
                <a:gd name="T1" fmla="*/ 867 h 1225"/>
                <a:gd name="T2" fmla="*/ 331 w 1808"/>
                <a:gd name="T3" fmla="*/ 1158 h 1225"/>
                <a:gd name="T4" fmla="*/ 536 w 1808"/>
                <a:gd name="T5" fmla="*/ 1106 h 1225"/>
                <a:gd name="T6" fmla="*/ 636 w 1808"/>
                <a:gd name="T7" fmla="*/ 956 h 1225"/>
                <a:gd name="T8" fmla="*/ 683 w 1808"/>
                <a:gd name="T9" fmla="*/ 883 h 1225"/>
                <a:gd name="T10" fmla="*/ 768 w 1808"/>
                <a:gd name="T11" fmla="*/ 793 h 1225"/>
                <a:gd name="T12" fmla="*/ 882 w 1808"/>
                <a:gd name="T13" fmla="*/ 695 h 1225"/>
                <a:gd name="T14" fmla="*/ 966 w 1808"/>
                <a:gd name="T15" fmla="*/ 698 h 1225"/>
                <a:gd name="T16" fmla="*/ 787 w 1808"/>
                <a:gd name="T17" fmla="*/ 670 h 1225"/>
                <a:gd name="T18" fmla="*/ 841 w 1808"/>
                <a:gd name="T19" fmla="*/ 625 h 1225"/>
                <a:gd name="T20" fmla="*/ 966 w 1808"/>
                <a:gd name="T21" fmla="*/ 644 h 1225"/>
                <a:gd name="T22" fmla="*/ 1124 w 1808"/>
                <a:gd name="T23" fmla="*/ 702 h 1225"/>
                <a:gd name="T24" fmla="*/ 1047 w 1808"/>
                <a:gd name="T25" fmla="*/ 280 h 1225"/>
                <a:gd name="T26" fmla="*/ 1015 w 1808"/>
                <a:gd name="T27" fmla="*/ 133 h 1225"/>
                <a:gd name="T28" fmla="*/ 1114 w 1808"/>
                <a:gd name="T29" fmla="*/ 287 h 1225"/>
                <a:gd name="T30" fmla="*/ 1121 w 1808"/>
                <a:gd name="T31" fmla="*/ 416 h 1225"/>
                <a:gd name="T32" fmla="*/ 1202 w 1808"/>
                <a:gd name="T33" fmla="*/ 555 h 1225"/>
                <a:gd name="T34" fmla="*/ 1416 w 1808"/>
                <a:gd name="T35" fmla="*/ 460 h 1225"/>
                <a:gd name="T36" fmla="*/ 1448 w 1808"/>
                <a:gd name="T37" fmla="*/ 496 h 1225"/>
                <a:gd name="T38" fmla="*/ 1316 w 1808"/>
                <a:gd name="T39" fmla="*/ 603 h 1225"/>
                <a:gd name="T40" fmla="*/ 1496 w 1808"/>
                <a:gd name="T41" fmla="*/ 537 h 1225"/>
                <a:gd name="T42" fmla="*/ 1451 w 1808"/>
                <a:gd name="T43" fmla="*/ 610 h 1225"/>
                <a:gd name="T44" fmla="*/ 1311 w 1808"/>
                <a:gd name="T45" fmla="*/ 625 h 1225"/>
                <a:gd name="T46" fmla="*/ 1544 w 1808"/>
                <a:gd name="T47" fmla="*/ 677 h 1225"/>
                <a:gd name="T48" fmla="*/ 1797 w 1808"/>
                <a:gd name="T49" fmla="*/ 639 h 1225"/>
                <a:gd name="T50" fmla="*/ 1679 w 1808"/>
                <a:gd name="T51" fmla="*/ 662 h 1225"/>
                <a:gd name="T52" fmla="*/ 1750 w 1808"/>
                <a:gd name="T53" fmla="*/ 732 h 1225"/>
                <a:gd name="T54" fmla="*/ 1695 w 1808"/>
                <a:gd name="T55" fmla="*/ 709 h 1225"/>
                <a:gd name="T56" fmla="*/ 1496 w 1808"/>
                <a:gd name="T57" fmla="*/ 709 h 1225"/>
                <a:gd name="T58" fmla="*/ 1423 w 1808"/>
                <a:gd name="T59" fmla="*/ 736 h 1225"/>
                <a:gd name="T60" fmla="*/ 1419 w 1808"/>
                <a:gd name="T61" fmla="*/ 948 h 1225"/>
                <a:gd name="T62" fmla="*/ 1430 w 1808"/>
                <a:gd name="T63" fmla="*/ 890 h 1225"/>
                <a:gd name="T64" fmla="*/ 1389 w 1808"/>
                <a:gd name="T65" fmla="*/ 713 h 1225"/>
                <a:gd name="T66" fmla="*/ 1238 w 1808"/>
                <a:gd name="T67" fmla="*/ 628 h 1225"/>
                <a:gd name="T68" fmla="*/ 1169 w 1808"/>
                <a:gd name="T69" fmla="*/ 721 h 1225"/>
                <a:gd name="T70" fmla="*/ 941 w 1808"/>
                <a:gd name="T71" fmla="*/ 713 h 1225"/>
                <a:gd name="T72" fmla="*/ 801 w 1808"/>
                <a:gd name="T73" fmla="*/ 835 h 1225"/>
                <a:gd name="T74" fmla="*/ 683 w 1808"/>
                <a:gd name="T75" fmla="*/ 993 h 1225"/>
                <a:gd name="T76" fmla="*/ 525 w 1808"/>
                <a:gd name="T77" fmla="*/ 1173 h 1225"/>
                <a:gd name="T78" fmla="*/ 328 w 1808"/>
                <a:gd name="T79" fmla="*/ 1194 h 1225"/>
                <a:gd name="T80" fmla="*/ 151 w 1808"/>
                <a:gd name="T81" fmla="*/ 1029 h 1225"/>
                <a:gd name="T82" fmla="*/ 26 w 1808"/>
                <a:gd name="T83" fmla="*/ 793 h 1225"/>
                <a:gd name="T84" fmla="*/ 47 w 1808"/>
                <a:gd name="T85" fmla="*/ 438 h 1225"/>
                <a:gd name="T86" fmla="*/ 70 w 1808"/>
                <a:gd name="T87" fmla="*/ 284 h 1225"/>
                <a:gd name="T88" fmla="*/ 147 w 1808"/>
                <a:gd name="T89" fmla="*/ 407 h 1225"/>
                <a:gd name="T90" fmla="*/ 364 w 1808"/>
                <a:gd name="T91" fmla="*/ 493 h 1225"/>
                <a:gd name="T92" fmla="*/ 588 w 1808"/>
                <a:gd name="T93" fmla="*/ 625 h 1225"/>
                <a:gd name="T94" fmla="*/ 309 w 1808"/>
                <a:gd name="T95" fmla="*/ 496 h 1225"/>
                <a:gd name="T96" fmla="*/ 29 w 1808"/>
                <a:gd name="T97" fmla="*/ 515 h 1225"/>
                <a:gd name="T98" fmla="*/ 18 w 1808"/>
                <a:gd name="T99" fmla="*/ 639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225">
                  <a:moveTo>
                    <a:pt x="18" y="639"/>
                  </a:moveTo>
                  <a:lnTo>
                    <a:pt x="40" y="793"/>
                  </a:lnTo>
                  <a:lnTo>
                    <a:pt x="70" y="867"/>
                  </a:lnTo>
                  <a:lnTo>
                    <a:pt x="132" y="951"/>
                  </a:lnTo>
                  <a:lnTo>
                    <a:pt x="205" y="1033"/>
                  </a:lnTo>
                  <a:lnTo>
                    <a:pt x="331" y="1158"/>
                  </a:lnTo>
                  <a:lnTo>
                    <a:pt x="390" y="1169"/>
                  </a:lnTo>
                  <a:lnTo>
                    <a:pt x="462" y="1155"/>
                  </a:lnTo>
                  <a:lnTo>
                    <a:pt x="536" y="1106"/>
                  </a:lnTo>
                  <a:lnTo>
                    <a:pt x="610" y="1037"/>
                  </a:lnTo>
                  <a:lnTo>
                    <a:pt x="636" y="993"/>
                  </a:lnTo>
                  <a:lnTo>
                    <a:pt x="636" y="956"/>
                  </a:lnTo>
                  <a:lnTo>
                    <a:pt x="592" y="948"/>
                  </a:lnTo>
                  <a:lnTo>
                    <a:pt x="662" y="934"/>
                  </a:lnTo>
                  <a:lnTo>
                    <a:pt x="683" y="883"/>
                  </a:lnTo>
                  <a:lnTo>
                    <a:pt x="739" y="867"/>
                  </a:lnTo>
                  <a:lnTo>
                    <a:pt x="775" y="828"/>
                  </a:lnTo>
                  <a:lnTo>
                    <a:pt x="768" y="793"/>
                  </a:lnTo>
                  <a:lnTo>
                    <a:pt x="827" y="793"/>
                  </a:lnTo>
                  <a:lnTo>
                    <a:pt x="849" y="768"/>
                  </a:lnTo>
                  <a:lnTo>
                    <a:pt x="882" y="695"/>
                  </a:lnTo>
                  <a:lnTo>
                    <a:pt x="919" y="662"/>
                  </a:lnTo>
                  <a:lnTo>
                    <a:pt x="889" y="728"/>
                  </a:lnTo>
                  <a:lnTo>
                    <a:pt x="966" y="698"/>
                  </a:lnTo>
                  <a:lnTo>
                    <a:pt x="948" y="651"/>
                  </a:lnTo>
                  <a:lnTo>
                    <a:pt x="882" y="632"/>
                  </a:lnTo>
                  <a:lnTo>
                    <a:pt x="787" y="670"/>
                  </a:lnTo>
                  <a:lnTo>
                    <a:pt x="698" y="654"/>
                  </a:lnTo>
                  <a:lnTo>
                    <a:pt x="787" y="639"/>
                  </a:lnTo>
                  <a:lnTo>
                    <a:pt x="841" y="625"/>
                  </a:lnTo>
                  <a:lnTo>
                    <a:pt x="892" y="618"/>
                  </a:lnTo>
                  <a:lnTo>
                    <a:pt x="919" y="566"/>
                  </a:lnTo>
                  <a:lnTo>
                    <a:pt x="966" y="644"/>
                  </a:lnTo>
                  <a:lnTo>
                    <a:pt x="996" y="702"/>
                  </a:lnTo>
                  <a:lnTo>
                    <a:pt x="1043" y="688"/>
                  </a:lnTo>
                  <a:lnTo>
                    <a:pt x="1124" y="702"/>
                  </a:lnTo>
                  <a:lnTo>
                    <a:pt x="1146" y="673"/>
                  </a:lnTo>
                  <a:lnTo>
                    <a:pt x="1114" y="470"/>
                  </a:lnTo>
                  <a:lnTo>
                    <a:pt x="1047" y="280"/>
                  </a:lnTo>
                  <a:lnTo>
                    <a:pt x="1007" y="133"/>
                  </a:lnTo>
                  <a:lnTo>
                    <a:pt x="989" y="0"/>
                  </a:lnTo>
                  <a:lnTo>
                    <a:pt x="1015" y="133"/>
                  </a:lnTo>
                  <a:lnTo>
                    <a:pt x="1061" y="284"/>
                  </a:lnTo>
                  <a:lnTo>
                    <a:pt x="1106" y="404"/>
                  </a:lnTo>
                  <a:lnTo>
                    <a:pt x="1114" y="287"/>
                  </a:lnTo>
                  <a:lnTo>
                    <a:pt x="1121" y="147"/>
                  </a:lnTo>
                  <a:lnTo>
                    <a:pt x="1124" y="280"/>
                  </a:lnTo>
                  <a:lnTo>
                    <a:pt x="1121" y="416"/>
                  </a:lnTo>
                  <a:lnTo>
                    <a:pt x="1139" y="477"/>
                  </a:lnTo>
                  <a:lnTo>
                    <a:pt x="1142" y="581"/>
                  </a:lnTo>
                  <a:lnTo>
                    <a:pt x="1202" y="555"/>
                  </a:lnTo>
                  <a:lnTo>
                    <a:pt x="1328" y="547"/>
                  </a:lnTo>
                  <a:lnTo>
                    <a:pt x="1393" y="526"/>
                  </a:lnTo>
                  <a:lnTo>
                    <a:pt x="1416" y="460"/>
                  </a:lnTo>
                  <a:lnTo>
                    <a:pt x="1481" y="393"/>
                  </a:lnTo>
                  <a:lnTo>
                    <a:pt x="1528" y="354"/>
                  </a:lnTo>
                  <a:lnTo>
                    <a:pt x="1448" y="496"/>
                  </a:lnTo>
                  <a:lnTo>
                    <a:pt x="1393" y="544"/>
                  </a:lnTo>
                  <a:lnTo>
                    <a:pt x="1349" y="555"/>
                  </a:lnTo>
                  <a:lnTo>
                    <a:pt x="1316" y="603"/>
                  </a:lnTo>
                  <a:lnTo>
                    <a:pt x="1381" y="593"/>
                  </a:lnTo>
                  <a:lnTo>
                    <a:pt x="1451" y="577"/>
                  </a:lnTo>
                  <a:lnTo>
                    <a:pt x="1496" y="537"/>
                  </a:lnTo>
                  <a:lnTo>
                    <a:pt x="1470" y="589"/>
                  </a:lnTo>
                  <a:lnTo>
                    <a:pt x="1507" y="618"/>
                  </a:lnTo>
                  <a:lnTo>
                    <a:pt x="1451" y="610"/>
                  </a:lnTo>
                  <a:lnTo>
                    <a:pt x="1400" y="618"/>
                  </a:lnTo>
                  <a:lnTo>
                    <a:pt x="1363" y="610"/>
                  </a:lnTo>
                  <a:lnTo>
                    <a:pt x="1311" y="625"/>
                  </a:lnTo>
                  <a:lnTo>
                    <a:pt x="1374" y="673"/>
                  </a:lnTo>
                  <a:lnTo>
                    <a:pt x="1470" y="691"/>
                  </a:lnTo>
                  <a:lnTo>
                    <a:pt x="1544" y="677"/>
                  </a:lnTo>
                  <a:lnTo>
                    <a:pt x="1660" y="644"/>
                  </a:lnTo>
                  <a:lnTo>
                    <a:pt x="1742" y="654"/>
                  </a:lnTo>
                  <a:lnTo>
                    <a:pt x="1797" y="639"/>
                  </a:lnTo>
                  <a:lnTo>
                    <a:pt x="1808" y="684"/>
                  </a:lnTo>
                  <a:lnTo>
                    <a:pt x="1753" y="666"/>
                  </a:lnTo>
                  <a:lnTo>
                    <a:pt x="1679" y="662"/>
                  </a:lnTo>
                  <a:lnTo>
                    <a:pt x="1632" y="670"/>
                  </a:lnTo>
                  <a:lnTo>
                    <a:pt x="1702" y="695"/>
                  </a:lnTo>
                  <a:lnTo>
                    <a:pt x="1750" y="732"/>
                  </a:lnTo>
                  <a:lnTo>
                    <a:pt x="1772" y="772"/>
                  </a:lnTo>
                  <a:lnTo>
                    <a:pt x="1742" y="739"/>
                  </a:lnTo>
                  <a:lnTo>
                    <a:pt x="1695" y="709"/>
                  </a:lnTo>
                  <a:lnTo>
                    <a:pt x="1621" y="695"/>
                  </a:lnTo>
                  <a:lnTo>
                    <a:pt x="1565" y="691"/>
                  </a:lnTo>
                  <a:lnTo>
                    <a:pt x="1496" y="709"/>
                  </a:lnTo>
                  <a:lnTo>
                    <a:pt x="1451" y="706"/>
                  </a:lnTo>
                  <a:lnTo>
                    <a:pt x="1416" y="691"/>
                  </a:lnTo>
                  <a:lnTo>
                    <a:pt x="1423" y="736"/>
                  </a:lnTo>
                  <a:lnTo>
                    <a:pt x="1455" y="812"/>
                  </a:lnTo>
                  <a:lnTo>
                    <a:pt x="1440" y="890"/>
                  </a:lnTo>
                  <a:lnTo>
                    <a:pt x="1419" y="948"/>
                  </a:lnTo>
                  <a:lnTo>
                    <a:pt x="1416" y="1011"/>
                  </a:lnTo>
                  <a:lnTo>
                    <a:pt x="1404" y="951"/>
                  </a:lnTo>
                  <a:lnTo>
                    <a:pt x="1430" y="890"/>
                  </a:lnTo>
                  <a:lnTo>
                    <a:pt x="1430" y="798"/>
                  </a:lnTo>
                  <a:lnTo>
                    <a:pt x="1416" y="739"/>
                  </a:lnTo>
                  <a:lnTo>
                    <a:pt x="1389" y="713"/>
                  </a:lnTo>
                  <a:lnTo>
                    <a:pt x="1353" y="691"/>
                  </a:lnTo>
                  <a:lnTo>
                    <a:pt x="1297" y="644"/>
                  </a:lnTo>
                  <a:lnTo>
                    <a:pt x="1238" y="628"/>
                  </a:lnTo>
                  <a:lnTo>
                    <a:pt x="1169" y="614"/>
                  </a:lnTo>
                  <a:lnTo>
                    <a:pt x="1187" y="673"/>
                  </a:lnTo>
                  <a:lnTo>
                    <a:pt x="1169" y="721"/>
                  </a:lnTo>
                  <a:lnTo>
                    <a:pt x="1117" y="736"/>
                  </a:lnTo>
                  <a:lnTo>
                    <a:pt x="999" y="744"/>
                  </a:lnTo>
                  <a:lnTo>
                    <a:pt x="941" y="713"/>
                  </a:lnTo>
                  <a:lnTo>
                    <a:pt x="892" y="779"/>
                  </a:lnTo>
                  <a:lnTo>
                    <a:pt x="841" y="821"/>
                  </a:lnTo>
                  <a:lnTo>
                    <a:pt x="801" y="835"/>
                  </a:lnTo>
                  <a:lnTo>
                    <a:pt x="778" y="883"/>
                  </a:lnTo>
                  <a:lnTo>
                    <a:pt x="709" y="930"/>
                  </a:lnTo>
                  <a:lnTo>
                    <a:pt x="683" y="993"/>
                  </a:lnTo>
                  <a:lnTo>
                    <a:pt x="639" y="1033"/>
                  </a:lnTo>
                  <a:lnTo>
                    <a:pt x="588" y="1099"/>
                  </a:lnTo>
                  <a:lnTo>
                    <a:pt x="525" y="1173"/>
                  </a:lnTo>
                  <a:lnTo>
                    <a:pt x="455" y="1218"/>
                  </a:lnTo>
                  <a:lnTo>
                    <a:pt x="378" y="1225"/>
                  </a:lnTo>
                  <a:lnTo>
                    <a:pt x="328" y="1194"/>
                  </a:lnTo>
                  <a:lnTo>
                    <a:pt x="268" y="1144"/>
                  </a:lnTo>
                  <a:lnTo>
                    <a:pt x="239" y="1095"/>
                  </a:lnTo>
                  <a:lnTo>
                    <a:pt x="151" y="1029"/>
                  </a:lnTo>
                  <a:lnTo>
                    <a:pt x="114" y="963"/>
                  </a:lnTo>
                  <a:lnTo>
                    <a:pt x="59" y="890"/>
                  </a:lnTo>
                  <a:lnTo>
                    <a:pt x="26" y="793"/>
                  </a:lnTo>
                  <a:lnTo>
                    <a:pt x="0" y="614"/>
                  </a:lnTo>
                  <a:lnTo>
                    <a:pt x="22" y="493"/>
                  </a:lnTo>
                  <a:lnTo>
                    <a:pt x="47" y="438"/>
                  </a:lnTo>
                  <a:lnTo>
                    <a:pt x="26" y="364"/>
                  </a:lnTo>
                  <a:lnTo>
                    <a:pt x="47" y="309"/>
                  </a:lnTo>
                  <a:lnTo>
                    <a:pt x="70" y="284"/>
                  </a:lnTo>
                  <a:lnTo>
                    <a:pt x="47" y="357"/>
                  </a:lnTo>
                  <a:lnTo>
                    <a:pt x="95" y="357"/>
                  </a:lnTo>
                  <a:lnTo>
                    <a:pt x="147" y="407"/>
                  </a:lnTo>
                  <a:lnTo>
                    <a:pt x="195" y="416"/>
                  </a:lnTo>
                  <a:lnTo>
                    <a:pt x="301" y="445"/>
                  </a:lnTo>
                  <a:lnTo>
                    <a:pt x="364" y="493"/>
                  </a:lnTo>
                  <a:lnTo>
                    <a:pt x="419" y="555"/>
                  </a:lnTo>
                  <a:lnTo>
                    <a:pt x="504" y="593"/>
                  </a:lnTo>
                  <a:lnTo>
                    <a:pt x="588" y="625"/>
                  </a:lnTo>
                  <a:lnTo>
                    <a:pt x="500" y="600"/>
                  </a:lnTo>
                  <a:lnTo>
                    <a:pt x="400" y="555"/>
                  </a:lnTo>
                  <a:lnTo>
                    <a:pt x="309" y="496"/>
                  </a:lnTo>
                  <a:lnTo>
                    <a:pt x="151" y="463"/>
                  </a:lnTo>
                  <a:lnTo>
                    <a:pt x="70" y="426"/>
                  </a:lnTo>
                  <a:lnTo>
                    <a:pt x="29" y="515"/>
                  </a:lnTo>
                  <a:lnTo>
                    <a:pt x="18" y="603"/>
                  </a:lnTo>
                  <a:lnTo>
                    <a:pt x="26" y="706"/>
                  </a:lnTo>
                  <a:lnTo>
                    <a:pt x="18" y="639"/>
                  </a:lnTo>
                  <a:lnTo>
                    <a:pt x="18" y="6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4" name="Freeform 52"/>
            <p:cNvSpPr>
              <a:spLocks/>
            </p:cNvSpPr>
            <p:nvPr/>
          </p:nvSpPr>
          <p:spPr bwMode="auto">
            <a:xfrm>
              <a:off x="4836" y="1740"/>
              <a:ext cx="79" cy="113"/>
            </a:xfrm>
            <a:custGeom>
              <a:avLst/>
              <a:gdLst>
                <a:gd name="T0" fmla="*/ 55 w 158"/>
                <a:gd name="T1" fmla="*/ 224 h 224"/>
                <a:gd name="T2" fmla="*/ 96 w 158"/>
                <a:gd name="T3" fmla="*/ 158 h 224"/>
                <a:gd name="T4" fmla="*/ 110 w 158"/>
                <a:gd name="T5" fmla="*/ 108 h 224"/>
                <a:gd name="T6" fmla="*/ 129 w 158"/>
                <a:gd name="T7" fmla="*/ 52 h 224"/>
                <a:gd name="T8" fmla="*/ 158 w 158"/>
                <a:gd name="T9" fmla="*/ 0 h 224"/>
                <a:gd name="T10" fmla="*/ 117 w 158"/>
                <a:gd name="T11" fmla="*/ 38 h 224"/>
                <a:gd name="T12" fmla="*/ 48 w 158"/>
                <a:gd name="T13" fmla="*/ 80 h 224"/>
                <a:gd name="T14" fmla="*/ 11 w 158"/>
                <a:gd name="T15" fmla="*/ 126 h 224"/>
                <a:gd name="T16" fmla="*/ 0 w 158"/>
                <a:gd name="T17" fmla="*/ 192 h 224"/>
                <a:gd name="T18" fmla="*/ 29 w 158"/>
                <a:gd name="T19" fmla="*/ 143 h 224"/>
                <a:gd name="T20" fmla="*/ 73 w 158"/>
                <a:gd name="T21" fmla="*/ 103 h 224"/>
                <a:gd name="T22" fmla="*/ 73 w 158"/>
                <a:gd name="T23" fmla="*/ 147 h 224"/>
                <a:gd name="T24" fmla="*/ 55 w 158"/>
                <a:gd name="T25" fmla="*/ 224 h 224"/>
                <a:gd name="T26" fmla="*/ 55 w 158"/>
                <a:gd name="T27"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224">
                  <a:moveTo>
                    <a:pt x="55" y="224"/>
                  </a:moveTo>
                  <a:lnTo>
                    <a:pt x="96" y="158"/>
                  </a:lnTo>
                  <a:lnTo>
                    <a:pt x="110" y="108"/>
                  </a:lnTo>
                  <a:lnTo>
                    <a:pt x="129" y="52"/>
                  </a:lnTo>
                  <a:lnTo>
                    <a:pt x="158" y="0"/>
                  </a:lnTo>
                  <a:lnTo>
                    <a:pt x="117" y="38"/>
                  </a:lnTo>
                  <a:lnTo>
                    <a:pt x="48" y="80"/>
                  </a:lnTo>
                  <a:lnTo>
                    <a:pt x="11" y="126"/>
                  </a:lnTo>
                  <a:lnTo>
                    <a:pt x="0" y="192"/>
                  </a:lnTo>
                  <a:lnTo>
                    <a:pt x="29" y="143"/>
                  </a:lnTo>
                  <a:lnTo>
                    <a:pt x="73" y="103"/>
                  </a:lnTo>
                  <a:lnTo>
                    <a:pt x="73" y="147"/>
                  </a:lnTo>
                  <a:lnTo>
                    <a:pt x="55" y="224"/>
                  </a:lnTo>
                  <a:lnTo>
                    <a:pt x="55"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5" name="Freeform 53"/>
            <p:cNvSpPr>
              <a:spLocks/>
            </p:cNvSpPr>
            <p:nvPr/>
          </p:nvSpPr>
          <p:spPr bwMode="auto">
            <a:xfrm>
              <a:off x="4111" y="1526"/>
              <a:ext cx="1045" cy="722"/>
            </a:xfrm>
            <a:custGeom>
              <a:avLst/>
              <a:gdLst>
                <a:gd name="T0" fmla="*/ 19 w 2091"/>
                <a:gd name="T1" fmla="*/ 576 h 1443"/>
                <a:gd name="T2" fmla="*/ 165 w 2091"/>
                <a:gd name="T3" fmla="*/ 484 h 1443"/>
                <a:gd name="T4" fmla="*/ 299 w 2091"/>
                <a:gd name="T5" fmla="*/ 333 h 1443"/>
                <a:gd name="T6" fmla="*/ 438 w 2091"/>
                <a:gd name="T7" fmla="*/ 253 h 1443"/>
                <a:gd name="T8" fmla="*/ 471 w 2091"/>
                <a:gd name="T9" fmla="*/ 235 h 1443"/>
                <a:gd name="T10" fmla="*/ 492 w 2091"/>
                <a:gd name="T11" fmla="*/ 154 h 1443"/>
                <a:gd name="T12" fmla="*/ 765 w 2091"/>
                <a:gd name="T13" fmla="*/ 66 h 1443"/>
                <a:gd name="T14" fmla="*/ 978 w 2091"/>
                <a:gd name="T15" fmla="*/ 32 h 1443"/>
                <a:gd name="T16" fmla="*/ 1228 w 2091"/>
                <a:gd name="T17" fmla="*/ 109 h 1443"/>
                <a:gd name="T18" fmla="*/ 1525 w 2091"/>
                <a:gd name="T19" fmla="*/ 200 h 1443"/>
                <a:gd name="T20" fmla="*/ 1761 w 2091"/>
                <a:gd name="T21" fmla="*/ 386 h 1443"/>
                <a:gd name="T22" fmla="*/ 1827 w 2091"/>
                <a:gd name="T23" fmla="*/ 440 h 1443"/>
                <a:gd name="T24" fmla="*/ 1982 w 2091"/>
                <a:gd name="T25" fmla="*/ 579 h 1443"/>
                <a:gd name="T26" fmla="*/ 2052 w 2091"/>
                <a:gd name="T27" fmla="*/ 748 h 1443"/>
                <a:gd name="T28" fmla="*/ 2063 w 2091"/>
                <a:gd name="T29" fmla="*/ 934 h 1443"/>
                <a:gd name="T30" fmla="*/ 2010 w 2091"/>
                <a:gd name="T31" fmla="*/ 1036 h 1443"/>
                <a:gd name="T32" fmla="*/ 1915 w 2091"/>
                <a:gd name="T33" fmla="*/ 1069 h 1443"/>
                <a:gd name="T34" fmla="*/ 1775 w 2091"/>
                <a:gd name="T35" fmla="*/ 1062 h 1443"/>
                <a:gd name="T36" fmla="*/ 1887 w 2091"/>
                <a:gd name="T37" fmla="*/ 1127 h 1443"/>
                <a:gd name="T38" fmla="*/ 1778 w 2091"/>
                <a:gd name="T39" fmla="*/ 1187 h 1443"/>
                <a:gd name="T40" fmla="*/ 1673 w 2091"/>
                <a:gd name="T41" fmla="*/ 1201 h 1443"/>
                <a:gd name="T42" fmla="*/ 1636 w 2091"/>
                <a:gd name="T43" fmla="*/ 1243 h 1443"/>
                <a:gd name="T44" fmla="*/ 1551 w 2091"/>
                <a:gd name="T45" fmla="*/ 1338 h 1443"/>
                <a:gd name="T46" fmla="*/ 1548 w 2091"/>
                <a:gd name="T47" fmla="*/ 1348 h 1443"/>
                <a:gd name="T48" fmla="*/ 1683 w 2091"/>
                <a:gd name="T49" fmla="*/ 1271 h 1443"/>
                <a:gd name="T50" fmla="*/ 1827 w 2091"/>
                <a:gd name="T51" fmla="*/ 1201 h 1443"/>
                <a:gd name="T52" fmla="*/ 1698 w 2091"/>
                <a:gd name="T53" fmla="*/ 1320 h 1443"/>
                <a:gd name="T54" fmla="*/ 1548 w 2091"/>
                <a:gd name="T55" fmla="*/ 1397 h 1443"/>
                <a:gd name="T56" fmla="*/ 1390 w 2091"/>
                <a:gd name="T57" fmla="*/ 1366 h 1443"/>
                <a:gd name="T58" fmla="*/ 1471 w 2091"/>
                <a:gd name="T59" fmla="*/ 1443 h 1443"/>
                <a:gd name="T60" fmla="*/ 1569 w 2091"/>
                <a:gd name="T61" fmla="*/ 1415 h 1443"/>
                <a:gd name="T62" fmla="*/ 1732 w 2091"/>
                <a:gd name="T63" fmla="*/ 1338 h 1443"/>
                <a:gd name="T64" fmla="*/ 1864 w 2091"/>
                <a:gd name="T65" fmla="*/ 1220 h 1443"/>
                <a:gd name="T66" fmla="*/ 1996 w 2091"/>
                <a:gd name="T67" fmla="*/ 1134 h 1443"/>
                <a:gd name="T68" fmla="*/ 2084 w 2091"/>
                <a:gd name="T69" fmla="*/ 941 h 1443"/>
                <a:gd name="T70" fmla="*/ 2070 w 2091"/>
                <a:gd name="T71" fmla="*/ 753 h 1443"/>
                <a:gd name="T72" fmla="*/ 1982 w 2091"/>
                <a:gd name="T73" fmla="*/ 551 h 1443"/>
                <a:gd name="T74" fmla="*/ 1824 w 2091"/>
                <a:gd name="T75" fmla="*/ 379 h 1443"/>
                <a:gd name="T76" fmla="*/ 1687 w 2091"/>
                <a:gd name="T77" fmla="*/ 293 h 1443"/>
                <a:gd name="T78" fmla="*/ 1467 w 2091"/>
                <a:gd name="T79" fmla="*/ 143 h 1443"/>
                <a:gd name="T80" fmla="*/ 1162 w 2091"/>
                <a:gd name="T81" fmla="*/ 66 h 1443"/>
                <a:gd name="T82" fmla="*/ 905 w 2091"/>
                <a:gd name="T83" fmla="*/ 0 h 1443"/>
                <a:gd name="T84" fmla="*/ 584 w 2091"/>
                <a:gd name="T85" fmla="*/ 84 h 1443"/>
                <a:gd name="T86" fmla="*/ 360 w 2091"/>
                <a:gd name="T87" fmla="*/ 246 h 1443"/>
                <a:gd name="T88" fmla="*/ 181 w 2091"/>
                <a:gd name="T89" fmla="*/ 414 h 1443"/>
                <a:gd name="T90" fmla="*/ 11 w 2091"/>
                <a:gd name="T91" fmla="*/ 540 h 1443"/>
                <a:gd name="T92" fmla="*/ 11 w 2091"/>
                <a:gd name="T93" fmla="*/ 657 h 1443"/>
                <a:gd name="T94" fmla="*/ 19 w 2091"/>
                <a:gd name="T95" fmla="*/ 6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1" h="1443">
                  <a:moveTo>
                    <a:pt x="19" y="614"/>
                  </a:moveTo>
                  <a:lnTo>
                    <a:pt x="19" y="576"/>
                  </a:lnTo>
                  <a:lnTo>
                    <a:pt x="48" y="525"/>
                  </a:lnTo>
                  <a:lnTo>
                    <a:pt x="165" y="484"/>
                  </a:lnTo>
                  <a:lnTo>
                    <a:pt x="225" y="429"/>
                  </a:lnTo>
                  <a:lnTo>
                    <a:pt x="299" y="333"/>
                  </a:lnTo>
                  <a:lnTo>
                    <a:pt x="379" y="260"/>
                  </a:lnTo>
                  <a:lnTo>
                    <a:pt x="438" y="253"/>
                  </a:lnTo>
                  <a:lnTo>
                    <a:pt x="529" y="305"/>
                  </a:lnTo>
                  <a:lnTo>
                    <a:pt x="471" y="235"/>
                  </a:lnTo>
                  <a:lnTo>
                    <a:pt x="442" y="212"/>
                  </a:lnTo>
                  <a:lnTo>
                    <a:pt x="492" y="154"/>
                  </a:lnTo>
                  <a:lnTo>
                    <a:pt x="618" y="91"/>
                  </a:lnTo>
                  <a:lnTo>
                    <a:pt x="765" y="66"/>
                  </a:lnTo>
                  <a:lnTo>
                    <a:pt x="905" y="25"/>
                  </a:lnTo>
                  <a:lnTo>
                    <a:pt x="978" y="32"/>
                  </a:lnTo>
                  <a:lnTo>
                    <a:pt x="1102" y="77"/>
                  </a:lnTo>
                  <a:lnTo>
                    <a:pt x="1228" y="109"/>
                  </a:lnTo>
                  <a:lnTo>
                    <a:pt x="1357" y="123"/>
                  </a:lnTo>
                  <a:lnTo>
                    <a:pt x="1525" y="200"/>
                  </a:lnTo>
                  <a:lnTo>
                    <a:pt x="1647" y="274"/>
                  </a:lnTo>
                  <a:lnTo>
                    <a:pt x="1761" y="386"/>
                  </a:lnTo>
                  <a:lnTo>
                    <a:pt x="1817" y="404"/>
                  </a:lnTo>
                  <a:lnTo>
                    <a:pt x="1827" y="440"/>
                  </a:lnTo>
                  <a:lnTo>
                    <a:pt x="1904" y="499"/>
                  </a:lnTo>
                  <a:lnTo>
                    <a:pt x="1982" y="579"/>
                  </a:lnTo>
                  <a:lnTo>
                    <a:pt x="2017" y="657"/>
                  </a:lnTo>
                  <a:lnTo>
                    <a:pt x="2052" y="748"/>
                  </a:lnTo>
                  <a:lnTo>
                    <a:pt x="2063" y="837"/>
                  </a:lnTo>
                  <a:lnTo>
                    <a:pt x="2063" y="934"/>
                  </a:lnTo>
                  <a:lnTo>
                    <a:pt x="2014" y="973"/>
                  </a:lnTo>
                  <a:lnTo>
                    <a:pt x="2010" y="1036"/>
                  </a:lnTo>
                  <a:lnTo>
                    <a:pt x="1982" y="1092"/>
                  </a:lnTo>
                  <a:lnTo>
                    <a:pt x="1915" y="1069"/>
                  </a:lnTo>
                  <a:lnTo>
                    <a:pt x="1864" y="1077"/>
                  </a:lnTo>
                  <a:lnTo>
                    <a:pt x="1775" y="1062"/>
                  </a:lnTo>
                  <a:lnTo>
                    <a:pt x="1856" y="1092"/>
                  </a:lnTo>
                  <a:lnTo>
                    <a:pt x="1887" y="1127"/>
                  </a:lnTo>
                  <a:lnTo>
                    <a:pt x="1841" y="1172"/>
                  </a:lnTo>
                  <a:lnTo>
                    <a:pt x="1778" y="1187"/>
                  </a:lnTo>
                  <a:lnTo>
                    <a:pt x="1729" y="1231"/>
                  </a:lnTo>
                  <a:lnTo>
                    <a:pt x="1673" y="1201"/>
                  </a:lnTo>
                  <a:lnTo>
                    <a:pt x="1676" y="1246"/>
                  </a:lnTo>
                  <a:lnTo>
                    <a:pt x="1636" y="1243"/>
                  </a:lnTo>
                  <a:lnTo>
                    <a:pt x="1620" y="1282"/>
                  </a:lnTo>
                  <a:lnTo>
                    <a:pt x="1551" y="1338"/>
                  </a:lnTo>
                  <a:lnTo>
                    <a:pt x="1500" y="1341"/>
                  </a:lnTo>
                  <a:lnTo>
                    <a:pt x="1548" y="1348"/>
                  </a:lnTo>
                  <a:lnTo>
                    <a:pt x="1603" y="1320"/>
                  </a:lnTo>
                  <a:lnTo>
                    <a:pt x="1683" y="1271"/>
                  </a:lnTo>
                  <a:lnTo>
                    <a:pt x="1754" y="1250"/>
                  </a:lnTo>
                  <a:lnTo>
                    <a:pt x="1827" y="1201"/>
                  </a:lnTo>
                  <a:lnTo>
                    <a:pt x="1754" y="1278"/>
                  </a:lnTo>
                  <a:lnTo>
                    <a:pt x="1698" y="1320"/>
                  </a:lnTo>
                  <a:lnTo>
                    <a:pt x="1629" y="1341"/>
                  </a:lnTo>
                  <a:lnTo>
                    <a:pt x="1548" y="1397"/>
                  </a:lnTo>
                  <a:lnTo>
                    <a:pt x="1452" y="1415"/>
                  </a:lnTo>
                  <a:lnTo>
                    <a:pt x="1390" y="1366"/>
                  </a:lnTo>
                  <a:lnTo>
                    <a:pt x="1430" y="1422"/>
                  </a:lnTo>
                  <a:lnTo>
                    <a:pt x="1471" y="1443"/>
                  </a:lnTo>
                  <a:lnTo>
                    <a:pt x="1515" y="1443"/>
                  </a:lnTo>
                  <a:lnTo>
                    <a:pt x="1569" y="1415"/>
                  </a:lnTo>
                  <a:lnTo>
                    <a:pt x="1647" y="1382"/>
                  </a:lnTo>
                  <a:lnTo>
                    <a:pt x="1732" y="1338"/>
                  </a:lnTo>
                  <a:lnTo>
                    <a:pt x="1787" y="1278"/>
                  </a:lnTo>
                  <a:lnTo>
                    <a:pt x="1864" y="1220"/>
                  </a:lnTo>
                  <a:lnTo>
                    <a:pt x="1919" y="1162"/>
                  </a:lnTo>
                  <a:lnTo>
                    <a:pt x="1996" y="1134"/>
                  </a:lnTo>
                  <a:lnTo>
                    <a:pt x="2055" y="1011"/>
                  </a:lnTo>
                  <a:lnTo>
                    <a:pt x="2084" y="941"/>
                  </a:lnTo>
                  <a:lnTo>
                    <a:pt x="2091" y="867"/>
                  </a:lnTo>
                  <a:lnTo>
                    <a:pt x="2070" y="753"/>
                  </a:lnTo>
                  <a:lnTo>
                    <a:pt x="2033" y="646"/>
                  </a:lnTo>
                  <a:lnTo>
                    <a:pt x="1982" y="551"/>
                  </a:lnTo>
                  <a:lnTo>
                    <a:pt x="1887" y="440"/>
                  </a:lnTo>
                  <a:lnTo>
                    <a:pt x="1824" y="379"/>
                  </a:lnTo>
                  <a:lnTo>
                    <a:pt x="1768" y="355"/>
                  </a:lnTo>
                  <a:lnTo>
                    <a:pt x="1687" y="293"/>
                  </a:lnTo>
                  <a:lnTo>
                    <a:pt x="1636" y="242"/>
                  </a:lnTo>
                  <a:lnTo>
                    <a:pt x="1467" y="143"/>
                  </a:lnTo>
                  <a:lnTo>
                    <a:pt x="1313" y="91"/>
                  </a:lnTo>
                  <a:lnTo>
                    <a:pt x="1162" y="66"/>
                  </a:lnTo>
                  <a:lnTo>
                    <a:pt x="971" y="7"/>
                  </a:lnTo>
                  <a:lnTo>
                    <a:pt x="905" y="0"/>
                  </a:lnTo>
                  <a:lnTo>
                    <a:pt x="731" y="42"/>
                  </a:lnTo>
                  <a:lnTo>
                    <a:pt x="584" y="84"/>
                  </a:lnTo>
                  <a:lnTo>
                    <a:pt x="453" y="172"/>
                  </a:lnTo>
                  <a:lnTo>
                    <a:pt x="360" y="246"/>
                  </a:lnTo>
                  <a:lnTo>
                    <a:pt x="283" y="326"/>
                  </a:lnTo>
                  <a:lnTo>
                    <a:pt x="181" y="414"/>
                  </a:lnTo>
                  <a:lnTo>
                    <a:pt x="67" y="495"/>
                  </a:lnTo>
                  <a:lnTo>
                    <a:pt x="11" y="540"/>
                  </a:lnTo>
                  <a:lnTo>
                    <a:pt x="0" y="576"/>
                  </a:lnTo>
                  <a:lnTo>
                    <a:pt x="11" y="657"/>
                  </a:lnTo>
                  <a:lnTo>
                    <a:pt x="19" y="614"/>
                  </a:lnTo>
                  <a:lnTo>
                    <a:pt x="19" y="6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6" name="Freeform 54"/>
            <p:cNvSpPr>
              <a:spLocks/>
            </p:cNvSpPr>
            <p:nvPr/>
          </p:nvSpPr>
          <p:spPr bwMode="auto">
            <a:xfrm>
              <a:off x="4627" y="1582"/>
              <a:ext cx="31" cy="160"/>
            </a:xfrm>
            <a:custGeom>
              <a:avLst/>
              <a:gdLst>
                <a:gd name="T0" fmla="*/ 0 w 62"/>
                <a:gd name="T1" fmla="*/ 0 h 320"/>
                <a:gd name="T2" fmla="*/ 19 w 62"/>
                <a:gd name="T3" fmla="*/ 144 h 320"/>
                <a:gd name="T4" fmla="*/ 48 w 62"/>
                <a:gd name="T5" fmla="*/ 320 h 320"/>
                <a:gd name="T6" fmla="*/ 58 w 62"/>
                <a:gd name="T7" fmla="*/ 274 h 320"/>
                <a:gd name="T8" fmla="*/ 62 w 62"/>
                <a:gd name="T9" fmla="*/ 221 h 320"/>
                <a:gd name="T10" fmla="*/ 44 w 62"/>
                <a:gd name="T11" fmla="*/ 162 h 320"/>
                <a:gd name="T12" fmla="*/ 26 w 62"/>
                <a:gd name="T13" fmla="*/ 97 h 320"/>
                <a:gd name="T14" fmla="*/ 0 w 62"/>
                <a:gd name="T15" fmla="*/ 0 h 320"/>
                <a:gd name="T16" fmla="*/ 0 w 62"/>
                <a:gd name="T17" fmla="*/ 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320">
                  <a:moveTo>
                    <a:pt x="0" y="0"/>
                  </a:moveTo>
                  <a:lnTo>
                    <a:pt x="19" y="144"/>
                  </a:lnTo>
                  <a:lnTo>
                    <a:pt x="48" y="320"/>
                  </a:lnTo>
                  <a:lnTo>
                    <a:pt x="58" y="274"/>
                  </a:lnTo>
                  <a:lnTo>
                    <a:pt x="62" y="221"/>
                  </a:lnTo>
                  <a:lnTo>
                    <a:pt x="44" y="162"/>
                  </a:lnTo>
                  <a:lnTo>
                    <a:pt x="26" y="97"/>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7" name="Freeform 55"/>
            <p:cNvSpPr>
              <a:spLocks/>
            </p:cNvSpPr>
            <p:nvPr/>
          </p:nvSpPr>
          <p:spPr bwMode="auto">
            <a:xfrm>
              <a:off x="4752" y="1695"/>
              <a:ext cx="132" cy="229"/>
            </a:xfrm>
            <a:custGeom>
              <a:avLst/>
              <a:gdLst>
                <a:gd name="T0" fmla="*/ 265 w 265"/>
                <a:gd name="T1" fmla="*/ 0 h 460"/>
                <a:gd name="T2" fmla="*/ 169 w 265"/>
                <a:gd name="T3" fmla="*/ 63 h 460"/>
                <a:gd name="T4" fmla="*/ 139 w 265"/>
                <a:gd name="T5" fmla="*/ 122 h 460"/>
                <a:gd name="T6" fmla="*/ 110 w 265"/>
                <a:gd name="T7" fmla="*/ 172 h 460"/>
                <a:gd name="T8" fmla="*/ 40 w 265"/>
                <a:gd name="T9" fmla="*/ 265 h 460"/>
                <a:gd name="T10" fmla="*/ 15 w 265"/>
                <a:gd name="T11" fmla="*/ 379 h 460"/>
                <a:gd name="T12" fmla="*/ 0 w 265"/>
                <a:gd name="T13" fmla="*/ 460 h 460"/>
                <a:gd name="T14" fmla="*/ 40 w 265"/>
                <a:gd name="T15" fmla="*/ 305 h 460"/>
                <a:gd name="T16" fmla="*/ 77 w 265"/>
                <a:gd name="T17" fmla="*/ 242 h 460"/>
                <a:gd name="T18" fmla="*/ 121 w 265"/>
                <a:gd name="T19" fmla="*/ 184 h 460"/>
                <a:gd name="T20" fmla="*/ 184 w 265"/>
                <a:gd name="T21" fmla="*/ 111 h 460"/>
                <a:gd name="T22" fmla="*/ 209 w 265"/>
                <a:gd name="T23" fmla="*/ 70 h 460"/>
                <a:gd name="T24" fmla="*/ 265 w 265"/>
                <a:gd name="T25" fmla="*/ 0 h 460"/>
                <a:gd name="T26" fmla="*/ 265 w 265"/>
                <a:gd name="T27"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5" h="460">
                  <a:moveTo>
                    <a:pt x="265" y="0"/>
                  </a:moveTo>
                  <a:lnTo>
                    <a:pt x="169" y="63"/>
                  </a:lnTo>
                  <a:lnTo>
                    <a:pt x="139" y="122"/>
                  </a:lnTo>
                  <a:lnTo>
                    <a:pt x="110" y="172"/>
                  </a:lnTo>
                  <a:lnTo>
                    <a:pt x="40" y="265"/>
                  </a:lnTo>
                  <a:lnTo>
                    <a:pt x="15" y="379"/>
                  </a:lnTo>
                  <a:lnTo>
                    <a:pt x="0" y="460"/>
                  </a:lnTo>
                  <a:lnTo>
                    <a:pt x="40" y="305"/>
                  </a:lnTo>
                  <a:lnTo>
                    <a:pt x="77" y="242"/>
                  </a:lnTo>
                  <a:lnTo>
                    <a:pt x="121" y="184"/>
                  </a:lnTo>
                  <a:lnTo>
                    <a:pt x="184" y="111"/>
                  </a:lnTo>
                  <a:lnTo>
                    <a:pt x="209" y="70"/>
                  </a:lnTo>
                  <a:lnTo>
                    <a:pt x="265" y="0"/>
                  </a:lnTo>
                  <a:lnTo>
                    <a:pt x="26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8" name="Freeform 56"/>
            <p:cNvSpPr>
              <a:spLocks/>
            </p:cNvSpPr>
            <p:nvPr/>
          </p:nvSpPr>
          <p:spPr bwMode="auto">
            <a:xfrm>
              <a:off x="4425" y="1733"/>
              <a:ext cx="88" cy="177"/>
            </a:xfrm>
            <a:custGeom>
              <a:avLst/>
              <a:gdLst>
                <a:gd name="T0" fmla="*/ 0 w 176"/>
                <a:gd name="T1" fmla="*/ 0 h 353"/>
                <a:gd name="T2" fmla="*/ 95 w 176"/>
                <a:gd name="T3" fmla="*/ 133 h 353"/>
                <a:gd name="T4" fmla="*/ 136 w 176"/>
                <a:gd name="T5" fmla="*/ 188 h 353"/>
                <a:gd name="T6" fmla="*/ 176 w 176"/>
                <a:gd name="T7" fmla="*/ 353 h 353"/>
                <a:gd name="T8" fmla="*/ 125 w 176"/>
                <a:gd name="T9" fmla="*/ 236 h 353"/>
                <a:gd name="T10" fmla="*/ 95 w 176"/>
                <a:gd name="T11" fmla="*/ 158 h 353"/>
                <a:gd name="T12" fmla="*/ 0 w 176"/>
                <a:gd name="T13" fmla="*/ 0 h 353"/>
                <a:gd name="T14" fmla="*/ 0 w 176"/>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6" h="353">
                  <a:moveTo>
                    <a:pt x="0" y="0"/>
                  </a:moveTo>
                  <a:lnTo>
                    <a:pt x="95" y="133"/>
                  </a:lnTo>
                  <a:lnTo>
                    <a:pt x="136" y="188"/>
                  </a:lnTo>
                  <a:lnTo>
                    <a:pt x="176" y="353"/>
                  </a:lnTo>
                  <a:lnTo>
                    <a:pt x="125" y="236"/>
                  </a:lnTo>
                  <a:lnTo>
                    <a:pt x="95" y="158"/>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89" name="Freeform 57"/>
            <p:cNvSpPr>
              <a:spLocks/>
            </p:cNvSpPr>
            <p:nvPr/>
          </p:nvSpPr>
          <p:spPr bwMode="auto">
            <a:xfrm>
              <a:off x="4210" y="1849"/>
              <a:ext cx="180" cy="105"/>
            </a:xfrm>
            <a:custGeom>
              <a:avLst/>
              <a:gdLst>
                <a:gd name="T0" fmla="*/ 0 w 360"/>
                <a:gd name="T1" fmla="*/ 0 h 210"/>
                <a:gd name="T2" fmla="*/ 103 w 360"/>
                <a:gd name="T3" fmla="*/ 40 h 210"/>
                <a:gd name="T4" fmla="*/ 191 w 360"/>
                <a:gd name="T5" fmla="*/ 67 h 210"/>
                <a:gd name="T6" fmla="*/ 279 w 360"/>
                <a:gd name="T7" fmla="*/ 165 h 210"/>
                <a:gd name="T8" fmla="*/ 360 w 360"/>
                <a:gd name="T9" fmla="*/ 210 h 210"/>
                <a:gd name="T10" fmla="*/ 279 w 360"/>
                <a:gd name="T11" fmla="*/ 179 h 210"/>
                <a:gd name="T12" fmla="*/ 184 w 360"/>
                <a:gd name="T13" fmla="*/ 111 h 210"/>
                <a:gd name="T14" fmla="*/ 100 w 360"/>
                <a:gd name="T15" fmla="*/ 56 h 210"/>
                <a:gd name="T16" fmla="*/ 0 w 360"/>
                <a:gd name="T17" fmla="*/ 0 h 210"/>
                <a:gd name="T18" fmla="*/ 0 w 360"/>
                <a:gd name="T19"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0" h="210">
                  <a:moveTo>
                    <a:pt x="0" y="0"/>
                  </a:moveTo>
                  <a:lnTo>
                    <a:pt x="103" y="40"/>
                  </a:lnTo>
                  <a:lnTo>
                    <a:pt x="191" y="67"/>
                  </a:lnTo>
                  <a:lnTo>
                    <a:pt x="279" y="165"/>
                  </a:lnTo>
                  <a:lnTo>
                    <a:pt x="360" y="210"/>
                  </a:lnTo>
                  <a:lnTo>
                    <a:pt x="279" y="179"/>
                  </a:lnTo>
                  <a:lnTo>
                    <a:pt x="184" y="111"/>
                  </a:lnTo>
                  <a:lnTo>
                    <a:pt x="100" y="5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0" name="Freeform 58"/>
            <p:cNvSpPr>
              <a:spLocks/>
            </p:cNvSpPr>
            <p:nvPr/>
          </p:nvSpPr>
          <p:spPr bwMode="auto">
            <a:xfrm>
              <a:off x="4272" y="1821"/>
              <a:ext cx="65" cy="70"/>
            </a:xfrm>
            <a:custGeom>
              <a:avLst/>
              <a:gdLst>
                <a:gd name="T0" fmla="*/ 0 w 129"/>
                <a:gd name="T1" fmla="*/ 0 h 140"/>
                <a:gd name="T2" fmla="*/ 73 w 129"/>
                <a:gd name="T3" fmla="*/ 60 h 140"/>
                <a:gd name="T4" fmla="*/ 129 w 129"/>
                <a:gd name="T5" fmla="*/ 140 h 140"/>
                <a:gd name="T6" fmla="*/ 59 w 129"/>
                <a:gd name="T7" fmla="*/ 81 h 140"/>
                <a:gd name="T8" fmla="*/ 0 w 129"/>
                <a:gd name="T9" fmla="*/ 0 h 140"/>
                <a:gd name="T10" fmla="*/ 0 w 129"/>
                <a:gd name="T11" fmla="*/ 0 h 140"/>
              </a:gdLst>
              <a:ahLst/>
              <a:cxnLst>
                <a:cxn ang="0">
                  <a:pos x="T0" y="T1"/>
                </a:cxn>
                <a:cxn ang="0">
                  <a:pos x="T2" y="T3"/>
                </a:cxn>
                <a:cxn ang="0">
                  <a:pos x="T4" y="T5"/>
                </a:cxn>
                <a:cxn ang="0">
                  <a:pos x="T6" y="T7"/>
                </a:cxn>
                <a:cxn ang="0">
                  <a:pos x="T8" y="T9"/>
                </a:cxn>
                <a:cxn ang="0">
                  <a:pos x="T10" y="T11"/>
                </a:cxn>
              </a:cxnLst>
              <a:rect l="0" t="0" r="r" b="b"/>
              <a:pathLst>
                <a:path w="129" h="140">
                  <a:moveTo>
                    <a:pt x="0" y="0"/>
                  </a:moveTo>
                  <a:lnTo>
                    <a:pt x="73" y="60"/>
                  </a:lnTo>
                  <a:lnTo>
                    <a:pt x="129" y="140"/>
                  </a:lnTo>
                  <a:lnTo>
                    <a:pt x="59" y="8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1" name="Freeform 59"/>
            <p:cNvSpPr>
              <a:spLocks/>
            </p:cNvSpPr>
            <p:nvPr/>
          </p:nvSpPr>
          <p:spPr bwMode="auto">
            <a:xfrm>
              <a:off x="4945" y="1742"/>
              <a:ext cx="164" cy="235"/>
            </a:xfrm>
            <a:custGeom>
              <a:avLst/>
              <a:gdLst>
                <a:gd name="T0" fmla="*/ 11 w 327"/>
                <a:gd name="T1" fmla="*/ 12 h 471"/>
                <a:gd name="T2" fmla="*/ 99 w 327"/>
                <a:gd name="T3" fmla="*/ 0 h 471"/>
                <a:gd name="T4" fmla="*/ 155 w 327"/>
                <a:gd name="T5" fmla="*/ 49 h 471"/>
                <a:gd name="T6" fmla="*/ 239 w 327"/>
                <a:gd name="T7" fmla="*/ 112 h 471"/>
                <a:gd name="T8" fmla="*/ 257 w 327"/>
                <a:gd name="T9" fmla="*/ 162 h 471"/>
                <a:gd name="T10" fmla="*/ 309 w 327"/>
                <a:gd name="T11" fmla="*/ 225 h 471"/>
                <a:gd name="T12" fmla="*/ 327 w 327"/>
                <a:gd name="T13" fmla="*/ 295 h 471"/>
                <a:gd name="T14" fmla="*/ 290 w 327"/>
                <a:gd name="T15" fmla="*/ 361 h 471"/>
                <a:gd name="T16" fmla="*/ 221 w 327"/>
                <a:gd name="T17" fmla="*/ 376 h 471"/>
                <a:gd name="T18" fmla="*/ 151 w 327"/>
                <a:gd name="T19" fmla="*/ 417 h 471"/>
                <a:gd name="T20" fmla="*/ 253 w 327"/>
                <a:gd name="T21" fmla="*/ 435 h 471"/>
                <a:gd name="T22" fmla="*/ 172 w 327"/>
                <a:gd name="T23" fmla="*/ 442 h 471"/>
                <a:gd name="T24" fmla="*/ 81 w 327"/>
                <a:gd name="T25" fmla="*/ 446 h 471"/>
                <a:gd name="T26" fmla="*/ 0 w 327"/>
                <a:gd name="T27" fmla="*/ 471 h 471"/>
                <a:gd name="T28" fmla="*/ 106 w 327"/>
                <a:gd name="T29" fmla="*/ 421 h 471"/>
                <a:gd name="T30" fmla="*/ 151 w 327"/>
                <a:gd name="T31" fmla="*/ 372 h 471"/>
                <a:gd name="T32" fmla="*/ 239 w 327"/>
                <a:gd name="T33" fmla="*/ 321 h 471"/>
                <a:gd name="T34" fmla="*/ 206 w 327"/>
                <a:gd name="T35" fmla="*/ 270 h 471"/>
                <a:gd name="T36" fmla="*/ 206 w 327"/>
                <a:gd name="T37" fmla="*/ 207 h 471"/>
                <a:gd name="T38" fmla="*/ 176 w 327"/>
                <a:gd name="T39" fmla="*/ 186 h 471"/>
                <a:gd name="T40" fmla="*/ 197 w 327"/>
                <a:gd name="T41" fmla="*/ 130 h 471"/>
                <a:gd name="T42" fmla="*/ 125 w 327"/>
                <a:gd name="T43" fmla="*/ 119 h 471"/>
                <a:gd name="T44" fmla="*/ 95 w 327"/>
                <a:gd name="T45" fmla="*/ 35 h 471"/>
                <a:gd name="T46" fmla="*/ 60 w 327"/>
                <a:gd name="T47" fmla="*/ 27 h 471"/>
                <a:gd name="T48" fmla="*/ 11 w 327"/>
                <a:gd name="T49" fmla="*/ 12 h 471"/>
                <a:gd name="T50" fmla="*/ 11 w 327"/>
                <a:gd name="T51" fmla="*/ 1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7" h="471">
                  <a:moveTo>
                    <a:pt x="11" y="12"/>
                  </a:moveTo>
                  <a:lnTo>
                    <a:pt x="99" y="0"/>
                  </a:lnTo>
                  <a:lnTo>
                    <a:pt x="155" y="49"/>
                  </a:lnTo>
                  <a:lnTo>
                    <a:pt x="239" y="112"/>
                  </a:lnTo>
                  <a:lnTo>
                    <a:pt x="257" y="162"/>
                  </a:lnTo>
                  <a:lnTo>
                    <a:pt x="309" y="225"/>
                  </a:lnTo>
                  <a:lnTo>
                    <a:pt x="327" y="295"/>
                  </a:lnTo>
                  <a:lnTo>
                    <a:pt x="290" y="361"/>
                  </a:lnTo>
                  <a:lnTo>
                    <a:pt x="221" y="376"/>
                  </a:lnTo>
                  <a:lnTo>
                    <a:pt x="151" y="417"/>
                  </a:lnTo>
                  <a:lnTo>
                    <a:pt x="253" y="435"/>
                  </a:lnTo>
                  <a:lnTo>
                    <a:pt x="172" y="442"/>
                  </a:lnTo>
                  <a:lnTo>
                    <a:pt x="81" y="446"/>
                  </a:lnTo>
                  <a:lnTo>
                    <a:pt x="0" y="471"/>
                  </a:lnTo>
                  <a:lnTo>
                    <a:pt x="106" y="421"/>
                  </a:lnTo>
                  <a:lnTo>
                    <a:pt x="151" y="372"/>
                  </a:lnTo>
                  <a:lnTo>
                    <a:pt x="239" y="321"/>
                  </a:lnTo>
                  <a:lnTo>
                    <a:pt x="206" y="270"/>
                  </a:lnTo>
                  <a:lnTo>
                    <a:pt x="206" y="207"/>
                  </a:lnTo>
                  <a:lnTo>
                    <a:pt x="176" y="186"/>
                  </a:lnTo>
                  <a:lnTo>
                    <a:pt x="197" y="130"/>
                  </a:lnTo>
                  <a:lnTo>
                    <a:pt x="125" y="119"/>
                  </a:lnTo>
                  <a:lnTo>
                    <a:pt x="95" y="35"/>
                  </a:lnTo>
                  <a:lnTo>
                    <a:pt x="60" y="27"/>
                  </a:lnTo>
                  <a:lnTo>
                    <a:pt x="11" y="12"/>
                  </a:lnTo>
                  <a:lnTo>
                    <a:pt x="1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2" name="Freeform 60"/>
            <p:cNvSpPr>
              <a:spLocks/>
            </p:cNvSpPr>
            <p:nvPr/>
          </p:nvSpPr>
          <p:spPr bwMode="auto">
            <a:xfrm>
              <a:off x="4893" y="1682"/>
              <a:ext cx="63" cy="46"/>
            </a:xfrm>
            <a:custGeom>
              <a:avLst/>
              <a:gdLst>
                <a:gd name="T0" fmla="*/ 125 w 125"/>
                <a:gd name="T1" fmla="*/ 77 h 92"/>
                <a:gd name="T2" fmla="*/ 77 w 125"/>
                <a:gd name="T3" fmla="*/ 92 h 92"/>
                <a:gd name="T4" fmla="*/ 63 w 125"/>
                <a:gd name="T5" fmla="*/ 21 h 92"/>
                <a:gd name="T6" fmla="*/ 0 w 125"/>
                <a:gd name="T7" fmla="*/ 7 h 92"/>
                <a:gd name="T8" fmla="*/ 63 w 125"/>
                <a:gd name="T9" fmla="*/ 0 h 92"/>
                <a:gd name="T10" fmla="*/ 92 w 125"/>
                <a:gd name="T11" fmla="*/ 25 h 92"/>
                <a:gd name="T12" fmla="*/ 125 w 125"/>
                <a:gd name="T13" fmla="*/ 77 h 92"/>
                <a:gd name="T14" fmla="*/ 125 w 125"/>
                <a:gd name="T15" fmla="*/ 77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92">
                  <a:moveTo>
                    <a:pt x="125" y="77"/>
                  </a:moveTo>
                  <a:lnTo>
                    <a:pt x="77" y="92"/>
                  </a:lnTo>
                  <a:lnTo>
                    <a:pt x="63" y="21"/>
                  </a:lnTo>
                  <a:lnTo>
                    <a:pt x="0" y="7"/>
                  </a:lnTo>
                  <a:lnTo>
                    <a:pt x="63" y="0"/>
                  </a:lnTo>
                  <a:lnTo>
                    <a:pt x="92" y="25"/>
                  </a:lnTo>
                  <a:lnTo>
                    <a:pt x="125" y="77"/>
                  </a:lnTo>
                  <a:lnTo>
                    <a:pt x="125"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3" name="Freeform 61"/>
            <p:cNvSpPr>
              <a:spLocks/>
            </p:cNvSpPr>
            <p:nvPr/>
          </p:nvSpPr>
          <p:spPr bwMode="auto">
            <a:xfrm>
              <a:off x="4627" y="1573"/>
              <a:ext cx="244" cy="94"/>
            </a:xfrm>
            <a:custGeom>
              <a:avLst/>
              <a:gdLst>
                <a:gd name="T0" fmla="*/ 489 w 489"/>
                <a:gd name="T1" fmla="*/ 187 h 187"/>
                <a:gd name="T2" fmla="*/ 408 w 489"/>
                <a:gd name="T3" fmla="*/ 172 h 187"/>
                <a:gd name="T4" fmla="*/ 331 w 489"/>
                <a:gd name="T5" fmla="*/ 95 h 187"/>
                <a:gd name="T6" fmla="*/ 234 w 489"/>
                <a:gd name="T7" fmla="*/ 77 h 187"/>
                <a:gd name="T8" fmla="*/ 170 w 489"/>
                <a:gd name="T9" fmla="*/ 143 h 187"/>
                <a:gd name="T10" fmla="*/ 132 w 489"/>
                <a:gd name="T11" fmla="*/ 110 h 187"/>
                <a:gd name="T12" fmla="*/ 104 w 489"/>
                <a:gd name="T13" fmla="*/ 117 h 187"/>
                <a:gd name="T14" fmla="*/ 26 w 489"/>
                <a:gd name="T15" fmla="*/ 21 h 187"/>
                <a:gd name="T16" fmla="*/ 0 w 489"/>
                <a:gd name="T17" fmla="*/ 0 h 187"/>
                <a:gd name="T18" fmla="*/ 85 w 489"/>
                <a:gd name="T19" fmla="*/ 21 h 187"/>
                <a:gd name="T20" fmla="*/ 162 w 489"/>
                <a:gd name="T21" fmla="*/ 40 h 187"/>
                <a:gd name="T22" fmla="*/ 246 w 489"/>
                <a:gd name="T23" fmla="*/ 55 h 187"/>
                <a:gd name="T24" fmla="*/ 389 w 489"/>
                <a:gd name="T25" fmla="*/ 88 h 187"/>
                <a:gd name="T26" fmla="*/ 455 w 489"/>
                <a:gd name="T27" fmla="*/ 133 h 187"/>
                <a:gd name="T28" fmla="*/ 489 w 489"/>
                <a:gd name="T29" fmla="*/ 187 h 187"/>
                <a:gd name="T30" fmla="*/ 489 w 489"/>
                <a:gd name="T31"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9" h="187">
                  <a:moveTo>
                    <a:pt x="489" y="187"/>
                  </a:moveTo>
                  <a:lnTo>
                    <a:pt x="408" y="172"/>
                  </a:lnTo>
                  <a:lnTo>
                    <a:pt x="331" y="95"/>
                  </a:lnTo>
                  <a:lnTo>
                    <a:pt x="234" y="77"/>
                  </a:lnTo>
                  <a:lnTo>
                    <a:pt x="170" y="143"/>
                  </a:lnTo>
                  <a:lnTo>
                    <a:pt x="132" y="110"/>
                  </a:lnTo>
                  <a:lnTo>
                    <a:pt x="104" y="117"/>
                  </a:lnTo>
                  <a:lnTo>
                    <a:pt x="26" y="21"/>
                  </a:lnTo>
                  <a:lnTo>
                    <a:pt x="0" y="0"/>
                  </a:lnTo>
                  <a:lnTo>
                    <a:pt x="85" y="21"/>
                  </a:lnTo>
                  <a:lnTo>
                    <a:pt x="162" y="40"/>
                  </a:lnTo>
                  <a:lnTo>
                    <a:pt x="246" y="55"/>
                  </a:lnTo>
                  <a:lnTo>
                    <a:pt x="389" y="88"/>
                  </a:lnTo>
                  <a:lnTo>
                    <a:pt x="455" y="133"/>
                  </a:lnTo>
                  <a:lnTo>
                    <a:pt x="489" y="187"/>
                  </a:lnTo>
                  <a:lnTo>
                    <a:pt x="489" y="18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4" name="Freeform 62"/>
            <p:cNvSpPr>
              <a:spLocks/>
            </p:cNvSpPr>
            <p:nvPr/>
          </p:nvSpPr>
          <p:spPr bwMode="auto">
            <a:xfrm>
              <a:off x="4506" y="1561"/>
              <a:ext cx="68" cy="86"/>
            </a:xfrm>
            <a:custGeom>
              <a:avLst/>
              <a:gdLst>
                <a:gd name="T0" fmla="*/ 132 w 135"/>
                <a:gd name="T1" fmla="*/ 172 h 172"/>
                <a:gd name="T2" fmla="*/ 98 w 135"/>
                <a:gd name="T3" fmla="*/ 61 h 172"/>
                <a:gd name="T4" fmla="*/ 0 w 135"/>
                <a:gd name="T5" fmla="*/ 28 h 172"/>
                <a:gd name="T6" fmla="*/ 98 w 135"/>
                <a:gd name="T7" fmla="*/ 18 h 172"/>
                <a:gd name="T8" fmla="*/ 117 w 135"/>
                <a:gd name="T9" fmla="*/ 0 h 172"/>
                <a:gd name="T10" fmla="*/ 135 w 135"/>
                <a:gd name="T11" fmla="*/ 32 h 172"/>
                <a:gd name="T12" fmla="*/ 132 w 135"/>
                <a:gd name="T13" fmla="*/ 172 h 172"/>
                <a:gd name="T14" fmla="*/ 132 w 135"/>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72">
                  <a:moveTo>
                    <a:pt x="132" y="172"/>
                  </a:moveTo>
                  <a:lnTo>
                    <a:pt x="98" y="61"/>
                  </a:lnTo>
                  <a:lnTo>
                    <a:pt x="0" y="28"/>
                  </a:lnTo>
                  <a:lnTo>
                    <a:pt x="98" y="18"/>
                  </a:lnTo>
                  <a:lnTo>
                    <a:pt x="117" y="0"/>
                  </a:lnTo>
                  <a:lnTo>
                    <a:pt x="135" y="32"/>
                  </a:lnTo>
                  <a:lnTo>
                    <a:pt x="132" y="172"/>
                  </a:lnTo>
                  <a:lnTo>
                    <a:pt x="132" y="1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5" name="Freeform 63"/>
            <p:cNvSpPr>
              <a:spLocks/>
            </p:cNvSpPr>
            <p:nvPr/>
          </p:nvSpPr>
          <p:spPr bwMode="auto">
            <a:xfrm>
              <a:off x="4370" y="1594"/>
              <a:ext cx="67" cy="36"/>
            </a:xfrm>
            <a:custGeom>
              <a:avLst/>
              <a:gdLst>
                <a:gd name="T0" fmla="*/ 136 w 136"/>
                <a:gd name="T1" fmla="*/ 0 h 74"/>
                <a:gd name="T2" fmla="*/ 55 w 136"/>
                <a:gd name="T3" fmla="*/ 30 h 74"/>
                <a:gd name="T4" fmla="*/ 0 w 136"/>
                <a:gd name="T5" fmla="*/ 74 h 74"/>
                <a:gd name="T6" fmla="*/ 62 w 136"/>
                <a:gd name="T7" fmla="*/ 74 h 74"/>
                <a:gd name="T8" fmla="*/ 118 w 136"/>
                <a:gd name="T9" fmla="*/ 33 h 74"/>
                <a:gd name="T10" fmla="*/ 136 w 136"/>
                <a:gd name="T11" fmla="*/ 0 h 74"/>
                <a:gd name="T12" fmla="*/ 136 w 136"/>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136" h="74">
                  <a:moveTo>
                    <a:pt x="136" y="0"/>
                  </a:moveTo>
                  <a:lnTo>
                    <a:pt x="55" y="30"/>
                  </a:lnTo>
                  <a:lnTo>
                    <a:pt x="0" y="74"/>
                  </a:lnTo>
                  <a:lnTo>
                    <a:pt x="62" y="74"/>
                  </a:lnTo>
                  <a:lnTo>
                    <a:pt x="118" y="33"/>
                  </a:lnTo>
                  <a:lnTo>
                    <a:pt x="136" y="0"/>
                  </a:lnTo>
                  <a:lnTo>
                    <a:pt x="1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6" name="Freeform 64"/>
            <p:cNvSpPr>
              <a:spLocks/>
            </p:cNvSpPr>
            <p:nvPr/>
          </p:nvSpPr>
          <p:spPr bwMode="auto">
            <a:xfrm>
              <a:off x="4124" y="1965"/>
              <a:ext cx="233" cy="270"/>
            </a:xfrm>
            <a:custGeom>
              <a:avLst/>
              <a:gdLst>
                <a:gd name="T0" fmla="*/ 0 w 466"/>
                <a:gd name="T1" fmla="*/ 70 h 540"/>
                <a:gd name="T2" fmla="*/ 11 w 466"/>
                <a:gd name="T3" fmla="*/ 188 h 540"/>
                <a:gd name="T4" fmla="*/ 29 w 466"/>
                <a:gd name="T5" fmla="*/ 268 h 540"/>
                <a:gd name="T6" fmla="*/ 48 w 466"/>
                <a:gd name="T7" fmla="*/ 330 h 540"/>
                <a:gd name="T8" fmla="*/ 136 w 466"/>
                <a:gd name="T9" fmla="*/ 426 h 540"/>
                <a:gd name="T10" fmla="*/ 202 w 466"/>
                <a:gd name="T11" fmla="*/ 477 h 540"/>
                <a:gd name="T12" fmla="*/ 217 w 466"/>
                <a:gd name="T13" fmla="*/ 507 h 540"/>
                <a:gd name="T14" fmla="*/ 308 w 466"/>
                <a:gd name="T15" fmla="*/ 540 h 540"/>
                <a:gd name="T16" fmla="*/ 276 w 466"/>
                <a:gd name="T17" fmla="*/ 488 h 540"/>
                <a:gd name="T18" fmla="*/ 287 w 466"/>
                <a:gd name="T19" fmla="*/ 467 h 540"/>
                <a:gd name="T20" fmla="*/ 393 w 466"/>
                <a:gd name="T21" fmla="*/ 460 h 540"/>
                <a:gd name="T22" fmla="*/ 466 w 466"/>
                <a:gd name="T23" fmla="*/ 419 h 540"/>
                <a:gd name="T24" fmla="*/ 393 w 466"/>
                <a:gd name="T25" fmla="*/ 423 h 540"/>
                <a:gd name="T26" fmla="*/ 334 w 466"/>
                <a:gd name="T27" fmla="*/ 449 h 540"/>
                <a:gd name="T28" fmla="*/ 262 w 466"/>
                <a:gd name="T29" fmla="*/ 437 h 540"/>
                <a:gd name="T30" fmla="*/ 180 w 466"/>
                <a:gd name="T31" fmla="*/ 437 h 540"/>
                <a:gd name="T32" fmla="*/ 162 w 466"/>
                <a:gd name="T33" fmla="*/ 382 h 540"/>
                <a:gd name="T34" fmla="*/ 114 w 466"/>
                <a:gd name="T35" fmla="*/ 337 h 540"/>
                <a:gd name="T36" fmla="*/ 106 w 466"/>
                <a:gd name="T37" fmla="*/ 265 h 540"/>
                <a:gd name="T38" fmla="*/ 66 w 466"/>
                <a:gd name="T39" fmla="*/ 246 h 540"/>
                <a:gd name="T40" fmla="*/ 78 w 466"/>
                <a:gd name="T41" fmla="*/ 169 h 540"/>
                <a:gd name="T42" fmla="*/ 37 w 466"/>
                <a:gd name="T43" fmla="*/ 117 h 540"/>
                <a:gd name="T44" fmla="*/ 15 w 466"/>
                <a:gd name="T45" fmla="*/ 0 h 540"/>
                <a:gd name="T46" fmla="*/ 0 w 466"/>
                <a:gd name="T47" fmla="*/ 70 h 540"/>
                <a:gd name="T48" fmla="*/ 0 w 466"/>
                <a:gd name="T49" fmla="*/ 7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6" h="540">
                  <a:moveTo>
                    <a:pt x="0" y="70"/>
                  </a:moveTo>
                  <a:lnTo>
                    <a:pt x="11" y="188"/>
                  </a:lnTo>
                  <a:lnTo>
                    <a:pt x="29" y="268"/>
                  </a:lnTo>
                  <a:lnTo>
                    <a:pt x="48" y="330"/>
                  </a:lnTo>
                  <a:lnTo>
                    <a:pt x="136" y="426"/>
                  </a:lnTo>
                  <a:lnTo>
                    <a:pt x="202" y="477"/>
                  </a:lnTo>
                  <a:lnTo>
                    <a:pt x="217" y="507"/>
                  </a:lnTo>
                  <a:lnTo>
                    <a:pt x="308" y="540"/>
                  </a:lnTo>
                  <a:lnTo>
                    <a:pt x="276" y="488"/>
                  </a:lnTo>
                  <a:lnTo>
                    <a:pt x="287" y="467"/>
                  </a:lnTo>
                  <a:lnTo>
                    <a:pt x="393" y="460"/>
                  </a:lnTo>
                  <a:lnTo>
                    <a:pt x="466" y="419"/>
                  </a:lnTo>
                  <a:lnTo>
                    <a:pt x="393" y="423"/>
                  </a:lnTo>
                  <a:lnTo>
                    <a:pt x="334" y="449"/>
                  </a:lnTo>
                  <a:lnTo>
                    <a:pt x="262" y="437"/>
                  </a:lnTo>
                  <a:lnTo>
                    <a:pt x="180" y="437"/>
                  </a:lnTo>
                  <a:lnTo>
                    <a:pt x="162" y="382"/>
                  </a:lnTo>
                  <a:lnTo>
                    <a:pt x="114" y="337"/>
                  </a:lnTo>
                  <a:lnTo>
                    <a:pt x="106" y="265"/>
                  </a:lnTo>
                  <a:lnTo>
                    <a:pt x="66" y="246"/>
                  </a:lnTo>
                  <a:lnTo>
                    <a:pt x="78" y="169"/>
                  </a:lnTo>
                  <a:lnTo>
                    <a:pt x="37" y="117"/>
                  </a:lnTo>
                  <a:lnTo>
                    <a:pt x="15" y="0"/>
                  </a:lnTo>
                  <a:lnTo>
                    <a:pt x="0" y="70"/>
                  </a:lnTo>
                  <a:lnTo>
                    <a:pt x="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7" name="Freeform 65"/>
            <p:cNvSpPr>
              <a:spLocks/>
            </p:cNvSpPr>
            <p:nvPr/>
          </p:nvSpPr>
          <p:spPr bwMode="auto">
            <a:xfrm>
              <a:off x="4462" y="2132"/>
              <a:ext cx="244" cy="259"/>
            </a:xfrm>
            <a:custGeom>
              <a:avLst/>
              <a:gdLst>
                <a:gd name="T0" fmla="*/ 169 w 488"/>
                <a:gd name="T1" fmla="*/ 0 h 519"/>
                <a:gd name="T2" fmla="*/ 0 w 488"/>
                <a:gd name="T3" fmla="*/ 294 h 519"/>
                <a:gd name="T4" fmla="*/ 10 w 488"/>
                <a:gd name="T5" fmla="*/ 365 h 519"/>
                <a:gd name="T6" fmla="*/ 304 w 488"/>
                <a:gd name="T7" fmla="*/ 519 h 519"/>
                <a:gd name="T8" fmla="*/ 455 w 488"/>
                <a:gd name="T9" fmla="*/ 262 h 519"/>
                <a:gd name="T10" fmla="*/ 488 w 488"/>
                <a:gd name="T11" fmla="*/ 158 h 519"/>
                <a:gd name="T12" fmla="*/ 212 w 488"/>
                <a:gd name="T13" fmla="*/ 15 h 519"/>
                <a:gd name="T14" fmla="*/ 473 w 488"/>
                <a:gd name="T15" fmla="*/ 162 h 519"/>
                <a:gd name="T16" fmla="*/ 300 w 488"/>
                <a:gd name="T17" fmla="*/ 445 h 519"/>
                <a:gd name="T18" fmla="*/ 21 w 488"/>
                <a:gd name="T19" fmla="*/ 287 h 519"/>
                <a:gd name="T20" fmla="*/ 169 w 488"/>
                <a:gd name="T21" fmla="*/ 0 h 519"/>
                <a:gd name="T22" fmla="*/ 169 w 488"/>
                <a:gd name="T2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519">
                  <a:moveTo>
                    <a:pt x="169" y="0"/>
                  </a:moveTo>
                  <a:lnTo>
                    <a:pt x="0" y="294"/>
                  </a:lnTo>
                  <a:lnTo>
                    <a:pt x="10" y="365"/>
                  </a:lnTo>
                  <a:lnTo>
                    <a:pt x="304" y="519"/>
                  </a:lnTo>
                  <a:lnTo>
                    <a:pt x="455" y="262"/>
                  </a:lnTo>
                  <a:lnTo>
                    <a:pt x="488" y="158"/>
                  </a:lnTo>
                  <a:lnTo>
                    <a:pt x="212" y="15"/>
                  </a:lnTo>
                  <a:lnTo>
                    <a:pt x="473" y="162"/>
                  </a:lnTo>
                  <a:lnTo>
                    <a:pt x="300" y="445"/>
                  </a:lnTo>
                  <a:lnTo>
                    <a:pt x="21" y="287"/>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8" name="Freeform 66"/>
            <p:cNvSpPr>
              <a:spLocks/>
            </p:cNvSpPr>
            <p:nvPr/>
          </p:nvSpPr>
          <p:spPr bwMode="auto">
            <a:xfrm>
              <a:off x="4526" y="2296"/>
              <a:ext cx="211" cy="185"/>
            </a:xfrm>
            <a:custGeom>
              <a:avLst/>
              <a:gdLst>
                <a:gd name="T0" fmla="*/ 51 w 422"/>
                <a:gd name="T1" fmla="*/ 117 h 370"/>
                <a:gd name="T2" fmla="*/ 18 w 422"/>
                <a:gd name="T3" fmla="*/ 300 h 370"/>
                <a:gd name="T4" fmla="*/ 357 w 422"/>
                <a:gd name="T5" fmla="*/ 349 h 370"/>
                <a:gd name="T6" fmla="*/ 401 w 422"/>
                <a:gd name="T7" fmla="*/ 44 h 370"/>
                <a:gd name="T8" fmla="*/ 257 w 422"/>
                <a:gd name="T9" fmla="*/ 22 h 370"/>
                <a:gd name="T10" fmla="*/ 271 w 422"/>
                <a:gd name="T11" fmla="*/ 0 h 370"/>
                <a:gd name="T12" fmla="*/ 422 w 422"/>
                <a:gd name="T13" fmla="*/ 26 h 370"/>
                <a:gd name="T14" fmla="*/ 375 w 422"/>
                <a:gd name="T15" fmla="*/ 370 h 370"/>
                <a:gd name="T16" fmla="*/ 0 w 422"/>
                <a:gd name="T17" fmla="*/ 316 h 370"/>
                <a:gd name="T18" fmla="*/ 44 w 422"/>
                <a:gd name="T19" fmla="*/ 70 h 370"/>
                <a:gd name="T20" fmla="*/ 51 w 422"/>
                <a:gd name="T21" fmla="*/ 117 h 370"/>
                <a:gd name="T22" fmla="*/ 51 w 422"/>
                <a:gd name="T23" fmla="*/ 11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2" h="370">
                  <a:moveTo>
                    <a:pt x="51" y="117"/>
                  </a:moveTo>
                  <a:lnTo>
                    <a:pt x="18" y="300"/>
                  </a:lnTo>
                  <a:lnTo>
                    <a:pt x="357" y="349"/>
                  </a:lnTo>
                  <a:lnTo>
                    <a:pt x="401" y="44"/>
                  </a:lnTo>
                  <a:lnTo>
                    <a:pt x="257" y="22"/>
                  </a:lnTo>
                  <a:lnTo>
                    <a:pt x="271" y="0"/>
                  </a:lnTo>
                  <a:lnTo>
                    <a:pt x="422" y="26"/>
                  </a:lnTo>
                  <a:lnTo>
                    <a:pt x="375" y="370"/>
                  </a:lnTo>
                  <a:lnTo>
                    <a:pt x="0" y="316"/>
                  </a:lnTo>
                  <a:lnTo>
                    <a:pt x="44" y="70"/>
                  </a:lnTo>
                  <a:lnTo>
                    <a:pt x="51" y="117"/>
                  </a:lnTo>
                  <a:lnTo>
                    <a:pt x="51" y="1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699" name="Freeform 67"/>
            <p:cNvSpPr>
              <a:spLocks/>
            </p:cNvSpPr>
            <p:nvPr/>
          </p:nvSpPr>
          <p:spPr bwMode="auto">
            <a:xfrm>
              <a:off x="4033" y="1461"/>
              <a:ext cx="1147" cy="995"/>
            </a:xfrm>
            <a:custGeom>
              <a:avLst/>
              <a:gdLst>
                <a:gd name="T0" fmla="*/ 400 w 2294"/>
                <a:gd name="T1" fmla="*/ 1986 h 1989"/>
                <a:gd name="T2" fmla="*/ 279 w 2294"/>
                <a:gd name="T3" fmla="*/ 1868 h 1989"/>
                <a:gd name="T4" fmla="*/ 173 w 2294"/>
                <a:gd name="T5" fmla="*/ 1728 h 1989"/>
                <a:gd name="T6" fmla="*/ 89 w 2294"/>
                <a:gd name="T7" fmla="*/ 1566 h 1989"/>
                <a:gd name="T8" fmla="*/ 29 w 2294"/>
                <a:gd name="T9" fmla="*/ 1380 h 1989"/>
                <a:gd name="T10" fmla="*/ 0 w 2294"/>
                <a:gd name="T11" fmla="*/ 1210 h 1989"/>
                <a:gd name="T12" fmla="*/ 4 w 2294"/>
                <a:gd name="T13" fmla="*/ 1008 h 1989"/>
                <a:gd name="T14" fmla="*/ 37 w 2294"/>
                <a:gd name="T15" fmla="*/ 839 h 1989"/>
                <a:gd name="T16" fmla="*/ 114 w 2294"/>
                <a:gd name="T17" fmla="*/ 632 h 1989"/>
                <a:gd name="T18" fmla="*/ 209 w 2294"/>
                <a:gd name="T19" fmla="*/ 471 h 1989"/>
                <a:gd name="T20" fmla="*/ 346 w 2294"/>
                <a:gd name="T21" fmla="*/ 320 h 1989"/>
                <a:gd name="T22" fmla="*/ 481 w 2294"/>
                <a:gd name="T23" fmla="*/ 207 h 1989"/>
                <a:gd name="T24" fmla="*/ 621 w 2294"/>
                <a:gd name="T25" fmla="*/ 126 h 1989"/>
                <a:gd name="T26" fmla="*/ 815 w 2294"/>
                <a:gd name="T27" fmla="*/ 49 h 1989"/>
                <a:gd name="T28" fmla="*/ 1018 w 2294"/>
                <a:gd name="T29" fmla="*/ 4 h 1989"/>
                <a:gd name="T30" fmla="*/ 1203 w 2294"/>
                <a:gd name="T31" fmla="*/ 0 h 1989"/>
                <a:gd name="T32" fmla="*/ 1404 w 2294"/>
                <a:gd name="T33" fmla="*/ 30 h 1989"/>
                <a:gd name="T34" fmla="*/ 1588 w 2294"/>
                <a:gd name="T35" fmla="*/ 84 h 1989"/>
                <a:gd name="T36" fmla="*/ 1739 w 2294"/>
                <a:gd name="T37" fmla="*/ 158 h 1989"/>
                <a:gd name="T38" fmla="*/ 1878 w 2294"/>
                <a:gd name="T39" fmla="*/ 258 h 1989"/>
                <a:gd name="T40" fmla="*/ 2018 w 2294"/>
                <a:gd name="T41" fmla="*/ 390 h 1989"/>
                <a:gd name="T42" fmla="*/ 2129 w 2294"/>
                <a:gd name="T43" fmla="*/ 541 h 1989"/>
                <a:gd name="T44" fmla="*/ 2224 w 2294"/>
                <a:gd name="T45" fmla="*/ 737 h 1989"/>
                <a:gd name="T46" fmla="*/ 2278 w 2294"/>
                <a:gd name="T47" fmla="*/ 945 h 1989"/>
                <a:gd name="T48" fmla="*/ 2294 w 2294"/>
                <a:gd name="T49" fmla="*/ 1118 h 1989"/>
                <a:gd name="T50" fmla="*/ 2286 w 2294"/>
                <a:gd name="T51" fmla="*/ 1239 h 1989"/>
                <a:gd name="T52" fmla="*/ 2271 w 2294"/>
                <a:gd name="T53" fmla="*/ 1357 h 1989"/>
                <a:gd name="T54" fmla="*/ 2231 w 2294"/>
                <a:gd name="T55" fmla="*/ 1504 h 1989"/>
                <a:gd name="T56" fmla="*/ 2168 w 2294"/>
                <a:gd name="T57" fmla="*/ 1644 h 1989"/>
                <a:gd name="T58" fmla="*/ 2087 w 2294"/>
                <a:gd name="T59" fmla="*/ 1780 h 1989"/>
                <a:gd name="T60" fmla="*/ 1992 w 2294"/>
                <a:gd name="T61" fmla="*/ 1893 h 1989"/>
                <a:gd name="T62" fmla="*/ 1897 w 2294"/>
                <a:gd name="T63" fmla="*/ 1989 h 1989"/>
                <a:gd name="T64" fmla="*/ 2087 w 2294"/>
                <a:gd name="T65" fmla="*/ 1747 h 1989"/>
                <a:gd name="T66" fmla="*/ 2194 w 2294"/>
                <a:gd name="T67" fmla="*/ 1504 h 1989"/>
                <a:gd name="T68" fmla="*/ 2249 w 2294"/>
                <a:gd name="T69" fmla="*/ 1229 h 1989"/>
                <a:gd name="T70" fmla="*/ 2238 w 2294"/>
                <a:gd name="T71" fmla="*/ 909 h 1989"/>
                <a:gd name="T72" fmla="*/ 2157 w 2294"/>
                <a:gd name="T73" fmla="*/ 677 h 1989"/>
                <a:gd name="T74" fmla="*/ 2036 w 2294"/>
                <a:gd name="T75" fmla="*/ 481 h 1989"/>
                <a:gd name="T76" fmla="*/ 1830 w 2294"/>
                <a:gd name="T77" fmla="*/ 273 h 1989"/>
                <a:gd name="T78" fmla="*/ 1581 w 2294"/>
                <a:gd name="T79" fmla="*/ 126 h 1989"/>
                <a:gd name="T80" fmla="*/ 1316 w 2294"/>
                <a:gd name="T81" fmla="*/ 59 h 1989"/>
                <a:gd name="T82" fmla="*/ 1048 w 2294"/>
                <a:gd name="T83" fmla="*/ 52 h 1989"/>
                <a:gd name="T84" fmla="*/ 750 w 2294"/>
                <a:gd name="T85" fmla="*/ 111 h 1989"/>
                <a:gd name="T86" fmla="*/ 470 w 2294"/>
                <a:gd name="T87" fmla="*/ 258 h 1989"/>
                <a:gd name="T88" fmla="*/ 294 w 2294"/>
                <a:gd name="T89" fmla="*/ 423 h 1989"/>
                <a:gd name="T90" fmla="*/ 173 w 2294"/>
                <a:gd name="T91" fmla="*/ 586 h 1989"/>
                <a:gd name="T92" fmla="*/ 66 w 2294"/>
                <a:gd name="T93" fmla="*/ 825 h 1989"/>
                <a:gd name="T94" fmla="*/ 26 w 2294"/>
                <a:gd name="T95" fmla="*/ 1071 h 1989"/>
                <a:gd name="T96" fmla="*/ 26 w 2294"/>
                <a:gd name="T97" fmla="*/ 1232 h 1989"/>
                <a:gd name="T98" fmla="*/ 51 w 2294"/>
                <a:gd name="T99" fmla="*/ 1422 h 1989"/>
                <a:gd name="T100" fmla="*/ 132 w 2294"/>
                <a:gd name="T101" fmla="*/ 1629 h 1989"/>
                <a:gd name="T102" fmla="*/ 231 w 2294"/>
                <a:gd name="T103" fmla="*/ 1794 h 1989"/>
                <a:gd name="T104" fmla="*/ 400 w 2294"/>
                <a:gd name="T105" fmla="*/ 1986 h 1989"/>
                <a:gd name="T106" fmla="*/ 400 w 2294"/>
                <a:gd name="T107" fmla="*/ 1986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94" h="1989">
                  <a:moveTo>
                    <a:pt x="400" y="1986"/>
                  </a:moveTo>
                  <a:lnTo>
                    <a:pt x="279" y="1868"/>
                  </a:lnTo>
                  <a:lnTo>
                    <a:pt x="173" y="1728"/>
                  </a:lnTo>
                  <a:lnTo>
                    <a:pt x="89" y="1566"/>
                  </a:lnTo>
                  <a:lnTo>
                    <a:pt x="29" y="1380"/>
                  </a:lnTo>
                  <a:lnTo>
                    <a:pt x="0" y="1210"/>
                  </a:lnTo>
                  <a:lnTo>
                    <a:pt x="4" y="1008"/>
                  </a:lnTo>
                  <a:lnTo>
                    <a:pt x="37" y="839"/>
                  </a:lnTo>
                  <a:lnTo>
                    <a:pt x="114" y="632"/>
                  </a:lnTo>
                  <a:lnTo>
                    <a:pt x="209" y="471"/>
                  </a:lnTo>
                  <a:lnTo>
                    <a:pt x="346" y="320"/>
                  </a:lnTo>
                  <a:lnTo>
                    <a:pt x="481" y="207"/>
                  </a:lnTo>
                  <a:lnTo>
                    <a:pt x="621" y="126"/>
                  </a:lnTo>
                  <a:lnTo>
                    <a:pt x="815" y="49"/>
                  </a:lnTo>
                  <a:lnTo>
                    <a:pt x="1018" y="4"/>
                  </a:lnTo>
                  <a:lnTo>
                    <a:pt x="1203" y="0"/>
                  </a:lnTo>
                  <a:lnTo>
                    <a:pt x="1404" y="30"/>
                  </a:lnTo>
                  <a:lnTo>
                    <a:pt x="1588" y="84"/>
                  </a:lnTo>
                  <a:lnTo>
                    <a:pt x="1739" y="158"/>
                  </a:lnTo>
                  <a:lnTo>
                    <a:pt x="1878" y="258"/>
                  </a:lnTo>
                  <a:lnTo>
                    <a:pt x="2018" y="390"/>
                  </a:lnTo>
                  <a:lnTo>
                    <a:pt x="2129" y="541"/>
                  </a:lnTo>
                  <a:lnTo>
                    <a:pt x="2224" y="737"/>
                  </a:lnTo>
                  <a:lnTo>
                    <a:pt x="2278" y="945"/>
                  </a:lnTo>
                  <a:lnTo>
                    <a:pt x="2294" y="1118"/>
                  </a:lnTo>
                  <a:lnTo>
                    <a:pt x="2286" y="1239"/>
                  </a:lnTo>
                  <a:lnTo>
                    <a:pt x="2271" y="1357"/>
                  </a:lnTo>
                  <a:lnTo>
                    <a:pt x="2231" y="1504"/>
                  </a:lnTo>
                  <a:lnTo>
                    <a:pt x="2168" y="1644"/>
                  </a:lnTo>
                  <a:lnTo>
                    <a:pt x="2087" y="1780"/>
                  </a:lnTo>
                  <a:lnTo>
                    <a:pt x="1992" y="1893"/>
                  </a:lnTo>
                  <a:lnTo>
                    <a:pt x="1897" y="1989"/>
                  </a:lnTo>
                  <a:lnTo>
                    <a:pt x="2087" y="1747"/>
                  </a:lnTo>
                  <a:lnTo>
                    <a:pt x="2194" y="1504"/>
                  </a:lnTo>
                  <a:lnTo>
                    <a:pt x="2249" y="1229"/>
                  </a:lnTo>
                  <a:lnTo>
                    <a:pt x="2238" y="909"/>
                  </a:lnTo>
                  <a:lnTo>
                    <a:pt x="2157" y="677"/>
                  </a:lnTo>
                  <a:lnTo>
                    <a:pt x="2036" y="481"/>
                  </a:lnTo>
                  <a:lnTo>
                    <a:pt x="1830" y="273"/>
                  </a:lnTo>
                  <a:lnTo>
                    <a:pt x="1581" y="126"/>
                  </a:lnTo>
                  <a:lnTo>
                    <a:pt x="1316" y="59"/>
                  </a:lnTo>
                  <a:lnTo>
                    <a:pt x="1048" y="52"/>
                  </a:lnTo>
                  <a:lnTo>
                    <a:pt x="750" y="111"/>
                  </a:lnTo>
                  <a:lnTo>
                    <a:pt x="470" y="258"/>
                  </a:lnTo>
                  <a:lnTo>
                    <a:pt x="294" y="423"/>
                  </a:lnTo>
                  <a:lnTo>
                    <a:pt x="173" y="586"/>
                  </a:lnTo>
                  <a:lnTo>
                    <a:pt x="66" y="825"/>
                  </a:lnTo>
                  <a:lnTo>
                    <a:pt x="26" y="1071"/>
                  </a:lnTo>
                  <a:lnTo>
                    <a:pt x="26" y="1232"/>
                  </a:lnTo>
                  <a:lnTo>
                    <a:pt x="51" y="1422"/>
                  </a:lnTo>
                  <a:lnTo>
                    <a:pt x="132" y="1629"/>
                  </a:lnTo>
                  <a:lnTo>
                    <a:pt x="231" y="1794"/>
                  </a:lnTo>
                  <a:lnTo>
                    <a:pt x="400" y="1986"/>
                  </a:lnTo>
                  <a:lnTo>
                    <a:pt x="400" y="19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0" name="Freeform 68"/>
            <p:cNvSpPr>
              <a:spLocks/>
            </p:cNvSpPr>
            <p:nvPr/>
          </p:nvSpPr>
          <p:spPr bwMode="auto">
            <a:xfrm>
              <a:off x="3964" y="1393"/>
              <a:ext cx="1285" cy="1269"/>
            </a:xfrm>
            <a:custGeom>
              <a:avLst/>
              <a:gdLst>
                <a:gd name="T0" fmla="*/ 857 w 2569"/>
                <a:gd name="T1" fmla="*/ 2462 h 2537"/>
                <a:gd name="T2" fmla="*/ 463 w 2569"/>
                <a:gd name="T3" fmla="*/ 2242 h 2537"/>
                <a:gd name="T4" fmla="*/ 183 w 2569"/>
                <a:gd name="T5" fmla="*/ 1924 h 2537"/>
                <a:gd name="T6" fmla="*/ 24 w 2569"/>
                <a:gd name="T7" fmla="*/ 1511 h 2537"/>
                <a:gd name="T8" fmla="*/ 15 w 2569"/>
                <a:gd name="T9" fmla="*/ 1067 h 2537"/>
                <a:gd name="T10" fmla="*/ 154 w 2569"/>
                <a:gd name="T11" fmla="*/ 646 h 2537"/>
                <a:gd name="T12" fmla="*/ 417 w 2569"/>
                <a:gd name="T13" fmla="*/ 332 h 2537"/>
                <a:gd name="T14" fmla="*/ 782 w 2569"/>
                <a:gd name="T15" fmla="*/ 99 h 2537"/>
                <a:gd name="T16" fmla="*/ 1193 w 2569"/>
                <a:gd name="T17" fmla="*/ 6 h 2537"/>
                <a:gd name="T18" fmla="*/ 1633 w 2569"/>
                <a:gd name="T19" fmla="*/ 47 h 2537"/>
                <a:gd name="T20" fmla="*/ 2012 w 2569"/>
                <a:gd name="T21" fmla="*/ 216 h 2537"/>
                <a:gd name="T22" fmla="*/ 2293 w 2569"/>
                <a:gd name="T23" fmla="*/ 482 h 2537"/>
                <a:gd name="T24" fmla="*/ 2494 w 2569"/>
                <a:gd name="T25" fmla="*/ 829 h 2537"/>
                <a:gd name="T26" fmla="*/ 2569 w 2569"/>
                <a:gd name="T27" fmla="*/ 1184 h 2537"/>
                <a:gd name="T28" fmla="*/ 2532 w 2569"/>
                <a:gd name="T29" fmla="*/ 1578 h 2537"/>
                <a:gd name="T30" fmla="*/ 2396 w 2569"/>
                <a:gd name="T31" fmla="*/ 1901 h 2537"/>
                <a:gd name="T32" fmla="*/ 2186 w 2569"/>
                <a:gd name="T33" fmla="*/ 2167 h 2537"/>
                <a:gd name="T34" fmla="*/ 1895 w 2569"/>
                <a:gd name="T35" fmla="*/ 2382 h 2537"/>
                <a:gd name="T36" fmla="*/ 1507 w 2569"/>
                <a:gd name="T37" fmla="*/ 2518 h 2537"/>
                <a:gd name="T38" fmla="*/ 1577 w 2569"/>
                <a:gd name="T39" fmla="*/ 2481 h 2537"/>
                <a:gd name="T40" fmla="*/ 1933 w 2569"/>
                <a:gd name="T41" fmla="*/ 2331 h 2537"/>
                <a:gd name="T42" fmla="*/ 2223 w 2569"/>
                <a:gd name="T43" fmla="*/ 2097 h 2537"/>
                <a:gd name="T44" fmla="*/ 2414 w 2569"/>
                <a:gd name="T45" fmla="*/ 1820 h 2537"/>
                <a:gd name="T46" fmla="*/ 2522 w 2569"/>
                <a:gd name="T47" fmla="*/ 1489 h 2537"/>
                <a:gd name="T48" fmla="*/ 2535 w 2569"/>
                <a:gd name="T49" fmla="*/ 1124 h 2537"/>
                <a:gd name="T50" fmla="*/ 2419 w 2569"/>
                <a:gd name="T51" fmla="*/ 713 h 2537"/>
                <a:gd name="T52" fmla="*/ 2186 w 2569"/>
                <a:gd name="T53" fmla="*/ 388 h 2537"/>
                <a:gd name="T54" fmla="*/ 1895 w 2569"/>
                <a:gd name="T55" fmla="*/ 168 h 2537"/>
                <a:gd name="T56" fmla="*/ 1480 w 2569"/>
                <a:gd name="T57" fmla="*/ 38 h 2537"/>
                <a:gd name="T58" fmla="*/ 1095 w 2569"/>
                <a:gd name="T59" fmla="*/ 38 h 2537"/>
                <a:gd name="T60" fmla="*/ 717 w 2569"/>
                <a:gd name="T61" fmla="*/ 149 h 2537"/>
                <a:gd name="T62" fmla="*/ 365 w 2569"/>
                <a:gd name="T63" fmla="*/ 404 h 2537"/>
                <a:gd name="T64" fmla="*/ 132 w 2569"/>
                <a:gd name="T65" fmla="*/ 735 h 2537"/>
                <a:gd name="T66" fmla="*/ 24 w 2569"/>
                <a:gd name="T67" fmla="*/ 1165 h 2537"/>
                <a:gd name="T68" fmla="*/ 33 w 2569"/>
                <a:gd name="T69" fmla="*/ 1451 h 2537"/>
                <a:gd name="T70" fmla="*/ 141 w 2569"/>
                <a:gd name="T71" fmla="*/ 1802 h 2537"/>
                <a:gd name="T72" fmla="*/ 361 w 2569"/>
                <a:gd name="T73" fmla="*/ 2124 h 2537"/>
                <a:gd name="T74" fmla="*/ 707 w 2569"/>
                <a:gd name="T75" fmla="*/ 2382 h 2537"/>
                <a:gd name="T76" fmla="*/ 1076 w 2569"/>
                <a:gd name="T77" fmla="*/ 2514 h 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9" h="2537">
                  <a:moveTo>
                    <a:pt x="1076" y="2514"/>
                  </a:moveTo>
                  <a:lnTo>
                    <a:pt x="857" y="2462"/>
                  </a:lnTo>
                  <a:lnTo>
                    <a:pt x="645" y="2368"/>
                  </a:lnTo>
                  <a:lnTo>
                    <a:pt x="463" y="2242"/>
                  </a:lnTo>
                  <a:lnTo>
                    <a:pt x="315" y="2097"/>
                  </a:lnTo>
                  <a:lnTo>
                    <a:pt x="183" y="1924"/>
                  </a:lnTo>
                  <a:lnTo>
                    <a:pt x="89" y="1727"/>
                  </a:lnTo>
                  <a:lnTo>
                    <a:pt x="24" y="1511"/>
                  </a:lnTo>
                  <a:lnTo>
                    <a:pt x="0" y="1283"/>
                  </a:lnTo>
                  <a:lnTo>
                    <a:pt x="15" y="1067"/>
                  </a:lnTo>
                  <a:lnTo>
                    <a:pt x="65" y="852"/>
                  </a:lnTo>
                  <a:lnTo>
                    <a:pt x="154" y="646"/>
                  </a:lnTo>
                  <a:lnTo>
                    <a:pt x="267" y="482"/>
                  </a:lnTo>
                  <a:lnTo>
                    <a:pt x="417" y="332"/>
                  </a:lnTo>
                  <a:lnTo>
                    <a:pt x="562" y="211"/>
                  </a:lnTo>
                  <a:lnTo>
                    <a:pt x="782" y="99"/>
                  </a:lnTo>
                  <a:lnTo>
                    <a:pt x="983" y="34"/>
                  </a:lnTo>
                  <a:lnTo>
                    <a:pt x="1193" y="6"/>
                  </a:lnTo>
                  <a:lnTo>
                    <a:pt x="1386" y="0"/>
                  </a:lnTo>
                  <a:lnTo>
                    <a:pt x="1633" y="47"/>
                  </a:lnTo>
                  <a:lnTo>
                    <a:pt x="1834" y="117"/>
                  </a:lnTo>
                  <a:lnTo>
                    <a:pt x="2012" y="216"/>
                  </a:lnTo>
                  <a:lnTo>
                    <a:pt x="2157" y="332"/>
                  </a:lnTo>
                  <a:lnTo>
                    <a:pt x="2293" y="482"/>
                  </a:lnTo>
                  <a:lnTo>
                    <a:pt x="2401" y="641"/>
                  </a:lnTo>
                  <a:lnTo>
                    <a:pt x="2494" y="829"/>
                  </a:lnTo>
                  <a:lnTo>
                    <a:pt x="2545" y="1035"/>
                  </a:lnTo>
                  <a:lnTo>
                    <a:pt x="2569" y="1184"/>
                  </a:lnTo>
                  <a:lnTo>
                    <a:pt x="2564" y="1357"/>
                  </a:lnTo>
                  <a:lnTo>
                    <a:pt x="2532" y="1578"/>
                  </a:lnTo>
                  <a:lnTo>
                    <a:pt x="2470" y="1751"/>
                  </a:lnTo>
                  <a:lnTo>
                    <a:pt x="2396" y="1901"/>
                  </a:lnTo>
                  <a:lnTo>
                    <a:pt x="2293" y="2051"/>
                  </a:lnTo>
                  <a:lnTo>
                    <a:pt x="2186" y="2167"/>
                  </a:lnTo>
                  <a:lnTo>
                    <a:pt x="2049" y="2284"/>
                  </a:lnTo>
                  <a:lnTo>
                    <a:pt x="1895" y="2382"/>
                  </a:lnTo>
                  <a:lnTo>
                    <a:pt x="1679" y="2471"/>
                  </a:lnTo>
                  <a:lnTo>
                    <a:pt x="1507" y="2518"/>
                  </a:lnTo>
                  <a:lnTo>
                    <a:pt x="1334" y="2537"/>
                  </a:lnTo>
                  <a:lnTo>
                    <a:pt x="1577" y="2481"/>
                  </a:lnTo>
                  <a:lnTo>
                    <a:pt x="1745" y="2425"/>
                  </a:lnTo>
                  <a:lnTo>
                    <a:pt x="1933" y="2331"/>
                  </a:lnTo>
                  <a:lnTo>
                    <a:pt x="2082" y="2232"/>
                  </a:lnTo>
                  <a:lnTo>
                    <a:pt x="2223" y="2097"/>
                  </a:lnTo>
                  <a:lnTo>
                    <a:pt x="2340" y="1947"/>
                  </a:lnTo>
                  <a:lnTo>
                    <a:pt x="2414" y="1820"/>
                  </a:lnTo>
                  <a:lnTo>
                    <a:pt x="2485" y="1662"/>
                  </a:lnTo>
                  <a:lnTo>
                    <a:pt x="2522" y="1489"/>
                  </a:lnTo>
                  <a:lnTo>
                    <a:pt x="2540" y="1291"/>
                  </a:lnTo>
                  <a:lnTo>
                    <a:pt x="2535" y="1124"/>
                  </a:lnTo>
                  <a:lnTo>
                    <a:pt x="2503" y="936"/>
                  </a:lnTo>
                  <a:lnTo>
                    <a:pt x="2419" y="713"/>
                  </a:lnTo>
                  <a:lnTo>
                    <a:pt x="2340" y="581"/>
                  </a:lnTo>
                  <a:lnTo>
                    <a:pt x="2186" y="388"/>
                  </a:lnTo>
                  <a:lnTo>
                    <a:pt x="2036" y="257"/>
                  </a:lnTo>
                  <a:lnTo>
                    <a:pt x="1895" y="168"/>
                  </a:lnTo>
                  <a:lnTo>
                    <a:pt x="1698" y="95"/>
                  </a:lnTo>
                  <a:lnTo>
                    <a:pt x="1480" y="38"/>
                  </a:lnTo>
                  <a:lnTo>
                    <a:pt x="1310" y="28"/>
                  </a:lnTo>
                  <a:lnTo>
                    <a:pt x="1095" y="38"/>
                  </a:lnTo>
                  <a:lnTo>
                    <a:pt x="894" y="76"/>
                  </a:lnTo>
                  <a:lnTo>
                    <a:pt x="717" y="149"/>
                  </a:lnTo>
                  <a:lnTo>
                    <a:pt x="506" y="276"/>
                  </a:lnTo>
                  <a:lnTo>
                    <a:pt x="365" y="404"/>
                  </a:lnTo>
                  <a:lnTo>
                    <a:pt x="248" y="539"/>
                  </a:lnTo>
                  <a:lnTo>
                    <a:pt x="132" y="735"/>
                  </a:lnTo>
                  <a:lnTo>
                    <a:pt x="57" y="950"/>
                  </a:lnTo>
                  <a:lnTo>
                    <a:pt x="24" y="1165"/>
                  </a:lnTo>
                  <a:lnTo>
                    <a:pt x="19" y="1310"/>
                  </a:lnTo>
                  <a:lnTo>
                    <a:pt x="33" y="1451"/>
                  </a:lnTo>
                  <a:lnTo>
                    <a:pt x="65" y="1587"/>
                  </a:lnTo>
                  <a:lnTo>
                    <a:pt x="141" y="1802"/>
                  </a:lnTo>
                  <a:lnTo>
                    <a:pt x="243" y="1985"/>
                  </a:lnTo>
                  <a:lnTo>
                    <a:pt x="361" y="2124"/>
                  </a:lnTo>
                  <a:lnTo>
                    <a:pt x="524" y="2270"/>
                  </a:lnTo>
                  <a:lnTo>
                    <a:pt x="707" y="2382"/>
                  </a:lnTo>
                  <a:lnTo>
                    <a:pt x="1076" y="2514"/>
                  </a:lnTo>
                  <a:lnTo>
                    <a:pt x="1076" y="25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1" name="Freeform 69"/>
            <p:cNvSpPr>
              <a:spLocks/>
            </p:cNvSpPr>
            <p:nvPr/>
          </p:nvSpPr>
          <p:spPr bwMode="auto">
            <a:xfrm>
              <a:off x="4334" y="2622"/>
              <a:ext cx="578" cy="73"/>
            </a:xfrm>
            <a:custGeom>
              <a:avLst/>
              <a:gdLst>
                <a:gd name="T0" fmla="*/ 0 w 1156"/>
                <a:gd name="T1" fmla="*/ 29 h 146"/>
                <a:gd name="T2" fmla="*/ 193 w 1156"/>
                <a:gd name="T3" fmla="*/ 94 h 146"/>
                <a:gd name="T4" fmla="*/ 360 w 1156"/>
                <a:gd name="T5" fmla="*/ 127 h 146"/>
                <a:gd name="T6" fmla="*/ 567 w 1156"/>
                <a:gd name="T7" fmla="*/ 131 h 146"/>
                <a:gd name="T8" fmla="*/ 782 w 1156"/>
                <a:gd name="T9" fmla="*/ 113 h 146"/>
                <a:gd name="T10" fmla="*/ 974 w 1156"/>
                <a:gd name="T11" fmla="*/ 65 h 146"/>
                <a:gd name="T12" fmla="*/ 1156 w 1156"/>
                <a:gd name="T13" fmla="*/ 0 h 146"/>
                <a:gd name="T14" fmla="*/ 983 w 1156"/>
                <a:gd name="T15" fmla="*/ 75 h 146"/>
                <a:gd name="T16" fmla="*/ 829 w 1156"/>
                <a:gd name="T17" fmla="*/ 118 h 146"/>
                <a:gd name="T18" fmla="*/ 618 w 1156"/>
                <a:gd name="T19" fmla="*/ 146 h 146"/>
                <a:gd name="T20" fmla="*/ 408 w 1156"/>
                <a:gd name="T21" fmla="*/ 146 h 146"/>
                <a:gd name="T22" fmla="*/ 295 w 1156"/>
                <a:gd name="T23" fmla="*/ 131 h 146"/>
                <a:gd name="T24" fmla="*/ 159 w 1156"/>
                <a:gd name="T25" fmla="*/ 99 h 146"/>
                <a:gd name="T26" fmla="*/ 0 w 1156"/>
                <a:gd name="T27" fmla="*/ 29 h 146"/>
                <a:gd name="T28" fmla="*/ 0 w 1156"/>
                <a:gd name="T29" fmla="*/ 2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6" h="146">
                  <a:moveTo>
                    <a:pt x="0" y="29"/>
                  </a:moveTo>
                  <a:lnTo>
                    <a:pt x="193" y="94"/>
                  </a:lnTo>
                  <a:lnTo>
                    <a:pt x="360" y="127"/>
                  </a:lnTo>
                  <a:lnTo>
                    <a:pt x="567" y="131"/>
                  </a:lnTo>
                  <a:lnTo>
                    <a:pt x="782" y="113"/>
                  </a:lnTo>
                  <a:lnTo>
                    <a:pt x="974" y="65"/>
                  </a:lnTo>
                  <a:lnTo>
                    <a:pt x="1156" y="0"/>
                  </a:lnTo>
                  <a:lnTo>
                    <a:pt x="983" y="75"/>
                  </a:lnTo>
                  <a:lnTo>
                    <a:pt x="829" y="118"/>
                  </a:lnTo>
                  <a:lnTo>
                    <a:pt x="618" y="146"/>
                  </a:lnTo>
                  <a:lnTo>
                    <a:pt x="408" y="146"/>
                  </a:lnTo>
                  <a:lnTo>
                    <a:pt x="295" y="131"/>
                  </a:lnTo>
                  <a:lnTo>
                    <a:pt x="159" y="99"/>
                  </a:lnTo>
                  <a:lnTo>
                    <a:pt x="0" y="2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702" name="Freeform 70"/>
            <p:cNvSpPr>
              <a:spLocks/>
            </p:cNvSpPr>
            <p:nvPr/>
          </p:nvSpPr>
          <p:spPr bwMode="auto">
            <a:xfrm>
              <a:off x="3921" y="1349"/>
              <a:ext cx="1377" cy="1264"/>
            </a:xfrm>
            <a:custGeom>
              <a:avLst/>
              <a:gdLst>
                <a:gd name="T0" fmla="*/ 560 w 2754"/>
                <a:gd name="T1" fmla="*/ 2419 h 2526"/>
                <a:gd name="T2" fmla="*/ 275 w 2754"/>
                <a:gd name="T3" fmla="*/ 2134 h 2526"/>
                <a:gd name="T4" fmla="*/ 83 w 2754"/>
                <a:gd name="T5" fmla="*/ 1764 h 2526"/>
                <a:gd name="T6" fmla="*/ 21 w 2754"/>
                <a:gd name="T7" fmla="*/ 1352 h 2526"/>
                <a:gd name="T8" fmla="*/ 97 w 2754"/>
                <a:gd name="T9" fmla="*/ 908 h 2526"/>
                <a:gd name="T10" fmla="*/ 294 w 2754"/>
                <a:gd name="T11" fmla="*/ 551 h 2526"/>
                <a:gd name="T12" fmla="*/ 644 w 2754"/>
                <a:gd name="T13" fmla="*/ 219 h 2526"/>
                <a:gd name="T14" fmla="*/ 1098 w 2754"/>
                <a:gd name="T15" fmla="*/ 41 h 2526"/>
                <a:gd name="T16" fmla="*/ 1538 w 2754"/>
                <a:gd name="T17" fmla="*/ 22 h 2526"/>
                <a:gd name="T18" fmla="*/ 1982 w 2754"/>
                <a:gd name="T19" fmla="*/ 159 h 2526"/>
                <a:gd name="T20" fmla="*/ 2281 w 2754"/>
                <a:gd name="T21" fmla="*/ 364 h 2526"/>
                <a:gd name="T22" fmla="*/ 2520 w 2754"/>
                <a:gd name="T23" fmla="*/ 640 h 2526"/>
                <a:gd name="T24" fmla="*/ 2665 w 2754"/>
                <a:gd name="T25" fmla="*/ 960 h 2526"/>
                <a:gd name="T26" fmla="*/ 2727 w 2754"/>
                <a:gd name="T27" fmla="*/ 1296 h 2526"/>
                <a:gd name="T28" fmla="*/ 2692 w 2754"/>
                <a:gd name="T29" fmla="*/ 1623 h 2526"/>
                <a:gd name="T30" fmla="*/ 2600 w 2754"/>
                <a:gd name="T31" fmla="*/ 1905 h 2526"/>
                <a:gd name="T32" fmla="*/ 2314 w 2754"/>
                <a:gd name="T33" fmla="*/ 2306 h 2526"/>
                <a:gd name="T34" fmla="*/ 2327 w 2754"/>
                <a:gd name="T35" fmla="*/ 2311 h 2526"/>
                <a:gd name="T36" fmla="*/ 2585 w 2754"/>
                <a:gd name="T37" fmla="*/ 1992 h 2526"/>
                <a:gd name="T38" fmla="*/ 2745 w 2754"/>
                <a:gd name="T39" fmla="*/ 1492 h 2526"/>
                <a:gd name="T40" fmla="*/ 2692 w 2754"/>
                <a:gd name="T41" fmla="*/ 949 h 2526"/>
                <a:gd name="T42" fmla="*/ 2455 w 2754"/>
                <a:gd name="T43" fmla="*/ 505 h 2526"/>
                <a:gd name="T44" fmla="*/ 1921 w 2754"/>
                <a:gd name="T45" fmla="*/ 94 h 2526"/>
                <a:gd name="T46" fmla="*/ 1444 w 2754"/>
                <a:gd name="T47" fmla="*/ 0 h 2526"/>
                <a:gd name="T48" fmla="*/ 925 w 2754"/>
                <a:gd name="T49" fmla="*/ 65 h 2526"/>
                <a:gd name="T50" fmla="*/ 499 w 2754"/>
                <a:gd name="T51" fmla="*/ 304 h 2526"/>
                <a:gd name="T52" fmla="*/ 209 w 2754"/>
                <a:gd name="T53" fmla="*/ 631 h 2526"/>
                <a:gd name="T54" fmla="*/ 13 w 2754"/>
                <a:gd name="T55" fmla="*/ 1118 h 2526"/>
                <a:gd name="T56" fmla="*/ 37 w 2754"/>
                <a:gd name="T57" fmla="*/ 1685 h 2526"/>
                <a:gd name="T58" fmla="*/ 247 w 2754"/>
                <a:gd name="T59" fmla="*/ 2139 h 2526"/>
                <a:gd name="T60" fmla="*/ 584 w 2754"/>
                <a:gd name="T61" fmla="*/ 2456 h 2526"/>
                <a:gd name="T62" fmla="*/ 732 w 2754"/>
                <a:gd name="T63" fmla="*/ 2526 h 2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54" h="2526">
                  <a:moveTo>
                    <a:pt x="732" y="2526"/>
                  </a:moveTo>
                  <a:lnTo>
                    <a:pt x="560" y="2419"/>
                  </a:lnTo>
                  <a:lnTo>
                    <a:pt x="410" y="2288"/>
                  </a:lnTo>
                  <a:lnTo>
                    <a:pt x="275" y="2134"/>
                  </a:lnTo>
                  <a:lnTo>
                    <a:pt x="158" y="1941"/>
                  </a:lnTo>
                  <a:lnTo>
                    <a:pt x="83" y="1764"/>
                  </a:lnTo>
                  <a:lnTo>
                    <a:pt x="42" y="1581"/>
                  </a:lnTo>
                  <a:lnTo>
                    <a:pt x="21" y="1352"/>
                  </a:lnTo>
                  <a:lnTo>
                    <a:pt x="42" y="1108"/>
                  </a:lnTo>
                  <a:lnTo>
                    <a:pt x="97" y="908"/>
                  </a:lnTo>
                  <a:lnTo>
                    <a:pt x="171" y="740"/>
                  </a:lnTo>
                  <a:lnTo>
                    <a:pt x="294" y="551"/>
                  </a:lnTo>
                  <a:lnTo>
                    <a:pt x="467" y="360"/>
                  </a:lnTo>
                  <a:lnTo>
                    <a:pt x="644" y="219"/>
                  </a:lnTo>
                  <a:lnTo>
                    <a:pt x="845" y="122"/>
                  </a:lnTo>
                  <a:lnTo>
                    <a:pt x="1098" y="41"/>
                  </a:lnTo>
                  <a:lnTo>
                    <a:pt x="1336" y="17"/>
                  </a:lnTo>
                  <a:lnTo>
                    <a:pt x="1538" y="22"/>
                  </a:lnTo>
                  <a:lnTo>
                    <a:pt x="1749" y="70"/>
                  </a:lnTo>
                  <a:lnTo>
                    <a:pt x="1982" y="159"/>
                  </a:lnTo>
                  <a:lnTo>
                    <a:pt x="2150" y="256"/>
                  </a:lnTo>
                  <a:lnTo>
                    <a:pt x="2281" y="364"/>
                  </a:lnTo>
                  <a:lnTo>
                    <a:pt x="2431" y="519"/>
                  </a:lnTo>
                  <a:lnTo>
                    <a:pt x="2520" y="640"/>
                  </a:lnTo>
                  <a:lnTo>
                    <a:pt x="2600" y="790"/>
                  </a:lnTo>
                  <a:lnTo>
                    <a:pt x="2665" y="960"/>
                  </a:lnTo>
                  <a:lnTo>
                    <a:pt x="2707" y="1136"/>
                  </a:lnTo>
                  <a:lnTo>
                    <a:pt x="2727" y="1296"/>
                  </a:lnTo>
                  <a:lnTo>
                    <a:pt x="2721" y="1455"/>
                  </a:lnTo>
                  <a:lnTo>
                    <a:pt x="2692" y="1623"/>
                  </a:lnTo>
                  <a:lnTo>
                    <a:pt x="2656" y="1764"/>
                  </a:lnTo>
                  <a:lnTo>
                    <a:pt x="2600" y="1905"/>
                  </a:lnTo>
                  <a:lnTo>
                    <a:pt x="2511" y="2069"/>
                  </a:lnTo>
                  <a:lnTo>
                    <a:pt x="2314" y="2306"/>
                  </a:lnTo>
                  <a:lnTo>
                    <a:pt x="2141" y="2452"/>
                  </a:lnTo>
                  <a:lnTo>
                    <a:pt x="2327" y="2311"/>
                  </a:lnTo>
                  <a:lnTo>
                    <a:pt x="2469" y="2156"/>
                  </a:lnTo>
                  <a:lnTo>
                    <a:pt x="2585" y="1992"/>
                  </a:lnTo>
                  <a:lnTo>
                    <a:pt x="2679" y="1793"/>
                  </a:lnTo>
                  <a:lnTo>
                    <a:pt x="2745" y="1492"/>
                  </a:lnTo>
                  <a:lnTo>
                    <a:pt x="2754" y="1240"/>
                  </a:lnTo>
                  <a:lnTo>
                    <a:pt x="2692" y="949"/>
                  </a:lnTo>
                  <a:lnTo>
                    <a:pt x="2600" y="729"/>
                  </a:lnTo>
                  <a:lnTo>
                    <a:pt x="2455" y="505"/>
                  </a:lnTo>
                  <a:lnTo>
                    <a:pt x="2230" y="280"/>
                  </a:lnTo>
                  <a:lnTo>
                    <a:pt x="1921" y="94"/>
                  </a:lnTo>
                  <a:lnTo>
                    <a:pt x="1655" y="17"/>
                  </a:lnTo>
                  <a:lnTo>
                    <a:pt x="1444" y="0"/>
                  </a:lnTo>
                  <a:lnTo>
                    <a:pt x="1197" y="0"/>
                  </a:lnTo>
                  <a:lnTo>
                    <a:pt x="925" y="65"/>
                  </a:lnTo>
                  <a:lnTo>
                    <a:pt x="667" y="183"/>
                  </a:lnTo>
                  <a:lnTo>
                    <a:pt x="499" y="304"/>
                  </a:lnTo>
                  <a:lnTo>
                    <a:pt x="354" y="444"/>
                  </a:lnTo>
                  <a:lnTo>
                    <a:pt x="209" y="631"/>
                  </a:lnTo>
                  <a:lnTo>
                    <a:pt x="92" y="855"/>
                  </a:lnTo>
                  <a:lnTo>
                    <a:pt x="13" y="1118"/>
                  </a:lnTo>
                  <a:lnTo>
                    <a:pt x="0" y="1422"/>
                  </a:lnTo>
                  <a:lnTo>
                    <a:pt x="37" y="1685"/>
                  </a:lnTo>
                  <a:lnTo>
                    <a:pt x="126" y="1927"/>
                  </a:lnTo>
                  <a:lnTo>
                    <a:pt x="247" y="2139"/>
                  </a:lnTo>
                  <a:lnTo>
                    <a:pt x="415" y="2320"/>
                  </a:lnTo>
                  <a:lnTo>
                    <a:pt x="584" y="2456"/>
                  </a:lnTo>
                  <a:lnTo>
                    <a:pt x="732" y="2526"/>
                  </a:lnTo>
                  <a:lnTo>
                    <a:pt x="732" y="25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119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2" name="Rectangle 7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29855591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443484" y="1752600"/>
            <a:ext cx="8229600" cy="4729163"/>
          </a:xfrm>
        </p:spPr>
        <p:txBody>
          <a:bodyPr/>
          <a:lstStyle/>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a:t>
            </a:fld>
            <a:endParaRPr lang="en-US">
              <a:solidFill>
                <a:srgbClr val="FFFFFF"/>
              </a:solidFill>
            </a:endParaRPr>
          </a:p>
        </p:txBody>
      </p:sp>
      <p:sp>
        <p:nvSpPr>
          <p:cNvPr id="10" name="Rectangle 9"/>
          <p:cNvSpPr/>
          <p:nvPr/>
        </p:nvSpPr>
        <p:spPr>
          <a:xfrm>
            <a:off x="0" y="20216"/>
            <a:ext cx="9116568" cy="1351384"/>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752600" y="301822"/>
            <a:ext cx="5791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Water</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5" name="TextBox 4"/>
          <p:cNvSpPr txBox="1"/>
          <p:nvPr/>
        </p:nvSpPr>
        <p:spPr>
          <a:xfrm>
            <a:off x="504444" y="1981200"/>
            <a:ext cx="4038600" cy="3785652"/>
          </a:xfrm>
          <a:prstGeom prst="rect">
            <a:avLst/>
          </a:prstGeom>
          <a:noFill/>
        </p:spPr>
        <p:txBody>
          <a:bodyPr wrap="square" rtlCol="0">
            <a:spAutoFit/>
          </a:bodyPr>
          <a:lstStyle/>
          <a:p>
            <a:pPr marL="342900" indent="-342900">
              <a:buFont typeface="Arial" pitchFamily="34" charset="0"/>
              <a:buChar char="•"/>
            </a:pPr>
            <a:r>
              <a:rPr lang="en-US" sz="2400" b="1" dirty="0" smtClean="0"/>
              <a:t>The most essential nutrient for life</a:t>
            </a:r>
          </a:p>
          <a:p>
            <a:pPr marL="342900" indent="-342900">
              <a:buFont typeface="Arial" pitchFamily="34" charset="0"/>
              <a:buChar char="•"/>
            </a:pPr>
            <a:r>
              <a:rPr lang="en-US" sz="2400" b="1" dirty="0" smtClean="0">
                <a:solidFill>
                  <a:srgbClr val="002060"/>
                </a:solidFill>
              </a:rPr>
              <a:t>Without it a person can only live a few days</a:t>
            </a:r>
          </a:p>
          <a:p>
            <a:pPr marL="342900" indent="-342900">
              <a:buFont typeface="Arial" pitchFamily="34" charset="0"/>
              <a:buChar char="•"/>
            </a:pPr>
            <a:r>
              <a:rPr lang="en-US" sz="2400" b="1" dirty="0" smtClean="0"/>
              <a:t>Assist in digestion and absorption of food</a:t>
            </a:r>
          </a:p>
          <a:p>
            <a:pPr marL="342900" indent="-342900">
              <a:buFont typeface="Arial" pitchFamily="34" charset="0"/>
              <a:buChar char="•"/>
            </a:pPr>
            <a:r>
              <a:rPr lang="en-US" sz="2400" b="1" dirty="0" smtClean="0">
                <a:solidFill>
                  <a:srgbClr val="002060"/>
                </a:solidFill>
              </a:rPr>
              <a:t>Helps maintain normal body temperature</a:t>
            </a:r>
          </a:p>
          <a:p>
            <a:pPr marL="342900" indent="-342900">
              <a:buFont typeface="Arial" pitchFamily="34" charset="0"/>
              <a:buChar char="•"/>
            </a:pPr>
            <a:r>
              <a:rPr lang="en-US" sz="2400" b="1" dirty="0" smtClean="0"/>
              <a:t>Largest component of blood plasma</a:t>
            </a:r>
            <a:endParaRPr lang="en-US" sz="2400" b="1" dirty="0"/>
          </a:p>
        </p:txBody>
      </p:sp>
      <p:pic>
        <p:nvPicPr>
          <p:cNvPr id="717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76800" y="2687092"/>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172" name="Picture 4" descr="C:\Documents and Settings\amoore\Local Settings\Temporary Internet Files\Content.IE5\SS77Q5UL\MC900014257[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980363" y="1225152"/>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6145221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083" name="Rectangle 3"/>
          <p:cNvSpPr>
            <a:spLocks noGrp="1" noChangeArrowheads="1"/>
          </p:cNvSpPr>
          <p:nvPr>
            <p:ph type="body" sz="half" idx="1"/>
          </p:nvPr>
        </p:nvSpPr>
        <p:spPr>
          <a:xfrm>
            <a:off x="457200" y="1652588"/>
            <a:ext cx="7942263" cy="4473575"/>
          </a:xfrm>
        </p:spPr>
        <p:txBody>
          <a:bodyPr/>
          <a:lstStyle/>
          <a:p>
            <a:pPr>
              <a:lnSpc>
                <a:spcPct val="95000"/>
              </a:lnSpc>
              <a:spcBef>
                <a:spcPct val="10000"/>
              </a:spcBef>
            </a:pPr>
            <a:r>
              <a:rPr lang="en-US" sz="3600" b="1" dirty="0">
                <a:solidFill>
                  <a:srgbClr val="002060"/>
                </a:solidFill>
                <a:effectLst>
                  <a:outerShdw blurRad="38100" dist="38100" dir="2700000" algn="tl">
                    <a:srgbClr val="000000">
                      <a:alpha val="43137"/>
                    </a:srgbClr>
                  </a:outerShdw>
                </a:effectLst>
              </a:rPr>
              <a:t>Assist resident as needed with</a:t>
            </a:r>
            <a:r>
              <a:rPr lang="en-US" sz="3600" b="1" dirty="0">
                <a:effectLst>
                  <a:outerShdw blurRad="38100" dist="38100" dir="2700000" algn="tl">
                    <a:srgbClr val="000000">
                      <a:alpha val="43137"/>
                    </a:srgbClr>
                  </a:outerShdw>
                </a:effectLst>
              </a:rPr>
              <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cutting meat</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pouring liquids</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buttering bread</a:t>
            </a:r>
          </a:p>
          <a:p>
            <a:pPr lvl="1">
              <a:lnSpc>
                <a:spcPct val="95000"/>
              </a:lnSpc>
              <a:spcBef>
                <a:spcPct val="10000"/>
              </a:spcBef>
            </a:pPr>
            <a:r>
              <a:rPr lang="en-US" sz="3600" b="1" dirty="0">
                <a:solidFill>
                  <a:srgbClr val="7030A0"/>
                </a:solidFill>
                <a:effectLst>
                  <a:outerShdw blurRad="38100" dist="38100" dir="2700000" algn="tl">
                    <a:srgbClr val="000000">
                      <a:alpha val="43137"/>
                    </a:srgbClr>
                  </a:outerShdw>
                </a:effectLst>
              </a:rPr>
              <a:t>opening containers</a:t>
            </a:r>
          </a:p>
        </p:txBody>
      </p:sp>
      <p:grpSp>
        <p:nvGrpSpPr>
          <p:cNvPr id="174149" name="Group 69"/>
          <p:cNvGrpSpPr>
            <a:grpSpLocks/>
          </p:cNvGrpSpPr>
          <p:nvPr/>
        </p:nvGrpSpPr>
        <p:grpSpPr bwMode="auto">
          <a:xfrm>
            <a:off x="5827713" y="2901950"/>
            <a:ext cx="2636837" cy="2368550"/>
            <a:chOff x="1008" y="1039"/>
            <a:chExt cx="5760" cy="5384"/>
          </a:xfrm>
        </p:grpSpPr>
        <p:sp>
          <p:nvSpPr>
            <p:cNvPr id="174150" name="Freeform 70"/>
            <p:cNvSpPr>
              <a:spLocks/>
            </p:cNvSpPr>
            <p:nvPr/>
          </p:nvSpPr>
          <p:spPr bwMode="auto">
            <a:xfrm>
              <a:off x="1094" y="1084"/>
              <a:ext cx="5568" cy="5237"/>
            </a:xfrm>
            <a:custGeom>
              <a:avLst/>
              <a:gdLst>
                <a:gd name="T0" fmla="*/ 2091 w 5568"/>
                <a:gd name="T1" fmla="*/ 1255 h 5237"/>
                <a:gd name="T2" fmla="*/ 1739 w 5568"/>
                <a:gd name="T3" fmla="*/ 1243 h 5237"/>
                <a:gd name="T4" fmla="*/ 1012 w 5568"/>
                <a:gd name="T5" fmla="*/ 231 h 5237"/>
                <a:gd name="T6" fmla="*/ 796 w 5568"/>
                <a:gd name="T7" fmla="*/ 0 h 5237"/>
                <a:gd name="T8" fmla="*/ 539 w 5568"/>
                <a:gd name="T9" fmla="*/ 40 h 5237"/>
                <a:gd name="T10" fmla="*/ 458 w 5568"/>
                <a:gd name="T11" fmla="*/ 311 h 5237"/>
                <a:gd name="T12" fmla="*/ 1269 w 5568"/>
                <a:gd name="T13" fmla="*/ 1107 h 5237"/>
                <a:gd name="T14" fmla="*/ 1228 w 5568"/>
                <a:gd name="T15" fmla="*/ 1592 h 5237"/>
                <a:gd name="T16" fmla="*/ 1511 w 5568"/>
                <a:gd name="T17" fmla="*/ 1944 h 5237"/>
                <a:gd name="T18" fmla="*/ 149 w 5568"/>
                <a:gd name="T19" fmla="*/ 2659 h 5237"/>
                <a:gd name="T20" fmla="*/ 0 w 5568"/>
                <a:gd name="T21" fmla="*/ 2890 h 5237"/>
                <a:gd name="T22" fmla="*/ 68 w 5568"/>
                <a:gd name="T23" fmla="*/ 3308 h 5237"/>
                <a:gd name="T24" fmla="*/ 444 w 5568"/>
                <a:gd name="T25" fmla="*/ 3686 h 5237"/>
                <a:gd name="T26" fmla="*/ 513 w 5568"/>
                <a:gd name="T27" fmla="*/ 4254 h 5237"/>
                <a:gd name="T28" fmla="*/ 1981 w 5568"/>
                <a:gd name="T29" fmla="*/ 5142 h 5237"/>
                <a:gd name="T30" fmla="*/ 2792 w 5568"/>
                <a:gd name="T31" fmla="*/ 5237 h 5237"/>
                <a:gd name="T32" fmla="*/ 4679 w 5568"/>
                <a:gd name="T33" fmla="*/ 3954 h 5237"/>
                <a:gd name="T34" fmla="*/ 5568 w 5568"/>
                <a:gd name="T35" fmla="*/ 3253 h 5237"/>
                <a:gd name="T36" fmla="*/ 5568 w 5568"/>
                <a:gd name="T37" fmla="*/ 2875 h 5237"/>
                <a:gd name="T38" fmla="*/ 4073 w 5568"/>
                <a:gd name="T39" fmla="*/ 1756 h 5237"/>
                <a:gd name="T40" fmla="*/ 3559 w 5568"/>
                <a:gd name="T41" fmla="*/ 1540 h 5237"/>
                <a:gd name="T42" fmla="*/ 4584 w 5568"/>
                <a:gd name="T43" fmla="*/ 1134 h 5237"/>
                <a:gd name="T44" fmla="*/ 5259 w 5568"/>
                <a:gd name="T45" fmla="*/ 539 h 5237"/>
                <a:gd name="T46" fmla="*/ 5406 w 5568"/>
                <a:gd name="T47" fmla="*/ 406 h 5237"/>
                <a:gd name="T48" fmla="*/ 5366 w 5568"/>
                <a:gd name="T49" fmla="*/ 257 h 5237"/>
                <a:gd name="T50" fmla="*/ 5232 w 5568"/>
                <a:gd name="T51" fmla="*/ 190 h 5237"/>
                <a:gd name="T52" fmla="*/ 3842 w 5568"/>
                <a:gd name="T53" fmla="*/ 877 h 5237"/>
                <a:gd name="T54" fmla="*/ 3747 w 5568"/>
                <a:gd name="T55" fmla="*/ 782 h 5237"/>
                <a:gd name="T56" fmla="*/ 3545 w 5568"/>
                <a:gd name="T57" fmla="*/ 770 h 5237"/>
                <a:gd name="T58" fmla="*/ 3464 w 5568"/>
                <a:gd name="T59" fmla="*/ 1053 h 5237"/>
                <a:gd name="T60" fmla="*/ 2547 w 5568"/>
                <a:gd name="T61" fmla="*/ 1404 h 5237"/>
                <a:gd name="T62" fmla="*/ 2466 w 5568"/>
                <a:gd name="T63" fmla="*/ 1526 h 5237"/>
                <a:gd name="T64" fmla="*/ 2157 w 5568"/>
                <a:gd name="T65" fmla="*/ 1716 h 5237"/>
                <a:gd name="T66" fmla="*/ 2091 w 5568"/>
                <a:gd name="T67" fmla="*/ 1255 h 5237"/>
                <a:gd name="T68" fmla="*/ 2091 w 5568"/>
                <a:gd name="T69" fmla="*/ 1255 h 5237"/>
                <a:gd name="T70" fmla="*/ 2091 w 5568"/>
                <a:gd name="T71" fmla="*/ 1255 h 5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68" h="5237">
                  <a:moveTo>
                    <a:pt x="2091" y="1255"/>
                  </a:moveTo>
                  <a:lnTo>
                    <a:pt x="1739" y="1243"/>
                  </a:lnTo>
                  <a:lnTo>
                    <a:pt x="1012" y="231"/>
                  </a:lnTo>
                  <a:lnTo>
                    <a:pt x="796" y="0"/>
                  </a:lnTo>
                  <a:lnTo>
                    <a:pt x="539" y="40"/>
                  </a:lnTo>
                  <a:lnTo>
                    <a:pt x="458" y="311"/>
                  </a:lnTo>
                  <a:lnTo>
                    <a:pt x="1269" y="1107"/>
                  </a:lnTo>
                  <a:lnTo>
                    <a:pt x="1228" y="1592"/>
                  </a:lnTo>
                  <a:lnTo>
                    <a:pt x="1511" y="1944"/>
                  </a:lnTo>
                  <a:lnTo>
                    <a:pt x="149" y="2659"/>
                  </a:lnTo>
                  <a:lnTo>
                    <a:pt x="0" y="2890"/>
                  </a:lnTo>
                  <a:lnTo>
                    <a:pt x="68" y="3308"/>
                  </a:lnTo>
                  <a:lnTo>
                    <a:pt x="444" y="3686"/>
                  </a:lnTo>
                  <a:lnTo>
                    <a:pt x="513" y="4254"/>
                  </a:lnTo>
                  <a:lnTo>
                    <a:pt x="1981" y="5142"/>
                  </a:lnTo>
                  <a:lnTo>
                    <a:pt x="2792" y="5237"/>
                  </a:lnTo>
                  <a:lnTo>
                    <a:pt x="4679" y="3954"/>
                  </a:lnTo>
                  <a:lnTo>
                    <a:pt x="5568" y="3253"/>
                  </a:lnTo>
                  <a:lnTo>
                    <a:pt x="5568" y="2875"/>
                  </a:lnTo>
                  <a:lnTo>
                    <a:pt x="4073" y="1756"/>
                  </a:lnTo>
                  <a:lnTo>
                    <a:pt x="3559" y="1540"/>
                  </a:lnTo>
                  <a:lnTo>
                    <a:pt x="4584" y="1134"/>
                  </a:lnTo>
                  <a:lnTo>
                    <a:pt x="5259" y="539"/>
                  </a:lnTo>
                  <a:lnTo>
                    <a:pt x="5406" y="406"/>
                  </a:lnTo>
                  <a:lnTo>
                    <a:pt x="5366" y="257"/>
                  </a:lnTo>
                  <a:lnTo>
                    <a:pt x="5232" y="190"/>
                  </a:lnTo>
                  <a:lnTo>
                    <a:pt x="3842" y="877"/>
                  </a:lnTo>
                  <a:lnTo>
                    <a:pt x="3747" y="782"/>
                  </a:lnTo>
                  <a:lnTo>
                    <a:pt x="3545" y="770"/>
                  </a:lnTo>
                  <a:lnTo>
                    <a:pt x="3464" y="1053"/>
                  </a:lnTo>
                  <a:lnTo>
                    <a:pt x="2547" y="1404"/>
                  </a:lnTo>
                  <a:lnTo>
                    <a:pt x="2466" y="1526"/>
                  </a:lnTo>
                  <a:lnTo>
                    <a:pt x="2157" y="1716"/>
                  </a:lnTo>
                  <a:lnTo>
                    <a:pt x="2091" y="1255"/>
                  </a:lnTo>
                  <a:lnTo>
                    <a:pt x="2091" y="1255"/>
                  </a:lnTo>
                  <a:lnTo>
                    <a:pt x="2091" y="12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1" name="Freeform 71"/>
            <p:cNvSpPr>
              <a:spLocks/>
            </p:cNvSpPr>
            <p:nvPr/>
          </p:nvSpPr>
          <p:spPr bwMode="auto">
            <a:xfrm>
              <a:off x="1650" y="4425"/>
              <a:ext cx="4726" cy="1941"/>
            </a:xfrm>
            <a:custGeom>
              <a:avLst/>
              <a:gdLst>
                <a:gd name="T0" fmla="*/ 0 w 4726"/>
                <a:gd name="T1" fmla="*/ 411 h 1941"/>
                <a:gd name="T2" fmla="*/ 1737 w 4726"/>
                <a:gd name="T3" fmla="*/ 1324 h 1941"/>
                <a:gd name="T4" fmla="*/ 4726 w 4726"/>
                <a:gd name="T5" fmla="*/ 0 h 1941"/>
                <a:gd name="T6" fmla="*/ 3560 w 4726"/>
                <a:gd name="T7" fmla="*/ 1098 h 1941"/>
                <a:gd name="T8" fmla="*/ 1972 w 4726"/>
                <a:gd name="T9" fmla="*/ 1941 h 1941"/>
                <a:gd name="T10" fmla="*/ 147 w 4726"/>
                <a:gd name="T11" fmla="*/ 1019 h 1941"/>
                <a:gd name="T12" fmla="*/ 0 w 4726"/>
                <a:gd name="T13" fmla="*/ 411 h 1941"/>
                <a:gd name="T14" fmla="*/ 0 w 4726"/>
                <a:gd name="T15" fmla="*/ 411 h 1941"/>
                <a:gd name="T16" fmla="*/ 0 w 4726"/>
                <a:gd name="T17" fmla="*/ 411 h 1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26" h="1941">
                  <a:moveTo>
                    <a:pt x="0" y="411"/>
                  </a:moveTo>
                  <a:lnTo>
                    <a:pt x="1737" y="1324"/>
                  </a:lnTo>
                  <a:lnTo>
                    <a:pt x="4726" y="0"/>
                  </a:lnTo>
                  <a:lnTo>
                    <a:pt x="3560" y="1098"/>
                  </a:lnTo>
                  <a:lnTo>
                    <a:pt x="1972" y="1941"/>
                  </a:lnTo>
                  <a:lnTo>
                    <a:pt x="147" y="1019"/>
                  </a:lnTo>
                  <a:lnTo>
                    <a:pt x="0" y="411"/>
                  </a:lnTo>
                  <a:lnTo>
                    <a:pt x="0" y="411"/>
                  </a:lnTo>
                  <a:lnTo>
                    <a:pt x="0" y="411"/>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2" name="Freeform 72"/>
            <p:cNvSpPr>
              <a:spLocks/>
            </p:cNvSpPr>
            <p:nvPr/>
          </p:nvSpPr>
          <p:spPr bwMode="auto">
            <a:xfrm>
              <a:off x="3601" y="1312"/>
              <a:ext cx="2825" cy="1378"/>
            </a:xfrm>
            <a:custGeom>
              <a:avLst/>
              <a:gdLst>
                <a:gd name="T0" fmla="*/ 1079 w 2825"/>
                <a:gd name="T1" fmla="*/ 718 h 1378"/>
                <a:gd name="T2" fmla="*/ 648 w 2825"/>
                <a:gd name="T3" fmla="*/ 1081 h 1378"/>
                <a:gd name="T4" fmla="*/ 0 w 2825"/>
                <a:gd name="T5" fmla="*/ 1378 h 1378"/>
                <a:gd name="T6" fmla="*/ 1128 w 2825"/>
                <a:gd name="T7" fmla="*/ 1257 h 1378"/>
                <a:gd name="T8" fmla="*/ 1811 w 2825"/>
                <a:gd name="T9" fmla="*/ 894 h 1378"/>
                <a:gd name="T10" fmla="*/ 2521 w 2825"/>
                <a:gd name="T11" fmla="*/ 540 h 1378"/>
                <a:gd name="T12" fmla="*/ 2825 w 2825"/>
                <a:gd name="T13" fmla="*/ 0 h 1378"/>
                <a:gd name="T14" fmla="*/ 1079 w 2825"/>
                <a:gd name="T15" fmla="*/ 718 h 1378"/>
                <a:gd name="T16" fmla="*/ 1079 w 2825"/>
                <a:gd name="T17" fmla="*/ 718 h 1378"/>
                <a:gd name="T18" fmla="*/ 1079 w 2825"/>
                <a:gd name="T19" fmla="*/ 718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25" h="1378">
                  <a:moveTo>
                    <a:pt x="1079" y="718"/>
                  </a:moveTo>
                  <a:lnTo>
                    <a:pt x="648" y="1081"/>
                  </a:lnTo>
                  <a:lnTo>
                    <a:pt x="0" y="1378"/>
                  </a:lnTo>
                  <a:lnTo>
                    <a:pt x="1128" y="1257"/>
                  </a:lnTo>
                  <a:lnTo>
                    <a:pt x="1811" y="894"/>
                  </a:lnTo>
                  <a:lnTo>
                    <a:pt x="2521" y="540"/>
                  </a:lnTo>
                  <a:lnTo>
                    <a:pt x="2825" y="0"/>
                  </a:lnTo>
                  <a:lnTo>
                    <a:pt x="1079" y="718"/>
                  </a:lnTo>
                  <a:lnTo>
                    <a:pt x="1079" y="718"/>
                  </a:lnTo>
                  <a:lnTo>
                    <a:pt x="1079" y="718"/>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3" name="Freeform 73"/>
            <p:cNvSpPr>
              <a:spLocks/>
            </p:cNvSpPr>
            <p:nvPr/>
          </p:nvSpPr>
          <p:spPr bwMode="auto">
            <a:xfrm>
              <a:off x="1728" y="1105"/>
              <a:ext cx="1540" cy="2013"/>
            </a:xfrm>
            <a:custGeom>
              <a:avLst/>
              <a:gdLst>
                <a:gd name="T0" fmla="*/ 78 w 1540"/>
                <a:gd name="T1" fmla="*/ 0 h 2013"/>
                <a:gd name="T2" fmla="*/ 0 w 1540"/>
                <a:gd name="T3" fmla="*/ 316 h 2013"/>
                <a:gd name="T4" fmla="*/ 727 w 1540"/>
                <a:gd name="T5" fmla="*/ 1219 h 2013"/>
                <a:gd name="T6" fmla="*/ 551 w 1540"/>
                <a:gd name="T7" fmla="*/ 1543 h 2013"/>
                <a:gd name="T8" fmla="*/ 1001 w 1540"/>
                <a:gd name="T9" fmla="*/ 2013 h 2013"/>
                <a:gd name="T10" fmla="*/ 1540 w 1540"/>
                <a:gd name="T11" fmla="*/ 1659 h 2013"/>
                <a:gd name="T12" fmla="*/ 1462 w 1540"/>
                <a:gd name="T13" fmla="*/ 1298 h 2013"/>
                <a:gd name="T14" fmla="*/ 991 w 1540"/>
                <a:gd name="T15" fmla="*/ 1219 h 2013"/>
                <a:gd name="T16" fmla="*/ 78 w 1540"/>
                <a:gd name="T17" fmla="*/ 0 h 2013"/>
                <a:gd name="T18" fmla="*/ 78 w 1540"/>
                <a:gd name="T19" fmla="*/ 0 h 2013"/>
                <a:gd name="T20" fmla="*/ 78 w 1540"/>
                <a:gd name="T21" fmla="*/ 0 h 2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40" h="2013">
                  <a:moveTo>
                    <a:pt x="78" y="0"/>
                  </a:moveTo>
                  <a:lnTo>
                    <a:pt x="0" y="316"/>
                  </a:lnTo>
                  <a:lnTo>
                    <a:pt x="727" y="1219"/>
                  </a:lnTo>
                  <a:lnTo>
                    <a:pt x="551" y="1543"/>
                  </a:lnTo>
                  <a:lnTo>
                    <a:pt x="1001" y="2013"/>
                  </a:lnTo>
                  <a:lnTo>
                    <a:pt x="1540" y="1659"/>
                  </a:lnTo>
                  <a:lnTo>
                    <a:pt x="1462" y="1298"/>
                  </a:lnTo>
                  <a:lnTo>
                    <a:pt x="991" y="1219"/>
                  </a:lnTo>
                  <a:lnTo>
                    <a:pt x="78" y="0"/>
                  </a:lnTo>
                  <a:lnTo>
                    <a:pt x="78" y="0"/>
                  </a:lnTo>
                  <a:lnTo>
                    <a:pt x="78" y="0"/>
                  </a:lnTo>
                  <a:close/>
                </a:path>
              </a:pathLst>
            </a:custGeom>
            <a:solidFill>
              <a:srgbClr val="E0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4" name="Freeform 74"/>
            <p:cNvSpPr>
              <a:spLocks/>
            </p:cNvSpPr>
            <p:nvPr/>
          </p:nvSpPr>
          <p:spPr bwMode="auto">
            <a:xfrm>
              <a:off x="4789" y="3246"/>
              <a:ext cx="1459" cy="1433"/>
            </a:xfrm>
            <a:custGeom>
              <a:avLst/>
              <a:gdLst>
                <a:gd name="T0" fmla="*/ 226 w 1459"/>
                <a:gd name="T1" fmla="*/ 0 h 1433"/>
                <a:gd name="T2" fmla="*/ 1459 w 1459"/>
                <a:gd name="T3" fmla="*/ 844 h 1433"/>
                <a:gd name="T4" fmla="*/ 0 w 1459"/>
                <a:gd name="T5" fmla="*/ 1433 h 1433"/>
                <a:gd name="T6" fmla="*/ 226 w 1459"/>
                <a:gd name="T7" fmla="*/ 0 h 1433"/>
                <a:gd name="T8" fmla="*/ 226 w 1459"/>
                <a:gd name="T9" fmla="*/ 0 h 1433"/>
                <a:gd name="T10" fmla="*/ 226 w 1459"/>
                <a:gd name="T11" fmla="*/ 0 h 1433"/>
              </a:gdLst>
              <a:ahLst/>
              <a:cxnLst>
                <a:cxn ang="0">
                  <a:pos x="T0" y="T1"/>
                </a:cxn>
                <a:cxn ang="0">
                  <a:pos x="T2" y="T3"/>
                </a:cxn>
                <a:cxn ang="0">
                  <a:pos x="T4" y="T5"/>
                </a:cxn>
                <a:cxn ang="0">
                  <a:pos x="T6" y="T7"/>
                </a:cxn>
                <a:cxn ang="0">
                  <a:pos x="T8" y="T9"/>
                </a:cxn>
                <a:cxn ang="0">
                  <a:pos x="T10" y="T11"/>
                </a:cxn>
              </a:cxnLst>
              <a:rect l="0" t="0" r="r" b="b"/>
              <a:pathLst>
                <a:path w="1459" h="1433">
                  <a:moveTo>
                    <a:pt x="226" y="0"/>
                  </a:moveTo>
                  <a:lnTo>
                    <a:pt x="1459" y="844"/>
                  </a:lnTo>
                  <a:lnTo>
                    <a:pt x="0" y="1433"/>
                  </a:lnTo>
                  <a:lnTo>
                    <a:pt x="226" y="0"/>
                  </a:lnTo>
                  <a:lnTo>
                    <a:pt x="226" y="0"/>
                  </a:lnTo>
                  <a:lnTo>
                    <a:pt x="226" y="0"/>
                  </a:lnTo>
                  <a:close/>
                </a:path>
              </a:pathLst>
            </a:custGeom>
            <a:solidFill>
              <a:srgbClr val="FFF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5" name="Freeform 75"/>
            <p:cNvSpPr>
              <a:spLocks/>
            </p:cNvSpPr>
            <p:nvPr/>
          </p:nvSpPr>
          <p:spPr bwMode="auto">
            <a:xfrm>
              <a:off x="2719" y="3178"/>
              <a:ext cx="1854" cy="1325"/>
            </a:xfrm>
            <a:custGeom>
              <a:avLst/>
              <a:gdLst>
                <a:gd name="T0" fmla="*/ 0 w 1854"/>
                <a:gd name="T1" fmla="*/ 577 h 1325"/>
                <a:gd name="T2" fmla="*/ 1324 w 1854"/>
                <a:gd name="T3" fmla="*/ 1325 h 1325"/>
                <a:gd name="T4" fmla="*/ 1854 w 1854"/>
                <a:gd name="T5" fmla="*/ 59 h 1325"/>
                <a:gd name="T6" fmla="*/ 815 w 1854"/>
                <a:gd name="T7" fmla="*/ 0 h 1325"/>
                <a:gd name="T8" fmla="*/ 0 w 1854"/>
                <a:gd name="T9" fmla="*/ 577 h 1325"/>
                <a:gd name="T10" fmla="*/ 0 w 1854"/>
                <a:gd name="T11" fmla="*/ 577 h 1325"/>
                <a:gd name="T12" fmla="*/ 0 w 1854"/>
                <a:gd name="T13" fmla="*/ 577 h 1325"/>
              </a:gdLst>
              <a:ahLst/>
              <a:cxnLst>
                <a:cxn ang="0">
                  <a:pos x="T0" y="T1"/>
                </a:cxn>
                <a:cxn ang="0">
                  <a:pos x="T2" y="T3"/>
                </a:cxn>
                <a:cxn ang="0">
                  <a:pos x="T4" y="T5"/>
                </a:cxn>
                <a:cxn ang="0">
                  <a:pos x="T6" y="T7"/>
                </a:cxn>
                <a:cxn ang="0">
                  <a:pos x="T8" y="T9"/>
                </a:cxn>
                <a:cxn ang="0">
                  <a:pos x="T10" y="T11"/>
                </a:cxn>
                <a:cxn ang="0">
                  <a:pos x="T12" y="T13"/>
                </a:cxn>
              </a:cxnLst>
              <a:rect l="0" t="0" r="r" b="b"/>
              <a:pathLst>
                <a:path w="1854" h="1325">
                  <a:moveTo>
                    <a:pt x="0" y="577"/>
                  </a:moveTo>
                  <a:lnTo>
                    <a:pt x="1324" y="1325"/>
                  </a:lnTo>
                  <a:lnTo>
                    <a:pt x="1854" y="59"/>
                  </a:lnTo>
                  <a:lnTo>
                    <a:pt x="815" y="0"/>
                  </a:lnTo>
                  <a:lnTo>
                    <a:pt x="0" y="577"/>
                  </a:lnTo>
                  <a:lnTo>
                    <a:pt x="0" y="577"/>
                  </a:lnTo>
                  <a:lnTo>
                    <a:pt x="0" y="577"/>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6" name="Freeform 76"/>
            <p:cNvSpPr>
              <a:spLocks/>
            </p:cNvSpPr>
            <p:nvPr/>
          </p:nvSpPr>
          <p:spPr bwMode="auto">
            <a:xfrm>
              <a:off x="1348" y="3745"/>
              <a:ext cx="2607" cy="1690"/>
            </a:xfrm>
            <a:custGeom>
              <a:avLst/>
              <a:gdLst>
                <a:gd name="T0" fmla="*/ 0 w 2607"/>
                <a:gd name="T1" fmla="*/ 395 h 1690"/>
                <a:gd name="T2" fmla="*/ 772 w 2607"/>
                <a:gd name="T3" fmla="*/ 0 h 1690"/>
                <a:gd name="T4" fmla="*/ 2607 w 2607"/>
                <a:gd name="T5" fmla="*/ 1276 h 1690"/>
                <a:gd name="T6" fmla="*/ 1882 w 2607"/>
                <a:gd name="T7" fmla="*/ 1690 h 1690"/>
                <a:gd name="T8" fmla="*/ 782 w 2607"/>
                <a:gd name="T9" fmla="*/ 994 h 1690"/>
                <a:gd name="T10" fmla="*/ 0 w 2607"/>
                <a:gd name="T11" fmla="*/ 395 h 1690"/>
                <a:gd name="T12" fmla="*/ 0 w 2607"/>
                <a:gd name="T13" fmla="*/ 395 h 1690"/>
                <a:gd name="T14" fmla="*/ 0 w 2607"/>
                <a:gd name="T15" fmla="*/ 395 h 16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7" h="1690">
                  <a:moveTo>
                    <a:pt x="0" y="395"/>
                  </a:moveTo>
                  <a:lnTo>
                    <a:pt x="772" y="0"/>
                  </a:lnTo>
                  <a:lnTo>
                    <a:pt x="2607" y="1276"/>
                  </a:lnTo>
                  <a:lnTo>
                    <a:pt x="1882" y="1690"/>
                  </a:lnTo>
                  <a:lnTo>
                    <a:pt x="782" y="994"/>
                  </a:lnTo>
                  <a:lnTo>
                    <a:pt x="0" y="395"/>
                  </a:lnTo>
                  <a:lnTo>
                    <a:pt x="0" y="395"/>
                  </a:lnTo>
                  <a:lnTo>
                    <a:pt x="0" y="395"/>
                  </a:lnTo>
                  <a:close/>
                </a:path>
              </a:pathLst>
            </a:custGeom>
            <a:solidFill>
              <a:srgbClr val="7FD8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7" name="Freeform 77"/>
            <p:cNvSpPr>
              <a:spLocks/>
            </p:cNvSpPr>
            <p:nvPr/>
          </p:nvSpPr>
          <p:spPr bwMode="auto">
            <a:xfrm>
              <a:off x="1486" y="1039"/>
              <a:ext cx="1221" cy="2139"/>
            </a:xfrm>
            <a:custGeom>
              <a:avLst/>
              <a:gdLst>
                <a:gd name="T0" fmla="*/ 1031 w 1221"/>
                <a:gd name="T1" fmla="*/ 1989 h 2139"/>
                <a:gd name="T2" fmla="*/ 765 w 1221"/>
                <a:gd name="T3" fmla="*/ 1637 h 2139"/>
                <a:gd name="T4" fmla="*/ 829 w 1221"/>
                <a:gd name="T5" fmla="*/ 1340 h 2139"/>
                <a:gd name="T6" fmla="*/ 786 w 1221"/>
                <a:gd name="T7" fmla="*/ 1117 h 2139"/>
                <a:gd name="T8" fmla="*/ 318 w 1221"/>
                <a:gd name="T9" fmla="*/ 713 h 2139"/>
                <a:gd name="T10" fmla="*/ 0 w 1221"/>
                <a:gd name="T11" fmla="*/ 413 h 2139"/>
                <a:gd name="T12" fmla="*/ 0 w 1221"/>
                <a:gd name="T13" fmla="*/ 190 h 2139"/>
                <a:gd name="T14" fmla="*/ 137 w 1221"/>
                <a:gd name="T15" fmla="*/ 19 h 2139"/>
                <a:gd name="T16" fmla="*/ 413 w 1221"/>
                <a:gd name="T17" fmla="*/ 0 h 2139"/>
                <a:gd name="T18" fmla="*/ 710 w 1221"/>
                <a:gd name="T19" fmla="*/ 297 h 2139"/>
                <a:gd name="T20" fmla="*/ 1041 w 1221"/>
                <a:gd name="T21" fmla="*/ 946 h 2139"/>
                <a:gd name="T22" fmla="*/ 691 w 1221"/>
                <a:gd name="T23" fmla="*/ 447 h 2139"/>
                <a:gd name="T24" fmla="*/ 456 w 1221"/>
                <a:gd name="T25" fmla="*/ 126 h 2139"/>
                <a:gd name="T26" fmla="*/ 211 w 1221"/>
                <a:gd name="T27" fmla="*/ 83 h 2139"/>
                <a:gd name="T28" fmla="*/ 116 w 1221"/>
                <a:gd name="T29" fmla="*/ 223 h 2139"/>
                <a:gd name="T30" fmla="*/ 168 w 1221"/>
                <a:gd name="T31" fmla="*/ 435 h 2139"/>
                <a:gd name="T32" fmla="*/ 487 w 1221"/>
                <a:gd name="T33" fmla="*/ 744 h 2139"/>
                <a:gd name="T34" fmla="*/ 872 w 1221"/>
                <a:gd name="T35" fmla="*/ 1083 h 2139"/>
                <a:gd name="T36" fmla="*/ 998 w 1221"/>
                <a:gd name="T37" fmla="*/ 1350 h 2139"/>
                <a:gd name="T38" fmla="*/ 903 w 1221"/>
                <a:gd name="T39" fmla="*/ 1392 h 2139"/>
                <a:gd name="T40" fmla="*/ 881 w 1221"/>
                <a:gd name="T41" fmla="*/ 1628 h 2139"/>
                <a:gd name="T42" fmla="*/ 1178 w 1221"/>
                <a:gd name="T43" fmla="*/ 2001 h 2139"/>
                <a:gd name="T44" fmla="*/ 1221 w 1221"/>
                <a:gd name="T45" fmla="*/ 2139 h 2139"/>
                <a:gd name="T46" fmla="*/ 1031 w 1221"/>
                <a:gd name="T47" fmla="*/ 1989 h 2139"/>
                <a:gd name="T48" fmla="*/ 1031 w 1221"/>
                <a:gd name="T49" fmla="*/ 1989 h 2139"/>
                <a:gd name="T50" fmla="*/ 1031 w 1221"/>
                <a:gd name="T51" fmla="*/ 1989 h 2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21" h="2139">
                  <a:moveTo>
                    <a:pt x="1031" y="1989"/>
                  </a:moveTo>
                  <a:lnTo>
                    <a:pt x="765" y="1637"/>
                  </a:lnTo>
                  <a:lnTo>
                    <a:pt x="829" y="1340"/>
                  </a:lnTo>
                  <a:lnTo>
                    <a:pt x="786" y="1117"/>
                  </a:lnTo>
                  <a:lnTo>
                    <a:pt x="318" y="713"/>
                  </a:lnTo>
                  <a:lnTo>
                    <a:pt x="0" y="413"/>
                  </a:lnTo>
                  <a:lnTo>
                    <a:pt x="0" y="190"/>
                  </a:lnTo>
                  <a:lnTo>
                    <a:pt x="137" y="19"/>
                  </a:lnTo>
                  <a:lnTo>
                    <a:pt x="413" y="0"/>
                  </a:lnTo>
                  <a:lnTo>
                    <a:pt x="710" y="297"/>
                  </a:lnTo>
                  <a:lnTo>
                    <a:pt x="1041" y="946"/>
                  </a:lnTo>
                  <a:lnTo>
                    <a:pt x="691" y="447"/>
                  </a:lnTo>
                  <a:lnTo>
                    <a:pt x="456" y="126"/>
                  </a:lnTo>
                  <a:lnTo>
                    <a:pt x="211" y="83"/>
                  </a:lnTo>
                  <a:lnTo>
                    <a:pt x="116" y="223"/>
                  </a:lnTo>
                  <a:lnTo>
                    <a:pt x="168" y="435"/>
                  </a:lnTo>
                  <a:lnTo>
                    <a:pt x="487" y="744"/>
                  </a:lnTo>
                  <a:lnTo>
                    <a:pt x="872" y="1083"/>
                  </a:lnTo>
                  <a:lnTo>
                    <a:pt x="998" y="1350"/>
                  </a:lnTo>
                  <a:lnTo>
                    <a:pt x="903" y="1392"/>
                  </a:lnTo>
                  <a:lnTo>
                    <a:pt x="881" y="1628"/>
                  </a:lnTo>
                  <a:lnTo>
                    <a:pt x="1178" y="2001"/>
                  </a:lnTo>
                  <a:lnTo>
                    <a:pt x="1221" y="2139"/>
                  </a:lnTo>
                  <a:lnTo>
                    <a:pt x="1031" y="1989"/>
                  </a:lnTo>
                  <a:lnTo>
                    <a:pt x="1031" y="1989"/>
                  </a:lnTo>
                  <a:lnTo>
                    <a:pt x="1031" y="19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8" name="Freeform 78"/>
            <p:cNvSpPr>
              <a:spLocks/>
            </p:cNvSpPr>
            <p:nvPr/>
          </p:nvSpPr>
          <p:spPr bwMode="auto">
            <a:xfrm>
              <a:off x="2548" y="2572"/>
              <a:ext cx="297" cy="551"/>
            </a:xfrm>
            <a:custGeom>
              <a:avLst/>
              <a:gdLst>
                <a:gd name="T0" fmla="*/ 276 w 297"/>
                <a:gd name="T1" fmla="*/ 551 h 551"/>
                <a:gd name="T2" fmla="*/ 0 w 297"/>
                <a:gd name="T3" fmla="*/ 95 h 551"/>
                <a:gd name="T4" fmla="*/ 31 w 297"/>
                <a:gd name="T5" fmla="*/ 0 h 551"/>
                <a:gd name="T6" fmla="*/ 159 w 297"/>
                <a:gd name="T7" fmla="*/ 137 h 551"/>
                <a:gd name="T8" fmla="*/ 297 w 297"/>
                <a:gd name="T9" fmla="*/ 468 h 551"/>
                <a:gd name="T10" fmla="*/ 276 w 297"/>
                <a:gd name="T11" fmla="*/ 551 h 551"/>
                <a:gd name="T12" fmla="*/ 276 w 297"/>
                <a:gd name="T13" fmla="*/ 551 h 551"/>
                <a:gd name="T14" fmla="*/ 276 w 297"/>
                <a:gd name="T15" fmla="*/ 551 h 5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7" h="551">
                  <a:moveTo>
                    <a:pt x="276" y="551"/>
                  </a:moveTo>
                  <a:lnTo>
                    <a:pt x="0" y="95"/>
                  </a:lnTo>
                  <a:lnTo>
                    <a:pt x="31" y="0"/>
                  </a:lnTo>
                  <a:lnTo>
                    <a:pt x="159" y="137"/>
                  </a:lnTo>
                  <a:lnTo>
                    <a:pt x="297" y="468"/>
                  </a:lnTo>
                  <a:lnTo>
                    <a:pt x="276" y="551"/>
                  </a:lnTo>
                  <a:lnTo>
                    <a:pt x="276" y="551"/>
                  </a:lnTo>
                  <a:lnTo>
                    <a:pt x="276" y="5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59" name="Freeform 79"/>
            <p:cNvSpPr>
              <a:spLocks/>
            </p:cNvSpPr>
            <p:nvPr/>
          </p:nvSpPr>
          <p:spPr bwMode="auto">
            <a:xfrm>
              <a:off x="2824" y="2529"/>
              <a:ext cx="223" cy="468"/>
            </a:xfrm>
            <a:custGeom>
              <a:avLst/>
              <a:gdLst>
                <a:gd name="T0" fmla="*/ 171 w 223"/>
                <a:gd name="T1" fmla="*/ 468 h 468"/>
                <a:gd name="T2" fmla="*/ 0 w 223"/>
                <a:gd name="T3" fmla="*/ 126 h 468"/>
                <a:gd name="T4" fmla="*/ 21 w 223"/>
                <a:gd name="T5" fmla="*/ 0 h 468"/>
                <a:gd name="T6" fmla="*/ 149 w 223"/>
                <a:gd name="T7" fmla="*/ 104 h 468"/>
                <a:gd name="T8" fmla="*/ 223 w 223"/>
                <a:gd name="T9" fmla="*/ 435 h 468"/>
                <a:gd name="T10" fmla="*/ 171 w 223"/>
                <a:gd name="T11" fmla="*/ 468 h 468"/>
                <a:gd name="T12" fmla="*/ 171 w 223"/>
                <a:gd name="T13" fmla="*/ 468 h 468"/>
                <a:gd name="T14" fmla="*/ 171 w 223"/>
                <a:gd name="T15" fmla="*/ 468 h 4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468">
                  <a:moveTo>
                    <a:pt x="171" y="468"/>
                  </a:moveTo>
                  <a:lnTo>
                    <a:pt x="0" y="126"/>
                  </a:lnTo>
                  <a:lnTo>
                    <a:pt x="21" y="0"/>
                  </a:lnTo>
                  <a:lnTo>
                    <a:pt x="149" y="104"/>
                  </a:lnTo>
                  <a:lnTo>
                    <a:pt x="223" y="435"/>
                  </a:lnTo>
                  <a:lnTo>
                    <a:pt x="171" y="468"/>
                  </a:lnTo>
                  <a:lnTo>
                    <a:pt x="171" y="468"/>
                  </a:lnTo>
                  <a:lnTo>
                    <a:pt x="171" y="4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0" name="Freeform 80"/>
            <p:cNvSpPr>
              <a:spLocks/>
            </p:cNvSpPr>
            <p:nvPr/>
          </p:nvSpPr>
          <p:spPr bwMode="auto">
            <a:xfrm>
              <a:off x="3059" y="2496"/>
              <a:ext cx="126" cy="446"/>
            </a:xfrm>
            <a:custGeom>
              <a:avLst/>
              <a:gdLst>
                <a:gd name="T0" fmla="*/ 126 w 126"/>
                <a:gd name="T1" fmla="*/ 446 h 446"/>
                <a:gd name="T2" fmla="*/ 0 w 126"/>
                <a:gd name="T3" fmla="*/ 116 h 446"/>
                <a:gd name="T4" fmla="*/ 31 w 126"/>
                <a:gd name="T5" fmla="*/ 0 h 446"/>
                <a:gd name="T6" fmla="*/ 126 w 126"/>
                <a:gd name="T7" fmla="*/ 149 h 446"/>
                <a:gd name="T8" fmla="*/ 126 w 126"/>
                <a:gd name="T9" fmla="*/ 446 h 446"/>
                <a:gd name="T10" fmla="*/ 126 w 126"/>
                <a:gd name="T11" fmla="*/ 446 h 446"/>
                <a:gd name="T12" fmla="*/ 126 w 126"/>
                <a:gd name="T13" fmla="*/ 446 h 446"/>
              </a:gdLst>
              <a:ahLst/>
              <a:cxnLst>
                <a:cxn ang="0">
                  <a:pos x="T0" y="T1"/>
                </a:cxn>
                <a:cxn ang="0">
                  <a:pos x="T2" y="T3"/>
                </a:cxn>
                <a:cxn ang="0">
                  <a:pos x="T4" y="T5"/>
                </a:cxn>
                <a:cxn ang="0">
                  <a:pos x="T6" y="T7"/>
                </a:cxn>
                <a:cxn ang="0">
                  <a:pos x="T8" y="T9"/>
                </a:cxn>
                <a:cxn ang="0">
                  <a:pos x="T10" y="T11"/>
                </a:cxn>
                <a:cxn ang="0">
                  <a:pos x="T12" y="T13"/>
                </a:cxn>
              </a:cxnLst>
              <a:rect l="0" t="0" r="r" b="b"/>
              <a:pathLst>
                <a:path w="126" h="446">
                  <a:moveTo>
                    <a:pt x="126" y="446"/>
                  </a:moveTo>
                  <a:lnTo>
                    <a:pt x="0" y="116"/>
                  </a:lnTo>
                  <a:lnTo>
                    <a:pt x="31" y="0"/>
                  </a:lnTo>
                  <a:lnTo>
                    <a:pt x="126" y="149"/>
                  </a:lnTo>
                  <a:lnTo>
                    <a:pt x="126" y="446"/>
                  </a:lnTo>
                  <a:lnTo>
                    <a:pt x="126" y="446"/>
                  </a:lnTo>
                  <a:lnTo>
                    <a:pt x="126" y="4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1" name="Freeform 81"/>
            <p:cNvSpPr>
              <a:spLocks/>
            </p:cNvSpPr>
            <p:nvPr/>
          </p:nvSpPr>
          <p:spPr bwMode="auto">
            <a:xfrm>
              <a:off x="2643" y="2101"/>
              <a:ext cx="692" cy="789"/>
            </a:xfrm>
            <a:custGeom>
              <a:avLst/>
              <a:gdLst>
                <a:gd name="T0" fmla="*/ 0 w 692"/>
                <a:gd name="T1" fmla="*/ 0 h 789"/>
                <a:gd name="T2" fmla="*/ 245 w 692"/>
                <a:gd name="T3" fmla="*/ 183 h 789"/>
                <a:gd name="T4" fmla="*/ 554 w 692"/>
                <a:gd name="T5" fmla="*/ 223 h 789"/>
                <a:gd name="T6" fmla="*/ 627 w 692"/>
                <a:gd name="T7" fmla="*/ 342 h 789"/>
                <a:gd name="T8" fmla="*/ 692 w 692"/>
                <a:gd name="T9" fmla="*/ 661 h 789"/>
                <a:gd name="T10" fmla="*/ 649 w 692"/>
                <a:gd name="T11" fmla="*/ 789 h 789"/>
                <a:gd name="T12" fmla="*/ 554 w 692"/>
                <a:gd name="T13" fmla="*/ 299 h 789"/>
                <a:gd name="T14" fmla="*/ 159 w 692"/>
                <a:gd name="T15" fmla="*/ 257 h 789"/>
                <a:gd name="T16" fmla="*/ 0 w 692"/>
                <a:gd name="T17" fmla="*/ 0 h 789"/>
                <a:gd name="T18" fmla="*/ 0 w 692"/>
                <a:gd name="T19" fmla="*/ 0 h 789"/>
                <a:gd name="T20" fmla="*/ 0 w 692"/>
                <a:gd name="T21" fmla="*/ 0 h 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2" h="789">
                  <a:moveTo>
                    <a:pt x="0" y="0"/>
                  </a:moveTo>
                  <a:lnTo>
                    <a:pt x="245" y="183"/>
                  </a:lnTo>
                  <a:lnTo>
                    <a:pt x="554" y="223"/>
                  </a:lnTo>
                  <a:lnTo>
                    <a:pt x="627" y="342"/>
                  </a:lnTo>
                  <a:lnTo>
                    <a:pt x="692" y="661"/>
                  </a:lnTo>
                  <a:lnTo>
                    <a:pt x="649" y="789"/>
                  </a:lnTo>
                  <a:lnTo>
                    <a:pt x="554" y="299"/>
                  </a:lnTo>
                  <a:lnTo>
                    <a:pt x="159" y="257"/>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2" name="Freeform 82"/>
            <p:cNvSpPr>
              <a:spLocks/>
            </p:cNvSpPr>
            <p:nvPr/>
          </p:nvSpPr>
          <p:spPr bwMode="auto">
            <a:xfrm>
              <a:off x="3463" y="2061"/>
              <a:ext cx="1286" cy="829"/>
            </a:xfrm>
            <a:custGeom>
              <a:avLst/>
              <a:gdLst>
                <a:gd name="T0" fmla="*/ 1286 w 1286"/>
                <a:gd name="T1" fmla="*/ 404 h 829"/>
                <a:gd name="T2" fmla="*/ 1190 w 1286"/>
                <a:gd name="T3" fmla="*/ 615 h 829"/>
                <a:gd name="T4" fmla="*/ 1072 w 1286"/>
                <a:gd name="T5" fmla="*/ 594 h 829"/>
                <a:gd name="T6" fmla="*/ 848 w 1286"/>
                <a:gd name="T7" fmla="*/ 713 h 829"/>
                <a:gd name="T8" fmla="*/ 775 w 1286"/>
                <a:gd name="T9" fmla="*/ 648 h 829"/>
                <a:gd name="T10" fmla="*/ 637 w 1286"/>
                <a:gd name="T11" fmla="*/ 829 h 829"/>
                <a:gd name="T12" fmla="*/ 520 w 1286"/>
                <a:gd name="T13" fmla="*/ 732 h 829"/>
                <a:gd name="T14" fmla="*/ 361 w 1286"/>
                <a:gd name="T15" fmla="*/ 808 h 829"/>
                <a:gd name="T16" fmla="*/ 264 w 1286"/>
                <a:gd name="T17" fmla="*/ 743 h 829"/>
                <a:gd name="T18" fmla="*/ 180 w 1286"/>
                <a:gd name="T19" fmla="*/ 796 h 829"/>
                <a:gd name="T20" fmla="*/ 0 w 1286"/>
                <a:gd name="T21" fmla="*/ 520 h 829"/>
                <a:gd name="T22" fmla="*/ 159 w 1286"/>
                <a:gd name="T23" fmla="*/ 382 h 829"/>
                <a:gd name="T24" fmla="*/ 1190 w 1286"/>
                <a:gd name="T25" fmla="*/ 0 h 829"/>
                <a:gd name="T26" fmla="*/ 1148 w 1286"/>
                <a:gd name="T27" fmla="*/ 138 h 829"/>
                <a:gd name="T28" fmla="*/ 306 w 1286"/>
                <a:gd name="T29" fmla="*/ 404 h 829"/>
                <a:gd name="T30" fmla="*/ 147 w 1286"/>
                <a:gd name="T31" fmla="*/ 541 h 829"/>
                <a:gd name="T32" fmla="*/ 202 w 1286"/>
                <a:gd name="T33" fmla="*/ 701 h 829"/>
                <a:gd name="T34" fmla="*/ 306 w 1286"/>
                <a:gd name="T35" fmla="*/ 637 h 829"/>
                <a:gd name="T36" fmla="*/ 382 w 1286"/>
                <a:gd name="T37" fmla="*/ 701 h 829"/>
                <a:gd name="T38" fmla="*/ 542 w 1286"/>
                <a:gd name="T39" fmla="*/ 627 h 829"/>
                <a:gd name="T40" fmla="*/ 637 w 1286"/>
                <a:gd name="T41" fmla="*/ 679 h 829"/>
                <a:gd name="T42" fmla="*/ 732 w 1286"/>
                <a:gd name="T43" fmla="*/ 551 h 829"/>
                <a:gd name="T44" fmla="*/ 882 w 1286"/>
                <a:gd name="T45" fmla="*/ 627 h 829"/>
                <a:gd name="T46" fmla="*/ 934 w 1286"/>
                <a:gd name="T47" fmla="*/ 477 h 829"/>
                <a:gd name="T48" fmla="*/ 1157 w 1286"/>
                <a:gd name="T49" fmla="*/ 530 h 829"/>
                <a:gd name="T50" fmla="*/ 1286 w 1286"/>
                <a:gd name="T51" fmla="*/ 404 h 829"/>
                <a:gd name="T52" fmla="*/ 1286 w 1286"/>
                <a:gd name="T53" fmla="*/ 404 h 829"/>
                <a:gd name="T54" fmla="*/ 1286 w 1286"/>
                <a:gd name="T55" fmla="*/ 40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86" h="829">
                  <a:moveTo>
                    <a:pt x="1286" y="404"/>
                  </a:moveTo>
                  <a:lnTo>
                    <a:pt x="1190" y="615"/>
                  </a:lnTo>
                  <a:lnTo>
                    <a:pt x="1072" y="594"/>
                  </a:lnTo>
                  <a:lnTo>
                    <a:pt x="848" y="713"/>
                  </a:lnTo>
                  <a:lnTo>
                    <a:pt x="775" y="648"/>
                  </a:lnTo>
                  <a:lnTo>
                    <a:pt x="637" y="829"/>
                  </a:lnTo>
                  <a:lnTo>
                    <a:pt x="520" y="732"/>
                  </a:lnTo>
                  <a:lnTo>
                    <a:pt x="361" y="808"/>
                  </a:lnTo>
                  <a:lnTo>
                    <a:pt x="264" y="743"/>
                  </a:lnTo>
                  <a:lnTo>
                    <a:pt x="180" y="796"/>
                  </a:lnTo>
                  <a:lnTo>
                    <a:pt x="0" y="520"/>
                  </a:lnTo>
                  <a:lnTo>
                    <a:pt x="159" y="382"/>
                  </a:lnTo>
                  <a:lnTo>
                    <a:pt x="1190" y="0"/>
                  </a:lnTo>
                  <a:lnTo>
                    <a:pt x="1148" y="138"/>
                  </a:lnTo>
                  <a:lnTo>
                    <a:pt x="306" y="404"/>
                  </a:lnTo>
                  <a:lnTo>
                    <a:pt x="147" y="541"/>
                  </a:lnTo>
                  <a:lnTo>
                    <a:pt x="202" y="701"/>
                  </a:lnTo>
                  <a:lnTo>
                    <a:pt x="306" y="637"/>
                  </a:lnTo>
                  <a:lnTo>
                    <a:pt x="382" y="701"/>
                  </a:lnTo>
                  <a:lnTo>
                    <a:pt x="542" y="627"/>
                  </a:lnTo>
                  <a:lnTo>
                    <a:pt x="637" y="679"/>
                  </a:lnTo>
                  <a:lnTo>
                    <a:pt x="732" y="551"/>
                  </a:lnTo>
                  <a:lnTo>
                    <a:pt x="882" y="627"/>
                  </a:lnTo>
                  <a:lnTo>
                    <a:pt x="934" y="477"/>
                  </a:lnTo>
                  <a:lnTo>
                    <a:pt x="1157" y="530"/>
                  </a:lnTo>
                  <a:lnTo>
                    <a:pt x="1286" y="404"/>
                  </a:lnTo>
                  <a:lnTo>
                    <a:pt x="1286" y="404"/>
                  </a:lnTo>
                  <a:lnTo>
                    <a:pt x="1286"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3" name="Freeform 83"/>
            <p:cNvSpPr>
              <a:spLocks/>
            </p:cNvSpPr>
            <p:nvPr/>
          </p:nvSpPr>
          <p:spPr bwMode="auto">
            <a:xfrm>
              <a:off x="4599" y="1911"/>
              <a:ext cx="373" cy="435"/>
            </a:xfrm>
            <a:custGeom>
              <a:avLst/>
              <a:gdLst>
                <a:gd name="T0" fmla="*/ 0 w 373"/>
                <a:gd name="T1" fmla="*/ 150 h 435"/>
                <a:gd name="T2" fmla="*/ 0 w 373"/>
                <a:gd name="T3" fmla="*/ 0 h 435"/>
                <a:gd name="T4" fmla="*/ 128 w 373"/>
                <a:gd name="T5" fmla="*/ 0 h 435"/>
                <a:gd name="T6" fmla="*/ 278 w 373"/>
                <a:gd name="T7" fmla="*/ 181 h 435"/>
                <a:gd name="T8" fmla="*/ 373 w 373"/>
                <a:gd name="T9" fmla="*/ 330 h 435"/>
                <a:gd name="T10" fmla="*/ 330 w 373"/>
                <a:gd name="T11" fmla="*/ 404 h 435"/>
                <a:gd name="T12" fmla="*/ 223 w 373"/>
                <a:gd name="T13" fmla="*/ 435 h 435"/>
                <a:gd name="T14" fmla="*/ 116 w 373"/>
                <a:gd name="T15" fmla="*/ 159 h 435"/>
                <a:gd name="T16" fmla="*/ 0 w 373"/>
                <a:gd name="T17" fmla="*/ 150 h 435"/>
                <a:gd name="T18" fmla="*/ 0 w 373"/>
                <a:gd name="T19" fmla="*/ 150 h 435"/>
                <a:gd name="T20" fmla="*/ 0 w 373"/>
                <a:gd name="T21" fmla="*/ 15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3" h="435">
                  <a:moveTo>
                    <a:pt x="0" y="150"/>
                  </a:moveTo>
                  <a:lnTo>
                    <a:pt x="0" y="0"/>
                  </a:lnTo>
                  <a:lnTo>
                    <a:pt x="128" y="0"/>
                  </a:lnTo>
                  <a:lnTo>
                    <a:pt x="278" y="181"/>
                  </a:lnTo>
                  <a:lnTo>
                    <a:pt x="373" y="330"/>
                  </a:lnTo>
                  <a:lnTo>
                    <a:pt x="330" y="404"/>
                  </a:lnTo>
                  <a:lnTo>
                    <a:pt x="223" y="435"/>
                  </a:lnTo>
                  <a:lnTo>
                    <a:pt x="116" y="159"/>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4" name="Freeform 84"/>
            <p:cNvSpPr>
              <a:spLocks/>
            </p:cNvSpPr>
            <p:nvPr/>
          </p:nvSpPr>
          <p:spPr bwMode="auto">
            <a:xfrm>
              <a:off x="4865" y="1208"/>
              <a:ext cx="1668" cy="1202"/>
            </a:xfrm>
            <a:custGeom>
              <a:avLst/>
              <a:gdLst>
                <a:gd name="T0" fmla="*/ 0 w 1668"/>
                <a:gd name="T1" fmla="*/ 724 h 1202"/>
                <a:gd name="T2" fmla="*/ 532 w 1668"/>
                <a:gd name="T3" fmla="*/ 489 h 1202"/>
                <a:gd name="T4" fmla="*/ 1138 w 1668"/>
                <a:gd name="T5" fmla="*/ 171 h 1202"/>
                <a:gd name="T6" fmla="*/ 1499 w 1668"/>
                <a:gd name="T7" fmla="*/ 0 h 1202"/>
                <a:gd name="T8" fmla="*/ 1637 w 1668"/>
                <a:gd name="T9" fmla="*/ 76 h 1202"/>
                <a:gd name="T10" fmla="*/ 1668 w 1668"/>
                <a:gd name="T11" fmla="*/ 278 h 1202"/>
                <a:gd name="T12" fmla="*/ 1445 w 1668"/>
                <a:gd name="T13" fmla="*/ 587 h 1202"/>
                <a:gd name="T14" fmla="*/ 734 w 1668"/>
                <a:gd name="T15" fmla="*/ 1107 h 1202"/>
                <a:gd name="T16" fmla="*/ 202 w 1668"/>
                <a:gd name="T17" fmla="*/ 1202 h 1202"/>
                <a:gd name="T18" fmla="*/ 171 w 1668"/>
                <a:gd name="T19" fmla="*/ 1097 h 1202"/>
                <a:gd name="T20" fmla="*/ 383 w 1668"/>
                <a:gd name="T21" fmla="*/ 1033 h 1202"/>
                <a:gd name="T22" fmla="*/ 893 w 1668"/>
                <a:gd name="T23" fmla="*/ 819 h 1202"/>
                <a:gd name="T24" fmla="*/ 1286 w 1668"/>
                <a:gd name="T25" fmla="*/ 544 h 1202"/>
                <a:gd name="T26" fmla="*/ 1478 w 1668"/>
                <a:gd name="T27" fmla="*/ 330 h 1202"/>
                <a:gd name="T28" fmla="*/ 1583 w 1668"/>
                <a:gd name="T29" fmla="*/ 235 h 1202"/>
                <a:gd name="T30" fmla="*/ 1552 w 1668"/>
                <a:gd name="T31" fmla="*/ 118 h 1202"/>
                <a:gd name="T32" fmla="*/ 1371 w 1668"/>
                <a:gd name="T33" fmla="*/ 107 h 1202"/>
                <a:gd name="T34" fmla="*/ 658 w 1668"/>
                <a:gd name="T35" fmla="*/ 522 h 1202"/>
                <a:gd name="T36" fmla="*/ 64 w 1668"/>
                <a:gd name="T37" fmla="*/ 831 h 1202"/>
                <a:gd name="T38" fmla="*/ 0 w 1668"/>
                <a:gd name="T39" fmla="*/ 724 h 1202"/>
                <a:gd name="T40" fmla="*/ 0 w 1668"/>
                <a:gd name="T41" fmla="*/ 724 h 1202"/>
                <a:gd name="T42" fmla="*/ 0 w 1668"/>
                <a:gd name="T43" fmla="*/ 724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8" h="1202">
                  <a:moveTo>
                    <a:pt x="0" y="724"/>
                  </a:moveTo>
                  <a:lnTo>
                    <a:pt x="532" y="489"/>
                  </a:lnTo>
                  <a:lnTo>
                    <a:pt x="1138" y="171"/>
                  </a:lnTo>
                  <a:lnTo>
                    <a:pt x="1499" y="0"/>
                  </a:lnTo>
                  <a:lnTo>
                    <a:pt x="1637" y="76"/>
                  </a:lnTo>
                  <a:lnTo>
                    <a:pt x="1668" y="278"/>
                  </a:lnTo>
                  <a:lnTo>
                    <a:pt x="1445" y="587"/>
                  </a:lnTo>
                  <a:lnTo>
                    <a:pt x="734" y="1107"/>
                  </a:lnTo>
                  <a:lnTo>
                    <a:pt x="202" y="1202"/>
                  </a:lnTo>
                  <a:lnTo>
                    <a:pt x="171" y="1097"/>
                  </a:lnTo>
                  <a:lnTo>
                    <a:pt x="383" y="1033"/>
                  </a:lnTo>
                  <a:lnTo>
                    <a:pt x="893" y="819"/>
                  </a:lnTo>
                  <a:lnTo>
                    <a:pt x="1286" y="544"/>
                  </a:lnTo>
                  <a:lnTo>
                    <a:pt x="1478" y="330"/>
                  </a:lnTo>
                  <a:lnTo>
                    <a:pt x="1583" y="235"/>
                  </a:lnTo>
                  <a:lnTo>
                    <a:pt x="1552" y="118"/>
                  </a:lnTo>
                  <a:lnTo>
                    <a:pt x="1371" y="107"/>
                  </a:lnTo>
                  <a:lnTo>
                    <a:pt x="658" y="522"/>
                  </a:lnTo>
                  <a:lnTo>
                    <a:pt x="64" y="831"/>
                  </a:lnTo>
                  <a:lnTo>
                    <a:pt x="0" y="724"/>
                  </a:lnTo>
                  <a:lnTo>
                    <a:pt x="0" y="724"/>
                  </a:lnTo>
                  <a:lnTo>
                    <a:pt x="0" y="7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5" name="Freeform 85"/>
            <p:cNvSpPr>
              <a:spLocks/>
            </p:cNvSpPr>
            <p:nvPr/>
          </p:nvSpPr>
          <p:spPr bwMode="auto">
            <a:xfrm>
              <a:off x="2538" y="4401"/>
              <a:ext cx="466" cy="352"/>
            </a:xfrm>
            <a:custGeom>
              <a:avLst/>
              <a:gdLst>
                <a:gd name="T0" fmla="*/ 117 w 466"/>
                <a:gd name="T1" fmla="*/ 138 h 352"/>
                <a:gd name="T2" fmla="*/ 126 w 466"/>
                <a:gd name="T3" fmla="*/ 255 h 352"/>
                <a:gd name="T4" fmla="*/ 307 w 466"/>
                <a:gd name="T5" fmla="*/ 245 h 352"/>
                <a:gd name="T6" fmla="*/ 340 w 466"/>
                <a:gd name="T7" fmla="*/ 129 h 352"/>
                <a:gd name="T8" fmla="*/ 328 w 466"/>
                <a:gd name="T9" fmla="*/ 0 h 352"/>
                <a:gd name="T10" fmla="*/ 457 w 466"/>
                <a:gd name="T11" fmla="*/ 53 h 352"/>
                <a:gd name="T12" fmla="*/ 466 w 466"/>
                <a:gd name="T13" fmla="*/ 138 h 352"/>
                <a:gd name="T14" fmla="*/ 371 w 466"/>
                <a:gd name="T15" fmla="*/ 328 h 352"/>
                <a:gd name="T16" fmla="*/ 136 w 466"/>
                <a:gd name="T17" fmla="*/ 352 h 352"/>
                <a:gd name="T18" fmla="*/ 0 w 466"/>
                <a:gd name="T19" fmla="*/ 328 h 352"/>
                <a:gd name="T20" fmla="*/ 117 w 466"/>
                <a:gd name="T21" fmla="*/ 138 h 352"/>
                <a:gd name="T22" fmla="*/ 117 w 466"/>
                <a:gd name="T23" fmla="*/ 138 h 352"/>
                <a:gd name="T24" fmla="*/ 117 w 466"/>
                <a:gd name="T25" fmla="*/ 138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6" h="352">
                  <a:moveTo>
                    <a:pt x="117" y="138"/>
                  </a:moveTo>
                  <a:lnTo>
                    <a:pt x="126" y="255"/>
                  </a:lnTo>
                  <a:lnTo>
                    <a:pt x="307" y="245"/>
                  </a:lnTo>
                  <a:lnTo>
                    <a:pt x="340" y="129"/>
                  </a:lnTo>
                  <a:lnTo>
                    <a:pt x="328" y="0"/>
                  </a:lnTo>
                  <a:lnTo>
                    <a:pt x="457" y="53"/>
                  </a:lnTo>
                  <a:lnTo>
                    <a:pt x="466" y="138"/>
                  </a:lnTo>
                  <a:lnTo>
                    <a:pt x="371" y="328"/>
                  </a:lnTo>
                  <a:lnTo>
                    <a:pt x="136" y="352"/>
                  </a:lnTo>
                  <a:lnTo>
                    <a:pt x="0" y="328"/>
                  </a:lnTo>
                  <a:lnTo>
                    <a:pt x="117" y="138"/>
                  </a:lnTo>
                  <a:lnTo>
                    <a:pt x="117" y="138"/>
                  </a:lnTo>
                  <a:lnTo>
                    <a:pt x="117"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6" name="Freeform 86"/>
            <p:cNvSpPr>
              <a:spLocks/>
            </p:cNvSpPr>
            <p:nvPr/>
          </p:nvSpPr>
          <p:spPr bwMode="auto">
            <a:xfrm>
              <a:off x="3102" y="4603"/>
              <a:ext cx="361" cy="383"/>
            </a:xfrm>
            <a:custGeom>
              <a:avLst/>
              <a:gdLst>
                <a:gd name="T0" fmla="*/ 104 w 361"/>
                <a:gd name="T1" fmla="*/ 0 h 383"/>
                <a:gd name="T2" fmla="*/ 275 w 361"/>
                <a:gd name="T3" fmla="*/ 22 h 383"/>
                <a:gd name="T4" fmla="*/ 361 w 361"/>
                <a:gd name="T5" fmla="*/ 224 h 383"/>
                <a:gd name="T6" fmla="*/ 275 w 361"/>
                <a:gd name="T7" fmla="*/ 352 h 383"/>
                <a:gd name="T8" fmla="*/ 40 w 361"/>
                <a:gd name="T9" fmla="*/ 383 h 383"/>
                <a:gd name="T10" fmla="*/ 0 w 361"/>
                <a:gd name="T11" fmla="*/ 233 h 383"/>
                <a:gd name="T12" fmla="*/ 104 w 361"/>
                <a:gd name="T13" fmla="*/ 309 h 383"/>
                <a:gd name="T14" fmla="*/ 202 w 361"/>
                <a:gd name="T15" fmla="*/ 255 h 383"/>
                <a:gd name="T16" fmla="*/ 221 w 361"/>
                <a:gd name="T17" fmla="*/ 95 h 383"/>
                <a:gd name="T18" fmla="*/ 104 w 361"/>
                <a:gd name="T19" fmla="*/ 0 h 383"/>
                <a:gd name="T20" fmla="*/ 104 w 361"/>
                <a:gd name="T21" fmla="*/ 0 h 383"/>
                <a:gd name="T22" fmla="*/ 104 w 361"/>
                <a:gd name="T23" fmla="*/ 0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1" h="383">
                  <a:moveTo>
                    <a:pt x="104" y="0"/>
                  </a:moveTo>
                  <a:lnTo>
                    <a:pt x="275" y="22"/>
                  </a:lnTo>
                  <a:lnTo>
                    <a:pt x="361" y="224"/>
                  </a:lnTo>
                  <a:lnTo>
                    <a:pt x="275" y="352"/>
                  </a:lnTo>
                  <a:lnTo>
                    <a:pt x="40" y="383"/>
                  </a:lnTo>
                  <a:lnTo>
                    <a:pt x="0" y="233"/>
                  </a:lnTo>
                  <a:lnTo>
                    <a:pt x="104" y="309"/>
                  </a:lnTo>
                  <a:lnTo>
                    <a:pt x="202" y="255"/>
                  </a:lnTo>
                  <a:lnTo>
                    <a:pt x="221" y="95"/>
                  </a:lnTo>
                  <a:lnTo>
                    <a:pt x="104" y="0"/>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7" name="Freeform 87"/>
            <p:cNvSpPr>
              <a:spLocks/>
            </p:cNvSpPr>
            <p:nvPr/>
          </p:nvSpPr>
          <p:spPr bwMode="auto">
            <a:xfrm>
              <a:off x="2548" y="4836"/>
              <a:ext cx="456" cy="352"/>
            </a:xfrm>
            <a:custGeom>
              <a:avLst/>
              <a:gdLst>
                <a:gd name="T0" fmla="*/ 276 w 456"/>
                <a:gd name="T1" fmla="*/ 0 h 352"/>
                <a:gd name="T2" fmla="*/ 425 w 456"/>
                <a:gd name="T3" fmla="*/ 33 h 352"/>
                <a:gd name="T4" fmla="*/ 456 w 456"/>
                <a:gd name="T5" fmla="*/ 181 h 352"/>
                <a:gd name="T6" fmla="*/ 330 w 456"/>
                <a:gd name="T7" fmla="*/ 330 h 352"/>
                <a:gd name="T8" fmla="*/ 150 w 456"/>
                <a:gd name="T9" fmla="*/ 352 h 352"/>
                <a:gd name="T10" fmla="*/ 0 w 456"/>
                <a:gd name="T11" fmla="*/ 181 h 352"/>
                <a:gd name="T12" fmla="*/ 85 w 456"/>
                <a:gd name="T13" fmla="*/ 86 h 352"/>
                <a:gd name="T14" fmla="*/ 126 w 456"/>
                <a:gd name="T15" fmla="*/ 202 h 352"/>
                <a:gd name="T16" fmla="*/ 254 w 456"/>
                <a:gd name="T17" fmla="*/ 245 h 352"/>
                <a:gd name="T18" fmla="*/ 349 w 456"/>
                <a:gd name="T19" fmla="*/ 181 h 352"/>
                <a:gd name="T20" fmla="*/ 276 w 456"/>
                <a:gd name="T21" fmla="*/ 0 h 352"/>
                <a:gd name="T22" fmla="*/ 276 w 456"/>
                <a:gd name="T23" fmla="*/ 0 h 352"/>
                <a:gd name="T24" fmla="*/ 276 w 456"/>
                <a:gd name="T25"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56" h="352">
                  <a:moveTo>
                    <a:pt x="276" y="0"/>
                  </a:moveTo>
                  <a:lnTo>
                    <a:pt x="425" y="33"/>
                  </a:lnTo>
                  <a:lnTo>
                    <a:pt x="456" y="181"/>
                  </a:lnTo>
                  <a:lnTo>
                    <a:pt x="330" y="330"/>
                  </a:lnTo>
                  <a:lnTo>
                    <a:pt x="150" y="352"/>
                  </a:lnTo>
                  <a:lnTo>
                    <a:pt x="0" y="181"/>
                  </a:lnTo>
                  <a:lnTo>
                    <a:pt x="85" y="86"/>
                  </a:lnTo>
                  <a:lnTo>
                    <a:pt x="126" y="202"/>
                  </a:lnTo>
                  <a:lnTo>
                    <a:pt x="254" y="245"/>
                  </a:lnTo>
                  <a:lnTo>
                    <a:pt x="349" y="181"/>
                  </a:lnTo>
                  <a:lnTo>
                    <a:pt x="276" y="0"/>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8" name="Freeform 88"/>
            <p:cNvSpPr>
              <a:spLocks/>
            </p:cNvSpPr>
            <p:nvPr/>
          </p:nvSpPr>
          <p:spPr bwMode="auto">
            <a:xfrm>
              <a:off x="2113" y="4316"/>
              <a:ext cx="404" cy="382"/>
            </a:xfrm>
            <a:custGeom>
              <a:avLst/>
              <a:gdLst>
                <a:gd name="T0" fmla="*/ 64 w 404"/>
                <a:gd name="T1" fmla="*/ 43 h 382"/>
                <a:gd name="T2" fmla="*/ 245 w 404"/>
                <a:gd name="T3" fmla="*/ 0 h 382"/>
                <a:gd name="T4" fmla="*/ 404 w 404"/>
                <a:gd name="T5" fmla="*/ 95 h 382"/>
                <a:gd name="T6" fmla="*/ 361 w 404"/>
                <a:gd name="T7" fmla="*/ 275 h 382"/>
                <a:gd name="T8" fmla="*/ 116 w 404"/>
                <a:gd name="T9" fmla="*/ 382 h 382"/>
                <a:gd name="T10" fmla="*/ 0 w 404"/>
                <a:gd name="T11" fmla="*/ 223 h 382"/>
                <a:gd name="T12" fmla="*/ 74 w 404"/>
                <a:gd name="T13" fmla="*/ 180 h 382"/>
                <a:gd name="T14" fmla="*/ 159 w 404"/>
                <a:gd name="T15" fmla="*/ 275 h 382"/>
                <a:gd name="T16" fmla="*/ 264 w 404"/>
                <a:gd name="T17" fmla="*/ 214 h 382"/>
                <a:gd name="T18" fmla="*/ 245 w 404"/>
                <a:gd name="T19" fmla="*/ 85 h 382"/>
                <a:gd name="T20" fmla="*/ 64 w 404"/>
                <a:gd name="T21" fmla="*/ 43 h 382"/>
                <a:gd name="T22" fmla="*/ 64 w 404"/>
                <a:gd name="T23" fmla="*/ 43 h 382"/>
                <a:gd name="T24" fmla="*/ 64 w 404"/>
                <a:gd name="T25" fmla="*/ 43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4" h="382">
                  <a:moveTo>
                    <a:pt x="64" y="43"/>
                  </a:moveTo>
                  <a:lnTo>
                    <a:pt x="245" y="0"/>
                  </a:lnTo>
                  <a:lnTo>
                    <a:pt x="404" y="95"/>
                  </a:lnTo>
                  <a:lnTo>
                    <a:pt x="361" y="275"/>
                  </a:lnTo>
                  <a:lnTo>
                    <a:pt x="116" y="382"/>
                  </a:lnTo>
                  <a:lnTo>
                    <a:pt x="0" y="223"/>
                  </a:lnTo>
                  <a:lnTo>
                    <a:pt x="74" y="180"/>
                  </a:lnTo>
                  <a:lnTo>
                    <a:pt x="159" y="275"/>
                  </a:lnTo>
                  <a:lnTo>
                    <a:pt x="264" y="214"/>
                  </a:lnTo>
                  <a:lnTo>
                    <a:pt x="245" y="85"/>
                  </a:lnTo>
                  <a:lnTo>
                    <a:pt x="64" y="43"/>
                  </a:lnTo>
                  <a:lnTo>
                    <a:pt x="64" y="43"/>
                  </a:lnTo>
                  <a:lnTo>
                    <a:pt x="64"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69" name="Freeform 89"/>
            <p:cNvSpPr>
              <a:spLocks/>
            </p:cNvSpPr>
            <p:nvPr/>
          </p:nvSpPr>
          <p:spPr bwMode="auto">
            <a:xfrm>
              <a:off x="2006" y="3955"/>
              <a:ext cx="414" cy="339"/>
            </a:xfrm>
            <a:custGeom>
              <a:avLst/>
              <a:gdLst>
                <a:gd name="T0" fmla="*/ 126 w 414"/>
                <a:gd name="T1" fmla="*/ 21 h 339"/>
                <a:gd name="T2" fmla="*/ 319 w 414"/>
                <a:gd name="T3" fmla="*/ 0 h 339"/>
                <a:gd name="T4" fmla="*/ 414 w 414"/>
                <a:gd name="T5" fmla="*/ 95 h 339"/>
                <a:gd name="T6" fmla="*/ 383 w 414"/>
                <a:gd name="T7" fmla="*/ 287 h 339"/>
                <a:gd name="T8" fmla="*/ 31 w 414"/>
                <a:gd name="T9" fmla="*/ 339 h 339"/>
                <a:gd name="T10" fmla="*/ 0 w 414"/>
                <a:gd name="T11" fmla="*/ 168 h 339"/>
                <a:gd name="T12" fmla="*/ 107 w 414"/>
                <a:gd name="T13" fmla="*/ 223 h 339"/>
                <a:gd name="T14" fmla="*/ 288 w 414"/>
                <a:gd name="T15" fmla="*/ 211 h 339"/>
                <a:gd name="T16" fmla="*/ 276 w 414"/>
                <a:gd name="T17" fmla="*/ 106 h 339"/>
                <a:gd name="T18" fmla="*/ 126 w 414"/>
                <a:gd name="T19" fmla="*/ 21 h 339"/>
                <a:gd name="T20" fmla="*/ 126 w 414"/>
                <a:gd name="T21" fmla="*/ 21 h 339"/>
                <a:gd name="T22" fmla="*/ 126 w 414"/>
                <a:gd name="T23" fmla="*/ 21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4" h="339">
                  <a:moveTo>
                    <a:pt x="126" y="21"/>
                  </a:moveTo>
                  <a:lnTo>
                    <a:pt x="319" y="0"/>
                  </a:lnTo>
                  <a:lnTo>
                    <a:pt x="414" y="95"/>
                  </a:lnTo>
                  <a:lnTo>
                    <a:pt x="383" y="287"/>
                  </a:lnTo>
                  <a:lnTo>
                    <a:pt x="31" y="339"/>
                  </a:lnTo>
                  <a:lnTo>
                    <a:pt x="0" y="168"/>
                  </a:lnTo>
                  <a:lnTo>
                    <a:pt x="107" y="223"/>
                  </a:lnTo>
                  <a:lnTo>
                    <a:pt x="288" y="211"/>
                  </a:lnTo>
                  <a:lnTo>
                    <a:pt x="276" y="106"/>
                  </a:lnTo>
                  <a:lnTo>
                    <a:pt x="126" y="21"/>
                  </a:lnTo>
                  <a:lnTo>
                    <a:pt x="126" y="21"/>
                  </a:lnTo>
                  <a:lnTo>
                    <a:pt x="12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0" name="Freeform 90"/>
            <p:cNvSpPr>
              <a:spLocks/>
            </p:cNvSpPr>
            <p:nvPr/>
          </p:nvSpPr>
          <p:spPr bwMode="auto">
            <a:xfrm>
              <a:off x="1008" y="2762"/>
              <a:ext cx="5760" cy="3661"/>
            </a:xfrm>
            <a:custGeom>
              <a:avLst/>
              <a:gdLst>
                <a:gd name="T0" fmla="*/ 1252 w 5760"/>
                <a:gd name="T1" fmla="*/ 416 h 3661"/>
                <a:gd name="T2" fmla="*/ 276 w 5760"/>
                <a:gd name="T3" fmla="*/ 850 h 3661"/>
                <a:gd name="T4" fmla="*/ 52 w 5760"/>
                <a:gd name="T5" fmla="*/ 1074 h 3661"/>
                <a:gd name="T6" fmla="*/ 0 w 5760"/>
                <a:gd name="T7" fmla="*/ 1383 h 3661"/>
                <a:gd name="T8" fmla="*/ 190 w 5760"/>
                <a:gd name="T9" fmla="*/ 1756 h 3661"/>
                <a:gd name="T10" fmla="*/ 444 w 5760"/>
                <a:gd name="T11" fmla="*/ 1936 h 3661"/>
                <a:gd name="T12" fmla="*/ 509 w 5760"/>
                <a:gd name="T13" fmla="*/ 2502 h 3661"/>
                <a:gd name="T14" fmla="*/ 796 w 5760"/>
                <a:gd name="T15" fmla="*/ 2808 h 3661"/>
                <a:gd name="T16" fmla="*/ 1987 w 5760"/>
                <a:gd name="T17" fmla="*/ 3469 h 3661"/>
                <a:gd name="T18" fmla="*/ 784 w 5760"/>
                <a:gd name="T19" fmla="*/ 2640 h 3661"/>
                <a:gd name="T20" fmla="*/ 646 w 5760"/>
                <a:gd name="T21" fmla="*/ 2181 h 3661"/>
                <a:gd name="T22" fmla="*/ 2113 w 5760"/>
                <a:gd name="T23" fmla="*/ 3139 h 3661"/>
                <a:gd name="T24" fmla="*/ 2464 w 5760"/>
                <a:gd name="T25" fmla="*/ 3255 h 3661"/>
                <a:gd name="T26" fmla="*/ 3156 w 5760"/>
                <a:gd name="T27" fmla="*/ 3044 h 3661"/>
                <a:gd name="T28" fmla="*/ 4175 w 5760"/>
                <a:gd name="T29" fmla="*/ 2576 h 3661"/>
                <a:gd name="T30" fmla="*/ 3688 w 5760"/>
                <a:gd name="T31" fmla="*/ 3053 h 3661"/>
                <a:gd name="T32" fmla="*/ 3028 w 5760"/>
                <a:gd name="T33" fmla="*/ 3383 h 3661"/>
                <a:gd name="T34" fmla="*/ 2700 w 5760"/>
                <a:gd name="T35" fmla="*/ 3543 h 3661"/>
                <a:gd name="T36" fmla="*/ 2369 w 5760"/>
                <a:gd name="T37" fmla="*/ 3438 h 3661"/>
                <a:gd name="T38" fmla="*/ 2253 w 5760"/>
                <a:gd name="T39" fmla="*/ 3521 h 3661"/>
                <a:gd name="T40" fmla="*/ 2538 w 5760"/>
                <a:gd name="T41" fmla="*/ 3661 h 3661"/>
                <a:gd name="T42" fmla="*/ 3006 w 5760"/>
                <a:gd name="T43" fmla="*/ 3607 h 3661"/>
                <a:gd name="T44" fmla="*/ 4686 w 5760"/>
                <a:gd name="T45" fmla="*/ 2618 h 3661"/>
                <a:gd name="T46" fmla="*/ 4846 w 5760"/>
                <a:gd name="T47" fmla="*/ 2502 h 3661"/>
                <a:gd name="T48" fmla="*/ 4952 w 5760"/>
                <a:gd name="T49" fmla="*/ 2172 h 3661"/>
                <a:gd name="T50" fmla="*/ 5345 w 5760"/>
                <a:gd name="T51" fmla="*/ 1851 h 3661"/>
                <a:gd name="T52" fmla="*/ 5706 w 5760"/>
                <a:gd name="T53" fmla="*/ 1585 h 3661"/>
                <a:gd name="T54" fmla="*/ 5760 w 5760"/>
                <a:gd name="T55" fmla="*/ 1266 h 3661"/>
                <a:gd name="T56" fmla="*/ 5547 w 5760"/>
                <a:gd name="T57" fmla="*/ 991 h 3661"/>
                <a:gd name="T58" fmla="*/ 4282 w 5760"/>
                <a:gd name="T59" fmla="*/ 64 h 3661"/>
                <a:gd name="T60" fmla="*/ 3900 w 5760"/>
                <a:gd name="T61" fmla="*/ 0 h 3661"/>
                <a:gd name="T62" fmla="*/ 4846 w 5760"/>
                <a:gd name="T63" fmla="*/ 617 h 3661"/>
                <a:gd name="T64" fmla="*/ 5599 w 5760"/>
                <a:gd name="T65" fmla="*/ 1214 h 3661"/>
                <a:gd name="T66" fmla="*/ 5589 w 5760"/>
                <a:gd name="T67" fmla="*/ 1563 h 3661"/>
                <a:gd name="T68" fmla="*/ 4729 w 5760"/>
                <a:gd name="T69" fmla="*/ 2086 h 3661"/>
                <a:gd name="T70" fmla="*/ 3070 w 5760"/>
                <a:gd name="T71" fmla="*/ 2915 h 3661"/>
                <a:gd name="T72" fmla="*/ 2455 w 5760"/>
                <a:gd name="T73" fmla="*/ 3065 h 3661"/>
                <a:gd name="T74" fmla="*/ 604 w 5760"/>
                <a:gd name="T75" fmla="*/ 1948 h 3661"/>
                <a:gd name="T76" fmla="*/ 169 w 5760"/>
                <a:gd name="T77" fmla="*/ 1361 h 3661"/>
                <a:gd name="T78" fmla="*/ 233 w 5760"/>
                <a:gd name="T79" fmla="*/ 1033 h 3661"/>
                <a:gd name="T80" fmla="*/ 1072 w 5760"/>
                <a:gd name="T81" fmla="*/ 606 h 3661"/>
                <a:gd name="T82" fmla="*/ 1252 w 5760"/>
                <a:gd name="T83" fmla="*/ 416 h 3661"/>
                <a:gd name="T84" fmla="*/ 1252 w 5760"/>
                <a:gd name="T85" fmla="*/ 416 h 3661"/>
                <a:gd name="T86" fmla="*/ 1252 w 5760"/>
                <a:gd name="T87" fmla="*/ 416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60" h="3661">
                  <a:moveTo>
                    <a:pt x="1252" y="416"/>
                  </a:moveTo>
                  <a:lnTo>
                    <a:pt x="276" y="850"/>
                  </a:lnTo>
                  <a:lnTo>
                    <a:pt x="52" y="1074"/>
                  </a:lnTo>
                  <a:lnTo>
                    <a:pt x="0" y="1383"/>
                  </a:lnTo>
                  <a:lnTo>
                    <a:pt x="190" y="1756"/>
                  </a:lnTo>
                  <a:lnTo>
                    <a:pt x="444" y="1936"/>
                  </a:lnTo>
                  <a:lnTo>
                    <a:pt x="509" y="2502"/>
                  </a:lnTo>
                  <a:lnTo>
                    <a:pt x="796" y="2808"/>
                  </a:lnTo>
                  <a:lnTo>
                    <a:pt x="1987" y="3469"/>
                  </a:lnTo>
                  <a:lnTo>
                    <a:pt x="784" y="2640"/>
                  </a:lnTo>
                  <a:lnTo>
                    <a:pt x="646" y="2181"/>
                  </a:lnTo>
                  <a:lnTo>
                    <a:pt x="2113" y="3139"/>
                  </a:lnTo>
                  <a:lnTo>
                    <a:pt x="2464" y="3255"/>
                  </a:lnTo>
                  <a:lnTo>
                    <a:pt x="3156" y="3044"/>
                  </a:lnTo>
                  <a:lnTo>
                    <a:pt x="4175" y="2576"/>
                  </a:lnTo>
                  <a:lnTo>
                    <a:pt x="3688" y="3053"/>
                  </a:lnTo>
                  <a:lnTo>
                    <a:pt x="3028" y="3383"/>
                  </a:lnTo>
                  <a:lnTo>
                    <a:pt x="2700" y="3543"/>
                  </a:lnTo>
                  <a:lnTo>
                    <a:pt x="2369" y="3438"/>
                  </a:lnTo>
                  <a:lnTo>
                    <a:pt x="2253" y="3521"/>
                  </a:lnTo>
                  <a:lnTo>
                    <a:pt x="2538" y="3661"/>
                  </a:lnTo>
                  <a:lnTo>
                    <a:pt x="3006" y="3607"/>
                  </a:lnTo>
                  <a:lnTo>
                    <a:pt x="4686" y="2618"/>
                  </a:lnTo>
                  <a:lnTo>
                    <a:pt x="4846" y="2502"/>
                  </a:lnTo>
                  <a:lnTo>
                    <a:pt x="4952" y="2172"/>
                  </a:lnTo>
                  <a:lnTo>
                    <a:pt x="5345" y="1851"/>
                  </a:lnTo>
                  <a:lnTo>
                    <a:pt x="5706" y="1585"/>
                  </a:lnTo>
                  <a:lnTo>
                    <a:pt x="5760" y="1266"/>
                  </a:lnTo>
                  <a:lnTo>
                    <a:pt x="5547" y="991"/>
                  </a:lnTo>
                  <a:lnTo>
                    <a:pt x="4282" y="64"/>
                  </a:lnTo>
                  <a:lnTo>
                    <a:pt x="3900" y="0"/>
                  </a:lnTo>
                  <a:lnTo>
                    <a:pt x="4846" y="617"/>
                  </a:lnTo>
                  <a:lnTo>
                    <a:pt x="5599" y="1214"/>
                  </a:lnTo>
                  <a:lnTo>
                    <a:pt x="5589" y="1563"/>
                  </a:lnTo>
                  <a:lnTo>
                    <a:pt x="4729" y="2086"/>
                  </a:lnTo>
                  <a:lnTo>
                    <a:pt x="3070" y="2915"/>
                  </a:lnTo>
                  <a:lnTo>
                    <a:pt x="2455" y="3065"/>
                  </a:lnTo>
                  <a:lnTo>
                    <a:pt x="604" y="1948"/>
                  </a:lnTo>
                  <a:lnTo>
                    <a:pt x="169" y="1361"/>
                  </a:lnTo>
                  <a:lnTo>
                    <a:pt x="233" y="1033"/>
                  </a:lnTo>
                  <a:lnTo>
                    <a:pt x="1072" y="606"/>
                  </a:lnTo>
                  <a:lnTo>
                    <a:pt x="1252" y="416"/>
                  </a:lnTo>
                  <a:lnTo>
                    <a:pt x="1252" y="416"/>
                  </a:lnTo>
                  <a:lnTo>
                    <a:pt x="1252" y="4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1" name="Freeform 91"/>
            <p:cNvSpPr>
              <a:spLocks/>
            </p:cNvSpPr>
            <p:nvPr/>
          </p:nvSpPr>
          <p:spPr bwMode="auto">
            <a:xfrm>
              <a:off x="3739" y="2762"/>
              <a:ext cx="957" cy="1768"/>
            </a:xfrm>
            <a:custGeom>
              <a:avLst/>
              <a:gdLst>
                <a:gd name="T0" fmla="*/ 829 w 957"/>
                <a:gd name="T1" fmla="*/ 159 h 1768"/>
                <a:gd name="T2" fmla="*/ 796 w 957"/>
                <a:gd name="T3" fmla="*/ 639 h 1768"/>
                <a:gd name="T4" fmla="*/ 584 w 957"/>
                <a:gd name="T5" fmla="*/ 1373 h 1768"/>
                <a:gd name="T6" fmla="*/ 159 w 957"/>
                <a:gd name="T7" fmla="*/ 1585 h 1768"/>
                <a:gd name="T8" fmla="*/ 0 w 957"/>
                <a:gd name="T9" fmla="*/ 1618 h 1768"/>
                <a:gd name="T10" fmla="*/ 232 w 957"/>
                <a:gd name="T11" fmla="*/ 1768 h 1768"/>
                <a:gd name="T12" fmla="*/ 489 w 957"/>
                <a:gd name="T13" fmla="*/ 1692 h 1768"/>
                <a:gd name="T14" fmla="*/ 636 w 957"/>
                <a:gd name="T15" fmla="*/ 1499 h 1768"/>
                <a:gd name="T16" fmla="*/ 838 w 957"/>
                <a:gd name="T17" fmla="*/ 862 h 1768"/>
                <a:gd name="T18" fmla="*/ 924 w 957"/>
                <a:gd name="T19" fmla="*/ 223 h 1768"/>
                <a:gd name="T20" fmla="*/ 957 w 957"/>
                <a:gd name="T21" fmla="*/ 0 h 1768"/>
                <a:gd name="T22" fmla="*/ 829 w 957"/>
                <a:gd name="T23" fmla="*/ 159 h 1768"/>
                <a:gd name="T24" fmla="*/ 829 w 957"/>
                <a:gd name="T25" fmla="*/ 159 h 1768"/>
                <a:gd name="T26" fmla="*/ 829 w 957"/>
                <a:gd name="T27" fmla="*/ 159 h 1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7" h="1768">
                  <a:moveTo>
                    <a:pt x="829" y="159"/>
                  </a:moveTo>
                  <a:lnTo>
                    <a:pt x="796" y="639"/>
                  </a:lnTo>
                  <a:lnTo>
                    <a:pt x="584" y="1373"/>
                  </a:lnTo>
                  <a:lnTo>
                    <a:pt x="159" y="1585"/>
                  </a:lnTo>
                  <a:lnTo>
                    <a:pt x="0" y="1618"/>
                  </a:lnTo>
                  <a:lnTo>
                    <a:pt x="232" y="1768"/>
                  </a:lnTo>
                  <a:lnTo>
                    <a:pt x="489" y="1692"/>
                  </a:lnTo>
                  <a:lnTo>
                    <a:pt x="636" y="1499"/>
                  </a:lnTo>
                  <a:lnTo>
                    <a:pt x="838" y="862"/>
                  </a:lnTo>
                  <a:lnTo>
                    <a:pt x="924" y="223"/>
                  </a:lnTo>
                  <a:lnTo>
                    <a:pt x="957" y="0"/>
                  </a:lnTo>
                  <a:lnTo>
                    <a:pt x="829" y="159"/>
                  </a:lnTo>
                  <a:lnTo>
                    <a:pt x="829" y="159"/>
                  </a:lnTo>
                  <a:lnTo>
                    <a:pt x="829"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2" name="Freeform 92"/>
            <p:cNvSpPr>
              <a:spLocks/>
            </p:cNvSpPr>
            <p:nvPr/>
          </p:nvSpPr>
          <p:spPr bwMode="auto">
            <a:xfrm>
              <a:off x="3622" y="2976"/>
              <a:ext cx="2752" cy="2521"/>
            </a:xfrm>
            <a:custGeom>
              <a:avLst/>
              <a:gdLst>
                <a:gd name="T0" fmla="*/ 1295 w 2752"/>
                <a:gd name="T1" fmla="*/ 0 h 2521"/>
                <a:gd name="T2" fmla="*/ 1212 w 2752"/>
                <a:gd name="T3" fmla="*/ 627 h 2521"/>
                <a:gd name="T4" fmla="*/ 977 w 2752"/>
                <a:gd name="T5" fmla="*/ 1285 h 2521"/>
                <a:gd name="T6" fmla="*/ 989 w 2752"/>
                <a:gd name="T7" fmla="*/ 1744 h 2521"/>
                <a:gd name="T8" fmla="*/ 1179 w 2752"/>
                <a:gd name="T9" fmla="*/ 1817 h 2521"/>
                <a:gd name="T10" fmla="*/ 1604 w 2752"/>
                <a:gd name="T11" fmla="*/ 1777 h 2521"/>
                <a:gd name="T12" fmla="*/ 606 w 2752"/>
                <a:gd name="T13" fmla="*/ 2233 h 2521"/>
                <a:gd name="T14" fmla="*/ 0 w 2752"/>
                <a:gd name="T15" fmla="*/ 2511 h 2521"/>
                <a:gd name="T16" fmla="*/ 285 w 2752"/>
                <a:gd name="T17" fmla="*/ 2521 h 2521"/>
                <a:gd name="T18" fmla="*/ 1169 w 2752"/>
                <a:gd name="T19" fmla="*/ 2117 h 2521"/>
                <a:gd name="T20" fmla="*/ 2317 w 2752"/>
                <a:gd name="T21" fmla="*/ 1563 h 2521"/>
                <a:gd name="T22" fmla="*/ 2731 w 2752"/>
                <a:gd name="T23" fmla="*/ 1276 h 2521"/>
                <a:gd name="T24" fmla="*/ 2752 w 2752"/>
                <a:gd name="T25" fmla="*/ 1104 h 2521"/>
                <a:gd name="T26" fmla="*/ 2605 w 2752"/>
                <a:gd name="T27" fmla="*/ 881 h 2521"/>
                <a:gd name="T28" fmla="*/ 2550 w 2752"/>
                <a:gd name="T29" fmla="*/ 1245 h 2521"/>
                <a:gd name="T30" fmla="*/ 1999 w 2752"/>
                <a:gd name="T31" fmla="*/ 1468 h 2521"/>
                <a:gd name="T32" fmla="*/ 1637 w 2752"/>
                <a:gd name="T33" fmla="*/ 1615 h 2521"/>
                <a:gd name="T34" fmla="*/ 1191 w 2752"/>
                <a:gd name="T35" fmla="*/ 1670 h 2521"/>
                <a:gd name="T36" fmla="*/ 1115 w 2752"/>
                <a:gd name="T37" fmla="*/ 1276 h 2521"/>
                <a:gd name="T38" fmla="*/ 1212 w 2752"/>
                <a:gd name="T39" fmla="*/ 967 h 2521"/>
                <a:gd name="T40" fmla="*/ 1414 w 2752"/>
                <a:gd name="T41" fmla="*/ 945 h 2521"/>
                <a:gd name="T42" fmla="*/ 1435 w 2752"/>
                <a:gd name="T43" fmla="*/ 1159 h 2521"/>
                <a:gd name="T44" fmla="*/ 1583 w 2752"/>
                <a:gd name="T45" fmla="*/ 1095 h 2521"/>
                <a:gd name="T46" fmla="*/ 1818 w 2752"/>
                <a:gd name="T47" fmla="*/ 1169 h 2521"/>
                <a:gd name="T48" fmla="*/ 1965 w 2752"/>
                <a:gd name="T49" fmla="*/ 1328 h 2521"/>
                <a:gd name="T50" fmla="*/ 1977 w 2752"/>
                <a:gd name="T51" fmla="*/ 1138 h 2521"/>
                <a:gd name="T52" fmla="*/ 1732 w 2752"/>
                <a:gd name="T53" fmla="*/ 1031 h 2521"/>
                <a:gd name="T54" fmla="*/ 1509 w 2752"/>
                <a:gd name="T55" fmla="*/ 988 h 2521"/>
                <a:gd name="T56" fmla="*/ 1519 w 2752"/>
                <a:gd name="T57" fmla="*/ 881 h 2521"/>
                <a:gd name="T58" fmla="*/ 1264 w 2752"/>
                <a:gd name="T59" fmla="*/ 819 h 2521"/>
                <a:gd name="T60" fmla="*/ 1445 w 2752"/>
                <a:gd name="T61" fmla="*/ 594 h 2521"/>
                <a:gd name="T62" fmla="*/ 1371 w 2752"/>
                <a:gd name="T63" fmla="*/ 275 h 2521"/>
                <a:gd name="T64" fmla="*/ 1595 w 2752"/>
                <a:gd name="T65" fmla="*/ 244 h 2521"/>
                <a:gd name="T66" fmla="*/ 1732 w 2752"/>
                <a:gd name="T67" fmla="*/ 456 h 2521"/>
                <a:gd name="T68" fmla="*/ 1818 w 2752"/>
                <a:gd name="T69" fmla="*/ 425 h 2521"/>
                <a:gd name="T70" fmla="*/ 2051 w 2752"/>
                <a:gd name="T71" fmla="*/ 605 h 2521"/>
                <a:gd name="T72" fmla="*/ 2051 w 2752"/>
                <a:gd name="T73" fmla="*/ 872 h 2521"/>
                <a:gd name="T74" fmla="*/ 2243 w 2752"/>
                <a:gd name="T75" fmla="*/ 924 h 2521"/>
                <a:gd name="T76" fmla="*/ 2284 w 2752"/>
                <a:gd name="T77" fmla="*/ 1104 h 2521"/>
                <a:gd name="T78" fmla="*/ 2381 w 2752"/>
                <a:gd name="T79" fmla="*/ 881 h 2521"/>
                <a:gd name="T80" fmla="*/ 2201 w 2752"/>
                <a:gd name="T81" fmla="*/ 777 h 2521"/>
                <a:gd name="T82" fmla="*/ 2146 w 2752"/>
                <a:gd name="T83" fmla="*/ 563 h 2521"/>
                <a:gd name="T84" fmla="*/ 1944 w 2752"/>
                <a:gd name="T85" fmla="*/ 339 h 2521"/>
                <a:gd name="T86" fmla="*/ 1732 w 2752"/>
                <a:gd name="T87" fmla="*/ 297 h 2521"/>
                <a:gd name="T88" fmla="*/ 1668 w 2752"/>
                <a:gd name="T89" fmla="*/ 147 h 2521"/>
                <a:gd name="T90" fmla="*/ 1393 w 2752"/>
                <a:gd name="T91" fmla="*/ 168 h 2521"/>
                <a:gd name="T92" fmla="*/ 1295 w 2752"/>
                <a:gd name="T93" fmla="*/ 0 h 2521"/>
                <a:gd name="T94" fmla="*/ 1295 w 2752"/>
                <a:gd name="T95" fmla="*/ 0 h 2521"/>
                <a:gd name="T96" fmla="*/ 1295 w 2752"/>
                <a:gd name="T97" fmla="*/ 0 h 2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2" h="2521">
                  <a:moveTo>
                    <a:pt x="1295" y="0"/>
                  </a:moveTo>
                  <a:lnTo>
                    <a:pt x="1212" y="627"/>
                  </a:lnTo>
                  <a:lnTo>
                    <a:pt x="977" y="1285"/>
                  </a:lnTo>
                  <a:lnTo>
                    <a:pt x="989" y="1744"/>
                  </a:lnTo>
                  <a:lnTo>
                    <a:pt x="1179" y="1817"/>
                  </a:lnTo>
                  <a:lnTo>
                    <a:pt x="1604" y="1777"/>
                  </a:lnTo>
                  <a:lnTo>
                    <a:pt x="606" y="2233"/>
                  </a:lnTo>
                  <a:lnTo>
                    <a:pt x="0" y="2511"/>
                  </a:lnTo>
                  <a:lnTo>
                    <a:pt x="285" y="2521"/>
                  </a:lnTo>
                  <a:lnTo>
                    <a:pt x="1169" y="2117"/>
                  </a:lnTo>
                  <a:lnTo>
                    <a:pt x="2317" y="1563"/>
                  </a:lnTo>
                  <a:lnTo>
                    <a:pt x="2731" y="1276"/>
                  </a:lnTo>
                  <a:lnTo>
                    <a:pt x="2752" y="1104"/>
                  </a:lnTo>
                  <a:lnTo>
                    <a:pt x="2605" y="881"/>
                  </a:lnTo>
                  <a:lnTo>
                    <a:pt x="2550" y="1245"/>
                  </a:lnTo>
                  <a:lnTo>
                    <a:pt x="1999" y="1468"/>
                  </a:lnTo>
                  <a:lnTo>
                    <a:pt x="1637" y="1615"/>
                  </a:lnTo>
                  <a:lnTo>
                    <a:pt x="1191" y="1670"/>
                  </a:lnTo>
                  <a:lnTo>
                    <a:pt x="1115" y="1276"/>
                  </a:lnTo>
                  <a:lnTo>
                    <a:pt x="1212" y="967"/>
                  </a:lnTo>
                  <a:lnTo>
                    <a:pt x="1414" y="945"/>
                  </a:lnTo>
                  <a:lnTo>
                    <a:pt x="1435" y="1159"/>
                  </a:lnTo>
                  <a:lnTo>
                    <a:pt x="1583" y="1095"/>
                  </a:lnTo>
                  <a:lnTo>
                    <a:pt x="1818" y="1169"/>
                  </a:lnTo>
                  <a:lnTo>
                    <a:pt x="1965" y="1328"/>
                  </a:lnTo>
                  <a:lnTo>
                    <a:pt x="1977" y="1138"/>
                  </a:lnTo>
                  <a:lnTo>
                    <a:pt x="1732" y="1031"/>
                  </a:lnTo>
                  <a:lnTo>
                    <a:pt x="1509" y="988"/>
                  </a:lnTo>
                  <a:lnTo>
                    <a:pt x="1519" y="881"/>
                  </a:lnTo>
                  <a:lnTo>
                    <a:pt x="1264" y="819"/>
                  </a:lnTo>
                  <a:lnTo>
                    <a:pt x="1445" y="594"/>
                  </a:lnTo>
                  <a:lnTo>
                    <a:pt x="1371" y="275"/>
                  </a:lnTo>
                  <a:lnTo>
                    <a:pt x="1595" y="244"/>
                  </a:lnTo>
                  <a:lnTo>
                    <a:pt x="1732" y="456"/>
                  </a:lnTo>
                  <a:lnTo>
                    <a:pt x="1818" y="425"/>
                  </a:lnTo>
                  <a:lnTo>
                    <a:pt x="2051" y="605"/>
                  </a:lnTo>
                  <a:lnTo>
                    <a:pt x="2051" y="872"/>
                  </a:lnTo>
                  <a:lnTo>
                    <a:pt x="2243" y="924"/>
                  </a:lnTo>
                  <a:lnTo>
                    <a:pt x="2284" y="1104"/>
                  </a:lnTo>
                  <a:lnTo>
                    <a:pt x="2381" y="881"/>
                  </a:lnTo>
                  <a:lnTo>
                    <a:pt x="2201" y="777"/>
                  </a:lnTo>
                  <a:lnTo>
                    <a:pt x="2146" y="563"/>
                  </a:lnTo>
                  <a:lnTo>
                    <a:pt x="1944" y="339"/>
                  </a:lnTo>
                  <a:lnTo>
                    <a:pt x="1732" y="297"/>
                  </a:lnTo>
                  <a:lnTo>
                    <a:pt x="1668" y="147"/>
                  </a:lnTo>
                  <a:lnTo>
                    <a:pt x="1393" y="168"/>
                  </a:lnTo>
                  <a:lnTo>
                    <a:pt x="1295" y="0"/>
                  </a:lnTo>
                  <a:lnTo>
                    <a:pt x="1295" y="0"/>
                  </a:lnTo>
                  <a:lnTo>
                    <a:pt x="12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3" name="Freeform 93"/>
            <p:cNvSpPr>
              <a:spLocks/>
            </p:cNvSpPr>
            <p:nvPr/>
          </p:nvSpPr>
          <p:spPr bwMode="auto">
            <a:xfrm>
              <a:off x="3175" y="3389"/>
              <a:ext cx="1170" cy="798"/>
            </a:xfrm>
            <a:custGeom>
              <a:avLst/>
              <a:gdLst>
                <a:gd name="T0" fmla="*/ 0 w 1170"/>
                <a:gd name="T1" fmla="*/ 0 h 798"/>
                <a:gd name="T2" fmla="*/ 138 w 1170"/>
                <a:gd name="T3" fmla="*/ 385 h 798"/>
                <a:gd name="T4" fmla="*/ 340 w 1170"/>
                <a:gd name="T5" fmla="*/ 798 h 798"/>
                <a:gd name="T6" fmla="*/ 509 w 1170"/>
                <a:gd name="T7" fmla="*/ 725 h 798"/>
                <a:gd name="T8" fmla="*/ 872 w 1170"/>
                <a:gd name="T9" fmla="*/ 691 h 798"/>
                <a:gd name="T10" fmla="*/ 1170 w 1170"/>
                <a:gd name="T11" fmla="*/ 468 h 798"/>
                <a:gd name="T12" fmla="*/ 894 w 1170"/>
                <a:gd name="T13" fmla="*/ 587 h 798"/>
                <a:gd name="T14" fmla="*/ 435 w 1170"/>
                <a:gd name="T15" fmla="*/ 606 h 798"/>
                <a:gd name="T16" fmla="*/ 309 w 1170"/>
                <a:gd name="T17" fmla="*/ 321 h 798"/>
                <a:gd name="T18" fmla="*/ 0 w 1170"/>
                <a:gd name="T19" fmla="*/ 0 h 798"/>
                <a:gd name="T20" fmla="*/ 0 w 1170"/>
                <a:gd name="T21" fmla="*/ 0 h 798"/>
                <a:gd name="T22" fmla="*/ 0 w 1170"/>
                <a:gd name="T2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0" h="798">
                  <a:moveTo>
                    <a:pt x="0" y="0"/>
                  </a:moveTo>
                  <a:lnTo>
                    <a:pt x="138" y="385"/>
                  </a:lnTo>
                  <a:lnTo>
                    <a:pt x="340" y="798"/>
                  </a:lnTo>
                  <a:lnTo>
                    <a:pt x="509" y="725"/>
                  </a:lnTo>
                  <a:lnTo>
                    <a:pt x="872" y="691"/>
                  </a:lnTo>
                  <a:lnTo>
                    <a:pt x="1170" y="468"/>
                  </a:lnTo>
                  <a:lnTo>
                    <a:pt x="894" y="587"/>
                  </a:lnTo>
                  <a:lnTo>
                    <a:pt x="435" y="606"/>
                  </a:lnTo>
                  <a:lnTo>
                    <a:pt x="309" y="321"/>
                  </a:lnTo>
                  <a:lnTo>
                    <a:pt x="0"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4" name="Freeform 94"/>
            <p:cNvSpPr>
              <a:spLocks/>
            </p:cNvSpPr>
            <p:nvPr/>
          </p:nvSpPr>
          <p:spPr bwMode="auto">
            <a:xfrm>
              <a:off x="3674" y="3199"/>
              <a:ext cx="637" cy="468"/>
            </a:xfrm>
            <a:custGeom>
              <a:avLst/>
              <a:gdLst>
                <a:gd name="T0" fmla="*/ 233 w 637"/>
                <a:gd name="T1" fmla="*/ 0 h 468"/>
                <a:gd name="T2" fmla="*/ 0 w 637"/>
                <a:gd name="T3" fmla="*/ 190 h 468"/>
                <a:gd name="T4" fmla="*/ 53 w 637"/>
                <a:gd name="T5" fmla="*/ 361 h 468"/>
                <a:gd name="T6" fmla="*/ 276 w 637"/>
                <a:gd name="T7" fmla="*/ 468 h 468"/>
                <a:gd name="T8" fmla="*/ 597 w 637"/>
                <a:gd name="T9" fmla="*/ 392 h 468"/>
                <a:gd name="T10" fmla="*/ 637 w 637"/>
                <a:gd name="T11" fmla="*/ 138 h 468"/>
                <a:gd name="T12" fmla="*/ 435 w 637"/>
                <a:gd name="T13" fmla="*/ 116 h 468"/>
                <a:gd name="T14" fmla="*/ 490 w 637"/>
                <a:gd name="T15" fmla="*/ 276 h 468"/>
                <a:gd name="T16" fmla="*/ 276 w 637"/>
                <a:gd name="T17" fmla="*/ 361 h 468"/>
                <a:gd name="T18" fmla="*/ 138 w 637"/>
                <a:gd name="T19" fmla="*/ 266 h 468"/>
                <a:gd name="T20" fmla="*/ 233 w 637"/>
                <a:gd name="T21" fmla="*/ 0 h 468"/>
                <a:gd name="T22" fmla="*/ 233 w 637"/>
                <a:gd name="T23" fmla="*/ 0 h 468"/>
                <a:gd name="T24" fmla="*/ 233 w 637"/>
                <a:gd name="T25"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7" h="468">
                  <a:moveTo>
                    <a:pt x="233" y="0"/>
                  </a:moveTo>
                  <a:lnTo>
                    <a:pt x="0" y="190"/>
                  </a:lnTo>
                  <a:lnTo>
                    <a:pt x="53" y="361"/>
                  </a:lnTo>
                  <a:lnTo>
                    <a:pt x="276" y="468"/>
                  </a:lnTo>
                  <a:lnTo>
                    <a:pt x="597" y="392"/>
                  </a:lnTo>
                  <a:lnTo>
                    <a:pt x="637" y="138"/>
                  </a:lnTo>
                  <a:lnTo>
                    <a:pt x="435" y="116"/>
                  </a:lnTo>
                  <a:lnTo>
                    <a:pt x="490" y="276"/>
                  </a:lnTo>
                  <a:lnTo>
                    <a:pt x="276" y="361"/>
                  </a:lnTo>
                  <a:lnTo>
                    <a:pt x="138" y="266"/>
                  </a:lnTo>
                  <a:lnTo>
                    <a:pt x="233" y="0"/>
                  </a:lnTo>
                  <a:lnTo>
                    <a:pt x="233"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5" name="Freeform 95"/>
            <p:cNvSpPr>
              <a:spLocks/>
            </p:cNvSpPr>
            <p:nvPr/>
          </p:nvSpPr>
          <p:spPr bwMode="auto">
            <a:xfrm>
              <a:off x="2505" y="2985"/>
              <a:ext cx="1913" cy="1129"/>
            </a:xfrm>
            <a:custGeom>
              <a:avLst/>
              <a:gdLst>
                <a:gd name="T0" fmla="*/ 1913 w 1913"/>
                <a:gd name="T1" fmla="*/ 181 h 1129"/>
                <a:gd name="T2" fmla="*/ 1680 w 1913"/>
                <a:gd name="T3" fmla="*/ 21 h 1129"/>
                <a:gd name="T4" fmla="*/ 958 w 1913"/>
                <a:gd name="T5" fmla="*/ 0 h 1129"/>
                <a:gd name="T6" fmla="*/ 414 w 1913"/>
                <a:gd name="T7" fmla="*/ 299 h 1129"/>
                <a:gd name="T8" fmla="*/ 95 w 1913"/>
                <a:gd name="T9" fmla="*/ 383 h 1129"/>
                <a:gd name="T10" fmla="*/ 0 w 1913"/>
                <a:gd name="T11" fmla="*/ 606 h 1129"/>
                <a:gd name="T12" fmla="*/ 95 w 1913"/>
                <a:gd name="T13" fmla="*/ 820 h 1129"/>
                <a:gd name="T14" fmla="*/ 499 w 1913"/>
                <a:gd name="T15" fmla="*/ 1129 h 1129"/>
                <a:gd name="T16" fmla="*/ 383 w 1913"/>
                <a:gd name="T17" fmla="*/ 768 h 1129"/>
                <a:gd name="T18" fmla="*/ 224 w 1913"/>
                <a:gd name="T19" fmla="*/ 459 h 1129"/>
                <a:gd name="T20" fmla="*/ 447 w 1913"/>
                <a:gd name="T21" fmla="*/ 394 h 1129"/>
                <a:gd name="T22" fmla="*/ 872 w 1913"/>
                <a:gd name="T23" fmla="*/ 138 h 1129"/>
                <a:gd name="T24" fmla="*/ 1243 w 1913"/>
                <a:gd name="T25" fmla="*/ 86 h 1129"/>
                <a:gd name="T26" fmla="*/ 1668 w 1913"/>
                <a:gd name="T27" fmla="*/ 107 h 1129"/>
                <a:gd name="T28" fmla="*/ 1913 w 1913"/>
                <a:gd name="T29" fmla="*/ 181 h 1129"/>
                <a:gd name="T30" fmla="*/ 1913 w 1913"/>
                <a:gd name="T31" fmla="*/ 181 h 1129"/>
                <a:gd name="T32" fmla="*/ 1913 w 1913"/>
                <a:gd name="T33" fmla="*/ 181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13" h="1129">
                  <a:moveTo>
                    <a:pt x="1913" y="181"/>
                  </a:moveTo>
                  <a:lnTo>
                    <a:pt x="1680" y="21"/>
                  </a:lnTo>
                  <a:lnTo>
                    <a:pt x="958" y="0"/>
                  </a:lnTo>
                  <a:lnTo>
                    <a:pt x="414" y="299"/>
                  </a:lnTo>
                  <a:lnTo>
                    <a:pt x="95" y="383"/>
                  </a:lnTo>
                  <a:lnTo>
                    <a:pt x="0" y="606"/>
                  </a:lnTo>
                  <a:lnTo>
                    <a:pt x="95" y="820"/>
                  </a:lnTo>
                  <a:lnTo>
                    <a:pt x="499" y="1129"/>
                  </a:lnTo>
                  <a:lnTo>
                    <a:pt x="383" y="768"/>
                  </a:lnTo>
                  <a:lnTo>
                    <a:pt x="224" y="459"/>
                  </a:lnTo>
                  <a:lnTo>
                    <a:pt x="447" y="394"/>
                  </a:lnTo>
                  <a:lnTo>
                    <a:pt x="872" y="138"/>
                  </a:lnTo>
                  <a:lnTo>
                    <a:pt x="1243" y="86"/>
                  </a:lnTo>
                  <a:lnTo>
                    <a:pt x="1668" y="107"/>
                  </a:lnTo>
                  <a:lnTo>
                    <a:pt x="1913" y="181"/>
                  </a:lnTo>
                  <a:lnTo>
                    <a:pt x="1913" y="181"/>
                  </a:lnTo>
                  <a:lnTo>
                    <a:pt x="1913" y="1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6" name="Freeform 96"/>
            <p:cNvSpPr>
              <a:spLocks/>
            </p:cNvSpPr>
            <p:nvPr/>
          </p:nvSpPr>
          <p:spPr bwMode="auto">
            <a:xfrm>
              <a:off x="1326" y="3795"/>
              <a:ext cx="1105" cy="1234"/>
            </a:xfrm>
            <a:custGeom>
              <a:avLst/>
              <a:gdLst>
                <a:gd name="T0" fmla="*/ 0 w 1105"/>
                <a:gd name="T1" fmla="*/ 350 h 1234"/>
                <a:gd name="T2" fmla="*/ 84 w 1105"/>
                <a:gd name="T3" fmla="*/ 169 h 1234"/>
                <a:gd name="T4" fmla="*/ 221 w 1105"/>
                <a:gd name="T5" fmla="*/ 200 h 1234"/>
                <a:gd name="T6" fmla="*/ 286 w 1105"/>
                <a:gd name="T7" fmla="*/ 53 h 1234"/>
                <a:gd name="T8" fmla="*/ 426 w 1105"/>
                <a:gd name="T9" fmla="*/ 0 h 1234"/>
                <a:gd name="T10" fmla="*/ 628 w 1105"/>
                <a:gd name="T11" fmla="*/ 95 h 1234"/>
                <a:gd name="T12" fmla="*/ 552 w 1105"/>
                <a:gd name="T13" fmla="*/ 276 h 1234"/>
                <a:gd name="T14" fmla="*/ 457 w 1105"/>
                <a:gd name="T15" fmla="*/ 95 h 1234"/>
                <a:gd name="T16" fmla="*/ 340 w 1105"/>
                <a:gd name="T17" fmla="*/ 84 h 1234"/>
                <a:gd name="T18" fmla="*/ 362 w 1105"/>
                <a:gd name="T19" fmla="*/ 266 h 1234"/>
                <a:gd name="T20" fmla="*/ 276 w 1105"/>
                <a:gd name="T21" fmla="*/ 371 h 1234"/>
                <a:gd name="T22" fmla="*/ 414 w 1105"/>
                <a:gd name="T23" fmla="*/ 371 h 1234"/>
                <a:gd name="T24" fmla="*/ 499 w 1105"/>
                <a:gd name="T25" fmla="*/ 490 h 1234"/>
                <a:gd name="T26" fmla="*/ 637 w 1105"/>
                <a:gd name="T27" fmla="*/ 552 h 1234"/>
                <a:gd name="T28" fmla="*/ 552 w 1105"/>
                <a:gd name="T29" fmla="*/ 649 h 1234"/>
                <a:gd name="T30" fmla="*/ 561 w 1105"/>
                <a:gd name="T31" fmla="*/ 808 h 1234"/>
                <a:gd name="T32" fmla="*/ 787 w 1105"/>
                <a:gd name="T33" fmla="*/ 839 h 1234"/>
                <a:gd name="T34" fmla="*/ 723 w 1105"/>
                <a:gd name="T35" fmla="*/ 946 h 1234"/>
                <a:gd name="T36" fmla="*/ 999 w 1105"/>
                <a:gd name="T37" fmla="*/ 1032 h 1234"/>
                <a:gd name="T38" fmla="*/ 1105 w 1105"/>
                <a:gd name="T39" fmla="*/ 1234 h 1234"/>
                <a:gd name="T40" fmla="*/ 328 w 1105"/>
                <a:gd name="T41" fmla="*/ 713 h 1234"/>
                <a:gd name="T42" fmla="*/ 286 w 1105"/>
                <a:gd name="T43" fmla="*/ 594 h 1234"/>
                <a:gd name="T44" fmla="*/ 393 w 1105"/>
                <a:gd name="T45" fmla="*/ 521 h 1234"/>
                <a:gd name="T46" fmla="*/ 350 w 1105"/>
                <a:gd name="T47" fmla="*/ 447 h 1234"/>
                <a:gd name="T48" fmla="*/ 169 w 1105"/>
                <a:gd name="T49" fmla="*/ 478 h 1234"/>
                <a:gd name="T50" fmla="*/ 221 w 1105"/>
                <a:gd name="T51" fmla="*/ 266 h 1234"/>
                <a:gd name="T52" fmla="*/ 148 w 1105"/>
                <a:gd name="T53" fmla="*/ 255 h 1234"/>
                <a:gd name="T54" fmla="*/ 95 w 1105"/>
                <a:gd name="T55" fmla="*/ 457 h 1234"/>
                <a:gd name="T56" fmla="*/ 0 w 1105"/>
                <a:gd name="T57" fmla="*/ 350 h 1234"/>
                <a:gd name="T58" fmla="*/ 0 w 1105"/>
                <a:gd name="T59" fmla="*/ 350 h 1234"/>
                <a:gd name="T60" fmla="*/ 0 w 1105"/>
                <a:gd name="T61" fmla="*/ 350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05" h="1234">
                  <a:moveTo>
                    <a:pt x="0" y="350"/>
                  </a:moveTo>
                  <a:lnTo>
                    <a:pt x="84" y="169"/>
                  </a:lnTo>
                  <a:lnTo>
                    <a:pt x="221" y="200"/>
                  </a:lnTo>
                  <a:lnTo>
                    <a:pt x="286" y="53"/>
                  </a:lnTo>
                  <a:lnTo>
                    <a:pt x="426" y="0"/>
                  </a:lnTo>
                  <a:lnTo>
                    <a:pt x="628" y="95"/>
                  </a:lnTo>
                  <a:lnTo>
                    <a:pt x="552" y="276"/>
                  </a:lnTo>
                  <a:lnTo>
                    <a:pt x="457" y="95"/>
                  </a:lnTo>
                  <a:lnTo>
                    <a:pt x="340" y="84"/>
                  </a:lnTo>
                  <a:lnTo>
                    <a:pt x="362" y="266"/>
                  </a:lnTo>
                  <a:lnTo>
                    <a:pt x="276" y="371"/>
                  </a:lnTo>
                  <a:lnTo>
                    <a:pt x="414" y="371"/>
                  </a:lnTo>
                  <a:lnTo>
                    <a:pt x="499" y="490"/>
                  </a:lnTo>
                  <a:lnTo>
                    <a:pt x="637" y="552"/>
                  </a:lnTo>
                  <a:lnTo>
                    <a:pt x="552" y="649"/>
                  </a:lnTo>
                  <a:lnTo>
                    <a:pt x="561" y="808"/>
                  </a:lnTo>
                  <a:lnTo>
                    <a:pt x="787" y="839"/>
                  </a:lnTo>
                  <a:lnTo>
                    <a:pt x="723" y="946"/>
                  </a:lnTo>
                  <a:lnTo>
                    <a:pt x="999" y="1032"/>
                  </a:lnTo>
                  <a:lnTo>
                    <a:pt x="1105" y="1234"/>
                  </a:lnTo>
                  <a:lnTo>
                    <a:pt x="328" y="713"/>
                  </a:lnTo>
                  <a:lnTo>
                    <a:pt x="286" y="594"/>
                  </a:lnTo>
                  <a:lnTo>
                    <a:pt x="393" y="521"/>
                  </a:lnTo>
                  <a:lnTo>
                    <a:pt x="350" y="447"/>
                  </a:lnTo>
                  <a:lnTo>
                    <a:pt x="169" y="478"/>
                  </a:lnTo>
                  <a:lnTo>
                    <a:pt x="221" y="266"/>
                  </a:lnTo>
                  <a:lnTo>
                    <a:pt x="148" y="255"/>
                  </a:lnTo>
                  <a:lnTo>
                    <a:pt x="95" y="457"/>
                  </a:lnTo>
                  <a:lnTo>
                    <a:pt x="0" y="350"/>
                  </a:lnTo>
                  <a:lnTo>
                    <a:pt x="0" y="350"/>
                  </a:lnTo>
                  <a:lnTo>
                    <a:pt x="0"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7" name="Freeform 97"/>
            <p:cNvSpPr>
              <a:spLocks/>
            </p:cNvSpPr>
            <p:nvPr/>
          </p:nvSpPr>
          <p:spPr bwMode="auto">
            <a:xfrm>
              <a:off x="1932" y="3677"/>
              <a:ext cx="328" cy="223"/>
            </a:xfrm>
            <a:custGeom>
              <a:avLst/>
              <a:gdLst>
                <a:gd name="T0" fmla="*/ 0 w 328"/>
                <a:gd name="T1" fmla="*/ 76 h 223"/>
                <a:gd name="T2" fmla="*/ 105 w 328"/>
                <a:gd name="T3" fmla="*/ 0 h 223"/>
                <a:gd name="T4" fmla="*/ 297 w 328"/>
                <a:gd name="T5" fmla="*/ 42 h 223"/>
                <a:gd name="T6" fmla="*/ 328 w 328"/>
                <a:gd name="T7" fmla="*/ 223 h 223"/>
                <a:gd name="T8" fmla="*/ 212 w 328"/>
                <a:gd name="T9" fmla="*/ 223 h 223"/>
                <a:gd name="T10" fmla="*/ 200 w 328"/>
                <a:gd name="T11" fmla="*/ 106 h 223"/>
                <a:gd name="T12" fmla="*/ 0 w 328"/>
                <a:gd name="T13" fmla="*/ 76 h 223"/>
                <a:gd name="T14" fmla="*/ 0 w 328"/>
                <a:gd name="T15" fmla="*/ 76 h 223"/>
                <a:gd name="T16" fmla="*/ 0 w 328"/>
                <a:gd name="T17" fmla="*/ 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223">
                  <a:moveTo>
                    <a:pt x="0" y="76"/>
                  </a:moveTo>
                  <a:lnTo>
                    <a:pt x="105" y="0"/>
                  </a:lnTo>
                  <a:lnTo>
                    <a:pt x="297" y="42"/>
                  </a:lnTo>
                  <a:lnTo>
                    <a:pt x="328" y="223"/>
                  </a:lnTo>
                  <a:lnTo>
                    <a:pt x="212" y="223"/>
                  </a:lnTo>
                  <a:lnTo>
                    <a:pt x="200" y="106"/>
                  </a:lnTo>
                  <a:lnTo>
                    <a:pt x="0" y="76"/>
                  </a:lnTo>
                  <a:lnTo>
                    <a:pt x="0" y="76"/>
                  </a:lnTo>
                  <a:lnTo>
                    <a:pt x="0"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8" name="Freeform 98"/>
            <p:cNvSpPr>
              <a:spLocks/>
            </p:cNvSpPr>
            <p:nvPr/>
          </p:nvSpPr>
          <p:spPr bwMode="auto">
            <a:xfrm>
              <a:off x="2474" y="4019"/>
              <a:ext cx="340" cy="413"/>
            </a:xfrm>
            <a:custGeom>
              <a:avLst/>
              <a:gdLst>
                <a:gd name="T0" fmla="*/ 0 w 340"/>
                <a:gd name="T1" fmla="*/ 126 h 413"/>
                <a:gd name="T2" fmla="*/ 83 w 340"/>
                <a:gd name="T3" fmla="*/ 0 h 413"/>
                <a:gd name="T4" fmla="*/ 264 w 340"/>
                <a:gd name="T5" fmla="*/ 52 h 413"/>
                <a:gd name="T6" fmla="*/ 340 w 340"/>
                <a:gd name="T7" fmla="*/ 138 h 413"/>
                <a:gd name="T8" fmla="*/ 319 w 340"/>
                <a:gd name="T9" fmla="*/ 340 h 413"/>
                <a:gd name="T10" fmla="*/ 138 w 340"/>
                <a:gd name="T11" fmla="*/ 413 h 413"/>
                <a:gd name="T12" fmla="*/ 43 w 340"/>
                <a:gd name="T13" fmla="*/ 318 h 413"/>
                <a:gd name="T14" fmla="*/ 190 w 340"/>
                <a:gd name="T15" fmla="*/ 297 h 413"/>
                <a:gd name="T16" fmla="*/ 200 w 340"/>
                <a:gd name="T17" fmla="*/ 180 h 413"/>
                <a:gd name="T18" fmla="*/ 105 w 340"/>
                <a:gd name="T19" fmla="*/ 104 h 413"/>
                <a:gd name="T20" fmla="*/ 0 w 340"/>
                <a:gd name="T21" fmla="*/ 126 h 413"/>
                <a:gd name="T22" fmla="*/ 0 w 340"/>
                <a:gd name="T23" fmla="*/ 126 h 413"/>
                <a:gd name="T24" fmla="*/ 0 w 340"/>
                <a:gd name="T25" fmla="*/ 12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0" h="413">
                  <a:moveTo>
                    <a:pt x="0" y="126"/>
                  </a:moveTo>
                  <a:lnTo>
                    <a:pt x="83" y="0"/>
                  </a:lnTo>
                  <a:lnTo>
                    <a:pt x="264" y="52"/>
                  </a:lnTo>
                  <a:lnTo>
                    <a:pt x="340" y="138"/>
                  </a:lnTo>
                  <a:lnTo>
                    <a:pt x="319" y="340"/>
                  </a:lnTo>
                  <a:lnTo>
                    <a:pt x="138" y="413"/>
                  </a:lnTo>
                  <a:lnTo>
                    <a:pt x="43" y="318"/>
                  </a:lnTo>
                  <a:lnTo>
                    <a:pt x="190" y="297"/>
                  </a:lnTo>
                  <a:lnTo>
                    <a:pt x="200" y="180"/>
                  </a:lnTo>
                  <a:lnTo>
                    <a:pt x="105" y="104"/>
                  </a:lnTo>
                  <a:lnTo>
                    <a:pt x="0" y="126"/>
                  </a:lnTo>
                  <a:lnTo>
                    <a:pt x="0" y="126"/>
                  </a:lnTo>
                  <a:lnTo>
                    <a:pt x="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79" name="Freeform 99"/>
            <p:cNvSpPr>
              <a:spLocks/>
            </p:cNvSpPr>
            <p:nvPr/>
          </p:nvSpPr>
          <p:spPr bwMode="auto">
            <a:xfrm>
              <a:off x="3016" y="4316"/>
              <a:ext cx="977" cy="1074"/>
            </a:xfrm>
            <a:custGeom>
              <a:avLst/>
              <a:gdLst>
                <a:gd name="T0" fmla="*/ 31 w 977"/>
                <a:gd name="T1" fmla="*/ 0 h 1074"/>
                <a:gd name="T2" fmla="*/ 649 w 977"/>
                <a:gd name="T3" fmla="*/ 297 h 1074"/>
                <a:gd name="T4" fmla="*/ 977 w 977"/>
                <a:gd name="T5" fmla="*/ 542 h 1074"/>
                <a:gd name="T6" fmla="*/ 967 w 977"/>
                <a:gd name="T7" fmla="*/ 829 h 1074"/>
                <a:gd name="T8" fmla="*/ 521 w 977"/>
                <a:gd name="T9" fmla="*/ 1074 h 1074"/>
                <a:gd name="T10" fmla="*/ 723 w 977"/>
                <a:gd name="T11" fmla="*/ 862 h 1074"/>
                <a:gd name="T12" fmla="*/ 668 w 977"/>
                <a:gd name="T13" fmla="*/ 765 h 1074"/>
                <a:gd name="T14" fmla="*/ 551 w 977"/>
                <a:gd name="T15" fmla="*/ 765 h 1074"/>
                <a:gd name="T16" fmla="*/ 616 w 977"/>
                <a:gd name="T17" fmla="*/ 627 h 1074"/>
                <a:gd name="T18" fmla="*/ 487 w 977"/>
                <a:gd name="T19" fmla="*/ 437 h 1074"/>
                <a:gd name="T20" fmla="*/ 383 w 977"/>
                <a:gd name="T21" fmla="*/ 394 h 1074"/>
                <a:gd name="T22" fmla="*/ 349 w 977"/>
                <a:gd name="T23" fmla="*/ 275 h 1074"/>
                <a:gd name="T24" fmla="*/ 126 w 977"/>
                <a:gd name="T25" fmla="*/ 275 h 1074"/>
                <a:gd name="T26" fmla="*/ 0 w 977"/>
                <a:gd name="T27" fmla="*/ 244 h 1074"/>
                <a:gd name="T28" fmla="*/ 138 w 977"/>
                <a:gd name="T29" fmla="*/ 128 h 1074"/>
                <a:gd name="T30" fmla="*/ 31 w 977"/>
                <a:gd name="T31" fmla="*/ 0 h 1074"/>
                <a:gd name="T32" fmla="*/ 31 w 977"/>
                <a:gd name="T33" fmla="*/ 0 h 1074"/>
                <a:gd name="T34" fmla="*/ 31 w 977"/>
                <a:gd name="T35" fmla="*/ 0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7" h="1074">
                  <a:moveTo>
                    <a:pt x="31" y="0"/>
                  </a:moveTo>
                  <a:lnTo>
                    <a:pt x="649" y="297"/>
                  </a:lnTo>
                  <a:lnTo>
                    <a:pt x="977" y="542"/>
                  </a:lnTo>
                  <a:lnTo>
                    <a:pt x="967" y="829"/>
                  </a:lnTo>
                  <a:lnTo>
                    <a:pt x="521" y="1074"/>
                  </a:lnTo>
                  <a:lnTo>
                    <a:pt x="723" y="862"/>
                  </a:lnTo>
                  <a:lnTo>
                    <a:pt x="668" y="765"/>
                  </a:lnTo>
                  <a:lnTo>
                    <a:pt x="551" y="765"/>
                  </a:lnTo>
                  <a:lnTo>
                    <a:pt x="616" y="627"/>
                  </a:lnTo>
                  <a:lnTo>
                    <a:pt x="487" y="437"/>
                  </a:lnTo>
                  <a:lnTo>
                    <a:pt x="383" y="394"/>
                  </a:lnTo>
                  <a:lnTo>
                    <a:pt x="349" y="275"/>
                  </a:lnTo>
                  <a:lnTo>
                    <a:pt x="126" y="275"/>
                  </a:lnTo>
                  <a:lnTo>
                    <a:pt x="0" y="244"/>
                  </a:lnTo>
                  <a:lnTo>
                    <a:pt x="138" y="128"/>
                  </a:lnTo>
                  <a:lnTo>
                    <a:pt x="31" y="0"/>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0" name="Freeform 100"/>
            <p:cNvSpPr>
              <a:spLocks/>
            </p:cNvSpPr>
            <p:nvPr/>
          </p:nvSpPr>
          <p:spPr bwMode="auto">
            <a:xfrm>
              <a:off x="2909" y="1486"/>
              <a:ext cx="245" cy="553"/>
            </a:xfrm>
            <a:custGeom>
              <a:avLst/>
              <a:gdLst>
                <a:gd name="T0" fmla="*/ 150 w 245"/>
                <a:gd name="T1" fmla="*/ 553 h 553"/>
                <a:gd name="T2" fmla="*/ 233 w 245"/>
                <a:gd name="T3" fmla="*/ 339 h 553"/>
                <a:gd name="T4" fmla="*/ 245 w 245"/>
                <a:gd name="T5" fmla="*/ 95 h 553"/>
                <a:gd name="T6" fmla="*/ 95 w 245"/>
                <a:gd name="T7" fmla="*/ 0 h 553"/>
                <a:gd name="T8" fmla="*/ 10 w 245"/>
                <a:gd name="T9" fmla="*/ 31 h 553"/>
                <a:gd name="T10" fmla="*/ 0 w 245"/>
                <a:gd name="T11" fmla="*/ 382 h 553"/>
                <a:gd name="T12" fmla="*/ 150 w 245"/>
                <a:gd name="T13" fmla="*/ 553 h 553"/>
                <a:gd name="T14" fmla="*/ 150 w 245"/>
                <a:gd name="T15" fmla="*/ 553 h 553"/>
                <a:gd name="T16" fmla="*/ 150 w 245"/>
                <a:gd name="T17" fmla="*/ 553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553">
                  <a:moveTo>
                    <a:pt x="150" y="553"/>
                  </a:moveTo>
                  <a:lnTo>
                    <a:pt x="233" y="339"/>
                  </a:lnTo>
                  <a:lnTo>
                    <a:pt x="245" y="95"/>
                  </a:lnTo>
                  <a:lnTo>
                    <a:pt x="95" y="0"/>
                  </a:lnTo>
                  <a:lnTo>
                    <a:pt x="10" y="31"/>
                  </a:lnTo>
                  <a:lnTo>
                    <a:pt x="0" y="382"/>
                  </a:lnTo>
                  <a:lnTo>
                    <a:pt x="150" y="553"/>
                  </a:lnTo>
                  <a:lnTo>
                    <a:pt x="150" y="553"/>
                  </a:lnTo>
                  <a:lnTo>
                    <a:pt x="150" y="5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1" name="Freeform 101"/>
            <p:cNvSpPr>
              <a:spLocks/>
            </p:cNvSpPr>
            <p:nvPr/>
          </p:nvSpPr>
          <p:spPr bwMode="auto">
            <a:xfrm>
              <a:off x="1379" y="1942"/>
              <a:ext cx="489" cy="458"/>
            </a:xfrm>
            <a:custGeom>
              <a:avLst/>
              <a:gdLst>
                <a:gd name="T0" fmla="*/ 489 w 489"/>
                <a:gd name="T1" fmla="*/ 458 h 458"/>
                <a:gd name="T2" fmla="*/ 477 w 489"/>
                <a:gd name="T3" fmla="*/ 278 h 458"/>
                <a:gd name="T4" fmla="*/ 223 w 489"/>
                <a:gd name="T5" fmla="*/ 33 h 458"/>
                <a:gd name="T6" fmla="*/ 21 w 489"/>
                <a:gd name="T7" fmla="*/ 0 h 458"/>
                <a:gd name="T8" fmla="*/ 0 w 489"/>
                <a:gd name="T9" fmla="*/ 214 h 458"/>
                <a:gd name="T10" fmla="*/ 266 w 489"/>
                <a:gd name="T11" fmla="*/ 416 h 458"/>
                <a:gd name="T12" fmla="*/ 489 w 489"/>
                <a:gd name="T13" fmla="*/ 458 h 458"/>
                <a:gd name="T14" fmla="*/ 489 w 489"/>
                <a:gd name="T15" fmla="*/ 458 h 458"/>
                <a:gd name="T16" fmla="*/ 489 w 489"/>
                <a:gd name="T17"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9" h="458">
                  <a:moveTo>
                    <a:pt x="489" y="458"/>
                  </a:moveTo>
                  <a:lnTo>
                    <a:pt x="477" y="278"/>
                  </a:lnTo>
                  <a:lnTo>
                    <a:pt x="223" y="33"/>
                  </a:lnTo>
                  <a:lnTo>
                    <a:pt x="21" y="0"/>
                  </a:lnTo>
                  <a:lnTo>
                    <a:pt x="0" y="214"/>
                  </a:lnTo>
                  <a:lnTo>
                    <a:pt x="266" y="416"/>
                  </a:lnTo>
                  <a:lnTo>
                    <a:pt x="489" y="458"/>
                  </a:lnTo>
                  <a:lnTo>
                    <a:pt x="489" y="458"/>
                  </a:lnTo>
                  <a:lnTo>
                    <a:pt x="489" y="4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2" name="Freeform 102"/>
            <p:cNvSpPr>
              <a:spLocks/>
            </p:cNvSpPr>
            <p:nvPr/>
          </p:nvSpPr>
          <p:spPr bwMode="auto">
            <a:xfrm>
              <a:off x="3674" y="1538"/>
              <a:ext cx="404" cy="523"/>
            </a:xfrm>
            <a:custGeom>
              <a:avLst/>
              <a:gdLst>
                <a:gd name="T0" fmla="*/ 0 w 404"/>
                <a:gd name="T1" fmla="*/ 523 h 523"/>
                <a:gd name="T2" fmla="*/ 10 w 404"/>
                <a:gd name="T3" fmla="*/ 352 h 523"/>
                <a:gd name="T4" fmla="*/ 224 w 404"/>
                <a:gd name="T5" fmla="*/ 52 h 523"/>
                <a:gd name="T6" fmla="*/ 395 w 404"/>
                <a:gd name="T7" fmla="*/ 0 h 523"/>
                <a:gd name="T8" fmla="*/ 404 w 404"/>
                <a:gd name="T9" fmla="*/ 192 h 523"/>
                <a:gd name="T10" fmla="*/ 160 w 404"/>
                <a:gd name="T11" fmla="*/ 447 h 523"/>
                <a:gd name="T12" fmla="*/ 0 w 404"/>
                <a:gd name="T13" fmla="*/ 523 h 523"/>
                <a:gd name="T14" fmla="*/ 0 w 404"/>
                <a:gd name="T15" fmla="*/ 523 h 523"/>
                <a:gd name="T16" fmla="*/ 0 w 404"/>
                <a:gd name="T17" fmla="*/ 52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4" h="523">
                  <a:moveTo>
                    <a:pt x="0" y="523"/>
                  </a:moveTo>
                  <a:lnTo>
                    <a:pt x="10" y="352"/>
                  </a:lnTo>
                  <a:lnTo>
                    <a:pt x="224" y="52"/>
                  </a:lnTo>
                  <a:lnTo>
                    <a:pt x="395" y="0"/>
                  </a:lnTo>
                  <a:lnTo>
                    <a:pt x="404" y="192"/>
                  </a:lnTo>
                  <a:lnTo>
                    <a:pt x="160" y="447"/>
                  </a:lnTo>
                  <a:lnTo>
                    <a:pt x="0" y="523"/>
                  </a:lnTo>
                  <a:lnTo>
                    <a:pt x="0" y="523"/>
                  </a:lnTo>
                  <a:lnTo>
                    <a:pt x="0" y="5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183" name="Freeform 103"/>
            <p:cNvSpPr>
              <a:spLocks/>
            </p:cNvSpPr>
            <p:nvPr/>
          </p:nvSpPr>
          <p:spPr bwMode="auto">
            <a:xfrm>
              <a:off x="5364" y="2422"/>
              <a:ext cx="701" cy="266"/>
            </a:xfrm>
            <a:custGeom>
              <a:avLst/>
              <a:gdLst>
                <a:gd name="T0" fmla="*/ 0 w 701"/>
                <a:gd name="T1" fmla="*/ 150 h 266"/>
                <a:gd name="T2" fmla="*/ 532 w 701"/>
                <a:gd name="T3" fmla="*/ 0 h 266"/>
                <a:gd name="T4" fmla="*/ 692 w 701"/>
                <a:gd name="T5" fmla="*/ 31 h 266"/>
                <a:gd name="T6" fmla="*/ 701 w 701"/>
                <a:gd name="T7" fmla="*/ 159 h 266"/>
                <a:gd name="T8" fmla="*/ 575 w 701"/>
                <a:gd name="T9" fmla="*/ 245 h 266"/>
                <a:gd name="T10" fmla="*/ 95 w 701"/>
                <a:gd name="T11" fmla="*/ 266 h 266"/>
                <a:gd name="T12" fmla="*/ 0 w 701"/>
                <a:gd name="T13" fmla="*/ 150 h 266"/>
                <a:gd name="T14" fmla="*/ 0 w 701"/>
                <a:gd name="T15" fmla="*/ 150 h 266"/>
                <a:gd name="T16" fmla="*/ 0 w 701"/>
                <a:gd name="T17" fmla="*/ 15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66">
                  <a:moveTo>
                    <a:pt x="0" y="150"/>
                  </a:moveTo>
                  <a:lnTo>
                    <a:pt x="532" y="0"/>
                  </a:lnTo>
                  <a:lnTo>
                    <a:pt x="692" y="31"/>
                  </a:lnTo>
                  <a:lnTo>
                    <a:pt x="701" y="159"/>
                  </a:lnTo>
                  <a:lnTo>
                    <a:pt x="575" y="245"/>
                  </a:lnTo>
                  <a:lnTo>
                    <a:pt x="95" y="266"/>
                  </a:lnTo>
                  <a:lnTo>
                    <a:pt x="0" y="150"/>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Preparing Residents for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78517300"/>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0659" name="Rectangle 3"/>
          <p:cNvSpPr>
            <a:spLocks noGrp="1" noChangeArrowheads="1"/>
          </p:cNvSpPr>
          <p:nvPr>
            <p:ph type="body" sz="half" idx="1"/>
          </p:nvPr>
        </p:nvSpPr>
        <p:spPr>
          <a:xfrm>
            <a:off x="533400" y="1402498"/>
            <a:ext cx="5532438" cy="4122738"/>
          </a:xfrm>
        </p:spPr>
        <p:txBody>
          <a:bodyPr/>
          <a:lstStyle/>
          <a:p>
            <a:pPr>
              <a:lnSpc>
                <a:spcPct val="95000"/>
              </a:lnSpc>
            </a:pPr>
            <a:r>
              <a:rPr lang="en-US" sz="3600" b="1" dirty="0" smtClean="0">
                <a:solidFill>
                  <a:srgbClr val="FFC000"/>
                </a:solidFill>
                <a:effectLst>
                  <a:outerShdw blurRad="38100" dist="38100" dir="2700000" algn="tl">
                    <a:srgbClr val="000000">
                      <a:alpha val="43137"/>
                    </a:srgbClr>
                  </a:outerShdw>
                </a:effectLst>
              </a:rPr>
              <a:t>Orient blind </a:t>
            </a:r>
            <a:r>
              <a:rPr lang="en-US" sz="3600" b="1" dirty="0">
                <a:solidFill>
                  <a:srgbClr val="FFC000"/>
                </a:solidFill>
                <a:effectLst>
                  <a:outerShdw blurRad="38100" dist="38100" dir="2700000" algn="tl">
                    <a:srgbClr val="000000">
                      <a:alpha val="43137"/>
                    </a:srgbClr>
                  </a:outerShdw>
                </a:effectLst>
              </a:rPr>
              <a:t>residents  </a:t>
            </a:r>
            <a:r>
              <a:rPr lang="en-US" sz="3600" b="1" dirty="0" smtClean="0">
                <a:solidFill>
                  <a:srgbClr val="FFC000"/>
                </a:solidFill>
                <a:effectLst>
                  <a:outerShdw blurRad="38100" dist="38100" dir="2700000" algn="tl">
                    <a:srgbClr val="000000">
                      <a:alpha val="43137"/>
                    </a:srgbClr>
                  </a:outerShdw>
                </a:effectLst>
              </a:rPr>
              <a:t>to food placement on the plate </a:t>
            </a:r>
            <a:r>
              <a:rPr lang="en-US" sz="3600" b="1" dirty="0">
                <a:solidFill>
                  <a:srgbClr val="FFC000"/>
                </a:solidFill>
                <a:effectLst>
                  <a:outerShdw blurRad="38100" dist="38100" dir="2700000" algn="tl">
                    <a:srgbClr val="000000">
                      <a:alpha val="43137"/>
                    </a:srgbClr>
                  </a:outerShdw>
                </a:effectLst>
              </a:rPr>
              <a:t>according to face of clock</a:t>
            </a:r>
          </a:p>
          <a:p>
            <a:pPr>
              <a:lnSpc>
                <a:spcPct val="95000"/>
              </a:lnSpc>
            </a:pPr>
            <a:r>
              <a:rPr lang="en-US" sz="3600" b="1" dirty="0" smtClean="0">
                <a:solidFill>
                  <a:srgbClr val="002060"/>
                </a:solidFill>
                <a:effectLst>
                  <a:outerShdw blurRad="38100" dist="38100" dir="2700000" algn="tl">
                    <a:srgbClr val="000000">
                      <a:alpha val="43137"/>
                    </a:srgbClr>
                  </a:outerShdw>
                </a:effectLst>
              </a:rPr>
              <a:t>Approach </a:t>
            </a:r>
            <a:r>
              <a:rPr lang="en-US" sz="3600" b="1" dirty="0">
                <a:solidFill>
                  <a:srgbClr val="002060"/>
                </a:solidFill>
                <a:effectLst>
                  <a:outerShdw blurRad="38100" dist="38100" dir="2700000" algn="tl">
                    <a:srgbClr val="000000">
                      <a:alpha val="43137"/>
                    </a:srgbClr>
                  </a:outerShdw>
                </a:effectLst>
              </a:rPr>
              <a:t>residents </a:t>
            </a:r>
            <a:r>
              <a:rPr lang="en-US" sz="3600" b="1" dirty="0" smtClean="0">
                <a:solidFill>
                  <a:srgbClr val="002060"/>
                </a:solidFill>
                <a:effectLst>
                  <a:outerShdw blurRad="38100" dist="38100" dir="2700000" algn="tl">
                    <a:srgbClr val="000000">
                      <a:alpha val="43137"/>
                    </a:srgbClr>
                  </a:outerShdw>
                </a:effectLst>
              </a:rPr>
              <a:t>from </a:t>
            </a:r>
            <a:r>
              <a:rPr lang="en-US" sz="3600" b="1" dirty="0">
                <a:solidFill>
                  <a:srgbClr val="002060"/>
                </a:solidFill>
                <a:effectLst>
                  <a:outerShdw blurRad="38100" dist="38100" dir="2700000" algn="tl">
                    <a:srgbClr val="000000">
                      <a:alpha val="43137"/>
                    </a:srgbClr>
                  </a:outerShdw>
                </a:effectLst>
              </a:rPr>
              <a:t>non-effected </a:t>
            </a:r>
            <a:r>
              <a:rPr lang="en-US" sz="3600" b="1" dirty="0" smtClean="0">
                <a:solidFill>
                  <a:srgbClr val="002060"/>
                </a:solidFill>
                <a:effectLst>
                  <a:outerShdw blurRad="38100" dist="38100" dir="2700000" algn="tl">
                    <a:srgbClr val="000000">
                      <a:alpha val="43137"/>
                    </a:srgbClr>
                  </a:outerShdw>
                </a:effectLst>
              </a:rPr>
              <a:t>side</a:t>
            </a:r>
          </a:p>
          <a:p>
            <a:pPr>
              <a:lnSpc>
                <a:spcPct val="95000"/>
              </a:lnSpc>
            </a:pPr>
            <a:r>
              <a:rPr lang="en-US" sz="3600" b="1" dirty="0" smtClean="0">
                <a:solidFill>
                  <a:srgbClr val="C00000"/>
                </a:solidFill>
                <a:effectLst>
                  <a:outerShdw blurRad="38100" dist="38100" dir="2700000" algn="tl">
                    <a:srgbClr val="000000">
                      <a:alpha val="43137"/>
                    </a:srgbClr>
                  </a:outerShdw>
                </a:effectLst>
              </a:rPr>
              <a:t>Alternate fluid and food</a:t>
            </a:r>
            <a:endParaRPr lang="en-US" sz="3600" b="1" dirty="0">
              <a:solidFill>
                <a:srgbClr val="C00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1" name="Rectangle 60"/>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grpSp>
        <p:nvGrpSpPr>
          <p:cNvPr id="71240" name="Group 584"/>
          <p:cNvGrpSpPr>
            <a:grpSpLocks noChangeAspect="1"/>
          </p:cNvGrpSpPr>
          <p:nvPr/>
        </p:nvGrpSpPr>
        <p:grpSpPr bwMode="auto">
          <a:xfrm flipH="1">
            <a:off x="6596993" y="3043174"/>
            <a:ext cx="879585" cy="1527266"/>
            <a:chOff x="3863" y="1859"/>
            <a:chExt cx="674" cy="1148"/>
          </a:xfrm>
        </p:grpSpPr>
        <p:sp>
          <p:nvSpPr>
            <p:cNvPr id="71239" name="AutoShape 583"/>
            <p:cNvSpPr>
              <a:spLocks noChangeAspect="1" noChangeArrowheads="1" noTextEdit="1"/>
            </p:cNvSpPr>
            <p:nvPr/>
          </p:nvSpPr>
          <p:spPr bwMode="auto">
            <a:xfrm>
              <a:off x="3863" y="1859"/>
              <a:ext cx="674" cy="11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1" name="Rectangle 585"/>
            <p:cNvSpPr>
              <a:spLocks noChangeArrowheads="1"/>
            </p:cNvSpPr>
            <p:nvPr/>
          </p:nvSpPr>
          <p:spPr bwMode="auto">
            <a:xfrm>
              <a:off x="3991" y="2713"/>
              <a:ext cx="87" cy="80"/>
            </a:xfrm>
            <a:prstGeom prst="rect">
              <a:avLst/>
            </a:prstGeom>
            <a:solidFill>
              <a:srgbClr val="5959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1242" name="Freeform 586"/>
            <p:cNvSpPr>
              <a:spLocks/>
            </p:cNvSpPr>
            <p:nvPr/>
          </p:nvSpPr>
          <p:spPr bwMode="auto">
            <a:xfrm>
              <a:off x="4242" y="2411"/>
              <a:ext cx="202" cy="495"/>
            </a:xfrm>
            <a:custGeom>
              <a:avLst/>
              <a:gdLst>
                <a:gd name="T0" fmla="*/ 0 w 405"/>
                <a:gd name="T1" fmla="*/ 0 h 990"/>
                <a:gd name="T2" fmla="*/ 269 w 405"/>
                <a:gd name="T3" fmla="*/ 16 h 990"/>
                <a:gd name="T4" fmla="*/ 405 w 405"/>
                <a:gd name="T5" fmla="*/ 155 h 990"/>
                <a:gd name="T6" fmla="*/ 403 w 405"/>
                <a:gd name="T7" fmla="*/ 169 h 990"/>
                <a:gd name="T8" fmla="*/ 399 w 405"/>
                <a:gd name="T9" fmla="*/ 208 h 990"/>
                <a:gd name="T10" fmla="*/ 393 w 405"/>
                <a:gd name="T11" fmla="*/ 265 h 990"/>
                <a:gd name="T12" fmla="*/ 386 w 405"/>
                <a:gd name="T13" fmla="*/ 333 h 990"/>
                <a:gd name="T14" fmla="*/ 380 w 405"/>
                <a:gd name="T15" fmla="*/ 406 h 990"/>
                <a:gd name="T16" fmla="*/ 376 w 405"/>
                <a:gd name="T17" fmla="*/ 479 h 990"/>
                <a:gd name="T18" fmla="*/ 373 w 405"/>
                <a:gd name="T19" fmla="*/ 545 h 990"/>
                <a:gd name="T20" fmla="*/ 375 w 405"/>
                <a:gd name="T21" fmla="*/ 596 h 990"/>
                <a:gd name="T22" fmla="*/ 378 w 405"/>
                <a:gd name="T23" fmla="*/ 621 h 990"/>
                <a:gd name="T24" fmla="*/ 381 w 405"/>
                <a:gd name="T25" fmla="*/ 641 h 990"/>
                <a:gd name="T26" fmla="*/ 386 w 405"/>
                <a:gd name="T27" fmla="*/ 669 h 990"/>
                <a:gd name="T28" fmla="*/ 387 w 405"/>
                <a:gd name="T29" fmla="*/ 712 h 990"/>
                <a:gd name="T30" fmla="*/ 383 w 405"/>
                <a:gd name="T31" fmla="*/ 785 h 990"/>
                <a:gd name="T32" fmla="*/ 372 w 405"/>
                <a:gd name="T33" fmla="*/ 879 h 990"/>
                <a:gd name="T34" fmla="*/ 361 w 405"/>
                <a:gd name="T35" fmla="*/ 957 h 990"/>
                <a:gd name="T36" fmla="*/ 356 w 405"/>
                <a:gd name="T37" fmla="*/ 990 h 990"/>
                <a:gd name="T38" fmla="*/ 167 w 405"/>
                <a:gd name="T39" fmla="*/ 851 h 990"/>
                <a:gd name="T40" fmla="*/ 0 w 405"/>
                <a:gd name="T41"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5" h="990">
                  <a:moveTo>
                    <a:pt x="0" y="0"/>
                  </a:moveTo>
                  <a:lnTo>
                    <a:pt x="269" y="16"/>
                  </a:lnTo>
                  <a:lnTo>
                    <a:pt x="405" y="155"/>
                  </a:lnTo>
                  <a:lnTo>
                    <a:pt x="403" y="169"/>
                  </a:lnTo>
                  <a:lnTo>
                    <a:pt x="399" y="208"/>
                  </a:lnTo>
                  <a:lnTo>
                    <a:pt x="393" y="265"/>
                  </a:lnTo>
                  <a:lnTo>
                    <a:pt x="386" y="333"/>
                  </a:lnTo>
                  <a:lnTo>
                    <a:pt x="380" y="406"/>
                  </a:lnTo>
                  <a:lnTo>
                    <a:pt x="376" y="479"/>
                  </a:lnTo>
                  <a:lnTo>
                    <a:pt x="373" y="545"/>
                  </a:lnTo>
                  <a:lnTo>
                    <a:pt x="375" y="596"/>
                  </a:lnTo>
                  <a:lnTo>
                    <a:pt x="378" y="621"/>
                  </a:lnTo>
                  <a:lnTo>
                    <a:pt x="381" y="641"/>
                  </a:lnTo>
                  <a:lnTo>
                    <a:pt x="386" y="669"/>
                  </a:lnTo>
                  <a:lnTo>
                    <a:pt x="387" y="712"/>
                  </a:lnTo>
                  <a:lnTo>
                    <a:pt x="383" y="785"/>
                  </a:lnTo>
                  <a:lnTo>
                    <a:pt x="372" y="879"/>
                  </a:lnTo>
                  <a:lnTo>
                    <a:pt x="361" y="957"/>
                  </a:lnTo>
                  <a:lnTo>
                    <a:pt x="356" y="990"/>
                  </a:lnTo>
                  <a:lnTo>
                    <a:pt x="167" y="851"/>
                  </a:lnTo>
                  <a:lnTo>
                    <a:pt x="0" y="0"/>
                  </a:lnTo>
                  <a:close/>
                </a:path>
              </a:pathLst>
            </a:custGeom>
            <a:solidFill>
              <a:srgbClr val="7F9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3" name="Freeform 587"/>
            <p:cNvSpPr>
              <a:spLocks/>
            </p:cNvSpPr>
            <p:nvPr/>
          </p:nvSpPr>
          <p:spPr bwMode="auto">
            <a:xfrm>
              <a:off x="3866" y="2818"/>
              <a:ext cx="567" cy="188"/>
            </a:xfrm>
            <a:custGeom>
              <a:avLst/>
              <a:gdLst>
                <a:gd name="T0" fmla="*/ 93 w 1133"/>
                <a:gd name="T1" fmla="*/ 4 h 377"/>
                <a:gd name="T2" fmla="*/ 69 w 1133"/>
                <a:gd name="T3" fmla="*/ 31 h 377"/>
                <a:gd name="T4" fmla="*/ 62 w 1133"/>
                <a:gd name="T5" fmla="*/ 68 h 377"/>
                <a:gd name="T6" fmla="*/ 59 w 1133"/>
                <a:gd name="T7" fmla="*/ 69 h 377"/>
                <a:gd name="T8" fmla="*/ 51 w 1133"/>
                <a:gd name="T9" fmla="*/ 72 h 377"/>
                <a:gd name="T10" fmla="*/ 40 w 1133"/>
                <a:gd name="T11" fmla="*/ 77 h 377"/>
                <a:gd name="T12" fmla="*/ 29 w 1133"/>
                <a:gd name="T13" fmla="*/ 85 h 377"/>
                <a:gd name="T14" fmla="*/ 22 w 1133"/>
                <a:gd name="T15" fmla="*/ 90 h 377"/>
                <a:gd name="T16" fmla="*/ 16 w 1133"/>
                <a:gd name="T17" fmla="*/ 97 h 377"/>
                <a:gd name="T18" fmla="*/ 10 w 1133"/>
                <a:gd name="T19" fmla="*/ 114 h 377"/>
                <a:gd name="T20" fmla="*/ 3 w 1133"/>
                <a:gd name="T21" fmla="*/ 146 h 377"/>
                <a:gd name="T22" fmla="*/ 0 w 1133"/>
                <a:gd name="T23" fmla="*/ 206 h 377"/>
                <a:gd name="T24" fmla="*/ 2 w 1133"/>
                <a:gd name="T25" fmla="*/ 284 h 377"/>
                <a:gd name="T26" fmla="*/ 6 w 1133"/>
                <a:gd name="T27" fmla="*/ 349 h 377"/>
                <a:gd name="T28" fmla="*/ 8 w 1133"/>
                <a:gd name="T29" fmla="*/ 377 h 377"/>
                <a:gd name="T30" fmla="*/ 249 w 1133"/>
                <a:gd name="T31" fmla="*/ 377 h 377"/>
                <a:gd name="T32" fmla="*/ 249 w 1133"/>
                <a:gd name="T33" fmla="*/ 237 h 377"/>
                <a:gd name="T34" fmla="*/ 887 w 1133"/>
                <a:gd name="T35" fmla="*/ 240 h 377"/>
                <a:gd name="T36" fmla="*/ 905 w 1133"/>
                <a:gd name="T37" fmla="*/ 377 h 377"/>
                <a:gd name="T38" fmla="*/ 1133 w 1133"/>
                <a:gd name="T39" fmla="*/ 377 h 377"/>
                <a:gd name="T40" fmla="*/ 1133 w 1133"/>
                <a:gd name="T41" fmla="*/ 354 h 377"/>
                <a:gd name="T42" fmla="*/ 1131 w 1133"/>
                <a:gd name="T43" fmla="*/ 301 h 377"/>
                <a:gd name="T44" fmla="*/ 1130 w 1133"/>
                <a:gd name="T45" fmla="*/ 246 h 377"/>
                <a:gd name="T46" fmla="*/ 1130 w 1133"/>
                <a:gd name="T47" fmla="*/ 211 h 377"/>
                <a:gd name="T48" fmla="*/ 1129 w 1133"/>
                <a:gd name="T49" fmla="*/ 191 h 377"/>
                <a:gd name="T50" fmla="*/ 1125 w 1133"/>
                <a:gd name="T51" fmla="*/ 168 h 377"/>
                <a:gd name="T52" fmla="*/ 1118 w 1133"/>
                <a:gd name="T53" fmla="*/ 146 h 377"/>
                <a:gd name="T54" fmla="*/ 1111 w 1133"/>
                <a:gd name="T55" fmla="*/ 133 h 377"/>
                <a:gd name="T56" fmla="*/ 1102 w 1133"/>
                <a:gd name="T57" fmla="*/ 125 h 377"/>
                <a:gd name="T58" fmla="*/ 1094 w 1133"/>
                <a:gd name="T59" fmla="*/ 119 h 377"/>
                <a:gd name="T60" fmla="*/ 1085 w 1133"/>
                <a:gd name="T61" fmla="*/ 114 h 377"/>
                <a:gd name="T62" fmla="*/ 1083 w 1133"/>
                <a:gd name="T63" fmla="*/ 112 h 377"/>
                <a:gd name="T64" fmla="*/ 1064 w 1133"/>
                <a:gd name="T65" fmla="*/ 51 h 377"/>
                <a:gd name="T66" fmla="*/ 1012 w 1133"/>
                <a:gd name="T67" fmla="*/ 0 h 377"/>
                <a:gd name="T68" fmla="*/ 93 w 1133"/>
                <a:gd name="T69" fmla="*/ 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3" h="377">
                  <a:moveTo>
                    <a:pt x="93" y="4"/>
                  </a:moveTo>
                  <a:lnTo>
                    <a:pt x="69" y="31"/>
                  </a:lnTo>
                  <a:lnTo>
                    <a:pt x="62" y="68"/>
                  </a:lnTo>
                  <a:lnTo>
                    <a:pt x="59" y="69"/>
                  </a:lnTo>
                  <a:lnTo>
                    <a:pt x="51" y="72"/>
                  </a:lnTo>
                  <a:lnTo>
                    <a:pt x="40" y="77"/>
                  </a:lnTo>
                  <a:lnTo>
                    <a:pt x="29" y="85"/>
                  </a:lnTo>
                  <a:lnTo>
                    <a:pt x="22" y="90"/>
                  </a:lnTo>
                  <a:lnTo>
                    <a:pt x="16" y="97"/>
                  </a:lnTo>
                  <a:lnTo>
                    <a:pt x="10" y="114"/>
                  </a:lnTo>
                  <a:lnTo>
                    <a:pt x="3" y="146"/>
                  </a:lnTo>
                  <a:lnTo>
                    <a:pt x="0" y="206"/>
                  </a:lnTo>
                  <a:lnTo>
                    <a:pt x="2" y="284"/>
                  </a:lnTo>
                  <a:lnTo>
                    <a:pt x="6" y="349"/>
                  </a:lnTo>
                  <a:lnTo>
                    <a:pt x="8" y="377"/>
                  </a:lnTo>
                  <a:lnTo>
                    <a:pt x="249" y="377"/>
                  </a:lnTo>
                  <a:lnTo>
                    <a:pt x="249" y="237"/>
                  </a:lnTo>
                  <a:lnTo>
                    <a:pt x="887" y="240"/>
                  </a:lnTo>
                  <a:lnTo>
                    <a:pt x="905" y="377"/>
                  </a:lnTo>
                  <a:lnTo>
                    <a:pt x="1133" y="377"/>
                  </a:lnTo>
                  <a:lnTo>
                    <a:pt x="1133" y="354"/>
                  </a:lnTo>
                  <a:lnTo>
                    <a:pt x="1131" y="301"/>
                  </a:lnTo>
                  <a:lnTo>
                    <a:pt x="1130" y="246"/>
                  </a:lnTo>
                  <a:lnTo>
                    <a:pt x="1130" y="211"/>
                  </a:lnTo>
                  <a:lnTo>
                    <a:pt x="1129" y="191"/>
                  </a:lnTo>
                  <a:lnTo>
                    <a:pt x="1125" y="168"/>
                  </a:lnTo>
                  <a:lnTo>
                    <a:pt x="1118" y="146"/>
                  </a:lnTo>
                  <a:lnTo>
                    <a:pt x="1111" y="133"/>
                  </a:lnTo>
                  <a:lnTo>
                    <a:pt x="1102" y="125"/>
                  </a:lnTo>
                  <a:lnTo>
                    <a:pt x="1094" y="119"/>
                  </a:lnTo>
                  <a:lnTo>
                    <a:pt x="1085" y="114"/>
                  </a:lnTo>
                  <a:lnTo>
                    <a:pt x="1083" y="112"/>
                  </a:lnTo>
                  <a:lnTo>
                    <a:pt x="1064" y="51"/>
                  </a:lnTo>
                  <a:lnTo>
                    <a:pt x="1012" y="0"/>
                  </a:lnTo>
                  <a:lnTo>
                    <a:pt x="93" y="4"/>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4" name="Freeform 588"/>
            <p:cNvSpPr>
              <a:spLocks/>
            </p:cNvSpPr>
            <p:nvPr/>
          </p:nvSpPr>
          <p:spPr bwMode="auto">
            <a:xfrm>
              <a:off x="3981" y="2732"/>
              <a:ext cx="341" cy="274"/>
            </a:xfrm>
            <a:custGeom>
              <a:avLst/>
              <a:gdLst>
                <a:gd name="T0" fmla="*/ 132 w 683"/>
                <a:gd name="T1" fmla="*/ 37 h 550"/>
                <a:gd name="T2" fmla="*/ 116 w 683"/>
                <a:gd name="T3" fmla="*/ 49 h 550"/>
                <a:gd name="T4" fmla="*/ 98 w 683"/>
                <a:gd name="T5" fmla="*/ 67 h 550"/>
                <a:gd name="T6" fmla="*/ 79 w 683"/>
                <a:gd name="T7" fmla="*/ 89 h 550"/>
                <a:gd name="T8" fmla="*/ 61 w 683"/>
                <a:gd name="T9" fmla="*/ 113 h 550"/>
                <a:gd name="T10" fmla="*/ 45 w 683"/>
                <a:gd name="T11" fmla="*/ 137 h 550"/>
                <a:gd name="T12" fmla="*/ 31 w 683"/>
                <a:gd name="T13" fmla="*/ 159 h 550"/>
                <a:gd name="T14" fmla="*/ 22 w 683"/>
                <a:gd name="T15" fmla="*/ 177 h 550"/>
                <a:gd name="T16" fmla="*/ 16 w 683"/>
                <a:gd name="T17" fmla="*/ 187 h 550"/>
                <a:gd name="T18" fmla="*/ 10 w 683"/>
                <a:gd name="T19" fmla="*/ 205 h 550"/>
                <a:gd name="T20" fmla="*/ 6 w 683"/>
                <a:gd name="T21" fmla="*/ 231 h 550"/>
                <a:gd name="T22" fmla="*/ 1 w 683"/>
                <a:gd name="T23" fmla="*/ 262 h 550"/>
                <a:gd name="T24" fmla="*/ 0 w 683"/>
                <a:gd name="T25" fmla="*/ 295 h 550"/>
                <a:gd name="T26" fmla="*/ 1 w 683"/>
                <a:gd name="T27" fmla="*/ 325 h 550"/>
                <a:gd name="T28" fmla="*/ 6 w 683"/>
                <a:gd name="T29" fmla="*/ 351 h 550"/>
                <a:gd name="T30" fmla="*/ 13 w 683"/>
                <a:gd name="T31" fmla="*/ 372 h 550"/>
                <a:gd name="T32" fmla="*/ 20 w 683"/>
                <a:gd name="T33" fmla="*/ 391 h 550"/>
                <a:gd name="T34" fmla="*/ 28 w 683"/>
                <a:gd name="T35" fmla="*/ 405 h 550"/>
                <a:gd name="T36" fmla="*/ 36 w 683"/>
                <a:gd name="T37" fmla="*/ 413 h 550"/>
                <a:gd name="T38" fmla="*/ 43 w 683"/>
                <a:gd name="T39" fmla="*/ 417 h 550"/>
                <a:gd name="T40" fmla="*/ 47 w 683"/>
                <a:gd name="T41" fmla="*/ 424 h 550"/>
                <a:gd name="T42" fmla="*/ 51 w 683"/>
                <a:gd name="T43" fmla="*/ 437 h 550"/>
                <a:gd name="T44" fmla="*/ 54 w 683"/>
                <a:gd name="T45" fmla="*/ 455 h 550"/>
                <a:gd name="T46" fmla="*/ 56 w 683"/>
                <a:gd name="T47" fmla="*/ 476 h 550"/>
                <a:gd name="T48" fmla="*/ 58 w 683"/>
                <a:gd name="T49" fmla="*/ 492 h 550"/>
                <a:gd name="T50" fmla="*/ 61 w 683"/>
                <a:gd name="T51" fmla="*/ 508 h 550"/>
                <a:gd name="T52" fmla="*/ 69 w 683"/>
                <a:gd name="T53" fmla="*/ 528 h 550"/>
                <a:gd name="T54" fmla="*/ 76 w 683"/>
                <a:gd name="T55" fmla="*/ 543 h 550"/>
                <a:gd name="T56" fmla="*/ 79 w 683"/>
                <a:gd name="T57" fmla="*/ 550 h 550"/>
                <a:gd name="T58" fmla="*/ 678 w 683"/>
                <a:gd name="T59" fmla="*/ 550 h 550"/>
                <a:gd name="T60" fmla="*/ 679 w 683"/>
                <a:gd name="T61" fmla="*/ 534 h 550"/>
                <a:gd name="T62" fmla="*/ 681 w 683"/>
                <a:gd name="T63" fmla="*/ 497 h 550"/>
                <a:gd name="T64" fmla="*/ 683 w 683"/>
                <a:gd name="T65" fmla="*/ 457 h 550"/>
                <a:gd name="T66" fmla="*/ 681 w 683"/>
                <a:gd name="T67" fmla="*/ 431 h 550"/>
                <a:gd name="T68" fmla="*/ 679 w 683"/>
                <a:gd name="T69" fmla="*/ 423 h 550"/>
                <a:gd name="T70" fmla="*/ 675 w 683"/>
                <a:gd name="T71" fmla="*/ 414 h 550"/>
                <a:gd name="T72" fmla="*/ 669 w 683"/>
                <a:gd name="T73" fmla="*/ 402 h 550"/>
                <a:gd name="T74" fmla="*/ 662 w 683"/>
                <a:gd name="T75" fmla="*/ 391 h 550"/>
                <a:gd name="T76" fmla="*/ 655 w 683"/>
                <a:gd name="T77" fmla="*/ 380 h 550"/>
                <a:gd name="T78" fmla="*/ 650 w 683"/>
                <a:gd name="T79" fmla="*/ 370 h 550"/>
                <a:gd name="T80" fmla="*/ 646 w 683"/>
                <a:gd name="T81" fmla="*/ 362 h 550"/>
                <a:gd name="T82" fmla="*/ 645 w 683"/>
                <a:gd name="T83" fmla="*/ 356 h 550"/>
                <a:gd name="T84" fmla="*/ 646 w 683"/>
                <a:gd name="T85" fmla="*/ 330 h 550"/>
                <a:gd name="T86" fmla="*/ 649 w 683"/>
                <a:gd name="T87" fmla="*/ 279 h 550"/>
                <a:gd name="T88" fmla="*/ 654 w 683"/>
                <a:gd name="T89" fmla="*/ 227 h 550"/>
                <a:gd name="T90" fmla="*/ 657 w 683"/>
                <a:gd name="T91" fmla="*/ 197 h 550"/>
                <a:gd name="T92" fmla="*/ 656 w 683"/>
                <a:gd name="T93" fmla="*/ 187 h 550"/>
                <a:gd name="T94" fmla="*/ 653 w 683"/>
                <a:gd name="T95" fmla="*/ 169 h 550"/>
                <a:gd name="T96" fmla="*/ 646 w 683"/>
                <a:gd name="T97" fmla="*/ 147 h 550"/>
                <a:gd name="T98" fmla="*/ 639 w 683"/>
                <a:gd name="T99" fmla="*/ 122 h 550"/>
                <a:gd name="T100" fmla="*/ 631 w 683"/>
                <a:gd name="T101" fmla="*/ 99 h 550"/>
                <a:gd name="T102" fmla="*/ 624 w 683"/>
                <a:gd name="T103" fmla="*/ 80 h 550"/>
                <a:gd name="T104" fmla="*/ 619 w 683"/>
                <a:gd name="T105" fmla="*/ 66 h 550"/>
                <a:gd name="T106" fmla="*/ 617 w 683"/>
                <a:gd name="T107" fmla="*/ 61 h 550"/>
                <a:gd name="T108" fmla="*/ 448 w 683"/>
                <a:gd name="T109" fmla="*/ 0 h 550"/>
                <a:gd name="T110" fmla="*/ 132 w 683"/>
                <a:gd name="T111" fmla="*/ 3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3" h="550">
                  <a:moveTo>
                    <a:pt x="132" y="37"/>
                  </a:moveTo>
                  <a:lnTo>
                    <a:pt x="116" y="49"/>
                  </a:lnTo>
                  <a:lnTo>
                    <a:pt x="98" y="67"/>
                  </a:lnTo>
                  <a:lnTo>
                    <a:pt x="79" y="89"/>
                  </a:lnTo>
                  <a:lnTo>
                    <a:pt x="61" y="113"/>
                  </a:lnTo>
                  <a:lnTo>
                    <a:pt x="45" y="137"/>
                  </a:lnTo>
                  <a:lnTo>
                    <a:pt x="31" y="159"/>
                  </a:lnTo>
                  <a:lnTo>
                    <a:pt x="22" y="177"/>
                  </a:lnTo>
                  <a:lnTo>
                    <a:pt x="16" y="187"/>
                  </a:lnTo>
                  <a:lnTo>
                    <a:pt x="10" y="205"/>
                  </a:lnTo>
                  <a:lnTo>
                    <a:pt x="6" y="231"/>
                  </a:lnTo>
                  <a:lnTo>
                    <a:pt x="1" y="262"/>
                  </a:lnTo>
                  <a:lnTo>
                    <a:pt x="0" y="295"/>
                  </a:lnTo>
                  <a:lnTo>
                    <a:pt x="1" y="325"/>
                  </a:lnTo>
                  <a:lnTo>
                    <a:pt x="6" y="351"/>
                  </a:lnTo>
                  <a:lnTo>
                    <a:pt x="13" y="372"/>
                  </a:lnTo>
                  <a:lnTo>
                    <a:pt x="20" y="391"/>
                  </a:lnTo>
                  <a:lnTo>
                    <a:pt x="28" y="405"/>
                  </a:lnTo>
                  <a:lnTo>
                    <a:pt x="36" y="413"/>
                  </a:lnTo>
                  <a:lnTo>
                    <a:pt x="43" y="417"/>
                  </a:lnTo>
                  <a:lnTo>
                    <a:pt x="47" y="424"/>
                  </a:lnTo>
                  <a:lnTo>
                    <a:pt x="51" y="437"/>
                  </a:lnTo>
                  <a:lnTo>
                    <a:pt x="54" y="455"/>
                  </a:lnTo>
                  <a:lnTo>
                    <a:pt x="56" y="476"/>
                  </a:lnTo>
                  <a:lnTo>
                    <a:pt x="58" y="492"/>
                  </a:lnTo>
                  <a:lnTo>
                    <a:pt x="61" y="508"/>
                  </a:lnTo>
                  <a:lnTo>
                    <a:pt x="69" y="528"/>
                  </a:lnTo>
                  <a:lnTo>
                    <a:pt x="76" y="543"/>
                  </a:lnTo>
                  <a:lnTo>
                    <a:pt x="79" y="550"/>
                  </a:lnTo>
                  <a:lnTo>
                    <a:pt x="678" y="550"/>
                  </a:lnTo>
                  <a:lnTo>
                    <a:pt x="679" y="534"/>
                  </a:lnTo>
                  <a:lnTo>
                    <a:pt x="681" y="497"/>
                  </a:lnTo>
                  <a:lnTo>
                    <a:pt x="683" y="457"/>
                  </a:lnTo>
                  <a:lnTo>
                    <a:pt x="681" y="431"/>
                  </a:lnTo>
                  <a:lnTo>
                    <a:pt x="679" y="423"/>
                  </a:lnTo>
                  <a:lnTo>
                    <a:pt x="675" y="414"/>
                  </a:lnTo>
                  <a:lnTo>
                    <a:pt x="669" y="402"/>
                  </a:lnTo>
                  <a:lnTo>
                    <a:pt x="662" y="391"/>
                  </a:lnTo>
                  <a:lnTo>
                    <a:pt x="655" y="380"/>
                  </a:lnTo>
                  <a:lnTo>
                    <a:pt x="650" y="370"/>
                  </a:lnTo>
                  <a:lnTo>
                    <a:pt x="646" y="362"/>
                  </a:lnTo>
                  <a:lnTo>
                    <a:pt x="645" y="356"/>
                  </a:lnTo>
                  <a:lnTo>
                    <a:pt x="646" y="330"/>
                  </a:lnTo>
                  <a:lnTo>
                    <a:pt x="649" y="279"/>
                  </a:lnTo>
                  <a:lnTo>
                    <a:pt x="654" y="227"/>
                  </a:lnTo>
                  <a:lnTo>
                    <a:pt x="657" y="197"/>
                  </a:lnTo>
                  <a:lnTo>
                    <a:pt x="656" y="187"/>
                  </a:lnTo>
                  <a:lnTo>
                    <a:pt x="653" y="169"/>
                  </a:lnTo>
                  <a:lnTo>
                    <a:pt x="646" y="147"/>
                  </a:lnTo>
                  <a:lnTo>
                    <a:pt x="639" y="122"/>
                  </a:lnTo>
                  <a:lnTo>
                    <a:pt x="631" y="99"/>
                  </a:lnTo>
                  <a:lnTo>
                    <a:pt x="624" y="80"/>
                  </a:lnTo>
                  <a:lnTo>
                    <a:pt x="619" y="66"/>
                  </a:lnTo>
                  <a:lnTo>
                    <a:pt x="617" y="61"/>
                  </a:lnTo>
                  <a:lnTo>
                    <a:pt x="448" y="0"/>
                  </a:lnTo>
                  <a:lnTo>
                    <a:pt x="132" y="37"/>
                  </a:lnTo>
                  <a:close/>
                </a:path>
              </a:pathLst>
            </a:custGeom>
            <a:solidFill>
              <a:srgbClr val="335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5" name="Freeform 589"/>
            <p:cNvSpPr>
              <a:spLocks/>
            </p:cNvSpPr>
            <p:nvPr/>
          </p:nvSpPr>
          <p:spPr bwMode="auto">
            <a:xfrm>
              <a:off x="4213" y="2124"/>
              <a:ext cx="177" cy="312"/>
            </a:xfrm>
            <a:custGeom>
              <a:avLst/>
              <a:gdLst>
                <a:gd name="T0" fmla="*/ 129 w 353"/>
                <a:gd name="T1" fmla="*/ 0 h 624"/>
                <a:gd name="T2" fmla="*/ 353 w 353"/>
                <a:gd name="T3" fmla="*/ 47 h 624"/>
                <a:gd name="T4" fmla="*/ 350 w 353"/>
                <a:gd name="T5" fmla="*/ 611 h 624"/>
                <a:gd name="T6" fmla="*/ 0 w 353"/>
                <a:gd name="T7" fmla="*/ 624 h 624"/>
                <a:gd name="T8" fmla="*/ 129 w 353"/>
                <a:gd name="T9" fmla="*/ 0 h 624"/>
              </a:gdLst>
              <a:ahLst/>
              <a:cxnLst>
                <a:cxn ang="0">
                  <a:pos x="T0" y="T1"/>
                </a:cxn>
                <a:cxn ang="0">
                  <a:pos x="T2" y="T3"/>
                </a:cxn>
                <a:cxn ang="0">
                  <a:pos x="T4" y="T5"/>
                </a:cxn>
                <a:cxn ang="0">
                  <a:pos x="T6" y="T7"/>
                </a:cxn>
                <a:cxn ang="0">
                  <a:pos x="T8" y="T9"/>
                </a:cxn>
              </a:cxnLst>
              <a:rect l="0" t="0" r="r" b="b"/>
              <a:pathLst>
                <a:path w="353" h="624">
                  <a:moveTo>
                    <a:pt x="129" y="0"/>
                  </a:moveTo>
                  <a:lnTo>
                    <a:pt x="353" y="47"/>
                  </a:lnTo>
                  <a:lnTo>
                    <a:pt x="350" y="611"/>
                  </a:lnTo>
                  <a:lnTo>
                    <a:pt x="0" y="624"/>
                  </a:lnTo>
                  <a:lnTo>
                    <a:pt x="129" y="0"/>
                  </a:lnTo>
                  <a:close/>
                </a:path>
              </a:pathLst>
            </a:custGeom>
            <a:solidFill>
              <a:srgbClr val="FF44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6" name="Freeform 590"/>
            <p:cNvSpPr>
              <a:spLocks/>
            </p:cNvSpPr>
            <p:nvPr/>
          </p:nvSpPr>
          <p:spPr bwMode="auto">
            <a:xfrm>
              <a:off x="4342" y="2044"/>
              <a:ext cx="195" cy="462"/>
            </a:xfrm>
            <a:custGeom>
              <a:avLst/>
              <a:gdLst>
                <a:gd name="T0" fmla="*/ 10 w 390"/>
                <a:gd name="T1" fmla="*/ 174 h 924"/>
                <a:gd name="T2" fmla="*/ 26 w 390"/>
                <a:gd name="T3" fmla="*/ 197 h 924"/>
                <a:gd name="T4" fmla="*/ 41 w 390"/>
                <a:gd name="T5" fmla="*/ 228 h 924"/>
                <a:gd name="T6" fmla="*/ 32 w 390"/>
                <a:gd name="T7" fmla="*/ 251 h 924"/>
                <a:gd name="T8" fmla="*/ 17 w 390"/>
                <a:gd name="T9" fmla="*/ 296 h 924"/>
                <a:gd name="T10" fmla="*/ 6 w 390"/>
                <a:gd name="T11" fmla="*/ 440 h 924"/>
                <a:gd name="T12" fmla="*/ 0 w 390"/>
                <a:gd name="T13" fmla="*/ 557 h 924"/>
                <a:gd name="T14" fmla="*/ 8 w 390"/>
                <a:gd name="T15" fmla="*/ 580 h 924"/>
                <a:gd name="T16" fmla="*/ 26 w 390"/>
                <a:gd name="T17" fmla="*/ 632 h 924"/>
                <a:gd name="T18" fmla="*/ 44 w 390"/>
                <a:gd name="T19" fmla="*/ 690 h 924"/>
                <a:gd name="T20" fmla="*/ 52 w 390"/>
                <a:gd name="T21" fmla="*/ 730 h 924"/>
                <a:gd name="T22" fmla="*/ 50 w 390"/>
                <a:gd name="T23" fmla="*/ 769 h 924"/>
                <a:gd name="T24" fmla="*/ 55 w 390"/>
                <a:gd name="T25" fmla="*/ 804 h 924"/>
                <a:gd name="T26" fmla="*/ 70 w 390"/>
                <a:gd name="T27" fmla="*/ 834 h 924"/>
                <a:gd name="T28" fmla="*/ 77 w 390"/>
                <a:gd name="T29" fmla="*/ 847 h 924"/>
                <a:gd name="T30" fmla="*/ 86 w 390"/>
                <a:gd name="T31" fmla="*/ 924 h 924"/>
                <a:gd name="T32" fmla="*/ 108 w 390"/>
                <a:gd name="T33" fmla="*/ 920 h 924"/>
                <a:gd name="T34" fmla="*/ 141 w 390"/>
                <a:gd name="T35" fmla="*/ 916 h 924"/>
                <a:gd name="T36" fmla="*/ 175 w 390"/>
                <a:gd name="T37" fmla="*/ 911 h 924"/>
                <a:gd name="T38" fmla="*/ 199 w 390"/>
                <a:gd name="T39" fmla="*/ 909 h 924"/>
                <a:gd name="T40" fmla="*/ 229 w 390"/>
                <a:gd name="T41" fmla="*/ 908 h 924"/>
                <a:gd name="T42" fmla="*/ 260 w 390"/>
                <a:gd name="T43" fmla="*/ 906 h 924"/>
                <a:gd name="T44" fmla="*/ 279 w 390"/>
                <a:gd name="T45" fmla="*/ 906 h 924"/>
                <a:gd name="T46" fmla="*/ 292 w 390"/>
                <a:gd name="T47" fmla="*/ 842 h 924"/>
                <a:gd name="T48" fmla="*/ 305 w 390"/>
                <a:gd name="T49" fmla="*/ 796 h 924"/>
                <a:gd name="T50" fmla="*/ 315 w 390"/>
                <a:gd name="T51" fmla="*/ 730 h 924"/>
                <a:gd name="T52" fmla="*/ 304 w 390"/>
                <a:gd name="T53" fmla="*/ 676 h 924"/>
                <a:gd name="T54" fmla="*/ 296 w 390"/>
                <a:gd name="T55" fmla="*/ 622 h 924"/>
                <a:gd name="T56" fmla="*/ 311 w 390"/>
                <a:gd name="T57" fmla="*/ 584 h 924"/>
                <a:gd name="T58" fmla="*/ 343 w 390"/>
                <a:gd name="T59" fmla="*/ 525 h 924"/>
                <a:gd name="T60" fmla="*/ 375 w 390"/>
                <a:gd name="T61" fmla="*/ 466 h 924"/>
                <a:gd name="T62" fmla="*/ 390 w 390"/>
                <a:gd name="T63" fmla="*/ 428 h 924"/>
                <a:gd name="T64" fmla="*/ 385 w 390"/>
                <a:gd name="T65" fmla="*/ 380 h 924"/>
                <a:gd name="T66" fmla="*/ 367 w 390"/>
                <a:gd name="T67" fmla="*/ 315 h 924"/>
                <a:gd name="T68" fmla="*/ 347 w 390"/>
                <a:gd name="T69" fmla="*/ 259 h 924"/>
                <a:gd name="T70" fmla="*/ 324 w 390"/>
                <a:gd name="T71" fmla="*/ 184 h 924"/>
                <a:gd name="T72" fmla="*/ 303 w 390"/>
                <a:gd name="T73" fmla="*/ 117 h 924"/>
                <a:gd name="T74" fmla="*/ 289 w 390"/>
                <a:gd name="T75" fmla="*/ 82 h 924"/>
                <a:gd name="T76" fmla="*/ 279 w 390"/>
                <a:gd name="T77" fmla="*/ 63 h 924"/>
                <a:gd name="T78" fmla="*/ 268 w 390"/>
                <a:gd name="T79" fmla="*/ 36 h 924"/>
                <a:gd name="T80" fmla="*/ 254 w 390"/>
                <a:gd name="T81" fmla="*/ 10 h 924"/>
                <a:gd name="T82" fmla="*/ 238 w 390"/>
                <a:gd name="T83" fmla="*/ 0 h 924"/>
                <a:gd name="T84" fmla="*/ 216 w 390"/>
                <a:gd name="T85" fmla="*/ 0 h 924"/>
                <a:gd name="T86" fmla="*/ 193 w 390"/>
                <a:gd name="T87" fmla="*/ 1 h 924"/>
                <a:gd name="T88" fmla="*/ 175 w 390"/>
                <a:gd name="T89" fmla="*/ 3 h 924"/>
                <a:gd name="T90" fmla="*/ 167 w 390"/>
                <a:gd name="T91" fmla="*/ 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 h="924">
                  <a:moveTo>
                    <a:pt x="61" y="115"/>
                  </a:moveTo>
                  <a:lnTo>
                    <a:pt x="10" y="174"/>
                  </a:lnTo>
                  <a:lnTo>
                    <a:pt x="15" y="181"/>
                  </a:lnTo>
                  <a:lnTo>
                    <a:pt x="26" y="197"/>
                  </a:lnTo>
                  <a:lnTo>
                    <a:pt x="37" y="215"/>
                  </a:lnTo>
                  <a:lnTo>
                    <a:pt x="41" y="228"/>
                  </a:lnTo>
                  <a:lnTo>
                    <a:pt x="39" y="237"/>
                  </a:lnTo>
                  <a:lnTo>
                    <a:pt x="32" y="251"/>
                  </a:lnTo>
                  <a:lnTo>
                    <a:pt x="24" y="271"/>
                  </a:lnTo>
                  <a:lnTo>
                    <a:pt x="17" y="296"/>
                  </a:lnTo>
                  <a:lnTo>
                    <a:pt x="11" y="352"/>
                  </a:lnTo>
                  <a:lnTo>
                    <a:pt x="6" y="440"/>
                  </a:lnTo>
                  <a:lnTo>
                    <a:pt x="2" y="522"/>
                  </a:lnTo>
                  <a:lnTo>
                    <a:pt x="0" y="557"/>
                  </a:lnTo>
                  <a:lnTo>
                    <a:pt x="2" y="563"/>
                  </a:lnTo>
                  <a:lnTo>
                    <a:pt x="8" y="580"/>
                  </a:lnTo>
                  <a:lnTo>
                    <a:pt x="16" y="603"/>
                  </a:lnTo>
                  <a:lnTo>
                    <a:pt x="26" y="632"/>
                  </a:lnTo>
                  <a:lnTo>
                    <a:pt x="35" y="662"/>
                  </a:lnTo>
                  <a:lnTo>
                    <a:pt x="44" y="690"/>
                  </a:lnTo>
                  <a:lnTo>
                    <a:pt x="49" y="714"/>
                  </a:lnTo>
                  <a:lnTo>
                    <a:pt x="52" y="730"/>
                  </a:lnTo>
                  <a:lnTo>
                    <a:pt x="50" y="751"/>
                  </a:lnTo>
                  <a:lnTo>
                    <a:pt x="50" y="769"/>
                  </a:lnTo>
                  <a:lnTo>
                    <a:pt x="50" y="787"/>
                  </a:lnTo>
                  <a:lnTo>
                    <a:pt x="55" y="804"/>
                  </a:lnTo>
                  <a:lnTo>
                    <a:pt x="63" y="820"/>
                  </a:lnTo>
                  <a:lnTo>
                    <a:pt x="70" y="834"/>
                  </a:lnTo>
                  <a:lnTo>
                    <a:pt x="75" y="843"/>
                  </a:lnTo>
                  <a:lnTo>
                    <a:pt x="77" y="847"/>
                  </a:lnTo>
                  <a:lnTo>
                    <a:pt x="83" y="924"/>
                  </a:lnTo>
                  <a:lnTo>
                    <a:pt x="86" y="924"/>
                  </a:lnTo>
                  <a:lnTo>
                    <a:pt x="95" y="923"/>
                  </a:lnTo>
                  <a:lnTo>
                    <a:pt x="108" y="920"/>
                  </a:lnTo>
                  <a:lnTo>
                    <a:pt x="124" y="918"/>
                  </a:lnTo>
                  <a:lnTo>
                    <a:pt x="141" y="916"/>
                  </a:lnTo>
                  <a:lnTo>
                    <a:pt x="159" y="913"/>
                  </a:lnTo>
                  <a:lnTo>
                    <a:pt x="175" y="911"/>
                  </a:lnTo>
                  <a:lnTo>
                    <a:pt x="186" y="910"/>
                  </a:lnTo>
                  <a:lnTo>
                    <a:pt x="199" y="909"/>
                  </a:lnTo>
                  <a:lnTo>
                    <a:pt x="213" y="908"/>
                  </a:lnTo>
                  <a:lnTo>
                    <a:pt x="229" y="908"/>
                  </a:lnTo>
                  <a:lnTo>
                    <a:pt x="245" y="906"/>
                  </a:lnTo>
                  <a:lnTo>
                    <a:pt x="260" y="906"/>
                  </a:lnTo>
                  <a:lnTo>
                    <a:pt x="271" y="906"/>
                  </a:lnTo>
                  <a:lnTo>
                    <a:pt x="279" y="906"/>
                  </a:lnTo>
                  <a:lnTo>
                    <a:pt x="283" y="906"/>
                  </a:lnTo>
                  <a:lnTo>
                    <a:pt x="292" y="842"/>
                  </a:lnTo>
                  <a:lnTo>
                    <a:pt x="297" y="828"/>
                  </a:lnTo>
                  <a:lnTo>
                    <a:pt x="305" y="796"/>
                  </a:lnTo>
                  <a:lnTo>
                    <a:pt x="313" y="759"/>
                  </a:lnTo>
                  <a:lnTo>
                    <a:pt x="315" y="730"/>
                  </a:lnTo>
                  <a:lnTo>
                    <a:pt x="311" y="705"/>
                  </a:lnTo>
                  <a:lnTo>
                    <a:pt x="304" y="676"/>
                  </a:lnTo>
                  <a:lnTo>
                    <a:pt x="298" y="646"/>
                  </a:lnTo>
                  <a:lnTo>
                    <a:pt x="296" y="622"/>
                  </a:lnTo>
                  <a:lnTo>
                    <a:pt x="300" y="607"/>
                  </a:lnTo>
                  <a:lnTo>
                    <a:pt x="311" y="584"/>
                  </a:lnTo>
                  <a:lnTo>
                    <a:pt x="326" y="555"/>
                  </a:lnTo>
                  <a:lnTo>
                    <a:pt x="343" y="525"/>
                  </a:lnTo>
                  <a:lnTo>
                    <a:pt x="360" y="494"/>
                  </a:lnTo>
                  <a:lnTo>
                    <a:pt x="375" y="466"/>
                  </a:lnTo>
                  <a:lnTo>
                    <a:pt x="385" y="443"/>
                  </a:lnTo>
                  <a:lnTo>
                    <a:pt x="390" y="428"/>
                  </a:lnTo>
                  <a:lnTo>
                    <a:pt x="389" y="406"/>
                  </a:lnTo>
                  <a:lnTo>
                    <a:pt x="385" y="380"/>
                  </a:lnTo>
                  <a:lnTo>
                    <a:pt x="378" y="350"/>
                  </a:lnTo>
                  <a:lnTo>
                    <a:pt x="367" y="315"/>
                  </a:lnTo>
                  <a:lnTo>
                    <a:pt x="358" y="291"/>
                  </a:lnTo>
                  <a:lnTo>
                    <a:pt x="347" y="259"/>
                  </a:lnTo>
                  <a:lnTo>
                    <a:pt x="336" y="223"/>
                  </a:lnTo>
                  <a:lnTo>
                    <a:pt x="324" y="184"/>
                  </a:lnTo>
                  <a:lnTo>
                    <a:pt x="313" y="148"/>
                  </a:lnTo>
                  <a:lnTo>
                    <a:pt x="303" y="117"/>
                  </a:lnTo>
                  <a:lnTo>
                    <a:pt x="294" y="93"/>
                  </a:lnTo>
                  <a:lnTo>
                    <a:pt x="289" y="82"/>
                  </a:lnTo>
                  <a:lnTo>
                    <a:pt x="284" y="75"/>
                  </a:lnTo>
                  <a:lnTo>
                    <a:pt x="279" y="63"/>
                  </a:lnTo>
                  <a:lnTo>
                    <a:pt x="274" y="49"/>
                  </a:lnTo>
                  <a:lnTo>
                    <a:pt x="268" y="36"/>
                  </a:lnTo>
                  <a:lnTo>
                    <a:pt x="261" y="22"/>
                  </a:lnTo>
                  <a:lnTo>
                    <a:pt x="254" y="10"/>
                  </a:lnTo>
                  <a:lnTo>
                    <a:pt x="246" y="3"/>
                  </a:lnTo>
                  <a:lnTo>
                    <a:pt x="238" y="0"/>
                  </a:lnTo>
                  <a:lnTo>
                    <a:pt x="228" y="0"/>
                  </a:lnTo>
                  <a:lnTo>
                    <a:pt x="216" y="0"/>
                  </a:lnTo>
                  <a:lnTo>
                    <a:pt x="205" y="1"/>
                  </a:lnTo>
                  <a:lnTo>
                    <a:pt x="193" y="1"/>
                  </a:lnTo>
                  <a:lnTo>
                    <a:pt x="183" y="2"/>
                  </a:lnTo>
                  <a:lnTo>
                    <a:pt x="175" y="3"/>
                  </a:lnTo>
                  <a:lnTo>
                    <a:pt x="169" y="3"/>
                  </a:lnTo>
                  <a:lnTo>
                    <a:pt x="167" y="3"/>
                  </a:lnTo>
                  <a:lnTo>
                    <a:pt x="61" y="115"/>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7" name="Freeform 591"/>
            <p:cNvSpPr>
              <a:spLocks/>
            </p:cNvSpPr>
            <p:nvPr/>
          </p:nvSpPr>
          <p:spPr bwMode="auto">
            <a:xfrm>
              <a:off x="3979" y="2008"/>
              <a:ext cx="324" cy="423"/>
            </a:xfrm>
            <a:custGeom>
              <a:avLst/>
              <a:gdLst>
                <a:gd name="T0" fmla="*/ 631 w 650"/>
                <a:gd name="T1" fmla="*/ 1 h 847"/>
                <a:gd name="T2" fmla="*/ 620 w 650"/>
                <a:gd name="T3" fmla="*/ 6 h 847"/>
                <a:gd name="T4" fmla="*/ 602 w 650"/>
                <a:gd name="T5" fmla="*/ 14 h 847"/>
                <a:gd name="T6" fmla="*/ 586 w 650"/>
                <a:gd name="T7" fmla="*/ 20 h 847"/>
                <a:gd name="T8" fmla="*/ 576 w 650"/>
                <a:gd name="T9" fmla="*/ 23 h 847"/>
                <a:gd name="T10" fmla="*/ 551 w 650"/>
                <a:gd name="T11" fmla="*/ 23 h 847"/>
                <a:gd name="T12" fmla="*/ 515 w 650"/>
                <a:gd name="T13" fmla="*/ 27 h 847"/>
                <a:gd name="T14" fmla="*/ 474 w 650"/>
                <a:gd name="T15" fmla="*/ 35 h 847"/>
                <a:gd name="T16" fmla="*/ 444 w 650"/>
                <a:gd name="T17" fmla="*/ 50 h 847"/>
                <a:gd name="T18" fmla="*/ 410 w 650"/>
                <a:gd name="T19" fmla="*/ 77 h 847"/>
                <a:gd name="T20" fmla="*/ 372 w 650"/>
                <a:gd name="T21" fmla="*/ 115 h 847"/>
                <a:gd name="T22" fmla="*/ 338 w 650"/>
                <a:gd name="T23" fmla="*/ 150 h 847"/>
                <a:gd name="T24" fmla="*/ 319 w 650"/>
                <a:gd name="T25" fmla="*/ 172 h 847"/>
                <a:gd name="T26" fmla="*/ 299 w 650"/>
                <a:gd name="T27" fmla="*/ 208 h 847"/>
                <a:gd name="T28" fmla="*/ 271 w 650"/>
                <a:gd name="T29" fmla="*/ 261 h 847"/>
                <a:gd name="T30" fmla="*/ 239 w 650"/>
                <a:gd name="T31" fmla="*/ 324 h 847"/>
                <a:gd name="T32" fmla="*/ 205 w 650"/>
                <a:gd name="T33" fmla="*/ 394 h 847"/>
                <a:gd name="T34" fmla="*/ 171 w 650"/>
                <a:gd name="T35" fmla="*/ 467 h 847"/>
                <a:gd name="T36" fmla="*/ 136 w 650"/>
                <a:gd name="T37" fmla="*/ 537 h 847"/>
                <a:gd name="T38" fmla="*/ 105 w 650"/>
                <a:gd name="T39" fmla="*/ 602 h 847"/>
                <a:gd name="T40" fmla="*/ 81 w 650"/>
                <a:gd name="T41" fmla="*/ 645 h 847"/>
                <a:gd name="T42" fmla="*/ 53 w 650"/>
                <a:gd name="T43" fmla="*/ 676 h 847"/>
                <a:gd name="T44" fmla="*/ 23 w 650"/>
                <a:gd name="T45" fmla="*/ 704 h 847"/>
                <a:gd name="T46" fmla="*/ 4 w 650"/>
                <a:gd name="T47" fmla="*/ 720 h 847"/>
                <a:gd name="T48" fmla="*/ 117 w 650"/>
                <a:gd name="T49" fmla="*/ 847 h 847"/>
                <a:gd name="T50" fmla="*/ 619 w 650"/>
                <a:gd name="T51" fmla="*/ 507 h 847"/>
                <a:gd name="T52" fmla="*/ 610 w 650"/>
                <a:gd name="T53" fmla="*/ 435 h 847"/>
                <a:gd name="T54" fmla="*/ 605 w 650"/>
                <a:gd name="T55" fmla="*/ 355 h 847"/>
                <a:gd name="T56" fmla="*/ 613 w 650"/>
                <a:gd name="T57" fmla="*/ 330 h 847"/>
                <a:gd name="T58" fmla="*/ 629 w 650"/>
                <a:gd name="T59" fmla="*/ 284 h 847"/>
                <a:gd name="T60" fmla="*/ 643 w 650"/>
                <a:gd name="T61" fmla="*/ 239 h 847"/>
                <a:gd name="T62" fmla="*/ 650 w 650"/>
                <a:gd name="T63" fmla="*/ 219 h 847"/>
                <a:gd name="T64" fmla="*/ 646 w 650"/>
                <a:gd name="T65" fmla="*/ 15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0" h="847">
                  <a:moveTo>
                    <a:pt x="634" y="0"/>
                  </a:moveTo>
                  <a:lnTo>
                    <a:pt x="631" y="1"/>
                  </a:lnTo>
                  <a:lnTo>
                    <a:pt x="627" y="4"/>
                  </a:lnTo>
                  <a:lnTo>
                    <a:pt x="620" y="6"/>
                  </a:lnTo>
                  <a:lnTo>
                    <a:pt x="612" y="9"/>
                  </a:lnTo>
                  <a:lnTo>
                    <a:pt x="602" y="14"/>
                  </a:lnTo>
                  <a:lnTo>
                    <a:pt x="593" y="18"/>
                  </a:lnTo>
                  <a:lnTo>
                    <a:pt x="586" y="20"/>
                  </a:lnTo>
                  <a:lnTo>
                    <a:pt x="582" y="22"/>
                  </a:lnTo>
                  <a:lnTo>
                    <a:pt x="576" y="23"/>
                  </a:lnTo>
                  <a:lnTo>
                    <a:pt x="564" y="23"/>
                  </a:lnTo>
                  <a:lnTo>
                    <a:pt x="551" y="23"/>
                  </a:lnTo>
                  <a:lnTo>
                    <a:pt x="533" y="24"/>
                  </a:lnTo>
                  <a:lnTo>
                    <a:pt x="515" y="27"/>
                  </a:lnTo>
                  <a:lnTo>
                    <a:pt x="494" y="30"/>
                  </a:lnTo>
                  <a:lnTo>
                    <a:pt x="474" y="35"/>
                  </a:lnTo>
                  <a:lnTo>
                    <a:pt x="453" y="43"/>
                  </a:lnTo>
                  <a:lnTo>
                    <a:pt x="444" y="50"/>
                  </a:lnTo>
                  <a:lnTo>
                    <a:pt x="429" y="61"/>
                  </a:lnTo>
                  <a:lnTo>
                    <a:pt x="410" y="77"/>
                  </a:lnTo>
                  <a:lnTo>
                    <a:pt x="392" y="96"/>
                  </a:lnTo>
                  <a:lnTo>
                    <a:pt x="372" y="115"/>
                  </a:lnTo>
                  <a:lnTo>
                    <a:pt x="354" y="134"/>
                  </a:lnTo>
                  <a:lnTo>
                    <a:pt x="338" y="150"/>
                  </a:lnTo>
                  <a:lnTo>
                    <a:pt x="327" y="162"/>
                  </a:lnTo>
                  <a:lnTo>
                    <a:pt x="319" y="172"/>
                  </a:lnTo>
                  <a:lnTo>
                    <a:pt x="310" y="188"/>
                  </a:lnTo>
                  <a:lnTo>
                    <a:pt x="299" y="208"/>
                  </a:lnTo>
                  <a:lnTo>
                    <a:pt x="285" y="232"/>
                  </a:lnTo>
                  <a:lnTo>
                    <a:pt x="271" y="261"/>
                  </a:lnTo>
                  <a:lnTo>
                    <a:pt x="255" y="291"/>
                  </a:lnTo>
                  <a:lnTo>
                    <a:pt x="239" y="324"/>
                  </a:lnTo>
                  <a:lnTo>
                    <a:pt x="223" y="359"/>
                  </a:lnTo>
                  <a:lnTo>
                    <a:pt x="205" y="394"/>
                  </a:lnTo>
                  <a:lnTo>
                    <a:pt x="188" y="430"/>
                  </a:lnTo>
                  <a:lnTo>
                    <a:pt x="171" y="467"/>
                  </a:lnTo>
                  <a:lnTo>
                    <a:pt x="153" y="503"/>
                  </a:lnTo>
                  <a:lnTo>
                    <a:pt x="136" y="537"/>
                  </a:lnTo>
                  <a:lnTo>
                    <a:pt x="120" y="570"/>
                  </a:lnTo>
                  <a:lnTo>
                    <a:pt x="105" y="602"/>
                  </a:lnTo>
                  <a:lnTo>
                    <a:pt x="91" y="629"/>
                  </a:lnTo>
                  <a:lnTo>
                    <a:pt x="81" y="645"/>
                  </a:lnTo>
                  <a:lnTo>
                    <a:pt x="68" y="661"/>
                  </a:lnTo>
                  <a:lnTo>
                    <a:pt x="53" y="676"/>
                  </a:lnTo>
                  <a:lnTo>
                    <a:pt x="38" y="691"/>
                  </a:lnTo>
                  <a:lnTo>
                    <a:pt x="23" y="704"/>
                  </a:lnTo>
                  <a:lnTo>
                    <a:pt x="12" y="713"/>
                  </a:lnTo>
                  <a:lnTo>
                    <a:pt x="4" y="720"/>
                  </a:lnTo>
                  <a:lnTo>
                    <a:pt x="0" y="723"/>
                  </a:lnTo>
                  <a:lnTo>
                    <a:pt x="117" y="847"/>
                  </a:lnTo>
                  <a:lnTo>
                    <a:pt x="533" y="823"/>
                  </a:lnTo>
                  <a:lnTo>
                    <a:pt x="619" y="507"/>
                  </a:lnTo>
                  <a:lnTo>
                    <a:pt x="616" y="485"/>
                  </a:lnTo>
                  <a:lnTo>
                    <a:pt x="610" y="435"/>
                  </a:lnTo>
                  <a:lnTo>
                    <a:pt x="606" y="383"/>
                  </a:lnTo>
                  <a:lnTo>
                    <a:pt x="605" y="355"/>
                  </a:lnTo>
                  <a:lnTo>
                    <a:pt x="608" y="346"/>
                  </a:lnTo>
                  <a:lnTo>
                    <a:pt x="613" y="330"/>
                  </a:lnTo>
                  <a:lnTo>
                    <a:pt x="621" y="308"/>
                  </a:lnTo>
                  <a:lnTo>
                    <a:pt x="629" y="284"/>
                  </a:lnTo>
                  <a:lnTo>
                    <a:pt x="636" y="259"/>
                  </a:lnTo>
                  <a:lnTo>
                    <a:pt x="643" y="239"/>
                  </a:lnTo>
                  <a:lnTo>
                    <a:pt x="647" y="225"/>
                  </a:lnTo>
                  <a:lnTo>
                    <a:pt x="650" y="219"/>
                  </a:lnTo>
                  <a:lnTo>
                    <a:pt x="615" y="107"/>
                  </a:lnTo>
                  <a:lnTo>
                    <a:pt x="646" y="15"/>
                  </a:lnTo>
                  <a:lnTo>
                    <a:pt x="634" y="0"/>
                  </a:lnTo>
                  <a:close/>
                </a:path>
              </a:pathLst>
            </a:custGeom>
            <a:solidFill>
              <a:srgbClr val="BA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8" name="Freeform 592"/>
            <p:cNvSpPr>
              <a:spLocks/>
            </p:cNvSpPr>
            <p:nvPr/>
          </p:nvSpPr>
          <p:spPr bwMode="auto">
            <a:xfrm>
              <a:off x="3921" y="2363"/>
              <a:ext cx="114" cy="132"/>
            </a:xfrm>
            <a:custGeom>
              <a:avLst/>
              <a:gdLst>
                <a:gd name="T0" fmla="*/ 143 w 228"/>
                <a:gd name="T1" fmla="*/ 174 h 265"/>
                <a:gd name="T2" fmla="*/ 156 w 228"/>
                <a:gd name="T3" fmla="*/ 168 h 265"/>
                <a:gd name="T4" fmla="*/ 169 w 228"/>
                <a:gd name="T5" fmla="*/ 159 h 265"/>
                <a:gd name="T6" fmla="*/ 183 w 228"/>
                <a:gd name="T7" fmla="*/ 147 h 265"/>
                <a:gd name="T8" fmla="*/ 197 w 228"/>
                <a:gd name="T9" fmla="*/ 134 h 265"/>
                <a:gd name="T10" fmla="*/ 210 w 228"/>
                <a:gd name="T11" fmla="*/ 121 h 265"/>
                <a:gd name="T12" fmla="*/ 219 w 228"/>
                <a:gd name="T13" fmla="*/ 109 h 265"/>
                <a:gd name="T14" fmla="*/ 226 w 228"/>
                <a:gd name="T15" fmla="*/ 103 h 265"/>
                <a:gd name="T16" fmla="*/ 228 w 228"/>
                <a:gd name="T17" fmla="*/ 99 h 265"/>
                <a:gd name="T18" fmla="*/ 228 w 228"/>
                <a:gd name="T19" fmla="*/ 96 h 265"/>
                <a:gd name="T20" fmla="*/ 228 w 228"/>
                <a:gd name="T21" fmla="*/ 86 h 265"/>
                <a:gd name="T22" fmla="*/ 227 w 228"/>
                <a:gd name="T23" fmla="*/ 73 h 265"/>
                <a:gd name="T24" fmla="*/ 225 w 228"/>
                <a:gd name="T25" fmla="*/ 58 h 265"/>
                <a:gd name="T26" fmla="*/ 222 w 228"/>
                <a:gd name="T27" fmla="*/ 50 h 265"/>
                <a:gd name="T28" fmla="*/ 217 w 228"/>
                <a:gd name="T29" fmla="*/ 40 h 265"/>
                <a:gd name="T30" fmla="*/ 211 w 228"/>
                <a:gd name="T31" fmla="*/ 31 h 265"/>
                <a:gd name="T32" fmla="*/ 203 w 228"/>
                <a:gd name="T33" fmla="*/ 22 h 265"/>
                <a:gd name="T34" fmla="*/ 196 w 228"/>
                <a:gd name="T35" fmla="*/ 13 h 265"/>
                <a:gd name="T36" fmla="*/ 190 w 228"/>
                <a:gd name="T37" fmla="*/ 6 h 265"/>
                <a:gd name="T38" fmla="*/ 186 w 228"/>
                <a:gd name="T39" fmla="*/ 1 h 265"/>
                <a:gd name="T40" fmla="*/ 184 w 228"/>
                <a:gd name="T41" fmla="*/ 0 h 265"/>
                <a:gd name="T42" fmla="*/ 181 w 228"/>
                <a:gd name="T43" fmla="*/ 0 h 265"/>
                <a:gd name="T44" fmla="*/ 172 w 228"/>
                <a:gd name="T45" fmla="*/ 0 h 265"/>
                <a:gd name="T46" fmla="*/ 158 w 228"/>
                <a:gd name="T47" fmla="*/ 1 h 265"/>
                <a:gd name="T48" fmla="*/ 143 w 228"/>
                <a:gd name="T49" fmla="*/ 1 h 265"/>
                <a:gd name="T50" fmla="*/ 126 w 228"/>
                <a:gd name="T51" fmla="*/ 2 h 265"/>
                <a:gd name="T52" fmla="*/ 110 w 228"/>
                <a:gd name="T53" fmla="*/ 5 h 265"/>
                <a:gd name="T54" fmla="*/ 95 w 228"/>
                <a:gd name="T55" fmla="*/ 8 h 265"/>
                <a:gd name="T56" fmla="*/ 84 w 228"/>
                <a:gd name="T57" fmla="*/ 12 h 265"/>
                <a:gd name="T58" fmla="*/ 68 w 228"/>
                <a:gd name="T59" fmla="*/ 23 h 265"/>
                <a:gd name="T60" fmla="*/ 53 w 228"/>
                <a:gd name="T61" fmla="*/ 38 h 265"/>
                <a:gd name="T62" fmla="*/ 39 w 228"/>
                <a:gd name="T63" fmla="*/ 55 h 265"/>
                <a:gd name="T64" fmla="*/ 27 w 228"/>
                <a:gd name="T65" fmla="*/ 74 h 265"/>
                <a:gd name="T66" fmla="*/ 16 w 228"/>
                <a:gd name="T67" fmla="*/ 91 h 265"/>
                <a:gd name="T68" fmla="*/ 8 w 228"/>
                <a:gd name="T69" fmla="*/ 108 h 265"/>
                <a:gd name="T70" fmla="*/ 3 w 228"/>
                <a:gd name="T71" fmla="*/ 122 h 265"/>
                <a:gd name="T72" fmla="*/ 0 w 228"/>
                <a:gd name="T73" fmla="*/ 133 h 265"/>
                <a:gd name="T74" fmla="*/ 1 w 228"/>
                <a:gd name="T75" fmla="*/ 152 h 265"/>
                <a:gd name="T76" fmla="*/ 9 w 228"/>
                <a:gd name="T77" fmla="*/ 173 h 265"/>
                <a:gd name="T78" fmla="*/ 21 w 228"/>
                <a:gd name="T79" fmla="*/ 195 h 265"/>
                <a:gd name="T80" fmla="*/ 36 w 228"/>
                <a:gd name="T81" fmla="*/ 217 h 265"/>
                <a:gd name="T82" fmla="*/ 50 w 228"/>
                <a:gd name="T83" fmla="*/ 235 h 265"/>
                <a:gd name="T84" fmla="*/ 62 w 228"/>
                <a:gd name="T85" fmla="*/ 251 h 265"/>
                <a:gd name="T86" fmla="*/ 72 w 228"/>
                <a:gd name="T87" fmla="*/ 262 h 265"/>
                <a:gd name="T88" fmla="*/ 75 w 228"/>
                <a:gd name="T89" fmla="*/ 265 h 265"/>
                <a:gd name="T90" fmla="*/ 85 w 228"/>
                <a:gd name="T91" fmla="*/ 235 h 265"/>
                <a:gd name="T92" fmla="*/ 99 w 228"/>
                <a:gd name="T93" fmla="*/ 119 h 265"/>
                <a:gd name="T94" fmla="*/ 140 w 228"/>
                <a:gd name="T95" fmla="*/ 103 h 265"/>
                <a:gd name="T96" fmla="*/ 143 w 228"/>
                <a:gd name="T97" fmla="*/ 17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8" h="265">
                  <a:moveTo>
                    <a:pt x="143" y="174"/>
                  </a:moveTo>
                  <a:lnTo>
                    <a:pt x="156" y="168"/>
                  </a:lnTo>
                  <a:lnTo>
                    <a:pt x="169" y="159"/>
                  </a:lnTo>
                  <a:lnTo>
                    <a:pt x="183" y="147"/>
                  </a:lnTo>
                  <a:lnTo>
                    <a:pt x="197" y="134"/>
                  </a:lnTo>
                  <a:lnTo>
                    <a:pt x="210" y="121"/>
                  </a:lnTo>
                  <a:lnTo>
                    <a:pt x="219" y="109"/>
                  </a:lnTo>
                  <a:lnTo>
                    <a:pt x="226" y="103"/>
                  </a:lnTo>
                  <a:lnTo>
                    <a:pt x="228" y="99"/>
                  </a:lnTo>
                  <a:lnTo>
                    <a:pt x="228" y="96"/>
                  </a:lnTo>
                  <a:lnTo>
                    <a:pt x="228" y="86"/>
                  </a:lnTo>
                  <a:lnTo>
                    <a:pt x="227" y="73"/>
                  </a:lnTo>
                  <a:lnTo>
                    <a:pt x="225" y="58"/>
                  </a:lnTo>
                  <a:lnTo>
                    <a:pt x="222" y="50"/>
                  </a:lnTo>
                  <a:lnTo>
                    <a:pt x="217" y="40"/>
                  </a:lnTo>
                  <a:lnTo>
                    <a:pt x="211" y="31"/>
                  </a:lnTo>
                  <a:lnTo>
                    <a:pt x="203" y="22"/>
                  </a:lnTo>
                  <a:lnTo>
                    <a:pt x="196" y="13"/>
                  </a:lnTo>
                  <a:lnTo>
                    <a:pt x="190" y="6"/>
                  </a:lnTo>
                  <a:lnTo>
                    <a:pt x="186" y="1"/>
                  </a:lnTo>
                  <a:lnTo>
                    <a:pt x="184" y="0"/>
                  </a:lnTo>
                  <a:lnTo>
                    <a:pt x="181" y="0"/>
                  </a:lnTo>
                  <a:lnTo>
                    <a:pt x="172" y="0"/>
                  </a:lnTo>
                  <a:lnTo>
                    <a:pt x="158" y="1"/>
                  </a:lnTo>
                  <a:lnTo>
                    <a:pt x="143" y="1"/>
                  </a:lnTo>
                  <a:lnTo>
                    <a:pt x="126" y="2"/>
                  </a:lnTo>
                  <a:lnTo>
                    <a:pt x="110" y="5"/>
                  </a:lnTo>
                  <a:lnTo>
                    <a:pt x="95" y="8"/>
                  </a:lnTo>
                  <a:lnTo>
                    <a:pt x="84" y="12"/>
                  </a:lnTo>
                  <a:lnTo>
                    <a:pt x="68" y="23"/>
                  </a:lnTo>
                  <a:lnTo>
                    <a:pt x="53" y="38"/>
                  </a:lnTo>
                  <a:lnTo>
                    <a:pt x="39" y="55"/>
                  </a:lnTo>
                  <a:lnTo>
                    <a:pt x="27" y="74"/>
                  </a:lnTo>
                  <a:lnTo>
                    <a:pt x="16" y="91"/>
                  </a:lnTo>
                  <a:lnTo>
                    <a:pt x="8" y="108"/>
                  </a:lnTo>
                  <a:lnTo>
                    <a:pt x="3" y="122"/>
                  </a:lnTo>
                  <a:lnTo>
                    <a:pt x="0" y="133"/>
                  </a:lnTo>
                  <a:lnTo>
                    <a:pt x="1" y="152"/>
                  </a:lnTo>
                  <a:lnTo>
                    <a:pt x="9" y="173"/>
                  </a:lnTo>
                  <a:lnTo>
                    <a:pt x="21" y="195"/>
                  </a:lnTo>
                  <a:lnTo>
                    <a:pt x="36" y="217"/>
                  </a:lnTo>
                  <a:lnTo>
                    <a:pt x="50" y="235"/>
                  </a:lnTo>
                  <a:lnTo>
                    <a:pt x="62" y="251"/>
                  </a:lnTo>
                  <a:lnTo>
                    <a:pt x="72" y="262"/>
                  </a:lnTo>
                  <a:lnTo>
                    <a:pt x="75" y="265"/>
                  </a:lnTo>
                  <a:lnTo>
                    <a:pt x="85" y="235"/>
                  </a:lnTo>
                  <a:lnTo>
                    <a:pt x="99" y="119"/>
                  </a:lnTo>
                  <a:lnTo>
                    <a:pt x="140" y="103"/>
                  </a:lnTo>
                  <a:lnTo>
                    <a:pt x="143" y="174"/>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49" name="Freeform 593"/>
            <p:cNvSpPr>
              <a:spLocks/>
            </p:cNvSpPr>
            <p:nvPr/>
          </p:nvSpPr>
          <p:spPr bwMode="auto">
            <a:xfrm>
              <a:off x="4011" y="2161"/>
              <a:ext cx="192" cy="226"/>
            </a:xfrm>
            <a:custGeom>
              <a:avLst/>
              <a:gdLst>
                <a:gd name="T0" fmla="*/ 360 w 384"/>
                <a:gd name="T1" fmla="*/ 116 h 451"/>
                <a:gd name="T2" fmla="*/ 380 w 384"/>
                <a:gd name="T3" fmla="*/ 87 h 451"/>
                <a:gd name="T4" fmla="*/ 382 w 384"/>
                <a:gd name="T5" fmla="*/ 76 h 451"/>
                <a:gd name="T6" fmla="*/ 367 w 384"/>
                <a:gd name="T7" fmla="*/ 53 h 451"/>
                <a:gd name="T8" fmla="*/ 354 w 384"/>
                <a:gd name="T9" fmla="*/ 45 h 451"/>
                <a:gd name="T10" fmla="*/ 350 w 384"/>
                <a:gd name="T11" fmla="*/ 37 h 451"/>
                <a:gd name="T12" fmla="*/ 342 w 384"/>
                <a:gd name="T13" fmla="*/ 27 h 451"/>
                <a:gd name="T14" fmla="*/ 331 w 384"/>
                <a:gd name="T15" fmla="*/ 17 h 451"/>
                <a:gd name="T16" fmla="*/ 319 w 384"/>
                <a:gd name="T17" fmla="*/ 7 h 451"/>
                <a:gd name="T18" fmla="*/ 301 w 384"/>
                <a:gd name="T19" fmla="*/ 1 h 451"/>
                <a:gd name="T20" fmla="*/ 280 w 384"/>
                <a:gd name="T21" fmla="*/ 0 h 451"/>
                <a:gd name="T22" fmla="*/ 255 w 384"/>
                <a:gd name="T23" fmla="*/ 0 h 451"/>
                <a:gd name="T24" fmla="*/ 228 w 384"/>
                <a:gd name="T25" fmla="*/ 2 h 451"/>
                <a:gd name="T26" fmla="*/ 198 w 384"/>
                <a:gd name="T27" fmla="*/ 9 h 451"/>
                <a:gd name="T28" fmla="*/ 168 w 384"/>
                <a:gd name="T29" fmla="*/ 22 h 451"/>
                <a:gd name="T30" fmla="*/ 140 w 384"/>
                <a:gd name="T31" fmla="*/ 38 h 451"/>
                <a:gd name="T32" fmla="*/ 117 w 384"/>
                <a:gd name="T33" fmla="*/ 56 h 451"/>
                <a:gd name="T34" fmla="*/ 99 w 384"/>
                <a:gd name="T35" fmla="*/ 77 h 451"/>
                <a:gd name="T36" fmla="*/ 80 w 384"/>
                <a:gd name="T37" fmla="*/ 112 h 451"/>
                <a:gd name="T38" fmla="*/ 62 w 384"/>
                <a:gd name="T39" fmla="*/ 156 h 451"/>
                <a:gd name="T40" fmla="*/ 56 w 384"/>
                <a:gd name="T41" fmla="*/ 166 h 451"/>
                <a:gd name="T42" fmla="*/ 45 w 384"/>
                <a:gd name="T43" fmla="*/ 173 h 451"/>
                <a:gd name="T44" fmla="*/ 29 w 384"/>
                <a:gd name="T45" fmla="*/ 186 h 451"/>
                <a:gd name="T46" fmla="*/ 14 w 384"/>
                <a:gd name="T47" fmla="*/ 203 h 451"/>
                <a:gd name="T48" fmla="*/ 3 w 384"/>
                <a:gd name="T49" fmla="*/ 231 h 451"/>
                <a:gd name="T50" fmla="*/ 0 w 384"/>
                <a:gd name="T51" fmla="*/ 265 h 451"/>
                <a:gd name="T52" fmla="*/ 0 w 384"/>
                <a:gd name="T53" fmla="*/ 272 h 451"/>
                <a:gd name="T54" fmla="*/ 2 w 384"/>
                <a:gd name="T55" fmla="*/ 286 h 451"/>
                <a:gd name="T56" fmla="*/ 2 w 384"/>
                <a:gd name="T57" fmla="*/ 310 h 451"/>
                <a:gd name="T58" fmla="*/ 7 w 384"/>
                <a:gd name="T59" fmla="*/ 342 h 451"/>
                <a:gd name="T60" fmla="*/ 14 w 384"/>
                <a:gd name="T61" fmla="*/ 364 h 451"/>
                <a:gd name="T62" fmla="*/ 19 w 384"/>
                <a:gd name="T63" fmla="*/ 378 h 451"/>
                <a:gd name="T64" fmla="*/ 29 w 384"/>
                <a:gd name="T65" fmla="*/ 392 h 451"/>
                <a:gd name="T66" fmla="*/ 40 w 384"/>
                <a:gd name="T67" fmla="*/ 410 h 451"/>
                <a:gd name="T68" fmla="*/ 54 w 384"/>
                <a:gd name="T69" fmla="*/ 431 h 451"/>
                <a:gd name="T70" fmla="*/ 67 w 384"/>
                <a:gd name="T71" fmla="*/ 443 h 451"/>
                <a:gd name="T72" fmla="*/ 78 w 384"/>
                <a:gd name="T73" fmla="*/ 449 h 451"/>
                <a:gd name="T74" fmla="*/ 91 w 384"/>
                <a:gd name="T75" fmla="*/ 451 h 451"/>
                <a:gd name="T76" fmla="*/ 107 w 384"/>
                <a:gd name="T77" fmla="*/ 451 h 451"/>
                <a:gd name="T78" fmla="*/ 122 w 384"/>
                <a:gd name="T79" fmla="*/ 451 h 451"/>
                <a:gd name="T80" fmla="*/ 135 w 384"/>
                <a:gd name="T81" fmla="*/ 449 h 451"/>
                <a:gd name="T82" fmla="*/ 140 w 384"/>
                <a:gd name="T83" fmla="*/ 448 h 451"/>
                <a:gd name="T84" fmla="*/ 352 w 384"/>
                <a:gd name="T85" fmla="*/ 12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4" h="451">
                  <a:moveTo>
                    <a:pt x="352" y="124"/>
                  </a:moveTo>
                  <a:lnTo>
                    <a:pt x="360" y="116"/>
                  </a:lnTo>
                  <a:lnTo>
                    <a:pt x="371" y="101"/>
                  </a:lnTo>
                  <a:lnTo>
                    <a:pt x="380" y="87"/>
                  </a:lnTo>
                  <a:lnTo>
                    <a:pt x="384" y="80"/>
                  </a:lnTo>
                  <a:lnTo>
                    <a:pt x="382" y="76"/>
                  </a:lnTo>
                  <a:lnTo>
                    <a:pt x="375" y="64"/>
                  </a:lnTo>
                  <a:lnTo>
                    <a:pt x="367" y="53"/>
                  </a:lnTo>
                  <a:lnTo>
                    <a:pt x="359" y="47"/>
                  </a:lnTo>
                  <a:lnTo>
                    <a:pt x="354" y="45"/>
                  </a:lnTo>
                  <a:lnTo>
                    <a:pt x="352" y="41"/>
                  </a:lnTo>
                  <a:lnTo>
                    <a:pt x="350" y="37"/>
                  </a:lnTo>
                  <a:lnTo>
                    <a:pt x="345" y="31"/>
                  </a:lnTo>
                  <a:lnTo>
                    <a:pt x="342" y="27"/>
                  </a:lnTo>
                  <a:lnTo>
                    <a:pt x="337" y="22"/>
                  </a:lnTo>
                  <a:lnTo>
                    <a:pt x="331" y="17"/>
                  </a:lnTo>
                  <a:lnTo>
                    <a:pt x="326" y="11"/>
                  </a:lnTo>
                  <a:lnTo>
                    <a:pt x="319" y="7"/>
                  </a:lnTo>
                  <a:lnTo>
                    <a:pt x="311" y="3"/>
                  </a:lnTo>
                  <a:lnTo>
                    <a:pt x="301" y="1"/>
                  </a:lnTo>
                  <a:lnTo>
                    <a:pt x="291" y="0"/>
                  </a:lnTo>
                  <a:lnTo>
                    <a:pt x="280" y="0"/>
                  </a:lnTo>
                  <a:lnTo>
                    <a:pt x="268" y="0"/>
                  </a:lnTo>
                  <a:lnTo>
                    <a:pt x="255" y="0"/>
                  </a:lnTo>
                  <a:lnTo>
                    <a:pt x="242" y="1"/>
                  </a:lnTo>
                  <a:lnTo>
                    <a:pt x="228" y="2"/>
                  </a:lnTo>
                  <a:lnTo>
                    <a:pt x="213" y="6"/>
                  </a:lnTo>
                  <a:lnTo>
                    <a:pt x="198" y="9"/>
                  </a:lnTo>
                  <a:lnTo>
                    <a:pt x="183" y="15"/>
                  </a:lnTo>
                  <a:lnTo>
                    <a:pt x="168" y="22"/>
                  </a:lnTo>
                  <a:lnTo>
                    <a:pt x="153" y="30"/>
                  </a:lnTo>
                  <a:lnTo>
                    <a:pt x="140" y="38"/>
                  </a:lnTo>
                  <a:lnTo>
                    <a:pt x="128" y="47"/>
                  </a:lnTo>
                  <a:lnTo>
                    <a:pt x="117" y="56"/>
                  </a:lnTo>
                  <a:lnTo>
                    <a:pt x="107" y="67"/>
                  </a:lnTo>
                  <a:lnTo>
                    <a:pt x="99" y="77"/>
                  </a:lnTo>
                  <a:lnTo>
                    <a:pt x="92" y="87"/>
                  </a:lnTo>
                  <a:lnTo>
                    <a:pt x="80" y="112"/>
                  </a:lnTo>
                  <a:lnTo>
                    <a:pt x="69" y="137"/>
                  </a:lnTo>
                  <a:lnTo>
                    <a:pt x="62" y="156"/>
                  </a:lnTo>
                  <a:lnTo>
                    <a:pt x="59" y="165"/>
                  </a:lnTo>
                  <a:lnTo>
                    <a:pt x="56" y="166"/>
                  </a:lnTo>
                  <a:lnTo>
                    <a:pt x="52" y="168"/>
                  </a:lnTo>
                  <a:lnTo>
                    <a:pt x="45" y="173"/>
                  </a:lnTo>
                  <a:lnTo>
                    <a:pt x="37" y="180"/>
                  </a:lnTo>
                  <a:lnTo>
                    <a:pt x="29" y="186"/>
                  </a:lnTo>
                  <a:lnTo>
                    <a:pt x="21" y="195"/>
                  </a:lnTo>
                  <a:lnTo>
                    <a:pt x="14" y="203"/>
                  </a:lnTo>
                  <a:lnTo>
                    <a:pt x="9" y="212"/>
                  </a:lnTo>
                  <a:lnTo>
                    <a:pt x="3" y="231"/>
                  </a:lnTo>
                  <a:lnTo>
                    <a:pt x="1" y="251"/>
                  </a:lnTo>
                  <a:lnTo>
                    <a:pt x="0" y="265"/>
                  </a:lnTo>
                  <a:lnTo>
                    <a:pt x="0" y="271"/>
                  </a:lnTo>
                  <a:lnTo>
                    <a:pt x="0" y="272"/>
                  </a:lnTo>
                  <a:lnTo>
                    <a:pt x="1" y="277"/>
                  </a:lnTo>
                  <a:lnTo>
                    <a:pt x="2" y="286"/>
                  </a:lnTo>
                  <a:lnTo>
                    <a:pt x="2" y="296"/>
                  </a:lnTo>
                  <a:lnTo>
                    <a:pt x="2" y="310"/>
                  </a:lnTo>
                  <a:lnTo>
                    <a:pt x="4" y="326"/>
                  </a:lnTo>
                  <a:lnTo>
                    <a:pt x="7" y="342"/>
                  </a:lnTo>
                  <a:lnTo>
                    <a:pt x="11" y="357"/>
                  </a:lnTo>
                  <a:lnTo>
                    <a:pt x="14" y="364"/>
                  </a:lnTo>
                  <a:lnTo>
                    <a:pt x="16" y="371"/>
                  </a:lnTo>
                  <a:lnTo>
                    <a:pt x="19" y="378"/>
                  </a:lnTo>
                  <a:lnTo>
                    <a:pt x="24" y="385"/>
                  </a:lnTo>
                  <a:lnTo>
                    <a:pt x="29" y="392"/>
                  </a:lnTo>
                  <a:lnTo>
                    <a:pt x="33" y="401"/>
                  </a:lnTo>
                  <a:lnTo>
                    <a:pt x="40" y="410"/>
                  </a:lnTo>
                  <a:lnTo>
                    <a:pt x="47" y="420"/>
                  </a:lnTo>
                  <a:lnTo>
                    <a:pt x="54" y="431"/>
                  </a:lnTo>
                  <a:lnTo>
                    <a:pt x="61" y="438"/>
                  </a:lnTo>
                  <a:lnTo>
                    <a:pt x="67" y="443"/>
                  </a:lnTo>
                  <a:lnTo>
                    <a:pt x="72" y="447"/>
                  </a:lnTo>
                  <a:lnTo>
                    <a:pt x="78" y="449"/>
                  </a:lnTo>
                  <a:lnTo>
                    <a:pt x="84" y="450"/>
                  </a:lnTo>
                  <a:lnTo>
                    <a:pt x="91" y="451"/>
                  </a:lnTo>
                  <a:lnTo>
                    <a:pt x="99" y="451"/>
                  </a:lnTo>
                  <a:lnTo>
                    <a:pt x="107" y="451"/>
                  </a:lnTo>
                  <a:lnTo>
                    <a:pt x="115" y="451"/>
                  </a:lnTo>
                  <a:lnTo>
                    <a:pt x="122" y="451"/>
                  </a:lnTo>
                  <a:lnTo>
                    <a:pt x="129" y="450"/>
                  </a:lnTo>
                  <a:lnTo>
                    <a:pt x="135" y="449"/>
                  </a:lnTo>
                  <a:lnTo>
                    <a:pt x="138" y="449"/>
                  </a:lnTo>
                  <a:lnTo>
                    <a:pt x="140" y="448"/>
                  </a:lnTo>
                  <a:lnTo>
                    <a:pt x="141" y="448"/>
                  </a:lnTo>
                  <a:lnTo>
                    <a:pt x="352" y="124"/>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0" name="Freeform 594"/>
            <p:cNvSpPr>
              <a:spLocks/>
            </p:cNvSpPr>
            <p:nvPr/>
          </p:nvSpPr>
          <p:spPr bwMode="auto">
            <a:xfrm>
              <a:off x="3909" y="2730"/>
              <a:ext cx="118" cy="132"/>
            </a:xfrm>
            <a:custGeom>
              <a:avLst/>
              <a:gdLst>
                <a:gd name="T0" fmla="*/ 207 w 236"/>
                <a:gd name="T1" fmla="*/ 196 h 264"/>
                <a:gd name="T2" fmla="*/ 227 w 236"/>
                <a:gd name="T3" fmla="*/ 154 h 264"/>
                <a:gd name="T4" fmla="*/ 235 w 236"/>
                <a:gd name="T5" fmla="*/ 131 h 264"/>
                <a:gd name="T6" fmla="*/ 235 w 236"/>
                <a:gd name="T7" fmla="*/ 92 h 264"/>
                <a:gd name="T8" fmla="*/ 225 w 236"/>
                <a:gd name="T9" fmla="*/ 60 h 264"/>
                <a:gd name="T10" fmla="*/ 212 w 236"/>
                <a:gd name="T11" fmla="*/ 41 h 264"/>
                <a:gd name="T12" fmla="*/ 200 w 236"/>
                <a:gd name="T13" fmla="*/ 26 h 264"/>
                <a:gd name="T14" fmla="*/ 192 w 236"/>
                <a:gd name="T15" fmla="*/ 17 h 264"/>
                <a:gd name="T16" fmla="*/ 189 w 236"/>
                <a:gd name="T17" fmla="*/ 15 h 264"/>
                <a:gd name="T18" fmla="*/ 176 w 236"/>
                <a:gd name="T19" fmla="*/ 9 h 264"/>
                <a:gd name="T20" fmla="*/ 154 w 236"/>
                <a:gd name="T21" fmla="*/ 2 h 264"/>
                <a:gd name="T22" fmla="*/ 131 w 236"/>
                <a:gd name="T23" fmla="*/ 0 h 264"/>
                <a:gd name="T24" fmla="*/ 109 w 236"/>
                <a:gd name="T25" fmla="*/ 3 h 264"/>
                <a:gd name="T26" fmla="*/ 85 w 236"/>
                <a:gd name="T27" fmla="*/ 9 h 264"/>
                <a:gd name="T28" fmla="*/ 65 w 236"/>
                <a:gd name="T29" fmla="*/ 14 h 264"/>
                <a:gd name="T30" fmla="*/ 50 w 236"/>
                <a:gd name="T31" fmla="*/ 18 h 264"/>
                <a:gd name="T32" fmla="*/ 40 w 236"/>
                <a:gd name="T33" fmla="*/ 25 h 264"/>
                <a:gd name="T34" fmla="*/ 25 w 236"/>
                <a:gd name="T35" fmla="*/ 46 h 264"/>
                <a:gd name="T36" fmla="*/ 9 w 236"/>
                <a:gd name="T37" fmla="*/ 84 h 264"/>
                <a:gd name="T38" fmla="*/ 0 w 236"/>
                <a:gd name="T39" fmla="*/ 137 h 264"/>
                <a:gd name="T40" fmla="*/ 6 w 236"/>
                <a:gd name="T41" fmla="*/ 182 h 264"/>
                <a:gd name="T42" fmla="*/ 22 w 236"/>
                <a:gd name="T43" fmla="*/ 219 h 264"/>
                <a:gd name="T44" fmla="*/ 39 w 236"/>
                <a:gd name="T45" fmla="*/ 235 h 264"/>
                <a:gd name="T46" fmla="*/ 50 w 236"/>
                <a:gd name="T47" fmla="*/ 238 h 264"/>
                <a:gd name="T48" fmla="*/ 58 w 236"/>
                <a:gd name="T49" fmla="*/ 239 h 264"/>
                <a:gd name="T50" fmla="*/ 65 w 236"/>
                <a:gd name="T51" fmla="*/ 239 h 264"/>
                <a:gd name="T52" fmla="*/ 73 w 236"/>
                <a:gd name="T53" fmla="*/ 242 h 264"/>
                <a:gd name="T54" fmla="*/ 86 w 236"/>
                <a:gd name="T55" fmla="*/ 248 h 264"/>
                <a:gd name="T56" fmla="*/ 103 w 236"/>
                <a:gd name="T57" fmla="*/ 253 h 264"/>
                <a:gd name="T58" fmla="*/ 114 w 236"/>
                <a:gd name="T59" fmla="*/ 258 h 264"/>
                <a:gd name="T60" fmla="*/ 115 w 236"/>
                <a:gd name="T61" fmla="*/ 258 h 264"/>
                <a:gd name="T62" fmla="*/ 123 w 236"/>
                <a:gd name="T63" fmla="*/ 252 h 264"/>
                <a:gd name="T64" fmla="*/ 144 w 236"/>
                <a:gd name="T65" fmla="*/ 252 h 264"/>
                <a:gd name="T66" fmla="*/ 158 w 236"/>
                <a:gd name="T67" fmla="*/ 249 h 264"/>
                <a:gd name="T68" fmla="*/ 168 w 236"/>
                <a:gd name="T69" fmla="*/ 254 h 264"/>
                <a:gd name="T70" fmla="*/ 180 w 236"/>
                <a:gd name="T71" fmla="*/ 263 h 264"/>
                <a:gd name="T72" fmla="*/ 196 w 236"/>
                <a:gd name="T73" fmla="*/ 261 h 264"/>
                <a:gd name="T74" fmla="*/ 210 w 236"/>
                <a:gd name="T75" fmla="*/ 253 h 264"/>
                <a:gd name="T76" fmla="*/ 203 w 236"/>
                <a:gd name="T77" fmla="*/ 20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6" h="264">
                  <a:moveTo>
                    <a:pt x="203" y="205"/>
                  </a:moveTo>
                  <a:lnTo>
                    <a:pt x="207" y="196"/>
                  </a:lnTo>
                  <a:lnTo>
                    <a:pt x="217" y="175"/>
                  </a:lnTo>
                  <a:lnTo>
                    <a:pt x="227" y="154"/>
                  </a:lnTo>
                  <a:lnTo>
                    <a:pt x="233" y="142"/>
                  </a:lnTo>
                  <a:lnTo>
                    <a:pt x="235" y="131"/>
                  </a:lnTo>
                  <a:lnTo>
                    <a:pt x="236" y="113"/>
                  </a:lnTo>
                  <a:lnTo>
                    <a:pt x="235" y="92"/>
                  </a:lnTo>
                  <a:lnTo>
                    <a:pt x="229" y="70"/>
                  </a:lnTo>
                  <a:lnTo>
                    <a:pt x="225" y="60"/>
                  </a:lnTo>
                  <a:lnTo>
                    <a:pt x="219" y="51"/>
                  </a:lnTo>
                  <a:lnTo>
                    <a:pt x="212" y="41"/>
                  </a:lnTo>
                  <a:lnTo>
                    <a:pt x="206" y="32"/>
                  </a:lnTo>
                  <a:lnTo>
                    <a:pt x="200" y="26"/>
                  </a:lnTo>
                  <a:lnTo>
                    <a:pt x="196" y="21"/>
                  </a:lnTo>
                  <a:lnTo>
                    <a:pt x="192" y="17"/>
                  </a:lnTo>
                  <a:lnTo>
                    <a:pt x="191" y="16"/>
                  </a:lnTo>
                  <a:lnTo>
                    <a:pt x="189" y="15"/>
                  </a:lnTo>
                  <a:lnTo>
                    <a:pt x="184" y="13"/>
                  </a:lnTo>
                  <a:lnTo>
                    <a:pt x="176" y="9"/>
                  </a:lnTo>
                  <a:lnTo>
                    <a:pt x="166" y="6"/>
                  </a:lnTo>
                  <a:lnTo>
                    <a:pt x="154" y="2"/>
                  </a:lnTo>
                  <a:lnTo>
                    <a:pt x="143" y="0"/>
                  </a:lnTo>
                  <a:lnTo>
                    <a:pt x="131" y="0"/>
                  </a:lnTo>
                  <a:lnTo>
                    <a:pt x="120" y="1"/>
                  </a:lnTo>
                  <a:lnTo>
                    <a:pt x="109" y="3"/>
                  </a:lnTo>
                  <a:lnTo>
                    <a:pt x="98" y="6"/>
                  </a:lnTo>
                  <a:lnTo>
                    <a:pt x="85" y="9"/>
                  </a:lnTo>
                  <a:lnTo>
                    <a:pt x="75" y="11"/>
                  </a:lnTo>
                  <a:lnTo>
                    <a:pt x="65" y="14"/>
                  </a:lnTo>
                  <a:lnTo>
                    <a:pt x="55" y="16"/>
                  </a:lnTo>
                  <a:lnTo>
                    <a:pt x="50" y="18"/>
                  </a:lnTo>
                  <a:lnTo>
                    <a:pt x="45" y="21"/>
                  </a:lnTo>
                  <a:lnTo>
                    <a:pt x="40" y="25"/>
                  </a:lnTo>
                  <a:lnTo>
                    <a:pt x="33" y="33"/>
                  </a:lnTo>
                  <a:lnTo>
                    <a:pt x="25" y="46"/>
                  </a:lnTo>
                  <a:lnTo>
                    <a:pt x="17" y="63"/>
                  </a:lnTo>
                  <a:lnTo>
                    <a:pt x="9" y="84"/>
                  </a:lnTo>
                  <a:lnTo>
                    <a:pt x="4" y="108"/>
                  </a:lnTo>
                  <a:lnTo>
                    <a:pt x="0" y="137"/>
                  </a:lnTo>
                  <a:lnTo>
                    <a:pt x="2" y="170"/>
                  </a:lnTo>
                  <a:lnTo>
                    <a:pt x="6" y="182"/>
                  </a:lnTo>
                  <a:lnTo>
                    <a:pt x="13" y="200"/>
                  </a:lnTo>
                  <a:lnTo>
                    <a:pt x="22" y="219"/>
                  </a:lnTo>
                  <a:lnTo>
                    <a:pt x="33" y="231"/>
                  </a:lnTo>
                  <a:lnTo>
                    <a:pt x="39" y="235"/>
                  </a:lnTo>
                  <a:lnTo>
                    <a:pt x="44" y="237"/>
                  </a:lnTo>
                  <a:lnTo>
                    <a:pt x="50" y="238"/>
                  </a:lnTo>
                  <a:lnTo>
                    <a:pt x="53" y="239"/>
                  </a:lnTo>
                  <a:lnTo>
                    <a:pt x="58" y="239"/>
                  </a:lnTo>
                  <a:lnTo>
                    <a:pt x="61" y="239"/>
                  </a:lnTo>
                  <a:lnTo>
                    <a:pt x="65" y="239"/>
                  </a:lnTo>
                  <a:lnTo>
                    <a:pt x="68" y="241"/>
                  </a:lnTo>
                  <a:lnTo>
                    <a:pt x="73" y="242"/>
                  </a:lnTo>
                  <a:lnTo>
                    <a:pt x="80" y="244"/>
                  </a:lnTo>
                  <a:lnTo>
                    <a:pt x="86" y="248"/>
                  </a:lnTo>
                  <a:lnTo>
                    <a:pt x="96" y="251"/>
                  </a:lnTo>
                  <a:lnTo>
                    <a:pt x="103" y="253"/>
                  </a:lnTo>
                  <a:lnTo>
                    <a:pt x="109" y="257"/>
                  </a:lnTo>
                  <a:lnTo>
                    <a:pt x="114" y="258"/>
                  </a:lnTo>
                  <a:lnTo>
                    <a:pt x="115" y="259"/>
                  </a:lnTo>
                  <a:lnTo>
                    <a:pt x="115" y="258"/>
                  </a:lnTo>
                  <a:lnTo>
                    <a:pt x="118" y="254"/>
                  </a:lnTo>
                  <a:lnTo>
                    <a:pt x="123" y="252"/>
                  </a:lnTo>
                  <a:lnTo>
                    <a:pt x="134" y="252"/>
                  </a:lnTo>
                  <a:lnTo>
                    <a:pt x="144" y="252"/>
                  </a:lnTo>
                  <a:lnTo>
                    <a:pt x="152" y="250"/>
                  </a:lnTo>
                  <a:lnTo>
                    <a:pt x="158" y="249"/>
                  </a:lnTo>
                  <a:lnTo>
                    <a:pt x="162" y="250"/>
                  </a:lnTo>
                  <a:lnTo>
                    <a:pt x="168" y="254"/>
                  </a:lnTo>
                  <a:lnTo>
                    <a:pt x="173" y="258"/>
                  </a:lnTo>
                  <a:lnTo>
                    <a:pt x="180" y="263"/>
                  </a:lnTo>
                  <a:lnTo>
                    <a:pt x="187" y="264"/>
                  </a:lnTo>
                  <a:lnTo>
                    <a:pt x="196" y="261"/>
                  </a:lnTo>
                  <a:lnTo>
                    <a:pt x="204" y="257"/>
                  </a:lnTo>
                  <a:lnTo>
                    <a:pt x="210" y="253"/>
                  </a:lnTo>
                  <a:lnTo>
                    <a:pt x="212" y="251"/>
                  </a:lnTo>
                  <a:lnTo>
                    <a:pt x="203" y="20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1" name="Freeform 595"/>
            <p:cNvSpPr>
              <a:spLocks/>
            </p:cNvSpPr>
            <p:nvPr/>
          </p:nvSpPr>
          <p:spPr bwMode="auto">
            <a:xfrm>
              <a:off x="4257" y="2720"/>
              <a:ext cx="117" cy="137"/>
            </a:xfrm>
            <a:custGeom>
              <a:avLst/>
              <a:gdLst>
                <a:gd name="T0" fmla="*/ 56 w 232"/>
                <a:gd name="T1" fmla="*/ 19 h 273"/>
                <a:gd name="T2" fmla="*/ 44 w 232"/>
                <a:gd name="T3" fmla="*/ 28 h 273"/>
                <a:gd name="T4" fmla="*/ 29 w 232"/>
                <a:gd name="T5" fmla="*/ 41 h 273"/>
                <a:gd name="T6" fmla="*/ 16 w 232"/>
                <a:gd name="T7" fmla="*/ 62 h 273"/>
                <a:gd name="T8" fmla="*/ 2 w 232"/>
                <a:gd name="T9" fmla="*/ 95 h 273"/>
                <a:gd name="T10" fmla="*/ 2 w 232"/>
                <a:gd name="T11" fmla="*/ 129 h 273"/>
                <a:gd name="T12" fmla="*/ 20 w 232"/>
                <a:gd name="T13" fmla="*/ 159 h 273"/>
                <a:gd name="T14" fmla="*/ 32 w 232"/>
                <a:gd name="T15" fmla="*/ 171 h 273"/>
                <a:gd name="T16" fmla="*/ 40 w 232"/>
                <a:gd name="T17" fmla="*/ 175 h 273"/>
                <a:gd name="T18" fmla="*/ 47 w 232"/>
                <a:gd name="T19" fmla="*/ 180 h 273"/>
                <a:gd name="T20" fmla="*/ 56 w 232"/>
                <a:gd name="T21" fmla="*/ 189 h 273"/>
                <a:gd name="T22" fmla="*/ 63 w 232"/>
                <a:gd name="T23" fmla="*/ 204 h 273"/>
                <a:gd name="T24" fmla="*/ 72 w 232"/>
                <a:gd name="T25" fmla="*/ 223 h 273"/>
                <a:gd name="T26" fmla="*/ 84 w 232"/>
                <a:gd name="T27" fmla="*/ 241 h 273"/>
                <a:gd name="T28" fmla="*/ 101 w 232"/>
                <a:gd name="T29" fmla="*/ 263 h 273"/>
                <a:gd name="T30" fmla="*/ 109 w 232"/>
                <a:gd name="T31" fmla="*/ 273 h 273"/>
                <a:gd name="T32" fmla="*/ 122 w 232"/>
                <a:gd name="T33" fmla="*/ 262 h 273"/>
                <a:gd name="T34" fmla="*/ 126 w 232"/>
                <a:gd name="T35" fmla="*/ 246 h 273"/>
                <a:gd name="T36" fmla="*/ 135 w 232"/>
                <a:gd name="T37" fmla="*/ 231 h 273"/>
                <a:gd name="T38" fmla="*/ 143 w 232"/>
                <a:gd name="T39" fmla="*/ 235 h 273"/>
                <a:gd name="T40" fmla="*/ 157 w 232"/>
                <a:gd name="T41" fmla="*/ 235 h 273"/>
                <a:gd name="T42" fmla="*/ 171 w 232"/>
                <a:gd name="T43" fmla="*/ 228 h 273"/>
                <a:gd name="T44" fmla="*/ 187 w 232"/>
                <a:gd name="T45" fmla="*/ 228 h 273"/>
                <a:gd name="T46" fmla="*/ 200 w 232"/>
                <a:gd name="T47" fmla="*/ 219 h 273"/>
                <a:gd name="T48" fmla="*/ 208 w 232"/>
                <a:gd name="T49" fmla="*/ 204 h 273"/>
                <a:gd name="T50" fmla="*/ 221 w 232"/>
                <a:gd name="T51" fmla="*/ 175 h 273"/>
                <a:gd name="T52" fmla="*/ 232 w 232"/>
                <a:gd name="T53" fmla="*/ 143 h 273"/>
                <a:gd name="T54" fmla="*/ 221 w 232"/>
                <a:gd name="T55" fmla="*/ 77 h 273"/>
                <a:gd name="T56" fmla="*/ 206 w 232"/>
                <a:gd name="T57" fmla="*/ 21 h 273"/>
                <a:gd name="T58" fmla="*/ 203 w 232"/>
                <a:gd name="T59" fmla="*/ 18 h 273"/>
                <a:gd name="T60" fmla="*/ 196 w 232"/>
                <a:gd name="T61" fmla="*/ 12 h 273"/>
                <a:gd name="T62" fmla="*/ 184 w 232"/>
                <a:gd name="T63" fmla="*/ 5 h 273"/>
                <a:gd name="T64" fmla="*/ 169 w 232"/>
                <a:gd name="T65" fmla="*/ 0 h 273"/>
                <a:gd name="T66" fmla="*/ 142 w 232"/>
                <a:gd name="T67" fmla="*/ 1 h 273"/>
                <a:gd name="T68" fmla="*/ 107 w 232"/>
                <a:gd name="T69" fmla="*/ 6 h 273"/>
                <a:gd name="T70" fmla="*/ 74 w 232"/>
                <a:gd name="T71" fmla="*/ 12 h 273"/>
                <a:gd name="T72" fmla="*/ 61 w 232"/>
                <a:gd name="T73" fmla="*/ 1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2" h="273">
                  <a:moveTo>
                    <a:pt x="61" y="14"/>
                  </a:moveTo>
                  <a:lnTo>
                    <a:pt x="56" y="19"/>
                  </a:lnTo>
                  <a:lnTo>
                    <a:pt x="51" y="22"/>
                  </a:lnTo>
                  <a:lnTo>
                    <a:pt x="44" y="28"/>
                  </a:lnTo>
                  <a:lnTo>
                    <a:pt x="38" y="34"/>
                  </a:lnTo>
                  <a:lnTo>
                    <a:pt x="29" y="41"/>
                  </a:lnTo>
                  <a:lnTo>
                    <a:pt x="23" y="50"/>
                  </a:lnTo>
                  <a:lnTo>
                    <a:pt x="16" y="62"/>
                  </a:lnTo>
                  <a:lnTo>
                    <a:pt x="9" y="77"/>
                  </a:lnTo>
                  <a:lnTo>
                    <a:pt x="2" y="95"/>
                  </a:lnTo>
                  <a:lnTo>
                    <a:pt x="0" y="112"/>
                  </a:lnTo>
                  <a:lnTo>
                    <a:pt x="2" y="129"/>
                  </a:lnTo>
                  <a:lnTo>
                    <a:pt x="13" y="150"/>
                  </a:lnTo>
                  <a:lnTo>
                    <a:pt x="20" y="159"/>
                  </a:lnTo>
                  <a:lnTo>
                    <a:pt x="27" y="166"/>
                  </a:lnTo>
                  <a:lnTo>
                    <a:pt x="32" y="171"/>
                  </a:lnTo>
                  <a:lnTo>
                    <a:pt x="36" y="173"/>
                  </a:lnTo>
                  <a:lnTo>
                    <a:pt x="40" y="175"/>
                  </a:lnTo>
                  <a:lnTo>
                    <a:pt x="43" y="178"/>
                  </a:lnTo>
                  <a:lnTo>
                    <a:pt x="47" y="180"/>
                  </a:lnTo>
                  <a:lnTo>
                    <a:pt x="51" y="183"/>
                  </a:lnTo>
                  <a:lnTo>
                    <a:pt x="56" y="189"/>
                  </a:lnTo>
                  <a:lnTo>
                    <a:pt x="59" y="196"/>
                  </a:lnTo>
                  <a:lnTo>
                    <a:pt x="63" y="204"/>
                  </a:lnTo>
                  <a:lnTo>
                    <a:pt x="67" y="212"/>
                  </a:lnTo>
                  <a:lnTo>
                    <a:pt x="72" y="223"/>
                  </a:lnTo>
                  <a:lnTo>
                    <a:pt x="78" y="232"/>
                  </a:lnTo>
                  <a:lnTo>
                    <a:pt x="84" y="241"/>
                  </a:lnTo>
                  <a:lnTo>
                    <a:pt x="90" y="249"/>
                  </a:lnTo>
                  <a:lnTo>
                    <a:pt x="101" y="263"/>
                  </a:lnTo>
                  <a:lnTo>
                    <a:pt x="105" y="271"/>
                  </a:lnTo>
                  <a:lnTo>
                    <a:pt x="109" y="273"/>
                  </a:lnTo>
                  <a:lnTo>
                    <a:pt x="115" y="270"/>
                  </a:lnTo>
                  <a:lnTo>
                    <a:pt x="122" y="262"/>
                  </a:lnTo>
                  <a:lnTo>
                    <a:pt x="125" y="253"/>
                  </a:lnTo>
                  <a:lnTo>
                    <a:pt x="126" y="246"/>
                  </a:lnTo>
                  <a:lnTo>
                    <a:pt x="126" y="242"/>
                  </a:lnTo>
                  <a:lnTo>
                    <a:pt x="135" y="231"/>
                  </a:lnTo>
                  <a:lnTo>
                    <a:pt x="138" y="232"/>
                  </a:lnTo>
                  <a:lnTo>
                    <a:pt x="143" y="235"/>
                  </a:lnTo>
                  <a:lnTo>
                    <a:pt x="150" y="238"/>
                  </a:lnTo>
                  <a:lnTo>
                    <a:pt x="157" y="235"/>
                  </a:lnTo>
                  <a:lnTo>
                    <a:pt x="164" y="231"/>
                  </a:lnTo>
                  <a:lnTo>
                    <a:pt x="171" y="228"/>
                  </a:lnTo>
                  <a:lnTo>
                    <a:pt x="179" y="228"/>
                  </a:lnTo>
                  <a:lnTo>
                    <a:pt x="187" y="228"/>
                  </a:lnTo>
                  <a:lnTo>
                    <a:pt x="194" y="226"/>
                  </a:lnTo>
                  <a:lnTo>
                    <a:pt x="200" y="219"/>
                  </a:lnTo>
                  <a:lnTo>
                    <a:pt x="203" y="211"/>
                  </a:lnTo>
                  <a:lnTo>
                    <a:pt x="208" y="204"/>
                  </a:lnTo>
                  <a:lnTo>
                    <a:pt x="214" y="194"/>
                  </a:lnTo>
                  <a:lnTo>
                    <a:pt x="221" y="175"/>
                  </a:lnTo>
                  <a:lnTo>
                    <a:pt x="227" y="157"/>
                  </a:lnTo>
                  <a:lnTo>
                    <a:pt x="232" y="143"/>
                  </a:lnTo>
                  <a:lnTo>
                    <a:pt x="230" y="119"/>
                  </a:lnTo>
                  <a:lnTo>
                    <a:pt x="221" y="77"/>
                  </a:lnTo>
                  <a:lnTo>
                    <a:pt x="210" y="38"/>
                  </a:lnTo>
                  <a:lnTo>
                    <a:pt x="206" y="21"/>
                  </a:lnTo>
                  <a:lnTo>
                    <a:pt x="204" y="20"/>
                  </a:lnTo>
                  <a:lnTo>
                    <a:pt x="203" y="18"/>
                  </a:lnTo>
                  <a:lnTo>
                    <a:pt x="200" y="15"/>
                  </a:lnTo>
                  <a:lnTo>
                    <a:pt x="196" y="12"/>
                  </a:lnTo>
                  <a:lnTo>
                    <a:pt x="191" y="8"/>
                  </a:lnTo>
                  <a:lnTo>
                    <a:pt x="184" y="5"/>
                  </a:lnTo>
                  <a:lnTo>
                    <a:pt x="177" y="1"/>
                  </a:lnTo>
                  <a:lnTo>
                    <a:pt x="169" y="0"/>
                  </a:lnTo>
                  <a:lnTo>
                    <a:pt x="158" y="0"/>
                  </a:lnTo>
                  <a:lnTo>
                    <a:pt x="142" y="1"/>
                  </a:lnTo>
                  <a:lnTo>
                    <a:pt x="125" y="4"/>
                  </a:lnTo>
                  <a:lnTo>
                    <a:pt x="107" y="6"/>
                  </a:lnTo>
                  <a:lnTo>
                    <a:pt x="89" y="10"/>
                  </a:lnTo>
                  <a:lnTo>
                    <a:pt x="74" y="12"/>
                  </a:lnTo>
                  <a:lnTo>
                    <a:pt x="64" y="13"/>
                  </a:lnTo>
                  <a:lnTo>
                    <a:pt x="61" y="14"/>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2" name="Freeform 596"/>
            <p:cNvSpPr>
              <a:spLocks/>
            </p:cNvSpPr>
            <p:nvPr/>
          </p:nvSpPr>
          <p:spPr bwMode="auto">
            <a:xfrm>
              <a:off x="4271" y="2318"/>
              <a:ext cx="120" cy="138"/>
            </a:xfrm>
            <a:custGeom>
              <a:avLst/>
              <a:gdLst>
                <a:gd name="T0" fmla="*/ 137 w 242"/>
                <a:gd name="T1" fmla="*/ 1 h 278"/>
                <a:gd name="T2" fmla="*/ 121 w 242"/>
                <a:gd name="T3" fmla="*/ 8 h 278"/>
                <a:gd name="T4" fmla="*/ 94 w 242"/>
                <a:gd name="T5" fmla="*/ 18 h 278"/>
                <a:gd name="T6" fmla="*/ 63 w 242"/>
                <a:gd name="T7" fmla="*/ 31 h 278"/>
                <a:gd name="T8" fmla="*/ 39 w 242"/>
                <a:gd name="T9" fmla="*/ 40 h 278"/>
                <a:gd name="T10" fmla="*/ 25 w 242"/>
                <a:gd name="T11" fmla="*/ 50 h 278"/>
                <a:gd name="T12" fmla="*/ 15 w 242"/>
                <a:gd name="T13" fmla="*/ 61 h 278"/>
                <a:gd name="T14" fmla="*/ 7 w 242"/>
                <a:gd name="T15" fmla="*/ 76 h 278"/>
                <a:gd name="T16" fmla="*/ 0 w 242"/>
                <a:gd name="T17" fmla="*/ 109 h 278"/>
                <a:gd name="T18" fmla="*/ 5 w 242"/>
                <a:gd name="T19" fmla="*/ 157 h 278"/>
                <a:gd name="T20" fmla="*/ 28 w 242"/>
                <a:gd name="T21" fmla="*/ 192 h 278"/>
                <a:gd name="T22" fmla="*/ 46 w 242"/>
                <a:gd name="T23" fmla="*/ 157 h 278"/>
                <a:gd name="T24" fmla="*/ 55 w 242"/>
                <a:gd name="T25" fmla="*/ 145 h 278"/>
                <a:gd name="T26" fmla="*/ 68 w 242"/>
                <a:gd name="T27" fmla="*/ 131 h 278"/>
                <a:gd name="T28" fmla="*/ 81 w 242"/>
                <a:gd name="T29" fmla="*/ 124 h 278"/>
                <a:gd name="T30" fmla="*/ 94 w 242"/>
                <a:gd name="T31" fmla="*/ 134 h 278"/>
                <a:gd name="T32" fmla="*/ 112 w 242"/>
                <a:gd name="T33" fmla="*/ 156 h 278"/>
                <a:gd name="T34" fmla="*/ 109 w 242"/>
                <a:gd name="T35" fmla="*/ 195 h 278"/>
                <a:gd name="T36" fmla="*/ 100 w 242"/>
                <a:gd name="T37" fmla="*/ 260 h 278"/>
                <a:gd name="T38" fmla="*/ 101 w 242"/>
                <a:gd name="T39" fmla="*/ 274 h 278"/>
                <a:gd name="T40" fmla="*/ 114 w 242"/>
                <a:gd name="T41" fmla="*/ 277 h 278"/>
                <a:gd name="T42" fmla="*/ 132 w 242"/>
                <a:gd name="T43" fmla="*/ 278 h 278"/>
                <a:gd name="T44" fmla="*/ 150 w 242"/>
                <a:gd name="T45" fmla="*/ 275 h 278"/>
                <a:gd name="T46" fmla="*/ 166 w 242"/>
                <a:gd name="T47" fmla="*/ 260 h 278"/>
                <a:gd name="T48" fmla="*/ 178 w 242"/>
                <a:gd name="T49" fmla="*/ 236 h 278"/>
                <a:gd name="T50" fmla="*/ 181 w 242"/>
                <a:gd name="T51" fmla="*/ 205 h 278"/>
                <a:gd name="T52" fmla="*/ 177 w 242"/>
                <a:gd name="T53" fmla="*/ 164 h 278"/>
                <a:gd name="T54" fmla="*/ 242 w 242"/>
                <a:gd name="T55" fmla="*/ 94 h 278"/>
                <a:gd name="T56" fmla="*/ 241 w 242"/>
                <a:gd name="T57" fmla="*/ 73 h 278"/>
                <a:gd name="T58" fmla="*/ 224 w 242"/>
                <a:gd name="T59" fmla="*/ 37 h 278"/>
                <a:gd name="T60" fmla="*/ 203 w 242"/>
                <a:gd name="T61" fmla="*/ 24 h 278"/>
                <a:gd name="T62" fmla="*/ 174 w 242"/>
                <a:gd name="T63" fmla="*/ 12 h 278"/>
                <a:gd name="T64" fmla="*/ 150 w 242"/>
                <a:gd name="T65" fmla="*/ 3 h 278"/>
                <a:gd name="T66" fmla="*/ 139 w 242"/>
                <a:gd name="T67"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2" h="278">
                  <a:moveTo>
                    <a:pt x="139" y="0"/>
                  </a:moveTo>
                  <a:lnTo>
                    <a:pt x="137" y="1"/>
                  </a:lnTo>
                  <a:lnTo>
                    <a:pt x="131" y="3"/>
                  </a:lnTo>
                  <a:lnTo>
                    <a:pt x="121" y="8"/>
                  </a:lnTo>
                  <a:lnTo>
                    <a:pt x="109" y="13"/>
                  </a:lnTo>
                  <a:lnTo>
                    <a:pt x="94" y="18"/>
                  </a:lnTo>
                  <a:lnTo>
                    <a:pt x="79" y="25"/>
                  </a:lnTo>
                  <a:lnTo>
                    <a:pt x="63" y="31"/>
                  </a:lnTo>
                  <a:lnTo>
                    <a:pt x="48" y="37"/>
                  </a:lnTo>
                  <a:lnTo>
                    <a:pt x="39" y="40"/>
                  </a:lnTo>
                  <a:lnTo>
                    <a:pt x="32" y="45"/>
                  </a:lnTo>
                  <a:lnTo>
                    <a:pt x="25" y="50"/>
                  </a:lnTo>
                  <a:lnTo>
                    <a:pt x="21" y="54"/>
                  </a:lnTo>
                  <a:lnTo>
                    <a:pt x="15" y="61"/>
                  </a:lnTo>
                  <a:lnTo>
                    <a:pt x="12" y="68"/>
                  </a:lnTo>
                  <a:lnTo>
                    <a:pt x="7" y="76"/>
                  </a:lnTo>
                  <a:lnTo>
                    <a:pt x="3" y="85"/>
                  </a:lnTo>
                  <a:lnTo>
                    <a:pt x="0" y="109"/>
                  </a:lnTo>
                  <a:lnTo>
                    <a:pt x="2" y="136"/>
                  </a:lnTo>
                  <a:lnTo>
                    <a:pt x="5" y="157"/>
                  </a:lnTo>
                  <a:lnTo>
                    <a:pt x="7" y="166"/>
                  </a:lnTo>
                  <a:lnTo>
                    <a:pt x="28" y="192"/>
                  </a:lnTo>
                  <a:lnTo>
                    <a:pt x="45" y="159"/>
                  </a:lnTo>
                  <a:lnTo>
                    <a:pt x="46" y="157"/>
                  </a:lnTo>
                  <a:lnTo>
                    <a:pt x="50" y="152"/>
                  </a:lnTo>
                  <a:lnTo>
                    <a:pt x="55" y="145"/>
                  </a:lnTo>
                  <a:lnTo>
                    <a:pt x="61" y="138"/>
                  </a:lnTo>
                  <a:lnTo>
                    <a:pt x="68" y="131"/>
                  </a:lnTo>
                  <a:lnTo>
                    <a:pt x="75" y="127"/>
                  </a:lnTo>
                  <a:lnTo>
                    <a:pt x="81" y="124"/>
                  </a:lnTo>
                  <a:lnTo>
                    <a:pt x="85" y="126"/>
                  </a:lnTo>
                  <a:lnTo>
                    <a:pt x="94" y="134"/>
                  </a:lnTo>
                  <a:lnTo>
                    <a:pt x="105" y="144"/>
                  </a:lnTo>
                  <a:lnTo>
                    <a:pt x="112" y="156"/>
                  </a:lnTo>
                  <a:lnTo>
                    <a:pt x="113" y="169"/>
                  </a:lnTo>
                  <a:lnTo>
                    <a:pt x="109" y="195"/>
                  </a:lnTo>
                  <a:lnTo>
                    <a:pt x="105" y="229"/>
                  </a:lnTo>
                  <a:lnTo>
                    <a:pt x="100" y="260"/>
                  </a:lnTo>
                  <a:lnTo>
                    <a:pt x="99" y="274"/>
                  </a:lnTo>
                  <a:lnTo>
                    <a:pt x="101" y="274"/>
                  </a:lnTo>
                  <a:lnTo>
                    <a:pt x="106" y="275"/>
                  </a:lnTo>
                  <a:lnTo>
                    <a:pt x="114" y="277"/>
                  </a:lnTo>
                  <a:lnTo>
                    <a:pt x="123" y="278"/>
                  </a:lnTo>
                  <a:lnTo>
                    <a:pt x="132" y="278"/>
                  </a:lnTo>
                  <a:lnTo>
                    <a:pt x="142" y="278"/>
                  </a:lnTo>
                  <a:lnTo>
                    <a:pt x="150" y="275"/>
                  </a:lnTo>
                  <a:lnTo>
                    <a:pt x="157" y="271"/>
                  </a:lnTo>
                  <a:lnTo>
                    <a:pt x="166" y="260"/>
                  </a:lnTo>
                  <a:lnTo>
                    <a:pt x="174" y="249"/>
                  </a:lnTo>
                  <a:lnTo>
                    <a:pt x="178" y="236"/>
                  </a:lnTo>
                  <a:lnTo>
                    <a:pt x="181" y="224"/>
                  </a:lnTo>
                  <a:lnTo>
                    <a:pt x="181" y="205"/>
                  </a:lnTo>
                  <a:lnTo>
                    <a:pt x="180" y="183"/>
                  </a:lnTo>
                  <a:lnTo>
                    <a:pt x="177" y="164"/>
                  </a:lnTo>
                  <a:lnTo>
                    <a:pt x="177" y="156"/>
                  </a:lnTo>
                  <a:lnTo>
                    <a:pt x="242" y="94"/>
                  </a:lnTo>
                  <a:lnTo>
                    <a:pt x="242" y="88"/>
                  </a:lnTo>
                  <a:lnTo>
                    <a:pt x="241" y="73"/>
                  </a:lnTo>
                  <a:lnTo>
                    <a:pt x="236" y="53"/>
                  </a:lnTo>
                  <a:lnTo>
                    <a:pt x="224" y="37"/>
                  </a:lnTo>
                  <a:lnTo>
                    <a:pt x="215" y="30"/>
                  </a:lnTo>
                  <a:lnTo>
                    <a:pt x="203" y="24"/>
                  </a:lnTo>
                  <a:lnTo>
                    <a:pt x="189" y="17"/>
                  </a:lnTo>
                  <a:lnTo>
                    <a:pt x="174" y="12"/>
                  </a:lnTo>
                  <a:lnTo>
                    <a:pt x="161" y="7"/>
                  </a:lnTo>
                  <a:lnTo>
                    <a:pt x="150" y="3"/>
                  </a:lnTo>
                  <a:lnTo>
                    <a:pt x="142" y="1"/>
                  </a:lnTo>
                  <a:lnTo>
                    <a:pt x="139" y="0"/>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3" name="Freeform 597"/>
            <p:cNvSpPr>
              <a:spLocks/>
            </p:cNvSpPr>
            <p:nvPr/>
          </p:nvSpPr>
          <p:spPr bwMode="auto">
            <a:xfrm>
              <a:off x="4288" y="1938"/>
              <a:ext cx="145" cy="221"/>
            </a:xfrm>
            <a:custGeom>
              <a:avLst/>
              <a:gdLst>
                <a:gd name="T0" fmla="*/ 103 w 291"/>
                <a:gd name="T1" fmla="*/ 38 h 441"/>
                <a:gd name="T2" fmla="*/ 95 w 291"/>
                <a:gd name="T3" fmla="*/ 29 h 441"/>
                <a:gd name="T4" fmla="*/ 82 w 291"/>
                <a:gd name="T5" fmla="*/ 16 h 441"/>
                <a:gd name="T6" fmla="*/ 67 w 291"/>
                <a:gd name="T7" fmla="*/ 6 h 441"/>
                <a:gd name="T8" fmla="*/ 54 w 291"/>
                <a:gd name="T9" fmla="*/ 0 h 441"/>
                <a:gd name="T10" fmla="*/ 36 w 291"/>
                <a:gd name="T11" fmla="*/ 1 h 441"/>
                <a:gd name="T12" fmla="*/ 21 w 291"/>
                <a:gd name="T13" fmla="*/ 4 h 441"/>
                <a:gd name="T14" fmla="*/ 11 w 291"/>
                <a:gd name="T15" fmla="*/ 8 h 441"/>
                <a:gd name="T16" fmla="*/ 9 w 291"/>
                <a:gd name="T17" fmla="*/ 9 h 441"/>
                <a:gd name="T18" fmla="*/ 2 w 291"/>
                <a:gd name="T19" fmla="*/ 30 h 441"/>
                <a:gd name="T20" fmla="*/ 0 w 291"/>
                <a:gd name="T21" fmla="*/ 80 h 441"/>
                <a:gd name="T22" fmla="*/ 5 w 291"/>
                <a:gd name="T23" fmla="*/ 118 h 441"/>
                <a:gd name="T24" fmla="*/ 6 w 291"/>
                <a:gd name="T25" fmla="*/ 148 h 441"/>
                <a:gd name="T26" fmla="*/ 6 w 291"/>
                <a:gd name="T27" fmla="*/ 201 h 441"/>
                <a:gd name="T28" fmla="*/ 17 w 291"/>
                <a:gd name="T29" fmla="*/ 324 h 441"/>
                <a:gd name="T30" fmla="*/ 12 w 291"/>
                <a:gd name="T31" fmla="*/ 397 h 441"/>
                <a:gd name="T32" fmla="*/ 24 w 291"/>
                <a:gd name="T33" fmla="*/ 409 h 441"/>
                <a:gd name="T34" fmla="*/ 40 w 291"/>
                <a:gd name="T35" fmla="*/ 424 h 441"/>
                <a:gd name="T36" fmla="*/ 56 w 291"/>
                <a:gd name="T37" fmla="*/ 436 h 441"/>
                <a:gd name="T38" fmla="*/ 67 w 291"/>
                <a:gd name="T39" fmla="*/ 441 h 441"/>
                <a:gd name="T40" fmla="*/ 95 w 291"/>
                <a:gd name="T41" fmla="*/ 439 h 441"/>
                <a:gd name="T42" fmla="*/ 128 w 291"/>
                <a:gd name="T43" fmla="*/ 436 h 441"/>
                <a:gd name="T44" fmla="*/ 153 w 291"/>
                <a:gd name="T45" fmla="*/ 433 h 441"/>
                <a:gd name="T46" fmla="*/ 139 w 291"/>
                <a:gd name="T47" fmla="*/ 386 h 441"/>
                <a:gd name="T48" fmla="*/ 183 w 291"/>
                <a:gd name="T49" fmla="*/ 343 h 441"/>
                <a:gd name="T50" fmla="*/ 201 w 291"/>
                <a:gd name="T51" fmla="*/ 334 h 441"/>
                <a:gd name="T52" fmla="*/ 230 w 291"/>
                <a:gd name="T53" fmla="*/ 317 h 441"/>
                <a:gd name="T54" fmla="*/ 256 w 291"/>
                <a:gd name="T55" fmla="*/ 297 h 441"/>
                <a:gd name="T56" fmla="*/ 276 w 291"/>
                <a:gd name="T57" fmla="*/ 262 h 441"/>
                <a:gd name="T58" fmla="*/ 290 w 291"/>
                <a:gd name="T59" fmla="*/ 214 h 441"/>
                <a:gd name="T60" fmla="*/ 287 w 291"/>
                <a:gd name="T61" fmla="*/ 205 h 441"/>
                <a:gd name="T62" fmla="*/ 268 w 291"/>
                <a:gd name="T63" fmla="*/ 203 h 441"/>
                <a:gd name="T64" fmla="*/ 238 w 291"/>
                <a:gd name="T65" fmla="*/ 199 h 441"/>
                <a:gd name="T66" fmla="*/ 206 w 291"/>
                <a:gd name="T67" fmla="*/ 193 h 441"/>
                <a:gd name="T68" fmla="*/ 180 w 291"/>
                <a:gd name="T69" fmla="*/ 182 h 441"/>
                <a:gd name="T70" fmla="*/ 155 w 291"/>
                <a:gd name="T71" fmla="*/ 162 h 441"/>
                <a:gd name="T72" fmla="*/ 131 w 291"/>
                <a:gd name="T73" fmla="*/ 142 h 441"/>
                <a:gd name="T74" fmla="*/ 117 w 291"/>
                <a:gd name="T75" fmla="*/ 127 h 441"/>
                <a:gd name="T76" fmla="*/ 104 w 291"/>
                <a:gd name="T77" fmla="*/ 39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1" h="441">
                  <a:moveTo>
                    <a:pt x="104" y="39"/>
                  </a:moveTo>
                  <a:lnTo>
                    <a:pt x="103" y="38"/>
                  </a:lnTo>
                  <a:lnTo>
                    <a:pt x="100" y="34"/>
                  </a:lnTo>
                  <a:lnTo>
                    <a:pt x="95" y="29"/>
                  </a:lnTo>
                  <a:lnTo>
                    <a:pt x="89" y="23"/>
                  </a:lnTo>
                  <a:lnTo>
                    <a:pt x="82" y="16"/>
                  </a:lnTo>
                  <a:lnTo>
                    <a:pt x="74" y="10"/>
                  </a:lnTo>
                  <a:lnTo>
                    <a:pt x="67" y="6"/>
                  </a:lnTo>
                  <a:lnTo>
                    <a:pt x="61" y="2"/>
                  </a:lnTo>
                  <a:lnTo>
                    <a:pt x="54" y="0"/>
                  </a:lnTo>
                  <a:lnTo>
                    <a:pt x="46" y="0"/>
                  </a:lnTo>
                  <a:lnTo>
                    <a:pt x="36" y="1"/>
                  </a:lnTo>
                  <a:lnTo>
                    <a:pt x="28" y="2"/>
                  </a:lnTo>
                  <a:lnTo>
                    <a:pt x="21" y="4"/>
                  </a:lnTo>
                  <a:lnTo>
                    <a:pt x="16" y="6"/>
                  </a:lnTo>
                  <a:lnTo>
                    <a:pt x="11" y="8"/>
                  </a:lnTo>
                  <a:lnTo>
                    <a:pt x="10" y="8"/>
                  </a:lnTo>
                  <a:lnTo>
                    <a:pt x="9" y="9"/>
                  </a:lnTo>
                  <a:lnTo>
                    <a:pt x="5" y="16"/>
                  </a:lnTo>
                  <a:lnTo>
                    <a:pt x="2" y="30"/>
                  </a:lnTo>
                  <a:lnTo>
                    <a:pt x="0" y="53"/>
                  </a:lnTo>
                  <a:lnTo>
                    <a:pt x="0" y="80"/>
                  </a:lnTo>
                  <a:lnTo>
                    <a:pt x="2" y="101"/>
                  </a:lnTo>
                  <a:lnTo>
                    <a:pt x="5" y="118"/>
                  </a:lnTo>
                  <a:lnTo>
                    <a:pt x="6" y="130"/>
                  </a:lnTo>
                  <a:lnTo>
                    <a:pt x="6" y="148"/>
                  </a:lnTo>
                  <a:lnTo>
                    <a:pt x="6" y="176"/>
                  </a:lnTo>
                  <a:lnTo>
                    <a:pt x="6" y="201"/>
                  </a:lnTo>
                  <a:lnTo>
                    <a:pt x="6" y="212"/>
                  </a:lnTo>
                  <a:lnTo>
                    <a:pt x="17" y="324"/>
                  </a:lnTo>
                  <a:lnTo>
                    <a:pt x="10" y="395"/>
                  </a:lnTo>
                  <a:lnTo>
                    <a:pt x="12" y="397"/>
                  </a:lnTo>
                  <a:lnTo>
                    <a:pt x="17" y="402"/>
                  </a:lnTo>
                  <a:lnTo>
                    <a:pt x="24" y="409"/>
                  </a:lnTo>
                  <a:lnTo>
                    <a:pt x="32" y="416"/>
                  </a:lnTo>
                  <a:lnTo>
                    <a:pt x="40" y="424"/>
                  </a:lnTo>
                  <a:lnTo>
                    <a:pt x="48" y="432"/>
                  </a:lnTo>
                  <a:lnTo>
                    <a:pt x="56" y="436"/>
                  </a:lnTo>
                  <a:lnTo>
                    <a:pt x="61" y="440"/>
                  </a:lnTo>
                  <a:lnTo>
                    <a:pt x="67" y="441"/>
                  </a:lnTo>
                  <a:lnTo>
                    <a:pt x="80" y="440"/>
                  </a:lnTo>
                  <a:lnTo>
                    <a:pt x="95" y="439"/>
                  </a:lnTo>
                  <a:lnTo>
                    <a:pt x="112" y="438"/>
                  </a:lnTo>
                  <a:lnTo>
                    <a:pt x="128" y="436"/>
                  </a:lnTo>
                  <a:lnTo>
                    <a:pt x="142" y="434"/>
                  </a:lnTo>
                  <a:lnTo>
                    <a:pt x="153" y="433"/>
                  </a:lnTo>
                  <a:lnTo>
                    <a:pt x="156" y="433"/>
                  </a:lnTo>
                  <a:lnTo>
                    <a:pt x="139" y="386"/>
                  </a:lnTo>
                  <a:lnTo>
                    <a:pt x="179" y="344"/>
                  </a:lnTo>
                  <a:lnTo>
                    <a:pt x="183" y="343"/>
                  </a:lnTo>
                  <a:lnTo>
                    <a:pt x="189" y="340"/>
                  </a:lnTo>
                  <a:lnTo>
                    <a:pt x="201" y="334"/>
                  </a:lnTo>
                  <a:lnTo>
                    <a:pt x="215" y="326"/>
                  </a:lnTo>
                  <a:lnTo>
                    <a:pt x="230" y="317"/>
                  </a:lnTo>
                  <a:lnTo>
                    <a:pt x="244" y="307"/>
                  </a:lnTo>
                  <a:lnTo>
                    <a:pt x="256" y="297"/>
                  </a:lnTo>
                  <a:lnTo>
                    <a:pt x="264" y="287"/>
                  </a:lnTo>
                  <a:lnTo>
                    <a:pt x="276" y="262"/>
                  </a:lnTo>
                  <a:lnTo>
                    <a:pt x="284" y="235"/>
                  </a:lnTo>
                  <a:lnTo>
                    <a:pt x="290" y="214"/>
                  </a:lnTo>
                  <a:lnTo>
                    <a:pt x="291" y="205"/>
                  </a:lnTo>
                  <a:lnTo>
                    <a:pt x="287" y="205"/>
                  </a:lnTo>
                  <a:lnTo>
                    <a:pt x="280" y="204"/>
                  </a:lnTo>
                  <a:lnTo>
                    <a:pt x="268" y="203"/>
                  </a:lnTo>
                  <a:lnTo>
                    <a:pt x="254" y="201"/>
                  </a:lnTo>
                  <a:lnTo>
                    <a:pt x="238" y="199"/>
                  </a:lnTo>
                  <a:lnTo>
                    <a:pt x="222" y="197"/>
                  </a:lnTo>
                  <a:lnTo>
                    <a:pt x="206" y="193"/>
                  </a:lnTo>
                  <a:lnTo>
                    <a:pt x="193" y="189"/>
                  </a:lnTo>
                  <a:lnTo>
                    <a:pt x="180" y="182"/>
                  </a:lnTo>
                  <a:lnTo>
                    <a:pt x="168" y="173"/>
                  </a:lnTo>
                  <a:lnTo>
                    <a:pt x="155" y="162"/>
                  </a:lnTo>
                  <a:lnTo>
                    <a:pt x="142" y="151"/>
                  </a:lnTo>
                  <a:lnTo>
                    <a:pt x="131" y="142"/>
                  </a:lnTo>
                  <a:lnTo>
                    <a:pt x="123" y="132"/>
                  </a:lnTo>
                  <a:lnTo>
                    <a:pt x="117" y="127"/>
                  </a:lnTo>
                  <a:lnTo>
                    <a:pt x="115" y="124"/>
                  </a:lnTo>
                  <a:lnTo>
                    <a:pt x="104" y="39"/>
                  </a:lnTo>
                  <a:close/>
                </a:path>
              </a:pathLst>
            </a:custGeom>
            <a:solidFill>
              <a:srgbClr val="E5A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4" name="Freeform 598"/>
            <p:cNvSpPr>
              <a:spLocks/>
            </p:cNvSpPr>
            <p:nvPr/>
          </p:nvSpPr>
          <p:spPr bwMode="auto">
            <a:xfrm>
              <a:off x="4293" y="1898"/>
              <a:ext cx="56" cy="81"/>
            </a:xfrm>
            <a:custGeom>
              <a:avLst/>
              <a:gdLst>
                <a:gd name="T0" fmla="*/ 112 w 112"/>
                <a:gd name="T1" fmla="*/ 0 h 163"/>
                <a:gd name="T2" fmla="*/ 109 w 112"/>
                <a:gd name="T3" fmla="*/ 0 h 163"/>
                <a:gd name="T4" fmla="*/ 104 w 112"/>
                <a:gd name="T5" fmla="*/ 0 h 163"/>
                <a:gd name="T6" fmla="*/ 95 w 112"/>
                <a:gd name="T7" fmla="*/ 1 h 163"/>
                <a:gd name="T8" fmla="*/ 85 w 112"/>
                <a:gd name="T9" fmla="*/ 3 h 163"/>
                <a:gd name="T10" fmla="*/ 74 w 112"/>
                <a:gd name="T11" fmla="*/ 6 h 163"/>
                <a:gd name="T12" fmla="*/ 62 w 112"/>
                <a:gd name="T13" fmla="*/ 10 h 163"/>
                <a:gd name="T14" fmla="*/ 51 w 112"/>
                <a:gd name="T15" fmla="*/ 15 h 163"/>
                <a:gd name="T16" fmla="*/ 40 w 112"/>
                <a:gd name="T17" fmla="*/ 23 h 163"/>
                <a:gd name="T18" fmla="*/ 32 w 112"/>
                <a:gd name="T19" fmla="*/ 34 h 163"/>
                <a:gd name="T20" fmla="*/ 24 w 112"/>
                <a:gd name="T21" fmla="*/ 44 h 163"/>
                <a:gd name="T22" fmla="*/ 17 w 112"/>
                <a:gd name="T23" fmla="*/ 56 h 163"/>
                <a:gd name="T24" fmla="*/ 11 w 112"/>
                <a:gd name="T25" fmla="*/ 66 h 163"/>
                <a:gd name="T26" fmla="*/ 7 w 112"/>
                <a:gd name="T27" fmla="*/ 76 h 163"/>
                <a:gd name="T28" fmla="*/ 3 w 112"/>
                <a:gd name="T29" fmla="*/ 84 h 163"/>
                <a:gd name="T30" fmla="*/ 1 w 112"/>
                <a:gd name="T31" fmla="*/ 89 h 163"/>
                <a:gd name="T32" fmla="*/ 0 w 112"/>
                <a:gd name="T33" fmla="*/ 91 h 163"/>
                <a:gd name="T34" fmla="*/ 2 w 112"/>
                <a:gd name="T35" fmla="*/ 90 h 163"/>
                <a:gd name="T36" fmla="*/ 7 w 112"/>
                <a:gd name="T37" fmla="*/ 88 h 163"/>
                <a:gd name="T38" fmla="*/ 15 w 112"/>
                <a:gd name="T39" fmla="*/ 86 h 163"/>
                <a:gd name="T40" fmla="*/ 24 w 112"/>
                <a:gd name="T41" fmla="*/ 83 h 163"/>
                <a:gd name="T42" fmla="*/ 33 w 112"/>
                <a:gd name="T43" fmla="*/ 81 h 163"/>
                <a:gd name="T44" fmla="*/ 41 w 112"/>
                <a:gd name="T45" fmla="*/ 79 h 163"/>
                <a:gd name="T46" fmla="*/ 47 w 112"/>
                <a:gd name="T47" fmla="*/ 80 h 163"/>
                <a:gd name="T48" fmla="*/ 51 w 112"/>
                <a:gd name="T49" fmla="*/ 82 h 163"/>
                <a:gd name="T50" fmla="*/ 53 w 112"/>
                <a:gd name="T51" fmla="*/ 94 h 163"/>
                <a:gd name="T52" fmla="*/ 54 w 112"/>
                <a:gd name="T53" fmla="*/ 109 h 163"/>
                <a:gd name="T54" fmla="*/ 55 w 112"/>
                <a:gd name="T55" fmla="*/ 124 h 163"/>
                <a:gd name="T56" fmla="*/ 55 w 112"/>
                <a:gd name="T57" fmla="*/ 129 h 163"/>
                <a:gd name="T58" fmla="*/ 93 w 112"/>
                <a:gd name="T59" fmla="*/ 163 h 163"/>
                <a:gd name="T60" fmla="*/ 112 w 112"/>
                <a:gd name="T61" fmla="*/ 91 h 163"/>
                <a:gd name="T62" fmla="*/ 112 w 112"/>
                <a:gd name="T63"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163">
                  <a:moveTo>
                    <a:pt x="112" y="0"/>
                  </a:moveTo>
                  <a:lnTo>
                    <a:pt x="109" y="0"/>
                  </a:lnTo>
                  <a:lnTo>
                    <a:pt x="104" y="0"/>
                  </a:lnTo>
                  <a:lnTo>
                    <a:pt x="95" y="1"/>
                  </a:lnTo>
                  <a:lnTo>
                    <a:pt x="85" y="3"/>
                  </a:lnTo>
                  <a:lnTo>
                    <a:pt x="74" y="6"/>
                  </a:lnTo>
                  <a:lnTo>
                    <a:pt x="62" y="10"/>
                  </a:lnTo>
                  <a:lnTo>
                    <a:pt x="51" y="15"/>
                  </a:lnTo>
                  <a:lnTo>
                    <a:pt x="40" y="23"/>
                  </a:lnTo>
                  <a:lnTo>
                    <a:pt x="32" y="34"/>
                  </a:lnTo>
                  <a:lnTo>
                    <a:pt x="24" y="44"/>
                  </a:lnTo>
                  <a:lnTo>
                    <a:pt x="17" y="56"/>
                  </a:lnTo>
                  <a:lnTo>
                    <a:pt x="11" y="66"/>
                  </a:lnTo>
                  <a:lnTo>
                    <a:pt x="7" y="76"/>
                  </a:lnTo>
                  <a:lnTo>
                    <a:pt x="3" y="84"/>
                  </a:lnTo>
                  <a:lnTo>
                    <a:pt x="1" y="89"/>
                  </a:lnTo>
                  <a:lnTo>
                    <a:pt x="0" y="91"/>
                  </a:lnTo>
                  <a:lnTo>
                    <a:pt x="2" y="90"/>
                  </a:lnTo>
                  <a:lnTo>
                    <a:pt x="7" y="88"/>
                  </a:lnTo>
                  <a:lnTo>
                    <a:pt x="15" y="86"/>
                  </a:lnTo>
                  <a:lnTo>
                    <a:pt x="24" y="83"/>
                  </a:lnTo>
                  <a:lnTo>
                    <a:pt x="33" y="81"/>
                  </a:lnTo>
                  <a:lnTo>
                    <a:pt x="41" y="79"/>
                  </a:lnTo>
                  <a:lnTo>
                    <a:pt x="47" y="80"/>
                  </a:lnTo>
                  <a:lnTo>
                    <a:pt x="51" y="82"/>
                  </a:lnTo>
                  <a:lnTo>
                    <a:pt x="53" y="94"/>
                  </a:lnTo>
                  <a:lnTo>
                    <a:pt x="54" y="109"/>
                  </a:lnTo>
                  <a:lnTo>
                    <a:pt x="55" y="124"/>
                  </a:lnTo>
                  <a:lnTo>
                    <a:pt x="55" y="129"/>
                  </a:lnTo>
                  <a:lnTo>
                    <a:pt x="93" y="163"/>
                  </a:lnTo>
                  <a:lnTo>
                    <a:pt x="112" y="91"/>
                  </a:lnTo>
                  <a:lnTo>
                    <a:pt x="112" y="0"/>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5" name="Freeform 599"/>
            <p:cNvSpPr>
              <a:spLocks/>
            </p:cNvSpPr>
            <p:nvPr/>
          </p:nvSpPr>
          <p:spPr bwMode="auto">
            <a:xfrm>
              <a:off x="4334" y="1860"/>
              <a:ext cx="152" cy="197"/>
            </a:xfrm>
            <a:custGeom>
              <a:avLst/>
              <a:gdLst>
                <a:gd name="T0" fmla="*/ 246 w 305"/>
                <a:gd name="T1" fmla="*/ 28 h 394"/>
                <a:gd name="T2" fmla="*/ 228 w 305"/>
                <a:gd name="T3" fmla="*/ 15 h 394"/>
                <a:gd name="T4" fmla="*/ 208 w 305"/>
                <a:gd name="T5" fmla="*/ 6 h 394"/>
                <a:gd name="T6" fmla="*/ 187 w 305"/>
                <a:gd name="T7" fmla="*/ 1 h 394"/>
                <a:gd name="T8" fmla="*/ 167 w 305"/>
                <a:gd name="T9" fmla="*/ 0 h 394"/>
                <a:gd name="T10" fmla="*/ 148 w 305"/>
                <a:gd name="T11" fmla="*/ 0 h 394"/>
                <a:gd name="T12" fmla="*/ 129 w 305"/>
                <a:gd name="T13" fmla="*/ 2 h 394"/>
                <a:gd name="T14" fmla="*/ 111 w 305"/>
                <a:gd name="T15" fmla="*/ 6 h 394"/>
                <a:gd name="T16" fmla="*/ 94 w 305"/>
                <a:gd name="T17" fmla="*/ 11 h 394"/>
                <a:gd name="T18" fmla="*/ 78 w 305"/>
                <a:gd name="T19" fmla="*/ 17 h 394"/>
                <a:gd name="T20" fmla="*/ 64 w 305"/>
                <a:gd name="T21" fmla="*/ 24 h 394"/>
                <a:gd name="T22" fmla="*/ 50 w 305"/>
                <a:gd name="T23" fmla="*/ 31 h 394"/>
                <a:gd name="T24" fmla="*/ 32 w 305"/>
                <a:gd name="T25" fmla="*/ 45 h 394"/>
                <a:gd name="T26" fmla="*/ 16 w 305"/>
                <a:gd name="T27" fmla="*/ 68 h 394"/>
                <a:gd name="T28" fmla="*/ 5 w 305"/>
                <a:gd name="T29" fmla="*/ 91 h 394"/>
                <a:gd name="T30" fmla="*/ 1 w 305"/>
                <a:gd name="T31" fmla="*/ 113 h 394"/>
                <a:gd name="T32" fmla="*/ 1 w 305"/>
                <a:gd name="T33" fmla="*/ 146 h 394"/>
                <a:gd name="T34" fmla="*/ 12 w 305"/>
                <a:gd name="T35" fmla="*/ 221 h 394"/>
                <a:gd name="T36" fmla="*/ 17 w 305"/>
                <a:gd name="T37" fmla="*/ 258 h 394"/>
                <a:gd name="T38" fmla="*/ 26 w 305"/>
                <a:gd name="T39" fmla="*/ 300 h 394"/>
                <a:gd name="T40" fmla="*/ 42 w 305"/>
                <a:gd name="T41" fmla="*/ 320 h 394"/>
                <a:gd name="T42" fmla="*/ 64 w 305"/>
                <a:gd name="T43" fmla="*/ 338 h 394"/>
                <a:gd name="T44" fmla="*/ 92 w 305"/>
                <a:gd name="T45" fmla="*/ 357 h 394"/>
                <a:gd name="T46" fmla="*/ 121 w 305"/>
                <a:gd name="T47" fmla="*/ 373 h 394"/>
                <a:gd name="T48" fmla="*/ 145 w 305"/>
                <a:gd name="T49" fmla="*/ 384 h 394"/>
                <a:gd name="T50" fmla="*/ 172 w 305"/>
                <a:gd name="T51" fmla="*/ 391 h 394"/>
                <a:gd name="T52" fmla="*/ 202 w 305"/>
                <a:gd name="T53" fmla="*/ 393 h 394"/>
                <a:gd name="T54" fmla="*/ 228 w 305"/>
                <a:gd name="T55" fmla="*/ 394 h 394"/>
                <a:gd name="T56" fmla="*/ 249 w 305"/>
                <a:gd name="T57" fmla="*/ 391 h 394"/>
                <a:gd name="T58" fmla="*/ 267 w 305"/>
                <a:gd name="T59" fmla="*/ 379 h 394"/>
                <a:gd name="T60" fmla="*/ 277 w 305"/>
                <a:gd name="T61" fmla="*/ 362 h 394"/>
                <a:gd name="T62" fmla="*/ 283 w 305"/>
                <a:gd name="T63" fmla="*/ 346 h 394"/>
                <a:gd name="T64" fmla="*/ 285 w 305"/>
                <a:gd name="T65" fmla="*/ 324 h 394"/>
                <a:gd name="T66" fmla="*/ 284 w 305"/>
                <a:gd name="T67" fmla="*/ 295 h 394"/>
                <a:gd name="T68" fmla="*/ 286 w 305"/>
                <a:gd name="T69" fmla="*/ 285 h 394"/>
                <a:gd name="T70" fmla="*/ 298 w 305"/>
                <a:gd name="T71" fmla="*/ 256 h 394"/>
                <a:gd name="T72" fmla="*/ 304 w 305"/>
                <a:gd name="T73" fmla="*/ 213 h 394"/>
                <a:gd name="T74" fmla="*/ 304 w 305"/>
                <a:gd name="T75" fmla="*/ 161 h 394"/>
                <a:gd name="T76" fmla="*/ 299 w 305"/>
                <a:gd name="T77" fmla="*/ 121 h 394"/>
                <a:gd name="T78" fmla="*/ 290 w 305"/>
                <a:gd name="T79" fmla="*/ 91 h 394"/>
                <a:gd name="T80" fmla="*/ 278 w 305"/>
                <a:gd name="T81" fmla="*/ 66 h 394"/>
                <a:gd name="T82" fmla="*/ 263 w 305"/>
                <a:gd name="T83" fmla="*/ 45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5" h="394">
                  <a:moveTo>
                    <a:pt x="255" y="36"/>
                  </a:moveTo>
                  <a:lnTo>
                    <a:pt x="246" y="28"/>
                  </a:lnTo>
                  <a:lnTo>
                    <a:pt x="237" y="21"/>
                  </a:lnTo>
                  <a:lnTo>
                    <a:pt x="228" y="15"/>
                  </a:lnTo>
                  <a:lnTo>
                    <a:pt x="218" y="11"/>
                  </a:lnTo>
                  <a:lnTo>
                    <a:pt x="208" y="6"/>
                  </a:lnTo>
                  <a:lnTo>
                    <a:pt x="198" y="4"/>
                  </a:lnTo>
                  <a:lnTo>
                    <a:pt x="187" y="1"/>
                  </a:lnTo>
                  <a:lnTo>
                    <a:pt x="177" y="0"/>
                  </a:lnTo>
                  <a:lnTo>
                    <a:pt x="167" y="0"/>
                  </a:lnTo>
                  <a:lnTo>
                    <a:pt x="157" y="0"/>
                  </a:lnTo>
                  <a:lnTo>
                    <a:pt x="148" y="0"/>
                  </a:lnTo>
                  <a:lnTo>
                    <a:pt x="138" y="1"/>
                  </a:lnTo>
                  <a:lnTo>
                    <a:pt x="129" y="2"/>
                  </a:lnTo>
                  <a:lnTo>
                    <a:pt x="119" y="5"/>
                  </a:lnTo>
                  <a:lnTo>
                    <a:pt x="111" y="6"/>
                  </a:lnTo>
                  <a:lnTo>
                    <a:pt x="102" y="8"/>
                  </a:lnTo>
                  <a:lnTo>
                    <a:pt x="94" y="11"/>
                  </a:lnTo>
                  <a:lnTo>
                    <a:pt x="86" y="14"/>
                  </a:lnTo>
                  <a:lnTo>
                    <a:pt x="78" y="17"/>
                  </a:lnTo>
                  <a:lnTo>
                    <a:pt x="71" y="20"/>
                  </a:lnTo>
                  <a:lnTo>
                    <a:pt x="64" y="24"/>
                  </a:lnTo>
                  <a:lnTo>
                    <a:pt x="57" y="28"/>
                  </a:lnTo>
                  <a:lnTo>
                    <a:pt x="50" y="31"/>
                  </a:lnTo>
                  <a:lnTo>
                    <a:pt x="43" y="36"/>
                  </a:lnTo>
                  <a:lnTo>
                    <a:pt x="32" y="45"/>
                  </a:lnTo>
                  <a:lnTo>
                    <a:pt x="23" y="57"/>
                  </a:lnTo>
                  <a:lnTo>
                    <a:pt x="16" y="68"/>
                  </a:lnTo>
                  <a:lnTo>
                    <a:pt x="10" y="80"/>
                  </a:lnTo>
                  <a:lnTo>
                    <a:pt x="5" y="91"/>
                  </a:lnTo>
                  <a:lnTo>
                    <a:pt x="3" y="103"/>
                  </a:lnTo>
                  <a:lnTo>
                    <a:pt x="1" y="113"/>
                  </a:lnTo>
                  <a:lnTo>
                    <a:pt x="0" y="121"/>
                  </a:lnTo>
                  <a:lnTo>
                    <a:pt x="1" y="146"/>
                  </a:lnTo>
                  <a:lnTo>
                    <a:pt x="7" y="184"/>
                  </a:lnTo>
                  <a:lnTo>
                    <a:pt x="12" y="221"/>
                  </a:lnTo>
                  <a:lnTo>
                    <a:pt x="16" y="243"/>
                  </a:lnTo>
                  <a:lnTo>
                    <a:pt x="17" y="258"/>
                  </a:lnTo>
                  <a:lnTo>
                    <a:pt x="20" y="279"/>
                  </a:lnTo>
                  <a:lnTo>
                    <a:pt x="26" y="300"/>
                  </a:lnTo>
                  <a:lnTo>
                    <a:pt x="35" y="315"/>
                  </a:lnTo>
                  <a:lnTo>
                    <a:pt x="42" y="320"/>
                  </a:lnTo>
                  <a:lnTo>
                    <a:pt x="51" y="328"/>
                  </a:lnTo>
                  <a:lnTo>
                    <a:pt x="64" y="338"/>
                  </a:lnTo>
                  <a:lnTo>
                    <a:pt x="78" y="347"/>
                  </a:lnTo>
                  <a:lnTo>
                    <a:pt x="92" y="357"/>
                  </a:lnTo>
                  <a:lnTo>
                    <a:pt x="107" y="365"/>
                  </a:lnTo>
                  <a:lnTo>
                    <a:pt x="121" y="373"/>
                  </a:lnTo>
                  <a:lnTo>
                    <a:pt x="132" y="379"/>
                  </a:lnTo>
                  <a:lnTo>
                    <a:pt x="145" y="384"/>
                  </a:lnTo>
                  <a:lnTo>
                    <a:pt x="159" y="387"/>
                  </a:lnTo>
                  <a:lnTo>
                    <a:pt x="172" y="391"/>
                  </a:lnTo>
                  <a:lnTo>
                    <a:pt x="188" y="392"/>
                  </a:lnTo>
                  <a:lnTo>
                    <a:pt x="202" y="393"/>
                  </a:lnTo>
                  <a:lnTo>
                    <a:pt x="216" y="394"/>
                  </a:lnTo>
                  <a:lnTo>
                    <a:pt x="228" y="394"/>
                  </a:lnTo>
                  <a:lnTo>
                    <a:pt x="237" y="393"/>
                  </a:lnTo>
                  <a:lnTo>
                    <a:pt x="249" y="391"/>
                  </a:lnTo>
                  <a:lnTo>
                    <a:pt x="259" y="385"/>
                  </a:lnTo>
                  <a:lnTo>
                    <a:pt x="267" y="379"/>
                  </a:lnTo>
                  <a:lnTo>
                    <a:pt x="272" y="371"/>
                  </a:lnTo>
                  <a:lnTo>
                    <a:pt x="277" y="362"/>
                  </a:lnTo>
                  <a:lnTo>
                    <a:pt x="281" y="354"/>
                  </a:lnTo>
                  <a:lnTo>
                    <a:pt x="283" y="346"/>
                  </a:lnTo>
                  <a:lnTo>
                    <a:pt x="284" y="339"/>
                  </a:lnTo>
                  <a:lnTo>
                    <a:pt x="285" y="324"/>
                  </a:lnTo>
                  <a:lnTo>
                    <a:pt x="285" y="308"/>
                  </a:lnTo>
                  <a:lnTo>
                    <a:pt x="284" y="295"/>
                  </a:lnTo>
                  <a:lnTo>
                    <a:pt x="284" y="290"/>
                  </a:lnTo>
                  <a:lnTo>
                    <a:pt x="286" y="285"/>
                  </a:lnTo>
                  <a:lnTo>
                    <a:pt x="292" y="272"/>
                  </a:lnTo>
                  <a:lnTo>
                    <a:pt x="298" y="256"/>
                  </a:lnTo>
                  <a:lnTo>
                    <a:pt x="301" y="239"/>
                  </a:lnTo>
                  <a:lnTo>
                    <a:pt x="304" y="213"/>
                  </a:lnTo>
                  <a:lnTo>
                    <a:pt x="305" y="187"/>
                  </a:lnTo>
                  <a:lnTo>
                    <a:pt x="304" y="161"/>
                  </a:lnTo>
                  <a:lnTo>
                    <a:pt x="301" y="138"/>
                  </a:lnTo>
                  <a:lnTo>
                    <a:pt x="299" y="121"/>
                  </a:lnTo>
                  <a:lnTo>
                    <a:pt x="294" y="105"/>
                  </a:lnTo>
                  <a:lnTo>
                    <a:pt x="290" y="91"/>
                  </a:lnTo>
                  <a:lnTo>
                    <a:pt x="284" y="77"/>
                  </a:lnTo>
                  <a:lnTo>
                    <a:pt x="278" y="66"/>
                  </a:lnTo>
                  <a:lnTo>
                    <a:pt x="271" y="54"/>
                  </a:lnTo>
                  <a:lnTo>
                    <a:pt x="263" y="45"/>
                  </a:lnTo>
                  <a:lnTo>
                    <a:pt x="255" y="36"/>
                  </a:lnTo>
                  <a:close/>
                </a:path>
              </a:pathLst>
            </a:custGeom>
            <a:solidFill>
              <a:srgbClr val="7C6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6" name="Freeform 600"/>
            <p:cNvSpPr>
              <a:spLocks/>
            </p:cNvSpPr>
            <p:nvPr/>
          </p:nvSpPr>
          <p:spPr bwMode="auto">
            <a:xfrm>
              <a:off x="4290" y="2382"/>
              <a:ext cx="41" cy="109"/>
            </a:xfrm>
            <a:custGeom>
              <a:avLst/>
              <a:gdLst>
                <a:gd name="T0" fmla="*/ 43 w 82"/>
                <a:gd name="T1" fmla="*/ 219 h 219"/>
                <a:gd name="T2" fmla="*/ 51 w 82"/>
                <a:gd name="T3" fmla="*/ 218 h 219"/>
                <a:gd name="T4" fmla="*/ 58 w 82"/>
                <a:gd name="T5" fmla="*/ 215 h 219"/>
                <a:gd name="T6" fmla="*/ 65 w 82"/>
                <a:gd name="T7" fmla="*/ 212 h 219"/>
                <a:gd name="T8" fmla="*/ 70 w 82"/>
                <a:gd name="T9" fmla="*/ 207 h 219"/>
                <a:gd name="T10" fmla="*/ 75 w 82"/>
                <a:gd name="T11" fmla="*/ 202 h 219"/>
                <a:gd name="T12" fmla="*/ 78 w 82"/>
                <a:gd name="T13" fmla="*/ 195 h 219"/>
                <a:gd name="T14" fmla="*/ 81 w 82"/>
                <a:gd name="T15" fmla="*/ 188 h 219"/>
                <a:gd name="T16" fmla="*/ 82 w 82"/>
                <a:gd name="T17" fmla="*/ 180 h 219"/>
                <a:gd name="T18" fmla="*/ 82 w 82"/>
                <a:gd name="T19" fmla="*/ 39 h 219"/>
                <a:gd name="T20" fmla="*/ 81 w 82"/>
                <a:gd name="T21" fmla="*/ 31 h 219"/>
                <a:gd name="T22" fmla="*/ 78 w 82"/>
                <a:gd name="T23" fmla="*/ 24 h 219"/>
                <a:gd name="T24" fmla="*/ 75 w 82"/>
                <a:gd name="T25" fmla="*/ 17 h 219"/>
                <a:gd name="T26" fmla="*/ 70 w 82"/>
                <a:gd name="T27" fmla="*/ 12 h 219"/>
                <a:gd name="T28" fmla="*/ 65 w 82"/>
                <a:gd name="T29" fmla="*/ 7 h 219"/>
                <a:gd name="T30" fmla="*/ 58 w 82"/>
                <a:gd name="T31" fmla="*/ 4 h 219"/>
                <a:gd name="T32" fmla="*/ 51 w 82"/>
                <a:gd name="T33" fmla="*/ 1 h 219"/>
                <a:gd name="T34" fmla="*/ 43 w 82"/>
                <a:gd name="T35" fmla="*/ 0 h 219"/>
                <a:gd name="T36" fmla="*/ 39 w 82"/>
                <a:gd name="T37" fmla="*/ 0 h 219"/>
                <a:gd name="T38" fmla="*/ 31 w 82"/>
                <a:gd name="T39" fmla="*/ 1 h 219"/>
                <a:gd name="T40" fmla="*/ 24 w 82"/>
                <a:gd name="T41" fmla="*/ 4 h 219"/>
                <a:gd name="T42" fmla="*/ 17 w 82"/>
                <a:gd name="T43" fmla="*/ 7 h 219"/>
                <a:gd name="T44" fmla="*/ 12 w 82"/>
                <a:gd name="T45" fmla="*/ 12 h 219"/>
                <a:gd name="T46" fmla="*/ 7 w 82"/>
                <a:gd name="T47" fmla="*/ 17 h 219"/>
                <a:gd name="T48" fmla="*/ 4 w 82"/>
                <a:gd name="T49" fmla="*/ 24 h 219"/>
                <a:gd name="T50" fmla="*/ 1 w 82"/>
                <a:gd name="T51" fmla="*/ 31 h 219"/>
                <a:gd name="T52" fmla="*/ 0 w 82"/>
                <a:gd name="T53" fmla="*/ 39 h 219"/>
                <a:gd name="T54" fmla="*/ 0 w 82"/>
                <a:gd name="T55" fmla="*/ 180 h 219"/>
                <a:gd name="T56" fmla="*/ 1 w 82"/>
                <a:gd name="T57" fmla="*/ 188 h 219"/>
                <a:gd name="T58" fmla="*/ 4 w 82"/>
                <a:gd name="T59" fmla="*/ 195 h 219"/>
                <a:gd name="T60" fmla="*/ 7 w 82"/>
                <a:gd name="T61" fmla="*/ 202 h 219"/>
                <a:gd name="T62" fmla="*/ 12 w 82"/>
                <a:gd name="T63" fmla="*/ 207 h 219"/>
                <a:gd name="T64" fmla="*/ 17 w 82"/>
                <a:gd name="T65" fmla="*/ 212 h 219"/>
                <a:gd name="T66" fmla="*/ 24 w 82"/>
                <a:gd name="T67" fmla="*/ 215 h 219"/>
                <a:gd name="T68" fmla="*/ 31 w 82"/>
                <a:gd name="T69" fmla="*/ 218 h 219"/>
                <a:gd name="T70" fmla="*/ 39 w 82"/>
                <a:gd name="T71" fmla="*/ 219 h 219"/>
                <a:gd name="T72" fmla="*/ 43 w 82"/>
                <a:gd name="T7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2" h="219">
                  <a:moveTo>
                    <a:pt x="43" y="219"/>
                  </a:moveTo>
                  <a:lnTo>
                    <a:pt x="51" y="218"/>
                  </a:lnTo>
                  <a:lnTo>
                    <a:pt x="58" y="215"/>
                  </a:lnTo>
                  <a:lnTo>
                    <a:pt x="65" y="212"/>
                  </a:lnTo>
                  <a:lnTo>
                    <a:pt x="70" y="207"/>
                  </a:lnTo>
                  <a:lnTo>
                    <a:pt x="75" y="202"/>
                  </a:lnTo>
                  <a:lnTo>
                    <a:pt x="78" y="195"/>
                  </a:lnTo>
                  <a:lnTo>
                    <a:pt x="81" y="188"/>
                  </a:lnTo>
                  <a:lnTo>
                    <a:pt x="82" y="180"/>
                  </a:lnTo>
                  <a:lnTo>
                    <a:pt x="82" y="39"/>
                  </a:lnTo>
                  <a:lnTo>
                    <a:pt x="81" y="31"/>
                  </a:lnTo>
                  <a:lnTo>
                    <a:pt x="78" y="24"/>
                  </a:lnTo>
                  <a:lnTo>
                    <a:pt x="75" y="17"/>
                  </a:lnTo>
                  <a:lnTo>
                    <a:pt x="70" y="12"/>
                  </a:lnTo>
                  <a:lnTo>
                    <a:pt x="65" y="7"/>
                  </a:lnTo>
                  <a:lnTo>
                    <a:pt x="58" y="4"/>
                  </a:lnTo>
                  <a:lnTo>
                    <a:pt x="51" y="1"/>
                  </a:lnTo>
                  <a:lnTo>
                    <a:pt x="43" y="0"/>
                  </a:lnTo>
                  <a:lnTo>
                    <a:pt x="39" y="0"/>
                  </a:lnTo>
                  <a:lnTo>
                    <a:pt x="31" y="1"/>
                  </a:lnTo>
                  <a:lnTo>
                    <a:pt x="24" y="4"/>
                  </a:lnTo>
                  <a:lnTo>
                    <a:pt x="17" y="7"/>
                  </a:lnTo>
                  <a:lnTo>
                    <a:pt x="12" y="12"/>
                  </a:lnTo>
                  <a:lnTo>
                    <a:pt x="7" y="17"/>
                  </a:lnTo>
                  <a:lnTo>
                    <a:pt x="4" y="24"/>
                  </a:lnTo>
                  <a:lnTo>
                    <a:pt x="1" y="31"/>
                  </a:lnTo>
                  <a:lnTo>
                    <a:pt x="0" y="39"/>
                  </a:lnTo>
                  <a:lnTo>
                    <a:pt x="0" y="180"/>
                  </a:lnTo>
                  <a:lnTo>
                    <a:pt x="1" y="188"/>
                  </a:lnTo>
                  <a:lnTo>
                    <a:pt x="4" y="195"/>
                  </a:lnTo>
                  <a:lnTo>
                    <a:pt x="7" y="202"/>
                  </a:lnTo>
                  <a:lnTo>
                    <a:pt x="12" y="207"/>
                  </a:lnTo>
                  <a:lnTo>
                    <a:pt x="17" y="212"/>
                  </a:lnTo>
                  <a:lnTo>
                    <a:pt x="24" y="215"/>
                  </a:lnTo>
                  <a:lnTo>
                    <a:pt x="31" y="218"/>
                  </a:lnTo>
                  <a:lnTo>
                    <a:pt x="39" y="219"/>
                  </a:lnTo>
                  <a:lnTo>
                    <a:pt x="43" y="219"/>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7" name="Freeform 601"/>
            <p:cNvSpPr>
              <a:spLocks/>
            </p:cNvSpPr>
            <p:nvPr/>
          </p:nvSpPr>
          <p:spPr bwMode="auto">
            <a:xfrm>
              <a:off x="3898" y="2382"/>
              <a:ext cx="494" cy="372"/>
            </a:xfrm>
            <a:custGeom>
              <a:avLst/>
              <a:gdLst>
                <a:gd name="T0" fmla="*/ 272 w 989"/>
                <a:gd name="T1" fmla="*/ 71 h 743"/>
                <a:gd name="T2" fmla="*/ 260 w 989"/>
                <a:gd name="T3" fmla="*/ 81 h 743"/>
                <a:gd name="T4" fmla="*/ 231 w 989"/>
                <a:gd name="T5" fmla="*/ 101 h 743"/>
                <a:gd name="T6" fmla="*/ 200 w 989"/>
                <a:gd name="T7" fmla="*/ 128 h 743"/>
                <a:gd name="T8" fmla="*/ 176 w 989"/>
                <a:gd name="T9" fmla="*/ 152 h 743"/>
                <a:gd name="T10" fmla="*/ 160 w 989"/>
                <a:gd name="T11" fmla="*/ 171 h 743"/>
                <a:gd name="T12" fmla="*/ 144 w 989"/>
                <a:gd name="T13" fmla="*/ 188 h 743"/>
                <a:gd name="T14" fmla="*/ 128 w 989"/>
                <a:gd name="T15" fmla="*/ 206 h 743"/>
                <a:gd name="T16" fmla="*/ 115 w 989"/>
                <a:gd name="T17" fmla="*/ 230 h 743"/>
                <a:gd name="T18" fmla="*/ 96 w 989"/>
                <a:gd name="T19" fmla="*/ 323 h 743"/>
                <a:gd name="T20" fmla="*/ 85 w 989"/>
                <a:gd name="T21" fmla="*/ 396 h 743"/>
                <a:gd name="T22" fmla="*/ 71 w 989"/>
                <a:gd name="T23" fmla="*/ 447 h 743"/>
                <a:gd name="T24" fmla="*/ 58 w 989"/>
                <a:gd name="T25" fmla="*/ 489 h 743"/>
                <a:gd name="T26" fmla="*/ 51 w 989"/>
                <a:gd name="T27" fmla="*/ 544 h 743"/>
                <a:gd name="T28" fmla="*/ 30 w 989"/>
                <a:gd name="T29" fmla="*/ 585 h 743"/>
                <a:gd name="T30" fmla="*/ 13 w 989"/>
                <a:gd name="T31" fmla="*/ 616 h 743"/>
                <a:gd name="T32" fmla="*/ 0 w 989"/>
                <a:gd name="T33" fmla="*/ 644 h 743"/>
                <a:gd name="T34" fmla="*/ 8 w 989"/>
                <a:gd name="T35" fmla="*/ 688 h 743"/>
                <a:gd name="T36" fmla="*/ 18 w 989"/>
                <a:gd name="T37" fmla="*/ 711 h 743"/>
                <a:gd name="T38" fmla="*/ 30 w 989"/>
                <a:gd name="T39" fmla="*/ 724 h 743"/>
                <a:gd name="T40" fmla="*/ 37 w 989"/>
                <a:gd name="T41" fmla="*/ 729 h 743"/>
                <a:gd name="T42" fmla="*/ 157 w 989"/>
                <a:gd name="T43" fmla="*/ 698 h 743"/>
                <a:gd name="T44" fmla="*/ 275 w 989"/>
                <a:gd name="T45" fmla="*/ 682 h 743"/>
                <a:gd name="T46" fmla="*/ 284 w 989"/>
                <a:gd name="T47" fmla="*/ 695 h 743"/>
                <a:gd name="T48" fmla="*/ 299 w 989"/>
                <a:gd name="T49" fmla="*/ 715 h 743"/>
                <a:gd name="T50" fmla="*/ 310 w 989"/>
                <a:gd name="T51" fmla="*/ 733 h 743"/>
                <a:gd name="T52" fmla="*/ 315 w 989"/>
                <a:gd name="T53" fmla="*/ 743 h 743"/>
                <a:gd name="T54" fmla="*/ 324 w 989"/>
                <a:gd name="T55" fmla="*/ 738 h 743"/>
                <a:gd name="T56" fmla="*/ 344 w 989"/>
                <a:gd name="T57" fmla="*/ 729 h 743"/>
                <a:gd name="T58" fmla="*/ 368 w 989"/>
                <a:gd name="T59" fmla="*/ 720 h 743"/>
                <a:gd name="T60" fmla="*/ 390 w 989"/>
                <a:gd name="T61" fmla="*/ 715 h 743"/>
                <a:gd name="T62" fmla="*/ 423 w 989"/>
                <a:gd name="T63" fmla="*/ 718 h 743"/>
                <a:gd name="T64" fmla="*/ 469 w 989"/>
                <a:gd name="T65" fmla="*/ 722 h 743"/>
                <a:gd name="T66" fmla="*/ 511 w 989"/>
                <a:gd name="T67" fmla="*/ 727 h 743"/>
                <a:gd name="T68" fmla="*/ 530 w 989"/>
                <a:gd name="T69" fmla="*/ 729 h 743"/>
                <a:gd name="T70" fmla="*/ 763 w 989"/>
                <a:gd name="T71" fmla="*/ 740 h 743"/>
                <a:gd name="T72" fmla="*/ 882 w 989"/>
                <a:gd name="T73" fmla="*/ 679 h 743"/>
                <a:gd name="T74" fmla="*/ 984 w 989"/>
                <a:gd name="T75" fmla="*/ 675 h 743"/>
                <a:gd name="T76" fmla="*/ 989 w 989"/>
                <a:gd name="T77" fmla="*/ 622 h 743"/>
                <a:gd name="T78" fmla="*/ 981 w 989"/>
                <a:gd name="T79" fmla="*/ 536 h 743"/>
                <a:gd name="T80" fmla="*/ 966 w 989"/>
                <a:gd name="T81" fmla="*/ 500 h 743"/>
                <a:gd name="T82" fmla="*/ 950 w 989"/>
                <a:gd name="T83" fmla="*/ 463 h 743"/>
                <a:gd name="T84" fmla="*/ 937 w 989"/>
                <a:gd name="T85" fmla="*/ 431 h 743"/>
                <a:gd name="T86" fmla="*/ 933 w 989"/>
                <a:gd name="T87" fmla="*/ 410 h 743"/>
                <a:gd name="T88" fmla="*/ 928 w 989"/>
                <a:gd name="T89" fmla="*/ 381 h 743"/>
                <a:gd name="T90" fmla="*/ 916 w 989"/>
                <a:gd name="T91" fmla="*/ 332 h 743"/>
                <a:gd name="T92" fmla="*/ 903 w 989"/>
                <a:gd name="T93" fmla="*/ 272 h 743"/>
                <a:gd name="T94" fmla="*/ 891 w 989"/>
                <a:gd name="T95" fmla="*/ 217 h 743"/>
                <a:gd name="T96" fmla="*/ 880 w 989"/>
                <a:gd name="T97" fmla="*/ 183 h 743"/>
                <a:gd name="T98" fmla="*/ 863 w 989"/>
                <a:gd name="T99" fmla="*/ 153 h 743"/>
                <a:gd name="T100" fmla="*/ 843 w 989"/>
                <a:gd name="T101" fmla="*/ 129 h 743"/>
                <a:gd name="T102" fmla="*/ 821 w 989"/>
                <a:gd name="T103" fmla="*/ 112 h 743"/>
                <a:gd name="T104" fmla="*/ 796 w 989"/>
                <a:gd name="T105" fmla="*/ 97 h 743"/>
                <a:gd name="T106" fmla="*/ 763 w 989"/>
                <a:gd name="T107" fmla="*/ 77 h 743"/>
                <a:gd name="T108" fmla="*/ 729 w 989"/>
                <a:gd name="T109" fmla="*/ 58 h 743"/>
                <a:gd name="T110" fmla="*/ 699 w 989"/>
                <a:gd name="T111" fmla="*/ 40 h 743"/>
                <a:gd name="T112" fmla="*/ 672 w 989"/>
                <a:gd name="T113" fmla="*/ 25 h 743"/>
                <a:gd name="T114" fmla="*/ 648 w 989"/>
                <a:gd name="T115" fmla="*/ 13 h 743"/>
                <a:gd name="T116" fmla="*/ 629 w 989"/>
                <a:gd name="T117" fmla="*/ 4 h 743"/>
                <a:gd name="T118" fmla="*/ 622 w 989"/>
                <a:gd name="T119"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9" h="743">
                  <a:moveTo>
                    <a:pt x="333" y="9"/>
                  </a:moveTo>
                  <a:lnTo>
                    <a:pt x="272" y="71"/>
                  </a:lnTo>
                  <a:lnTo>
                    <a:pt x="268" y="74"/>
                  </a:lnTo>
                  <a:lnTo>
                    <a:pt x="260" y="81"/>
                  </a:lnTo>
                  <a:lnTo>
                    <a:pt x="246" y="90"/>
                  </a:lnTo>
                  <a:lnTo>
                    <a:pt x="231" y="101"/>
                  </a:lnTo>
                  <a:lnTo>
                    <a:pt x="215" y="115"/>
                  </a:lnTo>
                  <a:lnTo>
                    <a:pt x="200" y="128"/>
                  </a:lnTo>
                  <a:lnTo>
                    <a:pt x="187" y="141"/>
                  </a:lnTo>
                  <a:lnTo>
                    <a:pt x="176" y="152"/>
                  </a:lnTo>
                  <a:lnTo>
                    <a:pt x="168" y="161"/>
                  </a:lnTo>
                  <a:lnTo>
                    <a:pt x="160" y="171"/>
                  </a:lnTo>
                  <a:lnTo>
                    <a:pt x="152" y="180"/>
                  </a:lnTo>
                  <a:lnTo>
                    <a:pt x="144" y="188"/>
                  </a:lnTo>
                  <a:lnTo>
                    <a:pt x="136" y="197"/>
                  </a:lnTo>
                  <a:lnTo>
                    <a:pt x="128" y="206"/>
                  </a:lnTo>
                  <a:lnTo>
                    <a:pt x="121" y="218"/>
                  </a:lnTo>
                  <a:lnTo>
                    <a:pt x="115" y="230"/>
                  </a:lnTo>
                  <a:lnTo>
                    <a:pt x="105" y="270"/>
                  </a:lnTo>
                  <a:lnTo>
                    <a:pt x="96" y="323"/>
                  </a:lnTo>
                  <a:lnTo>
                    <a:pt x="89" y="370"/>
                  </a:lnTo>
                  <a:lnTo>
                    <a:pt x="85" y="396"/>
                  </a:lnTo>
                  <a:lnTo>
                    <a:pt x="81" y="417"/>
                  </a:lnTo>
                  <a:lnTo>
                    <a:pt x="71" y="447"/>
                  </a:lnTo>
                  <a:lnTo>
                    <a:pt x="62" y="476"/>
                  </a:lnTo>
                  <a:lnTo>
                    <a:pt x="58" y="489"/>
                  </a:lnTo>
                  <a:lnTo>
                    <a:pt x="54" y="536"/>
                  </a:lnTo>
                  <a:lnTo>
                    <a:pt x="51" y="544"/>
                  </a:lnTo>
                  <a:lnTo>
                    <a:pt x="42" y="562"/>
                  </a:lnTo>
                  <a:lnTo>
                    <a:pt x="30" y="585"/>
                  </a:lnTo>
                  <a:lnTo>
                    <a:pt x="21" y="604"/>
                  </a:lnTo>
                  <a:lnTo>
                    <a:pt x="13" y="616"/>
                  </a:lnTo>
                  <a:lnTo>
                    <a:pt x="5" y="628"/>
                  </a:lnTo>
                  <a:lnTo>
                    <a:pt x="0" y="644"/>
                  </a:lnTo>
                  <a:lnTo>
                    <a:pt x="4" y="672"/>
                  </a:lnTo>
                  <a:lnTo>
                    <a:pt x="8" y="688"/>
                  </a:lnTo>
                  <a:lnTo>
                    <a:pt x="13" y="700"/>
                  </a:lnTo>
                  <a:lnTo>
                    <a:pt x="18" y="711"/>
                  </a:lnTo>
                  <a:lnTo>
                    <a:pt x="24" y="718"/>
                  </a:lnTo>
                  <a:lnTo>
                    <a:pt x="30" y="724"/>
                  </a:lnTo>
                  <a:lnTo>
                    <a:pt x="35" y="727"/>
                  </a:lnTo>
                  <a:lnTo>
                    <a:pt x="37" y="729"/>
                  </a:lnTo>
                  <a:lnTo>
                    <a:pt x="38" y="729"/>
                  </a:lnTo>
                  <a:lnTo>
                    <a:pt x="157" y="698"/>
                  </a:lnTo>
                  <a:lnTo>
                    <a:pt x="211" y="722"/>
                  </a:lnTo>
                  <a:lnTo>
                    <a:pt x="275" y="682"/>
                  </a:lnTo>
                  <a:lnTo>
                    <a:pt x="277" y="686"/>
                  </a:lnTo>
                  <a:lnTo>
                    <a:pt x="284" y="695"/>
                  </a:lnTo>
                  <a:lnTo>
                    <a:pt x="292" y="706"/>
                  </a:lnTo>
                  <a:lnTo>
                    <a:pt x="299" y="715"/>
                  </a:lnTo>
                  <a:lnTo>
                    <a:pt x="304" y="725"/>
                  </a:lnTo>
                  <a:lnTo>
                    <a:pt x="310" y="733"/>
                  </a:lnTo>
                  <a:lnTo>
                    <a:pt x="314" y="741"/>
                  </a:lnTo>
                  <a:lnTo>
                    <a:pt x="315" y="743"/>
                  </a:lnTo>
                  <a:lnTo>
                    <a:pt x="318" y="742"/>
                  </a:lnTo>
                  <a:lnTo>
                    <a:pt x="324" y="738"/>
                  </a:lnTo>
                  <a:lnTo>
                    <a:pt x="333" y="734"/>
                  </a:lnTo>
                  <a:lnTo>
                    <a:pt x="344" y="729"/>
                  </a:lnTo>
                  <a:lnTo>
                    <a:pt x="356" y="725"/>
                  </a:lnTo>
                  <a:lnTo>
                    <a:pt x="368" y="720"/>
                  </a:lnTo>
                  <a:lnTo>
                    <a:pt x="380" y="717"/>
                  </a:lnTo>
                  <a:lnTo>
                    <a:pt x="390" y="715"/>
                  </a:lnTo>
                  <a:lnTo>
                    <a:pt x="403" y="717"/>
                  </a:lnTo>
                  <a:lnTo>
                    <a:pt x="423" y="718"/>
                  </a:lnTo>
                  <a:lnTo>
                    <a:pt x="446" y="720"/>
                  </a:lnTo>
                  <a:lnTo>
                    <a:pt x="469" y="722"/>
                  </a:lnTo>
                  <a:lnTo>
                    <a:pt x="492" y="725"/>
                  </a:lnTo>
                  <a:lnTo>
                    <a:pt x="511" y="727"/>
                  </a:lnTo>
                  <a:lnTo>
                    <a:pt x="525" y="728"/>
                  </a:lnTo>
                  <a:lnTo>
                    <a:pt x="530" y="729"/>
                  </a:lnTo>
                  <a:lnTo>
                    <a:pt x="683" y="736"/>
                  </a:lnTo>
                  <a:lnTo>
                    <a:pt x="763" y="740"/>
                  </a:lnTo>
                  <a:lnTo>
                    <a:pt x="781" y="675"/>
                  </a:lnTo>
                  <a:lnTo>
                    <a:pt x="882" y="679"/>
                  </a:lnTo>
                  <a:lnTo>
                    <a:pt x="937" y="726"/>
                  </a:lnTo>
                  <a:lnTo>
                    <a:pt x="984" y="675"/>
                  </a:lnTo>
                  <a:lnTo>
                    <a:pt x="987" y="660"/>
                  </a:lnTo>
                  <a:lnTo>
                    <a:pt x="989" y="622"/>
                  </a:lnTo>
                  <a:lnTo>
                    <a:pt x="989" y="576"/>
                  </a:lnTo>
                  <a:lnTo>
                    <a:pt x="981" y="536"/>
                  </a:lnTo>
                  <a:lnTo>
                    <a:pt x="974" y="518"/>
                  </a:lnTo>
                  <a:lnTo>
                    <a:pt x="966" y="500"/>
                  </a:lnTo>
                  <a:lnTo>
                    <a:pt x="958" y="482"/>
                  </a:lnTo>
                  <a:lnTo>
                    <a:pt x="950" y="463"/>
                  </a:lnTo>
                  <a:lnTo>
                    <a:pt x="943" y="446"/>
                  </a:lnTo>
                  <a:lnTo>
                    <a:pt x="937" y="431"/>
                  </a:lnTo>
                  <a:lnTo>
                    <a:pt x="934" y="418"/>
                  </a:lnTo>
                  <a:lnTo>
                    <a:pt x="933" y="410"/>
                  </a:lnTo>
                  <a:lnTo>
                    <a:pt x="931" y="400"/>
                  </a:lnTo>
                  <a:lnTo>
                    <a:pt x="928" y="381"/>
                  </a:lnTo>
                  <a:lnTo>
                    <a:pt x="923" y="358"/>
                  </a:lnTo>
                  <a:lnTo>
                    <a:pt x="916" y="332"/>
                  </a:lnTo>
                  <a:lnTo>
                    <a:pt x="909" y="302"/>
                  </a:lnTo>
                  <a:lnTo>
                    <a:pt x="903" y="272"/>
                  </a:lnTo>
                  <a:lnTo>
                    <a:pt x="897" y="243"/>
                  </a:lnTo>
                  <a:lnTo>
                    <a:pt x="891" y="217"/>
                  </a:lnTo>
                  <a:lnTo>
                    <a:pt x="886" y="199"/>
                  </a:lnTo>
                  <a:lnTo>
                    <a:pt x="880" y="183"/>
                  </a:lnTo>
                  <a:lnTo>
                    <a:pt x="873" y="167"/>
                  </a:lnTo>
                  <a:lnTo>
                    <a:pt x="863" y="153"/>
                  </a:lnTo>
                  <a:lnTo>
                    <a:pt x="853" y="141"/>
                  </a:lnTo>
                  <a:lnTo>
                    <a:pt x="843" y="129"/>
                  </a:lnTo>
                  <a:lnTo>
                    <a:pt x="831" y="120"/>
                  </a:lnTo>
                  <a:lnTo>
                    <a:pt x="821" y="112"/>
                  </a:lnTo>
                  <a:lnTo>
                    <a:pt x="809" y="105"/>
                  </a:lnTo>
                  <a:lnTo>
                    <a:pt x="796" y="97"/>
                  </a:lnTo>
                  <a:lnTo>
                    <a:pt x="779" y="88"/>
                  </a:lnTo>
                  <a:lnTo>
                    <a:pt x="763" y="77"/>
                  </a:lnTo>
                  <a:lnTo>
                    <a:pt x="746" y="68"/>
                  </a:lnTo>
                  <a:lnTo>
                    <a:pt x="729" y="58"/>
                  </a:lnTo>
                  <a:lnTo>
                    <a:pt x="713" y="48"/>
                  </a:lnTo>
                  <a:lnTo>
                    <a:pt x="699" y="40"/>
                  </a:lnTo>
                  <a:lnTo>
                    <a:pt x="686" y="32"/>
                  </a:lnTo>
                  <a:lnTo>
                    <a:pt x="672" y="25"/>
                  </a:lnTo>
                  <a:lnTo>
                    <a:pt x="660" y="18"/>
                  </a:lnTo>
                  <a:lnTo>
                    <a:pt x="648" y="13"/>
                  </a:lnTo>
                  <a:lnTo>
                    <a:pt x="638" y="7"/>
                  </a:lnTo>
                  <a:lnTo>
                    <a:pt x="629" y="4"/>
                  </a:lnTo>
                  <a:lnTo>
                    <a:pt x="624" y="1"/>
                  </a:lnTo>
                  <a:lnTo>
                    <a:pt x="622" y="0"/>
                  </a:lnTo>
                  <a:lnTo>
                    <a:pt x="333" y="9"/>
                  </a:lnTo>
                  <a:close/>
                </a:path>
              </a:pathLst>
            </a:custGeom>
            <a:solidFill>
              <a:srgbClr val="AD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8" name="Freeform 602"/>
            <p:cNvSpPr>
              <a:spLocks/>
            </p:cNvSpPr>
            <p:nvPr/>
          </p:nvSpPr>
          <p:spPr bwMode="auto">
            <a:xfrm>
              <a:off x="4045" y="2209"/>
              <a:ext cx="179" cy="300"/>
            </a:xfrm>
            <a:custGeom>
              <a:avLst/>
              <a:gdLst>
                <a:gd name="T0" fmla="*/ 283 w 358"/>
                <a:gd name="T1" fmla="*/ 14 h 599"/>
                <a:gd name="T2" fmla="*/ 266 w 358"/>
                <a:gd name="T3" fmla="*/ 10 h 599"/>
                <a:gd name="T4" fmla="*/ 238 w 358"/>
                <a:gd name="T5" fmla="*/ 3 h 599"/>
                <a:gd name="T6" fmla="*/ 209 w 358"/>
                <a:gd name="T7" fmla="*/ 0 h 599"/>
                <a:gd name="T8" fmla="*/ 181 w 358"/>
                <a:gd name="T9" fmla="*/ 5 h 599"/>
                <a:gd name="T10" fmla="*/ 145 w 358"/>
                <a:gd name="T11" fmla="*/ 17 h 599"/>
                <a:gd name="T12" fmla="*/ 108 w 358"/>
                <a:gd name="T13" fmla="*/ 30 h 599"/>
                <a:gd name="T14" fmla="*/ 83 w 358"/>
                <a:gd name="T15" fmla="*/ 40 h 599"/>
                <a:gd name="T16" fmla="*/ 71 w 358"/>
                <a:gd name="T17" fmla="*/ 49 h 599"/>
                <a:gd name="T18" fmla="*/ 60 w 358"/>
                <a:gd name="T19" fmla="*/ 75 h 599"/>
                <a:gd name="T20" fmla="*/ 41 w 358"/>
                <a:gd name="T21" fmla="*/ 108 h 599"/>
                <a:gd name="T22" fmla="*/ 57 w 358"/>
                <a:gd name="T23" fmla="*/ 199 h 599"/>
                <a:gd name="T24" fmla="*/ 52 w 358"/>
                <a:gd name="T25" fmla="*/ 196 h 599"/>
                <a:gd name="T26" fmla="*/ 40 w 358"/>
                <a:gd name="T27" fmla="*/ 193 h 599"/>
                <a:gd name="T28" fmla="*/ 28 w 358"/>
                <a:gd name="T29" fmla="*/ 189 h 599"/>
                <a:gd name="T30" fmla="*/ 21 w 358"/>
                <a:gd name="T31" fmla="*/ 192 h 599"/>
                <a:gd name="T32" fmla="*/ 11 w 358"/>
                <a:gd name="T33" fmla="*/ 204 h 599"/>
                <a:gd name="T34" fmla="*/ 1 w 358"/>
                <a:gd name="T35" fmla="*/ 224 h 599"/>
                <a:gd name="T36" fmla="*/ 2 w 358"/>
                <a:gd name="T37" fmla="*/ 250 h 599"/>
                <a:gd name="T38" fmla="*/ 16 w 358"/>
                <a:gd name="T39" fmla="*/ 273 h 599"/>
                <a:gd name="T40" fmla="*/ 29 w 358"/>
                <a:gd name="T41" fmla="*/ 283 h 599"/>
                <a:gd name="T42" fmla="*/ 40 w 358"/>
                <a:gd name="T43" fmla="*/ 293 h 599"/>
                <a:gd name="T44" fmla="*/ 49 w 358"/>
                <a:gd name="T45" fmla="*/ 301 h 599"/>
                <a:gd name="T46" fmla="*/ 53 w 358"/>
                <a:gd name="T47" fmla="*/ 305 h 599"/>
                <a:gd name="T48" fmla="*/ 67 w 358"/>
                <a:gd name="T49" fmla="*/ 441 h 599"/>
                <a:gd name="T50" fmla="*/ 193 w 358"/>
                <a:gd name="T51" fmla="*/ 599 h 599"/>
                <a:gd name="T52" fmla="*/ 265 w 358"/>
                <a:gd name="T53" fmla="*/ 434 h 599"/>
                <a:gd name="T54" fmla="*/ 277 w 358"/>
                <a:gd name="T55" fmla="*/ 426 h 599"/>
                <a:gd name="T56" fmla="*/ 304 w 358"/>
                <a:gd name="T57" fmla="*/ 404 h 599"/>
                <a:gd name="T58" fmla="*/ 333 w 358"/>
                <a:gd name="T59" fmla="*/ 377 h 599"/>
                <a:gd name="T60" fmla="*/ 349 w 358"/>
                <a:gd name="T61" fmla="*/ 351 h 599"/>
                <a:gd name="T62" fmla="*/ 356 w 358"/>
                <a:gd name="T63" fmla="*/ 314 h 599"/>
                <a:gd name="T64" fmla="*/ 356 w 358"/>
                <a:gd name="T65" fmla="*/ 250 h 599"/>
                <a:gd name="T66" fmla="*/ 350 w 358"/>
                <a:gd name="T67" fmla="*/ 209 h 599"/>
                <a:gd name="T68" fmla="*/ 346 w 358"/>
                <a:gd name="T69" fmla="*/ 164 h 599"/>
                <a:gd name="T70" fmla="*/ 334 w 358"/>
                <a:gd name="T71" fmla="*/ 110 h 599"/>
                <a:gd name="T72" fmla="*/ 320 w 358"/>
                <a:gd name="T73" fmla="*/ 70 h 599"/>
                <a:gd name="T74" fmla="*/ 311 w 358"/>
                <a:gd name="T75" fmla="*/ 45 h 599"/>
                <a:gd name="T76" fmla="*/ 299 w 358"/>
                <a:gd name="T77" fmla="*/ 28 h 599"/>
                <a:gd name="T78" fmla="*/ 290 w 358"/>
                <a:gd name="T79" fmla="*/ 19 h 599"/>
                <a:gd name="T80" fmla="*/ 285 w 358"/>
                <a:gd name="T81" fmla="*/ 15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8" h="599">
                  <a:moveTo>
                    <a:pt x="285" y="15"/>
                  </a:moveTo>
                  <a:lnTo>
                    <a:pt x="283" y="14"/>
                  </a:lnTo>
                  <a:lnTo>
                    <a:pt x="276" y="12"/>
                  </a:lnTo>
                  <a:lnTo>
                    <a:pt x="266" y="10"/>
                  </a:lnTo>
                  <a:lnTo>
                    <a:pt x="253" y="6"/>
                  </a:lnTo>
                  <a:lnTo>
                    <a:pt x="238" y="3"/>
                  </a:lnTo>
                  <a:lnTo>
                    <a:pt x="223" y="0"/>
                  </a:lnTo>
                  <a:lnTo>
                    <a:pt x="209" y="0"/>
                  </a:lnTo>
                  <a:lnTo>
                    <a:pt x="196" y="2"/>
                  </a:lnTo>
                  <a:lnTo>
                    <a:pt x="181" y="5"/>
                  </a:lnTo>
                  <a:lnTo>
                    <a:pt x="163" y="11"/>
                  </a:lnTo>
                  <a:lnTo>
                    <a:pt x="145" y="17"/>
                  </a:lnTo>
                  <a:lnTo>
                    <a:pt x="127" y="23"/>
                  </a:lnTo>
                  <a:lnTo>
                    <a:pt x="108" y="30"/>
                  </a:lnTo>
                  <a:lnTo>
                    <a:pt x="93" y="36"/>
                  </a:lnTo>
                  <a:lnTo>
                    <a:pt x="83" y="40"/>
                  </a:lnTo>
                  <a:lnTo>
                    <a:pt x="77" y="42"/>
                  </a:lnTo>
                  <a:lnTo>
                    <a:pt x="71" y="49"/>
                  </a:lnTo>
                  <a:lnTo>
                    <a:pt x="64" y="63"/>
                  </a:lnTo>
                  <a:lnTo>
                    <a:pt x="60" y="75"/>
                  </a:lnTo>
                  <a:lnTo>
                    <a:pt x="57" y="81"/>
                  </a:lnTo>
                  <a:lnTo>
                    <a:pt x="41" y="108"/>
                  </a:lnTo>
                  <a:lnTo>
                    <a:pt x="62" y="161"/>
                  </a:lnTo>
                  <a:lnTo>
                    <a:pt x="57" y="199"/>
                  </a:lnTo>
                  <a:lnTo>
                    <a:pt x="56" y="197"/>
                  </a:lnTo>
                  <a:lnTo>
                    <a:pt x="52" y="196"/>
                  </a:lnTo>
                  <a:lnTo>
                    <a:pt x="46" y="195"/>
                  </a:lnTo>
                  <a:lnTo>
                    <a:pt x="40" y="193"/>
                  </a:lnTo>
                  <a:lnTo>
                    <a:pt x="33" y="191"/>
                  </a:lnTo>
                  <a:lnTo>
                    <a:pt x="28" y="189"/>
                  </a:lnTo>
                  <a:lnTo>
                    <a:pt x="23" y="191"/>
                  </a:lnTo>
                  <a:lnTo>
                    <a:pt x="21" y="192"/>
                  </a:lnTo>
                  <a:lnTo>
                    <a:pt x="17" y="197"/>
                  </a:lnTo>
                  <a:lnTo>
                    <a:pt x="11" y="204"/>
                  </a:lnTo>
                  <a:lnTo>
                    <a:pt x="5" y="214"/>
                  </a:lnTo>
                  <a:lnTo>
                    <a:pt x="1" y="224"/>
                  </a:lnTo>
                  <a:lnTo>
                    <a:pt x="0" y="237"/>
                  </a:lnTo>
                  <a:lnTo>
                    <a:pt x="2" y="250"/>
                  </a:lnTo>
                  <a:lnTo>
                    <a:pt x="7" y="263"/>
                  </a:lnTo>
                  <a:lnTo>
                    <a:pt x="16" y="273"/>
                  </a:lnTo>
                  <a:lnTo>
                    <a:pt x="22" y="278"/>
                  </a:lnTo>
                  <a:lnTo>
                    <a:pt x="29" y="283"/>
                  </a:lnTo>
                  <a:lnTo>
                    <a:pt x="34" y="288"/>
                  </a:lnTo>
                  <a:lnTo>
                    <a:pt x="40" y="293"/>
                  </a:lnTo>
                  <a:lnTo>
                    <a:pt x="46" y="298"/>
                  </a:lnTo>
                  <a:lnTo>
                    <a:pt x="49" y="301"/>
                  </a:lnTo>
                  <a:lnTo>
                    <a:pt x="52" y="303"/>
                  </a:lnTo>
                  <a:lnTo>
                    <a:pt x="53" y="305"/>
                  </a:lnTo>
                  <a:lnTo>
                    <a:pt x="64" y="368"/>
                  </a:lnTo>
                  <a:lnTo>
                    <a:pt x="67" y="441"/>
                  </a:lnTo>
                  <a:lnTo>
                    <a:pt x="116" y="485"/>
                  </a:lnTo>
                  <a:lnTo>
                    <a:pt x="193" y="599"/>
                  </a:lnTo>
                  <a:lnTo>
                    <a:pt x="243" y="490"/>
                  </a:lnTo>
                  <a:lnTo>
                    <a:pt x="265" y="434"/>
                  </a:lnTo>
                  <a:lnTo>
                    <a:pt x="268" y="431"/>
                  </a:lnTo>
                  <a:lnTo>
                    <a:pt x="277" y="426"/>
                  </a:lnTo>
                  <a:lnTo>
                    <a:pt x="290" y="415"/>
                  </a:lnTo>
                  <a:lnTo>
                    <a:pt x="304" y="404"/>
                  </a:lnTo>
                  <a:lnTo>
                    <a:pt x="319" y="391"/>
                  </a:lnTo>
                  <a:lnTo>
                    <a:pt x="333" y="377"/>
                  </a:lnTo>
                  <a:lnTo>
                    <a:pt x="343" y="363"/>
                  </a:lnTo>
                  <a:lnTo>
                    <a:pt x="349" y="351"/>
                  </a:lnTo>
                  <a:lnTo>
                    <a:pt x="352" y="337"/>
                  </a:lnTo>
                  <a:lnTo>
                    <a:pt x="356" y="314"/>
                  </a:lnTo>
                  <a:lnTo>
                    <a:pt x="358" y="284"/>
                  </a:lnTo>
                  <a:lnTo>
                    <a:pt x="356" y="250"/>
                  </a:lnTo>
                  <a:lnTo>
                    <a:pt x="352" y="231"/>
                  </a:lnTo>
                  <a:lnTo>
                    <a:pt x="350" y="209"/>
                  </a:lnTo>
                  <a:lnTo>
                    <a:pt x="348" y="186"/>
                  </a:lnTo>
                  <a:lnTo>
                    <a:pt x="346" y="164"/>
                  </a:lnTo>
                  <a:lnTo>
                    <a:pt x="343" y="139"/>
                  </a:lnTo>
                  <a:lnTo>
                    <a:pt x="334" y="110"/>
                  </a:lnTo>
                  <a:lnTo>
                    <a:pt x="325" y="83"/>
                  </a:lnTo>
                  <a:lnTo>
                    <a:pt x="320" y="70"/>
                  </a:lnTo>
                  <a:lnTo>
                    <a:pt x="315" y="57"/>
                  </a:lnTo>
                  <a:lnTo>
                    <a:pt x="311" y="45"/>
                  </a:lnTo>
                  <a:lnTo>
                    <a:pt x="305" y="36"/>
                  </a:lnTo>
                  <a:lnTo>
                    <a:pt x="299" y="28"/>
                  </a:lnTo>
                  <a:lnTo>
                    <a:pt x="293" y="22"/>
                  </a:lnTo>
                  <a:lnTo>
                    <a:pt x="290" y="19"/>
                  </a:lnTo>
                  <a:lnTo>
                    <a:pt x="287" y="17"/>
                  </a:lnTo>
                  <a:lnTo>
                    <a:pt x="285" y="15"/>
                  </a:lnTo>
                  <a:close/>
                </a:path>
              </a:pathLst>
            </a:custGeom>
            <a:solidFill>
              <a:srgbClr val="CC8C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59" name="Freeform 603"/>
            <p:cNvSpPr>
              <a:spLocks/>
            </p:cNvSpPr>
            <p:nvPr/>
          </p:nvSpPr>
          <p:spPr bwMode="auto">
            <a:xfrm>
              <a:off x="4120" y="2260"/>
              <a:ext cx="106" cy="74"/>
            </a:xfrm>
            <a:custGeom>
              <a:avLst/>
              <a:gdLst>
                <a:gd name="T0" fmla="*/ 0 w 212"/>
                <a:gd name="T1" fmla="*/ 63 h 148"/>
                <a:gd name="T2" fmla="*/ 3 w 212"/>
                <a:gd name="T3" fmla="*/ 71 h 148"/>
                <a:gd name="T4" fmla="*/ 6 w 212"/>
                <a:gd name="T5" fmla="*/ 90 h 148"/>
                <a:gd name="T6" fmla="*/ 12 w 212"/>
                <a:gd name="T7" fmla="*/ 109 h 148"/>
                <a:gd name="T8" fmla="*/ 15 w 212"/>
                <a:gd name="T9" fmla="*/ 122 h 148"/>
                <a:gd name="T10" fmla="*/ 19 w 212"/>
                <a:gd name="T11" fmla="*/ 129 h 148"/>
                <a:gd name="T12" fmla="*/ 25 w 212"/>
                <a:gd name="T13" fmla="*/ 137 h 148"/>
                <a:gd name="T14" fmla="*/ 30 w 212"/>
                <a:gd name="T15" fmla="*/ 143 h 148"/>
                <a:gd name="T16" fmla="*/ 35 w 212"/>
                <a:gd name="T17" fmla="*/ 146 h 148"/>
                <a:gd name="T18" fmla="*/ 42 w 212"/>
                <a:gd name="T19" fmla="*/ 147 h 148"/>
                <a:gd name="T20" fmla="*/ 50 w 212"/>
                <a:gd name="T21" fmla="*/ 148 h 148"/>
                <a:gd name="T22" fmla="*/ 58 w 212"/>
                <a:gd name="T23" fmla="*/ 148 h 148"/>
                <a:gd name="T24" fmla="*/ 65 w 212"/>
                <a:gd name="T25" fmla="*/ 147 h 148"/>
                <a:gd name="T26" fmla="*/ 71 w 212"/>
                <a:gd name="T27" fmla="*/ 145 h 148"/>
                <a:gd name="T28" fmla="*/ 79 w 212"/>
                <a:gd name="T29" fmla="*/ 142 h 148"/>
                <a:gd name="T30" fmla="*/ 84 w 212"/>
                <a:gd name="T31" fmla="*/ 138 h 148"/>
                <a:gd name="T32" fmla="*/ 88 w 212"/>
                <a:gd name="T33" fmla="*/ 135 h 148"/>
                <a:gd name="T34" fmla="*/ 93 w 212"/>
                <a:gd name="T35" fmla="*/ 128 h 148"/>
                <a:gd name="T36" fmla="*/ 99 w 212"/>
                <a:gd name="T37" fmla="*/ 116 h 148"/>
                <a:gd name="T38" fmla="*/ 106 w 212"/>
                <a:gd name="T39" fmla="*/ 106 h 148"/>
                <a:gd name="T40" fmla="*/ 110 w 212"/>
                <a:gd name="T41" fmla="*/ 101 h 148"/>
                <a:gd name="T42" fmla="*/ 125 w 212"/>
                <a:gd name="T43" fmla="*/ 79 h 148"/>
                <a:gd name="T44" fmla="*/ 132 w 212"/>
                <a:gd name="T45" fmla="*/ 63 h 148"/>
                <a:gd name="T46" fmla="*/ 134 w 212"/>
                <a:gd name="T47" fmla="*/ 65 h 148"/>
                <a:gd name="T48" fmla="*/ 142 w 212"/>
                <a:gd name="T49" fmla="*/ 71 h 148"/>
                <a:gd name="T50" fmla="*/ 151 w 212"/>
                <a:gd name="T51" fmla="*/ 79 h 148"/>
                <a:gd name="T52" fmla="*/ 163 w 212"/>
                <a:gd name="T53" fmla="*/ 87 h 148"/>
                <a:gd name="T54" fmla="*/ 173 w 212"/>
                <a:gd name="T55" fmla="*/ 92 h 148"/>
                <a:gd name="T56" fmla="*/ 182 w 212"/>
                <a:gd name="T57" fmla="*/ 92 h 148"/>
                <a:gd name="T58" fmla="*/ 189 w 212"/>
                <a:gd name="T59" fmla="*/ 91 h 148"/>
                <a:gd name="T60" fmla="*/ 193 w 212"/>
                <a:gd name="T61" fmla="*/ 90 h 148"/>
                <a:gd name="T62" fmla="*/ 195 w 212"/>
                <a:gd name="T63" fmla="*/ 86 h 148"/>
                <a:gd name="T64" fmla="*/ 200 w 212"/>
                <a:gd name="T65" fmla="*/ 79 h 148"/>
                <a:gd name="T66" fmla="*/ 203 w 212"/>
                <a:gd name="T67" fmla="*/ 72 h 148"/>
                <a:gd name="T68" fmla="*/ 206 w 212"/>
                <a:gd name="T69" fmla="*/ 67 h 148"/>
                <a:gd name="T70" fmla="*/ 209 w 212"/>
                <a:gd name="T71" fmla="*/ 59 h 148"/>
                <a:gd name="T72" fmla="*/ 211 w 212"/>
                <a:gd name="T73" fmla="*/ 47 h 148"/>
                <a:gd name="T74" fmla="*/ 212 w 212"/>
                <a:gd name="T75" fmla="*/ 36 h 148"/>
                <a:gd name="T76" fmla="*/ 212 w 212"/>
                <a:gd name="T77" fmla="*/ 31 h 148"/>
                <a:gd name="T78" fmla="*/ 211 w 212"/>
                <a:gd name="T79" fmla="*/ 27 h 148"/>
                <a:gd name="T80" fmla="*/ 210 w 212"/>
                <a:gd name="T81" fmla="*/ 18 h 148"/>
                <a:gd name="T82" fmla="*/ 208 w 212"/>
                <a:gd name="T83" fmla="*/ 9 h 148"/>
                <a:gd name="T84" fmla="*/ 204 w 212"/>
                <a:gd name="T85" fmla="*/ 4 h 148"/>
                <a:gd name="T86" fmla="*/ 201 w 212"/>
                <a:gd name="T87" fmla="*/ 3 h 148"/>
                <a:gd name="T88" fmla="*/ 195 w 212"/>
                <a:gd name="T89" fmla="*/ 1 h 148"/>
                <a:gd name="T90" fmla="*/ 188 w 212"/>
                <a:gd name="T91" fmla="*/ 0 h 148"/>
                <a:gd name="T92" fmla="*/ 179 w 212"/>
                <a:gd name="T93" fmla="*/ 0 h 148"/>
                <a:gd name="T94" fmla="*/ 173 w 212"/>
                <a:gd name="T95" fmla="*/ 0 h 148"/>
                <a:gd name="T96" fmla="*/ 166 w 212"/>
                <a:gd name="T97" fmla="*/ 1 h 148"/>
                <a:gd name="T98" fmla="*/ 158 w 212"/>
                <a:gd name="T99" fmla="*/ 2 h 148"/>
                <a:gd name="T100" fmla="*/ 150 w 212"/>
                <a:gd name="T101" fmla="*/ 4 h 148"/>
                <a:gd name="T102" fmla="*/ 142 w 212"/>
                <a:gd name="T103" fmla="*/ 7 h 148"/>
                <a:gd name="T104" fmla="*/ 134 w 212"/>
                <a:gd name="T105" fmla="*/ 9 h 148"/>
                <a:gd name="T106" fmla="*/ 127 w 212"/>
                <a:gd name="T107" fmla="*/ 11 h 148"/>
                <a:gd name="T108" fmla="*/ 120 w 212"/>
                <a:gd name="T109" fmla="*/ 14 h 148"/>
                <a:gd name="T110" fmla="*/ 111 w 212"/>
                <a:gd name="T111" fmla="*/ 17 h 148"/>
                <a:gd name="T112" fmla="*/ 95 w 212"/>
                <a:gd name="T113" fmla="*/ 24 h 148"/>
                <a:gd name="T114" fmla="*/ 75 w 212"/>
                <a:gd name="T115" fmla="*/ 32 h 148"/>
                <a:gd name="T116" fmla="*/ 55 w 212"/>
                <a:gd name="T117" fmla="*/ 40 h 148"/>
                <a:gd name="T118" fmla="*/ 34 w 212"/>
                <a:gd name="T119" fmla="*/ 49 h 148"/>
                <a:gd name="T120" fmla="*/ 17 w 212"/>
                <a:gd name="T121" fmla="*/ 56 h 148"/>
                <a:gd name="T122" fmla="*/ 5 w 212"/>
                <a:gd name="T123" fmla="*/ 61 h 148"/>
                <a:gd name="T124" fmla="*/ 0 w 212"/>
                <a:gd name="T125" fmla="*/ 6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148">
                  <a:moveTo>
                    <a:pt x="0" y="63"/>
                  </a:moveTo>
                  <a:lnTo>
                    <a:pt x="3" y="71"/>
                  </a:lnTo>
                  <a:lnTo>
                    <a:pt x="6" y="90"/>
                  </a:lnTo>
                  <a:lnTo>
                    <a:pt x="12" y="109"/>
                  </a:lnTo>
                  <a:lnTo>
                    <a:pt x="15" y="122"/>
                  </a:lnTo>
                  <a:lnTo>
                    <a:pt x="19" y="129"/>
                  </a:lnTo>
                  <a:lnTo>
                    <a:pt x="25" y="137"/>
                  </a:lnTo>
                  <a:lnTo>
                    <a:pt x="30" y="143"/>
                  </a:lnTo>
                  <a:lnTo>
                    <a:pt x="35" y="146"/>
                  </a:lnTo>
                  <a:lnTo>
                    <a:pt x="42" y="147"/>
                  </a:lnTo>
                  <a:lnTo>
                    <a:pt x="50" y="148"/>
                  </a:lnTo>
                  <a:lnTo>
                    <a:pt x="58" y="148"/>
                  </a:lnTo>
                  <a:lnTo>
                    <a:pt x="65" y="147"/>
                  </a:lnTo>
                  <a:lnTo>
                    <a:pt x="71" y="145"/>
                  </a:lnTo>
                  <a:lnTo>
                    <a:pt x="79" y="142"/>
                  </a:lnTo>
                  <a:lnTo>
                    <a:pt x="84" y="138"/>
                  </a:lnTo>
                  <a:lnTo>
                    <a:pt x="88" y="135"/>
                  </a:lnTo>
                  <a:lnTo>
                    <a:pt x="93" y="128"/>
                  </a:lnTo>
                  <a:lnTo>
                    <a:pt x="99" y="116"/>
                  </a:lnTo>
                  <a:lnTo>
                    <a:pt x="106" y="106"/>
                  </a:lnTo>
                  <a:lnTo>
                    <a:pt x="110" y="101"/>
                  </a:lnTo>
                  <a:lnTo>
                    <a:pt x="125" y="79"/>
                  </a:lnTo>
                  <a:lnTo>
                    <a:pt x="132" y="63"/>
                  </a:lnTo>
                  <a:lnTo>
                    <a:pt x="134" y="65"/>
                  </a:lnTo>
                  <a:lnTo>
                    <a:pt x="142" y="71"/>
                  </a:lnTo>
                  <a:lnTo>
                    <a:pt x="151" y="79"/>
                  </a:lnTo>
                  <a:lnTo>
                    <a:pt x="163" y="87"/>
                  </a:lnTo>
                  <a:lnTo>
                    <a:pt x="173" y="92"/>
                  </a:lnTo>
                  <a:lnTo>
                    <a:pt x="182" y="92"/>
                  </a:lnTo>
                  <a:lnTo>
                    <a:pt x="189" y="91"/>
                  </a:lnTo>
                  <a:lnTo>
                    <a:pt x="193" y="90"/>
                  </a:lnTo>
                  <a:lnTo>
                    <a:pt x="195" y="86"/>
                  </a:lnTo>
                  <a:lnTo>
                    <a:pt x="200" y="79"/>
                  </a:lnTo>
                  <a:lnTo>
                    <a:pt x="203" y="72"/>
                  </a:lnTo>
                  <a:lnTo>
                    <a:pt x="206" y="67"/>
                  </a:lnTo>
                  <a:lnTo>
                    <a:pt x="209" y="59"/>
                  </a:lnTo>
                  <a:lnTo>
                    <a:pt x="211" y="47"/>
                  </a:lnTo>
                  <a:lnTo>
                    <a:pt x="212" y="36"/>
                  </a:lnTo>
                  <a:lnTo>
                    <a:pt x="212" y="31"/>
                  </a:lnTo>
                  <a:lnTo>
                    <a:pt x="211" y="27"/>
                  </a:lnTo>
                  <a:lnTo>
                    <a:pt x="210" y="18"/>
                  </a:lnTo>
                  <a:lnTo>
                    <a:pt x="208" y="9"/>
                  </a:lnTo>
                  <a:lnTo>
                    <a:pt x="204" y="4"/>
                  </a:lnTo>
                  <a:lnTo>
                    <a:pt x="201" y="3"/>
                  </a:lnTo>
                  <a:lnTo>
                    <a:pt x="195" y="1"/>
                  </a:lnTo>
                  <a:lnTo>
                    <a:pt x="188" y="0"/>
                  </a:lnTo>
                  <a:lnTo>
                    <a:pt x="179" y="0"/>
                  </a:lnTo>
                  <a:lnTo>
                    <a:pt x="173" y="0"/>
                  </a:lnTo>
                  <a:lnTo>
                    <a:pt x="166" y="1"/>
                  </a:lnTo>
                  <a:lnTo>
                    <a:pt x="158" y="2"/>
                  </a:lnTo>
                  <a:lnTo>
                    <a:pt x="150" y="4"/>
                  </a:lnTo>
                  <a:lnTo>
                    <a:pt x="142" y="7"/>
                  </a:lnTo>
                  <a:lnTo>
                    <a:pt x="134" y="9"/>
                  </a:lnTo>
                  <a:lnTo>
                    <a:pt x="127" y="11"/>
                  </a:lnTo>
                  <a:lnTo>
                    <a:pt x="120" y="14"/>
                  </a:lnTo>
                  <a:lnTo>
                    <a:pt x="111" y="17"/>
                  </a:lnTo>
                  <a:lnTo>
                    <a:pt x="95" y="24"/>
                  </a:lnTo>
                  <a:lnTo>
                    <a:pt x="75" y="32"/>
                  </a:lnTo>
                  <a:lnTo>
                    <a:pt x="55" y="40"/>
                  </a:lnTo>
                  <a:lnTo>
                    <a:pt x="34" y="49"/>
                  </a:lnTo>
                  <a:lnTo>
                    <a:pt x="17" y="56"/>
                  </a:lnTo>
                  <a:lnTo>
                    <a:pt x="5" y="61"/>
                  </a:lnTo>
                  <a:lnTo>
                    <a:pt x="0" y="63"/>
                  </a:lnTo>
                  <a:close/>
                </a:path>
              </a:pathLst>
            </a:custGeom>
            <a:solidFill>
              <a:srgbClr val="7F2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0" name="Freeform 604"/>
            <p:cNvSpPr>
              <a:spLocks/>
            </p:cNvSpPr>
            <p:nvPr/>
          </p:nvSpPr>
          <p:spPr bwMode="auto">
            <a:xfrm>
              <a:off x="4300" y="1864"/>
              <a:ext cx="180" cy="411"/>
            </a:xfrm>
            <a:custGeom>
              <a:avLst/>
              <a:gdLst>
                <a:gd name="T0" fmla="*/ 343 w 359"/>
                <a:gd name="T1" fmla="*/ 263 h 823"/>
                <a:gd name="T2" fmla="*/ 339 w 359"/>
                <a:gd name="T3" fmla="*/ 232 h 823"/>
                <a:gd name="T4" fmla="*/ 337 w 359"/>
                <a:gd name="T5" fmla="*/ 157 h 823"/>
                <a:gd name="T6" fmla="*/ 316 w 359"/>
                <a:gd name="T7" fmla="*/ 79 h 823"/>
                <a:gd name="T8" fmla="*/ 282 w 359"/>
                <a:gd name="T9" fmla="*/ 38 h 823"/>
                <a:gd name="T10" fmla="*/ 240 w 359"/>
                <a:gd name="T11" fmla="*/ 24 h 823"/>
                <a:gd name="T12" fmla="*/ 189 w 359"/>
                <a:gd name="T13" fmla="*/ 27 h 823"/>
                <a:gd name="T14" fmla="*/ 146 w 359"/>
                <a:gd name="T15" fmla="*/ 44 h 823"/>
                <a:gd name="T16" fmla="*/ 112 w 359"/>
                <a:gd name="T17" fmla="*/ 81 h 823"/>
                <a:gd name="T18" fmla="*/ 97 w 359"/>
                <a:gd name="T19" fmla="*/ 145 h 823"/>
                <a:gd name="T20" fmla="*/ 95 w 359"/>
                <a:gd name="T21" fmla="*/ 211 h 823"/>
                <a:gd name="T22" fmla="*/ 122 w 359"/>
                <a:gd name="T23" fmla="*/ 291 h 823"/>
                <a:gd name="T24" fmla="*/ 235 w 359"/>
                <a:gd name="T25" fmla="*/ 342 h 823"/>
                <a:gd name="T26" fmla="*/ 310 w 359"/>
                <a:gd name="T27" fmla="*/ 339 h 823"/>
                <a:gd name="T28" fmla="*/ 327 w 359"/>
                <a:gd name="T29" fmla="*/ 284 h 823"/>
                <a:gd name="T30" fmla="*/ 331 w 359"/>
                <a:gd name="T31" fmla="*/ 346 h 823"/>
                <a:gd name="T32" fmla="*/ 299 w 359"/>
                <a:gd name="T33" fmla="*/ 372 h 823"/>
                <a:gd name="T34" fmla="*/ 273 w 359"/>
                <a:gd name="T35" fmla="*/ 375 h 823"/>
                <a:gd name="T36" fmla="*/ 222 w 359"/>
                <a:gd name="T37" fmla="*/ 437 h 823"/>
                <a:gd name="T38" fmla="*/ 178 w 359"/>
                <a:gd name="T39" fmla="*/ 474 h 823"/>
                <a:gd name="T40" fmla="*/ 160 w 359"/>
                <a:gd name="T41" fmla="*/ 504 h 823"/>
                <a:gd name="T42" fmla="*/ 130 w 359"/>
                <a:gd name="T43" fmla="*/ 536 h 823"/>
                <a:gd name="T44" fmla="*/ 133 w 359"/>
                <a:gd name="T45" fmla="*/ 555 h 823"/>
                <a:gd name="T46" fmla="*/ 166 w 359"/>
                <a:gd name="T47" fmla="*/ 524 h 823"/>
                <a:gd name="T48" fmla="*/ 219 w 359"/>
                <a:gd name="T49" fmla="*/ 468 h 823"/>
                <a:gd name="T50" fmla="*/ 231 w 359"/>
                <a:gd name="T51" fmla="*/ 474 h 823"/>
                <a:gd name="T52" fmla="*/ 200 w 359"/>
                <a:gd name="T53" fmla="*/ 527 h 823"/>
                <a:gd name="T54" fmla="*/ 151 w 359"/>
                <a:gd name="T55" fmla="*/ 583 h 823"/>
                <a:gd name="T56" fmla="*/ 125 w 359"/>
                <a:gd name="T57" fmla="*/ 658 h 823"/>
                <a:gd name="T58" fmla="*/ 121 w 359"/>
                <a:gd name="T59" fmla="*/ 793 h 823"/>
                <a:gd name="T60" fmla="*/ 105 w 359"/>
                <a:gd name="T61" fmla="*/ 818 h 823"/>
                <a:gd name="T62" fmla="*/ 101 w 359"/>
                <a:gd name="T63" fmla="*/ 699 h 823"/>
                <a:gd name="T64" fmla="*/ 117 w 359"/>
                <a:gd name="T65" fmla="*/ 608 h 823"/>
                <a:gd name="T66" fmla="*/ 105 w 359"/>
                <a:gd name="T67" fmla="*/ 561 h 823"/>
                <a:gd name="T68" fmla="*/ 98 w 359"/>
                <a:gd name="T69" fmla="*/ 530 h 823"/>
                <a:gd name="T70" fmla="*/ 125 w 359"/>
                <a:gd name="T71" fmla="*/ 501 h 823"/>
                <a:gd name="T72" fmla="*/ 92 w 359"/>
                <a:gd name="T73" fmla="*/ 494 h 823"/>
                <a:gd name="T74" fmla="*/ 40 w 359"/>
                <a:gd name="T75" fmla="*/ 476 h 823"/>
                <a:gd name="T76" fmla="*/ 8 w 359"/>
                <a:gd name="T77" fmla="*/ 417 h 823"/>
                <a:gd name="T78" fmla="*/ 0 w 359"/>
                <a:gd name="T79" fmla="*/ 349 h 823"/>
                <a:gd name="T80" fmla="*/ 11 w 359"/>
                <a:gd name="T81" fmla="*/ 360 h 823"/>
                <a:gd name="T82" fmla="*/ 32 w 359"/>
                <a:gd name="T83" fmla="*/ 436 h 823"/>
                <a:gd name="T84" fmla="*/ 85 w 359"/>
                <a:gd name="T85" fmla="*/ 475 h 823"/>
                <a:gd name="T86" fmla="*/ 151 w 359"/>
                <a:gd name="T87" fmla="*/ 469 h 823"/>
                <a:gd name="T88" fmla="*/ 199 w 359"/>
                <a:gd name="T89" fmla="*/ 433 h 823"/>
                <a:gd name="T90" fmla="*/ 232 w 359"/>
                <a:gd name="T91" fmla="*/ 383 h 823"/>
                <a:gd name="T92" fmla="*/ 211 w 359"/>
                <a:gd name="T93" fmla="*/ 367 h 823"/>
                <a:gd name="T94" fmla="*/ 164 w 359"/>
                <a:gd name="T95" fmla="*/ 386 h 823"/>
                <a:gd name="T96" fmla="*/ 136 w 359"/>
                <a:gd name="T97" fmla="*/ 426 h 823"/>
                <a:gd name="T98" fmla="*/ 140 w 359"/>
                <a:gd name="T99" fmla="*/ 395 h 823"/>
                <a:gd name="T100" fmla="*/ 161 w 359"/>
                <a:gd name="T101" fmla="*/ 360 h 823"/>
                <a:gd name="T102" fmla="*/ 151 w 359"/>
                <a:gd name="T103" fmla="*/ 339 h 823"/>
                <a:gd name="T104" fmla="*/ 105 w 359"/>
                <a:gd name="T105" fmla="*/ 299 h 823"/>
                <a:gd name="T106" fmla="*/ 76 w 359"/>
                <a:gd name="T107" fmla="*/ 232 h 823"/>
                <a:gd name="T108" fmla="*/ 83 w 359"/>
                <a:gd name="T109" fmla="*/ 168 h 823"/>
                <a:gd name="T110" fmla="*/ 76 w 359"/>
                <a:gd name="T111" fmla="*/ 123 h 823"/>
                <a:gd name="T112" fmla="*/ 100 w 359"/>
                <a:gd name="T113" fmla="*/ 51 h 823"/>
                <a:gd name="T114" fmla="*/ 132 w 359"/>
                <a:gd name="T115" fmla="*/ 26 h 823"/>
                <a:gd name="T116" fmla="*/ 162 w 359"/>
                <a:gd name="T117" fmla="*/ 11 h 823"/>
                <a:gd name="T118" fmla="*/ 232 w 359"/>
                <a:gd name="T119" fmla="*/ 1 h 823"/>
                <a:gd name="T120" fmla="*/ 313 w 359"/>
                <a:gd name="T121" fmla="*/ 35 h 823"/>
                <a:gd name="T122" fmla="*/ 342 w 359"/>
                <a:gd name="T123" fmla="*/ 88 h 823"/>
                <a:gd name="T124" fmla="*/ 359 w 359"/>
                <a:gd name="T125" fmla="*/ 204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9" h="823">
                  <a:moveTo>
                    <a:pt x="354" y="239"/>
                  </a:moveTo>
                  <a:lnTo>
                    <a:pt x="350" y="247"/>
                  </a:lnTo>
                  <a:lnTo>
                    <a:pt x="346" y="256"/>
                  </a:lnTo>
                  <a:lnTo>
                    <a:pt x="343" y="263"/>
                  </a:lnTo>
                  <a:lnTo>
                    <a:pt x="334" y="262"/>
                  </a:lnTo>
                  <a:lnTo>
                    <a:pt x="336" y="250"/>
                  </a:lnTo>
                  <a:lnTo>
                    <a:pt x="338" y="241"/>
                  </a:lnTo>
                  <a:lnTo>
                    <a:pt x="339" y="232"/>
                  </a:lnTo>
                  <a:lnTo>
                    <a:pt x="341" y="221"/>
                  </a:lnTo>
                  <a:lnTo>
                    <a:pt x="341" y="200"/>
                  </a:lnTo>
                  <a:lnTo>
                    <a:pt x="339" y="179"/>
                  </a:lnTo>
                  <a:lnTo>
                    <a:pt x="337" y="157"/>
                  </a:lnTo>
                  <a:lnTo>
                    <a:pt x="335" y="136"/>
                  </a:lnTo>
                  <a:lnTo>
                    <a:pt x="330" y="117"/>
                  </a:lnTo>
                  <a:lnTo>
                    <a:pt x="325" y="97"/>
                  </a:lnTo>
                  <a:lnTo>
                    <a:pt x="316" y="79"/>
                  </a:lnTo>
                  <a:lnTo>
                    <a:pt x="306" y="61"/>
                  </a:lnTo>
                  <a:lnTo>
                    <a:pt x="299" y="52"/>
                  </a:lnTo>
                  <a:lnTo>
                    <a:pt x="290" y="44"/>
                  </a:lnTo>
                  <a:lnTo>
                    <a:pt x="282" y="38"/>
                  </a:lnTo>
                  <a:lnTo>
                    <a:pt x="272" y="32"/>
                  </a:lnTo>
                  <a:lnTo>
                    <a:pt x="262" y="29"/>
                  </a:lnTo>
                  <a:lnTo>
                    <a:pt x="252" y="26"/>
                  </a:lnTo>
                  <a:lnTo>
                    <a:pt x="240" y="24"/>
                  </a:lnTo>
                  <a:lnTo>
                    <a:pt x="230" y="23"/>
                  </a:lnTo>
                  <a:lnTo>
                    <a:pt x="216" y="23"/>
                  </a:lnTo>
                  <a:lnTo>
                    <a:pt x="201" y="24"/>
                  </a:lnTo>
                  <a:lnTo>
                    <a:pt x="189" y="27"/>
                  </a:lnTo>
                  <a:lnTo>
                    <a:pt x="176" y="30"/>
                  </a:lnTo>
                  <a:lnTo>
                    <a:pt x="164" y="35"/>
                  </a:lnTo>
                  <a:lnTo>
                    <a:pt x="154" y="39"/>
                  </a:lnTo>
                  <a:lnTo>
                    <a:pt x="146" y="44"/>
                  </a:lnTo>
                  <a:lnTo>
                    <a:pt x="140" y="49"/>
                  </a:lnTo>
                  <a:lnTo>
                    <a:pt x="130" y="58"/>
                  </a:lnTo>
                  <a:lnTo>
                    <a:pt x="120" y="68"/>
                  </a:lnTo>
                  <a:lnTo>
                    <a:pt x="112" y="81"/>
                  </a:lnTo>
                  <a:lnTo>
                    <a:pt x="105" y="94"/>
                  </a:lnTo>
                  <a:lnTo>
                    <a:pt x="100" y="110"/>
                  </a:lnTo>
                  <a:lnTo>
                    <a:pt x="97" y="127"/>
                  </a:lnTo>
                  <a:lnTo>
                    <a:pt x="97" y="145"/>
                  </a:lnTo>
                  <a:lnTo>
                    <a:pt x="99" y="167"/>
                  </a:lnTo>
                  <a:lnTo>
                    <a:pt x="98" y="178"/>
                  </a:lnTo>
                  <a:lnTo>
                    <a:pt x="97" y="193"/>
                  </a:lnTo>
                  <a:lnTo>
                    <a:pt x="95" y="211"/>
                  </a:lnTo>
                  <a:lnTo>
                    <a:pt x="97" y="232"/>
                  </a:lnTo>
                  <a:lnTo>
                    <a:pt x="101" y="253"/>
                  </a:lnTo>
                  <a:lnTo>
                    <a:pt x="108" y="273"/>
                  </a:lnTo>
                  <a:lnTo>
                    <a:pt x="122" y="291"/>
                  </a:lnTo>
                  <a:lnTo>
                    <a:pt x="141" y="306"/>
                  </a:lnTo>
                  <a:lnTo>
                    <a:pt x="175" y="322"/>
                  </a:lnTo>
                  <a:lnTo>
                    <a:pt x="207" y="334"/>
                  </a:lnTo>
                  <a:lnTo>
                    <a:pt x="235" y="342"/>
                  </a:lnTo>
                  <a:lnTo>
                    <a:pt x="260" y="346"/>
                  </a:lnTo>
                  <a:lnTo>
                    <a:pt x="281" y="346"/>
                  </a:lnTo>
                  <a:lnTo>
                    <a:pt x="297" y="344"/>
                  </a:lnTo>
                  <a:lnTo>
                    <a:pt x="310" y="339"/>
                  </a:lnTo>
                  <a:lnTo>
                    <a:pt x="315" y="331"/>
                  </a:lnTo>
                  <a:lnTo>
                    <a:pt x="320" y="316"/>
                  </a:lnTo>
                  <a:lnTo>
                    <a:pt x="323" y="297"/>
                  </a:lnTo>
                  <a:lnTo>
                    <a:pt x="327" y="284"/>
                  </a:lnTo>
                  <a:lnTo>
                    <a:pt x="331" y="278"/>
                  </a:lnTo>
                  <a:lnTo>
                    <a:pt x="335" y="289"/>
                  </a:lnTo>
                  <a:lnTo>
                    <a:pt x="336" y="316"/>
                  </a:lnTo>
                  <a:lnTo>
                    <a:pt x="331" y="346"/>
                  </a:lnTo>
                  <a:lnTo>
                    <a:pt x="318" y="368"/>
                  </a:lnTo>
                  <a:lnTo>
                    <a:pt x="312" y="370"/>
                  </a:lnTo>
                  <a:lnTo>
                    <a:pt x="305" y="371"/>
                  </a:lnTo>
                  <a:lnTo>
                    <a:pt x="299" y="372"/>
                  </a:lnTo>
                  <a:lnTo>
                    <a:pt x="292" y="373"/>
                  </a:lnTo>
                  <a:lnTo>
                    <a:pt x="285" y="373"/>
                  </a:lnTo>
                  <a:lnTo>
                    <a:pt x="278" y="375"/>
                  </a:lnTo>
                  <a:lnTo>
                    <a:pt x="273" y="375"/>
                  </a:lnTo>
                  <a:lnTo>
                    <a:pt x="266" y="376"/>
                  </a:lnTo>
                  <a:lnTo>
                    <a:pt x="252" y="400"/>
                  </a:lnTo>
                  <a:lnTo>
                    <a:pt x="237" y="420"/>
                  </a:lnTo>
                  <a:lnTo>
                    <a:pt x="222" y="437"/>
                  </a:lnTo>
                  <a:lnTo>
                    <a:pt x="208" y="451"/>
                  </a:lnTo>
                  <a:lnTo>
                    <a:pt x="196" y="461"/>
                  </a:lnTo>
                  <a:lnTo>
                    <a:pt x="185" y="469"/>
                  </a:lnTo>
                  <a:lnTo>
                    <a:pt x="178" y="474"/>
                  </a:lnTo>
                  <a:lnTo>
                    <a:pt x="175" y="477"/>
                  </a:lnTo>
                  <a:lnTo>
                    <a:pt x="170" y="486"/>
                  </a:lnTo>
                  <a:lnTo>
                    <a:pt x="166" y="494"/>
                  </a:lnTo>
                  <a:lnTo>
                    <a:pt x="160" y="504"/>
                  </a:lnTo>
                  <a:lnTo>
                    <a:pt x="153" y="512"/>
                  </a:lnTo>
                  <a:lnTo>
                    <a:pt x="146" y="520"/>
                  </a:lnTo>
                  <a:lnTo>
                    <a:pt x="138" y="528"/>
                  </a:lnTo>
                  <a:lnTo>
                    <a:pt x="130" y="536"/>
                  </a:lnTo>
                  <a:lnTo>
                    <a:pt x="123" y="543"/>
                  </a:lnTo>
                  <a:lnTo>
                    <a:pt x="128" y="547"/>
                  </a:lnTo>
                  <a:lnTo>
                    <a:pt x="131" y="552"/>
                  </a:lnTo>
                  <a:lnTo>
                    <a:pt x="133" y="555"/>
                  </a:lnTo>
                  <a:lnTo>
                    <a:pt x="138" y="558"/>
                  </a:lnTo>
                  <a:lnTo>
                    <a:pt x="144" y="552"/>
                  </a:lnTo>
                  <a:lnTo>
                    <a:pt x="153" y="541"/>
                  </a:lnTo>
                  <a:lnTo>
                    <a:pt x="166" y="524"/>
                  </a:lnTo>
                  <a:lnTo>
                    <a:pt x="179" y="508"/>
                  </a:lnTo>
                  <a:lnTo>
                    <a:pt x="194" y="491"/>
                  </a:lnTo>
                  <a:lnTo>
                    <a:pt x="208" y="477"/>
                  </a:lnTo>
                  <a:lnTo>
                    <a:pt x="219" y="468"/>
                  </a:lnTo>
                  <a:lnTo>
                    <a:pt x="227" y="466"/>
                  </a:lnTo>
                  <a:lnTo>
                    <a:pt x="228" y="468"/>
                  </a:lnTo>
                  <a:lnTo>
                    <a:pt x="230" y="470"/>
                  </a:lnTo>
                  <a:lnTo>
                    <a:pt x="231" y="474"/>
                  </a:lnTo>
                  <a:lnTo>
                    <a:pt x="231" y="477"/>
                  </a:lnTo>
                  <a:lnTo>
                    <a:pt x="224" y="492"/>
                  </a:lnTo>
                  <a:lnTo>
                    <a:pt x="213" y="508"/>
                  </a:lnTo>
                  <a:lnTo>
                    <a:pt x="200" y="527"/>
                  </a:lnTo>
                  <a:lnTo>
                    <a:pt x="186" y="544"/>
                  </a:lnTo>
                  <a:lnTo>
                    <a:pt x="173" y="560"/>
                  </a:lnTo>
                  <a:lnTo>
                    <a:pt x="160" y="574"/>
                  </a:lnTo>
                  <a:lnTo>
                    <a:pt x="151" y="583"/>
                  </a:lnTo>
                  <a:lnTo>
                    <a:pt x="144" y="588"/>
                  </a:lnTo>
                  <a:lnTo>
                    <a:pt x="138" y="611"/>
                  </a:lnTo>
                  <a:lnTo>
                    <a:pt x="132" y="635"/>
                  </a:lnTo>
                  <a:lnTo>
                    <a:pt x="125" y="658"/>
                  </a:lnTo>
                  <a:lnTo>
                    <a:pt x="118" y="681"/>
                  </a:lnTo>
                  <a:lnTo>
                    <a:pt x="120" y="701"/>
                  </a:lnTo>
                  <a:lnTo>
                    <a:pt x="121" y="744"/>
                  </a:lnTo>
                  <a:lnTo>
                    <a:pt x="121" y="793"/>
                  </a:lnTo>
                  <a:lnTo>
                    <a:pt x="116" y="823"/>
                  </a:lnTo>
                  <a:lnTo>
                    <a:pt x="112" y="822"/>
                  </a:lnTo>
                  <a:lnTo>
                    <a:pt x="108" y="820"/>
                  </a:lnTo>
                  <a:lnTo>
                    <a:pt x="105" y="818"/>
                  </a:lnTo>
                  <a:lnTo>
                    <a:pt x="103" y="814"/>
                  </a:lnTo>
                  <a:lnTo>
                    <a:pt x="101" y="785"/>
                  </a:lnTo>
                  <a:lnTo>
                    <a:pt x="101" y="740"/>
                  </a:lnTo>
                  <a:lnTo>
                    <a:pt x="101" y="699"/>
                  </a:lnTo>
                  <a:lnTo>
                    <a:pt x="101" y="681"/>
                  </a:lnTo>
                  <a:lnTo>
                    <a:pt x="107" y="657"/>
                  </a:lnTo>
                  <a:lnTo>
                    <a:pt x="113" y="633"/>
                  </a:lnTo>
                  <a:lnTo>
                    <a:pt x="117" y="608"/>
                  </a:lnTo>
                  <a:lnTo>
                    <a:pt x="120" y="583"/>
                  </a:lnTo>
                  <a:lnTo>
                    <a:pt x="115" y="576"/>
                  </a:lnTo>
                  <a:lnTo>
                    <a:pt x="109" y="569"/>
                  </a:lnTo>
                  <a:lnTo>
                    <a:pt x="105" y="561"/>
                  </a:lnTo>
                  <a:lnTo>
                    <a:pt x="100" y="554"/>
                  </a:lnTo>
                  <a:lnTo>
                    <a:pt x="97" y="546"/>
                  </a:lnTo>
                  <a:lnTo>
                    <a:pt x="95" y="538"/>
                  </a:lnTo>
                  <a:lnTo>
                    <a:pt x="98" y="530"/>
                  </a:lnTo>
                  <a:lnTo>
                    <a:pt x="102" y="521"/>
                  </a:lnTo>
                  <a:lnTo>
                    <a:pt x="110" y="515"/>
                  </a:lnTo>
                  <a:lnTo>
                    <a:pt x="118" y="508"/>
                  </a:lnTo>
                  <a:lnTo>
                    <a:pt x="125" y="501"/>
                  </a:lnTo>
                  <a:lnTo>
                    <a:pt x="131" y="492"/>
                  </a:lnTo>
                  <a:lnTo>
                    <a:pt x="118" y="493"/>
                  </a:lnTo>
                  <a:lnTo>
                    <a:pt x="105" y="494"/>
                  </a:lnTo>
                  <a:lnTo>
                    <a:pt x="92" y="494"/>
                  </a:lnTo>
                  <a:lnTo>
                    <a:pt x="78" y="493"/>
                  </a:lnTo>
                  <a:lnTo>
                    <a:pt x="65" y="490"/>
                  </a:lnTo>
                  <a:lnTo>
                    <a:pt x="53" y="485"/>
                  </a:lnTo>
                  <a:lnTo>
                    <a:pt x="40" y="476"/>
                  </a:lnTo>
                  <a:lnTo>
                    <a:pt x="29" y="463"/>
                  </a:lnTo>
                  <a:lnTo>
                    <a:pt x="21" y="448"/>
                  </a:lnTo>
                  <a:lnTo>
                    <a:pt x="15" y="433"/>
                  </a:lnTo>
                  <a:lnTo>
                    <a:pt x="8" y="417"/>
                  </a:lnTo>
                  <a:lnTo>
                    <a:pt x="4" y="400"/>
                  </a:lnTo>
                  <a:lnTo>
                    <a:pt x="1" y="384"/>
                  </a:lnTo>
                  <a:lnTo>
                    <a:pt x="0" y="367"/>
                  </a:lnTo>
                  <a:lnTo>
                    <a:pt x="0" y="349"/>
                  </a:lnTo>
                  <a:lnTo>
                    <a:pt x="3" y="331"/>
                  </a:lnTo>
                  <a:lnTo>
                    <a:pt x="6" y="334"/>
                  </a:lnTo>
                  <a:lnTo>
                    <a:pt x="8" y="345"/>
                  </a:lnTo>
                  <a:lnTo>
                    <a:pt x="11" y="360"/>
                  </a:lnTo>
                  <a:lnTo>
                    <a:pt x="15" y="378"/>
                  </a:lnTo>
                  <a:lnTo>
                    <a:pt x="19" y="398"/>
                  </a:lnTo>
                  <a:lnTo>
                    <a:pt x="25" y="417"/>
                  </a:lnTo>
                  <a:lnTo>
                    <a:pt x="32" y="436"/>
                  </a:lnTo>
                  <a:lnTo>
                    <a:pt x="41" y="451"/>
                  </a:lnTo>
                  <a:lnTo>
                    <a:pt x="54" y="462"/>
                  </a:lnTo>
                  <a:lnTo>
                    <a:pt x="69" y="470"/>
                  </a:lnTo>
                  <a:lnTo>
                    <a:pt x="85" y="475"/>
                  </a:lnTo>
                  <a:lnTo>
                    <a:pt x="102" y="476"/>
                  </a:lnTo>
                  <a:lnTo>
                    <a:pt x="120" y="476"/>
                  </a:lnTo>
                  <a:lnTo>
                    <a:pt x="136" y="474"/>
                  </a:lnTo>
                  <a:lnTo>
                    <a:pt x="151" y="469"/>
                  </a:lnTo>
                  <a:lnTo>
                    <a:pt x="164" y="463"/>
                  </a:lnTo>
                  <a:lnTo>
                    <a:pt x="176" y="456"/>
                  </a:lnTo>
                  <a:lnTo>
                    <a:pt x="189" y="445"/>
                  </a:lnTo>
                  <a:lnTo>
                    <a:pt x="199" y="433"/>
                  </a:lnTo>
                  <a:lnTo>
                    <a:pt x="209" y="420"/>
                  </a:lnTo>
                  <a:lnTo>
                    <a:pt x="219" y="406"/>
                  </a:lnTo>
                  <a:lnTo>
                    <a:pt x="227" y="393"/>
                  </a:lnTo>
                  <a:lnTo>
                    <a:pt x="232" y="383"/>
                  </a:lnTo>
                  <a:lnTo>
                    <a:pt x="236" y="375"/>
                  </a:lnTo>
                  <a:lnTo>
                    <a:pt x="228" y="371"/>
                  </a:lnTo>
                  <a:lnTo>
                    <a:pt x="220" y="369"/>
                  </a:lnTo>
                  <a:lnTo>
                    <a:pt x="211" y="367"/>
                  </a:lnTo>
                  <a:lnTo>
                    <a:pt x="202" y="363"/>
                  </a:lnTo>
                  <a:lnTo>
                    <a:pt x="189" y="367"/>
                  </a:lnTo>
                  <a:lnTo>
                    <a:pt x="176" y="376"/>
                  </a:lnTo>
                  <a:lnTo>
                    <a:pt x="164" y="386"/>
                  </a:lnTo>
                  <a:lnTo>
                    <a:pt x="155" y="399"/>
                  </a:lnTo>
                  <a:lnTo>
                    <a:pt x="146" y="410"/>
                  </a:lnTo>
                  <a:lnTo>
                    <a:pt x="140" y="420"/>
                  </a:lnTo>
                  <a:lnTo>
                    <a:pt x="136" y="426"/>
                  </a:lnTo>
                  <a:lnTo>
                    <a:pt x="135" y="428"/>
                  </a:lnTo>
                  <a:lnTo>
                    <a:pt x="136" y="417"/>
                  </a:lnTo>
                  <a:lnTo>
                    <a:pt x="138" y="406"/>
                  </a:lnTo>
                  <a:lnTo>
                    <a:pt x="140" y="395"/>
                  </a:lnTo>
                  <a:lnTo>
                    <a:pt x="144" y="385"/>
                  </a:lnTo>
                  <a:lnTo>
                    <a:pt x="148" y="376"/>
                  </a:lnTo>
                  <a:lnTo>
                    <a:pt x="153" y="368"/>
                  </a:lnTo>
                  <a:lnTo>
                    <a:pt x="161" y="360"/>
                  </a:lnTo>
                  <a:lnTo>
                    <a:pt x="169" y="353"/>
                  </a:lnTo>
                  <a:lnTo>
                    <a:pt x="167" y="349"/>
                  </a:lnTo>
                  <a:lnTo>
                    <a:pt x="160" y="344"/>
                  </a:lnTo>
                  <a:lnTo>
                    <a:pt x="151" y="339"/>
                  </a:lnTo>
                  <a:lnTo>
                    <a:pt x="144" y="334"/>
                  </a:lnTo>
                  <a:lnTo>
                    <a:pt x="130" y="324"/>
                  </a:lnTo>
                  <a:lnTo>
                    <a:pt x="116" y="311"/>
                  </a:lnTo>
                  <a:lnTo>
                    <a:pt x="105" y="299"/>
                  </a:lnTo>
                  <a:lnTo>
                    <a:pt x="94" y="284"/>
                  </a:lnTo>
                  <a:lnTo>
                    <a:pt x="85" y="267"/>
                  </a:lnTo>
                  <a:lnTo>
                    <a:pt x="79" y="250"/>
                  </a:lnTo>
                  <a:lnTo>
                    <a:pt x="76" y="232"/>
                  </a:lnTo>
                  <a:lnTo>
                    <a:pt x="76" y="213"/>
                  </a:lnTo>
                  <a:lnTo>
                    <a:pt x="79" y="198"/>
                  </a:lnTo>
                  <a:lnTo>
                    <a:pt x="82" y="182"/>
                  </a:lnTo>
                  <a:lnTo>
                    <a:pt x="83" y="168"/>
                  </a:lnTo>
                  <a:lnTo>
                    <a:pt x="82" y="160"/>
                  </a:lnTo>
                  <a:lnTo>
                    <a:pt x="78" y="152"/>
                  </a:lnTo>
                  <a:lnTo>
                    <a:pt x="77" y="140"/>
                  </a:lnTo>
                  <a:lnTo>
                    <a:pt x="76" y="123"/>
                  </a:lnTo>
                  <a:lnTo>
                    <a:pt x="78" y="105"/>
                  </a:lnTo>
                  <a:lnTo>
                    <a:pt x="82" y="87"/>
                  </a:lnTo>
                  <a:lnTo>
                    <a:pt x="89" y="68"/>
                  </a:lnTo>
                  <a:lnTo>
                    <a:pt x="100" y="51"/>
                  </a:lnTo>
                  <a:lnTo>
                    <a:pt x="115" y="36"/>
                  </a:lnTo>
                  <a:lnTo>
                    <a:pt x="120" y="32"/>
                  </a:lnTo>
                  <a:lnTo>
                    <a:pt x="125" y="29"/>
                  </a:lnTo>
                  <a:lnTo>
                    <a:pt x="132" y="26"/>
                  </a:lnTo>
                  <a:lnTo>
                    <a:pt x="139" y="22"/>
                  </a:lnTo>
                  <a:lnTo>
                    <a:pt x="146" y="19"/>
                  </a:lnTo>
                  <a:lnTo>
                    <a:pt x="154" y="15"/>
                  </a:lnTo>
                  <a:lnTo>
                    <a:pt x="162" y="11"/>
                  </a:lnTo>
                  <a:lnTo>
                    <a:pt x="170" y="7"/>
                  </a:lnTo>
                  <a:lnTo>
                    <a:pt x="190" y="3"/>
                  </a:lnTo>
                  <a:lnTo>
                    <a:pt x="211" y="0"/>
                  </a:lnTo>
                  <a:lnTo>
                    <a:pt x="232" y="1"/>
                  </a:lnTo>
                  <a:lnTo>
                    <a:pt x="255" y="5"/>
                  </a:lnTo>
                  <a:lnTo>
                    <a:pt x="276" y="12"/>
                  </a:lnTo>
                  <a:lnTo>
                    <a:pt x="297" y="21"/>
                  </a:lnTo>
                  <a:lnTo>
                    <a:pt x="313" y="35"/>
                  </a:lnTo>
                  <a:lnTo>
                    <a:pt x="327" y="52"/>
                  </a:lnTo>
                  <a:lnTo>
                    <a:pt x="329" y="57"/>
                  </a:lnTo>
                  <a:lnTo>
                    <a:pt x="335" y="69"/>
                  </a:lnTo>
                  <a:lnTo>
                    <a:pt x="342" y="88"/>
                  </a:lnTo>
                  <a:lnTo>
                    <a:pt x="349" y="111"/>
                  </a:lnTo>
                  <a:lnTo>
                    <a:pt x="354" y="138"/>
                  </a:lnTo>
                  <a:lnTo>
                    <a:pt x="359" y="171"/>
                  </a:lnTo>
                  <a:lnTo>
                    <a:pt x="359" y="204"/>
                  </a:lnTo>
                  <a:lnTo>
                    <a:pt x="354" y="2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1" name="Freeform 605"/>
            <p:cNvSpPr>
              <a:spLocks/>
            </p:cNvSpPr>
            <p:nvPr/>
          </p:nvSpPr>
          <p:spPr bwMode="auto">
            <a:xfrm>
              <a:off x="4373" y="1888"/>
              <a:ext cx="82" cy="83"/>
            </a:xfrm>
            <a:custGeom>
              <a:avLst/>
              <a:gdLst>
                <a:gd name="T0" fmla="*/ 121 w 165"/>
                <a:gd name="T1" fmla="*/ 30 h 164"/>
                <a:gd name="T2" fmla="*/ 136 w 165"/>
                <a:gd name="T3" fmla="*/ 33 h 164"/>
                <a:gd name="T4" fmla="*/ 145 w 165"/>
                <a:gd name="T5" fmla="*/ 37 h 164"/>
                <a:gd name="T6" fmla="*/ 147 w 165"/>
                <a:gd name="T7" fmla="*/ 41 h 164"/>
                <a:gd name="T8" fmla="*/ 143 w 165"/>
                <a:gd name="T9" fmla="*/ 47 h 164"/>
                <a:gd name="T10" fmla="*/ 133 w 165"/>
                <a:gd name="T11" fmla="*/ 48 h 164"/>
                <a:gd name="T12" fmla="*/ 137 w 165"/>
                <a:gd name="T13" fmla="*/ 62 h 164"/>
                <a:gd name="T14" fmla="*/ 151 w 165"/>
                <a:gd name="T15" fmla="*/ 95 h 164"/>
                <a:gd name="T16" fmla="*/ 160 w 165"/>
                <a:gd name="T17" fmla="*/ 131 h 164"/>
                <a:gd name="T18" fmla="*/ 165 w 165"/>
                <a:gd name="T19" fmla="*/ 156 h 164"/>
                <a:gd name="T20" fmla="*/ 162 w 165"/>
                <a:gd name="T21" fmla="*/ 163 h 164"/>
                <a:gd name="T22" fmla="*/ 159 w 165"/>
                <a:gd name="T23" fmla="*/ 163 h 164"/>
                <a:gd name="T24" fmla="*/ 152 w 165"/>
                <a:gd name="T25" fmla="*/ 156 h 164"/>
                <a:gd name="T26" fmla="*/ 143 w 165"/>
                <a:gd name="T27" fmla="*/ 126 h 164"/>
                <a:gd name="T28" fmla="*/ 130 w 165"/>
                <a:gd name="T29" fmla="*/ 88 h 164"/>
                <a:gd name="T30" fmla="*/ 115 w 165"/>
                <a:gd name="T31" fmla="*/ 56 h 164"/>
                <a:gd name="T32" fmla="*/ 92 w 165"/>
                <a:gd name="T33" fmla="*/ 45 h 164"/>
                <a:gd name="T34" fmla="*/ 66 w 165"/>
                <a:gd name="T35" fmla="*/ 49 h 164"/>
                <a:gd name="T36" fmla="*/ 43 w 165"/>
                <a:gd name="T37" fmla="*/ 62 h 164"/>
                <a:gd name="T38" fmla="*/ 22 w 165"/>
                <a:gd name="T39" fmla="*/ 78 h 164"/>
                <a:gd name="T40" fmla="*/ 8 w 165"/>
                <a:gd name="T41" fmla="*/ 87 h 164"/>
                <a:gd name="T42" fmla="*/ 0 w 165"/>
                <a:gd name="T43" fmla="*/ 85 h 164"/>
                <a:gd name="T44" fmla="*/ 5 w 165"/>
                <a:gd name="T45" fmla="*/ 72 h 164"/>
                <a:gd name="T46" fmla="*/ 21 w 165"/>
                <a:gd name="T47" fmla="*/ 59 h 164"/>
                <a:gd name="T48" fmla="*/ 39 w 165"/>
                <a:gd name="T49" fmla="*/ 47 h 164"/>
                <a:gd name="T50" fmla="*/ 56 w 165"/>
                <a:gd name="T51" fmla="*/ 38 h 164"/>
                <a:gd name="T52" fmla="*/ 76 w 165"/>
                <a:gd name="T53" fmla="*/ 32 h 164"/>
                <a:gd name="T54" fmla="*/ 95 w 165"/>
                <a:gd name="T55" fmla="*/ 30 h 164"/>
                <a:gd name="T56" fmla="*/ 104 w 165"/>
                <a:gd name="T57" fmla="*/ 22 h 164"/>
                <a:gd name="T58" fmla="*/ 92 w 165"/>
                <a:gd name="T59" fmla="*/ 8 h 164"/>
                <a:gd name="T60" fmla="*/ 105 w 165"/>
                <a:gd name="T61" fmla="*/ 2 h 164"/>
                <a:gd name="T62" fmla="*/ 114 w 165"/>
                <a:gd name="T63" fmla="*/ 1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5" h="164">
                  <a:moveTo>
                    <a:pt x="120" y="20"/>
                  </a:moveTo>
                  <a:lnTo>
                    <a:pt x="121" y="30"/>
                  </a:lnTo>
                  <a:lnTo>
                    <a:pt x="128" y="32"/>
                  </a:lnTo>
                  <a:lnTo>
                    <a:pt x="136" y="33"/>
                  </a:lnTo>
                  <a:lnTo>
                    <a:pt x="145" y="34"/>
                  </a:lnTo>
                  <a:lnTo>
                    <a:pt x="145" y="37"/>
                  </a:lnTo>
                  <a:lnTo>
                    <a:pt x="146" y="39"/>
                  </a:lnTo>
                  <a:lnTo>
                    <a:pt x="147" y="41"/>
                  </a:lnTo>
                  <a:lnTo>
                    <a:pt x="147" y="45"/>
                  </a:lnTo>
                  <a:lnTo>
                    <a:pt x="143" y="47"/>
                  </a:lnTo>
                  <a:lnTo>
                    <a:pt x="138" y="48"/>
                  </a:lnTo>
                  <a:lnTo>
                    <a:pt x="133" y="48"/>
                  </a:lnTo>
                  <a:lnTo>
                    <a:pt x="129" y="49"/>
                  </a:lnTo>
                  <a:lnTo>
                    <a:pt x="137" y="62"/>
                  </a:lnTo>
                  <a:lnTo>
                    <a:pt x="144" y="78"/>
                  </a:lnTo>
                  <a:lnTo>
                    <a:pt x="151" y="95"/>
                  </a:lnTo>
                  <a:lnTo>
                    <a:pt x="155" y="114"/>
                  </a:lnTo>
                  <a:lnTo>
                    <a:pt x="160" y="131"/>
                  </a:lnTo>
                  <a:lnTo>
                    <a:pt x="163" y="146"/>
                  </a:lnTo>
                  <a:lnTo>
                    <a:pt x="165" y="156"/>
                  </a:lnTo>
                  <a:lnTo>
                    <a:pt x="165" y="162"/>
                  </a:lnTo>
                  <a:lnTo>
                    <a:pt x="162" y="163"/>
                  </a:lnTo>
                  <a:lnTo>
                    <a:pt x="161" y="164"/>
                  </a:lnTo>
                  <a:lnTo>
                    <a:pt x="159" y="163"/>
                  </a:lnTo>
                  <a:lnTo>
                    <a:pt x="156" y="163"/>
                  </a:lnTo>
                  <a:lnTo>
                    <a:pt x="152" y="156"/>
                  </a:lnTo>
                  <a:lnTo>
                    <a:pt x="147" y="144"/>
                  </a:lnTo>
                  <a:lnTo>
                    <a:pt x="143" y="126"/>
                  </a:lnTo>
                  <a:lnTo>
                    <a:pt x="137" y="108"/>
                  </a:lnTo>
                  <a:lnTo>
                    <a:pt x="130" y="88"/>
                  </a:lnTo>
                  <a:lnTo>
                    <a:pt x="123" y="70"/>
                  </a:lnTo>
                  <a:lnTo>
                    <a:pt x="115" y="56"/>
                  </a:lnTo>
                  <a:lnTo>
                    <a:pt x="106" y="46"/>
                  </a:lnTo>
                  <a:lnTo>
                    <a:pt x="92" y="45"/>
                  </a:lnTo>
                  <a:lnTo>
                    <a:pt x="78" y="46"/>
                  </a:lnTo>
                  <a:lnTo>
                    <a:pt x="66" y="49"/>
                  </a:lnTo>
                  <a:lnTo>
                    <a:pt x="54" y="55"/>
                  </a:lnTo>
                  <a:lnTo>
                    <a:pt x="43" y="62"/>
                  </a:lnTo>
                  <a:lnTo>
                    <a:pt x="32" y="70"/>
                  </a:lnTo>
                  <a:lnTo>
                    <a:pt x="22" y="78"/>
                  </a:lnTo>
                  <a:lnTo>
                    <a:pt x="13" y="86"/>
                  </a:lnTo>
                  <a:lnTo>
                    <a:pt x="8" y="87"/>
                  </a:lnTo>
                  <a:lnTo>
                    <a:pt x="3" y="87"/>
                  </a:lnTo>
                  <a:lnTo>
                    <a:pt x="0" y="85"/>
                  </a:lnTo>
                  <a:lnTo>
                    <a:pt x="0" y="80"/>
                  </a:lnTo>
                  <a:lnTo>
                    <a:pt x="5" y="72"/>
                  </a:lnTo>
                  <a:lnTo>
                    <a:pt x="13" y="64"/>
                  </a:lnTo>
                  <a:lnTo>
                    <a:pt x="21" y="59"/>
                  </a:lnTo>
                  <a:lnTo>
                    <a:pt x="30" y="53"/>
                  </a:lnTo>
                  <a:lnTo>
                    <a:pt x="39" y="47"/>
                  </a:lnTo>
                  <a:lnTo>
                    <a:pt x="47" y="42"/>
                  </a:lnTo>
                  <a:lnTo>
                    <a:pt x="56" y="38"/>
                  </a:lnTo>
                  <a:lnTo>
                    <a:pt x="66" y="34"/>
                  </a:lnTo>
                  <a:lnTo>
                    <a:pt x="76" y="32"/>
                  </a:lnTo>
                  <a:lnTo>
                    <a:pt x="85" y="31"/>
                  </a:lnTo>
                  <a:lnTo>
                    <a:pt x="95" y="30"/>
                  </a:lnTo>
                  <a:lnTo>
                    <a:pt x="107" y="30"/>
                  </a:lnTo>
                  <a:lnTo>
                    <a:pt x="104" y="22"/>
                  </a:lnTo>
                  <a:lnTo>
                    <a:pt x="97" y="15"/>
                  </a:lnTo>
                  <a:lnTo>
                    <a:pt x="92" y="8"/>
                  </a:lnTo>
                  <a:lnTo>
                    <a:pt x="97" y="0"/>
                  </a:lnTo>
                  <a:lnTo>
                    <a:pt x="105" y="2"/>
                  </a:lnTo>
                  <a:lnTo>
                    <a:pt x="109" y="7"/>
                  </a:lnTo>
                  <a:lnTo>
                    <a:pt x="114" y="14"/>
                  </a:lnTo>
                  <a:lnTo>
                    <a:pt x="12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2" name="Freeform 606"/>
            <p:cNvSpPr>
              <a:spLocks/>
            </p:cNvSpPr>
            <p:nvPr/>
          </p:nvSpPr>
          <p:spPr bwMode="auto">
            <a:xfrm>
              <a:off x="4292" y="1910"/>
              <a:ext cx="44" cy="84"/>
            </a:xfrm>
            <a:custGeom>
              <a:avLst/>
              <a:gdLst>
                <a:gd name="T0" fmla="*/ 87 w 87"/>
                <a:gd name="T1" fmla="*/ 2 h 170"/>
                <a:gd name="T2" fmla="*/ 86 w 87"/>
                <a:gd name="T3" fmla="*/ 4 h 170"/>
                <a:gd name="T4" fmla="*/ 82 w 87"/>
                <a:gd name="T5" fmla="*/ 7 h 170"/>
                <a:gd name="T6" fmla="*/ 77 w 87"/>
                <a:gd name="T7" fmla="*/ 12 h 170"/>
                <a:gd name="T8" fmla="*/ 70 w 87"/>
                <a:gd name="T9" fmla="*/ 18 h 170"/>
                <a:gd name="T10" fmla="*/ 63 w 87"/>
                <a:gd name="T11" fmla="*/ 25 h 170"/>
                <a:gd name="T12" fmla="*/ 57 w 87"/>
                <a:gd name="T13" fmla="*/ 31 h 170"/>
                <a:gd name="T14" fmla="*/ 51 w 87"/>
                <a:gd name="T15" fmla="*/ 41 h 170"/>
                <a:gd name="T16" fmla="*/ 48 w 87"/>
                <a:gd name="T17" fmla="*/ 50 h 170"/>
                <a:gd name="T18" fmla="*/ 56 w 87"/>
                <a:gd name="T19" fmla="*/ 57 h 170"/>
                <a:gd name="T20" fmla="*/ 63 w 87"/>
                <a:gd name="T21" fmla="*/ 68 h 170"/>
                <a:gd name="T22" fmla="*/ 69 w 87"/>
                <a:gd name="T23" fmla="*/ 79 h 170"/>
                <a:gd name="T24" fmla="*/ 72 w 87"/>
                <a:gd name="T25" fmla="*/ 83 h 170"/>
                <a:gd name="T26" fmla="*/ 69 w 87"/>
                <a:gd name="T27" fmla="*/ 91 h 170"/>
                <a:gd name="T28" fmla="*/ 63 w 87"/>
                <a:gd name="T29" fmla="*/ 96 h 170"/>
                <a:gd name="T30" fmla="*/ 57 w 87"/>
                <a:gd name="T31" fmla="*/ 101 h 170"/>
                <a:gd name="T32" fmla="*/ 55 w 87"/>
                <a:gd name="T33" fmla="*/ 109 h 170"/>
                <a:gd name="T34" fmla="*/ 55 w 87"/>
                <a:gd name="T35" fmla="*/ 105 h 170"/>
                <a:gd name="T36" fmla="*/ 55 w 87"/>
                <a:gd name="T37" fmla="*/ 95 h 170"/>
                <a:gd name="T38" fmla="*/ 54 w 87"/>
                <a:gd name="T39" fmla="*/ 83 h 170"/>
                <a:gd name="T40" fmla="*/ 49 w 87"/>
                <a:gd name="T41" fmla="*/ 73 h 170"/>
                <a:gd name="T42" fmla="*/ 42 w 87"/>
                <a:gd name="T43" fmla="*/ 71 h 170"/>
                <a:gd name="T44" fmla="*/ 36 w 87"/>
                <a:gd name="T45" fmla="*/ 72 h 170"/>
                <a:gd name="T46" fmla="*/ 30 w 87"/>
                <a:gd name="T47" fmla="*/ 74 h 170"/>
                <a:gd name="T48" fmla="*/ 24 w 87"/>
                <a:gd name="T49" fmla="*/ 81 h 170"/>
                <a:gd name="T50" fmla="*/ 18 w 87"/>
                <a:gd name="T51" fmla="*/ 97 h 170"/>
                <a:gd name="T52" fmla="*/ 17 w 87"/>
                <a:gd name="T53" fmla="*/ 122 h 170"/>
                <a:gd name="T54" fmla="*/ 17 w 87"/>
                <a:gd name="T55" fmla="*/ 149 h 170"/>
                <a:gd name="T56" fmla="*/ 15 w 87"/>
                <a:gd name="T57" fmla="*/ 170 h 170"/>
                <a:gd name="T58" fmla="*/ 10 w 87"/>
                <a:gd name="T59" fmla="*/ 163 h 170"/>
                <a:gd name="T60" fmla="*/ 3 w 87"/>
                <a:gd name="T61" fmla="*/ 136 h 170"/>
                <a:gd name="T62" fmla="*/ 0 w 87"/>
                <a:gd name="T63" fmla="*/ 102 h 170"/>
                <a:gd name="T64" fmla="*/ 4 w 87"/>
                <a:gd name="T65" fmla="*/ 74 h 170"/>
                <a:gd name="T66" fmla="*/ 15 w 87"/>
                <a:gd name="T67" fmla="*/ 52 h 170"/>
                <a:gd name="T68" fmla="*/ 27 w 87"/>
                <a:gd name="T69" fmla="*/ 35 h 170"/>
                <a:gd name="T70" fmla="*/ 40 w 87"/>
                <a:gd name="T71" fmla="*/ 21 h 170"/>
                <a:gd name="T72" fmla="*/ 54 w 87"/>
                <a:gd name="T73" fmla="*/ 12 h 170"/>
                <a:gd name="T74" fmla="*/ 65 w 87"/>
                <a:gd name="T75" fmla="*/ 5 h 170"/>
                <a:gd name="T76" fmla="*/ 76 w 87"/>
                <a:gd name="T77" fmla="*/ 2 h 170"/>
                <a:gd name="T78" fmla="*/ 84 w 87"/>
                <a:gd name="T79" fmla="*/ 0 h 170"/>
                <a:gd name="T80" fmla="*/ 87 w 87"/>
                <a:gd name="T81"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70">
                  <a:moveTo>
                    <a:pt x="87" y="2"/>
                  </a:moveTo>
                  <a:lnTo>
                    <a:pt x="86" y="4"/>
                  </a:lnTo>
                  <a:lnTo>
                    <a:pt x="82" y="7"/>
                  </a:lnTo>
                  <a:lnTo>
                    <a:pt x="77" y="12"/>
                  </a:lnTo>
                  <a:lnTo>
                    <a:pt x="70" y="18"/>
                  </a:lnTo>
                  <a:lnTo>
                    <a:pt x="63" y="25"/>
                  </a:lnTo>
                  <a:lnTo>
                    <a:pt x="57" y="31"/>
                  </a:lnTo>
                  <a:lnTo>
                    <a:pt x="51" y="41"/>
                  </a:lnTo>
                  <a:lnTo>
                    <a:pt x="48" y="50"/>
                  </a:lnTo>
                  <a:lnTo>
                    <a:pt x="56" y="57"/>
                  </a:lnTo>
                  <a:lnTo>
                    <a:pt x="63" y="68"/>
                  </a:lnTo>
                  <a:lnTo>
                    <a:pt x="69" y="79"/>
                  </a:lnTo>
                  <a:lnTo>
                    <a:pt x="72" y="83"/>
                  </a:lnTo>
                  <a:lnTo>
                    <a:pt x="69" y="91"/>
                  </a:lnTo>
                  <a:lnTo>
                    <a:pt x="63" y="96"/>
                  </a:lnTo>
                  <a:lnTo>
                    <a:pt x="57" y="101"/>
                  </a:lnTo>
                  <a:lnTo>
                    <a:pt x="55" y="109"/>
                  </a:lnTo>
                  <a:lnTo>
                    <a:pt x="55" y="105"/>
                  </a:lnTo>
                  <a:lnTo>
                    <a:pt x="55" y="95"/>
                  </a:lnTo>
                  <a:lnTo>
                    <a:pt x="54" y="83"/>
                  </a:lnTo>
                  <a:lnTo>
                    <a:pt x="49" y="73"/>
                  </a:lnTo>
                  <a:lnTo>
                    <a:pt x="42" y="71"/>
                  </a:lnTo>
                  <a:lnTo>
                    <a:pt x="36" y="72"/>
                  </a:lnTo>
                  <a:lnTo>
                    <a:pt x="30" y="74"/>
                  </a:lnTo>
                  <a:lnTo>
                    <a:pt x="24" y="81"/>
                  </a:lnTo>
                  <a:lnTo>
                    <a:pt x="18" y="97"/>
                  </a:lnTo>
                  <a:lnTo>
                    <a:pt x="17" y="122"/>
                  </a:lnTo>
                  <a:lnTo>
                    <a:pt x="17" y="149"/>
                  </a:lnTo>
                  <a:lnTo>
                    <a:pt x="15" y="170"/>
                  </a:lnTo>
                  <a:lnTo>
                    <a:pt x="10" y="163"/>
                  </a:lnTo>
                  <a:lnTo>
                    <a:pt x="3" y="136"/>
                  </a:lnTo>
                  <a:lnTo>
                    <a:pt x="0" y="102"/>
                  </a:lnTo>
                  <a:lnTo>
                    <a:pt x="4" y="74"/>
                  </a:lnTo>
                  <a:lnTo>
                    <a:pt x="15" y="52"/>
                  </a:lnTo>
                  <a:lnTo>
                    <a:pt x="27" y="35"/>
                  </a:lnTo>
                  <a:lnTo>
                    <a:pt x="40" y="21"/>
                  </a:lnTo>
                  <a:lnTo>
                    <a:pt x="54" y="12"/>
                  </a:lnTo>
                  <a:lnTo>
                    <a:pt x="65" y="5"/>
                  </a:lnTo>
                  <a:lnTo>
                    <a:pt x="76" y="2"/>
                  </a:lnTo>
                  <a:lnTo>
                    <a:pt x="84" y="0"/>
                  </a:lnTo>
                  <a:lnTo>
                    <a:pt x="8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3" name="Freeform 607"/>
            <p:cNvSpPr>
              <a:spLocks/>
            </p:cNvSpPr>
            <p:nvPr/>
          </p:nvSpPr>
          <p:spPr bwMode="auto">
            <a:xfrm>
              <a:off x="4362" y="1955"/>
              <a:ext cx="83" cy="57"/>
            </a:xfrm>
            <a:custGeom>
              <a:avLst/>
              <a:gdLst>
                <a:gd name="T0" fmla="*/ 24 w 167"/>
                <a:gd name="T1" fmla="*/ 26 h 115"/>
                <a:gd name="T2" fmla="*/ 40 w 167"/>
                <a:gd name="T3" fmla="*/ 44 h 115"/>
                <a:gd name="T4" fmla="*/ 61 w 167"/>
                <a:gd name="T5" fmla="*/ 60 h 115"/>
                <a:gd name="T6" fmla="*/ 85 w 167"/>
                <a:gd name="T7" fmla="*/ 75 h 115"/>
                <a:gd name="T8" fmla="*/ 109 w 167"/>
                <a:gd name="T9" fmla="*/ 88 h 115"/>
                <a:gd name="T10" fmla="*/ 132 w 167"/>
                <a:gd name="T11" fmla="*/ 98 h 115"/>
                <a:gd name="T12" fmla="*/ 151 w 167"/>
                <a:gd name="T13" fmla="*/ 107 h 115"/>
                <a:gd name="T14" fmla="*/ 164 w 167"/>
                <a:gd name="T15" fmla="*/ 113 h 115"/>
                <a:gd name="T16" fmla="*/ 167 w 167"/>
                <a:gd name="T17" fmla="*/ 115 h 115"/>
                <a:gd name="T18" fmla="*/ 150 w 167"/>
                <a:gd name="T19" fmla="*/ 115 h 115"/>
                <a:gd name="T20" fmla="*/ 130 w 167"/>
                <a:gd name="T21" fmla="*/ 112 h 115"/>
                <a:gd name="T22" fmla="*/ 109 w 167"/>
                <a:gd name="T23" fmla="*/ 105 h 115"/>
                <a:gd name="T24" fmla="*/ 89 w 167"/>
                <a:gd name="T25" fmla="*/ 96 h 115"/>
                <a:gd name="T26" fmla="*/ 68 w 167"/>
                <a:gd name="T27" fmla="*/ 84 h 115"/>
                <a:gd name="T28" fmla="*/ 50 w 167"/>
                <a:gd name="T29" fmla="*/ 72 h 115"/>
                <a:gd name="T30" fmla="*/ 35 w 167"/>
                <a:gd name="T31" fmla="*/ 60 h 115"/>
                <a:gd name="T32" fmla="*/ 22 w 167"/>
                <a:gd name="T33" fmla="*/ 49 h 115"/>
                <a:gd name="T34" fmla="*/ 16 w 167"/>
                <a:gd name="T35" fmla="*/ 37 h 115"/>
                <a:gd name="T36" fmla="*/ 9 w 167"/>
                <a:gd name="T37" fmla="*/ 26 h 115"/>
                <a:gd name="T38" fmla="*/ 4 w 167"/>
                <a:gd name="T39" fmla="*/ 13 h 115"/>
                <a:gd name="T40" fmla="*/ 0 w 167"/>
                <a:gd name="T41" fmla="*/ 0 h 115"/>
                <a:gd name="T42" fmla="*/ 4 w 167"/>
                <a:gd name="T43" fmla="*/ 1 h 115"/>
                <a:gd name="T44" fmla="*/ 10 w 167"/>
                <a:gd name="T45" fmla="*/ 7 h 115"/>
                <a:gd name="T46" fmla="*/ 18 w 167"/>
                <a:gd name="T47" fmla="*/ 18 h 115"/>
                <a:gd name="T48" fmla="*/ 24 w 167"/>
                <a:gd name="T49" fmla="*/ 2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7" h="115">
                  <a:moveTo>
                    <a:pt x="24" y="26"/>
                  </a:moveTo>
                  <a:lnTo>
                    <a:pt x="40" y="44"/>
                  </a:lnTo>
                  <a:lnTo>
                    <a:pt x="61" y="60"/>
                  </a:lnTo>
                  <a:lnTo>
                    <a:pt x="85" y="75"/>
                  </a:lnTo>
                  <a:lnTo>
                    <a:pt x="109" y="88"/>
                  </a:lnTo>
                  <a:lnTo>
                    <a:pt x="132" y="98"/>
                  </a:lnTo>
                  <a:lnTo>
                    <a:pt x="151" y="107"/>
                  </a:lnTo>
                  <a:lnTo>
                    <a:pt x="164" y="113"/>
                  </a:lnTo>
                  <a:lnTo>
                    <a:pt x="167" y="115"/>
                  </a:lnTo>
                  <a:lnTo>
                    <a:pt x="150" y="115"/>
                  </a:lnTo>
                  <a:lnTo>
                    <a:pt x="130" y="112"/>
                  </a:lnTo>
                  <a:lnTo>
                    <a:pt x="109" y="105"/>
                  </a:lnTo>
                  <a:lnTo>
                    <a:pt x="89" y="96"/>
                  </a:lnTo>
                  <a:lnTo>
                    <a:pt x="68" y="84"/>
                  </a:lnTo>
                  <a:lnTo>
                    <a:pt x="50" y="72"/>
                  </a:lnTo>
                  <a:lnTo>
                    <a:pt x="35" y="60"/>
                  </a:lnTo>
                  <a:lnTo>
                    <a:pt x="22" y="49"/>
                  </a:lnTo>
                  <a:lnTo>
                    <a:pt x="16" y="37"/>
                  </a:lnTo>
                  <a:lnTo>
                    <a:pt x="9" y="26"/>
                  </a:lnTo>
                  <a:lnTo>
                    <a:pt x="4" y="13"/>
                  </a:lnTo>
                  <a:lnTo>
                    <a:pt x="0" y="0"/>
                  </a:lnTo>
                  <a:lnTo>
                    <a:pt x="4" y="1"/>
                  </a:lnTo>
                  <a:lnTo>
                    <a:pt x="10" y="7"/>
                  </a:lnTo>
                  <a:lnTo>
                    <a:pt x="18" y="18"/>
                  </a:lnTo>
                  <a:lnTo>
                    <a:pt x="24"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4" name="Freeform 608"/>
            <p:cNvSpPr>
              <a:spLocks/>
            </p:cNvSpPr>
            <p:nvPr/>
          </p:nvSpPr>
          <p:spPr bwMode="auto">
            <a:xfrm>
              <a:off x="4327" y="2003"/>
              <a:ext cx="24" cy="38"/>
            </a:xfrm>
            <a:custGeom>
              <a:avLst/>
              <a:gdLst>
                <a:gd name="T0" fmla="*/ 16 w 46"/>
                <a:gd name="T1" fmla="*/ 52 h 76"/>
                <a:gd name="T2" fmla="*/ 28 w 46"/>
                <a:gd name="T3" fmla="*/ 58 h 76"/>
                <a:gd name="T4" fmla="*/ 38 w 46"/>
                <a:gd name="T5" fmla="*/ 59 h 76"/>
                <a:gd name="T6" fmla="*/ 44 w 46"/>
                <a:gd name="T7" fmla="*/ 60 h 76"/>
                <a:gd name="T8" fmla="*/ 46 w 46"/>
                <a:gd name="T9" fmla="*/ 66 h 76"/>
                <a:gd name="T10" fmla="*/ 40 w 46"/>
                <a:gd name="T11" fmla="*/ 68 h 76"/>
                <a:gd name="T12" fmla="*/ 35 w 46"/>
                <a:gd name="T13" fmla="*/ 70 h 76"/>
                <a:gd name="T14" fmla="*/ 29 w 46"/>
                <a:gd name="T15" fmla="*/ 73 h 76"/>
                <a:gd name="T16" fmla="*/ 23 w 46"/>
                <a:gd name="T17" fmla="*/ 75 h 76"/>
                <a:gd name="T18" fmla="*/ 16 w 46"/>
                <a:gd name="T19" fmla="*/ 76 h 76"/>
                <a:gd name="T20" fmla="*/ 10 w 46"/>
                <a:gd name="T21" fmla="*/ 75 h 76"/>
                <a:gd name="T22" fmla="*/ 6 w 46"/>
                <a:gd name="T23" fmla="*/ 71 h 76"/>
                <a:gd name="T24" fmla="*/ 2 w 46"/>
                <a:gd name="T25" fmla="*/ 66 h 76"/>
                <a:gd name="T26" fmla="*/ 0 w 46"/>
                <a:gd name="T27" fmla="*/ 48 h 76"/>
                <a:gd name="T28" fmla="*/ 1 w 46"/>
                <a:gd name="T29" fmla="*/ 31 h 76"/>
                <a:gd name="T30" fmla="*/ 6 w 46"/>
                <a:gd name="T31" fmla="*/ 14 h 76"/>
                <a:gd name="T32" fmla="*/ 15 w 46"/>
                <a:gd name="T33" fmla="*/ 0 h 76"/>
                <a:gd name="T34" fmla="*/ 17 w 46"/>
                <a:gd name="T35" fmla="*/ 6 h 76"/>
                <a:gd name="T36" fmla="*/ 16 w 46"/>
                <a:gd name="T37" fmla="*/ 21 h 76"/>
                <a:gd name="T38" fmla="*/ 14 w 46"/>
                <a:gd name="T39" fmla="*/ 38 h 76"/>
                <a:gd name="T40" fmla="*/ 16 w 46"/>
                <a:gd name="T41"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76">
                  <a:moveTo>
                    <a:pt x="16" y="52"/>
                  </a:moveTo>
                  <a:lnTo>
                    <a:pt x="28" y="58"/>
                  </a:lnTo>
                  <a:lnTo>
                    <a:pt x="38" y="59"/>
                  </a:lnTo>
                  <a:lnTo>
                    <a:pt x="44" y="60"/>
                  </a:lnTo>
                  <a:lnTo>
                    <a:pt x="46" y="66"/>
                  </a:lnTo>
                  <a:lnTo>
                    <a:pt x="40" y="68"/>
                  </a:lnTo>
                  <a:lnTo>
                    <a:pt x="35" y="70"/>
                  </a:lnTo>
                  <a:lnTo>
                    <a:pt x="29" y="73"/>
                  </a:lnTo>
                  <a:lnTo>
                    <a:pt x="23" y="75"/>
                  </a:lnTo>
                  <a:lnTo>
                    <a:pt x="16" y="76"/>
                  </a:lnTo>
                  <a:lnTo>
                    <a:pt x="10" y="75"/>
                  </a:lnTo>
                  <a:lnTo>
                    <a:pt x="6" y="71"/>
                  </a:lnTo>
                  <a:lnTo>
                    <a:pt x="2" y="66"/>
                  </a:lnTo>
                  <a:lnTo>
                    <a:pt x="0" y="48"/>
                  </a:lnTo>
                  <a:lnTo>
                    <a:pt x="1" y="31"/>
                  </a:lnTo>
                  <a:lnTo>
                    <a:pt x="6" y="14"/>
                  </a:lnTo>
                  <a:lnTo>
                    <a:pt x="15" y="0"/>
                  </a:lnTo>
                  <a:lnTo>
                    <a:pt x="17" y="6"/>
                  </a:lnTo>
                  <a:lnTo>
                    <a:pt x="16" y="21"/>
                  </a:lnTo>
                  <a:lnTo>
                    <a:pt x="14" y="38"/>
                  </a:lnTo>
                  <a:lnTo>
                    <a:pt x="16"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5" name="Freeform 609"/>
            <p:cNvSpPr>
              <a:spLocks/>
            </p:cNvSpPr>
            <p:nvPr/>
          </p:nvSpPr>
          <p:spPr bwMode="auto">
            <a:xfrm>
              <a:off x="4115" y="2020"/>
              <a:ext cx="233" cy="359"/>
            </a:xfrm>
            <a:custGeom>
              <a:avLst/>
              <a:gdLst>
                <a:gd name="T0" fmla="*/ 315 w 466"/>
                <a:gd name="T1" fmla="*/ 59 h 719"/>
                <a:gd name="T2" fmla="*/ 322 w 466"/>
                <a:gd name="T3" fmla="*/ 142 h 719"/>
                <a:gd name="T4" fmla="*/ 350 w 466"/>
                <a:gd name="T5" fmla="*/ 205 h 719"/>
                <a:gd name="T6" fmla="*/ 360 w 466"/>
                <a:gd name="T7" fmla="*/ 185 h 719"/>
                <a:gd name="T8" fmla="*/ 344 w 466"/>
                <a:gd name="T9" fmla="*/ 76 h 719"/>
                <a:gd name="T10" fmla="*/ 355 w 466"/>
                <a:gd name="T11" fmla="*/ 2 h 719"/>
                <a:gd name="T12" fmla="*/ 359 w 466"/>
                <a:gd name="T13" fmla="*/ 5 h 719"/>
                <a:gd name="T14" fmla="*/ 363 w 466"/>
                <a:gd name="T15" fmla="*/ 119 h 719"/>
                <a:gd name="T16" fmla="*/ 381 w 466"/>
                <a:gd name="T17" fmla="*/ 180 h 719"/>
                <a:gd name="T18" fmla="*/ 381 w 466"/>
                <a:gd name="T19" fmla="*/ 208 h 719"/>
                <a:gd name="T20" fmla="*/ 376 w 466"/>
                <a:gd name="T21" fmla="*/ 237 h 719"/>
                <a:gd name="T22" fmla="*/ 401 w 466"/>
                <a:gd name="T23" fmla="*/ 261 h 719"/>
                <a:gd name="T24" fmla="*/ 439 w 466"/>
                <a:gd name="T25" fmla="*/ 268 h 719"/>
                <a:gd name="T26" fmla="*/ 464 w 466"/>
                <a:gd name="T27" fmla="*/ 273 h 719"/>
                <a:gd name="T28" fmla="*/ 464 w 466"/>
                <a:gd name="T29" fmla="*/ 282 h 719"/>
                <a:gd name="T30" fmla="*/ 423 w 466"/>
                <a:gd name="T31" fmla="*/ 284 h 719"/>
                <a:gd name="T32" fmla="*/ 385 w 466"/>
                <a:gd name="T33" fmla="*/ 269 h 719"/>
                <a:gd name="T34" fmla="*/ 360 w 466"/>
                <a:gd name="T35" fmla="*/ 288 h 719"/>
                <a:gd name="T36" fmla="*/ 360 w 466"/>
                <a:gd name="T37" fmla="*/ 428 h 719"/>
                <a:gd name="T38" fmla="*/ 333 w 466"/>
                <a:gd name="T39" fmla="*/ 551 h 719"/>
                <a:gd name="T40" fmla="*/ 289 w 466"/>
                <a:gd name="T41" fmla="*/ 684 h 719"/>
                <a:gd name="T42" fmla="*/ 274 w 466"/>
                <a:gd name="T43" fmla="*/ 707 h 719"/>
                <a:gd name="T44" fmla="*/ 299 w 466"/>
                <a:gd name="T45" fmla="*/ 575 h 719"/>
                <a:gd name="T46" fmla="*/ 327 w 466"/>
                <a:gd name="T47" fmla="*/ 416 h 719"/>
                <a:gd name="T48" fmla="*/ 329 w 466"/>
                <a:gd name="T49" fmla="*/ 335 h 719"/>
                <a:gd name="T50" fmla="*/ 332 w 466"/>
                <a:gd name="T51" fmla="*/ 277 h 719"/>
                <a:gd name="T52" fmla="*/ 344 w 466"/>
                <a:gd name="T53" fmla="*/ 246 h 719"/>
                <a:gd name="T54" fmla="*/ 319 w 466"/>
                <a:gd name="T55" fmla="*/ 211 h 719"/>
                <a:gd name="T56" fmla="*/ 305 w 466"/>
                <a:gd name="T57" fmla="*/ 170 h 719"/>
                <a:gd name="T58" fmla="*/ 296 w 466"/>
                <a:gd name="T59" fmla="*/ 121 h 719"/>
                <a:gd name="T60" fmla="*/ 297 w 466"/>
                <a:gd name="T61" fmla="*/ 35 h 719"/>
                <a:gd name="T62" fmla="*/ 277 w 466"/>
                <a:gd name="T63" fmla="*/ 37 h 719"/>
                <a:gd name="T64" fmla="*/ 259 w 466"/>
                <a:gd name="T65" fmla="*/ 44 h 719"/>
                <a:gd name="T66" fmla="*/ 234 w 466"/>
                <a:gd name="T67" fmla="*/ 52 h 719"/>
                <a:gd name="T68" fmla="*/ 185 w 466"/>
                <a:gd name="T69" fmla="*/ 83 h 719"/>
                <a:gd name="T70" fmla="*/ 147 w 466"/>
                <a:gd name="T71" fmla="*/ 116 h 719"/>
                <a:gd name="T72" fmla="*/ 111 w 466"/>
                <a:gd name="T73" fmla="*/ 161 h 719"/>
                <a:gd name="T74" fmla="*/ 53 w 466"/>
                <a:gd name="T75" fmla="*/ 237 h 719"/>
                <a:gd name="T76" fmla="*/ 21 w 466"/>
                <a:gd name="T77" fmla="*/ 288 h 719"/>
                <a:gd name="T78" fmla="*/ 6 w 466"/>
                <a:gd name="T79" fmla="*/ 286 h 719"/>
                <a:gd name="T80" fmla="*/ 15 w 466"/>
                <a:gd name="T81" fmla="*/ 240 h 719"/>
                <a:gd name="T82" fmla="*/ 82 w 466"/>
                <a:gd name="T83" fmla="*/ 138 h 719"/>
                <a:gd name="T84" fmla="*/ 140 w 466"/>
                <a:gd name="T85" fmla="*/ 71 h 719"/>
                <a:gd name="T86" fmla="*/ 162 w 466"/>
                <a:gd name="T87" fmla="*/ 53 h 719"/>
                <a:gd name="T88" fmla="*/ 187 w 466"/>
                <a:gd name="T89" fmla="*/ 41 h 719"/>
                <a:gd name="T90" fmla="*/ 226 w 466"/>
                <a:gd name="T91" fmla="*/ 26 h 719"/>
                <a:gd name="T92" fmla="*/ 287 w 466"/>
                <a:gd name="T93" fmla="*/ 14 h 719"/>
                <a:gd name="T94" fmla="*/ 321 w 466"/>
                <a:gd name="T95" fmla="*/ 5 h 719"/>
                <a:gd name="T96" fmla="*/ 336 w 466"/>
                <a:gd name="T97"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6" h="719">
                  <a:moveTo>
                    <a:pt x="337" y="7"/>
                  </a:moveTo>
                  <a:lnTo>
                    <a:pt x="321" y="29"/>
                  </a:lnTo>
                  <a:lnTo>
                    <a:pt x="315" y="59"/>
                  </a:lnTo>
                  <a:lnTo>
                    <a:pt x="315" y="91"/>
                  </a:lnTo>
                  <a:lnTo>
                    <a:pt x="317" y="119"/>
                  </a:lnTo>
                  <a:lnTo>
                    <a:pt x="322" y="142"/>
                  </a:lnTo>
                  <a:lnTo>
                    <a:pt x="329" y="164"/>
                  </a:lnTo>
                  <a:lnTo>
                    <a:pt x="338" y="186"/>
                  </a:lnTo>
                  <a:lnTo>
                    <a:pt x="350" y="205"/>
                  </a:lnTo>
                  <a:lnTo>
                    <a:pt x="355" y="199"/>
                  </a:lnTo>
                  <a:lnTo>
                    <a:pt x="359" y="192"/>
                  </a:lnTo>
                  <a:lnTo>
                    <a:pt x="360" y="185"/>
                  </a:lnTo>
                  <a:lnTo>
                    <a:pt x="357" y="177"/>
                  </a:lnTo>
                  <a:lnTo>
                    <a:pt x="348" y="133"/>
                  </a:lnTo>
                  <a:lnTo>
                    <a:pt x="344" y="76"/>
                  </a:lnTo>
                  <a:lnTo>
                    <a:pt x="345" y="26"/>
                  </a:lnTo>
                  <a:lnTo>
                    <a:pt x="352" y="2"/>
                  </a:lnTo>
                  <a:lnTo>
                    <a:pt x="355" y="2"/>
                  </a:lnTo>
                  <a:lnTo>
                    <a:pt x="358" y="2"/>
                  </a:lnTo>
                  <a:lnTo>
                    <a:pt x="359" y="2"/>
                  </a:lnTo>
                  <a:lnTo>
                    <a:pt x="359" y="5"/>
                  </a:lnTo>
                  <a:lnTo>
                    <a:pt x="359" y="25"/>
                  </a:lnTo>
                  <a:lnTo>
                    <a:pt x="360" y="70"/>
                  </a:lnTo>
                  <a:lnTo>
                    <a:pt x="363" y="119"/>
                  </a:lnTo>
                  <a:lnTo>
                    <a:pt x="370" y="150"/>
                  </a:lnTo>
                  <a:lnTo>
                    <a:pt x="375" y="169"/>
                  </a:lnTo>
                  <a:lnTo>
                    <a:pt x="381" y="180"/>
                  </a:lnTo>
                  <a:lnTo>
                    <a:pt x="386" y="189"/>
                  </a:lnTo>
                  <a:lnTo>
                    <a:pt x="387" y="202"/>
                  </a:lnTo>
                  <a:lnTo>
                    <a:pt x="381" y="208"/>
                  </a:lnTo>
                  <a:lnTo>
                    <a:pt x="379" y="217"/>
                  </a:lnTo>
                  <a:lnTo>
                    <a:pt x="378" y="229"/>
                  </a:lnTo>
                  <a:lnTo>
                    <a:pt x="376" y="237"/>
                  </a:lnTo>
                  <a:lnTo>
                    <a:pt x="382" y="248"/>
                  </a:lnTo>
                  <a:lnTo>
                    <a:pt x="390" y="256"/>
                  </a:lnTo>
                  <a:lnTo>
                    <a:pt x="401" y="261"/>
                  </a:lnTo>
                  <a:lnTo>
                    <a:pt x="413" y="264"/>
                  </a:lnTo>
                  <a:lnTo>
                    <a:pt x="425" y="267"/>
                  </a:lnTo>
                  <a:lnTo>
                    <a:pt x="439" y="268"/>
                  </a:lnTo>
                  <a:lnTo>
                    <a:pt x="451" y="270"/>
                  </a:lnTo>
                  <a:lnTo>
                    <a:pt x="463" y="271"/>
                  </a:lnTo>
                  <a:lnTo>
                    <a:pt x="464" y="273"/>
                  </a:lnTo>
                  <a:lnTo>
                    <a:pt x="465" y="276"/>
                  </a:lnTo>
                  <a:lnTo>
                    <a:pt x="466" y="279"/>
                  </a:lnTo>
                  <a:lnTo>
                    <a:pt x="464" y="282"/>
                  </a:lnTo>
                  <a:lnTo>
                    <a:pt x="451" y="284"/>
                  </a:lnTo>
                  <a:lnTo>
                    <a:pt x="437" y="284"/>
                  </a:lnTo>
                  <a:lnTo>
                    <a:pt x="423" y="284"/>
                  </a:lnTo>
                  <a:lnTo>
                    <a:pt x="409" y="280"/>
                  </a:lnTo>
                  <a:lnTo>
                    <a:pt x="396" y="276"/>
                  </a:lnTo>
                  <a:lnTo>
                    <a:pt x="385" y="269"/>
                  </a:lnTo>
                  <a:lnTo>
                    <a:pt x="374" y="260"/>
                  </a:lnTo>
                  <a:lnTo>
                    <a:pt x="367" y="248"/>
                  </a:lnTo>
                  <a:lnTo>
                    <a:pt x="360" y="288"/>
                  </a:lnTo>
                  <a:lnTo>
                    <a:pt x="359" y="348"/>
                  </a:lnTo>
                  <a:lnTo>
                    <a:pt x="359" y="404"/>
                  </a:lnTo>
                  <a:lnTo>
                    <a:pt x="360" y="428"/>
                  </a:lnTo>
                  <a:lnTo>
                    <a:pt x="356" y="461"/>
                  </a:lnTo>
                  <a:lnTo>
                    <a:pt x="345" y="504"/>
                  </a:lnTo>
                  <a:lnTo>
                    <a:pt x="333" y="551"/>
                  </a:lnTo>
                  <a:lnTo>
                    <a:pt x="318" y="601"/>
                  </a:lnTo>
                  <a:lnTo>
                    <a:pt x="302" y="646"/>
                  </a:lnTo>
                  <a:lnTo>
                    <a:pt x="289" y="684"/>
                  </a:lnTo>
                  <a:lnTo>
                    <a:pt x="279" y="710"/>
                  </a:lnTo>
                  <a:lnTo>
                    <a:pt x="274" y="719"/>
                  </a:lnTo>
                  <a:lnTo>
                    <a:pt x="274" y="707"/>
                  </a:lnTo>
                  <a:lnTo>
                    <a:pt x="280" y="674"/>
                  </a:lnTo>
                  <a:lnTo>
                    <a:pt x="289" y="629"/>
                  </a:lnTo>
                  <a:lnTo>
                    <a:pt x="299" y="575"/>
                  </a:lnTo>
                  <a:lnTo>
                    <a:pt x="311" y="519"/>
                  </a:lnTo>
                  <a:lnTo>
                    <a:pt x="320" y="465"/>
                  </a:lnTo>
                  <a:lnTo>
                    <a:pt x="327" y="416"/>
                  </a:lnTo>
                  <a:lnTo>
                    <a:pt x="329" y="382"/>
                  </a:lnTo>
                  <a:lnTo>
                    <a:pt x="330" y="359"/>
                  </a:lnTo>
                  <a:lnTo>
                    <a:pt x="329" y="335"/>
                  </a:lnTo>
                  <a:lnTo>
                    <a:pt x="328" y="311"/>
                  </a:lnTo>
                  <a:lnTo>
                    <a:pt x="328" y="288"/>
                  </a:lnTo>
                  <a:lnTo>
                    <a:pt x="332" y="277"/>
                  </a:lnTo>
                  <a:lnTo>
                    <a:pt x="335" y="267"/>
                  </a:lnTo>
                  <a:lnTo>
                    <a:pt x="338" y="256"/>
                  </a:lnTo>
                  <a:lnTo>
                    <a:pt x="344" y="246"/>
                  </a:lnTo>
                  <a:lnTo>
                    <a:pt x="334" y="235"/>
                  </a:lnTo>
                  <a:lnTo>
                    <a:pt x="326" y="224"/>
                  </a:lnTo>
                  <a:lnTo>
                    <a:pt x="319" y="211"/>
                  </a:lnTo>
                  <a:lnTo>
                    <a:pt x="313" y="197"/>
                  </a:lnTo>
                  <a:lnTo>
                    <a:pt x="309" y="184"/>
                  </a:lnTo>
                  <a:lnTo>
                    <a:pt x="305" y="170"/>
                  </a:lnTo>
                  <a:lnTo>
                    <a:pt x="302" y="155"/>
                  </a:lnTo>
                  <a:lnTo>
                    <a:pt x="298" y="141"/>
                  </a:lnTo>
                  <a:lnTo>
                    <a:pt x="296" y="121"/>
                  </a:lnTo>
                  <a:lnTo>
                    <a:pt x="295" y="89"/>
                  </a:lnTo>
                  <a:lnTo>
                    <a:pt x="295" y="57"/>
                  </a:lnTo>
                  <a:lnTo>
                    <a:pt x="297" y="35"/>
                  </a:lnTo>
                  <a:lnTo>
                    <a:pt x="290" y="35"/>
                  </a:lnTo>
                  <a:lnTo>
                    <a:pt x="284" y="35"/>
                  </a:lnTo>
                  <a:lnTo>
                    <a:pt x="277" y="37"/>
                  </a:lnTo>
                  <a:lnTo>
                    <a:pt x="272" y="40"/>
                  </a:lnTo>
                  <a:lnTo>
                    <a:pt x="266" y="42"/>
                  </a:lnTo>
                  <a:lnTo>
                    <a:pt x="259" y="44"/>
                  </a:lnTo>
                  <a:lnTo>
                    <a:pt x="253" y="46"/>
                  </a:lnTo>
                  <a:lnTo>
                    <a:pt x="246" y="49"/>
                  </a:lnTo>
                  <a:lnTo>
                    <a:pt x="234" y="52"/>
                  </a:lnTo>
                  <a:lnTo>
                    <a:pt x="218" y="60"/>
                  </a:lnTo>
                  <a:lnTo>
                    <a:pt x="202" y="71"/>
                  </a:lnTo>
                  <a:lnTo>
                    <a:pt x="185" y="83"/>
                  </a:lnTo>
                  <a:lnTo>
                    <a:pt x="170" y="95"/>
                  </a:lnTo>
                  <a:lnTo>
                    <a:pt x="158" y="106"/>
                  </a:lnTo>
                  <a:lnTo>
                    <a:pt x="147" y="116"/>
                  </a:lnTo>
                  <a:lnTo>
                    <a:pt x="143" y="121"/>
                  </a:lnTo>
                  <a:lnTo>
                    <a:pt x="129" y="139"/>
                  </a:lnTo>
                  <a:lnTo>
                    <a:pt x="111" y="161"/>
                  </a:lnTo>
                  <a:lnTo>
                    <a:pt x="91" y="186"/>
                  </a:lnTo>
                  <a:lnTo>
                    <a:pt x="71" y="211"/>
                  </a:lnTo>
                  <a:lnTo>
                    <a:pt x="53" y="237"/>
                  </a:lnTo>
                  <a:lnTo>
                    <a:pt x="38" y="260"/>
                  </a:lnTo>
                  <a:lnTo>
                    <a:pt x="27" y="277"/>
                  </a:lnTo>
                  <a:lnTo>
                    <a:pt x="21" y="288"/>
                  </a:lnTo>
                  <a:lnTo>
                    <a:pt x="16" y="290"/>
                  </a:lnTo>
                  <a:lnTo>
                    <a:pt x="10" y="288"/>
                  </a:lnTo>
                  <a:lnTo>
                    <a:pt x="6" y="286"/>
                  </a:lnTo>
                  <a:lnTo>
                    <a:pt x="0" y="283"/>
                  </a:lnTo>
                  <a:lnTo>
                    <a:pt x="4" y="267"/>
                  </a:lnTo>
                  <a:lnTo>
                    <a:pt x="15" y="240"/>
                  </a:lnTo>
                  <a:lnTo>
                    <a:pt x="35" y="208"/>
                  </a:lnTo>
                  <a:lnTo>
                    <a:pt x="58" y="172"/>
                  </a:lnTo>
                  <a:lnTo>
                    <a:pt x="82" y="138"/>
                  </a:lnTo>
                  <a:lnTo>
                    <a:pt x="106" y="106"/>
                  </a:lnTo>
                  <a:lnTo>
                    <a:pt x="127" y="83"/>
                  </a:lnTo>
                  <a:lnTo>
                    <a:pt x="140" y="71"/>
                  </a:lnTo>
                  <a:lnTo>
                    <a:pt x="147" y="64"/>
                  </a:lnTo>
                  <a:lnTo>
                    <a:pt x="154" y="58"/>
                  </a:lnTo>
                  <a:lnTo>
                    <a:pt x="162" y="53"/>
                  </a:lnTo>
                  <a:lnTo>
                    <a:pt x="170" y="49"/>
                  </a:lnTo>
                  <a:lnTo>
                    <a:pt x="178" y="45"/>
                  </a:lnTo>
                  <a:lnTo>
                    <a:pt x="187" y="41"/>
                  </a:lnTo>
                  <a:lnTo>
                    <a:pt x="195" y="37"/>
                  </a:lnTo>
                  <a:lnTo>
                    <a:pt x="203" y="33"/>
                  </a:lnTo>
                  <a:lnTo>
                    <a:pt x="226" y="26"/>
                  </a:lnTo>
                  <a:lnTo>
                    <a:pt x="249" y="21"/>
                  </a:lnTo>
                  <a:lnTo>
                    <a:pt x="268" y="17"/>
                  </a:lnTo>
                  <a:lnTo>
                    <a:pt x="287" y="14"/>
                  </a:lnTo>
                  <a:lnTo>
                    <a:pt x="301" y="12"/>
                  </a:lnTo>
                  <a:lnTo>
                    <a:pt x="313" y="10"/>
                  </a:lnTo>
                  <a:lnTo>
                    <a:pt x="321" y="5"/>
                  </a:lnTo>
                  <a:lnTo>
                    <a:pt x="325" y="0"/>
                  </a:lnTo>
                  <a:lnTo>
                    <a:pt x="330" y="0"/>
                  </a:lnTo>
                  <a:lnTo>
                    <a:pt x="336" y="2"/>
                  </a:lnTo>
                  <a:lnTo>
                    <a:pt x="338" y="5"/>
                  </a:lnTo>
                  <a:lnTo>
                    <a:pt x="33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6" name="Freeform 610"/>
            <p:cNvSpPr>
              <a:spLocks/>
            </p:cNvSpPr>
            <p:nvPr/>
          </p:nvSpPr>
          <p:spPr bwMode="auto">
            <a:xfrm>
              <a:off x="4418" y="2059"/>
              <a:ext cx="110" cy="331"/>
            </a:xfrm>
            <a:custGeom>
              <a:avLst/>
              <a:gdLst>
                <a:gd name="T0" fmla="*/ 116 w 220"/>
                <a:gd name="T1" fmla="*/ 36 h 661"/>
                <a:gd name="T2" fmla="*/ 131 w 220"/>
                <a:gd name="T3" fmla="*/ 64 h 661"/>
                <a:gd name="T4" fmla="*/ 144 w 220"/>
                <a:gd name="T5" fmla="*/ 94 h 661"/>
                <a:gd name="T6" fmla="*/ 151 w 220"/>
                <a:gd name="T7" fmla="*/ 127 h 661"/>
                <a:gd name="T8" fmla="*/ 159 w 220"/>
                <a:gd name="T9" fmla="*/ 161 h 661"/>
                <a:gd name="T10" fmla="*/ 178 w 220"/>
                <a:gd name="T11" fmla="*/ 215 h 661"/>
                <a:gd name="T12" fmla="*/ 197 w 220"/>
                <a:gd name="T13" fmla="*/ 276 h 661"/>
                <a:gd name="T14" fmla="*/ 210 w 220"/>
                <a:gd name="T15" fmla="*/ 325 h 661"/>
                <a:gd name="T16" fmla="*/ 220 w 220"/>
                <a:gd name="T17" fmla="*/ 370 h 661"/>
                <a:gd name="T18" fmla="*/ 209 w 220"/>
                <a:gd name="T19" fmla="*/ 428 h 661"/>
                <a:gd name="T20" fmla="*/ 183 w 220"/>
                <a:gd name="T21" fmla="*/ 480 h 661"/>
                <a:gd name="T22" fmla="*/ 138 w 220"/>
                <a:gd name="T23" fmla="*/ 547 h 661"/>
                <a:gd name="T24" fmla="*/ 84 w 220"/>
                <a:gd name="T25" fmla="*/ 615 h 661"/>
                <a:gd name="T26" fmla="*/ 34 w 220"/>
                <a:gd name="T27" fmla="*/ 658 h 661"/>
                <a:gd name="T28" fmla="*/ 12 w 220"/>
                <a:gd name="T29" fmla="*/ 658 h 661"/>
                <a:gd name="T30" fmla="*/ 1 w 220"/>
                <a:gd name="T31" fmla="*/ 650 h 661"/>
                <a:gd name="T32" fmla="*/ 4 w 220"/>
                <a:gd name="T33" fmla="*/ 639 h 661"/>
                <a:gd name="T34" fmla="*/ 20 w 220"/>
                <a:gd name="T35" fmla="*/ 634 h 661"/>
                <a:gd name="T36" fmla="*/ 47 w 220"/>
                <a:gd name="T37" fmla="*/ 614 h 661"/>
                <a:gd name="T38" fmla="*/ 100 w 220"/>
                <a:gd name="T39" fmla="*/ 547 h 661"/>
                <a:gd name="T40" fmla="*/ 154 w 220"/>
                <a:gd name="T41" fmla="*/ 464 h 661"/>
                <a:gd name="T42" fmla="*/ 189 w 220"/>
                <a:gd name="T43" fmla="*/ 388 h 661"/>
                <a:gd name="T44" fmla="*/ 189 w 220"/>
                <a:gd name="T45" fmla="*/ 337 h 661"/>
                <a:gd name="T46" fmla="*/ 165 w 220"/>
                <a:gd name="T47" fmla="*/ 274 h 661"/>
                <a:gd name="T48" fmla="*/ 138 w 220"/>
                <a:gd name="T49" fmla="*/ 206 h 661"/>
                <a:gd name="T50" fmla="*/ 118 w 220"/>
                <a:gd name="T51" fmla="*/ 160 h 661"/>
                <a:gd name="T52" fmla="*/ 109 w 220"/>
                <a:gd name="T53" fmla="*/ 124 h 661"/>
                <a:gd name="T54" fmla="*/ 99 w 220"/>
                <a:gd name="T55" fmla="*/ 68 h 661"/>
                <a:gd name="T56" fmla="*/ 85 w 220"/>
                <a:gd name="T57" fmla="*/ 38 h 661"/>
                <a:gd name="T58" fmla="*/ 75 w 220"/>
                <a:gd name="T59" fmla="*/ 28 h 661"/>
                <a:gd name="T60" fmla="*/ 61 w 220"/>
                <a:gd name="T61" fmla="*/ 17 h 661"/>
                <a:gd name="T62" fmla="*/ 50 w 220"/>
                <a:gd name="T63" fmla="*/ 7 h 661"/>
                <a:gd name="T64" fmla="*/ 53 w 220"/>
                <a:gd name="T65" fmla="*/ 1 h 661"/>
                <a:gd name="T66" fmla="*/ 69 w 220"/>
                <a:gd name="T67" fmla="*/ 0 h 661"/>
                <a:gd name="T68" fmla="*/ 86 w 220"/>
                <a:gd name="T69" fmla="*/ 5 h 661"/>
                <a:gd name="T70" fmla="*/ 102 w 220"/>
                <a:gd name="T71" fmla="*/ 1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0" h="661">
                  <a:moveTo>
                    <a:pt x="107" y="22"/>
                  </a:moveTo>
                  <a:lnTo>
                    <a:pt x="116" y="36"/>
                  </a:lnTo>
                  <a:lnTo>
                    <a:pt x="124" y="49"/>
                  </a:lnTo>
                  <a:lnTo>
                    <a:pt x="131" y="64"/>
                  </a:lnTo>
                  <a:lnTo>
                    <a:pt x="138" y="79"/>
                  </a:lnTo>
                  <a:lnTo>
                    <a:pt x="144" y="94"/>
                  </a:lnTo>
                  <a:lnTo>
                    <a:pt x="147" y="111"/>
                  </a:lnTo>
                  <a:lnTo>
                    <a:pt x="151" y="127"/>
                  </a:lnTo>
                  <a:lnTo>
                    <a:pt x="152" y="143"/>
                  </a:lnTo>
                  <a:lnTo>
                    <a:pt x="159" y="161"/>
                  </a:lnTo>
                  <a:lnTo>
                    <a:pt x="168" y="187"/>
                  </a:lnTo>
                  <a:lnTo>
                    <a:pt x="178" y="215"/>
                  </a:lnTo>
                  <a:lnTo>
                    <a:pt x="187" y="246"/>
                  </a:lnTo>
                  <a:lnTo>
                    <a:pt x="197" y="276"/>
                  </a:lnTo>
                  <a:lnTo>
                    <a:pt x="205" y="303"/>
                  </a:lnTo>
                  <a:lnTo>
                    <a:pt x="210" y="325"/>
                  </a:lnTo>
                  <a:lnTo>
                    <a:pt x="214" y="340"/>
                  </a:lnTo>
                  <a:lnTo>
                    <a:pt x="220" y="370"/>
                  </a:lnTo>
                  <a:lnTo>
                    <a:pt x="217" y="400"/>
                  </a:lnTo>
                  <a:lnTo>
                    <a:pt x="209" y="428"/>
                  </a:lnTo>
                  <a:lnTo>
                    <a:pt x="197" y="456"/>
                  </a:lnTo>
                  <a:lnTo>
                    <a:pt x="183" y="480"/>
                  </a:lnTo>
                  <a:lnTo>
                    <a:pt x="162" y="513"/>
                  </a:lnTo>
                  <a:lnTo>
                    <a:pt x="138" y="547"/>
                  </a:lnTo>
                  <a:lnTo>
                    <a:pt x="110" y="583"/>
                  </a:lnTo>
                  <a:lnTo>
                    <a:pt x="84" y="615"/>
                  </a:lnTo>
                  <a:lnTo>
                    <a:pt x="57" y="640"/>
                  </a:lnTo>
                  <a:lnTo>
                    <a:pt x="34" y="658"/>
                  </a:lnTo>
                  <a:lnTo>
                    <a:pt x="17" y="661"/>
                  </a:lnTo>
                  <a:lnTo>
                    <a:pt x="12" y="658"/>
                  </a:lnTo>
                  <a:lnTo>
                    <a:pt x="7" y="654"/>
                  </a:lnTo>
                  <a:lnTo>
                    <a:pt x="1" y="650"/>
                  </a:lnTo>
                  <a:lnTo>
                    <a:pt x="0" y="643"/>
                  </a:lnTo>
                  <a:lnTo>
                    <a:pt x="4" y="639"/>
                  </a:lnTo>
                  <a:lnTo>
                    <a:pt x="12" y="636"/>
                  </a:lnTo>
                  <a:lnTo>
                    <a:pt x="20" y="634"/>
                  </a:lnTo>
                  <a:lnTo>
                    <a:pt x="27" y="632"/>
                  </a:lnTo>
                  <a:lnTo>
                    <a:pt x="47" y="614"/>
                  </a:lnTo>
                  <a:lnTo>
                    <a:pt x="72" y="584"/>
                  </a:lnTo>
                  <a:lnTo>
                    <a:pt x="100" y="547"/>
                  </a:lnTo>
                  <a:lnTo>
                    <a:pt x="127" y="507"/>
                  </a:lnTo>
                  <a:lnTo>
                    <a:pt x="154" y="464"/>
                  </a:lnTo>
                  <a:lnTo>
                    <a:pt x="175" y="423"/>
                  </a:lnTo>
                  <a:lnTo>
                    <a:pt x="189" y="388"/>
                  </a:lnTo>
                  <a:lnTo>
                    <a:pt x="193" y="360"/>
                  </a:lnTo>
                  <a:lnTo>
                    <a:pt x="189" y="337"/>
                  </a:lnTo>
                  <a:lnTo>
                    <a:pt x="178" y="309"/>
                  </a:lnTo>
                  <a:lnTo>
                    <a:pt x="165" y="274"/>
                  </a:lnTo>
                  <a:lnTo>
                    <a:pt x="152" y="240"/>
                  </a:lnTo>
                  <a:lnTo>
                    <a:pt x="138" y="206"/>
                  </a:lnTo>
                  <a:lnTo>
                    <a:pt x="126" y="178"/>
                  </a:lnTo>
                  <a:lnTo>
                    <a:pt x="118" y="160"/>
                  </a:lnTo>
                  <a:lnTo>
                    <a:pt x="115" y="153"/>
                  </a:lnTo>
                  <a:lnTo>
                    <a:pt x="109" y="124"/>
                  </a:lnTo>
                  <a:lnTo>
                    <a:pt x="104" y="96"/>
                  </a:lnTo>
                  <a:lnTo>
                    <a:pt x="99" y="68"/>
                  </a:lnTo>
                  <a:lnTo>
                    <a:pt x="88" y="41"/>
                  </a:lnTo>
                  <a:lnTo>
                    <a:pt x="85" y="38"/>
                  </a:lnTo>
                  <a:lnTo>
                    <a:pt x="80" y="33"/>
                  </a:lnTo>
                  <a:lnTo>
                    <a:pt x="75" y="28"/>
                  </a:lnTo>
                  <a:lnTo>
                    <a:pt x="68" y="22"/>
                  </a:lnTo>
                  <a:lnTo>
                    <a:pt x="61" y="17"/>
                  </a:lnTo>
                  <a:lnTo>
                    <a:pt x="55" y="11"/>
                  </a:lnTo>
                  <a:lnTo>
                    <a:pt x="50" y="7"/>
                  </a:lnTo>
                  <a:lnTo>
                    <a:pt x="48" y="3"/>
                  </a:lnTo>
                  <a:lnTo>
                    <a:pt x="53" y="1"/>
                  </a:lnTo>
                  <a:lnTo>
                    <a:pt x="60" y="0"/>
                  </a:lnTo>
                  <a:lnTo>
                    <a:pt x="69" y="0"/>
                  </a:lnTo>
                  <a:lnTo>
                    <a:pt x="78" y="1"/>
                  </a:lnTo>
                  <a:lnTo>
                    <a:pt x="86" y="5"/>
                  </a:lnTo>
                  <a:lnTo>
                    <a:pt x="95" y="8"/>
                  </a:lnTo>
                  <a:lnTo>
                    <a:pt x="102" y="14"/>
                  </a:lnTo>
                  <a:lnTo>
                    <a:pt x="107"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7" name="Freeform 611"/>
            <p:cNvSpPr>
              <a:spLocks/>
            </p:cNvSpPr>
            <p:nvPr/>
          </p:nvSpPr>
          <p:spPr bwMode="auto">
            <a:xfrm>
              <a:off x="4330" y="2067"/>
              <a:ext cx="30" cy="21"/>
            </a:xfrm>
            <a:custGeom>
              <a:avLst/>
              <a:gdLst>
                <a:gd name="T0" fmla="*/ 23 w 58"/>
                <a:gd name="T1" fmla="*/ 24 h 43"/>
                <a:gd name="T2" fmla="*/ 24 w 58"/>
                <a:gd name="T3" fmla="*/ 24 h 43"/>
                <a:gd name="T4" fmla="*/ 25 w 58"/>
                <a:gd name="T5" fmla="*/ 26 h 43"/>
                <a:gd name="T6" fmla="*/ 29 w 58"/>
                <a:gd name="T7" fmla="*/ 28 h 43"/>
                <a:gd name="T8" fmla="*/ 32 w 58"/>
                <a:gd name="T9" fmla="*/ 30 h 43"/>
                <a:gd name="T10" fmla="*/ 38 w 58"/>
                <a:gd name="T11" fmla="*/ 33 h 43"/>
                <a:gd name="T12" fmla="*/ 43 w 58"/>
                <a:gd name="T13" fmla="*/ 36 h 43"/>
                <a:gd name="T14" fmla="*/ 50 w 58"/>
                <a:gd name="T15" fmla="*/ 38 h 43"/>
                <a:gd name="T16" fmla="*/ 58 w 58"/>
                <a:gd name="T17" fmla="*/ 39 h 43"/>
                <a:gd name="T18" fmla="*/ 57 w 58"/>
                <a:gd name="T19" fmla="*/ 40 h 43"/>
                <a:gd name="T20" fmla="*/ 52 w 58"/>
                <a:gd name="T21" fmla="*/ 41 h 43"/>
                <a:gd name="T22" fmla="*/ 43 w 58"/>
                <a:gd name="T23" fmla="*/ 43 h 43"/>
                <a:gd name="T24" fmla="*/ 33 w 58"/>
                <a:gd name="T25" fmla="*/ 43 h 43"/>
                <a:gd name="T26" fmla="*/ 23 w 58"/>
                <a:gd name="T27" fmla="*/ 41 h 43"/>
                <a:gd name="T28" fmla="*/ 12 w 58"/>
                <a:gd name="T29" fmla="*/ 37 h 43"/>
                <a:gd name="T30" fmla="*/ 4 w 58"/>
                <a:gd name="T31" fmla="*/ 30 h 43"/>
                <a:gd name="T32" fmla="*/ 0 w 58"/>
                <a:gd name="T33" fmla="*/ 17 h 43"/>
                <a:gd name="T34" fmla="*/ 1 w 58"/>
                <a:gd name="T35" fmla="*/ 0 h 43"/>
                <a:gd name="T36" fmla="*/ 5 w 58"/>
                <a:gd name="T37" fmla="*/ 2 h 43"/>
                <a:gd name="T38" fmla="*/ 12 w 58"/>
                <a:gd name="T39" fmla="*/ 10 h 43"/>
                <a:gd name="T40" fmla="*/ 18 w 58"/>
                <a:gd name="T41" fmla="*/ 18 h 43"/>
                <a:gd name="T42" fmla="*/ 23 w 58"/>
                <a:gd name="T43"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 h="43">
                  <a:moveTo>
                    <a:pt x="23" y="24"/>
                  </a:moveTo>
                  <a:lnTo>
                    <a:pt x="24" y="24"/>
                  </a:lnTo>
                  <a:lnTo>
                    <a:pt x="25" y="26"/>
                  </a:lnTo>
                  <a:lnTo>
                    <a:pt x="29" y="28"/>
                  </a:lnTo>
                  <a:lnTo>
                    <a:pt x="32" y="30"/>
                  </a:lnTo>
                  <a:lnTo>
                    <a:pt x="38" y="33"/>
                  </a:lnTo>
                  <a:lnTo>
                    <a:pt x="43" y="36"/>
                  </a:lnTo>
                  <a:lnTo>
                    <a:pt x="50" y="38"/>
                  </a:lnTo>
                  <a:lnTo>
                    <a:pt x="58" y="39"/>
                  </a:lnTo>
                  <a:lnTo>
                    <a:pt x="57" y="40"/>
                  </a:lnTo>
                  <a:lnTo>
                    <a:pt x="52" y="41"/>
                  </a:lnTo>
                  <a:lnTo>
                    <a:pt x="43" y="43"/>
                  </a:lnTo>
                  <a:lnTo>
                    <a:pt x="33" y="43"/>
                  </a:lnTo>
                  <a:lnTo>
                    <a:pt x="23" y="41"/>
                  </a:lnTo>
                  <a:lnTo>
                    <a:pt x="12" y="37"/>
                  </a:lnTo>
                  <a:lnTo>
                    <a:pt x="4" y="30"/>
                  </a:lnTo>
                  <a:lnTo>
                    <a:pt x="0" y="17"/>
                  </a:lnTo>
                  <a:lnTo>
                    <a:pt x="1" y="0"/>
                  </a:lnTo>
                  <a:lnTo>
                    <a:pt x="5" y="2"/>
                  </a:lnTo>
                  <a:lnTo>
                    <a:pt x="12" y="10"/>
                  </a:lnTo>
                  <a:lnTo>
                    <a:pt x="18" y="18"/>
                  </a:lnTo>
                  <a:lnTo>
                    <a:pt x="23"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8" name="Freeform 612"/>
            <p:cNvSpPr>
              <a:spLocks/>
            </p:cNvSpPr>
            <p:nvPr/>
          </p:nvSpPr>
          <p:spPr bwMode="auto">
            <a:xfrm>
              <a:off x="4187" y="2095"/>
              <a:ext cx="69" cy="74"/>
            </a:xfrm>
            <a:custGeom>
              <a:avLst/>
              <a:gdLst>
                <a:gd name="T0" fmla="*/ 137 w 137"/>
                <a:gd name="T1" fmla="*/ 0 h 149"/>
                <a:gd name="T2" fmla="*/ 135 w 137"/>
                <a:gd name="T3" fmla="*/ 9 h 149"/>
                <a:gd name="T4" fmla="*/ 123 w 137"/>
                <a:gd name="T5" fmla="*/ 27 h 149"/>
                <a:gd name="T6" fmla="*/ 105 w 137"/>
                <a:gd name="T7" fmla="*/ 51 h 149"/>
                <a:gd name="T8" fmla="*/ 82 w 137"/>
                <a:gd name="T9" fmla="*/ 77 h 149"/>
                <a:gd name="T10" fmla="*/ 59 w 137"/>
                <a:gd name="T11" fmla="*/ 104 h 149"/>
                <a:gd name="T12" fmla="*/ 37 w 137"/>
                <a:gd name="T13" fmla="*/ 126 h 149"/>
                <a:gd name="T14" fmla="*/ 20 w 137"/>
                <a:gd name="T15" fmla="*/ 142 h 149"/>
                <a:gd name="T16" fmla="*/ 9 w 137"/>
                <a:gd name="T17" fmla="*/ 149 h 149"/>
                <a:gd name="T18" fmla="*/ 6 w 137"/>
                <a:gd name="T19" fmla="*/ 146 h 149"/>
                <a:gd name="T20" fmla="*/ 4 w 137"/>
                <a:gd name="T21" fmla="*/ 143 h 149"/>
                <a:gd name="T22" fmla="*/ 2 w 137"/>
                <a:gd name="T23" fmla="*/ 140 h 149"/>
                <a:gd name="T24" fmla="*/ 0 w 137"/>
                <a:gd name="T25" fmla="*/ 136 h 149"/>
                <a:gd name="T26" fmla="*/ 7 w 137"/>
                <a:gd name="T27" fmla="*/ 123 h 149"/>
                <a:gd name="T28" fmla="*/ 22 w 137"/>
                <a:gd name="T29" fmla="*/ 104 h 149"/>
                <a:gd name="T30" fmla="*/ 44 w 137"/>
                <a:gd name="T31" fmla="*/ 81 h 149"/>
                <a:gd name="T32" fmla="*/ 69 w 137"/>
                <a:gd name="T33" fmla="*/ 57 h 149"/>
                <a:gd name="T34" fmla="*/ 93 w 137"/>
                <a:gd name="T35" fmla="*/ 35 h 149"/>
                <a:gd name="T36" fmla="*/ 115 w 137"/>
                <a:gd name="T37" fmla="*/ 15 h 149"/>
                <a:gd name="T38" fmla="*/ 130 w 137"/>
                <a:gd name="T39" fmla="*/ 4 h 149"/>
                <a:gd name="T40" fmla="*/ 137 w 137"/>
                <a:gd name="T4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7" h="149">
                  <a:moveTo>
                    <a:pt x="137" y="0"/>
                  </a:moveTo>
                  <a:lnTo>
                    <a:pt x="135" y="9"/>
                  </a:lnTo>
                  <a:lnTo>
                    <a:pt x="123" y="27"/>
                  </a:lnTo>
                  <a:lnTo>
                    <a:pt x="105" y="51"/>
                  </a:lnTo>
                  <a:lnTo>
                    <a:pt x="82" y="77"/>
                  </a:lnTo>
                  <a:lnTo>
                    <a:pt x="59" y="104"/>
                  </a:lnTo>
                  <a:lnTo>
                    <a:pt x="37" y="126"/>
                  </a:lnTo>
                  <a:lnTo>
                    <a:pt x="20" y="142"/>
                  </a:lnTo>
                  <a:lnTo>
                    <a:pt x="9" y="149"/>
                  </a:lnTo>
                  <a:lnTo>
                    <a:pt x="6" y="146"/>
                  </a:lnTo>
                  <a:lnTo>
                    <a:pt x="4" y="143"/>
                  </a:lnTo>
                  <a:lnTo>
                    <a:pt x="2" y="140"/>
                  </a:lnTo>
                  <a:lnTo>
                    <a:pt x="0" y="136"/>
                  </a:lnTo>
                  <a:lnTo>
                    <a:pt x="7" y="123"/>
                  </a:lnTo>
                  <a:lnTo>
                    <a:pt x="22" y="104"/>
                  </a:lnTo>
                  <a:lnTo>
                    <a:pt x="44" y="81"/>
                  </a:lnTo>
                  <a:lnTo>
                    <a:pt x="69" y="57"/>
                  </a:lnTo>
                  <a:lnTo>
                    <a:pt x="93" y="35"/>
                  </a:lnTo>
                  <a:lnTo>
                    <a:pt x="115" y="15"/>
                  </a:lnTo>
                  <a:lnTo>
                    <a:pt x="130" y="4"/>
                  </a:lnTo>
                  <a:lnTo>
                    <a:pt x="1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69" name="Freeform 613"/>
            <p:cNvSpPr>
              <a:spLocks/>
            </p:cNvSpPr>
            <p:nvPr/>
          </p:nvSpPr>
          <p:spPr bwMode="auto">
            <a:xfrm>
              <a:off x="4276" y="2124"/>
              <a:ext cx="212" cy="315"/>
            </a:xfrm>
            <a:custGeom>
              <a:avLst/>
              <a:gdLst>
                <a:gd name="T0" fmla="*/ 339 w 424"/>
                <a:gd name="T1" fmla="*/ 25 h 630"/>
                <a:gd name="T2" fmla="*/ 303 w 424"/>
                <a:gd name="T3" fmla="*/ 63 h 630"/>
                <a:gd name="T4" fmla="*/ 286 w 424"/>
                <a:gd name="T5" fmla="*/ 146 h 630"/>
                <a:gd name="T6" fmla="*/ 265 w 424"/>
                <a:gd name="T7" fmla="*/ 195 h 630"/>
                <a:gd name="T8" fmla="*/ 286 w 424"/>
                <a:gd name="T9" fmla="*/ 212 h 630"/>
                <a:gd name="T10" fmla="*/ 311 w 424"/>
                <a:gd name="T11" fmla="*/ 206 h 630"/>
                <a:gd name="T12" fmla="*/ 349 w 424"/>
                <a:gd name="T13" fmla="*/ 200 h 630"/>
                <a:gd name="T14" fmla="*/ 386 w 424"/>
                <a:gd name="T15" fmla="*/ 199 h 630"/>
                <a:gd name="T16" fmla="*/ 375 w 424"/>
                <a:gd name="T17" fmla="*/ 207 h 630"/>
                <a:gd name="T18" fmla="*/ 356 w 424"/>
                <a:gd name="T19" fmla="*/ 218 h 630"/>
                <a:gd name="T20" fmla="*/ 389 w 424"/>
                <a:gd name="T21" fmla="*/ 238 h 630"/>
                <a:gd name="T22" fmla="*/ 412 w 424"/>
                <a:gd name="T23" fmla="*/ 237 h 630"/>
                <a:gd name="T24" fmla="*/ 423 w 424"/>
                <a:gd name="T25" fmla="*/ 248 h 630"/>
                <a:gd name="T26" fmla="*/ 392 w 424"/>
                <a:gd name="T27" fmla="*/ 264 h 630"/>
                <a:gd name="T28" fmla="*/ 361 w 424"/>
                <a:gd name="T29" fmla="*/ 249 h 630"/>
                <a:gd name="T30" fmla="*/ 287 w 424"/>
                <a:gd name="T31" fmla="*/ 256 h 630"/>
                <a:gd name="T32" fmla="*/ 214 w 424"/>
                <a:gd name="T33" fmla="*/ 326 h 630"/>
                <a:gd name="T34" fmla="*/ 243 w 424"/>
                <a:gd name="T35" fmla="*/ 388 h 630"/>
                <a:gd name="T36" fmla="*/ 278 w 424"/>
                <a:gd name="T37" fmla="*/ 461 h 630"/>
                <a:gd name="T38" fmla="*/ 254 w 424"/>
                <a:gd name="T39" fmla="*/ 487 h 630"/>
                <a:gd name="T40" fmla="*/ 240 w 424"/>
                <a:gd name="T41" fmla="*/ 422 h 630"/>
                <a:gd name="T42" fmla="*/ 213 w 424"/>
                <a:gd name="T43" fmla="*/ 394 h 630"/>
                <a:gd name="T44" fmla="*/ 197 w 424"/>
                <a:gd name="T45" fmla="*/ 403 h 630"/>
                <a:gd name="T46" fmla="*/ 223 w 424"/>
                <a:gd name="T47" fmla="*/ 431 h 630"/>
                <a:gd name="T48" fmla="*/ 238 w 424"/>
                <a:gd name="T49" fmla="*/ 491 h 630"/>
                <a:gd name="T50" fmla="*/ 224 w 424"/>
                <a:gd name="T51" fmla="*/ 470 h 630"/>
                <a:gd name="T52" fmla="*/ 190 w 424"/>
                <a:gd name="T53" fmla="*/ 427 h 630"/>
                <a:gd name="T54" fmla="*/ 166 w 424"/>
                <a:gd name="T55" fmla="*/ 404 h 630"/>
                <a:gd name="T56" fmla="*/ 135 w 424"/>
                <a:gd name="T57" fmla="*/ 405 h 630"/>
                <a:gd name="T58" fmla="*/ 101 w 424"/>
                <a:gd name="T59" fmla="*/ 432 h 630"/>
                <a:gd name="T60" fmla="*/ 52 w 424"/>
                <a:gd name="T61" fmla="*/ 457 h 630"/>
                <a:gd name="T62" fmla="*/ 18 w 424"/>
                <a:gd name="T63" fmla="*/ 513 h 630"/>
                <a:gd name="T64" fmla="*/ 30 w 424"/>
                <a:gd name="T65" fmla="*/ 530 h 630"/>
                <a:gd name="T66" fmla="*/ 71 w 424"/>
                <a:gd name="T67" fmla="*/ 498 h 630"/>
                <a:gd name="T68" fmla="*/ 113 w 424"/>
                <a:gd name="T69" fmla="*/ 547 h 630"/>
                <a:gd name="T70" fmla="*/ 105 w 424"/>
                <a:gd name="T71" fmla="*/ 630 h 630"/>
                <a:gd name="T72" fmla="*/ 90 w 424"/>
                <a:gd name="T73" fmla="*/ 575 h 630"/>
                <a:gd name="T74" fmla="*/ 66 w 424"/>
                <a:gd name="T75" fmla="*/ 523 h 630"/>
                <a:gd name="T76" fmla="*/ 50 w 424"/>
                <a:gd name="T77" fmla="*/ 564 h 630"/>
                <a:gd name="T78" fmla="*/ 33 w 424"/>
                <a:gd name="T79" fmla="*/ 599 h 630"/>
                <a:gd name="T80" fmla="*/ 22 w 424"/>
                <a:gd name="T81" fmla="*/ 581 h 630"/>
                <a:gd name="T82" fmla="*/ 3 w 424"/>
                <a:gd name="T83" fmla="*/ 524 h 630"/>
                <a:gd name="T84" fmla="*/ 7 w 424"/>
                <a:gd name="T85" fmla="*/ 465 h 630"/>
                <a:gd name="T86" fmla="*/ 37 w 424"/>
                <a:gd name="T87" fmla="*/ 435 h 630"/>
                <a:gd name="T88" fmla="*/ 61 w 424"/>
                <a:gd name="T89" fmla="*/ 424 h 630"/>
                <a:gd name="T90" fmla="*/ 102 w 424"/>
                <a:gd name="T91" fmla="*/ 403 h 630"/>
                <a:gd name="T92" fmla="*/ 140 w 424"/>
                <a:gd name="T93" fmla="*/ 358 h 630"/>
                <a:gd name="T94" fmla="*/ 167 w 424"/>
                <a:gd name="T95" fmla="*/ 329 h 630"/>
                <a:gd name="T96" fmla="*/ 191 w 424"/>
                <a:gd name="T97" fmla="*/ 289 h 630"/>
                <a:gd name="T98" fmla="*/ 228 w 424"/>
                <a:gd name="T99" fmla="*/ 248 h 630"/>
                <a:gd name="T100" fmla="*/ 226 w 424"/>
                <a:gd name="T101" fmla="*/ 183 h 630"/>
                <a:gd name="T102" fmla="*/ 261 w 424"/>
                <a:gd name="T103" fmla="*/ 121 h 630"/>
                <a:gd name="T104" fmla="*/ 289 w 424"/>
                <a:gd name="T105" fmla="*/ 36 h 630"/>
                <a:gd name="T106" fmla="*/ 334 w 424"/>
                <a:gd name="T107" fmla="*/ 5 h 630"/>
                <a:gd name="T108" fmla="*/ 358 w 424"/>
                <a:gd name="T109" fmla="*/ 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4" h="630">
                  <a:moveTo>
                    <a:pt x="358" y="1"/>
                  </a:moveTo>
                  <a:lnTo>
                    <a:pt x="356" y="8"/>
                  </a:lnTo>
                  <a:lnTo>
                    <a:pt x="351" y="14"/>
                  </a:lnTo>
                  <a:lnTo>
                    <a:pt x="346" y="20"/>
                  </a:lnTo>
                  <a:lnTo>
                    <a:pt x="339" y="25"/>
                  </a:lnTo>
                  <a:lnTo>
                    <a:pt x="332" y="32"/>
                  </a:lnTo>
                  <a:lnTo>
                    <a:pt x="324" y="38"/>
                  </a:lnTo>
                  <a:lnTo>
                    <a:pt x="318" y="44"/>
                  </a:lnTo>
                  <a:lnTo>
                    <a:pt x="313" y="51"/>
                  </a:lnTo>
                  <a:lnTo>
                    <a:pt x="303" y="63"/>
                  </a:lnTo>
                  <a:lnTo>
                    <a:pt x="296" y="78"/>
                  </a:lnTo>
                  <a:lnTo>
                    <a:pt x="293" y="96"/>
                  </a:lnTo>
                  <a:lnTo>
                    <a:pt x="290" y="112"/>
                  </a:lnTo>
                  <a:lnTo>
                    <a:pt x="289" y="130"/>
                  </a:lnTo>
                  <a:lnTo>
                    <a:pt x="286" y="146"/>
                  </a:lnTo>
                  <a:lnTo>
                    <a:pt x="281" y="162"/>
                  </a:lnTo>
                  <a:lnTo>
                    <a:pt x="273" y="177"/>
                  </a:lnTo>
                  <a:lnTo>
                    <a:pt x="271" y="183"/>
                  </a:lnTo>
                  <a:lnTo>
                    <a:pt x="266" y="189"/>
                  </a:lnTo>
                  <a:lnTo>
                    <a:pt x="265" y="195"/>
                  </a:lnTo>
                  <a:lnTo>
                    <a:pt x="269" y="200"/>
                  </a:lnTo>
                  <a:lnTo>
                    <a:pt x="272" y="204"/>
                  </a:lnTo>
                  <a:lnTo>
                    <a:pt x="277" y="207"/>
                  </a:lnTo>
                  <a:lnTo>
                    <a:pt x="281" y="210"/>
                  </a:lnTo>
                  <a:lnTo>
                    <a:pt x="286" y="212"/>
                  </a:lnTo>
                  <a:lnTo>
                    <a:pt x="290" y="213"/>
                  </a:lnTo>
                  <a:lnTo>
                    <a:pt x="295" y="213"/>
                  </a:lnTo>
                  <a:lnTo>
                    <a:pt x="300" y="212"/>
                  </a:lnTo>
                  <a:lnTo>
                    <a:pt x="305" y="211"/>
                  </a:lnTo>
                  <a:lnTo>
                    <a:pt x="311" y="206"/>
                  </a:lnTo>
                  <a:lnTo>
                    <a:pt x="318" y="204"/>
                  </a:lnTo>
                  <a:lnTo>
                    <a:pt x="326" y="204"/>
                  </a:lnTo>
                  <a:lnTo>
                    <a:pt x="334" y="202"/>
                  </a:lnTo>
                  <a:lnTo>
                    <a:pt x="341" y="202"/>
                  </a:lnTo>
                  <a:lnTo>
                    <a:pt x="349" y="200"/>
                  </a:lnTo>
                  <a:lnTo>
                    <a:pt x="356" y="199"/>
                  </a:lnTo>
                  <a:lnTo>
                    <a:pt x="364" y="198"/>
                  </a:lnTo>
                  <a:lnTo>
                    <a:pt x="371" y="198"/>
                  </a:lnTo>
                  <a:lnTo>
                    <a:pt x="379" y="198"/>
                  </a:lnTo>
                  <a:lnTo>
                    <a:pt x="386" y="199"/>
                  </a:lnTo>
                  <a:lnTo>
                    <a:pt x="393" y="203"/>
                  </a:lnTo>
                  <a:lnTo>
                    <a:pt x="391" y="204"/>
                  </a:lnTo>
                  <a:lnTo>
                    <a:pt x="386" y="205"/>
                  </a:lnTo>
                  <a:lnTo>
                    <a:pt x="380" y="206"/>
                  </a:lnTo>
                  <a:lnTo>
                    <a:pt x="375" y="207"/>
                  </a:lnTo>
                  <a:lnTo>
                    <a:pt x="366" y="208"/>
                  </a:lnTo>
                  <a:lnTo>
                    <a:pt x="360" y="211"/>
                  </a:lnTo>
                  <a:lnTo>
                    <a:pt x="354" y="213"/>
                  </a:lnTo>
                  <a:lnTo>
                    <a:pt x="349" y="215"/>
                  </a:lnTo>
                  <a:lnTo>
                    <a:pt x="356" y="218"/>
                  </a:lnTo>
                  <a:lnTo>
                    <a:pt x="363" y="221"/>
                  </a:lnTo>
                  <a:lnTo>
                    <a:pt x="370" y="226"/>
                  </a:lnTo>
                  <a:lnTo>
                    <a:pt x="377" y="230"/>
                  </a:lnTo>
                  <a:lnTo>
                    <a:pt x="383" y="235"/>
                  </a:lnTo>
                  <a:lnTo>
                    <a:pt x="389" y="238"/>
                  </a:lnTo>
                  <a:lnTo>
                    <a:pt x="396" y="242"/>
                  </a:lnTo>
                  <a:lnTo>
                    <a:pt x="404" y="244"/>
                  </a:lnTo>
                  <a:lnTo>
                    <a:pt x="407" y="241"/>
                  </a:lnTo>
                  <a:lnTo>
                    <a:pt x="409" y="238"/>
                  </a:lnTo>
                  <a:lnTo>
                    <a:pt x="412" y="237"/>
                  </a:lnTo>
                  <a:lnTo>
                    <a:pt x="416" y="235"/>
                  </a:lnTo>
                  <a:lnTo>
                    <a:pt x="419" y="236"/>
                  </a:lnTo>
                  <a:lnTo>
                    <a:pt x="423" y="238"/>
                  </a:lnTo>
                  <a:lnTo>
                    <a:pt x="424" y="243"/>
                  </a:lnTo>
                  <a:lnTo>
                    <a:pt x="423" y="248"/>
                  </a:lnTo>
                  <a:lnTo>
                    <a:pt x="418" y="253"/>
                  </a:lnTo>
                  <a:lnTo>
                    <a:pt x="414" y="258"/>
                  </a:lnTo>
                  <a:lnTo>
                    <a:pt x="407" y="261"/>
                  </a:lnTo>
                  <a:lnTo>
                    <a:pt x="400" y="265"/>
                  </a:lnTo>
                  <a:lnTo>
                    <a:pt x="392" y="264"/>
                  </a:lnTo>
                  <a:lnTo>
                    <a:pt x="385" y="261"/>
                  </a:lnTo>
                  <a:lnTo>
                    <a:pt x="379" y="259"/>
                  </a:lnTo>
                  <a:lnTo>
                    <a:pt x="373" y="255"/>
                  </a:lnTo>
                  <a:lnTo>
                    <a:pt x="368" y="251"/>
                  </a:lnTo>
                  <a:lnTo>
                    <a:pt x="361" y="249"/>
                  </a:lnTo>
                  <a:lnTo>
                    <a:pt x="355" y="246"/>
                  </a:lnTo>
                  <a:lnTo>
                    <a:pt x="347" y="245"/>
                  </a:lnTo>
                  <a:lnTo>
                    <a:pt x="325" y="244"/>
                  </a:lnTo>
                  <a:lnTo>
                    <a:pt x="305" y="248"/>
                  </a:lnTo>
                  <a:lnTo>
                    <a:pt x="287" y="256"/>
                  </a:lnTo>
                  <a:lnTo>
                    <a:pt x="271" y="266"/>
                  </a:lnTo>
                  <a:lnTo>
                    <a:pt x="255" y="280"/>
                  </a:lnTo>
                  <a:lnTo>
                    <a:pt x="241" y="295"/>
                  </a:lnTo>
                  <a:lnTo>
                    <a:pt x="227" y="310"/>
                  </a:lnTo>
                  <a:lnTo>
                    <a:pt x="214" y="326"/>
                  </a:lnTo>
                  <a:lnTo>
                    <a:pt x="188" y="363"/>
                  </a:lnTo>
                  <a:lnTo>
                    <a:pt x="204" y="366"/>
                  </a:lnTo>
                  <a:lnTo>
                    <a:pt x="219" y="371"/>
                  </a:lnTo>
                  <a:lnTo>
                    <a:pt x="232" y="379"/>
                  </a:lnTo>
                  <a:lnTo>
                    <a:pt x="243" y="388"/>
                  </a:lnTo>
                  <a:lnTo>
                    <a:pt x="252" y="399"/>
                  </a:lnTo>
                  <a:lnTo>
                    <a:pt x="262" y="411"/>
                  </a:lnTo>
                  <a:lnTo>
                    <a:pt x="269" y="426"/>
                  </a:lnTo>
                  <a:lnTo>
                    <a:pt x="273" y="441"/>
                  </a:lnTo>
                  <a:lnTo>
                    <a:pt x="278" y="461"/>
                  </a:lnTo>
                  <a:lnTo>
                    <a:pt x="278" y="481"/>
                  </a:lnTo>
                  <a:lnTo>
                    <a:pt x="272" y="500"/>
                  </a:lnTo>
                  <a:lnTo>
                    <a:pt x="259" y="516"/>
                  </a:lnTo>
                  <a:lnTo>
                    <a:pt x="256" y="508"/>
                  </a:lnTo>
                  <a:lnTo>
                    <a:pt x="254" y="487"/>
                  </a:lnTo>
                  <a:lnTo>
                    <a:pt x="252" y="462"/>
                  </a:lnTo>
                  <a:lnTo>
                    <a:pt x="249" y="442"/>
                  </a:lnTo>
                  <a:lnTo>
                    <a:pt x="247" y="435"/>
                  </a:lnTo>
                  <a:lnTo>
                    <a:pt x="243" y="428"/>
                  </a:lnTo>
                  <a:lnTo>
                    <a:pt x="240" y="422"/>
                  </a:lnTo>
                  <a:lnTo>
                    <a:pt x="235" y="415"/>
                  </a:lnTo>
                  <a:lnTo>
                    <a:pt x="231" y="409"/>
                  </a:lnTo>
                  <a:lnTo>
                    <a:pt x="225" y="403"/>
                  </a:lnTo>
                  <a:lnTo>
                    <a:pt x="219" y="397"/>
                  </a:lnTo>
                  <a:lnTo>
                    <a:pt x="213" y="394"/>
                  </a:lnTo>
                  <a:lnTo>
                    <a:pt x="206" y="394"/>
                  </a:lnTo>
                  <a:lnTo>
                    <a:pt x="201" y="393"/>
                  </a:lnTo>
                  <a:lnTo>
                    <a:pt x="196" y="394"/>
                  </a:lnTo>
                  <a:lnTo>
                    <a:pt x="190" y="399"/>
                  </a:lnTo>
                  <a:lnTo>
                    <a:pt x="197" y="403"/>
                  </a:lnTo>
                  <a:lnTo>
                    <a:pt x="203" y="408"/>
                  </a:lnTo>
                  <a:lnTo>
                    <a:pt x="209" y="414"/>
                  </a:lnTo>
                  <a:lnTo>
                    <a:pt x="213" y="418"/>
                  </a:lnTo>
                  <a:lnTo>
                    <a:pt x="218" y="425"/>
                  </a:lnTo>
                  <a:lnTo>
                    <a:pt x="223" y="431"/>
                  </a:lnTo>
                  <a:lnTo>
                    <a:pt x="227" y="438"/>
                  </a:lnTo>
                  <a:lnTo>
                    <a:pt x="232" y="446"/>
                  </a:lnTo>
                  <a:lnTo>
                    <a:pt x="235" y="458"/>
                  </a:lnTo>
                  <a:lnTo>
                    <a:pt x="236" y="476"/>
                  </a:lnTo>
                  <a:lnTo>
                    <a:pt x="238" y="491"/>
                  </a:lnTo>
                  <a:lnTo>
                    <a:pt x="238" y="499"/>
                  </a:lnTo>
                  <a:lnTo>
                    <a:pt x="236" y="496"/>
                  </a:lnTo>
                  <a:lnTo>
                    <a:pt x="233" y="491"/>
                  </a:lnTo>
                  <a:lnTo>
                    <a:pt x="228" y="481"/>
                  </a:lnTo>
                  <a:lnTo>
                    <a:pt x="224" y="470"/>
                  </a:lnTo>
                  <a:lnTo>
                    <a:pt x="218" y="458"/>
                  </a:lnTo>
                  <a:lnTo>
                    <a:pt x="211" y="447"/>
                  </a:lnTo>
                  <a:lnTo>
                    <a:pt x="203" y="439"/>
                  </a:lnTo>
                  <a:lnTo>
                    <a:pt x="195" y="433"/>
                  </a:lnTo>
                  <a:lnTo>
                    <a:pt x="190" y="427"/>
                  </a:lnTo>
                  <a:lnTo>
                    <a:pt x="186" y="423"/>
                  </a:lnTo>
                  <a:lnTo>
                    <a:pt x="181" y="417"/>
                  </a:lnTo>
                  <a:lnTo>
                    <a:pt x="177" y="412"/>
                  </a:lnTo>
                  <a:lnTo>
                    <a:pt x="172" y="408"/>
                  </a:lnTo>
                  <a:lnTo>
                    <a:pt x="166" y="404"/>
                  </a:lnTo>
                  <a:lnTo>
                    <a:pt x="160" y="401"/>
                  </a:lnTo>
                  <a:lnTo>
                    <a:pt x="155" y="399"/>
                  </a:lnTo>
                  <a:lnTo>
                    <a:pt x="148" y="400"/>
                  </a:lnTo>
                  <a:lnTo>
                    <a:pt x="142" y="402"/>
                  </a:lnTo>
                  <a:lnTo>
                    <a:pt x="135" y="405"/>
                  </a:lnTo>
                  <a:lnTo>
                    <a:pt x="129" y="410"/>
                  </a:lnTo>
                  <a:lnTo>
                    <a:pt x="124" y="416"/>
                  </a:lnTo>
                  <a:lnTo>
                    <a:pt x="117" y="420"/>
                  </a:lnTo>
                  <a:lnTo>
                    <a:pt x="110" y="426"/>
                  </a:lnTo>
                  <a:lnTo>
                    <a:pt x="101" y="432"/>
                  </a:lnTo>
                  <a:lnTo>
                    <a:pt x="91" y="438"/>
                  </a:lnTo>
                  <a:lnTo>
                    <a:pt x="82" y="443"/>
                  </a:lnTo>
                  <a:lnTo>
                    <a:pt x="72" y="448"/>
                  </a:lnTo>
                  <a:lnTo>
                    <a:pt x="63" y="453"/>
                  </a:lnTo>
                  <a:lnTo>
                    <a:pt x="52" y="457"/>
                  </a:lnTo>
                  <a:lnTo>
                    <a:pt x="43" y="463"/>
                  </a:lnTo>
                  <a:lnTo>
                    <a:pt x="33" y="469"/>
                  </a:lnTo>
                  <a:lnTo>
                    <a:pt x="25" y="477"/>
                  </a:lnTo>
                  <a:lnTo>
                    <a:pt x="21" y="494"/>
                  </a:lnTo>
                  <a:lnTo>
                    <a:pt x="18" y="513"/>
                  </a:lnTo>
                  <a:lnTo>
                    <a:pt x="16" y="530"/>
                  </a:lnTo>
                  <a:lnTo>
                    <a:pt x="19" y="548"/>
                  </a:lnTo>
                  <a:lnTo>
                    <a:pt x="20" y="548"/>
                  </a:lnTo>
                  <a:lnTo>
                    <a:pt x="25" y="539"/>
                  </a:lnTo>
                  <a:lnTo>
                    <a:pt x="30" y="530"/>
                  </a:lnTo>
                  <a:lnTo>
                    <a:pt x="36" y="521"/>
                  </a:lnTo>
                  <a:lnTo>
                    <a:pt x="43" y="513"/>
                  </a:lnTo>
                  <a:lnTo>
                    <a:pt x="51" y="506"/>
                  </a:lnTo>
                  <a:lnTo>
                    <a:pt x="60" y="501"/>
                  </a:lnTo>
                  <a:lnTo>
                    <a:pt x="71" y="498"/>
                  </a:lnTo>
                  <a:lnTo>
                    <a:pt x="82" y="498"/>
                  </a:lnTo>
                  <a:lnTo>
                    <a:pt x="95" y="506"/>
                  </a:lnTo>
                  <a:lnTo>
                    <a:pt x="103" y="518"/>
                  </a:lnTo>
                  <a:lnTo>
                    <a:pt x="109" y="533"/>
                  </a:lnTo>
                  <a:lnTo>
                    <a:pt x="113" y="547"/>
                  </a:lnTo>
                  <a:lnTo>
                    <a:pt x="113" y="560"/>
                  </a:lnTo>
                  <a:lnTo>
                    <a:pt x="112" y="587"/>
                  </a:lnTo>
                  <a:lnTo>
                    <a:pt x="110" y="616"/>
                  </a:lnTo>
                  <a:lnTo>
                    <a:pt x="107" y="630"/>
                  </a:lnTo>
                  <a:lnTo>
                    <a:pt x="105" y="630"/>
                  </a:lnTo>
                  <a:lnTo>
                    <a:pt x="102" y="630"/>
                  </a:lnTo>
                  <a:lnTo>
                    <a:pt x="99" y="630"/>
                  </a:lnTo>
                  <a:lnTo>
                    <a:pt x="96" y="630"/>
                  </a:lnTo>
                  <a:lnTo>
                    <a:pt x="91" y="604"/>
                  </a:lnTo>
                  <a:lnTo>
                    <a:pt x="90" y="575"/>
                  </a:lnTo>
                  <a:lnTo>
                    <a:pt x="88" y="547"/>
                  </a:lnTo>
                  <a:lnTo>
                    <a:pt x="80" y="522"/>
                  </a:lnTo>
                  <a:lnTo>
                    <a:pt x="75" y="521"/>
                  </a:lnTo>
                  <a:lnTo>
                    <a:pt x="71" y="521"/>
                  </a:lnTo>
                  <a:lnTo>
                    <a:pt x="66" y="523"/>
                  </a:lnTo>
                  <a:lnTo>
                    <a:pt x="63" y="526"/>
                  </a:lnTo>
                  <a:lnTo>
                    <a:pt x="56" y="534"/>
                  </a:lnTo>
                  <a:lnTo>
                    <a:pt x="53" y="544"/>
                  </a:lnTo>
                  <a:lnTo>
                    <a:pt x="51" y="553"/>
                  </a:lnTo>
                  <a:lnTo>
                    <a:pt x="50" y="564"/>
                  </a:lnTo>
                  <a:lnTo>
                    <a:pt x="46" y="574"/>
                  </a:lnTo>
                  <a:lnTo>
                    <a:pt x="46" y="583"/>
                  </a:lnTo>
                  <a:lnTo>
                    <a:pt x="44" y="592"/>
                  </a:lnTo>
                  <a:lnTo>
                    <a:pt x="38" y="599"/>
                  </a:lnTo>
                  <a:lnTo>
                    <a:pt x="33" y="599"/>
                  </a:lnTo>
                  <a:lnTo>
                    <a:pt x="29" y="596"/>
                  </a:lnTo>
                  <a:lnTo>
                    <a:pt x="28" y="591"/>
                  </a:lnTo>
                  <a:lnTo>
                    <a:pt x="27" y="586"/>
                  </a:lnTo>
                  <a:lnTo>
                    <a:pt x="27" y="582"/>
                  </a:lnTo>
                  <a:lnTo>
                    <a:pt x="22" y="581"/>
                  </a:lnTo>
                  <a:lnTo>
                    <a:pt x="18" y="579"/>
                  </a:lnTo>
                  <a:lnTo>
                    <a:pt x="13" y="577"/>
                  </a:lnTo>
                  <a:lnTo>
                    <a:pt x="5" y="563"/>
                  </a:lnTo>
                  <a:lnTo>
                    <a:pt x="3" y="545"/>
                  </a:lnTo>
                  <a:lnTo>
                    <a:pt x="3" y="524"/>
                  </a:lnTo>
                  <a:lnTo>
                    <a:pt x="0" y="503"/>
                  </a:lnTo>
                  <a:lnTo>
                    <a:pt x="0" y="493"/>
                  </a:lnTo>
                  <a:lnTo>
                    <a:pt x="0" y="484"/>
                  </a:lnTo>
                  <a:lnTo>
                    <a:pt x="4" y="475"/>
                  </a:lnTo>
                  <a:lnTo>
                    <a:pt x="7" y="465"/>
                  </a:lnTo>
                  <a:lnTo>
                    <a:pt x="12" y="457"/>
                  </a:lnTo>
                  <a:lnTo>
                    <a:pt x="18" y="450"/>
                  </a:lnTo>
                  <a:lnTo>
                    <a:pt x="25" y="443"/>
                  </a:lnTo>
                  <a:lnTo>
                    <a:pt x="33" y="438"/>
                  </a:lnTo>
                  <a:lnTo>
                    <a:pt x="37" y="435"/>
                  </a:lnTo>
                  <a:lnTo>
                    <a:pt x="42" y="433"/>
                  </a:lnTo>
                  <a:lnTo>
                    <a:pt x="46" y="431"/>
                  </a:lnTo>
                  <a:lnTo>
                    <a:pt x="51" y="428"/>
                  </a:lnTo>
                  <a:lnTo>
                    <a:pt x="56" y="426"/>
                  </a:lnTo>
                  <a:lnTo>
                    <a:pt x="61" y="424"/>
                  </a:lnTo>
                  <a:lnTo>
                    <a:pt x="66" y="422"/>
                  </a:lnTo>
                  <a:lnTo>
                    <a:pt x="71" y="419"/>
                  </a:lnTo>
                  <a:lnTo>
                    <a:pt x="82" y="415"/>
                  </a:lnTo>
                  <a:lnTo>
                    <a:pt x="92" y="409"/>
                  </a:lnTo>
                  <a:lnTo>
                    <a:pt x="102" y="403"/>
                  </a:lnTo>
                  <a:lnTo>
                    <a:pt x="110" y="395"/>
                  </a:lnTo>
                  <a:lnTo>
                    <a:pt x="118" y="387"/>
                  </a:lnTo>
                  <a:lnTo>
                    <a:pt x="126" y="378"/>
                  </a:lnTo>
                  <a:lnTo>
                    <a:pt x="133" y="369"/>
                  </a:lnTo>
                  <a:lnTo>
                    <a:pt x="140" y="358"/>
                  </a:lnTo>
                  <a:lnTo>
                    <a:pt x="145" y="352"/>
                  </a:lnTo>
                  <a:lnTo>
                    <a:pt x="151" y="347"/>
                  </a:lnTo>
                  <a:lnTo>
                    <a:pt x="157" y="341"/>
                  </a:lnTo>
                  <a:lnTo>
                    <a:pt x="163" y="335"/>
                  </a:lnTo>
                  <a:lnTo>
                    <a:pt x="167" y="329"/>
                  </a:lnTo>
                  <a:lnTo>
                    <a:pt x="172" y="323"/>
                  </a:lnTo>
                  <a:lnTo>
                    <a:pt x="177" y="316"/>
                  </a:lnTo>
                  <a:lnTo>
                    <a:pt x="181" y="308"/>
                  </a:lnTo>
                  <a:lnTo>
                    <a:pt x="186" y="298"/>
                  </a:lnTo>
                  <a:lnTo>
                    <a:pt x="191" y="289"/>
                  </a:lnTo>
                  <a:lnTo>
                    <a:pt x="198" y="280"/>
                  </a:lnTo>
                  <a:lnTo>
                    <a:pt x="205" y="272"/>
                  </a:lnTo>
                  <a:lnTo>
                    <a:pt x="213" y="263"/>
                  </a:lnTo>
                  <a:lnTo>
                    <a:pt x="221" y="255"/>
                  </a:lnTo>
                  <a:lnTo>
                    <a:pt x="228" y="248"/>
                  </a:lnTo>
                  <a:lnTo>
                    <a:pt x="236" y="240"/>
                  </a:lnTo>
                  <a:lnTo>
                    <a:pt x="228" y="227"/>
                  </a:lnTo>
                  <a:lnTo>
                    <a:pt x="224" y="213"/>
                  </a:lnTo>
                  <a:lnTo>
                    <a:pt x="223" y="198"/>
                  </a:lnTo>
                  <a:lnTo>
                    <a:pt x="226" y="183"/>
                  </a:lnTo>
                  <a:lnTo>
                    <a:pt x="233" y="173"/>
                  </a:lnTo>
                  <a:lnTo>
                    <a:pt x="242" y="161"/>
                  </a:lnTo>
                  <a:lnTo>
                    <a:pt x="250" y="151"/>
                  </a:lnTo>
                  <a:lnTo>
                    <a:pt x="255" y="138"/>
                  </a:lnTo>
                  <a:lnTo>
                    <a:pt x="261" y="121"/>
                  </a:lnTo>
                  <a:lnTo>
                    <a:pt x="265" y="104"/>
                  </a:lnTo>
                  <a:lnTo>
                    <a:pt x="270" y="85"/>
                  </a:lnTo>
                  <a:lnTo>
                    <a:pt x="274" y="68"/>
                  </a:lnTo>
                  <a:lnTo>
                    <a:pt x="281" y="51"/>
                  </a:lnTo>
                  <a:lnTo>
                    <a:pt x="289" y="36"/>
                  </a:lnTo>
                  <a:lnTo>
                    <a:pt x="302" y="23"/>
                  </a:lnTo>
                  <a:lnTo>
                    <a:pt x="319" y="14"/>
                  </a:lnTo>
                  <a:lnTo>
                    <a:pt x="323" y="10"/>
                  </a:lnTo>
                  <a:lnTo>
                    <a:pt x="328" y="7"/>
                  </a:lnTo>
                  <a:lnTo>
                    <a:pt x="334" y="5"/>
                  </a:lnTo>
                  <a:lnTo>
                    <a:pt x="341" y="2"/>
                  </a:lnTo>
                  <a:lnTo>
                    <a:pt x="348" y="1"/>
                  </a:lnTo>
                  <a:lnTo>
                    <a:pt x="354" y="0"/>
                  </a:lnTo>
                  <a:lnTo>
                    <a:pt x="357" y="0"/>
                  </a:lnTo>
                  <a:lnTo>
                    <a:pt x="35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0" name="Freeform 614"/>
            <p:cNvSpPr>
              <a:spLocks/>
            </p:cNvSpPr>
            <p:nvPr/>
          </p:nvSpPr>
          <p:spPr bwMode="auto">
            <a:xfrm>
              <a:off x="3873" y="2168"/>
              <a:ext cx="388" cy="838"/>
            </a:xfrm>
            <a:custGeom>
              <a:avLst/>
              <a:gdLst>
                <a:gd name="T0" fmla="*/ 34 w 776"/>
                <a:gd name="T1" fmla="*/ 1678 h 1678"/>
                <a:gd name="T2" fmla="*/ 45 w 776"/>
                <a:gd name="T3" fmla="*/ 1384 h 1678"/>
                <a:gd name="T4" fmla="*/ 101 w 776"/>
                <a:gd name="T5" fmla="*/ 1179 h 1678"/>
                <a:gd name="T6" fmla="*/ 122 w 776"/>
                <a:gd name="T7" fmla="*/ 965 h 1678"/>
                <a:gd name="T8" fmla="*/ 175 w 776"/>
                <a:gd name="T9" fmla="*/ 548 h 1678"/>
                <a:gd name="T10" fmla="*/ 262 w 776"/>
                <a:gd name="T11" fmla="*/ 472 h 1678"/>
                <a:gd name="T12" fmla="*/ 309 w 776"/>
                <a:gd name="T13" fmla="*/ 497 h 1678"/>
                <a:gd name="T14" fmla="*/ 262 w 776"/>
                <a:gd name="T15" fmla="*/ 562 h 1678"/>
                <a:gd name="T16" fmla="*/ 391 w 776"/>
                <a:gd name="T17" fmla="*/ 449 h 1678"/>
                <a:gd name="T18" fmla="*/ 288 w 776"/>
                <a:gd name="T19" fmla="*/ 316 h 1678"/>
                <a:gd name="T20" fmla="*/ 339 w 776"/>
                <a:gd name="T21" fmla="*/ 158 h 1678"/>
                <a:gd name="T22" fmla="*/ 548 w 776"/>
                <a:gd name="T23" fmla="*/ 0 h 1678"/>
                <a:gd name="T24" fmla="*/ 640 w 776"/>
                <a:gd name="T25" fmla="*/ 103 h 1678"/>
                <a:gd name="T26" fmla="*/ 679 w 776"/>
                <a:gd name="T27" fmla="*/ 280 h 1678"/>
                <a:gd name="T28" fmla="*/ 610 w 776"/>
                <a:gd name="T29" fmla="*/ 314 h 1678"/>
                <a:gd name="T30" fmla="*/ 533 w 776"/>
                <a:gd name="T31" fmla="*/ 329 h 1678"/>
                <a:gd name="T32" fmla="*/ 559 w 776"/>
                <a:gd name="T33" fmla="*/ 307 h 1678"/>
                <a:gd name="T34" fmla="*/ 656 w 776"/>
                <a:gd name="T35" fmla="*/ 257 h 1678"/>
                <a:gd name="T36" fmla="*/ 625 w 776"/>
                <a:gd name="T37" fmla="*/ 203 h 1678"/>
                <a:gd name="T38" fmla="*/ 391 w 776"/>
                <a:gd name="T39" fmla="*/ 288 h 1678"/>
                <a:gd name="T40" fmla="*/ 392 w 776"/>
                <a:gd name="T41" fmla="*/ 377 h 1678"/>
                <a:gd name="T42" fmla="*/ 357 w 776"/>
                <a:gd name="T43" fmla="*/ 272 h 1678"/>
                <a:gd name="T44" fmla="*/ 377 w 776"/>
                <a:gd name="T45" fmla="*/ 185 h 1678"/>
                <a:gd name="T46" fmla="*/ 542 w 776"/>
                <a:gd name="T47" fmla="*/ 74 h 1678"/>
                <a:gd name="T48" fmla="*/ 415 w 776"/>
                <a:gd name="T49" fmla="*/ 151 h 1678"/>
                <a:gd name="T50" fmla="*/ 512 w 776"/>
                <a:gd name="T51" fmla="*/ 224 h 1678"/>
                <a:gd name="T52" fmla="*/ 624 w 776"/>
                <a:gd name="T53" fmla="*/ 127 h 1678"/>
                <a:gd name="T54" fmla="*/ 580 w 776"/>
                <a:gd name="T55" fmla="*/ 30 h 1678"/>
                <a:gd name="T56" fmla="*/ 468 w 776"/>
                <a:gd name="T57" fmla="*/ 47 h 1678"/>
                <a:gd name="T58" fmla="*/ 354 w 776"/>
                <a:gd name="T59" fmla="*/ 171 h 1678"/>
                <a:gd name="T60" fmla="*/ 309 w 776"/>
                <a:gd name="T61" fmla="*/ 288 h 1678"/>
                <a:gd name="T62" fmla="*/ 401 w 776"/>
                <a:gd name="T63" fmla="*/ 421 h 1678"/>
                <a:gd name="T64" fmla="*/ 378 w 776"/>
                <a:gd name="T65" fmla="*/ 517 h 1678"/>
                <a:gd name="T66" fmla="*/ 462 w 776"/>
                <a:gd name="T67" fmla="*/ 627 h 1678"/>
                <a:gd name="T68" fmla="*/ 283 w 776"/>
                <a:gd name="T69" fmla="*/ 582 h 1678"/>
                <a:gd name="T70" fmla="*/ 174 w 776"/>
                <a:gd name="T71" fmla="*/ 863 h 1678"/>
                <a:gd name="T72" fmla="*/ 239 w 776"/>
                <a:gd name="T73" fmla="*/ 930 h 1678"/>
                <a:gd name="T74" fmla="*/ 221 w 776"/>
                <a:gd name="T75" fmla="*/ 958 h 1678"/>
                <a:gd name="T76" fmla="*/ 107 w 776"/>
                <a:gd name="T77" fmla="*/ 1088 h 1678"/>
                <a:gd name="T78" fmla="*/ 250 w 776"/>
                <a:gd name="T79" fmla="*/ 1073 h 1678"/>
                <a:gd name="T80" fmla="*/ 140 w 776"/>
                <a:gd name="T81" fmla="*/ 1106 h 1678"/>
                <a:gd name="T82" fmla="*/ 277 w 776"/>
                <a:gd name="T83" fmla="*/ 1131 h 1678"/>
                <a:gd name="T84" fmla="*/ 305 w 776"/>
                <a:gd name="T85" fmla="*/ 1207 h 1678"/>
                <a:gd name="T86" fmla="*/ 328 w 776"/>
                <a:gd name="T87" fmla="*/ 1075 h 1678"/>
                <a:gd name="T88" fmla="*/ 282 w 776"/>
                <a:gd name="T89" fmla="*/ 726 h 1678"/>
                <a:gd name="T90" fmla="*/ 416 w 776"/>
                <a:gd name="T91" fmla="*/ 992 h 1678"/>
                <a:gd name="T92" fmla="*/ 626 w 776"/>
                <a:gd name="T93" fmla="*/ 1014 h 1678"/>
                <a:gd name="T94" fmla="*/ 441 w 776"/>
                <a:gd name="T95" fmla="*/ 1020 h 1678"/>
                <a:gd name="T96" fmla="*/ 357 w 776"/>
                <a:gd name="T97" fmla="*/ 1102 h 1678"/>
                <a:gd name="T98" fmla="*/ 549 w 776"/>
                <a:gd name="T99" fmla="*/ 1103 h 1678"/>
                <a:gd name="T100" fmla="*/ 719 w 776"/>
                <a:gd name="T101" fmla="*/ 1124 h 1678"/>
                <a:gd name="T102" fmla="*/ 535 w 776"/>
                <a:gd name="T103" fmla="*/ 1126 h 1678"/>
                <a:gd name="T104" fmla="*/ 666 w 776"/>
                <a:gd name="T105" fmla="*/ 1156 h 1678"/>
                <a:gd name="T106" fmla="*/ 646 w 776"/>
                <a:gd name="T107" fmla="*/ 1174 h 1678"/>
                <a:gd name="T108" fmla="*/ 459 w 776"/>
                <a:gd name="T109" fmla="*/ 1171 h 1678"/>
                <a:gd name="T110" fmla="*/ 306 w 776"/>
                <a:gd name="T111" fmla="*/ 1238 h 1678"/>
                <a:gd name="T112" fmla="*/ 281 w 776"/>
                <a:gd name="T113" fmla="*/ 1253 h 1678"/>
                <a:gd name="T114" fmla="*/ 129 w 776"/>
                <a:gd name="T115" fmla="*/ 1172 h 1678"/>
                <a:gd name="T116" fmla="*/ 126 w 776"/>
                <a:gd name="T117" fmla="*/ 1356 h 1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6" h="1678">
                  <a:moveTo>
                    <a:pt x="92" y="1678"/>
                  </a:moveTo>
                  <a:lnTo>
                    <a:pt x="64" y="1678"/>
                  </a:lnTo>
                  <a:lnTo>
                    <a:pt x="57" y="1613"/>
                  </a:lnTo>
                  <a:lnTo>
                    <a:pt x="54" y="1523"/>
                  </a:lnTo>
                  <a:lnTo>
                    <a:pt x="54" y="1443"/>
                  </a:lnTo>
                  <a:lnTo>
                    <a:pt x="54" y="1408"/>
                  </a:lnTo>
                  <a:lnTo>
                    <a:pt x="43" y="1414"/>
                  </a:lnTo>
                  <a:lnTo>
                    <a:pt x="35" y="1423"/>
                  </a:lnTo>
                  <a:lnTo>
                    <a:pt x="30" y="1435"/>
                  </a:lnTo>
                  <a:lnTo>
                    <a:pt x="26" y="1446"/>
                  </a:lnTo>
                  <a:lnTo>
                    <a:pt x="22" y="1484"/>
                  </a:lnTo>
                  <a:lnTo>
                    <a:pt x="25" y="1548"/>
                  </a:lnTo>
                  <a:lnTo>
                    <a:pt x="31" y="1619"/>
                  </a:lnTo>
                  <a:lnTo>
                    <a:pt x="34" y="1678"/>
                  </a:lnTo>
                  <a:lnTo>
                    <a:pt x="8" y="1678"/>
                  </a:lnTo>
                  <a:lnTo>
                    <a:pt x="4" y="1638"/>
                  </a:lnTo>
                  <a:lnTo>
                    <a:pt x="1" y="1601"/>
                  </a:lnTo>
                  <a:lnTo>
                    <a:pt x="0" y="1564"/>
                  </a:lnTo>
                  <a:lnTo>
                    <a:pt x="0" y="1523"/>
                  </a:lnTo>
                  <a:lnTo>
                    <a:pt x="0" y="1491"/>
                  </a:lnTo>
                  <a:lnTo>
                    <a:pt x="3" y="1459"/>
                  </a:lnTo>
                  <a:lnTo>
                    <a:pt x="10" y="1428"/>
                  </a:lnTo>
                  <a:lnTo>
                    <a:pt x="23" y="1399"/>
                  </a:lnTo>
                  <a:lnTo>
                    <a:pt x="26" y="1396"/>
                  </a:lnTo>
                  <a:lnTo>
                    <a:pt x="31" y="1392"/>
                  </a:lnTo>
                  <a:lnTo>
                    <a:pt x="35" y="1389"/>
                  </a:lnTo>
                  <a:lnTo>
                    <a:pt x="40" y="1386"/>
                  </a:lnTo>
                  <a:lnTo>
                    <a:pt x="45" y="1384"/>
                  </a:lnTo>
                  <a:lnTo>
                    <a:pt x="50" y="1383"/>
                  </a:lnTo>
                  <a:lnTo>
                    <a:pt x="55" y="1381"/>
                  </a:lnTo>
                  <a:lnTo>
                    <a:pt x="61" y="1379"/>
                  </a:lnTo>
                  <a:lnTo>
                    <a:pt x="64" y="1363"/>
                  </a:lnTo>
                  <a:lnTo>
                    <a:pt x="70" y="1348"/>
                  </a:lnTo>
                  <a:lnTo>
                    <a:pt x="78" y="1333"/>
                  </a:lnTo>
                  <a:lnTo>
                    <a:pt x="88" y="1321"/>
                  </a:lnTo>
                  <a:lnTo>
                    <a:pt x="81" y="1300"/>
                  </a:lnTo>
                  <a:lnTo>
                    <a:pt x="79" y="1279"/>
                  </a:lnTo>
                  <a:lnTo>
                    <a:pt x="80" y="1260"/>
                  </a:lnTo>
                  <a:lnTo>
                    <a:pt x="84" y="1239"/>
                  </a:lnTo>
                  <a:lnTo>
                    <a:pt x="88" y="1218"/>
                  </a:lnTo>
                  <a:lnTo>
                    <a:pt x="95" y="1199"/>
                  </a:lnTo>
                  <a:lnTo>
                    <a:pt x="101" y="1179"/>
                  </a:lnTo>
                  <a:lnTo>
                    <a:pt x="107" y="1159"/>
                  </a:lnTo>
                  <a:lnTo>
                    <a:pt x="98" y="1157"/>
                  </a:lnTo>
                  <a:lnTo>
                    <a:pt x="91" y="1150"/>
                  </a:lnTo>
                  <a:lnTo>
                    <a:pt x="86" y="1142"/>
                  </a:lnTo>
                  <a:lnTo>
                    <a:pt x="81" y="1134"/>
                  </a:lnTo>
                  <a:lnTo>
                    <a:pt x="73" y="1112"/>
                  </a:lnTo>
                  <a:lnTo>
                    <a:pt x="71" y="1090"/>
                  </a:lnTo>
                  <a:lnTo>
                    <a:pt x="73" y="1070"/>
                  </a:lnTo>
                  <a:lnTo>
                    <a:pt x="79" y="1048"/>
                  </a:lnTo>
                  <a:lnTo>
                    <a:pt x="87" y="1027"/>
                  </a:lnTo>
                  <a:lnTo>
                    <a:pt x="98" y="1007"/>
                  </a:lnTo>
                  <a:lnTo>
                    <a:pt x="110" y="989"/>
                  </a:lnTo>
                  <a:lnTo>
                    <a:pt x="124" y="972"/>
                  </a:lnTo>
                  <a:lnTo>
                    <a:pt x="122" y="965"/>
                  </a:lnTo>
                  <a:lnTo>
                    <a:pt x="118" y="953"/>
                  </a:lnTo>
                  <a:lnTo>
                    <a:pt x="115" y="941"/>
                  </a:lnTo>
                  <a:lnTo>
                    <a:pt x="116" y="931"/>
                  </a:lnTo>
                  <a:lnTo>
                    <a:pt x="127" y="901"/>
                  </a:lnTo>
                  <a:lnTo>
                    <a:pt x="137" y="869"/>
                  </a:lnTo>
                  <a:lnTo>
                    <a:pt x="142" y="837"/>
                  </a:lnTo>
                  <a:lnTo>
                    <a:pt x="148" y="802"/>
                  </a:lnTo>
                  <a:lnTo>
                    <a:pt x="153" y="769"/>
                  </a:lnTo>
                  <a:lnTo>
                    <a:pt x="157" y="735"/>
                  </a:lnTo>
                  <a:lnTo>
                    <a:pt x="164" y="703"/>
                  </a:lnTo>
                  <a:lnTo>
                    <a:pt x="174" y="671"/>
                  </a:lnTo>
                  <a:lnTo>
                    <a:pt x="175" y="644"/>
                  </a:lnTo>
                  <a:lnTo>
                    <a:pt x="175" y="596"/>
                  </a:lnTo>
                  <a:lnTo>
                    <a:pt x="175" y="548"/>
                  </a:lnTo>
                  <a:lnTo>
                    <a:pt x="174" y="524"/>
                  </a:lnTo>
                  <a:lnTo>
                    <a:pt x="176" y="513"/>
                  </a:lnTo>
                  <a:lnTo>
                    <a:pt x="177" y="506"/>
                  </a:lnTo>
                  <a:lnTo>
                    <a:pt x="178" y="499"/>
                  </a:lnTo>
                  <a:lnTo>
                    <a:pt x="180" y="489"/>
                  </a:lnTo>
                  <a:lnTo>
                    <a:pt x="187" y="480"/>
                  </a:lnTo>
                  <a:lnTo>
                    <a:pt x="197" y="473"/>
                  </a:lnTo>
                  <a:lnTo>
                    <a:pt x="206" y="467"/>
                  </a:lnTo>
                  <a:lnTo>
                    <a:pt x="216" y="462"/>
                  </a:lnTo>
                  <a:lnTo>
                    <a:pt x="228" y="459"/>
                  </a:lnTo>
                  <a:lnTo>
                    <a:pt x="238" y="457"/>
                  </a:lnTo>
                  <a:lnTo>
                    <a:pt x="248" y="456"/>
                  </a:lnTo>
                  <a:lnTo>
                    <a:pt x="259" y="457"/>
                  </a:lnTo>
                  <a:lnTo>
                    <a:pt x="262" y="472"/>
                  </a:lnTo>
                  <a:lnTo>
                    <a:pt x="260" y="492"/>
                  </a:lnTo>
                  <a:lnTo>
                    <a:pt x="254" y="513"/>
                  </a:lnTo>
                  <a:lnTo>
                    <a:pt x="253" y="525"/>
                  </a:lnTo>
                  <a:lnTo>
                    <a:pt x="256" y="521"/>
                  </a:lnTo>
                  <a:lnTo>
                    <a:pt x="263" y="515"/>
                  </a:lnTo>
                  <a:lnTo>
                    <a:pt x="271" y="509"/>
                  </a:lnTo>
                  <a:lnTo>
                    <a:pt x="281" y="500"/>
                  </a:lnTo>
                  <a:lnTo>
                    <a:pt x="289" y="494"/>
                  </a:lnTo>
                  <a:lnTo>
                    <a:pt x="298" y="487"/>
                  </a:lnTo>
                  <a:lnTo>
                    <a:pt x="304" y="482"/>
                  </a:lnTo>
                  <a:lnTo>
                    <a:pt x="308" y="481"/>
                  </a:lnTo>
                  <a:lnTo>
                    <a:pt x="314" y="485"/>
                  </a:lnTo>
                  <a:lnTo>
                    <a:pt x="313" y="490"/>
                  </a:lnTo>
                  <a:lnTo>
                    <a:pt x="309" y="497"/>
                  </a:lnTo>
                  <a:lnTo>
                    <a:pt x="307" y="503"/>
                  </a:lnTo>
                  <a:lnTo>
                    <a:pt x="301" y="511"/>
                  </a:lnTo>
                  <a:lnTo>
                    <a:pt x="293" y="519"/>
                  </a:lnTo>
                  <a:lnTo>
                    <a:pt x="284" y="527"/>
                  </a:lnTo>
                  <a:lnTo>
                    <a:pt x="275" y="535"/>
                  </a:lnTo>
                  <a:lnTo>
                    <a:pt x="267" y="542"/>
                  </a:lnTo>
                  <a:lnTo>
                    <a:pt x="258" y="550"/>
                  </a:lnTo>
                  <a:lnTo>
                    <a:pt x="251" y="557"/>
                  </a:lnTo>
                  <a:lnTo>
                    <a:pt x="246" y="563"/>
                  </a:lnTo>
                  <a:lnTo>
                    <a:pt x="246" y="565"/>
                  </a:lnTo>
                  <a:lnTo>
                    <a:pt x="247" y="568"/>
                  </a:lnTo>
                  <a:lnTo>
                    <a:pt x="248" y="572"/>
                  </a:lnTo>
                  <a:lnTo>
                    <a:pt x="248" y="574"/>
                  </a:lnTo>
                  <a:lnTo>
                    <a:pt x="262" y="562"/>
                  </a:lnTo>
                  <a:lnTo>
                    <a:pt x="278" y="550"/>
                  </a:lnTo>
                  <a:lnTo>
                    <a:pt x="296" y="537"/>
                  </a:lnTo>
                  <a:lnTo>
                    <a:pt x="314" y="526"/>
                  </a:lnTo>
                  <a:lnTo>
                    <a:pt x="330" y="515"/>
                  </a:lnTo>
                  <a:lnTo>
                    <a:pt x="344" y="506"/>
                  </a:lnTo>
                  <a:lnTo>
                    <a:pt x="353" y="500"/>
                  </a:lnTo>
                  <a:lnTo>
                    <a:pt x="358" y="498"/>
                  </a:lnTo>
                  <a:lnTo>
                    <a:pt x="360" y="491"/>
                  </a:lnTo>
                  <a:lnTo>
                    <a:pt x="365" y="483"/>
                  </a:lnTo>
                  <a:lnTo>
                    <a:pt x="370" y="475"/>
                  </a:lnTo>
                  <a:lnTo>
                    <a:pt x="377" y="467"/>
                  </a:lnTo>
                  <a:lnTo>
                    <a:pt x="383" y="459"/>
                  </a:lnTo>
                  <a:lnTo>
                    <a:pt x="388" y="453"/>
                  </a:lnTo>
                  <a:lnTo>
                    <a:pt x="391" y="449"/>
                  </a:lnTo>
                  <a:lnTo>
                    <a:pt x="392" y="446"/>
                  </a:lnTo>
                  <a:lnTo>
                    <a:pt x="382" y="443"/>
                  </a:lnTo>
                  <a:lnTo>
                    <a:pt x="373" y="439"/>
                  </a:lnTo>
                  <a:lnTo>
                    <a:pt x="363" y="435"/>
                  </a:lnTo>
                  <a:lnTo>
                    <a:pt x="355" y="430"/>
                  </a:lnTo>
                  <a:lnTo>
                    <a:pt x="347" y="424"/>
                  </a:lnTo>
                  <a:lnTo>
                    <a:pt x="340" y="418"/>
                  </a:lnTo>
                  <a:lnTo>
                    <a:pt x="334" y="408"/>
                  </a:lnTo>
                  <a:lnTo>
                    <a:pt x="328" y="399"/>
                  </a:lnTo>
                  <a:lnTo>
                    <a:pt x="319" y="383"/>
                  </a:lnTo>
                  <a:lnTo>
                    <a:pt x="309" y="367"/>
                  </a:lnTo>
                  <a:lnTo>
                    <a:pt x="301" y="351"/>
                  </a:lnTo>
                  <a:lnTo>
                    <a:pt x="293" y="333"/>
                  </a:lnTo>
                  <a:lnTo>
                    <a:pt x="288" y="316"/>
                  </a:lnTo>
                  <a:lnTo>
                    <a:pt x="285" y="299"/>
                  </a:lnTo>
                  <a:lnTo>
                    <a:pt x="285" y="280"/>
                  </a:lnTo>
                  <a:lnTo>
                    <a:pt x="289" y="261"/>
                  </a:lnTo>
                  <a:lnTo>
                    <a:pt x="282" y="246"/>
                  </a:lnTo>
                  <a:lnTo>
                    <a:pt x="283" y="230"/>
                  </a:lnTo>
                  <a:lnTo>
                    <a:pt x="288" y="214"/>
                  </a:lnTo>
                  <a:lnTo>
                    <a:pt x="294" y="199"/>
                  </a:lnTo>
                  <a:lnTo>
                    <a:pt x="300" y="189"/>
                  </a:lnTo>
                  <a:lnTo>
                    <a:pt x="306" y="183"/>
                  </a:lnTo>
                  <a:lnTo>
                    <a:pt x="314" y="177"/>
                  </a:lnTo>
                  <a:lnTo>
                    <a:pt x="322" y="171"/>
                  </a:lnTo>
                  <a:lnTo>
                    <a:pt x="329" y="168"/>
                  </a:lnTo>
                  <a:lnTo>
                    <a:pt x="335" y="163"/>
                  </a:lnTo>
                  <a:lnTo>
                    <a:pt x="339" y="158"/>
                  </a:lnTo>
                  <a:lnTo>
                    <a:pt x="342" y="154"/>
                  </a:lnTo>
                  <a:lnTo>
                    <a:pt x="349" y="130"/>
                  </a:lnTo>
                  <a:lnTo>
                    <a:pt x="360" y="106"/>
                  </a:lnTo>
                  <a:lnTo>
                    <a:pt x="373" y="86"/>
                  </a:lnTo>
                  <a:lnTo>
                    <a:pt x="390" y="66"/>
                  </a:lnTo>
                  <a:lnTo>
                    <a:pt x="408" y="49"/>
                  </a:lnTo>
                  <a:lnTo>
                    <a:pt x="429" y="34"/>
                  </a:lnTo>
                  <a:lnTo>
                    <a:pt x="451" y="22"/>
                  </a:lnTo>
                  <a:lnTo>
                    <a:pt x="475" y="14"/>
                  </a:lnTo>
                  <a:lnTo>
                    <a:pt x="489" y="10"/>
                  </a:lnTo>
                  <a:lnTo>
                    <a:pt x="503" y="6"/>
                  </a:lnTo>
                  <a:lnTo>
                    <a:pt x="518" y="3"/>
                  </a:lnTo>
                  <a:lnTo>
                    <a:pt x="533" y="2"/>
                  </a:lnTo>
                  <a:lnTo>
                    <a:pt x="548" y="0"/>
                  </a:lnTo>
                  <a:lnTo>
                    <a:pt x="563" y="2"/>
                  </a:lnTo>
                  <a:lnTo>
                    <a:pt x="578" y="4"/>
                  </a:lnTo>
                  <a:lnTo>
                    <a:pt x="593" y="7"/>
                  </a:lnTo>
                  <a:lnTo>
                    <a:pt x="604" y="11"/>
                  </a:lnTo>
                  <a:lnTo>
                    <a:pt x="613" y="19"/>
                  </a:lnTo>
                  <a:lnTo>
                    <a:pt x="620" y="28"/>
                  </a:lnTo>
                  <a:lnTo>
                    <a:pt x="626" y="39"/>
                  </a:lnTo>
                  <a:lnTo>
                    <a:pt x="634" y="43"/>
                  </a:lnTo>
                  <a:lnTo>
                    <a:pt x="641" y="49"/>
                  </a:lnTo>
                  <a:lnTo>
                    <a:pt x="646" y="57"/>
                  </a:lnTo>
                  <a:lnTo>
                    <a:pt x="649" y="66"/>
                  </a:lnTo>
                  <a:lnTo>
                    <a:pt x="649" y="78"/>
                  </a:lnTo>
                  <a:lnTo>
                    <a:pt x="644" y="90"/>
                  </a:lnTo>
                  <a:lnTo>
                    <a:pt x="640" y="103"/>
                  </a:lnTo>
                  <a:lnTo>
                    <a:pt x="639" y="110"/>
                  </a:lnTo>
                  <a:lnTo>
                    <a:pt x="648" y="124"/>
                  </a:lnTo>
                  <a:lnTo>
                    <a:pt x="655" y="140"/>
                  </a:lnTo>
                  <a:lnTo>
                    <a:pt x="659" y="157"/>
                  </a:lnTo>
                  <a:lnTo>
                    <a:pt x="660" y="176"/>
                  </a:lnTo>
                  <a:lnTo>
                    <a:pt x="692" y="177"/>
                  </a:lnTo>
                  <a:lnTo>
                    <a:pt x="703" y="192"/>
                  </a:lnTo>
                  <a:lnTo>
                    <a:pt x="708" y="209"/>
                  </a:lnTo>
                  <a:lnTo>
                    <a:pt x="708" y="229"/>
                  </a:lnTo>
                  <a:lnTo>
                    <a:pt x="707" y="249"/>
                  </a:lnTo>
                  <a:lnTo>
                    <a:pt x="702" y="260"/>
                  </a:lnTo>
                  <a:lnTo>
                    <a:pt x="696" y="270"/>
                  </a:lnTo>
                  <a:lnTo>
                    <a:pt x="689" y="277"/>
                  </a:lnTo>
                  <a:lnTo>
                    <a:pt x="679" y="280"/>
                  </a:lnTo>
                  <a:lnTo>
                    <a:pt x="671" y="282"/>
                  </a:lnTo>
                  <a:lnTo>
                    <a:pt x="664" y="280"/>
                  </a:lnTo>
                  <a:lnTo>
                    <a:pt x="657" y="279"/>
                  </a:lnTo>
                  <a:lnTo>
                    <a:pt x="650" y="276"/>
                  </a:lnTo>
                  <a:lnTo>
                    <a:pt x="644" y="271"/>
                  </a:lnTo>
                  <a:lnTo>
                    <a:pt x="639" y="267"/>
                  </a:lnTo>
                  <a:lnTo>
                    <a:pt x="633" y="262"/>
                  </a:lnTo>
                  <a:lnTo>
                    <a:pt x="627" y="257"/>
                  </a:lnTo>
                  <a:lnTo>
                    <a:pt x="622" y="290"/>
                  </a:lnTo>
                  <a:lnTo>
                    <a:pt x="626" y="322"/>
                  </a:lnTo>
                  <a:lnTo>
                    <a:pt x="629" y="346"/>
                  </a:lnTo>
                  <a:lnTo>
                    <a:pt x="628" y="354"/>
                  </a:lnTo>
                  <a:lnTo>
                    <a:pt x="616" y="338"/>
                  </a:lnTo>
                  <a:lnTo>
                    <a:pt x="610" y="314"/>
                  </a:lnTo>
                  <a:lnTo>
                    <a:pt x="609" y="292"/>
                  </a:lnTo>
                  <a:lnTo>
                    <a:pt x="608" y="278"/>
                  </a:lnTo>
                  <a:lnTo>
                    <a:pt x="603" y="280"/>
                  </a:lnTo>
                  <a:lnTo>
                    <a:pt x="598" y="288"/>
                  </a:lnTo>
                  <a:lnTo>
                    <a:pt x="595" y="299"/>
                  </a:lnTo>
                  <a:lnTo>
                    <a:pt x="589" y="308"/>
                  </a:lnTo>
                  <a:lnTo>
                    <a:pt x="582" y="315"/>
                  </a:lnTo>
                  <a:lnTo>
                    <a:pt x="575" y="322"/>
                  </a:lnTo>
                  <a:lnTo>
                    <a:pt x="570" y="327"/>
                  </a:lnTo>
                  <a:lnTo>
                    <a:pt x="563" y="329"/>
                  </a:lnTo>
                  <a:lnTo>
                    <a:pt x="556" y="331"/>
                  </a:lnTo>
                  <a:lnTo>
                    <a:pt x="549" y="331"/>
                  </a:lnTo>
                  <a:lnTo>
                    <a:pt x="541" y="331"/>
                  </a:lnTo>
                  <a:lnTo>
                    <a:pt x="533" y="329"/>
                  </a:lnTo>
                  <a:lnTo>
                    <a:pt x="528" y="325"/>
                  </a:lnTo>
                  <a:lnTo>
                    <a:pt x="523" y="320"/>
                  </a:lnTo>
                  <a:lnTo>
                    <a:pt x="518" y="312"/>
                  </a:lnTo>
                  <a:lnTo>
                    <a:pt x="512" y="302"/>
                  </a:lnTo>
                  <a:lnTo>
                    <a:pt x="506" y="292"/>
                  </a:lnTo>
                  <a:lnTo>
                    <a:pt x="503" y="283"/>
                  </a:lnTo>
                  <a:lnTo>
                    <a:pt x="500" y="274"/>
                  </a:lnTo>
                  <a:lnTo>
                    <a:pt x="500" y="267"/>
                  </a:lnTo>
                  <a:lnTo>
                    <a:pt x="506" y="271"/>
                  </a:lnTo>
                  <a:lnTo>
                    <a:pt x="513" y="283"/>
                  </a:lnTo>
                  <a:lnTo>
                    <a:pt x="522" y="295"/>
                  </a:lnTo>
                  <a:lnTo>
                    <a:pt x="533" y="302"/>
                  </a:lnTo>
                  <a:lnTo>
                    <a:pt x="547" y="307"/>
                  </a:lnTo>
                  <a:lnTo>
                    <a:pt x="559" y="307"/>
                  </a:lnTo>
                  <a:lnTo>
                    <a:pt x="570" y="301"/>
                  </a:lnTo>
                  <a:lnTo>
                    <a:pt x="579" y="291"/>
                  </a:lnTo>
                  <a:lnTo>
                    <a:pt x="586" y="279"/>
                  </a:lnTo>
                  <a:lnTo>
                    <a:pt x="593" y="265"/>
                  </a:lnTo>
                  <a:lnTo>
                    <a:pt x="599" y="252"/>
                  </a:lnTo>
                  <a:lnTo>
                    <a:pt x="605" y="239"/>
                  </a:lnTo>
                  <a:lnTo>
                    <a:pt x="612" y="231"/>
                  </a:lnTo>
                  <a:lnTo>
                    <a:pt x="618" y="227"/>
                  </a:lnTo>
                  <a:lnTo>
                    <a:pt x="622" y="227"/>
                  </a:lnTo>
                  <a:lnTo>
                    <a:pt x="628" y="232"/>
                  </a:lnTo>
                  <a:lnTo>
                    <a:pt x="633" y="239"/>
                  </a:lnTo>
                  <a:lnTo>
                    <a:pt x="640" y="246"/>
                  </a:lnTo>
                  <a:lnTo>
                    <a:pt x="648" y="252"/>
                  </a:lnTo>
                  <a:lnTo>
                    <a:pt x="656" y="257"/>
                  </a:lnTo>
                  <a:lnTo>
                    <a:pt x="665" y="261"/>
                  </a:lnTo>
                  <a:lnTo>
                    <a:pt x="673" y="261"/>
                  </a:lnTo>
                  <a:lnTo>
                    <a:pt x="681" y="256"/>
                  </a:lnTo>
                  <a:lnTo>
                    <a:pt x="689" y="248"/>
                  </a:lnTo>
                  <a:lnTo>
                    <a:pt x="693" y="236"/>
                  </a:lnTo>
                  <a:lnTo>
                    <a:pt x="695" y="218"/>
                  </a:lnTo>
                  <a:lnTo>
                    <a:pt x="694" y="203"/>
                  </a:lnTo>
                  <a:lnTo>
                    <a:pt x="689" y="194"/>
                  </a:lnTo>
                  <a:lnTo>
                    <a:pt x="685" y="193"/>
                  </a:lnTo>
                  <a:lnTo>
                    <a:pt x="677" y="193"/>
                  </a:lnTo>
                  <a:lnTo>
                    <a:pt x="667" y="194"/>
                  </a:lnTo>
                  <a:lnTo>
                    <a:pt x="655" y="196"/>
                  </a:lnTo>
                  <a:lnTo>
                    <a:pt x="641" y="199"/>
                  </a:lnTo>
                  <a:lnTo>
                    <a:pt x="625" y="203"/>
                  </a:lnTo>
                  <a:lnTo>
                    <a:pt x="608" y="209"/>
                  </a:lnTo>
                  <a:lnTo>
                    <a:pt x="588" y="215"/>
                  </a:lnTo>
                  <a:lnTo>
                    <a:pt x="567" y="223"/>
                  </a:lnTo>
                  <a:lnTo>
                    <a:pt x="547" y="231"/>
                  </a:lnTo>
                  <a:lnTo>
                    <a:pt x="523" y="240"/>
                  </a:lnTo>
                  <a:lnTo>
                    <a:pt x="500" y="250"/>
                  </a:lnTo>
                  <a:lnTo>
                    <a:pt x="476" y="261"/>
                  </a:lnTo>
                  <a:lnTo>
                    <a:pt x="451" y="274"/>
                  </a:lnTo>
                  <a:lnTo>
                    <a:pt x="427" y="286"/>
                  </a:lnTo>
                  <a:lnTo>
                    <a:pt x="401" y="300"/>
                  </a:lnTo>
                  <a:lnTo>
                    <a:pt x="400" y="299"/>
                  </a:lnTo>
                  <a:lnTo>
                    <a:pt x="398" y="297"/>
                  </a:lnTo>
                  <a:lnTo>
                    <a:pt x="395" y="293"/>
                  </a:lnTo>
                  <a:lnTo>
                    <a:pt x="391" y="288"/>
                  </a:lnTo>
                  <a:lnTo>
                    <a:pt x="385" y="286"/>
                  </a:lnTo>
                  <a:lnTo>
                    <a:pt x="380" y="284"/>
                  </a:lnTo>
                  <a:lnTo>
                    <a:pt x="373" y="284"/>
                  </a:lnTo>
                  <a:lnTo>
                    <a:pt x="366" y="287"/>
                  </a:lnTo>
                  <a:lnTo>
                    <a:pt x="358" y="298"/>
                  </a:lnTo>
                  <a:lnTo>
                    <a:pt x="355" y="312"/>
                  </a:lnTo>
                  <a:lnTo>
                    <a:pt x="358" y="325"/>
                  </a:lnTo>
                  <a:lnTo>
                    <a:pt x="363" y="340"/>
                  </a:lnTo>
                  <a:lnTo>
                    <a:pt x="367" y="346"/>
                  </a:lnTo>
                  <a:lnTo>
                    <a:pt x="372" y="352"/>
                  </a:lnTo>
                  <a:lnTo>
                    <a:pt x="377" y="359"/>
                  </a:lnTo>
                  <a:lnTo>
                    <a:pt x="383" y="366"/>
                  </a:lnTo>
                  <a:lnTo>
                    <a:pt x="388" y="373"/>
                  </a:lnTo>
                  <a:lnTo>
                    <a:pt x="392" y="377"/>
                  </a:lnTo>
                  <a:lnTo>
                    <a:pt x="393" y="382"/>
                  </a:lnTo>
                  <a:lnTo>
                    <a:pt x="392" y="383"/>
                  </a:lnTo>
                  <a:lnTo>
                    <a:pt x="383" y="381"/>
                  </a:lnTo>
                  <a:lnTo>
                    <a:pt x="375" y="377"/>
                  </a:lnTo>
                  <a:lnTo>
                    <a:pt x="367" y="373"/>
                  </a:lnTo>
                  <a:lnTo>
                    <a:pt x="360" y="367"/>
                  </a:lnTo>
                  <a:lnTo>
                    <a:pt x="354" y="360"/>
                  </a:lnTo>
                  <a:lnTo>
                    <a:pt x="349" y="353"/>
                  </a:lnTo>
                  <a:lnTo>
                    <a:pt x="345" y="345"/>
                  </a:lnTo>
                  <a:lnTo>
                    <a:pt x="342" y="337"/>
                  </a:lnTo>
                  <a:lnTo>
                    <a:pt x="338" y="320"/>
                  </a:lnTo>
                  <a:lnTo>
                    <a:pt x="339" y="301"/>
                  </a:lnTo>
                  <a:lnTo>
                    <a:pt x="346" y="284"/>
                  </a:lnTo>
                  <a:lnTo>
                    <a:pt x="357" y="272"/>
                  </a:lnTo>
                  <a:lnTo>
                    <a:pt x="360" y="270"/>
                  </a:lnTo>
                  <a:lnTo>
                    <a:pt x="365" y="269"/>
                  </a:lnTo>
                  <a:lnTo>
                    <a:pt x="369" y="269"/>
                  </a:lnTo>
                  <a:lnTo>
                    <a:pt x="375" y="269"/>
                  </a:lnTo>
                  <a:lnTo>
                    <a:pt x="380" y="270"/>
                  </a:lnTo>
                  <a:lnTo>
                    <a:pt x="384" y="271"/>
                  </a:lnTo>
                  <a:lnTo>
                    <a:pt x="388" y="274"/>
                  </a:lnTo>
                  <a:lnTo>
                    <a:pt x="391" y="277"/>
                  </a:lnTo>
                  <a:lnTo>
                    <a:pt x="404" y="269"/>
                  </a:lnTo>
                  <a:lnTo>
                    <a:pt x="404" y="250"/>
                  </a:lnTo>
                  <a:lnTo>
                    <a:pt x="398" y="233"/>
                  </a:lnTo>
                  <a:lnTo>
                    <a:pt x="389" y="217"/>
                  </a:lnTo>
                  <a:lnTo>
                    <a:pt x="377" y="202"/>
                  </a:lnTo>
                  <a:lnTo>
                    <a:pt x="377" y="185"/>
                  </a:lnTo>
                  <a:lnTo>
                    <a:pt x="385" y="170"/>
                  </a:lnTo>
                  <a:lnTo>
                    <a:pt x="393" y="153"/>
                  </a:lnTo>
                  <a:lnTo>
                    <a:pt x="392" y="128"/>
                  </a:lnTo>
                  <a:lnTo>
                    <a:pt x="397" y="125"/>
                  </a:lnTo>
                  <a:lnTo>
                    <a:pt x="407" y="119"/>
                  </a:lnTo>
                  <a:lnTo>
                    <a:pt x="421" y="112"/>
                  </a:lnTo>
                  <a:lnTo>
                    <a:pt x="437" y="104"/>
                  </a:lnTo>
                  <a:lnTo>
                    <a:pt x="454" y="96"/>
                  </a:lnTo>
                  <a:lnTo>
                    <a:pt x="472" y="89"/>
                  </a:lnTo>
                  <a:lnTo>
                    <a:pt x="488" y="82"/>
                  </a:lnTo>
                  <a:lnTo>
                    <a:pt x="502" y="79"/>
                  </a:lnTo>
                  <a:lnTo>
                    <a:pt x="513" y="77"/>
                  </a:lnTo>
                  <a:lnTo>
                    <a:pt x="527" y="75"/>
                  </a:lnTo>
                  <a:lnTo>
                    <a:pt x="542" y="74"/>
                  </a:lnTo>
                  <a:lnTo>
                    <a:pt x="556" y="73"/>
                  </a:lnTo>
                  <a:lnTo>
                    <a:pt x="568" y="74"/>
                  </a:lnTo>
                  <a:lnTo>
                    <a:pt x="578" y="75"/>
                  </a:lnTo>
                  <a:lnTo>
                    <a:pt x="585" y="80"/>
                  </a:lnTo>
                  <a:lnTo>
                    <a:pt x="587" y="86"/>
                  </a:lnTo>
                  <a:lnTo>
                    <a:pt x="578" y="86"/>
                  </a:lnTo>
                  <a:lnTo>
                    <a:pt x="561" y="88"/>
                  </a:lnTo>
                  <a:lnTo>
                    <a:pt x="540" y="91"/>
                  </a:lnTo>
                  <a:lnTo>
                    <a:pt x="513" y="97"/>
                  </a:lnTo>
                  <a:lnTo>
                    <a:pt x="487" y="105"/>
                  </a:lnTo>
                  <a:lnTo>
                    <a:pt x="460" y="115"/>
                  </a:lnTo>
                  <a:lnTo>
                    <a:pt x="437" y="125"/>
                  </a:lnTo>
                  <a:lnTo>
                    <a:pt x="419" y="138"/>
                  </a:lnTo>
                  <a:lnTo>
                    <a:pt x="415" y="151"/>
                  </a:lnTo>
                  <a:lnTo>
                    <a:pt x="412" y="166"/>
                  </a:lnTo>
                  <a:lnTo>
                    <a:pt x="407" y="181"/>
                  </a:lnTo>
                  <a:lnTo>
                    <a:pt x="400" y="194"/>
                  </a:lnTo>
                  <a:lnTo>
                    <a:pt x="407" y="211"/>
                  </a:lnTo>
                  <a:lnTo>
                    <a:pt x="415" y="226"/>
                  </a:lnTo>
                  <a:lnTo>
                    <a:pt x="422" y="244"/>
                  </a:lnTo>
                  <a:lnTo>
                    <a:pt x="423" y="263"/>
                  </a:lnTo>
                  <a:lnTo>
                    <a:pt x="431" y="259"/>
                  </a:lnTo>
                  <a:lnTo>
                    <a:pt x="441" y="254"/>
                  </a:lnTo>
                  <a:lnTo>
                    <a:pt x="452" y="249"/>
                  </a:lnTo>
                  <a:lnTo>
                    <a:pt x="466" y="244"/>
                  </a:lnTo>
                  <a:lnTo>
                    <a:pt x="480" y="237"/>
                  </a:lnTo>
                  <a:lnTo>
                    <a:pt x="496" y="230"/>
                  </a:lnTo>
                  <a:lnTo>
                    <a:pt x="512" y="224"/>
                  </a:lnTo>
                  <a:lnTo>
                    <a:pt x="529" y="217"/>
                  </a:lnTo>
                  <a:lnTo>
                    <a:pt x="547" y="210"/>
                  </a:lnTo>
                  <a:lnTo>
                    <a:pt x="563" y="204"/>
                  </a:lnTo>
                  <a:lnTo>
                    <a:pt x="579" y="199"/>
                  </a:lnTo>
                  <a:lnTo>
                    <a:pt x="595" y="193"/>
                  </a:lnTo>
                  <a:lnTo>
                    <a:pt x="609" y="188"/>
                  </a:lnTo>
                  <a:lnTo>
                    <a:pt x="621" y="184"/>
                  </a:lnTo>
                  <a:lnTo>
                    <a:pt x="633" y="180"/>
                  </a:lnTo>
                  <a:lnTo>
                    <a:pt x="642" y="178"/>
                  </a:lnTo>
                  <a:lnTo>
                    <a:pt x="640" y="165"/>
                  </a:lnTo>
                  <a:lnTo>
                    <a:pt x="636" y="154"/>
                  </a:lnTo>
                  <a:lnTo>
                    <a:pt x="633" y="144"/>
                  </a:lnTo>
                  <a:lnTo>
                    <a:pt x="628" y="135"/>
                  </a:lnTo>
                  <a:lnTo>
                    <a:pt x="624" y="127"/>
                  </a:lnTo>
                  <a:lnTo>
                    <a:pt x="618" y="120"/>
                  </a:lnTo>
                  <a:lnTo>
                    <a:pt x="611" y="112"/>
                  </a:lnTo>
                  <a:lnTo>
                    <a:pt x="603" y="105"/>
                  </a:lnTo>
                  <a:lnTo>
                    <a:pt x="605" y="97"/>
                  </a:lnTo>
                  <a:lnTo>
                    <a:pt x="613" y="86"/>
                  </a:lnTo>
                  <a:lnTo>
                    <a:pt x="621" y="72"/>
                  </a:lnTo>
                  <a:lnTo>
                    <a:pt x="626" y="59"/>
                  </a:lnTo>
                  <a:lnTo>
                    <a:pt x="618" y="56"/>
                  </a:lnTo>
                  <a:lnTo>
                    <a:pt x="610" y="52"/>
                  </a:lnTo>
                  <a:lnTo>
                    <a:pt x="602" y="48"/>
                  </a:lnTo>
                  <a:lnTo>
                    <a:pt x="599" y="40"/>
                  </a:lnTo>
                  <a:lnTo>
                    <a:pt x="594" y="35"/>
                  </a:lnTo>
                  <a:lnTo>
                    <a:pt x="587" y="32"/>
                  </a:lnTo>
                  <a:lnTo>
                    <a:pt x="580" y="30"/>
                  </a:lnTo>
                  <a:lnTo>
                    <a:pt x="572" y="29"/>
                  </a:lnTo>
                  <a:lnTo>
                    <a:pt x="564" y="29"/>
                  </a:lnTo>
                  <a:lnTo>
                    <a:pt x="556" y="30"/>
                  </a:lnTo>
                  <a:lnTo>
                    <a:pt x="548" y="32"/>
                  </a:lnTo>
                  <a:lnTo>
                    <a:pt x="541" y="34"/>
                  </a:lnTo>
                  <a:lnTo>
                    <a:pt x="533" y="33"/>
                  </a:lnTo>
                  <a:lnTo>
                    <a:pt x="525" y="34"/>
                  </a:lnTo>
                  <a:lnTo>
                    <a:pt x="518" y="35"/>
                  </a:lnTo>
                  <a:lnTo>
                    <a:pt x="510" y="37"/>
                  </a:lnTo>
                  <a:lnTo>
                    <a:pt x="503" y="39"/>
                  </a:lnTo>
                  <a:lnTo>
                    <a:pt x="495" y="41"/>
                  </a:lnTo>
                  <a:lnTo>
                    <a:pt x="487" y="42"/>
                  </a:lnTo>
                  <a:lnTo>
                    <a:pt x="479" y="42"/>
                  </a:lnTo>
                  <a:lnTo>
                    <a:pt x="468" y="47"/>
                  </a:lnTo>
                  <a:lnTo>
                    <a:pt x="459" y="50"/>
                  </a:lnTo>
                  <a:lnTo>
                    <a:pt x="450" y="55"/>
                  </a:lnTo>
                  <a:lnTo>
                    <a:pt x="441" y="60"/>
                  </a:lnTo>
                  <a:lnTo>
                    <a:pt x="431" y="65"/>
                  </a:lnTo>
                  <a:lnTo>
                    <a:pt x="423" y="71"/>
                  </a:lnTo>
                  <a:lnTo>
                    <a:pt x="415" y="78"/>
                  </a:lnTo>
                  <a:lnTo>
                    <a:pt x="407" y="86"/>
                  </a:lnTo>
                  <a:lnTo>
                    <a:pt x="395" y="95"/>
                  </a:lnTo>
                  <a:lnTo>
                    <a:pt x="385" y="106"/>
                  </a:lnTo>
                  <a:lnTo>
                    <a:pt x="376" y="118"/>
                  </a:lnTo>
                  <a:lnTo>
                    <a:pt x="370" y="131"/>
                  </a:lnTo>
                  <a:lnTo>
                    <a:pt x="363" y="143"/>
                  </a:lnTo>
                  <a:lnTo>
                    <a:pt x="359" y="157"/>
                  </a:lnTo>
                  <a:lnTo>
                    <a:pt x="354" y="171"/>
                  </a:lnTo>
                  <a:lnTo>
                    <a:pt x="350" y="185"/>
                  </a:lnTo>
                  <a:lnTo>
                    <a:pt x="342" y="188"/>
                  </a:lnTo>
                  <a:lnTo>
                    <a:pt x="335" y="193"/>
                  </a:lnTo>
                  <a:lnTo>
                    <a:pt x="329" y="200"/>
                  </a:lnTo>
                  <a:lnTo>
                    <a:pt x="323" y="207"/>
                  </a:lnTo>
                  <a:lnTo>
                    <a:pt x="319" y="215"/>
                  </a:lnTo>
                  <a:lnTo>
                    <a:pt x="315" y="223"/>
                  </a:lnTo>
                  <a:lnTo>
                    <a:pt x="313" y="231"/>
                  </a:lnTo>
                  <a:lnTo>
                    <a:pt x="312" y="240"/>
                  </a:lnTo>
                  <a:lnTo>
                    <a:pt x="314" y="247"/>
                  </a:lnTo>
                  <a:lnTo>
                    <a:pt x="314" y="254"/>
                  </a:lnTo>
                  <a:lnTo>
                    <a:pt x="313" y="260"/>
                  </a:lnTo>
                  <a:lnTo>
                    <a:pt x="309" y="265"/>
                  </a:lnTo>
                  <a:lnTo>
                    <a:pt x="309" y="288"/>
                  </a:lnTo>
                  <a:lnTo>
                    <a:pt x="313" y="309"/>
                  </a:lnTo>
                  <a:lnTo>
                    <a:pt x="317" y="331"/>
                  </a:lnTo>
                  <a:lnTo>
                    <a:pt x="322" y="352"/>
                  </a:lnTo>
                  <a:lnTo>
                    <a:pt x="329" y="366"/>
                  </a:lnTo>
                  <a:lnTo>
                    <a:pt x="338" y="384"/>
                  </a:lnTo>
                  <a:lnTo>
                    <a:pt x="346" y="400"/>
                  </a:lnTo>
                  <a:lnTo>
                    <a:pt x="353" y="408"/>
                  </a:lnTo>
                  <a:lnTo>
                    <a:pt x="361" y="414"/>
                  </a:lnTo>
                  <a:lnTo>
                    <a:pt x="369" y="420"/>
                  </a:lnTo>
                  <a:lnTo>
                    <a:pt x="375" y="423"/>
                  </a:lnTo>
                  <a:lnTo>
                    <a:pt x="382" y="424"/>
                  </a:lnTo>
                  <a:lnTo>
                    <a:pt x="388" y="426"/>
                  </a:lnTo>
                  <a:lnTo>
                    <a:pt x="395" y="424"/>
                  </a:lnTo>
                  <a:lnTo>
                    <a:pt x="401" y="421"/>
                  </a:lnTo>
                  <a:lnTo>
                    <a:pt x="410" y="416"/>
                  </a:lnTo>
                  <a:lnTo>
                    <a:pt x="415" y="437"/>
                  </a:lnTo>
                  <a:lnTo>
                    <a:pt x="421" y="458"/>
                  </a:lnTo>
                  <a:lnTo>
                    <a:pt x="428" y="479"/>
                  </a:lnTo>
                  <a:lnTo>
                    <a:pt x="436" y="500"/>
                  </a:lnTo>
                  <a:lnTo>
                    <a:pt x="430" y="499"/>
                  </a:lnTo>
                  <a:lnTo>
                    <a:pt x="422" y="494"/>
                  </a:lnTo>
                  <a:lnTo>
                    <a:pt x="414" y="483"/>
                  </a:lnTo>
                  <a:lnTo>
                    <a:pt x="411" y="474"/>
                  </a:lnTo>
                  <a:lnTo>
                    <a:pt x="408" y="471"/>
                  </a:lnTo>
                  <a:lnTo>
                    <a:pt x="405" y="468"/>
                  </a:lnTo>
                  <a:lnTo>
                    <a:pt x="401" y="471"/>
                  </a:lnTo>
                  <a:lnTo>
                    <a:pt x="397" y="477"/>
                  </a:lnTo>
                  <a:lnTo>
                    <a:pt x="378" y="517"/>
                  </a:lnTo>
                  <a:lnTo>
                    <a:pt x="369" y="571"/>
                  </a:lnTo>
                  <a:lnTo>
                    <a:pt x="367" y="620"/>
                  </a:lnTo>
                  <a:lnTo>
                    <a:pt x="367" y="644"/>
                  </a:lnTo>
                  <a:lnTo>
                    <a:pt x="378" y="635"/>
                  </a:lnTo>
                  <a:lnTo>
                    <a:pt x="392" y="628"/>
                  </a:lnTo>
                  <a:lnTo>
                    <a:pt x="406" y="621"/>
                  </a:lnTo>
                  <a:lnTo>
                    <a:pt x="422" y="617"/>
                  </a:lnTo>
                  <a:lnTo>
                    <a:pt x="438" y="615"/>
                  </a:lnTo>
                  <a:lnTo>
                    <a:pt x="454" y="616"/>
                  </a:lnTo>
                  <a:lnTo>
                    <a:pt x="471" y="619"/>
                  </a:lnTo>
                  <a:lnTo>
                    <a:pt x="486" y="626"/>
                  </a:lnTo>
                  <a:lnTo>
                    <a:pt x="483" y="627"/>
                  </a:lnTo>
                  <a:lnTo>
                    <a:pt x="475" y="627"/>
                  </a:lnTo>
                  <a:lnTo>
                    <a:pt x="462" y="627"/>
                  </a:lnTo>
                  <a:lnTo>
                    <a:pt x="445" y="629"/>
                  </a:lnTo>
                  <a:lnTo>
                    <a:pt x="423" y="635"/>
                  </a:lnTo>
                  <a:lnTo>
                    <a:pt x="399" y="644"/>
                  </a:lnTo>
                  <a:lnTo>
                    <a:pt x="373" y="658"/>
                  </a:lnTo>
                  <a:lnTo>
                    <a:pt x="345" y="678"/>
                  </a:lnTo>
                  <a:lnTo>
                    <a:pt x="344" y="646"/>
                  </a:lnTo>
                  <a:lnTo>
                    <a:pt x="347" y="595"/>
                  </a:lnTo>
                  <a:lnTo>
                    <a:pt x="351" y="549"/>
                  </a:lnTo>
                  <a:lnTo>
                    <a:pt x="353" y="529"/>
                  </a:lnTo>
                  <a:lnTo>
                    <a:pt x="337" y="540"/>
                  </a:lnTo>
                  <a:lnTo>
                    <a:pt x="323" y="550"/>
                  </a:lnTo>
                  <a:lnTo>
                    <a:pt x="309" y="560"/>
                  </a:lnTo>
                  <a:lnTo>
                    <a:pt x="296" y="571"/>
                  </a:lnTo>
                  <a:lnTo>
                    <a:pt x="283" y="582"/>
                  </a:lnTo>
                  <a:lnTo>
                    <a:pt x="270" y="595"/>
                  </a:lnTo>
                  <a:lnTo>
                    <a:pt x="259" y="609"/>
                  </a:lnTo>
                  <a:lnTo>
                    <a:pt x="246" y="623"/>
                  </a:lnTo>
                  <a:lnTo>
                    <a:pt x="238" y="641"/>
                  </a:lnTo>
                  <a:lnTo>
                    <a:pt x="226" y="664"/>
                  </a:lnTo>
                  <a:lnTo>
                    <a:pt x="217" y="687"/>
                  </a:lnTo>
                  <a:lnTo>
                    <a:pt x="213" y="700"/>
                  </a:lnTo>
                  <a:lnTo>
                    <a:pt x="209" y="712"/>
                  </a:lnTo>
                  <a:lnTo>
                    <a:pt x="203" y="734"/>
                  </a:lnTo>
                  <a:lnTo>
                    <a:pt x="198" y="762"/>
                  </a:lnTo>
                  <a:lnTo>
                    <a:pt x="191" y="792"/>
                  </a:lnTo>
                  <a:lnTo>
                    <a:pt x="184" y="821"/>
                  </a:lnTo>
                  <a:lnTo>
                    <a:pt x="178" y="846"/>
                  </a:lnTo>
                  <a:lnTo>
                    <a:pt x="174" y="863"/>
                  </a:lnTo>
                  <a:lnTo>
                    <a:pt x="172" y="870"/>
                  </a:lnTo>
                  <a:lnTo>
                    <a:pt x="169" y="888"/>
                  </a:lnTo>
                  <a:lnTo>
                    <a:pt x="167" y="906"/>
                  </a:lnTo>
                  <a:lnTo>
                    <a:pt x="165" y="924"/>
                  </a:lnTo>
                  <a:lnTo>
                    <a:pt x="167" y="943"/>
                  </a:lnTo>
                  <a:lnTo>
                    <a:pt x="174" y="942"/>
                  </a:lnTo>
                  <a:lnTo>
                    <a:pt x="180" y="941"/>
                  </a:lnTo>
                  <a:lnTo>
                    <a:pt x="189" y="939"/>
                  </a:lnTo>
                  <a:lnTo>
                    <a:pt x="195" y="937"/>
                  </a:lnTo>
                  <a:lnTo>
                    <a:pt x="203" y="936"/>
                  </a:lnTo>
                  <a:lnTo>
                    <a:pt x="210" y="934"/>
                  </a:lnTo>
                  <a:lnTo>
                    <a:pt x="218" y="932"/>
                  </a:lnTo>
                  <a:lnTo>
                    <a:pt x="225" y="930"/>
                  </a:lnTo>
                  <a:lnTo>
                    <a:pt x="239" y="930"/>
                  </a:lnTo>
                  <a:lnTo>
                    <a:pt x="253" y="931"/>
                  </a:lnTo>
                  <a:lnTo>
                    <a:pt x="266" y="934"/>
                  </a:lnTo>
                  <a:lnTo>
                    <a:pt x="277" y="935"/>
                  </a:lnTo>
                  <a:lnTo>
                    <a:pt x="286" y="937"/>
                  </a:lnTo>
                  <a:lnTo>
                    <a:pt x="294" y="939"/>
                  </a:lnTo>
                  <a:lnTo>
                    <a:pt x="300" y="942"/>
                  </a:lnTo>
                  <a:lnTo>
                    <a:pt x="304" y="943"/>
                  </a:lnTo>
                  <a:lnTo>
                    <a:pt x="301" y="944"/>
                  </a:lnTo>
                  <a:lnTo>
                    <a:pt x="293" y="945"/>
                  </a:lnTo>
                  <a:lnTo>
                    <a:pt x="282" y="947"/>
                  </a:lnTo>
                  <a:lnTo>
                    <a:pt x="267" y="950"/>
                  </a:lnTo>
                  <a:lnTo>
                    <a:pt x="251" y="953"/>
                  </a:lnTo>
                  <a:lnTo>
                    <a:pt x="235" y="956"/>
                  </a:lnTo>
                  <a:lnTo>
                    <a:pt x="221" y="958"/>
                  </a:lnTo>
                  <a:lnTo>
                    <a:pt x="209" y="960"/>
                  </a:lnTo>
                  <a:lnTo>
                    <a:pt x="198" y="966"/>
                  </a:lnTo>
                  <a:lnTo>
                    <a:pt x="186" y="971"/>
                  </a:lnTo>
                  <a:lnTo>
                    <a:pt x="176" y="975"/>
                  </a:lnTo>
                  <a:lnTo>
                    <a:pt x="165" y="980"/>
                  </a:lnTo>
                  <a:lnTo>
                    <a:pt x="156" y="985"/>
                  </a:lnTo>
                  <a:lnTo>
                    <a:pt x="146" y="992"/>
                  </a:lnTo>
                  <a:lnTo>
                    <a:pt x="137" y="1000"/>
                  </a:lnTo>
                  <a:lnTo>
                    <a:pt x="127" y="1011"/>
                  </a:lnTo>
                  <a:lnTo>
                    <a:pt x="116" y="1027"/>
                  </a:lnTo>
                  <a:lnTo>
                    <a:pt x="109" y="1043"/>
                  </a:lnTo>
                  <a:lnTo>
                    <a:pt x="106" y="1059"/>
                  </a:lnTo>
                  <a:lnTo>
                    <a:pt x="106" y="1075"/>
                  </a:lnTo>
                  <a:lnTo>
                    <a:pt x="107" y="1088"/>
                  </a:lnTo>
                  <a:lnTo>
                    <a:pt x="108" y="1100"/>
                  </a:lnTo>
                  <a:lnTo>
                    <a:pt x="110" y="1108"/>
                  </a:lnTo>
                  <a:lnTo>
                    <a:pt x="113" y="1112"/>
                  </a:lnTo>
                  <a:lnTo>
                    <a:pt x="122" y="1100"/>
                  </a:lnTo>
                  <a:lnTo>
                    <a:pt x="133" y="1088"/>
                  </a:lnTo>
                  <a:lnTo>
                    <a:pt x="146" y="1079"/>
                  </a:lnTo>
                  <a:lnTo>
                    <a:pt x="161" y="1072"/>
                  </a:lnTo>
                  <a:lnTo>
                    <a:pt x="177" y="1067"/>
                  </a:lnTo>
                  <a:lnTo>
                    <a:pt x="193" y="1065"/>
                  </a:lnTo>
                  <a:lnTo>
                    <a:pt x="210" y="1064"/>
                  </a:lnTo>
                  <a:lnTo>
                    <a:pt x="228" y="1065"/>
                  </a:lnTo>
                  <a:lnTo>
                    <a:pt x="235" y="1068"/>
                  </a:lnTo>
                  <a:lnTo>
                    <a:pt x="241" y="1071"/>
                  </a:lnTo>
                  <a:lnTo>
                    <a:pt x="250" y="1073"/>
                  </a:lnTo>
                  <a:lnTo>
                    <a:pt x="256" y="1076"/>
                  </a:lnTo>
                  <a:lnTo>
                    <a:pt x="263" y="1080"/>
                  </a:lnTo>
                  <a:lnTo>
                    <a:pt x="269" y="1085"/>
                  </a:lnTo>
                  <a:lnTo>
                    <a:pt x="273" y="1090"/>
                  </a:lnTo>
                  <a:lnTo>
                    <a:pt x="275" y="1098"/>
                  </a:lnTo>
                  <a:lnTo>
                    <a:pt x="262" y="1094"/>
                  </a:lnTo>
                  <a:lnTo>
                    <a:pt x="247" y="1089"/>
                  </a:lnTo>
                  <a:lnTo>
                    <a:pt x="230" y="1086"/>
                  </a:lnTo>
                  <a:lnTo>
                    <a:pt x="214" y="1085"/>
                  </a:lnTo>
                  <a:lnTo>
                    <a:pt x="197" y="1085"/>
                  </a:lnTo>
                  <a:lnTo>
                    <a:pt x="179" y="1087"/>
                  </a:lnTo>
                  <a:lnTo>
                    <a:pt x="164" y="1093"/>
                  </a:lnTo>
                  <a:lnTo>
                    <a:pt x="152" y="1101"/>
                  </a:lnTo>
                  <a:lnTo>
                    <a:pt x="140" y="1106"/>
                  </a:lnTo>
                  <a:lnTo>
                    <a:pt x="133" y="1115"/>
                  </a:lnTo>
                  <a:lnTo>
                    <a:pt x="129" y="1124"/>
                  </a:lnTo>
                  <a:lnTo>
                    <a:pt x="127" y="1133"/>
                  </a:lnTo>
                  <a:lnTo>
                    <a:pt x="133" y="1131"/>
                  </a:lnTo>
                  <a:lnTo>
                    <a:pt x="145" y="1127"/>
                  </a:lnTo>
                  <a:lnTo>
                    <a:pt x="162" y="1121"/>
                  </a:lnTo>
                  <a:lnTo>
                    <a:pt x="183" y="1117"/>
                  </a:lnTo>
                  <a:lnTo>
                    <a:pt x="205" y="1115"/>
                  </a:lnTo>
                  <a:lnTo>
                    <a:pt x="226" y="1117"/>
                  </a:lnTo>
                  <a:lnTo>
                    <a:pt x="247" y="1124"/>
                  </a:lnTo>
                  <a:lnTo>
                    <a:pt x="263" y="1138"/>
                  </a:lnTo>
                  <a:lnTo>
                    <a:pt x="267" y="1139"/>
                  </a:lnTo>
                  <a:lnTo>
                    <a:pt x="271" y="1135"/>
                  </a:lnTo>
                  <a:lnTo>
                    <a:pt x="277" y="1131"/>
                  </a:lnTo>
                  <a:lnTo>
                    <a:pt x="283" y="1125"/>
                  </a:lnTo>
                  <a:lnTo>
                    <a:pt x="289" y="1121"/>
                  </a:lnTo>
                  <a:lnTo>
                    <a:pt x="294" y="1120"/>
                  </a:lnTo>
                  <a:lnTo>
                    <a:pt x="299" y="1124"/>
                  </a:lnTo>
                  <a:lnTo>
                    <a:pt x="302" y="1133"/>
                  </a:lnTo>
                  <a:lnTo>
                    <a:pt x="293" y="1136"/>
                  </a:lnTo>
                  <a:lnTo>
                    <a:pt x="284" y="1147"/>
                  </a:lnTo>
                  <a:lnTo>
                    <a:pt x="278" y="1157"/>
                  </a:lnTo>
                  <a:lnTo>
                    <a:pt x="276" y="1162"/>
                  </a:lnTo>
                  <a:lnTo>
                    <a:pt x="282" y="1174"/>
                  </a:lnTo>
                  <a:lnTo>
                    <a:pt x="288" y="1186"/>
                  </a:lnTo>
                  <a:lnTo>
                    <a:pt x="293" y="1199"/>
                  </a:lnTo>
                  <a:lnTo>
                    <a:pt x="299" y="1211"/>
                  </a:lnTo>
                  <a:lnTo>
                    <a:pt x="305" y="1207"/>
                  </a:lnTo>
                  <a:lnTo>
                    <a:pt x="311" y="1202"/>
                  </a:lnTo>
                  <a:lnTo>
                    <a:pt x="317" y="1197"/>
                  </a:lnTo>
                  <a:lnTo>
                    <a:pt x="323" y="1193"/>
                  </a:lnTo>
                  <a:lnTo>
                    <a:pt x="328" y="1187"/>
                  </a:lnTo>
                  <a:lnTo>
                    <a:pt x="331" y="1181"/>
                  </a:lnTo>
                  <a:lnTo>
                    <a:pt x="334" y="1174"/>
                  </a:lnTo>
                  <a:lnTo>
                    <a:pt x="332" y="1165"/>
                  </a:lnTo>
                  <a:lnTo>
                    <a:pt x="337" y="1143"/>
                  </a:lnTo>
                  <a:lnTo>
                    <a:pt x="332" y="1136"/>
                  </a:lnTo>
                  <a:lnTo>
                    <a:pt x="328" y="1127"/>
                  </a:lnTo>
                  <a:lnTo>
                    <a:pt x="324" y="1119"/>
                  </a:lnTo>
                  <a:lnTo>
                    <a:pt x="323" y="1116"/>
                  </a:lnTo>
                  <a:lnTo>
                    <a:pt x="323" y="1095"/>
                  </a:lnTo>
                  <a:lnTo>
                    <a:pt x="328" y="1075"/>
                  </a:lnTo>
                  <a:lnTo>
                    <a:pt x="336" y="1058"/>
                  </a:lnTo>
                  <a:lnTo>
                    <a:pt x="345" y="1041"/>
                  </a:lnTo>
                  <a:lnTo>
                    <a:pt x="331" y="1012"/>
                  </a:lnTo>
                  <a:lnTo>
                    <a:pt x="328" y="980"/>
                  </a:lnTo>
                  <a:lnTo>
                    <a:pt x="325" y="945"/>
                  </a:lnTo>
                  <a:lnTo>
                    <a:pt x="320" y="913"/>
                  </a:lnTo>
                  <a:lnTo>
                    <a:pt x="316" y="893"/>
                  </a:lnTo>
                  <a:lnTo>
                    <a:pt x="311" y="867"/>
                  </a:lnTo>
                  <a:lnTo>
                    <a:pt x="304" y="837"/>
                  </a:lnTo>
                  <a:lnTo>
                    <a:pt x="298" y="806"/>
                  </a:lnTo>
                  <a:lnTo>
                    <a:pt x="291" y="777"/>
                  </a:lnTo>
                  <a:lnTo>
                    <a:pt x="285" y="752"/>
                  </a:lnTo>
                  <a:lnTo>
                    <a:pt x="283" y="734"/>
                  </a:lnTo>
                  <a:lnTo>
                    <a:pt x="282" y="726"/>
                  </a:lnTo>
                  <a:lnTo>
                    <a:pt x="289" y="731"/>
                  </a:lnTo>
                  <a:lnTo>
                    <a:pt x="299" y="750"/>
                  </a:lnTo>
                  <a:lnTo>
                    <a:pt x="311" y="778"/>
                  </a:lnTo>
                  <a:lnTo>
                    <a:pt x="323" y="813"/>
                  </a:lnTo>
                  <a:lnTo>
                    <a:pt x="335" y="848"/>
                  </a:lnTo>
                  <a:lnTo>
                    <a:pt x="345" y="881"/>
                  </a:lnTo>
                  <a:lnTo>
                    <a:pt x="354" y="907"/>
                  </a:lnTo>
                  <a:lnTo>
                    <a:pt x="359" y="922"/>
                  </a:lnTo>
                  <a:lnTo>
                    <a:pt x="366" y="984"/>
                  </a:lnTo>
                  <a:lnTo>
                    <a:pt x="375" y="991"/>
                  </a:lnTo>
                  <a:lnTo>
                    <a:pt x="385" y="994"/>
                  </a:lnTo>
                  <a:lnTo>
                    <a:pt x="396" y="995"/>
                  </a:lnTo>
                  <a:lnTo>
                    <a:pt x="406" y="994"/>
                  </a:lnTo>
                  <a:lnTo>
                    <a:pt x="416" y="992"/>
                  </a:lnTo>
                  <a:lnTo>
                    <a:pt x="427" y="990"/>
                  </a:lnTo>
                  <a:lnTo>
                    <a:pt x="437" y="989"/>
                  </a:lnTo>
                  <a:lnTo>
                    <a:pt x="449" y="990"/>
                  </a:lnTo>
                  <a:lnTo>
                    <a:pt x="473" y="992"/>
                  </a:lnTo>
                  <a:lnTo>
                    <a:pt x="500" y="995"/>
                  </a:lnTo>
                  <a:lnTo>
                    <a:pt x="532" y="996"/>
                  </a:lnTo>
                  <a:lnTo>
                    <a:pt x="561" y="997"/>
                  </a:lnTo>
                  <a:lnTo>
                    <a:pt x="588" y="997"/>
                  </a:lnTo>
                  <a:lnTo>
                    <a:pt x="611" y="998"/>
                  </a:lnTo>
                  <a:lnTo>
                    <a:pt x="626" y="999"/>
                  </a:lnTo>
                  <a:lnTo>
                    <a:pt x="632" y="1002"/>
                  </a:lnTo>
                  <a:lnTo>
                    <a:pt x="632" y="1009"/>
                  </a:lnTo>
                  <a:lnTo>
                    <a:pt x="629" y="1012"/>
                  </a:lnTo>
                  <a:lnTo>
                    <a:pt x="626" y="1014"/>
                  </a:lnTo>
                  <a:lnTo>
                    <a:pt x="621" y="1015"/>
                  </a:lnTo>
                  <a:lnTo>
                    <a:pt x="616" y="1015"/>
                  </a:lnTo>
                  <a:lnTo>
                    <a:pt x="610" y="1015"/>
                  </a:lnTo>
                  <a:lnTo>
                    <a:pt x="605" y="1015"/>
                  </a:lnTo>
                  <a:lnTo>
                    <a:pt x="601" y="1018"/>
                  </a:lnTo>
                  <a:lnTo>
                    <a:pt x="582" y="1022"/>
                  </a:lnTo>
                  <a:lnTo>
                    <a:pt x="564" y="1023"/>
                  </a:lnTo>
                  <a:lnTo>
                    <a:pt x="545" y="1023"/>
                  </a:lnTo>
                  <a:lnTo>
                    <a:pt x="527" y="1022"/>
                  </a:lnTo>
                  <a:lnTo>
                    <a:pt x="507" y="1021"/>
                  </a:lnTo>
                  <a:lnTo>
                    <a:pt x="488" y="1020"/>
                  </a:lnTo>
                  <a:lnTo>
                    <a:pt x="468" y="1019"/>
                  </a:lnTo>
                  <a:lnTo>
                    <a:pt x="449" y="1020"/>
                  </a:lnTo>
                  <a:lnTo>
                    <a:pt x="441" y="1020"/>
                  </a:lnTo>
                  <a:lnTo>
                    <a:pt x="434" y="1022"/>
                  </a:lnTo>
                  <a:lnTo>
                    <a:pt x="427" y="1023"/>
                  </a:lnTo>
                  <a:lnTo>
                    <a:pt x="420" y="1026"/>
                  </a:lnTo>
                  <a:lnTo>
                    <a:pt x="413" y="1029"/>
                  </a:lnTo>
                  <a:lnTo>
                    <a:pt x="406" y="1030"/>
                  </a:lnTo>
                  <a:lnTo>
                    <a:pt x="399" y="1033"/>
                  </a:lnTo>
                  <a:lnTo>
                    <a:pt x="391" y="1033"/>
                  </a:lnTo>
                  <a:lnTo>
                    <a:pt x="387" y="1037"/>
                  </a:lnTo>
                  <a:lnTo>
                    <a:pt x="380" y="1045"/>
                  </a:lnTo>
                  <a:lnTo>
                    <a:pt x="374" y="1056"/>
                  </a:lnTo>
                  <a:lnTo>
                    <a:pt x="367" y="1067"/>
                  </a:lnTo>
                  <a:lnTo>
                    <a:pt x="361" y="1079"/>
                  </a:lnTo>
                  <a:lnTo>
                    <a:pt x="358" y="1091"/>
                  </a:lnTo>
                  <a:lnTo>
                    <a:pt x="357" y="1102"/>
                  </a:lnTo>
                  <a:lnTo>
                    <a:pt x="359" y="1110"/>
                  </a:lnTo>
                  <a:lnTo>
                    <a:pt x="372" y="1120"/>
                  </a:lnTo>
                  <a:lnTo>
                    <a:pt x="385" y="1126"/>
                  </a:lnTo>
                  <a:lnTo>
                    <a:pt x="400" y="1128"/>
                  </a:lnTo>
                  <a:lnTo>
                    <a:pt x="415" y="1127"/>
                  </a:lnTo>
                  <a:lnTo>
                    <a:pt x="431" y="1124"/>
                  </a:lnTo>
                  <a:lnTo>
                    <a:pt x="448" y="1120"/>
                  </a:lnTo>
                  <a:lnTo>
                    <a:pt x="462" y="1116"/>
                  </a:lnTo>
                  <a:lnTo>
                    <a:pt x="477" y="1112"/>
                  </a:lnTo>
                  <a:lnTo>
                    <a:pt x="491" y="1109"/>
                  </a:lnTo>
                  <a:lnTo>
                    <a:pt x="506" y="1105"/>
                  </a:lnTo>
                  <a:lnTo>
                    <a:pt x="520" y="1104"/>
                  </a:lnTo>
                  <a:lnTo>
                    <a:pt x="535" y="1103"/>
                  </a:lnTo>
                  <a:lnTo>
                    <a:pt x="549" y="1103"/>
                  </a:lnTo>
                  <a:lnTo>
                    <a:pt x="564" y="1104"/>
                  </a:lnTo>
                  <a:lnTo>
                    <a:pt x="579" y="1105"/>
                  </a:lnTo>
                  <a:lnTo>
                    <a:pt x="593" y="1106"/>
                  </a:lnTo>
                  <a:lnTo>
                    <a:pt x="608" y="1108"/>
                  </a:lnTo>
                  <a:lnTo>
                    <a:pt x="622" y="1110"/>
                  </a:lnTo>
                  <a:lnTo>
                    <a:pt x="637" y="1112"/>
                  </a:lnTo>
                  <a:lnTo>
                    <a:pt x="651" y="1113"/>
                  </a:lnTo>
                  <a:lnTo>
                    <a:pt x="666" y="1116"/>
                  </a:lnTo>
                  <a:lnTo>
                    <a:pt x="681" y="1117"/>
                  </a:lnTo>
                  <a:lnTo>
                    <a:pt x="695" y="1117"/>
                  </a:lnTo>
                  <a:lnTo>
                    <a:pt x="710" y="1117"/>
                  </a:lnTo>
                  <a:lnTo>
                    <a:pt x="711" y="1118"/>
                  </a:lnTo>
                  <a:lnTo>
                    <a:pt x="715" y="1121"/>
                  </a:lnTo>
                  <a:lnTo>
                    <a:pt x="719" y="1124"/>
                  </a:lnTo>
                  <a:lnTo>
                    <a:pt x="721" y="1127"/>
                  </a:lnTo>
                  <a:lnTo>
                    <a:pt x="717" y="1128"/>
                  </a:lnTo>
                  <a:lnTo>
                    <a:pt x="705" y="1129"/>
                  </a:lnTo>
                  <a:lnTo>
                    <a:pt x="688" y="1129"/>
                  </a:lnTo>
                  <a:lnTo>
                    <a:pt x="669" y="1131"/>
                  </a:lnTo>
                  <a:lnTo>
                    <a:pt x="649" y="1131"/>
                  </a:lnTo>
                  <a:lnTo>
                    <a:pt x="632" y="1131"/>
                  </a:lnTo>
                  <a:lnTo>
                    <a:pt x="619" y="1131"/>
                  </a:lnTo>
                  <a:lnTo>
                    <a:pt x="614" y="1131"/>
                  </a:lnTo>
                  <a:lnTo>
                    <a:pt x="606" y="1131"/>
                  </a:lnTo>
                  <a:lnTo>
                    <a:pt x="593" y="1129"/>
                  </a:lnTo>
                  <a:lnTo>
                    <a:pt x="575" y="1127"/>
                  </a:lnTo>
                  <a:lnTo>
                    <a:pt x="556" y="1126"/>
                  </a:lnTo>
                  <a:lnTo>
                    <a:pt x="535" y="1126"/>
                  </a:lnTo>
                  <a:lnTo>
                    <a:pt x="515" y="1128"/>
                  </a:lnTo>
                  <a:lnTo>
                    <a:pt x="498" y="1134"/>
                  </a:lnTo>
                  <a:lnTo>
                    <a:pt x="486" y="1143"/>
                  </a:lnTo>
                  <a:lnTo>
                    <a:pt x="495" y="1144"/>
                  </a:lnTo>
                  <a:lnTo>
                    <a:pt x="510" y="1146"/>
                  </a:lnTo>
                  <a:lnTo>
                    <a:pt x="529" y="1147"/>
                  </a:lnTo>
                  <a:lnTo>
                    <a:pt x="551" y="1147"/>
                  </a:lnTo>
                  <a:lnTo>
                    <a:pt x="572" y="1148"/>
                  </a:lnTo>
                  <a:lnTo>
                    <a:pt x="591" y="1149"/>
                  </a:lnTo>
                  <a:lnTo>
                    <a:pt x="606" y="1150"/>
                  </a:lnTo>
                  <a:lnTo>
                    <a:pt x="616" y="1153"/>
                  </a:lnTo>
                  <a:lnTo>
                    <a:pt x="622" y="1153"/>
                  </a:lnTo>
                  <a:lnTo>
                    <a:pt x="641" y="1154"/>
                  </a:lnTo>
                  <a:lnTo>
                    <a:pt x="666" y="1156"/>
                  </a:lnTo>
                  <a:lnTo>
                    <a:pt x="696" y="1158"/>
                  </a:lnTo>
                  <a:lnTo>
                    <a:pt x="725" y="1161"/>
                  </a:lnTo>
                  <a:lnTo>
                    <a:pt x="751" y="1164"/>
                  </a:lnTo>
                  <a:lnTo>
                    <a:pt x="769" y="1167"/>
                  </a:lnTo>
                  <a:lnTo>
                    <a:pt x="776" y="1171"/>
                  </a:lnTo>
                  <a:lnTo>
                    <a:pt x="772" y="1173"/>
                  </a:lnTo>
                  <a:lnTo>
                    <a:pt x="765" y="1174"/>
                  </a:lnTo>
                  <a:lnTo>
                    <a:pt x="755" y="1176"/>
                  </a:lnTo>
                  <a:lnTo>
                    <a:pt x="740" y="1177"/>
                  </a:lnTo>
                  <a:lnTo>
                    <a:pt x="724" y="1177"/>
                  </a:lnTo>
                  <a:lnTo>
                    <a:pt x="705" y="1177"/>
                  </a:lnTo>
                  <a:lnTo>
                    <a:pt x="686" y="1176"/>
                  </a:lnTo>
                  <a:lnTo>
                    <a:pt x="666" y="1174"/>
                  </a:lnTo>
                  <a:lnTo>
                    <a:pt x="646" y="1174"/>
                  </a:lnTo>
                  <a:lnTo>
                    <a:pt x="627" y="1173"/>
                  </a:lnTo>
                  <a:lnTo>
                    <a:pt x="609" y="1172"/>
                  </a:lnTo>
                  <a:lnTo>
                    <a:pt x="593" y="1171"/>
                  </a:lnTo>
                  <a:lnTo>
                    <a:pt x="579" y="1170"/>
                  </a:lnTo>
                  <a:lnTo>
                    <a:pt x="568" y="1170"/>
                  </a:lnTo>
                  <a:lnTo>
                    <a:pt x="561" y="1169"/>
                  </a:lnTo>
                  <a:lnTo>
                    <a:pt x="559" y="1169"/>
                  </a:lnTo>
                  <a:lnTo>
                    <a:pt x="544" y="1167"/>
                  </a:lnTo>
                  <a:lnTo>
                    <a:pt x="529" y="1166"/>
                  </a:lnTo>
                  <a:lnTo>
                    <a:pt x="515" y="1165"/>
                  </a:lnTo>
                  <a:lnTo>
                    <a:pt x="500" y="1166"/>
                  </a:lnTo>
                  <a:lnTo>
                    <a:pt x="487" y="1166"/>
                  </a:lnTo>
                  <a:lnTo>
                    <a:pt x="473" y="1169"/>
                  </a:lnTo>
                  <a:lnTo>
                    <a:pt x="459" y="1171"/>
                  </a:lnTo>
                  <a:lnTo>
                    <a:pt x="445" y="1174"/>
                  </a:lnTo>
                  <a:lnTo>
                    <a:pt x="429" y="1176"/>
                  </a:lnTo>
                  <a:lnTo>
                    <a:pt x="414" y="1179"/>
                  </a:lnTo>
                  <a:lnTo>
                    <a:pt x="400" y="1184"/>
                  </a:lnTo>
                  <a:lnTo>
                    <a:pt x="388" y="1189"/>
                  </a:lnTo>
                  <a:lnTo>
                    <a:pt x="375" y="1196"/>
                  </a:lnTo>
                  <a:lnTo>
                    <a:pt x="362" y="1204"/>
                  </a:lnTo>
                  <a:lnTo>
                    <a:pt x="349" y="1211"/>
                  </a:lnTo>
                  <a:lnTo>
                    <a:pt x="336" y="1218"/>
                  </a:lnTo>
                  <a:lnTo>
                    <a:pt x="331" y="1223"/>
                  </a:lnTo>
                  <a:lnTo>
                    <a:pt x="324" y="1226"/>
                  </a:lnTo>
                  <a:lnTo>
                    <a:pt x="317" y="1230"/>
                  </a:lnTo>
                  <a:lnTo>
                    <a:pt x="312" y="1233"/>
                  </a:lnTo>
                  <a:lnTo>
                    <a:pt x="306" y="1238"/>
                  </a:lnTo>
                  <a:lnTo>
                    <a:pt x="301" y="1244"/>
                  </a:lnTo>
                  <a:lnTo>
                    <a:pt x="300" y="1250"/>
                  </a:lnTo>
                  <a:lnTo>
                    <a:pt x="301" y="1259"/>
                  </a:lnTo>
                  <a:lnTo>
                    <a:pt x="298" y="1269"/>
                  </a:lnTo>
                  <a:lnTo>
                    <a:pt x="290" y="1285"/>
                  </a:lnTo>
                  <a:lnTo>
                    <a:pt x="279" y="1303"/>
                  </a:lnTo>
                  <a:lnTo>
                    <a:pt x="273" y="1316"/>
                  </a:lnTo>
                  <a:lnTo>
                    <a:pt x="268" y="1316"/>
                  </a:lnTo>
                  <a:lnTo>
                    <a:pt x="264" y="1315"/>
                  </a:lnTo>
                  <a:lnTo>
                    <a:pt x="261" y="1313"/>
                  </a:lnTo>
                  <a:lnTo>
                    <a:pt x="260" y="1308"/>
                  </a:lnTo>
                  <a:lnTo>
                    <a:pt x="266" y="1290"/>
                  </a:lnTo>
                  <a:lnTo>
                    <a:pt x="275" y="1271"/>
                  </a:lnTo>
                  <a:lnTo>
                    <a:pt x="281" y="1253"/>
                  </a:lnTo>
                  <a:lnTo>
                    <a:pt x="279" y="1233"/>
                  </a:lnTo>
                  <a:lnTo>
                    <a:pt x="273" y="1212"/>
                  </a:lnTo>
                  <a:lnTo>
                    <a:pt x="266" y="1192"/>
                  </a:lnTo>
                  <a:lnTo>
                    <a:pt x="259" y="1171"/>
                  </a:lnTo>
                  <a:lnTo>
                    <a:pt x="248" y="1151"/>
                  </a:lnTo>
                  <a:lnTo>
                    <a:pt x="235" y="1144"/>
                  </a:lnTo>
                  <a:lnTo>
                    <a:pt x="217" y="1141"/>
                  </a:lnTo>
                  <a:lnTo>
                    <a:pt x="199" y="1140"/>
                  </a:lnTo>
                  <a:lnTo>
                    <a:pt x="180" y="1142"/>
                  </a:lnTo>
                  <a:lnTo>
                    <a:pt x="164" y="1144"/>
                  </a:lnTo>
                  <a:lnTo>
                    <a:pt x="151" y="1148"/>
                  </a:lnTo>
                  <a:lnTo>
                    <a:pt x="140" y="1153"/>
                  </a:lnTo>
                  <a:lnTo>
                    <a:pt x="136" y="1155"/>
                  </a:lnTo>
                  <a:lnTo>
                    <a:pt x="129" y="1172"/>
                  </a:lnTo>
                  <a:lnTo>
                    <a:pt x="122" y="1188"/>
                  </a:lnTo>
                  <a:lnTo>
                    <a:pt x="115" y="1206"/>
                  </a:lnTo>
                  <a:lnTo>
                    <a:pt x="109" y="1223"/>
                  </a:lnTo>
                  <a:lnTo>
                    <a:pt x="107" y="1238"/>
                  </a:lnTo>
                  <a:lnTo>
                    <a:pt x="104" y="1255"/>
                  </a:lnTo>
                  <a:lnTo>
                    <a:pt x="101" y="1272"/>
                  </a:lnTo>
                  <a:lnTo>
                    <a:pt x="100" y="1290"/>
                  </a:lnTo>
                  <a:lnTo>
                    <a:pt x="100" y="1306"/>
                  </a:lnTo>
                  <a:lnTo>
                    <a:pt x="103" y="1322"/>
                  </a:lnTo>
                  <a:lnTo>
                    <a:pt x="111" y="1335"/>
                  </a:lnTo>
                  <a:lnTo>
                    <a:pt x="124" y="1346"/>
                  </a:lnTo>
                  <a:lnTo>
                    <a:pt x="125" y="1350"/>
                  </a:lnTo>
                  <a:lnTo>
                    <a:pt x="126" y="1353"/>
                  </a:lnTo>
                  <a:lnTo>
                    <a:pt x="126" y="1356"/>
                  </a:lnTo>
                  <a:lnTo>
                    <a:pt x="125" y="1360"/>
                  </a:lnTo>
                  <a:lnTo>
                    <a:pt x="119" y="1361"/>
                  </a:lnTo>
                  <a:lnTo>
                    <a:pt x="111" y="1358"/>
                  </a:lnTo>
                  <a:lnTo>
                    <a:pt x="106" y="1354"/>
                  </a:lnTo>
                  <a:lnTo>
                    <a:pt x="103" y="1352"/>
                  </a:lnTo>
                  <a:lnTo>
                    <a:pt x="99" y="1359"/>
                  </a:lnTo>
                  <a:lnTo>
                    <a:pt x="96" y="1366"/>
                  </a:lnTo>
                  <a:lnTo>
                    <a:pt x="94" y="1373"/>
                  </a:lnTo>
                  <a:lnTo>
                    <a:pt x="92" y="1381"/>
                  </a:lnTo>
                  <a:lnTo>
                    <a:pt x="92" y="16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1" name="Freeform 615"/>
            <p:cNvSpPr>
              <a:spLocks/>
            </p:cNvSpPr>
            <p:nvPr/>
          </p:nvSpPr>
          <p:spPr bwMode="auto">
            <a:xfrm>
              <a:off x="4096" y="2324"/>
              <a:ext cx="292" cy="402"/>
            </a:xfrm>
            <a:custGeom>
              <a:avLst/>
              <a:gdLst>
                <a:gd name="T0" fmla="*/ 260 w 585"/>
                <a:gd name="T1" fmla="*/ 138 h 804"/>
                <a:gd name="T2" fmla="*/ 329 w 585"/>
                <a:gd name="T3" fmla="*/ 178 h 804"/>
                <a:gd name="T4" fmla="*/ 389 w 585"/>
                <a:gd name="T5" fmla="*/ 207 h 804"/>
                <a:gd name="T6" fmla="*/ 421 w 585"/>
                <a:gd name="T7" fmla="*/ 230 h 804"/>
                <a:gd name="T8" fmla="*/ 450 w 585"/>
                <a:gd name="T9" fmla="*/ 259 h 804"/>
                <a:gd name="T10" fmla="*/ 480 w 585"/>
                <a:gd name="T11" fmla="*/ 318 h 804"/>
                <a:gd name="T12" fmla="*/ 505 w 585"/>
                <a:gd name="T13" fmla="*/ 416 h 804"/>
                <a:gd name="T14" fmla="*/ 520 w 585"/>
                <a:gd name="T15" fmla="*/ 519 h 804"/>
                <a:gd name="T16" fmla="*/ 558 w 585"/>
                <a:gd name="T17" fmla="*/ 609 h 804"/>
                <a:gd name="T18" fmla="*/ 584 w 585"/>
                <a:gd name="T19" fmla="*/ 709 h 804"/>
                <a:gd name="T20" fmla="*/ 577 w 585"/>
                <a:gd name="T21" fmla="*/ 804 h 804"/>
                <a:gd name="T22" fmla="*/ 571 w 585"/>
                <a:gd name="T23" fmla="*/ 755 h 804"/>
                <a:gd name="T24" fmla="*/ 546 w 585"/>
                <a:gd name="T25" fmla="*/ 645 h 804"/>
                <a:gd name="T26" fmla="*/ 494 w 585"/>
                <a:gd name="T27" fmla="*/ 549 h 804"/>
                <a:gd name="T28" fmla="*/ 475 w 585"/>
                <a:gd name="T29" fmla="*/ 480 h 804"/>
                <a:gd name="T30" fmla="*/ 465 w 585"/>
                <a:gd name="T31" fmla="*/ 409 h 804"/>
                <a:gd name="T32" fmla="*/ 448 w 585"/>
                <a:gd name="T33" fmla="*/ 348 h 804"/>
                <a:gd name="T34" fmla="*/ 423 w 585"/>
                <a:gd name="T35" fmla="*/ 296 h 804"/>
                <a:gd name="T36" fmla="*/ 389 w 585"/>
                <a:gd name="T37" fmla="*/ 249 h 804"/>
                <a:gd name="T38" fmla="*/ 324 w 585"/>
                <a:gd name="T39" fmla="*/ 201 h 804"/>
                <a:gd name="T40" fmla="*/ 250 w 585"/>
                <a:gd name="T41" fmla="*/ 153 h 804"/>
                <a:gd name="T42" fmla="*/ 212 w 585"/>
                <a:gd name="T43" fmla="*/ 152 h 804"/>
                <a:gd name="T44" fmla="*/ 174 w 585"/>
                <a:gd name="T45" fmla="*/ 183 h 804"/>
                <a:gd name="T46" fmla="*/ 127 w 585"/>
                <a:gd name="T47" fmla="*/ 194 h 804"/>
                <a:gd name="T48" fmla="*/ 100 w 585"/>
                <a:gd name="T49" fmla="*/ 190 h 804"/>
                <a:gd name="T50" fmla="*/ 85 w 585"/>
                <a:gd name="T51" fmla="*/ 182 h 804"/>
                <a:gd name="T52" fmla="*/ 74 w 585"/>
                <a:gd name="T53" fmla="*/ 175 h 804"/>
                <a:gd name="T54" fmla="*/ 59 w 585"/>
                <a:gd name="T55" fmla="*/ 175 h 804"/>
                <a:gd name="T56" fmla="*/ 44 w 585"/>
                <a:gd name="T57" fmla="*/ 179 h 804"/>
                <a:gd name="T58" fmla="*/ 24 w 585"/>
                <a:gd name="T59" fmla="*/ 171 h 804"/>
                <a:gd name="T60" fmla="*/ 5 w 585"/>
                <a:gd name="T61" fmla="*/ 134 h 804"/>
                <a:gd name="T62" fmla="*/ 1 w 585"/>
                <a:gd name="T63" fmla="*/ 106 h 804"/>
                <a:gd name="T64" fmla="*/ 10 w 585"/>
                <a:gd name="T65" fmla="*/ 122 h 804"/>
                <a:gd name="T66" fmla="*/ 25 w 585"/>
                <a:gd name="T67" fmla="*/ 148 h 804"/>
                <a:gd name="T68" fmla="*/ 50 w 585"/>
                <a:gd name="T69" fmla="*/ 154 h 804"/>
                <a:gd name="T70" fmla="*/ 66 w 585"/>
                <a:gd name="T71" fmla="*/ 148 h 804"/>
                <a:gd name="T72" fmla="*/ 86 w 585"/>
                <a:gd name="T73" fmla="*/ 160 h 804"/>
                <a:gd name="T74" fmla="*/ 108 w 585"/>
                <a:gd name="T75" fmla="*/ 169 h 804"/>
                <a:gd name="T76" fmla="*/ 129 w 585"/>
                <a:gd name="T77" fmla="*/ 174 h 804"/>
                <a:gd name="T78" fmla="*/ 145 w 585"/>
                <a:gd name="T79" fmla="*/ 171 h 804"/>
                <a:gd name="T80" fmla="*/ 164 w 585"/>
                <a:gd name="T81" fmla="*/ 164 h 804"/>
                <a:gd name="T82" fmla="*/ 182 w 585"/>
                <a:gd name="T83" fmla="*/ 151 h 804"/>
                <a:gd name="T84" fmla="*/ 203 w 585"/>
                <a:gd name="T85" fmla="*/ 126 h 804"/>
                <a:gd name="T86" fmla="*/ 215 w 585"/>
                <a:gd name="T87" fmla="*/ 100 h 804"/>
                <a:gd name="T88" fmla="*/ 237 w 585"/>
                <a:gd name="T89" fmla="*/ 33 h 804"/>
                <a:gd name="T90" fmla="*/ 248 w 585"/>
                <a:gd name="T91" fmla="*/ 15 h 804"/>
                <a:gd name="T92" fmla="*/ 234 w 585"/>
                <a:gd name="T93" fmla="*/ 12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5" h="804">
                  <a:moveTo>
                    <a:pt x="234" y="120"/>
                  </a:moveTo>
                  <a:lnTo>
                    <a:pt x="244" y="128"/>
                  </a:lnTo>
                  <a:lnTo>
                    <a:pt x="260" y="138"/>
                  </a:lnTo>
                  <a:lnTo>
                    <a:pt x="281" y="151"/>
                  </a:lnTo>
                  <a:lnTo>
                    <a:pt x="305" y="164"/>
                  </a:lnTo>
                  <a:lnTo>
                    <a:pt x="329" y="178"/>
                  </a:lnTo>
                  <a:lnTo>
                    <a:pt x="352" y="191"/>
                  </a:lnTo>
                  <a:lnTo>
                    <a:pt x="373" y="200"/>
                  </a:lnTo>
                  <a:lnTo>
                    <a:pt x="389" y="207"/>
                  </a:lnTo>
                  <a:lnTo>
                    <a:pt x="400" y="214"/>
                  </a:lnTo>
                  <a:lnTo>
                    <a:pt x="411" y="222"/>
                  </a:lnTo>
                  <a:lnTo>
                    <a:pt x="421" y="230"/>
                  </a:lnTo>
                  <a:lnTo>
                    <a:pt x="432" y="239"/>
                  </a:lnTo>
                  <a:lnTo>
                    <a:pt x="442" y="249"/>
                  </a:lnTo>
                  <a:lnTo>
                    <a:pt x="450" y="259"/>
                  </a:lnTo>
                  <a:lnTo>
                    <a:pt x="457" y="270"/>
                  </a:lnTo>
                  <a:lnTo>
                    <a:pt x="463" y="283"/>
                  </a:lnTo>
                  <a:lnTo>
                    <a:pt x="480" y="318"/>
                  </a:lnTo>
                  <a:lnTo>
                    <a:pt x="493" y="351"/>
                  </a:lnTo>
                  <a:lnTo>
                    <a:pt x="501" y="383"/>
                  </a:lnTo>
                  <a:lnTo>
                    <a:pt x="505" y="416"/>
                  </a:lnTo>
                  <a:lnTo>
                    <a:pt x="510" y="449"/>
                  </a:lnTo>
                  <a:lnTo>
                    <a:pt x="515" y="484"/>
                  </a:lnTo>
                  <a:lnTo>
                    <a:pt x="520" y="519"/>
                  </a:lnTo>
                  <a:lnTo>
                    <a:pt x="530" y="556"/>
                  </a:lnTo>
                  <a:lnTo>
                    <a:pt x="545" y="580"/>
                  </a:lnTo>
                  <a:lnTo>
                    <a:pt x="558" y="609"/>
                  </a:lnTo>
                  <a:lnTo>
                    <a:pt x="570" y="641"/>
                  </a:lnTo>
                  <a:lnTo>
                    <a:pt x="578" y="675"/>
                  </a:lnTo>
                  <a:lnTo>
                    <a:pt x="584" y="709"/>
                  </a:lnTo>
                  <a:lnTo>
                    <a:pt x="585" y="743"/>
                  </a:lnTo>
                  <a:lnTo>
                    <a:pt x="584" y="775"/>
                  </a:lnTo>
                  <a:lnTo>
                    <a:pt x="577" y="804"/>
                  </a:lnTo>
                  <a:lnTo>
                    <a:pt x="576" y="798"/>
                  </a:lnTo>
                  <a:lnTo>
                    <a:pt x="574" y="781"/>
                  </a:lnTo>
                  <a:lnTo>
                    <a:pt x="571" y="755"/>
                  </a:lnTo>
                  <a:lnTo>
                    <a:pt x="566" y="722"/>
                  </a:lnTo>
                  <a:lnTo>
                    <a:pt x="558" y="685"/>
                  </a:lnTo>
                  <a:lnTo>
                    <a:pt x="546" y="645"/>
                  </a:lnTo>
                  <a:lnTo>
                    <a:pt x="528" y="606"/>
                  </a:lnTo>
                  <a:lnTo>
                    <a:pt x="505" y="569"/>
                  </a:lnTo>
                  <a:lnTo>
                    <a:pt x="494" y="549"/>
                  </a:lnTo>
                  <a:lnTo>
                    <a:pt x="485" y="527"/>
                  </a:lnTo>
                  <a:lnTo>
                    <a:pt x="480" y="504"/>
                  </a:lnTo>
                  <a:lnTo>
                    <a:pt x="475" y="480"/>
                  </a:lnTo>
                  <a:lnTo>
                    <a:pt x="473" y="456"/>
                  </a:lnTo>
                  <a:lnTo>
                    <a:pt x="470" y="432"/>
                  </a:lnTo>
                  <a:lnTo>
                    <a:pt x="465" y="409"/>
                  </a:lnTo>
                  <a:lnTo>
                    <a:pt x="458" y="386"/>
                  </a:lnTo>
                  <a:lnTo>
                    <a:pt x="454" y="366"/>
                  </a:lnTo>
                  <a:lnTo>
                    <a:pt x="448" y="348"/>
                  </a:lnTo>
                  <a:lnTo>
                    <a:pt x="441" y="330"/>
                  </a:lnTo>
                  <a:lnTo>
                    <a:pt x="432" y="313"/>
                  </a:lnTo>
                  <a:lnTo>
                    <a:pt x="423" y="296"/>
                  </a:lnTo>
                  <a:lnTo>
                    <a:pt x="412" y="280"/>
                  </a:lnTo>
                  <a:lnTo>
                    <a:pt x="401" y="264"/>
                  </a:lnTo>
                  <a:lnTo>
                    <a:pt x="389" y="249"/>
                  </a:lnTo>
                  <a:lnTo>
                    <a:pt x="372" y="236"/>
                  </a:lnTo>
                  <a:lnTo>
                    <a:pt x="349" y="220"/>
                  </a:lnTo>
                  <a:lnTo>
                    <a:pt x="324" y="201"/>
                  </a:lnTo>
                  <a:lnTo>
                    <a:pt x="297" y="184"/>
                  </a:lnTo>
                  <a:lnTo>
                    <a:pt x="272" y="167"/>
                  </a:lnTo>
                  <a:lnTo>
                    <a:pt x="250" y="153"/>
                  </a:lnTo>
                  <a:lnTo>
                    <a:pt x="233" y="143"/>
                  </a:lnTo>
                  <a:lnTo>
                    <a:pt x="222" y="138"/>
                  </a:lnTo>
                  <a:lnTo>
                    <a:pt x="212" y="152"/>
                  </a:lnTo>
                  <a:lnTo>
                    <a:pt x="200" y="164"/>
                  </a:lnTo>
                  <a:lnTo>
                    <a:pt x="188" y="175"/>
                  </a:lnTo>
                  <a:lnTo>
                    <a:pt x="174" y="183"/>
                  </a:lnTo>
                  <a:lnTo>
                    <a:pt x="159" y="189"/>
                  </a:lnTo>
                  <a:lnTo>
                    <a:pt x="144" y="193"/>
                  </a:lnTo>
                  <a:lnTo>
                    <a:pt x="127" y="194"/>
                  </a:lnTo>
                  <a:lnTo>
                    <a:pt x="108" y="193"/>
                  </a:lnTo>
                  <a:lnTo>
                    <a:pt x="104" y="192"/>
                  </a:lnTo>
                  <a:lnTo>
                    <a:pt x="100" y="190"/>
                  </a:lnTo>
                  <a:lnTo>
                    <a:pt x="94" y="187"/>
                  </a:lnTo>
                  <a:lnTo>
                    <a:pt x="90" y="185"/>
                  </a:lnTo>
                  <a:lnTo>
                    <a:pt x="85" y="182"/>
                  </a:lnTo>
                  <a:lnTo>
                    <a:pt x="81" y="179"/>
                  </a:lnTo>
                  <a:lnTo>
                    <a:pt x="77" y="177"/>
                  </a:lnTo>
                  <a:lnTo>
                    <a:pt x="74" y="175"/>
                  </a:lnTo>
                  <a:lnTo>
                    <a:pt x="69" y="174"/>
                  </a:lnTo>
                  <a:lnTo>
                    <a:pt x="65" y="174"/>
                  </a:lnTo>
                  <a:lnTo>
                    <a:pt x="59" y="175"/>
                  </a:lnTo>
                  <a:lnTo>
                    <a:pt x="54" y="177"/>
                  </a:lnTo>
                  <a:lnTo>
                    <a:pt x="48" y="178"/>
                  </a:lnTo>
                  <a:lnTo>
                    <a:pt x="44" y="179"/>
                  </a:lnTo>
                  <a:lnTo>
                    <a:pt x="38" y="179"/>
                  </a:lnTo>
                  <a:lnTo>
                    <a:pt x="32" y="177"/>
                  </a:lnTo>
                  <a:lnTo>
                    <a:pt x="24" y="171"/>
                  </a:lnTo>
                  <a:lnTo>
                    <a:pt x="16" y="161"/>
                  </a:lnTo>
                  <a:lnTo>
                    <a:pt x="9" y="148"/>
                  </a:lnTo>
                  <a:lnTo>
                    <a:pt x="5" y="134"/>
                  </a:lnTo>
                  <a:lnTo>
                    <a:pt x="1" y="122"/>
                  </a:lnTo>
                  <a:lnTo>
                    <a:pt x="0" y="111"/>
                  </a:lnTo>
                  <a:lnTo>
                    <a:pt x="1" y="106"/>
                  </a:lnTo>
                  <a:lnTo>
                    <a:pt x="6" y="106"/>
                  </a:lnTo>
                  <a:lnTo>
                    <a:pt x="8" y="113"/>
                  </a:lnTo>
                  <a:lnTo>
                    <a:pt x="10" y="122"/>
                  </a:lnTo>
                  <a:lnTo>
                    <a:pt x="15" y="131"/>
                  </a:lnTo>
                  <a:lnTo>
                    <a:pt x="20" y="140"/>
                  </a:lnTo>
                  <a:lnTo>
                    <a:pt x="25" y="148"/>
                  </a:lnTo>
                  <a:lnTo>
                    <a:pt x="32" y="154"/>
                  </a:lnTo>
                  <a:lnTo>
                    <a:pt x="40" y="156"/>
                  </a:lnTo>
                  <a:lnTo>
                    <a:pt x="50" y="154"/>
                  </a:lnTo>
                  <a:lnTo>
                    <a:pt x="56" y="149"/>
                  </a:lnTo>
                  <a:lnTo>
                    <a:pt x="61" y="148"/>
                  </a:lnTo>
                  <a:lnTo>
                    <a:pt x="66" y="148"/>
                  </a:lnTo>
                  <a:lnTo>
                    <a:pt x="74" y="149"/>
                  </a:lnTo>
                  <a:lnTo>
                    <a:pt x="79" y="155"/>
                  </a:lnTo>
                  <a:lnTo>
                    <a:pt x="86" y="160"/>
                  </a:lnTo>
                  <a:lnTo>
                    <a:pt x="93" y="163"/>
                  </a:lnTo>
                  <a:lnTo>
                    <a:pt x="100" y="167"/>
                  </a:lnTo>
                  <a:lnTo>
                    <a:pt x="108" y="169"/>
                  </a:lnTo>
                  <a:lnTo>
                    <a:pt x="115" y="170"/>
                  </a:lnTo>
                  <a:lnTo>
                    <a:pt x="122" y="172"/>
                  </a:lnTo>
                  <a:lnTo>
                    <a:pt x="129" y="174"/>
                  </a:lnTo>
                  <a:lnTo>
                    <a:pt x="134" y="174"/>
                  </a:lnTo>
                  <a:lnTo>
                    <a:pt x="139" y="172"/>
                  </a:lnTo>
                  <a:lnTo>
                    <a:pt x="145" y="171"/>
                  </a:lnTo>
                  <a:lnTo>
                    <a:pt x="152" y="169"/>
                  </a:lnTo>
                  <a:lnTo>
                    <a:pt x="158" y="167"/>
                  </a:lnTo>
                  <a:lnTo>
                    <a:pt x="164" y="164"/>
                  </a:lnTo>
                  <a:lnTo>
                    <a:pt x="168" y="161"/>
                  </a:lnTo>
                  <a:lnTo>
                    <a:pt x="172" y="159"/>
                  </a:lnTo>
                  <a:lnTo>
                    <a:pt x="182" y="151"/>
                  </a:lnTo>
                  <a:lnTo>
                    <a:pt x="190" y="143"/>
                  </a:lnTo>
                  <a:lnTo>
                    <a:pt x="197" y="134"/>
                  </a:lnTo>
                  <a:lnTo>
                    <a:pt x="203" y="126"/>
                  </a:lnTo>
                  <a:lnTo>
                    <a:pt x="207" y="118"/>
                  </a:lnTo>
                  <a:lnTo>
                    <a:pt x="211" y="109"/>
                  </a:lnTo>
                  <a:lnTo>
                    <a:pt x="215" y="100"/>
                  </a:lnTo>
                  <a:lnTo>
                    <a:pt x="220" y="90"/>
                  </a:lnTo>
                  <a:lnTo>
                    <a:pt x="229" y="64"/>
                  </a:lnTo>
                  <a:lnTo>
                    <a:pt x="237" y="33"/>
                  </a:lnTo>
                  <a:lnTo>
                    <a:pt x="244" y="8"/>
                  </a:lnTo>
                  <a:lnTo>
                    <a:pt x="248" y="0"/>
                  </a:lnTo>
                  <a:lnTo>
                    <a:pt x="248" y="15"/>
                  </a:lnTo>
                  <a:lnTo>
                    <a:pt x="246" y="49"/>
                  </a:lnTo>
                  <a:lnTo>
                    <a:pt x="243" y="88"/>
                  </a:lnTo>
                  <a:lnTo>
                    <a:pt x="234"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2" name="Freeform 616"/>
            <p:cNvSpPr>
              <a:spLocks/>
            </p:cNvSpPr>
            <p:nvPr/>
          </p:nvSpPr>
          <p:spPr bwMode="auto">
            <a:xfrm>
              <a:off x="4327" y="2356"/>
              <a:ext cx="54" cy="104"/>
            </a:xfrm>
            <a:custGeom>
              <a:avLst/>
              <a:gdLst>
                <a:gd name="T0" fmla="*/ 57 w 108"/>
                <a:gd name="T1" fmla="*/ 24 h 208"/>
                <a:gd name="T2" fmla="*/ 61 w 108"/>
                <a:gd name="T3" fmla="*/ 23 h 208"/>
                <a:gd name="T4" fmla="*/ 67 w 108"/>
                <a:gd name="T5" fmla="*/ 21 h 208"/>
                <a:gd name="T6" fmla="*/ 75 w 108"/>
                <a:gd name="T7" fmla="*/ 20 h 208"/>
                <a:gd name="T8" fmla="*/ 83 w 108"/>
                <a:gd name="T9" fmla="*/ 19 h 208"/>
                <a:gd name="T10" fmla="*/ 91 w 108"/>
                <a:gd name="T11" fmla="*/ 19 h 208"/>
                <a:gd name="T12" fmla="*/ 98 w 108"/>
                <a:gd name="T13" fmla="*/ 19 h 208"/>
                <a:gd name="T14" fmla="*/ 103 w 108"/>
                <a:gd name="T15" fmla="*/ 20 h 208"/>
                <a:gd name="T16" fmla="*/ 108 w 108"/>
                <a:gd name="T17" fmla="*/ 21 h 208"/>
                <a:gd name="T18" fmla="*/ 107 w 108"/>
                <a:gd name="T19" fmla="*/ 26 h 208"/>
                <a:gd name="T20" fmla="*/ 100 w 108"/>
                <a:gd name="T21" fmla="*/ 31 h 208"/>
                <a:gd name="T22" fmla="*/ 91 w 108"/>
                <a:gd name="T23" fmla="*/ 37 h 208"/>
                <a:gd name="T24" fmla="*/ 80 w 108"/>
                <a:gd name="T25" fmla="*/ 45 h 208"/>
                <a:gd name="T26" fmla="*/ 70 w 108"/>
                <a:gd name="T27" fmla="*/ 53 h 208"/>
                <a:gd name="T28" fmla="*/ 62 w 108"/>
                <a:gd name="T29" fmla="*/ 62 h 208"/>
                <a:gd name="T30" fmla="*/ 56 w 108"/>
                <a:gd name="T31" fmla="*/ 73 h 208"/>
                <a:gd name="T32" fmla="*/ 57 w 108"/>
                <a:gd name="T33" fmla="*/ 83 h 208"/>
                <a:gd name="T34" fmla="*/ 62 w 108"/>
                <a:gd name="T35" fmla="*/ 106 h 208"/>
                <a:gd name="T36" fmla="*/ 63 w 108"/>
                <a:gd name="T37" fmla="*/ 133 h 208"/>
                <a:gd name="T38" fmla="*/ 60 w 108"/>
                <a:gd name="T39" fmla="*/ 157 h 208"/>
                <a:gd name="T40" fmla="*/ 50 w 108"/>
                <a:gd name="T41" fmla="*/ 179 h 208"/>
                <a:gd name="T42" fmla="*/ 46 w 108"/>
                <a:gd name="T43" fmla="*/ 183 h 208"/>
                <a:gd name="T44" fmla="*/ 41 w 108"/>
                <a:gd name="T45" fmla="*/ 188 h 208"/>
                <a:gd name="T46" fmla="*/ 37 w 108"/>
                <a:gd name="T47" fmla="*/ 191 h 208"/>
                <a:gd name="T48" fmla="*/ 31 w 108"/>
                <a:gd name="T49" fmla="*/ 195 h 208"/>
                <a:gd name="T50" fmla="*/ 25 w 108"/>
                <a:gd name="T51" fmla="*/ 198 h 208"/>
                <a:gd name="T52" fmla="*/ 19 w 108"/>
                <a:gd name="T53" fmla="*/ 202 h 208"/>
                <a:gd name="T54" fmla="*/ 14 w 108"/>
                <a:gd name="T55" fmla="*/ 205 h 208"/>
                <a:gd name="T56" fmla="*/ 8 w 108"/>
                <a:gd name="T57" fmla="*/ 208 h 208"/>
                <a:gd name="T58" fmla="*/ 7 w 108"/>
                <a:gd name="T59" fmla="*/ 206 h 208"/>
                <a:gd name="T60" fmla="*/ 4 w 108"/>
                <a:gd name="T61" fmla="*/ 206 h 208"/>
                <a:gd name="T62" fmla="*/ 2 w 108"/>
                <a:gd name="T63" fmla="*/ 205 h 208"/>
                <a:gd name="T64" fmla="*/ 1 w 108"/>
                <a:gd name="T65" fmla="*/ 204 h 208"/>
                <a:gd name="T66" fmla="*/ 0 w 108"/>
                <a:gd name="T67" fmla="*/ 196 h 208"/>
                <a:gd name="T68" fmla="*/ 2 w 108"/>
                <a:gd name="T69" fmla="*/ 189 h 208"/>
                <a:gd name="T70" fmla="*/ 6 w 108"/>
                <a:gd name="T71" fmla="*/ 183 h 208"/>
                <a:gd name="T72" fmla="*/ 11 w 108"/>
                <a:gd name="T73" fmla="*/ 179 h 208"/>
                <a:gd name="T74" fmla="*/ 18 w 108"/>
                <a:gd name="T75" fmla="*/ 174 h 208"/>
                <a:gd name="T76" fmla="*/ 25 w 108"/>
                <a:gd name="T77" fmla="*/ 170 h 208"/>
                <a:gd name="T78" fmla="*/ 31 w 108"/>
                <a:gd name="T79" fmla="*/ 165 h 208"/>
                <a:gd name="T80" fmla="*/ 36 w 108"/>
                <a:gd name="T81" fmla="*/ 159 h 208"/>
                <a:gd name="T82" fmla="*/ 40 w 108"/>
                <a:gd name="T83" fmla="*/ 140 h 208"/>
                <a:gd name="T84" fmla="*/ 40 w 108"/>
                <a:gd name="T85" fmla="*/ 119 h 208"/>
                <a:gd name="T86" fmla="*/ 38 w 108"/>
                <a:gd name="T87" fmla="*/ 98 h 208"/>
                <a:gd name="T88" fmla="*/ 34 w 108"/>
                <a:gd name="T89" fmla="*/ 77 h 208"/>
                <a:gd name="T90" fmla="*/ 32 w 108"/>
                <a:gd name="T91" fmla="*/ 58 h 208"/>
                <a:gd name="T92" fmla="*/ 32 w 108"/>
                <a:gd name="T93" fmla="*/ 38 h 208"/>
                <a:gd name="T94" fmla="*/ 36 w 108"/>
                <a:gd name="T95" fmla="*/ 19 h 208"/>
                <a:gd name="T96" fmla="*/ 46 w 108"/>
                <a:gd name="T97" fmla="*/ 0 h 208"/>
                <a:gd name="T98" fmla="*/ 49 w 108"/>
                <a:gd name="T99" fmla="*/ 3 h 208"/>
                <a:gd name="T100" fmla="*/ 49 w 108"/>
                <a:gd name="T101" fmla="*/ 11 h 208"/>
                <a:gd name="T102" fmla="*/ 52 w 108"/>
                <a:gd name="T103" fmla="*/ 20 h 208"/>
                <a:gd name="T104" fmla="*/ 57 w 108"/>
                <a:gd name="T105" fmla="*/ 24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8" h="208">
                  <a:moveTo>
                    <a:pt x="57" y="24"/>
                  </a:moveTo>
                  <a:lnTo>
                    <a:pt x="61" y="23"/>
                  </a:lnTo>
                  <a:lnTo>
                    <a:pt x="67" y="21"/>
                  </a:lnTo>
                  <a:lnTo>
                    <a:pt x="75" y="20"/>
                  </a:lnTo>
                  <a:lnTo>
                    <a:pt x="83" y="19"/>
                  </a:lnTo>
                  <a:lnTo>
                    <a:pt x="91" y="19"/>
                  </a:lnTo>
                  <a:lnTo>
                    <a:pt x="98" y="19"/>
                  </a:lnTo>
                  <a:lnTo>
                    <a:pt x="103" y="20"/>
                  </a:lnTo>
                  <a:lnTo>
                    <a:pt x="108" y="21"/>
                  </a:lnTo>
                  <a:lnTo>
                    <a:pt x="107" y="26"/>
                  </a:lnTo>
                  <a:lnTo>
                    <a:pt x="100" y="31"/>
                  </a:lnTo>
                  <a:lnTo>
                    <a:pt x="91" y="37"/>
                  </a:lnTo>
                  <a:lnTo>
                    <a:pt x="80" y="45"/>
                  </a:lnTo>
                  <a:lnTo>
                    <a:pt x="70" y="53"/>
                  </a:lnTo>
                  <a:lnTo>
                    <a:pt x="62" y="62"/>
                  </a:lnTo>
                  <a:lnTo>
                    <a:pt x="56" y="73"/>
                  </a:lnTo>
                  <a:lnTo>
                    <a:pt x="57" y="83"/>
                  </a:lnTo>
                  <a:lnTo>
                    <a:pt x="62" y="106"/>
                  </a:lnTo>
                  <a:lnTo>
                    <a:pt x="63" y="133"/>
                  </a:lnTo>
                  <a:lnTo>
                    <a:pt x="60" y="157"/>
                  </a:lnTo>
                  <a:lnTo>
                    <a:pt x="50" y="179"/>
                  </a:lnTo>
                  <a:lnTo>
                    <a:pt x="46" y="183"/>
                  </a:lnTo>
                  <a:lnTo>
                    <a:pt x="41" y="188"/>
                  </a:lnTo>
                  <a:lnTo>
                    <a:pt x="37" y="191"/>
                  </a:lnTo>
                  <a:lnTo>
                    <a:pt x="31" y="195"/>
                  </a:lnTo>
                  <a:lnTo>
                    <a:pt x="25" y="198"/>
                  </a:lnTo>
                  <a:lnTo>
                    <a:pt x="19" y="202"/>
                  </a:lnTo>
                  <a:lnTo>
                    <a:pt x="14" y="205"/>
                  </a:lnTo>
                  <a:lnTo>
                    <a:pt x="8" y="208"/>
                  </a:lnTo>
                  <a:lnTo>
                    <a:pt x="7" y="206"/>
                  </a:lnTo>
                  <a:lnTo>
                    <a:pt x="4" y="206"/>
                  </a:lnTo>
                  <a:lnTo>
                    <a:pt x="2" y="205"/>
                  </a:lnTo>
                  <a:lnTo>
                    <a:pt x="1" y="204"/>
                  </a:lnTo>
                  <a:lnTo>
                    <a:pt x="0" y="196"/>
                  </a:lnTo>
                  <a:lnTo>
                    <a:pt x="2" y="189"/>
                  </a:lnTo>
                  <a:lnTo>
                    <a:pt x="6" y="183"/>
                  </a:lnTo>
                  <a:lnTo>
                    <a:pt x="11" y="179"/>
                  </a:lnTo>
                  <a:lnTo>
                    <a:pt x="18" y="174"/>
                  </a:lnTo>
                  <a:lnTo>
                    <a:pt x="25" y="170"/>
                  </a:lnTo>
                  <a:lnTo>
                    <a:pt x="31" y="165"/>
                  </a:lnTo>
                  <a:lnTo>
                    <a:pt x="36" y="159"/>
                  </a:lnTo>
                  <a:lnTo>
                    <a:pt x="40" y="140"/>
                  </a:lnTo>
                  <a:lnTo>
                    <a:pt x="40" y="119"/>
                  </a:lnTo>
                  <a:lnTo>
                    <a:pt x="38" y="98"/>
                  </a:lnTo>
                  <a:lnTo>
                    <a:pt x="34" y="77"/>
                  </a:lnTo>
                  <a:lnTo>
                    <a:pt x="32" y="58"/>
                  </a:lnTo>
                  <a:lnTo>
                    <a:pt x="32" y="38"/>
                  </a:lnTo>
                  <a:lnTo>
                    <a:pt x="36" y="19"/>
                  </a:lnTo>
                  <a:lnTo>
                    <a:pt x="46" y="0"/>
                  </a:lnTo>
                  <a:lnTo>
                    <a:pt x="49" y="3"/>
                  </a:lnTo>
                  <a:lnTo>
                    <a:pt x="49" y="11"/>
                  </a:lnTo>
                  <a:lnTo>
                    <a:pt x="52" y="20"/>
                  </a:lnTo>
                  <a:lnTo>
                    <a:pt x="5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3" name="Freeform 617"/>
            <p:cNvSpPr>
              <a:spLocks/>
            </p:cNvSpPr>
            <p:nvPr/>
          </p:nvSpPr>
          <p:spPr bwMode="auto">
            <a:xfrm>
              <a:off x="3930" y="2346"/>
              <a:ext cx="112" cy="132"/>
            </a:xfrm>
            <a:custGeom>
              <a:avLst/>
              <a:gdLst>
                <a:gd name="T0" fmla="*/ 174 w 223"/>
                <a:gd name="T1" fmla="*/ 13 h 262"/>
                <a:gd name="T2" fmla="*/ 157 w 223"/>
                <a:gd name="T3" fmla="*/ 32 h 262"/>
                <a:gd name="T4" fmla="*/ 168 w 223"/>
                <a:gd name="T5" fmla="*/ 40 h 262"/>
                <a:gd name="T6" fmla="*/ 191 w 223"/>
                <a:gd name="T7" fmla="*/ 55 h 262"/>
                <a:gd name="T8" fmla="*/ 209 w 223"/>
                <a:gd name="T9" fmla="*/ 77 h 262"/>
                <a:gd name="T10" fmla="*/ 221 w 223"/>
                <a:gd name="T11" fmla="*/ 103 h 262"/>
                <a:gd name="T12" fmla="*/ 216 w 223"/>
                <a:gd name="T13" fmla="*/ 116 h 262"/>
                <a:gd name="T14" fmla="*/ 201 w 223"/>
                <a:gd name="T15" fmla="*/ 100 h 262"/>
                <a:gd name="T16" fmla="*/ 184 w 223"/>
                <a:gd name="T17" fmla="*/ 75 h 262"/>
                <a:gd name="T18" fmla="*/ 169 w 223"/>
                <a:gd name="T19" fmla="*/ 57 h 262"/>
                <a:gd name="T20" fmla="*/ 106 w 223"/>
                <a:gd name="T21" fmla="*/ 54 h 262"/>
                <a:gd name="T22" fmla="*/ 84 w 223"/>
                <a:gd name="T23" fmla="*/ 75 h 262"/>
                <a:gd name="T24" fmla="*/ 58 w 223"/>
                <a:gd name="T25" fmla="*/ 111 h 262"/>
                <a:gd name="T26" fmla="*/ 34 w 223"/>
                <a:gd name="T27" fmla="*/ 152 h 262"/>
                <a:gd name="T28" fmla="*/ 17 w 223"/>
                <a:gd name="T29" fmla="*/ 180 h 262"/>
                <a:gd name="T30" fmla="*/ 32 w 223"/>
                <a:gd name="T31" fmla="*/ 220 h 262"/>
                <a:gd name="T32" fmla="*/ 42 w 223"/>
                <a:gd name="T33" fmla="*/ 260 h 262"/>
                <a:gd name="T34" fmla="*/ 37 w 223"/>
                <a:gd name="T35" fmla="*/ 262 h 262"/>
                <a:gd name="T36" fmla="*/ 31 w 223"/>
                <a:gd name="T37" fmla="*/ 261 h 262"/>
                <a:gd name="T38" fmla="*/ 11 w 223"/>
                <a:gd name="T39" fmla="*/ 219 h 262"/>
                <a:gd name="T40" fmla="*/ 0 w 223"/>
                <a:gd name="T41" fmla="*/ 174 h 262"/>
                <a:gd name="T42" fmla="*/ 7 w 223"/>
                <a:gd name="T43" fmla="*/ 144 h 262"/>
                <a:gd name="T44" fmla="*/ 28 w 223"/>
                <a:gd name="T45" fmla="*/ 103 h 262"/>
                <a:gd name="T46" fmla="*/ 56 w 223"/>
                <a:gd name="T47" fmla="*/ 65 h 262"/>
                <a:gd name="T48" fmla="*/ 80 w 223"/>
                <a:gd name="T49" fmla="*/ 45 h 262"/>
                <a:gd name="T50" fmla="*/ 91 w 223"/>
                <a:gd name="T51" fmla="*/ 41 h 262"/>
                <a:gd name="T52" fmla="*/ 101 w 223"/>
                <a:gd name="T53" fmla="*/ 39 h 262"/>
                <a:gd name="T54" fmla="*/ 111 w 223"/>
                <a:gd name="T55" fmla="*/ 36 h 262"/>
                <a:gd name="T56" fmla="*/ 123 w 223"/>
                <a:gd name="T57" fmla="*/ 34 h 262"/>
                <a:gd name="T58" fmla="*/ 136 w 223"/>
                <a:gd name="T59" fmla="*/ 26 h 262"/>
                <a:gd name="T60" fmla="*/ 150 w 223"/>
                <a:gd name="T61" fmla="*/ 15 h 262"/>
                <a:gd name="T62" fmla="*/ 164 w 223"/>
                <a:gd name="T63" fmla="*/ 5 h 262"/>
                <a:gd name="T64" fmla="*/ 171 w 223"/>
                <a:gd name="T65" fmla="*/ 0 h 262"/>
                <a:gd name="T66" fmla="*/ 178 w 223"/>
                <a:gd name="T67" fmla="*/ 2 h 262"/>
                <a:gd name="T68" fmla="*/ 179 w 223"/>
                <a:gd name="T69" fmla="*/ 7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3" h="262">
                  <a:moveTo>
                    <a:pt x="179" y="7"/>
                  </a:moveTo>
                  <a:lnTo>
                    <a:pt x="174" y="13"/>
                  </a:lnTo>
                  <a:lnTo>
                    <a:pt x="165" y="23"/>
                  </a:lnTo>
                  <a:lnTo>
                    <a:pt x="157" y="32"/>
                  </a:lnTo>
                  <a:lnTo>
                    <a:pt x="154" y="35"/>
                  </a:lnTo>
                  <a:lnTo>
                    <a:pt x="168" y="40"/>
                  </a:lnTo>
                  <a:lnTo>
                    <a:pt x="180" y="47"/>
                  </a:lnTo>
                  <a:lnTo>
                    <a:pt x="191" y="55"/>
                  </a:lnTo>
                  <a:lnTo>
                    <a:pt x="201" y="65"/>
                  </a:lnTo>
                  <a:lnTo>
                    <a:pt x="209" y="77"/>
                  </a:lnTo>
                  <a:lnTo>
                    <a:pt x="216" y="89"/>
                  </a:lnTo>
                  <a:lnTo>
                    <a:pt x="221" y="103"/>
                  </a:lnTo>
                  <a:lnTo>
                    <a:pt x="223" y="117"/>
                  </a:lnTo>
                  <a:lnTo>
                    <a:pt x="216" y="116"/>
                  </a:lnTo>
                  <a:lnTo>
                    <a:pt x="209" y="110"/>
                  </a:lnTo>
                  <a:lnTo>
                    <a:pt x="201" y="100"/>
                  </a:lnTo>
                  <a:lnTo>
                    <a:pt x="193" y="87"/>
                  </a:lnTo>
                  <a:lnTo>
                    <a:pt x="184" y="75"/>
                  </a:lnTo>
                  <a:lnTo>
                    <a:pt x="177" y="64"/>
                  </a:lnTo>
                  <a:lnTo>
                    <a:pt x="169" y="57"/>
                  </a:lnTo>
                  <a:lnTo>
                    <a:pt x="162" y="56"/>
                  </a:lnTo>
                  <a:lnTo>
                    <a:pt x="106" y="54"/>
                  </a:lnTo>
                  <a:lnTo>
                    <a:pt x="95" y="61"/>
                  </a:lnTo>
                  <a:lnTo>
                    <a:pt x="84" y="75"/>
                  </a:lnTo>
                  <a:lnTo>
                    <a:pt x="71" y="92"/>
                  </a:lnTo>
                  <a:lnTo>
                    <a:pt x="58" y="111"/>
                  </a:lnTo>
                  <a:lnTo>
                    <a:pt x="46" y="133"/>
                  </a:lnTo>
                  <a:lnTo>
                    <a:pt x="34" y="152"/>
                  </a:lnTo>
                  <a:lnTo>
                    <a:pt x="24" y="169"/>
                  </a:lnTo>
                  <a:lnTo>
                    <a:pt x="17" y="180"/>
                  </a:lnTo>
                  <a:lnTo>
                    <a:pt x="24" y="200"/>
                  </a:lnTo>
                  <a:lnTo>
                    <a:pt x="32" y="220"/>
                  </a:lnTo>
                  <a:lnTo>
                    <a:pt x="39" y="239"/>
                  </a:lnTo>
                  <a:lnTo>
                    <a:pt x="42" y="260"/>
                  </a:lnTo>
                  <a:lnTo>
                    <a:pt x="39" y="262"/>
                  </a:lnTo>
                  <a:lnTo>
                    <a:pt x="37" y="262"/>
                  </a:lnTo>
                  <a:lnTo>
                    <a:pt x="33" y="262"/>
                  </a:lnTo>
                  <a:lnTo>
                    <a:pt x="31" y="261"/>
                  </a:lnTo>
                  <a:lnTo>
                    <a:pt x="20" y="240"/>
                  </a:lnTo>
                  <a:lnTo>
                    <a:pt x="11" y="219"/>
                  </a:lnTo>
                  <a:lnTo>
                    <a:pt x="4" y="197"/>
                  </a:lnTo>
                  <a:lnTo>
                    <a:pt x="0" y="174"/>
                  </a:lnTo>
                  <a:lnTo>
                    <a:pt x="1" y="161"/>
                  </a:lnTo>
                  <a:lnTo>
                    <a:pt x="7" y="144"/>
                  </a:lnTo>
                  <a:lnTo>
                    <a:pt x="16" y="124"/>
                  </a:lnTo>
                  <a:lnTo>
                    <a:pt x="28" y="103"/>
                  </a:lnTo>
                  <a:lnTo>
                    <a:pt x="42" y="84"/>
                  </a:lnTo>
                  <a:lnTo>
                    <a:pt x="56" y="65"/>
                  </a:lnTo>
                  <a:lnTo>
                    <a:pt x="69" y="53"/>
                  </a:lnTo>
                  <a:lnTo>
                    <a:pt x="80" y="45"/>
                  </a:lnTo>
                  <a:lnTo>
                    <a:pt x="86" y="43"/>
                  </a:lnTo>
                  <a:lnTo>
                    <a:pt x="91" y="41"/>
                  </a:lnTo>
                  <a:lnTo>
                    <a:pt x="96" y="40"/>
                  </a:lnTo>
                  <a:lnTo>
                    <a:pt x="101" y="39"/>
                  </a:lnTo>
                  <a:lnTo>
                    <a:pt x="107" y="38"/>
                  </a:lnTo>
                  <a:lnTo>
                    <a:pt x="111" y="36"/>
                  </a:lnTo>
                  <a:lnTo>
                    <a:pt x="117" y="35"/>
                  </a:lnTo>
                  <a:lnTo>
                    <a:pt x="123" y="34"/>
                  </a:lnTo>
                  <a:lnTo>
                    <a:pt x="129" y="31"/>
                  </a:lnTo>
                  <a:lnTo>
                    <a:pt x="136" y="26"/>
                  </a:lnTo>
                  <a:lnTo>
                    <a:pt x="144" y="20"/>
                  </a:lnTo>
                  <a:lnTo>
                    <a:pt x="150" y="15"/>
                  </a:lnTo>
                  <a:lnTo>
                    <a:pt x="159" y="10"/>
                  </a:lnTo>
                  <a:lnTo>
                    <a:pt x="164" y="5"/>
                  </a:lnTo>
                  <a:lnTo>
                    <a:pt x="169" y="2"/>
                  </a:lnTo>
                  <a:lnTo>
                    <a:pt x="171" y="0"/>
                  </a:lnTo>
                  <a:lnTo>
                    <a:pt x="175" y="1"/>
                  </a:lnTo>
                  <a:lnTo>
                    <a:pt x="178" y="2"/>
                  </a:lnTo>
                  <a:lnTo>
                    <a:pt x="179" y="4"/>
                  </a:lnTo>
                  <a:lnTo>
                    <a:pt x="17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4" name="Freeform 618"/>
            <p:cNvSpPr>
              <a:spLocks/>
            </p:cNvSpPr>
            <p:nvPr/>
          </p:nvSpPr>
          <p:spPr bwMode="auto">
            <a:xfrm>
              <a:off x="4139" y="2361"/>
              <a:ext cx="56" cy="23"/>
            </a:xfrm>
            <a:custGeom>
              <a:avLst/>
              <a:gdLst>
                <a:gd name="T0" fmla="*/ 112 w 112"/>
                <a:gd name="T1" fmla="*/ 3 h 47"/>
                <a:gd name="T2" fmla="*/ 105 w 112"/>
                <a:gd name="T3" fmla="*/ 8 h 47"/>
                <a:gd name="T4" fmla="*/ 97 w 112"/>
                <a:gd name="T5" fmla="*/ 13 h 47"/>
                <a:gd name="T6" fmla="*/ 88 w 112"/>
                <a:gd name="T7" fmla="*/ 15 h 47"/>
                <a:gd name="T8" fmla="*/ 80 w 112"/>
                <a:gd name="T9" fmla="*/ 18 h 47"/>
                <a:gd name="T10" fmla="*/ 71 w 112"/>
                <a:gd name="T11" fmla="*/ 20 h 47"/>
                <a:gd name="T12" fmla="*/ 61 w 112"/>
                <a:gd name="T13" fmla="*/ 21 h 47"/>
                <a:gd name="T14" fmla="*/ 52 w 112"/>
                <a:gd name="T15" fmla="*/ 22 h 47"/>
                <a:gd name="T16" fmla="*/ 43 w 112"/>
                <a:gd name="T17" fmla="*/ 25 h 47"/>
                <a:gd name="T18" fmla="*/ 44 w 112"/>
                <a:gd name="T19" fmla="*/ 30 h 47"/>
                <a:gd name="T20" fmla="*/ 49 w 112"/>
                <a:gd name="T21" fmla="*/ 35 h 47"/>
                <a:gd name="T22" fmla="*/ 52 w 112"/>
                <a:gd name="T23" fmla="*/ 41 h 47"/>
                <a:gd name="T24" fmla="*/ 53 w 112"/>
                <a:gd name="T25" fmla="*/ 47 h 47"/>
                <a:gd name="T26" fmla="*/ 45 w 112"/>
                <a:gd name="T27" fmla="*/ 44 h 47"/>
                <a:gd name="T28" fmla="*/ 36 w 112"/>
                <a:gd name="T29" fmla="*/ 41 h 47"/>
                <a:gd name="T30" fmla="*/ 28 w 112"/>
                <a:gd name="T31" fmla="*/ 38 h 47"/>
                <a:gd name="T32" fmla="*/ 20 w 112"/>
                <a:gd name="T33" fmla="*/ 34 h 47"/>
                <a:gd name="T34" fmla="*/ 12 w 112"/>
                <a:gd name="T35" fmla="*/ 29 h 47"/>
                <a:gd name="T36" fmla="*/ 6 w 112"/>
                <a:gd name="T37" fmla="*/ 22 h 47"/>
                <a:gd name="T38" fmla="*/ 3 w 112"/>
                <a:gd name="T39" fmla="*/ 14 h 47"/>
                <a:gd name="T40" fmla="*/ 0 w 112"/>
                <a:gd name="T41" fmla="*/ 5 h 47"/>
                <a:gd name="T42" fmla="*/ 15 w 112"/>
                <a:gd name="T43" fmla="*/ 8 h 47"/>
                <a:gd name="T44" fmla="*/ 34 w 112"/>
                <a:gd name="T45" fmla="*/ 10 h 47"/>
                <a:gd name="T46" fmla="*/ 52 w 112"/>
                <a:gd name="T47" fmla="*/ 8 h 47"/>
                <a:gd name="T48" fmla="*/ 71 w 112"/>
                <a:gd name="T49" fmla="*/ 5 h 47"/>
                <a:gd name="T50" fmla="*/ 87 w 112"/>
                <a:gd name="T51" fmla="*/ 3 h 47"/>
                <a:gd name="T52" fmla="*/ 101 w 112"/>
                <a:gd name="T53" fmla="*/ 0 h 47"/>
                <a:gd name="T54" fmla="*/ 109 w 112"/>
                <a:gd name="T55" fmla="*/ 0 h 47"/>
                <a:gd name="T56" fmla="*/ 112 w 112"/>
                <a:gd name="T57" fmla="*/ 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47">
                  <a:moveTo>
                    <a:pt x="112" y="3"/>
                  </a:moveTo>
                  <a:lnTo>
                    <a:pt x="105" y="8"/>
                  </a:lnTo>
                  <a:lnTo>
                    <a:pt x="97" y="13"/>
                  </a:lnTo>
                  <a:lnTo>
                    <a:pt x="88" y="15"/>
                  </a:lnTo>
                  <a:lnTo>
                    <a:pt x="80" y="18"/>
                  </a:lnTo>
                  <a:lnTo>
                    <a:pt x="71" y="20"/>
                  </a:lnTo>
                  <a:lnTo>
                    <a:pt x="61" y="21"/>
                  </a:lnTo>
                  <a:lnTo>
                    <a:pt x="52" y="22"/>
                  </a:lnTo>
                  <a:lnTo>
                    <a:pt x="43" y="25"/>
                  </a:lnTo>
                  <a:lnTo>
                    <a:pt x="44" y="30"/>
                  </a:lnTo>
                  <a:lnTo>
                    <a:pt x="49" y="35"/>
                  </a:lnTo>
                  <a:lnTo>
                    <a:pt x="52" y="41"/>
                  </a:lnTo>
                  <a:lnTo>
                    <a:pt x="53" y="47"/>
                  </a:lnTo>
                  <a:lnTo>
                    <a:pt x="45" y="44"/>
                  </a:lnTo>
                  <a:lnTo>
                    <a:pt x="36" y="41"/>
                  </a:lnTo>
                  <a:lnTo>
                    <a:pt x="28" y="38"/>
                  </a:lnTo>
                  <a:lnTo>
                    <a:pt x="20" y="34"/>
                  </a:lnTo>
                  <a:lnTo>
                    <a:pt x="12" y="29"/>
                  </a:lnTo>
                  <a:lnTo>
                    <a:pt x="6" y="22"/>
                  </a:lnTo>
                  <a:lnTo>
                    <a:pt x="3" y="14"/>
                  </a:lnTo>
                  <a:lnTo>
                    <a:pt x="0" y="5"/>
                  </a:lnTo>
                  <a:lnTo>
                    <a:pt x="15" y="8"/>
                  </a:lnTo>
                  <a:lnTo>
                    <a:pt x="34" y="10"/>
                  </a:lnTo>
                  <a:lnTo>
                    <a:pt x="52" y="8"/>
                  </a:lnTo>
                  <a:lnTo>
                    <a:pt x="71" y="5"/>
                  </a:lnTo>
                  <a:lnTo>
                    <a:pt x="87" y="3"/>
                  </a:lnTo>
                  <a:lnTo>
                    <a:pt x="101" y="0"/>
                  </a:lnTo>
                  <a:lnTo>
                    <a:pt x="109" y="0"/>
                  </a:lnTo>
                  <a:lnTo>
                    <a:pt x="1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5" name="Freeform 619"/>
            <p:cNvSpPr>
              <a:spLocks/>
            </p:cNvSpPr>
            <p:nvPr/>
          </p:nvSpPr>
          <p:spPr bwMode="auto">
            <a:xfrm>
              <a:off x="4371" y="2369"/>
              <a:ext cx="117" cy="490"/>
            </a:xfrm>
            <a:custGeom>
              <a:avLst/>
              <a:gdLst>
                <a:gd name="T0" fmla="*/ 231 w 234"/>
                <a:gd name="T1" fmla="*/ 152 h 980"/>
                <a:gd name="T2" fmla="*/ 223 w 234"/>
                <a:gd name="T3" fmla="*/ 177 h 980"/>
                <a:gd name="T4" fmla="*/ 208 w 234"/>
                <a:gd name="T5" fmla="*/ 200 h 980"/>
                <a:gd name="T6" fmla="*/ 178 w 234"/>
                <a:gd name="T7" fmla="*/ 200 h 980"/>
                <a:gd name="T8" fmla="*/ 129 w 234"/>
                <a:gd name="T9" fmla="*/ 201 h 980"/>
                <a:gd name="T10" fmla="*/ 83 w 234"/>
                <a:gd name="T11" fmla="*/ 203 h 980"/>
                <a:gd name="T12" fmla="*/ 63 w 234"/>
                <a:gd name="T13" fmla="*/ 206 h 980"/>
                <a:gd name="T14" fmla="*/ 75 w 234"/>
                <a:gd name="T15" fmla="*/ 237 h 980"/>
                <a:gd name="T16" fmla="*/ 119 w 234"/>
                <a:gd name="T17" fmla="*/ 235 h 980"/>
                <a:gd name="T18" fmla="*/ 171 w 234"/>
                <a:gd name="T19" fmla="*/ 232 h 980"/>
                <a:gd name="T20" fmla="*/ 209 w 234"/>
                <a:gd name="T21" fmla="*/ 231 h 980"/>
                <a:gd name="T22" fmla="*/ 217 w 234"/>
                <a:gd name="T23" fmla="*/ 233 h 980"/>
                <a:gd name="T24" fmla="*/ 220 w 234"/>
                <a:gd name="T25" fmla="*/ 238 h 980"/>
                <a:gd name="T26" fmla="*/ 210 w 234"/>
                <a:gd name="T27" fmla="*/ 247 h 980"/>
                <a:gd name="T28" fmla="*/ 189 w 234"/>
                <a:gd name="T29" fmla="*/ 253 h 980"/>
                <a:gd name="T30" fmla="*/ 167 w 234"/>
                <a:gd name="T31" fmla="*/ 253 h 980"/>
                <a:gd name="T32" fmla="*/ 144 w 234"/>
                <a:gd name="T33" fmla="*/ 254 h 980"/>
                <a:gd name="T34" fmla="*/ 106 w 234"/>
                <a:gd name="T35" fmla="*/ 541 h 980"/>
                <a:gd name="T36" fmla="*/ 108 w 234"/>
                <a:gd name="T37" fmla="*/ 604 h 980"/>
                <a:gd name="T38" fmla="*/ 108 w 234"/>
                <a:gd name="T39" fmla="*/ 671 h 980"/>
                <a:gd name="T40" fmla="*/ 114 w 234"/>
                <a:gd name="T41" fmla="*/ 740 h 980"/>
                <a:gd name="T42" fmla="*/ 119 w 234"/>
                <a:gd name="T43" fmla="*/ 811 h 980"/>
                <a:gd name="T44" fmla="*/ 112 w 234"/>
                <a:gd name="T45" fmla="*/ 890 h 980"/>
                <a:gd name="T46" fmla="*/ 97 w 234"/>
                <a:gd name="T47" fmla="*/ 980 h 980"/>
                <a:gd name="T48" fmla="*/ 90 w 234"/>
                <a:gd name="T49" fmla="*/ 978 h 980"/>
                <a:gd name="T50" fmla="*/ 86 w 234"/>
                <a:gd name="T51" fmla="*/ 972 h 980"/>
                <a:gd name="T52" fmla="*/ 85 w 234"/>
                <a:gd name="T53" fmla="*/ 852 h 980"/>
                <a:gd name="T54" fmla="*/ 82 w 234"/>
                <a:gd name="T55" fmla="*/ 730 h 980"/>
                <a:gd name="T56" fmla="*/ 80 w 234"/>
                <a:gd name="T57" fmla="*/ 726 h 980"/>
                <a:gd name="T58" fmla="*/ 78 w 234"/>
                <a:gd name="T59" fmla="*/ 723 h 980"/>
                <a:gd name="T60" fmla="*/ 65 w 234"/>
                <a:gd name="T61" fmla="*/ 728 h 980"/>
                <a:gd name="T62" fmla="*/ 53 w 234"/>
                <a:gd name="T63" fmla="*/ 723 h 980"/>
                <a:gd name="T64" fmla="*/ 67 w 234"/>
                <a:gd name="T65" fmla="*/ 664 h 980"/>
                <a:gd name="T66" fmla="*/ 74 w 234"/>
                <a:gd name="T67" fmla="*/ 603 h 980"/>
                <a:gd name="T68" fmla="*/ 88 w 234"/>
                <a:gd name="T69" fmla="*/ 450 h 980"/>
                <a:gd name="T70" fmla="*/ 97 w 234"/>
                <a:gd name="T71" fmla="*/ 256 h 980"/>
                <a:gd name="T72" fmla="*/ 86 w 234"/>
                <a:gd name="T73" fmla="*/ 256 h 980"/>
                <a:gd name="T74" fmla="*/ 67 w 234"/>
                <a:gd name="T75" fmla="*/ 261 h 980"/>
                <a:gd name="T76" fmla="*/ 49 w 234"/>
                <a:gd name="T77" fmla="*/ 265 h 980"/>
                <a:gd name="T78" fmla="*/ 34 w 234"/>
                <a:gd name="T79" fmla="*/ 263 h 980"/>
                <a:gd name="T80" fmla="*/ 28 w 234"/>
                <a:gd name="T81" fmla="*/ 224 h 980"/>
                <a:gd name="T82" fmla="*/ 26 w 234"/>
                <a:gd name="T83" fmla="*/ 191 h 980"/>
                <a:gd name="T84" fmla="*/ 9 w 234"/>
                <a:gd name="T85" fmla="*/ 139 h 980"/>
                <a:gd name="T86" fmla="*/ 0 w 234"/>
                <a:gd name="T87" fmla="*/ 81 h 980"/>
                <a:gd name="T88" fmla="*/ 2 w 234"/>
                <a:gd name="T89" fmla="*/ 58 h 980"/>
                <a:gd name="T90" fmla="*/ 6 w 234"/>
                <a:gd name="T91" fmla="*/ 36 h 980"/>
                <a:gd name="T92" fmla="*/ 18 w 234"/>
                <a:gd name="T93" fmla="*/ 71 h 980"/>
                <a:gd name="T94" fmla="*/ 35 w 234"/>
                <a:gd name="T95" fmla="*/ 126 h 980"/>
                <a:gd name="T96" fmla="*/ 40 w 234"/>
                <a:gd name="T97" fmla="*/ 141 h 980"/>
                <a:gd name="T98" fmla="*/ 47 w 234"/>
                <a:gd name="T99" fmla="*/ 156 h 980"/>
                <a:gd name="T100" fmla="*/ 58 w 234"/>
                <a:gd name="T101" fmla="*/ 167 h 980"/>
                <a:gd name="T102" fmla="*/ 72 w 234"/>
                <a:gd name="T103" fmla="*/ 174 h 980"/>
                <a:gd name="T104" fmla="*/ 95 w 234"/>
                <a:gd name="T105" fmla="*/ 171 h 980"/>
                <a:gd name="T106" fmla="*/ 131 w 234"/>
                <a:gd name="T107" fmla="*/ 170 h 980"/>
                <a:gd name="T108" fmla="*/ 164 w 234"/>
                <a:gd name="T109" fmla="*/ 170 h 980"/>
                <a:gd name="T110" fmla="*/ 179 w 234"/>
                <a:gd name="T111" fmla="*/ 170 h 980"/>
                <a:gd name="T112" fmla="*/ 208 w 234"/>
                <a:gd name="T113" fmla="*/ 131 h 980"/>
                <a:gd name="T114" fmla="*/ 212 w 234"/>
                <a:gd name="T115" fmla="*/ 79 h 980"/>
                <a:gd name="T116" fmla="*/ 219 w 234"/>
                <a:gd name="T117" fmla="*/ 5 h 980"/>
                <a:gd name="T118" fmla="*/ 232 w 234"/>
                <a:gd name="T119" fmla="*/ 58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980">
                  <a:moveTo>
                    <a:pt x="234" y="84"/>
                  </a:moveTo>
                  <a:lnTo>
                    <a:pt x="231" y="152"/>
                  </a:lnTo>
                  <a:lnTo>
                    <a:pt x="227" y="164"/>
                  </a:lnTo>
                  <a:lnTo>
                    <a:pt x="223" y="177"/>
                  </a:lnTo>
                  <a:lnTo>
                    <a:pt x="217" y="188"/>
                  </a:lnTo>
                  <a:lnTo>
                    <a:pt x="208" y="200"/>
                  </a:lnTo>
                  <a:lnTo>
                    <a:pt x="196" y="200"/>
                  </a:lnTo>
                  <a:lnTo>
                    <a:pt x="178" y="200"/>
                  </a:lnTo>
                  <a:lnTo>
                    <a:pt x="155" y="200"/>
                  </a:lnTo>
                  <a:lnTo>
                    <a:pt x="129" y="201"/>
                  </a:lnTo>
                  <a:lnTo>
                    <a:pt x="105" y="202"/>
                  </a:lnTo>
                  <a:lnTo>
                    <a:pt x="83" y="203"/>
                  </a:lnTo>
                  <a:lnTo>
                    <a:pt x="68" y="205"/>
                  </a:lnTo>
                  <a:lnTo>
                    <a:pt x="63" y="206"/>
                  </a:lnTo>
                  <a:lnTo>
                    <a:pt x="64" y="238"/>
                  </a:lnTo>
                  <a:lnTo>
                    <a:pt x="75" y="237"/>
                  </a:lnTo>
                  <a:lnTo>
                    <a:pt x="95" y="236"/>
                  </a:lnTo>
                  <a:lnTo>
                    <a:pt x="119" y="235"/>
                  </a:lnTo>
                  <a:lnTo>
                    <a:pt x="146" y="233"/>
                  </a:lnTo>
                  <a:lnTo>
                    <a:pt x="171" y="232"/>
                  </a:lnTo>
                  <a:lnTo>
                    <a:pt x="194" y="231"/>
                  </a:lnTo>
                  <a:lnTo>
                    <a:pt x="209" y="231"/>
                  </a:lnTo>
                  <a:lnTo>
                    <a:pt x="216" y="230"/>
                  </a:lnTo>
                  <a:lnTo>
                    <a:pt x="217" y="233"/>
                  </a:lnTo>
                  <a:lnTo>
                    <a:pt x="219" y="236"/>
                  </a:lnTo>
                  <a:lnTo>
                    <a:pt x="220" y="238"/>
                  </a:lnTo>
                  <a:lnTo>
                    <a:pt x="219" y="241"/>
                  </a:lnTo>
                  <a:lnTo>
                    <a:pt x="210" y="247"/>
                  </a:lnTo>
                  <a:lnTo>
                    <a:pt x="200" y="251"/>
                  </a:lnTo>
                  <a:lnTo>
                    <a:pt x="189" y="253"/>
                  </a:lnTo>
                  <a:lnTo>
                    <a:pt x="179" y="253"/>
                  </a:lnTo>
                  <a:lnTo>
                    <a:pt x="167" y="253"/>
                  </a:lnTo>
                  <a:lnTo>
                    <a:pt x="156" y="254"/>
                  </a:lnTo>
                  <a:lnTo>
                    <a:pt x="144" y="254"/>
                  </a:lnTo>
                  <a:lnTo>
                    <a:pt x="134" y="256"/>
                  </a:lnTo>
                  <a:lnTo>
                    <a:pt x="106" y="541"/>
                  </a:lnTo>
                  <a:lnTo>
                    <a:pt x="108" y="566"/>
                  </a:lnTo>
                  <a:lnTo>
                    <a:pt x="108" y="604"/>
                  </a:lnTo>
                  <a:lnTo>
                    <a:pt x="106" y="644"/>
                  </a:lnTo>
                  <a:lnTo>
                    <a:pt x="108" y="671"/>
                  </a:lnTo>
                  <a:lnTo>
                    <a:pt x="110" y="707"/>
                  </a:lnTo>
                  <a:lnTo>
                    <a:pt x="114" y="740"/>
                  </a:lnTo>
                  <a:lnTo>
                    <a:pt x="118" y="775"/>
                  </a:lnTo>
                  <a:lnTo>
                    <a:pt x="119" y="811"/>
                  </a:lnTo>
                  <a:lnTo>
                    <a:pt x="117" y="835"/>
                  </a:lnTo>
                  <a:lnTo>
                    <a:pt x="112" y="890"/>
                  </a:lnTo>
                  <a:lnTo>
                    <a:pt x="105" y="948"/>
                  </a:lnTo>
                  <a:lnTo>
                    <a:pt x="97" y="980"/>
                  </a:lnTo>
                  <a:lnTo>
                    <a:pt x="93" y="980"/>
                  </a:lnTo>
                  <a:lnTo>
                    <a:pt x="90" y="978"/>
                  </a:lnTo>
                  <a:lnTo>
                    <a:pt x="88" y="975"/>
                  </a:lnTo>
                  <a:lnTo>
                    <a:pt x="86" y="972"/>
                  </a:lnTo>
                  <a:lnTo>
                    <a:pt x="85" y="926"/>
                  </a:lnTo>
                  <a:lnTo>
                    <a:pt x="85" y="852"/>
                  </a:lnTo>
                  <a:lnTo>
                    <a:pt x="85" y="777"/>
                  </a:lnTo>
                  <a:lnTo>
                    <a:pt x="82" y="730"/>
                  </a:lnTo>
                  <a:lnTo>
                    <a:pt x="81" y="729"/>
                  </a:lnTo>
                  <a:lnTo>
                    <a:pt x="80" y="726"/>
                  </a:lnTo>
                  <a:lnTo>
                    <a:pt x="80" y="724"/>
                  </a:lnTo>
                  <a:lnTo>
                    <a:pt x="78" y="723"/>
                  </a:lnTo>
                  <a:lnTo>
                    <a:pt x="73" y="726"/>
                  </a:lnTo>
                  <a:lnTo>
                    <a:pt x="65" y="728"/>
                  </a:lnTo>
                  <a:lnTo>
                    <a:pt x="57" y="728"/>
                  </a:lnTo>
                  <a:lnTo>
                    <a:pt x="53" y="723"/>
                  </a:lnTo>
                  <a:lnTo>
                    <a:pt x="63" y="694"/>
                  </a:lnTo>
                  <a:lnTo>
                    <a:pt x="67" y="664"/>
                  </a:lnTo>
                  <a:lnTo>
                    <a:pt x="70" y="633"/>
                  </a:lnTo>
                  <a:lnTo>
                    <a:pt x="74" y="603"/>
                  </a:lnTo>
                  <a:lnTo>
                    <a:pt x="79" y="556"/>
                  </a:lnTo>
                  <a:lnTo>
                    <a:pt x="88" y="450"/>
                  </a:lnTo>
                  <a:lnTo>
                    <a:pt x="96" y="332"/>
                  </a:lnTo>
                  <a:lnTo>
                    <a:pt x="97" y="256"/>
                  </a:lnTo>
                  <a:lnTo>
                    <a:pt x="93" y="255"/>
                  </a:lnTo>
                  <a:lnTo>
                    <a:pt x="86" y="256"/>
                  </a:lnTo>
                  <a:lnTo>
                    <a:pt x="78" y="259"/>
                  </a:lnTo>
                  <a:lnTo>
                    <a:pt x="67" y="261"/>
                  </a:lnTo>
                  <a:lnTo>
                    <a:pt x="58" y="263"/>
                  </a:lnTo>
                  <a:lnTo>
                    <a:pt x="49" y="265"/>
                  </a:lnTo>
                  <a:lnTo>
                    <a:pt x="41" y="266"/>
                  </a:lnTo>
                  <a:lnTo>
                    <a:pt x="34" y="263"/>
                  </a:lnTo>
                  <a:lnTo>
                    <a:pt x="30" y="247"/>
                  </a:lnTo>
                  <a:lnTo>
                    <a:pt x="28" y="224"/>
                  </a:lnTo>
                  <a:lnTo>
                    <a:pt x="27" y="203"/>
                  </a:lnTo>
                  <a:lnTo>
                    <a:pt x="26" y="191"/>
                  </a:lnTo>
                  <a:lnTo>
                    <a:pt x="15" y="167"/>
                  </a:lnTo>
                  <a:lnTo>
                    <a:pt x="9" y="139"/>
                  </a:lnTo>
                  <a:lnTo>
                    <a:pt x="4" y="110"/>
                  </a:lnTo>
                  <a:lnTo>
                    <a:pt x="0" y="81"/>
                  </a:lnTo>
                  <a:lnTo>
                    <a:pt x="0" y="70"/>
                  </a:lnTo>
                  <a:lnTo>
                    <a:pt x="2" y="58"/>
                  </a:lnTo>
                  <a:lnTo>
                    <a:pt x="4" y="48"/>
                  </a:lnTo>
                  <a:lnTo>
                    <a:pt x="6" y="36"/>
                  </a:lnTo>
                  <a:lnTo>
                    <a:pt x="11" y="46"/>
                  </a:lnTo>
                  <a:lnTo>
                    <a:pt x="18" y="71"/>
                  </a:lnTo>
                  <a:lnTo>
                    <a:pt x="26" y="101"/>
                  </a:lnTo>
                  <a:lnTo>
                    <a:pt x="35" y="126"/>
                  </a:lnTo>
                  <a:lnTo>
                    <a:pt x="36" y="134"/>
                  </a:lnTo>
                  <a:lnTo>
                    <a:pt x="40" y="141"/>
                  </a:lnTo>
                  <a:lnTo>
                    <a:pt x="43" y="149"/>
                  </a:lnTo>
                  <a:lnTo>
                    <a:pt x="47" y="156"/>
                  </a:lnTo>
                  <a:lnTo>
                    <a:pt x="52" y="162"/>
                  </a:lnTo>
                  <a:lnTo>
                    <a:pt x="58" y="167"/>
                  </a:lnTo>
                  <a:lnTo>
                    <a:pt x="65" y="171"/>
                  </a:lnTo>
                  <a:lnTo>
                    <a:pt x="72" y="174"/>
                  </a:lnTo>
                  <a:lnTo>
                    <a:pt x="80" y="172"/>
                  </a:lnTo>
                  <a:lnTo>
                    <a:pt x="95" y="171"/>
                  </a:lnTo>
                  <a:lnTo>
                    <a:pt x="112" y="171"/>
                  </a:lnTo>
                  <a:lnTo>
                    <a:pt x="131" y="170"/>
                  </a:lnTo>
                  <a:lnTo>
                    <a:pt x="149" y="170"/>
                  </a:lnTo>
                  <a:lnTo>
                    <a:pt x="164" y="170"/>
                  </a:lnTo>
                  <a:lnTo>
                    <a:pt x="174" y="170"/>
                  </a:lnTo>
                  <a:lnTo>
                    <a:pt x="179" y="170"/>
                  </a:lnTo>
                  <a:lnTo>
                    <a:pt x="198" y="154"/>
                  </a:lnTo>
                  <a:lnTo>
                    <a:pt x="208" y="131"/>
                  </a:lnTo>
                  <a:lnTo>
                    <a:pt x="211" y="106"/>
                  </a:lnTo>
                  <a:lnTo>
                    <a:pt x="212" y="79"/>
                  </a:lnTo>
                  <a:lnTo>
                    <a:pt x="213" y="0"/>
                  </a:lnTo>
                  <a:lnTo>
                    <a:pt x="219" y="5"/>
                  </a:lnTo>
                  <a:lnTo>
                    <a:pt x="226" y="28"/>
                  </a:lnTo>
                  <a:lnTo>
                    <a:pt x="232" y="58"/>
                  </a:lnTo>
                  <a:lnTo>
                    <a:pt x="234" y="8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6" name="Freeform 620"/>
            <p:cNvSpPr>
              <a:spLocks/>
            </p:cNvSpPr>
            <p:nvPr/>
          </p:nvSpPr>
          <p:spPr bwMode="auto">
            <a:xfrm>
              <a:off x="4074" y="2418"/>
              <a:ext cx="155" cy="117"/>
            </a:xfrm>
            <a:custGeom>
              <a:avLst/>
              <a:gdLst>
                <a:gd name="T0" fmla="*/ 298 w 311"/>
                <a:gd name="T1" fmla="*/ 88 h 234"/>
                <a:gd name="T2" fmla="*/ 269 w 311"/>
                <a:gd name="T3" fmla="*/ 85 h 234"/>
                <a:gd name="T4" fmla="*/ 239 w 311"/>
                <a:gd name="T5" fmla="*/ 90 h 234"/>
                <a:gd name="T6" fmla="*/ 212 w 311"/>
                <a:gd name="T7" fmla="*/ 101 h 234"/>
                <a:gd name="T8" fmla="*/ 194 w 311"/>
                <a:gd name="T9" fmla="*/ 113 h 234"/>
                <a:gd name="T10" fmla="*/ 181 w 311"/>
                <a:gd name="T11" fmla="*/ 126 h 234"/>
                <a:gd name="T12" fmla="*/ 171 w 311"/>
                <a:gd name="T13" fmla="*/ 141 h 234"/>
                <a:gd name="T14" fmla="*/ 164 w 311"/>
                <a:gd name="T15" fmla="*/ 158 h 234"/>
                <a:gd name="T16" fmla="*/ 157 w 311"/>
                <a:gd name="T17" fmla="*/ 184 h 234"/>
                <a:gd name="T18" fmla="*/ 155 w 311"/>
                <a:gd name="T19" fmla="*/ 218 h 234"/>
                <a:gd name="T20" fmla="*/ 150 w 311"/>
                <a:gd name="T21" fmla="*/ 227 h 234"/>
                <a:gd name="T22" fmla="*/ 125 w 311"/>
                <a:gd name="T23" fmla="*/ 182 h 234"/>
                <a:gd name="T24" fmla="*/ 84 w 311"/>
                <a:gd name="T25" fmla="*/ 120 h 234"/>
                <a:gd name="T26" fmla="*/ 39 w 311"/>
                <a:gd name="T27" fmla="*/ 68 h 234"/>
                <a:gd name="T28" fmla="*/ 10 w 311"/>
                <a:gd name="T29" fmla="*/ 44 h 234"/>
                <a:gd name="T30" fmla="*/ 0 w 311"/>
                <a:gd name="T31" fmla="*/ 11 h 234"/>
                <a:gd name="T32" fmla="*/ 7 w 311"/>
                <a:gd name="T33" fmla="*/ 3 h 234"/>
                <a:gd name="T34" fmla="*/ 13 w 311"/>
                <a:gd name="T35" fmla="*/ 6 h 234"/>
                <a:gd name="T36" fmla="*/ 14 w 311"/>
                <a:gd name="T37" fmla="*/ 18 h 234"/>
                <a:gd name="T38" fmla="*/ 20 w 311"/>
                <a:gd name="T39" fmla="*/ 29 h 234"/>
                <a:gd name="T40" fmla="*/ 31 w 311"/>
                <a:gd name="T41" fmla="*/ 38 h 234"/>
                <a:gd name="T42" fmla="*/ 43 w 311"/>
                <a:gd name="T43" fmla="*/ 45 h 234"/>
                <a:gd name="T44" fmla="*/ 61 w 311"/>
                <a:gd name="T45" fmla="*/ 62 h 234"/>
                <a:gd name="T46" fmla="*/ 91 w 311"/>
                <a:gd name="T47" fmla="*/ 96 h 234"/>
                <a:gd name="T48" fmla="*/ 119 w 311"/>
                <a:gd name="T49" fmla="*/ 134 h 234"/>
                <a:gd name="T50" fmla="*/ 137 w 311"/>
                <a:gd name="T51" fmla="*/ 162 h 234"/>
                <a:gd name="T52" fmla="*/ 148 w 311"/>
                <a:gd name="T53" fmla="*/ 146 h 234"/>
                <a:gd name="T54" fmla="*/ 167 w 311"/>
                <a:gd name="T55" fmla="*/ 95 h 234"/>
                <a:gd name="T56" fmla="*/ 188 w 311"/>
                <a:gd name="T57" fmla="*/ 47 h 234"/>
                <a:gd name="T58" fmla="*/ 203 w 311"/>
                <a:gd name="T59" fmla="*/ 15 h 234"/>
                <a:gd name="T60" fmla="*/ 206 w 311"/>
                <a:gd name="T61" fmla="*/ 26 h 234"/>
                <a:gd name="T62" fmla="*/ 198 w 311"/>
                <a:gd name="T63" fmla="*/ 64 h 234"/>
                <a:gd name="T64" fmla="*/ 205 w 311"/>
                <a:gd name="T65" fmla="*/ 74 h 234"/>
                <a:gd name="T66" fmla="*/ 225 w 311"/>
                <a:gd name="T67" fmla="*/ 68 h 234"/>
                <a:gd name="T68" fmla="*/ 246 w 311"/>
                <a:gd name="T69" fmla="*/ 65 h 234"/>
                <a:gd name="T70" fmla="*/ 269 w 311"/>
                <a:gd name="T71" fmla="*/ 64 h 234"/>
                <a:gd name="T72" fmla="*/ 279 w 311"/>
                <a:gd name="T73" fmla="*/ 49 h 234"/>
                <a:gd name="T74" fmla="*/ 273 w 311"/>
                <a:gd name="T75" fmla="*/ 15 h 234"/>
                <a:gd name="T76" fmla="*/ 280 w 311"/>
                <a:gd name="T77" fmla="*/ 2 h 234"/>
                <a:gd name="T78" fmla="*/ 293 w 311"/>
                <a:gd name="T79" fmla="*/ 21 h 234"/>
                <a:gd name="T80" fmla="*/ 304 w 311"/>
                <a:gd name="T81" fmla="*/ 52 h 234"/>
                <a:gd name="T82" fmla="*/ 311 w 311"/>
                <a:gd name="T83" fmla="*/ 8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1" h="234">
                  <a:moveTo>
                    <a:pt x="311" y="94"/>
                  </a:moveTo>
                  <a:lnTo>
                    <a:pt x="298" y="88"/>
                  </a:lnTo>
                  <a:lnTo>
                    <a:pt x="285" y="86"/>
                  </a:lnTo>
                  <a:lnTo>
                    <a:pt x="269" y="85"/>
                  </a:lnTo>
                  <a:lnTo>
                    <a:pt x="254" y="87"/>
                  </a:lnTo>
                  <a:lnTo>
                    <a:pt x="239" y="90"/>
                  </a:lnTo>
                  <a:lnTo>
                    <a:pt x="224" y="95"/>
                  </a:lnTo>
                  <a:lnTo>
                    <a:pt x="212" y="101"/>
                  </a:lnTo>
                  <a:lnTo>
                    <a:pt x="202" y="108"/>
                  </a:lnTo>
                  <a:lnTo>
                    <a:pt x="194" y="113"/>
                  </a:lnTo>
                  <a:lnTo>
                    <a:pt x="188" y="119"/>
                  </a:lnTo>
                  <a:lnTo>
                    <a:pt x="181" y="126"/>
                  </a:lnTo>
                  <a:lnTo>
                    <a:pt x="175" y="133"/>
                  </a:lnTo>
                  <a:lnTo>
                    <a:pt x="171" y="141"/>
                  </a:lnTo>
                  <a:lnTo>
                    <a:pt x="167" y="149"/>
                  </a:lnTo>
                  <a:lnTo>
                    <a:pt x="164" y="158"/>
                  </a:lnTo>
                  <a:lnTo>
                    <a:pt x="161" y="168"/>
                  </a:lnTo>
                  <a:lnTo>
                    <a:pt x="157" y="184"/>
                  </a:lnTo>
                  <a:lnTo>
                    <a:pt x="155" y="201"/>
                  </a:lnTo>
                  <a:lnTo>
                    <a:pt x="155" y="218"/>
                  </a:lnTo>
                  <a:lnTo>
                    <a:pt x="155" y="234"/>
                  </a:lnTo>
                  <a:lnTo>
                    <a:pt x="150" y="227"/>
                  </a:lnTo>
                  <a:lnTo>
                    <a:pt x="140" y="209"/>
                  </a:lnTo>
                  <a:lnTo>
                    <a:pt x="125" y="182"/>
                  </a:lnTo>
                  <a:lnTo>
                    <a:pt x="105" y="151"/>
                  </a:lnTo>
                  <a:lnTo>
                    <a:pt x="84" y="120"/>
                  </a:lnTo>
                  <a:lnTo>
                    <a:pt x="62" y="91"/>
                  </a:lnTo>
                  <a:lnTo>
                    <a:pt x="39" y="68"/>
                  </a:lnTo>
                  <a:lnTo>
                    <a:pt x="18" y="56"/>
                  </a:lnTo>
                  <a:lnTo>
                    <a:pt x="10" y="44"/>
                  </a:lnTo>
                  <a:lnTo>
                    <a:pt x="4" y="27"/>
                  </a:lnTo>
                  <a:lnTo>
                    <a:pt x="0" y="11"/>
                  </a:lnTo>
                  <a:lnTo>
                    <a:pt x="4" y="3"/>
                  </a:lnTo>
                  <a:lnTo>
                    <a:pt x="7" y="3"/>
                  </a:lnTo>
                  <a:lnTo>
                    <a:pt x="11" y="4"/>
                  </a:lnTo>
                  <a:lnTo>
                    <a:pt x="13" y="6"/>
                  </a:lnTo>
                  <a:lnTo>
                    <a:pt x="14" y="10"/>
                  </a:lnTo>
                  <a:lnTo>
                    <a:pt x="14" y="18"/>
                  </a:lnTo>
                  <a:lnTo>
                    <a:pt x="16" y="24"/>
                  </a:lnTo>
                  <a:lnTo>
                    <a:pt x="20" y="29"/>
                  </a:lnTo>
                  <a:lnTo>
                    <a:pt x="26" y="34"/>
                  </a:lnTo>
                  <a:lnTo>
                    <a:pt x="31" y="38"/>
                  </a:lnTo>
                  <a:lnTo>
                    <a:pt x="37" y="42"/>
                  </a:lnTo>
                  <a:lnTo>
                    <a:pt x="43" y="45"/>
                  </a:lnTo>
                  <a:lnTo>
                    <a:pt x="48" y="49"/>
                  </a:lnTo>
                  <a:lnTo>
                    <a:pt x="61" y="62"/>
                  </a:lnTo>
                  <a:lnTo>
                    <a:pt x="76" y="78"/>
                  </a:lnTo>
                  <a:lnTo>
                    <a:pt x="91" y="96"/>
                  </a:lnTo>
                  <a:lnTo>
                    <a:pt x="106" y="116"/>
                  </a:lnTo>
                  <a:lnTo>
                    <a:pt x="119" y="134"/>
                  </a:lnTo>
                  <a:lnTo>
                    <a:pt x="130" y="150"/>
                  </a:lnTo>
                  <a:lnTo>
                    <a:pt x="137" y="162"/>
                  </a:lnTo>
                  <a:lnTo>
                    <a:pt x="141" y="168"/>
                  </a:lnTo>
                  <a:lnTo>
                    <a:pt x="148" y="146"/>
                  </a:lnTo>
                  <a:lnTo>
                    <a:pt x="157" y="120"/>
                  </a:lnTo>
                  <a:lnTo>
                    <a:pt x="167" y="95"/>
                  </a:lnTo>
                  <a:lnTo>
                    <a:pt x="178" y="70"/>
                  </a:lnTo>
                  <a:lnTo>
                    <a:pt x="188" y="47"/>
                  </a:lnTo>
                  <a:lnTo>
                    <a:pt x="197" y="28"/>
                  </a:lnTo>
                  <a:lnTo>
                    <a:pt x="203" y="15"/>
                  </a:lnTo>
                  <a:lnTo>
                    <a:pt x="206" y="11"/>
                  </a:lnTo>
                  <a:lnTo>
                    <a:pt x="206" y="26"/>
                  </a:lnTo>
                  <a:lnTo>
                    <a:pt x="203" y="45"/>
                  </a:lnTo>
                  <a:lnTo>
                    <a:pt x="198" y="64"/>
                  </a:lnTo>
                  <a:lnTo>
                    <a:pt x="197" y="77"/>
                  </a:lnTo>
                  <a:lnTo>
                    <a:pt x="205" y="74"/>
                  </a:lnTo>
                  <a:lnTo>
                    <a:pt x="214" y="71"/>
                  </a:lnTo>
                  <a:lnTo>
                    <a:pt x="225" y="68"/>
                  </a:lnTo>
                  <a:lnTo>
                    <a:pt x="235" y="66"/>
                  </a:lnTo>
                  <a:lnTo>
                    <a:pt x="246" y="65"/>
                  </a:lnTo>
                  <a:lnTo>
                    <a:pt x="257" y="64"/>
                  </a:lnTo>
                  <a:lnTo>
                    <a:pt x="269" y="64"/>
                  </a:lnTo>
                  <a:lnTo>
                    <a:pt x="279" y="66"/>
                  </a:lnTo>
                  <a:lnTo>
                    <a:pt x="279" y="49"/>
                  </a:lnTo>
                  <a:lnTo>
                    <a:pt x="277" y="32"/>
                  </a:lnTo>
                  <a:lnTo>
                    <a:pt x="273" y="15"/>
                  </a:lnTo>
                  <a:lnTo>
                    <a:pt x="273" y="0"/>
                  </a:lnTo>
                  <a:lnTo>
                    <a:pt x="280" y="2"/>
                  </a:lnTo>
                  <a:lnTo>
                    <a:pt x="286" y="9"/>
                  </a:lnTo>
                  <a:lnTo>
                    <a:pt x="293" y="21"/>
                  </a:lnTo>
                  <a:lnTo>
                    <a:pt x="300" y="36"/>
                  </a:lnTo>
                  <a:lnTo>
                    <a:pt x="304" y="52"/>
                  </a:lnTo>
                  <a:lnTo>
                    <a:pt x="309" y="68"/>
                  </a:lnTo>
                  <a:lnTo>
                    <a:pt x="311" y="83"/>
                  </a:lnTo>
                  <a:lnTo>
                    <a:pt x="311"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7" name="Freeform 621"/>
            <p:cNvSpPr>
              <a:spLocks/>
            </p:cNvSpPr>
            <p:nvPr/>
          </p:nvSpPr>
          <p:spPr bwMode="auto">
            <a:xfrm>
              <a:off x="3971" y="2417"/>
              <a:ext cx="16" cy="65"/>
            </a:xfrm>
            <a:custGeom>
              <a:avLst/>
              <a:gdLst>
                <a:gd name="T0" fmla="*/ 32 w 32"/>
                <a:gd name="T1" fmla="*/ 97 h 130"/>
                <a:gd name="T2" fmla="*/ 24 w 32"/>
                <a:gd name="T3" fmla="*/ 103 h 130"/>
                <a:gd name="T4" fmla="*/ 15 w 32"/>
                <a:gd name="T5" fmla="*/ 112 h 130"/>
                <a:gd name="T6" fmla="*/ 6 w 32"/>
                <a:gd name="T7" fmla="*/ 121 h 130"/>
                <a:gd name="T8" fmla="*/ 0 w 32"/>
                <a:gd name="T9" fmla="*/ 130 h 130"/>
                <a:gd name="T10" fmla="*/ 0 w 32"/>
                <a:gd name="T11" fmla="*/ 7 h 130"/>
                <a:gd name="T12" fmla="*/ 7 w 32"/>
                <a:gd name="T13" fmla="*/ 4 h 130"/>
                <a:gd name="T14" fmla="*/ 16 w 32"/>
                <a:gd name="T15" fmla="*/ 1 h 130"/>
                <a:gd name="T16" fmla="*/ 26 w 32"/>
                <a:gd name="T17" fmla="*/ 0 h 130"/>
                <a:gd name="T18" fmla="*/ 31 w 32"/>
                <a:gd name="T19" fmla="*/ 3 h 130"/>
                <a:gd name="T20" fmla="*/ 32 w 32"/>
                <a:gd name="T21" fmla="*/ 9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30">
                  <a:moveTo>
                    <a:pt x="32" y="97"/>
                  </a:moveTo>
                  <a:lnTo>
                    <a:pt x="24" y="103"/>
                  </a:lnTo>
                  <a:lnTo>
                    <a:pt x="15" y="112"/>
                  </a:lnTo>
                  <a:lnTo>
                    <a:pt x="6" y="121"/>
                  </a:lnTo>
                  <a:lnTo>
                    <a:pt x="0" y="130"/>
                  </a:lnTo>
                  <a:lnTo>
                    <a:pt x="0" y="7"/>
                  </a:lnTo>
                  <a:lnTo>
                    <a:pt x="7" y="4"/>
                  </a:lnTo>
                  <a:lnTo>
                    <a:pt x="16" y="1"/>
                  </a:lnTo>
                  <a:lnTo>
                    <a:pt x="26" y="0"/>
                  </a:lnTo>
                  <a:lnTo>
                    <a:pt x="31" y="3"/>
                  </a:lnTo>
                  <a:lnTo>
                    <a:pt x="32" y="97"/>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8" name="Freeform 622"/>
            <p:cNvSpPr>
              <a:spLocks/>
            </p:cNvSpPr>
            <p:nvPr/>
          </p:nvSpPr>
          <p:spPr bwMode="auto">
            <a:xfrm>
              <a:off x="4260" y="2512"/>
              <a:ext cx="85" cy="220"/>
            </a:xfrm>
            <a:custGeom>
              <a:avLst/>
              <a:gdLst>
                <a:gd name="T0" fmla="*/ 34 w 171"/>
                <a:gd name="T1" fmla="*/ 66 h 441"/>
                <a:gd name="T2" fmla="*/ 36 w 171"/>
                <a:gd name="T3" fmla="*/ 79 h 441"/>
                <a:gd name="T4" fmla="*/ 38 w 171"/>
                <a:gd name="T5" fmla="*/ 107 h 441"/>
                <a:gd name="T6" fmla="*/ 39 w 171"/>
                <a:gd name="T7" fmla="*/ 153 h 441"/>
                <a:gd name="T8" fmla="*/ 45 w 171"/>
                <a:gd name="T9" fmla="*/ 185 h 441"/>
                <a:gd name="T10" fmla="*/ 65 w 171"/>
                <a:gd name="T11" fmla="*/ 209 h 441"/>
                <a:gd name="T12" fmla="*/ 80 w 171"/>
                <a:gd name="T13" fmla="*/ 215 h 441"/>
                <a:gd name="T14" fmla="*/ 92 w 171"/>
                <a:gd name="T15" fmla="*/ 209 h 441"/>
                <a:gd name="T16" fmla="*/ 109 w 171"/>
                <a:gd name="T17" fmla="*/ 206 h 441"/>
                <a:gd name="T18" fmla="*/ 128 w 171"/>
                <a:gd name="T19" fmla="*/ 205 h 441"/>
                <a:gd name="T20" fmla="*/ 148 w 171"/>
                <a:gd name="T21" fmla="*/ 206 h 441"/>
                <a:gd name="T22" fmla="*/ 164 w 171"/>
                <a:gd name="T23" fmla="*/ 216 h 441"/>
                <a:gd name="T24" fmla="*/ 170 w 171"/>
                <a:gd name="T25" fmla="*/ 232 h 441"/>
                <a:gd name="T26" fmla="*/ 170 w 171"/>
                <a:gd name="T27" fmla="*/ 246 h 441"/>
                <a:gd name="T28" fmla="*/ 163 w 171"/>
                <a:gd name="T29" fmla="*/ 247 h 441"/>
                <a:gd name="T30" fmla="*/ 149 w 171"/>
                <a:gd name="T31" fmla="*/ 227 h 441"/>
                <a:gd name="T32" fmla="*/ 136 w 171"/>
                <a:gd name="T33" fmla="*/ 220 h 441"/>
                <a:gd name="T34" fmla="*/ 120 w 171"/>
                <a:gd name="T35" fmla="*/ 221 h 441"/>
                <a:gd name="T36" fmla="*/ 104 w 171"/>
                <a:gd name="T37" fmla="*/ 226 h 441"/>
                <a:gd name="T38" fmla="*/ 90 w 171"/>
                <a:gd name="T39" fmla="*/ 235 h 441"/>
                <a:gd name="T40" fmla="*/ 76 w 171"/>
                <a:gd name="T41" fmla="*/ 254 h 441"/>
                <a:gd name="T42" fmla="*/ 65 w 171"/>
                <a:gd name="T43" fmla="*/ 279 h 441"/>
                <a:gd name="T44" fmla="*/ 54 w 171"/>
                <a:gd name="T45" fmla="*/ 307 h 441"/>
                <a:gd name="T46" fmla="*/ 43 w 171"/>
                <a:gd name="T47" fmla="*/ 332 h 441"/>
                <a:gd name="T48" fmla="*/ 28 w 171"/>
                <a:gd name="T49" fmla="*/ 364 h 441"/>
                <a:gd name="T50" fmla="*/ 22 w 171"/>
                <a:gd name="T51" fmla="*/ 408 h 441"/>
                <a:gd name="T52" fmla="*/ 33 w 171"/>
                <a:gd name="T53" fmla="*/ 431 h 441"/>
                <a:gd name="T54" fmla="*/ 29 w 171"/>
                <a:gd name="T55" fmla="*/ 441 h 441"/>
                <a:gd name="T56" fmla="*/ 8 w 171"/>
                <a:gd name="T57" fmla="*/ 424 h 441"/>
                <a:gd name="T58" fmla="*/ 0 w 171"/>
                <a:gd name="T59" fmla="*/ 377 h 441"/>
                <a:gd name="T60" fmla="*/ 7 w 171"/>
                <a:gd name="T61" fmla="*/ 327 h 441"/>
                <a:gd name="T62" fmla="*/ 20 w 171"/>
                <a:gd name="T63" fmla="*/ 278 h 441"/>
                <a:gd name="T64" fmla="*/ 12 w 171"/>
                <a:gd name="T65" fmla="*/ 210 h 441"/>
                <a:gd name="T66" fmla="*/ 18 w 171"/>
                <a:gd name="T67" fmla="*/ 113 h 441"/>
                <a:gd name="T68" fmla="*/ 19 w 171"/>
                <a:gd name="T69" fmla="*/ 47 h 441"/>
                <a:gd name="T70" fmla="*/ 12 w 171"/>
                <a:gd name="T71" fmla="*/ 16 h 441"/>
                <a:gd name="T72" fmla="*/ 13 w 171"/>
                <a:gd name="T73" fmla="*/ 7 h 441"/>
                <a:gd name="T74" fmla="*/ 27 w 171"/>
                <a:gd name="T75" fmla="*/ 4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1" h="441">
                  <a:moveTo>
                    <a:pt x="31" y="60"/>
                  </a:moveTo>
                  <a:lnTo>
                    <a:pt x="34" y="66"/>
                  </a:lnTo>
                  <a:lnTo>
                    <a:pt x="36" y="72"/>
                  </a:lnTo>
                  <a:lnTo>
                    <a:pt x="36" y="79"/>
                  </a:lnTo>
                  <a:lnTo>
                    <a:pt x="37" y="84"/>
                  </a:lnTo>
                  <a:lnTo>
                    <a:pt x="38" y="107"/>
                  </a:lnTo>
                  <a:lnTo>
                    <a:pt x="39" y="130"/>
                  </a:lnTo>
                  <a:lnTo>
                    <a:pt x="39" y="153"/>
                  </a:lnTo>
                  <a:lnTo>
                    <a:pt x="39" y="177"/>
                  </a:lnTo>
                  <a:lnTo>
                    <a:pt x="45" y="185"/>
                  </a:lnTo>
                  <a:lnTo>
                    <a:pt x="54" y="197"/>
                  </a:lnTo>
                  <a:lnTo>
                    <a:pt x="65" y="209"/>
                  </a:lnTo>
                  <a:lnTo>
                    <a:pt x="73" y="216"/>
                  </a:lnTo>
                  <a:lnTo>
                    <a:pt x="80" y="215"/>
                  </a:lnTo>
                  <a:lnTo>
                    <a:pt x="87" y="212"/>
                  </a:lnTo>
                  <a:lnTo>
                    <a:pt x="92" y="209"/>
                  </a:lnTo>
                  <a:lnTo>
                    <a:pt x="99" y="205"/>
                  </a:lnTo>
                  <a:lnTo>
                    <a:pt x="109" y="206"/>
                  </a:lnTo>
                  <a:lnTo>
                    <a:pt x="119" y="206"/>
                  </a:lnTo>
                  <a:lnTo>
                    <a:pt x="128" y="205"/>
                  </a:lnTo>
                  <a:lnTo>
                    <a:pt x="138" y="205"/>
                  </a:lnTo>
                  <a:lnTo>
                    <a:pt x="148" y="206"/>
                  </a:lnTo>
                  <a:lnTo>
                    <a:pt x="157" y="210"/>
                  </a:lnTo>
                  <a:lnTo>
                    <a:pt x="164" y="216"/>
                  </a:lnTo>
                  <a:lnTo>
                    <a:pt x="168" y="225"/>
                  </a:lnTo>
                  <a:lnTo>
                    <a:pt x="170" y="232"/>
                  </a:lnTo>
                  <a:lnTo>
                    <a:pt x="171" y="239"/>
                  </a:lnTo>
                  <a:lnTo>
                    <a:pt x="170" y="246"/>
                  </a:lnTo>
                  <a:lnTo>
                    <a:pt x="167" y="253"/>
                  </a:lnTo>
                  <a:lnTo>
                    <a:pt x="163" y="247"/>
                  </a:lnTo>
                  <a:lnTo>
                    <a:pt x="156" y="238"/>
                  </a:lnTo>
                  <a:lnTo>
                    <a:pt x="149" y="227"/>
                  </a:lnTo>
                  <a:lnTo>
                    <a:pt x="144" y="220"/>
                  </a:lnTo>
                  <a:lnTo>
                    <a:pt x="136" y="220"/>
                  </a:lnTo>
                  <a:lnTo>
                    <a:pt x="128" y="220"/>
                  </a:lnTo>
                  <a:lnTo>
                    <a:pt x="120" y="221"/>
                  </a:lnTo>
                  <a:lnTo>
                    <a:pt x="112" y="224"/>
                  </a:lnTo>
                  <a:lnTo>
                    <a:pt x="104" y="226"/>
                  </a:lnTo>
                  <a:lnTo>
                    <a:pt x="97" y="231"/>
                  </a:lnTo>
                  <a:lnTo>
                    <a:pt x="90" y="235"/>
                  </a:lnTo>
                  <a:lnTo>
                    <a:pt x="83" y="241"/>
                  </a:lnTo>
                  <a:lnTo>
                    <a:pt x="76" y="254"/>
                  </a:lnTo>
                  <a:lnTo>
                    <a:pt x="69" y="266"/>
                  </a:lnTo>
                  <a:lnTo>
                    <a:pt x="65" y="279"/>
                  </a:lnTo>
                  <a:lnTo>
                    <a:pt x="60" y="293"/>
                  </a:lnTo>
                  <a:lnTo>
                    <a:pt x="54" y="307"/>
                  </a:lnTo>
                  <a:lnTo>
                    <a:pt x="50" y="319"/>
                  </a:lnTo>
                  <a:lnTo>
                    <a:pt x="43" y="332"/>
                  </a:lnTo>
                  <a:lnTo>
                    <a:pt x="36" y="345"/>
                  </a:lnTo>
                  <a:lnTo>
                    <a:pt x="28" y="364"/>
                  </a:lnTo>
                  <a:lnTo>
                    <a:pt x="23" y="386"/>
                  </a:lnTo>
                  <a:lnTo>
                    <a:pt x="22" y="408"/>
                  </a:lnTo>
                  <a:lnTo>
                    <a:pt x="30" y="428"/>
                  </a:lnTo>
                  <a:lnTo>
                    <a:pt x="33" y="431"/>
                  </a:lnTo>
                  <a:lnTo>
                    <a:pt x="31" y="437"/>
                  </a:lnTo>
                  <a:lnTo>
                    <a:pt x="29" y="441"/>
                  </a:lnTo>
                  <a:lnTo>
                    <a:pt x="26" y="441"/>
                  </a:lnTo>
                  <a:lnTo>
                    <a:pt x="8" y="424"/>
                  </a:lnTo>
                  <a:lnTo>
                    <a:pt x="1" y="401"/>
                  </a:lnTo>
                  <a:lnTo>
                    <a:pt x="0" y="377"/>
                  </a:lnTo>
                  <a:lnTo>
                    <a:pt x="0" y="352"/>
                  </a:lnTo>
                  <a:lnTo>
                    <a:pt x="7" y="327"/>
                  </a:lnTo>
                  <a:lnTo>
                    <a:pt x="14" y="302"/>
                  </a:lnTo>
                  <a:lnTo>
                    <a:pt x="20" y="278"/>
                  </a:lnTo>
                  <a:lnTo>
                    <a:pt x="26" y="254"/>
                  </a:lnTo>
                  <a:lnTo>
                    <a:pt x="12" y="210"/>
                  </a:lnTo>
                  <a:lnTo>
                    <a:pt x="13" y="163"/>
                  </a:lnTo>
                  <a:lnTo>
                    <a:pt x="18" y="113"/>
                  </a:lnTo>
                  <a:lnTo>
                    <a:pt x="20" y="65"/>
                  </a:lnTo>
                  <a:lnTo>
                    <a:pt x="19" y="47"/>
                  </a:lnTo>
                  <a:lnTo>
                    <a:pt x="16" y="33"/>
                  </a:lnTo>
                  <a:lnTo>
                    <a:pt x="12" y="16"/>
                  </a:lnTo>
                  <a:lnTo>
                    <a:pt x="8" y="0"/>
                  </a:lnTo>
                  <a:lnTo>
                    <a:pt x="13" y="7"/>
                  </a:lnTo>
                  <a:lnTo>
                    <a:pt x="20" y="23"/>
                  </a:lnTo>
                  <a:lnTo>
                    <a:pt x="27" y="44"/>
                  </a:lnTo>
                  <a:lnTo>
                    <a:pt x="31"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79" name="Freeform 623"/>
            <p:cNvSpPr>
              <a:spLocks/>
            </p:cNvSpPr>
            <p:nvPr/>
          </p:nvSpPr>
          <p:spPr bwMode="auto">
            <a:xfrm>
              <a:off x="4201" y="2657"/>
              <a:ext cx="57" cy="13"/>
            </a:xfrm>
            <a:custGeom>
              <a:avLst/>
              <a:gdLst>
                <a:gd name="T0" fmla="*/ 114 w 114"/>
                <a:gd name="T1" fmla="*/ 0 h 26"/>
                <a:gd name="T2" fmla="*/ 110 w 114"/>
                <a:gd name="T3" fmla="*/ 5 h 26"/>
                <a:gd name="T4" fmla="*/ 106 w 114"/>
                <a:gd name="T5" fmla="*/ 9 h 26"/>
                <a:gd name="T6" fmla="*/ 100 w 114"/>
                <a:gd name="T7" fmla="*/ 12 h 26"/>
                <a:gd name="T8" fmla="*/ 96 w 114"/>
                <a:gd name="T9" fmla="*/ 16 h 26"/>
                <a:gd name="T10" fmla="*/ 86 w 114"/>
                <a:gd name="T11" fmla="*/ 17 h 26"/>
                <a:gd name="T12" fmla="*/ 75 w 114"/>
                <a:gd name="T13" fmla="*/ 19 h 26"/>
                <a:gd name="T14" fmla="*/ 64 w 114"/>
                <a:gd name="T15" fmla="*/ 21 h 26"/>
                <a:gd name="T16" fmla="*/ 54 w 114"/>
                <a:gd name="T17" fmla="*/ 24 h 26"/>
                <a:gd name="T18" fmla="*/ 42 w 114"/>
                <a:gd name="T19" fmla="*/ 26 h 26"/>
                <a:gd name="T20" fmla="*/ 32 w 114"/>
                <a:gd name="T21" fmla="*/ 26 h 26"/>
                <a:gd name="T22" fmla="*/ 22 w 114"/>
                <a:gd name="T23" fmla="*/ 26 h 26"/>
                <a:gd name="T24" fmla="*/ 11 w 114"/>
                <a:gd name="T25" fmla="*/ 24 h 26"/>
                <a:gd name="T26" fmla="*/ 9 w 114"/>
                <a:gd name="T27" fmla="*/ 21 h 26"/>
                <a:gd name="T28" fmla="*/ 5 w 114"/>
                <a:gd name="T29" fmla="*/ 19 h 26"/>
                <a:gd name="T30" fmla="*/ 2 w 114"/>
                <a:gd name="T31" fmla="*/ 16 h 26"/>
                <a:gd name="T32" fmla="*/ 0 w 114"/>
                <a:gd name="T33" fmla="*/ 11 h 26"/>
                <a:gd name="T34" fmla="*/ 5 w 114"/>
                <a:gd name="T35" fmla="*/ 10 h 26"/>
                <a:gd name="T36" fmla="*/ 18 w 114"/>
                <a:gd name="T37" fmla="*/ 8 h 26"/>
                <a:gd name="T38" fmla="*/ 37 w 114"/>
                <a:gd name="T39" fmla="*/ 6 h 26"/>
                <a:gd name="T40" fmla="*/ 57 w 114"/>
                <a:gd name="T41" fmla="*/ 4 h 26"/>
                <a:gd name="T42" fmla="*/ 78 w 114"/>
                <a:gd name="T43" fmla="*/ 2 h 26"/>
                <a:gd name="T44" fmla="*/ 96 w 114"/>
                <a:gd name="T45" fmla="*/ 1 h 26"/>
                <a:gd name="T46" fmla="*/ 109 w 114"/>
                <a:gd name="T47" fmla="*/ 0 h 26"/>
                <a:gd name="T48" fmla="*/ 114 w 11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26">
                  <a:moveTo>
                    <a:pt x="114" y="0"/>
                  </a:moveTo>
                  <a:lnTo>
                    <a:pt x="110" y="5"/>
                  </a:lnTo>
                  <a:lnTo>
                    <a:pt x="106" y="9"/>
                  </a:lnTo>
                  <a:lnTo>
                    <a:pt x="100" y="12"/>
                  </a:lnTo>
                  <a:lnTo>
                    <a:pt x="96" y="16"/>
                  </a:lnTo>
                  <a:lnTo>
                    <a:pt x="86" y="17"/>
                  </a:lnTo>
                  <a:lnTo>
                    <a:pt x="75" y="19"/>
                  </a:lnTo>
                  <a:lnTo>
                    <a:pt x="64" y="21"/>
                  </a:lnTo>
                  <a:lnTo>
                    <a:pt x="54" y="24"/>
                  </a:lnTo>
                  <a:lnTo>
                    <a:pt x="42" y="26"/>
                  </a:lnTo>
                  <a:lnTo>
                    <a:pt x="32" y="26"/>
                  </a:lnTo>
                  <a:lnTo>
                    <a:pt x="22" y="26"/>
                  </a:lnTo>
                  <a:lnTo>
                    <a:pt x="11" y="24"/>
                  </a:lnTo>
                  <a:lnTo>
                    <a:pt x="9" y="21"/>
                  </a:lnTo>
                  <a:lnTo>
                    <a:pt x="5" y="19"/>
                  </a:lnTo>
                  <a:lnTo>
                    <a:pt x="2" y="16"/>
                  </a:lnTo>
                  <a:lnTo>
                    <a:pt x="0" y="11"/>
                  </a:lnTo>
                  <a:lnTo>
                    <a:pt x="5" y="10"/>
                  </a:lnTo>
                  <a:lnTo>
                    <a:pt x="18" y="8"/>
                  </a:lnTo>
                  <a:lnTo>
                    <a:pt x="37" y="6"/>
                  </a:lnTo>
                  <a:lnTo>
                    <a:pt x="57" y="4"/>
                  </a:lnTo>
                  <a:lnTo>
                    <a:pt x="78" y="2"/>
                  </a:lnTo>
                  <a:lnTo>
                    <a:pt x="96" y="1"/>
                  </a:lnTo>
                  <a:lnTo>
                    <a:pt x="109" y="0"/>
                  </a:lnTo>
                  <a:lnTo>
                    <a:pt x="1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0" name="Freeform 624"/>
            <p:cNvSpPr>
              <a:spLocks/>
            </p:cNvSpPr>
            <p:nvPr/>
          </p:nvSpPr>
          <p:spPr bwMode="auto">
            <a:xfrm>
              <a:off x="4265" y="2688"/>
              <a:ext cx="165" cy="319"/>
            </a:xfrm>
            <a:custGeom>
              <a:avLst/>
              <a:gdLst>
                <a:gd name="T0" fmla="*/ 248 w 330"/>
                <a:gd name="T1" fmla="*/ 367 h 637"/>
                <a:gd name="T2" fmla="*/ 235 w 330"/>
                <a:gd name="T3" fmla="*/ 334 h 637"/>
                <a:gd name="T4" fmla="*/ 210 w 330"/>
                <a:gd name="T5" fmla="*/ 310 h 637"/>
                <a:gd name="T6" fmla="*/ 189 w 330"/>
                <a:gd name="T7" fmla="*/ 296 h 637"/>
                <a:gd name="T8" fmla="*/ 179 w 330"/>
                <a:gd name="T9" fmla="*/ 289 h 637"/>
                <a:gd name="T10" fmla="*/ 187 w 330"/>
                <a:gd name="T11" fmla="*/ 263 h 637"/>
                <a:gd name="T12" fmla="*/ 199 w 330"/>
                <a:gd name="T13" fmla="*/ 235 h 637"/>
                <a:gd name="T14" fmla="*/ 202 w 330"/>
                <a:gd name="T15" fmla="*/ 215 h 637"/>
                <a:gd name="T16" fmla="*/ 202 w 330"/>
                <a:gd name="T17" fmla="*/ 161 h 637"/>
                <a:gd name="T18" fmla="*/ 187 w 330"/>
                <a:gd name="T19" fmla="*/ 112 h 637"/>
                <a:gd name="T20" fmla="*/ 157 w 330"/>
                <a:gd name="T21" fmla="*/ 78 h 637"/>
                <a:gd name="T22" fmla="*/ 109 w 330"/>
                <a:gd name="T23" fmla="*/ 74 h 637"/>
                <a:gd name="T24" fmla="*/ 70 w 330"/>
                <a:gd name="T25" fmla="*/ 77 h 637"/>
                <a:gd name="T26" fmla="*/ 62 w 330"/>
                <a:gd name="T27" fmla="*/ 93 h 637"/>
                <a:gd name="T28" fmla="*/ 44 w 330"/>
                <a:gd name="T29" fmla="*/ 127 h 637"/>
                <a:gd name="T30" fmla="*/ 31 w 330"/>
                <a:gd name="T31" fmla="*/ 161 h 637"/>
                <a:gd name="T32" fmla="*/ 25 w 330"/>
                <a:gd name="T33" fmla="*/ 196 h 637"/>
                <a:gd name="T34" fmla="*/ 40 w 330"/>
                <a:gd name="T35" fmla="*/ 228 h 637"/>
                <a:gd name="T36" fmla="*/ 50 w 330"/>
                <a:gd name="T37" fmla="*/ 250 h 637"/>
                <a:gd name="T38" fmla="*/ 27 w 330"/>
                <a:gd name="T39" fmla="*/ 241 h 637"/>
                <a:gd name="T40" fmla="*/ 8 w 330"/>
                <a:gd name="T41" fmla="*/ 208 h 637"/>
                <a:gd name="T42" fmla="*/ 0 w 330"/>
                <a:gd name="T43" fmla="*/ 173 h 637"/>
                <a:gd name="T44" fmla="*/ 12 w 330"/>
                <a:gd name="T45" fmla="*/ 130 h 637"/>
                <a:gd name="T46" fmla="*/ 34 w 330"/>
                <a:gd name="T47" fmla="*/ 84 h 637"/>
                <a:gd name="T48" fmla="*/ 36 w 330"/>
                <a:gd name="T49" fmla="*/ 44 h 637"/>
                <a:gd name="T50" fmla="*/ 50 w 330"/>
                <a:gd name="T51" fmla="*/ 20 h 637"/>
                <a:gd name="T52" fmla="*/ 75 w 330"/>
                <a:gd name="T53" fmla="*/ 8 h 637"/>
                <a:gd name="T54" fmla="*/ 93 w 330"/>
                <a:gd name="T55" fmla="*/ 1 h 637"/>
                <a:gd name="T56" fmla="*/ 136 w 330"/>
                <a:gd name="T57" fmla="*/ 1 h 637"/>
                <a:gd name="T58" fmla="*/ 177 w 330"/>
                <a:gd name="T59" fmla="*/ 14 h 637"/>
                <a:gd name="T60" fmla="*/ 201 w 330"/>
                <a:gd name="T61" fmla="*/ 36 h 637"/>
                <a:gd name="T62" fmla="*/ 199 w 330"/>
                <a:gd name="T63" fmla="*/ 45 h 637"/>
                <a:gd name="T64" fmla="*/ 173 w 330"/>
                <a:gd name="T65" fmla="*/ 32 h 637"/>
                <a:gd name="T66" fmla="*/ 141 w 330"/>
                <a:gd name="T67" fmla="*/ 24 h 637"/>
                <a:gd name="T68" fmla="*/ 96 w 330"/>
                <a:gd name="T69" fmla="*/ 26 h 637"/>
                <a:gd name="T70" fmla="*/ 74 w 330"/>
                <a:gd name="T71" fmla="*/ 39 h 637"/>
                <a:gd name="T72" fmla="*/ 66 w 330"/>
                <a:gd name="T73" fmla="*/ 52 h 637"/>
                <a:gd name="T74" fmla="*/ 75 w 330"/>
                <a:gd name="T75" fmla="*/ 54 h 637"/>
                <a:gd name="T76" fmla="*/ 103 w 330"/>
                <a:gd name="T77" fmla="*/ 54 h 637"/>
                <a:gd name="T78" fmla="*/ 142 w 330"/>
                <a:gd name="T79" fmla="*/ 56 h 637"/>
                <a:gd name="T80" fmla="*/ 171 w 330"/>
                <a:gd name="T81" fmla="*/ 63 h 637"/>
                <a:gd name="T82" fmla="*/ 196 w 330"/>
                <a:gd name="T83" fmla="*/ 78 h 637"/>
                <a:gd name="T84" fmla="*/ 219 w 330"/>
                <a:gd name="T85" fmla="*/ 132 h 637"/>
                <a:gd name="T86" fmla="*/ 221 w 330"/>
                <a:gd name="T87" fmla="*/ 248 h 637"/>
                <a:gd name="T88" fmla="*/ 207 w 330"/>
                <a:gd name="T89" fmla="*/ 279 h 637"/>
                <a:gd name="T90" fmla="*/ 234 w 330"/>
                <a:gd name="T91" fmla="*/ 295 h 637"/>
                <a:gd name="T92" fmla="*/ 259 w 330"/>
                <a:gd name="T93" fmla="*/ 325 h 637"/>
                <a:gd name="T94" fmla="*/ 278 w 330"/>
                <a:gd name="T95" fmla="*/ 379 h 637"/>
                <a:gd name="T96" fmla="*/ 311 w 330"/>
                <a:gd name="T97" fmla="*/ 407 h 637"/>
                <a:gd name="T98" fmla="*/ 322 w 330"/>
                <a:gd name="T99" fmla="*/ 452 h 637"/>
                <a:gd name="T100" fmla="*/ 330 w 330"/>
                <a:gd name="T101" fmla="*/ 516 h 637"/>
                <a:gd name="T102" fmla="*/ 326 w 330"/>
                <a:gd name="T103" fmla="*/ 636 h 637"/>
                <a:gd name="T104" fmla="*/ 307 w 330"/>
                <a:gd name="T105" fmla="*/ 558 h 637"/>
                <a:gd name="T106" fmla="*/ 298 w 330"/>
                <a:gd name="T107" fmla="*/ 437 h 637"/>
                <a:gd name="T108" fmla="*/ 279 w 330"/>
                <a:gd name="T109" fmla="*/ 417 h 637"/>
                <a:gd name="T110" fmla="*/ 253 w 330"/>
                <a:gd name="T111" fmla="*/ 392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0" h="637">
                  <a:moveTo>
                    <a:pt x="253" y="392"/>
                  </a:moveTo>
                  <a:lnTo>
                    <a:pt x="250" y="380"/>
                  </a:lnTo>
                  <a:lnTo>
                    <a:pt x="248" y="367"/>
                  </a:lnTo>
                  <a:lnTo>
                    <a:pt x="245" y="356"/>
                  </a:lnTo>
                  <a:lnTo>
                    <a:pt x="241" y="344"/>
                  </a:lnTo>
                  <a:lnTo>
                    <a:pt x="235" y="334"/>
                  </a:lnTo>
                  <a:lnTo>
                    <a:pt x="229" y="325"/>
                  </a:lnTo>
                  <a:lnTo>
                    <a:pt x="221" y="317"/>
                  </a:lnTo>
                  <a:lnTo>
                    <a:pt x="210" y="310"/>
                  </a:lnTo>
                  <a:lnTo>
                    <a:pt x="209" y="636"/>
                  </a:lnTo>
                  <a:lnTo>
                    <a:pt x="188" y="636"/>
                  </a:lnTo>
                  <a:lnTo>
                    <a:pt x="189" y="296"/>
                  </a:lnTo>
                  <a:lnTo>
                    <a:pt x="186" y="293"/>
                  </a:lnTo>
                  <a:lnTo>
                    <a:pt x="183" y="291"/>
                  </a:lnTo>
                  <a:lnTo>
                    <a:pt x="179" y="289"/>
                  </a:lnTo>
                  <a:lnTo>
                    <a:pt x="178" y="284"/>
                  </a:lnTo>
                  <a:lnTo>
                    <a:pt x="183" y="274"/>
                  </a:lnTo>
                  <a:lnTo>
                    <a:pt x="187" y="263"/>
                  </a:lnTo>
                  <a:lnTo>
                    <a:pt x="192" y="252"/>
                  </a:lnTo>
                  <a:lnTo>
                    <a:pt x="195" y="241"/>
                  </a:lnTo>
                  <a:lnTo>
                    <a:pt x="199" y="235"/>
                  </a:lnTo>
                  <a:lnTo>
                    <a:pt x="200" y="228"/>
                  </a:lnTo>
                  <a:lnTo>
                    <a:pt x="201" y="222"/>
                  </a:lnTo>
                  <a:lnTo>
                    <a:pt x="202" y="215"/>
                  </a:lnTo>
                  <a:lnTo>
                    <a:pt x="203" y="197"/>
                  </a:lnTo>
                  <a:lnTo>
                    <a:pt x="203" y="178"/>
                  </a:lnTo>
                  <a:lnTo>
                    <a:pt x="202" y="161"/>
                  </a:lnTo>
                  <a:lnTo>
                    <a:pt x="199" y="144"/>
                  </a:lnTo>
                  <a:lnTo>
                    <a:pt x="193" y="128"/>
                  </a:lnTo>
                  <a:lnTo>
                    <a:pt x="187" y="112"/>
                  </a:lnTo>
                  <a:lnTo>
                    <a:pt x="179" y="97"/>
                  </a:lnTo>
                  <a:lnTo>
                    <a:pt x="170" y="82"/>
                  </a:lnTo>
                  <a:lnTo>
                    <a:pt x="157" y="78"/>
                  </a:lnTo>
                  <a:lnTo>
                    <a:pt x="142" y="75"/>
                  </a:lnTo>
                  <a:lnTo>
                    <a:pt x="126" y="74"/>
                  </a:lnTo>
                  <a:lnTo>
                    <a:pt x="109" y="74"/>
                  </a:lnTo>
                  <a:lnTo>
                    <a:pt x="93" y="74"/>
                  </a:lnTo>
                  <a:lnTo>
                    <a:pt x="80" y="75"/>
                  </a:lnTo>
                  <a:lnTo>
                    <a:pt x="70" y="77"/>
                  </a:lnTo>
                  <a:lnTo>
                    <a:pt x="66" y="78"/>
                  </a:lnTo>
                  <a:lnTo>
                    <a:pt x="65" y="85"/>
                  </a:lnTo>
                  <a:lnTo>
                    <a:pt x="62" y="93"/>
                  </a:lnTo>
                  <a:lnTo>
                    <a:pt x="57" y="104"/>
                  </a:lnTo>
                  <a:lnTo>
                    <a:pt x="51" y="114"/>
                  </a:lnTo>
                  <a:lnTo>
                    <a:pt x="44" y="127"/>
                  </a:lnTo>
                  <a:lnTo>
                    <a:pt x="39" y="138"/>
                  </a:lnTo>
                  <a:lnTo>
                    <a:pt x="34" y="151"/>
                  </a:lnTo>
                  <a:lnTo>
                    <a:pt x="31" y="161"/>
                  </a:lnTo>
                  <a:lnTo>
                    <a:pt x="25" y="173"/>
                  </a:lnTo>
                  <a:lnTo>
                    <a:pt x="23" y="184"/>
                  </a:lnTo>
                  <a:lnTo>
                    <a:pt x="25" y="196"/>
                  </a:lnTo>
                  <a:lnTo>
                    <a:pt x="28" y="206"/>
                  </a:lnTo>
                  <a:lnTo>
                    <a:pt x="34" y="218"/>
                  </a:lnTo>
                  <a:lnTo>
                    <a:pt x="40" y="228"/>
                  </a:lnTo>
                  <a:lnTo>
                    <a:pt x="47" y="237"/>
                  </a:lnTo>
                  <a:lnTo>
                    <a:pt x="51" y="248"/>
                  </a:lnTo>
                  <a:lnTo>
                    <a:pt x="50" y="250"/>
                  </a:lnTo>
                  <a:lnTo>
                    <a:pt x="46" y="250"/>
                  </a:lnTo>
                  <a:lnTo>
                    <a:pt x="39" y="248"/>
                  </a:lnTo>
                  <a:lnTo>
                    <a:pt x="27" y="241"/>
                  </a:lnTo>
                  <a:lnTo>
                    <a:pt x="20" y="230"/>
                  </a:lnTo>
                  <a:lnTo>
                    <a:pt x="13" y="219"/>
                  </a:lnTo>
                  <a:lnTo>
                    <a:pt x="8" y="208"/>
                  </a:lnTo>
                  <a:lnTo>
                    <a:pt x="3" y="197"/>
                  </a:lnTo>
                  <a:lnTo>
                    <a:pt x="1" y="184"/>
                  </a:lnTo>
                  <a:lnTo>
                    <a:pt x="0" y="173"/>
                  </a:lnTo>
                  <a:lnTo>
                    <a:pt x="2" y="159"/>
                  </a:lnTo>
                  <a:lnTo>
                    <a:pt x="6" y="146"/>
                  </a:lnTo>
                  <a:lnTo>
                    <a:pt x="12" y="130"/>
                  </a:lnTo>
                  <a:lnTo>
                    <a:pt x="21" y="115"/>
                  </a:lnTo>
                  <a:lnTo>
                    <a:pt x="29" y="100"/>
                  </a:lnTo>
                  <a:lnTo>
                    <a:pt x="34" y="84"/>
                  </a:lnTo>
                  <a:lnTo>
                    <a:pt x="29" y="71"/>
                  </a:lnTo>
                  <a:lnTo>
                    <a:pt x="32" y="58"/>
                  </a:lnTo>
                  <a:lnTo>
                    <a:pt x="36" y="44"/>
                  </a:lnTo>
                  <a:lnTo>
                    <a:pt x="42" y="31"/>
                  </a:lnTo>
                  <a:lnTo>
                    <a:pt x="44" y="25"/>
                  </a:lnTo>
                  <a:lnTo>
                    <a:pt x="50" y="20"/>
                  </a:lnTo>
                  <a:lnTo>
                    <a:pt x="58" y="15"/>
                  </a:lnTo>
                  <a:lnTo>
                    <a:pt x="66" y="11"/>
                  </a:lnTo>
                  <a:lnTo>
                    <a:pt x="75" y="8"/>
                  </a:lnTo>
                  <a:lnTo>
                    <a:pt x="84" y="6"/>
                  </a:lnTo>
                  <a:lnTo>
                    <a:pt x="89" y="3"/>
                  </a:lnTo>
                  <a:lnTo>
                    <a:pt x="93" y="1"/>
                  </a:lnTo>
                  <a:lnTo>
                    <a:pt x="108" y="0"/>
                  </a:lnTo>
                  <a:lnTo>
                    <a:pt x="122" y="0"/>
                  </a:lnTo>
                  <a:lnTo>
                    <a:pt x="136" y="1"/>
                  </a:lnTo>
                  <a:lnTo>
                    <a:pt x="150" y="5"/>
                  </a:lnTo>
                  <a:lnTo>
                    <a:pt x="164" y="8"/>
                  </a:lnTo>
                  <a:lnTo>
                    <a:pt x="177" y="14"/>
                  </a:lnTo>
                  <a:lnTo>
                    <a:pt x="189" y="22"/>
                  </a:lnTo>
                  <a:lnTo>
                    <a:pt x="200" y="32"/>
                  </a:lnTo>
                  <a:lnTo>
                    <a:pt x="201" y="36"/>
                  </a:lnTo>
                  <a:lnTo>
                    <a:pt x="201" y="39"/>
                  </a:lnTo>
                  <a:lnTo>
                    <a:pt x="201" y="43"/>
                  </a:lnTo>
                  <a:lnTo>
                    <a:pt x="199" y="45"/>
                  </a:lnTo>
                  <a:lnTo>
                    <a:pt x="191" y="41"/>
                  </a:lnTo>
                  <a:lnTo>
                    <a:pt x="183" y="37"/>
                  </a:lnTo>
                  <a:lnTo>
                    <a:pt x="173" y="32"/>
                  </a:lnTo>
                  <a:lnTo>
                    <a:pt x="164" y="29"/>
                  </a:lnTo>
                  <a:lnTo>
                    <a:pt x="154" y="25"/>
                  </a:lnTo>
                  <a:lnTo>
                    <a:pt x="141" y="24"/>
                  </a:lnTo>
                  <a:lnTo>
                    <a:pt x="126" y="23"/>
                  </a:lnTo>
                  <a:lnTo>
                    <a:pt x="108" y="24"/>
                  </a:lnTo>
                  <a:lnTo>
                    <a:pt x="96" y="26"/>
                  </a:lnTo>
                  <a:lnTo>
                    <a:pt x="87" y="30"/>
                  </a:lnTo>
                  <a:lnTo>
                    <a:pt x="80" y="34"/>
                  </a:lnTo>
                  <a:lnTo>
                    <a:pt x="74" y="39"/>
                  </a:lnTo>
                  <a:lnTo>
                    <a:pt x="71" y="44"/>
                  </a:lnTo>
                  <a:lnTo>
                    <a:pt x="67" y="48"/>
                  </a:lnTo>
                  <a:lnTo>
                    <a:pt x="66" y="52"/>
                  </a:lnTo>
                  <a:lnTo>
                    <a:pt x="66" y="54"/>
                  </a:lnTo>
                  <a:lnTo>
                    <a:pt x="70" y="54"/>
                  </a:lnTo>
                  <a:lnTo>
                    <a:pt x="75" y="54"/>
                  </a:lnTo>
                  <a:lnTo>
                    <a:pt x="82" y="54"/>
                  </a:lnTo>
                  <a:lnTo>
                    <a:pt x="93" y="54"/>
                  </a:lnTo>
                  <a:lnTo>
                    <a:pt x="103" y="54"/>
                  </a:lnTo>
                  <a:lnTo>
                    <a:pt x="115" y="54"/>
                  </a:lnTo>
                  <a:lnTo>
                    <a:pt x="128" y="55"/>
                  </a:lnTo>
                  <a:lnTo>
                    <a:pt x="142" y="56"/>
                  </a:lnTo>
                  <a:lnTo>
                    <a:pt x="151" y="59"/>
                  </a:lnTo>
                  <a:lnTo>
                    <a:pt x="162" y="60"/>
                  </a:lnTo>
                  <a:lnTo>
                    <a:pt x="171" y="63"/>
                  </a:lnTo>
                  <a:lnTo>
                    <a:pt x="180" y="67"/>
                  </a:lnTo>
                  <a:lnTo>
                    <a:pt x="189" y="71"/>
                  </a:lnTo>
                  <a:lnTo>
                    <a:pt x="196" y="78"/>
                  </a:lnTo>
                  <a:lnTo>
                    <a:pt x="202" y="86"/>
                  </a:lnTo>
                  <a:lnTo>
                    <a:pt x="207" y="97"/>
                  </a:lnTo>
                  <a:lnTo>
                    <a:pt x="219" y="132"/>
                  </a:lnTo>
                  <a:lnTo>
                    <a:pt x="227" y="170"/>
                  </a:lnTo>
                  <a:lnTo>
                    <a:pt x="229" y="210"/>
                  </a:lnTo>
                  <a:lnTo>
                    <a:pt x="221" y="248"/>
                  </a:lnTo>
                  <a:lnTo>
                    <a:pt x="217" y="258"/>
                  </a:lnTo>
                  <a:lnTo>
                    <a:pt x="210" y="270"/>
                  </a:lnTo>
                  <a:lnTo>
                    <a:pt x="207" y="279"/>
                  </a:lnTo>
                  <a:lnTo>
                    <a:pt x="217" y="284"/>
                  </a:lnTo>
                  <a:lnTo>
                    <a:pt x="225" y="289"/>
                  </a:lnTo>
                  <a:lnTo>
                    <a:pt x="234" y="295"/>
                  </a:lnTo>
                  <a:lnTo>
                    <a:pt x="242" y="301"/>
                  </a:lnTo>
                  <a:lnTo>
                    <a:pt x="248" y="309"/>
                  </a:lnTo>
                  <a:lnTo>
                    <a:pt x="259" y="325"/>
                  </a:lnTo>
                  <a:lnTo>
                    <a:pt x="267" y="342"/>
                  </a:lnTo>
                  <a:lnTo>
                    <a:pt x="272" y="361"/>
                  </a:lnTo>
                  <a:lnTo>
                    <a:pt x="278" y="379"/>
                  </a:lnTo>
                  <a:lnTo>
                    <a:pt x="293" y="385"/>
                  </a:lnTo>
                  <a:lnTo>
                    <a:pt x="303" y="395"/>
                  </a:lnTo>
                  <a:lnTo>
                    <a:pt x="311" y="407"/>
                  </a:lnTo>
                  <a:lnTo>
                    <a:pt x="316" y="420"/>
                  </a:lnTo>
                  <a:lnTo>
                    <a:pt x="320" y="437"/>
                  </a:lnTo>
                  <a:lnTo>
                    <a:pt x="322" y="452"/>
                  </a:lnTo>
                  <a:lnTo>
                    <a:pt x="324" y="468"/>
                  </a:lnTo>
                  <a:lnTo>
                    <a:pt x="328" y="483"/>
                  </a:lnTo>
                  <a:lnTo>
                    <a:pt x="330" y="516"/>
                  </a:lnTo>
                  <a:lnTo>
                    <a:pt x="329" y="568"/>
                  </a:lnTo>
                  <a:lnTo>
                    <a:pt x="328" y="615"/>
                  </a:lnTo>
                  <a:lnTo>
                    <a:pt x="326" y="636"/>
                  </a:lnTo>
                  <a:lnTo>
                    <a:pt x="305" y="636"/>
                  </a:lnTo>
                  <a:lnTo>
                    <a:pt x="306" y="613"/>
                  </a:lnTo>
                  <a:lnTo>
                    <a:pt x="307" y="558"/>
                  </a:lnTo>
                  <a:lnTo>
                    <a:pt x="307" y="494"/>
                  </a:lnTo>
                  <a:lnTo>
                    <a:pt x="301" y="445"/>
                  </a:lnTo>
                  <a:lnTo>
                    <a:pt x="298" y="437"/>
                  </a:lnTo>
                  <a:lnTo>
                    <a:pt x="292" y="428"/>
                  </a:lnTo>
                  <a:lnTo>
                    <a:pt x="285" y="422"/>
                  </a:lnTo>
                  <a:lnTo>
                    <a:pt x="279" y="417"/>
                  </a:lnTo>
                  <a:lnTo>
                    <a:pt x="280" y="637"/>
                  </a:lnTo>
                  <a:lnTo>
                    <a:pt x="253" y="636"/>
                  </a:lnTo>
                  <a:lnTo>
                    <a:pt x="253" y="3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1" name="Freeform 625"/>
            <p:cNvSpPr>
              <a:spLocks/>
            </p:cNvSpPr>
            <p:nvPr/>
          </p:nvSpPr>
          <p:spPr bwMode="auto">
            <a:xfrm>
              <a:off x="4327" y="2771"/>
              <a:ext cx="15" cy="71"/>
            </a:xfrm>
            <a:custGeom>
              <a:avLst/>
              <a:gdLst>
                <a:gd name="T0" fmla="*/ 30 w 30"/>
                <a:gd name="T1" fmla="*/ 13 h 141"/>
                <a:gd name="T2" fmla="*/ 29 w 30"/>
                <a:gd name="T3" fmla="*/ 32 h 141"/>
                <a:gd name="T4" fmla="*/ 23 w 30"/>
                <a:gd name="T5" fmla="*/ 72 h 141"/>
                <a:gd name="T6" fmla="*/ 16 w 30"/>
                <a:gd name="T7" fmla="*/ 116 h 141"/>
                <a:gd name="T8" fmla="*/ 6 w 30"/>
                <a:gd name="T9" fmla="*/ 141 h 141"/>
                <a:gd name="T10" fmla="*/ 0 w 30"/>
                <a:gd name="T11" fmla="*/ 124 h 141"/>
                <a:gd name="T12" fmla="*/ 2 w 30"/>
                <a:gd name="T13" fmla="*/ 87 h 141"/>
                <a:gd name="T14" fmla="*/ 7 w 30"/>
                <a:gd name="T15" fmla="*/ 42 h 141"/>
                <a:gd name="T16" fmla="*/ 9 w 30"/>
                <a:gd name="T17" fmla="*/ 2 h 141"/>
                <a:gd name="T18" fmla="*/ 16 w 30"/>
                <a:gd name="T19" fmla="*/ 0 h 141"/>
                <a:gd name="T20" fmla="*/ 21 w 30"/>
                <a:gd name="T21" fmla="*/ 2 h 141"/>
                <a:gd name="T22" fmla="*/ 25 w 30"/>
                <a:gd name="T23" fmla="*/ 9 h 141"/>
                <a:gd name="T24" fmla="*/ 30 w 30"/>
                <a:gd name="T25" fmla="*/ 1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41">
                  <a:moveTo>
                    <a:pt x="30" y="13"/>
                  </a:moveTo>
                  <a:lnTo>
                    <a:pt x="29" y="32"/>
                  </a:lnTo>
                  <a:lnTo>
                    <a:pt x="23" y="72"/>
                  </a:lnTo>
                  <a:lnTo>
                    <a:pt x="16" y="116"/>
                  </a:lnTo>
                  <a:lnTo>
                    <a:pt x="6" y="141"/>
                  </a:lnTo>
                  <a:lnTo>
                    <a:pt x="0" y="124"/>
                  </a:lnTo>
                  <a:lnTo>
                    <a:pt x="2" y="87"/>
                  </a:lnTo>
                  <a:lnTo>
                    <a:pt x="7" y="42"/>
                  </a:lnTo>
                  <a:lnTo>
                    <a:pt x="9" y="2"/>
                  </a:lnTo>
                  <a:lnTo>
                    <a:pt x="16" y="0"/>
                  </a:lnTo>
                  <a:lnTo>
                    <a:pt x="21" y="2"/>
                  </a:lnTo>
                  <a:lnTo>
                    <a:pt x="25" y="9"/>
                  </a:lnTo>
                  <a:lnTo>
                    <a:pt x="3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2" name="Freeform 626"/>
            <p:cNvSpPr>
              <a:spLocks/>
            </p:cNvSpPr>
            <p:nvPr/>
          </p:nvSpPr>
          <p:spPr bwMode="auto">
            <a:xfrm>
              <a:off x="4277" y="2776"/>
              <a:ext cx="42" cy="231"/>
            </a:xfrm>
            <a:custGeom>
              <a:avLst/>
              <a:gdLst>
                <a:gd name="T0" fmla="*/ 54 w 84"/>
                <a:gd name="T1" fmla="*/ 462 h 462"/>
                <a:gd name="T2" fmla="*/ 55 w 84"/>
                <a:gd name="T3" fmla="*/ 448 h 462"/>
                <a:gd name="T4" fmla="*/ 55 w 84"/>
                <a:gd name="T5" fmla="*/ 412 h 462"/>
                <a:gd name="T6" fmla="*/ 51 w 84"/>
                <a:gd name="T7" fmla="*/ 364 h 462"/>
                <a:gd name="T8" fmla="*/ 39 w 84"/>
                <a:gd name="T9" fmla="*/ 312 h 462"/>
                <a:gd name="T10" fmla="*/ 35 w 84"/>
                <a:gd name="T11" fmla="*/ 308 h 462"/>
                <a:gd name="T12" fmla="*/ 30 w 84"/>
                <a:gd name="T13" fmla="*/ 301 h 462"/>
                <a:gd name="T14" fmla="*/ 24 w 84"/>
                <a:gd name="T15" fmla="*/ 294 h 462"/>
                <a:gd name="T16" fmla="*/ 20 w 84"/>
                <a:gd name="T17" fmla="*/ 289 h 462"/>
                <a:gd name="T18" fmla="*/ 16 w 84"/>
                <a:gd name="T19" fmla="*/ 297 h 462"/>
                <a:gd name="T20" fmla="*/ 9 w 84"/>
                <a:gd name="T21" fmla="*/ 308 h 462"/>
                <a:gd name="T22" fmla="*/ 4 w 84"/>
                <a:gd name="T23" fmla="*/ 315 h 462"/>
                <a:gd name="T24" fmla="*/ 2 w 84"/>
                <a:gd name="T25" fmla="*/ 312 h 462"/>
                <a:gd name="T26" fmla="*/ 0 w 84"/>
                <a:gd name="T27" fmla="*/ 288 h 462"/>
                <a:gd name="T28" fmla="*/ 3 w 84"/>
                <a:gd name="T29" fmla="*/ 264 h 462"/>
                <a:gd name="T30" fmla="*/ 7 w 84"/>
                <a:gd name="T31" fmla="*/ 241 h 462"/>
                <a:gd name="T32" fmla="*/ 10 w 84"/>
                <a:gd name="T33" fmla="*/ 217 h 462"/>
                <a:gd name="T34" fmla="*/ 12 w 84"/>
                <a:gd name="T35" fmla="*/ 207 h 462"/>
                <a:gd name="T36" fmla="*/ 15 w 84"/>
                <a:gd name="T37" fmla="*/ 182 h 462"/>
                <a:gd name="T38" fmla="*/ 15 w 84"/>
                <a:gd name="T39" fmla="*/ 146 h 462"/>
                <a:gd name="T40" fmla="*/ 7 w 84"/>
                <a:gd name="T41" fmla="*/ 106 h 462"/>
                <a:gd name="T42" fmla="*/ 13 w 84"/>
                <a:gd name="T43" fmla="*/ 107 h 462"/>
                <a:gd name="T44" fmla="*/ 22 w 84"/>
                <a:gd name="T45" fmla="*/ 111 h 462"/>
                <a:gd name="T46" fmla="*/ 28 w 84"/>
                <a:gd name="T47" fmla="*/ 115 h 462"/>
                <a:gd name="T48" fmla="*/ 33 w 84"/>
                <a:gd name="T49" fmla="*/ 119 h 462"/>
                <a:gd name="T50" fmla="*/ 35 w 84"/>
                <a:gd name="T51" fmla="*/ 93 h 462"/>
                <a:gd name="T52" fmla="*/ 35 w 84"/>
                <a:gd name="T53" fmla="*/ 58 h 462"/>
                <a:gd name="T54" fmla="*/ 35 w 84"/>
                <a:gd name="T55" fmla="*/ 22 h 462"/>
                <a:gd name="T56" fmla="*/ 40 w 84"/>
                <a:gd name="T57" fmla="*/ 0 h 462"/>
                <a:gd name="T58" fmla="*/ 42 w 84"/>
                <a:gd name="T59" fmla="*/ 1 h 462"/>
                <a:gd name="T60" fmla="*/ 45 w 84"/>
                <a:gd name="T61" fmla="*/ 1 h 462"/>
                <a:gd name="T62" fmla="*/ 46 w 84"/>
                <a:gd name="T63" fmla="*/ 2 h 462"/>
                <a:gd name="T64" fmla="*/ 48 w 84"/>
                <a:gd name="T65" fmla="*/ 3 h 462"/>
                <a:gd name="T66" fmla="*/ 61 w 84"/>
                <a:gd name="T67" fmla="*/ 157 h 462"/>
                <a:gd name="T68" fmla="*/ 48 w 84"/>
                <a:gd name="T69" fmla="*/ 168 h 462"/>
                <a:gd name="T70" fmla="*/ 46 w 84"/>
                <a:gd name="T71" fmla="*/ 188 h 462"/>
                <a:gd name="T72" fmla="*/ 43 w 84"/>
                <a:gd name="T73" fmla="*/ 207 h 462"/>
                <a:gd name="T74" fmla="*/ 40 w 84"/>
                <a:gd name="T75" fmla="*/ 227 h 462"/>
                <a:gd name="T76" fmla="*/ 38 w 84"/>
                <a:gd name="T77" fmla="*/ 247 h 462"/>
                <a:gd name="T78" fmla="*/ 42 w 84"/>
                <a:gd name="T79" fmla="*/ 257 h 462"/>
                <a:gd name="T80" fmla="*/ 48 w 84"/>
                <a:gd name="T81" fmla="*/ 268 h 462"/>
                <a:gd name="T82" fmla="*/ 53 w 84"/>
                <a:gd name="T83" fmla="*/ 280 h 462"/>
                <a:gd name="T84" fmla="*/ 58 w 84"/>
                <a:gd name="T85" fmla="*/ 290 h 462"/>
                <a:gd name="T86" fmla="*/ 63 w 84"/>
                <a:gd name="T87" fmla="*/ 302 h 462"/>
                <a:gd name="T88" fmla="*/ 66 w 84"/>
                <a:gd name="T89" fmla="*/ 313 h 462"/>
                <a:gd name="T90" fmla="*/ 71 w 84"/>
                <a:gd name="T91" fmla="*/ 325 h 462"/>
                <a:gd name="T92" fmla="*/ 75 w 84"/>
                <a:gd name="T93" fmla="*/ 336 h 462"/>
                <a:gd name="T94" fmla="*/ 77 w 84"/>
                <a:gd name="T95" fmla="*/ 348 h 462"/>
                <a:gd name="T96" fmla="*/ 83 w 84"/>
                <a:gd name="T97" fmla="*/ 377 h 462"/>
                <a:gd name="T98" fmla="*/ 84 w 84"/>
                <a:gd name="T99" fmla="*/ 417 h 462"/>
                <a:gd name="T100" fmla="*/ 78 w 84"/>
                <a:gd name="T101" fmla="*/ 462 h 462"/>
                <a:gd name="T102" fmla="*/ 54 w 84"/>
                <a:gd name="T103"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 h="462">
                  <a:moveTo>
                    <a:pt x="54" y="462"/>
                  </a:moveTo>
                  <a:lnTo>
                    <a:pt x="55" y="448"/>
                  </a:lnTo>
                  <a:lnTo>
                    <a:pt x="55" y="412"/>
                  </a:lnTo>
                  <a:lnTo>
                    <a:pt x="51" y="364"/>
                  </a:lnTo>
                  <a:lnTo>
                    <a:pt x="39" y="312"/>
                  </a:lnTo>
                  <a:lnTo>
                    <a:pt x="35" y="308"/>
                  </a:lnTo>
                  <a:lnTo>
                    <a:pt x="30" y="301"/>
                  </a:lnTo>
                  <a:lnTo>
                    <a:pt x="24" y="294"/>
                  </a:lnTo>
                  <a:lnTo>
                    <a:pt x="20" y="289"/>
                  </a:lnTo>
                  <a:lnTo>
                    <a:pt x="16" y="297"/>
                  </a:lnTo>
                  <a:lnTo>
                    <a:pt x="9" y="308"/>
                  </a:lnTo>
                  <a:lnTo>
                    <a:pt x="4" y="315"/>
                  </a:lnTo>
                  <a:lnTo>
                    <a:pt x="2" y="312"/>
                  </a:lnTo>
                  <a:lnTo>
                    <a:pt x="0" y="288"/>
                  </a:lnTo>
                  <a:lnTo>
                    <a:pt x="3" y="264"/>
                  </a:lnTo>
                  <a:lnTo>
                    <a:pt x="7" y="241"/>
                  </a:lnTo>
                  <a:lnTo>
                    <a:pt x="10" y="217"/>
                  </a:lnTo>
                  <a:lnTo>
                    <a:pt x="12" y="207"/>
                  </a:lnTo>
                  <a:lnTo>
                    <a:pt x="15" y="182"/>
                  </a:lnTo>
                  <a:lnTo>
                    <a:pt x="15" y="146"/>
                  </a:lnTo>
                  <a:lnTo>
                    <a:pt x="7" y="106"/>
                  </a:lnTo>
                  <a:lnTo>
                    <a:pt x="13" y="107"/>
                  </a:lnTo>
                  <a:lnTo>
                    <a:pt x="22" y="111"/>
                  </a:lnTo>
                  <a:lnTo>
                    <a:pt x="28" y="115"/>
                  </a:lnTo>
                  <a:lnTo>
                    <a:pt x="33" y="119"/>
                  </a:lnTo>
                  <a:lnTo>
                    <a:pt x="35" y="93"/>
                  </a:lnTo>
                  <a:lnTo>
                    <a:pt x="35" y="58"/>
                  </a:lnTo>
                  <a:lnTo>
                    <a:pt x="35" y="22"/>
                  </a:lnTo>
                  <a:lnTo>
                    <a:pt x="40" y="0"/>
                  </a:lnTo>
                  <a:lnTo>
                    <a:pt x="42" y="1"/>
                  </a:lnTo>
                  <a:lnTo>
                    <a:pt x="45" y="1"/>
                  </a:lnTo>
                  <a:lnTo>
                    <a:pt x="46" y="2"/>
                  </a:lnTo>
                  <a:lnTo>
                    <a:pt x="48" y="3"/>
                  </a:lnTo>
                  <a:lnTo>
                    <a:pt x="61" y="157"/>
                  </a:lnTo>
                  <a:lnTo>
                    <a:pt x="48" y="168"/>
                  </a:lnTo>
                  <a:lnTo>
                    <a:pt x="46" y="188"/>
                  </a:lnTo>
                  <a:lnTo>
                    <a:pt x="43" y="207"/>
                  </a:lnTo>
                  <a:lnTo>
                    <a:pt x="40" y="227"/>
                  </a:lnTo>
                  <a:lnTo>
                    <a:pt x="38" y="247"/>
                  </a:lnTo>
                  <a:lnTo>
                    <a:pt x="42" y="257"/>
                  </a:lnTo>
                  <a:lnTo>
                    <a:pt x="48" y="268"/>
                  </a:lnTo>
                  <a:lnTo>
                    <a:pt x="53" y="280"/>
                  </a:lnTo>
                  <a:lnTo>
                    <a:pt x="58" y="290"/>
                  </a:lnTo>
                  <a:lnTo>
                    <a:pt x="63" y="302"/>
                  </a:lnTo>
                  <a:lnTo>
                    <a:pt x="66" y="313"/>
                  </a:lnTo>
                  <a:lnTo>
                    <a:pt x="71" y="325"/>
                  </a:lnTo>
                  <a:lnTo>
                    <a:pt x="75" y="336"/>
                  </a:lnTo>
                  <a:lnTo>
                    <a:pt x="77" y="348"/>
                  </a:lnTo>
                  <a:lnTo>
                    <a:pt x="83" y="377"/>
                  </a:lnTo>
                  <a:lnTo>
                    <a:pt x="84" y="417"/>
                  </a:lnTo>
                  <a:lnTo>
                    <a:pt x="78" y="462"/>
                  </a:lnTo>
                  <a:lnTo>
                    <a:pt x="54" y="4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3" name="Freeform 627"/>
            <p:cNvSpPr>
              <a:spLocks/>
            </p:cNvSpPr>
            <p:nvPr/>
          </p:nvSpPr>
          <p:spPr bwMode="auto">
            <a:xfrm>
              <a:off x="4340" y="2780"/>
              <a:ext cx="19" cy="55"/>
            </a:xfrm>
            <a:custGeom>
              <a:avLst/>
              <a:gdLst>
                <a:gd name="T0" fmla="*/ 36 w 37"/>
                <a:gd name="T1" fmla="*/ 2 h 110"/>
                <a:gd name="T2" fmla="*/ 37 w 37"/>
                <a:gd name="T3" fmla="*/ 30 h 110"/>
                <a:gd name="T4" fmla="*/ 33 w 37"/>
                <a:gd name="T5" fmla="*/ 57 h 110"/>
                <a:gd name="T6" fmla="*/ 24 w 37"/>
                <a:gd name="T7" fmla="*/ 82 h 110"/>
                <a:gd name="T8" fmla="*/ 14 w 37"/>
                <a:gd name="T9" fmla="*/ 106 h 110"/>
                <a:gd name="T10" fmla="*/ 11 w 37"/>
                <a:gd name="T11" fmla="*/ 107 h 110"/>
                <a:gd name="T12" fmla="*/ 8 w 37"/>
                <a:gd name="T13" fmla="*/ 108 h 110"/>
                <a:gd name="T14" fmla="*/ 5 w 37"/>
                <a:gd name="T15" fmla="*/ 110 h 110"/>
                <a:gd name="T16" fmla="*/ 0 w 37"/>
                <a:gd name="T17" fmla="*/ 110 h 110"/>
                <a:gd name="T18" fmla="*/ 0 w 37"/>
                <a:gd name="T19" fmla="*/ 90 h 110"/>
                <a:gd name="T20" fmla="*/ 8 w 37"/>
                <a:gd name="T21" fmla="*/ 53 h 110"/>
                <a:gd name="T22" fmla="*/ 16 w 37"/>
                <a:gd name="T23" fmla="*/ 19 h 110"/>
                <a:gd name="T24" fmla="*/ 21 w 37"/>
                <a:gd name="T25" fmla="*/ 4 h 110"/>
                <a:gd name="T26" fmla="*/ 24 w 37"/>
                <a:gd name="T27" fmla="*/ 0 h 110"/>
                <a:gd name="T28" fmla="*/ 28 w 37"/>
                <a:gd name="T29" fmla="*/ 0 h 110"/>
                <a:gd name="T30" fmla="*/ 31 w 37"/>
                <a:gd name="T31" fmla="*/ 1 h 110"/>
                <a:gd name="T32" fmla="*/ 36 w 37"/>
                <a:gd name="T33"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0">
                  <a:moveTo>
                    <a:pt x="36" y="2"/>
                  </a:moveTo>
                  <a:lnTo>
                    <a:pt x="37" y="30"/>
                  </a:lnTo>
                  <a:lnTo>
                    <a:pt x="33" y="57"/>
                  </a:lnTo>
                  <a:lnTo>
                    <a:pt x="24" y="82"/>
                  </a:lnTo>
                  <a:lnTo>
                    <a:pt x="14" y="106"/>
                  </a:lnTo>
                  <a:lnTo>
                    <a:pt x="11" y="107"/>
                  </a:lnTo>
                  <a:lnTo>
                    <a:pt x="8" y="108"/>
                  </a:lnTo>
                  <a:lnTo>
                    <a:pt x="5" y="110"/>
                  </a:lnTo>
                  <a:lnTo>
                    <a:pt x="0" y="110"/>
                  </a:lnTo>
                  <a:lnTo>
                    <a:pt x="0" y="90"/>
                  </a:lnTo>
                  <a:lnTo>
                    <a:pt x="8" y="53"/>
                  </a:lnTo>
                  <a:lnTo>
                    <a:pt x="16" y="19"/>
                  </a:lnTo>
                  <a:lnTo>
                    <a:pt x="21" y="4"/>
                  </a:lnTo>
                  <a:lnTo>
                    <a:pt x="24" y="0"/>
                  </a:lnTo>
                  <a:lnTo>
                    <a:pt x="28" y="0"/>
                  </a:lnTo>
                  <a:lnTo>
                    <a:pt x="31" y="1"/>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4" name="Freeform 628"/>
            <p:cNvSpPr>
              <a:spLocks/>
            </p:cNvSpPr>
            <p:nvPr/>
          </p:nvSpPr>
          <p:spPr bwMode="auto">
            <a:xfrm>
              <a:off x="4311" y="2779"/>
              <a:ext cx="10" cy="65"/>
            </a:xfrm>
            <a:custGeom>
              <a:avLst/>
              <a:gdLst>
                <a:gd name="T0" fmla="*/ 16 w 19"/>
                <a:gd name="T1" fmla="*/ 129 h 129"/>
                <a:gd name="T2" fmla="*/ 4 w 19"/>
                <a:gd name="T3" fmla="*/ 123 h 129"/>
                <a:gd name="T4" fmla="*/ 0 w 19"/>
                <a:gd name="T5" fmla="*/ 104 h 129"/>
                <a:gd name="T6" fmla="*/ 0 w 19"/>
                <a:gd name="T7" fmla="*/ 84 h 129"/>
                <a:gd name="T8" fmla="*/ 0 w 19"/>
                <a:gd name="T9" fmla="*/ 75 h 129"/>
                <a:gd name="T10" fmla="*/ 1 w 19"/>
                <a:gd name="T11" fmla="*/ 63 h 129"/>
                <a:gd name="T12" fmla="*/ 4 w 19"/>
                <a:gd name="T13" fmla="*/ 37 h 129"/>
                <a:gd name="T14" fmla="*/ 10 w 19"/>
                <a:gd name="T15" fmla="*/ 10 h 129"/>
                <a:gd name="T16" fmla="*/ 16 w 19"/>
                <a:gd name="T17" fmla="*/ 0 h 129"/>
                <a:gd name="T18" fmla="*/ 19 w 19"/>
                <a:gd name="T19" fmla="*/ 17 h 129"/>
                <a:gd name="T20" fmla="*/ 19 w 19"/>
                <a:gd name="T21" fmla="*/ 52 h 129"/>
                <a:gd name="T22" fmla="*/ 18 w 19"/>
                <a:gd name="T23" fmla="*/ 93 h 129"/>
                <a:gd name="T24" fmla="*/ 16 w 19"/>
                <a:gd name="T2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29">
                  <a:moveTo>
                    <a:pt x="16" y="129"/>
                  </a:moveTo>
                  <a:lnTo>
                    <a:pt x="4" y="123"/>
                  </a:lnTo>
                  <a:lnTo>
                    <a:pt x="0" y="104"/>
                  </a:lnTo>
                  <a:lnTo>
                    <a:pt x="0" y="84"/>
                  </a:lnTo>
                  <a:lnTo>
                    <a:pt x="0" y="75"/>
                  </a:lnTo>
                  <a:lnTo>
                    <a:pt x="1" y="63"/>
                  </a:lnTo>
                  <a:lnTo>
                    <a:pt x="4" y="37"/>
                  </a:lnTo>
                  <a:lnTo>
                    <a:pt x="10" y="10"/>
                  </a:lnTo>
                  <a:lnTo>
                    <a:pt x="16" y="0"/>
                  </a:lnTo>
                  <a:lnTo>
                    <a:pt x="19" y="17"/>
                  </a:lnTo>
                  <a:lnTo>
                    <a:pt x="19" y="52"/>
                  </a:lnTo>
                  <a:lnTo>
                    <a:pt x="18" y="93"/>
                  </a:lnTo>
                  <a:lnTo>
                    <a:pt x="16"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5" name="Freeform 629"/>
            <p:cNvSpPr>
              <a:spLocks/>
            </p:cNvSpPr>
            <p:nvPr/>
          </p:nvSpPr>
          <p:spPr bwMode="auto">
            <a:xfrm>
              <a:off x="3989" y="2787"/>
              <a:ext cx="21" cy="69"/>
            </a:xfrm>
            <a:custGeom>
              <a:avLst/>
              <a:gdLst>
                <a:gd name="T0" fmla="*/ 21 w 43"/>
                <a:gd name="T1" fmla="*/ 38 h 138"/>
                <a:gd name="T2" fmla="*/ 28 w 43"/>
                <a:gd name="T3" fmla="*/ 67 h 138"/>
                <a:gd name="T4" fmla="*/ 36 w 43"/>
                <a:gd name="T5" fmla="*/ 100 h 138"/>
                <a:gd name="T6" fmla="*/ 42 w 43"/>
                <a:gd name="T7" fmla="*/ 127 h 138"/>
                <a:gd name="T8" fmla="*/ 43 w 43"/>
                <a:gd name="T9" fmla="*/ 138 h 138"/>
                <a:gd name="T10" fmla="*/ 36 w 43"/>
                <a:gd name="T11" fmla="*/ 135 h 138"/>
                <a:gd name="T12" fmla="*/ 29 w 43"/>
                <a:gd name="T13" fmla="*/ 124 h 138"/>
                <a:gd name="T14" fmla="*/ 22 w 43"/>
                <a:gd name="T15" fmla="*/ 107 h 138"/>
                <a:gd name="T16" fmla="*/ 15 w 43"/>
                <a:gd name="T17" fmla="*/ 87 h 138"/>
                <a:gd name="T18" fmla="*/ 9 w 43"/>
                <a:gd name="T19" fmla="*/ 66 h 138"/>
                <a:gd name="T20" fmla="*/ 5 w 43"/>
                <a:gd name="T21" fmla="*/ 44 h 138"/>
                <a:gd name="T22" fmla="*/ 1 w 43"/>
                <a:gd name="T23" fmla="*/ 23 h 138"/>
                <a:gd name="T24" fmla="*/ 0 w 43"/>
                <a:gd name="T25" fmla="*/ 7 h 138"/>
                <a:gd name="T26" fmla="*/ 2 w 43"/>
                <a:gd name="T27" fmla="*/ 3 h 138"/>
                <a:gd name="T28" fmla="*/ 6 w 43"/>
                <a:gd name="T29" fmla="*/ 1 h 138"/>
                <a:gd name="T30" fmla="*/ 9 w 43"/>
                <a:gd name="T31" fmla="*/ 0 h 138"/>
                <a:gd name="T32" fmla="*/ 13 w 43"/>
                <a:gd name="T33" fmla="*/ 0 h 138"/>
                <a:gd name="T34" fmla="*/ 15 w 43"/>
                <a:gd name="T35" fmla="*/ 10 h 138"/>
                <a:gd name="T36" fmla="*/ 17 w 43"/>
                <a:gd name="T37" fmla="*/ 20 h 138"/>
                <a:gd name="T38" fmla="*/ 19 w 43"/>
                <a:gd name="T39" fmla="*/ 29 h 138"/>
                <a:gd name="T40" fmla="*/ 21 w 43"/>
                <a:gd name="T41"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8">
                  <a:moveTo>
                    <a:pt x="21" y="38"/>
                  </a:moveTo>
                  <a:lnTo>
                    <a:pt x="28" y="67"/>
                  </a:lnTo>
                  <a:lnTo>
                    <a:pt x="36" y="100"/>
                  </a:lnTo>
                  <a:lnTo>
                    <a:pt x="42" y="127"/>
                  </a:lnTo>
                  <a:lnTo>
                    <a:pt x="43" y="138"/>
                  </a:lnTo>
                  <a:lnTo>
                    <a:pt x="36" y="135"/>
                  </a:lnTo>
                  <a:lnTo>
                    <a:pt x="29" y="124"/>
                  </a:lnTo>
                  <a:lnTo>
                    <a:pt x="22" y="107"/>
                  </a:lnTo>
                  <a:lnTo>
                    <a:pt x="15" y="87"/>
                  </a:lnTo>
                  <a:lnTo>
                    <a:pt x="9" y="66"/>
                  </a:lnTo>
                  <a:lnTo>
                    <a:pt x="5" y="44"/>
                  </a:lnTo>
                  <a:lnTo>
                    <a:pt x="1" y="23"/>
                  </a:lnTo>
                  <a:lnTo>
                    <a:pt x="0" y="7"/>
                  </a:lnTo>
                  <a:lnTo>
                    <a:pt x="2" y="3"/>
                  </a:lnTo>
                  <a:lnTo>
                    <a:pt x="6" y="1"/>
                  </a:lnTo>
                  <a:lnTo>
                    <a:pt x="9" y="0"/>
                  </a:lnTo>
                  <a:lnTo>
                    <a:pt x="13" y="0"/>
                  </a:lnTo>
                  <a:lnTo>
                    <a:pt x="15" y="10"/>
                  </a:lnTo>
                  <a:lnTo>
                    <a:pt x="17" y="20"/>
                  </a:lnTo>
                  <a:lnTo>
                    <a:pt x="19" y="29"/>
                  </a:lnTo>
                  <a:lnTo>
                    <a:pt x="21"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6" name="Freeform 630"/>
            <p:cNvSpPr>
              <a:spLocks/>
            </p:cNvSpPr>
            <p:nvPr/>
          </p:nvSpPr>
          <p:spPr bwMode="auto">
            <a:xfrm>
              <a:off x="4020" y="2812"/>
              <a:ext cx="244" cy="194"/>
            </a:xfrm>
            <a:custGeom>
              <a:avLst/>
              <a:gdLst>
                <a:gd name="T0" fmla="*/ 288 w 488"/>
                <a:gd name="T1" fmla="*/ 381 h 390"/>
                <a:gd name="T2" fmla="*/ 280 w 488"/>
                <a:gd name="T3" fmla="*/ 344 h 390"/>
                <a:gd name="T4" fmla="*/ 266 w 488"/>
                <a:gd name="T5" fmla="*/ 293 h 390"/>
                <a:gd name="T6" fmla="*/ 249 w 488"/>
                <a:gd name="T7" fmla="*/ 249 h 390"/>
                <a:gd name="T8" fmla="*/ 230 w 488"/>
                <a:gd name="T9" fmla="*/ 242 h 390"/>
                <a:gd name="T10" fmla="*/ 219 w 488"/>
                <a:gd name="T11" fmla="*/ 255 h 390"/>
                <a:gd name="T12" fmla="*/ 218 w 488"/>
                <a:gd name="T13" fmla="*/ 231 h 390"/>
                <a:gd name="T14" fmla="*/ 225 w 488"/>
                <a:gd name="T15" fmla="*/ 178 h 390"/>
                <a:gd name="T16" fmla="*/ 229 w 488"/>
                <a:gd name="T17" fmla="*/ 124 h 390"/>
                <a:gd name="T18" fmla="*/ 216 w 488"/>
                <a:gd name="T19" fmla="*/ 74 h 390"/>
                <a:gd name="T20" fmla="*/ 188 w 488"/>
                <a:gd name="T21" fmla="*/ 44 h 390"/>
                <a:gd name="T22" fmla="*/ 160 w 488"/>
                <a:gd name="T23" fmla="*/ 33 h 390"/>
                <a:gd name="T24" fmla="*/ 129 w 488"/>
                <a:gd name="T25" fmla="*/ 28 h 390"/>
                <a:gd name="T26" fmla="*/ 95 w 488"/>
                <a:gd name="T27" fmla="*/ 26 h 390"/>
                <a:gd name="T28" fmla="*/ 62 w 488"/>
                <a:gd name="T29" fmla="*/ 28 h 390"/>
                <a:gd name="T30" fmla="*/ 34 w 488"/>
                <a:gd name="T31" fmla="*/ 30 h 390"/>
                <a:gd name="T32" fmla="*/ 13 w 488"/>
                <a:gd name="T33" fmla="*/ 34 h 390"/>
                <a:gd name="T34" fmla="*/ 1 w 488"/>
                <a:gd name="T35" fmla="*/ 35 h 390"/>
                <a:gd name="T36" fmla="*/ 14 w 488"/>
                <a:gd name="T37" fmla="*/ 26 h 390"/>
                <a:gd name="T38" fmla="*/ 49 w 488"/>
                <a:gd name="T39" fmla="*/ 12 h 390"/>
                <a:gd name="T40" fmla="*/ 87 w 488"/>
                <a:gd name="T41" fmla="*/ 2 h 390"/>
                <a:gd name="T42" fmla="*/ 120 w 488"/>
                <a:gd name="T43" fmla="*/ 0 h 390"/>
                <a:gd name="T44" fmla="*/ 148 w 488"/>
                <a:gd name="T45" fmla="*/ 3 h 390"/>
                <a:gd name="T46" fmla="*/ 173 w 488"/>
                <a:gd name="T47" fmla="*/ 6 h 390"/>
                <a:gd name="T48" fmla="*/ 197 w 488"/>
                <a:gd name="T49" fmla="*/ 15 h 390"/>
                <a:gd name="T50" fmla="*/ 217 w 488"/>
                <a:gd name="T51" fmla="*/ 30 h 390"/>
                <a:gd name="T52" fmla="*/ 237 w 488"/>
                <a:gd name="T53" fmla="*/ 55 h 390"/>
                <a:gd name="T54" fmla="*/ 251 w 488"/>
                <a:gd name="T55" fmla="*/ 90 h 390"/>
                <a:gd name="T56" fmla="*/ 254 w 488"/>
                <a:gd name="T57" fmla="*/ 129 h 390"/>
                <a:gd name="T58" fmla="*/ 252 w 488"/>
                <a:gd name="T59" fmla="*/ 170 h 390"/>
                <a:gd name="T60" fmla="*/ 259 w 488"/>
                <a:gd name="T61" fmla="*/ 207 h 390"/>
                <a:gd name="T62" fmla="*/ 275 w 488"/>
                <a:gd name="T63" fmla="*/ 241 h 390"/>
                <a:gd name="T64" fmla="*/ 289 w 488"/>
                <a:gd name="T65" fmla="*/ 232 h 390"/>
                <a:gd name="T66" fmla="*/ 287 w 488"/>
                <a:gd name="T67" fmla="*/ 179 h 390"/>
                <a:gd name="T68" fmla="*/ 272 w 488"/>
                <a:gd name="T69" fmla="*/ 136 h 390"/>
                <a:gd name="T70" fmla="*/ 272 w 488"/>
                <a:gd name="T71" fmla="*/ 97 h 390"/>
                <a:gd name="T72" fmla="*/ 282 w 488"/>
                <a:gd name="T73" fmla="*/ 62 h 390"/>
                <a:gd name="T74" fmla="*/ 304 w 488"/>
                <a:gd name="T75" fmla="*/ 33 h 390"/>
                <a:gd name="T76" fmla="*/ 346 w 488"/>
                <a:gd name="T77" fmla="*/ 13 h 390"/>
                <a:gd name="T78" fmla="*/ 401 w 488"/>
                <a:gd name="T79" fmla="*/ 4 h 390"/>
                <a:gd name="T80" fmla="*/ 452 w 488"/>
                <a:gd name="T81" fmla="*/ 4 h 390"/>
                <a:gd name="T82" fmla="*/ 483 w 488"/>
                <a:gd name="T83" fmla="*/ 7 h 390"/>
                <a:gd name="T84" fmla="*/ 484 w 488"/>
                <a:gd name="T85" fmla="*/ 10 h 390"/>
                <a:gd name="T86" fmla="*/ 455 w 488"/>
                <a:gd name="T87" fmla="*/ 15 h 390"/>
                <a:gd name="T88" fmla="*/ 412 w 488"/>
                <a:gd name="T89" fmla="*/ 25 h 390"/>
                <a:gd name="T90" fmla="*/ 374 w 488"/>
                <a:gd name="T91" fmla="*/ 34 h 390"/>
                <a:gd name="T92" fmla="*/ 354 w 488"/>
                <a:gd name="T93" fmla="*/ 44 h 390"/>
                <a:gd name="T94" fmla="*/ 335 w 488"/>
                <a:gd name="T95" fmla="*/ 59 h 390"/>
                <a:gd name="T96" fmla="*/ 319 w 488"/>
                <a:gd name="T97" fmla="*/ 76 h 390"/>
                <a:gd name="T98" fmla="*/ 309 w 488"/>
                <a:gd name="T99" fmla="*/ 97 h 390"/>
                <a:gd name="T100" fmla="*/ 304 w 488"/>
                <a:gd name="T101" fmla="*/ 118 h 390"/>
                <a:gd name="T102" fmla="*/ 308 w 488"/>
                <a:gd name="T103" fmla="*/ 148 h 390"/>
                <a:gd name="T104" fmla="*/ 318 w 488"/>
                <a:gd name="T105" fmla="*/ 188 h 390"/>
                <a:gd name="T106" fmla="*/ 329 w 488"/>
                <a:gd name="T107" fmla="*/ 223 h 390"/>
                <a:gd name="T108" fmla="*/ 332 w 488"/>
                <a:gd name="T109" fmla="*/ 242 h 390"/>
                <a:gd name="T110" fmla="*/ 323 w 488"/>
                <a:gd name="T111" fmla="*/ 271 h 390"/>
                <a:gd name="T112" fmla="*/ 319 w 488"/>
                <a:gd name="T113" fmla="*/ 317 h 390"/>
                <a:gd name="T114" fmla="*/ 331 w 488"/>
                <a:gd name="T115" fmla="*/ 371 h 390"/>
                <a:gd name="T116" fmla="*/ 290 w 488"/>
                <a:gd name="T11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390">
                  <a:moveTo>
                    <a:pt x="290" y="390"/>
                  </a:moveTo>
                  <a:lnTo>
                    <a:pt x="288" y="381"/>
                  </a:lnTo>
                  <a:lnTo>
                    <a:pt x="285" y="365"/>
                  </a:lnTo>
                  <a:lnTo>
                    <a:pt x="280" y="344"/>
                  </a:lnTo>
                  <a:lnTo>
                    <a:pt x="274" y="318"/>
                  </a:lnTo>
                  <a:lnTo>
                    <a:pt x="266" y="293"/>
                  </a:lnTo>
                  <a:lnTo>
                    <a:pt x="258" y="270"/>
                  </a:lnTo>
                  <a:lnTo>
                    <a:pt x="249" y="249"/>
                  </a:lnTo>
                  <a:lnTo>
                    <a:pt x="239" y="235"/>
                  </a:lnTo>
                  <a:lnTo>
                    <a:pt x="230" y="242"/>
                  </a:lnTo>
                  <a:lnTo>
                    <a:pt x="224" y="249"/>
                  </a:lnTo>
                  <a:lnTo>
                    <a:pt x="219" y="255"/>
                  </a:lnTo>
                  <a:lnTo>
                    <a:pt x="218" y="257"/>
                  </a:lnTo>
                  <a:lnTo>
                    <a:pt x="218" y="231"/>
                  </a:lnTo>
                  <a:lnTo>
                    <a:pt x="221" y="204"/>
                  </a:lnTo>
                  <a:lnTo>
                    <a:pt x="225" y="178"/>
                  </a:lnTo>
                  <a:lnTo>
                    <a:pt x="228" y="150"/>
                  </a:lnTo>
                  <a:lnTo>
                    <a:pt x="229" y="124"/>
                  </a:lnTo>
                  <a:lnTo>
                    <a:pt x="225" y="98"/>
                  </a:lnTo>
                  <a:lnTo>
                    <a:pt x="216" y="74"/>
                  </a:lnTo>
                  <a:lnTo>
                    <a:pt x="198" y="52"/>
                  </a:lnTo>
                  <a:lnTo>
                    <a:pt x="188" y="44"/>
                  </a:lnTo>
                  <a:lnTo>
                    <a:pt x="175" y="37"/>
                  </a:lnTo>
                  <a:lnTo>
                    <a:pt x="160" y="33"/>
                  </a:lnTo>
                  <a:lnTo>
                    <a:pt x="145" y="29"/>
                  </a:lnTo>
                  <a:lnTo>
                    <a:pt x="129" y="28"/>
                  </a:lnTo>
                  <a:lnTo>
                    <a:pt x="112" y="27"/>
                  </a:lnTo>
                  <a:lnTo>
                    <a:pt x="95" y="26"/>
                  </a:lnTo>
                  <a:lnTo>
                    <a:pt x="79" y="27"/>
                  </a:lnTo>
                  <a:lnTo>
                    <a:pt x="62" y="28"/>
                  </a:lnTo>
                  <a:lnTo>
                    <a:pt x="47" y="29"/>
                  </a:lnTo>
                  <a:lnTo>
                    <a:pt x="34" y="30"/>
                  </a:lnTo>
                  <a:lnTo>
                    <a:pt x="22" y="33"/>
                  </a:lnTo>
                  <a:lnTo>
                    <a:pt x="13" y="34"/>
                  </a:lnTo>
                  <a:lnTo>
                    <a:pt x="5" y="35"/>
                  </a:lnTo>
                  <a:lnTo>
                    <a:pt x="1" y="35"/>
                  </a:lnTo>
                  <a:lnTo>
                    <a:pt x="0" y="35"/>
                  </a:lnTo>
                  <a:lnTo>
                    <a:pt x="14" y="26"/>
                  </a:lnTo>
                  <a:lnTo>
                    <a:pt x="30" y="18"/>
                  </a:lnTo>
                  <a:lnTo>
                    <a:pt x="49" y="12"/>
                  </a:lnTo>
                  <a:lnTo>
                    <a:pt x="67" y="6"/>
                  </a:lnTo>
                  <a:lnTo>
                    <a:pt x="87" y="2"/>
                  </a:lnTo>
                  <a:lnTo>
                    <a:pt x="104" y="0"/>
                  </a:lnTo>
                  <a:lnTo>
                    <a:pt x="120" y="0"/>
                  </a:lnTo>
                  <a:lnTo>
                    <a:pt x="134" y="3"/>
                  </a:lnTo>
                  <a:lnTo>
                    <a:pt x="148" y="3"/>
                  </a:lnTo>
                  <a:lnTo>
                    <a:pt x="160" y="4"/>
                  </a:lnTo>
                  <a:lnTo>
                    <a:pt x="173" y="6"/>
                  </a:lnTo>
                  <a:lnTo>
                    <a:pt x="186" y="11"/>
                  </a:lnTo>
                  <a:lnTo>
                    <a:pt x="197" y="15"/>
                  </a:lnTo>
                  <a:lnTo>
                    <a:pt x="207" y="22"/>
                  </a:lnTo>
                  <a:lnTo>
                    <a:pt x="217" y="30"/>
                  </a:lnTo>
                  <a:lnTo>
                    <a:pt x="225" y="40"/>
                  </a:lnTo>
                  <a:lnTo>
                    <a:pt x="237" y="55"/>
                  </a:lnTo>
                  <a:lnTo>
                    <a:pt x="245" y="72"/>
                  </a:lnTo>
                  <a:lnTo>
                    <a:pt x="251" y="90"/>
                  </a:lnTo>
                  <a:lnTo>
                    <a:pt x="254" y="109"/>
                  </a:lnTo>
                  <a:lnTo>
                    <a:pt x="254" y="129"/>
                  </a:lnTo>
                  <a:lnTo>
                    <a:pt x="254" y="150"/>
                  </a:lnTo>
                  <a:lnTo>
                    <a:pt x="252" y="170"/>
                  </a:lnTo>
                  <a:lnTo>
                    <a:pt x="252" y="189"/>
                  </a:lnTo>
                  <a:lnTo>
                    <a:pt x="259" y="207"/>
                  </a:lnTo>
                  <a:lnTo>
                    <a:pt x="267" y="224"/>
                  </a:lnTo>
                  <a:lnTo>
                    <a:pt x="275" y="241"/>
                  </a:lnTo>
                  <a:lnTo>
                    <a:pt x="286" y="259"/>
                  </a:lnTo>
                  <a:lnTo>
                    <a:pt x="289" y="232"/>
                  </a:lnTo>
                  <a:lnTo>
                    <a:pt x="290" y="204"/>
                  </a:lnTo>
                  <a:lnTo>
                    <a:pt x="287" y="179"/>
                  </a:lnTo>
                  <a:lnTo>
                    <a:pt x="275" y="156"/>
                  </a:lnTo>
                  <a:lnTo>
                    <a:pt x="272" y="136"/>
                  </a:lnTo>
                  <a:lnTo>
                    <a:pt x="271" y="117"/>
                  </a:lnTo>
                  <a:lnTo>
                    <a:pt x="272" y="97"/>
                  </a:lnTo>
                  <a:lnTo>
                    <a:pt x="277" y="79"/>
                  </a:lnTo>
                  <a:lnTo>
                    <a:pt x="282" y="62"/>
                  </a:lnTo>
                  <a:lnTo>
                    <a:pt x="293" y="45"/>
                  </a:lnTo>
                  <a:lnTo>
                    <a:pt x="304" y="33"/>
                  </a:lnTo>
                  <a:lnTo>
                    <a:pt x="320" y="22"/>
                  </a:lnTo>
                  <a:lnTo>
                    <a:pt x="346" y="13"/>
                  </a:lnTo>
                  <a:lnTo>
                    <a:pt x="373" y="7"/>
                  </a:lnTo>
                  <a:lnTo>
                    <a:pt x="401" y="4"/>
                  </a:lnTo>
                  <a:lnTo>
                    <a:pt x="427" y="3"/>
                  </a:lnTo>
                  <a:lnTo>
                    <a:pt x="452" y="4"/>
                  </a:lnTo>
                  <a:lnTo>
                    <a:pt x="470" y="5"/>
                  </a:lnTo>
                  <a:lnTo>
                    <a:pt x="483" y="7"/>
                  </a:lnTo>
                  <a:lnTo>
                    <a:pt x="488" y="9"/>
                  </a:lnTo>
                  <a:lnTo>
                    <a:pt x="484" y="10"/>
                  </a:lnTo>
                  <a:lnTo>
                    <a:pt x="472" y="12"/>
                  </a:lnTo>
                  <a:lnTo>
                    <a:pt x="455" y="15"/>
                  </a:lnTo>
                  <a:lnTo>
                    <a:pt x="434" y="20"/>
                  </a:lnTo>
                  <a:lnTo>
                    <a:pt x="412" y="25"/>
                  </a:lnTo>
                  <a:lnTo>
                    <a:pt x="392" y="30"/>
                  </a:lnTo>
                  <a:lnTo>
                    <a:pt x="374" y="34"/>
                  </a:lnTo>
                  <a:lnTo>
                    <a:pt x="362" y="37"/>
                  </a:lnTo>
                  <a:lnTo>
                    <a:pt x="354" y="44"/>
                  </a:lnTo>
                  <a:lnTo>
                    <a:pt x="344" y="52"/>
                  </a:lnTo>
                  <a:lnTo>
                    <a:pt x="335" y="59"/>
                  </a:lnTo>
                  <a:lnTo>
                    <a:pt x="327" y="67"/>
                  </a:lnTo>
                  <a:lnTo>
                    <a:pt x="319" y="76"/>
                  </a:lnTo>
                  <a:lnTo>
                    <a:pt x="313" y="86"/>
                  </a:lnTo>
                  <a:lnTo>
                    <a:pt x="309" y="97"/>
                  </a:lnTo>
                  <a:lnTo>
                    <a:pt x="306" y="109"/>
                  </a:lnTo>
                  <a:lnTo>
                    <a:pt x="304" y="118"/>
                  </a:lnTo>
                  <a:lnTo>
                    <a:pt x="304" y="131"/>
                  </a:lnTo>
                  <a:lnTo>
                    <a:pt x="308" y="148"/>
                  </a:lnTo>
                  <a:lnTo>
                    <a:pt x="312" y="168"/>
                  </a:lnTo>
                  <a:lnTo>
                    <a:pt x="318" y="188"/>
                  </a:lnTo>
                  <a:lnTo>
                    <a:pt x="324" y="207"/>
                  </a:lnTo>
                  <a:lnTo>
                    <a:pt x="329" y="223"/>
                  </a:lnTo>
                  <a:lnTo>
                    <a:pt x="334" y="235"/>
                  </a:lnTo>
                  <a:lnTo>
                    <a:pt x="332" y="242"/>
                  </a:lnTo>
                  <a:lnTo>
                    <a:pt x="328" y="256"/>
                  </a:lnTo>
                  <a:lnTo>
                    <a:pt x="323" y="271"/>
                  </a:lnTo>
                  <a:lnTo>
                    <a:pt x="318" y="283"/>
                  </a:lnTo>
                  <a:lnTo>
                    <a:pt x="319" y="317"/>
                  </a:lnTo>
                  <a:lnTo>
                    <a:pt x="324" y="347"/>
                  </a:lnTo>
                  <a:lnTo>
                    <a:pt x="331" y="371"/>
                  </a:lnTo>
                  <a:lnTo>
                    <a:pt x="338" y="390"/>
                  </a:lnTo>
                  <a:lnTo>
                    <a:pt x="290"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7" name="Freeform 631"/>
            <p:cNvSpPr>
              <a:spLocks/>
            </p:cNvSpPr>
            <p:nvPr/>
          </p:nvSpPr>
          <p:spPr bwMode="auto">
            <a:xfrm>
              <a:off x="3971" y="2803"/>
              <a:ext cx="26" cy="58"/>
            </a:xfrm>
            <a:custGeom>
              <a:avLst/>
              <a:gdLst>
                <a:gd name="T0" fmla="*/ 15 w 53"/>
                <a:gd name="T1" fmla="*/ 18 h 116"/>
                <a:gd name="T2" fmla="*/ 16 w 53"/>
                <a:gd name="T3" fmla="*/ 29 h 116"/>
                <a:gd name="T4" fmla="*/ 20 w 53"/>
                <a:gd name="T5" fmla="*/ 42 h 116"/>
                <a:gd name="T6" fmla="*/ 24 w 53"/>
                <a:gd name="T7" fmla="*/ 55 h 116"/>
                <a:gd name="T8" fmla="*/ 31 w 53"/>
                <a:gd name="T9" fmla="*/ 69 h 116"/>
                <a:gd name="T10" fmla="*/ 37 w 53"/>
                <a:gd name="T11" fmla="*/ 82 h 116"/>
                <a:gd name="T12" fmla="*/ 43 w 53"/>
                <a:gd name="T13" fmla="*/ 94 h 116"/>
                <a:gd name="T14" fmla="*/ 49 w 53"/>
                <a:gd name="T15" fmla="*/ 105 h 116"/>
                <a:gd name="T16" fmla="*/ 53 w 53"/>
                <a:gd name="T17" fmla="*/ 112 h 116"/>
                <a:gd name="T18" fmla="*/ 51 w 53"/>
                <a:gd name="T19" fmla="*/ 114 h 116"/>
                <a:gd name="T20" fmla="*/ 49 w 53"/>
                <a:gd name="T21" fmla="*/ 115 h 116"/>
                <a:gd name="T22" fmla="*/ 45 w 53"/>
                <a:gd name="T23" fmla="*/ 116 h 116"/>
                <a:gd name="T24" fmla="*/ 42 w 53"/>
                <a:gd name="T25" fmla="*/ 115 h 116"/>
                <a:gd name="T26" fmla="*/ 31 w 53"/>
                <a:gd name="T27" fmla="*/ 104 h 116"/>
                <a:gd name="T28" fmla="*/ 23 w 53"/>
                <a:gd name="T29" fmla="*/ 91 h 116"/>
                <a:gd name="T30" fmla="*/ 15 w 53"/>
                <a:gd name="T31" fmla="*/ 78 h 116"/>
                <a:gd name="T32" fmla="*/ 11 w 53"/>
                <a:gd name="T33" fmla="*/ 63 h 116"/>
                <a:gd name="T34" fmla="*/ 6 w 53"/>
                <a:gd name="T35" fmla="*/ 50 h 116"/>
                <a:gd name="T36" fmla="*/ 3 w 53"/>
                <a:gd name="T37" fmla="*/ 33 h 116"/>
                <a:gd name="T38" fmla="*/ 1 w 53"/>
                <a:gd name="T39" fmla="*/ 18 h 116"/>
                <a:gd name="T40" fmla="*/ 0 w 53"/>
                <a:gd name="T41" fmla="*/ 2 h 116"/>
                <a:gd name="T42" fmla="*/ 7 w 53"/>
                <a:gd name="T43" fmla="*/ 0 h 116"/>
                <a:gd name="T44" fmla="*/ 12 w 53"/>
                <a:gd name="T45" fmla="*/ 3 h 116"/>
                <a:gd name="T46" fmla="*/ 14 w 53"/>
                <a:gd name="T47" fmla="*/ 12 h 116"/>
                <a:gd name="T48" fmla="*/ 15 w 53"/>
                <a:gd name="T49" fmla="*/ 18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116">
                  <a:moveTo>
                    <a:pt x="15" y="18"/>
                  </a:moveTo>
                  <a:lnTo>
                    <a:pt x="16" y="29"/>
                  </a:lnTo>
                  <a:lnTo>
                    <a:pt x="20" y="42"/>
                  </a:lnTo>
                  <a:lnTo>
                    <a:pt x="24" y="55"/>
                  </a:lnTo>
                  <a:lnTo>
                    <a:pt x="31" y="69"/>
                  </a:lnTo>
                  <a:lnTo>
                    <a:pt x="37" y="82"/>
                  </a:lnTo>
                  <a:lnTo>
                    <a:pt x="43" y="94"/>
                  </a:lnTo>
                  <a:lnTo>
                    <a:pt x="49" y="105"/>
                  </a:lnTo>
                  <a:lnTo>
                    <a:pt x="53" y="112"/>
                  </a:lnTo>
                  <a:lnTo>
                    <a:pt x="51" y="114"/>
                  </a:lnTo>
                  <a:lnTo>
                    <a:pt x="49" y="115"/>
                  </a:lnTo>
                  <a:lnTo>
                    <a:pt x="45" y="116"/>
                  </a:lnTo>
                  <a:lnTo>
                    <a:pt x="42" y="115"/>
                  </a:lnTo>
                  <a:lnTo>
                    <a:pt x="31" y="104"/>
                  </a:lnTo>
                  <a:lnTo>
                    <a:pt x="23" y="91"/>
                  </a:lnTo>
                  <a:lnTo>
                    <a:pt x="15" y="78"/>
                  </a:lnTo>
                  <a:lnTo>
                    <a:pt x="11" y="63"/>
                  </a:lnTo>
                  <a:lnTo>
                    <a:pt x="6" y="50"/>
                  </a:lnTo>
                  <a:lnTo>
                    <a:pt x="3" y="33"/>
                  </a:lnTo>
                  <a:lnTo>
                    <a:pt x="1" y="18"/>
                  </a:lnTo>
                  <a:lnTo>
                    <a:pt x="0" y="2"/>
                  </a:lnTo>
                  <a:lnTo>
                    <a:pt x="7" y="0"/>
                  </a:lnTo>
                  <a:lnTo>
                    <a:pt x="12" y="3"/>
                  </a:lnTo>
                  <a:lnTo>
                    <a:pt x="14" y="12"/>
                  </a:lnTo>
                  <a:lnTo>
                    <a:pt x="1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8" name="Freeform 632"/>
            <p:cNvSpPr>
              <a:spLocks/>
            </p:cNvSpPr>
            <p:nvPr/>
          </p:nvSpPr>
          <p:spPr bwMode="auto">
            <a:xfrm>
              <a:off x="3949" y="2802"/>
              <a:ext cx="31" cy="205"/>
            </a:xfrm>
            <a:custGeom>
              <a:avLst/>
              <a:gdLst>
                <a:gd name="T0" fmla="*/ 46 w 63"/>
                <a:gd name="T1" fmla="*/ 110 h 410"/>
                <a:gd name="T2" fmla="*/ 33 w 63"/>
                <a:gd name="T3" fmla="*/ 101 h 410"/>
                <a:gd name="T4" fmla="*/ 23 w 63"/>
                <a:gd name="T5" fmla="*/ 90 h 410"/>
                <a:gd name="T6" fmla="*/ 14 w 63"/>
                <a:gd name="T7" fmla="*/ 77 h 410"/>
                <a:gd name="T8" fmla="*/ 8 w 63"/>
                <a:gd name="T9" fmla="*/ 63 h 410"/>
                <a:gd name="T10" fmla="*/ 3 w 63"/>
                <a:gd name="T11" fmla="*/ 48 h 410"/>
                <a:gd name="T12" fmla="*/ 1 w 63"/>
                <a:gd name="T13" fmla="*/ 32 h 410"/>
                <a:gd name="T14" fmla="*/ 0 w 63"/>
                <a:gd name="T15" fmla="*/ 16 h 410"/>
                <a:gd name="T16" fmla="*/ 2 w 63"/>
                <a:gd name="T17" fmla="*/ 0 h 410"/>
                <a:gd name="T18" fmla="*/ 11 w 63"/>
                <a:gd name="T19" fmla="*/ 0 h 410"/>
                <a:gd name="T20" fmla="*/ 13 w 63"/>
                <a:gd name="T21" fmla="*/ 6 h 410"/>
                <a:gd name="T22" fmla="*/ 14 w 63"/>
                <a:gd name="T23" fmla="*/ 15 h 410"/>
                <a:gd name="T24" fmla="*/ 16 w 63"/>
                <a:gd name="T25" fmla="*/ 22 h 410"/>
                <a:gd name="T26" fmla="*/ 18 w 63"/>
                <a:gd name="T27" fmla="*/ 33 h 410"/>
                <a:gd name="T28" fmla="*/ 20 w 63"/>
                <a:gd name="T29" fmla="*/ 44 h 410"/>
                <a:gd name="T30" fmla="*/ 24 w 63"/>
                <a:gd name="T31" fmla="*/ 55 h 410"/>
                <a:gd name="T32" fmla="*/ 28 w 63"/>
                <a:gd name="T33" fmla="*/ 66 h 410"/>
                <a:gd name="T34" fmla="*/ 34 w 63"/>
                <a:gd name="T35" fmla="*/ 76 h 410"/>
                <a:gd name="T36" fmla="*/ 42 w 63"/>
                <a:gd name="T37" fmla="*/ 85 h 410"/>
                <a:gd name="T38" fmla="*/ 51 w 63"/>
                <a:gd name="T39" fmla="*/ 93 h 410"/>
                <a:gd name="T40" fmla="*/ 63 w 63"/>
                <a:gd name="T41" fmla="*/ 100 h 410"/>
                <a:gd name="T42" fmla="*/ 63 w 63"/>
                <a:gd name="T43" fmla="*/ 409 h 410"/>
                <a:gd name="T44" fmla="*/ 46 w 63"/>
                <a:gd name="T45" fmla="*/ 410 h 410"/>
                <a:gd name="T46" fmla="*/ 46 w 63"/>
                <a:gd name="T47" fmla="*/ 11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410">
                  <a:moveTo>
                    <a:pt x="46" y="110"/>
                  </a:moveTo>
                  <a:lnTo>
                    <a:pt x="33" y="101"/>
                  </a:lnTo>
                  <a:lnTo>
                    <a:pt x="23" y="90"/>
                  </a:lnTo>
                  <a:lnTo>
                    <a:pt x="14" y="77"/>
                  </a:lnTo>
                  <a:lnTo>
                    <a:pt x="8" y="63"/>
                  </a:lnTo>
                  <a:lnTo>
                    <a:pt x="3" y="48"/>
                  </a:lnTo>
                  <a:lnTo>
                    <a:pt x="1" y="32"/>
                  </a:lnTo>
                  <a:lnTo>
                    <a:pt x="0" y="16"/>
                  </a:lnTo>
                  <a:lnTo>
                    <a:pt x="2" y="0"/>
                  </a:lnTo>
                  <a:lnTo>
                    <a:pt x="11" y="0"/>
                  </a:lnTo>
                  <a:lnTo>
                    <a:pt x="13" y="6"/>
                  </a:lnTo>
                  <a:lnTo>
                    <a:pt x="14" y="15"/>
                  </a:lnTo>
                  <a:lnTo>
                    <a:pt x="16" y="22"/>
                  </a:lnTo>
                  <a:lnTo>
                    <a:pt x="18" y="33"/>
                  </a:lnTo>
                  <a:lnTo>
                    <a:pt x="20" y="44"/>
                  </a:lnTo>
                  <a:lnTo>
                    <a:pt x="24" y="55"/>
                  </a:lnTo>
                  <a:lnTo>
                    <a:pt x="28" y="66"/>
                  </a:lnTo>
                  <a:lnTo>
                    <a:pt x="34" y="76"/>
                  </a:lnTo>
                  <a:lnTo>
                    <a:pt x="42" y="85"/>
                  </a:lnTo>
                  <a:lnTo>
                    <a:pt x="51" y="93"/>
                  </a:lnTo>
                  <a:lnTo>
                    <a:pt x="63" y="100"/>
                  </a:lnTo>
                  <a:lnTo>
                    <a:pt x="63" y="409"/>
                  </a:lnTo>
                  <a:lnTo>
                    <a:pt x="46" y="410"/>
                  </a:lnTo>
                  <a:lnTo>
                    <a:pt x="46"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89" name="Freeform 633"/>
            <p:cNvSpPr>
              <a:spLocks/>
            </p:cNvSpPr>
            <p:nvPr/>
          </p:nvSpPr>
          <p:spPr bwMode="auto">
            <a:xfrm>
              <a:off x="3932" y="2807"/>
              <a:ext cx="28" cy="199"/>
            </a:xfrm>
            <a:custGeom>
              <a:avLst/>
              <a:gdLst>
                <a:gd name="T0" fmla="*/ 24 w 57"/>
                <a:gd name="T1" fmla="*/ 400 h 400"/>
                <a:gd name="T2" fmla="*/ 24 w 57"/>
                <a:gd name="T3" fmla="*/ 81 h 400"/>
                <a:gd name="T4" fmla="*/ 12 w 57"/>
                <a:gd name="T5" fmla="*/ 63 h 400"/>
                <a:gd name="T6" fmla="*/ 4 w 57"/>
                <a:gd name="T7" fmla="*/ 44 h 400"/>
                <a:gd name="T8" fmla="*/ 0 w 57"/>
                <a:gd name="T9" fmla="*/ 23 h 400"/>
                <a:gd name="T10" fmla="*/ 2 w 57"/>
                <a:gd name="T11" fmla="*/ 0 h 400"/>
                <a:gd name="T12" fmla="*/ 9 w 57"/>
                <a:gd name="T13" fmla="*/ 21 h 400"/>
                <a:gd name="T14" fmla="*/ 15 w 57"/>
                <a:gd name="T15" fmla="*/ 37 h 400"/>
                <a:gd name="T16" fmla="*/ 20 w 57"/>
                <a:gd name="T17" fmla="*/ 48 h 400"/>
                <a:gd name="T18" fmla="*/ 23 w 57"/>
                <a:gd name="T19" fmla="*/ 57 h 400"/>
                <a:gd name="T20" fmla="*/ 28 w 57"/>
                <a:gd name="T21" fmla="*/ 63 h 400"/>
                <a:gd name="T22" fmla="*/ 32 w 57"/>
                <a:gd name="T23" fmla="*/ 68 h 400"/>
                <a:gd name="T24" fmla="*/ 38 w 57"/>
                <a:gd name="T25" fmla="*/ 73 h 400"/>
                <a:gd name="T26" fmla="*/ 44 w 57"/>
                <a:gd name="T27" fmla="*/ 78 h 400"/>
                <a:gd name="T28" fmla="*/ 47 w 57"/>
                <a:gd name="T29" fmla="*/ 81 h 400"/>
                <a:gd name="T30" fmla="*/ 51 w 57"/>
                <a:gd name="T31" fmla="*/ 84 h 400"/>
                <a:gd name="T32" fmla="*/ 54 w 57"/>
                <a:gd name="T33" fmla="*/ 88 h 400"/>
                <a:gd name="T34" fmla="*/ 57 w 57"/>
                <a:gd name="T35" fmla="*/ 91 h 400"/>
                <a:gd name="T36" fmla="*/ 57 w 57"/>
                <a:gd name="T37" fmla="*/ 97 h 400"/>
                <a:gd name="T38" fmla="*/ 53 w 57"/>
                <a:gd name="T39" fmla="*/ 99 h 400"/>
                <a:gd name="T40" fmla="*/ 47 w 57"/>
                <a:gd name="T41" fmla="*/ 99 h 400"/>
                <a:gd name="T42" fmla="*/ 43 w 57"/>
                <a:gd name="T43" fmla="*/ 99 h 400"/>
                <a:gd name="T44" fmla="*/ 43 w 57"/>
                <a:gd name="T45" fmla="*/ 400 h 400"/>
                <a:gd name="T46" fmla="*/ 24 w 57"/>
                <a:gd name="T47"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 h="400">
                  <a:moveTo>
                    <a:pt x="24" y="400"/>
                  </a:moveTo>
                  <a:lnTo>
                    <a:pt x="24" y="81"/>
                  </a:lnTo>
                  <a:lnTo>
                    <a:pt x="12" y="63"/>
                  </a:lnTo>
                  <a:lnTo>
                    <a:pt x="4" y="44"/>
                  </a:lnTo>
                  <a:lnTo>
                    <a:pt x="0" y="23"/>
                  </a:lnTo>
                  <a:lnTo>
                    <a:pt x="2" y="0"/>
                  </a:lnTo>
                  <a:lnTo>
                    <a:pt x="9" y="21"/>
                  </a:lnTo>
                  <a:lnTo>
                    <a:pt x="15" y="37"/>
                  </a:lnTo>
                  <a:lnTo>
                    <a:pt x="20" y="48"/>
                  </a:lnTo>
                  <a:lnTo>
                    <a:pt x="23" y="57"/>
                  </a:lnTo>
                  <a:lnTo>
                    <a:pt x="28" y="63"/>
                  </a:lnTo>
                  <a:lnTo>
                    <a:pt x="32" y="68"/>
                  </a:lnTo>
                  <a:lnTo>
                    <a:pt x="38" y="73"/>
                  </a:lnTo>
                  <a:lnTo>
                    <a:pt x="44" y="78"/>
                  </a:lnTo>
                  <a:lnTo>
                    <a:pt x="47" y="81"/>
                  </a:lnTo>
                  <a:lnTo>
                    <a:pt x="51" y="84"/>
                  </a:lnTo>
                  <a:lnTo>
                    <a:pt x="54" y="88"/>
                  </a:lnTo>
                  <a:lnTo>
                    <a:pt x="57" y="91"/>
                  </a:lnTo>
                  <a:lnTo>
                    <a:pt x="57" y="97"/>
                  </a:lnTo>
                  <a:lnTo>
                    <a:pt x="53" y="99"/>
                  </a:lnTo>
                  <a:lnTo>
                    <a:pt x="47" y="99"/>
                  </a:lnTo>
                  <a:lnTo>
                    <a:pt x="43" y="99"/>
                  </a:lnTo>
                  <a:lnTo>
                    <a:pt x="43" y="400"/>
                  </a:lnTo>
                  <a:lnTo>
                    <a:pt x="24" y="4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0" name="Freeform 634"/>
            <p:cNvSpPr>
              <a:spLocks/>
            </p:cNvSpPr>
            <p:nvPr/>
          </p:nvSpPr>
          <p:spPr bwMode="auto">
            <a:xfrm>
              <a:off x="3987" y="2873"/>
              <a:ext cx="62" cy="133"/>
            </a:xfrm>
            <a:custGeom>
              <a:avLst/>
              <a:gdLst>
                <a:gd name="T0" fmla="*/ 80 w 123"/>
                <a:gd name="T1" fmla="*/ 267 h 267"/>
                <a:gd name="T2" fmla="*/ 70 w 123"/>
                <a:gd name="T3" fmla="*/ 246 h 267"/>
                <a:gd name="T4" fmla="*/ 60 w 123"/>
                <a:gd name="T5" fmla="*/ 216 h 267"/>
                <a:gd name="T6" fmla="*/ 51 w 123"/>
                <a:gd name="T7" fmla="*/ 183 h 267"/>
                <a:gd name="T8" fmla="*/ 48 w 123"/>
                <a:gd name="T9" fmla="*/ 152 h 267"/>
                <a:gd name="T10" fmla="*/ 43 w 123"/>
                <a:gd name="T11" fmla="*/ 140 h 267"/>
                <a:gd name="T12" fmla="*/ 36 w 123"/>
                <a:gd name="T13" fmla="*/ 129 h 267"/>
                <a:gd name="T14" fmla="*/ 30 w 123"/>
                <a:gd name="T15" fmla="*/ 117 h 267"/>
                <a:gd name="T16" fmla="*/ 23 w 123"/>
                <a:gd name="T17" fmla="*/ 107 h 267"/>
                <a:gd name="T18" fmla="*/ 16 w 123"/>
                <a:gd name="T19" fmla="*/ 96 h 267"/>
                <a:gd name="T20" fmla="*/ 10 w 123"/>
                <a:gd name="T21" fmla="*/ 85 h 267"/>
                <a:gd name="T22" fmla="*/ 4 w 123"/>
                <a:gd name="T23" fmla="*/ 73 h 267"/>
                <a:gd name="T24" fmla="*/ 0 w 123"/>
                <a:gd name="T25" fmla="*/ 61 h 267"/>
                <a:gd name="T26" fmla="*/ 2 w 123"/>
                <a:gd name="T27" fmla="*/ 1 h 267"/>
                <a:gd name="T28" fmla="*/ 12 w 123"/>
                <a:gd name="T29" fmla="*/ 0 h 267"/>
                <a:gd name="T30" fmla="*/ 15 w 123"/>
                <a:gd name="T31" fmla="*/ 8 h 267"/>
                <a:gd name="T32" fmla="*/ 15 w 123"/>
                <a:gd name="T33" fmla="*/ 19 h 267"/>
                <a:gd name="T34" fmla="*/ 16 w 123"/>
                <a:gd name="T35" fmla="*/ 28 h 267"/>
                <a:gd name="T36" fmla="*/ 17 w 123"/>
                <a:gd name="T37" fmla="*/ 39 h 267"/>
                <a:gd name="T38" fmla="*/ 20 w 123"/>
                <a:gd name="T39" fmla="*/ 48 h 267"/>
                <a:gd name="T40" fmla="*/ 24 w 123"/>
                <a:gd name="T41" fmla="*/ 58 h 267"/>
                <a:gd name="T42" fmla="*/ 28 w 123"/>
                <a:gd name="T43" fmla="*/ 66 h 267"/>
                <a:gd name="T44" fmla="*/ 34 w 123"/>
                <a:gd name="T45" fmla="*/ 76 h 267"/>
                <a:gd name="T46" fmla="*/ 41 w 123"/>
                <a:gd name="T47" fmla="*/ 83 h 267"/>
                <a:gd name="T48" fmla="*/ 49 w 123"/>
                <a:gd name="T49" fmla="*/ 88 h 267"/>
                <a:gd name="T50" fmla="*/ 58 w 123"/>
                <a:gd name="T51" fmla="*/ 92 h 267"/>
                <a:gd name="T52" fmla="*/ 72 w 123"/>
                <a:gd name="T53" fmla="*/ 106 h 267"/>
                <a:gd name="T54" fmla="*/ 78 w 123"/>
                <a:gd name="T55" fmla="*/ 124 h 267"/>
                <a:gd name="T56" fmla="*/ 81 w 123"/>
                <a:gd name="T57" fmla="*/ 144 h 267"/>
                <a:gd name="T58" fmla="*/ 86 w 123"/>
                <a:gd name="T59" fmla="*/ 163 h 267"/>
                <a:gd name="T60" fmla="*/ 88 w 123"/>
                <a:gd name="T61" fmla="*/ 178 h 267"/>
                <a:gd name="T62" fmla="*/ 92 w 123"/>
                <a:gd name="T63" fmla="*/ 193 h 267"/>
                <a:gd name="T64" fmla="*/ 97 w 123"/>
                <a:gd name="T65" fmla="*/ 208 h 267"/>
                <a:gd name="T66" fmla="*/ 102 w 123"/>
                <a:gd name="T67" fmla="*/ 223 h 267"/>
                <a:gd name="T68" fmla="*/ 108 w 123"/>
                <a:gd name="T69" fmla="*/ 237 h 267"/>
                <a:gd name="T70" fmla="*/ 114 w 123"/>
                <a:gd name="T71" fmla="*/ 248 h 267"/>
                <a:gd name="T72" fmla="*/ 118 w 123"/>
                <a:gd name="T73" fmla="*/ 259 h 267"/>
                <a:gd name="T74" fmla="*/ 123 w 123"/>
                <a:gd name="T75" fmla="*/ 267 h 267"/>
                <a:gd name="T76" fmla="*/ 80 w 123"/>
                <a:gd name="T77"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3" h="267">
                  <a:moveTo>
                    <a:pt x="80" y="267"/>
                  </a:moveTo>
                  <a:lnTo>
                    <a:pt x="70" y="246"/>
                  </a:lnTo>
                  <a:lnTo>
                    <a:pt x="60" y="216"/>
                  </a:lnTo>
                  <a:lnTo>
                    <a:pt x="51" y="183"/>
                  </a:lnTo>
                  <a:lnTo>
                    <a:pt x="48" y="152"/>
                  </a:lnTo>
                  <a:lnTo>
                    <a:pt x="43" y="140"/>
                  </a:lnTo>
                  <a:lnTo>
                    <a:pt x="36" y="129"/>
                  </a:lnTo>
                  <a:lnTo>
                    <a:pt x="30" y="117"/>
                  </a:lnTo>
                  <a:lnTo>
                    <a:pt x="23" y="107"/>
                  </a:lnTo>
                  <a:lnTo>
                    <a:pt x="16" y="96"/>
                  </a:lnTo>
                  <a:lnTo>
                    <a:pt x="10" y="85"/>
                  </a:lnTo>
                  <a:lnTo>
                    <a:pt x="4" y="73"/>
                  </a:lnTo>
                  <a:lnTo>
                    <a:pt x="0" y="61"/>
                  </a:lnTo>
                  <a:lnTo>
                    <a:pt x="2" y="1"/>
                  </a:lnTo>
                  <a:lnTo>
                    <a:pt x="12" y="0"/>
                  </a:lnTo>
                  <a:lnTo>
                    <a:pt x="15" y="8"/>
                  </a:lnTo>
                  <a:lnTo>
                    <a:pt x="15" y="19"/>
                  </a:lnTo>
                  <a:lnTo>
                    <a:pt x="16" y="28"/>
                  </a:lnTo>
                  <a:lnTo>
                    <a:pt x="17" y="39"/>
                  </a:lnTo>
                  <a:lnTo>
                    <a:pt x="20" y="48"/>
                  </a:lnTo>
                  <a:lnTo>
                    <a:pt x="24" y="58"/>
                  </a:lnTo>
                  <a:lnTo>
                    <a:pt x="28" y="66"/>
                  </a:lnTo>
                  <a:lnTo>
                    <a:pt x="34" y="76"/>
                  </a:lnTo>
                  <a:lnTo>
                    <a:pt x="41" y="83"/>
                  </a:lnTo>
                  <a:lnTo>
                    <a:pt x="49" y="88"/>
                  </a:lnTo>
                  <a:lnTo>
                    <a:pt x="58" y="92"/>
                  </a:lnTo>
                  <a:lnTo>
                    <a:pt x="72" y="106"/>
                  </a:lnTo>
                  <a:lnTo>
                    <a:pt x="78" y="124"/>
                  </a:lnTo>
                  <a:lnTo>
                    <a:pt x="81" y="144"/>
                  </a:lnTo>
                  <a:lnTo>
                    <a:pt x="86" y="163"/>
                  </a:lnTo>
                  <a:lnTo>
                    <a:pt x="88" y="178"/>
                  </a:lnTo>
                  <a:lnTo>
                    <a:pt x="92" y="193"/>
                  </a:lnTo>
                  <a:lnTo>
                    <a:pt x="97" y="208"/>
                  </a:lnTo>
                  <a:lnTo>
                    <a:pt x="102" y="223"/>
                  </a:lnTo>
                  <a:lnTo>
                    <a:pt x="108" y="237"/>
                  </a:lnTo>
                  <a:lnTo>
                    <a:pt x="114" y="248"/>
                  </a:lnTo>
                  <a:lnTo>
                    <a:pt x="118" y="259"/>
                  </a:lnTo>
                  <a:lnTo>
                    <a:pt x="123" y="267"/>
                  </a:lnTo>
                  <a:lnTo>
                    <a:pt x="80" y="2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291" name="Freeform 635"/>
            <p:cNvSpPr>
              <a:spLocks/>
            </p:cNvSpPr>
            <p:nvPr/>
          </p:nvSpPr>
          <p:spPr bwMode="auto">
            <a:xfrm>
              <a:off x="4329" y="2846"/>
              <a:ext cx="8" cy="160"/>
            </a:xfrm>
            <a:custGeom>
              <a:avLst/>
              <a:gdLst>
                <a:gd name="T0" fmla="*/ 17 w 17"/>
                <a:gd name="T1" fmla="*/ 320 h 320"/>
                <a:gd name="T2" fmla="*/ 15 w 17"/>
                <a:gd name="T3" fmla="*/ 0 h 320"/>
                <a:gd name="T4" fmla="*/ 0 w 17"/>
                <a:gd name="T5" fmla="*/ 0 h 320"/>
                <a:gd name="T6" fmla="*/ 2 w 17"/>
                <a:gd name="T7" fmla="*/ 320 h 320"/>
                <a:gd name="T8" fmla="*/ 17 w 17"/>
                <a:gd name="T9" fmla="*/ 320 h 320"/>
              </a:gdLst>
              <a:ahLst/>
              <a:cxnLst>
                <a:cxn ang="0">
                  <a:pos x="T0" y="T1"/>
                </a:cxn>
                <a:cxn ang="0">
                  <a:pos x="T2" y="T3"/>
                </a:cxn>
                <a:cxn ang="0">
                  <a:pos x="T4" y="T5"/>
                </a:cxn>
                <a:cxn ang="0">
                  <a:pos x="T6" y="T7"/>
                </a:cxn>
                <a:cxn ang="0">
                  <a:pos x="T8" y="T9"/>
                </a:cxn>
              </a:cxnLst>
              <a:rect l="0" t="0" r="r" b="b"/>
              <a:pathLst>
                <a:path w="17" h="320">
                  <a:moveTo>
                    <a:pt x="17" y="320"/>
                  </a:moveTo>
                  <a:lnTo>
                    <a:pt x="15" y="0"/>
                  </a:lnTo>
                  <a:lnTo>
                    <a:pt x="0" y="0"/>
                  </a:lnTo>
                  <a:lnTo>
                    <a:pt x="2" y="320"/>
                  </a:lnTo>
                  <a:lnTo>
                    <a:pt x="17" y="3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18434" name="Picture 2" descr="C:\Documents and Settings\amoore\Local Settings\Temporary Internet Files\Content.IE5\24YHVD4S\MC900048193[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90137" y="1295400"/>
            <a:ext cx="1562539" cy="156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38984188"/>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5107" name="Rectangle 3"/>
          <p:cNvSpPr>
            <a:spLocks noGrp="1" noChangeArrowheads="1"/>
          </p:cNvSpPr>
          <p:nvPr>
            <p:ph type="body" idx="1"/>
          </p:nvPr>
        </p:nvSpPr>
        <p:spPr>
          <a:xfrm>
            <a:off x="724100" y="1757803"/>
            <a:ext cx="5505450" cy="4213225"/>
          </a:xfrm>
        </p:spPr>
        <p:txBody>
          <a:bodyPr/>
          <a:lstStyle/>
          <a:p>
            <a:pPr>
              <a:lnSpc>
                <a:spcPct val="90000"/>
              </a:lnSpc>
            </a:pPr>
            <a:r>
              <a:rPr lang="en-US" b="1" dirty="0">
                <a:solidFill>
                  <a:srgbClr val="66FF33"/>
                </a:solidFill>
                <a:effectLst>
                  <a:outerShdw blurRad="38100" dist="38100" dir="2700000" algn="tl">
                    <a:srgbClr val="000000">
                      <a:alpha val="43137"/>
                    </a:srgbClr>
                  </a:outerShdw>
                </a:effectLst>
              </a:rPr>
              <a:t>Residents should be encouraged to do as much as possible for themselves</a:t>
            </a:r>
          </a:p>
          <a:p>
            <a:pPr>
              <a:lnSpc>
                <a:spcPct val="90000"/>
              </a:lnSpc>
            </a:pPr>
            <a:r>
              <a:rPr lang="en-US" b="1" dirty="0">
                <a:solidFill>
                  <a:srgbClr val="002060"/>
                </a:solidFill>
                <a:effectLst>
                  <a:outerShdw blurRad="38100" dist="38100" dir="2700000" algn="tl">
                    <a:srgbClr val="000000">
                      <a:alpha val="43137"/>
                    </a:srgbClr>
                  </a:outerShdw>
                </a:effectLst>
              </a:rPr>
              <a:t>Provide time for resident to complete meal</a:t>
            </a:r>
          </a:p>
          <a:p>
            <a:pPr>
              <a:lnSpc>
                <a:spcPct val="90000"/>
              </a:lnSpc>
            </a:pPr>
            <a:r>
              <a:rPr lang="en-US" b="1" dirty="0">
                <a:solidFill>
                  <a:srgbClr val="FF6600"/>
                </a:solidFill>
                <a:effectLst>
                  <a:outerShdw blurRad="38100" dist="38100" dir="2700000" algn="tl">
                    <a:srgbClr val="000000">
                      <a:alpha val="43137"/>
                    </a:srgbClr>
                  </a:outerShdw>
                </a:effectLst>
              </a:rPr>
              <a:t>Display pleasant, patient </a:t>
            </a:r>
            <a:r>
              <a:rPr lang="en-US" b="1" dirty="0" smtClean="0">
                <a:solidFill>
                  <a:srgbClr val="FF6600"/>
                </a:solidFill>
                <a:effectLst>
                  <a:outerShdw blurRad="38100" dist="38100" dir="2700000" algn="tl">
                    <a:srgbClr val="000000">
                      <a:alpha val="43137"/>
                    </a:srgbClr>
                  </a:outerShdw>
                </a:effectLst>
              </a:rPr>
              <a:t>attitude while assisting</a:t>
            </a:r>
            <a:endParaRPr lang="en-US" b="1" dirty="0">
              <a:solidFill>
                <a:srgbClr val="FF6600"/>
              </a:solidFill>
              <a:effectLst>
                <a:outerShdw blurRad="38100" dist="38100" dir="2700000" algn="tl">
                  <a:srgbClr val="000000">
                    <a:alpha val="43137"/>
                  </a:srgbClr>
                </a:outerShdw>
              </a:effectLst>
            </a:endParaRPr>
          </a:p>
        </p:txBody>
      </p:sp>
      <p:grpSp>
        <p:nvGrpSpPr>
          <p:cNvPr id="175108" name="Group 4"/>
          <p:cNvGrpSpPr>
            <a:grpSpLocks noChangeAspect="1"/>
          </p:cNvGrpSpPr>
          <p:nvPr/>
        </p:nvGrpSpPr>
        <p:grpSpPr bwMode="auto">
          <a:xfrm flipH="1">
            <a:off x="5708258" y="1658824"/>
            <a:ext cx="2705498" cy="1859623"/>
            <a:chOff x="3314" y="1678"/>
            <a:chExt cx="2038" cy="1337"/>
          </a:xfrm>
        </p:grpSpPr>
        <p:sp>
          <p:nvSpPr>
            <p:cNvPr id="175109" name="AutoShape 5"/>
            <p:cNvSpPr>
              <a:spLocks noChangeAspect="1" noChangeArrowheads="1" noTextEdit="1"/>
            </p:cNvSpPr>
            <p:nvPr/>
          </p:nvSpPr>
          <p:spPr bwMode="auto">
            <a:xfrm>
              <a:off x="3314" y="1678"/>
              <a:ext cx="2038" cy="1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5110" name="Group 6"/>
            <p:cNvGrpSpPr>
              <a:grpSpLocks/>
            </p:cNvGrpSpPr>
            <p:nvPr/>
          </p:nvGrpSpPr>
          <p:grpSpPr bwMode="auto">
            <a:xfrm>
              <a:off x="3314" y="1678"/>
              <a:ext cx="2038" cy="1337"/>
              <a:chOff x="3314" y="1678"/>
              <a:chExt cx="2038" cy="1337"/>
            </a:xfrm>
          </p:grpSpPr>
          <p:sp>
            <p:nvSpPr>
              <p:cNvPr id="175111" name="Freeform 7"/>
              <p:cNvSpPr>
                <a:spLocks/>
              </p:cNvSpPr>
              <p:nvPr/>
            </p:nvSpPr>
            <p:spPr bwMode="auto">
              <a:xfrm>
                <a:off x="3394" y="2453"/>
                <a:ext cx="498" cy="418"/>
              </a:xfrm>
              <a:custGeom>
                <a:avLst/>
                <a:gdLst>
                  <a:gd name="T0" fmla="*/ 193 w 4477"/>
                  <a:gd name="T1" fmla="*/ 145 h 3754"/>
                  <a:gd name="T2" fmla="*/ 96 w 4477"/>
                  <a:gd name="T3" fmla="*/ 337 h 3754"/>
                  <a:gd name="T4" fmla="*/ 0 w 4477"/>
                  <a:gd name="T5" fmla="*/ 867 h 3754"/>
                  <a:gd name="T6" fmla="*/ 289 w 4477"/>
                  <a:gd name="T7" fmla="*/ 1733 h 3754"/>
                  <a:gd name="T8" fmla="*/ 289 w 4477"/>
                  <a:gd name="T9" fmla="*/ 1733 h 3754"/>
                  <a:gd name="T10" fmla="*/ 385 w 4477"/>
                  <a:gd name="T11" fmla="*/ 1877 h 3754"/>
                  <a:gd name="T12" fmla="*/ 482 w 4477"/>
                  <a:gd name="T13" fmla="*/ 2070 h 3754"/>
                  <a:gd name="T14" fmla="*/ 578 w 4477"/>
                  <a:gd name="T15" fmla="*/ 2214 h 3754"/>
                  <a:gd name="T16" fmla="*/ 722 w 4477"/>
                  <a:gd name="T17" fmla="*/ 2407 h 3754"/>
                  <a:gd name="T18" fmla="*/ 867 w 4477"/>
                  <a:gd name="T19" fmla="*/ 2551 h 3754"/>
                  <a:gd name="T20" fmla="*/ 1011 w 4477"/>
                  <a:gd name="T21" fmla="*/ 2744 h 3754"/>
                  <a:gd name="T22" fmla="*/ 1156 w 4477"/>
                  <a:gd name="T23" fmla="*/ 2888 h 3754"/>
                  <a:gd name="T24" fmla="*/ 1348 w 4477"/>
                  <a:gd name="T25" fmla="*/ 3081 h 3754"/>
                  <a:gd name="T26" fmla="*/ 1493 w 4477"/>
                  <a:gd name="T27" fmla="*/ 3225 h 3754"/>
                  <a:gd name="T28" fmla="*/ 1685 w 4477"/>
                  <a:gd name="T29" fmla="*/ 3369 h 3754"/>
                  <a:gd name="T30" fmla="*/ 1878 w 4477"/>
                  <a:gd name="T31" fmla="*/ 3466 h 3754"/>
                  <a:gd name="T32" fmla="*/ 2070 w 4477"/>
                  <a:gd name="T33" fmla="*/ 3562 h 3754"/>
                  <a:gd name="T34" fmla="*/ 2215 w 4477"/>
                  <a:gd name="T35" fmla="*/ 3658 h 3754"/>
                  <a:gd name="T36" fmla="*/ 2407 w 4477"/>
                  <a:gd name="T37" fmla="*/ 3706 h 3754"/>
                  <a:gd name="T38" fmla="*/ 2600 w 4477"/>
                  <a:gd name="T39" fmla="*/ 3754 h 3754"/>
                  <a:gd name="T40" fmla="*/ 2792 w 4477"/>
                  <a:gd name="T41" fmla="*/ 3754 h 3754"/>
                  <a:gd name="T42" fmla="*/ 2937 w 4477"/>
                  <a:gd name="T43" fmla="*/ 3706 h 3754"/>
                  <a:gd name="T44" fmla="*/ 3129 w 4477"/>
                  <a:gd name="T45" fmla="*/ 3610 h 3754"/>
                  <a:gd name="T46" fmla="*/ 3129 w 4477"/>
                  <a:gd name="T47" fmla="*/ 3610 h 3754"/>
                  <a:gd name="T48" fmla="*/ 3851 w 4477"/>
                  <a:gd name="T49" fmla="*/ 3418 h 3754"/>
                  <a:gd name="T50" fmla="*/ 4477 w 4477"/>
                  <a:gd name="T51" fmla="*/ 2984 h 3754"/>
                  <a:gd name="T52" fmla="*/ 3996 w 4477"/>
                  <a:gd name="T53" fmla="*/ 1974 h 3754"/>
                  <a:gd name="T54" fmla="*/ 3996 w 4477"/>
                  <a:gd name="T55" fmla="*/ 1974 h 3754"/>
                  <a:gd name="T56" fmla="*/ 3851 w 4477"/>
                  <a:gd name="T57" fmla="*/ 1877 h 3754"/>
                  <a:gd name="T58" fmla="*/ 3707 w 4477"/>
                  <a:gd name="T59" fmla="*/ 1733 h 3754"/>
                  <a:gd name="T60" fmla="*/ 3563 w 4477"/>
                  <a:gd name="T61" fmla="*/ 1637 h 3754"/>
                  <a:gd name="T62" fmla="*/ 3418 w 4477"/>
                  <a:gd name="T63" fmla="*/ 1492 h 3754"/>
                  <a:gd name="T64" fmla="*/ 3274 w 4477"/>
                  <a:gd name="T65" fmla="*/ 1348 h 3754"/>
                  <a:gd name="T66" fmla="*/ 3081 w 4477"/>
                  <a:gd name="T67" fmla="*/ 1252 h 3754"/>
                  <a:gd name="T68" fmla="*/ 2937 w 4477"/>
                  <a:gd name="T69" fmla="*/ 1107 h 3754"/>
                  <a:gd name="T70" fmla="*/ 2744 w 4477"/>
                  <a:gd name="T71" fmla="*/ 963 h 3754"/>
                  <a:gd name="T72" fmla="*/ 2552 w 4477"/>
                  <a:gd name="T73" fmla="*/ 818 h 3754"/>
                  <a:gd name="T74" fmla="*/ 2359 w 4477"/>
                  <a:gd name="T75" fmla="*/ 722 h 3754"/>
                  <a:gd name="T76" fmla="*/ 2167 w 4477"/>
                  <a:gd name="T77" fmla="*/ 626 h 3754"/>
                  <a:gd name="T78" fmla="*/ 1974 w 4477"/>
                  <a:gd name="T79" fmla="*/ 481 h 3754"/>
                  <a:gd name="T80" fmla="*/ 1830 w 4477"/>
                  <a:gd name="T81" fmla="*/ 385 h 3754"/>
                  <a:gd name="T82" fmla="*/ 1637 w 4477"/>
                  <a:gd name="T83" fmla="*/ 289 h 3754"/>
                  <a:gd name="T84" fmla="*/ 1444 w 4477"/>
                  <a:gd name="T85" fmla="*/ 193 h 3754"/>
                  <a:gd name="T86" fmla="*/ 1252 w 4477"/>
                  <a:gd name="T87" fmla="*/ 145 h 3754"/>
                  <a:gd name="T88" fmla="*/ 1107 w 4477"/>
                  <a:gd name="T89" fmla="*/ 96 h 3754"/>
                  <a:gd name="T90" fmla="*/ 915 w 4477"/>
                  <a:gd name="T91" fmla="*/ 48 h 3754"/>
                  <a:gd name="T92" fmla="*/ 770 w 4477"/>
                  <a:gd name="T93" fmla="*/ 0 h 3754"/>
                  <a:gd name="T94" fmla="*/ 626 w 4477"/>
                  <a:gd name="T95" fmla="*/ 0 h 3754"/>
                  <a:gd name="T96" fmla="*/ 482 w 4477"/>
                  <a:gd name="T97" fmla="*/ 0 h 3754"/>
                  <a:gd name="T98" fmla="*/ 385 w 4477"/>
                  <a:gd name="T99" fmla="*/ 48 h 3754"/>
                  <a:gd name="T100" fmla="*/ 289 w 4477"/>
                  <a:gd name="T101" fmla="*/ 96 h 3754"/>
                  <a:gd name="T102" fmla="*/ 193 w 4477"/>
                  <a:gd name="T103" fmla="*/ 145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77" h="3754">
                    <a:moveTo>
                      <a:pt x="193" y="145"/>
                    </a:moveTo>
                    <a:lnTo>
                      <a:pt x="96" y="337"/>
                    </a:lnTo>
                    <a:lnTo>
                      <a:pt x="0" y="867"/>
                    </a:lnTo>
                    <a:lnTo>
                      <a:pt x="289" y="1733"/>
                    </a:lnTo>
                    <a:lnTo>
                      <a:pt x="289" y="1733"/>
                    </a:lnTo>
                    <a:lnTo>
                      <a:pt x="385" y="1877"/>
                    </a:lnTo>
                    <a:lnTo>
                      <a:pt x="482" y="2070"/>
                    </a:lnTo>
                    <a:lnTo>
                      <a:pt x="578" y="2214"/>
                    </a:lnTo>
                    <a:lnTo>
                      <a:pt x="722" y="2407"/>
                    </a:lnTo>
                    <a:lnTo>
                      <a:pt x="867" y="2551"/>
                    </a:lnTo>
                    <a:lnTo>
                      <a:pt x="1011" y="2744"/>
                    </a:lnTo>
                    <a:lnTo>
                      <a:pt x="1156" y="2888"/>
                    </a:lnTo>
                    <a:lnTo>
                      <a:pt x="1348" y="3081"/>
                    </a:lnTo>
                    <a:lnTo>
                      <a:pt x="1493" y="3225"/>
                    </a:lnTo>
                    <a:lnTo>
                      <a:pt x="1685" y="3369"/>
                    </a:lnTo>
                    <a:lnTo>
                      <a:pt x="1878" y="3466"/>
                    </a:lnTo>
                    <a:lnTo>
                      <a:pt x="2070" y="3562"/>
                    </a:lnTo>
                    <a:lnTo>
                      <a:pt x="2215" y="3658"/>
                    </a:lnTo>
                    <a:lnTo>
                      <a:pt x="2407" y="3706"/>
                    </a:lnTo>
                    <a:lnTo>
                      <a:pt x="2600" y="3754"/>
                    </a:lnTo>
                    <a:lnTo>
                      <a:pt x="2792" y="3754"/>
                    </a:lnTo>
                    <a:lnTo>
                      <a:pt x="2937" y="3706"/>
                    </a:lnTo>
                    <a:lnTo>
                      <a:pt x="3129" y="3610"/>
                    </a:lnTo>
                    <a:lnTo>
                      <a:pt x="3129" y="3610"/>
                    </a:lnTo>
                    <a:lnTo>
                      <a:pt x="3851" y="3418"/>
                    </a:lnTo>
                    <a:lnTo>
                      <a:pt x="4477" y="2984"/>
                    </a:lnTo>
                    <a:lnTo>
                      <a:pt x="3996" y="1974"/>
                    </a:lnTo>
                    <a:lnTo>
                      <a:pt x="3996" y="1974"/>
                    </a:lnTo>
                    <a:lnTo>
                      <a:pt x="3851" y="1877"/>
                    </a:lnTo>
                    <a:lnTo>
                      <a:pt x="3707" y="1733"/>
                    </a:lnTo>
                    <a:lnTo>
                      <a:pt x="3563" y="1637"/>
                    </a:lnTo>
                    <a:lnTo>
                      <a:pt x="3418" y="1492"/>
                    </a:lnTo>
                    <a:lnTo>
                      <a:pt x="3274" y="1348"/>
                    </a:lnTo>
                    <a:lnTo>
                      <a:pt x="3081" y="1252"/>
                    </a:lnTo>
                    <a:lnTo>
                      <a:pt x="2937" y="1107"/>
                    </a:lnTo>
                    <a:lnTo>
                      <a:pt x="2744" y="963"/>
                    </a:lnTo>
                    <a:lnTo>
                      <a:pt x="2552" y="818"/>
                    </a:lnTo>
                    <a:lnTo>
                      <a:pt x="2359" y="722"/>
                    </a:lnTo>
                    <a:lnTo>
                      <a:pt x="2167" y="626"/>
                    </a:lnTo>
                    <a:lnTo>
                      <a:pt x="1974" y="481"/>
                    </a:lnTo>
                    <a:lnTo>
                      <a:pt x="1830" y="385"/>
                    </a:lnTo>
                    <a:lnTo>
                      <a:pt x="1637" y="289"/>
                    </a:lnTo>
                    <a:lnTo>
                      <a:pt x="1444" y="193"/>
                    </a:lnTo>
                    <a:lnTo>
                      <a:pt x="1252" y="145"/>
                    </a:lnTo>
                    <a:lnTo>
                      <a:pt x="1107" y="96"/>
                    </a:lnTo>
                    <a:lnTo>
                      <a:pt x="915" y="48"/>
                    </a:lnTo>
                    <a:lnTo>
                      <a:pt x="770" y="0"/>
                    </a:lnTo>
                    <a:lnTo>
                      <a:pt x="626" y="0"/>
                    </a:lnTo>
                    <a:lnTo>
                      <a:pt x="482" y="0"/>
                    </a:lnTo>
                    <a:lnTo>
                      <a:pt x="385" y="48"/>
                    </a:lnTo>
                    <a:lnTo>
                      <a:pt x="289" y="96"/>
                    </a:lnTo>
                    <a:lnTo>
                      <a:pt x="193" y="145"/>
                    </a:lnTo>
                    <a:close/>
                  </a:path>
                </a:pathLst>
              </a:custGeom>
              <a:solidFill>
                <a:srgbClr val="96BFBF"/>
              </a:solidFill>
              <a:ln w="0">
                <a:solidFill>
                  <a:srgbClr val="197F7F"/>
                </a:solidFill>
                <a:prstDash val="solid"/>
                <a:round/>
                <a:headEnd/>
                <a:tailEnd/>
              </a:ln>
            </p:spPr>
            <p:txBody>
              <a:bodyPr/>
              <a:lstStyle/>
              <a:p>
                <a:endParaRPr lang="en-US"/>
              </a:p>
            </p:txBody>
          </p:sp>
          <p:sp>
            <p:nvSpPr>
              <p:cNvPr id="175112" name="Freeform 8"/>
              <p:cNvSpPr>
                <a:spLocks/>
              </p:cNvSpPr>
              <p:nvPr/>
            </p:nvSpPr>
            <p:spPr bwMode="auto">
              <a:xfrm>
                <a:off x="3619" y="2480"/>
                <a:ext cx="1733" cy="535"/>
              </a:xfrm>
              <a:custGeom>
                <a:avLst/>
                <a:gdLst>
                  <a:gd name="T0" fmla="*/ 3755 w 15598"/>
                  <a:gd name="T1" fmla="*/ 1781 h 4813"/>
                  <a:gd name="T2" fmla="*/ 3996 w 15598"/>
                  <a:gd name="T3" fmla="*/ 1540 h 4813"/>
                  <a:gd name="T4" fmla="*/ 4429 w 15598"/>
                  <a:gd name="T5" fmla="*/ 1155 h 4813"/>
                  <a:gd name="T6" fmla="*/ 5007 w 15598"/>
                  <a:gd name="T7" fmla="*/ 674 h 4813"/>
                  <a:gd name="T8" fmla="*/ 5681 w 15598"/>
                  <a:gd name="T9" fmla="*/ 289 h 4813"/>
                  <a:gd name="T10" fmla="*/ 6451 w 15598"/>
                  <a:gd name="T11" fmla="*/ 0 h 4813"/>
                  <a:gd name="T12" fmla="*/ 6595 w 15598"/>
                  <a:gd name="T13" fmla="*/ 96 h 4813"/>
                  <a:gd name="T14" fmla="*/ 7173 w 15598"/>
                  <a:gd name="T15" fmla="*/ 481 h 4813"/>
                  <a:gd name="T16" fmla="*/ 7269 w 15598"/>
                  <a:gd name="T17" fmla="*/ 626 h 4813"/>
                  <a:gd name="T18" fmla="*/ 7221 w 15598"/>
                  <a:gd name="T19" fmla="*/ 722 h 4813"/>
                  <a:gd name="T20" fmla="*/ 7269 w 15598"/>
                  <a:gd name="T21" fmla="*/ 770 h 4813"/>
                  <a:gd name="T22" fmla="*/ 7510 w 15598"/>
                  <a:gd name="T23" fmla="*/ 866 h 4813"/>
                  <a:gd name="T24" fmla="*/ 7799 w 15598"/>
                  <a:gd name="T25" fmla="*/ 914 h 4813"/>
                  <a:gd name="T26" fmla="*/ 8473 w 15598"/>
                  <a:gd name="T27" fmla="*/ 1251 h 4813"/>
                  <a:gd name="T28" fmla="*/ 8666 w 15598"/>
                  <a:gd name="T29" fmla="*/ 1396 h 4813"/>
                  <a:gd name="T30" fmla="*/ 9532 w 15598"/>
                  <a:gd name="T31" fmla="*/ 1781 h 4813"/>
                  <a:gd name="T32" fmla="*/ 9917 w 15598"/>
                  <a:gd name="T33" fmla="*/ 1925 h 4813"/>
                  <a:gd name="T34" fmla="*/ 10447 w 15598"/>
                  <a:gd name="T35" fmla="*/ 1973 h 4813"/>
                  <a:gd name="T36" fmla="*/ 10639 w 15598"/>
                  <a:gd name="T37" fmla="*/ 1973 h 4813"/>
                  <a:gd name="T38" fmla="*/ 11073 w 15598"/>
                  <a:gd name="T39" fmla="*/ 2021 h 4813"/>
                  <a:gd name="T40" fmla="*/ 11410 w 15598"/>
                  <a:gd name="T41" fmla="*/ 2021 h 4813"/>
                  <a:gd name="T42" fmla="*/ 12036 w 15598"/>
                  <a:gd name="T43" fmla="*/ 2118 h 4813"/>
                  <a:gd name="T44" fmla="*/ 12373 w 15598"/>
                  <a:gd name="T45" fmla="*/ 2166 h 4813"/>
                  <a:gd name="T46" fmla="*/ 13239 w 15598"/>
                  <a:gd name="T47" fmla="*/ 2406 h 4813"/>
                  <a:gd name="T48" fmla="*/ 13624 w 15598"/>
                  <a:gd name="T49" fmla="*/ 2455 h 4813"/>
                  <a:gd name="T50" fmla="*/ 15261 w 15598"/>
                  <a:gd name="T51" fmla="*/ 2840 h 4813"/>
                  <a:gd name="T52" fmla="*/ 15598 w 15598"/>
                  <a:gd name="T53" fmla="*/ 3080 h 4813"/>
                  <a:gd name="T54" fmla="*/ 15165 w 15598"/>
                  <a:gd name="T55" fmla="*/ 3273 h 4813"/>
                  <a:gd name="T56" fmla="*/ 14539 w 15598"/>
                  <a:gd name="T57" fmla="*/ 3610 h 4813"/>
                  <a:gd name="T58" fmla="*/ 13769 w 15598"/>
                  <a:gd name="T59" fmla="*/ 3898 h 4813"/>
                  <a:gd name="T60" fmla="*/ 13046 w 15598"/>
                  <a:gd name="T61" fmla="*/ 4091 h 4813"/>
                  <a:gd name="T62" fmla="*/ 12806 w 15598"/>
                  <a:gd name="T63" fmla="*/ 4091 h 4813"/>
                  <a:gd name="T64" fmla="*/ 11169 w 15598"/>
                  <a:gd name="T65" fmla="*/ 4332 h 4813"/>
                  <a:gd name="T66" fmla="*/ 10302 w 15598"/>
                  <a:gd name="T67" fmla="*/ 4524 h 4813"/>
                  <a:gd name="T68" fmla="*/ 7606 w 15598"/>
                  <a:gd name="T69" fmla="*/ 4813 h 4813"/>
                  <a:gd name="T70" fmla="*/ 6210 w 15598"/>
                  <a:gd name="T71" fmla="*/ 4813 h 4813"/>
                  <a:gd name="T72" fmla="*/ 4044 w 15598"/>
                  <a:gd name="T73" fmla="*/ 4524 h 4813"/>
                  <a:gd name="T74" fmla="*/ 2985 w 15598"/>
                  <a:gd name="T75" fmla="*/ 4476 h 4813"/>
                  <a:gd name="T76" fmla="*/ 1829 w 15598"/>
                  <a:gd name="T77" fmla="*/ 4428 h 4813"/>
                  <a:gd name="T78" fmla="*/ 722 w 15598"/>
                  <a:gd name="T79" fmla="*/ 4091 h 4813"/>
                  <a:gd name="T80" fmla="*/ 0 w 15598"/>
                  <a:gd name="T81" fmla="*/ 3850 h 4813"/>
                  <a:gd name="T82" fmla="*/ 0 w 15598"/>
                  <a:gd name="T83" fmla="*/ 3754 h 4813"/>
                  <a:gd name="T84" fmla="*/ 770 w 15598"/>
                  <a:gd name="T85" fmla="*/ 3369 h 4813"/>
                  <a:gd name="T86" fmla="*/ 1733 w 15598"/>
                  <a:gd name="T87" fmla="*/ 2984 h 4813"/>
                  <a:gd name="T88" fmla="*/ 2022 w 15598"/>
                  <a:gd name="T89" fmla="*/ 2888 h 4813"/>
                  <a:gd name="T90" fmla="*/ 2744 w 15598"/>
                  <a:gd name="T91" fmla="*/ 2503 h 4813"/>
                  <a:gd name="T92" fmla="*/ 3322 w 15598"/>
                  <a:gd name="T93" fmla="*/ 2166 h 4813"/>
                  <a:gd name="T94" fmla="*/ 3466 w 15598"/>
                  <a:gd name="T95" fmla="*/ 2069 h 4813"/>
                  <a:gd name="T96" fmla="*/ 3707 w 15598"/>
                  <a:gd name="T97" fmla="*/ 1829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98" h="4813">
                    <a:moveTo>
                      <a:pt x="3755" y="1781"/>
                    </a:moveTo>
                    <a:lnTo>
                      <a:pt x="3755" y="1781"/>
                    </a:lnTo>
                    <a:lnTo>
                      <a:pt x="3851" y="1684"/>
                    </a:lnTo>
                    <a:lnTo>
                      <a:pt x="3996" y="1540"/>
                    </a:lnTo>
                    <a:lnTo>
                      <a:pt x="4188" y="1347"/>
                    </a:lnTo>
                    <a:lnTo>
                      <a:pt x="4429" y="1155"/>
                    </a:lnTo>
                    <a:lnTo>
                      <a:pt x="4670" y="914"/>
                    </a:lnTo>
                    <a:lnTo>
                      <a:pt x="5007" y="674"/>
                    </a:lnTo>
                    <a:lnTo>
                      <a:pt x="5296" y="481"/>
                    </a:lnTo>
                    <a:lnTo>
                      <a:pt x="5681" y="289"/>
                    </a:lnTo>
                    <a:lnTo>
                      <a:pt x="6066" y="144"/>
                    </a:lnTo>
                    <a:lnTo>
                      <a:pt x="6451" y="0"/>
                    </a:lnTo>
                    <a:lnTo>
                      <a:pt x="6451" y="0"/>
                    </a:lnTo>
                    <a:lnTo>
                      <a:pt x="6595" y="96"/>
                    </a:lnTo>
                    <a:lnTo>
                      <a:pt x="6884" y="289"/>
                    </a:lnTo>
                    <a:lnTo>
                      <a:pt x="7173" y="481"/>
                    </a:lnTo>
                    <a:lnTo>
                      <a:pt x="7173" y="481"/>
                    </a:lnTo>
                    <a:lnTo>
                      <a:pt x="7269" y="626"/>
                    </a:lnTo>
                    <a:lnTo>
                      <a:pt x="7221" y="722"/>
                    </a:lnTo>
                    <a:lnTo>
                      <a:pt x="7221" y="722"/>
                    </a:lnTo>
                    <a:lnTo>
                      <a:pt x="7221" y="722"/>
                    </a:lnTo>
                    <a:lnTo>
                      <a:pt x="7269" y="770"/>
                    </a:lnTo>
                    <a:lnTo>
                      <a:pt x="7366" y="818"/>
                    </a:lnTo>
                    <a:lnTo>
                      <a:pt x="7510" y="866"/>
                    </a:lnTo>
                    <a:lnTo>
                      <a:pt x="7510" y="866"/>
                    </a:lnTo>
                    <a:lnTo>
                      <a:pt x="7799" y="914"/>
                    </a:lnTo>
                    <a:lnTo>
                      <a:pt x="8184" y="1059"/>
                    </a:lnTo>
                    <a:lnTo>
                      <a:pt x="8473" y="1251"/>
                    </a:lnTo>
                    <a:lnTo>
                      <a:pt x="8473" y="1251"/>
                    </a:lnTo>
                    <a:lnTo>
                      <a:pt x="8666" y="1396"/>
                    </a:lnTo>
                    <a:lnTo>
                      <a:pt x="9099" y="1588"/>
                    </a:lnTo>
                    <a:lnTo>
                      <a:pt x="9532" y="1781"/>
                    </a:lnTo>
                    <a:lnTo>
                      <a:pt x="9917" y="1925"/>
                    </a:lnTo>
                    <a:lnTo>
                      <a:pt x="9917" y="1925"/>
                    </a:lnTo>
                    <a:lnTo>
                      <a:pt x="10206" y="1973"/>
                    </a:lnTo>
                    <a:lnTo>
                      <a:pt x="10447" y="1973"/>
                    </a:lnTo>
                    <a:lnTo>
                      <a:pt x="10639" y="1973"/>
                    </a:lnTo>
                    <a:lnTo>
                      <a:pt x="10639" y="1973"/>
                    </a:lnTo>
                    <a:lnTo>
                      <a:pt x="10832" y="2021"/>
                    </a:lnTo>
                    <a:lnTo>
                      <a:pt x="11073" y="2021"/>
                    </a:lnTo>
                    <a:lnTo>
                      <a:pt x="11410" y="2021"/>
                    </a:lnTo>
                    <a:lnTo>
                      <a:pt x="11410" y="2021"/>
                    </a:lnTo>
                    <a:lnTo>
                      <a:pt x="11699" y="2069"/>
                    </a:lnTo>
                    <a:lnTo>
                      <a:pt x="12036" y="2118"/>
                    </a:lnTo>
                    <a:lnTo>
                      <a:pt x="12373" y="2166"/>
                    </a:lnTo>
                    <a:lnTo>
                      <a:pt x="12373" y="2166"/>
                    </a:lnTo>
                    <a:lnTo>
                      <a:pt x="12758" y="2310"/>
                    </a:lnTo>
                    <a:lnTo>
                      <a:pt x="13239" y="2406"/>
                    </a:lnTo>
                    <a:lnTo>
                      <a:pt x="13624" y="2455"/>
                    </a:lnTo>
                    <a:lnTo>
                      <a:pt x="13624" y="2455"/>
                    </a:lnTo>
                    <a:lnTo>
                      <a:pt x="14298" y="2599"/>
                    </a:lnTo>
                    <a:lnTo>
                      <a:pt x="15261" y="2840"/>
                    </a:lnTo>
                    <a:lnTo>
                      <a:pt x="15598" y="3080"/>
                    </a:lnTo>
                    <a:lnTo>
                      <a:pt x="15598" y="3080"/>
                    </a:lnTo>
                    <a:lnTo>
                      <a:pt x="15405" y="3177"/>
                    </a:lnTo>
                    <a:lnTo>
                      <a:pt x="15165" y="3273"/>
                    </a:lnTo>
                    <a:lnTo>
                      <a:pt x="14876" y="3417"/>
                    </a:lnTo>
                    <a:lnTo>
                      <a:pt x="14539" y="3610"/>
                    </a:lnTo>
                    <a:lnTo>
                      <a:pt x="14154" y="3754"/>
                    </a:lnTo>
                    <a:lnTo>
                      <a:pt x="13769" y="3898"/>
                    </a:lnTo>
                    <a:lnTo>
                      <a:pt x="13383" y="3995"/>
                    </a:lnTo>
                    <a:lnTo>
                      <a:pt x="13046" y="4091"/>
                    </a:lnTo>
                    <a:lnTo>
                      <a:pt x="12806" y="4091"/>
                    </a:lnTo>
                    <a:lnTo>
                      <a:pt x="12806" y="4091"/>
                    </a:lnTo>
                    <a:lnTo>
                      <a:pt x="12036" y="4139"/>
                    </a:lnTo>
                    <a:lnTo>
                      <a:pt x="11169" y="4332"/>
                    </a:lnTo>
                    <a:lnTo>
                      <a:pt x="10302" y="4524"/>
                    </a:lnTo>
                    <a:lnTo>
                      <a:pt x="10302" y="4524"/>
                    </a:lnTo>
                    <a:lnTo>
                      <a:pt x="9243" y="4717"/>
                    </a:lnTo>
                    <a:lnTo>
                      <a:pt x="7606" y="4813"/>
                    </a:lnTo>
                    <a:lnTo>
                      <a:pt x="6210" y="4813"/>
                    </a:lnTo>
                    <a:lnTo>
                      <a:pt x="6210" y="4813"/>
                    </a:lnTo>
                    <a:lnTo>
                      <a:pt x="5103" y="4669"/>
                    </a:lnTo>
                    <a:lnTo>
                      <a:pt x="4044" y="4524"/>
                    </a:lnTo>
                    <a:lnTo>
                      <a:pt x="2985" y="4476"/>
                    </a:lnTo>
                    <a:lnTo>
                      <a:pt x="2985" y="4476"/>
                    </a:lnTo>
                    <a:lnTo>
                      <a:pt x="2455" y="4476"/>
                    </a:lnTo>
                    <a:lnTo>
                      <a:pt x="1829" y="4428"/>
                    </a:lnTo>
                    <a:lnTo>
                      <a:pt x="1252" y="4284"/>
                    </a:lnTo>
                    <a:lnTo>
                      <a:pt x="722" y="4091"/>
                    </a:lnTo>
                    <a:lnTo>
                      <a:pt x="289" y="3947"/>
                    </a:lnTo>
                    <a:lnTo>
                      <a:pt x="0" y="3850"/>
                    </a:lnTo>
                    <a:lnTo>
                      <a:pt x="0" y="3850"/>
                    </a:lnTo>
                    <a:lnTo>
                      <a:pt x="0" y="3754"/>
                    </a:lnTo>
                    <a:lnTo>
                      <a:pt x="289" y="3562"/>
                    </a:lnTo>
                    <a:lnTo>
                      <a:pt x="770" y="3369"/>
                    </a:lnTo>
                    <a:lnTo>
                      <a:pt x="1300" y="3177"/>
                    </a:lnTo>
                    <a:lnTo>
                      <a:pt x="1733" y="2984"/>
                    </a:lnTo>
                    <a:lnTo>
                      <a:pt x="1733" y="2984"/>
                    </a:lnTo>
                    <a:lnTo>
                      <a:pt x="2022" y="2888"/>
                    </a:lnTo>
                    <a:lnTo>
                      <a:pt x="2359" y="2695"/>
                    </a:lnTo>
                    <a:lnTo>
                      <a:pt x="2744" y="2503"/>
                    </a:lnTo>
                    <a:lnTo>
                      <a:pt x="3033" y="2358"/>
                    </a:lnTo>
                    <a:lnTo>
                      <a:pt x="3322" y="2166"/>
                    </a:lnTo>
                    <a:lnTo>
                      <a:pt x="3466" y="2069"/>
                    </a:lnTo>
                    <a:lnTo>
                      <a:pt x="3466" y="2069"/>
                    </a:lnTo>
                    <a:lnTo>
                      <a:pt x="3611" y="1973"/>
                    </a:lnTo>
                    <a:lnTo>
                      <a:pt x="3707" y="1829"/>
                    </a:lnTo>
                    <a:lnTo>
                      <a:pt x="3755" y="1781"/>
                    </a:lnTo>
                    <a:close/>
                  </a:path>
                </a:pathLst>
              </a:custGeom>
              <a:solidFill>
                <a:srgbClr val="E0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3" name="Freeform 9"/>
              <p:cNvSpPr>
                <a:spLocks/>
              </p:cNvSpPr>
              <p:nvPr/>
            </p:nvSpPr>
            <p:spPr bwMode="auto">
              <a:xfrm>
                <a:off x="3614" y="2774"/>
                <a:ext cx="283" cy="129"/>
              </a:xfrm>
              <a:custGeom>
                <a:avLst/>
                <a:gdLst>
                  <a:gd name="T0" fmla="*/ 2551 w 2551"/>
                  <a:gd name="T1" fmla="*/ 0 h 1155"/>
                  <a:gd name="T2" fmla="*/ 2311 w 2551"/>
                  <a:gd name="T3" fmla="*/ 144 h 1155"/>
                  <a:gd name="T4" fmla="*/ 1829 w 2551"/>
                  <a:gd name="T5" fmla="*/ 337 h 1155"/>
                  <a:gd name="T6" fmla="*/ 1396 w 2551"/>
                  <a:gd name="T7" fmla="*/ 481 h 1155"/>
                  <a:gd name="T8" fmla="*/ 1396 w 2551"/>
                  <a:gd name="T9" fmla="*/ 481 h 1155"/>
                  <a:gd name="T10" fmla="*/ 1107 w 2551"/>
                  <a:gd name="T11" fmla="*/ 626 h 1155"/>
                  <a:gd name="T12" fmla="*/ 529 w 2551"/>
                  <a:gd name="T13" fmla="*/ 818 h 1155"/>
                  <a:gd name="T14" fmla="*/ 144 w 2551"/>
                  <a:gd name="T15" fmla="*/ 1011 h 1155"/>
                  <a:gd name="T16" fmla="*/ 144 w 2551"/>
                  <a:gd name="T17" fmla="*/ 1011 h 1155"/>
                  <a:gd name="T18" fmla="*/ 96 w 2551"/>
                  <a:gd name="T19" fmla="*/ 1059 h 1155"/>
                  <a:gd name="T20" fmla="*/ 48 w 2551"/>
                  <a:gd name="T21" fmla="*/ 1107 h 1155"/>
                  <a:gd name="T22" fmla="*/ 0 w 2551"/>
                  <a:gd name="T23" fmla="*/ 115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51" h="1155">
                    <a:moveTo>
                      <a:pt x="2551" y="0"/>
                    </a:moveTo>
                    <a:lnTo>
                      <a:pt x="2311" y="144"/>
                    </a:lnTo>
                    <a:lnTo>
                      <a:pt x="1829" y="337"/>
                    </a:lnTo>
                    <a:lnTo>
                      <a:pt x="1396" y="481"/>
                    </a:lnTo>
                    <a:lnTo>
                      <a:pt x="1396" y="481"/>
                    </a:lnTo>
                    <a:lnTo>
                      <a:pt x="1107" y="626"/>
                    </a:lnTo>
                    <a:lnTo>
                      <a:pt x="529" y="818"/>
                    </a:lnTo>
                    <a:lnTo>
                      <a:pt x="144" y="1011"/>
                    </a:lnTo>
                    <a:lnTo>
                      <a:pt x="144" y="1011"/>
                    </a:lnTo>
                    <a:lnTo>
                      <a:pt x="96" y="1059"/>
                    </a:lnTo>
                    <a:lnTo>
                      <a:pt x="48" y="1107"/>
                    </a:lnTo>
                    <a:lnTo>
                      <a:pt x="0" y="115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14" name="Freeform 10"/>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5" name="Freeform 11"/>
              <p:cNvSpPr>
                <a:spLocks/>
              </p:cNvSpPr>
              <p:nvPr/>
            </p:nvSpPr>
            <p:spPr bwMode="auto">
              <a:xfrm>
                <a:off x="3319" y="1972"/>
                <a:ext cx="321" cy="567"/>
              </a:xfrm>
              <a:custGeom>
                <a:avLst/>
                <a:gdLst>
                  <a:gd name="T0" fmla="*/ 2889 w 2889"/>
                  <a:gd name="T1" fmla="*/ 4717 h 5102"/>
                  <a:gd name="T2" fmla="*/ 2600 w 2889"/>
                  <a:gd name="T3" fmla="*/ 4862 h 5102"/>
                  <a:gd name="T4" fmla="*/ 2407 w 2889"/>
                  <a:gd name="T5" fmla="*/ 4958 h 5102"/>
                  <a:gd name="T6" fmla="*/ 2359 w 2889"/>
                  <a:gd name="T7" fmla="*/ 5006 h 5102"/>
                  <a:gd name="T8" fmla="*/ 2359 w 2889"/>
                  <a:gd name="T9" fmla="*/ 5006 h 5102"/>
                  <a:gd name="T10" fmla="*/ 2215 w 2889"/>
                  <a:gd name="T11" fmla="*/ 5054 h 5102"/>
                  <a:gd name="T12" fmla="*/ 1974 w 2889"/>
                  <a:gd name="T13" fmla="*/ 5102 h 5102"/>
                  <a:gd name="T14" fmla="*/ 1733 w 2889"/>
                  <a:gd name="T15" fmla="*/ 5102 h 5102"/>
                  <a:gd name="T16" fmla="*/ 1733 w 2889"/>
                  <a:gd name="T17" fmla="*/ 5102 h 5102"/>
                  <a:gd name="T18" fmla="*/ 1493 w 2889"/>
                  <a:gd name="T19" fmla="*/ 5054 h 5102"/>
                  <a:gd name="T20" fmla="*/ 1300 w 2889"/>
                  <a:gd name="T21" fmla="*/ 5054 h 5102"/>
                  <a:gd name="T22" fmla="*/ 1156 w 2889"/>
                  <a:gd name="T23" fmla="*/ 5102 h 5102"/>
                  <a:gd name="T24" fmla="*/ 1156 w 2889"/>
                  <a:gd name="T25" fmla="*/ 5102 h 5102"/>
                  <a:gd name="T26" fmla="*/ 1011 w 2889"/>
                  <a:gd name="T27" fmla="*/ 5102 h 5102"/>
                  <a:gd name="T28" fmla="*/ 915 w 2889"/>
                  <a:gd name="T29" fmla="*/ 5006 h 5102"/>
                  <a:gd name="T30" fmla="*/ 867 w 2889"/>
                  <a:gd name="T31" fmla="*/ 4765 h 5102"/>
                  <a:gd name="T32" fmla="*/ 867 w 2889"/>
                  <a:gd name="T33" fmla="*/ 4765 h 5102"/>
                  <a:gd name="T34" fmla="*/ 819 w 2889"/>
                  <a:gd name="T35" fmla="*/ 4525 h 5102"/>
                  <a:gd name="T36" fmla="*/ 770 w 2889"/>
                  <a:gd name="T37" fmla="*/ 4332 h 5102"/>
                  <a:gd name="T38" fmla="*/ 674 w 2889"/>
                  <a:gd name="T39" fmla="*/ 4091 h 5102"/>
                  <a:gd name="T40" fmla="*/ 674 w 2889"/>
                  <a:gd name="T41" fmla="*/ 4091 h 5102"/>
                  <a:gd name="T42" fmla="*/ 530 w 2889"/>
                  <a:gd name="T43" fmla="*/ 3803 h 5102"/>
                  <a:gd name="T44" fmla="*/ 289 w 2889"/>
                  <a:gd name="T45" fmla="*/ 3321 h 5102"/>
                  <a:gd name="T46" fmla="*/ 193 w 2889"/>
                  <a:gd name="T47" fmla="*/ 2503 h 5102"/>
                  <a:gd name="T48" fmla="*/ 193 w 2889"/>
                  <a:gd name="T49" fmla="*/ 2503 h 5102"/>
                  <a:gd name="T50" fmla="*/ 145 w 2889"/>
                  <a:gd name="T51" fmla="*/ 1685 h 5102"/>
                  <a:gd name="T52" fmla="*/ 48 w 2889"/>
                  <a:gd name="T53" fmla="*/ 1011 h 5102"/>
                  <a:gd name="T54" fmla="*/ 0 w 2889"/>
                  <a:gd name="T55" fmla="*/ 337 h 5102"/>
                  <a:gd name="T56" fmla="*/ 0 w 2889"/>
                  <a:gd name="T57" fmla="*/ 337 h 5102"/>
                  <a:gd name="T58" fmla="*/ 0 w 2889"/>
                  <a:gd name="T59" fmla="*/ 241 h 5102"/>
                  <a:gd name="T60" fmla="*/ 0 w 2889"/>
                  <a:gd name="T61" fmla="*/ 97 h 5102"/>
                  <a:gd name="T62" fmla="*/ 0 w 2889"/>
                  <a:gd name="T63" fmla="*/ 0 h 5102"/>
                  <a:gd name="T64" fmla="*/ 0 w 2889"/>
                  <a:gd name="T65" fmla="*/ 0 h 5102"/>
                  <a:gd name="T66" fmla="*/ 145 w 2889"/>
                  <a:gd name="T67" fmla="*/ 482 h 5102"/>
                  <a:gd name="T68" fmla="*/ 433 w 2889"/>
                  <a:gd name="T69" fmla="*/ 1444 h 5102"/>
                  <a:gd name="T70" fmla="*/ 819 w 2889"/>
                  <a:gd name="T71" fmla="*/ 2407 h 5102"/>
                  <a:gd name="T72" fmla="*/ 819 w 2889"/>
                  <a:gd name="T73" fmla="*/ 2407 h 5102"/>
                  <a:gd name="T74" fmla="*/ 963 w 2889"/>
                  <a:gd name="T75" fmla="*/ 2792 h 5102"/>
                  <a:gd name="T76" fmla="*/ 1156 w 2889"/>
                  <a:gd name="T77" fmla="*/ 3081 h 5102"/>
                  <a:gd name="T78" fmla="*/ 1348 w 2889"/>
                  <a:gd name="T79" fmla="*/ 3321 h 5102"/>
                  <a:gd name="T80" fmla="*/ 1541 w 2889"/>
                  <a:gd name="T81" fmla="*/ 3514 h 5102"/>
                  <a:gd name="T82" fmla="*/ 1733 w 2889"/>
                  <a:gd name="T83" fmla="*/ 3610 h 5102"/>
                  <a:gd name="T84" fmla="*/ 1974 w 2889"/>
                  <a:gd name="T85" fmla="*/ 3658 h 5102"/>
                  <a:gd name="T86" fmla="*/ 1974 w 2889"/>
                  <a:gd name="T87" fmla="*/ 3658 h 5102"/>
                  <a:gd name="T88" fmla="*/ 2263 w 2889"/>
                  <a:gd name="T89" fmla="*/ 3658 h 5102"/>
                  <a:gd name="T90" fmla="*/ 2407 w 2889"/>
                  <a:gd name="T91" fmla="*/ 3562 h 5102"/>
                  <a:gd name="T92" fmla="*/ 2455 w 2889"/>
                  <a:gd name="T93" fmla="*/ 3514 h 5102"/>
                  <a:gd name="T94" fmla="*/ 2455 w 2889"/>
                  <a:gd name="T95" fmla="*/ 3514 h 5102"/>
                  <a:gd name="T96" fmla="*/ 2889 w 2889"/>
                  <a:gd name="T97" fmla="*/ 4717 h 5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9" h="5102">
                    <a:moveTo>
                      <a:pt x="2889" y="4717"/>
                    </a:moveTo>
                    <a:lnTo>
                      <a:pt x="2600" y="4862"/>
                    </a:lnTo>
                    <a:lnTo>
                      <a:pt x="2407" y="4958"/>
                    </a:lnTo>
                    <a:lnTo>
                      <a:pt x="2359" y="5006"/>
                    </a:lnTo>
                    <a:lnTo>
                      <a:pt x="2359" y="5006"/>
                    </a:lnTo>
                    <a:lnTo>
                      <a:pt x="2215" y="5054"/>
                    </a:lnTo>
                    <a:lnTo>
                      <a:pt x="1974" y="5102"/>
                    </a:lnTo>
                    <a:lnTo>
                      <a:pt x="1733" y="5102"/>
                    </a:lnTo>
                    <a:lnTo>
                      <a:pt x="1733" y="5102"/>
                    </a:lnTo>
                    <a:lnTo>
                      <a:pt x="1493" y="5054"/>
                    </a:lnTo>
                    <a:lnTo>
                      <a:pt x="1300" y="5054"/>
                    </a:lnTo>
                    <a:lnTo>
                      <a:pt x="1156" y="5102"/>
                    </a:lnTo>
                    <a:lnTo>
                      <a:pt x="1156" y="5102"/>
                    </a:lnTo>
                    <a:lnTo>
                      <a:pt x="1011" y="5102"/>
                    </a:lnTo>
                    <a:lnTo>
                      <a:pt x="915" y="5006"/>
                    </a:lnTo>
                    <a:lnTo>
                      <a:pt x="867" y="4765"/>
                    </a:lnTo>
                    <a:lnTo>
                      <a:pt x="867" y="4765"/>
                    </a:lnTo>
                    <a:lnTo>
                      <a:pt x="819" y="4525"/>
                    </a:lnTo>
                    <a:lnTo>
                      <a:pt x="770" y="4332"/>
                    </a:lnTo>
                    <a:lnTo>
                      <a:pt x="674" y="4091"/>
                    </a:lnTo>
                    <a:lnTo>
                      <a:pt x="674" y="4091"/>
                    </a:lnTo>
                    <a:lnTo>
                      <a:pt x="530" y="3803"/>
                    </a:lnTo>
                    <a:lnTo>
                      <a:pt x="289" y="3321"/>
                    </a:lnTo>
                    <a:lnTo>
                      <a:pt x="193" y="2503"/>
                    </a:lnTo>
                    <a:lnTo>
                      <a:pt x="193" y="2503"/>
                    </a:lnTo>
                    <a:lnTo>
                      <a:pt x="145" y="1685"/>
                    </a:lnTo>
                    <a:lnTo>
                      <a:pt x="48" y="1011"/>
                    </a:lnTo>
                    <a:lnTo>
                      <a:pt x="0" y="337"/>
                    </a:lnTo>
                    <a:lnTo>
                      <a:pt x="0" y="337"/>
                    </a:lnTo>
                    <a:lnTo>
                      <a:pt x="0" y="241"/>
                    </a:lnTo>
                    <a:lnTo>
                      <a:pt x="0" y="97"/>
                    </a:lnTo>
                    <a:lnTo>
                      <a:pt x="0" y="0"/>
                    </a:lnTo>
                    <a:lnTo>
                      <a:pt x="0" y="0"/>
                    </a:lnTo>
                    <a:lnTo>
                      <a:pt x="145" y="482"/>
                    </a:lnTo>
                    <a:lnTo>
                      <a:pt x="433" y="1444"/>
                    </a:lnTo>
                    <a:lnTo>
                      <a:pt x="819" y="2407"/>
                    </a:lnTo>
                    <a:lnTo>
                      <a:pt x="819" y="2407"/>
                    </a:lnTo>
                    <a:lnTo>
                      <a:pt x="963" y="2792"/>
                    </a:lnTo>
                    <a:lnTo>
                      <a:pt x="1156" y="3081"/>
                    </a:lnTo>
                    <a:lnTo>
                      <a:pt x="1348" y="3321"/>
                    </a:lnTo>
                    <a:lnTo>
                      <a:pt x="1541" y="3514"/>
                    </a:lnTo>
                    <a:lnTo>
                      <a:pt x="1733" y="3610"/>
                    </a:lnTo>
                    <a:lnTo>
                      <a:pt x="1974" y="3658"/>
                    </a:lnTo>
                    <a:lnTo>
                      <a:pt x="1974" y="3658"/>
                    </a:lnTo>
                    <a:lnTo>
                      <a:pt x="2263" y="3658"/>
                    </a:lnTo>
                    <a:lnTo>
                      <a:pt x="2407" y="3562"/>
                    </a:lnTo>
                    <a:lnTo>
                      <a:pt x="2455" y="3514"/>
                    </a:lnTo>
                    <a:lnTo>
                      <a:pt x="2455" y="3514"/>
                    </a:lnTo>
                    <a:lnTo>
                      <a:pt x="2889"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6" name="Freeform 12"/>
              <p:cNvSpPr>
                <a:spLocks/>
              </p:cNvSpPr>
              <p:nvPr/>
            </p:nvSpPr>
            <p:spPr bwMode="auto">
              <a:xfrm>
                <a:off x="3319" y="1994"/>
                <a:ext cx="321" cy="545"/>
              </a:xfrm>
              <a:custGeom>
                <a:avLst/>
                <a:gdLst>
                  <a:gd name="T0" fmla="*/ 770 w 2889"/>
                  <a:gd name="T1" fmla="*/ 2358 h 4909"/>
                  <a:gd name="T2" fmla="*/ 963 w 2889"/>
                  <a:gd name="T3" fmla="*/ 2743 h 4909"/>
                  <a:gd name="T4" fmla="*/ 1107 w 2889"/>
                  <a:gd name="T5" fmla="*/ 3032 h 4909"/>
                  <a:gd name="T6" fmla="*/ 1300 w 2889"/>
                  <a:gd name="T7" fmla="*/ 3321 h 4909"/>
                  <a:gd name="T8" fmla="*/ 1493 w 2889"/>
                  <a:gd name="T9" fmla="*/ 3513 h 4909"/>
                  <a:gd name="T10" fmla="*/ 1733 w 2889"/>
                  <a:gd name="T11" fmla="*/ 3610 h 4909"/>
                  <a:gd name="T12" fmla="*/ 1926 w 2889"/>
                  <a:gd name="T13" fmla="*/ 3658 h 4909"/>
                  <a:gd name="T14" fmla="*/ 1926 w 2889"/>
                  <a:gd name="T15" fmla="*/ 3658 h 4909"/>
                  <a:gd name="T16" fmla="*/ 2263 w 2889"/>
                  <a:gd name="T17" fmla="*/ 3610 h 4909"/>
                  <a:gd name="T18" fmla="*/ 2455 w 2889"/>
                  <a:gd name="T19" fmla="*/ 3513 h 4909"/>
                  <a:gd name="T20" fmla="*/ 2504 w 2889"/>
                  <a:gd name="T21" fmla="*/ 3465 h 4909"/>
                  <a:gd name="T22" fmla="*/ 2504 w 2889"/>
                  <a:gd name="T23" fmla="*/ 3465 h 4909"/>
                  <a:gd name="T24" fmla="*/ 2889 w 2889"/>
                  <a:gd name="T25" fmla="*/ 4524 h 4909"/>
                  <a:gd name="T26" fmla="*/ 2600 w 2889"/>
                  <a:gd name="T27" fmla="*/ 4669 h 4909"/>
                  <a:gd name="T28" fmla="*/ 2407 w 2889"/>
                  <a:gd name="T29" fmla="*/ 4765 h 4909"/>
                  <a:gd name="T30" fmla="*/ 2359 w 2889"/>
                  <a:gd name="T31" fmla="*/ 4813 h 4909"/>
                  <a:gd name="T32" fmla="*/ 2359 w 2889"/>
                  <a:gd name="T33" fmla="*/ 4813 h 4909"/>
                  <a:gd name="T34" fmla="*/ 2215 w 2889"/>
                  <a:gd name="T35" fmla="*/ 4861 h 4909"/>
                  <a:gd name="T36" fmla="*/ 1974 w 2889"/>
                  <a:gd name="T37" fmla="*/ 4909 h 4909"/>
                  <a:gd name="T38" fmla="*/ 1733 w 2889"/>
                  <a:gd name="T39" fmla="*/ 4909 h 4909"/>
                  <a:gd name="T40" fmla="*/ 1733 w 2889"/>
                  <a:gd name="T41" fmla="*/ 4909 h 4909"/>
                  <a:gd name="T42" fmla="*/ 1493 w 2889"/>
                  <a:gd name="T43" fmla="*/ 4861 h 4909"/>
                  <a:gd name="T44" fmla="*/ 1300 w 2889"/>
                  <a:gd name="T45" fmla="*/ 4861 h 4909"/>
                  <a:gd name="T46" fmla="*/ 1156 w 2889"/>
                  <a:gd name="T47" fmla="*/ 4909 h 4909"/>
                  <a:gd name="T48" fmla="*/ 1156 w 2889"/>
                  <a:gd name="T49" fmla="*/ 4909 h 4909"/>
                  <a:gd name="T50" fmla="*/ 1011 w 2889"/>
                  <a:gd name="T51" fmla="*/ 4909 h 4909"/>
                  <a:gd name="T52" fmla="*/ 915 w 2889"/>
                  <a:gd name="T53" fmla="*/ 4813 h 4909"/>
                  <a:gd name="T54" fmla="*/ 867 w 2889"/>
                  <a:gd name="T55" fmla="*/ 4572 h 4909"/>
                  <a:gd name="T56" fmla="*/ 867 w 2889"/>
                  <a:gd name="T57" fmla="*/ 4572 h 4909"/>
                  <a:gd name="T58" fmla="*/ 819 w 2889"/>
                  <a:gd name="T59" fmla="*/ 4332 h 4909"/>
                  <a:gd name="T60" fmla="*/ 770 w 2889"/>
                  <a:gd name="T61" fmla="*/ 4139 h 4909"/>
                  <a:gd name="T62" fmla="*/ 674 w 2889"/>
                  <a:gd name="T63" fmla="*/ 3898 h 4909"/>
                  <a:gd name="T64" fmla="*/ 674 w 2889"/>
                  <a:gd name="T65" fmla="*/ 3898 h 4909"/>
                  <a:gd name="T66" fmla="*/ 530 w 2889"/>
                  <a:gd name="T67" fmla="*/ 3610 h 4909"/>
                  <a:gd name="T68" fmla="*/ 289 w 2889"/>
                  <a:gd name="T69" fmla="*/ 3128 h 4909"/>
                  <a:gd name="T70" fmla="*/ 193 w 2889"/>
                  <a:gd name="T71" fmla="*/ 2310 h 4909"/>
                  <a:gd name="T72" fmla="*/ 193 w 2889"/>
                  <a:gd name="T73" fmla="*/ 2310 h 4909"/>
                  <a:gd name="T74" fmla="*/ 145 w 2889"/>
                  <a:gd name="T75" fmla="*/ 1540 h 4909"/>
                  <a:gd name="T76" fmla="*/ 48 w 2889"/>
                  <a:gd name="T77" fmla="*/ 914 h 4909"/>
                  <a:gd name="T78" fmla="*/ 0 w 2889"/>
                  <a:gd name="T79" fmla="*/ 337 h 4909"/>
                  <a:gd name="T80" fmla="*/ 0 w 2889"/>
                  <a:gd name="T81" fmla="*/ 337 h 4909"/>
                  <a:gd name="T82" fmla="*/ 0 w 2889"/>
                  <a:gd name="T83" fmla="*/ 240 h 4909"/>
                  <a:gd name="T84" fmla="*/ 0 w 2889"/>
                  <a:gd name="T85" fmla="*/ 96 h 4909"/>
                  <a:gd name="T86" fmla="*/ 0 w 2889"/>
                  <a:gd name="T87" fmla="*/ 0 h 4909"/>
                  <a:gd name="T88" fmla="*/ 0 w 2889"/>
                  <a:gd name="T89" fmla="*/ 0 h 4909"/>
                  <a:gd name="T90" fmla="*/ 96 w 2889"/>
                  <a:gd name="T91" fmla="*/ 433 h 4909"/>
                  <a:gd name="T92" fmla="*/ 433 w 2889"/>
                  <a:gd name="T93" fmla="*/ 1396 h 4909"/>
                  <a:gd name="T94" fmla="*/ 770 w 2889"/>
                  <a:gd name="T95" fmla="*/ 2358 h 4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909">
                    <a:moveTo>
                      <a:pt x="770" y="2358"/>
                    </a:moveTo>
                    <a:lnTo>
                      <a:pt x="963" y="2743"/>
                    </a:lnTo>
                    <a:lnTo>
                      <a:pt x="1107" y="3032"/>
                    </a:lnTo>
                    <a:lnTo>
                      <a:pt x="1300" y="3321"/>
                    </a:lnTo>
                    <a:lnTo>
                      <a:pt x="1493" y="3513"/>
                    </a:lnTo>
                    <a:lnTo>
                      <a:pt x="1733" y="3610"/>
                    </a:lnTo>
                    <a:lnTo>
                      <a:pt x="1926" y="3658"/>
                    </a:lnTo>
                    <a:lnTo>
                      <a:pt x="1926" y="3658"/>
                    </a:lnTo>
                    <a:lnTo>
                      <a:pt x="2263" y="3610"/>
                    </a:lnTo>
                    <a:lnTo>
                      <a:pt x="2455" y="3513"/>
                    </a:lnTo>
                    <a:lnTo>
                      <a:pt x="2504" y="3465"/>
                    </a:lnTo>
                    <a:lnTo>
                      <a:pt x="2504" y="3465"/>
                    </a:lnTo>
                    <a:lnTo>
                      <a:pt x="2889" y="4524"/>
                    </a:lnTo>
                    <a:lnTo>
                      <a:pt x="2600" y="4669"/>
                    </a:lnTo>
                    <a:lnTo>
                      <a:pt x="2407" y="4765"/>
                    </a:lnTo>
                    <a:lnTo>
                      <a:pt x="2359" y="4813"/>
                    </a:lnTo>
                    <a:lnTo>
                      <a:pt x="2359" y="4813"/>
                    </a:lnTo>
                    <a:lnTo>
                      <a:pt x="2215" y="4861"/>
                    </a:lnTo>
                    <a:lnTo>
                      <a:pt x="1974" y="4909"/>
                    </a:lnTo>
                    <a:lnTo>
                      <a:pt x="1733" y="4909"/>
                    </a:lnTo>
                    <a:lnTo>
                      <a:pt x="1733" y="4909"/>
                    </a:lnTo>
                    <a:lnTo>
                      <a:pt x="1493" y="4861"/>
                    </a:lnTo>
                    <a:lnTo>
                      <a:pt x="1300" y="4861"/>
                    </a:lnTo>
                    <a:lnTo>
                      <a:pt x="1156" y="4909"/>
                    </a:lnTo>
                    <a:lnTo>
                      <a:pt x="1156" y="4909"/>
                    </a:lnTo>
                    <a:lnTo>
                      <a:pt x="1011" y="4909"/>
                    </a:lnTo>
                    <a:lnTo>
                      <a:pt x="915" y="4813"/>
                    </a:lnTo>
                    <a:lnTo>
                      <a:pt x="867" y="4572"/>
                    </a:lnTo>
                    <a:lnTo>
                      <a:pt x="867" y="4572"/>
                    </a:lnTo>
                    <a:lnTo>
                      <a:pt x="819" y="4332"/>
                    </a:lnTo>
                    <a:lnTo>
                      <a:pt x="770" y="4139"/>
                    </a:lnTo>
                    <a:lnTo>
                      <a:pt x="674" y="3898"/>
                    </a:lnTo>
                    <a:lnTo>
                      <a:pt x="674" y="3898"/>
                    </a:lnTo>
                    <a:lnTo>
                      <a:pt x="530" y="3610"/>
                    </a:lnTo>
                    <a:lnTo>
                      <a:pt x="289" y="3128"/>
                    </a:lnTo>
                    <a:lnTo>
                      <a:pt x="193" y="2310"/>
                    </a:lnTo>
                    <a:lnTo>
                      <a:pt x="193" y="2310"/>
                    </a:lnTo>
                    <a:lnTo>
                      <a:pt x="145" y="1540"/>
                    </a:lnTo>
                    <a:lnTo>
                      <a:pt x="48" y="914"/>
                    </a:lnTo>
                    <a:lnTo>
                      <a:pt x="0" y="337"/>
                    </a:lnTo>
                    <a:lnTo>
                      <a:pt x="0" y="337"/>
                    </a:lnTo>
                    <a:lnTo>
                      <a:pt x="0" y="240"/>
                    </a:lnTo>
                    <a:lnTo>
                      <a:pt x="0" y="96"/>
                    </a:lnTo>
                    <a:lnTo>
                      <a:pt x="0" y="0"/>
                    </a:lnTo>
                    <a:lnTo>
                      <a:pt x="0" y="0"/>
                    </a:lnTo>
                    <a:lnTo>
                      <a:pt x="96" y="433"/>
                    </a:lnTo>
                    <a:lnTo>
                      <a:pt x="433" y="1396"/>
                    </a:lnTo>
                    <a:lnTo>
                      <a:pt x="770" y="2358"/>
                    </a:lnTo>
                    <a:close/>
                  </a:path>
                </a:pathLst>
              </a:custGeom>
              <a:solidFill>
                <a:srgbClr val="ABE2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7" name="Freeform 13"/>
              <p:cNvSpPr>
                <a:spLocks/>
              </p:cNvSpPr>
              <p:nvPr/>
            </p:nvSpPr>
            <p:spPr bwMode="auto">
              <a:xfrm>
                <a:off x="3319" y="2015"/>
                <a:ext cx="321" cy="524"/>
              </a:xfrm>
              <a:custGeom>
                <a:avLst/>
                <a:gdLst>
                  <a:gd name="T0" fmla="*/ 770 w 2889"/>
                  <a:gd name="T1" fmla="*/ 2311 h 4717"/>
                  <a:gd name="T2" fmla="*/ 915 w 2889"/>
                  <a:gd name="T3" fmla="*/ 2696 h 4717"/>
                  <a:gd name="T4" fmla="*/ 1107 w 2889"/>
                  <a:gd name="T5" fmla="*/ 2985 h 4717"/>
                  <a:gd name="T6" fmla="*/ 1300 w 2889"/>
                  <a:gd name="T7" fmla="*/ 3273 h 4717"/>
                  <a:gd name="T8" fmla="*/ 1493 w 2889"/>
                  <a:gd name="T9" fmla="*/ 3466 h 4717"/>
                  <a:gd name="T10" fmla="*/ 1685 w 2889"/>
                  <a:gd name="T11" fmla="*/ 3562 h 4717"/>
                  <a:gd name="T12" fmla="*/ 1926 w 2889"/>
                  <a:gd name="T13" fmla="*/ 3610 h 4717"/>
                  <a:gd name="T14" fmla="*/ 1926 w 2889"/>
                  <a:gd name="T15" fmla="*/ 3610 h 4717"/>
                  <a:gd name="T16" fmla="*/ 2263 w 2889"/>
                  <a:gd name="T17" fmla="*/ 3610 h 4717"/>
                  <a:gd name="T18" fmla="*/ 2455 w 2889"/>
                  <a:gd name="T19" fmla="*/ 3514 h 4717"/>
                  <a:gd name="T20" fmla="*/ 2552 w 2889"/>
                  <a:gd name="T21" fmla="*/ 3418 h 4717"/>
                  <a:gd name="T22" fmla="*/ 2552 w 2889"/>
                  <a:gd name="T23" fmla="*/ 3418 h 4717"/>
                  <a:gd name="T24" fmla="*/ 2889 w 2889"/>
                  <a:gd name="T25" fmla="*/ 4332 h 4717"/>
                  <a:gd name="T26" fmla="*/ 2600 w 2889"/>
                  <a:gd name="T27" fmla="*/ 4477 h 4717"/>
                  <a:gd name="T28" fmla="*/ 2407 w 2889"/>
                  <a:gd name="T29" fmla="*/ 4573 h 4717"/>
                  <a:gd name="T30" fmla="*/ 2359 w 2889"/>
                  <a:gd name="T31" fmla="*/ 4621 h 4717"/>
                  <a:gd name="T32" fmla="*/ 2359 w 2889"/>
                  <a:gd name="T33" fmla="*/ 4621 h 4717"/>
                  <a:gd name="T34" fmla="*/ 2215 w 2889"/>
                  <a:gd name="T35" fmla="*/ 4669 h 4717"/>
                  <a:gd name="T36" fmla="*/ 1974 w 2889"/>
                  <a:gd name="T37" fmla="*/ 4717 h 4717"/>
                  <a:gd name="T38" fmla="*/ 1733 w 2889"/>
                  <a:gd name="T39" fmla="*/ 4717 h 4717"/>
                  <a:gd name="T40" fmla="*/ 1733 w 2889"/>
                  <a:gd name="T41" fmla="*/ 4717 h 4717"/>
                  <a:gd name="T42" fmla="*/ 1493 w 2889"/>
                  <a:gd name="T43" fmla="*/ 4669 h 4717"/>
                  <a:gd name="T44" fmla="*/ 1300 w 2889"/>
                  <a:gd name="T45" fmla="*/ 4669 h 4717"/>
                  <a:gd name="T46" fmla="*/ 1156 w 2889"/>
                  <a:gd name="T47" fmla="*/ 4717 h 4717"/>
                  <a:gd name="T48" fmla="*/ 1156 w 2889"/>
                  <a:gd name="T49" fmla="*/ 4717 h 4717"/>
                  <a:gd name="T50" fmla="*/ 1011 w 2889"/>
                  <a:gd name="T51" fmla="*/ 4717 h 4717"/>
                  <a:gd name="T52" fmla="*/ 915 w 2889"/>
                  <a:gd name="T53" fmla="*/ 4621 h 4717"/>
                  <a:gd name="T54" fmla="*/ 867 w 2889"/>
                  <a:gd name="T55" fmla="*/ 4380 h 4717"/>
                  <a:gd name="T56" fmla="*/ 867 w 2889"/>
                  <a:gd name="T57" fmla="*/ 4380 h 4717"/>
                  <a:gd name="T58" fmla="*/ 819 w 2889"/>
                  <a:gd name="T59" fmla="*/ 4140 h 4717"/>
                  <a:gd name="T60" fmla="*/ 770 w 2889"/>
                  <a:gd name="T61" fmla="*/ 3947 h 4717"/>
                  <a:gd name="T62" fmla="*/ 674 w 2889"/>
                  <a:gd name="T63" fmla="*/ 3706 h 4717"/>
                  <a:gd name="T64" fmla="*/ 674 w 2889"/>
                  <a:gd name="T65" fmla="*/ 3706 h 4717"/>
                  <a:gd name="T66" fmla="*/ 530 w 2889"/>
                  <a:gd name="T67" fmla="*/ 3418 h 4717"/>
                  <a:gd name="T68" fmla="*/ 289 w 2889"/>
                  <a:gd name="T69" fmla="*/ 2936 h 4717"/>
                  <a:gd name="T70" fmla="*/ 193 w 2889"/>
                  <a:gd name="T71" fmla="*/ 2118 h 4717"/>
                  <a:gd name="T72" fmla="*/ 193 w 2889"/>
                  <a:gd name="T73" fmla="*/ 2118 h 4717"/>
                  <a:gd name="T74" fmla="*/ 145 w 2889"/>
                  <a:gd name="T75" fmla="*/ 1396 h 4717"/>
                  <a:gd name="T76" fmla="*/ 96 w 2889"/>
                  <a:gd name="T77" fmla="*/ 867 h 4717"/>
                  <a:gd name="T78" fmla="*/ 48 w 2889"/>
                  <a:gd name="T79" fmla="*/ 337 h 4717"/>
                  <a:gd name="T80" fmla="*/ 48 w 2889"/>
                  <a:gd name="T81" fmla="*/ 337 h 4717"/>
                  <a:gd name="T82" fmla="*/ 0 w 2889"/>
                  <a:gd name="T83" fmla="*/ 241 h 4717"/>
                  <a:gd name="T84" fmla="*/ 0 w 2889"/>
                  <a:gd name="T85" fmla="*/ 97 h 4717"/>
                  <a:gd name="T86" fmla="*/ 48 w 2889"/>
                  <a:gd name="T87" fmla="*/ 0 h 4717"/>
                  <a:gd name="T88" fmla="*/ 48 w 2889"/>
                  <a:gd name="T89" fmla="*/ 0 h 4717"/>
                  <a:gd name="T90" fmla="*/ 145 w 2889"/>
                  <a:gd name="T91" fmla="*/ 434 h 4717"/>
                  <a:gd name="T92" fmla="*/ 433 w 2889"/>
                  <a:gd name="T93" fmla="*/ 1396 h 4717"/>
                  <a:gd name="T94" fmla="*/ 770 w 2889"/>
                  <a:gd name="T95" fmla="*/ 2311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89" h="4717">
                    <a:moveTo>
                      <a:pt x="770" y="2311"/>
                    </a:moveTo>
                    <a:lnTo>
                      <a:pt x="915" y="2696"/>
                    </a:lnTo>
                    <a:lnTo>
                      <a:pt x="1107" y="2985"/>
                    </a:lnTo>
                    <a:lnTo>
                      <a:pt x="1300" y="3273"/>
                    </a:lnTo>
                    <a:lnTo>
                      <a:pt x="1493" y="3466"/>
                    </a:lnTo>
                    <a:lnTo>
                      <a:pt x="1685" y="3562"/>
                    </a:lnTo>
                    <a:lnTo>
                      <a:pt x="1926" y="3610"/>
                    </a:lnTo>
                    <a:lnTo>
                      <a:pt x="1926" y="3610"/>
                    </a:lnTo>
                    <a:lnTo>
                      <a:pt x="2263" y="3610"/>
                    </a:lnTo>
                    <a:lnTo>
                      <a:pt x="2455" y="3514"/>
                    </a:lnTo>
                    <a:lnTo>
                      <a:pt x="2552" y="3418"/>
                    </a:lnTo>
                    <a:lnTo>
                      <a:pt x="2552" y="3418"/>
                    </a:lnTo>
                    <a:lnTo>
                      <a:pt x="2889" y="4332"/>
                    </a:lnTo>
                    <a:lnTo>
                      <a:pt x="2600" y="4477"/>
                    </a:lnTo>
                    <a:lnTo>
                      <a:pt x="2407" y="4573"/>
                    </a:lnTo>
                    <a:lnTo>
                      <a:pt x="2359" y="4621"/>
                    </a:lnTo>
                    <a:lnTo>
                      <a:pt x="2359" y="4621"/>
                    </a:lnTo>
                    <a:lnTo>
                      <a:pt x="2215" y="4669"/>
                    </a:lnTo>
                    <a:lnTo>
                      <a:pt x="1974" y="4717"/>
                    </a:lnTo>
                    <a:lnTo>
                      <a:pt x="1733" y="4717"/>
                    </a:lnTo>
                    <a:lnTo>
                      <a:pt x="1733" y="4717"/>
                    </a:lnTo>
                    <a:lnTo>
                      <a:pt x="1493" y="4669"/>
                    </a:lnTo>
                    <a:lnTo>
                      <a:pt x="1300" y="4669"/>
                    </a:lnTo>
                    <a:lnTo>
                      <a:pt x="1156" y="4717"/>
                    </a:lnTo>
                    <a:lnTo>
                      <a:pt x="1156" y="4717"/>
                    </a:lnTo>
                    <a:lnTo>
                      <a:pt x="1011" y="4717"/>
                    </a:lnTo>
                    <a:lnTo>
                      <a:pt x="915" y="4621"/>
                    </a:lnTo>
                    <a:lnTo>
                      <a:pt x="867" y="4380"/>
                    </a:lnTo>
                    <a:lnTo>
                      <a:pt x="867" y="4380"/>
                    </a:lnTo>
                    <a:lnTo>
                      <a:pt x="819" y="4140"/>
                    </a:lnTo>
                    <a:lnTo>
                      <a:pt x="770" y="3947"/>
                    </a:lnTo>
                    <a:lnTo>
                      <a:pt x="674" y="3706"/>
                    </a:lnTo>
                    <a:lnTo>
                      <a:pt x="674" y="3706"/>
                    </a:lnTo>
                    <a:lnTo>
                      <a:pt x="530" y="3418"/>
                    </a:lnTo>
                    <a:lnTo>
                      <a:pt x="289" y="2936"/>
                    </a:lnTo>
                    <a:lnTo>
                      <a:pt x="193" y="2118"/>
                    </a:lnTo>
                    <a:lnTo>
                      <a:pt x="193" y="2118"/>
                    </a:lnTo>
                    <a:lnTo>
                      <a:pt x="145" y="1396"/>
                    </a:lnTo>
                    <a:lnTo>
                      <a:pt x="96" y="867"/>
                    </a:lnTo>
                    <a:lnTo>
                      <a:pt x="48" y="337"/>
                    </a:lnTo>
                    <a:lnTo>
                      <a:pt x="48" y="337"/>
                    </a:lnTo>
                    <a:lnTo>
                      <a:pt x="0" y="241"/>
                    </a:lnTo>
                    <a:lnTo>
                      <a:pt x="0" y="97"/>
                    </a:lnTo>
                    <a:lnTo>
                      <a:pt x="48" y="0"/>
                    </a:lnTo>
                    <a:lnTo>
                      <a:pt x="48" y="0"/>
                    </a:lnTo>
                    <a:lnTo>
                      <a:pt x="145" y="434"/>
                    </a:lnTo>
                    <a:lnTo>
                      <a:pt x="433" y="1396"/>
                    </a:lnTo>
                    <a:lnTo>
                      <a:pt x="770" y="2311"/>
                    </a:lnTo>
                    <a:close/>
                  </a:path>
                </a:pathLst>
              </a:custGeom>
              <a:solidFill>
                <a:srgbClr val="A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8" name="Freeform 14"/>
              <p:cNvSpPr>
                <a:spLocks/>
              </p:cNvSpPr>
              <p:nvPr/>
            </p:nvSpPr>
            <p:spPr bwMode="auto">
              <a:xfrm>
                <a:off x="3325" y="2036"/>
                <a:ext cx="315" cy="503"/>
              </a:xfrm>
              <a:custGeom>
                <a:avLst/>
                <a:gdLst>
                  <a:gd name="T0" fmla="*/ 674 w 2841"/>
                  <a:gd name="T1" fmla="*/ 2262 h 4524"/>
                  <a:gd name="T2" fmla="*/ 819 w 2841"/>
                  <a:gd name="T3" fmla="*/ 2647 h 4524"/>
                  <a:gd name="T4" fmla="*/ 1011 w 2841"/>
                  <a:gd name="T5" fmla="*/ 2984 h 4524"/>
                  <a:gd name="T6" fmla="*/ 1204 w 2841"/>
                  <a:gd name="T7" fmla="*/ 3225 h 4524"/>
                  <a:gd name="T8" fmla="*/ 1396 w 2841"/>
                  <a:gd name="T9" fmla="*/ 3417 h 4524"/>
                  <a:gd name="T10" fmla="*/ 1589 w 2841"/>
                  <a:gd name="T11" fmla="*/ 3562 h 4524"/>
                  <a:gd name="T12" fmla="*/ 1830 w 2841"/>
                  <a:gd name="T13" fmla="*/ 3610 h 4524"/>
                  <a:gd name="T14" fmla="*/ 1830 w 2841"/>
                  <a:gd name="T15" fmla="*/ 3610 h 4524"/>
                  <a:gd name="T16" fmla="*/ 2215 w 2841"/>
                  <a:gd name="T17" fmla="*/ 3562 h 4524"/>
                  <a:gd name="T18" fmla="*/ 2456 w 2841"/>
                  <a:gd name="T19" fmla="*/ 3465 h 4524"/>
                  <a:gd name="T20" fmla="*/ 2552 w 2841"/>
                  <a:gd name="T21" fmla="*/ 3369 h 4524"/>
                  <a:gd name="T22" fmla="*/ 2552 w 2841"/>
                  <a:gd name="T23" fmla="*/ 3369 h 4524"/>
                  <a:gd name="T24" fmla="*/ 2841 w 2841"/>
                  <a:gd name="T25" fmla="*/ 4139 h 4524"/>
                  <a:gd name="T26" fmla="*/ 2552 w 2841"/>
                  <a:gd name="T27" fmla="*/ 4284 h 4524"/>
                  <a:gd name="T28" fmla="*/ 2359 w 2841"/>
                  <a:gd name="T29" fmla="*/ 4380 h 4524"/>
                  <a:gd name="T30" fmla="*/ 2311 w 2841"/>
                  <a:gd name="T31" fmla="*/ 4428 h 4524"/>
                  <a:gd name="T32" fmla="*/ 2311 w 2841"/>
                  <a:gd name="T33" fmla="*/ 4428 h 4524"/>
                  <a:gd name="T34" fmla="*/ 2167 w 2841"/>
                  <a:gd name="T35" fmla="*/ 4476 h 4524"/>
                  <a:gd name="T36" fmla="*/ 1926 w 2841"/>
                  <a:gd name="T37" fmla="*/ 4524 h 4524"/>
                  <a:gd name="T38" fmla="*/ 1685 w 2841"/>
                  <a:gd name="T39" fmla="*/ 4524 h 4524"/>
                  <a:gd name="T40" fmla="*/ 1685 w 2841"/>
                  <a:gd name="T41" fmla="*/ 4524 h 4524"/>
                  <a:gd name="T42" fmla="*/ 1445 w 2841"/>
                  <a:gd name="T43" fmla="*/ 4476 h 4524"/>
                  <a:gd name="T44" fmla="*/ 1252 w 2841"/>
                  <a:gd name="T45" fmla="*/ 4476 h 4524"/>
                  <a:gd name="T46" fmla="*/ 1108 w 2841"/>
                  <a:gd name="T47" fmla="*/ 4524 h 4524"/>
                  <a:gd name="T48" fmla="*/ 1108 w 2841"/>
                  <a:gd name="T49" fmla="*/ 4524 h 4524"/>
                  <a:gd name="T50" fmla="*/ 963 w 2841"/>
                  <a:gd name="T51" fmla="*/ 4524 h 4524"/>
                  <a:gd name="T52" fmla="*/ 867 w 2841"/>
                  <a:gd name="T53" fmla="*/ 4428 h 4524"/>
                  <a:gd name="T54" fmla="*/ 819 w 2841"/>
                  <a:gd name="T55" fmla="*/ 4187 h 4524"/>
                  <a:gd name="T56" fmla="*/ 819 w 2841"/>
                  <a:gd name="T57" fmla="*/ 4187 h 4524"/>
                  <a:gd name="T58" fmla="*/ 771 w 2841"/>
                  <a:gd name="T59" fmla="*/ 3947 h 4524"/>
                  <a:gd name="T60" fmla="*/ 722 w 2841"/>
                  <a:gd name="T61" fmla="*/ 3754 h 4524"/>
                  <a:gd name="T62" fmla="*/ 626 w 2841"/>
                  <a:gd name="T63" fmla="*/ 3513 h 4524"/>
                  <a:gd name="T64" fmla="*/ 626 w 2841"/>
                  <a:gd name="T65" fmla="*/ 3513 h 4524"/>
                  <a:gd name="T66" fmla="*/ 482 w 2841"/>
                  <a:gd name="T67" fmla="*/ 3225 h 4524"/>
                  <a:gd name="T68" fmla="*/ 289 w 2841"/>
                  <a:gd name="T69" fmla="*/ 2743 h 4524"/>
                  <a:gd name="T70" fmla="*/ 145 w 2841"/>
                  <a:gd name="T71" fmla="*/ 1925 h 4524"/>
                  <a:gd name="T72" fmla="*/ 145 w 2841"/>
                  <a:gd name="T73" fmla="*/ 1925 h 4524"/>
                  <a:gd name="T74" fmla="*/ 97 w 2841"/>
                  <a:gd name="T75" fmla="*/ 1251 h 4524"/>
                  <a:gd name="T76" fmla="*/ 48 w 2841"/>
                  <a:gd name="T77" fmla="*/ 770 h 4524"/>
                  <a:gd name="T78" fmla="*/ 0 w 2841"/>
                  <a:gd name="T79" fmla="*/ 337 h 4524"/>
                  <a:gd name="T80" fmla="*/ 0 w 2841"/>
                  <a:gd name="T81" fmla="*/ 337 h 4524"/>
                  <a:gd name="T82" fmla="*/ 0 w 2841"/>
                  <a:gd name="T83" fmla="*/ 241 h 4524"/>
                  <a:gd name="T84" fmla="*/ 0 w 2841"/>
                  <a:gd name="T85" fmla="*/ 96 h 4524"/>
                  <a:gd name="T86" fmla="*/ 0 w 2841"/>
                  <a:gd name="T87" fmla="*/ 0 h 4524"/>
                  <a:gd name="T88" fmla="*/ 0 w 2841"/>
                  <a:gd name="T89" fmla="*/ 0 h 4524"/>
                  <a:gd name="T90" fmla="*/ 97 w 2841"/>
                  <a:gd name="T91" fmla="*/ 433 h 4524"/>
                  <a:gd name="T92" fmla="*/ 337 w 2841"/>
                  <a:gd name="T93" fmla="*/ 1348 h 4524"/>
                  <a:gd name="T94" fmla="*/ 674 w 2841"/>
                  <a:gd name="T95" fmla="*/ 2262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524">
                    <a:moveTo>
                      <a:pt x="674" y="2262"/>
                    </a:moveTo>
                    <a:lnTo>
                      <a:pt x="819" y="2647"/>
                    </a:lnTo>
                    <a:lnTo>
                      <a:pt x="1011" y="2984"/>
                    </a:lnTo>
                    <a:lnTo>
                      <a:pt x="1204" y="3225"/>
                    </a:lnTo>
                    <a:lnTo>
                      <a:pt x="1396" y="3417"/>
                    </a:lnTo>
                    <a:lnTo>
                      <a:pt x="1589" y="3562"/>
                    </a:lnTo>
                    <a:lnTo>
                      <a:pt x="1830" y="3610"/>
                    </a:lnTo>
                    <a:lnTo>
                      <a:pt x="1830" y="3610"/>
                    </a:lnTo>
                    <a:lnTo>
                      <a:pt x="2215" y="3562"/>
                    </a:lnTo>
                    <a:lnTo>
                      <a:pt x="2456" y="3465"/>
                    </a:lnTo>
                    <a:lnTo>
                      <a:pt x="2552" y="3369"/>
                    </a:lnTo>
                    <a:lnTo>
                      <a:pt x="2552" y="3369"/>
                    </a:lnTo>
                    <a:lnTo>
                      <a:pt x="2841" y="4139"/>
                    </a:lnTo>
                    <a:lnTo>
                      <a:pt x="2552" y="4284"/>
                    </a:lnTo>
                    <a:lnTo>
                      <a:pt x="2359" y="4380"/>
                    </a:lnTo>
                    <a:lnTo>
                      <a:pt x="2311" y="4428"/>
                    </a:lnTo>
                    <a:lnTo>
                      <a:pt x="2311" y="4428"/>
                    </a:lnTo>
                    <a:lnTo>
                      <a:pt x="2167" y="4476"/>
                    </a:lnTo>
                    <a:lnTo>
                      <a:pt x="1926" y="4524"/>
                    </a:lnTo>
                    <a:lnTo>
                      <a:pt x="1685" y="4524"/>
                    </a:lnTo>
                    <a:lnTo>
                      <a:pt x="1685" y="4524"/>
                    </a:lnTo>
                    <a:lnTo>
                      <a:pt x="1445" y="4476"/>
                    </a:lnTo>
                    <a:lnTo>
                      <a:pt x="1252" y="4476"/>
                    </a:lnTo>
                    <a:lnTo>
                      <a:pt x="1108" y="4524"/>
                    </a:lnTo>
                    <a:lnTo>
                      <a:pt x="1108" y="4524"/>
                    </a:lnTo>
                    <a:lnTo>
                      <a:pt x="963" y="4524"/>
                    </a:lnTo>
                    <a:lnTo>
                      <a:pt x="867" y="4428"/>
                    </a:lnTo>
                    <a:lnTo>
                      <a:pt x="819" y="4187"/>
                    </a:lnTo>
                    <a:lnTo>
                      <a:pt x="819" y="4187"/>
                    </a:lnTo>
                    <a:lnTo>
                      <a:pt x="771" y="3947"/>
                    </a:lnTo>
                    <a:lnTo>
                      <a:pt x="722" y="3754"/>
                    </a:lnTo>
                    <a:lnTo>
                      <a:pt x="626" y="3513"/>
                    </a:lnTo>
                    <a:lnTo>
                      <a:pt x="626" y="3513"/>
                    </a:lnTo>
                    <a:lnTo>
                      <a:pt x="482" y="3225"/>
                    </a:lnTo>
                    <a:lnTo>
                      <a:pt x="289" y="2743"/>
                    </a:lnTo>
                    <a:lnTo>
                      <a:pt x="145" y="1925"/>
                    </a:lnTo>
                    <a:lnTo>
                      <a:pt x="145" y="1925"/>
                    </a:lnTo>
                    <a:lnTo>
                      <a:pt x="97" y="1251"/>
                    </a:lnTo>
                    <a:lnTo>
                      <a:pt x="48" y="770"/>
                    </a:lnTo>
                    <a:lnTo>
                      <a:pt x="0" y="337"/>
                    </a:lnTo>
                    <a:lnTo>
                      <a:pt x="0" y="337"/>
                    </a:lnTo>
                    <a:lnTo>
                      <a:pt x="0" y="241"/>
                    </a:lnTo>
                    <a:lnTo>
                      <a:pt x="0" y="96"/>
                    </a:lnTo>
                    <a:lnTo>
                      <a:pt x="0" y="0"/>
                    </a:lnTo>
                    <a:lnTo>
                      <a:pt x="0" y="0"/>
                    </a:lnTo>
                    <a:lnTo>
                      <a:pt x="97" y="433"/>
                    </a:lnTo>
                    <a:lnTo>
                      <a:pt x="337" y="1348"/>
                    </a:lnTo>
                    <a:lnTo>
                      <a:pt x="674" y="2262"/>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19" name="Freeform 15"/>
              <p:cNvSpPr>
                <a:spLocks/>
              </p:cNvSpPr>
              <p:nvPr/>
            </p:nvSpPr>
            <p:spPr bwMode="auto">
              <a:xfrm>
                <a:off x="3325" y="2058"/>
                <a:ext cx="315" cy="481"/>
              </a:xfrm>
              <a:custGeom>
                <a:avLst/>
                <a:gdLst>
                  <a:gd name="T0" fmla="*/ 626 w 2841"/>
                  <a:gd name="T1" fmla="*/ 2214 h 4332"/>
                  <a:gd name="T2" fmla="*/ 819 w 2841"/>
                  <a:gd name="T3" fmla="*/ 2600 h 4332"/>
                  <a:gd name="T4" fmla="*/ 963 w 2841"/>
                  <a:gd name="T5" fmla="*/ 2936 h 4332"/>
                  <a:gd name="T6" fmla="*/ 1156 w 2841"/>
                  <a:gd name="T7" fmla="*/ 3225 h 4332"/>
                  <a:gd name="T8" fmla="*/ 1348 w 2841"/>
                  <a:gd name="T9" fmla="*/ 3418 h 4332"/>
                  <a:gd name="T10" fmla="*/ 1541 w 2841"/>
                  <a:gd name="T11" fmla="*/ 3562 h 4332"/>
                  <a:gd name="T12" fmla="*/ 1782 w 2841"/>
                  <a:gd name="T13" fmla="*/ 3610 h 4332"/>
                  <a:gd name="T14" fmla="*/ 1782 w 2841"/>
                  <a:gd name="T15" fmla="*/ 3610 h 4332"/>
                  <a:gd name="T16" fmla="*/ 2167 w 2841"/>
                  <a:gd name="T17" fmla="*/ 3562 h 4332"/>
                  <a:gd name="T18" fmla="*/ 2456 w 2841"/>
                  <a:gd name="T19" fmla="*/ 3370 h 4332"/>
                  <a:gd name="T20" fmla="*/ 2600 w 2841"/>
                  <a:gd name="T21" fmla="*/ 3273 h 4332"/>
                  <a:gd name="T22" fmla="*/ 2600 w 2841"/>
                  <a:gd name="T23" fmla="*/ 3273 h 4332"/>
                  <a:gd name="T24" fmla="*/ 2841 w 2841"/>
                  <a:gd name="T25" fmla="*/ 3947 h 4332"/>
                  <a:gd name="T26" fmla="*/ 2552 w 2841"/>
                  <a:gd name="T27" fmla="*/ 4092 h 4332"/>
                  <a:gd name="T28" fmla="*/ 2359 w 2841"/>
                  <a:gd name="T29" fmla="*/ 4188 h 4332"/>
                  <a:gd name="T30" fmla="*/ 2311 w 2841"/>
                  <a:gd name="T31" fmla="*/ 4236 h 4332"/>
                  <a:gd name="T32" fmla="*/ 2311 w 2841"/>
                  <a:gd name="T33" fmla="*/ 4236 h 4332"/>
                  <a:gd name="T34" fmla="*/ 2167 w 2841"/>
                  <a:gd name="T35" fmla="*/ 4284 h 4332"/>
                  <a:gd name="T36" fmla="*/ 1926 w 2841"/>
                  <a:gd name="T37" fmla="*/ 4332 h 4332"/>
                  <a:gd name="T38" fmla="*/ 1685 w 2841"/>
                  <a:gd name="T39" fmla="*/ 4332 h 4332"/>
                  <a:gd name="T40" fmla="*/ 1685 w 2841"/>
                  <a:gd name="T41" fmla="*/ 4332 h 4332"/>
                  <a:gd name="T42" fmla="*/ 1445 w 2841"/>
                  <a:gd name="T43" fmla="*/ 4284 h 4332"/>
                  <a:gd name="T44" fmla="*/ 1252 w 2841"/>
                  <a:gd name="T45" fmla="*/ 4284 h 4332"/>
                  <a:gd name="T46" fmla="*/ 1108 w 2841"/>
                  <a:gd name="T47" fmla="*/ 4332 h 4332"/>
                  <a:gd name="T48" fmla="*/ 1108 w 2841"/>
                  <a:gd name="T49" fmla="*/ 4332 h 4332"/>
                  <a:gd name="T50" fmla="*/ 963 w 2841"/>
                  <a:gd name="T51" fmla="*/ 4332 h 4332"/>
                  <a:gd name="T52" fmla="*/ 867 w 2841"/>
                  <a:gd name="T53" fmla="*/ 4236 h 4332"/>
                  <a:gd name="T54" fmla="*/ 819 w 2841"/>
                  <a:gd name="T55" fmla="*/ 3995 h 4332"/>
                  <a:gd name="T56" fmla="*/ 819 w 2841"/>
                  <a:gd name="T57" fmla="*/ 3995 h 4332"/>
                  <a:gd name="T58" fmla="*/ 771 w 2841"/>
                  <a:gd name="T59" fmla="*/ 3755 h 4332"/>
                  <a:gd name="T60" fmla="*/ 722 w 2841"/>
                  <a:gd name="T61" fmla="*/ 3562 h 4332"/>
                  <a:gd name="T62" fmla="*/ 626 w 2841"/>
                  <a:gd name="T63" fmla="*/ 3321 h 4332"/>
                  <a:gd name="T64" fmla="*/ 626 w 2841"/>
                  <a:gd name="T65" fmla="*/ 3321 h 4332"/>
                  <a:gd name="T66" fmla="*/ 482 w 2841"/>
                  <a:gd name="T67" fmla="*/ 3033 h 4332"/>
                  <a:gd name="T68" fmla="*/ 289 w 2841"/>
                  <a:gd name="T69" fmla="*/ 2551 h 4332"/>
                  <a:gd name="T70" fmla="*/ 145 w 2841"/>
                  <a:gd name="T71" fmla="*/ 1733 h 4332"/>
                  <a:gd name="T72" fmla="*/ 145 w 2841"/>
                  <a:gd name="T73" fmla="*/ 1733 h 4332"/>
                  <a:gd name="T74" fmla="*/ 97 w 2841"/>
                  <a:gd name="T75" fmla="*/ 1107 h 4332"/>
                  <a:gd name="T76" fmla="*/ 48 w 2841"/>
                  <a:gd name="T77" fmla="*/ 722 h 4332"/>
                  <a:gd name="T78" fmla="*/ 48 w 2841"/>
                  <a:gd name="T79" fmla="*/ 337 h 4332"/>
                  <a:gd name="T80" fmla="*/ 48 w 2841"/>
                  <a:gd name="T81" fmla="*/ 337 h 4332"/>
                  <a:gd name="T82" fmla="*/ 0 w 2841"/>
                  <a:gd name="T83" fmla="*/ 241 h 4332"/>
                  <a:gd name="T84" fmla="*/ 0 w 2841"/>
                  <a:gd name="T85" fmla="*/ 97 h 4332"/>
                  <a:gd name="T86" fmla="*/ 0 w 2841"/>
                  <a:gd name="T87" fmla="*/ 0 h 4332"/>
                  <a:gd name="T88" fmla="*/ 0 w 2841"/>
                  <a:gd name="T89" fmla="*/ 0 h 4332"/>
                  <a:gd name="T90" fmla="*/ 97 w 2841"/>
                  <a:gd name="T91" fmla="*/ 434 h 4332"/>
                  <a:gd name="T92" fmla="*/ 289 w 2841"/>
                  <a:gd name="T93" fmla="*/ 1300 h 4332"/>
                  <a:gd name="T94" fmla="*/ 626 w 2841"/>
                  <a:gd name="T95" fmla="*/ 2214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332">
                    <a:moveTo>
                      <a:pt x="626" y="2214"/>
                    </a:moveTo>
                    <a:lnTo>
                      <a:pt x="819" y="2600"/>
                    </a:lnTo>
                    <a:lnTo>
                      <a:pt x="963" y="2936"/>
                    </a:lnTo>
                    <a:lnTo>
                      <a:pt x="1156" y="3225"/>
                    </a:lnTo>
                    <a:lnTo>
                      <a:pt x="1348" y="3418"/>
                    </a:lnTo>
                    <a:lnTo>
                      <a:pt x="1541" y="3562"/>
                    </a:lnTo>
                    <a:lnTo>
                      <a:pt x="1782" y="3610"/>
                    </a:lnTo>
                    <a:lnTo>
                      <a:pt x="1782" y="3610"/>
                    </a:lnTo>
                    <a:lnTo>
                      <a:pt x="2167" y="3562"/>
                    </a:lnTo>
                    <a:lnTo>
                      <a:pt x="2456" y="3370"/>
                    </a:lnTo>
                    <a:lnTo>
                      <a:pt x="2600" y="3273"/>
                    </a:lnTo>
                    <a:lnTo>
                      <a:pt x="2600" y="3273"/>
                    </a:lnTo>
                    <a:lnTo>
                      <a:pt x="2841" y="3947"/>
                    </a:lnTo>
                    <a:lnTo>
                      <a:pt x="2552" y="4092"/>
                    </a:lnTo>
                    <a:lnTo>
                      <a:pt x="2359" y="4188"/>
                    </a:lnTo>
                    <a:lnTo>
                      <a:pt x="2311" y="4236"/>
                    </a:lnTo>
                    <a:lnTo>
                      <a:pt x="2311" y="4236"/>
                    </a:lnTo>
                    <a:lnTo>
                      <a:pt x="2167" y="4284"/>
                    </a:lnTo>
                    <a:lnTo>
                      <a:pt x="1926" y="4332"/>
                    </a:lnTo>
                    <a:lnTo>
                      <a:pt x="1685" y="4332"/>
                    </a:lnTo>
                    <a:lnTo>
                      <a:pt x="1685" y="4332"/>
                    </a:lnTo>
                    <a:lnTo>
                      <a:pt x="1445" y="4284"/>
                    </a:lnTo>
                    <a:lnTo>
                      <a:pt x="1252" y="4284"/>
                    </a:lnTo>
                    <a:lnTo>
                      <a:pt x="1108" y="4332"/>
                    </a:lnTo>
                    <a:lnTo>
                      <a:pt x="1108" y="4332"/>
                    </a:lnTo>
                    <a:lnTo>
                      <a:pt x="963" y="4332"/>
                    </a:lnTo>
                    <a:lnTo>
                      <a:pt x="867" y="4236"/>
                    </a:lnTo>
                    <a:lnTo>
                      <a:pt x="819" y="3995"/>
                    </a:lnTo>
                    <a:lnTo>
                      <a:pt x="819" y="3995"/>
                    </a:lnTo>
                    <a:lnTo>
                      <a:pt x="771" y="3755"/>
                    </a:lnTo>
                    <a:lnTo>
                      <a:pt x="722" y="3562"/>
                    </a:lnTo>
                    <a:lnTo>
                      <a:pt x="626" y="3321"/>
                    </a:lnTo>
                    <a:lnTo>
                      <a:pt x="626" y="3321"/>
                    </a:lnTo>
                    <a:lnTo>
                      <a:pt x="482" y="3033"/>
                    </a:lnTo>
                    <a:lnTo>
                      <a:pt x="289" y="2551"/>
                    </a:lnTo>
                    <a:lnTo>
                      <a:pt x="145" y="1733"/>
                    </a:lnTo>
                    <a:lnTo>
                      <a:pt x="145" y="1733"/>
                    </a:lnTo>
                    <a:lnTo>
                      <a:pt x="97" y="1107"/>
                    </a:lnTo>
                    <a:lnTo>
                      <a:pt x="48" y="722"/>
                    </a:lnTo>
                    <a:lnTo>
                      <a:pt x="48" y="337"/>
                    </a:lnTo>
                    <a:lnTo>
                      <a:pt x="48" y="337"/>
                    </a:lnTo>
                    <a:lnTo>
                      <a:pt x="0" y="241"/>
                    </a:lnTo>
                    <a:lnTo>
                      <a:pt x="0" y="97"/>
                    </a:lnTo>
                    <a:lnTo>
                      <a:pt x="0" y="0"/>
                    </a:lnTo>
                    <a:lnTo>
                      <a:pt x="0" y="0"/>
                    </a:lnTo>
                    <a:lnTo>
                      <a:pt x="97" y="434"/>
                    </a:lnTo>
                    <a:lnTo>
                      <a:pt x="289" y="1300"/>
                    </a:lnTo>
                    <a:lnTo>
                      <a:pt x="626" y="2214"/>
                    </a:lnTo>
                    <a:close/>
                  </a:path>
                </a:pathLst>
              </a:custGeom>
              <a:solidFill>
                <a:srgbClr val="9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0" name="Freeform 16"/>
              <p:cNvSpPr>
                <a:spLocks/>
              </p:cNvSpPr>
              <p:nvPr/>
            </p:nvSpPr>
            <p:spPr bwMode="auto">
              <a:xfrm>
                <a:off x="3325" y="2079"/>
                <a:ext cx="315" cy="460"/>
              </a:xfrm>
              <a:custGeom>
                <a:avLst/>
                <a:gdLst>
                  <a:gd name="T0" fmla="*/ 626 w 2841"/>
                  <a:gd name="T1" fmla="*/ 2166 h 4139"/>
                  <a:gd name="T2" fmla="*/ 771 w 2841"/>
                  <a:gd name="T3" fmla="*/ 2551 h 4139"/>
                  <a:gd name="T4" fmla="*/ 963 w 2841"/>
                  <a:gd name="T5" fmla="*/ 2888 h 4139"/>
                  <a:gd name="T6" fmla="*/ 1156 w 2841"/>
                  <a:gd name="T7" fmla="*/ 3177 h 4139"/>
                  <a:gd name="T8" fmla="*/ 1348 w 2841"/>
                  <a:gd name="T9" fmla="*/ 3369 h 4139"/>
                  <a:gd name="T10" fmla="*/ 1541 w 2841"/>
                  <a:gd name="T11" fmla="*/ 3514 h 4139"/>
                  <a:gd name="T12" fmla="*/ 1733 w 2841"/>
                  <a:gd name="T13" fmla="*/ 3562 h 4139"/>
                  <a:gd name="T14" fmla="*/ 1733 w 2841"/>
                  <a:gd name="T15" fmla="*/ 3562 h 4139"/>
                  <a:gd name="T16" fmla="*/ 2167 w 2841"/>
                  <a:gd name="T17" fmla="*/ 3514 h 4139"/>
                  <a:gd name="T18" fmla="*/ 2504 w 2841"/>
                  <a:gd name="T19" fmla="*/ 3321 h 4139"/>
                  <a:gd name="T20" fmla="*/ 2648 w 2841"/>
                  <a:gd name="T21" fmla="*/ 3225 h 4139"/>
                  <a:gd name="T22" fmla="*/ 2648 w 2841"/>
                  <a:gd name="T23" fmla="*/ 3225 h 4139"/>
                  <a:gd name="T24" fmla="*/ 2841 w 2841"/>
                  <a:gd name="T25" fmla="*/ 3754 h 4139"/>
                  <a:gd name="T26" fmla="*/ 2552 w 2841"/>
                  <a:gd name="T27" fmla="*/ 3899 h 4139"/>
                  <a:gd name="T28" fmla="*/ 2359 w 2841"/>
                  <a:gd name="T29" fmla="*/ 3995 h 4139"/>
                  <a:gd name="T30" fmla="*/ 2311 w 2841"/>
                  <a:gd name="T31" fmla="*/ 4043 h 4139"/>
                  <a:gd name="T32" fmla="*/ 2311 w 2841"/>
                  <a:gd name="T33" fmla="*/ 4043 h 4139"/>
                  <a:gd name="T34" fmla="*/ 2167 w 2841"/>
                  <a:gd name="T35" fmla="*/ 4091 h 4139"/>
                  <a:gd name="T36" fmla="*/ 1926 w 2841"/>
                  <a:gd name="T37" fmla="*/ 4139 h 4139"/>
                  <a:gd name="T38" fmla="*/ 1685 w 2841"/>
                  <a:gd name="T39" fmla="*/ 4139 h 4139"/>
                  <a:gd name="T40" fmla="*/ 1685 w 2841"/>
                  <a:gd name="T41" fmla="*/ 4139 h 4139"/>
                  <a:gd name="T42" fmla="*/ 1445 w 2841"/>
                  <a:gd name="T43" fmla="*/ 4091 h 4139"/>
                  <a:gd name="T44" fmla="*/ 1252 w 2841"/>
                  <a:gd name="T45" fmla="*/ 4091 h 4139"/>
                  <a:gd name="T46" fmla="*/ 1108 w 2841"/>
                  <a:gd name="T47" fmla="*/ 4139 h 4139"/>
                  <a:gd name="T48" fmla="*/ 1108 w 2841"/>
                  <a:gd name="T49" fmla="*/ 4139 h 4139"/>
                  <a:gd name="T50" fmla="*/ 963 w 2841"/>
                  <a:gd name="T51" fmla="*/ 4139 h 4139"/>
                  <a:gd name="T52" fmla="*/ 867 w 2841"/>
                  <a:gd name="T53" fmla="*/ 4043 h 4139"/>
                  <a:gd name="T54" fmla="*/ 819 w 2841"/>
                  <a:gd name="T55" fmla="*/ 3802 h 4139"/>
                  <a:gd name="T56" fmla="*/ 819 w 2841"/>
                  <a:gd name="T57" fmla="*/ 3802 h 4139"/>
                  <a:gd name="T58" fmla="*/ 771 w 2841"/>
                  <a:gd name="T59" fmla="*/ 3562 h 4139"/>
                  <a:gd name="T60" fmla="*/ 722 w 2841"/>
                  <a:gd name="T61" fmla="*/ 3369 h 4139"/>
                  <a:gd name="T62" fmla="*/ 626 w 2841"/>
                  <a:gd name="T63" fmla="*/ 3128 h 4139"/>
                  <a:gd name="T64" fmla="*/ 626 w 2841"/>
                  <a:gd name="T65" fmla="*/ 3128 h 4139"/>
                  <a:gd name="T66" fmla="*/ 482 w 2841"/>
                  <a:gd name="T67" fmla="*/ 2840 h 4139"/>
                  <a:gd name="T68" fmla="*/ 289 w 2841"/>
                  <a:gd name="T69" fmla="*/ 2358 h 4139"/>
                  <a:gd name="T70" fmla="*/ 145 w 2841"/>
                  <a:gd name="T71" fmla="*/ 1540 h 4139"/>
                  <a:gd name="T72" fmla="*/ 145 w 2841"/>
                  <a:gd name="T73" fmla="*/ 1540 h 4139"/>
                  <a:gd name="T74" fmla="*/ 97 w 2841"/>
                  <a:gd name="T75" fmla="*/ 1011 h 4139"/>
                  <a:gd name="T76" fmla="*/ 48 w 2841"/>
                  <a:gd name="T77" fmla="*/ 626 h 4139"/>
                  <a:gd name="T78" fmla="*/ 48 w 2841"/>
                  <a:gd name="T79" fmla="*/ 337 h 4139"/>
                  <a:gd name="T80" fmla="*/ 48 w 2841"/>
                  <a:gd name="T81" fmla="*/ 337 h 4139"/>
                  <a:gd name="T82" fmla="*/ 48 w 2841"/>
                  <a:gd name="T83" fmla="*/ 241 h 4139"/>
                  <a:gd name="T84" fmla="*/ 0 w 2841"/>
                  <a:gd name="T85" fmla="*/ 96 h 4139"/>
                  <a:gd name="T86" fmla="*/ 0 w 2841"/>
                  <a:gd name="T87" fmla="*/ 0 h 4139"/>
                  <a:gd name="T88" fmla="*/ 0 w 2841"/>
                  <a:gd name="T89" fmla="*/ 0 h 4139"/>
                  <a:gd name="T90" fmla="*/ 48 w 2841"/>
                  <a:gd name="T91" fmla="*/ 385 h 4139"/>
                  <a:gd name="T92" fmla="*/ 289 w 2841"/>
                  <a:gd name="T93" fmla="*/ 1251 h 4139"/>
                  <a:gd name="T94" fmla="*/ 626 w 2841"/>
                  <a:gd name="T95" fmla="*/ 2166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41" h="4139">
                    <a:moveTo>
                      <a:pt x="626" y="2166"/>
                    </a:moveTo>
                    <a:lnTo>
                      <a:pt x="771" y="2551"/>
                    </a:lnTo>
                    <a:lnTo>
                      <a:pt x="963" y="2888"/>
                    </a:lnTo>
                    <a:lnTo>
                      <a:pt x="1156" y="3177"/>
                    </a:lnTo>
                    <a:lnTo>
                      <a:pt x="1348" y="3369"/>
                    </a:lnTo>
                    <a:lnTo>
                      <a:pt x="1541" y="3514"/>
                    </a:lnTo>
                    <a:lnTo>
                      <a:pt x="1733" y="3562"/>
                    </a:lnTo>
                    <a:lnTo>
                      <a:pt x="1733" y="3562"/>
                    </a:lnTo>
                    <a:lnTo>
                      <a:pt x="2167" y="3514"/>
                    </a:lnTo>
                    <a:lnTo>
                      <a:pt x="2504" y="3321"/>
                    </a:lnTo>
                    <a:lnTo>
                      <a:pt x="2648" y="3225"/>
                    </a:lnTo>
                    <a:lnTo>
                      <a:pt x="2648" y="3225"/>
                    </a:lnTo>
                    <a:lnTo>
                      <a:pt x="2841" y="3754"/>
                    </a:lnTo>
                    <a:lnTo>
                      <a:pt x="2552" y="3899"/>
                    </a:lnTo>
                    <a:lnTo>
                      <a:pt x="2359" y="3995"/>
                    </a:lnTo>
                    <a:lnTo>
                      <a:pt x="2311" y="4043"/>
                    </a:lnTo>
                    <a:lnTo>
                      <a:pt x="2311" y="4043"/>
                    </a:lnTo>
                    <a:lnTo>
                      <a:pt x="2167" y="4091"/>
                    </a:lnTo>
                    <a:lnTo>
                      <a:pt x="1926" y="4139"/>
                    </a:lnTo>
                    <a:lnTo>
                      <a:pt x="1685" y="4139"/>
                    </a:lnTo>
                    <a:lnTo>
                      <a:pt x="1685" y="4139"/>
                    </a:lnTo>
                    <a:lnTo>
                      <a:pt x="1445" y="4091"/>
                    </a:lnTo>
                    <a:lnTo>
                      <a:pt x="1252" y="4091"/>
                    </a:lnTo>
                    <a:lnTo>
                      <a:pt x="1108" y="4139"/>
                    </a:lnTo>
                    <a:lnTo>
                      <a:pt x="1108" y="4139"/>
                    </a:lnTo>
                    <a:lnTo>
                      <a:pt x="963" y="4139"/>
                    </a:lnTo>
                    <a:lnTo>
                      <a:pt x="867" y="4043"/>
                    </a:lnTo>
                    <a:lnTo>
                      <a:pt x="819" y="3802"/>
                    </a:lnTo>
                    <a:lnTo>
                      <a:pt x="819" y="3802"/>
                    </a:lnTo>
                    <a:lnTo>
                      <a:pt x="771" y="3562"/>
                    </a:lnTo>
                    <a:lnTo>
                      <a:pt x="722" y="3369"/>
                    </a:lnTo>
                    <a:lnTo>
                      <a:pt x="626" y="3128"/>
                    </a:lnTo>
                    <a:lnTo>
                      <a:pt x="626" y="3128"/>
                    </a:lnTo>
                    <a:lnTo>
                      <a:pt x="482" y="2840"/>
                    </a:lnTo>
                    <a:lnTo>
                      <a:pt x="289" y="2358"/>
                    </a:lnTo>
                    <a:lnTo>
                      <a:pt x="145" y="1540"/>
                    </a:lnTo>
                    <a:lnTo>
                      <a:pt x="145" y="1540"/>
                    </a:lnTo>
                    <a:lnTo>
                      <a:pt x="97" y="1011"/>
                    </a:lnTo>
                    <a:lnTo>
                      <a:pt x="48" y="626"/>
                    </a:lnTo>
                    <a:lnTo>
                      <a:pt x="48" y="337"/>
                    </a:lnTo>
                    <a:lnTo>
                      <a:pt x="48" y="337"/>
                    </a:lnTo>
                    <a:lnTo>
                      <a:pt x="48" y="241"/>
                    </a:lnTo>
                    <a:lnTo>
                      <a:pt x="0" y="96"/>
                    </a:lnTo>
                    <a:lnTo>
                      <a:pt x="0" y="0"/>
                    </a:lnTo>
                    <a:lnTo>
                      <a:pt x="0" y="0"/>
                    </a:lnTo>
                    <a:lnTo>
                      <a:pt x="48" y="385"/>
                    </a:lnTo>
                    <a:lnTo>
                      <a:pt x="289" y="1251"/>
                    </a:lnTo>
                    <a:lnTo>
                      <a:pt x="626" y="2166"/>
                    </a:lnTo>
                    <a:close/>
                  </a:path>
                </a:pathLst>
              </a:custGeom>
              <a:solidFill>
                <a:srgbClr val="91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1" name="Freeform 17"/>
              <p:cNvSpPr>
                <a:spLocks/>
              </p:cNvSpPr>
              <p:nvPr/>
            </p:nvSpPr>
            <p:spPr bwMode="auto">
              <a:xfrm>
                <a:off x="3330" y="2100"/>
                <a:ext cx="310" cy="439"/>
              </a:xfrm>
              <a:custGeom>
                <a:avLst/>
                <a:gdLst>
                  <a:gd name="T0" fmla="*/ 530 w 2793"/>
                  <a:gd name="T1" fmla="*/ 2118 h 3947"/>
                  <a:gd name="T2" fmla="*/ 674 w 2793"/>
                  <a:gd name="T3" fmla="*/ 2503 h 3947"/>
                  <a:gd name="T4" fmla="*/ 867 w 2793"/>
                  <a:gd name="T5" fmla="*/ 2840 h 3947"/>
                  <a:gd name="T6" fmla="*/ 1060 w 2793"/>
                  <a:gd name="T7" fmla="*/ 3129 h 3947"/>
                  <a:gd name="T8" fmla="*/ 1252 w 2793"/>
                  <a:gd name="T9" fmla="*/ 3370 h 3947"/>
                  <a:gd name="T10" fmla="*/ 1445 w 2793"/>
                  <a:gd name="T11" fmla="*/ 3514 h 3947"/>
                  <a:gd name="T12" fmla="*/ 1685 w 2793"/>
                  <a:gd name="T13" fmla="*/ 3562 h 3947"/>
                  <a:gd name="T14" fmla="*/ 1685 w 2793"/>
                  <a:gd name="T15" fmla="*/ 3562 h 3947"/>
                  <a:gd name="T16" fmla="*/ 2119 w 2793"/>
                  <a:gd name="T17" fmla="*/ 3466 h 3947"/>
                  <a:gd name="T18" fmla="*/ 2456 w 2793"/>
                  <a:gd name="T19" fmla="*/ 3273 h 3947"/>
                  <a:gd name="T20" fmla="*/ 2648 w 2793"/>
                  <a:gd name="T21" fmla="*/ 3177 h 3947"/>
                  <a:gd name="T22" fmla="*/ 2648 w 2793"/>
                  <a:gd name="T23" fmla="*/ 3177 h 3947"/>
                  <a:gd name="T24" fmla="*/ 2793 w 2793"/>
                  <a:gd name="T25" fmla="*/ 3562 h 3947"/>
                  <a:gd name="T26" fmla="*/ 2504 w 2793"/>
                  <a:gd name="T27" fmla="*/ 3707 h 3947"/>
                  <a:gd name="T28" fmla="*/ 2311 w 2793"/>
                  <a:gd name="T29" fmla="*/ 3803 h 3947"/>
                  <a:gd name="T30" fmla="*/ 2263 w 2793"/>
                  <a:gd name="T31" fmla="*/ 3851 h 3947"/>
                  <a:gd name="T32" fmla="*/ 2263 w 2793"/>
                  <a:gd name="T33" fmla="*/ 3851 h 3947"/>
                  <a:gd name="T34" fmla="*/ 2119 w 2793"/>
                  <a:gd name="T35" fmla="*/ 3899 h 3947"/>
                  <a:gd name="T36" fmla="*/ 1878 w 2793"/>
                  <a:gd name="T37" fmla="*/ 3947 h 3947"/>
                  <a:gd name="T38" fmla="*/ 1637 w 2793"/>
                  <a:gd name="T39" fmla="*/ 3947 h 3947"/>
                  <a:gd name="T40" fmla="*/ 1637 w 2793"/>
                  <a:gd name="T41" fmla="*/ 3947 h 3947"/>
                  <a:gd name="T42" fmla="*/ 1397 w 2793"/>
                  <a:gd name="T43" fmla="*/ 3899 h 3947"/>
                  <a:gd name="T44" fmla="*/ 1204 w 2793"/>
                  <a:gd name="T45" fmla="*/ 3899 h 3947"/>
                  <a:gd name="T46" fmla="*/ 1060 w 2793"/>
                  <a:gd name="T47" fmla="*/ 3947 h 3947"/>
                  <a:gd name="T48" fmla="*/ 1060 w 2793"/>
                  <a:gd name="T49" fmla="*/ 3947 h 3947"/>
                  <a:gd name="T50" fmla="*/ 915 w 2793"/>
                  <a:gd name="T51" fmla="*/ 3947 h 3947"/>
                  <a:gd name="T52" fmla="*/ 819 w 2793"/>
                  <a:gd name="T53" fmla="*/ 3851 h 3947"/>
                  <a:gd name="T54" fmla="*/ 771 w 2793"/>
                  <a:gd name="T55" fmla="*/ 3610 h 3947"/>
                  <a:gd name="T56" fmla="*/ 771 w 2793"/>
                  <a:gd name="T57" fmla="*/ 3610 h 3947"/>
                  <a:gd name="T58" fmla="*/ 723 w 2793"/>
                  <a:gd name="T59" fmla="*/ 3370 h 3947"/>
                  <a:gd name="T60" fmla="*/ 674 w 2793"/>
                  <a:gd name="T61" fmla="*/ 3177 h 3947"/>
                  <a:gd name="T62" fmla="*/ 578 w 2793"/>
                  <a:gd name="T63" fmla="*/ 2936 h 3947"/>
                  <a:gd name="T64" fmla="*/ 578 w 2793"/>
                  <a:gd name="T65" fmla="*/ 2936 h 3947"/>
                  <a:gd name="T66" fmla="*/ 434 w 2793"/>
                  <a:gd name="T67" fmla="*/ 2648 h 3947"/>
                  <a:gd name="T68" fmla="*/ 241 w 2793"/>
                  <a:gd name="T69" fmla="*/ 2166 h 3947"/>
                  <a:gd name="T70" fmla="*/ 97 w 2793"/>
                  <a:gd name="T71" fmla="*/ 1348 h 3947"/>
                  <a:gd name="T72" fmla="*/ 97 w 2793"/>
                  <a:gd name="T73" fmla="*/ 1348 h 3947"/>
                  <a:gd name="T74" fmla="*/ 49 w 2793"/>
                  <a:gd name="T75" fmla="*/ 867 h 3947"/>
                  <a:gd name="T76" fmla="*/ 49 w 2793"/>
                  <a:gd name="T77" fmla="*/ 578 h 3947"/>
                  <a:gd name="T78" fmla="*/ 49 w 2793"/>
                  <a:gd name="T79" fmla="*/ 337 h 3947"/>
                  <a:gd name="T80" fmla="*/ 49 w 2793"/>
                  <a:gd name="T81" fmla="*/ 337 h 3947"/>
                  <a:gd name="T82" fmla="*/ 0 w 2793"/>
                  <a:gd name="T83" fmla="*/ 241 h 3947"/>
                  <a:gd name="T84" fmla="*/ 0 w 2793"/>
                  <a:gd name="T85" fmla="*/ 97 h 3947"/>
                  <a:gd name="T86" fmla="*/ 0 w 2793"/>
                  <a:gd name="T87" fmla="*/ 0 h 3947"/>
                  <a:gd name="T88" fmla="*/ 0 w 2793"/>
                  <a:gd name="T89" fmla="*/ 0 h 3947"/>
                  <a:gd name="T90" fmla="*/ 49 w 2793"/>
                  <a:gd name="T91" fmla="*/ 385 h 3947"/>
                  <a:gd name="T92" fmla="*/ 241 w 2793"/>
                  <a:gd name="T93" fmla="*/ 1252 h 3947"/>
                  <a:gd name="T94" fmla="*/ 530 w 2793"/>
                  <a:gd name="T95" fmla="*/ 2118 h 3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93" h="3947">
                    <a:moveTo>
                      <a:pt x="530" y="2118"/>
                    </a:moveTo>
                    <a:lnTo>
                      <a:pt x="674" y="2503"/>
                    </a:lnTo>
                    <a:lnTo>
                      <a:pt x="867" y="2840"/>
                    </a:lnTo>
                    <a:lnTo>
                      <a:pt x="1060" y="3129"/>
                    </a:lnTo>
                    <a:lnTo>
                      <a:pt x="1252" y="3370"/>
                    </a:lnTo>
                    <a:lnTo>
                      <a:pt x="1445" y="3514"/>
                    </a:lnTo>
                    <a:lnTo>
                      <a:pt x="1685" y="3562"/>
                    </a:lnTo>
                    <a:lnTo>
                      <a:pt x="1685" y="3562"/>
                    </a:lnTo>
                    <a:lnTo>
                      <a:pt x="2119" y="3466"/>
                    </a:lnTo>
                    <a:lnTo>
                      <a:pt x="2456" y="3273"/>
                    </a:lnTo>
                    <a:lnTo>
                      <a:pt x="2648" y="3177"/>
                    </a:lnTo>
                    <a:lnTo>
                      <a:pt x="2648" y="3177"/>
                    </a:lnTo>
                    <a:lnTo>
                      <a:pt x="2793" y="3562"/>
                    </a:lnTo>
                    <a:lnTo>
                      <a:pt x="2504" y="3707"/>
                    </a:lnTo>
                    <a:lnTo>
                      <a:pt x="2311" y="3803"/>
                    </a:lnTo>
                    <a:lnTo>
                      <a:pt x="2263" y="3851"/>
                    </a:lnTo>
                    <a:lnTo>
                      <a:pt x="2263" y="3851"/>
                    </a:lnTo>
                    <a:lnTo>
                      <a:pt x="2119" y="3899"/>
                    </a:lnTo>
                    <a:lnTo>
                      <a:pt x="1878" y="3947"/>
                    </a:lnTo>
                    <a:lnTo>
                      <a:pt x="1637" y="3947"/>
                    </a:lnTo>
                    <a:lnTo>
                      <a:pt x="1637" y="3947"/>
                    </a:lnTo>
                    <a:lnTo>
                      <a:pt x="1397" y="3899"/>
                    </a:lnTo>
                    <a:lnTo>
                      <a:pt x="1204" y="3899"/>
                    </a:lnTo>
                    <a:lnTo>
                      <a:pt x="1060" y="3947"/>
                    </a:lnTo>
                    <a:lnTo>
                      <a:pt x="1060" y="3947"/>
                    </a:lnTo>
                    <a:lnTo>
                      <a:pt x="915" y="3947"/>
                    </a:lnTo>
                    <a:lnTo>
                      <a:pt x="819" y="3851"/>
                    </a:lnTo>
                    <a:lnTo>
                      <a:pt x="771" y="3610"/>
                    </a:lnTo>
                    <a:lnTo>
                      <a:pt x="771" y="3610"/>
                    </a:lnTo>
                    <a:lnTo>
                      <a:pt x="723" y="3370"/>
                    </a:lnTo>
                    <a:lnTo>
                      <a:pt x="674" y="3177"/>
                    </a:lnTo>
                    <a:lnTo>
                      <a:pt x="578" y="2936"/>
                    </a:lnTo>
                    <a:lnTo>
                      <a:pt x="578" y="2936"/>
                    </a:lnTo>
                    <a:lnTo>
                      <a:pt x="434" y="2648"/>
                    </a:lnTo>
                    <a:lnTo>
                      <a:pt x="241" y="2166"/>
                    </a:lnTo>
                    <a:lnTo>
                      <a:pt x="97" y="1348"/>
                    </a:lnTo>
                    <a:lnTo>
                      <a:pt x="97" y="1348"/>
                    </a:lnTo>
                    <a:lnTo>
                      <a:pt x="49" y="867"/>
                    </a:lnTo>
                    <a:lnTo>
                      <a:pt x="49" y="578"/>
                    </a:lnTo>
                    <a:lnTo>
                      <a:pt x="49" y="337"/>
                    </a:lnTo>
                    <a:lnTo>
                      <a:pt x="49" y="337"/>
                    </a:lnTo>
                    <a:lnTo>
                      <a:pt x="0" y="241"/>
                    </a:lnTo>
                    <a:lnTo>
                      <a:pt x="0" y="97"/>
                    </a:lnTo>
                    <a:lnTo>
                      <a:pt x="0" y="0"/>
                    </a:lnTo>
                    <a:lnTo>
                      <a:pt x="0" y="0"/>
                    </a:lnTo>
                    <a:lnTo>
                      <a:pt x="49" y="385"/>
                    </a:lnTo>
                    <a:lnTo>
                      <a:pt x="241" y="1252"/>
                    </a:lnTo>
                    <a:lnTo>
                      <a:pt x="530" y="2118"/>
                    </a:lnTo>
                    <a:close/>
                  </a:path>
                </a:pathLst>
              </a:custGeom>
              <a:solidFill>
                <a:srgbClr val="8B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2" name="Freeform 18"/>
              <p:cNvSpPr>
                <a:spLocks/>
              </p:cNvSpPr>
              <p:nvPr/>
            </p:nvSpPr>
            <p:spPr bwMode="auto">
              <a:xfrm>
                <a:off x="3330" y="2122"/>
                <a:ext cx="310" cy="417"/>
              </a:xfrm>
              <a:custGeom>
                <a:avLst/>
                <a:gdLst>
                  <a:gd name="T0" fmla="*/ 2793 w 2793"/>
                  <a:gd name="T1" fmla="*/ 3369 h 3754"/>
                  <a:gd name="T2" fmla="*/ 2504 w 2793"/>
                  <a:gd name="T3" fmla="*/ 3514 h 3754"/>
                  <a:gd name="T4" fmla="*/ 2311 w 2793"/>
                  <a:gd name="T5" fmla="*/ 3610 h 3754"/>
                  <a:gd name="T6" fmla="*/ 2263 w 2793"/>
                  <a:gd name="T7" fmla="*/ 3658 h 3754"/>
                  <a:gd name="T8" fmla="*/ 2263 w 2793"/>
                  <a:gd name="T9" fmla="*/ 3658 h 3754"/>
                  <a:gd name="T10" fmla="*/ 2119 w 2793"/>
                  <a:gd name="T11" fmla="*/ 3706 h 3754"/>
                  <a:gd name="T12" fmla="*/ 1878 w 2793"/>
                  <a:gd name="T13" fmla="*/ 3754 h 3754"/>
                  <a:gd name="T14" fmla="*/ 1637 w 2793"/>
                  <a:gd name="T15" fmla="*/ 3754 h 3754"/>
                  <a:gd name="T16" fmla="*/ 1637 w 2793"/>
                  <a:gd name="T17" fmla="*/ 3754 h 3754"/>
                  <a:gd name="T18" fmla="*/ 1397 w 2793"/>
                  <a:gd name="T19" fmla="*/ 3706 h 3754"/>
                  <a:gd name="T20" fmla="*/ 1204 w 2793"/>
                  <a:gd name="T21" fmla="*/ 3706 h 3754"/>
                  <a:gd name="T22" fmla="*/ 1060 w 2793"/>
                  <a:gd name="T23" fmla="*/ 3754 h 3754"/>
                  <a:gd name="T24" fmla="*/ 1060 w 2793"/>
                  <a:gd name="T25" fmla="*/ 3754 h 3754"/>
                  <a:gd name="T26" fmla="*/ 915 w 2793"/>
                  <a:gd name="T27" fmla="*/ 3754 h 3754"/>
                  <a:gd name="T28" fmla="*/ 819 w 2793"/>
                  <a:gd name="T29" fmla="*/ 3658 h 3754"/>
                  <a:gd name="T30" fmla="*/ 771 w 2793"/>
                  <a:gd name="T31" fmla="*/ 3417 h 3754"/>
                  <a:gd name="T32" fmla="*/ 771 w 2793"/>
                  <a:gd name="T33" fmla="*/ 3417 h 3754"/>
                  <a:gd name="T34" fmla="*/ 723 w 2793"/>
                  <a:gd name="T35" fmla="*/ 3177 h 3754"/>
                  <a:gd name="T36" fmla="*/ 674 w 2793"/>
                  <a:gd name="T37" fmla="*/ 2984 h 3754"/>
                  <a:gd name="T38" fmla="*/ 578 w 2793"/>
                  <a:gd name="T39" fmla="*/ 2743 h 3754"/>
                  <a:gd name="T40" fmla="*/ 578 w 2793"/>
                  <a:gd name="T41" fmla="*/ 2743 h 3754"/>
                  <a:gd name="T42" fmla="*/ 434 w 2793"/>
                  <a:gd name="T43" fmla="*/ 2455 h 3754"/>
                  <a:gd name="T44" fmla="*/ 241 w 2793"/>
                  <a:gd name="T45" fmla="*/ 1973 h 3754"/>
                  <a:gd name="T46" fmla="*/ 97 w 2793"/>
                  <a:gd name="T47" fmla="*/ 1155 h 3754"/>
                  <a:gd name="T48" fmla="*/ 97 w 2793"/>
                  <a:gd name="T49" fmla="*/ 1155 h 3754"/>
                  <a:gd name="T50" fmla="*/ 49 w 2793"/>
                  <a:gd name="T51" fmla="*/ 722 h 3754"/>
                  <a:gd name="T52" fmla="*/ 49 w 2793"/>
                  <a:gd name="T53" fmla="*/ 529 h 3754"/>
                  <a:gd name="T54" fmla="*/ 49 w 2793"/>
                  <a:gd name="T55" fmla="*/ 337 h 3754"/>
                  <a:gd name="T56" fmla="*/ 49 w 2793"/>
                  <a:gd name="T57" fmla="*/ 337 h 3754"/>
                  <a:gd name="T58" fmla="*/ 0 w 2793"/>
                  <a:gd name="T59" fmla="*/ 241 h 3754"/>
                  <a:gd name="T60" fmla="*/ 0 w 2793"/>
                  <a:gd name="T61" fmla="*/ 96 h 3754"/>
                  <a:gd name="T62" fmla="*/ 0 w 2793"/>
                  <a:gd name="T63" fmla="*/ 0 h 3754"/>
                  <a:gd name="T64" fmla="*/ 0 w 2793"/>
                  <a:gd name="T65" fmla="*/ 0 h 3754"/>
                  <a:gd name="T66" fmla="*/ 49 w 2793"/>
                  <a:gd name="T67" fmla="*/ 385 h 3754"/>
                  <a:gd name="T68" fmla="*/ 193 w 2793"/>
                  <a:gd name="T69" fmla="*/ 1203 h 3754"/>
                  <a:gd name="T70" fmla="*/ 530 w 2793"/>
                  <a:gd name="T71" fmla="*/ 2070 h 3754"/>
                  <a:gd name="T72" fmla="*/ 530 w 2793"/>
                  <a:gd name="T73" fmla="*/ 2070 h 3754"/>
                  <a:gd name="T74" fmla="*/ 723 w 2793"/>
                  <a:gd name="T75" fmla="*/ 2551 h 3754"/>
                  <a:gd name="T76" fmla="*/ 915 w 2793"/>
                  <a:gd name="T77" fmla="*/ 2936 h 3754"/>
                  <a:gd name="T78" fmla="*/ 1156 w 2793"/>
                  <a:gd name="T79" fmla="*/ 3225 h 3754"/>
                  <a:gd name="T80" fmla="*/ 1348 w 2793"/>
                  <a:gd name="T81" fmla="*/ 3465 h 3754"/>
                  <a:gd name="T82" fmla="*/ 1637 w 2793"/>
                  <a:gd name="T83" fmla="*/ 3514 h 3754"/>
                  <a:gd name="T84" fmla="*/ 1637 w 2793"/>
                  <a:gd name="T85" fmla="*/ 3514 h 3754"/>
                  <a:gd name="T86" fmla="*/ 1974 w 2793"/>
                  <a:gd name="T87" fmla="*/ 3465 h 3754"/>
                  <a:gd name="T88" fmla="*/ 2311 w 2793"/>
                  <a:gd name="T89" fmla="*/ 3369 h 3754"/>
                  <a:gd name="T90" fmla="*/ 2600 w 2793"/>
                  <a:gd name="T91" fmla="*/ 3225 h 3754"/>
                  <a:gd name="T92" fmla="*/ 2696 w 2793"/>
                  <a:gd name="T93" fmla="*/ 3129 h 3754"/>
                  <a:gd name="T94" fmla="*/ 2696 w 2793"/>
                  <a:gd name="T95" fmla="*/ 3129 h 3754"/>
                  <a:gd name="T96" fmla="*/ 2793 w 2793"/>
                  <a:gd name="T97" fmla="*/ 3369 h 3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93" h="3754">
                    <a:moveTo>
                      <a:pt x="2793" y="3369"/>
                    </a:moveTo>
                    <a:lnTo>
                      <a:pt x="2504" y="3514"/>
                    </a:lnTo>
                    <a:lnTo>
                      <a:pt x="2311" y="3610"/>
                    </a:lnTo>
                    <a:lnTo>
                      <a:pt x="2263" y="3658"/>
                    </a:lnTo>
                    <a:lnTo>
                      <a:pt x="2263" y="3658"/>
                    </a:lnTo>
                    <a:lnTo>
                      <a:pt x="2119" y="3706"/>
                    </a:lnTo>
                    <a:lnTo>
                      <a:pt x="1878" y="3754"/>
                    </a:lnTo>
                    <a:lnTo>
                      <a:pt x="1637" y="3754"/>
                    </a:lnTo>
                    <a:lnTo>
                      <a:pt x="1637" y="3754"/>
                    </a:lnTo>
                    <a:lnTo>
                      <a:pt x="1397" y="3706"/>
                    </a:lnTo>
                    <a:lnTo>
                      <a:pt x="1204" y="3706"/>
                    </a:lnTo>
                    <a:lnTo>
                      <a:pt x="1060" y="3754"/>
                    </a:lnTo>
                    <a:lnTo>
                      <a:pt x="1060" y="3754"/>
                    </a:lnTo>
                    <a:lnTo>
                      <a:pt x="915" y="3754"/>
                    </a:lnTo>
                    <a:lnTo>
                      <a:pt x="819" y="3658"/>
                    </a:lnTo>
                    <a:lnTo>
                      <a:pt x="771" y="3417"/>
                    </a:lnTo>
                    <a:lnTo>
                      <a:pt x="771" y="3417"/>
                    </a:lnTo>
                    <a:lnTo>
                      <a:pt x="723" y="3177"/>
                    </a:lnTo>
                    <a:lnTo>
                      <a:pt x="674" y="2984"/>
                    </a:lnTo>
                    <a:lnTo>
                      <a:pt x="578" y="2743"/>
                    </a:lnTo>
                    <a:lnTo>
                      <a:pt x="578" y="2743"/>
                    </a:lnTo>
                    <a:lnTo>
                      <a:pt x="434" y="2455"/>
                    </a:lnTo>
                    <a:lnTo>
                      <a:pt x="241" y="1973"/>
                    </a:lnTo>
                    <a:lnTo>
                      <a:pt x="97" y="1155"/>
                    </a:lnTo>
                    <a:lnTo>
                      <a:pt x="97" y="1155"/>
                    </a:lnTo>
                    <a:lnTo>
                      <a:pt x="49" y="722"/>
                    </a:lnTo>
                    <a:lnTo>
                      <a:pt x="49" y="529"/>
                    </a:lnTo>
                    <a:lnTo>
                      <a:pt x="49" y="337"/>
                    </a:lnTo>
                    <a:lnTo>
                      <a:pt x="49" y="337"/>
                    </a:lnTo>
                    <a:lnTo>
                      <a:pt x="0" y="241"/>
                    </a:lnTo>
                    <a:lnTo>
                      <a:pt x="0" y="96"/>
                    </a:lnTo>
                    <a:lnTo>
                      <a:pt x="0" y="0"/>
                    </a:lnTo>
                    <a:lnTo>
                      <a:pt x="0" y="0"/>
                    </a:lnTo>
                    <a:lnTo>
                      <a:pt x="49" y="385"/>
                    </a:lnTo>
                    <a:lnTo>
                      <a:pt x="193" y="1203"/>
                    </a:lnTo>
                    <a:lnTo>
                      <a:pt x="530" y="2070"/>
                    </a:lnTo>
                    <a:lnTo>
                      <a:pt x="530" y="2070"/>
                    </a:lnTo>
                    <a:lnTo>
                      <a:pt x="723" y="2551"/>
                    </a:lnTo>
                    <a:lnTo>
                      <a:pt x="915" y="2936"/>
                    </a:lnTo>
                    <a:lnTo>
                      <a:pt x="1156" y="3225"/>
                    </a:lnTo>
                    <a:lnTo>
                      <a:pt x="1348" y="3465"/>
                    </a:lnTo>
                    <a:lnTo>
                      <a:pt x="1637" y="3514"/>
                    </a:lnTo>
                    <a:lnTo>
                      <a:pt x="1637" y="3514"/>
                    </a:lnTo>
                    <a:lnTo>
                      <a:pt x="1974" y="3465"/>
                    </a:lnTo>
                    <a:lnTo>
                      <a:pt x="2311" y="3369"/>
                    </a:lnTo>
                    <a:lnTo>
                      <a:pt x="2600" y="3225"/>
                    </a:lnTo>
                    <a:lnTo>
                      <a:pt x="2696" y="3129"/>
                    </a:lnTo>
                    <a:lnTo>
                      <a:pt x="2696" y="3129"/>
                    </a:lnTo>
                    <a:lnTo>
                      <a:pt x="2793" y="3369"/>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3" name="Freeform 19"/>
              <p:cNvSpPr>
                <a:spLocks/>
              </p:cNvSpPr>
              <p:nvPr/>
            </p:nvSpPr>
            <p:spPr bwMode="auto">
              <a:xfrm>
                <a:off x="3314" y="1780"/>
                <a:ext cx="851" cy="759"/>
              </a:xfrm>
              <a:custGeom>
                <a:avLst/>
                <a:gdLst>
                  <a:gd name="T0" fmla="*/ 193 w 7655"/>
                  <a:gd name="T1" fmla="*/ 818 h 6834"/>
                  <a:gd name="T2" fmla="*/ 481 w 7655"/>
                  <a:gd name="T3" fmla="*/ 288 h 6834"/>
                  <a:gd name="T4" fmla="*/ 530 w 7655"/>
                  <a:gd name="T5" fmla="*/ 144 h 6834"/>
                  <a:gd name="T6" fmla="*/ 818 w 7655"/>
                  <a:gd name="T7" fmla="*/ 0 h 6834"/>
                  <a:gd name="T8" fmla="*/ 915 w 7655"/>
                  <a:gd name="T9" fmla="*/ 48 h 6834"/>
                  <a:gd name="T10" fmla="*/ 1396 w 7655"/>
                  <a:gd name="T11" fmla="*/ 144 h 6834"/>
                  <a:gd name="T12" fmla="*/ 1781 w 7655"/>
                  <a:gd name="T13" fmla="*/ 48 h 6834"/>
                  <a:gd name="T14" fmla="*/ 2937 w 7655"/>
                  <a:gd name="T15" fmla="*/ 96 h 6834"/>
                  <a:gd name="T16" fmla="*/ 3851 w 7655"/>
                  <a:gd name="T17" fmla="*/ 240 h 6834"/>
                  <a:gd name="T18" fmla="*/ 5681 w 7655"/>
                  <a:gd name="T19" fmla="*/ 144 h 6834"/>
                  <a:gd name="T20" fmla="*/ 6114 w 7655"/>
                  <a:gd name="T21" fmla="*/ 96 h 6834"/>
                  <a:gd name="T22" fmla="*/ 6451 w 7655"/>
                  <a:gd name="T23" fmla="*/ 192 h 6834"/>
                  <a:gd name="T24" fmla="*/ 6403 w 7655"/>
                  <a:gd name="T25" fmla="*/ 288 h 6834"/>
                  <a:gd name="T26" fmla="*/ 6403 w 7655"/>
                  <a:gd name="T27" fmla="*/ 481 h 6834"/>
                  <a:gd name="T28" fmla="*/ 6547 w 7655"/>
                  <a:gd name="T29" fmla="*/ 625 h 6834"/>
                  <a:gd name="T30" fmla="*/ 6981 w 7655"/>
                  <a:gd name="T31" fmla="*/ 1155 h 6834"/>
                  <a:gd name="T32" fmla="*/ 7077 w 7655"/>
                  <a:gd name="T33" fmla="*/ 1395 h 6834"/>
                  <a:gd name="T34" fmla="*/ 7414 w 7655"/>
                  <a:gd name="T35" fmla="*/ 2165 h 6834"/>
                  <a:gd name="T36" fmla="*/ 7655 w 7655"/>
                  <a:gd name="T37" fmla="*/ 3080 h 6834"/>
                  <a:gd name="T38" fmla="*/ 7655 w 7655"/>
                  <a:gd name="T39" fmla="*/ 3417 h 6834"/>
                  <a:gd name="T40" fmla="*/ 7558 w 7655"/>
                  <a:gd name="T41" fmla="*/ 3561 h 6834"/>
                  <a:gd name="T42" fmla="*/ 7414 w 7655"/>
                  <a:gd name="T43" fmla="*/ 3754 h 6834"/>
                  <a:gd name="T44" fmla="*/ 7125 w 7655"/>
                  <a:gd name="T45" fmla="*/ 3946 h 6834"/>
                  <a:gd name="T46" fmla="*/ 6836 w 7655"/>
                  <a:gd name="T47" fmla="*/ 4187 h 6834"/>
                  <a:gd name="T48" fmla="*/ 6451 w 7655"/>
                  <a:gd name="T49" fmla="*/ 4428 h 6834"/>
                  <a:gd name="T50" fmla="*/ 6018 w 7655"/>
                  <a:gd name="T51" fmla="*/ 4716 h 6834"/>
                  <a:gd name="T52" fmla="*/ 5584 w 7655"/>
                  <a:gd name="T53" fmla="*/ 4957 h 6834"/>
                  <a:gd name="T54" fmla="*/ 5103 w 7655"/>
                  <a:gd name="T55" fmla="*/ 5246 h 6834"/>
                  <a:gd name="T56" fmla="*/ 4622 w 7655"/>
                  <a:gd name="T57" fmla="*/ 5535 h 6834"/>
                  <a:gd name="T58" fmla="*/ 4188 w 7655"/>
                  <a:gd name="T59" fmla="*/ 5775 h 6834"/>
                  <a:gd name="T60" fmla="*/ 3755 w 7655"/>
                  <a:gd name="T61" fmla="*/ 6016 h 6834"/>
                  <a:gd name="T62" fmla="*/ 3322 w 7655"/>
                  <a:gd name="T63" fmla="*/ 6257 h 6834"/>
                  <a:gd name="T64" fmla="*/ 2985 w 7655"/>
                  <a:gd name="T65" fmla="*/ 6449 h 6834"/>
                  <a:gd name="T66" fmla="*/ 2696 w 7655"/>
                  <a:gd name="T67" fmla="*/ 6594 h 6834"/>
                  <a:gd name="T68" fmla="*/ 2503 w 7655"/>
                  <a:gd name="T69" fmla="*/ 6690 h 6834"/>
                  <a:gd name="T70" fmla="*/ 2407 w 7655"/>
                  <a:gd name="T71" fmla="*/ 6738 h 6834"/>
                  <a:gd name="T72" fmla="*/ 2407 w 7655"/>
                  <a:gd name="T73" fmla="*/ 6738 h 6834"/>
                  <a:gd name="T74" fmla="*/ 2022 w 7655"/>
                  <a:gd name="T75" fmla="*/ 6834 h 6834"/>
                  <a:gd name="T76" fmla="*/ 1781 w 7655"/>
                  <a:gd name="T77" fmla="*/ 6834 h 6834"/>
                  <a:gd name="T78" fmla="*/ 1348 w 7655"/>
                  <a:gd name="T79" fmla="*/ 6786 h 6834"/>
                  <a:gd name="T80" fmla="*/ 1204 w 7655"/>
                  <a:gd name="T81" fmla="*/ 6834 h 6834"/>
                  <a:gd name="T82" fmla="*/ 963 w 7655"/>
                  <a:gd name="T83" fmla="*/ 6738 h 6834"/>
                  <a:gd name="T84" fmla="*/ 915 w 7655"/>
                  <a:gd name="T85" fmla="*/ 6497 h 6834"/>
                  <a:gd name="T86" fmla="*/ 818 w 7655"/>
                  <a:gd name="T87" fmla="*/ 6064 h 6834"/>
                  <a:gd name="T88" fmla="*/ 722 w 7655"/>
                  <a:gd name="T89" fmla="*/ 5823 h 6834"/>
                  <a:gd name="T90" fmla="*/ 337 w 7655"/>
                  <a:gd name="T91" fmla="*/ 5053 h 6834"/>
                  <a:gd name="T92" fmla="*/ 241 w 7655"/>
                  <a:gd name="T93" fmla="*/ 4235 h 6834"/>
                  <a:gd name="T94" fmla="*/ 96 w 7655"/>
                  <a:gd name="T95" fmla="*/ 2743 h 6834"/>
                  <a:gd name="T96" fmla="*/ 48 w 7655"/>
                  <a:gd name="T97" fmla="*/ 2069 h 6834"/>
                  <a:gd name="T98" fmla="*/ 48 w 7655"/>
                  <a:gd name="T99" fmla="*/ 1299 h 6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55" h="6834">
                    <a:moveTo>
                      <a:pt x="144" y="962"/>
                    </a:moveTo>
                    <a:lnTo>
                      <a:pt x="193" y="818"/>
                    </a:lnTo>
                    <a:lnTo>
                      <a:pt x="337" y="577"/>
                    </a:lnTo>
                    <a:lnTo>
                      <a:pt x="481" y="288"/>
                    </a:lnTo>
                    <a:lnTo>
                      <a:pt x="481" y="288"/>
                    </a:lnTo>
                    <a:lnTo>
                      <a:pt x="530" y="144"/>
                    </a:lnTo>
                    <a:lnTo>
                      <a:pt x="674" y="48"/>
                    </a:lnTo>
                    <a:lnTo>
                      <a:pt x="818" y="0"/>
                    </a:lnTo>
                    <a:lnTo>
                      <a:pt x="818" y="0"/>
                    </a:lnTo>
                    <a:lnTo>
                      <a:pt x="915" y="48"/>
                    </a:lnTo>
                    <a:lnTo>
                      <a:pt x="1107" y="144"/>
                    </a:lnTo>
                    <a:lnTo>
                      <a:pt x="1396" y="144"/>
                    </a:lnTo>
                    <a:lnTo>
                      <a:pt x="1396" y="144"/>
                    </a:lnTo>
                    <a:lnTo>
                      <a:pt x="1781" y="48"/>
                    </a:lnTo>
                    <a:lnTo>
                      <a:pt x="2263" y="0"/>
                    </a:lnTo>
                    <a:lnTo>
                      <a:pt x="2937" y="96"/>
                    </a:lnTo>
                    <a:lnTo>
                      <a:pt x="2937" y="96"/>
                    </a:lnTo>
                    <a:lnTo>
                      <a:pt x="3851" y="240"/>
                    </a:lnTo>
                    <a:lnTo>
                      <a:pt x="4910" y="240"/>
                    </a:lnTo>
                    <a:lnTo>
                      <a:pt x="5681" y="144"/>
                    </a:lnTo>
                    <a:lnTo>
                      <a:pt x="5681" y="144"/>
                    </a:lnTo>
                    <a:lnTo>
                      <a:pt x="6114" y="96"/>
                    </a:lnTo>
                    <a:lnTo>
                      <a:pt x="6355" y="96"/>
                    </a:lnTo>
                    <a:lnTo>
                      <a:pt x="6451" y="192"/>
                    </a:lnTo>
                    <a:lnTo>
                      <a:pt x="6451" y="192"/>
                    </a:lnTo>
                    <a:lnTo>
                      <a:pt x="6403" y="288"/>
                    </a:lnTo>
                    <a:lnTo>
                      <a:pt x="6403" y="385"/>
                    </a:lnTo>
                    <a:lnTo>
                      <a:pt x="6403" y="481"/>
                    </a:lnTo>
                    <a:lnTo>
                      <a:pt x="6403" y="481"/>
                    </a:lnTo>
                    <a:lnTo>
                      <a:pt x="6547" y="625"/>
                    </a:lnTo>
                    <a:lnTo>
                      <a:pt x="6788" y="866"/>
                    </a:lnTo>
                    <a:lnTo>
                      <a:pt x="6981" y="1155"/>
                    </a:lnTo>
                    <a:lnTo>
                      <a:pt x="6981" y="1155"/>
                    </a:lnTo>
                    <a:lnTo>
                      <a:pt x="7077" y="1395"/>
                    </a:lnTo>
                    <a:lnTo>
                      <a:pt x="7221" y="1732"/>
                    </a:lnTo>
                    <a:lnTo>
                      <a:pt x="7414" y="2165"/>
                    </a:lnTo>
                    <a:lnTo>
                      <a:pt x="7558" y="2647"/>
                    </a:lnTo>
                    <a:lnTo>
                      <a:pt x="7655" y="3080"/>
                    </a:lnTo>
                    <a:lnTo>
                      <a:pt x="7655" y="3417"/>
                    </a:lnTo>
                    <a:lnTo>
                      <a:pt x="7655" y="3417"/>
                    </a:lnTo>
                    <a:lnTo>
                      <a:pt x="7606" y="3513"/>
                    </a:lnTo>
                    <a:lnTo>
                      <a:pt x="7558" y="3561"/>
                    </a:lnTo>
                    <a:lnTo>
                      <a:pt x="7510" y="3658"/>
                    </a:lnTo>
                    <a:lnTo>
                      <a:pt x="7414" y="3754"/>
                    </a:lnTo>
                    <a:lnTo>
                      <a:pt x="7269" y="3850"/>
                    </a:lnTo>
                    <a:lnTo>
                      <a:pt x="7125" y="3946"/>
                    </a:lnTo>
                    <a:lnTo>
                      <a:pt x="6981" y="4043"/>
                    </a:lnTo>
                    <a:lnTo>
                      <a:pt x="6836" y="4187"/>
                    </a:lnTo>
                    <a:lnTo>
                      <a:pt x="6644" y="4283"/>
                    </a:lnTo>
                    <a:lnTo>
                      <a:pt x="6451" y="4428"/>
                    </a:lnTo>
                    <a:lnTo>
                      <a:pt x="6258" y="4572"/>
                    </a:lnTo>
                    <a:lnTo>
                      <a:pt x="6018" y="4716"/>
                    </a:lnTo>
                    <a:lnTo>
                      <a:pt x="5777" y="4813"/>
                    </a:lnTo>
                    <a:lnTo>
                      <a:pt x="5584" y="4957"/>
                    </a:lnTo>
                    <a:lnTo>
                      <a:pt x="5344" y="5102"/>
                    </a:lnTo>
                    <a:lnTo>
                      <a:pt x="5103" y="5246"/>
                    </a:lnTo>
                    <a:lnTo>
                      <a:pt x="4862" y="5390"/>
                    </a:lnTo>
                    <a:lnTo>
                      <a:pt x="4622" y="5535"/>
                    </a:lnTo>
                    <a:lnTo>
                      <a:pt x="4381" y="5631"/>
                    </a:lnTo>
                    <a:lnTo>
                      <a:pt x="4188" y="5775"/>
                    </a:lnTo>
                    <a:lnTo>
                      <a:pt x="3948" y="5920"/>
                    </a:lnTo>
                    <a:lnTo>
                      <a:pt x="3755" y="6016"/>
                    </a:lnTo>
                    <a:lnTo>
                      <a:pt x="3514" y="6160"/>
                    </a:lnTo>
                    <a:lnTo>
                      <a:pt x="3322" y="6257"/>
                    </a:lnTo>
                    <a:lnTo>
                      <a:pt x="3177" y="6353"/>
                    </a:lnTo>
                    <a:lnTo>
                      <a:pt x="2985" y="6449"/>
                    </a:lnTo>
                    <a:lnTo>
                      <a:pt x="2840" y="6497"/>
                    </a:lnTo>
                    <a:lnTo>
                      <a:pt x="2696" y="6594"/>
                    </a:lnTo>
                    <a:lnTo>
                      <a:pt x="2600" y="6642"/>
                    </a:lnTo>
                    <a:lnTo>
                      <a:pt x="2503" y="6690"/>
                    </a:lnTo>
                    <a:lnTo>
                      <a:pt x="2455" y="6738"/>
                    </a:lnTo>
                    <a:lnTo>
                      <a:pt x="2407" y="6738"/>
                    </a:lnTo>
                    <a:lnTo>
                      <a:pt x="2407" y="6738"/>
                    </a:lnTo>
                    <a:lnTo>
                      <a:pt x="2407" y="6738"/>
                    </a:lnTo>
                    <a:lnTo>
                      <a:pt x="2263" y="6786"/>
                    </a:lnTo>
                    <a:lnTo>
                      <a:pt x="2022" y="6834"/>
                    </a:lnTo>
                    <a:lnTo>
                      <a:pt x="1781" y="6834"/>
                    </a:lnTo>
                    <a:lnTo>
                      <a:pt x="1781" y="6834"/>
                    </a:lnTo>
                    <a:lnTo>
                      <a:pt x="1541" y="6786"/>
                    </a:lnTo>
                    <a:lnTo>
                      <a:pt x="1348" y="6786"/>
                    </a:lnTo>
                    <a:lnTo>
                      <a:pt x="1204" y="6834"/>
                    </a:lnTo>
                    <a:lnTo>
                      <a:pt x="1204" y="6834"/>
                    </a:lnTo>
                    <a:lnTo>
                      <a:pt x="1059" y="6834"/>
                    </a:lnTo>
                    <a:lnTo>
                      <a:pt x="963" y="6738"/>
                    </a:lnTo>
                    <a:lnTo>
                      <a:pt x="915" y="6497"/>
                    </a:lnTo>
                    <a:lnTo>
                      <a:pt x="915" y="6497"/>
                    </a:lnTo>
                    <a:lnTo>
                      <a:pt x="867" y="6257"/>
                    </a:lnTo>
                    <a:lnTo>
                      <a:pt x="818" y="6064"/>
                    </a:lnTo>
                    <a:lnTo>
                      <a:pt x="722" y="5823"/>
                    </a:lnTo>
                    <a:lnTo>
                      <a:pt x="722" y="5823"/>
                    </a:lnTo>
                    <a:lnTo>
                      <a:pt x="578" y="5535"/>
                    </a:lnTo>
                    <a:lnTo>
                      <a:pt x="337" y="5053"/>
                    </a:lnTo>
                    <a:lnTo>
                      <a:pt x="241" y="4235"/>
                    </a:lnTo>
                    <a:lnTo>
                      <a:pt x="241" y="4235"/>
                    </a:lnTo>
                    <a:lnTo>
                      <a:pt x="193" y="3417"/>
                    </a:lnTo>
                    <a:lnTo>
                      <a:pt x="96" y="2743"/>
                    </a:lnTo>
                    <a:lnTo>
                      <a:pt x="48" y="2069"/>
                    </a:lnTo>
                    <a:lnTo>
                      <a:pt x="48" y="2069"/>
                    </a:lnTo>
                    <a:lnTo>
                      <a:pt x="0" y="1588"/>
                    </a:lnTo>
                    <a:lnTo>
                      <a:pt x="48" y="1299"/>
                    </a:lnTo>
                    <a:lnTo>
                      <a:pt x="144" y="962"/>
                    </a:lnTo>
                  </a:path>
                </a:pathLst>
              </a:custGeom>
              <a:noFill/>
              <a:ln w="0">
                <a:solidFill>
                  <a:srgbClr val="00656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124" name="Freeform 20"/>
              <p:cNvSpPr>
                <a:spLocks/>
              </p:cNvSpPr>
              <p:nvPr/>
            </p:nvSpPr>
            <p:spPr bwMode="auto">
              <a:xfrm>
                <a:off x="4796" y="2507"/>
                <a:ext cx="262" cy="37"/>
              </a:xfrm>
              <a:custGeom>
                <a:avLst/>
                <a:gdLst>
                  <a:gd name="T0" fmla="*/ 48 w 2359"/>
                  <a:gd name="T1" fmla="*/ 145 h 337"/>
                  <a:gd name="T2" fmla="*/ 48 w 2359"/>
                  <a:gd name="T3" fmla="*/ 145 h 337"/>
                  <a:gd name="T4" fmla="*/ 0 w 2359"/>
                  <a:gd name="T5" fmla="*/ 145 h 337"/>
                  <a:gd name="T6" fmla="*/ 48 w 2359"/>
                  <a:gd name="T7" fmla="*/ 97 h 337"/>
                  <a:gd name="T8" fmla="*/ 48 w 2359"/>
                  <a:gd name="T9" fmla="*/ 97 h 337"/>
                  <a:gd name="T10" fmla="*/ 97 w 2359"/>
                  <a:gd name="T11" fmla="*/ 97 h 337"/>
                  <a:gd name="T12" fmla="*/ 193 w 2359"/>
                  <a:gd name="T13" fmla="*/ 49 h 337"/>
                  <a:gd name="T14" fmla="*/ 337 w 2359"/>
                  <a:gd name="T15" fmla="*/ 49 h 337"/>
                  <a:gd name="T16" fmla="*/ 337 w 2359"/>
                  <a:gd name="T17" fmla="*/ 49 h 337"/>
                  <a:gd name="T18" fmla="*/ 578 w 2359"/>
                  <a:gd name="T19" fmla="*/ 49 h 337"/>
                  <a:gd name="T20" fmla="*/ 867 w 2359"/>
                  <a:gd name="T21" fmla="*/ 0 h 337"/>
                  <a:gd name="T22" fmla="*/ 1156 w 2359"/>
                  <a:gd name="T23" fmla="*/ 0 h 337"/>
                  <a:gd name="T24" fmla="*/ 1156 w 2359"/>
                  <a:gd name="T25" fmla="*/ 0 h 337"/>
                  <a:gd name="T26" fmla="*/ 1493 w 2359"/>
                  <a:gd name="T27" fmla="*/ 0 h 337"/>
                  <a:gd name="T28" fmla="*/ 1782 w 2359"/>
                  <a:gd name="T29" fmla="*/ 49 h 337"/>
                  <a:gd name="T30" fmla="*/ 2070 w 2359"/>
                  <a:gd name="T31" fmla="*/ 49 h 337"/>
                  <a:gd name="T32" fmla="*/ 2070 w 2359"/>
                  <a:gd name="T33" fmla="*/ 49 h 337"/>
                  <a:gd name="T34" fmla="*/ 2215 w 2359"/>
                  <a:gd name="T35" fmla="*/ 97 h 337"/>
                  <a:gd name="T36" fmla="*/ 2311 w 2359"/>
                  <a:gd name="T37" fmla="*/ 97 h 337"/>
                  <a:gd name="T38" fmla="*/ 2359 w 2359"/>
                  <a:gd name="T39" fmla="*/ 97 h 337"/>
                  <a:gd name="T40" fmla="*/ 2359 w 2359"/>
                  <a:gd name="T41" fmla="*/ 97 h 337"/>
                  <a:gd name="T42" fmla="*/ 2359 w 2359"/>
                  <a:gd name="T43" fmla="*/ 145 h 337"/>
                  <a:gd name="T44" fmla="*/ 2311 w 2359"/>
                  <a:gd name="T45" fmla="*/ 193 h 337"/>
                  <a:gd name="T46" fmla="*/ 2118 w 2359"/>
                  <a:gd name="T47" fmla="*/ 241 h 337"/>
                  <a:gd name="T48" fmla="*/ 2118 w 2359"/>
                  <a:gd name="T49" fmla="*/ 241 h 337"/>
                  <a:gd name="T50" fmla="*/ 1733 w 2359"/>
                  <a:gd name="T51" fmla="*/ 289 h 337"/>
                  <a:gd name="T52" fmla="*/ 1156 w 2359"/>
                  <a:gd name="T53" fmla="*/ 337 h 337"/>
                  <a:gd name="T54" fmla="*/ 771 w 2359"/>
                  <a:gd name="T55" fmla="*/ 337 h 337"/>
                  <a:gd name="T56" fmla="*/ 771 w 2359"/>
                  <a:gd name="T57" fmla="*/ 337 h 337"/>
                  <a:gd name="T58" fmla="*/ 482 w 2359"/>
                  <a:gd name="T59" fmla="*/ 289 h 337"/>
                  <a:gd name="T60" fmla="*/ 145 w 2359"/>
                  <a:gd name="T61" fmla="*/ 241 h 337"/>
                  <a:gd name="T62" fmla="*/ 48 w 2359"/>
                  <a:gd name="T63"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59" h="337">
                    <a:moveTo>
                      <a:pt x="48" y="145"/>
                    </a:moveTo>
                    <a:lnTo>
                      <a:pt x="48" y="145"/>
                    </a:lnTo>
                    <a:lnTo>
                      <a:pt x="0" y="145"/>
                    </a:lnTo>
                    <a:lnTo>
                      <a:pt x="48" y="97"/>
                    </a:lnTo>
                    <a:lnTo>
                      <a:pt x="48" y="97"/>
                    </a:lnTo>
                    <a:lnTo>
                      <a:pt x="97" y="97"/>
                    </a:lnTo>
                    <a:lnTo>
                      <a:pt x="193" y="49"/>
                    </a:lnTo>
                    <a:lnTo>
                      <a:pt x="337" y="49"/>
                    </a:lnTo>
                    <a:lnTo>
                      <a:pt x="337" y="49"/>
                    </a:lnTo>
                    <a:lnTo>
                      <a:pt x="578" y="49"/>
                    </a:lnTo>
                    <a:lnTo>
                      <a:pt x="867" y="0"/>
                    </a:lnTo>
                    <a:lnTo>
                      <a:pt x="1156" y="0"/>
                    </a:lnTo>
                    <a:lnTo>
                      <a:pt x="1156" y="0"/>
                    </a:lnTo>
                    <a:lnTo>
                      <a:pt x="1493" y="0"/>
                    </a:lnTo>
                    <a:lnTo>
                      <a:pt x="1782" y="49"/>
                    </a:lnTo>
                    <a:lnTo>
                      <a:pt x="2070" y="49"/>
                    </a:lnTo>
                    <a:lnTo>
                      <a:pt x="2070" y="49"/>
                    </a:lnTo>
                    <a:lnTo>
                      <a:pt x="2215" y="97"/>
                    </a:lnTo>
                    <a:lnTo>
                      <a:pt x="2311" y="97"/>
                    </a:lnTo>
                    <a:lnTo>
                      <a:pt x="2359" y="97"/>
                    </a:lnTo>
                    <a:lnTo>
                      <a:pt x="2359" y="97"/>
                    </a:lnTo>
                    <a:lnTo>
                      <a:pt x="2359" y="145"/>
                    </a:lnTo>
                    <a:lnTo>
                      <a:pt x="2311" y="193"/>
                    </a:lnTo>
                    <a:lnTo>
                      <a:pt x="2118" y="241"/>
                    </a:lnTo>
                    <a:lnTo>
                      <a:pt x="2118" y="241"/>
                    </a:lnTo>
                    <a:lnTo>
                      <a:pt x="1733" y="289"/>
                    </a:lnTo>
                    <a:lnTo>
                      <a:pt x="1156" y="337"/>
                    </a:lnTo>
                    <a:lnTo>
                      <a:pt x="771" y="337"/>
                    </a:lnTo>
                    <a:lnTo>
                      <a:pt x="771" y="337"/>
                    </a:lnTo>
                    <a:lnTo>
                      <a:pt x="482" y="289"/>
                    </a:lnTo>
                    <a:lnTo>
                      <a:pt x="145" y="241"/>
                    </a:lnTo>
                    <a:lnTo>
                      <a:pt x="48" y="145"/>
                    </a:lnTo>
                    <a:close/>
                  </a:path>
                </a:pathLst>
              </a:custGeom>
              <a:solidFill>
                <a:srgbClr val="EFD396"/>
              </a:solidFill>
              <a:ln w="0">
                <a:solidFill>
                  <a:srgbClr val="593D02"/>
                </a:solidFill>
                <a:prstDash val="solid"/>
                <a:round/>
                <a:headEnd/>
                <a:tailEnd/>
              </a:ln>
            </p:spPr>
            <p:txBody>
              <a:bodyPr/>
              <a:lstStyle/>
              <a:p>
                <a:endParaRPr lang="en-US"/>
              </a:p>
            </p:txBody>
          </p:sp>
          <p:sp>
            <p:nvSpPr>
              <p:cNvPr id="175125" name="Freeform 21"/>
              <p:cNvSpPr>
                <a:spLocks/>
              </p:cNvSpPr>
              <p:nvPr/>
            </p:nvSpPr>
            <p:spPr bwMode="auto">
              <a:xfrm>
                <a:off x="5101" y="2593"/>
                <a:ext cx="42" cy="171"/>
              </a:xfrm>
              <a:custGeom>
                <a:avLst/>
                <a:gdLst>
                  <a:gd name="T0" fmla="*/ 0 w 385"/>
                  <a:gd name="T1" fmla="*/ 0 h 1540"/>
                  <a:gd name="T2" fmla="*/ 145 w 385"/>
                  <a:gd name="T3" fmla="*/ 336 h 1540"/>
                  <a:gd name="T4" fmla="*/ 145 w 385"/>
                  <a:gd name="T5" fmla="*/ 1299 h 1540"/>
                  <a:gd name="T6" fmla="*/ 97 w 385"/>
                  <a:gd name="T7" fmla="*/ 1299 h 1540"/>
                  <a:gd name="T8" fmla="*/ 97 w 385"/>
                  <a:gd name="T9" fmla="*/ 1347 h 1540"/>
                  <a:gd name="T10" fmla="*/ 97 w 385"/>
                  <a:gd name="T11" fmla="*/ 1395 h 1540"/>
                  <a:gd name="T12" fmla="*/ 97 w 385"/>
                  <a:gd name="T13" fmla="*/ 1395 h 1540"/>
                  <a:gd name="T14" fmla="*/ 97 w 385"/>
                  <a:gd name="T15" fmla="*/ 1492 h 1540"/>
                  <a:gd name="T16" fmla="*/ 145 w 385"/>
                  <a:gd name="T17" fmla="*/ 1540 h 1540"/>
                  <a:gd name="T18" fmla="*/ 193 w 385"/>
                  <a:gd name="T19" fmla="*/ 1540 h 1540"/>
                  <a:gd name="T20" fmla="*/ 193 w 385"/>
                  <a:gd name="T21" fmla="*/ 1540 h 1540"/>
                  <a:gd name="T22" fmla="*/ 289 w 385"/>
                  <a:gd name="T23" fmla="*/ 1540 h 1540"/>
                  <a:gd name="T24" fmla="*/ 337 w 385"/>
                  <a:gd name="T25" fmla="*/ 1492 h 1540"/>
                  <a:gd name="T26" fmla="*/ 337 w 385"/>
                  <a:gd name="T27" fmla="*/ 1395 h 1540"/>
                  <a:gd name="T28" fmla="*/ 337 w 385"/>
                  <a:gd name="T29" fmla="*/ 1395 h 1540"/>
                  <a:gd name="T30" fmla="*/ 337 w 385"/>
                  <a:gd name="T31" fmla="*/ 1395 h 1540"/>
                  <a:gd name="T32" fmla="*/ 289 w 385"/>
                  <a:gd name="T33" fmla="*/ 1347 h 1540"/>
                  <a:gd name="T34" fmla="*/ 289 w 385"/>
                  <a:gd name="T35" fmla="*/ 1299 h 1540"/>
                  <a:gd name="T36" fmla="*/ 289 w 385"/>
                  <a:gd name="T37" fmla="*/ 1299 h 1540"/>
                  <a:gd name="T38" fmla="*/ 289 w 385"/>
                  <a:gd name="T39" fmla="*/ 385 h 1540"/>
                  <a:gd name="T40" fmla="*/ 385 w 385"/>
                  <a:gd name="T41" fmla="*/ 0 h 1540"/>
                  <a:gd name="T42" fmla="*/ 0 w 385"/>
                  <a:gd name="T43" fmla="*/ 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5" h="1540">
                    <a:moveTo>
                      <a:pt x="0" y="0"/>
                    </a:moveTo>
                    <a:lnTo>
                      <a:pt x="145" y="336"/>
                    </a:lnTo>
                    <a:lnTo>
                      <a:pt x="145" y="1299"/>
                    </a:lnTo>
                    <a:lnTo>
                      <a:pt x="97" y="1299"/>
                    </a:lnTo>
                    <a:lnTo>
                      <a:pt x="97" y="1347"/>
                    </a:lnTo>
                    <a:lnTo>
                      <a:pt x="97" y="1395"/>
                    </a:lnTo>
                    <a:lnTo>
                      <a:pt x="97" y="1395"/>
                    </a:lnTo>
                    <a:lnTo>
                      <a:pt x="97" y="1492"/>
                    </a:lnTo>
                    <a:lnTo>
                      <a:pt x="145" y="1540"/>
                    </a:lnTo>
                    <a:lnTo>
                      <a:pt x="193" y="1540"/>
                    </a:lnTo>
                    <a:lnTo>
                      <a:pt x="193" y="1540"/>
                    </a:lnTo>
                    <a:lnTo>
                      <a:pt x="289" y="1540"/>
                    </a:lnTo>
                    <a:lnTo>
                      <a:pt x="337" y="1492"/>
                    </a:lnTo>
                    <a:lnTo>
                      <a:pt x="337" y="1395"/>
                    </a:lnTo>
                    <a:lnTo>
                      <a:pt x="337" y="1395"/>
                    </a:lnTo>
                    <a:lnTo>
                      <a:pt x="337" y="1395"/>
                    </a:lnTo>
                    <a:lnTo>
                      <a:pt x="289" y="1347"/>
                    </a:lnTo>
                    <a:lnTo>
                      <a:pt x="289" y="1299"/>
                    </a:lnTo>
                    <a:lnTo>
                      <a:pt x="289" y="1299"/>
                    </a:lnTo>
                    <a:lnTo>
                      <a:pt x="289" y="385"/>
                    </a:lnTo>
                    <a:lnTo>
                      <a:pt x="385" y="0"/>
                    </a:lnTo>
                    <a:lnTo>
                      <a:pt x="0" y="0"/>
                    </a:lnTo>
                    <a:close/>
                  </a:path>
                </a:pathLst>
              </a:custGeom>
              <a:solidFill>
                <a:srgbClr val="354C4C"/>
              </a:solidFill>
              <a:ln w="0">
                <a:solidFill>
                  <a:srgbClr val="002626"/>
                </a:solidFill>
                <a:prstDash val="solid"/>
                <a:round/>
                <a:headEnd/>
                <a:tailEnd/>
              </a:ln>
            </p:spPr>
            <p:txBody>
              <a:bodyPr/>
              <a:lstStyle/>
              <a:p>
                <a:endParaRPr lang="en-US"/>
              </a:p>
            </p:txBody>
          </p:sp>
          <p:sp>
            <p:nvSpPr>
              <p:cNvPr id="175126" name="Freeform 22"/>
              <p:cNvSpPr>
                <a:spLocks/>
              </p:cNvSpPr>
              <p:nvPr/>
            </p:nvSpPr>
            <p:spPr bwMode="auto">
              <a:xfrm>
                <a:off x="4229" y="1881"/>
                <a:ext cx="208" cy="626"/>
              </a:xfrm>
              <a:custGeom>
                <a:avLst/>
                <a:gdLst>
                  <a:gd name="T0" fmla="*/ 530 w 1878"/>
                  <a:gd name="T1" fmla="*/ 4139 h 5631"/>
                  <a:gd name="T2" fmla="*/ 626 w 1878"/>
                  <a:gd name="T3" fmla="*/ 3706 h 5631"/>
                  <a:gd name="T4" fmla="*/ 771 w 1878"/>
                  <a:gd name="T5" fmla="*/ 3321 h 5631"/>
                  <a:gd name="T6" fmla="*/ 963 w 1878"/>
                  <a:gd name="T7" fmla="*/ 2407 h 5631"/>
                  <a:gd name="T8" fmla="*/ 963 w 1878"/>
                  <a:gd name="T9" fmla="*/ 2070 h 5631"/>
                  <a:gd name="T10" fmla="*/ 722 w 1878"/>
                  <a:gd name="T11" fmla="*/ 1925 h 5631"/>
                  <a:gd name="T12" fmla="*/ 626 w 1878"/>
                  <a:gd name="T13" fmla="*/ 1733 h 5631"/>
                  <a:gd name="T14" fmla="*/ 530 w 1878"/>
                  <a:gd name="T15" fmla="*/ 1540 h 5631"/>
                  <a:gd name="T16" fmla="*/ 530 w 1878"/>
                  <a:gd name="T17" fmla="*/ 1492 h 5631"/>
                  <a:gd name="T18" fmla="*/ 289 w 1878"/>
                  <a:gd name="T19" fmla="*/ 1251 h 5631"/>
                  <a:gd name="T20" fmla="*/ 97 w 1878"/>
                  <a:gd name="T21" fmla="*/ 1107 h 5631"/>
                  <a:gd name="T22" fmla="*/ 241 w 1878"/>
                  <a:gd name="T23" fmla="*/ 1011 h 5631"/>
                  <a:gd name="T24" fmla="*/ 434 w 1878"/>
                  <a:gd name="T25" fmla="*/ 963 h 5631"/>
                  <a:gd name="T26" fmla="*/ 626 w 1878"/>
                  <a:gd name="T27" fmla="*/ 1107 h 5631"/>
                  <a:gd name="T28" fmla="*/ 674 w 1878"/>
                  <a:gd name="T29" fmla="*/ 1155 h 5631"/>
                  <a:gd name="T30" fmla="*/ 771 w 1878"/>
                  <a:gd name="T31" fmla="*/ 1203 h 5631"/>
                  <a:gd name="T32" fmla="*/ 867 w 1878"/>
                  <a:gd name="T33" fmla="*/ 1251 h 5631"/>
                  <a:gd name="T34" fmla="*/ 1011 w 1878"/>
                  <a:gd name="T35" fmla="*/ 1011 h 5631"/>
                  <a:gd name="T36" fmla="*/ 1059 w 1878"/>
                  <a:gd name="T37" fmla="*/ 722 h 5631"/>
                  <a:gd name="T38" fmla="*/ 1011 w 1878"/>
                  <a:gd name="T39" fmla="*/ 578 h 5631"/>
                  <a:gd name="T40" fmla="*/ 1011 w 1878"/>
                  <a:gd name="T41" fmla="*/ 481 h 5631"/>
                  <a:gd name="T42" fmla="*/ 482 w 1878"/>
                  <a:gd name="T43" fmla="*/ 433 h 5631"/>
                  <a:gd name="T44" fmla="*/ 289 w 1878"/>
                  <a:gd name="T45" fmla="*/ 433 h 5631"/>
                  <a:gd name="T46" fmla="*/ 289 w 1878"/>
                  <a:gd name="T47" fmla="*/ 385 h 5631"/>
                  <a:gd name="T48" fmla="*/ 337 w 1878"/>
                  <a:gd name="T49" fmla="*/ 289 h 5631"/>
                  <a:gd name="T50" fmla="*/ 434 w 1878"/>
                  <a:gd name="T51" fmla="*/ 193 h 5631"/>
                  <a:gd name="T52" fmla="*/ 578 w 1878"/>
                  <a:gd name="T53" fmla="*/ 144 h 5631"/>
                  <a:gd name="T54" fmla="*/ 819 w 1878"/>
                  <a:gd name="T55" fmla="*/ 0 h 5631"/>
                  <a:gd name="T56" fmla="*/ 915 w 1878"/>
                  <a:gd name="T57" fmla="*/ 0 h 5631"/>
                  <a:gd name="T58" fmla="*/ 1059 w 1878"/>
                  <a:gd name="T59" fmla="*/ 96 h 5631"/>
                  <a:gd name="T60" fmla="*/ 1252 w 1878"/>
                  <a:gd name="T61" fmla="*/ 193 h 5631"/>
                  <a:gd name="T62" fmla="*/ 1541 w 1878"/>
                  <a:gd name="T63" fmla="*/ 385 h 5631"/>
                  <a:gd name="T64" fmla="*/ 1589 w 1878"/>
                  <a:gd name="T65" fmla="*/ 433 h 5631"/>
                  <a:gd name="T66" fmla="*/ 1781 w 1878"/>
                  <a:gd name="T67" fmla="*/ 722 h 5631"/>
                  <a:gd name="T68" fmla="*/ 1878 w 1878"/>
                  <a:gd name="T69" fmla="*/ 915 h 5631"/>
                  <a:gd name="T70" fmla="*/ 1830 w 1878"/>
                  <a:gd name="T71" fmla="*/ 1492 h 5631"/>
                  <a:gd name="T72" fmla="*/ 1781 w 1878"/>
                  <a:gd name="T73" fmla="*/ 1733 h 5631"/>
                  <a:gd name="T74" fmla="*/ 1637 w 1878"/>
                  <a:gd name="T75" fmla="*/ 2070 h 5631"/>
                  <a:gd name="T76" fmla="*/ 1637 w 1878"/>
                  <a:gd name="T77" fmla="*/ 2166 h 5631"/>
                  <a:gd name="T78" fmla="*/ 1637 w 1878"/>
                  <a:gd name="T79" fmla="*/ 2647 h 5631"/>
                  <a:gd name="T80" fmla="*/ 1637 w 1878"/>
                  <a:gd name="T81" fmla="*/ 2936 h 5631"/>
                  <a:gd name="T82" fmla="*/ 1685 w 1878"/>
                  <a:gd name="T83" fmla="*/ 3754 h 5631"/>
                  <a:gd name="T84" fmla="*/ 1685 w 1878"/>
                  <a:gd name="T85" fmla="*/ 4188 h 5631"/>
                  <a:gd name="T86" fmla="*/ 1444 w 1878"/>
                  <a:gd name="T87" fmla="*/ 5343 h 5631"/>
                  <a:gd name="T88" fmla="*/ 1252 w 1878"/>
                  <a:gd name="T89" fmla="*/ 5631 h 5631"/>
                  <a:gd name="T90" fmla="*/ 1011 w 1878"/>
                  <a:gd name="T91" fmla="*/ 5583 h 5631"/>
                  <a:gd name="T92" fmla="*/ 674 w 1878"/>
                  <a:gd name="T93" fmla="*/ 5343 h 5631"/>
                  <a:gd name="T94" fmla="*/ 337 w 1878"/>
                  <a:gd name="T95" fmla="*/ 5006 h 5631"/>
                  <a:gd name="T96" fmla="*/ 97 w 1878"/>
                  <a:gd name="T97" fmla="*/ 4669 h 5631"/>
                  <a:gd name="T98" fmla="*/ 0 w 1878"/>
                  <a:gd name="T99" fmla="*/ 4428 h 5631"/>
                  <a:gd name="T100" fmla="*/ 145 w 1878"/>
                  <a:gd name="T101" fmla="*/ 4236 h 5631"/>
                  <a:gd name="T102" fmla="*/ 434 w 1878"/>
                  <a:gd name="T103" fmla="*/ 4091 h 5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78" h="5631">
                    <a:moveTo>
                      <a:pt x="434" y="4091"/>
                    </a:moveTo>
                    <a:lnTo>
                      <a:pt x="530" y="4139"/>
                    </a:lnTo>
                    <a:lnTo>
                      <a:pt x="530" y="4043"/>
                    </a:lnTo>
                    <a:lnTo>
                      <a:pt x="626" y="3706"/>
                    </a:lnTo>
                    <a:lnTo>
                      <a:pt x="771" y="3321"/>
                    </a:lnTo>
                    <a:lnTo>
                      <a:pt x="771" y="3321"/>
                    </a:lnTo>
                    <a:lnTo>
                      <a:pt x="867" y="2888"/>
                    </a:lnTo>
                    <a:lnTo>
                      <a:pt x="963" y="2407"/>
                    </a:lnTo>
                    <a:lnTo>
                      <a:pt x="963" y="2070"/>
                    </a:lnTo>
                    <a:lnTo>
                      <a:pt x="963" y="2070"/>
                    </a:lnTo>
                    <a:lnTo>
                      <a:pt x="867" y="2022"/>
                    </a:lnTo>
                    <a:lnTo>
                      <a:pt x="722" y="1925"/>
                    </a:lnTo>
                    <a:lnTo>
                      <a:pt x="626" y="1733"/>
                    </a:lnTo>
                    <a:lnTo>
                      <a:pt x="626" y="1733"/>
                    </a:lnTo>
                    <a:lnTo>
                      <a:pt x="578" y="1588"/>
                    </a:lnTo>
                    <a:lnTo>
                      <a:pt x="530" y="1540"/>
                    </a:lnTo>
                    <a:lnTo>
                      <a:pt x="530" y="1492"/>
                    </a:lnTo>
                    <a:lnTo>
                      <a:pt x="530" y="1492"/>
                    </a:lnTo>
                    <a:lnTo>
                      <a:pt x="434" y="1396"/>
                    </a:lnTo>
                    <a:lnTo>
                      <a:pt x="289" y="1251"/>
                    </a:lnTo>
                    <a:lnTo>
                      <a:pt x="97" y="1107"/>
                    </a:lnTo>
                    <a:lnTo>
                      <a:pt x="97" y="1107"/>
                    </a:lnTo>
                    <a:lnTo>
                      <a:pt x="48" y="1059"/>
                    </a:lnTo>
                    <a:lnTo>
                      <a:pt x="241" y="1011"/>
                    </a:lnTo>
                    <a:lnTo>
                      <a:pt x="434" y="963"/>
                    </a:lnTo>
                    <a:lnTo>
                      <a:pt x="434" y="963"/>
                    </a:lnTo>
                    <a:lnTo>
                      <a:pt x="530" y="1011"/>
                    </a:lnTo>
                    <a:lnTo>
                      <a:pt x="626" y="1107"/>
                    </a:lnTo>
                    <a:lnTo>
                      <a:pt x="674" y="1155"/>
                    </a:lnTo>
                    <a:lnTo>
                      <a:pt x="674" y="1155"/>
                    </a:lnTo>
                    <a:lnTo>
                      <a:pt x="674" y="1203"/>
                    </a:lnTo>
                    <a:lnTo>
                      <a:pt x="771" y="1203"/>
                    </a:lnTo>
                    <a:lnTo>
                      <a:pt x="867" y="1251"/>
                    </a:lnTo>
                    <a:lnTo>
                      <a:pt x="867" y="1251"/>
                    </a:lnTo>
                    <a:lnTo>
                      <a:pt x="915" y="1203"/>
                    </a:lnTo>
                    <a:lnTo>
                      <a:pt x="1011" y="1011"/>
                    </a:lnTo>
                    <a:lnTo>
                      <a:pt x="1059" y="722"/>
                    </a:lnTo>
                    <a:lnTo>
                      <a:pt x="1059" y="722"/>
                    </a:lnTo>
                    <a:lnTo>
                      <a:pt x="1011" y="674"/>
                    </a:lnTo>
                    <a:lnTo>
                      <a:pt x="1011" y="578"/>
                    </a:lnTo>
                    <a:lnTo>
                      <a:pt x="1011" y="481"/>
                    </a:lnTo>
                    <a:lnTo>
                      <a:pt x="1011" y="481"/>
                    </a:lnTo>
                    <a:lnTo>
                      <a:pt x="819" y="433"/>
                    </a:lnTo>
                    <a:lnTo>
                      <a:pt x="482" y="433"/>
                    </a:lnTo>
                    <a:lnTo>
                      <a:pt x="289" y="433"/>
                    </a:lnTo>
                    <a:lnTo>
                      <a:pt x="289" y="433"/>
                    </a:lnTo>
                    <a:lnTo>
                      <a:pt x="289" y="433"/>
                    </a:lnTo>
                    <a:lnTo>
                      <a:pt x="289" y="385"/>
                    </a:lnTo>
                    <a:lnTo>
                      <a:pt x="337" y="289"/>
                    </a:lnTo>
                    <a:lnTo>
                      <a:pt x="337" y="289"/>
                    </a:lnTo>
                    <a:lnTo>
                      <a:pt x="385" y="241"/>
                    </a:lnTo>
                    <a:lnTo>
                      <a:pt x="434" y="193"/>
                    </a:lnTo>
                    <a:lnTo>
                      <a:pt x="578" y="144"/>
                    </a:lnTo>
                    <a:lnTo>
                      <a:pt x="578" y="144"/>
                    </a:lnTo>
                    <a:lnTo>
                      <a:pt x="722" y="48"/>
                    </a:lnTo>
                    <a:lnTo>
                      <a:pt x="819" y="0"/>
                    </a:lnTo>
                    <a:lnTo>
                      <a:pt x="915" y="0"/>
                    </a:lnTo>
                    <a:lnTo>
                      <a:pt x="915" y="0"/>
                    </a:lnTo>
                    <a:lnTo>
                      <a:pt x="963" y="48"/>
                    </a:lnTo>
                    <a:lnTo>
                      <a:pt x="1059" y="96"/>
                    </a:lnTo>
                    <a:lnTo>
                      <a:pt x="1252" y="193"/>
                    </a:lnTo>
                    <a:lnTo>
                      <a:pt x="1252" y="193"/>
                    </a:lnTo>
                    <a:lnTo>
                      <a:pt x="1396" y="289"/>
                    </a:lnTo>
                    <a:lnTo>
                      <a:pt x="1541" y="385"/>
                    </a:lnTo>
                    <a:lnTo>
                      <a:pt x="1589" y="433"/>
                    </a:lnTo>
                    <a:lnTo>
                      <a:pt x="1589" y="433"/>
                    </a:lnTo>
                    <a:lnTo>
                      <a:pt x="1637" y="529"/>
                    </a:lnTo>
                    <a:lnTo>
                      <a:pt x="1781" y="722"/>
                    </a:lnTo>
                    <a:lnTo>
                      <a:pt x="1878" y="915"/>
                    </a:lnTo>
                    <a:lnTo>
                      <a:pt x="1878" y="915"/>
                    </a:lnTo>
                    <a:lnTo>
                      <a:pt x="1878" y="1203"/>
                    </a:lnTo>
                    <a:lnTo>
                      <a:pt x="1830" y="1492"/>
                    </a:lnTo>
                    <a:lnTo>
                      <a:pt x="1781" y="1733"/>
                    </a:lnTo>
                    <a:lnTo>
                      <a:pt x="1781" y="1733"/>
                    </a:lnTo>
                    <a:lnTo>
                      <a:pt x="1685" y="1925"/>
                    </a:lnTo>
                    <a:lnTo>
                      <a:pt x="1637" y="2070"/>
                    </a:lnTo>
                    <a:lnTo>
                      <a:pt x="1637" y="2166"/>
                    </a:lnTo>
                    <a:lnTo>
                      <a:pt x="1637" y="2166"/>
                    </a:lnTo>
                    <a:lnTo>
                      <a:pt x="1637" y="2358"/>
                    </a:lnTo>
                    <a:lnTo>
                      <a:pt x="1637" y="2647"/>
                    </a:lnTo>
                    <a:lnTo>
                      <a:pt x="1637" y="2936"/>
                    </a:lnTo>
                    <a:lnTo>
                      <a:pt x="1637" y="2936"/>
                    </a:lnTo>
                    <a:lnTo>
                      <a:pt x="1637" y="3321"/>
                    </a:lnTo>
                    <a:lnTo>
                      <a:pt x="1685" y="3754"/>
                    </a:lnTo>
                    <a:lnTo>
                      <a:pt x="1685" y="4188"/>
                    </a:lnTo>
                    <a:lnTo>
                      <a:pt x="1685" y="4188"/>
                    </a:lnTo>
                    <a:lnTo>
                      <a:pt x="1589" y="4717"/>
                    </a:lnTo>
                    <a:lnTo>
                      <a:pt x="1444" y="5343"/>
                    </a:lnTo>
                    <a:lnTo>
                      <a:pt x="1252" y="5631"/>
                    </a:lnTo>
                    <a:lnTo>
                      <a:pt x="1252" y="5631"/>
                    </a:lnTo>
                    <a:lnTo>
                      <a:pt x="1156" y="5631"/>
                    </a:lnTo>
                    <a:lnTo>
                      <a:pt x="1011" y="5583"/>
                    </a:lnTo>
                    <a:lnTo>
                      <a:pt x="819" y="5487"/>
                    </a:lnTo>
                    <a:lnTo>
                      <a:pt x="674" y="5343"/>
                    </a:lnTo>
                    <a:lnTo>
                      <a:pt x="482" y="5198"/>
                    </a:lnTo>
                    <a:lnTo>
                      <a:pt x="337" y="5006"/>
                    </a:lnTo>
                    <a:lnTo>
                      <a:pt x="193" y="4861"/>
                    </a:lnTo>
                    <a:lnTo>
                      <a:pt x="97" y="4669"/>
                    </a:lnTo>
                    <a:lnTo>
                      <a:pt x="0" y="4524"/>
                    </a:lnTo>
                    <a:lnTo>
                      <a:pt x="0" y="4428"/>
                    </a:lnTo>
                    <a:lnTo>
                      <a:pt x="0" y="4428"/>
                    </a:lnTo>
                    <a:lnTo>
                      <a:pt x="145" y="4236"/>
                    </a:lnTo>
                    <a:lnTo>
                      <a:pt x="337" y="4139"/>
                    </a:lnTo>
                    <a:lnTo>
                      <a:pt x="434" y="409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7" name="Freeform 23"/>
              <p:cNvSpPr>
                <a:spLocks/>
              </p:cNvSpPr>
              <p:nvPr/>
            </p:nvSpPr>
            <p:spPr bwMode="auto">
              <a:xfrm>
                <a:off x="3421" y="1790"/>
                <a:ext cx="358" cy="524"/>
              </a:xfrm>
              <a:custGeom>
                <a:avLst/>
                <a:gdLst>
                  <a:gd name="T0" fmla="*/ 1348 w 3225"/>
                  <a:gd name="T1" fmla="*/ 4717 h 4717"/>
                  <a:gd name="T2" fmla="*/ 1155 w 3225"/>
                  <a:gd name="T3" fmla="*/ 4717 h 4717"/>
                  <a:gd name="T4" fmla="*/ 722 w 3225"/>
                  <a:gd name="T5" fmla="*/ 4524 h 4717"/>
                  <a:gd name="T6" fmla="*/ 337 w 3225"/>
                  <a:gd name="T7" fmla="*/ 3995 h 4717"/>
                  <a:gd name="T8" fmla="*/ 337 w 3225"/>
                  <a:gd name="T9" fmla="*/ 3995 h 4717"/>
                  <a:gd name="T10" fmla="*/ 96 w 3225"/>
                  <a:gd name="T11" fmla="*/ 3225 h 4717"/>
                  <a:gd name="T12" fmla="*/ 0 w 3225"/>
                  <a:gd name="T13" fmla="*/ 2551 h 4717"/>
                  <a:gd name="T14" fmla="*/ 241 w 3225"/>
                  <a:gd name="T15" fmla="*/ 2503 h 4717"/>
                  <a:gd name="T16" fmla="*/ 241 w 3225"/>
                  <a:gd name="T17" fmla="*/ 2503 h 4717"/>
                  <a:gd name="T18" fmla="*/ 433 w 3225"/>
                  <a:gd name="T19" fmla="*/ 2647 h 4717"/>
                  <a:gd name="T20" fmla="*/ 578 w 3225"/>
                  <a:gd name="T21" fmla="*/ 2647 h 4717"/>
                  <a:gd name="T22" fmla="*/ 722 w 3225"/>
                  <a:gd name="T23" fmla="*/ 2551 h 4717"/>
                  <a:gd name="T24" fmla="*/ 770 w 3225"/>
                  <a:gd name="T25" fmla="*/ 2358 h 4717"/>
                  <a:gd name="T26" fmla="*/ 770 w 3225"/>
                  <a:gd name="T27" fmla="*/ 2166 h 4717"/>
                  <a:gd name="T28" fmla="*/ 722 w 3225"/>
                  <a:gd name="T29" fmla="*/ 1925 h 4717"/>
                  <a:gd name="T30" fmla="*/ 722 w 3225"/>
                  <a:gd name="T31" fmla="*/ 1925 h 4717"/>
                  <a:gd name="T32" fmla="*/ 578 w 3225"/>
                  <a:gd name="T33" fmla="*/ 1492 h 4717"/>
                  <a:gd name="T34" fmla="*/ 626 w 3225"/>
                  <a:gd name="T35" fmla="*/ 1396 h 4717"/>
                  <a:gd name="T36" fmla="*/ 1155 w 3225"/>
                  <a:gd name="T37" fmla="*/ 1781 h 4717"/>
                  <a:gd name="T38" fmla="*/ 1155 w 3225"/>
                  <a:gd name="T39" fmla="*/ 1781 h 4717"/>
                  <a:gd name="T40" fmla="*/ 1492 w 3225"/>
                  <a:gd name="T41" fmla="*/ 2118 h 4717"/>
                  <a:gd name="T42" fmla="*/ 1589 w 3225"/>
                  <a:gd name="T43" fmla="*/ 2166 h 4717"/>
                  <a:gd name="T44" fmla="*/ 1589 w 3225"/>
                  <a:gd name="T45" fmla="*/ 2069 h 4717"/>
                  <a:gd name="T46" fmla="*/ 1589 w 3225"/>
                  <a:gd name="T47" fmla="*/ 2069 h 4717"/>
                  <a:gd name="T48" fmla="*/ 1348 w 3225"/>
                  <a:gd name="T49" fmla="*/ 1733 h 4717"/>
                  <a:gd name="T50" fmla="*/ 1203 w 3225"/>
                  <a:gd name="T51" fmla="*/ 1540 h 4717"/>
                  <a:gd name="T52" fmla="*/ 1155 w 3225"/>
                  <a:gd name="T53" fmla="*/ 1444 h 4717"/>
                  <a:gd name="T54" fmla="*/ 1348 w 3225"/>
                  <a:gd name="T55" fmla="*/ 1492 h 4717"/>
                  <a:gd name="T56" fmla="*/ 1348 w 3225"/>
                  <a:gd name="T57" fmla="*/ 1492 h 4717"/>
                  <a:gd name="T58" fmla="*/ 1444 w 3225"/>
                  <a:gd name="T59" fmla="*/ 1540 h 4717"/>
                  <a:gd name="T60" fmla="*/ 1444 w 3225"/>
                  <a:gd name="T61" fmla="*/ 1540 h 4717"/>
                  <a:gd name="T62" fmla="*/ 1444 w 3225"/>
                  <a:gd name="T63" fmla="*/ 1492 h 4717"/>
                  <a:gd name="T64" fmla="*/ 1396 w 3225"/>
                  <a:gd name="T65" fmla="*/ 1396 h 4717"/>
                  <a:gd name="T66" fmla="*/ 1348 w 3225"/>
                  <a:gd name="T67" fmla="*/ 1251 h 4717"/>
                  <a:gd name="T68" fmla="*/ 1252 w 3225"/>
                  <a:gd name="T69" fmla="*/ 1107 h 4717"/>
                  <a:gd name="T70" fmla="*/ 1203 w 3225"/>
                  <a:gd name="T71" fmla="*/ 914 h 4717"/>
                  <a:gd name="T72" fmla="*/ 1155 w 3225"/>
                  <a:gd name="T73" fmla="*/ 722 h 4717"/>
                  <a:gd name="T74" fmla="*/ 1155 w 3225"/>
                  <a:gd name="T75" fmla="*/ 529 h 4717"/>
                  <a:gd name="T76" fmla="*/ 1155 w 3225"/>
                  <a:gd name="T77" fmla="*/ 529 h 4717"/>
                  <a:gd name="T78" fmla="*/ 1252 w 3225"/>
                  <a:gd name="T79" fmla="*/ 240 h 4717"/>
                  <a:gd name="T80" fmla="*/ 1492 w 3225"/>
                  <a:gd name="T81" fmla="*/ 48 h 4717"/>
                  <a:gd name="T82" fmla="*/ 1829 w 3225"/>
                  <a:gd name="T83" fmla="*/ 0 h 4717"/>
                  <a:gd name="T84" fmla="*/ 2262 w 3225"/>
                  <a:gd name="T85" fmla="*/ 192 h 4717"/>
                  <a:gd name="T86" fmla="*/ 2262 w 3225"/>
                  <a:gd name="T87" fmla="*/ 192 h 4717"/>
                  <a:gd name="T88" fmla="*/ 2455 w 3225"/>
                  <a:gd name="T89" fmla="*/ 481 h 4717"/>
                  <a:gd name="T90" fmla="*/ 2648 w 3225"/>
                  <a:gd name="T91" fmla="*/ 914 h 4717"/>
                  <a:gd name="T92" fmla="*/ 2792 w 3225"/>
                  <a:gd name="T93" fmla="*/ 1492 h 4717"/>
                  <a:gd name="T94" fmla="*/ 2936 w 3225"/>
                  <a:gd name="T95" fmla="*/ 2118 h 4717"/>
                  <a:gd name="T96" fmla="*/ 3033 w 3225"/>
                  <a:gd name="T97" fmla="*/ 2695 h 4717"/>
                  <a:gd name="T98" fmla="*/ 3129 w 3225"/>
                  <a:gd name="T99" fmla="*/ 3225 h 4717"/>
                  <a:gd name="T100" fmla="*/ 3177 w 3225"/>
                  <a:gd name="T101" fmla="*/ 3562 h 4717"/>
                  <a:gd name="T102" fmla="*/ 3225 w 3225"/>
                  <a:gd name="T103" fmla="*/ 3706 h 4717"/>
                  <a:gd name="T104" fmla="*/ 3225 w 3225"/>
                  <a:gd name="T105" fmla="*/ 3706 h 4717"/>
                  <a:gd name="T106" fmla="*/ 1348 w 3225"/>
                  <a:gd name="T107" fmla="*/ 4717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5" h="4717">
                    <a:moveTo>
                      <a:pt x="1348" y="4717"/>
                    </a:moveTo>
                    <a:lnTo>
                      <a:pt x="1155" y="4717"/>
                    </a:lnTo>
                    <a:lnTo>
                      <a:pt x="722" y="4524"/>
                    </a:lnTo>
                    <a:lnTo>
                      <a:pt x="337" y="3995"/>
                    </a:lnTo>
                    <a:lnTo>
                      <a:pt x="337" y="3995"/>
                    </a:lnTo>
                    <a:lnTo>
                      <a:pt x="96" y="3225"/>
                    </a:lnTo>
                    <a:lnTo>
                      <a:pt x="0" y="2551"/>
                    </a:lnTo>
                    <a:lnTo>
                      <a:pt x="241" y="2503"/>
                    </a:lnTo>
                    <a:lnTo>
                      <a:pt x="241" y="2503"/>
                    </a:lnTo>
                    <a:lnTo>
                      <a:pt x="433" y="2647"/>
                    </a:lnTo>
                    <a:lnTo>
                      <a:pt x="578" y="2647"/>
                    </a:lnTo>
                    <a:lnTo>
                      <a:pt x="722" y="2551"/>
                    </a:lnTo>
                    <a:lnTo>
                      <a:pt x="770" y="2358"/>
                    </a:lnTo>
                    <a:lnTo>
                      <a:pt x="770" y="2166"/>
                    </a:lnTo>
                    <a:lnTo>
                      <a:pt x="722" y="1925"/>
                    </a:lnTo>
                    <a:lnTo>
                      <a:pt x="722" y="1925"/>
                    </a:lnTo>
                    <a:lnTo>
                      <a:pt x="578" y="1492"/>
                    </a:lnTo>
                    <a:lnTo>
                      <a:pt x="626" y="1396"/>
                    </a:lnTo>
                    <a:lnTo>
                      <a:pt x="1155" y="1781"/>
                    </a:lnTo>
                    <a:lnTo>
                      <a:pt x="1155" y="1781"/>
                    </a:lnTo>
                    <a:lnTo>
                      <a:pt x="1492" y="2118"/>
                    </a:lnTo>
                    <a:lnTo>
                      <a:pt x="1589" y="2166"/>
                    </a:lnTo>
                    <a:lnTo>
                      <a:pt x="1589" y="2069"/>
                    </a:lnTo>
                    <a:lnTo>
                      <a:pt x="1589" y="2069"/>
                    </a:lnTo>
                    <a:lnTo>
                      <a:pt x="1348" y="1733"/>
                    </a:lnTo>
                    <a:lnTo>
                      <a:pt x="1203" y="1540"/>
                    </a:lnTo>
                    <a:lnTo>
                      <a:pt x="1155" y="1444"/>
                    </a:lnTo>
                    <a:lnTo>
                      <a:pt x="1348" y="1492"/>
                    </a:lnTo>
                    <a:lnTo>
                      <a:pt x="1348" y="1492"/>
                    </a:lnTo>
                    <a:lnTo>
                      <a:pt x="1444" y="1540"/>
                    </a:lnTo>
                    <a:lnTo>
                      <a:pt x="1444" y="1540"/>
                    </a:lnTo>
                    <a:lnTo>
                      <a:pt x="1444" y="1492"/>
                    </a:lnTo>
                    <a:lnTo>
                      <a:pt x="1396" y="1396"/>
                    </a:lnTo>
                    <a:lnTo>
                      <a:pt x="1348" y="1251"/>
                    </a:lnTo>
                    <a:lnTo>
                      <a:pt x="1252" y="1107"/>
                    </a:lnTo>
                    <a:lnTo>
                      <a:pt x="1203" y="914"/>
                    </a:lnTo>
                    <a:lnTo>
                      <a:pt x="1155" y="722"/>
                    </a:lnTo>
                    <a:lnTo>
                      <a:pt x="1155" y="529"/>
                    </a:lnTo>
                    <a:lnTo>
                      <a:pt x="1155" y="529"/>
                    </a:lnTo>
                    <a:lnTo>
                      <a:pt x="1252" y="240"/>
                    </a:lnTo>
                    <a:lnTo>
                      <a:pt x="1492" y="48"/>
                    </a:lnTo>
                    <a:lnTo>
                      <a:pt x="1829" y="0"/>
                    </a:lnTo>
                    <a:lnTo>
                      <a:pt x="2262" y="192"/>
                    </a:lnTo>
                    <a:lnTo>
                      <a:pt x="2262" y="192"/>
                    </a:lnTo>
                    <a:lnTo>
                      <a:pt x="2455" y="481"/>
                    </a:lnTo>
                    <a:lnTo>
                      <a:pt x="2648" y="914"/>
                    </a:lnTo>
                    <a:lnTo>
                      <a:pt x="2792" y="1492"/>
                    </a:lnTo>
                    <a:lnTo>
                      <a:pt x="2936" y="2118"/>
                    </a:lnTo>
                    <a:lnTo>
                      <a:pt x="3033" y="2695"/>
                    </a:lnTo>
                    <a:lnTo>
                      <a:pt x="3129" y="3225"/>
                    </a:lnTo>
                    <a:lnTo>
                      <a:pt x="3177" y="3562"/>
                    </a:lnTo>
                    <a:lnTo>
                      <a:pt x="3225" y="3706"/>
                    </a:lnTo>
                    <a:lnTo>
                      <a:pt x="3225" y="3706"/>
                    </a:lnTo>
                    <a:lnTo>
                      <a:pt x="1348" y="4717"/>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8" name="Freeform 24"/>
              <p:cNvSpPr>
                <a:spLocks/>
              </p:cNvSpPr>
              <p:nvPr/>
            </p:nvSpPr>
            <p:spPr bwMode="auto">
              <a:xfrm>
                <a:off x="3897" y="1903"/>
                <a:ext cx="230" cy="230"/>
              </a:xfrm>
              <a:custGeom>
                <a:avLst/>
                <a:gdLst>
                  <a:gd name="T0" fmla="*/ 578 w 2071"/>
                  <a:gd name="T1" fmla="*/ 1203 h 2069"/>
                  <a:gd name="T2" fmla="*/ 530 w 2071"/>
                  <a:gd name="T3" fmla="*/ 770 h 2069"/>
                  <a:gd name="T4" fmla="*/ 626 w 2071"/>
                  <a:gd name="T5" fmla="*/ 48 h 2069"/>
                  <a:gd name="T6" fmla="*/ 1060 w 2071"/>
                  <a:gd name="T7" fmla="*/ 0 h 2069"/>
                  <a:gd name="T8" fmla="*/ 1060 w 2071"/>
                  <a:gd name="T9" fmla="*/ 0 h 2069"/>
                  <a:gd name="T10" fmla="*/ 1156 w 2071"/>
                  <a:gd name="T11" fmla="*/ 288 h 2069"/>
                  <a:gd name="T12" fmla="*/ 1204 w 2071"/>
                  <a:gd name="T13" fmla="*/ 625 h 2069"/>
                  <a:gd name="T14" fmla="*/ 1204 w 2071"/>
                  <a:gd name="T15" fmla="*/ 962 h 2069"/>
                  <a:gd name="T16" fmla="*/ 1300 w 2071"/>
                  <a:gd name="T17" fmla="*/ 1203 h 2069"/>
                  <a:gd name="T18" fmla="*/ 1541 w 2071"/>
                  <a:gd name="T19" fmla="*/ 1203 h 2069"/>
                  <a:gd name="T20" fmla="*/ 1541 w 2071"/>
                  <a:gd name="T21" fmla="*/ 1203 h 2069"/>
                  <a:gd name="T22" fmla="*/ 1734 w 2071"/>
                  <a:gd name="T23" fmla="*/ 1155 h 2069"/>
                  <a:gd name="T24" fmla="*/ 1878 w 2071"/>
                  <a:gd name="T25" fmla="*/ 1251 h 2069"/>
                  <a:gd name="T26" fmla="*/ 2022 w 2071"/>
                  <a:gd name="T27" fmla="*/ 1395 h 2069"/>
                  <a:gd name="T28" fmla="*/ 2071 w 2071"/>
                  <a:gd name="T29" fmla="*/ 1588 h 2069"/>
                  <a:gd name="T30" fmla="*/ 2022 w 2071"/>
                  <a:gd name="T31" fmla="*/ 1780 h 2069"/>
                  <a:gd name="T32" fmla="*/ 1830 w 2071"/>
                  <a:gd name="T33" fmla="*/ 1925 h 2069"/>
                  <a:gd name="T34" fmla="*/ 1589 w 2071"/>
                  <a:gd name="T35" fmla="*/ 2021 h 2069"/>
                  <a:gd name="T36" fmla="*/ 1589 w 2071"/>
                  <a:gd name="T37" fmla="*/ 2021 h 2069"/>
                  <a:gd name="T38" fmla="*/ 1011 w 2071"/>
                  <a:gd name="T39" fmla="*/ 2069 h 2069"/>
                  <a:gd name="T40" fmla="*/ 337 w 2071"/>
                  <a:gd name="T41" fmla="*/ 2069 h 2069"/>
                  <a:gd name="T42" fmla="*/ 0 w 2071"/>
                  <a:gd name="T43" fmla="*/ 2021 h 2069"/>
                  <a:gd name="T44" fmla="*/ 0 w 2071"/>
                  <a:gd name="T45" fmla="*/ 2021 h 2069"/>
                  <a:gd name="T46" fmla="*/ 49 w 2071"/>
                  <a:gd name="T47" fmla="*/ 1877 h 2069"/>
                  <a:gd name="T48" fmla="*/ 241 w 2071"/>
                  <a:gd name="T49" fmla="*/ 1588 h 2069"/>
                  <a:gd name="T50" fmla="*/ 578 w 2071"/>
                  <a:gd name="T51" fmla="*/ 1203 h 20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1" h="2069">
                    <a:moveTo>
                      <a:pt x="578" y="1203"/>
                    </a:moveTo>
                    <a:lnTo>
                      <a:pt x="530" y="770"/>
                    </a:lnTo>
                    <a:lnTo>
                      <a:pt x="626" y="48"/>
                    </a:lnTo>
                    <a:lnTo>
                      <a:pt x="1060" y="0"/>
                    </a:lnTo>
                    <a:lnTo>
                      <a:pt x="1060" y="0"/>
                    </a:lnTo>
                    <a:lnTo>
                      <a:pt x="1156" y="288"/>
                    </a:lnTo>
                    <a:lnTo>
                      <a:pt x="1204" y="625"/>
                    </a:lnTo>
                    <a:lnTo>
                      <a:pt x="1204" y="962"/>
                    </a:lnTo>
                    <a:lnTo>
                      <a:pt x="1300" y="1203"/>
                    </a:lnTo>
                    <a:lnTo>
                      <a:pt x="1541" y="1203"/>
                    </a:lnTo>
                    <a:lnTo>
                      <a:pt x="1541" y="1203"/>
                    </a:lnTo>
                    <a:lnTo>
                      <a:pt x="1734" y="1155"/>
                    </a:lnTo>
                    <a:lnTo>
                      <a:pt x="1878" y="1251"/>
                    </a:lnTo>
                    <a:lnTo>
                      <a:pt x="2022" y="1395"/>
                    </a:lnTo>
                    <a:lnTo>
                      <a:pt x="2071" y="1588"/>
                    </a:lnTo>
                    <a:lnTo>
                      <a:pt x="2022" y="1780"/>
                    </a:lnTo>
                    <a:lnTo>
                      <a:pt x="1830" y="1925"/>
                    </a:lnTo>
                    <a:lnTo>
                      <a:pt x="1589" y="2021"/>
                    </a:lnTo>
                    <a:lnTo>
                      <a:pt x="1589" y="2021"/>
                    </a:lnTo>
                    <a:lnTo>
                      <a:pt x="1011" y="2069"/>
                    </a:lnTo>
                    <a:lnTo>
                      <a:pt x="337" y="2069"/>
                    </a:lnTo>
                    <a:lnTo>
                      <a:pt x="0" y="2021"/>
                    </a:lnTo>
                    <a:lnTo>
                      <a:pt x="0" y="2021"/>
                    </a:lnTo>
                    <a:lnTo>
                      <a:pt x="49" y="1877"/>
                    </a:lnTo>
                    <a:lnTo>
                      <a:pt x="241" y="1588"/>
                    </a:lnTo>
                    <a:lnTo>
                      <a:pt x="578" y="1203"/>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29" name="Freeform 25"/>
              <p:cNvSpPr>
                <a:spLocks/>
              </p:cNvSpPr>
              <p:nvPr/>
            </p:nvSpPr>
            <p:spPr bwMode="auto">
              <a:xfrm>
                <a:off x="3437" y="1790"/>
                <a:ext cx="342" cy="524"/>
              </a:xfrm>
              <a:custGeom>
                <a:avLst/>
                <a:gdLst>
                  <a:gd name="T0" fmla="*/ 722 w 3081"/>
                  <a:gd name="T1" fmla="*/ 2069 h 4717"/>
                  <a:gd name="T2" fmla="*/ 530 w 3081"/>
                  <a:gd name="T3" fmla="*/ 1684 h 4717"/>
                  <a:gd name="T4" fmla="*/ 626 w 3081"/>
                  <a:gd name="T5" fmla="*/ 1588 h 4717"/>
                  <a:gd name="T6" fmla="*/ 1108 w 3081"/>
                  <a:gd name="T7" fmla="*/ 1973 h 4717"/>
                  <a:gd name="T8" fmla="*/ 1108 w 3081"/>
                  <a:gd name="T9" fmla="*/ 1973 h 4717"/>
                  <a:gd name="T10" fmla="*/ 1396 w 3081"/>
                  <a:gd name="T11" fmla="*/ 2262 h 4717"/>
                  <a:gd name="T12" fmla="*/ 1541 w 3081"/>
                  <a:gd name="T13" fmla="*/ 2310 h 4717"/>
                  <a:gd name="T14" fmla="*/ 1589 w 3081"/>
                  <a:gd name="T15" fmla="*/ 2262 h 4717"/>
                  <a:gd name="T16" fmla="*/ 1589 w 3081"/>
                  <a:gd name="T17" fmla="*/ 2118 h 4717"/>
                  <a:gd name="T18" fmla="*/ 1589 w 3081"/>
                  <a:gd name="T19" fmla="*/ 2118 h 4717"/>
                  <a:gd name="T20" fmla="*/ 1396 w 3081"/>
                  <a:gd name="T21" fmla="*/ 1877 h 4717"/>
                  <a:gd name="T22" fmla="*/ 1252 w 3081"/>
                  <a:gd name="T23" fmla="*/ 1684 h 4717"/>
                  <a:gd name="T24" fmla="*/ 1156 w 3081"/>
                  <a:gd name="T25" fmla="*/ 1588 h 4717"/>
                  <a:gd name="T26" fmla="*/ 1204 w 3081"/>
                  <a:gd name="T27" fmla="*/ 1540 h 4717"/>
                  <a:gd name="T28" fmla="*/ 1348 w 3081"/>
                  <a:gd name="T29" fmla="*/ 1636 h 4717"/>
                  <a:gd name="T30" fmla="*/ 1348 w 3081"/>
                  <a:gd name="T31" fmla="*/ 1636 h 4717"/>
                  <a:gd name="T32" fmla="*/ 1445 w 3081"/>
                  <a:gd name="T33" fmla="*/ 1684 h 4717"/>
                  <a:gd name="T34" fmla="*/ 1445 w 3081"/>
                  <a:gd name="T35" fmla="*/ 1684 h 4717"/>
                  <a:gd name="T36" fmla="*/ 1445 w 3081"/>
                  <a:gd name="T37" fmla="*/ 1588 h 4717"/>
                  <a:gd name="T38" fmla="*/ 1348 w 3081"/>
                  <a:gd name="T39" fmla="*/ 1444 h 4717"/>
                  <a:gd name="T40" fmla="*/ 1300 w 3081"/>
                  <a:gd name="T41" fmla="*/ 1251 h 4717"/>
                  <a:gd name="T42" fmla="*/ 1204 w 3081"/>
                  <a:gd name="T43" fmla="*/ 1059 h 4717"/>
                  <a:gd name="T44" fmla="*/ 1156 w 3081"/>
                  <a:gd name="T45" fmla="*/ 818 h 4717"/>
                  <a:gd name="T46" fmla="*/ 1156 w 3081"/>
                  <a:gd name="T47" fmla="*/ 625 h 4717"/>
                  <a:gd name="T48" fmla="*/ 1156 w 3081"/>
                  <a:gd name="T49" fmla="*/ 625 h 4717"/>
                  <a:gd name="T50" fmla="*/ 1252 w 3081"/>
                  <a:gd name="T51" fmla="*/ 192 h 4717"/>
                  <a:gd name="T52" fmla="*/ 1589 w 3081"/>
                  <a:gd name="T53" fmla="*/ 0 h 4717"/>
                  <a:gd name="T54" fmla="*/ 2118 w 3081"/>
                  <a:gd name="T55" fmla="*/ 192 h 4717"/>
                  <a:gd name="T56" fmla="*/ 2118 w 3081"/>
                  <a:gd name="T57" fmla="*/ 192 h 4717"/>
                  <a:gd name="T58" fmla="*/ 2311 w 3081"/>
                  <a:gd name="T59" fmla="*/ 481 h 4717"/>
                  <a:gd name="T60" fmla="*/ 2504 w 3081"/>
                  <a:gd name="T61" fmla="*/ 914 h 4717"/>
                  <a:gd name="T62" fmla="*/ 2648 w 3081"/>
                  <a:gd name="T63" fmla="*/ 1492 h 4717"/>
                  <a:gd name="T64" fmla="*/ 2792 w 3081"/>
                  <a:gd name="T65" fmla="*/ 2118 h 4717"/>
                  <a:gd name="T66" fmla="*/ 2889 w 3081"/>
                  <a:gd name="T67" fmla="*/ 2695 h 4717"/>
                  <a:gd name="T68" fmla="*/ 2985 w 3081"/>
                  <a:gd name="T69" fmla="*/ 3225 h 4717"/>
                  <a:gd name="T70" fmla="*/ 3033 w 3081"/>
                  <a:gd name="T71" fmla="*/ 3562 h 4717"/>
                  <a:gd name="T72" fmla="*/ 3081 w 3081"/>
                  <a:gd name="T73" fmla="*/ 3706 h 4717"/>
                  <a:gd name="T74" fmla="*/ 3081 w 3081"/>
                  <a:gd name="T75" fmla="*/ 3706 h 4717"/>
                  <a:gd name="T76" fmla="*/ 1252 w 3081"/>
                  <a:gd name="T77" fmla="*/ 4717 h 4717"/>
                  <a:gd name="T78" fmla="*/ 1059 w 3081"/>
                  <a:gd name="T79" fmla="*/ 4717 h 4717"/>
                  <a:gd name="T80" fmla="*/ 674 w 3081"/>
                  <a:gd name="T81" fmla="*/ 4524 h 4717"/>
                  <a:gd name="T82" fmla="*/ 337 w 3081"/>
                  <a:gd name="T83" fmla="*/ 3995 h 4717"/>
                  <a:gd name="T84" fmla="*/ 337 w 3081"/>
                  <a:gd name="T85" fmla="*/ 3995 h 4717"/>
                  <a:gd name="T86" fmla="*/ 145 w 3081"/>
                  <a:gd name="T87" fmla="*/ 3465 h 4717"/>
                  <a:gd name="T88" fmla="*/ 0 w 3081"/>
                  <a:gd name="T89" fmla="*/ 2936 h 4717"/>
                  <a:gd name="T90" fmla="*/ 48 w 3081"/>
                  <a:gd name="T91" fmla="*/ 2599 h 4717"/>
                  <a:gd name="T92" fmla="*/ 241 w 3081"/>
                  <a:gd name="T93" fmla="*/ 2647 h 4717"/>
                  <a:gd name="T94" fmla="*/ 241 w 3081"/>
                  <a:gd name="T95" fmla="*/ 2647 h 4717"/>
                  <a:gd name="T96" fmla="*/ 434 w 3081"/>
                  <a:gd name="T97" fmla="*/ 2791 h 4717"/>
                  <a:gd name="T98" fmla="*/ 626 w 3081"/>
                  <a:gd name="T99" fmla="*/ 2743 h 4717"/>
                  <a:gd name="T100" fmla="*/ 722 w 3081"/>
                  <a:gd name="T101" fmla="*/ 2599 h 4717"/>
                  <a:gd name="T102" fmla="*/ 771 w 3081"/>
                  <a:gd name="T103" fmla="*/ 2358 h 4717"/>
                  <a:gd name="T104" fmla="*/ 722 w 3081"/>
                  <a:gd name="T105" fmla="*/ 2069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1" h="4717">
                    <a:moveTo>
                      <a:pt x="722" y="2069"/>
                    </a:moveTo>
                    <a:lnTo>
                      <a:pt x="530" y="1684"/>
                    </a:lnTo>
                    <a:lnTo>
                      <a:pt x="626" y="1588"/>
                    </a:lnTo>
                    <a:lnTo>
                      <a:pt x="1108" y="1973"/>
                    </a:lnTo>
                    <a:lnTo>
                      <a:pt x="1108" y="1973"/>
                    </a:lnTo>
                    <a:lnTo>
                      <a:pt x="1396" y="2262"/>
                    </a:lnTo>
                    <a:lnTo>
                      <a:pt x="1541" y="2310"/>
                    </a:lnTo>
                    <a:lnTo>
                      <a:pt x="1589" y="2262"/>
                    </a:lnTo>
                    <a:lnTo>
                      <a:pt x="1589" y="2118"/>
                    </a:lnTo>
                    <a:lnTo>
                      <a:pt x="1589" y="2118"/>
                    </a:lnTo>
                    <a:lnTo>
                      <a:pt x="1396" y="1877"/>
                    </a:lnTo>
                    <a:lnTo>
                      <a:pt x="1252" y="1684"/>
                    </a:lnTo>
                    <a:lnTo>
                      <a:pt x="1156" y="1588"/>
                    </a:lnTo>
                    <a:lnTo>
                      <a:pt x="1204" y="1540"/>
                    </a:lnTo>
                    <a:lnTo>
                      <a:pt x="1348" y="1636"/>
                    </a:lnTo>
                    <a:lnTo>
                      <a:pt x="1348" y="1636"/>
                    </a:lnTo>
                    <a:lnTo>
                      <a:pt x="1445" y="1684"/>
                    </a:lnTo>
                    <a:lnTo>
                      <a:pt x="1445" y="1684"/>
                    </a:lnTo>
                    <a:lnTo>
                      <a:pt x="1445" y="1588"/>
                    </a:lnTo>
                    <a:lnTo>
                      <a:pt x="1348" y="1444"/>
                    </a:lnTo>
                    <a:lnTo>
                      <a:pt x="1300" y="1251"/>
                    </a:lnTo>
                    <a:lnTo>
                      <a:pt x="1204" y="1059"/>
                    </a:lnTo>
                    <a:lnTo>
                      <a:pt x="1156" y="818"/>
                    </a:lnTo>
                    <a:lnTo>
                      <a:pt x="1156" y="625"/>
                    </a:lnTo>
                    <a:lnTo>
                      <a:pt x="1156" y="625"/>
                    </a:lnTo>
                    <a:lnTo>
                      <a:pt x="1252" y="192"/>
                    </a:lnTo>
                    <a:lnTo>
                      <a:pt x="1589" y="0"/>
                    </a:lnTo>
                    <a:lnTo>
                      <a:pt x="2118" y="192"/>
                    </a:lnTo>
                    <a:lnTo>
                      <a:pt x="2118" y="192"/>
                    </a:lnTo>
                    <a:lnTo>
                      <a:pt x="2311" y="481"/>
                    </a:lnTo>
                    <a:lnTo>
                      <a:pt x="2504" y="914"/>
                    </a:lnTo>
                    <a:lnTo>
                      <a:pt x="2648" y="1492"/>
                    </a:lnTo>
                    <a:lnTo>
                      <a:pt x="2792" y="2118"/>
                    </a:lnTo>
                    <a:lnTo>
                      <a:pt x="2889" y="2695"/>
                    </a:lnTo>
                    <a:lnTo>
                      <a:pt x="2985" y="3225"/>
                    </a:lnTo>
                    <a:lnTo>
                      <a:pt x="3033" y="3562"/>
                    </a:lnTo>
                    <a:lnTo>
                      <a:pt x="3081" y="3706"/>
                    </a:lnTo>
                    <a:lnTo>
                      <a:pt x="3081" y="3706"/>
                    </a:lnTo>
                    <a:lnTo>
                      <a:pt x="1252" y="4717"/>
                    </a:lnTo>
                    <a:lnTo>
                      <a:pt x="1059" y="4717"/>
                    </a:lnTo>
                    <a:lnTo>
                      <a:pt x="674" y="4524"/>
                    </a:lnTo>
                    <a:lnTo>
                      <a:pt x="337" y="3995"/>
                    </a:lnTo>
                    <a:lnTo>
                      <a:pt x="337" y="3995"/>
                    </a:lnTo>
                    <a:lnTo>
                      <a:pt x="145" y="3465"/>
                    </a:lnTo>
                    <a:lnTo>
                      <a:pt x="0" y="2936"/>
                    </a:lnTo>
                    <a:lnTo>
                      <a:pt x="48" y="2599"/>
                    </a:lnTo>
                    <a:lnTo>
                      <a:pt x="241" y="2647"/>
                    </a:lnTo>
                    <a:lnTo>
                      <a:pt x="241" y="2647"/>
                    </a:lnTo>
                    <a:lnTo>
                      <a:pt x="434" y="2791"/>
                    </a:lnTo>
                    <a:lnTo>
                      <a:pt x="626" y="2743"/>
                    </a:lnTo>
                    <a:lnTo>
                      <a:pt x="722" y="2599"/>
                    </a:lnTo>
                    <a:lnTo>
                      <a:pt x="771" y="2358"/>
                    </a:lnTo>
                    <a:lnTo>
                      <a:pt x="722" y="2069"/>
                    </a:lnTo>
                    <a:close/>
                  </a:path>
                </a:pathLst>
              </a:custGeom>
              <a:solidFill>
                <a:srgbClr val="ADE3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0" name="Freeform 26"/>
              <p:cNvSpPr>
                <a:spLocks/>
              </p:cNvSpPr>
              <p:nvPr/>
            </p:nvSpPr>
            <p:spPr bwMode="auto">
              <a:xfrm>
                <a:off x="3453" y="1796"/>
                <a:ext cx="326" cy="513"/>
              </a:xfrm>
              <a:custGeom>
                <a:avLst/>
                <a:gdLst>
                  <a:gd name="T0" fmla="*/ 674 w 2936"/>
                  <a:gd name="T1" fmla="*/ 2166 h 4621"/>
                  <a:gd name="T2" fmla="*/ 529 w 2936"/>
                  <a:gd name="T3" fmla="*/ 1781 h 4621"/>
                  <a:gd name="T4" fmla="*/ 577 w 2936"/>
                  <a:gd name="T5" fmla="*/ 1733 h 4621"/>
                  <a:gd name="T6" fmla="*/ 1011 w 2936"/>
                  <a:gd name="T7" fmla="*/ 2118 h 4621"/>
                  <a:gd name="T8" fmla="*/ 1011 w 2936"/>
                  <a:gd name="T9" fmla="*/ 2118 h 4621"/>
                  <a:gd name="T10" fmla="*/ 1251 w 2936"/>
                  <a:gd name="T11" fmla="*/ 2358 h 4621"/>
                  <a:gd name="T12" fmla="*/ 1444 w 2936"/>
                  <a:gd name="T13" fmla="*/ 2407 h 4621"/>
                  <a:gd name="T14" fmla="*/ 1540 w 2936"/>
                  <a:gd name="T15" fmla="*/ 2358 h 4621"/>
                  <a:gd name="T16" fmla="*/ 1588 w 2936"/>
                  <a:gd name="T17" fmla="*/ 2262 h 4621"/>
                  <a:gd name="T18" fmla="*/ 1588 w 2936"/>
                  <a:gd name="T19" fmla="*/ 2166 h 4621"/>
                  <a:gd name="T20" fmla="*/ 1588 w 2936"/>
                  <a:gd name="T21" fmla="*/ 2166 h 4621"/>
                  <a:gd name="T22" fmla="*/ 1396 w 2936"/>
                  <a:gd name="T23" fmla="*/ 1925 h 4621"/>
                  <a:gd name="T24" fmla="*/ 1203 w 2936"/>
                  <a:gd name="T25" fmla="*/ 1733 h 4621"/>
                  <a:gd name="T26" fmla="*/ 1155 w 2936"/>
                  <a:gd name="T27" fmla="*/ 1636 h 4621"/>
                  <a:gd name="T28" fmla="*/ 1155 w 2936"/>
                  <a:gd name="T29" fmla="*/ 1588 h 4621"/>
                  <a:gd name="T30" fmla="*/ 1348 w 2936"/>
                  <a:gd name="T31" fmla="*/ 1685 h 4621"/>
                  <a:gd name="T32" fmla="*/ 1348 w 2936"/>
                  <a:gd name="T33" fmla="*/ 1685 h 4621"/>
                  <a:gd name="T34" fmla="*/ 1396 w 2936"/>
                  <a:gd name="T35" fmla="*/ 1733 h 4621"/>
                  <a:gd name="T36" fmla="*/ 1444 w 2936"/>
                  <a:gd name="T37" fmla="*/ 1733 h 4621"/>
                  <a:gd name="T38" fmla="*/ 1444 w 2936"/>
                  <a:gd name="T39" fmla="*/ 1685 h 4621"/>
                  <a:gd name="T40" fmla="*/ 1348 w 2936"/>
                  <a:gd name="T41" fmla="*/ 1540 h 4621"/>
                  <a:gd name="T42" fmla="*/ 1300 w 2936"/>
                  <a:gd name="T43" fmla="*/ 1396 h 4621"/>
                  <a:gd name="T44" fmla="*/ 1203 w 2936"/>
                  <a:gd name="T45" fmla="*/ 1251 h 4621"/>
                  <a:gd name="T46" fmla="*/ 1155 w 2936"/>
                  <a:gd name="T47" fmla="*/ 1059 h 4621"/>
                  <a:gd name="T48" fmla="*/ 1107 w 2936"/>
                  <a:gd name="T49" fmla="*/ 866 h 4621"/>
                  <a:gd name="T50" fmla="*/ 1107 w 2936"/>
                  <a:gd name="T51" fmla="*/ 674 h 4621"/>
                  <a:gd name="T52" fmla="*/ 1107 w 2936"/>
                  <a:gd name="T53" fmla="*/ 674 h 4621"/>
                  <a:gd name="T54" fmla="*/ 1203 w 2936"/>
                  <a:gd name="T55" fmla="*/ 241 h 4621"/>
                  <a:gd name="T56" fmla="*/ 1492 w 2936"/>
                  <a:gd name="T57" fmla="*/ 0 h 4621"/>
                  <a:gd name="T58" fmla="*/ 1973 w 2936"/>
                  <a:gd name="T59" fmla="*/ 144 h 4621"/>
                  <a:gd name="T60" fmla="*/ 1973 w 2936"/>
                  <a:gd name="T61" fmla="*/ 144 h 4621"/>
                  <a:gd name="T62" fmla="*/ 2166 w 2936"/>
                  <a:gd name="T63" fmla="*/ 433 h 4621"/>
                  <a:gd name="T64" fmla="*/ 2359 w 2936"/>
                  <a:gd name="T65" fmla="*/ 866 h 4621"/>
                  <a:gd name="T66" fmla="*/ 2503 w 2936"/>
                  <a:gd name="T67" fmla="*/ 1444 h 4621"/>
                  <a:gd name="T68" fmla="*/ 2647 w 2936"/>
                  <a:gd name="T69" fmla="*/ 2070 h 4621"/>
                  <a:gd name="T70" fmla="*/ 2744 w 2936"/>
                  <a:gd name="T71" fmla="*/ 2647 h 4621"/>
                  <a:gd name="T72" fmla="*/ 2840 w 2936"/>
                  <a:gd name="T73" fmla="*/ 3177 h 4621"/>
                  <a:gd name="T74" fmla="*/ 2888 w 2936"/>
                  <a:gd name="T75" fmla="*/ 3514 h 4621"/>
                  <a:gd name="T76" fmla="*/ 2936 w 2936"/>
                  <a:gd name="T77" fmla="*/ 3658 h 4621"/>
                  <a:gd name="T78" fmla="*/ 2936 w 2936"/>
                  <a:gd name="T79" fmla="*/ 3658 h 4621"/>
                  <a:gd name="T80" fmla="*/ 1107 w 2936"/>
                  <a:gd name="T81" fmla="*/ 4621 h 4621"/>
                  <a:gd name="T82" fmla="*/ 963 w 2936"/>
                  <a:gd name="T83" fmla="*/ 4621 h 4621"/>
                  <a:gd name="T84" fmla="*/ 626 w 2936"/>
                  <a:gd name="T85" fmla="*/ 4428 h 4621"/>
                  <a:gd name="T86" fmla="*/ 289 w 2936"/>
                  <a:gd name="T87" fmla="*/ 3947 h 4621"/>
                  <a:gd name="T88" fmla="*/ 289 w 2936"/>
                  <a:gd name="T89" fmla="*/ 3947 h 4621"/>
                  <a:gd name="T90" fmla="*/ 48 w 2936"/>
                  <a:gd name="T91" fmla="*/ 3273 h 4621"/>
                  <a:gd name="T92" fmla="*/ 0 w 2936"/>
                  <a:gd name="T93" fmla="*/ 2743 h 4621"/>
                  <a:gd name="T94" fmla="*/ 240 w 2936"/>
                  <a:gd name="T95" fmla="*/ 2743 h 4621"/>
                  <a:gd name="T96" fmla="*/ 240 w 2936"/>
                  <a:gd name="T97" fmla="*/ 2743 h 4621"/>
                  <a:gd name="T98" fmla="*/ 433 w 2936"/>
                  <a:gd name="T99" fmla="*/ 2888 h 4621"/>
                  <a:gd name="T100" fmla="*/ 626 w 2936"/>
                  <a:gd name="T101" fmla="*/ 2840 h 4621"/>
                  <a:gd name="T102" fmla="*/ 722 w 2936"/>
                  <a:gd name="T103" fmla="*/ 2695 h 4621"/>
                  <a:gd name="T104" fmla="*/ 722 w 2936"/>
                  <a:gd name="T105" fmla="*/ 2455 h 4621"/>
                  <a:gd name="T106" fmla="*/ 674 w 2936"/>
                  <a:gd name="T107" fmla="*/ 2166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36" h="4621">
                    <a:moveTo>
                      <a:pt x="674" y="2166"/>
                    </a:moveTo>
                    <a:lnTo>
                      <a:pt x="529" y="1781"/>
                    </a:lnTo>
                    <a:lnTo>
                      <a:pt x="577" y="1733"/>
                    </a:lnTo>
                    <a:lnTo>
                      <a:pt x="1011" y="2118"/>
                    </a:lnTo>
                    <a:lnTo>
                      <a:pt x="1011" y="2118"/>
                    </a:lnTo>
                    <a:lnTo>
                      <a:pt x="1251" y="2358"/>
                    </a:lnTo>
                    <a:lnTo>
                      <a:pt x="1444" y="2407"/>
                    </a:lnTo>
                    <a:lnTo>
                      <a:pt x="1540" y="2358"/>
                    </a:lnTo>
                    <a:lnTo>
                      <a:pt x="1588" y="2262"/>
                    </a:lnTo>
                    <a:lnTo>
                      <a:pt x="1588" y="2166"/>
                    </a:lnTo>
                    <a:lnTo>
                      <a:pt x="1588" y="2166"/>
                    </a:lnTo>
                    <a:lnTo>
                      <a:pt x="1396" y="1925"/>
                    </a:lnTo>
                    <a:lnTo>
                      <a:pt x="1203" y="1733"/>
                    </a:lnTo>
                    <a:lnTo>
                      <a:pt x="1155" y="1636"/>
                    </a:lnTo>
                    <a:lnTo>
                      <a:pt x="1155" y="1588"/>
                    </a:lnTo>
                    <a:lnTo>
                      <a:pt x="1348" y="1685"/>
                    </a:lnTo>
                    <a:lnTo>
                      <a:pt x="1348" y="1685"/>
                    </a:lnTo>
                    <a:lnTo>
                      <a:pt x="1396" y="1733"/>
                    </a:lnTo>
                    <a:lnTo>
                      <a:pt x="1444" y="1733"/>
                    </a:lnTo>
                    <a:lnTo>
                      <a:pt x="1444" y="1685"/>
                    </a:lnTo>
                    <a:lnTo>
                      <a:pt x="1348" y="1540"/>
                    </a:lnTo>
                    <a:lnTo>
                      <a:pt x="1300" y="1396"/>
                    </a:lnTo>
                    <a:lnTo>
                      <a:pt x="1203" y="1251"/>
                    </a:lnTo>
                    <a:lnTo>
                      <a:pt x="1155" y="1059"/>
                    </a:lnTo>
                    <a:lnTo>
                      <a:pt x="1107" y="866"/>
                    </a:lnTo>
                    <a:lnTo>
                      <a:pt x="1107" y="674"/>
                    </a:lnTo>
                    <a:lnTo>
                      <a:pt x="1107" y="674"/>
                    </a:lnTo>
                    <a:lnTo>
                      <a:pt x="1203" y="241"/>
                    </a:lnTo>
                    <a:lnTo>
                      <a:pt x="1492" y="0"/>
                    </a:lnTo>
                    <a:lnTo>
                      <a:pt x="1973" y="144"/>
                    </a:lnTo>
                    <a:lnTo>
                      <a:pt x="1973" y="144"/>
                    </a:lnTo>
                    <a:lnTo>
                      <a:pt x="2166" y="433"/>
                    </a:lnTo>
                    <a:lnTo>
                      <a:pt x="2359" y="866"/>
                    </a:lnTo>
                    <a:lnTo>
                      <a:pt x="2503" y="1444"/>
                    </a:lnTo>
                    <a:lnTo>
                      <a:pt x="2647" y="2070"/>
                    </a:lnTo>
                    <a:lnTo>
                      <a:pt x="2744" y="2647"/>
                    </a:lnTo>
                    <a:lnTo>
                      <a:pt x="2840" y="3177"/>
                    </a:lnTo>
                    <a:lnTo>
                      <a:pt x="2888" y="3514"/>
                    </a:lnTo>
                    <a:lnTo>
                      <a:pt x="2936" y="3658"/>
                    </a:lnTo>
                    <a:lnTo>
                      <a:pt x="2936" y="3658"/>
                    </a:lnTo>
                    <a:lnTo>
                      <a:pt x="1107" y="4621"/>
                    </a:lnTo>
                    <a:lnTo>
                      <a:pt x="963" y="4621"/>
                    </a:lnTo>
                    <a:lnTo>
                      <a:pt x="626" y="4428"/>
                    </a:lnTo>
                    <a:lnTo>
                      <a:pt x="289" y="3947"/>
                    </a:lnTo>
                    <a:lnTo>
                      <a:pt x="289" y="3947"/>
                    </a:lnTo>
                    <a:lnTo>
                      <a:pt x="48" y="3273"/>
                    </a:lnTo>
                    <a:lnTo>
                      <a:pt x="0" y="2743"/>
                    </a:lnTo>
                    <a:lnTo>
                      <a:pt x="240" y="2743"/>
                    </a:lnTo>
                    <a:lnTo>
                      <a:pt x="240" y="2743"/>
                    </a:lnTo>
                    <a:lnTo>
                      <a:pt x="433" y="2888"/>
                    </a:lnTo>
                    <a:lnTo>
                      <a:pt x="626" y="2840"/>
                    </a:lnTo>
                    <a:lnTo>
                      <a:pt x="722" y="2695"/>
                    </a:lnTo>
                    <a:lnTo>
                      <a:pt x="722" y="2455"/>
                    </a:lnTo>
                    <a:lnTo>
                      <a:pt x="674" y="2166"/>
                    </a:lnTo>
                    <a:close/>
                  </a:path>
                </a:pathLst>
              </a:custGeom>
              <a:solidFill>
                <a:srgbClr val="A8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1" name="Freeform 27"/>
              <p:cNvSpPr>
                <a:spLocks/>
              </p:cNvSpPr>
              <p:nvPr/>
            </p:nvSpPr>
            <p:spPr bwMode="auto">
              <a:xfrm>
                <a:off x="3469" y="1796"/>
                <a:ext cx="310" cy="513"/>
              </a:xfrm>
              <a:custGeom>
                <a:avLst/>
                <a:gdLst>
                  <a:gd name="T0" fmla="*/ 626 w 2792"/>
                  <a:gd name="T1" fmla="*/ 2310 h 4621"/>
                  <a:gd name="T2" fmla="*/ 482 w 2792"/>
                  <a:gd name="T3" fmla="*/ 1973 h 4621"/>
                  <a:gd name="T4" fmla="*/ 578 w 2792"/>
                  <a:gd name="T5" fmla="*/ 1925 h 4621"/>
                  <a:gd name="T6" fmla="*/ 963 w 2792"/>
                  <a:gd name="T7" fmla="*/ 2262 h 4621"/>
                  <a:gd name="T8" fmla="*/ 963 w 2792"/>
                  <a:gd name="T9" fmla="*/ 2262 h 4621"/>
                  <a:gd name="T10" fmla="*/ 1204 w 2792"/>
                  <a:gd name="T11" fmla="*/ 2551 h 4621"/>
                  <a:gd name="T12" fmla="*/ 1396 w 2792"/>
                  <a:gd name="T13" fmla="*/ 2599 h 4621"/>
                  <a:gd name="T14" fmla="*/ 1493 w 2792"/>
                  <a:gd name="T15" fmla="*/ 2503 h 4621"/>
                  <a:gd name="T16" fmla="*/ 1541 w 2792"/>
                  <a:gd name="T17" fmla="*/ 2407 h 4621"/>
                  <a:gd name="T18" fmla="*/ 1541 w 2792"/>
                  <a:gd name="T19" fmla="*/ 2262 h 4621"/>
                  <a:gd name="T20" fmla="*/ 1541 w 2792"/>
                  <a:gd name="T21" fmla="*/ 2262 h 4621"/>
                  <a:gd name="T22" fmla="*/ 1348 w 2792"/>
                  <a:gd name="T23" fmla="*/ 2021 h 4621"/>
                  <a:gd name="T24" fmla="*/ 1204 w 2792"/>
                  <a:gd name="T25" fmla="*/ 1829 h 4621"/>
                  <a:gd name="T26" fmla="*/ 1107 w 2792"/>
                  <a:gd name="T27" fmla="*/ 1733 h 4621"/>
                  <a:gd name="T28" fmla="*/ 1156 w 2792"/>
                  <a:gd name="T29" fmla="*/ 1685 h 4621"/>
                  <a:gd name="T30" fmla="*/ 1300 w 2792"/>
                  <a:gd name="T31" fmla="*/ 1781 h 4621"/>
                  <a:gd name="T32" fmla="*/ 1300 w 2792"/>
                  <a:gd name="T33" fmla="*/ 1781 h 4621"/>
                  <a:gd name="T34" fmla="*/ 1396 w 2792"/>
                  <a:gd name="T35" fmla="*/ 1829 h 4621"/>
                  <a:gd name="T36" fmla="*/ 1396 w 2792"/>
                  <a:gd name="T37" fmla="*/ 1829 h 4621"/>
                  <a:gd name="T38" fmla="*/ 1396 w 2792"/>
                  <a:gd name="T39" fmla="*/ 1781 h 4621"/>
                  <a:gd name="T40" fmla="*/ 1348 w 2792"/>
                  <a:gd name="T41" fmla="*/ 1636 h 4621"/>
                  <a:gd name="T42" fmla="*/ 1252 w 2792"/>
                  <a:gd name="T43" fmla="*/ 1492 h 4621"/>
                  <a:gd name="T44" fmla="*/ 1204 w 2792"/>
                  <a:gd name="T45" fmla="*/ 1348 h 4621"/>
                  <a:gd name="T46" fmla="*/ 1107 w 2792"/>
                  <a:gd name="T47" fmla="*/ 1155 h 4621"/>
                  <a:gd name="T48" fmla="*/ 1059 w 2792"/>
                  <a:gd name="T49" fmla="*/ 963 h 4621"/>
                  <a:gd name="T50" fmla="*/ 1059 w 2792"/>
                  <a:gd name="T51" fmla="*/ 770 h 4621"/>
                  <a:gd name="T52" fmla="*/ 1059 w 2792"/>
                  <a:gd name="T53" fmla="*/ 770 h 4621"/>
                  <a:gd name="T54" fmla="*/ 1156 w 2792"/>
                  <a:gd name="T55" fmla="*/ 289 h 4621"/>
                  <a:gd name="T56" fmla="*/ 1348 w 2792"/>
                  <a:gd name="T57" fmla="*/ 0 h 4621"/>
                  <a:gd name="T58" fmla="*/ 1829 w 2792"/>
                  <a:gd name="T59" fmla="*/ 144 h 4621"/>
                  <a:gd name="T60" fmla="*/ 1829 w 2792"/>
                  <a:gd name="T61" fmla="*/ 144 h 4621"/>
                  <a:gd name="T62" fmla="*/ 2022 w 2792"/>
                  <a:gd name="T63" fmla="*/ 433 h 4621"/>
                  <a:gd name="T64" fmla="*/ 2215 w 2792"/>
                  <a:gd name="T65" fmla="*/ 866 h 4621"/>
                  <a:gd name="T66" fmla="*/ 2359 w 2792"/>
                  <a:gd name="T67" fmla="*/ 1444 h 4621"/>
                  <a:gd name="T68" fmla="*/ 2503 w 2792"/>
                  <a:gd name="T69" fmla="*/ 2070 h 4621"/>
                  <a:gd name="T70" fmla="*/ 2600 w 2792"/>
                  <a:gd name="T71" fmla="*/ 2647 h 4621"/>
                  <a:gd name="T72" fmla="*/ 2696 w 2792"/>
                  <a:gd name="T73" fmla="*/ 3177 h 4621"/>
                  <a:gd name="T74" fmla="*/ 2744 w 2792"/>
                  <a:gd name="T75" fmla="*/ 3514 h 4621"/>
                  <a:gd name="T76" fmla="*/ 2792 w 2792"/>
                  <a:gd name="T77" fmla="*/ 3658 h 4621"/>
                  <a:gd name="T78" fmla="*/ 2792 w 2792"/>
                  <a:gd name="T79" fmla="*/ 3658 h 4621"/>
                  <a:gd name="T80" fmla="*/ 1011 w 2792"/>
                  <a:gd name="T81" fmla="*/ 4621 h 4621"/>
                  <a:gd name="T82" fmla="*/ 867 w 2792"/>
                  <a:gd name="T83" fmla="*/ 4621 h 4621"/>
                  <a:gd name="T84" fmla="*/ 626 w 2792"/>
                  <a:gd name="T85" fmla="*/ 4428 h 4621"/>
                  <a:gd name="T86" fmla="*/ 289 w 2792"/>
                  <a:gd name="T87" fmla="*/ 3899 h 4621"/>
                  <a:gd name="T88" fmla="*/ 289 w 2792"/>
                  <a:gd name="T89" fmla="*/ 3899 h 4621"/>
                  <a:gd name="T90" fmla="*/ 48 w 2792"/>
                  <a:gd name="T91" fmla="*/ 3273 h 4621"/>
                  <a:gd name="T92" fmla="*/ 0 w 2792"/>
                  <a:gd name="T93" fmla="*/ 2840 h 4621"/>
                  <a:gd name="T94" fmla="*/ 241 w 2792"/>
                  <a:gd name="T95" fmla="*/ 2888 h 4621"/>
                  <a:gd name="T96" fmla="*/ 241 w 2792"/>
                  <a:gd name="T97" fmla="*/ 2888 h 4621"/>
                  <a:gd name="T98" fmla="*/ 482 w 2792"/>
                  <a:gd name="T99" fmla="*/ 3032 h 4621"/>
                  <a:gd name="T100" fmla="*/ 626 w 2792"/>
                  <a:gd name="T101" fmla="*/ 2936 h 4621"/>
                  <a:gd name="T102" fmla="*/ 674 w 2792"/>
                  <a:gd name="T103" fmla="*/ 2695 h 4621"/>
                  <a:gd name="T104" fmla="*/ 626 w 2792"/>
                  <a:gd name="T105" fmla="*/ 2310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2" h="4621">
                    <a:moveTo>
                      <a:pt x="626" y="2310"/>
                    </a:moveTo>
                    <a:lnTo>
                      <a:pt x="482" y="1973"/>
                    </a:lnTo>
                    <a:lnTo>
                      <a:pt x="578" y="1925"/>
                    </a:lnTo>
                    <a:lnTo>
                      <a:pt x="963" y="2262"/>
                    </a:lnTo>
                    <a:lnTo>
                      <a:pt x="963" y="2262"/>
                    </a:lnTo>
                    <a:lnTo>
                      <a:pt x="1204" y="2551"/>
                    </a:lnTo>
                    <a:lnTo>
                      <a:pt x="1396" y="2599"/>
                    </a:lnTo>
                    <a:lnTo>
                      <a:pt x="1493" y="2503"/>
                    </a:lnTo>
                    <a:lnTo>
                      <a:pt x="1541" y="2407"/>
                    </a:lnTo>
                    <a:lnTo>
                      <a:pt x="1541" y="2262"/>
                    </a:lnTo>
                    <a:lnTo>
                      <a:pt x="1541" y="2262"/>
                    </a:lnTo>
                    <a:lnTo>
                      <a:pt x="1348" y="2021"/>
                    </a:lnTo>
                    <a:lnTo>
                      <a:pt x="1204" y="1829"/>
                    </a:lnTo>
                    <a:lnTo>
                      <a:pt x="1107" y="1733"/>
                    </a:lnTo>
                    <a:lnTo>
                      <a:pt x="1156" y="1685"/>
                    </a:lnTo>
                    <a:lnTo>
                      <a:pt x="1300" y="1781"/>
                    </a:lnTo>
                    <a:lnTo>
                      <a:pt x="1300" y="1781"/>
                    </a:lnTo>
                    <a:lnTo>
                      <a:pt x="1396" y="1829"/>
                    </a:lnTo>
                    <a:lnTo>
                      <a:pt x="1396" y="1829"/>
                    </a:lnTo>
                    <a:lnTo>
                      <a:pt x="1396" y="1781"/>
                    </a:lnTo>
                    <a:lnTo>
                      <a:pt x="1348" y="1636"/>
                    </a:lnTo>
                    <a:lnTo>
                      <a:pt x="1252" y="1492"/>
                    </a:lnTo>
                    <a:lnTo>
                      <a:pt x="1204" y="1348"/>
                    </a:lnTo>
                    <a:lnTo>
                      <a:pt x="1107" y="1155"/>
                    </a:lnTo>
                    <a:lnTo>
                      <a:pt x="1059" y="963"/>
                    </a:lnTo>
                    <a:lnTo>
                      <a:pt x="1059" y="770"/>
                    </a:lnTo>
                    <a:lnTo>
                      <a:pt x="1059" y="770"/>
                    </a:lnTo>
                    <a:lnTo>
                      <a:pt x="1156" y="289"/>
                    </a:lnTo>
                    <a:lnTo>
                      <a:pt x="1348" y="0"/>
                    </a:lnTo>
                    <a:lnTo>
                      <a:pt x="1829" y="144"/>
                    </a:lnTo>
                    <a:lnTo>
                      <a:pt x="1829" y="144"/>
                    </a:lnTo>
                    <a:lnTo>
                      <a:pt x="2022" y="433"/>
                    </a:lnTo>
                    <a:lnTo>
                      <a:pt x="2215" y="866"/>
                    </a:lnTo>
                    <a:lnTo>
                      <a:pt x="2359" y="1444"/>
                    </a:lnTo>
                    <a:lnTo>
                      <a:pt x="2503" y="2070"/>
                    </a:lnTo>
                    <a:lnTo>
                      <a:pt x="2600" y="2647"/>
                    </a:lnTo>
                    <a:lnTo>
                      <a:pt x="2696" y="3177"/>
                    </a:lnTo>
                    <a:lnTo>
                      <a:pt x="2744" y="3514"/>
                    </a:lnTo>
                    <a:lnTo>
                      <a:pt x="2792" y="3658"/>
                    </a:lnTo>
                    <a:lnTo>
                      <a:pt x="2792" y="3658"/>
                    </a:lnTo>
                    <a:lnTo>
                      <a:pt x="1011" y="4621"/>
                    </a:lnTo>
                    <a:lnTo>
                      <a:pt x="867" y="4621"/>
                    </a:lnTo>
                    <a:lnTo>
                      <a:pt x="626" y="4428"/>
                    </a:lnTo>
                    <a:lnTo>
                      <a:pt x="289" y="3899"/>
                    </a:lnTo>
                    <a:lnTo>
                      <a:pt x="289" y="3899"/>
                    </a:lnTo>
                    <a:lnTo>
                      <a:pt x="48" y="3273"/>
                    </a:lnTo>
                    <a:lnTo>
                      <a:pt x="0" y="2840"/>
                    </a:lnTo>
                    <a:lnTo>
                      <a:pt x="241" y="2888"/>
                    </a:lnTo>
                    <a:lnTo>
                      <a:pt x="241" y="2888"/>
                    </a:lnTo>
                    <a:lnTo>
                      <a:pt x="482" y="3032"/>
                    </a:lnTo>
                    <a:lnTo>
                      <a:pt x="626" y="2936"/>
                    </a:lnTo>
                    <a:lnTo>
                      <a:pt x="674" y="2695"/>
                    </a:lnTo>
                    <a:lnTo>
                      <a:pt x="626" y="2310"/>
                    </a:lnTo>
                    <a:close/>
                  </a:path>
                </a:pathLst>
              </a:custGeom>
              <a:solidFill>
                <a:srgbClr val="A3DE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2" name="Freeform 28"/>
              <p:cNvSpPr>
                <a:spLocks/>
              </p:cNvSpPr>
              <p:nvPr/>
            </p:nvSpPr>
            <p:spPr bwMode="auto">
              <a:xfrm>
                <a:off x="3480" y="1801"/>
                <a:ext cx="299" cy="503"/>
              </a:xfrm>
              <a:custGeom>
                <a:avLst/>
                <a:gdLst>
                  <a:gd name="T0" fmla="*/ 626 w 2696"/>
                  <a:gd name="T1" fmla="*/ 2407 h 4524"/>
                  <a:gd name="T2" fmla="*/ 482 w 2696"/>
                  <a:gd name="T3" fmla="*/ 2070 h 4524"/>
                  <a:gd name="T4" fmla="*/ 578 w 2696"/>
                  <a:gd name="T5" fmla="*/ 2070 h 4524"/>
                  <a:gd name="T6" fmla="*/ 963 w 2696"/>
                  <a:gd name="T7" fmla="*/ 2407 h 4524"/>
                  <a:gd name="T8" fmla="*/ 963 w 2696"/>
                  <a:gd name="T9" fmla="*/ 2407 h 4524"/>
                  <a:gd name="T10" fmla="*/ 1156 w 2696"/>
                  <a:gd name="T11" fmla="*/ 2647 h 4524"/>
                  <a:gd name="T12" fmla="*/ 1348 w 2696"/>
                  <a:gd name="T13" fmla="*/ 2695 h 4524"/>
                  <a:gd name="T14" fmla="*/ 1493 w 2696"/>
                  <a:gd name="T15" fmla="*/ 2647 h 4524"/>
                  <a:gd name="T16" fmla="*/ 1541 w 2696"/>
                  <a:gd name="T17" fmla="*/ 2551 h 4524"/>
                  <a:gd name="T18" fmla="*/ 1589 w 2696"/>
                  <a:gd name="T19" fmla="*/ 2407 h 4524"/>
                  <a:gd name="T20" fmla="*/ 1589 w 2696"/>
                  <a:gd name="T21" fmla="*/ 2310 h 4524"/>
                  <a:gd name="T22" fmla="*/ 1589 w 2696"/>
                  <a:gd name="T23" fmla="*/ 2310 h 4524"/>
                  <a:gd name="T24" fmla="*/ 1397 w 2696"/>
                  <a:gd name="T25" fmla="*/ 2070 h 4524"/>
                  <a:gd name="T26" fmla="*/ 1252 w 2696"/>
                  <a:gd name="T27" fmla="*/ 1877 h 4524"/>
                  <a:gd name="T28" fmla="*/ 1156 w 2696"/>
                  <a:gd name="T29" fmla="*/ 1781 h 4524"/>
                  <a:gd name="T30" fmla="*/ 1204 w 2696"/>
                  <a:gd name="T31" fmla="*/ 1733 h 4524"/>
                  <a:gd name="T32" fmla="*/ 1348 w 2696"/>
                  <a:gd name="T33" fmla="*/ 1829 h 4524"/>
                  <a:gd name="T34" fmla="*/ 1348 w 2696"/>
                  <a:gd name="T35" fmla="*/ 1829 h 4524"/>
                  <a:gd name="T36" fmla="*/ 1445 w 2696"/>
                  <a:gd name="T37" fmla="*/ 1877 h 4524"/>
                  <a:gd name="T38" fmla="*/ 1445 w 2696"/>
                  <a:gd name="T39" fmla="*/ 1877 h 4524"/>
                  <a:gd name="T40" fmla="*/ 1445 w 2696"/>
                  <a:gd name="T41" fmla="*/ 1829 h 4524"/>
                  <a:gd name="T42" fmla="*/ 1348 w 2696"/>
                  <a:gd name="T43" fmla="*/ 1685 h 4524"/>
                  <a:gd name="T44" fmla="*/ 1300 w 2696"/>
                  <a:gd name="T45" fmla="*/ 1540 h 4524"/>
                  <a:gd name="T46" fmla="*/ 1204 w 2696"/>
                  <a:gd name="T47" fmla="*/ 1396 h 4524"/>
                  <a:gd name="T48" fmla="*/ 1108 w 2696"/>
                  <a:gd name="T49" fmla="*/ 1203 h 4524"/>
                  <a:gd name="T50" fmla="*/ 1060 w 2696"/>
                  <a:gd name="T51" fmla="*/ 1011 h 4524"/>
                  <a:gd name="T52" fmla="*/ 1060 w 2696"/>
                  <a:gd name="T53" fmla="*/ 818 h 4524"/>
                  <a:gd name="T54" fmla="*/ 1060 w 2696"/>
                  <a:gd name="T55" fmla="*/ 818 h 4524"/>
                  <a:gd name="T56" fmla="*/ 1108 w 2696"/>
                  <a:gd name="T57" fmla="*/ 337 h 4524"/>
                  <a:gd name="T58" fmla="*/ 1300 w 2696"/>
                  <a:gd name="T59" fmla="*/ 0 h 4524"/>
                  <a:gd name="T60" fmla="*/ 1733 w 2696"/>
                  <a:gd name="T61" fmla="*/ 96 h 4524"/>
                  <a:gd name="T62" fmla="*/ 1733 w 2696"/>
                  <a:gd name="T63" fmla="*/ 96 h 4524"/>
                  <a:gd name="T64" fmla="*/ 1926 w 2696"/>
                  <a:gd name="T65" fmla="*/ 385 h 4524"/>
                  <a:gd name="T66" fmla="*/ 2119 w 2696"/>
                  <a:gd name="T67" fmla="*/ 818 h 4524"/>
                  <a:gd name="T68" fmla="*/ 2263 w 2696"/>
                  <a:gd name="T69" fmla="*/ 1396 h 4524"/>
                  <a:gd name="T70" fmla="*/ 2407 w 2696"/>
                  <a:gd name="T71" fmla="*/ 2022 h 4524"/>
                  <a:gd name="T72" fmla="*/ 2504 w 2696"/>
                  <a:gd name="T73" fmla="*/ 2599 h 4524"/>
                  <a:gd name="T74" fmla="*/ 2600 w 2696"/>
                  <a:gd name="T75" fmla="*/ 3129 h 4524"/>
                  <a:gd name="T76" fmla="*/ 2648 w 2696"/>
                  <a:gd name="T77" fmla="*/ 3466 h 4524"/>
                  <a:gd name="T78" fmla="*/ 2696 w 2696"/>
                  <a:gd name="T79" fmla="*/ 3610 h 4524"/>
                  <a:gd name="T80" fmla="*/ 2696 w 2696"/>
                  <a:gd name="T81" fmla="*/ 3610 h 4524"/>
                  <a:gd name="T82" fmla="*/ 963 w 2696"/>
                  <a:gd name="T83" fmla="*/ 4524 h 4524"/>
                  <a:gd name="T84" fmla="*/ 867 w 2696"/>
                  <a:gd name="T85" fmla="*/ 4524 h 4524"/>
                  <a:gd name="T86" fmla="*/ 626 w 2696"/>
                  <a:gd name="T87" fmla="*/ 4332 h 4524"/>
                  <a:gd name="T88" fmla="*/ 337 w 2696"/>
                  <a:gd name="T89" fmla="*/ 3851 h 4524"/>
                  <a:gd name="T90" fmla="*/ 337 w 2696"/>
                  <a:gd name="T91" fmla="*/ 3851 h 4524"/>
                  <a:gd name="T92" fmla="*/ 97 w 2696"/>
                  <a:gd name="T93" fmla="*/ 3273 h 4524"/>
                  <a:gd name="T94" fmla="*/ 0 w 2696"/>
                  <a:gd name="T95" fmla="*/ 2888 h 4524"/>
                  <a:gd name="T96" fmla="*/ 241 w 2696"/>
                  <a:gd name="T97" fmla="*/ 2936 h 4524"/>
                  <a:gd name="T98" fmla="*/ 241 w 2696"/>
                  <a:gd name="T99" fmla="*/ 2936 h 4524"/>
                  <a:gd name="T100" fmla="*/ 482 w 2696"/>
                  <a:gd name="T101" fmla="*/ 3080 h 4524"/>
                  <a:gd name="T102" fmla="*/ 674 w 2696"/>
                  <a:gd name="T103" fmla="*/ 3032 h 4524"/>
                  <a:gd name="T104" fmla="*/ 723 w 2696"/>
                  <a:gd name="T105" fmla="*/ 2792 h 4524"/>
                  <a:gd name="T106" fmla="*/ 626 w 2696"/>
                  <a:gd name="T107" fmla="*/ 2407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96" h="4524">
                    <a:moveTo>
                      <a:pt x="626" y="2407"/>
                    </a:moveTo>
                    <a:lnTo>
                      <a:pt x="482" y="2070"/>
                    </a:lnTo>
                    <a:lnTo>
                      <a:pt x="578" y="2070"/>
                    </a:lnTo>
                    <a:lnTo>
                      <a:pt x="963" y="2407"/>
                    </a:lnTo>
                    <a:lnTo>
                      <a:pt x="963" y="2407"/>
                    </a:lnTo>
                    <a:lnTo>
                      <a:pt x="1156" y="2647"/>
                    </a:lnTo>
                    <a:lnTo>
                      <a:pt x="1348" y="2695"/>
                    </a:lnTo>
                    <a:lnTo>
                      <a:pt x="1493" y="2647"/>
                    </a:lnTo>
                    <a:lnTo>
                      <a:pt x="1541" y="2551"/>
                    </a:lnTo>
                    <a:lnTo>
                      <a:pt x="1589" y="2407"/>
                    </a:lnTo>
                    <a:lnTo>
                      <a:pt x="1589" y="2310"/>
                    </a:lnTo>
                    <a:lnTo>
                      <a:pt x="1589" y="2310"/>
                    </a:lnTo>
                    <a:lnTo>
                      <a:pt x="1397" y="2070"/>
                    </a:lnTo>
                    <a:lnTo>
                      <a:pt x="1252" y="1877"/>
                    </a:lnTo>
                    <a:lnTo>
                      <a:pt x="1156" y="1781"/>
                    </a:lnTo>
                    <a:lnTo>
                      <a:pt x="1204" y="1733"/>
                    </a:lnTo>
                    <a:lnTo>
                      <a:pt x="1348" y="1829"/>
                    </a:lnTo>
                    <a:lnTo>
                      <a:pt x="1348" y="1829"/>
                    </a:lnTo>
                    <a:lnTo>
                      <a:pt x="1445" y="1877"/>
                    </a:lnTo>
                    <a:lnTo>
                      <a:pt x="1445" y="1877"/>
                    </a:lnTo>
                    <a:lnTo>
                      <a:pt x="1445" y="1829"/>
                    </a:lnTo>
                    <a:lnTo>
                      <a:pt x="1348" y="1685"/>
                    </a:lnTo>
                    <a:lnTo>
                      <a:pt x="1300" y="1540"/>
                    </a:lnTo>
                    <a:lnTo>
                      <a:pt x="1204" y="1396"/>
                    </a:lnTo>
                    <a:lnTo>
                      <a:pt x="1108" y="1203"/>
                    </a:lnTo>
                    <a:lnTo>
                      <a:pt x="1060" y="1011"/>
                    </a:lnTo>
                    <a:lnTo>
                      <a:pt x="1060" y="818"/>
                    </a:lnTo>
                    <a:lnTo>
                      <a:pt x="1060" y="818"/>
                    </a:lnTo>
                    <a:lnTo>
                      <a:pt x="1108" y="337"/>
                    </a:lnTo>
                    <a:lnTo>
                      <a:pt x="1300" y="0"/>
                    </a:lnTo>
                    <a:lnTo>
                      <a:pt x="1733" y="96"/>
                    </a:lnTo>
                    <a:lnTo>
                      <a:pt x="1733" y="96"/>
                    </a:lnTo>
                    <a:lnTo>
                      <a:pt x="1926" y="385"/>
                    </a:lnTo>
                    <a:lnTo>
                      <a:pt x="2119" y="818"/>
                    </a:lnTo>
                    <a:lnTo>
                      <a:pt x="2263" y="1396"/>
                    </a:lnTo>
                    <a:lnTo>
                      <a:pt x="2407" y="2022"/>
                    </a:lnTo>
                    <a:lnTo>
                      <a:pt x="2504" y="2599"/>
                    </a:lnTo>
                    <a:lnTo>
                      <a:pt x="2600" y="3129"/>
                    </a:lnTo>
                    <a:lnTo>
                      <a:pt x="2648" y="3466"/>
                    </a:lnTo>
                    <a:lnTo>
                      <a:pt x="2696" y="3610"/>
                    </a:lnTo>
                    <a:lnTo>
                      <a:pt x="2696" y="3610"/>
                    </a:lnTo>
                    <a:lnTo>
                      <a:pt x="963" y="4524"/>
                    </a:lnTo>
                    <a:lnTo>
                      <a:pt x="867" y="4524"/>
                    </a:lnTo>
                    <a:lnTo>
                      <a:pt x="626" y="4332"/>
                    </a:lnTo>
                    <a:lnTo>
                      <a:pt x="337" y="3851"/>
                    </a:lnTo>
                    <a:lnTo>
                      <a:pt x="337" y="3851"/>
                    </a:lnTo>
                    <a:lnTo>
                      <a:pt x="97" y="3273"/>
                    </a:lnTo>
                    <a:lnTo>
                      <a:pt x="0" y="2888"/>
                    </a:lnTo>
                    <a:lnTo>
                      <a:pt x="241" y="2936"/>
                    </a:lnTo>
                    <a:lnTo>
                      <a:pt x="241" y="2936"/>
                    </a:lnTo>
                    <a:lnTo>
                      <a:pt x="482" y="3080"/>
                    </a:lnTo>
                    <a:lnTo>
                      <a:pt x="674" y="3032"/>
                    </a:lnTo>
                    <a:lnTo>
                      <a:pt x="723" y="2792"/>
                    </a:lnTo>
                    <a:lnTo>
                      <a:pt x="626" y="2407"/>
                    </a:lnTo>
                    <a:close/>
                  </a:path>
                </a:pathLst>
              </a:custGeom>
              <a:solidFill>
                <a:srgbClr val="9E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3" name="Freeform 29"/>
              <p:cNvSpPr>
                <a:spLocks/>
              </p:cNvSpPr>
              <p:nvPr/>
            </p:nvSpPr>
            <p:spPr bwMode="auto">
              <a:xfrm>
                <a:off x="3496" y="1806"/>
                <a:ext cx="283" cy="498"/>
              </a:xfrm>
              <a:custGeom>
                <a:avLst/>
                <a:gdLst>
                  <a:gd name="T0" fmla="*/ 578 w 2551"/>
                  <a:gd name="T1" fmla="*/ 2551 h 4476"/>
                  <a:gd name="T2" fmla="*/ 481 w 2551"/>
                  <a:gd name="T3" fmla="*/ 2214 h 4476"/>
                  <a:gd name="T4" fmla="*/ 578 w 2551"/>
                  <a:gd name="T5" fmla="*/ 2214 h 4476"/>
                  <a:gd name="T6" fmla="*/ 866 w 2551"/>
                  <a:gd name="T7" fmla="*/ 2551 h 4476"/>
                  <a:gd name="T8" fmla="*/ 866 w 2551"/>
                  <a:gd name="T9" fmla="*/ 2551 h 4476"/>
                  <a:gd name="T10" fmla="*/ 1059 w 2551"/>
                  <a:gd name="T11" fmla="*/ 2744 h 4476"/>
                  <a:gd name="T12" fmla="*/ 1252 w 2551"/>
                  <a:gd name="T13" fmla="*/ 2840 h 4476"/>
                  <a:gd name="T14" fmla="*/ 1396 w 2551"/>
                  <a:gd name="T15" fmla="*/ 2792 h 4476"/>
                  <a:gd name="T16" fmla="*/ 1492 w 2551"/>
                  <a:gd name="T17" fmla="*/ 2696 h 4476"/>
                  <a:gd name="T18" fmla="*/ 1540 w 2551"/>
                  <a:gd name="T19" fmla="*/ 2599 h 4476"/>
                  <a:gd name="T20" fmla="*/ 1588 w 2551"/>
                  <a:gd name="T21" fmla="*/ 2455 h 4476"/>
                  <a:gd name="T22" fmla="*/ 1588 w 2551"/>
                  <a:gd name="T23" fmla="*/ 2359 h 4476"/>
                  <a:gd name="T24" fmla="*/ 1588 w 2551"/>
                  <a:gd name="T25" fmla="*/ 2359 h 4476"/>
                  <a:gd name="T26" fmla="*/ 1396 w 2551"/>
                  <a:gd name="T27" fmla="*/ 2118 h 4476"/>
                  <a:gd name="T28" fmla="*/ 1252 w 2551"/>
                  <a:gd name="T29" fmla="*/ 1925 h 4476"/>
                  <a:gd name="T30" fmla="*/ 1155 w 2551"/>
                  <a:gd name="T31" fmla="*/ 1829 h 4476"/>
                  <a:gd name="T32" fmla="*/ 1155 w 2551"/>
                  <a:gd name="T33" fmla="*/ 1829 h 4476"/>
                  <a:gd name="T34" fmla="*/ 1300 w 2551"/>
                  <a:gd name="T35" fmla="*/ 1925 h 4476"/>
                  <a:gd name="T36" fmla="*/ 1300 w 2551"/>
                  <a:gd name="T37" fmla="*/ 1925 h 4476"/>
                  <a:gd name="T38" fmla="*/ 1396 w 2551"/>
                  <a:gd name="T39" fmla="*/ 1974 h 4476"/>
                  <a:gd name="T40" fmla="*/ 1396 w 2551"/>
                  <a:gd name="T41" fmla="*/ 1974 h 4476"/>
                  <a:gd name="T42" fmla="*/ 1396 w 2551"/>
                  <a:gd name="T43" fmla="*/ 1877 h 4476"/>
                  <a:gd name="T44" fmla="*/ 1348 w 2551"/>
                  <a:gd name="T45" fmla="*/ 1781 h 4476"/>
                  <a:gd name="T46" fmla="*/ 1252 w 2551"/>
                  <a:gd name="T47" fmla="*/ 1637 h 4476"/>
                  <a:gd name="T48" fmla="*/ 1155 w 2551"/>
                  <a:gd name="T49" fmla="*/ 1444 h 4476"/>
                  <a:gd name="T50" fmla="*/ 1107 w 2551"/>
                  <a:gd name="T51" fmla="*/ 1252 h 4476"/>
                  <a:gd name="T52" fmla="*/ 1059 w 2551"/>
                  <a:gd name="T53" fmla="*/ 1059 h 4476"/>
                  <a:gd name="T54" fmla="*/ 1059 w 2551"/>
                  <a:gd name="T55" fmla="*/ 867 h 4476"/>
                  <a:gd name="T56" fmla="*/ 1059 w 2551"/>
                  <a:gd name="T57" fmla="*/ 867 h 4476"/>
                  <a:gd name="T58" fmla="*/ 1059 w 2551"/>
                  <a:gd name="T59" fmla="*/ 337 h 4476"/>
                  <a:gd name="T60" fmla="*/ 1203 w 2551"/>
                  <a:gd name="T61" fmla="*/ 0 h 4476"/>
                  <a:gd name="T62" fmla="*/ 1588 w 2551"/>
                  <a:gd name="T63" fmla="*/ 48 h 4476"/>
                  <a:gd name="T64" fmla="*/ 1588 w 2551"/>
                  <a:gd name="T65" fmla="*/ 48 h 4476"/>
                  <a:gd name="T66" fmla="*/ 1781 w 2551"/>
                  <a:gd name="T67" fmla="*/ 337 h 4476"/>
                  <a:gd name="T68" fmla="*/ 1974 w 2551"/>
                  <a:gd name="T69" fmla="*/ 770 h 4476"/>
                  <a:gd name="T70" fmla="*/ 2118 w 2551"/>
                  <a:gd name="T71" fmla="*/ 1348 h 4476"/>
                  <a:gd name="T72" fmla="*/ 2262 w 2551"/>
                  <a:gd name="T73" fmla="*/ 1974 h 4476"/>
                  <a:gd name="T74" fmla="*/ 2359 w 2551"/>
                  <a:gd name="T75" fmla="*/ 2551 h 4476"/>
                  <a:gd name="T76" fmla="*/ 2455 w 2551"/>
                  <a:gd name="T77" fmla="*/ 3081 h 4476"/>
                  <a:gd name="T78" fmla="*/ 2503 w 2551"/>
                  <a:gd name="T79" fmla="*/ 3418 h 4476"/>
                  <a:gd name="T80" fmla="*/ 2551 w 2551"/>
                  <a:gd name="T81" fmla="*/ 3562 h 4476"/>
                  <a:gd name="T82" fmla="*/ 2551 w 2551"/>
                  <a:gd name="T83" fmla="*/ 3562 h 4476"/>
                  <a:gd name="T84" fmla="*/ 866 w 2551"/>
                  <a:gd name="T85" fmla="*/ 4476 h 4476"/>
                  <a:gd name="T86" fmla="*/ 818 w 2551"/>
                  <a:gd name="T87" fmla="*/ 4476 h 4476"/>
                  <a:gd name="T88" fmla="*/ 626 w 2551"/>
                  <a:gd name="T89" fmla="*/ 4284 h 4476"/>
                  <a:gd name="T90" fmla="*/ 289 w 2551"/>
                  <a:gd name="T91" fmla="*/ 3803 h 4476"/>
                  <a:gd name="T92" fmla="*/ 289 w 2551"/>
                  <a:gd name="T93" fmla="*/ 3803 h 4476"/>
                  <a:gd name="T94" fmla="*/ 48 w 2551"/>
                  <a:gd name="T95" fmla="*/ 3321 h 4476"/>
                  <a:gd name="T96" fmla="*/ 0 w 2551"/>
                  <a:gd name="T97" fmla="*/ 2984 h 4476"/>
                  <a:gd name="T98" fmla="*/ 241 w 2551"/>
                  <a:gd name="T99" fmla="*/ 3032 h 4476"/>
                  <a:gd name="T100" fmla="*/ 241 w 2551"/>
                  <a:gd name="T101" fmla="*/ 3032 h 4476"/>
                  <a:gd name="T102" fmla="*/ 481 w 2551"/>
                  <a:gd name="T103" fmla="*/ 3177 h 4476"/>
                  <a:gd name="T104" fmla="*/ 626 w 2551"/>
                  <a:gd name="T105" fmla="*/ 3129 h 4476"/>
                  <a:gd name="T106" fmla="*/ 674 w 2551"/>
                  <a:gd name="T107" fmla="*/ 2888 h 4476"/>
                  <a:gd name="T108" fmla="*/ 578 w 2551"/>
                  <a:gd name="T109" fmla="*/ 2551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51" h="4476">
                    <a:moveTo>
                      <a:pt x="578" y="2551"/>
                    </a:moveTo>
                    <a:lnTo>
                      <a:pt x="481" y="2214"/>
                    </a:lnTo>
                    <a:lnTo>
                      <a:pt x="578" y="2214"/>
                    </a:lnTo>
                    <a:lnTo>
                      <a:pt x="866" y="2551"/>
                    </a:lnTo>
                    <a:lnTo>
                      <a:pt x="866" y="2551"/>
                    </a:lnTo>
                    <a:lnTo>
                      <a:pt x="1059" y="2744"/>
                    </a:lnTo>
                    <a:lnTo>
                      <a:pt x="1252" y="2840"/>
                    </a:lnTo>
                    <a:lnTo>
                      <a:pt x="1396" y="2792"/>
                    </a:lnTo>
                    <a:lnTo>
                      <a:pt x="1492" y="2696"/>
                    </a:lnTo>
                    <a:lnTo>
                      <a:pt x="1540" y="2599"/>
                    </a:lnTo>
                    <a:lnTo>
                      <a:pt x="1588" y="2455"/>
                    </a:lnTo>
                    <a:lnTo>
                      <a:pt x="1588" y="2359"/>
                    </a:lnTo>
                    <a:lnTo>
                      <a:pt x="1588" y="2359"/>
                    </a:lnTo>
                    <a:lnTo>
                      <a:pt x="1396" y="2118"/>
                    </a:lnTo>
                    <a:lnTo>
                      <a:pt x="1252" y="1925"/>
                    </a:lnTo>
                    <a:lnTo>
                      <a:pt x="1155" y="1829"/>
                    </a:lnTo>
                    <a:lnTo>
                      <a:pt x="1155" y="1829"/>
                    </a:lnTo>
                    <a:lnTo>
                      <a:pt x="1300" y="1925"/>
                    </a:lnTo>
                    <a:lnTo>
                      <a:pt x="1300" y="1925"/>
                    </a:lnTo>
                    <a:lnTo>
                      <a:pt x="1396" y="1974"/>
                    </a:lnTo>
                    <a:lnTo>
                      <a:pt x="1396" y="1974"/>
                    </a:lnTo>
                    <a:lnTo>
                      <a:pt x="1396" y="1877"/>
                    </a:lnTo>
                    <a:lnTo>
                      <a:pt x="1348" y="1781"/>
                    </a:lnTo>
                    <a:lnTo>
                      <a:pt x="1252" y="1637"/>
                    </a:lnTo>
                    <a:lnTo>
                      <a:pt x="1155" y="1444"/>
                    </a:lnTo>
                    <a:lnTo>
                      <a:pt x="1107" y="1252"/>
                    </a:lnTo>
                    <a:lnTo>
                      <a:pt x="1059" y="1059"/>
                    </a:lnTo>
                    <a:lnTo>
                      <a:pt x="1059" y="867"/>
                    </a:lnTo>
                    <a:lnTo>
                      <a:pt x="1059" y="867"/>
                    </a:lnTo>
                    <a:lnTo>
                      <a:pt x="1059" y="337"/>
                    </a:lnTo>
                    <a:lnTo>
                      <a:pt x="1203" y="0"/>
                    </a:lnTo>
                    <a:lnTo>
                      <a:pt x="1588" y="48"/>
                    </a:lnTo>
                    <a:lnTo>
                      <a:pt x="1588" y="48"/>
                    </a:lnTo>
                    <a:lnTo>
                      <a:pt x="1781" y="337"/>
                    </a:lnTo>
                    <a:lnTo>
                      <a:pt x="1974" y="770"/>
                    </a:lnTo>
                    <a:lnTo>
                      <a:pt x="2118" y="1348"/>
                    </a:lnTo>
                    <a:lnTo>
                      <a:pt x="2262" y="1974"/>
                    </a:lnTo>
                    <a:lnTo>
                      <a:pt x="2359" y="2551"/>
                    </a:lnTo>
                    <a:lnTo>
                      <a:pt x="2455" y="3081"/>
                    </a:lnTo>
                    <a:lnTo>
                      <a:pt x="2503" y="3418"/>
                    </a:lnTo>
                    <a:lnTo>
                      <a:pt x="2551" y="3562"/>
                    </a:lnTo>
                    <a:lnTo>
                      <a:pt x="2551" y="3562"/>
                    </a:lnTo>
                    <a:lnTo>
                      <a:pt x="866" y="4476"/>
                    </a:lnTo>
                    <a:lnTo>
                      <a:pt x="818" y="4476"/>
                    </a:lnTo>
                    <a:lnTo>
                      <a:pt x="626" y="4284"/>
                    </a:lnTo>
                    <a:lnTo>
                      <a:pt x="289" y="3803"/>
                    </a:lnTo>
                    <a:lnTo>
                      <a:pt x="289" y="3803"/>
                    </a:lnTo>
                    <a:lnTo>
                      <a:pt x="48" y="3321"/>
                    </a:lnTo>
                    <a:lnTo>
                      <a:pt x="0" y="2984"/>
                    </a:lnTo>
                    <a:lnTo>
                      <a:pt x="241" y="3032"/>
                    </a:lnTo>
                    <a:lnTo>
                      <a:pt x="241" y="3032"/>
                    </a:lnTo>
                    <a:lnTo>
                      <a:pt x="481" y="3177"/>
                    </a:lnTo>
                    <a:lnTo>
                      <a:pt x="626" y="3129"/>
                    </a:lnTo>
                    <a:lnTo>
                      <a:pt x="674" y="2888"/>
                    </a:lnTo>
                    <a:lnTo>
                      <a:pt x="578" y="2551"/>
                    </a:lnTo>
                    <a:close/>
                  </a:path>
                </a:pathLst>
              </a:custGeom>
              <a:solidFill>
                <a:srgbClr val="99D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4" name="Freeform 30"/>
              <p:cNvSpPr>
                <a:spLocks/>
              </p:cNvSpPr>
              <p:nvPr/>
            </p:nvSpPr>
            <p:spPr bwMode="auto">
              <a:xfrm>
                <a:off x="3512" y="1806"/>
                <a:ext cx="267" cy="492"/>
              </a:xfrm>
              <a:custGeom>
                <a:avLst/>
                <a:gdLst>
                  <a:gd name="T0" fmla="*/ 530 w 2407"/>
                  <a:gd name="T1" fmla="*/ 2696 h 4428"/>
                  <a:gd name="T2" fmla="*/ 434 w 2407"/>
                  <a:gd name="T3" fmla="*/ 2407 h 4428"/>
                  <a:gd name="T4" fmla="*/ 530 w 2407"/>
                  <a:gd name="T5" fmla="*/ 2407 h 4428"/>
                  <a:gd name="T6" fmla="*/ 819 w 2407"/>
                  <a:gd name="T7" fmla="*/ 2696 h 4428"/>
                  <a:gd name="T8" fmla="*/ 819 w 2407"/>
                  <a:gd name="T9" fmla="*/ 2696 h 4428"/>
                  <a:gd name="T10" fmla="*/ 1011 w 2407"/>
                  <a:gd name="T11" fmla="*/ 2936 h 4428"/>
                  <a:gd name="T12" fmla="*/ 1204 w 2407"/>
                  <a:gd name="T13" fmla="*/ 2984 h 4428"/>
                  <a:gd name="T14" fmla="*/ 1348 w 2407"/>
                  <a:gd name="T15" fmla="*/ 2936 h 4428"/>
                  <a:gd name="T16" fmla="*/ 1444 w 2407"/>
                  <a:gd name="T17" fmla="*/ 2840 h 4428"/>
                  <a:gd name="T18" fmla="*/ 1541 w 2407"/>
                  <a:gd name="T19" fmla="*/ 2696 h 4428"/>
                  <a:gd name="T20" fmla="*/ 1589 w 2407"/>
                  <a:gd name="T21" fmla="*/ 2551 h 4428"/>
                  <a:gd name="T22" fmla="*/ 1589 w 2407"/>
                  <a:gd name="T23" fmla="*/ 2455 h 4428"/>
                  <a:gd name="T24" fmla="*/ 1589 w 2407"/>
                  <a:gd name="T25" fmla="*/ 2455 h 4428"/>
                  <a:gd name="T26" fmla="*/ 1396 w 2407"/>
                  <a:gd name="T27" fmla="*/ 2214 h 4428"/>
                  <a:gd name="T28" fmla="*/ 1252 w 2407"/>
                  <a:gd name="T29" fmla="*/ 2022 h 4428"/>
                  <a:gd name="T30" fmla="*/ 1156 w 2407"/>
                  <a:gd name="T31" fmla="*/ 1925 h 4428"/>
                  <a:gd name="T32" fmla="*/ 1156 w 2407"/>
                  <a:gd name="T33" fmla="*/ 1925 h 4428"/>
                  <a:gd name="T34" fmla="*/ 1300 w 2407"/>
                  <a:gd name="T35" fmla="*/ 2022 h 4428"/>
                  <a:gd name="T36" fmla="*/ 1300 w 2407"/>
                  <a:gd name="T37" fmla="*/ 2022 h 4428"/>
                  <a:gd name="T38" fmla="*/ 1396 w 2407"/>
                  <a:gd name="T39" fmla="*/ 2070 h 4428"/>
                  <a:gd name="T40" fmla="*/ 1396 w 2407"/>
                  <a:gd name="T41" fmla="*/ 2070 h 4428"/>
                  <a:gd name="T42" fmla="*/ 1396 w 2407"/>
                  <a:gd name="T43" fmla="*/ 1974 h 4428"/>
                  <a:gd name="T44" fmla="*/ 1300 w 2407"/>
                  <a:gd name="T45" fmla="*/ 1877 h 4428"/>
                  <a:gd name="T46" fmla="*/ 1252 w 2407"/>
                  <a:gd name="T47" fmla="*/ 1733 h 4428"/>
                  <a:gd name="T48" fmla="*/ 1156 w 2407"/>
                  <a:gd name="T49" fmla="*/ 1540 h 4428"/>
                  <a:gd name="T50" fmla="*/ 1059 w 2407"/>
                  <a:gd name="T51" fmla="*/ 1348 h 4428"/>
                  <a:gd name="T52" fmla="*/ 1011 w 2407"/>
                  <a:gd name="T53" fmla="*/ 1155 h 4428"/>
                  <a:gd name="T54" fmla="*/ 1011 w 2407"/>
                  <a:gd name="T55" fmla="*/ 963 h 4428"/>
                  <a:gd name="T56" fmla="*/ 1011 w 2407"/>
                  <a:gd name="T57" fmla="*/ 963 h 4428"/>
                  <a:gd name="T58" fmla="*/ 1011 w 2407"/>
                  <a:gd name="T59" fmla="*/ 433 h 4428"/>
                  <a:gd name="T60" fmla="*/ 1059 w 2407"/>
                  <a:gd name="T61" fmla="*/ 0 h 4428"/>
                  <a:gd name="T62" fmla="*/ 1444 w 2407"/>
                  <a:gd name="T63" fmla="*/ 48 h 4428"/>
                  <a:gd name="T64" fmla="*/ 1444 w 2407"/>
                  <a:gd name="T65" fmla="*/ 48 h 4428"/>
                  <a:gd name="T66" fmla="*/ 1637 w 2407"/>
                  <a:gd name="T67" fmla="*/ 337 h 4428"/>
                  <a:gd name="T68" fmla="*/ 1830 w 2407"/>
                  <a:gd name="T69" fmla="*/ 770 h 4428"/>
                  <a:gd name="T70" fmla="*/ 1974 w 2407"/>
                  <a:gd name="T71" fmla="*/ 1348 h 4428"/>
                  <a:gd name="T72" fmla="*/ 2118 w 2407"/>
                  <a:gd name="T73" fmla="*/ 1974 h 4428"/>
                  <a:gd name="T74" fmla="*/ 2215 w 2407"/>
                  <a:gd name="T75" fmla="*/ 2551 h 4428"/>
                  <a:gd name="T76" fmla="*/ 2311 w 2407"/>
                  <a:gd name="T77" fmla="*/ 3081 h 4428"/>
                  <a:gd name="T78" fmla="*/ 2359 w 2407"/>
                  <a:gd name="T79" fmla="*/ 3418 h 4428"/>
                  <a:gd name="T80" fmla="*/ 2407 w 2407"/>
                  <a:gd name="T81" fmla="*/ 3562 h 4428"/>
                  <a:gd name="T82" fmla="*/ 2407 w 2407"/>
                  <a:gd name="T83" fmla="*/ 3562 h 4428"/>
                  <a:gd name="T84" fmla="*/ 771 w 2407"/>
                  <a:gd name="T85" fmla="*/ 4428 h 4428"/>
                  <a:gd name="T86" fmla="*/ 722 w 2407"/>
                  <a:gd name="T87" fmla="*/ 4428 h 4428"/>
                  <a:gd name="T88" fmla="*/ 578 w 2407"/>
                  <a:gd name="T89" fmla="*/ 4236 h 4428"/>
                  <a:gd name="T90" fmla="*/ 289 w 2407"/>
                  <a:gd name="T91" fmla="*/ 3803 h 4428"/>
                  <a:gd name="T92" fmla="*/ 289 w 2407"/>
                  <a:gd name="T93" fmla="*/ 3803 h 4428"/>
                  <a:gd name="T94" fmla="*/ 48 w 2407"/>
                  <a:gd name="T95" fmla="*/ 3369 h 4428"/>
                  <a:gd name="T96" fmla="*/ 0 w 2407"/>
                  <a:gd name="T97" fmla="*/ 3081 h 4428"/>
                  <a:gd name="T98" fmla="*/ 241 w 2407"/>
                  <a:gd name="T99" fmla="*/ 3177 h 4428"/>
                  <a:gd name="T100" fmla="*/ 241 w 2407"/>
                  <a:gd name="T101" fmla="*/ 3177 h 4428"/>
                  <a:gd name="T102" fmla="*/ 482 w 2407"/>
                  <a:gd name="T103" fmla="*/ 3321 h 4428"/>
                  <a:gd name="T104" fmla="*/ 626 w 2407"/>
                  <a:gd name="T105" fmla="*/ 3273 h 4428"/>
                  <a:gd name="T106" fmla="*/ 626 w 2407"/>
                  <a:gd name="T107" fmla="*/ 3032 h 4428"/>
                  <a:gd name="T108" fmla="*/ 530 w 2407"/>
                  <a:gd name="T109" fmla="*/ 2696 h 4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7" h="4428">
                    <a:moveTo>
                      <a:pt x="530" y="2696"/>
                    </a:moveTo>
                    <a:lnTo>
                      <a:pt x="434" y="2407"/>
                    </a:lnTo>
                    <a:lnTo>
                      <a:pt x="530" y="2407"/>
                    </a:lnTo>
                    <a:lnTo>
                      <a:pt x="819" y="2696"/>
                    </a:lnTo>
                    <a:lnTo>
                      <a:pt x="819" y="2696"/>
                    </a:lnTo>
                    <a:lnTo>
                      <a:pt x="1011" y="2936"/>
                    </a:lnTo>
                    <a:lnTo>
                      <a:pt x="1204" y="2984"/>
                    </a:lnTo>
                    <a:lnTo>
                      <a:pt x="1348" y="2936"/>
                    </a:lnTo>
                    <a:lnTo>
                      <a:pt x="1444" y="2840"/>
                    </a:lnTo>
                    <a:lnTo>
                      <a:pt x="1541" y="2696"/>
                    </a:lnTo>
                    <a:lnTo>
                      <a:pt x="1589" y="2551"/>
                    </a:lnTo>
                    <a:lnTo>
                      <a:pt x="1589" y="2455"/>
                    </a:lnTo>
                    <a:lnTo>
                      <a:pt x="1589" y="2455"/>
                    </a:lnTo>
                    <a:lnTo>
                      <a:pt x="1396" y="2214"/>
                    </a:lnTo>
                    <a:lnTo>
                      <a:pt x="1252" y="2022"/>
                    </a:lnTo>
                    <a:lnTo>
                      <a:pt x="1156" y="1925"/>
                    </a:lnTo>
                    <a:lnTo>
                      <a:pt x="1156" y="1925"/>
                    </a:lnTo>
                    <a:lnTo>
                      <a:pt x="1300" y="2022"/>
                    </a:lnTo>
                    <a:lnTo>
                      <a:pt x="1300" y="2022"/>
                    </a:lnTo>
                    <a:lnTo>
                      <a:pt x="1396" y="2070"/>
                    </a:lnTo>
                    <a:lnTo>
                      <a:pt x="1396" y="2070"/>
                    </a:lnTo>
                    <a:lnTo>
                      <a:pt x="1396" y="1974"/>
                    </a:lnTo>
                    <a:lnTo>
                      <a:pt x="1300" y="1877"/>
                    </a:lnTo>
                    <a:lnTo>
                      <a:pt x="1252" y="1733"/>
                    </a:lnTo>
                    <a:lnTo>
                      <a:pt x="1156" y="1540"/>
                    </a:lnTo>
                    <a:lnTo>
                      <a:pt x="1059" y="1348"/>
                    </a:lnTo>
                    <a:lnTo>
                      <a:pt x="1011" y="1155"/>
                    </a:lnTo>
                    <a:lnTo>
                      <a:pt x="1011" y="963"/>
                    </a:lnTo>
                    <a:lnTo>
                      <a:pt x="1011" y="963"/>
                    </a:lnTo>
                    <a:lnTo>
                      <a:pt x="1011" y="433"/>
                    </a:lnTo>
                    <a:lnTo>
                      <a:pt x="1059" y="0"/>
                    </a:lnTo>
                    <a:lnTo>
                      <a:pt x="1444" y="48"/>
                    </a:lnTo>
                    <a:lnTo>
                      <a:pt x="1444" y="48"/>
                    </a:lnTo>
                    <a:lnTo>
                      <a:pt x="1637" y="337"/>
                    </a:lnTo>
                    <a:lnTo>
                      <a:pt x="1830" y="770"/>
                    </a:lnTo>
                    <a:lnTo>
                      <a:pt x="1974" y="1348"/>
                    </a:lnTo>
                    <a:lnTo>
                      <a:pt x="2118" y="1974"/>
                    </a:lnTo>
                    <a:lnTo>
                      <a:pt x="2215" y="2551"/>
                    </a:lnTo>
                    <a:lnTo>
                      <a:pt x="2311" y="3081"/>
                    </a:lnTo>
                    <a:lnTo>
                      <a:pt x="2359" y="3418"/>
                    </a:lnTo>
                    <a:lnTo>
                      <a:pt x="2407" y="3562"/>
                    </a:lnTo>
                    <a:lnTo>
                      <a:pt x="2407" y="3562"/>
                    </a:lnTo>
                    <a:lnTo>
                      <a:pt x="771" y="4428"/>
                    </a:lnTo>
                    <a:lnTo>
                      <a:pt x="722" y="4428"/>
                    </a:lnTo>
                    <a:lnTo>
                      <a:pt x="578" y="4236"/>
                    </a:lnTo>
                    <a:lnTo>
                      <a:pt x="289" y="3803"/>
                    </a:lnTo>
                    <a:lnTo>
                      <a:pt x="289" y="3803"/>
                    </a:lnTo>
                    <a:lnTo>
                      <a:pt x="48" y="3369"/>
                    </a:lnTo>
                    <a:lnTo>
                      <a:pt x="0" y="3081"/>
                    </a:lnTo>
                    <a:lnTo>
                      <a:pt x="241" y="3177"/>
                    </a:lnTo>
                    <a:lnTo>
                      <a:pt x="241" y="3177"/>
                    </a:lnTo>
                    <a:lnTo>
                      <a:pt x="482" y="3321"/>
                    </a:lnTo>
                    <a:lnTo>
                      <a:pt x="626" y="3273"/>
                    </a:lnTo>
                    <a:lnTo>
                      <a:pt x="626" y="3032"/>
                    </a:lnTo>
                    <a:lnTo>
                      <a:pt x="530" y="2696"/>
                    </a:lnTo>
                    <a:close/>
                  </a:path>
                </a:pathLst>
              </a:custGeom>
              <a:solidFill>
                <a:srgbClr val="93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5" name="Freeform 31"/>
              <p:cNvSpPr>
                <a:spLocks/>
              </p:cNvSpPr>
              <p:nvPr/>
            </p:nvSpPr>
            <p:spPr bwMode="auto">
              <a:xfrm>
                <a:off x="3523" y="1812"/>
                <a:ext cx="256" cy="486"/>
              </a:xfrm>
              <a:custGeom>
                <a:avLst/>
                <a:gdLst>
                  <a:gd name="T0" fmla="*/ 577 w 2310"/>
                  <a:gd name="T1" fmla="*/ 2792 h 4380"/>
                  <a:gd name="T2" fmla="*/ 481 w 2310"/>
                  <a:gd name="T3" fmla="*/ 2503 h 4380"/>
                  <a:gd name="T4" fmla="*/ 577 w 2310"/>
                  <a:gd name="T5" fmla="*/ 2551 h 4380"/>
                  <a:gd name="T6" fmla="*/ 818 w 2310"/>
                  <a:gd name="T7" fmla="*/ 2840 h 4380"/>
                  <a:gd name="T8" fmla="*/ 818 w 2310"/>
                  <a:gd name="T9" fmla="*/ 2840 h 4380"/>
                  <a:gd name="T10" fmla="*/ 962 w 2310"/>
                  <a:gd name="T11" fmla="*/ 3033 h 4380"/>
                  <a:gd name="T12" fmla="*/ 1155 w 2310"/>
                  <a:gd name="T13" fmla="*/ 3129 h 4380"/>
                  <a:gd name="T14" fmla="*/ 1299 w 2310"/>
                  <a:gd name="T15" fmla="*/ 3081 h 4380"/>
                  <a:gd name="T16" fmla="*/ 1396 w 2310"/>
                  <a:gd name="T17" fmla="*/ 2984 h 4380"/>
                  <a:gd name="T18" fmla="*/ 1540 w 2310"/>
                  <a:gd name="T19" fmla="*/ 2888 h 4380"/>
                  <a:gd name="T20" fmla="*/ 1588 w 2310"/>
                  <a:gd name="T21" fmla="*/ 2744 h 4380"/>
                  <a:gd name="T22" fmla="*/ 1636 w 2310"/>
                  <a:gd name="T23" fmla="*/ 2599 h 4380"/>
                  <a:gd name="T24" fmla="*/ 1636 w 2310"/>
                  <a:gd name="T25" fmla="*/ 2503 h 4380"/>
                  <a:gd name="T26" fmla="*/ 1636 w 2310"/>
                  <a:gd name="T27" fmla="*/ 2503 h 4380"/>
                  <a:gd name="T28" fmla="*/ 1444 w 2310"/>
                  <a:gd name="T29" fmla="*/ 2263 h 4380"/>
                  <a:gd name="T30" fmla="*/ 1251 w 2310"/>
                  <a:gd name="T31" fmla="*/ 2118 h 4380"/>
                  <a:gd name="T32" fmla="*/ 1155 w 2310"/>
                  <a:gd name="T33" fmla="*/ 1974 h 4380"/>
                  <a:gd name="T34" fmla="*/ 1203 w 2310"/>
                  <a:gd name="T35" fmla="*/ 1974 h 4380"/>
                  <a:gd name="T36" fmla="*/ 1347 w 2310"/>
                  <a:gd name="T37" fmla="*/ 2070 h 4380"/>
                  <a:gd name="T38" fmla="*/ 1347 w 2310"/>
                  <a:gd name="T39" fmla="*/ 2070 h 4380"/>
                  <a:gd name="T40" fmla="*/ 1396 w 2310"/>
                  <a:gd name="T41" fmla="*/ 2118 h 4380"/>
                  <a:gd name="T42" fmla="*/ 1444 w 2310"/>
                  <a:gd name="T43" fmla="*/ 2118 h 4380"/>
                  <a:gd name="T44" fmla="*/ 1396 w 2310"/>
                  <a:gd name="T45" fmla="*/ 2070 h 4380"/>
                  <a:gd name="T46" fmla="*/ 1347 w 2310"/>
                  <a:gd name="T47" fmla="*/ 1974 h 4380"/>
                  <a:gd name="T48" fmla="*/ 1299 w 2310"/>
                  <a:gd name="T49" fmla="*/ 1829 h 4380"/>
                  <a:gd name="T50" fmla="*/ 1203 w 2310"/>
                  <a:gd name="T51" fmla="*/ 1685 h 4380"/>
                  <a:gd name="T52" fmla="*/ 1107 w 2310"/>
                  <a:gd name="T53" fmla="*/ 1541 h 4380"/>
                  <a:gd name="T54" fmla="*/ 1059 w 2310"/>
                  <a:gd name="T55" fmla="*/ 1348 h 4380"/>
                  <a:gd name="T56" fmla="*/ 1011 w 2310"/>
                  <a:gd name="T57" fmla="*/ 1204 h 4380"/>
                  <a:gd name="T58" fmla="*/ 1011 w 2310"/>
                  <a:gd name="T59" fmla="*/ 1011 h 4380"/>
                  <a:gd name="T60" fmla="*/ 1011 w 2310"/>
                  <a:gd name="T61" fmla="*/ 1011 h 4380"/>
                  <a:gd name="T62" fmla="*/ 962 w 2310"/>
                  <a:gd name="T63" fmla="*/ 433 h 4380"/>
                  <a:gd name="T64" fmla="*/ 1011 w 2310"/>
                  <a:gd name="T65" fmla="*/ 0 h 4380"/>
                  <a:gd name="T66" fmla="*/ 1347 w 2310"/>
                  <a:gd name="T67" fmla="*/ 0 h 4380"/>
                  <a:gd name="T68" fmla="*/ 1347 w 2310"/>
                  <a:gd name="T69" fmla="*/ 0 h 4380"/>
                  <a:gd name="T70" fmla="*/ 1540 w 2310"/>
                  <a:gd name="T71" fmla="*/ 289 h 4380"/>
                  <a:gd name="T72" fmla="*/ 1733 w 2310"/>
                  <a:gd name="T73" fmla="*/ 722 h 4380"/>
                  <a:gd name="T74" fmla="*/ 1877 w 2310"/>
                  <a:gd name="T75" fmla="*/ 1300 h 4380"/>
                  <a:gd name="T76" fmla="*/ 2021 w 2310"/>
                  <a:gd name="T77" fmla="*/ 1926 h 4380"/>
                  <a:gd name="T78" fmla="*/ 2118 w 2310"/>
                  <a:gd name="T79" fmla="*/ 2503 h 4380"/>
                  <a:gd name="T80" fmla="*/ 2214 w 2310"/>
                  <a:gd name="T81" fmla="*/ 3033 h 4380"/>
                  <a:gd name="T82" fmla="*/ 2262 w 2310"/>
                  <a:gd name="T83" fmla="*/ 3370 h 4380"/>
                  <a:gd name="T84" fmla="*/ 2310 w 2310"/>
                  <a:gd name="T85" fmla="*/ 3514 h 4380"/>
                  <a:gd name="T86" fmla="*/ 2310 w 2310"/>
                  <a:gd name="T87" fmla="*/ 3514 h 4380"/>
                  <a:gd name="T88" fmla="*/ 674 w 2310"/>
                  <a:gd name="T89" fmla="*/ 4380 h 4380"/>
                  <a:gd name="T90" fmla="*/ 674 w 2310"/>
                  <a:gd name="T91" fmla="*/ 4380 h 4380"/>
                  <a:gd name="T92" fmla="*/ 577 w 2310"/>
                  <a:gd name="T93" fmla="*/ 4188 h 4380"/>
                  <a:gd name="T94" fmla="*/ 288 w 2310"/>
                  <a:gd name="T95" fmla="*/ 3706 h 4380"/>
                  <a:gd name="T96" fmla="*/ 288 w 2310"/>
                  <a:gd name="T97" fmla="*/ 3706 h 4380"/>
                  <a:gd name="T98" fmla="*/ 48 w 2310"/>
                  <a:gd name="T99" fmla="*/ 3321 h 4380"/>
                  <a:gd name="T100" fmla="*/ 0 w 2310"/>
                  <a:gd name="T101" fmla="*/ 3129 h 4380"/>
                  <a:gd name="T102" fmla="*/ 240 w 2310"/>
                  <a:gd name="T103" fmla="*/ 3273 h 4380"/>
                  <a:gd name="T104" fmla="*/ 240 w 2310"/>
                  <a:gd name="T105" fmla="*/ 3273 h 4380"/>
                  <a:gd name="T106" fmla="*/ 481 w 2310"/>
                  <a:gd name="T107" fmla="*/ 3418 h 4380"/>
                  <a:gd name="T108" fmla="*/ 625 w 2310"/>
                  <a:gd name="T109" fmla="*/ 3370 h 4380"/>
                  <a:gd name="T110" fmla="*/ 674 w 2310"/>
                  <a:gd name="T111" fmla="*/ 3129 h 4380"/>
                  <a:gd name="T112" fmla="*/ 577 w 2310"/>
                  <a:gd name="T113" fmla="*/ 279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310" h="4380">
                    <a:moveTo>
                      <a:pt x="577" y="2792"/>
                    </a:moveTo>
                    <a:lnTo>
                      <a:pt x="481" y="2503"/>
                    </a:lnTo>
                    <a:lnTo>
                      <a:pt x="577" y="2551"/>
                    </a:lnTo>
                    <a:lnTo>
                      <a:pt x="818" y="2840"/>
                    </a:lnTo>
                    <a:lnTo>
                      <a:pt x="818" y="2840"/>
                    </a:lnTo>
                    <a:lnTo>
                      <a:pt x="962" y="3033"/>
                    </a:lnTo>
                    <a:lnTo>
                      <a:pt x="1155" y="3129"/>
                    </a:lnTo>
                    <a:lnTo>
                      <a:pt x="1299" y="3081"/>
                    </a:lnTo>
                    <a:lnTo>
                      <a:pt x="1396" y="2984"/>
                    </a:lnTo>
                    <a:lnTo>
                      <a:pt x="1540" y="2888"/>
                    </a:lnTo>
                    <a:lnTo>
                      <a:pt x="1588" y="2744"/>
                    </a:lnTo>
                    <a:lnTo>
                      <a:pt x="1636" y="2599"/>
                    </a:lnTo>
                    <a:lnTo>
                      <a:pt x="1636" y="2503"/>
                    </a:lnTo>
                    <a:lnTo>
                      <a:pt x="1636" y="2503"/>
                    </a:lnTo>
                    <a:lnTo>
                      <a:pt x="1444" y="2263"/>
                    </a:lnTo>
                    <a:lnTo>
                      <a:pt x="1251" y="2118"/>
                    </a:lnTo>
                    <a:lnTo>
                      <a:pt x="1155" y="1974"/>
                    </a:lnTo>
                    <a:lnTo>
                      <a:pt x="1203" y="1974"/>
                    </a:lnTo>
                    <a:lnTo>
                      <a:pt x="1347" y="2070"/>
                    </a:lnTo>
                    <a:lnTo>
                      <a:pt x="1347" y="2070"/>
                    </a:lnTo>
                    <a:lnTo>
                      <a:pt x="1396" y="2118"/>
                    </a:lnTo>
                    <a:lnTo>
                      <a:pt x="1444" y="2118"/>
                    </a:lnTo>
                    <a:lnTo>
                      <a:pt x="1396" y="2070"/>
                    </a:lnTo>
                    <a:lnTo>
                      <a:pt x="1347" y="1974"/>
                    </a:lnTo>
                    <a:lnTo>
                      <a:pt x="1299" y="1829"/>
                    </a:lnTo>
                    <a:lnTo>
                      <a:pt x="1203" y="1685"/>
                    </a:lnTo>
                    <a:lnTo>
                      <a:pt x="1107" y="1541"/>
                    </a:lnTo>
                    <a:lnTo>
                      <a:pt x="1059" y="1348"/>
                    </a:lnTo>
                    <a:lnTo>
                      <a:pt x="1011" y="1204"/>
                    </a:lnTo>
                    <a:lnTo>
                      <a:pt x="1011" y="1011"/>
                    </a:lnTo>
                    <a:lnTo>
                      <a:pt x="1011" y="1011"/>
                    </a:lnTo>
                    <a:lnTo>
                      <a:pt x="962" y="433"/>
                    </a:lnTo>
                    <a:lnTo>
                      <a:pt x="1011" y="0"/>
                    </a:lnTo>
                    <a:lnTo>
                      <a:pt x="1347" y="0"/>
                    </a:lnTo>
                    <a:lnTo>
                      <a:pt x="1347" y="0"/>
                    </a:lnTo>
                    <a:lnTo>
                      <a:pt x="1540" y="289"/>
                    </a:lnTo>
                    <a:lnTo>
                      <a:pt x="1733" y="722"/>
                    </a:lnTo>
                    <a:lnTo>
                      <a:pt x="1877" y="1300"/>
                    </a:lnTo>
                    <a:lnTo>
                      <a:pt x="2021" y="1926"/>
                    </a:lnTo>
                    <a:lnTo>
                      <a:pt x="2118" y="2503"/>
                    </a:lnTo>
                    <a:lnTo>
                      <a:pt x="2214" y="3033"/>
                    </a:lnTo>
                    <a:lnTo>
                      <a:pt x="2262" y="3370"/>
                    </a:lnTo>
                    <a:lnTo>
                      <a:pt x="2310" y="3514"/>
                    </a:lnTo>
                    <a:lnTo>
                      <a:pt x="2310" y="3514"/>
                    </a:lnTo>
                    <a:lnTo>
                      <a:pt x="674" y="4380"/>
                    </a:lnTo>
                    <a:lnTo>
                      <a:pt x="674" y="4380"/>
                    </a:lnTo>
                    <a:lnTo>
                      <a:pt x="577" y="4188"/>
                    </a:lnTo>
                    <a:lnTo>
                      <a:pt x="288" y="3706"/>
                    </a:lnTo>
                    <a:lnTo>
                      <a:pt x="288" y="3706"/>
                    </a:lnTo>
                    <a:lnTo>
                      <a:pt x="48" y="3321"/>
                    </a:lnTo>
                    <a:lnTo>
                      <a:pt x="0" y="3129"/>
                    </a:lnTo>
                    <a:lnTo>
                      <a:pt x="240" y="3273"/>
                    </a:lnTo>
                    <a:lnTo>
                      <a:pt x="240" y="3273"/>
                    </a:lnTo>
                    <a:lnTo>
                      <a:pt x="481" y="3418"/>
                    </a:lnTo>
                    <a:lnTo>
                      <a:pt x="625" y="3370"/>
                    </a:lnTo>
                    <a:lnTo>
                      <a:pt x="674" y="3129"/>
                    </a:lnTo>
                    <a:lnTo>
                      <a:pt x="577" y="2792"/>
                    </a:lnTo>
                    <a:close/>
                  </a:path>
                </a:pathLst>
              </a:custGeom>
              <a:solidFill>
                <a:srgbClr val="8ED5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6" name="Freeform 32"/>
              <p:cNvSpPr>
                <a:spLocks/>
              </p:cNvSpPr>
              <p:nvPr/>
            </p:nvSpPr>
            <p:spPr bwMode="auto">
              <a:xfrm>
                <a:off x="3539" y="1812"/>
                <a:ext cx="240" cy="481"/>
              </a:xfrm>
              <a:custGeom>
                <a:avLst/>
                <a:gdLst>
                  <a:gd name="T0" fmla="*/ 530 w 2166"/>
                  <a:gd name="T1" fmla="*/ 2936 h 4332"/>
                  <a:gd name="T2" fmla="*/ 433 w 2166"/>
                  <a:gd name="T3" fmla="*/ 2696 h 4332"/>
                  <a:gd name="T4" fmla="*/ 530 w 2166"/>
                  <a:gd name="T5" fmla="*/ 2744 h 4332"/>
                  <a:gd name="T6" fmla="*/ 770 w 2166"/>
                  <a:gd name="T7" fmla="*/ 2984 h 4332"/>
                  <a:gd name="T8" fmla="*/ 770 w 2166"/>
                  <a:gd name="T9" fmla="*/ 2984 h 4332"/>
                  <a:gd name="T10" fmla="*/ 915 w 2166"/>
                  <a:gd name="T11" fmla="*/ 3225 h 4332"/>
                  <a:gd name="T12" fmla="*/ 1107 w 2166"/>
                  <a:gd name="T13" fmla="*/ 3273 h 4332"/>
                  <a:gd name="T14" fmla="*/ 1252 w 2166"/>
                  <a:gd name="T15" fmla="*/ 3273 h 4332"/>
                  <a:gd name="T16" fmla="*/ 1396 w 2166"/>
                  <a:gd name="T17" fmla="*/ 3129 h 4332"/>
                  <a:gd name="T18" fmla="*/ 1492 w 2166"/>
                  <a:gd name="T19" fmla="*/ 2984 h 4332"/>
                  <a:gd name="T20" fmla="*/ 1589 w 2166"/>
                  <a:gd name="T21" fmla="*/ 2840 h 4332"/>
                  <a:gd name="T22" fmla="*/ 1637 w 2166"/>
                  <a:gd name="T23" fmla="*/ 2696 h 4332"/>
                  <a:gd name="T24" fmla="*/ 1637 w 2166"/>
                  <a:gd name="T25" fmla="*/ 2599 h 4332"/>
                  <a:gd name="T26" fmla="*/ 1637 w 2166"/>
                  <a:gd name="T27" fmla="*/ 2599 h 4332"/>
                  <a:gd name="T28" fmla="*/ 1444 w 2166"/>
                  <a:gd name="T29" fmla="*/ 2359 h 4332"/>
                  <a:gd name="T30" fmla="*/ 1252 w 2166"/>
                  <a:gd name="T31" fmla="*/ 2214 h 4332"/>
                  <a:gd name="T32" fmla="*/ 1155 w 2166"/>
                  <a:gd name="T33" fmla="*/ 2118 h 4332"/>
                  <a:gd name="T34" fmla="*/ 1155 w 2166"/>
                  <a:gd name="T35" fmla="*/ 2118 h 4332"/>
                  <a:gd name="T36" fmla="*/ 1300 w 2166"/>
                  <a:gd name="T37" fmla="*/ 2214 h 4332"/>
                  <a:gd name="T38" fmla="*/ 1300 w 2166"/>
                  <a:gd name="T39" fmla="*/ 2214 h 4332"/>
                  <a:gd name="T40" fmla="*/ 1396 w 2166"/>
                  <a:gd name="T41" fmla="*/ 2263 h 4332"/>
                  <a:gd name="T42" fmla="*/ 1396 w 2166"/>
                  <a:gd name="T43" fmla="*/ 2263 h 4332"/>
                  <a:gd name="T44" fmla="*/ 1396 w 2166"/>
                  <a:gd name="T45" fmla="*/ 2166 h 4332"/>
                  <a:gd name="T46" fmla="*/ 1348 w 2166"/>
                  <a:gd name="T47" fmla="*/ 2070 h 4332"/>
                  <a:gd name="T48" fmla="*/ 1252 w 2166"/>
                  <a:gd name="T49" fmla="*/ 1974 h 4332"/>
                  <a:gd name="T50" fmla="*/ 1155 w 2166"/>
                  <a:gd name="T51" fmla="*/ 1781 h 4332"/>
                  <a:gd name="T52" fmla="*/ 1107 w 2166"/>
                  <a:gd name="T53" fmla="*/ 1637 h 4332"/>
                  <a:gd name="T54" fmla="*/ 1011 w 2166"/>
                  <a:gd name="T55" fmla="*/ 1444 h 4332"/>
                  <a:gd name="T56" fmla="*/ 963 w 2166"/>
                  <a:gd name="T57" fmla="*/ 1300 h 4332"/>
                  <a:gd name="T58" fmla="*/ 963 w 2166"/>
                  <a:gd name="T59" fmla="*/ 1107 h 4332"/>
                  <a:gd name="T60" fmla="*/ 963 w 2166"/>
                  <a:gd name="T61" fmla="*/ 1107 h 4332"/>
                  <a:gd name="T62" fmla="*/ 915 w 2166"/>
                  <a:gd name="T63" fmla="*/ 530 h 4332"/>
                  <a:gd name="T64" fmla="*/ 867 w 2166"/>
                  <a:gd name="T65" fmla="*/ 0 h 4332"/>
                  <a:gd name="T66" fmla="*/ 1203 w 2166"/>
                  <a:gd name="T67" fmla="*/ 0 h 4332"/>
                  <a:gd name="T68" fmla="*/ 1203 w 2166"/>
                  <a:gd name="T69" fmla="*/ 0 h 4332"/>
                  <a:gd name="T70" fmla="*/ 1396 w 2166"/>
                  <a:gd name="T71" fmla="*/ 289 h 4332"/>
                  <a:gd name="T72" fmla="*/ 1589 w 2166"/>
                  <a:gd name="T73" fmla="*/ 722 h 4332"/>
                  <a:gd name="T74" fmla="*/ 1733 w 2166"/>
                  <a:gd name="T75" fmla="*/ 1300 h 4332"/>
                  <a:gd name="T76" fmla="*/ 1877 w 2166"/>
                  <a:gd name="T77" fmla="*/ 1926 h 4332"/>
                  <a:gd name="T78" fmla="*/ 1974 w 2166"/>
                  <a:gd name="T79" fmla="*/ 2503 h 4332"/>
                  <a:gd name="T80" fmla="*/ 2070 w 2166"/>
                  <a:gd name="T81" fmla="*/ 3033 h 4332"/>
                  <a:gd name="T82" fmla="*/ 2118 w 2166"/>
                  <a:gd name="T83" fmla="*/ 3370 h 4332"/>
                  <a:gd name="T84" fmla="*/ 2166 w 2166"/>
                  <a:gd name="T85" fmla="*/ 3514 h 4332"/>
                  <a:gd name="T86" fmla="*/ 2166 w 2166"/>
                  <a:gd name="T87" fmla="*/ 3514 h 4332"/>
                  <a:gd name="T88" fmla="*/ 578 w 2166"/>
                  <a:gd name="T89" fmla="*/ 4332 h 4332"/>
                  <a:gd name="T90" fmla="*/ 626 w 2166"/>
                  <a:gd name="T91" fmla="*/ 4332 h 4332"/>
                  <a:gd name="T92" fmla="*/ 578 w 2166"/>
                  <a:gd name="T93" fmla="*/ 4140 h 4332"/>
                  <a:gd name="T94" fmla="*/ 289 w 2166"/>
                  <a:gd name="T95" fmla="*/ 3706 h 4332"/>
                  <a:gd name="T96" fmla="*/ 289 w 2166"/>
                  <a:gd name="T97" fmla="*/ 3706 h 4332"/>
                  <a:gd name="T98" fmla="*/ 48 w 2166"/>
                  <a:gd name="T99" fmla="*/ 3370 h 4332"/>
                  <a:gd name="T100" fmla="*/ 0 w 2166"/>
                  <a:gd name="T101" fmla="*/ 3225 h 4332"/>
                  <a:gd name="T102" fmla="*/ 241 w 2166"/>
                  <a:gd name="T103" fmla="*/ 3418 h 4332"/>
                  <a:gd name="T104" fmla="*/ 241 w 2166"/>
                  <a:gd name="T105" fmla="*/ 3418 h 4332"/>
                  <a:gd name="T106" fmla="*/ 530 w 2166"/>
                  <a:gd name="T107" fmla="*/ 3562 h 4332"/>
                  <a:gd name="T108" fmla="*/ 626 w 2166"/>
                  <a:gd name="T109" fmla="*/ 3370 h 4332"/>
                  <a:gd name="T110" fmla="*/ 530 w 2166"/>
                  <a:gd name="T111" fmla="*/ 2936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66" h="4332">
                    <a:moveTo>
                      <a:pt x="530" y="2936"/>
                    </a:moveTo>
                    <a:lnTo>
                      <a:pt x="433" y="2696"/>
                    </a:lnTo>
                    <a:lnTo>
                      <a:pt x="530" y="2744"/>
                    </a:lnTo>
                    <a:lnTo>
                      <a:pt x="770" y="2984"/>
                    </a:lnTo>
                    <a:lnTo>
                      <a:pt x="770" y="2984"/>
                    </a:lnTo>
                    <a:lnTo>
                      <a:pt x="915" y="3225"/>
                    </a:lnTo>
                    <a:lnTo>
                      <a:pt x="1107" y="3273"/>
                    </a:lnTo>
                    <a:lnTo>
                      <a:pt x="1252" y="3273"/>
                    </a:lnTo>
                    <a:lnTo>
                      <a:pt x="1396" y="3129"/>
                    </a:lnTo>
                    <a:lnTo>
                      <a:pt x="1492" y="2984"/>
                    </a:lnTo>
                    <a:lnTo>
                      <a:pt x="1589" y="2840"/>
                    </a:lnTo>
                    <a:lnTo>
                      <a:pt x="1637" y="2696"/>
                    </a:lnTo>
                    <a:lnTo>
                      <a:pt x="1637" y="2599"/>
                    </a:lnTo>
                    <a:lnTo>
                      <a:pt x="1637" y="2599"/>
                    </a:lnTo>
                    <a:lnTo>
                      <a:pt x="1444" y="2359"/>
                    </a:lnTo>
                    <a:lnTo>
                      <a:pt x="1252" y="2214"/>
                    </a:lnTo>
                    <a:lnTo>
                      <a:pt x="1155" y="2118"/>
                    </a:lnTo>
                    <a:lnTo>
                      <a:pt x="1155" y="2118"/>
                    </a:lnTo>
                    <a:lnTo>
                      <a:pt x="1300" y="2214"/>
                    </a:lnTo>
                    <a:lnTo>
                      <a:pt x="1300" y="2214"/>
                    </a:lnTo>
                    <a:lnTo>
                      <a:pt x="1396" y="2263"/>
                    </a:lnTo>
                    <a:lnTo>
                      <a:pt x="1396" y="2263"/>
                    </a:lnTo>
                    <a:lnTo>
                      <a:pt x="1396" y="2166"/>
                    </a:lnTo>
                    <a:lnTo>
                      <a:pt x="1348" y="2070"/>
                    </a:lnTo>
                    <a:lnTo>
                      <a:pt x="1252" y="1974"/>
                    </a:lnTo>
                    <a:lnTo>
                      <a:pt x="1155" y="1781"/>
                    </a:lnTo>
                    <a:lnTo>
                      <a:pt x="1107" y="1637"/>
                    </a:lnTo>
                    <a:lnTo>
                      <a:pt x="1011" y="1444"/>
                    </a:lnTo>
                    <a:lnTo>
                      <a:pt x="963" y="1300"/>
                    </a:lnTo>
                    <a:lnTo>
                      <a:pt x="963" y="1107"/>
                    </a:lnTo>
                    <a:lnTo>
                      <a:pt x="963" y="1107"/>
                    </a:lnTo>
                    <a:lnTo>
                      <a:pt x="915" y="530"/>
                    </a:lnTo>
                    <a:lnTo>
                      <a:pt x="867" y="0"/>
                    </a:lnTo>
                    <a:lnTo>
                      <a:pt x="1203" y="0"/>
                    </a:lnTo>
                    <a:lnTo>
                      <a:pt x="1203" y="0"/>
                    </a:lnTo>
                    <a:lnTo>
                      <a:pt x="1396" y="289"/>
                    </a:lnTo>
                    <a:lnTo>
                      <a:pt x="1589" y="722"/>
                    </a:lnTo>
                    <a:lnTo>
                      <a:pt x="1733" y="1300"/>
                    </a:lnTo>
                    <a:lnTo>
                      <a:pt x="1877" y="1926"/>
                    </a:lnTo>
                    <a:lnTo>
                      <a:pt x="1974" y="2503"/>
                    </a:lnTo>
                    <a:lnTo>
                      <a:pt x="2070" y="3033"/>
                    </a:lnTo>
                    <a:lnTo>
                      <a:pt x="2118" y="3370"/>
                    </a:lnTo>
                    <a:lnTo>
                      <a:pt x="2166" y="3514"/>
                    </a:lnTo>
                    <a:lnTo>
                      <a:pt x="2166" y="3514"/>
                    </a:lnTo>
                    <a:lnTo>
                      <a:pt x="578" y="4332"/>
                    </a:lnTo>
                    <a:lnTo>
                      <a:pt x="626" y="4332"/>
                    </a:lnTo>
                    <a:lnTo>
                      <a:pt x="578" y="4140"/>
                    </a:lnTo>
                    <a:lnTo>
                      <a:pt x="289" y="3706"/>
                    </a:lnTo>
                    <a:lnTo>
                      <a:pt x="289" y="3706"/>
                    </a:lnTo>
                    <a:lnTo>
                      <a:pt x="48" y="3370"/>
                    </a:lnTo>
                    <a:lnTo>
                      <a:pt x="0" y="3225"/>
                    </a:lnTo>
                    <a:lnTo>
                      <a:pt x="241" y="3418"/>
                    </a:lnTo>
                    <a:lnTo>
                      <a:pt x="241" y="3418"/>
                    </a:lnTo>
                    <a:lnTo>
                      <a:pt x="530" y="3562"/>
                    </a:lnTo>
                    <a:lnTo>
                      <a:pt x="626" y="3370"/>
                    </a:lnTo>
                    <a:lnTo>
                      <a:pt x="530" y="2936"/>
                    </a:lnTo>
                    <a:close/>
                  </a:path>
                </a:pathLst>
              </a:custGeom>
              <a:solidFill>
                <a:srgbClr val="89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7" name="Freeform 33"/>
              <p:cNvSpPr>
                <a:spLocks/>
              </p:cNvSpPr>
              <p:nvPr/>
            </p:nvSpPr>
            <p:spPr bwMode="auto">
              <a:xfrm>
                <a:off x="3555" y="1806"/>
                <a:ext cx="224" cy="487"/>
              </a:xfrm>
              <a:custGeom>
                <a:avLst/>
                <a:gdLst>
                  <a:gd name="T0" fmla="*/ 482 w 2022"/>
                  <a:gd name="T1" fmla="*/ 4380 h 4380"/>
                  <a:gd name="T2" fmla="*/ 530 w 2022"/>
                  <a:gd name="T3" fmla="*/ 4380 h 4380"/>
                  <a:gd name="T4" fmla="*/ 578 w 2022"/>
                  <a:gd name="T5" fmla="*/ 4188 h 4380"/>
                  <a:gd name="T6" fmla="*/ 289 w 2022"/>
                  <a:gd name="T7" fmla="*/ 3754 h 4380"/>
                  <a:gd name="T8" fmla="*/ 289 w 2022"/>
                  <a:gd name="T9" fmla="*/ 3754 h 4380"/>
                  <a:gd name="T10" fmla="*/ 49 w 2022"/>
                  <a:gd name="T11" fmla="*/ 3466 h 4380"/>
                  <a:gd name="T12" fmla="*/ 0 w 2022"/>
                  <a:gd name="T13" fmla="*/ 3418 h 4380"/>
                  <a:gd name="T14" fmla="*/ 241 w 2022"/>
                  <a:gd name="T15" fmla="*/ 3610 h 4380"/>
                  <a:gd name="T16" fmla="*/ 241 w 2022"/>
                  <a:gd name="T17" fmla="*/ 3610 h 4380"/>
                  <a:gd name="T18" fmla="*/ 530 w 2022"/>
                  <a:gd name="T19" fmla="*/ 3754 h 4380"/>
                  <a:gd name="T20" fmla="*/ 578 w 2022"/>
                  <a:gd name="T21" fmla="*/ 3562 h 4380"/>
                  <a:gd name="T22" fmla="*/ 482 w 2022"/>
                  <a:gd name="T23" fmla="*/ 3129 h 4380"/>
                  <a:gd name="T24" fmla="*/ 482 w 2022"/>
                  <a:gd name="T25" fmla="*/ 3129 h 4380"/>
                  <a:gd name="T26" fmla="*/ 386 w 2022"/>
                  <a:gd name="T27" fmla="*/ 2888 h 4380"/>
                  <a:gd name="T28" fmla="*/ 482 w 2022"/>
                  <a:gd name="T29" fmla="*/ 2984 h 4380"/>
                  <a:gd name="T30" fmla="*/ 674 w 2022"/>
                  <a:gd name="T31" fmla="*/ 3225 h 4380"/>
                  <a:gd name="T32" fmla="*/ 674 w 2022"/>
                  <a:gd name="T33" fmla="*/ 3225 h 4380"/>
                  <a:gd name="T34" fmla="*/ 819 w 2022"/>
                  <a:gd name="T35" fmla="*/ 3418 h 4380"/>
                  <a:gd name="T36" fmla="*/ 963 w 2022"/>
                  <a:gd name="T37" fmla="*/ 3514 h 4380"/>
                  <a:gd name="T38" fmla="*/ 1156 w 2022"/>
                  <a:gd name="T39" fmla="*/ 3514 h 4380"/>
                  <a:gd name="T40" fmla="*/ 1300 w 2022"/>
                  <a:gd name="T41" fmla="*/ 3418 h 4380"/>
                  <a:gd name="T42" fmla="*/ 1396 w 2022"/>
                  <a:gd name="T43" fmla="*/ 3273 h 4380"/>
                  <a:gd name="T44" fmla="*/ 1493 w 2022"/>
                  <a:gd name="T45" fmla="*/ 3129 h 4380"/>
                  <a:gd name="T46" fmla="*/ 1589 w 2022"/>
                  <a:gd name="T47" fmla="*/ 2936 h 4380"/>
                  <a:gd name="T48" fmla="*/ 1637 w 2022"/>
                  <a:gd name="T49" fmla="*/ 2840 h 4380"/>
                  <a:gd name="T50" fmla="*/ 1637 w 2022"/>
                  <a:gd name="T51" fmla="*/ 2744 h 4380"/>
                  <a:gd name="T52" fmla="*/ 1637 w 2022"/>
                  <a:gd name="T53" fmla="*/ 2744 h 4380"/>
                  <a:gd name="T54" fmla="*/ 1445 w 2022"/>
                  <a:gd name="T55" fmla="*/ 2503 h 4380"/>
                  <a:gd name="T56" fmla="*/ 1252 w 2022"/>
                  <a:gd name="T57" fmla="*/ 2359 h 4380"/>
                  <a:gd name="T58" fmla="*/ 1156 w 2022"/>
                  <a:gd name="T59" fmla="*/ 2262 h 4380"/>
                  <a:gd name="T60" fmla="*/ 1156 w 2022"/>
                  <a:gd name="T61" fmla="*/ 2262 h 4380"/>
                  <a:gd name="T62" fmla="*/ 1300 w 2022"/>
                  <a:gd name="T63" fmla="*/ 2359 h 4380"/>
                  <a:gd name="T64" fmla="*/ 1300 w 2022"/>
                  <a:gd name="T65" fmla="*/ 2359 h 4380"/>
                  <a:gd name="T66" fmla="*/ 1348 w 2022"/>
                  <a:gd name="T67" fmla="*/ 2407 h 4380"/>
                  <a:gd name="T68" fmla="*/ 1396 w 2022"/>
                  <a:gd name="T69" fmla="*/ 2407 h 4380"/>
                  <a:gd name="T70" fmla="*/ 1348 w 2022"/>
                  <a:gd name="T71" fmla="*/ 2359 h 4380"/>
                  <a:gd name="T72" fmla="*/ 1300 w 2022"/>
                  <a:gd name="T73" fmla="*/ 2214 h 4380"/>
                  <a:gd name="T74" fmla="*/ 1252 w 2022"/>
                  <a:gd name="T75" fmla="*/ 2118 h 4380"/>
                  <a:gd name="T76" fmla="*/ 1156 w 2022"/>
                  <a:gd name="T77" fmla="*/ 1925 h 4380"/>
                  <a:gd name="T78" fmla="*/ 1059 w 2022"/>
                  <a:gd name="T79" fmla="*/ 1781 h 4380"/>
                  <a:gd name="T80" fmla="*/ 1011 w 2022"/>
                  <a:gd name="T81" fmla="*/ 1589 h 4380"/>
                  <a:gd name="T82" fmla="*/ 963 w 2022"/>
                  <a:gd name="T83" fmla="*/ 1444 h 4380"/>
                  <a:gd name="T84" fmla="*/ 963 w 2022"/>
                  <a:gd name="T85" fmla="*/ 1252 h 4380"/>
                  <a:gd name="T86" fmla="*/ 963 w 2022"/>
                  <a:gd name="T87" fmla="*/ 1252 h 4380"/>
                  <a:gd name="T88" fmla="*/ 867 w 2022"/>
                  <a:gd name="T89" fmla="*/ 818 h 4380"/>
                  <a:gd name="T90" fmla="*/ 771 w 2022"/>
                  <a:gd name="T91" fmla="*/ 337 h 4380"/>
                  <a:gd name="T92" fmla="*/ 771 w 2022"/>
                  <a:gd name="T93" fmla="*/ 0 h 4380"/>
                  <a:gd name="T94" fmla="*/ 1059 w 2022"/>
                  <a:gd name="T95" fmla="*/ 48 h 4380"/>
                  <a:gd name="T96" fmla="*/ 1059 w 2022"/>
                  <a:gd name="T97" fmla="*/ 48 h 4380"/>
                  <a:gd name="T98" fmla="*/ 1252 w 2022"/>
                  <a:gd name="T99" fmla="*/ 337 h 4380"/>
                  <a:gd name="T100" fmla="*/ 1445 w 2022"/>
                  <a:gd name="T101" fmla="*/ 770 h 4380"/>
                  <a:gd name="T102" fmla="*/ 1589 w 2022"/>
                  <a:gd name="T103" fmla="*/ 1348 h 4380"/>
                  <a:gd name="T104" fmla="*/ 1733 w 2022"/>
                  <a:gd name="T105" fmla="*/ 1974 h 4380"/>
                  <a:gd name="T106" fmla="*/ 1830 w 2022"/>
                  <a:gd name="T107" fmla="*/ 2551 h 4380"/>
                  <a:gd name="T108" fmla="*/ 1926 w 2022"/>
                  <a:gd name="T109" fmla="*/ 3081 h 4380"/>
                  <a:gd name="T110" fmla="*/ 1974 w 2022"/>
                  <a:gd name="T111" fmla="*/ 3418 h 4380"/>
                  <a:gd name="T112" fmla="*/ 2022 w 2022"/>
                  <a:gd name="T113" fmla="*/ 3562 h 4380"/>
                  <a:gd name="T114" fmla="*/ 2022 w 2022"/>
                  <a:gd name="T115" fmla="*/ 3562 h 4380"/>
                  <a:gd name="T116" fmla="*/ 482 w 2022"/>
                  <a:gd name="T117"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22" h="4380">
                    <a:moveTo>
                      <a:pt x="482" y="4380"/>
                    </a:moveTo>
                    <a:lnTo>
                      <a:pt x="530" y="4380"/>
                    </a:lnTo>
                    <a:lnTo>
                      <a:pt x="578" y="4188"/>
                    </a:lnTo>
                    <a:lnTo>
                      <a:pt x="289" y="3754"/>
                    </a:lnTo>
                    <a:lnTo>
                      <a:pt x="289" y="3754"/>
                    </a:lnTo>
                    <a:lnTo>
                      <a:pt x="49" y="3466"/>
                    </a:lnTo>
                    <a:lnTo>
                      <a:pt x="0" y="3418"/>
                    </a:lnTo>
                    <a:lnTo>
                      <a:pt x="241" y="3610"/>
                    </a:lnTo>
                    <a:lnTo>
                      <a:pt x="241" y="3610"/>
                    </a:lnTo>
                    <a:lnTo>
                      <a:pt x="530" y="3754"/>
                    </a:lnTo>
                    <a:lnTo>
                      <a:pt x="578" y="3562"/>
                    </a:lnTo>
                    <a:lnTo>
                      <a:pt x="482" y="3129"/>
                    </a:lnTo>
                    <a:lnTo>
                      <a:pt x="482" y="3129"/>
                    </a:lnTo>
                    <a:lnTo>
                      <a:pt x="386" y="2888"/>
                    </a:lnTo>
                    <a:lnTo>
                      <a:pt x="482" y="2984"/>
                    </a:lnTo>
                    <a:lnTo>
                      <a:pt x="674" y="3225"/>
                    </a:lnTo>
                    <a:lnTo>
                      <a:pt x="674" y="3225"/>
                    </a:lnTo>
                    <a:lnTo>
                      <a:pt x="819" y="3418"/>
                    </a:lnTo>
                    <a:lnTo>
                      <a:pt x="963" y="3514"/>
                    </a:lnTo>
                    <a:lnTo>
                      <a:pt x="1156" y="3514"/>
                    </a:lnTo>
                    <a:lnTo>
                      <a:pt x="1300" y="3418"/>
                    </a:lnTo>
                    <a:lnTo>
                      <a:pt x="1396" y="3273"/>
                    </a:lnTo>
                    <a:lnTo>
                      <a:pt x="1493" y="3129"/>
                    </a:lnTo>
                    <a:lnTo>
                      <a:pt x="1589" y="2936"/>
                    </a:lnTo>
                    <a:lnTo>
                      <a:pt x="1637" y="2840"/>
                    </a:lnTo>
                    <a:lnTo>
                      <a:pt x="1637" y="2744"/>
                    </a:lnTo>
                    <a:lnTo>
                      <a:pt x="1637" y="2744"/>
                    </a:lnTo>
                    <a:lnTo>
                      <a:pt x="1445" y="2503"/>
                    </a:lnTo>
                    <a:lnTo>
                      <a:pt x="1252" y="2359"/>
                    </a:lnTo>
                    <a:lnTo>
                      <a:pt x="1156" y="2262"/>
                    </a:lnTo>
                    <a:lnTo>
                      <a:pt x="1156" y="2262"/>
                    </a:lnTo>
                    <a:lnTo>
                      <a:pt x="1300" y="2359"/>
                    </a:lnTo>
                    <a:lnTo>
                      <a:pt x="1300" y="2359"/>
                    </a:lnTo>
                    <a:lnTo>
                      <a:pt x="1348" y="2407"/>
                    </a:lnTo>
                    <a:lnTo>
                      <a:pt x="1396" y="2407"/>
                    </a:lnTo>
                    <a:lnTo>
                      <a:pt x="1348" y="2359"/>
                    </a:lnTo>
                    <a:lnTo>
                      <a:pt x="1300" y="2214"/>
                    </a:lnTo>
                    <a:lnTo>
                      <a:pt x="1252" y="2118"/>
                    </a:lnTo>
                    <a:lnTo>
                      <a:pt x="1156" y="1925"/>
                    </a:lnTo>
                    <a:lnTo>
                      <a:pt x="1059" y="1781"/>
                    </a:lnTo>
                    <a:lnTo>
                      <a:pt x="1011" y="1589"/>
                    </a:lnTo>
                    <a:lnTo>
                      <a:pt x="963" y="1444"/>
                    </a:lnTo>
                    <a:lnTo>
                      <a:pt x="963" y="1252"/>
                    </a:lnTo>
                    <a:lnTo>
                      <a:pt x="963" y="1252"/>
                    </a:lnTo>
                    <a:lnTo>
                      <a:pt x="867" y="818"/>
                    </a:lnTo>
                    <a:lnTo>
                      <a:pt x="771" y="337"/>
                    </a:lnTo>
                    <a:lnTo>
                      <a:pt x="771" y="0"/>
                    </a:lnTo>
                    <a:lnTo>
                      <a:pt x="1059" y="48"/>
                    </a:lnTo>
                    <a:lnTo>
                      <a:pt x="1059" y="48"/>
                    </a:lnTo>
                    <a:lnTo>
                      <a:pt x="1252" y="337"/>
                    </a:lnTo>
                    <a:lnTo>
                      <a:pt x="1445" y="770"/>
                    </a:lnTo>
                    <a:lnTo>
                      <a:pt x="1589" y="1348"/>
                    </a:lnTo>
                    <a:lnTo>
                      <a:pt x="1733" y="1974"/>
                    </a:lnTo>
                    <a:lnTo>
                      <a:pt x="1830" y="2551"/>
                    </a:lnTo>
                    <a:lnTo>
                      <a:pt x="1926" y="3081"/>
                    </a:lnTo>
                    <a:lnTo>
                      <a:pt x="1974" y="3418"/>
                    </a:lnTo>
                    <a:lnTo>
                      <a:pt x="2022" y="3562"/>
                    </a:lnTo>
                    <a:lnTo>
                      <a:pt x="2022" y="3562"/>
                    </a:lnTo>
                    <a:lnTo>
                      <a:pt x="482" y="4380"/>
                    </a:lnTo>
                    <a:close/>
                  </a:path>
                </a:pathLst>
              </a:custGeom>
              <a:solidFill>
                <a:srgbClr val="84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8" name="Freeform 34"/>
              <p:cNvSpPr>
                <a:spLocks/>
              </p:cNvSpPr>
              <p:nvPr/>
            </p:nvSpPr>
            <p:spPr bwMode="auto">
              <a:xfrm>
                <a:off x="3897" y="1929"/>
                <a:ext cx="209" cy="204"/>
              </a:xfrm>
              <a:custGeom>
                <a:avLst/>
                <a:gdLst>
                  <a:gd name="T0" fmla="*/ 1011 w 1878"/>
                  <a:gd name="T1" fmla="*/ 0 h 1829"/>
                  <a:gd name="T2" fmla="*/ 1108 w 1878"/>
                  <a:gd name="T3" fmla="*/ 241 h 1829"/>
                  <a:gd name="T4" fmla="*/ 1108 w 1878"/>
                  <a:gd name="T5" fmla="*/ 578 h 1829"/>
                  <a:gd name="T6" fmla="*/ 1156 w 1878"/>
                  <a:gd name="T7" fmla="*/ 915 h 1829"/>
                  <a:gd name="T8" fmla="*/ 1204 w 1878"/>
                  <a:gd name="T9" fmla="*/ 1107 h 1829"/>
                  <a:gd name="T10" fmla="*/ 1445 w 1878"/>
                  <a:gd name="T11" fmla="*/ 1059 h 1829"/>
                  <a:gd name="T12" fmla="*/ 1445 w 1878"/>
                  <a:gd name="T13" fmla="*/ 1059 h 1829"/>
                  <a:gd name="T14" fmla="*/ 1637 w 1878"/>
                  <a:gd name="T15" fmla="*/ 1011 h 1829"/>
                  <a:gd name="T16" fmla="*/ 1830 w 1878"/>
                  <a:gd name="T17" fmla="*/ 1107 h 1829"/>
                  <a:gd name="T18" fmla="*/ 1878 w 1878"/>
                  <a:gd name="T19" fmla="*/ 1300 h 1829"/>
                  <a:gd name="T20" fmla="*/ 1878 w 1878"/>
                  <a:gd name="T21" fmla="*/ 1492 h 1829"/>
                  <a:gd name="T22" fmla="*/ 1734 w 1878"/>
                  <a:gd name="T23" fmla="*/ 1685 h 1829"/>
                  <a:gd name="T24" fmla="*/ 1493 w 1878"/>
                  <a:gd name="T25" fmla="*/ 1781 h 1829"/>
                  <a:gd name="T26" fmla="*/ 1493 w 1878"/>
                  <a:gd name="T27" fmla="*/ 1781 h 1829"/>
                  <a:gd name="T28" fmla="*/ 915 w 1878"/>
                  <a:gd name="T29" fmla="*/ 1829 h 1829"/>
                  <a:gd name="T30" fmla="*/ 289 w 1878"/>
                  <a:gd name="T31" fmla="*/ 1829 h 1829"/>
                  <a:gd name="T32" fmla="*/ 0 w 1878"/>
                  <a:gd name="T33" fmla="*/ 1781 h 1829"/>
                  <a:gd name="T34" fmla="*/ 0 w 1878"/>
                  <a:gd name="T35" fmla="*/ 1781 h 1829"/>
                  <a:gd name="T36" fmla="*/ 49 w 1878"/>
                  <a:gd name="T37" fmla="*/ 1685 h 1829"/>
                  <a:gd name="T38" fmla="*/ 193 w 1878"/>
                  <a:gd name="T39" fmla="*/ 1348 h 1829"/>
                  <a:gd name="T40" fmla="*/ 530 w 1878"/>
                  <a:gd name="T41" fmla="*/ 1011 h 1829"/>
                  <a:gd name="T42" fmla="*/ 530 w 1878"/>
                  <a:gd name="T43" fmla="*/ 1011 h 1829"/>
                  <a:gd name="T44" fmla="*/ 530 w 1878"/>
                  <a:gd name="T45" fmla="*/ 626 h 1829"/>
                  <a:gd name="T46" fmla="*/ 626 w 1878"/>
                  <a:gd name="T47" fmla="*/ 48 h 1829"/>
                  <a:gd name="T48" fmla="*/ 1011 w 1878"/>
                  <a:gd name="T49" fmla="*/ 0 h 1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78" h="1829">
                    <a:moveTo>
                      <a:pt x="1011" y="0"/>
                    </a:moveTo>
                    <a:lnTo>
                      <a:pt x="1108" y="241"/>
                    </a:lnTo>
                    <a:lnTo>
                      <a:pt x="1108" y="578"/>
                    </a:lnTo>
                    <a:lnTo>
                      <a:pt x="1156" y="915"/>
                    </a:lnTo>
                    <a:lnTo>
                      <a:pt x="1204" y="1107"/>
                    </a:lnTo>
                    <a:lnTo>
                      <a:pt x="1445" y="1059"/>
                    </a:lnTo>
                    <a:lnTo>
                      <a:pt x="1445" y="1059"/>
                    </a:lnTo>
                    <a:lnTo>
                      <a:pt x="1637" y="1011"/>
                    </a:lnTo>
                    <a:lnTo>
                      <a:pt x="1830" y="1107"/>
                    </a:lnTo>
                    <a:lnTo>
                      <a:pt x="1878" y="1300"/>
                    </a:lnTo>
                    <a:lnTo>
                      <a:pt x="1878" y="1492"/>
                    </a:lnTo>
                    <a:lnTo>
                      <a:pt x="1734" y="1685"/>
                    </a:lnTo>
                    <a:lnTo>
                      <a:pt x="1493" y="1781"/>
                    </a:lnTo>
                    <a:lnTo>
                      <a:pt x="1493" y="1781"/>
                    </a:lnTo>
                    <a:lnTo>
                      <a:pt x="915" y="1829"/>
                    </a:lnTo>
                    <a:lnTo>
                      <a:pt x="289" y="1829"/>
                    </a:lnTo>
                    <a:lnTo>
                      <a:pt x="0" y="1781"/>
                    </a:lnTo>
                    <a:lnTo>
                      <a:pt x="0" y="1781"/>
                    </a:lnTo>
                    <a:lnTo>
                      <a:pt x="49" y="1685"/>
                    </a:lnTo>
                    <a:lnTo>
                      <a:pt x="193" y="1348"/>
                    </a:lnTo>
                    <a:lnTo>
                      <a:pt x="530" y="1011"/>
                    </a:lnTo>
                    <a:lnTo>
                      <a:pt x="530" y="1011"/>
                    </a:lnTo>
                    <a:lnTo>
                      <a:pt x="530" y="626"/>
                    </a:lnTo>
                    <a:lnTo>
                      <a:pt x="626" y="48"/>
                    </a:lnTo>
                    <a:lnTo>
                      <a:pt x="1011" y="0"/>
                    </a:lnTo>
                    <a:close/>
                  </a:path>
                </a:pathLst>
              </a:custGeom>
              <a:solidFill>
                <a:srgbClr val="A7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39" name="Freeform 35"/>
              <p:cNvSpPr>
                <a:spLocks/>
              </p:cNvSpPr>
              <p:nvPr/>
            </p:nvSpPr>
            <p:spPr bwMode="auto">
              <a:xfrm>
                <a:off x="3897" y="1956"/>
                <a:ext cx="198" cy="177"/>
              </a:xfrm>
              <a:custGeom>
                <a:avLst/>
                <a:gdLst>
                  <a:gd name="T0" fmla="*/ 963 w 1782"/>
                  <a:gd name="T1" fmla="*/ 0 h 1588"/>
                  <a:gd name="T2" fmla="*/ 1011 w 1782"/>
                  <a:gd name="T3" fmla="*/ 241 h 1588"/>
                  <a:gd name="T4" fmla="*/ 1060 w 1782"/>
                  <a:gd name="T5" fmla="*/ 577 h 1588"/>
                  <a:gd name="T6" fmla="*/ 1011 w 1782"/>
                  <a:gd name="T7" fmla="*/ 818 h 1588"/>
                  <a:gd name="T8" fmla="*/ 1108 w 1782"/>
                  <a:gd name="T9" fmla="*/ 1011 h 1588"/>
                  <a:gd name="T10" fmla="*/ 1300 w 1782"/>
                  <a:gd name="T11" fmla="*/ 963 h 1588"/>
                  <a:gd name="T12" fmla="*/ 1300 w 1782"/>
                  <a:gd name="T13" fmla="*/ 963 h 1588"/>
                  <a:gd name="T14" fmla="*/ 1541 w 1782"/>
                  <a:gd name="T15" fmla="*/ 914 h 1588"/>
                  <a:gd name="T16" fmla="*/ 1685 w 1782"/>
                  <a:gd name="T17" fmla="*/ 963 h 1588"/>
                  <a:gd name="T18" fmla="*/ 1782 w 1782"/>
                  <a:gd name="T19" fmla="*/ 1107 h 1588"/>
                  <a:gd name="T20" fmla="*/ 1734 w 1782"/>
                  <a:gd name="T21" fmla="*/ 1299 h 1588"/>
                  <a:gd name="T22" fmla="*/ 1637 w 1782"/>
                  <a:gd name="T23" fmla="*/ 1444 h 1588"/>
                  <a:gd name="T24" fmla="*/ 1397 w 1782"/>
                  <a:gd name="T25" fmla="*/ 1540 h 1588"/>
                  <a:gd name="T26" fmla="*/ 1397 w 1782"/>
                  <a:gd name="T27" fmla="*/ 1540 h 1588"/>
                  <a:gd name="T28" fmla="*/ 867 w 1782"/>
                  <a:gd name="T29" fmla="*/ 1588 h 1588"/>
                  <a:gd name="T30" fmla="*/ 289 w 1782"/>
                  <a:gd name="T31" fmla="*/ 1588 h 1588"/>
                  <a:gd name="T32" fmla="*/ 0 w 1782"/>
                  <a:gd name="T33" fmla="*/ 1540 h 1588"/>
                  <a:gd name="T34" fmla="*/ 0 w 1782"/>
                  <a:gd name="T35" fmla="*/ 1540 h 1588"/>
                  <a:gd name="T36" fmla="*/ 0 w 1782"/>
                  <a:gd name="T37" fmla="*/ 1444 h 1588"/>
                  <a:gd name="T38" fmla="*/ 145 w 1782"/>
                  <a:gd name="T39" fmla="*/ 1155 h 1588"/>
                  <a:gd name="T40" fmla="*/ 482 w 1782"/>
                  <a:gd name="T41" fmla="*/ 818 h 1588"/>
                  <a:gd name="T42" fmla="*/ 482 w 1782"/>
                  <a:gd name="T43" fmla="*/ 818 h 1588"/>
                  <a:gd name="T44" fmla="*/ 482 w 1782"/>
                  <a:gd name="T45" fmla="*/ 529 h 1588"/>
                  <a:gd name="T46" fmla="*/ 626 w 1782"/>
                  <a:gd name="T47" fmla="*/ 0 h 1588"/>
                  <a:gd name="T48" fmla="*/ 963 w 1782"/>
                  <a:gd name="T49" fmla="*/ 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82" h="1588">
                    <a:moveTo>
                      <a:pt x="963" y="0"/>
                    </a:moveTo>
                    <a:lnTo>
                      <a:pt x="1011" y="241"/>
                    </a:lnTo>
                    <a:lnTo>
                      <a:pt x="1060" y="577"/>
                    </a:lnTo>
                    <a:lnTo>
                      <a:pt x="1011" y="818"/>
                    </a:lnTo>
                    <a:lnTo>
                      <a:pt x="1108" y="1011"/>
                    </a:lnTo>
                    <a:lnTo>
                      <a:pt x="1300" y="963"/>
                    </a:lnTo>
                    <a:lnTo>
                      <a:pt x="1300" y="963"/>
                    </a:lnTo>
                    <a:lnTo>
                      <a:pt x="1541" y="914"/>
                    </a:lnTo>
                    <a:lnTo>
                      <a:pt x="1685" y="963"/>
                    </a:lnTo>
                    <a:lnTo>
                      <a:pt x="1782" y="1107"/>
                    </a:lnTo>
                    <a:lnTo>
                      <a:pt x="1734" y="1299"/>
                    </a:lnTo>
                    <a:lnTo>
                      <a:pt x="1637" y="1444"/>
                    </a:lnTo>
                    <a:lnTo>
                      <a:pt x="1397" y="1540"/>
                    </a:lnTo>
                    <a:lnTo>
                      <a:pt x="1397" y="1540"/>
                    </a:lnTo>
                    <a:lnTo>
                      <a:pt x="867" y="1588"/>
                    </a:lnTo>
                    <a:lnTo>
                      <a:pt x="289" y="1588"/>
                    </a:lnTo>
                    <a:lnTo>
                      <a:pt x="0" y="1540"/>
                    </a:lnTo>
                    <a:lnTo>
                      <a:pt x="0" y="1540"/>
                    </a:lnTo>
                    <a:lnTo>
                      <a:pt x="0" y="1444"/>
                    </a:lnTo>
                    <a:lnTo>
                      <a:pt x="145" y="1155"/>
                    </a:lnTo>
                    <a:lnTo>
                      <a:pt x="482" y="818"/>
                    </a:lnTo>
                    <a:lnTo>
                      <a:pt x="482" y="818"/>
                    </a:lnTo>
                    <a:lnTo>
                      <a:pt x="482" y="529"/>
                    </a:lnTo>
                    <a:lnTo>
                      <a:pt x="626" y="0"/>
                    </a:lnTo>
                    <a:lnTo>
                      <a:pt x="963" y="0"/>
                    </a:lnTo>
                    <a:close/>
                  </a:path>
                </a:pathLst>
              </a:custGeom>
              <a:solidFill>
                <a:srgbClr val="9B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0" name="Freeform 36"/>
              <p:cNvSpPr>
                <a:spLocks/>
              </p:cNvSpPr>
              <p:nvPr/>
            </p:nvSpPr>
            <p:spPr bwMode="auto">
              <a:xfrm>
                <a:off x="3897" y="1983"/>
                <a:ext cx="182" cy="150"/>
              </a:xfrm>
              <a:custGeom>
                <a:avLst/>
                <a:gdLst>
                  <a:gd name="T0" fmla="*/ 915 w 1637"/>
                  <a:gd name="T1" fmla="*/ 48 h 1347"/>
                  <a:gd name="T2" fmla="*/ 963 w 1637"/>
                  <a:gd name="T3" fmla="*/ 288 h 1347"/>
                  <a:gd name="T4" fmla="*/ 963 w 1637"/>
                  <a:gd name="T5" fmla="*/ 529 h 1347"/>
                  <a:gd name="T6" fmla="*/ 915 w 1637"/>
                  <a:gd name="T7" fmla="*/ 770 h 1347"/>
                  <a:gd name="T8" fmla="*/ 1011 w 1637"/>
                  <a:gd name="T9" fmla="*/ 866 h 1347"/>
                  <a:gd name="T10" fmla="*/ 1204 w 1637"/>
                  <a:gd name="T11" fmla="*/ 818 h 1347"/>
                  <a:gd name="T12" fmla="*/ 1204 w 1637"/>
                  <a:gd name="T13" fmla="*/ 818 h 1347"/>
                  <a:gd name="T14" fmla="*/ 1445 w 1637"/>
                  <a:gd name="T15" fmla="*/ 770 h 1347"/>
                  <a:gd name="T16" fmla="*/ 1589 w 1637"/>
                  <a:gd name="T17" fmla="*/ 818 h 1347"/>
                  <a:gd name="T18" fmla="*/ 1637 w 1637"/>
                  <a:gd name="T19" fmla="*/ 1010 h 1347"/>
                  <a:gd name="T20" fmla="*/ 1493 w 1637"/>
                  <a:gd name="T21" fmla="*/ 1155 h 1347"/>
                  <a:gd name="T22" fmla="*/ 1300 w 1637"/>
                  <a:gd name="T23" fmla="*/ 1299 h 1347"/>
                  <a:gd name="T24" fmla="*/ 1300 w 1637"/>
                  <a:gd name="T25" fmla="*/ 1299 h 1347"/>
                  <a:gd name="T26" fmla="*/ 771 w 1637"/>
                  <a:gd name="T27" fmla="*/ 1347 h 1347"/>
                  <a:gd name="T28" fmla="*/ 241 w 1637"/>
                  <a:gd name="T29" fmla="*/ 1347 h 1347"/>
                  <a:gd name="T30" fmla="*/ 0 w 1637"/>
                  <a:gd name="T31" fmla="*/ 1299 h 1347"/>
                  <a:gd name="T32" fmla="*/ 0 w 1637"/>
                  <a:gd name="T33" fmla="*/ 1299 h 1347"/>
                  <a:gd name="T34" fmla="*/ 0 w 1637"/>
                  <a:gd name="T35" fmla="*/ 1203 h 1347"/>
                  <a:gd name="T36" fmla="*/ 145 w 1637"/>
                  <a:gd name="T37" fmla="*/ 962 h 1347"/>
                  <a:gd name="T38" fmla="*/ 434 w 1637"/>
                  <a:gd name="T39" fmla="*/ 625 h 1347"/>
                  <a:gd name="T40" fmla="*/ 434 w 1637"/>
                  <a:gd name="T41" fmla="*/ 625 h 1347"/>
                  <a:gd name="T42" fmla="*/ 434 w 1637"/>
                  <a:gd name="T43" fmla="*/ 385 h 1347"/>
                  <a:gd name="T44" fmla="*/ 578 w 1637"/>
                  <a:gd name="T45" fmla="*/ 0 h 1347"/>
                  <a:gd name="T46" fmla="*/ 915 w 1637"/>
                  <a:gd name="T47" fmla="*/ 48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1347">
                    <a:moveTo>
                      <a:pt x="915" y="48"/>
                    </a:moveTo>
                    <a:lnTo>
                      <a:pt x="963" y="288"/>
                    </a:lnTo>
                    <a:lnTo>
                      <a:pt x="963" y="529"/>
                    </a:lnTo>
                    <a:lnTo>
                      <a:pt x="915" y="770"/>
                    </a:lnTo>
                    <a:lnTo>
                      <a:pt x="1011" y="866"/>
                    </a:lnTo>
                    <a:lnTo>
                      <a:pt x="1204" y="818"/>
                    </a:lnTo>
                    <a:lnTo>
                      <a:pt x="1204" y="818"/>
                    </a:lnTo>
                    <a:lnTo>
                      <a:pt x="1445" y="770"/>
                    </a:lnTo>
                    <a:lnTo>
                      <a:pt x="1589" y="818"/>
                    </a:lnTo>
                    <a:lnTo>
                      <a:pt x="1637" y="1010"/>
                    </a:lnTo>
                    <a:lnTo>
                      <a:pt x="1493" y="1155"/>
                    </a:lnTo>
                    <a:lnTo>
                      <a:pt x="1300" y="1299"/>
                    </a:lnTo>
                    <a:lnTo>
                      <a:pt x="1300" y="1299"/>
                    </a:lnTo>
                    <a:lnTo>
                      <a:pt x="771" y="1347"/>
                    </a:lnTo>
                    <a:lnTo>
                      <a:pt x="241" y="1347"/>
                    </a:lnTo>
                    <a:lnTo>
                      <a:pt x="0" y="1299"/>
                    </a:lnTo>
                    <a:lnTo>
                      <a:pt x="0" y="1299"/>
                    </a:lnTo>
                    <a:lnTo>
                      <a:pt x="0" y="1203"/>
                    </a:lnTo>
                    <a:lnTo>
                      <a:pt x="145" y="962"/>
                    </a:lnTo>
                    <a:lnTo>
                      <a:pt x="434" y="625"/>
                    </a:lnTo>
                    <a:lnTo>
                      <a:pt x="434" y="625"/>
                    </a:lnTo>
                    <a:lnTo>
                      <a:pt x="434" y="385"/>
                    </a:lnTo>
                    <a:lnTo>
                      <a:pt x="578" y="0"/>
                    </a:lnTo>
                    <a:lnTo>
                      <a:pt x="915" y="48"/>
                    </a:lnTo>
                    <a:close/>
                  </a:path>
                </a:pathLst>
              </a:custGeom>
              <a:solidFill>
                <a:srgbClr val="90D3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1" name="Freeform 37"/>
              <p:cNvSpPr>
                <a:spLocks/>
              </p:cNvSpPr>
              <p:nvPr/>
            </p:nvSpPr>
            <p:spPr bwMode="auto">
              <a:xfrm>
                <a:off x="3897" y="2004"/>
                <a:ext cx="166" cy="129"/>
              </a:xfrm>
              <a:custGeom>
                <a:avLst/>
                <a:gdLst>
                  <a:gd name="T0" fmla="*/ 819 w 1493"/>
                  <a:gd name="T1" fmla="*/ 96 h 1155"/>
                  <a:gd name="T2" fmla="*/ 867 w 1493"/>
                  <a:gd name="T3" fmla="*/ 337 h 1155"/>
                  <a:gd name="T4" fmla="*/ 867 w 1493"/>
                  <a:gd name="T5" fmla="*/ 578 h 1155"/>
                  <a:gd name="T6" fmla="*/ 819 w 1493"/>
                  <a:gd name="T7" fmla="*/ 722 h 1155"/>
                  <a:gd name="T8" fmla="*/ 915 w 1493"/>
                  <a:gd name="T9" fmla="*/ 818 h 1155"/>
                  <a:gd name="T10" fmla="*/ 1108 w 1493"/>
                  <a:gd name="T11" fmla="*/ 722 h 1155"/>
                  <a:gd name="T12" fmla="*/ 1108 w 1493"/>
                  <a:gd name="T13" fmla="*/ 722 h 1155"/>
                  <a:gd name="T14" fmla="*/ 1397 w 1493"/>
                  <a:gd name="T15" fmla="*/ 674 h 1155"/>
                  <a:gd name="T16" fmla="*/ 1493 w 1493"/>
                  <a:gd name="T17" fmla="*/ 770 h 1155"/>
                  <a:gd name="T18" fmla="*/ 1397 w 1493"/>
                  <a:gd name="T19" fmla="*/ 963 h 1155"/>
                  <a:gd name="T20" fmla="*/ 1204 w 1493"/>
                  <a:gd name="T21" fmla="*/ 1107 h 1155"/>
                  <a:gd name="T22" fmla="*/ 1204 w 1493"/>
                  <a:gd name="T23" fmla="*/ 1107 h 1155"/>
                  <a:gd name="T24" fmla="*/ 723 w 1493"/>
                  <a:gd name="T25" fmla="*/ 1155 h 1155"/>
                  <a:gd name="T26" fmla="*/ 241 w 1493"/>
                  <a:gd name="T27" fmla="*/ 1155 h 1155"/>
                  <a:gd name="T28" fmla="*/ 0 w 1493"/>
                  <a:gd name="T29" fmla="*/ 1107 h 1155"/>
                  <a:gd name="T30" fmla="*/ 0 w 1493"/>
                  <a:gd name="T31" fmla="*/ 1107 h 1155"/>
                  <a:gd name="T32" fmla="*/ 0 w 1493"/>
                  <a:gd name="T33" fmla="*/ 1011 h 1155"/>
                  <a:gd name="T34" fmla="*/ 97 w 1493"/>
                  <a:gd name="T35" fmla="*/ 818 h 1155"/>
                  <a:gd name="T36" fmla="*/ 386 w 1493"/>
                  <a:gd name="T37" fmla="*/ 481 h 1155"/>
                  <a:gd name="T38" fmla="*/ 386 w 1493"/>
                  <a:gd name="T39" fmla="*/ 481 h 1155"/>
                  <a:gd name="T40" fmla="*/ 434 w 1493"/>
                  <a:gd name="T41" fmla="*/ 289 h 1155"/>
                  <a:gd name="T42" fmla="*/ 578 w 1493"/>
                  <a:gd name="T43" fmla="*/ 0 h 1155"/>
                  <a:gd name="T44" fmla="*/ 819 w 1493"/>
                  <a:gd name="T45" fmla="*/ 96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3" h="1155">
                    <a:moveTo>
                      <a:pt x="819" y="96"/>
                    </a:moveTo>
                    <a:lnTo>
                      <a:pt x="867" y="337"/>
                    </a:lnTo>
                    <a:lnTo>
                      <a:pt x="867" y="578"/>
                    </a:lnTo>
                    <a:lnTo>
                      <a:pt x="819" y="722"/>
                    </a:lnTo>
                    <a:lnTo>
                      <a:pt x="915" y="818"/>
                    </a:lnTo>
                    <a:lnTo>
                      <a:pt x="1108" y="722"/>
                    </a:lnTo>
                    <a:lnTo>
                      <a:pt x="1108" y="722"/>
                    </a:lnTo>
                    <a:lnTo>
                      <a:pt x="1397" y="674"/>
                    </a:lnTo>
                    <a:lnTo>
                      <a:pt x="1493" y="770"/>
                    </a:lnTo>
                    <a:lnTo>
                      <a:pt x="1397" y="963"/>
                    </a:lnTo>
                    <a:lnTo>
                      <a:pt x="1204" y="1107"/>
                    </a:lnTo>
                    <a:lnTo>
                      <a:pt x="1204" y="1107"/>
                    </a:lnTo>
                    <a:lnTo>
                      <a:pt x="723" y="1155"/>
                    </a:lnTo>
                    <a:lnTo>
                      <a:pt x="241" y="1155"/>
                    </a:lnTo>
                    <a:lnTo>
                      <a:pt x="0" y="1107"/>
                    </a:lnTo>
                    <a:lnTo>
                      <a:pt x="0" y="1107"/>
                    </a:lnTo>
                    <a:lnTo>
                      <a:pt x="0" y="1011"/>
                    </a:lnTo>
                    <a:lnTo>
                      <a:pt x="97" y="818"/>
                    </a:lnTo>
                    <a:lnTo>
                      <a:pt x="386" y="481"/>
                    </a:lnTo>
                    <a:lnTo>
                      <a:pt x="386" y="481"/>
                    </a:lnTo>
                    <a:lnTo>
                      <a:pt x="434" y="289"/>
                    </a:lnTo>
                    <a:lnTo>
                      <a:pt x="578" y="0"/>
                    </a:lnTo>
                    <a:lnTo>
                      <a:pt x="819" y="96"/>
                    </a:lnTo>
                    <a:close/>
                  </a:path>
                </a:pathLst>
              </a:custGeom>
              <a:solidFill>
                <a:srgbClr val="84C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2" name="Freeform 38"/>
              <p:cNvSpPr>
                <a:spLocks/>
              </p:cNvSpPr>
              <p:nvPr/>
            </p:nvSpPr>
            <p:spPr bwMode="auto">
              <a:xfrm>
                <a:off x="3897" y="2026"/>
                <a:ext cx="150" cy="107"/>
              </a:xfrm>
              <a:custGeom>
                <a:avLst/>
                <a:gdLst>
                  <a:gd name="T0" fmla="*/ 771 w 1348"/>
                  <a:gd name="T1" fmla="*/ 144 h 962"/>
                  <a:gd name="T2" fmla="*/ 819 w 1348"/>
                  <a:gd name="T3" fmla="*/ 385 h 962"/>
                  <a:gd name="T4" fmla="*/ 771 w 1348"/>
                  <a:gd name="T5" fmla="*/ 577 h 962"/>
                  <a:gd name="T6" fmla="*/ 771 w 1348"/>
                  <a:gd name="T7" fmla="*/ 722 h 962"/>
                  <a:gd name="T8" fmla="*/ 819 w 1348"/>
                  <a:gd name="T9" fmla="*/ 770 h 962"/>
                  <a:gd name="T10" fmla="*/ 1011 w 1348"/>
                  <a:gd name="T11" fmla="*/ 673 h 962"/>
                  <a:gd name="T12" fmla="*/ 1011 w 1348"/>
                  <a:gd name="T13" fmla="*/ 673 h 962"/>
                  <a:gd name="T14" fmla="*/ 1252 w 1348"/>
                  <a:gd name="T15" fmla="*/ 577 h 962"/>
                  <a:gd name="T16" fmla="*/ 1348 w 1348"/>
                  <a:gd name="T17" fmla="*/ 577 h 962"/>
                  <a:gd name="T18" fmla="*/ 1300 w 1348"/>
                  <a:gd name="T19" fmla="*/ 673 h 962"/>
                  <a:gd name="T20" fmla="*/ 1204 w 1348"/>
                  <a:gd name="T21" fmla="*/ 770 h 962"/>
                  <a:gd name="T22" fmla="*/ 1060 w 1348"/>
                  <a:gd name="T23" fmla="*/ 866 h 962"/>
                  <a:gd name="T24" fmla="*/ 1060 w 1348"/>
                  <a:gd name="T25" fmla="*/ 866 h 962"/>
                  <a:gd name="T26" fmla="*/ 626 w 1348"/>
                  <a:gd name="T27" fmla="*/ 962 h 962"/>
                  <a:gd name="T28" fmla="*/ 193 w 1348"/>
                  <a:gd name="T29" fmla="*/ 962 h 962"/>
                  <a:gd name="T30" fmla="*/ 0 w 1348"/>
                  <a:gd name="T31" fmla="*/ 914 h 962"/>
                  <a:gd name="T32" fmla="*/ 0 w 1348"/>
                  <a:gd name="T33" fmla="*/ 914 h 962"/>
                  <a:gd name="T34" fmla="*/ 0 w 1348"/>
                  <a:gd name="T35" fmla="*/ 866 h 962"/>
                  <a:gd name="T36" fmla="*/ 97 w 1348"/>
                  <a:gd name="T37" fmla="*/ 625 h 962"/>
                  <a:gd name="T38" fmla="*/ 386 w 1348"/>
                  <a:gd name="T39" fmla="*/ 337 h 962"/>
                  <a:gd name="T40" fmla="*/ 386 w 1348"/>
                  <a:gd name="T41" fmla="*/ 337 h 962"/>
                  <a:gd name="T42" fmla="*/ 434 w 1348"/>
                  <a:gd name="T43" fmla="*/ 192 h 962"/>
                  <a:gd name="T44" fmla="*/ 578 w 1348"/>
                  <a:gd name="T45" fmla="*/ 0 h 962"/>
                  <a:gd name="T46" fmla="*/ 771 w 1348"/>
                  <a:gd name="T47" fmla="*/ 144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8" h="962">
                    <a:moveTo>
                      <a:pt x="771" y="144"/>
                    </a:moveTo>
                    <a:lnTo>
                      <a:pt x="819" y="385"/>
                    </a:lnTo>
                    <a:lnTo>
                      <a:pt x="771" y="577"/>
                    </a:lnTo>
                    <a:lnTo>
                      <a:pt x="771" y="722"/>
                    </a:lnTo>
                    <a:lnTo>
                      <a:pt x="819" y="770"/>
                    </a:lnTo>
                    <a:lnTo>
                      <a:pt x="1011" y="673"/>
                    </a:lnTo>
                    <a:lnTo>
                      <a:pt x="1011" y="673"/>
                    </a:lnTo>
                    <a:lnTo>
                      <a:pt x="1252" y="577"/>
                    </a:lnTo>
                    <a:lnTo>
                      <a:pt x="1348" y="577"/>
                    </a:lnTo>
                    <a:lnTo>
                      <a:pt x="1300" y="673"/>
                    </a:lnTo>
                    <a:lnTo>
                      <a:pt x="1204" y="770"/>
                    </a:lnTo>
                    <a:lnTo>
                      <a:pt x="1060" y="866"/>
                    </a:lnTo>
                    <a:lnTo>
                      <a:pt x="1060" y="866"/>
                    </a:lnTo>
                    <a:lnTo>
                      <a:pt x="626" y="962"/>
                    </a:lnTo>
                    <a:lnTo>
                      <a:pt x="193" y="962"/>
                    </a:lnTo>
                    <a:lnTo>
                      <a:pt x="0" y="914"/>
                    </a:lnTo>
                    <a:lnTo>
                      <a:pt x="0" y="914"/>
                    </a:lnTo>
                    <a:lnTo>
                      <a:pt x="0" y="866"/>
                    </a:lnTo>
                    <a:lnTo>
                      <a:pt x="97" y="625"/>
                    </a:lnTo>
                    <a:lnTo>
                      <a:pt x="386" y="337"/>
                    </a:lnTo>
                    <a:lnTo>
                      <a:pt x="386" y="337"/>
                    </a:lnTo>
                    <a:lnTo>
                      <a:pt x="434" y="192"/>
                    </a:lnTo>
                    <a:lnTo>
                      <a:pt x="578" y="0"/>
                    </a:lnTo>
                    <a:lnTo>
                      <a:pt x="771" y="144"/>
                    </a:lnTo>
                    <a:close/>
                  </a:path>
                </a:pathLst>
              </a:custGeom>
              <a:solidFill>
                <a:srgbClr val="79C7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3" name="Freeform 39"/>
              <p:cNvSpPr>
                <a:spLocks/>
              </p:cNvSpPr>
              <p:nvPr/>
            </p:nvSpPr>
            <p:spPr bwMode="auto">
              <a:xfrm>
                <a:off x="3897" y="2052"/>
                <a:ext cx="134" cy="81"/>
              </a:xfrm>
              <a:custGeom>
                <a:avLst/>
                <a:gdLst>
                  <a:gd name="T0" fmla="*/ 337 w 1204"/>
                  <a:gd name="T1" fmla="*/ 145 h 722"/>
                  <a:gd name="T2" fmla="*/ 386 w 1204"/>
                  <a:gd name="T3" fmla="*/ 48 h 722"/>
                  <a:gd name="T4" fmla="*/ 530 w 1204"/>
                  <a:gd name="T5" fmla="*/ 0 h 722"/>
                  <a:gd name="T6" fmla="*/ 723 w 1204"/>
                  <a:gd name="T7" fmla="*/ 145 h 722"/>
                  <a:gd name="T8" fmla="*/ 723 w 1204"/>
                  <a:gd name="T9" fmla="*/ 145 h 722"/>
                  <a:gd name="T10" fmla="*/ 723 w 1204"/>
                  <a:gd name="T11" fmla="*/ 433 h 722"/>
                  <a:gd name="T12" fmla="*/ 674 w 1204"/>
                  <a:gd name="T13" fmla="*/ 626 h 722"/>
                  <a:gd name="T14" fmla="*/ 674 w 1204"/>
                  <a:gd name="T15" fmla="*/ 674 h 722"/>
                  <a:gd name="T16" fmla="*/ 915 w 1204"/>
                  <a:gd name="T17" fmla="*/ 530 h 722"/>
                  <a:gd name="T18" fmla="*/ 915 w 1204"/>
                  <a:gd name="T19" fmla="*/ 530 h 722"/>
                  <a:gd name="T20" fmla="*/ 1204 w 1204"/>
                  <a:gd name="T21" fmla="*/ 433 h 722"/>
                  <a:gd name="T22" fmla="*/ 1156 w 1204"/>
                  <a:gd name="T23" fmla="*/ 482 h 722"/>
                  <a:gd name="T24" fmla="*/ 963 w 1204"/>
                  <a:gd name="T25" fmla="*/ 626 h 722"/>
                  <a:gd name="T26" fmla="*/ 963 w 1204"/>
                  <a:gd name="T27" fmla="*/ 626 h 722"/>
                  <a:gd name="T28" fmla="*/ 578 w 1204"/>
                  <a:gd name="T29" fmla="*/ 722 h 722"/>
                  <a:gd name="T30" fmla="*/ 193 w 1204"/>
                  <a:gd name="T31" fmla="*/ 722 h 722"/>
                  <a:gd name="T32" fmla="*/ 0 w 1204"/>
                  <a:gd name="T33" fmla="*/ 674 h 722"/>
                  <a:gd name="T34" fmla="*/ 0 w 1204"/>
                  <a:gd name="T35" fmla="*/ 674 h 722"/>
                  <a:gd name="T36" fmla="*/ 0 w 1204"/>
                  <a:gd name="T37" fmla="*/ 626 h 722"/>
                  <a:gd name="T38" fmla="*/ 49 w 1204"/>
                  <a:gd name="T39" fmla="*/ 433 h 722"/>
                  <a:gd name="T40" fmla="*/ 337 w 1204"/>
                  <a:gd name="T41" fmla="*/ 145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4" h="722">
                    <a:moveTo>
                      <a:pt x="337" y="145"/>
                    </a:moveTo>
                    <a:lnTo>
                      <a:pt x="386" y="48"/>
                    </a:lnTo>
                    <a:lnTo>
                      <a:pt x="530" y="0"/>
                    </a:lnTo>
                    <a:lnTo>
                      <a:pt x="723" y="145"/>
                    </a:lnTo>
                    <a:lnTo>
                      <a:pt x="723" y="145"/>
                    </a:lnTo>
                    <a:lnTo>
                      <a:pt x="723" y="433"/>
                    </a:lnTo>
                    <a:lnTo>
                      <a:pt x="674" y="626"/>
                    </a:lnTo>
                    <a:lnTo>
                      <a:pt x="674" y="674"/>
                    </a:lnTo>
                    <a:lnTo>
                      <a:pt x="915" y="530"/>
                    </a:lnTo>
                    <a:lnTo>
                      <a:pt x="915" y="530"/>
                    </a:lnTo>
                    <a:lnTo>
                      <a:pt x="1204" y="433"/>
                    </a:lnTo>
                    <a:lnTo>
                      <a:pt x="1156" y="482"/>
                    </a:lnTo>
                    <a:lnTo>
                      <a:pt x="963" y="626"/>
                    </a:lnTo>
                    <a:lnTo>
                      <a:pt x="963" y="626"/>
                    </a:lnTo>
                    <a:lnTo>
                      <a:pt x="578" y="722"/>
                    </a:lnTo>
                    <a:lnTo>
                      <a:pt x="193" y="722"/>
                    </a:lnTo>
                    <a:lnTo>
                      <a:pt x="0" y="674"/>
                    </a:lnTo>
                    <a:lnTo>
                      <a:pt x="0" y="674"/>
                    </a:lnTo>
                    <a:lnTo>
                      <a:pt x="0" y="626"/>
                    </a:lnTo>
                    <a:lnTo>
                      <a:pt x="49" y="433"/>
                    </a:lnTo>
                    <a:lnTo>
                      <a:pt x="337" y="145"/>
                    </a:lnTo>
                    <a:close/>
                  </a:path>
                </a:pathLst>
              </a:custGeom>
              <a:solidFill>
                <a:srgbClr val="6D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4" name="Freeform 40"/>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5" name="Freeform 41"/>
              <p:cNvSpPr>
                <a:spLocks/>
              </p:cNvSpPr>
              <p:nvPr/>
            </p:nvSpPr>
            <p:spPr bwMode="auto">
              <a:xfrm>
                <a:off x="3902" y="1774"/>
                <a:ext cx="38" cy="38"/>
              </a:xfrm>
              <a:custGeom>
                <a:avLst/>
                <a:gdLst>
                  <a:gd name="T0" fmla="*/ 337 w 337"/>
                  <a:gd name="T1" fmla="*/ 337 h 337"/>
                  <a:gd name="T2" fmla="*/ 337 w 337"/>
                  <a:gd name="T3" fmla="*/ 289 h 337"/>
                  <a:gd name="T4" fmla="*/ 288 w 337"/>
                  <a:gd name="T5" fmla="*/ 241 h 337"/>
                  <a:gd name="T6" fmla="*/ 288 w 337"/>
                  <a:gd name="T7" fmla="*/ 145 h 337"/>
                  <a:gd name="T8" fmla="*/ 288 w 337"/>
                  <a:gd name="T9" fmla="*/ 145 h 337"/>
                  <a:gd name="T10" fmla="*/ 288 w 337"/>
                  <a:gd name="T11" fmla="*/ 97 h 337"/>
                  <a:gd name="T12" fmla="*/ 288 w 337"/>
                  <a:gd name="T13" fmla="*/ 49 h 337"/>
                  <a:gd name="T14" fmla="*/ 240 w 337"/>
                  <a:gd name="T15" fmla="*/ 0 h 337"/>
                  <a:gd name="T16" fmla="*/ 240 w 337"/>
                  <a:gd name="T17" fmla="*/ 0 h 337"/>
                  <a:gd name="T18" fmla="*/ 144 w 337"/>
                  <a:gd name="T19" fmla="*/ 0 h 337"/>
                  <a:gd name="T20" fmla="*/ 48 w 337"/>
                  <a:gd name="T21" fmla="*/ 0 h 337"/>
                  <a:gd name="T22" fmla="*/ 0 w 337"/>
                  <a:gd name="T23" fmla="*/ 49 h 337"/>
                  <a:gd name="T24" fmla="*/ 0 w 337"/>
                  <a:gd name="T25" fmla="*/ 49 h 337"/>
                  <a:gd name="T26" fmla="*/ 0 w 337"/>
                  <a:gd name="T27" fmla="*/ 145 h 337"/>
                  <a:gd name="T28" fmla="*/ 48 w 337"/>
                  <a:gd name="T29" fmla="*/ 193 h 337"/>
                  <a:gd name="T30" fmla="*/ 96 w 337"/>
                  <a:gd name="T31" fmla="*/ 241 h 337"/>
                  <a:gd name="T32" fmla="*/ 96 w 337"/>
                  <a:gd name="T33" fmla="*/ 241 h 337"/>
                  <a:gd name="T34" fmla="*/ 192 w 337"/>
                  <a:gd name="T35" fmla="*/ 289 h 337"/>
                  <a:gd name="T36" fmla="*/ 288 w 337"/>
                  <a:gd name="T37" fmla="*/ 337 h 337"/>
                  <a:gd name="T38" fmla="*/ 337 w 337"/>
                  <a:gd name="T39"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337">
                    <a:moveTo>
                      <a:pt x="337" y="337"/>
                    </a:moveTo>
                    <a:lnTo>
                      <a:pt x="337" y="289"/>
                    </a:lnTo>
                    <a:lnTo>
                      <a:pt x="288" y="241"/>
                    </a:lnTo>
                    <a:lnTo>
                      <a:pt x="288" y="145"/>
                    </a:lnTo>
                    <a:lnTo>
                      <a:pt x="288" y="145"/>
                    </a:lnTo>
                    <a:lnTo>
                      <a:pt x="288" y="97"/>
                    </a:lnTo>
                    <a:lnTo>
                      <a:pt x="288" y="49"/>
                    </a:lnTo>
                    <a:lnTo>
                      <a:pt x="240" y="0"/>
                    </a:lnTo>
                    <a:lnTo>
                      <a:pt x="240" y="0"/>
                    </a:lnTo>
                    <a:lnTo>
                      <a:pt x="144" y="0"/>
                    </a:lnTo>
                    <a:lnTo>
                      <a:pt x="48" y="0"/>
                    </a:lnTo>
                    <a:lnTo>
                      <a:pt x="0" y="49"/>
                    </a:lnTo>
                    <a:lnTo>
                      <a:pt x="0" y="49"/>
                    </a:lnTo>
                    <a:lnTo>
                      <a:pt x="0" y="145"/>
                    </a:lnTo>
                    <a:lnTo>
                      <a:pt x="48" y="193"/>
                    </a:lnTo>
                    <a:lnTo>
                      <a:pt x="96" y="241"/>
                    </a:lnTo>
                    <a:lnTo>
                      <a:pt x="96" y="241"/>
                    </a:lnTo>
                    <a:lnTo>
                      <a:pt x="192" y="289"/>
                    </a:lnTo>
                    <a:lnTo>
                      <a:pt x="288" y="337"/>
                    </a:lnTo>
                    <a:lnTo>
                      <a:pt x="33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6" name="Freeform 42"/>
              <p:cNvSpPr>
                <a:spLocks/>
              </p:cNvSpPr>
              <p:nvPr/>
            </p:nvSpPr>
            <p:spPr bwMode="auto">
              <a:xfrm>
                <a:off x="3881" y="1935"/>
                <a:ext cx="96" cy="48"/>
              </a:xfrm>
              <a:custGeom>
                <a:avLst/>
                <a:gdLst>
                  <a:gd name="T0" fmla="*/ 867 w 867"/>
                  <a:gd name="T1" fmla="*/ 337 h 434"/>
                  <a:gd name="T2" fmla="*/ 818 w 867"/>
                  <a:gd name="T3" fmla="*/ 241 h 434"/>
                  <a:gd name="T4" fmla="*/ 770 w 867"/>
                  <a:gd name="T5" fmla="*/ 145 h 434"/>
                  <a:gd name="T6" fmla="*/ 770 w 867"/>
                  <a:gd name="T7" fmla="*/ 48 h 434"/>
                  <a:gd name="T8" fmla="*/ 770 w 867"/>
                  <a:gd name="T9" fmla="*/ 48 h 434"/>
                  <a:gd name="T10" fmla="*/ 770 w 867"/>
                  <a:gd name="T11" fmla="*/ 48 h 434"/>
                  <a:gd name="T12" fmla="*/ 770 w 867"/>
                  <a:gd name="T13" fmla="*/ 0 h 434"/>
                  <a:gd name="T14" fmla="*/ 770 w 867"/>
                  <a:gd name="T15" fmla="*/ 0 h 434"/>
                  <a:gd name="T16" fmla="*/ 770 w 867"/>
                  <a:gd name="T17" fmla="*/ 0 h 434"/>
                  <a:gd name="T18" fmla="*/ 674 w 867"/>
                  <a:gd name="T19" fmla="*/ 48 h 434"/>
                  <a:gd name="T20" fmla="*/ 433 w 867"/>
                  <a:gd name="T21" fmla="*/ 48 h 434"/>
                  <a:gd name="T22" fmla="*/ 0 w 867"/>
                  <a:gd name="T23" fmla="*/ 48 h 434"/>
                  <a:gd name="T24" fmla="*/ 0 w 867"/>
                  <a:gd name="T25" fmla="*/ 48 h 434"/>
                  <a:gd name="T26" fmla="*/ 48 w 867"/>
                  <a:gd name="T27" fmla="*/ 97 h 434"/>
                  <a:gd name="T28" fmla="*/ 144 w 867"/>
                  <a:gd name="T29" fmla="*/ 241 h 434"/>
                  <a:gd name="T30" fmla="*/ 289 w 867"/>
                  <a:gd name="T31" fmla="*/ 337 h 434"/>
                  <a:gd name="T32" fmla="*/ 289 w 867"/>
                  <a:gd name="T33" fmla="*/ 337 h 434"/>
                  <a:gd name="T34" fmla="*/ 433 w 867"/>
                  <a:gd name="T35" fmla="*/ 434 h 434"/>
                  <a:gd name="T36" fmla="*/ 626 w 867"/>
                  <a:gd name="T37" fmla="*/ 385 h 434"/>
                  <a:gd name="T38" fmla="*/ 770 w 867"/>
                  <a:gd name="T39" fmla="*/ 385 h 434"/>
                  <a:gd name="T40" fmla="*/ 770 w 867"/>
                  <a:gd name="T41" fmla="*/ 385 h 434"/>
                  <a:gd name="T42" fmla="*/ 818 w 867"/>
                  <a:gd name="T43" fmla="*/ 385 h 434"/>
                  <a:gd name="T44" fmla="*/ 867 w 867"/>
                  <a:gd name="T45" fmla="*/ 337 h 434"/>
                  <a:gd name="T46" fmla="*/ 867 w 867"/>
                  <a:gd name="T47"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67" h="434">
                    <a:moveTo>
                      <a:pt x="867" y="337"/>
                    </a:moveTo>
                    <a:lnTo>
                      <a:pt x="818" y="241"/>
                    </a:lnTo>
                    <a:lnTo>
                      <a:pt x="770" y="145"/>
                    </a:lnTo>
                    <a:lnTo>
                      <a:pt x="770" y="48"/>
                    </a:lnTo>
                    <a:lnTo>
                      <a:pt x="770" y="48"/>
                    </a:lnTo>
                    <a:lnTo>
                      <a:pt x="770" y="48"/>
                    </a:lnTo>
                    <a:lnTo>
                      <a:pt x="770" y="0"/>
                    </a:lnTo>
                    <a:lnTo>
                      <a:pt x="770" y="0"/>
                    </a:lnTo>
                    <a:lnTo>
                      <a:pt x="770" y="0"/>
                    </a:lnTo>
                    <a:lnTo>
                      <a:pt x="674" y="48"/>
                    </a:lnTo>
                    <a:lnTo>
                      <a:pt x="433" y="48"/>
                    </a:lnTo>
                    <a:lnTo>
                      <a:pt x="0" y="48"/>
                    </a:lnTo>
                    <a:lnTo>
                      <a:pt x="0" y="48"/>
                    </a:lnTo>
                    <a:lnTo>
                      <a:pt x="48" y="97"/>
                    </a:lnTo>
                    <a:lnTo>
                      <a:pt x="144" y="241"/>
                    </a:lnTo>
                    <a:lnTo>
                      <a:pt x="289" y="337"/>
                    </a:lnTo>
                    <a:lnTo>
                      <a:pt x="289" y="337"/>
                    </a:lnTo>
                    <a:lnTo>
                      <a:pt x="433" y="434"/>
                    </a:lnTo>
                    <a:lnTo>
                      <a:pt x="626" y="385"/>
                    </a:lnTo>
                    <a:lnTo>
                      <a:pt x="770" y="385"/>
                    </a:lnTo>
                    <a:lnTo>
                      <a:pt x="770" y="385"/>
                    </a:lnTo>
                    <a:lnTo>
                      <a:pt x="818" y="385"/>
                    </a:lnTo>
                    <a:lnTo>
                      <a:pt x="867" y="337"/>
                    </a:lnTo>
                    <a:lnTo>
                      <a:pt x="867" y="337"/>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7" name="Freeform 43"/>
              <p:cNvSpPr>
                <a:spLocks/>
              </p:cNvSpPr>
              <p:nvPr/>
            </p:nvSpPr>
            <p:spPr bwMode="auto">
              <a:xfrm>
                <a:off x="3635" y="1748"/>
                <a:ext cx="444" cy="449"/>
              </a:xfrm>
              <a:custGeom>
                <a:avLst/>
                <a:gdLst>
                  <a:gd name="T0" fmla="*/ 1010 w 3995"/>
                  <a:gd name="T1" fmla="*/ 3947 h 4043"/>
                  <a:gd name="T2" fmla="*/ 385 w 3995"/>
                  <a:gd name="T3" fmla="*/ 3850 h 4043"/>
                  <a:gd name="T4" fmla="*/ 433 w 3995"/>
                  <a:gd name="T5" fmla="*/ 3802 h 4043"/>
                  <a:gd name="T6" fmla="*/ 722 w 3995"/>
                  <a:gd name="T7" fmla="*/ 3417 h 4043"/>
                  <a:gd name="T8" fmla="*/ 818 w 3995"/>
                  <a:gd name="T9" fmla="*/ 3225 h 4043"/>
                  <a:gd name="T10" fmla="*/ 866 w 3995"/>
                  <a:gd name="T11" fmla="*/ 2791 h 4043"/>
                  <a:gd name="T12" fmla="*/ 818 w 3995"/>
                  <a:gd name="T13" fmla="*/ 2599 h 4043"/>
                  <a:gd name="T14" fmla="*/ 433 w 3995"/>
                  <a:gd name="T15" fmla="*/ 2021 h 4043"/>
                  <a:gd name="T16" fmla="*/ 144 w 3995"/>
                  <a:gd name="T17" fmla="*/ 1492 h 4043"/>
                  <a:gd name="T18" fmla="*/ 0 w 3995"/>
                  <a:gd name="T19" fmla="*/ 818 h 4043"/>
                  <a:gd name="T20" fmla="*/ 0 w 3995"/>
                  <a:gd name="T21" fmla="*/ 625 h 4043"/>
                  <a:gd name="T22" fmla="*/ 48 w 3995"/>
                  <a:gd name="T23" fmla="*/ 337 h 4043"/>
                  <a:gd name="T24" fmla="*/ 96 w 3995"/>
                  <a:gd name="T25" fmla="*/ 289 h 4043"/>
                  <a:gd name="T26" fmla="*/ 481 w 3995"/>
                  <a:gd name="T27" fmla="*/ 96 h 4043"/>
                  <a:gd name="T28" fmla="*/ 529 w 3995"/>
                  <a:gd name="T29" fmla="*/ 48 h 4043"/>
                  <a:gd name="T30" fmla="*/ 1010 w 3995"/>
                  <a:gd name="T31" fmla="*/ 0 h 4043"/>
                  <a:gd name="T32" fmla="*/ 1251 w 3995"/>
                  <a:gd name="T33" fmla="*/ 144 h 4043"/>
                  <a:gd name="T34" fmla="*/ 1444 w 3995"/>
                  <a:gd name="T35" fmla="*/ 577 h 4043"/>
                  <a:gd name="T36" fmla="*/ 1396 w 3995"/>
                  <a:gd name="T37" fmla="*/ 770 h 4043"/>
                  <a:gd name="T38" fmla="*/ 1299 w 3995"/>
                  <a:gd name="T39" fmla="*/ 1010 h 4043"/>
                  <a:gd name="T40" fmla="*/ 1299 w 3995"/>
                  <a:gd name="T41" fmla="*/ 1059 h 4043"/>
                  <a:gd name="T42" fmla="*/ 1540 w 3995"/>
                  <a:gd name="T43" fmla="*/ 1107 h 4043"/>
                  <a:gd name="T44" fmla="*/ 1684 w 3995"/>
                  <a:gd name="T45" fmla="*/ 1155 h 4043"/>
                  <a:gd name="T46" fmla="*/ 1973 w 3995"/>
                  <a:gd name="T47" fmla="*/ 1203 h 4043"/>
                  <a:gd name="T48" fmla="*/ 2021 w 3995"/>
                  <a:gd name="T49" fmla="*/ 1251 h 4043"/>
                  <a:gd name="T50" fmla="*/ 2070 w 3995"/>
                  <a:gd name="T51" fmla="*/ 1396 h 4043"/>
                  <a:gd name="T52" fmla="*/ 2070 w 3995"/>
                  <a:gd name="T53" fmla="*/ 1444 h 4043"/>
                  <a:gd name="T54" fmla="*/ 2070 w 3995"/>
                  <a:gd name="T55" fmla="*/ 1588 h 4043"/>
                  <a:gd name="T56" fmla="*/ 2166 w 3995"/>
                  <a:gd name="T57" fmla="*/ 1732 h 4043"/>
                  <a:gd name="T58" fmla="*/ 2503 w 3995"/>
                  <a:gd name="T59" fmla="*/ 2069 h 4043"/>
                  <a:gd name="T60" fmla="*/ 2551 w 3995"/>
                  <a:gd name="T61" fmla="*/ 2166 h 4043"/>
                  <a:gd name="T62" fmla="*/ 2744 w 3995"/>
                  <a:gd name="T63" fmla="*/ 2358 h 4043"/>
                  <a:gd name="T64" fmla="*/ 2888 w 3995"/>
                  <a:gd name="T65" fmla="*/ 2406 h 4043"/>
                  <a:gd name="T66" fmla="*/ 3177 w 3995"/>
                  <a:gd name="T67" fmla="*/ 2310 h 4043"/>
                  <a:gd name="T68" fmla="*/ 3129 w 3995"/>
                  <a:gd name="T69" fmla="*/ 2406 h 4043"/>
                  <a:gd name="T70" fmla="*/ 3032 w 3995"/>
                  <a:gd name="T71" fmla="*/ 2503 h 4043"/>
                  <a:gd name="T72" fmla="*/ 2984 w 3995"/>
                  <a:gd name="T73" fmla="*/ 2551 h 4043"/>
                  <a:gd name="T74" fmla="*/ 2888 w 3995"/>
                  <a:gd name="T75" fmla="*/ 2695 h 4043"/>
                  <a:gd name="T76" fmla="*/ 2792 w 3995"/>
                  <a:gd name="T77" fmla="*/ 2791 h 4043"/>
                  <a:gd name="T78" fmla="*/ 2695 w 3995"/>
                  <a:gd name="T79" fmla="*/ 2936 h 4043"/>
                  <a:gd name="T80" fmla="*/ 2695 w 3995"/>
                  <a:gd name="T81" fmla="*/ 3032 h 4043"/>
                  <a:gd name="T82" fmla="*/ 2936 w 3995"/>
                  <a:gd name="T83" fmla="*/ 3321 h 4043"/>
                  <a:gd name="T84" fmla="*/ 3032 w 3995"/>
                  <a:gd name="T85" fmla="*/ 3465 h 4043"/>
                  <a:gd name="T86" fmla="*/ 3225 w 3995"/>
                  <a:gd name="T87" fmla="*/ 3465 h 4043"/>
                  <a:gd name="T88" fmla="*/ 3418 w 3995"/>
                  <a:gd name="T89" fmla="*/ 3465 h 4043"/>
                  <a:gd name="T90" fmla="*/ 3803 w 3995"/>
                  <a:gd name="T91" fmla="*/ 3465 h 4043"/>
                  <a:gd name="T92" fmla="*/ 3851 w 3995"/>
                  <a:gd name="T93" fmla="*/ 3465 h 4043"/>
                  <a:gd name="T94" fmla="*/ 3995 w 3995"/>
                  <a:gd name="T95" fmla="*/ 3513 h 4043"/>
                  <a:gd name="T96" fmla="*/ 3899 w 3995"/>
                  <a:gd name="T97" fmla="*/ 3561 h 4043"/>
                  <a:gd name="T98" fmla="*/ 3466 w 3995"/>
                  <a:gd name="T99" fmla="*/ 3610 h 4043"/>
                  <a:gd name="T100" fmla="*/ 3369 w 3995"/>
                  <a:gd name="T101" fmla="*/ 3610 h 4043"/>
                  <a:gd name="T102" fmla="*/ 3321 w 3995"/>
                  <a:gd name="T103" fmla="*/ 3706 h 4043"/>
                  <a:gd name="T104" fmla="*/ 3273 w 3995"/>
                  <a:gd name="T105" fmla="*/ 3754 h 4043"/>
                  <a:gd name="T106" fmla="*/ 3032 w 3995"/>
                  <a:gd name="T107" fmla="*/ 3706 h 4043"/>
                  <a:gd name="T108" fmla="*/ 2840 w 3995"/>
                  <a:gd name="T109" fmla="*/ 3706 h 4043"/>
                  <a:gd name="T110" fmla="*/ 2551 w 3995"/>
                  <a:gd name="T111" fmla="*/ 3802 h 4043"/>
                  <a:gd name="T112" fmla="*/ 2310 w 3995"/>
                  <a:gd name="T113" fmla="*/ 3850 h 4043"/>
                  <a:gd name="T114" fmla="*/ 1829 w 3995"/>
                  <a:gd name="T115" fmla="*/ 3995 h 4043"/>
                  <a:gd name="T116" fmla="*/ 1684 w 3995"/>
                  <a:gd name="T117" fmla="*/ 4043 h 4043"/>
                  <a:gd name="T118" fmla="*/ 1588 w 3995"/>
                  <a:gd name="T119" fmla="*/ 4043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4043">
                    <a:moveTo>
                      <a:pt x="1588" y="4043"/>
                    </a:moveTo>
                    <a:lnTo>
                      <a:pt x="1010" y="3947"/>
                    </a:lnTo>
                    <a:lnTo>
                      <a:pt x="577" y="3898"/>
                    </a:lnTo>
                    <a:lnTo>
                      <a:pt x="385" y="3850"/>
                    </a:lnTo>
                    <a:lnTo>
                      <a:pt x="385" y="3850"/>
                    </a:lnTo>
                    <a:lnTo>
                      <a:pt x="433" y="3802"/>
                    </a:lnTo>
                    <a:lnTo>
                      <a:pt x="577" y="3610"/>
                    </a:lnTo>
                    <a:lnTo>
                      <a:pt x="722" y="3417"/>
                    </a:lnTo>
                    <a:lnTo>
                      <a:pt x="722" y="3417"/>
                    </a:lnTo>
                    <a:lnTo>
                      <a:pt x="818" y="3225"/>
                    </a:lnTo>
                    <a:lnTo>
                      <a:pt x="866" y="3032"/>
                    </a:lnTo>
                    <a:lnTo>
                      <a:pt x="866" y="2791"/>
                    </a:lnTo>
                    <a:lnTo>
                      <a:pt x="866" y="2791"/>
                    </a:lnTo>
                    <a:lnTo>
                      <a:pt x="818" y="2599"/>
                    </a:lnTo>
                    <a:lnTo>
                      <a:pt x="722" y="2406"/>
                    </a:lnTo>
                    <a:lnTo>
                      <a:pt x="433" y="2021"/>
                    </a:lnTo>
                    <a:lnTo>
                      <a:pt x="433" y="2021"/>
                    </a:lnTo>
                    <a:lnTo>
                      <a:pt x="144" y="1492"/>
                    </a:lnTo>
                    <a:lnTo>
                      <a:pt x="0" y="1010"/>
                    </a:lnTo>
                    <a:lnTo>
                      <a:pt x="0" y="818"/>
                    </a:lnTo>
                    <a:lnTo>
                      <a:pt x="0" y="818"/>
                    </a:lnTo>
                    <a:lnTo>
                      <a:pt x="0" y="625"/>
                    </a:lnTo>
                    <a:lnTo>
                      <a:pt x="0" y="481"/>
                    </a:lnTo>
                    <a:lnTo>
                      <a:pt x="48" y="337"/>
                    </a:lnTo>
                    <a:lnTo>
                      <a:pt x="48" y="337"/>
                    </a:lnTo>
                    <a:lnTo>
                      <a:pt x="96" y="289"/>
                    </a:lnTo>
                    <a:lnTo>
                      <a:pt x="240" y="192"/>
                    </a:lnTo>
                    <a:lnTo>
                      <a:pt x="481" y="96"/>
                    </a:lnTo>
                    <a:lnTo>
                      <a:pt x="481" y="96"/>
                    </a:lnTo>
                    <a:lnTo>
                      <a:pt x="529" y="48"/>
                    </a:lnTo>
                    <a:lnTo>
                      <a:pt x="770" y="0"/>
                    </a:lnTo>
                    <a:lnTo>
                      <a:pt x="1010" y="0"/>
                    </a:lnTo>
                    <a:lnTo>
                      <a:pt x="1010" y="0"/>
                    </a:lnTo>
                    <a:lnTo>
                      <a:pt x="1251" y="144"/>
                    </a:lnTo>
                    <a:lnTo>
                      <a:pt x="1396" y="385"/>
                    </a:lnTo>
                    <a:lnTo>
                      <a:pt x="1444" y="577"/>
                    </a:lnTo>
                    <a:lnTo>
                      <a:pt x="1444" y="577"/>
                    </a:lnTo>
                    <a:lnTo>
                      <a:pt x="1396" y="770"/>
                    </a:lnTo>
                    <a:lnTo>
                      <a:pt x="1347" y="914"/>
                    </a:lnTo>
                    <a:lnTo>
                      <a:pt x="1299" y="1010"/>
                    </a:lnTo>
                    <a:lnTo>
                      <a:pt x="1299" y="1010"/>
                    </a:lnTo>
                    <a:lnTo>
                      <a:pt x="1299" y="1059"/>
                    </a:lnTo>
                    <a:lnTo>
                      <a:pt x="1396" y="1107"/>
                    </a:lnTo>
                    <a:lnTo>
                      <a:pt x="1540" y="1107"/>
                    </a:lnTo>
                    <a:lnTo>
                      <a:pt x="1540" y="1107"/>
                    </a:lnTo>
                    <a:lnTo>
                      <a:pt x="1684" y="1155"/>
                    </a:lnTo>
                    <a:lnTo>
                      <a:pt x="1781" y="1203"/>
                    </a:lnTo>
                    <a:lnTo>
                      <a:pt x="1973" y="1203"/>
                    </a:lnTo>
                    <a:lnTo>
                      <a:pt x="1973" y="1203"/>
                    </a:lnTo>
                    <a:lnTo>
                      <a:pt x="2021" y="1251"/>
                    </a:lnTo>
                    <a:lnTo>
                      <a:pt x="2070" y="1347"/>
                    </a:lnTo>
                    <a:lnTo>
                      <a:pt x="2070" y="1396"/>
                    </a:lnTo>
                    <a:lnTo>
                      <a:pt x="2070" y="1396"/>
                    </a:lnTo>
                    <a:lnTo>
                      <a:pt x="2070" y="1444"/>
                    </a:lnTo>
                    <a:lnTo>
                      <a:pt x="2070" y="1540"/>
                    </a:lnTo>
                    <a:lnTo>
                      <a:pt x="2070" y="1588"/>
                    </a:lnTo>
                    <a:lnTo>
                      <a:pt x="2070" y="1588"/>
                    </a:lnTo>
                    <a:lnTo>
                      <a:pt x="2166" y="1732"/>
                    </a:lnTo>
                    <a:lnTo>
                      <a:pt x="2358" y="1925"/>
                    </a:lnTo>
                    <a:lnTo>
                      <a:pt x="2503" y="2069"/>
                    </a:lnTo>
                    <a:lnTo>
                      <a:pt x="2503" y="2069"/>
                    </a:lnTo>
                    <a:lnTo>
                      <a:pt x="2551" y="2166"/>
                    </a:lnTo>
                    <a:lnTo>
                      <a:pt x="2647" y="2310"/>
                    </a:lnTo>
                    <a:lnTo>
                      <a:pt x="2744" y="2358"/>
                    </a:lnTo>
                    <a:lnTo>
                      <a:pt x="2744" y="2358"/>
                    </a:lnTo>
                    <a:lnTo>
                      <a:pt x="2888" y="2406"/>
                    </a:lnTo>
                    <a:lnTo>
                      <a:pt x="3032" y="2358"/>
                    </a:lnTo>
                    <a:lnTo>
                      <a:pt x="3177" y="2310"/>
                    </a:lnTo>
                    <a:lnTo>
                      <a:pt x="3177" y="2310"/>
                    </a:lnTo>
                    <a:lnTo>
                      <a:pt x="3129" y="2406"/>
                    </a:lnTo>
                    <a:lnTo>
                      <a:pt x="3081" y="2503"/>
                    </a:lnTo>
                    <a:lnTo>
                      <a:pt x="3032" y="2503"/>
                    </a:lnTo>
                    <a:lnTo>
                      <a:pt x="3032" y="2503"/>
                    </a:lnTo>
                    <a:lnTo>
                      <a:pt x="2984" y="2551"/>
                    </a:lnTo>
                    <a:lnTo>
                      <a:pt x="2936" y="2599"/>
                    </a:lnTo>
                    <a:lnTo>
                      <a:pt x="2888" y="2695"/>
                    </a:lnTo>
                    <a:lnTo>
                      <a:pt x="2888" y="2695"/>
                    </a:lnTo>
                    <a:lnTo>
                      <a:pt x="2792" y="2791"/>
                    </a:lnTo>
                    <a:lnTo>
                      <a:pt x="2695" y="2888"/>
                    </a:lnTo>
                    <a:lnTo>
                      <a:pt x="2695" y="2936"/>
                    </a:lnTo>
                    <a:lnTo>
                      <a:pt x="2695" y="2936"/>
                    </a:lnTo>
                    <a:lnTo>
                      <a:pt x="2695" y="3032"/>
                    </a:lnTo>
                    <a:lnTo>
                      <a:pt x="2792" y="3176"/>
                    </a:lnTo>
                    <a:lnTo>
                      <a:pt x="2936" y="3321"/>
                    </a:lnTo>
                    <a:lnTo>
                      <a:pt x="2936" y="3321"/>
                    </a:lnTo>
                    <a:lnTo>
                      <a:pt x="3032" y="3465"/>
                    </a:lnTo>
                    <a:lnTo>
                      <a:pt x="3129" y="3465"/>
                    </a:lnTo>
                    <a:lnTo>
                      <a:pt x="3225" y="3465"/>
                    </a:lnTo>
                    <a:lnTo>
                      <a:pt x="3225" y="3465"/>
                    </a:lnTo>
                    <a:lnTo>
                      <a:pt x="3418" y="3465"/>
                    </a:lnTo>
                    <a:lnTo>
                      <a:pt x="3658" y="3465"/>
                    </a:lnTo>
                    <a:lnTo>
                      <a:pt x="3803" y="3465"/>
                    </a:lnTo>
                    <a:lnTo>
                      <a:pt x="3803" y="3465"/>
                    </a:lnTo>
                    <a:lnTo>
                      <a:pt x="3851" y="3465"/>
                    </a:lnTo>
                    <a:lnTo>
                      <a:pt x="3899" y="3465"/>
                    </a:lnTo>
                    <a:lnTo>
                      <a:pt x="3995" y="3513"/>
                    </a:lnTo>
                    <a:lnTo>
                      <a:pt x="3995" y="3513"/>
                    </a:lnTo>
                    <a:lnTo>
                      <a:pt x="3899" y="3561"/>
                    </a:lnTo>
                    <a:lnTo>
                      <a:pt x="3658" y="3561"/>
                    </a:lnTo>
                    <a:lnTo>
                      <a:pt x="3466" y="3610"/>
                    </a:lnTo>
                    <a:lnTo>
                      <a:pt x="3466" y="3610"/>
                    </a:lnTo>
                    <a:lnTo>
                      <a:pt x="3369" y="3610"/>
                    </a:lnTo>
                    <a:lnTo>
                      <a:pt x="3321" y="3658"/>
                    </a:lnTo>
                    <a:lnTo>
                      <a:pt x="3321" y="3706"/>
                    </a:lnTo>
                    <a:lnTo>
                      <a:pt x="3321" y="3706"/>
                    </a:lnTo>
                    <a:lnTo>
                      <a:pt x="3273" y="3754"/>
                    </a:lnTo>
                    <a:lnTo>
                      <a:pt x="3225" y="3754"/>
                    </a:lnTo>
                    <a:lnTo>
                      <a:pt x="3032" y="3706"/>
                    </a:lnTo>
                    <a:lnTo>
                      <a:pt x="3032" y="3706"/>
                    </a:lnTo>
                    <a:lnTo>
                      <a:pt x="2840" y="3706"/>
                    </a:lnTo>
                    <a:lnTo>
                      <a:pt x="2647" y="3754"/>
                    </a:lnTo>
                    <a:lnTo>
                      <a:pt x="2551" y="3802"/>
                    </a:lnTo>
                    <a:lnTo>
                      <a:pt x="2551" y="3802"/>
                    </a:lnTo>
                    <a:lnTo>
                      <a:pt x="2310" y="3850"/>
                    </a:lnTo>
                    <a:lnTo>
                      <a:pt x="2021" y="3947"/>
                    </a:lnTo>
                    <a:lnTo>
                      <a:pt x="1829" y="3995"/>
                    </a:lnTo>
                    <a:lnTo>
                      <a:pt x="1829" y="3995"/>
                    </a:lnTo>
                    <a:lnTo>
                      <a:pt x="1684" y="4043"/>
                    </a:lnTo>
                    <a:lnTo>
                      <a:pt x="1588" y="4043"/>
                    </a:lnTo>
                    <a:lnTo>
                      <a:pt x="1588" y="4043"/>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8" name="Freeform 44"/>
              <p:cNvSpPr>
                <a:spLocks/>
              </p:cNvSpPr>
              <p:nvPr/>
            </p:nvSpPr>
            <p:spPr bwMode="auto">
              <a:xfrm>
                <a:off x="3635" y="1753"/>
                <a:ext cx="444" cy="444"/>
              </a:xfrm>
              <a:custGeom>
                <a:avLst/>
                <a:gdLst>
                  <a:gd name="T0" fmla="*/ 1347 w 3995"/>
                  <a:gd name="T1" fmla="*/ 722 h 3995"/>
                  <a:gd name="T2" fmla="*/ 1251 w 3995"/>
                  <a:gd name="T3" fmla="*/ 962 h 3995"/>
                  <a:gd name="T4" fmla="*/ 1251 w 3995"/>
                  <a:gd name="T5" fmla="*/ 1059 h 3995"/>
                  <a:gd name="T6" fmla="*/ 1492 w 3995"/>
                  <a:gd name="T7" fmla="*/ 1107 h 3995"/>
                  <a:gd name="T8" fmla="*/ 1636 w 3995"/>
                  <a:gd name="T9" fmla="*/ 1155 h 3995"/>
                  <a:gd name="T10" fmla="*/ 1925 w 3995"/>
                  <a:gd name="T11" fmla="*/ 1203 h 3995"/>
                  <a:gd name="T12" fmla="*/ 1973 w 3995"/>
                  <a:gd name="T13" fmla="*/ 1251 h 3995"/>
                  <a:gd name="T14" fmla="*/ 2070 w 3995"/>
                  <a:gd name="T15" fmla="*/ 1396 h 3995"/>
                  <a:gd name="T16" fmla="*/ 2070 w 3995"/>
                  <a:gd name="T17" fmla="*/ 1444 h 3995"/>
                  <a:gd name="T18" fmla="*/ 2070 w 3995"/>
                  <a:gd name="T19" fmla="*/ 1588 h 3995"/>
                  <a:gd name="T20" fmla="*/ 2166 w 3995"/>
                  <a:gd name="T21" fmla="*/ 1733 h 3995"/>
                  <a:gd name="T22" fmla="*/ 2455 w 3995"/>
                  <a:gd name="T23" fmla="*/ 2070 h 3995"/>
                  <a:gd name="T24" fmla="*/ 2551 w 3995"/>
                  <a:gd name="T25" fmla="*/ 2166 h 3995"/>
                  <a:gd name="T26" fmla="*/ 2744 w 3995"/>
                  <a:gd name="T27" fmla="*/ 2310 h 3995"/>
                  <a:gd name="T28" fmla="*/ 2888 w 3995"/>
                  <a:gd name="T29" fmla="*/ 2358 h 3995"/>
                  <a:gd name="T30" fmla="*/ 3177 w 3995"/>
                  <a:gd name="T31" fmla="*/ 2310 h 3995"/>
                  <a:gd name="T32" fmla="*/ 3129 w 3995"/>
                  <a:gd name="T33" fmla="*/ 2406 h 3995"/>
                  <a:gd name="T34" fmla="*/ 3032 w 3995"/>
                  <a:gd name="T35" fmla="*/ 2455 h 3995"/>
                  <a:gd name="T36" fmla="*/ 2984 w 3995"/>
                  <a:gd name="T37" fmla="*/ 2503 h 3995"/>
                  <a:gd name="T38" fmla="*/ 2888 w 3995"/>
                  <a:gd name="T39" fmla="*/ 2647 h 3995"/>
                  <a:gd name="T40" fmla="*/ 2792 w 3995"/>
                  <a:gd name="T41" fmla="*/ 2743 h 3995"/>
                  <a:gd name="T42" fmla="*/ 2695 w 3995"/>
                  <a:gd name="T43" fmla="*/ 2888 h 3995"/>
                  <a:gd name="T44" fmla="*/ 2695 w 3995"/>
                  <a:gd name="T45" fmla="*/ 2984 h 3995"/>
                  <a:gd name="T46" fmla="*/ 2936 w 3995"/>
                  <a:gd name="T47" fmla="*/ 3273 h 3995"/>
                  <a:gd name="T48" fmla="*/ 3032 w 3995"/>
                  <a:gd name="T49" fmla="*/ 3417 h 3995"/>
                  <a:gd name="T50" fmla="*/ 3225 w 3995"/>
                  <a:gd name="T51" fmla="*/ 3417 h 3995"/>
                  <a:gd name="T52" fmla="*/ 3418 w 3995"/>
                  <a:gd name="T53" fmla="*/ 3417 h 3995"/>
                  <a:gd name="T54" fmla="*/ 3803 w 3995"/>
                  <a:gd name="T55" fmla="*/ 3417 h 3995"/>
                  <a:gd name="T56" fmla="*/ 3851 w 3995"/>
                  <a:gd name="T57" fmla="*/ 3417 h 3995"/>
                  <a:gd name="T58" fmla="*/ 3995 w 3995"/>
                  <a:gd name="T59" fmla="*/ 3465 h 3995"/>
                  <a:gd name="T60" fmla="*/ 3899 w 3995"/>
                  <a:gd name="T61" fmla="*/ 3513 h 3995"/>
                  <a:gd name="T62" fmla="*/ 3466 w 3995"/>
                  <a:gd name="T63" fmla="*/ 3513 h 3995"/>
                  <a:gd name="T64" fmla="*/ 3369 w 3995"/>
                  <a:gd name="T65" fmla="*/ 3562 h 3995"/>
                  <a:gd name="T66" fmla="*/ 3321 w 3995"/>
                  <a:gd name="T67" fmla="*/ 3610 h 3995"/>
                  <a:gd name="T68" fmla="*/ 3273 w 3995"/>
                  <a:gd name="T69" fmla="*/ 3658 h 3995"/>
                  <a:gd name="T70" fmla="*/ 3032 w 3995"/>
                  <a:gd name="T71" fmla="*/ 3658 h 3995"/>
                  <a:gd name="T72" fmla="*/ 2792 w 3995"/>
                  <a:gd name="T73" fmla="*/ 3658 h 3995"/>
                  <a:gd name="T74" fmla="*/ 2551 w 3995"/>
                  <a:gd name="T75" fmla="*/ 3706 h 3995"/>
                  <a:gd name="T76" fmla="*/ 2310 w 3995"/>
                  <a:gd name="T77" fmla="*/ 3802 h 3995"/>
                  <a:gd name="T78" fmla="*/ 1829 w 3995"/>
                  <a:gd name="T79" fmla="*/ 3899 h 3995"/>
                  <a:gd name="T80" fmla="*/ 1684 w 3995"/>
                  <a:gd name="T81" fmla="*/ 3947 h 3995"/>
                  <a:gd name="T82" fmla="*/ 1492 w 3995"/>
                  <a:gd name="T83" fmla="*/ 3995 h 3995"/>
                  <a:gd name="T84" fmla="*/ 962 w 3995"/>
                  <a:gd name="T85" fmla="*/ 3899 h 3995"/>
                  <a:gd name="T86" fmla="*/ 385 w 3995"/>
                  <a:gd name="T87" fmla="*/ 3802 h 3995"/>
                  <a:gd name="T88" fmla="*/ 433 w 3995"/>
                  <a:gd name="T89" fmla="*/ 3754 h 3995"/>
                  <a:gd name="T90" fmla="*/ 722 w 3995"/>
                  <a:gd name="T91" fmla="*/ 3369 h 3995"/>
                  <a:gd name="T92" fmla="*/ 818 w 3995"/>
                  <a:gd name="T93" fmla="*/ 3177 h 3995"/>
                  <a:gd name="T94" fmla="*/ 866 w 3995"/>
                  <a:gd name="T95" fmla="*/ 2743 h 3995"/>
                  <a:gd name="T96" fmla="*/ 818 w 3995"/>
                  <a:gd name="T97" fmla="*/ 2551 h 3995"/>
                  <a:gd name="T98" fmla="*/ 433 w 3995"/>
                  <a:gd name="T99" fmla="*/ 1973 h 3995"/>
                  <a:gd name="T100" fmla="*/ 144 w 3995"/>
                  <a:gd name="T101" fmla="*/ 1444 h 3995"/>
                  <a:gd name="T102" fmla="*/ 0 w 3995"/>
                  <a:gd name="T103" fmla="*/ 770 h 3995"/>
                  <a:gd name="T104" fmla="*/ 0 w 3995"/>
                  <a:gd name="T105" fmla="*/ 626 h 3995"/>
                  <a:gd name="T106" fmla="*/ 48 w 3995"/>
                  <a:gd name="T107" fmla="*/ 337 h 3995"/>
                  <a:gd name="T108" fmla="*/ 96 w 3995"/>
                  <a:gd name="T109" fmla="*/ 289 h 3995"/>
                  <a:gd name="T110" fmla="*/ 433 w 3995"/>
                  <a:gd name="T111" fmla="*/ 96 h 3995"/>
                  <a:gd name="T112" fmla="*/ 529 w 3995"/>
                  <a:gd name="T113" fmla="*/ 48 h 3995"/>
                  <a:gd name="T114" fmla="*/ 962 w 3995"/>
                  <a:gd name="T115" fmla="*/ 48 h 3995"/>
                  <a:gd name="T116" fmla="*/ 1203 w 3995"/>
                  <a:gd name="T117" fmla="*/ 192 h 3995"/>
                  <a:gd name="T118" fmla="*/ 1396 w 3995"/>
                  <a:gd name="T119" fmla="*/ 529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95" h="3995">
                    <a:moveTo>
                      <a:pt x="1396" y="529"/>
                    </a:moveTo>
                    <a:lnTo>
                      <a:pt x="1347" y="722"/>
                    </a:lnTo>
                    <a:lnTo>
                      <a:pt x="1299" y="866"/>
                    </a:lnTo>
                    <a:lnTo>
                      <a:pt x="1251" y="962"/>
                    </a:lnTo>
                    <a:lnTo>
                      <a:pt x="1251" y="962"/>
                    </a:lnTo>
                    <a:lnTo>
                      <a:pt x="1251" y="1059"/>
                    </a:lnTo>
                    <a:lnTo>
                      <a:pt x="1347" y="1107"/>
                    </a:lnTo>
                    <a:lnTo>
                      <a:pt x="1492" y="1107"/>
                    </a:lnTo>
                    <a:lnTo>
                      <a:pt x="1492" y="1107"/>
                    </a:lnTo>
                    <a:lnTo>
                      <a:pt x="1636" y="1155"/>
                    </a:lnTo>
                    <a:lnTo>
                      <a:pt x="1733" y="1203"/>
                    </a:lnTo>
                    <a:lnTo>
                      <a:pt x="1925" y="1203"/>
                    </a:lnTo>
                    <a:lnTo>
                      <a:pt x="1925" y="1203"/>
                    </a:lnTo>
                    <a:lnTo>
                      <a:pt x="1973" y="1251"/>
                    </a:lnTo>
                    <a:lnTo>
                      <a:pt x="2021" y="1348"/>
                    </a:lnTo>
                    <a:lnTo>
                      <a:pt x="2070" y="1396"/>
                    </a:lnTo>
                    <a:lnTo>
                      <a:pt x="2070" y="1396"/>
                    </a:lnTo>
                    <a:lnTo>
                      <a:pt x="2070" y="1444"/>
                    </a:lnTo>
                    <a:lnTo>
                      <a:pt x="2021" y="1540"/>
                    </a:lnTo>
                    <a:lnTo>
                      <a:pt x="2070" y="1588"/>
                    </a:lnTo>
                    <a:lnTo>
                      <a:pt x="2070" y="1588"/>
                    </a:lnTo>
                    <a:lnTo>
                      <a:pt x="2166" y="1733"/>
                    </a:lnTo>
                    <a:lnTo>
                      <a:pt x="2310" y="1925"/>
                    </a:lnTo>
                    <a:lnTo>
                      <a:pt x="2455" y="2070"/>
                    </a:lnTo>
                    <a:lnTo>
                      <a:pt x="2455" y="2070"/>
                    </a:lnTo>
                    <a:lnTo>
                      <a:pt x="2551" y="2166"/>
                    </a:lnTo>
                    <a:lnTo>
                      <a:pt x="2599" y="2262"/>
                    </a:lnTo>
                    <a:lnTo>
                      <a:pt x="2744" y="2310"/>
                    </a:lnTo>
                    <a:lnTo>
                      <a:pt x="2744" y="2310"/>
                    </a:lnTo>
                    <a:lnTo>
                      <a:pt x="2888" y="2358"/>
                    </a:lnTo>
                    <a:lnTo>
                      <a:pt x="3032" y="2358"/>
                    </a:lnTo>
                    <a:lnTo>
                      <a:pt x="3177" y="2310"/>
                    </a:lnTo>
                    <a:lnTo>
                      <a:pt x="3177" y="2310"/>
                    </a:lnTo>
                    <a:lnTo>
                      <a:pt x="3129" y="2406"/>
                    </a:lnTo>
                    <a:lnTo>
                      <a:pt x="3081" y="2455"/>
                    </a:lnTo>
                    <a:lnTo>
                      <a:pt x="3032" y="2455"/>
                    </a:lnTo>
                    <a:lnTo>
                      <a:pt x="3032" y="2455"/>
                    </a:lnTo>
                    <a:lnTo>
                      <a:pt x="2984" y="2503"/>
                    </a:lnTo>
                    <a:lnTo>
                      <a:pt x="2936" y="2551"/>
                    </a:lnTo>
                    <a:lnTo>
                      <a:pt x="2888" y="2647"/>
                    </a:lnTo>
                    <a:lnTo>
                      <a:pt x="2888" y="2647"/>
                    </a:lnTo>
                    <a:lnTo>
                      <a:pt x="2792" y="2743"/>
                    </a:lnTo>
                    <a:lnTo>
                      <a:pt x="2695" y="2840"/>
                    </a:lnTo>
                    <a:lnTo>
                      <a:pt x="2695" y="2888"/>
                    </a:lnTo>
                    <a:lnTo>
                      <a:pt x="2695" y="2888"/>
                    </a:lnTo>
                    <a:lnTo>
                      <a:pt x="2695" y="2984"/>
                    </a:lnTo>
                    <a:lnTo>
                      <a:pt x="2792" y="3128"/>
                    </a:lnTo>
                    <a:lnTo>
                      <a:pt x="2936" y="3273"/>
                    </a:lnTo>
                    <a:lnTo>
                      <a:pt x="2936" y="3273"/>
                    </a:lnTo>
                    <a:lnTo>
                      <a:pt x="3032" y="3417"/>
                    </a:lnTo>
                    <a:lnTo>
                      <a:pt x="3129" y="3417"/>
                    </a:lnTo>
                    <a:lnTo>
                      <a:pt x="3225" y="3417"/>
                    </a:lnTo>
                    <a:lnTo>
                      <a:pt x="3225" y="3417"/>
                    </a:lnTo>
                    <a:lnTo>
                      <a:pt x="3418" y="3417"/>
                    </a:lnTo>
                    <a:lnTo>
                      <a:pt x="3658" y="3417"/>
                    </a:lnTo>
                    <a:lnTo>
                      <a:pt x="3803" y="3417"/>
                    </a:lnTo>
                    <a:lnTo>
                      <a:pt x="3803" y="3417"/>
                    </a:lnTo>
                    <a:lnTo>
                      <a:pt x="3851" y="3417"/>
                    </a:lnTo>
                    <a:lnTo>
                      <a:pt x="3899" y="3417"/>
                    </a:lnTo>
                    <a:lnTo>
                      <a:pt x="3995" y="3465"/>
                    </a:lnTo>
                    <a:lnTo>
                      <a:pt x="3995" y="3465"/>
                    </a:lnTo>
                    <a:lnTo>
                      <a:pt x="3899" y="3513"/>
                    </a:lnTo>
                    <a:lnTo>
                      <a:pt x="3658" y="3513"/>
                    </a:lnTo>
                    <a:lnTo>
                      <a:pt x="3466" y="3513"/>
                    </a:lnTo>
                    <a:lnTo>
                      <a:pt x="3466" y="3513"/>
                    </a:lnTo>
                    <a:lnTo>
                      <a:pt x="3369" y="3562"/>
                    </a:lnTo>
                    <a:lnTo>
                      <a:pt x="3321" y="3610"/>
                    </a:lnTo>
                    <a:lnTo>
                      <a:pt x="3321" y="3610"/>
                    </a:lnTo>
                    <a:lnTo>
                      <a:pt x="3321" y="3610"/>
                    </a:lnTo>
                    <a:lnTo>
                      <a:pt x="3273" y="3658"/>
                    </a:lnTo>
                    <a:lnTo>
                      <a:pt x="3225" y="3706"/>
                    </a:lnTo>
                    <a:lnTo>
                      <a:pt x="3032" y="3658"/>
                    </a:lnTo>
                    <a:lnTo>
                      <a:pt x="3032" y="3658"/>
                    </a:lnTo>
                    <a:lnTo>
                      <a:pt x="2792" y="3658"/>
                    </a:lnTo>
                    <a:lnTo>
                      <a:pt x="2647" y="3658"/>
                    </a:lnTo>
                    <a:lnTo>
                      <a:pt x="2551" y="3706"/>
                    </a:lnTo>
                    <a:lnTo>
                      <a:pt x="2551" y="3706"/>
                    </a:lnTo>
                    <a:lnTo>
                      <a:pt x="2310" y="3802"/>
                    </a:lnTo>
                    <a:lnTo>
                      <a:pt x="2021" y="3850"/>
                    </a:lnTo>
                    <a:lnTo>
                      <a:pt x="1829" y="3899"/>
                    </a:lnTo>
                    <a:lnTo>
                      <a:pt x="1829" y="3899"/>
                    </a:lnTo>
                    <a:lnTo>
                      <a:pt x="1684" y="3947"/>
                    </a:lnTo>
                    <a:lnTo>
                      <a:pt x="1540" y="3995"/>
                    </a:lnTo>
                    <a:lnTo>
                      <a:pt x="1492" y="3995"/>
                    </a:lnTo>
                    <a:lnTo>
                      <a:pt x="1492" y="3995"/>
                    </a:lnTo>
                    <a:lnTo>
                      <a:pt x="962" y="3899"/>
                    </a:lnTo>
                    <a:lnTo>
                      <a:pt x="529" y="3850"/>
                    </a:lnTo>
                    <a:lnTo>
                      <a:pt x="385" y="3802"/>
                    </a:lnTo>
                    <a:lnTo>
                      <a:pt x="385" y="3802"/>
                    </a:lnTo>
                    <a:lnTo>
                      <a:pt x="433" y="3754"/>
                    </a:lnTo>
                    <a:lnTo>
                      <a:pt x="577" y="3562"/>
                    </a:lnTo>
                    <a:lnTo>
                      <a:pt x="722" y="3369"/>
                    </a:lnTo>
                    <a:lnTo>
                      <a:pt x="722" y="3369"/>
                    </a:lnTo>
                    <a:lnTo>
                      <a:pt x="818" y="3177"/>
                    </a:lnTo>
                    <a:lnTo>
                      <a:pt x="866" y="2984"/>
                    </a:lnTo>
                    <a:lnTo>
                      <a:pt x="866" y="2743"/>
                    </a:lnTo>
                    <a:lnTo>
                      <a:pt x="866" y="2743"/>
                    </a:lnTo>
                    <a:lnTo>
                      <a:pt x="818" y="2551"/>
                    </a:lnTo>
                    <a:lnTo>
                      <a:pt x="722" y="2358"/>
                    </a:lnTo>
                    <a:lnTo>
                      <a:pt x="433" y="1973"/>
                    </a:lnTo>
                    <a:lnTo>
                      <a:pt x="433" y="1973"/>
                    </a:lnTo>
                    <a:lnTo>
                      <a:pt x="144" y="1444"/>
                    </a:lnTo>
                    <a:lnTo>
                      <a:pt x="0" y="962"/>
                    </a:lnTo>
                    <a:lnTo>
                      <a:pt x="0" y="770"/>
                    </a:lnTo>
                    <a:lnTo>
                      <a:pt x="0" y="770"/>
                    </a:lnTo>
                    <a:lnTo>
                      <a:pt x="0" y="626"/>
                    </a:lnTo>
                    <a:lnTo>
                      <a:pt x="0" y="481"/>
                    </a:lnTo>
                    <a:lnTo>
                      <a:pt x="48" y="337"/>
                    </a:lnTo>
                    <a:lnTo>
                      <a:pt x="48" y="337"/>
                    </a:lnTo>
                    <a:lnTo>
                      <a:pt x="96" y="289"/>
                    </a:lnTo>
                    <a:lnTo>
                      <a:pt x="240" y="192"/>
                    </a:lnTo>
                    <a:lnTo>
                      <a:pt x="433" y="96"/>
                    </a:lnTo>
                    <a:lnTo>
                      <a:pt x="433" y="96"/>
                    </a:lnTo>
                    <a:lnTo>
                      <a:pt x="529" y="48"/>
                    </a:lnTo>
                    <a:lnTo>
                      <a:pt x="722" y="0"/>
                    </a:lnTo>
                    <a:lnTo>
                      <a:pt x="962" y="48"/>
                    </a:lnTo>
                    <a:lnTo>
                      <a:pt x="962" y="48"/>
                    </a:lnTo>
                    <a:lnTo>
                      <a:pt x="1203" y="192"/>
                    </a:lnTo>
                    <a:lnTo>
                      <a:pt x="1347" y="337"/>
                    </a:lnTo>
                    <a:lnTo>
                      <a:pt x="1396" y="529"/>
                    </a:lnTo>
                    <a:close/>
                  </a:path>
                </a:pathLst>
              </a:custGeom>
              <a:solidFill>
                <a:srgbClr val="DE88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49" name="Freeform 45"/>
              <p:cNvSpPr>
                <a:spLocks/>
              </p:cNvSpPr>
              <p:nvPr/>
            </p:nvSpPr>
            <p:spPr bwMode="auto">
              <a:xfrm>
                <a:off x="3635" y="1764"/>
                <a:ext cx="439" cy="427"/>
              </a:xfrm>
              <a:custGeom>
                <a:avLst/>
                <a:gdLst>
                  <a:gd name="T0" fmla="*/ 1299 w 3947"/>
                  <a:gd name="T1" fmla="*/ 674 h 3851"/>
                  <a:gd name="T2" fmla="*/ 1203 w 3947"/>
                  <a:gd name="T3" fmla="*/ 915 h 3851"/>
                  <a:gd name="T4" fmla="*/ 1203 w 3947"/>
                  <a:gd name="T5" fmla="*/ 1011 h 3851"/>
                  <a:gd name="T6" fmla="*/ 1444 w 3947"/>
                  <a:gd name="T7" fmla="*/ 1059 h 3851"/>
                  <a:gd name="T8" fmla="*/ 1588 w 3947"/>
                  <a:gd name="T9" fmla="*/ 1107 h 3851"/>
                  <a:gd name="T10" fmla="*/ 1925 w 3947"/>
                  <a:gd name="T11" fmla="*/ 1155 h 3851"/>
                  <a:gd name="T12" fmla="*/ 1925 w 3947"/>
                  <a:gd name="T13" fmla="*/ 1203 h 3851"/>
                  <a:gd name="T14" fmla="*/ 2021 w 3947"/>
                  <a:gd name="T15" fmla="*/ 1348 h 3851"/>
                  <a:gd name="T16" fmla="*/ 2021 w 3947"/>
                  <a:gd name="T17" fmla="*/ 1396 h 3851"/>
                  <a:gd name="T18" fmla="*/ 2070 w 3947"/>
                  <a:gd name="T19" fmla="*/ 1540 h 3851"/>
                  <a:gd name="T20" fmla="*/ 2118 w 3947"/>
                  <a:gd name="T21" fmla="*/ 1685 h 3851"/>
                  <a:gd name="T22" fmla="*/ 2407 w 3947"/>
                  <a:gd name="T23" fmla="*/ 2022 h 3851"/>
                  <a:gd name="T24" fmla="*/ 2503 w 3947"/>
                  <a:gd name="T25" fmla="*/ 2118 h 3851"/>
                  <a:gd name="T26" fmla="*/ 2744 w 3947"/>
                  <a:gd name="T27" fmla="*/ 2262 h 3851"/>
                  <a:gd name="T28" fmla="*/ 2840 w 3947"/>
                  <a:gd name="T29" fmla="*/ 2310 h 3851"/>
                  <a:gd name="T30" fmla="*/ 3177 w 3947"/>
                  <a:gd name="T31" fmla="*/ 2214 h 3851"/>
                  <a:gd name="T32" fmla="*/ 3129 w 3947"/>
                  <a:gd name="T33" fmla="*/ 2310 h 3851"/>
                  <a:gd name="T34" fmla="*/ 3032 w 3947"/>
                  <a:gd name="T35" fmla="*/ 2359 h 3851"/>
                  <a:gd name="T36" fmla="*/ 2984 w 3947"/>
                  <a:gd name="T37" fmla="*/ 2407 h 3851"/>
                  <a:gd name="T38" fmla="*/ 2888 w 3947"/>
                  <a:gd name="T39" fmla="*/ 2551 h 3851"/>
                  <a:gd name="T40" fmla="*/ 2792 w 3947"/>
                  <a:gd name="T41" fmla="*/ 2647 h 3851"/>
                  <a:gd name="T42" fmla="*/ 2695 w 3947"/>
                  <a:gd name="T43" fmla="*/ 2792 h 3851"/>
                  <a:gd name="T44" fmla="*/ 2695 w 3947"/>
                  <a:gd name="T45" fmla="*/ 2888 h 3851"/>
                  <a:gd name="T46" fmla="*/ 2936 w 3947"/>
                  <a:gd name="T47" fmla="*/ 3177 h 3851"/>
                  <a:gd name="T48" fmla="*/ 3032 w 3947"/>
                  <a:gd name="T49" fmla="*/ 3321 h 3851"/>
                  <a:gd name="T50" fmla="*/ 3225 w 3947"/>
                  <a:gd name="T51" fmla="*/ 3321 h 3851"/>
                  <a:gd name="T52" fmla="*/ 3418 w 3947"/>
                  <a:gd name="T53" fmla="*/ 3321 h 3851"/>
                  <a:gd name="T54" fmla="*/ 3803 w 3947"/>
                  <a:gd name="T55" fmla="*/ 3321 h 3851"/>
                  <a:gd name="T56" fmla="*/ 3851 w 3947"/>
                  <a:gd name="T57" fmla="*/ 3321 h 3851"/>
                  <a:gd name="T58" fmla="*/ 3947 w 3947"/>
                  <a:gd name="T59" fmla="*/ 3321 h 3851"/>
                  <a:gd name="T60" fmla="*/ 3851 w 3947"/>
                  <a:gd name="T61" fmla="*/ 3369 h 3851"/>
                  <a:gd name="T62" fmla="*/ 3466 w 3947"/>
                  <a:gd name="T63" fmla="*/ 3417 h 3851"/>
                  <a:gd name="T64" fmla="*/ 3369 w 3947"/>
                  <a:gd name="T65" fmla="*/ 3466 h 3851"/>
                  <a:gd name="T66" fmla="*/ 3273 w 3947"/>
                  <a:gd name="T67" fmla="*/ 3514 h 3851"/>
                  <a:gd name="T68" fmla="*/ 3273 w 3947"/>
                  <a:gd name="T69" fmla="*/ 3562 h 3851"/>
                  <a:gd name="T70" fmla="*/ 2984 w 3947"/>
                  <a:gd name="T71" fmla="*/ 3562 h 3851"/>
                  <a:gd name="T72" fmla="*/ 2792 w 3947"/>
                  <a:gd name="T73" fmla="*/ 3562 h 3851"/>
                  <a:gd name="T74" fmla="*/ 2551 w 3947"/>
                  <a:gd name="T75" fmla="*/ 3610 h 3851"/>
                  <a:gd name="T76" fmla="*/ 2310 w 3947"/>
                  <a:gd name="T77" fmla="*/ 3706 h 3851"/>
                  <a:gd name="T78" fmla="*/ 1829 w 3947"/>
                  <a:gd name="T79" fmla="*/ 3803 h 3851"/>
                  <a:gd name="T80" fmla="*/ 1636 w 3947"/>
                  <a:gd name="T81" fmla="*/ 3851 h 3851"/>
                  <a:gd name="T82" fmla="*/ 1444 w 3947"/>
                  <a:gd name="T83" fmla="*/ 3851 h 3851"/>
                  <a:gd name="T84" fmla="*/ 914 w 3947"/>
                  <a:gd name="T85" fmla="*/ 3803 h 3851"/>
                  <a:gd name="T86" fmla="*/ 385 w 3947"/>
                  <a:gd name="T87" fmla="*/ 3706 h 3851"/>
                  <a:gd name="T88" fmla="*/ 433 w 3947"/>
                  <a:gd name="T89" fmla="*/ 3658 h 3851"/>
                  <a:gd name="T90" fmla="*/ 722 w 3947"/>
                  <a:gd name="T91" fmla="*/ 3273 h 3851"/>
                  <a:gd name="T92" fmla="*/ 818 w 3947"/>
                  <a:gd name="T93" fmla="*/ 3081 h 3851"/>
                  <a:gd name="T94" fmla="*/ 866 w 3947"/>
                  <a:gd name="T95" fmla="*/ 2647 h 3851"/>
                  <a:gd name="T96" fmla="*/ 818 w 3947"/>
                  <a:gd name="T97" fmla="*/ 2455 h 3851"/>
                  <a:gd name="T98" fmla="*/ 433 w 3947"/>
                  <a:gd name="T99" fmla="*/ 1877 h 3851"/>
                  <a:gd name="T100" fmla="*/ 144 w 3947"/>
                  <a:gd name="T101" fmla="*/ 1348 h 3851"/>
                  <a:gd name="T102" fmla="*/ 0 w 3947"/>
                  <a:gd name="T103" fmla="*/ 674 h 3851"/>
                  <a:gd name="T104" fmla="*/ 0 w 3947"/>
                  <a:gd name="T105" fmla="*/ 578 h 3851"/>
                  <a:gd name="T106" fmla="*/ 48 w 3947"/>
                  <a:gd name="T107" fmla="*/ 289 h 3851"/>
                  <a:gd name="T108" fmla="*/ 96 w 3947"/>
                  <a:gd name="T109" fmla="*/ 241 h 3851"/>
                  <a:gd name="T110" fmla="*/ 433 w 3947"/>
                  <a:gd name="T111" fmla="*/ 48 h 3851"/>
                  <a:gd name="T112" fmla="*/ 481 w 3947"/>
                  <a:gd name="T113" fmla="*/ 48 h 3851"/>
                  <a:gd name="T114" fmla="*/ 914 w 3947"/>
                  <a:gd name="T115" fmla="*/ 0 h 3851"/>
                  <a:gd name="T116" fmla="*/ 1155 w 3947"/>
                  <a:gd name="T117" fmla="*/ 96 h 3851"/>
                  <a:gd name="T118" fmla="*/ 1347 w 3947"/>
                  <a:gd name="T119" fmla="*/ 433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51">
                    <a:moveTo>
                      <a:pt x="1347" y="433"/>
                    </a:moveTo>
                    <a:lnTo>
                      <a:pt x="1299" y="674"/>
                    </a:lnTo>
                    <a:lnTo>
                      <a:pt x="1251" y="818"/>
                    </a:lnTo>
                    <a:lnTo>
                      <a:pt x="1203" y="915"/>
                    </a:lnTo>
                    <a:lnTo>
                      <a:pt x="1203" y="915"/>
                    </a:lnTo>
                    <a:lnTo>
                      <a:pt x="1203" y="1011"/>
                    </a:lnTo>
                    <a:lnTo>
                      <a:pt x="1299" y="1059"/>
                    </a:lnTo>
                    <a:lnTo>
                      <a:pt x="1444" y="1059"/>
                    </a:lnTo>
                    <a:lnTo>
                      <a:pt x="1444" y="1059"/>
                    </a:lnTo>
                    <a:lnTo>
                      <a:pt x="1588" y="1107"/>
                    </a:lnTo>
                    <a:lnTo>
                      <a:pt x="1733" y="1155"/>
                    </a:lnTo>
                    <a:lnTo>
                      <a:pt x="1925" y="1155"/>
                    </a:lnTo>
                    <a:lnTo>
                      <a:pt x="1925" y="1155"/>
                    </a:lnTo>
                    <a:lnTo>
                      <a:pt x="1925" y="1203"/>
                    </a:lnTo>
                    <a:lnTo>
                      <a:pt x="1973" y="1300"/>
                    </a:lnTo>
                    <a:lnTo>
                      <a:pt x="2021" y="1348"/>
                    </a:lnTo>
                    <a:lnTo>
                      <a:pt x="2021" y="1348"/>
                    </a:lnTo>
                    <a:lnTo>
                      <a:pt x="2021" y="1396"/>
                    </a:lnTo>
                    <a:lnTo>
                      <a:pt x="2021" y="1492"/>
                    </a:lnTo>
                    <a:lnTo>
                      <a:pt x="2070" y="1540"/>
                    </a:lnTo>
                    <a:lnTo>
                      <a:pt x="2070" y="1540"/>
                    </a:lnTo>
                    <a:lnTo>
                      <a:pt x="2118" y="1685"/>
                    </a:lnTo>
                    <a:lnTo>
                      <a:pt x="2262" y="1877"/>
                    </a:lnTo>
                    <a:lnTo>
                      <a:pt x="2407" y="2022"/>
                    </a:lnTo>
                    <a:lnTo>
                      <a:pt x="2407" y="2022"/>
                    </a:lnTo>
                    <a:lnTo>
                      <a:pt x="2503" y="2118"/>
                    </a:lnTo>
                    <a:lnTo>
                      <a:pt x="2599" y="2214"/>
                    </a:lnTo>
                    <a:lnTo>
                      <a:pt x="2744" y="2262"/>
                    </a:lnTo>
                    <a:lnTo>
                      <a:pt x="2744" y="2262"/>
                    </a:lnTo>
                    <a:lnTo>
                      <a:pt x="2840" y="2310"/>
                    </a:lnTo>
                    <a:lnTo>
                      <a:pt x="2984" y="2262"/>
                    </a:lnTo>
                    <a:lnTo>
                      <a:pt x="3177" y="2214"/>
                    </a:lnTo>
                    <a:lnTo>
                      <a:pt x="3177" y="2214"/>
                    </a:lnTo>
                    <a:lnTo>
                      <a:pt x="3129" y="2310"/>
                    </a:lnTo>
                    <a:lnTo>
                      <a:pt x="3081" y="2359"/>
                    </a:lnTo>
                    <a:lnTo>
                      <a:pt x="3032" y="2359"/>
                    </a:lnTo>
                    <a:lnTo>
                      <a:pt x="3032" y="2359"/>
                    </a:lnTo>
                    <a:lnTo>
                      <a:pt x="2984" y="2407"/>
                    </a:lnTo>
                    <a:lnTo>
                      <a:pt x="2936" y="2455"/>
                    </a:lnTo>
                    <a:lnTo>
                      <a:pt x="2888" y="2551"/>
                    </a:lnTo>
                    <a:lnTo>
                      <a:pt x="2888" y="2551"/>
                    </a:lnTo>
                    <a:lnTo>
                      <a:pt x="2792" y="2647"/>
                    </a:lnTo>
                    <a:lnTo>
                      <a:pt x="2695" y="2744"/>
                    </a:lnTo>
                    <a:lnTo>
                      <a:pt x="2695" y="2792"/>
                    </a:lnTo>
                    <a:lnTo>
                      <a:pt x="2695" y="2792"/>
                    </a:lnTo>
                    <a:lnTo>
                      <a:pt x="2695" y="2888"/>
                    </a:lnTo>
                    <a:lnTo>
                      <a:pt x="2792" y="3032"/>
                    </a:lnTo>
                    <a:lnTo>
                      <a:pt x="2936" y="3177"/>
                    </a:lnTo>
                    <a:lnTo>
                      <a:pt x="2936" y="3177"/>
                    </a:lnTo>
                    <a:lnTo>
                      <a:pt x="3032" y="3321"/>
                    </a:lnTo>
                    <a:lnTo>
                      <a:pt x="3129" y="3321"/>
                    </a:lnTo>
                    <a:lnTo>
                      <a:pt x="3225" y="3321"/>
                    </a:lnTo>
                    <a:lnTo>
                      <a:pt x="3225" y="3321"/>
                    </a:lnTo>
                    <a:lnTo>
                      <a:pt x="3418" y="3321"/>
                    </a:lnTo>
                    <a:lnTo>
                      <a:pt x="3658" y="3321"/>
                    </a:lnTo>
                    <a:lnTo>
                      <a:pt x="3803" y="3321"/>
                    </a:lnTo>
                    <a:lnTo>
                      <a:pt x="3803" y="3321"/>
                    </a:lnTo>
                    <a:lnTo>
                      <a:pt x="3851" y="3321"/>
                    </a:lnTo>
                    <a:lnTo>
                      <a:pt x="3899" y="3321"/>
                    </a:lnTo>
                    <a:lnTo>
                      <a:pt x="3947" y="3321"/>
                    </a:lnTo>
                    <a:lnTo>
                      <a:pt x="3947" y="3321"/>
                    </a:lnTo>
                    <a:lnTo>
                      <a:pt x="3851" y="3369"/>
                    </a:lnTo>
                    <a:lnTo>
                      <a:pt x="3658" y="3417"/>
                    </a:lnTo>
                    <a:lnTo>
                      <a:pt x="3466" y="3417"/>
                    </a:lnTo>
                    <a:lnTo>
                      <a:pt x="3466" y="3417"/>
                    </a:lnTo>
                    <a:lnTo>
                      <a:pt x="3369" y="3466"/>
                    </a:lnTo>
                    <a:lnTo>
                      <a:pt x="3321" y="3514"/>
                    </a:lnTo>
                    <a:lnTo>
                      <a:pt x="3273" y="3514"/>
                    </a:lnTo>
                    <a:lnTo>
                      <a:pt x="3273" y="3514"/>
                    </a:lnTo>
                    <a:lnTo>
                      <a:pt x="3273" y="3562"/>
                    </a:lnTo>
                    <a:lnTo>
                      <a:pt x="3177" y="3610"/>
                    </a:lnTo>
                    <a:lnTo>
                      <a:pt x="2984" y="3562"/>
                    </a:lnTo>
                    <a:lnTo>
                      <a:pt x="2984" y="3562"/>
                    </a:lnTo>
                    <a:lnTo>
                      <a:pt x="2792" y="3562"/>
                    </a:lnTo>
                    <a:lnTo>
                      <a:pt x="2647" y="3562"/>
                    </a:lnTo>
                    <a:lnTo>
                      <a:pt x="2551" y="3610"/>
                    </a:lnTo>
                    <a:lnTo>
                      <a:pt x="2551" y="3610"/>
                    </a:lnTo>
                    <a:lnTo>
                      <a:pt x="2310" y="3706"/>
                    </a:lnTo>
                    <a:lnTo>
                      <a:pt x="2021" y="3754"/>
                    </a:lnTo>
                    <a:lnTo>
                      <a:pt x="1829" y="3803"/>
                    </a:lnTo>
                    <a:lnTo>
                      <a:pt x="1829" y="3803"/>
                    </a:lnTo>
                    <a:lnTo>
                      <a:pt x="1636" y="3851"/>
                    </a:lnTo>
                    <a:lnTo>
                      <a:pt x="1492" y="3851"/>
                    </a:lnTo>
                    <a:lnTo>
                      <a:pt x="1444" y="3851"/>
                    </a:lnTo>
                    <a:lnTo>
                      <a:pt x="1444" y="3851"/>
                    </a:lnTo>
                    <a:lnTo>
                      <a:pt x="914" y="3803"/>
                    </a:lnTo>
                    <a:lnTo>
                      <a:pt x="529" y="3754"/>
                    </a:lnTo>
                    <a:lnTo>
                      <a:pt x="385" y="3706"/>
                    </a:lnTo>
                    <a:lnTo>
                      <a:pt x="385" y="3706"/>
                    </a:lnTo>
                    <a:lnTo>
                      <a:pt x="433" y="3658"/>
                    </a:lnTo>
                    <a:lnTo>
                      <a:pt x="577" y="3466"/>
                    </a:lnTo>
                    <a:lnTo>
                      <a:pt x="722" y="3273"/>
                    </a:lnTo>
                    <a:lnTo>
                      <a:pt x="722" y="3273"/>
                    </a:lnTo>
                    <a:lnTo>
                      <a:pt x="818" y="3081"/>
                    </a:lnTo>
                    <a:lnTo>
                      <a:pt x="866" y="2888"/>
                    </a:lnTo>
                    <a:lnTo>
                      <a:pt x="866" y="2647"/>
                    </a:lnTo>
                    <a:lnTo>
                      <a:pt x="866" y="2647"/>
                    </a:lnTo>
                    <a:lnTo>
                      <a:pt x="818" y="2455"/>
                    </a:lnTo>
                    <a:lnTo>
                      <a:pt x="722" y="2262"/>
                    </a:lnTo>
                    <a:lnTo>
                      <a:pt x="433" y="1877"/>
                    </a:lnTo>
                    <a:lnTo>
                      <a:pt x="433" y="1877"/>
                    </a:lnTo>
                    <a:lnTo>
                      <a:pt x="144" y="1348"/>
                    </a:lnTo>
                    <a:lnTo>
                      <a:pt x="0" y="866"/>
                    </a:lnTo>
                    <a:lnTo>
                      <a:pt x="0" y="674"/>
                    </a:lnTo>
                    <a:lnTo>
                      <a:pt x="0" y="674"/>
                    </a:lnTo>
                    <a:lnTo>
                      <a:pt x="0" y="578"/>
                    </a:lnTo>
                    <a:lnTo>
                      <a:pt x="0" y="433"/>
                    </a:lnTo>
                    <a:lnTo>
                      <a:pt x="48" y="289"/>
                    </a:lnTo>
                    <a:lnTo>
                      <a:pt x="48" y="289"/>
                    </a:lnTo>
                    <a:lnTo>
                      <a:pt x="96" y="241"/>
                    </a:lnTo>
                    <a:lnTo>
                      <a:pt x="240" y="193"/>
                    </a:lnTo>
                    <a:lnTo>
                      <a:pt x="433" y="48"/>
                    </a:lnTo>
                    <a:lnTo>
                      <a:pt x="433" y="48"/>
                    </a:lnTo>
                    <a:lnTo>
                      <a:pt x="481" y="48"/>
                    </a:lnTo>
                    <a:lnTo>
                      <a:pt x="673" y="0"/>
                    </a:lnTo>
                    <a:lnTo>
                      <a:pt x="914" y="0"/>
                    </a:lnTo>
                    <a:lnTo>
                      <a:pt x="914" y="0"/>
                    </a:lnTo>
                    <a:lnTo>
                      <a:pt x="1155" y="96"/>
                    </a:lnTo>
                    <a:lnTo>
                      <a:pt x="1299" y="241"/>
                    </a:lnTo>
                    <a:lnTo>
                      <a:pt x="1347" y="433"/>
                    </a:lnTo>
                    <a:close/>
                  </a:path>
                </a:pathLst>
              </a:custGeom>
              <a:solidFill>
                <a:srgbClr val="D9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0" name="Freeform 46"/>
              <p:cNvSpPr>
                <a:spLocks/>
              </p:cNvSpPr>
              <p:nvPr/>
            </p:nvSpPr>
            <p:spPr bwMode="auto">
              <a:xfrm>
                <a:off x="3635" y="1769"/>
                <a:ext cx="439" cy="422"/>
              </a:xfrm>
              <a:custGeom>
                <a:avLst/>
                <a:gdLst>
                  <a:gd name="T0" fmla="*/ 1251 w 3947"/>
                  <a:gd name="T1" fmla="*/ 626 h 3803"/>
                  <a:gd name="T2" fmla="*/ 1155 w 3947"/>
                  <a:gd name="T3" fmla="*/ 867 h 3803"/>
                  <a:gd name="T4" fmla="*/ 1155 w 3947"/>
                  <a:gd name="T5" fmla="*/ 963 h 3803"/>
                  <a:gd name="T6" fmla="*/ 1396 w 3947"/>
                  <a:gd name="T7" fmla="*/ 1059 h 3803"/>
                  <a:gd name="T8" fmla="*/ 1540 w 3947"/>
                  <a:gd name="T9" fmla="*/ 1107 h 3803"/>
                  <a:gd name="T10" fmla="*/ 1877 w 3947"/>
                  <a:gd name="T11" fmla="*/ 1155 h 3803"/>
                  <a:gd name="T12" fmla="*/ 1877 w 3947"/>
                  <a:gd name="T13" fmla="*/ 1204 h 3803"/>
                  <a:gd name="T14" fmla="*/ 1973 w 3947"/>
                  <a:gd name="T15" fmla="*/ 1348 h 3803"/>
                  <a:gd name="T16" fmla="*/ 1973 w 3947"/>
                  <a:gd name="T17" fmla="*/ 1396 h 3803"/>
                  <a:gd name="T18" fmla="*/ 2021 w 3947"/>
                  <a:gd name="T19" fmla="*/ 1589 h 3803"/>
                  <a:gd name="T20" fmla="*/ 2118 w 3947"/>
                  <a:gd name="T21" fmla="*/ 1733 h 3803"/>
                  <a:gd name="T22" fmla="*/ 2358 w 3947"/>
                  <a:gd name="T23" fmla="*/ 2022 h 3803"/>
                  <a:gd name="T24" fmla="*/ 2455 w 3947"/>
                  <a:gd name="T25" fmla="*/ 2118 h 3803"/>
                  <a:gd name="T26" fmla="*/ 2744 w 3947"/>
                  <a:gd name="T27" fmla="*/ 2262 h 3803"/>
                  <a:gd name="T28" fmla="*/ 2840 w 3947"/>
                  <a:gd name="T29" fmla="*/ 2262 h 3803"/>
                  <a:gd name="T30" fmla="*/ 3129 w 3947"/>
                  <a:gd name="T31" fmla="*/ 2214 h 3803"/>
                  <a:gd name="T32" fmla="*/ 3081 w 3947"/>
                  <a:gd name="T33" fmla="*/ 2262 h 3803"/>
                  <a:gd name="T34" fmla="*/ 3032 w 3947"/>
                  <a:gd name="T35" fmla="*/ 2311 h 3803"/>
                  <a:gd name="T36" fmla="*/ 2984 w 3947"/>
                  <a:gd name="T37" fmla="*/ 2359 h 3803"/>
                  <a:gd name="T38" fmla="*/ 2888 w 3947"/>
                  <a:gd name="T39" fmla="*/ 2503 h 3803"/>
                  <a:gd name="T40" fmla="*/ 2792 w 3947"/>
                  <a:gd name="T41" fmla="*/ 2599 h 3803"/>
                  <a:gd name="T42" fmla="*/ 2695 w 3947"/>
                  <a:gd name="T43" fmla="*/ 2744 h 3803"/>
                  <a:gd name="T44" fmla="*/ 2695 w 3947"/>
                  <a:gd name="T45" fmla="*/ 2840 h 3803"/>
                  <a:gd name="T46" fmla="*/ 2936 w 3947"/>
                  <a:gd name="T47" fmla="*/ 3129 h 3803"/>
                  <a:gd name="T48" fmla="*/ 3032 w 3947"/>
                  <a:gd name="T49" fmla="*/ 3273 h 3803"/>
                  <a:gd name="T50" fmla="*/ 3225 w 3947"/>
                  <a:gd name="T51" fmla="*/ 3273 h 3803"/>
                  <a:gd name="T52" fmla="*/ 3418 w 3947"/>
                  <a:gd name="T53" fmla="*/ 3273 h 3803"/>
                  <a:gd name="T54" fmla="*/ 3803 w 3947"/>
                  <a:gd name="T55" fmla="*/ 3273 h 3803"/>
                  <a:gd name="T56" fmla="*/ 3851 w 3947"/>
                  <a:gd name="T57" fmla="*/ 3273 h 3803"/>
                  <a:gd name="T58" fmla="*/ 3947 w 3947"/>
                  <a:gd name="T59" fmla="*/ 3273 h 3803"/>
                  <a:gd name="T60" fmla="*/ 3851 w 3947"/>
                  <a:gd name="T61" fmla="*/ 3321 h 3803"/>
                  <a:gd name="T62" fmla="*/ 3466 w 3947"/>
                  <a:gd name="T63" fmla="*/ 3369 h 3803"/>
                  <a:gd name="T64" fmla="*/ 3369 w 3947"/>
                  <a:gd name="T65" fmla="*/ 3418 h 3803"/>
                  <a:gd name="T66" fmla="*/ 3273 w 3947"/>
                  <a:gd name="T67" fmla="*/ 3466 h 3803"/>
                  <a:gd name="T68" fmla="*/ 3273 w 3947"/>
                  <a:gd name="T69" fmla="*/ 3514 h 3803"/>
                  <a:gd name="T70" fmla="*/ 2984 w 3947"/>
                  <a:gd name="T71" fmla="*/ 3514 h 3803"/>
                  <a:gd name="T72" fmla="*/ 2792 w 3947"/>
                  <a:gd name="T73" fmla="*/ 3514 h 3803"/>
                  <a:gd name="T74" fmla="*/ 2551 w 3947"/>
                  <a:gd name="T75" fmla="*/ 3514 h 3803"/>
                  <a:gd name="T76" fmla="*/ 2310 w 3947"/>
                  <a:gd name="T77" fmla="*/ 3610 h 3803"/>
                  <a:gd name="T78" fmla="*/ 1829 w 3947"/>
                  <a:gd name="T79" fmla="*/ 3755 h 3803"/>
                  <a:gd name="T80" fmla="*/ 1636 w 3947"/>
                  <a:gd name="T81" fmla="*/ 3803 h 3803"/>
                  <a:gd name="T82" fmla="*/ 1396 w 3947"/>
                  <a:gd name="T83" fmla="*/ 3803 h 3803"/>
                  <a:gd name="T84" fmla="*/ 914 w 3947"/>
                  <a:gd name="T85" fmla="*/ 3755 h 3803"/>
                  <a:gd name="T86" fmla="*/ 385 w 3947"/>
                  <a:gd name="T87" fmla="*/ 3658 h 3803"/>
                  <a:gd name="T88" fmla="*/ 433 w 3947"/>
                  <a:gd name="T89" fmla="*/ 3610 h 3803"/>
                  <a:gd name="T90" fmla="*/ 722 w 3947"/>
                  <a:gd name="T91" fmla="*/ 3225 h 3803"/>
                  <a:gd name="T92" fmla="*/ 818 w 3947"/>
                  <a:gd name="T93" fmla="*/ 3033 h 3803"/>
                  <a:gd name="T94" fmla="*/ 866 w 3947"/>
                  <a:gd name="T95" fmla="*/ 2599 h 3803"/>
                  <a:gd name="T96" fmla="*/ 818 w 3947"/>
                  <a:gd name="T97" fmla="*/ 2407 h 3803"/>
                  <a:gd name="T98" fmla="*/ 433 w 3947"/>
                  <a:gd name="T99" fmla="*/ 1829 h 3803"/>
                  <a:gd name="T100" fmla="*/ 144 w 3947"/>
                  <a:gd name="T101" fmla="*/ 1300 h 3803"/>
                  <a:gd name="T102" fmla="*/ 0 w 3947"/>
                  <a:gd name="T103" fmla="*/ 626 h 3803"/>
                  <a:gd name="T104" fmla="*/ 0 w 3947"/>
                  <a:gd name="T105" fmla="*/ 530 h 3803"/>
                  <a:gd name="T106" fmla="*/ 48 w 3947"/>
                  <a:gd name="T107" fmla="*/ 289 h 3803"/>
                  <a:gd name="T108" fmla="*/ 96 w 3947"/>
                  <a:gd name="T109" fmla="*/ 289 h 3803"/>
                  <a:gd name="T110" fmla="*/ 385 w 3947"/>
                  <a:gd name="T111" fmla="*/ 97 h 3803"/>
                  <a:gd name="T112" fmla="*/ 433 w 3947"/>
                  <a:gd name="T113" fmla="*/ 48 h 3803"/>
                  <a:gd name="T114" fmla="*/ 914 w 3947"/>
                  <a:gd name="T115" fmla="*/ 0 h 3803"/>
                  <a:gd name="T116" fmla="*/ 1107 w 3947"/>
                  <a:gd name="T117" fmla="*/ 97 h 3803"/>
                  <a:gd name="T118" fmla="*/ 1299 w 3947"/>
                  <a:gd name="T119" fmla="*/ 385 h 3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803">
                    <a:moveTo>
                      <a:pt x="1299" y="385"/>
                    </a:moveTo>
                    <a:lnTo>
                      <a:pt x="1251" y="626"/>
                    </a:lnTo>
                    <a:lnTo>
                      <a:pt x="1203" y="770"/>
                    </a:lnTo>
                    <a:lnTo>
                      <a:pt x="1155" y="867"/>
                    </a:lnTo>
                    <a:lnTo>
                      <a:pt x="1155" y="867"/>
                    </a:lnTo>
                    <a:lnTo>
                      <a:pt x="1155" y="963"/>
                    </a:lnTo>
                    <a:lnTo>
                      <a:pt x="1251" y="1011"/>
                    </a:lnTo>
                    <a:lnTo>
                      <a:pt x="1396" y="1059"/>
                    </a:lnTo>
                    <a:lnTo>
                      <a:pt x="1396" y="1059"/>
                    </a:lnTo>
                    <a:lnTo>
                      <a:pt x="1540" y="1107"/>
                    </a:lnTo>
                    <a:lnTo>
                      <a:pt x="1733" y="1155"/>
                    </a:lnTo>
                    <a:lnTo>
                      <a:pt x="1877" y="1155"/>
                    </a:lnTo>
                    <a:lnTo>
                      <a:pt x="1877" y="1155"/>
                    </a:lnTo>
                    <a:lnTo>
                      <a:pt x="1877" y="1204"/>
                    </a:lnTo>
                    <a:lnTo>
                      <a:pt x="1925" y="1300"/>
                    </a:lnTo>
                    <a:lnTo>
                      <a:pt x="1973" y="1348"/>
                    </a:lnTo>
                    <a:lnTo>
                      <a:pt x="1973" y="1348"/>
                    </a:lnTo>
                    <a:lnTo>
                      <a:pt x="1973" y="1396"/>
                    </a:lnTo>
                    <a:lnTo>
                      <a:pt x="1973" y="1492"/>
                    </a:lnTo>
                    <a:lnTo>
                      <a:pt x="2021" y="1589"/>
                    </a:lnTo>
                    <a:lnTo>
                      <a:pt x="2021" y="1589"/>
                    </a:lnTo>
                    <a:lnTo>
                      <a:pt x="2118" y="1733"/>
                    </a:lnTo>
                    <a:lnTo>
                      <a:pt x="2214" y="1926"/>
                    </a:lnTo>
                    <a:lnTo>
                      <a:pt x="2358" y="2022"/>
                    </a:lnTo>
                    <a:lnTo>
                      <a:pt x="2358" y="2022"/>
                    </a:lnTo>
                    <a:lnTo>
                      <a:pt x="2455" y="2118"/>
                    </a:lnTo>
                    <a:lnTo>
                      <a:pt x="2599" y="2214"/>
                    </a:lnTo>
                    <a:lnTo>
                      <a:pt x="2744" y="2262"/>
                    </a:lnTo>
                    <a:lnTo>
                      <a:pt x="2744" y="2262"/>
                    </a:lnTo>
                    <a:lnTo>
                      <a:pt x="2840" y="2262"/>
                    </a:lnTo>
                    <a:lnTo>
                      <a:pt x="2984" y="2262"/>
                    </a:lnTo>
                    <a:lnTo>
                      <a:pt x="3129" y="2214"/>
                    </a:lnTo>
                    <a:lnTo>
                      <a:pt x="3129" y="2214"/>
                    </a:lnTo>
                    <a:lnTo>
                      <a:pt x="3081" y="2262"/>
                    </a:lnTo>
                    <a:lnTo>
                      <a:pt x="3081" y="2311"/>
                    </a:lnTo>
                    <a:lnTo>
                      <a:pt x="3032" y="2311"/>
                    </a:lnTo>
                    <a:lnTo>
                      <a:pt x="3032" y="2311"/>
                    </a:lnTo>
                    <a:lnTo>
                      <a:pt x="2984" y="2359"/>
                    </a:lnTo>
                    <a:lnTo>
                      <a:pt x="2936" y="2407"/>
                    </a:lnTo>
                    <a:lnTo>
                      <a:pt x="2888" y="2503"/>
                    </a:lnTo>
                    <a:lnTo>
                      <a:pt x="2888" y="2503"/>
                    </a:lnTo>
                    <a:lnTo>
                      <a:pt x="2792" y="2599"/>
                    </a:lnTo>
                    <a:lnTo>
                      <a:pt x="2695" y="2696"/>
                    </a:lnTo>
                    <a:lnTo>
                      <a:pt x="2695" y="2744"/>
                    </a:lnTo>
                    <a:lnTo>
                      <a:pt x="2695" y="2744"/>
                    </a:lnTo>
                    <a:lnTo>
                      <a:pt x="2695" y="2840"/>
                    </a:lnTo>
                    <a:lnTo>
                      <a:pt x="2792" y="2984"/>
                    </a:lnTo>
                    <a:lnTo>
                      <a:pt x="2936" y="3129"/>
                    </a:lnTo>
                    <a:lnTo>
                      <a:pt x="2936" y="3129"/>
                    </a:lnTo>
                    <a:lnTo>
                      <a:pt x="3032" y="3273"/>
                    </a:lnTo>
                    <a:lnTo>
                      <a:pt x="3129" y="3273"/>
                    </a:lnTo>
                    <a:lnTo>
                      <a:pt x="3225" y="3273"/>
                    </a:lnTo>
                    <a:lnTo>
                      <a:pt x="3225" y="3273"/>
                    </a:lnTo>
                    <a:lnTo>
                      <a:pt x="3418" y="3273"/>
                    </a:lnTo>
                    <a:lnTo>
                      <a:pt x="3658" y="3273"/>
                    </a:lnTo>
                    <a:lnTo>
                      <a:pt x="3803" y="3273"/>
                    </a:lnTo>
                    <a:lnTo>
                      <a:pt x="3803" y="3273"/>
                    </a:lnTo>
                    <a:lnTo>
                      <a:pt x="3851" y="3273"/>
                    </a:lnTo>
                    <a:lnTo>
                      <a:pt x="3899" y="3273"/>
                    </a:lnTo>
                    <a:lnTo>
                      <a:pt x="3947" y="3273"/>
                    </a:lnTo>
                    <a:lnTo>
                      <a:pt x="3947" y="3273"/>
                    </a:lnTo>
                    <a:lnTo>
                      <a:pt x="3851" y="3321"/>
                    </a:lnTo>
                    <a:lnTo>
                      <a:pt x="3658" y="3369"/>
                    </a:lnTo>
                    <a:lnTo>
                      <a:pt x="3466" y="3369"/>
                    </a:lnTo>
                    <a:lnTo>
                      <a:pt x="3466" y="3369"/>
                    </a:lnTo>
                    <a:lnTo>
                      <a:pt x="3369" y="3418"/>
                    </a:lnTo>
                    <a:lnTo>
                      <a:pt x="3273" y="3418"/>
                    </a:lnTo>
                    <a:lnTo>
                      <a:pt x="3273" y="3466"/>
                    </a:lnTo>
                    <a:lnTo>
                      <a:pt x="3273" y="3466"/>
                    </a:lnTo>
                    <a:lnTo>
                      <a:pt x="3273" y="3514"/>
                    </a:lnTo>
                    <a:lnTo>
                      <a:pt x="3177" y="3514"/>
                    </a:lnTo>
                    <a:lnTo>
                      <a:pt x="2984" y="3514"/>
                    </a:lnTo>
                    <a:lnTo>
                      <a:pt x="2984" y="3514"/>
                    </a:lnTo>
                    <a:lnTo>
                      <a:pt x="2792" y="3514"/>
                    </a:lnTo>
                    <a:lnTo>
                      <a:pt x="2647" y="3514"/>
                    </a:lnTo>
                    <a:lnTo>
                      <a:pt x="2551" y="3514"/>
                    </a:lnTo>
                    <a:lnTo>
                      <a:pt x="2551" y="3514"/>
                    </a:lnTo>
                    <a:lnTo>
                      <a:pt x="2310" y="3610"/>
                    </a:lnTo>
                    <a:lnTo>
                      <a:pt x="2021" y="3706"/>
                    </a:lnTo>
                    <a:lnTo>
                      <a:pt x="1829" y="3755"/>
                    </a:lnTo>
                    <a:lnTo>
                      <a:pt x="1829" y="3755"/>
                    </a:lnTo>
                    <a:lnTo>
                      <a:pt x="1636" y="3803"/>
                    </a:lnTo>
                    <a:lnTo>
                      <a:pt x="1492" y="3803"/>
                    </a:lnTo>
                    <a:lnTo>
                      <a:pt x="1396" y="3803"/>
                    </a:lnTo>
                    <a:lnTo>
                      <a:pt x="1396" y="3803"/>
                    </a:lnTo>
                    <a:lnTo>
                      <a:pt x="914" y="3755"/>
                    </a:lnTo>
                    <a:lnTo>
                      <a:pt x="529" y="3706"/>
                    </a:lnTo>
                    <a:lnTo>
                      <a:pt x="385" y="3658"/>
                    </a:lnTo>
                    <a:lnTo>
                      <a:pt x="385" y="3658"/>
                    </a:lnTo>
                    <a:lnTo>
                      <a:pt x="433" y="3610"/>
                    </a:lnTo>
                    <a:lnTo>
                      <a:pt x="577" y="3418"/>
                    </a:lnTo>
                    <a:lnTo>
                      <a:pt x="722" y="3225"/>
                    </a:lnTo>
                    <a:lnTo>
                      <a:pt x="722" y="3225"/>
                    </a:lnTo>
                    <a:lnTo>
                      <a:pt x="818" y="3033"/>
                    </a:lnTo>
                    <a:lnTo>
                      <a:pt x="866" y="2840"/>
                    </a:lnTo>
                    <a:lnTo>
                      <a:pt x="866" y="2599"/>
                    </a:lnTo>
                    <a:lnTo>
                      <a:pt x="866" y="2599"/>
                    </a:lnTo>
                    <a:lnTo>
                      <a:pt x="818" y="2407"/>
                    </a:lnTo>
                    <a:lnTo>
                      <a:pt x="722" y="2214"/>
                    </a:lnTo>
                    <a:lnTo>
                      <a:pt x="433" y="1829"/>
                    </a:lnTo>
                    <a:lnTo>
                      <a:pt x="433" y="1829"/>
                    </a:lnTo>
                    <a:lnTo>
                      <a:pt x="144" y="1300"/>
                    </a:lnTo>
                    <a:lnTo>
                      <a:pt x="0" y="818"/>
                    </a:lnTo>
                    <a:lnTo>
                      <a:pt x="0" y="626"/>
                    </a:lnTo>
                    <a:lnTo>
                      <a:pt x="0" y="626"/>
                    </a:lnTo>
                    <a:lnTo>
                      <a:pt x="0" y="530"/>
                    </a:lnTo>
                    <a:lnTo>
                      <a:pt x="0" y="433"/>
                    </a:lnTo>
                    <a:lnTo>
                      <a:pt x="48" y="289"/>
                    </a:lnTo>
                    <a:lnTo>
                      <a:pt x="48" y="289"/>
                    </a:lnTo>
                    <a:lnTo>
                      <a:pt x="96" y="289"/>
                    </a:lnTo>
                    <a:lnTo>
                      <a:pt x="192" y="193"/>
                    </a:lnTo>
                    <a:lnTo>
                      <a:pt x="385" y="97"/>
                    </a:lnTo>
                    <a:lnTo>
                      <a:pt x="385" y="97"/>
                    </a:lnTo>
                    <a:lnTo>
                      <a:pt x="433" y="48"/>
                    </a:lnTo>
                    <a:lnTo>
                      <a:pt x="673" y="0"/>
                    </a:lnTo>
                    <a:lnTo>
                      <a:pt x="914" y="0"/>
                    </a:lnTo>
                    <a:lnTo>
                      <a:pt x="914" y="0"/>
                    </a:lnTo>
                    <a:lnTo>
                      <a:pt x="1107" y="97"/>
                    </a:lnTo>
                    <a:lnTo>
                      <a:pt x="1251" y="241"/>
                    </a:lnTo>
                    <a:lnTo>
                      <a:pt x="1299" y="385"/>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1" name="Freeform 47"/>
              <p:cNvSpPr>
                <a:spLocks/>
              </p:cNvSpPr>
              <p:nvPr/>
            </p:nvSpPr>
            <p:spPr bwMode="auto">
              <a:xfrm>
                <a:off x="3635" y="1774"/>
                <a:ext cx="439" cy="417"/>
              </a:xfrm>
              <a:custGeom>
                <a:avLst/>
                <a:gdLst>
                  <a:gd name="T0" fmla="*/ 1203 w 3947"/>
                  <a:gd name="T1" fmla="*/ 578 h 3755"/>
                  <a:gd name="T2" fmla="*/ 1107 w 3947"/>
                  <a:gd name="T3" fmla="*/ 819 h 3755"/>
                  <a:gd name="T4" fmla="*/ 1059 w 3947"/>
                  <a:gd name="T5" fmla="*/ 915 h 3755"/>
                  <a:gd name="T6" fmla="*/ 1347 w 3947"/>
                  <a:gd name="T7" fmla="*/ 1059 h 3755"/>
                  <a:gd name="T8" fmla="*/ 1540 w 3947"/>
                  <a:gd name="T9" fmla="*/ 1107 h 3755"/>
                  <a:gd name="T10" fmla="*/ 1829 w 3947"/>
                  <a:gd name="T11" fmla="*/ 1156 h 3755"/>
                  <a:gd name="T12" fmla="*/ 1829 w 3947"/>
                  <a:gd name="T13" fmla="*/ 1204 h 3755"/>
                  <a:gd name="T14" fmla="*/ 1925 w 3947"/>
                  <a:gd name="T15" fmla="*/ 1348 h 3755"/>
                  <a:gd name="T16" fmla="*/ 1925 w 3947"/>
                  <a:gd name="T17" fmla="*/ 1396 h 3755"/>
                  <a:gd name="T18" fmla="*/ 2021 w 3947"/>
                  <a:gd name="T19" fmla="*/ 1589 h 3755"/>
                  <a:gd name="T20" fmla="*/ 2070 w 3947"/>
                  <a:gd name="T21" fmla="*/ 1733 h 3755"/>
                  <a:gd name="T22" fmla="*/ 2310 w 3947"/>
                  <a:gd name="T23" fmla="*/ 2022 h 3755"/>
                  <a:gd name="T24" fmla="*/ 2407 w 3947"/>
                  <a:gd name="T25" fmla="*/ 2118 h 3755"/>
                  <a:gd name="T26" fmla="*/ 2744 w 3947"/>
                  <a:gd name="T27" fmla="*/ 2214 h 3755"/>
                  <a:gd name="T28" fmla="*/ 2840 w 3947"/>
                  <a:gd name="T29" fmla="*/ 2263 h 3755"/>
                  <a:gd name="T30" fmla="*/ 3129 w 3947"/>
                  <a:gd name="T31" fmla="*/ 2166 h 3755"/>
                  <a:gd name="T32" fmla="*/ 3081 w 3947"/>
                  <a:gd name="T33" fmla="*/ 2214 h 3755"/>
                  <a:gd name="T34" fmla="*/ 3032 w 3947"/>
                  <a:gd name="T35" fmla="*/ 2263 h 3755"/>
                  <a:gd name="T36" fmla="*/ 2984 w 3947"/>
                  <a:gd name="T37" fmla="*/ 2311 h 3755"/>
                  <a:gd name="T38" fmla="*/ 2888 w 3947"/>
                  <a:gd name="T39" fmla="*/ 2455 h 3755"/>
                  <a:gd name="T40" fmla="*/ 2792 w 3947"/>
                  <a:gd name="T41" fmla="*/ 2551 h 3755"/>
                  <a:gd name="T42" fmla="*/ 2695 w 3947"/>
                  <a:gd name="T43" fmla="*/ 2696 h 3755"/>
                  <a:gd name="T44" fmla="*/ 2695 w 3947"/>
                  <a:gd name="T45" fmla="*/ 2792 h 3755"/>
                  <a:gd name="T46" fmla="*/ 2936 w 3947"/>
                  <a:gd name="T47" fmla="*/ 3081 h 3755"/>
                  <a:gd name="T48" fmla="*/ 3032 w 3947"/>
                  <a:gd name="T49" fmla="*/ 3225 h 3755"/>
                  <a:gd name="T50" fmla="*/ 3225 w 3947"/>
                  <a:gd name="T51" fmla="*/ 3225 h 3755"/>
                  <a:gd name="T52" fmla="*/ 3418 w 3947"/>
                  <a:gd name="T53" fmla="*/ 3225 h 3755"/>
                  <a:gd name="T54" fmla="*/ 3803 w 3947"/>
                  <a:gd name="T55" fmla="*/ 3225 h 3755"/>
                  <a:gd name="T56" fmla="*/ 3851 w 3947"/>
                  <a:gd name="T57" fmla="*/ 3225 h 3755"/>
                  <a:gd name="T58" fmla="*/ 3947 w 3947"/>
                  <a:gd name="T59" fmla="*/ 3225 h 3755"/>
                  <a:gd name="T60" fmla="*/ 3851 w 3947"/>
                  <a:gd name="T61" fmla="*/ 3273 h 3755"/>
                  <a:gd name="T62" fmla="*/ 3466 w 3947"/>
                  <a:gd name="T63" fmla="*/ 3321 h 3755"/>
                  <a:gd name="T64" fmla="*/ 3369 w 3947"/>
                  <a:gd name="T65" fmla="*/ 3321 h 3755"/>
                  <a:gd name="T66" fmla="*/ 3273 w 3947"/>
                  <a:gd name="T67" fmla="*/ 3370 h 3755"/>
                  <a:gd name="T68" fmla="*/ 3225 w 3947"/>
                  <a:gd name="T69" fmla="*/ 3418 h 3755"/>
                  <a:gd name="T70" fmla="*/ 2984 w 3947"/>
                  <a:gd name="T71" fmla="*/ 3418 h 3755"/>
                  <a:gd name="T72" fmla="*/ 2792 w 3947"/>
                  <a:gd name="T73" fmla="*/ 3418 h 3755"/>
                  <a:gd name="T74" fmla="*/ 2503 w 3947"/>
                  <a:gd name="T75" fmla="*/ 3466 h 3755"/>
                  <a:gd name="T76" fmla="*/ 2310 w 3947"/>
                  <a:gd name="T77" fmla="*/ 3562 h 3755"/>
                  <a:gd name="T78" fmla="*/ 1829 w 3947"/>
                  <a:gd name="T79" fmla="*/ 3658 h 3755"/>
                  <a:gd name="T80" fmla="*/ 1636 w 3947"/>
                  <a:gd name="T81" fmla="*/ 3707 h 3755"/>
                  <a:gd name="T82" fmla="*/ 1347 w 3947"/>
                  <a:gd name="T83" fmla="*/ 3755 h 3755"/>
                  <a:gd name="T84" fmla="*/ 866 w 3947"/>
                  <a:gd name="T85" fmla="*/ 3707 h 3755"/>
                  <a:gd name="T86" fmla="*/ 385 w 3947"/>
                  <a:gd name="T87" fmla="*/ 3610 h 3755"/>
                  <a:gd name="T88" fmla="*/ 433 w 3947"/>
                  <a:gd name="T89" fmla="*/ 3562 h 3755"/>
                  <a:gd name="T90" fmla="*/ 722 w 3947"/>
                  <a:gd name="T91" fmla="*/ 3177 h 3755"/>
                  <a:gd name="T92" fmla="*/ 818 w 3947"/>
                  <a:gd name="T93" fmla="*/ 2985 h 3755"/>
                  <a:gd name="T94" fmla="*/ 866 w 3947"/>
                  <a:gd name="T95" fmla="*/ 2551 h 3755"/>
                  <a:gd name="T96" fmla="*/ 818 w 3947"/>
                  <a:gd name="T97" fmla="*/ 2359 h 3755"/>
                  <a:gd name="T98" fmla="*/ 433 w 3947"/>
                  <a:gd name="T99" fmla="*/ 1781 h 3755"/>
                  <a:gd name="T100" fmla="*/ 144 w 3947"/>
                  <a:gd name="T101" fmla="*/ 1252 h 3755"/>
                  <a:gd name="T102" fmla="*/ 0 w 3947"/>
                  <a:gd name="T103" fmla="*/ 578 h 3755"/>
                  <a:gd name="T104" fmla="*/ 0 w 3947"/>
                  <a:gd name="T105" fmla="*/ 530 h 3755"/>
                  <a:gd name="T106" fmla="*/ 48 w 3947"/>
                  <a:gd name="T107" fmla="*/ 337 h 3755"/>
                  <a:gd name="T108" fmla="*/ 48 w 3947"/>
                  <a:gd name="T109" fmla="*/ 289 h 3755"/>
                  <a:gd name="T110" fmla="*/ 336 w 3947"/>
                  <a:gd name="T111" fmla="*/ 97 h 3755"/>
                  <a:gd name="T112" fmla="*/ 433 w 3947"/>
                  <a:gd name="T113" fmla="*/ 97 h 3755"/>
                  <a:gd name="T114" fmla="*/ 866 w 3947"/>
                  <a:gd name="T115" fmla="*/ 0 h 3755"/>
                  <a:gd name="T116" fmla="*/ 1059 w 3947"/>
                  <a:gd name="T117" fmla="*/ 97 h 3755"/>
                  <a:gd name="T118" fmla="*/ 1251 w 3947"/>
                  <a:gd name="T119" fmla="*/ 385 h 3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55">
                    <a:moveTo>
                      <a:pt x="1251" y="385"/>
                    </a:moveTo>
                    <a:lnTo>
                      <a:pt x="1203" y="578"/>
                    </a:lnTo>
                    <a:lnTo>
                      <a:pt x="1155" y="722"/>
                    </a:lnTo>
                    <a:lnTo>
                      <a:pt x="1107" y="819"/>
                    </a:lnTo>
                    <a:lnTo>
                      <a:pt x="1107" y="819"/>
                    </a:lnTo>
                    <a:lnTo>
                      <a:pt x="1059" y="915"/>
                    </a:lnTo>
                    <a:lnTo>
                      <a:pt x="1155" y="1011"/>
                    </a:lnTo>
                    <a:lnTo>
                      <a:pt x="1347" y="1059"/>
                    </a:lnTo>
                    <a:lnTo>
                      <a:pt x="1347" y="1059"/>
                    </a:lnTo>
                    <a:lnTo>
                      <a:pt x="1540" y="1107"/>
                    </a:lnTo>
                    <a:lnTo>
                      <a:pt x="1684" y="1107"/>
                    </a:lnTo>
                    <a:lnTo>
                      <a:pt x="1829" y="1156"/>
                    </a:lnTo>
                    <a:lnTo>
                      <a:pt x="1829" y="1156"/>
                    </a:lnTo>
                    <a:lnTo>
                      <a:pt x="1829" y="1204"/>
                    </a:lnTo>
                    <a:lnTo>
                      <a:pt x="1877" y="1300"/>
                    </a:lnTo>
                    <a:lnTo>
                      <a:pt x="1925" y="1348"/>
                    </a:lnTo>
                    <a:lnTo>
                      <a:pt x="1925" y="1348"/>
                    </a:lnTo>
                    <a:lnTo>
                      <a:pt x="1925" y="1396"/>
                    </a:lnTo>
                    <a:lnTo>
                      <a:pt x="1973" y="1492"/>
                    </a:lnTo>
                    <a:lnTo>
                      <a:pt x="2021" y="1589"/>
                    </a:lnTo>
                    <a:lnTo>
                      <a:pt x="2021" y="1589"/>
                    </a:lnTo>
                    <a:lnTo>
                      <a:pt x="2070" y="1733"/>
                    </a:lnTo>
                    <a:lnTo>
                      <a:pt x="2214" y="1926"/>
                    </a:lnTo>
                    <a:lnTo>
                      <a:pt x="2310" y="2022"/>
                    </a:lnTo>
                    <a:lnTo>
                      <a:pt x="2310" y="2022"/>
                    </a:lnTo>
                    <a:lnTo>
                      <a:pt x="2407" y="2118"/>
                    </a:lnTo>
                    <a:lnTo>
                      <a:pt x="2599" y="2166"/>
                    </a:lnTo>
                    <a:lnTo>
                      <a:pt x="2744" y="2214"/>
                    </a:lnTo>
                    <a:lnTo>
                      <a:pt x="2744" y="2214"/>
                    </a:lnTo>
                    <a:lnTo>
                      <a:pt x="2840" y="2263"/>
                    </a:lnTo>
                    <a:lnTo>
                      <a:pt x="2984" y="2263"/>
                    </a:lnTo>
                    <a:lnTo>
                      <a:pt x="3129" y="2166"/>
                    </a:lnTo>
                    <a:lnTo>
                      <a:pt x="3129" y="2166"/>
                    </a:lnTo>
                    <a:lnTo>
                      <a:pt x="3081" y="2214"/>
                    </a:lnTo>
                    <a:lnTo>
                      <a:pt x="3081" y="2263"/>
                    </a:lnTo>
                    <a:lnTo>
                      <a:pt x="3032" y="2263"/>
                    </a:lnTo>
                    <a:lnTo>
                      <a:pt x="3032" y="2263"/>
                    </a:lnTo>
                    <a:lnTo>
                      <a:pt x="2984" y="2311"/>
                    </a:lnTo>
                    <a:lnTo>
                      <a:pt x="2936" y="2359"/>
                    </a:lnTo>
                    <a:lnTo>
                      <a:pt x="2888" y="2455"/>
                    </a:lnTo>
                    <a:lnTo>
                      <a:pt x="2888" y="2455"/>
                    </a:lnTo>
                    <a:lnTo>
                      <a:pt x="2792" y="2551"/>
                    </a:lnTo>
                    <a:lnTo>
                      <a:pt x="2695" y="2648"/>
                    </a:lnTo>
                    <a:lnTo>
                      <a:pt x="2695" y="2696"/>
                    </a:lnTo>
                    <a:lnTo>
                      <a:pt x="2695" y="2696"/>
                    </a:lnTo>
                    <a:lnTo>
                      <a:pt x="2695" y="2792"/>
                    </a:lnTo>
                    <a:lnTo>
                      <a:pt x="2792" y="2936"/>
                    </a:lnTo>
                    <a:lnTo>
                      <a:pt x="2936" y="3081"/>
                    </a:lnTo>
                    <a:lnTo>
                      <a:pt x="2936" y="3081"/>
                    </a:lnTo>
                    <a:lnTo>
                      <a:pt x="3032" y="3225"/>
                    </a:lnTo>
                    <a:lnTo>
                      <a:pt x="3129" y="3225"/>
                    </a:lnTo>
                    <a:lnTo>
                      <a:pt x="3225" y="3225"/>
                    </a:lnTo>
                    <a:lnTo>
                      <a:pt x="3225" y="3225"/>
                    </a:lnTo>
                    <a:lnTo>
                      <a:pt x="3418" y="3225"/>
                    </a:lnTo>
                    <a:lnTo>
                      <a:pt x="3658" y="3225"/>
                    </a:lnTo>
                    <a:lnTo>
                      <a:pt x="3803" y="3225"/>
                    </a:lnTo>
                    <a:lnTo>
                      <a:pt x="3803" y="3225"/>
                    </a:lnTo>
                    <a:lnTo>
                      <a:pt x="3851" y="3225"/>
                    </a:lnTo>
                    <a:lnTo>
                      <a:pt x="3899" y="3225"/>
                    </a:lnTo>
                    <a:lnTo>
                      <a:pt x="3947" y="3225"/>
                    </a:lnTo>
                    <a:lnTo>
                      <a:pt x="3947" y="3225"/>
                    </a:lnTo>
                    <a:lnTo>
                      <a:pt x="3851" y="3273"/>
                    </a:lnTo>
                    <a:lnTo>
                      <a:pt x="3658" y="3273"/>
                    </a:lnTo>
                    <a:lnTo>
                      <a:pt x="3466" y="3321"/>
                    </a:lnTo>
                    <a:lnTo>
                      <a:pt x="3466" y="3321"/>
                    </a:lnTo>
                    <a:lnTo>
                      <a:pt x="3369" y="3321"/>
                    </a:lnTo>
                    <a:lnTo>
                      <a:pt x="3273" y="3370"/>
                    </a:lnTo>
                    <a:lnTo>
                      <a:pt x="3273" y="3370"/>
                    </a:lnTo>
                    <a:lnTo>
                      <a:pt x="3273" y="3370"/>
                    </a:lnTo>
                    <a:lnTo>
                      <a:pt x="3225" y="3418"/>
                    </a:lnTo>
                    <a:lnTo>
                      <a:pt x="3129" y="3466"/>
                    </a:lnTo>
                    <a:lnTo>
                      <a:pt x="2984" y="3418"/>
                    </a:lnTo>
                    <a:lnTo>
                      <a:pt x="2984" y="3418"/>
                    </a:lnTo>
                    <a:lnTo>
                      <a:pt x="2792" y="3418"/>
                    </a:lnTo>
                    <a:lnTo>
                      <a:pt x="2599" y="3466"/>
                    </a:lnTo>
                    <a:lnTo>
                      <a:pt x="2503" y="3466"/>
                    </a:lnTo>
                    <a:lnTo>
                      <a:pt x="2503" y="3466"/>
                    </a:lnTo>
                    <a:lnTo>
                      <a:pt x="2310" y="3562"/>
                    </a:lnTo>
                    <a:lnTo>
                      <a:pt x="2021" y="3610"/>
                    </a:lnTo>
                    <a:lnTo>
                      <a:pt x="1829" y="3658"/>
                    </a:lnTo>
                    <a:lnTo>
                      <a:pt x="1829" y="3658"/>
                    </a:lnTo>
                    <a:lnTo>
                      <a:pt x="1636" y="3707"/>
                    </a:lnTo>
                    <a:lnTo>
                      <a:pt x="1444" y="3755"/>
                    </a:lnTo>
                    <a:lnTo>
                      <a:pt x="1347" y="3755"/>
                    </a:lnTo>
                    <a:lnTo>
                      <a:pt x="1347" y="3755"/>
                    </a:lnTo>
                    <a:lnTo>
                      <a:pt x="866" y="3707"/>
                    </a:lnTo>
                    <a:lnTo>
                      <a:pt x="529" y="3658"/>
                    </a:lnTo>
                    <a:lnTo>
                      <a:pt x="385" y="3610"/>
                    </a:lnTo>
                    <a:lnTo>
                      <a:pt x="385" y="3610"/>
                    </a:lnTo>
                    <a:lnTo>
                      <a:pt x="433" y="3562"/>
                    </a:lnTo>
                    <a:lnTo>
                      <a:pt x="577" y="3370"/>
                    </a:lnTo>
                    <a:lnTo>
                      <a:pt x="722" y="3177"/>
                    </a:lnTo>
                    <a:lnTo>
                      <a:pt x="722" y="3177"/>
                    </a:lnTo>
                    <a:lnTo>
                      <a:pt x="818" y="2985"/>
                    </a:lnTo>
                    <a:lnTo>
                      <a:pt x="866" y="2792"/>
                    </a:lnTo>
                    <a:lnTo>
                      <a:pt x="866" y="2551"/>
                    </a:lnTo>
                    <a:lnTo>
                      <a:pt x="866" y="2551"/>
                    </a:lnTo>
                    <a:lnTo>
                      <a:pt x="818" y="2359"/>
                    </a:lnTo>
                    <a:lnTo>
                      <a:pt x="722" y="2166"/>
                    </a:lnTo>
                    <a:lnTo>
                      <a:pt x="433" y="1781"/>
                    </a:lnTo>
                    <a:lnTo>
                      <a:pt x="433" y="1781"/>
                    </a:lnTo>
                    <a:lnTo>
                      <a:pt x="144" y="1252"/>
                    </a:lnTo>
                    <a:lnTo>
                      <a:pt x="0" y="770"/>
                    </a:lnTo>
                    <a:lnTo>
                      <a:pt x="0" y="578"/>
                    </a:lnTo>
                    <a:lnTo>
                      <a:pt x="0" y="578"/>
                    </a:lnTo>
                    <a:lnTo>
                      <a:pt x="0" y="530"/>
                    </a:lnTo>
                    <a:lnTo>
                      <a:pt x="0" y="434"/>
                    </a:lnTo>
                    <a:lnTo>
                      <a:pt x="48" y="337"/>
                    </a:lnTo>
                    <a:lnTo>
                      <a:pt x="48" y="337"/>
                    </a:lnTo>
                    <a:lnTo>
                      <a:pt x="48" y="289"/>
                    </a:lnTo>
                    <a:lnTo>
                      <a:pt x="192" y="193"/>
                    </a:lnTo>
                    <a:lnTo>
                      <a:pt x="336" y="97"/>
                    </a:lnTo>
                    <a:lnTo>
                      <a:pt x="336" y="97"/>
                    </a:lnTo>
                    <a:lnTo>
                      <a:pt x="433" y="97"/>
                    </a:lnTo>
                    <a:lnTo>
                      <a:pt x="625" y="0"/>
                    </a:lnTo>
                    <a:lnTo>
                      <a:pt x="866" y="0"/>
                    </a:lnTo>
                    <a:lnTo>
                      <a:pt x="866" y="0"/>
                    </a:lnTo>
                    <a:lnTo>
                      <a:pt x="1059" y="97"/>
                    </a:lnTo>
                    <a:lnTo>
                      <a:pt x="1203" y="241"/>
                    </a:lnTo>
                    <a:lnTo>
                      <a:pt x="1251" y="385"/>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2" name="Freeform 48"/>
              <p:cNvSpPr>
                <a:spLocks/>
              </p:cNvSpPr>
              <p:nvPr/>
            </p:nvSpPr>
            <p:spPr bwMode="auto">
              <a:xfrm>
                <a:off x="3635" y="1780"/>
                <a:ext cx="439" cy="411"/>
              </a:xfrm>
              <a:custGeom>
                <a:avLst/>
                <a:gdLst>
                  <a:gd name="T0" fmla="*/ 1155 w 3947"/>
                  <a:gd name="T1" fmla="*/ 529 h 3706"/>
                  <a:gd name="T2" fmla="*/ 1059 w 3947"/>
                  <a:gd name="T3" fmla="*/ 818 h 3706"/>
                  <a:gd name="T4" fmla="*/ 1010 w 3947"/>
                  <a:gd name="T5" fmla="*/ 914 h 3706"/>
                  <a:gd name="T6" fmla="*/ 1299 w 3947"/>
                  <a:gd name="T7" fmla="*/ 1010 h 3706"/>
                  <a:gd name="T8" fmla="*/ 1492 w 3947"/>
                  <a:gd name="T9" fmla="*/ 1058 h 3706"/>
                  <a:gd name="T10" fmla="*/ 1781 w 3947"/>
                  <a:gd name="T11" fmla="*/ 1203 h 3706"/>
                  <a:gd name="T12" fmla="*/ 1781 w 3947"/>
                  <a:gd name="T13" fmla="*/ 1251 h 3706"/>
                  <a:gd name="T14" fmla="*/ 1925 w 3947"/>
                  <a:gd name="T15" fmla="*/ 1347 h 3706"/>
                  <a:gd name="T16" fmla="*/ 1925 w 3947"/>
                  <a:gd name="T17" fmla="*/ 1395 h 3706"/>
                  <a:gd name="T18" fmla="*/ 2021 w 3947"/>
                  <a:gd name="T19" fmla="*/ 1588 h 3706"/>
                  <a:gd name="T20" fmla="*/ 2070 w 3947"/>
                  <a:gd name="T21" fmla="*/ 1732 h 3706"/>
                  <a:gd name="T22" fmla="*/ 2262 w 3947"/>
                  <a:gd name="T23" fmla="*/ 2069 h 3706"/>
                  <a:gd name="T24" fmla="*/ 2358 w 3947"/>
                  <a:gd name="T25" fmla="*/ 2117 h 3706"/>
                  <a:gd name="T26" fmla="*/ 2695 w 3947"/>
                  <a:gd name="T27" fmla="*/ 2214 h 3706"/>
                  <a:gd name="T28" fmla="*/ 2840 w 3947"/>
                  <a:gd name="T29" fmla="*/ 2214 h 3706"/>
                  <a:gd name="T30" fmla="*/ 3129 w 3947"/>
                  <a:gd name="T31" fmla="*/ 2165 h 3706"/>
                  <a:gd name="T32" fmla="*/ 3081 w 3947"/>
                  <a:gd name="T33" fmla="*/ 2214 h 3706"/>
                  <a:gd name="T34" fmla="*/ 3032 w 3947"/>
                  <a:gd name="T35" fmla="*/ 2214 h 3706"/>
                  <a:gd name="T36" fmla="*/ 2984 w 3947"/>
                  <a:gd name="T37" fmla="*/ 2262 h 3706"/>
                  <a:gd name="T38" fmla="*/ 2888 w 3947"/>
                  <a:gd name="T39" fmla="*/ 2406 h 3706"/>
                  <a:gd name="T40" fmla="*/ 2792 w 3947"/>
                  <a:gd name="T41" fmla="*/ 2502 h 3706"/>
                  <a:gd name="T42" fmla="*/ 2695 w 3947"/>
                  <a:gd name="T43" fmla="*/ 2647 h 3706"/>
                  <a:gd name="T44" fmla="*/ 2695 w 3947"/>
                  <a:gd name="T45" fmla="*/ 2743 h 3706"/>
                  <a:gd name="T46" fmla="*/ 2936 w 3947"/>
                  <a:gd name="T47" fmla="*/ 3032 h 3706"/>
                  <a:gd name="T48" fmla="*/ 3032 w 3947"/>
                  <a:gd name="T49" fmla="*/ 3176 h 3706"/>
                  <a:gd name="T50" fmla="*/ 3225 w 3947"/>
                  <a:gd name="T51" fmla="*/ 3176 h 3706"/>
                  <a:gd name="T52" fmla="*/ 3418 w 3947"/>
                  <a:gd name="T53" fmla="*/ 3176 h 3706"/>
                  <a:gd name="T54" fmla="*/ 3803 w 3947"/>
                  <a:gd name="T55" fmla="*/ 3176 h 3706"/>
                  <a:gd name="T56" fmla="*/ 3851 w 3947"/>
                  <a:gd name="T57" fmla="*/ 3176 h 3706"/>
                  <a:gd name="T58" fmla="*/ 3947 w 3947"/>
                  <a:gd name="T59" fmla="*/ 3176 h 3706"/>
                  <a:gd name="T60" fmla="*/ 3851 w 3947"/>
                  <a:gd name="T61" fmla="*/ 3224 h 3706"/>
                  <a:gd name="T62" fmla="*/ 3466 w 3947"/>
                  <a:gd name="T63" fmla="*/ 3224 h 3706"/>
                  <a:gd name="T64" fmla="*/ 3369 w 3947"/>
                  <a:gd name="T65" fmla="*/ 3272 h 3706"/>
                  <a:gd name="T66" fmla="*/ 3273 w 3947"/>
                  <a:gd name="T67" fmla="*/ 3321 h 3706"/>
                  <a:gd name="T68" fmla="*/ 3225 w 3947"/>
                  <a:gd name="T69" fmla="*/ 3369 h 3706"/>
                  <a:gd name="T70" fmla="*/ 2936 w 3947"/>
                  <a:gd name="T71" fmla="*/ 3369 h 3706"/>
                  <a:gd name="T72" fmla="*/ 2744 w 3947"/>
                  <a:gd name="T73" fmla="*/ 3369 h 3706"/>
                  <a:gd name="T74" fmla="*/ 2503 w 3947"/>
                  <a:gd name="T75" fmla="*/ 3417 h 3706"/>
                  <a:gd name="T76" fmla="*/ 2310 w 3947"/>
                  <a:gd name="T77" fmla="*/ 3465 h 3706"/>
                  <a:gd name="T78" fmla="*/ 1829 w 3947"/>
                  <a:gd name="T79" fmla="*/ 3609 h 3706"/>
                  <a:gd name="T80" fmla="*/ 1636 w 3947"/>
                  <a:gd name="T81" fmla="*/ 3658 h 3706"/>
                  <a:gd name="T82" fmla="*/ 1299 w 3947"/>
                  <a:gd name="T83" fmla="*/ 3706 h 3706"/>
                  <a:gd name="T84" fmla="*/ 818 w 3947"/>
                  <a:gd name="T85" fmla="*/ 3609 h 3706"/>
                  <a:gd name="T86" fmla="*/ 385 w 3947"/>
                  <a:gd name="T87" fmla="*/ 3561 h 3706"/>
                  <a:gd name="T88" fmla="*/ 433 w 3947"/>
                  <a:gd name="T89" fmla="*/ 3513 h 3706"/>
                  <a:gd name="T90" fmla="*/ 722 w 3947"/>
                  <a:gd name="T91" fmla="*/ 3128 h 3706"/>
                  <a:gd name="T92" fmla="*/ 818 w 3947"/>
                  <a:gd name="T93" fmla="*/ 2936 h 3706"/>
                  <a:gd name="T94" fmla="*/ 866 w 3947"/>
                  <a:gd name="T95" fmla="*/ 2502 h 3706"/>
                  <a:gd name="T96" fmla="*/ 818 w 3947"/>
                  <a:gd name="T97" fmla="*/ 2310 h 3706"/>
                  <a:gd name="T98" fmla="*/ 433 w 3947"/>
                  <a:gd name="T99" fmla="*/ 1732 h 3706"/>
                  <a:gd name="T100" fmla="*/ 144 w 3947"/>
                  <a:gd name="T101" fmla="*/ 1203 h 3706"/>
                  <a:gd name="T102" fmla="*/ 0 w 3947"/>
                  <a:gd name="T103" fmla="*/ 529 h 3706"/>
                  <a:gd name="T104" fmla="*/ 0 w 3947"/>
                  <a:gd name="T105" fmla="*/ 481 h 3706"/>
                  <a:gd name="T106" fmla="*/ 48 w 3947"/>
                  <a:gd name="T107" fmla="*/ 336 h 3706"/>
                  <a:gd name="T108" fmla="*/ 48 w 3947"/>
                  <a:gd name="T109" fmla="*/ 288 h 3706"/>
                  <a:gd name="T110" fmla="*/ 336 w 3947"/>
                  <a:gd name="T111" fmla="*/ 96 h 3706"/>
                  <a:gd name="T112" fmla="*/ 385 w 3947"/>
                  <a:gd name="T113" fmla="*/ 96 h 3706"/>
                  <a:gd name="T114" fmla="*/ 818 w 3947"/>
                  <a:gd name="T115" fmla="*/ 0 h 3706"/>
                  <a:gd name="T116" fmla="*/ 1010 w 3947"/>
                  <a:gd name="T117" fmla="*/ 96 h 3706"/>
                  <a:gd name="T118" fmla="*/ 1203 w 3947"/>
                  <a:gd name="T119" fmla="*/ 336 h 3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47" h="3706">
                    <a:moveTo>
                      <a:pt x="1203" y="336"/>
                    </a:moveTo>
                    <a:lnTo>
                      <a:pt x="1155" y="529"/>
                    </a:lnTo>
                    <a:lnTo>
                      <a:pt x="1107" y="721"/>
                    </a:lnTo>
                    <a:lnTo>
                      <a:pt x="1059" y="818"/>
                    </a:lnTo>
                    <a:lnTo>
                      <a:pt x="1059" y="818"/>
                    </a:lnTo>
                    <a:lnTo>
                      <a:pt x="1010" y="914"/>
                    </a:lnTo>
                    <a:lnTo>
                      <a:pt x="1107" y="1010"/>
                    </a:lnTo>
                    <a:lnTo>
                      <a:pt x="1299" y="1010"/>
                    </a:lnTo>
                    <a:lnTo>
                      <a:pt x="1299" y="1010"/>
                    </a:lnTo>
                    <a:lnTo>
                      <a:pt x="1492" y="1058"/>
                    </a:lnTo>
                    <a:lnTo>
                      <a:pt x="1636" y="1155"/>
                    </a:lnTo>
                    <a:lnTo>
                      <a:pt x="1781" y="1203"/>
                    </a:lnTo>
                    <a:lnTo>
                      <a:pt x="1781" y="1203"/>
                    </a:lnTo>
                    <a:lnTo>
                      <a:pt x="1781" y="1251"/>
                    </a:lnTo>
                    <a:lnTo>
                      <a:pt x="1829" y="1299"/>
                    </a:lnTo>
                    <a:lnTo>
                      <a:pt x="1925" y="1347"/>
                    </a:lnTo>
                    <a:lnTo>
                      <a:pt x="1925" y="1347"/>
                    </a:lnTo>
                    <a:lnTo>
                      <a:pt x="1925" y="1395"/>
                    </a:lnTo>
                    <a:lnTo>
                      <a:pt x="1973" y="1540"/>
                    </a:lnTo>
                    <a:lnTo>
                      <a:pt x="2021" y="1588"/>
                    </a:lnTo>
                    <a:lnTo>
                      <a:pt x="2021" y="1588"/>
                    </a:lnTo>
                    <a:lnTo>
                      <a:pt x="2070" y="1732"/>
                    </a:lnTo>
                    <a:lnTo>
                      <a:pt x="2166" y="1925"/>
                    </a:lnTo>
                    <a:lnTo>
                      <a:pt x="2262" y="2069"/>
                    </a:lnTo>
                    <a:lnTo>
                      <a:pt x="2262" y="2069"/>
                    </a:lnTo>
                    <a:lnTo>
                      <a:pt x="2358" y="2117"/>
                    </a:lnTo>
                    <a:lnTo>
                      <a:pt x="2551" y="2165"/>
                    </a:lnTo>
                    <a:lnTo>
                      <a:pt x="2695" y="2214"/>
                    </a:lnTo>
                    <a:lnTo>
                      <a:pt x="2695" y="2214"/>
                    </a:lnTo>
                    <a:lnTo>
                      <a:pt x="2840" y="2214"/>
                    </a:lnTo>
                    <a:lnTo>
                      <a:pt x="2984" y="2214"/>
                    </a:lnTo>
                    <a:lnTo>
                      <a:pt x="3129" y="2165"/>
                    </a:lnTo>
                    <a:lnTo>
                      <a:pt x="3129" y="2165"/>
                    </a:lnTo>
                    <a:lnTo>
                      <a:pt x="3081" y="2214"/>
                    </a:lnTo>
                    <a:lnTo>
                      <a:pt x="3032" y="2214"/>
                    </a:lnTo>
                    <a:lnTo>
                      <a:pt x="3032" y="2214"/>
                    </a:lnTo>
                    <a:lnTo>
                      <a:pt x="3032" y="2214"/>
                    </a:lnTo>
                    <a:lnTo>
                      <a:pt x="2984" y="2262"/>
                    </a:lnTo>
                    <a:lnTo>
                      <a:pt x="2936" y="2310"/>
                    </a:lnTo>
                    <a:lnTo>
                      <a:pt x="2888" y="2406"/>
                    </a:lnTo>
                    <a:lnTo>
                      <a:pt x="2888" y="2406"/>
                    </a:lnTo>
                    <a:lnTo>
                      <a:pt x="2792" y="2502"/>
                    </a:lnTo>
                    <a:lnTo>
                      <a:pt x="2695" y="2599"/>
                    </a:lnTo>
                    <a:lnTo>
                      <a:pt x="2695" y="2647"/>
                    </a:lnTo>
                    <a:lnTo>
                      <a:pt x="2695" y="2647"/>
                    </a:lnTo>
                    <a:lnTo>
                      <a:pt x="2695" y="2743"/>
                    </a:lnTo>
                    <a:lnTo>
                      <a:pt x="2792" y="2887"/>
                    </a:lnTo>
                    <a:lnTo>
                      <a:pt x="2936" y="3032"/>
                    </a:lnTo>
                    <a:lnTo>
                      <a:pt x="2936" y="3032"/>
                    </a:lnTo>
                    <a:lnTo>
                      <a:pt x="3032" y="3176"/>
                    </a:lnTo>
                    <a:lnTo>
                      <a:pt x="3129" y="3176"/>
                    </a:lnTo>
                    <a:lnTo>
                      <a:pt x="3225" y="3176"/>
                    </a:lnTo>
                    <a:lnTo>
                      <a:pt x="3225" y="3176"/>
                    </a:lnTo>
                    <a:lnTo>
                      <a:pt x="3418" y="3176"/>
                    </a:lnTo>
                    <a:lnTo>
                      <a:pt x="3658" y="3176"/>
                    </a:lnTo>
                    <a:lnTo>
                      <a:pt x="3803" y="3176"/>
                    </a:lnTo>
                    <a:lnTo>
                      <a:pt x="3803" y="3176"/>
                    </a:lnTo>
                    <a:lnTo>
                      <a:pt x="3851" y="3176"/>
                    </a:lnTo>
                    <a:lnTo>
                      <a:pt x="3899" y="3176"/>
                    </a:lnTo>
                    <a:lnTo>
                      <a:pt x="3947" y="3176"/>
                    </a:lnTo>
                    <a:lnTo>
                      <a:pt x="3947" y="3176"/>
                    </a:lnTo>
                    <a:lnTo>
                      <a:pt x="3851" y="3224"/>
                    </a:lnTo>
                    <a:lnTo>
                      <a:pt x="3658" y="3224"/>
                    </a:lnTo>
                    <a:lnTo>
                      <a:pt x="3466" y="3224"/>
                    </a:lnTo>
                    <a:lnTo>
                      <a:pt x="3466" y="3224"/>
                    </a:lnTo>
                    <a:lnTo>
                      <a:pt x="3369" y="3272"/>
                    </a:lnTo>
                    <a:lnTo>
                      <a:pt x="3273" y="3321"/>
                    </a:lnTo>
                    <a:lnTo>
                      <a:pt x="3273" y="3321"/>
                    </a:lnTo>
                    <a:lnTo>
                      <a:pt x="3273" y="3321"/>
                    </a:lnTo>
                    <a:lnTo>
                      <a:pt x="3225" y="3369"/>
                    </a:lnTo>
                    <a:lnTo>
                      <a:pt x="3129" y="3417"/>
                    </a:lnTo>
                    <a:lnTo>
                      <a:pt x="2936" y="3369"/>
                    </a:lnTo>
                    <a:lnTo>
                      <a:pt x="2936" y="3369"/>
                    </a:lnTo>
                    <a:lnTo>
                      <a:pt x="2744" y="3369"/>
                    </a:lnTo>
                    <a:lnTo>
                      <a:pt x="2599" y="3369"/>
                    </a:lnTo>
                    <a:lnTo>
                      <a:pt x="2503" y="3417"/>
                    </a:lnTo>
                    <a:lnTo>
                      <a:pt x="2503" y="3417"/>
                    </a:lnTo>
                    <a:lnTo>
                      <a:pt x="2310" y="3465"/>
                    </a:lnTo>
                    <a:lnTo>
                      <a:pt x="2021" y="3561"/>
                    </a:lnTo>
                    <a:lnTo>
                      <a:pt x="1829" y="3609"/>
                    </a:lnTo>
                    <a:lnTo>
                      <a:pt x="1829" y="3609"/>
                    </a:lnTo>
                    <a:lnTo>
                      <a:pt x="1636" y="3658"/>
                    </a:lnTo>
                    <a:lnTo>
                      <a:pt x="1396" y="3706"/>
                    </a:lnTo>
                    <a:lnTo>
                      <a:pt x="1299" y="3706"/>
                    </a:lnTo>
                    <a:lnTo>
                      <a:pt x="1299" y="3706"/>
                    </a:lnTo>
                    <a:lnTo>
                      <a:pt x="818" y="3609"/>
                    </a:lnTo>
                    <a:lnTo>
                      <a:pt x="481" y="3609"/>
                    </a:lnTo>
                    <a:lnTo>
                      <a:pt x="385" y="3561"/>
                    </a:lnTo>
                    <a:lnTo>
                      <a:pt x="385" y="3561"/>
                    </a:lnTo>
                    <a:lnTo>
                      <a:pt x="433" y="3513"/>
                    </a:lnTo>
                    <a:lnTo>
                      <a:pt x="577" y="3321"/>
                    </a:lnTo>
                    <a:lnTo>
                      <a:pt x="722" y="3128"/>
                    </a:lnTo>
                    <a:lnTo>
                      <a:pt x="722" y="3128"/>
                    </a:lnTo>
                    <a:lnTo>
                      <a:pt x="818" y="2936"/>
                    </a:lnTo>
                    <a:lnTo>
                      <a:pt x="866" y="2743"/>
                    </a:lnTo>
                    <a:lnTo>
                      <a:pt x="866" y="2502"/>
                    </a:lnTo>
                    <a:lnTo>
                      <a:pt x="866" y="2502"/>
                    </a:lnTo>
                    <a:lnTo>
                      <a:pt x="818" y="2310"/>
                    </a:lnTo>
                    <a:lnTo>
                      <a:pt x="722" y="2117"/>
                    </a:lnTo>
                    <a:lnTo>
                      <a:pt x="433" y="1732"/>
                    </a:lnTo>
                    <a:lnTo>
                      <a:pt x="433" y="1732"/>
                    </a:lnTo>
                    <a:lnTo>
                      <a:pt x="144" y="1203"/>
                    </a:lnTo>
                    <a:lnTo>
                      <a:pt x="0" y="721"/>
                    </a:lnTo>
                    <a:lnTo>
                      <a:pt x="0" y="529"/>
                    </a:lnTo>
                    <a:lnTo>
                      <a:pt x="0" y="529"/>
                    </a:lnTo>
                    <a:lnTo>
                      <a:pt x="0" y="481"/>
                    </a:lnTo>
                    <a:lnTo>
                      <a:pt x="0" y="433"/>
                    </a:lnTo>
                    <a:lnTo>
                      <a:pt x="48" y="336"/>
                    </a:lnTo>
                    <a:lnTo>
                      <a:pt x="48" y="336"/>
                    </a:lnTo>
                    <a:lnTo>
                      <a:pt x="48" y="288"/>
                    </a:lnTo>
                    <a:lnTo>
                      <a:pt x="144" y="240"/>
                    </a:lnTo>
                    <a:lnTo>
                      <a:pt x="336" y="96"/>
                    </a:lnTo>
                    <a:lnTo>
                      <a:pt x="336" y="96"/>
                    </a:lnTo>
                    <a:lnTo>
                      <a:pt x="385" y="96"/>
                    </a:lnTo>
                    <a:lnTo>
                      <a:pt x="577" y="48"/>
                    </a:lnTo>
                    <a:lnTo>
                      <a:pt x="818" y="0"/>
                    </a:lnTo>
                    <a:lnTo>
                      <a:pt x="818" y="0"/>
                    </a:lnTo>
                    <a:lnTo>
                      <a:pt x="1010" y="96"/>
                    </a:lnTo>
                    <a:lnTo>
                      <a:pt x="1155" y="192"/>
                    </a:lnTo>
                    <a:lnTo>
                      <a:pt x="1203" y="336"/>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3" name="Freeform 49"/>
              <p:cNvSpPr>
                <a:spLocks/>
              </p:cNvSpPr>
              <p:nvPr/>
            </p:nvSpPr>
            <p:spPr bwMode="auto">
              <a:xfrm>
                <a:off x="3635" y="1785"/>
                <a:ext cx="433" cy="406"/>
              </a:xfrm>
              <a:custGeom>
                <a:avLst/>
                <a:gdLst>
                  <a:gd name="T0" fmla="*/ 770 w 3899"/>
                  <a:gd name="T1" fmla="*/ 3561 h 3658"/>
                  <a:gd name="T2" fmla="*/ 385 w 3899"/>
                  <a:gd name="T3" fmla="*/ 3513 h 3658"/>
                  <a:gd name="T4" fmla="*/ 433 w 3899"/>
                  <a:gd name="T5" fmla="*/ 3465 h 3658"/>
                  <a:gd name="T6" fmla="*/ 722 w 3899"/>
                  <a:gd name="T7" fmla="*/ 3080 h 3658"/>
                  <a:gd name="T8" fmla="*/ 818 w 3899"/>
                  <a:gd name="T9" fmla="*/ 2888 h 3658"/>
                  <a:gd name="T10" fmla="*/ 866 w 3899"/>
                  <a:gd name="T11" fmla="*/ 2454 h 3658"/>
                  <a:gd name="T12" fmla="*/ 818 w 3899"/>
                  <a:gd name="T13" fmla="*/ 2262 h 3658"/>
                  <a:gd name="T14" fmla="*/ 433 w 3899"/>
                  <a:gd name="T15" fmla="*/ 1684 h 3658"/>
                  <a:gd name="T16" fmla="*/ 144 w 3899"/>
                  <a:gd name="T17" fmla="*/ 1155 h 3658"/>
                  <a:gd name="T18" fmla="*/ 0 w 3899"/>
                  <a:gd name="T19" fmla="*/ 481 h 3658"/>
                  <a:gd name="T20" fmla="*/ 0 w 3899"/>
                  <a:gd name="T21" fmla="*/ 481 h 3658"/>
                  <a:gd name="T22" fmla="*/ 48 w 3899"/>
                  <a:gd name="T23" fmla="*/ 337 h 3658"/>
                  <a:gd name="T24" fmla="*/ 48 w 3899"/>
                  <a:gd name="T25" fmla="*/ 337 h 3658"/>
                  <a:gd name="T26" fmla="*/ 288 w 3899"/>
                  <a:gd name="T27" fmla="*/ 144 h 3658"/>
                  <a:gd name="T28" fmla="*/ 336 w 3899"/>
                  <a:gd name="T29" fmla="*/ 96 h 3658"/>
                  <a:gd name="T30" fmla="*/ 770 w 3899"/>
                  <a:gd name="T31" fmla="*/ 0 h 3658"/>
                  <a:gd name="T32" fmla="*/ 962 w 3899"/>
                  <a:gd name="T33" fmla="*/ 48 h 3658"/>
                  <a:gd name="T34" fmla="*/ 1155 w 3899"/>
                  <a:gd name="T35" fmla="*/ 288 h 3658"/>
                  <a:gd name="T36" fmla="*/ 1155 w 3899"/>
                  <a:gd name="T37" fmla="*/ 529 h 3658"/>
                  <a:gd name="T38" fmla="*/ 1010 w 3899"/>
                  <a:gd name="T39" fmla="*/ 770 h 3658"/>
                  <a:gd name="T40" fmla="*/ 962 w 3899"/>
                  <a:gd name="T41" fmla="*/ 866 h 3658"/>
                  <a:gd name="T42" fmla="*/ 1251 w 3899"/>
                  <a:gd name="T43" fmla="*/ 1010 h 3658"/>
                  <a:gd name="T44" fmla="*/ 1444 w 3899"/>
                  <a:gd name="T45" fmla="*/ 1059 h 3658"/>
                  <a:gd name="T46" fmla="*/ 1781 w 3899"/>
                  <a:gd name="T47" fmla="*/ 1203 h 3658"/>
                  <a:gd name="T48" fmla="*/ 1781 w 3899"/>
                  <a:gd name="T49" fmla="*/ 1251 h 3658"/>
                  <a:gd name="T50" fmla="*/ 1877 w 3899"/>
                  <a:gd name="T51" fmla="*/ 1395 h 3658"/>
                  <a:gd name="T52" fmla="*/ 1877 w 3899"/>
                  <a:gd name="T53" fmla="*/ 1444 h 3658"/>
                  <a:gd name="T54" fmla="*/ 1973 w 3899"/>
                  <a:gd name="T55" fmla="*/ 1636 h 3658"/>
                  <a:gd name="T56" fmla="*/ 2021 w 3899"/>
                  <a:gd name="T57" fmla="*/ 1781 h 3658"/>
                  <a:gd name="T58" fmla="*/ 2214 w 3899"/>
                  <a:gd name="T59" fmla="*/ 2069 h 3658"/>
                  <a:gd name="T60" fmla="*/ 2358 w 3899"/>
                  <a:gd name="T61" fmla="*/ 2117 h 3658"/>
                  <a:gd name="T62" fmla="*/ 2695 w 3899"/>
                  <a:gd name="T63" fmla="*/ 2166 h 3658"/>
                  <a:gd name="T64" fmla="*/ 2840 w 3899"/>
                  <a:gd name="T65" fmla="*/ 2214 h 3658"/>
                  <a:gd name="T66" fmla="*/ 3129 w 3899"/>
                  <a:gd name="T67" fmla="*/ 2166 h 3658"/>
                  <a:gd name="T68" fmla="*/ 3081 w 3899"/>
                  <a:gd name="T69" fmla="*/ 2166 h 3658"/>
                  <a:gd name="T70" fmla="*/ 3032 w 3899"/>
                  <a:gd name="T71" fmla="*/ 2166 h 3658"/>
                  <a:gd name="T72" fmla="*/ 2984 w 3899"/>
                  <a:gd name="T73" fmla="*/ 2214 h 3658"/>
                  <a:gd name="T74" fmla="*/ 2888 w 3899"/>
                  <a:gd name="T75" fmla="*/ 2358 h 3658"/>
                  <a:gd name="T76" fmla="*/ 2792 w 3899"/>
                  <a:gd name="T77" fmla="*/ 2454 h 3658"/>
                  <a:gd name="T78" fmla="*/ 2695 w 3899"/>
                  <a:gd name="T79" fmla="*/ 2599 h 3658"/>
                  <a:gd name="T80" fmla="*/ 2695 w 3899"/>
                  <a:gd name="T81" fmla="*/ 2695 h 3658"/>
                  <a:gd name="T82" fmla="*/ 2936 w 3899"/>
                  <a:gd name="T83" fmla="*/ 2984 h 3658"/>
                  <a:gd name="T84" fmla="*/ 3032 w 3899"/>
                  <a:gd name="T85" fmla="*/ 3128 h 3658"/>
                  <a:gd name="T86" fmla="*/ 3225 w 3899"/>
                  <a:gd name="T87" fmla="*/ 3128 h 3658"/>
                  <a:gd name="T88" fmla="*/ 3418 w 3899"/>
                  <a:gd name="T89" fmla="*/ 3128 h 3658"/>
                  <a:gd name="T90" fmla="*/ 3803 w 3899"/>
                  <a:gd name="T91" fmla="*/ 3128 h 3658"/>
                  <a:gd name="T92" fmla="*/ 3851 w 3899"/>
                  <a:gd name="T93" fmla="*/ 3128 h 3658"/>
                  <a:gd name="T94" fmla="*/ 3899 w 3899"/>
                  <a:gd name="T95" fmla="*/ 3128 h 3658"/>
                  <a:gd name="T96" fmla="*/ 3803 w 3899"/>
                  <a:gd name="T97" fmla="*/ 3128 h 3658"/>
                  <a:gd name="T98" fmla="*/ 3466 w 3899"/>
                  <a:gd name="T99" fmla="*/ 3176 h 3658"/>
                  <a:gd name="T100" fmla="*/ 3369 w 3899"/>
                  <a:gd name="T101" fmla="*/ 3224 h 3658"/>
                  <a:gd name="T102" fmla="*/ 3273 w 3899"/>
                  <a:gd name="T103" fmla="*/ 3273 h 3658"/>
                  <a:gd name="T104" fmla="*/ 3225 w 3899"/>
                  <a:gd name="T105" fmla="*/ 3321 h 3658"/>
                  <a:gd name="T106" fmla="*/ 2936 w 3899"/>
                  <a:gd name="T107" fmla="*/ 3321 h 3658"/>
                  <a:gd name="T108" fmla="*/ 2744 w 3899"/>
                  <a:gd name="T109" fmla="*/ 3321 h 3658"/>
                  <a:gd name="T110" fmla="*/ 2503 w 3899"/>
                  <a:gd name="T111" fmla="*/ 3321 h 3658"/>
                  <a:gd name="T112" fmla="*/ 2310 w 3899"/>
                  <a:gd name="T113" fmla="*/ 3417 h 3658"/>
                  <a:gd name="T114" fmla="*/ 1829 w 3899"/>
                  <a:gd name="T115" fmla="*/ 3513 h 3658"/>
                  <a:gd name="T116" fmla="*/ 1636 w 3899"/>
                  <a:gd name="T117" fmla="*/ 3561 h 3658"/>
                  <a:gd name="T118" fmla="*/ 1251 w 3899"/>
                  <a:gd name="T119" fmla="*/ 3658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99" h="3658">
                    <a:moveTo>
                      <a:pt x="1251" y="3658"/>
                    </a:moveTo>
                    <a:lnTo>
                      <a:pt x="770" y="3561"/>
                    </a:lnTo>
                    <a:lnTo>
                      <a:pt x="481" y="3513"/>
                    </a:lnTo>
                    <a:lnTo>
                      <a:pt x="385" y="3513"/>
                    </a:lnTo>
                    <a:lnTo>
                      <a:pt x="385" y="3513"/>
                    </a:lnTo>
                    <a:lnTo>
                      <a:pt x="433" y="3465"/>
                    </a:lnTo>
                    <a:lnTo>
                      <a:pt x="577" y="3273"/>
                    </a:lnTo>
                    <a:lnTo>
                      <a:pt x="722" y="3080"/>
                    </a:lnTo>
                    <a:lnTo>
                      <a:pt x="722" y="3080"/>
                    </a:lnTo>
                    <a:lnTo>
                      <a:pt x="818" y="2888"/>
                    </a:lnTo>
                    <a:lnTo>
                      <a:pt x="866" y="2695"/>
                    </a:lnTo>
                    <a:lnTo>
                      <a:pt x="866" y="2454"/>
                    </a:lnTo>
                    <a:lnTo>
                      <a:pt x="866" y="2454"/>
                    </a:lnTo>
                    <a:lnTo>
                      <a:pt x="818" y="2262"/>
                    </a:lnTo>
                    <a:lnTo>
                      <a:pt x="722" y="2069"/>
                    </a:lnTo>
                    <a:lnTo>
                      <a:pt x="433" y="1684"/>
                    </a:lnTo>
                    <a:lnTo>
                      <a:pt x="433" y="1684"/>
                    </a:lnTo>
                    <a:lnTo>
                      <a:pt x="144" y="1155"/>
                    </a:lnTo>
                    <a:lnTo>
                      <a:pt x="0" y="673"/>
                    </a:lnTo>
                    <a:lnTo>
                      <a:pt x="0" y="481"/>
                    </a:lnTo>
                    <a:lnTo>
                      <a:pt x="0" y="481"/>
                    </a:lnTo>
                    <a:lnTo>
                      <a:pt x="0" y="481"/>
                    </a:lnTo>
                    <a:lnTo>
                      <a:pt x="0" y="433"/>
                    </a:lnTo>
                    <a:lnTo>
                      <a:pt x="48" y="337"/>
                    </a:lnTo>
                    <a:lnTo>
                      <a:pt x="48" y="337"/>
                    </a:lnTo>
                    <a:lnTo>
                      <a:pt x="48" y="337"/>
                    </a:lnTo>
                    <a:lnTo>
                      <a:pt x="144" y="240"/>
                    </a:lnTo>
                    <a:lnTo>
                      <a:pt x="288" y="144"/>
                    </a:lnTo>
                    <a:lnTo>
                      <a:pt x="288" y="144"/>
                    </a:lnTo>
                    <a:lnTo>
                      <a:pt x="336" y="96"/>
                    </a:lnTo>
                    <a:lnTo>
                      <a:pt x="529" y="48"/>
                    </a:lnTo>
                    <a:lnTo>
                      <a:pt x="770" y="0"/>
                    </a:lnTo>
                    <a:lnTo>
                      <a:pt x="770" y="0"/>
                    </a:lnTo>
                    <a:lnTo>
                      <a:pt x="962" y="48"/>
                    </a:lnTo>
                    <a:lnTo>
                      <a:pt x="1107" y="144"/>
                    </a:lnTo>
                    <a:lnTo>
                      <a:pt x="1155" y="288"/>
                    </a:lnTo>
                    <a:lnTo>
                      <a:pt x="1155" y="288"/>
                    </a:lnTo>
                    <a:lnTo>
                      <a:pt x="1155" y="529"/>
                    </a:lnTo>
                    <a:lnTo>
                      <a:pt x="1059" y="673"/>
                    </a:lnTo>
                    <a:lnTo>
                      <a:pt x="1010" y="770"/>
                    </a:lnTo>
                    <a:lnTo>
                      <a:pt x="1010" y="770"/>
                    </a:lnTo>
                    <a:lnTo>
                      <a:pt x="962" y="866"/>
                    </a:lnTo>
                    <a:lnTo>
                      <a:pt x="1059" y="962"/>
                    </a:lnTo>
                    <a:lnTo>
                      <a:pt x="1251" y="1010"/>
                    </a:lnTo>
                    <a:lnTo>
                      <a:pt x="1251" y="1010"/>
                    </a:lnTo>
                    <a:lnTo>
                      <a:pt x="1444" y="1059"/>
                    </a:lnTo>
                    <a:lnTo>
                      <a:pt x="1636" y="1107"/>
                    </a:lnTo>
                    <a:lnTo>
                      <a:pt x="1781" y="1203"/>
                    </a:lnTo>
                    <a:lnTo>
                      <a:pt x="1781" y="1203"/>
                    </a:lnTo>
                    <a:lnTo>
                      <a:pt x="1781" y="1251"/>
                    </a:lnTo>
                    <a:lnTo>
                      <a:pt x="1829" y="1299"/>
                    </a:lnTo>
                    <a:lnTo>
                      <a:pt x="1877" y="1395"/>
                    </a:lnTo>
                    <a:lnTo>
                      <a:pt x="1877" y="1395"/>
                    </a:lnTo>
                    <a:lnTo>
                      <a:pt x="1877" y="1444"/>
                    </a:lnTo>
                    <a:lnTo>
                      <a:pt x="1925" y="1540"/>
                    </a:lnTo>
                    <a:lnTo>
                      <a:pt x="1973" y="1636"/>
                    </a:lnTo>
                    <a:lnTo>
                      <a:pt x="1973" y="1636"/>
                    </a:lnTo>
                    <a:lnTo>
                      <a:pt x="2021" y="1781"/>
                    </a:lnTo>
                    <a:lnTo>
                      <a:pt x="2118" y="1925"/>
                    </a:lnTo>
                    <a:lnTo>
                      <a:pt x="2214" y="2069"/>
                    </a:lnTo>
                    <a:lnTo>
                      <a:pt x="2214" y="2069"/>
                    </a:lnTo>
                    <a:lnTo>
                      <a:pt x="2358" y="2117"/>
                    </a:lnTo>
                    <a:lnTo>
                      <a:pt x="2551" y="2166"/>
                    </a:lnTo>
                    <a:lnTo>
                      <a:pt x="2695" y="2166"/>
                    </a:lnTo>
                    <a:lnTo>
                      <a:pt x="2695" y="2166"/>
                    </a:lnTo>
                    <a:lnTo>
                      <a:pt x="2840" y="2214"/>
                    </a:lnTo>
                    <a:lnTo>
                      <a:pt x="2936" y="2214"/>
                    </a:lnTo>
                    <a:lnTo>
                      <a:pt x="3129" y="2166"/>
                    </a:lnTo>
                    <a:lnTo>
                      <a:pt x="3129" y="2166"/>
                    </a:lnTo>
                    <a:lnTo>
                      <a:pt x="3081" y="2166"/>
                    </a:lnTo>
                    <a:lnTo>
                      <a:pt x="3032" y="2166"/>
                    </a:lnTo>
                    <a:lnTo>
                      <a:pt x="3032" y="2166"/>
                    </a:lnTo>
                    <a:lnTo>
                      <a:pt x="3032" y="2166"/>
                    </a:lnTo>
                    <a:lnTo>
                      <a:pt x="2984" y="2214"/>
                    </a:lnTo>
                    <a:lnTo>
                      <a:pt x="2936" y="2262"/>
                    </a:lnTo>
                    <a:lnTo>
                      <a:pt x="2888" y="2358"/>
                    </a:lnTo>
                    <a:lnTo>
                      <a:pt x="2888" y="2358"/>
                    </a:lnTo>
                    <a:lnTo>
                      <a:pt x="2792" y="2454"/>
                    </a:lnTo>
                    <a:lnTo>
                      <a:pt x="2695" y="2551"/>
                    </a:lnTo>
                    <a:lnTo>
                      <a:pt x="2695" y="2599"/>
                    </a:lnTo>
                    <a:lnTo>
                      <a:pt x="2695" y="2599"/>
                    </a:lnTo>
                    <a:lnTo>
                      <a:pt x="2695" y="2695"/>
                    </a:lnTo>
                    <a:lnTo>
                      <a:pt x="2792" y="2839"/>
                    </a:lnTo>
                    <a:lnTo>
                      <a:pt x="2936" y="2984"/>
                    </a:lnTo>
                    <a:lnTo>
                      <a:pt x="2936" y="2984"/>
                    </a:lnTo>
                    <a:lnTo>
                      <a:pt x="3032" y="3128"/>
                    </a:lnTo>
                    <a:lnTo>
                      <a:pt x="3129" y="3128"/>
                    </a:lnTo>
                    <a:lnTo>
                      <a:pt x="3225" y="3128"/>
                    </a:lnTo>
                    <a:lnTo>
                      <a:pt x="3225" y="3128"/>
                    </a:lnTo>
                    <a:lnTo>
                      <a:pt x="3418" y="3128"/>
                    </a:lnTo>
                    <a:lnTo>
                      <a:pt x="3658" y="3128"/>
                    </a:lnTo>
                    <a:lnTo>
                      <a:pt x="3803" y="3128"/>
                    </a:lnTo>
                    <a:lnTo>
                      <a:pt x="3803" y="3128"/>
                    </a:lnTo>
                    <a:lnTo>
                      <a:pt x="3851" y="3128"/>
                    </a:lnTo>
                    <a:lnTo>
                      <a:pt x="3851" y="3128"/>
                    </a:lnTo>
                    <a:lnTo>
                      <a:pt x="3899" y="3128"/>
                    </a:lnTo>
                    <a:lnTo>
                      <a:pt x="3899" y="3128"/>
                    </a:lnTo>
                    <a:lnTo>
                      <a:pt x="3803" y="3128"/>
                    </a:lnTo>
                    <a:lnTo>
                      <a:pt x="3610" y="3176"/>
                    </a:lnTo>
                    <a:lnTo>
                      <a:pt x="3466" y="3176"/>
                    </a:lnTo>
                    <a:lnTo>
                      <a:pt x="3466" y="3176"/>
                    </a:lnTo>
                    <a:lnTo>
                      <a:pt x="3369" y="3224"/>
                    </a:lnTo>
                    <a:lnTo>
                      <a:pt x="3273" y="3224"/>
                    </a:lnTo>
                    <a:lnTo>
                      <a:pt x="3273" y="3273"/>
                    </a:lnTo>
                    <a:lnTo>
                      <a:pt x="3273" y="3273"/>
                    </a:lnTo>
                    <a:lnTo>
                      <a:pt x="3225" y="3321"/>
                    </a:lnTo>
                    <a:lnTo>
                      <a:pt x="3129" y="3321"/>
                    </a:lnTo>
                    <a:lnTo>
                      <a:pt x="2936" y="3321"/>
                    </a:lnTo>
                    <a:lnTo>
                      <a:pt x="2936" y="3321"/>
                    </a:lnTo>
                    <a:lnTo>
                      <a:pt x="2744" y="3321"/>
                    </a:lnTo>
                    <a:lnTo>
                      <a:pt x="2599" y="3321"/>
                    </a:lnTo>
                    <a:lnTo>
                      <a:pt x="2503" y="3321"/>
                    </a:lnTo>
                    <a:lnTo>
                      <a:pt x="2503" y="3321"/>
                    </a:lnTo>
                    <a:lnTo>
                      <a:pt x="2310" y="3417"/>
                    </a:lnTo>
                    <a:lnTo>
                      <a:pt x="2021" y="3465"/>
                    </a:lnTo>
                    <a:lnTo>
                      <a:pt x="1829" y="3513"/>
                    </a:lnTo>
                    <a:lnTo>
                      <a:pt x="1829" y="3513"/>
                    </a:lnTo>
                    <a:lnTo>
                      <a:pt x="1636" y="3561"/>
                    </a:lnTo>
                    <a:lnTo>
                      <a:pt x="1347" y="3658"/>
                    </a:lnTo>
                    <a:lnTo>
                      <a:pt x="1251" y="3658"/>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4" name="Freeform 50"/>
              <p:cNvSpPr>
                <a:spLocks/>
              </p:cNvSpPr>
              <p:nvPr/>
            </p:nvSpPr>
            <p:spPr bwMode="auto">
              <a:xfrm>
                <a:off x="3726" y="1908"/>
                <a:ext cx="123" cy="118"/>
              </a:xfrm>
              <a:custGeom>
                <a:avLst/>
                <a:gdLst>
                  <a:gd name="T0" fmla="*/ 241 w 1107"/>
                  <a:gd name="T1" fmla="*/ 0 h 1059"/>
                  <a:gd name="T2" fmla="*/ 337 w 1107"/>
                  <a:gd name="T3" fmla="*/ 0 h 1059"/>
                  <a:gd name="T4" fmla="*/ 578 w 1107"/>
                  <a:gd name="T5" fmla="*/ 0 h 1059"/>
                  <a:gd name="T6" fmla="*/ 818 w 1107"/>
                  <a:gd name="T7" fmla="*/ 96 h 1059"/>
                  <a:gd name="T8" fmla="*/ 818 w 1107"/>
                  <a:gd name="T9" fmla="*/ 96 h 1059"/>
                  <a:gd name="T10" fmla="*/ 915 w 1107"/>
                  <a:gd name="T11" fmla="*/ 337 h 1059"/>
                  <a:gd name="T12" fmla="*/ 1011 w 1107"/>
                  <a:gd name="T13" fmla="*/ 577 h 1059"/>
                  <a:gd name="T14" fmla="*/ 1107 w 1107"/>
                  <a:gd name="T15" fmla="*/ 722 h 1059"/>
                  <a:gd name="T16" fmla="*/ 1107 w 1107"/>
                  <a:gd name="T17" fmla="*/ 722 h 1059"/>
                  <a:gd name="T18" fmla="*/ 1107 w 1107"/>
                  <a:gd name="T19" fmla="*/ 866 h 1059"/>
                  <a:gd name="T20" fmla="*/ 1011 w 1107"/>
                  <a:gd name="T21" fmla="*/ 1010 h 1059"/>
                  <a:gd name="T22" fmla="*/ 866 w 1107"/>
                  <a:gd name="T23" fmla="*/ 1059 h 1059"/>
                  <a:gd name="T24" fmla="*/ 866 w 1107"/>
                  <a:gd name="T25" fmla="*/ 1059 h 1059"/>
                  <a:gd name="T26" fmla="*/ 626 w 1107"/>
                  <a:gd name="T27" fmla="*/ 1059 h 1059"/>
                  <a:gd name="T28" fmla="*/ 433 w 1107"/>
                  <a:gd name="T29" fmla="*/ 962 h 1059"/>
                  <a:gd name="T30" fmla="*/ 241 w 1107"/>
                  <a:gd name="T31" fmla="*/ 722 h 1059"/>
                  <a:gd name="T32" fmla="*/ 241 w 1107"/>
                  <a:gd name="T33" fmla="*/ 722 h 1059"/>
                  <a:gd name="T34" fmla="*/ 48 w 1107"/>
                  <a:gd name="T35" fmla="*/ 385 h 1059"/>
                  <a:gd name="T36" fmla="*/ 0 w 1107"/>
                  <a:gd name="T37" fmla="*/ 144 h 1059"/>
                  <a:gd name="T38" fmla="*/ 241 w 1107"/>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07" h="1059">
                    <a:moveTo>
                      <a:pt x="241" y="0"/>
                    </a:moveTo>
                    <a:lnTo>
                      <a:pt x="337" y="0"/>
                    </a:lnTo>
                    <a:lnTo>
                      <a:pt x="578" y="0"/>
                    </a:lnTo>
                    <a:lnTo>
                      <a:pt x="818" y="96"/>
                    </a:lnTo>
                    <a:lnTo>
                      <a:pt x="818" y="96"/>
                    </a:lnTo>
                    <a:lnTo>
                      <a:pt x="915" y="337"/>
                    </a:lnTo>
                    <a:lnTo>
                      <a:pt x="1011" y="577"/>
                    </a:lnTo>
                    <a:lnTo>
                      <a:pt x="1107" y="722"/>
                    </a:lnTo>
                    <a:lnTo>
                      <a:pt x="1107" y="722"/>
                    </a:lnTo>
                    <a:lnTo>
                      <a:pt x="1107" y="866"/>
                    </a:lnTo>
                    <a:lnTo>
                      <a:pt x="1011" y="1010"/>
                    </a:lnTo>
                    <a:lnTo>
                      <a:pt x="866" y="1059"/>
                    </a:lnTo>
                    <a:lnTo>
                      <a:pt x="866" y="1059"/>
                    </a:lnTo>
                    <a:lnTo>
                      <a:pt x="626" y="1059"/>
                    </a:lnTo>
                    <a:lnTo>
                      <a:pt x="433" y="962"/>
                    </a:lnTo>
                    <a:lnTo>
                      <a:pt x="241" y="722"/>
                    </a:lnTo>
                    <a:lnTo>
                      <a:pt x="241" y="722"/>
                    </a:lnTo>
                    <a:lnTo>
                      <a:pt x="48" y="385"/>
                    </a:lnTo>
                    <a:lnTo>
                      <a:pt x="0" y="144"/>
                    </a:lnTo>
                    <a:lnTo>
                      <a:pt x="241" y="0"/>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5" name="Freeform 51"/>
              <p:cNvSpPr>
                <a:spLocks/>
              </p:cNvSpPr>
              <p:nvPr/>
            </p:nvSpPr>
            <p:spPr bwMode="auto">
              <a:xfrm>
                <a:off x="3731" y="1908"/>
                <a:ext cx="113" cy="118"/>
              </a:xfrm>
              <a:custGeom>
                <a:avLst/>
                <a:gdLst>
                  <a:gd name="T0" fmla="*/ 193 w 1011"/>
                  <a:gd name="T1" fmla="*/ 0 h 1059"/>
                  <a:gd name="T2" fmla="*/ 289 w 1011"/>
                  <a:gd name="T3" fmla="*/ 0 h 1059"/>
                  <a:gd name="T4" fmla="*/ 481 w 1011"/>
                  <a:gd name="T5" fmla="*/ 0 h 1059"/>
                  <a:gd name="T6" fmla="*/ 722 w 1011"/>
                  <a:gd name="T7" fmla="*/ 144 h 1059"/>
                  <a:gd name="T8" fmla="*/ 722 w 1011"/>
                  <a:gd name="T9" fmla="*/ 144 h 1059"/>
                  <a:gd name="T10" fmla="*/ 818 w 1011"/>
                  <a:gd name="T11" fmla="*/ 385 h 1059"/>
                  <a:gd name="T12" fmla="*/ 915 w 1011"/>
                  <a:gd name="T13" fmla="*/ 577 h 1059"/>
                  <a:gd name="T14" fmla="*/ 963 w 1011"/>
                  <a:gd name="T15" fmla="*/ 722 h 1059"/>
                  <a:gd name="T16" fmla="*/ 963 w 1011"/>
                  <a:gd name="T17" fmla="*/ 722 h 1059"/>
                  <a:gd name="T18" fmla="*/ 1011 w 1011"/>
                  <a:gd name="T19" fmla="*/ 866 h 1059"/>
                  <a:gd name="T20" fmla="*/ 963 w 1011"/>
                  <a:gd name="T21" fmla="*/ 962 h 1059"/>
                  <a:gd name="T22" fmla="*/ 818 w 1011"/>
                  <a:gd name="T23" fmla="*/ 1010 h 1059"/>
                  <a:gd name="T24" fmla="*/ 818 w 1011"/>
                  <a:gd name="T25" fmla="*/ 1010 h 1059"/>
                  <a:gd name="T26" fmla="*/ 578 w 1011"/>
                  <a:gd name="T27" fmla="*/ 1059 h 1059"/>
                  <a:gd name="T28" fmla="*/ 385 w 1011"/>
                  <a:gd name="T29" fmla="*/ 962 h 1059"/>
                  <a:gd name="T30" fmla="*/ 193 w 1011"/>
                  <a:gd name="T31" fmla="*/ 674 h 1059"/>
                  <a:gd name="T32" fmla="*/ 193 w 1011"/>
                  <a:gd name="T33" fmla="*/ 674 h 1059"/>
                  <a:gd name="T34" fmla="*/ 48 w 1011"/>
                  <a:gd name="T35" fmla="*/ 385 h 1059"/>
                  <a:gd name="T36" fmla="*/ 0 w 1011"/>
                  <a:gd name="T37" fmla="*/ 144 h 1059"/>
                  <a:gd name="T38" fmla="*/ 193 w 1011"/>
                  <a:gd name="T39" fmla="*/ 0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1059">
                    <a:moveTo>
                      <a:pt x="193" y="0"/>
                    </a:moveTo>
                    <a:lnTo>
                      <a:pt x="289" y="0"/>
                    </a:lnTo>
                    <a:lnTo>
                      <a:pt x="481" y="0"/>
                    </a:lnTo>
                    <a:lnTo>
                      <a:pt x="722" y="144"/>
                    </a:lnTo>
                    <a:lnTo>
                      <a:pt x="722" y="144"/>
                    </a:lnTo>
                    <a:lnTo>
                      <a:pt x="818" y="385"/>
                    </a:lnTo>
                    <a:lnTo>
                      <a:pt x="915" y="577"/>
                    </a:lnTo>
                    <a:lnTo>
                      <a:pt x="963" y="722"/>
                    </a:lnTo>
                    <a:lnTo>
                      <a:pt x="963" y="722"/>
                    </a:lnTo>
                    <a:lnTo>
                      <a:pt x="1011" y="866"/>
                    </a:lnTo>
                    <a:lnTo>
                      <a:pt x="963" y="962"/>
                    </a:lnTo>
                    <a:lnTo>
                      <a:pt x="818" y="1010"/>
                    </a:lnTo>
                    <a:lnTo>
                      <a:pt x="818" y="1010"/>
                    </a:lnTo>
                    <a:lnTo>
                      <a:pt x="578" y="1059"/>
                    </a:lnTo>
                    <a:lnTo>
                      <a:pt x="385" y="962"/>
                    </a:lnTo>
                    <a:lnTo>
                      <a:pt x="193" y="674"/>
                    </a:lnTo>
                    <a:lnTo>
                      <a:pt x="193" y="674"/>
                    </a:lnTo>
                    <a:lnTo>
                      <a:pt x="48" y="385"/>
                    </a:lnTo>
                    <a:lnTo>
                      <a:pt x="0" y="144"/>
                    </a:lnTo>
                    <a:lnTo>
                      <a:pt x="193" y="0"/>
                    </a:lnTo>
                    <a:close/>
                  </a:path>
                </a:pathLst>
              </a:custGeom>
              <a:solidFill>
                <a:srgbClr val="C96B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6" name="Freeform 52"/>
              <p:cNvSpPr>
                <a:spLocks/>
              </p:cNvSpPr>
              <p:nvPr/>
            </p:nvSpPr>
            <p:spPr bwMode="auto">
              <a:xfrm>
                <a:off x="3737" y="1913"/>
                <a:ext cx="101" cy="107"/>
              </a:xfrm>
              <a:custGeom>
                <a:avLst/>
                <a:gdLst>
                  <a:gd name="T0" fmla="*/ 145 w 915"/>
                  <a:gd name="T1" fmla="*/ 0 h 962"/>
                  <a:gd name="T2" fmla="*/ 241 w 915"/>
                  <a:gd name="T3" fmla="*/ 0 h 962"/>
                  <a:gd name="T4" fmla="*/ 433 w 915"/>
                  <a:gd name="T5" fmla="*/ 0 h 962"/>
                  <a:gd name="T6" fmla="*/ 626 w 915"/>
                  <a:gd name="T7" fmla="*/ 96 h 962"/>
                  <a:gd name="T8" fmla="*/ 626 w 915"/>
                  <a:gd name="T9" fmla="*/ 96 h 962"/>
                  <a:gd name="T10" fmla="*/ 722 w 915"/>
                  <a:gd name="T11" fmla="*/ 337 h 962"/>
                  <a:gd name="T12" fmla="*/ 770 w 915"/>
                  <a:gd name="T13" fmla="*/ 529 h 962"/>
                  <a:gd name="T14" fmla="*/ 867 w 915"/>
                  <a:gd name="T15" fmla="*/ 674 h 962"/>
                  <a:gd name="T16" fmla="*/ 867 w 915"/>
                  <a:gd name="T17" fmla="*/ 674 h 962"/>
                  <a:gd name="T18" fmla="*/ 915 w 915"/>
                  <a:gd name="T19" fmla="*/ 818 h 962"/>
                  <a:gd name="T20" fmla="*/ 867 w 915"/>
                  <a:gd name="T21" fmla="*/ 914 h 962"/>
                  <a:gd name="T22" fmla="*/ 770 w 915"/>
                  <a:gd name="T23" fmla="*/ 962 h 962"/>
                  <a:gd name="T24" fmla="*/ 770 w 915"/>
                  <a:gd name="T25" fmla="*/ 962 h 962"/>
                  <a:gd name="T26" fmla="*/ 530 w 915"/>
                  <a:gd name="T27" fmla="*/ 962 h 962"/>
                  <a:gd name="T28" fmla="*/ 337 w 915"/>
                  <a:gd name="T29" fmla="*/ 866 h 962"/>
                  <a:gd name="T30" fmla="*/ 145 w 915"/>
                  <a:gd name="T31" fmla="*/ 626 h 962"/>
                  <a:gd name="T32" fmla="*/ 145 w 915"/>
                  <a:gd name="T33" fmla="*/ 626 h 962"/>
                  <a:gd name="T34" fmla="*/ 0 w 915"/>
                  <a:gd name="T35" fmla="*/ 337 h 962"/>
                  <a:gd name="T36" fmla="*/ 0 w 915"/>
                  <a:gd name="T37" fmla="*/ 144 h 962"/>
                  <a:gd name="T38" fmla="*/ 145 w 915"/>
                  <a:gd name="T39" fmla="*/ 0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62">
                    <a:moveTo>
                      <a:pt x="145" y="0"/>
                    </a:moveTo>
                    <a:lnTo>
                      <a:pt x="241" y="0"/>
                    </a:lnTo>
                    <a:lnTo>
                      <a:pt x="433" y="0"/>
                    </a:lnTo>
                    <a:lnTo>
                      <a:pt x="626" y="96"/>
                    </a:lnTo>
                    <a:lnTo>
                      <a:pt x="626" y="96"/>
                    </a:lnTo>
                    <a:lnTo>
                      <a:pt x="722" y="337"/>
                    </a:lnTo>
                    <a:lnTo>
                      <a:pt x="770" y="529"/>
                    </a:lnTo>
                    <a:lnTo>
                      <a:pt x="867" y="674"/>
                    </a:lnTo>
                    <a:lnTo>
                      <a:pt x="867" y="674"/>
                    </a:lnTo>
                    <a:lnTo>
                      <a:pt x="915" y="818"/>
                    </a:lnTo>
                    <a:lnTo>
                      <a:pt x="867" y="914"/>
                    </a:lnTo>
                    <a:lnTo>
                      <a:pt x="770" y="962"/>
                    </a:lnTo>
                    <a:lnTo>
                      <a:pt x="770" y="962"/>
                    </a:lnTo>
                    <a:lnTo>
                      <a:pt x="530" y="962"/>
                    </a:lnTo>
                    <a:lnTo>
                      <a:pt x="337" y="866"/>
                    </a:lnTo>
                    <a:lnTo>
                      <a:pt x="145" y="626"/>
                    </a:lnTo>
                    <a:lnTo>
                      <a:pt x="145" y="626"/>
                    </a:lnTo>
                    <a:lnTo>
                      <a:pt x="0" y="337"/>
                    </a:lnTo>
                    <a:lnTo>
                      <a:pt x="0" y="144"/>
                    </a:lnTo>
                    <a:lnTo>
                      <a:pt x="145" y="0"/>
                    </a:lnTo>
                    <a:close/>
                  </a:path>
                </a:pathLst>
              </a:custGeom>
              <a:solidFill>
                <a:srgbClr val="CB6E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7" name="Freeform 53"/>
              <p:cNvSpPr>
                <a:spLocks/>
              </p:cNvSpPr>
              <p:nvPr/>
            </p:nvSpPr>
            <p:spPr bwMode="auto">
              <a:xfrm>
                <a:off x="3737" y="1919"/>
                <a:ext cx="96" cy="101"/>
              </a:xfrm>
              <a:custGeom>
                <a:avLst/>
                <a:gdLst>
                  <a:gd name="T0" fmla="*/ 145 w 867"/>
                  <a:gd name="T1" fmla="*/ 0 h 914"/>
                  <a:gd name="T2" fmla="*/ 193 w 867"/>
                  <a:gd name="T3" fmla="*/ 0 h 914"/>
                  <a:gd name="T4" fmla="*/ 385 w 867"/>
                  <a:gd name="T5" fmla="*/ 0 h 914"/>
                  <a:gd name="T6" fmla="*/ 578 w 867"/>
                  <a:gd name="T7" fmla="*/ 96 h 914"/>
                  <a:gd name="T8" fmla="*/ 578 w 867"/>
                  <a:gd name="T9" fmla="*/ 96 h 914"/>
                  <a:gd name="T10" fmla="*/ 674 w 867"/>
                  <a:gd name="T11" fmla="*/ 289 h 914"/>
                  <a:gd name="T12" fmla="*/ 722 w 867"/>
                  <a:gd name="T13" fmla="*/ 481 h 914"/>
                  <a:gd name="T14" fmla="*/ 819 w 867"/>
                  <a:gd name="T15" fmla="*/ 626 h 914"/>
                  <a:gd name="T16" fmla="*/ 819 w 867"/>
                  <a:gd name="T17" fmla="*/ 626 h 914"/>
                  <a:gd name="T18" fmla="*/ 867 w 867"/>
                  <a:gd name="T19" fmla="*/ 770 h 914"/>
                  <a:gd name="T20" fmla="*/ 819 w 867"/>
                  <a:gd name="T21" fmla="*/ 818 h 914"/>
                  <a:gd name="T22" fmla="*/ 722 w 867"/>
                  <a:gd name="T23" fmla="*/ 866 h 914"/>
                  <a:gd name="T24" fmla="*/ 722 w 867"/>
                  <a:gd name="T25" fmla="*/ 866 h 914"/>
                  <a:gd name="T26" fmla="*/ 530 w 867"/>
                  <a:gd name="T27" fmla="*/ 914 h 914"/>
                  <a:gd name="T28" fmla="*/ 337 w 867"/>
                  <a:gd name="T29" fmla="*/ 818 h 914"/>
                  <a:gd name="T30" fmla="*/ 193 w 867"/>
                  <a:gd name="T31" fmla="*/ 578 h 914"/>
                  <a:gd name="T32" fmla="*/ 193 w 867"/>
                  <a:gd name="T33" fmla="*/ 578 h 914"/>
                  <a:gd name="T34" fmla="*/ 48 w 867"/>
                  <a:gd name="T35" fmla="*/ 337 h 914"/>
                  <a:gd name="T36" fmla="*/ 0 w 867"/>
                  <a:gd name="T37" fmla="*/ 96 h 914"/>
                  <a:gd name="T38" fmla="*/ 145 w 867"/>
                  <a:gd name="T39" fmla="*/ 0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14">
                    <a:moveTo>
                      <a:pt x="145" y="0"/>
                    </a:moveTo>
                    <a:lnTo>
                      <a:pt x="193" y="0"/>
                    </a:lnTo>
                    <a:lnTo>
                      <a:pt x="385" y="0"/>
                    </a:lnTo>
                    <a:lnTo>
                      <a:pt x="578" y="96"/>
                    </a:lnTo>
                    <a:lnTo>
                      <a:pt x="578" y="96"/>
                    </a:lnTo>
                    <a:lnTo>
                      <a:pt x="674" y="289"/>
                    </a:lnTo>
                    <a:lnTo>
                      <a:pt x="722" y="481"/>
                    </a:lnTo>
                    <a:lnTo>
                      <a:pt x="819" y="626"/>
                    </a:lnTo>
                    <a:lnTo>
                      <a:pt x="819" y="626"/>
                    </a:lnTo>
                    <a:lnTo>
                      <a:pt x="867" y="770"/>
                    </a:lnTo>
                    <a:lnTo>
                      <a:pt x="819" y="818"/>
                    </a:lnTo>
                    <a:lnTo>
                      <a:pt x="722" y="866"/>
                    </a:lnTo>
                    <a:lnTo>
                      <a:pt x="722" y="866"/>
                    </a:lnTo>
                    <a:lnTo>
                      <a:pt x="530" y="914"/>
                    </a:lnTo>
                    <a:lnTo>
                      <a:pt x="337" y="818"/>
                    </a:lnTo>
                    <a:lnTo>
                      <a:pt x="193" y="578"/>
                    </a:lnTo>
                    <a:lnTo>
                      <a:pt x="193" y="578"/>
                    </a:lnTo>
                    <a:lnTo>
                      <a:pt x="48" y="337"/>
                    </a:lnTo>
                    <a:lnTo>
                      <a:pt x="0" y="96"/>
                    </a:lnTo>
                    <a:lnTo>
                      <a:pt x="145" y="0"/>
                    </a:lnTo>
                    <a:close/>
                  </a:path>
                </a:pathLst>
              </a:custGeom>
              <a:solidFill>
                <a:srgbClr val="CD72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8" name="Freeform 54"/>
              <p:cNvSpPr>
                <a:spLocks/>
              </p:cNvSpPr>
              <p:nvPr/>
            </p:nvSpPr>
            <p:spPr bwMode="auto">
              <a:xfrm>
                <a:off x="3742" y="1924"/>
                <a:ext cx="86" cy="91"/>
              </a:xfrm>
              <a:custGeom>
                <a:avLst/>
                <a:gdLst>
                  <a:gd name="T0" fmla="*/ 145 w 771"/>
                  <a:gd name="T1" fmla="*/ 0 h 818"/>
                  <a:gd name="T2" fmla="*/ 193 w 771"/>
                  <a:gd name="T3" fmla="*/ 0 h 818"/>
                  <a:gd name="T4" fmla="*/ 337 w 771"/>
                  <a:gd name="T5" fmla="*/ 0 h 818"/>
                  <a:gd name="T6" fmla="*/ 482 w 771"/>
                  <a:gd name="T7" fmla="*/ 96 h 818"/>
                  <a:gd name="T8" fmla="*/ 482 w 771"/>
                  <a:gd name="T9" fmla="*/ 96 h 818"/>
                  <a:gd name="T10" fmla="*/ 578 w 771"/>
                  <a:gd name="T11" fmla="*/ 289 h 818"/>
                  <a:gd name="T12" fmla="*/ 626 w 771"/>
                  <a:gd name="T13" fmla="*/ 433 h 818"/>
                  <a:gd name="T14" fmla="*/ 722 w 771"/>
                  <a:gd name="T15" fmla="*/ 578 h 818"/>
                  <a:gd name="T16" fmla="*/ 722 w 771"/>
                  <a:gd name="T17" fmla="*/ 578 h 818"/>
                  <a:gd name="T18" fmla="*/ 771 w 771"/>
                  <a:gd name="T19" fmla="*/ 722 h 818"/>
                  <a:gd name="T20" fmla="*/ 771 w 771"/>
                  <a:gd name="T21" fmla="*/ 770 h 818"/>
                  <a:gd name="T22" fmla="*/ 674 w 771"/>
                  <a:gd name="T23" fmla="*/ 818 h 818"/>
                  <a:gd name="T24" fmla="*/ 674 w 771"/>
                  <a:gd name="T25" fmla="*/ 818 h 818"/>
                  <a:gd name="T26" fmla="*/ 482 w 771"/>
                  <a:gd name="T27" fmla="*/ 818 h 818"/>
                  <a:gd name="T28" fmla="*/ 289 w 771"/>
                  <a:gd name="T29" fmla="*/ 770 h 818"/>
                  <a:gd name="T30" fmla="*/ 145 w 771"/>
                  <a:gd name="T31" fmla="*/ 530 h 818"/>
                  <a:gd name="T32" fmla="*/ 145 w 771"/>
                  <a:gd name="T33" fmla="*/ 530 h 818"/>
                  <a:gd name="T34" fmla="*/ 0 w 771"/>
                  <a:gd name="T35" fmla="*/ 289 h 818"/>
                  <a:gd name="T36" fmla="*/ 0 w 771"/>
                  <a:gd name="T37" fmla="*/ 96 h 818"/>
                  <a:gd name="T38" fmla="*/ 145 w 771"/>
                  <a:gd name="T3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818">
                    <a:moveTo>
                      <a:pt x="145" y="0"/>
                    </a:moveTo>
                    <a:lnTo>
                      <a:pt x="193" y="0"/>
                    </a:lnTo>
                    <a:lnTo>
                      <a:pt x="337" y="0"/>
                    </a:lnTo>
                    <a:lnTo>
                      <a:pt x="482" y="96"/>
                    </a:lnTo>
                    <a:lnTo>
                      <a:pt x="482" y="96"/>
                    </a:lnTo>
                    <a:lnTo>
                      <a:pt x="578" y="289"/>
                    </a:lnTo>
                    <a:lnTo>
                      <a:pt x="626" y="433"/>
                    </a:lnTo>
                    <a:lnTo>
                      <a:pt x="722" y="578"/>
                    </a:lnTo>
                    <a:lnTo>
                      <a:pt x="722" y="578"/>
                    </a:lnTo>
                    <a:lnTo>
                      <a:pt x="771" y="722"/>
                    </a:lnTo>
                    <a:lnTo>
                      <a:pt x="771" y="770"/>
                    </a:lnTo>
                    <a:lnTo>
                      <a:pt x="674" y="818"/>
                    </a:lnTo>
                    <a:lnTo>
                      <a:pt x="674" y="818"/>
                    </a:lnTo>
                    <a:lnTo>
                      <a:pt x="482" y="818"/>
                    </a:lnTo>
                    <a:lnTo>
                      <a:pt x="289" y="770"/>
                    </a:lnTo>
                    <a:lnTo>
                      <a:pt x="145" y="530"/>
                    </a:lnTo>
                    <a:lnTo>
                      <a:pt x="145" y="530"/>
                    </a:lnTo>
                    <a:lnTo>
                      <a:pt x="0" y="289"/>
                    </a:lnTo>
                    <a:lnTo>
                      <a:pt x="0" y="96"/>
                    </a:lnTo>
                    <a:lnTo>
                      <a:pt x="145" y="0"/>
                    </a:lnTo>
                    <a:close/>
                  </a:path>
                </a:pathLst>
              </a:custGeom>
              <a:solidFill>
                <a:srgbClr val="D0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59" name="Freeform 55"/>
              <p:cNvSpPr>
                <a:spLocks/>
              </p:cNvSpPr>
              <p:nvPr/>
            </p:nvSpPr>
            <p:spPr bwMode="auto">
              <a:xfrm>
                <a:off x="3742" y="1929"/>
                <a:ext cx="80" cy="86"/>
              </a:xfrm>
              <a:custGeom>
                <a:avLst/>
                <a:gdLst>
                  <a:gd name="T0" fmla="*/ 145 w 722"/>
                  <a:gd name="T1" fmla="*/ 0 h 770"/>
                  <a:gd name="T2" fmla="*/ 193 w 722"/>
                  <a:gd name="T3" fmla="*/ 0 h 770"/>
                  <a:gd name="T4" fmla="*/ 289 w 722"/>
                  <a:gd name="T5" fmla="*/ 0 h 770"/>
                  <a:gd name="T6" fmla="*/ 434 w 722"/>
                  <a:gd name="T7" fmla="*/ 48 h 770"/>
                  <a:gd name="T8" fmla="*/ 434 w 722"/>
                  <a:gd name="T9" fmla="*/ 48 h 770"/>
                  <a:gd name="T10" fmla="*/ 530 w 722"/>
                  <a:gd name="T11" fmla="*/ 241 h 770"/>
                  <a:gd name="T12" fmla="*/ 578 w 722"/>
                  <a:gd name="T13" fmla="*/ 433 h 770"/>
                  <a:gd name="T14" fmla="*/ 626 w 722"/>
                  <a:gd name="T15" fmla="*/ 530 h 770"/>
                  <a:gd name="T16" fmla="*/ 626 w 722"/>
                  <a:gd name="T17" fmla="*/ 530 h 770"/>
                  <a:gd name="T18" fmla="*/ 674 w 722"/>
                  <a:gd name="T19" fmla="*/ 626 h 770"/>
                  <a:gd name="T20" fmla="*/ 722 w 722"/>
                  <a:gd name="T21" fmla="*/ 722 h 770"/>
                  <a:gd name="T22" fmla="*/ 674 w 722"/>
                  <a:gd name="T23" fmla="*/ 722 h 770"/>
                  <a:gd name="T24" fmla="*/ 674 w 722"/>
                  <a:gd name="T25" fmla="*/ 722 h 770"/>
                  <a:gd name="T26" fmla="*/ 482 w 722"/>
                  <a:gd name="T27" fmla="*/ 770 h 770"/>
                  <a:gd name="T28" fmla="*/ 337 w 722"/>
                  <a:gd name="T29" fmla="*/ 674 h 770"/>
                  <a:gd name="T30" fmla="*/ 193 w 722"/>
                  <a:gd name="T31" fmla="*/ 482 h 770"/>
                  <a:gd name="T32" fmla="*/ 193 w 722"/>
                  <a:gd name="T33" fmla="*/ 482 h 770"/>
                  <a:gd name="T34" fmla="*/ 48 w 722"/>
                  <a:gd name="T35" fmla="*/ 241 h 770"/>
                  <a:gd name="T36" fmla="*/ 0 w 722"/>
                  <a:gd name="T37" fmla="*/ 96 h 770"/>
                  <a:gd name="T38" fmla="*/ 145 w 722"/>
                  <a:gd name="T39"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770">
                    <a:moveTo>
                      <a:pt x="145" y="0"/>
                    </a:moveTo>
                    <a:lnTo>
                      <a:pt x="193" y="0"/>
                    </a:lnTo>
                    <a:lnTo>
                      <a:pt x="289" y="0"/>
                    </a:lnTo>
                    <a:lnTo>
                      <a:pt x="434" y="48"/>
                    </a:lnTo>
                    <a:lnTo>
                      <a:pt x="434" y="48"/>
                    </a:lnTo>
                    <a:lnTo>
                      <a:pt x="530" y="241"/>
                    </a:lnTo>
                    <a:lnTo>
                      <a:pt x="578" y="433"/>
                    </a:lnTo>
                    <a:lnTo>
                      <a:pt x="626" y="530"/>
                    </a:lnTo>
                    <a:lnTo>
                      <a:pt x="626" y="530"/>
                    </a:lnTo>
                    <a:lnTo>
                      <a:pt x="674" y="626"/>
                    </a:lnTo>
                    <a:lnTo>
                      <a:pt x="722" y="722"/>
                    </a:lnTo>
                    <a:lnTo>
                      <a:pt x="674" y="722"/>
                    </a:lnTo>
                    <a:lnTo>
                      <a:pt x="674" y="722"/>
                    </a:lnTo>
                    <a:lnTo>
                      <a:pt x="482" y="770"/>
                    </a:lnTo>
                    <a:lnTo>
                      <a:pt x="337" y="674"/>
                    </a:lnTo>
                    <a:lnTo>
                      <a:pt x="193" y="482"/>
                    </a:lnTo>
                    <a:lnTo>
                      <a:pt x="193" y="482"/>
                    </a:lnTo>
                    <a:lnTo>
                      <a:pt x="48" y="241"/>
                    </a:lnTo>
                    <a:lnTo>
                      <a:pt x="0" y="96"/>
                    </a:lnTo>
                    <a:lnTo>
                      <a:pt x="145" y="0"/>
                    </a:lnTo>
                    <a:close/>
                  </a:path>
                </a:pathLst>
              </a:custGeom>
              <a:solidFill>
                <a:srgbClr val="D278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0" name="Freeform 56"/>
              <p:cNvSpPr>
                <a:spLocks/>
              </p:cNvSpPr>
              <p:nvPr/>
            </p:nvSpPr>
            <p:spPr bwMode="auto">
              <a:xfrm>
                <a:off x="3747" y="1929"/>
                <a:ext cx="75" cy="81"/>
              </a:xfrm>
              <a:custGeom>
                <a:avLst/>
                <a:gdLst>
                  <a:gd name="T0" fmla="*/ 97 w 674"/>
                  <a:gd name="T1" fmla="*/ 48 h 722"/>
                  <a:gd name="T2" fmla="*/ 145 w 674"/>
                  <a:gd name="T3" fmla="*/ 48 h 722"/>
                  <a:gd name="T4" fmla="*/ 193 w 674"/>
                  <a:gd name="T5" fmla="*/ 0 h 722"/>
                  <a:gd name="T6" fmla="*/ 337 w 674"/>
                  <a:gd name="T7" fmla="*/ 96 h 722"/>
                  <a:gd name="T8" fmla="*/ 337 w 674"/>
                  <a:gd name="T9" fmla="*/ 96 h 722"/>
                  <a:gd name="T10" fmla="*/ 434 w 674"/>
                  <a:gd name="T11" fmla="*/ 289 h 722"/>
                  <a:gd name="T12" fmla="*/ 482 w 674"/>
                  <a:gd name="T13" fmla="*/ 433 h 722"/>
                  <a:gd name="T14" fmla="*/ 530 w 674"/>
                  <a:gd name="T15" fmla="*/ 530 h 722"/>
                  <a:gd name="T16" fmla="*/ 530 w 674"/>
                  <a:gd name="T17" fmla="*/ 530 h 722"/>
                  <a:gd name="T18" fmla="*/ 578 w 674"/>
                  <a:gd name="T19" fmla="*/ 626 h 722"/>
                  <a:gd name="T20" fmla="*/ 674 w 674"/>
                  <a:gd name="T21" fmla="*/ 674 h 722"/>
                  <a:gd name="T22" fmla="*/ 626 w 674"/>
                  <a:gd name="T23" fmla="*/ 722 h 722"/>
                  <a:gd name="T24" fmla="*/ 626 w 674"/>
                  <a:gd name="T25" fmla="*/ 722 h 722"/>
                  <a:gd name="T26" fmla="*/ 434 w 674"/>
                  <a:gd name="T27" fmla="*/ 722 h 722"/>
                  <a:gd name="T28" fmla="*/ 289 w 674"/>
                  <a:gd name="T29" fmla="*/ 674 h 722"/>
                  <a:gd name="T30" fmla="*/ 145 w 674"/>
                  <a:gd name="T31" fmla="*/ 482 h 722"/>
                  <a:gd name="T32" fmla="*/ 145 w 674"/>
                  <a:gd name="T33" fmla="*/ 482 h 722"/>
                  <a:gd name="T34" fmla="*/ 49 w 674"/>
                  <a:gd name="T35" fmla="*/ 289 h 722"/>
                  <a:gd name="T36" fmla="*/ 0 w 674"/>
                  <a:gd name="T37" fmla="*/ 145 h 722"/>
                  <a:gd name="T38" fmla="*/ 97 w 674"/>
                  <a:gd name="T39" fmla="*/ 48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722">
                    <a:moveTo>
                      <a:pt x="97" y="48"/>
                    </a:moveTo>
                    <a:lnTo>
                      <a:pt x="145" y="48"/>
                    </a:lnTo>
                    <a:lnTo>
                      <a:pt x="193" y="0"/>
                    </a:lnTo>
                    <a:lnTo>
                      <a:pt x="337" y="96"/>
                    </a:lnTo>
                    <a:lnTo>
                      <a:pt x="337" y="96"/>
                    </a:lnTo>
                    <a:lnTo>
                      <a:pt x="434" y="289"/>
                    </a:lnTo>
                    <a:lnTo>
                      <a:pt x="482" y="433"/>
                    </a:lnTo>
                    <a:lnTo>
                      <a:pt x="530" y="530"/>
                    </a:lnTo>
                    <a:lnTo>
                      <a:pt x="530" y="530"/>
                    </a:lnTo>
                    <a:lnTo>
                      <a:pt x="578" y="626"/>
                    </a:lnTo>
                    <a:lnTo>
                      <a:pt x="674" y="674"/>
                    </a:lnTo>
                    <a:lnTo>
                      <a:pt x="626" y="722"/>
                    </a:lnTo>
                    <a:lnTo>
                      <a:pt x="626" y="722"/>
                    </a:lnTo>
                    <a:lnTo>
                      <a:pt x="434" y="722"/>
                    </a:lnTo>
                    <a:lnTo>
                      <a:pt x="289" y="674"/>
                    </a:lnTo>
                    <a:lnTo>
                      <a:pt x="145" y="482"/>
                    </a:lnTo>
                    <a:lnTo>
                      <a:pt x="145" y="482"/>
                    </a:lnTo>
                    <a:lnTo>
                      <a:pt x="49" y="289"/>
                    </a:lnTo>
                    <a:lnTo>
                      <a:pt x="0" y="145"/>
                    </a:lnTo>
                    <a:lnTo>
                      <a:pt x="97" y="48"/>
                    </a:lnTo>
                    <a:close/>
                  </a:path>
                </a:pathLst>
              </a:custGeom>
              <a:solidFill>
                <a:srgbClr val="D47B6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1" name="Freeform 57"/>
              <p:cNvSpPr>
                <a:spLocks/>
              </p:cNvSpPr>
              <p:nvPr/>
            </p:nvSpPr>
            <p:spPr bwMode="auto">
              <a:xfrm>
                <a:off x="3656" y="1919"/>
                <a:ext cx="311" cy="251"/>
              </a:xfrm>
              <a:custGeom>
                <a:avLst/>
                <a:gdLst>
                  <a:gd name="T0" fmla="*/ 915 w 2792"/>
                  <a:gd name="T1" fmla="*/ 2070 h 2262"/>
                  <a:gd name="T2" fmla="*/ 1107 w 2792"/>
                  <a:gd name="T3" fmla="*/ 1781 h 2262"/>
                  <a:gd name="T4" fmla="*/ 1155 w 2792"/>
                  <a:gd name="T5" fmla="*/ 1685 h 2262"/>
                  <a:gd name="T6" fmla="*/ 1300 w 2792"/>
                  <a:gd name="T7" fmla="*/ 1492 h 2262"/>
                  <a:gd name="T8" fmla="*/ 1348 w 2792"/>
                  <a:gd name="T9" fmla="*/ 1540 h 2262"/>
                  <a:gd name="T10" fmla="*/ 1492 w 2792"/>
                  <a:gd name="T11" fmla="*/ 1925 h 2262"/>
                  <a:gd name="T12" fmla="*/ 1637 w 2792"/>
                  <a:gd name="T13" fmla="*/ 2118 h 2262"/>
                  <a:gd name="T14" fmla="*/ 1926 w 2792"/>
                  <a:gd name="T15" fmla="*/ 1973 h 2262"/>
                  <a:gd name="T16" fmla="*/ 1926 w 2792"/>
                  <a:gd name="T17" fmla="*/ 1829 h 2262"/>
                  <a:gd name="T18" fmla="*/ 1878 w 2792"/>
                  <a:gd name="T19" fmla="*/ 1444 h 2262"/>
                  <a:gd name="T20" fmla="*/ 1878 w 2792"/>
                  <a:gd name="T21" fmla="*/ 1348 h 2262"/>
                  <a:gd name="T22" fmla="*/ 2070 w 2792"/>
                  <a:gd name="T23" fmla="*/ 1396 h 2262"/>
                  <a:gd name="T24" fmla="*/ 2118 w 2792"/>
                  <a:gd name="T25" fmla="*/ 1492 h 2262"/>
                  <a:gd name="T26" fmla="*/ 2118 w 2792"/>
                  <a:gd name="T27" fmla="*/ 1492 h 2262"/>
                  <a:gd name="T28" fmla="*/ 2263 w 2792"/>
                  <a:gd name="T29" fmla="*/ 1588 h 2262"/>
                  <a:gd name="T30" fmla="*/ 2503 w 2792"/>
                  <a:gd name="T31" fmla="*/ 1444 h 2262"/>
                  <a:gd name="T32" fmla="*/ 2503 w 2792"/>
                  <a:gd name="T33" fmla="*/ 1396 h 2262"/>
                  <a:gd name="T34" fmla="*/ 2552 w 2792"/>
                  <a:gd name="T35" fmla="*/ 1300 h 2262"/>
                  <a:gd name="T36" fmla="*/ 2600 w 2792"/>
                  <a:gd name="T37" fmla="*/ 1251 h 2262"/>
                  <a:gd name="T38" fmla="*/ 2792 w 2792"/>
                  <a:gd name="T39" fmla="*/ 1011 h 2262"/>
                  <a:gd name="T40" fmla="*/ 2455 w 2792"/>
                  <a:gd name="T41" fmla="*/ 1011 h 2262"/>
                  <a:gd name="T42" fmla="*/ 2022 w 2792"/>
                  <a:gd name="T43" fmla="*/ 914 h 2262"/>
                  <a:gd name="T44" fmla="*/ 1926 w 2792"/>
                  <a:gd name="T45" fmla="*/ 866 h 2262"/>
                  <a:gd name="T46" fmla="*/ 1733 w 2792"/>
                  <a:gd name="T47" fmla="*/ 818 h 2262"/>
                  <a:gd name="T48" fmla="*/ 1637 w 2792"/>
                  <a:gd name="T49" fmla="*/ 866 h 2262"/>
                  <a:gd name="T50" fmla="*/ 1396 w 2792"/>
                  <a:gd name="T51" fmla="*/ 963 h 2262"/>
                  <a:gd name="T52" fmla="*/ 1204 w 2792"/>
                  <a:gd name="T53" fmla="*/ 914 h 2262"/>
                  <a:gd name="T54" fmla="*/ 963 w 2792"/>
                  <a:gd name="T55" fmla="*/ 722 h 2262"/>
                  <a:gd name="T56" fmla="*/ 818 w 2792"/>
                  <a:gd name="T57" fmla="*/ 578 h 2262"/>
                  <a:gd name="T58" fmla="*/ 674 w 2792"/>
                  <a:gd name="T59" fmla="*/ 289 h 2262"/>
                  <a:gd name="T60" fmla="*/ 674 w 2792"/>
                  <a:gd name="T61" fmla="*/ 289 h 2262"/>
                  <a:gd name="T62" fmla="*/ 674 w 2792"/>
                  <a:gd name="T63" fmla="*/ 385 h 2262"/>
                  <a:gd name="T64" fmla="*/ 674 w 2792"/>
                  <a:gd name="T65" fmla="*/ 433 h 2262"/>
                  <a:gd name="T66" fmla="*/ 674 w 2792"/>
                  <a:gd name="T67" fmla="*/ 578 h 2262"/>
                  <a:gd name="T68" fmla="*/ 578 w 2792"/>
                  <a:gd name="T69" fmla="*/ 626 h 2262"/>
                  <a:gd name="T70" fmla="*/ 433 w 2792"/>
                  <a:gd name="T71" fmla="*/ 529 h 2262"/>
                  <a:gd name="T72" fmla="*/ 337 w 2792"/>
                  <a:gd name="T73" fmla="*/ 433 h 2262"/>
                  <a:gd name="T74" fmla="*/ 241 w 2792"/>
                  <a:gd name="T75" fmla="*/ 241 h 2262"/>
                  <a:gd name="T76" fmla="*/ 144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818 w 2792"/>
                  <a:gd name="T101" fmla="*/ 216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818" y="2166"/>
                    </a:moveTo>
                    <a:lnTo>
                      <a:pt x="915" y="2070"/>
                    </a:lnTo>
                    <a:lnTo>
                      <a:pt x="1011" y="1925"/>
                    </a:lnTo>
                    <a:lnTo>
                      <a:pt x="1107" y="1781"/>
                    </a:lnTo>
                    <a:lnTo>
                      <a:pt x="1107" y="1781"/>
                    </a:lnTo>
                    <a:lnTo>
                      <a:pt x="1155" y="1685"/>
                    </a:lnTo>
                    <a:lnTo>
                      <a:pt x="1252" y="1588"/>
                    </a:lnTo>
                    <a:lnTo>
                      <a:pt x="1300" y="1492"/>
                    </a:lnTo>
                    <a:lnTo>
                      <a:pt x="1300" y="1492"/>
                    </a:lnTo>
                    <a:lnTo>
                      <a:pt x="1348" y="1540"/>
                    </a:lnTo>
                    <a:lnTo>
                      <a:pt x="1396" y="1685"/>
                    </a:lnTo>
                    <a:lnTo>
                      <a:pt x="1492" y="1925"/>
                    </a:lnTo>
                    <a:lnTo>
                      <a:pt x="1492" y="1925"/>
                    </a:lnTo>
                    <a:lnTo>
                      <a:pt x="1637" y="2118"/>
                    </a:lnTo>
                    <a:lnTo>
                      <a:pt x="1829" y="2118"/>
                    </a:lnTo>
                    <a:lnTo>
                      <a:pt x="1926" y="1973"/>
                    </a:lnTo>
                    <a:lnTo>
                      <a:pt x="1926" y="1973"/>
                    </a:lnTo>
                    <a:lnTo>
                      <a:pt x="1926" y="1829"/>
                    </a:lnTo>
                    <a:lnTo>
                      <a:pt x="1878" y="1636"/>
                    </a:lnTo>
                    <a:lnTo>
                      <a:pt x="1878" y="1444"/>
                    </a:lnTo>
                    <a:lnTo>
                      <a:pt x="1878" y="1444"/>
                    </a:lnTo>
                    <a:lnTo>
                      <a:pt x="1878" y="1348"/>
                    </a:lnTo>
                    <a:lnTo>
                      <a:pt x="1974" y="1348"/>
                    </a:lnTo>
                    <a:lnTo>
                      <a:pt x="2070" y="1396"/>
                    </a:lnTo>
                    <a:lnTo>
                      <a:pt x="2070" y="1396"/>
                    </a:lnTo>
                    <a:lnTo>
                      <a:pt x="2118" y="1492"/>
                    </a:lnTo>
                    <a:lnTo>
                      <a:pt x="2118" y="1492"/>
                    </a:lnTo>
                    <a:lnTo>
                      <a:pt x="2118" y="1492"/>
                    </a:lnTo>
                    <a:lnTo>
                      <a:pt x="2118" y="1492"/>
                    </a:lnTo>
                    <a:lnTo>
                      <a:pt x="2263" y="1588"/>
                    </a:lnTo>
                    <a:lnTo>
                      <a:pt x="2455" y="1540"/>
                    </a:lnTo>
                    <a:lnTo>
                      <a:pt x="2503" y="1444"/>
                    </a:lnTo>
                    <a:lnTo>
                      <a:pt x="2503" y="1444"/>
                    </a:lnTo>
                    <a:lnTo>
                      <a:pt x="2503" y="1396"/>
                    </a:lnTo>
                    <a:lnTo>
                      <a:pt x="2503" y="1348"/>
                    </a:lnTo>
                    <a:lnTo>
                      <a:pt x="2552" y="1300"/>
                    </a:lnTo>
                    <a:lnTo>
                      <a:pt x="2552" y="1300"/>
                    </a:lnTo>
                    <a:lnTo>
                      <a:pt x="2600" y="1251"/>
                    </a:lnTo>
                    <a:lnTo>
                      <a:pt x="2744" y="1107"/>
                    </a:lnTo>
                    <a:lnTo>
                      <a:pt x="2792" y="1011"/>
                    </a:lnTo>
                    <a:lnTo>
                      <a:pt x="2792" y="1011"/>
                    </a:lnTo>
                    <a:lnTo>
                      <a:pt x="2455" y="1011"/>
                    </a:lnTo>
                    <a:lnTo>
                      <a:pt x="2166" y="963"/>
                    </a:lnTo>
                    <a:lnTo>
                      <a:pt x="2022" y="914"/>
                    </a:lnTo>
                    <a:lnTo>
                      <a:pt x="2022" y="914"/>
                    </a:lnTo>
                    <a:lnTo>
                      <a:pt x="1926" y="866"/>
                    </a:lnTo>
                    <a:lnTo>
                      <a:pt x="1829" y="818"/>
                    </a:lnTo>
                    <a:lnTo>
                      <a:pt x="1733" y="818"/>
                    </a:lnTo>
                    <a:lnTo>
                      <a:pt x="1733" y="818"/>
                    </a:lnTo>
                    <a:lnTo>
                      <a:pt x="1637" y="866"/>
                    </a:lnTo>
                    <a:lnTo>
                      <a:pt x="1541" y="963"/>
                    </a:lnTo>
                    <a:lnTo>
                      <a:pt x="1396" y="963"/>
                    </a:lnTo>
                    <a:lnTo>
                      <a:pt x="1396" y="963"/>
                    </a:lnTo>
                    <a:lnTo>
                      <a:pt x="1204" y="914"/>
                    </a:lnTo>
                    <a:lnTo>
                      <a:pt x="1059" y="818"/>
                    </a:lnTo>
                    <a:lnTo>
                      <a:pt x="963" y="722"/>
                    </a:lnTo>
                    <a:lnTo>
                      <a:pt x="963" y="722"/>
                    </a:lnTo>
                    <a:lnTo>
                      <a:pt x="818" y="578"/>
                    </a:lnTo>
                    <a:lnTo>
                      <a:pt x="722" y="385"/>
                    </a:lnTo>
                    <a:lnTo>
                      <a:pt x="674" y="289"/>
                    </a:lnTo>
                    <a:lnTo>
                      <a:pt x="674" y="289"/>
                    </a:lnTo>
                    <a:lnTo>
                      <a:pt x="674" y="289"/>
                    </a:lnTo>
                    <a:lnTo>
                      <a:pt x="626" y="337"/>
                    </a:lnTo>
                    <a:lnTo>
                      <a:pt x="674" y="385"/>
                    </a:lnTo>
                    <a:lnTo>
                      <a:pt x="674" y="385"/>
                    </a:lnTo>
                    <a:lnTo>
                      <a:pt x="674" y="433"/>
                    </a:lnTo>
                    <a:lnTo>
                      <a:pt x="674" y="529"/>
                    </a:lnTo>
                    <a:lnTo>
                      <a:pt x="674" y="578"/>
                    </a:lnTo>
                    <a:lnTo>
                      <a:pt x="674" y="578"/>
                    </a:lnTo>
                    <a:lnTo>
                      <a:pt x="578" y="626"/>
                    </a:lnTo>
                    <a:lnTo>
                      <a:pt x="530" y="626"/>
                    </a:lnTo>
                    <a:lnTo>
                      <a:pt x="433" y="529"/>
                    </a:lnTo>
                    <a:lnTo>
                      <a:pt x="433" y="529"/>
                    </a:lnTo>
                    <a:lnTo>
                      <a:pt x="337" y="433"/>
                    </a:lnTo>
                    <a:lnTo>
                      <a:pt x="289" y="337"/>
                    </a:lnTo>
                    <a:lnTo>
                      <a:pt x="241" y="241"/>
                    </a:lnTo>
                    <a:lnTo>
                      <a:pt x="241" y="241"/>
                    </a:lnTo>
                    <a:lnTo>
                      <a:pt x="144"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818" y="2166"/>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2" name="Freeform 58"/>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144 w 2792"/>
                  <a:gd name="T27" fmla="*/ 192 h 2262"/>
                  <a:gd name="T28" fmla="*/ 241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14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88 h 2262"/>
                  <a:gd name="T76" fmla="*/ 2166 w 2792"/>
                  <a:gd name="T77" fmla="*/ 1492 h 2262"/>
                  <a:gd name="T78" fmla="*/ 2118 w 2792"/>
                  <a:gd name="T79" fmla="*/ 1444 h 2262"/>
                  <a:gd name="T80" fmla="*/ 2070 w 2792"/>
                  <a:gd name="T81" fmla="*/ 1396 h 2262"/>
                  <a:gd name="T82" fmla="*/ 1878 w 2792"/>
                  <a:gd name="T83" fmla="*/ 1348 h 2262"/>
                  <a:gd name="T84" fmla="*/ 1878 w 2792"/>
                  <a:gd name="T85" fmla="*/ 1396 h 2262"/>
                  <a:gd name="T86" fmla="*/ 1878 w 2792"/>
                  <a:gd name="T87" fmla="*/ 1781 h 2262"/>
                  <a:gd name="T88" fmla="*/ 1926 w 2792"/>
                  <a:gd name="T89" fmla="*/ 1925 h 2262"/>
                  <a:gd name="T90" fmla="*/ 1637 w 2792"/>
                  <a:gd name="T91" fmla="*/ 2021 h 2262"/>
                  <a:gd name="T92" fmla="*/ 1492 w 2792"/>
                  <a:gd name="T93" fmla="*/ 1829 h 2262"/>
                  <a:gd name="T94" fmla="*/ 1300 w 2792"/>
                  <a:gd name="T95" fmla="*/ 1492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144" y="192"/>
                    </a:lnTo>
                    <a:lnTo>
                      <a:pt x="241" y="241"/>
                    </a:lnTo>
                    <a:lnTo>
                      <a:pt x="241"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26" y="385"/>
                    </a:lnTo>
                    <a:lnTo>
                      <a:pt x="674" y="337"/>
                    </a:lnTo>
                    <a:lnTo>
                      <a:pt x="674" y="337"/>
                    </a:lnTo>
                    <a:lnTo>
                      <a:pt x="674" y="337"/>
                    </a:lnTo>
                    <a:lnTo>
                      <a:pt x="722" y="433"/>
                    </a:lnTo>
                    <a:lnTo>
                      <a:pt x="818" y="578"/>
                    </a:lnTo>
                    <a:lnTo>
                      <a:pt x="915" y="722"/>
                    </a:lnTo>
                    <a:lnTo>
                      <a:pt x="915" y="722"/>
                    </a:lnTo>
                    <a:lnTo>
                      <a:pt x="1011" y="818"/>
                    </a:lnTo>
                    <a:lnTo>
                      <a:pt x="1204" y="914"/>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88"/>
                    </a:lnTo>
                    <a:lnTo>
                      <a:pt x="2166" y="1492"/>
                    </a:lnTo>
                    <a:lnTo>
                      <a:pt x="2166" y="1492"/>
                    </a:lnTo>
                    <a:lnTo>
                      <a:pt x="2118" y="1492"/>
                    </a:lnTo>
                    <a:lnTo>
                      <a:pt x="2118" y="1444"/>
                    </a:lnTo>
                    <a:lnTo>
                      <a:pt x="2070" y="1396"/>
                    </a:lnTo>
                    <a:lnTo>
                      <a:pt x="2070" y="1396"/>
                    </a:lnTo>
                    <a:lnTo>
                      <a:pt x="1974" y="1348"/>
                    </a:lnTo>
                    <a:lnTo>
                      <a:pt x="1878" y="1348"/>
                    </a:lnTo>
                    <a:lnTo>
                      <a:pt x="1878" y="1396"/>
                    </a:lnTo>
                    <a:lnTo>
                      <a:pt x="1878" y="1396"/>
                    </a:lnTo>
                    <a:lnTo>
                      <a:pt x="1878" y="1588"/>
                    </a:lnTo>
                    <a:lnTo>
                      <a:pt x="1878" y="1781"/>
                    </a:lnTo>
                    <a:lnTo>
                      <a:pt x="1926" y="1925"/>
                    </a:lnTo>
                    <a:lnTo>
                      <a:pt x="1926" y="1925"/>
                    </a:lnTo>
                    <a:lnTo>
                      <a:pt x="1829" y="2021"/>
                    </a:lnTo>
                    <a:lnTo>
                      <a:pt x="1637" y="2021"/>
                    </a:lnTo>
                    <a:lnTo>
                      <a:pt x="1492" y="1829"/>
                    </a:lnTo>
                    <a:lnTo>
                      <a:pt x="1492" y="1829"/>
                    </a:lnTo>
                    <a:lnTo>
                      <a:pt x="1396" y="1636"/>
                    </a:lnTo>
                    <a:lnTo>
                      <a:pt x="1300" y="1492"/>
                    </a:lnTo>
                    <a:lnTo>
                      <a:pt x="1252" y="1444"/>
                    </a:lnTo>
                    <a:lnTo>
                      <a:pt x="1252" y="1444"/>
                    </a:lnTo>
                    <a:lnTo>
                      <a:pt x="1204" y="1540"/>
                    </a:lnTo>
                    <a:lnTo>
                      <a:pt x="1155" y="1685"/>
                    </a:lnTo>
                    <a:lnTo>
                      <a:pt x="1107" y="1781"/>
                    </a:lnTo>
                    <a:close/>
                  </a:path>
                </a:pathLst>
              </a:custGeom>
              <a:solidFill>
                <a:srgbClr val="C4665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3" name="Freeform 59"/>
              <p:cNvSpPr>
                <a:spLocks/>
              </p:cNvSpPr>
              <p:nvPr/>
            </p:nvSpPr>
            <p:spPr bwMode="auto">
              <a:xfrm>
                <a:off x="3656" y="1919"/>
                <a:ext cx="311" cy="251"/>
              </a:xfrm>
              <a:custGeom>
                <a:avLst/>
                <a:gdLst>
                  <a:gd name="T0" fmla="*/ 1011 w 2792"/>
                  <a:gd name="T1" fmla="*/ 1925 h 2262"/>
                  <a:gd name="T2" fmla="*/ 770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37 h 2262"/>
                  <a:gd name="T44" fmla="*/ 674 w 2792"/>
                  <a:gd name="T45" fmla="*/ 337 h 2262"/>
                  <a:gd name="T46" fmla="*/ 818 w 2792"/>
                  <a:gd name="T47" fmla="*/ 578 h 2262"/>
                  <a:gd name="T48" fmla="*/ 915 w 2792"/>
                  <a:gd name="T49" fmla="*/ 722 h 2262"/>
                  <a:gd name="T50" fmla="*/ 1204 w 2792"/>
                  <a:gd name="T51" fmla="*/ 963 h 2262"/>
                  <a:gd name="T52" fmla="*/ 1396 w 2792"/>
                  <a:gd name="T53" fmla="*/ 963 h 2262"/>
                  <a:gd name="T54" fmla="*/ 1637 w 2792"/>
                  <a:gd name="T55" fmla="*/ 914 h 2262"/>
                  <a:gd name="T56" fmla="*/ 1733 w 2792"/>
                  <a:gd name="T57" fmla="*/ 818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48 h 2262"/>
                  <a:gd name="T84" fmla="*/ 1829 w 2792"/>
                  <a:gd name="T85" fmla="*/ 1396 h 2262"/>
                  <a:gd name="T86" fmla="*/ 1878 w 2792"/>
                  <a:gd name="T87" fmla="*/ 1733 h 2262"/>
                  <a:gd name="T88" fmla="*/ 1926 w 2792"/>
                  <a:gd name="T89" fmla="*/ 1829 h 2262"/>
                  <a:gd name="T90" fmla="*/ 1637 w 2792"/>
                  <a:gd name="T91" fmla="*/ 1925 h 2262"/>
                  <a:gd name="T92" fmla="*/ 1492 w 2792"/>
                  <a:gd name="T93" fmla="*/ 1781 h 2262"/>
                  <a:gd name="T94" fmla="*/ 1300 w 2792"/>
                  <a:gd name="T95" fmla="*/ 1444 h 2262"/>
                  <a:gd name="T96" fmla="*/ 1252 w 2792"/>
                  <a:gd name="T97" fmla="*/ 1444 h 2262"/>
                  <a:gd name="T98" fmla="*/ 1155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107" y="1781"/>
                    </a:moveTo>
                    <a:lnTo>
                      <a:pt x="1011" y="1925"/>
                    </a:lnTo>
                    <a:lnTo>
                      <a:pt x="867" y="2118"/>
                    </a:lnTo>
                    <a:lnTo>
                      <a:pt x="770" y="2214"/>
                    </a:lnTo>
                    <a:lnTo>
                      <a:pt x="770"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37"/>
                    </a:lnTo>
                    <a:lnTo>
                      <a:pt x="674" y="337"/>
                    </a:lnTo>
                    <a:lnTo>
                      <a:pt x="674" y="337"/>
                    </a:lnTo>
                    <a:lnTo>
                      <a:pt x="722" y="433"/>
                    </a:lnTo>
                    <a:lnTo>
                      <a:pt x="818" y="578"/>
                    </a:lnTo>
                    <a:lnTo>
                      <a:pt x="915" y="722"/>
                    </a:lnTo>
                    <a:lnTo>
                      <a:pt x="915" y="722"/>
                    </a:lnTo>
                    <a:lnTo>
                      <a:pt x="1011" y="866"/>
                    </a:lnTo>
                    <a:lnTo>
                      <a:pt x="1204" y="963"/>
                    </a:lnTo>
                    <a:lnTo>
                      <a:pt x="1396" y="963"/>
                    </a:lnTo>
                    <a:lnTo>
                      <a:pt x="1396" y="963"/>
                    </a:lnTo>
                    <a:lnTo>
                      <a:pt x="1541" y="963"/>
                    </a:lnTo>
                    <a:lnTo>
                      <a:pt x="1637" y="914"/>
                    </a:lnTo>
                    <a:lnTo>
                      <a:pt x="1733" y="818"/>
                    </a:lnTo>
                    <a:lnTo>
                      <a:pt x="1733" y="818"/>
                    </a:lnTo>
                    <a:lnTo>
                      <a:pt x="1829" y="818"/>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48"/>
                    </a:lnTo>
                    <a:lnTo>
                      <a:pt x="1829" y="1396"/>
                    </a:lnTo>
                    <a:lnTo>
                      <a:pt x="1829" y="1396"/>
                    </a:lnTo>
                    <a:lnTo>
                      <a:pt x="1878" y="1540"/>
                    </a:lnTo>
                    <a:lnTo>
                      <a:pt x="1878" y="1733"/>
                    </a:lnTo>
                    <a:lnTo>
                      <a:pt x="1926" y="1829"/>
                    </a:lnTo>
                    <a:lnTo>
                      <a:pt x="1926" y="1829"/>
                    </a:lnTo>
                    <a:lnTo>
                      <a:pt x="1781" y="1925"/>
                    </a:lnTo>
                    <a:lnTo>
                      <a:pt x="1637" y="1925"/>
                    </a:lnTo>
                    <a:lnTo>
                      <a:pt x="1492" y="1781"/>
                    </a:lnTo>
                    <a:lnTo>
                      <a:pt x="1492" y="1781"/>
                    </a:lnTo>
                    <a:lnTo>
                      <a:pt x="1396" y="1588"/>
                    </a:lnTo>
                    <a:lnTo>
                      <a:pt x="1300" y="1444"/>
                    </a:lnTo>
                    <a:lnTo>
                      <a:pt x="1252" y="1444"/>
                    </a:lnTo>
                    <a:lnTo>
                      <a:pt x="1252" y="1444"/>
                    </a:lnTo>
                    <a:lnTo>
                      <a:pt x="1204" y="1540"/>
                    </a:lnTo>
                    <a:lnTo>
                      <a:pt x="1155" y="1685"/>
                    </a:lnTo>
                    <a:lnTo>
                      <a:pt x="1107" y="1781"/>
                    </a:lnTo>
                    <a:close/>
                  </a:path>
                </a:pathLst>
              </a:custGeom>
              <a:solidFill>
                <a:srgbClr val="C263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4" name="Freeform 60"/>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385 h 2262"/>
                  <a:gd name="T42" fmla="*/ 674 w 2792"/>
                  <a:gd name="T43" fmla="*/ 385 h 2262"/>
                  <a:gd name="T44" fmla="*/ 674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00 w 2792"/>
                  <a:gd name="T67" fmla="*/ 1203 h 2262"/>
                  <a:gd name="T68" fmla="*/ 2552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48 h 2262"/>
                  <a:gd name="T86" fmla="*/ 1878 w 2792"/>
                  <a:gd name="T87" fmla="*/ 1636 h 2262"/>
                  <a:gd name="T88" fmla="*/ 1878 w 2792"/>
                  <a:gd name="T89" fmla="*/ 1733 h 2262"/>
                  <a:gd name="T90" fmla="*/ 1637 w 2792"/>
                  <a:gd name="T91" fmla="*/ 1829 h 2262"/>
                  <a:gd name="T92" fmla="*/ 1541 w 2792"/>
                  <a:gd name="T93" fmla="*/ 1685 h 2262"/>
                  <a:gd name="T94" fmla="*/ 1252 w 2792"/>
                  <a:gd name="T95" fmla="*/ 1396 h 2262"/>
                  <a:gd name="T96" fmla="*/ 1204 w 2792"/>
                  <a:gd name="T97" fmla="*/ 1396 h 2262"/>
                  <a:gd name="T98" fmla="*/ 1107 w 2792"/>
                  <a:gd name="T99" fmla="*/ 168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385"/>
                    </a:lnTo>
                    <a:lnTo>
                      <a:pt x="674" y="385"/>
                    </a:lnTo>
                    <a:lnTo>
                      <a:pt x="674" y="385"/>
                    </a:lnTo>
                    <a:lnTo>
                      <a:pt x="674" y="385"/>
                    </a:lnTo>
                    <a:lnTo>
                      <a:pt x="674" y="385"/>
                    </a:lnTo>
                    <a:lnTo>
                      <a:pt x="674" y="385"/>
                    </a:lnTo>
                    <a:lnTo>
                      <a:pt x="722" y="481"/>
                    </a:lnTo>
                    <a:lnTo>
                      <a:pt x="818" y="578"/>
                    </a:lnTo>
                    <a:lnTo>
                      <a:pt x="915" y="722"/>
                    </a:lnTo>
                    <a:lnTo>
                      <a:pt x="915" y="722"/>
                    </a:lnTo>
                    <a:lnTo>
                      <a:pt x="1011" y="866"/>
                    </a:lnTo>
                    <a:lnTo>
                      <a:pt x="1204" y="963"/>
                    </a:lnTo>
                    <a:lnTo>
                      <a:pt x="1396" y="1011"/>
                    </a:lnTo>
                    <a:lnTo>
                      <a:pt x="1396" y="1011"/>
                    </a:lnTo>
                    <a:lnTo>
                      <a:pt x="1541" y="963"/>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00" y="1203"/>
                    </a:lnTo>
                    <a:lnTo>
                      <a:pt x="2552" y="1300"/>
                    </a:lnTo>
                    <a:lnTo>
                      <a:pt x="2552" y="1300"/>
                    </a:lnTo>
                    <a:lnTo>
                      <a:pt x="2503" y="1348"/>
                    </a:lnTo>
                    <a:lnTo>
                      <a:pt x="2503" y="1396"/>
                    </a:lnTo>
                    <a:lnTo>
                      <a:pt x="2503" y="1444"/>
                    </a:lnTo>
                    <a:lnTo>
                      <a:pt x="2503" y="1444"/>
                    </a:lnTo>
                    <a:lnTo>
                      <a:pt x="2455" y="1540"/>
                    </a:lnTo>
                    <a:lnTo>
                      <a:pt x="2311" y="1540"/>
                    </a:lnTo>
                    <a:lnTo>
                      <a:pt x="2166" y="1444"/>
                    </a:lnTo>
                    <a:lnTo>
                      <a:pt x="2166" y="1444"/>
                    </a:lnTo>
                    <a:lnTo>
                      <a:pt x="2118" y="1444"/>
                    </a:lnTo>
                    <a:lnTo>
                      <a:pt x="2118" y="1444"/>
                    </a:lnTo>
                    <a:lnTo>
                      <a:pt x="2070" y="1396"/>
                    </a:lnTo>
                    <a:lnTo>
                      <a:pt x="2070" y="1396"/>
                    </a:lnTo>
                    <a:lnTo>
                      <a:pt x="1974" y="1348"/>
                    </a:lnTo>
                    <a:lnTo>
                      <a:pt x="1878" y="1300"/>
                    </a:lnTo>
                    <a:lnTo>
                      <a:pt x="1829" y="1348"/>
                    </a:lnTo>
                    <a:lnTo>
                      <a:pt x="1829" y="1348"/>
                    </a:lnTo>
                    <a:lnTo>
                      <a:pt x="1829" y="1492"/>
                    </a:lnTo>
                    <a:lnTo>
                      <a:pt x="1878" y="1636"/>
                    </a:lnTo>
                    <a:lnTo>
                      <a:pt x="1878" y="1733"/>
                    </a:lnTo>
                    <a:lnTo>
                      <a:pt x="1878" y="1733"/>
                    </a:lnTo>
                    <a:lnTo>
                      <a:pt x="1781" y="1829"/>
                    </a:lnTo>
                    <a:lnTo>
                      <a:pt x="1637" y="1829"/>
                    </a:lnTo>
                    <a:lnTo>
                      <a:pt x="1541" y="1685"/>
                    </a:lnTo>
                    <a:lnTo>
                      <a:pt x="1541" y="1685"/>
                    </a:lnTo>
                    <a:lnTo>
                      <a:pt x="1396" y="1492"/>
                    </a:lnTo>
                    <a:lnTo>
                      <a:pt x="1252" y="1396"/>
                    </a:lnTo>
                    <a:lnTo>
                      <a:pt x="1204" y="1396"/>
                    </a:lnTo>
                    <a:lnTo>
                      <a:pt x="1204" y="1396"/>
                    </a:lnTo>
                    <a:lnTo>
                      <a:pt x="1155" y="1540"/>
                    </a:lnTo>
                    <a:lnTo>
                      <a:pt x="1107" y="1685"/>
                    </a:lnTo>
                    <a:lnTo>
                      <a:pt x="1059" y="1781"/>
                    </a:lnTo>
                    <a:close/>
                  </a:path>
                </a:pathLst>
              </a:custGeom>
              <a:solidFill>
                <a:srgbClr val="C0604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5" name="Freeform 61"/>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674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866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300 h 2262"/>
                  <a:gd name="T70" fmla="*/ 2503 w 2792"/>
                  <a:gd name="T71" fmla="*/ 1396 h 2262"/>
                  <a:gd name="T72" fmla="*/ 2503 w 2792"/>
                  <a:gd name="T73" fmla="*/ 1444 h 2262"/>
                  <a:gd name="T74" fmla="*/ 2311 w 2792"/>
                  <a:gd name="T75" fmla="*/ 1540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88 h 2262"/>
                  <a:gd name="T88" fmla="*/ 1878 w 2792"/>
                  <a:gd name="T89" fmla="*/ 1685 h 2262"/>
                  <a:gd name="T90" fmla="*/ 1637 w 2792"/>
                  <a:gd name="T91" fmla="*/ 1733 h 2262"/>
                  <a:gd name="T92" fmla="*/ 1541 w 2792"/>
                  <a:gd name="T93" fmla="*/ 1588 h 2262"/>
                  <a:gd name="T94" fmla="*/ 1204 w 2792"/>
                  <a:gd name="T95" fmla="*/ 1348 h 2262"/>
                  <a:gd name="T96" fmla="*/ 1155 w 2792"/>
                  <a:gd name="T97" fmla="*/ 1348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674"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866"/>
                    </a:lnTo>
                    <a:lnTo>
                      <a:pt x="2022" y="914"/>
                    </a:lnTo>
                    <a:lnTo>
                      <a:pt x="2022" y="914"/>
                    </a:lnTo>
                    <a:lnTo>
                      <a:pt x="2166" y="963"/>
                    </a:lnTo>
                    <a:lnTo>
                      <a:pt x="2455" y="1011"/>
                    </a:lnTo>
                    <a:lnTo>
                      <a:pt x="2792" y="1011"/>
                    </a:lnTo>
                    <a:lnTo>
                      <a:pt x="2792" y="1011"/>
                    </a:lnTo>
                    <a:lnTo>
                      <a:pt x="2744" y="1107"/>
                    </a:lnTo>
                    <a:lnTo>
                      <a:pt x="2648" y="1203"/>
                    </a:lnTo>
                    <a:lnTo>
                      <a:pt x="2600" y="1300"/>
                    </a:lnTo>
                    <a:lnTo>
                      <a:pt x="2600" y="1300"/>
                    </a:lnTo>
                    <a:lnTo>
                      <a:pt x="2552" y="1348"/>
                    </a:lnTo>
                    <a:lnTo>
                      <a:pt x="2503" y="1396"/>
                    </a:lnTo>
                    <a:lnTo>
                      <a:pt x="2503" y="1444"/>
                    </a:lnTo>
                    <a:lnTo>
                      <a:pt x="2503" y="1444"/>
                    </a:lnTo>
                    <a:lnTo>
                      <a:pt x="2455" y="1492"/>
                    </a:lnTo>
                    <a:lnTo>
                      <a:pt x="2311" y="1540"/>
                    </a:lnTo>
                    <a:lnTo>
                      <a:pt x="2166" y="1444"/>
                    </a:lnTo>
                    <a:lnTo>
                      <a:pt x="2166" y="1444"/>
                    </a:lnTo>
                    <a:lnTo>
                      <a:pt x="2118" y="1444"/>
                    </a:lnTo>
                    <a:lnTo>
                      <a:pt x="2118" y="1444"/>
                    </a:lnTo>
                    <a:lnTo>
                      <a:pt x="2070" y="1396"/>
                    </a:lnTo>
                    <a:lnTo>
                      <a:pt x="2070" y="1396"/>
                    </a:lnTo>
                    <a:lnTo>
                      <a:pt x="1974" y="1348"/>
                    </a:lnTo>
                    <a:lnTo>
                      <a:pt x="1878" y="1300"/>
                    </a:lnTo>
                    <a:lnTo>
                      <a:pt x="1829" y="1300"/>
                    </a:lnTo>
                    <a:lnTo>
                      <a:pt x="1829" y="1300"/>
                    </a:lnTo>
                    <a:lnTo>
                      <a:pt x="1829" y="1444"/>
                    </a:lnTo>
                    <a:lnTo>
                      <a:pt x="1829" y="1588"/>
                    </a:lnTo>
                    <a:lnTo>
                      <a:pt x="1878" y="1685"/>
                    </a:lnTo>
                    <a:lnTo>
                      <a:pt x="1878" y="1685"/>
                    </a:lnTo>
                    <a:lnTo>
                      <a:pt x="1781" y="1733"/>
                    </a:lnTo>
                    <a:lnTo>
                      <a:pt x="1637" y="1733"/>
                    </a:lnTo>
                    <a:lnTo>
                      <a:pt x="1541" y="1588"/>
                    </a:lnTo>
                    <a:lnTo>
                      <a:pt x="1541" y="1588"/>
                    </a:lnTo>
                    <a:lnTo>
                      <a:pt x="1396" y="1444"/>
                    </a:lnTo>
                    <a:lnTo>
                      <a:pt x="1204" y="1348"/>
                    </a:lnTo>
                    <a:lnTo>
                      <a:pt x="1155" y="1348"/>
                    </a:lnTo>
                    <a:lnTo>
                      <a:pt x="1155" y="1348"/>
                    </a:lnTo>
                    <a:lnTo>
                      <a:pt x="1155" y="1492"/>
                    </a:lnTo>
                    <a:lnTo>
                      <a:pt x="1107" y="1636"/>
                    </a:lnTo>
                    <a:lnTo>
                      <a:pt x="1059" y="1781"/>
                    </a:lnTo>
                    <a:close/>
                  </a:path>
                </a:pathLst>
              </a:custGeom>
              <a:solidFill>
                <a:srgbClr val="BE5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6" name="Freeform 62"/>
              <p:cNvSpPr>
                <a:spLocks/>
              </p:cNvSpPr>
              <p:nvPr/>
            </p:nvSpPr>
            <p:spPr bwMode="auto">
              <a:xfrm>
                <a:off x="3656" y="1919"/>
                <a:ext cx="311" cy="251"/>
              </a:xfrm>
              <a:custGeom>
                <a:avLst/>
                <a:gdLst>
                  <a:gd name="T0" fmla="*/ 963 w 2792"/>
                  <a:gd name="T1" fmla="*/ 1925 h 2262"/>
                  <a:gd name="T2" fmla="*/ 722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385 h 2262"/>
                  <a:gd name="T44" fmla="*/ 722 w 2792"/>
                  <a:gd name="T45" fmla="*/ 385 h 2262"/>
                  <a:gd name="T46" fmla="*/ 818 w 2792"/>
                  <a:gd name="T47" fmla="*/ 578 h 2262"/>
                  <a:gd name="T48" fmla="*/ 915 w 2792"/>
                  <a:gd name="T49" fmla="*/ 722 h 2262"/>
                  <a:gd name="T50" fmla="*/ 1204 w 2792"/>
                  <a:gd name="T51" fmla="*/ 963 h 2262"/>
                  <a:gd name="T52" fmla="*/ 1396 w 2792"/>
                  <a:gd name="T53" fmla="*/ 1011 h 2262"/>
                  <a:gd name="T54" fmla="*/ 1637 w 2792"/>
                  <a:gd name="T55" fmla="*/ 914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444 h 2262"/>
                  <a:gd name="T80" fmla="*/ 2070 w 2792"/>
                  <a:gd name="T81" fmla="*/ 1396 h 2262"/>
                  <a:gd name="T82" fmla="*/ 1878 w 2792"/>
                  <a:gd name="T83" fmla="*/ 1300 h 2262"/>
                  <a:gd name="T84" fmla="*/ 1829 w 2792"/>
                  <a:gd name="T85" fmla="*/ 1300 h 2262"/>
                  <a:gd name="T86" fmla="*/ 1829 w 2792"/>
                  <a:gd name="T87" fmla="*/ 1540 h 2262"/>
                  <a:gd name="T88" fmla="*/ 1829 w 2792"/>
                  <a:gd name="T89" fmla="*/ 1588 h 2262"/>
                  <a:gd name="T90" fmla="*/ 1637 w 2792"/>
                  <a:gd name="T91" fmla="*/ 1636 h 2262"/>
                  <a:gd name="T92" fmla="*/ 1541 w 2792"/>
                  <a:gd name="T93" fmla="*/ 1540 h 2262"/>
                  <a:gd name="T94" fmla="*/ 1204 w 2792"/>
                  <a:gd name="T95" fmla="*/ 1300 h 2262"/>
                  <a:gd name="T96" fmla="*/ 1155 w 2792"/>
                  <a:gd name="T97" fmla="*/ 1300 h 2262"/>
                  <a:gd name="T98" fmla="*/ 1107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59" y="1781"/>
                    </a:moveTo>
                    <a:lnTo>
                      <a:pt x="963" y="1925"/>
                    </a:lnTo>
                    <a:lnTo>
                      <a:pt x="818" y="2118"/>
                    </a:lnTo>
                    <a:lnTo>
                      <a:pt x="722" y="2214"/>
                    </a:lnTo>
                    <a:lnTo>
                      <a:pt x="722"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385"/>
                    </a:lnTo>
                    <a:lnTo>
                      <a:pt x="722" y="385"/>
                    </a:lnTo>
                    <a:lnTo>
                      <a:pt x="722" y="385"/>
                    </a:lnTo>
                    <a:lnTo>
                      <a:pt x="722" y="385"/>
                    </a:lnTo>
                    <a:lnTo>
                      <a:pt x="722" y="481"/>
                    </a:lnTo>
                    <a:lnTo>
                      <a:pt x="818" y="578"/>
                    </a:lnTo>
                    <a:lnTo>
                      <a:pt x="915" y="722"/>
                    </a:lnTo>
                    <a:lnTo>
                      <a:pt x="915" y="722"/>
                    </a:lnTo>
                    <a:lnTo>
                      <a:pt x="1011" y="866"/>
                    </a:lnTo>
                    <a:lnTo>
                      <a:pt x="1204" y="963"/>
                    </a:lnTo>
                    <a:lnTo>
                      <a:pt x="1396" y="1011"/>
                    </a:lnTo>
                    <a:lnTo>
                      <a:pt x="1396" y="1011"/>
                    </a:lnTo>
                    <a:lnTo>
                      <a:pt x="1541" y="1011"/>
                    </a:lnTo>
                    <a:lnTo>
                      <a:pt x="1637" y="914"/>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444"/>
                    </a:lnTo>
                    <a:lnTo>
                      <a:pt x="2070" y="1396"/>
                    </a:lnTo>
                    <a:lnTo>
                      <a:pt x="2070" y="1396"/>
                    </a:lnTo>
                    <a:lnTo>
                      <a:pt x="1974" y="1300"/>
                    </a:lnTo>
                    <a:lnTo>
                      <a:pt x="1878" y="1300"/>
                    </a:lnTo>
                    <a:lnTo>
                      <a:pt x="1829" y="1300"/>
                    </a:lnTo>
                    <a:lnTo>
                      <a:pt x="1829" y="1300"/>
                    </a:lnTo>
                    <a:lnTo>
                      <a:pt x="1829" y="1396"/>
                    </a:lnTo>
                    <a:lnTo>
                      <a:pt x="1829" y="1540"/>
                    </a:lnTo>
                    <a:lnTo>
                      <a:pt x="1829" y="1588"/>
                    </a:lnTo>
                    <a:lnTo>
                      <a:pt x="1829" y="1588"/>
                    </a:lnTo>
                    <a:lnTo>
                      <a:pt x="1733" y="1636"/>
                    </a:lnTo>
                    <a:lnTo>
                      <a:pt x="1637" y="1636"/>
                    </a:lnTo>
                    <a:lnTo>
                      <a:pt x="1541" y="1540"/>
                    </a:lnTo>
                    <a:lnTo>
                      <a:pt x="1541" y="1540"/>
                    </a:lnTo>
                    <a:lnTo>
                      <a:pt x="1348" y="1396"/>
                    </a:lnTo>
                    <a:lnTo>
                      <a:pt x="1204" y="1300"/>
                    </a:lnTo>
                    <a:lnTo>
                      <a:pt x="1155" y="1300"/>
                    </a:lnTo>
                    <a:lnTo>
                      <a:pt x="1155" y="1300"/>
                    </a:lnTo>
                    <a:lnTo>
                      <a:pt x="1155" y="1444"/>
                    </a:lnTo>
                    <a:lnTo>
                      <a:pt x="1107" y="1636"/>
                    </a:lnTo>
                    <a:lnTo>
                      <a:pt x="1059" y="1781"/>
                    </a:lnTo>
                    <a:close/>
                  </a:path>
                </a:pathLst>
              </a:custGeom>
              <a:solidFill>
                <a:srgbClr val="BC5B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7" name="Freeform 63"/>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674 w 2792"/>
                  <a:gd name="T39" fmla="*/ 481 h 2262"/>
                  <a:gd name="T40" fmla="*/ 674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444 h 2262"/>
                  <a:gd name="T78" fmla="*/ 2118 w 2792"/>
                  <a:gd name="T79" fmla="*/ 1396 h 2262"/>
                  <a:gd name="T80" fmla="*/ 2070 w 2792"/>
                  <a:gd name="T81" fmla="*/ 1348 h 2262"/>
                  <a:gd name="T82" fmla="*/ 1878 w 2792"/>
                  <a:gd name="T83" fmla="*/ 1251 h 2262"/>
                  <a:gd name="T84" fmla="*/ 1829 w 2792"/>
                  <a:gd name="T85" fmla="*/ 1251 h 2262"/>
                  <a:gd name="T86" fmla="*/ 1829 w 2792"/>
                  <a:gd name="T87" fmla="*/ 1444 h 2262"/>
                  <a:gd name="T88" fmla="*/ 1829 w 2792"/>
                  <a:gd name="T89" fmla="*/ 1492 h 2262"/>
                  <a:gd name="T90" fmla="*/ 1637 w 2792"/>
                  <a:gd name="T91" fmla="*/ 1540 h 2262"/>
                  <a:gd name="T92" fmla="*/ 1541 w 2792"/>
                  <a:gd name="T93" fmla="*/ 1444 h 2262"/>
                  <a:gd name="T94" fmla="*/ 1155 w 2792"/>
                  <a:gd name="T95" fmla="*/ 1203 h 2262"/>
                  <a:gd name="T96" fmla="*/ 1107 w 2792"/>
                  <a:gd name="T97" fmla="*/ 1251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674" y="481"/>
                    </a:lnTo>
                    <a:lnTo>
                      <a:pt x="674" y="433"/>
                    </a:lnTo>
                    <a:lnTo>
                      <a:pt x="674"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92"/>
                    </a:lnTo>
                    <a:lnTo>
                      <a:pt x="2311" y="1492"/>
                    </a:lnTo>
                    <a:lnTo>
                      <a:pt x="2166" y="1444"/>
                    </a:lnTo>
                    <a:lnTo>
                      <a:pt x="2166" y="1444"/>
                    </a:lnTo>
                    <a:lnTo>
                      <a:pt x="2118" y="1444"/>
                    </a:lnTo>
                    <a:lnTo>
                      <a:pt x="2118" y="1396"/>
                    </a:lnTo>
                    <a:lnTo>
                      <a:pt x="2070" y="1348"/>
                    </a:lnTo>
                    <a:lnTo>
                      <a:pt x="2070" y="1348"/>
                    </a:lnTo>
                    <a:lnTo>
                      <a:pt x="1974" y="1300"/>
                    </a:lnTo>
                    <a:lnTo>
                      <a:pt x="1878" y="1251"/>
                    </a:lnTo>
                    <a:lnTo>
                      <a:pt x="1829" y="1251"/>
                    </a:lnTo>
                    <a:lnTo>
                      <a:pt x="1829" y="1251"/>
                    </a:lnTo>
                    <a:lnTo>
                      <a:pt x="1829" y="1348"/>
                    </a:lnTo>
                    <a:lnTo>
                      <a:pt x="1829" y="1444"/>
                    </a:lnTo>
                    <a:lnTo>
                      <a:pt x="1829" y="1492"/>
                    </a:lnTo>
                    <a:lnTo>
                      <a:pt x="1829" y="1492"/>
                    </a:lnTo>
                    <a:lnTo>
                      <a:pt x="1733" y="1540"/>
                    </a:lnTo>
                    <a:lnTo>
                      <a:pt x="1637" y="1540"/>
                    </a:lnTo>
                    <a:lnTo>
                      <a:pt x="1541" y="1444"/>
                    </a:lnTo>
                    <a:lnTo>
                      <a:pt x="1541" y="1444"/>
                    </a:lnTo>
                    <a:lnTo>
                      <a:pt x="1348" y="1300"/>
                    </a:lnTo>
                    <a:lnTo>
                      <a:pt x="1155" y="1203"/>
                    </a:lnTo>
                    <a:lnTo>
                      <a:pt x="1107" y="1251"/>
                    </a:lnTo>
                    <a:lnTo>
                      <a:pt x="1107" y="1251"/>
                    </a:lnTo>
                    <a:lnTo>
                      <a:pt x="1107" y="1444"/>
                    </a:lnTo>
                    <a:lnTo>
                      <a:pt x="1059" y="1636"/>
                    </a:lnTo>
                    <a:lnTo>
                      <a:pt x="1011" y="1781"/>
                    </a:lnTo>
                    <a:close/>
                  </a:path>
                </a:pathLst>
              </a:custGeom>
              <a:solidFill>
                <a:srgbClr val="BA5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8" name="Freeform 64"/>
              <p:cNvSpPr>
                <a:spLocks/>
              </p:cNvSpPr>
              <p:nvPr/>
            </p:nvSpPr>
            <p:spPr bwMode="auto">
              <a:xfrm>
                <a:off x="3656" y="1919"/>
                <a:ext cx="311" cy="251"/>
              </a:xfrm>
              <a:custGeom>
                <a:avLst/>
                <a:gdLst>
                  <a:gd name="T0" fmla="*/ 915 w 2792"/>
                  <a:gd name="T1" fmla="*/ 1925 h 2262"/>
                  <a:gd name="T2" fmla="*/ 674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33 h 2262"/>
                  <a:gd name="T44" fmla="*/ 722 w 2792"/>
                  <a:gd name="T45" fmla="*/ 433 h 2262"/>
                  <a:gd name="T46" fmla="*/ 818 w 2792"/>
                  <a:gd name="T47" fmla="*/ 626 h 2262"/>
                  <a:gd name="T48" fmla="*/ 915 w 2792"/>
                  <a:gd name="T49" fmla="*/ 722 h 2262"/>
                  <a:gd name="T50" fmla="*/ 1155 w 2792"/>
                  <a:gd name="T51" fmla="*/ 963 h 2262"/>
                  <a:gd name="T52" fmla="*/ 1396 w 2792"/>
                  <a:gd name="T53" fmla="*/ 1011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203 h 2262"/>
                  <a:gd name="T68" fmla="*/ 2600 w 2792"/>
                  <a:gd name="T69" fmla="*/ 1251 h 2262"/>
                  <a:gd name="T70" fmla="*/ 2503 w 2792"/>
                  <a:gd name="T71" fmla="*/ 1348 h 2262"/>
                  <a:gd name="T72" fmla="*/ 2503 w 2792"/>
                  <a:gd name="T73" fmla="*/ 1396 h 2262"/>
                  <a:gd name="T74" fmla="*/ 2311 w 2792"/>
                  <a:gd name="T75" fmla="*/ 1492 h 2262"/>
                  <a:gd name="T76" fmla="*/ 2166 w 2792"/>
                  <a:gd name="T77" fmla="*/ 1396 h 2262"/>
                  <a:gd name="T78" fmla="*/ 2118 w 2792"/>
                  <a:gd name="T79" fmla="*/ 1396 h 2262"/>
                  <a:gd name="T80" fmla="*/ 2070 w 2792"/>
                  <a:gd name="T81" fmla="*/ 1348 h 2262"/>
                  <a:gd name="T82" fmla="*/ 1878 w 2792"/>
                  <a:gd name="T83" fmla="*/ 1251 h 2262"/>
                  <a:gd name="T84" fmla="*/ 1829 w 2792"/>
                  <a:gd name="T85" fmla="*/ 1251 h 2262"/>
                  <a:gd name="T86" fmla="*/ 1781 w 2792"/>
                  <a:gd name="T87" fmla="*/ 1396 h 2262"/>
                  <a:gd name="T88" fmla="*/ 1781 w 2792"/>
                  <a:gd name="T89" fmla="*/ 1444 h 2262"/>
                  <a:gd name="T90" fmla="*/ 1637 w 2792"/>
                  <a:gd name="T91" fmla="*/ 1444 h 2262"/>
                  <a:gd name="T92" fmla="*/ 1541 w 2792"/>
                  <a:gd name="T93" fmla="*/ 1348 h 2262"/>
                  <a:gd name="T94" fmla="*/ 1155 w 2792"/>
                  <a:gd name="T95" fmla="*/ 1155 h 2262"/>
                  <a:gd name="T96" fmla="*/ 1107 w 2792"/>
                  <a:gd name="T97" fmla="*/ 1203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915" y="1925"/>
                    </a:lnTo>
                    <a:lnTo>
                      <a:pt x="770" y="2118"/>
                    </a:lnTo>
                    <a:lnTo>
                      <a:pt x="674" y="2214"/>
                    </a:lnTo>
                    <a:lnTo>
                      <a:pt x="674"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29"/>
                    </a:lnTo>
                    <a:lnTo>
                      <a:pt x="722" y="481"/>
                    </a:lnTo>
                    <a:lnTo>
                      <a:pt x="722" y="433"/>
                    </a:lnTo>
                    <a:lnTo>
                      <a:pt x="722" y="433"/>
                    </a:lnTo>
                    <a:lnTo>
                      <a:pt x="674" y="433"/>
                    </a:lnTo>
                    <a:lnTo>
                      <a:pt x="722" y="433"/>
                    </a:lnTo>
                    <a:lnTo>
                      <a:pt x="722" y="433"/>
                    </a:lnTo>
                    <a:lnTo>
                      <a:pt x="722" y="433"/>
                    </a:lnTo>
                    <a:lnTo>
                      <a:pt x="722" y="481"/>
                    </a:lnTo>
                    <a:lnTo>
                      <a:pt x="818" y="626"/>
                    </a:lnTo>
                    <a:lnTo>
                      <a:pt x="915" y="722"/>
                    </a:lnTo>
                    <a:lnTo>
                      <a:pt x="915" y="722"/>
                    </a:lnTo>
                    <a:lnTo>
                      <a:pt x="1011" y="866"/>
                    </a:lnTo>
                    <a:lnTo>
                      <a:pt x="1155" y="963"/>
                    </a:lnTo>
                    <a:lnTo>
                      <a:pt x="1396" y="1011"/>
                    </a:lnTo>
                    <a:lnTo>
                      <a:pt x="1396" y="1011"/>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203"/>
                    </a:lnTo>
                    <a:lnTo>
                      <a:pt x="2600" y="1251"/>
                    </a:lnTo>
                    <a:lnTo>
                      <a:pt x="2600" y="1251"/>
                    </a:lnTo>
                    <a:lnTo>
                      <a:pt x="2552" y="1300"/>
                    </a:lnTo>
                    <a:lnTo>
                      <a:pt x="2503" y="1348"/>
                    </a:lnTo>
                    <a:lnTo>
                      <a:pt x="2503" y="1396"/>
                    </a:lnTo>
                    <a:lnTo>
                      <a:pt x="2503" y="1396"/>
                    </a:lnTo>
                    <a:lnTo>
                      <a:pt x="2455" y="1444"/>
                    </a:lnTo>
                    <a:lnTo>
                      <a:pt x="2311" y="1492"/>
                    </a:lnTo>
                    <a:lnTo>
                      <a:pt x="2166" y="1396"/>
                    </a:lnTo>
                    <a:lnTo>
                      <a:pt x="2166" y="1396"/>
                    </a:lnTo>
                    <a:lnTo>
                      <a:pt x="2118" y="1396"/>
                    </a:lnTo>
                    <a:lnTo>
                      <a:pt x="2118" y="1396"/>
                    </a:lnTo>
                    <a:lnTo>
                      <a:pt x="2070" y="1348"/>
                    </a:lnTo>
                    <a:lnTo>
                      <a:pt x="2070" y="1348"/>
                    </a:lnTo>
                    <a:lnTo>
                      <a:pt x="1974" y="1300"/>
                    </a:lnTo>
                    <a:lnTo>
                      <a:pt x="1878" y="1251"/>
                    </a:lnTo>
                    <a:lnTo>
                      <a:pt x="1829" y="1251"/>
                    </a:lnTo>
                    <a:lnTo>
                      <a:pt x="1829" y="1251"/>
                    </a:lnTo>
                    <a:lnTo>
                      <a:pt x="1781" y="1300"/>
                    </a:lnTo>
                    <a:lnTo>
                      <a:pt x="1781" y="1396"/>
                    </a:lnTo>
                    <a:lnTo>
                      <a:pt x="1781" y="1444"/>
                    </a:lnTo>
                    <a:lnTo>
                      <a:pt x="1781" y="1444"/>
                    </a:lnTo>
                    <a:lnTo>
                      <a:pt x="1733" y="1492"/>
                    </a:lnTo>
                    <a:lnTo>
                      <a:pt x="1637" y="1444"/>
                    </a:lnTo>
                    <a:lnTo>
                      <a:pt x="1541" y="1348"/>
                    </a:lnTo>
                    <a:lnTo>
                      <a:pt x="1541" y="1348"/>
                    </a:lnTo>
                    <a:lnTo>
                      <a:pt x="1348" y="1251"/>
                    </a:lnTo>
                    <a:lnTo>
                      <a:pt x="1155" y="1155"/>
                    </a:lnTo>
                    <a:lnTo>
                      <a:pt x="1107" y="1203"/>
                    </a:lnTo>
                    <a:lnTo>
                      <a:pt x="1107" y="1203"/>
                    </a:lnTo>
                    <a:lnTo>
                      <a:pt x="1107" y="1396"/>
                    </a:lnTo>
                    <a:lnTo>
                      <a:pt x="1059" y="1636"/>
                    </a:lnTo>
                    <a:lnTo>
                      <a:pt x="1011" y="1781"/>
                    </a:lnTo>
                    <a:close/>
                  </a:path>
                </a:pathLst>
              </a:custGeom>
              <a:solidFill>
                <a:srgbClr val="B856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69" name="Freeform 65"/>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481 h 2262"/>
                  <a:gd name="T40" fmla="*/ 722 w 2792"/>
                  <a:gd name="T41" fmla="*/ 433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866 h 2262"/>
                  <a:gd name="T58" fmla="*/ 1926 w 2792"/>
                  <a:gd name="T59" fmla="*/ 914 h 2262"/>
                  <a:gd name="T60" fmla="*/ 2022 w 2792"/>
                  <a:gd name="T61" fmla="*/ 914 h 2262"/>
                  <a:gd name="T62" fmla="*/ 2455 w 2792"/>
                  <a:gd name="T63" fmla="*/ 1011 h 2262"/>
                  <a:gd name="T64" fmla="*/ 2792 w 2792"/>
                  <a:gd name="T65" fmla="*/ 1011 h 2262"/>
                  <a:gd name="T66" fmla="*/ 2648 w 2792"/>
                  <a:gd name="T67" fmla="*/ 1155 h 2262"/>
                  <a:gd name="T68" fmla="*/ 2600 w 2792"/>
                  <a:gd name="T69" fmla="*/ 1251 h 2262"/>
                  <a:gd name="T70" fmla="*/ 2503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51 h 2262"/>
                  <a:gd name="T84" fmla="*/ 1781 w 2792"/>
                  <a:gd name="T85" fmla="*/ 1203 h 2262"/>
                  <a:gd name="T86" fmla="*/ 1781 w 2792"/>
                  <a:gd name="T87" fmla="*/ 1348 h 2262"/>
                  <a:gd name="T88" fmla="*/ 1781 w 2792"/>
                  <a:gd name="T89" fmla="*/ 1348 h 2262"/>
                  <a:gd name="T90" fmla="*/ 1637 w 2792"/>
                  <a:gd name="T91" fmla="*/ 1348 h 2262"/>
                  <a:gd name="T92" fmla="*/ 1589 w 2792"/>
                  <a:gd name="T93" fmla="*/ 1300 h 2262"/>
                  <a:gd name="T94" fmla="*/ 1107 w 2792"/>
                  <a:gd name="T95" fmla="*/ 1107 h 2262"/>
                  <a:gd name="T96" fmla="*/ 1059 w 2792"/>
                  <a:gd name="T97" fmla="*/ 1155 h 2262"/>
                  <a:gd name="T98" fmla="*/ 1059 w 2792"/>
                  <a:gd name="T99" fmla="*/ 1636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1011"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481"/>
                    </a:lnTo>
                    <a:lnTo>
                      <a:pt x="722" y="433"/>
                    </a:lnTo>
                    <a:lnTo>
                      <a:pt x="722" y="433"/>
                    </a:lnTo>
                    <a:lnTo>
                      <a:pt x="722" y="433"/>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11"/>
                    </a:lnTo>
                    <a:lnTo>
                      <a:pt x="1637" y="963"/>
                    </a:lnTo>
                    <a:lnTo>
                      <a:pt x="1733" y="866"/>
                    </a:lnTo>
                    <a:lnTo>
                      <a:pt x="1733" y="866"/>
                    </a:lnTo>
                    <a:lnTo>
                      <a:pt x="1829" y="866"/>
                    </a:lnTo>
                    <a:lnTo>
                      <a:pt x="1926" y="914"/>
                    </a:lnTo>
                    <a:lnTo>
                      <a:pt x="2022" y="914"/>
                    </a:lnTo>
                    <a:lnTo>
                      <a:pt x="2022" y="914"/>
                    </a:lnTo>
                    <a:lnTo>
                      <a:pt x="2166" y="963"/>
                    </a:lnTo>
                    <a:lnTo>
                      <a:pt x="2455" y="1011"/>
                    </a:lnTo>
                    <a:lnTo>
                      <a:pt x="2792" y="1011"/>
                    </a:lnTo>
                    <a:lnTo>
                      <a:pt x="2792" y="1011"/>
                    </a:lnTo>
                    <a:lnTo>
                      <a:pt x="2744" y="1059"/>
                    </a:lnTo>
                    <a:lnTo>
                      <a:pt x="2648" y="1155"/>
                    </a:lnTo>
                    <a:lnTo>
                      <a:pt x="2600" y="1251"/>
                    </a:lnTo>
                    <a:lnTo>
                      <a:pt x="2600" y="1251"/>
                    </a:lnTo>
                    <a:lnTo>
                      <a:pt x="2552" y="1300"/>
                    </a:lnTo>
                    <a:lnTo>
                      <a:pt x="2503"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51"/>
                    </a:lnTo>
                    <a:lnTo>
                      <a:pt x="1781" y="1203"/>
                    </a:lnTo>
                    <a:lnTo>
                      <a:pt x="1781" y="1203"/>
                    </a:lnTo>
                    <a:lnTo>
                      <a:pt x="1781" y="1251"/>
                    </a:lnTo>
                    <a:lnTo>
                      <a:pt x="1781" y="1348"/>
                    </a:lnTo>
                    <a:lnTo>
                      <a:pt x="1781" y="1348"/>
                    </a:lnTo>
                    <a:lnTo>
                      <a:pt x="1781" y="1348"/>
                    </a:lnTo>
                    <a:lnTo>
                      <a:pt x="1733" y="1396"/>
                    </a:lnTo>
                    <a:lnTo>
                      <a:pt x="1637" y="1348"/>
                    </a:lnTo>
                    <a:lnTo>
                      <a:pt x="1589" y="1300"/>
                    </a:lnTo>
                    <a:lnTo>
                      <a:pt x="1589" y="1300"/>
                    </a:lnTo>
                    <a:lnTo>
                      <a:pt x="1348" y="1203"/>
                    </a:lnTo>
                    <a:lnTo>
                      <a:pt x="1107" y="1107"/>
                    </a:lnTo>
                    <a:lnTo>
                      <a:pt x="1059" y="1155"/>
                    </a:lnTo>
                    <a:lnTo>
                      <a:pt x="1059" y="1155"/>
                    </a:lnTo>
                    <a:lnTo>
                      <a:pt x="1107" y="1396"/>
                    </a:lnTo>
                    <a:lnTo>
                      <a:pt x="1059" y="1636"/>
                    </a:lnTo>
                    <a:lnTo>
                      <a:pt x="1011" y="1781"/>
                    </a:lnTo>
                    <a:close/>
                  </a:path>
                </a:pathLst>
              </a:custGeom>
              <a:solidFill>
                <a:srgbClr val="B654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0" name="Freeform 66"/>
              <p:cNvSpPr>
                <a:spLocks/>
              </p:cNvSpPr>
              <p:nvPr/>
            </p:nvSpPr>
            <p:spPr bwMode="auto">
              <a:xfrm>
                <a:off x="3656" y="1919"/>
                <a:ext cx="311" cy="251"/>
              </a:xfrm>
              <a:custGeom>
                <a:avLst/>
                <a:gdLst>
                  <a:gd name="T0" fmla="*/ 867 w 2792"/>
                  <a:gd name="T1" fmla="*/ 1925 h 2262"/>
                  <a:gd name="T2" fmla="*/ 626 w 2792"/>
                  <a:gd name="T3" fmla="*/ 2214 h 2262"/>
                  <a:gd name="T4" fmla="*/ 193 w 2792"/>
                  <a:gd name="T5" fmla="*/ 2262 h 2262"/>
                  <a:gd name="T6" fmla="*/ 530 w 2792"/>
                  <a:gd name="T7" fmla="*/ 1877 h 2262"/>
                  <a:gd name="T8" fmla="*/ 626 w 2792"/>
                  <a:gd name="T9" fmla="*/ 1733 h 2262"/>
                  <a:gd name="T10" fmla="*/ 674 w 2792"/>
                  <a:gd name="T11" fmla="*/ 1396 h 2262"/>
                  <a:gd name="T12" fmla="*/ 674 w 2792"/>
                  <a:gd name="T13" fmla="*/ 1155 h 2262"/>
                  <a:gd name="T14" fmla="*/ 530 w 2792"/>
                  <a:gd name="T15" fmla="*/ 818 h 2262"/>
                  <a:gd name="T16" fmla="*/ 481 w 2792"/>
                  <a:gd name="T17" fmla="*/ 722 h 2262"/>
                  <a:gd name="T18" fmla="*/ 241 w 2792"/>
                  <a:gd name="T19" fmla="*/ 481 h 2262"/>
                  <a:gd name="T20" fmla="*/ 144 w 2792"/>
                  <a:gd name="T21" fmla="*/ 337 h 2262"/>
                  <a:gd name="T22" fmla="*/ 0 w 2792"/>
                  <a:gd name="T23" fmla="*/ 48 h 2262"/>
                  <a:gd name="T24" fmla="*/ 0 w 2792"/>
                  <a:gd name="T25" fmla="*/ 0 h 2262"/>
                  <a:gd name="T26" fmla="*/ 96 w 2792"/>
                  <a:gd name="T27" fmla="*/ 192 h 2262"/>
                  <a:gd name="T28" fmla="*/ 193 w 2792"/>
                  <a:gd name="T29" fmla="*/ 241 h 2262"/>
                  <a:gd name="T30" fmla="*/ 337 w 2792"/>
                  <a:gd name="T31" fmla="*/ 433 h 2262"/>
                  <a:gd name="T32" fmla="*/ 433 w 2792"/>
                  <a:gd name="T33" fmla="*/ 529 h 2262"/>
                  <a:gd name="T34" fmla="*/ 578 w 2792"/>
                  <a:gd name="T35" fmla="*/ 626 h 2262"/>
                  <a:gd name="T36" fmla="*/ 674 w 2792"/>
                  <a:gd name="T37" fmla="*/ 578 h 2262"/>
                  <a:gd name="T38" fmla="*/ 722 w 2792"/>
                  <a:gd name="T39" fmla="*/ 529 h 2262"/>
                  <a:gd name="T40" fmla="*/ 722 w 2792"/>
                  <a:gd name="T41" fmla="*/ 481 h 2262"/>
                  <a:gd name="T42" fmla="*/ 722 w 2792"/>
                  <a:gd name="T43" fmla="*/ 481 h 2262"/>
                  <a:gd name="T44" fmla="*/ 722 w 2792"/>
                  <a:gd name="T45" fmla="*/ 481 h 2262"/>
                  <a:gd name="T46" fmla="*/ 818 w 2792"/>
                  <a:gd name="T47" fmla="*/ 626 h 2262"/>
                  <a:gd name="T48" fmla="*/ 915 w 2792"/>
                  <a:gd name="T49" fmla="*/ 722 h 2262"/>
                  <a:gd name="T50" fmla="*/ 1155 w 2792"/>
                  <a:gd name="T51" fmla="*/ 1011 h 2262"/>
                  <a:gd name="T52" fmla="*/ 1396 w 2792"/>
                  <a:gd name="T53" fmla="*/ 1059 h 2262"/>
                  <a:gd name="T54" fmla="*/ 1637 w 2792"/>
                  <a:gd name="T55" fmla="*/ 963 h 2262"/>
                  <a:gd name="T56" fmla="*/ 1733 w 2792"/>
                  <a:gd name="T57" fmla="*/ 914 h 2262"/>
                  <a:gd name="T58" fmla="*/ 1926 w 2792"/>
                  <a:gd name="T59" fmla="*/ 914 h 2262"/>
                  <a:gd name="T60" fmla="*/ 2022 w 2792"/>
                  <a:gd name="T61" fmla="*/ 914 h 2262"/>
                  <a:gd name="T62" fmla="*/ 2455 w 2792"/>
                  <a:gd name="T63" fmla="*/ 1011 h 2262"/>
                  <a:gd name="T64" fmla="*/ 2792 w 2792"/>
                  <a:gd name="T65" fmla="*/ 1011 h 2262"/>
                  <a:gd name="T66" fmla="*/ 2696 w 2792"/>
                  <a:gd name="T67" fmla="*/ 1155 h 2262"/>
                  <a:gd name="T68" fmla="*/ 2648 w 2792"/>
                  <a:gd name="T69" fmla="*/ 1203 h 2262"/>
                  <a:gd name="T70" fmla="*/ 2552 w 2792"/>
                  <a:gd name="T71" fmla="*/ 1348 h 2262"/>
                  <a:gd name="T72" fmla="*/ 2503 w 2792"/>
                  <a:gd name="T73" fmla="*/ 1396 h 2262"/>
                  <a:gd name="T74" fmla="*/ 2311 w 2792"/>
                  <a:gd name="T75" fmla="*/ 1444 h 2262"/>
                  <a:gd name="T76" fmla="*/ 2166 w 2792"/>
                  <a:gd name="T77" fmla="*/ 1396 h 2262"/>
                  <a:gd name="T78" fmla="*/ 2118 w 2792"/>
                  <a:gd name="T79" fmla="*/ 1396 h 2262"/>
                  <a:gd name="T80" fmla="*/ 2070 w 2792"/>
                  <a:gd name="T81" fmla="*/ 1348 h 2262"/>
                  <a:gd name="T82" fmla="*/ 1878 w 2792"/>
                  <a:gd name="T83" fmla="*/ 1203 h 2262"/>
                  <a:gd name="T84" fmla="*/ 1781 w 2792"/>
                  <a:gd name="T85" fmla="*/ 1203 h 2262"/>
                  <a:gd name="T86" fmla="*/ 1781 w 2792"/>
                  <a:gd name="T87" fmla="*/ 1251 h 2262"/>
                  <a:gd name="T88" fmla="*/ 1781 w 2792"/>
                  <a:gd name="T89" fmla="*/ 1251 h 2262"/>
                  <a:gd name="T90" fmla="*/ 1637 w 2792"/>
                  <a:gd name="T91" fmla="*/ 1251 h 2262"/>
                  <a:gd name="T92" fmla="*/ 1589 w 2792"/>
                  <a:gd name="T93" fmla="*/ 1203 h 2262"/>
                  <a:gd name="T94" fmla="*/ 1107 w 2792"/>
                  <a:gd name="T95" fmla="*/ 1059 h 2262"/>
                  <a:gd name="T96" fmla="*/ 1059 w 2792"/>
                  <a:gd name="T97" fmla="*/ 1107 h 2262"/>
                  <a:gd name="T98" fmla="*/ 1011 w 2792"/>
                  <a:gd name="T99" fmla="*/ 1588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92" h="2262">
                    <a:moveTo>
                      <a:pt x="963" y="1781"/>
                    </a:moveTo>
                    <a:lnTo>
                      <a:pt x="867" y="1925"/>
                    </a:lnTo>
                    <a:lnTo>
                      <a:pt x="722" y="2118"/>
                    </a:lnTo>
                    <a:lnTo>
                      <a:pt x="626" y="2214"/>
                    </a:lnTo>
                    <a:lnTo>
                      <a:pt x="626" y="2214"/>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578"/>
                    </a:lnTo>
                    <a:lnTo>
                      <a:pt x="674" y="578"/>
                    </a:lnTo>
                    <a:lnTo>
                      <a:pt x="674" y="578"/>
                    </a:lnTo>
                    <a:lnTo>
                      <a:pt x="722" y="529"/>
                    </a:lnTo>
                    <a:lnTo>
                      <a:pt x="722" y="481"/>
                    </a:lnTo>
                    <a:lnTo>
                      <a:pt x="722" y="481"/>
                    </a:lnTo>
                    <a:lnTo>
                      <a:pt x="722" y="481"/>
                    </a:lnTo>
                    <a:lnTo>
                      <a:pt x="722" y="481"/>
                    </a:lnTo>
                    <a:lnTo>
                      <a:pt x="722" y="481"/>
                    </a:lnTo>
                    <a:lnTo>
                      <a:pt x="722" y="481"/>
                    </a:lnTo>
                    <a:lnTo>
                      <a:pt x="722" y="529"/>
                    </a:lnTo>
                    <a:lnTo>
                      <a:pt x="818" y="626"/>
                    </a:lnTo>
                    <a:lnTo>
                      <a:pt x="915" y="722"/>
                    </a:lnTo>
                    <a:lnTo>
                      <a:pt x="915" y="722"/>
                    </a:lnTo>
                    <a:lnTo>
                      <a:pt x="1011" y="866"/>
                    </a:lnTo>
                    <a:lnTo>
                      <a:pt x="1155" y="1011"/>
                    </a:lnTo>
                    <a:lnTo>
                      <a:pt x="1396" y="1059"/>
                    </a:lnTo>
                    <a:lnTo>
                      <a:pt x="1396" y="1059"/>
                    </a:lnTo>
                    <a:lnTo>
                      <a:pt x="1541" y="1059"/>
                    </a:lnTo>
                    <a:lnTo>
                      <a:pt x="1637" y="963"/>
                    </a:lnTo>
                    <a:lnTo>
                      <a:pt x="1733" y="914"/>
                    </a:lnTo>
                    <a:lnTo>
                      <a:pt x="1733" y="914"/>
                    </a:lnTo>
                    <a:lnTo>
                      <a:pt x="1829" y="914"/>
                    </a:lnTo>
                    <a:lnTo>
                      <a:pt x="1926" y="914"/>
                    </a:lnTo>
                    <a:lnTo>
                      <a:pt x="2022" y="914"/>
                    </a:lnTo>
                    <a:lnTo>
                      <a:pt x="2022" y="914"/>
                    </a:lnTo>
                    <a:lnTo>
                      <a:pt x="2166" y="963"/>
                    </a:lnTo>
                    <a:lnTo>
                      <a:pt x="2455" y="1011"/>
                    </a:lnTo>
                    <a:lnTo>
                      <a:pt x="2792" y="1011"/>
                    </a:lnTo>
                    <a:lnTo>
                      <a:pt x="2792" y="1011"/>
                    </a:lnTo>
                    <a:lnTo>
                      <a:pt x="2744" y="1059"/>
                    </a:lnTo>
                    <a:lnTo>
                      <a:pt x="2696" y="1155"/>
                    </a:lnTo>
                    <a:lnTo>
                      <a:pt x="2648" y="1203"/>
                    </a:lnTo>
                    <a:lnTo>
                      <a:pt x="2648" y="1203"/>
                    </a:lnTo>
                    <a:lnTo>
                      <a:pt x="2600" y="1251"/>
                    </a:lnTo>
                    <a:lnTo>
                      <a:pt x="2552" y="1348"/>
                    </a:lnTo>
                    <a:lnTo>
                      <a:pt x="2503" y="1396"/>
                    </a:lnTo>
                    <a:lnTo>
                      <a:pt x="2503" y="1396"/>
                    </a:lnTo>
                    <a:lnTo>
                      <a:pt x="2455" y="1444"/>
                    </a:lnTo>
                    <a:lnTo>
                      <a:pt x="2311" y="1444"/>
                    </a:lnTo>
                    <a:lnTo>
                      <a:pt x="2166" y="1396"/>
                    </a:lnTo>
                    <a:lnTo>
                      <a:pt x="2166" y="1396"/>
                    </a:lnTo>
                    <a:lnTo>
                      <a:pt x="2118" y="1396"/>
                    </a:lnTo>
                    <a:lnTo>
                      <a:pt x="2118" y="1396"/>
                    </a:lnTo>
                    <a:lnTo>
                      <a:pt x="2070" y="1348"/>
                    </a:lnTo>
                    <a:lnTo>
                      <a:pt x="2070" y="1348"/>
                    </a:lnTo>
                    <a:lnTo>
                      <a:pt x="1974" y="1300"/>
                    </a:lnTo>
                    <a:lnTo>
                      <a:pt x="1878" y="1203"/>
                    </a:lnTo>
                    <a:lnTo>
                      <a:pt x="1781" y="1203"/>
                    </a:lnTo>
                    <a:lnTo>
                      <a:pt x="1781" y="1203"/>
                    </a:lnTo>
                    <a:lnTo>
                      <a:pt x="1781" y="1251"/>
                    </a:lnTo>
                    <a:lnTo>
                      <a:pt x="1781" y="1251"/>
                    </a:lnTo>
                    <a:lnTo>
                      <a:pt x="1781" y="1251"/>
                    </a:lnTo>
                    <a:lnTo>
                      <a:pt x="1781" y="1251"/>
                    </a:lnTo>
                    <a:lnTo>
                      <a:pt x="1685" y="1300"/>
                    </a:lnTo>
                    <a:lnTo>
                      <a:pt x="1637" y="1251"/>
                    </a:lnTo>
                    <a:lnTo>
                      <a:pt x="1589" y="1203"/>
                    </a:lnTo>
                    <a:lnTo>
                      <a:pt x="1589" y="1203"/>
                    </a:lnTo>
                    <a:lnTo>
                      <a:pt x="1348" y="1107"/>
                    </a:lnTo>
                    <a:lnTo>
                      <a:pt x="1107" y="1059"/>
                    </a:lnTo>
                    <a:lnTo>
                      <a:pt x="1059" y="1107"/>
                    </a:lnTo>
                    <a:lnTo>
                      <a:pt x="1059" y="1107"/>
                    </a:lnTo>
                    <a:lnTo>
                      <a:pt x="1059" y="1348"/>
                    </a:lnTo>
                    <a:lnTo>
                      <a:pt x="1011" y="1588"/>
                    </a:lnTo>
                    <a:lnTo>
                      <a:pt x="963" y="1781"/>
                    </a:lnTo>
                    <a:close/>
                  </a:path>
                </a:pathLst>
              </a:custGeom>
              <a:solidFill>
                <a:srgbClr val="B45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1" name="Freeform 67"/>
              <p:cNvSpPr>
                <a:spLocks/>
              </p:cNvSpPr>
              <p:nvPr/>
            </p:nvSpPr>
            <p:spPr bwMode="auto">
              <a:xfrm>
                <a:off x="3656" y="1919"/>
                <a:ext cx="311" cy="251"/>
              </a:xfrm>
              <a:custGeom>
                <a:avLst/>
                <a:gdLst>
                  <a:gd name="T0" fmla="*/ 674 w 2792"/>
                  <a:gd name="T1" fmla="*/ 2118 h 2262"/>
                  <a:gd name="T2" fmla="*/ 963 w 2792"/>
                  <a:gd name="T3" fmla="*/ 1733 h 2262"/>
                  <a:gd name="T4" fmla="*/ 1011 w 2792"/>
                  <a:gd name="T5" fmla="*/ 1588 h 2262"/>
                  <a:gd name="T6" fmla="*/ 1011 w 2792"/>
                  <a:gd name="T7" fmla="*/ 1059 h 2262"/>
                  <a:gd name="T8" fmla="*/ 1059 w 2792"/>
                  <a:gd name="T9" fmla="*/ 1011 h 2262"/>
                  <a:gd name="T10" fmla="*/ 1589 w 2792"/>
                  <a:gd name="T11" fmla="*/ 1107 h 2262"/>
                  <a:gd name="T12" fmla="*/ 1637 w 2792"/>
                  <a:gd name="T13" fmla="*/ 1155 h 2262"/>
                  <a:gd name="T14" fmla="*/ 1733 w 2792"/>
                  <a:gd name="T15" fmla="*/ 1203 h 2262"/>
                  <a:gd name="T16" fmla="*/ 1733 w 2792"/>
                  <a:gd name="T17" fmla="*/ 1203 h 2262"/>
                  <a:gd name="T18" fmla="*/ 1781 w 2792"/>
                  <a:gd name="T19" fmla="*/ 1155 h 2262"/>
                  <a:gd name="T20" fmla="*/ 1878 w 2792"/>
                  <a:gd name="T21" fmla="*/ 1203 h 2262"/>
                  <a:gd name="T22" fmla="*/ 2070 w 2792"/>
                  <a:gd name="T23" fmla="*/ 1348 h 2262"/>
                  <a:gd name="T24" fmla="*/ 2118 w 2792"/>
                  <a:gd name="T25" fmla="*/ 1396 h 2262"/>
                  <a:gd name="T26" fmla="*/ 2166 w 2792"/>
                  <a:gd name="T27" fmla="*/ 1396 h 2262"/>
                  <a:gd name="T28" fmla="*/ 2311 w 2792"/>
                  <a:gd name="T29" fmla="*/ 1444 h 2262"/>
                  <a:gd name="T30" fmla="*/ 2503 w 2792"/>
                  <a:gd name="T31" fmla="*/ 1348 h 2262"/>
                  <a:gd name="T32" fmla="*/ 2552 w 2792"/>
                  <a:gd name="T33" fmla="*/ 1300 h 2262"/>
                  <a:gd name="T34" fmla="*/ 2648 w 2792"/>
                  <a:gd name="T35" fmla="*/ 1203 h 2262"/>
                  <a:gd name="T36" fmla="*/ 2696 w 2792"/>
                  <a:gd name="T37" fmla="*/ 1155 h 2262"/>
                  <a:gd name="T38" fmla="*/ 2792 w 2792"/>
                  <a:gd name="T39" fmla="*/ 1011 h 2262"/>
                  <a:gd name="T40" fmla="*/ 2455 w 2792"/>
                  <a:gd name="T41" fmla="*/ 1011 h 2262"/>
                  <a:gd name="T42" fmla="*/ 2022 w 2792"/>
                  <a:gd name="T43" fmla="*/ 914 h 2262"/>
                  <a:gd name="T44" fmla="*/ 1926 w 2792"/>
                  <a:gd name="T45" fmla="*/ 914 h 2262"/>
                  <a:gd name="T46" fmla="*/ 1733 w 2792"/>
                  <a:gd name="T47" fmla="*/ 914 h 2262"/>
                  <a:gd name="T48" fmla="*/ 1637 w 2792"/>
                  <a:gd name="T49" fmla="*/ 963 h 2262"/>
                  <a:gd name="T50" fmla="*/ 1396 w 2792"/>
                  <a:gd name="T51" fmla="*/ 1059 h 2262"/>
                  <a:gd name="T52" fmla="*/ 1155 w 2792"/>
                  <a:gd name="T53" fmla="*/ 1011 h 2262"/>
                  <a:gd name="T54" fmla="*/ 915 w 2792"/>
                  <a:gd name="T55" fmla="*/ 722 h 2262"/>
                  <a:gd name="T56" fmla="*/ 818 w 2792"/>
                  <a:gd name="T57" fmla="*/ 626 h 2262"/>
                  <a:gd name="T58" fmla="*/ 722 w 2792"/>
                  <a:gd name="T59" fmla="*/ 481 h 2262"/>
                  <a:gd name="T60" fmla="*/ 722 w 2792"/>
                  <a:gd name="T61" fmla="*/ 481 h 2262"/>
                  <a:gd name="T62" fmla="*/ 722 w 2792"/>
                  <a:gd name="T63" fmla="*/ 481 h 2262"/>
                  <a:gd name="T64" fmla="*/ 722 w 2792"/>
                  <a:gd name="T65" fmla="*/ 529 h 2262"/>
                  <a:gd name="T66" fmla="*/ 674 w 2792"/>
                  <a:gd name="T67" fmla="*/ 626 h 2262"/>
                  <a:gd name="T68" fmla="*/ 578 w 2792"/>
                  <a:gd name="T69" fmla="*/ 626 h 2262"/>
                  <a:gd name="T70" fmla="*/ 433 w 2792"/>
                  <a:gd name="T71" fmla="*/ 529 h 2262"/>
                  <a:gd name="T72" fmla="*/ 337 w 2792"/>
                  <a:gd name="T73" fmla="*/ 433 h 2262"/>
                  <a:gd name="T74" fmla="*/ 193 w 2792"/>
                  <a:gd name="T75" fmla="*/ 241 h 2262"/>
                  <a:gd name="T76" fmla="*/ 96 w 2792"/>
                  <a:gd name="T77" fmla="*/ 192 h 2262"/>
                  <a:gd name="T78" fmla="*/ 0 w 2792"/>
                  <a:gd name="T79" fmla="*/ 0 h 2262"/>
                  <a:gd name="T80" fmla="*/ 0 w 2792"/>
                  <a:gd name="T81" fmla="*/ 48 h 2262"/>
                  <a:gd name="T82" fmla="*/ 144 w 2792"/>
                  <a:gd name="T83" fmla="*/ 337 h 2262"/>
                  <a:gd name="T84" fmla="*/ 241 w 2792"/>
                  <a:gd name="T85" fmla="*/ 481 h 2262"/>
                  <a:gd name="T86" fmla="*/ 481 w 2792"/>
                  <a:gd name="T87" fmla="*/ 722 h 2262"/>
                  <a:gd name="T88" fmla="*/ 530 w 2792"/>
                  <a:gd name="T89" fmla="*/ 818 h 2262"/>
                  <a:gd name="T90" fmla="*/ 674 w 2792"/>
                  <a:gd name="T91" fmla="*/ 1155 h 2262"/>
                  <a:gd name="T92" fmla="*/ 674 w 2792"/>
                  <a:gd name="T93" fmla="*/ 1396 h 2262"/>
                  <a:gd name="T94" fmla="*/ 626 w 2792"/>
                  <a:gd name="T95" fmla="*/ 1733 h 2262"/>
                  <a:gd name="T96" fmla="*/ 530 w 2792"/>
                  <a:gd name="T97" fmla="*/ 1877 h 2262"/>
                  <a:gd name="T98" fmla="*/ 193 w 2792"/>
                  <a:gd name="T99" fmla="*/ 2262 h 2262"/>
                  <a:gd name="T100" fmla="*/ 578 w 2792"/>
                  <a:gd name="T101" fmla="*/ 2214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2" h="2262">
                    <a:moveTo>
                      <a:pt x="578" y="2214"/>
                    </a:moveTo>
                    <a:lnTo>
                      <a:pt x="674" y="2118"/>
                    </a:lnTo>
                    <a:lnTo>
                      <a:pt x="867" y="1925"/>
                    </a:lnTo>
                    <a:lnTo>
                      <a:pt x="963" y="1733"/>
                    </a:lnTo>
                    <a:lnTo>
                      <a:pt x="963" y="1733"/>
                    </a:lnTo>
                    <a:lnTo>
                      <a:pt x="1011" y="1588"/>
                    </a:lnTo>
                    <a:lnTo>
                      <a:pt x="1059" y="1348"/>
                    </a:lnTo>
                    <a:lnTo>
                      <a:pt x="1011" y="1059"/>
                    </a:lnTo>
                    <a:lnTo>
                      <a:pt x="1011" y="1059"/>
                    </a:lnTo>
                    <a:lnTo>
                      <a:pt x="1059" y="1011"/>
                    </a:lnTo>
                    <a:lnTo>
                      <a:pt x="1300" y="1059"/>
                    </a:lnTo>
                    <a:lnTo>
                      <a:pt x="1589" y="1107"/>
                    </a:lnTo>
                    <a:lnTo>
                      <a:pt x="1589" y="1107"/>
                    </a:lnTo>
                    <a:lnTo>
                      <a:pt x="1637" y="1155"/>
                    </a:lnTo>
                    <a:lnTo>
                      <a:pt x="1685" y="1203"/>
                    </a:lnTo>
                    <a:lnTo>
                      <a:pt x="1733" y="1203"/>
                    </a:lnTo>
                    <a:lnTo>
                      <a:pt x="1733" y="1203"/>
                    </a:lnTo>
                    <a:lnTo>
                      <a:pt x="1733" y="1203"/>
                    </a:lnTo>
                    <a:lnTo>
                      <a:pt x="1781" y="1203"/>
                    </a:lnTo>
                    <a:lnTo>
                      <a:pt x="1781" y="1155"/>
                    </a:lnTo>
                    <a:lnTo>
                      <a:pt x="1781" y="1155"/>
                    </a:lnTo>
                    <a:lnTo>
                      <a:pt x="1878" y="1203"/>
                    </a:lnTo>
                    <a:lnTo>
                      <a:pt x="1974" y="1300"/>
                    </a:lnTo>
                    <a:lnTo>
                      <a:pt x="2070" y="1348"/>
                    </a:lnTo>
                    <a:lnTo>
                      <a:pt x="2070" y="1348"/>
                    </a:lnTo>
                    <a:lnTo>
                      <a:pt x="2118" y="1396"/>
                    </a:lnTo>
                    <a:lnTo>
                      <a:pt x="2118" y="1396"/>
                    </a:lnTo>
                    <a:lnTo>
                      <a:pt x="2166" y="1396"/>
                    </a:lnTo>
                    <a:lnTo>
                      <a:pt x="2166" y="1396"/>
                    </a:lnTo>
                    <a:lnTo>
                      <a:pt x="2311" y="1444"/>
                    </a:lnTo>
                    <a:lnTo>
                      <a:pt x="2455" y="1444"/>
                    </a:lnTo>
                    <a:lnTo>
                      <a:pt x="2503" y="1348"/>
                    </a:lnTo>
                    <a:lnTo>
                      <a:pt x="2503" y="1348"/>
                    </a:lnTo>
                    <a:lnTo>
                      <a:pt x="2552" y="1300"/>
                    </a:lnTo>
                    <a:lnTo>
                      <a:pt x="2600" y="1251"/>
                    </a:lnTo>
                    <a:lnTo>
                      <a:pt x="2648" y="1203"/>
                    </a:lnTo>
                    <a:lnTo>
                      <a:pt x="2648" y="1203"/>
                    </a:lnTo>
                    <a:lnTo>
                      <a:pt x="2696" y="1155"/>
                    </a:lnTo>
                    <a:lnTo>
                      <a:pt x="2744" y="1059"/>
                    </a:lnTo>
                    <a:lnTo>
                      <a:pt x="2792" y="1011"/>
                    </a:lnTo>
                    <a:lnTo>
                      <a:pt x="2792" y="1011"/>
                    </a:lnTo>
                    <a:lnTo>
                      <a:pt x="2455" y="1011"/>
                    </a:lnTo>
                    <a:lnTo>
                      <a:pt x="2166" y="963"/>
                    </a:lnTo>
                    <a:lnTo>
                      <a:pt x="2022" y="914"/>
                    </a:lnTo>
                    <a:lnTo>
                      <a:pt x="2022" y="914"/>
                    </a:lnTo>
                    <a:lnTo>
                      <a:pt x="1926" y="914"/>
                    </a:lnTo>
                    <a:lnTo>
                      <a:pt x="1829" y="914"/>
                    </a:lnTo>
                    <a:lnTo>
                      <a:pt x="1733" y="914"/>
                    </a:lnTo>
                    <a:lnTo>
                      <a:pt x="1733" y="914"/>
                    </a:lnTo>
                    <a:lnTo>
                      <a:pt x="1637" y="963"/>
                    </a:lnTo>
                    <a:lnTo>
                      <a:pt x="1541" y="1059"/>
                    </a:lnTo>
                    <a:lnTo>
                      <a:pt x="1396" y="1059"/>
                    </a:lnTo>
                    <a:lnTo>
                      <a:pt x="1396" y="1059"/>
                    </a:lnTo>
                    <a:lnTo>
                      <a:pt x="1155" y="1011"/>
                    </a:lnTo>
                    <a:lnTo>
                      <a:pt x="1011" y="866"/>
                    </a:lnTo>
                    <a:lnTo>
                      <a:pt x="915" y="722"/>
                    </a:lnTo>
                    <a:lnTo>
                      <a:pt x="915" y="722"/>
                    </a:lnTo>
                    <a:lnTo>
                      <a:pt x="818" y="626"/>
                    </a:lnTo>
                    <a:lnTo>
                      <a:pt x="722" y="529"/>
                    </a:lnTo>
                    <a:lnTo>
                      <a:pt x="722" y="481"/>
                    </a:lnTo>
                    <a:lnTo>
                      <a:pt x="722" y="481"/>
                    </a:lnTo>
                    <a:lnTo>
                      <a:pt x="722" y="481"/>
                    </a:lnTo>
                    <a:lnTo>
                      <a:pt x="722" y="481"/>
                    </a:lnTo>
                    <a:lnTo>
                      <a:pt x="722" y="481"/>
                    </a:lnTo>
                    <a:lnTo>
                      <a:pt x="722" y="481"/>
                    </a:lnTo>
                    <a:lnTo>
                      <a:pt x="722" y="529"/>
                    </a:lnTo>
                    <a:lnTo>
                      <a:pt x="674" y="578"/>
                    </a:lnTo>
                    <a:lnTo>
                      <a:pt x="674" y="626"/>
                    </a:lnTo>
                    <a:lnTo>
                      <a:pt x="674" y="626"/>
                    </a:lnTo>
                    <a:lnTo>
                      <a:pt x="578" y="626"/>
                    </a:lnTo>
                    <a:lnTo>
                      <a:pt x="530" y="626"/>
                    </a:lnTo>
                    <a:lnTo>
                      <a:pt x="433" y="529"/>
                    </a:lnTo>
                    <a:lnTo>
                      <a:pt x="433" y="529"/>
                    </a:lnTo>
                    <a:lnTo>
                      <a:pt x="337" y="433"/>
                    </a:lnTo>
                    <a:lnTo>
                      <a:pt x="289" y="337"/>
                    </a:lnTo>
                    <a:lnTo>
                      <a:pt x="193" y="241"/>
                    </a:lnTo>
                    <a:lnTo>
                      <a:pt x="193" y="241"/>
                    </a:lnTo>
                    <a:lnTo>
                      <a:pt x="96" y="192"/>
                    </a:lnTo>
                    <a:lnTo>
                      <a:pt x="48" y="96"/>
                    </a:lnTo>
                    <a:lnTo>
                      <a:pt x="0" y="0"/>
                    </a:lnTo>
                    <a:lnTo>
                      <a:pt x="0" y="0"/>
                    </a:lnTo>
                    <a:lnTo>
                      <a:pt x="0" y="48"/>
                    </a:lnTo>
                    <a:lnTo>
                      <a:pt x="48" y="192"/>
                    </a:lnTo>
                    <a:lnTo>
                      <a:pt x="144" y="337"/>
                    </a:lnTo>
                    <a:lnTo>
                      <a:pt x="144" y="337"/>
                    </a:lnTo>
                    <a:lnTo>
                      <a:pt x="241" y="481"/>
                    </a:lnTo>
                    <a:lnTo>
                      <a:pt x="385" y="626"/>
                    </a:lnTo>
                    <a:lnTo>
                      <a:pt x="481" y="722"/>
                    </a:lnTo>
                    <a:lnTo>
                      <a:pt x="481" y="722"/>
                    </a:lnTo>
                    <a:lnTo>
                      <a:pt x="530" y="818"/>
                    </a:lnTo>
                    <a:lnTo>
                      <a:pt x="626" y="963"/>
                    </a:lnTo>
                    <a:lnTo>
                      <a:pt x="674" y="1155"/>
                    </a:lnTo>
                    <a:lnTo>
                      <a:pt x="674" y="1155"/>
                    </a:lnTo>
                    <a:lnTo>
                      <a:pt x="674" y="1396"/>
                    </a:lnTo>
                    <a:lnTo>
                      <a:pt x="626" y="1588"/>
                    </a:lnTo>
                    <a:lnTo>
                      <a:pt x="626" y="1733"/>
                    </a:lnTo>
                    <a:lnTo>
                      <a:pt x="626" y="1733"/>
                    </a:lnTo>
                    <a:lnTo>
                      <a:pt x="530" y="1877"/>
                    </a:lnTo>
                    <a:lnTo>
                      <a:pt x="385" y="2070"/>
                    </a:lnTo>
                    <a:lnTo>
                      <a:pt x="193" y="2262"/>
                    </a:lnTo>
                    <a:lnTo>
                      <a:pt x="193" y="2262"/>
                    </a:lnTo>
                    <a:lnTo>
                      <a:pt x="578" y="2214"/>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2" name="Freeform 68"/>
              <p:cNvSpPr>
                <a:spLocks/>
              </p:cNvSpPr>
              <p:nvPr/>
            </p:nvSpPr>
            <p:spPr bwMode="auto">
              <a:xfrm>
                <a:off x="3753" y="1683"/>
                <a:ext cx="165" cy="102"/>
              </a:xfrm>
              <a:custGeom>
                <a:avLst/>
                <a:gdLst>
                  <a:gd name="T0" fmla="*/ 1396 w 1492"/>
                  <a:gd name="T1" fmla="*/ 481 h 915"/>
                  <a:gd name="T2" fmla="*/ 1251 w 1492"/>
                  <a:gd name="T3" fmla="*/ 337 h 915"/>
                  <a:gd name="T4" fmla="*/ 914 w 1492"/>
                  <a:gd name="T5" fmla="*/ 96 h 915"/>
                  <a:gd name="T6" fmla="*/ 337 w 1492"/>
                  <a:gd name="T7" fmla="*/ 0 h 915"/>
                  <a:gd name="T8" fmla="*/ 337 w 1492"/>
                  <a:gd name="T9" fmla="*/ 0 h 915"/>
                  <a:gd name="T10" fmla="*/ 48 w 1492"/>
                  <a:gd name="T11" fmla="*/ 145 h 915"/>
                  <a:gd name="T12" fmla="*/ 0 w 1492"/>
                  <a:gd name="T13" fmla="*/ 289 h 915"/>
                  <a:gd name="T14" fmla="*/ 48 w 1492"/>
                  <a:gd name="T15" fmla="*/ 481 h 915"/>
                  <a:gd name="T16" fmla="*/ 192 w 1492"/>
                  <a:gd name="T17" fmla="*/ 626 h 915"/>
                  <a:gd name="T18" fmla="*/ 288 w 1492"/>
                  <a:gd name="T19" fmla="*/ 722 h 915"/>
                  <a:gd name="T20" fmla="*/ 288 w 1492"/>
                  <a:gd name="T21" fmla="*/ 722 h 915"/>
                  <a:gd name="T22" fmla="*/ 337 w 1492"/>
                  <a:gd name="T23" fmla="*/ 818 h 915"/>
                  <a:gd name="T24" fmla="*/ 481 w 1492"/>
                  <a:gd name="T25" fmla="*/ 915 h 915"/>
                  <a:gd name="T26" fmla="*/ 674 w 1492"/>
                  <a:gd name="T27" fmla="*/ 867 h 915"/>
                  <a:gd name="T28" fmla="*/ 674 w 1492"/>
                  <a:gd name="T29" fmla="*/ 867 h 915"/>
                  <a:gd name="T30" fmla="*/ 962 w 1492"/>
                  <a:gd name="T31" fmla="*/ 818 h 915"/>
                  <a:gd name="T32" fmla="*/ 1251 w 1492"/>
                  <a:gd name="T33" fmla="*/ 770 h 915"/>
                  <a:gd name="T34" fmla="*/ 1444 w 1492"/>
                  <a:gd name="T35" fmla="*/ 770 h 915"/>
                  <a:gd name="T36" fmla="*/ 1444 w 1492"/>
                  <a:gd name="T37" fmla="*/ 770 h 915"/>
                  <a:gd name="T38" fmla="*/ 1492 w 1492"/>
                  <a:gd name="T39" fmla="*/ 722 h 915"/>
                  <a:gd name="T40" fmla="*/ 1444 w 1492"/>
                  <a:gd name="T41" fmla="*/ 626 h 915"/>
                  <a:gd name="T42" fmla="*/ 1396 w 1492"/>
                  <a:gd name="T43" fmla="*/ 481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92" h="915">
                    <a:moveTo>
                      <a:pt x="1396" y="481"/>
                    </a:moveTo>
                    <a:lnTo>
                      <a:pt x="1251" y="337"/>
                    </a:lnTo>
                    <a:lnTo>
                      <a:pt x="914" y="96"/>
                    </a:lnTo>
                    <a:lnTo>
                      <a:pt x="337" y="0"/>
                    </a:lnTo>
                    <a:lnTo>
                      <a:pt x="337" y="0"/>
                    </a:lnTo>
                    <a:lnTo>
                      <a:pt x="48" y="145"/>
                    </a:lnTo>
                    <a:lnTo>
                      <a:pt x="0" y="289"/>
                    </a:lnTo>
                    <a:lnTo>
                      <a:pt x="48" y="481"/>
                    </a:lnTo>
                    <a:lnTo>
                      <a:pt x="192" y="626"/>
                    </a:lnTo>
                    <a:lnTo>
                      <a:pt x="288" y="722"/>
                    </a:lnTo>
                    <a:lnTo>
                      <a:pt x="288" y="722"/>
                    </a:lnTo>
                    <a:lnTo>
                      <a:pt x="337" y="818"/>
                    </a:lnTo>
                    <a:lnTo>
                      <a:pt x="481" y="915"/>
                    </a:lnTo>
                    <a:lnTo>
                      <a:pt x="674" y="867"/>
                    </a:lnTo>
                    <a:lnTo>
                      <a:pt x="674" y="867"/>
                    </a:lnTo>
                    <a:lnTo>
                      <a:pt x="962" y="818"/>
                    </a:lnTo>
                    <a:lnTo>
                      <a:pt x="1251" y="770"/>
                    </a:lnTo>
                    <a:lnTo>
                      <a:pt x="1444" y="770"/>
                    </a:lnTo>
                    <a:lnTo>
                      <a:pt x="1444" y="770"/>
                    </a:lnTo>
                    <a:lnTo>
                      <a:pt x="1492" y="722"/>
                    </a:lnTo>
                    <a:lnTo>
                      <a:pt x="1444" y="626"/>
                    </a:lnTo>
                    <a:lnTo>
                      <a:pt x="1396" y="481"/>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3" name="Freeform 69"/>
              <p:cNvSpPr>
                <a:spLocks/>
              </p:cNvSpPr>
              <p:nvPr/>
            </p:nvSpPr>
            <p:spPr bwMode="auto">
              <a:xfrm>
                <a:off x="3763" y="1689"/>
                <a:ext cx="155" cy="96"/>
              </a:xfrm>
              <a:custGeom>
                <a:avLst/>
                <a:gdLst>
                  <a:gd name="T0" fmla="*/ 289 w 1396"/>
                  <a:gd name="T1" fmla="*/ 0 h 867"/>
                  <a:gd name="T2" fmla="*/ 626 w 1396"/>
                  <a:gd name="T3" fmla="*/ 0 h 867"/>
                  <a:gd name="T4" fmla="*/ 915 w 1396"/>
                  <a:gd name="T5" fmla="*/ 97 h 867"/>
                  <a:gd name="T6" fmla="*/ 1107 w 1396"/>
                  <a:gd name="T7" fmla="*/ 241 h 867"/>
                  <a:gd name="T8" fmla="*/ 1252 w 1396"/>
                  <a:gd name="T9" fmla="*/ 385 h 867"/>
                  <a:gd name="T10" fmla="*/ 1300 w 1396"/>
                  <a:gd name="T11" fmla="*/ 433 h 867"/>
                  <a:gd name="T12" fmla="*/ 1300 w 1396"/>
                  <a:gd name="T13" fmla="*/ 433 h 867"/>
                  <a:gd name="T14" fmla="*/ 1348 w 1396"/>
                  <a:gd name="T15" fmla="*/ 578 h 867"/>
                  <a:gd name="T16" fmla="*/ 1396 w 1396"/>
                  <a:gd name="T17" fmla="*/ 674 h 867"/>
                  <a:gd name="T18" fmla="*/ 1348 w 1396"/>
                  <a:gd name="T19" fmla="*/ 722 h 867"/>
                  <a:gd name="T20" fmla="*/ 1348 w 1396"/>
                  <a:gd name="T21" fmla="*/ 722 h 867"/>
                  <a:gd name="T22" fmla="*/ 1155 w 1396"/>
                  <a:gd name="T23" fmla="*/ 722 h 867"/>
                  <a:gd name="T24" fmla="*/ 915 w 1396"/>
                  <a:gd name="T25" fmla="*/ 770 h 867"/>
                  <a:gd name="T26" fmla="*/ 626 w 1396"/>
                  <a:gd name="T27" fmla="*/ 819 h 867"/>
                  <a:gd name="T28" fmla="*/ 626 w 1396"/>
                  <a:gd name="T29" fmla="*/ 819 h 867"/>
                  <a:gd name="T30" fmla="*/ 385 w 1396"/>
                  <a:gd name="T31" fmla="*/ 867 h 867"/>
                  <a:gd name="T32" fmla="*/ 289 w 1396"/>
                  <a:gd name="T33" fmla="*/ 770 h 867"/>
                  <a:gd name="T34" fmla="*/ 241 w 1396"/>
                  <a:gd name="T35" fmla="*/ 674 h 867"/>
                  <a:gd name="T36" fmla="*/ 241 w 1396"/>
                  <a:gd name="T37" fmla="*/ 674 h 867"/>
                  <a:gd name="T38" fmla="*/ 96 w 1396"/>
                  <a:gd name="T39" fmla="*/ 530 h 867"/>
                  <a:gd name="T40" fmla="*/ 0 w 1396"/>
                  <a:gd name="T41" fmla="*/ 337 h 867"/>
                  <a:gd name="T42" fmla="*/ 0 w 1396"/>
                  <a:gd name="T43" fmla="*/ 145 h 867"/>
                  <a:gd name="T44" fmla="*/ 289 w 1396"/>
                  <a:gd name="T45"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96" h="867">
                    <a:moveTo>
                      <a:pt x="289" y="0"/>
                    </a:moveTo>
                    <a:lnTo>
                      <a:pt x="626" y="0"/>
                    </a:lnTo>
                    <a:lnTo>
                      <a:pt x="915" y="97"/>
                    </a:lnTo>
                    <a:lnTo>
                      <a:pt x="1107" y="241"/>
                    </a:lnTo>
                    <a:lnTo>
                      <a:pt x="1252" y="385"/>
                    </a:lnTo>
                    <a:lnTo>
                      <a:pt x="1300" y="433"/>
                    </a:lnTo>
                    <a:lnTo>
                      <a:pt x="1300" y="433"/>
                    </a:lnTo>
                    <a:lnTo>
                      <a:pt x="1348" y="578"/>
                    </a:lnTo>
                    <a:lnTo>
                      <a:pt x="1396" y="674"/>
                    </a:lnTo>
                    <a:lnTo>
                      <a:pt x="1348" y="722"/>
                    </a:lnTo>
                    <a:lnTo>
                      <a:pt x="1348" y="722"/>
                    </a:lnTo>
                    <a:lnTo>
                      <a:pt x="1155" y="722"/>
                    </a:lnTo>
                    <a:lnTo>
                      <a:pt x="915" y="770"/>
                    </a:lnTo>
                    <a:lnTo>
                      <a:pt x="626" y="819"/>
                    </a:lnTo>
                    <a:lnTo>
                      <a:pt x="626" y="819"/>
                    </a:lnTo>
                    <a:lnTo>
                      <a:pt x="385" y="867"/>
                    </a:lnTo>
                    <a:lnTo>
                      <a:pt x="289" y="770"/>
                    </a:lnTo>
                    <a:lnTo>
                      <a:pt x="241" y="674"/>
                    </a:lnTo>
                    <a:lnTo>
                      <a:pt x="241" y="674"/>
                    </a:lnTo>
                    <a:lnTo>
                      <a:pt x="96" y="530"/>
                    </a:lnTo>
                    <a:lnTo>
                      <a:pt x="0" y="337"/>
                    </a:lnTo>
                    <a:lnTo>
                      <a:pt x="0" y="145"/>
                    </a:lnTo>
                    <a:lnTo>
                      <a:pt x="289" y="0"/>
                    </a:lnTo>
                    <a:close/>
                  </a:path>
                </a:pathLst>
              </a:custGeom>
              <a:solidFill>
                <a:srgbClr val="E5937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4" name="Freeform 70"/>
              <p:cNvSpPr>
                <a:spLocks/>
              </p:cNvSpPr>
              <p:nvPr/>
            </p:nvSpPr>
            <p:spPr bwMode="auto">
              <a:xfrm>
                <a:off x="3769" y="1689"/>
                <a:ext cx="144" cy="91"/>
              </a:xfrm>
              <a:custGeom>
                <a:avLst/>
                <a:gdLst>
                  <a:gd name="T0" fmla="*/ 289 w 1300"/>
                  <a:gd name="T1" fmla="*/ 0 h 819"/>
                  <a:gd name="T2" fmla="*/ 626 w 1300"/>
                  <a:gd name="T3" fmla="*/ 0 h 819"/>
                  <a:gd name="T4" fmla="*/ 915 w 1300"/>
                  <a:gd name="T5" fmla="*/ 145 h 819"/>
                  <a:gd name="T6" fmla="*/ 1107 w 1300"/>
                  <a:gd name="T7" fmla="*/ 241 h 819"/>
                  <a:gd name="T8" fmla="*/ 1204 w 1300"/>
                  <a:gd name="T9" fmla="*/ 385 h 819"/>
                  <a:gd name="T10" fmla="*/ 1252 w 1300"/>
                  <a:gd name="T11" fmla="*/ 433 h 819"/>
                  <a:gd name="T12" fmla="*/ 1252 w 1300"/>
                  <a:gd name="T13" fmla="*/ 433 h 819"/>
                  <a:gd name="T14" fmla="*/ 1300 w 1300"/>
                  <a:gd name="T15" fmla="*/ 578 h 819"/>
                  <a:gd name="T16" fmla="*/ 1300 w 1300"/>
                  <a:gd name="T17" fmla="*/ 674 h 819"/>
                  <a:gd name="T18" fmla="*/ 1252 w 1300"/>
                  <a:gd name="T19" fmla="*/ 674 h 819"/>
                  <a:gd name="T20" fmla="*/ 1252 w 1300"/>
                  <a:gd name="T21" fmla="*/ 674 h 819"/>
                  <a:gd name="T22" fmla="*/ 1107 w 1300"/>
                  <a:gd name="T23" fmla="*/ 722 h 819"/>
                  <a:gd name="T24" fmla="*/ 867 w 1300"/>
                  <a:gd name="T25" fmla="*/ 770 h 819"/>
                  <a:gd name="T26" fmla="*/ 578 w 1300"/>
                  <a:gd name="T27" fmla="*/ 819 h 819"/>
                  <a:gd name="T28" fmla="*/ 578 w 1300"/>
                  <a:gd name="T29" fmla="*/ 819 h 819"/>
                  <a:gd name="T30" fmla="*/ 385 w 1300"/>
                  <a:gd name="T31" fmla="*/ 819 h 819"/>
                  <a:gd name="T32" fmla="*/ 289 w 1300"/>
                  <a:gd name="T33" fmla="*/ 770 h 819"/>
                  <a:gd name="T34" fmla="*/ 241 w 1300"/>
                  <a:gd name="T35" fmla="*/ 626 h 819"/>
                  <a:gd name="T36" fmla="*/ 241 w 1300"/>
                  <a:gd name="T37" fmla="*/ 626 h 819"/>
                  <a:gd name="T38" fmla="*/ 96 w 1300"/>
                  <a:gd name="T39" fmla="*/ 530 h 819"/>
                  <a:gd name="T40" fmla="*/ 0 w 1300"/>
                  <a:gd name="T41" fmla="*/ 337 h 819"/>
                  <a:gd name="T42" fmla="*/ 0 w 1300"/>
                  <a:gd name="T43" fmla="*/ 145 h 819"/>
                  <a:gd name="T44" fmla="*/ 289 w 1300"/>
                  <a:gd name="T45"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0" h="819">
                    <a:moveTo>
                      <a:pt x="289" y="0"/>
                    </a:moveTo>
                    <a:lnTo>
                      <a:pt x="626" y="0"/>
                    </a:lnTo>
                    <a:lnTo>
                      <a:pt x="915" y="145"/>
                    </a:lnTo>
                    <a:lnTo>
                      <a:pt x="1107" y="241"/>
                    </a:lnTo>
                    <a:lnTo>
                      <a:pt x="1204" y="385"/>
                    </a:lnTo>
                    <a:lnTo>
                      <a:pt x="1252" y="433"/>
                    </a:lnTo>
                    <a:lnTo>
                      <a:pt x="1252" y="433"/>
                    </a:lnTo>
                    <a:lnTo>
                      <a:pt x="1300" y="578"/>
                    </a:lnTo>
                    <a:lnTo>
                      <a:pt x="1300" y="674"/>
                    </a:lnTo>
                    <a:lnTo>
                      <a:pt x="1252" y="674"/>
                    </a:lnTo>
                    <a:lnTo>
                      <a:pt x="1252" y="674"/>
                    </a:lnTo>
                    <a:lnTo>
                      <a:pt x="1107" y="722"/>
                    </a:lnTo>
                    <a:lnTo>
                      <a:pt x="867" y="770"/>
                    </a:lnTo>
                    <a:lnTo>
                      <a:pt x="578" y="819"/>
                    </a:lnTo>
                    <a:lnTo>
                      <a:pt x="578" y="819"/>
                    </a:lnTo>
                    <a:lnTo>
                      <a:pt x="385" y="819"/>
                    </a:lnTo>
                    <a:lnTo>
                      <a:pt x="289" y="770"/>
                    </a:lnTo>
                    <a:lnTo>
                      <a:pt x="241" y="626"/>
                    </a:lnTo>
                    <a:lnTo>
                      <a:pt x="241" y="626"/>
                    </a:lnTo>
                    <a:lnTo>
                      <a:pt x="96" y="530"/>
                    </a:lnTo>
                    <a:lnTo>
                      <a:pt x="0" y="337"/>
                    </a:lnTo>
                    <a:lnTo>
                      <a:pt x="0" y="145"/>
                    </a:lnTo>
                    <a:lnTo>
                      <a:pt x="289"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5" name="Freeform 71"/>
              <p:cNvSpPr>
                <a:spLocks/>
              </p:cNvSpPr>
              <p:nvPr/>
            </p:nvSpPr>
            <p:spPr bwMode="auto">
              <a:xfrm>
                <a:off x="3774" y="1694"/>
                <a:ext cx="139" cy="86"/>
              </a:xfrm>
              <a:custGeom>
                <a:avLst/>
                <a:gdLst>
                  <a:gd name="T0" fmla="*/ 337 w 1252"/>
                  <a:gd name="T1" fmla="*/ 0 h 771"/>
                  <a:gd name="T2" fmla="*/ 626 w 1252"/>
                  <a:gd name="T3" fmla="*/ 0 h 771"/>
                  <a:gd name="T4" fmla="*/ 867 w 1252"/>
                  <a:gd name="T5" fmla="*/ 97 h 771"/>
                  <a:gd name="T6" fmla="*/ 1059 w 1252"/>
                  <a:gd name="T7" fmla="*/ 241 h 771"/>
                  <a:gd name="T8" fmla="*/ 1156 w 1252"/>
                  <a:gd name="T9" fmla="*/ 337 h 771"/>
                  <a:gd name="T10" fmla="*/ 1204 w 1252"/>
                  <a:gd name="T11" fmla="*/ 385 h 771"/>
                  <a:gd name="T12" fmla="*/ 1204 w 1252"/>
                  <a:gd name="T13" fmla="*/ 385 h 771"/>
                  <a:gd name="T14" fmla="*/ 1252 w 1252"/>
                  <a:gd name="T15" fmla="*/ 530 h 771"/>
                  <a:gd name="T16" fmla="*/ 1252 w 1252"/>
                  <a:gd name="T17" fmla="*/ 626 h 771"/>
                  <a:gd name="T18" fmla="*/ 1204 w 1252"/>
                  <a:gd name="T19" fmla="*/ 626 h 771"/>
                  <a:gd name="T20" fmla="*/ 1204 w 1252"/>
                  <a:gd name="T21" fmla="*/ 626 h 771"/>
                  <a:gd name="T22" fmla="*/ 1059 w 1252"/>
                  <a:gd name="T23" fmla="*/ 626 h 771"/>
                  <a:gd name="T24" fmla="*/ 819 w 1252"/>
                  <a:gd name="T25" fmla="*/ 674 h 771"/>
                  <a:gd name="T26" fmla="*/ 578 w 1252"/>
                  <a:gd name="T27" fmla="*/ 722 h 771"/>
                  <a:gd name="T28" fmla="*/ 578 w 1252"/>
                  <a:gd name="T29" fmla="*/ 722 h 771"/>
                  <a:gd name="T30" fmla="*/ 385 w 1252"/>
                  <a:gd name="T31" fmla="*/ 771 h 771"/>
                  <a:gd name="T32" fmla="*/ 289 w 1252"/>
                  <a:gd name="T33" fmla="*/ 674 h 771"/>
                  <a:gd name="T34" fmla="*/ 241 w 1252"/>
                  <a:gd name="T35" fmla="*/ 578 h 771"/>
                  <a:gd name="T36" fmla="*/ 241 w 1252"/>
                  <a:gd name="T37" fmla="*/ 578 h 771"/>
                  <a:gd name="T38" fmla="*/ 96 w 1252"/>
                  <a:gd name="T39" fmla="*/ 434 h 771"/>
                  <a:gd name="T40" fmla="*/ 0 w 1252"/>
                  <a:gd name="T41" fmla="*/ 193 h 771"/>
                  <a:gd name="T42" fmla="*/ 337 w 1252"/>
                  <a:gd name="T43"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2" h="771">
                    <a:moveTo>
                      <a:pt x="337" y="0"/>
                    </a:moveTo>
                    <a:lnTo>
                      <a:pt x="626" y="0"/>
                    </a:lnTo>
                    <a:lnTo>
                      <a:pt x="867" y="97"/>
                    </a:lnTo>
                    <a:lnTo>
                      <a:pt x="1059" y="241"/>
                    </a:lnTo>
                    <a:lnTo>
                      <a:pt x="1156" y="337"/>
                    </a:lnTo>
                    <a:lnTo>
                      <a:pt x="1204" y="385"/>
                    </a:lnTo>
                    <a:lnTo>
                      <a:pt x="1204" y="385"/>
                    </a:lnTo>
                    <a:lnTo>
                      <a:pt x="1252" y="530"/>
                    </a:lnTo>
                    <a:lnTo>
                      <a:pt x="1252" y="626"/>
                    </a:lnTo>
                    <a:lnTo>
                      <a:pt x="1204" y="626"/>
                    </a:lnTo>
                    <a:lnTo>
                      <a:pt x="1204" y="626"/>
                    </a:lnTo>
                    <a:lnTo>
                      <a:pt x="1059" y="626"/>
                    </a:lnTo>
                    <a:lnTo>
                      <a:pt x="819" y="674"/>
                    </a:lnTo>
                    <a:lnTo>
                      <a:pt x="578" y="722"/>
                    </a:lnTo>
                    <a:lnTo>
                      <a:pt x="578" y="722"/>
                    </a:lnTo>
                    <a:lnTo>
                      <a:pt x="385" y="771"/>
                    </a:lnTo>
                    <a:lnTo>
                      <a:pt x="289" y="674"/>
                    </a:lnTo>
                    <a:lnTo>
                      <a:pt x="241" y="578"/>
                    </a:lnTo>
                    <a:lnTo>
                      <a:pt x="241" y="578"/>
                    </a:lnTo>
                    <a:lnTo>
                      <a:pt x="96" y="434"/>
                    </a:lnTo>
                    <a:lnTo>
                      <a:pt x="0" y="193"/>
                    </a:lnTo>
                    <a:lnTo>
                      <a:pt x="337" y="0"/>
                    </a:lnTo>
                    <a:close/>
                  </a:path>
                </a:pathLst>
              </a:custGeom>
              <a:solidFill>
                <a:srgbClr val="EB9D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6" name="Freeform 72"/>
              <p:cNvSpPr>
                <a:spLocks/>
              </p:cNvSpPr>
              <p:nvPr/>
            </p:nvSpPr>
            <p:spPr bwMode="auto">
              <a:xfrm>
                <a:off x="3785" y="1694"/>
                <a:ext cx="128" cy="80"/>
              </a:xfrm>
              <a:custGeom>
                <a:avLst/>
                <a:gdLst>
                  <a:gd name="T0" fmla="*/ 289 w 1156"/>
                  <a:gd name="T1" fmla="*/ 0 h 722"/>
                  <a:gd name="T2" fmla="*/ 626 w 1156"/>
                  <a:gd name="T3" fmla="*/ 49 h 722"/>
                  <a:gd name="T4" fmla="*/ 915 w 1156"/>
                  <a:gd name="T5" fmla="*/ 193 h 722"/>
                  <a:gd name="T6" fmla="*/ 1060 w 1156"/>
                  <a:gd name="T7" fmla="*/ 337 h 722"/>
                  <a:gd name="T8" fmla="*/ 1108 w 1156"/>
                  <a:gd name="T9" fmla="*/ 385 h 722"/>
                  <a:gd name="T10" fmla="*/ 1108 w 1156"/>
                  <a:gd name="T11" fmla="*/ 385 h 722"/>
                  <a:gd name="T12" fmla="*/ 1156 w 1156"/>
                  <a:gd name="T13" fmla="*/ 530 h 722"/>
                  <a:gd name="T14" fmla="*/ 1156 w 1156"/>
                  <a:gd name="T15" fmla="*/ 626 h 722"/>
                  <a:gd name="T16" fmla="*/ 1108 w 1156"/>
                  <a:gd name="T17" fmla="*/ 626 h 722"/>
                  <a:gd name="T18" fmla="*/ 1108 w 1156"/>
                  <a:gd name="T19" fmla="*/ 626 h 722"/>
                  <a:gd name="T20" fmla="*/ 963 w 1156"/>
                  <a:gd name="T21" fmla="*/ 626 h 722"/>
                  <a:gd name="T22" fmla="*/ 771 w 1156"/>
                  <a:gd name="T23" fmla="*/ 674 h 722"/>
                  <a:gd name="T24" fmla="*/ 530 w 1156"/>
                  <a:gd name="T25" fmla="*/ 722 h 722"/>
                  <a:gd name="T26" fmla="*/ 530 w 1156"/>
                  <a:gd name="T27" fmla="*/ 722 h 722"/>
                  <a:gd name="T28" fmla="*/ 337 w 1156"/>
                  <a:gd name="T29" fmla="*/ 722 h 722"/>
                  <a:gd name="T30" fmla="*/ 241 w 1156"/>
                  <a:gd name="T31" fmla="*/ 674 h 722"/>
                  <a:gd name="T32" fmla="*/ 193 w 1156"/>
                  <a:gd name="T33" fmla="*/ 578 h 722"/>
                  <a:gd name="T34" fmla="*/ 193 w 1156"/>
                  <a:gd name="T35" fmla="*/ 578 h 722"/>
                  <a:gd name="T36" fmla="*/ 49 w 1156"/>
                  <a:gd name="T37" fmla="*/ 434 h 722"/>
                  <a:gd name="T38" fmla="*/ 0 w 1156"/>
                  <a:gd name="T39" fmla="*/ 193 h 722"/>
                  <a:gd name="T40" fmla="*/ 289 w 1156"/>
                  <a:gd name="T4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6" h="722">
                    <a:moveTo>
                      <a:pt x="289" y="0"/>
                    </a:moveTo>
                    <a:lnTo>
                      <a:pt x="626" y="49"/>
                    </a:lnTo>
                    <a:lnTo>
                      <a:pt x="915" y="193"/>
                    </a:lnTo>
                    <a:lnTo>
                      <a:pt x="1060" y="337"/>
                    </a:lnTo>
                    <a:lnTo>
                      <a:pt x="1108" y="385"/>
                    </a:lnTo>
                    <a:lnTo>
                      <a:pt x="1108" y="385"/>
                    </a:lnTo>
                    <a:lnTo>
                      <a:pt x="1156" y="530"/>
                    </a:lnTo>
                    <a:lnTo>
                      <a:pt x="1156" y="626"/>
                    </a:lnTo>
                    <a:lnTo>
                      <a:pt x="1108" y="626"/>
                    </a:lnTo>
                    <a:lnTo>
                      <a:pt x="1108" y="626"/>
                    </a:lnTo>
                    <a:lnTo>
                      <a:pt x="963" y="626"/>
                    </a:lnTo>
                    <a:lnTo>
                      <a:pt x="771" y="674"/>
                    </a:lnTo>
                    <a:lnTo>
                      <a:pt x="530" y="722"/>
                    </a:lnTo>
                    <a:lnTo>
                      <a:pt x="530" y="722"/>
                    </a:lnTo>
                    <a:lnTo>
                      <a:pt x="337" y="722"/>
                    </a:lnTo>
                    <a:lnTo>
                      <a:pt x="241" y="674"/>
                    </a:lnTo>
                    <a:lnTo>
                      <a:pt x="193" y="578"/>
                    </a:lnTo>
                    <a:lnTo>
                      <a:pt x="193" y="578"/>
                    </a:lnTo>
                    <a:lnTo>
                      <a:pt x="49" y="434"/>
                    </a:lnTo>
                    <a:lnTo>
                      <a:pt x="0" y="193"/>
                    </a:lnTo>
                    <a:lnTo>
                      <a:pt x="289"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7" name="Freeform 73"/>
              <p:cNvSpPr>
                <a:spLocks/>
              </p:cNvSpPr>
              <p:nvPr/>
            </p:nvSpPr>
            <p:spPr bwMode="auto">
              <a:xfrm>
                <a:off x="3790" y="1699"/>
                <a:ext cx="123" cy="75"/>
              </a:xfrm>
              <a:custGeom>
                <a:avLst/>
                <a:gdLst>
                  <a:gd name="T0" fmla="*/ 288 w 1107"/>
                  <a:gd name="T1" fmla="*/ 0 h 673"/>
                  <a:gd name="T2" fmla="*/ 625 w 1107"/>
                  <a:gd name="T3" fmla="*/ 48 h 673"/>
                  <a:gd name="T4" fmla="*/ 866 w 1107"/>
                  <a:gd name="T5" fmla="*/ 192 h 673"/>
                  <a:gd name="T6" fmla="*/ 1011 w 1107"/>
                  <a:gd name="T7" fmla="*/ 336 h 673"/>
                  <a:gd name="T8" fmla="*/ 1059 w 1107"/>
                  <a:gd name="T9" fmla="*/ 385 h 673"/>
                  <a:gd name="T10" fmla="*/ 1059 w 1107"/>
                  <a:gd name="T11" fmla="*/ 385 h 673"/>
                  <a:gd name="T12" fmla="*/ 1107 w 1107"/>
                  <a:gd name="T13" fmla="*/ 481 h 673"/>
                  <a:gd name="T14" fmla="*/ 1107 w 1107"/>
                  <a:gd name="T15" fmla="*/ 577 h 673"/>
                  <a:gd name="T16" fmla="*/ 1059 w 1107"/>
                  <a:gd name="T17" fmla="*/ 577 h 673"/>
                  <a:gd name="T18" fmla="*/ 1059 w 1107"/>
                  <a:gd name="T19" fmla="*/ 577 h 673"/>
                  <a:gd name="T20" fmla="*/ 914 w 1107"/>
                  <a:gd name="T21" fmla="*/ 577 h 673"/>
                  <a:gd name="T22" fmla="*/ 722 w 1107"/>
                  <a:gd name="T23" fmla="*/ 577 h 673"/>
                  <a:gd name="T24" fmla="*/ 481 w 1107"/>
                  <a:gd name="T25" fmla="*/ 625 h 673"/>
                  <a:gd name="T26" fmla="*/ 481 w 1107"/>
                  <a:gd name="T27" fmla="*/ 625 h 673"/>
                  <a:gd name="T28" fmla="*/ 337 w 1107"/>
                  <a:gd name="T29" fmla="*/ 673 h 673"/>
                  <a:gd name="T30" fmla="*/ 240 w 1107"/>
                  <a:gd name="T31" fmla="*/ 625 h 673"/>
                  <a:gd name="T32" fmla="*/ 192 w 1107"/>
                  <a:gd name="T33" fmla="*/ 529 h 673"/>
                  <a:gd name="T34" fmla="*/ 192 w 1107"/>
                  <a:gd name="T35" fmla="*/ 529 h 673"/>
                  <a:gd name="T36" fmla="*/ 48 w 1107"/>
                  <a:gd name="T37" fmla="*/ 385 h 673"/>
                  <a:gd name="T38" fmla="*/ 0 w 1107"/>
                  <a:gd name="T39" fmla="*/ 144 h 673"/>
                  <a:gd name="T40" fmla="*/ 288 w 1107"/>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07" h="673">
                    <a:moveTo>
                      <a:pt x="288" y="0"/>
                    </a:moveTo>
                    <a:lnTo>
                      <a:pt x="625" y="48"/>
                    </a:lnTo>
                    <a:lnTo>
                      <a:pt x="866" y="192"/>
                    </a:lnTo>
                    <a:lnTo>
                      <a:pt x="1011" y="336"/>
                    </a:lnTo>
                    <a:lnTo>
                      <a:pt x="1059" y="385"/>
                    </a:lnTo>
                    <a:lnTo>
                      <a:pt x="1059" y="385"/>
                    </a:lnTo>
                    <a:lnTo>
                      <a:pt x="1107" y="481"/>
                    </a:lnTo>
                    <a:lnTo>
                      <a:pt x="1107" y="577"/>
                    </a:lnTo>
                    <a:lnTo>
                      <a:pt x="1059" y="577"/>
                    </a:lnTo>
                    <a:lnTo>
                      <a:pt x="1059" y="577"/>
                    </a:lnTo>
                    <a:lnTo>
                      <a:pt x="914" y="577"/>
                    </a:lnTo>
                    <a:lnTo>
                      <a:pt x="722" y="577"/>
                    </a:lnTo>
                    <a:lnTo>
                      <a:pt x="481" y="625"/>
                    </a:lnTo>
                    <a:lnTo>
                      <a:pt x="481" y="625"/>
                    </a:lnTo>
                    <a:lnTo>
                      <a:pt x="337" y="673"/>
                    </a:lnTo>
                    <a:lnTo>
                      <a:pt x="240" y="625"/>
                    </a:lnTo>
                    <a:lnTo>
                      <a:pt x="192" y="529"/>
                    </a:lnTo>
                    <a:lnTo>
                      <a:pt x="192" y="529"/>
                    </a:lnTo>
                    <a:lnTo>
                      <a:pt x="48" y="385"/>
                    </a:lnTo>
                    <a:lnTo>
                      <a:pt x="0" y="144"/>
                    </a:lnTo>
                    <a:lnTo>
                      <a:pt x="288" y="0"/>
                    </a:lnTo>
                    <a:close/>
                  </a:path>
                </a:pathLst>
              </a:custGeom>
              <a:solidFill>
                <a:srgbClr val="F0A7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8" name="Freeform 74"/>
              <p:cNvSpPr>
                <a:spLocks/>
              </p:cNvSpPr>
              <p:nvPr/>
            </p:nvSpPr>
            <p:spPr bwMode="auto">
              <a:xfrm>
                <a:off x="3795" y="1699"/>
                <a:ext cx="118" cy="75"/>
              </a:xfrm>
              <a:custGeom>
                <a:avLst/>
                <a:gdLst>
                  <a:gd name="T0" fmla="*/ 289 w 1059"/>
                  <a:gd name="T1" fmla="*/ 0 h 673"/>
                  <a:gd name="T2" fmla="*/ 626 w 1059"/>
                  <a:gd name="T3" fmla="*/ 48 h 673"/>
                  <a:gd name="T4" fmla="*/ 818 w 1059"/>
                  <a:gd name="T5" fmla="*/ 192 h 673"/>
                  <a:gd name="T6" fmla="*/ 963 w 1059"/>
                  <a:gd name="T7" fmla="*/ 336 h 673"/>
                  <a:gd name="T8" fmla="*/ 1011 w 1059"/>
                  <a:gd name="T9" fmla="*/ 385 h 673"/>
                  <a:gd name="T10" fmla="*/ 1011 w 1059"/>
                  <a:gd name="T11" fmla="*/ 385 h 673"/>
                  <a:gd name="T12" fmla="*/ 1011 w 1059"/>
                  <a:gd name="T13" fmla="*/ 481 h 673"/>
                  <a:gd name="T14" fmla="*/ 1059 w 1059"/>
                  <a:gd name="T15" fmla="*/ 529 h 673"/>
                  <a:gd name="T16" fmla="*/ 1011 w 1059"/>
                  <a:gd name="T17" fmla="*/ 529 h 673"/>
                  <a:gd name="T18" fmla="*/ 1011 w 1059"/>
                  <a:gd name="T19" fmla="*/ 529 h 673"/>
                  <a:gd name="T20" fmla="*/ 866 w 1059"/>
                  <a:gd name="T21" fmla="*/ 577 h 673"/>
                  <a:gd name="T22" fmla="*/ 674 w 1059"/>
                  <a:gd name="T23" fmla="*/ 577 h 673"/>
                  <a:gd name="T24" fmla="*/ 481 w 1059"/>
                  <a:gd name="T25" fmla="*/ 625 h 673"/>
                  <a:gd name="T26" fmla="*/ 481 w 1059"/>
                  <a:gd name="T27" fmla="*/ 625 h 673"/>
                  <a:gd name="T28" fmla="*/ 337 w 1059"/>
                  <a:gd name="T29" fmla="*/ 673 h 673"/>
                  <a:gd name="T30" fmla="*/ 240 w 1059"/>
                  <a:gd name="T31" fmla="*/ 625 h 673"/>
                  <a:gd name="T32" fmla="*/ 192 w 1059"/>
                  <a:gd name="T33" fmla="*/ 529 h 673"/>
                  <a:gd name="T34" fmla="*/ 192 w 1059"/>
                  <a:gd name="T35" fmla="*/ 529 h 673"/>
                  <a:gd name="T36" fmla="*/ 96 w 1059"/>
                  <a:gd name="T37" fmla="*/ 385 h 673"/>
                  <a:gd name="T38" fmla="*/ 0 w 1059"/>
                  <a:gd name="T39" fmla="*/ 144 h 673"/>
                  <a:gd name="T40" fmla="*/ 289 w 1059"/>
                  <a:gd name="T41" fmla="*/ 0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59" h="673">
                    <a:moveTo>
                      <a:pt x="289" y="0"/>
                    </a:moveTo>
                    <a:lnTo>
                      <a:pt x="626" y="48"/>
                    </a:lnTo>
                    <a:lnTo>
                      <a:pt x="818" y="192"/>
                    </a:lnTo>
                    <a:lnTo>
                      <a:pt x="963" y="336"/>
                    </a:lnTo>
                    <a:lnTo>
                      <a:pt x="1011" y="385"/>
                    </a:lnTo>
                    <a:lnTo>
                      <a:pt x="1011" y="385"/>
                    </a:lnTo>
                    <a:lnTo>
                      <a:pt x="1011" y="481"/>
                    </a:lnTo>
                    <a:lnTo>
                      <a:pt x="1059" y="529"/>
                    </a:lnTo>
                    <a:lnTo>
                      <a:pt x="1011" y="529"/>
                    </a:lnTo>
                    <a:lnTo>
                      <a:pt x="1011" y="529"/>
                    </a:lnTo>
                    <a:lnTo>
                      <a:pt x="866" y="577"/>
                    </a:lnTo>
                    <a:lnTo>
                      <a:pt x="674" y="577"/>
                    </a:lnTo>
                    <a:lnTo>
                      <a:pt x="481" y="625"/>
                    </a:lnTo>
                    <a:lnTo>
                      <a:pt x="481" y="625"/>
                    </a:lnTo>
                    <a:lnTo>
                      <a:pt x="337" y="673"/>
                    </a:lnTo>
                    <a:lnTo>
                      <a:pt x="240" y="625"/>
                    </a:lnTo>
                    <a:lnTo>
                      <a:pt x="192" y="529"/>
                    </a:lnTo>
                    <a:lnTo>
                      <a:pt x="192" y="529"/>
                    </a:lnTo>
                    <a:lnTo>
                      <a:pt x="96" y="385"/>
                    </a:lnTo>
                    <a:lnTo>
                      <a:pt x="0" y="144"/>
                    </a:lnTo>
                    <a:lnTo>
                      <a:pt x="289"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79" name="Freeform 75"/>
              <p:cNvSpPr>
                <a:spLocks/>
              </p:cNvSpPr>
              <p:nvPr/>
            </p:nvSpPr>
            <p:spPr bwMode="auto">
              <a:xfrm>
                <a:off x="3806" y="1705"/>
                <a:ext cx="102" cy="64"/>
              </a:xfrm>
              <a:custGeom>
                <a:avLst/>
                <a:gdLst>
                  <a:gd name="T0" fmla="*/ 241 w 915"/>
                  <a:gd name="T1" fmla="*/ 0 h 577"/>
                  <a:gd name="T2" fmla="*/ 626 w 915"/>
                  <a:gd name="T3" fmla="*/ 48 h 577"/>
                  <a:gd name="T4" fmla="*/ 818 w 915"/>
                  <a:gd name="T5" fmla="*/ 240 h 577"/>
                  <a:gd name="T6" fmla="*/ 915 w 915"/>
                  <a:gd name="T7" fmla="*/ 337 h 577"/>
                  <a:gd name="T8" fmla="*/ 915 w 915"/>
                  <a:gd name="T9" fmla="*/ 337 h 577"/>
                  <a:gd name="T10" fmla="*/ 915 w 915"/>
                  <a:gd name="T11" fmla="*/ 433 h 577"/>
                  <a:gd name="T12" fmla="*/ 915 w 915"/>
                  <a:gd name="T13" fmla="*/ 481 h 577"/>
                  <a:gd name="T14" fmla="*/ 915 w 915"/>
                  <a:gd name="T15" fmla="*/ 481 h 577"/>
                  <a:gd name="T16" fmla="*/ 915 w 915"/>
                  <a:gd name="T17" fmla="*/ 481 h 577"/>
                  <a:gd name="T18" fmla="*/ 770 w 915"/>
                  <a:gd name="T19" fmla="*/ 481 h 577"/>
                  <a:gd name="T20" fmla="*/ 626 w 915"/>
                  <a:gd name="T21" fmla="*/ 529 h 577"/>
                  <a:gd name="T22" fmla="*/ 433 w 915"/>
                  <a:gd name="T23" fmla="*/ 577 h 577"/>
                  <a:gd name="T24" fmla="*/ 433 w 915"/>
                  <a:gd name="T25" fmla="*/ 577 h 577"/>
                  <a:gd name="T26" fmla="*/ 289 w 915"/>
                  <a:gd name="T27" fmla="*/ 577 h 577"/>
                  <a:gd name="T28" fmla="*/ 241 w 915"/>
                  <a:gd name="T29" fmla="*/ 529 h 577"/>
                  <a:gd name="T30" fmla="*/ 193 w 915"/>
                  <a:gd name="T31" fmla="*/ 433 h 577"/>
                  <a:gd name="T32" fmla="*/ 193 w 915"/>
                  <a:gd name="T33" fmla="*/ 433 h 577"/>
                  <a:gd name="T34" fmla="*/ 48 w 915"/>
                  <a:gd name="T35" fmla="*/ 337 h 577"/>
                  <a:gd name="T36" fmla="*/ 0 w 915"/>
                  <a:gd name="T37" fmla="*/ 144 h 577"/>
                  <a:gd name="T38" fmla="*/ 241 w 915"/>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577">
                    <a:moveTo>
                      <a:pt x="241" y="0"/>
                    </a:moveTo>
                    <a:lnTo>
                      <a:pt x="626" y="48"/>
                    </a:lnTo>
                    <a:lnTo>
                      <a:pt x="818" y="240"/>
                    </a:lnTo>
                    <a:lnTo>
                      <a:pt x="915" y="337"/>
                    </a:lnTo>
                    <a:lnTo>
                      <a:pt x="915" y="337"/>
                    </a:lnTo>
                    <a:lnTo>
                      <a:pt x="915" y="433"/>
                    </a:lnTo>
                    <a:lnTo>
                      <a:pt x="915" y="481"/>
                    </a:lnTo>
                    <a:lnTo>
                      <a:pt x="915" y="481"/>
                    </a:lnTo>
                    <a:lnTo>
                      <a:pt x="915" y="481"/>
                    </a:lnTo>
                    <a:lnTo>
                      <a:pt x="770" y="481"/>
                    </a:lnTo>
                    <a:lnTo>
                      <a:pt x="626" y="529"/>
                    </a:lnTo>
                    <a:lnTo>
                      <a:pt x="433" y="577"/>
                    </a:lnTo>
                    <a:lnTo>
                      <a:pt x="433" y="577"/>
                    </a:lnTo>
                    <a:lnTo>
                      <a:pt x="289" y="577"/>
                    </a:lnTo>
                    <a:lnTo>
                      <a:pt x="241" y="529"/>
                    </a:lnTo>
                    <a:lnTo>
                      <a:pt x="193" y="433"/>
                    </a:lnTo>
                    <a:lnTo>
                      <a:pt x="193" y="433"/>
                    </a:lnTo>
                    <a:lnTo>
                      <a:pt x="48" y="337"/>
                    </a:lnTo>
                    <a:lnTo>
                      <a:pt x="0" y="144"/>
                    </a:lnTo>
                    <a:lnTo>
                      <a:pt x="241" y="0"/>
                    </a:lnTo>
                    <a:close/>
                  </a:path>
                </a:pathLst>
              </a:custGeom>
              <a:solidFill>
                <a:srgbClr val="F6B0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0" name="Freeform 76"/>
              <p:cNvSpPr>
                <a:spLocks/>
              </p:cNvSpPr>
              <p:nvPr/>
            </p:nvSpPr>
            <p:spPr bwMode="auto">
              <a:xfrm>
                <a:off x="3811" y="1705"/>
                <a:ext cx="97" cy="64"/>
              </a:xfrm>
              <a:custGeom>
                <a:avLst/>
                <a:gdLst>
                  <a:gd name="T0" fmla="*/ 241 w 867"/>
                  <a:gd name="T1" fmla="*/ 0 h 577"/>
                  <a:gd name="T2" fmla="*/ 578 w 867"/>
                  <a:gd name="T3" fmla="*/ 96 h 577"/>
                  <a:gd name="T4" fmla="*/ 819 w 867"/>
                  <a:gd name="T5" fmla="*/ 240 h 577"/>
                  <a:gd name="T6" fmla="*/ 867 w 867"/>
                  <a:gd name="T7" fmla="*/ 337 h 577"/>
                  <a:gd name="T8" fmla="*/ 867 w 867"/>
                  <a:gd name="T9" fmla="*/ 337 h 577"/>
                  <a:gd name="T10" fmla="*/ 867 w 867"/>
                  <a:gd name="T11" fmla="*/ 433 h 577"/>
                  <a:gd name="T12" fmla="*/ 867 w 867"/>
                  <a:gd name="T13" fmla="*/ 481 h 577"/>
                  <a:gd name="T14" fmla="*/ 819 w 867"/>
                  <a:gd name="T15" fmla="*/ 481 h 577"/>
                  <a:gd name="T16" fmla="*/ 819 w 867"/>
                  <a:gd name="T17" fmla="*/ 481 h 577"/>
                  <a:gd name="T18" fmla="*/ 722 w 867"/>
                  <a:gd name="T19" fmla="*/ 481 h 577"/>
                  <a:gd name="T20" fmla="*/ 578 w 867"/>
                  <a:gd name="T21" fmla="*/ 529 h 577"/>
                  <a:gd name="T22" fmla="*/ 385 w 867"/>
                  <a:gd name="T23" fmla="*/ 529 h 577"/>
                  <a:gd name="T24" fmla="*/ 385 w 867"/>
                  <a:gd name="T25" fmla="*/ 529 h 577"/>
                  <a:gd name="T26" fmla="*/ 241 w 867"/>
                  <a:gd name="T27" fmla="*/ 577 h 577"/>
                  <a:gd name="T28" fmla="*/ 193 w 867"/>
                  <a:gd name="T29" fmla="*/ 529 h 577"/>
                  <a:gd name="T30" fmla="*/ 193 w 867"/>
                  <a:gd name="T31" fmla="*/ 433 h 577"/>
                  <a:gd name="T32" fmla="*/ 193 w 867"/>
                  <a:gd name="T33" fmla="*/ 433 h 577"/>
                  <a:gd name="T34" fmla="*/ 48 w 867"/>
                  <a:gd name="T35" fmla="*/ 337 h 577"/>
                  <a:gd name="T36" fmla="*/ 0 w 867"/>
                  <a:gd name="T37" fmla="*/ 144 h 577"/>
                  <a:gd name="T38" fmla="*/ 241 w 867"/>
                  <a:gd name="T3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241" y="0"/>
                    </a:moveTo>
                    <a:lnTo>
                      <a:pt x="578" y="96"/>
                    </a:lnTo>
                    <a:lnTo>
                      <a:pt x="819" y="240"/>
                    </a:lnTo>
                    <a:lnTo>
                      <a:pt x="867" y="337"/>
                    </a:lnTo>
                    <a:lnTo>
                      <a:pt x="867" y="337"/>
                    </a:lnTo>
                    <a:lnTo>
                      <a:pt x="867" y="433"/>
                    </a:lnTo>
                    <a:lnTo>
                      <a:pt x="867" y="481"/>
                    </a:lnTo>
                    <a:lnTo>
                      <a:pt x="819" y="481"/>
                    </a:lnTo>
                    <a:lnTo>
                      <a:pt x="819" y="481"/>
                    </a:lnTo>
                    <a:lnTo>
                      <a:pt x="722" y="481"/>
                    </a:lnTo>
                    <a:lnTo>
                      <a:pt x="578" y="529"/>
                    </a:lnTo>
                    <a:lnTo>
                      <a:pt x="385" y="529"/>
                    </a:lnTo>
                    <a:lnTo>
                      <a:pt x="385" y="529"/>
                    </a:lnTo>
                    <a:lnTo>
                      <a:pt x="241" y="577"/>
                    </a:lnTo>
                    <a:lnTo>
                      <a:pt x="193" y="529"/>
                    </a:lnTo>
                    <a:lnTo>
                      <a:pt x="193" y="433"/>
                    </a:lnTo>
                    <a:lnTo>
                      <a:pt x="193" y="433"/>
                    </a:lnTo>
                    <a:lnTo>
                      <a:pt x="48" y="337"/>
                    </a:lnTo>
                    <a:lnTo>
                      <a:pt x="0" y="144"/>
                    </a:lnTo>
                    <a:lnTo>
                      <a:pt x="241"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1" name="Freeform 77"/>
              <p:cNvSpPr>
                <a:spLocks/>
              </p:cNvSpPr>
              <p:nvPr/>
            </p:nvSpPr>
            <p:spPr bwMode="auto">
              <a:xfrm>
                <a:off x="3822" y="1710"/>
                <a:ext cx="86" cy="54"/>
              </a:xfrm>
              <a:custGeom>
                <a:avLst/>
                <a:gdLst>
                  <a:gd name="T0" fmla="*/ 193 w 771"/>
                  <a:gd name="T1" fmla="*/ 0 h 481"/>
                  <a:gd name="T2" fmla="*/ 530 w 771"/>
                  <a:gd name="T3" fmla="*/ 48 h 481"/>
                  <a:gd name="T4" fmla="*/ 723 w 771"/>
                  <a:gd name="T5" fmla="*/ 192 h 481"/>
                  <a:gd name="T6" fmla="*/ 771 w 771"/>
                  <a:gd name="T7" fmla="*/ 289 h 481"/>
                  <a:gd name="T8" fmla="*/ 771 w 771"/>
                  <a:gd name="T9" fmla="*/ 289 h 481"/>
                  <a:gd name="T10" fmla="*/ 771 w 771"/>
                  <a:gd name="T11" fmla="*/ 385 h 481"/>
                  <a:gd name="T12" fmla="*/ 771 w 771"/>
                  <a:gd name="T13" fmla="*/ 433 h 481"/>
                  <a:gd name="T14" fmla="*/ 723 w 771"/>
                  <a:gd name="T15" fmla="*/ 433 h 481"/>
                  <a:gd name="T16" fmla="*/ 723 w 771"/>
                  <a:gd name="T17" fmla="*/ 433 h 481"/>
                  <a:gd name="T18" fmla="*/ 626 w 771"/>
                  <a:gd name="T19" fmla="*/ 433 h 481"/>
                  <a:gd name="T20" fmla="*/ 482 w 771"/>
                  <a:gd name="T21" fmla="*/ 433 h 481"/>
                  <a:gd name="T22" fmla="*/ 337 w 771"/>
                  <a:gd name="T23" fmla="*/ 481 h 481"/>
                  <a:gd name="T24" fmla="*/ 337 w 771"/>
                  <a:gd name="T25" fmla="*/ 481 h 481"/>
                  <a:gd name="T26" fmla="*/ 193 w 771"/>
                  <a:gd name="T27" fmla="*/ 481 h 481"/>
                  <a:gd name="T28" fmla="*/ 145 w 771"/>
                  <a:gd name="T29" fmla="*/ 433 h 481"/>
                  <a:gd name="T30" fmla="*/ 145 w 771"/>
                  <a:gd name="T31" fmla="*/ 385 h 481"/>
                  <a:gd name="T32" fmla="*/ 145 w 771"/>
                  <a:gd name="T33" fmla="*/ 385 h 481"/>
                  <a:gd name="T34" fmla="*/ 49 w 771"/>
                  <a:gd name="T35" fmla="*/ 289 h 481"/>
                  <a:gd name="T36" fmla="*/ 0 w 771"/>
                  <a:gd name="T37" fmla="*/ 96 h 481"/>
                  <a:gd name="T38" fmla="*/ 193 w 771"/>
                  <a:gd name="T39"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1" h="481">
                    <a:moveTo>
                      <a:pt x="193" y="0"/>
                    </a:moveTo>
                    <a:lnTo>
                      <a:pt x="530" y="48"/>
                    </a:lnTo>
                    <a:lnTo>
                      <a:pt x="723" y="192"/>
                    </a:lnTo>
                    <a:lnTo>
                      <a:pt x="771" y="289"/>
                    </a:lnTo>
                    <a:lnTo>
                      <a:pt x="771" y="289"/>
                    </a:lnTo>
                    <a:lnTo>
                      <a:pt x="771" y="385"/>
                    </a:lnTo>
                    <a:lnTo>
                      <a:pt x="771" y="433"/>
                    </a:lnTo>
                    <a:lnTo>
                      <a:pt x="723" y="433"/>
                    </a:lnTo>
                    <a:lnTo>
                      <a:pt x="723" y="433"/>
                    </a:lnTo>
                    <a:lnTo>
                      <a:pt x="626" y="433"/>
                    </a:lnTo>
                    <a:lnTo>
                      <a:pt x="482" y="433"/>
                    </a:lnTo>
                    <a:lnTo>
                      <a:pt x="337" y="481"/>
                    </a:lnTo>
                    <a:lnTo>
                      <a:pt x="337" y="481"/>
                    </a:lnTo>
                    <a:lnTo>
                      <a:pt x="193" y="481"/>
                    </a:lnTo>
                    <a:lnTo>
                      <a:pt x="145" y="433"/>
                    </a:lnTo>
                    <a:lnTo>
                      <a:pt x="145" y="385"/>
                    </a:lnTo>
                    <a:lnTo>
                      <a:pt x="145" y="385"/>
                    </a:lnTo>
                    <a:lnTo>
                      <a:pt x="49" y="289"/>
                    </a:lnTo>
                    <a:lnTo>
                      <a:pt x="0" y="96"/>
                    </a:lnTo>
                    <a:lnTo>
                      <a:pt x="193" y="0"/>
                    </a:lnTo>
                    <a:close/>
                  </a:path>
                </a:pathLst>
              </a:custGeom>
              <a:solidFill>
                <a:srgbClr val="FCBA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2" name="Freeform 78"/>
              <p:cNvSpPr>
                <a:spLocks/>
              </p:cNvSpPr>
              <p:nvPr/>
            </p:nvSpPr>
            <p:spPr bwMode="auto">
              <a:xfrm>
                <a:off x="3828" y="1715"/>
                <a:ext cx="80" cy="49"/>
              </a:xfrm>
              <a:custGeom>
                <a:avLst/>
                <a:gdLst>
                  <a:gd name="T0" fmla="*/ 722 w 722"/>
                  <a:gd name="T1" fmla="*/ 241 h 433"/>
                  <a:gd name="T2" fmla="*/ 674 w 722"/>
                  <a:gd name="T3" fmla="*/ 192 h 433"/>
                  <a:gd name="T4" fmla="*/ 481 w 722"/>
                  <a:gd name="T5" fmla="*/ 48 h 433"/>
                  <a:gd name="T6" fmla="*/ 192 w 722"/>
                  <a:gd name="T7" fmla="*/ 0 h 433"/>
                  <a:gd name="T8" fmla="*/ 192 w 722"/>
                  <a:gd name="T9" fmla="*/ 0 h 433"/>
                  <a:gd name="T10" fmla="*/ 0 w 722"/>
                  <a:gd name="T11" fmla="*/ 96 h 433"/>
                  <a:gd name="T12" fmla="*/ 48 w 722"/>
                  <a:gd name="T13" fmla="*/ 241 h 433"/>
                  <a:gd name="T14" fmla="*/ 144 w 722"/>
                  <a:gd name="T15" fmla="*/ 337 h 433"/>
                  <a:gd name="T16" fmla="*/ 144 w 722"/>
                  <a:gd name="T17" fmla="*/ 337 h 433"/>
                  <a:gd name="T18" fmla="*/ 144 w 722"/>
                  <a:gd name="T19" fmla="*/ 385 h 433"/>
                  <a:gd name="T20" fmla="*/ 192 w 722"/>
                  <a:gd name="T21" fmla="*/ 433 h 433"/>
                  <a:gd name="T22" fmla="*/ 337 w 722"/>
                  <a:gd name="T23" fmla="*/ 385 h 433"/>
                  <a:gd name="T24" fmla="*/ 337 w 722"/>
                  <a:gd name="T25" fmla="*/ 385 h 433"/>
                  <a:gd name="T26" fmla="*/ 481 w 722"/>
                  <a:gd name="T27" fmla="*/ 385 h 433"/>
                  <a:gd name="T28" fmla="*/ 577 w 722"/>
                  <a:gd name="T29" fmla="*/ 385 h 433"/>
                  <a:gd name="T30" fmla="*/ 674 w 722"/>
                  <a:gd name="T31" fmla="*/ 385 h 433"/>
                  <a:gd name="T32" fmla="*/ 674 w 722"/>
                  <a:gd name="T33" fmla="*/ 385 h 433"/>
                  <a:gd name="T34" fmla="*/ 722 w 722"/>
                  <a:gd name="T35" fmla="*/ 385 h 433"/>
                  <a:gd name="T36" fmla="*/ 722 w 722"/>
                  <a:gd name="T37" fmla="*/ 337 h 433"/>
                  <a:gd name="T38" fmla="*/ 722 w 722"/>
                  <a:gd name="T39" fmla="*/ 241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33">
                    <a:moveTo>
                      <a:pt x="722" y="241"/>
                    </a:moveTo>
                    <a:lnTo>
                      <a:pt x="674" y="192"/>
                    </a:lnTo>
                    <a:lnTo>
                      <a:pt x="481" y="48"/>
                    </a:lnTo>
                    <a:lnTo>
                      <a:pt x="192" y="0"/>
                    </a:lnTo>
                    <a:lnTo>
                      <a:pt x="192" y="0"/>
                    </a:lnTo>
                    <a:lnTo>
                      <a:pt x="0" y="96"/>
                    </a:lnTo>
                    <a:lnTo>
                      <a:pt x="48" y="241"/>
                    </a:lnTo>
                    <a:lnTo>
                      <a:pt x="144" y="337"/>
                    </a:lnTo>
                    <a:lnTo>
                      <a:pt x="144" y="337"/>
                    </a:lnTo>
                    <a:lnTo>
                      <a:pt x="144" y="385"/>
                    </a:lnTo>
                    <a:lnTo>
                      <a:pt x="192" y="433"/>
                    </a:lnTo>
                    <a:lnTo>
                      <a:pt x="337" y="385"/>
                    </a:lnTo>
                    <a:lnTo>
                      <a:pt x="337" y="385"/>
                    </a:lnTo>
                    <a:lnTo>
                      <a:pt x="481" y="385"/>
                    </a:lnTo>
                    <a:lnTo>
                      <a:pt x="577" y="385"/>
                    </a:lnTo>
                    <a:lnTo>
                      <a:pt x="674" y="385"/>
                    </a:lnTo>
                    <a:lnTo>
                      <a:pt x="674" y="385"/>
                    </a:lnTo>
                    <a:lnTo>
                      <a:pt x="722" y="385"/>
                    </a:lnTo>
                    <a:lnTo>
                      <a:pt x="722" y="337"/>
                    </a:lnTo>
                    <a:lnTo>
                      <a:pt x="722" y="241"/>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3" name="Freeform 79"/>
              <p:cNvSpPr>
                <a:spLocks/>
              </p:cNvSpPr>
              <p:nvPr/>
            </p:nvSpPr>
            <p:spPr bwMode="auto">
              <a:xfrm>
                <a:off x="3795" y="1774"/>
                <a:ext cx="182" cy="166"/>
              </a:xfrm>
              <a:custGeom>
                <a:avLst/>
                <a:gdLst>
                  <a:gd name="T0" fmla="*/ 1348 w 1637"/>
                  <a:gd name="T1" fmla="*/ 674 h 1492"/>
                  <a:gd name="T2" fmla="*/ 1251 w 1637"/>
                  <a:gd name="T3" fmla="*/ 819 h 1492"/>
                  <a:gd name="T4" fmla="*/ 1203 w 1637"/>
                  <a:gd name="T5" fmla="*/ 867 h 1492"/>
                  <a:gd name="T6" fmla="*/ 1251 w 1637"/>
                  <a:gd name="T7" fmla="*/ 915 h 1492"/>
                  <a:gd name="T8" fmla="*/ 1251 w 1637"/>
                  <a:gd name="T9" fmla="*/ 915 h 1492"/>
                  <a:gd name="T10" fmla="*/ 1444 w 1637"/>
                  <a:gd name="T11" fmla="*/ 819 h 1492"/>
                  <a:gd name="T12" fmla="*/ 1588 w 1637"/>
                  <a:gd name="T13" fmla="*/ 770 h 1492"/>
                  <a:gd name="T14" fmla="*/ 1637 w 1637"/>
                  <a:gd name="T15" fmla="*/ 867 h 1492"/>
                  <a:gd name="T16" fmla="*/ 1540 w 1637"/>
                  <a:gd name="T17" fmla="*/ 963 h 1492"/>
                  <a:gd name="T18" fmla="*/ 1492 w 1637"/>
                  <a:gd name="T19" fmla="*/ 1059 h 1492"/>
                  <a:gd name="T20" fmla="*/ 1492 w 1637"/>
                  <a:gd name="T21" fmla="*/ 1059 h 1492"/>
                  <a:gd name="T22" fmla="*/ 1492 w 1637"/>
                  <a:gd name="T23" fmla="*/ 1107 h 1492"/>
                  <a:gd name="T24" fmla="*/ 1492 w 1637"/>
                  <a:gd name="T25" fmla="*/ 1107 h 1492"/>
                  <a:gd name="T26" fmla="*/ 1348 w 1637"/>
                  <a:gd name="T27" fmla="*/ 1059 h 1492"/>
                  <a:gd name="T28" fmla="*/ 1203 w 1637"/>
                  <a:gd name="T29" fmla="*/ 1107 h 1492"/>
                  <a:gd name="T30" fmla="*/ 1107 w 1637"/>
                  <a:gd name="T31" fmla="*/ 1396 h 1492"/>
                  <a:gd name="T32" fmla="*/ 1011 w 1637"/>
                  <a:gd name="T33" fmla="*/ 1444 h 1492"/>
                  <a:gd name="T34" fmla="*/ 770 w 1637"/>
                  <a:gd name="T35" fmla="*/ 1492 h 1492"/>
                  <a:gd name="T36" fmla="*/ 722 w 1637"/>
                  <a:gd name="T37" fmla="*/ 1348 h 1492"/>
                  <a:gd name="T38" fmla="*/ 722 w 1637"/>
                  <a:gd name="T39" fmla="*/ 1156 h 1492"/>
                  <a:gd name="T40" fmla="*/ 722 w 1637"/>
                  <a:gd name="T41" fmla="*/ 1107 h 1492"/>
                  <a:gd name="T42" fmla="*/ 818 w 1637"/>
                  <a:gd name="T43" fmla="*/ 963 h 1492"/>
                  <a:gd name="T44" fmla="*/ 818 w 1637"/>
                  <a:gd name="T45" fmla="*/ 867 h 1492"/>
                  <a:gd name="T46" fmla="*/ 722 w 1637"/>
                  <a:gd name="T47" fmla="*/ 770 h 1492"/>
                  <a:gd name="T48" fmla="*/ 626 w 1637"/>
                  <a:gd name="T49" fmla="*/ 770 h 1492"/>
                  <a:gd name="T50" fmla="*/ 337 w 1637"/>
                  <a:gd name="T51" fmla="*/ 770 h 1492"/>
                  <a:gd name="T52" fmla="*/ 96 w 1637"/>
                  <a:gd name="T53" fmla="*/ 770 h 1492"/>
                  <a:gd name="T54" fmla="*/ 48 w 1637"/>
                  <a:gd name="T55" fmla="*/ 482 h 1492"/>
                  <a:gd name="T56" fmla="*/ 96 w 1637"/>
                  <a:gd name="T57" fmla="*/ 337 h 1492"/>
                  <a:gd name="T58" fmla="*/ 433 w 1637"/>
                  <a:gd name="T59" fmla="*/ 49 h 1492"/>
                  <a:gd name="T60" fmla="*/ 626 w 1637"/>
                  <a:gd name="T61" fmla="*/ 0 h 1492"/>
                  <a:gd name="T62" fmla="*/ 914 w 1637"/>
                  <a:gd name="T63" fmla="*/ 97 h 1492"/>
                  <a:gd name="T64" fmla="*/ 963 w 1637"/>
                  <a:gd name="T65" fmla="*/ 241 h 1492"/>
                  <a:gd name="T66" fmla="*/ 1011 w 1637"/>
                  <a:gd name="T67" fmla="*/ 337 h 1492"/>
                  <a:gd name="T68" fmla="*/ 1059 w 1637"/>
                  <a:gd name="T69" fmla="*/ 385 h 1492"/>
                  <a:gd name="T70" fmla="*/ 1300 w 1637"/>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492">
                    <a:moveTo>
                      <a:pt x="1300" y="578"/>
                    </a:moveTo>
                    <a:lnTo>
                      <a:pt x="1348" y="674"/>
                    </a:lnTo>
                    <a:lnTo>
                      <a:pt x="1300" y="770"/>
                    </a:lnTo>
                    <a:lnTo>
                      <a:pt x="1251" y="819"/>
                    </a:lnTo>
                    <a:lnTo>
                      <a:pt x="1251" y="819"/>
                    </a:lnTo>
                    <a:lnTo>
                      <a:pt x="1203" y="867"/>
                    </a:lnTo>
                    <a:lnTo>
                      <a:pt x="1203" y="915"/>
                    </a:lnTo>
                    <a:lnTo>
                      <a:pt x="1251" y="915"/>
                    </a:lnTo>
                    <a:lnTo>
                      <a:pt x="1251" y="915"/>
                    </a:lnTo>
                    <a:lnTo>
                      <a:pt x="1251" y="915"/>
                    </a:lnTo>
                    <a:lnTo>
                      <a:pt x="1348" y="867"/>
                    </a:lnTo>
                    <a:lnTo>
                      <a:pt x="1444" y="819"/>
                    </a:lnTo>
                    <a:lnTo>
                      <a:pt x="1444" y="819"/>
                    </a:lnTo>
                    <a:lnTo>
                      <a:pt x="1588" y="770"/>
                    </a:lnTo>
                    <a:lnTo>
                      <a:pt x="1637" y="819"/>
                    </a:lnTo>
                    <a:lnTo>
                      <a:pt x="1637" y="867"/>
                    </a:lnTo>
                    <a:lnTo>
                      <a:pt x="1637" y="867"/>
                    </a:lnTo>
                    <a:lnTo>
                      <a:pt x="1540" y="963"/>
                    </a:lnTo>
                    <a:lnTo>
                      <a:pt x="1492" y="1011"/>
                    </a:lnTo>
                    <a:lnTo>
                      <a:pt x="1492" y="1059"/>
                    </a:lnTo>
                    <a:lnTo>
                      <a:pt x="1492" y="1059"/>
                    </a:lnTo>
                    <a:lnTo>
                      <a:pt x="1492" y="1059"/>
                    </a:lnTo>
                    <a:lnTo>
                      <a:pt x="1492" y="1107"/>
                    </a:lnTo>
                    <a:lnTo>
                      <a:pt x="1492" y="1107"/>
                    </a:lnTo>
                    <a:lnTo>
                      <a:pt x="1492" y="1107"/>
                    </a:lnTo>
                    <a:lnTo>
                      <a:pt x="1492" y="1107"/>
                    </a:lnTo>
                    <a:lnTo>
                      <a:pt x="1444" y="1107"/>
                    </a:lnTo>
                    <a:lnTo>
                      <a:pt x="1348" y="1059"/>
                    </a:lnTo>
                    <a:lnTo>
                      <a:pt x="1348" y="1059"/>
                    </a:lnTo>
                    <a:lnTo>
                      <a:pt x="1203" y="1107"/>
                    </a:lnTo>
                    <a:lnTo>
                      <a:pt x="1107" y="1252"/>
                    </a:lnTo>
                    <a:lnTo>
                      <a:pt x="1107" y="1396"/>
                    </a:lnTo>
                    <a:lnTo>
                      <a:pt x="1107" y="1396"/>
                    </a:lnTo>
                    <a:lnTo>
                      <a:pt x="1011" y="1444"/>
                    </a:lnTo>
                    <a:lnTo>
                      <a:pt x="866" y="1492"/>
                    </a:lnTo>
                    <a:lnTo>
                      <a:pt x="770" y="1492"/>
                    </a:lnTo>
                    <a:lnTo>
                      <a:pt x="770" y="1492"/>
                    </a:lnTo>
                    <a:lnTo>
                      <a:pt x="722"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337" y="770"/>
                    </a:lnTo>
                    <a:lnTo>
                      <a:pt x="337" y="770"/>
                    </a:lnTo>
                    <a:lnTo>
                      <a:pt x="96" y="770"/>
                    </a:lnTo>
                    <a:lnTo>
                      <a:pt x="0" y="674"/>
                    </a:lnTo>
                    <a:lnTo>
                      <a:pt x="48" y="482"/>
                    </a:lnTo>
                    <a:lnTo>
                      <a:pt x="48" y="482"/>
                    </a:lnTo>
                    <a:lnTo>
                      <a:pt x="96" y="337"/>
                    </a:lnTo>
                    <a:lnTo>
                      <a:pt x="240" y="193"/>
                    </a:lnTo>
                    <a:lnTo>
                      <a:pt x="433" y="49"/>
                    </a:lnTo>
                    <a:lnTo>
                      <a:pt x="433" y="49"/>
                    </a:lnTo>
                    <a:lnTo>
                      <a:pt x="626" y="0"/>
                    </a:lnTo>
                    <a:lnTo>
                      <a:pt x="818" y="49"/>
                    </a:lnTo>
                    <a:lnTo>
                      <a:pt x="914" y="97"/>
                    </a:lnTo>
                    <a:lnTo>
                      <a:pt x="914" y="97"/>
                    </a:lnTo>
                    <a:lnTo>
                      <a:pt x="963" y="241"/>
                    </a:lnTo>
                    <a:lnTo>
                      <a:pt x="963" y="289"/>
                    </a:lnTo>
                    <a:lnTo>
                      <a:pt x="1011" y="337"/>
                    </a:lnTo>
                    <a:lnTo>
                      <a:pt x="1011" y="337"/>
                    </a:lnTo>
                    <a:lnTo>
                      <a:pt x="1059" y="385"/>
                    </a:lnTo>
                    <a:lnTo>
                      <a:pt x="1155" y="482"/>
                    </a:lnTo>
                    <a:lnTo>
                      <a:pt x="1300" y="578"/>
                    </a:lnTo>
                    <a:close/>
                  </a:path>
                </a:pathLst>
              </a:custGeom>
              <a:solidFill>
                <a:srgbClr val="DF89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4" name="Freeform 80"/>
              <p:cNvSpPr>
                <a:spLocks/>
              </p:cNvSpPr>
              <p:nvPr/>
            </p:nvSpPr>
            <p:spPr bwMode="auto">
              <a:xfrm>
                <a:off x="3801" y="1774"/>
                <a:ext cx="171" cy="166"/>
              </a:xfrm>
              <a:custGeom>
                <a:avLst/>
                <a:gdLst>
                  <a:gd name="T0" fmla="*/ 1300 w 1540"/>
                  <a:gd name="T1" fmla="*/ 674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52 w 1540"/>
                  <a:gd name="T27" fmla="*/ 1059 h 1492"/>
                  <a:gd name="T28" fmla="*/ 1155 w 1540"/>
                  <a:gd name="T29" fmla="*/ 1107 h 1492"/>
                  <a:gd name="T30" fmla="*/ 1011 w 1540"/>
                  <a:gd name="T31" fmla="*/ 1396 h 1492"/>
                  <a:gd name="T32" fmla="*/ 963 w 1540"/>
                  <a:gd name="T33" fmla="*/ 1444 h 1492"/>
                  <a:gd name="T34" fmla="*/ 770 w 1540"/>
                  <a:gd name="T35" fmla="*/ 1492 h 1492"/>
                  <a:gd name="T36" fmla="*/ 674 w 1540"/>
                  <a:gd name="T37" fmla="*/ 1348 h 1492"/>
                  <a:gd name="T38" fmla="*/ 722 w 1540"/>
                  <a:gd name="T39" fmla="*/ 1156 h 1492"/>
                  <a:gd name="T40" fmla="*/ 722 w 1540"/>
                  <a:gd name="T41" fmla="*/ 1107 h 1492"/>
                  <a:gd name="T42" fmla="*/ 818 w 1540"/>
                  <a:gd name="T43" fmla="*/ 963 h 1492"/>
                  <a:gd name="T44" fmla="*/ 818 w 1540"/>
                  <a:gd name="T45" fmla="*/ 867 h 1492"/>
                  <a:gd name="T46" fmla="*/ 722 w 1540"/>
                  <a:gd name="T47" fmla="*/ 770 h 1492"/>
                  <a:gd name="T48" fmla="*/ 626 w 1540"/>
                  <a:gd name="T49" fmla="*/ 770 h 1492"/>
                  <a:gd name="T50" fmla="*/ 289 w 1540"/>
                  <a:gd name="T51" fmla="*/ 770 h 1492"/>
                  <a:gd name="T52" fmla="*/ 48 w 1540"/>
                  <a:gd name="T53" fmla="*/ 770 h 1492"/>
                  <a:gd name="T54" fmla="*/ 0 w 1540"/>
                  <a:gd name="T55" fmla="*/ 482 h 1492"/>
                  <a:gd name="T56" fmla="*/ 48 w 1540"/>
                  <a:gd name="T57" fmla="*/ 337 h 1492"/>
                  <a:gd name="T58" fmla="*/ 385 w 1540"/>
                  <a:gd name="T59" fmla="*/ 49 h 1492"/>
                  <a:gd name="T60" fmla="*/ 578 w 1540"/>
                  <a:gd name="T61" fmla="*/ 0 h 1492"/>
                  <a:gd name="T62" fmla="*/ 866 w 1540"/>
                  <a:gd name="T63" fmla="*/ 97 h 1492"/>
                  <a:gd name="T64" fmla="*/ 866 w 1540"/>
                  <a:gd name="T65" fmla="*/ 241 h 1492"/>
                  <a:gd name="T66" fmla="*/ 963 w 1540"/>
                  <a:gd name="T67" fmla="*/ 385 h 1492"/>
                  <a:gd name="T68" fmla="*/ 1011 w 1540"/>
                  <a:gd name="T69" fmla="*/ 434 h 1492"/>
                  <a:gd name="T70" fmla="*/ 1252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52" y="578"/>
                    </a:moveTo>
                    <a:lnTo>
                      <a:pt x="1300" y="674"/>
                    </a:lnTo>
                    <a:lnTo>
                      <a:pt x="1252"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96" y="1059"/>
                    </a:lnTo>
                    <a:lnTo>
                      <a:pt x="1252" y="1059"/>
                    </a:lnTo>
                    <a:lnTo>
                      <a:pt x="1252" y="1059"/>
                    </a:lnTo>
                    <a:lnTo>
                      <a:pt x="1155" y="1107"/>
                    </a:lnTo>
                    <a:lnTo>
                      <a:pt x="1011" y="1252"/>
                    </a:lnTo>
                    <a:lnTo>
                      <a:pt x="1011" y="1396"/>
                    </a:lnTo>
                    <a:lnTo>
                      <a:pt x="1011" y="1396"/>
                    </a:lnTo>
                    <a:lnTo>
                      <a:pt x="963" y="1444"/>
                    </a:lnTo>
                    <a:lnTo>
                      <a:pt x="818" y="1492"/>
                    </a:lnTo>
                    <a:lnTo>
                      <a:pt x="770" y="1492"/>
                    </a:lnTo>
                    <a:lnTo>
                      <a:pt x="770" y="1492"/>
                    </a:lnTo>
                    <a:lnTo>
                      <a:pt x="674" y="1348"/>
                    </a:lnTo>
                    <a:lnTo>
                      <a:pt x="674" y="1204"/>
                    </a:lnTo>
                    <a:lnTo>
                      <a:pt x="722" y="1156"/>
                    </a:lnTo>
                    <a:lnTo>
                      <a:pt x="722" y="1156"/>
                    </a:lnTo>
                    <a:lnTo>
                      <a:pt x="722" y="1107"/>
                    </a:lnTo>
                    <a:lnTo>
                      <a:pt x="770" y="1059"/>
                    </a:lnTo>
                    <a:lnTo>
                      <a:pt x="818" y="963"/>
                    </a:lnTo>
                    <a:lnTo>
                      <a:pt x="818" y="963"/>
                    </a:lnTo>
                    <a:lnTo>
                      <a:pt x="818" y="867"/>
                    </a:lnTo>
                    <a:lnTo>
                      <a:pt x="770" y="819"/>
                    </a:lnTo>
                    <a:lnTo>
                      <a:pt x="722" y="770"/>
                    </a:lnTo>
                    <a:lnTo>
                      <a:pt x="722" y="770"/>
                    </a:lnTo>
                    <a:lnTo>
                      <a:pt x="626" y="770"/>
                    </a:lnTo>
                    <a:lnTo>
                      <a:pt x="481" y="770"/>
                    </a:lnTo>
                    <a:lnTo>
                      <a:pt x="289" y="770"/>
                    </a:lnTo>
                    <a:lnTo>
                      <a:pt x="289" y="770"/>
                    </a:lnTo>
                    <a:lnTo>
                      <a:pt x="48" y="770"/>
                    </a:lnTo>
                    <a:lnTo>
                      <a:pt x="0" y="674"/>
                    </a:lnTo>
                    <a:lnTo>
                      <a:pt x="0" y="482"/>
                    </a:lnTo>
                    <a:lnTo>
                      <a:pt x="0" y="482"/>
                    </a:lnTo>
                    <a:lnTo>
                      <a:pt x="48" y="337"/>
                    </a:lnTo>
                    <a:lnTo>
                      <a:pt x="192" y="193"/>
                    </a:lnTo>
                    <a:lnTo>
                      <a:pt x="385" y="49"/>
                    </a:lnTo>
                    <a:lnTo>
                      <a:pt x="385" y="49"/>
                    </a:lnTo>
                    <a:lnTo>
                      <a:pt x="578" y="0"/>
                    </a:lnTo>
                    <a:lnTo>
                      <a:pt x="770" y="49"/>
                    </a:lnTo>
                    <a:lnTo>
                      <a:pt x="866" y="97"/>
                    </a:lnTo>
                    <a:lnTo>
                      <a:pt x="866" y="97"/>
                    </a:lnTo>
                    <a:lnTo>
                      <a:pt x="866" y="241"/>
                    </a:lnTo>
                    <a:lnTo>
                      <a:pt x="915" y="337"/>
                    </a:lnTo>
                    <a:lnTo>
                      <a:pt x="963" y="385"/>
                    </a:lnTo>
                    <a:lnTo>
                      <a:pt x="963" y="385"/>
                    </a:lnTo>
                    <a:lnTo>
                      <a:pt x="1011" y="434"/>
                    </a:lnTo>
                    <a:lnTo>
                      <a:pt x="1107" y="482"/>
                    </a:lnTo>
                    <a:lnTo>
                      <a:pt x="1252" y="578"/>
                    </a:lnTo>
                    <a:close/>
                  </a:path>
                </a:pathLst>
              </a:custGeom>
              <a:solidFill>
                <a:srgbClr val="DB84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5" name="Freeform 81"/>
              <p:cNvSpPr>
                <a:spLocks/>
              </p:cNvSpPr>
              <p:nvPr/>
            </p:nvSpPr>
            <p:spPr bwMode="auto">
              <a:xfrm>
                <a:off x="3801" y="1774"/>
                <a:ext cx="171" cy="166"/>
              </a:xfrm>
              <a:custGeom>
                <a:avLst/>
                <a:gdLst>
                  <a:gd name="T0" fmla="*/ 1252 w 1540"/>
                  <a:gd name="T1" fmla="*/ 722 h 1492"/>
                  <a:gd name="T2" fmla="*/ 1155 w 1540"/>
                  <a:gd name="T3" fmla="*/ 819 h 1492"/>
                  <a:gd name="T4" fmla="*/ 1107 w 1540"/>
                  <a:gd name="T5" fmla="*/ 867 h 1492"/>
                  <a:gd name="T6" fmla="*/ 1203 w 1540"/>
                  <a:gd name="T7" fmla="*/ 915 h 1492"/>
                  <a:gd name="T8" fmla="*/ 1203 w 1540"/>
                  <a:gd name="T9" fmla="*/ 915 h 1492"/>
                  <a:gd name="T10" fmla="*/ 1396 w 1540"/>
                  <a:gd name="T11" fmla="*/ 819 h 1492"/>
                  <a:gd name="T12" fmla="*/ 1492 w 1540"/>
                  <a:gd name="T13" fmla="*/ 819 h 1492"/>
                  <a:gd name="T14" fmla="*/ 1540 w 1540"/>
                  <a:gd name="T15" fmla="*/ 867 h 1492"/>
                  <a:gd name="T16" fmla="*/ 1492 w 1540"/>
                  <a:gd name="T17" fmla="*/ 963 h 1492"/>
                  <a:gd name="T18" fmla="*/ 1444 w 1540"/>
                  <a:gd name="T19" fmla="*/ 1059 h 1492"/>
                  <a:gd name="T20" fmla="*/ 1444 w 1540"/>
                  <a:gd name="T21" fmla="*/ 1059 h 1492"/>
                  <a:gd name="T22" fmla="*/ 1444 w 1540"/>
                  <a:gd name="T23" fmla="*/ 1107 h 1492"/>
                  <a:gd name="T24" fmla="*/ 1444 w 1540"/>
                  <a:gd name="T25" fmla="*/ 1107 h 1492"/>
                  <a:gd name="T26" fmla="*/ 1203 w 1540"/>
                  <a:gd name="T27" fmla="*/ 1059 h 1492"/>
                  <a:gd name="T28" fmla="*/ 1107 w 1540"/>
                  <a:gd name="T29" fmla="*/ 1107 h 1492"/>
                  <a:gd name="T30" fmla="*/ 1011 w 1540"/>
                  <a:gd name="T31" fmla="*/ 1396 h 1492"/>
                  <a:gd name="T32" fmla="*/ 915 w 1540"/>
                  <a:gd name="T33" fmla="*/ 1444 h 1492"/>
                  <a:gd name="T34" fmla="*/ 770 w 1540"/>
                  <a:gd name="T35" fmla="*/ 1492 h 1492"/>
                  <a:gd name="T36" fmla="*/ 674 w 1540"/>
                  <a:gd name="T37" fmla="*/ 1348 h 1492"/>
                  <a:gd name="T38" fmla="*/ 722 w 1540"/>
                  <a:gd name="T39" fmla="*/ 1156 h 1492"/>
                  <a:gd name="T40" fmla="*/ 770 w 1540"/>
                  <a:gd name="T41" fmla="*/ 1107 h 1492"/>
                  <a:gd name="T42" fmla="*/ 866 w 1540"/>
                  <a:gd name="T43" fmla="*/ 963 h 1492"/>
                  <a:gd name="T44" fmla="*/ 866 w 1540"/>
                  <a:gd name="T45" fmla="*/ 867 h 1492"/>
                  <a:gd name="T46" fmla="*/ 722 w 1540"/>
                  <a:gd name="T47" fmla="*/ 722 h 1492"/>
                  <a:gd name="T48" fmla="*/ 626 w 1540"/>
                  <a:gd name="T49" fmla="*/ 722 h 1492"/>
                  <a:gd name="T50" fmla="*/ 337 w 1540"/>
                  <a:gd name="T51" fmla="*/ 770 h 1492"/>
                  <a:gd name="T52" fmla="*/ 96 w 1540"/>
                  <a:gd name="T53" fmla="*/ 770 h 1492"/>
                  <a:gd name="T54" fmla="*/ 48 w 1540"/>
                  <a:gd name="T55" fmla="*/ 482 h 1492"/>
                  <a:gd name="T56" fmla="*/ 96 w 1540"/>
                  <a:gd name="T57" fmla="*/ 337 h 1492"/>
                  <a:gd name="T58" fmla="*/ 385 w 1540"/>
                  <a:gd name="T59" fmla="*/ 49 h 1492"/>
                  <a:gd name="T60" fmla="*/ 578 w 1540"/>
                  <a:gd name="T61" fmla="*/ 0 h 1492"/>
                  <a:gd name="T62" fmla="*/ 866 w 1540"/>
                  <a:gd name="T63" fmla="*/ 145 h 1492"/>
                  <a:gd name="T64" fmla="*/ 866 w 1540"/>
                  <a:gd name="T65" fmla="*/ 289 h 1492"/>
                  <a:gd name="T66" fmla="*/ 1011 w 1540"/>
                  <a:gd name="T67" fmla="*/ 385 h 1492"/>
                  <a:gd name="T68" fmla="*/ 1059 w 1540"/>
                  <a:gd name="T69" fmla="*/ 434 h 1492"/>
                  <a:gd name="T70" fmla="*/ 1203 w 1540"/>
                  <a:gd name="T71" fmla="*/ 578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0" h="1492">
                    <a:moveTo>
                      <a:pt x="1203" y="578"/>
                    </a:moveTo>
                    <a:lnTo>
                      <a:pt x="1252" y="722"/>
                    </a:lnTo>
                    <a:lnTo>
                      <a:pt x="1203" y="770"/>
                    </a:lnTo>
                    <a:lnTo>
                      <a:pt x="1155" y="819"/>
                    </a:lnTo>
                    <a:lnTo>
                      <a:pt x="1155" y="819"/>
                    </a:lnTo>
                    <a:lnTo>
                      <a:pt x="1107" y="867"/>
                    </a:lnTo>
                    <a:lnTo>
                      <a:pt x="1155" y="915"/>
                    </a:lnTo>
                    <a:lnTo>
                      <a:pt x="1203" y="915"/>
                    </a:lnTo>
                    <a:lnTo>
                      <a:pt x="1203" y="915"/>
                    </a:lnTo>
                    <a:lnTo>
                      <a:pt x="1203" y="915"/>
                    </a:lnTo>
                    <a:lnTo>
                      <a:pt x="1300" y="867"/>
                    </a:lnTo>
                    <a:lnTo>
                      <a:pt x="1396" y="819"/>
                    </a:lnTo>
                    <a:lnTo>
                      <a:pt x="1396" y="819"/>
                    </a:lnTo>
                    <a:lnTo>
                      <a:pt x="1492" y="819"/>
                    </a:lnTo>
                    <a:lnTo>
                      <a:pt x="1540" y="867"/>
                    </a:lnTo>
                    <a:lnTo>
                      <a:pt x="1540" y="867"/>
                    </a:lnTo>
                    <a:lnTo>
                      <a:pt x="1540" y="867"/>
                    </a:lnTo>
                    <a:lnTo>
                      <a:pt x="1492" y="963"/>
                    </a:lnTo>
                    <a:lnTo>
                      <a:pt x="1444" y="1011"/>
                    </a:lnTo>
                    <a:lnTo>
                      <a:pt x="1444" y="1059"/>
                    </a:lnTo>
                    <a:lnTo>
                      <a:pt x="1444" y="1059"/>
                    </a:lnTo>
                    <a:lnTo>
                      <a:pt x="1444" y="1059"/>
                    </a:lnTo>
                    <a:lnTo>
                      <a:pt x="1444" y="1107"/>
                    </a:lnTo>
                    <a:lnTo>
                      <a:pt x="1444" y="1107"/>
                    </a:lnTo>
                    <a:lnTo>
                      <a:pt x="1444" y="1107"/>
                    </a:lnTo>
                    <a:lnTo>
                      <a:pt x="1444" y="1107"/>
                    </a:lnTo>
                    <a:lnTo>
                      <a:pt x="1348" y="1059"/>
                    </a:lnTo>
                    <a:lnTo>
                      <a:pt x="1203" y="1059"/>
                    </a:lnTo>
                    <a:lnTo>
                      <a:pt x="1203" y="1059"/>
                    </a:lnTo>
                    <a:lnTo>
                      <a:pt x="1107" y="1107"/>
                    </a:lnTo>
                    <a:lnTo>
                      <a:pt x="1011" y="1204"/>
                    </a:lnTo>
                    <a:lnTo>
                      <a:pt x="1011" y="1396"/>
                    </a:lnTo>
                    <a:lnTo>
                      <a:pt x="1011" y="1396"/>
                    </a:lnTo>
                    <a:lnTo>
                      <a:pt x="915" y="1444"/>
                    </a:lnTo>
                    <a:lnTo>
                      <a:pt x="818" y="1492"/>
                    </a:lnTo>
                    <a:lnTo>
                      <a:pt x="770" y="1492"/>
                    </a:lnTo>
                    <a:lnTo>
                      <a:pt x="770" y="1492"/>
                    </a:lnTo>
                    <a:lnTo>
                      <a:pt x="674" y="1348"/>
                    </a:lnTo>
                    <a:lnTo>
                      <a:pt x="674" y="1204"/>
                    </a:lnTo>
                    <a:lnTo>
                      <a:pt x="722" y="1156"/>
                    </a:lnTo>
                    <a:lnTo>
                      <a:pt x="722" y="1156"/>
                    </a:lnTo>
                    <a:lnTo>
                      <a:pt x="770" y="1107"/>
                    </a:lnTo>
                    <a:lnTo>
                      <a:pt x="818" y="1059"/>
                    </a:lnTo>
                    <a:lnTo>
                      <a:pt x="866" y="963"/>
                    </a:lnTo>
                    <a:lnTo>
                      <a:pt x="866" y="963"/>
                    </a:lnTo>
                    <a:lnTo>
                      <a:pt x="866" y="867"/>
                    </a:lnTo>
                    <a:lnTo>
                      <a:pt x="770" y="770"/>
                    </a:lnTo>
                    <a:lnTo>
                      <a:pt x="722" y="722"/>
                    </a:lnTo>
                    <a:lnTo>
                      <a:pt x="722" y="722"/>
                    </a:lnTo>
                    <a:lnTo>
                      <a:pt x="626" y="722"/>
                    </a:lnTo>
                    <a:lnTo>
                      <a:pt x="529" y="722"/>
                    </a:lnTo>
                    <a:lnTo>
                      <a:pt x="337" y="770"/>
                    </a:lnTo>
                    <a:lnTo>
                      <a:pt x="337" y="770"/>
                    </a:lnTo>
                    <a:lnTo>
                      <a:pt x="96" y="770"/>
                    </a:lnTo>
                    <a:lnTo>
                      <a:pt x="0" y="626"/>
                    </a:lnTo>
                    <a:lnTo>
                      <a:pt x="48" y="482"/>
                    </a:lnTo>
                    <a:lnTo>
                      <a:pt x="48" y="482"/>
                    </a:lnTo>
                    <a:lnTo>
                      <a:pt x="96" y="337"/>
                    </a:lnTo>
                    <a:lnTo>
                      <a:pt x="192" y="193"/>
                    </a:lnTo>
                    <a:lnTo>
                      <a:pt x="385" y="49"/>
                    </a:lnTo>
                    <a:lnTo>
                      <a:pt x="385" y="49"/>
                    </a:lnTo>
                    <a:lnTo>
                      <a:pt x="578" y="0"/>
                    </a:lnTo>
                    <a:lnTo>
                      <a:pt x="770" y="49"/>
                    </a:lnTo>
                    <a:lnTo>
                      <a:pt x="866" y="145"/>
                    </a:lnTo>
                    <a:lnTo>
                      <a:pt x="866" y="145"/>
                    </a:lnTo>
                    <a:lnTo>
                      <a:pt x="866" y="289"/>
                    </a:lnTo>
                    <a:lnTo>
                      <a:pt x="915" y="337"/>
                    </a:lnTo>
                    <a:lnTo>
                      <a:pt x="1011" y="385"/>
                    </a:lnTo>
                    <a:lnTo>
                      <a:pt x="1011" y="385"/>
                    </a:lnTo>
                    <a:lnTo>
                      <a:pt x="1059" y="434"/>
                    </a:lnTo>
                    <a:lnTo>
                      <a:pt x="1107" y="530"/>
                    </a:lnTo>
                    <a:lnTo>
                      <a:pt x="1203" y="578"/>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6" name="Freeform 82"/>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1010 h 1443"/>
                  <a:gd name="T26" fmla="*/ 1155 w 1492"/>
                  <a:gd name="T27" fmla="*/ 962 h 1443"/>
                  <a:gd name="T28" fmla="*/ 1011 w 1492"/>
                  <a:gd name="T29" fmla="*/ 1010 h 1443"/>
                  <a:gd name="T30" fmla="*/ 915 w 1492"/>
                  <a:gd name="T31" fmla="*/ 1395 h 1443"/>
                  <a:gd name="T32" fmla="*/ 867 w 1492"/>
                  <a:gd name="T33" fmla="*/ 1443 h 1443"/>
                  <a:gd name="T34" fmla="*/ 770 w 1492"/>
                  <a:gd name="T35" fmla="*/ 1443 h 1443"/>
                  <a:gd name="T36" fmla="*/ 674 w 1492"/>
                  <a:gd name="T37" fmla="*/ 1299 h 1443"/>
                  <a:gd name="T38" fmla="*/ 722 w 1492"/>
                  <a:gd name="T39" fmla="*/ 1107 h 1443"/>
                  <a:gd name="T40" fmla="*/ 722 w 1492"/>
                  <a:gd name="T41" fmla="*/ 1058 h 1443"/>
                  <a:gd name="T42" fmla="*/ 867 w 1492"/>
                  <a:gd name="T43" fmla="*/ 914 h 1443"/>
                  <a:gd name="T44" fmla="*/ 818 w 1492"/>
                  <a:gd name="T45" fmla="*/ 770 h 1443"/>
                  <a:gd name="T46" fmla="*/ 722 w 1492"/>
                  <a:gd name="T47" fmla="*/ 673 h 1443"/>
                  <a:gd name="T48" fmla="*/ 626 w 1492"/>
                  <a:gd name="T49" fmla="*/ 673 h 1443"/>
                  <a:gd name="T50" fmla="*/ 289 w 1492"/>
                  <a:gd name="T51" fmla="*/ 673 h 1443"/>
                  <a:gd name="T52" fmla="*/ 48 w 1492"/>
                  <a:gd name="T53" fmla="*/ 673 h 1443"/>
                  <a:gd name="T54" fmla="*/ 48 w 1492"/>
                  <a:gd name="T55" fmla="*/ 433 h 1443"/>
                  <a:gd name="T56" fmla="*/ 96 w 1492"/>
                  <a:gd name="T57" fmla="*/ 288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29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29"/>
                    </a:moveTo>
                    <a:lnTo>
                      <a:pt x="1155" y="673"/>
                    </a:lnTo>
                    <a:lnTo>
                      <a:pt x="1155"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92"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1010"/>
                    </a:lnTo>
                    <a:lnTo>
                      <a:pt x="1348" y="962"/>
                    </a:lnTo>
                    <a:lnTo>
                      <a:pt x="1155" y="962"/>
                    </a:lnTo>
                    <a:lnTo>
                      <a:pt x="1155" y="962"/>
                    </a:lnTo>
                    <a:lnTo>
                      <a:pt x="1011" y="1010"/>
                    </a:lnTo>
                    <a:lnTo>
                      <a:pt x="915" y="1155"/>
                    </a:lnTo>
                    <a:lnTo>
                      <a:pt x="915" y="1395"/>
                    </a:lnTo>
                    <a:lnTo>
                      <a:pt x="915" y="1395"/>
                    </a:lnTo>
                    <a:lnTo>
                      <a:pt x="867" y="1443"/>
                    </a:lnTo>
                    <a:lnTo>
                      <a:pt x="818" y="1443"/>
                    </a:lnTo>
                    <a:lnTo>
                      <a:pt x="770" y="1443"/>
                    </a:lnTo>
                    <a:lnTo>
                      <a:pt x="770" y="1443"/>
                    </a:lnTo>
                    <a:lnTo>
                      <a:pt x="674" y="1299"/>
                    </a:lnTo>
                    <a:lnTo>
                      <a:pt x="674" y="1155"/>
                    </a:lnTo>
                    <a:lnTo>
                      <a:pt x="722" y="1107"/>
                    </a:lnTo>
                    <a:lnTo>
                      <a:pt x="722" y="1107"/>
                    </a:lnTo>
                    <a:lnTo>
                      <a:pt x="722" y="1058"/>
                    </a:lnTo>
                    <a:lnTo>
                      <a:pt x="818" y="1010"/>
                    </a:lnTo>
                    <a:lnTo>
                      <a:pt x="867" y="914"/>
                    </a:lnTo>
                    <a:lnTo>
                      <a:pt x="867" y="914"/>
                    </a:lnTo>
                    <a:lnTo>
                      <a:pt x="818" y="770"/>
                    </a:lnTo>
                    <a:lnTo>
                      <a:pt x="770" y="721"/>
                    </a:lnTo>
                    <a:lnTo>
                      <a:pt x="722" y="673"/>
                    </a:lnTo>
                    <a:lnTo>
                      <a:pt x="722" y="673"/>
                    </a:lnTo>
                    <a:lnTo>
                      <a:pt x="626" y="673"/>
                    </a:lnTo>
                    <a:lnTo>
                      <a:pt x="481" y="673"/>
                    </a:lnTo>
                    <a:lnTo>
                      <a:pt x="289" y="673"/>
                    </a:lnTo>
                    <a:lnTo>
                      <a:pt x="289" y="673"/>
                    </a:lnTo>
                    <a:lnTo>
                      <a:pt x="48" y="673"/>
                    </a:lnTo>
                    <a:lnTo>
                      <a:pt x="0" y="577"/>
                    </a:lnTo>
                    <a:lnTo>
                      <a:pt x="48" y="433"/>
                    </a:lnTo>
                    <a:lnTo>
                      <a:pt x="48" y="433"/>
                    </a:lnTo>
                    <a:lnTo>
                      <a:pt x="96" y="288"/>
                    </a:lnTo>
                    <a:lnTo>
                      <a:pt x="144" y="144"/>
                    </a:lnTo>
                    <a:lnTo>
                      <a:pt x="337" y="48"/>
                    </a:lnTo>
                    <a:lnTo>
                      <a:pt x="337" y="48"/>
                    </a:lnTo>
                    <a:lnTo>
                      <a:pt x="530" y="0"/>
                    </a:lnTo>
                    <a:lnTo>
                      <a:pt x="674" y="48"/>
                    </a:lnTo>
                    <a:lnTo>
                      <a:pt x="770" y="96"/>
                    </a:lnTo>
                    <a:lnTo>
                      <a:pt x="770" y="96"/>
                    </a:lnTo>
                    <a:lnTo>
                      <a:pt x="818" y="240"/>
                    </a:lnTo>
                    <a:lnTo>
                      <a:pt x="867" y="336"/>
                    </a:lnTo>
                    <a:lnTo>
                      <a:pt x="963" y="385"/>
                    </a:lnTo>
                    <a:lnTo>
                      <a:pt x="963" y="385"/>
                    </a:lnTo>
                    <a:lnTo>
                      <a:pt x="1011" y="433"/>
                    </a:lnTo>
                    <a:lnTo>
                      <a:pt x="1011" y="481"/>
                    </a:lnTo>
                    <a:lnTo>
                      <a:pt x="1107" y="529"/>
                    </a:lnTo>
                    <a:close/>
                  </a:path>
                </a:pathLst>
              </a:custGeom>
              <a:solidFill>
                <a:srgbClr val="D37A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7" name="Freeform 83"/>
              <p:cNvSpPr>
                <a:spLocks/>
              </p:cNvSpPr>
              <p:nvPr/>
            </p:nvSpPr>
            <p:spPr bwMode="auto">
              <a:xfrm>
                <a:off x="3806" y="1780"/>
                <a:ext cx="166" cy="160"/>
              </a:xfrm>
              <a:custGeom>
                <a:avLst/>
                <a:gdLst>
                  <a:gd name="T0" fmla="*/ 1155 w 1492"/>
                  <a:gd name="T1" fmla="*/ 673 h 1443"/>
                  <a:gd name="T2" fmla="*/ 1059 w 1492"/>
                  <a:gd name="T3" fmla="*/ 721 h 1443"/>
                  <a:gd name="T4" fmla="*/ 1011 w 1492"/>
                  <a:gd name="T5" fmla="*/ 818 h 1443"/>
                  <a:gd name="T6" fmla="*/ 1107 w 1492"/>
                  <a:gd name="T7" fmla="*/ 866 h 1443"/>
                  <a:gd name="T8" fmla="*/ 1107 w 1492"/>
                  <a:gd name="T9" fmla="*/ 866 h 1443"/>
                  <a:gd name="T10" fmla="*/ 1300 w 1492"/>
                  <a:gd name="T11" fmla="*/ 818 h 1443"/>
                  <a:gd name="T12" fmla="*/ 1396 w 1492"/>
                  <a:gd name="T13" fmla="*/ 818 h 1443"/>
                  <a:gd name="T14" fmla="*/ 1492 w 1492"/>
                  <a:gd name="T15" fmla="*/ 866 h 1443"/>
                  <a:gd name="T16" fmla="*/ 1444 w 1492"/>
                  <a:gd name="T17" fmla="*/ 914 h 1443"/>
                  <a:gd name="T18" fmla="*/ 1396 w 1492"/>
                  <a:gd name="T19" fmla="*/ 1010 h 1443"/>
                  <a:gd name="T20" fmla="*/ 1396 w 1492"/>
                  <a:gd name="T21" fmla="*/ 1010 h 1443"/>
                  <a:gd name="T22" fmla="*/ 1396 w 1492"/>
                  <a:gd name="T23" fmla="*/ 1010 h 1443"/>
                  <a:gd name="T24" fmla="*/ 1396 w 1492"/>
                  <a:gd name="T25" fmla="*/ 962 h 1443"/>
                  <a:gd name="T26" fmla="*/ 1107 w 1492"/>
                  <a:gd name="T27" fmla="*/ 962 h 1443"/>
                  <a:gd name="T28" fmla="*/ 963 w 1492"/>
                  <a:gd name="T29" fmla="*/ 1010 h 1443"/>
                  <a:gd name="T30" fmla="*/ 867 w 1492"/>
                  <a:gd name="T31" fmla="*/ 1395 h 1443"/>
                  <a:gd name="T32" fmla="*/ 818 w 1492"/>
                  <a:gd name="T33" fmla="*/ 1443 h 1443"/>
                  <a:gd name="T34" fmla="*/ 770 w 1492"/>
                  <a:gd name="T35" fmla="*/ 1395 h 1443"/>
                  <a:gd name="T36" fmla="*/ 674 w 1492"/>
                  <a:gd name="T37" fmla="*/ 1251 h 1443"/>
                  <a:gd name="T38" fmla="*/ 722 w 1492"/>
                  <a:gd name="T39" fmla="*/ 1107 h 1443"/>
                  <a:gd name="T40" fmla="*/ 770 w 1492"/>
                  <a:gd name="T41" fmla="*/ 1058 h 1443"/>
                  <a:gd name="T42" fmla="*/ 915 w 1492"/>
                  <a:gd name="T43" fmla="*/ 914 h 1443"/>
                  <a:gd name="T44" fmla="*/ 867 w 1492"/>
                  <a:gd name="T45" fmla="*/ 770 h 1443"/>
                  <a:gd name="T46" fmla="*/ 722 w 1492"/>
                  <a:gd name="T47" fmla="*/ 625 h 1443"/>
                  <a:gd name="T48" fmla="*/ 626 w 1492"/>
                  <a:gd name="T49" fmla="*/ 625 h 1443"/>
                  <a:gd name="T50" fmla="*/ 289 w 1492"/>
                  <a:gd name="T51" fmla="*/ 673 h 1443"/>
                  <a:gd name="T52" fmla="*/ 48 w 1492"/>
                  <a:gd name="T53" fmla="*/ 673 h 1443"/>
                  <a:gd name="T54" fmla="*/ 48 w 1492"/>
                  <a:gd name="T55" fmla="*/ 433 h 1443"/>
                  <a:gd name="T56" fmla="*/ 96 w 1492"/>
                  <a:gd name="T57" fmla="*/ 336 h 1443"/>
                  <a:gd name="T58" fmla="*/ 337 w 1492"/>
                  <a:gd name="T59" fmla="*/ 48 h 1443"/>
                  <a:gd name="T60" fmla="*/ 530 w 1492"/>
                  <a:gd name="T61" fmla="*/ 0 h 1443"/>
                  <a:gd name="T62" fmla="*/ 770 w 1492"/>
                  <a:gd name="T63" fmla="*/ 96 h 1443"/>
                  <a:gd name="T64" fmla="*/ 818 w 1492"/>
                  <a:gd name="T65" fmla="*/ 240 h 1443"/>
                  <a:gd name="T66" fmla="*/ 963 w 1492"/>
                  <a:gd name="T67" fmla="*/ 385 h 1443"/>
                  <a:gd name="T68" fmla="*/ 1011 w 1492"/>
                  <a:gd name="T69" fmla="*/ 433 h 1443"/>
                  <a:gd name="T70" fmla="*/ 1107 w 1492"/>
                  <a:gd name="T71" fmla="*/ 577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92" h="1443">
                    <a:moveTo>
                      <a:pt x="1107" y="577"/>
                    </a:moveTo>
                    <a:lnTo>
                      <a:pt x="1155" y="673"/>
                    </a:lnTo>
                    <a:lnTo>
                      <a:pt x="1107" y="721"/>
                    </a:lnTo>
                    <a:lnTo>
                      <a:pt x="1059" y="721"/>
                    </a:lnTo>
                    <a:lnTo>
                      <a:pt x="1059" y="721"/>
                    </a:lnTo>
                    <a:lnTo>
                      <a:pt x="1011" y="818"/>
                    </a:lnTo>
                    <a:lnTo>
                      <a:pt x="1059" y="866"/>
                    </a:lnTo>
                    <a:lnTo>
                      <a:pt x="1107" y="866"/>
                    </a:lnTo>
                    <a:lnTo>
                      <a:pt x="1107" y="866"/>
                    </a:lnTo>
                    <a:lnTo>
                      <a:pt x="1107" y="866"/>
                    </a:lnTo>
                    <a:lnTo>
                      <a:pt x="1204" y="866"/>
                    </a:lnTo>
                    <a:lnTo>
                      <a:pt x="1300" y="818"/>
                    </a:lnTo>
                    <a:lnTo>
                      <a:pt x="1300" y="818"/>
                    </a:lnTo>
                    <a:lnTo>
                      <a:pt x="1396" y="818"/>
                    </a:lnTo>
                    <a:lnTo>
                      <a:pt x="1444" y="866"/>
                    </a:lnTo>
                    <a:lnTo>
                      <a:pt x="1492" y="866"/>
                    </a:lnTo>
                    <a:lnTo>
                      <a:pt x="1492" y="866"/>
                    </a:lnTo>
                    <a:lnTo>
                      <a:pt x="1444" y="914"/>
                    </a:lnTo>
                    <a:lnTo>
                      <a:pt x="1396" y="962"/>
                    </a:lnTo>
                    <a:lnTo>
                      <a:pt x="1396" y="1010"/>
                    </a:lnTo>
                    <a:lnTo>
                      <a:pt x="1396" y="1010"/>
                    </a:lnTo>
                    <a:lnTo>
                      <a:pt x="1396" y="1010"/>
                    </a:lnTo>
                    <a:lnTo>
                      <a:pt x="1396" y="1010"/>
                    </a:lnTo>
                    <a:lnTo>
                      <a:pt x="1396" y="1010"/>
                    </a:lnTo>
                    <a:lnTo>
                      <a:pt x="1396" y="1010"/>
                    </a:lnTo>
                    <a:lnTo>
                      <a:pt x="1396" y="962"/>
                    </a:lnTo>
                    <a:lnTo>
                      <a:pt x="1300" y="962"/>
                    </a:lnTo>
                    <a:lnTo>
                      <a:pt x="1107" y="962"/>
                    </a:lnTo>
                    <a:lnTo>
                      <a:pt x="1107" y="962"/>
                    </a:lnTo>
                    <a:lnTo>
                      <a:pt x="963" y="1010"/>
                    </a:lnTo>
                    <a:lnTo>
                      <a:pt x="867" y="1155"/>
                    </a:lnTo>
                    <a:lnTo>
                      <a:pt x="867" y="1395"/>
                    </a:lnTo>
                    <a:lnTo>
                      <a:pt x="867" y="1395"/>
                    </a:lnTo>
                    <a:lnTo>
                      <a:pt x="818" y="1443"/>
                    </a:lnTo>
                    <a:lnTo>
                      <a:pt x="818" y="1443"/>
                    </a:lnTo>
                    <a:lnTo>
                      <a:pt x="770" y="1395"/>
                    </a:lnTo>
                    <a:lnTo>
                      <a:pt x="770" y="1395"/>
                    </a:lnTo>
                    <a:lnTo>
                      <a:pt x="674" y="1251"/>
                    </a:lnTo>
                    <a:lnTo>
                      <a:pt x="674" y="1155"/>
                    </a:lnTo>
                    <a:lnTo>
                      <a:pt x="722" y="1107"/>
                    </a:lnTo>
                    <a:lnTo>
                      <a:pt x="722" y="1107"/>
                    </a:lnTo>
                    <a:lnTo>
                      <a:pt x="770" y="1058"/>
                    </a:lnTo>
                    <a:lnTo>
                      <a:pt x="818" y="1010"/>
                    </a:lnTo>
                    <a:lnTo>
                      <a:pt x="915" y="914"/>
                    </a:lnTo>
                    <a:lnTo>
                      <a:pt x="915" y="914"/>
                    </a:lnTo>
                    <a:lnTo>
                      <a:pt x="867" y="770"/>
                    </a:lnTo>
                    <a:lnTo>
                      <a:pt x="818" y="673"/>
                    </a:lnTo>
                    <a:lnTo>
                      <a:pt x="722" y="625"/>
                    </a:lnTo>
                    <a:lnTo>
                      <a:pt x="722" y="625"/>
                    </a:lnTo>
                    <a:lnTo>
                      <a:pt x="626" y="625"/>
                    </a:lnTo>
                    <a:lnTo>
                      <a:pt x="530" y="625"/>
                    </a:lnTo>
                    <a:lnTo>
                      <a:pt x="289" y="673"/>
                    </a:lnTo>
                    <a:lnTo>
                      <a:pt x="289" y="673"/>
                    </a:lnTo>
                    <a:lnTo>
                      <a:pt x="48" y="673"/>
                    </a:lnTo>
                    <a:lnTo>
                      <a:pt x="0" y="577"/>
                    </a:lnTo>
                    <a:lnTo>
                      <a:pt x="48" y="433"/>
                    </a:lnTo>
                    <a:lnTo>
                      <a:pt x="48" y="433"/>
                    </a:lnTo>
                    <a:lnTo>
                      <a:pt x="96" y="336"/>
                    </a:lnTo>
                    <a:lnTo>
                      <a:pt x="193" y="192"/>
                    </a:lnTo>
                    <a:lnTo>
                      <a:pt x="337" y="48"/>
                    </a:lnTo>
                    <a:lnTo>
                      <a:pt x="337" y="48"/>
                    </a:lnTo>
                    <a:lnTo>
                      <a:pt x="530" y="0"/>
                    </a:lnTo>
                    <a:lnTo>
                      <a:pt x="674" y="48"/>
                    </a:lnTo>
                    <a:lnTo>
                      <a:pt x="770" y="96"/>
                    </a:lnTo>
                    <a:lnTo>
                      <a:pt x="770" y="96"/>
                    </a:lnTo>
                    <a:lnTo>
                      <a:pt x="818" y="240"/>
                    </a:lnTo>
                    <a:lnTo>
                      <a:pt x="915" y="336"/>
                    </a:lnTo>
                    <a:lnTo>
                      <a:pt x="963" y="385"/>
                    </a:lnTo>
                    <a:lnTo>
                      <a:pt x="963" y="385"/>
                    </a:lnTo>
                    <a:lnTo>
                      <a:pt x="1011" y="433"/>
                    </a:lnTo>
                    <a:lnTo>
                      <a:pt x="1011" y="481"/>
                    </a:lnTo>
                    <a:lnTo>
                      <a:pt x="1107" y="577"/>
                    </a:lnTo>
                    <a:close/>
                  </a:path>
                </a:pathLst>
              </a:custGeom>
              <a:solidFill>
                <a:srgbClr val="CF75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8" name="Freeform 84"/>
              <p:cNvSpPr>
                <a:spLocks/>
              </p:cNvSpPr>
              <p:nvPr/>
            </p:nvSpPr>
            <p:spPr bwMode="auto">
              <a:xfrm>
                <a:off x="3811" y="1780"/>
                <a:ext cx="161" cy="160"/>
              </a:xfrm>
              <a:custGeom>
                <a:avLst/>
                <a:gdLst>
                  <a:gd name="T0" fmla="*/ 819 w 1444"/>
                  <a:gd name="T1" fmla="*/ 1010 h 1443"/>
                  <a:gd name="T2" fmla="*/ 722 w 1444"/>
                  <a:gd name="T3" fmla="*/ 1107 h 1443"/>
                  <a:gd name="T4" fmla="*/ 674 w 1444"/>
                  <a:gd name="T5" fmla="*/ 1155 h 1443"/>
                  <a:gd name="T6" fmla="*/ 770 w 1444"/>
                  <a:gd name="T7" fmla="*/ 1395 h 1443"/>
                  <a:gd name="T8" fmla="*/ 770 w 1444"/>
                  <a:gd name="T9" fmla="*/ 1443 h 1443"/>
                  <a:gd name="T10" fmla="*/ 770 w 1444"/>
                  <a:gd name="T11" fmla="*/ 1395 h 1443"/>
                  <a:gd name="T12" fmla="*/ 770 w 1444"/>
                  <a:gd name="T13" fmla="*/ 1155 h 1443"/>
                  <a:gd name="T14" fmla="*/ 1011 w 1444"/>
                  <a:gd name="T15" fmla="*/ 914 h 1443"/>
                  <a:gd name="T16" fmla="*/ 1252 w 1444"/>
                  <a:gd name="T17" fmla="*/ 914 h 1443"/>
                  <a:gd name="T18" fmla="*/ 1348 w 1444"/>
                  <a:gd name="T19" fmla="*/ 1010 h 1443"/>
                  <a:gd name="T20" fmla="*/ 1348 w 1444"/>
                  <a:gd name="T21" fmla="*/ 1010 h 1443"/>
                  <a:gd name="T22" fmla="*/ 1348 w 1444"/>
                  <a:gd name="T23" fmla="*/ 1010 h 1443"/>
                  <a:gd name="T24" fmla="*/ 1348 w 1444"/>
                  <a:gd name="T25" fmla="*/ 962 h 1443"/>
                  <a:gd name="T26" fmla="*/ 1444 w 1444"/>
                  <a:gd name="T27" fmla="*/ 866 h 1443"/>
                  <a:gd name="T28" fmla="*/ 1396 w 1444"/>
                  <a:gd name="T29" fmla="*/ 866 h 1443"/>
                  <a:gd name="T30" fmla="*/ 1252 w 1444"/>
                  <a:gd name="T31" fmla="*/ 866 h 1443"/>
                  <a:gd name="T32" fmla="*/ 1156 w 1444"/>
                  <a:gd name="T33" fmla="*/ 914 h 1443"/>
                  <a:gd name="T34" fmla="*/ 1059 w 1444"/>
                  <a:gd name="T35" fmla="*/ 914 h 1443"/>
                  <a:gd name="T36" fmla="*/ 1011 w 1444"/>
                  <a:gd name="T37" fmla="*/ 914 h 1443"/>
                  <a:gd name="T38" fmla="*/ 963 w 1444"/>
                  <a:gd name="T39" fmla="*/ 721 h 1443"/>
                  <a:gd name="T40" fmla="*/ 1059 w 1444"/>
                  <a:gd name="T41" fmla="*/ 721 h 1443"/>
                  <a:gd name="T42" fmla="*/ 1011 w 1444"/>
                  <a:gd name="T43" fmla="*/ 577 h 1443"/>
                  <a:gd name="T44" fmla="*/ 963 w 1444"/>
                  <a:gd name="T45" fmla="*/ 529 h 1443"/>
                  <a:gd name="T46" fmla="*/ 915 w 1444"/>
                  <a:gd name="T47" fmla="*/ 433 h 1443"/>
                  <a:gd name="T48" fmla="*/ 867 w 1444"/>
                  <a:gd name="T49" fmla="*/ 385 h 1443"/>
                  <a:gd name="T50" fmla="*/ 722 w 1444"/>
                  <a:gd name="T51" fmla="*/ 144 h 1443"/>
                  <a:gd name="T52" fmla="*/ 626 w 1444"/>
                  <a:gd name="T53" fmla="*/ 48 h 1443"/>
                  <a:gd name="T54" fmla="*/ 289 w 1444"/>
                  <a:gd name="T55" fmla="*/ 48 h 1443"/>
                  <a:gd name="T56" fmla="*/ 145 w 1444"/>
                  <a:gd name="T57" fmla="*/ 192 h 1443"/>
                  <a:gd name="T58" fmla="*/ 48 w 1444"/>
                  <a:gd name="T59" fmla="*/ 433 h 1443"/>
                  <a:gd name="T60" fmla="*/ 0 w 1444"/>
                  <a:gd name="T61" fmla="*/ 577 h 1443"/>
                  <a:gd name="T62" fmla="*/ 289 w 1444"/>
                  <a:gd name="T63" fmla="*/ 625 h 1443"/>
                  <a:gd name="T64" fmla="*/ 530 w 1444"/>
                  <a:gd name="T65" fmla="*/ 625 h 1443"/>
                  <a:gd name="T66" fmla="*/ 722 w 1444"/>
                  <a:gd name="T67" fmla="*/ 625 h 1443"/>
                  <a:gd name="T68" fmla="*/ 770 w 1444"/>
                  <a:gd name="T69" fmla="*/ 673 h 1443"/>
                  <a:gd name="T70" fmla="*/ 867 w 1444"/>
                  <a:gd name="T71" fmla="*/ 914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1443">
                    <a:moveTo>
                      <a:pt x="867" y="914"/>
                    </a:moveTo>
                    <a:lnTo>
                      <a:pt x="819" y="1010"/>
                    </a:lnTo>
                    <a:lnTo>
                      <a:pt x="770" y="1058"/>
                    </a:lnTo>
                    <a:lnTo>
                      <a:pt x="722" y="1107"/>
                    </a:lnTo>
                    <a:lnTo>
                      <a:pt x="722" y="1107"/>
                    </a:lnTo>
                    <a:lnTo>
                      <a:pt x="674" y="1155"/>
                    </a:lnTo>
                    <a:lnTo>
                      <a:pt x="674" y="1251"/>
                    </a:lnTo>
                    <a:lnTo>
                      <a:pt x="770" y="1395"/>
                    </a:lnTo>
                    <a:lnTo>
                      <a:pt x="770" y="1395"/>
                    </a:lnTo>
                    <a:lnTo>
                      <a:pt x="770" y="1443"/>
                    </a:lnTo>
                    <a:lnTo>
                      <a:pt x="770" y="1443"/>
                    </a:lnTo>
                    <a:lnTo>
                      <a:pt x="770" y="1395"/>
                    </a:lnTo>
                    <a:lnTo>
                      <a:pt x="770" y="1395"/>
                    </a:lnTo>
                    <a:lnTo>
                      <a:pt x="770" y="1155"/>
                    </a:lnTo>
                    <a:lnTo>
                      <a:pt x="867" y="1010"/>
                    </a:lnTo>
                    <a:lnTo>
                      <a:pt x="1011" y="914"/>
                    </a:lnTo>
                    <a:lnTo>
                      <a:pt x="1011" y="914"/>
                    </a:lnTo>
                    <a:lnTo>
                      <a:pt x="1252" y="914"/>
                    </a:lnTo>
                    <a:lnTo>
                      <a:pt x="1348" y="962"/>
                    </a:lnTo>
                    <a:lnTo>
                      <a:pt x="1348" y="1010"/>
                    </a:lnTo>
                    <a:lnTo>
                      <a:pt x="1348" y="1010"/>
                    </a:lnTo>
                    <a:lnTo>
                      <a:pt x="1348" y="1010"/>
                    </a:lnTo>
                    <a:lnTo>
                      <a:pt x="1348" y="1010"/>
                    </a:lnTo>
                    <a:lnTo>
                      <a:pt x="1348" y="1010"/>
                    </a:lnTo>
                    <a:lnTo>
                      <a:pt x="1348" y="1010"/>
                    </a:lnTo>
                    <a:lnTo>
                      <a:pt x="1348" y="962"/>
                    </a:lnTo>
                    <a:lnTo>
                      <a:pt x="1396" y="962"/>
                    </a:lnTo>
                    <a:lnTo>
                      <a:pt x="1444" y="866"/>
                    </a:lnTo>
                    <a:lnTo>
                      <a:pt x="1444" y="866"/>
                    </a:lnTo>
                    <a:lnTo>
                      <a:pt x="1396" y="866"/>
                    </a:lnTo>
                    <a:lnTo>
                      <a:pt x="1348" y="866"/>
                    </a:lnTo>
                    <a:lnTo>
                      <a:pt x="1252" y="866"/>
                    </a:lnTo>
                    <a:lnTo>
                      <a:pt x="1252" y="866"/>
                    </a:lnTo>
                    <a:lnTo>
                      <a:pt x="1156" y="914"/>
                    </a:lnTo>
                    <a:lnTo>
                      <a:pt x="1059" y="914"/>
                    </a:lnTo>
                    <a:lnTo>
                      <a:pt x="1059" y="914"/>
                    </a:lnTo>
                    <a:lnTo>
                      <a:pt x="1059" y="914"/>
                    </a:lnTo>
                    <a:lnTo>
                      <a:pt x="1011" y="914"/>
                    </a:lnTo>
                    <a:lnTo>
                      <a:pt x="915" y="818"/>
                    </a:lnTo>
                    <a:lnTo>
                      <a:pt x="963" y="721"/>
                    </a:lnTo>
                    <a:lnTo>
                      <a:pt x="963" y="721"/>
                    </a:lnTo>
                    <a:lnTo>
                      <a:pt x="1059" y="721"/>
                    </a:lnTo>
                    <a:lnTo>
                      <a:pt x="1059" y="673"/>
                    </a:lnTo>
                    <a:lnTo>
                      <a:pt x="1011" y="577"/>
                    </a:lnTo>
                    <a:lnTo>
                      <a:pt x="1011" y="577"/>
                    </a:lnTo>
                    <a:lnTo>
                      <a:pt x="963" y="529"/>
                    </a:lnTo>
                    <a:lnTo>
                      <a:pt x="963" y="481"/>
                    </a:lnTo>
                    <a:lnTo>
                      <a:pt x="915" y="433"/>
                    </a:lnTo>
                    <a:lnTo>
                      <a:pt x="915" y="433"/>
                    </a:lnTo>
                    <a:lnTo>
                      <a:pt x="867" y="385"/>
                    </a:lnTo>
                    <a:lnTo>
                      <a:pt x="770" y="288"/>
                    </a:lnTo>
                    <a:lnTo>
                      <a:pt x="722" y="144"/>
                    </a:lnTo>
                    <a:lnTo>
                      <a:pt x="722" y="144"/>
                    </a:lnTo>
                    <a:lnTo>
                      <a:pt x="626" y="48"/>
                    </a:lnTo>
                    <a:lnTo>
                      <a:pt x="482" y="0"/>
                    </a:lnTo>
                    <a:lnTo>
                      <a:pt x="289" y="48"/>
                    </a:lnTo>
                    <a:lnTo>
                      <a:pt x="289" y="48"/>
                    </a:lnTo>
                    <a:lnTo>
                      <a:pt x="145" y="192"/>
                    </a:lnTo>
                    <a:lnTo>
                      <a:pt x="48" y="336"/>
                    </a:lnTo>
                    <a:lnTo>
                      <a:pt x="48" y="433"/>
                    </a:lnTo>
                    <a:lnTo>
                      <a:pt x="48" y="433"/>
                    </a:lnTo>
                    <a:lnTo>
                      <a:pt x="0" y="577"/>
                    </a:lnTo>
                    <a:lnTo>
                      <a:pt x="48" y="673"/>
                    </a:lnTo>
                    <a:lnTo>
                      <a:pt x="289" y="625"/>
                    </a:lnTo>
                    <a:lnTo>
                      <a:pt x="289" y="625"/>
                    </a:lnTo>
                    <a:lnTo>
                      <a:pt x="530" y="625"/>
                    </a:lnTo>
                    <a:lnTo>
                      <a:pt x="626" y="625"/>
                    </a:lnTo>
                    <a:lnTo>
                      <a:pt x="722" y="625"/>
                    </a:lnTo>
                    <a:lnTo>
                      <a:pt x="722" y="625"/>
                    </a:lnTo>
                    <a:lnTo>
                      <a:pt x="770" y="673"/>
                    </a:lnTo>
                    <a:lnTo>
                      <a:pt x="867" y="770"/>
                    </a:lnTo>
                    <a:lnTo>
                      <a:pt x="867" y="91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89" name="Freeform 85"/>
              <p:cNvSpPr>
                <a:spLocks/>
              </p:cNvSpPr>
              <p:nvPr/>
            </p:nvSpPr>
            <p:spPr bwMode="auto">
              <a:xfrm>
                <a:off x="3886" y="1935"/>
                <a:ext cx="91" cy="42"/>
              </a:xfrm>
              <a:custGeom>
                <a:avLst/>
                <a:gdLst>
                  <a:gd name="T0" fmla="*/ 241 w 819"/>
                  <a:gd name="T1" fmla="*/ 337 h 385"/>
                  <a:gd name="T2" fmla="*/ 96 w 819"/>
                  <a:gd name="T3" fmla="*/ 193 h 385"/>
                  <a:gd name="T4" fmla="*/ 48 w 819"/>
                  <a:gd name="T5" fmla="*/ 97 h 385"/>
                  <a:gd name="T6" fmla="*/ 0 w 819"/>
                  <a:gd name="T7" fmla="*/ 48 h 385"/>
                  <a:gd name="T8" fmla="*/ 0 w 819"/>
                  <a:gd name="T9" fmla="*/ 48 h 385"/>
                  <a:gd name="T10" fmla="*/ 433 w 819"/>
                  <a:gd name="T11" fmla="*/ 48 h 385"/>
                  <a:gd name="T12" fmla="*/ 626 w 819"/>
                  <a:gd name="T13" fmla="*/ 48 h 385"/>
                  <a:gd name="T14" fmla="*/ 722 w 819"/>
                  <a:gd name="T15" fmla="*/ 0 h 385"/>
                  <a:gd name="T16" fmla="*/ 722 w 819"/>
                  <a:gd name="T17" fmla="*/ 0 h 385"/>
                  <a:gd name="T18" fmla="*/ 722 w 819"/>
                  <a:gd name="T19" fmla="*/ 0 h 385"/>
                  <a:gd name="T20" fmla="*/ 722 w 819"/>
                  <a:gd name="T21" fmla="*/ 48 h 385"/>
                  <a:gd name="T22" fmla="*/ 722 w 819"/>
                  <a:gd name="T23" fmla="*/ 48 h 385"/>
                  <a:gd name="T24" fmla="*/ 722 w 819"/>
                  <a:gd name="T25" fmla="*/ 48 h 385"/>
                  <a:gd name="T26" fmla="*/ 722 w 819"/>
                  <a:gd name="T27" fmla="*/ 145 h 385"/>
                  <a:gd name="T28" fmla="*/ 770 w 819"/>
                  <a:gd name="T29" fmla="*/ 241 h 385"/>
                  <a:gd name="T30" fmla="*/ 819 w 819"/>
                  <a:gd name="T31" fmla="*/ 337 h 385"/>
                  <a:gd name="T32" fmla="*/ 819 w 819"/>
                  <a:gd name="T33" fmla="*/ 337 h 385"/>
                  <a:gd name="T34" fmla="*/ 819 w 819"/>
                  <a:gd name="T35" fmla="*/ 337 h 385"/>
                  <a:gd name="T36" fmla="*/ 770 w 819"/>
                  <a:gd name="T37" fmla="*/ 337 h 385"/>
                  <a:gd name="T38" fmla="*/ 674 w 819"/>
                  <a:gd name="T39" fmla="*/ 337 h 385"/>
                  <a:gd name="T40" fmla="*/ 674 w 819"/>
                  <a:gd name="T41" fmla="*/ 337 h 385"/>
                  <a:gd name="T42" fmla="*/ 578 w 819"/>
                  <a:gd name="T43" fmla="*/ 385 h 385"/>
                  <a:gd name="T44" fmla="*/ 385 w 819"/>
                  <a:gd name="T45" fmla="*/ 385 h 385"/>
                  <a:gd name="T46" fmla="*/ 241 w 819"/>
                  <a:gd name="T4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241" y="337"/>
                    </a:moveTo>
                    <a:lnTo>
                      <a:pt x="96" y="193"/>
                    </a:lnTo>
                    <a:lnTo>
                      <a:pt x="48" y="97"/>
                    </a:lnTo>
                    <a:lnTo>
                      <a:pt x="0" y="48"/>
                    </a:lnTo>
                    <a:lnTo>
                      <a:pt x="0" y="48"/>
                    </a:lnTo>
                    <a:lnTo>
                      <a:pt x="433" y="48"/>
                    </a:lnTo>
                    <a:lnTo>
                      <a:pt x="626" y="48"/>
                    </a:lnTo>
                    <a:lnTo>
                      <a:pt x="722" y="0"/>
                    </a:lnTo>
                    <a:lnTo>
                      <a:pt x="722" y="0"/>
                    </a:lnTo>
                    <a:lnTo>
                      <a:pt x="722" y="0"/>
                    </a:lnTo>
                    <a:lnTo>
                      <a:pt x="722" y="48"/>
                    </a:lnTo>
                    <a:lnTo>
                      <a:pt x="722" y="48"/>
                    </a:lnTo>
                    <a:lnTo>
                      <a:pt x="722" y="48"/>
                    </a:lnTo>
                    <a:lnTo>
                      <a:pt x="722" y="145"/>
                    </a:lnTo>
                    <a:lnTo>
                      <a:pt x="770" y="241"/>
                    </a:lnTo>
                    <a:lnTo>
                      <a:pt x="819" y="337"/>
                    </a:lnTo>
                    <a:lnTo>
                      <a:pt x="819" y="337"/>
                    </a:lnTo>
                    <a:lnTo>
                      <a:pt x="819" y="337"/>
                    </a:lnTo>
                    <a:lnTo>
                      <a:pt x="770" y="337"/>
                    </a:lnTo>
                    <a:lnTo>
                      <a:pt x="674" y="337"/>
                    </a:lnTo>
                    <a:lnTo>
                      <a:pt x="674" y="337"/>
                    </a:lnTo>
                    <a:lnTo>
                      <a:pt x="578" y="385"/>
                    </a:lnTo>
                    <a:lnTo>
                      <a:pt x="385" y="385"/>
                    </a:lnTo>
                    <a:lnTo>
                      <a:pt x="241" y="337"/>
                    </a:lnTo>
                    <a:close/>
                  </a:path>
                </a:pathLst>
              </a:custGeom>
              <a:solidFill>
                <a:srgbClr val="DF8A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0" name="Freeform 86"/>
              <p:cNvSpPr>
                <a:spLocks/>
              </p:cNvSpPr>
              <p:nvPr/>
            </p:nvSpPr>
            <p:spPr bwMode="auto">
              <a:xfrm>
                <a:off x="3892" y="1935"/>
                <a:ext cx="85" cy="37"/>
              </a:xfrm>
              <a:custGeom>
                <a:avLst/>
                <a:gdLst>
                  <a:gd name="T0" fmla="*/ 241 w 771"/>
                  <a:gd name="T1" fmla="*/ 289 h 337"/>
                  <a:gd name="T2" fmla="*/ 97 w 771"/>
                  <a:gd name="T3" fmla="*/ 193 h 337"/>
                  <a:gd name="T4" fmla="*/ 0 w 771"/>
                  <a:gd name="T5" fmla="*/ 97 h 337"/>
                  <a:gd name="T6" fmla="*/ 0 w 771"/>
                  <a:gd name="T7" fmla="*/ 48 h 337"/>
                  <a:gd name="T8" fmla="*/ 0 w 771"/>
                  <a:gd name="T9" fmla="*/ 48 h 337"/>
                  <a:gd name="T10" fmla="*/ 385 w 771"/>
                  <a:gd name="T11" fmla="*/ 48 h 337"/>
                  <a:gd name="T12" fmla="*/ 578 w 771"/>
                  <a:gd name="T13" fmla="*/ 48 h 337"/>
                  <a:gd name="T14" fmla="*/ 626 w 771"/>
                  <a:gd name="T15" fmla="*/ 0 h 337"/>
                  <a:gd name="T16" fmla="*/ 626 w 771"/>
                  <a:gd name="T17" fmla="*/ 0 h 337"/>
                  <a:gd name="T18" fmla="*/ 626 w 771"/>
                  <a:gd name="T19" fmla="*/ 0 h 337"/>
                  <a:gd name="T20" fmla="*/ 674 w 771"/>
                  <a:gd name="T21" fmla="*/ 48 h 337"/>
                  <a:gd name="T22" fmla="*/ 674 w 771"/>
                  <a:gd name="T23" fmla="*/ 48 h 337"/>
                  <a:gd name="T24" fmla="*/ 674 w 771"/>
                  <a:gd name="T25" fmla="*/ 48 h 337"/>
                  <a:gd name="T26" fmla="*/ 674 w 771"/>
                  <a:gd name="T27" fmla="*/ 145 h 337"/>
                  <a:gd name="T28" fmla="*/ 722 w 771"/>
                  <a:gd name="T29" fmla="*/ 241 h 337"/>
                  <a:gd name="T30" fmla="*/ 771 w 771"/>
                  <a:gd name="T31" fmla="*/ 289 h 337"/>
                  <a:gd name="T32" fmla="*/ 771 w 771"/>
                  <a:gd name="T33" fmla="*/ 289 h 337"/>
                  <a:gd name="T34" fmla="*/ 722 w 771"/>
                  <a:gd name="T35" fmla="*/ 289 h 337"/>
                  <a:gd name="T36" fmla="*/ 674 w 771"/>
                  <a:gd name="T37" fmla="*/ 289 h 337"/>
                  <a:gd name="T38" fmla="*/ 626 w 771"/>
                  <a:gd name="T39" fmla="*/ 289 h 337"/>
                  <a:gd name="T40" fmla="*/ 626 w 771"/>
                  <a:gd name="T41" fmla="*/ 289 h 337"/>
                  <a:gd name="T42" fmla="*/ 530 w 771"/>
                  <a:gd name="T43" fmla="*/ 337 h 337"/>
                  <a:gd name="T44" fmla="*/ 385 w 771"/>
                  <a:gd name="T45" fmla="*/ 337 h 337"/>
                  <a:gd name="T46" fmla="*/ 241 w 771"/>
                  <a:gd name="T47"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1" h="337">
                    <a:moveTo>
                      <a:pt x="241" y="289"/>
                    </a:moveTo>
                    <a:lnTo>
                      <a:pt x="97" y="193"/>
                    </a:lnTo>
                    <a:lnTo>
                      <a:pt x="0" y="97"/>
                    </a:lnTo>
                    <a:lnTo>
                      <a:pt x="0" y="48"/>
                    </a:lnTo>
                    <a:lnTo>
                      <a:pt x="0" y="48"/>
                    </a:lnTo>
                    <a:lnTo>
                      <a:pt x="385" y="48"/>
                    </a:lnTo>
                    <a:lnTo>
                      <a:pt x="578" y="48"/>
                    </a:lnTo>
                    <a:lnTo>
                      <a:pt x="626" y="0"/>
                    </a:lnTo>
                    <a:lnTo>
                      <a:pt x="626" y="0"/>
                    </a:lnTo>
                    <a:lnTo>
                      <a:pt x="626" y="0"/>
                    </a:lnTo>
                    <a:lnTo>
                      <a:pt x="674" y="48"/>
                    </a:lnTo>
                    <a:lnTo>
                      <a:pt x="674" y="48"/>
                    </a:lnTo>
                    <a:lnTo>
                      <a:pt x="674" y="48"/>
                    </a:lnTo>
                    <a:lnTo>
                      <a:pt x="674" y="145"/>
                    </a:lnTo>
                    <a:lnTo>
                      <a:pt x="722" y="241"/>
                    </a:lnTo>
                    <a:lnTo>
                      <a:pt x="771" y="289"/>
                    </a:lnTo>
                    <a:lnTo>
                      <a:pt x="771" y="289"/>
                    </a:lnTo>
                    <a:lnTo>
                      <a:pt x="722" y="289"/>
                    </a:lnTo>
                    <a:lnTo>
                      <a:pt x="674" y="289"/>
                    </a:lnTo>
                    <a:lnTo>
                      <a:pt x="626" y="289"/>
                    </a:lnTo>
                    <a:lnTo>
                      <a:pt x="626" y="289"/>
                    </a:lnTo>
                    <a:lnTo>
                      <a:pt x="530" y="337"/>
                    </a:lnTo>
                    <a:lnTo>
                      <a:pt x="385" y="337"/>
                    </a:lnTo>
                    <a:lnTo>
                      <a:pt x="241" y="289"/>
                    </a:lnTo>
                    <a:close/>
                  </a:path>
                </a:pathLst>
              </a:custGeom>
              <a:solidFill>
                <a:srgbClr val="DB8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1" name="Freeform 87"/>
              <p:cNvSpPr>
                <a:spLocks/>
              </p:cNvSpPr>
              <p:nvPr/>
            </p:nvSpPr>
            <p:spPr bwMode="auto">
              <a:xfrm>
                <a:off x="3897" y="1935"/>
                <a:ext cx="75" cy="32"/>
              </a:xfrm>
              <a:custGeom>
                <a:avLst/>
                <a:gdLst>
                  <a:gd name="T0" fmla="*/ 193 w 674"/>
                  <a:gd name="T1" fmla="*/ 241 h 289"/>
                  <a:gd name="T2" fmla="*/ 97 w 674"/>
                  <a:gd name="T3" fmla="*/ 145 h 289"/>
                  <a:gd name="T4" fmla="*/ 0 w 674"/>
                  <a:gd name="T5" fmla="*/ 97 h 289"/>
                  <a:gd name="T6" fmla="*/ 0 w 674"/>
                  <a:gd name="T7" fmla="*/ 48 h 289"/>
                  <a:gd name="T8" fmla="*/ 0 w 674"/>
                  <a:gd name="T9" fmla="*/ 48 h 289"/>
                  <a:gd name="T10" fmla="*/ 337 w 674"/>
                  <a:gd name="T11" fmla="*/ 48 h 289"/>
                  <a:gd name="T12" fmla="*/ 530 w 674"/>
                  <a:gd name="T13" fmla="*/ 48 h 289"/>
                  <a:gd name="T14" fmla="*/ 578 w 674"/>
                  <a:gd name="T15" fmla="*/ 0 h 289"/>
                  <a:gd name="T16" fmla="*/ 578 w 674"/>
                  <a:gd name="T17" fmla="*/ 0 h 289"/>
                  <a:gd name="T18" fmla="*/ 578 w 674"/>
                  <a:gd name="T19" fmla="*/ 0 h 289"/>
                  <a:gd name="T20" fmla="*/ 626 w 674"/>
                  <a:gd name="T21" fmla="*/ 48 h 289"/>
                  <a:gd name="T22" fmla="*/ 626 w 674"/>
                  <a:gd name="T23" fmla="*/ 48 h 289"/>
                  <a:gd name="T24" fmla="*/ 626 w 674"/>
                  <a:gd name="T25" fmla="*/ 48 h 289"/>
                  <a:gd name="T26" fmla="*/ 626 w 674"/>
                  <a:gd name="T27" fmla="*/ 145 h 289"/>
                  <a:gd name="T28" fmla="*/ 626 w 674"/>
                  <a:gd name="T29" fmla="*/ 193 h 289"/>
                  <a:gd name="T30" fmla="*/ 674 w 674"/>
                  <a:gd name="T31" fmla="*/ 289 h 289"/>
                  <a:gd name="T32" fmla="*/ 674 w 674"/>
                  <a:gd name="T33" fmla="*/ 289 h 289"/>
                  <a:gd name="T34" fmla="*/ 674 w 674"/>
                  <a:gd name="T35" fmla="*/ 289 h 289"/>
                  <a:gd name="T36" fmla="*/ 626 w 674"/>
                  <a:gd name="T37" fmla="*/ 241 h 289"/>
                  <a:gd name="T38" fmla="*/ 578 w 674"/>
                  <a:gd name="T39" fmla="*/ 241 h 289"/>
                  <a:gd name="T40" fmla="*/ 578 w 674"/>
                  <a:gd name="T41" fmla="*/ 241 h 289"/>
                  <a:gd name="T42" fmla="*/ 482 w 674"/>
                  <a:gd name="T43" fmla="*/ 289 h 289"/>
                  <a:gd name="T44" fmla="*/ 337 w 674"/>
                  <a:gd name="T45" fmla="*/ 289 h 289"/>
                  <a:gd name="T46" fmla="*/ 193 w 674"/>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4" h="289">
                    <a:moveTo>
                      <a:pt x="193" y="241"/>
                    </a:moveTo>
                    <a:lnTo>
                      <a:pt x="97" y="145"/>
                    </a:lnTo>
                    <a:lnTo>
                      <a:pt x="0" y="97"/>
                    </a:lnTo>
                    <a:lnTo>
                      <a:pt x="0" y="48"/>
                    </a:lnTo>
                    <a:lnTo>
                      <a:pt x="0" y="48"/>
                    </a:lnTo>
                    <a:lnTo>
                      <a:pt x="337" y="48"/>
                    </a:lnTo>
                    <a:lnTo>
                      <a:pt x="530" y="48"/>
                    </a:lnTo>
                    <a:lnTo>
                      <a:pt x="578" y="0"/>
                    </a:lnTo>
                    <a:lnTo>
                      <a:pt x="578" y="0"/>
                    </a:lnTo>
                    <a:lnTo>
                      <a:pt x="578" y="0"/>
                    </a:lnTo>
                    <a:lnTo>
                      <a:pt x="626" y="48"/>
                    </a:lnTo>
                    <a:lnTo>
                      <a:pt x="626" y="48"/>
                    </a:lnTo>
                    <a:lnTo>
                      <a:pt x="626" y="48"/>
                    </a:lnTo>
                    <a:lnTo>
                      <a:pt x="626" y="145"/>
                    </a:lnTo>
                    <a:lnTo>
                      <a:pt x="626" y="193"/>
                    </a:lnTo>
                    <a:lnTo>
                      <a:pt x="674" y="289"/>
                    </a:lnTo>
                    <a:lnTo>
                      <a:pt x="674" y="289"/>
                    </a:lnTo>
                    <a:lnTo>
                      <a:pt x="674" y="289"/>
                    </a:lnTo>
                    <a:lnTo>
                      <a:pt x="626" y="241"/>
                    </a:lnTo>
                    <a:lnTo>
                      <a:pt x="578" y="241"/>
                    </a:lnTo>
                    <a:lnTo>
                      <a:pt x="578" y="241"/>
                    </a:lnTo>
                    <a:lnTo>
                      <a:pt x="482" y="289"/>
                    </a:lnTo>
                    <a:lnTo>
                      <a:pt x="337" y="289"/>
                    </a:lnTo>
                    <a:lnTo>
                      <a:pt x="193" y="241"/>
                    </a:lnTo>
                    <a:close/>
                  </a:path>
                </a:pathLst>
              </a:custGeom>
              <a:solidFill>
                <a:srgbClr val="D881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2" name="Freeform 88"/>
              <p:cNvSpPr>
                <a:spLocks/>
              </p:cNvSpPr>
              <p:nvPr/>
            </p:nvSpPr>
            <p:spPr bwMode="auto">
              <a:xfrm>
                <a:off x="3902" y="1935"/>
                <a:ext cx="70" cy="32"/>
              </a:xfrm>
              <a:custGeom>
                <a:avLst/>
                <a:gdLst>
                  <a:gd name="T0" fmla="*/ 192 w 625"/>
                  <a:gd name="T1" fmla="*/ 241 h 289"/>
                  <a:gd name="T2" fmla="*/ 48 w 625"/>
                  <a:gd name="T3" fmla="*/ 145 h 289"/>
                  <a:gd name="T4" fmla="*/ 0 w 625"/>
                  <a:gd name="T5" fmla="*/ 97 h 289"/>
                  <a:gd name="T6" fmla="*/ 0 w 625"/>
                  <a:gd name="T7" fmla="*/ 48 h 289"/>
                  <a:gd name="T8" fmla="*/ 0 w 625"/>
                  <a:gd name="T9" fmla="*/ 48 h 289"/>
                  <a:gd name="T10" fmla="*/ 337 w 625"/>
                  <a:gd name="T11" fmla="*/ 48 h 289"/>
                  <a:gd name="T12" fmla="*/ 481 w 625"/>
                  <a:gd name="T13" fmla="*/ 48 h 289"/>
                  <a:gd name="T14" fmla="*/ 529 w 625"/>
                  <a:gd name="T15" fmla="*/ 0 h 289"/>
                  <a:gd name="T16" fmla="*/ 529 w 625"/>
                  <a:gd name="T17" fmla="*/ 0 h 289"/>
                  <a:gd name="T18" fmla="*/ 529 w 625"/>
                  <a:gd name="T19" fmla="*/ 0 h 289"/>
                  <a:gd name="T20" fmla="*/ 577 w 625"/>
                  <a:gd name="T21" fmla="*/ 48 h 289"/>
                  <a:gd name="T22" fmla="*/ 577 w 625"/>
                  <a:gd name="T23" fmla="*/ 48 h 289"/>
                  <a:gd name="T24" fmla="*/ 577 w 625"/>
                  <a:gd name="T25" fmla="*/ 48 h 289"/>
                  <a:gd name="T26" fmla="*/ 577 w 625"/>
                  <a:gd name="T27" fmla="*/ 145 h 289"/>
                  <a:gd name="T28" fmla="*/ 577 w 625"/>
                  <a:gd name="T29" fmla="*/ 193 h 289"/>
                  <a:gd name="T30" fmla="*/ 625 w 625"/>
                  <a:gd name="T31" fmla="*/ 241 h 289"/>
                  <a:gd name="T32" fmla="*/ 625 w 625"/>
                  <a:gd name="T33" fmla="*/ 241 h 289"/>
                  <a:gd name="T34" fmla="*/ 625 w 625"/>
                  <a:gd name="T35" fmla="*/ 241 h 289"/>
                  <a:gd name="T36" fmla="*/ 577 w 625"/>
                  <a:gd name="T37" fmla="*/ 241 h 289"/>
                  <a:gd name="T38" fmla="*/ 529 w 625"/>
                  <a:gd name="T39" fmla="*/ 193 h 289"/>
                  <a:gd name="T40" fmla="*/ 529 w 625"/>
                  <a:gd name="T41" fmla="*/ 193 h 289"/>
                  <a:gd name="T42" fmla="*/ 385 w 625"/>
                  <a:gd name="T43" fmla="*/ 241 h 289"/>
                  <a:gd name="T44" fmla="*/ 288 w 625"/>
                  <a:gd name="T45" fmla="*/ 289 h 289"/>
                  <a:gd name="T46" fmla="*/ 192 w 625"/>
                  <a:gd name="T4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25" h="289">
                    <a:moveTo>
                      <a:pt x="192" y="241"/>
                    </a:moveTo>
                    <a:lnTo>
                      <a:pt x="48" y="145"/>
                    </a:lnTo>
                    <a:lnTo>
                      <a:pt x="0" y="97"/>
                    </a:lnTo>
                    <a:lnTo>
                      <a:pt x="0" y="48"/>
                    </a:lnTo>
                    <a:lnTo>
                      <a:pt x="0" y="48"/>
                    </a:lnTo>
                    <a:lnTo>
                      <a:pt x="337" y="48"/>
                    </a:lnTo>
                    <a:lnTo>
                      <a:pt x="481" y="48"/>
                    </a:lnTo>
                    <a:lnTo>
                      <a:pt x="529" y="0"/>
                    </a:lnTo>
                    <a:lnTo>
                      <a:pt x="529" y="0"/>
                    </a:lnTo>
                    <a:lnTo>
                      <a:pt x="529" y="0"/>
                    </a:lnTo>
                    <a:lnTo>
                      <a:pt x="577" y="48"/>
                    </a:lnTo>
                    <a:lnTo>
                      <a:pt x="577" y="48"/>
                    </a:lnTo>
                    <a:lnTo>
                      <a:pt x="577" y="48"/>
                    </a:lnTo>
                    <a:lnTo>
                      <a:pt x="577" y="145"/>
                    </a:lnTo>
                    <a:lnTo>
                      <a:pt x="577" y="193"/>
                    </a:lnTo>
                    <a:lnTo>
                      <a:pt x="625" y="241"/>
                    </a:lnTo>
                    <a:lnTo>
                      <a:pt x="625" y="241"/>
                    </a:lnTo>
                    <a:lnTo>
                      <a:pt x="625" y="241"/>
                    </a:lnTo>
                    <a:lnTo>
                      <a:pt x="577" y="241"/>
                    </a:lnTo>
                    <a:lnTo>
                      <a:pt x="529" y="193"/>
                    </a:lnTo>
                    <a:lnTo>
                      <a:pt x="529" y="193"/>
                    </a:lnTo>
                    <a:lnTo>
                      <a:pt x="385" y="241"/>
                    </a:lnTo>
                    <a:lnTo>
                      <a:pt x="288" y="289"/>
                    </a:lnTo>
                    <a:lnTo>
                      <a:pt x="192" y="241"/>
                    </a:lnTo>
                    <a:close/>
                  </a:path>
                </a:pathLst>
              </a:custGeom>
              <a:solidFill>
                <a:srgbClr val="D47C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3" name="Freeform 89"/>
              <p:cNvSpPr>
                <a:spLocks/>
              </p:cNvSpPr>
              <p:nvPr/>
            </p:nvSpPr>
            <p:spPr bwMode="auto">
              <a:xfrm>
                <a:off x="3908" y="1935"/>
                <a:ext cx="64" cy="26"/>
              </a:xfrm>
              <a:custGeom>
                <a:avLst/>
                <a:gdLst>
                  <a:gd name="T0" fmla="*/ 577 w 577"/>
                  <a:gd name="T1" fmla="*/ 193 h 241"/>
                  <a:gd name="T2" fmla="*/ 529 w 577"/>
                  <a:gd name="T3" fmla="*/ 145 h 241"/>
                  <a:gd name="T4" fmla="*/ 529 w 577"/>
                  <a:gd name="T5" fmla="*/ 97 h 241"/>
                  <a:gd name="T6" fmla="*/ 529 w 577"/>
                  <a:gd name="T7" fmla="*/ 48 h 241"/>
                  <a:gd name="T8" fmla="*/ 529 w 577"/>
                  <a:gd name="T9" fmla="*/ 48 h 241"/>
                  <a:gd name="T10" fmla="*/ 529 w 577"/>
                  <a:gd name="T11" fmla="*/ 48 h 241"/>
                  <a:gd name="T12" fmla="*/ 481 w 577"/>
                  <a:gd name="T13" fmla="*/ 0 h 241"/>
                  <a:gd name="T14" fmla="*/ 481 w 577"/>
                  <a:gd name="T15" fmla="*/ 0 h 241"/>
                  <a:gd name="T16" fmla="*/ 481 w 577"/>
                  <a:gd name="T17" fmla="*/ 0 h 241"/>
                  <a:gd name="T18" fmla="*/ 433 w 577"/>
                  <a:gd name="T19" fmla="*/ 48 h 241"/>
                  <a:gd name="T20" fmla="*/ 289 w 577"/>
                  <a:gd name="T21" fmla="*/ 48 h 241"/>
                  <a:gd name="T22" fmla="*/ 0 w 577"/>
                  <a:gd name="T23" fmla="*/ 48 h 241"/>
                  <a:gd name="T24" fmla="*/ 0 w 577"/>
                  <a:gd name="T25" fmla="*/ 48 h 241"/>
                  <a:gd name="T26" fmla="*/ 0 w 577"/>
                  <a:gd name="T27" fmla="*/ 48 h 241"/>
                  <a:gd name="T28" fmla="*/ 48 w 577"/>
                  <a:gd name="T29" fmla="*/ 97 h 241"/>
                  <a:gd name="T30" fmla="*/ 144 w 577"/>
                  <a:gd name="T31" fmla="*/ 193 h 241"/>
                  <a:gd name="T32" fmla="*/ 144 w 577"/>
                  <a:gd name="T33" fmla="*/ 193 h 241"/>
                  <a:gd name="T34" fmla="*/ 240 w 577"/>
                  <a:gd name="T35" fmla="*/ 241 h 241"/>
                  <a:gd name="T36" fmla="*/ 337 w 577"/>
                  <a:gd name="T37" fmla="*/ 193 h 241"/>
                  <a:gd name="T38" fmla="*/ 433 w 577"/>
                  <a:gd name="T39" fmla="*/ 145 h 241"/>
                  <a:gd name="T40" fmla="*/ 433 w 577"/>
                  <a:gd name="T41" fmla="*/ 145 h 241"/>
                  <a:gd name="T42" fmla="*/ 481 w 577"/>
                  <a:gd name="T43" fmla="*/ 193 h 241"/>
                  <a:gd name="T44" fmla="*/ 529 w 577"/>
                  <a:gd name="T45" fmla="*/ 193 h 241"/>
                  <a:gd name="T46" fmla="*/ 577 w 577"/>
                  <a:gd name="T47"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7" h="241">
                    <a:moveTo>
                      <a:pt x="577" y="193"/>
                    </a:moveTo>
                    <a:lnTo>
                      <a:pt x="529" y="145"/>
                    </a:lnTo>
                    <a:lnTo>
                      <a:pt x="529" y="97"/>
                    </a:lnTo>
                    <a:lnTo>
                      <a:pt x="529" y="48"/>
                    </a:lnTo>
                    <a:lnTo>
                      <a:pt x="529" y="48"/>
                    </a:lnTo>
                    <a:lnTo>
                      <a:pt x="529" y="48"/>
                    </a:lnTo>
                    <a:lnTo>
                      <a:pt x="481" y="0"/>
                    </a:lnTo>
                    <a:lnTo>
                      <a:pt x="481" y="0"/>
                    </a:lnTo>
                    <a:lnTo>
                      <a:pt x="481" y="0"/>
                    </a:lnTo>
                    <a:lnTo>
                      <a:pt x="433" y="48"/>
                    </a:lnTo>
                    <a:lnTo>
                      <a:pt x="289" y="48"/>
                    </a:lnTo>
                    <a:lnTo>
                      <a:pt x="0" y="48"/>
                    </a:lnTo>
                    <a:lnTo>
                      <a:pt x="0" y="48"/>
                    </a:lnTo>
                    <a:lnTo>
                      <a:pt x="0" y="48"/>
                    </a:lnTo>
                    <a:lnTo>
                      <a:pt x="48" y="97"/>
                    </a:lnTo>
                    <a:lnTo>
                      <a:pt x="144" y="193"/>
                    </a:lnTo>
                    <a:lnTo>
                      <a:pt x="144" y="193"/>
                    </a:lnTo>
                    <a:lnTo>
                      <a:pt x="240" y="241"/>
                    </a:lnTo>
                    <a:lnTo>
                      <a:pt x="337" y="193"/>
                    </a:lnTo>
                    <a:lnTo>
                      <a:pt x="433" y="145"/>
                    </a:lnTo>
                    <a:lnTo>
                      <a:pt x="433" y="145"/>
                    </a:lnTo>
                    <a:lnTo>
                      <a:pt x="481" y="193"/>
                    </a:lnTo>
                    <a:lnTo>
                      <a:pt x="529" y="193"/>
                    </a:lnTo>
                    <a:lnTo>
                      <a:pt x="577" y="193"/>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4" name="Freeform 90"/>
              <p:cNvSpPr>
                <a:spLocks/>
              </p:cNvSpPr>
              <p:nvPr/>
            </p:nvSpPr>
            <p:spPr bwMode="auto">
              <a:xfrm>
                <a:off x="3924" y="1903"/>
                <a:ext cx="43" cy="26"/>
              </a:xfrm>
              <a:custGeom>
                <a:avLst/>
                <a:gdLst>
                  <a:gd name="T0" fmla="*/ 0 w 385"/>
                  <a:gd name="T1" fmla="*/ 240 h 240"/>
                  <a:gd name="T2" fmla="*/ 0 w 385"/>
                  <a:gd name="T3" fmla="*/ 192 h 240"/>
                  <a:gd name="T4" fmla="*/ 48 w 385"/>
                  <a:gd name="T5" fmla="*/ 96 h 240"/>
                  <a:gd name="T6" fmla="*/ 193 w 385"/>
                  <a:gd name="T7" fmla="*/ 0 h 240"/>
                  <a:gd name="T8" fmla="*/ 193 w 385"/>
                  <a:gd name="T9" fmla="*/ 0 h 240"/>
                  <a:gd name="T10" fmla="*/ 289 w 385"/>
                  <a:gd name="T11" fmla="*/ 0 h 240"/>
                  <a:gd name="T12" fmla="*/ 337 w 385"/>
                  <a:gd name="T13" fmla="*/ 0 h 240"/>
                  <a:gd name="T14" fmla="*/ 385 w 385"/>
                  <a:gd name="T15" fmla="*/ 48 h 240"/>
                  <a:gd name="T16" fmla="*/ 385 w 385"/>
                  <a:gd name="T17" fmla="*/ 48 h 240"/>
                  <a:gd name="T18" fmla="*/ 385 w 385"/>
                  <a:gd name="T19" fmla="*/ 144 h 240"/>
                  <a:gd name="T20" fmla="*/ 385 w 385"/>
                  <a:gd name="T21" fmla="*/ 192 h 240"/>
                  <a:gd name="T22" fmla="*/ 385 w 385"/>
                  <a:gd name="T23" fmla="*/ 192 h 240"/>
                  <a:gd name="T24" fmla="*/ 385 w 385"/>
                  <a:gd name="T25" fmla="*/ 192 h 240"/>
                  <a:gd name="T26" fmla="*/ 289 w 385"/>
                  <a:gd name="T27" fmla="*/ 240 h 240"/>
                  <a:gd name="T28" fmla="*/ 96 w 385"/>
                  <a:gd name="T29" fmla="*/ 240 h 240"/>
                  <a:gd name="T30" fmla="*/ 0 w 385"/>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0">
                    <a:moveTo>
                      <a:pt x="0" y="240"/>
                    </a:moveTo>
                    <a:lnTo>
                      <a:pt x="0" y="192"/>
                    </a:lnTo>
                    <a:lnTo>
                      <a:pt x="48" y="96"/>
                    </a:lnTo>
                    <a:lnTo>
                      <a:pt x="193" y="0"/>
                    </a:lnTo>
                    <a:lnTo>
                      <a:pt x="193" y="0"/>
                    </a:lnTo>
                    <a:lnTo>
                      <a:pt x="289" y="0"/>
                    </a:lnTo>
                    <a:lnTo>
                      <a:pt x="337" y="0"/>
                    </a:lnTo>
                    <a:lnTo>
                      <a:pt x="385" y="48"/>
                    </a:lnTo>
                    <a:lnTo>
                      <a:pt x="385" y="48"/>
                    </a:lnTo>
                    <a:lnTo>
                      <a:pt x="385" y="144"/>
                    </a:lnTo>
                    <a:lnTo>
                      <a:pt x="385" y="192"/>
                    </a:lnTo>
                    <a:lnTo>
                      <a:pt x="385" y="192"/>
                    </a:lnTo>
                    <a:lnTo>
                      <a:pt x="385" y="192"/>
                    </a:lnTo>
                    <a:lnTo>
                      <a:pt x="289" y="240"/>
                    </a:lnTo>
                    <a:lnTo>
                      <a:pt x="96" y="240"/>
                    </a:lnTo>
                    <a:lnTo>
                      <a:pt x="0" y="24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5" name="Freeform 91"/>
              <p:cNvSpPr>
                <a:spLocks/>
              </p:cNvSpPr>
              <p:nvPr/>
            </p:nvSpPr>
            <p:spPr bwMode="auto">
              <a:xfrm>
                <a:off x="3924" y="1908"/>
                <a:ext cx="43" cy="21"/>
              </a:xfrm>
              <a:custGeom>
                <a:avLst/>
                <a:gdLst>
                  <a:gd name="T0" fmla="*/ 193 w 385"/>
                  <a:gd name="T1" fmla="*/ 0 h 192"/>
                  <a:gd name="T2" fmla="*/ 289 w 385"/>
                  <a:gd name="T3" fmla="*/ 0 h 192"/>
                  <a:gd name="T4" fmla="*/ 337 w 385"/>
                  <a:gd name="T5" fmla="*/ 0 h 192"/>
                  <a:gd name="T6" fmla="*/ 385 w 385"/>
                  <a:gd name="T7" fmla="*/ 48 h 192"/>
                  <a:gd name="T8" fmla="*/ 385 w 385"/>
                  <a:gd name="T9" fmla="*/ 48 h 192"/>
                  <a:gd name="T10" fmla="*/ 385 w 385"/>
                  <a:gd name="T11" fmla="*/ 96 h 192"/>
                  <a:gd name="T12" fmla="*/ 385 w 385"/>
                  <a:gd name="T13" fmla="*/ 144 h 192"/>
                  <a:gd name="T14" fmla="*/ 385 w 385"/>
                  <a:gd name="T15" fmla="*/ 144 h 192"/>
                  <a:gd name="T16" fmla="*/ 385 w 385"/>
                  <a:gd name="T17" fmla="*/ 144 h 192"/>
                  <a:gd name="T18" fmla="*/ 289 w 385"/>
                  <a:gd name="T19" fmla="*/ 192 h 192"/>
                  <a:gd name="T20" fmla="*/ 96 w 385"/>
                  <a:gd name="T21" fmla="*/ 192 h 192"/>
                  <a:gd name="T22" fmla="*/ 0 w 385"/>
                  <a:gd name="T23" fmla="*/ 192 h 192"/>
                  <a:gd name="T24" fmla="*/ 0 w 385"/>
                  <a:gd name="T25" fmla="*/ 192 h 192"/>
                  <a:gd name="T26" fmla="*/ 0 w 385"/>
                  <a:gd name="T27" fmla="*/ 144 h 192"/>
                  <a:gd name="T28" fmla="*/ 48 w 385"/>
                  <a:gd name="T29" fmla="*/ 48 h 192"/>
                  <a:gd name="T30" fmla="*/ 193 w 385"/>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192">
                    <a:moveTo>
                      <a:pt x="193" y="0"/>
                    </a:moveTo>
                    <a:lnTo>
                      <a:pt x="289" y="0"/>
                    </a:lnTo>
                    <a:lnTo>
                      <a:pt x="337" y="0"/>
                    </a:lnTo>
                    <a:lnTo>
                      <a:pt x="385" y="48"/>
                    </a:lnTo>
                    <a:lnTo>
                      <a:pt x="385" y="48"/>
                    </a:lnTo>
                    <a:lnTo>
                      <a:pt x="385" y="96"/>
                    </a:lnTo>
                    <a:lnTo>
                      <a:pt x="385" y="144"/>
                    </a:lnTo>
                    <a:lnTo>
                      <a:pt x="385" y="144"/>
                    </a:lnTo>
                    <a:lnTo>
                      <a:pt x="385" y="144"/>
                    </a:lnTo>
                    <a:lnTo>
                      <a:pt x="289" y="192"/>
                    </a:lnTo>
                    <a:lnTo>
                      <a:pt x="96" y="192"/>
                    </a:lnTo>
                    <a:lnTo>
                      <a:pt x="0" y="192"/>
                    </a:lnTo>
                    <a:lnTo>
                      <a:pt x="0" y="192"/>
                    </a:lnTo>
                    <a:lnTo>
                      <a:pt x="0" y="144"/>
                    </a:lnTo>
                    <a:lnTo>
                      <a:pt x="48" y="48"/>
                    </a:lnTo>
                    <a:lnTo>
                      <a:pt x="193" y="0"/>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6" name="Freeform 92"/>
              <p:cNvSpPr>
                <a:spLocks/>
              </p:cNvSpPr>
              <p:nvPr/>
            </p:nvSpPr>
            <p:spPr bwMode="auto">
              <a:xfrm>
                <a:off x="3929" y="1908"/>
                <a:ext cx="38" cy="21"/>
              </a:xfrm>
              <a:custGeom>
                <a:avLst/>
                <a:gdLst>
                  <a:gd name="T0" fmla="*/ 145 w 337"/>
                  <a:gd name="T1" fmla="*/ 0 h 192"/>
                  <a:gd name="T2" fmla="*/ 241 w 337"/>
                  <a:gd name="T3" fmla="*/ 0 h 192"/>
                  <a:gd name="T4" fmla="*/ 289 w 337"/>
                  <a:gd name="T5" fmla="*/ 48 h 192"/>
                  <a:gd name="T6" fmla="*/ 337 w 337"/>
                  <a:gd name="T7" fmla="*/ 48 h 192"/>
                  <a:gd name="T8" fmla="*/ 337 w 337"/>
                  <a:gd name="T9" fmla="*/ 48 h 192"/>
                  <a:gd name="T10" fmla="*/ 337 w 337"/>
                  <a:gd name="T11" fmla="*/ 96 h 192"/>
                  <a:gd name="T12" fmla="*/ 337 w 337"/>
                  <a:gd name="T13" fmla="*/ 144 h 192"/>
                  <a:gd name="T14" fmla="*/ 337 w 337"/>
                  <a:gd name="T15" fmla="*/ 144 h 192"/>
                  <a:gd name="T16" fmla="*/ 337 w 337"/>
                  <a:gd name="T17" fmla="*/ 144 h 192"/>
                  <a:gd name="T18" fmla="*/ 241 w 337"/>
                  <a:gd name="T19" fmla="*/ 192 h 192"/>
                  <a:gd name="T20" fmla="*/ 48 w 337"/>
                  <a:gd name="T21" fmla="*/ 192 h 192"/>
                  <a:gd name="T22" fmla="*/ 0 w 337"/>
                  <a:gd name="T23" fmla="*/ 192 h 192"/>
                  <a:gd name="T24" fmla="*/ 0 w 337"/>
                  <a:gd name="T25" fmla="*/ 192 h 192"/>
                  <a:gd name="T26" fmla="*/ 0 w 337"/>
                  <a:gd name="T27" fmla="*/ 144 h 192"/>
                  <a:gd name="T28" fmla="*/ 48 w 337"/>
                  <a:gd name="T29" fmla="*/ 96 h 192"/>
                  <a:gd name="T30" fmla="*/ 145 w 337"/>
                  <a:gd name="T31"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145" y="0"/>
                    </a:moveTo>
                    <a:lnTo>
                      <a:pt x="241" y="0"/>
                    </a:lnTo>
                    <a:lnTo>
                      <a:pt x="289" y="48"/>
                    </a:lnTo>
                    <a:lnTo>
                      <a:pt x="337" y="48"/>
                    </a:lnTo>
                    <a:lnTo>
                      <a:pt x="337" y="48"/>
                    </a:lnTo>
                    <a:lnTo>
                      <a:pt x="337" y="96"/>
                    </a:lnTo>
                    <a:lnTo>
                      <a:pt x="337" y="144"/>
                    </a:lnTo>
                    <a:lnTo>
                      <a:pt x="337" y="144"/>
                    </a:lnTo>
                    <a:lnTo>
                      <a:pt x="337" y="144"/>
                    </a:lnTo>
                    <a:lnTo>
                      <a:pt x="241" y="192"/>
                    </a:lnTo>
                    <a:lnTo>
                      <a:pt x="48" y="192"/>
                    </a:lnTo>
                    <a:lnTo>
                      <a:pt x="0" y="192"/>
                    </a:lnTo>
                    <a:lnTo>
                      <a:pt x="0" y="192"/>
                    </a:lnTo>
                    <a:lnTo>
                      <a:pt x="0" y="144"/>
                    </a:lnTo>
                    <a:lnTo>
                      <a:pt x="48" y="96"/>
                    </a:lnTo>
                    <a:lnTo>
                      <a:pt x="145" y="0"/>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7" name="Freeform 93"/>
              <p:cNvSpPr>
                <a:spLocks/>
              </p:cNvSpPr>
              <p:nvPr/>
            </p:nvSpPr>
            <p:spPr bwMode="auto">
              <a:xfrm>
                <a:off x="3929" y="1913"/>
                <a:ext cx="38" cy="11"/>
              </a:xfrm>
              <a:custGeom>
                <a:avLst/>
                <a:gdLst>
                  <a:gd name="T0" fmla="*/ 145 w 337"/>
                  <a:gd name="T1" fmla="*/ 0 h 96"/>
                  <a:gd name="T2" fmla="*/ 241 w 337"/>
                  <a:gd name="T3" fmla="*/ 0 h 96"/>
                  <a:gd name="T4" fmla="*/ 289 w 337"/>
                  <a:gd name="T5" fmla="*/ 0 h 96"/>
                  <a:gd name="T6" fmla="*/ 337 w 337"/>
                  <a:gd name="T7" fmla="*/ 0 h 96"/>
                  <a:gd name="T8" fmla="*/ 337 w 337"/>
                  <a:gd name="T9" fmla="*/ 0 h 96"/>
                  <a:gd name="T10" fmla="*/ 337 w 337"/>
                  <a:gd name="T11" fmla="*/ 48 h 96"/>
                  <a:gd name="T12" fmla="*/ 337 w 337"/>
                  <a:gd name="T13" fmla="*/ 96 h 96"/>
                  <a:gd name="T14" fmla="*/ 337 w 337"/>
                  <a:gd name="T15" fmla="*/ 96 h 96"/>
                  <a:gd name="T16" fmla="*/ 337 w 337"/>
                  <a:gd name="T17" fmla="*/ 96 h 96"/>
                  <a:gd name="T18" fmla="*/ 241 w 337"/>
                  <a:gd name="T19" fmla="*/ 96 h 96"/>
                  <a:gd name="T20" fmla="*/ 48 w 337"/>
                  <a:gd name="T21" fmla="*/ 96 h 96"/>
                  <a:gd name="T22" fmla="*/ 0 w 337"/>
                  <a:gd name="T23" fmla="*/ 96 h 96"/>
                  <a:gd name="T24" fmla="*/ 0 w 337"/>
                  <a:gd name="T25" fmla="*/ 96 h 96"/>
                  <a:gd name="T26" fmla="*/ 0 w 337"/>
                  <a:gd name="T27" fmla="*/ 96 h 96"/>
                  <a:gd name="T28" fmla="*/ 48 w 337"/>
                  <a:gd name="T29" fmla="*/ 48 h 96"/>
                  <a:gd name="T30" fmla="*/ 145 w 337"/>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96">
                    <a:moveTo>
                      <a:pt x="145" y="0"/>
                    </a:moveTo>
                    <a:lnTo>
                      <a:pt x="241" y="0"/>
                    </a:lnTo>
                    <a:lnTo>
                      <a:pt x="289" y="0"/>
                    </a:lnTo>
                    <a:lnTo>
                      <a:pt x="337" y="0"/>
                    </a:lnTo>
                    <a:lnTo>
                      <a:pt x="337" y="0"/>
                    </a:lnTo>
                    <a:lnTo>
                      <a:pt x="337" y="48"/>
                    </a:lnTo>
                    <a:lnTo>
                      <a:pt x="337" y="96"/>
                    </a:lnTo>
                    <a:lnTo>
                      <a:pt x="337" y="96"/>
                    </a:lnTo>
                    <a:lnTo>
                      <a:pt x="337" y="96"/>
                    </a:lnTo>
                    <a:lnTo>
                      <a:pt x="241" y="96"/>
                    </a:lnTo>
                    <a:lnTo>
                      <a:pt x="48" y="96"/>
                    </a:lnTo>
                    <a:lnTo>
                      <a:pt x="0" y="96"/>
                    </a:lnTo>
                    <a:lnTo>
                      <a:pt x="0" y="96"/>
                    </a:lnTo>
                    <a:lnTo>
                      <a:pt x="0" y="96"/>
                    </a:lnTo>
                    <a:lnTo>
                      <a:pt x="48" y="48"/>
                    </a:lnTo>
                    <a:lnTo>
                      <a:pt x="145" y="0"/>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8" name="Freeform 94"/>
              <p:cNvSpPr>
                <a:spLocks/>
              </p:cNvSpPr>
              <p:nvPr/>
            </p:nvSpPr>
            <p:spPr bwMode="auto">
              <a:xfrm>
                <a:off x="3934" y="1913"/>
                <a:ext cx="33" cy="11"/>
              </a:xfrm>
              <a:custGeom>
                <a:avLst/>
                <a:gdLst>
                  <a:gd name="T0" fmla="*/ 97 w 289"/>
                  <a:gd name="T1" fmla="*/ 0 h 96"/>
                  <a:gd name="T2" fmla="*/ 145 w 289"/>
                  <a:gd name="T3" fmla="*/ 0 h 96"/>
                  <a:gd name="T4" fmla="*/ 241 w 289"/>
                  <a:gd name="T5" fmla="*/ 48 h 96"/>
                  <a:gd name="T6" fmla="*/ 289 w 289"/>
                  <a:gd name="T7" fmla="*/ 48 h 96"/>
                  <a:gd name="T8" fmla="*/ 289 w 289"/>
                  <a:gd name="T9" fmla="*/ 48 h 96"/>
                  <a:gd name="T10" fmla="*/ 289 w 289"/>
                  <a:gd name="T11" fmla="*/ 48 h 96"/>
                  <a:gd name="T12" fmla="*/ 289 w 289"/>
                  <a:gd name="T13" fmla="*/ 96 h 96"/>
                  <a:gd name="T14" fmla="*/ 289 w 289"/>
                  <a:gd name="T15" fmla="*/ 96 h 96"/>
                  <a:gd name="T16" fmla="*/ 289 w 289"/>
                  <a:gd name="T17" fmla="*/ 96 h 96"/>
                  <a:gd name="T18" fmla="*/ 193 w 289"/>
                  <a:gd name="T19" fmla="*/ 96 h 96"/>
                  <a:gd name="T20" fmla="*/ 49 w 289"/>
                  <a:gd name="T21" fmla="*/ 96 h 96"/>
                  <a:gd name="T22" fmla="*/ 0 w 289"/>
                  <a:gd name="T23" fmla="*/ 96 h 96"/>
                  <a:gd name="T24" fmla="*/ 0 w 289"/>
                  <a:gd name="T25" fmla="*/ 96 h 96"/>
                  <a:gd name="T26" fmla="*/ 0 w 289"/>
                  <a:gd name="T27" fmla="*/ 96 h 96"/>
                  <a:gd name="T28" fmla="*/ 49 w 289"/>
                  <a:gd name="T29" fmla="*/ 48 h 96"/>
                  <a:gd name="T30" fmla="*/ 97 w 289"/>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97" y="0"/>
                    </a:moveTo>
                    <a:lnTo>
                      <a:pt x="145" y="0"/>
                    </a:lnTo>
                    <a:lnTo>
                      <a:pt x="241" y="48"/>
                    </a:lnTo>
                    <a:lnTo>
                      <a:pt x="289" y="48"/>
                    </a:lnTo>
                    <a:lnTo>
                      <a:pt x="289" y="48"/>
                    </a:lnTo>
                    <a:lnTo>
                      <a:pt x="289" y="48"/>
                    </a:lnTo>
                    <a:lnTo>
                      <a:pt x="289" y="96"/>
                    </a:lnTo>
                    <a:lnTo>
                      <a:pt x="289" y="96"/>
                    </a:lnTo>
                    <a:lnTo>
                      <a:pt x="289" y="96"/>
                    </a:lnTo>
                    <a:lnTo>
                      <a:pt x="193" y="96"/>
                    </a:lnTo>
                    <a:lnTo>
                      <a:pt x="49" y="96"/>
                    </a:lnTo>
                    <a:lnTo>
                      <a:pt x="0" y="96"/>
                    </a:lnTo>
                    <a:lnTo>
                      <a:pt x="0" y="96"/>
                    </a:lnTo>
                    <a:lnTo>
                      <a:pt x="0" y="96"/>
                    </a:lnTo>
                    <a:lnTo>
                      <a:pt x="49" y="48"/>
                    </a:lnTo>
                    <a:lnTo>
                      <a:pt x="97" y="0"/>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199" name="Freeform 95"/>
              <p:cNvSpPr>
                <a:spLocks/>
              </p:cNvSpPr>
              <p:nvPr/>
            </p:nvSpPr>
            <p:spPr bwMode="auto">
              <a:xfrm>
                <a:off x="3934" y="1919"/>
                <a:ext cx="27" cy="5"/>
              </a:xfrm>
              <a:custGeom>
                <a:avLst/>
                <a:gdLst>
                  <a:gd name="T0" fmla="*/ 0 w 241"/>
                  <a:gd name="T1" fmla="*/ 48 h 48"/>
                  <a:gd name="T2" fmla="*/ 0 w 241"/>
                  <a:gd name="T3" fmla="*/ 48 h 48"/>
                  <a:gd name="T4" fmla="*/ 49 w 241"/>
                  <a:gd name="T5" fmla="*/ 0 h 48"/>
                  <a:gd name="T6" fmla="*/ 97 w 241"/>
                  <a:gd name="T7" fmla="*/ 0 h 48"/>
                  <a:gd name="T8" fmla="*/ 97 w 241"/>
                  <a:gd name="T9" fmla="*/ 0 h 48"/>
                  <a:gd name="T10" fmla="*/ 145 w 241"/>
                  <a:gd name="T11" fmla="*/ 0 h 48"/>
                  <a:gd name="T12" fmla="*/ 193 w 241"/>
                  <a:gd name="T13" fmla="*/ 0 h 48"/>
                  <a:gd name="T14" fmla="*/ 241 w 241"/>
                  <a:gd name="T15" fmla="*/ 0 h 48"/>
                  <a:gd name="T16" fmla="*/ 241 w 241"/>
                  <a:gd name="T17" fmla="*/ 0 h 48"/>
                  <a:gd name="T18" fmla="*/ 241 w 241"/>
                  <a:gd name="T19" fmla="*/ 48 h 48"/>
                  <a:gd name="T20" fmla="*/ 241 w 241"/>
                  <a:gd name="T21" fmla="*/ 48 h 48"/>
                  <a:gd name="T22" fmla="*/ 241 w 241"/>
                  <a:gd name="T23" fmla="*/ 48 h 48"/>
                  <a:gd name="T24" fmla="*/ 241 w 241"/>
                  <a:gd name="T25" fmla="*/ 48 h 48"/>
                  <a:gd name="T26" fmla="*/ 193 w 241"/>
                  <a:gd name="T27" fmla="*/ 48 h 48"/>
                  <a:gd name="T28" fmla="*/ 49 w 241"/>
                  <a:gd name="T29" fmla="*/ 48 h 48"/>
                  <a:gd name="T30" fmla="*/ 0 w 241"/>
                  <a:gd name="T3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48">
                    <a:moveTo>
                      <a:pt x="0" y="48"/>
                    </a:moveTo>
                    <a:lnTo>
                      <a:pt x="0" y="48"/>
                    </a:lnTo>
                    <a:lnTo>
                      <a:pt x="49" y="0"/>
                    </a:lnTo>
                    <a:lnTo>
                      <a:pt x="97" y="0"/>
                    </a:lnTo>
                    <a:lnTo>
                      <a:pt x="97" y="0"/>
                    </a:lnTo>
                    <a:lnTo>
                      <a:pt x="145" y="0"/>
                    </a:lnTo>
                    <a:lnTo>
                      <a:pt x="193" y="0"/>
                    </a:lnTo>
                    <a:lnTo>
                      <a:pt x="241" y="0"/>
                    </a:lnTo>
                    <a:lnTo>
                      <a:pt x="241" y="0"/>
                    </a:lnTo>
                    <a:lnTo>
                      <a:pt x="241" y="48"/>
                    </a:lnTo>
                    <a:lnTo>
                      <a:pt x="241" y="48"/>
                    </a:lnTo>
                    <a:lnTo>
                      <a:pt x="241" y="48"/>
                    </a:lnTo>
                    <a:lnTo>
                      <a:pt x="241" y="48"/>
                    </a:lnTo>
                    <a:lnTo>
                      <a:pt x="193" y="48"/>
                    </a:lnTo>
                    <a:lnTo>
                      <a:pt x="49" y="48"/>
                    </a:lnTo>
                    <a:lnTo>
                      <a:pt x="0" y="48"/>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0" name="Freeform 96"/>
              <p:cNvSpPr>
                <a:spLocks/>
              </p:cNvSpPr>
              <p:nvPr/>
            </p:nvSpPr>
            <p:spPr bwMode="auto">
              <a:xfrm>
                <a:off x="3892" y="1919"/>
                <a:ext cx="75" cy="21"/>
              </a:xfrm>
              <a:custGeom>
                <a:avLst/>
                <a:gdLst>
                  <a:gd name="T0" fmla="*/ 626 w 674"/>
                  <a:gd name="T1" fmla="*/ 96 h 192"/>
                  <a:gd name="T2" fmla="*/ 578 w 674"/>
                  <a:gd name="T3" fmla="*/ 96 h 192"/>
                  <a:gd name="T4" fmla="*/ 482 w 674"/>
                  <a:gd name="T5" fmla="*/ 96 h 192"/>
                  <a:gd name="T6" fmla="*/ 434 w 674"/>
                  <a:gd name="T7" fmla="*/ 96 h 192"/>
                  <a:gd name="T8" fmla="*/ 434 w 674"/>
                  <a:gd name="T9" fmla="*/ 96 h 192"/>
                  <a:gd name="T10" fmla="*/ 337 w 674"/>
                  <a:gd name="T11" fmla="*/ 144 h 192"/>
                  <a:gd name="T12" fmla="*/ 241 w 674"/>
                  <a:gd name="T13" fmla="*/ 144 h 192"/>
                  <a:gd name="T14" fmla="*/ 193 w 674"/>
                  <a:gd name="T15" fmla="*/ 144 h 192"/>
                  <a:gd name="T16" fmla="*/ 193 w 674"/>
                  <a:gd name="T17" fmla="*/ 144 h 192"/>
                  <a:gd name="T18" fmla="*/ 145 w 674"/>
                  <a:gd name="T19" fmla="*/ 192 h 192"/>
                  <a:gd name="T20" fmla="*/ 48 w 674"/>
                  <a:gd name="T21" fmla="*/ 192 h 192"/>
                  <a:gd name="T22" fmla="*/ 0 w 674"/>
                  <a:gd name="T23" fmla="*/ 192 h 192"/>
                  <a:gd name="T24" fmla="*/ 0 w 674"/>
                  <a:gd name="T25" fmla="*/ 192 h 192"/>
                  <a:gd name="T26" fmla="*/ 0 w 674"/>
                  <a:gd name="T27" fmla="*/ 192 h 192"/>
                  <a:gd name="T28" fmla="*/ 48 w 674"/>
                  <a:gd name="T29" fmla="*/ 144 h 192"/>
                  <a:gd name="T30" fmla="*/ 97 w 674"/>
                  <a:gd name="T31" fmla="*/ 144 h 192"/>
                  <a:gd name="T32" fmla="*/ 97 w 674"/>
                  <a:gd name="T33" fmla="*/ 144 h 192"/>
                  <a:gd name="T34" fmla="*/ 97 w 674"/>
                  <a:gd name="T35" fmla="*/ 144 h 192"/>
                  <a:gd name="T36" fmla="*/ 145 w 674"/>
                  <a:gd name="T37" fmla="*/ 144 h 192"/>
                  <a:gd name="T38" fmla="*/ 193 w 674"/>
                  <a:gd name="T39" fmla="*/ 144 h 192"/>
                  <a:gd name="T40" fmla="*/ 193 w 674"/>
                  <a:gd name="T41" fmla="*/ 144 h 192"/>
                  <a:gd name="T42" fmla="*/ 241 w 674"/>
                  <a:gd name="T43" fmla="*/ 96 h 192"/>
                  <a:gd name="T44" fmla="*/ 289 w 674"/>
                  <a:gd name="T45" fmla="*/ 96 h 192"/>
                  <a:gd name="T46" fmla="*/ 385 w 674"/>
                  <a:gd name="T47" fmla="*/ 48 h 192"/>
                  <a:gd name="T48" fmla="*/ 385 w 674"/>
                  <a:gd name="T49" fmla="*/ 48 h 192"/>
                  <a:gd name="T50" fmla="*/ 385 w 674"/>
                  <a:gd name="T51" fmla="*/ 48 h 192"/>
                  <a:gd name="T52" fmla="*/ 434 w 674"/>
                  <a:gd name="T53" fmla="*/ 0 h 192"/>
                  <a:gd name="T54" fmla="*/ 530 w 674"/>
                  <a:gd name="T55" fmla="*/ 0 h 192"/>
                  <a:gd name="T56" fmla="*/ 530 w 674"/>
                  <a:gd name="T57" fmla="*/ 0 h 192"/>
                  <a:gd name="T58" fmla="*/ 626 w 674"/>
                  <a:gd name="T59" fmla="*/ 48 h 192"/>
                  <a:gd name="T60" fmla="*/ 626 w 674"/>
                  <a:gd name="T61" fmla="*/ 48 h 192"/>
                  <a:gd name="T62" fmla="*/ 674 w 674"/>
                  <a:gd name="T63" fmla="*/ 48 h 192"/>
                  <a:gd name="T64" fmla="*/ 674 w 674"/>
                  <a:gd name="T65" fmla="*/ 48 h 192"/>
                  <a:gd name="T66" fmla="*/ 674 w 674"/>
                  <a:gd name="T67" fmla="*/ 96 h 192"/>
                  <a:gd name="T68" fmla="*/ 674 w 674"/>
                  <a:gd name="T69" fmla="*/ 96 h 192"/>
                  <a:gd name="T70" fmla="*/ 626 w 674"/>
                  <a:gd name="T71" fmla="*/ 9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192">
                    <a:moveTo>
                      <a:pt x="626" y="96"/>
                    </a:moveTo>
                    <a:lnTo>
                      <a:pt x="578" y="96"/>
                    </a:lnTo>
                    <a:lnTo>
                      <a:pt x="482" y="96"/>
                    </a:lnTo>
                    <a:lnTo>
                      <a:pt x="434" y="96"/>
                    </a:lnTo>
                    <a:lnTo>
                      <a:pt x="434" y="96"/>
                    </a:lnTo>
                    <a:lnTo>
                      <a:pt x="337" y="144"/>
                    </a:lnTo>
                    <a:lnTo>
                      <a:pt x="241" y="144"/>
                    </a:lnTo>
                    <a:lnTo>
                      <a:pt x="193" y="144"/>
                    </a:lnTo>
                    <a:lnTo>
                      <a:pt x="193" y="144"/>
                    </a:lnTo>
                    <a:lnTo>
                      <a:pt x="145" y="192"/>
                    </a:lnTo>
                    <a:lnTo>
                      <a:pt x="48" y="192"/>
                    </a:lnTo>
                    <a:lnTo>
                      <a:pt x="0" y="192"/>
                    </a:lnTo>
                    <a:lnTo>
                      <a:pt x="0" y="192"/>
                    </a:ln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lnTo>
                      <a:pt x="674" y="48"/>
                    </a:lnTo>
                    <a:lnTo>
                      <a:pt x="674" y="96"/>
                    </a:lnTo>
                    <a:lnTo>
                      <a:pt x="674" y="96"/>
                    </a:lnTo>
                    <a:lnTo>
                      <a:pt x="626"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1" name="Freeform 97"/>
              <p:cNvSpPr>
                <a:spLocks/>
              </p:cNvSpPr>
              <p:nvPr/>
            </p:nvSpPr>
            <p:spPr bwMode="auto">
              <a:xfrm>
                <a:off x="3908" y="1780"/>
                <a:ext cx="32" cy="32"/>
              </a:xfrm>
              <a:custGeom>
                <a:avLst/>
                <a:gdLst>
                  <a:gd name="T0" fmla="*/ 48 w 289"/>
                  <a:gd name="T1" fmla="*/ 192 h 288"/>
                  <a:gd name="T2" fmla="*/ 0 w 289"/>
                  <a:gd name="T3" fmla="*/ 144 h 288"/>
                  <a:gd name="T4" fmla="*/ 0 w 289"/>
                  <a:gd name="T5" fmla="*/ 144 h 288"/>
                  <a:gd name="T6" fmla="*/ 0 w 289"/>
                  <a:gd name="T7" fmla="*/ 48 h 288"/>
                  <a:gd name="T8" fmla="*/ 0 w 289"/>
                  <a:gd name="T9" fmla="*/ 48 h 288"/>
                  <a:gd name="T10" fmla="*/ 48 w 289"/>
                  <a:gd name="T11" fmla="*/ 0 h 288"/>
                  <a:gd name="T12" fmla="*/ 144 w 289"/>
                  <a:gd name="T13" fmla="*/ 0 h 288"/>
                  <a:gd name="T14" fmla="*/ 192 w 289"/>
                  <a:gd name="T15" fmla="*/ 0 h 288"/>
                  <a:gd name="T16" fmla="*/ 192 w 289"/>
                  <a:gd name="T17" fmla="*/ 0 h 288"/>
                  <a:gd name="T18" fmla="*/ 240 w 289"/>
                  <a:gd name="T19" fmla="*/ 48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48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48" y="192"/>
                    </a:moveTo>
                    <a:lnTo>
                      <a:pt x="0" y="144"/>
                    </a:lnTo>
                    <a:lnTo>
                      <a:pt x="0" y="144"/>
                    </a:lnTo>
                    <a:lnTo>
                      <a:pt x="0" y="48"/>
                    </a:lnTo>
                    <a:lnTo>
                      <a:pt x="0" y="48"/>
                    </a:lnTo>
                    <a:lnTo>
                      <a:pt x="48" y="0"/>
                    </a:lnTo>
                    <a:lnTo>
                      <a:pt x="144" y="0"/>
                    </a:lnTo>
                    <a:lnTo>
                      <a:pt x="192" y="0"/>
                    </a:lnTo>
                    <a:lnTo>
                      <a:pt x="192" y="0"/>
                    </a:lnTo>
                    <a:lnTo>
                      <a:pt x="240" y="48"/>
                    </a:lnTo>
                    <a:lnTo>
                      <a:pt x="240" y="96"/>
                    </a:lnTo>
                    <a:lnTo>
                      <a:pt x="240" y="96"/>
                    </a:lnTo>
                    <a:lnTo>
                      <a:pt x="240" y="96"/>
                    </a:lnTo>
                    <a:lnTo>
                      <a:pt x="240" y="192"/>
                    </a:lnTo>
                    <a:lnTo>
                      <a:pt x="289" y="240"/>
                    </a:lnTo>
                    <a:lnTo>
                      <a:pt x="289" y="288"/>
                    </a:lnTo>
                    <a:lnTo>
                      <a:pt x="289" y="288"/>
                    </a:lnTo>
                    <a:lnTo>
                      <a:pt x="240" y="288"/>
                    </a:lnTo>
                    <a:lnTo>
                      <a:pt x="144" y="240"/>
                    </a:lnTo>
                    <a:lnTo>
                      <a:pt x="48" y="192"/>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2" name="Freeform 98"/>
              <p:cNvSpPr>
                <a:spLocks/>
              </p:cNvSpPr>
              <p:nvPr/>
            </p:nvSpPr>
            <p:spPr bwMode="auto">
              <a:xfrm>
                <a:off x="3908" y="1780"/>
                <a:ext cx="32" cy="32"/>
              </a:xfrm>
              <a:custGeom>
                <a:avLst/>
                <a:gdLst>
                  <a:gd name="T0" fmla="*/ 96 w 289"/>
                  <a:gd name="T1" fmla="*/ 192 h 288"/>
                  <a:gd name="T2" fmla="*/ 48 w 289"/>
                  <a:gd name="T3" fmla="*/ 144 h 288"/>
                  <a:gd name="T4" fmla="*/ 0 w 289"/>
                  <a:gd name="T5" fmla="*/ 144 h 288"/>
                  <a:gd name="T6" fmla="*/ 0 w 289"/>
                  <a:gd name="T7" fmla="*/ 48 h 288"/>
                  <a:gd name="T8" fmla="*/ 0 w 289"/>
                  <a:gd name="T9" fmla="*/ 48 h 288"/>
                  <a:gd name="T10" fmla="*/ 48 w 289"/>
                  <a:gd name="T11" fmla="*/ 0 h 288"/>
                  <a:gd name="T12" fmla="*/ 144 w 289"/>
                  <a:gd name="T13" fmla="*/ 48 h 288"/>
                  <a:gd name="T14" fmla="*/ 240 w 289"/>
                  <a:gd name="T15" fmla="*/ 48 h 288"/>
                  <a:gd name="T16" fmla="*/ 240 w 289"/>
                  <a:gd name="T17" fmla="*/ 48 h 288"/>
                  <a:gd name="T18" fmla="*/ 240 w 289"/>
                  <a:gd name="T19" fmla="*/ 96 h 288"/>
                  <a:gd name="T20" fmla="*/ 240 w 289"/>
                  <a:gd name="T21" fmla="*/ 96 h 288"/>
                  <a:gd name="T22" fmla="*/ 240 w 289"/>
                  <a:gd name="T23" fmla="*/ 96 h 288"/>
                  <a:gd name="T24" fmla="*/ 240 w 289"/>
                  <a:gd name="T25" fmla="*/ 96 h 288"/>
                  <a:gd name="T26" fmla="*/ 240 w 289"/>
                  <a:gd name="T27" fmla="*/ 192 h 288"/>
                  <a:gd name="T28" fmla="*/ 289 w 289"/>
                  <a:gd name="T29" fmla="*/ 240 h 288"/>
                  <a:gd name="T30" fmla="*/ 289 w 289"/>
                  <a:gd name="T31" fmla="*/ 288 h 288"/>
                  <a:gd name="T32" fmla="*/ 289 w 289"/>
                  <a:gd name="T33" fmla="*/ 288 h 288"/>
                  <a:gd name="T34" fmla="*/ 240 w 289"/>
                  <a:gd name="T35" fmla="*/ 288 h 288"/>
                  <a:gd name="T36" fmla="*/ 144 w 289"/>
                  <a:gd name="T37" fmla="*/ 240 h 288"/>
                  <a:gd name="T38" fmla="*/ 96 w 289"/>
                  <a:gd name="T39"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288">
                    <a:moveTo>
                      <a:pt x="96" y="192"/>
                    </a:moveTo>
                    <a:lnTo>
                      <a:pt x="48" y="144"/>
                    </a:lnTo>
                    <a:lnTo>
                      <a:pt x="0" y="144"/>
                    </a:lnTo>
                    <a:lnTo>
                      <a:pt x="0" y="48"/>
                    </a:lnTo>
                    <a:lnTo>
                      <a:pt x="0" y="48"/>
                    </a:lnTo>
                    <a:lnTo>
                      <a:pt x="48" y="0"/>
                    </a:lnTo>
                    <a:lnTo>
                      <a:pt x="144" y="48"/>
                    </a:lnTo>
                    <a:lnTo>
                      <a:pt x="240" y="48"/>
                    </a:lnTo>
                    <a:lnTo>
                      <a:pt x="240" y="48"/>
                    </a:lnTo>
                    <a:lnTo>
                      <a:pt x="240" y="96"/>
                    </a:lnTo>
                    <a:lnTo>
                      <a:pt x="240" y="96"/>
                    </a:lnTo>
                    <a:lnTo>
                      <a:pt x="240" y="96"/>
                    </a:lnTo>
                    <a:lnTo>
                      <a:pt x="240" y="96"/>
                    </a:lnTo>
                    <a:lnTo>
                      <a:pt x="240" y="192"/>
                    </a:lnTo>
                    <a:lnTo>
                      <a:pt x="289" y="240"/>
                    </a:lnTo>
                    <a:lnTo>
                      <a:pt x="289" y="288"/>
                    </a:lnTo>
                    <a:lnTo>
                      <a:pt x="289" y="288"/>
                    </a:lnTo>
                    <a:lnTo>
                      <a:pt x="240" y="288"/>
                    </a:lnTo>
                    <a:lnTo>
                      <a:pt x="144" y="240"/>
                    </a:lnTo>
                    <a:lnTo>
                      <a:pt x="96" y="192"/>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3" name="Freeform 99"/>
              <p:cNvSpPr>
                <a:spLocks/>
              </p:cNvSpPr>
              <p:nvPr/>
            </p:nvSpPr>
            <p:spPr bwMode="auto">
              <a:xfrm>
                <a:off x="3913" y="1785"/>
                <a:ext cx="27" cy="27"/>
              </a:xfrm>
              <a:custGeom>
                <a:avLst/>
                <a:gdLst>
                  <a:gd name="T0" fmla="*/ 48 w 241"/>
                  <a:gd name="T1" fmla="*/ 144 h 240"/>
                  <a:gd name="T2" fmla="*/ 0 w 241"/>
                  <a:gd name="T3" fmla="*/ 96 h 240"/>
                  <a:gd name="T4" fmla="*/ 0 w 241"/>
                  <a:gd name="T5" fmla="*/ 96 h 240"/>
                  <a:gd name="T6" fmla="*/ 0 w 241"/>
                  <a:gd name="T7" fmla="*/ 48 h 240"/>
                  <a:gd name="T8" fmla="*/ 0 w 241"/>
                  <a:gd name="T9" fmla="*/ 48 h 240"/>
                  <a:gd name="T10" fmla="*/ 48 w 241"/>
                  <a:gd name="T11" fmla="*/ 0 h 240"/>
                  <a:gd name="T12" fmla="*/ 144 w 241"/>
                  <a:gd name="T13" fmla="*/ 0 h 240"/>
                  <a:gd name="T14" fmla="*/ 192 w 241"/>
                  <a:gd name="T15" fmla="*/ 0 h 240"/>
                  <a:gd name="T16" fmla="*/ 192 w 241"/>
                  <a:gd name="T17" fmla="*/ 0 h 240"/>
                  <a:gd name="T18" fmla="*/ 192 w 241"/>
                  <a:gd name="T19" fmla="*/ 48 h 240"/>
                  <a:gd name="T20" fmla="*/ 192 w 241"/>
                  <a:gd name="T21" fmla="*/ 48 h 240"/>
                  <a:gd name="T22" fmla="*/ 192 w 241"/>
                  <a:gd name="T23" fmla="*/ 48 h 240"/>
                  <a:gd name="T24" fmla="*/ 192 w 241"/>
                  <a:gd name="T25" fmla="*/ 48 h 240"/>
                  <a:gd name="T26" fmla="*/ 192 w 241"/>
                  <a:gd name="T27" fmla="*/ 144 h 240"/>
                  <a:gd name="T28" fmla="*/ 241 w 241"/>
                  <a:gd name="T29" fmla="*/ 192 h 240"/>
                  <a:gd name="T30" fmla="*/ 241 w 241"/>
                  <a:gd name="T31" fmla="*/ 240 h 240"/>
                  <a:gd name="T32" fmla="*/ 241 w 241"/>
                  <a:gd name="T33" fmla="*/ 240 h 240"/>
                  <a:gd name="T34" fmla="*/ 192 w 241"/>
                  <a:gd name="T35" fmla="*/ 240 h 240"/>
                  <a:gd name="T36" fmla="*/ 96 w 241"/>
                  <a:gd name="T37" fmla="*/ 192 h 240"/>
                  <a:gd name="T38" fmla="*/ 48 w 241"/>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48" y="144"/>
                    </a:moveTo>
                    <a:lnTo>
                      <a:pt x="0" y="96"/>
                    </a:lnTo>
                    <a:lnTo>
                      <a:pt x="0" y="96"/>
                    </a:lnTo>
                    <a:lnTo>
                      <a:pt x="0" y="48"/>
                    </a:lnTo>
                    <a:lnTo>
                      <a:pt x="0" y="48"/>
                    </a:lnTo>
                    <a:lnTo>
                      <a:pt x="48" y="0"/>
                    </a:lnTo>
                    <a:lnTo>
                      <a:pt x="144" y="0"/>
                    </a:lnTo>
                    <a:lnTo>
                      <a:pt x="192" y="0"/>
                    </a:lnTo>
                    <a:lnTo>
                      <a:pt x="192" y="0"/>
                    </a:lnTo>
                    <a:lnTo>
                      <a:pt x="192" y="48"/>
                    </a:lnTo>
                    <a:lnTo>
                      <a:pt x="192" y="48"/>
                    </a:lnTo>
                    <a:lnTo>
                      <a:pt x="192" y="48"/>
                    </a:lnTo>
                    <a:lnTo>
                      <a:pt x="192" y="48"/>
                    </a:lnTo>
                    <a:lnTo>
                      <a:pt x="192" y="144"/>
                    </a:lnTo>
                    <a:lnTo>
                      <a:pt x="241" y="192"/>
                    </a:lnTo>
                    <a:lnTo>
                      <a:pt x="241" y="240"/>
                    </a:lnTo>
                    <a:lnTo>
                      <a:pt x="241" y="240"/>
                    </a:lnTo>
                    <a:lnTo>
                      <a:pt x="192" y="240"/>
                    </a:lnTo>
                    <a:lnTo>
                      <a:pt x="96" y="192"/>
                    </a:lnTo>
                    <a:lnTo>
                      <a:pt x="48"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4" name="Freeform 100"/>
              <p:cNvSpPr>
                <a:spLocks/>
              </p:cNvSpPr>
              <p:nvPr/>
            </p:nvSpPr>
            <p:spPr bwMode="auto">
              <a:xfrm>
                <a:off x="3913" y="1785"/>
                <a:ext cx="27" cy="27"/>
              </a:xfrm>
              <a:custGeom>
                <a:avLst/>
                <a:gdLst>
                  <a:gd name="T0" fmla="*/ 241 w 241"/>
                  <a:gd name="T1" fmla="*/ 240 h 240"/>
                  <a:gd name="T2" fmla="*/ 241 w 241"/>
                  <a:gd name="T3" fmla="*/ 192 h 240"/>
                  <a:gd name="T4" fmla="*/ 192 w 241"/>
                  <a:gd name="T5" fmla="*/ 144 h 240"/>
                  <a:gd name="T6" fmla="*/ 192 w 241"/>
                  <a:gd name="T7" fmla="*/ 48 h 240"/>
                  <a:gd name="T8" fmla="*/ 192 w 241"/>
                  <a:gd name="T9" fmla="*/ 48 h 240"/>
                  <a:gd name="T10" fmla="*/ 192 w 241"/>
                  <a:gd name="T11" fmla="*/ 48 h 240"/>
                  <a:gd name="T12" fmla="*/ 192 w 241"/>
                  <a:gd name="T13" fmla="*/ 48 h 240"/>
                  <a:gd name="T14" fmla="*/ 192 w 241"/>
                  <a:gd name="T15" fmla="*/ 48 h 240"/>
                  <a:gd name="T16" fmla="*/ 192 w 241"/>
                  <a:gd name="T17" fmla="*/ 48 h 240"/>
                  <a:gd name="T18" fmla="*/ 144 w 241"/>
                  <a:gd name="T19" fmla="*/ 48 h 240"/>
                  <a:gd name="T20" fmla="*/ 48 w 241"/>
                  <a:gd name="T21" fmla="*/ 0 h 240"/>
                  <a:gd name="T22" fmla="*/ 0 w 241"/>
                  <a:gd name="T23" fmla="*/ 48 h 240"/>
                  <a:gd name="T24" fmla="*/ 0 w 241"/>
                  <a:gd name="T25" fmla="*/ 48 h 240"/>
                  <a:gd name="T26" fmla="*/ 0 w 241"/>
                  <a:gd name="T27" fmla="*/ 96 h 240"/>
                  <a:gd name="T28" fmla="*/ 48 w 241"/>
                  <a:gd name="T29" fmla="*/ 96 h 240"/>
                  <a:gd name="T30" fmla="*/ 96 w 241"/>
                  <a:gd name="T31" fmla="*/ 144 h 240"/>
                  <a:gd name="T32" fmla="*/ 96 w 241"/>
                  <a:gd name="T33" fmla="*/ 144 h 240"/>
                  <a:gd name="T34" fmla="*/ 144 w 241"/>
                  <a:gd name="T35" fmla="*/ 192 h 240"/>
                  <a:gd name="T36" fmla="*/ 192 w 241"/>
                  <a:gd name="T37" fmla="*/ 240 h 240"/>
                  <a:gd name="T38" fmla="*/ 241 w 241"/>
                  <a:gd name="T3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240">
                    <a:moveTo>
                      <a:pt x="241" y="240"/>
                    </a:moveTo>
                    <a:lnTo>
                      <a:pt x="241" y="192"/>
                    </a:lnTo>
                    <a:lnTo>
                      <a:pt x="192" y="144"/>
                    </a:lnTo>
                    <a:lnTo>
                      <a:pt x="192" y="48"/>
                    </a:lnTo>
                    <a:lnTo>
                      <a:pt x="192" y="48"/>
                    </a:lnTo>
                    <a:lnTo>
                      <a:pt x="192" y="48"/>
                    </a:lnTo>
                    <a:lnTo>
                      <a:pt x="192" y="48"/>
                    </a:lnTo>
                    <a:lnTo>
                      <a:pt x="192" y="48"/>
                    </a:lnTo>
                    <a:lnTo>
                      <a:pt x="192" y="48"/>
                    </a:lnTo>
                    <a:lnTo>
                      <a:pt x="144" y="48"/>
                    </a:lnTo>
                    <a:lnTo>
                      <a:pt x="48" y="0"/>
                    </a:lnTo>
                    <a:lnTo>
                      <a:pt x="0" y="48"/>
                    </a:lnTo>
                    <a:lnTo>
                      <a:pt x="0" y="48"/>
                    </a:lnTo>
                    <a:lnTo>
                      <a:pt x="0" y="96"/>
                    </a:lnTo>
                    <a:lnTo>
                      <a:pt x="48" y="96"/>
                    </a:lnTo>
                    <a:lnTo>
                      <a:pt x="96" y="144"/>
                    </a:lnTo>
                    <a:lnTo>
                      <a:pt x="96" y="144"/>
                    </a:lnTo>
                    <a:lnTo>
                      <a:pt x="144" y="192"/>
                    </a:lnTo>
                    <a:lnTo>
                      <a:pt x="192" y="240"/>
                    </a:lnTo>
                    <a:lnTo>
                      <a:pt x="241" y="24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5" name="Freeform 101"/>
              <p:cNvSpPr>
                <a:spLocks/>
              </p:cNvSpPr>
              <p:nvPr/>
            </p:nvSpPr>
            <p:spPr bwMode="auto">
              <a:xfrm>
                <a:off x="3929" y="1977"/>
                <a:ext cx="59" cy="33"/>
              </a:xfrm>
              <a:custGeom>
                <a:avLst/>
                <a:gdLst>
                  <a:gd name="T0" fmla="*/ 434 w 530"/>
                  <a:gd name="T1" fmla="*/ 0 h 289"/>
                  <a:gd name="T2" fmla="*/ 337 w 530"/>
                  <a:gd name="T3" fmla="*/ 0 h 289"/>
                  <a:gd name="T4" fmla="*/ 193 w 530"/>
                  <a:gd name="T5" fmla="*/ 49 h 289"/>
                  <a:gd name="T6" fmla="*/ 97 w 530"/>
                  <a:gd name="T7" fmla="*/ 49 h 289"/>
                  <a:gd name="T8" fmla="*/ 97 w 530"/>
                  <a:gd name="T9" fmla="*/ 49 h 289"/>
                  <a:gd name="T10" fmla="*/ 0 w 530"/>
                  <a:gd name="T11" fmla="*/ 97 h 289"/>
                  <a:gd name="T12" fmla="*/ 0 w 530"/>
                  <a:gd name="T13" fmla="*/ 193 h 289"/>
                  <a:gd name="T14" fmla="*/ 97 w 530"/>
                  <a:gd name="T15" fmla="*/ 241 h 289"/>
                  <a:gd name="T16" fmla="*/ 97 w 530"/>
                  <a:gd name="T17" fmla="*/ 241 h 289"/>
                  <a:gd name="T18" fmla="*/ 241 w 530"/>
                  <a:gd name="T19" fmla="*/ 289 h 289"/>
                  <a:gd name="T20" fmla="*/ 434 w 530"/>
                  <a:gd name="T21" fmla="*/ 241 h 289"/>
                  <a:gd name="T22" fmla="*/ 530 w 530"/>
                  <a:gd name="T23" fmla="*/ 145 h 289"/>
                  <a:gd name="T24" fmla="*/ 530 w 530"/>
                  <a:gd name="T25" fmla="*/ 145 h 289"/>
                  <a:gd name="T26" fmla="*/ 482 w 530"/>
                  <a:gd name="T27" fmla="*/ 49 h 289"/>
                  <a:gd name="T28" fmla="*/ 434 w 530"/>
                  <a:gd name="T29" fmla="*/ 0 h 289"/>
                  <a:gd name="T30" fmla="*/ 434 w 530"/>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89">
                    <a:moveTo>
                      <a:pt x="434" y="0"/>
                    </a:moveTo>
                    <a:lnTo>
                      <a:pt x="337" y="0"/>
                    </a:lnTo>
                    <a:lnTo>
                      <a:pt x="193" y="49"/>
                    </a:lnTo>
                    <a:lnTo>
                      <a:pt x="97" y="49"/>
                    </a:lnTo>
                    <a:lnTo>
                      <a:pt x="97" y="49"/>
                    </a:lnTo>
                    <a:lnTo>
                      <a:pt x="0" y="97"/>
                    </a:lnTo>
                    <a:lnTo>
                      <a:pt x="0" y="193"/>
                    </a:lnTo>
                    <a:lnTo>
                      <a:pt x="97" y="241"/>
                    </a:lnTo>
                    <a:lnTo>
                      <a:pt x="97" y="241"/>
                    </a:lnTo>
                    <a:lnTo>
                      <a:pt x="241" y="289"/>
                    </a:lnTo>
                    <a:lnTo>
                      <a:pt x="434" y="241"/>
                    </a:lnTo>
                    <a:lnTo>
                      <a:pt x="530" y="145"/>
                    </a:lnTo>
                    <a:lnTo>
                      <a:pt x="530" y="145"/>
                    </a:lnTo>
                    <a:lnTo>
                      <a:pt x="482" y="49"/>
                    </a:lnTo>
                    <a:lnTo>
                      <a:pt x="434" y="0"/>
                    </a:lnTo>
                    <a:lnTo>
                      <a:pt x="434"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6" name="Freeform 102"/>
              <p:cNvSpPr>
                <a:spLocks/>
              </p:cNvSpPr>
              <p:nvPr/>
            </p:nvSpPr>
            <p:spPr bwMode="auto">
              <a:xfrm>
                <a:off x="3934" y="1977"/>
                <a:ext cx="54" cy="27"/>
              </a:xfrm>
              <a:custGeom>
                <a:avLst/>
                <a:gdLst>
                  <a:gd name="T0" fmla="*/ 49 w 482"/>
                  <a:gd name="T1" fmla="*/ 193 h 241"/>
                  <a:gd name="T2" fmla="*/ 0 w 482"/>
                  <a:gd name="T3" fmla="*/ 145 h 241"/>
                  <a:gd name="T4" fmla="*/ 0 w 482"/>
                  <a:gd name="T5" fmla="*/ 97 h 241"/>
                  <a:gd name="T6" fmla="*/ 97 w 482"/>
                  <a:gd name="T7" fmla="*/ 49 h 241"/>
                  <a:gd name="T8" fmla="*/ 97 w 482"/>
                  <a:gd name="T9" fmla="*/ 49 h 241"/>
                  <a:gd name="T10" fmla="*/ 193 w 482"/>
                  <a:gd name="T11" fmla="*/ 49 h 241"/>
                  <a:gd name="T12" fmla="*/ 289 w 482"/>
                  <a:gd name="T13" fmla="*/ 0 h 241"/>
                  <a:gd name="T14" fmla="*/ 386 w 482"/>
                  <a:gd name="T15" fmla="*/ 0 h 241"/>
                  <a:gd name="T16" fmla="*/ 386 w 482"/>
                  <a:gd name="T17" fmla="*/ 0 h 241"/>
                  <a:gd name="T18" fmla="*/ 386 w 482"/>
                  <a:gd name="T19" fmla="*/ 49 h 241"/>
                  <a:gd name="T20" fmla="*/ 434 w 482"/>
                  <a:gd name="T21" fmla="*/ 49 h 241"/>
                  <a:gd name="T22" fmla="*/ 482 w 482"/>
                  <a:gd name="T23" fmla="*/ 145 h 241"/>
                  <a:gd name="T24" fmla="*/ 482 w 482"/>
                  <a:gd name="T25" fmla="*/ 145 h 241"/>
                  <a:gd name="T26" fmla="*/ 386 w 482"/>
                  <a:gd name="T27" fmla="*/ 241 h 241"/>
                  <a:gd name="T28" fmla="*/ 193 w 482"/>
                  <a:gd name="T29" fmla="*/ 241 h 241"/>
                  <a:gd name="T30" fmla="*/ 49 w 482"/>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2" h="241">
                    <a:moveTo>
                      <a:pt x="49" y="193"/>
                    </a:moveTo>
                    <a:lnTo>
                      <a:pt x="0" y="145"/>
                    </a:lnTo>
                    <a:lnTo>
                      <a:pt x="0" y="97"/>
                    </a:lnTo>
                    <a:lnTo>
                      <a:pt x="97" y="49"/>
                    </a:lnTo>
                    <a:lnTo>
                      <a:pt x="97" y="49"/>
                    </a:lnTo>
                    <a:lnTo>
                      <a:pt x="193" y="49"/>
                    </a:lnTo>
                    <a:lnTo>
                      <a:pt x="289" y="0"/>
                    </a:lnTo>
                    <a:lnTo>
                      <a:pt x="386" y="0"/>
                    </a:lnTo>
                    <a:lnTo>
                      <a:pt x="386" y="0"/>
                    </a:lnTo>
                    <a:lnTo>
                      <a:pt x="386" y="49"/>
                    </a:lnTo>
                    <a:lnTo>
                      <a:pt x="434" y="49"/>
                    </a:lnTo>
                    <a:lnTo>
                      <a:pt x="482" y="145"/>
                    </a:lnTo>
                    <a:lnTo>
                      <a:pt x="482" y="145"/>
                    </a:lnTo>
                    <a:lnTo>
                      <a:pt x="386" y="241"/>
                    </a:lnTo>
                    <a:lnTo>
                      <a:pt x="193" y="241"/>
                    </a:lnTo>
                    <a:lnTo>
                      <a:pt x="49" y="193"/>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7" name="Freeform 103"/>
              <p:cNvSpPr>
                <a:spLocks/>
              </p:cNvSpPr>
              <p:nvPr/>
            </p:nvSpPr>
            <p:spPr bwMode="auto">
              <a:xfrm>
                <a:off x="3940" y="1977"/>
                <a:ext cx="43" cy="27"/>
              </a:xfrm>
              <a:custGeom>
                <a:avLst/>
                <a:gdLst>
                  <a:gd name="T0" fmla="*/ 48 w 385"/>
                  <a:gd name="T1" fmla="*/ 193 h 241"/>
                  <a:gd name="T2" fmla="*/ 0 w 385"/>
                  <a:gd name="T3" fmla="*/ 145 h 241"/>
                  <a:gd name="T4" fmla="*/ 0 w 385"/>
                  <a:gd name="T5" fmla="*/ 97 h 241"/>
                  <a:gd name="T6" fmla="*/ 96 w 385"/>
                  <a:gd name="T7" fmla="*/ 49 h 241"/>
                  <a:gd name="T8" fmla="*/ 96 w 385"/>
                  <a:gd name="T9" fmla="*/ 49 h 241"/>
                  <a:gd name="T10" fmla="*/ 144 w 385"/>
                  <a:gd name="T11" fmla="*/ 49 h 241"/>
                  <a:gd name="T12" fmla="*/ 288 w 385"/>
                  <a:gd name="T13" fmla="*/ 0 h 241"/>
                  <a:gd name="T14" fmla="*/ 337 w 385"/>
                  <a:gd name="T15" fmla="*/ 0 h 241"/>
                  <a:gd name="T16" fmla="*/ 337 w 385"/>
                  <a:gd name="T17" fmla="*/ 0 h 241"/>
                  <a:gd name="T18" fmla="*/ 337 w 385"/>
                  <a:gd name="T19" fmla="*/ 49 h 241"/>
                  <a:gd name="T20" fmla="*/ 337 w 385"/>
                  <a:gd name="T21" fmla="*/ 49 h 241"/>
                  <a:gd name="T22" fmla="*/ 385 w 385"/>
                  <a:gd name="T23" fmla="*/ 145 h 241"/>
                  <a:gd name="T24" fmla="*/ 385 w 385"/>
                  <a:gd name="T25" fmla="*/ 145 h 241"/>
                  <a:gd name="T26" fmla="*/ 337 w 385"/>
                  <a:gd name="T27" fmla="*/ 241 h 241"/>
                  <a:gd name="T28" fmla="*/ 192 w 385"/>
                  <a:gd name="T29" fmla="*/ 241 h 241"/>
                  <a:gd name="T30" fmla="*/ 48 w 385"/>
                  <a:gd name="T31"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241">
                    <a:moveTo>
                      <a:pt x="48" y="193"/>
                    </a:moveTo>
                    <a:lnTo>
                      <a:pt x="0" y="145"/>
                    </a:lnTo>
                    <a:lnTo>
                      <a:pt x="0" y="97"/>
                    </a:lnTo>
                    <a:lnTo>
                      <a:pt x="96" y="49"/>
                    </a:lnTo>
                    <a:lnTo>
                      <a:pt x="96" y="49"/>
                    </a:lnTo>
                    <a:lnTo>
                      <a:pt x="144" y="49"/>
                    </a:lnTo>
                    <a:lnTo>
                      <a:pt x="288" y="0"/>
                    </a:lnTo>
                    <a:lnTo>
                      <a:pt x="337" y="0"/>
                    </a:lnTo>
                    <a:lnTo>
                      <a:pt x="337" y="0"/>
                    </a:lnTo>
                    <a:lnTo>
                      <a:pt x="337" y="49"/>
                    </a:lnTo>
                    <a:lnTo>
                      <a:pt x="337" y="49"/>
                    </a:lnTo>
                    <a:lnTo>
                      <a:pt x="385" y="145"/>
                    </a:lnTo>
                    <a:lnTo>
                      <a:pt x="385" y="145"/>
                    </a:lnTo>
                    <a:lnTo>
                      <a:pt x="337" y="241"/>
                    </a:lnTo>
                    <a:lnTo>
                      <a:pt x="192" y="241"/>
                    </a:lnTo>
                    <a:lnTo>
                      <a:pt x="48" y="193"/>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8" name="Freeform 104"/>
              <p:cNvSpPr>
                <a:spLocks/>
              </p:cNvSpPr>
              <p:nvPr/>
            </p:nvSpPr>
            <p:spPr bwMode="auto">
              <a:xfrm>
                <a:off x="3945" y="1977"/>
                <a:ext cx="38" cy="22"/>
              </a:xfrm>
              <a:custGeom>
                <a:avLst/>
                <a:gdLst>
                  <a:gd name="T0" fmla="*/ 48 w 337"/>
                  <a:gd name="T1" fmla="*/ 193 h 193"/>
                  <a:gd name="T2" fmla="*/ 0 w 337"/>
                  <a:gd name="T3" fmla="*/ 145 h 193"/>
                  <a:gd name="T4" fmla="*/ 0 w 337"/>
                  <a:gd name="T5" fmla="*/ 97 h 193"/>
                  <a:gd name="T6" fmla="*/ 48 w 337"/>
                  <a:gd name="T7" fmla="*/ 49 h 193"/>
                  <a:gd name="T8" fmla="*/ 48 w 337"/>
                  <a:gd name="T9" fmla="*/ 49 h 193"/>
                  <a:gd name="T10" fmla="*/ 144 w 337"/>
                  <a:gd name="T11" fmla="*/ 49 h 193"/>
                  <a:gd name="T12" fmla="*/ 240 w 337"/>
                  <a:gd name="T13" fmla="*/ 0 h 193"/>
                  <a:gd name="T14" fmla="*/ 289 w 337"/>
                  <a:gd name="T15" fmla="*/ 0 h 193"/>
                  <a:gd name="T16" fmla="*/ 289 w 337"/>
                  <a:gd name="T17" fmla="*/ 0 h 193"/>
                  <a:gd name="T18" fmla="*/ 289 w 337"/>
                  <a:gd name="T19" fmla="*/ 49 h 193"/>
                  <a:gd name="T20" fmla="*/ 289 w 337"/>
                  <a:gd name="T21" fmla="*/ 97 h 193"/>
                  <a:gd name="T22" fmla="*/ 337 w 337"/>
                  <a:gd name="T23" fmla="*/ 145 h 193"/>
                  <a:gd name="T24" fmla="*/ 337 w 337"/>
                  <a:gd name="T25" fmla="*/ 145 h 193"/>
                  <a:gd name="T26" fmla="*/ 289 w 337"/>
                  <a:gd name="T27" fmla="*/ 193 h 193"/>
                  <a:gd name="T28" fmla="*/ 144 w 337"/>
                  <a:gd name="T29" fmla="*/ 193 h 193"/>
                  <a:gd name="T30" fmla="*/ 48 w 337"/>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3">
                    <a:moveTo>
                      <a:pt x="48" y="193"/>
                    </a:moveTo>
                    <a:lnTo>
                      <a:pt x="0" y="145"/>
                    </a:lnTo>
                    <a:lnTo>
                      <a:pt x="0" y="97"/>
                    </a:lnTo>
                    <a:lnTo>
                      <a:pt x="48" y="49"/>
                    </a:lnTo>
                    <a:lnTo>
                      <a:pt x="48" y="49"/>
                    </a:lnTo>
                    <a:lnTo>
                      <a:pt x="144" y="49"/>
                    </a:lnTo>
                    <a:lnTo>
                      <a:pt x="240" y="0"/>
                    </a:lnTo>
                    <a:lnTo>
                      <a:pt x="289" y="0"/>
                    </a:lnTo>
                    <a:lnTo>
                      <a:pt x="289" y="0"/>
                    </a:lnTo>
                    <a:lnTo>
                      <a:pt x="289" y="49"/>
                    </a:lnTo>
                    <a:lnTo>
                      <a:pt x="289" y="97"/>
                    </a:lnTo>
                    <a:lnTo>
                      <a:pt x="337" y="145"/>
                    </a:lnTo>
                    <a:lnTo>
                      <a:pt x="337" y="145"/>
                    </a:lnTo>
                    <a:lnTo>
                      <a:pt x="289" y="193"/>
                    </a:lnTo>
                    <a:lnTo>
                      <a:pt x="144" y="193"/>
                    </a:lnTo>
                    <a:lnTo>
                      <a:pt x="48" y="193"/>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09" name="Freeform 105"/>
              <p:cNvSpPr>
                <a:spLocks/>
              </p:cNvSpPr>
              <p:nvPr/>
            </p:nvSpPr>
            <p:spPr bwMode="auto">
              <a:xfrm>
                <a:off x="3951" y="1983"/>
                <a:ext cx="32" cy="16"/>
              </a:xfrm>
              <a:custGeom>
                <a:avLst/>
                <a:gdLst>
                  <a:gd name="T0" fmla="*/ 48 w 289"/>
                  <a:gd name="T1" fmla="*/ 96 h 144"/>
                  <a:gd name="T2" fmla="*/ 0 w 289"/>
                  <a:gd name="T3" fmla="*/ 96 h 144"/>
                  <a:gd name="T4" fmla="*/ 0 w 289"/>
                  <a:gd name="T5" fmla="*/ 48 h 144"/>
                  <a:gd name="T6" fmla="*/ 48 w 289"/>
                  <a:gd name="T7" fmla="*/ 0 h 144"/>
                  <a:gd name="T8" fmla="*/ 48 w 289"/>
                  <a:gd name="T9" fmla="*/ 0 h 144"/>
                  <a:gd name="T10" fmla="*/ 96 w 289"/>
                  <a:gd name="T11" fmla="*/ 0 h 144"/>
                  <a:gd name="T12" fmla="*/ 192 w 289"/>
                  <a:gd name="T13" fmla="*/ 0 h 144"/>
                  <a:gd name="T14" fmla="*/ 241 w 289"/>
                  <a:gd name="T15" fmla="*/ 0 h 144"/>
                  <a:gd name="T16" fmla="*/ 241 w 289"/>
                  <a:gd name="T17" fmla="*/ 0 h 144"/>
                  <a:gd name="T18" fmla="*/ 241 w 289"/>
                  <a:gd name="T19" fmla="*/ 0 h 144"/>
                  <a:gd name="T20" fmla="*/ 241 w 289"/>
                  <a:gd name="T21" fmla="*/ 48 h 144"/>
                  <a:gd name="T22" fmla="*/ 289 w 289"/>
                  <a:gd name="T23" fmla="*/ 48 h 144"/>
                  <a:gd name="T24" fmla="*/ 289 w 289"/>
                  <a:gd name="T25" fmla="*/ 48 h 144"/>
                  <a:gd name="T26" fmla="*/ 241 w 289"/>
                  <a:gd name="T27" fmla="*/ 144 h 144"/>
                  <a:gd name="T28" fmla="*/ 144 w 289"/>
                  <a:gd name="T29" fmla="*/ 144 h 144"/>
                  <a:gd name="T30" fmla="*/ 48 w 289"/>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144">
                    <a:moveTo>
                      <a:pt x="48" y="96"/>
                    </a:moveTo>
                    <a:lnTo>
                      <a:pt x="0" y="96"/>
                    </a:lnTo>
                    <a:lnTo>
                      <a:pt x="0" y="48"/>
                    </a:lnTo>
                    <a:lnTo>
                      <a:pt x="48" y="0"/>
                    </a:lnTo>
                    <a:lnTo>
                      <a:pt x="48" y="0"/>
                    </a:lnTo>
                    <a:lnTo>
                      <a:pt x="96" y="0"/>
                    </a:lnTo>
                    <a:lnTo>
                      <a:pt x="192" y="0"/>
                    </a:lnTo>
                    <a:lnTo>
                      <a:pt x="241" y="0"/>
                    </a:lnTo>
                    <a:lnTo>
                      <a:pt x="241" y="0"/>
                    </a:lnTo>
                    <a:lnTo>
                      <a:pt x="241" y="0"/>
                    </a:lnTo>
                    <a:lnTo>
                      <a:pt x="241" y="48"/>
                    </a:lnTo>
                    <a:lnTo>
                      <a:pt x="289" y="48"/>
                    </a:lnTo>
                    <a:lnTo>
                      <a:pt x="289" y="48"/>
                    </a:lnTo>
                    <a:lnTo>
                      <a:pt x="241" y="144"/>
                    </a:lnTo>
                    <a:lnTo>
                      <a:pt x="144" y="144"/>
                    </a:lnTo>
                    <a:lnTo>
                      <a:pt x="48" y="96"/>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0" name="Freeform 106"/>
              <p:cNvSpPr>
                <a:spLocks/>
              </p:cNvSpPr>
              <p:nvPr/>
            </p:nvSpPr>
            <p:spPr bwMode="auto">
              <a:xfrm>
                <a:off x="3956" y="1983"/>
                <a:ext cx="27" cy="11"/>
              </a:xfrm>
              <a:custGeom>
                <a:avLst/>
                <a:gdLst>
                  <a:gd name="T0" fmla="*/ 193 w 241"/>
                  <a:gd name="T1" fmla="*/ 0 h 96"/>
                  <a:gd name="T2" fmla="*/ 144 w 241"/>
                  <a:gd name="T3" fmla="*/ 0 h 96"/>
                  <a:gd name="T4" fmla="*/ 96 w 241"/>
                  <a:gd name="T5" fmla="*/ 0 h 96"/>
                  <a:gd name="T6" fmla="*/ 48 w 241"/>
                  <a:gd name="T7" fmla="*/ 0 h 96"/>
                  <a:gd name="T8" fmla="*/ 48 w 241"/>
                  <a:gd name="T9" fmla="*/ 0 h 96"/>
                  <a:gd name="T10" fmla="*/ 0 w 241"/>
                  <a:gd name="T11" fmla="*/ 48 h 96"/>
                  <a:gd name="T12" fmla="*/ 0 w 241"/>
                  <a:gd name="T13" fmla="*/ 96 h 96"/>
                  <a:gd name="T14" fmla="*/ 48 w 241"/>
                  <a:gd name="T15" fmla="*/ 96 h 96"/>
                  <a:gd name="T16" fmla="*/ 48 w 241"/>
                  <a:gd name="T17" fmla="*/ 96 h 96"/>
                  <a:gd name="T18" fmla="*/ 96 w 241"/>
                  <a:gd name="T19" fmla="*/ 96 h 96"/>
                  <a:gd name="T20" fmla="*/ 193 w 241"/>
                  <a:gd name="T21" fmla="*/ 96 h 96"/>
                  <a:gd name="T22" fmla="*/ 241 w 241"/>
                  <a:gd name="T23" fmla="*/ 48 h 96"/>
                  <a:gd name="T24" fmla="*/ 241 w 241"/>
                  <a:gd name="T25" fmla="*/ 48 h 96"/>
                  <a:gd name="T26" fmla="*/ 193 w 241"/>
                  <a:gd name="T27" fmla="*/ 48 h 96"/>
                  <a:gd name="T28" fmla="*/ 193 w 241"/>
                  <a:gd name="T29" fmla="*/ 0 h 96"/>
                  <a:gd name="T30" fmla="*/ 193 w 241"/>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96">
                    <a:moveTo>
                      <a:pt x="193" y="0"/>
                    </a:moveTo>
                    <a:lnTo>
                      <a:pt x="144" y="0"/>
                    </a:lnTo>
                    <a:lnTo>
                      <a:pt x="96" y="0"/>
                    </a:lnTo>
                    <a:lnTo>
                      <a:pt x="48" y="0"/>
                    </a:lnTo>
                    <a:lnTo>
                      <a:pt x="48" y="0"/>
                    </a:lnTo>
                    <a:lnTo>
                      <a:pt x="0" y="48"/>
                    </a:lnTo>
                    <a:lnTo>
                      <a:pt x="0" y="96"/>
                    </a:lnTo>
                    <a:lnTo>
                      <a:pt x="48" y="96"/>
                    </a:lnTo>
                    <a:lnTo>
                      <a:pt x="48" y="96"/>
                    </a:lnTo>
                    <a:lnTo>
                      <a:pt x="96" y="96"/>
                    </a:lnTo>
                    <a:lnTo>
                      <a:pt x="193" y="96"/>
                    </a:lnTo>
                    <a:lnTo>
                      <a:pt x="241" y="48"/>
                    </a:lnTo>
                    <a:lnTo>
                      <a:pt x="241" y="48"/>
                    </a:lnTo>
                    <a:lnTo>
                      <a:pt x="193" y="48"/>
                    </a:lnTo>
                    <a:lnTo>
                      <a:pt x="193" y="0"/>
                    </a:lnTo>
                    <a:lnTo>
                      <a:pt x="193"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1" name="Freeform 107"/>
              <p:cNvSpPr>
                <a:spLocks/>
              </p:cNvSpPr>
              <p:nvPr/>
            </p:nvSpPr>
            <p:spPr bwMode="auto">
              <a:xfrm>
                <a:off x="3886" y="1913"/>
                <a:ext cx="16" cy="38"/>
              </a:xfrm>
              <a:custGeom>
                <a:avLst/>
                <a:gdLst>
                  <a:gd name="T0" fmla="*/ 96 w 145"/>
                  <a:gd name="T1" fmla="*/ 289 h 337"/>
                  <a:gd name="T2" fmla="*/ 48 w 145"/>
                  <a:gd name="T3" fmla="*/ 289 h 337"/>
                  <a:gd name="T4" fmla="*/ 48 w 145"/>
                  <a:gd name="T5" fmla="*/ 192 h 337"/>
                  <a:gd name="T6" fmla="*/ 0 w 145"/>
                  <a:gd name="T7" fmla="*/ 96 h 337"/>
                  <a:gd name="T8" fmla="*/ 0 w 145"/>
                  <a:gd name="T9" fmla="*/ 96 h 337"/>
                  <a:gd name="T10" fmla="*/ 0 w 145"/>
                  <a:gd name="T11" fmla="*/ 48 h 337"/>
                  <a:gd name="T12" fmla="*/ 0 w 145"/>
                  <a:gd name="T13" fmla="*/ 0 h 337"/>
                  <a:gd name="T14" fmla="*/ 0 w 145"/>
                  <a:gd name="T15" fmla="*/ 0 h 337"/>
                  <a:gd name="T16" fmla="*/ 0 w 145"/>
                  <a:gd name="T17" fmla="*/ 0 h 337"/>
                  <a:gd name="T18" fmla="*/ 0 w 145"/>
                  <a:gd name="T19" fmla="*/ 96 h 337"/>
                  <a:gd name="T20" fmla="*/ 0 w 145"/>
                  <a:gd name="T21" fmla="*/ 192 h 337"/>
                  <a:gd name="T22" fmla="*/ 48 w 145"/>
                  <a:gd name="T23" fmla="*/ 240 h 337"/>
                  <a:gd name="T24" fmla="*/ 48 w 145"/>
                  <a:gd name="T25" fmla="*/ 240 h 337"/>
                  <a:gd name="T26" fmla="*/ 48 w 145"/>
                  <a:gd name="T27" fmla="*/ 289 h 337"/>
                  <a:gd name="T28" fmla="*/ 96 w 145"/>
                  <a:gd name="T29" fmla="*/ 337 h 337"/>
                  <a:gd name="T30" fmla="*/ 145 w 145"/>
                  <a:gd name="T31" fmla="*/ 337 h 337"/>
                  <a:gd name="T32" fmla="*/ 145 w 145"/>
                  <a:gd name="T33" fmla="*/ 337 h 337"/>
                  <a:gd name="T34" fmla="*/ 145 w 145"/>
                  <a:gd name="T35" fmla="*/ 337 h 337"/>
                  <a:gd name="T36" fmla="*/ 96 w 145"/>
                  <a:gd name="T37" fmla="*/ 289 h 337"/>
                  <a:gd name="T38" fmla="*/ 96 w 145"/>
                  <a:gd name="T39"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337">
                    <a:moveTo>
                      <a:pt x="96" y="289"/>
                    </a:moveTo>
                    <a:lnTo>
                      <a:pt x="48" y="289"/>
                    </a:lnTo>
                    <a:lnTo>
                      <a:pt x="48" y="192"/>
                    </a:lnTo>
                    <a:lnTo>
                      <a:pt x="0" y="96"/>
                    </a:lnTo>
                    <a:lnTo>
                      <a:pt x="0" y="96"/>
                    </a:lnTo>
                    <a:lnTo>
                      <a:pt x="0" y="48"/>
                    </a:lnTo>
                    <a:lnTo>
                      <a:pt x="0" y="0"/>
                    </a:lnTo>
                    <a:lnTo>
                      <a:pt x="0" y="0"/>
                    </a:lnTo>
                    <a:lnTo>
                      <a:pt x="0" y="0"/>
                    </a:lnTo>
                    <a:lnTo>
                      <a:pt x="0" y="96"/>
                    </a:lnTo>
                    <a:lnTo>
                      <a:pt x="0" y="192"/>
                    </a:lnTo>
                    <a:lnTo>
                      <a:pt x="48" y="240"/>
                    </a:lnTo>
                    <a:lnTo>
                      <a:pt x="48" y="240"/>
                    </a:lnTo>
                    <a:lnTo>
                      <a:pt x="48" y="289"/>
                    </a:lnTo>
                    <a:lnTo>
                      <a:pt x="96" y="337"/>
                    </a:lnTo>
                    <a:lnTo>
                      <a:pt x="145" y="337"/>
                    </a:lnTo>
                    <a:lnTo>
                      <a:pt x="145" y="337"/>
                    </a:lnTo>
                    <a:lnTo>
                      <a:pt x="145" y="337"/>
                    </a:lnTo>
                    <a:lnTo>
                      <a:pt x="96" y="289"/>
                    </a:lnTo>
                    <a:lnTo>
                      <a:pt x="96" y="289"/>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2" name="Freeform 108"/>
              <p:cNvSpPr>
                <a:spLocks/>
              </p:cNvSpPr>
              <p:nvPr/>
            </p:nvSpPr>
            <p:spPr bwMode="auto">
              <a:xfrm>
                <a:off x="3913" y="1860"/>
                <a:ext cx="54" cy="21"/>
              </a:xfrm>
              <a:custGeom>
                <a:avLst/>
                <a:gdLst>
                  <a:gd name="T0" fmla="*/ 192 w 481"/>
                  <a:gd name="T1" fmla="*/ 145 h 193"/>
                  <a:gd name="T2" fmla="*/ 144 w 481"/>
                  <a:gd name="T3" fmla="*/ 193 h 193"/>
                  <a:gd name="T4" fmla="*/ 96 w 481"/>
                  <a:gd name="T5" fmla="*/ 193 h 193"/>
                  <a:gd name="T6" fmla="*/ 48 w 481"/>
                  <a:gd name="T7" fmla="*/ 97 h 193"/>
                  <a:gd name="T8" fmla="*/ 48 w 481"/>
                  <a:gd name="T9" fmla="*/ 97 h 193"/>
                  <a:gd name="T10" fmla="*/ 48 w 481"/>
                  <a:gd name="T11" fmla="*/ 97 h 193"/>
                  <a:gd name="T12" fmla="*/ 48 w 481"/>
                  <a:gd name="T13" fmla="*/ 49 h 193"/>
                  <a:gd name="T14" fmla="*/ 48 w 481"/>
                  <a:gd name="T15" fmla="*/ 0 h 193"/>
                  <a:gd name="T16" fmla="*/ 48 w 481"/>
                  <a:gd name="T17" fmla="*/ 0 h 193"/>
                  <a:gd name="T18" fmla="*/ 48 w 481"/>
                  <a:gd name="T19" fmla="*/ 0 h 193"/>
                  <a:gd name="T20" fmla="*/ 0 w 481"/>
                  <a:gd name="T21" fmla="*/ 49 h 193"/>
                  <a:gd name="T22" fmla="*/ 0 w 481"/>
                  <a:gd name="T23" fmla="*/ 97 h 193"/>
                  <a:gd name="T24" fmla="*/ 0 w 481"/>
                  <a:gd name="T25" fmla="*/ 97 h 193"/>
                  <a:gd name="T26" fmla="*/ 0 w 481"/>
                  <a:gd name="T27" fmla="*/ 145 h 193"/>
                  <a:gd name="T28" fmla="*/ 48 w 481"/>
                  <a:gd name="T29" fmla="*/ 193 h 193"/>
                  <a:gd name="T30" fmla="*/ 96 w 481"/>
                  <a:gd name="T31" fmla="*/ 193 h 193"/>
                  <a:gd name="T32" fmla="*/ 96 w 481"/>
                  <a:gd name="T33" fmla="*/ 193 h 193"/>
                  <a:gd name="T34" fmla="*/ 192 w 481"/>
                  <a:gd name="T35" fmla="*/ 193 h 193"/>
                  <a:gd name="T36" fmla="*/ 289 w 481"/>
                  <a:gd name="T37" fmla="*/ 193 h 193"/>
                  <a:gd name="T38" fmla="*/ 385 w 481"/>
                  <a:gd name="T39" fmla="*/ 145 h 193"/>
                  <a:gd name="T40" fmla="*/ 385 w 481"/>
                  <a:gd name="T41" fmla="*/ 145 h 193"/>
                  <a:gd name="T42" fmla="*/ 385 w 481"/>
                  <a:gd name="T43" fmla="*/ 145 h 193"/>
                  <a:gd name="T44" fmla="*/ 433 w 481"/>
                  <a:gd name="T45" fmla="*/ 145 h 193"/>
                  <a:gd name="T46" fmla="*/ 481 w 481"/>
                  <a:gd name="T47" fmla="*/ 97 h 193"/>
                  <a:gd name="T48" fmla="*/ 481 w 481"/>
                  <a:gd name="T49" fmla="*/ 97 h 193"/>
                  <a:gd name="T50" fmla="*/ 481 w 481"/>
                  <a:gd name="T51" fmla="*/ 97 h 193"/>
                  <a:gd name="T52" fmla="*/ 481 w 481"/>
                  <a:gd name="T53" fmla="*/ 49 h 193"/>
                  <a:gd name="T54" fmla="*/ 481 w 481"/>
                  <a:gd name="T55" fmla="*/ 49 h 193"/>
                  <a:gd name="T56" fmla="*/ 481 w 481"/>
                  <a:gd name="T57" fmla="*/ 49 h 193"/>
                  <a:gd name="T58" fmla="*/ 385 w 481"/>
                  <a:gd name="T59" fmla="*/ 97 h 193"/>
                  <a:gd name="T60" fmla="*/ 241 w 481"/>
                  <a:gd name="T61" fmla="*/ 145 h 193"/>
                  <a:gd name="T62" fmla="*/ 192 w 481"/>
                  <a:gd name="T63"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1" h="193">
                    <a:moveTo>
                      <a:pt x="192" y="145"/>
                    </a:moveTo>
                    <a:lnTo>
                      <a:pt x="144" y="193"/>
                    </a:lnTo>
                    <a:lnTo>
                      <a:pt x="96" y="193"/>
                    </a:lnTo>
                    <a:lnTo>
                      <a:pt x="48" y="97"/>
                    </a:lnTo>
                    <a:lnTo>
                      <a:pt x="48" y="97"/>
                    </a:lnTo>
                    <a:lnTo>
                      <a:pt x="48" y="97"/>
                    </a:lnTo>
                    <a:lnTo>
                      <a:pt x="48" y="49"/>
                    </a:lnTo>
                    <a:lnTo>
                      <a:pt x="48" y="0"/>
                    </a:lnTo>
                    <a:lnTo>
                      <a:pt x="48" y="0"/>
                    </a:lnTo>
                    <a:lnTo>
                      <a:pt x="48" y="0"/>
                    </a:lnTo>
                    <a:lnTo>
                      <a:pt x="0" y="49"/>
                    </a:lnTo>
                    <a:lnTo>
                      <a:pt x="0" y="97"/>
                    </a:lnTo>
                    <a:lnTo>
                      <a:pt x="0" y="97"/>
                    </a:lnTo>
                    <a:lnTo>
                      <a:pt x="0" y="145"/>
                    </a:lnTo>
                    <a:lnTo>
                      <a:pt x="48" y="193"/>
                    </a:lnTo>
                    <a:lnTo>
                      <a:pt x="96" y="193"/>
                    </a:lnTo>
                    <a:lnTo>
                      <a:pt x="96" y="193"/>
                    </a:lnTo>
                    <a:lnTo>
                      <a:pt x="192" y="193"/>
                    </a:lnTo>
                    <a:lnTo>
                      <a:pt x="289" y="193"/>
                    </a:lnTo>
                    <a:lnTo>
                      <a:pt x="385" y="145"/>
                    </a:lnTo>
                    <a:lnTo>
                      <a:pt x="385" y="145"/>
                    </a:lnTo>
                    <a:lnTo>
                      <a:pt x="385" y="145"/>
                    </a:lnTo>
                    <a:lnTo>
                      <a:pt x="433" y="145"/>
                    </a:lnTo>
                    <a:lnTo>
                      <a:pt x="481" y="97"/>
                    </a:lnTo>
                    <a:lnTo>
                      <a:pt x="481" y="97"/>
                    </a:lnTo>
                    <a:lnTo>
                      <a:pt x="481" y="97"/>
                    </a:lnTo>
                    <a:lnTo>
                      <a:pt x="481" y="49"/>
                    </a:lnTo>
                    <a:lnTo>
                      <a:pt x="481" y="49"/>
                    </a:lnTo>
                    <a:lnTo>
                      <a:pt x="481" y="49"/>
                    </a:lnTo>
                    <a:lnTo>
                      <a:pt x="385" y="97"/>
                    </a:lnTo>
                    <a:lnTo>
                      <a:pt x="241" y="145"/>
                    </a:lnTo>
                    <a:lnTo>
                      <a:pt x="192" y="145"/>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3" name="Freeform 109"/>
              <p:cNvSpPr>
                <a:spLocks/>
              </p:cNvSpPr>
              <p:nvPr/>
            </p:nvSpPr>
            <p:spPr bwMode="auto">
              <a:xfrm>
                <a:off x="3934" y="1865"/>
                <a:ext cx="33" cy="16"/>
              </a:xfrm>
              <a:custGeom>
                <a:avLst/>
                <a:gdLst>
                  <a:gd name="T0" fmla="*/ 0 w 289"/>
                  <a:gd name="T1" fmla="*/ 96 h 144"/>
                  <a:gd name="T2" fmla="*/ 0 w 289"/>
                  <a:gd name="T3" fmla="*/ 96 h 144"/>
                  <a:gd name="T4" fmla="*/ 49 w 289"/>
                  <a:gd name="T5" fmla="*/ 48 h 144"/>
                  <a:gd name="T6" fmla="*/ 145 w 289"/>
                  <a:gd name="T7" fmla="*/ 0 h 144"/>
                  <a:gd name="T8" fmla="*/ 145 w 289"/>
                  <a:gd name="T9" fmla="*/ 0 h 144"/>
                  <a:gd name="T10" fmla="*/ 193 w 289"/>
                  <a:gd name="T11" fmla="*/ 0 h 144"/>
                  <a:gd name="T12" fmla="*/ 241 w 289"/>
                  <a:gd name="T13" fmla="*/ 0 h 144"/>
                  <a:gd name="T14" fmla="*/ 289 w 289"/>
                  <a:gd name="T15" fmla="*/ 0 h 144"/>
                  <a:gd name="T16" fmla="*/ 289 w 289"/>
                  <a:gd name="T17" fmla="*/ 0 h 144"/>
                  <a:gd name="T18" fmla="*/ 241 w 289"/>
                  <a:gd name="T19" fmla="*/ 48 h 144"/>
                  <a:gd name="T20" fmla="*/ 241 w 289"/>
                  <a:gd name="T21" fmla="*/ 48 h 144"/>
                  <a:gd name="T22" fmla="*/ 193 w 289"/>
                  <a:gd name="T23" fmla="*/ 48 h 144"/>
                  <a:gd name="T24" fmla="*/ 193 w 289"/>
                  <a:gd name="T25" fmla="*/ 48 h 144"/>
                  <a:gd name="T26" fmla="*/ 145 w 289"/>
                  <a:gd name="T27" fmla="*/ 48 h 144"/>
                  <a:gd name="T28" fmla="*/ 145 w 289"/>
                  <a:gd name="T29" fmla="*/ 96 h 144"/>
                  <a:gd name="T30" fmla="*/ 145 w 289"/>
                  <a:gd name="T31" fmla="*/ 96 h 144"/>
                  <a:gd name="T32" fmla="*/ 145 w 289"/>
                  <a:gd name="T33" fmla="*/ 96 h 144"/>
                  <a:gd name="T34" fmla="*/ 97 w 289"/>
                  <a:gd name="T35" fmla="*/ 144 h 144"/>
                  <a:gd name="T36" fmla="*/ 0 w 289"/>
                  <a:gd name="T37" fmla="*/ 144 h 144"/>
                  <a:gd name="T38" fmla="*/ 0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0" y="96"/>
                    </a:moveTo>
                    <a:lnTo>
                      <a:pt x="0" y="96"/>
                    </a:lnTo>
                    <a:lnTo>
                      <a:pt x="49" y="48"/>
                    </a:lnTo>
                    <a:lnTo>
                      <a:pt x="145" y="0"/>
                    </a:lnTo>
                    <a:lnTo>
                      <a:pt x="145" y="0"/>
                    </a:lnTo>
                    <a:lnTo>
                      <a:pt x="193" y="0"/>
                    </a:lnTo>
                    <a:lnTo>
                      <a:pt x="241" y="0"/>
                    </a:lnTo>
                    <a:lnTo>
                      <a:pt x="289" y="0"/>
                    </a:lnTo>
                    <a:lnTo>
                      <a:pt x="289" y="0"/>
                    </a:lnTo>
                    <a:lnTo>
                      <a:pt x="241" y="48"/>
                    </a:lnTo>
                    <a:lnTo>
                      <a:pt x="241" y="48"/>
                    </a:lnTo>
                    <a:lnTo>
                      <a:pt x="193" y="48"/>
                    </a:lnTo>
                    <a:lnTo>
                      <a:pt x="193" y="48"/>
                    </a:lnTo>
                    <a:lnTo>
                      <a:pt x="145" y="48"/>
                    </a:lnTo>
                    <a:lnTo>
                      <a:pt x="145" y="96"/>
                    </a:lnTo>
                    <a:lnTo>
                      <a:pt x="145" y="96"/>
                    </a:lnTo>
                    <a:lnTo>
                      <a:pt x="145" y="96"/>
                    </a:lnTo>
                    <a:lnTo>
                      <a:pt x="97" y="144"/>
                    </a:lnTo>
                    <a:lnTo>
                      <a:pt x="0" y="144"/>
                    </a:lnTo>
                    <a:lnTo>
                      <a:pt x="0" y="96"/>
                    </a:lnTo>
                    <a:close/>
                  </a:path>
                </a:pathLst>
              </a:custGeom>
              <a:solidFill>
                <a:srgbClr val="BF66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4" name="Freeform 110"/>
              <p:cNvSpPr>
                <a:spLocks/>
              </p:cNvSpPr>
              <p:nvPr/>
            </p:nvSpPr>
            <p:spPr bwMode="auto">
              <a:xfrm>
                <a:off x="3934" y="1865"/>
                <a:ext cx="33" cy="16"/>
              </a:xfrm>
              <a:custGeom>
                <a:avLst/>
                <a:gdLst>
                  <a:gd name="T0" fmla="*/ 145 w 289"/>
                  <a:gd name="T1" fmla="*/ 96 h 144"/>
                  <a:gd name="T2" fmla="*/ 97 w 289"/>
                  <a:gd name="T3" fmla="*/ 96 h 144"/>
                  <a:gd name="T4" fmla="*/ 0 w 289"/>
                  <a:gd name="T5" fmla="*/ 144 h 144"/>
                  <a:gd name="T6" fmla="*/ 0 w 289"/>
                  <a:gd name="T7" fmla="*/ 96 h 144"/>
                  <a:gd name="T8" fmla="*/ 0 w 289"/>
                  <a:gd name="T9" fmla="*/ 96 h 144"/>
                  <a:gd name="T10" fmla="*/ 0 w 289"/>
                  <a:gd name="T11" fmla="*/ 96 h 144"/>
                  <a:gd name="T12" fmla="*/ 49 w 289"/>
                  <a:gd name="T13" fmla="*/ 48 h 144"/>
                  <a:gd name="T14" fmla="*/ 145 w 289"/>
                  <a:gd name="T15" fmla="*/ 0 h 144"/>
                  <a:gd name="T16" fmla="*/ 145 w 289"/>
                  <a:gd name="T17" fmla="*/ 0 h 144"/>
                  <a:gd name="T18" fmla="*/ 193 w 289"/>
                  <a:gd name="T19" fmla="*/ 0 h 144"/>
                  <a:gd name="T20" fmla="*/ 241 w 289"/>
                  <a:gd name="T21" fmla="*/ 0 h 144"/>
                  <a:gd name="T22" fmla="*/ 289 w 289"/>
                  <a:gd name="T23" fmla="*/ 0 h 144"/>
                  <a:gd name="T24" fmla="*/ 289 w 289"/>
                  <a:gd name="T25" fmla="*/ 0 h 144"/>
                  <a:gd name="T26" fmla="*/ 241 w 289"/>
                  <a:gd name="T27" fmla="*/ 48 h 144"/>
                  <a:gd name="T28" fmla="*/ 193 w 289"/>
                  <a:gd name="T29" fmla="*/ 48 h 144"/>
                  <a:gd name="T30" fmla="*/ 193 w 289"/>
                  <a:gd name="T31" fmla="*/ 48 h 144"/>
                  <a:gd name="T32" fmla="*/ 193 w 289"/>
                  <a:gd name="T33" fmla="*/ 48 h 144"/>
                  <a:gd name="T34" fmla="*/ 145 w 289"/>
                  <a:gd name="T35" fmla="*/ 48 h 144"/>
                  <a:gd name="T36" fmla="*/ 145 w 289"/>
                  <a:gd name="T37" fmla="*/ 96 h 144"/>
                  <a:gd name="T38" fmla="*/ 145 w 289"/>
                  <a:gd name="T39"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4">
                    <a:moveTo>
                      <a:pt x="145" y="96"/>
                    </a:moveTo>
                    <a:lnTo>
                      <a:pt x="97" y="96"/>
                    </a:lnTo>
                    <a:lnTo>
                      <a:pt x="0" y="144"/>
                    </a:lnTo>
                    <a:lnTo>
                      <a:pt x="0" y="96"/>
                    </a:lnTo>
                    <a:lnTo>
                      <a:pt x="0" y="96"/>
                    </a:lnTo>
                    <a:lnTo>
                      <a:pt x="0" y="96"/>
                    </a:lnTo>
                    <a:lnTo>
                      <a:pt x="49" y="48"/>
                    </a:lnTo>
                    <a:lnTo>
                      <a:pt x="145" y="0"/>
                    </a:lnTo>
                    <a:lnTo>
                      <a:pt x="145" y="0"/>
                    </a:lnTo>
                    <a:lnTo>
                      <a:pt x="193" y="0"/>
                    </a:lnTo>
                    <a:lnTo>
                      <a:pt x="241" y="0"/>
                    </a:lnTo>
                    <a:lnTo>
                      <a:pt x="289" y="0"/>
                    </a:lnTo>
                    <a:lnTo>
                      <a:pt x="289" y="0"/>
                    </a:lnTo>
                    <a:lnTo>
                      <a:pt x="241" y="48"/>
                    </a:lnTo>
                    <a:lnTo>
                      <a:pt x="193" y="48"/>
                    </a:lnTo>
                    <a:lnTo>
                      <a:pt x="193" y="48"/>
                    </a:lnTo>
                    <a:lnTo>
                      <a:pt x="193" y="48"/>
                    </a:lnTo>
                    <a:lnTo>
                      <a:pt x="145" y="48"/>
                    </a:lnTo>
                    <a:lnTo>
                      <a:pt x="145" y="96"/>
                    </a:lnTo>
                    <a:lnTo>
                      <a:pt x="145" y="96"/>
                    </a:lnTo>
                    <a:close/>
                  </a:path>
                </a:pathLst>
              </a:custGeom>
              <a:solidFill>
                <a:srgbClr val="B65A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5" name="Freeform 111"/>
              <p:cNvSpPr>
                <a:spLocks/>
              </p:cNvSpPr>
              <p:nvPr/>
            </p:nvSpPr>
            <p:spPr bwMode="auto">
              <a:xfrm>
                <a:off x="3934" y="1865"/>
                <a:ext cx="27" cy="11"/>
              </a:xfrm>
              <a:custGeom>
                <a:avLst/>
                <a:gdLst>
                  <a:gd name="T0" fmla="*/ 145 w 241"/>
                  <a:gd name="T1" fmla="*/ 96 h 96"/>
                  <a:gd name="T2" fmla="*/ 97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241 w 241"/>
                  <a:gd name="T27" fmla="*/ 48 h 96"/>
                  <a:gd name="T28" fmla="*/ 193 w 241"/>
                  <a:gd name="T29" fmla="*/ 48 h 96"/>
                  <a:gd name="T30" fmla="*/ 193 w 241"/>
                  <a:gd name="T31" fmla="*/ 48 h 96"/>
                  <a:gd name="T32" fmla="*/ 193 w 241"/>
                  <a:gd name="T33" fmla="*/ 48 h 96"/>
                  <a:gd name="T34" fmla="*/ 145 w 241"/>
                  <a:gd name="T35" fmla="*/ 48 h 96"/>
                  <a:gd name="T36" fmla="*/ 145 w 241"/>
                  <a:gd name="T37" fmla="*/ 96 h 96"/>
                  <a:gd name="T38" fmla="*/ 145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145" y="96"/>
                    </a:moveTo>
                    <a:lnTo>
                      <a:pt x="97"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241" y="48"/>
                    </a:lnTo>
                    <a:lnTo>
                      <a:pt x="193" y="48"/>
                    </a:lnTo>
                    <a:lnTo>
                      <a:pt x="193" y="48"/>
                    </a:lnTo>
                    <a:lnTo>
                      <a:pt x="193" y="48"/>
                    </a:lnTo>
                    <a:lnTo>
                      <a:pt x="145" y="48"/>
                    </a:lnTo>
                    <a:lnTo>
                      <a:pt x="145" y="96"/>
                    </a:lnTo>
                    <a:lnTo>
                      <a:pt x="145" y="96"/>
                    </a:lnTo>
                    <a:close/>
                  </a:path>
                </a:pathLst>
              </a:custGeom>
              <a:solidFill>
                <a:srgbClr val="AE4F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6" name="Freeform 112"/>
              <p:cNvSpPr>
                <a:spLocks/>
              </p:cNvSpPr>
              <p:nvPr/>
            </p:nvSpPr>
            <p:spPr bwMode="auto">
              <a:xfrm>
                <a:off x="3934" y="1865"/>
                <a:ext cx="27" cy="11"/>
              </a:xfrm>
              <a:custGeom>
                <a:avLst/>
                <a:gdLst>
                  <a:gd name="T0" fmla="*/ 97 w 241"/>
                  <a:gd name="T1" fmla="*/ 96 h 96"/>
                  <a:gd name="T2" fmla="*/ 49 w 241"/>
                  <a:gd name="T3" fmla="*/ 96 h 96"/>
                  <a:gd name="T4" fmla="*/ 0 w 241"/>
                  <a:gd name="T5" fmla="*/ 96 h 96"/>
                  <a:gd name="T6" fmla="*/ 0 w 241"/>
                  <a:gd name="T7" fmla="*/ 96 h 96"/>
                  <a:gd name="T8" fmla="*/ 0 w 241"/>
                  <a:gd name="T9" fmla="*/ 96 h 96"/>
                  <a:gd name="T10" fmla="*/ 0 w 241"/>
                  <a:gd name="T11" fmla="*/ 96 h 96"/>
                  <a:gd name="T12" fmla="*/ 49 w 241"/>
                  <a:gd name="T13" fmla="*/ 48 h 96"/>
                  <a:gd name="T14" fmla="*/ 97 w 241"/>
                  <a:gd name="T15" fmla="*/ 0 h 96"/>
                  <a:gd name="T16" fmla="*/ 97 w 241"/>
                  <a:gd name="T17" fmla="*/ 0 h 96"/>
                  <a:gd name="T18" fmla="*/ 145 w 241"/>
                  <a:gd name="T19" fmla="*/ 0 h 96"/>
                  <a:gd name="T20" fmla="*/ 193 w 241"/>
                  <a:gd name="T21" fmla="*/ 0 h 96"/>
                  <a:gd name="T22" fmla="*/ 241 w 241"/>
                  <a:gd name="T23" fmla="*/ 0 h 96"/>
                  <a:gd name="T24" fmla="*/ 241 w 241"/>
                  <a:gd name="T25" fmla="*/ 0 h 96"/>
                  <a:gd name="T26" fmla="*/ 193 w 241"/>
                  <a:gd name="T27" fmla="*/ 48 h 96"/>
                  <a:gd name="T28" fmla="*/ 193 w 241"/>
                  <a:gd name="T29" fmla="*/ 48 h 96"/>
                  <a:gd name="T30" fmla="*/ 145 w 241"/>
                  <a:gd name="T31" fmla="*/ 48 h 96"/>
                  <a:gd name="T32" fmla="*/ 145 w 241"/>
                  <a:gd name="T33" fmla="*/ 48 h 96"/>
                  <a:gd name="T34" fmla="*/ 145 w 241"/>
                  <a:gd name="T35" fmla="*/ 48 h 96"/>
                  <a:gd name="T36" fmla="*/ 97 w 241"/>
                  <a:gd name="T37" fmla="*/ 96 h 96"/>
                  <a:gd name="T38" fmla="*/ 97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97" y="96"/>
                    </a:moveTo>
                    <a:lnTo>
                      <a:pt x="49" y="96"/>
                    </a:lnTo>
                    <a:lnTo>
                      <a:pt x="0" y="96"/>
                    </a:lnTo>
                    <a:lnTo>
                      <a:pt x="0" y="96"/>
                    </a:lnTo>
                    <a:lnTo>
                      <a:pt x="0" y="96"/>
                    </a:lnTo>
                    <a:lnTo>
                      <a:pt x="0" y="96"/>
                    </a:lnTo>
                    <a:lnTo>
                      <a:pt x="49" y="48"/>
                    </a:lnTo>
                    <a:lnTo>
                      <a:pt x="97" y="0"/>
                    </a:lnTo>
                    <a:lnTo>
                      <a:pt x="97" y="0"/>
                    </a:lnTo>
                    <a:lnTo>
                      <a:pt x="145" y="0"/>
                    </a:lnTo>
                    <a:lnTo>
                      <a:pt x="193" y="0"/>
                    </a:lnTo>
                    <a:lnTo>
                      <a:pt x="241" y="0"/>
                    </a:lnTo>
                    <a:lnTo>
                      <a:pt x="241" y="0"/>
                    </a:lnTo>
                    <a:lnTo>
                      <a:pt x="193" y="48"/>
                    </a:lnTo>
                    <a:lnTo>
                      <a:pt x="193" y="48"/>
                    </a:lnTo>
                    <a:lnTo>
                      <a:pt x="145" y="48"/>
                    </a:lnTo>
                    <a:lnTo>
                      <a:pt x="145" y="48"/>
                    </a:lnTo>
                    <a:lnTo>
                      <a:pt x="145" y="48"/>
                    </a:lnTo>
                    <a:lnTo>
                      <a:pt x="97" y="96"/>
                    </a:lnTo>
                    <a:lnTo>
                      <a:pt x="97" y="96"/>
                    </a:lnTo>
                    <a:close/>
                  </a:path>
                </a:pathLst>
              </a:custGeom>
              <a:solidFill>
                <a:srgbClr val="A64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7" name="Freeform 113"/>
              <p:cNvSpPr>
                <a:spLocks/>
              </p:cNvSpPr>
              <p:nvPr/>
            </p:nvSpPr>
            <p:spPr bwMode="auto">
              <a:xfrm>
                <a:off x="3934" y="1865"/>
                <a:ext cx="22" cy="11"/>
              </a:xfrm>
              <a:custGeom>
                <a:avLst/>
                <a:gdLst>
                  <a:gd name="T0" fmla="*/ 0 w 193"/>
                  <a:gd name="T1" fmla="*/ 96 h 96"/>
                  <a:gd name="T2" fmla="*/ 0 w 193"/>
                  <a:gd name="T3" fmla="*/ 96 h 96"/>
                  <a:gd name="T4" fmla="*/ 49 w 193"/>
                  <a:gd name="T5" fmla="*/ 48 h 96"/>
                  <a:gd name="T6" fmla="*/ 97 w 193"/>
                  <a:gd name="T7" fmla="*/ 0 h 96"/>
                  <a:gd name="T8" fmla="*/ 97 w 193"/>
                  <a:gd name="T9" fmla="*/ 0 h 96"/>
                  <a:gd name="T10" fmla="*/ 145 w 193"/>
                  <a:gd name="T11" fmla="*/ 0 h 96"/>
                  <a:gd name="T12" fmla="*/ 193 w 193"/>
                  <a:gd name="T13" fmla="*/ 0 h 96"/>
                  <a:gd name="T14" fmla="*/ 193 w 193"/>
                  <a:gd name="T15" fmla="*/ 0 h 96"/>
                  <a:gd name="T16" fmla="*/ 193 w 193"/>
                  <a:gd name="T17" fmla="*/ 0 h 96"/>
                  <a:gd name="T18" fmla="*/ 193 w 193"/>
                  <a:gd name="T19" fmla="*/ 48 h 96"/>
                  <a:gd name="T20" fmla="*/ 145 w 193"/>
                  <a:gd name="T21" fmla="*/ 48 h 96"/>
                  <a:gd name="T22" fmla="*/ 145 w 193"/>
                  <a:gd name="T23" fmla="*/ 48 h 96"/>
                  <a:gd name="T24" fmla="*/ 145 w 193"/>
                  <a:gd name="T25" fmla="*/ 48 h 96"/>
                  <a:gd name="T26" fmla="*/ 145 w 193"/>
                  <a:gd name="T27" fmla="*/ 48 h 96"/>
                  <a:gd name="T28" fmla="*/ 97 w 193"/>
                  <a:gd name="T29" fmla="*/ 96 h 96"/>
                  <a:gd name="T30" fmla="*/ 97 w 193"/>
                  <a:gd name="T31" fmla="*/ 96 h 96"/>
                  <a:gd name="T32" fmla="*/ 97 w 193"/>
                  <a:gd name="T33" fmla="*/ 96 h 96"/>
                  <a:gd name="T34" fmla="*/ 49 w 193"/>
                  <a:gd name="T35" fmla="*/ 96 h 96"/>
                  <a:gd name="T36" fmla="*/ 0 w 193"/>
                  <a:gd name="T37" fmla="*/ 96 h 96"/>
                  <a:gd name="T38" fmla="*/ 0 w 193"/>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96">
                    <a:moveTo>
                      <a:pt x="0" y="96"/>
                    </a:moveTo>
                    <a:lnTo>
                      <a:pt x="0" y="96"/>
                    </a:lnTo>
                    <a:lnTo>
                      <a:pt x="49" y="48"/>
                    </a:lnTo>
                    <a:lnTo>
                      <a:pt x="97" y="0"/>
                    </a:lnTo>
                    <a:lnTo>
                      <a:pt x="97" y="0"/>
                    </a:lnTo>
                    <a:lnTo>
                      <a:pt x="145" y="0"/>
                    </a:lnTo>
                    <a:lnTo>
                      <a:pt x="193" y="0"/>
                    </a:lnTo>
                    <a:lnTo>
                      <a:pt x="193" y="0"/>
                    </a:lnTo>
                    <a:lnTo>
                      <a:pt x="193" y="0"/>
                    </a:lnTo>
                    <a:lnTo>
                      <a:pt x="193" y="48"/>
                    </a:lnTo>
                    <a:lnTo>
                      <a:pt x="145" y="48"/>
                    </a:lnTo>
                    <a:lnTo>
                      <a:pt x="145" y="48"/>
                    </a:lnTo>
                    <a:lnTo>
                      <a:pt x="145" y="48"/>
                    </a:lnTo>
                    <a:lnTo>
                      <a:pt x="145" y="48"/>
                    </a:lnTo>
                    <a:lnTo>
                      <a:pt x="97" y="96"/>
                    </a:lnTo>
                    <a:lnTo>
                      <a:pt x="97" y="96"/>
                    </a:lnTo>
                    <a:lnTo>
                      <a:pt x="97" y="96"/>
                    </a:lnTo>
                    <a:lnTo>
                      <a:pt x="49" y="96"/>
                    </a:lnTo>
                    <a:lnTo>
                      <a:pt x="0" y="96"/>
                    </a:lnTo>
                    <a:lnTo>
                      <a:pt x="0" y="96"/>
                    </a:lnTo>
                    <a:close/>
                  </a:path>
                </a:pathLst>
              </a:custGeom>
              <a:solidFill>
                <a:srgbClr val="9E38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18" name="Freeform 114"/>
              <p:cNvSpPr>
                <a:spLocks/>
              </p:cNvSpPr>
              <p:nvPr/>
            </p:nvSpPr>
            <p:spPr bwMode="auto">
              <a:xfrm>
                <a:off x="3892" y="1919"/>
                <a:ext cx="75" cy="21"/>
              </a:xfrm>
              <a:custGeom>
                <a:avLst/>
                <a:gdLst>
                  <a:gd name="T0" fmla="*/ 0 w 674"/>
                  <a:gd name="T1" fmla="*/ 192 h 192"/>
                  <a:gd name="T2" fmla="*/ 0 w 674"/>
                  <a:gd name="T3" fmla="*/ 192 h 192"/>
                  <a:gd name="T4" fmla="*/ 48 w 674"/>
                  <a:gd name="T5" fmla="*/ 144 h 192"/>
                  <a:gd name="T6" fmla="*/ 97 w 674"/>
                  <a:gd name="T7" fmla="*/ 144 h 192"/>
                  <a:gd name="T8" fmla="*/ 97 w 674"/>
                  <a:gd name="T9" fmla="*/ 144 h 192"/>
                  <a:gd name="T10" fmla="*/ 97 w 674"/>
                  <a:gd name="T11" fmla="*/ 144 h 192"/>
                  <a:gd name="T12" fmla="*/ 145 w 674"/>
                  <a:gd name="T13" fmla="*/ 144 h 192"/>
                  <a:gd name="T14" fmla="*/ 193 w 674"/>
                  <a:gd name="T15" fmla="*/ 144 h 192"/>
                  <a:gd name="T16" fmla="*/ 193 w 674"/>
                  <a:gd name="T17" fmla="*/ 144 h 192"/>
                  <a:gd name="T18" fmla="*/ 241 w 674"/>
                  <a:gd name="T19" fmla="*/ 96 h 192"/>
                  <a:gd name="T20" fmla="*/ 289 w 674"/>
                  <a:gd name="T21" fmla="*/ 96 h 192"/>
                  <a:gd name="T22" fmla="*/ 385 w 674"/>
                  <a:gd name="T23" fmla="*/ 48 h 192"/>
                  <a:gd name="T24" fmla="*/ 385 w 674"/>
                  <a:gd name="T25" fmla="*/ 48 h 192"/>
                  <a:gd name="T26" fmla="*/ 385 w 674"/>
                  <a:gd name="T27" fmla="*/ 48 h 192"/>
                  <a:gd name="T28" fmla="*/ 434 w 674"/>
                  <a:gd name="T29" fmla="*/ 0 h 192"/>
                  <a:gd name="T30" fmla="*/ 530 w 674"/>
                  <a:gd name="T31" fmla="*/ 0 h 192"/>
                  <a:gd name="T32" fmla="*/ 530 w 674"/>
                  <a:gd name="T33" fmla="*/ 0 h 192"/>
                  <a:gd name="T34" fmla="*/ 626 w 674"/>
                  <a:gd name="T35" fmla="*/ 48 h 192"/>
                  <a:gd name="T36" fmla="*/ 626 w 674"/>
                  <a:gd name="T37" fmla="*/ 48 h 192"/>
                  <a:gd name="T38" fmla="*/ 674 w 674"/>
                  <a:gd name="T39" fmla="*/ 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2">
                    <a:moveTo>
                      <a:pt x="0" y="192"/>
                    </a:moveTo>
                    <a:lnTo>
                      <a:pt x="0" y="192"/>
                    </a:lnTo>
                    <a:lnTo>
                      <a:pt x="48" y="144"/>
                    </a:lnTo>
                    <a:lnTo>
                      <a:pt x="97" y="144"/>
                    </a:lnTo>
                    <a:lnTo>
                      <a:pt x="97" y="144"/>
                    </a:lnTo>
                    <a:lnTo>
                      <a:pt x="97" y="144"/>
                    </a:lnTo>
                    <a:lnTo>
                      <a:pt x="145" y="144"/>
                    </a:lnTo>
                    <a:lnTo>
                      <a:pt x="193" y="144"/>
                    </a:lnTo>
                    <a:lnTo>
                      <a:pt x="193" y="144"/>
                    </a:lnTo>
                    <a:lnTo>
                      <a:pt x="241" y="96"/>
                    </a:lnTo>
                    <a:lnTo>
                      <a:pt x="289" y="96"/>
                    </a:lnTo>
                    <a:lnTo>
                      <a:pt x="385" y="48"/>
                    </a:lnTo>
                    <a:lnTo>
                      <a:pt x="385" y="48"/>
                    </a:lnTo>
                    <a:lnTo>
                      <a:pt x="385" y="48"/>
                    </a:lnTo>
                    <a:lnTo>
                      <a:pt x="434" y="0"/>
                    </a:lnTo>
                    <a:lnTo>
                      <a:pt x="530" y="0"/>
                    </a:lnTo>
                    <a:lnTo>
                      <a:pt x="530" y="0"/>
                    </a:lnTo>
                    <a:lnTo>
                      <a:pt x="626" y="48"/>
                    </a:lnTo>
                    <a:lnTo>
                      <a:pt x="626" y="48"/>
                    </a:lnTo>
                    <a:lnTo>
                      <a:pt x="674" y="48"/>
                    </a:lnTo>
                  </a:path>
                </a:pathLst>
              </a:custGeom>
              <a:noFill/>
              <a:ln w="0">
                <a:solidFill>
                  <a:srgbClr val="A5443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19" name="Freeform 115"/>
              <p:cNvSpPr>
                <a:spLocks/>
              </p:cNvSpPr>
              <p:nvPr/>
            </p:nvSpPr>
            <p:spPr bwMode="auto">
              <a:xfrm>
                <a:off x="3897" y="1929"/>
                <a:ext cx="64" cy="11"/>
              </a:xfrm>
              <a:custGeom>
                <a:avLst/>
                <a:gdLst>
                  <a:gd name="T0" fmla="*/ 578 w 578"/>
                  <a:gd name="T1" fmla="*/ 0 h 96"/>
                  <a:gd name="T2" fmla="*/ 530 w 578"/>
                  <a:gd name="T3" fmla="*/ 0 h 96"/>
                  <a:gd name="T4" fmla="*/ 482 w 578"/>
                  <a:gd name="T5" fmla="*/ 0 h 96"/>
                  <a:gd name="T6" fmla="*/ 386 w 578"/>
                  <a:gd name="T7" fmla="*/ 0 h 96"/>
                  <a:gd name="T8" fmla="*/ 386 w 578"/>
                  <a:gd name="T9" fmla="*/ 0 h 96"/>
                  <a:gd name="T10" fmla="*/ 289 w 578"/>
                  <a:gd name="T11" fmla="*/ 48 h 96"/>
                  <a:gd name="T12" fmla="*/ 193 w 578"/>
                  <a:gd name="T13" fmla="*/ 48 h 96"/>
                  <a:gd name="T14" fmla="*/ 145 w 578"/>
                  <a:gd name="T15" fmla="*/ 48 h 96"/>
                  <a:gd name="T16" fmla="*/ 145 w 578"/>
                  <a:gd name="T17" fmla="*/ 48 h 96"/>
                  <a:gd name="T18" fmla="*/ 97 w 578"/>
                  <a:gd name="T19" fmla="*/ 96 h 96"/>
                  <a:gd name="T20" fmla="*/ 0 w 578"/>
                  <a:gd name="T21" fmla="*/ 96 h 96"/>
                  <a:gd name="T22" fmla="*/ 0 w 578"/>
                  <a:gd name="T2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96">
                    <a:moveTo>
                      <a:pt x="578" y="0"/>
                    </a:moveTo>
                    <a:lnTo>
                      <a:pt x="530" y="0"/>
                    </a:lnTo>
                    <a:lnTo>
                      <a:pt x="482" y="0"/>
                    </a:lnTo>
                    <a:lnTo>
                      <a:pt x="386" y="0"/>
                    </a:lnTo>
                    <a:lnTo>
                      <a:pt x="386" y="0"/>
                    </a:lnTo>
                    <a:lnTo>
                      <a:pt x="289" y="48"/>
                    </a:lnTo>
                    <a:lnTo>
                      <a:pt x="193" y="48"/>
                    </a:lnTo>
                    <a:lnTo>
                      <a:pt x="145" y="48"/>
                    </a:lnTo>
                    <a:lnTo>
                      <a:pt x="145" y="48"/>
                    </a:lnTo>
                    <a:lnTo>
                      <a:pt x="97" y="96"/>
                    </a:lnTo>
                    <a:lnTo>
                      <a:pt x="0" y="96"/>
                    </a:lnTo>
                    <a:lnTo>
                      <a:pt x="0" y="96"/>
                    </a:lnTo>
                  </a:path>
                </a:pathLst>
              </a:custGeom>
              <a:noFill/>
              <a:ln w="0">
                <a:solidFill>
                  <a:srgbClr val="841E1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20" name="Freeform 116"/>
              <p:cNvSpPr>
                <a:spLocks/>
              </p:cNvSpPr>
              <p:nvPr/>
            </p:nvSpPr>
            <p:spPr bwMode="auto">
              <a:xfrm>
                <a:off x="3913" y="1940"/>
                <a:ext cx="54" cy="5"/>
              </a:xfrm>
              <a:custGeom>
                <a:avLst/>
                <a:gdLst>
                  <a:gd name="T0" fmla="*/ 385 w 481"/>
                  <a:gd name="T1" fmla="*/ 0 h 49"/>
                  <a:gd name="T2" fmla="*/ 337 w 481"/>
                  <a:gd name="T3" fmla="*/ 0 h 49"/>
                  <a:gd name="T4" fmla="*/ 241 w 481"/>
                  <a:gd name="T5" fmla="*/ 0 h 49"/>
                  <a:gd name="T6" fmla="*/ 144 w 481"/>
                  <a:gd name="T7" fmla="*/ 0 h 49"/>
                  <a:gd name="T8" fmla="*/ 144 w 481"/>
                  <a:gd name="T9" fmla="*/ 0 h 49"/>
                  <a:gd name="T10" fmla="*/ 48 w 481"/>
                  <a:gd name="T11" fmla="*/ 0 h 49"/>
                  <a:gd name="T12" fmla="*/ 0 w 481"/>
                  <a:gd name="T13" fmla="*/ 49 h 49"/>
                  <a:gd name="T14" fmla="*/ 48 w 481"/>
                  <a:gd name="T15" fmla="*/ 49 h 49"/>
                  <a:gd name="T16" fmla="*/ 48 w 481"/>
                  <a:gd name="T17" fmla="*/ 49 h 49"/>
                  <a:gd name="T18" fmla="*/ 96 w 481"/>
                  <a:gd name="T19" fmla="*/ 49 h 49"/>
                  <a:gd name="T20" fmla="*/ 241 w 481"/>
                  <a:gd name="T21" fmla="*/ 49 h 49"/>
                  <a:gd name="T22" fmla="*/ 337 w 481"/>
                  <a:gd name="T23" fmla="*/ 49 h 49"/>
                  <a:gd name="T24" fmla="*/ 337 w 481"/>
                  <a:gd name="T25" fmla="*/ 49 h 49"/>
                  <a:gd name="T26" fmla="*/ 385 w 481"/>
                  <a:gd name="T27" fmla="*/ 49 h 49"/>
                  <a:gd name="T28" fmla="*/ 433 w 481"/>
                  <a:gd name="T29" fmla="*/ 0 h 49"/>
                  <a:gd name="T30" fmla="*/ 481 w 481"/>
                  <a:gd name="T31" fmla="*/ 0 h 49"/>
                  <a:gd name="T32" fmla="*/ 481 w 481"/>
                  <a:gd name="T33" fmla="*/ 0 h 49"/>
                  <a:gd name="T34" fmla="*/ 433 w 481"/>
                  <a:gd name="T35" fmla="*/ 0 h 49"/>
                  <a:gd name="T36" fmla="*/ 385 w 481"/>
                  <a:gd name="T37" fmla="*/ 0 h 49"/>
                  <a:gd name="T38" fmla="*/ 385 w 481"/>
                  <a:gd name="T3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49">
                    <a:moveTo>
                      <a:pt x="385" y="0"/>
                    </a:moveTo>
                    <a:lnTo>
                      <a:pt x="337" y="0"/>
                    </a:lnTo>
                    <a:lnTo>
                      <a:pt x="241" y="0"/>
                    </a:lnTo>
                    <a:lnTo>
                      <a:pt x="144" y="0"/>
                    </a:lnTo>
                    <a:lnTo>
                      <a:pt x="144" y="0"/>
                    </a:lnTo>
                    <a:lnTo>
                      <a:pt x="48" y="0"/>
                    </a:lnTo>
                    <a:lnTo>
                      <a:pt x="0" y="49"/>
                    </a:lnTo>
                    <a:lnTo>
                      <a:pt x="48" y="49"/>
                    </a:lnTo>
                    <a:lnTo>
                      <a:pt x="48" y="49"/>
                    </a:lnTo>
                    <a:lnTo>
                      <a:pt x="96" y="49"/>
                    </a:lnTo>
                    <a:lnTo>
                      <a:pt x="241" y="49"/>
                    </a:lnTo>
                    <a:lnTo>
                      <a:pt x="337" y="49"/>
                    </a:lnTo>
                    <a:lnTo>
                      <a:pt x="337" y="49"/>
                    </a:lnTo>
                    <a:lnTo>
                      <a:pt x="385" y="49"/>
                    </a:lnTo>
                    <a:lnTo>
                      <a:pt x="433" y="0"/>
                    </a:lnTo>
                    <a:lnTo>
                      <a:pt x="481" y="0"/>
                    </a:lnTo>
                    <a:lnTo>
                      <a:pt x="481" y="0"/>
                    </a:lnTo>
                    <a:lnTo>
                      <a:pt x="433" y="0"/>
                    </a:lnTo>
                    <a:lnTo>
                      <a:pt x="385" y="0"/>
                    </a:lnTo>
                    <a:lnTo>
                      <a:pt x="385" y="0"/>
                    </a:lnTo>
                    <a:close/>
                  </a:path>
                </a:pathLst>
              </a:custGeom>
              <a:solidFill>
                <a:srgbClr val="BF5E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1" name="Freeform 117"/>
              <p:cNvSpPr>
                <a:spLocks/>
              </p:cNvSpPr>
              <p:nvPr/>
            </p:nvSpPr>
            <p:spPr bwMode="auto">
              <a:xfrm>
                <a:off x="3811" y="1860"/>
                <a:ext cx="75" cy="32"/>
              </a:xfrm>
              <a:custGeom>
                <a:avLst/>
                <a:gdLst>
                  <a:gd name="T0" fmla="*/ 193 w 674"/>
                  <a:gd name="T1" fmla="*/ 0 h 289"/>
                  <a:gd name="T2" fmla="*/ 289 w 674"/>
                  <a:gd name="T3" fmla="*/ 0 h 289"/>
                  <a:gd name="T4" fmla="*/ 482 w 674"/>
                  <a:gd name="T5" fmla="*/ 0 h 289"/>
                  <a:gd name="T6" fmla="*/ 626 w 674"/>
                  <a:gd name="T7" fmla="*/ 0 h 289"/>
                  <a:gd name="T8" fmla="*/ 626 w 674"/>
                  <a:gd name="T9" fmla="*/ 0 h 289"/>
                  <a:gd name="T10" fmla="*/ 674 w 674"/>
                  <a:gd name="T11" fmla="*/ 97 h 289"/>
                  <a:gd name="T12" fmla="*/ 626 w 674"/>
                  <a:gd name="T13" fmla="*/ 193 h 289"/>
                  <a:gd name="T14" fmla="*/ 578 w 674"/>
                  <a:gd name="T15" fmla="*/ 289 h 289"/>
                  <a:gd name="T16" fmla="*/ 578 w 674"/>
                  <a:gd name="T17" fmla="*/ 289 h 289"/>
                  <a:gd name="T18" fmla="*/ 482 w 674"/>
                  <a:gd name="T19" fmla="*/ 289 h 289"/>
                  <a:gd name="T20" fmla="*/ 385 w 674"/>
                  <a:gd name="T21" fmla="*/ 289 h 289"/>
                  <a:gd name="T22" fmla="*/ 289 w 674"/>
                  <a:gd name="T23" fmla="*/ 241 h 289"/>
                  <a:gd name="T24" fmla="*/ 289 w 674"/>
                  <a:gd name="T25" fmla="*/ 241 h 289"/>
                  <a:gd name="T26" fmla="*/ 145 w 674"/>
                  <a:gd name="T27" fmla="*/ 193 h 289"/>
                  <a:gd name="T28" fmla="*/ 0 w 674"/>
                  <a:gd name="T29" fmla="*/ 97 h 289"/>
                  <a:gd name="T30" fmla="*/ 193 w 674"/>
                  <a:gd name="T31"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289">
                    <a:moveTo>
                      <a:pt x="193" y="0"/>
                    </a:moveTo>
                    <a:lnTo>
                      <a:pt x="289" y="0"/>
                    </a:lnTo>
                    <a:lnTo>
                      <a:pt x="482" y="0"/>
                    </a:lnTo>
                    <a:lnTo>
                      <a:pt x="626" y="0"/>
                    </a:lnTo>
                    <a:lnTo>
                      <a:pt x="626" y="0"/>
                    </a:lnTo>
                    <a:lnTo>
                      <a:pt x="674" y="97"/>
                    </a:lnTo>
                    <a:lnTo>
                      <a:pt x="626" y="193"/>
                    </a:lnTo>
                    <a:lnTo>
                      <a:pt x="578" y="289"/>
                    </a:lnTo>
                    <a:lnTo>
                      <a:pt x="578" y="289"/>
                    </a:lnTo>
                    <a:lnTo>
                      <a:pt x="482" y="289"/>
                    </a:lnTo>
                    <a:lnTo>
                      <a:pt x="385" y="289"/>
                    </a:lnTo>
                    <a:lnTo>
                      <a:pt x="289" y="241"/>
                    </a:lnTo>
                    <a:lnTo>
                      <a:pt x="289" y="241"/>
                    </a:lnTo>
                    <a:lnTo>
                      <a:pt x="145" y="193"/>
                    </a:lnTo>
                    <a:lnTo>
                      <a:pt x="0" y="97"/>
                    </a:lnTo>
                    <a:lnTo>
                      <a:pt x="193" y="0"/>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2" name="Freeform 118"/>
              <p:cNvSpPr>
                <a:spLocks/>
              </p:cNvSpPr>
              <p:nvPr/>
            </p:nvSpPr>
            <p:spPr bwMode="auto">
              <a:xfrm>
                <a:off x="3822" y="1865"/>
                <a:ext cx="59" cy="27"/>
              </a:xfrm>
              <a:custGeom>
                <a:avLst/>
                <a:gdLst>
                  <a:gd name="T0" fmla="*/ 482 w 530"/>
                  <a:gd name="T1" fmla="*/ 192 h 240"/>
                  <a:gd name="T2" fmla="*/ 386 w 530"/>
                  <a:gd name="T3" fmla="*/ 240 h 240"/>
                  <a:gd name="T4" fmla="*/ 289 w 530"/>
                  <a:gd name="T5" fmla="*/ 192 h 240"/>
                  <a:gd name="T6" fmla="*/ 241 w 530"/>
                  <a:gd name="T7" fmla="*/ 144 h 240"/>
                  <a:gd name="T8" fmla="*/ 241 w 530"/>
                  <a:gd name="T9" fmla="*/ 144 h 240"/>
                  <a:gd name="T10" fmla="*/ 97 w 530"/>
                  <a:gd name="T11" fmla="*/ 144 h 240"/>
                  <a:gd name="T12" fmla="*/ 0 w 530"/>
                  <a:gd name="T13" fmla="*/ 48 h 240"/>
                  <a:gd name="T14" fmla="*/ 145 w 530"/>
                  <a:gd name="T15" fmla="*/ 0 h 240"/>
                  <a:gd name="T16" fmla="*/ 145 w 530"/>
                  <a:gd name="T17" fmla="*/ 0 h 240"/>
                  <a:gd name="T18" fmla="*/ 241 w 530"/>
                  <a:gd name="T19" fmla="*/ 0 h 240"/>
                  <a:gd name="T20" fmla="*/ 386 w 530"/>
                  <a:gd name="T21" fmla="*/ 0 h 240"/>
                  <a:gd name="T22" fmla="*/ 530 w 530"/>
                  <a:gd name="T23" fmla="*/ 0 h 240"/>
                  <a:gd name="T24" fmla="*/ 530 w 530"/>
                  <a:gd name="T25" fmla="*/ 0 h 240"/>
                  <a:gd name="T26" fmla="*/ 530 w 530"/>
                  <a:gd name="T27" fmla="*/ 96 h 240"/>
                  <a:gd name="T28" fmla="*/ 530 w 530"/>
                  <a:gd name="T29" fmla="*/ 144 h 240"/>
                  <a:gd name="T30" fmla="*/ 482 w 530"/>
                  <a:gd name="T31"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240">
                    <a:moveTo>
                      <a:pt x="482" y="192"/>
                    </a:moveTo>
                    <a:lnTo>
                      <a:pt x="386" y="240"/>
                    </a:lnTo>
                    <a:lnTo>
                      <a:pt x="289" y="192"/>
                    </a:lnTo>
                    <a:lnTo>
                      <a:pt x="241" y="144"/>
                    </a:lnTo>
                    <a:lnTo>
                      <a:pt x="241" y="144"/>
                    </a:lnTo>
                    <a:lnTo>
                      <a:pt x="97" y="144"/>
                    </a:lnTo>
                    <a:lnTo>
                      <a:pt x="0" y="48"/>
                    </a:lnTo>
                    <a:lnTo>
                      <a:pt x="145" y="0"/>
                    </a:lnTo>
                    <a:lnTo>
                      <a:pt x="145" y="0"/>
                    </a:lnTo>
                    <a:lnTo>
                      <a:pt x="241" y="0"/>
                    </a:lnTo>
                    <a:lnTo>
                      <a:pt x="386" y="0"/>
                    </a:lnTo>
                    <a:lnTo>
                      <a:pt x="530" y="0"/>
                    </a:lnTo>
                    <a:lnTo>
                      <a:pt x="530" y="0"/>
                    </a:lnTo>
                    <a:lnTo>
                      <a:pt x="530" y="96"/>
                    </a:lnTo>
                    <a:lnTo>
                      <a:pt x="530" y="144"/>
                    </a:lnTo>
                    <a:lnTo>
                      <a:pt x="482" y="192"/>
                    </a:lnTo>
                    <a:close/>
                  </a:path>
                </a:pathLst>
              </a:custGeom>
              <a:solidFill>
                <a:srgbClr val="E694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3" name="Freeform 119"/>
              <p:cNvSpPr>
                <a:spLocks/>
              </p:cNvSpPr>
              <p:nvPr/>
            </p:nvSpPr>
            <p:spPr bwMode="auto">
              <a:xfrm>
                <a:off x="3828" y="1865"/>
                <a:ext cx="53" cy="22"/>
              </a:xfrm>
              <a:custGeom>
                <a:avLst/>
                <a:gdLst>
                  <a:gd name="T0" fmla="*/ 433 w 481"/>
                  <a:gd name="T1" fmla="*/ 192 h 192"/>
                  <a:gd name="T2" fmla="*/ 337 w 481"/>
                  <a:gd name="T3" fmla="*/ 192 h 192"/>
                  <a:gd name="T4" fmla="*/ 240 w 481"/>
                  <a:gd name="T5" fmla="*/ 192 h 192"/>
                  <a:gd name="T6" fmla="*/ 192 w 481"/>
                  <a:gd name="T7" fmla="*/ 144 h 192"/>
                  <a:gd name="T8" fmla="*/ 192 w 481"/>
                  <a:gd name="T9" fmla="*/ 144 h 192"/>
                  <a:gd name="T10" fmla="*/ 96 w 481"/>
                  <a:gd name="T11" fmla="*/ 144 h 192"/>
                  <a:gd name="T12" fmla="*/ 0 w 481"/>
                  <a:gd name="T13" fmla="*/ 48 h 192"/>
                  <a:gd name="T14" fmla="*/ 144 w 481"/>
                  <a:gd name="T15" fmla="*/ 0 h 192"/>
                  <a:gd name="T16" fmla="*/ 144 w 481"/>
                  <a:gd name="T17" fmla="*/ 0 h 192"/>
                  <a:gd name="T18" fmla="*/ 192 w 481"/>
                  <a:gd name="T19" fmla="*/ 0 h 192"/>
                  <a:gd name="T20" fmla="*/ 337 w 481"/>
                  <a:gd name="T21" fmla="*/ 0 h 192"/>
                  <a:gd name="T22" fmla="*/ 433 w 481"/>
                  <a:gd name="T23" fmla="*/ 0 h 192"/>
                  <a:gd name="T24" fmla="*/ 433 w 481"/>
                  <a:gd name="T25" fmla="*/ 0 h 192"/>
                  <a:gd name="T26" fmla="*/ 481 w 481"/>
                  <a:gd name="T27" fmla="*/ 96 h 192"/>
                  <a:gd name="T28" fmla="*/ 481 w 481"/>
                  <a:gd name="T29" fmla="*/ 144 h 192"/>
                  <a:gd name="T30" fmla="*/ 433 w 481"/>
                  <a:gd name="T3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192">
                    <a:moveTo>
                      <a:pt x="433" y="192"/>
                    </a:moveTo>
                    <a:lnTo>
                      <a:pt x="337" y="192"/>
                    </a:lnTo>
                    <a:lnTo>
                      <a:pt x="240" y="192"/>
                    </a:lnTo>
                    <a:lnTo>
                      <a:pt x="192" y="144"/>
                    </a:lnTo>
                    <a:lnTo>
                      <a:pt x="192" y="144"/>
                    </a:lnTo>
                    <a:lnTo>
                      <a:pt x="96" y="144"/>
                    </a:lnTo>
                    <a:lnTo>
                      <a:pt x="0" y="48"/>
                    </a:lnTo>
                    <a:lnTo>
                      <a:pt x="144" y="0"/>
                    </a:lnTo>
                    <a:lnTo>
                      <a:pt x="144" y="0"/>
                    </a:lnTo>
                    <a:lnTo>
                      <a:pt x="192" y="0"/>
                    </a:lnTo>
                    <a:lnTo>
                      <a:pt x="337" y="0"/>
                    </a:lnTo>
                    <a:lnTo>
                      <a:pt x="433" y="0"/>
                    </a:lnTo>
                    <a:lnTo>
                      <a:pt x="433" y="0"/>
                    </a:lnTo>
                    <a:lnTo>
                      <a:pt x="481" y="96"/>
                    </a:lnTo>
                    <a:lnTo>
                      <a:pt x="481" y="144"/>
                    </a:lnTo>
                    <a:lnTo>
                      <a:pt x="433" y="192"/>
                    </a:lnTo>
                    <a:close/>
                  </a:path>
                </a:pathLst>
              </a:custGeom>
              <a:solidFill>
                <a:srgbClr val="EA9A7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4" name="Freeform 120"/>
              <p:cNvSpPr>
                <a:spLocks/>
              </p:cNvSpPr>
              <p:nvPr/>
            </p:nvSpPr>
            <p:spPr bwMode="auto">
              <a:xfrm>
                <a:off x="3838" y="1865"/>
                <a:ext cx="38" cy="22"/>
              </a:xfrm>
              <a:custGeom>
                <a:avLst/>
                <a:gdLst>
                  <a:gd name="T0" fmla="*/ 337 w 337"/>
                  <a:gd name="T1" fmla="*/ 144 h 192"/>
                  <a:gd name="T2" fmla="*/ 241 w 337"/>
                  <a:gd name="T3" fmla="*/ 192 h 192"/>
                  <a:gd name="T4" fmla="*/ 192 w 337"/>
                  <a:gd name="T5" fmla="*/ 144 h 192"/>
                  <a:gd name="T6" fmla="*/ 144 w 337"/>
                  <a:gd name="T7" fmla="*/ 144 h 192"/>
                  <a:gd name="T8" fmla="*/ 144 w 337"/>
                  <a:gd name="T9" fmla="*/ 144 h 192"/>
                  <a:gd name="T10" fmla="*/ 48 w 337"/>
                  <a:gd name="T11" fmla="*/ 96 h 192"/>
                  <a:gd name="T12" fmla="*/ 0 w 337"/>
                  <a:gd name="T13" fmla="*/ 48 h 192"/>
                  <a:gd name="T14" fmla="*/ 96 w 337"/>
                  <a:gd name="T15" fmla="*/ 0 h 192"/>
                  <a:gd name="T16" fmla="*/ 96 w 337"/>
                  <a:gd name="T17" fmla="*/ 0 h 192"/>
                  <a:gd name="T18" fmla="*/ 144 w 337"/>
                  <a:gd name="T19" fmla="*/ 0 h 192"/>
                  <a:gd name="T20" fmla="*/ 241 w 337"/>
                  <a:gd name="T21" fmla="*/ 0 h 192"/>
                  <a:gd name="T22" fmla="*/ 337 w 337"/>
                  <a:gd name="T23" fmla="*/ 0 h 192"/>
                  <a:gd name="T24" fmla="*/ 337 w 337"/>
                  <a:gd name="T25" fmla="*/ 0 h 192"/>
                  <a:gd name="T26" fmla="*/ 337 w 337"/>
                  <a:gd name="T27" fmla="*/ 48 h 192"/>
                  <a:gd name="T28" fmla="*/ 337 w 337"/>
                  <a:gd name="T29" fmla="*/ 144 h 192"/>
                  <a:gd name="T30" fmla="*/ 337 w 337"/>
                  <a:gd name="T31"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192">
                    <a:moveTo>
                      <a:pt x="337" y="144"/>
                    </a:moveTo>
                    <a:lnTo>
                      <a:pt x="241" y="192"/>
                    </a:lnTo>
                    <a:lnTo>
                      <a:pt x="192" y="144"/>
                    </a:lnTo>
                    <a:lnTo>
                      <a:pt x="144" y="144"/>
                    </a:lnTo>
                    <a:lnTo>
                      <a:pt x="144" y="144"/>
                    </a:lnTo>
                    <a:lnTo>
                      <a:pt x="48" y="96"/>
                    </a:lnTo>
                    <a:lnTo>
                      <a:pt x="0" y="48"/>
                    </a:lnTo>
                    <a:lnTo>
                      <a:pt x="96" y="0"/>
                    </a:lnTo>
                    <a:lnTo>
                      <a:pt x="96" y="0"/>
                    </a:lnTo>
                    <a:lnTo>
                      <a:pt x="144" y="0"/>
                    </a:lnTo>
                    <a:lnTo>
                      <a:pt x="241" y="0"/>
                    </a:lnTo>
                    <a:lnTo>
                      <a:pt x="337" y="0"/>
                    </a:lnTo>
                    <a:lnTo>
                      <a:pt x="337" y="0"/>
                    </a:lnTo>
                    <a:lnTo>
                      <a:pt x="337" y="48"/>
                    </a:lnTo>
                    <a:lnTo>
                      <a:pt x="337" y="144"/>
                    </a:lnTo>
                    <a:lnTo>
                      <a:pt x="337" y="144"/>
                    </a:lnTo>
                    <a:close/>
                  </a:path>
                </a:pathLst>
              </a:custGeom>
              <a:solidFill>
                <a:srgbClr val="ED9F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5" name="Freeform 121"/>
              <p:cNvSpPr>
                <a:spLocks/>
              </p:cNvSpPr>
              <p:nvPr/>
            </p:nvSpPr>
            <p:spPr bwMode="auto">
              <a:xfrm>
                <a:off x="3844" y="1871"/>
                <a:ext cx="32" cy="10"/>
              </a:xfrm>
              <a:custGeom>
                <a:avLst/>
                <a:gdLst>
                  <a:gd name="T0" fmla="*/ 241 w 289"/>
                  <a:gd name="T1" fmla="*/ 96 h 96"/>
                  <a:gd name="T2" fmla="*/ 193 w 289"/>
                  <a:gd name="T3" fmla="*/ 96 h 96"/>
                  <a:gd name="T4" fmla="*/ 144 w 289"/>
                  <a:gd name="T5" fmla="*/ 96 h 96"/>
                  <a:gd name="T6" fmla="*/ 144 w 289"/>
                  <a:gd name="T7" fmla="*/ 48 h 96"/>
                  <a:gd name="T8" fmla="*/ 144 w 289"/>
                  <a:gd name="T9" fmla="*/ 48 h 96"/>
                  <a:gd name="T10" fmla="*/ 48 w 289"/>
                  <a:gd name="T11" fmla="*/ 48 h 96"/>
                  <a:gd name="T12" fmla="*/ 0 w 289"/>
                  <a:gd name="T13" fmla="*/ 48 h 96"/>
                  <a:gd name="T14" fmla="*/ 96 w 289"/>
                  <a:gd name="T15" fmla="*/ 0 h 96"/>
                  <a:gd name="T16" fmla="*/ 96 w 289"/>
                  <a:gd name="T17" fmla="*/ 0 h 96"/>
                  <a:gd name="T18" fmla="*/ 144 w 289"/>
                  <a:gd name="T19" fmla="*/ 0 h 96"/>
                  <a:gd name="T20" fmla="*/ 193 w 289"/>
                  <a:gd name="T21" fmla="*/ 0 h 96"/>
                  <a:gd name="T22" fmla="*/ 289 w 289"/>
                  <a:gd name="T23" fmla="*/ 0 h 96"/>
                  <a:gd name="T24" fmla="*/ 289 w 289"/>
                  <a:gd name="T25" fmla="*/ 0 h 96"/>
                  <a:gd name="T26" fmla="*/ 289 w 289"/>
                  <a:gd name="T27" fmla="*/ 48 h 96"/>
                  <a:gd name="T28" fmla="*/ 289 w 289"/>
                  <a:gd name="T29" fmla="*/ 96 h 96"/>
                  <a:gd name="T30" fmla="*/ 241 w 289"/>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96">
                    <a:moveTo>
                      <a:pt x="241" y="96"/>
                    </a:moveTo>
                    <a:lnTo>
                      <a:pt x="193" y="96"/>
                    </a:lnTo>
                    <a:lnTo>
                      <a:pt x="144" y="96"/>
                    </a:lnTo>
                    <a:lnTo>
                      <a:pt x="144" y="48"/>
                    </a:lnTo>
                    <a:lnTo>
                      <a:pt x="144" y="48"/>
                    </a:lnTo>
                    <a:lnTo>
                      <a:pt x="48" y="48"/>
                    </a:lnTo>
                    <a:lnTo>
                      <a:pt x="0" y="48"/>
                    </a:lnTo>
                    <a:lnTo>
                      <a:pt x="96" y="0"/>
                    </a:lnTo>
                    <a:lnTo>
                      <a:pt x="96" y="0"/>
                    </a:lnTo>
                    <a:lnTo>
                      <a:pt x="144" y="0"/>
                    </a:lnTo>
                    <a:lnTo>
                      <a:pt x="193" y="0"/>
                    </a:lnTo>
                    <a:lnTo>
                      <a:pt x="289" y="0"/>
                    </a:lnTo>
                    <a:lnTo>
                      <a:pt x="289" y="0"/>
                    </a:lnTo>
                    <a:lnTo>
                      <a:pt x="289" y="48"/>
                    </a:lnTo>
                    <a:lnTo>
                      <a:pt x="289" y="96"/>
                    </a:lnTo>
                    <a:lnTo>
                      <a:pt x="241" y="96"/>
                    </a:lnTo>
                    <a:close/>
                  </a:path>
                </a:pathLst>
              </a:custGeom>
              <a:solidFill>
                <a:srgbClr val="F1A5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6" name="Freeform 122"/>
              <p:cNvSpPr>
                <a:spLocks/>
              </p:cNvSpPr>
              <p:nvPr/>
            </p:nvSpPr>
            <p:spPr bwMode="auto">
              <a:xfrm>
                <a:off x="3854" y="1871"/>
                <a:ext cx="16" cy="10"/>
              </a:xfrm>
              <a:custGeom>
                <a:avLst/>
                <a:gdLst>
                  <a:gd name="T0" fmla="*/ 48 w 145"/>
                  <a:gd name="T1" fmla="*/ 0 h 96"/>
                  <a:gd name="T2" fmla="*/ 48 w 145"/>
                  <a:gd name="T3" fmla="*/ 0 h 96"/>
                  <a:gd name="T4" fmla="*/ 97 w 145"/>
                  <a:gd name="T5" fmla="*/ 0 h 96"/>
                  <a:gd name="T6" fmla="*/ 145 w 145"/>
                  <a:gd name="T7" fmla="*/ 0 h 96"/>
                  <a:gd name="T8" fmla="*/ 145 w 145"/>
                  <a:gd name="T9" fmla="*/ 0 h 96"/>
                  <a:gd name="T10" fmla="*/ 145 w 145"/>
                  <a:gd name="T11" fmla="*/ 48 h 96"/>
                  <a:gd name="T12" fmla="*/ 145 w 145"/>
                  <a:gd name="T13" fmla="*/ 48 h 96"/>
                  <a:gd name="T14" fmla="*/ 145 w 145"/>
                  <a:gd name="T15" fmla="*/ 48 h 96"/>
                  <a:gd name="T16" fmla="*/ 145 w 145"/>
                  <a:gd name="T17" fmla="*/ 48 h 96"/>
                  <a:gd name="T18" fmla="*/ 97 w 145"/>
                  <a:gd name="T19" fmla="*/ 96 h 96"/>
                  <a:gd name="T20" fmla="*/ 97 w 145"/>
                  <a:gd name="T21" fmla="*/ 48 h 96"/>
                  <a:gd name="T22" fmla="*/ 48 w 145"/>
                  <a:gd name="T23" fmla="*/ 48 h 96"/>
                  <a:gd name="T24" fmla="*/ 48 w 145"/>
                  <a:gd name="T25" fmla="*/ 48 h 96"/>
                  <a:gd name="T26" fmla="*/ 0 w 145"/>
                  <a:gd name="T27" fmla="*/ 48 h 96"/>
                  <a:gd name="T28" fmla="*/ 0 w 145"/>
                  <a:gd name="T29" fmla="*/ 48 h 96"/>
                  <a:gd name="T30" fmla="*/ 48 w 145"/>
                  <a:gd name="T3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96">
                    <a:moveTo>
                      <a:pt x="48" y="0"/>
                    </a:moveTo>
                    <a:lnTo>
                      <a:pt x="48" y="0"/>
                    </a:lnTo>
                    <a:lnTo>
                      <a:pt x="97" y="0"/>
                    </a:lnTo>
                    <a:lnTo>
                      <a:pt x="145" y="0"/>
                    </a:lnTo>
                    <a:lnTo>
                      <a:pt x="145" y="0"/>
                    </a:lnTo>
                    <a:lnTo>
                      <a:pt x="145" y="48"/>
                    </a:lnTo>
                    <a:lnTo>
                      <a:pt x="145" y="48"/>
                    </a:lnTo>
                    <a:lnTo>
                      <a:pt x="145" y="48"/>
                    </a:lnTo>
                    <a:lnTo>
                      <a:pt x="145" y="48"/>
                    </a:lnTo>
                    <a:lnTo>
                      <a:pt x="97" y="96"/>
                    </a:lnTo>
                    <a:lnTo>
                      <a:pt x="97" y="48"/>
                    </a:lnTo>
                    <a:lnTo>
                      <a:pt x="48" y="48"/>
                    </a:lnTo>
                    <a:lnTo>
                      <a:pt x="48" y="48"/>
                    </a:lnTo>
                    <a:lnTo>
                      <a:pt x="0" y="48"/>
                    </a:lnTo>
                    <a:lnTo>
                      <a:pt x="0" y="48"/>
                    </a:lnTo>
                    <a:lnTo>
                      <a:pt x="48" y="0"/>
                    </a:lnTo>
                    <a:close/>
                  </a:path>
                </a:pathLst>
              </a:custGeom>
              <a:solidFill>
                <a:srgbClr val="F4AA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7" name="Freeform 123"/>
              <p:cNvSpPr>
                <a:spLocks/>
              </p:cNvSpPr>
              <p:nvPr/>
            </p:nvSpPr>
            <p:spPr bwMode="auto">
              <a:xfrm>
                <a:off x="3811" y="1785"/>
                <a:ext cx="81" cy="69"/>
              </a:xfrm>
              <a:custGeom>
                <a:avLst/>
                <a:gdLst>
                  <a:gd name="T0" fmla="*/ 433 w 722"/>
                  <a:gd name="T1" fmla="*/ 577 h 625"/>
                  <a:gd name="T2" fmla="*/ 96 w 722"/>
                  <a:gd name="T3" fmla="*/ 625 h 625"/>
                  <a:gd name="T4" fmla="*/ 0 w 722"/>
                  <a:gd name="T5" fmla="*/ 529 h 625"/>
                  <a:gd name="T6" fmla="*/ 48 w 722"/>
                  <a:gd name="T7" fmla="*/ 385 h 625"/>
                  <a:gd name="T8" fmla="*/ 48 w 722"/>
                  <a:gd name="T9" fmla="*/ 385 h 625"/>
                  <a:gd name="T10" fmla="*/ 96 w 722"/>
                  <a:gd name="T11" fmla="*/ 288 h 625"/>
                  <a:gd name="T12" fmla="*/ 193 w 722"/>
                  <a:gd name="T13" fmla="*/ 192 h 625"/>
                  <a:gd name="T14" fmla="*/ 385 w 722"/>
                  <a:gd name="T15" fmla="*/ 48 h 625"/>
                  <a:gd name="T16" fmla="*/ 385 w 722"/>
                  <a:gd name="T17" fmla="*/ 48 h 625"/>
                  <a:gd name="T18" fmla="*/ 530 w 722"/>
                  <a:gd name="T19" fmla="*/ 0 h 625"/>
                  <a:gd name="T20" fmla="*/ 626 w 722"/>
                  <a:gd name="T21" fmla="*/ 48 h 625"/>
                  <a:gd name="T22" fmla="*/ 674 w 722"/>
                  <a:gd name="T23" fmla="*/ 144 h 625"/>
                  <a:gd name="T24" fmla="*/ 674 w 722"/>
                  <a:gd name="T25" fmla="*/ 144 h 625"/>
                  <a:gd name="T26" fmla="*/ 674 w 722"/>
                  <a:gd name="T27" fmla="*/ 192 h 625"/>
                  <a:gd name="T28" fmla="*/ 674 w 722"/>
                  <a:gd name="T29" fmla="*/ 192 h 625"/>
                  <a:gd name="T30" fmla="*/ 722 w 722"/>
                  <a:gd name="T31" fmla="*/ 240 h 625"/>
                  <a:gd name="T32" fmla="*/ 722 w 722"/>
                  <a:gd name="T33" fmla="*/ 240 h 625"/>
                  <a:gd name="T34" fmla="*/ 722 w 722"/>
                  <a:gd name="T35" fmla="*/ 288 h 625"/>
                  <a:gd name="T36" fmla="*/ 722 w 722"/>
                  <a:gd name="T37" fmla="*/ 433 h 625"/>
                  <a:gd name="T38" fmla="*/ 433 w 722"/>
                  <a:gd name="T39" fmla="*/ 577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625">
                    <a:moveTo>
                      <a:pt x="433" y="577"/>
                    </a:moveTo>
                    <a:lnTo>
                      <a:pt x="96" y="625"/>
                    </a:lnTo>
                    <a:lnTo>
                      <a:pt x="0" y="529"/>
                    </a:lnTo>
                    <a:lnTo>
                      <a:pt x="48" y="385"/>
                    </a:lnTo>
                    <a:lnTo>
                      <a:pt x="48" y="385"/>
                    </a:lnTo>
                    <a:lnTo>
                      <a:pt x="96" y="288"/>
                    </a:lnTo>
                    <a:lnTo>
                      <a:pt x="193" y="192"/>
                    </a:lnTo>
                    <a:lnTo>
                      <a:pt x="385" y="48"/>
                    </a:lnTo>
                    <a:lnTo>
                      <a:pt x="385" y="48"/>
                    </a:lnTo>
                    <a:lnTo>
                      <a:pt x="530" y="0"/>
                    </a:lnTo>
                    <a:lnTo>
                      <a:pt x="626" y="48"/>
                    </a:lnTo>
                    <a:lnTo>
                      <a:pt x="674" y="144"/>
                    </a:lnTo>
                    <a:lnTo>
                      <a:pt x="674" y="144"/>
                    </a:lnTo>
                    <a:lnTo>
                      <a:pt x="674" y="192"/>
                    </a:lnTo>
                    <a:lnTo>
                      <a:pt x="674" y="192"/>
                    </a:lnTo>
                    <a:lnTo>
                      <a:pt x="722" y="240"/>
                    </a:lnTo>
                    <a:lnTo>
                      <a:pt x="722" y="240"/>
                    </a:lnTo>
                    <a:lnTo>
                      <a:pt x="722" y="288"/>
                    </a:lnTo>
                    <a:lnTo>
                      <a:pt x="722" y="433"/>
                    </a:lnTo>
                    <a:lnTo>
                      <a:pt x="433" y="577"/>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8" name="Freeform 124"/>
              <p:cNvSpPr>
                <a:spLocks/>
              </p:cNvSpPr>
              <p:nvPr/>
            </p:nvSpPr>
            <p:spPr bwMode="auto">
              <a:xfrm>
                <a:off x="3811" y="1790"/>
                <a:ext cx="75" cy="59"/>
              </a:xfrm>
              <a:custGeom>
                <a:avLst/>
                <a:gdLst>
                  <a:gd name="T0" fmla="*/ 674 w 674"/>
                  <a:gd name="T1" fmla="*/ 96 h 529"/>
                  <a:gd name="T2" fmla="*/ 674 w 674"/>
                  <a:gd name="T3" fmla="*/ 144 h 529"/>
                  <a:gd name="T4" fmla="*/ 674 w 674"/>
                  <a:gd name="T5" fmla="*/ 192 h 529"/>
                  <a:gd name="T6" fmla="*/ 674 w 674"/>
                  <a:gd name="T7" fmla="*/ 192 h 529"/>
                  <a:gd name="T8" fmla="*/ 674 w 674"/>
                  <a:gd name="T9" fmla="*/ 192 h 529"/>
                  <a:gd name="T10" fmla="*/ 674 w 674"/>
                  <a:gd name="T11" fmla="*/ 240 h 529"/>
                  <a:gd name="T12" fmla="*/ 674 w 674"/>
                  <a:gd name="T13" fmla="*/ 385 h 529"/>
                  <a:gd name="T14" fmla="*/ 385 w 674"/>
                  <a:gd name="T15" fmla="*/ 481 h 529"/>
                  <a:gd name="T16" fmla="*/ 385 w 674"/>
                  <a:gd name="T17" fmla="*/ 481 h 529"/>
                  <a:gd name="T18" fmla="*/ 96 w 674"/>
                  <a:gd name="T19" fmla="*/ 529 h 529"/>
                  <a:gd name="T20" fmla="*/ 0 w 674"/>
                  <a:gd name="T21" fmla="*/ 433 h 529"/>
                  <a:gd name="T22" fmla="*/ 48 w 674"/>
                  <a:gd name="T23" fmla="*/ 337 h 529"/>
                  <a:gd name="T24" fmla="*/ 48 w 674"/>
                  <a:gd name="T25" fmla="*/ 337 h 529"/>
                  <a:gd name="T26" fmla="*/ 96 w 674"/>
                  <a:gd name="T27" fmla="*/ 240 h 529"/>
                  <a:gd name="T28" fmla="*/ 193 w 674"/>
                  <a:gd name="T29" fmla="*/ 144 h 529"/>
                  <a:gd name="T30" fmla="*/ 337 w 674"/>
                  <a:gd name="T31" fmla="*/ 0 h 529"/>
                  <a:gd name="T32" fmla="*/ 337 w 674"/>
                  <a:gd name="T33" fmla="*/ 0 h 529"/>
                  <a:gd name="T34" fmla="*/ 530 w 674"/>
                  <a:gd name="T35" fmla="*/ 0 h 529"/>
                  <a:gd name="T36" fmla="*/ 626 w 674"/>
                  <a:gd name="T37" fmla="*/ 0 h 529"/>
                  <a:gd name="T38" fmla="*/ 674 w 674"/>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29">
                    <a:moveTo>
                      <a:pt x="674" y="96"/>
                    </a:moveTo>
                    <a:lnTo>
                      <a:pt x="674" y="144"/>
                    </a:lnTo>
                    <a:lnTo>
                      <a:pt x="674" y="192"/>
                    </a:lnTo>
                    <a:lnTo>
                      <a:pt x="674" y="192"/>
                    </a:lnTo>
                    <a:lnTo>
                      <a:pt x="674" y="192"/>
                    </a:lnTo>
                    <a:lnTo>
                      <a:pt x="674" y="240"/>
                    </a:lnTo>
                    <a:lnTo>
                      <a:pt x="674" y="385"/>
                    </a:lnTo>
                    <a:lnTo>
                      <a:pt x="385" y="481"/>
                    </a:lnTo>
                    <a:lnTo>
                      <a:pt x="385" y="481"/>
                    </a:lnTo>
                    <a:lnTo>
                      <a:pt x="96" y="529"/>
                    </a:lnTo>
                    <a:lnTo>
                      <a:pt x="0" y="433"/>
                    </a:lnTo>
                    <a:lnTo>
                      <a:pt x="48" y="337"/>
                    </a:lnTo>
                    <a:lnTo>
                      <a:pt x="48" y="337"/>
                    </a:lnTo>
                    <a:lnTo>
                      <a:pt x="96" y="240"/>
                    </a:lnTo>
                    <a:lnTo>
                      <a:pt x="193" y="144"/>
                    </a:lnTo>
                    <a:lnTo>
                      <a:pt x="337" y="0"/>
                    </a:lnTo>
                    <a:lnTo>
                      <a:pt x="337" y="0"/>
                    </a:lnTo>
                    <a:lnTo>
                      <a:pt x="530" y="0"/>
                    </a:lnTo>
                    <a:lnTo>
                      <a:pt x="626" y="0"/>
                    </a:lnTo>
                    <a:lnTo>
                      <a:pt x="674" y="96"/>
                    </a:lnTo>
                    <a:close/>
                  </a:path>
                </a:pathLst>
              </a:custGeom>
              <a:solidFill>
                <a:srgbClr val="C468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29" name="Freeform 125"/>
              <p:cNvSpPr>
                <a:spLocks/>
              </p:cNvSpPr>
              <p:nvPr/>
            </p:nvSpPr>
            <p:spPr bwMode="auto">
              <a:xfrm>
                <a:off x="3817" y="1790"/>
                <a:ext cx="69" cy="59"/>
              </a:xfrm>
              <a:custGeom>
                <a:avLst/>
                <a:gdLst>
                  <a:gd name="T0" fmla="*/ 578 w 626"/>
                  <a:gd name="T1" fmla="*/ 96 h 529"/>
                  <a:gd name="T2" fmla="*/ 578 w 626"/>
                  <a:gd name="T3" fmla="*/ 144 h 529"/>
                  <a:gd name="T4" fmla="*/ 578 w 626"/>
                  <a:gd name="T5" fmla="*/ 192 h 529"/>
                  <a:gd name="T6" fmla="*/ 626 w 626"/>
                  <a:gd name="T7" fmla="*/ 192 h 529"/>
                  <a:gd name="T8" fmla="*/ 626 w 626"/>
                  <a:gd name="T9" fmla="*/ 192 h 529"/>
                  <a:gd name="T10" fmla="*/ 626 w 626"/>
                  <a:gd name="T11" fmla="*/ 240 h 529"/>
                  <a:gd name="T12" fmla="*/ 578 w 626"/>
                  <a:gd name="T13" fmla="*/ 385 h 529"/>
                  <a:gd name="T14" fmla="*/ 337 w 626"/>
                  <a:gd name="T15" fmla="*/ 481 h 529"/>
                  <a:gd name="T16" fmla="*/ 337 w 626"/>
                  <a:gd name="T17" fmla="*/ 481 h 529"/>
                  <a:gd name="T18" fmla="*/ 48 w 626"/>
                  <a:gd name="T19" fmla="*/ 529 h 529"/>
                  <a:gd name="T20" fmla="*/ 0 w 626"/>
                  <a:gd name="T21" fmla="*/ 433 h 529"/>
                  <a:gd name="T22" fmla="*/ 0 w 626"/>
                  <a:gd name="T23" fmla="*/ 337 h 529"/>
                  <a:gd name="T24" fmla="*/ 0 w 626"/>
                  <a:gd name="T25" fmla="*/ 337 h 529"/>
                  <a:gd name="T26" fmla="*/ 48 w 626"/>
                  <a:gd name="T27" fmla="*/ 240 h 529"/>
                  <a:gd name="T28" fmla="*/ 145 w 626"/>
                  <a:gd name="T29" fmla="*/ 144 h 529"/>
                  <a:gd name="T30" fmla="*/ 289 w 626"/>
                  <a:gd name="T31" fmla="*/ 48 h 529"/>
                  <a:gd name="T32" fmla="*/ 289 w 626"/>
                  <a:gd name="T33" fmla="*/ 48 h 529"/>
                  <a:gd name="T34" fmla="*/ 434 w 626"/>
                  <a:gd name="T35" fmla="*/ 0 h 529"/>
                  <a:gd name="T36" fmla="*/ 530 w 626"/>
                  <a:gd name="T37" fmla="*/ 48 h 529"/>
                  <a:gd name="T38" fmla="*/ 578 w 626"/>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529">
                    <a:moveTo>
                      <a:pt x="578" y="96"/>
                    </a:moveTo>
                    <a:lnTo>
                      <a:pt x="578" y="144"/>
                    </a:lnTo>
                    <a:lnTo>
                      <a:pt x="578" y="192"/>
                    </a:lnTo>
                    <a:lnTo>
                      <a:pt x="626" y="192"/>
                    </a:lnTo>
                    <a:lnTo>
                      <a:pt x="626" y="192"/>
                    </a:lnTo>
                    <a:lnTo>
                      <a:pt x="626" y="240"/>
                    </a:lnTo>
                    <a:lnTo>
                      <a:pt x="578" y="385"/>
                    </a:lnTo>
                    <a:lnTo>
                      <a:pt x="337" y="481"/>
                    </a:lnTo>
                    <a:lnTo>
                      <a:pt x="337" y="481"/>
                    </a:lnTo>
                    <a:lnTo>
                      <a:pt x="48" y="529"/>
                    </a:lnTo>
                    <a:lnTo>
                      <a:pt x="0" y="433"/>
                    </a:lnTo>
                    <a:lnTo>
                      <a:pt x="0" y="337"/>
                    </a:lnTo>
                    <a:lnTo>
                      <a:pt x="0" y="337"/>
                    </a:lnTo>
                    <a:lnTo>
                      <a:pt x="48" y="240"/>
                    </a:lnTo>
                    <a:lnTo>
                      <a:pt x="145" y="144"/>
                    </a:lnTo>
                    <a:lnTo>
                      <a:pt x="289" y="48"/>
                    </a:lnTo>
                    <a:lnTo>
                      <a:pt x="289" y="48"/>
                    </a:lnTo>
                    <a:lnTo>
                      <a:pt x="434" y="0"/>
                    </a:lnTo>
                    <a:lnTo>
                      <a:pt x="530" y="48"/>
                    </a:lnTo>
                    <a:lnTo>
                      <a:pt x="578" y="96"/>
                    </a:lnTo>
                    <a:close/>
                  </a:path>
                </a:pathLst>
              </a:custGeom>
              <a:solidFill>
                <a:srgbClr val="BC60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0" name="Freeform 126"/>
              <p:cNvSpPr>
                <a:spLocks/>
              </p:cNvSpPr>
              <p:nvPr/>
            </p:nvSpPr>
            <p:spPr bwMode="auto">
              <a:xfrm>
                <a:off x="3817" y="1790"/>
                <a:ext cx="64" cy="59"/>
              </a:xfrm>
              <a:custGeom>
                <a:avLst/>
                <a:gdLst>
                  <a:gd name="T0" fmla="*/ 578 w 578"/>
                  <a:gd name="T1" fmla="*/ 96 h 529"/>
                  <a:gd name="T2" fmla="*/ 578 w 578"/>
                  <a:gd name="T3" fmla="*/ 144 h 529"/>
                  <a:gd name="T4" fmla="*/ 578 w 578"/>
                  <a:gd name="T5" fmla="*/ 192 h 529"/>
                  <a:gd name="T6" fmla="*/ 578 w 578"/>
                  <a:gd name="T7" fmla="*/ 192 h 529"/>
                  <a:gd name="T8" fmla="*/ 578 w 578"/>
                  <a:gd name="T9" fmla="*/ 192 h 529"/>
                  <a:gd name="T10" fmla="*/ 578 w 578"/>
                  <a:gd name="T11" fmla="*/ 240 h 529"/>
                  <a:gd name="T12" fmla="*/ 578 w 578"/>
                  <a:gd name="T13" fmla="*/ 385 h 529"/>
                  <a:gd name="T14" fmla="*/ 337 w 578"/>
                  <a:gd name="T15" fmla="*/ 481 h 529"/>
                  <a:gd name="T16" fmla="*/ 337 w 578"/>
                  <a:gd name="T17" fmla="*/ 481 h 529"/>
                  <a:gd name="T18" fmla="*/ 48 w 578"/>
                  <a:gd name="T19" fmla="*/ 529 h 529"/>
                  <a:gd name="T20" fmla="*/ 0 w 578"/>
                  <a:gd name="T21" fmla="*/ 433 h 529"/>
                  <a:gd name="T22" fmla="*/ 48 w 578"/>
                  <a:gd name="T23" fmla="*/ 337 h 529"/>
                  <a:gd name="T24" fmla="*/ 48 w 578"/>
                  <a:gd name="T25" fmla="*/ 337 h 529"/>
                  <a:gd name="T26" fmla="*/ 97 w 578"/>
                  <a:gd name="T27" fmla="*/ 240 h 529"/>
                  <a:gd name="T28" fmla="*/ 145 w 578"/>
                  <a:gd name="T29" fmla="*/ 144 h 529"/>
                  <a:gd name="T30" fmla="*/ 289 w 578"/>
                  <a:gd name="T31" fmla="*/ 48 h 529"/>
                  <a:gd name="T32" fmla="*/ 289 w 578"/>
                  <a:gd name="T33" fmla="*/ 48 h 529"/>
                  <a:gd name="T34" fmla="*/ 434 w 578"/>
                  <a:gd name="T35" fmla="*/ 0 h 529"/>
                  <a:gd name="T36" fmla="*/ 530 w 578"/>
                  <a:gd name="T37" fmla="*/ 48 h 529"/>
                  <a:gd name="T38" fmla="*/ 578 w 578"/>
                  <a:gd name="T39"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529">
                    <a:moveTo>
                      <a:pt x="578" y="96"/>
                    </a:moveTo>
                    <a:lnTo>
                      <a:pt x="578" y="144"/>
                    </a:lnTo>
                    <a:lnTo>
                      <a:pt x="578" y="192"/>
                    </a:lnTo>
                    <a:lnTo>
                      <a:pt x="578" y="192"/>
                    </a:lnTo>
                    <a:lnTo>
                      <a:pt x="578" y="192"/>
                    </a:lnTo>
                    <a:lnTo>
                      <a:pt x="578" y="240"/>
                    </a:lnTo>
                    <a:lnTo>
                      <a:pt x="578" y="385"/>
                    </a:lnTo>
                    <a:lnTo>
                      <a:pt x="337" y="481"/>
                    </a:lnTo>
                    <a:lnTo>
                      <a:pt x="337" y="481"/>
                    </a:lnTo>
                    <a:lnTo>
                      <a:pt x="48" y="529"/>
                    </a:lnTo>
                    <a:lnTo>
                      <a:pt x="0" y="433"/>
                    </a:lnTo>
                    <a:lnTo>
                      <a:pt x="48" y="337"/>
                    </a:lnTo>
                    <a:lnTo>
                      <a:pt x="48" y="337"/>
                    </a:lnTo>
                    <a:lnTo>
                      <a:pt x="97" y="240"/>
                    </a:lnTo>
                    <a:lnTo>
                      <a:pt x="145" y="144"/>
                    </a:lnTo>
                    <a:lnTo>
                      <a:pt x="289" y="48"/>
                    </a:lnTo>
                    <a:lnTo>
                      <a:pt x="289" y="48"/>
                    </a:lnTo>
                    <a:lnTo>
                      <a:pt x="434" y="0"/>
                    </a:lnTo>
                    <a:lnTo>
                      <a:pt x="530" y="48"/>
                    </a:lnTo>
                    <a:lnTo>
                      <a:pt x="578" y="96"/>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1" name="Freeform 127"/>
              <p:cNvSpPr>
                <a:spLocks/>
              </p:cNvSpPr>
              <p:nvPr/>
            </p:nvSpPr>
            <p:spPr bwMode="auto">
              <a:xfrm>
                <a:off x="3817" y="1796"/>
                <a:ext cx="59" cy="48"/>
              </a:xfrm>
              <a:custGeom>
                <a:avLst/>
                <a:gdLst>
                  <a:gd name="T0" fmla="*/ 530 w 530"/>
                  <a:gd name="T1" fmla="*/ 96 h 433"/>
                  <a:gd name="T2" fmla="*/ 530 w 530"/>
                  <a:gd name="T3" fmla="*/ 144 h 433"/>
                  <a:gd name="T4" fmla="*/ 530 w 530"/>
                  <a:gd name="T5" fmla="*/ 144 h 433"/>
                  <a:gd name="T6" fmla="*/ 530 w 530"/>
                  <a:gd name="T7" fmla="*/ 144 h 433"/>
                  <a:gd name="T8" fmla="*/ 530 w 530"/>
                  <a:gd name="T9" fmla="*/ 144 h 433"/>
                  <a:gd name="T10" fmla="*/ 530 w 530"/>
                  <a:gd name="T11" fmla="*/ 192 h 433"/>
                  <a:gd name="T12" fmla="*/ 530 w 530"/>
                  <a:gd name="T13" fmla="*/ 337 h 433"/>
                  <a:gd name="T14" fmla="*/ 289 w 530"/>
                  <a:gd name="T15" fmla="*/ 433 h 433"/>
                  <a:gd name="T16" fmla="*/ 289 w 530"/>
                  <a:gd name="T17" fmla="*/ 433 h 433"/>
                  <a:gd name="T18" fmla="*/ 48 w 530"/>
                  <a:gd name="T19" fmla="*/ 433 h 433"/>
                  <a:gd name="T20" fmla="*/ 0 w 530"/>
                  <a:gd name="T21" fmla="*/ 385 h 433"/>
                  <a:gd name="T22" fmla="*/ 48 w 530"/>
                  <a:gd name="T23" fmla="*/ 289 h 433"/>
                  <a:gd name="T24" fmla="*/ 48 w 530"/>
                  <a:gd name="T25" fmla="*/ 289 h 433"/>
                  <a:gd name="T26" fmla="*/ 97 w 530"/>
                  <a:gd name="T27" fmla="*/ 192 h 433"/>
                  <a:gd name="T28" fmla="*/ 145 w 530"/>
                  <a:gd name="T29" fmla="*/ 96 h 433"/>
                  <a:gd name="T30" fmla="*/ 289 w 530"/>
                  <a:gd name="T31" fmla="*/ 0 h 433"/>
                  <a:gd name="T32" fmla="*/ 289 w 530"/>
                  <a:gd name="T33" fmla="*/ 0 h 433"/>
                  <a:gd name="T34" fmla="*/ 434 w 530"/>
                  <a:gd name="T35" fmla="*/ 0 h 433"/>
                  <a:gd name="T36" fmla="*/ 482 w 530"/>
                  <a:gd name="T37" fmla="*/ 0 h 433"/>
                  <a:gd name="T38" fmla="*/ 530 w 530"/>
                  <a:gd name="T39" fmla="*/ 9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530" y="96"/>
                    </a:moveTo>
                    <a:lnTo>
                      <a:pt x="530" y="144"/>
                    </a:lnTo>
                    <a:lnTo>
                      <a:pt x="530" y="144"/>
                    </a:lnTo>
                    <a:lnTo>
                      <a:pt x="530" y="144"/>
                    </a:lnTo>
                    <a:lnTo>
                      <a:pt x="530" y="144"/>
                    </a:lnTo>
                    <a:lnTo>
                      <a:pt x="530" y="192"/>
                    </a:lnTo>
                    <a:lnTo>
                      <a:pt x="530" y="337"/>
                    </a:lnTo>
                    <a:lnTo>
                      <a:pt x="289" y="433"/>
                    </a:lnTo>
                    <a:lnTo>
                      <a:pt x="289" y="433"/>
                    </a:lnTo>
                    <a:lnTo>
                      <a:pt x="48" y="433"/>
                    </a:lnTo>
                    <a:lnTo>
                      <a:pt x="0" y="385"/>
                    </a:lnTo>
                    <a:lnTo>
                      <a:pt x="48" y="289"/>
                    </a:lnTo>
                    <a:lnTo>
                      <a:pt x="48" y="289"/>
                    </a:lnTo>
                    <a:lnTo>
                      <a:pt x="97" y="192"/>
                    </a:lnTo>
                    <a:lnTo>
                      <a:pt x="145" y="96"/>
                    </a:lnTo>
                    <a:lnTo>
                      <a:pt x="289" y="0"/>
                    </a:lnTo>
                    <a:lnTo>
                      <a:pt x="289" y="0"/>
                    </a:lnTo>
                    <a:lnTo>
                      <a:pt x="434" y="0"/>
                    </a:lnTo>
                    <a:lnTo>
                      <a:pt x="482" y="0"/>
                    </a:lnTo>
                    <a:lnTo>
                      <a:pt x="530" y="96"/>
                    </a:lnTo>
                    <a:close/>
                  </a:path>
                </a:pathLst>
              </a:custGeom>
              <a:solidFill>
                <a:srgbClr val="AD51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2" name="Freeform 128"/>
              <p:cNvSpPr>
                <a:spLocks/>
              </p:cNvSpPr>
              <p:nvPr/>
            </p:nvSpPr>
            <p:spPr bwMode="auto">
              <a:xfrm>
                <a:off x="3817" y="1796"/>
                <a:ext cx="59" cy="48"/>
              </a:xfrm>
              <a:custGeom>
                <a:avLst/>
                <a:gdLst>
                  <a:gd name="T0" fmla="*/ 289 w 530"/>
                  <a:gd name="T1" fmla="*/ 385 h 433"/>
                  <a:gd name="T2" fmla="*/ 48 w 530"/>
                  <a:gd name="T3" fmla="*/ 433 h 433"/>
                  <a:gd name="T4" fmla="*/ 0 w 530"/>
                  <a:gd name="T5" fmla="*/ 385 h 433"/>
                  <a:gd name="T6" fmla="*/ 97 w 530"/>
                  <a:gd name="T7" fmla="*/ 289 h 433"/>
                  <a:gd name="T8" fmla="*/ 97 w 530"/>
                  <a:gd name="T9" fmla="*/ 289 h 433"/>
                  <a:gd name="T10" fmla="*/ 97 w 530"/>
                  <a:gd name="T11" fmla="*/ 192 h 433"/>
                  <a:gd name="T12" fmla="*/ 145 w 530"/>
                  <a:gd name="T13" fmla="*/ 144 h 433"/>
                  <a:gd name="T14" fmla="*/ 289 w 530"/>
                  <a:gd name="T15" fmla="*/ 48 h 433"/>
                  <a:gd name="T16" fmla="*/ 289 w 530"/>
                  <a:gd name="T17" fmla="*/ 48 h 433"/>
                  <a:gd name="T18" fmla="*/ 385 w 530"/>
                  <a:gd name="T19" fmla="*/ 0 h 433"/>
                  <a:gd name="T20" fmla="*/ 482 w 530"/>
                  <a:gd name="T21" fmla="*/ 48 h 433"/>
                  <a:gd name="T22" fmla="*/ 530 w 530"/>
                  <a:gd name="T23" fmla="*/ 96 h 433"/>
                  <a:gd name="T24" fmla="*/ 530 w 530"/>
                  <a:gd name="T25" fmla="*/ 96 h 433"/>
                  <a:gd name="T26" fmla="*/ 530 w 530"/>
                  <a:gd name="T27" fmla="*/ 144 h 433"/>
                  <a:gd name="T28" fmla="*/ 530 w 530"/>
                  <a:gd name="T29" fmla="*/ 144 h 433"/>
                  <a:gd name="T30" fmla="*/ 530 w 530"/>
                  <a:gd name="T31" fmla="*/ 144 h 433"/>
                  <a:gd name="T32" fmla="*/ 530 w 530"/>
                  <a:gd name="T33" fmla="*/ 144 h 433"/>
                  <a:gd name="T34" fmla="*/ 530 w 530"/>
                  <a:gd name="T35" fmla="*/ 192 h 433"/>
                  <a:gd name="T36" fmla="*/ 482 w 530"/>
                  <a:gd name="T37" fmla="*/ 289 h 433"/>
                  <a:gd name="T38" fmla="*/ 289 w 530"/>
                  <a:gd name="T39"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433">
                    <a:moveTo>
                      <a:pt x="289" y="385"/>
                    </a:moveTo>
                    <a:lnTo>
                      <a:pt x="48" y="433"/>
                    </a:lnTo>
                    <a:lnTo>
                      <a:pt x="0" y="385"/>
                    </a:lnTo>
                    <a:lnTo>
                      <a:pt x="97" y="289"/>
                    </a:lnTo>
                    <a:lnTo>
                      <a:pt x="97" y="289"/>
                    </a:lnTo>
                    <a:lnTo>
                      <a:pt x="97" y="192"/>
                    </a:lnTo>
                    <a:lnTo>
                      <a:pt x="145" y="144"/>
                    </a:lnTo>
                    <a:lnTo>
                      <a:pt x="289" y="48"/>
                    </a:lnTo>
                    <a:lnTo>
                      <a:pt x="289" y="48"/>
                    </a:lnTo>
                    <a:lnTo>
                      <a:pt x="385" y="0"/>
                    </a:lnTo>
                    <a:lnTo>
                      <a:pt x="482" y="48"/>
                    </a:lnTo>
                    <a:lnTo>
                      <a:pt x="530" y="96"/>
                    </a:lnTo>
                    <a:lnTo>
                      <a:pt x="530" y="96"/>
                    </a:lnTo>
                    <a:lnTo>
                      <a:pt x="530" y="144"/>
                    </a:lnTo>
                    <a:lnTo>
                      <a:pt x="530" y="144"/>
                    </a:lnTo>
                    <a:lnTo>
                      <a:pt x="530" y="144"/>
                    </a:lnTo>
                    <a:lnTo>
                      <a:pt x="530" y="144"/>
                    </a:lnTo>
                    <a:lnTo>
                      <a:pt x="530" y="192"/>
                    </a:lnTo>
                    <a:lnTo>
                      <a:pt x="482" y="289"/>
                    </a:lnTo>
                    <a:lnTo>
                      <a:pt x="289" y="385"/>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3" name="Freeform 129"/>
              <p:cNvSpPr>
                <a:spLocks/>
              </p:cNvSpPr>
              <p:nvPr/>
            </p:nvSpPr>
            <p:spPr bwMode="auto">
              <a:xfrm>
                <a:off x="3822" y="1801"/>
                <a:ext cx="54" cy="32"/>
              </a:xfrm>
              <a:custGeom>
                <a:avLst/>
                <a:gdLst>
                  <a:gd name="T0" fmla="*/ 49 w 482"/>
                  <a:gd name="T1" fmla="*/ 289 h 289"/>
                  <a:gd name="T2" fmla="*/ 145 w 482"/>
                  <a:gd name="T3" fmla="*/ 289 h 289"/>
                  <a:gd name="T4" fmla="*/ 337 w 482"/>
                  <a:gd name="T5" fmla="*/ 193 h 289"/>
                  <a:gd name="T6" fmla="*/ 482 w 482"/>
                  <a:gd name="T7" fmla="*/ 144 h 289"/>
                  <a:gd name="T8" fmla="*/ 482 w 482"/>
                  <a:gd name="T9" fmla="*/ 144 h 289"/>
                  <a:gd name="T10" fmla="*/ 434 w 482"/>
                  <a:gd name="T11" fmla="*/ 96 h 289"/>
                  <a:gd name="T12" fmla="*/ 386 w 482"/>
                  <a:gd name="T13" fmla="*/ 48 h 289"/>
                  <a:gd name="T14" fmla="*/ 337 w 482"/>
                  <a:gd name="T15" fmla="*/ 0 h 289"/>
                  <a:gd name="T16" fmla="*/ 337 w 482"/>
                  <a:gd name="T17" fmla="*/ 0 h 289"/>
                  <a:gd name="T18" fmla="*/ 289 w 482"/>
                  <a:gd name="T19" fmla="*/ 0 h 289"/>
                  <a:gd name="T20" fmla="*/ 241 w 482"/>
                  <a:gd name="T21" fmla="*/ 0 h 289"/>
                  <a:gd name="T22" fmla="*/ 193 w 482"/>
                  <a:gd name="T23" fmla="*/ 48 h 289"/>
                  <a:gd name="T24" fmla="*/ 193 w 482"/>
                  <a:gd name="T25" fmla="*/ 48 h 289"/>
                  <a:gd name="T26" fmla="*/ 97 w 482"/>
                  <a:gd name="T27" fmla="*/ 96 h 289"/>
                  <a:gd name="T28" fmla="*/ 49 w 482"/>
                  <a:gd name="T29" fmla="*/ 144 h 289"/>
                  <a:gd name="T30" fmla="*/ 49 w 482"/>
                  <a:gd name="T31" fmla="*/ 193 h 289"/>
                  <a:gd name="T32" fmla="*/ 49 w 482"/>
                  <a:gd name="T33" fmla="*/ 193 h 289"/>
                  <a:gd name="T34" fmla="*/ 0 w 482"/>
                  <a:gd name="T35" fmla="*/ 241 h 289"/>
                  <a:gd name="T36" fmla="*/ 0 w 482"/>
                  <a:gd name="T37" fmla="*/ 289 h 289"/>
                  <a:gd name="T38" fmla="*/ 49 w 48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49" y="289"/>
                    </a:moveTo>
                    <a:lnTo>
                      <a:pt x="145" y="289"/>
                    </a:lnTo>
                    <a:lnTo>
                      <a:pt x="337" y="193"/>
                    </a:lnTo>
                    <a:lnTo>
                      <a:pt x="482" y="144"/>
                    </a:lnTo>
                    <a:lnTo>
                      <a:pt x="482" y="144"/>
                    </a:lnTo>
                    <a:lnTo>
                      <a:pt x="434" y="96"/>
                    </a:lnTo>
                    <a:lnTo>
                      <a:pt x="386" y="48"/>
                    </a:lnTo>
                    <a:lnTo>
                      <a:pt x="337" y="0"/>
                    </a:lnTo>
                    <a:lnTo>
                      <a:pt x="337" y="0"/>
                    </a:lnTo>
                    <a:lnTo>
                      <a:pt x="289" y="0"/>
                    </a:lnTo>
                    <a:lnTo>
                      <a:pt x="241" y="0"/>
                    </a:lnTo>
                    <a:lnTo>
                      <a:pt x="193" y="48"/>
                    </a:lnTo>
                    <a:lnTo>
                      <a:pt x="193" y="48"/>
                    </a:lnTo>
                    <a:lnTo>
                      <a:pt x="97" y="96"/>
                    </a:lnTo>
                    <a:lnTo>
                      <a:pt x="49" y="144"/>
                    </a:lnTo>
                    <a:lnTo>
                      <a:pt x="49" y="193"/>
                    </a:lnTo>
                    <a:lnTo>
                      <a:pt x="49" y="193"/>
                    </a:lnTo>
                    <a:lnTo>
                      <a:pt x="0" y="241"/>
                    </a:lnTo>
                    <a:lnTo>
                      <a:pt x="0" y="289"/>
                    </a:lnTo>
                    <a:lnTo>
                      <a:pt x="49" y="289"/>
                    </a:lnTo>
                    <a:close/>
                  </a:path>
                </a:pathLst>
              </a:custGeom>
              <a:solidFill>
                <a:srgbClr val="B559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4" name="Freeform 130"/>
              <p:cNvSpPr>
                <a:spLocks/>
              </p:cNvSpPr>
              <p:nvPr/>
            </p:nvSpPr>
            <p:spPr bwMode="auto">
              <a:xfrm>
                <a:off x="3817" y="1822"/>
                <a:ext cx="53" cy="22"/>
              </a:xfrm>
              <a:custGeom>
                <a:avLst/>
                <a:gdLst>
                  <a:gd name="T0" fmla="*/ 48 w 482"/>
                  <a:gd name="T1" fmla="*/ 144 h 192"/>
                  <a:gd name="T2" fmla="*/ 482 w 482"/>
                  <a:gd name="T3" fmla="*/ 0 h 192"/>
                  <a:gd name="T4" fmla="*/ 482 w 482"/>
                  <a:gd name="T5" fmla="*/ 48 h 192"/>
                  <a:gd name="T6" fmla="*/ 482 w 482"/>
                  <a:gd name="T7" fmla="*/ 48 h 192"/>
                  <a:gd name="T8" fmla="*/ 434 w 482"/>
                  <a:gd name="T9" fmla="*/ 96 h 192"/>
                  <a:gd name="T10" fmla="*/ 434 w 482"/>
                  <a:gd name="T11" fmla="*/ 96 h 192"/>
                  <a:gd name="T12" fmla="*/ 337 w 482"/>
                  <a:gd name="T13" fmla="*/ 144 h 192"/>
                  <a:gd name="T14" fmla="*/ 241 w 482"/>
                  <a:gd name="T15" fmla="*/ 144 h 192"/>
                  <a:gd name="T16" fmla="*/ 145 w 482"/>
                  <a:gd name="T17" fmla="*/ 144 h 192"/>
                  <a:gd name="T18" fmla="*/ 145 w 482"/>
                  <a:gd name="T19" fmla="*/ 144 h 192"/>
                  <a:gd name="T20" fmla="*/ 48 w 482"/>
                  <a:gd name="T21" fmla="*/ 192 h 192"/>
                  <a:gd name="T22" fmla="*/ 0 w 482"/>
                  <a:gd name="T23" fmla="*/ 192 h 192"/>
                  <a:gd name="T24" fmla="*/ 48 w 482"/>
                  <a:gd name="T25"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2" h="192">
                    <a:moveTo>
                      <a:pt x="48" y="144"/>
                    </a:moveTo>
                    <a:lnTo>
                      <a:pt x="482" y="0"/>
                    </a:lnTo>
                    <a:lnTo>
                      <a:pt x="482" y="48"/>
                    </a:lnTo>
                    <a:lnTo>
                      <a:pt x="482" y="48"/>
                    </a:lnTo>
                    <a:lnTo>
                      <a:pt x="434" y="96"/>
                    </a:lnTo>
                    <a:lnTo>
                      <a:pt x="434" y="96"/>
                    </a:lnTo>
                    <a:lnTo>
                      <a:pt x="337" y="144"/>
                    </a:lnTo>
                    <a:lnTo>
                      <a:pt x="241" y="144"/>
                    </a:lnTo>
                    <a:lnTo>
                      <a:pt x="145" y="144"/>
                    </a:lnTo>
                    <a:lnTo>
                      <a:pt x="145" y="144"/>
                    </a:lnTo>
                    <a:lnTo>
                      <a:pt x="48" y="192"/>
                    </a:lnTo>
                    <a:lnTo>
                      <a:pt x="0" y="192"/>
                    </a:lnTo>
                    <a:lnTo>
                      <a:pt x="48"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5" name="Freeform 131"/>
              <p:cNvSpPr>
                <a:spLocks/>
              </p:cNvSpPr>
              <p:nvPr/>
            </p:nvSpPr>
            <p:spPr bwMode="auto">
              <a:xfrm>
                <a:off x="3828" y="1801"/>
                <a:ext cx="42" cy="32"/>
              </a:xfrm>
              <a:custGeom>
                <a:avLst/>
                <a:gdLst>
                  <a:gd name="T0" fmla="*/ 0 w 385"/>
                  <a:gd name="T1" fmla="*/ 289 h 289"/>
                  <a:gd name="T2" fmla="*/ 0 w 385"/>
                  <a:gd name="T3" fmla="*/ 289 h 289"/>
                  <a:gd name="T4" fmla="*/ 0 w 385"/>
                  <a:gd name="T5" fmla="*/ 241 h 289"/>
                  <a:gd name="T6" fmla="*/ 48 w 385"/>
                  <a:gd name="T7" fmla="*/ 193 h 289"/>
                  <a:gd name="T8" fmla="*/ 48 w 385"/>
                  <a:gd name="T9" fmla="*/ 193 h 289"/>
                  <a:gd name="T10" fmla="*/ 48 w 385"/>
                  <a:gd name="T11" fmla="*/ 144 h 289"/>
                  <a:gd name="T12" fmla="*/ 96 w 385"/>
                  <a:gd name="T13" fmla="*/ 96 h 289"/>
                  <a:gd name="T14" fmla="*/ 144 w 385"/>
                  <a:gd name="T15" fmla="*/ 48 h 289"/>
                  <a:gd name="T16" fmla="*/ 144 w 385"/>
                  <a:gd name="T17" fmla="*/ 48 h 289"/>
                  <a:gd name="T18" fmla="*/ 192 w 385"/>
                  <a:gd name="T19" fmla="*/ 48 h 289"/>
                  <a:gd name="T20" fmla="*/ 240 w 385"/>
                  <a:gd name="T21" fmla="*/ 0 h 289"/>
                  <a:gd name="T22" fmla="*/ 288 w 385"/>
                  <a:gd name="T23" fmla="*/ 0 h 289"/>
                  <a:gd name="T24" fmla="*/ 288 w 385"/>
                  <a:gd name="T25" fmla="*/ 0 h 289"/>
                  <a:gd name="T26" fmla="*/ 337 w 385"/>
                  <a:gd name="T27" fmla="*/ 48 h 289"/>
                  <a:gd name="T28" fmla="*/ 385 w 385"/>
                  <a:gd name="T29" fmla="*/ 96 h 289"/>
                  <a:gd name="T30" fmla="*/ 385 w 385"/>
                  <a:gd name="T31" fmla="*/ 144 h 289"/>
                  <a:gd name="T32" fmla="*/ 385 w 385"/>
                  <a:gd name="T33" fmla="*/ 144 h 289"/>
                  <a:gd name="T34" fmla="*/ 288 w 385"/>
                  <a:gd name="T35" fmla="*/ 193 h 289"/>
                  <a:gd name="T36" fmla="*/ 96 w 385"/>
                  <a:gd name="T37" fmla="*/ 289 h 289"/>
                  <a:gd name="T38" fmla="*/ 0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0" y="289"/>
                    </a:moveTo>
                    <a:lnTo>
                      <a:pt x="0" y="289"/>
                    </a:lnTo>
                    <a:lnTo>
                      <a:pt x="0" y="241"/>
                    </a:lnTo>
                    <a:lnTo>
                      <a:pt x="48" y="193"/>
                    </a:lnTo>
                    <a:lnTo>
                      <a:pt x="48" y="193"/>
                    </a:lnTo>
                    <a:lnTo>
                      <a:pt x="48" y="144"/>
                    </a:lnTo>
                    <a:lnTo>
                      <a:pt x="96" y="96"/>
                    </a:lnTo>
                    <a:lnTo>
                      <a:pt x="144" y="48"/>
                    </a:lnTo>
                    <a:lnTo>
                      <a:pt x="144" y="48"/>
                    </a:lnTo>
                    <a:lnTo>
                      <a:pt x="192" y="48"/>
                    </a:lnTo>
                    <a:lnTo>
                      <a:pt x="240" y="0"/>
                    </a:lnTo>
                    <a:lnTo>
                      <a:pt x="288" y="0"/>
                    </a:lnTo>
                    <a:lnTo>
                      <a:pt x="288" y="0"/>
                    </a:lnTo>
                    <a:lnTo>
                      <a:pt x="337" y="48"/>
                    </a:lnTo>
                    <a:lnTo>
                      <a:pt x="385" y="96"/>
                    </a:lnTo>
                    <a:lnTo>
                      <a:pt x="385" y="144"/>
                    </a:lnTo>
                    <a:lnTo>
                      <a:pt x="385" y="144"/>
                    </a:lnTo>
                    <a:lnTo>
                      <a:pt x="288" y="193"/>
                    </a:lnTo>
                    <a:lnTo>
                      <a:pt x="96" y="289"/>
                    </a:lnTo>
                    <a:lnTo>
                      <a:pt x="0" y="289"/>
                    </a:lnTo>
                    <a:close/>
                  </a:path>
                </a:pathLst>
              </a:custGeom>
              <a:solidFill>
                <a:srgbClr val="BC61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6" name="Freeform 132"/>
              <p:cNvSpPr>
                <a:spLocks/>
              </p:cNvSpPr>
              <p:nvPr/>
            </p:nvSpPr>
            <p:spPr bwMode="auto">
              <a:xfrm>
                <a:off x="3828" y="1806"/>
                <a:ext cx="42" cy="27"/>
              </a:xfrm>
              <a:custGeom>
                <a:avLst/>
                <a:gdLst>
                  <a:gd name="T0" fmla="*/ 48 w 385"/>
                  <a:gd name="T1" fmla="*/ 241 h 241"/>
                  <a:gd name="T2" fmla="*/ 0 w 385"/>
                  <a:gd name="T3" fmla="*/ 241 h 241"/>
                  <a:gd name="T4" fmla="*/ 48 w 385"/>
                  <a:gd name="T5" fmla="*/ 193 h 241"/>
                  <a:gd name="T6" fmla="*/ 48 w 385"/>
                  <a:gd name="T7" fmla="*/ 145 h 241"/>
                  <a:gd name="T8" fmla="*/ 48 w 385"/>
                  <a:gd name="T9" fmla="*/ 145 h 241"/>
                  <a:gd name="T10" fmla="*/ 96 w 385"/>
                  <a:gd name="T11" fmla="*/ 96 h 241"/>
                  <a:gd name="T12" fmla="*/ 96 w 385"/>
                  <a:gd name="T13" fmla="*/ 48 h 241"/>
                  <a:gd name="T14" fmla="*/ 192 w 385"/>
                  <a:gd name="T15" fmla="*/ 0 h 241"/>
                  <a:gd name="T16" fmla="*/ 192 w 385"/>
                  <a:gd name="T17" fmla="*/ 0 h 241"/>
                  <a:gd name="T18" fmla="*/ 192 w 385"/>
                  <a:gd name="T19" fmla="*/ 0 h 241"/>
                  <a:gd name="T20" fmla="*/ 240 w 385"/>
                  <a:gd name="T21" fmla="*/ 0 h 241"/>
                  <a:gd name="T22" fmla="*/ 288 w 385"/>
                  <a:gd name="T23" fmla="*/ 0 h 241"/>
                  <a:gd name="T24" fmla="*/ 288 w 385"/>
                  <a:gd name="T25" fmla="*/ 0 h 241"/>
                  <a:gd name="T26" fmla="*/ 337 w 385"/>
                  <a:gd name="T27" fmla="*/ 48 h 241"/>
                  <a:gd name="T28" fmla="*/ 385 w 385"/>
                  <a:gd name="T29" fmla="*/ 96 h 241"/>
                  <a:gd name="T30" fmla="*/ 385 w 385"/>
                  <a:gd name="T31" fmla="*/ 96 h 241"/>
                  <a:gd name="T32" fmla="*/ 385 w 385"/>
                  <a:gd name="T33" fmla="*/ 96 h 241"/>
                  <a:gd name="T34" fmla="*/ 288 w 385"/>
                  <a:gd name="T35" fmla="*/ 145 h 241"/>
                  <a:gd name="T36" fmla="*/ 144 w 385"/>
                  <a:gd name="T37" fmla="*/ 241 h 241"/>
                  <a:gd name="T38" fmla="*/ 48 w 385"/>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48" y="241"/>
                    </a:moveTo>
                    <a:lnTo>
                      <a:pt x="0" y="241"/>
                    </a:lnTo>
                    <a:lnTo>
                      <a:pt x="48" y="193"/>
                    </a:lnTo>
                    <a:lnTo>
                      <a:pt x="48" y="145"/>
                    </a:lnTo>
                    <a:lnTo>
                      <a:pt x="48" y="145"/>
                    </a:lnTo>
                    <a:lnTo>
                      <a:pt x="96" y="96"/>
                    </a:lnTo>
                    <a:lnTo>
                      <a:pt x="96" y="48"/>
                    </a:lnTo>
                    <a:lnTo>
                      <a:pt x="192" y="0"/>
                    </a:lnTo>
                    <a:lnTo>
                      <a:pt x="192" y="0"/>
                    </a:lnTo>
                    <a:lnTo>
                      <a:pt x="192" y="0"/>
                    </a:lnTo>
                    <a:lnTo>
                      <a:pt x="240" y="0"/>
                    </a:lnTo>
                    <a:lnTo>
                      <a:pt x="288" y="0"/>
                    </a:lnTo>
                    <a:lnTo>
                      <a:pt x="288" y="0"/>
                    </a:lnTo>
                    <a:lnTo>
                      <a:pt x="337" y="48"/>
                    </a:lnTo>
                    <a:lnTo>
                      <a:pt x="385" y="96"/>
                    </a:lnTo>
                    <a:lnTo>
                      <a:pt x="385" y="96"/>
                    </a:lnTo>
                    <a:lnTo>
                      <a:pt x="385" y="96"/>
                    </a:lnTo>
                    <a:lnTo>
                      <a:pt x="288" y="145"/>
                    </a:lnTo>
                    <a:lnTo>
                      <a:pt x="144" y="241"/>
                    </a:lnTo>
                    <a:lnTo>
                      <a:pt x="48" y="241"/>
                    </a:lnTo>
                    <a:close/>
                  </a:path>
                </a:pathLst>
              </a:custGeom>
              <a:solidFill>
                <a:srgbClr val="C369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7" name="Freeform 133"/>
              <p:cNvSpPr>
                <a:spLocks/>
              </p:cNvSpPr>
              <p:nvPr/>
            </p:nvSpPr>
            <p:spPr bwMode="auto">
              <a:xfrm>
                <a:off x="3833" y="1806"/>
                <a:ext cx="37" cy="27"/>
              </a:xfrm>
              <a:custGeom>
                <a:avLst/>
                <a:gdLst>
                  <a:gd name="T0" fmla="*/ 48 w 337"/>
                  <a:gd name="T1" fmla="*/ 241 h 241"/>
                  <a:gd name="T2" fmla="*/ 0 w 337"/>
                  <a:gd name="T3" fmla="*/ 241 h 241"/>
                  <a:gd name="T4" fmla="*/ 0 w 337"/>
                  <a:gd name="T5" fmla="*/ 193 h 241"/>
                  <a:gd name="T6" fmla="*/ 48 w 337"/>
                  <a:gd name="T7" fmla="*/ 145 h 241"/>
                  <a:gd name="T8" fmla="*/ 48 w 337"/>
                  <a:gd name="T9" fmla="*/ 145 h 241"/>
                  <a:gd name="T10" fmla="*/ 48 w 337"/>
                  <a:gd name="T11" fmla="*/ 96 h 241"/>
                  <a:gd name="T12" fmla="*/ 96 w 337"/>
                  <a:gd name="T13" fmla="*/ 96 h 241"/>
                  <a:gd name="T14" fmla="*/ 144 w 337"/>
                  <a:gd name="T15" fmla="*/ 48 h 241"/>
                  <a:gd name="T16" fmla="*/ 144 w 337"/>
                  <a:gd name="T17" fmla="*/ 48 h 241"/>
                  <a:gd name="T18" fmla="*/ 144 w 337"/>
                  <a:gd name="T19" fmla="*/ 48 h 241"/>
                  <a:gd name="T20" fmla="*/ 192 w 337"/>
                  <a:gd name="T21" fmla="*/ 0 h 241"/>
                  <a:gd name="T22" fmla="*/ 240 w 337"/>
                  <a:gd name="T23" fmla="*/ 0 h 241"/>
                  <a:gd name="T24" fmla="*/ 240 w 337"/>
                  <a:gd name="T25" fmla="*/ 0 h 241"/>
                  <a:gd name="T26" fmla="*/ 289 w 337"/>
                  <a:gd name="T27" fmla="*/ 48 h 241"/>
                  <a:gd name="T28" fmla="*/ 289 w 337"/>
                  <a:gd name="T29" fmla="*/ 96 h 241"/>
                  <a:gd name="T30" fmla="*/ 337 w 337"/>
                  <a:gd name="T31" fmla="*/ 96 h 241"/>
                  <a:gd name="T32" fmla="*/ 337 w 337"/>
                  <a:gd name="T33" fmla="*/ 96 h 241"/>
                  <a:gd name="T34" fmla="*/ 240 w 337"/>
                  <a:gd name="T35" fmla="*/ 145 h 241"/>
                  <a:gd name="T36" fmla="*/ 96 w 337"/>
                  <a:gd name="T37" fmla="*/ 241 h 241"/>
                  <a:gd name="T38" fmla="*/ 48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48" y="241"/>
                    </a:moveTo>
                    <a:lnTo>
                      <a:pt x="0" y="241"/>
                    </a:lnTo>
                    <a:lnTo>
                      <a:pt x="0" y="193"/>
                    </a:lnTo>
                    <a:lnTo>
                      <a:pt x="48" y="145"/>
                    </a:lnTo>
                    <a:lnTo>
                      <a:pt x="48" y="145"/>
                    </a:lnTo>
                    <a:lnTo>
                      <a:pt x="48" y="96"/>
                    </a:lnTo>
                    <a:lnTo>
                      <a:pt x="96" y="96"/>
                    </a:lnTo>
                    <a:lnTo>
                      <a:pt x="144" y="48"/>
                    </a:lnTo>
                    <a:lnTo>
                      <a:pt x="144" y="48"/>
                    </a:lnTo>
                    <a:lnTo>
                      <a:pt x="144" y="48"/>
                    </a:lnTo>
                    <a:lnTo>
                      <a:pt x="192" y="0"/>
                    </a:lnTo>
                    <a:lnTo>
                      <a:pt x="240" y="0"/>
                    </a:lnTo>
                    <a:lnTo>
                      <a:pt x="240" y="0"/>
                    </a:lnTo>
                    <a:lnTo>
                      <a:pt x="289" y="48"/>
                    </a:lnTo>
                    <a:lnTo>
                      <a:pt x="289" y="96"/>
                    </a:lnTo>
                    <a:lnTo>
                      <a:pt x="337" y="96"/>
                    </a:lnTo>
                    <a:lnTo>
                      <a:pt x="337" y="96"/>
                    </a:lnTo>
                    <a:lnTo>
                      <a:pt x="240" y="145"/>
                    </a:lnTo>
                    <a:lnTo>
                      <a:pt x="96" y="241"/>
                    </a:lnTo>
                    <a:lnTo>
                      <a:pt x="48" y="241"/>
                    </a:lnTo>
                    <a:close/>
                  </a:path>
                </a:pathLst>
              </a:custGeom>
              <a:solidFill>
                <a:srgbClr val="CA71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8" name="Freeform 134"/>
              <p:cNvSpPr>
                <a:spLocks/>
              </p:cNvSpPr>
              <p:nvPr/>
            </p:nvSpPr>
            <p:spPr bwMode="auto">
              <a:xfrm>
                <a:off x="3838" y="1806"/>
                <a:ext cx="32" cy="22"/>
              </a:xfrm>
              <a:custGeom>
                <a:avLst/>
                <a:gdLst>
                  <a:gd name="T0" fmla="*/ 0 w 289"/>
                  <a:gd name="T1" fmla="*/ 193 h 193"/>
                  <a:gd name="T2" fmla="*/ 0 w 289"/>
                  <a:gd name="T3" fmla="*/ 193 h 193"/>
                  <a:gd name="T4" fmla="*/ 0 w 289"/>
                  <a:gd name="T5" fmla="*/ 193 h 193"/>
                  <a:gd name="T6" fmla="*/ 48 w 289"/>
                  <a:gd name="T7" fmla="*/ 145 h 193"/>
                  <a:gd name="T8" fmla="*/ 48 w 289"/>
                  <a:gd name="T9" fmla="*/ 145 h 193"/>
                  <a:gd name="T10" fmla="*/ 48 w 289"/>
                  <a:gd name="T11" fmla="*/ 96 h 193"/>
                  <a:gd name="T12" fmla="*/ 48 w 289"/>
                  <a:gd name="T13" fmla="*/ 96 h 193"/>
                  <a:gd name="T14" fmla="*/ 96 w 289"/>
                  <a:gd name="T15" fmla="*/ 48 h 193"/>
                  <a:gd name="T16" fmla="*/ 96 w 289"/>
                  <a:gd name="T17" fmla="*/ 48 h 193"/>
                  <a:gd name="T18" fmla="*/ 144 w 289"/>
                  <a:gd name="T19" fmla="*/ 48 h 193"/>
                  <a:gd name="T20" fmla="*/ 144 w 289"/>
                  <a:gd name="T21" fmla="*/ 48 h 193"/>
                  <a:gd name="T22" fmla="*/ 192 w 289"/>
                  <a:gd name="T23" fmla="*/ 0 h 193"/>
                  <a:gd name="T24" fmla="*/ 192 w 289"/>
                  <a:gd name="T25" fmla="*/ 0 h 193"/>
                  <a:gd name="T26" fmla="*/ 241 w 289"/>
                  <a:gd name="T27" fmla="*/ 48 h 193"/>
                  <a:gd name="T28" fmla="*/ 241 w 289"/>
                  <a:gd name="T29" fmla="*/ 96 h 193"/>
                  <a:gd name="T30" fmla="*/ 289 w 289"/>
                  <a:gd name="T31" fmla="*/ 96 h 193"/>
                  <a:gd name="T32" fmla="*/ 289 w 289"/>
                  <a:gd name="T33" fmla="*/ 96 h 193"/>
                  <a:gd name="T34" fmla="*/ 192 w 289"/>
                  <a:gd name="T35" fmla="*/ 145 h 193"/>
                  <a:gd name="T36" fmla="*/ 48 w 289"/>
                  <a:gd name="T37" fmla="*/ 193 h 193"/>
                  <a:gd name="T38" fmla="*/ 0 w 289"/>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93">
                    <a:moveTo>
                      <a:pt x="0" y="193"/>
                    </a:moveTo>
                    <a:lnTo>
                      <a:pt x="0" y="193"/>
                    </a:lnTo>
                    <a:lnTo>
                      <a:pt x="0" y="193"/>
                    </a:lnTo>
                    <a:lnTo>
                      <a:pt x="48" y="145"/>
                    </a:lnTo>
                    <a:lnTo>
                      <a:pt x="48" y="145"/>
                    </a:lnTo>
                    <a:lnTo>
                      <a:pt x="48" y="96"/>
                    </a:lnTo>
                    <a:lnTo>
                      <a:pt x="48" y="96"/>
                    </a:lnTo>
                    <a:lnTo>
                      <a:pt x="96" y="48"/>
                    </a:lnTo>
                    <a:lnTo>
                      <a:pt x="96" y="48"/>
                    </a:lnTo>
                    <a:lnTo>
                      <a:pt x="144" y="48"/>
                    </a:lnTo>
                    <a:lnTo>
                      <a:pt x="144" y="48"/>
                    </a:lnTo>
                    <a:lnTo>
                      <a:pt x="192" y="0"/>
                    </a:lnTo>
                    <a:lnTo>
                      <a:pt x="192" y="0"/>
                    </a:lnTo>
                    <a:lnTo>
                      <a:pt x="241" y="48"/>
                    </a:lnTo>
                    <a:lnTo>
                      <a:pt x="241" y="96"/>
                    </a:lnTo>
                    <a:lnTo>
                      <a:pt x="289" y="96"/>
                    </a:lnTo>
                    <a:lnTo>
                      <a:pt x="289" y="96"/>
                    </a:lnTo>
                    <a:lnTo>
                      <a:pt x="192" y="145"/>
                    </a:lnTo>
                    <a:lnTo>
                      <a:pt x="48" y="193"/>
                    </a:lnTo>
                    <a:lnTo>
                      <a:pt x="0" y="193"/>
                    </a:lnTo>
                    <a:close/>
                  </a:path>
                </a:pathLst>
              </a:custGeom>
              <a:solidFill>
                <a:srgbClr val="D179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39" name="Freeform 135"/>
              <p:cNvSpPr>
                <a:spLocks/>
              </p:cNvSpPr>
              <p:nvPr/>
            </p:nvSpPr>
            <p:spPr bwMode="auto">
              <a:xfrm>
                <a:off x="3838" y="1812"/>
                <a:ext cx="32" cy="16"/>
              </a:xfrm>
              <a:custGeom>
                <a:avLst/>
                <a:gdLst>
                  <a:gd name="T0" fmla="*/ 48 w 289"/>
                  <a:gd name="T1" fmla="*/ 145 h 145"/>
                  <a:gd name="T2" fmla="*/ 96 w 289"/>
                  <a:gd name="T3" fmla="*/ 145 h 145"/>
                  <a:gd name="T4" fmla="*/ 192 w 289"/>
                  <a:gd name="T5" fmla="*/ 97 h 145"/>
                  <a:gd name="T6" fmla="*/ 289 w 289"/>
                  <a:gd name="T7" fmla="*/ 48 h 145"/>
                  <a:gd name="T8" fmla="*/ 289 w 289"/>
                  <a:gd name="T9" fmla="*/ 48 h 145"/>
                  <a:gd name="T10" fmla="*/ 241 w 289"/>
                  <a:gd name="T11" fmla="*/ 48 h 145"/>
                  <a:gd name="T12" fmla="*/ 241 w 289"/>
                  <a:gd name="T13" fmla="*/ 48 h 145"/>
                  <a:gd name="T14" fmla="*/ 192 w 289"/>
                  <a:gd name="T15" fmla="*/ 0 h 145"/>
                  <a:gd name="T16" fmla="*/ 192 w 289"/>
                  <a:gd name="T17" fmla="*/ 0 h 145"/>
                  <a:gd name="T18" fmla="*/ 192 w 289"/>
                  <a:gd name="T19" fmla="*/ 0 h 145"/>
                  <a:gd name="T20" fmla="*/ 144 w 289"/>
                  <a:gd name="T21" fmla="*/ 0 h 145"/>
                  <a:gd name="T22" fmla="*/ 144 w 289"/>
                  <a:gd name="T23" fmla="*/ 0 h 145"/>
                  <a:gd name="T24" fmla="*/ 144 w 289"/>
                  <a:gd name="T25" fmla="*/ 0 h 145"/>
                  <a:gd name="T26" fmla="*/ 96 w 289"/>
                  <a:gd name="T27" fmla="*/ 48 h 145"/>
                  <a:gd name="T28" fmla="*/ 48 w 289"/>
                  <a:gd name="T29" fmla="*/ 97 h 145"/>
                  <a:gd name="T30" fmla="*/ 48 w 289"/>
                  <a:gd name="T31" fmla="*/ 97 h 145"/>
                  <a:gd name="T32" fmla="*/ 48 w 289"/>
                  <a:gd name="T33" fmla="*/ 97 h 145"/>
                  <a:gd name="T34" fmla="*/ 48 w 289"/>
                  <a:gd name="T35" fmla="*/ 145 h 145"/>
                  <a:gd name="T36" fmla="*/ 0 w 289"/>
                  <a:gd name="T37" fmla="*/ 145 h 145"/>
                  <a:gd name="T38" fmla="*/ 48 w 289"/>
                  <a:gd name="T3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48" y="145"/>
                    </a:moveTo>
                    <a:lnTo>
                      <a:pt x="96" y="145"/>
                    </a:lnTo>
                    <a:lnTo>
                      <a:pt x="192" y="97"/>
                    </a:lnTo>
                    <a:lnTo>
                      <a:pt x="289" y="48"/>
                    </a:lnTo>
                    <a:lnTo>
                      <a:pt x="289" y="48"/>
                    </a:lnTo>
                    <a:lnTo>
                      <a:pt x="241" y="48"/>
                    </a:lnTo>
                    <a:lnTo>
                      <a:pt x="241" y="48"/>
                    </a:lnTo>
                    <a:lnTo>
                      <a:pt x="192" y="0"/>
                    </a:lnTo>
                    <a:lnTo>
                      <a:pt x="192" y="0"/>
                    </a:lnTo>
                    <a:lnTo>
                      <a:pt x="192" y="0"/>
                    </a:lnTo>
                    <a:lnTo>
                      <a:pt x="144" y="0"/>
                    </a:lnTo>
                    <a:lnTo>
                      <a:pt x="144" y="0"/>
                    </a:lnTo>
                    <a:lnTo>
                      <a:pt x="144" y="0"/>
                    </a:lnTo>
                    <a:lnTo>
                      <a:pt x="96" y="48"/>
                    </a:lnTo>
                    <a:lnTo>
                      <a:pt x="48" y="97"/>
                    </a:lnTo>
                    <a:lnTo>
                      <a:pt x="48" y="97"/>
                    </a:lnTo>
                    <a:lnTo>
                      <a:pt x="48" y="97"/>
                    </a:lnTo>
                    <a:lnTo>
                      <a:pt x="48" y="145"/>
                    </a:lnTo>
                    <a:lnTo>
                      <a:pt x="0" y="145"/>
                    </a:lnTo>
                    <a:lnTo>
                      <a:pt x="48" y="145"/>
                    </a:lnTo>
                    <a:close/>
                  </a:path>
                </a:pathLst>
              </a:custGeom>
              <a:solidFill>
                <a:srgbClr val="D882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0" name="Freeform 136"/>
              <p:cNvSpPr>
                <a:spLocks/>
              </p:cNvSpPr>
              <p:nvPr/>
            </p:nvSpPr>
            <p:spPr bwMode="auto">
              <a:xfrm>
                <a:off x="3828" y="1822"/>
                <a:ext cx="42" cy="16"/>
              </a:xfrm>
              <a:custGeom>
                <a:avLst/>
                <a:gdLst>
                  <a:gd name="T0" fmla="*/ 0 w 385"/>
                  <a:gd name="T1" fmla="*/ 144 h 144"/>
                  <a:gd name="T2" fmla="*/ 385 w 385"/>
                  <a:gd name="T3" fmla="*/ 0 h 144"/>
                  <a:gd name="T4" fmla="*/ 385 w 385"/>
                  <a:gd name="T5" fmla="*/ 48 h 144"/>
                  <a:gd name="T6" fmla="*/ 337 w 385"/>
                  <a:gd name="T7" fmla="*/ 48 h 144"/>
                  <a:gd name="T8" fmla="*/ 337 w 385"/>
                  <a:gd name="T9" fmla="*/ 96 h 144"/>
                  <a:gd name="T10" fmla="*/ 337 w 385"/>
                  <a:gd name="T11" fmla="*/ 96 h 144"/>
                  <a:gd name="T12" fmla="*/ 240 w 385"/>
                  <a:gd name="T13" fmla="*/ 96 h 144"/>
                  <a:gd name="T14" fmla="*/ 144 w 385"/>
                  <a:gd name="T15" fmla="*/ 144 h 144"/>
                  <a:gd name="T16" fmla="*/ 96 w 385"/>
                  <a:gd name="T17" fmla="*/ 144 h 144"/>
                  <a:gd name="T18" fmla="*/ 96 w 385"/>
                  <a:gd name="T19" fmla="*/ 144 h 144"/>
                  <a:gd name="T20" fmla="*/ 48 w 385"/>
                  <a:gd name="T21" fmla="*/ 144 h 144"/>
                  <a:gd name="T22" fmla="*/ 0 w 385"/>
                  <a:gd name="T23" fmla="*/ 144 h 144"/>
                  <a:gd name="T24" fmla="*/ 0 w 385"/>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144">
                    <a:moveTo>
                      <a:pt x="0" y="144"/>
                    </a:moveTo>
                    <a:lnTo>
                      <a:pt x="385" y="0"/>
                    </a:lnTo>
                    <a:lnTo>
                      <a:pt x="385" y="48"/>
                    </a:lnTo>
                    <a:lnTo>
                      <a:pt x="337" y="48"/>
                    </a:lnTo>
                    <a:lnTo>
                      <a:pt x="337" y="96"/>
                    </a:lnTo>
                    <a:lnTo>
                      <a:pt x="337" y="96"/>
                    </a:lnTo>
                    <a:lnTo>
                      <a:pt x="240" y="96"/>
                    </a:lnTo>
                    <a:lnTo>
                      <a:pt x="144" y="144"/>
                    </a:lnTo>
                    <a:lnTo>
                      <a:pt x="96" y="144"/>
                    </a:lnTo>
                    <a:lnTo>
                      <a:pt x="96" y="144"/>
                    </a:lnTo>
                    <a:lnTo>
                      <a:pt x="48" y="144"/>
                    </a:lnTo>
                    <a:lnTo>
                      <a:pt x="0" y="144"/>
                    </a:lnTo>
                    <a:lnTo>
                      <a:pt x="0" y="144"/>
                    </a:lnTo>
                    <a:close/>
                  </a:path>
                </a:pathLst>
              </a:custGeom>
              <a:solidFill>
                <a:srgbClr val="D177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1" name="Freeform 137"/>
              <p:cNvSpPr>
                <a:spLocks/>
              </p:cNvSpPr>
              <p:nvPr/>
            </p:nvSpPr>
            <p:spPr bwMode="auto">
              <a:xfrm>
                <a:off x="3833" y="1822"/>
                <a:ext cx="37" cy="16"/>
              </a:xfrm>
              <a:custGeom>
                <a:avLst/>
                <a:gdLst>
                  <a:gd name="T0" fmla="*/ 0 w 337"/>
                  <a:gd name="T1" fmla="*/ 144 h 144"/>
                  <a:gd name="T2" fmla="*/ 337 w 337"/>
                  <a:gd name="T3" fmla="*/ 0 h 144"/>
                  <a:gd name="T4" fmla="*/ 337 w 337"/>
                  <a:gd name="T5" fmla="*/ 48 h 144"/>
                  <a:gd name="T6" fmla="*/ 289 w 337"/>
                  <a:gd name="T7" fmla="*/ 48 h 144"/>
                  <a:gd name="T8" fmla="*/ 289 w 337"/>
                  <a:gd name="T9" fmla="*/ 48 h 144"/>
                  <a:gd name="T10" fmla="*/ 289 w 337"/>
                  <a:gd name="T11" fmla="*/ 48 h 144"/>
                  <a:gd name="T12" fmla="*/ 240 w 337"/>
                  <a:gd name="T13" fmla="*/ 96 h 144"/>
                  <a:gd name="T14" fmla="*/ 144 w 337"/>
                  <a:gd name="T15" fmla="*/ 144 h 144"/>
                  <a:gd name="T16" fmla="*/ 96 w 337"/>
                  <a:gd name="T17" fmla="*/ 144 h 144"/>
                  <a:gd name="T18" fmla="*/ 96 w 337"/>
                  <a:gd name="T19" fmla="*/ 144 h 144"/>
                  <a:gd name="T20" fmla="*/ 48 w 337"/>
                  <a:gd name="T21" fmla="*/ 144 h 144"/>
                  <a:gd name="T22" fmla="*/ 0 w 337"/>
                  <a:gd name="T23" fmla="*/ 144 h 144"/>
                  <a:gd name="T24" fmla="*/ 0 w 337"/>
                  <a:gd name="T2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7" h="144">
                    <a:moveTo>
                      <a:pt x="0" y="144"/>
                    </a:moveTo>
                    <a:lnTo>
                      <a:pt x="337" y="0"/>
                    </a:lnTo>
                    <a:lnTo>
                      <a:pt x="337" y="48"/>
                    </a:lnTo>
                    <a:lnTo>
                      <a:pt x="289" y="48"/>
                    </a:lnTo>
                    <a:lnTo>
                      <a:pt x="289" y="48"/>
                    </a:lnTo>
                    <a:lnTo>
                      <a:pt x="289" y="48"/>
                    </a:lnTo>
                    <a:lnTo>
                      <a:pt x="240" y="96"/>
                    </a:lnTo>
                    <a:lnTo>
                      <a:pt x="144" y="144"/>
                    </a:lnTo>
                    <a:lnTo>
                      <a:pt x="96" y="144"/>
                    </a:lnTo>
                    <a:lnTo>
                      <a:pt x="96" y="144"/>
                    </a:lnTo>
                    <a:lnTo>
                      <a:pt x="48" y="144"/>
                    </a:lnTo>
                    <a:lnTo>
                      <a:pt x="0" y="144"/>
                    </a:lnTo>
                    <a:lnTo>
                      <a:pt x="0" y="144"/>
                    </a:lnTo>
                    <a:close/>
                  </a:path>
                </a:pathLst>
              </a:custGeom>
              <a:solidFill>
                <a:srgbClr val="D77F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2" name="Freeform 138"/>
              <p:cNvSpPr>
                <a:spLocks/>
              </p:cNvSpPr>
              <p:nvPr/>
            </p:nvSpPr>
            <p:spPr bwMode="auto">
              <a:xfrm>
                <a:off x="3838" y="1822"/>
                <a:ext cx="32" cy="16"/>
              </a:xfrm>
              <a:custGeom>
                <a:avLst/>
                <a:gdLst>
                  <a:gd name="T0" fmla="*/ 48 w 289"/>
                  <a:gd name="T1" fmla="*/ 96 h 144"/>
                  <a:gd name="T2" fmla="*/ 289 w 289"/>
                  <a:gd name="T3" fmla="*/ 0 h 144"/>
                  <a:gd name="T4" fmla="*/ 289 w 289"/>
                  <a:gd name="T5" fmla="*/ 48 h 144"/>
                  <a:gd name="T6" fmla="*/ 241 w 289"/>
                  <a:gd name="T7" fmla="*/ 48 h 144"/>
                  <a:gd name="T8" fmla="*/ 241 w 289"/>
                  <a:gd name="T9" fmla="*/ 48 h 144"/>
                  <a:gd name="T10" fmla="*/ 241 w 289"/>
                  <a:gd name="T11" fmla="*/ 48 h 144"/>
                  <a:gd name="T12" fmla="*/ 192 w 289"/>
                  <a:gd name="T13" fmla="*/ 96 h 144"/>
                  <a:gd name="T14" fmla="*/ 144 w 289"/>
                  <a:gd name="T15" fmla="*/ 96 h 144"/>
                  <a:gd name="T16" fmla="*/ 96 w 289"/>
                  <a:gd name="T17" fmla="*/ 96 h 144"/>
                  <a:gd name="T18" fmla="*/ 96 w 289"/>
                  <a:gd name="T19" fmla="*/ 96 h 144"/>
                  <a:gd name="T20" fmla="*/ 48 w 289"/>
                  <a:gd name="T21" fmla="*/ 144 h 144"/>
                  <a:gd name="T22" fmla="*/ 0 w 289"/>
                  <a:gd name="T23" fmla="*/ 144 h 144"/>
                  <a:gd name="T24" fmla="*/ 48 w 289"/>
                  <a:gd name="T2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9" h="144">
                    <a:moveTo>
                      <a:pt x="48" y="96"/>
                    </a:moveTo>
                    <a:lnTo>
                      <a:pt x="289" y="0"/>
                    </a:lnTo>
                    <a:lnTo>
                      <a:pt x="289" y="48"/>
                    </a:lnTo>
                    <a:lnTo>
                      <a:pt x="241" y="48"/>
                    </a:lnTo>
                    <a:lnTo>
                      <a:pt x="241" y="48"/>
                    </a:lnTo>
                    <a:lnTo>
                      <a:pt x="241" y="48"/>
                    </a:lnTo>
                    <a:lnTo>
                      <a:pt x="192" y="96"/>
                    </a:lnTo>
                    <a:lnTo>
                      <a:pt x="144" y="96"/>
                    </a:lnTo>
                    <a:lnTo>
                      <a:pt x="96" y="96"/>
                    </a:lnTo>
                    <a:lnTo>
                      <a:pt x="96" y="96"/>
                    </a:lnTo>
                    <a:lnTo>
                      <a:pt x="48" y="144"/>
                    </a:lnTo>
                    <a:lnTo>
                      <a:pt x="0" y="144"/>
                    </a:lnTo>
                    <a:lnTo>
                      <a:pt x="48" y="96"/>
                    </a:lnTo>
                    <a:close/>
                  </a:path>
                </a:pathLst>
              </a:custGeom>
              <a:solidFill>
                <a:srgbClr val="DD87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3" name="Freeform 139"/>
              <p:cNvSpPr>
                <a:spLocks/>
              </p:cNvSpPr>
              <p:nvPr/>
            </p:nvSpPr>
            <p:spPr bwMode="auto">
              <a:xfrm>
                <a:off x="3844" y="1828"/>
                <a:ext cx="21" cy="5"/>
              </a:xfrm>
              <a:custGeom>
                <a:avLst/>
                <a:gdLst>
                  <a:gd name="T0" fmla="*/ 48 w 193"/>
                  <a:gd name="T1" fmla="*/ 48 h 48"/>
                  <a:gd name="T2" fmla="*/ 193 w 193"/>
                  <a:gd name="T3" fmla="*/ 0 h 48"/>
                  <a:gd name="T4" fmla="*/ 193 w 193"/>
                  <a:gd name="T5" fmla="*/ 0 h 48"/>
                  <a:gd name="T6" fmla="*/ 193 w 193"/>
                  <a:gd name="T7" fmla="*/ 0 h 48"/>
                  <a:gd name="T8" fmla="*/ 193 w 193"/>
                  <a:gd name="T9" fmla="*/ 0 h 48"/>
                  <a:gd name="T10" fmla="*/ 193 w 193"/>
                  <a:gd name="T11" fmla="*/ 0 h 48"/>
                  <a:gd name="T12" fmla="*/ 144 w 193"/>
                  <a:gd name="T13" fmla="*/ 48 h 48"/>
                  <a:gd name="T14" fmla="*/ 96 w 193"/>
                  <a:gd name="T15" fmla="*/ 48 h 48"/>
                  <a:gd name="T16" fmla="*/ 48 w 193"/>
                  <a:gd name="T17" fmla="*/ 48 h 48"/>
                  <a:gd name="T18" fmla="*/ 48 w 193"/>
                  <a:gd name="T19" fmla="*/ 48 h 48"/>
                  <a:gd name="T20" fmla="*/ 48 w 193"/>
                  <a:gd name="T21" fmla="*/ 48 h 48"/>
                  <a:gd name="T22" fmla="*/ 0 w 193"/>
                  <a:gd name="T23" fmla="*/ 48 h 48"/>
                  <a:gd name="T24" fmla="*/ 48 w 193"/>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48">
                    <a:moveTo>
                      <a:pt x="48" y="48"/>
                    </a:moveTo>
                    <a:lnTo>
                      <a:pt x="193" y="0"/>
                    </a:lnTo>
                    <a:lnTo>
                      <a:pt x="193" y="0"/>
                    </a:lnTo>
                    <a:lnTo>
                      <a:pt x="193" y="0"/>
                    </a:lnTo>
                    <a:lnTo>
                      <a:pt x="193" y="0"/>
                    </a:lnTo>
                    <a:lnTo>
                      <a:pt x="193" y="0"/>
                    </a:lnTo>
                    <a:lnTo>
                      <a:pt x="144" y="48"/>
                    </a:lnTo>
                    <a:lnTo>
                      <a:pt x="96" y="48"/>
                    </a:lnTo>
                    <a:lnTo>
                      <a:pt x="48" y="48"/>
                    </a:lnTo>
                    <a:lnTo>
                      <a:pt x="48" y="48"/>
                    </a:lnTo>
                    <a:lnTo>
                      <a:pt x="48" y="48"/>
                    </a:lnTo>
                    <a:lnTo>
                      <a:pt x="0" y="48"/>
                    </a:lnTo>
                    <a:lnTo>
                      <a:pt x="48"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4" name="Freeform 140"/>
              <p:cNvSpPr>
                <a:spLocks/>
              </p:cNvSpPr>
              <p:nvPr/>
            </p:nvSpPr>
            <p:spPr bwMode="auto">
              <a:xfrm>
                <a:off x="3918" y="1790"/>
                <a:ext cx="22" cy="22"/>
              </a:xfrm>
              <a:custGeom>
                <a:avLst/>
                <a:gdLst>
                  <a:gd name="T0" fmla="*/ 0 w 193"/>
                  <a:gd name="T1" fmla="*/ 0 h 192"/>
                  <a:gd name="T2" fmla="*/ 0 w 193"/>
                  <a:gd name="T3" fmla="*/ 0 h 192"/>
                  <a:gd name="T4" fmla="*/ 96 w 193"/>
                  <a:gd name="T5" fmla="*/ 0 h 192"/>
                  <a:gd name="T6" fmla="*/ 144 w 193"/>
                  <a:gd name="T7" fmla="*/ 0 h 192"/>
                  <a:gd name="T8" fmla="*/ 144 w 193"/>
                  <a:gd name="T9" fmla="*/ 0 h 192"/>
                  <a:gd name="T10" fmla="*/ 144 w 193"/>
                  <a:gd name="T11" fmla="*/ 48 h 192"/>
                  <a:gd name="T12" fmla="*/ 144 w 193"/>
                  <a:gd name="T13" fmla="*/ 48 h 192"/>
                  <a:gd name="T14" fmla="*/ 144 w 193"/>
                  <a:gd name="T15" fmla="*/ 48 h 192"/>
                  <a:gd name="T16" fmla="*/ 144 w 193"/>
                  <a:gd name="T17" fmla="*/ 48 h 192"/>
                  <a:gd name="T18" fmla="*/ 144 w 193"/>
                  <a:gd name="T19" fmla="*/ 96 h 192"/>
                  <a:gd name="T20" fmla="*/ 193 w 193"/>
                  <a:gd name="T21" fmla="*/ 192 h 192"/>
                  <a:gd name="T22" fmla="*/ 193 w 193"/>
                  <a:gd name="T23" fmla="*/ 192 h 192"/>
                  <a:gd name="T24" fmla="*/ 193 w 193"/>
                  <a:gd name="T25" fmla="*/ 192 h 192"/>
                  <a:gd name="T26" fmla="*/ 144 w 193"/>
                  <a:gd name="T27" fmla="*/ 192 h 192"/>
                  <a:gd name="T28" fmla="*/ 96 w 193"/>
                  <a:gd name="T29" fmla="*/ 144 h 192"/>
                  <a:gd name="T30" fmla="*/ 48 w 193"/>
                  <a:gd name="T31" fmla="*/ 96 h 192"/>
                  <a:gd name="T32" fmla="*/ 48 w 193"/>
                  <a:gd name="T33" fmla="*/ 96 h 192"/>
                  <a:gd name="T34" fmla="*/ 0 w 193"/>
                  <a:gd name="T35" fmla="*/ 96 h 192"/>
                  <a:gd name="T36" fmla="*/ 0 w 193"/>
                  <a:gd name="T37" fmla="*/ 48 h 192"/>
                  <a:gd name="T38" fmla="*/ 0 w 193"/>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92">
                    <a:moveTo>
                      <a:pt x="0" y="0"/>
                    </a:moveTo>
                    <a:lnTo>
                      <a:pt x="0" y="0"/>
                    </a:lnTo>
                    <a:lnTo>
                      <a:pt x="96" y="0"/>
                    </a:lnTo>
                    <a:lnTo>
                      <a:pt x="144" y="0"/>
                    </a:lnTo>
                    <a:lnTo>
                      <a:pt x="144" y="0"/>
                    </a:lnTo>
                    <a:lnTo>
                      <a:pt x="144" y="48"/>
                    </a:lnTo>
                    <a:lnTo>
                      <a:pt x="144" y="48"/>
                    </a:lnTo>
                    <a:lnTo>
                      <a:pt x="144" y="48"/>
                    </a:lnTo>
                    <a:lnTo>
                      <a:pt x="144" y="48"/>
                    </a:lnTo>
                    <a:lnTo>
                      <a:pt x="144" y="96"/>
                    </a:lnTo>
                    <a:lnTo>
                      <a:pt x="193" y="192"/>
                    </a:lnTo>
                    <a:lnTo>
                      <a:pt x="193" y="192"/>
                    </a:lnTo>
                    <a:lnTo>
                      <a:pt x="193" y="192"/>
                    </a:lnTo>
                    <a:lnTo>
                      <a:pt x="144" y="192"/>
                    </a:lnTo>
                    <a:lnTo>
                      <a:pt x="96" y="144"/>
                    </a:lnTo>
                    <a:lnTo>
                      <a:pt x="48" y="96"/>
                    </a:lnTo>
                    <a:lnTo>
                      <a:pt x="48" y="96"/>
                    </a:lnTo>
                    <a:lnTo>
                      <a:pt x="0" y="96"/>
                    </a:lnTo>
                    <a:lnTo>
                      <a:pt x="0" y="48"/>
                    </a:lnTo>
                    <a:lnTo>
                      <a:pt x="0" y="0"/>
                    </a:lnTo>
                    <a:close/>
                  </a:path>
                </a:pathLst>
              </a:custGeom>
              <a:solidFill>
                <a:srgbClr val="C266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5" name="Freeform 141"/>
              <p:cNvSpPr>
                <a:spLocks/>
              </p:cNvSpPr>
              <p:nvPr/>
            </p:nvSpPr>
            <p:spPr bwMode="auto">
              <a:xfrm>
                <a:off x="3918" y="1796"/>
                <a:ext cx="22" cy="16"/>
              </a:xfrm>
              <a:custGeom>
                <a:avLst/>
                <a:gdLst>
                  <a:gd name="T0" fmla="*/ 0 w 193"/>
                  <a:gd name="T1" fmla="*/ 0 h 144"/>
                  <a:gd name="T2" fmla="*/ 48 w 193"/>
                  <a:gd name="T3" fmla="*/ 0 h 144"/>
                  <a:gd name="T4" fmla="*/ 96 w 193"/>
                  <a:gd name="T5" fmla="*/ 0 h 144"/>
                  <a:gd name="T6" fmla="*/ 144 w 193"/>
                  <a:gd name="T7" fmla="*/ 0 h 144"/>
                  <a:gd name="T8" fmla="*/ 144 w 193"/>
                  <a:gd name="T9" fmla="*/ 0 h 144"/>
                  <a:gd name="T10" fmla="*/ 144 w 193"/>
                  <a:gd name="T11" fmla="*/ 0 h 144"/>
                  <a:gd name="T12" fmla="*/ 144 w 193"/>
                  <a:gd name="T13" fmla="*/ 0 h 144"/>
                  <a:gd name="T14" fmla="*/ 144 w 193"/>
                  <a:gd name="T15" fmla="*/ 0 h 144"/>
                  <a:gd name="T16" fmla="*/ 144 w 193"/>
                  <a:gd name="T17" fmla="*/ 0 h 144"/>
                  <a:gd name="T18" fmla="*/ 144 w 193"/>
                  <a:gd name="T19" fmla="*/ 48 h 144"/>
                  <a:gd name="T20" fmla="*/ 193 w 193"/>
                  <a:gd name="T21" fmla="*/ 144 h 144"/>
                  <a:gd name="T22" fmla="*/ 193 w 193"/>
                  <a:gd name="T23" fmla="*/ 144 h 144"/>
                  <a:gd name="T24" fmla="*/ 193 w 193"/>
                  <a:gd name="T25" fmla="*/ 144 h 144"/>
                  <a:gd name="T26" fmla="*/ 144 w 193"/>
                  <a:gd name="T27" fmla="*/ 144 h 144"/>
                  <a:gd name="T28" fmla="*/ 96 w 193"/>
                  <a:gd name="T29" fmla="*/ 144 h 144"/>
                  <a:gd name="T30" fmla="*/ 48 w 193"/>
                  <a:gd name="T31" fmla="*/ 96 h 144"/>
                  <a:gd name="T32" fmla="*/ 48 w 193"/>
                  <a:gd name="T33" fmla="*/ 96 h 144"/>
                  <a:gd name="T34" fmla="*/ 0 w 193"/>
                  <a:gd name="T35" fmla="*/ 48 h 144"/>
                  <a:gd name="T36" fmla="*/ 0 w 193"/>
                  <a:gd name="T37" fmla="*/ 48 h 144"/>
                  <a:gd name="T38" fmla="*/ 0 w 193"/>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144">
                    <a:moveTo>
                      <a:pt x="0" y="0"/>
                    </a:moveTo>
                    <a:lnTo>
                      <a:pt x="48" y="0"/>
                    </a:lnTo>
                    <a:lnTo>
                      <a:pt x="96" y="0"/>
                    </a:lnTo>
                    <a:lnTo>
                      <a:pt x="144" y="0"/>
                    </a:lnTo>
                    <a:lnTo>
                      <a:pt x="144" y="0"/>
                    </a:lnTo>
                    <a:lnTo>
                      <a:pt x="144" y="0"/>
                    </a:lnTo>
                    <a:lnTo>
                      <a:pt x="144" y="0"/>
                    </a:lnTo>
                    <a:lnTo>
                      <a:pt x="144" y="0"/>
                    </a:lnTo>
                    <a:lnTo>
                      <a:pt x="144" y="0"/>
                    </a:lnTo>
                    <a:lnTo>
                      <a:pt x="144" y="48"/>
                    </a:lnTo>
                    <a:lnTo>
                      <a:pt x="193" y="144"/>
                    </a:lnTo>
                    <a:lnTo>
                      <a:pt x="193" y="144"/>
                    </a:lnTo>
                    <a:lnTo>
                      <a:pt x="193" y="144"/>
                    </a:lnTo>
                    <a:lnTo>
                      <a:pt x="144" y="144"/>
                    </a:lnTo>
                    <a:lnTo>
                      <a:pt x="96" y="144"/>
                    </a:lnTo>
                    <a:lnTo>
                      <a:pt x="48" y="96"/>
                    </a:lnTo>
                    <a:lnTo>
                      <a:pt x="48" y="96"/>
                    </a:lnTo>
                    <a:lnTo>
                      <a:pt x="0" y="48"/>
                    </a:lnTo>
                    <a:lnTo>
                      <a:pt x="0" y="48"/>
                    </a:lnTo>
                    <a:lnTo>
                      <a:pt x="0" y="0"/>
                    </a:lnTo>
                    <a:close/>
                  </a:path>
                </a:pathLst>
              </a:custGeom>
              <a:solidFill>
                <a:srgbClr val="B85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6" name="Freeform 142"/>
              <p:cNvSpPr>
                <a:spLocks/>
              </p:cNvSpPr>
              <p:nvPr/>
            </p:nvSpPr>
            <p:spPr bwMode="auto">
              <a:xfrm>
                <a:off x="3924" y="1796"/>
                <a:ext cx="16" cy="16"/>
              </a:xfrm>
              <a:custGeom>
                <a:avLst/>
                <a:gdLst>
                  <a:gd name="T0" fmla="*/ 0 w 145"/>
                  <a:gd name="T1" fmla="*/ 0 h 144"/>
                  <a:gd name="T2" fmla="*/ 0 w 145"/>
                  <a:gd name="T3" fmla="*/ 0 h 144"/>
                  <a:gd name="T4" fmla="*/ 48 w 145"/>
                  <a:gd name="T5" fmla="*/ 0 h 144"/>
                  <a:gd name="T6" fmla="*/ 96 w 145"/>
                  <a:gd name="T7" fmla="*/ 0 h 144"/>
                  <a:gd name="T8" fmla="*/ 96 w 145"/>
                  <a:gd name="T9" fmla="*/ 0 h 144"/>
                  <a:gd name="T10" fmla="*/ 96 w 145"/>
                  <a:gd name="T11" fmla="*/ 48 h 144"/>
                  <a:gd name="T12" fmla="*/ 96 w 145"/>
                  <a:gd name="T13" fmla="*/ 48 h 144"/>
                  <a:gd name="T14" fmla="*/ 96 w 145"/>
                  <a:gd name="T15" fmla="*/ 48 h 144"/>
                  <a:gd name="T16" fmla="*/ 96 w 145"/>
                  <a:gd name="T17" fmla="*/ 48 h 144"/>
                  <a:gd name="T18" fmla="*/ 96 w 145"/>
                  <a:gd name="T19" fmla="*/ 96 h 144"/>
                  <a:gd name="T20" fmla="*/ 145 w 145"/>
                  <a:gd name="T21" fmla="*/ 144 h 144"/>
                  <a:gd name="T22" fmla="*/ 145 w 145"/>
                  <a:gd name="T23" fmla="*/ 144 h 144"/>
                  <a:gd name="T24" fmla="*/ 145 w 145"/>
                  <a:gd name="T25" fmla="*/ 144 h 144"/>
                  <a:gd name="T26" fmla="*/ 96 w 145"/>
                  <a:gd name="T27" fmla="*/ 144 h 144"/>
                  <a:gd name="T28" fmla="*/ 48 w 145"/>
                  <a:gd name="T29" fmla="*/ 144 h 144"/>
                  <a:gd name="T30" fmla="*/ 48 w 145"/>
                  <a:gd name="T31" fmla="*/ 96 h 144"/>
                  <a:gd name="T32" fmla="*/ 48 w 145"/>
                  <a:gd name="T33" fmla="*/ 96 h 144"/>
                  <a:gd name="T34" fmla="*/ 0 w 145"/>
                  <a:gd name="T35" fmla="*/ 96 h 144"/>
                  <a:gd name="T36" fmla="*/ 0 w 145"/>
                  <a:gd name="T37" fmla="*/ 48 h 144"/>
                  <a:gd name="T38" fmla="*/ 0 w 145"/>
                  <a:gd name="T39"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144">
                    <a:moveTo>
                      <a:pt x="0" y="0"/>
                    </a:moveTo>
                    <a:lnTo>
                      <a:pt x="0" y="0"/>
                    </a:lnTo>
                    <a:lnTo>
                      <a:pt x="48" y="0"/>
                    </a:lnTo>
                    <a:lnTo>
                      <a:pt x="96" y="0"/>
                    </a:lnTo>
                    <a:lnTo>
                      <a:pt x="96" y="0"/>
                    </a:lnTo>
                    <a:lnTo>
                      <a:pt x="96" y="48"/>
                    </a:lnTo>
                    <a:lnTo>
                      <a:pt x="96" y="48"/>
                    </a:lnTo>
                    <a:lnTo>
                      <a:pt x="96" y="48"/>
                    </a:lnTo>
                    <a:lnTo>
                      <a:pt x="96" y="48"/>
                    </a:lnTo>
                    <a:lnTo>
                      <a:pt x="96" y="96"/>
                    </a:lnTo>
                    <a:lnTo>
                      <a:pt x="145" y="144"/>
                    </a:lnTo>
                    <a:lnTo>
                      <a:pt x="145" y="144"/>
                    </a:lnTo>
                    <a:lnTo>
                      <a:pt x="145" y="144"/>
                    </a:lnTo>
                    <a:lnTo>
                      <a:pt x="96" y="144"/>
                    </a:lnTo>
                    <a:lnTo>
                      <a:pt x="48" y="144"/>
                    </a:lnTo>
                    <a:lnTo>
                      <a:pt x="48" y="96"/>
                    </a:lnTo>
                    <a:lnTo>
                      <a:pt x="48" y="96"/>
                    </a:lnTo>
                    <a:lnTo>
                      <a:pt x="0" y="96"/>
                    </a:lnTo>
                    <a:lnTo>
                      <a:pt x="0" y="48"/>
                    </a:lnTo>
                    <a:lnTo>
                      <a:pt x="0" y="0"/>
                    </a:lnTo>
                    <a:close/>
                  </a:path>
                </a:pathLst>
              </a:custGeom>
              <a:solidFill>
                <a:srgbClr val="AF533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7" name="Freeform 143"/>
              <p:cNvSpPr>
                <a:spLocks/>
              </p:cNvSpPr>
              <p:nvPr/>
            </p:nvSpPr>
            <p:spPr bwMode="auto">
              <a:xfrm>
                <a:off x="3924" y="1801"/>
                <a:ext cx="16" cy="11"/>
              </a:xfrm>
              <a:custGeom>
                <a:avLst/>
                <a:gdLst>
                  <a:gd name="T0" fmla="*/ 145 w 145"/>
                  <a:gd name="T1" fmla="*/ 96 h 96"/>
                  <a:gd name="T2" fmla="*/ 145 w 145"/>
                  <a:gd name="T3" fmla="*/ 96 h 96"/>
                  <a:gd name="T4" fmla="*/ 96 w 145"/>
                  <a:gd name="T5" fmla="*/ 48 h 96"/>
                  <a:gd name="T6" fmla="*/ 96 w 145"/>
                  <a:gd name="T7" fmla="*/ 0 h 96"/>
                  <a:gd name="T8" fmla="*/ 96 w 145"/>
                  <a:gd name="T9" fmla="*/ 0 h 96"/>
                  <a:gd name="T10" fmla="*/ 96 w 145"/>
                  <a:gd name="T11" fmla="*/ 0 h 96"/>
                  <a:gd name="T12" fmla="*/ 96 w 145"/>
                  <a:gd name="T13" fmla="*/ 0 h 96"/>
                  <a:gd name="T14" fmla="*/ 96 w 145"/>
                  <a:gd name="T15" fmla="*/ 0 h 96"/>
                  <a:gd name="T16" fmla="*/ 96 w 145"/>
                  <a:gd name="T17" fmla="*/ 0 h 96"/>
                  <a:gd name="T18" fmla="*/ 48 w 145"/>
                  <a:gd name="T19" fmla="*/ 0 h 96"/>
                  <a:gd name="T20" fmla="*/ 0 w 145"/>
                  <a:gd name="T21" fmla="*/ 0 h 96"/>
                  <a:gd name="T22" fmla="*/ 0 w 145"/>
                  <a:gd name="T23" fmla="*/ 0 h 96"/>
                  <a:gd name="T24" fmla="*/ 0 w 145"/>
                  <a:gd name="T25" fmla="*/ 0 h 96"/>
                  <a:gd name="T26" fmla="*/ 0 w 145"/>
                  <a:gd name="T27" fmla="*/ 48 h 96"/>
                  <a:gd name="T28" fmla="*/ 0 w 145"/>
                  <a:gd name="T29" fmla="*/ 48 h 96"/>
                  <a:gd name="T30" fmla="*/ 48 w 145"/>
                  <a:gd name="T31" fmla="*/ 48 h 96"/>
                  <a:gd name="T32" fmla="*/ 48 w 145"/>
                  <a:gd name="T33" fmla="*/ 48 h 96"/>
                  <a:gd name="T34" fmla="*/ 96 w 145"/>
                  <a:gd name="T35" fmla="*/ 96 h 96"/>
                  <a:gd name="T36" fmla="*/ 96 w 145"/>
                  <a:gd name="T37" fmla="*/ 96 h 96"/>
                  <a:gd name="T38" fmla="*/ 145 w 145"/>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96">
                    <a:moveTo>
                      <a:pt x="145" y="96"/>
                    </a:moveTo>
                    <a:lnTo>
                      <a:pt x="145" y="96"/>
                    </a:lnTo>
                    <a:lnTo>
                      <a:pt x="96" y="48"/>
                    </a:lnTo>
                    <a:lnTo>
                      <a:pt x="96" y="0"/>
                    </a:lnTo>
                    <a:lnTo>
                      <a:pt x="96" y="0"/>
                    </a:lnTo>
                    <a:lnTo>
                      <a:pt x="96" y="0"/>
                    </a:lnTo>
                    <a:lnTo>
                      <a:pt x="96" y="0"/>
                    </a:lnTo>
                    <a:lnTo>
                      <a:pt x="96" y="0"/>
                    </a:lnTo>
                    <a:lnTo>
                      <a:pt x="96" y="0"/>
                    </a:lnTo>
                    <a:lnTo>
                      <a:pt x="48" y="0"/>
                    </a:lnTo>
                    <a:lnTo>
                      <a:pt x="0" y="0"/>
                    </a:lnTo>
                    <a:lnTo>
                      <a:pt x="0" y="0"/>
                    </a:lnTo>
                    <a:lnTo>
                      <a:pt x="0" y="0"/>
                    </a:lnTo>
                    <a:lnTo>
                      <a:pt x="0" y="48"/>
                    </a:lnTo>
                    <a:lnTo>
                      <a:pt x="0" y="48"/>
                    </a:lnTo>
                    <a:lnTo>
                      <a:pt x="48" y="48"/>
                    </a:lnTo>
                    <a:lnTo>
                      <a:pt x="48" y="48"/>
                    </a:lnTo>
                    <a:lnTo>
                      <a:pt x="96" y="96"/>
                    </a:lnTo>
                    <a:lnTo>
                      <a:pt x="96" y="96"/>
                    </a:lnTo>
                    <a:lnTo>
                      <a:pt x="145" y="96"/>
                    </a:lnTo>
                    <a:close/>
                  </a:path>
                </a:pathLst>
              </a:custGeom>
              <a:solidFill>
                <a:srgbClr val="A54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8" name="Freeform 144"/>
              <p:cNvSpPr>
                <a:spLocks/>
              </p:cNvSpPr>
              <p:nvPr/>
            </p:nvSpPr>
            <p:spPr bwMode="auto">
              <a:xfrm>
                <a:off x="3795" y="1769"/>
                <a:ext cx="65" cy="43"/>
              </a:xfrm>
              <a:custGeom>
                <a:avLst/>
                <a:gdLst>
                  <a:gd name="T0" fmla="*/ 48 w 577"/>
                  <a:gd name="T1" fmla="*/ 337 h 385"/>
                  <a:gd name="T2" fmla="*/ 48 w 577"/>
                  <a:gd name="T3" fmla="*/ 337 h 385"/>
                  <a:gd name="T4" fmla="*/ 144 w 577"/>
                  <a:gd name="T5" fmla="*/ 289 h 385"/>
                  <a:gd name="T6" fmla="*/ 289 w 577"/>
                  <a:gd name="T7" fmla="*/ 193 h 385"/>
                  <a:gd name="T8" fmla="*/ 289 w 577"/>
                  <a:gd name="T9" fmla="*/ 193 h 385"/>
                  <a:gd name="T10" fmla="*/ 433 w 577"/>
                  <a:gd name="T11" fmla="*/ 145 h 385"/>
                  <a:gd name="T12" fmla="*/ 481 w 577"/>
                  <a:gd name="T13" fmla="*/ 97 h 385"/>
                  <a:gd name="T14" fmla="*/ 577 w 577"/>
                  <a:gd name="T15" fmla="*/ 48 h 385"/>
                  <a:gd name="T16" fmla="*/ 577 w 577"/>
                  <a:gd name="T17" fmla="*/ 48 h 385"/>
                  <a:gd name="T18" fmla="*/ 577 w 577"/>
                  <a:gd name="T19" fmla="*/ 0 h 385"/>
                  <a:gd name="T20" fmla="*/ 529 w 577"/>
                  <a:gd name="T21" fmla="*/ 0 h 385"/>
                  <a:gd name="T22" fmla="*/ 529 w 577"/>
                  <a:gd name="T23" fmla="*/ 0 h 385"/>
                  <a:gd name="T24" fmla="*/ 529 w 577"/>
                  <a:gd name="T25" fmla="*/ 0 h 385"/>
                  <a:gd name="T26" fmla="*/ 481 w 577"/>
                  <a:gd name="T27" fmla="*/ 0 h 385"/>
                  <a:gd name="T28" fmla="*/ 433 w 577"/>
                  <a:gd name="T29" fmla="*/ 48 h 385"/>
                  <a:gd name="T30" fmla="*/ 385 w 577"/>
                  <a:gd name="T31" fmla="*/ 48 h 385"/>
                  <a:gd name="T32" fmla="*/ 385 w 577"/>
                  <a:gd name="T33" fmla="*/ 48 h 385"/>
                  <a:gd name="T34" fmla="*/ 337 w 577"/>
                  <a:gd name="T35" fmla="*/ 97 h 385"/>
                  <a:gd name="T36" fmla="*/ 240 w 577"/>
                  <a:gd name="T37" fmla="*/ 145 h 385"/>
                  <a:gd name="T38" fmla="*/ 192 w 577"/>
                  <a:gd name="T39" fmla="*/ 193 h 385"/>
                  <a:gd name="T40" fmla="*/ 192 w 577"/>
                  <a:gd name="T41" fmla="*/ 193 h 385"/>
                  <a:gd name="T42" fmla="*/ 96 w 577"/>
                  <a:gd name="T43" fmla="*/ 241 h 385"/>
                  <a:gd name="T44" fmla="*/ 48 w 577"/>
                  <a:gd name="T45" fmla="*/ 289 h 385"/>
                  <a:gd name="T46" fmla="*/ 48 w 577"/>
                  <a:gd name="T47" fmla="*/ 337 h 385"/>
                  <a:gd name="T48" fmla="*/ 48 w 577"/>
                  <a:gd name="T49" fmla="*/ 337 h 385"/>
                  <a:gd name="T50" fmla="*/ 0 w 577"/>
                  <a:gd name="T51" fmla="*/ 385 h 385"/>
                  <a:gd name="T52" fmla="*/ 0 w 577"/>
                  <a:gd name="T53" fmla="*/ 385 h 385"/>
                  <a:gd name="T54" fmla="*/ 48 w 577"/>
                  <a:gd name="T55"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7" h="385">
                    <a:moveTo>
                      <a:pt x="48" y="337"/>
                    </a:moveTo>
                    <a:lnTo>
                      <a:pt x="48" y="337"/>
                    </a:lnTo>
                    <a:lnTo>
                      <a:pt x="144" y="289"/>
                    </a:lnTo>
                    <a:lnTo>
                      <a:pt x="289" y="193"/>
                    </a:lnTo>
                    <a:lnTo>
                      <a:pt x="289" y="193"/>
                    </a:lnTo>
                    <a:lnTo>
                      <a:pt x="433" y="145"/>
                    </a:lnTo>
                    <a:lnTo>
                      <a:pt x="481" y="97"/>
                    </a:lnTo>
                    <a:lnTo>
                      <a:pt x="577" y="48"/>
                    </a:lnTo>
                    <a:lnTo>
                      <a:pt x="577" y="48"/>
                    </a:lnTo>
                    <a:lnTo>
                      <a:pt x="577" y="0"/>
                    </a:lnTo>
                    <a:lnTo>
                      <a:pt x="529" y="0"/>
                    </a:lnTo>
                    <a:lnTo>
                      <a:pt x="529" y="0"/>
                    </a:lnTo>
                    <a:lnTo>
                      <a:pt x="529" y="0"/>
                    </a:lnTo>
                    <a:lnTo>
                      <a:pt x="481" y="0"/>
                    </a:lnTo>
                    <a:lnTo>
                      <a:pt x="433" y="48"/>
                    </a:lnTo>
                    <a:lnTo>
                      <a:pt x="385" y="48"/>
                    </a:lnTo>
                    <a:lnTo>
                      <a:pt x="385" y="48"/>
                    </a:lnTo>
                    <a:lnTo>
                      <a:pt x="337" y="97"/>
                    </a:lnTo>
                    <a:lnTo>
                      <a:pt x="240" y="145"/>
                    </a:lnTo>
                    <a:lnTo>
                      <a:pt x="192" y="193"/>
                    </a:lnTo>
                    <a:lnTo>
                      <a:pt x="192" y="193"/>
                    </a:lnTo>
                    <a:lnTo>
                      <a:pt x="96" y="241"/>
                    </a:lnTo>
                    <a:lnTo>
                      <a:pt x="48" y="289"/>
                    </a:lnTo>
                    <a:lnTo>
                      <a:pt x="48" y="337"/>
                    </a:lnTo>
                    <a:lnTo>
                      <a:pt x="48" y="337"/>
                    </a:lnTo>
                    <a:lnTo>
                      <a:pt x="0" y="385"/>
                    </a:lnTo>
                    <a:lnTo>
                      <a:pt x="0" y="385"/>
                    </a:lnTo>
                    <a:lnTo>
                      <a:pt x="48" y="33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49" name="Freeform 145"/>
              <p:cNvSpPr>
                <a:spLocks/>
              </p:cNvSpPr>
              <p:nvPr/>
            </p:nvSpPr>
            <p:spPr bwMode="auto">
              <a:xfrm>
                <a:off x="3913" y="1774"/>
                <a:ext cx="21" cy="11"/>
              </a:xfrm>
              <a:custGeom>
                <a:avLst/>
                <a:gdLst>
                  <a:gd name="T0" fmla="*/ 192 w 192"/>
                  <a:gd name="T1" fmla="*/ 97 h 97"/>
                  <a:gd name="T2" fmla="*/ 144 w 192"/>
                  <a:gd name="T3" fmla="*/ 97 h 97"/>
                  <a:gd name="T4" fmla="*/ 96 w 192"/>
                  <a:gd name="T5" fmla="*/ 97 h 97"/>
                  <a:gd name="T6" fmla="*/ 48 w 192"/>
                  <a:gd name="T7" fmla="*/ 49 h 97"/>
                  <a:gd name="T8" fmla="*/ 48 w 192"/>
                  <a:gd name="T9" fmla="*/ 49 h 97"/>
                  <a:gd name="T10" fmla="*/ 0 w 192"/>
                  <a:gd name="T11" fmla="*/ 49 h 97"/>
                  <a:gd name="T12" fmla="*/ 0 w 192"/>
                  <a:gd name="T13" fmla="*/ 0 h 97"/>
                  <a:gd name="T14" fmla="*/ 48 w 192"/>
                  <a:gd name="T15" fmla="*/ 0 h 97"/>
                  <a:gd name="T16" fmla="*/ 48 w 192"/>
                  <a:gd name="T17" fmla="*/ 0 h 97"/>
                  <a:gd name="T18" fmla="*/ 48 w 192"/>
                  <a:gd name="T19" fmla="*/ 0 h 97"/>
                  <a:gd name="T20" fmla="*/ 96 w 192"/>
                  <a:gd name="T21" fmla="*/ 0 h 97"/>
                  <a:gd name="T22" fmla="*/ 144 w 192"/>
                  <a:gd name="T23" fmla="*/ 0 h 97"/>
                  <a:gd name="T24" fmla="*/ 144 w 192"/>
                  <a:gd name="T25" fmla="*/ 0 h 97"/>
                  <a:gd name="T26" fmla="*/ 192 w 192"/>
                  <a:gd name="T27" fmla="*/ 49 h 97"/>
                  <a:gd name="T28" fmla="*/ 192 w 192"/>
                  <a:gd name="T29" fmla="*/ 97 h 97"/>
                  <a:gd name="T30" fmla="*/ 192 w 192"/>
                  <a:gd name="T3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97">
                    <a:moveTo>
                      <a:pt x="192" y="97"/>
                    </a:moveTo>
                    <a:lnTo>
                      <a:pt x="144" y="97"/>
                    </a:lnTo>
                    <a:lnTo>
                      <a:pt x="96" y="97"/>
                    </a:lnTo>
                    <a:lnTo>
                      <a:pt x="48" y="49"/>
                    </a:lnTo>
                    <a:lnTo>
                      <a:pt x="48" y="49"/>
                    </a:lnTo>
                    <a:lnTo>
                      <a:pt x="0" y="49"/>
                    </a:lnTo>
                    <a:lnTo>
                      <a:pt x="0" y="0"/>
                    </a:lnTo>
                    <a:lnTo>
                      <a:pt x="48" y="0"/>
                    </a:lnTo>
                    <a:lnTo>
                      <a:pt x="48" y="0"/>
                    </a:lnTo>
                    <a:lnTo>
                      <a:pt x="48" y="0"/>
                    </a:lnTo>
                    <a:lnTo>
                      <a:pt x="96" y="0"/>
                    </a:lnTo>
                    <a:lnTo>
                      <a:pt x="144" y="0"/>
                    </a:lnTo>
                    <a:lnTo>
                      <a:pt x="144" y="0"/>
                    </a:lnTo>
                    <a:lnTo>
                      <a:pt x="192" y="49"/>
                    </a:lnTo>
                    <a:lnTo>
                      <a:pt x="192" y="97"/>
                    </a:lnTo>
                    <a:lnTo>
                      <a:pt x="192" y="97"/>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0" name="Freeform 146"/>
              <p:cNvSpPr>
                <a:spLocks/>
              </p:cNvSpPr>
              <p:nvPr/>
            </p:nvSpPr>
            <p:spPr bwMode="auto">
              <a:xfrm>
                <a:off x="3806" y="1844"/>
                <a:ext cx="11" cy="16"/>
              </a:xfrm>
              <a:custGeom>
                <a:avLst/>
                <a:gdLst>
                  <a:gd name="T0" fmla="*/ 0 w 96"/>
                  <a:gd name="T1" fmla="*/ 144 h 144"/>
                  <a:gd name="T2" fmla="*/ 96 w 96"/>
                  <a:gd name="T3" fmla="*/ 48 h 144"/>
                  <a:gd name="T4" fmla="*/ 96 w 96"/>
                  <a:gd name="T5" fmla="*/ 0 h 144"/>
                  <a:gd name="T6" fmla="*/ 48 w 96"/>
                  <a:gd name="T7" fmla="*/ 48 h 144"/>
                  <a:gd name="T8" fmla="*/ 0 w 96"/>
                  <a:gd name="T9" fmla="*/ 96 h 144"/>
                  <a:gd name="T10" fmla="*/ 0 w 96"/>
                  <a:gd name="T11" fmla="*/ 144 h 144"/>
                </a:gdLst>
                <a:ahLst/>
                <a:cxnLst>
                  <a:cxn ang="0">
                    <a:pos x="T0" y="T1"/>
                  </a:cxn>
                  <a:cxn ang="0">
                    <a:pos x="T2" y="T3"/>
                  </a:cxn>
                  <a:cxn ang="0">
                    <a:pos x="T4" y="T5"/>
                  </a:cxn>
                  <a:cxn ang="0">
                    <a:pos x="T6" y="T7"/>
                  </a:cxn>
                  <a:cxn ang="0">
                    <a:pos x="T8" y="T9"/>
                  </a:cxn>
                  <a:cxn ang="0">
                    <a:pos x="T10" y="T11"/>
                  </a:cxn>
                </a:cxnLst>
                <a:rect l="0" t="0" r="r" b="b"/>
                <a:pathLst>
                  <a:path w="96" h="144">
                    <a:moveTo>
                      <a:pt x="0" y="144"/>
                    </a:moveTo>
                    <a:lnTo>
                      <a:pt x="96" y="48"/>
                    </a:lnTo>
                    <a:lnTo>
                      <a:pt x="96" y="0"/>
                    </a:lnTo>
                    <a:lnTo>
                      <a:pt x="48" y="48"/>
                    </a:lnTo>
                    <a:lnTo>
                      <a:pt x="0" y="96"/>
                    </a:lnTo>
                    <a:lnTo>
                      <a:pt x="0" y="144"/>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1" name="Freeform 147"/>
              <p:cNvSpPr>
                <a:spLocks/>
              </p:cNvSpPr>
              <p:nvPr/>
            </p:nvSpPr>
            <p:spPr bwMode="auto">
              <a:xfrm>
                <a:off x="3790" y="1838"/>
                <a:ext cx="27" cy="16"/>
              </a:xfrm>
              <a:custGeom>
                <a:avLst/>
                <a:gdLst>
                  <a:gd name="T0" fmla="*/ 240 w 240"/>
                  <a:gd name="T1" fmla="*/ 48 h 144"/>
                  <a:gd name="T2" fmla="*/ 192 w 240"/>
                  <a:gd name="T3" fmla="*/ 96 h 144"/>
                  <a:gd name="T4" fmla="*/ 96 w 240"/>
                  <a:gd name="T5" fmla="*/ 96 h 144"/>
                  <a:gd name="T6" fmla="*/ 0 w 240"/>
                  <a:gd name="T7" fmla="*/ 144 h 144"/>
                  <a:gd name="T8" fmla="*/ 0 w 240"/>
                  <a:gd name="T9" fmla="*/ 144 h 144"/>
                  <a:gd name="T10" fmla="*/ 0 w 240"/>
                  <a:gd name="T11" fmla="*/ 144 h 144"/>
                  <a:gd name="T12" fmla="*/ 96 w 240"/>
                  <a:gd name="T13" fmla="*/ 48 h 144"/>
                  <a:gd name="T14" fmla="*/ 192 w 240"/>
                  <a:gd name="T15" fmla="*/ 0 h 144"/>
                  <a:gd name="T16" fmla="*/ 192 w 240"/>
                  <a:gd name="T17" fmla="*/ 0 h 144"/>
                  <a:gd name="T18" fmla="*/ 240 w 240"/>
                  <a:gd name="T19"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44">
                    <a:moveTo>
                      <a:pt x="240" y="48"/>
                    </a:moveTo>
                    <a:lnTo>
                      <a:pt x="192" y="96"/>
                    </a:lnTo>
                    <a:lnTo>
                      <a:pt x="96" y="96"/>
                    </a:lnTo>
                    <a:lnTo>
                      <a:pt x="0" y="144"/>
                    </a:lnTo>
                    <a:lnTo>
                      <a:pt x="0" y="144"/>
                    </a:lnTo>
                    <a:lnTo>
                      <a:pt x="0" y="144"/>
                    </a:lnTo>
                    <a:lnTo>
                      <a:pt x="96" y="48"/>
                    </a:lnTo>
                    <a:lnTo>
                      <a:pt x="192" y="0"/>
                    </a:lnTo>
                    <a:lnTo>
                      <a:pt x="192" y="0"/>
                    </a:lnTo>
                    <a:lnTo>
                      <a:pt x="240" y="48"/>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2" name="Freeform 148"/>
              <p:cNvSpPr>
                <a:spLocks/>
              </p:cNvSpPr>
              <p:nvPr/>
            </p:nvSpPr>
            <p:spPr bwMode="auto">
              <a:xfrm>
                <a:off x="3795" y="1833"/>
                <a:ext cx="22" cy="5"/>
              </a:xfrm>
              <a:custGeom>
                <a:avLst/>
                <a:gdLst>
                  <a:gd name="T0" fmla="*/ 192 w 192"/>
                  <a:gd name="T1" fmla="*/ 0 h 48"/>
                  <a:gd name="T2" fmla="*/ 192 w 192"/>
                  <a:gd name="T3" fmla="*/ 0 h 48"/>
                  <a:gd name="T4" fmla="*/ 144 w 192"/>
                  <a:gd name="T5" fmla="*/ 0 h 48"/>
                  <a:gd name="T6" fmla="*/ 144 w 192"/>
                  <a:gd name="T7" fmla="*/ 0 h 48"/>
                  <a:gd name="T8" fmla="*/ 144 w 192"/>
                  <a:gd name="T9" fmla="*/ 0 h 48"/>
                  <a:gd name="T10" fmla="*/ 96 w 192"/>
                  <a:gd name="T11" fmla="*/ 0 h 48"/>
                  <a:gd name="T12" fmla="*/ 48 w 192"/>
                  <a:gd name="T13" fmla="*/ 0 h 48"/>
                  <a:gd name="T14" fmla="*/ 0 w 192"/>
                  <a:gd name="T15" fmla="*/ 0 h 48"/>
                  <a:gd name="T16" fmla="*/ 0 w 192"/>
                  <a:gd name="T17" fmla="*/ 0 h 48"/>
                  <a:gd name="T18" fmla="*/ 0 w 192"/>
                  <a:gd name="T19" fmla="*/ 48 h 48"/>
                  <a:gd name="T20" fmla="*/ 0 w 192"/>
                  <a:gd name="T21" fmla="*/ 48 h 48"/>
                  <a:gd name="T22" fmla="*/ 0 w 192"/>
                  <a:gd name="T23" fmla="*/ 48 h 48"/>
                  <a:gd name="T24" fmla="*/ 0 w 192"/>
                  <a:gd name="T25" fmla="*/ 48 h 48"/>
                  <a:gd name="T26" fmla="*/ 0 w 192"/>
                  <a:gd name="T27" fmla="*/ 48 h 48"/>
                  <a:gd name="T28" fmla="*/ 48 w 192"/>
                  <a:gd name="T29" fmla="*/ 0 h 48"/>
                  <a:gd name="T30" fmla="*/ 96 w 192"/>
                  <a:gd name="T31" fmla="*/ 0 h 48"/>
                  <a:gd name="T32" fmla="*/ 96 w 192"/>
                  <a:gd name="T33" fmla="*/ 0 h 48"/>
                  <a:gd name="T34" fmla="*/ 144 w 192"/>
                  <a:gd name="T35" fmla="*/ 0 h 48"/>
                  <a:gd name="T36" fmla="*/ 144 w 192"/>
                  <a:gd name="T37" fmla="*/ 0 h 48"/>
                  <a:gd name="T38" fmla="*/ 192 w 192"/>
                  <a:gd name="T39" fmla="*/ 0 h 48"/>
                  <a:gd name="T40" fmla="*/ 192 w 192"/>
                  <a:gd name="T41" fmla="*/ 0 h 48"/>
                  <a:gd name="T42" fmla="*/ 192 w 192"/>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2" h="48">
                    <a:moveTo>
                      <a:pt x="192" y="0"/>
                    </a:moveTo>
                    <a:lnTo>
                      <a:pt x="192" y="0"/>
                    </a:lnTo>
                    <a:lnTo>
                      <a:pt x="144" y="0"/>
                    </a:lnTo>
                    <a:lnTo>
                      <a:pt x="144" y="0"/>
                    </a:lnTo>
                    <a:lnTo>
                      <a:pt x="144" y="0"/>
                    </a:lnTo>
                    <a:lnTo>
                      <a:pt x="96" y="0"/>
                    </a:lnTo>
                    <a:lnTo>
                      <a:pt x="48" y="0"/>
                    </a:lnTo>
                    <a:lnTo>
                      <a:pt x="0" y="0"/>
                    </a:lnTo>
                    <a:lnTo>
                      <a:pt x="0" y="0"/>
                    </a:lnTo>
                    <a:lnTo>
                      <a:pt x="0" y="48"/>
                    </a:lnTo>
                    <a:lnTo>
                      <a:pt x="0" y="48"/>
                    </a:lnTo>
                    <a:lnTo>
                      <a:pt x="0" y="48"/>
                    </a:lnTo>
                    <a:lnTo>
                      <a:pt x="0" y="48"/>
                    </a:lnTo>
                    <a:lnTo>
                      <a:pt x="0" y="48"/>
                    </a:lnTo>
                    <a:lnTo>
                      <a:pt x="48" y="0"/>
                    </a:lnTo>
                    <a:lnTo>
                      <a:pt x="96" y="0"/>
                    </a:lnTo>
                    <a:lnTo>
                      <a:pt x="96" y="0"/>
                    </a:lnTo>
                    <a:lnTo>
                      <a:pt x="144" y="0"/>
                    </a:lnTo>
                    <a:lnTo>
                      <a:pt x="144" y="0"/>
                    </a:lnTo>
                    <a:lnTo>
                      <a:pt x="192" y="0"/>
                    </a:lnTo>
                    <a:lnTo>
                      <a:pt x="192" y="0"/>
                    </a:lnTo>
                    <a:lnTo>
                      <a:pt x="192"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3" name="Freeform 149"/>
              <p:cNvSpPr>
                <a:spLocks/>
              </p:cNvSpPr>
              <p:nvPr/>
            </p:nvSpPr>
            <p:spPr bwMode="auto">
              <a:xfrm>
                <a:off x="3822" y="1833"/>
                <a:ext cx="48" cy="11"/>
              </a:xfrm>
              <a:custGeom>
                <a:avLst/>
                <a:gdLst>
                  <a:gd name="T0" fmla="*/ 434 w 434"/>
                  <a:gd name="T1" fmla="*/ 0 h 96"/>
                  <a:gd name="T2" fmla="*/ 386 w 434"/>
                  <a:gd name="T3" fmla="*/ 0 h 96"/>
                  <a:gd name="T4" fmla="*/ 337 w 434"/>
                  <a:gd name="T5" fmla="*/ 48 h 96"/>
                  <a:gd name="T6" fmla="*/ 241 w 434"/>
                  <a:gd name="T7" fmla="*/ 48 h 96"/>
                  <a:gd name="T8" fmla="*/ 241 w 434"/>
                  <a:gd name="T9" fmla="*/ 48 h 96"/>
                  <a:gd name="T10" fmla="*/ 97 w 434"/>
                  <a:gd name="T11" fmla="*/ 96 h 96"/>
                  <a:gd name="T12" fmla="*/ 0 w 434"/>
                  <a:gd name="T13" fmla="*/ 96 h 96"/>
                  <a:gd name="T14" fmla="*/ 0 w 434"/>
                  <a:gd name="T15" fmla="*/ 96 h 96"/>
                  <a:gd name="T16" fmla="*/ 0 w 434"/>
                  <a:gd name="T17" fmla="*/ 96 h 96"/>
                  <a:gd name="T18" fmla="*/ 49 w 434"/>
                  <a:gd name="T19" fmla="*/ 96 h 96"/>
                  <a:gd name="T20" fmla="*/ 97 w 434"/>
                  <a:gd name="T21" fmla="*/ 96 h 96"/>
                  <a:gd name="T22" fmla="*/ 193 w 434"/>
                  <a:gd name="T23" fmla="*/ 96 h 96"/>
                  <a:gd name="T24" fmla="*/ 193 w 434"/>
                  <a:gd name="T25" fmla="*/ 96 h 96"/>
                  <a:gd name="T26" fmla="*/ 289 w 434"/>
                  <a:gd name="T27" fmla="*/ 96 h 96"/>
                  <a:gd name="T28" fmla="*/ 337 w 434"/>
                  <a:gd name="T29" fmla="*/ 48 h 96"/>
                  <a:gd name="T30" fmla="*/ 434 w 434"/>
                  <a:gd name="T31" fmla="*/ 0 h 96"/>
                  <a:gd name="T32" fmla="*/ 434 w 434"/>
                  <a:gd name="T33" fmla="*/ 0 h 96"/>
                  <a:gd name="T34" fmla="*/ 434 w 434"/>
                  <a:gd name="T35" fmla="*/ 0 h 96"/>
                  <a:gd name="T36" fmla="*/ 434 w 434"/>
                  <a:gd name="T37" fmla="*/ 0 h 96"/>
                  <a:gd name="T38" fmla="*/ 434 w 434"/>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4" h="96">
                    <a:moveTo>
                      <a:pt x="434" y="0"/>
                    </a:moveTo>
                    <a:lnTo>
                      <a:pt x="386" y="0"/>
                    </a:lnTo>
                    <a:lnTo>
                      <a:pt x="337" y="48"/>
                    </a:lnTo>
                    <a:lnTo>
                      <a:pt x="241" y="48"/>
                    </a:lnTo>
                    <a:lnTo>
                      <a:pt x="241" y="48"/>
                    </a:lnTo>
                    <a:lnTo>
                      <a:pt x="97" y="96"/>
                    </a:lnTo>
                    <a:lnTo>
                      <a:pt x="0" y="96"/>
                    </a:lnTo>
                    <a:lnTo>
                      <a:pt x="0" y="96"/>
                    </a:lnTo>
                    <a:lnTo>
                      <a:pt x="0" y="96"/>
                    </a:lnTo>
                    <a:lnTo>
                      <a:pt x="49" y="96"/>
                    </a:lnTo>
                    <a:lnTo>
                      <a:pt x="97" y="96"/>
                    </a:lnTo>
                    <a:lnTo>
                      <a:pt x="193" y="96"/>
                    </a:lnTo>
                    <a:lnTo>
                      <a:pt x="193" y="96"/>
                    </a:lnTo>
                    <a:lnTo>
                      <a:pt x="289" y="96"/>
                    </a:lnTo>
                    <a:lnTo>
                      <a:pt x="337" y="48"/>
                    </a:lnTo>
                    <a:lnTo>
                      <a:pt x="434" y="0"/>
                    </a:lnTo>
                    <a:lnTo>
                      <a:pt x="434" y="0"/>
                    </a:lnTo>
                    <a:lnTo>
                      <a:pt x="434" y="0"/>
                    </a:lnTo>
                    <a:lnTo>
                      <a:pt x="434" y="0"/>
                    </a:lnTo>
                    <a:lnTo>
                      <a:pt x="434" y="0"/>
                    </a:lnTo>
                    <a:close/>
                  </a:path>
                </a:pathLst>
              </a:custGeom>
              <a:solidFill>
                <a:srgbClr val="CC70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4" name="Freeform 150"/>
              <p:cNvSpPr>
                <a:spLocks/>
              </p:cNvSpPr>
              <p:nvPr/>
            </p:nvSpPr>
            <p:spPr bwMode="auto">
              <a:xfrm>
                <a:off x="3817" y="1812"/>
                <a:ext cx="59" cy="32"/>
              </a:xfrm>
              <a:custGeom>
                <a:avLst/>
                <a:gdLst>
                  <a:gd name="T0" fmla="*/ 48 w 530"/>
                  <a:gd name="T1" fmla="*/ 241 h 289"/>
                  <a:gd name="T2" fmla="*/ 97 w 530"/>
                  <a:gd name="T3" fmla="*/ 241 h 289"/>
                  <a:gd name="T4" fmla="*/ 193 w 530"/>
                  <a:gd name="T5" fmla="*/ 145 h 289"/>
                  <a:gd name="T6" fmla="*/ 289 w 530"/>
                  <a:gd name="T7" fmla="*/ 97 h 289"/>
                  <a:gd name="T8" fmla="*/ 289 w 530"/>
                  <a:gd name="T9" fmla="*/ 97 h 289"/>
                  <a:gd name="T10" fmla="*/ 385 w 530"/>
                  <a:gd name="T11" fmla="*/ 97 h 289"/>
                  <a:gd name="T12" fmla="*/ 434 w 530"/>
                  <a:gd name="T13" fmla="*/ 97 h 289"/>
                  <a:gd name="T14" fmla="*/ 482 w 530"/>
                  <a:gd name="T15" fmla="*/ 48 h 289"/>
                  <a:gd name="T16" fmla="*/ 482 w 530"/>
                  <a:gd name="T17" fmla="*/ 48 h 289"/>
                  <a:gd name="T18" fmla="*/ 482 w 530"/>
                  <a:gd name="T19" fmla="*/ 48 h 289"/>
                  <a:gd name="T20" fmla="*/ 530 w 530"/>
                  <a:gd name="T21" fmla="*/ 0 h 289"/>
                  <a:gd name="T22" fmla="*/ 530 w 530"/>
                  <a:gd name="T23" fmla="*/ 0 h 289"/>
                  <a:gd name="T24" fmla="*/ 530 w 530"/>
                  <a:gd name="T25" fmla="*/ 0 h 289"/>
                  <a:gd name="T26" fmla="*/ 530 w 530"/>
                  <a:gd name="T27" fmla="*/ 48 h 289"/>
                  <a:gd name="T28" fmla="*/ 530 w 530"/>
                  <a:gd name="T29" fmla="*/ 97 h 289"/>
                  <a:gd name="T30" fmla="*/ 530 w 530"/>
                  <a:gd name="T31" fmla="*/ 97 h 289"/>
                  <a:gd name="T32" fmla="*/ 530 w 530"/>
                  <a:gd name="T33" fmla="*/ 97 h 289"/>
                  <a:gd name="T34" fmla="*/ 434 w 530"/>
                  <a:gd name="T35" fmla="*/ 145 h 289"/>
                  <a:gd name="T36" fmla="*/ 289 w 530"/>
                  <a:gd name="T37" fmla="*/ 193 h 289"/>
                  <a:gd name="T38" fmla="*/ 193 w 530"/>
                  <a:gd name="T39" fmla="*/ 193 h 289"/>
                  <a:gd name="T40" fmla="*/ 193 w 530"/>
                  <a:gd name="T41" fmla="*/ 193 h 289"/>
                  <a:gd name="T42" fmla="*/ 97 w 530"/>
                  <a:gd name="T43" fmla="*/ 241 h 289"/>
                  <a:gd name="T44" fmla="*/ 48 w 530"/>
                  <a:gd name="T45" fmla="*/ 241 h 289"/>
                  <a:gd name="T46" fmla="*/ 0 w 530"/>
                  <a:gd name="T47" fmla="*/ 241 h 289"/>
                  <a:gd name="T48" fmla="*/ 0 w 530"/>
                  <a:gd name="T49" fmla="*/ 241 h 289"/>
                  <a:gd name="T50" fmla="*/ 0 w 530"/>
                  <a:gd name="T51" fmla="*/ 289 h 289"/>
                  <a:gd name="T52" fmla="*/ 0 w 530"/>
                  <a:gd name="T53" fmla="*/ 241 h 289"/>
                  <a:gd name="T54" fmla="*/ 48 w 530"/>
                  <a:gd name="T55"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289">
                    <a:moveTo>
                      <a:pt x="48" y="241"/>
                    </a:moveTo>
                    <a:lnTo>
                      <a:pt x="97" y="241"/>
                    </a:lnTo>
                    <a:lnTo>
                      <a:pt x="193" y="145"/>
                    </a:lnTo>
                    <a:lnTo>
                      <a:pt x="289" y="97"/>
                    </a:lnTo>
                    <a:lnTo>
                      <a:pt x="289" y="97"/>
                    </a:lnTo>
                    <a:lnTo>
                      <a:pt x="385" y="97"/>
                    </a:lnTo>
                    <a:lnTo>
                      <a:pt x="434" y="97"/>
                    </a:lnTo>
                    <a:lnTo>
                      <a:pt x="482" y="48"/>
                    </a:lnTo>
                    <a:lnTo>
                      <a:pt x="482" y="48"/>
                    </a:lnTo>
                    <a:lnTo>
                      <a:pt x="482" y="48"/>
                    </a:lnTo>
                    <a:lnTo>
                      <a:pt x="530" y="0"/>
                    </a:lnTo>
                    <a:lnTo>
                      <a:pt x="530" y="0"/>
                    </a:lnTo>
                    <a:lnTo>
                      <a:pt x="530" y="0"/>
                    </a:lnTo>
                    <a:lnTo>
                      <a:pt x="530" y="48"/>
                    </a:lnTo>
                    <a:lnTo>
                      <a:pt x="530" y="97"/>
                    </a:lnTo>
                    <a:lnTo>
                      <a:pt x="530" y="97"/>
                    </a:lnTo>
                    <a:lnTo>
                      <a:pt x="530" y="97"/>
                    </a:lnTo>
                    <a:lnTo>
                      <a:pt x="434" y="145"/>
                    </a:lnTo>
                    <a:lnTo>
                      <a:pt x="289" y="193"/>
                    </a:lnTo>
                    <a:lnTo>
                      <a:pt x="193" y="193"/>
                    </a:lnTo>
                    <a:lnTo>
                      <a:pt x="193" y="193"/>
                    </a:lnTo>
                    <a:lnTo>
                      <a:pt x="97" y="241"/>
                    </a:lnTo>
                    <a:lnTo>
                      <a:pt x="48" y="241"/>
                    </a:lnTo>
                    <a:lnTo>
                      <a:pt x="0" y="241"/>
                    </a:lnTo>
                    <a:lnTo>
                      <a:pt x="0" y="241"/>
                    </a:lnTo>
                    <a:lnTo>
                      <a:pt x="0" y="289"/>
                    </a:lnTo>
                    <a:lnTo>
                      <a:pt x="0" y="241"/>
                    </a:lnTo>
                    <a:lnTo>
                      <a:pt x="48" y="241"/>
                    </a:lnTo>
                    <a:close/>
                  </a:path>
                </a:pathLst>
              </a:custGeom>
              <a:solidFill>
                <a:srgbClr val="6526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5" name="Freeform 151"/>
              <p:cNvSpPr>
                <a:spLocks/>
              </p:cNvSpPr>
              <p:nvPr/>
            </p:nvSpPr>
            <p:spPr bwMode="auto">
              <a:xfrm>
                <a:off x="3913" y="1806"/>
                <a:ext cx="59" cy="48"/>
              </a:xfrm>
              <a:custGeom>
                <a:avLst/>
                <a:gdLst>
                  <a:gd name="T0" fmla="*/ 241 w 529"/>
                  <a:gd name="T1" fmla="*/ 48 h 433"/>
                  <a:gd name="T2" fmla="*/ 289 w 529"/>
                  <a:gd name="T3" fmla="*/ 96 h 433"/>
                  <a:gd name="T4" fmla="*/ 337 w 529"/>
                  <a:gd name="T5" fmla="*/ 193 h 433"/>
                  <a:gd name="T6" fmla="*/ 481 w 529"/>
                  <a:gd name="T7" fmla="*/ 289 h 433"/>
                  <a:gd name="T8" fmla="*/ 481 w 529"/>
                  <a:gd name="T9" fmla="*/ 289 h 433"/>
                  <a:gd name="T10" fmla="*/ 481 w 529"/>
                  <a:gd name="T11" fmla="*/ 337 h 433"/>
                  <a:gd name="T12" fmla="*/ 529 w 529"/>
                  <a:gd name="T13" fmla="*/ 337 h 433"/>
                  <a:gd name="T14" fmla="*/ 529 w 529"/>
                  <a:gd name="T15" fmla="*/ 337 h 433"/>
                  <a:gd name="T16" fmla="*/ 529 w 529"/>
                  <a:gd name="T17" fmla="*/ 337 h 433"/>
                  <a:gd name="T18" fmla="*/ 529 w 529"/>
                  <a:gd name="T19" fmla="*/ 385 h 433"/>
                  <a:gd name="T20" fmla="*/ 529 w 529"/>
                  <a:gd name="T21" fmla="*/ 433 h 433"/>
                  <a:gd name="T22" fmla="*/ 433 w 529"/>
                  <a:gd name="T23" fmla="*/ 433 h 433"/>
                  <a:gd name="T24" fmla="*/ 433 w 529"/>
                  <a:gd name="T25" fmla="*/ 433 h 433"/>
                  <a:gd name="T26" fmla="*/ 241 w 529"/>
                  <a:gd name="T27" fmla="*/ 289 h 433"/>
                  <a:gd name="T28" fmla="*/ 96 w 529"/>
                  <a:gd name="T29" fmla="*/ 145 h 433"/>
                  <a:gd name="T30" fmla="*/ 0 w 529"/>
                  <a:gd name="T31" fmla="*/ 0 h 433"/>
                  <a:gd name="T32" fmla="*/ 0 w 529"/>
                  <a:gd name="T33" fmla="*/ 0 h 433"/>
                  <a:gd name="T34" fmla="*/ 0 w 529"/>
                  <a:gd name="T35" fmla="*/ 0 h 433"/>
                  <a:gd name="T36" fmla="*/ 144 w 529"/>
                  <a:gd name="T37" fmla="*/ 48 h 433"/>
                  <a:gd name="T38" fmla="*/ 241 w 529"/>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9" h="433">
                    <a:moveTo>
                      <a:pt x="241" y="48"/>
                    </a:moveTo>
                    <a:lnTo>
                      <a:pt x="289" y="96"/>
                    </a:lnTo>
                    <a:lnTo>
                      <a:pt x="337" y="193"/>
                    </a:lnTo>
                    <a:lnTo>
                      <a:pt x="481" y="289"/>
                    </a:lnTo>
                    <a:lnTo>
                      <a:pt x="481" y="289"/>
                    </a:lnTo>
                    <a:lnTo>
                      <a:pt x="481" y="337"/>
                    </a:lnTo>
                    <a:lnTo>
                      <a:pt x="529" y="337"/>
                    </a:lnTo>
                    <a:lnTo>
                      <a:pt x="529" y="337"/>
                    </a:lnTo>
                    <a:lnTo>
                      <a:pt x="529" y="337"/>
                    </a:lnTo>
                    <a:lnTo>
                      <a:pt x="529" y="385"/>
                    </a:lnTo>
                    <a:lnTo>
                      <a:pt x="529" y="433"/>
                    </a:lnTo>
                    <a:lnTo>
                      <a:pt x="433" y="433"/>
                    </a:lnTo>
                    <a:lnTo>
                      <a:pt x="433" y="433"/>
                    </a:lnTo>
                    <a:lnTo>
                      <a:pt x="241" y="289"/>
                    </a:lnTo>
                    <a:lnTo>
                      <a:pt x="96" y="145"/>
                    </a:lnTo>
                    <a:lnTo>
                      <a:pt x="0" y="0"/>
                    </a:lnTo>
                    <a:lnTo>
                      <a:pt x="0" y="0"/>
                    </a:lnTo>
                    <a:lnTo>
                      <a:pt x="0" y="0"/>
                    </a:lnTo>
                    <a:lnTo>
                      <a:pt x="144" y="48"/>
                    </a:lnTo>
                    <a:lnTo>
                      <a:pt x="241" y="48"/>
                    </a:lnTo>
                    <a:close/>
                  </a:path>
                </a:pathLst>
              </a:custGeom>
              <a:solidFill>
                <a:srgbClr val="E28E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6" name="Freeform 152"/>
              <p:cNvSpPr>
                <a:spLocks/>
              </p:cNvSpPr>
              <p:nvPr/>
            </p:nvSpPr>
            <p:spPr bwMode="auto">
              <a:xfrm>
                <a:off x="3918" y="1812"/>
                <a:ext cx="54" cy="42"/>
              </a:xfrm>
              <a:custGeom>
                <a:avLst/>
                <a:gdLst>
                  <a:gd name="T0" fmla="*/ 385 w 481"/>
                  <a:gd name="T1" fmla="*/ 337 h 385"/>
                  <a:gd name="T2" fmla="*/ 193 w 481"/>
                  <a:gd name="T3" fmla="*/ 241 h 385"/>
                  <a:gd name="T4" fmla="*/ 96 w 481"/>
                  <a:gd name="T5" fmla="*/ 97 h 385"/>
                  <a:gd name="T6" fmla="*/ 0 w 481"/>
                  <a:gd name="T7" fmla="*/ 0 h 385"/>
                  <a:gd name="T8" fmla="*/ 0 w 481"/>
                  <a:gd name="T9" fmla="*/ 0 h 385"/>
                  <a:gd name="T10" fmla="*/ 0 w 481"/>
                  <a:gd name="T11" fmla="*/ 0 h 385"/>
                  <a:gd name="T12" fmla="*/ 96 w 481"/>
                  <a:gd name="T13" fmla="*/ 0 h 385"/>
                  <a:gd name="T14" fmla="*/ 193 w 481"/>
                  <a:gd name="T15" fmla="*/ 48 h 385"/>
                  <a:gd name="T16" fmla="*/ 193 w 481"/>
                  <a:gd name="T17" fmla="*/ 48 h 385"/>
                  <a:gd name="T18" fmla="*/ 241 w 481"/>
                  <a:gd name="T19" fmla="*/ 97 h 385"/>
                  <a:gd name="T20" fmla="*/ 337 w 481"/>
                  <a:gd name="T21" fmla="*/ 145 h 385"/>
                  <a:gd name="T22" fmla="*/ 433 w 481"/>
                  <a:gd name="T23" fmla="*/ 241 h 385"/>
                  <a:gd name="T24" fmla="*/ 433 w 481"/>
                  <a:gd name="T25" fmla="*/ 241 h 385"/>
                  <a:gd name="T26" fmla="*/ 433 w 481"/>
                  <a:gd name="T27" fmla="*/ 241 h 385"/>
                  <a:gd name="T28" fmla="*/ 481 w 481"/>
                  <a:gd name="T29" fmla="*/ 289 h 385"/>
                  <a:gd name="T30" fmla="*/ 481 w 481"/>
                  <a:gd name="T31" fmla="*/ 289 h 385"/>
                  <a:gd name="T32" fmla="*/ 481 w 481"/>
                  <a:gd name="T33" fmla="*/ 289 h 385"/>
                  <a:gd name="T34" fmla="*/ 481 w 481"/>
                  <a:gd name="T35" fmla="*/ 337 h 385"/>
                  <a:gd name="T36" fmla="*/ 481 w 481"/>
                  <a:gd name="T37" fmla="*/ 385 h 385"/>
                  <a:gd name="T38" fmla="*/ 385 w 481"/>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385">
                    <a:moveTo>
                      <a:pt x="385" y="337"/>
                    </a:moveTo>
                    <a:lnTo>
                      <a:pt x="193" y="241"/>
                    </a:lnTo>
                    <a:lnTo>
                      <a:pt x="96" y="97"/>
                    </a:lnTo>
                    <a:lnTo>
                      <a:pt x="0" y="0"/>
                    </a:lnTo>
                    <a:lnTo>
                      <a:pt x="0" y="0"/>
                    </a:lnTo>
                    <a:lnTo>
                      <a:pt x="0" y="0"/>
                    </a:lnTo>
                    <a:lnTo>
                      <a:pt x="96" y="0"/>
                    </a:lnTo>
                    <a:lnTo>
                      <a:pt x="193" y="48"/>
                    </a:lnTo>
                    <a:lnTo>
                      <a:pt x="193" y="48"/>
                    </a:lnTo>
                    <a:lnTo>
                      <a:pt x="241" y="97"/>
                    </a:lnTo>
                    <a:lnTo>
                      <a:pt x="337" y="145"/>
                    </a:lnTo>
                    <a:lnTo>
                      <a:pt x="433" y="241"/>
                    </a:lnTo>
                    <a:lnTo>
                      <a:pt x="433" y="241"/>
                    </a:lnTo>
                    <a:lnTo>
                      <a:pt x="433" y="241"/>
                    </a:lnTo>
                    <a:lnTo>
                      <a:pt x="481" y="289"/>
                    </a:lnTo>
                    <a:lnTo>
                      <a:pt x="481" y="289"/>
                    </a:lnTo>
                    <a:lnTo>
                      <a:pt x="481" y="289"/>
                    </a:lnTo>
                    <a:lnTo>
                      <a:pt x="481" y="337"/>
                    </a:lnTo>
                    <a:lnTo>
                      <a:pt x="481" y="385"/>
                    </a:lnTo>
                    <a:lnTo>
                      <a:pt x="385" y="337"/>
                    </a:lnTo>
                    <a:close/>
                  </a:path>
                </a:pathLst>
              </a:custGeom>
              <a:solidFill>
                <a:srgbClr val="E89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7" name="Freeform 153"/>
              <p:cNvSpPr>
                <a:spLocks/>
              </p:cNvSpPr>
              <p:nvPr/>
            </p:nvSpPr>
            <p:spPr bwMode="auto">
              <a:xfrm>
                <a:off x="3924" y="1812"/>
                <a:ext cx="48" cy="42"/>
              </a:xfrm>
              <a:custGeom>
                <a:avLst/>
                <a:gdLst>
                  <a:gd name="T0" fmla="*/ 337 w 433"/>
                  <a:gd name="T1" fmla="*/ 337 h 385"/>
                  <a:gd name="T2" fmla="*/ 193 w 433"/>
                  <a:gd name="T3" fmla="*/ 241 h 385"/>
                  <a:gd name="T4" fmla="*/ 48 w 433"/>
                  <a:gd name="T5" fmla="*/ 97 h 385"/>
                  <a:gd name="T6" fmla="*/ 0 w 433"/>
                  <a:gd name="T7" fmla="*/ 0 h 385"/>
                  <a:gd name="T8" fmla="*/ 0 w 433"/>
                  <a:gd name="T9" fmla="*/ 0 h 385"/>
                  <a:gd name="T10" fmla="*/ 0 w 433"/>
                  <a:gd name="T11" fmla="*/ 0 h 385"/>
                  <a:gd name="T12" fmla="*/ 96 w 433"/>
                  <a:gd name="T13" fmla="*/ 48 h 385"/>
                  <a:gd name="T14" fmla="*/ 145 w 433"/>
                  <a:gd name="T15" fmla="*/ 48 h 385"/>
                  <a:gd name="T16" fmla="*/ 145 w 433"/>
                  <a:gd name="T17" fmla="*/ 48 h 385"/>
                  <a:gd name="T18" fmla="*/ 193 w 433"/>
                  <a:gd name="T19" fmla="*/ 97 h 385"/>
                  <a:gd name="T20" fmla="*/ 289 w 433"/>
                  <a:gd name="T21" fmla="*/ 145 h 385"/>
                  <a:gd name="T22" fmla="*/ 385 w 433"/>
                  <a:gd name="T23" fmla="*/ 241 h 385"/>
                  <a:gd name="T24" fmla="*/ 385 w 433"/>
                  <a:gd name="T25" fmla="*/ 241 h 385"/>
                  <a:gd name="T26" fmla="*/ 385 w 433"/>
                  <a:gd name="T27" fmla="*/ 241 h 385"/>
                  <a:gd name="T28" fmla="*/ 385 w 433"/>
                  <a:gd name="T29" fmla="*/ 289 h 385"/>
                  <a:gd name="T30" fmla="*/ 433 w 433"/>
                  <a:gd name="T31" fmla="*/ 289 h 385"/>
                  <a:gd name="T32" fmla="*/ 433 w 433"/>
                  <a:gd name="T33" fmla="*/ 289 h 385"/>
                  <a:gd name="T34" fmla="*/ 433 w 433"/>
                  <a:gd name="T35" fmla="*/ 337 h 385"/>
                  <a:gd name="T36" fmla="*/ 433 w 433"/>
                  <a:gd name="T37" fmla="*/ 385 h 385"/>
                  <a:gd name="T38" fmla="*/ 337 w 433"/>
                  <a:gd name="T39"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385">
                    <a:moveTo>
                      <a:pt x="337" y="337"/>
                    </a:moveTo>
                    <a:lnTo>
                      <a:pt x="193" y="241"/>
                    </a:lnTo>
                    <a:lnTo>
                      <a:pt x="48" y="97"/>
                    </a:lnTo>
                    <a:lnTo>
                      <a:pt x="0" y="0"/>
                    </a:lnTo>
                    <a:lnTo>
                      <a:pt x="0" y="0"/>
                    </a:lnTo>
                    <a:lnTo>
                      <a:pt x="0" y="0"/>
                    </a:lnTo>
                    <a:lnTo>
                      <a:pt x="96" y="48"/>
                    </a:lnTo>
                    <a:lnTo>
                      <a:pt x="145" y="48"/>
                    </a:lnTo>
                    <a:lnTo>
                      <a:pt x="145" y="48"/>
                    </a:lnTo>
                    <a:lnTo>
                      <a:pt x="193" y="97"/>
                    </a:lnTo>
                    <a:lnTo>
                      <a:pt x="289" y="145"/>
                    </a:lnTo>
                    <a:lnTo>
                      <a:pt x="385" y="241"/>
                    </a:lnTo>
                    <a:lnTo>
                      <a:pt x="385" y="241"/>
                    </a:lnTo>
                    <a:lnTo>
                      <a:pt x="385" y="241"/>
                    </a:lnTo>
                    <a:lnTo>
                      <a:pt x="385" y="289"/>
                    </a:lnTo>
                    <a:lnTo>
                      <a:pt x="433" y="289"/>
                    </a:lnTo>
                    <a:lnTo>
                      <a:pt x="433" y="289"/>
                    </a:lnTo>
                    <a:lnTo>
                      <a:pt x="433" y="337"/>
                    </a:lnTo>
                    <a:lnTo>
                      <a:pt x="433" y="385"/>
                    </a:lnTo>
                    <a:lnTo>
                      <a:pt x="337" y="337"/>
                    </a:lnTo>
                    <a:close/>
                  </a:path>
                </a:pathLst>
              </a:custGeom>
              <a:solidFill>
                <a:srgbClr val="EEA2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8" name="Freeform 154"/>
              <p:cNvSpPr>
                <a:spLocks/>
              </p:cNvSpPr>
              <p:nvPr/>
            </p:nvSpPr>
            <p:spPr bwMode="auto">
              <a:xfrm>
                <a:off x="3929" y="1817"/>
                <a:ext cx="43" cy="32"/>
              </a:xfrm>
              <a:custGeom>
                <a:avLst/>
                <a:gdLst>
                  <a:gd name="T0" fmla="*/ 289 w 385"/>
                  <a:gd name="T1" fmla="*/ 289 h 289"/>
                  <a:gd name="T2" fmla="*/ 145 w 385"/>
                  <a:gd name="T3" fmla="*/ 193 h 289"/>
                  <a:gd name="T4" fmla="*/ 48 w 385"/>
                  <a:gd name="T5" fmla="*/ 97 h 289"/>
                  <a:gd name="T6" fmla="*/ 0 w 385"/>
                  <a:gd name="T7" fmla="*/ 0 h 289"/>
                  <a:gd name="T8" fmla="*/ 0 w 385"/>
                  <a:gd name="T9" fmla="*/ 0 h 289"/>
                  <a:gd name="T10" fmla="*/ 0 w 385"/>
                  <a:gd name="T11" fmla="*/ 0 h 289"/>
                  <a:gd name="T12" fmla="*/ 48 w 385"/>
                  <a:gd name="T13" fmla="*/ 0 h 289"/>
                  <a:gd name="T14" fmla="*/ 145 w 385"/>
                  <a:gd name="T15" fmla="*/ 0 h 289"/>
                  <a:gd name="T16" fmla="*/ 145 w 385"/>
                  <a:gd name="T17" fmla="*/ 0 h 289"/>
                  <a:gd name="T18" fmla="*/ 145 w 385"/>
                  <a:gd name="T19" fmla="*/ 49 h 289"/>
                  <a:gd name="T20" fmla="*/ 241 w 385"/>
                  <a:gd name="T21" fmla="*/ 97 h 289"/>
                  <a:gd name="T22" fmla="*/ 337 w 385"/>
                  <a:gd name="T23" fmla="*/ 193 h 289"/>
                  <a:gd name="T24" fmla="*/ 337 w 385"/>
                  <a:gd name="T25" fmla="*/ 193 h 289"/>
                  <a:gd name="T26" fmla="*/ 337 w 385"/>
                  <a:gd name="T27" fmla="*/ 193 h 289"/>
                  <a:gd name="T28" fmla="*/ 337 w 385"/>
                  <a:gd name="T29" fmla="*/ 193 h 289"/>
                  <a:gd name="T30" fmla="*/ 385 w 385"/>
                  <a:gd name="T31" fmla="*/ 193 h 289"/>
                  <a:gd name="T32" fmla="*/ 385 w 385"/>
                  <a:gd name="T33" fmla="*/ 193 h 289"/>
                  <a:gd name="T34" fmla="*/ 385 w 385"/>
                  <a:gd name="T35" fmla="*/ 241 h 289"/>
                  <a:gd name="T36" fmla="*/ 385 w 385"/>
                  <a:gd name="T37" fmla="*/ 289 h 289"/>
                  <a:gd name="T38" fmla="*/ 289 w 385"/>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289" y="289"/>
                    </a:moveTo>
                    <a:lnTo>
                      <a:pt x="145" y="193"/>
                    </a:lnTo>
                    <a:lnTo>
                      <a:pt x="48" y="97"/>
                    </a:lnTo>
                    <a:lnTo>
                      <a:pt x="0" y="0"/>
                    </a:lnTo>
                    <a:lnTo>
                      <a:pt x="0" y="0"/>
                    </a:lnTo>
                    <a:lnTo>
                      <a:pt x="0" y="0"/>
                    </a:lnTo>
                    <a:lnTo>
                      <a:pt x="48" y="0"/>
                    </a:lnTo>
                    <a:lnTo>
                      <a:pt x="145" y="0"/>
                    </a:lnTo>
                    <a:lnTo>
                      <a:pt x="145" y="0"/>
                    </a:lnTo>
                    <a:lnTo>
                      <a:pt x="145" y="49"/>
                    </a:lnTo>
                    <a:lnTo>
                      <a:pt x="241" y="97"/>
                    </a:lnTo>
                    <a:lnTo>
                      <a:pt x="337" y="193"/>
                    </a:lnTo>
                    <a:lnTo>
                      <a:pt x="337" y="193"/>
                    </a:lnTo>
                    <a:lnTo>
                      <a:pt x="337" y="193"/>
                    </a:lnTo>
                    <a:lnTo>
                      <a:pt x="337" y="193"/>
                    </a:lnTo>
                    <a:lnTo>
                      <a:pt x="385" y="193"/>
                    </a:lnTo>
                    <a:lnTo>
                      <a:pt x="385" y="193"/>
                    </a:lnTo>
                    <a:lnTo>
                      <a:pt x="385" y="241"/>
                    </a:lnTo>
                    <a:lnTo>
                      <a:pt x="385" y="289"/>
                    </a:lnTo>
                    <a:lnTo>
                      <a:pt x="289" y="289"/>
                    </a:lnTo>
                    <a:close/>
                  </a:path>
                </a:pathLst>
              </a:custGeom>
              <a:solidFill>
                <a:srgbClr val="F3AB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59" name="Freeform 155"/>
              <p:cNvSpPr>
                <a:spLocks/>
              </p:cNvSpPr>
              <p:nvPr/>
            </p:nvSpPr>
            <p:spPr bwMode="auto">
              <a:xfrm>
                <a:off x="3934" y="1817"/>
                <a:ext cx="38" cy="27"/>
              </a:xfrm>
              <a:custGeom>
                <a:avLst/>
                <a:gdLst>
                  <a:gd name="T0" fmla="*/ 241 w 337"/>
                  <a:gd name="T1" fmla="*/ 241 h 241"/>
                  <a:gd name="T2" fmla="*/ 145 w 337"/>
                  <a:gd name="T3" fmla="*/ 193 h 241"/>
                  <a:gd name="T4" fmla="*/ 49 w 337"/>
                  <a:gd name="T5" fmla="*/ 97 h 241"/>
                  <a:gd name="T6" fmla="*/ 0 w 337"/>
                  <a:gd name="T7" fmla="*/ 0 h 241"/>
                  <a:gd name="T8" fmla="*/ 0 w 337"/>
                  <a:gd name="T9" fmla="*/ 0 h 241"/>
                  <a:gd name="T10" fmla="*/ 0 w 337"/>
                  <a:gd name="T11" fmla="*/ 0 h 241"/>
                  <a:gd name="T12" fmla="*/ 49 w 337"/>
                  <a:gd name="T13" fmla="*/ 49 h 241"/>
                  <a:gd name="T14" fmla="*/ 97 w 337"/>
                  <a:gd name="T15" fmla="*/ 49 h 241"/>
                  <a:gd name="T16" fmla="*/ 97 w 337"/>
                  <a:gd name="T17" fmla="*/ 49 h 241"/>
                  <a:gd name="T18" fmla="*/ 97 w 337"/>
                  <a:gd name="T19" fmla="*/ 97 h 241"/>
                  <a:gd name="T20" fmla="*/ 193 w 337"/>
                  <a:gd name="T21" fmla="*/ 145 h 241"/>
                  <a:gd name="T22" fmla="*/ 289 w 337"/>
                  <a:gd name="T23" fmla="*/ 193 h 241"/>
                  <a:gd name="T24" fmla="*/ 289 w 337"/>
                  <a:gd name="T25" fmla="*/ 193 h 241"/>
                  <a:gd name="T26" fmla="*/ 289 w 337"/>
                  <a:gd name="T27" fmla="*/ 193 h 241"/>
                  <a:gd name="T28" fmla="*/ 289 w 337"/>
                  <a:gd name="T29" fmla="*/ 193 h 241"/>
                  <a:gd name="T30" fmla="*/ 337 w 337"/>
                  <a:gd name="T31" fmla="*/ 193 h 241"/>
                  <a:gd name="T32" fmla="*/ 337 w 337"/>
                  <a:gd name="T33" fmla="*/ 193 h 241"/>
                  <a:gd name="T34" fmla="*/ 337 w 337"/>
                  <a:gd name="T35" fmla="*/ 241 h 241"/>
                  <a:gd name="T36" fmla="*/ 289 w 337"/>
                  <a:gd name="T37" fmla="*/ 241 h 241"/>
                  <a:gd name="T38" fmla="*/ 241 w 337"/>
                  <a:gd name="T3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241">
                    <a:moveTo>
                      <a:pt x="241" y="241"/>
                    </a:moveTo>
                    <a:lnTo>
                      <a:pt x="145" y="193"/>
                    </a:lnTo>
                    <a:lnTo>
                      <a:pt x="49" y="97"/>
                    </a:lnTo>
                    <a:lnTo>
                      <a:pt x="0" y="0"/>
                    </a:lnTo>
                    <a:lnTo>
                      <a:pt x="0" y="0"/>
                    </a:lnTo>
                    <a:lnTo>
                      <a:pt x="0" y="0"/>
                    </a:lnTo>
                    <a:lnTo>
                      <a:pt x="49" y="49"/>
                    </a:lnTo>
                    <a:lnTo>
                      <a:pt x="97" y="49"/>
                    </a:lnTo>
                    <a:lnTo>
                      <a:pt x="97" y="49"/>
                    </a:lnTo>
                    <a:lnTo>
                      <a:pt x="97" y="97"/>
                    </a:lnTo>
                    <a:lnTo>
                      <a:pt x="193" y="145"/>
                    </a:lnTo>
                    <a:lnTo>
                      <a:pt x="289" y="193"/>
                    </a:lnTo>
                    <a:lnTo>
                      <a:pt x="289" y="193"/>
                    </a:lnTo>
                    <a:lnTo>
                      <a:pt x="289" y="193"/>
                    </a:lnTo>
                    <a:lnTo>
                      <a:pt x="289" y="193"/>
                    </a:lnTo>
                    <a:lnTo>
                      <a:pt x="337" y="193"/>
                    </a:lnTo>
                    <a:lnTo>
                      <a:pt x="337" y="193"/>
                    </a:lnTo>
                    <a:lnTo>
                      <a:pt x="337" y="241"/>
                    </a:lnTo>
                    <a:lnTo>
                      <a:pt x="289" y="241"/>
                    </a:lnTo>
                    <a:lnTo>
                      <a:pt x="241" y="241"/>
                    </a:lnTo>
                    <a:close/>
                  </a:path>
                </a:pathLst>
              </a:custGeom>
              <a:solidFill>
                <a:srgbClr val="F9B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0" name="Freeform 156"/>
              <p:cNvSpPr>
                <a:spLocks/>
              </p:cNvSpPr>
              <p:nvPr/>
            </p:nvSpPr>
            <p:spPr bwMode="auto">
              <a:xfrm>
                <a:off x="3940" y="1822"/>
                <a:ext cx="27" cy="22"/>
              </a:xfrm>
              <a:custGeom>
                <a:avLst/>
                <a:gdLst>
                  <a:gd name="T0" fmla="*/ 48 w 240"/>
                  <a:gd name="T1" fmla="*/ 0 h 192"/>
                  <a:gd name="T2" fmla="*/ 96 w 240"/>
                  <a:gd name="T3" fmla="*/ 48 h 192"/>
                  <a:gd name="T4" fmla="*/ 144 w 240"/>
                  <a:gd name="T5" fmla="*/ 96 h 192"/>
                  <a:gd name="T6" fmla="*/ 240 w 240"/>
                  <a:gd name="T7" fmla="*/ 144 h 192"/>
                  <a:gd name="T8" fmla="*/ 240 w 240"/>
                  <a:gd name="T9" fmla="*/ 144 h 192"/>
                  <a:gd name="T10" fmla="*/ 240 w 240"/>
                  <a:gd name="T11" fmla="*/ 144 h 192"/>
                  <a:gd name="T12" fmla="*/ 240 w 240"/>
                  <a:gd name="T13" fmla="*/ 144 h 192"/>
                  <a:gd name="T14" fmla="*/ 240 w 240"/>
                  <a:gd name="T15" fmla="*/ 144 h 192"/>
                  <a:gd name="T16" fmla="*/ 240 w 240"/>
                  <a:gd name="T17" fmla="*/ 144 h 192"/>
                  <a:gd name="T18" fmla="*/ 240 w 240"/>
                  <a:gd name="T19" fmla="*/ 192 h 192"/>
                  <a:gd name="T20" fmla="*/ 240 w 240"/>
                  <a:gd name="T21" fmla="*/ 192 h 192"/>
                  <a:gd name="T22" fmla="*/ 240 w 240"/>
                  <a:gd name="T23" fmla="*/ 192 h 192"/>
                  <a:gd name="T24" fmla="*/ 240 w 240"/>
                  <a:gd name="T25" fmla="*/ 192 h 192"/>
                  <a:gd name="T26" fmla="*/ 144 w 240"/>
                  <a:gd name="T27" fmla="*/ 144 h 192"/>
                  <a:gd name="T28" fmla="*/ 48 w 240"/>
                  <a:gd name="T29" fmla="*/ 48 h 192"/>
                  <a:gd name="T30" fmla="*/ 0 w 240"/>
                  <a:gd name="T31" fmla="*/ 0 h 192"/>
                  <a:gd name="T32" fmla="*/ 0 w 240"/>
                  <a:gd name="T33" fmla="*/ 0 h 192"/>
                  <a:gd name="T34" fmla="*/ 0 w 240"/>
                  <a:gd name="T35" fmla="*/ 0 h 192"/>
                  <a:gd name="T36" fmla="*/ 0 w 240"/>
                  <a:gd name="T37" fmla="*/ 0 h 192"/>
                  <a:gd name="T38" fmla="*/ 48 w 240"/>
                  <a:gd name="T39"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0" h="192">
                    <a:moveTo>
                      <a:pt x="48" y="0"/>
                    </a:moveTo>
                    <a:lnTo>
                      <a:pt x="96" y="48"/>
                    </a:lnTo>
                    <a:lnTo>
                      <a:pt x="144" y="96"/>
                    </a:lnTo>
                    <a:lnTo>
                      <a:pt x="240" y="144"/>
                    </a:lnTo>
                    <a:lnTo>
                      <a:pt x="240" y="144"/>
                    </a:lnTo>
                    <a:lnTo>
                      <a:pt x="240" y="144"/>
                    </a:lnTo>
                    <a:lnTo>
                      <a:pt x="240" y="144"/>
                    </a:lnTo>
                    <a:lnTo>
                      <a:pt x="240" y="144"/>
                    </a:lnTo>
                    <a:lnTo>
                      <a:pt x="240" y="144"/>
                    </a:lnTo>
                    <a:lnTo>
                      <a:pt x="240" y="192"/>
                    </a:lnTo>
                    <a:lnTo>
                      <a:pt x="240" y="192"/>
                    </a:lnTo>
                    <a:lnTo>
                      <a:pt x="240" y="192"/>
                    </a:lnTo>
                    <a:lnTo>
                      <a:pt x="240" y="192"/>
                    </a:lnTo>
                    <a:lnTo>
                      <a:pt x="144" y="144"/>
                    </a:lnTo>
                    <a:lnTo>
                      <a:pt x="48" y="48"/>
                    </a:lnTo>
                    <a:lnTo>
                      <a:pt x="0" y="0"/>
                    </a:lnTo>
                    <a:lnTo>
                      <a:pt x="0" y="0"/>
                    </a:lnTo>
                    <a:lnTo>
                      <a:pt x="0" y="0"/>
                    </a:lnTo>
                    <a:lnTo>
                      <a:pt x="0" y="0"/>
                    </a:lnTo>
                    <a:lnTo>
                      <a:pt x="48" y="0"/>
                    </a:lnTo>
                    <a:close/>
                  </a:path>
                </a:pathLst>
              </a:custGeom>
              <a:solidFill>
                <a:srgbClr val="FF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1" name="Freeform 157"/>
              <p:cNvSpPr>
                <a:spLocks/>
              </p:cNvSpPr>
              <p:nvPr/>
            </p:nvSpPr>
            <p:spPr bwMode="auto">
              <a:xfrm>
                <a:off x="3940" y="1865"/>
                <a:ext cx="16" cy="11"/>
              </a:xfrm>
              <a:custGeom>
                <a:avLst/>
                <a:gdLst>
                  <a:gd name="T0" fmla="*/ 0 w 144"/>
                  <a:gd name="T1" fmla="*/ 96 h 96"/>
                  <a:gd name="T2" fmla="*/ 0 w 144"/>
                  <a:gd name="T3" fmla="*/ 96 h 96"/>
                  <a:gd name="T4" fmla="*/ 0 w 144"/>
                  <a:gd name="T5" fmla="*/ 48 h 96"/>
                  <a:gd name="T6" fmla="*/ 48 w 144"/>
                  <a:gd name="T7" fmla="*/ 0 h 96"/>
                  <a:gd name="T8" fmla="*/ 48 w 144"/>
                  <a:gd name="T9" fmla="*/ 0 h 96"/>
                  <a:gd name="T10" fmla="*/ 96 w 144"/>
                  <a:gd name="T11" fmla="*/ 0 h 96"/>
                  <a:gd name="T12" fmla="*/ 96 w 144"/>
                  <a:gd name="T13" fmla="*/ 0 h 96"/>
                  <a:gd name="T14" fmla="*/ 144 w 144"/>
                  <a:gd name="T15" fmla="*/ 0 h 96"/>
                  <a:gd name="T16" fmla="*/ 144 w 144"/>
                  <a:gd name="T17" fmla="*/ 0 h 96"/>
                  <a:gd name="T18" fmla="*/ 144 w 144"/>
                  <a:gd name="T19" fmla="*/ 48 h 96"/>
                  <a:gd name="T20" fmla="*/ 96 w 144"/>
                  <a:gd name="T21" fmla="*/ 48 h 96"/>
                  <a:gd name="T22" fmla="*/ 96 w 144"/>
                  <a:gd name="T23" fmla="*/ 48 h 96"/>
                  <a:gd name="T24" fmla="*/ 96 w 144"/>
                  <a:gd name="T25" fmla="*/ 48 h 96"/>
                  <a:gd name="T26" fmla="*/ 48 w 144"/>
                  <a:gd name="T27" fmla="*/ 48 h 96"/>
                  <a:gd name="T28" fmla="*/ 48 w 144"/>
                  <a:gd name="T29" fmla="*/ 96 h 96"/>
                  <a:gd name="T30" fmla="*/ 48 w 144"/>
                  <a:gd name="T31" fmla="*/ 96 h 96"/>
                  <a:gd name="T32" fmla="*/ 48 w 144"/>
                  <a:gd name="T33" fmla="*/ 96 h 96"/>
                  <a:gd name="T34" fmla="*/ 0 w 144"/>
                  <a:gd name="T35" fmla="*/ 96 h 96"/>
                  <a:gd name="T36" fmla="*/ 0 w 144"/>
                  <a:gd name="T37" fmla="*/ 96 h 96"/>
                  <a:gd name="T38" fmla="*/ 0 w 144"/>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96">
                    <a:moveTo>
                      <a:pt x="0" y="96"/>
                    </a:moveTo>
                    <a:lnTo>
                      <a:pt x="0" y="96"/>
                    </a:lnTo>
                    <a:lnTo>
                      <a:pt x="0" y="48"/>
                    </a:lnTo>
                    <a:lnTo>
                      <a:pt x="48" y="0"/>
                    </a:lnTo>
                    <a:lnTo>
                      <a:pt x="48" y="0"/>
                    </a:lnTo>
                    <a:lnTo>
                      <a:pt x="96" y="0"/>
                    </a:lnTo>
                    <a:lnTo>
                      <a:pt x="96" y="0"/>
                    </a:lnTo>
                    <a:lnTo>
                      <a:pt x="144" y="0"/>
                    </a:lnTo>
                    <a:lnTo>
                      <a:pt x="144" y="0"/>
                    </a:lnTo>
                    <a:lnTo>
                      <a:pt x="144" y="48"/>
                    </a:lnTo>
                    <a:lnTo>
                      <a:pt x="96" y="48"/>
                    </a:lnTo>
                    <a:lnTo>
                      <a:pt x="96" y="48"/>
                    </a:lnTo>
                    <a:lnTo>
                      <a:pt x="96" y="48"/>
                    </a:lnTo>
                    <a:lnTo>
                      <a:pt x="48" y="48"/>
                    </a:lnTo>
                    <a:lnTo>
                      <a:pt x="48" y="96"/>
                    </a:lnTo>
                    <a:lnTo>
                      <a:pt x="48" y="96"/>
                    </a:lnTo>
                    <a:lnTo>
                      <a:pt x="48" y="96"/>
                    </a:lnTo>
                    <a:lnTo>
                      <a:pt x="0" y="96"/>
                    </a:lnTo>
                    <a:lnTo>
                      <a:pt x="0" y="96"/>
                    </a:lnTo>
                    <a:lnTo>
                      <a:pt x="0" y="96"/>
                    </a:lnTo>
                    <a:close/>
                  </a:path>
                </a:pathLst>
              </a:custGeom>
              <a:solidFill>
                <a:srgbClr val="872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2" name="Freeform 158"/>
              <p:cNvSpPr>
                <a:spLocks/>
              </p:cNvSpPr>
              <p:nvPr/>
            </p:nvSpPr>
            <p:spPr bwMode="auto">
              <a:xfrm>
                <a:off x="3662" y="1876"/>
                <a:ext cx="59" cy="69"/>
              </a:xfrm>
              <a:custGeom>
                <a:avLst/>
                <a:gdLst>
                  <a:gd name="T0" fmla="*/ 337 w 530"/>
                  <a:gd name="T1" fmla="*/ 96 h 626"/>
                  <a:gd name="T2" fmla="*/ 289 w 530"/>
                  <a:gd name="T3" fmla="*/ 48 h 626"/>
                  <a:gd name="T4" fmla="*/ 145 w 530"/>
                  <a:gd name="T5" fmla="*/ 0 h 626"/>
                  <a:gd name="T6" fmla="*/ 48 w 530"/>
                  <a:gd name="T7" fmla="*/ 0 h 626"/>
                  <a:gd name="T8" fmla="*/ 48 w 530"/>
                  <a:gd name="T9" fmla="*/ 0 h 626"/>
                  <a:gd name="T10" fmla="*/ 0 w 530"/>
                  <a:gd name="T11" fmla="*/ 96 h 626"/>
                  <a:gd name="T12" fmla="*/ 0 w 530"/>
                  <a:gd name="T13" fmla="*/ 289 h 626"/>
                  <a:gd name="T14" fmla="*/ 48 w 530"/>
                  <a:gd name="T15" fmla="*/ 385 h 626"/>
                  <a:gd name="T16" fmla="*/ 48 w 530"/>
                  <a:gd name="T17" fmla="*/ 385 h 626"/>
                  <a:gd name="T18" fmla="*/ 96 w 530"/>
                  <a:gd name="T19" fmla="*/ 481 h 626"/>
                  <a:gd name="T20" fmla="*/ 193 w 530"/>
                  <a:gd name="T21" fmla="*/ 577 h 626"/>
                  <a:gd name="T22" fmla="*/ 289 w 530"/>
                  <a:gd name="T23" fmla="*/ 626 h 626"/>
                  <a:gd name="T24" fmla="*/ 289 w 530"/>
                  <a:gd name="T25" fmla="*/ 626 h 626"/>
                  <a:gd name="T26" fmla="*/ 337 w 530"/>
                  <a:gd name="T27" fmla="*/ 626 h 626"/>
                  <a:gd name="T28" fmla="*/ 385 w 530"/>
                  <a:gd name="T29" fmla="*/ 626 h 626"/>
                  <a:gd name="T30" fmla="*/ 433 w 530"/>
                  <a:gd name="T31" fmla="*/ 626 h 626"/>
                  <a:gd name="T32" fmla="*/ 433 w 530"/>
                  <a:gd name="T33" fmla="*/ 626 h 626"/>
                  <a:gd name="T34" fmla="*/ 482 w 530"/>
                  <a:gd name="T35" fmla="*/ 626 h 626"/>
                  <a:gd name="T36" fmla="*/ 530 w 530"/>
                  <a:gd name="T37" fmla="*/ 577 h 626"/>
                  <a:gd name="T38" fmla="*/ 530 w 530"/>
                  <a:gd name="T39" fmla="*/ 529 h 626"/>
                  <a:gd name="T40" fmla="*/ 530 w 530"/>
                  <a:gd name="T41" fmla="*/ 529 h 626"/>
                  <a:gd name="T42" fmla="*/ 482 w 530"/>
                  <a:gd name="T43" fmla="*/ 481 h 626"/>
                  <a:gd name="T44" fmla="*/ 433 w 530"/>
                  <a:gd name="T45" fmla="*/ 433 h 626"/>
                  <a:gd name="T46" fmla="*/ 433 w 530"/>
                  <a:gd name="T47" fmla="*/ 385 h 626"/>
                  <a:gd name="T48" fmla="*/ 433 w 530"/>
                  <a:gd name="T49" fmla="*/ 385 h 626"/>
                  <a:gd name="T50" fmla="*/ 433 w 530"/>
                  <a:gd name="T51" fmla="*/ 337 h 626"/>
                  <a:gd name="T52" fmla="*/ 385 w 530"/>
                  <a:gd name="T53" fmla="*/ 289 h 626"/>
                  <a:gd name="T54" fmla="*/ 385 w 530"/>
                  <a:gd name="T55" fmla="*/ 241 h 626"/>
                  <a:gd name="T56" fmla="*/ 385 w 530"/>
                  <a:gd name="T57" fmla="*/ 241 h 626"/>
                  <a:gd name="T58" fmla="*/ 385 w 530"/>
                  <a:gd name="T59" fmla="*/ 192 h 626"/>
                  <a:gd name="T60" fmla="*/ 385 w 530"/>
                  <a:gd name="T61" fmla="*/ 192 h 626"/>
                  <a:gd name="T62" fmla="*/ 337 w 530"/>
                  <a:gd name="T63" fmla="*/ 9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0" h="626">
                    <a:moveTo>
                      <a:pt x="337" y="96"/>
                    </a:moveTo>
                    <a:lnTo>
                      <a:pt x="289" y="48"/>
                    </a:lnTo>
                    <a:lnTo>
                      <a:pt x="145" y="0"/>
                    </a:lnTo>
                    <a:lnTo>
                      <a:pt x="48" y="0"/>
                    </a:lnTo>
                    <a:lnTo>
                      <a:pt x="48" y="0"/>
                    </a:lnTo>
                    <a:lnTo>
                      <a:pt x="0" y="96"/>
                    </a:lnTo>
                    <a:lnTo>
                      <a:pt x="0" y="289"/>
                    </a:lnTo>
                    <a:lnTo>
                      <a:pt x="48" y="385"/>
                    </a:lnTo>
                    <a:lnTo>
                      <a:pt x="48" y="385"/>
                    </a:lnTo>
                    <a:lnTo>
                      <a:pt x="96" y="481"/>
                    </a:lnTo>
                    <a:lnTo>
                      <a:pt x="193" y="577"/>
                    </a:lnTo>
                    <a:lnTo>
                      <a:pt x="289" y="626"/>
                    </a:lnTo>
                    <a:lnTo>
                      <a:pt x="289" y="626"/>
                    </a:lnTo>
                    <a:lnTo>
                      <a:pt x="337" y="626"/>
                    </a:lnTo>
                    <a:lnTo>
                      <a:pt x="385" y="626"/>
                    </a:lnTo>
                    <a:lnTo>
                      <a:pt x="433" y="626"/>
                    </a:lnTo>
                    <a:lnTo>
                      <a:pt x="433" y="626"/>
                    </a:lnTo>
                    <a:lnTo>
                      <a:pt x="482" y="626"/>
                    </a:lnTo>
                    <a:lnTo>
                      <a:pt x="530" y="577"/>
                    </a:lnTo>
                    <a:lnTo>
                      <a:pt x="530" y="529"/>
                    </a:lnTo>
                    <a:lnTo>
                      <a:pt x="530" y="529"/>
                    </a:lnTo>
                    <a:lnTo>
                      <a:pt x="482" y="481"/>
                    </a:lnTo>
                    <a:lnTo>
                      <a:pt x="433" y="433"/>
                    </a:lnTo>
                    <a:lnTo>
                      <a:pt x="433" y="385"/>
                    </a:lnTo>
                    <a:lnTo>
                      <a:pt x="433" y="385"/>
                    </a:lnTo>
                    <a:lnTo>
                      <a:pt x="433" y="337"/>
                    </a:lnTo>
                    <a:lnTo>
                      <a:pt x="385" y="289"/>
                    </a:lnTo>
                    <a:lnTo>
                      <a:pt x="385" y="241"/>
                    </a:lnTo>
                    <a:lnTo>
                      <a:pt x="385" y="241"/>
                    </a:lnTo>
                    <a:lnTo>
                      <a:pt x="385" y="192"/>
                    </a:lnTo>
                    <a:lnTo>
                      <a:pt x="385" y="192"/>
                    </a:lnTo>
                    <a:lnTo>
                      <a:pt x="337" y="96"/>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3" name="Freeform 159"/>
              <p:cNvSpPr>
                <a:spLocks/>
              </p:cNvSpPr>
              <p:nvPr/>
            </p:nvSpPr>
            <p:spPr bwMode="auto">
              <a:xfrm>
                <a:off x="3656" y="1919"/>
                <a:ext cx="102" cy="251"/>
              </a:xfrm>
              <a:custGeom>
                <a:avLst/>
                <a:gdLst>
                  <a:gd name="T0" fmla="*/ 241 w 915"/>
                  <a:gd name="T1" fmla="*/ 2262 h 2262"/>
                  <a:gd name="T2" fmla="*/ 193 w 915"/>
                  <a:gd name="T3" fmla="*/ 2262 h 2262"/>
                  <a:gd name="T4" fmla="*/ 385 w 915"/>
                  <a:gd name="T5" fmla="*/ 2070 h 2262"/>
                  <a:gd name="T6" fmla="*/ 530 w 915"/>
                  <a:gd name="T7" fmla="*/ 1877 h 2262"/>
                  <a:gd name="T8" fmla="*/ 626 w 915"/>
                  <a:gd name="T9" fmla="*/ 1733 h 2262"/>
                  <a:gd name="T10" fmla="*/ 626 w 915"/>
                  <a:gd name="T11" fmla="*/ 1733 h 2262"/>
                  <a:gd name="T12" fmla="*/ 626 w 915"/>
                  <a:gd name="T13" fmla="*/ 1588 h 2262"/>
                  <a:gd name="T14" fmla="*/ 674 w 915"/>
                  <a:gd name="T15" fmla="*/ 1396 h 2262"/>
                  <a:gd name="T16" fmla="*/ 674 w 915"/>
                  <a:gd name="T17" fmla="*/ 1155 h 2262"/>
                  <a:gd name="T18" fmla="*/ 674 w 915"/>
                  <a:gd name="T19" fmla="*/ 1155 h 2262"/>
                  <a:gd name="T20" fmla="*/ 626 w 915"/>
                  <a:gd name="T21" fmla="*/ 963 h 2262"/>
                  <a:gd name="T22" fmla="*/ 530 w 915"/>
                  <a:gd name="T23" fmla="*/ 818 h 2262"/>
                  <a:gd name="T24" fmla="*/ 481 w 915"/>
                  <a:gd name="T25" fmla="*/ 722 h 2262"/>
                  <a:gd name="T26" fmla="*/ 481 w 915"/>
                  <a:gd name="T27" fmla="*/ 722 h 2262"/>
                  <a:gd name="T28" fmla="*/ 385 w 915"/>
                  <a:gd name="T29" fmla="*/ 626 h 2262"/>
                  <a:gd name="T30" fmla="*/ 241 w 915"/>
                  <a:gd name="T31" fmla="*/ 481 h 2262"/>
                  <a:gd name="T32" fmla="*/ 144 w 915"/>
                  <a:gd name="T33" fmla="*/ 337 h 2262"/>
                  <a:gd name="T34" fmla="*/ 144 w 915"/>
                  <a:gd name="T35" fmla="*/ 337 h 2262"/>
                  <a:gd name="T36" fmla="*/ 48 w 915"/>
                  <a:gd name="T37" fmla="*/ 192 h 2262"/>
                  <a:gd name="T38" fmla="*/ 0 w 915"/>
                  <a:gd name="T39" fmla="*/ 48 h 2262"/>
                  <a:gd name="T40" fmla="*/ 0 w 915"/>
                  <a:gd name="T41" fmla="*/ 0 h 2262"/>
                  <a:gd name="T42" fmla="*/ 0 w 915"/>
                  <a:gd name="T43" fmla="*/ 0 h 2262"/>
                  <a:gd name="T44" fmla="*/ 48 w 915"/>
                  <a:gd name="T45" fmla="*/ 96 h 2262"/>
                  <a:gd name="T46" fmla="*/ 96 w 915"/>
                  <a:gd name="T47" fmla="*/ 192 h 2262"/>
                  <a:gd name="T48" fmla="*/ 193 w 915"/>
                  <a:gd name="T49" fmla="*/ 241 h 2262"/>
                  <a:gd name="T50" fmla="*/ 193 w 915"/>
                  <a:gd name="T51" fmla="*/ 241 h 2262"/>
                  <a:gd name="T52" fmla="*/ 289 w 915"/>
                  <a:gd name="T53" fmla="*/ 337 h 2262"/>
                  <a:gd name="T54" fmla="*/ 337 w 915"/>
                  <a:gd name="T55" fmla="*/ 433 h 2262"/>
                  <a:gd name="T56" fmla="*/ 433 w 915"/>
                  <a:gd name="T57" fmla="*/ 529 h 2262"/>
                  <a:gd name="T58" fmla="*/ 433 w 915"/>
                  <a:gd name="T59" fmla="*/ 529 h 2262"/>
                  <a:gd name="T60" fmla="*/ 530 w 915"/>
                  <a:gd name="T61" fmla="*/ 626 h 2262"/>
                  <a:gd name="T62" fmla="*/ 578 w 915"/>
                  <a:gd name="T63" fmla="*/ 626 h 2262"/>
                  <a:gd name="T64" fmla="*/ 674 w 915"/>
                  <a:gd name="T65" fmla="*/ 626 h 2262"/>
                  <a:gd name="T66" fmla="*/ 674 w 915"/>
                  <a:gd name="T67" fmla="*/ 626 h 2262"/>
                  <a:gd name="T68" fmla="*/ 674 w 915"/>
                  <a:gd name="T69" fmla="*/ 578 h 2262"/>
                  <a:gd name="T70" fmla="*/ 722 w 915"/>
                  <a:gd name="T71" fmla="*/ 529 h 2262"/>
                  <a:gd name="T72" fmla="*/ 722 w 915"/>
                  <a:gd name="T73" fmla="*/ 481 h 2262"/>
                  <a:gd name="T74" fmla="*/ 722 w 915"/>
                  <a:gd name="T75" fmla="*/ 481 h 2262"/>
                  <a:gd name="T76" fmla="*/ 722 w 915"/>
                  <a:gd name="T77" fmla="*/ 481 h 2262"/>
                  <a:gd name="T78" fmla="*/ 722 w 915"/>
                  <a:gd name="T79" fmla="*/ 481 h 2262"/>
                  <a:gd name="T80" fmla="*/ 722 w 915"/>
                  <a:gd name="T81" fmla="*/ 481 h 2262"/>
                  <a:gd name="T82" fmla="*/ 722 w 915"/>
                  <a:gd name="T83" fmla="*/ 481 h 2262"/>
                  <a:gd name="T84" fmla="*/ 722 w 915"/>
                  <a:gd name="T85" fmla="*/ 529 h 2262"/>
                  <a:gd name="T86" fmla="*/ 770 w 915"/>
                  <a:gd name="T87" fmla="*/ 578 h 2262"/>
                  <a:gd name="T88" fmla="*/ 867 w 915"/>
                  <a:gd name="T89" fmla="*/ 674 h 2262"/>
                  <a:gd name="T90" fmla="*/ 867 w 915"/>
                  <a:gd name="T91" fmla="*/ 674 h 2262"/>
                  <a:gd name="T92" fmla="*/ 867 w 915"/>
                  <a:gd name="T93" fmla="*/ 770 h 2262"/>
                  <a:gd name="T94" fmla="*/ 867 w 915"/>
                  <a:gd name="T95" fmla="*/ 963 h 2262"/>
                  <a:gd name="T96" fmla="*/ 915 w 915"/>
                  <a:gd name="T97" fmla="*/ 1155 h 2262"/>
                  <a:gd name="T98" fmla="*/ 915 w 915"/>
                  <a:gd name="T99" fmla="*/ 1155 h 2262"/>
                  <a:gd name="T100" fmla="*/ 915 w 915"/>
                  <a:gd name="T101" fmla="*/ 1444 h 2262"/>
                  <a:gd name="T102" fmla="*/ 818 w 915"/>
                  <a:gd name="T103" fmla="*/ 1781 h 2262"/>
                  <a:gd name="T104" fmla="*/ 626 w 915"/>
                  <a:gd name="T105" fmla="*/ 2021 h 2262"/>
                  <a:gd name="T106" fmla="*/ 626 w 915"/>
                  <a:gd name="T107" fmla="*/ 2021 h 2262"/>
                  <a:gd name="T108" fmla="*/ 385 w 915"/>
                  <a:gd name="T109" fmla="*/ 2166 h 2262"/>
                  <a:gd name="T110" fmla="*/ 241 w 915"/>
                  <a:gd name="T111" fmla="*/ 2262 h 2262"/>
                  <a:gd name="T112" fmla="*/ 241 w 915"/>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5"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67" y="674"/>
                    </a:lnTo>
                    <a:lnTo>
                      <a:pt x="867" y="674"/>
                    </a:lnTo>
                    <a:lnTo>
                      <a:pt x="867" y="770"/>
                    </a:lnTo>
                    <a:lnTo>
                      <a:pt x="867" y="963"/>
                    </a:lnTo>
                    <a:lnTo>
                      <a:pt x="915" y="1155"/>
                    </a:lnTo>
                    <a:lnTo>
                      <a:pt x="915" y="1155"/>
                    </a:lnTo>
                    <a:lnTo>
                      <a:pt x="915" y="1444"/>
                    </a:lnTo>
                    <a:lnTo>
                      <a:pt x="818" y="1781"/>
                    </a:lnTo>
                    <a:lnTo>
                      <a:pt x="626" y="2021"/>
                    </a:lnTo>
                    <a:lnTo>
                      <a:pt x="626" y="2021"/>
                    </a:lnTo>
                    <a:lnTo>
                      <a:pt x="385" y="2166"/>
                    </a:lnTo>
                    <a:lnTo>
                      <a:pt x="241" y="2262"/>
                    </a:lnTo>
                    <a:lnTo>
                      <a:pt x="241" y="2262"/>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4" name="Freeform 160"/>
              <p:cNvSpPr>
                <a:spLocks/>
              </p:cNvSpPr>
              <p:nvPr/>
            </p:nvSpPr>
            <p:spPr bwMode="auto">
              <a:xfrm>
                <a:off x="3656" y="1919"/>
                <a:ext cx="97" cy="251"/>
              </a:xfrm>
              <a:custGeom>
                <a:avLst/>
                <a:gdLst>
                  <a:gd name="T0" fmla="*/ 867 w 867"/>
                  <a:gd name="T1" fmla="*/ 1155 h 2262"/>
                  <a:gd name="T2" fmla="*/ 867 w 867"/>
                  <a:gd name="T3" fmla="*/ 1444 h 2262"/>
                  <a:gd name="T4" fmla="*/ 770 w 867"/>
                  <a:gd name="T5" fmla="*/ 1733 h 2262"/>
                  <a:gd name="T6" fmla="*/ 578 w 867"/>
                  <a:gd name="T7" fmla="*/ 1973 h 2262"/>
                  <a:gd name="T8" fmla="*/ 578 w 867"/>
                  <a:gd name="T9" fmla="*/ 1973 h 2262"/>
                  <a:gd name="T10" fmla="*/ 385 w 867"/>
                  <a:gd name="T11" fmla="*/ 2166 h 2262"/>
                  <a:gd name="T12" fmla="*/ 241 w 867"/>
                  <a:gd name="T13" fmla="*/ 2262 h 2262"/>
                  <a:gd name="T14" fmla="*/ 241 w 867"/>
                  <a:gd name="T15" fmla="*/ 2262 h 2262"/>
                  <a:gd name="T16" fmla="*/ 241 w 867"/>
                  <a:gd name="T17" fmla="*/ 2262 h 2262"/>
                  <a:gd name="T18" fmla="*/ 193 w 867"/>
                  <a:gd name="T19" fmla="*/ 2262 h 2262"/>
                  <a:gd name="T20" fmla="*/ 385 w 867"/>
                  <a:gd name="T21" fmla="*/ 2070 h 2262"/>
                  <a:gd name="T22" fmla="*/ 530 w 867"/>
                  <a:gd name="T23" fmla="*/ 1877 h 2262"/>
                  <a:gd name="T24" fmla="*/ 626 w 867"/>
                  <a:gd name="T25" fmla="*/ 1733 h 2262"/>
                  <a:gd name="T26" fmla="*/ 626 w 867"/>
                  <a:gd name="T27" fmla="*/ 1733 h 2262"/>
                  <a:gd name="T28" fmla="*/ 626 w 867"/>
                  <a:gd name="T29" fmla="*/ 1588 h 2262"/>
                  <a:gd name="T30" fmla="*/ 674 w 867"/>
                  <a:gd name="T31" fmla="*/ 1396 h 2262"/>
                  <a:gd name="T32" fmla="*/ 674 w 867"/>
                  <a:gd name="T33" fmla="*/ 1155 h 2262"/>
                  <a:gd name="T34" fmla="*/ 674 w 867"/>
                  <a:gd name="T35" fmla="*/ 1155 h 2262"/>
                  <a:gd name="T36" fmla="*/ 626 w 867"/>
                  <a:gd name="T37" fmla="*/ 963 h 2262"/>
                  <a:gd name="T38" fmla="*/ 530 w 867"/>
                  <a:gd name="T39" fmla="*/ 818 h 2262"/>
                  <a:gd name="T40" fmla="*/ 481 w 867"/>
                  <a:gd name="T41" fmla="*/ 722 h 2262"/>
                  <a:gd name="T42" fmla="*/ 481 w 867"/>
                  <a:gd name="T43" fmla="*/ 722 h 2262"/>
                  <a:gd name="T44" fmla="*/ 385 w 867"/>
                  <a:gd name="T45" fmla="*/ 626 h 2262"/>
                  <a:gd name="T46" fmla="*/ 241 w 867"/>
                  <a:gd name="T47" fmla="*/ 481 h 2262"/>
                  <a:gd name="T48" fmla="*/ 144 w 867"/>
                  <a:gd name="T49" fmla="*/ 337 h 2262"/>
                  <a:gd name="T50" fmla="*/ 144 w 867"/>
                  <a:gd name="T51" fmla="*/ 337 h 2262"/>
                  <a:gd name="T52" fmla="*/ 48 w 867"/>
                  <a:gd name="T53" fmla="*/ 192 h 2262"/>
                  <a:gd name="T54" fmla="*/ 0 w 867"/>
                  <a:gd name="T55" fmla="*/ 48 h 2262"/>
                  <a:gd name="T56" fmla="*/ 0 w 867"/>
                  <a:gd name="T57" fmla="*/ 0 h 2262"/>
                  <a:gd name="T58" fmla="*/ 0 w 867"/>
                  <a:gd name="T59" fmla="*/ 0 h 2262"/>
                  <a:gd name="T60" fmla="*/ 48 w 867"/>
                  <a:gd name="T61" fmla="*/ 96 h 2262"/>
                  <a:gd name="T62" fmla="*/ 96 w 867"/>
                  <a:gd name="T63" fmla="*/ 192 h 2262"/>
                  <a:gd name="T64" fmla="*/ 193 w 867"/>
                  <a:gd name="T65" fmla="*/ 241 h 2262"/>
                  <a:gd name="T66" fmla="*/ 193 w 867"/>
                  <a:gd name="T67" fmla="*/ 241 h 2262"/>
                  <a:gd name="T68" fmla="*/ 289 w 867"/>
                  <a:gd name="T69" fmla="*/ 337 h 2262"/>
                  <a:gd name="T70" fmla="*/ 337 w 867"/>
                  <a:gd name="T71" fmla="*/ 433 h 2262"/>
                  <a:gd name="T72" fmla="*/ 433 w 867"/>
                  <a:gd name="T73" fmla="*/ 529 h 2262"/>
                  <a:gd name="T74" fmla="*/ 433 w 867"/>
                  <a:gd name="T75" fmla="*/ 529 h 2262"/>
                  <a:gd name="T76" fmla="*/ 530 w 867"/>
                  <a:gd name="T77" fmla="*/ 626 h 2262"/>
                  <a:gd name="T78" fmla="*/ 578 w 867"/>
                  <a:gd name="T79" fmla="*/ 626 h 2262"/>
                  <a:gd name="T80" fmla="*/ 674 w 867"/>
                  <a:gd name="T81" fmla="*/ 626 h 2262"/>
                  <a:gd name="T82" fmla="*/ 674 w 867"/>
                  <a:gd name="T83" fmla="*/ 626 h 2262"/>
                  <a:gd name="T84" fmla="*/ 674 w 867"/>
                  <a:gd name="T85" fmla="*/ 578 h 2262"/>
                  <a:gd name="T86" fmla="*/ 722 w 867"/>
                  <a:gd name="T87" fmla="*/ 529 h 2262"/>
                  <a:gd name="T88" fmla="*/ 722 w 867"/>
                  <a:gd name="T89" fmla="*/ 481 h 2262"/>
                  <a:gd name="T90" fmla="*/ 722 w 867"/>
                  <a:gd name="T91" fmla="*/ 481 h 2262"/>
                  <a:gd name="T92" fmla="*/ 722 w 867"/>
                  <a:gd name="T93" fmla="*/ 481 h 2262"/>
                  <a:gd name="T94" fmla="*/ 722 w 867"/>
                  <a:gd name="T95" fmla="*/ 481 h 2262"/>
                  <a:gd name="T96" fmla="*/ 722 w 867"/>
                  <a:gd name="T97" fmla="*/ 481 h 2262"/>
                  <a:gd name="T98" fmla="*/ 722 w 867"/>
                  <a:gd name="T99" fmla="*/ 481 h 2262"/>
                  <a:gd name="T100" fmla="*/ 722 w 867"/>
                  <a:gd name="T101" fmla="*/ 529 h 2262"/>
                  <a:gd name="T102" fmla="*/ 770 w 867"/>
                  <a:gd name="T103" fmla="*/ 578 h 2262"/>
                  <a:gd name="T104" fmla="*/ 818 w 867"/>
                  <a:gd name="T105" fmla="*/ 674 h 2262"/>
                  <a:gd name="T106" fmla="*/ 818 w 867"/>
                  <a:gd name="T107" fmla="*/ 674 h 2262"/>
                  <a:gd name="T108" fmla="*/ 818 w 867"/>
                  <a:gd name="T109" fmla="*/ 770 h 2262"/>
                  <a:gd name="T110" fmla="*/ 818 w 867"/>
                  <a:gd name="T111" fmla="*/ 963 h 2262"/>
                  <a:gd name="T112" fmla="*/ 867 w 867"/>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7" h="2262">
                    <a:moveTo>
                      <a:pt x="867" y="1155"/>
                    </a:moveTo>
                    <a:lnTo>
                      <a:pt x="867" y="1444"/>
                    </a:lnTo>
                    <a:lnTo>
                      <a:pt x="770"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481"/>
                    </a:lnTo>
                    <a:lnTo>
                      <a:pt x="722" y="481"/>
                    </a:lnTo>
                    <a:lnTo>
                      <a:pt x="722" y="481"/>
                    </a:lnTo>
                    <a:lnTo>
                      <a:pt x="722" y="529"/>
                    </a:lnTo>
                    <a:lnTo>
                      <a:pt x="770" y="578"/>
                    </a:lnTo>
                    <a:lnTo>
                      <a:pt x="818" y="674"/>
                    </a:lnTo>
                    <a:lnTo>
                      <a:pt x="818" y="674"/>
                    </a:lnTo>
                    <a:lnTo>
                      <a:pt x="818" y="770"/>
                    </a:lnTo>
                    <a:lnTo>
                      <a:pt x="818" y="963"/>
                    </a:lnTo>
                    <a:lnTo>
                      <a:pt x="867" y="1155"/>
                    </a:lnTo>
                    <a:close/>
                  </a:path>
                </a:pathLst>
              </a:custGeom>
              <a:solidFill>
                <a:srgbClr val="AC48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5" name="Freeform 161"/>
              <p:cNvSpPr>
                <a:spLocks/>
              </p:cNvSpPr>
              <p:nvPr/>
            </p:nvSpPr>
            <p:spPr bwMode="auto">
              <a:xfrm>
                <a:off x="3656" y="1919"/>
                <a:ext cx="91" cy="251"/>
              </a:xfrm>
              <a:custGeom>
                <a:avLst/>
                <a:gdLst>
                  <a:gd name="T0" fmla="*/ 818 w 818"/>
                  <a:gd name="T1" fmla="*/ 1155 h 2262"/>
                  <a:gd name="T2" fmla="*/ 818 w 818"/>
                  <a:gd name="T3" fmla="*/ 1444 h 2262"/>
                  <a:gd name="T4" fmla="*/ 722 w 818"/>
                  <a:gd name="T5" fmla="*/ 1733 h 2262"/>
                  <a:gd name="T6" fmla="*/ 578 w 818"/>
                  <a:gd name="T7" fmla="*/ 1973 h 2262"/>
                  <a:gd name="T8" fmla="*/ 578 w 818"/>
                  <a:gd name="T9" fmla="*/ 1973 h 2262"/>
                  <a:gd name="T10" fmla="*/ 385 w 818"/>
                  <a:gd name="T11" fmla="*/ 2166 h 2262"/>
                  <a:gd name="T12" fmla="*/ 241 w 818"/>
                  <a:gd name="T13" fmla="*/ 2262 h 2262"/>
                  <a:gd name="T14" fmla="*/ 241 w 818"/>
                  <a:gd name="T15" fmla="*/ 2262 h 2262"/>
                  <a:gd name="T16" fmla="*/ 241 w 818"/>
                  <a:gd name="T17" fmla="*/ 2262 h 2262"/>
                  <a:gd name="T18" fmla="*/ 193 w 818"/>
                  <a:gd name="T19" fmla="*/ 2262 h 2262"/>
                  <a:gd name="T20" fmla="*/ 385 w 818"/>
                  <a:gd name="T21" fmla="*/ 2070 h 2262"/>
                  <a:gd name="T22" fmla="*/ 530 w 818"/>
                  <a:gd name="T23" fmla="*/ 1877 h 2262"/>
                  <a:gd name="T24" fmla="*/ 626 w 818"/>
                  <a:gd name="T25" fmla="*/ 1733 h 2262"/>
                  <a:gd name="T26" fmla="*/ 626 w 818"/>
                  <a:gd name="T27" fmla="*/ 1733 h 2262"/>
                  <a:gd name="T28" fmla="*/ 626 w 818"/>
                  <a:gd name="T29" fmla="*/ 1588 h 2262"/>
                  <a:gd name="T30" fmla="*/ 674 w 818"/>
                  <a:gd name="T31" fmla="*/ 1396 h 2262"/>
                  <a:gd name="T32" fmla="*/ 674 w 818"/>
                  <a:gd name="T33" fmla="*/ 1155 h 2262"/>
                  <a:gd name="T34" fmla="*/ 674 w 818"/>
                  <a:gd name="T35" fmla="*/ 1155 h 2262"/>
                  <a:gd name="T36" fmla="*/ 626 w 818"/>
                  <a:gd name="T37" fmla="*/ 963 h 2262"/>
                  <a:gd name="T38" fmla="*/ 530 w 818"/>
                  <a:gd name="T39" fmla="*/ 818 h 2262"/>
                  <a:gd name="T40" fmla="*/ 481 w 818"/>
                  <a:gd name="T41" fmla="*/ 722 h 2262"/>
                  <a:gd name="T42" fmla="*/ 481 w 818"/>
                  <a:gd name="T43" fmla="*/ 722 h 2262"/>
                  <a:gd name="T44" fmla="*/ 385 w 818"/>
                  <a:gd name="T45" fmla="*/ 626 h 2262"/>
                  <a:gd name="T46" fmla="*/ 241 w 818"/>
                  <a:gd name="T47" fmla="*/ 481 h 2262"/>
                  <a:gd name="T48" fmla="*/ 144 w 818"/>
                  <a:gd name="T49" fmla="*/ 337 h 2262"/>
                  <a:gd name="T50" fmla="*/ 144 w 818"/>
                  <a:gd name="T51" fmla="*/ 337 h 2262"/>
                  <a:gd name="T52" fmla="*/ 48 w 818"/>
                  <a:gd name="T53" fmla="*/ 192 h 2262"/>
                  <a:gd name="T54" fmla="*/ 0 w 818"/>
                  <a:gd name="T55" fmla="*/ 48 h 2262"/>
                  <a:gd name="T56" fmla="*/ 0 w 818"/>
                  <a:gd name="T57" fmla="*/ 0 h 2262"/>
                  <a:gd name="T58" fmla="*/ 0 w 818"/>
                  <a:gd name="T59" fmla="*/ 0 h 2262"/>
                  <a:gd name="T60" fmla="*/ 48 w 818"/>
                  <a:gd name="T61" fmla="*/ 96 h 2262"/>
                  <a:gd name="T62" fmla="*/ 96 w 818"/>
                  <a:gd name="T63" fmla="*/ 192 h 2262"/>
                  <a:gd name="T64" fmla="*/ 193 w 818"/>
                  <a:gd name="T65" fmla="*/ 241 h 2262"/>
                  <a:gd name="T66" fmla="*/ 193 w 818"/>
                  <a:gd name="T67" fmla="*/ 241 h 2262"/>
                  <a:gd name="T68" fmla="*/ 289 w 818"/>
                  <a:gd name="T69" fmla="*/ 337 h 2262"/>
                  <a:gd name="T70" fmla="*/ 337 w 818"/>
                  <a:gd name="T71" fmla="*/ 433 h 2262"/>
                  <a:gd name="T72" fmla="*/ 433 w 818"/>
                  <a:gd name="T73" fmla="*/ 529 h 2262"/>
                  <a:gd name="T74" fmla="*/ 433 w 818"/>
                  <a:gd name="T75" fmla="*/ 529 h 2262"/>
                  <a:gd name="T76" fmla="*/ 530 w 818"/>
                  <a:gd name="T77" fmla="*/ 626 h 2262"/>
                  <a:gd name="T78" fmla="*/ 578 w 818"/>
                  <a:gd name="T79" fmla="*/ 626 h 2262"/>
                  <a:gd name="T80" fmla="*/ 674 w 818"/>
                  <a:gd name="T81" fmla="*/ 626 h 2262"/>
                  <a:gd name="T82" fmla="*/ 674 w 818"/>
                  <a:gd name="T83" fmla="*/ 626 h 2262"/>
                  <a:gd name="T84" fmla="*/ 674 w 818"/>
                  <a:gd name="T85" fmla="*/ 578 h 2262"/>
                  <a:gd name="T86" fmla="*/ 722 w 818"/>
                  <a:gd name="T87" fmla="*/ 529 h 2262"/>
                  <a:gd name="T88" fmla="*/ 722 w 818"/>
                  <a:gd name="T89" fmla="*/ 481 h 2262"/>
                  <a:gd name="T90" fmla="*/ 722 w 818"/>
                  <a:gd name="T91" fmla="*/ 481 h 2262"/>
                  <a:gd name="T92" fmla="*/ 722 w 818"/>
                  <a:gd name="T93" fmla="*/ 481 h 2262"/>
                  <a:gd name="T94" fmla="*/ 722 w 818"/>
                  <a:gd name="T95" fmla="*/ 529 h 2262"/>
                  <a:gd name="T96" fmla="*/ 722 w 818"/>
                  <a:gd name="T97" fmla="*/ 529 h 2262"/>
                  <a:gd name="T98" fmla="*/ 722 w 818"/>
                  <a:gd name="T99" fmla="*/ 529 h 2262"/>
                  <a:gd name="T100" fmla="*/ 722 w 818"/>
                  <a:gd name="T101" fmla="*/ 578 h 2262"/>
                  <a:gd name="T102" fmla="*/ 722 w 818"/>
                  <a:gd name="T103" fmla="*/ 626 h 2262"/>
                  <a:gd name="T104" fmla="*/ 770 w 818"/>
                  <a:gd name="T105" fmla="*/ 674 h 2262"/>
                  <a:gd name="T106" fmla="*/ 770 w 818"/>
                  <a:gd name="T107" fmla="*/ 674 h 2262"/>
                  <a:gd name="T108" fmla="*/ 770 w 818"/>
                  <a:gd name="T109" fmla="*/ 770 h 2262"/>
                  <a:gd name="T110" fmla="*/ 770 w 818"/>
                  <a:gd name="T111" fmla="*/ 963 h 2262"/>
                  <a:gd name="T112" fmla="*/ 818 w 818"/>
                  <a:gd name="T113" fmla="*/ 1155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8" h="2262">
                    <a:moveTo>
                      <a:pt x="818" y="1155"/>
                    </a:moveTo>
                    <a:lnTo>
                      <a:pt x="818" y="1444"/>
                    </a:lnTo>
                    <a:lnTo>
                      <a:pt x="722" y="1733"/>
                    </a:lnTo>
                    <a:lnTo>
                      <a:pt x="578" y="1973"/>
                    </a:lnTo>
                    <a:lnTo>
                      <a:pt x="578" y="1973"/>
                    </a:lnTo>
                    <a:lnTo>
                      <a:pt x="385"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818" y="1155"/>
                    </a:lnTo>
                    <a:close/>
                  </a:path>
                </a:pathLst>
              </a:custGeom>
              <a:solidFill>
                <a:srgbClr val="A542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6" name="Freeform 162"/>
              <p:cNvSpPr>
                <a:spLocks/>
              </p:cNvSpPr>
              <p:nvPr/>
            </p:nvSpPr>
            <p:spPr bwMode="auto">
              <a:xfrm>
                <a:off x="3656" y="1919"/>
                <a:ext cx="86" cy="251"/>
              </a:xfrm>
              <a:custGeom>
                <a:avLst/>
                <a:gdLst>
                  <a:gd name="T0" fmla="*/ 770 w 770"/>
                  <a:gd name="T1" fmla="*/ 1203 h 2262"/>
                  <a:gd name="T2" fmla="*/ 770 w 770"/>
                  <a:gd name="T3" fmla="*/ 1444 h 2262"/>
                  <a:gd name="T4" fmla="*/ 674 w 770"/>
                  <a:gd name="T5" fmla="*/ 1733 h 2262"/>
                  <a:gd name="T6" fmla="*/ 530 w 770"/>
                  <a:gd name="T7" fmla="*/ 1973 h 2262"/>
                  <a:gd name="T8" fmla="*/ 530 w 770"/>
                  <a:gd name="T9" fmla="*/ 1973 h 2262"/>
                  <a:gd name="T10" fmla="*/ 337 w 770"/>
                  <a:gd name="T11" fmla="*/ 2166 h 2262"/>
                  <a:gd name="T12" fmla="*/ 241 w 770"/>
                  <a:gd name="T13" fmla="*/ 2262 h 2262"/>
                  <a:gd name="T14" fmla="*/ 241 w 770"/>
                  <a:gd name="T15" fmla="*/ 2262 h 2262"/>
                  <a:gd name="T16" fmla="*/ 241 w 770"/>
                  <a:gd name="T17" fmla="*/ 2262 h 2262"/>
                  <a:gd name="T18" fmla="*/ 193 w 770"/>
                  <a:gd name="T19" fmla="*/ 2262 h 2262"/>
                  <a:gd name="T20" fmla="*/ 385 w 770"/>
                  <a:gd name="T21" fmla="*/ 2070 h 2262"/>
                  <a:gd name="T22" fmla="*/ 530 w 770"/>
                  <a:gd name="T23" fmla="*/ 1877 h 2262"/>
                  <a:gd name="T24" fmla="*/ 626 w 770"/>
                  <a:gd name="T25" fmla="*/ 1733 h 2262"/>
                  <a:gd name="T26" fmla="*/ 626 w 770"/>
                  <a:gd name="T27" fmla="*/ 1733 h 2262"/>
                  <a:gd name="T28" fmla="*/ 626 w 770"/>
                  <a:gd name="T29" fmla="*/ 1588 h 2262"/>
                  <a:gd name="T30" fmla="*/ 674 w 770"/>
                  <a:gd name="T31" fmla="*/ 1396 h 2262"/>
                  <a:gd name="T32" fmla="*/ 674 w 770"/>
                  <a:gd name="T33" fmla="*/ 1155 h 2262"/>
                  <a:gd name="T34" fmla="*/ 674 w 770"/>
                  <a:gd name="T35" fmla="*/ 1155 h 2262"/>
                  <a:gd name="T36" fmla="*/ 626 w 770"/>
                  <a:gd name="T37" fmla="*/ 963 h 2262"/>
                  <a:gd name="T38" fmla="*/ 530 w 770"/>
                  <a:gd name="T39" fmla="*/ 818 h 2262"/>
                  <a:gd name="T40" fmla="*/ 481 w 770"/>
                  <a:gd name="T41" fmla="*/ 722 h 2262"/>
                  <a:gd name="T42" fmla="*/ 481 w 770"/>
                  <a:gd name="T43" fmla="*/ 722 h 2262"/>
                  <a:gd name="T44" fmla="*/ 385 w 770"/>
                  <a:gd name="T45" fmla="*/ 626 h 2262"/>
                  <a:gd name="T46" fmla="*/ 241 w 770"/>
                  <a:gd name="T47" fmla="*/ 481 h 2262"/>
                  <a:gd name="T48" fmla="*/ 144 w 770"/>
                  <a:gd name="T49" fmla="*/ 337 h 2262"/>
                  <a:gd name="T50" fmla="*/ 144 w 770"/>
                  <a:gd name="T51" fmla="*/ 337 h 2262"/>
                  <a:gd name="T52" fmla="*/ 48 w 770"/>
                  <a:gd name="T53" fmla="*/ 192 h 2262"/>
                  <a:gd name="T54" fmla="*/ 0 w 770"/>
                  <a:gd name="T55" fmla="*/ 48 h 2262"/>
                  <a:gd name="T56" fmla="*/ 0 w 770"/>
                  <a:gd name="T57" fmla="*/ 0 h 2262"/>
                  <a:gd name="T58" fmla="*/ 0 w 770"/>
                  <a:gd name="T59" fmla="*/ 0 h 2262"/>
                  <a:gd name="T60" fmla="*/ 48 w 770"/>
                  <a:gd name="T61" fmla="*/ 96 h 2262"/>
                  <a:gd name="T62" fmla="*/ 96 w 770"/>
                  <a:gd name="T63" fmla="*/ 192 h 2262"/>
                  <a:gd name="T64" fmla="*/ 193 w 770"/>
                  <a:gd name="T65" fmla="*/ 241 h 2262"/>
                  <a:gd name="T66" fmla="*/ 193 w 770"/>
                  <a:gd name="T67" fmla="*/ 241 h 2262"/>
                  <a:gd name="T68" fmla="*/ 289 w 770"/>
                  <a:gd name="T69" fmla="*/ 337 h 2262"/>
                  <a:gd name="T70" fmla="*/ 337 w 770"/>
                  <a:gd name="T71" fmla="*/ 433 h 2262"/>
                  <a:gd name="T72" fmla="*/ 433 w 770"/>
                  <a:gd name="T73" fmla="*/ 529 h 2262"/>
                  <a:gd name="T74" fmla="*/ 433 w 770"/>
                  <a:gd name="T75" fmla="*/ 529 h 2262"/>
                  <a:gd name="T76" fmla="*/ 530 w 770"/>
                  <a:gd name="T77" fmla="*/ 626 h 2262"/>
                  <a:gd name="T78" fmla="*/ 578 w 770"/>
                  <a:gd name="T79" fmla="*/ 626 h 2262"/>
                  <a:gd name="T80" fmla="*/ 674 w 770"/>
                  <a:gd name="T81" fmla="*/ 626 h 2262"/>
                  <a:gd name="T82" fmla="*/ 674 w 770"/>
                  <a:gd name="T83" fmla="*/ 626 h 2262"/>
                  <a:gd name="T84" fmla="*/ 674 w 770"/>
                  <a:gd name="T85" fmla="*/ 578 h 2262"/>
                  <a:gd name="T86" fmla="*/ 722 w 770"/>
                  <a:gd name="T87" fmla="*/ 529 h 2262"/>
                  <a:gd name="T88" fmla="*/ 722 w 770"/>
                  <a:gd name="T89" fmla="*/ 481 h 2262"/>
                  <a:gd name="T90" fmla="*/ 722 w 770"/>
                  <a:gd name="T91" fmla="*/ 481 h 2262"/>
                  <a:gd name="T92" fmla="*/ 722 w 770"/>
                  <a:gd name="T93" fmla="*/ 481 h 2262"/>
                  <a:gd name="T94" fmla="*/ 722 w 770"/>
                  <a:gd name="T95" fmla="*/ 529 h 2262"/>
                  <a:gd name="T96" fmla="*/ 722 w 770"/>
                  <a:gd name="T97" fmla="*/ 529 h 2262"/>
                  <a:gd name="T98" fmla="*/ 722 w 770"/>
                  <a:gd name="T99" fmla="*/ 529 h 2262"/>
                  <a:gd name="T100" fmla="*/ 722 w 770"/>
                  <a:gd name="T101" fmla="*/ 578 h 2262"/>
                  <a:gd name="T102" fmla="*/ 722 w 770"/>
                  <a:gd name="T103" fmla="*/ 626 h 2262"/>
                  <a:gd name="T104" fmla="*/ 770 w 770"/>
                  <a:gd name="T105" fmla="*/ 674 h 2262"/>
                  <a:gd name="T106" fmla="*/ 770 w 770"/>
                  <a:gd name="T107" fmla="*/ 674 h 2262"/>
                  <a:gd name="T108" fmla="*/ 770 w 770"/>
                  <a:gd name="T109" fmla="*/ 770 h 2262"/>
                  <a:gd name="T110" fmla="*/ 770 w 770"/>
                  <a:gd name="T111" fmla="*/ 963 h 2262"/>
                  <a:gd name="T112" fmla="*/ 770 w 770"/>
                  <a:gd name="T113" fmla="*/ 1203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2262">
                    <a:moveTo>
                      <a:pt x="770" y="1203"/>
                    </a:moveTo>
                    <a:lnTo>
                      <a:pt x="770" y="1444"/>
                    </a:lnTo>
                    <a:lnTo>
                      <a:pt x="674" y="1733"/>
                    </a:lnTo>
                    <a:lnTo>
                      <a:pt x="530" y="1973"/>
                    </a:lnTo>
                    <a:lnTo>
                      <a:pt x="530" y="1973"/>
                    </a:lnTo>
                    <a:lnTo>
                      <a:pt x="337" y="2166"/>
                    </a:lnTo>
                    <a:lnTo>
                      <a:pt x="241" y="2262"/>
                    </a:lnTo>
                    <a:lnTo>
                      <a:pt x="241" y="2262"/>
                    </a:lnTo>
                    <a:lnTo>
                      <a:pt x="241" y="2262"/>
                    </a:ln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70" y="674"/>
                    </a:lnTo>
                    <a:lnTo>
                      <a:pt x="770" y="674"/>
                    </a:lnTo>
                    <a:lnTo>
                      <a:pt x="770" y="770"/>
                    </a:lnTo>
                    <a:lnTo>
                      <a:pt x="770" y="963"/>
                    </a:lnTo>
                    <a:lnTo>
                      <a:pt x="770" y="1203"/>
                    </a:lnTo>
                    <a:close/>
                  </a:path>
                </a:pathLst>
              </a:custGeom>
              <a:solidFill>
                <a:srgbClr val="9F3B2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7" name="Freeform 163"/>
              <p:cNvSpPr>
                <a:spLocks/>
              </p:cNvSpPr>
              <p:nvPr/>
            </p:nvSpPr>
            <p:spPr bwMode="auto">
              <a:xfrm>
                <a:off x="3656" y="1919"/>
                <a:ext cx="81" cy="251"/>
              </a:xfrm>
              <a:custGeom>
                <a:avLst/>
                <a:gdLst>
                  <a:gd name="T0" fmla="*/ 241 w 722"/>
                  <a:gd name="T1" fmla="*/ 2262 h 2262"/>
                  <a:gd name="T2" fmla="*/ 193 w 722"/>
                  <a:gd name="T3" fmla="*/ 2262 h 2262"/>
                  <a:gd name="T4" fmla="*/ 385 w 722"/>
                  <a:gd name="T5" fmla="*/ 2070 h 2262"/>
                  <a:gd name="T6" fmla="*/ 530 w 722"/>
                  <a:gd name="T7" fmla="*/ 1877 h 2262"/>
                  <a:gd name="T8" fmla="*/ 626 w 722"/>
                  <a:gd name="T9" fmla="*/ 1733 h 2262"/>
                  <a:gd name="T10" fmla="*/ 626 w 722"/>
                  <a:gd name="T11" fmla="*/ 1733 h 2262"/>
                  <a:gd name="T12" fmla="*/ 626 w 722"/>
                  <a:gd name="T13" fmla="*/ 1588 h 2262"/>
                  <a:gd name="T14" fmla="*/ 674 w 722"/>
                  <a:gd name="T15" fmla="*/ 1396 h 2262"/>
                  <a:gd name="T16" fmla="*/ 674 w 722"/>
                  <a:gd name="T17" fmla="*/ 1155 h 2262"/>
                  <a:gd name="T18" fmla="*/ 674 w 722"/>
                  <a:gd name="T19" fmla="*/ 1155 h 2262"/>
                  <a:gd name="T20" fmla="*/ 626 w 722"/>
                  <a:gd name="T21" fmla="*/ 963 h 2262"/>
                  <a:gd name="T22" fmla="*/ 530 w 722"/>
                  <a:gd name="T23" fmla="*/ 818 h 2262"/>
                  <a:gd name="T24" fmla="*/ 481 w 722"/>
                  <a:gd name="T25" fmla="*/ 722 h 2262"/>
                  <a:gd name="T26" fmla="*/ 481 w 722"/>
                  <a:gd name="T27" fmla="*/ 722 h 2262"/>
                  <a:gd name="T28" fmla="*/ 385 w 722"/>
                  <a:gd name="T29" fmla="*/ 626 h 2262"/>
                  <a:gd name="T30" fmla="*/ 241 w 722"/>
                  <a:gd name="T31" fmla="*/ 481 h 2262"/>
                  <a:gd name="T32" fmla="*/ 144 w 722"/>
                  <a:gd name="T33" fmla="*/ 337 h 2262"/>
                  <a:gd name="T34" fmla="*/ 144 w 722"/>
                  <a:gd name="T35" fmla="*/ 337 h 2262"/>
                  <a:gd name="T36" fmla="*/ 48 w 722"/>
                  <a:gd name="T37" fmla="*/ 192 h 2262"/>
                  <a:gd name="T38" fmla="*/ 0 w 722"/>
                  <a:gd name="T39" fmla="*/ 48 h 2262"/>
                  <a:gd name="T40" fmla="*/ 0 w 722"/>
                  <a:gd name="T41" fmla="*/ 0 h 2262"/>
                  <a:gd name="T42" fmla="*/ 0 w 722"/>
                  <a:gd name="T43" fmla="*/ 0 h 2262"/>
                  <a:gd name="T44" fmla="*/ 48 w 722"/>
                  <a:gd name="T45" fmla="*/ 96 h 2262"/>
                  <a:gd name="T46" fmla="*/ 96 w 722"/>
                  <a:gd name="T47" fmla="*/ 192 h 2262"/>
                  <a:gd name="T48" fmla="*/ 193 w 722"/>
                  <a:gd name="T49" fmla="*/ 241 h 2262"/>
                  <a:gd name="T50" fmla="*/ 193 w 722"/>
                  <a:gd name="T51" fmla="*/ 241 h 2262"/>
                  <a:gd name="T52" fmla="*/ 289 w 722"/>
                  <a:gd name="T53" fmla="*/ 337 h 2262"/>
                  <a:gd name="T54" fmla="*/ 337 w 722"/>
                  <a:gd name="T55" fmla="*/ 433 h 2262"/>
                  <a:gd name="T56" fmla="*/ 433 w 722"/>
                  <a:gd name="T57" fmla="*/ 529 h 2262"/>
                  <a:gd name="T58" fmla="*/ 433 w 722"/>
                  <a:gd name="T59" fmla="*/ 529 h 2262"/>
                  <a:gd name="T60" fmla="*/ 530 w 722"/>
                  <a:gd name="T61" fmla="*/ 626 h 2262"/>
                  <a:gd name="T62" fmla="*/ 578 w 722"/>
                  <a:gd name="T63" fmla="*/ 626 h 2262"/>
                  <a:gd name="T64" fmla="*/ 674 w 722"/>
                  <a:gd name="T65" fmla="*/ 626 h 2262"/>
                  <a:gd name="T66" fmla="*/ 674 w 722"/>
                  <a:gd name="T67" fmla="*/ 626 h 2262"/>
                  <a:gd name="T68" fmla="*/ 674 w 722"/>
                  <a:gd name="T69" fmla="*/ 578 h 2262"/>
                  <a:gd name="T70" fmla="*/ 722 w 722"/>
                  <a:gd name="T71" fmla="*/ 529 h 2262"/>
                  <a:gd name="T72" fmla="*/ 722 w 722"/>
                  <a:gd name="T73" fmla="*/ 481 h 2262"/>
                  <a:gd name="T74" fmla="*/ 722 w 722"/>
                  <a:gd name="T75" fmla="*/ 481 h 2262"/>
                  <a:gd name="T76" fmla="*/ 722 w 722"/>
                  <a:gd name="T77" fmla="*/ 481 h 2262"/>
                  <a:gd name="T78" fmla="*/ 722 w 722"/>
                  <a:gd name="T79" fmla="*/ 529 h 2262"/>
                  <a:gd name="T80" fmla="*/ 722 w 722"/>
                  <a:gd name="T81" fmla="*/ 529 h 2262"/>
                  <a:gd name="T82" fmla="*/ 722 w 722"/>
                  <a:gd name="T83" fmla="*/ 529 h 2262"/>
                  <a:gd name="T84" fmla="*/ 722 w 722"/>
                  <a:gd name="T85" fmla="*/ 578 h 2262"/>
                  <a:gd name="T86" fmla="*/ 722 w 722"/>
                  <a:gd name="T87" fmla="*/ 626 h 2262"/>
                  <a:gd name="T88" fmla="*/ 722 w 722"/>
                  <a:gd name="T89" fmla="*/ 722 h 2262"/>
                  <a:gd name="T90" fmla="*/ 722 w 722"/>
                  <a:gd name="T91" fmla="*/ 722 h 2262"/>
                  <a:gd name="T92" fmla="*/ 722 w 722"/>
                  <a:gd name="T93" fmla="*/ 818 h 2262"/>
                  <a:gd name="T94" fmla="*/ 722 w 722"/>
                  <a:gd name="T95" fmla="*/ 1011 h 2262"/>
                  <a:gd name="T96" fmla="*/ 722 w 722"/>
                  <a:gd name="T97" fmla="*/ 1203 h 2262"/>
                  <a:gd name="T98" fmla="*/ 722 w 722"/>
                  <a:gd name="T99" fmla="*/ 1203 h 2262"/>
                  <a:gd name="T100" fmla="*/ 722 w 722"/>
                  <a:gd name="T101" fmla="*/ 1444 h 2262"/>
                  <a:gd name="T102" fmla="*/ 674 w 722"/>
                  <a:gd name="T103" fmla="*/ 1685 h 2262"/>
                  <a:gd name="T104" fmla="*/ 530 w 722"/>
                  <a:gd name="T105" fmla="*/ 1973 h 2262"/>
                  <a:gd name="T106" fmla="*/ 530 w 722"/>
                  <a:gd name="T107" fmla="*/ 1973 h 2262"/>
                  <a:gd name="T108" fmla="*/ 337 w 722"/>
                  <a:gd name="T109" fmla="*/ 2166 h 2262"/>
                  <a:gd name="T110" fmla="*/ 241 w 722"/>
                  <a:gd name="T111" fmla="*/ 2262 h 2262"/>
                  <a:gd name="T112" fmla="*/ 241 w 722"/>
                  <a:gd name="T113" fmla="*/ 2262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22" h="2262">
                    <a:moveTo>
                      <a:pt x="241" y="2262"/>
                    </a:moveTo>
                    <a:lnTo>
                      <a:pt x="193" y="2262"/>
                    </a:lnTo>
                    <a:lnTo>
                      <a:pt x="385" y="2070"/>
                    </a:lnTo>
                    <a:lnTo>
                      <a:pt x="530" y="1877"/>
                    </a:lnTo>
                    <a:lnTo>
                      <a:pt x="626" y="1733"/>
                    </a:lnTo>
                    <a:lnTo>
                      <a:pt x="626" y="1733"/>
                    </a:lnTo>
                    <a:lnTo>
                      <a:pt x="626" y="1588"/>
                    </a:lnTo>
                    <a:lnTo>
                      <a:pt x="674" y="1396"/>
                    </a:lnTo>
                    <a:lnTo>
                      <a:pt x="674" y="1155"/>
                    </a:lnTo>
                    <a:lnTo>
                      <a:pt x="674" y="1155"/>
                    </a:lnTo>
                    <a:lnTo>
                      <a:pt x="626" y="963"/>
                    </a:lnTo>
                    <a:lnTo>
                      <a:pt x="530" y="818"/>
                    </a:lnTo>
                    <a:lnTo>
                      <a:pt x="481" y="722"/>
                    </a:lnTo>
                    <a:lnTo>
                      <a:pt x="481" y="722"/>
                    </a:lnTo>
                    <a:lnTo>
                      <a:pt x="385" y="626"/>
                    </a:lnTo>
                    <a:lnTo>
                      <a:pt x="241" y="481"/>
                    </a:lnTo>
                    <a:lnTo>
                      <a:pt x="144" y="337"/>
                    </a:lnTo>
                    <a:lnTo>
                      <a:pt x="144" y="337"/>
                    </a:lnTo>
                    <a:lnTo>
                      <a:pt x="48" y="192"/>
                    </a:lnTo>
                    <a:lnTo>
                      <a:pt x="0" y="48"/>
                    </a:lnTo>
                    <a:lnTo>
                      <a:pt x="0" y="0"/>
                    </a:lnTo>
                    <a:lnTo>
                      <a:pt x="0" y="0"/>
                    </a:lnTo>
                    <a:lnTo>
                      <a:pt x="48" y="96"/>
                    </a:lnTo>
                    <a:lnTo>
                      <a:pt x="96" y="192"/>
                    </a:lnTo>
                    <a:lnTo>
                      <a:pt x="193" y="241"/>
                    </a:lnTo>
                    <a:lnTo>
                      <a:pt x="193" y="241"/>
                    </a:lnTo>
                    <a:lnTo>
                      <a:pt x="289" y="337"/>
                    </a:lnTo>
                    <a:lnTo>
                      <a:pt x="337" y="433"/>
                    </a:lnTo>
                    <a:lnTo>
                      <a:pt x="433" y="529"/>
                    </a:lnTo>
                    <a:lnTo>
                      <a:pt x="433" y="529"/>
                    </a:lnTo>
                    <a:lnTo>
                      <a:pt x="530" y="626"/>
                    </a:lnTo>
                    <a:lnTo>
                      <a:pt x="578" y="626"/>
                    </a:lnTo>
                    <a:lnTo>
                      <a:pt x="674" y="626"/>
                    </a:lnTo>
                    <a:lnTo>
                      <a:pt x="674" y="626"/>
                    </a:lnTo>
                    <a:lnTo>
                      <a:pt x="674" y="578"/>
                    </a:lnTo>
                    <a:lnTo>
                      <a:pt x="722" y="529"/>
                    </a:lnTo>
                    <a:lnTo>
                      <a:pt x="722" y="481"/>
                    </a:lnTo>
                    <a:lnTo>
                      <a:pt x="722" y="481"/>
                    </a:lnTo>
                    <a:lnTo>
                      <a:pt x="722" y="481"/>
                    </a:lnTo>
                    <a:lnTo>
                      <a:pt x="722" y="529"/>
                    </a:lnTo>
                    <a:lnTo>
                      <a:pt x="722" y="529"/>
                    </a:lnTo>
                    <a:lnTo>
                      <a:pt x="722" y="529"/>
                    </a:lnTo>
                    <a:lnTo>
                      <a:pt x="722" y="578"/>
                    </a:lnTo>
                    <a:lnTo>
                      <a:pt x="722" y="626"/>
                    </a:lnTo>
                    <a:lnTo>
                      <a:pt x="722" y="722"/>
                    </a:lnTo>
                    <a:lnTo>
                      <a:pt x="722" y="722"/>
                    </a:lnTo>
                    <a:lnTo>
                      <a:pt x="722" y="818"/>
                    </a:lnTo>
                    <a:lnTo>
                      <a:pt x="722" y="1011"/>
                    </a:lnTo>
                    <a:lnTo>
                      <a:pt x="722" y="1203"/>
                    </a:lnTo>
                    <a:lnTo>
                      <a:pt x="722" y="1203"/>
                    </a:lnTo>
                    <a:lnTo>
                      <a:pt x="722" y="1444"/>
                    </a:lnTo>
                    <a:lnTo>
                      <a:pt x="674" y="1685"/>
                    </a:lnTo>
                    <a:lnTo>
                      <a:pt x="530" y="1973"/>
                    </a:lnTo>
                    <a:lnTo>
                      <a:pt x="530" y="1973"/>
                    </a:lnTo>
                    <a:lnTo>
                      <a:pt x="337" y="2166"/>
                    </a:lnTo>
                    <a:lnTo>
                      <a:pt x="241" y="2262"/>
                    </a:lnTo>
                    <a:lnTo>
                      <a:pt x="241" y="2262"/>
                    </a:lnTo>
                    <a:close/>
                  </a:path>
                </a:pathLst>
              </a:custGeom>
              <a:solidFill>
                <a:srgbClr val="9935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8" name="Freeform 164"/>
              <p:cNvSpPr>
                <a:spLocks/>
              </p:cNvSpPr>
              <p:nvPr/>
            </p:nvSpPr>
            <p:spPr bwMode="auto">
              <a:xfrm>
                <a:off x="3694" y="1860"/>
                <a:ext cx="37" cy="21"/>
              </a:xfrm>
              <a:custGeom>
                <a:avLst/>
                <a:gdLst>
                  <a:gd name="T0" fmla="*/ 0 w 337"/>
                  <a:gd name="T1" fmla="*/ 49 h 193"/>
                  <a:gd name="T2" fmla="*/ 48 w 337"/>
                  <a:gd name="T3" fmla="*/ 49 h 193"/>
                  <a:gd name="T4" fmla="*/ 96 w 337"/>
                  <a:gd name="T5" fmla="*/ 0 h 193"/>
                  <a:gd name="T6" fmla="*/ 193 w 337"/>
                  <a:gd name="T7" fmla="*/ 0 h 193"/>
                  <a:gd name="T8" fmla="*/ 193 w 337"/>
                  <a:gd name="T9" fmla="*/ 0 h 193"/>
                  <a:gd name="T10" fmla="*/ 144 w 337"/>
                  <a:gd name="T11" fmla="*/ 0 h 193"/>
                  <a:gd name="T12" fmla="*/ 193 w 337"/>
                  <a:gd name="T13" fmla="*/ 0 h 193"/>
                  <a:gd name="T14" fmla="*/ 193 w 337"/>
                  <a:gd name="T15" fmla="*/ 0 h 193"/>
                  <a:gd name="T16" fmla="*/ 193 w 337"/>
                  <a:gd name="T17" fmla="*/ 0 h 193"/>
                  <a:gd name="T18" fmla="*/ 193 w 337"/>
                  <a:gd name="T19" fmla="*/ 49 h 193"/>
                  <a:gd name="T20" fmla="*/ 241 w 337"/>
                  <a:gd name="T21" fmla="*/ 0 h 193"/>
                  <a:gd name="T22" fmla="*/ 289 w 337"/>
                  <a:gd name="T23" fmla="*/ 0 h 193"/>
                  <a:gd name="T24" fmla="*/ 289 w 337"/>
                  <a:gd name="T25" fmla="*/ 0 h 193"/>
                  <a:gd name="T26" fmla="*/ 241 w 337"/>
                  <a:gd name="T27" fmla="*/ 49 h 193"/>
                  <a:gd name="T28" fmla="*/ 241 w 337"/>
                  <a:gd name="T29" fmla="*/ 49 h 193"/>
                  <a:gd name="T30" fmla="*/ 241 w 337"/>
                  <a:gd name="T31" fmla="*/ 49 h 193"/>
                  <a:gd name="T32" fmla="*/ 241 w 337"/>
                  <a:gd name="T33" fmla="*/ 49 h 193"/>
                  <a:gd name="T34" fmla="*/ 241 w 337"/>
                  <a:gd name="T35" fmla="*/ 49 h 193"/>
                  <a:gd name="T36" fmla="*/ 241 w 337"/>
                  <a:gd name="T37" fmla="*/ 97 h 193"/>
                  <a:gd name="T38" fmla="*/ 241 w 337"/>
                  <a:gd name="T39" fmla="*/ 97 h 193"/>
                  <a:gd name="T40" fmla="*/ 241 w 337"/>
                  <a:gd name="T41" fmla="*/ 97 h 193"/>
                  <a:gd name="T42" fmla="*/ 241 w 337"/>
                  <a:gd name="T43" fmla="*/ 97 h 193"/>
                  <a:gd name="T44" fmla="*/ 289 w 337"/>
                  <a:gd name="T45" fmla="*/ 97 h 193"/>
                  <a:gd name="T46" fmla="*/ 337 w 337"/>
                  <a:gd name="T47" fmla="*/ 97 h 193"/>
                  <a:gd name="T48" fmla="*/ 337 w 337"/>
                  <a:gd name="T49" fmla="*/ 97 h 193"/>
                  <a:gd name="T50" fmla="*/ 289 w 337"/>
                  <a:gd name="T51" fmla="*/ 97 h 193"/>
                  <a:gd name="T52" fmla="*/ 289 w 337"/>
                  <a:gd name="T53" fmla="*/ 97 h 193"/>
                  <a:gd name="T54" fmla="*/ 289 w 337"/>
                  <a:gd name="T55" fmla="*/ 97 h 193"/>
                  <a:gd name="T56" fmla="*/ 289 w 337"/>
                  <a:gd name="T57" fmla="*/ 97 h 193"/>
                  <a:gd name="T58" fmla="*/ 289 w 337"/>
                  <a:gd name="T59" fmla="*/ 145 h 193"/>
                  <a:gd name="T60" fmla="*/ 337 w 337"/>
                  <a:gd name="T61" fmla="*/ 145 h 193"/>
                  <a:gd name="T62" fmla="*/ 337 w 337"/>
                  <a:gd name="T63" fmla="*/ 145 h 193"/>
                  <a:gd name="T64" fmla="*/ 337 w 337"/>
                  <a:gd name="T65" fmla="*/ 145 h 193"/>
                  <a:gd name="T66" fmla="*/ 337 w 337"/>
                  <a:gd name="T67" fmla="*/ 193 h 193"/>
                  <a:gd name="T68" fmla="*/ 337 w 337"/>
                  <a:gd name="T69" fmla="*/ 193 h 193"/>
                  <a:gd name="T70" fmla="*/ 289 w 337"/>
                  <a:gd name="T71" fmla="*/ 145 h 193"/>
                  <a:gd name="T72" fmla="*/ 289 w 337"/>
                  <a:gd name="T73" fmla="*/ 145 h 193"/>
                  <a:gd name="T74" fmla="*/ 289 w 337"/>
                  <a:gd name="T75" fmla="*/ 193 h 193"/>
                  <a:gd name="T76" fmla="*/ 289 w 337"/>
                  <a:gd name="T77" fmla="*/ 193 h 193"/>
                  <a:gd name="T78" fmla="*/ 289 w 337"/>
                  <a:gd name="T79" fmla="*/ 193 h 193"/>
                  <a:gd name="T80" fmla="*/ 289 w 337"/>
                  <a:gd name="T81" fmla="*/ 193 h 193"/>
                  <a:gd name="T82" fmla="*/ 241 w 337"/>
                  <a:gd name="T83" fmla="*/ 193 h 193"/>
                  <a:gd name="T84" fmla="*/ 241 w 337"/>
                  <a:gd name="T85" fmla="*/ 193 h 193"/>
                  <a:gd name="T86" fmla="*/ 193 w 337"/>
                  <a:gd name="T87" fmla="*/ 193 h 193"/>
                  <a:gd name="T88" fmla="*/ 193 w 337"/>
                  <a:gd name="T89" fmla="*/ 193 h 193"/>
                  <a:gd name="T90" fmla="*/ 193 w 337"/>
                  <a:gd name="T91" fmla="*/ 193 h 193"/>
                  <a:gd name="T92" fmla="*/ 193 w 337"/>
                  <a:gd name="T93" fmla="*/ 193 h 193"/>
                  <a:gd name="T94" fmla="*/ 241 w 337"/>
                  <a:gd name="T95" fmla="*/ 193 h 193"/>
                  <a:gd name="T96" fmla="*/ 241 w 337"/>
                  <a:gd name="T97" fmla="*/ 193 h 193"/>
                  <a:gd name="T98" fmla="*/ 144 w 337"/>
                  <a:gd name="T99" fmla="*/ 193 h 193"/>
                  <a:gd name="T100" fmla="*/ 96 w 337"/>
                  <a:gd name="T101" fmla="*/ 193 h 193"/>
                  <a:gd name="T102" fmla="*/ 48 w 337"/>
                  <a:gd name="T103" fmla="*/ 145 h 193"/>
                  <a:gd name="T104" fmla="*/ 48 w 337"/>
                  <a:gd name="T105" fmla="*/ 145 h 193"/>
                  <a:gd name="T106" fmla="*/ 0 w 337"/>
                  <a:gd name="T107" fmla="*/ 145 h 193"/>
                  <a:gd name="T108" fmla="*/ 0 w 337"/>
                  <a:gd name="T109" fmla="*/ 97 h 193"/>
                  <a:gd name="T110" fmla="*/ 0 w 337"/>
                  <a:gd name="T111" fmla="*/ 4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7" h="193">
                    <a:moveTo>
                      <a:pt x="0" y="49"/>
                    </a:moveTo>
                    <a:lnTo>
                      <a:pt x="48" y="49"/>
                    </a:lnTo>
                    <a:lnTo>
                      <a:pt x="96" y="0"/>
                    </a:lnTo>
                    <a:lnTo>
                      <a:pt x="193" y="0"/>
                    </a:lnTo>
                    <a:lnTo>
                      <a:pt x="193" y="0"/>
                    </a:lnTo>
                    <a:lnTo>
                      <a:pt x="144" y="0"/>
                    </a:lnTo>
                    <a:lnTo>
                      <a:pt x="193" y="0"/>
                    </a:lnTo>
                    <a:lnTo>
                      <a:pt x="193" y="0"/>
                    </a:lnTo>
                    <a:lnTo>
                      <a:pt x="193" y="0"/>
                    </a:lnTo>
                    <a:lnTo>
                      <a:pt x="193" y="49"/>
                    </a:lnTo>
                    <a:lnTo>
                      <a:pt x="241" y="0"/>
                    </a:lnTo>
                    <a:lnTo>
                      <a:pt x="289" y="0"/>
                    </a:lnTo>
                    <a:lnTo>
                      <a:pt x="289" y="0"/>
                    </a:lnTo>
                    <a:lnTo>
                      <a:pt x="241" y="49"/>
                    </a:lnTo>
                    <a:lnTo>
                      <a:pt x="241" y="49"/>
                    </a:lnTo>
                    <a:lnTo>
                      <a:pt x="241" y="49"/>
                    </a:lnTo>
                    <a:lnTo>
                      <a:pt x="241" y="49"/>
                    </a:lnTo>
                    <a:lnTo>
                      <a:pt x="241" y="49"/>
                    </a:lnTo>
                    <a:lnTo>
                      <a:pt x="241" y="97"/>
                    </a:lnTo>
                    <a:lnTo>
                      <a:pt x="241" y="97"/>
                    </a:lnTo>
                    <a:lnTo>
                      <a:pt x="241" y="97"/>
                    </a:lnTo>
                    <a:lnTo>
                      <a:pt x="241" y="97"/>
                    </a:lnTo>
                    <a:lnTo>
                      <a:pt x="289" y="97"/>
                    </a:lnTo>
                    <a:lnTo>
                      <a:pt x="337" y="97"/>
                    </a:lnTo>
                    <a:lnTo>
                      <a:pt x="337" y="97"/>
                    </a:lnTo>
                    <a:lnTo>
                      <a:pt x="289" y="97"/>
                    </a:lnTo>
                    <a:lnTo>
                      <a:pt x="289" y="97"/>
                    </a:lnTo>
                    <a:lnTo>
                      <a:pt x="289" y="97"/>
                    </a:lnTo>
                    <a:lnTo>
                      <a:pt x="289" y="97"/>
                    </a:lnTo>
                    <a:lnTo>
                      <a:pt x="289" y="145"/>
                    </a:lnTo>
                    <a:lnTo>
                      <a:pt x="337" y="145"/>
                    </a:lnTo>
                    <a:lnTo>
                      <a:pt x="337" y="145"/>
                    </a:lnTo>
                    <a:lnTo>
                      <a:pt x="337" y="145"/>
                    </a:lnTo>
                    <a:lnTo>
                      <a:pt x="337" y="193"/>
                    </a:lnTo>
                    <a:lnTo>
                      <a:pt x="337" y="193"/>
                    </a:lnTo>
                    <a:lnTo>
                      <a:pt x="289" y="145"/>
                    </a:lnTo>
                    <a:lnTo>
                      <a:pt x="289" y="145"/>
                    </a:lnTo>
                    <a:lnTo>
                      <a:pt x="289" y="193"/>
                    </a:lnTo>
                    <a:lnTo>
                      <a:pt x="289" y="193"/>
                    </a:lnTo>
                    <a:lnTo>
                      <a:pt x="289" y="193"/>
                    </a:lnTo>
                    <a:lnTo>
                      <a:pt x="289" y="193"/>
                    </a:lnTo>
                    <a:lnTo>
                      <a:pt x="241" y="193"/>
                    </a:lnTo>
                    <a:lnTo>
                      <a:pt x="241" y="193"/>
                    </a:lnTo>
                    <a:lnTo>
                      <a:pt x="193" y="193"/>
                    </a:lnTo>
                    <a:lnTo>
                      <a:pt x="193" y="193"/>
                    </a:lnTo>
                    <a:lnTo>
                      <a:pt x="193" y="193"/>
                    </a:lnTo>
                    <a:lnTo>
                      <a:pt x="193" y="193"/>
                    </a:lnTo>
                    <a:lnTo>
                      <a:pt x="241" y="193"/>
                    </a:lnTo>
                    <a:lnTo>
                      <a:pt x="241" y="193"/>
                    </a:lnTo>
                    <a:lnTo>
                      <a:pt x="144" y="193"/>
                    </a:lnTo>
                    <a:lnTo>
                      <a:pt x="96" y="193"/>
                    </a:lnTo>
                    <a:lnTo>
                      <a:pt x="48" y="145"/>
                    </a:lnTo>
                    <a:lnTo>
                      <a:pt x="48" y="145"/>
                    </a:lnTo>
                    <a:lnTo>
                      <a:pt x="0" y="145"/>
                    </a:lnTo>
                    <a:lnTo>
                      <a:pt x="0" y="97"/>
                    </a:lnTo>
                    <a:lnTo>
                      <a:pt x="0" y="49"/>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69" name="Freeform 165"/>
              <p:cNvSpPr>
                <a:spLocks/>
              </p:cNvSpPr>
              <p:nvPr/>
            </p:nvSpPr>
            <p:spPr bwMode="auto">
              <a:xfrm>
                <a:off x="3683" y="1903"/>
                <a:ext cx="38" cy="42"/>
              </a:xfrm>
              <a:custGeom>
                <a:avLst/>
                <a:gdLst>
                  <a:gd name="T0" fmla="*/ 96 w 337"/>
                  <a:gd name="T1" fmla="*/ 385 h 385"/>
                  <a:gd name="T2" fmla="*/ 144 w 337"/>
                  <a:gd name="T3" fmla="*/ 385 h 385"/>
                  <a:gd name="T4" fmla="*/ 192 w 337"/>
                  <a:gd name="T5" fmla="*/ 385 h 385"/>
                  <a:gd name="T6" fmla="*/ 240 w 337"/>
                  <a:gd name="T7" fmla="*/ 385 h 385"/>
                  <a:gd name="T8" fmla="*/ 240 w 337"/>
                  <a:gd name="T9" fmla="*/ 385 h 385"/>
                  <a:gd name="T10" fmla="*/ 289 w 337"/>
                  <a:gd name="T11" fmla="*/ 385 h 385"/>
                  <a:gd name="T12" fmla="*/ 337 w 337"/>
                  <a:gd name="T13" fmla="*/ 336 h 385"/>
                  <a:gd name="T14" fmla="*/ 337 w 337"/>
                  <a:gd name="T15" fmla="*/ 288 h 385"/>
                  <a:gd name="T16" fmla="*/ 337 w 337"/>
                  <a:gd name="T17" fmla="*/ 288 h 385"/>
                  <a:gd name="T18" fmla="*/ 289 w 337"/>
                  <a:gd name="T19" fmla="*/ 240 h 385"/>
                  <a:gd name="T20" fmla="*/ 240 w 337"/>
                  <a:gd name="T21" fmla="*/ 192 h 385"/>
                  <a:gd name="T22" fmla="*/ 240 w 337"/>
                  <a:gd name="T23" fmla="*/ 144 h 385"/>
                  <a:gd name="T24" fmla="*/ 240 w 337"/>
                  <a:gd name="T25" fmla="*/ 144 h 385"/>
                  <a:gd name="T26" fmla="*/ 240 w 337"/>
                  <a:gd name="T27" fmla="*/ 96 h 385"/>
                  <a:gd name="T28" fmla="*/ 192 w 337"/>
                  <a:gd name="T29" fmla="*/ 96 h 385"/>
                  <a:gd name="T30" fmla="*/ 192 w 337"/>
                  <a:gd name="T31" fmla="*/ 48 h 385"/>
                  <a:gd name="T32" fmla="*/ 192 w 337"/>
                  <a:gd name="T33" fmla="*/ 48 h 385"/>
                  <a:gd name="T34" fmla="*/ 144 w 337"/>
                  <a:gd name="T35" fmla="*/ 48 h 385"/>
                  <a:gd name="T36" fmla="*/ 96 w 337"/>
                  <a:gd name="T37" fmla="*/ 0 h 385"/>
                  <a:gd name="T38" fmla="*/ 48 w 337"/>
                  <a:gd name="T39" fmla="*/ 48 h 385"/>
                  <a:gd name="T40" fmla="*/ 48 w 337"/>
                  <a:gd name="T41" fmla="*/ 48 h 385"/>
                  <a:gd name="T42" fmla="*/ 0 w 337"/>
                  <a:gd name="T43" fmla="*/ 144 h 385"/>
                  <a:gd name="T44" fmla="*/ 0 w 337"/>
                  <a:gd name="T45" fmla="*/ 240 h 385"/>
                  <a:gd name="T46" fmla="*/ 48 w 337"/>
                  <a:gd name="T47" fmla="*/ 288 h 385"/>
                  <a:gd name="T48" fmla="*/ 48 w 337"/>
                  <a:gd name="T49" fmla="*/ 288 h 385"/>
                  <a:gd name="T50" fmla="*/ 48 w 337"/>
                  <a:gd name="T51" fmla="*/ 336 h 385"/>
                  <a:gd name="T52" fmla="*/ 96 w 337"/>
                  <a:gd name="T53" fmla="*/ 385 h 385"/>
                  <a:gd name="T54" fmla="*/ 96 w 337"/>
                  <a:gd name="T55"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385">
                    <a:moveTo>
                      <a:pt x="96" y="385"/>
                    </a:moveTo>
                    <a:lnTo>
                      <a:pt x="144" y="385"/>
                    </a:lnTo>
                    <a:lnTo>
                      <a:pt x="192" y="385"/>
                    </a:lnTo>
                    <a:lnTo>
                      <a:pt x="240" y="385"/>
                    </a:lnTo>
                    <a:lnTo>
                      <a:pt x="240" y="385"/>
                    </a:lnTo>
                    <a:lnTo>
                      <a:pt x="289" y="385"/>
                    </a:lnTo>
                    <a:lnTo>
                      <a:pt x="337" y="336"/>
                    </a:lnTo>
                    <a:lnTo>
                      <a:pt x="337" y="288"/>
                    </a:lnTo>
                    <a:lnTo>
                      <a:pt x="337" y="288"/>
                    </a:lnTo>
                    <a:lnTo>
                      <a:pt x="289" y="240"/>
                    </a:lnTo>
                    <a:lnTo>
                      <a:pt x="240" y="192"/>
                    </a:lnTo>
                    <a:lnTo>
                      <a:pt x="240" y="144"/>
                    </a:lnTo>
                    <a:lnTo>
                      <a:pt x="240" y="144"/>
                    </a:lnTo>
                    <a:lnTo>
                      <a:pt x="240" y="96"/>
                    </a:lnTo>
                    <a:lnTo>
                      <a:pt x="192" y="96"/>
                    </a:lnTo>
                    <a:lnTo>
                      <a:pt x="192" y="48"/>
                    </a:lnTo>
                    <a:lnTo>
                      <a:pt x="192" y="48"/>
                    </a:lnTo>
                    <a:lnTo>
                      <a:pt x="144" y="48"/>
                    </a:lnTo>
                    <a:lnTo>
                      <a:pt x="96" y="0"/>
                    </a:lnTo>
                    <a:lnTo>
                      <a:pt x="48" y="48"/>
                    </a:lnTo>
                    <a:lnTo>
                      <a:pt x="48" y="48"/>
                    </a:lnTo>
                    <a:lnTo>
                      <a:pt x="0" y="144"/>
                    </a:lnTo>
                    <a:lnTo>
                      <a:pt x="0" y="240"/>
                    </a:lnTo>
                    <a:lnTo>
                      <a:pt x="48" y="288"/>
                    </a:lnTo>
                    <a:lnTo>
                      <a:pt x="48" y="288"/>
                    </a:lnTo>
                    <a:lnTo>
                      <a:pt x="48" y="336"/>
                    </a:lnTo>
                    <a:lnTo>
                      <a:pt x="96" y="385"/>
                    </a:lnTo>
                    <a:lnTo>
                      <a:pt x="96" y="385"/>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0" name="Freeform 166"/>
              <p:cNvSpPr>
                <a:spLocks/>
              </p:cNvSpPr>
              <p:nvPr/>
            </p:nvSpPr>
            <p:spPr bwMode="auto">
              <a:xfrm>
                <a:off x="3662" y="1876"/>
                <a:ext cx="42" cy="53"/>
              </a:xfrm>
              <a:custGeom>
                <a:avLst/>
                <a:gdLst>
                  <a:gd name="T0" fmla="*/ 0 w 385"/>
                  <a:gd name="T1" fmla="*/ 289 h 481"/>
                  <a:gd name="T2" fmla="*/ 0 w 385"/>
                  <a:gd name="T3" fmla="*/ 192 h 481"/>
                  <a:gd name="T4" fmla="*/ 0 w 385"/>
                  <a:gd name="T5" fmla="*/ 96 h 481"/>
                  <a:gd name="T6" fmla="*/ 48 w 385"/>
                  <a:gd name="T7" fmla="*/ 0 h 481"/>
                  <a:gd name="T8" fmla="*/ 48 w 385"/>
                  <a:gd name="T9" fmla="*/ 0 h 481"/>
                  <a:gd name="T10" fmla="*/ 145 w 385"/>
                  <a:gd name="T11" fmla="*/ 0 h 481"/>
                  <a:gd name="T12" fmla="*/ 289 w 385"/>
                  <a:gd name="T13" fmla="*/ 48 h 481"/>
                  <a:gd name="T14" fmla="*/ 337 w 385"/>
                  <a:gd name="T15" fmla="*/ 96 h 481"/>
                  <a:gd name="T16" fmla="*/ 337 w 385"/>
                  <a:gd name="T17" fmla="*/ 96 h 481"/>
                  <a:gd name="T18" fmla="*/ 385 w 385"/>
                  <a:gd name="T19" fmla="*/ 144 h 481"/>
                  <a:gd name="T20" fmla="*/ 385 w 385"/>
                  <a:gd name="T21" fmla="*/ 192 h 481"/>
                  <a:gd name="T22" fmla="*/ 385 w 385"/>
                  <a:gd name="T23" fmla="*/ 192 h 481"/>
                  <a:gd name="T24" fmla="*/ 385 w 385"/>
                  <a:gd name="T25" fmla="*/ 192 h 481"/>
                  <a:gd name="T26" fmla="*/ 337 w 385"/>
                  <a:gd name="T27" fmla="*/ 192 h 481"/>
                  <a:gd name="T28" fmla="*/ 289 w 385"/>
                  <a:gd name="T29" fmla="*/ 144 h 481"/>
                  <a:gd name="T30" fmla="*/ 241 w 385"/>
                  <a:gd name="T31" fmla="*/ 96 h 481"/>
                  <a:gd name="T32" fmla="*/ 241 w 385"/>
                  <a:gd name="T33" fmla="*/ 96 h 481"/>
                  <a:gd name="T34" fmla="*/ 193 w 385"/>
                  <a:gd name="T35" fmla="*/ 192 h 481"/>
                  <a:gd name="T36" fmla="*/ 96 w 385"/>
                  <a:gd name="T37" fmla="*/ 241 h 481"/>
                  <a:gd name="T38" fmla="*/ 48 w 385"/>
                  <a:gd name="T39" fmla="*/ 289 h 481"/>
                  <a:gd name="T40" fmla="*/ 48 w 385"/>
                  <a:gd name="T41" fmla="*/ 289 h 481"/>
                  <a:gd name="T42" fmla="*/ 48 w 385"/>
                  <a:gd name="T43" fmla="*/ 385 h 481"/>
                  <a:gd name="T44" fmla="*/ 96 w 385"/>
                  <a:gd name="T45" fmla="*/ 433 h 481"/>
                  <a:gd name="T46" fmla="*/ 96 w 385"/>
                  <a:gd name="T47" fmla="*/ 481 h 481"/>
                  <a:gd name="T48" fmla="*/ 96 w 385"/>
                  <a:gd name="T49" fmla="*/ 481 h 481"/>
                  <a:gd name="T50" fmla="*/ 48 w 385"/>
                  <a:gd name="T51" fmla="*/ 481 h 481"/>
                  <a:gd name="T52" fmla="*/ 0 w 385"/>
                  <a:gd name="T53" fmla="*/ 385 h 481"/>
                  <a:gd name="T54" fmla="*/ 0 w 385"/>
                  <a:gd name="T55" fmla="*/ 28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1">
                    <a:moveTo>
                      <a:pt x="0" y="289"/>
                    </a:moveTo>
                    <a:lnTo>
                      <a:pt x="0" y="192"/>
                    </a:lnTo>
                    <a:lnTo>
                      <a:pt x="0" y="96"/>
                    </a:lnTo>
                    <a:lnTo>
                      <a:pt x="48" y="0"/>
                    </a:lnTo>
                    <a:lnTo>
                      <a:pt x="48" y="0"/>
                    </a:lnTo>
                    <a:lnTo>
                      <a:pt x="145" y="0"/>
                    </a:lnTo>
                    <a:lnTo>
                      <a:pt x="289" y="48"/>
                    </a:lnTo>
                    <a:lnTo>
                      <a:pt x="337" y="96"/>
                    </a:lnTo>
                    <a:lnTo>
                      <a:pt x="337" y="96"/>
                    </a:lnTo>
                    <a:lnTo>
                      <a:pt x="385" y="144"/>
                    </a:lnTo>
                    <a:lnTo>
                      <a:pt x="385" y="192"/>
                    </a:lnTo>
                    <a:lnTo>
                      <a:pt x="385" y="192"/>
                    </a:lnTo>
                    <a:lnTo>
                      <a:pt x="385" y="192"/>
                    </a:lnTo>
                    <a:lnTo>
                      <a:pt x="337" y="192"/>
                    </a:lnTo>
                    <a:lnTo>
                      <a:pt x="289" y="144"/>
                    </a:lnTo>
                    <a:lnTo>
                      <a:pt x="241" y="96"/>
                    </a:lnTo>
                    <a:lnTo>
                      <a:pt x="241" y="96"/>
                    </a:lnTo>
                    <a:lnTo>
                      <a:pt x="193" y="192"/>
                    </a:lnTo>
                    <a:lnTo>
                      <a:pt x="96" y="241"/>
                    </a:lnTo>
                    <a:lnTo>
                      <a:pt x="48" y="289"/>
                    </a:lnTo>
                    <a:lnTo>
                      <a:pt x="48" y="289"/>
                    </a:lnTo>
                    <a:lnTo>
                      <a:pt x="48" y="385"/>
                    </a:lnTo>
                    <a:lnTo>
                      <a:pt x="96" y="433"/>
                    </a:lnTo>
                    <a:lnTo>
                      <a:pt x="96" y="481"/>
                    </a:lnTo>
                    <a:lnTo>
                      <a:pt x="96" y="481"/>
                    </a:lnTo>
                    <a:lnTo>
                      <a:pt x="48" y="481"/>
                    </a:lnTo>
                    <a:lnTo>
                      <a:pt x="0" y="385"/>
                    </a:lnTo>
                    <a:lnTo>
                      <a:pt x="0" y="289"/>
                    </a:lnTo>
                    <a:close/>
                  </a:path>
                </a:pathLst>
              </a:custGeom>
              <a:solidFill>
                <a:srgbClr val="912D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1" name="Freeform 167"/>
              <p:cNvSpPr>
                <a:spLocks/>
              </p:cNvSpPr>
              <p:nvPr/>
            </p:nvSpPr>
            <p:spPr bwMode="auto">
              <a:xfrm>
                <a:off x="3838" y="2020"/>
                <a:ext cx="123" cy="32"/>
              </a:xfrm>
              <a:custGeom>
                <a:avLst/>
                <a:gdLst>
                  <a:gd name="T0" fmla="*/ 1011 w 1107"/>
                  <a:gd name="T1" fmla="*/ 241 h 289"/>
                  <a:gd name="T2" fmla="*/ 1059 w 1107"/>
                  <a:gd name="T3" fmla="*/ 193 h 289"/>
                  <a:gd name="T4" fmla="*/ 1059 w 1107"/>
                  <a:gd name="T5" fmla="*/ 145 h 289"/>
                  <a:gd name="T6" fmla="*/ 1107 w 1107"/>
                  <a:gd name="T7" fmla="*/ 97 h 289"/>
                  <a:gd name="T8" fmla="*/ 1107 w 1107"/>
                  <a:gd name="T9" fmla="*/ 97 h 289"/>
                  <a:gd name="T10" fmla="*/ 818 w 1107"/>
                  <a:gd name="T11" fmla="*/ 145 h 289"/>
                  <a:gd name="T12" fmla="*/ 529 w 1107"/>
                  <a:gd name="T13" fmla="*/ 97 h 289"/>
                  <a:gd name="T14" fmla="*/ 433 w 1107"/>
                  <a:gd name="T15" fmla="*/ 49 h 289"/>
                  <a:gd name="T16" fmla="*/ 433 w 1107"/>
                  <a:gd name="T17" fmla="*/ 49 h 289"/>
                  <a:gd name="T18" fmla="*/ 337 w 1107"/>
                  <a:gd name="T19" fmla="*/ 49 h 289"/>
                  <a:gd name="T20" fmla="*/ 241 w 1107"/>
                  <a:gd name="T21" fmla="*/ 0 h 289"/>
                  <a:gd name="T22" fmla="*/ 192 w 1107"/>
                  <a:gd name="T23" fmla="*/ 49 h 289"/>
                  <a:gd name="T24" fmla="*/ 192 w 1107"/>
                  <a:gd name="T25" fmla="*/ 49 h 289"/>
                  <a:gd name="T26" fmla="*/ 96 w 1107"/>
                  <a:gd name="T27" fmla="*/ 49 h 289"/>
                  <a:gd name="T28" fmla="*/ 48 w 1107"/>
                  <a:gd name="T29" fmla="*/ 97 h 289"/>
                  <a:gd name="T30" fmla="*/ 0 w 1107"/>
                  <a:gd name="T31" fmla="*/ 97 h 289"/>
                  <a:gd name="T32" fmla="*/ 0 w 1107"/>
                  <a:gd name="T33" fmla="*/ 97 h 289"/>
                  <a:gd name="T34" fmla="*/ 0 w 1107"/>
                  <a:gd name="T35" fmla="*/ 145 h 289"/>
                  <a:gd name="T36" fmla="*/ 0 w 1107"/>
                  <a:gd name="T37" fmla="*/ 145 h 289"/>
                  <a:gd name="T38" fmla="*/ 48 w 1107"/>
                  <a:gd name="T39" fmla="*/ 145 h 289"/>
                  <a:gd name="T40" fmla="*/ 48 w 1107"/>
                  <a:gd name="T41" fmla="*/ 145 h 289"/>
                  <a:gd name="T42" fmla="*/ 192 w 1107"/>
                  <a:gd name="T43" fmla="*/ 193 h 289"/>
                  <a:gd name="T44" fmla="*/ 289 w 1107"/>
                  <a:gd name="T45" fmla="*/ 145 h 289"/>
                  <a:gd name="T46" fmla="*/ 433 w 1107"/>
                  <a:gd name="T47" fmla="*/ 193 h 289"/>
                  <a:gd name="T48" fmla="*/ 433 w 1107"/>
                  <a:gd name="T49" fmla="*/ 193 h 289"/>
                  <a:gd name="T50" fmla="*/ 529 w 1107"/>
                  <a:gd name="T51" fmla="*/ 241 h 289"/>
                  <a:gd name="T52" fmla="*/ 722 w 1107"/>
                  <a:gd name="T53" fmla="*/ 289 h 289"/>
                  <a:gd name="T54" fmla="*/ 866 w 1107"/>
                  <a:gd name="T55" fmla="*/ 289 h 289"/>
                  <a:gd name="T56" fmla="*/ 866 w 1107"/>
                  <a:gd name="T57" fmla="*/ 289 h 289"/>
                  <a:gd name="T58" fmla="*/ 915 w 1107"/>
                  <a:gd name="T59" fmla="*/ 289 h 289"/>
                  <a:gd name="T60" fmla="*/ 963 w 1107"/>
                  <a:gd name="T61" fmla="*/ 289 h 289"/>
                  <a:gd name="T62" fmla="*/ 1011 w 1107"/>
                  <a:gd name="T63"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89">
                    <a:moveTo>
                      <a:pt x="1011" y="241"/>
                    </a:moveTo>
                    <a:lnTo>
                      <a:pt x="1059" y="193"/>
                    </a:lnTo>
                    <a:lnTo>
                      <a:pt x="1059" y="145"/>
                    </a:lnTo>
                    <a:lnTo>
                      <a:pt x="1107" y="97"/>
                    </a:lnTo>
                    <a:lnTo>
                      <a:pt x="1107" y="97"/>
                    </a:lnTo>
                    <a:lnTo>
                      <a:pt x="818" y="145"/>
                    </a:lnTo>
                    <a:lnTo>
                      <a:pt x="529" y="97"/>
                    </a:lnTo>
                    <a:lnTo>
                      <a:pt x="433" y="49"/>
                    </a:lnTo>
                    <a:lnTo>
                      <a:pt x="433" y="49"/>
                    </a:lnTo>
                    <a:lnTo>
                      <a:pt x="337" y="49"/>
                    </a:lnTo>
                    <a:lnTo>
                      <a:pt x="241" y="0"/>
                    </a:lnTo>
                    <a:lnTo>
                      <a:pt x="192" y="49"/>
                    </a:lnTo>
                    <a:lnTo>
                      <a:pt x="192" y="49"/>
                    </a:lnTo>
                    <a:lnTo>
                      <a:pt x="96" y="49"/>
                    </a:lnTo>
                    <a:lnTo>
                      <a:pt x="48" y="97"/>
                    </a:lnTo>
                    <a:lnTo>
                      <a:pt x="0" y="97"/>
                    </a:lnTo>
                    <a:lnTo>
                      <a:pt x="0" y="97"/>
                    </a:lnTo>
                    <a:lnTo>
                      <a:pt x="0" y="145"/>
                    </a:lnTo>
                    <a:lnTo>
                      <a:pt x="0" y="145"/>
                    </a:lnTo>
                    <a:lnTo>
                      <a:pt x="48" y="145"/>
                    </a:lnTo>
                    <a:lnTo>
                      <a:pt x="48" y="145"/>
                    </a:lnTo>
                    <a:lnTo>
                      <a:pt x="192" y="193"/>
                    </a:lnTo>
                    <a:lnTo>
                      <a:pt x="289" y="145"/>
                    </a:lnTo>
                    <a:lnTo>
                      <a:pt x="433" y="193"/>
                    </a:lnTo>
                    <a:lnTo>
                      <a:pt x="433" y="193"/>
                    </a:lnTo>
                    <a:lnTo>
                      <a:pt x="529" y="241"/>
                    </a:lnTo>
                    <a:lnTo>
                      <a:pt x="722" y="289"/>
                    </a:lnTo>
                    <a:lnTo>
                      <a:pt x="866" y="289"/>
                    </a:lnTo>
                    <a:lnTo>
                      <a:pt x="866" y="289"/>
                    </a:lnTo>
                    <a:lnTo>
                      <a:pt x="915" y="289"/>
                    </a:lnTo>
                    <a:lnTo>
                      <a:pt x="963" y="289"/>
                    </a:lnTo>
                    <a:lnTo>
                      <a:pt x="1011" y="241"/>
                    </a:lnTo>
                    <a:close/>
                  </a:path>
                </a:pathLst>
              </a:custGeom>
              <a:solidFill>
                <a:srgbClr val="B24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2" name="Freeform 168"/>
              <p:cNvSpPr>
                <a:spLocks/>
              </p:cNvSpPr>
              <p:nvPr/>
            </p:nvSpPr>
            <p:spPr bwMode="auto">
              <a:xfrm>
                <a:off x="3838" y="2020"/>
                <a:ext cx="123" cy="27"/>
              </a:xfrm>
              <a:custGeom>
                <a:avLst/>
                <a:gdLst>
                  <a:gd name="T0" fmla="*/ 866 w 1107"/>
                  <a:gd name="T1" fmla="*/ 241 h 241"/>
                  <a:gd name="T2" fmla="*/ 722 w 1107"/>
                  <a:gd name="T3" fmla="*/ 241 h 241"/>
                  <a:gd name="T4" fmla="*/ 578 w 1107"/>
                  <a:gd name="T5" fmla="*/ 241 h 241"/>
                  <a:gd name="T6" fmla="*/ 433 w 1107"/>
                  <a:gd name="T7" fmla="*/ 145 h 241"/>
                  <a:gd name="T8" fmla="*/ 433 w 1107"/>
                  <a:gd name="T9" fmla="*/ 145 h 241"/>
                  <a:gd name="T10" fmla="*/ 337 w 1107"/>
                  <a:gd name="T11" fmla="*/ 145 h 241"/>
                  <a:gd name="T12" fmla="*/ 241 w 1107"/>
                  <a:gd name="T13" fmla="*/ 145 h 241"/>
                  <a:gd name="T14" fmla="*/ 96 w 1107"/>
                  <a:gd name="T15" fmla="*/ 145 h 241"/>
                  <a:gd name="T16" fmla="*/ 96 w 1107"/>
                  <a:gd name="T17" fmla="*/ 145 h 241"/>
                  <a:gd name="T18" fmla="*/ 48 w 1107"/>
                  <a:gd name="T19" fmla="*/ 145 h 241"/>
                  <a:gd name="T20" fmla="*/ 0 w 1107"/>
                  <a:gd name="T21" fmla="*/ 97 h 241"/>
                  <a:gd name="T22" fmla="*/ 0 w 1107"/>
                  <a:gd name="T23" fmla="*/ 97 h 241"/>
                  <a:gd name="T24" fmla="*/ 0 w 1107"/>
                  <a:gd name="T25" fmla="*/ 97 h 241"/>
                  <a:gd name="T26" fmla="*/ 48 w 1107"/>
                  <a:gd name="T27" fmla="*/ 97 h 241"/>
                  <a:gd name="T28" fmla="*/ 96 w 1107"/>
                  <a:gd name="T29" fmla="*/ 49 h 241"/>
                  <a:gd name="T30" fmla="*/ 192 w 1107"/>
                  <a:gd name="T31" fmla="*/ 49 h 241"/>
                  <a:gd name="T32" fmla="*/ 192 w 1107"/>
                  <a:gd name="T33" fmla="*/ 49 h 241"/>
                  <a:gd name="T34" fmla="*/ 241 w 1107"/>
                  <a:gd name="T35" fmla="*/ 0 h 241"/>
                  <a:gd name="T36" fmla="*/ 337 w 1107"/>
                  <a:gd name="T37" fmla="*/ 49 h 241"/>
                  <a:gd name="T38" fmla="*/ 433 w 1107"/>
                  <a:gd name="T39" fmla="*/ 49 h 241"/>
                  <a:gd name="T40" fmla="*/ 433 w 1107"/>
                  <a:gd name="T41" fmla="*/ 49 h 241"/>
                  <a:gd name="T42" fmla="*/ 529 w 1107"/>
                  <a:gd name="T43" fmla="*/ 97 h 241"/>
                  <a:gd name="T44" fmla="*/ 818 w 1107"/>
                  <a:gd name="T45" fmla="*/ 145 h 241"/>
                  <a:gd name="T46" fmla="*/ 1107 w 1107"/>
                  <a:gd name="T47" fmla="*/ 97 h 241"/>
                  <a:gd name="T48" fmla="*/ 1107 w 1107"/>
                  <a:gd name="T49" fmla="*/ 97 h 241"/>
                  <a:gd name="T50" fmla="*/ 1107 w 1107"/>
                  <a:gd name="T51" fmla="*/ 145 h 241"/>
                  <a:gd name="T52" fmla="*/ 1059 w 1107"/>
                  <a:gd name="T53" fmla="*/ 193 h 241"/>
                  <a:gd name="T54" fmla="*/ 1059 w 1107"/>
                  <a:gd name="T55" fmla="*/ 241 h 241"/>
                  <a:gd name="T56" fmla="*/ 1059 w 1107"/>
                  <a:gd name="T57" fmla="*/ 241 h 241"/>
                  <a:gd name="T58" fmla="*/ 1011 w 1107"/>
                  <a:gd name="T59" fmla="*/ 241 h 241"/>
                  <a:gd name="T60" fmla="*/ 963 w 1107"/>
                  <a:gd name="T61" fmla="*/ 241 h 241"/>
                  <a:gd name="T62" fmla="*/ 866 w 1107"/>
                  <a:gd name="T6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41">
                    <a:moveTo>
                      <a:pt x="866" y="241"/>
                    </a:moveTo>
                    <a:lnTo>
                      <a:pt x="722" y="241"/>
                    </a:lnTo>
                    <a:lnTo>
                      <a:pt x="578" y="241"/>
                    </a:lnTo>
                    <a:lnTo>
                      <a:pt x="433" y="145"/>
                    </a:lnTo>
                    <a:lnTo>
                      <a:pt x="433" y="145"/>
                    </a:lnTo>
                    <a:lnTo>
                      <a:pt x="337" y="145"/>
                    </a:lnTo>
                    <a:lnTo>
                      <a:pt x="241" y="145"/>
                    </a:lnTo>
                    <a:lnTo>
                      <a:pt x="96" y="145"/>
                    </a:lnTo>
                    <a:lnTo>
                      <a:pt x="96" y="145"/>
                    </a:lnTo>
                    <a:lnTo>
                      <a:pt x="48" y="145"/>
                    </a:lnTo>
                    <a:lnTo>
                      <a:pt x="0" y="97"/>
                    </a:lnTo>
                    <a:lnTo>
                      <a:pt x="0" y="97"/>
                    </a:lnTo>
                    <a:lnTo>
                      <a:pt x="0" y="97"/>
                    </a:lnTo>
                    <a:lnTo>
                      <a:pt x="48" y="97"/>
                    </a:lnTo>
                    <a:lnTo>
                      <a:pt x="96" y="49"/>
                    </a:lnTo>
                    <a:lnTo>
                      <a:pt x="192" y="49"/>
                    </a:lnTo>
                    <a:lnTo>
                      <a:pt x="192" y="49"/>
                    </a:lnTo>
                    <a:lnTo>
                      <a:pt x="241" y="0"/>
                    </a:lnTo>
                    <a:lnTo>
                      <a:pt x="337" y="49"/>
                    </a:lnTo>
                    <a:lnTo>
                      <a:pt x="433" y="49"/>
                    </a:lnTo>
                    <a:lnTo>
                      <a:pt x="433" y="49"/>
                    </a:lnTo>
                    <a:lnTo>
                      <a:pt x="529" y="97"/>
                    </a:lnTo>
                    <a:lnTo>
                      <a:pt x="818" y="145"/>
                    </a:lnTo>
                    <a:lnTo>
                      <a:pt x="1107" y="97"/>
                    </a:lnTo>
                    <a:lnTo>
                      <a:pt x="1107" y="97"/>
                    </a:lnTo>
                    <a:lnTo>
                      <a:pt x="1107" y="145"/>
                    </a:lnTo>
                    <a:lnTo>
                      <a:pt x="1059" y="193"/>
                    </a:lnTo>
                    <a:lnTo>
                      <a:pt x="1059" y="241"/>
                    </a:lnTo>
                    <a:lnTo>
                      <a:pt x="1059" y="241"/>
                    </a:lnTo>
                    <a:lnTo>
                      <a:pt x="1011" y="241"/>
                    </a:lnTo>
                    <a:lnTo>
                      <a:pt x="963" y="241"/>
                    </a:lnTo>
                    <a:lnTo>
                      <a:pt x="866" y="241"/>
                    </a:lnTo>
                    <a:close/>
                  </a:path>
                </a:pathLst>
              </a:custGeom>
              <a:solidFill>
                <a:srgbClr val="AE4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3" name="Freeform 169"/>
              <p:cNvSpPr>
                <a:spLocks/>
              </p:cNvSpPr>
              <p:nvPr/>
            </p:nvSpPr>
            <p:spPr bwMode="auto">
              <a:xfrm>
                <a:off x="3844" y="2020"/>
                <a:ext cx="117" cy="27"/>
              </a:xfrm>
              <a:custGeom>
                <a:avLst/>
                <a:gdLst>
                  <a:gd name="T0" fmla="*/ 818 w 1059"/>
                  <a:gd name="T1" fmla="*/ 193 h 241"/>
                  <a:gd name="T2" fmla="*/ 674 w 1059"/>
                  <a:gd name="T3" fmla="*/ 193 h 241"/>
                  <a:gd name="T4" fmla="*/ 530 w 1059"/>
                  <a:gd name="T5" fmla="*/ 193 h 241"/>
                  <a:gd name="T6" fmla="*/ 433 w 1059"/>
                  <a:gd name="T7" fmla="*/ 145 h 241"/>
                  <a:gd name="T8" fmla="*/ 433 w 1059"/>
                  <a:gd name="T9" fmla="*/ 145 h 241"/>
                  <a:gd name="T10" fmla="*/ 337 w 1059"/>
                  <a:gd name="T11" fmla="*/ 97 h 241"/>
                  <a:gd name="T12" fmla="*/ 241 w 1059"/>
                  <a:gd name="T13" fmla="*/ 97 h 241"/>
                  <a:gd name="T14" fmla="*/ 96 w 1059"/>
                  <a:gd name="T15" fmla="*/ 97 h 241"/>
                  <a:gd name="T16" fmla="*/ 96 w 1059"/>
                  <a:gd name="T17" fmla="*/ 97 h 241"/>
                  <a:gd name="T18" fmla="*/ 48 w 1059"/>
                  <a:gd name="T19" fmla="*/ 97 h 241"/>
                  <a:gd name="T20" fmla="*/ 0 w 1059"/>
                  <a:gd name="T21" fmla="*/ 97 h 241"/>
                  <a:gd name="T22" fmla="*/ 0 w 1059"/>
                  <a:gd name="T23" fmla="*/ 97 h 241"/>
                  <a:gd name="T24" fmla="*/ 0 w 1059"/>
                  <a:gd name="T25" fmla="*/ 97 h 241"/>
                  <a:gd name="T26" fmla="*/ 48 w 1059"/>
                  <a:gd name="T27" fmla="*/ 97 h 241"/>
                  <a:gd name="T28" fmla="*/ 96 w 1059"/>
                  <a:gd name="T29" fmla="*/ 49 h 241"/>
                  <a:gd name="T30" fmla="*/ 144 w 1059"/>
                  <a:gd name="T31" fmla="*/ 49 h 241"/>
                  <a:gd name="T32" fmla="*/ 144 w 1059"/>
                  <a:gd name="T33" fmla="*/ 49 h 241"/>
                  <a:gd name="T34" fmla="*/ 193 w 1059"/>
                  <a:gd name="T35" fmla="*/ 0 h 241"/>
                  <a:gd name="T36" fmla="*/ 289 w 1059"/>
                  <a:gd name="T37" fmla="*/ 49 h 241"/>
                  <a:gd name="T38" fmla="*/ 385 w 1059"/>
                  <a:gd name="T39" fmla="*/ 49 h 241"/>
                  <a:gd name="T40" fmla="*/ 385 w 1059"/>
                  <a:gd name="T41" fmla="*/ 49 h 241"/>
                  <a:gd name="T42" fmla="*/ 481 w 1059"/>
                  <a:gd name="T43" fmla="*/ 97 h 241"/>
                  <a:gd name="T44" fmla="*/ 770 w 1059"/>
                  <a:gd name="T45" fmla="*/ 145 h 241"/>
                  <a:gd name="T46" fmla="*/ 1059 w 1059"/>
                  <a:gd name="T47" fmla="*/ 97 h 241"/>
                  <a:gd name="T48" fmla="*/ 1059 w 1059"/>
                  <a:gd name="T49" fmla="*/ 97 h 241"/>
                  <a:gd name="T50" fmla="*/ 1059 w 1059"/>
                  <a:gd name="T51" fmla="*/ 145 h 241"/>
                  <a:gd name="T52" fmla="*/ 1011 w 1059"/>
                  <a:gd name="T53" fmla="*/ 145 h 241"/>
                  <a:gd name="T54" fmla="*/ 1011 w 1059"/>
                  <a:gd name="T55" fmla="*/ 193 h 241"/>
                  <a:gd name="T56" fmla="*/ 1011 w 1059"/>
                  <a:gd name="T57" fmla="*/ 193 h 241"/>
                  <a:gd name="T58" fmla="*/ 963 w 1059"/>
                  <a:gd name="T59" fmla="*/ 193 h 241"/>
                  <a:gd name="T60" fmla="*/ 915 w 1059"/>
                  <a:gd name="T61" fmla="*/ 241 h 241"/>
                  <a:gd name="T62" fmla="*/ 818 w 1059"/>
                  <a:gd name="T63"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241">
                    <a:moveTo>
                      <a:pt x="818" y="193"/>
                    </a:moveTo>
                    <a:lnTo>
                      <a:pt x="674" y="193"/>
                    </a:lnTo>
                    <a:lnTo>
                      <a:pt x="530" y="193"/>
                    </a:lnTo>
                    <a:lnTo>
                      <a:pt x="433" y="145"/>
                    </a:lnTo>
                    <a:lnTo>
                      <a:pt x="433" y="145"/>
                    </a:lnTo>
                    <a:lnTo>
                      <a:pt x="337" y="97"/>
                    </a:lnTo>
                    <a:lnTo>
                      <a:pt x="241" y="97"/>
                    </a:lnTo>
                    <a:lnTo>
                      <a:pt x="96" y="97"/>
                    </a:lnTo>
                    <a:lnTo>
                      <a:pt x="96" y="97"/>
                    </a:lnTo>
                    <a:lnTo>
                      <a:pt x="48"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145"/>
                    </a:lnTo>
                    <a:lnTo>
                      <a:pt x="1011" y="145"/>
                    </a:lnTo>
                    <a:lnTo>
                      <a:pt x="1011" y="193"/>
                    </a:lnTo>
                    <a:lnTo>
                      <a:pt x="1011" y="193"/>
                    </a:lnTo>
                    <a:lnTo>
                      <a:pt x="963" y="193"/>
                    </a:lnTo>
                    <a:lnTo>
                      <a:pt x="915" y="241"/>
                    </a:lnTo>
                    <a:lnTo>
                      <a:pt x="818" y="193"/>
                    </a:lnTo>
                    <a:close/>
                  </a:path>
                </a:pathLst>
              </a:custGeom>
              <a:solidFill>
                <a:srgbClr val="AA473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4" name="Freeform 170"/>
              <p:cNvSpPr>
                <a:spLocks/>
              </p:cNvSpPr>
              <p:nvPr/>
            </p:nvSpPr>
            <p:spPr bwMode="auto">
              <a:xfrm>
                <a:off x="3844" y="2020"/>
                <a:ext cx="117" cy="22"/>
              </a:xfrm>
              <a:custGeom>
                <a:avLst/>
                <a:gdLst>
                  <a:gd name="T0" fmla="*/ 818 w 1059"/>
                  <a:gd name="T1" fmla="*/ 193 h 193"/>
                  <a:gd name="T2" fmla="*/ 674 w 1059"/>
                  <a:gd name="T3" fmla="*/ 193 h 193"/>
                  <a:gd name="T4" fmla="*/ 578 w 1059"/>
                  <a:gd name="T5" fmla="*/ 145 h 193"/>
                  <a:gd name="T6" fmla="*/ 433 w 1059"/>
                  <a:gd name="T7" fmla="*/ 97 h 193"/>
                  <a:gd name="T8" fmla="*/ 433 w 1059"/>
                  <a:gd name="T9" fmla="*/ 97 h 193"/>
                  <a:gd name="T10" fmla="*/ 337 w 1059"/>
                  <a:gd name="T11" fmla="*/ 97 h 193"/>
                  <a:gd name="T12" fmla="*/ 289 w 1059"/>
                  <a:gd name="T13" fmla="*/ 49 h 193"/>
                  <a:gd name="T14" fmla="*/ 193 w 1059"/>
                  <a:gd name="T15" fmla="*/ 49 h 193"/>
                  <a:gd name="T16" fmla="*/ 193 w 1059"/>
                  <a:gd name="T17" fmla="*/ 49 h 193"/>
                  <a:gd name="T18" fmla="*/ 96 w 1059"/>
                  <a:gd name="T19" fmla="*/ 97 h 193"/>
                  <a:gd name="T20" fmla="*/ 0 w 1059"/>
                  <a:gd name="T21" fmla="*/ 97 h 193"/>
                  <a:gd name="T22" fmla="*/ 0 w 1059"/>
                  <a:gd name="T23" fmla="*/ 97 h 193"/>
                  <a:gd name="T24" fmla="*/ 0 w 1059"/>
                  <a:gd name="T25" fmla="*/ 97 h 193"/>
                  <a:gd name="T26" fmla="*/ 48 w 1059"/>
                  <a:gd name="T27" fmla="*/ 97 h 193"/>
                  <a:gd name="T28" fmla="*/ 96 w 1059"/>
                  <a:gd name="T29" fmla="*/ 49 h 193"/>
                  <a:gd name="T30" fmla="*/ 144 w 1059"/>
                  <a:gd name="T31" fmla="*/ 49 h 193"/>
                  <a:gd name="T32" fmla="*/ 144 w 1059"/>
                  <a:gd name="T33" fmla="*/ 49 h 193"/>
                  <a:gd name="T34" fmla="*/ 193 w 1059"/>
                  <a:gd name="T35" fmla="*/ 0 h 193"/>
                  <a:gd name="T36" fmla="*/ 289 w 1059"/>
                  <a:gd name="T37" fmla="*/ 49 h 193"/>
                  <a:gd name="T38" fmla="*/ 385 w 1059"/>
                  <a:gd name="T39" fmla="*/ 49 h 193"/>
                  <a:gd name="T40" fmla="*/ 385 w 1059"/>
                  <a:gd name="T41" fmla="*/ 49 h 193"/>
                  <a:gd name="T42" fmla="*/ 481 w 1059"/>
                  <a:gd name="T43" fmla="*/ 97 h 193"/>
                  <a:gd name="T44" fmla="*/ 770 w 1059"/>
                  <a:gd name="T45" fmla="*/ 145 h 193"/>
                  <a:gd name="T46" fmla="*/ 1059 w 1059"/>
                  <a:gd name="T47" fmla="*/ 97 h 193"/>
                  <a:gd name="T48" fmla="*/ 1059 w 1059"/>
                  <a:gd name="T49" fmla="*/ 97 h 193"/>
                  <a:gd name="T50" fmla="*/ 1059 w 1059"/>
                  <a:gd name="T51" fmla="*/ 97 h 193"/>
                  <a:gd name="T52" fmla="*/ 1011 w 1059"/>
                  <a:gd name="T53" fmla="*/ 145 h 193"/>
                  <a:gd name="T54" fmla="*/ 1011 w 1059"/>
                  <a:gd name="T55" fmla="*/ 145 h 193"/>
                  <a:gd name="T56" fmla="*/ 1011 w 1059"/>
                  <a:gd name="T57" fmla="*/ 145 h 193"/>
                  <a:gd name="T58" fmla="*/ 963 w 1059"/>
                  <a:gd name="T59" fmla="*/ 145 h 193"/>
                  <a:gd name="T60" fmla="*/ 915 w 1059"/>
                  <a:gd name="T61" fmla="*/ 193 h 193"/>
                  <a:gd name="T62" fmla="*/ 818 w 1059"/>
                  <a:gd name="T6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59" h="193">
                    <a:moveTo>
                      <a:pt x="818" y="193"/>
                    </a:moveTo>
                    <a:lnTo>
                      <a:pt x="674" y="193"/>
                    </a:lnTo>
                    <a:lnTo>
                      <a:pt x="578" y="145"/>
                    </a:lnTo>
                    <a:lnTo>
                      <a:pt x="433" y="97"/>
                    </a:lnTo>
                    <a:lnTo>
                      <a:pt x="433" y="97"/>
                    </a:lnTo>
                    <a:lnTo>
                      <a:pt x="337" y="97"/>
                    </a:lnTo>
                    <a:lnTo>
                      <a:pt x="289" y="49"/>
                    </a:lnTo>
                    <a:lnTo>
                      <a:pt x="193" y="49"/>
                    </a:lnTo>
                    <a:lnTo>
                      <a:pt x="193" y="49"/>
                    </a:lnTo>
                    <a:lnTo>
                      <a:pt x="96" y="97"/>
                    </a:lnTo>
                    <a:lnTo>
                      <a:pt x="0" y="97"/>
                    </a:lnTo>
                    <a:lnTo>
                      <a:pt x="0" y="97"/>
                    </a:lnTo>
                    <a:lnTo>
                      <a:pt x="0" y="97"/>
                    </a:lnTo>
                    <a:lnTo>
                      <a:pt x="48" y="97"/>
                    </a:lnTo>
                    <a:lnTo>
                      <a:pt x="96" y="49"/>
                    </a:lnTo>
                    <a:lnTo>
                      <a:pt x="144" y="49"/>
                    </a:lnTo>
                    <a:lnTo>
                      <a:pt x="144" y="49"/>
                    </a:lnTo>
                    <a:lnTo>
                      <a:pt x="193" y="0"/>
                    </a:lnTo>
                    <a:lnTo>
                      <a:pt x="289" y="49"/>
                    </a:lnTo>
                    <a:lnTo>
                      <a:pt x="385" y="49"/>
                    </a:lnTo>
                    <a:lnTo>
                      <a:pt x="385" y="49"/>
                    </a:lnTo>
                    <a:lnTo>
                      <a:pt x="481" y="97"/>
                    </a:lnTo>
                    <a:lnTo>
                      <a:pt x="770" y="145"/>
                    </a:lnTo>
                    <a:lnTo>
                      <a:pt x="1059" y="97"/>
                    </a:lnTo>
                    <a:lnTo>
                      <a:pt x="1059" y="97"/>
                    </a:lnTo>
                    <a:lnTo>
                      <a:pt x="1059" y="97"/>
                    </a:lnTo>
                    <a:lnTo>
                      <a:pt x="1011" y="145"/>
                    </a:lnTo>
                    <a:lnTo>
                      <a:pt x="1011" y="145"/>
                    </a:lnTo>
                    <a:lnTo>
                      <a:pt x="1011" y="145"/>
                    </a:lnTo>
                    <a:lnTo>
                      <a:pt x="963" y="145"/>
                    </a:lnTo>
                    <a:lnTo>
                      <a:pt x="915" y="193"/>
                    </a:lnTo>
                    <a:lnTo>
                      <a:pt x="818" y="193"/>
                    </a:lnTo>
                    <a:close/>
                  </a:path>
                </a:pathLst>
              </a:custGeom>
              <a:solidFill>
                <a:srgbClr val="A7433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5" name="Freeform 171"/>
              <p:cNvSpPr>
                <a:spLocks/>
              </p:cNvSpPr>
              <p:nvPr/>
            </p:nvSpPr>
            <p:spPr bwMode="auto">
              <a:xfrm>
                <a:off x="3849" y="2020"/>
                <a:ext cx="112" cy="16"/>
              </a:xfrm>
              <a:custGeom>
                <a:avLst/>
                <a:gdLst>
                  <a:gd name="T0" fmla="*/ 1011 w 1011"/>
                  <a:gd name="T1" fmla="*/ 145 h 145"/>
                  <a:gd name="T2" fmla="*/ 1011 w 1011"/>
                  <a:gd name="T3" fmla="*/ 145 h 145"/>
                  <a:gd name="T4" fmla="*/ 1011 w 1011"/>
                  <a:gd name="T5" fmla="*/ 97 h 145"/>
                  <a:gd name="T6" fmla="*/ 1011 w 1011"/>
                  <a:gd name="T7" fmla="*/ 97 h 145"/>
                  <a:gd name="T8" fmla="*/ 1011 w 1011"/>
                  <a:gd name="T9" fmla="*/ 97 h 145"/>
                  <a:gd name="T10" fmla="*/ 722 w 1011"/>
                  <a:gd name="T11" fmla="*/ 145 h 145"/>
                  <a:gd name="T12" fmla="*/ 433 w 1011"/>
                  <a:gd name="T13" fmla="*/ 97 h 145"/>
                  <a:gd name="T14" fmla="*/ 337 w 1011"/>
                  <a:gd name="T15" fmla="*/ 49 h 145"/>
                  <a:gd name="T16" fmla="*/ 337 w 1011"/>
                  <a:gd name="T17" fmla="*/ 49 h 145"/>
                  <a:gd name="T18" fmla="*/ 241 w 1011"/>
                  <a:gd name="T19" fmla="*/ 49 h 145"/>
                  <a:gd name="T20" fmla="*/ 145 w 1011"/>
                  <a:gd name="T21" fmla="*/ 0 h 145"/>
                  <a:gd name="T22" fmla="*/ 96 w 1011"/>
                  <a:gd name="T23" fmla="*/ 49 h 145"/>
                  <a:gd name="T24" fmla="*/ 96 w 1011"/>
                  <a:gd name="T25" fmla="*/ 49 h 145"/>
                  <a:gd name="T26" fmla="*/ 48 w 1011"/>
                  <a:gd name="T27" fmla="*/ 49 h 145"/>
                  <a:gd name="T28" fmla="*/ 0 w 1011"/>
                  <a:gd name="T29" fmla="*/ 49 h 145"/>
                  <a:gd name="T30" fmla="*/ 0 w 1011"/>
                  <a:gd name="T31" fmla="*/ 49 h 145"/>
                  <a:gd name="T32" fmla="*/ 0 w 1011"/>
                  <a:gd name="T33" fmla="*/ 49 h 145"/>
                  <a:gd name="T34" fmla="*/ 0 w 1011"/>
                  <a:gd name="T35" fmla="*/ 49 h 145"/>
                  <a:gd name="T36" fmla="*/ 48 w 1011"/>
                  <a:gd name="T37" fmla="*/ 49 h 145"/>
                  <a:gd name="T38" fmla="*/ 193 w 1011"/>
                  <a:gd name="T39" fmla="*/ 49 h 145"/>
                  <a:gd name="T40" fmla="*/ 193 w 1011"/>
                  <a:gd name="T41" fmla="*/ 49 h 145"/>
                  <a:gd name="T42" fmla="*/ 289 w 1011"/>
                  <a:gd name="T43" fmla="*/ 49 h 145"/>
                  <a:gd name="T44" fmla="*/ 337 w 1011"/>
                  <a:gd name="T45" fmla="*/ 49 h 145"/>
                  <a:gd name="T46" fmla="*/ 433 w 1011"/>
                  <a:gd name="T47" fmla="*/ 97 h 145"/>
                  <a:gd name="T48" fmla="*/ 433 w 1011"/>
                  <a:gd name="T49" fmla="*/ 97 h 145"/>
                  <a:gd name="T50" fmla="*/ 530 w 1011"/>
                  <a:gd name="T51" fmla="*/ 145 h 145"/>
                  <a:gd name="T52" fmla="*/ 626 w 1011"/>
                  <a:gd name="T53" fmla="*/ 145 h 145"/>
                  <a:gd name="T54" fmla="*/ 770 w 1011"/>
                  <a:gd name="T55" fmla="*/ 145 h 145"/>
                  <a:gd name="T56" fmla="*/ 770 w 1011"/>
                  <a:gd name="T57" fmla="*/ 145 h 145"/>
                  <a:gd name="T58" fmla="*/ 867 w 1011"/>
                  <a:gd name="T59" fmla="*/ 145 h 145"/>
                  <a:gd name="T60" fmla="*/ 963 w 1011"/>
                  <a:gd name="T61" fmla="*/ 145 h 145"/>
                  <a:gd name="T62" fmla="*/ 1011 w 1011"/>
                  <a:gd name="T6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1" h="145">
                    <a:moveTo>
                      <a:pt x="1011" y="145"/>
                    </a:moveTo>
                    <a:lnTo>
                      <a:pt x="1011" y="145"/>
                    </a:lnTo>
                    <a:lnTo>
                      <a:pt x="1011" y="97"/>
                    </a:lnTo>
                    <a:lnTo>
                      <a:pt x="1011" y="97"/>
                    </a:lnTo>
                    <a:lnTo>
                      <a:pt x="1011" y="97"/>
                    </a:lnTo>
                    <a:lnTo>
                      <a:pt x="722" y="145"/>
                    </a:lnTo>
                    <a:lnTo>
                      <a:pt x="433" y="97"/>
                    </a:lnTo>
                    <a:lnTo>
                      <a:pt x="337" y="49"/>
                    </a:lnTo>
                    <a:lnTo>
                      <a:pt x="337" y="49"/>
                    </a:lnTo>
                    <a:lnTo>
                      <a:pt x="241" y="49"/>
                    </a:lnTo>
                    <a:lnTo>
                      <a:pt x="145" y="0"/>
                    </a:lnTo>
                    <a:lnTo>
                      <a:pt x="96" y="49"/>
                    </a:lnTo>
                    <a:lnTo>
                      <a:pt x="96" y="49"/>
                    </a:lnTo>
                    <a:lnTo>
                      <a:pt x="48" y="49"/>
                    </a:lnTo>
                    <a:lnTo>
                      <a:pt x="0" y="49"/>
                    </a:lnTo>
                    <a:lnTo>
                      <a:pt x="0" y="49"/>
                    </a:lnTo>
                    <a:lnTo>
                      <a:pt x="0" y="49"/>
                    </a:lnTo>
                    <a:lnTo>
                      <a:pt x="0" y="49"/>
                    </a:lnTo>
                    <a:lnTo>
                      <a:pt x="48" y="49"/>
                    </a:lnTo>
                    <a:lnTo>
                      <a:pt x="193" y="49"/>
                    </a:lnTo>
                    <a:lnTo>
                      <a:pt x="193" y="49"/>
                    </a:lnTo>
                    <a:lnTo>
                      <a:pt x="289" y="49"/>
                    </a:lnTo>
                    <a:lnTo>
                      <a:pt x="337" y="49"/>
                    </a:lnTo>
                    <a:lnTo>
                      <a:pt x="433" y="97"/>
                    </a:lnTo>
                    <a:lnTo>
                      <a:pt x="433" y="97"/>
                    </a:lnTo>
                    <a:lnTo>
                      <a:pt x="530" y="145"/>
                    </a:lnTo>
                    <a:lnTo>
                      <a:pt x="626" y="145"/>
                    </a:lnTo>
                    <a:lnTo>
                      <a:pt x="770" y="145"/>
                    </a:lnTo>
                    <a:lnTo>
                      <a:pt x="770" y="145"/>
                    </a:lnTo>
                    <a:lnTo>
                      <a:pt x="867" y="145"/>
                    </a:lnTo>
                    <a:lnTo>
                      <a:pt x="963" y="145"/>
                    </a:lnTo>
                    <a:lnTo>
                      <a:pt x="1011" y="145"/>
                    </a:lnTo>
                    <a:close/>
                  </a:path>
                </a:pathLst>
              </a:custGeom>
              <a:solidFill>
                <a:srgbClr val="A33F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6" name="Freeform 172"/>
              <p:cNvSpPr>
                <a:spLocks/>
              </p:cNvSpPr>
              <p:nvPr/>
            </p:nvSpPr>
            <p:spPr bwMode="auto">
              <a:xfrm>
                <a:off x="4229" y="1988"/>
                <a:ext cx="203" cy="508"/>
              </a:xfrm>
              <a:custGeom>
                <a:avLst/>
                <a:gdLst>
                  <a:gd name="T0" fmla="*/ 1830 w 1830"/>
                  <a:gd name="T1" fmla="*/ 529 h 4572"/>
                  <a:gd name="T2" fmla="*/ 1781 w 1830"/>
                  <a:gd name="T3" fmla="*/ 770 h 4572"/>
                  <a:gd name="T4" fmla="*/ 1637 w 1830"/>
                  <a:gd name="T5" fmla="*/ 962 h 4572"/>
                  <a:gd name="T6" fmla="*/ 1444 w 1830"/>
                  <a:gd name="T7" fmla="*/ 1299 h 4572"/>
                  <a:gd name="T8" fmla="*/ 1444 w 1830"/>
                  <a:gd name="T9" fmla="*/ 1492 h 4572"/>
                  <a:gd name="T10" fmla="*/ 1444 w 1830"/>
                  <a:gd name="T11" fmla="*/ 1973 h 4572"/>
                  <a:gd name="T12" fmla="*/ 1396 w 1830"/>
                  <a:gd name="T13" fmla="*/ 2310 h 4572"/>
                  <a:gd name="T14" fmla="*/ 1396 w 1830"/>
                  <a:gd name="T15" fmla="*/ 3225 h 4572"/>
                  <a:gd name="T16" fmla="*/ 1348 w 1830"/>
                  <a:gd name="T17" fmla="*/ 3754 h 4572"/>
                  <a:gd name="T18" fmla="*/ 1011 w 1830"/>
                  <a:gd name="T19" fmla="*/ 4572 h 4572"/>
                  <a:gd name="T20" fmla="*/ 867 w 1830"/>
                  <a:gd name="T21" fmla="*/ 4572 h 4572"/>
                  <a:gd name="T22" fmla="*/ 626 w 1830"/>
                  <a:gd name="T23" fmla="*/ 4380 h 4572"/>
                  <a:gd name="T24" fmla="*/ 289 w 1830"/>
                  <a:gd name="T25" fmla="*/ 4091 h 4572"/>
                  <a:gd name="T26" fmla="*/ 97 w 1830"/>
                  <a:gd name="T27" fmla="*/ 3754 h 4572"/>
                  <a:gd name="T28" fmla="*/ 0 w 1830"/>
                  <a:gd name="T29" fmla="*/ 3465 h 4572"/>
                  <a:gd name="T30" fmla="*/ 97 w 1830"/>
                  <a:gd name="T31" fmla="*/ 3321 h 4572"/>
                  <a:gd name="T32" fmla="*/ 241 w 1830"/>
                  <a:gd name="T33" fmla="*/ 3321 h 4572"/>
                  <a:gd name="T34" fmla="*/ 434 w 1830"/>
                  <a:gd name="T35" fmla="*/ 3417 h 4572"/>
                  <a:gd name="T36" fmla="*/ 626 w 1830"/>
                  <a:gd name="T37" fmla="*/ 2839 h 4572"/>
                  <a:gd name="T38" fmla="*/ 771 w 1830"/>
                  <a:gd name="T39" fmla="*/ 2358 h 4572"/>
                  <a:gd name="T40" fmla="*/ 963 w 1830"/>
                  <a:gd name="T41" fmla="*/ 1444 h 4572"/>
                  <a:gd name="T42" fmla="*/ 963 w 1830"/>
                  <a:gd name="T43" fmla="*/ 1107 h 4572"/>
                  <a:gd name="T44" fmla="*/ 771 w 1830"/>
                  <a:gd name="T45" fmla="*/ 1010 h 4572"/>
                  <a:gd name="T46" fmla="*/ 722 w 1830"/>
                  <a:gd name="T47" fmla="*/ 962 h 4572"/>
                  <a:gd name="T48" fmla="*/ 867 w 1830"/>
                  <a:gd name="T49" fmla="*/ 962 h 4572"/>
                  <a:gd name="T50" fmla="*/ 1011 w 1830"/>
                  <a:gd name="T51" fmla="*/ 914 h 4572"/>
                  <a:gd name="T52" fmla="*/ 1156 w 1830"/>
                  <a:gd name="T53" fmla="*/ 722 h 4572"/>
                  <a:gd name="T54" fmla="*/ 1107 w 1830"/>
                  <a:gd name="T55" fmla="*/ 625 h 4572"/>
                  <a:gd name="T56" fmla="*/ 915 w 1830"/>
                  <a:gd name="T57" fmla="*/ 385 h 4572"/>
                  <a:gd name="T58" fmla="*/ 915 w 1830"/>
                  <a:gd name="T59" fmla="*/ 337 h 4572"/>
                  <a:gd name="T60" fmla="*/ 915 w 1830"/>
                  <a:gd name="T61" fmla="*/ 240 h 4572"/>
                  <a:gd name="T62" fmla="*/ 963 w 1830"/>
                  <a:gd name="T63" fmla="*/ 144 h 4572"/>
                  <a:gd name="T64" fmla="*/ 1348 w 1830"/>
                  <a:gd name="T65" fmla="*/ 0 h 4572"/>
                  <a:gd name="T66" fmla="*/ 1541 w 1830"/>
                  <a:gd name="T67" fmla="*/ 0 h 4572"/>
                  <a:gd name="T68" fmla="*/ 1541 w 1830"/>
                  <a:gd name="T69" fmla="*/ 288 h 4572"/>
                  <a:gd name="T70" fmla="*/ 1541 w 1830"/>
                  <a:gd name="T71" fmla="*/ 385 h 4572"/>
                  <a:gd name="T72" fmla="*/ 1348 w 1830"/>
                  <a:gd name="T73" fmla="*/ 625 h 4572"/>
                  <a:gd name="T74" fmla="*/ 1300 w 1830"/>
                  <a:gd name="T75" fmla="*/ 770 h 4572"/>
                  <a:gd name="T76" fmla="*/ 1348 w 1830"/>
                  <a:gd name="T77" fmla="*/ 1059 h 4572"/>
                  <a:gd name="T78" fmla="*/ 1444 w 1830"/>
                  <a:gd name="T79" fmla="*/ 1107 h 4572"/>
                  <a:gd name="T80" fmla="*/ 1685 w 1830"/>
                  <a:gd name="T81" fmla="*/ 77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572">
                    <a:moveTo>
                      <a:pt x="1830" y="529"/>
                    </a:moveTo>
                    <a:lnTo>
                      <a:pt x="1830" y="529"/>
                    </a:lnTo>
                    <a:lnTo>
                      <a:pt x="1781" y="674"/>
                    </a:lnTo>
                    <a:lnTo>
                      <a:pt x="1781" y="770"/>
                    </a:lnTo>
                    <a:lnTo>
                      <a:pt x="1781" y="770"/>
                    </a:lnTo>
                    <a:lnTo>
                      <a:pt x="1637" y="962"/>
                    </a:lnTo>
                    <a:lnTo>
                      <a:pt x="1493" y="1155"/>
                    </a:lnTo>
                    <a:lnTo>
                      <a:pt x="1444" y="1299"/>
                    </a:lnTo>
                    <a:lnTo>
                      <a:pt x="1444" y="1299"/>
                    </a:lnTo>
                    <a:lnTo>
                      <a:pt x="1444" y="1492"/>
                    </a:lnTo>
                    <a:lnTo>
                      <a:pt x="1396" y="1732"/>
                    </a:lnTo>
                    <a:lnTo>
                      <a:pt x="1444" y="1973"/>
                    </a:lnTo>
                    <a:lnTo>
                      <a:pt x="1444" y="1973"/>
                    </a:lnTo>
                    <a:lnTo>
                      <a:pt x="1396" y="2310"/>
                    </a:lnTo>
                    <a:lnTo>
                      <a:pt x="1396" y="2791"/>
                    </a:lnTo>
                    <a:lnTo>
                      <a:pt x="1396" y="3225"/>
                    </a:lnTo>
                    <a:lnTo>
                      <a:pt x="1396" y="3225"/>
                    </a:lnTo>
                    <a:lnTo>
                      <a:pt x="1348" y="3754"/>
                    </a:lnTo>
                    <a:lnTo>
                      <a:pt x="1204" y="4283"/>
                    </a:lnTo>
                    <a:lnTo>
                      <a:pt x="1011" y="4572"/>
                    </a:lnTo>
                    <a:lnTo>
                      <a:pt x="1011" y="4572"/>
                    </a:lnTo>
                    <a:lnTo>
                      <a:pt x="867" y="4572"/>
                    </a:lnTo>
                    <a:lnTo>
                      <a:pt x="771" y="4524"/>
                    </a:lnTo>
                    <a:lnTo>
                      <a:pt x="626" y="4380"/>
                    </a:lnTo>
                    <a:lnTo>
                      <a:pt x="434" y="4235"/>
                    </a:lnTo>
                    <a:lnTo>
                      <a:pt x="289" y="4091"/>
                    </a:lnTo>
                    <a:lnTo>
                      <a:pt x="193" y="3898"/>
                    </a:lnTo>
                    <a:lnTo>
                      <a:pt x="97" y="3754"/>
                    </a:lnTo>
                    <a:lnTo>
                      <a:pt x="0" y="3610"/>
                    </a:lnTo>
                    <a:lnTo>
                      <a:pt x="0" y="3465"/>
                    </a:lnTo>
                    <a:lnTo>
                      <a:pt x="0" y="3465"/>
                    </a:lnTo>
                    <a:lnTo>
                      <a:pt x="97" y="3321"/>
                    </a:lnTo>
                    <a:lnTo>
                      <a:pt x="193" y="3321"/>
                    </a:lnTo>
                    <a:lnTo>
                      <a:pt x="241" y="3321"/>
                    </a:lnTo>
                    <a:lnTo>
                      <a:pt x="241" y="3321"/>
                    </a:lnTo>
                    <a:lnTo>
                      <a:pt x="434" y="3417"/>
                    </a:lnTo>
                    <a:lnTo>
                      <a:pt x="482" y="3225"/>
                    </a:lnTo>
                    <a:lnTo>
                      <a:pt x="626" y="2839"/>
                    </a:lnTo>
                    <a:lnTo>
                      <a:pt x="771" y="2358"/>
                    </a:lnTo>
                    <a:lnTo>
                      <a:pt x="771" y="2358"/>
                    </a:lnTo>
                    <a:lnTo>
                      <a:pt x="867" y="1925"/>
                    </a:lnTo>
                    <a:lnTo>
                      <a:pt x="963" y="1444"/>
                    </a:lnTo>
                    <a:lnTo>
                      <a:pt x="963" y="1107"/>
                    </a:lnTo>
                    <a:lnTo>
                      <a:pt x="963" y="1107"/>
                    </a:lnTo>
                    <a:lnTo>
                      <a:pt x="915" y="1107"/>
                    </a:lnTo>
                    <a:lnTo>
                      <a:pt x="771" y="1010"/>
                    </a:lnTo>
                    <a:lnTo>
                      <a:pt x="722" y="962"/>
                    </a:lnTo>
                    <a:lnTo>
                      <a:pt x="722" y="962"/>
                    </a:lnTo>
                    <a:lnTo>
                      <a:pt x="771" y="962"/>
                    </a:lnTo>
                    <a:lnTo>
                      <a:pt x="867" y="962"/>
                    </a:lnTo>
                    <a:lnTo>
                      <a:pt x="1011" y="914"/>
                    </a:lnTo>
                    <a:lnTo>
                      <a:pt x="1011" y="914"/>
                    </a:lnTo>
                    <a:lnTo>
                      <a:pt x="1107" y="818"/>
                    </a:lnTo>
                    <a:lnTo>
                      <a:pt x="1156" y="722"/>
                    </a:lnTo>
                    <a:lnTo>
                      <a:pt x="1107" y="625"/>
                    </a:lnTo>
                    <a:lnTo>
                      <a:pt x="1107" y="625"/>
                    </a:lnTo>
                    <a:lnTo>
                      <a:pt x="1011" y="529"/>
                    </a:lnTo>
                    <a:lnTo>
                      <a:pt x="915" y="385"/>
                    </a:lnTo>
                    <a:lnTo>
                      <a:pt x="915" y="337"/>
                    </a:lnTo>
                    <a:lnTo>
                      <a:pt x="915" y="337"/>
                    </a:lnTo>
                    <a:lnTo>
                      <a:pt x="915" y="337"/>
                    </a:lnTo>
                    <a:lnTo>
                      <a:pt x="915" y="240"/>
                    </a:lnTo>
                    <a:lnTo>
                      <a:pt x="963" y="144"/>
                    </a:lnTo>
                    <a:lnTo>
                      <a:pt x="963" y="144"/>
                    </a:lnTo>
                    <a:lnTo>
                      <a:pt x="1107" y="48"/>
                    </a:lnTo>
                    <a:lnTo>
                      <a:pt x="1348" y="0"/>
                    </a:lnTo>
                    <a:lnTo>
                      <a:pt x="1541" y="0"/>
                    </a:lnTo>
                    <a:lnTo>
                      <a:pt x="1541" y="0"/>
                    </a:lnTo>
                    <a:lnTo>
                      <a:pt x="1589" y="144"/>
                    </a:lnTo>
                    <a:lnTo>
                      <a:pt x="1541" y="288"/>
                    </a:lnTo>
                    <a:lnTo>
                      <a:pt x="1541" y="385"/>
                    </a:lnTo>
                    <a:lnTo>
                      <a:pt x="1541" y="385"/>
                    </a:lnTo>
                    <a:lnTo>
                      <a:pt x="1444" y="481"/>
                    </a:lnTo>
                    <a:lnTo>
                      <a:pt x="1348" y="625"/>
                    </a:lnTo>
                    <a:lnTo>
                      <a:pt x="1300" y="770"/>
                    </a:lnTo>
                    <a:lnTo>
                      <a:pt x="1300" y="770"/>
                    </a:lnTo>
                    <a:lnTo>
                      <a:pt x="1300" y="914"/>
                    </a:lnTo>
                    <a:lnTo>
                      <a:pt x="1348" y="1059"/>
                    </a:lnTo>
                    <a:lnTo>
                      <a:pt x="1444" y="1107"/>
                    </a:lnTo>
                    <a:lnTo>
                      <a:pt x="1444" y="1107"/>
                    </a:lnTo>
                    <a:lnTo>
                      <a:pt x="1541" y="1010"/>
                    </a:lnTo>
                    <a:lnTo>
                      <a:pt x="1685" y="770"/>
                    </a:lnTo>
                    <a:lnTo>
                      <a:pt x="1830" y="529"/>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7" name="Freeform 173"/>
              <p:cNvSpPr>
                <a:spLocks/>
              </p:cNvSpPr>
              <p:nvPr/>
            </p:nvSpPr>
            <p:spPr bwMode="auto">
              <a:xfrm>
                <a:off x="4229" y="1988"/>
                <a:ext cx="203" cy="498"/>
              </a:xfrm>
              <a:custGeom>
                <a:avLst/>
                <a:gdLst>
                  <a:gd name="T0" fmla="*/ 1348 w 1830"/>
                  <a:gd name="T1" fmla="*/ 2310 h 4476"/>
                  <a:gd name="T2" fmla="*/ 1348 w 1830"/>
                  <a:gd name="T3" fmla="*/ 3225 h 4476"/>
                  <a:gd name="T4" fmla="*/ 1252 w 1830"/>
                  <a:gd name="T5" fmla="*/ 3706 h 4476"/>
                  <a:gd name="T6" fmla="*/ 915 w 1830"/>
                  <a:gd name="T7" fmla="*/ 4476 h 4476"/>
                  <a:gd name="T8" fmla="*/ 771 w 1830"/>
                  <a:gd name="T9" fmla="*/ 4476 h 4476"/>
                  <a:gd name="T10" fmla="*/ 482 w 1830"/>
                  <a:gd name="T11" fmla="*/ 4283 h 4476"/>
                  <a:gd name="T12" fmla="*/ 193 w 1830"/>
                  <a:gd name="T13" fmla="*/ 3946 h 4476"/>
                  <a:gd name="T14" fmla="*/ 0 w 1830"/>
                  <a:gd name="T15" fmla="*/ 3610 h 4476"/>
                  <a:gd name="T16" fmla="*/ 0 w 1830"/>
                  <a:gd name="T17" fmla="*/ 3465 h 4476"/>
                  <a:gd name="T18" fmla="*/ 193 w 1830"/>
                  <a:gd name="T19" fmla="*/ 3321 h 4476"/>
                  <a:gd name="T20" fmla="*/ 241 w 1830"/>
                  <a:gd name="T21" fmla="*/ 3369 h 4476"/>
                  <a:gd name="T22" fmla="*/ 482 w 1830"/>
                  <a:gd name="T23" fmla="*/ 3273 h 4476"/>
                  <a:gd name="T24" fmla="*/ 722 w 1830"/>
                  <a:gd name="T25" fmla="*/ 2358 h 4476"/>
                  <a:gd name="T26" fmla="*/ 867 w 1830"/>
                  <a:gd name="T27" fmla="*/ 1925 h 4476"/>
                  <a:gd name="T28" fmla="*/ 963 w 1830"/>
                  <a:gd name="T29" fmla="*/ 1107 h 4476"/>
                  <a:gd name="T30" fmla="*/ 915 w 1830"/>
                  <a:gd name="T31" fmla="*/ 1107 h 4476"/>
                  <a:gd name="T32" fmla="*/ 771 w 1830"/>
                  <a:gd name="T33" fmla="*/ 962 h 4476"/>
                  <a:gd name="T34" fmla="*/ 819 w 1830"/>
                  <a:gd name="T35" fmla="*/ 962 h 4476"/>
                  <a:gd name="T36" fmla="*/ 1059 w 1830"/>
                  <a:gd name="T37" fmla="*/ 962 h 4476"/>
                  <a:gd name="T38" fmla="*/ 1107 w 1830"/>
                  <a:gd name="T39" fmla="*/ 866 h 4476"/>
                  <a:gd name="T40" fmla="*/ 1107 w 1830"/>
                  <a:gd name="T41" fmla="*/ 577 h 4476"/>
                  <a:gd name="T42" fmla="*/ 1011 w 1830"/>
                  <a:gd name="T43" fmla="*/ 481 h 4476"/>
                  <a:gd name="T44" fmla="*/ 915 w 1830"/>
                  <a:gd name="T45" fmla="*/ 337 h 4476"/>
                  <a:gd name="T46" fmla="*/ 915 w 1830"/>
                  <a:gd name="T47" fmla="*/ 337 h 4476"/>
                  <a:gd name="T48" fmla="*/ 1011 w 1830"/>
                  <a:gd name="T49" fmla="*/ 144 h 4476"/>
                  <a:gd name="T50" fmla="*/ 1156 w 1830"/>
                  <a:gd name="T51" fmla="*/ 48 h 4476"/>
                  <a:gd name="T52" fmla="*/ 1541 w 1830"/>
                  <a:gd name="T53" fmla="*/ 0 h 4476"/>
                  <a:gd name="T54" fmla="*/ 1541 w 1830"/>
                  <a:gd name="T55" fmla="*/ 144 h 4476"/>
                  <a:gd name="T56" fmla="*/ 1541 w 1830"/>
                  <a:gd name="T57" fmla="*/ 385 h 4476"/>
                  <a:gd name="T58" fmla="*/ 1444 w 1830"/>
                  <a:gd name="T59" fmla="*/ 481 h 4476"/>
                  <a:gd name="T60" fmla="*/ 1300 w 1830"/>
                  <a:gd name="T61" fmla="*/ 722 h 4476"/>
                  <a:gd name="T62" fmla="*/ 1300 w 1830"/>
                  <a:gd name="T63" fmla="*/ 866 h 4476"/>
                  <a:gd name="T64" fmla="*/ 1396 w 1830"/>
                  <a:gd name="T65" fmla="*/ 1107 h 4476"/>
                  <a:gd name="T66" fmla="*/ 1541 w 1830"/>
                  <a:gd name="T67" fmla="*/ 1010 h 4476"/>
                  <a:gd name="T68" fmla="*/ 1830 w 1830"/>
                  <a:gd name="T69" fmla="*/ 577 h 4476"/>
                  <a:gd name="T70" fmla="*/ 1781 w 1830"/>
                  <a:gd name="T71" fmla="*/ 577 h 4476"/>
                  <a:gd name="T72" fmla="*/ 1733 w 1830"/>
                  <a:gd name="T73" fmla="*/ 818 h 4476"/>
                  <a:gd name="T74" fmla="*/ 1589 w 1830"/>
                  <a:gd name="T75" fmla="*/ 1010 h 4476"/>
                  <a:gd name="T76" fmla="*/ 1396 w 1830"/>
                  <a:gd name="T77" fmla="*/ 1299 h 4476"/>
                  <a:gd name="T78" fmla="*/ 1396 w 1830"/>
                  <a:gd name="T79" fmla="*/ 1492 h 4476"/>
                  <a:gd name="T80" fmla="*/ 1348 w 1830"/>
                  <a:gd name="T81" fmla="*/ 1973 h 4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30" h="4476">
                    <a:moveTo>
                      <a:pt x="1348" y="1973"/>
                    </a:moveTo>
                    <a:lnTo>
                      <a:pt x="1348" y="2310"/>
                    </a:lnTo>
                    <a:lnTo>
                      <a:pt x="1348" y="2791"/>
                    </a:lnTo>
                    <a:lnTo>
                      <a:pt x="1348" y="3225"/>
                    </a:lnTo>
                    <a:lnTo>
                      <a:pt x="1348" y="3225"/>
                    </a:lnTo>
                    <a:lnTo>
                      <a:pt x="1252" y="3706"/>
                    </a:lnTo>
                    <a:lnTo>
                      <a:pt x="1156" y="4187"/>
                    </a:lnTo>
                    <a:lnTo>
                      <a:pt x="915" y="4476"/>
                    </a:lnTo>
                    <a:lnTo>
                      <a:pt x="915" y="4476"/>
                    </a:lnTo>
                    <a:lnTo>
                      <a:pt x="771" y="4476"/>
                    </a:lnTo>
                    <a:lnTo>
                      <a:pt x="626" y="4428"/>
                    </a:lnTo>
                    <a:lnTo>
                      <a:pt x="482" y="4283"/>
                    </a:lnTo>
                    <a:lnTo>
                      <a:pt x="337" y="4139"/>
                    </a:lnTo>
                    <a:lnTo>
                      <a:pt x="193" y="3946"/>
                    </a:lnTo>
                    <a:lnTo>
                      <a:pt x="97" y="3754"/>
                    </a:lnTo>
                    <a:lnTo>
                      <a:pt x="0" y="3610"/>
                    </a:lnTo>
                    <a:lnTo>
                      <a:pt x="0" y="3465"/>
                    </a:lnTo>
                    <a:lnTo>
                      <a:pt x="0" y="3465"/>
                    </a:lnTo>
                    <a:lnTo>
                      <a:pt x="97" y="3321"/>
                    </a:lnTo>
                    <a:lnTo>
                      <a:pt x="193" y="3321"/>
                    </a:lnTo>
                    <a:lnTo>
                      <a:pt x="241" y="3369"/>
                    </a:lnTo>
                    <a:lnTo>
                      <a:pt x="241" y="3369"/>
                    </a:lnTo>
                    <a:lnTo>
                      <a:pt x="434" y="3465"/>
                    </a:lnTo>
                    <a:lnTo>
                      <a:pt x="482" y="3273"/>
                    </a:lnTo>
                    <a:lnTo>
                      <a:pt x="578" y="2888"/>
                    </a:lnTo>
                    <a:lnTo>
                      <a:pt x="722" y="2358"/>
                    </a:lnTo>
                    <a:lnTo>
                      <a:pt x="722" y="2358"/>
                    </a:lnTo>
                    <a:lnTo>
                      <a:pt x="867" y="1925"/>
                    </a:lnTo>
                    <a:lnTo>
                      <a:pt x="963" y="1444"/>
                    </a:lnTo>
                    <a:lnTo>
                      <a:pt x="963" y="1107"/>
                    </a:lnTo>
                    <a:lnTo>
                      <a:pt x="963" y="1107"/>
                    </a:lnTo>
                    <a:lnTo>
                      <a:pt x="915" y="1107"/>
                    </a:lnTo>
                    <a:lnTo>
                      <a:pt x="819" y="1010"/>
                    </a:lnTo>
                    <a:lnTo>
                      <a:pt x="771" y="962"/>
                    </a:lnTo>
                    <a:lnTo>
                      <a:pt x="771" y="962"/>
                    </a:lnTo>
                    <a:lnTo>
                      <a:pt x="819" y="962"/>
                    </a:lnTo>
                    <a:lnTo>
                      <a:pt x="915" y="1010"/>
                    </a:lnTo>
                    <a:lnTo>
                      <a:pt x="1059" y="962"/>
                    </a:lnTo>
                    <a:lnTo>
                      <a:pt x="1059" y="962"/>
                    </a:lnTo>
                    <a:lnTo>
                      <a:pt x="1107" y="866"/>
                    </a:lnTo>
                    <a:lnTo>
                      <a:pt x="1156" y="722"/>
                    </a:lnTo>
                    <a:lnTo>
                      <a:pt x="1107" y="577"/>
                    </a:lnTo>
                    <a:lnTo>
                      <a:pt x="1107" y="577"/>
                    </a:lnTo>
                    <a:lnTo>
                      <a:pt x="1011" y="481"/>
                    </a:lnTo>
                    <a:lnTo>
                      <a:pt x="915" y="385"/>
                    </a:lnTo>
                    <a:lnTo>
                      <a:pt x="915" y="337"/>
                    </a:lnTo>
                    <a:lnTo>
                      <a:pt x="915" y="337"/>
                    </a:lnTo>
                    <a:lnTo>
                      <a:pt x="915" y="337"/>
                    </a:lnTo>
                    <a:lnTo>
                      <a:pt x="915" y="240"/>
                    </a:lnTo>
                    <a:lnTo>
                      <a:pt x="1011" y="144"/>
                    </a:lnTo>
                    <a:lnTo>
                      <a:pt x="1011" y="144"/>
                    </a:lnTo>
                    <a:lnTo>
                      <a:pt x="1156" y="48"/>
                    </a:lnTo>
                    <a:lnTo>
                      <a:pt x="1348" y="0"/>
                    </a:lnTo>
                    <a:lnTo>
                      <a:pt x="1541" y="0"/>
                    </a:lnTo>
                    <a:lnTo>
                      <a:pt x="1541" y="0"/>
                    </a:lnTo>
                    <a:lnTo>
                      <a:pt x="1541" y="144"/>
                    </a:lnTo>
                    <a:lnTo>
                      <a:pt x="1541" y="288"/>
                    </a:lnTo>
                    <a:lnTo>
                      <a:pt x="1541" y="385"/>
                    </a:lnTo>
                    <a:lnTo>
                      <a:pt x="1541" y="385"/>
                    </a:lnTo>
                    <a:lnTo>
                      <a:pt x="1444" y="481"/>
                    </a:lnTo>
                    <a:lnTo>
                      <a:pt x="1348" y="625"/>
                    </a:lnTo>
                    <a:lnTo>
                      <a:pt x="1300" y="722"/>
                    </a:lnTo>
                    <a:lnTo>
                      <a:pt x="1300" y="722"/>
                    </a:lnTo>
                    <a:lnTo>
                      <a:pt x="1300" y="866"/>
                    </a:lnTo>
                    <a:lnTo>
                      <a:pt x="1300" y="1059"/>
                    </a:lnTo>
                    <a:lnTo>
                      <a:pt x="1396" y="1107"/>
                    </a:lnTo>
                    <a:lnTo>
                      <a:pt x="1396" y="1107"/>
                    </a:lnTo>
                    <a:lnTo>
                      <a:pt x="1541" y="1010"/>
                    </a:lnTo>
                    <a:lnTo>
                      <a:pt x="1685" y="818"/>
                    </a:lnTo>
                    <a:lnTo>
                      <a:pt x="1830" y="577"/>
                    </a:lnTo>
                    <a:lnTo>
                      <a:pt x="1830" y="577"/>
                    </a:lnTo>
                    <a:lnTo>
                      <a:pt x="1781" y="577"/>
                    </a:lnTo>
                    <a:lnTo>
                      <a:pt x="1733" y="722"/>
                    </a:lnTo>
                    <a:lnTo>
                      <a:pt x="1733" y="818"/>
                    </a:lnTo>
                    <a:lnTo>
                      <a:pt x="1733" y="818"/>
                    </a:lnTo>
                    <a:lnTo>
                      <a:pt x="1589" y="1010"/>
                    </a:lnTo>
                    <a:lnTo>
                      <a:pt x="1444" y="1155"/>
                    </a:lnTo>
                    <a:lnTo>
                      <a:pt x="1396" y="1299"/>
                    </a:lnTo>
                    <a:lnTo>
                      <a:pt x="1396" y="1299"/>
                    </a:lnTo>
                    <a:lnTo>
                      <a:pt x="1396" y="1492"/>
                    </a:lnTo>
                    <a:lnTo>
                      <a:pt x="1348" y="1732"/>
                    </a:lnTo>
                    <a:lnTo>
                      <a:pt x="1348" y="1973"/>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8" name="Freeform 174"/>
              <p:cNvSpPr>
                <a:spLocks/>
              </p:cNvSpPr>
              <p:nvPr/>
            </p:nvSpPr>
            <p:spPr bwMode="auto">
              <a:xfrm>
                <a:off x="4229" y="1988"/>
                <a:ext cx="198" cy="487"/>
              </a:xfrm>
              <a:custGeom>
                <a:avLst/>
                <a:gdLst>
                  <a:gd name="T0" fmla="*/ 1300 w 1781"/>
                  <a:gd name="T1" fmla="*/ 2310 h 4380"/>
                  <a:gd name="T2" fmla="*/ 1252 w 1781"/>
                  <a:gd name="T3" fmla="*/ 3176 h 4380"/>
                  <a:gd name="T4" fmla="*/ 1204 w 1781"/>
                  <a:gd name="T5" fmla="*/ 3658 h 4380"/>
                  <a:gd name="T6" fmla="*/ 819 w 1781"/>
                  <a:gd name="T7" fmla="*/ 4380 h 4380"/>
                  <a:gd name="T8" fmla="*/ 674 w 1781"/>
                  <a:gd name="T9" fmla="*/ 4380 h 4380"/>
                  <a:gd name="T10" fmla="*/ 385 w 1781"/>
                  <a:gd name="T11" fmla="*/ 4187 h 4380"/>
                  <a:gd name="T12" fmla="*/ 97 w 1781"/>
                  <a:gd name="T13" fmla="*/ 3802 h 4380"/>
                  <a:gd name="T14" fmla="*/ 0 w 1781"/>
                  <a:gd name="T15" fmla="*/ 3465 h 4380"/>
                  <a:gd name="T16" fmla="*/ 97 w 1781"/>
                  <a:gd name="T17" fmla="*/ 3321 h 4380"/>
                  <a:gd name="T18" fmla="*/ 241 w 1781"/>
                  <a:gd name="T19" fmla="*/ 3417 h 4380"/>
                  <a:gd name="T20" fmla="*/ 434 w 1781"/>
                  <a:gd name="T21" fmla="*/ 3513 h 4380"/>
                  <a:gd name="T22" fmla="*/ 578 w 1781"/>
                  <a:gd name="T23" fmla="*/ 2936 h 4380"/>
                  <a:gd name="T24" fmla="*/ 722 w 1781"/>
                  <a:gd name="T25" fmla="*/ 2406 h 4380"/>
                  <a:gd name="T26" fmla="*/ 963 w 1781"/>
                  <a:gd name="T27" fmla="*/ 1444 h 4380"/>
                  <a:gd name="T28" fmla="*/ 963 w 1781"/>
                  <a:gd name="T29" fmla="*/ 1107 h 4380"/>
                  <a:gd name="T30" fmla="*/ 867 w 1781"/>
                  <a:gd name="T31" fmla="*/ 1059 h 4380"/>
                  <a:gd name="T32" fmla="*/ 819 w 1781"/>
                  <a:gd name="T33" fmla="*/ 1010 h 4380"/>
                  <a:gd name="T34" fmla="*/ 963 w 1781"/>
                  <a:gd name="T35" fmla="*/ 1010 h 4380"/>
                  <a:gd name="T36" fmla="*/ 1107 w 1781"/>
                  <a:gd name="T37" fmla="*/ 962 h 4380"/>
                  <a:gd name="T38" fmla="*/ 1156 w 1781"/>
                  <a:gd name="T39" fmla="*/ 722 h 4380"/>
                  <a:gd name="T40" fmla="*/ 1107 w 1781"/>
                  <a:gd name="T41" fmla="*/ 577 h 4380"/>
                  <a:gd name="T42" fmla="*/ 963 w 1781"/>
                  <a:gd name="T43" fmla="*/ 385 h 4380"/>
                  <a:gd name="T44" fmla="*/ 963 w 1781"/>
                  <a:gd name="T45" fmla="*/ 337 h 4380"/>
                  <a:gd name="T46" fmla="*/ 963 w 1781"/>
                  <a:gd name="T47" fmla="*/ 240 h 4380"/>
                  <a:gd name="T48" fmla="*/ 1011 w 1781"/>
                  <a:gd name="T49" fmla="*/ 144 h 4380"/>
                  <a:gd name="T50" fmla="*/ 1348 w 1781"/>
                  <a:gd name="T51" fmla="*/ 0 h 4380"/>
                  <a:gd name="T52" fmla="*/ 1541 w 1781"/>
                  <a:gd name="T53" fmla="*/ 0 h 4380"/>
                  <a:gd name="T54" fmla="*/ 1541 w 1781"/>
                  <a:gd name="T55" fmla="*/ 288 h 4380"/>
                  <a:gd name="T56" fmla="*/ 1493 w 1781"/>
                  <a:gd name="T57" fmla="*/ 385 h 4380"/>
                  <a:gd name="T58" fmla="*/ 1348 w 1781"/>
                  <a:gd name="T59" fmla="*/ 625 h 4380"/>
                  <a:gd name="T60" fmla="*/ 1300 w 1781"/>
                  <a:gd name="T61" fmla="*/ 722 h 4380"/>
                  <a:gd name="T62" fmla="*/ 1300 w 1781"/>
                  <a:gd name="T63" fmla="*/ 1059 h 4380"/>
                  <a:gd name="T64" fmla="*/ 1396 w 1781"/>
                  <a:gd name="T65" fmla="*/ 1107 h 4380"/>
                  <a:gd name="T66" fmla="*/ 1685 w 1781"/>
                  <a:gd name="T67" fmla="*/ 818 h 4380"/>
                  <a:gd name="T68" fmla="*/ 1781 w 1781"/>
                  <a:gd name="T69" fmla="*/ 625 h 4380"/>
                  <a:gd name="T70" fmla="*/ 1733 w 1781"/>
                  <a:gd name="T71" fmla="*/ 722 h 4380"/>
                  <a:gd name="T72" fmla="*/ 1685 w 1781"/>
                  <a:gd name="T73" fmla="*/ 818 h 4380"/>
                  <a:gd name="T74" fmla="*/ 1396 w 1781"/>
                  <a:gd name="T75" fmla="*/ 1155 h 4380"/>
                  <a:gd name="T76" fmla="*/ 1348 w 1781"/>
                  <a:gd name="T77" fmla="*/ 1299 h 4380"/>
                  <a:gd name="T78" fmla="*/ 1300 w 1781"/>
                  <a:gd name="T79" fmla="*/ 1732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80">
                    <a:moveTo>
                      <a:pt x="1300" y="1973"/>
                    </a:moveTo>
                    <a:lnTo>
                      <a:pt x="1300" y="2310"/>
                    </a:lnTo>
                    <a:lnTo>
                      <a:pt x="1252" y="2743"/>
                    </a:lnTo>
                    <a:lnTo>
                      <a:pt x="1252" y="3176"/>
                    </a:lnTo>
                    <a:lnTo>
                      <a:pt x="1252" y="3176"/>
                    </a:lnTo>
                    <a:lnTo>
                      <a:pt x="1204" y="3658"/>
                    </a:lnTo>
                    <a:lnTo>
                      <a:pt x="1059" y="4139"/>
                    </a:lnTo>
                    <a:lnTo>
                      <a:pt x="819" y="4380"/>
                    </a:lnTo>
                    <a:lnTo>
                      <a:pt x="819" y="4380"/>
                    </a:lnTo>
                    <a:lnTo>
                      <a:pt x="674" y="4380"/>
                    </a:lnTo>
                    <a:lnTo>
                      <a:pt x="530" y="4332"/>
                    </a:lnTo>
                    <a:lnTo>
                      <a:pt x="385" y="4187"/>
                    </a:lnTo>
                    <a:lnTo>
                      <a:pt x="241" y="3995"/>
                    </a:lnTo>
                    <a:lnTo>
                      <a:pt x="97" y="3802"/>
                    </a:lnTo>
                    <a:lnTo>
                      <a:pt x="0" y="3610"/>
                    </a:lnTo>
                    <a:lnTo>
                      <a:pt x="0" y="3465"/>
                    </a:lnTo>
                    <a:lnTo>
                      <a:pt x="0" y="3465"/>
                    </a:lnTo>
                    <a:lnTo>
                      <a:pt x="97" y="3321"/>
                    </a:lnTo>
                    <a:lnTo>
                      <a:pt x="193" y="3369"/>
                    </a:lnTo>
                    <a:lnTo>
                      <a:pt x="241" y="3417"/>
                    </a:lnTo>
                    <a:lnTo>
                      <a:pt x="241" y="3417"/>
                    </a:lnTo>
                    <a:lnTo>
                      <a:pt x="434" y="3513"/>
                    </a:lnTo>
                    <a:lnTo>
                      <a:pt x="482" y="3369"/>
                    </a:lnTo>
                    <a:lnTo>
                      <a:pt x="578" y="2936"/>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19" y="1010"/>
                    </a:lnTo>
                    <a:lnTo>
                      <a:pt x="963" y="1010"/>
                    </a:lnTo>
                    <a:lnTo>
                      <a:pt x="1107" y="962"/>
                    </a:lnTo>
                    <a:lnTo>
                      <a:pt x="1107" y="962"/>
                    </a:lnTo>
                    <a:lnTo>
                      <a:pt x="1156" y="866"/>
                    </a:lnTo>
                    <a:lnTo>
                      <a:pt x="1156" y="722"/>
                    </a:lnTo>
                    <a:lnTo>
                      <a:pt x="1107" y="577"/>
                    </a:lnTo>
                    <a:lnTo>
                      <a:pt x="1107" y="577"/>
                    </a:lnTo>
                    <a:lnTo>
                      <a:pt x="1011" y="481"/>
                    </a:lnTo>
                    <a:lnTo>
                      <a:pt x="963" y="385"/>
                    </a:lnTo>
                    <a:lnTo>
                      <a:pt x="963" y="337"/>
                    </a:lnTo>
                    <a:lnTo>
                      <a:pt x="963" y="337"/>
                    </a:lnTo>
                    <a:lnTo>
                      <a:pt x="963" y="337"/>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300" y="1059"/>
                    </a:lnTo>
                    <a:lnTo>
                      <a:pt x="1396" y="1107"/>
                    </a:lnTo>
                    <a:lnTo>
                      <a:pt x="1396" y="1107"/>
                    </a:lnTo>
                    <a:lnTo>
                      <a:pt x="1493" y="1059"/>
                    </a:lnTo>
                    <a:lnTo>
                      <a:pt x="1685" y="818"/>
                    </a:lnTo>
                    <a:lnTo>
                      <a:pt x="1781" y="625"/>
                    </a:lnTo>
                    <a:lnTo>
                      <a:pt x="1781" y="625"/>
                    </a:lnTo>
                    <a:lnTo>
                      <a:pt x="1781" y="625"/>
                    </a:lnTo>
                    <a:lnTo>
                      <a:pt x="1733" y="722"/>
                    </a:lnTo>
                    <a:lnTo>
                      <a:pt x="1685" y="818"/>
                    </a:lnTo>
                    <a:lnTo>
                      <a:pt x="1685" y="818"/>
                    </a:lnTo>
                    <a:lnTo>
                      <a:pt x="1589" y="1010"/>
                    </a:lnTo>
                    <a:lnTo>
                      <a:pt x="1396" y="1155"/>
                    </a:lnTo>
                    <a:lnTo>
                      <a:pt x="1348" y="1299"/>
                    </a:lnTo>
                    <a:lnTo>
                      <a:pt x="1348" y="1299"/>
                    </a:lnTo>
                    <a:lnTo>
                      <a:pt x="1348" y="1492"/>
                    </a:lnTo>
                    <a:lnTo>
                      <a:pt x="1300" y="1732"/>
                    </a:lnTo>
                    <a:lnTo>
                      <a:pt x="1300" y="1973"/>
                    </a:lnTo>
                    <a:close/>
                  </a:path>
                </a:pathLst>
              </a:custGeom>
              <a:solidFill>
                <a:srgbClr val="CD725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79" name="Freeform 175"/>
              <p:cNvSpPr>
                <a:spLocks/>
              </p:cNvSpPr>
              <p:nvPr/>
            </p:nvSpPr>
            <p:spPr bwMode="auto">
              <a:xfrm>
                <a:off x="4229" y="1988"/>
                <a:ext cx="198" cy="482"/>
              </a:xfrm>
              <a:custGeom>
                <a:avLst/>
                <a:gdLst>
                  <a:gd name="T0" fmla="*/ 1204 w 1781"/>
                  <a:gd name="T1" fmla="*/ 2310 h 4332"/>
                  <a:gd name="T2" fmla="*/ 1204 w 1781"/>
                  <a:gd name="T3" fmla="*/ 3176 h 4332"/>
                  <a:gd name="T4" fmla="*/ 1107 w 1781"/>
                  <a:gd name="T5" fmla="*/ 3610 h 4332"/>
                  <a:gd name="T6" fmla="*/ 771 w 1781"/>
                  <a:gd name="T7" fmla="*/ 4332 h 4332"/>
                  <a:gd name="T8" fmla="*/ 578 w 1781"/>
                  <a:gd name="T9" fmla="*/ 4332 h 4332"/>
                  <a:gd name="T10" fmla="*/ 241 w 1781"/>
                  <a:gd name="T11" fmla="*/ 4043 h 4332"/>
                  <a:gd name="T12" fmla="*/ 0 w 1781"/>
                  <a:gd name="T13" fmla="*/ 3658 h 4332"/>
                  <a:gd name="T14" fmla="*/ 0 w 1781"/>
                  <a:gd name="T15" fmla="*/ 3465 h 4332"/>
                  <a:gd name="T16" fmla="*/ 193 w 1781"/>
                  <a:gd name="T17" fmla="*/ 3369 h 4332"/>
                  <a:gd name="T18" fmla="*/ 241 w 1781"/>
                  <a:gd name="T19" fmla="*/ 3417 h 4332"/>
                  <a:gd name="T20" fmla="*/ 482 w 1781"/>
                  <a:gd name="T21" fmla="*/ 3417 h 4332"/>
                  <a:gd name="T22" fmla="*/ 722 w 1781"/>
                  <a:gd name="T23" fmla="*/ 2406 h 4332"/>
                  <a:gd name="T24" fmla="*/ 819 w 1781"/>
                  <a:gd name="T25" fmla="*/ 1925 h 4332"/>
                  <a:gd name="T26" fmla="*/ 963 w 1781"/>
                  <a:gd name="T27" fmla="*/ 1107 h 4332"/>
                  <a:gd name="T28" fmla="*/ 915 w 1781"/>
                  <a:gd name="T29" fmla="*/ 1107 h 4332"/>
                  <a:gd name="T30" fmla="*/ 819 w 1781"/>
                  <a:gd name="T31" fmla="*/ 1010 h 4332"/>
                  <a:gd name="T32" fmla="*/ 867 w 1781"/>
                  <a:gd name="T33" fmla="*/ 1010 h 4332"/>
                  <a:gd name="T34" fmla="*/ 1107 w 1781"/>
                  <a:gd name="T35" fmla="*/ 1010 h 4332"/>
                  <a:gd name="T36" fmla="*/ 1156 w 1781"/>
                  <a:gd name="T37" fmla="*/ 866 h 4332"/>
                  <a:gd name="T38" fmla="*/ 1107 w 1781"/>
                  <a:gd name="T39" fmla="*/ 529 h 4332"/>
                  <a:gd name="T40" fmla="*/ 1011 w 1781"/>
                  <a:gd name="T41" fmla="*/ 433 h 4332"/>
                  <a:gd name="T42" fmla="*/ 963 w 1781"/>
                  <a:gd name="T43" fmla="*/ 288 h 4332"/>
                  <a:gd name="T44" fmla="*/ 963 w 1781"/>
                  <a:gd name="T45" fmla="*/ 288 h 4332"/>
                  <a:gd name="T46" fmla="*/ 1011 w 1781"/>
                  <a:gd name="T47" fmla="*/ 144 h 4332"/>
                  <a:gd name="T48" fmla="*/ 1156 w 1781"/>
                  <a:gd name="T49" fmla="*/ 48 h 4332"/>
                  <a:gd name="T50" fmla="*/ 1541 w 1781"/>
                  <a:gd name="T51" fmla="*/ 0 h 4332"/>
                  <a:gd name="T52" fmla="*/ 1541 w 1781"/>
                  <a:gd name="T53" fmla="*/ 144 h 4332"/>
                  <a:gd name="T54" fmla="*/ 1493 w 1781"/>
                  <a:gd name="T55" fmla="*/ 385 h 4332"/>
                  <a:gd name="T56" fmla="*/ 1396 w 1781"/>
                  <a:gd name="T57" fmla="*/ 481 h 4332"/>
                  <a:gd name="T58" fmla="*/ 1300 w 1781"/>
                  <a:gd name="T59" fmla="*/ 722 h 4332"/>
                  <a:gd name="T60" fmla="*/ 1252 w 1781"/>
                  <a:gd name="T61" fmla="*/ 866 h 4332"/>
                  <a:gd name="T62" fmla="*/ 1348 w 1781"/>
                  <a:gd name="T63" fmla="*/ 1107 h 4332"/>
                  <a:gd name="T64" fmla="*/ 1493 w 1781"/>
                  <a:gd name="T65" fmla="*/ 1059 h 4332"/>
                  <a:gd name="T66" fmla="*/ 1781 w 1781"/>
                  <a:gd name="T67" fmla="*/ 674 h 4332"/>
                  <a:gd name="T68" fmla="*/ 1781 w 1781"/>
                  <a:gd name="T69" fmla="*/ 674 h 4332"/>
                  <a:gd name="T70" fmla="*/ 1685 w 1781"/>
                  <a:gd name="T71" fmla="*/ 866 h 4332"/>
                  <a:gd name="T72" fmla="*/ 1541 w 1781"/>
                  <a:gd name="T73" fmla="*/ 1059 h 4332"/>
                  <a:gd name="T74" fmla="*/ 1300 w 1781"/>
                  <a:gd name="T75" fmla="*/ 1299 h 4332"/>
                  <a:gd name="T76" fmla="*/ 1300 w 1781"/>
                  <a:gd name="T77" fmla="*/ 1492 h 4332"/>
                  <a:gd name="T78" fmla="*/ 1252 w 1781"/>
                  <a:gd name="T79" fmla="*/ 1973 h 4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1" h="4332">
                    <a:moveTo>
                      <a:pt x="1252" y="1973"/>
                    </a:moveTo>
                    <a:lnTo>
                      <a:pt x="1204" y="2310"/>
                    </a:lnTo>
                    <a:lnTo>
                      <a:pt x="1204" y="2743"/>
                    </a:lnTo>
                    <a:lnTo>
                      <a:pt x="1204" y="3176"/>
                    </a:lnTo>
                    <a:lnTo>
                      <a:pt x="1204" y="3176"/>
                    </a:lnTo>
                    <a:lnTo>
                      <a:pt x="1107" y="3610"/>
                    </a:lnTo>
                    <a:lnTo>
                      <a:pt x="963" y="4091"/>
                    </a:lnTo>
                    <a:lnTo>
                      <a:pt x="771" y="4332"/>
                    </a:lnTo>
                    <a:lnTo>
                      <a:pt x="771" y="4332"/>
                    </a:lnTo>
                    <a:lnTo>
                      <a:pt x="578" y="4332"/>
                    </a:lnTo>
                    <a:lnTo>
                      <a:pt x="434" y="4235"/>
                    </a:lnTo>
                    <a:lnTo>
                      <a:pt x="241" y="4043"/>
                    </a:lnTo>
                    <a:lnTo>
                      <a:pt x="97" y="3850"/>
                    </a:lnTo>
                    <a:lnTo>
                      <a:pt x="0" y="3658"/>
                    </a:lnTo>
                    <a:lnTo>
                      <a:pt x="0" y="3465"/>
                    </a:lnTo>
                    <a:lnTo>
                      <a:pt x="0" y="3465"/>
                    </a:lnTo>
                    <a:lnTo>
                      <a:pt x="97" y="3321"/>
                    </a:lnTo>
                    <a:lnTo>
                      <a:pt x="193" y="3369"/>
                    </a:lnTo>
                    <a:lnTo>
                      <a:pt x="241" y="3417"/>
                    </a:lnTo>
                    <a:lnTo>
                      <a:pt x="241" y="3417"/>
                    </a:lnTo>
                    <a:lnTo>
                      <a:pt x="434" y="3561"/>
                    </a:lnTo>
                    <a:lnTo>
                      <a:pt x="482" y="3417"/>
                    </a:lnTo>
                    <a:lnTo>
                      <a:pt x="578" y="2984"/>
                    </a:lnTo>
                    <a:lnTo>
                      <a:pt x="722" y="2406"/>
                    </a:lnTo>
                    <a:lnTo>
                      <a:pt x="722" y="2406"/>
                    </a:lnTo>
                    <a:lnTo>
                      <a:pt x="819" y="1925"/>
                    </a:lnTo>
                    <a:lnTo>
                      <a:pt x="963" y="1444"/>
                    </a:lnTo>
                    <a:lnTo>
                      <a:pt x="963" y="1107"/>
                    </a:lnTo>
                    <a:lnTo>
                      <a:pt x="963" y="1107"/>
                    </a:lnTo>
                    <a:lnTo>
                      <a:pt x="915" y="1107"/>
                    </a:lnTo>
                    <a:lnTo>
                      <a:pt x="867" y="1059"/>
                    </a:lnTo>
                    <a:lnTo>
                      <a:pt x="819" y="1010"/>
                    </a:lnTo>
                    <a:lnTo>
                      <a:pt x="819" y="1010"/>
                    </a:lnTo>
                    <a:lnTo>
                      <a:pt x="867" y="1010"/>
                    </a:lnTo>
                    <a:lnTo>
                      <a:pt x="963" y="1059"/>
                    </a:lnTo>
                    <a:lnTo>
                      <a:pt x="1107" y="1010"/>
                    </a:lnTo>
                    <a:lnTo>
                      <a:pt x="1107" y="1010"/>
                    </a:lnTo>
                    <a:lnTo>
                      <a:pt x="1156" y="866"/>
                    </a:lnTo>
                    <a:lnTo>
                      <a:pt x="1156" y="674"/>
                    </a:lnTo>
                    <a:lnTo>
                      <a:pt x="1107" y="529"/>
                    </a:lnTo>
                    <a:lnTo>
                      <a:pt x="1107" y="529"/>
                    </a:lnTo>
                    <a:lnTo>
                      <a:pt x="1011" y="433"/>
                    </a:lnTo>
                    <a:lnTo>
                      <a:pt x="963" y="337"/>
                    </a:lnTo>
                    <a:lnTo>
                      <a:pt x="963" y="288"/>
                    </a:lnTo>
                    <a:lnTo>
                      <a:pt x="963" y="288"/>
                    </a:lnTo>
                    <a:lnTo>
                      <a:pt x="963" y="288"/>
                    </a:lnTo>
                    <a:lnTo>
                      <a:pt x="963" y="240"/>
                    </a:lnTo>
                    <a:lnTo>
                      <a:pt x="1011" y="144"/>
                    </a:lnTo>
                    <a:lnTo>
                      <a:pt x="1011" y="144"/>
                    </a:lnTo>
                    <a:lnTo>
                      <a:pt x="1156" y="48"/>
                    </a:lnTo>
                    <a:lnTo>
                      <a:pt x="1348" y="0"/>
                    </a:lnTo>
                    <a:lnTo>
                      <a:pt x="1541" y="0"/>
                    </a:lnTo>
                    <a:lnTo>
                      <a:pt x="1541" y="0"/>
                    </a:lnTo>
                    <a:lnTo>
                      <a:pt x="1541" y="144"/>
                    </a:lnTo>
                    <a:lnTo>
                      <a:pt x="1541" y="288"/>
                    </a:lnTo>
                    <a:lnTo>
                      <a:pt x="1493" y="385"/>
                    </a:lnTo>
                    <a:lnTo>
                      <a:pt x="1493" y="385"/>
                    </a:lnTo>
                    <a:lnTo>
                      <a:pt x="1396" y="481"/>
                    </a:lnTo>
                    <a:lnTo>
                      <a:pt x="1348" y="625"/>
                    </a:lnTo>
                    <a:lnTo>
                      <a:pt x="1300" y="722"/>
                    </a:lnTo>
                    <a:lnTo>
                      <a:pt x="1300" y="722"/>
                    </a:lnTo>
                    <a:lnTo>
                      <a:pt x="1252" y="866"/>
                    </a:lnTo>
                    <a:lnTo>
                      <a:pt x="1252" y="1010"/>
                    </a:lnTo>
                    <a:lnTo>
                      <a:pt x="1348" y="1107"/>
                    </a:lnTo>
                    <a:lnTo>
                      <a:pt x="1348" y="1107"/>
                    </a:lnTo>
                    <a:lnTo>
                      <a:pt x="1493" y="1059"/>
                    </a:lnTo>
                    <a:lnTo>
                      <a:pt x="1637" y="866"/>
                    </a:lnTo>
                    <a:lnTo>
                      <a:pt x="1781" y="674"/>
                    </a:lnTo>
                    <a:lnTo>
                      <a:pt x="1781" y="674"/>
                    </a:lnTo>
                    <a:lnTo>
                      <a:pt x="1781" y="674"/>
                    </a:lnTo>
                    <a:lnTo>
                      <a:pt x="1733" y="770"/>
                    </a:lnTo>
                    <a:lnTo>
                      <a:pt x="1685" y="866"/>
                    </a:lnTo>
                    <a:lnTo>
                      <a:pt x="1685" y="866"/>
                    </a:lnTo>
                    <a:lnTo>
                      <a:pt x="1541" y="1059"/>
                    </a:lnTo>
                    <a:lnTo>
                      <a:pt x="1396" y="1203"/>
                    </a:lnTo>
                    <a:lnTo>
                      <a:pt x="1300" y="1299"/>
                    </a:lnTo>
                    <a:lnTo>
                      <a:pt x="1300" y="1299"/>
                    </a:lnTo>
                    <a:lnTo>
                      <a:pt x="1300" y="1492"/>
                    </a:lnTo>
                    <a:lnTo>
                      <a:pt x="1252" y="1732"/>
                    </a:lnTo>
                    <a:lnTo>
                      <a:pt x="1252" y="1973"/>
                    </a:lnTo>
                    <a:close/>
                  </a:path>
                </a:pathLst>
              </a:custGeom>
              <a:solidFill>
                <a:srgbClr val="C86C5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0" name="Freeform 176"/>
              <p:cNvSpPr>
                <a:spLocks/>
              </p:cNvSpPr>
              <p:nvPr/>
            </p:nvSpPr>
            <p:spPr bwMode="auto">
              <a:xfrm>
                <a:off x="4229" y="1988"/>
                <a:ext cx="198" cy="471"/>
              </a:xfrm>
              <a:custGeom>
                <a:avLst/>
                <a:gdLst>
                  <a:gd name="T0" fmla="*/ 1156 w 1781"/>
                  <a:gd name="T1" fmla="*/ 2310 h 4235"/>
                  <a:gd name="T2" fmla="*/ 1107 w 1781"/>
                  <a:gd name="T3" fmla="*/ 3128 h 4235"/>
                  <a:gd name="T4" fmla="*/ 1011 w 1781"/>
                  <a:gd name="T5" fmla="*/ 3561 h 4235"/>
                  <a:gd name="T6" fmla="*/ 674 w 1781"/>
                  <a:gd name="T7" fmla="*/ 4235 h 4235"/>
                  <a:gd name="T8" fmla="*/ 482 w 1781"/>
                  <a:gd name="T9" fmla="*/ 4235 h 4235"/>
                  <a:gd name="T10" fmla="*/ 145 w 1781"/>
                  <a:gd name="T11" fmla="*/ 3898 h 4235"/>
                  <a:gd name="T12" fmla="*/ 0 w 1781"/>
                  <a:gd name="T13" fmla="*/ 3465 h 4235"/>
                  <a:gd name="T14" fmla="*/ 97 w 1781"/>
                  <a:gd name="T15" fmla="*/ 3369 h 4235"/>
                  <a:gd name="T16" fmla="*/ 241 w 1781"/>
                  <a:gd name="T17" fmla="*/ 3465 h 4235"/>
                  <a:gd name="T18" fmla="*/ 434 w 1781"/>
                  <a:gd name="T19" fmla="*/ 3610 h 4235"/>
                  <a:gd name="T20" fmla="*/ 578 w 1781"/>
                  <a:gd name="T21" fmla="*/ 3032 h 4235"/>
                  <a:gd name="T22" fmla="*/ 722 w 1781"/>
                  <a:gd name="T23" fmla="*/ 2406 h 4235"/>
                  <a:gd name="T24" fmla="*/ 915 w 1781"/>
                  <a:gd name="T25" fmla="*/ 1444 h 4235"/>
                  <a:gd name="T26" fmla="*/ 963 w 1781"/>
                  <a:gd name="T27" fmla="*/ 1107 h 4235"/>
                  <a:gd name="T28" fmla="*/ 867 w 1781"/>
                  <a:gd name="T29" fmla="*/ 1107 h 4235"/>
                  <a:gd name="T30" fmla="*/ 867 w 1781"/>
                  <a:gd name="T31" fmla="*/ 1059 h 4235"/>
                  <a:gd name="T32" fmla="*/ 1011 w 1781"/>
                  <a:gd name="T33" fmla="*/ 1059 h 4235"/>
                  <a:gd name="T34" fmla="*/ 1156 w 1781"/>
                  <a:gd name="T35" fmla="*/ 1010 h 4235"/>
                  <a:gd name="T36" fmla="*/ 1204 w 1781"/>
                  <a:gd name="T37" fmla="*/ 674 h 4235"/>
                  <a:gd name="T38" fmla="*/ 1156 w 1781"/>
                  <a:gd name="T39" fmla="*/ 529 h 4235"/>
                  <a:gd name="T40" fmla="*/ 963 w 1781"/>
                  <a:gd name="T41" fmla="*/ 337 h 4235"/>
                  <a:gd name="T42" fmla="*/ 963 w 1781"/>
                  <a:gd name="T43" fmla="*/ 288 h 4235"/>
                  <a:gd name="T44" fmla="*/ 1011 w 1781"/>
                  <a:gd name="T45" fmla="*/ 240 h 4235"/>
                  <a:gd name="T46" fmla="*/ 1059 w 1781"/>
                  <a:gd name="T47" fmla="*/ 144 h 4235"/>
                  <a:gd name="T48" fmla="*/ 1348 w 1781"/>
                  <a:gd name="T49" fmla="*/ 0 h 4235"/>
                  <a:gd name="T50" fmla="*/ 1541 w 1781"/>
                  <a:gd name="T51" fmla="*/ 0 h 4235"/>
                  <a:gd name="T52" fmla="*/ 1541 w 1781"/>
                  <a:gd name="T53" fmla="*/ 288 h 4235"/>
                  <a:gd name="T54" fmla="*/ 1493 w 1781"/>
                  <a:gd name="T55" fmla="*/ 337 h 4235"/>
                  <a:gd name="T56" fmla="*/ 1348 w 1781"/>
                  <a:gd name="T57" fmla="*/ 577 h 4235"/>
                  <a:gd name="T58" fmla="*/ 1300 w 1781"/>
                  <a:gd name="T59" fmla="*/ 674 h 4235"/>
                  <a:gd name="T60" fmla="*/ 1252 w 1781"/>
                  <a:gd name="T61" fmla="*/ 1010 h 4235"/>
                  <a:gd name="T62" fmla="*/ 1348 w 1781"/>
                  <a:gd name="T63" fmla="*/ 1107 h 4235"/>
                  <a:gd name="T64" fmla="*/ 1637 w 1781"/>
                  <a:gd name="T65" fmla="*/ 914 h 4235"/>
                  <a:gd name="T66" fmla="*/ 1781 w 1781"/>
                  <a:gd name="T67" fmla="*/ 722 h 4235"/>
                  <a:gd name="T68" fmla="*/ 1685 w 1781"/>
                  <a:gd name="T69" fmla="*/ 818 h 4235"/>
                  <a:gd name="T70" fmla="*/ 1637 w 1781"/>
                  <a:gd name="T71" fmla="*/ 914 h 4235"/>
                  <a:gd name="T72" fmla="*/ 1348 w 1781"/>
                  <a:gd name="T73" fmla="*/ 1203 h 4235"/>
                  <a:gd name="T74" fmla="*/ 1252 w 1781"/>
                  <a:gd name="T75" fmla="*/ 1299 h 4235"/>
                  <a:gd name="T76" fmla="*/ 1204 w 1781"/>
                  <a:gd name="T77" fmla="*/ 1732 h 4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235">
                    <a:moveTo>
                      <a:pt x="1204" y="1973"/>
                    </a:moveTo>
                    <a:lnTo>
                      <a:pt x="1156" y="2310"/>
                    </a:lnTo>
                    <a:lnTo>
                      <a:pt x="1107" y="2743"/>
                    </a:lnTo>
                    <a:lnTo>
                      <a:pt x="1107" y="3128"/>
                    </a:lnTo>
                    <a:lnTo>
                      <a:pt x="1107" y="3128"/>
                    </a:lnTo>
                    <a:lnTo>
                      <a:pt x="1011" y="3561"/>
                    </a:lnTo>
                    <a:lnTo>
                      <a:pt x="915" y="3995"/>
                    </a:lnTo>
                    <a:lnTo>
                      <a:pt x="674" y="4235"/>
                    </a:lnTo>
                    <a:lnTo>
                      <a:pt x="674" y="4235"/>
                    </a:lnTo>
                    <a:lnTo>
                      <a:pt x="482" y="4235"/>
                    </a:lnTo>
                    <a:lnTo>
                      <a:pt x="289" y="4091"/>
                    </a:lnTo>
                    <a:lnTo>
                      <a:pt x="145" y="3898"/>
                    </a:lnTo>
                    <a:lnTo>
                      <a:pt x="48" y="3658"/>
                    </a:lnTo>
                    <a:lnTo>
                      <a:pt x="0" y="3465"/>
                    </a:lnTo>
                    <a:lnTo>
                      <a:pt x="0" y="3465"/>
                    </a:lnTo>
                    <a:lnTo>
                      <a:pt x="97" y="3369"/>
                    </a:lnTo>
                    <a:lnTo>
                      <a:pt x="193" y="3417"/>
                    </a:lnTo>
                    <a:lnTo>
                      <a:pt x="241" y="3465"/>
                    </a:lnTo>
                    <a:lnTo>
                      <a:pt x="241" y="3465"/>
                    </a:lnTo>
                    <a:lnTo>
                      <a:pt x="434" y="3610"/>
                    </a:lnTo>
                    <a:lnTo>
                      <a:pt x="482" y="3465"/>
                    </a:lnTo>
                    <a:lnTo>
                      <a:pt x="578" y="3032"/>
                    </a:lnTo>
                    <a:lnTo>
                      <a:pt x="722" y="2406"/>
                    </a:lnTo>
                    <a:lnTo>
                      <a:pt x="722" y="2406"/>
                    </a:lnTo>
                    <a:lnTo>
                      <a:pt x="819" y="1925"/>
                    </a:lnTo>
                    <a:lnTo>
                      <a:pt x="915" y="1444"/>
                    </a:lnTo>
                    <a:lnTo>
                      <a:pt x="963" y="1107"/>
                    </a:lnTo>
                    <a:lnTo>
                      <a:pt x="963" y="1107"/>
                    </a:lnTo>
                    <a:lnTo>
                      <a:pt x="915" y="1107"/>
                    </a:lnTo>
                    <a:lnTo>
                      <a:pt x="867" y="1107"/>
                    </a:lnTo>
                    <a:lnTo>
                      <a:pt x="867" y="1059"/>
                    </a:lnTo>
                    <a:lnTo>
                      <a:pt x="867" y="1059"/>
                    </a:lnTo>
                    <a:lnTo>
                      <a:pt x="915" y="1059"/>
                    </a:lnTo>
                    <a:lnTo>
                      <a:pt x="1011" y="1059"/>
                    </a:lnTo>
                    <a:lnTo>
                      <a:pt x="1156" y="1010"/>
                    </a:lnTo>
                    <a:lnTo>
                      <a:pt x="1156" y="1010"/>
                    </a:lnTo>
                    <a:lnTo>
                      <a:pt x="1204" y="866"/>
                    </a:lnTo>
                    <a:lnTo>
                      <a:pt x="1204" y="674"/>
                    </a:lnTo>
                    <a:lnTo>
                      <a:pt x="1156" y="529"/>
                    </a:lnTo>
                    <a:lnTo>
                      <a:pt x="1156" y="529"/>
                    </a:lnTo>
                    <a:lnTo>
                      <a:pt x="1059" y="433"/>
                    </a:lnTo>
                    <a:lnTo>
                      <a:pt x="963" y="337"/>
                    </a:lnTo>
                    <a:lnTo>
                      <a:pt x="963" y="288"/>
                    </a:lnTo>
                    <a:lnTo>
                      <a:pt x="963" y="288"/>
                    </a:lnTo>
                    <a:lnTo>
                      <a:pt x="963" y="288"/>
                    </a:lnTo>
                    <a:lnTo>
                      <a:pt x="1011" y="240"/>
                    </a:lnTo>
                    <a:lnTo>
                      <a:pt x="1059" y="144"/>
                    </a:lnTo>
                    <a:lnTo>
                      <a:pt x="1059" y="144"/>
                    </a:lnTo>
                    <a:lnTo>
                      <a:pt x="1156" y="48"/>
                    </a:lnTo>
                    <a:lnTo>
                      <a:pt x="1348" y="0"/>
                    </a:lnTo>
                    <a:lnTo>
                      <a:pt x="1541" y="0"/>
                    </a:lnTo>
                    <a:lnTo>
                      <a:pt x="1541" y="0"/>
                    </a:lnTo>
                    <a:lnTo>
                      <a:pt x="1541" y="144"/>
                    </a:lnTo>
                    <a:lnTo>
                      <a:pt x="1541" y="288"/>
                    </a:lnTo>
                    <a:lnTo>
                      <a:pt x="1493" y="337"/>
                    </a:lnTo>
                    <a:lnTo>
                      <a:pt x="1493" y="337"/>
                    </a:lnTo>
                    <a:lnTo>
                      <a:pt x="1396" y="433"/>
                    </a:lnTo>
                    <a:lnTo>
                      <a:pt x="1348" y="577"/>
                    </a:lnTo>
                    <a:lnTo>
                      <a:pt x="1300" y="674"/>
                    </a:lnTo>
                    <a:lnTo>
                      <a:pt x="1300" y="674"/>
                    </a:lnTo>
                    <a:lnTo>
                      <a:pt x="1252" y="866"/>
                    </a:lnTo>
                    <a:lnTo>
                      <a:pt x="1252" y="1010"/>
                    </a:lnTo>
                    <a:lnTo>
                      <a:pt x="1348" y="1107"/>
                    </a:lnTo>
                    <a:lnTo>
                      <a:pt x="1348" y="1107"/>
                    </a:lnTo>
                    <a:lnTo>
                      <a:pt x="1493" y="1059"/>
                    </a:lnTo>
                    <a:lnTo>
                      <a:pt x="1637" y="914"/>
                    </a:lnTo>
                    <a:lnTo>
                      <a:pt x="1781" y="722"/>
                    </a:lnTo>
                    <a:lnTo>
                      <a:pt x="1781" y="722"/>
                    </a:lnTo>
                    <a:lnTo>
                      <a:pt x="1733" y="722"/>
                    </a:lnTo>
                    <a:lnTo>
                      <a:pt x="1685" y="818"/>
                    </a:lnTo>
                    <a:lnTo>
                      <a:pt x="1637" y="914"/>
                    </a:lnTo>
                    <a:lnTo>
                      <a:pt x="1637" y="914"/>
                    </a:lnTo>
                    <a:lnTo>
                      <a:pt x="1493" y="1059"/>
                    </a:lnTo>
                    <a:lnTo>
                      <a:pt x="1348" y="1203"/>
                    </a:lnTo>
                    <a:lnTo>
                      <a:pt x="1252" y="1299"/>
                    </a:lnTo>
                    <a:lnTo>
                      <a:pt x="1252" y="1299"/>
                    </a:lnTo>
                    <a:lnTo>
                      <a:pt x="1252" y="1492"/>
                    </a:lnTo>
                    <a:lnTo>
                      <a:pt x="1204" y="1732"/>
                    </a:lnTo>
                    <a:lnTo>
                      <a:pt x="1204" y="1973"/>
                    </a:lnTo>
                    <a:close/>
                  </a:path>
                </a:pathLst>
              </a:custGeom>
              <a:solidFill>
                <a:srgbClr val="C266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1" name="Freeform 177"/>
              <p:cNvSpPr>
                <a:spLocks/>
              </p:cNvSpPr>
              <p:nvPr/>
            </p:nvSpPr>
            <p:spPr bwMode="auto">
              <a:xfrm>
                <a:off x="4229" y="1988"/>
                <a:ext cx="198" cy="460"/>
              </a:xfrm>
              <a:custGeom>
                <a:avLst/>
                <a:gdLst>
                  <a:gd name="T0" fmla="*/ 1107 w 1781"/>
                  <a:gd name="T1" fmla="*/ 2310 h 4139"/>
                  <a:gd name="T2" fmla="*/ 1011 w 1781"/>
                  <a:gd name="T3" fmla="*/ 3128 h 4139"/>
                  <a:gd name="T4" fmla="*/ 963 w 1781"/>
                  <a:gd name="T5" fmla="*/ 3561 h 4139"/>
                  <a:gd name="T6" fmla="*/ 578 w 1781"/>
                  <a:gd name="T7" fmla="*/ 4139 h 4139"/>
                  <a:gd name="T8" fmla="*/ 337 w 1781"/>
                  <a:gd name="T9" fmla="*/ 4139 h 4139"/>
                  <a:gd name="T10" fmla="*/ 48 w 1781"/>
                  <a:gd name="T11" fmla="*/ 3706 h 4139"/>
                  <a:gd name="T12" fmla="*/ 0 w 1781"/>
                  <a:gd name="T13" fmla="*/ 3465 h 4139"/>
                  <a:gd name="T14" fmla="*/ 193 w 1781"/>
                  <a:gd name="T15" fmla="*/ 3465 h 4139"/>
                  <a:gd name="T16" fmla="*/ 241 w 1781"/>
                  <a:gd name="T17" fmla="*/ 3513 h 4139"/>
                  <a:gd name="T18" fmla="*/ 482 w 1781"/>
                  <a:gd name="T19" fmla="*/ 3513 h 4139"/>
                  <a:gd name="T20" fmla="*/ 722 w 1781"/>
                  <a:gd name="T21" fmla="*/ 2454 h 4139"/>
                  <a:gd name="T22" fmla="*/ 819 w 1781"/>
                  <a:gd name="T23" fmla="*/ 1973 h 4139"/>
                  <a:gd name="T24" fmla="*/ 963 w 1781"/>
                  <a:gd name="T25" fmla="*/ 1107 h 4139"/>
                  <a:gd name="T26" fmla="*/ 963 w 1781"/>
                  <a:gd name="T27" fmla="*/ 1107 h 4139"/>
                  <a:gd name="T28" fmla="*/ 915 w 1781"/>
                  <a:gd name="T29" fmla="*/ 1059 h 4139"/>
                  <a:gd name="T30" fmla="*/ 915 w 1781"/>
                  <a:gd name="T31" fmla="*/ 1059 h 4139"/>
                  <a:gd name="T32" fmla="*/ 1156 w 1781"/>
                  <a:gd name="T33" fmla="*/ 1059 h 4139"/>
                  <a:gd name="T34" fmla="*/ 1204 w 1781"/>
                  <a:gd name="T35" fmla="*/ 914 h 4139"/>
                  <a:gd name="T36" fmla="*/ 1156 w 1781"/>
                  <a:gd name="T37" fmla="*/ 481 h 4139"/>
                  <a:gd name="T38" fmla="*/ 1059 w 1781"/>
                  <a:gd name="T39" fmla="*/ 433 h 4139"/>
                  <a:gd name="T40" fmla="*/ 963 w 1781"/>
                  <a:gd name="T41" fmla="*/ 288 h 4139"/>
                  <a:gd name="T42" fmla="*/ 963 w 1781"/>
                  <a:gd name="T43" fmla="*/ 288 h 4139"/>
                  <a:gd name="T44" fmla="*/ 1059 w 1781"/>
                  <a:gd name="T45" fmla="*/ 144 h 4139"/>
                  <a:gd name="T46" fmla="*/ 1204 w 1781"/>
                  <a:gd name="T47" fmla="*/ 48 h 4139"/>
                  <a:gd name="T48" fmla="*/ 1541 w 1781"/>
                  <a:gd name="T49" fmla="*/ 0 h 4139"/>
                  <a:gd name="T50" fmla="*/ 1541 w 1781"/>
                  <a:gd name="T51" fmla="*/ 144 h 4139"/>
                  <a:gd name="T52" fmla="*/ 1444 w 1781"/>
                  <a:gd name="T53" fmla="*/ 337 h 4139"/>
                  <a:gd name="T54" fmla="*/ 1396 w 1781"/>
                  <a:gd name="T55" fmla="*/ 433 h 4139"/>
                  <a:gd name="T56" fmla="*/ 1300 w 1781"/>
                  <a:gd name="T57" fmla="*/ 674 h 4139"/>
                  <a:gd name="T58" fmla="*/ 1252 w 1781"/>
                  <a:gd name="T59" fmla="*/ 866 h 4139"/>
                  <a:gd name="T60" fmla="*/ 1300 w 1781"/>
                  <a:gd name="T61" fmla="*/ 1107 h 4139"/>
                  <a:gd name="T62" fmla="*/ 1444 w 1781"/>
                  <a:gd name="T63" fmla="*/ 1107 h 4139"/>
                  <a:gd name="T64" fmla="*/ 1781 w 1781"/>
                  <a:gd name="T65" fmla="*/ 770 h 4139"/>
                  <a:gd name="T66" fmla="*/ 1733 w 1781"/>
                  <a:gd name="T67" fmla="*/ 770 h 4139"/>
                  <a:gd name="T68" fmla="*/ 1589 w 1781"/>
                  <a:gd name="T69" fmla="*/ 962 h 4139"/>
                  <a:gd name="T70" fmla="*/ 1444 w 1781"/>
                  <a:gd name="T71" fmla="*/ 1107 h 4139"/>
                  <a:gd name="T72" fmla="*/ 1252 w 1781"/>
                  <a:gd name="T73" fmla="*/ 1299 h 4139"/>
                  <a:gd name="T74" fmla="*/ 1204 w 1781"/>
                  <a:gd name="T75" fmla="*/ 1492 h 4139"/>
                  <a:gd name="T76" fmla="*/ 1156 w 1781"/>
                  <a:gd name="T77" fmla="*/ 1973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1" h="4139">
                    <a:moveTo>
                      <a:pt x="1156" y="1973"/>
                    </a:moveTo>
                    <a:lnTo>
                      <a:pt x="1107" y="2310"/>
                    </a:lnTo>
                    <a:lnTo>
                      <a:pt x="1059" y="2743"/>
                    </a:lnTo>
                    <a:lnTo>
                      <a:pt x="1011" y="3128"/>
                    </a:lnTo>
                    <a:lnTo>
                      <a:pt x="1011" y="3128"/>
                    </a:lnTo>
                    <a:lnTo>
                      <a:pt x="963" y="3561"/>
                    </a:lnTo>
                    <a:lnTo>
                      <a:pt x="819" y="3946"/>
                    </a:lnTo>
                    <a:lnTo>
                      <a:pt x="578" y="4139"/>
                    </a:lnTo>
                    <a:lnTo>
                      <a:pt x="578" y="4139"/>
                    </a:lnTo>
                    <a:lnTo>
                      <a:pt x="337" y="4139"/>
                    </a:lnTo>
                    <a:lnTo>
                      <a:pt x="193" y="3946"/>
                    </a:lnTo>
                    <a:lnTo>
                      <a:pt x="48" y="3706"/>
                    </a:lnTo>
                    <a:lnTo>
                      <a:pt x="0" y="3465"/>
                    </a:lnTo>
                    <a:lnTo>
                      <a:pt x="0" y="3465"/>
                    </a:lnTo>
                    <a:lnTo>
                      <a:pt x="97" y="3369"/>
                    </a:lnTo>
                    <a:lnTo>
                      <a:pt x="193" y="3465"/>
                    </a:lnTo>
                    <a:lnTo>
                      <a:pt x="241" y="3513"/>
                    </a:lnTo>
                    <a:lnTo>
                      <a:pt x="241" y="3513"/>
                    </a:lnTo>
                    <a:lnTo>
                      <a:pt x="434" y="3658"/>
                    </a:lnTo>
                    <a:lnTo>
                      <a:pt x="482" y="3513"/>
                    </a:lnTo>
                    <a:lnTo>
                      <a:pt x="578" y="3080"/>
                    </a:lnTo>
                    <a:lnTo>
                      <a:pt x="722" y="2454"/>
                    </a:lnTo>
                    <a:lnTo>
                      <a:pt x="722" y="2454"/>
                    </a:lnTo>
                    <a:lnTo>
                      <a:pt x="819" y="1973"/>
                    </a:lnTo>
                    <a:lnTo>
                      <a:pt x="915" y="1444"/>
                    </a:lnTo>
                    <a:lnTo>
                      <a:pt x="963" y="1107"/>
                    </a:lnTo>
                    <a:lnTo>
                      <a:pt x="963" y="1107"/>
                    </a:lnTo>
                    <a:lnTo>
                      <a:pt x="963" y="1107"/>
                    </a:lnTo>
                    <a:lnTo>
                      <a:pt x="915" y="1107"/>
                    </a:lnTo>
                    <a:lnTo>
                      <a:pt x="915" y="1059"/>
                    </a:lnTo>
                    <a:lnTo>
                      <a:pt x="915" y="1059"/>
                    </a:lnTo>
                    <a:lnTo>
                      <a:pt x="915" y="1059"/>
                    </a:lnTo>
                    <a:lnTo>
                      <a:pt x="1059" y="1107"/>
                    </a:lnTo>
                    <a:lnTo>
                      <a:pt x="1156" y="1059"/>
                    </a:lnTo>
                    <a:lnTo>
                      <a:pt x="1156" y="1059"/>
                    </a:lnTo>
                    <a:lnTo>
                      <a:pt x="1204" y="914"/>
                    </a:lnTo>
                    <a:lnTo>
                      <a:pt x="1204" y="674"/>
                    </a:lnTo>
                    <a:lnTo>
                      <a:pt x="1156" y="481"/>
                    </a:lnTo>
                    <a:lnTo>
                      <a:pt x="1156" y="481"/>
                    </a:lnTo>
                    <a:lnTo>
                      <a:pt x="1059" y="433"/>
                    </a:lnTo>
                    <a:lnTo>
                      <a:pt x="963" y="337"/>
                    </a:lnTo>
                    <a:lnTo>
                      <a:pt x="963" y="288"/>
                    </a:lnTo>
                    <a:lnTo>
                      <a:pt x="963" y="288"/>
                    </a:lnTo>
                    <a:lnTo>
                      <a:pt x="963" y="288"/>
                    </a:lnTo>
                    <a:lnTo>
                      <a:pt x="1011" y="240"/>
                    </a:lnTo>
                    <a:lnTo>
                      <a:pt x="1059" y="144"/>
                    </a:lnTo>
                    <a:lnTo>
                      <a:pt x="1059"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66"/>
                    </a:lnTo>
                    <a:lnTo>
                      <a:pt x="1252" y="1010"/>
                    </a:lnTo>
                    <a:lnTo>
                      <a:pt x="1300" y="1107"/>
                    </a:lnTo>
                    <a:lnTo>
                      <a:pt x="1300" y="1107"/>
                    </a:lnTo>
                    <a:lnTo>
                      <a:pt x="1444" y="1107"/>
                    </a:lnTo>
                    <a:lnTo>
                      <a:pt x="1637" y="962"/>
                    </a:lnTo>
                    <a:lnTo>
                      <a:pt x="1781" y="770"/>
                    </a:lnTo>
                    <a:lnTo>
                      <a:pt x="1781" y="770"/>
                    </a:lnTo>
                    <a:lnTo>
                      <a:pt x="1733" y="770"/>
                    </a:lnTo>
                    <a:lnTo>
                      <a:pt x="1637" y="866"/>
                    </a:lnTo>
                    <a:lnTo>
                      <a:pt x="1589" y="962"/>
                    </a:lnTo>
                    <a:lnTo>
                      <a:pt x="1589" y="962"/>
                    </a:lnTo>
                    <a:lnTo>
                      <a:pt x="1444" y="1107"/>
                    </a:lnTo>
                    <a:lnTo>
                      <a:pt x="1300" y="1203"/>
                    </a:lnTo>
                    <a:lnTo>
                      <a:pt x="1252" y="1299"/>
                    </a:lnTo>
                    <a:lnTo>
                      <a:pt x="1252" y="1299"/>
                    </a:lnTo>
                    <a:lnTo>
                      <a:pt x="1204" y="1492"/>
                    </a:lnTo>
                    <a:lnTo>
                      <a:pt x="1156" y="1732"/>
                    </a:lnTo>
                    <a:lnTo>
                      <a:pt x="1156" y="1973"/>
                    </a:lnTo>
                    <a:close/>
                  </a:path>
                </a:pathLst>
              </a:custGeom>
              <a:solidFill>
                <a:srgbClr val="BD5F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2" name="Freeform 178"/>
              <p:cNvSpPr>
                <a:spLocks/>
              </p:cNvSpPr>
              <p:nvPr/>
            </p:nvSpPr>
            <p:spPr bwMode="auto">
              <a:xfrm>
                <a:off x="4229" y="1988"/>
                <a:ext cx="192" cy="449"/>
              </a:xfrm>
              <a:custGeom>
                <a:avLst/>
                <a:gdLst>
                  <a:gd name="T0" fmla="*/ 1733 w 1733"/>
                  <a:gd name="T1" fmla="*/ 818 h 4043"/>
                  <a:gd name="T2" fmla="*/ 1589 w 1733"/>
                  <a:gd name="T3" fmla="*/ 1010 h 4043"/>
                  <a:gd name="T4" fmla="*/ 1444 w 1733"/>
                  <a:gd name="T5" fmla="*/ 1107 h 4043"/>
                  <a:gd name="T6" fmla="*/ 1204 w 1733"/>
                  <a:gd name="T7" fmla="*/ 1299 h 4043"/>
                  <a:gd name="T8" fmla="*/ 1156 w 1733"/>
                  <a:gd name="T9" fmla="*/ 1492 h 4043"/>
                  <a:gd name="T10" fmla="*/ 1107 w 1733"/>
                  <a:gd name="T11" fmla="*/ 2021 h 4043"/>
                  <a:gd name="T12" fmla="*/ 1011 w 1733"/>
                  <a:gd name="T13" fmla="*/ 2310 h 4043"/>
                  <a:gd name="T14" fmla="*/ 963 w 1733"/>
                  <a:gd name="T15" fmla="*/ 3080 h 4043"/>
                  <a:gd name="T16" fmla="*/ 867 w 1733"/>
                  <a:gd name="T17" fmla="*/ 3513 h 4043"/>
                  <a:gd name="T18" fmla="*/ 530 w 1733"/>
                  <a:gd name="T19" fmla="*/ 4043 h 4043"/>
                  <a:gd name="T20" fmla="*/ 289 w 1733"/>
                  <a:gd name="T21" fmla="*/ 4043 h 4043"/>
                  <a:gd name="T22" fmla="*/ 48 w 1733"/>
                  <a:gd name="T23" fmla="*/ 3706 h 4043"/>
                  <a:gd name="T24" fmla="*/ 0 w 1733"/>
                  <a:gd name="T25" fmla="*/ 3465 h 4043"/>
                  <a:gd name="T26" fmla="*/ 193 w 1733"/>
                  <a:gd name="T27" fmla="*/ 3465 h 4043"/>
                  <a:gd name="T28" fmla="*/ 241 w 1733"/>
                  <a:gd name="T29" fmla="*/ 3513 h 4043"/>
                  <a:gd name="T30" fmla="*/ 434 w 1733"/>
                  <a:gd name="T31" fmla="*/ 3561 h 4043"/>
                  <a:gd name="T32" fmla="*/ 722 w 1733"/>
                  <a:gd name="T33" fmla="*/ 2454 h 4043"/>
                  <a:gd name="T34" fmla="*/ 819 w 1733"/>
                  <a:gd name="T35" fmla="*/ 1973 h 4043"/>
                  <a:gd name="T36" fmla="*/ 963 w 1733"/>
                  <a:gd name="T37" fmla="*/ 1107 h 4043"/>
                  <a:gd name="T38" fmla="*/ 963 w 1733"/>
                  <a:gd name="T39" fmla="*/ 1107 h 4043"/>
                  <a:gd name="T40" fmla="*/ 963 w 1733"/>
                  <a:gd name="T41" fmla="*/ 1107 h 4043"/>
                  <a:gd name="T42" fmla="*/ 963 w 1733"/>
                  <a:gd name="T43" fmla="*/ 1107 h 4043"/>
                  <a:gd name="T44" fmla="*/ 1204 w 1733"/>
                  <a:gd name="T45" fmla="*/ 1059 h 4043"/>
                  <a:gd name="T46" fmla="*/ 1252 w 1733"/>
                  <a:gd name="T47" fmla="*/ 914 h 4043"/>
                  <a:gd name="T48" fmla="*/ 1156 w 1733"/>
                  <a:gd name="T49" fmla="*/ 481 h 4043"/>
                  <a:gd name="T50" fmla="*/ 1059 w 1733"/>
                  <a:gd name="T51" fmla="*/ 385 h 4043"/>
                  <a:gd name="T52" fmla="*/ 1011 w 1733"/>
                  <a:gd name="T53" fmla="*/ 288 h 4043"/>
                  <a:gd name="T54" fmla="*/ 1011 w 1733"/>
                  <a:gd name="T55" fmla="*/ 288 h 4043"/>
                  <a:gd name="T56" fmla="*/ 1107 w 1733"/>
                  <a:gd name="T57" fmla="*/ 144 h 4043"/>
                  <a:gd name="T58" fmla="*/ 1204 w 1733"/>
                  <a:gd name="T59" fmla="*/ 48 h 4043"/>
                  <a:gd name="T60" fmla="*/ 1541 w 1733"/>
                  <a:gd name="T61" fmla="*/ 0 h 4043"/>
                  <a:gd name="T62" fmla="*/ 1541 w 1733"/>
                  <a:gd name="T63" fmla="*/ 144 h 4043"/>
                  <a:gd name="T64" fmla="*/ 1444 w 1733"/>
                  <a:gd name="T65" fmla="*/ 337 h 4043"/>
                  <a:gd name="T66" fmla="*/ 1396 w 1733"/>
                  <a:gd name="T67" fmla="*/ 433 h 4043"/>
                  <a:gd name="T68" fmla="*/ 1300 w 1733"/>
                  <a:gd name="T69" fmla="*/ 674 h 4043"/>
                  <a:gd name="T70" fmla="*/ 1252 w 1733"/>
                  <a:gd name="T71" fmla="*/ 818 h 4043"/>
                  <a:gd name="T72" fmla="*/ 1300 w 1733"/>
                  <a:gd name="T73" fmla="*/ 1107 h 4043"/>
                  <a:gd name="T74" fmla="*/ 1444 w 1733"/>
                  <a:gd name="T75" fmla="*/ 1107 h 4043"/>
                  <a:gd name="T76" fmla="*/ 1733 w 1733"/>
                  <a:gd name="T77" fmla="*/ 818 h 4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33" h="4043">
                    <a:moveTo>
                      <a:pt x="1733" y="818"/>
                    </a:moveTo>
                    <a:lnTo>
                      <a:pt x="1733" y="818"/>
                    </a:lnTo>
                    <a:lnTo>
                      <a:pt x="1637" y="914"/>
                    </a:lnTo>
                    <a:lnTo>
                      <a:pt x="1589" y="1010"/>
                    </a:lnTo>
                    <a:lnTo>
                      <a:pt x="1589" y="1010"/>
                    </a:lnTo>
                    <a:lnTo>
                      <a:pt x="1444" y="1107"/>
                    </a:lnTo>
                    <a:lnTo>
                      <a:pt x="1252" y="1203"/>
                    </a:lnTo>
                    <a:lnTo>
                      <a:pt x="1204" y="1299"/>
                    </a:lnTo>
                    <a:lnTo>
                      <a:pt x="1204" y="1299"/>
                    </a:lnTo>
                    <a:lnTo>
                      <a:pt x="1156" y="1492"/>
                    </a:lnTo>
                    <a:lnTo>
                      <a:pt x="1107" y="1732"/>
                    </a:lnTo>
                    <a:lnTo>
                      <a:pt x="1107" y="2021"/>
                    </a:lnTo>
                    <a:lnTo>
                      <a:pt x="1107" y="2021"/>
                    </a:lnTo>
                    <a:lnTo>
                      <a:pt x="1011" y="2310"/>
                    </a:lnTo>
                    <a:lnTo>
                      <a:pt x="963" y="2695"/>
                    </a:lnTo>
                    <a:lnTo>
                      <a:pt x="963" y="3080"/>
                    </a:lnTo>
                    <a:lnTo>
                      <a:pt x="963" y="3080"/>
                    </a:lnTo>
                    <a:lnTo>
                      <a:pt x="867" y="3513"/>
                    </a:lnTo>
                    <a:lnTo>
                      <a:pt x="722" y="3850"/>
                    </a:lnTo>
                    <a:lnTo>
                      <a:pt x="530" y="4043"/>
                    </a:lnTo>
                    <a:lnTo>
                      <a:pt x="530" y="4043"/>
                    </a:lnTo>
                    <a:lnTo>
                      <a:pt x="289" y="4043"/>
                    </a:lnTo>
                    <a:lnTo>
                      <a:pt x="145" y="3898"/>
                    </a:lnTo>
                    <a:lnTo>
                      <a:pt x="48" y="3706"/>
                    </a:lnTo>
                    <a:lnTo>
                      <a:pt x="0" y="3465"/>
                    </a:lnTo>
                    <a:lnTo>
                      <a:pt x="0" y="3465"/>
                    </a:lnTo>
                    <a:lnTo>
                      <a:pt x="97" y="3369"/>
                    </a:lnTo>
                    <a:lnTo>
                      <a:pt x="193" y="3465"/>
                    </a:lnTo>
                    <a:lnTo>
                      <a:pt x="241" y="3513"/>
                    </a:lnTo>
                    <a:lnTo>
                      <a:pt x="241" y="3513"/>
                    </a:lnTo>
                    <a:lnTo>
                      <a:pt x="434" y="3706"/>
                    </a:lnTo>
                    <a:lnTo>
                      <a:pt x="434" y="3561"/>
                    </a:lnTo>
                    <a:lnTo>
                      <a:pt x="530" y="3128"/>
                    </a:lnTo>
                    <a:lnTo>
                      <a:pt x="722" y="2454"/>
                    </a:lnTo>
                    <a:lnTo>
                      <a:pt x="722" y="2454"/>
                    </a:lnTo>
                    <a:lnTo>
                      <a:pt x="819" y="1973"/>
                    </a:lnTo>
                    <a:lnTo>
                      <a:pt x="915" y="1444"/>
                    </a:lnTo>
                    <a:lnTo>
                      <a:pt x="963" y="1107"/>
                    </a:lnTo>
                    <a:lnTo>
                      <a:pt x="963" y="1107"/>
                    </a:lnTo>
                    <a:lnTo>
                      <a:pt x="963" y="1107"/>
                    </a:lnTo>
                    <a:lnTo>
                      <a:pt x="963" y="1155"/>
                    </a:lnTo>
                    <a:lnTo>
                      <a:pt x="963" y="1107"/>
                    </a:lnTo>
                    <a:lnTo>
                      <a:pt x="963" y="1107"/>
                    </a:lnTo>
                    <a:lnTo>
                      <a:pt x="963" y="1107"/>
                    </a:lnTo>
                    <a:lnTo>
                      <a:pt x="1059" y="1107"/>
                    </a:lnTo>
                    <a:lnTo>
                      <a:pt x="1204" y="1059"/>
                    </a:lnTo>
                    <a:lnTo>
                      <a:pt x="1204" y="1059"/>
                    </a:lnTo>
                    <a:lnTo>
                      <a:pt x="1252" y="914"/>
                    </a:lnTo>
                    <a:lnTo>
                      <a:pt x="1204" y="674"/>
                    </a:lnTo>
                    <a:lnTo>
                      <a:pt x="1156" y="481"/>
                    </a:lnTo>
                    <a:lnTo>
                      <a:pt x="1156" y="481"/>
                    </a:lnTo>
                    <a:lnTo>
                      <a:pt x="1059" y="385"/>
                    </a:lnTo>
                    <a:lnTo>
                      <a:pt x="1011" y="337"/>
                    </a:lnTo>
                    <a:lnTo>
                      <a:pt x="1011" y="288"/>
                    </a:lnTo>
                    <a:lnTo>
                      <a:pt x="1011" y="288"/>
                    </a:lnTo>
                    <a:lnTo>
                      <a:pt x="1011" y="288"/>
                    </a:lnTo>
                    <a:lnTo>
                      <a:pt x="1011" y="240"/>
                    </a:lnTo>
                    <a:lnTo>
                      <a:pt x="1107" y="144"/>
                    </a:lnTo>
                    <a:lnTo>
                      <a:pt x="1107" y="144"/>
                    </a:lnTo>
                    <a:lnTo>
                      <a:pt x="1204" y="48"/>
                    </a:lnTo>
                    <a:lnTo>
                      <a:pt x="1396" y="0"/>
                    </a:lnTo>
                    <a:lnTo>
                      <a:pt x="1541" y="0"/>
                    </a:lnTo>
                    <a:lnTo>
                      <a:pt x="1541" y="0"/>
                    </a:lnTo>
                    <a:lnTo>
                      <a:pt x="1541" y="144"/>
                    </a:lnTo>
                    <a:lnTo>
                      <a:pt x="1493" y="288"/>
                    </a:lnTo>
                    <a:lnTo>
                      <a:pt x="1444" y="337"/>
                    </a:lnTo>
                    <a:lnTo>
                      <a:pt x="1444" y="337"/>
                    </a:lnTo>
                    <a:lnTo>
                      <a:pt x="1396" y="433"/>
                    </a:lnTo>
                    <a:lnTo>
                      <a:pt x="1300" y="577"/>
                    </a:lnTo>
                    <a:lnTo>
                      <a:pt x="1300" y="674"/>
                    </a:lnTo>
                    <a:lnTo>
                      <a:pt x="1300" y="674"/>
                    </a:lnTo>
                    <a:lnTo>
                      <a:pt x="1252" y="818"/>
                    </a:lnTo>
                    <a:lnTo>
                      <a:pt x="1252" y="1010"/>
                    </a:lnTo>
                    <a:lnTo>
                      <a:pt x="1300" y="1107"/>
                    </a:lnTo>
                    <a:lnTo>
                      <a:pt x="1300" y="1107"/>
                    </a:lnTo>
                    <a:lnTo>
                      <a:pt x="1444" y="1107"/>
                    </a:lnTo>
                    <a:lnTo>
                      <a:pt x="1589" y="962"/>
                    </a:lnTo>
                    <a:lnTo>
                      <a:pt x="1733" y="818"/>
                    </a:lnTo>
                    <a:close/>
                  </a:path>
                </a:pathLst>
              </a:custGeom>
              <a:solidFill>
                <a:srgbClr val="B75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3" name="Freeform 179"/>
              <p:cNvSpPr>
                <a:spLocks/>
              </p:cNvSpPr>
              <p:nvPr/>
            </p:nvSpPr>
            <p:spPr bwMode="auto">
              <a:xfrm>
                <a:off x="3635" y="1678"/>
                <a:ext cx="476" cy="556"/>
              </a:xfrm>
              <a:custGeom>
                <a:avLst/>
                <a:gdLst>
                  <a:gd name="T0" fmla="*/ 3658 w 4284"/>
                  <a:gd name="T1" fmla="*/ 4091 h 5006"/>
                  <a:gd name="T2" fmla="*/ 3225 w 4284"/>
                  <a:gd name="T3" fmla="*/ 4091 h 5006"/>
                  <a:gd name="T4" fmla="*/ 3129 w 4284"/>
                  <a:gd name="T5" fmla="*/ 4091 h 5006"/>
                  <a:gd name="T6" fmla="*/ 2936 w 4284"/>
                  <a:gd name="T7" fmla="*/ 3947 h 5006"/>
                  <a:gd name="T8" fmla="*/ 2792 w 4284"/>
                  <a:gd name="T9" fmla="*/ 3802 h 5006"/>
                  <a:gd name="T10" fmla="*/ 2695 w 4284"/>
                  <a:gd name="T11" fmla="*/ 3562 h 5006"/>
                  <a:gd name="T12" fmla="*/ 2695 w 4284"/>
                  <a:gd name="T13" fmla="*/ 3514 h 5006"/>
                  <a:gd name="T14" fmla="*/ 2888 w 4284"/>
                  <a:gd name="T15" fmla="*/ 3321 h 5006"/>
                  <a:gd name="T16" fmla="*/ 2936 w 4284"/>
                  <a:gd name="T17" fmla="*/ 3225 h 5006"/>
                  <a:gd name="T18" fmla="*/ 3032 w 4284"/>
                  <a:gd name="T19" fmla="*/ 3129 h 5006"/>
                  <a:gd name="T20" fmla="*/ 3081 w 4284"/>
                  <a:gd name="T21" fmla="*/ 3080 h 5006"/>
                  <a:gd name="T22" fmla="*/ 3177 w 4284"/>
                  <a:gd name="T23" fmla="*/ 2840 h 5006"/>
                  <a:gd name="T24" fmla="*/ 3129 w 4284"/>
                  <a:gd name="T25" fmla="*/ 2792 h 5006"/>
                  <a:gd name="T26" fmla="*/ 3081 w 4284"/>
                  <a:gd name="T27" fmla="*/ 2647 h 5006"/>
                  <a:gd name="T28" fmla="*/ 3032 w 4284"/>
                  <a:gd name="T29" fmla="*/ 2551 h 5006"/>
                  <a:gd name="T30" fmla="*/ 2984 w 4284"/>
                  <a:gd name="T31" fmla="*/ 2358 h 5006"/>
                  <a:gd name="T32" fmla="*/ 2984 w 4284"/>
                  <a:gd name="T33" fmla="*/ 2310 h 5006"/>
                  <a:gd name="T34" fmla="*/ 2936 w 4284"/>
                  <a:gd name="T35" fmla="*/ 2262 h 5006"/>
                  <a:gd name="T36" fmla="*/ 2936 w 4284"/>
                  <a:gd name="T37" fmla="*/ 2262 h 5006"/>
                  <a:gd name="T38" fmla="*/ 2984 w 4284"/>
                  <a:gd name="T39" fmla="*/ 2118 h 5006"/>
                  <a:gd name="T40" fmla="*/ 2936 w 4284"/>
                  <a:gd name="T41" fmla="*/ 2022 h 5006"/>
                  <a:gd name="T42" fmla="*/ 2936 w 4284"/>
                  <a:gd name="T43" fmla="*/ 1925 h 5006"/>
                  <a:gd name="T44" fmla="*/ 2984 w 4284"/>
                  <a:gd name="T45" fmla="*/ 1877 h 5006"/>
                  <a:gd name="T46" fmla="*/ 3081 w 4284"/>
                  <a:gd name="T47" fmla="*/ 1685 h 5006"/>
                  <a:gd name="T48" fmla="*/ 3081 w 4284"/>
                  <a:gd name="T49" fmla="*/ 1636 h 5006"/>
                  <a:gd name="T50" fmla="*/ 2984 w 4284"/>
                  <a:gd name="T51" fmla="*/ 1444 h 5006"/>
                  <a:gd name="T52" fmla="*/ 2840 w 4284"/>
                  <a:gd name="T53" fmla="*/ 1348 h 5006"/>
                  <a:gd name="T54" fmla="*/ 2744 w 4284"/>
                  <a:gd name="T55" fmla="*/ 1203 h 5006"/>
                  <a:gd name="T56" fmla="*/ 2744 w 4284"/>
                  <a:gd name="T57" fmla="*/ 1155 h 5006"/>
                  <a:gd name="T58" fmla="*/ 2695 w 4284"/>
                  <a:gd name="T59" fmla="*/ 1011 h 5006"/>
                  <a:gd name="T60" fmla="*/ 2695 w 4284"/>
                  <a:gd name="T61" fmla="*/ 963 h 5006"/>
                  <a:gd name="T62" fmla="*/ 2647 w 4284"/>
                  <a:gd name="T63" fmla="*/ 866 h 5006"/>
                  <a:gd name="T64" fmla="*/ 2599 w 4284"/>
                  <a:gd name="T65" fmla="*/ 818 h 5006"/>
                  <a:gd name="T66" fmla="*/ 2551 w 4284"/>
                  <a:gd name="T67" fmla="*/ 674 h 5006"/>
                  <a:gd name="T68" fmla="*/ 2503 w 4284"/>
                  <a:gd name="T69" fmla="*/ 578 h 5006"/>
                  <a:gd name="T70" fmla="*/ 2214 w 4284"/>
                  <a:gd name="T71" fmla="*/ 241 h 5006"/>
                  <a:gd name="T72" fmla="*/ 1925 w 4284"/>
                  <a:gd name="T73" fmla="*/ 96 h 5006"/>
                  <a:gd name="T74" fmla="*/ 1396 w 4284"/>
                  <a:gd name="T75" fmla="*/ 0 h 5006"/>
                  <a:gd name="T76" fmla="*/ 914 w 4284"/>
                  <a:gd name="T77" fmla="*/ 144 h 5006"/>
                  <a:gd name="T78" fmla="*/ 0 w 4284"/>
                  <a:gd name="T79" fmla="*/ 1444 h 5006"/>
                  <a:gd name="T80" fmla="*/ 0 w 4284"/>
                  <a:gd name="T81" fmla="*/ 1636 h 5006"/>
                  <a:gd name="T82" fmla="*/ 433 w 4284"/>
                  <a:gd name="T83" fmla="*/ 2647 h 5006"/>
                  <a:gd name="T84" fmla="*/ 722 w 4284"/>
                  <a:gd name="T85" fmla="*/ 3032 h 5006"/>
                  <a:gd name="T86" fmla="*/ 866 w 4284"/>
                  <a:gd name="T87" fmla="*/ 3417 h 5006"/>
                  <a:gd name="T88" fmla="*/ 866 w 4284"/>
                  <a:gd name="T89" fmla="*/ 3658 h 5006"/>
                  <a:gd name="T90" fmla="*/ 722 w 4284"/>
                  <a:gd name="T91" fmla="*/ 4043 h 5006"/>
                  <a:gd name="T92" fmla="*/ 577 w 4284"/>
                  <a:gd name="T93" fmla="*/ 4236 h 5006"/>
                  <a:gd name="T94" fmla="*/ 385 w 4284"/>
                  <a:gd name="T95" fmla="*/ 4476 h 5006"/>
                  <a:gd name="T96" fmla="*/ 818 w 4284"/>
                  <a:gd name="T97" fmla="*/ 4573 h 5006"/>
                  <a:gd name="T98" fmla="*/ 2118 w 4284"/>
                  <a:gd name="T99" fmla="*/ 4813 h 5006"/>
                  <a:gd name="T100" fmla="*/ 2455 w 4284"/>
                  <a:gd name="T101" fmla="*/ 4909 h 5006"/>
                  <a:gd name="T102" fmla="*/ 3610 w 4284"/>
                  <a:gd name="T103" fmla="*/ 4958 h 5006"/>
                  <a:gd name="T104" fmla="*/ 3947 w 4284"/>
                  <a:gd name="T105" fmla="*/ 4861 h 5006"/>
                  <a:gd name="T106" fmla="*/ 4284 w 4284"/>
                  <a:gd name="T107" fmla="*/ 4524 h 5006"/>
                  <a:gd name="T108" fmla="*/ 4188 w 4284"/>
                  <a:gd name="T109" fmla="*/ 4380 h 5006"/>
                  <a:gd name="T110" fmla="*/ 3803 w 4284"/>
                  <a:gd name="T111" fmla="*/ 4091 h 5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84" h="5006">
                    <a:moveTo>
                      <a:pt x="3803" y="4091"/>
                    </a:moveTo>
                    <a:lnTo>
                      <a:pt x="3658" y="4091"/>
                    </a:lnTo>
                    <a:lnTo>
                      <a:pt x="3418" y="4091"/>
                    </a:lnTo>
                    <a:lnTo>
                      <a:pt x="3225" y="4091"/>
                    </a:lnTo>
                    <a:lnTo>
                      <a:pt x="3225" y="4091"/>
                    </a:lnTo>
                    <a:lnTo>
                      <a:pt x="3129" y="4091"/>
                    </a:lnTo>
                    <a:lnTo>
                      <a:pt x="3032" y="4091"/>
                    </a:lnTo>
                    <a:lnTo>
                      <a:pt x="2936" y="3947"/>
                    </a:lnTo>
                    <a:lnTo>
                      <a:pt x="2936" y="3947"/>
                    </a:lnTo>
                    <a:lnTo>
                      <a:pt x="2792" y="3802"/>
                    </a:lnTo>
                    <a:lnTo>
                      <a:pt x="2695" y="3658"/>
                    </a:lnTo>
                    <a:lnTo>
                      <a:pt x="2695" y="3562"/>
                    </a:lnTo>
                    <a:lnTo>
                      <a:pt x="2695" y="3562"/>
                    </a:lnTo>
                    <a:lnTo>
                      <a:pt x="2695" y="3514"/>
                    </a:lnTo>
                    <a:lnTo>
                      <a:pt x="2792" y="3417"/>
                    </a:lnTo>
                    <a:lnTo>
                      <a:pt x="2888" y="3321"/>
                    </a:lnTo>
                    <a:lnTo>
                      <a:pt x="2888" y="3321"/>
                    </a:lnTo>
                    <a:lnTo>
                      <a:pt x="2936" y="3225"/>
                    </a:lnTo>
                    <a:lnTo>
                      <a:pt x="2984" y="3177"/>
                    </a:lnTo>
                    <a:lnTo>
                      <a:pt x="3032" y="3129"/>
                    </a:lnTo>
                    <a:lnTo>
                      <a:pt x="3032" y="3129"/>
                    </a:lnTo>
                    <a:lnTo>
                      <a:pt x="3081" y="3080"/>
                    </a:lnTo>
                    <a:lnTo>
                      <a:pt x="3177" y="2984"/>
                    </a:lnTo>
                    <a:lnTo>
                      <a:pt x="3177" y="2840"/>
                    </a:lnTo>
                    <a:lnTo>
                      <a:pt x="3177" y="2840"/>
                    </a:lnTo>
                    <a:lnTo>
                      <a:pt x="3129" y="2792"/>
                    </a:lnTo>
                    <a:lnTo>
                      <a:pt x="3081" y="2744"/>
                    </a:lnTo>
                    <a:lnTo>
                      <a:pt x="3081" y="2647"/>
                    </a:lnTo>
                    <a:lnTo>
                      <a:pt x="3081" y="2647"/>
                    </a:lnTo>
                    <a:lnTo>
                      <a:pt x="3032" y="2551"/>
                    </a:lnTo>
                    <a:lnTo>
                      <a:pt x="2984" y="2455"/>
                    </a:lnTo>
                    <a:lnTo>
                      <a:pt x="2984" y="2358"/>
                    </a:lnTo>
                    <a:lnTo>
                      <a:pt x="2984" y="2358"/>
                    </a:lnTo>
                    <a:lnTo>
                      <a:pt x="2984" y="2310"/>
                    </a:lnTo>
                    <a:lnTo>
                      <a:pt x="2936" y="2310"/>
                    </a:lnTo>
                    <a:lnTo>
                      <a:pt x="2936" y="2262"/>
                    </a:lnTo>
                    <a:lnTo>
                      <a:pt x="2936" y="2262"/>
                    </a:lnTo>
                    <a:lnTo>
                      <a:pt x="2936" y="2262"/>
                    </a:lnTo>
                    <a:lnTo>
                      <a:pt x="2984" y="2214"/>
                    </a:lnTo>
                    <a:lnTo>
                      <a:pt x="2984" y="2118"/>
                    </a:lnTo>
                    <a:lnTo>
                      <a:pt x="2984" y="2118"/>
                    </a:lnTo>
                    <a:lnTo>
                      <a:pt x="2936" y="2022"/>
                    </a:lnTo>
                    <a:lnTo>
                      <a:pt x="2936" y="1973"/>
                    </a:lnTo>
                    <a:lnTo>
                      <a:pt x="2936" y="1925"/>
                    </a:lnTo>
                    <a:lnTo>
                      <a:pt x="2936" y="1925"/>
                    </a:lnTo>
                    <a:lnTo>
                      <a:pt x="2984" y="1877"/>
                    </a:lnTo>
                    <a:lnTo>
                      <a:pt x="3032" y="1781"/>
                    </a:lnTo>
                    <a:lnTo>
                      <a:pt x="3081" y="1685"/>
                    </a:lnTo>
                    <a:lnTo>
                      <a:pt x="3081" y="1685"/>
                    </a:lnTo>
                    <a:lnTo>
                      <a:pt x="3081" y="1636"/>
                    </a:lnTo>
                    <a:lnTo>
                      <a:pt x="3081" y="1540"/>
                    </a:lnTo>
                    <a:lnTo>
                      <a:pt x="2984" y="1444"/>
                    </a:lnTo>
                    <a:lnTo>
                      <a:pt x="2984" y="1444"/>
                    </a:lnTo>
                    <a:lnTo>
                      <a:pt x="2840" y="1348"/>
                    </a:lnTo>
                    <a:lnTo>
                      <a:pt x="2792" y="1251"/>
                    </a:lnTo>
                    <a:lnTo>
                      <a:pt x="2744" y="1203"/>
                    </a:lnTo>
                    <a:lnTo>
                      <a:pt x="2744" y="1203"/>
                    </a:lnTo>
                    <a:lnTo>
                      <a:pt x="2744" y="1155"/>
                    </a:lnTo>
                    <a:lnTo>
                      <a:pt x="2695" y="1107"/>
                    </a:lnTo>
                    <a:lnTo>
                      <a:pt x="2695" y="1011"/>
                    </a:lnTo>
                    <a:lnTo>
                      <a:pt x="2695" y="1011"/>
                    </a:lnTo>
                    <a:lnTo>
                      <a:pt x="2695" y="963"/>
                    </a:lnTo>
                    <a:lnTo>
                      <a:pt x="2695" y="915"/>
                    </a:lnTo>
                    <a:lnTo>
                      <a:pt x="2647" y="866"/>
                    </a:lnTo>
                    <a:lnTo>
                      <a:pt x="2647" y="866"/>
                    </a:lnTo>
                    <a:lnTo>
                      <a:pt x="2599" y="818"/>
                    </a:lnTo>
                    <a:lnTo>
                      <a:pt x="2551" y="770"/>
                    </a:lnTo>
                    <a:lnTo>
                      <a:pt x="2551" y="674"/>
                    </a:lnTo>
                    <a:lnTo>
                      <a:pt x="2551" y="674"/>
                    </a:lnTo>
                    <a:lnTo>
                      <a:pt x="2503" y="578"/>
                    </a:lnTo>
                    <a:lnTo>
                      <a:pt x="2358" y="433"/>
                    </a:lnTo>
                    <a:lnTo>
                      <a:pt x="2214" y="241"/>
                    </a:lnTo>
                    <a:lnTo>
                      <a:pt x="2214" y="241"/>
                    </a:lnTo>
                    <a:lnTo>
                      <a:pt x="1925" y="96"/>
                    </a:lnTo>
                    <a:lnTo>
                      <a:pt x="1636" y="0"/>
                    </a:lnTo>
                    <a:lnTo>
                      <a:pt x="1396" y="0"/>
                    </a:lnTo>
                    <a:lnTo>
                      <a:pt x="1396" y="0"/>
                    </a:lnTo>
                    <a:lnTo>
                      <a:pt x="914" y="144"/>
                    </a:lnTo>
                    <a:lnTo>
                      <a:pt x="288" y="529"/>
                    </a:lnTo>
                    <a:lnTo>
                      <a:pt x="0" y="1444"/>
                    </a:lnTo>
                    <a:lnTo>
                      <a:pt x="0" y="1444"/>
                    </a:lnTo>
                    <a:lnTo>
                      <a:pt x="0" y="1636"/>
                    </a:lnTo>
                    <a:lnTo>
                      <a:pt x="144" y="2118"/>
                    </a:lnTo>
                    <a:lnTo>
                      <a:pt x="433" y="2647"/>
                    </a:lnTo>
                    <a:lnTo>
                      <a:pt x="433" y="2647"/>
                    </a:lnTo>
                    <a:lnTo>
                      <a:pt x="722" y="3032"/>
                    </a:lnTo>
                    <a:lnTo>
                      <a:pt x="818" y="3225"/>
                    </a:lnTo>
                    <a:lnTo>
                      <a:pt x="866" y="3417"/>
                    </a:lnTo>
                    <a:lnTo>
                      <a:pt x="866" y="3417"/>
                    </a:lnTo>
                    <a:lnTo>
                      <a:pt x="866" y="3658"/>
                    </a:lnTo>
                    <a:lnTo>
                      <a:pt x="818" y="3851"/>
                    </a:lnTo>
                    <a:lnTo>
                      <a:pt x="722" y="4043"/>
                    </a:lnTo>
                    <a:lnTo>
                      <a:pt x="722" y="4043"/>
                    </a:lnTo>
                    <a:lnTo>
                      <a:pt x="577" y="4236"/>
                    </a:lnTo>
                    <a:lnTo>
                      <a:pt x="433" y="4428"/>
                    </a:lnTo>
                    <a:lnTo>
                      <a:pt x="385" y="4476"/>
                    </a:lnTo>
                    <a:lnTo>
                      <a:pt x="385" y="4476"/>
                    </a:lnTo>
                    <a:lnTo>
                      <a:pt x="818" y="4573"/>
                    </a:lnTo>
                    <a:lnTo>
                      <a:pt x="1588" y="4669"/>
                    </a:lnTo>
                    <a:lnTo>
                      <a:pt x="2118" y="4813"/>
                    </a:lnTo>
                    <a:lnTo>
                      <a:pt x="2118" y="4813"/>
                    </a:lnTo>
                    <a:lnTo>
                      <a:pt x="2455" y="4909"/>
                    </a:lnTo>
                    <a:lnTo>
                      <a:pt x="3081" y="5006"/>
                    </a:lnTo>
                    <a:lnTo>
                      <a:pt x="3610" y="4958"/>
                    </a:lnTo>
                    <a:lnTo>
                      <a:pt x="3610" y="4958"/>
                    </a:lnTo>
                    <a:lnTo>
                      <a:pt x="3947" y="4861"/>
                    </a:lnTo>
                    <a:lnTo>
                      <a:pt x="4188" y="4669"/>
                    </a:lnTo>
                    <a:lnTo>
                      <a:pt x="4284" y="4524"/>
                    </a:lnTo>
                    <a:lnTo>
                      <a:pt x="4284" y="4524"/>
                    </a:lnTo>
                    <a:lnTo>
                      <a:pt x="4188" y="4380"/>
                    </a:lnTo>
                    <a:lnTo>
                      <a:pt x="3995" y="4187"/>
                    </a:lnTo>
                    <a:lnTo>
                      <a:pt x="3803" y="4091"/>
                    </a:lnTo>
                  </a:path>
                </a:pathLst>
              </a:custGeom>
              <a:noFill/>
              <a:ln w="0">
                <a:solidFill>
                  <a:srgbClr val="59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4" name="Freeform 180"/>
              <p:cNvSpPr>
                <a:spLocks/>
              </p:cNvSpPr>
              <p:nvPr/>
            </p:nvSpPr>
            <p:spPr bwMode="auto">
              <a:xfrm>
                <a:off x="3555" y="2122"/>
                <a:ext cx="775" cy="615"/>
              </a:xfrm>
              <a:custGeom>
                <a:avLst/>
                <a:gdLst>
                  <a:gd name="T0" fmla="*/ 1011 w 6981"/>
                  <a:gd name="T1" fmla="*/ 5487 h 5535"/>
                  <a:gd name="T2" fmla="*/ 819 w 6981"/>
                  <a:gd name="T3" fmla="*/ 5150 h 5535"/>
                  <a:gd name="T4" fmla="*/ 482 w 6981"/>
                  <a:gd name="T5" fmla="*/ 4572 h 5535"/>
                  <a:gd name="T6" fmla="*/ 193 w 6981"/>
                  <a:gd name="T7" fmla="*/ 3947 h 5535"/>
                  <a:gd name="T8" fmla="*/ 49 w 6981"/>
                  <a:gd name="T9" fmla="*/ 3417 h 5535"/>
                  <a:gd name="T10" fmla="*/ 0 w 6981"/>
                  <a:gd name="T11" fmla="*/ 2743 h 5535"/>
                  <a:gd name="T12" fmla="*/ 145 w 6981"/>
                  <a:gd name="T13" fmla="*/ 1059 h 5535"/>
                  <a:gd name="T14" fmla="*/ 386 w 6981"/>
                  <a:gd name="T15" fmla="*/ 818 h 5535"/>
                  <a:gd name="T16" fmla="*/ 915 w 6981"/>
                  <a:gd name="T17" fmla="*/ 529 h 5535"/>
                  <a:gd name="T18" fmla="*/ 1156 w 6981"/>
                  <a:gd name="T19" fmla="*/ 481 h 5535"/>
                  <a:gd name="T20" fmla="*/ 1589 w 6981"/>
                  <a:gd name="T21" fmla="*/ 385 h 5535"/>
                  <a:gd name="T22" fmla="*/ 2119 w 6981"/>
                  <a:gd name="T23" fmla="*/ 337 h 5535"/>
                  <a:gd name="T24" fmla="*/ 2648 w 6981"/>
                  <a:gd name="T25" fmla="*/ 529 h 5535"/>
                  <a:gd name="T26" fmla="*/ 3033 w 6981"/>
                  <a:gd name="T27" fmla="*/ 674 h 5535"/>
                  <a:gd name="T28" fmla="*/ 3900 w 6981"/>
                  <a:gd name="T29" fmla="*/ 818 h 5535"/>
                  <a:gd name="T30" fmla="*/ 4189 w 6981"/>
                  <a:gd name="T31" fmla="*/ 818 h 5535"/>
                  <a:gd name="T32" fmla="*/ 4670 w 6981"/>
                  <a:gd name="T33" fmla="*/ 626 h 5535"/>
                  <a:gd name="T34" fmla="*/ 4815 w 6981"/>
                  <a:gd name="T35" fmla="*/ 529 h 5535"/>
                  <a:gd name="T36" fmla="*/ 4574 w 6981"/>
                  <a:gd name="T37" fmla="*/ 144 h 5535"/>
                  <a:gd name="T38" fmla="*/ 4478 w 6981"/>
                  <a:gd name="T39" fmla="*/ 0 h 5535"/>
                  <a:gd name="T40" fmla="*/ 4670 w 6981"/>
                  <a:gd name="T41" fmla="*/ 0 h 5535"/>
                  <a:gd name="T42" fmla="*/ 4863 w 6981"/>
                  <a:gd name="T43" fmla="*/ 0 h 5535"/>
                  <a:gd name="T44" fmla="*/ 5344 w 6981"/>
                  <a:gd name="T45" fmla="*/ 192 h 5535"/>
                  <a:gd name="T46" fmla="*/ 5681 w 6981"/>
                  <a:gd name="T47" fmla="*/ 433 h 5535"/>
                  <a:gd name="T48" fmla="*/ 6066 w 6981"/>
                  <a:gd name="T49" fmla="*/ 1059 h 5535"/>
                  <a:gd name="T50" fmla="*/ 6163 w 6981"/>
                  <a:gd name="T51" fmla="*/ 1300 h 5535"/>
                  <a:gd name="T52" fmla="*/ 6451 w 6981"/>
                  <a:gd name="T53" fmla="*/ 1781 h 5535"/>
                  <a:gd name="T54" fmla="*/ 6548 w 6981"/>
                  <a:gd name="T55" fmla="*/ 1877 h 5535"/>
                  <a:gd name="T56" fmla="*/ 6355 w 6981"/>
                  <a:gd name="T57" fmla="*/ 2118 h 5535"/>
                  <a:gd name="T58" fmla="*/ 6307 w 6981"/>
                  <a:gd name="T59" fmla="*/ 2310 h 5535"/>
                  <a:gd name="T60" fmla="*/ 6403 w 6981"/>
                  <a:gd name="T61" fmla="*/ 2407 h 5535"/>
                  <a:gd name="T62" fmla="*/ 6500 w 6981"/>
                  <a:gd name="T63" fmla="*/ 2551 h 5535"/>
                  <a:gd name="T64" fmla="*/ 6596 w 6981"/>
                  <a:gd name="T65" fmla="*/ 2888 h 5535"/>
                  <a:gd name="T66" fmla="*/ 6740 w 6981"/>
                  <a:gd name="T67" fmla="*/ 2984 h 5535"/>
                  <a:gd name="T68" fmla="*/ 6933 w 6981"/>
                  <a:gd name="T69" fmla="*/ 3225 h 5535"/>
                  <a:gd name="T70" fmla="*/ 6981 w 6981"/>
                  <a:gd name="T71" fmla="*/ 3273 h 5535"/>
                  <a:gd name="T72" fmla="*/ 3033 w 6981"/>
                  <a:gd name="T73" fmla="*/ 4572 h 5535"/>
                  <a:gd name="T74" fmla="*/ 2744 w 6981"/>
                  <a:gd name="T75" fmla="*/ 3947 h 5535"/>
                  <a:gd name="T76" fmla="*/ 2311 w 6981"/>
                  <a:gd name="T77" fmla="*/ 4284 h 5535"/>
                  <a:gd name="T78" fmla="*/ 1733 w 6981"/>
                  <a:gd name="T79" fmla="*/ 4765 h 5535"/>
                  <a:gd name="T80" fmla="*/ 1300 w 6981"/>
                  <a:gd name="T81" fmla="*/ 5150 h 5535"/>
                  <a:gd name="T82" fmla="*/ 1108 w 6981"/>
                  <a:gd name="T83" fmla="*/ 5439 h 5535"/>
                  <a:gd name="T84" fmla="*/ 1059 w 6981"/>
                  <a:gd name="T85" fmla="*/ 5535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981" h="5535">
                    <a:moveTo>
                      <a:pt x="1059" y="5535"/>
                    </a:moveTo>
                    <a:lnTo>
                      <a:pt x="1011" y="5487"/>
                    </a:lnTo>
                    <a:lnTo>
                      <a:pt x="915" y="5343"/>
                    </a:lnTo>
                    <a:lnTo>
                      <a:pt x="819" y="5150"/>
                    </a:lnTo>
                    <a:lnTo>
                      <a:pt x="626" y="4861"/>
                    </a:lnTo>
                    <a:lnTo>
                      <a:pt x="482" y="4572"/>
                    </a:lnTo>
                    <a:lnTo>
                      <a:pt x="337" y="4284"/>
                    </a:lnTo>
                    <a:lnTo>
                      <a:pt x="193" y="3947"/>
                    </a:lnTo>
                    <a:lnTo>
                      <a:pt x="97" y="3658"/>
                    </a:lnTo>
                    <a:lnTo>
                      <a:pt x="49" y="3417"/>
                    </a:lnTo>
                    <a:lnTo>
                      <a:pt x="49" y="3417"/>
                    </a:lnTo>
                    <a:lnTo>
                      <a:pt x="0" y="2743"/>
                    </a:lnTo>
                    <a:lnTo>
                      <a:pt x="0" y="1781"/>
                    </a:lnTo>
                    <a:lnTo>
                      <a:pt x="145" y="1059"/>
                    </a:lnTo>
                    <a:lnTo>
                      <a:pt x="145" y="1059"/>
                    </a:lnTo>
                    <a:lnTo>
                      <a:pt x="386" y="818"/>
                    </a:lnTo>
                    <a:lnTo>
                      <a:pt x="626" y="626"/>
                    </a:lnTo>
                    <a:lnTo>
                      <a:pt x="915" y="529"/>
                    </a:lnTo>
                    <a:lnTo>
                      <a:pt x="915" y="529"/>
                    </a:lnTo>
                    <a:lnTo>
                      <a:pt x="1156" y="481"/>
                    </a:lnTo>
                    <a:lnTo>
                      <a:pt x="1445" y="433"/>
                    </a:lnTo>
                    <a:lnTo>
                      <a:pt x="1589" y="385"/>
                    </a:lnTo>
                    <a:lnTo>
                      <a:pt x="1589" y="385"/>
                    </a:lnTo>
                    <a:lnTo>
                      <a:pt x="2119" y="337"/>
                    </a:lnTo>
                    <a:lnTo>
                      <a:pt x="2263" y="385"/>
                    </a:lnTo>
                    <a:lnTo>
                      <a:pt x="2648" y="529"/>
                    </a:lnTo>
                    <a:lnTo>
                      <a:pt x="3033" y="674"/>
                    </a:lnTo>
                    <a:lnTo>
                      <a:pt x="3033" y="674"/>
                    </a:lnTo>
                    <a:lnTo>
                      <a:pt x="3418" y="770"/>
                    </a:lnTo>
                    <a:lnTo>
                      <a:pt x="3900" y="818"/>
                    </a:lnTo>
                    <a:lnTo>
                      <a:pt x="4189" y="818"/>
                    </a:lnTo>
                    <a:lnTo>
                      <a:pt x="4189" y="818"/>
                    </a:lnTo>
                    <a:lnTo>
                      <a:pt x="4381" y="770"/>
                    </a:lnTo>
                    <a:lnTo>
                      <a:pt x="4670" y="626"/>
                    </a:lnTo>
                    <a:lnTo>
                      <a:pt x="4815" y="529"/>
                    </a:lnTo>
                    <a:lnTo>
                      <a:pt x="4815" y="529"/>
                    </a:lnTo>
                    <a:lnTo>
                      <a:pt x="4718" y="385"/>
                    </a:lnTo>
                    <a:lnTo>
                      <a:pt x="4574" y="144"/>
                    </a:lnTo>
                    <a:lnTo>
                      <a:pt x="4478" y="0"/>
                    </a:lnTo>
                    <a:lnTo>
                      <a:pt x="4478" y="0"/>
                    </a:lnTo>
                    <a:lnTo>
                      <a:pt x="4478" y="0"/>
                    </a:lnTo>
                    <a:lnTo>
                      <a:pt x="4670" y="0"/>
                    </a:lnTo>
                    <a:lnTo>
                      <a:pt x="4863" y="0"/>
                    </a:lnTo>
                    <a:lnTo>
                      <a:pt x="4863" y="0"/>
                    </a:lnTo>
                    <a:lnTo>
                      <a:pt x="5103" y="48"/>
                    </a:lnTo>
                    <a:lnTo>
                      <a:pt x="5344" y="192"/>
                    </a:lnTo>
                    <a:lnTo>
                      <a:pt x="5681" y="433"/>
                    </a:lnTo>
                    <a:lnTo>
                      <a:pt x="5681" y="433"/>
                    </a:lnTo>
                    <a:lnTo>
                      <a:pt x="5922" y="818"/>
                    </a:lnTo>
                    <a:lnTo>
                      <a:pt x="6066" y="1059"/>
                    </a:lnTo>
                    <a:lnTo>
                      <a:pt x="6163" y="1300"/>
                    </a:lnTo>
                    <a:lnTo>
                      <a:pt x="6163" y="1300"/>
                    </a:lnTo>
                    <a:lnTo>
                      <a:pt x="6259" y="1540"/>
                    </a:lnTo>
                    <a:lnTo>
                      <a:pt x="6451" y="1781"/>
                    </a:lnTo>
                    <a:lnTo>
                      <a:pt x="6548" y="1877"/>
                    </a:lnTo>
                    <a:lnTo>
                      <a:pt x="6548" y="1877"/>
                    </a:lnTo>
                    <a:lnTo>
                      <a:pt x="6451" y="1973"/>
                    </a:lnTo>
                    <a:lnTo>
                      <a:pt x="6355" y="2118"/>
                    </a:lnTo>
                    <a:lnTo>
                      <a:pt x="6307" y="2310"/>
                    </a:lnTo>
                    <a:lnTo>
                      <a:pt x="6307" y="2310"/>
                    </a:lnTo>
                    <a:lnTo>
                      <a:pt x="6307" y="2358"/>
                    </a:lnTo>
                    <a:lnTo>
                      <a:pt x="6403" y="2407"/>
                    </a:lnTo>
                    <a:lnTo>
                      <a:pt x="6500" y="2551"/>
                    </a:lnTo>
                    <a:lnTo>
                      <a:pt x="6500" y="2551"/>
                    </a:lnTo>
                    <a:lnTo>
                      <a:pt x="6548" y="2743"/>
                    </a:lnTo>
                    <a:lnTo>
                      <a:pt x="6596" y="2888"/>
                    </a:lnTo>
                    <a:lnTo>
                      <a:pt x="6740" y="2984"/>
                    </a:lnTo>
                    <a:lnTo>
                      <a:pt x="6740" y="2984"/>
                    </a:lnTo>
                    <a:lnTo>
                      <a:pt x="6837" y="3129"/>
                    </a:lnTo>
                    <a:lnTo>
                      <a:pt x="6933" y="3225"/>
                    </a:lnTo>
                    <a:lnTo>
                      <a:pt x="6981" y="3273"/>
                    </a:lnTo>
                    <a:lnTo>
                      <a:pt x="6981" y="3273"/>
                    </a:lnTo>
                    <a:lnTo>
                      <a:pt x="4381" y="5054"/>
                    </a:lnTo>
                    <a:lnTo>
                      <a:pt x="3033" y="4572"/>
                    </a:lnTo>
                    <a:lnTo>
                      <a:pt x="2841" y="3899"/>
                    </a:lnTo>
                    <a:lnTo>
                      <a:pt x="2744" y="3947"/>
                    </a:lnTo>
                    <a:lnTo>
                      <a:pt x="2552" y="4091"/>
                    </a:lnTo>
                    <a:lnTo>
                      <a:pt x="2311" y="4284"/>
                    </a:lnTo>
                    <a:lnTo>
                      <a:pt x="2022" y="4524"/>
                    </a:lnTo>
                    <a:lnTo>
                      <a:pt x="1733" y="4765"/>
                    </a:lnTo>
                    <a:lnTo>
                      <a:pt x="1445" y="4958"/>
                    </a:lnTo>
                    <a:lnTo>
                      <a:pt x="1300" y="5150"/>
                    </a:lnTo>
                    <a:lnTo>
                      <a:pt x="1300" y="5150"/>
                    </a:lnTo>
                    <a:lnTo>
                      <a:pt x="1108" y="5439"/>
                    </a:lnTo>
                    <a:lnTo>
                      <a:pt x="1059" y="5535"/>
                    </a:lnTo>
                    <a:lnTo>
                      <a:pt x="1059" y="553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5" name="Freeform 181"/>
              <p:cNvSpPr>
                <a:spLocks/>
              </p:cNvSpPr>
              <p:nvPr/>
            </p:nvSpPr>
            <p:spPr bwMode="auto">
              <a:xfrm>
                <a:off x="3897" y="2657"/>
                <a:ext cx="59" cy="42"/>
              </a:xfrm>
              <a:custGeom>
                <a:avLst/>
                <a:gdLst>
                  <a:gd name="T0" fmla="*/ 530 w 530"/>
                  <a:gd name="T1" fmla="*/ 0 h 385"/>
                  <a:gd name="T2" fmla="*/ 434 w 530"/>
                  <a:gd name="T3" fmla="*/ 48 h 385"/>
                  <a:gd name="T4" fmla="*/ 193 w 530"/>
                  <a:gd name="T5" fmla="*/ 145 h 385"/>
                  <a:gd name="T6" fmla="*/ 0 w 530"/>
                  <a:gd name="T7" fmla="*/ 385 h 385"/>
                </a:gdLst>
                <a:ahLst/>
                <a:cxnLst>
                  <a:cxn ang="0">
                    <a:pos x="T0" y="T1"/>
                  </a:cxn>
                  <a:cxn ang="0">
                    <a:pos x="T2" y="T3"/>
                  </a:cxn>
                  <a:cxn ang="0">
                    <a:pos x="T4" y="T5"/>
                  </a:cxn>
                  <a:cxn ang="0">
                    <a:pos x="T6" y="T7"/>
                  </a:cxn>
                </a:cxnLst>
                <a:rect l="0" t="0" r="r" b="b"/>
                <a:pathLst>
                  <a:path w="530" h="385">
                    <a:moveTo>
                      <a:pt x="530" y="0"/>
                    </a:moveTo>
                    <a:lnTo>
                      <a:pt x="434" y="48"/>
                    </a:lnTo>
                    <a:lnTo>
                      <a:pt x="193" y="145"/>
                    </a:lnTo>
                    <a:lnTo>
                      <a:pt x="0" y="385"/>
                    </a:lnTo>
                  </a:path>
                </a:pathLst>
              </a:custGeom>
              <a:noFill/>
              <a:ln w="0">
                <a:solidFill>
                  <a:srgbClr val="4C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286" name="Freeform 182"/>
              <p:cNvSpPr>
                <a:spLocks/>
              </p:cNvSpPr>
              <p:nvPr/>
            </p:nvSpPr>
            <p:spPr bwMode="auto">
              <a:xfrm>
                <a:off x="3822" y="2261"/>
                <a:ext cx="337" cy="406"/>
              </a:xfrm>
              <a:custGeom>
                <a:avLst/>
                <a:gdLst>
                  <a:gd name="T0" fmla="*/ 482 w 3033"/>
                  <a:gd name="T1" fmla="*/ 289 h 3658"/>
                  <a:gd name="T2" fmla="*/ 482 w 3033"/>
                  <a:gd name="T3" fmla="*/ 193 h 3658"/>
                  <a:gd name="T4" fmla="*/ 578 w 3033"/>
                  <a:gd name="T5" fmla="*/ 0 h 3658"/>
                  <a:gd name="T6" fmla="*/ 674 w 3033"/>
                  <a:gd name="T7" fmla="*/ 0 h 3658"/>
                  <a:gd name="T8" fmla="*/ 674 w 3033"/>
                  <a:gd name="T9" fmla="*/ 0 h 3658"/>
                  <a:gd name="T10" fmla="*/ 674 w 3033"/>
                  <a:gd name="T11" fmla="*/ 241 h 3658"/>
                  <a:gd name="T12" fmla="*/ 626 w 3033"/>
                  <a:gd name="T13" fmla="*/ 530 h 3658"/>
                  <a:gd name="T14" fmla="*/ 626 w 3033"/>
                  <a:gd name="T15" fmla="*/ 722 h 3658"/>
                  <a:gd name="T16" fmla="*/ 626 w 3033"/>
                  <a:gd name="T17" fmla="*/ 722 h 3658"/>
                  <a:gd name="T18" fmla="*/ 626 w 3033"/>
                  <a:gd name="T19" fmla="*/ 867 h 3658"/>
                  <a:gd name="T20" fmla="*/ 674 w 3033"/>
                  <a:gd name="T21" fmla="*/ 1059 h 3658"/>
                  <a:gd name="T22" fmla="*/ 867 w 3033"/>
                  <a:gd name="T23" fmla="*/ 1156 h 3658"/>
                  <a:gd name="T24" fmla="*/ 867 w 3033"/>
                  <a:gd name="T25" fmla="*/ 1156 h 3658"/>
                  <a:gd name="T26" fmla="*/ 1060 w 3033"/>
                  <a:gd name="T27" fmla="*/ 1252 h 3658"/>
                  <a:gd name="T28" fmla="*/ 1204 w 3033"/>
                  <a:gd name="T29" fmla="*/ 1348 h 3658"/>
                  <a:gd name="T30" fmla="*/ 1300 w 3033"/>
                  <a:gd name="T31" fmla="*/ 1396 h 3658"/>
                  <a:gd name="T32" fmla="*/ 1300 w 3033"/>
                  <a:gd name="T33" fmla="*/ 1396 h 3658"/>
                  <a:gd name="T34" fmla="*/ 1397 w 3033"/>
                  <a:gd name="T35" fmla="*/ 1444 h 3658"/>
                  <a:gd name="T36" fmla="*/ 1637 w 3033"/>
                  <a:gd name="T37" fmla="*/ 1444 h 3658"/>
                  <a:gd name="T38" fmla="*/ 1926 w 3033"/>
                  <a:gd name="T39" fmla="*/ 1396 h 3658"/>
                  <a:gd name="T40" fmla="*/ 1926 w 3033"/>
                  <a:gd name="T41" fmla="*/ 1396 h 3658"/>
                  <a:gd name="T42" fmla="*/ 2311 w 3033"/>
                  <a:gd name="T43" fmla="*/ 1348 h 3658"/>
                  <a:gd name="T44" fmla="*/ 2600 w 3033"/>
                  <a:gd name="T45" fmla="*/ 1348 h 3658"/>
                  <a:gd name="T46" fmla="*/ 2408 w 3033"/>
                  <a:gd name="T47" fmla="*/ 1444 h 3658"/>
                  <a:gd name="T48" fmla="*/ 2408 w 3033"/>
                  <a:gd name="T49" fmla="*/ 1444 h 3658"/>
                  <a:gd name="T50" fmla="*/ 2119 w 3033"/>
                  <a:gd name="T51" fmla="*/ 1637 h 3658"/>
                  <a:gd name="T52" fmla="*/ 1878 w 3033"/>
                  <a:gd name="T53" fmla="*/ 1829 h 3658"/>
                  <a:gd name="T54" fmla="*/ 1685 w 3033"/>
                  <a:gd name="T55" fmla="*/ 1974 h 3658"/>
                  <a:gd name="T56" fmla="*/ 1637 w 3033"/>
                  <a:gd name="T57" fmla="*/ 2118 h 3658"/>
                  <a:gd name="T58" fmla="*/ 1637 w 3033"/>
                  <a:gd name="T59" fmla="*/ 2166 h 3658"/>
                  <a:gd name="T60" fmla="*/ 1637 w 3033"/>
                  <a:gd name="T61" fmla="*/ 2166 h 3658"/>
                  <a:gd name="T62" fmla="*/ 1830 w 3033"/>
                  <a:gd name="T63" fmla="*/ 2166 h 3658"/>
                  <a:gd name="T64" fmla="*/ 2215 w 3033"/>
                  <a:gd name="T65" fmla="*/ 2118 h 3658"/>
                  <a:gd name="T66" fmla="*/ 2696 w 3033"/>
                  <a:gd name="T67" fmla="*/ 2070 h 3658"/>
                  <a:gd name="T68" fmla="*/ 2696 w 3033"/>
                  <a:gd name="T69" fmla="*/ 2070 h 3658"/>
                  <a:gd name="T70" fmla="*/ 3033 w 3033"/>
                  <a:gd name="T71" fmla="*/ 2166 h 3658"/>
                  <a:gd name="T72" fmla="*/ 3033 w 3033"/>
                  <a:gd name="T73" fmla="*/ 2359 h 3658"/>
                  <a:gd name="T74" fmla="*/ 2696 w 3033"/>
                  <a:gd name="T75" fmla="*/ 2503 h 3658"/>
                  <a:gd name="T76" fmla="*/ 2696 w 3033"/>
                  <a:gd name="T77" fmla="*/ 2503 h 3658"/>
                  <a:gd name="T78" fmla="*/ 2167 w 3033"/>
                  <a:gd name="T79" fmla="*/ 2600 h 3658"/>
                  <a:gd name="T80" fmla="*/ 1830 w 3033"/>
                  <a:gd name="T81" fmla="*/ 2744 h 3658"/>
                  <a:gd name="T82" fmla="*/ 1926 w 3033"/>
                  <a:gd name="T83" fmla="*/ 2840 h 3658"/>
                  <a:gd name="T84" fmla="*/ 1926 w 3033"/>
                  <a:gd name="T85" fmla="*/ 2840 h 3658"/>
                  <a:gd name="T86" fmla="*/ 2167 w 3033"/>
                  <a:gd name="T87" fmla="*/ 2985 h 3658"/>
                  <a:gd name="T88" fmla="*/ 2408 w 3033"/>
                  <a:gd name="T89" fmla="*/ 3129 h 3658"/>
                  <a:gd name="T90" fmla="*/ 2648 w 3033"/>
                  <a:gd name="T91" fmla="*/ 3177 h 3658"/>
                  <a:gd name="T92" fmla="*/ 2648 w 3033"/>
                  <a:gd name="T93" fmla="*/ 3177 h 3658"/>
                  <a:gd name="T94" fmla="*/ 2600 w 3033"/>
                  <a:gd name="T95" fmla="*/ 3273 h 3658"/>
                  <a:gd name="T96" fmla="*/ 2408 w 3033"/>
                  <a:gd name="T97" fmla="*/ 3418 h 3658"/>
                  <a:gd name="T98" fmla="*/ 2167 w 3033"/>
                  <a:gd name="T99" fmla="*/ 3610 h 3658"/>
                  <a:gd name="T100" fmla="*/ 2071 w 3033"/>
                  <a:gd name="T101" fmla="*/ 3658 h 3658"/>
                  <a:gd name="T102" fmla="*/ 2071 w 3033"/>
                  <a:gd name="T103" fmla="*/ 3658 h 3658"/>
                  <a:gd name="T104" fmla="*/ 915 w 3033"/>
                  <a:gd name="T105" fmla="*/ 3610 h 3658"/>
                  <a:gd name="T106" fmla="*/ 145 w 3033"/>
                  <a:gd name="T107" fmla="*/ 2214 h 3658"/>
                  <a:gd name="T108" fmla="*/ 0 w 3033"/>
                  <a:gd name="T109" fmla="*/ 963 h 3658"/>
                  <a:gd name="T110" fmla="*/ 193 w 3033"/>
                  <a:gd name="T111" fmla="*/ 434 h 3658"/>
                  <a:gd name="T112" fmla="*/ 482 w 3033"/>
                  <a:gd name="T113" fmla="*/ 289 h 3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3" h="3658">
                    <a:moveTo>
                      <a:pt x="482" y="289"/>
                    </a:moveTo>
                    <a:lnTo>
                      <a:pt x="482" y="193"/>
                    </a:lnTo>
                    <a:lnTo>
                      <a:pt x="578" y="0"/>
                    </a:lnTo>
                    <a:lnTo>
                      <a:pt x="674" y="0"/>
                    </a:lnTo>
                    <a:lnTo>
                      <a:pt x="674" y="0"/>
                    </a:lnTo>
                    <a:lnTo>
                      <a:pt x="674" y="241"/>
                    </a:lnTo>
                    <a:lnTo>
                      <a:pt x="626" y="530"/>
                    </a:lnTo>
                    <a:lnTo>
                      <a:pt x="626" y="722"/>
                    </a:lnTo>
                    <a:lnTo>
                      <a:pt x="626" y="722"/>
                    </a:lnTo>
                    <a:lnTo>
                      <a:pt x="626" y="867"/>
                    </a:lnTo>
                    <a:lnTo>
                      <a:pt x="674" y="1059"/>
                    </a:lnTo>
                    <a:lnTo>
                      <a:pt x="867" y="1156"/>
                    </a:lnTo>
                    <a:lnTo>
                      <a:pt x="867" y="1156"/>
                    </a:lnTo>
                    <a:lnTo>
                      <a:pt x="1060" y="1252"/>
                    </a:lnTo>
                    <a:lnTo>
                      <a:pt x="1204" y="1348"/>
                    </a:lnTo>
                    <a:lnTo>
                      <a:pt x="1300" y="1396"/>
                    </a:lnTo>
                    <a:lnTo>
                      <a:pt x="1300" y="1396"/>
                    </a:lnTo>
                    <a:lnTo>
                      <a:pt x="1397" y="1444"/>
                    </a:lnTo>
                    <a:lnTo>
                      <a:pt x="1637" y="1444"/>
                    </a:lnTo>
                    <a:lnTo>
                      <a:pt x="1926" y="1396"/>
                    </a:lnTo>
                    <a:lnTo>
                      <a:pt x="1926" y="1396"/>
                    </a:lnTo>
                    <a:lnTo>
                      <a:pt x="2311" y="1348"/>
                    </a:lnTo>
                    <a:lnTo>
                      <a:pt x="2600" y="1348"/>
                    </a:lnTo>
                    <a:lnTo>
                      <a:pt x="2408" y="1444"/>
                    </a:lnTo>
                    <a:lnTo>
                      <a:pt x="2408" y="1444"/>
                    </a:lnTo>
                    <a:lnTo>
                      <a:pt x="2119" y="1637"/>
                    </a:lnTo>
                    <a:lnTo>
                      <a:pt x="1878" y="1829"/>
                    </a:lnTo>
                    <a:lnTo>
                      <a:pt x="1685" y="1974"/>
                    </a:lnTo>
                    <a:lnTo>
                      <a:pt x="1637" y="2118"/>
                    </a:lnTo>
                    <a:lnTo>
                      <a:pt x="1637" y="2166"/>
                    </a:lnTo>
                    <a:lnTo>
                      <a:pt x="1637" y="2166"/>
                    </a:lnTo>
                    <a:lnTo>
                      <a:pt x="1830" y="2166"/>
                    </a:lnTo>
                    <a:lnTo>
                      <a:pt x="2215" y="2118"/>
                    </a:lnTo>
                    <a:lnTo>
                      <a:pt x="2696" y="2070"/>
                    </a:lnTo>
                    <a:lnTo>
                      <a:pt x="2696" y="2070"/>
                    </a:lnTo>
                    <a:lnTo>
                      <a:pt x="3033" y="2166"/>
                    </a:lnTo>
                    <a:lnTo>
                      <a:pt x="3033" y="2359"/>
                    </a:lnTo>
                    <a:lnTo>
                      <a:pt x="2696" y="2503"/>
                    </a:lnTo>
                    <a:lnTo>
                      <a:pt x="2696" y="2503"/>
                    </a:lnTo>
                    <a:lnTo>
                      <a:pt x="2167" y="2600"/>
                    </a:lnTo>
                    <a:lnTo>
                      <a:pt x="1830" y="2744"/>
                    </a:lnTo>
                    <a:lnTo>
                      <a:pt x="1926" y="2840"/>
                    </a:lnTo>
                    <a:lnTo>
                      <a:pt x="1926" y="2840"/>
                    </a:lnTo>
                    <a:lnTo>
                      <a:pt x="2167" y="2985"/>
                    </a:lnTo>
                    <a:lnTo>
                      <a:pt x="2408" y="3129"/>
                    </a:lnTo>
                    <a:lnTo>
                      <a:pt x="2648" y="3177"/>
                    </a:lnTo>
                    <a:lnTo>
                      <a:pt x="2648" y="3177"/>
                    </a:lnTo>
                    <a:lnTo>
                      <a:pt x="2600" y="3273"/>
                    </a:lnTo>
                    <a:lnTo>
                      <a:pt x="2408" y="3418"/>
                    </a:lnTo>
                    <a:lnTo>
                      <a:pt x="2167" y="3610"/>
                    </a:lnTo>
                    <a:lnTo>
                      <a:pt x="2071" y="3658"/>
                    </a:lnTo>
                    <a:lnTo>
                      <a:pt x="2071" y="3658"/>
                    </a:lnTo>
                    <a:lnTo>
                      <a:pt x="915" y="3610"/>
                    </a:lnTo>
                    <a:lnTo>
                      <a:pt x="145" y="2214"/>
                    </a:lnTo>
                    <a:lnTo>
                      <a:pt x="0" y="963"/>
                    </a:lnTo>
                    <a:lnTo>
                      <a:pt x="193" y="434"/>
                    </a:lnTo>
                    <a:lnTo>
                      <a:pt x="482" y="289"/>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7" name="Freeform 183"/>
              <p:cNvSpPr>
                <a:spLocks/>
              </p:cNvSpPr>
              <p:nvPr/>
            </p:nvSpPr>
            <p:spPr bwMode="auto">
              <a:xfrm>
                <a:off x="3822" y="2272"/>
                <a:ext cx="321" cy="395"/>
              </a:xfrm>
              <a:custGeom>
                <a:avLst/>
                <a:gdLst>
                  <a:gd name="T0" fmla="*/ 1204 w 2889"/>
                  <a:gd name="T1" fmla="*/ 1347 h 3561"/>
                  <a:gd name="T2" fmla="*/ 1300 w 2889"/>
                  <a:gd name="T3" fmla="*/ 1395 h 3561"/>
                  <a:gd name="T4" fmla="*/ 1541 w 2889"/>
                  <a:gd name="T5" fmla="*/ 1395 h 3561"/>
                  <a:gd name="T6" fmla="*/ 1830 w 2889"/>
                  <a:gd name="T7" fmla="*/ 1347 h 3561"/>
                  <a:gd name="T8" fmla="*/ 1830 w 2889"/>
                  <a:gd name="T9" fmla="*/ 1347 h 3561"/>
                  <a:gd name="T10" fmla="*/ 2215 w 2889"/>
                  <a:gd name="T11" fmla="*/ 1299 h 3561"/>
                  <a:gd name="T12" fmla="*/ 2456 w 2889"/>
                  <a:gd name="T13" fmla="*/ 1299 h 3561"/>
                  <a:gd name="T14" fmla="*/ 2263 w 2889"/>
                  <a:gd name="T15" fmla="*/ 1444 h 3561"/>
                  <a:gd name="T16" fmla="*/ 2263 w 2889"/>
                  <a:gd name="T17" fmla="*/ 1444 h 3561"/>
                  <a:gd name="T18" fmla="*/ 1974 w 2889"/>
                  <a:gd name="T19" fmla="*/ 1636 h 3561"/>
                  <a:gd name="T20" fmla="*/ 1734 w 2889"/>
                  <a:gd name="T21" fmla="*/ 1829 h 3561"/>
                  <a:gd name="T22" fmla="*/ 1589 w 2889"/>
                  <a:gd name="T23" fmla="*/ 1973 h 3561"/>
                  <a:gd name="T24" fmla="*/ 1493 w 2889"/>
                  <a:gd name="T25" fmla="*/ 2069 h 3561"/>
                  <a:gd name="T26" fmla="*/ 1541 w 2889"/>
                  <a:gd name="T27" fmla="*/ 2117 h 3561"/>
                  <a:gd name="T28" fmla="*/ 1541 w 2889"/>
                  <a:gd name="T29" fmla="*/ 2117 h 3561"/>
                  <a:gd name="T30" fmla="*/ 1734 w 2889"/>
                  <a:gd name="T31" fmla="*/ 2117 h 3561"/>
                  <a:gd name="T32" fmla="*/ 2071 w 2889"/>
                  <a:gd name="T33" fmla="*/ 2117 h 3561"/>
                  <a:gd name="T34" fmla="*/ 2504 w 2889"/>
                  <a:gd name="T35" fmla="*/ 2069 h 3561"/>
                  <a:gd name="T36" fmla="*/ 2504 w 2889"/>
                  <a:gd name="T37" fmla="*/ 2069 h 3561"/>
                  <a:gd name="T38" fmla="*/ 2841 w 2889"/>
                  <a:gd name="T39" fmla="*/ 2117 h 3561"/>
                  <a:gd name="T40" fmla="*/ 2889 w 2889"/>
                  <a:gd name="T41" fmla="*/ 2262 h 3561"/>
                  <a:gd name="T42" fmla="*/ 2552 w 2889"/>
                  <a:gd name="T43" fmla="*/ 2406 h 3561"/>
                  <a:gd name="T44" fmla="*/ 2552 w 2889"/>
                  <a:gd name="T45" fmla="*/ 2406 h 3561"/>
                  <a:gd name="T46" fmla="*/ 2022 w 2889"/>
                  <a:gd name="T47" fmla="*/ 2551 h 3561"/>
                  <a:gd name="T48" fmla="*/ 1734 w 2889"/>
                  <a:gd name="T49" fmla="*/ 2647 h 3561"/>
                  <a:gd name="T50" fmla="*/ 1782 w 2889"/>
                  <a:gd name="T51" fmla="*/ 2791 h 3561"/>
                  <a:gd name="T52" fmla="*/ 1782 w 2889"/>
                  <a:gd name="T53" fmla="*/ 2791 h 3561"/>
                  <a:gd name="T54" fmla="*/ 2071 w 2889"/>
                  <a:gd name="T55" fmla="*/ 2984 h 3561"/>
                  <a:gd name="T56" fmla="*/ 2311 w 2889"/>
                  <a:gd name="T57" fmla="*/ 3080 h 3561"/>
                  <a:gd name="T58" fmla="*/ 2552 w 2889"/>
                  <a:gd name="T59" fmla="*/ 3128 h 3561"/>
                  <a:gd name="T60" fmla="*/ 2552 w 2889"/>
                  <a:gd name="T61" fmla="*/ 3128 h 3561"/>
                  <a:gd name="T62" fmla="*/ 2504 w 2889"/>
                  <a:gd name="T63" fmla="*/ 3273 h 3561"/>
                  <a:gd name="T64" fmla="*/ 2215 w 2889"/>
                  <a:gd name="T65" fmla="*/ 3465 h 3561"/>
                  <a:gd name="T66" fmla="*/ 2071 w 2889"/>
                  <a:gd name="T67" fmla="*/ 3561 h 3561"/>
                  <a:gd name="T68" fmla="*/ 2071 w 2889"/>
                  <a:gd name="T69" fmla="*/ 3561 h 3561"/>
                  <a:gd name="T70" fmla="*/ 915 w 2889"/>
                  <a:gd name="T71" fmla="*/ 3513 h 3561"/>
                  <a:gd name="T72" fmla="*/ 145 w 2889"/>
                  <a:gd name="T73" fmla="*/ 2117 h 3561"/>
                  <a:gd name="T74" fmla="*/ 0 w 2889"/>
                  <a:gd name="T75" fmla="*/ 866 h 3561"/>
                  <a:gd name="T76" fmla="*/ 193 w 2889"/>
                  <a:gd name="T77" fmla="*/ 337 h 3561"/>
                  <a:gd name="T78" fmla="*/ 482 w 2889"/>
                  <a:gd name="T79" fmla="*/ 192 h 3561"/>
                  <a:gd name="T80" fmla="*/ 482 w 2889"/>
                  <a:gd name="T81" fmla="*/ 96 h 3561"/>
                  <a:gd name="T82" fmla="*/ 530 w 2889"/>
                  <a:gd name="T83" fmla="*/ 0 h 3561"/>
                  <a:gd name="T84" fmla="*/ 626 w 2889"/>
                  <a:gd name="T85" fmla="*/ 0 h 3561"/>
                  <a:gd name="T86" fmla="*/ 626 w 2889"/>
                  <a:gd name="T87" fmla="*/ 0 h 3561"/>
                  <a:gd name="T88" fmla="*/ 626 w 2889"/>
                  <a:gd name="T89" fmla="*/ 240 h 3561"/>
                  <a:gd name="T90" fmla="*/ 578 w 2889"/>
                  <a:gd name="T91" fmla="*/ 529 h 3561"/>
                  <a:gd name="T92" fmla="*/ 578 w 2889"/>
                  <a:gd name="T93" fmla="*/ 674 h 3561"/>
                  <a:gd name="T94" fmla="*/ 578 w 2889"/>
                  <a:gd name="T95" fmla="*/ 674 h 3561"/>
                  <a:gd name="T96" fmla="*/ 578 w 2889"/>
                  <a:gd name="T97" fmla="*/ 818 h 3561"/>
                  <a:gd name="T98" fmla="*/ 626 w 2889"/>
                  <a:gd name="T99" fmla="*/ 1059 h 3561"/>
                  <a:gd name="T100" fmla="*/ 819 w 2889"/>
                  <a:gd name="T101" fmla="*/ 1155 h 3561"/>
                  <a:gd name="T102" fmla="*/ 819 w 2889"/>
                  <a:gd name="T103" fmla="*/ 1155 h 3561"/>
                  <a:gd name="T104" fmla="*/ 1011 w 2889"/>
                  <a:gd name="T105" fmla="*/ 1203 h 3561"/>
                  <a:gd name="T106" fmla="*/ 1108 w 2889"/>
                  <a:gd name="T107" fmla="*/ 1299 h 3561"/>
                  <a:gd name="T108" fmla="*/ 1204 w 2889"/>
                  <a:gd name="T109" fmla="*/ 1347 h 3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9" h="3561">
                    <a:moveTo>
                      <a:pt x="1204" y="1347"/>
                    </a:moveTo>
                    <a:lnTo>
                      <a:pt x="1300" y="1395"/>
                    </a:lnTo>
                    <a:lnTo>
                      <a:pt x="1541" y="1395"/>
                    </a:lnTo>
                    <a:lnTo>
                      <a:pt x="1830" y="1347"/>
                    </a:lnTo>
                    <a:lnTo>
                      <a:pt x="1830" y="1347"/>
                    </a:lnTo>
                    <a:lnTo>
                      <a:pt x="2215" y="1299"/>
                    </a:lnTo>
                    <a:lnTo>
                      <a:pt x="2456" y="1299"/>
                    </a:lnTo>
                    <a:lnTo>
                      <a:pt x="2263" y="1444"/>
                    </a:lnTo>
                    <a:lnTo>
                      <a:pt x="2263" y="1444"/>
                    </a:lnTo>
                    <a:lnTo>
                      <a:pt x="1974" y="1636"/>
                    </a:lnTo>
                    <a:lnTo>
                      <a:pt x="1734" y="1829"/>
                    </a:lnTo>
                    <a:lnTo>
                      <a:pt x="1589" y="1973"/>
                    </a:lnTo>
                    <a:lnTo>
                      <a:pt x="1493" y="2069"/>
                    </a:lnTo>
                    <a:lnTo>
                      <a:pt x="1541" y="2117"/>
                    </a:lnTo>
                    <a:lnTo>
                      <a:pt x="1541" y="2117"/>
                    </a:lnTo>
                    <a:lnTo>
                      <a:pt x="1734" y="2117"/>
                    </a:lnTo>
                    <a:lnTo>
                      <a:pt x="2071" y="2117"/>
                    </a:lnTo>
                    <a:lnTo>
                      <a:pt x="2504" y="2069"/>
                    </a:lnTo>
                    <a:lnTo>
                      <a:pt x="2504" y="2069"/>
                    </a:lnTo>
                    <a:lnTo>
                      <a:pt x="2841" y="2117"/>
                    </a:lnTo>
                    <a:lnTo>
                      <a:pt x="2889" y="2262"/>
                    </a:lnTo>
                    <a:lnTo>
                      <a:pt x="2552" y="2406"/>
                    </a:lnTo>
                    <a:lnTo>
                      <a:pt x="2552" y="2406"/>
                    </a:lnTo>
                    <a:lnTo>
                      <a:pt x="2022" y="2551"/>
                    </a:lnTo>
                    <a:lnTo>
                      <a:pt x="1734" y="2647"/>
                    </a:lnTo>
                    <a:lnTo>
                      <a:pt x="1782" y="2791"/>
                    </a:lnTo>
                    <a:lnTo>
                      <a:pt x="1782" y="2791"/>
                    </a:lnTo>
                    <a:lnTo>
                      <a:pt x="2071" y="2984"/>
                    </a:lnTo>
                    <a:lnTo>
                      <a:pt x="2311" y="3080"/>
                    </a:lnTo>
                    <a:lnTo>
                      <a:pt x="2552" y="3128"/>
                    </a:lnTo>
                    <a:lnTo>
                      <a:pt x="2552" y="3128"/>
                    </a:lnTo>
                    <a:lnTo>
                      <a:pt x="2504" y="3273"/>
                    </a:lnTo>
                    <a:lnTo>
                      <a:pt x="2215" y="3465"/>
                    </a:lnTo>
                    <a:lnTo>
                      <a:pt x="2071" y="3561"/>
                    </a:lnTo>
                    <a:lnTo>
                      <a:pt x="2071" y="3561"/>
                    </a:lnTo>
                    <a:lnTo>
                      <a:pt x="915" y="3513"/>
                    </a:lnTo>
                    <a:lnTo>
                      <a:pt x="145" y="2117"/>
                    </a:lnTo>
                    <a:lnTo>
                      <a:pt x="0" y="866"/>
                    </a:lnTo>
                    <a:lnTo>
                      <a:pt x="193" y="337"/>
                    </a:lnTo>
                    <a:lnTo>
                      <a:pt x="482" y="192"/>
                    </a:lnTo>
                    <a:lnTo>
                      <a:pt x="482" y="96"/>
                    </a:lnTo>
                    <a:lnTo>
                      <a:pt x="530" y="0"/>
                    </a:lnTo>
                    <a:lnTo>
                      <a:pt x="626" y="0"/>
                    </a:lnTo>
                    <a:lnTo>
                      <a:pt x="626" y="0"/>
                    </a:lnTo>
                    <a:lnTo>
                      <a:pt x="626" y="240"/>
                    </a:lnTo>
                    <a:lnTo>
                      <a:pt x="578" y="529"/>
                    </a:lnTo>
                    <a:lnTo>
                      <a:pt x="578" y="674"/>
                    </a:lnTo>
                    <a:lnTo>
                      <a:pt x="578" y="674"/>
                    </a:lnTo>
                    <a:lnTo>
                      <a:pt x="578" y="818"/>
                    </a:lnTo>
                    <a:lnTo>
                      <a:pt x="626" y="1059"/>
                    </a:lnTo>
                    <a:lnTo>
                      <a:pt x="819" y="1155"/>
                    </a:lnTo>
                    <a:lnTo>
                      <a:pt x="819" y="1155"/>
                    </a:lnTo>
                    <a:lnTo>
                      <a:pt x="1011" y="1203"/>
                    </a:lnTo>
                    <a:lnTo>
                      <a:pt x="1108" y="1299"/>
                    </a:lnTo>
                    <a:lnTo>
                      <a:pt x="1204" y="1347"/>
                    </a:lnTo>
                    <a:close/>
                  </a:path>
                </a:pathLst>
              </a:custGeom>
              <a:solidFill>
                <a:srgbClr val="0E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8" name="Freeform 184"/>
              <p:cNvSpPr>
                <a:spLocks/>
              </p:cNvSpPr>
              <p:nvPr/>
            </p:nvSpPr>
            <p:spPr bwMode="auto">
              <a:xfrm>
                <a:off x="3822" y="2277"/>
                <a:ext cx="300" cy="390"/>
              </a:xfrm>
              <a:custGeom>
                <a:avLst/>
                <a:gdLst>
                  <a:gd name="T0" fmla="*/ 1108 w 2696"/>
                  <a:gd name="T1" fmla="*/ 1396 h 3513"/>
                  <a:gd name="T2" fmla="*/ 1204 w 2696"/>
                  <a:gd name="T3" fmla="*/ 1444 h 3513"/>
                  <a:gd name="T4" fmla="*/ 1445 w 2696"/>
                  <a:gd name="T5" fmla="*/ 1444 h 3513"/>
                  <a:gd name="T6" fmla="*/ 1734 w 2696"/>
                  <a:gd name="T7" fmla="*/ 1396 h 3513"/>
                  <a:gd name="T8" fmla="*/ 1734 w 2696"/>
                  <a:gd name="T9" fmla="*/ 1396 h 3513"/>
                  <a:gd name="T10" fmla="*/ 2071 w 2696"/>
                  <a:gd name="T11" fmla="*/ 1347 h 3513"/>
                  <a:gd name="T12" fmla="*/ 2311 w 2696"/>
                  <a:gd name="T13" fmla="*/ 1347 h 3513"/>
                  <a:gd name="T14" fmla="*/ 2071 w 2696"/>
                  <a:gd name="T15" fmla="*/ 1492 h 3513"/>
                  <a:gd name="T16" fmla="*/ 2071 w 2696"/>
                  <a:gd name="T17" fmla="*/ 1492 h 3513"/>
                  <a:gd name="T18" fmla="*/ 1782 w 2696"/>
                  <a:gd name="T19" fmla="*/ 1684 h 3513"/>
                  <a:gd name="T20" fmla="*/ 1589 w 2696"/>
                  <a:gd name="T21" fmla="*/ 1829 h 3513"/>
                  <a:gd name="T22" fmla="*/ 1445 w 2696"/>
                  <a:gd name="T23" fmla="*/ 2021 h 3513"/>
                  <a:gd name="T24" fmla="*/ 1397 w 2696"/>
                  <a:gd name="T25" fmla="*/ 2118 h 3513"/>
                  <a:gd name="T26" fmla="*/ 1445 w 2696"/>
                  <a:gd name="T27" fmla="*/ 2166 h 3513"/>
                  <a:gd name="T28" fmla="*/ 1445 w 2696"/>
                  <a:gd name="T29" fmla="*/ 2166 h 3513"/>
                  <a:gd name="T30" fmla="*/ 1637 w 2696"/>
                  <a:gd name="T31" fmla="*/ 2166 h 3513"/>
                  <a:gd name="T32" fmla="*/ 1878 w 2696"/>
                  <a:gd name="T33" fmla="*/ 2118 h 3513"/>
                  <a:gd name="T34" fmla="*/ 2263 w 2696"/>
                  <a:gd name="T35" fmla="*/ 2118 h 3513"/>
                  <a:gd name="T36" fmla="*/ 2263 w 2696"/>
                  <a:gd name="T37" fmla="*/ 2118 h 3513"/>
                  <a:gd name="T38" fmla="*/ 2648 w 2696"/>
                  <a:gd name="T39" fmla="*/ 2118 h 3513"/>
                  <a:gd name="T40" fmla="*/ 2696 w 2696"/>
                  <a:gd name="T41" fmla="*/ 2262 h 3513"/>
                  <a:gd name="T42" fmla="*/ 2408 w 2696"/>
                  <a:gd name="T43" fmla="*/ 2358 h 3513"/>
                  <a:gd name="T44" fmla="*/ 2408 w 2696"/>
                  <a:gd name="T45" fmla="*/ 2358 h 3513"/>
                  <a:gd name="T46" fmla="*/ 1878 w 2696"/>
                  <a:gd name="T47" fmla="*/ 2503 h 3513"/>
                  <a:gd name="T48" fmla="*/ 1589 w 2696"/>
                  <a:gd name="T49" fmla="*/ 2647 h 3513"/>
                  <a:gd name="T50" fmla="*/ 1637 w 2696"/>
                  <a:gd name="T51" fmla="*/ 2791 h 3513"/>
                  <a:gd name="T52" fmla="*/ 1637 w 2696"/>
                  <a:gd name="T53" fmla="*/ 2791 h 3513"/>
                  <a:gd name="T54" fmla="*/ 1926 w 2696"/>
                  <a:gd name="T55" fmla="*/ 2984 h 3513"/>
                  <a:gd name="T56" fmla="*/ 2215 w 2696"/>
                  <a:gd name="T57" fmla="*/ 3128 h 3513"/>
                  <a:gd name="T58" fmla="*/ 2456 w 2696"/>
                  <a:gd name="T59" fmla="*/ 3128 h 3513"/>
                  <a:gd name="T60" fmla="*/ 2456 w 2696"/>
                  <a:gd name="T61" fmla="*/ 3128 h 3513"/>
                  <a:gd name="T62" fmla="*/ 2408 w 2696"/>
                  <a:gd name="T63" fmla="*/ 3273 h 3513"/>
                  <a:gd name="T64" fmla="*/ 2215 w 2696"/>
                  <a:gd name="T65" fmla="*/ 3417 h 3513"/>
                  <a:gd name="T66" fmla="*/ 2071 w 2696"/>
                  <a:gd name="T67" fmla="*/ 3513 h 3513"/>
                  <a:gd name="T68" fmla="*/ 2071 w 2696"/>
                  <a:gd name="T69" fmla="*/ 3513 h 3513"/>
                  <a:gd name="T70" fmla="*/ 915 w 2696"/>
                  <a:gd name="T71" fmla="*/ 3465 h 3513"/>
                  <a:gd name="T72" fmla="*/ 145 w 2696"/>
                  <a:gd name="T73" fmla="*/ 2069 h 3513"/>
                  <a:gd name="T74" fmla="*/ 0 w 2696"/>
                  <a:gd name="T75" fmla="*/ 818 h 3513"/>
                  <a:gd name="T76" fmla="*/ 193 w 2696"/>
                  <a:gd name="T77" fmla="*/ 289 h 3513"/>
                  <a:gd name="T78" fmla="*/ 482 w 2696"/>
                  <a:gd name="T79" fmla="*/ 144 h 3513"/>
                  <a:gd name="T80" fmla="*/ 482 w 2696"/>
                  <a:gd name="T81" fmla="*/ 96 h 3513"/>
                  <a:gd name="T82" fmla="*/ 482 w 2696"/>
                  <a:gd name="T83" fmla="*/ 0 h 3513"/>
                  <a:gd name="T84" fmla="*/ 530 w 2696"/>
                  <a:gd name="T85" fmla="*/ 48 h 3513"/>
                  <a:gd name="T86" fmla="*/ 530 w 2696"/>
                  <a:gd name="T87" fmla="*/ 48 h 3513"/>
                  <a:gd name="T88" fmla="*/ 530 w 2696"/>
                  <a:gd name="T89" fmla="*/ 289 h 3513"/>
                  <a:gd name="T90" fmla="*/ 482 w 2696"/>
                  <a:gd name="T91" fmla="*/ 577 h 3513"/>
                  <a:gd name="T92" fmla="*/ 482 w 2696"/>
                  <a:gd name="T93" fmla="*/ 722 h 3513"/>
                  <a:gd name="T94" fmla="*/ 482 w 2696"/>
                  <a:gd name="T95" fmla="*/ 722 h 3513"/>
                  <a:gd name="T96" fmla="*/ 530 w 2696"/>
                  <a:gd name="T97" fmla="*/ 866 h 3513"/>
                  <a:gd name="T98" fmla="*/ 578 w 2696"/>
                  <a:gd name="T99" fmla="*/ 1059 h 3513"/>
                  <a:gd name="T100" fmla="*/ 771 w 2696"/>
                  <a:gd name="T101" fmla="*/ 1155 h 3513"/>
                  <a:gd name="T102" fmla="*/ 771 w 2696"/>
                  <a:gd name="T103" fmla="*/ 1155 h 3513"/>
                  <a:gd name="T104" fmla="*/ 963 w 2696"/>
                  <a:gd name="T105" fmla="*/ 1203 h 3513"/>
                  <a:gd name="T106" fmla="*/ 1060 w 2696"/>
                  <a:gd name="T107" fmla="*/ 1299 h 3513"/>
                  <a:gd name="T108" fmla="*/ 1108 w 2696"/>
                  <a:gd name="T109" fmla="*/ 1396 h 3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6" h="3513">
                    <a:moveTo>
                      <a:pt x="1108" y="1396"/>
                    </a:moveTo>
                    <a:lnTo>
                      <a:pt x="1204" y="1444"/>
                    </a:lnTo>
                    <a:lnTo>
                      <a:pt x="1445" y="1444"/>
                    </a:lnTo>
                    <a:lnTo>
                      <a:pt x="1734" y="1396"/>
                    </a:lnTo>
                    <a:lnTo>
                      <a:pt x="1734" y="1396"/>
                    </a:lnTo>
                    <a:lnTo>
                      <a:pt x="2071" y="1347"/>
                    </a:lnTo>
                    <a:lnTo>
                      <a:pt x="2311" y="1347"/>
                    </a:lnTo>
                    <a:lnTo>
                      <a:pt x="2071" y="1492"/>
                    </a:lnTo>
                    <a:lnTo>
                      <a:pt x="2071" y="1492"/>
                    </a:lnTo>
                    <a:lnTo>
                      <a:pt x="1782" y="1684"/>
                    </a:lnTo>
                    <a:lnTo>
                      <a:pt x="1589" y="1829"/>
                    </a:lnTo>
                    <a:lnTo>
                      <a:pt x="1445" y="2021"/>
                    </a:lnTo>
                    <a:lnTo>
                      <a:pt x="1397" y="2118"/>
                    </a:lnTo>
                    <a:lnTo>
                      <a:pt x="1445" y="2166"/>
                    </a:lnTo>
                    <a:lnTo>
                      <a:pt x="1445" y="2166"/>
                    </a:lnTo>
                    <a:lnTo>
                      <a:pt x="1637" y="2166"/>
                    </a:lnTo>
                    <a:lnTo>
                      <a:pt x="1878" y="2118"/>
                    </a:lnTo>
                    <a:lnTo>
                      <a:pt x="2263" y="2118"/>
                    </a:lnTo>
                    <a:lnTo>
                      <a:pt x="2263" y="2118"/>
                    </a:lnTo>
                    <a:lnTo>
                      <a:pt x="2648" y="2118"/>
                    </a:lnTo>
                    <a:lnTo>
                      <a:pt x="2696" y="2262"/>
                    </a:lnTo>
                    <a:lnTo>
                      <a:pt x="2408" y="2358"/>
                    </a:lnTo>
                    <a:lnTo>
                      <a:pt x="2408" y="2358"/>
                    </a:lnTo>
                    <a:lnTo>
                      <a:pt x="1878" y="2503"/>
                    </a:lnTo>
                    <a:lnTo>
                      <a:pt x="1589" y="2647"/>
                    </a:lnTo>
                    <a:lnTo>
                      <a:pt x="1637" y="2791"/>
                    </a:lnTo>
                    <a:lnTo>
                      <a:pt x="1637" y="2791"/>
                    </a:lnTo>
                    <a:lnTo>
                      <a:pt x="1926" y="2984"/>
                    </a:lnTo>
                    <a:lnTo>
                      <a:pt x="2215" y="3128"/>
                    </a:lnTo>
                    <a:lnTo>
                      <a:pt x="2456" y="3128"/>
                    </a:lnTo>
                    <a:lnTo>
                      <a:pt x="2456" y="3128"/>
                    </a:lnTo>
                    <a:lnTo>
                      <a:pt x="2408" y="3273"/>
                    </a:lnTo>
                    <a:lnTo>
                      <a:pt x="2215" y="3417"/>
                    </a:lnTo>
                    <a:lnTo>
                      <a:pt x="2071" y="3513"/>
                    </a:lnTo>
                    <a:lnTo>
                      <a:pt x="2071" y="3513"/>
                    </a:lnTo>
                    <a:lnTo>
                      <a:pt x="915" y="3465"/>
                    </a:lnTo>
                    <a:lnTo>
                      <a:pt x="145" y="2069"/>
                    </a:lnTo>
                    <a:lnTo>
                      <a:pt x="0" y="818"/>
                    </a:lnTo>
                    <a:lnTo>
                      <a:pt x="193" y="289"/>
                    </a:lnTo>
                    <a:lnTo>
                      <a:pt x="482" y="144"/>
                    </a:lnTo>
                    <a:lnTo>
                      <a:pt x="482" y="96"/>
                    </a:lnTo>
                    <a:lnTo>
                      <a:pt x="482" y="0"/>
                    </a:lnTo>
                    <a:lnTo>
                      <a:pt x="530" y="48"/>
                    </a:lnTo>
                    <a:lnTo>
                      <a:pt x="530" y="48"/>
                    </a:lnTo>
                    <a:lnTo>
                      <a:pt x="530" y="289"/>
                    </a:lnTo>
                    <a:lnTo>
                      <a:pt x="482" y="577"/>
                    </a:lnTo>
                    <a:lnTo>
                      <a:pt x="482" y="722"/>
                    </a:lnTo>
                    <a:lnTo>
                      <a:pt x="482" y="722"/>
                    </a:lnTo>
                    <a:lnTo>
                      <a:pt x="530" y="866"/>
                    </a:lnTo>
                    <a:lnTo>
                      <a:pt x="578" y="1059"/>
                    </a:lnTo>
                    <a:lnTo>
                      <a:pt x="771" y="1155"/>
                    </a:lnTo>
                    <a:lnTo>
                      <a:pt x="771" y="1155"/>
                    </a:lnTo>
                    <a:lnTo>
                      <a:pt x="963" y="1203"/>
                    </a:lnTo>
                    <a:lnTo>
                      <a:pt x="1060" y="1299"/>
                    </a:lnTo>
                    <a:lnTo>
                      <a:pt x="1108" y="1396"/>
                    </a:lnTo>
                    <a:close/>
                  </a:path>
                </a:pathLst>
              </a:custGeom>
              <a:solidFill>
                <a:srgbClr val="049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89" name="Freeform 185"/>
              <p:cNvSpPr>
                <a:spLocks/>
              </p:cNvSpPr>
              <p:nvPr/>
            </p:nvSpPr>
            <p:spPr bwMode="auto">
              <a:xfrm>
                <a:off x="3822" y="2288"/>
                <a:ext cx="284" cy="379"/>
              </a:xfrm>
              <a:custGeom>
                <a:avLst/>
                <a:gdLst>
                  <a:gd name="T0" fmla="*/ 1060 w 2552"/>
                  <a:gd name="T1" fmla="*/ 1348 h 3417"/>
                  <a:gd name="T2" fmla="*/ 1156 w 2552"/>
                  <a:gd name="T3" fmla="*/ 1396 h 3417"/>
                  <a:gd name="T4" fmla="*/ 1348 w 2552"/>
                  <a:gd name="T5" fmla="*/ 1444 h 3417"/>
                  <a:gd name="T6" fmla="*/ 1637 w 2552"/>
                  <a:gd name="T7" fmla="*/ 1396 h 3417"/>
                  <a:gd name="T8" fmla="*/ 1637 w 2552"/>
                  <a:gd name="T9" fmla="*/ 1396 h 3417"/>
                  <a:gd name="T10" fmla="*/ 1974 w 2552"/>
                  <a:gd name="T11" fmla="*/ 1348 h 3417"/>
                  <a:gd name="T12" fmla="*/ 2119 w 2552"/>
                  <a:gd name="T13" fmla="*/ 1300 h 3417"/>
                  <a:gd name="T14" fmla="*/ 1878 w 2552"/>
                  <a:gd name="T15" fmla="*/ 1444 h 3417"/>
                  <a:gd name="T16" fmla="*/ 1878 w 2552"/>
                  <a:gd name="T17" fmla="*/ 1444 h 3417"/>
                  <a:gd name="T18" fmla="*/ 1541 w 2552"/>
                  <a:gd name="T19" fmla="*/ 1685 h 3417"/>
                  <a:gd name="T20" fmla="*/ 1397 w 2552"/>
                  <a:gd name="T21" fmla="*/ 1877 h 3417"/>
                  <a:gd name="T22" fmla="*/ 1300 w 2552"/>
                  <a:gd name="T23" fmla="*/ 2070 h 3417"/>
                  <a:gd name="T24" fmla="*/ 1348 w 2552"/>
                  <a:gd name="T25" fmla="*/ 2118 h 3417"/>
                  <a:gd name="T26" fmla="*/ 1348 w 2552"/>
                  <a:gd name="T27" fmla="*/ 2118 h 3417"/>
                  <a:gd name="T28" fmla="*/ 1493 w 2552"/>
                  <a:gd name="T29" fmla="*/ 2118 h 3417"/>
                  <a:gd name="T30" fmla="*/ 1734 w 2552"/>
                  <a:gd name="T31" fmla="*/ 2118 h 3417"/>
                  <a:gd name="T32" fmla="*/ 2071 w 2552"/>
                  <a:gd name="T33" fmla="*/ 2070 h 3417"/>
                  <a:gd name="T34" fmla="*/ 2071 w 2552"/>
                  <a:gd name="T35" fmla="*/ 2070 h 3417"/>
                  <a:gd name="T36" fmla="*/ 2456 w 2552"/>
                  <a:gd name="T37" fmla="*/ 2070 h 3417"/>
                  <a:gd name="T38" fmla="*/ 2552 w 2552"/>
                  <a:gd name="T39" fmla="*/ 2166 h 3417"/>
                  <a:gd name="T40" fmla="*/ 2263 w 2552"/>
                  <a:gd name="T41" fmla="*/ 2262 h 3417"/>
                  <a:gd name="T42" fmla="*/ 2263 w 2552"/>
                  <a:gd name="T43" fmla="*/ 2262 h 3417"/>
                  <a:gd name="T44" fmla="*/ 1734 w 2552"/>
                  <a:gd name="T45" fmla="*/ 2407 h 3417"/>
                  <a:gd name="T46" fmla="*/ 1445 w 2552"/>
                  <a:gd name="T47" fmla="*/ 2551 h 3417"/>
                  <a:gd name="T48" fmla="*/ 1493 w 2552"/>
                  <a:gd name="T49" fmla="*/ 2744 h 3417"/>
                  <a:gd name="T50" fmla="*/ 1493 w 2552"/>
                  <a:gd name="T51" fmla="*/ 2744 h 3417"/>
                  <a:gd name="T52" fmla="*/ 1782 w 2552"/>
                  <a:gd name="T53" fmla="*/ 2936 h 3417"/>
                  <a:gd name="T54" fmla="*/ 2119 w 2552"/>
                  <a:gd name="T55" fmla="*/ 3080 h 3417"/>
                  <a:gd name="T56" fmla="*/ 2408 w 2552"/>
                  <a:gd name="T57" fmla="*/ 3129 h 3417"/>
                  <a:gd name="T58" fmla="*/ 2408 w 2552"/>
                  <a:gd name="T59" fmla="*/ 3129 h 3417"/>
                  <a:gd name="T60" fmla="*/ 2359 w 2552"/>
                  <a:gd name="T61" fmla="*/ 3225 h 3417"/>
                  <a:gd name="T62" fmla="*/ 2167 w 2552"/>
                  <a:gd name="T63" fmla="*/ 3369 h 3417"/>
                  <a:gd name="T64" fmla="*/ 2071 w 2552"/>
                  <a:gd name="T65" fmla="*/ 3417 h 3417"/>
                  <a:gd name="T66" fmla="*/ 2071 w 2552"/>
                  <a:gd name="T67" fmla="*/ 3417 h 3417"/>
                  <a:gd name="T68" fmla="*/ 915 w 2552"/>
                  <a:gd name="T69" fmla="*/ 3369 h 3417"/>
                  <a:gd name="T70" fmla="*/ 145 w 2552"/>
                  <a:gd name="T71" fmla="*/ 1973 h 3417"/>
                  <a:gd name="T72" fmla="*/ 0 w 2552"/>
                  <a:gd name="T73" fmla="*/ 722 h 3417"/>
                  <a:gd name="T74" fmla="*/ 193 w 2552"/>
                  <a:gd name="T75" fmla="*/ 193 h 3417"/>
                  <a:gd name="T76" fmla="*/ 482 w 2552"/>
                  <a:gd name="T77" fmla="*/ 48 h 3417"/>
                  <a:gd name="T78" fmla="*/ 434 w 2552"/>
                  <a:gd name="T79" fmla="*/ 48 h 3417"/>
                  <a:gd name="T80" fmla="*/ 434 w 2552"/>
                  <a:gd name="T81" fmla="*/ 0 h 3417"/>
                  <a:gd name="T82" fmla="*/ 482 w 2552"/>
                  <a:gd name="T83" fmla="*/ 48 h 3417"/>
                  <a:gd name="T84" fmla="*/ 482 w 2552"/>
                  <a:gd name="T85" fmla="*/ 48 h 3417"/>
                  <a:gd name="T86" fmla="*/ 482 w 2552"/>
                  <a:gd name="T87" fmla="*/ 289 h 3417"/>
                  <a:gd name="T88" fmla="*/ 434 w 2552"/>
                  <a:gd name="T89" fmla="*/ 530 h 3417"/>
                  <a:gd name="T90" fmla="*/ 434 w 2552"/>
                  <a:gd name="T91" fmla="*/ 674 h 3417"/>
                  <a:gd name="T92" fmla="*/ 434 w 2552"/>
                  <a:gd name="T93" fmla="*/ 674 h 3417"/>
                  <a:gd name="T94" fmla="*/ 482 w 2552"/>
                  <a:gd name="T95" fmla="*/ 818 h 3417"/>
                  <a:gd name="T96" fmla="*/ 530 w 2552"/>
                  <a:gd name="T97" fmla="*/ 1059 h 3417"/>
                  <a:gd name="T98" fmla="*/ 723 w 2552"/>
                  <a:gd name="T99" fmla="*/ 1155 h 3417"/>
                  <a:gd name="T100" fmla="*/ 723 w 2552"/>
                  <a:gd name="T101" fmla="*/ 1155 h 3417"/>
                  <a:gd name="T102" fmla="*/ 915 w 2552"/>
                  <a:gd name="T103" fmla="*/ 1203 h 3417"/>
                  <a:gd name="T104" fmla="*/ 963 w 2552"/>
                  <a:gd name="T105" fmla="*/ 1300 h 3417"/>
                  <a:gd name="T106" fmla="*/ 1060 w 2552"/>
                  <a:gd name="T107" fmla="*/ 134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52" h="3417">
                    <a:moveTo>
                      <a:pt x="1060" y="1348"/>
                    </a:moveTo>
                    <a:lnTo>
                      <a:pt x="1156" y="1396"/>
                    </a:lnTo>
                    <a:lnTo>
                      <a:pt x="1348" y="1444"/>
                    </a:lnTo>
                    <a:lnTo>
                      <a:pt x="1637" y="1396"/>
                    </a:lnTo>
                    <a:lnTo>
                      <a:pt x="1637" y="1396"/>
                    </a:lnTo>
                    <a:lnTo>
                      <a:pt x="1974" y="1348"/>
                    </a:lnTo>
                    <a:lnTo>
                      <a:pt x="2119" y="1300"/>
                    </a:lnTo>
                    <a:lnTo>
                      <a:pt x="1878" y="1444"/>
                    </a:lnTo>
                    <a:lnTo>
                      <a:pt x="1878" y="1444"/>
                    </a:lnTo>
                    <a:lnTo>
                      <a:pt x="1541" y="1685"/>
                    </a:lnTo>
                    <a:lnTo>
                      <a:pt x="1397" y="1877"/>
                    </a:lnTo>
                    <a:lnTo>
                      <a:pt x="1300" y="2070"/>
                    </a:lnTo>
                    <a:lnTo>
                      <a:pt x="1348" y="2118"/>
                    </a:lnTo>
                    <a:lnTo>
                      <a:pt x="1348" y="2118"/>
                    </a:lnTo>
                    <a:lnTo>
                      <a:pt x="1493" y="2118"/>
                    </a:lnTo>
                    <a:lnTo>
                      <a:pt x="1734" y="2118"/>
                    </a:lnTo>
                    <a:lnTo>
                      <a:pt x="2071" y="2070"/>
                    </a:lnTo>
                    <a:lnTo>
                      <a:pt x="2071" y="2070"/>
                    </a:lnTo>
                    <a:lnTo>
                      <a:pt x="2456" y="2070"/>
                    </a:lnTo>
                    <a:lnTo>
                      <a:pt x="2552" y="2166"/>
                    </a:lnTo>
                    <a:lnTo>
                      <a:pt x="2263" y="2262"/>
                    </a:lnTo>
                    <a:lnTo>
                      <a:pt x="2263" y="2262"/>
                    </a:lnTo>
                    <a:lnTo>
                      <a:pt x="1734" y="2407"/>
                    </a:lnTo>
                    <a:lnTo>
                      <a:pt x="1445" y="2551"/>
                    </a:lnTo>
                    <a:lnTo>
                      <a:pt x="1493" y="2744"/>
                    </a:lnTo>
                    <a:lnTo>
                      <a:pt x="1493" y="2744"/>
                    </a:lnTo>
                    <a:lnTo>
                      <a:pt x="1782" y="2936"/>
                    </a:lnTo>
                    <a:lnTo>
                      <a:pt x="2119" y="3080"/>
                    </a:lnTo>
                    <a:lnTo>
                      <a:pt x="2408" y="3129"/>
                    </a:lnTo>
                    <a:lnTo>
                      <a:pt x="2408" y="3129"/>
                    </a:lnTo>
                    <a:lnTo>
                      <a:pt x="2359" y="3225"/>
                    </a:lnTo>
                    <a:lnTo>
                      <a:pt x="2167" y="3369"/>
                    </a:lnTo>
                    <a:lnTo>
                      <a:pt x="2071" y="3417"/>
                    </a:lnTo>
                    <a:lnTo>
                      <a:pt x="2071" y="3417"/>
                    </a:lnTo>
                    <a:lnTo>
                      <a:pt x="915" y="3369"/>
                    </a:lnTo>
                    <a:lnTo>
                      <a:pt x="145" y="1973"/>
                    </a:lnTo>
                    <a:lnTo>
                      <a:pt x="0" y="722"/>
                    </a:lnTo>
                    <a:lnTo>
                      <a:pt x="193" y="193"/>
                    </a:lnTo>
                    <a:lnTo>
                      <a:pt x="482" y="48"/>
                    </a:lnTo>
                    <a:lnTo>
                      <a:pt x="434" y="48"/>
                    </a:lnTo>
                    <a:lnTo>
                      <a:pt x="434" y="0"/>
                    </a:lnTo>
                    <a:lnTo>
                      <a:pt x="482" y="48"/>
                    </a:lnTo>
                    <a:lnTo>
                      <a:pt x="482" y="48"/>
                    </a:lnTo>
                    <a:lnTo>
                      <a:pt x="482" y="289"/>
                    </a:lnTo>
                    <a:lnTo>
                      <a:pt x="434" y="530"/>
                    </a:lnTo>
                    <a:lnTo>
                      <a:pt x="434" y="674"/>
                    </a:lnTo>
                    <a:lnTo>
                      <a:pt x="434" y="674"/>
                    </a:lnTo>
                    <a:lnTo>
                      <a:pt x="482" y="818"/>
                    </a:lnTo>
                    <a:lnTo>
                      <a:pt x="530" y="1059"/>
                    </a:lnTo>
                    <a:lnTo>
                      <a:pt x="723" y="1155"/>
                    </a:lnTo>
                    <a:lnTo>
                      <a:pt x="723" y="1155"/>
                    </a:lnTo>
                    <a:lnTo>
                      <a:pt x="915" y="1203"/>
                    </a:lnTo>
                    <a:lnTo>
                      <a:pt x="963" y="1300"/>
                    </a:lnTo>
                    <a:lnTo>
                      <a:pt x="1060" y="1348"/>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0" name="Freeform 186"/>
              <p:cNvSpPr>
                <a:spLocks/>
              </p:cNvSpPr>
              <p:nvPr/>
            </p:nvSpPr>
            <p:spPr bwMode="auto">
              <a:xfrm>
                <a:off x="3822" y="2293"/>
                <a:ext cx="268" cy="374"/>
              </a:xfrm>
              <a:custGeom>
                <a:avLst/>
                <a:gdLst>
                  <a:gd name="T0" fmla="*/ 963 w 2408"/>
                  <a:gd name="T1" fmla="*/ 1348 h 3369"/>
                  <a:gd name="T2" fmla="*/ 1060 w 2408"/>
                  <a:gd name="T3" fmla="*/ 1396 h 3369"/>
                  <a:gd name="T4" fmla="*/ 1252 w 2408"/>
                  <a:gd name="T5" fmla="*/ 1444 h 3369"/>
                  <a:gd name="T6" fmla="*/ 1541 w 2408"/>
                  <a:gd name="T7" fmla="*/ 1444 h 3369"/>
                  <a:gd name="T8" fmla="*/ 1541 w 2408"/>
                  <a:gd name="T9" fmla="*/ 1444 h 3369"/>
                  <a:gd name="T10" fmla="*/ 1830 w 2408"/>
                  <a:gd name="T11" fmla="*/ 1396 h 3369"/>
                  <a:gd name="T12" fmla="*/ 1974 w 2408"/>
                  <a:gd name="T13" fmla="*/ 1348 h 3369"/>
                  <a:gd name="T14" fmla="*/ 1734 w 2408"/>
                  <a:gd name="T15" fmla="*/ 1492 h 3369"/>
                  <a:gd name="T16" fmla="*/ 1734 w 2408"/>
                  <a:gd name="T17" fmla="*/ 1492 h 3369"/>
                  <a:gd name="T18" fmla="*/ 1397 w 2408"/>
                  <a:gd name="T19" fmla="*/ 1733 h 3369"/>
                  <a:gd name="T20" fmla="*/ 1252 w 2408"/>
                  <a:gd name="T21" fmla="*/ 1925 h 3369"/>
                  <a:gd name="T22" fmla="*/ 1204 w 2408"/>
                  <a:gd name="T23" fmla="*/ 2118 h 3369"/>
                  <a:gd name="T24" fmla="*/ 1300 w 2408"/>
                  <a:gd name="T25" fmla="*/ 2166 h 3369"/>
                  <a:gd name="T26" fmla="*/ 1300 w 2408"/>
                  <a:gd name="T27" fmla="*/ 2166 h 3369"/>
                  <a:gd name="T28" fmla="*/ 1397 w 2408"/>
                  <a:gd name="T29" fmla="*/ 2166 h 3369"/>
                  <a:gd name="T30" fmla="*/ 1637 w 2408"/>
                  <a:gd name="T31" fmla="*/ 2166 h 3369"/>
                  <a:gd name="T32" fmla="*/ 1878 w 2408"/>
                  <a:gd name="T33" fmla="*/ 2118 h 3369"/>
                  <a:gd name="T34" fmla="*/ 1878 w 2408"/>
                  <a:gd name="T35" fmla="*/ 2118 h 3369"/>
                  <a:gd name="T36" fmla="*/ 2263 w 2408"/>
                  <a:gd name="T37" fmla="*/ 2118 h 3369"/>
                  <a:gd name="T38" fmla="*/ 2408 w 2408"/>
                  <a:gd name="T39" fmla="*/ 2118 h 3369"/>
                  <a:gd name="T40" fmla="*/ 2119 w 2408"/>
                  <a:gd name="T41" fmla="*/ 2214 h 3369"/>
                  <a:gd name="T42" fmla="*/ 2119 w 2408"/>
                  <a:gd name="T43" fmla="*/ 2214 h 3369"/>
                  <a:gd name="T44" fmla="*/ 1589 w 2408"/>
                  <a:gd name="T45" fmla="*/ 2359 h 3369"/>
                  <a:gd name="T46" fmla="*/ 1300 w 2408"/>
                  <a:gd name="T47" fmla="*/ 2551 h 3369"/>
                  <a:gd name="T48" fmla="*/ 1348 w 2408"/>
                  <a:gd name="T49" fmla="*/ 2744 h 3369"/>
                  <a:gd name="T50" fmla="*/ 1348 w 2408"/>
                  <a:gd name="T51" fmla="*/ 2744 h 3369"/>
                  <a:gd name="T52" fmla="*/ 1685 w 2408"/>
                  <a:gd name="T53" fmla="*/ 2984 h 3369"/>
                  <a:gd name="T54" fmla="*/ 2022 w 2408"/>
                  <a:gd name="T55" fmla="*/ 3081 h 3369"/>
                  <a:gd name="T56" fmla="*/ 2311 w 2408"/>
                  <a:gd name="T57" fmla="*/ 3129 h 3369"/>
                  <a:gd name="T58" fmla="*/ 2311 w 2408"/>
                  <a:gd name="T59" fmla="*/ 3129 h 3369"/>
                  <a:gd name="T60" fmla="*/ 2311 w 2408"/>
                  <a:gd name="T61" fmla="*/ 3225 h 3369"/>
                  <a:gd name="T62" fmla="*/ 2167 w 2408"/>
                  <a:gd name="T63" fmla="*/ 3321 h 3369"/>
                  <a:gd name="T64" fmla="*/ 2071 w 2408"/>
                  <a:gd name="T65" fmla="*/ 3369 h 3369"/>
                  <a:gd name="T66" fmla="*/ 2071 w 2408"/>
                  <a:gd name="T67" fmla="*/ 3369 h 3369"/>
                  <a:gd name="T68" fmla="*/ 915 w 2408"/>
                  <a:gd name="T69" fmla="*/ 3321 h 3369"/>
                  <a:gd name="T70" fmla="*/ 145 w 2408"/>
                  <a:gd name="T71" fmla="*/ 1925 h 3369"/>
                  <a:gd name="T72" fmla="*/ 0 w 2408"/>
                  <a:gd name="T73" fmla="*/ 674 h 3369"/>
                  <a:gd name="T74" fmla="*/ 193 w 2408"/>
                  <a:gd name="T75" fmla="*/ 145 h 3369"/>
                  <a:gd name="T76" fmla="*/ 482 w 2408"/>
                  <a:gd name="T77" fmla="*/ 0 h 3369"/>
                  <a:gd name="T78" fmla="*/ 434 w 2408"/>
                  <a:gd name="T79" fmla="*/ 0 h 3369"/>
                  <a:gd name="T80" fmla="*/ 386 w 2408"/>
                  <a:gd name="T81" fmla="*/ 0 h 3369"/>
                  <a:gd name="T82" fmla="*/ 434 w 2408"/>
                  <a:gd name="T83" fmla="*/ 96 h 3369"/>
                  <a:gd name="T84" fmla="*/ 434 w 2408"/>
                  <a:gd name="T85" fmla="*/ 96 h 3369"/>
                  <a:gd name="T86" fmla="*/ 434 w 2408"/>
                  <a:gd name="T87" fmla="*/ 337 h 3369"/>
                  <a:gd name="T88" fmla="*/ 386 w 2408"/>
                  <a:gd name="T89" fmla="*/ 578 h 3369"/>
                  <a:gd name="T90" fmla="*/ 386 w 2408"/>
                  <a:gd name="T91" fmla="*/ 674 h 3369"/>
                  <a:gd name="T92" fmla="*/ 386 w 2408"/>
                  <a:gd name="T93" fmla="*/ 674 h 3369"/>
                  <a:gd name="T94" fmla="*/ 434 w 2408"/>
                  <a:gd name="T95" fmla="*/ 818 h 3369"/>
                  <a:gd name="T96" fmla="*/ 482 w 2408"/>
                  <a:gd name="T97" fmla="*/ 1059 h 3369"/>
                  <a:gd name="T98" fmla="*/ 674 w 2408"/>
                  <a:gd name="T99" fmla="*/ 1155 h 3369"/>
                  <a:gd name="T100" fmla="*/ 674 w 2408"/>
                  <a:gd name="T101" fmla="*/ 1155 h 3369"/>
                  <a:gd name="T102" fmla="*/ 819 w 2408"/>
                  <a:gd name="T103" fmla="*/ 1203 h 3369"/>
                  <a:gd name="T104" fmla="*/ 915 w 2408"/>
                  <a:gd name="T105" fmla="*/ 1300 h 3369"/>
                  <a:gd name="T106" fmla="*/ 963 w 2408"/>
                  <a:gd name="T107" fmla="*/ 1348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8" h="3369">
                    <a:moveTo>
                      <a:pt x="963" y="1348"/>
                    </a:moveTo>
                    <a:lnTo>
                      <a:pt x="1060" y="1396"/>
                    </a:lnTo>
                    <a:lnTo>
                      <a:pt x="1252" y="1444"/>
                    </a:lnTo>
                    <a:lnTo>
                      <a:pt x="1541" y="1444"/>
                    </a:lnTo>
                    <a:lnTo>
                      <a:pt x="1541" y="1444"/>
                    </a:lnTo>
                    <a:lnTo>
                      <a:pt x="1830" y="1396"/>
                    </a:lnTo>
                    <a:lnTo>
                      <a:pt x="1974" y="1348"/>
                    </a:lnTo>
                    <a:lnTo>
                      <a:pt x="1734" y="1492"/>
                    </a:lnTo>
                    <a:lnTo>
                      <a:pt x="1734" y="1492"/>
                    </a:lnTo>
                    <a:lnTo>
                      <a:pt x="1397" y="1733"/>
                    </a:lnTo>
                    <a:lnTo>
                      <a:pt x="1252" y="1925"/>
                    </a:lnTo>
                    <a:lnTo>
                      <a:pt x="1204" y="2118"/>
                    </a:lnTo>
                    <a:lnTo>
                      <a:pt x="1300" y="2166"/>
                    </a:lnTo>
                    <a:lnTo>
                      <a:pt x="1300" y="2166"/>
                    </a:lnTo>
                    <a:lnTo>
                      <a:pt x="1397" y="2166"/>
                    </a:lnTo>
                    <a:lnTo>
                      <a:pt x="1637" y="2166"/>
                    </a:lnTo>
                    <a:lnTo>
                      <a:pt x="1878" y="2118"/>
                    </a:lnTo>
                    <a:lnTo>
                      <a:pt x="1878" y="2118"/>
                    </a:lnTo>
                    <a:lnTo>
                      <a:pt x="2263" y="2118"/>
                    </a:lnTo>
                    <a:lnTo>
                      <a:pt x="2408" y="2118"/>
                    </a:lnTo>
                    <a:lnTo>
                      <a:pt x="2119" y="2214"/>
                    </a:lnTo>
                    <a:lnTo>
                      <a:pt x="2119" y="2214"/>
                    </a:lnTo>
                    <a:lnTo>
                      <a:pt x="1589" y="2359"/>
                    </a:lnTo>
                    <a:lnTo>
                      <a:pt x="1300" y="2551"/>
                    </a:lnTo>
                    <a:lnTo>
                      <a:pt x="1348" y="2744"/>
                    </a:lnTo>
                    <a:lnTo>
                      <a:pt x="1348" y="2744"/>
                    </a:lnTo>
                    <a:lnTo>
                      <a:pt x="1685" y="2984"/>
                    </a:lnTo>
                    <a:lnTo>
                      <a:pt x="2022" y="3081"/>
                    </a:lnTo>
                    <a:lnTo>
                      <a:pt x="2311" y="3129"/>
                    </a:lnTo>
                    <a:lnTo>
                      <a:pt x="2311" y="3129"/>
                    </a:lnTo>
                    <a:lnTo>
                      <a:pt x="2311" y="3225"/>
                    </a:lnTo>
                    <a:lnTo>
                      <a:pt x="2167" y="3321"/>
                    </a:lnTo>
                    <a:lnTo>
                      <a:pt x="2071" y="3369"/>
                    </a:lnTo>
                    <a:lnTo>
                      <a:pt x="2071" y="3369"/>
                    </a:lnTo>
                    <a:lnTo>
                      <a:pt x="915" y="3321"/>
                    </a:lnTo>
                    <a:lnTo>
                      <a:pt x="145" y="1925"/>
                    </a:lnTo>
                    <a:lnTo>
                      <a:pt x="0" y="674"/>
                    </a:lnTo>
                    <a:lnTo>
                      <a:pt x="193" y="145"/>
                    </a:lnTo>
                    <a:lnTo>
                      <a:pt x="482" y="0"/>
                    </a:lnTo>
                    <a:lnTo>
                      <a:pt x="434" y="0"/>
                    </a:lnTo>
                    <a:lnTo>
                      <a:pt x="386" y="0"/>
                    </a:lnTo>
                    <a:lnTo>
                      <a:pt x="434" y="96"/>
                    </a:lnTo>
                    <a:lnTo>
                      <a:pt x="434" y="96"/>
                    </a:lnTo>
                    <a:lnTo>
                      <a:pt x="434" y="337"/>
                    </a:lnTo>
                    <a:lnTo>
                      <a:pt x="386" y="578"/>
                    </a:lnTo>
                    <a:lnTo>
                      <a:pt x="386" y="674"/>
                    </a:lnTo>
                    <a:lnTo>
                      <a:pt x="386" y="674"/>
                    </a:lnTo>
                    <a:lnTo>
                      <a:pt x="434" y="818"/>
                    </a:lnTo>
                    <a:lnTo>
                      <a:pt x="482" y="1059"/>
                    </a:lnTo>
                    <a:lnTo>
                      <a:pt x="674" y="1155"/>
                    </a:lnTo>
                    <a:lnTo>
                      <a:pt x="674" y="1155"/>
                    </a:lnTo>
                    <a:lnTo>
                      <a:pt x="819" y="1203"/>
                    </a:lnTo>
                    <a:lnTo>
                      <a:pt x="915" y="1300"/>
                    </a:lnTo>
                    <a:lnTo>
                      <a:pt x="963" y="1348"/>
                    </a:lnTo>
                    <a:close/>
                  </a:path>
                </a:pathLst>
              </a:custGeom>
              <a:solidFill>
                <a:srgbClr val="00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1" name="Freeform 187"/>
              <p:cNvSpPr>
                <a:spLocks/>
              </p:cNvSpPr>
              <p:nvPr/>
            </p:nvSpPr>
            <p:spPr bwMode="auto">
              <a:xfrm>
                <a:off x="3822" y="2293"/>
                <a:ext cx="252" cy="374"/>
              </a:xfrm>
              <a:custGeom>
                <a:avLst/>
                <a:gdLst>
                  <a:gd name="T0" fmla="*/ 867 w 2263"/>
                  <a:gd name="T1" fmla="*/ 1396 h 3369"/>
                  <a:gd name="T2" fmla="*/ 963 w 2263"/>
                  <a:gd name="T3" fmla="*/ 1492 h 3369"/>
                  <a:gd name="T4" fmla="*/ 1156 w 2263"/>
                  <a:gd name="T5" fmla="*/ 1540 h 3369"/>
                  <a:gd name="T6" fmla="*/ 1445 w 2263"/>
                  <a:gd name="T7" fmla="*/ 1492 h 3369"/>
                  <a:gd name="T8" fmla="*/ 1445 w 2263"/>
                  <a:gd name="T9" fmla="*/ 1492 h 3369"/>
                  <a:gd name="T10" fmla="*/ 1734 w 2263"/>
                  <a:gd name="T11" fmla="*/ 1444 h 3369"/>
                  <a:gd name="T12" fmla="*/ 1830 w 2263"/>
                  <a:gd name="T13" fmla="*/ 1444 h 3369"/>
                  <a:gd name="T14" fmla="*/ 1541 w 2263"/>
                  <a:gd name="T15" fmla="*/ 1589 h 3369"/>
                  <a:gd name="T16" fmla="*/ 1541 w 2263"/>
                  <a:gd name="T17" fmla="*/ 1589 h 3369"/>
                  <a:gd name="T18" fmla="*/ 1252 w 2263"/>
                  <a:gd name="T19" fmla="*/ 1781 h 3369"/>
                  <a:gd name="T20" fmla="*/ 1156 w 2263"/>
                  <a:gd name="T21" fmla="*/ 1925 h 3369"/>
                  <a:gd name="T22" fmla="*/ 1108 w 2263"/>
                  <a:gd name="T23" fmla="*/ 2070 h 3369"/>
                  <a:gd name="T24" fmla="*/ 1108 w 2263"/>
                  <a:gd name="T25" fmla="*/ 2214 h 3369"/>
                  <a:gd name="T26" fmla="*/ 1204 w 2263"/>
                  <a:gd name="T27" fmla="*/ 2214 h 3369"/>
                  <a:gd name="T28" fmla="*/ 1204 w 2263"/>
                  <a:gd name="T29" fmla="*/ 2214 h 3369"/>
                  <a:gd name="T30" fmla="*/ 1300 w 2263"/>
                  <a:gd name="T31" fmla="*/ 2262 h 3369"/>
                  <a:gd name="T32" fmla="*/ 1493 w 2263"/>
                  <a:gd name="T33" fmla="*/ 2262 h 3369"/>
                  <a:gd name="T34" fmla="*/ 1685 w 2263"/>
                  <a:gd name="T35" fmla="*/ 2214 h 3369"/>
                  <a:gd name="T36" fmla="*/ 1685 w 2263"/>
                  <a:gd name="T37" fmla="*/ 2214 h 3369"/>
                  <a:gd name="T38" fmla="*/ 2071 w 2263"/>
                  <a:gd name="T39" fmla="*/ 2166 h 3369"/>
                  <a:gd name="T40" fmla="*/ 2215 w 2263"/>
                  <a:gd name="T41" fmla="*/ 2166 h 3369"/>
                  <a:gd name="T42" fmla="*/ 1974 w 2263"/>
                  <a:gd name="T43" fmla="*/ 2214 h 3369"/>
                  <a:gd name="T44" fmla="*/ 1974 w 2263"/>
                  <a:gd name="T45" fmla="*/ 2214 h 3369"/>
                  <a:gd name="T46" fmla="*/ 1493 w 2263"/>
                  <a:gd name="T47" fmla="*/ 2359 h 3369"/>
                  <a:gd name="T48" fmla="*/ 1156 w 2263"/>
                  <a:gd name="T49" fmla="*/ 2551 h 3369"/>
                  <a:gd name="T50" fmla="*/ 1204 w 2263"/>
                  <a:gd name="T51" fmla="*/ 2792 h 3369"/>
                  <a:gd name="T52" fmla="*/ 1204 w 2263"/>
                  <a:gd name="T53" fmla="*/ 2792 h 3369"/>
                  <a:gd name="T54" fmla="*/ 1541 w 2263"/>
                  <a:gd name="T55" fmla="*/ 3032 h 3369"/>
                  <a:gd name="T56" fmla="*/ 1926 w 2263"/>
                  <a:gd name="T57" fmla="*/ 3177 h 3369"/>
                  <a:gd name="T58" fmla="*/ 2215 w 2263"/>
                  <a:gd name="T59" fmla="*/ 3177 h 3369"/>
                  <a:gd name="T60" fmla="*/ 2215 w 2263"/>
                  <a:gd name="T61" fmla="*/ 3177 h 3369"/>
                  <a:gd name="T62" fmla="*/ 2263 w 2263"/>
                  <a:gd name="T63" fmla="*/ 3225 h 3369"/>
                  <a:gd name="T64" fmla="*/ 2119 w 2263"/>
                  <a:gd name="T65" fmla="*/ 3321 h 3369"/>
                  <a:gd name="T66" fmla="*/ 2071 w 2263"/>
                  <a:gd name="T67" fmla="*/ 3369 h 3369"/>
                  <a:gd name="T68" fmla="*/ 2071 w 2263"/>
                  <a:gd name="T69" fmla="*/ 3369 h 3369"/>
                  <a:gd name="T70" fmla="*/ 915 w 2263"/>
                  <a:gd name="T71" fmla="*/ 3321 h 3369"/>
                  <a:gd name="T72" fmla="*/ 145 w 2263"/>
                  <a:gd name="T73" fmla="*/ 1925 h 3369"/>
                  <a:gd name="T74" fmla="*/ 0 w 2263"/>
                  <a:gd name="T75" fmla="*/ 674 h 3369"/>
                  <a:gd name="T76" fmla="*/ 193 w 2263"/>
                  <a:gd name="T77" fmla="*/ 145 h 3369"/>
                  <a:gd name="T78" fmla="*/ 482 w 2263"/>
                  <a:gd name="T79" fmla="*/ 0 h 3369"/>
                  <a:gd name="T80" fmla="*/ 434 w 2263"/>
                  <a:gd name="T81" fmla="*/ 48 h 3369"/>
                  <a:gd name="T82" fmla="*/ 337 w 2263"/>
                  <a:gd name="T83" fmla="*/ 96 h 3369"/>
                  <a:gd name="T84" fmla="*/ 337 w 2263"/>
                  <a:gd name="T85" fmla="*/ 193 h 3369"/>
                  <a:gd name="T86" fmla="*/ 337 w 2263"/>
                  <a:gd name="T87" fmla="*/ 193 h 3369"/>
                  <a:gd name="T88" fmla="*/ 337 w 2263"/>
                  <a:gd name="T89" fmla="*/ 433 h 3369"/>
                  <a:gd name="T90" fmla="*/ 337 w 2263"/>
                  <a:gd name="T91" fmla="*/ 626 h 3369"/>
                  <a:gd name="T92" fmla="*/ 337 w 2263"/>
                  <a:gd name="T93" fmla="*/ 770 h 3369"/>
                  <a:gd name="T94" fmla="*/ 337 w 2263"/>
                  <a:gd name="T95" fmla="*/ 770 h 3369"/>
                  <a:gd name="T96" fmla="*/ 386 w 2263"/>
                  <a:gd name="T97" fmla="*/ 915 h 3369"/>
                  <a:gd name="T98" fmla="*/ 434 w 2263"/>
                  <a:gd name="T99" fmla="*/ 1107 h 3369"/>
                  <a:gd name="T100" fmla="*/ 626 w 2263"/>
                  <a:gd name="T101" fmla="*/ 1203 h 3369"/>
                  <a:gd name="T102" fmla="*/ 626 w 2263"/>
                  <a:gd name="T103" fmla="*/ 1203 h 3369"/>
                  <a:gd name="T104" fmla="*/ 771 w 2263"/>
                  <a:gd name="T105" fmla="*/ 1252 h 3369"/>
                  <a:gd name="T106" fmla="*/ 819 w 2263"/>
                  <a:gd name="T107" fmla="*/ 1348 h 3369"/>
                  <a:gd name="T108" fmla="*/ 867 w 2263"/>
                  <a:gd name="T109" fmla="*/ 1396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3" h="3369">
                    <a:moveTo>
                      <a:pt x="867" y="1396"/>
                    </a:moveTo>
                    <a:lnTo>
                      <a:pt x="963" y="1492"/>
                    </a:lnTo>
                    <a:lnTo>
                      <a:pt x="1156" y="1540"/>
                    </a:lnTo>
                    <a:lnTo>
                      <a:pt x="1445" y="1492"/>
                    </a:lnTo>
                    <a:lnTo>
                      <a:pt x="1445" y="1492"/>
                    </a:lnTo>
                    <a:lnTo>
                      <a:pt x="1734" y="1444"/>
                    </a:lnTo>
                    <a:lnTo>
                      <a:pt x="1830" y="1444"/>
                    </a:lnTo>
                    <a:lnTo>
                      <a:pt x="1541" y="1589"/>
                    </a:lnTo>
                    <a:lnTo>
                      <a:pt x="1541" y="1589"/>
                    </a:lnTo>
                    <a:lnTo>
                      <a:pt x="1252" y="1781"/>
                    </a:lnTo>
                    <a:lnTo>
                      <a:pt x="1156" y="1925"/>
                    </a:lnTo>
                    <a:lnTo>
                      <a:pt x="1108" y="2070"/>
                    </a:lnTo>
                    <a:lnTo>
                      <a:pt x="1108" y="2214"/>
                    </a:lnTo>
                    <a:lnTo>
                      <a:pt x="1204" y="2214"/>
                    </a:lnTo>
                    <a:lnTo>
                      <a:pt x="1204" y="2214"/>
                    </a:lnTo>
                    <a:lnTo>
                      <a:pt x="1300" y="2262"/>
                    </a:lnTo>
                    <a:lnTo>
                      <a:pt x="1493" y="2262"/>
                    </a:lnTo>
                    <a:lnTo>
                      <a:pt x="1685" y="2214"/>
                    </a:lnTo>
                    <a:lnTo>
                      <a:pt x="1685" y="2214"/>
                    </a:lnTo>
                    <a:lnTo>
                      <a:pt x="2071" y="2166"/>
                    </a:lnTo>
                    <a:lnTo>
                      <a:pt x="2215" y="2166"/>
                    </a:lnTo>
                    <a:lnTo>
                      <a:pt x="1974" y="2214"/>
                    </a:lnTo>
                    <a:lnTo>
                      <a:pt x="1974" y="2214"/>
                    </a:lnTo>
                    <a:lnTo>
                      <a:pt x="1493" y="2359"/>
                    </a:lnTo>
                    <a:lnTo>
                      <a:pt x="1156" y="2551"/>
                    </a:lnTo>
                    <a:lnTo>
                      <a:pt x="1204" y="2792"/>
                    </a:lnTo>
                    <a:lnTo>
                      <a:pt x="1204" y="2792"/>
                    </a:lnTo>
                    <a:lnTo>
                      <a:pt x="1541" y="3032"/>
                    </a:lnTo>
                    <a:lnTo>
                      <a:pt x="1926" y="3177"/>
                    </a:lnTo>
                    <a:lnTo>
                      <a:pt x="2215" y="3177"/>
                    </a:lnTo>
                    <a:lnTo>
                      <a:pt x="2215" y="3177"/>
                    </a:lnTo>
                    <a:lnTo>
                      <a:pt x="2263" y="3225"/>
                    </a:lnTo>
                    <a:lnTo>
                      <a:pt x="2119" y="3321"/>
                    </a:lnTo>
                    <a:lnTo>
                      <a:pt x="2071" y="3369"/>
                    </a:lnTo>
                    <a:lnTo>
                      <a:pt x="2071" y="3369"/>
                    </a:lnTo>
                    <a:lnTo>
                      <a:pt x="915" y="3321"/>
                    </a:lnTo>
                    <a:lnTo>
                      <a:pt x="145" y="1925"/>
                    </a:lnTo>
                    <a:lnTo>
                      <a:pt x="0" y="674"/>
                    </a:lnTo>
                    <a:lnTo>
                      <a:pt x="193" y="145"/>
                    </a:lnTo>
                    <a:lnTo>
                      <a:pt x="482" y="0"/>
                    </a:lnTo>
                    <a:lnTo>
                      <a:pt x="434" y="48"/>
                    </a:lnTo>
                    <a:lnTo>
                      <a:pt x="337" y="96"/>
                    </a:lnTo>
                    <a:lnTo>
                      <a:pt x="337" y="193"/>
                    </a:lnTo>
                    <a:lnTo>
                      <a:pt x="337" y="193"/>
                    </a:lnTo>
                    <a:lnTo>
                      <a:pt x="337" y="433"/>
                    </a:lnTo>
                    <a:lnTo>
                      <a:pt x="337" y="626"/>
                    </a:lnTo>
                    <a:lnTo>
                      <a:pt x="337" y="770"/>
                    </a:lnTo>
                    <a:lnTo>
                      <a:pt x="337" y="770"/>
                    </a:lnTo>
                    <a:lnTo>
                      <a:pt x="386" y="915"/>
                    </a:lnTo>
                    <a:lnTo>
                      <a:pt x="434" y="1107"/>
                    </a:lnTo>
                    <a:lnTo>
                      <a:pt x="626" y="1203"/>
                    </a:lnTo>
                    <a:lnTo>
                      <a:pt x="626" y="1203"/>
                    </a:lnTo>
                    <a:lnTo>
                      <a:pt x="771" y="1252"/>
                    </a:lnTo>
                    <a:lnTo>
                      <a:pt x="819" y="1348"/>
                    </a:lnTo>
                    <a:lnTo>
                      <a:pt x="867" y="1396"/>
                    </a:lnTo>
                    <a:close/>
                  </a:path>
                </a:pathLst>
              </a:custGeom>
              <a:solidFill>
                <a:srgbClr val="0070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2" name="Freeform 188"/>
              <p:cNvSpPr>
                <a:spLocks/>
              </p:cNvSpPr>
              <p:nvPr/>
            </p:nvSpPr>
            <p:spPr bwMode="auto">
              <a:xfrm>
                <a:off x="3822" y="2293"/>
                <a:ext cx="246" cy="374"/>
              </a:xfrm>
              <a:custGeom>
                <a:avLst/>
                <a:gdLst>
                  <a:gd name="T0" fmla="*/ 482 w 2215"/>
                  <a:gd name="T1" fmla="*/ 0 h 3369"/>
                  <a:gd name="T2" fmla="*/ 386 w 2215"/>
                  <a:gd name="T3" fmla="*/ 48 h 3369"/>
                  <a:gd name="T4" fmla="*/ 289 w 2215"/>
                  <a:gd name="T5" fmla="*/ 193 h 3369"/>
                  <a:gd name="T6" fmla="*/ 289 w 2215"/>
                  <a:gd name="T7" fmla="*/ 289 h 3369"/>
                  <a:gd name="T8" fmla="*/ 289 w 2215"/>
                  <a:gd name="T9" fmla="*/ 289 h 3369"/>
                  <a:gd name="T10" fmla="*/ 289 w 2215"/>
                  <a:gd name="T11" fmla="*/ 530 h 3369"/>
                  <a:gd name="T12" fmla="*/ 289 w 2215"/>
                  <a:gd name="T13" fmla="*/ 722 h 3369"/>
                  <a:gd name="T14" fmla="*/ 289 w 2215"/>
                  <a:gd name="T15" fmla="*/ 818 h 3369"/>
                  <a:gd name="T16" fmla="*/ 289 w 2215"/>
                  <a:gd name="T17" fmla="*/ 818 h 3369"/>
                  <a:gd name="T18" fmla="*/ 289 w 2215"/>
                  <a:gd name="T19" fmla="*/ 963 h 3369"/>
                  <a:gd name="T20" fmla="*/ 386 w 2215"/>
                  <a:gd name="T21" fmla="*/ 1203 h 3369"/>
                  <a:gd name="T22" fmla="*/ 578 w 2215"/>
                  <a:gd name="T23" fmla="*/ 1300 h 3369"/>
                  <a:gd name="T24" fmla="*/ 578 w 2215"/>
                  <a:gd name="T25" fmla="*/ 1300 h 3369"/>
                  <a:gd name="T26" fmla="*/ 723 w 2215"/>
                  <a:gd name="T27" fmla="*/ 1348 h 3369"/>
                  <a:gd name="T28" fmla="*/ 771 w 2215"/>
                  <a:gd name="T29" fmla="*/ 1444 h 3369"/>
                  <a:gd name="T30" fmla="*/ 819 w 2215"/>
                  <a:gd name="T31" fmla="*/ 1492 h 3369"/>
                  <a:gd name="T32" fmla="*/ 819 w 2215"/>
                  <a:gd name="T33" fmla="*/ 1492 h 3369"/>
                  <a:gd name="T34" fmla="*/ 915 w 2215"/>
                  <a:gd name="T35" fmla="*/ 1540 h 3369"/>
                  <a:gd name="T36" fmla="*/ 1060 w 2215"/>
                  <a:gd name="T37" fmla="*/ 1589 h 3369"/>
                  <a:gd name="T38" fmla="*/ 1348 w 2215"/>
                  <a:gd name="T39" fmla="*/ 1589 h 3369"/>
                  <a:gd name="T40" fmla="*/ 1348 w 2215"/>
                  <a:gd name="T41" fmla="*/ 1589 h 3369"/>
                  <a:gd name="T42" fmla="*/ 1637 w 2215"/>
                  <a:gd name="T43" fmla="*/ 1540 h 3369"/>
                  <a:gd name="T44" fmla="*/ 1637 w 2215"/>
                  <a:gd name="T45" fmla="*/ 1492 h 3369"/>
                  <a:gd name="T46" fmla="*/ 1348 w 2215"/>
                  <a:gd name="T47" fmla="*/ 1637 h 3369"/>
                  <a:gd name="T48" fmla="*/ 1348 w 2215"/>
                  <a:gd name="T49" fmla="*/ 1637 h 3369"/>
                  <a:gd name="T50" fmla="*/ 1108 w 2215"/>
                  <a:gd name="T51" fmla="*/ 1829 h 3369"/>
                  <a:gd name="T52" fmla="*/ 1011 w 2215"/>
                  <a:gd name="T53" fmla="*/ 2022 h 3369"/>
                  <a:gd name="T54" fmla="*/ 963 w 2215"/>
                  <a:gd name="T55" fmla="*/ 2166 h 3369"/>
                  <a:gd name="T56" fmla="*/ 1011 w 2215"/>
                  <a:gd name="T57" fmla="*/ 2262 h 3369"/>
                  <a:gd name="T58" fmla="*/ 1108 w 2215"/>
                  <a:gd name="T59" fmla="*/ 2311 h 3369"/>
                  <a:gd name="T60" fmla="*/ 1108 w 2215"/>
                  <a:gd name="T61" fmla="*/ 2311 h 3369"/>
                  <a:gd name="T62" fmla="*/ 1204 w 2215"/>
                  <a:gd name="T63" fmla="*/ 2311 h 3369"/>
                  <a:gd name="T64" fmla="*/ 1348 w 2215"/>
                  <a:gd name="T65" fmla="*/ 2311 h 3369"/>
                  <a:gd name="T66" fmla="*/ 1493 w 2215"/>
                  <a:gd name="T67" fmla="*/ 2311 h 3369"/>
                  <a:gd name="T68" fmla="*/ 1493 w 2215"/>
                  <a:gd name="T69" fmla="*/ 2311 h 3369"/>
                  <a:gd name="T70" fmla="*/ 1926 w 2215"/>
                  <a:gd name="T71" fmla="*/ 2214 h 3369"/>
                  <a:gd name="T72" fmla="*/ 2071 w 2215"/>
                  <a:gd name="T73" fmla="*/ 2214 h 3369"/>
                  <a:gd name="T74" fmla="*/ 1830 w 2215"/>
                  <a:gd name="T75" fmla="*/ 2262 h 3369"/>
                  <a:gd name="T76" fmla="*/ 1830 w 2215"/>
                  <a:gd name="T77" fmla="*/ 2262 h 3369"/>
                  <a:gd name="T78" fmla="*/ 1348 w 2215"/>
                  <a:gd name="T79" fmla="*/ 2407 h 3369"/>
                  <a:gd name="T80" fmla="*/ 1060 w 2215"/>
                  <a:gd name="T81" fmla="*/ 2599 h 3369"/>
                  <a:gd name="T82" fmla="*/ 1060 w 2215"/>
                  <a:gd name="T83" fmla="*/ 2840 h 3369"/>
                  <a:gd name="T84" fmla="*/ 1060 w 2215"/>
                  <a:gd name="T85" fmla="*/ 2840 h 3369"/>
                  <a:gd name="T86" fmla="*/ 1445 w 2215"/>
                  <a:gd name="T87" fmla="*/ 3129 h 3369"/>
                  <a:gd name="T88" fmla="*/ 1830 w 2215"/>
                  <a:gd name="T89" fmla="*/ 3225 h 3369"/>
                  <a:gd name="T90" fmla="*/ 2167 w 2215"/>
                  <a:gd name="T91" fmla="*/ 3273 h 3369"/>
                  <a:gd name="T92" fmla="*/ 2167 w 2215"/>
                  <a:gd name="T93" fmla="*/ 3273 h 3369"/>
                  <a:gd name="T94" fmla="*/ 2215 w 2215"/>
                  <a:gd name="T95" fmla="*/ 3321 h 3369"/>
                  <a:gd name="T96" fmla="*/ 2119 w 2215"/>
                  <a:gd name="T97" fmla="*/ 3369 h 3369"/>
                  <a:gd name="T98" fmla="*/ 2071 w 2215"/>
                  <a:gd name="T99" fmla="*/ 3369 h 3369"/>
                  <a:gd name="T100" fmla="*/ 2071 w 2215"/>
                  <a:gd name="T101" fmla="*/ 3369 h 3369"/>
                  <a:gd name="T102" fmla="*/ 915 w 2215"/>
                  <a:gd name="T103" fmla="*/ 3321 h 3369"/>
                  <a:gd name="T104" fmla="*/ 145 w 2215"/>
                  <a:gd name="T105" fmla="*/ 1925 h 3369"/>
                  <a:gd name="T106" fmla="*/ 0 w 2215"/>
                  <a:gd name="T107" fmla="*/ 674 h 3369"/>
                  <a:gd name="T108" fmla="*/ 193 w 2215"/>
                  <a:gd name="T109" fmla="*/ 145 h 3369"/>
                  <a:gd name="T110" fmla="*/ 482 w 2215"/>
                  <a:gd name="T111" fmla="*/ 0 h 3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15" h="3369">
                    <a:moveTo>
                      <a:pt x="482" y="0"/>
                    </a:moveTo>
                    <a:lnTo>
                      <a:pt x="386" y="48"/>
                    </a:lnTo>
                    <a:lnTo>
                      <a:pt x="289" y="193"/>
                    </a:lnTo>
                    <a:lnTo>
                      <a:pt x="289" y="289"/>
                    </a:lnTo>
                    <a:lnTo>
                      <a:pt x="289" y="289"/>
                    </a:lnTo>
                    <a:lnTo>
                      <a:pt x="289" y="530"/>
                    </a:lnTo>
                    <a:lnTo>
                      <a:pt x="289" y="722"/>
                    </a:lnTo>
                    <a:lnTo>
                      <a:pt x="289" y="818"/>
                    </a:lnTo>
                    <a:lnTo>
                      <a:pt x="289" y="818"/>
                    </a:lnTo>
                    <a:lnTo>
                      <a:pt x="289" y="963"/>
                    </a:lnTo>
                    <a:lnTo>
                      <a:pt x="386" y="1203"/>
                    </a:lnTo>
                    <a:lnTo>
                      <a:pt x="578" y="1300"/>
                    </a:lnTo>
                    <a:lnTo>
                      <a:pt x="578" y="1300"/>
                    </a:lnTo>
                    <a:lnTo>
                      <a:pt x="723" y="1348"/>
                    </a:lnTo>
                    <a:lnTo>
                      <a:pt x="771" y="1444"/>
                    </a:lnTo>
                    <a:lnTo>
                      <a:pt x="819" y="1492"/>
                    </a:lnTo>
                    <a:lnTo>
                      <a:pt x="819" y="1492"/>
                    </a:lnTo>
                    <a:lnTo>
                      <a:pt x="915" y="1540"/>
                    </a:lnTo>
                    <a:lnTo>
                      <a:pt x="1060" y="1589"/>
                    </a:lnTo>
                    <a:lnTo>
                      <a:pt x="1348" y="1589"/>
                    </a:lnTo>
                    <a:lnTo>
                      <a:pt x="1348" y="1589"/>
                    </a:lnTo>
                    <a:lnTo>
                      <a:pt x="1637" y="1540"/>
                    </a:lnTo>
                    <a:lnTo>
                      <a:pt x="1637" y="1492"/>
                    </a:lnTo>
                    <a:lnTo>
                      <a:pt x="1348" y="1637"/>
                    </a:lnTo>
                    <a:lnTo>
                      <a:pt x="1348" y="1637"/>
                    </a:lnTo>
                    <a:lnTo>
                      <a:pt x="1108" y="1829"/>
                    </a:lnTo>
                    <a:lnTo>
                      <a:pt x="1011" y="2022"/>
                    </a:lnTo>
                    <a:lnTo>
                      <a:pt x="963" y="2166"/>
                    </a:lnTo>
                    <a:lnTo>
                      <a:pt x="1011" y="2262"/>
                    </a:lnTo>
                    <a:lnTo>
                      <a:pt x="1108" y="2311"/>
                    </a:lnTo>
                    <a:lnTo>
                      <a:pt x="1108" y="2311"/>
                    </a:lnTo>
                    <a:lnTo>
                      <a:pt x="1204" y="2311"/>
                    </a:lnTo>
                    <a:lnTo>
                      <a:pt x="1348" y="2311"/>
                    </a:lnTo>
                    <a:lnTo>
                      <a:pt x="1493" y="2311"/>
                    </a:lnTo>
                    <a:lnTo>
                      <a:pt x="1493" y="2311"/>
                    </a:lnTo>
                    <a:lnTo>
                      <a:pt x="1926" y="2214"/>
                    </a:lnTo>
                    <a:lnTo>
                      <a:pt x="2071" y="2214"/>
                    </a:lnTo>
                    <a:lnTo>
                      <a:pt x="1830" y="2262"/>
                    </a:lnTo>
                    <a:lnTo>
                      <a:pt x="1830" y="2262"/>
                    </a:lnTo>
                    <a:lnTo>
                      <a:pt x="1348" y="2407"/>
                    </a:lnTo>
                    <a:lnTo>
                      <a:pt x="1060" y="2599"/>
                    </a:lnTo>
                    <a:lnTo>
                      <a:pt x="1060" y="2840"/>
                    </a:lnTo>
                    <a:lnTo>
                      <a:pt x="1060" y="2840"/>
                    </a:lnTo>
                    <a:lnTo>
                      <a:pt x="1445" y="3129"/>
                    </a:lnTo>
                    <a:lnTo>
                      <a:pt x="1830" y="3225"/>
                    </a:lnTo>
                    <a:lnTo>
                      <a:pt x="2167" y="3273"/>
                    </a:lnTo>
                    <a:lnTo>
                      <a:pt x="2167" y="3273"/>
                    </a:lnTo>
                    <a:lnTo>
                      <a:pt x="2215" y="3321"/>
                    </a:lnTo>
                    <a:lnTo>
                      <a:pt x="2119" y="3369"/>
                    </a:lnTo>
                    <a:lnTo>
                      <a:pt x="2071" y="3369"/>
                    </a:lnTo>
                    <a:lnTo>
                      <a:pt x="2071" y="3369"/>
                    </a:lnTo>
                    <a:lnTo>
                      <a:pt x="915" y="3321"/>
                    </a:lnTo>
                    <a:lnTo>
                      <a:pt x="145" y="1925"/>
                    </a:lnTo>
                    <a:lnTo>
                      <a:pt x="0" y="674"/>
                    </a:lnTo>
                    <a:lnTo>
                      <a:pt x="193" y="145"/>
                    </a:lnTo>
                    <a:lnTo>
                      <a:pt x="482"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3" name="Freeform 189"/>
              <p:cNvSpPr>
                <a:spLocks/>
              </p:cNvSpPr>
              <p:nvPr/>
            </p:nvSpPr>
            <p:spPr bwMode="auto">
              <a:xfrm>
                <a:off x="3646" y="2480"/>
                <a:ext cx="1685" cy="519"/>
              </a:xfrm>
              <a:custGeom>
                <a:avLst/>
                <a:gdLst>
                  <a:gd name="T0" fmla="*/ 4958 w 15164"/>
                  <a:gd name="T1" fmla="*/ 4524 h 4669"/>
                  <a:gd name="T2" fmla="*/ 2840 w 15164"/>
                  <a:gd name="T3" fmla="*/ 4332 h 4669"/>
                  <a:gd name="T4" fmla="*/ 2311 w 15164"/>
                  <a:gd name="T5" fmla="*/ 4380 h 4669"/>
                  <a:gd name="T6" fmla="*/ 1203 w 15164"/>
                  <a:gd name="T7" fmla="*/ 4187 h 4669"/>
                  <a:gd name="T8" fmla="*/ 289 w 15164"/>
                  <a:gd name="T9" fmla="*/ 3898 h 4669"/>
                  <a:gd name="T10" fmla="*/ 0 w 15164"/>
                  <a:gd name="T11" fmla="*/ 3802 h 4669"/>
                  <a:gd name="T12" fmla="*/ 433 w 15164"/>
                  <a:gd name="T13" fmla="*/ 3465 h 4669"/>
                  <a:gd name="T14" fmla="*/ 1540 w 15164"/>
                  <a:gd name="T15" fmla="*/ 2984 h 4669"/>
                  <a:gd name="T16" fmla="*/ 1829 w 15164"/>
                  <a:gd name="T17" fmla="*/ 2888 h 4669"/>
                  <a:gd name="T18" fmla="*/ 2503 w 15164"/>
                  <a:gd name="T19" fmla="*/ 2503 h 4669"/>
                  <a:gd name="T20" fmla="*/ 3081 w 15164"/>
                  <a:gd name="T21" fmla="*/ 2214 h 4669"/>
                  <a:gd name="T22" fmla="*/ 3225 w 15164"/>
                  <a:gd name="T23" fmla="*/ 2069 h 4669"/>
                  <a:gd name="T24" fmla="*/ 3466 w 15164"/>
                  <a:gd name="T25" fmla="*/ 1829 h 4669"/>
                  <a:gd name="T26" fmla="*/ 3514 w 15164"/>
                  <a:gd name="T27" fmla="*/ 1781 h 4669"/>
                  <a:gd name="T28" fmla="*/ 3610 w 15164"/>
                  <a:gd name="T29" fmla="*/ 1684 h 4669"/>
                  <a:gd name="T30" fmla="*/ 3947 w 15164"/>
                  <a:gd name="T31" fmla="*/ 1347 h 4669"/>
                  <a:gd name="T32" fmla="*/ 4429 w 15164"/>
                  <a:gd name="T33" fmla="*/ 914 h 4669"/>
                  <a:gd name="T34" fmla="*/ 5055 w 15164"/>
                  <a:gd name="T35" fmla="*/ 481 h 4669"/>
                  <a:gd name="T36" fmla="*/ 5825 w 15164"/>
                  <a:gd name="T37" fmla="*/ 144 h 4669"/>
                  <a:gd name="T38" fmla="*/ 6210 w 15164"/>
                  <a:gd name="T39" fmla="*/ 0 h 4669"/>
                  <a:gd name="T40" fmla="*/ 6643 w 15164"/>
                  <a:gd name="T41" fmla="*/ 289 h 4669"/>
                  <a:gd name="T42" fmla="*/ 6932 w 15164"/>
                  <a:gd name="T43" fmla="*/ 481 h 4669"/>
                  <a:gd name="T44" fmla="*/ 6980 w 15164"/>
                  <a:gd name="T45" fmla="*/ 722 h 4669"/>
                  <a:gd name="T46" fmla="*/ 6980 w 15164"/>
                  <a:gd name="T47" fmla="*/ 722 h 4669"/>
                  <a:gd name="T48" fmla="*/ 7125 w 15164"/>
                  <a:gd name="T49" fmla="*/ 818 h 4669"/>
                  <a:gd name="T50" fmla="*/ 7269 w 15164"/>
                  <a:gd name="T51" fmla="*/ 866 h 4669"/>
                  <a:gd name="T52" fmla="*/ 7943 w 15164"/>
                  <a:gd name="T53" fmla="*/ 1059 h 4669"/>
                  <a:gd name="T54" fmla="*/ 8232 w 15164"/>
                  <a:gd name="T55" fmla="*/ 1251 h 4669"/>
                  <a:gd name="T56" fmla="*/ 8858 w 15164"/>
                  <a:gd name="T57" fmla="*/ 1588 h 4669"/>
                  <a:gd name="T58" fmla="*/ 9676 w 15164"/>
                  <a:gd name="T59" fmla="*/ 1925 h 4669"/>
                  <a:gd name="T60" fmla="*/ 9965 w 15164"/>
                  <a:gd name="T61" fmla="*/ 1973 h 4669"/>
                  <a:gd name="T62" fmla="*/ 10398 w 15164"/>
                  <a:gd name="T63" fmla="*/ 1973 h 4669"/>
                  <a:gd name="T64" fmla="*/ 10591 w 15164"/>
                  <a:gd name="T65" fmla="*/ 2021 h 4669"/>
                  <a:gd name="T66" fmla="*/ 11169 w 15164"/>
                  <a:gd name="T67" fmla="*/ 2021 h 4669"/>
                  <a:gd name="T68" fmla="*/ 11458 w 15164"/>
                  <a:gd name="T69" fmla="*/ 2069 h 4669"/>
                  <a:gd name="T70" fmla="*/ 12132 w 15164"/>
                  <a:gd name="T71" fmla="*/ 2166 h 4669"/>
                  <a:gd name="T72" fmla="*/ 12517 w 15164"/>
                  <a:gd name="T73" fmla="*/ 2310 h 4669"/>
                  <a:gd name="T74" fmla="*/ 13383 w 15164"/>
                  <a:gd name="T75" fmla="*/ 2455 h 4669"/>
                  <a:gd name="T76" fmla="*/ 14009 w 15164"/>
                  <a:gd name="T77" fmla="*/ 2599 h 4669"/>
                  <a:gd name="T78" fmla="*/ 15164 w 15164"/>
                  <a:gd name="T79" fmla="*/ 3032 h 4669"/>
                  <a:gd name="T80" fmla="*/ 14972 w 15164"/>
                  <a:gd name="T81" fmla="*/ 3128 h 4669"/>
                  <a:gd name="T82" fmla="*/ 14346 w 15164"/>
                  <a:gd name="T83" fmla="*/ 3417 h 4669"/>
                  <a:gd name="T84" fmla="*/ 13576 w 15164"/>
                  <a:gd name="T85" fmla="*/ 3754 h 4669"/>
                  <a:gd name="T86" fmla="*/ 12805 w 15164"/>
                  <a:gd name="T87" fmla="*/ 3947 h 4669"/>
                  <a:gd name="T88" fmla="*/ 12517 w 15164"/>
                  <a:gd name="T89" fmla="*/ 3995 h 4669"/>
                  <a:gd name="T90" fmla="*/ 10880 w 15164"/>
                  <a:gd name="T91" fmla="*/ 4187 h 4669"/>
                  <a:gd name="T92" fmla="*/ 10061 w 15164"/>
                  <a:gd name="T93" fmla="*/ 4380 h 4669"/>
                  <a:gd name="T94" fmla="*/ 7414 w 15164"/>
                  <a:gd name="T95" fmla="*/ 4669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4" h="4669">
                    <a:moveTo>
                      <a:pt x="6018" y="4669"/>
                    </a:moveTo>
                    <a:lnTo>
                      <a:pt x="4958" y="4524"/>
                    </a:lnTo>
                    <a:lnTo>
                      <a:pt x="3851" y="4380"/>
                    </a:lnTo>
                    <a:lnTo>
                      <a:pt x="2840" y="4332"/>
                    </a:lnTo>
                    <a:lnTo>
                      <a:pt x="2840" y="4332"/>
                    </a:lnTo>
                    <a:lnTo>
                      <a:pt x="2311" y="4380"/>
                    </a:lnTo>
                    <a:lnTo>
                      <a:pt x="1733" y="4284"/>
                    </a:lnTo>
                    <a:lnTo>
                      <a:pt x="1203" y="4187"/>
                    </a:lnTo>
                    <a:lnTo>
                      <a:pt x="674" y="4043"/>
                    </a:lnTo>
                    <a:lnTo>
                      <a:pt x="289" y="3898"/>
                    </a:lnTo>
                    <a:lnTo>
                      <a:pt x="0" y="3802"/>
                    </a:lnTo>
                    <a:lnTo>
                      <a:pt x="0" y="3802"/>
                    </a:lnTo>
                    <a:lnTo>
                      <a:pt x="0" y="3658"/>
                    </a:lnTo>
                    <a:lnTo>
                      <a:pt x="433" y="3465"/>
                    </a:lnTo>
                    <a:lnTo>
                      <a:pt x="1011" y="3225"/>
                    </a:lnTo>
                    <a:lnTo>
                      <a:pt x="1540" y="2984"/>
                    </a:lnTo>
                    <a:lnTo>
                      <a:pt x="1540" y="2984"/>
                    </a:lnTo>
                    <a:lnTo>
                      <a:pt x="1829" y="2888"/>
                    </a:lnTo>
                    <a:lnTo>
                      <a:pt x="2166" y="2695"/>
                    </a:lnTo>
                    <a:lnTo>
                      <a:pt x="2503" y="2503"/>
                    </a:lnTo>
                    <a:lnTo>
                      <a:pt x="2840" y="2358"/>
                    </a:lnTo>
                    <a:lnTo>
                      <a:pt x="3081" y="2214"/>
                    </a:lnTo>
                    <a:lnTo>
                      <a:pt x="3225" y="2069"/>
                    </a:lnTo>
                    <a:lnTo>
                      <a:pt x="3225" y="2069"/>
                    </a:lnTo>
                    <a:lnTo>
                      <a:pt x="3370" y="1973"/>
                    </a:lnTo>
                    <a:lnTo>
                      <a:pt x="3466" y="1829"/>
                    </a:lnTo>
                    <a:lnTo>
                      <a:pt x="3514" y="1781"/>
                    </a:lnTo>
                    <a:lnTo>
                      <a:pt x="3514" y="1781"/>
                    </a:lnTo>
                    <a:lnTo>
                      <a:pt x="3514" y="1781"/>
                    </a:lnTo>
                    <a:lnTo>
                      <a:pt x="3610" y="1684"/>
                    </a:lnTo>
                    <a:lnTo>
                      <a:pt x="3755" y="1540"/>
                    </a:lnTo>
                    <a:lnTo>
                      <a:pt x="3947" y="1347"/>
                    </a:lnTo>
                    <a:lnTo>
                      <a:pt x="4188" y="1155"/>
                    </a:lnTo>
                    <a:lnTo>
                      <a:pt x="4429" y="914"/>
                    </a:lnTo>
                    <a:lnTo>
                      <a:pt x="4766" y="674"/>
                    </a:lnTo>
                    <a:lnTo>
                      <a:pt x="5055" y="481"/>
                    </a:lnTo>
                    <a:lnTo>
                      <a:pt x="5440" y="289"/>
                    </a:lnTo>
                    <a:lnTo>
                      <a:pt x="5825" y="144"/>
                    </a:lnTo>
                    <a:lnTo>
                      <a:pt x="6210" y="0"/>
                    </a:lnTo>
                    <a:lnTo>
                      <a:pt x="6210" y="0"/>
                    </a:lnTo>
                    <a:lnTo>
                      <a:pt x="6354" y="96"/>
                    </a:lnTo>
                    <a:lnTo>
                      <a:pt x="6643" y="289"/>
                    </a:lnTo>
                    <a:lnTo>
                      <a:pt x="6932" y="481"/>
                    </a:lnTo>
                    <a:lnTo>
                      <a:pt x="6932" y="481"/>
                    </a:lnTo>
                    <a:lnTo>
                      <a:pt x="7028" y="626"/>
                    </a:lnTo>
                    <a:lnTo>
                      <a:pt x="6980" y="722"/>
                    </a:lnTo>
                    <a:lnTo>
                      <a:pt x="6980" y="722"/>
                    </a:lnTo>
                    <a:lnTo>
                      <a:pt x="6980" y="722"/>
                    </a:lnTo>
                    <a:lnTo>
                      <a:pt x="7028" y="770"/>
                    </a:lnTo>
                    <a:lnTo>
                      <a:pt x="7125" y="818"/>
                    </a:lnTo>
                    <a:lnTo>
                      <a:pt x="7269" y="866"/>
                    </a:lnTo>
                    <a:lnTo>
                      <a:pt x="7269" y="866"/>
                    </a:lnTo>
                    <a:lnTo>
                      <a:pt x="7558" y="914"/>
                    </a:lnTo>
                    <a:lnTo>
                      <a:pt x="7943" y="1059"/>
                    </a:lnTo>
                    <a:lnTo>
                      <a:pt x="8232" y="1251"/>
                    </a:lnTo>
                    <a:lnTo>
                      <a:pt x="8232" y="1251"/>
                    </a:lnTo>
                    <a:lnTo>
                      <a:pt x="8425" y="1396"/>
                    </a:lnTo>
                    <a:lnTo>
                      <a:pt x="8858" y="1588"/>
                    </a:lnTo>
                    <a:lnTo>
                      <a:pt x="9291" y="1781"/>
                    </a:lnTo>
                    <a:lnTo>
                      <a:pt x="9676" y="1925"/>
                    </a:lnTo>
                    <a:lnTo>
                      <a:pt x="9676" y="1925"/>
                    </a:lnTo>
                    <a:lnTo>
                      <a:pt x="9965" y="1973"/>
                    </a:lnTo>
                    <a:lnTo>
                      <a:pt x="10206" y="1973"/>
                    </a:lnTo>
                    <a:lnTo>
                      <a:pt x="10398" y="1973"/>
                    </a:lnTo>
                    <a:lnTo>
                      <a:pt x="10398" y="1973"/>
                    </a:lnTo>
                    <a:lnTo>
                      <a:pt x="10591" y="2021"/>
                    </a:lnTo>
                    <a:lnTo>
                      <a:pt x="10832" y="2021"/>
                    </a:lnTo>
                    <a:lnTo>
                      <a:pt x="11169" y="2021"/>
                    </a:lnTo>
                    <a:lnTo>
                      <a:pt x="11169" y="2021"/>
                    </a:lnTo>
                    <a:lnTo>
                      <a:pt x="11458" y="2069"/>
                    </a:lnTo>
                    <a:lnTo>
                      <a:pt x="11795" y="2118"/>
                    </a:lnTo>
                    <a:lnTo>
                      <a:pt x="12132" y="2166"/>
                    </a:lnTo>
                    <a:lnTo>
                      <a:pt x="12132" y="2166"/>
                    </a:lnTo>
                    <a:lnTo>
                      <a:pt x="12517" y="2310"/>
                    </a:lnTo>
                    <a:lnTo>
                      <a:pt x="12998" y="2406"/>
                    </a:lnTo>
                    <a:lnTo>
                      <a:pt x="13383" y="2455"/>
                    </a:lnTo>
                    <a:lnTo>
                      <a:pt x="13383" y="2455"/>
                    </a:lnTo>
                    <a:lnTo>
                      <a:pt x="14009" y="2599"/>
                    </a:lnTo>
                    <a:lnTo>
                      <a:pt x="14876" y="2840"/>
                    </a:lnTo>
                    <a:lnTo>
                      <a:pt x="15164" y="3032"/>
                    </a:lnTo>
                    <a:lnTo>
                      <a:pt x="15164" y="3032"/>
                    </a:lnTo>
                    <a:lnTo>
                      <a:pt x="14972" y="3128"/>
                    </a:lnTo>
                    <a:lnTo>
                      <a:pt x="14683" y="3273"/>
                    </a:lnTo>
                    <a:lnTo>
                      <a:pt x="14346" y="3417"/>
                    </a:lnTo>
                    <a:lnTo>
                      <a:pt x="13961" y="3610"/>
                    </a:lnTo>
                    <a:lnTo>
                      <a:pt x="13576" y="3754"/>
                    </a:lnTo>
                    <a:lnTo>
                      <a:pt x="13191" y="3898"/>
                    </a:lnTo>
                    <a:lnTo>
                      <a:pt x="12805" y="3947"/>
                    </a:lnTo>
                    <a:lnTo>
                      <a:pt x="12517" y="3995"/>
                    </a:lnTo>
                    <a:lnTo>
                      <a:pt x="12517" y="3995"/>
                    </a:lnTo>
                    <a:lnTo>
                      <a:pt x="11746" y="4043"/>
                    </a:lnTo>
                    <a:lnTo>
                      <a:pt x="10880" y="4187"/>
                    </a:lnTo>
                    <a:lnTo>
                      <a:pt x="10061" y="4380"/>
                    </a:lnTo>
                    <a:lnTo>
                      <a:pt x="10061" y="4380"/>
                    </a:lnTo>
                    <a:lnTo>
                      <a:pt x="9002" y="4572"/>
                    </a:lnTo>
                    <a:lnTo>
                      <a:pt x="7414" y="4669"/>
                    </a:lnTo>
                    <a:lnTo>
                      <a:pt x="6018" y="4669"/>
                    </a:lnTo>
                    <a:close/>
                  </a:path>
                </a:pathLst>
              </a:custGeom>
              <a:solidFill>
                <a:srgbClr val="D9F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4" name="Freeform 190"/>
              <p:cNvSpPr>
                <a:spLocks/>
              </p:cNvSpPr>
              <p:nvPr/>
            </p:nvSpPr>
            <p:spPr bwMode="auto">
              <a:xfrm>
                <a:off x="3678" y="2480"/>
                <a:ext cx="1631" cy="503"/>
              </a:xfrm>
              <a:custGeom>
                <a:avLst/>
                <a:gdLst>
                  <a:gd name="T0" fmla="*/ 4718 w 14683"/>
                  <a:gd name="T1" fmla="*/ 4380 h 4524"/>
                  <a:gd name="T2" fmla="*/ 2696 w 14683"/>
                  <a:gd name="T3" fmla="*/ 4235 h 4524"/>
                  <a:gd name="T4" fmla="*/ 2070 w 14683"/>
                  <a:gd name="T5" fmla="*/ 4235 h 4524"/>
                  <a:gd name="T6" fmla="*/ 818 w 14683"/>
                  <a:gd name="T7" fmla="*/ 4043 h 4524"/>
                  <a:gd name="T8" fmla="*/ 0 w 14683"/>
                  <a:gd name="T9" fmla="*/ 3754 h 4524"/>
                  <a:gd name="T10" fmla="*/ 48 w 14683"/>
                  <a:gd name="T11" fmla="*/ 3562 h 4524"/>
                  <a:gd name="T12" fmla="*/ 1348 w 14683"/>
                  <a:gd name="T13" fmla="*/ 3032 h 4524"/>
                  <a:gd name="T14" fmla="*/ 1636 w 14683"/>
                  <a:gd name="T15" fmla="*/ 2888 h 4524"/>
                  <a:gd name="T16" fmla="*/ 2262 w 14683"/>
                  <a:gd name="T17" fmla="*/ 2551 h 4524"/>
                  <a:gd name="T18" fmla="*/ 2792 w 14683"/>
                  <a:gd name="T19" fmla="*/ 2214 h 4524"/>
                  <a:gd name="T20" fmla="*/ 2936 w 14683"/>
                  <a:gd name="T21" fmla="*/ 2069 h 4524"/>
                  <a:gd name="T22" fmla="*/ 3177 w 14683"/>
                  <a:gd name="T23" fmla="*/ 1829 h 4524"/>
                  <a:gd name="T24" fmla="*/ 3225 w 14683"/>
                  <a:gd name="T25" fmla="*/ 1781 h 4524"/>
                  <a:gd name="T26" fmla="*/ 3321 w 14683"/>
                  <a:gd name="T27" fmla="*/ 1684 h 4524"/>
                  <a:gd name="T28" fmla="*/ 3658 w 14683"/>
                  <a:gd name="T29" fmla="*/ 1347 h 4524"/>
                  <a:gd name="T30" fmla="*/ 4140 w 14683"/>
                  <a:gd name="T31" fmla="*/ 914 h 4524"/>
                  <a:gd name="T32" fmla="*/ 4766 w 14683"/>
                  <a:gd name="T33" fmla="*/ 481 h 4524"/>
                  <a:gd name="T34" fmla="*/ 5536 w 14683"/>
                  <a:gd name="T35" fmla="*/ 144 h 4524"/>
                  <a:gd name="T36" fmla="*/ 5921 w 14683"/>
                  <a:gd name="T37" fmla="*/ 0 h 4524"/>
                  <a:gd name="T38" fmla="*/ 6354 w 14683"/>
                  <a:gd name="T39" fmla="*/ 289 h 4524"/>
                  <a:gd name="T40" fmla="*/ 6643 w 14683"/>
                  <a:gd name="T41" fmla="*/ 481 h 4524"/>
                  <a:gd name="T42" fmla="*/ 6691 w 14683"/>
                  <a:gd name="T43" fmla="*/ 722 h 4524"/>
                  <a:gd name="T44" fmla="*/ 6691 w 14683"/>
                  <a:gd name="T45" fmla="*/ 722 h 4524"/>
                  <a:gd name="T46" fmla="*/ 6836 w 14683"/>
                  <a:gd name="T47" fmla="*/ 818 h 4524"/>
                  <a:gd name="T48" fmla="*/ 6980 w 14683"/>
                  <a:gd name="T49" fmla="*/ 866 h 4524"/>
                  <a:gd name="T50" fmla="*/ 7654 w 14683"/>
                  <a:gd name="T51" fmla="*/ 1059 h 4524"/>
                  <a:gd name="T52" fmla="*/ 7943 w 14683"/>
                  <a:gd name="T53" fmla="*/ 1251 h 4524"/>
                  <a:gd name="T54" fmla="*/ 8569 w 14683"/>
                  <a:gd name="T55" fmla="*/ 1588 h 4524"/>
                  <a:gd name="T56" fmla="*/ 9387 w 14683"/>
                  <a:gd name="T57" fmla="*/ 1925 h 4524"/>
                  <a:gd name="T58" fmla="*/ 9676 w 14683"/>
                  <a:gd name="T59" fmla="*/ 1973 h 4524"/>
                  <a:gd name="T60" fmla="*/ 10109 w 14683"/>
                  <a:gd name="T61" fmla="*/ 1973 h 4524"/>
                  <a:gd name="T62" fmla="*/ 10302 w 14683"/>
                  <a:gd name="T63" fmla="*/ 2021 h 4524"/>
                  <a:gd name="T64" fmla="*/ 10880 w 14683"/>
                  <a:gd name="T65" fmla="*/ 2021 h 4524"/>
                  <a:gd name="T66" fmla="*/ 11169 w 14683"/>
                  <a:gd name="T67" fmla="*/ 2069 h 4524"/>
                  <a:gd name="T68" fmla="*/ 11843 w 14683"/>
                  <a:gd name="T69" fmla="*/ 2166 h 4524"/>
                  <a:gd name="T70" fmla="*/ 12228 w 14683"/>
                  <a:gd name="T71" fmla="*/ 2310 h 4524"/>
                  <a:gd name="T72" fmla="*/ 13094 w 14683"/>
                  <a:gd name="T73" fmla="*/ 2455 h 4524"/>
                  <a:gd name="T74" fmla="*/ 13672 w 14683"/>
                  <a:gd name="T75" fmla="*/ 2599 h 4524"/>
                  <a:gd name="T76" fmla="*/ 14683 w 14683"/>
                  <a:gd name="T77" fmla="*/ 3032 h 4524"/>
                  <a:gd name="T78" fmla="*/ 14490 w 14683"/>
                  <a:gd name="T79" fmla="*/ 3128 h 4524"/>
                  <a:gd name="T80" fmla="*/ 13768 w 14683"/>
                  <a:gd name="T81" fmla="*/ 3417 h 4524"/>
                  <a:gd name="T82" fmla="*/ 12902 w 14683"/>
                  <a:gd name="T83" fmla="*/ 3754 h 4524"/>
                  <a:gd name="T84" fmla="*/ 12179 w 14683"/>
                  <a:gd name="T85" fmla="*/ 3850 h 4524"/>
                  <a:gd name="T86" fmla="*/ 11409 w 14683"/>
                  <a:gd name="T87" fmla="*/ 3898 h 4524"/>
                  <a:gd name="T88" fmla="*/ 9772 w 14683"/>
                  <a:gd name="T89" fmla="*/ 4187 h 4524"/>
                  <a:gd name="T90" fmla="*/ 8713 w 14683"/>
                  <a:gd name="T91" fmla="*/ 4380 h 4524"/>
                  <a:gd name="T92" fmla="*/ 5777 w 14683"/>
                  <a:gd name="T93" fmla="*/ 4524 h 4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83" h="4524">
                    <a:moveTo>
                      <a:pt x="5777" y="4524"/>
                    </a:moveTo>
                    <a:lnTo>
                      <a:pt x="4718" y="4380"/>
                    </a:lnTo>
                    <a:lnTo>
                      <a:pt x="3707" y="4235"/>
                    </a:lnTo>
                    <a:lnTo>
                      <a:pt x="2696" y="4235"/>
                    </a:lnTo>
                    <a:lnTo>
                      <a:pt x="2696" y="4235"/>
                    </a:lnTo>
                    <a:lnTo>
                      <a:pt x="2070" y="4235"/>
                    </a:lnTo>
                    <a:lnTo>
                      <a:pt x="1396" y="4187"/>
                    </a:lnTo>
                    <a:lnTo>
                      <a:pt x="818" y="4043"/>
                    </a:lnTo>
                    <a:lnTo>
                      <a:pt x="288" y="3850"/>
                    </a:lnTo>
                    <a:lnTo>
                      <a:pt x="0" y="3754"/>
                    </a:lnTo>
                    <a:lnTo>
                      <a:pt x="0" y="3754"/>
                    </a:lnTo>
                    <a:lnTo>
                      <a:pt x="48" y="3562"/>
                    </a:lnTo>
                    <a:lnTo>
                      <a:pt x="674" y="3321"/>
                    </a:lnTo>
                    <a:lnTo>
                      <a:pt x="1348" y="3032"/>
                    </a:lnTo>
                    <a:lnTo>
                      <a:pt x="1348" y="3032"/>
                    </a:lnTo>
                    <a:lnTo>
                      <a:pt x="1636" y="2888"/>
                    </a:lnTo>
                    <a:lnTo>
                      <a:pt x="1925" y="2743"/>
                    </a:lnTo>
                    <a:lnTo>
                      <a:pt x="2262" y="2551"/>
                    </a:lnTo>
                    <a:lnTo>
                      <a:pt x="2551" y="2358"/>
                    </a:lnTo>
                    <a:lnTo>
                      <a:pt x="2792" y="2214"/>
                    </a:lnTo>
                    <a:lnTo>
                      <a:pt x="2936" y="2069"/>
                    </a:lnTo>
                    <a:lnTo>
                      <a:pt x="2936" y="2069"/>
                    </a:lnTo>
                    <a:lnTo>
                      <a:pt x="3081" y="1973"/>
                    </a:lnTo>
                    <a:lnTo>
                      <a:pt x="3177" y="1829"/>
                    </a:lnTo>
                    <a:lnTo>
                      <a:pt x="3225" y="1781"/>
                    </a:lnTo>
                    <a:lnTo>
                      <a:pt x="3225" y="1781"/>
                    </a:lnTo>
                    <a:lnTo>
                      <a:pt x="3225" y="1781"/>
                    </a:lnTo>
                    <a:lnTo>
                      <a:pt x="3321" y="1684"/>
                    </a:lnTo>
                    <a:lnTo>
                      <a:pt x="3466" y="1540"/>
                    </a:lnTo>
                    <a:lnTo>
                      <a:pt x="3658" y="1347"/>
                    </a:lnTo>
                    <a:lnTo>
                      <a:pt x="3899" y="1155"/>
                    </a:lnTo>
                    <a:lnTo>
                      <a:pt x="4140" y="914"/>
                    </a:lnTo>
                    <a:lnTo>
                      <a:pt x="4477" y="674"/>
                    </a:lnTo>
                    <a:lnTo>
                      <a:pt x="4766" y="481"/>
                    </a:lnTo>
                    <a:lnTo>
                      <a:pt x="5151" y="289"/>
                    </a:lnTo>
                    <a:lnTo>
                      <a:pt x="5536" y="144"/>
                    </a:lnTo>
                    <a:lnTo>
                      <a:pt x="5921" y="0"/>
                    </a:lnTo>
                    <a:lnTo>
                      <a:pt x="5921" y="0"/>
                    </a:lnTo>
                    <a:lnTo>
                      <a:pt x="6065" y="96"/>
                    </a:lnTo>
                    <a:lnTo>
                      <a:pt x="6354" y="289"/>
                    </a:lnTo>
                    <a:lnTo>
                      <a:pt x="6643" y="481"/>
                    </a:lnTo>
                    <a:lnTo>
                      <a:pt x="6643" y="481"/>
                    </a:lnTo>
                    <a:lnTo>
                      <a:pt x="6739" y="626"/>
                    </a:lnTo>
                    <a:lnTo>
                      <a:pt x="6691" y="722"/>
                    </a:lnTo>
                    <a:lnTo>
                      <a:pt x="6691" y="722"/>
                    </a:lnTo>
                    <a:lnTo>
                      <a:pt x="6691" y="722"/>
                    </a:lnTo>
                    <a:lnTo>
                      <a:pt x="6739" y="770"/>
                    </a:lnTo>
                    <a:lnTo>
                      <a:pt x="6836" y="818"/>
                    </a:lnTo>
                    <a:lnTo>
                      <a:pt x="6980" y="866"/>
                    </a:lnTo>
                    <a:lnTo>
                      <a:pt x="6980" y="866"/>
                    </a:lnTo>
                    <a:lnTo>
                      <a:pt x="7269" y="914"/>
                    </a:lnTo>
                    <a:lnTo>
                      <a:pt x="7654" y="1059"/>
                    </a:lnTo>
                    <a:lnTo>
                      <a:pt x="7943" y="1251"/>
                    </a:lnTo>
                    <a:lnTo>
                      <a:pt x="7943" y="1251"/>
                    </a:lnTo>
                    <a:lnTo>
                      <a:pt x="8136" y="1396"/>
                    </a:lnTo>
                    <a:lnTo>
                      <a:pt x="8569" y="1588"/>
                    </a:lnTo>
                    <a:lnTo>
                      <a:pt x="9002" y="1781"/>
                    </a:lnTo>
                    <a:lnTo>
                      <a:pt x="9387" y="1925"/>
                    </a:lnTo>
                    <a:lnTo>
                      <a:pt x="9387" y="1925"/>
                    </a:lnTo>
                    <a:lnTo>
                      <a:pt x="9676" y="1973"/>
                    </a:lnTo>
                    <a:lnTo>
                      <a:pt x="9917" y="1973"/>
                    </a:lnTo>
                    <a:lnTo>
                      <a:pt x="10109" y="1973"/>
                    </a:lnTo>
                    <a:lnTo>
                      <a:pt x="10109" y="1973"/>
                    </a:lnTo>
                    <a:lnTo>
                      <a:pt x="10302" y="2021"/>
                    </a:lnTo>
                    <a:lnTo>
                      <a:pt x="10543" y="2021"/>
                    </a:lnTo>
                    <a:lnTo>
                      <a:pt x="10880" y="2021"/>
                    </a:lnTo>
                    <a:lnTo>
                      <a:pt x="10880" y="2021"/>
                    </a:lnTo>
                    <a:lnTo>
                      <a:pt x="11169" y="2069"/>
                    </a:lnTo>
                    <a:lnTo>
                      <a:pt x="11506" y="2118"/>
                    </a:lnTo>
                    <a:lnTo>
                      <a:pt x="11843" y="2166"/>
                    </a:lnTo>
                    <a:lnTo>
                      <a:pt x="11843" y="2166"/>
                    </a:lnTo>
                    <a:lnTo>
                      <a:pt x="12228" y="2310"/>
                    </a:lnTo>
                    <a:lnTo>
                      <a:pt x="12709" y="2406"/>
                    </a:lnTo>
                    <a:lnTo>
                      <a:pt x="13094" y="2455"/>
                    </a:lnTo>
                    <a:lnTo>
                      <a:pt x="13094" y="2455"/>
                    </a:lnTo>
                    <a:lnTo>
                      <a:pt x="13672" y="2599"/>
                    </a:lnTo>
                    <a:lnTo>
                      <a:pt x="14442" y="2791"/>
                    </a:lnTo>
                    <a:lnTo>
                      <a:pt x="14683" y="3032"/>
                    </a:lnTo>
                    <a:lnTo>
                      <a:pt x="14683" y="3032"/>
                    </a:lnTo>
                    <a:lnTo>
                      <a:pt x="14490" y="3128"/>
                    </a:lnTo>
                    <a:lnTo>
                      <a:pt x="14153" y="3273"/>
                    </a:lnTo>
                    <a:lnTo>
                      <a:pt x="13768" y="3417"/>
                    </a:lnTo>
                    <a:lnTo>
                      <a:pt x="13335" y="3610"/>
                    </a:lnTo>
                    <a:lnTo>
                      <a:pt x="12902" y="3754"/>
                    </a:lnTo>
                    <a:lnTo>
                      <a:pt x="12516" y="3802"/>
                    </a:lnTo>
                    <a:lnTo>
                      <a:pt x="12179" y="3850"/>
                    </a:lnTo>
                    <a:lnTo>
                      <a:pt x="12179" y="3850"/>
                    </a:lnTo>
                    <a:lnTo>
                      <a:pt x="11409" y="3898"/>
                    </a:lnTo>
                    <a:lnTo>
                      <a:pt x="10543" y="3995"/>
                    </a:lnTo>
                    <a:lnTo>
                      <a:pt x="9772" y="4187"/>
                    </a:lnTo>
                    <a:lnTo>
                      <a:pt x="9772" y="4187"/>
                    </a:lnTo>
                    <a:lnTo>
                      <a:pt x="8713" y="4380"/>
                    </a:lnTo>
                    <a:lnTo>
                      <a:pt x="7173" y="4524"/>
                    </a:lnTo>
                    <a:lnTo>
                      <a:pt x="5777" y="4524"/>
                    </a:lnTo>
                    <a:close/>
                  </a:path>
                </a:pathLst>
              </a:custGeom>
              <a:solidFill>
                <a:srgbClr val="D3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5" name="Freeform 191"/>
              <p:cNvSpPr>
                <a:spLocks/>
              </p:cNvSpPr>
              <p:nvPr/>
            </p:nvSpPr>
            <p:spPr bwMode="auto">
              <a:xfrm>
                <a:off x="3704" y="2480"/>
                <a:ext cx="1584" cy="487"/>
              </a:xfrm>
              <a:custGeom>
                <a:avLst/>
                <a:gdLst>
                  <a:gd name="T0" fmla="*/ 4526 w 14250"/>
                  <a:gd name="T1" fmla="*/ 4284 h 4380"/>
                  <a:gd name="T2" fmla="*/ 2552 w 14250"/>
                  <a:gd name="T3" fmla="*/ 4091 h 4380"/>
                  <a:gd name="T4" fmla="*/ 1782 w 14250"/>
                  <a:gd name="T5" fmla="*/ 4139 h 4380"/>
                  <a:gd name="T6" fmla="*/ 385 w 14250"/>
                  <a:gd name="T7" fmla="*/ 3850 h 4380"/>
                  <a:gd name="T8" fmla="*/ 0 w 14250"/>
                  <a:gd name="T9" fmla="*/ 3706 h 4380"/>
                  <a:gd name="T10" fmla="*/ 530 w 14250"/>
                  <a:gd name="T11" fmla="*/ 3273 h 4380"/>
                  <a:gd name="T12" fmla="*/ 1156 w 14250"/>
                  <a:gd name="T13" fmla="*/ 3032 h 4380"/>
                  <a:gd name="T14" fmla="*/ 1637 w 14250"/>
                  <a:gd name="T15" fmla="*/ 2791 h 4380"/>
                  <a:gd name="T16" fmla="*/ 2167 w 14250"/>
                  <a:gd name="T17" fmla="*/ 2455 h 4380"/>
                  <a:gd name="T18" fmla="*/ 2600 w 14250"/>
                  <a:gd name="T19" fmla="*/ 2166 h 4380"/>
                  <a:gd name="T20" fmla="*/ 2696 w 14250"/>
                  <a:gd name="T21" fmla="*/ 2069 h 4380"/>
                  <a:gd name="T22" fmla="*/ 2937 w 14250"/>
                  <a:gd name="T23" fmla="*/ 1829 h 4380"/>
                  <a:gd name="T24" fmla="*/ 2985 w 14250"/>
                  <a:gd name="T25" fmla="*/ 1781 h 4380"/>
                  <a:gd name="T26" fmla="*/ 3081 w 14250"/>
                  <a:gd name="T27" fmla="*/ 1684 h 4380"/>
                  <a:gd name="T28" fmla="*/ 3418 w 14250"/>
                  <a:gd name="T29" fmla="*/ 1347 h 4380"/>
                  <a:gd name="T30" fmla="*/ 3900 w 14250"/>
                  <a:gd name="T31" fmla="*/ 914 h 4380"/>
                  <a:gd name="T32" fmla="*/ 4526 w 14250"/>
                  <a:gd name="T33" fmla="*/ 481 h 4380"/>
                  <a:gd name="T34" fmla="*/ 5296 w 14250"/>
                  <a:gd name="T35" fmla="*/ 144 h 4380"/>
                  <a:gd name="T36" fmla="*/ 5681 w 14250"/>
                  <a:gd name="T37" fmla="*/ 0 h 4380"/>
                  <a:gd name="T38" fmla="*/ 6114 w 14250"/>
                  <a:gd name="T39" fmla="*/ 289 h 4380"/>
                  <a:gd name="T40" fmla="*/ 6403 w 14250"/>
                  <a:gd name="T41" fmla="*/ 481 h 4380"/>
                  <a:gd name="T42" fmla="*/ 6451 w 14250"/>
                  <a:gd name="T43" fmla="*/ 722 h 4380"/>
                  <a:gd name="T44" fmla="*/ 6451 w 14250"/>
                  <a:gd name="T45" fmla="*/ 722 h 4380"/>
                  <a:gd name="T46" fmla="*/ 6596 w 14250"/>
                  <a:gd name="T47" fmla="*/ 818 h 4380"/>
                  <a:gd name="T48" fmla="*/ 6740 w 14250"/>
                  <a:gd name="T49" fmla="*/ 866 h 4380"/>
                  <a:gd name="T50" fmla="*/ 7414 w 14250"/>
                  <a:gd name="T51" fmla="*/ 1059 h 4380"/>
                  <a:gd name="T52" fmla="*/ 7703 w 14250"/>
                  <a:gd name="T53" fmla="*/ 1251 h 4380"/>
                  <a:gd name="T54" fmla="*/ 8329 w 14250"/>
                  <a:gd name="T55" fmla="*/ 1588 h 4380"/>
                  <a:gd name="T56" fmla="*/ 9147 w 14250"/>
                  <a:gd name="T57" fmla="*/ 1925 h 4380"/>
                  <a:gd name="T58" fmla="*/ 9436 w 14250"/>
                  <a:gd name="T59" fmla="*/ 1973 h 4380"/>
                  <a:gd name="T60" fmla="*/ 9869 w 14250"/>
                  <a:gd name="T61" fmla="*/ 1973 h 4380"/>
                  <a:gd name="T62" fmla="*/ 10062 w 14250"/>
                  <a:gd name="T63" fmla="*/ 2021 h 4380"/>
                  <a:gd name="T64" fmla="*/ 10640 w 14250"/>
                  <a:gd name="T65" fmla="*/ 2021 h 4380"/>
                  <a:gd name="T66" fmla="*/ 10929 w 14250"/>
                  <a:gd name="T67" fmla="*/ 2069 h 4380"/>
                  <a:gd name="T68" fmla="*/ 11603 w 14250"/>
                  <a:gd name="T69" fmla="*/ 2166 h 4380"/>
                  <a:gd name="T70" fmla="*/ 11988 w 14250"/>
                  <a:gd name="T71" fmla="*/ 2310 h 4380"/>
                  <a:gd name="T72" fmla="*/ 12854 w 14250"/>
                  <a:gd name="T73" fmla="*/ 2455 h 4380"/>
                  <a:gd name="T74" fmla="*/ 13384 w 14250"/>
                  <a:gd name="T75" fmla="*/ 2599 h 4380"/>
                  <a:gd name="T76" fmla="*/ 14250 w 14250"/>
                  <a:gd name="T77" fmla="*/ 2984 h 4380"/>
                  <a:gd name="T78" fmla="*/ 14010 w 14250"/>
                  <a:gd name="T79" fmla="*/ 3128 h 4380"/>
                  <a:gd name="T80" fmla="*/ 13191 w 14250"/>
                  <a:gd name="T81" fmla="*/ 3417 h 4380"/>
                  <a:gd name="T82" fmla="*/ 12276 w 14250"/>
                  <a:gd name="T83" fmla="*/ 3706 h 4380"/>
                  <a:gd name="T84" fmla="*/ 11891 w 14250"/>
                  <a:gd name="T85" fmla="*/ 3706 h 4380"/>
                  <a:gd name="T86" fmla="*/ 10303 w 14250"/>
                  <a:gd name="T87" fmla="*/ 3850 h 4380"/>
                  <a:gd name="T88" fmla="*/ 9532 w 14250"/>
                  <a:gd name="T89" fmla="*/ 4043 h 4380"/>
                  <a:gd name="T90" fmla="*/ 6933 w 14250"/>
                  <a:gd name="T91" fmla="*/ 4380 h 4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250" h="4380">
                    <a:moveTo>
                      <a:pt x="5585" y="4380"/>
                    </a:moveTo>
                    <a:lnTo>
                      <a:pt x="4526" y="4284"/>
                    </a:lnTo>
                    <a:lnTo>
                      <a:pt x="3515" y="4091"/>
                    </a:lnTo>
                    <a:lnTo>
                      <a:pt x="2552" y="4091"/>
                    </a:lnTo>
                    <a:lnTo>
                      <a:pt x="2552" y="4091"/>
                    </a:lnTo>
                    <a:lnTo>
                      <a:pt x="1782" y="4139"/>
                    </a:lnTo>
                    <a:lnTo>
                      <a:pt x="1011" y="3995"/>
                    </a:lnTo>
                    <a:lnTo>
                      <a:pt x="385" y="3850"/>
                    </a:lnTo>
                    <a:lnTo>
                      <a:pt x="0" y="3706"/>
                    </a:lnTo>
                    <a:lnTo>
                      <a:pt x="0" y="3706"/>
                    </a:lnTo>
                    <a:lnTo>
                      <a:pt x="0" y="3562"/>
                    </a:lnTo>
                    <a:lnTo>
                      <a:pt x="530" y="3273"/>
                    </a:lnTo>
                    <a:lnTo>
                      <a:pt x="1156" y="3032"/>
                    </a:lnTo>
                    <a:lnTo>
                      <a:pt x="1156" y="3032"/>
                    </a:lnTo>
                    <a:lnTo>
                      <a:pt x="1396" y="2936"/>
                    </a:lnTo>
                    <a:lnTo>
                      <a:pt x="1637" y="2791"/>
                    </a:lnTo>
                    <a:lnTo>
                      <a:pt x="1926" y="2647"/>
                    </a:lnTo>
                    <a:lnTo>
                      <a:pt x="2167" y="2455"/>
                    </a:lnTo>
                    <a:lnTo>
                      <a:pt x="2407" y="2310"/>
                    </a:lnTo>
                    <a:lnTo>
                      <a:pt x="2600" y="2166"/>
                    </a:lnTo>
                    <a:lnTo>
                      <a:pt x="2696" y="2069"/>
                    </a:lnTo>
                    <a:lnTo>
                      <a:pt x="2696" y="2069"/>
                    </a:lnTo>
                    <a:lnTo>
                      <a:pt x="2841" y="1973"/>
                    </a:lnTo>
                    <a:lnTo>
                      <a:pt x="2937" y="1829"/>
                    </a:lnTo>
                    <a:lnTo>
                      <a:pt x="2985" y="1781"/>
                    </a:lnTo>
                    <a:lnTo>
                      <a:pt x="2985" y="1781"/>
                    </a:lnTo>
                    <a:lnTo>
                      <a:pt x="2985" y="1781"/>
                    </a:lnTo>
                    <a:lnTo>
                      <a:pt x="3081" y="1684"/>
                    </a:lnTo>
                    <a:lnTo>
                      <a:pt x="3226" y="1540"/>
                    </a:lnTo>
                    <a:lnTo>
                      <a:pt x="3418" y="1347"/>
                    </a:lnTo>
                    <a:lnTo>
                      <a:pt x="3659" y="1155"/>
                    </a:lnTo>
                    <a:lnTo>
                      <a:pt x="3900" y="914"/>
                    </a:lnTo>
                    <a:lnTo>
                      <a:pt x="4237" y="674"/>
                    </a:lnTo>
                    <a:lnTo>
                      <a:pt x="4526" y="481"/>
                    </a:lnTo>
                    <a:lnTo>
                      <a:pt x="4911" y="289"/>
                    </a:lnTo>
                    <a:lnTo>
                      <a:pt x="5296" y="144"/>
                    </a:lnTo>
                    <a:lnTo>
                      <a:pt x="5681" y="0"/>
                    </a:lnTo>
                    <a:lnTo>
                      <a:pt x="5681" y="0"/>
                    </a:lnTo>
                    <a:lnTo>
                      <a:pt x="5825" y="96"/>
                    </a:lnTo>
                    <a:lnTo>
                      <a:pt x="6114" y="289"/>
                    </a:lnTo>
                    <a:lnTo>
                      <a:pt x="6403" y="481"/>
                    </a:lnTo>
                    <a:lnTo>
                      <a:pt x="6403" y="481"/>
                    </a:lnTo>
                    <a:lnTo>
                      <a:pt x="6499" y="626"/>
                    </a:lnTo>
                    <a:lnTo>
                      <a:pt x="6451" y="722"/>
                    </a:lnTo>
                    <a:lnTo>
                      <a:pt x="6451" y="722"/>
                    </a:lnTo>
                    <a:lnTo>
                      <a:pt x="6451" y="722"/>
                    </a:lnTo>
                    <a:lnTo>
                      <a:pt x="6499" y="770"/>
                    </a:lnTo>
                    <a:lnTo>
                      <a:pt x="6596" y="818"/>
                    </a:lnTo>
                    <a:lnTo>
                      <a:pt x="6740" y="866"/>
                    </a:lnTo>
                    <a:lnTo>
                      <a:pt x="6740" y="866"/>
                    </a:lnTo>
                    <a:lnTo>
                      <a:pt x="7029" y="914"/>
                    </a:lnTo>
                    <a:lnTo>
                      <a:pt x="7414" y="1059"/>
                    </a:lnTo>
                    <a:lnTo>
                      <a:pt x="7703" y="1251"/>
                    </a:lnTo>
                    <a:lnTo>
                      <a:pt x="7703" y="1251"/>
                    </a:lnTo>
                    <a:lnTo>
                      <a:pt x="7896" y="1396"/>
                    </a:lnTo>
                    <a:lnTo>
                      <a:pt x="8329" y="1588"/>
                    </a:lnTo>
                    <a:lnTo>
                      <a:pt x="8762" y="1781"/>
                    </a:lnTo>
                    <a:lnTo>
                      <a:pt x="9147" y="1925"/>
                    </a:lnTo>
                    <a:lnTo>
                      <a:pt x="9147" y="1925"/>
                    </a:lnTo>
                    <a:lnTo>
                      <a:pt x="9436" y="1973"/>
                    </a:lnTo>
                    <a:lnTo>
                      <a:pt x="9677" y="1973"/>
                    </a:lnTo>
                    <a:lnTo>
                      <a:pt x="9869" y="1973"/>
                    </a:lnTo>
                    <a:lnTo>
                      <a:pt x="9869" y="1973"/>
                    </a:lnTo>
                    <a:lnTo>
                      <a:pt x="10062" y="2021"/>
                    </a:lnTo>
                    <a:lnTo>
                      <a:pt x="10303" y="2021"/>
                    </a:lnTo>
                    <a:lnTo>
                      <a:pt x="10640" y="2021"/>
                    </a:lnTo>
                    <a:lnTo>
                      <a:pt x="10640" y="2021"/>
                    </a:lnTo>
                    <a:lnTo>
                      <a:pt x="10929" y="2069"/>
                    </a:lnTo>
                    <a:lnTo>
                      <a:pt x="11266" y="2118"/>
                    </a:lnTo>
                    <a:lnTo>
                      <a:pt x="11603" y="2166"/>
                    </a:lnTo>
                    <a:lnTo>
                      <a:pt x="11603" y="2166"/>
                    </a:lnTo>
                    <a:lnTo>
                      <a:pt x="11988" y="2310"/>
                    </a:lnTo>
                    <a:lnTo>
                      <a:pt x="12469" y="2406"/>
                    </a:lnTo>
                    <a:lnTo>
                      <a:pt x="12854" y="2455"/>
                    </a:lnTo>
                    <a:lnTo>
                      <a:pt x="12854" y="2455"/>
                    </a:lnTo>
                    <a:lnTo>
                      <a:pt x="13384" y="2599"/>
                    </a:lnTo>
                    <a:lnTo>
                      <a:pt x="14058" y="2791"/>
                    </a:lnTo>
                    <a:lnTo>
                      <a:pt x="14250" y="2984"/>
                    </a:lnTo>
                    <a:lnTo>
                      <a:pt x="14250" y="2984"/>
                    </a:lnTo>
                    <a:lnTo>
                      <a:pt x="14010" y="3128"/>
                    </a:lnTo>
                    <a:lnTo>
                      <a:pt x="13624" y="3273"/>
                    </a:lnTo>
                    <a:lnTo>
                      <a:pt x="13191" y="3417"/>
                    </a:lnTo>
                    <a:lnTo>
                      <a:pt x="12758" y="3562"/>
                    </a:lnTo>
                    <a:lnTo>
                      <a:pt x="12276" y="3706"/>
                    </a:lnTo>
                    <a:lnTo>
                      <a:pt x="11891" y="3706"/>
                    </a:lnTo>
                    <a:lnTo>
                      <a:pt x="11891" y="3706"/>
                    </a:lnTo>
                    <a:lnTo>
                      <a:pt x="11121" y="3754"/>
                    </a:lnTo>
                    <a:lnTo>
                      <a:pt x="10303" y="3850"/>
                    </a:lnTo>
                    <a:lnTo>
                      <a:pt x="9532" y="4043"/>
                    </a:lnTo>
                    <a:lnTo>
                      <a:pt x="9532" y="4043"/>
                    </a:lnTo>
                    <a:lnTo>
                      <a:pt x="8521" y="4235"/>
                    </a:lnTo>
                    <a:lnTo>
                      <a:pt x="6933" y="4380"/>
                    </a:lnTo>
                    <a:lnTo>
                      <a:pt x="5585" y="4380"/>
                    </a:lnTo>
                    <a:close/>
                  </a:path>
                </a:pathLst>
              </a:custGeom>
              <a:solidFill>
                <a:srgbClr val="CCEE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6" name="Freeform 192"/>
              <p:cNvSpPr>
                <a:spLocks/>
              </p:cNvSpPr>
              <p:nvPr/>
            </p:nvSpPr>
            <p:spPr bwMode="auto">
              <a:xfrm>
                <a:off x="3726" y="2480"/>
                <a:ext cx="1540" cy="476"/>
              </a:xfrm>
              <a:custGeom>
                <a:avLst/>
                <a:gdLst>
                  <a:gd name="T0" fmla="*/ 4429 w 13865"/>
                  <a:gd name="T1" fmla="*/ 4139 h 4284"/>
                  <a:gd name="T2" fmla="*/ 2455 w 13865"/>
                  <a:gd name="T3" fmla="*/ 3947 h 4284"/>
                  <a:gd name="T4" fmla="*/ 1444 w 13865"/>
                  <a:gd name="T5" fmla="*/ 3995 h 4284"/>
                  <a:gd name="T6" fmla="*/ 48 w 13865"/>
                  <a:gd name="T7" fmla="*/ 3706 h 4284"/>
                  <a:gd name="T8" fmla="*/ 0 w 13865"/>
                  <a:gd name="T9" fmla="*/ 3562 h 4284"/>
                  <a:gd name="T10" fmla="*/ 1011 w 13865"/>
                  <a:gd name="T11" fmla="*/ 3032 h 4284"/>
                  <a:gd name="T12" fmla="*/ 1252 w 13865"/>
                  <a:gd name="T13" fmla="*/ 2936 h 4284"/>
                  <a:gd name="T14" fmla="*/ 1781 w 13865"/>
                  <a:gd name="T15" fmla="*/ 2647 h 4284"/>
                  <a:gd name="T16" fmla="*/ 2214 w 13865"/>
                  <a:gd name="T17" fmla="*/ 2310 h 4284"/>
                  <a:gd name="T18" fmla="*/ 2503 w 13865"/>
                  <a:gd name="T19" fmla="*/ 2069 h 4284"/>
                  <a:gd name="T20" fmla="*/ 2648 w 13865"/>
                  <a:gd name="T21" fmla="*/ 1973 h 4284"/>
                  <a:gd name="T22" fmla="*/ 2792 w 13865"/>
                  <a:gd name="T23" fmla="*/ 1781 h 4284"/>
                  <a:gd name="T24" fmla="*/ 2792 w 13865"/>
                  <a:gd name="T25" fmla="*/ 1781 h 4284"/>
                  <a:gd name="T26" fmla="*/ 3033 w 13865"/>
                  <a:gd name="T27" fmla="*/ 1540 h 4284"/>
                  <a:gd name="T28" fmla="*/ 3466 w 13865"/>
                  <a:gd name="T29" fmla="*/ 1155 h 4284"/>
                  <a:gd name="T30" fmla="*/ 4044 w 13865"/>
                  <a:gd name="T31" fmla="*/ 674 h 4284"/>
                  <a:gd name="T32" fmla="*/ 4718 w 13865"/>
                  <a:gd name="T33" fmla="*/ 289 h 4284"/>
                  <a:gd name="T34" fmla="*/ 5488 w 13865"/>
                  <a:gd name="T35" fmla="*/ 0 h 4284"/>
                  <a:gd name="T36" fmla="*/ 5632 w 13865"/>
                  <a:gd name="T37" fmla="*/ 96 h 4284"/>
                  <a:gd name="T38" fmla="*/ 6210 w 13865"/>
                  <a:gd name="T39" fmla="*/ 481 h 4284"/>
                  <a:gd name="T40" fmla="*/ 6306 w 13865"/>
                  <a:gd name="T41" fmla="*/ 626 h 4284"/>
                  <a:gd name="T42" fmla="*/ 6258 w 13865"/>
                  <a:gd name="T43" fmla="*/ 722 h 4284"/>
                  <a:gd name="T44" fmla="*/ 6306 w 13865"/>
                  <a:gd name="T45" fmla="*/ 770 h 4284"/>
                  <a:gd name="T46" fmla="*/ 6547 w 13865"/>
                  <a:gd name="T47" fmla="*/ 866 h 4284"/>
                  <a:gd name="T48" fmla="*/ 6836 w 13865"/>
                  <a:gd name="T49" fmla="*/ 914 h 4284"/>
                  <a:gd name="T50" fmla="*/ 7510 w 13865"/>
                  <a:gd name="T51" fmla="*/ 1251 h 4284"/>
                  <a:gd name="T52" fmla="*/ 7703 w 13865"/>
                  <a:gd name="T53" fmla="*/ 1396 h 4284"/>
                  <a:gd name="T54" fmla="*/ 8569 w 13865"/>
                  <a:gd name="T55" fmla="*/ 1781 h 4284"/>
                  <a:gd name="T56" fmla="*/ 8954 w 13865"/>
                  <a:gd name="T57" fmla="*/ 1925 h 4284"/>
                  <a:gd name="T58" fmla="*/ 9484 w 13865"/>
                  <a:gd name="T59" fmla="*/ 1973 h 4284"/>
                  <a:gd name="T60" fmla="*/ 9676 w 13865"/>
                  <a:gd name="T61" fmla="*/ 1973 h 4284"/>
                  <a:gd name="T62" fmla="*/ 10110 w 13865"/>
                  <a:gd name="T63" fmla="*/ 2021 h 4284"/>
                  <a:gd name="T64" fmla="*/ 10447 w 13865"/>
                  <a:gd name="T65" fmla="*/ 2021 h 4284"/>
                  <a:gd name="T66" fmla="*/ 11073 w 13865"/>
                  <a:gd name="T67" fmla="*/ 2118 h 4284"/>
                  <a:gd name="T68" fmla="*/ 11410 w 13865"/>
                  <a:gd name="T69" fmla="*/ 2166 h 4284"/>
                  <a:gd name="T70" fmla="*/ 12276 w 13865"/>
                  <a:gd name="T71" fmla="*/ 2406 h 4284"/>
                  <a:gd name="T72" fmla="*/ 12661 w 13865"/>
                  <a:gd name="T73" fmla="*/ 2455 h 4284"/>
                  <a:gd name="T74" fmla="*/ 13768 w 13865"/>
                  <a:gd name="T75" fmla="*/ 2743 h 4284"/>
                  <a:gd name="T76" fmla="*/ 13865 w 13865"/>
                  <a:gd name="T77" fmla="*/ 2936 h 4284"/>
                  <a:gd name="T78" fmla="*/ 13143 w 13865"/>
                  <a:gd name="T79" fmla="*/ 3273 h 4284"/>
                  <a:gd name="T80" fmla="*/ 12132 w 13865"/>
                  <a:gd name="T81" fmla="*/ 3562 h 4284"/>
                  <a:gd name="T82" fmla="*/ 11650 w 13865"/>
                  <a:gd name="T83" fmla="*/ 3610 h 4284"/>
                  <a:gd name="T84" fmla="*/ 10110 w 13865"/>
                  <a:gd name="T85" fmla="*/ 3706 h 4284"/>
                  <a:gd name="T86" fmla="*/ 9388 w 13865"/>
                  <a:gd name="T87" fmla="*/ 3850 h 4284"/>
                  <a:gd name="T88" fmla="*/ 7606 w 13865"/>
                  <a:gd name="T89" fmla="*/ 4187 h 4284"/>
                  <a:gd name="T90" fmla="*/ 5440 w 13865"/>
                  <a:gd name="T91" fmla="*/ 4284 h 4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65" h="4284">
                    <a:moveTo>
                      <a:pt x="5440" y="4284"/>
                    </a:moveTo>
                    <a:lnTo>
                      <a:pt x="4429" y="4139"/>
                    </a:lnTo>
                    <a:lnTo>
                      <a:pt x="3418" y="3995"/>
                    </a:lnTo>
                    <a:lnTo>
                      <a:pt x="2455" y="3947"/>
                    </a:lnTo>
                    <a:lnTo>
                      <a:pt x="2455" y="3947"/>
                    </a:lnTo>
                    <a:lnTo>
                      <a:pt x="1444" y="3995"/>
                    </a:lnTo>
                    <a:lnTo>
                      <a:pt x="626" y="3850"/>
                    </a:lnTo>
                    <a:lnTo>
                      <a:pt x="48" y="3706"/>
                    </a:lnTo>
                    <a:lnTo>
                      <a:pt x="48" y="3706"/>
                    </a:lnTo>
                    <a:lnTo>
                      <a:pt x="0" y="3562"/>
                    </a:lnTo>
                    <a:lnTo>
                      <a:pt x="433" y="3273"/>
                    </a:lnTo>
                    <a:lnTo>
                      <a:pt x="1011" y="3032"/>
                    </a:lnTo>
                    <a:lnTo>
                      <a:pt x="1011" y="3032"/>
                    </a:lnTo>
                    <a:lnTo>
                      <a:pt x="1252" y="2936"/>
                    </a:lnTo>
                    <a:lnTo>
                      <a:pt x="1492" y="2791"/>
                    </a:lnTo>
                    <a:lnTo>
                      <a:pt x="1781" y="2647"/>
                    </a:lnTo>
                    <a:lnTo>
                      <a:pt x="2022" y="2455"/>
                    </a:lnTo>
                    <a:lnTo>
                      <a:pt x="2214" y="2310"/>
                    </a:lnTo>
                    <a:lnTo>
                      <a:pt x="2407" y="2166"/>
                    </a:lnTo>
                    <a:lnTo>
                      <a:pt x="2503" y="2069"/>
                    </a:lnTo>
                    <a:lnTo>
                      <a:pt x="2503" y="2069"/>
                    </a:lnTo>
                    <a:lnTo>
                      <a:pt x="2648" y="1973"/>
                    </a:lnTo>
                    <a:lnTo>
                      <a:pt x="2744" y="1829"/>
                    </a:lnTo>
                    <a:lnTo>
                      <a:pt x="2792" y="1781"/>
                    </a:lnTo>
                    <a:lnTo>
                      <a:pt x="2792" y="1781"/>
                    </a:lnTo>
                    <a:lnTo>
                      <a:pt x="2792" y="1781"/>
                    </a:lnTo>
                    <a:lnTo>
                      <a:pt x="2888" y="1684"/>
                    </a:lnTo>
                    <a:lnTo>
                      <a:pt x="3033" y="1540"/>
                    </a:lnTo>
                    <a:lnTo>
                      <a:pt x="3225" y="1347"/>
                    </a:lnTo>
                    <a:lnTo>
                      <a:pt x="3466" y="1155"/>
                    </a:lnTo>
                    <a:lnTo>
                      <a:pt x="3707" y="914"/>
                    </a:lnTo>
                    <a:lnTo>
                      <a:pt x="4044" y="674"/>
                    </a:lnTo>
                    <a:lnTo>
                      <a:pt x="4333" y="481"/>
                    </a:lnTo>
                    <a:lnTo>
                      <a:pt x="4718" y="289"/>
                    </a:lnTo>
                    <a:lnTo>
                      <a:pt x="5103" y="144"/>
                    </a:lnTo>
                    <a:lnTo>
                      <a:pt x="5488" y="0"/>
                    </a:lnTo>
                    <a:lnTo>
                      <a:pt x="5488" y="0"/>
                    </a:lnTo>
                    <a:lnTo>
                      <a:pt x="5632" y="96"/>
                    </a:lnTo>
                    <a:lnTo>
                      <a:pt x="5921" y="289"/>
                    </a:lnTo>
                    <a:lnTo>
                      <a:pt x="6210" y="481"/>
                    </a:lnTo>
                    <a:lnTo>
                      <a:pt x="6210" y="481"/>
                    </a:lnTo>
                    <a:lnTo>
                      <a:pt x="6306" y="626"/>
                    </a:lnTo>
                    <a:lnTo>
                      <a:pt x="6258" y="722"/>
                    </a:lnTo>
                    <a:lnTo>
                      <a:pt x="6258" y="722"/>
                    </a:lnTo>
                    <a:lnTo>
                      <a:pt x="6258" y="722"/>
                    </a:lnTo>
                    <a:lnTo>
                      <a:pt x="6306" y="770"/>
                    </a:lnTo>
                    <a:lnTo>
                      <a:pt x="6403" y="818"/>
                    </a:lnTo>
                    <a:lnTo>
                      <a:pt x="6547" y="866"/>
                    </a:lnTo>
                    <a:lnTo>
                      <a:pt x="6547" y="866"/>
                    </a:lnTo>
                    <a:lnTo>
                      <a:pt x="6836" y="914"/>
                    </a:lnTo>
                    <a:lnTo>
                      <a:pt x="7221" y="1059"/>
                    </a:lnTo>
                    <a:lnTo>
                      <a:pt x="7510" y="1251"/>
                    </a:lnTo>
                    <a:lnTo>
                      <a:pt x="7510" y="1251"/>
                    </a:lnTo>
                    <a:lnTo>
                      <a:pt x="7703" y="1396"/>
                    </a:lnTo>
                    <a:lnTo>
                      <a:pt x="8136" y="1588"/>
                    </a:lnTo>
                    <a:lnTo>
                      <a:pt x="8569" y="1781"/>
                    </a:lnTo>
                    <a:lnTo>
                      <a:pt x="8954" y="1925"/>
                    </a:lnTo>
                    <a:lnTo>
                      <a:pt x="8954" y="1925"/>
                    </a:lnTo>
                    <a:lnTo>
                      <a:pt x="9243" y="1973"/>
                    </a:lnTo>
                    <a:lnTo>
                      <a:pt x="9484" y="1973"/>
                    </a:lnTo>
                    <a:lnTo>
                      <a:pt x="9676" y="1973"/>
                    </a:lnTo>
                    <a:lnTo>
                      <a:pt x="9676" y="1973"/>
                    </a:lnTo>
                    <a:lnTo>
                      <a:pt x="9869" y="2021"/>
                    </a:lnTo>
                    <a:lnTo>
                      <a:pt x="10110" y="2021"/>
                    </a:lnTo>
                    <a:lnTo>
                      <a:pt x="10447" y="2021"/>
                    </a:lnTo>
                    <a:lnTo>
                      <a:pt x="10447" y="2021"/>
                    </a:lnTo>
                    <a:lnTo>
                      <a:pt x="10736" y="2069"/>
                    </a:lnTo>
                    <a:lnTo>
                      <a:pt x="11073" y="2118"/>
                    </a:lnTo>
                    <a:lnTo>
                      <a:pt x="11410" y="2166"/>
                    </a:lnTo>
                    <a:lnTo>
                      <a:pt x="11410" y="2166"/>
                    </a:lnTo>
                    <a:lnTo>
                      <a:pt x="11795" y="2310"/>
                    </a:lnTo>
                    <a:lnTo>
                      <a:pt x="12276" y="2406"/>
                    </a:lnTo>
                    <a:lnTo>
                      <a:pt x="12661" y="2455"/>
                    </a:lnTo>
                    <a:lnTo>
                      <a:pt x="12661" y="2455"/>
                    </a:lnTo>
                    <a:lnTo>
                      <a:pt x="13143" y="2551"/>
                    </a:lnTo>
                    <a:lnTo>
                      <a:pt x="13768" y="2743"/>
                    </a:lnTo>
                    <a:lnTo>
                      <a:pt x="13865" y="2936"/>
                    </a:lnTo>
                    <a:lnTo>
                      <a:pt x="13865" y="2936"/>
                    </a:lnTo>
                    <a:lnTo>
                      <a:pt x="13576" y="3080"/>
                    </a:lnTo>
                    <a:lnTo>
                      <a:pt x="13143" y="3273"/>
                    </a:lnTo>
                    <a:lnTo>
                      <a:pt x="12661" y="3417"/>
                    </a:lnTo>
                    <a:lnTo>
                      <a:pt x="12132" y="3562"/>
                    </a:lnTo>
                    <a:lnTo>
                      <a:pt x="11650" y="3610"/>
                    </a:lnTo>
                    <a:lnTo>
                      <a:pt x="11650" y="3610"/>
                    </a:lnTo>
                    <a:lnTo>
                      <a:pt x="10880" y="3610"/>
                    </a:lnTo>
                    <a:lnTo>
                      <a:pt x="10110" y="3706"/>
                    </a:lnTo>
                    <a:lnTo>
                      <a:pt x="9388" y="3850"/>
                    </a:lnTo>
                    <a:lnTo>
                      <a:pt x="9388" y="3850"/>
                    </a:lnTo>
                    <a:lnTo>
                      <a:pt x="8665" y="4043"/>
                    </a:lnTo>
                    <a:lnTo>
                      <a:pt x="7606" y="4187"/>
                    </a:lnTo>
                    <a:lnTo>
                      <a:pt x="6403" y="4284"/>
                    </a:lnTo>
                    <a:lnTo>
                      <a:pt x="5440" y="4284"/>
                    </a:lnTo>
                    <a:close/>
                  </a:path>
                </a:pathLst>
              </a:custGeom>
              <a:solidFill>
                <a:srgbClr val="C6E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7" name="Freeform 193"/>
              <p:cNvSpPr>
                <a:spLocks/>
              </p:cNvSpPr>
              <p:nvPr/>
            </p:nvSpPr>
            <p:spPr bwMode="auto">
              <a:xfrm>
                <a:off x="3747" y="2480"/>
                <a:ext cx="1498" cy="460"/>
              </a:xfrm>
              <a:custGeom>
                <a:avLst/>
                <a:gdLst>
                  <a:gd name="T0" fmla="*/ 4285 w 13480"/>
                  <a:gd name="T1" fmla="*/ 3995 h 4139"/>
                  <a:gd name="T2" fmla="*/ 2359 w 13480"/>
                  <a:gd name="T3" fmla="*/ 3850 h 4139"/>
                  <a:gd name="T4" fmla="*/ 1397 w 13480"/>
                  <a:gd name="T5" fmla="*/ 3898 h 4139"/>
                  <a:gd name="T6" fmla="*/ 97 w 13480"/>
                  <a:gd name="T7" fmla="*/ 3658 h 4139"/>
                  <a:gd name="T8" fmla="*/ 0 w 13480"/>
                  <a:gd name="T9" fmla="*/ 3513 h 4139"/>
                  <a:gd name="T10" fmla="*/ 915 w 13480"/>
                  <a:gd name="T11" fmla="*/ 3080 h 4139"/>
                  <a:gd name="T12" fmla="*/ 1108 w 13480"/>
                  <a:gd name="T13" fmla="*/ 2984 h 4139"/>
                  <a:gd name="T14" fmla="*/ 1637 w 13480"/>
                  <a:gd name="T15" fmla="*/ 2647 h 4139"/>
                  <a:gd name="T16" fmla="*/ 2071 w 13480"/>
                  <a:gd name="T17" fmla="*/ 2310 h 4139"/>
                  <a:gd name="T18" fmla="*/ 2311 w 13480"/>
                  <a:gd name="T19" fmla="*/ 2069 h 4139"/>
                  <a:gd name="T20" fmla="*/ 2456 w 13480"/>
                  <a:gd name="T21" fmla="*/ 1973 h 4139"/>
                  <a:gd name="T22" fmla="*/ 2600 w 13480"/>
                  <a:gd name="T23" fmla="*/ 1781 h 4139"/>
                  <a:gd name="T24" fmla="*/ 2600 w 13480"/>
                  <a:gd name="T25" fmla="*/ 1781 h 4139"/>
                  <a:gd name="T26" fmla="*/ 2841 w 13480"/>
                  <a:gd name="T27" fmla="*/ 1540 h 4139"/>
                  <a:gd name="T28" fmla="*/ 3274 w 13480"/>
                  <a:gd name="T29" fmla="*/ 1155 h 4139"/>
                  <a:gd name="T30" fmla="*/ 3852 w 13480"/>
                  <a:gd name="T31" fmla="*/ 674 h 4139"/>
                  <a:gd name="T32" fmla="*/ 4526 w 13480"/>
                  <a:gd name="T33" fmla="*/ 289 h 4139"/>
                  <a:gd name="T34" fmla="*/ 5296 w 13480"/>
                  <a:gd name="T35" fmla="*/ 0 h 4139"/>
                  <a:gd name="T36" fmla="*/ 5440 w 13480"/>
                  <a:gd name="T37" fmla="*/ 96 h 4139"/>
                  <a:gd name="T38" fmla="*/ 6018 w 13480"/>
                  <a:gd name="T39" fmla="*/ 481 h 4139"/>
                  <a:gd name="T40" fmla="*/ 6114 w 13480"/>
                  <a:gd name="T41" fmla="*/ 626 h 4139"/>
                  <a:gd name="T42" fmla="*/ 6066 w 13480"/>
                  <a:gd name="T43" fmla="*/ 722 h 4139"/>
                  <a:gd name="T44" fmla="*/ 6114 w 13480"/>
                  <a:gd name="T45" fmla="*/ 770 h 4139"/>
                  <a:gd name="T46" fmla="*/ 6355 w 13480"/>
                  <a:gd name="T47" fmla="*/ 866 h 4139"/>
                  <a:gd name="T48" fmla="*/ 6644 w 13480"/>
                  <a:gd name="T49" fmla="*/ 914 h 4139"/>
                  <a:gd name="T50" fmla="*/ 7318 w 13480"/>
                  <a:gd name="T51" fmla="*/ 1251 h 4139"/>
                  <a:gd name="T52" fmla="*/ 7511 w 13480"/>
                  <a:gd name="T53" fmla="*/ 1396 h 4139"/>
                  <a:gd name="T54" fmla="*/ 8377 w 13480"/>
                  <a:gd name="T55" fmla="*/ 1781 h 4139"/>
                  <a:gd name="T56" fmla="*/ 8762 w 13480"/>
                  <a:gd name="T57" fmla="*/ 1925 h 4139"/>
                  <a:gd name="T58" fmla="*/ 9292 w 13480"/>
                  <a:gd name="T59" fmla="*/ 1973 h 4139"/>
                  <a:gd name="T60" fmla="*/ 9484 w 13480"/>
                  <a:gd name="T61" fmla="*/ 1973 h 4139"/>
                  <a:gd name="T62" fmla="*/ 9918 w 13480"/>
                  <a:gd name="T63" fmla="*/ 2021 h 4139"/>
                  <a:gd name="T64" fmla="*/ 10255 w 13480"/>
                  <a:gd name="T65" fmla="*/ 2021 h 4139"/>
                  <a:gd name="T66" fmla="*/ 10881 w 13480"/>
                  <a:gd name="T67" fmla="*/ 2118 h 4139"/>
                  <a:gd name="T68" fmla="*/ 11218 w 13480"/>
                  <a:gd name="T69" fmla="*/ 2166 h 4139"/>
                  <a:gd name="T70" fmla="*/ 12084 w 13480"/>
                  <a:gd name="T71" fmla="*/ 2406 h 4139"/>
                  <a:gd name="T72" fmla="*/ 12469 w 13480"/>
                  <a:gd name="T73" fmla="*/ 2455 h 4139"/>
                  <a:gd name="T74" fmla="*/ 13432 w 13480"/>
                  <a:gd name="T75" fmla="*/ 2743 h 4139"/>
                  <a:gd name="T76" fmla="*/ 13480 w 13480"/>
                  <a:gd name="T77" fmla="*/ 2936 h 4139"/>
                  <a:gd name="T78" fmla="*/ 12614 w 13480"/>
                  <a:gd name="T79" fmla="*/ 3273 h 4139"/>
                  <a:gd name="T80" fmla="*/ 11410 w 13480"/>
                  <a:gd name="T81" fmla="*/ 3465 h 4139"/>
                  <a:gd name="T82" fmla="*/ 10640 w 13480"/>
                  <a:gd name="T83" fmla="*/ 3513 h 4139"/>
                  <a:gd name="T84" fmla="*/ 9196 w 13480"/>
                  <a:gd name="T85" fmla="*/ 3706 h 4139"/>
                  <a:gd name="T86" fmla="*/ 8185 w 13480"/>
                  <a:gd name="T87" fmla="*/ 3947 h 4139"/>
                  <a:gd name="T88" fmla="*/ 5296 w 13480"/>
                  <a:gd name="T89" fmla="*/ 4139 h 4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480" h="4139">
                    <a:moveTo>
                      <a:pt x="5296" y="4139"/>
                    </a:moveTo>
                    <a:lnTo>
                      <a:pt x="4285" y="3995"/>
                    </a:lnTo>
                    <a:lnTo>
                      <a:pt x="3322" y="3850"/>
                    </a:lnTo>
                    <a:lnTo>
                      <a:pt x="2359" y="3850"/>
                    </a:lnTo>
                    <a:lnTo>
                      <a:pt x="2359" y="3850"/>
                    </a:lnTo>
                    <a:lnTo>
                      <a:pt x="1397" y="3898"/>
                    </a:lnTo>
                    <a:lnTo>
                      <a:pt x="626" y="3802"/>
                    </a:lnTo>
                    <a:lnTo>
                      <a:pt x="97" y="3658"/>
                    </a:lnTo>
                    <a:lnTo>
                      <a:pt x="97" y="3658"/>
                    </a:lnTo>
                    <a:lnTo>
                      <a:pt x="0" y="3513"/>
                    </a:lnTo>
                    <a:lnTo>
                      <a:pt x="386" y="3321"/>
                    </a:lnTo>
                    <a:lnTo>
                      <a:pt x="915" y="3080"/>
                    </a:lnTo>
                    <a:lnTo>
                      <a:pt x="915" y="3080"/>
                    </a:lnTo>
                    <a:lnTo>
                      <a:pt x="1108" y="2984"/>
                    </a:lnTo>
                    <a:lnTo>
                      <a:pt x="1397" y="2840"/>
                    </a:lnTo>
                    <a:lnTo>
                      <a:pt x="1637" y="2647"/>
                    </a:lnTo>
                    <a:lnTo>
                      <a:pt x="1830" y="2455"/>
                    </a:lnTo>
                    <a:lnTo>
                      <a:pt x="2071" y="2310"/>
                    </a:lnTo>
                    <a:lnTo>
                      <a:pt x="2215" y="2166"/>
                    </a:lnTo>
                    <a:lnTo>
                      <a:pt x="2311" y="2069"/>
                    </a:lnTo>
                    <a:lnTo>
                      <a:pt x="2311" y="2069"/>
                    </a:lnTo>
                    <a:lnTo>
                      <a:pt x="2456" y="1973"/>
                    </a:lnTo>
                    <a:lnTo>
                      <a:pt x="2552" y="1829"/>
                    </a:lnTo>
                    <a:lnTo>
                      <a:pt x="2600" y="1781"/>
                    </a:lnTo>
                    <a:lnTo>
                      <a:pt x="2600" y="1781"/>
                    </a:lnTo>
                    <a:lnTo>
                      <a:pt x="2600" y="1781"/>
                    </a:lnTo>
                    <a:lnTo>
                      <a:pt x="2696" y="1684"/>
                    </a:lnTo>
                    <a:lnTo>
                      <a:pt x="2841" y="1540"/>
                    </a:lnTo>
                    <a:lnTo>
                      <a:pt x="3033" y="1347"/>
                    </a:lnTo>
                    <a:lnTo>
                      <a:pt x="3274" y="1155"/>
                    </a:lnTo>
                    <a:lnTo>
                      <a:pt x="3515" y="914"/>
                    </a:lnTo>
                    <a:lnTo>
                      <a:pt x="3852" y="674"/>
                    </a:lnTo>
                    <a:lnTo>
                      <a:pt x="4141" y="481"/>
                    </a:lnTo>
                    <a:lnTo>
                      <a:pt x="4526" y="289"/>
                    </a:lnTo>
                    <a:lnTo>
                      <a:pt x="4911" y="144"/>
                    </a:lnTo>
                    <a:lnTo>
                      <a:pt x="5296" y="0"/>
                    </a:lnTo>
                    <a:lnTo>
                      <a:pt x="5296" y="0"/>
                    </a:lnTo>
                    <a:lnTo>
                      <a:pt x="5440" y="96"/>
                    </a:lnTo>
                    <a:lnTo>
                      <a:pt x="5729" y="289"/>
                    </a:lnTo>
                    <a:lnTo>
                      <a:pt x="6018" y="481"/>
                    </a:lnTo>
                    <a:lnTo>
                      <a:pt x="6018" y="481"/>
                    </a:lnTo>
                    <a:lnTo>
                      <a:pt x="6114" y="626"/>
                    </a:lnTo>
                    <a:lnTo>
                      <a:pt x="6066" y="722"/>
                    </a:lnTo>
                    <a:lnTo>
                      <a:pt x="6066" y="722"/>
                    </a:lnTo>
                    <a:lnTo>
                      <a:pt x="6066" y="722"/>
                    </a:lnTo>
                    <a:lnTo>
                      <a:pt x="6114" y="770"/>
                    </a:lnTo>
                    <a:lnTo>
                      <a:pt x="6211" y="818"/>
                    </a:lnTo>
                    <a:lnTo>
                      <a:pt x="6355" y="866"/>
                    </a:lnTo>
                    <a:lnTo>
                      <a:pt x="6355" y="866"/>
                    </a:lnTo>
                    <a:lnTo>
                      <a:pt x="6644" y="914"/>
                    </a:lnTo>
                    <a:lnTo>
                      <a:pt x="7029" y="1059"/>
                    </a:lnTo>
                    <a:lnTo>
                      <a:pt x="7318" y="1251"/>
                    </a:lnTo>
                    <a:lnTo>
                      <a:pt x="7318" y="1251"/>
                    </a:lnTo>
                    <a:lnTo>
                      <a:pt x="7511" y="1396"/>
                    </a:lnTo>
                    <a:lnTo>
                      <a:pt x="7944" y="1588"/>
                    </a:lnTo>
                    <a:lnTo>
                      <a:pt x="8377" y="1781"/>
                    </a:lnTo>
                    <a:lnTo>
                      <a:pt x="8762" y="1925"/>
                    </a:lnTo>
                    <a:lnTo>
                      <a:pt x="8762" y="1925"/>
                    </a:lnTo>
                    <a:lnTo>
                      <a:pt x="9051" y="1973"/>
                    </a:lnTo>
                    <a:lnTo>
                      <a:pt x="9292" y="1973"/>
                    </a:lnTo>
                    <a:lnTo>
                      <a:pt x="9484" y="1973"/>
                    </a:lnTo>
                    <a:lnTo>
                      <a:pt x="9484" y="1973"/>
                    </a:lnTo>
                    <a:lnTo>
                      <a:pt x="9677" y="2021"/>
                    </a:lnTo>
                    <a:lnTo>
                      <a:pt x="9918" y="2021"/>
                    </a:lnTo>
                    <a:lnTo>
                      <a:pt x="10255" y="2021"/>
                    </a:lnTo>
                    <a:lnTo>
                      <a:pt x="10255" y="2021"/>
                    </a:lnTo>
                    <a:lnTo>
                      <a:pt x="10544" y="2069"/>
                    </a:lnTo>
                    <a:lnTo>
                      <a:pt x="10881" y="2118"/>
                    </a:lnTo>
                    <a:lnTo>
                      <a:pt x="11218" y="2166"/>
                    </a:lnTo>
                    <a:lnTo>
                      <a:pt x="11218" y="2166"/>
                    </a:lnTo>
                    <a:lnTo>
                      <a:pt x="11603" y="2310"/>
                    </a:lnTo>
                    <a:lnTo>
                      <a:pt x="12084" y="2406"/>
                    </a:lnTo>
                    <a:lnTo>
                      <a:pt x="12469" y="2455"/>
                    </a:lnTo>
                    <a:lnTo>
                      <a:pt x="12469" y="2455"/>
                    </a:lnTo>
                    <a:lnTo>
                      <a:pt x="12902" y="2551"/>
                    </a:lnTo>
                    <a:lnTo>
                      <a:pt x="13432" y="2743"/>
                    </a:lnTo>
                    <a:lnTo>
                      <a:pt x="13480" y="2936"/>
                    </a:lnTo>
                    <a:lnTo>
                      <a:pt x="13480" y="2936"/>
                    </a:lnTo>
                    <a:lnTo>
                      <a:pt x="13095" y="3128"/>
                    </a:lnTo>
                    <a:lnTo>
                      <a:pt x="12614" y="3273"/>
                    </a:lnTo>
                    <a:lnTo>
                      <a:pt x="11988" y="3417"/>
                    </a:lnTo>
                    <a:lnTo>
                      <a:pt x="11410" y="3465"/>
                    </a:lnTo>
                    <a:lnTo>
                      <a:pt x="11410" y="3465"/>
                    </a:lnTo>
                    <a:lnTo>
                      <a:pt x="10640" y="3513"/>
                    </a:lnTo>
                    <a:lnTo>
                      <a:pt x="9870" y="3562"/>
                    </a:lnTo>
                    <a:lnTo>
                      <a:pt x="9196" y="3706"/>
                    </a:lnTo>
                    <a:lnTo>
                      <a:pt x="9196" y="3706"/>
                    </a:lnTo>
                    <a:lnTo>
                      <a:pt x="8185" y="3947"/>
                    </a:lnTo>
                    <a:lnTo>
                      <a:pt x="6644" y="4091"/>
                    </a:lnTo>
                    <a:lnTo>
                      <a:pt x="5296" y="4139"/>
                    </a:lnTo>
                    <a:close/>
                  </a:path>
                </a:pathLst>
              </a:custGeom>
              <a:solidFill>
                <a:srgbClr val="BFE9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8" name="Freeform 194"/>
              <p:cNvSpPr>
                <a:spLocks/>
              </p:cNvSpPr>
              <p:nvPr/>
            </p:nvSpPr>
            <p:spPr bwMode="auto">
              <a:xfrm>
                <a:off x="3769" y="2480"/>
                <a:ext cx="1455" cy="444"/>
              </a:xfrm>
              <a:custGeom>
                <a:avLst/>
                <a:gdLst>
                  <a:gd name="T0" fmla="*/ 4140 w 13095"/>
                  <a:gd name="T1" fmla="*/ 3850 h 3995"/>
                  <a:gd name="T2" fmla="*/ 2311 w 13095"/>
                  <a:gd name="T3" fmla="*/ 3706 h 3995"/>
                  <a:gd name="T4" fmla="*/ 1396 w 13095"/>
                  <a:gd name="T5" fmla="*/ 3754 h 3995"/>
                  <a:gd name="T6" fmla="*/ 144 w 13095"/>
                  <a:gd name="T7" fmla="*/ 3610 h 3995"/>
                  <a:gd name="T8" fmla="*/ 0 w 13095"/>
                  <a:gd name="T9" fmla="*/ 3465 h 3995"/>
                  <a:gd name="T10" fmla="*/ 770 w 13095"/>
                  <a:gd name="T11" fmla="*/ 3080 h 3995"/>
                  <a:gd name="T12" fmla="*/ 1011 w 13095"/>
                  <a:gd name="T13" fmla="*/ 2984 h 3995"/>
                  <a:gd name="T14" fmla="*/ 1444 w 13095"/>
                  <a:gd name="T15" fmla="*/ 2647 h 3995"/>
                  <a:gd name="T16" fmla="*/ 1878 w 13095"/>
                  <a:gd name="T17" fmla="*/ 2310 h 3995"/>
                  <a:gd name="T18" fmla="*/ 2118 w 13095"/>
                  <a:gd name="T19" fmla="*/ 2069 h 3995"/>
                  <a:gd name="T20" fmla="*/ 2263 w 13095"/>
                  <a:gd name="T21" fmla="*/ 1973 h 3995"/>
                  <a:gd name="T22" fmla="*/ 2407 w 13095"/>
                  <a:gd name="T23" fmla="*/ 1781 h 3995"/>
                  <a:gd name="T24" fmla="*/ 2407 w 13095"/>
                  <a:gd name="T25" fmla="*/ 1781 h 3995"/>
                  <a:gd name="T26" fmla="*/ 2648 w 13095"/>
                  <a:gd name="T27" fmla="*/ 1540 h 3995"/>
                  <a:gd name="T28" fmla="*/ 3081 w 13095"/>
                  <a:gd name="T29" fmla="*/ 1155 h 3995"/>
                  <a:gd name="T30" fmla="*/ 3659 w 13095"/>
                  <a:gd name="T31" fmla="*/ 674 h 3995"/>
                  <a:gd name="T32" fmla="*/ 4333 w 13095"/>
                  <a:gd name="T33" fmla="*/ 289 h 3995"/>
                  <a:gd name="T34" fmla="*/ 5103 w 13095"/>
                  <a:gd name="T35" fmla="*/ 0 h 3995"/>
                  <a:gd name="T36" fmla="*/ 5247 w 13095"/>
                  <a:gd name="T37" fmla="*/ 96 h 3995"/>
                  <a:gd name="T38" fmla="*/ 5825 w 13095"/>
                  <a:gd name="T39" fmla="*/ 481 h 3995"/>
                  <a:gd name="T40" fmla="*/ 5921 w 13095"/>
                  <a:gd name="T41" fmla="*/ 626 h 3995"/>
                  <a:gd name="T42" fmla="*/ 5873 w 13095"/>
                  <a:gd name="T43" fmla="*/ 722 h 3995"/>
                  <a:gd name="T44" fmla="*/ 5921 w 13095"/>
                  <a:gd name="T45" fmla="*/ 770 h 3995"/>
                  <a:gd name="T46" fmla="*/ 6162 w 13095"/>
                  <a:gd name="T47" fmla="*/ 866 h 3995"/>
                  <a:gd name="T48" fmla="*/ 6451 w 13095"/>
                  <a:gd name="T49" fmla="*/ 914 h 3995"/>
                  <a:gd name="T50" fmla="*/ 7125 w 13095"/>
                  <a:gd name="T51" fmla="*/ 1251 h 3995"/>
                  <a:gd name="T52" fmla="*/ 7318 w 13095"/>
                  <a:gd name="T53" fmla="*/ 1396 h 3995"/>
                  <a:gd name="T54" fmla="*/ 8184 w 13095"/>
                  <a:gd name="T55" fmla="*/ 1781 h 3995"/>
                  <a:gd name="T56" fmla="*/ 8569 w 13095"/>
                  <a:gd name="T57" fmla="*/ 1925 h 3995"/>
                  <a:gd name="T58" fmla="*/ 9099 w 13095"/>
                  <a:gd name="T59" fmla="*/ 1973 h 3995"/>
                  <a:gd name="T60" fmla="*/ 9291 w 13095"/>
                  <a:gd name="T61" fmla="*/ 1973 h 3995"/>
                  <a:gd name="T62" fmla="*/ 9725 w 13095"/>
                  <a:gd name="T63" fmla="*/ 2021 h 3995"/>
                  <a:gd name="T64" fmla="*/ 10062 w 13095"/>
                  <a:gd name="T65" fmla="*/ 2021 h 3995"/>
                  <a:gd name="T66" fmla="*/ 10688 w 13095"/>
                  <a:gd name="T67" fmla="*/ 2118 h 3995"/>
                  <a:gd name="T68" fmla="*/ 11025 w 13095"/>
                  <a:gd name="T69" fmla="*/ 2166 h 3995"/>
                  <a:gd name="T70" fmla="*/ 11891 w 13095"/>
                  <a:gd name="T71" fmla="*/ 2406 h 3995"/>
                  <a:gd name="T72" fmla="*/ 12276 w 13095"/>
                  <a:gd name="T73" fmla="*/ 2455 h 3995"/>
                  <a:gd name="T74" fmla="*/ 13095 w 13095"/>
                  <a:gd name="T75" fmla="*/ 2695 h 3995"/>
                  <a:gd name="T76" fmla="*/ 13095 w 13095"/>
                  <a:gd name="T77" fmla="*/ 2888 h 3995"/>
                  <a:gd name="T78" fmla="*/ 11939 w 13095"/>
                  <a:gd name="T79" fmla="*/ 3273 h 3995"/>
                  <a:gd name="T80" fmla="*/ 11169 w 13095"/>
                  <a:gd name="T81" fmla="*/ 3369 h 3995"/>
                  <a:gd name="T82" fmla="*/ 9677 w 13095"/>
                  <a:gd name="T83" fmla="*/ 3417 h 3995"/>
                  <a:gd name="T84" fmla="*/ 9003 w 13095"/>
                  <a:gd name="T85" fmla="*/ 3513 h 3995"/>
                  <a:gd name="T86" fmla="*/ 7269 w 13095"/>
                  <a:gd name="T87" fmla="*/ 3850 h 3995"/>
                  <a:gd name="T88" fmla="*/ 5151 w 13095"/>
                  <a:gd name="T89" fmla="*/ 3995 h 3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095" h="3995">
                    <a:moveTo>
                      <a:pt x="5151" y="3995"/>
                    </a:moveTo>
                    <a:lnTo>
                      <a:pt x="4140" y="3850"/>
                    </a:lnTo>
                    <a:lnTo>
                      <a:pt x="3226" y="3706"/>
                    </a:lnTo>
                    <a:lnTo>
                      <a:pt x="2311" y="3706"/>
                    </a:lnTo>
                    <a:lnTo>
                      <a:pt x="2311" y="3706"/>
                    </a:lnTo>
                    <a:lnTo>
                      <a:pt x="1396" y="3754"/>
                    </a:lnTo>
                    <a:lnTo>
                      <a:pt x="626" y="3706"/>
                    </a:lnTo>
                    <a:lnTo>
                      <a:pt x="144" y="3610"/>
                    </a:lnTo>
                    <a:lnTo>
                      <a:pt x="144" y="3610"/>
                    </a:lnTo>
                    <a:lnTo>
                      <a:pt x="0" y="3465"/>
                    </a:lnTo>
                    <a:lnTo>
                      <a:pt x="289" y="3321"/>
                    </a:lnTo>
                    <a:lnTo>
                      <a:pt x="770" y="3080"/>
                    </a:lnTo>
                    <a:lnTo>
                      <a:pt x="770" y="3080"/>
                    </a:lnTo>
                    <a:lnTo>
                      <a:pt x="1011" y="2984"/>
                    </a:lnTo>
                    <a:lnTo>
                      <a:pt x="1252" y="2840"/>
                    </a:lnTo>
                    <a:lnTo>
                      <a:pt x="1444" y="2647"/>
                    </a:lnTo>
                    <a:lnTo>
                      <a:pt x="1685" y="2455"/>
                    </a:lnTo>
                    <a:lnTo>
                      <a:pt x="1878" y="2310"/>
                    </a:lnTo>
                    <a:lnTo>
                      <a:pt x="2022" y="2166"/>
                    </a:lnTo>
                    <a:lnTo>
                      <a:pt x="2118" y="2069"/>
                    </a:lnTo>
                    <a:lnTo>
                      <a:pt x="2118" y="2069"/>
                    </a:lnTo>
                    <a:lnTo>
                      <a:pt x="2263" y="1973"/>
                    </a:lnTo>
                    <a:lnTo>
                      <a:pt x="2359" y="1829"/>
                    </a:lnTo>
                    <a:lnTo>
                      <a:pt x="2407" y="1781"/>
                    </a:lnTo>
                    <a:lnTo>
                      <a:pt x="2407" y="1781"/>
                    </a:lnTo>
                    <a:lnTo>
                      <a:pt x="2407" y="1781"/>
                    </a:lnTo>
                    <a:lnTo>
                      <a:pt x="2503" y="1684"/>
                    </a:lnTo>
                    <a:lnTo>
                      <a:pt x="2648" y="1540"/>
                    </a:lnTo>
                    <a:lnTo>
                      <a:pt x="2840" y="1347"/>
                    </a:lnTo>
                    <a:lnTo>
                      <a:pt x="3081" y="1155"/>
                    </a:lnTo>
                    <a:lnTo>
                      <a:pt x="3322" y="914"/>
                    </a:lnTo>
                    <a:lnTo>
                      <a:pt x="3659" y="674"/>
                    </a:lnTo>
                    <a:lnTo>
                      <a:pt x="3948" y="481"/>
                    </a:lnTo>
                    <a:lnTo>
                      <a:pt x="4333" y="289"/>
                    </a:lnTo>
                    <a:lnTo>
                      <a:pt x="4718" y="144"/>
                    </a:lnTo>
                    <a:lnTo>
                      <a:pt x="5103" y="0"/>
                    </a:lnTo>
                    <a:lnTo>
                      <a:pt x="5103" y="0"/>
                    </a:lnTo>
                    <a:lnTo>
                      <a:pt x="5247" y="96"/>
                    </a:lnTo>
                    <a:lnTo>
                      <a:pt x="5536" y="289"/>
                    </a:lnTo>
                    <a:lnTo>
                      <a:pt x="5825" y="481"/>
                    </a:lnTo>
                    <a:lnTo>
                      <a:pt x="5825" y="481"/>
                    </a:lnTo>
                    <a:lnTo>
                      <a:pt x="5921" y="626"/>
                    </a:lnTo>
                    <a:lnTo>
                      <a:pt x="5873" y="722"/>
                    </a:lnTo>
                    <a:lnTo>
                      <a:pt x="5873" y="722"/>
                    </a:lnTo>
                    <a:lnTo>
                      <a:pt x="5873" y="722"/>
                    </a:lnTo>
                    <a:lnTo>
                      <a:pt x="5921" y="770"/>
                    </a:lnTo>
                    <a:lnTo>
                      <a:pt x="6018" y="818"/>
                    </a:lnTo>
                    <a:lnTo>
                      <a:pt x="6162" y="866"/>
                    </a:lnTo>
                    <a:lnTo>
                      <a:pt x="6162" y="866"/>
                    </a:lnTo>
                    <a:lnTo>
                      <a:pt x="6451" y="914"/>
                    </a:lnTo>
                    <a:lnTo>
                      <a:pt x="6836" y="1059"/>
                    </a:lnTo>
                    <a:lnTo>
                      <a:pt x="7125" y="1251"/>
                    </a:lnTo>
                    <a:lnTo>
                      <a:pt x="7125" y="1251"/>
                    </a:lnTo>
                    <a:lnTo>
                      <a:pt x="7318" y="1396"/>
                    </a:lnTo>
                    <a:lnTo>
                      <a:pt x="7751" y="1588"/>
                    </a:lnTo>
                    <a:lnTo>
                      <a:pt x="8184" y="1781"/>
                    </a:lnTo>
                    <a:lnTo>
                      <a:pt x="8569" y="1925"/>
                    </a:lnTo>
                    <a:lnTo>
                      <a:pt x="8569" y="1925"/>
                    </a:lnTo>
                    <a:lnTo>
                      <a:pt x="8858" y="1973"/>
                    </a:lnTo>
                    <a:lnTo>
                      <a:pt x="9099" y="1973"/>
                    </a:lnTo>
                    <a:lnTo>
                      <a:pt x="9291" y="1973"/>
                    </a:lnTo>
                    <a:lnTo>
                      <a:pt x="9291" y="1973"/>
                    </a:lnTo>
                    <a:lnTo>
                      <a:pt x="9484" y="2021"/>
                    </a:lnTo>
                    <a:lnTo>
                      <a:pt x="9725" y="2021"/>
                    </a:lnTo>
                    <a:lnTo>
                      <a:pt x="10062" y="2021"/>
                    </a:lnTo>
                    <a:lnTo>
                      <a:pt x="10062" y="2021"/>
                    </a:lnTo>
                    <a:lnTo>
                      <a:pt x="10351" y="2069"/>
                    </a:lnTo>
                    <a:lnTo>
                      <a:pt x="10688" y="2118"/>
                    </a:lnTo>
                    <a:lnTo>
                      <a:pt x="11025" y="2166"/>
                    </a:lnTo>
                    <a:lnTo>
                      <a:pt x="11025" y="2166"/>
                    </a:lnTo>
                    <a:lnTo>
                      <a:pt x="11410" y="2310"/>
                    </a:lnTo>
                    <a:lnTo>
                      <a:pt x="11891" y="2406"/>
                    </a:lnTo>
                    <a:lnTo>
                      <a:pt x="12276" y="2455"/>
                    </a:lnTo>
                    <a:lnTo>
                      <a:pt x="12276" y="2455"/>
                    </a:lnTo>
                    <a:lnTo>
                      <a:pt x="12661" y="2551"/>
                    </a:lnTo>
                    <a:lnTo>
                      <a:pt x="13095" y="2695"/>
                    </a:lnTo>
                    <a:lnTo>
                      <a:pt x="13095" y="2888"/>
                    </a:lnTo>
                    <a:lnTo>
                      <a:pt x="13095" y="2888"/>
                    </a:lnTo>
                    <a:lnTo>
                      <a:pt x="12613" y="3128"/>
                    </a:lnTo>
                    <a:lnTo>
                      <a:pt x="11939" y="3273"/>
                    </a:lnTo>
                    <a:lnTo>
                      <a:pt x="11169" y="3369"/>
                    </a:lnTo>
                    <a:lnTo>
                      <a:pt x="11169" y="3369"/>
                    </a:lnTo>
                    <a:lnTo>
                      <a:pt x="10399" y="3369"/>
                    </a:lnTo>
                    <a:lnTo>
                      <a:pt x="9677" y="3417"/>
                    </a:lnTo>
                    <a:lnTo>
                      <a:pt x="9003" y="3513"/>
                    </a:lnTo>
                    <a:lnTo>
                      <a:pt x="9003" y="3513"/>
                    </a:lnTo>
                    <a:lnTo>
                      <a:pt x="8329" y="3706"/>
                    </a:lnTo>
                    <a:lnTo>
                      <a:pt x="7269" y="3850"/>
                    </a:lnTo>
                    <a:lnTo>
                      <a:pt x="6114" y="3995"/>
                    </a:lnTo>
                    <a:lnTo>
                      <a:pt x="5151" y="3995"/>
                    </a:lnTo>
                    <a:close/>
                  </a:path>
                </a:pathLst>
              </a:custGeom>
              <a:solidFill>
                <a:srgbClr val="B9E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299" name="Freeform 195"/>
              <p:cNvSpPr>
                <a:spLocks/>
              </p:cNvSpPr>
              <p:nvPr/>
            </p:nvSpPr>
            <p:spPr bwMode="auto">
              <a:xfrm>
                <a:off x="3790" y="2480"/>
                <a:ext cx="1418" cy="428"/>
              </a:xfrm>
              <a:custGeom>
                <a:avLst/>
                <a:gdLst>
                  <a:gd name="T0" fmla="*/ 2214 w 12757"/>
                  <a:gd name="T1" fmla="*/ 1781 h 3850"/>
                  <a:gd name="T2" fmla="*/ 2455 w 12757"/>
                  <a:gd name="T3" fmla="*/ 1540 h 3850"/>
                  <a:gd name="T4" fmla="*/ 2888 w 12757"/>
                  <a:gd name="T5" fmla="*/ 1155 h 3850"/>
                  <a:gd name="T6" fmla="*/ 3466 w 12757"/>
                  <a:gd name="T7" fmla="*/ 674 h 3850"/>
                  <a:gd name="T8" fmla="*/ 4140 w 12757"/>
                  <a:gd name="T9" fmla="*/ 289 h 3850"/>
                  <a:gd name="T10" fmla="*/ 4910 w 12757"/>
                  <a:gd name="T11" fmla="*/ 0 h 3850"/>
                  <a:gd name="T12" fmla="*/ 5054 w 12757"/>
                  <a:gd name="T13" fmla="*/ 96 h 3850"/>
                  <a:gd name="T14" fmla="*/ 5632 w 12757"/>
                  <a:gd name="T15" fmla="*/ 481 h 3850"/>
                  <a:gd name="T16" fmla="*/ 5728 w 12757"/>
                  <a:gd name="T17" fmla="*/ 626 h 3850"/>
                  <a:gd name="T18" fmla="*/ 5680 w 12757"/>
                  <a:gd name="T19" fmla="*/ 722 h 3850"/>
                  <a:gd name="T20" fmla="*/ 5728 w 12757"/>
                  <a:gd name="T21" fmla="*/ 770 h 3850"/>
                  <a:gd name="T22" fmla="*/ 5969 w 12757"/>
                  <a:gd name="T23" fmla="*/ 866 h 3850"/>
                  <a:gd name="T24" fmla="*/ 6258 w 12757"/>
                  <a:gd name="T25" fmla="*/ 914 h 3850"/>
                  <a:gd name="T26" fmla="*/ 6932 w 12757"/>
                  <a:gd name="T27" fmla="*/ 1251 h 3850"/>
                  <a:gd name="T28" fmla="*/ 7125 w 12757"/>
                  <a:gd name="T29" fmla="*/ 1396 h 3850"/>
                  <a:gd name="T30" fmla="*/ 7991 w 12757"/>
                  <a:gd name="T31" fmla="*/ 1781 h 3850"/>
                  <a:gd name="T32" fmla="*/ 8376 w 12757"/>
                  <a:gd name="T33" fmla="*/ 1925 h 3850"/>
                  <a:gd name="T34" fmla="*/ 8906 w 12757"/>
                  <a:gd name="T35" fmla="*/ 1973 h 3850"/>
                  <a:gd name="T36" fmla="*/ 9098 w 12757"/>
                  <a:gd name="T37" fmla="*/ 1973 h 3850"/>
                  <a:gd name="T38" fmla="*/ 9532 w 12757"/>
                  <a:gd name="T39" fmla="*/ 2021 h 3850"/>
                  <a:gd name="T40" fmla="*/ 9869 w 12757"/>
                  <a:gd name="T41" fmla="*/ 2021 h 3850"/>
                  <a:gd name="T42" fmla="*/ 10495 w 12757"/>
                  <a:gd name="T43" fmla="*/ 2118 h 3850"/>
                  <a:gd name="T44" fmla="*/ 10832 w 12757"/>
                  <a:gd name="T45" fmla="*/ 2166 h 3850"/>
                  <a:gd name="T46" fmla="*/ 11698 w 12757"/>
                  <a:gd name="T47" fmla="*/ 2406 h 3850"/>
                  <a:gd name="T48" fmla="*/ 12083 w 12757"/>
                  <a:gd name="T49" fmla="*/ 2455 h 3850"/>
                  <a:gd name="T50" fmla="*/ 12757 w 12757"/>
                  <a:gd name="T51" fmla="*/ 2695 h 3850"/>
                  <a:gd name="T52" fmla="*/ 12709 w 12757"/>
                  <a:gd name="T53" fmla="*/ 2888 h 3850"/>
                  <a:gd name="T54" fmla="*/ 11650 w 12757"/>
                  <a:gd name="T55" fmla="*/ 3177 h 3850"/>
                  <a:gd name="T56" fmla="*/ 10976 w 12757"/>
                  <a:gd name="T57" fmla="*/ 3225 h 3850"/>
                  <a:gd name="T58" fmla="*/ 9435 w 12757"/>
                  <a:gd name="T59" fmla="*/ 3273 h 3850"/>
                  <a:gd name="T60" fmla="*/ 8810 w 12757"/>
                  <a:gd name="T61" fmla="*/ 3369 h 3850"/>
                  <a:gd name="T62" fmla="*/ 7076 w 12757"/>
                  <a:gd name="T63" fmla="*/ 3706 h 3850"/>
                  <a:gd name="T64" fmla="*/ 5006 w 12757"/>
                  <a:gd name="T65" fmla="*/ 3850 h 3850"/>
                  <a:gd name="T66" fmla="*/ 4044 w 12757"/>
                  <a:gd name="T67" fmla="*/ 3706 h 3850"/>
                  <a:gd name="T68" fmla="*/ 2214 w 12757"/>
                  <a:gd name="T69" fmla="*/ 3562 h 3850"/>
                  <a:gd name="T70" fmla="*/ 1299 w 12757"/>
                  <a:gd name="T71" fmla="*/ 3658 h 3850"/>
                  <a:gd name="T72" fmla="*/ 192 w 12757"/>
                  <a:gd name="T73" fmla="*/ 3562 h 3850"/>
                  <a:gd name="T74" fmla="*/ 0 w 12757"/>
                  <a:gd name="T75" fmla="*/ 3465 h 3850"/>
                  <a:gd name="T76" fmla="*/ 674 w 12757"/>
                  <a:gd name="T77" fmla="*/ 3080 h 3850"/>
                  <a:gd name="T78" fmla="*/ 866 w 12757"/>
                  <a:gd name="T79" fmla="*/ 2984 h 3850"/>
                  <a:gd name="T80" fmla="*/ 1299 w 12757"/>
                  <a:gd name="T81" fmla="*/ 2647 h 3850"/>
                  <a:gd name="T82" fmla="*/ 1685 w 12757"/>
                  <a:gd name="T83" fmla="*/ 2310 h 3850"/>
                  <a:gd name="T84" fmla="*/ 1925 w 12757"/>
                  <a:gd name="T85" fmla="*/ 2069 h 3850"/>
                  <a:gd name="T86" fmla="*/ 2070 w 12757"/>
                  <a:gd name="T87" fmla="*/ 1973 h 3850"/>
                  <a:gd name="T88" fmla="*/ 2214 w 12757"/>
                  <a:gd name="T89" fmla="*/ 1781 h 3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57" h="3850">
                    <a:moveTo>
                      <a:pt x="2214" y="1781"/>
                    </a:moveTo>
                    <a:lnTo>
                      <a:pt x="2214" y="1781"/>
                    </a:lnTo>
                    <a:lnTo>
                      <a:pt x="2310" y="1684"/>
                    </a:lnTo>
                    <a:lnTo>
                      <a:pt x="2455" y="1540"/>
                    </a:lnTo>
                    <a:lnTo>
                      <a:pt x="2647" y="1347"/>
                    </a:lnTo>
                    <a:lnTo>
                      <a:pt x="2888" y="1155"/>
                    </a:lnTo>
                    <a:lnTo>
                      <a:pt x="3129" y="914"/>
                    </a:lnTo>
                    <a:lnTo>
                      <a:pt x="3466" y="674"/>
                    </a:lnTo>
                    <a:lnTo>
                      <a:pt x="3755" y="481"/>
                    </a:lnTo>
                    <a:lnTo>
                      <a:pt x="4140" y="289"/>
                    </a:lnTo>
                    <a:lnTo>
                      <a:pt x="4525" y="144"/>
                    </a:lnTo>
                    <a:lnTo>
                      <a:pt x="4910" y="0"/>
                    </a:lnTo>
                    <a:lnTo>
                      <a:pt x="4910" y="0"/>
                    </a:lnTo>
                    <a:lnTo>
                      <a:pt x="5054" y="96"/>
                    </a:lnTo>
                    <a:lnTo>
                      <a:pt x="5343" y="289"/>
                    </a:lnTo>
                    <a:lnTo>
                      <a:pt x="5632" y="481"/>
                    </a:lnTo>
                    <a:lnTo>
                      <a:pt x="5632" y="481"/>
                    </a:lnTo>
                    <a:lnTo>
                      <a:pt x="5728" y="626"/>
                    </a:lnTo>
                    <a:lnTo>
                      <a:pt x="5680" y="722"/>
                    </a:lnTo>
                    <a:lnTo>
                      <a:pt x="5680" y="722"/>
                    </a:lnTo>
                    <a:lnTo>
                      <a:pt x="5680" y="722"/>
                    </a:lnTo>
                    <a:lnTo>
                      <a:pt x="5728" y="770"/>
                    </a:lnTo>
                    <a:lnTo>
                      <a:pt x="5825" y="818"/>
                    </a:lnTo>
                    <a:lnTo>
                      <a:pt x="5969" y="866"/>
                    </a:lnTo>
                    <a:lnTo>
                      <a:pt x="5969" y="866"/>
                    </a:lnTo>
                    <a:lnTo>
                      <a:pt x="6258" y="914"/>
                    </a:lnTo>
                    <a:lnTo>
                      <a:pt x="6643" y="1059"/>
                    </a:lnTo>
                    <a:lnTo>
                      <a:pt x="6932" y="1251"/>
                    </a:lnTo>
                    <a:lnTo>
                      <a:pt x="6932" y="1251"/>
                    </a:lnTo>
                    <a:lnTo>
                      <a:pt x="7125" y="1396"/>
                    </a:lnTo>
                    <a:lnTo>
                      <a:pt x="7558" y="1588"/>
                    </a:lnTo>
                    <a:lnTo>
                      <a:pt x="7991" y="1781"/>
                    </a:lnTo>
                    <a:lnTo>
                      <a:pt x="8376" y="1925"/>
                    </a:lnTo>
                    <a:lnTo>
                      <a:pt x="8376" y="1925"/>
                    </a:lnTo>
                    <a:lnTo>
                      <a:pt x="8665" y="1973"/>
                    </a:lnTo>
                    <a:lnTo>
                      <a:pt x="8906" y="1973"/>
                    </a:lnTo>
                    <a:lnTo>
                      <a:pt x="9098" y="1973"/>
                    </a:lnTo>
                    <a:lnTo>
                      <a:pt x="9098" y="1973"/>
                    </a:lnTo>
                    <a:lnTo>
                      <a:pt x="9291" y="2021"/>
                    </a:lnTo>
                    <a:lnTo>
                      <a:pt x="9532" y="2021"/>
                    </a:lnTo>
                    <a:lnTo>
                      <a:pt x="9869" y="2021"/>
                    </a:lnTo>
                    <a:lnTo>
                      <a:pt x="9869" y="2021"/>
                    </a:lnTo>
                    <a:lnTo>
                      <a:pt x="10158" y="2069"/>
                    </a:lnTo>
                    <a:lnTo>
                      <a:pt x="10495" y="2118"/>
                    </a:lnTo>
                    <a:lnTo>
                      <a:pt x="10832" y="2166"/>
                    </a:lnTo>
                    <a:lnTo>
                      <a:pt x="10832" y="2166"/>
                    </a:lnTo>
                    <a:lnTo>
                      <a:pt x="11217" y="2310"/>
                    </a:lnTo>
                    <a:lnTo>
                      <a:pt x="11698" y="2406"/>
                    </a:lnTo>
                    <a:lnTo>
                      <a:pt x="12083" y="2455"/>
                    </a:lnTo>
                    <a:lnTo>
                      <a:pt x="12083" y="2455"/>
                    </a:lnTo>
                    <a:lnTo>
                      <a:pt x="12420" y="2551"/>
                    </a:lnTo>
                    <a:lnTo>
                      <a:pt x="12757" y="2695"/>
                    </a:lnTo>
                    <a:lnTo>
                      <a:pt x="12709" y="2888"/>
                    </a:lnTo>
                    <a:lnTo>
                      <a:pt x="12709" y="2888"/>
                    </a:lnTo>
                    <a:lnTo>
                      <a:pt x="12276" y="3080"/>
                    </a:lnTo>
                    <a:lnTo>
                      <a:pt x="11650" y="3177"/>
                    </a:lnTo>
                    <a:lnTo>
                      <a:pt x="10976" y="3225"/>
                    </a:lnTo>
                    <a:lnTo>
                      <a:pt x="10976" y="3225"/>
                    </a:lnTo>
                    <a:lnTo>
                      <a:pt x="10206" y="3225"/>
                    </a:lnTo>
                    <a:lnTo>
                      <a:pt x="9435" y="3273"/>
                    </a:lnTo>
                    <a:lnTo>
                      <a:pt x="8810" y="3369"/>
                    </a:lnTo>
                    <a:lnTo>
                      <a:pt x="8810" y="3369"/>
                    </a:lnTo>
                    <a:lnTo>
                      <a:pt x="8136" y="3562"/>
                    </a:lnTo>
                    <a:lnTo>
                      <a:pt x="7076" y="3706"/>
                    </a:lnTo>
                    <a:lnTo>
                      <a:pt x="5969" y="3850"/>
                    </a:lnTo>
                    <a:lnTo>
                      <a:pt x="5006" y="3850"/>
                    </a:lnTo>
                    <a:lnTo>
                      <a:pt x="5006" y="3850"/>
                    </a:lnTo>
                    <a:lnTo>
                      <a:pt x="4044" y="3706"/>
                    </a:lnTo>
                    <a:lnTo>
                      <a:pt x="3129" y="3562"/>
                    </a:lnTo>
                    <a:lnTo>
                      <a:pt x="2214" y="3562"/>
                    </a:lnTo>
                    <a:lnTo>
                      <a:pt x="2214" y="3562"/>
                    </a:lnTo>
                    <a:lnTo>
                      <a:pt x="1299" y="3658"/>
                    </a:lnTo>
                    <a:lnTo>
                      <a:pt x="674" y="3658"/>
                    </a:lnTo>
                    <a:lnTo>
                      <a:pt x="192" y="3562"/>
                    </a:lnTo>
                    <a:lnTo>
                      <a:pt x="192" y="3562"/>
                    </a:lnTo>
                    <a:lnTo>
                      <a:pt x="0" y="3465"/>
                    </a:lnTo>
                    <a:lnTo>
                      <a:pt x="240" y="3273"/>
                    </a:lnTo>
                    <a:lnTo>
                      <a:pt x="674" y="3080"/>
                    </a:lnTo>
                    <a:lnTo>
                      <a:pt x="674" y="3080"/>
                    </a:lnTo>
                    <a:lnTo>
                      <a:pt x="866" y="2984"/>
                    </a:lnTo>
                    <a:lnTo>
                      <a:pt x="1107" y="2840"/>
                    </a:lnTo>
                    <a:lnTo>
                      <a:pt x="1299" y="2647"/>
                    </a:lnTo>
                    <a:lnTo>
                      <a:pt x="1540" y="2503"/>
                    </a:lnTo>
                    <a:lnTo>
                      <a:pt x="1685" y="2310"/>
                    </a:lnTo>
                    <a:lnTo>
                      <a:pt x="1829" y="2166"/>
                    </a:lnTo>
                    <a:lnTo>
                      <a:pt x="1925" y="2069"/>
                    </a:lnTo>
                    <a:lnTo>
                      <a:pt x="1925" y="2069"/>
                    </a:lnTo>
                    <a:lnTo>
                      <a:pt x="2070" y="1973"/>
                    </a:lnTo>
                    <a:lnTo>
                      <a:pt x="2166" y="1829"/>
                    </a:lnTo>
                    <a:lnTo>
                      <a:pt x="2214" y="1781"/>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0" name="Freeform 196"/>
              <p:cNvSpPr>
                <a:spLocks/>
              </p:cNvSpPr>
              <p:nvPr/>
            </p:nvSpPr>
            <p:spPr bwMode="auto">
              <a:xfrm>
                <a:off x="4165" y="2550"/>
                <a:ext cx="272" cy="107"/>
              </a:xfrm>
              <a:custGeom>
                <a:avLst/>
                <a:gdLst>
                  <a:gd name="T0" fmla="*/ 0 w 2455"/>
                  <a:gd name="T1" fmla="*/ 962 h 962"/>
                  <a:gd name="T2" fmla="*/ 48 w 2455"/>
                  <a:gd name="T3" fmla="*/ 914 h 962"/>
                  <a:gd name="T4" fmla="*/ 192 w 2455"/>
                  <a:gd name="T5" fmla="*/ 818 h 962"/>
                  <a:gd name="T6" fmla="*/ 433 w 2455"/>
                  <a:gd name="T7" fmla="*/ 673 h 962"/>
                  <a:gd name="T8" fmla="*/ 722 w 2455"/>
                  <a:gd name="T9" fmla="*/ 529 h 962"/>
                  <a:gd name="T10" fmla="*/ 1059 w 2455"/>
                  <a:gd name="T11" fmla="*/ 336 h 962"/>
                  <a:gd name="T12" fmla="*/ 1444 w 2455"/>
                  <a:gd name="T13" fmla="*/ 192 h 962"/>
                  <a:gd name="T14" fmla="*/ 1781 w 2455"/>
                  <a:gd name="T15" fmla="*/ 96 h 962"/>
                  <a:gd name="T16" fmla="*/ 2118 w 2455"/>
                  <a:gd name="T17" fmla="*/ 0 h 962"/>
                  <a:gd name="T18" fmla="*/ 2118 w 2455"/>
                  <a:gd name="T19" fmla="*/ 0 h 962"/>
                  <a:gd name="T20" fmla="*/ 2166 w 2455"/>
                  <a:gd name="T21" fmla="*/ 0 h 962"/>
                  <a:gd name="T22" fmla="*/ 2214 w 2455"/>
                  <a:gd name="T23" fmla="*/ 48 h 962"/>
                  <a:gd name="T24" fmla="*/ 2118 w 2455"/>
                  <a:gd name="T25" fmla="*/ 96 h 962"/>
                  <a:gd name="T26" fmla="*/ 2118 w 2455"/>
                  <a:gd name="T27" fmla="*/ 96 h 962"/>
                  <a:gd name="T28" fmla="*/ 1829 w 2455"/>
                  <a:gd name="T29" fmla="*/ 288 h 962"/>
                  <a:gd name="T30" fmla="*/ 1540 w 2455"/>
                  <a:gd name="T31" fmla="*/ 385 h 962"/>
                  <a:gd name="T32" fmla="*/ 1636 w 2455"/>
                  <a:gd name="T33" fmla="*/ 433 h 962"/>
                  <a:gd name="T34" fmla="*/ 1636 w 2455"/>
                  <a:gd name="T35" fmla="*/ 433 h 962"/>
                  <a:gd name="T36" fmla="*/ 1973 w 2455"/>
                  <a:gd name="T37" fmla="*/ 481 h 962"/>
                  <a:gd name="T38" fmla="*/ 2310 w 2455"/>
                  <a:gd name="T39" fmla="*/ 529 h 962"/>
                  <a:gd name="T40" fmla="*/ 2455 w 2455"/>
                  <a:gd name="T41" fmla="*/ 529 h 962"/>
                  <a:gd name="T42" fmla="*/ 2455 w 2455"/>
                  <a:gd name="T43" fmla="*/ 529 h 962"/>
                  <a:gd name="T44" fmla="*/ 2070 w 2455"/>
                  <a:gd name="T45" fmla="*/ 625 h 962"/>
                  <a:gd name="T46" fmla="*/ 1251 w 2455"/>
                  <a:gd name="T47" fmla="*/ 818 h 962"/>
                  <a:gd name="T48" fmla="*/ 385 w 2455"/>
                  <a:gd name="T49" fmla="*/ 962 h 962"/>
                  <a:gd name="T50" fmla="*/ 0 w 2455"/>
                  <a:gd name="T51" fmla="*/ 962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5" h="962">
                    <a:moveTo>
                      <a:pt x="0" y="962"/>
                    </a:moveTo>
                    <a:lnTo>
                      <a:pt x="48" y="914"/>
                    </a:lnTo>
                    <a:lnTo>
                      <a:pt x="192" y="818"/>
                    </a:lnTo>
                    <a:lnTo>
                      <a:pt x="433" y="673"/>
                    </a:lnTo>
                    <a:lnTo>
                      <a:pt x="722" y="529"/>
                    </a:lnTo>
                    <a:lnTo>
                      <a:pt x="1059" y="336"/>
                    </a:lnTo>
                    <a:lnTo>
                      <a:pt x="1444" y="192"/>
                    </a:lnTo>
                    <a:lnTo>
                      <a:pt x="1781" y="96"/>
                    </a:lnTo>
                    <a:lnTo>
                      <a:pt x="2118" y="0"/>
                    </a:lnTo>
                    <a:lnTo>
                      <a:pt x="2118" y="0"/>
                    </a:lnTo>
                    <a:lnTo>
                      <a:pt x="2166" y="0"/>
                    </a:lnTo>
                    <a:lnTo>
                      <a:pt x="2214" y="48"/>
                    </a:lnTo>
                    <a:lnTo>
                      <a:pt x="2118" y="96"/>
                    </a:lnTo>
                    <a:lnTo>
                      <a:pt x="2118" y="96"/>
                    </a:lnTo>
                    <a:lnTo>
                      <a:pt x="1829" y="288"/>
                    </a:lnTo>
                    <a:lnTo>
                      <a:pt x="1540" y="385"/>
                    </a:lnTo>
                    <a:lnTo>
                      <a:pt x="1636" y="433"/>
                    </a:lnTo>
                    <a:lnTo>
                      <a:pt x="1636" y="433"/>
                    </a:lnTo>
                    <a:lnTo>
                      <a:pt x="1973" y="481"/>
                    </a:lnTo>
                    <a:lnTo>
                      <a:pt x="2310" y="529"/>
                    </a:lnTo>
                    <a:lnTo>
                      <a:pt x="2455" y="529"/>
                    </a:lnTo>
                    <a:lnTo>
                      <a:pt x="2455" y="529"/>
                    </a:lnTo>
                    <a:lnTo>
                      <a:pt x="2070" y="625"/>
                    </a:lnTo>
                    <a:lnTo>
                      <a:pt x="1251" y="818"/>
                    </a:lnTo>
                    <a:lnTo>
                      <a:pt x="385" y="962"/>
                    </a:lnTo>
                    <a:lnTo>
                      <a:pt x="0" y="962"/>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1" name="Freeform 197"/>
              <p:cNvSpPr>
                <a:spLocks/>
              </p:cNvSpPr>
              <p:nvPr/>
            </p:nvSpPr>
            <p:spPr bwMode="auto">
              <a:xfrm>
                <a:off x="4175" y="2555"/>
                <a:ext cx="262" cy="102"/>
              </a:xfrm>
              <a:custGeom>
                <a:avLst/>
                <a:gdLst>
                  <a:gd name="T0" fmla="*/ 1829 w 2359"/>
                  <a:gd name="T1" fmla="*/ 144 h 914"/>
                  <a:gd name="T2" fmla="*/ 1588 w 2359"/>
                  <a:gd name="T3" fmla="*/ 288 h 914"/>
                  <a:gd name="T4" fmla="*/ 1396 w 2359"/>
                  <a:gd name="T5" fmla="*/ 385 h 914"/>
                  <a:gd name="T6" fmla="*/ 1540 w 2359"/>
                  <a:gd name="T7" fmla="*/ 433 h 914"/>
                  <a:gd name="T8" fmla="*/ 1540 w 2359"/>
                  <a:gd name="T9" fmla="*/ 433 h 914"/>
                  <a:gd name="T10" fmla="*/ 1877 w 2359"/>
                  <a:gd name="T11" fmla="*/ 433 h 914"/>
                  <a:gd name="T12" fmla="*/ 2214 w 2359"/>
                  <a:gd name="T13" fmla="*/ 481 h 914"/>
                  <a:gd name="T14" fmla="*/ 2359 w 2359"/>
                  <a:gd name="T15" fmla="*/ 481 h 914"/>
                  <a:gd name="T16" fmla="*/ 2359 w 2359"/>
                  <a:gd name="T17" fmla="*/ 481 h 914"/>
                  <a:gd name="T18" fmla="*/ 1974 w 2359"/>
                  <a:gd name="T19" fmla="*/ 577 h 914"/>
                  <a:gd name="T20" fmla="*/ 1203 w 2359"/>
                  <a:gd name="T21" fmla="*/ 770 h 914"/>
                  <a:gd name="T22" fmla="*/ 385 w 2359"/>
                  <a:gd name="T23" fmla="*/ 914 h 914"/>
                  <a:gd name="T24" fmla="*/ 0 w 2359"/>
                  <a:gd name="T25" fmla="*/ 914 h 914"/>
                  <a:gd name="T26" fmla="*/ 0 w 2359"/>
                  <a:gd name="T27" fmla="*/ 914 h 914"/>
                  <a:gd name="T28" fmla="*/ 48 w 2359"/>
                  <a:gd name="T29" fmla="*/ 866 h 914"/>
                  <a:gd name="T30" fmla="*/ 289 w 2359"/>
                  <a:gd name="T31" fmla="*/ 722 h 914"/>
                  <a:gd name="T32" fmla="*/ 626 w 2359"/>
                  <a:gd name="T33" fmla="*/ 529 h 914"/>
                  <a:gd name="T34" fmla="*/ 1011 w 2359"/>
                  <a:gd name="T35" fmla="*/ 337 h 914"/>
                  <a:gd name="T36" fmla="*/ 1444 w 2359"/>
                  <a:gd name="T37" fmla="*/ 144 h 914"/>
                  <a:gd name="T38" fmla="*/ 1829 w 2359"/>
                  <a:gd name="T39" fmla="*/ 0 h 914"/>
                  <a:gd name="T40" fmla="*/ 1829 w 2359"/>
                  <a:gd name="T41" fmla="*/ 0 h 914"/>
                  <a:gd name="T42" fmla="*/ 1877 w 2359"/>
                  <a:gd name="T43" fmla="*/ 0 h 914"/>
                  <a:gd name="T44" fmla="*/ 1925 w 2359"/>
                  <a:gd name="T45" fmla="*/ 48 h 914"/>
                  <a:gd name="T46" fmla="*/ 1829 w 2359"/>
                  <a:gd name="T47" fmla="*/ 144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59" h="914">
                    <a:moveTo>
                      <a:pt x="1829" y="144"/>
                    </a:moveTo>
                    <a:lnTo>
                      <a:pt x="1588" y="288"/>
                    </a:lnTo>
                    <a:lnTo>
                      <a:pt x="1396" y="385"/>
                    </a:lnTo>
                    <a:lnTo>
                      <a:pt x="1540" y="433"/>
                    </a:lnTo>
                    <a:lnTo>
                      <a:pt x="1540" y="433"/>
                    </a:lnTo>
                    <a:lnTo>
                      <a:pt x="1877" y="433"/>
                    </a:lnTo>
                    <a:lnTo>
                      <a:pt x="2214" y="481"/>
                    </a:lnTo>
                    <a:lnTo>
                      <a:pt x="2359" y="481"/>
                    </a:lnTo>
                    <a:lnTo>
                      <a:pt x="2359" y="481"/>
                    </a:lnTo>
                    <a:lnTo>
                      <a:pt x="1974" y="577"/>
                    </a:lnTo>
                    <a:lnTo>
                      <a:pt x="1203" y="770"/>
                    </a:lnTo>
                    <a:lnTo>
                      <a:pt x="385" y="914"/>
                    </a:lnTo>
                    <a:lnTo>
                      <a:pt x="0" y="914"/>
                    </a:lnTo>
                    <a:lnTo>
                      <a:pt x="0" y="914"/>
                    </a:lnTo>
                    <a:lnTo>
                      <a:pt x="48" y="866"/>
                    </a:lnTo>
                    <a:lnTo>
                      <a:pt x="289" y="722"/>
                    </a:lnTo>
                    <a:lnTo>
                      <a:pt x="626" y="529"/>
                    </a:lnTo>
                    <a:lnTo>
                      <a:pt x="1011" y="337"/>
                    </a:lnTo>
                    <a:lnTo>
                      <a:pt x="1444" y="144"/>
                    </a:lnTo>
                    <a:lnTo>
                      <a:pt x="1829" y="0"/>
                    </a:lnTo>
                    <a:lnTo>
                      <a:pt x="1829" y="0"/>
                    </a:lnTo>
                    <a:lnTo>
                      <a:pt x="1877" y="0"/>
                    </a:lnTo>
                    <a:lnTo>
                      <a:pt x="1925" y="48"/>
                    </a:lnTo>
                    <a:lnTo>
                      <a:pt x="1829" y="144"/>
                    </a:lnTo>
                    <a:close/>
                  </a:path>
                </a:pathLst>
              </a:custGeom>
              <a:solidFill>
                <a:srgbClr val="A6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2" name="Freeform 198"/>
              <p:cNvSpPr>
                <a:spLocks/>
              </p:cNvSpPr>
              <p:nvPr/>
            </p:nvSpPr>
            <p:spPr bwMode="auto">
              <a:xfrm>
                <a:off x="4186" y="2566"/>
                <a:ext cx="251" cy="91"/>
              </a:xfrm>
              <a:custGeom>
                <a:avLst/>
                <a:gdLst>
                  <a:gd name="T0" fmla="*/ 1541 w 2263"/>
                  <a:gd name="T1" fmla="*/ 96 h 818"/>
                  <a:gd name="T2" fmla="*/ 1348 w 2263"/>
                  <a:gd name="T3" fmla="*/ 241 h 818"/>
                  <a:gd name="T4" fmla="*/ 1252 w 2263"/>
                  <a:gd name="T5" fmla="*/ 337 h 818"/>
                  <a:gd name="T6" fmla="*/ 1444 w 2263"/>
                  <a:gd name="T7" fmla="*/ 385 h 818"/>
                  <a:gd name="T8" fmla="*/ 1444 w 2263"/>
                  <a:gd name="T9" fmla="*/ 385 h 818"/>
                  <a:gd name="T10" fmla="*/ 1781 w 2263"/>
                  <a:gd name="T11" fmla="*/ 385 h 818"/>
                  <a:gd name="T12" fmla="*/ 2118 w 2263"/>
                  <a:gd name="T13" fmla="*/ 385 h 818"/>
                  <a:gd name="T14" fmla="*/ 2263 w 2263"/>
                  <a:gd name="T15" fmla="*/ 385 h 818"/>
                  <a:gd name="T16" fmla="*/ 2263 w 2263"/>
                  <a:gd name="T17" fmla="*/ 385 h 818"/>
                  <a:gd name="T18" fmla="*/ 1926 w 2263"/>
                  <a:gd name="T19" fmla="*/ 481 h 818"/>
                  <a:gd name="T20" fmla="*/ 1156 w 2263"/>
                  <a:gd name="T21" fmla="*/ 626 h 818"/>
                  <a:gd name="T22" fmla="*/ 385 w 2263"/>
                  <a:gd name="T23" fmla="*/ 818 h 818"/>
                  <a:gd name="T24" fmla="*/ 0 w 2263"/>
                  <a:gd name="T25" fmla="*/ 818 h 818"/>
                  <a:gd name="T26" fmla="*/ 0 w 2263"/>
                  <a:gd name="T27" fmla="*/ 818 h 818"/>
                  <a:gd name="T28" fmla="*/ 96 w 2263"/>
                  <a:gd name="T29" fmla="*/ 770 h 818"/>
                  <a:gd name="T30" fmla="*/ 337 w 2263"/>
                  <a:gd name="T31" fmla="*/ 577 h 818"/>
                  <a:gd name="T32" fmla="*/ 674 w 2263"/>
                  <a:gd name="T33" fmla="*/ 385 h 818"/>
                  <a:gd name="T34" fmla="*/ 1107 w 2263"/>
                  <a:gd name="T35" fmla="*/ 144 h 818"/>
                  <a:gd name="T36" fmla="*/ 1541 w 2263"/>
                  <a:gd name="T37" fmla="*/ 0 h 818"/>
                  <a:gd name="T38" fmla="*/ 1541 w 2263"/>
                  <a:gd name="T39" fmla="*/ 0 h 818"/>
                  <a:gd name="T40" fmla="*/ 1589 w 2263"/>
                  <a:gd name="T41" fmla="*/ 0 h 818"/>
                  <a:gd name="T42" fmla="*/ 1637 w 2263"/>
                  <a:gd name="T43" fmla="*/ 48 h 818"/>
                  <a:gd name="T44" fmla="*/ 1541 w 2263"/>
                  <a:gd name="T45" fmla="*/ 9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63" h="818">
                    <a:moveTo>
                      <a:pt x="1541" y="96"/>
                    </a:moveTo>
                    <a:lnTo>
                      <a:pt x="1348" y="241"/>
                    </a:lnTo>
                    <a:lnTo>
                      <a:pt x="1252" y="337"/>
                    </a:lnTo>
                    <a:lnTo>
                      <a:pt x="1444" y="385"/>
                    </a:lnTo>
                    <a:lnTo>
                      <a:pt x="1444" y="385"/>
                    </a:lnTo>
                    <a:lnTo>
                      <a:pt x="1781" y="385"/>
                    </a:lnTo>
                    <a:lnTo>
                      <a:pt x="2118" y="385"/>
                    </a:lnTo>
                    <a:lnTo>
                      <a:pt x="2263" y="385"/>
                    </a:lnTo>
                    <a:lnTo>
                      <a:pt x="2263" y="385"/>
                    </a:lnTo>
                    <a:lnTo>
                      <a:pt x="1926" y="481"/>
                    </a:lnTo>
                    <a:lnTo>
                      <a:pt x="1156" y="626"/>
                    </a:lnTo>
                    <a:lnTo>
                      <a:pt x="385" y="818"/>
                    </a:lnTo>
                    <a:lnTo>
                      <a:pt x="0" y="818"/>
                    </a:lnTo>
                    <a:lnTo>
                      <a:pt x="0" y="818"/>
                    </a:lnTo>
                    <a:lnTo>
                      <a:pt x="96" y="770"/>
                    </a:lnTo>
                    <a:lnTo>
                      <a:pt x="337" y="577"/>
                    </a:lnTo>
                    <a:lnTo>
                      <a:pt x="674" y="385"/>
                    </a:lnTo>
                    <a:lnTo>
                      <a:pt x="1107" y="144"/>
                    </a:lnTo>
                    <a:lnTo>
                      <a:pt x="1541" y="0"/>
                    </a:lnTo>
                    <a:lnTo>
                      <a:pt x="1541" y="0"/>
                    </a:lnTo>
                    <a:lnTo>
                      <a:pt x="1589" y="0"/>
                    </a:lnTo>
                    <a:lnTo>
                      <a:pt x="1637" y="48"/>
                    </a:lnTo>
                    <a:lnTo>
                      <a:pt x="1541" y="96"/>
                    </a:lnTo>
                    <a:close/>
                  </a:path>
                </a:pathLst>
              </a:custGeom>
              <a:solidFill>
                <a:srgbClr val="9B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3" name="Freeform 199"/>
              <p:cNvSpPr>
                <a:spLocks/>
              </p:cNvSpPr>
              <p:nvPr/>
            </p:nvSpPr>
            <p:spPr bwMode="auto">
              <a:xfrm>
                <a:off x="4202" y="2576"/>
                <a:ext cx="235" cy="75"/>
              </a:xfrm>
              <a:custGeom>
                <a:avLst/>
                <a:gdLst>
                  <a:gd name="T0" fmla="*/ 1203 w 2118"/>
                  <a:gd name="T1" fmla="*/ 48 h 674"/>
                  <a:gd name="T2" fmla="*/ 1059 w 2118"/>
                  <a:gd name="T3" fmla="*/ 193 h 674"/>
                  <a:gd name="T4" fmla="*/ 1059 w 2118"/>
                  <a:gd name="T5" fmla="*/ 289 h 674"/>
                  <a:gd name="T6" fmla="*/ 1299 w 2118"/>
                  <a:gd name="T7" fmla="*/ 289 h 674"/>
                  <a:gd name="T8" fmla="*/ 1299 w 2118"/>
                  <a:gd name="T9" fmla="*/ 289 h 674"/>
                  <a:gd name="T10" fmla="*/ 1636 w 2118"/>
                  <a:gd name="T11" fmla="*/ 289 h 674"/>
                  <a:gd name="T12" fmla="*/ 1973 w 2118"/>
                  <a:gd name="T13" fmla="*/ 289 h 674"/>
                  <a:gd name="T14" fmla="*/ 2118 w 2118"/>
                  <a:gd name="T15" fmla="*/ 289 h 674"/>
                  <a:gd name="T16" fmla="*/ 2118 w 2118"/>
                  <a:gd name="T17" fmla="*/ 289 h 674"/>
                  <a:gd name="T18" fmla="*/ 1781 w 2118"/>
                  <a:gd name="T19" fmla="*/ 385 h 674"/>
                  <a:gd name="T20" fmla="*/ 1059 w 2118"/>
                  <a:gd name="T21" fmla="*/ 530 h 674"/>
                  <a:gd name="T22" fmla="*/ 337 w 2118"/>
                  <a:gd name="T23" fmla="*/ 674 h 674"/>
                  <a:gd name="T24" fmla="*/ 0 w 2118"/>
                  <a:gd name="T25" fmla="*/ 674 h 674"/>
                  <a:gd name="T26" fmla="*/ 0 w 2118"/>
                  <a:gd name="T27" fmla="*/ 674 h 674"/>
                  <a:gd name="T28" fmla="*/ 192 w 2118"/>
                  <a:gd name="T29" fmla="*/ 578 h 674"/>
                  <a:gd name="T30" fmla="*/ 625 w 2118"/>
                  <a:gd name="T31" fmla="*/ 289 h 674"/>
                  <a:gd name="T32" fmla="*/ 1251 w 2118"/>
                  <a:gd name="T33" fmla="*/ 0 h 674"/>
                  <a:gd name="T34" fmla="*/ 1251 w 2118"/>
                  <a:gd name="T35" fmla="*/ 0 h 674"/>
                  <a:gd name="T36" fmla="*/ 1299 w 2118"/>
                  <a:gd name="T37" fmla="*/ 0 h 674"/>
                  <a:gd name="T38" fmla="*/ 1299 w 2118"/>
                  <a:gd name="T39" fmla="*/ 0 h 674"/>
                  <a:gd name="T40" fmla="*/ 1203 w 2118"/>
                  <a:gd name="T41" fmla="*/ 48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18" h="674">
                    <a:moveTo>
                      <a:pt x="1203" y="48"/>
                    </a:moveTo>
                    <a:lnTo>
                      <a:pt x="1059" y="193"/>
                    </a:lnTo>
                    <a:lnTo>
                      <a:pt x="1059" y="289"/>
                    </a:lnTo>
                    <a:lnTo>
                      <a:pt x="1299" y="289"/>
                    </a:lnTo>
                    <a:lnTo>
                      <a:pt x="1299" y="289"/>
                    </a:lnTo>
                    <a:lnTo>
                      <a:pt x="1636" y="289"/>
                    </a:lnTo>
                    <a:lnTo>
                      <a:pt x="1973" y="289"/>
                    </a:lnTo>
                    <a:lnTo>
                      <a:pt x="2118" y="289"/>
                    </a:lnTo>
                    <a:lnTo>
                      <a:pt x="2118" y="289"/>
                    </a:lnTo>
                    <a:lnTo>
                      <a:pt x="1781" y="385"/>
                    </a:lnTo>
                    <a:lnTo>
                      <a:pt x="1059" y="530"/>
                    </a:lnTo>
                    <a:lnTo>
                      <a:pt x="337" y="674"/>
                    </a:lnTo>
                    <a:lnTo>
                      <a:pt x="0" y="674"/>
                    </a:lnTo>
                    <a:lnTo>
                      <a:pt x="0" y="674"/>
                    </a:lnTo>
                    <a:lnTo>
                      <a:pt x="192" y="578"/>
                    </a:lnTo>
                    <a:lnTo>
                      <a:pt x="625" y="289"/>
                    </a:lnTo>
                    <a:lnTo>
                      <a:pt x="1251" y="0"/>
                    </a:lnTo>
                    <a:lnTo>
                      <a:pt x="1251" y="0"/>
                    </a:lnTo>
                    <a:lnTo>
                      <a:pt x="1299" y="0"/>
                    </a:lnTo>
                    <a:lnTo>
                      <a:pt x="1299" y="0"/>
                    </a:lnTo>
                    <a:lnTo>
                      <a:pt x="1203" y="48"/>
                    </a:lnTo>
                    <a:close/>
                  </a:path>
                </a:pathLst>
              </a:custGeom>
              <a:solidFill>
                <a:srgbClr val="8F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4" name="Freeform 200"/>
              <p:cNvSpPr>
                <a:spLocks/>
              </p:cNvSpPr>
              <p:nvPr/>
            </p:nvSpPr>
            <p:spPr bwMode="auto">
              <a:xfrm>
                <a:off x="4213" y="2587"/>
                <a:ext cx="224" cy="64"/>
              </a:xfrm>
              <a:custGeom>
                <a:avLst/>
                <a:gdLst>
                  <a:gd name="T0" fmla="*/ 915 w 2022"/>
                  <a:gd name="T1" fmla="*/ 49 h 578"/>
                  <a:gd name="T2" fmla="*/ 818 w 2022"/>
                  <a:gd name="T3" fmla="*/ 145 h 578"/>
                  <a:gd name="T4" fmla="*/ 915 w 2022"/>
                  <a:gd name="T5" fmla="*/ 241 h 578"/>
                  <a:gd name="T6" fmla="*/ 1203 w 2022"/>
                  <a:gd name="T7" fmla="*/ 241 h 578"/>
                  <a:gd name="T8" fmla="*/ 1203 w 2022"/>
                  <a:gd name="T9" fmla="*/ 241 h 578"/>
                  <a:gd name="T10" fmla="*/ 1540 w 2022"/>
                  <a:gd name="T11" fmla="*/ 241 h 578"/>
                  <a:gd name="T12" fmla="*/ 1877 w 2022"/>
                  <a:gd name="T13" fmla="*/ 193 h 578"/>
                  <a:gd name="T14" fmla="*/ 2022 w 2022"/>
                  <a:gd name="T15" fmla="*/ 193 h 578"/>
                  <a:gd name="T16" fmla="*/ 2022 w 2022"/>
                  <a:gd name="T17" fmla="*/ 193 h 578"/>
                  <a:gd name="T18" fmla="*/ 1685 w 2022"/>
                  <a:gd name="T19" fmla="*/ 289 h 578"/>
                  <a:gd name="T20" fmla="*/ 1011 w 2022"/>
                  <a:gd name="T21" fmla="*/ 434 h 578"/>
                  <a:gd name="T22" fmla="*/ 337 w 2022"/>
                  <a:gd name="T23" fmla="*/ 578 h 578"/>
                  <a:gd name="T24" fmla="*/ 0 w 2022"/>
                  <a:gd name="T25" fmla="*/ 578 h 578"/>
                  <a:gd name="T26" fmla="*/ 0 w 2022"/>
                  <a:gd name="T27" fmla="*/ 578 h 578"/>
                  <a:gd name="T28" fmla="*/ 96 w 2022"/>
                  <a:gd name="T29" fmla="*/ 482 h 578"/>
                  <a:gd name="T30" fmla="*/ 433 w 2022"/>
                  <a:gd name="T31" fmla="*/ 241 h 578"/>
                  <a:gd name="T32" fmla="*/ 963 w 2022"/>
                  <a:gd name="T33" fmla="*/ 0 h 578"/>
                  <a:gd name="T34" fmla="*/ 963 w 2022"/>
                  <a:gd name="T35" fmla="*/ 0 h 578"/>
                  <a:gd name="T36" fmla="*/ 963 w 2022"/>
                  <a:gd name="T37" fmla="*/ 0 h 578"/>
                  <a:gd name="T38" fmla="*/ 1011 w 2022"/>
                  <a:gd name="T39" fmla="*/ 0 h 578"/>
                  <a:gd name="T40" fmla="*/ 915 w 2022"/>
                  <a:gd name="T41" fmla="*/ 4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2" h="578">
                    <a:moveTo>
                      <a:pt x="915" y="49"/>
                    </a:moveTo>
                    <a:lnTo>
                      <a:pt x="818" y="145"/>
                    </a:lnTo>
                    <a:lnTo>
                      <a:pt x="915" y="241"/>
                    </a:lnTo>
                    <a:lnTo>
                      <a:pt x="1203" y="241"/>
                    </a:lnTo>
                    <a:lnTo>
                      <a:pt x="1203" y="241"/>
                    </a:lnTo>
                    <a:lnTo>
                      <a:pt x="1540" y="241"/>
                    </a:lnTo>
                    <a:lnTo>
                      <a:pt x="1877" y="193"/>
                    </a:lnTo>
                    <a:lnTo>
                      <a:pt x="2022" y="193"/>
                    </a:lnTo>
                    <a:lnTo>
                      <a:pt x="2022" y="193"/>
                    </a:lnTo>
                    <a:lnTo>
                      <a:pt x="1685" y="289"/>
                    </a:lnTo>
                    <a:lnTo>
                      <a:pt x="1011" y="434"/>
                    </a:lnTo>
                    <a:lnTo>
                      <a:pt x="337" y="578"/>
                    </a:lnTo>
                    <a:lnTo>
                      <a:pt x="0" y="578"/>
                    </a:lnTo>
                    <a:lnTo>
                      <a:pt x="0" y="578"/>
                    </a:lnTo>
                    <a:lnTo>
                      <a:pt x="96" y="482"/>
                    </a:lnTo>
                    <a:lnTo>
                      <a:pt x="433" y="241"/>
                    </a:lnTo>
                    <a:lnTo>
                      <a:pt x="963" y="0"/>
                    </a:lnTo>
                    <a:lnTo>
                      <a:pt x="963" y="0"/>
                    </a:lnTo>
                    <a:lnTo>
                      <a:pt x="963" y="0"/>
                    </a:lnTo>
                    <a:lnTo>
                      <a:pt x="1011" y="0"/>
                    </a:lnTo>
                    <a:lnTo>
                      <a:pt x="915" y="49"/>
                    </a:lnTo>
                    <a:close/>
                  </a:path>
                </a:pathLst>
              </a:custGeom>
              <a:solidFill>
                <a:srgbClr val="83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5" name="Freeform 201"/>
              <p:cNvSpPr>
                <a:spLocks/>
              </p:cNvSpPr>
              <p:nvPr/>
            </p:nvSpPr>
            <p:spPr bwMode="auto">
              <a:xfrm>
                <a:off x="4229" y="2593"/>
                <a:ext cx="208" cy="53"/>
              </a:xfrm>
              <a:custGeom>
                <a:avLst/>
                <a:gdLst>
                  <a:gd name="T0" fmla="*/ 0 w 1878"/>
                  <a:gd name="T1" fmla="*/ 481 h 481"/>
                  <a:gd name="T2" fmla="*/ 48 w 1878"/>
                  <a:gd name="T3" fmla="*/ 433 h 481"/>
                  <a:gd name="T4" fmla="*/ 241 w 1878"/>
                  <a:gd name="T5" fmla="*/ 288 h 481"/>
                  <a:gd name="T6" fmla="*/ 626 w 1878"/>
                  <a:gd name="T7" fmla="*/ 48 h 481"/>
                  <a:gd name="T8" fmla="*/ 626 w 1878"/>
                  <a:gd name="T9" fmla="*/ 48 h 481"/>
                  <a:gd name="T10" fmla="*/ 626 w 1878"/>
                  <a:gd name="T11" fmla="*/ 48 h 481"/>
                  <a:gd name="T12" fmla="*/ 674 w 1878"/>
                  <a:gd name="T13" fmla="*/ 0 h 481"/>
                  <a:gd name="T14" fmla="*/ 578 w 1878"/>
                  <a:gd name="T15" fmla="*/ 48 h 481"/>
                  <a:gd name="T16" fmla="*/ 578 w 1878"/>
                  <a:gd name="T17" fmla="*/ 48 h 481"/>
                  <a:gd name="T18" fmla="*/ 530 w 1878"/>
                  <a:gd name="T19" fmla="*/ 192 h 481"/>
                  <a:gd name="T20" fmla="*/ 722 w 1878"/>
                  <a:gd name="T21" fmla="*/ 240 h 481"/>
                  <a:gd name="T22" fmla="*/ 1011 w 1878"/>
                  <a:gd name="T23" fmla="*/ 240 h 481"/>
                  <a:gd name="T24" fmla="*/ 1011 w 1878"/>
                  <a:gd name="T25" fmla="*/ 240 h 481"/>
                  <a:gd name="T26" fmla="*/ 1396 w 1878"/>
                  <a:gd name="T27" fmla="*/ 240 h 481"/>
                  <a:gd name="T28" fmla="*/ 1733 w 1878"/>
                  <a:gd name="T29" fmla="*/ 192 h 481"/>
                  <a:gd name="T30" fmla="*/ 1878 w 1878"/>
                  <a:gd name="T31" fmla="*/ 144 h 481"/>
                  <a:gd name="T32" fmla="*/ 1878 w 1878"/>
                  <a:gd name="T33" fmla="*/ 144 h 481"/>
                  <a:gd name="T34" fmla="*/ 1396 w 1878"/>
                  <a:gd name="T35" fmla="*/ 288 h 481"/>
                  <a:gd name="T36" fmla="*/ 482 w 1878"/>
                  <a:gd name="T37" fmla="*/ 481 h 481"/>
                  <a:gd name="T38" fmla="*/ 0 w 1878"/>
                  <a:gd name="T39" fmla="*/ 48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8" h="481">
                    <a:moveTo>
                      <a:pt x="0" y="481"/>
                    </a:moveTo>
                    <a:lnTo>
                      <a:pt x="48" y="433"/>
                    </a:lnTo>
                    <a:lnTo>
                      <a:pt x="241" y="288"/>
                    </a:lnTo>
                    <a:lnTo>
                      <a:pt x="626" y="48"/>
                    </a:lnTo>
                    <a:lnTo>
                      <a:pt x="626" y="48"/>
                    </a:lnTo>
                    <a:lnTo>
                      <a:pt x="626" y="48"/>
                    </a:lnTo>
                    <a:lnTo>
                      <a:pt x="674" y="0"/>
                    </a:lnTo>
                    <a:lnTo>
                      <a:pt x="578" y="48"/>
                    </a:lnTo>
                    <a:lnTo>
                      <a:pt x="578" y="48"/>
                    </a:lnTo>
                    <a:lnTo>
                      <a:pt x="530" y="192"/>
                    </a:lnTo>
                    <a:lnTo>
                      <a:pt x="722" y="240"/>
                    </a:lnTo>
                    <a:lnTo>
                      <a:pt x="1011" y="240"/>
                    </a:lnTo>
                    <a:lnTo>
                      <a:pt x="1011" y="240"/>
                    </a:lnTo>
                    <a:lnTo>
                      <a:pt x="1396" y="240"/>
                    </a:lnTo>
                    <a:lnTo>
                      <a:pt x="1733" y="192"/>
                    </a:lnTo>
                    <a:lnTo>
                      <a:pt x="1878" y="144"/>
                    </a:lnTo>
                    <a:lnTo>
                      <a:pt x="1878" y="144"/>
                    </a:lnTo>
                    <a:lnTo>
                      <a:pt x="1396" y="288"/>
                    </a:lnTo>
                    <a:lnTo>
                      <a:pt x="482" y="481"/>
                    </a:lnTo>
                    <a:lnTo>
                      <a:pt x="0" y="481"/>
                    </a:lnTo>
                    <a:close/>
                  </a:path>
                </a:pathLst>
              </a:custGeom>
              <a:solidFill>
                <a:srgbClr val="77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6" name="Freeform 202"/>
              <p:cNvSpPr>
                <a:spLocks/>
              </p:cNvSpPr>
              <p:nvPr/>
            </p:nvSpPr>
            <p:spPr bwMode="auto">
              <a:xfrm>
                <a:off x="4400" y="2576"/>
                <a:ext cx="743" cy="59"/>
              </a:xfrm>
              <a:custGeom>
                <a:avLst/>
                <a:gdLst>
                  <a:gd name="T0" fmla="*/ 2744 w 6691"/>
                  <a:gd name="T1" fmla="*/ 337 h 530"/>
                  <a:gd name="T2" fmla="*/ 5247 w 6691"/>
                  <a:gd name="T3" fmla="*/ 385 h 530"/>
                  <a:gd name="T4" fmla="*/ 6691 w 6691"/>
                  <a:gd name="T5" fmla="*/ 0 h 530"/>
                  <a:gd name="T6" fmla="*/ 1925 w 6691"/>
                  <a:gd name="T7" fmla="*/ 0 h 530"/>
                  <a:gd name="T8" fmla="*/ 144 w 6691"/>
                  <a:gd name="T9" fmla="*/ 241 h 530"/>
                  <a:gd name="T10" fmla="*/ 0 w 6691"/>
                  <a:gd name="T11" fmla="*/ 530 h 530"/>
                  <a:gd name="T12" fmla="*/ 2744 w 6691"/>
                  <a:gd name="T13" fmla="*/ 337 h 530"/>
                </a:gdLst>
                <a:ahLst/>
                <a:cxnLst>
                  <a:cxn ang="0">
                    <a:pos x="T0" y="T1"/>
                  </a:cxn>
                  <a:cxn ang="0">
                    <a:pos x="T2" y="T3"/>
                  </a:cxn>
                  <a:cxn ang="0">
                    <a:pos x="T4" y="T5"/>
                  </a:cxn>
                  <a:cxn ang="0">
                    <a:pos x="T6" y="T7"/>
                  </a:cxn>
                  <a:cxn ang="0">
                    <a:pos x="T8" y="T9"/>
                  </a:cxn>
                  <a:cxn ang="0">
                    <a:pos x="T10" y="T11"/>
                  </a:cxn>
                  <a:cxn ang="0">
                    <a:pos x="T12" y="T13"/>
                  </a:cxn>
                </a:cxnLst>
                <a:rect l="0" t="0" r="r" b="b"/>
                <a:pathLst>
                  <a:path w="6691" h="530">
                    <a:moveTo>
                      <a:pt x="2744" y="337"/>
                    </a:moveTo>
                    <a:lnTo>
                      <a:pt x="5247" y="385"/>
                    </a:lnTo>
                    <a:lnTo>
                      <a:pt x="6691" y="0"/>
                    </a:lnTo>
                    <a:lnTo>
                      <a:pt x="1925" y="0"/>
                    </a:lnTo>
                    <a:lnTo>
                      <a:pt x="144" y="241"/>
                    </a:lnTo>
                    <a:lnTo>
                      <a:pt x="0" y="530"/>
                    </a:lnTo>
                    <a:lnTo>
                      <a:pt x="2744" y="337"/>
                    </a:lnTo>
                    <a:close/>
                  </a:path>
                </a:pathLst>
              </a:custGeom>
              <a:solidFill>
                <a:srgbClr val="009B3F"/>
              </a:solidFill>
              <a:ln w="0">
                <a:solidFill>
                  <a:srgbClr val="000000"/>
                </a:solidFill>
                <a:prstDash val="solid"/>
                <a:round/>
                <a:headEnd/>
                <a:tailEnd/>
              </a:ln>
            </p:spPr>
            <p:txBody>
              <a:bodyPr/>
              <a:lstStyle/>
              <a:p>
                <a:endParaRPr lang="en-US"/>
              </a:p>
            </p:txBody>
          </p:sp>
          <p:sp>
            <p:nvSpPr>
              <p:cNvPr id="175307" name="Freeform 203"/>
              <p:cNvSpPr>
                <a:spLocks/>
              </p:cNvSpPr>
              <p:nvPr/>
            </p:nvSpPr>
            <p:spPr bwMode="auto">
              <a:xfrm>
                <a:off x="4004" y="2646"/>
                <a:ext cx="1102" cy="187"/>
              </a:xfrm>
              <a:custGeom>
                <a:avLst/>
                <a:gdLst>
                  <a:gd name="T0" fmla="*/ 9292 w 9917"/>
                  <a:gd name="T1" fmla="*/ 770 h 1685"/>
                  <a:gd name="T2" fmla="*/ 8907 w 9917"/>
                  <a:gd name="T3" fmla="*/ 674 h 1685"/>
                  <a:gd name="T4" fmla="*/ 8570 w 9917"/>
                  <a:gd name="T5" fmla="*/ 626 h 1685"/>
                  <a:gd name="T6" fmla="*/ 7944 w 9917"/>
                  <a:gd name="T7" fmla="*/ 529 h 1685"/>
                  <a:gd name="T8" fmla="*/ 7607 w 9917"/>
                  <a:gd name="T9" fmla="*/ 529 h 1685"/>
                  <a:gd name="T10" fmla="*/ 7173 w 9917"/>
                  <a:gd name="T11" fmla="*/ 481 h 1685"/>
                  <a:gd name="T12" fmla="*/ 6981 w 9917"/>
                  <a:gd name="T13" fmla="*/ 481 h 1685"/>
                  <a:gd name="T14" fmla="*/ 6451 w 9917"/>
                  <a:gd name="T15" fmla="*/ 433 h 1685"/>
                  <a:gd name="T16" fmla="*/ 6114 w 9917"/>
                  <a:gd name="T17" fmla="*/ 337 h 1685"/>
                  <a:gd name="T18" fmla="*/ 5392 w 9917"/>
                  <a:gd name="T19" fmla="*/ 0 h 1685"/>
                  <a:gd name="T20" fmla="*/ 5248 w 9917"/>
                  <a:gd name="T21" fmla="*/ 48 h 1685"/>
                  <a:gd name="T22" fmla="*/ 4477 w 9917"/>
                  <a:gd name="T23" fmla="*/ 433 h 1685"/>
                  <a:gd name="T24" fmla="*/ 4237 w 9917"/>
                  <a:gd name="T25" fmla="*/ 529 h 1685"/>
                  <a:gd name="T26" fmla="*/ 3659 w 9917"/>
                  <a:gd name="T27" fmla="*/ 529 h 1685"/>
                  <a:gd name="T28" fmla="*/ 3178 w 9917"/>
                  <a:gd name="T29" fmla="*/ 481 h 1685"/>
                  <a:gd name="T30" fmla="*/ 2985 w 9917"/>
                  <a:gd name="T31" fmla="*/ 481 h 1685"/>
                  <a:gd name="T32" fmla="*/ 2022 w 9917"/>
                  <a:gd name="T33" fmla="*/ 866 h 1685"/>
                  <a:gd name="T34" fmla="*/ 1108 w 9917"/>
                  <a:gd name="T35" fmla="*/ 1155 h 1685"/>
                  <a:gd name="T36" fmla="*/ 578 w 9917"/>
                  <a:gd name="T37" fmla="*/ 1251 h 1685"/>
                  <a:gd name="T38" fmla="*/ 0 w 9917"/>
                  <a:gd name="T39" fmla="*/ 1396 h 1685"/>
                  <a:gd name="T40" fmla="*/ 385 w 9917"/>
                  <a:gd name="T41" fmla="*/ 1444 h 1685"/>
                  <a:gd name="T42" fmla="*/ 1637 w 9917"/>
                  <a:gd name="T43" fmla="*/ 1348 h 1685"/>
                  <a:gd name="T44" fmla="*/ 2407 w 9917"/>
                  <a:gd name="T45" fmla="*/ 1251 h 1685"/>
                  <a:gd name="T46" fmla="*/ 3322 w 9917"/>
                  <a:gd name="T47" fmla="*/ 1203 h 1685"/>
                  <a:gd name="T48" fmla="*/ 3178 w 9917"/>
                  <a:gd name="T49" fmla="*/ 1396 h 1685"/>
                  <a:gd name="T50" fmla="*/ 3659 w 9917"/>
                  <a:gd name="T51" fmla="*/ 1636 h 1685"/>
                  <a:gd name="T52" fmla="*/ 4044 w 9917"/>
                  <a:gd name="T53" fmla="*/ 1685 h 1685"/>
                  <a:gd name="T54" fmla="*/ 4526 w 9917"/>
                  <a:gd name="T55" fmla="*/ 1492 h 1685"/>
                  <a:gd name="T56" fmla="*/ 4718 w 9917"/>
                  <a:gd name="T57" fmla="*/ 1299 h 1685"/>
                  <a:gd name="T58" fmla="*/ 5103 w 9917"/>
                  <a:gd name="T59" fmla="*/ 963 h 1685"/>
                  <a:gd name="T60" fmla="*/ 5392 w 9917"/>
                  <a:gd name="T61" fmla="*/ 914 h 1685"/>
                  <a:gd name="T62" fmla="*/ 5537 w 9917"/>
                  <a:gd name="T63" fmla="*/ 1107 h 1685"/>
                  <a:gd name="T64" fmla="*/ 6211 w 9917"/>
                  <a:gd name="T65" fmla="*/ 1203 h 1685"/>
                  <a:gd name="T66" fmla="*/ 6885 w 9917"/>
                  <a:gd name="T67" fmla="*/ 1155 h 1685"/>
                  <a:gd name="T68" fmla="*/ 8377 w 9917"/>
                  <a:gd name="T69" fmla="*/ 1251 h 1685"/>
                  <a:gd name="T70" fmla="*/ 8666 w 9917"/>
                  <a:gd name="T71" fmla="*/ 1348 h 1685"/>
                  <a:gd name="T72" fmla="*/ 9243 w 9917"/>
                  <a:gd name="T73" fmla="*/ 1203 h 1685"/>
                  <a:gd name="T74" fmla="*/ 9484 w 9917"/>
                  <a:gd name="T75" fmla="*/ 1155 h 1685"/>
                  <a:gd name="T76" fmla="*/ 9917 w 9917"/>
                  <a:gd name="T77" fmla="*/ 1011 h 1685"/>
                  <a:gd name="T78" fmla="*/ 9917 w 9917"/>
                  <a:gd name="T79" fmla="*/ 963 h 1685"/>
                  <a:gd name="T80" fmla="*/ 9532 w 9917"/>
                  <a:gd name="T81" fmla="*/ 818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17" h="1685">
                    <a:moveTo>
                      <a:pt x="9532" y="818"/>
                    </a:moveTo>
                    <a:lnTo>
                      <a:pt x="9292" y="770"/>
                    </a:lnTo>
                    <a:lnTo>
                      <a:pt x="9051" y="722"/>
                    </a:lnTo>
                    <a:lnTo>
                      <a:pt x="8907" y="674"/>
                    </a:lnTo>
                    <a:lnTo>
                      <a:pt x="8907" y="674"/>
                    </a:lnTo>
                    <a:lnTo>
                      <a:pt x="8570" y="626"/>
                    </a:lnTo>
                    <a:lnTo>
                      <a:pt x="8233" y="577"/>
                    </a:lnTo>
                    <a:lnTo>
                      <a:pt x="7944" y="529"/>
                    </a:lnTo>
                    <a:lnTo>
                      <a:pt x="7944" y="529"/>
                    </a:lnTo>
                    <a:lnTo>
                      <a:pt x="7607" y="529"/>
                    </a:lnTo>
                    <a:lnTo>
                      <a:pt x="7366" y="529"/>
                    </a:lnTo>
                    <a:lnTo>
                      <a:pt x="7173" y="481"/>
                    </a:lnTo>
                    <a:lnTo>
                      <a:pt x="7173" y="481"/>
                    </a:lnTo>
                    <a:lnTo>
                      <a:pt x="6981" y="481"/>
                    </a:lnTo>
                    <a:lnTo>
                      <a:pt x="6740" y="481"/>
                    </a:lnTo>
                    <a:lnTo>
                      <a:pt x="6451" y="433"/>
                    </a:lnTo>
                    <a:lnTo>
                      <a:pt x="6451" y="433"/>
                    </a:lnTo>
                    <a:lnTo>
                      <a:pt x="6114" y="337"/>
                    </a:lnTo>
                    <a:lnTo>
                      <a:pt x="5777" y="192"/>
                    </a:lnTo>
                    <a:lnTo>
                      <a:pt x="5392" y="0"/>
                    </a:lnTo>
                    <a:lnTo>
                      <a:pt x="5392" y="0"/>
                    </a:lnTo>
                    <a:lnTo>
                      <a:pt x="5248" y="48"/>
                    </a:lnTo>
                    <a:lnTo>
                      <a:pt x="4911" y="192"/>
                    </a:lnTo>
                    <a:lnTo>
                      <a:pt x="4477" y="433"/>
                    </a:lnTo>
                    <a:lnTo>
                      <a:pt x="4477" y="433"/>
                    </a:lnTo>
                    <a:lnTo>
                      <a:pt x="4237" y="529"/>
                    </a:lnTo>
                    <a:lnTo>
                      <a:pt x="3948" y="577"/>
                    </a:lnTo>
                    <a:lnTo>
                      <a:pt x="3659" y="529"/>
                    </a:lnTo>
                    <a:lnTo>
                      <a:pt x="3418" y="481"/>
                    </a:lnTo>
                    <a:lnTo>
                      <a:pt x="3178" y="481"/>
                    </a:lnTo>
                    <a:lnTo>
                      <a:pt x="2985" y="481"/>
                    </a:lnTo>
                    <a:lnTo>
                      <a:pt x="2985" y="481"/>
                    </a:lnTo>
                    <a:lnTo>
                      <a:pt x="2600" y="674"/>
                    </a:lnTo>
                    <a:lnTo>
                      <a:pt x="2022" y="866"/>
                    </a:lnTo>
                    <a:lnTo>
                      <a:pt x="1493" y="1059"/>
                    </a:lnTo>
                    <a:lnTo>
                      <a:pt x="1108" y="1155"/>
                    </a:lnTo>
                    <a:lnTo>
                      <a:pt x="1108" y="1155"/>
                    </a:lnTo>
                    <a:lnTo>
                      <a:pt x="578" y="1251"/>
                    </a:lnTo>
                    <a:lnTo>
                      <a:pt x="48" y="1348"/>
                    </a:lnTo>
                    <a:lnTo>
                      <a:pt x="0" y="1396"/>
                    </a:lnTo>
                    <a:lnTo>
                      <a:pt x="0" y="1396"/>
                    </a:lnTo>
                    <a:lnTo>
                      <a:pt x="385" y="1444"/>
                    </a:lnTo>
                    <a:lnTo>
                      <a:pt x="963" y="1444"/>
                    </a:lnTo>
                    <a:lnTo>
                      <a:pt x="1637" y="1348"/>
                    </a:lnTo>
                    <a:lnTo>
                      <a:pt x="1637" y="1348"/>
                    </a:lnTo>
                    <a:lnTo>
                      <a:pt x="2407" y="1251"/>
                    </a:lnTo>
                    <a:lnTo>
                      <a:pt x="3129" y="1155"/>
                    </a:lnTo>
                    <a:lnTo>
                      <a:pt x="3322" y="1203"/>
                    </a:lnTo>
                    <a:lnTo>
                      <a:pt x="3322" y="1203"/>
                    </a:lnTo>
                    <a:lnTo>
                      <a:pt x="3178" y="1396"/>
                    </a:lnTo>
                    <a:lnTo>
                      <a:pt x="3274" y="1540"/>
                    </a:lnTo>
                    <a:lnTo>
                      <a:pt x="3659" y="1636"/>
                    </a:lnTo>
                    <a:lnTo>
                      <a:pt x="3659" y="1636"/>
                    </a:lnTo>
                    <a:lnTo>
                      <a:pt x="4044" y="1685"/>
                    </a:lnTo>
                    <a:lnTo>
                      <a:pt x="4237" y="1685"/>
                    </a:lnTo>
                    <a:lnTo>
                      <a:pt x="4526" y="1492"/>
                    </a:lnTo>
                    <a:lnTo>
                      <a:pt x="4526" y="1492"/>
                    </a:lnTo>
                    <a:lnTo>
                      <a:pt x="4718" y="1299"/>
                    </a:lnTo>
                    <a:lnTo>
                      <a:pt x="4911" y="1107"/>
                    </a:lnTo>
                    <a:lnTo>
                      <a:pt x="5103" y="963"/>
                    </a:lnTo>
                    <a:lnTo>
                      <a:pt x="5248" y="866"/>
                    </a:lnTo>
                    <a:lnTo>
                      <a:pt x="5392" y="914"/>
                    </a:lnTo>
                    <a:lnTo>
                      <a:pt x="5392" y="914"/>
                    </a:lnTo>
                    <a:lnTo>
                      <a:pt x="5537" y="1107"/>
                    </a:lnTo>
                    <a:lnTo>
                      <a:pt x="5777" y="1203"/>
                    </a:lnTo>
                    <a:lnTo>
                      <a:pt x="6211" y="1203"/>
                    </a:lnTo>
                    <a:lnTo>
                      <a:pt x="6211" y="1203"/>
                    </a:lnTo>
                    <a:lnTo>
                      <a:pt x="6885" y="1155"/>
                    </a:lnTo>
                    <a:lnTo>
                      <a:pt x="7751" y="1155"/>
                    </a:lnTo>
                    <a:lnTo>
                      <a:pt x="8377" y="1251"/>
                    </a:lnTo>
                    <a:lnTo>
                      <a:pt x="8377" y="1251"/>
                    </a:lnTo>
                    <a:lnTo>
                      <a:pt x="8666" y="1348"/>
                    </a:lnTo>
                    <a:lnTo>
                      <a:pt x="8955" y="1299"/>
                    </a:lnTo>
                    <a:lnTo>
                      <a:pt x="9243" y="1203"/>
                    </a:lnTo>
                    <a:lnTo>
                      <a:pt x="9243" y="1203"/>
                    </a:lnTo>
                    <a:lnTo>
                      <a:pt x="9484" y="1155"/>
                    </a:lnTo>
                    <a:lnTo>
                      <a:pt x="9677" y="1059"/>
                    </a:lnTo>
                    <a:lnTo>
                      <a:pt x="9917" y="1011"/>
                    </a:lnTo>
                    <a:lnTo>
                      <a:pt x="9917" y="1011"/>
                    </a:lnTo>
                    <a:lnTo>
                      <a:pt x="9917" y="963"/>
                    </a:lnTo>
                    <a:lnTo>
                      <a:pt x="9677" y="866"/>
                    </a:lnTo>
                    <a:lnTo>
                      <a:pt x="9532" y="818"/>
                    </a:lnTo>
                    <a:close/>
                  </a:path>
                </a:pathLst>
              </a:custGeom>
              <a:solidFill>
                <a:srgbClr val="B2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8" name="Freeform 204"/>
              <p:cNvSpPr>
                <a:spLocks/>
              </p:cNvSpPr>
              <p:nvPr/>
            </p:nvSpPr>
            <p:spPr bwMode="auto">
              <a:xfrm>
                <a:off x="4025" y="2646"/>
                <a:ext cx="1070" cy="176"/>
              </a:xfrm>
              <a:custGeom>
                <a:avLst/>
                <a:gdLst>
                  <a:gd name="T0" fmla="*/ 3129 w 9628"/>
                  <a:gd name="T1" fmla="*/ 1444 h 1588"/>
                  <a:gd name="T2" fmla="*/ 3273 w 9628"/>
                  <a:gd name="T3" fmla="*/ 1107 h 1588"/>
                  <a:gd name="T4" fmla="*/ 3033 w 9628"/>
                  <a:gd name="T5" fmla="*/ 1059 h 1588"/>
                  <a:gd name="T6" fmla="*/ 1444 w 9628"/>
                  <a:gd name="T7" fmla="*/ 1299 h 1588"/>
                  <a:gd name="T8" fmla="*/ 866 w 9628"/>
                  <a:gd name="T9" fmla="*/ 1396 h 1588"/>
                  <a:gd name="T10" fmla="*/ 0 w 9628"/>
                  <a:gd name="T11" fmla="*/ 1348 h 1588"/>
                  <a:gd name="T12" fmla="*/ 0 w 9628"/>
                  <a:gd name="T13" fmla="*/ 1299 h 1588"/>
                  <a:gd name="T14" fmla="*/ 915 w 9628"/>
                  <a:gd name="T15" fmla="*/ 1155 h 1588"/>
                  <a:gd name="T16" fmla="*/ 1444 w 9628"/>
                  <a:gd name="T17" fmla="*/ 1011 h 1588"/>
                  <a:gd name="T18" fmla="*/ 2792 w 9628"/>
                  <a:gd name="T19" fmla="*/ 481 h 1588"/>
                  <a:gd name="T20" fmla="*/ 3081 w 9628"/>
                  <a:gd name="T21" fmla="*/ 481 h 1588"/>
                  <a:gd name="T22" fmla="*/ 3899 w 9628"/>
                  <a:gd name="T23" fmla="*/ 577 h 1588"/>
                  <a:gd name="T24" fmla="*/ 4284 w 9628"/>
                  <a:gd name="T25" fmla="*/ 433 h 1588"/>
                  <a:gd name="T26" fmla="*/ 5055 w 9628"/>
                  <a:gd name="T27" fmla="*/ 48 h 1588"/>
                  <a:gd name="T28" fmla="*/ 5199 w 9628"/>
                  <a:gd name="T29" fmla="*/ 0 h 1588"/>
                  <a:gd name="T30" fmla="*/ 5921 w 9628"/>
                  <a:gd name="T31" fmla="*/ 337 h 1588"/>
                  <a:gd name="T32" fmla="*/ 6258 w 9628"/>
                  <a:gd name="T33" fmla="*/ 433 h 1588"/>
                  <a:gd name="T34" fmla="*/ 6788 w 9628"/>
                  <a:gd name="T35" fmla="*/ 481 h 1588"/>
                  <a:gd name="T36" fmla="*/ 6980 w 9628"/>
                  <a:gd name="T37" fmla="*/ 481 h 1588"/>
                  <a:gd name="T38" fmla="*/ 7414 w 9628"/>
                  <a:gd name="T39" fmla="*/ 529 h 1588"/>
                  <a:gd name="T40" fmla="*/ 7751 w 9628"/>
                  <a:gd name="T41" fmla="*/ 529 h 1588"/>
                  <a:gd name="T42" fmla="*/ 8377 w 9628"/>
                  <a:gd name="T43" fmla="*/ 626 h 1588"/>
                  <a:gd name="T44" fmla="*/ 8714 w 9628"/>
                  <a:gd name="T45" fmla="*/ 674 h 1588"/>
                  <a:gd name="T46" fmla="*/ 9099 w 9628"/>
                  <a:gd name="T47" fmla="*/ 770 h 1588"/>
                  <a:gd name="T48" fmla="*/ 9339 w 9628"/>
                  <a:gd name="T49" fmla="*/ 818 h 1588"/>
                  <a:gd name="T50" fmla="*/ 9628 w 9628"/>
                  <a:gd name="T51" fmla="*/ 963 h 1588"/>
                  <a:gd name="T52" fmla="*/ 9580 w 9628"/>
                  <a:gd name="T53" fmla="*/ 963 h 1588"/>
                  <a:gd name="T54" fmla="*/ 9195 w 9628"/>
                  <a:gd name="T55" fmla="*/ 1107 h 1588"/>
                  <a:gd name="T56" fmla="*/ 8954 w 9628"/>
                  <a:gd name="T57" fmla="*/ 1155 h 1588"/>
                  <a:gd name="T58" fmla="*/ 8377 w 9628"/>
                  <a:gd name="T59" fmla="*/ 1299 h 1588"/>
                  <a:gd name="T60" fmla="*/ 8088 w 9628"/>
                  <a:gd name="T61" fmla="*/ 1203 h 1588"/>
                  <a:gd name="T62" fmla="*/ 6740 w 9628"/>
                  <a:gd name="T63" fmla="*/ 1107 h 1588"/>
                  <a:gd name="T64" fmla="*/ 6066 w 9628"/>
                  <a:gd name="T65" fmla="*/ 1155 h 1588"/>
                  <a:gd name="T66" fmla="*/ 5392 w 9628"/>
                  <a:gd name="T67" fmla="*/ 1059 h 1588"/>
                  <a:gd name="T68" fmla="*/ 5199 w 9628"/>
                  <a:gd name="T69" fmla="*/ 866 h 1588"/>
                  <a:gd name="T70" fmla="*/ 4862 w 9628"/>
                  <a:gd name="T71" fmla="*/ 963 h 1588"/>
                  <a:gd name="T72" fmla="*/ 4381 w 9628"/>
                  <a:gd name="T73" fmla="*/ 1348 h 1588"/>
                  <a:gd name="T74" fmla="*/ 4140 w 9628"/>
                  <a:gd name="T75" fmla="*/ 1540 h 1588"/>
                  <a:gd name="T76" fmla="*/ 3514 w 9628"/>
                  <a:gd name="T77" fmla="*/ 1540 h 1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628" h="1588">
                    <a:moveTo>
                      <a:pt x="3514" y="1540"/>
                    </a:moveTo>
                    <a:lnTo>
                      <a:pt x="3129" y="1444"/>
                    </a:lnTo>
                    <a:lnTo>
                      <a:pt x="3081" y="1299"/>
                    </a:lnTo>
                    <a:lnTo>
                      <a:pt x="3273" y="1107"/>
                    </a:lnTo>
                    <a:lnTo>
                      <a:pt x="3273" y="1107"/>
                    </a:lnTo>
                    <a:lnTo>
                      <a:pt x="3033" y="1059"/>
                    </a:lnTo>
                    <a:lnTo>
                      <a:pt x="2263" y="1203"/>
                    </a:lnTo>
                    <a:lnTo>
                      <a:pt x="1444" y="1299"/>
                    </a:lnTo>
                    <a:lnTo>
                      <a:pt x="1444" y="1299"/>
                    </a:lnTo>
                    <a:lnTo>
                      <a:pt x="866" y="1396"/>
                    </a:lnTo>
                    <a:lnTo>
                      <a:pt x="337" y="1396"/>
                    </a:lnTo>
                    <a:lnTo>
                      <a:pt x="0" y="1348"/>
                    </a:lnTo>
                    <a:lnTo>
                      <a:pt x="0" y="1348"/>
                    </a:lnTo>
                    <a:lnTo>
                      <a:pt x="0" y="1299"/>
                    </a:lnTo>
                    <a:lnTo>
                      <a:pt x="433" y="1251"/>
                    </a:lnTo>
                    <a:lnTo>
                      <a:pt x="915" y="1155"/>
                    </a:lnTo>
                    <a:lnTo>
                      <a:pt x="915" y="1155"/>
                    </a:lnTo>
                    <a:lnTo>
                      <a:pt x="1444" y="1011"/>
                    </a:lnTo>
                    <a:lnTo>
                      <a:pt x="2214" y="722"/>
                    </a:lnTo>
                    <a:lnTo>
                      <a:pt x="2792" y="481"/>
                    </a:lnTo>
                    <a:lnTo>
                      <a:pt x="2792" y="481"/>
                    </a:lnTo>
                    <a:lnTo>
                      <a:pt x="3081" y="481"/>
                    </a:lnTo>
                    <a:lnTo>
                      <a:pt x="3466" y="529"/>
                    </a:lnTo>
                    <a:lnTo>
                      <a:pt x="3899" y="577"/>
                    </a:lnTo>
                    <a:lnTo>
                      <a:pt x="4284" y="433"/>
                    </a:lnTo>
                    <a:lnTo>
                      <a:pt x="4284" y="433"/>
                    </a:lnTo>
                    <a:lnTo>
                      <a:pt x="4718" y="192"/>
                    </a:lnTo>
                    <a:lnTo>
                      <a:pt x="5055" y="48"/>
                    </a:lnTo>
                    <a:lnTo>
                      <a:pt x="5199" y="0"/>
                    </a:lnTo>
                    <a:lnTo>
                      <a:pt x="5199" y="0"/>
                    </a:lnTo>
                    <a:lnTo>
                      <a:pt x="5584" y="192"/>
                    </a:lnTo>
                    <a:lnTo>
                      <a:pt x="5921" y="337"/>
                    </a:lnTo>
                    <a:lnTo>
                      <a:pt x="6258" y="433"/>
                    </a:lnTo>
                    <a:lnTo>
                      <a:pt x="6258" y="433"/>
                    </a:lnTo>
                    <a:lnTo>
                      <a:pt x="6547" y="481"/>
                    </a:lnTo>
                    <a:lnTo>
                      <a:pt x="6788" y="481"/>
                    </a:lnTo>
                    <a:lnTo>
                      <a:pt x="6980" y="481"/>
                    </a:lnTo>
                    <a:lnTo>
                      <a:pt x="6980" y="481"/>
                    </a:lnTo>
                    <a:lnTo>
                      <a:pt x="7173" y="529"/>
                    </a:lnTo>
                    <a:lnTo>
                      <a:pt x="7414" y="529"/>
                    </a:lnTo>
                    <a:lnTo>
                      <a:pt x="7751" y="529"/>
                    </a:lnTo>
                    <a:lnTo>
                      <a:pt x="7751" y="529"/>
                    </a:lnTo>
                    <a:lnTo>
                      <a:pt x="8040" y="577"/>
                    </a:lnTo>
                    <a:lnTo>
                      <a:pt x="8377" y="626"/>
                    </a:lnTo>
                    <a:lnTo>
                      <a:pt x="8714" y="674"/>
                    </a:lnTo>
                    <a:lnTo>
                      <a:pt x="8714" y="674"/>
                    </a:lnTo>
                    <a:lnTo>
                      <a:pt x="8858" y="722"/>
                    </a:lnTo>
                    <a:lnTo>
                      <a:pt x="9099" y="770"/>
                    </a:lnTo>
                    <a:lnTo>
                      <a:pt x="9339" y="818"/>
                    </a:lnTo>
                    <a:lnTo>
                      <a:pt x="9339" y="818"/>
                    </a:lnTo>
                    <a:lnTo>
                      <a:pt x="9436" y="866"/>
                    </a:lnTo>
                    <a:lnTo>
                      <a:pt x="9628" y="963"/>
                    </a:lnTo>
                    <a:lnTo>
                      <a:pt x="9580" y="963"/>
                    </a:lnTo>
                    <a:lnTo>
                      <a:pt x="9580" y="963"/>
                    </a:lnTo>
                    <a:lnTo>
                      <a:pt x="9339" y="1011"/>
                    </a:lnTo>
                    <a:lnTo>
                      <a:pt x="9195" y="1107"/>
                    </a:lnTo>
                    <a:lnTo>
                      <a:pt x="8954" y="1155"/>
                    </a:lnTo>
                    <a:lnTo>
                      <a:pt x="8954" y="1155"/>
                    </a:lnTo>
                    <a:lnTo>
                      <a:pt x="8665" y="1251"/>
                    </a:lnTo>
                    <a:lnTo>
                      <a:pt x="8377" y="1299"/>
                    </a:lnTo>
                    <a:lnTo>
                      <a:pt x="8088" y="1203"/>
                    </a:lnTo>
                    <a:lnTo>
                      <a:pt x="8088" y="1203"/>
                    </a:lnTo>
                    <a:lnTo>
                      <a:pt x="7510" y="1107"/>
                    </a:lnTo>
                    <a:lnTo>
                      <a:pt x="6740" y="1107"/>
                    </a:lnTo>
                    <a:lnTo>
                      <a:pt x="6066" y="1155"/>
                    </a:lnTo>
                    <a:lnTo>
                      <a:pt x="6066" y="1155"/>
                    </a:lnTo>
                    <a:lnTo>
                      <a:pt x="5681" y="1155"/>
                    </a:lnTo>
                    <a:lnTo>
                      <a:pt x="5392" y="1059"/>
                    </a:lnTo>
                    <a:lnTo>
                      <a:pt x="5199" y="866"/>
                    </a:lnTo>
                    <a:lnTo>
                      <a:pt x="5199" y="866"/>
                    </a:lnTo>
                    <a:lnTo>
                      <a:pt x="5055" y="818"/>
                    </a:lnTo>
                    <a:lnTo>
                      <a:pt x="4862" y="963"/>
                    </a:lnTo>
                    <a:lnTo>
                      <a:pt x="4621" y="1155"/>
                    </a:lnTo>
                    <a:lnTo>
                      <a:pt x="4381" y="1348"/>
                    </a:lnTo>
                    <a:lnTo>
                      <a:pt x="4381" y="1348"/>
                    </a:lnTo>
                    <a:lnTo>
                      <a:pt x="4140" y="1540"/>
                    </a:lnTo>
                    <a:lnTo>
                      <a:pt x="3899" y="1588"/>
                    </a:lnTo>
                    <a:lnTo>
                      <a:pt x="3514" y="1540"/>
                    </a:lnTo>
                    <a:close/>
                  </a:path>
                </a:pathLst>
              </a:custGeom>
              <a:solidFill>
                <a:srgbClr val="A9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09" name="Freeform 205"/>
              <p:cNvSpPr>
                <a:spLocks/>
              </p:cNvSpPr>
              <p:nvPr/>
            </p:nvSpPr>
            <p:spPr bwMode="auto">
              <a:xfrm>
                <a:off x="4041" y="2646"/>
                <a:ext cx="1038" cy="166"/>
              </a:xfrm>
              <a:custGeom>
                <a:avLst/>
                <a:gdLst>
                  <a:gd name="T0" fmla="*/ 3081 w 9340"/>
                  <a:gd name="T1" fmla="*/ 1348 h 1492"/>
                  <a:gd name="T2" fmla="*/ 3226 w 9340"/>
                  <a:gd name="T3" fmla="*/ 1059 h 1492"/>
                  <a:gd name="T4" fmla="*/ 2985 w 9340"/>
                  <a:gd name="T5" fmla="*/ 1011 h 1492"/>
                  <a:gd name="T6" fmla="*/ 1348 w 9340"/>
                  <a:gd name="T7" fmla="*/ 1251 h 1492"/>
                  <a:gd name="T8" fmla="*/ 771 w 9340"/>
                  <a:gd name="T9" fmla="*/ 1348 h 1492"/>
                  <a:gd name="T10" fmla="*/ 48 w 9340"/>
                  <a:gd name="T11" fmla="*/ 1348 h 1492"/>
                  <a:gd name="T12" fmla="*/ 0 w 9340"/>
                  <a:gd name="T13" fmla="*/ 1299 h 1492"/>
                  <a:gd name="T14" fmla="*/ 771 w 9340"/>
                  <a:gd name="T15" fmla="*/ 1155 h 1492"/>
                  <a:gd name="T16" fmla="*/ 1300 w 9340"/>
                  <a:gd name="T17" fmla="*/ 1011 h 1492"/>
                  <a:gd name="T18" fmla="*/ 2648 w 9340"/>
                  <a:gd name="T19" fmla="*/ 481 h 1492"/>
                  <a:gd name="T20" fmla="*/ 2937 w 9340"/>
                  <a:gd name="T21" fmla="*/ 481 h 1492"/>
                  <a:gd name="T22" fmla="*/ 3755 w 9340"/>
                  <a:gd name="T23" fmla="*/ 577 h 1492"/>
                  <a:gd name="T24" fmla="*/ 4140 w 9340"/>
                  <a:gd name="T25" fmla="*/ 433 h 1492"/>
                  <a:gd name="T26" fmla="*/ 4911 w 9340"/>
                  <a:gd name="T27" fmla="*/ 48 h 1492"/>
                  <a:gd name="T28" fmla="*/ 5055 w 9340"/>
                  <a:gd name="T29" fmla="*/ 0 h 1492"/>
                  <a:gd name="T30" fmla="*/ 5777 w 9340"/>
                  <a:gd name="T31" fmla="*/ 337 h 1492"/>
                  <a:gd name="T32" fmla="*/ 6114 w 9340"/>
                  <a:gd name="T33" fmla="*/ 433 h 1492"/>
                  <a:gd name="T34" fmla="*/ 6644 w 9340"/>
                  <a:gd name="T35" fmla="*/ 481 h 1492"/>
                  <a:gd name="T36" fmla="*/ 6836 w 9340"/>
                  <a:gd name="T37" fmla="*/ 481 h 1492"/>
                  <a:gd name="T38" fmla="*/ 7270 w 9340"/>
                  <a:gd name="T39" fmla="*/ 529 h 1492"/>
                  <a:gd name="T40" fmla="*/ 7607 w 9340"/>
                  <a:gd name="T41" fmla="*/ 529 h 1492"/>
                  <a:gd name="T42" fmla="*/ 8233 w 9340"/>
                  <a:gd name="T43" fmla="*/ 626 h 1492"/>
                  <a:gd name="T44" fmla="*/ 8570 w 9340"/>
                  <a:gd name="T45" fmla="*/ 674 h 1492"/>
                  <a:gd name="T46" fmla="*/ 8955 w 9340"/>
                  <a:gd name="T47" fmla="*/ 770 h 1492"/>
                  <a:gd name="T48" fmla="*/ 9195 w 9340"/>
                  <a:gd name="T49" fmla="*/ 818 h 1492"/>
                  <a:gd name="T50" fmla="*/ 9340 w 9340"/>
                  <a:gd name="T51" fmla="*/ 914 h 1492"/>
                  <a:gd name="T52" fmla="*/ 9243 w 9340"/>
                  <a:gd name="T53" fmla="*/ 914 h 1492"/>
                  <a:gd name="T54" fmla="*/ 8906 w 9340"/>
                  <a:gd name="T55" fmla="*/ 1059 h 1492"/>
                  <a:gd name="T56" fmla="*/ 8714 w 9340"/>
                  <a:gd name="T57" fmla="*/ 1155 h 1492"/>
                  <a:gd name="T58" fmla="*/ 8136 w 9340"/>
                  <a:gd name="T59" fmla="*/ 1203 h 1492"/>
                  <a:gd name="T60" fmla="*/ 7847 w 9340"/>
                  <a:gd name="T61" fmla="*/ 1107 h 1492"/>
                  <a:gd name="T62" fmla="*/ 6596 w 9340"/>
                  <a:gd name="T63" fmla="*/ 1011 h 1492"/>
                  <a:gd name="T64" fmla="*/ 6018 w 9340"/>
                  <a:gd name="T65" fmla="*/ 1059 h 1492"/>
                  <a:gd name="T66" fmla="*/ 5296 w 9340"/>
                  <a:gd name="T67" fmla="*/ 1011 h 1492"/>
                  <a:gd name="T68" fmla="*/ 5103 w 9340"/>
                  <a:gd name="T69" fmla="*/ 818 h 1492"/>
                  <a:gd name="T70" fmla="*/ 4574 w 9340"/>
                  <a:gd name="T71" fmla="*/ 1011 h 1492"/>
                  <a:gd name="T72" fmla="*/ 4285 w 9340"/>
                  <a:gd name="T73" fmla="*/ 1251 h 1492"/>
                  <a:gd name="T74" fmla="*/ 3803 w 9340"/>
                  <a:gd name="T75"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40" h="1492">
                    <a:moveTo>
                      <a:pt x="3418" y="1444"/>
                    </a:moveTo>
                    <a:lnTo>
                      <a:pt x="3081" y="1348"/>
                    </a:lnTo>
                    <a:lnTo>
                      <a:pt x="3033" y="1203"/>
                    </a:lnTo>
                    <a:lnTo>
                      <a:pt x="3226" y="1059"/>
                    </a:lnTo>
                    <a:lnTo>
                      <a:pt x="3226" y="1059"/>
                    </a:lnTo>
                    <a:lnTo>
                      <a:pt x="2985" y="1011"/>
                    </a:lnTo>
                    <a:lnTo>
                      <a:pt x="2167" y="1107"/>
                    </a:lnTo>
                    <a:lnTo>
                      <a:pt x="1348" y="1251"/>
                    </a:lnTo>
                    <a:lnTo>
                      <a:pt x="1348" y="1251"/>
                    </a:lnTo>
                    <a:lnTo>
                      <a:pt x="771" y="1348"/>
                    </a:lnTo>
                    <a:lnTo>
                      <a:pt x="385" y="1396"/>
                    </a:lnTo>
                    <a:lnTo>
                      <a:pt x="48" y="1348"/>
                    </a:lnTo>
                    <a:lnTo>
                      <a:pt x="48" y="1348"/>
                    </a:lnTo>
                    <a:lnTo>
                      <a:pt x="0" y="1299"/>
                    </a:lnTo>
                    <a:lnTo>
                      <a:pt x="337" y="1251"/>
                    </a:lnTo>
                    <a:lnTo>
                      <a:pt x="771" y="1155"/>
                    </a:lnTo>
                    <a:lnTo>
                      <a:pt x="771" y="1155"/>
                    </a:lnTo>
                    <a:lnTo>
                      <a:pt x="1300" y="1011"/>
                    </a:lnTo>
                    <a:lnTo>
                      <a:pt x="2070" y="722"/>
                    </a:lnTo>
                    <a:lnTo>
                      <a:pt x="2648" y="481"/>
                    </a:lnTo>
                    <a:lnTo>
                      <a:pt x="2648" y="481"/>
                    </a:lnTo>
                    <a:lnTo>
                      <a:pt x="2937" y="481"/>
                    </a:lnTo>
                    <a:lnTo>
                      <a:pt x="3322" y="529"/>
                    </a:lnTo>
                    <a:lnTo>
                      <a:pt x="3755" y="577"/>
                    </a:lnTo>
                    <a:lnTo>
                      <a:pt x="4140" y="433"/>
                    </a:lnTo>
                    <a:lnTo>
                      <a:pt x="4140" y="433"/>
                    </a:lnTo>
                    <a:lnTo>
                      <a:pt x="4574" y="192"/>
                    </a:lnTo>
                    <a:lnTo>
                      <a:pt x="4911" y="48"/>
                    </a:lnTo>
                    <a:lnTo>
                      <a:pt x="5055" y="0"/>
                    </a:lnTo>
                    <a:lnTo>
                      <a:pt x="5055" y="0"/>
                    </a:lnTo>
                    <a:lnTo>
                      <a:pt x="5440" y="192"/>
                    </a:lnTo>
                    <a:lnTo>
                      <a:pt x="5777" y="337"/>
                    </a:lnTo>
                    <a:lnTo>
                      <a:pt x="6114" y="433"/>
                    </a:lnTo>
                    <a:lnTo>
                      <a:pt x="6114" y="433"/>
                    </a:lnTo>
                    <a:lnTo>
                      <a:pt x="6403" y="481"/>
                    </a:lnTo>
                    <a:lnTo>
                      <a:pt x="6644" y="481"/>
                    </a:lnTo>
                    <a:lnTo>
                      <a:pt x="6836" y="481"/>
                    </a:lnTo>
                    <a:lnTo>
                      <a:pt x="6836" y="481"/>
                    </a:lnTo>
                    <a:lnTo>
                      <a:pt x="7029" y="529"/>
                    </a:lnTo>
                    <a:lnTo>
                      <a:pt x="7270" y="529"/>
                    </a:lnTo>
                    <a:lnTo>
                      <a:pt x="7607" y="529"/>
                    </a:lnTo>
                    <a:lnTo>
                      <a:pt x="7607" y="529"/>
                    </a:lnTo>
                    <a:lnTo>
                      <a:pt x="7896" y="577"/>
                    </a:lnTo>
                    <a:lnTo>
                      <a:pt x="8233" y="626"/>
                    </a:lnTo>
                    <a:lnTo>
                      <a:pt x="8570" y="674"/>
                    </a:lnTo>
                    <a:lnTo>
                      <a:pt x="8570" y="674"/>
                    </a:lnTo>
                    <a:lnTo>
                      <a:pt x="8714" y="722"/>
                    </a:lnTo>
                    <a:lnTo>
                      <a:pt x="8955" y="770"/>
                    </a:lnTo>
                    <a:lnTo>
                      <a:pt x="9195" y="818"/>
                    </a:lnTo>
                    <a:lnTo>
                      <a:pt x="9195" y="818"/>
                    </a:lnTo>
                    <a:lnTo>
                      <a:pt x="9243" y="866"/>
                    </a:lnTo>
                    <a:lnTo>
                      <a:pt x="9340" y="914"/>
                    </a:lnTo>
                    <a:lnTo>
                      <a:pt x="9243" y="914"/>
                    </a:lnTo>
                    <a:lnTo>
                      <a:pt x="9243" y="914"/>
                    </a:lnTo>
                    <a:lnTo>
                      <a:pt x="9051" y="963"/>
                    </a:lnTo>
                    <a:lnTo>
                      <a:pt x="8906" y="1059"/>
                    </a:lnTo>
                    <a:lnTo>
                      <a:pt x="8714" y="1155"/>
                    </a:lnTo>
                    <a:lnTo>
                      <a:pt x="8714" y="1155"/>
                    </a:lnTo>
                    <a:lnTo>
                      <a:pt x="8425" y="1203"/>
                    </a:lnTo>
                    <a:lnTo>
                      <a:pt x="8136" y="1203"/>
                    </a:lnTo>
                    <a:lnTo>
                      <a:pt x="7847" y="1107"/>
                    </a:lnTo>
                    <a:lnTo>
                      <a:pt x="7847" y="1107"/>
                    </a:lnTo>
                    <a:lnTo>
                      <a:pt x="7270" y="1059"/>
                    </a:lnTo>
                    <a:lnTo>
                      <a:pt x="6596" y="1011"/>
                    </a:lnTo>
                    <a:lnTo>
                      <a:pt x="6018" y="1059"/>
                    </a:lnTo>
                    <a:lnTo>
                      <a:pt x="6018" y="1059"/>
                    </a:lnTo>
                    <a:lnTo>
                      <a:pt x="5585" y="1107"/>
                    </a:lnTo>
                    <a:lnTo>
                      <a:pt x="5296" y="1011"/>
                    </a:lnTo>
                    <a:lnTo>
                      <a:pt x="5103" y="818"/>
                    </a:lnTo>
                    <a:lnTo>
                      <a:pt x="5103" y="818"/>
                    </a:lnTo>
                    <a:lnTo>
                      <a:pt x="4863" y="818"/>
                    </a:lnTo>
                    <a:lnTo>
                      <a:pt x="4574" y="1011"/>
                    </a:lnTo>
                    <a:lnTo>
                      <a:pt x="4285" y="1251"/>
                    </a:lnTo>
                    <a:lnTo>
                      <a:pt x="4285" y="1251"/>
                    </a:lnTo>
                    <a:lnTo>
                      <a:pt x="4044" y="1444"/>
                    </a:lnTo>
                    <a:lnTo>
                      <a:pt x="3803" y="1492"/>
                    </a:lnTo>
                    <a:lnTo>
                      <a:pt x="3418" y="1444"/>
                    </a:lnTo>
                    <a:close/>
                  </a:path>
                </a:pathLst>
              </a:custGeom>
              <a:solidFill>
                <a:srgbClr val="A0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0" name="Freeform 206"/>
              <p:cNvSpPr>
                <a:spLocks/>
              </p:cNvSpPr>
              <p:nvPr/>
            </p:nvSpPr>
            <p:spPr bwMode="auto">
              <a:xfrm>
                <a:off x="4058" y="2646"/>
                <a:ext cx="1010" cy="155"/>
              </a:xfrm>
              <a:custGeom>
                <a:avLst/>
                <a:gdLst>
                  <a:gd name="T0" fmla="*/ 2984 w 9098"/>
                  <a:gd name="T1" fmla="*/ 1251 h 1396"/>
                  <a:gd name="T2" fmla="*/ 3225 w 9098"/>
                  <a:gd name="T3" fmla="*/ 963 h 1396"/>
                  <a:gd name="T4" fmla="*/ 2936 w 9098"/>
                  <a:gd name="T5" fmla="*/ 963 h 1396"/>
                  <a:gd name="T6" fmla="*/ 1251 w 9098"/>
                  <a:gd name="T7" fmla="*/ 1203 h 1396"/>
                  <a:gd name="T8" fmla="*/ 722 w 9098"/>
                  <a:gd name="T9" fmla="*/ 1299 h 1396"/>
                  <a:gd name="T10" fmla="*/ 48 w 9098"/>
                  <a:gd name="T11" fmla="*/ 1299 h 1396"/>
                  <a:gd name="T12" fmla="*/ 0 w 9098"/>
                  <a:gd name="T13" fmla="*/ 1299 h 1396"/>
                  <a:gd name="T14" fmla="*/ 626 w 9098"/>
                  <a:gd name="T15" fmla="*/ 1155 h 1396"/>
                  <a:gd name="T16" fmla="*/ 1155 w 9098"/>
                  <a:gd name="T17" fmla="*/ 1011 h 1396"/>
                  <a:gd name="T18" fmla="*/ 2503 w 9098"/>
                  <a:gd name="T19" fmla="*/ 481 h 1396"/>
                  <a:gd name="T20" fmla="*/ 2792 w 9098"/>
                  <a:gd name="T21" fmla="*/ 481 h 1396"/>
                  <a:gd name="T22" fmla="*/ 3610 w 9098"/>
                  <a:gd name="T23" fmla="*/ 577 h 1396"/>
                  <a:gd name="T24" fmla="*/ 3995 w 9098"/>
                  <a:gd name="T25" fmla="*/ 433 h 1396"/>
                  <a:gd name="T26" fmla="*/ 4766 w 9098"/>
                  <a:gd name="T27" fmla="*/ 48 h 1396"/>
                  <a:gd name="T28" fmla="*/ 4910 w 9098"/>
                  <a:gd name="T29" fmla="*/ 0 h 1396"/>
                  <a:gd name="T30" fmla="*/ 5632 w 9098"/>
                  <a:gd name="T31" fmla="*/ 337 h 1396"/>
                  <a:gd name="T32" fmla="*/ 5969 w 9098"/>
                  <a:gd name="T33" fmla="*/ 433 h 1396"/>
                  <a:gd name="T34" fmla="*/ 6499 w 9098"/>
                  <a:gd name="T35" fmla="*/ 481 h 1396"/>
                  <a:gd name="T36" fmla="*/ 6691 w 9098"/>
                  <a:gd name="T37" fmla="*/ 481 h 1396"/>
                  <a:gd name="T38" fmla="*/ 7125 w 9098"/>
                  <a:gd name="T39" fmla="*/ 529 h 1396"/>
                  <a:gd name="T40" fmla="*/ 7462 w 9098"/>
                  <a:gd name="T41" fmla="*/ 529 h 1396"/>
                  <a:gd name="T42" fmla="*/ 8088 w 9098"/>
                  <a:gd name="T43" fmla="*/ 626 h 1396"/>
                  <a:gd name="T44" fmla="*/ 8425 w 9098"/>
                  <a:gd name="T45" fmla="*/ 674 h 1396"/>
                  <a:gd name="T46" fmla="*/ 8810 w 9098"/>
                  <a:gd name="T47" fmla="*/ 770 h 1396"/>
                  <a:gd name="T48" fmla="*/ 9050 w 9098"/>
                  <a:gd name="T49" fmla="*/ 818 h 1396"/>
                  <a:gd name="T50" fmla="*/ 9098 w 9098"/>
                  <a:gd name="T51" fmla="*/ 914 h 1396"/>
                  <a:gd name="T52" fmla="*/ 8954 w 9098"/>
                  <a:gd name="T53" fmla="*/ 914 h 1396"/>
                  <a:gd name="T54" fmla="*/ 8665 w 9098"/>
                  <a:gd name="T55" fmla="*/ 1011 h 1396"/>
                  <a:gd name="T56" fmla="*/ 8473 w 9098"/>
                  <a:gd name="T57" fmla="*/ 1107 h 1396"/>
                  <a:gd name="T58" fmla="*/ 7895 w 9098"/>
                  <a:gd name="T59" fmla="*/ 1107 h 1396"/>
                  <a:gd name="T60" fmla="*/ 7606 w 9098"/>
                  <a:gd name="T61" fmla="*/ 1011 h 1396"/>
                  <a:gd name="T62" fmla="*/ 6499 w 9098"/>
                  <a:gd name="T63" fmla="*/ 963 h 1396"/>
                  <a:gd name="T64" fmla="*/ 5969 w 9098"/>
                  <a:gd name="T65" fmla="*/ 1011 h 1396"/>
                  <a:gd name="T66" fmla="*/ 5199 w 9098"/>
                  <a:gd name="T67" fmla="*/ 963 h 1396"/>
                  <a:gd name="T68" fmla="*/ 4958 w 9098"/>
                  <a:gd name="T69" fmla="*/ 818 h 1396"/>
                  <a:gd name="T70" fmla="*/ 4477 w 9098"/>
                  <a:gd name="T71" fmla="*/ 866 h 1396"/>
                  <a:gd name="T72" fmla="*/ 4188 w 9098"/>
                  <a:gd name="T73" fmla="*/ 1107 h 1396"/>
                  <a:gd name="T74" fmla="*/ 3707 w 9098"/>
                  <a:gd name="T75" fmla="*/ 139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98" h="1396">
                    <a:moveTo>
                      <a:pt x="3321" y="1348"/>
                    </a:moveTo>
                    <a:lnTo>
                      <a:pt x="2984" y="1251"/>
                    </a:lnTo>
                    <a:lnTo>
                      <a:pt x="3033" y="1107"/>
                    </a:lnTo>
                    <a:lnTo>
                      <a:pt x="3225" y="963"/>
                    </a:lnTo>
                    <a:lnTo>
                      <a:pt x="3225" y="963"/>
                    </a:lnTo>
                    <a:lnTo>
                      <a:pt x="2936" y="963"/>
                    </a:lnTo>
                    <a:lnTo>
                      <a:pt x="2070" y="1059"/>
                    </a:lnTo>
                    <a:lnTo>
                      <a:pt x="1251" y="1203"/>
                    </a:lnTo>
                    <a:lnTo>
                      <a:pt x="1251" y="1203"/>
                    </a:lnTo>
                    <a:lnTo>
                      <a:pt x="722" y="1299"/>
                    </a:lnTo>
                    <a:lnTo>
                      <a:pt x="337" y="1348"/>
                    </a:lnTo>
                    <a:lnTo>
                      <a:pt x="48" y="1299"/>
                    </a:lnTo>
                    <a:lnTo>
                      <a:pt x="48" y="1299"/>
                    </a:lnTo>
                    <a:lnTo>
                      <a:pt x="0" y="1299"/>
                    </a:lnTo>
                    <a:lnTo>
                      <a:pt x="240" y="1251"/>
                    </a:lnTo>
                    <a:lnTo>
                      <a:pt x="626" y="1155"/>
                    </a:lnTo>
                    <a:lnTo>
                      <a:pt x="626" y="1155"/>
                    </a:lnTo>
                    <a:lnTo>
                      <a:pt x="1155" y="1011"/>
                    </a:lnTo>
                    <a:lnTo>
                      <a:pt x="1925" y="722"/>
                    </a:lnTo>
                    <a:lnTo>
                      <a:pt x="2503" y="481"/>
                    </a:lnTo>
                    <a:lnTo>
                      <a:pt x="2503" y="481"/>
                    </a:lnTo>
                    <a:lnTo>
                      <a:pt x="2792" y="481"/>
                    </a:lnTo>
                    <a:lnTo>
                      <a:pt x="3177" y="529"/>
                    </a:lnTo>
                    <a:lnTo>
                      <a:pt x="3610" y="577"/>
                    </a:lnTo>
                    <a:lnTo>
                      <a:pt x="3995" y="433"/>
                    </a:lnTo>
                    <a:lnTo>
                      <a:pt x="3995" y="433"/>
                    </a:lnTo>
                    <a:lnTo>
                      <a:pt x="4429" y="192"/>
                    </a:lnTo>
                    <a:lnTo>
                      <a:pt x="4766" y="48"/>
                    </a:lnTo>
                    <a:lnTo>
                      <a:pt x="4910" y="0"/>
                    </a:lnTo>
                    <a:lnTo>
                      <a:pt x="4910" y="0"/>
                    </a:lnTo>
                    <a:lnTo>
                      <a:pt x="5295" y="192"/>
                    </a:lnTo>
                    <a:lnTo>
                      <a:pt x="5632" y="337"/>
                    </a:lnTo>
                    <a:lnTo>
                      <a:pt x="5969" y="433"/>
                    </a:lnTo>
                    <a:lnTo>
                      <a:pt x="5969" y="433"/>
                    </a:lnTo>
                    <a:lnTo>
                      <a:pt x="6258" y="481"/>
                    </a:lnTo>
                    <a:lnTo>
                      <a:pt x="6499" y="481"/>
                    </a:lnTo>
                    <a:lnTo>
                      <a:pt x="6691" y="481"/>
                    </a:lnTo>
                    <a:lnTo>
                      <a:pt x="6691" y="481"/>
                    </a:lnTo>
                    <a:lnTo>
                      <a:pt x="6884" y="529"/>
                    </a:lnTo>
                    <a:lnTo>
                      <a:pt x="7125" y="529"/>
                    </a:lnTo>
                    <a:lnTo>
                      <a:pt x="7462" y="529"/>
                    </a:lnTo>
                    <a:lnTo>
                      <a:pt x="7462" y="529"/>
                    </a:lnTo>
                    <a:lnTo>
                      <a:pt x="7751" y="577"/>
                    </a:lnTo>
                    <a:lnTo>
                      <a:pt x="8088" y="626"/>
                    </a:lnTo>
                    <a:lnTo>
                      <a:pt x="8425" y="674"/>
                    </a:lnTo>
                    <a:lnTo>
                      <a:pt x="8425" y="674"/>
                    </a:lnTo>
                    <a:lnTo>
                      <a:pt x="8569" y="722"/>
                    </a:lnTo>
                    <a:lnTo>
                      <a:pt x="8810" y="770"/>
                    </a:lnTo>
                    <a:lnTo>
                      <a:pt x="9050" y="818"/>
                    </a:lnTo>
                    <a:lnTo>
                      <a:pt x="9050" y="818"/>
                    </a:lnTo>
                    <a:lnTo>
                      <a:pt x="9098" y="866"/>
                    </a:lnTo>
                    <a:lnTo>
                      <a:pt x="9098" y="914"/>
                    </a:lnTo>
                    <a:lnTo>
                      <a:pt x="8954" y="914"/>
                    </a:lnTo>
                    <a:lnTo>
                      <a:pt x="8954" y="914"/>
                    </a:lnTo>
                    <a:lnTo>
                      <a:pt x="8761" y="963"/>
                    </a:lnTo>
                    <a:lnTo>
                      <a:pt x="8665" y="1011"/>
                    </a:lnTo>
                    <a:lnTo>
                      <a:pt x="8473" y="1107"/>
                    </a:lnTo>
                    <a:lnTo>
                      <a:pt x="8473" y="1107"/>
                    </a:lnTo>
                    <a:lnTo>
                      <a:pt x="8136" y="1155"/>
                    </a:lnTo>
                    <a:lnTo>
                      <a:pt x="7895" y="1107"/>
                    </a:lnTo>
                    <a:lnTo>
                      <a:pt x="7606" y="1011"/>
                    </a:lnTo>
                    <a:lnTo>
                      <a:pt x="7606" y="1011"/>
                    </a:lnTo>
                    <a:lnTo>
                      <a:pt x="7077" y="963"/>
                    </a:lnTo>
                    <a:lnTo>
                      <a:pt x="6499" y="963"/>
                    </a:lnTo>
                    <a:lnTo>
                      <a:pt x="5969" y="1011"/>
                    </a:lnTo>
                    <a:lnTo>
                      <a:pt x="5969" y="1011"/>
                    </a:lnTo>
                    <a:lnTo>
                      <a:pt x="5536" y="1059"/>
                    </a:lnTo>
                    <a:lnTo>
                      <a:pt x="5199" y="963"/>
                    </a:lnTo>
                    <a:lnTo>
                      <a:pt x="4958" y="818"/>
                    </a:lnTo>
                    <a:lnTo>
                      <a:pt x="4958" y="818"/>
                    </a:lnTo>
                    <a:lnTo>
                      <a:pt x="4766" y="770"/>
                    </a:lnTo>
                    <a:lnTo>
                      <a:pt x="4477" y="866"/>
                    </a:lnTo>
                    <a:lnTo>
                      <a:pt x="4188" y="1107"/>
                    </a:lnTo>
                    <a:lnTo>
                      <a:pt x="4188" y="1107"/>
                    </a:lnTo>
                    <a:lnTo>
                      <a:pt x="3947" y="1299"/>
                    </a:lnTo>
                    <a:lnTo>
                      <a:pt x="3707" y="1396"/>
                    </a:lnTo>
                    <a:lnTo>
                      <a:pt x="3321" y="1348"/>
                    </a:lnTo>
                    <a:close/>
                  </a:path>
                </a:pathLst>
              </a:custGeom>
              <a:solidFill>
                <a:srgbClr val="96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75311" name="Group 207"/>
            <p:cNvGrpSpPr>
              <a:grpSpLocks/>
            </p:cNvGrpSpPr>
            <p:nvPr/>
          </p:nvGrpSpPr>
          <p:grpSpPr bwMode="auto">
            <a:xfrm>
              <a:off x="3555" y="2165"/>
              <a:ext cx="1637" cy="684"/>
              <a:chOff x="3555" y="2165"/>
              <a:chExt cx="1637" cy="684"/>
            </a:xfrm>
          </p:grpSpPr>
          <p:sp>
            <p:nvSpPr>
              <p:cNvPr id="175312" name="Freeform 208"/>
              <p:cNvSpPr>
                <a:spLocks/>
              </p:cNvSpPr>
              <p:nvPr/>
            </p:nvSpPr>
            <p:spPr bwMode="auto">
              <a:xfrm>
                <a:off x="4068" y="2646"/>
                <a:ext cx="995" cy="144"/>
              </a:xfrm>
              <a:custGeom>
                <a:avLst/>
                <a:gdLst>
                  <a:gd name="T0" fmla="*/ 2985 w 8954"/>
                  <a:gd name="T1" fmla="*/ 1155 h 1299"/>
                  <a:gd name="T2" fmla="*/ 3225 w 8954"/>
                  <a:gd name="T3" fmla="*/ 914 h 1299"/>
                  <a:gd name="T4" fmla="*/ 2937 w 8954"/>
                  <a:gd name="T5" fmla="*/ 866 h 1299"/>
                  <a:gd name="T6" fmla="*/ 1155 w 8954"/>
                  <a:gd name="T7" fmla="*/ 1155 h 1299"/>
                  <a:gd name="T8" fmla="*/ 674 w 8954"/>
                  <a:gd name="T9" fmla="*/ 1251 h 1299"/>
                  <a:gd name="T10" fmla="*/ 144 w 8954"/>
                  <a:gd name="T11" fmla="*/ 1299 h 1299"/>
                  <a:gd name="T12" fmla="*/ 0 w 8954"/>
                  <a:gd name="T13" fmla="*/ 1251 h 1299"/>
                  <a:gd name="T14" fmla="*/ 530 w 8954"/>
                  <a:gd name="T15" fmla="*/ 1155 h 1299"/>
                  <a:gd name="T16" fmla="*/ 1059 w 8954"/>
                  <a:gd name="T17" fmla="*/ 1011 h 1299"/>
                  <a:gd name="T18" fmla="*/ 2407 w 8954"/>
                  <a:gd name="T19" fmla="*/ 481 h 1299"/>
                  <a:gd name="T20" fmla="*/ 2696 w 8954"/>
                  <a:gd name="T21" fmla="*/ 481 h 1299"/>
                  <a:gd name="T22" fmla="*/ 3514 w 8954"/>
                  <a:gd name="T23" fmla="*/ 577 h 1299"/>
                  <a:gd name="T24" fmla="*/ 3899 w 8954"/>
                  <a:gd name="T25" fmla="*/ 433 h 1299"/>
                  <a:gd name="T26" fmla="*/ 4670 w 8954"/>
                  <a:gd name="T27" fmla="*/ 48 h 1299"/>
                  <a:gd name="T28" fmla="*/ 4814 w 8954"/>
                  <a:gd name="T29" fmla="*/ 0 h 1299"/>
                  <a:gd name="T30" fmla="*/ 5536 w 8954"/>
                  <a:gd name="T31" fmla="*/ 337 h 1299"/>
                  <a:gd name="T32" fmla="*/ 5873 w 8954"/>
                  <a:gd name="T33" fmla="*/ 433 h 1299"/>
                  <a:gd name="T34" fmla="*/ 6403 w 8954"/>
                  <a:gd name="T35" fmla="*/ 481 h 1299"/>
                  <a:gd name="T36" fmla="*/ 6595 w 8954"/>
                  <a:gd name="T37" fmla="*/ 481 h 1299"/>
                  <a:gd name="T38" fmla="*/ 7029 w 8954"/>
                  <a:gd name="T39" fmla="*/ 529 h 1299"/>
                  <a:gd name="T40" fmla="*/ 7366 w 8954"/>
                  <a:gd name="T41" fmla="*/ 529 h 1299"/>
                  <a:gd name="T42" fmla="*/ 7992 w 8954"/>
                  <a:gd name="T43" fmla="*/ 626 h 1299"/>
                  <a:gd name="T44" fmla="*/ 8329 w 8954"/>
                  <a:gd name="T45" fmla="*/ 674 h 1299"/>
                  <a:gd name="T46" fmla="*/ 8714 w 8954"/>
                  <a:gd name="T47" fmla="*/ 770 h 1299"/>
                  <a:gd name="T48" fmla="*/ 8954 w 8954"/>
                  <a:gd name="T49" fmla="*/ 818 h 1299"/>
                  <a:gd name="T50" fmla="*/ 8906 w 8954"/>
                  <a:gd name="T51" fmla="*/ 866 h 1299"/>
                  <a:gd name="T52" fmla="*/ 8714 w 8954"/>
                  <a:gd name="T53" fmla="*/ 866 h 1299"/>
                  <a:gd name="T54" fmla="*/ 8425 w 8954"/>
                  <a:gd name="T55" fmla="*/ 963 h 1299"/>
                  <a:gd name="T56" fmla="*/ 8232 w 8954"/>
                  <a:gd name="T57" fmla="*/ 1059 h 1299"/>
                  <a:gd name="T58" fmla="*/ 7655 w 8954"/>
                  <a:gd name="T59" fmla="*/ 1011 h 1299"/>
                  <a:gd name="T60" fmla="*/ 7414 w 8954"/>
                  <a:gd name="T61" fmla="*/ 963 h 1299"/>
                  <a:gd name="T62" fmla="*/ 6403 w 8954"/>
                  <a:gd name="T63" fmla="*/ 914 h 1299"/>
                  <a:gd name="T64" fmla="*/ 5921 w 8954"/>
                  <a:gd name="T65" fmla="*/ 963 h 1299"/>
                  <a:gd name="T66" fmla="*/ 5103 w 8954"/>
                  <a:gd name="T67" fmla="*/ 963 h 1299"/>
                  <a:gd name="T68" fmla="*/ 4910 w 8954"/>
                  <a:gd name="T69" fmla="*/ 770 h 1299"/>
                  <a:gd name="T70" fmla="*/ 4429 w 8954"/>
                  <a:gd name="T71" fmla="*/ 818 h 1299"/>
                  <a:gd name="T72" fmla="*/ 4140 w 8954"/>
                  <a:gd name="T73" fmla="*/ 1011 h 1299"/>
                  <a:gd name="T74" fmla="*/ 3659 w 8954"/>
                  <a:gd name="T75" fmla="*/ 1299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54" h="1299">
                    <a:moveTo>
                      <a:pt x="3274" y="1251"/>
                    </a:moveTo>
                    <a:lnTo>
                      <a:pt x="2985" y="1155"/>
                    </a:lnTo>
                    <a:lnTo>
                      <a:pt x="3033" y="1059"/>
                    </a:lnTo>
                    <a:lnTo>
                      <a:pt x="3225" y="914"/>
                    </a:lnTo>
                    <a:lnTo>
                      <a:pt x="3225" y="914"/>
                    </a:lnTo>
                    <a:lnTo>
                      <a:pt x="2937" y="866"/>
                    </a:lnTo>
                    <a:lnTo>
                      <a:pt x="2022" y="1011"/>
                    </a:lnTo>
                    <a:lnTo>
                      <a:pt x="1155" y="1155"/>
                    </a:lnTo>
                    <a:lnTo>
                      <a:pt x="1155" y="1155"/>
                    </a:lnTo>
                    <a:lnTo>
                      <a:pt x="674" y="1251"/>
                    </a:lnTo>
                    <a:lnTo>
                      <a:pt x="385" y="1299"/>
                    </a:lnTo>
                    <a:lnTo>
                      <a:pt x="144" y="1299"/>
                    </a:lnTo>
                    <a:lnTo>
                      <a:pt x="144" y="1299"/>
                    </a:lnTo>
                    <a:lnTo>
                      <a:pt x="0" y="1251"/>
                    </a:lnTo>
                    <a:lnTo>
                      <a:pt x="193" y="1251"/>
                    </a:lnTo>
                    <a:lnTo>
                      <a:pt x="530" y="1155"/>
                    </a:lnTo>
                    <a:lnTo>
                      <a:pt x="530" y="1155"/>
                    </a:lnTo>
                    <a:lnTo>
                      <a:pt x="1059" y="1011"/>
                    </a:lnTo>
                    <a:lnTo>
                      <a:pt x="1829" y="722"/>
                    </a:lnTo>
                    <a:lnTo>
                      <a:pt x="2407" y="481"/>
                    </a:lnTo>
                    <a:lnTo>
                      <a:pt x="2407" y="481"/>
                    </a:lnTo>
                    <a:lnTo>
                      <a:pt x="2696" y="481"/>
                    </a:lnTo>
                    <a:lnTo>
                      <a:pt x="3081" y="529"/>
                    </a:lnTo>
                    <a:lnTo>
                      <a:pt x="3514" y="577"/>
                    </a:lnTo>
                    <a:lnTo>
                      <a:pt x="3899" y="433"/>
                    </a:lnTo>
                    <a:lnTo>
                      <a:pt x="3899" y="433"/>
                    </a:lnTo>
                    <a:lnTo>
                      <a:pt x="4333" y="192"/>
                    </a:lnTo>
                    <a:lnTo>
                      <a:pt x="4670" y="48"/>
                    </a:lnTo>
                    <a:lnTo>
                      <a:pt x="4814" y="0"/>
                    </a:lnTo>
                    <a:lnTo>
                      <a:pt x="4814" y="0"/>
                    </a:lnTo>
                    <a:lnTo>
                      <a:pt x="5199" y="192"/>
                    </a:lnTo>
                    <a:lnTo>
                      <a:pt x="5536" y="337"/>
                    </a:lnTo>
                    <a:lnTo>
                      <a:pt x="5873" y="433"/>
                    </a:lnTo>
                    <a:lnTo>
                      <a:pt x="5873" y="433"/>
                    </a:lnTo>
                    <a:lnTo>
                      <a:pt x="6162" y="481"/>
                    </a:lnTo>
                    <a:lnTo>
                      <a:pt x="6403" y="481"/>
                    </a:lnTo>
                    <a:lnTo>
                      <a:pt x="6595" y="481"/>
                    </a:lnTo>
                    <a:lnTo>
                      <a:pt x="6595" y="481"/>
                    </a:lnTo>
                    <a:lnTo>
                      <a:pt x="6788" y="529"/>
                    </a:lnTo>
                    <a:lnTo>
                      <a:pt x="7029" y="529"/>
                    </a:lnTo>
                    <a:lnTo>
                      <a:pt x="7366" y="529"/>
                    </a:lnTo>
                    <a:lnTo>
                      <a:pt x="7366" y="529"/>
                    </a:lnTo>
                    <a:lnTo>
                      <a:pt x="7655" y="577"/>
                    </a:lnTo>
                    <a:lnTo>
                      <a:pt x="7992" y="626"/>
                    </a:lnTo>
                    <a:lnTo>
                      <a:pt x="8329" y="674"/>
                    </a:lnTo>
                    <a:lnTo>
                      <a:pt x="8329" y="674"/>
                    </a:lnTo>
                    <a:lnTo>
                      <a:pt x="8473" y="722"/>
                    </a:lnTo>
                    <a:lnTo>
                      <a:pt x="8714" y="770"/>
                    </a:lnTo>
                    <a:lnTo>
                      <a:pt x="8954" y="818"/>
                    </a:lnTo>
                    <a:lnTo>
                      <a:pt x="8954" y="818"/>
                    </a:lnTo>
                    <a:lnTo>
                      <a:pt x="8954" y="818"/>
                    </a:lnTo>
                    <a:lnTo>
                      <a:pt x="8906" y="866"/>
                    </a:lnTo>
                    <a:lnTo>
                      <a:pt x="8714" y="866"/>
                    </a:lnTo>
                    <a:lnTo>
                      <a:pt x="8714" y="866"/>
                    </a:lnTo>
                    <a:lnTo>
                      <a:pt x="8521" y="914"/>
                    </a:lnTo>
                    <a:lnTo>
                      <a:pt x="8425" y="963"/>
                    </a:lnTo>
                    <a:lnTo>
                      <a:pt x="8232" y="1059"/>
                    </a:lnTo>
                    <a:lnTo>
                      <a:pt x="8232" y="1059"/>
                    </a:lnTo>
                    <a:lnTo>
                      <a:pt x="7943" y="1107"/>
                    </a:lnTo>
                    <a:lnTo>
                      <a:pt x="7655" y="1011"/>
                    </a:lnTo>
                    <a:lnTo>
                      <a:pt x="7414" y="963"/>
                    </a:lnTo>
                    <a:lnTo>
                      <a:pt x="7414" y="963"/>
                    </a:lnTo>
                    <a:lnTo>
                      <a:pt x="6932" y="914"/>
                    </a:lnTo>
                    <a:lnTo>
                      <a:pt x="6403" y="914"/>
                    </a:lnTo>
                    <a:lnTo>
                      <a:pt x="5921" y="963"/>
                    </a:lnTo>
                    <a:lnTo>
                      <a:pt x="5921" y="963"/>
                    </a:lnTo>
                    <a:lnTo>
                      <a:pt x="5488" y="1011"/>
                    </a:lnTo>
                    <a:lnTo>
                      <a:pt x="5103" y="963"/>
                    </a:lnTo>
                    <a:lnTo>
                      <a:pt x="4910" y="770"/>
                    </a:lnTo>
                    <a:lnTo>
                      <a:pt x="4910" y="770"/>
                    </a:lnTo>
                    <a:lnTo>
                      <a:pt x="4718" y="722"/>
                    </a:lnTo>
                    <a:lnTo>
                      <a:pt x="4429" y="818"/>
                    </a:lnTo>
                    <a:lnTo>
                      <a:pt x="4140" y="1011"/>
                    </a:lnTo>
                    <a:lnTo>
                      <a:pt x="4140" y="1011"/>
                    </a:lnTo>
                    <a:lnTo>
                      <a:pt x="3899" y="1203"/>
                    </a:lnTo>
                    <a:lnTo>
                      <a:pt x="3659" y="1299"/>
                    </a:lnTo>
                    <a:lnTo>
                      <a:pt x="3274" y="1251"/>
                    </a:lnTo>
                    <a:close/>
                  </a:path>
                </a:pathLst>
              </a:custGeom>
              <a:solidFill>
                <a:srgbClr val="8DC6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3" name="Freeform 209"/>
              <p:cNvSpPr>
                <a:spLocks/>
              </p:cNvSpPr>
              <p:nvPr/>
            </p:nvSpPr>
            <p:spPr bwMode="auto">
              <a:xfrm>
                <a:off x="4084" y="2646"/>
                <a:ext cx="979" cy="144"/>
              </a:xfrm>
              <a:custGeom>
                <a:avLst/>
                <a:gdLst>
                  <a:gd name="T0" fmla="*/ 8570 w 8810"/>
                  <a:gd name="T1" fmla="*/ 770 h 1299"/>
                  <a:gd name="T2" fmla="*/ 8185 w 8810"/>
                  <a:gd name="T3" fmla="*/ 674 h 1299"/>
                  <a:gd name="T4" fmla="*/ 7848 w 8810"/>
                  <a:gd name="T5" fmla="*/ 626 h 1299"/>
                  <a:gd name="T6" fmla="*/ 7222 w 8810"/>
                  <a:gd name="T7" fmla="*/ 529 h 1299"/>
                  <a:gd name="T8" fmla="*/ 6885 w 8810"/>
                  <a:gd name="T9" fmla="*/ 529 h 1299"/>
                  <a:gd name="T10" fmla="*/ 6451 w 8810"/>
                  <a:gd name="T11" fmla="*/ 481 h 1299"/>
                  <a:gd name="T12" fmla="*/ 6259 w 8810"/>
                  <a:gd name="T13" fmla="*/ 481 h 1299"/>
                  <a:gd name="T14" fmla="*/ 5729 w 8810"/>
                  <a:gd name="T15" fmla="*/ 433 h 1299"/>
                  <a:gd name="T16" fmla="*/ 5392 w 8810"/>
                  <a:gd name="T17" fmla="*/ 337 h 1299"/>
                  <a:gd name="T18" fmla="*/ 4670 w 8810"/>
                  <a:gd name="T19" fmla="*/ 0 h 1299"/>
                  <a:gd name="T20" fmla="*/ 4526 w 8810"/>
                  <a:gd name="T21" fmla="*/ 48 h 1299"/>
                  <a:gd name="T22" fmla="*/ 3755 w 8810"/>
                  <a:gd name="T23" fmla="*/ 433 h 1299"/>
                  <a:gd name="T24" fmla="*/ 3515 w 8810"/>
                  <a:gd name="T25" fmla="*/ 529 h 1299"/>
                  <a:gd name="T26" fmla="*/ 2937 w 8810"/>
                  <a:gd name="T27" fmla="*/ 529 h 1299"/>
                  <a:gd name="T28" fmla="*/ 2456 w 8810"/>
                  <a:gd name="T29" fmla="*/ 481 h 1299"/>
                  <a:gd name="T30" fmla="*/ 2263 w 8810"/>
                  <a:gd name="T31" fmla="*/ 481 h 1299"/>
                  <a:gd name="T32" fmla="*/ 1300 w 8810"/>
                  <a:gd name="T33" fmla="*/ 866 h 1299"/>
                  <a:gd name="T34" fmla="*/ 386 w 8810"/>
                  <a:gd name="T35" fmla="*/ 1155 h 1299"/>
                  <a:gd name="T36" fmla="*/ 97 w 8810"/>
                  <a:gd name="T37" fmla="*/ 1203 h 1299"/>
                  <a:gd name="T38" fmla="*/ 193 w 8810"/>
                  <a:gd name="T39" fmla="*/ 1251 h 1299"/>
                  <a:gd name="T40" fmla="*/ 386 w 8810"/>
                  <a:gd name="T41" fmla="*/ 1299 h 1299"/>
                  <a:gd name="T42" fmla="*/ 1060 w 8810"/>
                  <a:gd name="T43" fmla="*/ 1107 h 1299"/>
                  <a:gd name="T44" fmla="*/ 1926 w 8810"/>
                  <a:gd name="T45" fmla="*/ 963 h 1299"/>
                  <a:gd name="T46" fmla="*/ 3226 w 8810"/>
                  <a:gd name="T47" fmla="*/ 818 h 1299"/>
                  <a:gd name="T48" fmla="*/ 2985 w 8810"/>
                  <a:gd name="T49" fmla="*/ 963 h 1299"/>
                  <a:gd name="T50" fmla="*/ 3226 w 8810"/>
                  <a:gd name="T51" fmla="*/ 1155 h 1299"/>
                  <a:gd name="T52" fmla="*/ 3611 w 8810"/>
                  <a:gd name="T53" fmla="*/ 1203 h 1299"/>
                  <a:gd name="T54" fmla="*/ 4092 w 8810"/>
                  <a:gd name="T55" fmla="*/ 866 h 1299"/>
                  <a:gd name="T56" fmla="*/ 4333 w 8810"/>
                  <a:gd name="T57" fmla="*/ 674 h 1299"/>
                  <a:gd name="T58" fmla="*/ 4766 w 8810"/>
                  <a:gd name="T59" fmla="*/ 770 h 1299"/>
                  <a:gd name="T60" fmla="*/ 5007 w 8810"/>
                  <a:gd name="T61" fmla="*/ 914 h 1299"/>
                  <a:gd name="T62" fmla="*/ 5874 w 8810"/>
                  <a:gd name="T63" fmla="*/ 914 h 1299"/>
                  <a:gd name="T64" fmla="*/ 6307 w 8810"/>
                  <a:gd name="T65" fmla="*/ 866 h 1299"/>
                  <a:gd name="T66" fmla="*/ 7125 w 8810"/>
                  <a:gd name="T67" fmla="*/ 866 h 1299"/>
                  <a:gd name="T68" fmla="*/ 7414 w 8810"/>
                  <a:gd name="T69" fmla="*/ 963 h 1299"/>
                  <a:gd name="T70" fmla="*/ 7992 w 8810"/>
                  <a:gd name="T71" fmla="*/ 1011 h 1299"/>
                  <a:gd name="T72" fmla="*/ 8185 w 8810"/>
                  <a:gd name="T73" fmla="*/ 914 h 1299"/>
                  <a:gd name="T74" fmla="*/ 8377 w 8810"/>
                  <a:gd name="T75" fmla="*/ 818 h 1299"/>
                  <a:gd name="T76" fmla="*/ 8618 w 8810"/>
                  <a:gd name="T77" fmla="*/ 818 h 1299"/>
                  <a:gd name="T78" fmla="*/ 8810 w 8810"/>
                  <a:gd name="T79" fmla="*/ 81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10" h="1299">
                    <a:moveTo>
                      <a:pt x="8810" y="818"/>
                    </a:moveTo>
                    <a:lnTo>
                      <a:pt x="8570" y="770"/>
                    </a:lnTo>
                    <a:lnTo>
                      <a:pt x="8329" y="722"/>
                    </a:lnTo>
                    <a:lnTo>
                      <a:pt x="8185" y="674"/>
                    </a:lnTo>
                    <a:lnTo>
                      <a:pt x="8185" y="674"/>
                    </a:lnTo>
                    <a:lnTo>
                      <a:pt x="7848" y="626"/>
                    </a:lnTo>
                    <a:lnTo>
                      <a:pt x="7511" y="577"/>
                    </a:lnTo>
                    <a:lnTo>
                      <a:pt x="7222" y="529"/>
                    </a:lnTo>
                    <a:lnTo>
                      <a:pt x="7222" y="529"/>
                    </a:lnTo>
                    <a:lnTo>
                      <a:pt x="6885" y="529"/>
                    </a:lnTo>
                    <a:lnTo>
                      <a:pt x="6644" y="529"/>
                    </a:lnTo>
                    <a:lnTo>
                      <a:pt x="6451" y="481"/>
                    </a:lnTo>
                    <a:lnTo>
                      <a:pt x="6451" y="481"/>
                    </a:lnTo>
                    <a:lnTo>
                      <a:pt x="6259" y="481"/>
                    </a:lnTo>
                    <a:lnTo>
                      <a:pt x="6018" y="481"/>
                    </a:lnTo>
                    <a:lnTo>
                      <a:pt x="5729" y="433"/>
                    </a:lnTo>
                    <a:lnTo>
                      <a:pt x="5729" y="433"/>
                    </a:lnTo>
                    <a:lnTo>
                      <a:pt x="5392" y="337"/>
                    </a:lnTo>
                    <a:lnTo>
                      <a:pt x="5055" y="192"/>
                    </a:lnTo>
                    <a:lnTo>
                      <a:pt x="4670" y="0"/>
                    </a:lnTo>
                    <a:lnTo>
                      <a:pt x="4670" y="0"/>
                    </a:lnTo>
                    <a:lnTo>
                      <a:pt x="4526" y="48"/>
                    </a:lnTo>
                    <a:lnTo>
                      <a:pt x="4189" y="192"/>
                    </a:lnTo>
                    <a:lnTo>
                      <a:pt x="3755" y="433"/>
                    </a:lnTo>
                    <a:lnTo>
                      <a:pt x="3755" y="433"/>
                    </a:lnTo>
                    <a:lnTo>
                      <a:pt x="3515" y="529"/>
                    </a:lnTo>
                    <a:lnTo>
                      <a:pt x="3226" y="577"/>
                    </a:lnTo>
                    <a:lnTo>
                      <a:pt x="2937" y="529"/>
                    </a:lnTo>
                    <a:lnTo>
                      <a:pt x="2696" y="481"/>
                    </a:lnTo>
                    <a:lnTo>
                      <a:pt x="2456" y="481"/>
                    </a:lnTo>
                    <a:lnTo>
                      <a:pt x="2263" y="481"/>
                    </a:lnTo>
                    <a:lnTo>
                      <a:pt x="2263" y="481"/>
                    </a:lnTo>
                    <a:lnTo>
                      <a:pt x="1878" y="674"/>
                    </a:lnTo>
                    <a:lnTo>
                      <a:pt x="1300" y="866"/>
                    </a:lnTo>
                    <a:lnTo>
                      <a:pt x="771" y="1059"/>
                    </a:lnTo>
                    <a:lnTo>
                      <a:pt x="386" y="1155"/>
                    </a:lnTo>
                    <a:lnTo>
                      <a:pt x="386" y="1155"/>
                    </a:lnTo>
                    <a:lnTo>
                      <a:pt x="97" y="1203"/>
                    </a:lnTo>
                    <a:lnTo>
                      <a:pt x="0" y="1251"/>
                    </a:lnTo>
                    <a:lnTo>
                      <a:pt x="193" y="1251"/>
                    </a:lnTo>
                    <a:lnTo>
                      <a:pt x="193" y="1251"/>
                    </a:lnTo>
                    <a:lnTo>
                      <a:pt x="386" y="1299"/>
                    </a:lnTo>
                    <a:lnTo>
                      <a:pt x="626" y="1203"/>
                    </a:lnTo>
                    <a:lnTo>
                      <a:pt x="1060" y="1107"/>
                    </a:lnTo>
                    <a:lnTo>
                      <a:pt x="1060" y="1107"/>
                    </a:lnTo>
                    <a:lnTo>
                      <a:pt x="1926" y="963"/>
                    </a:lnTo>
                    <a:lnTo>
                      <a:pt x="2889" y="818"/>
                    </a:lnTo>
                    <a:lnTo>
                      <a:pt x="3226" y="818"/>
                    </a:lnTo>
                    <a:lnTo>
                      <a:pt x="3226" y="818"/>
                    </a:lnTo>
                    <a:lnTo>
                      <a:pt x="2985" y="963"/>
                    </a:lnTo>
                    <a:lnTo>
                      <a:pt x="2937" y="1059"/>
                    </a:lnTo>
                    <a:lnTo>
                      <a:pt x="3226" y="1155"/>
                    </a:lnTo>
                    <a:lnTo>
                      <a:pt x="3226" y="1155"/>
                    </a:lnTo>
                    <a:lnTo>
                      <a:pt x="3611" y="1203"/>
                    </a:lnTo>
                    <a:lnTo>
                      <a:pt x="3804" y="1107"/>
                    </a:lnTo>
                    <a:lnTo>
                      <a:pt x="4092" y="866"/>
                    </a:lnTo>
                    <a:lnTo>
                      <a:pt x="4092" y="866"/>
                    </a:lnTo>
                    <a:lnTo>
                      <a:pt x="4333" y="674"/>
                    </a:lnTo>
                    <a:lnTo>
                      <a:pt x="4574" y="674"/>
                    </a:lnTo>
                    <a:lnTo>
                      <a:pt x="4766" y="770"/>
                    </a:lnTo>
                    <a:lnTo>
                      <a:pt x="4766" y="770"/>
                    </a:lnTo>
                    <a:lnTo>
                      <a:pt x="5007" y="914"/>
                    </a:lnTo>
                    <a:lnTo>
                      <a:pt x="5392" y="963"/>
                    </a:lnTo>
                    <a:lnTo>
                      <a:pt x="5874" y="914"/>
                    </a:lnTo>
                    <a:lnTo>
                      <a:pt x="5874" y="914"/>
                    </a:lnTo>
                    <a:lnTo>
                      <a:pt x="6307" y="866"/>
                    </a:lnTo>
                    <a:lnTo>
                      <a:pt x="6740" y="866"/>
                    </a:lnTo>
                    <a:lnTo>
                      <a:pt x="7125" y="866"/>
                    </a:lnTo>
                    <a:lnTo>
                      <a:pt x="7125" y="866"/>
                    </a:lnTo>
                    <a:lnTo>
                      <a:pt x="7414" y="963"/>
                    </a:lnTo>
                    <a:lnTo>
                      <a:pt x="7703" y="1011"/>
                    </a:lnTo>
                    <a:lnTo>
                      <a:pt x="7992" y="1011"/>
                    </a:lnTo>
                    <a:lnTo>
                      <a:pt x="7992" y="1011"/>
                    </a:lnTo>
                    <a:lnTo>
                      <a:pt x="8185" y="914"/>
                    </a:lnTo>
                    <a:lnTo>
                      <a:pt x="8233" y="866"/>
                    </a:lnTo>
                    <a:lnTo>
                      <a:pt x="8377" y="818"/>
                    </a:lnTo>
                    <a:lnTo>
                      <a:pt x="8377" y="818"/>
                    </a:lnTo>
                    <a:lnTo>
                      <a:pt x="8618" y="818"/>
                    </a:lnTo>
                    <a:lnTo>
                      <a:pt x="8762" y="818"/>
                    </a:lnTo>
                    <a:lnTo>
                      <a:pt x="8810" y="818"/>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4" name="Freeform 210"/>
              <p:cNvSpPr>
                <a:spLocks/>
              </p:cNvSpPr>
              <p:nvPr/>
            </p:nvSpPr>
            <p:spPr bwMode="auto">
              <a:xfrm>
                <a:off x="4641" y="2662"/>
                <a:ext cx="551" cy="102"/>
              </a:xfrm>
              <a:custGeom>
                <a:avLst/>
                <a:gdLst>
                  <a:gd name="T0" fmla="*/ 0 w 4959"/>
                  <a:gd name="T1" fmla="*/ 0 h 915"/>
                  <a:gd name="T2" fmla="*/ 145 w 4959"/>
                  <a:gd name="T3" fmla="*/ 48 h 915"/>
                  <a:gd name="T4" fmla="*/ 433 w 4959"/>
                  <a:gd name="T5" fmla="*/ 193 h 915"/>
                  <a:gd name="T6" fmla="*/ 674 w 4959"/>
                  <a:gd name="T7" fmla="*/ 241 h 915"/>
                  <a:gd name="T8" fmla="*/ 674 w 4959"/>
                  <a:gd name="T9" fmla="*/ 241 h 915"/>
                  <a:gd name="T10" fmla="*/ 722 w 4959"/>
                  <a:gd name="T11" fmla="*/ 289 h 915"/>
                  <a:gd name="T12" fmla="*/ 819 w 4959"/>
                  <a:gd name="T13" fmla="*/ 289 h 915"/>
                  <a:gd name="T14" fmla="*/ 1059 w 4959"/>
                  <a:gd name="T15" fmla="*/ 337 h 915"/>
                  <a:gd name="T16" fmla="*/ 1059 w 4959"/>
                  <a:gd name="T17" fmla="*/ 337 h 915"/>
                  <a:gd name="T18" fmla="*/ 1107 w 4959"/>
                  <a:gd name="T19" fmla="*/ 337 h 915"/>
                  <a:gd name="T20" fmla="*/ 1252 w 4959"/>
                  <a:gd name="T21" fmla="*/ 337 h 915"/>
                  <a:gd name="T22" fmla="*/ 1348 w 4959"/>
                  <a:gd name="T23" fmla="*/ 337 h 915"/>
                  <a:gd name="T24" fmla="*/ 1348 w 4959"/>
                  <a:gd name="T25" fmla="*/ 337 h 915"/>
                  <a:gd name="T26" fmla="*/ 1444 w 4959"/>
                  <a:gd name="T27" fmla="*/ 385 h 915"/>
                  <a:gd name="T28" fmla="*/ 1637 w 4959"/>
                  <a:gd name="T29" fmla="*/ 385 h 915"/>
                  <a:gd name="T30" fmla="*/ 1830 w 4959"/>
                  <a:gd name="T31" fmla="*/ 385 h 915"/>
                  <a:gd name="T32" fmla="*/ 1830 w 4959"/>
                  <a:gd name="T33" fmla="*/ 385 h 915"/>
                  <a:gd name="T34" fmla="*/ 2070 w 4959"/>
                  <a:gd name="T35" fmla="*/ 385 h 915"/>
                  <a:gd name="T36" fmla="*/ 2455 w 4959"/>
                  <a:gd name="T37" fmla="*/ 433 h 915"/>
                  <a:gd name="T38" fmla="*/ 2792 w 4959"/>
                  <a:gd name="T39" fmla="*/ 433 h 915"/>
                  <a:gd name="T40" fmla="*/ 2792 w 4959"/>
                  <a:gd name="T41" fmla="*/ 433 h 915"/>
                  <a:gd name="T42" fmla="*/ 2937 w 4959"/>
                  <a:gd name="T43" fmla="*/ 482 h 915"/>
                  <a:gd name="T44" fmla="*/ 3081 w 4959"/>
                  <a:gd name="T45" fmla="*/ 530 h 915"/>
                  <a:gd name="T46" fmla="*/ 3322 w 4959"/>
                  <a:gd name="T47" fmla="*/ 578 h 915"/>
                  <a:gd name="T48" fmla="*/ 3322 w 4959"/>
                  <a:gd name="T49" fmla="*/ 578 h 915"/>
                  <a:gd name="T50" fmla="*/ 3418 w 4959"/>
                  <a:gd name="T51" fmla="*/ 626 h 915"/>
                  <a:gd name="T52" fmla="*/ 3659 w 4959"/>
                  <a:gd name="T53" fmla="*/ 674 h 915"/>
                  <a:gd name="T54" fmla="*/ 3803 w 4959"/>
                  <a:gd name="T55" fmla="*/ 674 h 915"/>
                  <a:gd name="T56" fmla="*/ 3803 w 4959"/>
                  <a:gd name="T57" fmla="*/ 674 h 915"/>
                  <a:gd name="T58" fmla="*/ 4092 w 4959"/>
                  <a:gd name="T59" fmla="*/ 770 h 915"/>
                  <a:gd name="T60" fmla="*/ 4622 w 4959"/>
                  <a:gd name="T61" fmla="*/ 867 h 915"/>
                  <a:gd name="T62" fmla="*/ 4959 w 4959"/>
                  <a:gd name="T63" fmla="*/ 915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9" h="915">
                    <a:moveTo>
                      <a:pt x="0" y="0"/>
                    </a:moveTo>
                    <a:lnTo>
                      <a:pt x="145" y="48"/>
                    </a:lnTo>
                    <a:lnTo>
                      <a:pt x="433" y="193"/>
                    </a:lnTo>
                    <a:lnTo>
                      <a:pt x="674" y="241"/>
                    </a:lnTo>
                    <a:lnTo>
                      <a:pt x="674" y="241"/>
                    </a:lnTo>
                    <a:lnTo>
                      <a:pt x="722" y="289"/>
                    </a:lnTo>
                    <a:lnTo>
                      <a:pt x="819" y="289"/>
                    </a:lnTo>
                    <a:lnTo>
                      <a:pt x="1059" y="337"/>
                    </a:lnTo>
                    <a:lnTo>
                      <a:pt x="1059" y="337"/>
                    </a:lnTo>
                    <a:lnTo>
                      <a:pt x="1107" y="337"/>
                    </a:lnTo>
                    <a:lnTo>
                      <a:pt x="1252" y="337"/>
                    </a:lnTo>
                    <a:lnTo>
                      <a:pt x="1348" y="337"/>
                    </a:lnTo>
                    <a:lnTo>
                      <a:pt x="1348" y="337"/>
                    </a:lnTo>
                    <a:lnTo>
                      <a:pt x="1444" y="385"/>
                    </a:lnTo>
                    <a:lnTo>
                      <a:pt x="1637" y="385"/>
                    </a:lnTo>
                    <a:lnTo>
                      <a:pt x="1830" y="385"/>
                    </a:lnTo>
                    <a:lnTo>
                      <a:pt x="1830" y="385"/>
                    </a:lnTo>
                    <a:lnTo>
                      <a:pt x="2070" y="385"/>
                    </a:lnTo>
                    <a:lnTo>
                      <a:pt x="2455" y="433"/>
                    </a:lnTo>
                    <a:lnTo>
                      <a:pt x="2792" y="433"/>
                    </a:lnTo>
                    <a:lnTo>
                      <a:pt x="2792" y="433"/>
                    </a:lnTo>
                    <a:lnTo>
                      <a:pt x="2937" y="482"/>
                    </a:lnTo>
                    <a:lnTo>
                      <a:pt x="3081" y="530"/>
                    </a:lnTo>
                    <a:lnTo>
                      <a:pt x="3322" y="578"/>
                    </a:lnTo>
                    <a:lnTo>
                      <a:pt x="3322" y="578"/>
                    </a:lnTo>
                    <a:lnTo>
                      <a:pt x="3418" y="626"/>
                    </a:lnTo>
                    <a:lnTo>
                      <a:pt x="3659" y="674"/>
                    </a:lnTo>
                    <a:lnTo>
                      <a:pt x="3803" y="674"/>
                    </a:lnTo>
                    <a:lnTo>
                      <a:pt x="3803" y="674"/>
                    </a:lnTo>
                    <a:lnTo>
                      <a:pt x="4092" y="770"/>
                    </a:lnTo>
                    <a:lnTo>
                      <a:pt x="4622" y="867"/>
                    </a:lnTo>
                    <a:lnTo>
                      <a:pt x="4959" y="915"/>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5" name="Freeform 211"/>
              <p:cNvSpPr>
                <a:spLocks/>
              </p:cNvSpPr>
              <p:nvPr/>
            </p:nvSpPr>
            <p:spPr bwMode="auto">
              <a:xfrm>
                <a:off x="4865" y="2833"/>
                <a:ext cx="145" cy="16"/>
              </a:xfrm>
              <a:custGeom>
                <a:avLst/>
                <a:gdLst>
                  <a:gd name="T0" fmla="*/ 674 w 1300"/>
                  <a:gd name="T1" fmla="*/ 144 h 144"/>
                  <a:gd name="T2" fmla="*/ 433 w 1300"/>
                  <a:gd name="T3" fmla="*/ 144 h 144"/>
                  <a:gd name="T4" fmla="*/ 193 w 1300"/>
                  <a:gd name="T5" fmla="*/ 144 h 144"/>
                  <a:gd name="T6" fmla="*/ 48 w 1300"/>
                  <a:gd name="T7" fmla="*/ 96 h 144"/>
                  <a:gd name="T8" fmla="*/ 48 w 1300"/>
                  <a:gd name="T9" fmla="*/ 96 h 144"/>
                  <a:gd name="T10" fmla="*/ 0 w 1300"/>
                  <a:gd name="T11" fmla="*/ 48 h 144"/>
                  <a:gd name="T12" fmla="*/ 193 w 1300"/>
                  <a:gd name="T13" fmla="*/ 0 h 144"/>
                  <a:gd name="T14" fmla="*/ 433 w 1300"/>
                  <a:gd name="T15" fmla="*/ 0 h 144"/>
                  <a:gd name="T16" fmla="*/ 433 w 1300"/>
                  <a:gd name="T17" fmla="*/ 0 h 144"/>
                  <a:gd name="T18" fmla="*/ 722 w 1300"/>
                  <a:gd name="T19" fmla="*/ 48 h 144"/>
                  <a:gd name="T20" fmla="*/ 1011 w 1300"/>
                  <a:gd name="T21" fmla="*/ 48 h 144"/>
                  <a:gd name="T22" fmla="*/ 1300 w 1300"/>
                  <a:gd name="T23" fmla="*/ 0 h 144"/>
                  <a:gd name="T24" fmla="*/ 1300 w 1300"/>
                  <a:gd name="T25" fmla="*/ 0 h 144"/>
                  <a:gd name="T26" fmla="*/ 1300 w 1300"/>
                  <a:gd name="T27" fmla="*/ 48 h 144"/>
                  <a:gd name="T28" fmla="*/ 1011 w 1300"/>
                  <a:gd name="T29" fmla="*/ 96 h 144"/>
                  <a:gd name="T30" fmla="*/ 674 w 1300"/>
                  <a:gd name="T31"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0" h="144">
                    <a:moveTo>
                      <a:pt x="674" y="144"/>
                    </a:moveTo>
                    <a:lnTo>
                      <a:pt x="433" y="144"/>
                    </a:lnTo>
                    <a:lnTo>
                      <a:pt x="193" y="144"/>
                    </a:lnTo>
                    <a:lnTo>
                      <a:pt x="48" y="96"/>
                    </a:lnTo>
                    <a:lnTo>
                      <a:pt x="48" y="96"/>
                    </a:lnTo>
                    <a:lnTo>
                      <a:pt x="0" y="48"/>
                    </a:lnTo>
                    <a:lnTo>
                      <a:pt x="193" y="0"/>
                    </a:lnTo>
                    <a:lnTo>
                      <a:pt x="433" y="0"/>
                    </a:lnTo>
                    <a:lnTo>
                      <a:pt x="433" y="0"/>
                    </a:lnTo>
                    <a:lnTo>
                      <a:pt x="722" y="48"/>
                    </a:lnTo>
                    <a:lnTo>
                      <a:pt x="1011" y="48"/>
                    </a:lnTo>
                    <a:lnTo>
                      <a:pt x="1300" y="0"/>
                    </a:lnTo>
                    <a:lnTo>
                      <a:pt x="1300" y="0"/>
                    </a:lnTo>
                    <a:lnTo>
                      <a:pt x="1300" y="48"/>
                    </a:lnTo>
                    <a:lnTo>
                      <a:pt x="1011" y="96"/>
                    </a:lnTo>
                    <a:lnTo>
                      <a:pt x="674" y="144"/>
                    </a:lnTo>
                    <a:close/>
                  </a:path>
                </a:pathLst>
              </a:custGeom>
              <a:solidFill>
                <a:srgbClr val="9BCE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6" name="Freeform 212"/>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close/>
                  </a:path>
                </a:pathLst>
              </a:custGeom>
              <a:solidFill>
                <a:srgbClr val="68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7" name="Freeform 213"/>
              <p:cNvSpPr>
                <a:spLocks/>
              </p:cNvSpPr>
              <p:nvPr/>
            </p:nvSpPr>
            <p:spPr bwMode="auto">
              <a:xfrm>
                <a:off x="4913" y="2635"/>
                <a:ext cx="27" cy="214"/>
              </a:xfrm>
              <a:custGeom>
                <a:avLst/>
                <a:gdLst>
                  <a:gd name="T0" fmla="*/ 241 w 241"/>
                  <a:gd name="T1" fmla="*/ 1925 h 1925"/>
                  <a:gd name="T2" fmla="*/ 145 w 241"/>
                  <a:gd name="T3" fmla="*/ 1925 h 1925"/>
                  <a:gd name="T4" fmla="*/ 97 w 241"/>
                  <a:gd name="T5" fmla="*/ 1829 h 1925"/>
                  <a:gd name="T6" fmla="*/ 97 w 241"/>
                  <a:gd name="T7" fmla="*/ 1732 h 1925"/>
                  <a:gd name="T8" fmla="*/ 97 w 241"/>
                  <a:gd name="T9" fmla="*/ 1732 h 1925"/>
                  <a:gd name="T10" fmla="*/ 97 w 241"/>
                  <a:gd name="T11" fmla="*/ 1684 h 1925"/>
                  <a:gd name="T12" fmla="*/ 145 w 241"/>
                  <a:gd name="T13" fmla="*/ 1636 h 1925"/>
                  <a:gd name="T14" fmla="*/ 193 w 241"/>
                  <a:gd name="T15" fmla="*/ 1636 h 1925"/>
                  <a:gd name="T16" fmla="*/ 193 w 241"/>
                  <a:gd name="T17" fmla="*/ 1636 h 1925"/>
                  <a:gd name="T18" fmla="*/ 193 w 241"/>
                  <a:gd name="T19" fmla="*/ 433 h 1925"/>
                  <a:gd name="T20" fmla="*/ 0 w 241"/>
                  <a:gd name="T21" fmla="*/ 0 h 1925"/>
                  <a:gd name="T22" fmla="*/ 241 w 241"/>
                  <a:gd name="T23" fmla="*/ 0 h 1925"/>
                  <a:gd name="T24" fmla="*/ 241 w 241"/>
                  <a:gd name="T25" fmla="*/ 1636 h 1925"/>
                  <a:gd name="T26" fmla="*/ 241 w 241"/>
                  <a:gd name="T27" fmla="*/ 1636 h 1925"/>
                  <a:gd name="T28" fmla="*/ 193 w 241"/>
                  <a:gd name="T29" fmla="*/ 1684 h 1925"/>
                  <a:gd name="T30" fmla="*/ 193 w 241"/>
                  <a:gd name="T31" fmla="*/ 1732 h 1925"/>
                  <a:gd name="T32" fmla="*/ 193 w 241"/>
                  <a:gd name="T33" fmla="*/ 1732 h 1925"/>
                  <a:gd name="T34" fmla="*/ 193 w 241"/>
                  <a:gd name="T35" fmla="*/ 1877 h 1925"/>
                  <a:gd name="T36" fmla="*/ 241 w 241"/>
                  <a:gd name="T37" fmla="*/ 1925 h 1925"/>
                  <a:gd name="T38" fmla="*/ 241 w 241"/>
                  <a:gd name="T39" fmla="*/ 1925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1925">
                    <a:moveTo>
                      <a:pt x="241" y="1925"/>
                    </a:moveTo>
                    <a:lnTo>
                      <a:pt x="145" y="1925"/>
                    </a:lnTo>
                    <a:lnTo>
                      <a:pt x="97" y="1829"/>
                    </a:lnTo>
                    <a:lnTo>
                      <a:pt x="97" y="1732"/>
                    </a:lnTo>
                    <a:lnTo>
                      <a:pt x="97" y="1732"/>
                    </a:lnTo>
                    <a:lnTo>
                      <a:pt x="97" y="1684"/>
                    </a:lnTo>
                    <a:lnTo>
                      <a:pt x="145" y="1636"/>
                    </a:lnTo>
                    <a:lnTo>
                      <a:pt x="193" y="1636"/>
                    </a:lnTo>
                    <a:lnTo>
                      <a:pt x="193" y="1636"/>
                    </a:lnTo>
                    <a:lnTo>
                      <a:pt x="193" y="433"/>
                    </a:lnTo>
                    <a:lnTo>
                      <a:pt x="0" y="0"/>
                    </a:lnTo>
                    <a:lnTo>
                      <a:pt x="241" y="0"/>
                    </a:lnTo>
                    <a:lnTo>
                      <a:pt x="241" y="1636"/>
                    </a:lnTo>
                    <a:lnTo>
                      <a:pt x="241" y="1636"/>
                    </a:lnTo>
                    <a:lnTo>
                      <a:pt x="193" y="1684"/>
                    </a:lnTo>
                    <a:lnTo>
                      <a:pt x="193" y="1732"/>
                    </a:lnTo>
                    <a:lnTo>
                      <a:pt x="193" y="1732"/>
                    </a:lnTo>
                    <a:lnTo>
                      <a:pt x="193" y="1877"/>
                    </a:lnTo>
                    <a:lnTo>
                      <a:pt x="241" y="1925"/>
                    </a:lnTo>
                    <a:lnTo>
                      <a:pt x="241" y="1925"/>
                    </a:lnTo>
                    <a:close/>
                  </a:path>
                </a:pathLst>
              </a:custGeom>
              <a:solidFill>
                <a:srgbClr val="35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18" name="Freeform 214"/>
              <p:cNvSpPr>
                <a:spLocks/>
              </p:cNvSpPr>
              <p:nvPr/>
            </p:nvSpPr>
            <p:spPr bwMode="auto">
              <a:xfrm>
                <a:off x="4913" y="2635"/>
                <a:ext cx="54" cy="214"/>
              </a:xfrm>
              <a:custGeom>
                <a:avLst/>
                <a:gdLst>
                  <a:gd name="T0" fmla="*/ 0 w 482"/>
                  <a:gd name="T1" fmla="*/ 0 h 1925"/>
                  <a:gd name="T2" fmla="*/ 193 w 482"/>
                  <a:gd name="T3" fmla="*/ 433 h 1925"/>
                  <a:gd name="T4" fmla="*/ 193 w 482"/>
                  <a:gd name="T5" fmla="*/ 1636 h 1925"/>
                  <a:gd name="T6" fmla="*/ 145 w 482"/>
                  <a:gd name="T7" fmla="*/ 1636 h 1925"/>
                  <a:gd name="T8" fmla="*/ 97 w 482"/>
                  <a:gd name="T9" fmla="*/ 1684 h 1925"/>
                  <a:gd name="T10" fmla="*/ 97 w 482"/>
                  <a:gd name="T11" fmla="*/ 1732 h 1925"/>
                  <a:gd name="T12" fmla="*/ 97 w 482"/>
                  <a:gd name="T13" fmla="*/ 1732 h 1925"/>
                  <a:gd name="T14" fmla="*/ 97 w 482"/>
                  <a:gd name="T15" fmla="*/ 1829 h 1925"/>
                  <a:gd name="T16" fmla="*/ 145 w 482"/>
                  <a:gd name="T17" fmla="*/ 1925 h 1925"/>
                  <a:gd name="T18" fmla="*/ 241 w 482"/>
                  <a:gd name="T19" fmla="*/ 1925 h 1925"/>
                  <a:gd name="T20" fmla="*/ 241 w 482"/>
                  <a:gd name="T21" fmla="*/ 1925 h 1925"/>
                  <a:gd name="T22" fmla="*/ 337 w 482"/>
                  <a:gd name="T23" fmla="*/ 1925 h 1925"/>
                  <a:gd name="T24" fmla="*/ 386 w 482"/>
                  <a:gd name="T25" fmla="*/ 1877 h 1925"/>
                  <a:gd name="T26" fmla="*/ 434 w 482"/>
                  <a:gd name="T27" fmla="*/ 1732 h 1925"/>
                  <a:gd name="T28" fmla="*/ 434 w 482"/>
                  <a:gd name="T29" fmla="*/ 1732 h 1925"/>
                  <a:gd name="T30" fmla="*/ 434 w 482"/>
                  <a:gd name="T31" fmla="*/ 1732 h 1925"/>
                  <a:gd name="T32" fmla="*/ 386 w 482"/>
                  <a:gd name="T33" fmla="*/ 1684 h 1925"/>
                  <a:gd name="T34" fmla="*/ 337 w 482"/>
                  <a:gd name="T35" fmla="*/ 1636 h 1925"/>
                  <a:gd name="T36" fmla="*/ 337 w 482"/>
                  <a:gd name="T37" fmla="*/ 1636 h 1925"/>
                  <a:gd name="T38" fmla="*/ 337 w 482"/>
                  <a:gd name="T39" fmla="*/ 433 h 1925"/>
                  <a:gd name="T40" fmla="*/ 482 w 482"/>
                  <a:gd name="T41" fmla="*/ 0 h 1925"/>
                  <a:gd name="T42" fmla="*/ 0 w 482"/>
                  <a:gd name="T43" fmla="*/ 0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2" h="1925">
                    <a:moveTo>
                      <a:pt x="0" y="0"/>
                    </a:moveTo>
                    <a:lnTo>
                      <a:pt x="193" y="433"/>
                    </a:lnTo>
                    <a:lnTo>
                      <a:pt x="193" y="1636"/>
                    </a:lnTo>
                    <a:lnTo>
                      <a:pt x="145" y="1636"/>
                    </a:lnTo>
                    <a:lnTo>
                      <a:pt x="97" y="1684"/>
                    </a:lnTo>
                    <a:lnTo>
                      <a:pt x="97" y="1732"/>
                    </a:lnTo>
                    <a:lnTo>
                      <a:pt x="97" y="1732"/>
                    </a:lnTo>
                    <a:lnTo>
                      <a:pt x="97" y="1829"/>
                    </a:lnTo>
                    <a:lnTo>
                      <a:pt x="145" y="1925"/>
                    </a:lnTo>
                    <a:lnTo>
                      <a:pt x="241" y="1925"/>
                    </a:lnTo>
                    <a:lnTo>
                      <a:pt x="241" y="1925"/>
                    </a:lnTo>
                    <a:lnTo>
                      <a:pt x="337" y="1925"/>
                    </a:lnTo>
                    <a:lnTo>
                      <a:pt x="386" y="1877"/>
                    </a:lnTo>
                    <a:lnTo>
                      <a:pt x="434" y="1732"/>
                    </a:lnTo>
                    <a:lnTo>
                      <a:pt x="434" y="1732"/>
                    </a:lnTo>
                    <a:lnTo>
                      <a:pt x="434" y="1732"/>
                    </a:lnTo>
                    <a:lnTo>
                      <a:pt x="386" y="1684"/>
                    </a:lnTo>
                    <a:lnTo>
                      <a:pt x="337" y="1636"/>
                    </a:lnTo>
                    <a:lnTo>
                      <a:pt x="337" y="1636"/>
                    </a:lnTo>
                    <a:lnTo>
                      <a:pt x="337" y="433"/>
                    </a:lnTo>
                    <a:lnTo>
                      <a:pt x="482" y="0"/>
                    </a:lnTo>
                    <a:lnTo>
                      <a:pt x="0" y="0"/>
                    </a:lnTo>
                  </a:path>
                </a:pathLst>
              </a:custGeom>
              <a:noFill/>
              <a:ln w="0">
                <a:solidFill>
                  <a:srgbClr val="0F3F3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19" name="Freeform 215"/>
              <p:cNvSpPr>
                <a:spLocks/>
              </p:cNvSpPr>
              <p:nvPr/>
            </p:nvSpPr>
            <p:spPr bwMode="auto">
              <a:xfrm>
                <a:off x="4400" y="2603"/>
                <a:ext cx="567" cy="32"/>
              </a:xfrm>
              <a:custGeom>
                <a:avLst/>
                <a:gdLst>
                  <a:gd name="T0" fmla="*/ 5103 w 5103"/>
                  <a:gd name="T1" fmla="*/ 289 h 289"/>
                  <a:gd name="T2" fmla="*/ 5103 w 5103"/>
                  <a:gd name="T3" fmla="*/ 0 h 289"/>
                  <a:gd name="T4" fmla="*/ 337 w 5103"/>
                  <a:gd name="T5" fmla="*/ 0 h 289"/>
                  <a:gd name="T6" fmla="*/ 0 w 5103"/>
                  <a:gd name="T7" fmla="*/ 144 h 289"/>
                  <a:gd name="T8" fmla="*/ 0 w 5103"/>
                  <a:gd name="T9" fmla="*/ 289 h 289"/>
                  <a:gd name="T10" fmla="*/ 5103 w 5103"/>
                  <a:gd name="T11" fmla="*/ 289 h 289"/>
                </a:gdLst>
                <a:ahLst/>
                <a:cxnLst>
                  <a:cxn ang="0">
                    <a:pos x="T0" y="T1"/>
                  </a:cxn>
                  <a:cxn ang="0">
                    <a:pos x="T2" y="T3"/>
                  </a:cxn>
                  <a:cxn ang="0">
                    <a:pos x="T4" y="T5"/>
                  </a:cxn>
                  <a:cxn ang="0">
                    <a:pos x="T6" y="T7"/>
                  </a:cxn>
                  <a:cxn ang="0">
                    <a:pos x="T8" y="T9"/>
                  </a:cxn>
                  <a:cxn ang="0">
                    <a:pos x="T10" y="T11"/>
                  </a:cxn>
                </a:cxnLst>
                <a:rect l="0" t="0" r="r" b="b"/>
                <a:pathLst>
                  <a:path w="5103" h="289">
                    <a:moveTo>
                      <a:pt x="5103" y="289"/>
                    </a:moveTo>
                    <a:lnTo>
                      <a:pt x="5103" y="0"/>
                    </a:lnTo>
                    <a:lnTo>
                      <a:pt x="337" y="0"/>
                    </a:lnTo>
                    <a:lnTo>
                      <a:pt x="0" y="144"/>
                    </a:lnTo>
                    <a:lnTo>
                      <a:pt x="0" y="289"/>
                    </a:lnTo>
                    <a:lnTo>
                      <a:pt x="5103"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0" name="Freeform 216"/>
              <p:cNvSpPr>
                <a:spLocks/>
              </p:cNvSpPr>
              <p:nvPr/>
            </p:nvSpPr>
            <p:spPr bwMode="auto">
              <a:xfrm>
                <a:off x="4967" y="2576"/>
                <a:ext cx="176" cy="59"/>
              </a:xfrm>
              <a:custGeom>
                <a:avLst/>
                <a:gdLst>
                  <a:gd name="T0" fmla="*/ 1588 w 1588"/>
                  <a:gd name="T1" fmla="*/ 193 h 530"/>
                  <a:gd name="T2" fmla="*/ 1588 w 1588"/>
                  <a:gd name="T3" fmla="*/ 0 h 530"/>
                  <a:gd name="T4" fmla="*/ 0 w 1588"/>
                  <a:gd name="T5" fmla="*/ 241 h 530"/>
                  <a:gd name="T6" fmla="*/ 0 w 1588"/>
                  <a:gd name="T7" fmla="*/ 530 h 530"/>
                  <a:gd name="T8" fmla="*/ 1588 w 1588"/>
                  <a:gd name="T9" fmla="*/ 193 h 530"/>
                </a:gdLst>
                <a:ahLst/>
                <a:cxnLst>
                  <a:cxn ang="0">
                    <a:pos x="T0" y="T1"/>
                  </a:cxn>
                  <a:cxn ang="0">
                    <a:pos x="T2" y="T3"/>
                  </a:cxn>
                  <a:cxn ang="0">
                    <a:pos x="T4" y="T5"/>
                  </a:cxn>
                  <a:cxn ang="0">
                    <a:pos x="T6" y="T7"/>
                  </a:cxn>
                  <a:cxn ang="0">
                    <a:pos x="T8" y="T9"/>
                  </a:cxn>
                </a:cxnLst>
                <a:rect l="0" t="0" r="r" b="b"/>
                <a:pathLst>
                  <a:path w="1588" h="530">
                    <a:moveTo>
                      <a:pt x="1588" y="193"/>
                    </a:moveTo>
                    <a:lnTo>
                      <a:pt x="1588" y="0"/>
                    </a:lnTo>
                    <a:lnTo>
                      <a:pt x="0" y="241"/>
                    </a:lnTo>
                    <a:lnTo>
                      <a:pt x="0" y="530"/>
                    </a:lnTo>
                    <a:lnTo>
                      <a:pt x="1588" y="193"/>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1" name="Freeform 217"/>
              <p:cNvSpPr>
                <a:spLocks/>
              </p:cNvSpPr>
              <p:nvPr/>
            </p:nvSpPr>
            <p:spPr bwMode="auto">
              <a:xfrm>
                <a:off x="4737" y="2603"/>
                <a:ext cx="230" cy="32"/>
              </a:xfrm>
              <a:custGeom>
                <a:avLst/>
                <a:gdLst>
                  <a:gd name="T0" fmla="*/ 2070 w 2070"/>
                  <a:gd name="T1" fmla="*/ 289 h 289"/>
                  <a:gd name="T2" fmla="*/ 2070 w 2070"/>
                  <a:gd name="T3" fmla="*/ 0 h 289"/>
                  <a:gd name="T4" fmla="*/ 0 w 2070"/>
                  <a:gd name="T5" fmla="*/ 0 h 289"/>
                  <a:gd name="T6" fmla="*/ 0 w 2070"/>
                  <a:gd name="T7" fmla="*/ 144 h 289"/>
                  <a:gd name="T8" fmla="*/ 0 w 2070"/>
                  <a:gd name="T9" fmla="*/ 289 h 289"/>
                  <a:gd name="T10" fmla="*/ 2070 w 2070"/>
                  <a:gd name="T11" fmla="*/ 289 h 289"/>
                </a:gdLst>
                <a:ahLst/>
                <a:cxnLst>
                  <a:cxn ang="0">
                    <a:pos x="T0" y="T1"/>
                  </a:cxn>
                  <a:cxn ang="0">
                    <a:pos x="T2" y="T3"/>
                  </a:cxn>
                  <a:cxn ang="0">
                    <a:pos x="T4" y="T5"/>
                  </a:cxn>
                  <a:cxn ang="0">
                    <a:pos x="T6" y="T7"/>
                  </a:cxn>
                  <a:cxn ang="0">
                    <a:pos x="T8" y="T9"/>
                  </a:cxn>
                  <a:cxn ang="0">
                    <a:pos x="T10" y="T11"/>
                  </a:cxn>
                </a:cxnLst>
                <a:rect l="0" t="0" r="r" b="b"/>
                <a:pathLst>
                  <a:path w="2070" h="289">
                    <a:moveTo>
                      <a:pt x="2070" y="289"/>
                    </a:moveTo>
                    <a:lnTo>
                      <a:pt x="2070" y="0"/>
                    </a:lnTo>
                    <a:lnTo>
                      <a:pt x="0" y="0"/>
                    </a:lnTo>
                    <a:lnTo>
                      <a:pt x="0" y="144"/>
                    </a:lnTo>
                    <a:lnTo>
                      <a:pt x="0" y="289"/>
                    </a:lnTo>
                    <a:lnTo>
                      <a:pt x="2070" y="289"/>
                    </a:lnTo>
                    <a:close/>
                  </a:path>
                </a:pathLst>
              </a:custGeom>
              <a:solidFill>
                <a:srgbClr val="7F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2" name="Freeform 218"/>
              <p:cNvSpPr>
                <a:spLocks/>
              </p:cNvSpPr>
              <p:nvPr/>
            </p:nvSpPr>
            <p:spPr bwMode="auto">
              <a:xfrm>
                <a:off x="4758" y="2603"/>
                <a:ext cx="209" cy="32"/>
              </a:xfrm>
              <a:custGeom>
                <a:avLst/>
                <a:gdLst>
                  <a:gd name="T0" fmla="*/ 0 w 1878"/>
                  <a:gd name="T1" fmla="*/ 144 h 289"/>
                  <a:gd name="T2" fmla="*/ 0 w 1878"/>
                  <a:gd name="T3" fmla="*/ 0 h 289"/>
                  <a:gd name="T4" fmla="*/ 1878 w 1878"/>
                  <a:gd name="T5" fmla="*/ 0 h 289"/>
                  <a:gd name="T6" fmla="*/ 1878 w 1878"/>
                  <a:gd name="T7" fmla="*/ 289 h 289"/>
                  <a:gd name="T8" fmla="*/ 0 w 1878"/>
                  <a:gd name="T9" fmla="*/ 289 h 289"/>
                  <a:gd name="T10" fmla="*/ 0 w 1878"/>
                  <a:gd name="T11" fmla="*/ 144 h 289"/>
                </a:gdLst>
                <a:ahLst/>
                <a:cxnLst>
                  <a:cxn ang="0">
                    <a:pos x="T0" y="T1"/>
                  </a:cxn>
                  <a:cxn ang="0">
                    <a:pos x="T2" y="T3"/>
                  </a:cxn>
                  <a:cxn ang="0">
                    <a:pos x="T4" y="T5"/>
                  </a:cxn>
                  <a:cxn ang="0">
                    <a:pos x="T6" y="T7"/>
                  </a:cxn>
                  <a:cxn ang="0">
                    <a:pos x="T8" y="T9"/>
                  </a:cxn>
                  <a:cxn ang="0">
                    <a:pos x="T10" y="T11"/>
                  </a:cxn>
                </a:cxnLst>
                <a:rect l="0" t="0" r="r" b="b"/>
                <a:pathLst>
                  <a:path w="1878" h="289">
                    <a:moveTo>
                      <a:pt x="0" y="144"/>
                    </a:moveTo>
                    <a:lnTo>
                      <a:pt x="0" y="0"/>
                    </a:lnTo>
                    <a:lnTo>
                      <a:pt x="1878" y="0"/>
                    </a:lnTo>
                    <a:lnTo>
                      <a:pt x="1878" y="289"/>
                    </a:lnTo>
                    <a:lnTo>
                      <a:pt x="0" y="289"/>
                    </a:lnTo>
                    <a:lnTo>
                      <a:pt x="0" y="144"/>
                    </a:lnTo>
                    <a:close/>
                  </a:path>
                </a:pathLst>
              </a:custGeom>
              <a:solidFill>
                <a:srgbClr val="7C888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3" name="Freeform 219"/>
              <p:cNvSpPr>
                <a:spLocks/>
              </p:cNvSpPr>
              <p:nvPr/>
            </p:nvSpPr>
            <p:spPr bwMode="auto">
              <a:xfrm>
                <a:off x="4780" y="2603"/>
                <a:ext cx="187" cy="32"/>
              </a:xfrm>
              <a:custGeom>
                <a:avLst/>
                <a:gdLst>
                  <a:gd name="T0" fmla="*/ 0 w 1685"/>
                  <a:gd name="T1" fmla="*/ 144 h 289"/>
                  <a:gd name="T2" fmla="*/ 0 w 1685"/>
                  <a:gd name="T3" fmla="*/ 0 h 289"/>
                  <a:gd name="T4" fmla="*/ 1685 w 1685"/>
                  <a:gd name="T5" fmla="*/ 0 h 289"/>
                  <a:gd name="T6" fmla="*/ 1685 w 1685"/>
                  <a:gd name="T7" fmla="*/ 289 h 289"/>
                  <a:gd name="T8" fmla="*/ 0 w 1685"/>
                  <a:gd name="T9" fmla="*/ 289 h 289"/>
                  <a:gd name="T10" fmla="*/ 0 w 1685"/>
                  <a:gd name="T11" fmla="*/ 144 h 289"/>
                </a:gdLst>
                <a:ahLst/>
                <a:cxnLst>
                  <a:cxn ang="0">
                    <a:pos x="T0" y="T1"/>
                  </a:cxn>
                  <a:cxn ang="0">
                    <a:pos x="T2" y="T3"/>
                  </a:cxn>
                  <a:cxn ang="0">
                    <a:pos x="T4" y="T5"/>
                  </a:cxn>
                  <a:cxn ang="0">
                    <a:pos x="T6" y="T7"/>
                  </a:cxn>
                  <a:cxn ang="0">
                    <a:pos x="T8" y="T9"/>
                  </a:cxn>
                  <a:cxn ang="0">
                    <a:pos x="T10" y="T11"/>
                  </a:cxn>
                </a:cxnLst>
                <a:rect l="0" t="0" r="r" b="b"/>
                <a:pathLst>
                  <a:path w="1685" h="289">
                    <a:moveTo>
                      <a:pt x="0" y="144"/>
                    </a:moveTo>
                    <a:lnTo>
                      <a:pt x="0" y="0"/>
                    </a:lnTo>
                    <a:lnTo>
                      <a:pt x="1685" y="0"/>
                    </a:lnTo>
                    <a:lnTo>
                      <a:pt x="1685" y="289"/>
                    </a:lnTo>
                    <a:lnTo>
                      <a:pt x="0" y="289"/>
                    </a:lnTo>
                    <a:lnTo>
                      <a:pt x="0" y="144"/>
                    </a:lnTo>
                    <a:close/>
                  </a:path>
                </a:pathLst>
              </a:custGeom>
              <a:solidFill>
                <a:srgbClr val="78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4" name="Freeform 220"/>
              <p:cNvSpPr>
                <a:spLocks/>
              </p:cNvSpPr>
              <p:nvPr/>
            </p:nvSpPr>
            <p:spPr bwMode="auto">
              <a:xfrm>
                <a:off x="4796" y="2603"/>
                <a:ext cx="171" cy="32"/>
              </a:xfrm>
              <a:custGeom>
                <a:avLst/>
                <a:gdLst>
                  <a:gd name="T0" fmla="*/ 0 w 1541"/>
                  <a:gd name="T1" fmla="*/ 144 h 289"/>
                  <a:gd name="T2" fmla="*/ 0 w 1541"/>
                  <a:gd name="T3" fmla="*/ 0 h 289"/>
                  <a:gd name="T4" fmla="*/ 1541 w 1541"/>
                  <a:gd name="T5" fmla="*/ 0 h 289"/>
                  <a:gd name="T6" fmla="*/ 1541 w 1541"/>
                  <a:gd name="T7" fmla="*/ 289 h 289"/>
                  <a:gd name="T8" fmla="*/ 0 w 1541"/>
                  <a:gd name="T9" fmla="*/ 289 h 289"/>
                  <a:gd name="T10" fmla="*/ 0 w 1541"/>
                  <a:gd name="T11" fmla="*/ 144 h 289"/>
                </a:gdLst>
                <a:ahLst/>
                <a:cxnLst>
                  <a:cxn ang="0">
                    <a:pos x="T0" y="T1"/>
                  </a:cxn>
                  <a:cxn ang="0">
                    <a:pos x="T2" y="T3"/>
                  </a:cxn>
                  <a:cxn ang="0">
                    <a:pos x="T4" y="T5"/>
                  </a:cxn>
                  <a:cxn ang="0">
                    <a:pos x="T6" y="T7"/>
                  </a:cxn>
                  <a:cxn ang="0">
                    <a:pos x="T8" y="T9"/>
                  </a:cxn>
                  <a:cxn ang="0">
                    <a:pos x="T10" y="T11"/>
                  </a:cxn>
                </a:cxnLst>
                <a:rect l="0" t="0" r="r" b="b"/>
                <a:pathLst>
                  <a:path w="1541" h="289">
                    <a:moveTo>
                      <a:pt x="0" y="144"/>
                    </a:moveTo>
                    <a:lnTo>
                      <a:pt x="0" y="0"/>
                    </a:lnTo>
                    <a:lnTo>
                      <a:pt x="1541" y="0"/>
                    </a:lnTo>
                    <a:lnTo>
                      <a:pt x="1541" y="289"/>
                    </a:lnTo>
                    <a:lnTo>
                      <a:pt x="0" y="289"/>
                    </a:lnTo>
                    <a:lnTo>
                      <a:pt x="0" y="144"/>
                    </a:lnTo>
                    <a:close/>
                  </a:path>
                </a:pathLst>
              </a:custGeom>
              <a:solidFill>
                <a:srgbClr val="7582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5" name="Freeform 221"/>
              <p:cNvSpPr>
                <a:spLocks/>
              </p:cNvSpPr>
              <p:nvPr/>
            </p:nvSpPr>
            <p:spPr bwMode="auto">
              <a:xfrm>
                <a:off x="4817" y="2603"/>
                <a:ext cx="150" cy="32"/>
              </a:xfrm>
              <a:custGeom>
                <a:avLst/>
                <a:gdLst>
                  <a:gd name="T0" fmla="*/ 0 w 1348"/>
                  <a:gd name="T1" fmla="*/ 144 h 289"/>
                  <a:gd name="T2" fmla="*/ 0 w 1348"/>
                  <a:gd name="T3" fmla="*/ 0 h 289"/>
                  <a:gd name="T4" fmla="*/ 1348 w 1348"/>
                  <a:gd name="T5" fmla="*/ 0 h 289"/>
                  <a:gd name="T6" fmla="*/ 1348 w 1348"/>
                  <a:gd name="T7" fmla="*/ 289 h 289"/>
                  <a:gd name="T8" fmla="*/ 0 w 1348"/>
                  <a:gd name="T9" fmla="*/ 289 h 289"/>
                  <a:gd name="T10" fmla="*/ 0 w 1348"/>
                  <a:gd name="T11" fmla="*/ 144 h 289"/>
                </a:gdLst>
                <a:ahLst/>
                <a:cxnLst>
                  <a:cxn ang="0">
                    <a:pos x="T0" y="T1"/>
                  </a:cxn>
                  <a:cxn ang="0">
                    <a:pos x="T2" y="T3"/>
                  </a:cxn>
                  <a:cxn ang="0">
                    <a:pos x="T4" y="T5"/>
                  </a:cxn>
                  <a:cxn ang="0">
                    <a:pos x="T6" y="T7"/>
                  </a:cxn>
                  <a:cxn ang="0">
                    <a:pos x="T8" y="T9"/>
                  </a:cxn>
                  <a:cxn ang="0">
                    <a:pos x="T10" y="T11"/>
                  </a:cxn>
                </a:cxnLst>
                <a:rect l="0" t="0" r="r" b="b"/>
                <a:pathLst>
                  <a:path w="1348" h="289">
                    <a:moveTo>
                      <a:pt x="0" y="144"/>
                    </a:moveTo>
                    <a:lnTo>
                      <a:pt x="0" y="0"/>
                    </a:lnTo>
                    <a:lnTo>
                      <a:pt x="1348" y="0"/>
                    </a:lnTo>
                    <a:lnTo>
                      <a:pt x="1348" y="289"/>
                    </a:lnTo>
                    <a:lnTo>
                      <a:pt x="0" y="289"/>
                    </a:lnTo>
                    <a:lnTo>
                      <a:pt x="0" y="144"/>
                    </a:lnTo>
                    <a:close/>
                  </a:path>
                </a:pathLst>
              </a:custGeom>
              <a:solidFill>
                <a:srgbClr val="72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6" name="Freeform 222"/>
              <p:cNvSpPr>
                <a:spLocks/>
              </p:cNvSpPr>
              <p:nvPr/>
            </p:nvSpPr>
            <p:spPr bwMode="auto">
              <a:xfrm>
                <a:off x="4838" y="2603"/>
                <a:ext cx="129" cy="32"/>
              </a:xfrm>
              <a:custGeom>
                <a:avLst/>
                <a:gdLst>
                  <a:gd name="T0" fmla="*/ 0 w 1156"/>
                  <a:gd name="T1" fmla="*/ 144 h 289"/>
                  <a:gd name="T2" fmla="*/ 0 w 1156"/>
                  <a:gd name="T3" fmla="*/ 0 h 289"/>
                  <a:gd name="T4" fmla="*/ 1156 w 1156"/>
                  <a:gd name="T5" fmla="*/ 0 h 289"/>
                  <a:gd name="T6" fmla="*/ 1156 w 1156"/>
                  <a:gd name="T7" fmla="*/ 289 h 289"/>
                  <a:gd name="T8" fmla="*/ 0 w 1156"/>
                  <a:gd name="T9" fmla="*/ 289 h 289"/>
                  <a:gd name="T10" fmla="*/ 0 w 1156"/>
                  <a:gd name="T11" fmla="*/ 144 h 289"/>
                </a:gdLst>
                <a:ahLst/>
                <a:cxnLst>
                  <a:cxn ang="0">
                    <a:pos x="T0" y="T1"/>
                  </a:cxn>
                  <a:cxn ang="0">
                    <a:pos x="T2" y="T3"/>
                  </a:cxn>
                  <a:cxn ang="0">
                    <a:pos x="T4" y="T5"/>
                  </a:cxn>
                  <a:cxn ang="0">
                    <a:pos x="T6" y="T7"/>
                  </a:cxn>
                  <a:cxn ang="0">
                    <a:pos x="T8" y="T9"/>
                  </a:cxn>
                  <a:cxn ang="0">
                    <a:pos x="T10" y="T11"/>
                  </a:cxn>
                </a:cxnLst>
                <a:rect l="0" t="0" r="r" b="b"/>
                <a:pathLst>
                  <a:path w="1156" h="289">
                    <a:moveTo>
                      <a:pt x="0" y="144"/>
                    </a:moveTo>
                    <a:lnTo>
                      <a:pt x="0" y="0"/>
                    </a:lnTo>
                    <a:lnTo>
                      <a:pt x="1156" y="0"/>
                    </a:lnTo>
                    <a:lnTo>
                      <a:pt x="1156" y="289"/>
                    </a:lnTo>
                    <a:lnTo>
                      <a:pt x="0" y="289"/>
                    </a:lnTo>
                    <a:lnTo>
                      <a:pt x="0" y="144"/>
                    </a:lnTo>
                    <a:close/>
                  </a:path>
                </a:pathLst>
              </a:custGeom>
              <a:solidFill>
                <a:srgbClr val="6E7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7" name="Freeform 223"/>
              <p:cNvSpPr>
                <a:spLocks/>
              </p:cNvSpPr>
              <p:nvPr/>
            </p:nvSpPr>
            <p:spPr bwMode="auto">
              <a:xfrm>
                <a:off x="4860" y="2603"/>
                <a:ext cx="107" cy="32"/>
              </a:xfrm>
              <a:custGeom>
                <a:avLst/>
                <a:gdLst>
                  <a:gd name="T0" fmla="*/ 0 w 963"/>
                  <a:gd name="T1" fmla="*/ 144 h 289"/>
                  <a:gd name="T2" fmla="*/ 0 w 963"/>
                  <a:gd name="T3" fmla="*/ 0 h 289"/>
                  <a:gd name="T4" fmla="*/ 963 w 963"/>
                  <a:gd name="T5" fmla="*/ 0 h 289"/>
                  <a:gd name="T6" fmla="*/ 963 w 963"/>
                  <a:gd name="T7" fmla="*/ 289 h 289"/>
                  <a:gd name="T8" fmla="*/ 0 w 963"/>
                  <a:gd name="T9" fmla="*/ 289 h 289"/>
                  <a:gd name="T10" fmla="*/ 0 w 963"/>
                  <a:gd name="T11" fmla="*/ 144 h 289"/>
                </a:gdLst>
                <a:ahLst/>
                <a:cxnLst>
                  <a:cxn ang="0">
                    <a:pos x="T0" y="T1"/>
                  </a:cxn>
                  <a:cxn ang="0">
                    <a:pos x="T2" y="T3"/>
                  </a:cxn>
                  <a:cxn ang="0">
                    <a:pos x="T4" y="T5"/>
                  </a:cxn>
                  <a:cxn ang="0">
                    <a:pos x="T6" y="T7"/>
                  </a:cxn>
                  <a:cxn ang="0">
                    <a:pos x="T8" y="T9"/>
                  </a:cxn>
                  <a:cxn ang="0">
                    <a:pos x="T10" y="T11"/>
                  </a:cxn>
                </a:cxnLst>
                <a:rect l="0" t="0" r="r" b="b"/>
                <a:pathLst>
                  <a:path w="963" h="289">
                    <a:moveTo>
                      <a:pt x="0" y="144"/>
                    </a:moveTo>
                    <a:lnTo>
                      <a:pt x="0" y="0"/>
                    </a:lnTo>
                    <a:lnTo>
                      <a:pt x="963" y="0"/>
                    </a:lnTo>
                    <a:lnTo>
                      <a:pt x="963" y="289"/>
                    </a:lnTo>
                    <a:lnTo>
                      <a:pt x="0" y="289"/>
                    </a:lnTo>
                    <a:lnTo>
                      <a:pt x="0" y="144"/>
                    </a:lnTo>
                    <a:close/>
                  </a:path>
                </a:pathLst>
              </a:custGeom>
              <a:solidFill>
                <a:srgbClr val="6B787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8" name="Freeform 224"/>
              <p:cNvSpPr>
                <a:spLocks/>
              </p:cNvSpPr>
              <p:nvPr/>
            </p:nvSpPr>
            <p:spPr bwMode="auto">
              <a:xfrm>
                <a:off x="4881" y="2603"/>
                <a:ext cx="86" cy="32"/>
              </a:xfrm>
              <a:custGeom>
                <a:avLst/>
                <a:gdLst>
                  <a:gd name="T0" fmla="*/ 0 w 770"/>
                  <a:gd name="T1" fmla="*/ 144 h 289"/>
                  <a:gd name="T2" fmla="*/ 0 w 770"/>
                  <a:gd name="T3" fmla="*/ 0 h 289"/>
                  <a:gd name="T4" fmla="*/ 770 w 770"/>
                  <a:gd name="T5" fmla="*/ 0 h 289"/>
                  <a:gd name="T6" fmla="*/ 770 w 770"/>
                  <a:gd name="T7" fmla="*/ 289 h 289"/>
                  <a:gd name="T8" fmla="*/ 0 w 770"/>
                  <a:gd name="T9" fmla="*/ 289 h 289"/>
                  <a:gd name="T10" fmla="*/ 0 w 770"/>
                  <a:gd name="T11" fmla="*/ 144 h 289"/>
                </a:gdLst>
                <a:ahLst/>
                <a:cxnLst>
                  <a:cxn ang="0">
                    <a:pos x="T0" y="T1"/>
                  </a:cxn>
                  <a:cxn ang="0">
                    <a:pos x="T2" y="T3"/>
                  </a:cxn>
                  <a:cxn ang="0">
                    <a:pos x="T4" y="T5"/>
                  </a:cxn>
                  <a:cxn ang="0">
                    <a:pos x="T6" y="T7"/>
                  </a:cxn>
                  <a:cxn ang="0">
                    <a:pos x="T8" y="T9"/>
                  </a:cxn>
                  <a:cxn ang="0">
                    <a:pos x="T10" y="T11"/>
                  </a:cxn>
                </a:cxnLst>
                <a:rect l="0" t="0" r="r" b="b"/>
                <a:pathLst>
                  <a:path w="770" h="289">
                    <a:moveTo>
                      <a:pt x="0" y="144"/>
                    </a:moveTo>
                    <a:lnTo>
                      <a:pt x="0" y="0"/>
                    </a:lnTo>
                    <a:lnTo>
                      <a:pt x="770" y="0"/>
                    </a:lnTo>
                    <a:lnTo>
                      <a:pt x="770" y="289"/>
                    </a:lnTo>
                    <a:lnTo>
                      <a:pt x="0" y="289"/>
                    </a:lnTo>
                    <a:lnTo>
                      <a:pt x="0" y="144"/>
                    </a:lnTo>
                    <a:close/>
                  </a:path>
                </a:pathLst>
              </a:custGeom>
              <a:solidFill>
                <a:srgbClr val="68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29" name="Freeform 225"/>
              <p:cNvSpPr>
                <a:spLocks/>
              </p:cNvSpPr>
              <p:nvPr/>
            </p:nvSpPr>
            <p:spPr bwMode="auto">
              <a:xfrm>
                <a:off x="4897" y="2603"/>
                <a:ext cx="70" cy="32"/>
              </a:xfrm>
              <a:custGeom>
                <a:avLst/>
                <a:gdLst>
                  <a:gd name="T0" fmla="*/ 0 w 626"/>
                  <a:gd name="T1" fmla="*/ 144 h 289"/>
                  <a:gd name="T2" fmla="*/ 0 w 626"/>
                  <a:gd name="T3" fmla="*/ 0 h 289"/>
                  <a:gd name="T4" fmla="*/ 626 w 626"/>
                  <a:gd name="T5" fmla="*/ 0 h 289"/>
                  <a:gd name="T6" fmla="*/ 626 w 626"/>
                  <a:gd name="T7" fmla="*/ 289 h 289"/>
                  <a:gd name="T8" fmla="*/ 0 w 626"/>
                  <a:gd name="T9" fmla="*/ 289 h 289"/>
                  <a:gd name="T10" fmla="*/ 0 w 626"/>
                  <a:gd name="T11" fmla="*/ 144 h 289"/>
                </a:gdLst>
                <a:ahLst/>
                <a:cxnLst>
                  <a:cxn ang="0">
                    <a:pos x="T0" y="T1"/>
                  </a:cxn>
                  <a:cxn ang="0">
                    <a:pos x="T2" y="T3"/>
                  </a:cxn>
                  <a:cxn ang="0">
                    <a:pos x="T4" y="T5"/>
                  </a:cxn>
                  <a:cxn ang="0">
                    <a:pos x="T6" y="T7"/>
                  </a:cxn>
                  <a:cxn ang="0">
                    <a:pos x="T8" y="T9"/>
                  </a:cxn>
                  <a:cxn ang="0">
                    <a:pos x="T10" y="T11"/>
                  </a:cxn>
                </a:cxnLst>
                <a:rect l="0" t="0" r="r" b="b"/>
                <a:pathLst>
                  <a:path w="626" h="289">
                    <a:moveTo>
                      <a:pt x="0" y="144"/>
                    </a:moveTo>
                    <a:lnTo>
                      <a:pt x="0" y="0"/>
                    </a:lnTo>
                    <a:lnTo>
                      <a:pt x="626" y="0"/>
                    </a:lnTo>
                    <a:lnTo>
                      <a:pt x="626" y="289"/>
                    </a:lnTo>
                    <a:lnTo>
                      <a:pt x="0" y="289"/>
                    </a:lnTo>
                    <a:lnTo>
                      <a:pt x="0" y="144"/>
                    </a:lnTo>
                    <a:close/>
                  </a:path>
                </a:pathLst>
              </a:custGeom>
              <a:solidFill>
                <a:srgbClr val="64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0" name="Freeform 226"/>
              <p:cNvSpPr>
                <a:spLocks/>
              </p:cNvSpPr>
              <p:nvPr/>
            </p:nvSpPr>
            <p:spPr bwMode="auto">
              <a:xfrm>
                <a:off x="4919" y="2603"/>
                <a:ext cx="48" cy="32"/>
              </a:xfrm>
              <a:custGeom>
                <a:avLst/>
                <a:gdLst>
                  <a:gd name="T0" fmla="*/ 0 w 433"/>
                  <a:gd name="T1" fmla="*/ 144 h 289"/>
                  <a:gd name="T2" fmla="*/ 0 w 433"/>
                  <a:gd name="T3" fmla="*/ 0 h 289"/>
                  <a:gd name="T4" fmla="*/ 433 w 433"/>
                  <a:gd name="T5" fmla="*/ 0 h 289"/>
                  <a:gd name="T6" fmla="*/ 433 w 433"/>
                  <a:gd name="T7" fmla="*/ 289 h 289"/>
                  <a:gd name="T8" fmla="*/ 0 w 433"/>
                  <a:gd name="T9" fmla="*/ 289 h 289"/>
                  <a:gd name="T10" fmla="*/ 0 w 433"/>
                  <a:gd name="T11" fmla="*/ 144 h 289"/>
                </a:gdLst>
                <a:ahLst/>
                <a:cxnLst>
                  <a:cxn ang="0">
                    <a:pos x="T0" y="T1"/>
                  </a:cxn>
                  <a:cxn ang="0">
                    <a:pos x="T2" y="T3"/>
                  </a:cxn>
                  <a:cxn ang="0">
                    <a:pos x="T4" y="T5"/>
                  </a:cxn>
                  <a:cxn ang="0">
                    <a:pos x="T6" y="T7"/>
                  </a:cxn>
                  <a:cxn ang="0">
                    <a:pos x="T8" y="T9"/>
                  </a:cxn>
                  <a:cxn ang="0">
                    <a:pos x="T10" y="T11"/>
                  </a:cxn>
                </a:cxnLst>
                <a:rect l="0" t="0" r="r" b="b"/>
                <a:pathLst>
                  <a:path w="433" h="289">
                    <a:moveTo>
                      <a:pt x="0" y="144"/>
                    </a:moveTo>
                    <a:lnTo>
                      <a:pt x="0" y="0"/>
                    </a:lnTo>
                    <a:lnTo>
                      <a:pt x="433" y="0"/>
                    </a:lnTo>
                    <a:lnTo>
                      <a:pt x="433" y="289"/>
                    </a:lnTo>
                    <a:lnTo>
                      <a:pt x="0" y="289"/>
                    </a:lnTo>
                    <a:lnTo>
                      <a:pt x="0" y="144"/>
                    </a:lnTo>
                    <a:close/>
                  </a:path>
                </a:pathLst>
              </a:custGeom>
              <a:solidFill>
                <a:srgbClr val="616E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1" name="Freeform 227"/>
              <p:cNvSpPr>
                <a:spLocks/>
              </p:cNvSpPr>
              <p:nvPr/>
            </p:nvSpPr>
            <p:spPr bwMode="auto">
              <a:xfrm>
                <a:off x="4940" y="2603"/>
                <a:ext cx="27" cy="32"/>
              </a:xfrm>
              <a:custGeom>
                <a:avLst/>
                <a:gdLst>
                  <a:gd name="T0" fmla="*/ 241 w 241"/>
                  <a:gd name="T1" fmla="*/ 289 h 289"/>
                  <a:gd name="T2" fmla="*/ 241 w 241"/>
                  <a:gd name="T3" fmla="*/ 0 h 289"/>
                  <a:gd name="T4" fmla="*/ 0 w 241"/>
                  <a:gd name="T5" fmla="*/ 0 h 289"/>
                  <a:gd name="T6" fmla="*/ 0 w 241"/>
                  <a:gd name="T7" fmla="*/ 144 h 289"/>
                  <a:gd name="T8" fmla="*/ 0 w 241"/>
                  <a:gd name="T9" fmla="*/ 289 h 289"/>
                  <a:gd name="T10" fmla="*/ 241 w 241"/>
                  <a:gd name="T11" fmla="*/ 289 h 289"/>
                </a:gdLst>
                <a:ahLst/>
                <a:cxnLst>
                  <a:cxn ang="0">
                    <a:pos x="T0" y="T1"/>
                  </a:cxn>
                  <a:cxn ang="0">
                    <a:pos x="T2" y="T3"/>
                  </a:cxn>
                  <a:cxn ang="0">
                    <a:pos x="T4" y="T5"/>
                  </a:cxn>
                  <a:cxn ang="0">
                    <a:pos x="T6" y="T7"/>
                  </a:cxn>
                  <a:cxn ang="0">
                    <a:pos x="T8" y="T9"/>
                  </a:cxn>
                  <a:cxn ang="0">
                    <a:pos x="T10" y="T11"/>
                  </a:cxn>
                </a:cxnLst>
                <a:rect l="0" t="0" r="r" b="b"/>
                <a:pathLst>
                  <a:path w="241" h="289">
                    <a:moveTo>
                      <a:pt x="241" y="289"/>
                    </a:moveTo>
                    <a:lnTo>
                      <a:pt x="241" y="0"/>
                    </a:lnTo>
                    <a:lnTo>
                      <a:pt x="0" y="0"/>
                    </a:lnTo>
                    <a:lnTo>
                      <a:pt x="0" y="144"/>
                    </a:lnTo>
                    <a:lnTo>
                      <a:pt x="0" y="289"/>
                    </a:lnTo>
                    <a:lnTo>
                      <a:pt x="241" y="289"/>
                    </a:lnTo>
                    <a:close/>
                  </a:path>
                </a:pathLst>
              </a:custGeom>
              <a:solidFill>
                <a:srgbClr val="5E6B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2" name="Freeform 228"/>
              <p:cNvSpPr>
                <a:spLocks/>
              </p:cNvSpPr>
              <p:nvPr/>
            </p:nvSpPr>
            <p:spPr bwMode="auto">
              <a:xfrm>
                <a:off x="5010" y="2582"/>
                <a:ext cx="96" cy="43"/>
              </a:xfrm>
              <a:custGeom>
                <a:avLst/>
                <a:gdLst>
                  <a:gd name="T0" fmla="*/ 866 w 866"/>
                  <a:gd name="T1" fmla="*/ 241 h 385"/>
                  <a:gd name="T2" fmla="*/ 866 w 866"/>
                  <a:gd name="T3" fmla="*/ 0 h 385"/>
                  <a:gd name="T4" fmla="*/ 0 w 866"/>
                  <a:gd name="T5" fmla="*/ 145 h 385"/>
                  <a:gd name="T6" fmla="*/ 0 w 866"/>
                  <a:gd name="T7" fmla="*/ 385 h 385"/>
                  <a:gd name="T8" fmla="*/ 866 w 866"/>
                  <a:gd name="T9" fmla="*/ 241 h 385"/>
                </a:gdLst>
                <a:ahLst/>
                <a:cxnLst>
                  <a:cxn ang="0">
                    <a:pos x="T0" y="T1"/>
                  </a:cxn>
                  <a:cxn ang="0">
                    <a:pos x="T2" y="T3"/>
                  </a:cxn>
                  <a:cxn ang="0">
                    <a:pos x="T4" y="T5"/>
                  </a:cxn>
                  <a:cxn ang="0">
                    <a:pos x="T6" y="T7"/>
                  </a:cxn>
                  <a:cxn ang="0">
                    <a:pos x="T8" y="T9"/>
                  </a:cxn>
                </a:cxnLst>
                <a:rect l="0" t="0" r="r" b="b"/>
                <a:pathLst>
                  <a:path w="866" h="385">
                    <a:moveTo>
                      <a:pt x="866" y="241"/>
                    </a:moveTo>
                    <a:lnTo>
                      <a:pt x="866" y="0"/>
                    </a:lnTo>
                    <a:lnTo>
                      <a:pt x="0" y="145"/>
                    </a:lnTo>
                    <a:lnTo>
                      <a:pt x="0" y="385"/>
                    </a:lnTo>
                    <a:lnTo>
                      <a:pt x="866" y="241"/>
                    </a:lnTo>
                    <a:close/>
                  </a:path>
                </a:pathLst>
              </a:custGeom>
              <a:solidFill>
                <a:srgbClr val="AFB7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3" name="Freeform 229"/>
              <p:cNvSpPr>
                <a:spLocks/>
              </p:cNvSpPr>
              <p:nvPr/>
            </p:nvSpPr>
            <p:spPr bwMode="auto">
              <a:xfrm>
                <a:off x="5015" y="2582"/>
                <a:ext cx="80" cy="43"/>
              </a:xfrm>
              <a:custGeom>
                <a:avLst/>
                <a:gdLst>
                  <a:gd name="T0" fmla="*/ 0 w 722"/>
                  <a:gd name="T1" fmla="*/ 385 h 385"/>
                  <a:gd name="T2" fmla="*/ 0 w 722"/>
                  <a:gd name="T3" fmla="*/ 97 h 385"/>
                  <a:gd name="T4" fmla="*/ 722 w 722"/>
                  <a:gd name="T5" fmla="*/ 0 h 385"/>
                  <a:gd name="T6" fmla="*/ 722 w 722"/>
                  <a:gd name="T7" fmla="*/ 241 h 385"/>
                  <a:gd name="T8" fmla="*/ 0 w 722"/>
                  <a:gd name="T9" fmla="*/ 385 h 385"/>
                </a:gdLst>
                <a:ahLst/>
                <a:cxnLst>
                  <a:cxn ang="0">
                    <a:pos x="T0" y="T1"/>
                  </a:cxn>
                  <a:cxn ang="0">
                    <a:pos x="T2" y="T3"/>
                  </a:cxn>
                  <a:cxn ang="0">
                    <a:pos x="T4" y="T5"/>
                  </a:cxn>
                  <a:cxn ang="0">
                    <a:pos x="T6" y="T7"/>
                  </a:cxn>
                  <a:cxn ang="0">
                    <a:pos x="T8" y="T9"/>
                  </a:cxn>
                </a:cxnLst>
                <a:rect l="0" t="0" r="r" b="b"/>
                <a:pathLst>
                  <a:path w="722" h="385">
                    <a:moveTo>
                      <a:pt x="0" y="385"/>
                    </a:moveTo>
                    <a:lnTo>
                      <a:pt x="0" y="97"/>
                    </a:lnTo>
                    <a:lnTo>
                      <a:pt x="722" y="0"/>
                    </a:lnTo>
                    <a:lnTo>
                      <a:pt x="722" y="241"/>
                    </a:lnTo>
                    <a:lnTo>
                      <a:pt x="0" y="385"/>
                    </a:lnTo>
                    <a:close/>
                  </a:path>
                </a:pathLst>
              </a:custGeom>
              <a:solidFill>
                <a:srgbClr val="BBC1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4" name="Freeform 230"/>
              <p:cNvSpPr>
                <a:spLocks/>
              </p:cNvSpPr>
              <p:nvPr/>
            </p:nvSpPr>
            <p:spPr bwMode="auto">
              <a:xfrm>
                <a:off x="5020" y="2582"/>
                <a:ext cx="70" cy="43"/>
              </a:xfrm>
              <a:custGeom>
                <a:avLst/>
                <a:gdLst>
                  <a:gd name="T0" fmla="*/ 0 w 626"/>
                  <a:gd name="T1" fmla="*/ 385 h 385"/>
                  <a:gd name="T2" fmla="*/ 0 w 626"/>
                  <a:gd name="T3" fmla="*/ 97 h 385"/>
                  <a:gd name="T4" fmla="*/ 626 w 626"/>
                  <a:gd name="T5" fmla="*/ 0 h 385"/>
                  <a:gd name="T6" fmla="*/ 626 w 626"/>
                  <a:gd name="T7" fmla="*/ 241 h 385"/>
                  <a:gd name="T8" fmla="*/ 0 w 626"/>
                  <a:gd name="T9" fmla="*/ 385 h 385"/>
                </a:gdLst>
                <a:ahLst/>
                <a:cxnLst>
                  <a:cxn ang="0">
                    <a:pos x="T0" y="T1"/>
                  </a:cxn>
                  <a:cxn ang="0">
                    <a:pos x="T2" y="T3"/>
                  </a:cxn>
                  <a:cxn ang="0">
                    <a:pos x="T4" y="T5"/>
                  </a:cxn>
                  <a:cxn ang="0">
                    <a:pos x="T6" y="T7"/>
                  </a:cxn>
                  <a:cxn ang="0">
                    <a:pos x="T8" y="T9"/>
                  </a:cxn>
                </a:cxnLst>
                <a:rect l="0" t="0" r="r" b="b"/>
                <a:pathLst>
                  <a:path w="626" h="385">
                    <a:moveTo>
                      <a:pt x="0" y="385"/>
                    </a:moveTo>
                    <a:lnTo>
                      <a:pt x="0" y="97"/>
                    </a:lnTo>
                    <a:lnTo>
                      <a:pt x="626" y="0"/>
                    </a:lnTo>
                    <a:lnTo>
                      <a:pt x="626" y="241"/>
                    </a:lnTo>
                    <a:lnTo>
                      <a:pt x="0" y="385"/>
                    </a:lnTo>
                    <a:close/>
                  </a:path>
                </a:pathLst>
              </a:custGeom>
              <a:solidFill>
                <a:srgbClr val="C7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5" name="Freeform 231"/>
              <p:cNvSpPr>
                <a:spLocks/>
              </p:cNvSpPr>
              <p:nvPr/>
            </p:nvSpPr>
            <p:spPr bwMode="auto">
              <a:xfrm>
                <a:off x="5031" y="2582"/>
                <a:ext cx="48" cy="37"/>
              </a:xfrm>
              <a:custGeom>
                <a:avLst/>
                <a:gdLst>
                  <a:gd name="T0" fmla="*/ 0 w 434"/>
                  <a:gd name="T1" fmla="*/ 337 h 337"/>
                  <a:gd name="T2" fmla="*/ 0 w 434"/>
                  <a:gd name="T3" fmla="*/ 97 h 337"/>
                  <a:gd name="T4" fmla="*/ 434 w 434"/>
                  <a:gd name="T5" fmla="*/ 0 h 337"/>
                  <a:gd name="T6" fmla="*/ 434 w 434"/>
                  <a:gd name="T7" fmla="*/ 289 h 337"/>
                  <a:gd name="T8" fmla="*/ 0 w 434"/>
                  <a:gd name="T9" fmla="*/ 337 h 337"/>
                </a:gdLst>
                <a:ahLst/>
                <a:cxnLst>
                  <a:cxn ang="0">
                    <a:pos x="T0" y="T1"/>
                  </a:cxn>
                  <a:cxn ang="0">
                    <a:pos x="T2" y="T3"/>
                  </a:cxn>
                  <a:cxn ang="0">
                    <a:pos x="T4" y="T5"/>
                  </a:cxn>
                  <a:cxn ang="0">
                    <a:pos x="T6" y="T7"/>
                  </a:cxn>
                  <a:cxn ang="0">
                    <a:pos x="T8" y="T9"/>
                  </a:cxn>
                </a:cxnLst>
                <a:rect l="0" t="0" r="r" b="b"/>
                <a:pathLst>
                  <a:path w="434" h="337">
                    <a:moveTo>
                      <a:pt x="0" y="337"/>
                    </a:moveTo>
                    <a:lnTo>
                      <a:pt x="0" y="97"/>
                    </a:lnTo>
                    <a:lnTo>
                      <a:pt x="434" y="0"/>
                    </a:lnTo>
                    <a:lnTo>
                      <a:pt x="434" y="289"/>
                    </a:lnTo>
                    <a:lnTo>
                      <a:pt x="0" y="337"/>
                    </a:lnTo>
                    <a:close/>
                  </a:path>
                </a:pathLst>
              </a:custGeom>
              <a:solidFill>
                <a:srgbClr val="D3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6" name="Freeform 232"/>
              <p:cNvSpPr>
                <a:spLocks/>
              </p:cNvSpPr>
              <p:nvPr/>
            </p:nvSpPr>
            <p:spPr bwMode="auto">
              <a:xfrm>
                <a:off x="5036" y="2587"/>
                <a:ext cx="32" cy="32"/>
              </a:xfrm>
              <a:custGeom>
                <a:avLst/>
                <a:gdLst>
                  <a:gd name="T0" fmla="*/ 0 w 288"/>
                  <a:gd name="T1" fmla="*/ 289 h 289"/>
                  <a:gd name="T2" fmla="*/ 0 w 288"/>
                  <a:gd name="T3" fmla="*/ 49 h 289"/>
                  <a:gd name="T4" fmla="*/ 288 w 288"/>
                  <a:gd name="T5" fmla="*/ 0 h 289"/>
                  <a:gd name="T6" fmla="*/ 288 w 288"/>
                  <a:gd name="T7" fmla="*/ 241 h 289"/>
                  <a:gd name="T8" fmla="*/ 0 w 288"/>
                  <a:gd name="T9" fmla="*/ 289 h 289"/>
                </a:gdLst>
                <a:ahLst/>
                <a:cxnLst>
                  <a:cxn ang="0">
                    <a:pos x="T0" y="T1"/>
                  </a:cxn>
                  <a:cxn ang="0">
                    <a:pos x="T2" y="T3"/>
                  </a:cxn>
                  <a:cxn ang="0">
                    <a:pos x="T4" y="T5"/>
                  </a:cxn>
                  <a:cxn ang="0">
                    <a:pos x="T6" y="T7"/>
                  </a:cxn>
                  <a:cxn ang="0">
                    <a:pos x="T8" y="T9"/>
                  </a:cxn>
                </a:cxnLst>
                <a:rect l="0" t="0" r="r" b="b"/>
                <a:pathLst>
                  <a:path w="288" h="289">
                    <a:moveTo>
                      <a:pt x="0" y="289"/>
                    </a:moveTo>
                    <a:lnTo>
                      <a:pt x="0" y="49"/>
                    </a:lnTo>
                    <a:lnTo>
                      <a:pt x="288" y="0"/>
                    </a:lnTo>
                    <a:lnTo>
                      <a:pt x="288" y="241"/>
                    </a:lnTo>
                    <a:lnTo>
                      <a:pt x="0" y="289"/>
                    </a:lnTo>
                    <a:close/>
                  </a:path>
                </a:pathLst>
              </a:custGeom>
              <a:solidFill>
                <a:srgbClr val="DE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7" name="Freeform 233"/>
              <p:cNvSpPr>
                <a:spLocks/>
              </p:cNvSpPr>
              <p:nvPr/>
            </p:nvSpPr>
            <p:spPr bwMode="auto">
              <a:xfrm>
                <a:off x="5047" y="2587"/>
                <a:ext cx="16" cy="32"/>
              </a:xfrm>
              <a:custGeom>
                <a:avLst/>
                <a:gdLst>
                  <a:gd name="T0" fmla="*/ 144 w 144"/>
                  <a:gd name="T1" fmla="*/ 241 h 289"/>
                  <a:gd name="T2" fmla="*/ 144 w 144"/>
                  <a:gd name="T3" fmla="*/ 0 h 289"/>
                  <a:gd name="T4" fmla="*/ 0 w 144"/>
                  <a:gd name="T5" fmla="*/ 49 h 289"/>
                  <a:gd name="T6" fmla="*/ 0 w 144"/>
                  <a:gd name="T7" fmla="*/ 289 h 289"/>
                  <a:gd name="T8" fmla="*/ 144 w 144"/>
                  <a:gd name="T9" fmla="*/ 241 h 289"/>
                </a:gdLst>
                <a:ahLst/>
                <a:cxnLst>
                  <a:cxn ang="0">
                    <a:pos x="T0" y="T1"/>
                  </a:cxn>
                  <a:cxn ang="0">
                    <a:pos x="T2" y="T3"/>
                  </a:cxn>
                  <a:cxn ang="0">
                    <a:pos x="T4" y="T5"/>
                  </a:cxn>
                  <a:cxn ang="0">
                    <a:pos x="T6" y="T7"/>
                  </a:cxn>
                  <a:cxn ang="0">
                    <a:pos x="T8" y="T9"/>
                  </a:cxn>
                </a:cxnLst>
                <a:rect l="0" t="0" r="r" b="b"/>
                <a:pathLst>
                  <a:path w="144" h="289">
                    <a:moveTo>
                      <a:pt x="144" y="241"/>
                    </a:moveTo>
                    <a:lnTo>
                      <a:pt x="144" y="0"/>
                    </a:lnTo>
                    <a:lnTo>
                      <a:pt x="0" y="49"/>
                    </a:lnTo>
                    <a:lnTo>
                      <a:pt x="0" y="289"/>
                    </a:lnTo>
                    <a:lnTo>
                      <a:pt x="144" y="241"/>
                    </a:ln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38" name="Freeform 234"/>
              <p:cNvSpPr>
                <a:spLocks/>
              </p:cNvSpPr>
              <p:nvPr/>
            </p:nvSpPr>
            <p:spPr bwMode="auto">
              <a:xfrm>
                <a:off x="4400" y="2603"/>
                <a:ext cx="567" cy="32"/>
              </a:xfrm>
              <a:custGeom>
                <a:avLst/>
                <a:gdLst>
                  <a:gd name="T0" fmla="*/ 5103 w 5103"/>
                  <a:gd name="T1" fmla="*/ 0 h 289"/>
                  <a:gd name="T2" fmla="*/ 337 w 5103"/>
                  <a:gd name="T3" fmla="*/ 0 h 289"/>
                  <a:gd name="T4" fmla="*/ 0 w 5103"/>
                  <a:gd name="T5" fmla="*/ 144 h 289"/>
                  <a:gd name="T6" fmla="*/ 0 w 5103"/>
                  <a:gd name="T7" fmla="*/ 289 h 289"/>
                  <a:gd name="T8" fmla="*/ 5103 w 5103"/>
                  <a:gd name="T9" fmla="*/ 289 h 289"/>
                </a:gdLst>
                <a:ahLst/>
                <a:cxnLst>
                  <a:cxn ang="0">
                    <a:pos x="T0" y="T1"/>
                  </a:cxn>
                  <a:cxn ang="0">
                    <a:pos x="T2" y="T3"/>
                  </a:cxn>
                  <a:cxn ang="0">
                    <a:pos x="T4" y="T5"/>
                  </a:cxn>
                  <a:cxn ang="0">
                    <a:pos x="T6" y="T7"/>
                  </a:cxn>
                  <a:cxn ang="0">
                    <a:pos x="T8" y="T9"/>
                  </a:cxn>
                </a:cxnLst>
                <a:rect l="0" t="0" r="r" b="b"/>
                <a:pathLst>
                  <a:path w="5103" h="289">
                    <a:moveTo>
                      <a:pt x="5103" y="0"/>
                    </a:moveTo>
                    <a:lnTo>
                      <a:pt x="337" y="0"/>
                    </a:lnTo>
                    <a:lnTo>
                      <a:pt x="0" y="144"/>
                    </a:lnTo>
                    <a:lnTo>
                      <a:pt x="0" y="289"/>
                    </a:lnTo>
                    <a:lnTo>
                      <a:pt x="5103" y="2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39" name="Freeform 235"/>
              <p:cNvSpPr>
                <a:spLocks/>
              </p:cNvSpPr>
              <p:nvPr/>
            </p:nvSpPr>
            <p:spPr bwMode="auto">
              <a:xfrm>
                <a:off x="4967" y="2576"/>
                <a:ext cx="176" cy="59"/>
              </a:xfrm>
              <a:custGeom>
                <a:avLst/>
                <a:gdLst>
                  <a:gd name="T0" fmla="*/ 0 w 1588"/>
                  <a:gd name="T1" fmla="*/ 241 h 530"/>
                  <a:gd name="T2" fmla="*/ 1588 w 1588"/>
                  <a:gd name="T3" fmla="*/ 0 h 530"/>
                  <a:gd name="T4" fmla="*/ 1588 w 1588"/>
                  <a:gd name="T5" fmla="*/ 193 h 530"/>
                  <a:gd name="T6" fmla="*/ 0 w 1588"/>
                  <a:gd name="T7" fmla="*/ 530 h 530"/>
                </a:gdLst>
                <a:ahLst/>
                <a:cxnLst>
                  <a:cxn ang="0">
                    <a:pos x="T0" y="T1"/>
                  </a:cxn>
                  <a:cxn ang="0">
                    <a:pos x="T2" y="T3"/>
                  </a:cxn>
                  <a:cxn ang="0">
                    <a:pos x="T4" y="T5"/>
                  </a:cxn>
                  <a:cxn ang="0">
                    <a:pos x="T6" y="T7"/>
                  </a:cxn>
                </a:cxnLst>
                <a:rect l="0" t="0" r="r" b="b"/>
                <a:pathLst>
                  <a:path w="1588" h="530">
                    <a:moveTo>
                      <a:pt x="0" y="241"/>
                    </a:moveTo>
                    <a:lnTo>
                      <a:pt x="1588" y="0"/>
                    </a:lnTo>
                    <a:lnTo>
                      <a:pt x="1588" y="193"/>
                    </a:lnTo>
                    <a:lnTo>
                      <a:pt x="0" y="5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40" name="Freeform 236"/>
              <p:cNvSpPr>
                <a:spLocks/>
              </p:cNvSpPr>
              <p:nvPr/>
            </p:nvSpPr>
            <p:spPr bwMode="auto">
              <a:xfrm>
                <a:off x="4528" y="2539"/>
                <a:ext cx="310" cy="32"/>
              </a:xfrm>
              <a:custGeom>
                <a:avLst/>
                <a:gdLst>
                  <a:gd name="T0" fmla="*/ 1396 w 2792"/>
                  <a:gd name="T1" fmla="*/ 289 h 289"/>
                  <a:gd name="T2" fmla="*/ 2070 w 2792"/>
                  <a:gd name="T3" fmla="*/ 289 h 289"/>
                  <a:gd name="T4" fmla="*/ 2600 w 2792"/>
                  <a:gd name="T5" fmla="*/ 241 h 289"/>
                  <a:gd name="T6" fmla="*/ 2792 w 2792"/>
                  <a:gd name="T7" fmla="*/ 145 h 289"/>
                  <a:gd name="T8" fmla="*/ 2792 w 2792"/>
                  <a:gd name="T9" fmla="*/ 145 h 289"/>
                  <a:gd name="T10" fmla="*/ 2600 w 2792"/>
                  <a:gd name="T11" fmla="*/ 97 h 289"/>
                  <a:gd name="T12" fmla="*/ 2070 w 2792"/>
                  <a:gd name="T13" fmla="*/ 48 h 289"/>
                  <a:gd name="T14" fmla="*/ 1396 w 2792"/>
                  <a:gd name="T15" fmla="*/ 0 h 289"/>
                  <a:gd name="T16" fmla="*/ 1396 w 2792"/>
                  <a:gd name="T17" fmla="*/ 0 h 289"/>
                  <a:gd name="T18" fmla="*/ 867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070" y="289"/>
                    </a:lnTo>
                    <a:lnTo>
                      <a:pt x="2600" y="241"/>
                    </a:lnTo>
                    <a:lnTo>
                      <a:pt x="2792" y="145"/>
                    </a:lnTo>
                    <a:lnTo>
                      <a:pt x="2792" y="145"/>
                    </a:lnTo>
                    <a:lnTo>
                      <a:pt x="2600" y="97"/>
                    </a:lnTo>
                    <a:lnTo>
                      <a:pt x="2070" y="48"/>
                    </a:lnTo>
                    <a:lnTo>
                      <a:pt x="1396" y="0"/>
                    </a:lnTo>
                    <a:lnTo>
                      <a:pt x="1396" y="0"/>
                    </a:lnTo>
                    <a:lnTo>
                      <a:pt x="867"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000000"/>
                </a:solidFill>
                <a:prstDash val="solid"/>
                <a:round/>
                <a:headEnd/>
                <a:tailEnd/>
              </a:ln>
            </p:spPr>
            <p:txBody>
              <a:bodyPr/>
              <a:lstStyle/>
              <a:p>
                <a:endParaRPr lang="en-US"/>
              </a:p>
            </p:txBody>
          </p:sp>
          <p:sp>
            <p:nvSpPr>
              <p:cNvPr id="175341" name="Freeform 237"/>
              <p:cNvSpPr>
                <a:spLocks/>
              </p:cNvSpPr>
              <p:nvPr/>
            </p:nvSpPr>
            <p:spPr bwMode="auto">
              <a:xfrm>
                <a:off x="4528" y="2539"/>
                <a:ext cx="310" cy="32"/>
              </a:xfrm>
              <a:custGeom>
                <a:avLst/>
                <a:gdLst>
                  <a:gd name="T0" fmla="*/ 1396 w 2792"/>
                  <a:gd name="T1" fmla="*/ 289 h 289"/>
                  <a:gd name="T2" fmla="*/ 2118 w 2792"/>
                  <a:gd name="T3" fmla="*/ 289 h 289"/>
                  <a:gd name="T4" fmla="*/ 2600 w 2792"/>
                  <a:gd name="T5" fmla="*/ 241 h 289"/>
                  <a:gd name="T6" fmla="*/ 2792 w 2792"/>
                  <a:gd name="T7" fmla="*/ 145 h 289"/>
                  <a:gd name="T8" fmla="*/ 2792 w 2792"/>
                  <a:gd name="T9" fmla="*/ 145 h 289"/>
                  <a:gd name="T10" fmla="*/ 2600 w 2792"/>
                  <a:gd name="T11" fmla="*/ 97 h 289"/>
                  <a:gd name="T12" fmla="*/ 2118 w 2792"/>
                  <a:gd name="T13" fmla="*/ 48 h 289"/>
                  <a:gd name="T14" fmla="*/ 1396 w 2792"/>
                  <a:gd name="T15" fmla="*/ 0 h 289"/>
                  <a:gd name="T16" fmla="*/ 1396 w 2792"/>
                  <a:gd name="T17" fmla="*/ 0 h 289"/>
                  <a:gd name="T18" fmla="*/ 915 w 2792"/>
                  <a:gd name="T19" fmla="*/ 48 h 289"/>
                  <a:gd name="T20" fmla="*/ 482 w 2792"/>
                  <a:gd name="T21" fmla="*/ 48 h 289"/>
                  <a:gd name="T22" fmla="*/ 193 w 2792"/>
                  <a:gd name="T23" fmla="*/ 97 h 289"/>
                  <a:gd name="T24" fmla="*/ 193 w 2792"/>
                  <a:gd name="T25" fmla="*/ 97 h 289"/>
                  <a:gd name="T26" fmla="*/ 96 w 2792"/>
                  <a:gd name="T27" fmla="*/ 145 h 289"/>
                  <a:gd name="T28" fmla="*/ 0 w 2792"/>
                  <a:gd name="T29" fmla="*/ 145 h 289"/>
                  <a:gd name="T30" fmla="*/ 0 w 2792"/>
                  <a:gd name="T31" fmla="*/ 145 h 289"/>
                  <a:gd name="T32" fmla="*/ 0 w 2792"/>
                  <a:gd name="T33" fmla="*/ 145 h 289"/>
                  <a:gd name="T34" fmla="*/ 193 w 2792"/>
                  <a:gd name="T35" fmla="*/ 241 h 289"/>
                  <a:gd name="T36" fmla="*/ 674 w 2792"/>
                  <a:gd name="T37" fmla="*/ 289 h 289"/>
                  <a:gd name="T38" fmla="*/ 1396 w 2792"/>
                  <a:gd name="T3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92" h="289">
                    <a:moveTo>
                      <a:pt x="1396" y="289"/>
                    </a:moveTo>
                    <a:lnTo>
                      <a:pt x="2118" y="289"/>
                    </a:lnTo>
                    <a:lnTo>
                      <a:pt x="2600" y="241"/>
                    </a:lnTo>
                    <a:lnTo>
                      <a:pt x="2792" y="145"/>
                    </a:lnTo>
                    <a:lnTo>
                      <a:pt x="2792" y="145"/>
                    </a:lnTo>
                    <a:lnTo>
                      <a:pt x="2600" y="97"/>
                    </a:lnTo>
                    <a:lnTo>
                      <a:pt x="2118" y="48"/>
                    </a:lnTo>
                    <a:lnTo>
                      <a:pt x="1396" y="0"/>
                    </a:lnTo>
                    <a:lnTo>
                      <a:pt x="1396" y="0"/>
                    </a:lnTo>
                    <a:lnTo>
                      <a:pt x="915" y="48"/>
                    </a:lnTo>
                    <a:lnTo>
                      <a:pt x="482" y="48"/>
                    </a:lnTo>
                    <a:lnTo>
                      <a:pt x="193" y="97"/>
                    </a:lnTo>
                    <a:lnTo>
                      <a:pt x="193" y="97"/>
                    </a:lnTo>
                    <a:lnTo>
                      <a:pt x="96" y="145"/>
                    </a:lnTo>
                    <a:lnTo>
                      <a:pt x="0" y="145"/>
                    </a:lnTo>
                    <a:lnTo>
                      <a:pt x="0" y="145"/>
                    </a:lnTo>
                    <a:lnTo>
                      <a:pt x="0" y="145"/>
                    </a:lnTo>
                    <a:lnTo>
                      <a:pt x="193" y="241"/>
                    </a:lnTo>
                    <a:lnTo>
                      <a:pt x="674" y="289"/>
                    </a:lnTo>
                    <a:lnTo>
                      <a:pt x="1396" y="289"/>
                    </a:lnTo>
                    <a:close/>
                  </a:path>
                </a:pathLst>
              </a:custGeom>
              <a:solidFill>
                <a:srgbClr val="EDF2F2"/>
              </a:solidFill>
              <a:ln w="0">
                <a:solidFill>
                  <a:srgbClr val="668C8C"/>
                </a:solidFill>
                <a:prstDash val="solid"/>
                <a:round/>
                <a:headEnd/>
                <a:tailEnd/>
              </a:ln>
            </p:spPr>
            <p:txBody>
              <a:bodyPr/>
              <a:lstStyle/>
              <a:p>
                <a:endParaRPr lang="en-US"/>
              </a:p>
            </p:txBody>
          </p:sp>
          <p:sp>
            <p:nvSpPr>
              <p:cNvPr id="175342" name="Freeform 238"/>
              <p:cNvSpPr>
                <a:spLocks/>
              </p:cNvSpPr>
              <p:nvPr/>
            </p:nvSpPr>
            <p:spPr bwMode="auto">
              <a:xfrm>
                <a:off x="4625" y="2518"/>
                <a:ext cx="144" cy="48"/>
              </a:xfrm>
              <a:custGeom>
                <a:avLst/>
                <a:gdLst>
                  <a:gd name="T0" fmla="*/ 0 w 1300"/>
                  <a:gd name="T1" fmla="*/ 337 h 433"/>
                  <a:gd name="T2" fmla="*/ 0 w 1300"/>
                  <a:gd name="T3" fmla="*/ 337 h 433"/>
                  <a:gd name="T4" fmla="*/ 96 w 1300"/>
                  <a:gd name="T5" fmla="*/ 337 h 433"/>
                  <a:gd name="T6" fmla="*/ 192 w 1300"/>
                  <a:gd name="T7" fmla="*/ 337 h 433"/>
                  <a:gd name="T8" fmla="*/ 192 w 1300"/>
                  <a:gd name="T9" fmla="*/ 337 h 433"/>
                  <a:gd name="T10" fmla="*/ 385 w 1300"/>
                  <a:gd name="T11" fmla="*/ 385 h 433"/>
                  <a:gd name="T12" fmla="*/ 577 w 1300"/>
                  <a:gd name="T13" fmla="*/ 433 h 433"/>
                  <a:gd name="T14" fmla="*/ 722 w 1300"/>
                  <a:gd name="T15" fmla="*/ 433 h 433"/>
                  <a:gd name="T16" fmla="*/ 722 w 1300"/>
                  <a:gd name="T17" fmla="*/ 433 h 433"/>
                  <a:gd name="T18" fmla="*/ 866 w 1300"/>
                  <a:gd name="T19" fmla="*/ 385 h 433"/>
                  <a:gd name="T20" fmla="*/ 1059 w 1300"/>
                  <a:gd name="T21" fmla="*/ 337 h 433"/>
                  <a:gd name="T22" fmla="*/ 1203 w 1300"/>
                  <a:gd name="T23" fmla="*/ 289 h 433"/>
                  <a:gd name="T24" fmla="*/ 1203 w 1300"/>
                  <a:gd name="T25" fmla="*/ 289 h 433"/>
                  <a:gd name="T26" fmla="*/ 1251 w 1300"/>
                  <a:gd name="T27" fmla="*/ 289 h 433"/>
                  <a:gd name="T28" fmla="*/ 1251 w 1300"/>
                  <a:gd name="T29" fmla="*/ 240 h 433"/>
                  <a:gd name="T30" fmla="*/ 1300 w 1300"/>
                  <a:gd name="T31" fmla="*/ 144 h 433"/>
                  <a:gd name="T32" fmla="*/ 1300 w 1300"/>
                  <a:gd name="T33" fmla="*/ 144 h 433"/>
                  <a:gd name="T34" fmla="*/ 1251 w 1300"/>
                  <a:gd name="T35" fmla="*/ 144 h 433"/>
                  <a:gd name="T36" fmla="*/ 1203 w 1300"/>
                  <a:gd name="T37" fmla="*/ 96 h 433"/>
                  <a:gd name="T38" fmla="*/ 1155 w 1300"/>
                  <a:gd name="T39" fmla="*/ 48 h 433"/>
                  <a:gd name="T40" fmla="*/ 1155 w 1300"/>
                  <a:gd name="T41" fmla="*/ 48 h 433"/>
                  <a:gd name="T42" fmla="*/ 1107 w 1300"/>
                  <a:gd name="T43" fmla="*/ 48 h 433"/>
                  <a:gd name="T44" fmla="*/ 1059 w 1300"/>
                  <a:gd name="T45" fmla="*/ 48 h 433"/>
                  <a:gd name="T46" fmla="*/ 1011 w 1300"/>
                  <a:gd name="T47" fmla="*/ 48 h 433"/>
                  <a:gd name="T48" fmla="*/ 1011 w 1300"/>
                  <a:gd name="T49" fmla="*/ 48 h 433"/>
                  <a:gd name="T50" fmla="*/ 963 w 1300"/>
                  <a:gd name="T51" fmla="*/ 48 h 433"/>
                  <a:gd name="T52" fmla="*/ 914 w 1300"/>
                  <a:gd name="T53" fmla="*/ 48 h 433"/>
                  <a:gd name="T54" fmla="*/ 866 w 1300"/>
                  <a:gd name="T55" fmla="*/ 0 h 433"/>
                  <a:gd name="T56" fmla="*/ 866 w 1300"/>
                  <a:gd name="T57" fmla="*/ 0 h 433"/>
                  <a:gd name="T58" fmla="*/ 770 w 1300"/>
                  <a:gd name="T59" fmla="*/ 48 h 433"/>
                  <a:gd name="T60" fmla="*/ 674 w 1300"/>
                  <a:gd name="T61" fmla="*/ 48 h 433"/>
                  <a:gd name="T62" fmla="*/ 626 w 1300"/>
                  <a:gd name="T63" fmla="*/ 48 h 433"/>
                  <a:gd name="T64" fmla="*/ 626 w 1300"/>
                  <a:gd name="T65" fmla="*/ 48 h 433"/>
                  <a:gd name="T66" fmla="*/ 577 w 1300"/>
                  <a:gd name="T67" fmla="*/ 48 h 433"/>
                  <a:gd name="T68" fmla="*/ 529 w 1300"/>
                  <a:gd name="T69" fmla="*/ 48 h 433"/>
                  <a:gd name="T70" fmla="*/ 529 w 1300"/>
                  <a:gd name="T71" fmla="*/ 48 h 433"/>
                  <a:gd name="T72" fmla="*/ 529 w 1300"/>
                  <a:gd name="T73" fmla="*/ 48 h 433"/>
                  <a:gd name="T74" fmla="*/ 481 w 1300"/>
                  <a:gd name="T75" fmla="*/ 96 h 433"/>
                  <a:gd name="T76" fmla="*/ 433 w 1300"/>
                  <a:gd name="T77" fmla="*/ 96 h 433"/>
                  <a:gd name="T78" fmla="*/ 433 w 1300"/>
                  <a:gd name="T79" fmla="*/ 48 h 433"/>
                  <a:gd name="T80" fmla="*/ 433 w 1300"/>
                  <a:gd name="T81" fmla="*/ 48 h 433"/>
                  <a:gd name="T82" fmla="*/ 385 w 1300"/>
                  <a:gd name="T83" fmla="*/ 96 h 433"/>
                  <a:gd name="T84" fmla="*/ 337 w 1300"/>
                  <a:gd name="T85" fmla="*/ 96 h 433"/>
                  <a:gd name="T86" fmla="*/ 289 w 1300"/>
                  <a:gd name="T87" fmla="*/ 48 h 433"/>
                  <a:gd name="T88" fmla="*/ 289 w 1300"/>
                  <a:gd name="T89" fmla="*/ 48 h 433"/>
                  <a:gd name="T90" fmla="*/ 240 w 1300"/>
                  <a:gd name="T91" fmla="*/ 96 h 433"/>
                  <a:gd name="T92" fmla="*/ 240 w 1300"/>
                  <a:gd name="T93" fmla="*/ 96 h 433"/>
                  <a:gd name="T94" fmla="*/ 240 w 1300"/>
                  <a:gd name="T95" fmla="*/ 48 h 433"/>
                  <a:gd name="T96" fmla="*/ 240 w 1300"/>
                  <a:gd name="T97" fmla="*/ 48 h 433"/>
                  <a:gd name="T98" fmla="*/ 192 w 1300"/>
                  <a:gd name="T99" fmla="*/ 48 h 433"/>
                  <a:gd name="T100" fmla="*/ 192 w 1300"/>
                  <a:gd name="T101" fmla="*/ 96 h 433"/>
                  <a:gd name="T102" fmla="*/ 192 w 1300"/>
                  <a:gd name="T103" fmla="*/ 96 h 433"/>
                  <a:gd name="T104" fmla="*/ 192 w 1300"/>
                  <a:gd name="T105" fmla="*/ 96 h 433"/>
                  <a:gd name="T106" fmla="*/ 96 w 1300"/>
                  <a:gd name="T107" fmla="*/ 96 h 433"/>
                  <a:gd name="T108" fmla="*/ 48 w 1300"/>
                  <a:gd name="T109" fmla="*/ 96 h 433"/>
                  <a:gd name="T110" fmla="*/ 0 w 1300"/>
                  <a:gd name="T111" fmla="*/ 96 h 433"/>
                  <a:gd name="T112" fmla="*/ 0 w 1300"/>
                  <a:gd name="T113" fmla="*/ 96 h 433"/>
                  <a:gd name="T114" fmla="*/ 0 w 1300"/>
                  <a:gd name="T115"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00" h="433">
                    <a:moveTo>
                      <a:pt x="0" y="337"/>
                    </a:moveTo>
                    <a:lnTo>
                      <a:pt x="0" y="337"/>
                    </a:lnTo>
                    <a:lnTo>
                      <a:pt x="96" y="337"/>
                    </a:lnTo>
                    <a:lnTo>
                      <a:pt x="192" y="337"/>
                    </a:lnTo>
                    <a:lnTo>
                      <a:pt x="192" y="337"/>
                    </a:lnTo>
                    <a:lnTo>
                      <a:pt x="385" y="385"/>
                    </a:lnTo>
                    <a:lnTo>
                      <a:pt x="577" y="433"/>
                    </a:lnTo>
                    <a:lnTo>
                      <a:pt x="722" y="433"/>
                    </a:lnTo>
                    <a:lnTo>
                      <a:pt x="722" y="433"/>
                    </a:lnTo>
                    <a:lnTo>
                      <a:pt x="866" y="385"/>
                    </a:lnTo>
                    <a:lnTo>
                      <a:pt x="1059" y="337"/>
                    </a:lnTo>
                    <a:lnTo>
                      <a:pt x="1203" y="289"/>
                    </a:lnTo>
                    <a:lnTo>
                      <a:pt x="1203" y="289"/>
                    </a:lnTo>
                    <a:lnTo>
                      <a:pt x="1251" y="289"/>
                    </a:lnTo>
                    <a:lnTo>
                      <a:pt x="1251" y="240"/>
                    </a:lnTo>
                    <a:lnTo>
                      <a:pt x="1300" y="144"/>
                    </a:lnTo>
                    <a:lnTo>
                      <a:pt x="1300" y="144"/>
                    </a:lnTo>
                    <a:lnTo>
                      <a:pt x="1251" y="144"/>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192" y="48"/>
                    </a:lnTo>
                    <a:lnTo>
                      <a:pt x="192" y="96"/>
                    </a:lnTo>
                    <a:lnTo>
                      <a:pt x="192" y="96"/>
                    </a:lnTo>
                    <a:lnTo>
                      <a:pt x="192" y="96"/>
                    </a:lnTo>
                    <a:lnTo>
                      <a:pt x="96" y="96"/>
                    </a:lnTo>
                    <a:lnTo>
                      <a:pt x="48" y="96"/>
                    </a:lnTo>
                    <a:lnTo>
                      <a:pt x="0" y="96"/>
                    </a:lnTo>
                    <a:lnTo>
                      <a:pt x="0" y="96"/>
                    </a:lnTo>
                    <a:lnTo>
                      <a:pt x="0" y="337"/>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3" name="Freeform 239"/>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89 h 385"/>
                  <a:gd name="T30" fmla="*/ 1251 w 1685"/>
                  <a:gd name="T31" fmla="*/ 241 h 385"/>
                  <a:gd name="T32" fmla="*/ 1251 w 1685"/>
                  <a:gd name="T33" fmla="*/ 241 h 385"/>
                  <a:gd name="T34" fmla="*/ 1444 w 1685"/>
                  <a:gd name="T35" fmla="*/ 145 h 385"/>
                  <a:gd name="T36" fmla="*/ 1588 w 1685"/>
                  <a:gd name="T37" fmla="*/ 96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89"/>
                    </a:lnTo>
                    <a:lnTo>
                      <a:pt x="1251" y="241"/>
                    </a:lnTo>
                    <a:lnTo>
                      <a:pt x="1251" y="241"/>
                    </a:lnTo>
                    <a:lnTo>
                      <a:pt x="1444" y="145"/>
                    </a:lnTo>
                    <a:lnTo>
                      <a:pt x="1588" y="96"/>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4" name="Freeform 240"/>
              <p:cNvSpPr>
                <a:spLocks/>
              </p:cNvSpPr>
              <p:nvPr/>
            </p:nvSpPr>
            <p:spPr bwMode="auto">
              <a:xfrm>
                <a:off x="4625" y="2518"/>
                <a:ext cx="133" cy="42"/>
              </a:xfrm>
              <a:custGeom>
                <a:avLst/>
                <a:gdLst>
                  <a:gd name="T0" fmla="*/ 48 w 1203"/>
                  <a:gd name="T1" fmla="*/ 48 h 385"/>
                  <a:gd name="T2" fmla="*/ 192 w 1203"/>
                  <a:gd name="T3" fmla="*/ 48 h 385"/>
                  <a:gd name="T4" fmla="*/ 192 w 1203"/>
                  <a:gd name="T5" fmla="*/ 48 h 385"/>
                  <a:gd name="T6" fmla="*/ 240 w 1203"/>
                  <a:gd name="T7" fmla="*/ 96 h 385"/>
                  <a:gd name="T8" fmla="*/ 337 w 1203"/>
                  <a:gd name="T9" fmla="*/ 96 h 385"/>
                  <a:gd name="T10" fmla="*/ 529 w 1203"/>
                  <a:gd name="T11" fmla="*/ 96 h 385"/>
                  <a:gd name="T12" fmla="*/ 529 w 1203"/>
                  <a:gd name="T13" fmla="*/ 96 h 385"/>
                  <a:gd name="T14" fmla="*/ 626 w 1203"/>
                  <a:gd name="T15" fmla="*/ 48 h 385"/>
                  <a:gd name="T16" fmla="*/ 674 w 1203"/>
                  <a:gd name="T17" fmla="*/ 48 h 385"/>
                  <a:gd name="T18" fmla="*/ 770 w 1203"/>
                  <a:gd name="T19" fmla="*/ 48 h 385"/>
                  <a:gd name="T20" fmla="*/ 866 w 1203"/>
                  <a:gd name="T21" fmla="*/ 48 h 385"/>
                  <a:gd name="T22" fmla="*/ 1059 w 1203"/>
                  <a:gd name="T23" fmla="*/ 48 h 385"/>
                  <a:gd name="T24" fmla="*/ 1107 w 1203"/>
                  <a:gd name="T25" fmla="*/ 96 h 385"/>
                  <a:gd name="T26" fmla="*/ 1203 w 1203"/>
                  <a:gd name="T27" fmla="*/ 96 h 385"/>
                  <a:gd name="T28" fmla="*/ 1155 w 1203"/>
                  <a:gd name="T29" fmla="*/ 144 h 385"/>
                  <a:gd name="T30" fmla="*/ 1107 w 1203"/>
                  <a:gd name="T31" fmla="*/ 144 h 385"/>
                  <a:gd name="T32" fmla="*/ 1107 w 1203"/>
                  <a:gd name="T33" fmla="*/ 192 h 385"/>
                  <a:gd name="T34" fmla="*/ 1155 w 1203"/>
                  <a:gd name="T35" fmla="*/ 192 h 385"/>
                  <a:gd name="T36" fmla="*/ 1155 w 1203"/>
                  <a:gd name="T37" fmla="*/ 192 h 385"/>
                  <a:gd name="T38" fmla="*/ 1107 w 1203"/>
                  <a:gd name="T39" fmla="*/ 240 h 385"/>
                  <a:gd name="T40" fmla="*/ 1059 w 1203"/>
                  <a:gd name="T41" fmla="*/ 289 h 385"/>
                  <a:gd name="T42" fmla="*/ 914 w 1203"/>
                  <a:gd name="T43" fmla="*/ 337 h 385"/>
                  <a:gd name="T44" fmla="*/ 866 w 1203"/>
                  <a:gd name="T45" fmla="*/ 337 h 385"/>
                  <a:gd name="T46" fmla="*/ 866 w 1203"/>
                  <a:gd name="T47" fmla="*/ 337 h 385"/>
                  <a:gd name="T48" fmla="*/ 818 w 1203"/>
                  <a:gd name="T49" fmla="*/ 385 h 385"/>
                  <a:gd name="T50" fmla="*/ 722 w 1203"/>
                  <a:gd name="T51" fmla="*/ 385 h 385"/>
                  <a:gd name="T52" fmla="*/ 626 w 1203"/>
                  <a:gd name="T53" fmla="*/ 385 h 385"/>
                  <a:gd name="T54" fmla="*/ 481 w 1203"/>
                  <a:gd name="T55" fmla="*/ 289 h 385"/>
                  <a:gd name="T56" fmla="*/ 385 w 1203"/>
                  <a:gd name="T57" fmla="*/ 337 h 385"/>
                  <a:gd name="T58" fmla="*/ 240 w 1203"/>
                  <a:gd name="T59" fmla="*/ 337 h 385"/>
                  <a:gd name="T60" fmla="*/ 192 w 1203"/>
                  <a:gd name="T61" fmla="*/ 337 h 385"/>
                  <a:gd name="T62" fmla="*/ 192 w 1203"/>
                  <a:gd name="T63" fmla="*/ 289 h 385"/>
                  <a:gd name="T64" fmla="*/ 144 w 1203"/>
                  <a:gd name="T65" fmla="*/ 289 h 385"/>
                  <a:gd name="T66" fmla="*/ 96 w 1203"/>
                  <a:gd name="T67" fmla="*/ 289 h 385"/>
                  <a:gd name="T68" fmla="*/ 48 w 1203"/>
                  <a:gd name="T69" fmla="*/ 289 h 385"/>
                  <a:gd name="T70" fmla="*/ 0 w 1203"/>
                  <a:gd name="T71" fmla="*/ 289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3" h="385">
                    <a:moveTo>
                      <a:pt x="0" y="0"/>
                    </a:moveTo>
                    <a:lnTo>
                      <a:pt x="48" y="48"/>
                    </a:lnTo>
                    <a:lnTo>
                      <a:pt x="96" y="48"/>
                    </a:lnTo>
                    <a:lnTo>
                      <a:pt x="192" y="48"/>
                    </a:lnTo>
                    <a:lnTo>
                      <a:pt x="192" y="48"/>
                    </a:lnTo>
                    <a:lnTo>
                      <a:pt x="192" y="48"/>
                    </a:lnTo>
                    <a:lnTo>
                      <a:pt x="192" y="96"/>
                    </a:lnTo>
                    <a:lnTo>
                      <a:pt x="240" y="96"/>
                    </a:lnTo>
                    <a:lnTo>
                      <a:pt x="240" y="96"/>
                    </a:lnTo>
                    <a:lnTo>
                      <a:pt x="337" y="96"/>
                    </a:lnTo>
                    <a:lnTo>
                      <a:pt x="433" y="96"/>
                    </a:lnTo>
                    <a:lnTo>
                      <a:pt x="529" y="96"/>
                    </a:lnTo>
                    <a:lnTo>
                      <a:pt x="529" y="96"/>
                    </a:lnTo>
                    <a:lnTo>
                      <a:pt x="529" y="96"/>
                    </a:lnTo>
                    <a:lnTo>
                      <a:pt x="577" y="48"/>
                    </a:lnTo>
                    <a:lnTo>
                      <a:pt x="626" y="48"/>
                    </a:lnTo>
                    <a:lnTo>
                      <a:pt x="626" y="48"/>
                    </a:lnTo>
                    <a:lnTo>
                      <a:pt x="674" y="48"/>
                    </a:lnTo>
                    <a:lnTo>
                      <a:pt x="722" y="48"/>
                    </a:lnTo>
                    <a:lnTo>
                      <a:pt x="770" y="48"/>
                    </a:lnTo>
                    <a:lnTo>
                      <a:pt x="770" y="48"/>
                    </a:lnTo>
                    <a:lnTo>
                      <a:pt x="866" y="48"/>
                    </a:lnTo>
                    <a:lnTo>
                      <a:pt x="963" y="48"/>
                    </a:lnTo>
                    <a:lnTo>
                      <a:pt x="1059" y="48"/>
                    </a:lnTo>
                    <a:lnTo>
                      <a:pt x="1059" y="48"/>
                    </a:lnTo>
                    <a:lnTo>
                      <a:pt x="1107" y="96"/>
                    </a:lnTo>
                    <a:lnTo>
                      <a:pt x="1155" y="96"/>
                    </a:lnTo>
                    <a:lnTo>
                      <a:pt x="1203" y="96"/>
                    </a:lnTo>
                    <a:lnTo>
                      <a:pt x="1203" y="96"/>
                    </a:lnTo>
                    <a:lnTo>
                      <a:pt x="1155" y="144"/>
                    </a:lnTo>
                    <a:lnTo>
                      <a:pt x="1107" y="144"/>
                    </a:lnTo>
                    <a:lnTo>
                      <a:pt x="1107" y="144"/>
                    </a:lnTo>
                    <a:lnTo>
                      <a:pt x="1107" y="144"/>
                    </a:lnTo>
                    <a:lnTo>
                      <a:pt x="1107" y="192"/>
                    </a:lnTo>
                    <a:lnTo>
                      <a:pt x="1155" y="192"/>
                    </a:lnTo>
                    <a:lnTo>
                      <a:pt x="1155" y="192"/>
                    </a:lnTo>
                    <a:lnTo>
                      <a:pt x="1155" y="192"/>
                    </a:lnTo>
                    <a:lnTo>
                      <a:pt x="1155" y="192"/>
                    </a:lnTo>
                    <a:lnTo>
                      <a:pt x="1107" y="240"/>
                    </a:lnTo>
                    <a:lnTo>
                      <a:pt x="1107" y="240"/>
                    </a:lnTo>
                    <a:lnTo>
                      <a:pt x="1107" y="240"/>
                    </a:lnTo>
                    <a:lnTo>
                      <a:pt x="1059" y="289"/>
                    </a:lnTo>
                    <a:lnTo>
                      <a:pt x="963" y="337"/>
                    </a:lnTo>
                    <a:lnTo>
                      <a:pt x="914" y="337"/>
                    </a:lnTo>
                    <a:lnTo>
                      <a:pt x="914" y="337"/>
                    </a:lnTo>
                    <a:lnTo>
                      <a:pt x="866" y="337"/>
                    </a:lnTo>
                    <a:lnTo>
                      <a:pt x="866" y="337"/>
                    </a:lnTo>
                    <a:lnTo>
                      <a:pt x="866" y="337"/>
                    </a:lnTo>
                    <a:lnTo>
                      <a:pt x="866" y="337"/>
                    </a:lnTo>
                    <a:lnTo>
                      <a:pt x="818" y="385"/>
                    </a:lnTo>
                    <a:lnTo>
                      <a:pt x="770" y="385"/>
                    </a:lnTo>
                    <a:lnTo>
                      <a:pt x="722" y="385"/>
                    </a:lnTo>
                    <a:lnTo>
                      <a:pt x="722" y="385"/>
                    </a:lnTo>
                    <a:lnTo>
                      <a:pt x="626" y="385"/>
                    </a:lnTo>
                    <a:lnTo>
                      <a:pt x="529" y="337"/>
                    </a:lnTo>
                    <a:lnTo>
                      <a:pt x="481" y="289"/>
                    </a:lnTo>
                    <a:lnTo>
                      <a:pt x="481" y="289"/>
                    </a:lnTo>
                    <a:lnTo>
                      <a:pt x="385" y="337"/>
                    </a:lnTo>
                    <a:lnTo>
                      <a:pt x="289" y="337"/>
                    </a:lnTo>
                    <a:lnTo>
                      <a:pt x="240" y="337"/>
                    </a:lnTo>
                    <a:lnTo>
                      <a:pt x="240" y="337"/>
                    </a:lnTo>
                    <a:lnTo>
                      <a:pt x="192" y="337"/>
                    </a:lnTo>
                    <a:lnTo>
                      <a:pt x="192" y="289"/>
                    </a:lnTo>
                    <a:lnTo>
                      <a:pt x="192" y="289"/>
                    </a:lnTo>
                    <a:lnTo>
                      <a:pt x="192" y="289"/>
                    </a:lnTo>
                    <a:lnTo>
                      <a:pt x="144" y="289"/>
                    </a:lnTo>
                    <a:lnTo>
                      <a:pt x="96" y="289"/>
                    </a:lnTo>
                    <a:lnTo>
                      <a:pt x="96" y="289"/>
                    </a:lnTo>
                    <a:lnTo>
                      <a:pt x="96" y="289"/>
                    </a:lnTo>
                    <a:lnTo>
                      <a:pt x="48" y="289"/>
                    </a:lnTo>
                    <a:lnTo>
                      <a:pt x="48" y="289"/>
                    </a:lnTo>
                    <a:lnTo>
                      <a:pt x="0" y="28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5" name="Freeform 241"/>
              <p:cNvSpPr>
                <a:spLocks/>
              </p:cNvSpPr>
              <p:nvPr/>
            </p:nvSpPr>
            <p:spPr bwMode="auto">
              <a:xfrm>
                <a:off x="4625" y="2523"/>
                <a:ext cx="128" cy="37"/>
              </a:xfrm>
              <a:custGeom>
                <a:avLst/>
                <a:gdLst>
                  <a:gd name="T0" fmla="*/ 48 w 1155"/>
                  <a:gd name="T1" fmla="*/ 0 h 337"/>
                  <a:gd name="T2" fmla="*/ 192 w 1155"/>
                  <a:gd name="T3" fmla="*/ 0 h 337"/>
                  <a:gd name="T4" fmla="*/ 192 w 1155"/>
                  <a:gd name="T5" fmla="*/ 0 h 337"/>
                  <a:gd name="T6" fmla="*/ 240 w 1155"/>
                  <a:gd name="T7" fmla="*/ 48 h 337"/>
                  <a:gd name="T8" fmla="*/ 337 w 1155"/>
                  <a:gd name="T9" fmla="*/ 48 h 337"/>
                  <a:gd name="T10" fmla="*/ 529 w 1155"/>
                  <a:gd name="T11" fmla="*/ 48 h 337"/>
                  <a:gd name="T12" fmla="*/ 529 w 1155"/>
                  <a:gd name="T13" fmla="*/ 48 h 337"/>
                  <a:gd name="T14" fmla="*/ 626 w 1155"/>
                  <a:gd name="T15" fmla="*/ 0 h 337"/>
                  <a:gd name="T16" fmla="*/ 674 w 1155"/>
                  <a:gd name="T17" fmla="*/ 0 h 337"/>
                  <a:gd name="T18" fmla="*/ 770 w 1155"/>
                  <a:gd name="T19" fmla="*/ 0 h 337"/>
                  <a:gd name="T20" fmla="*/ 866 w 1155"/>
                  <a:gd name="T21" fmla="*/ 0 h 337"/>
                  <a:gd name="T22" fmla="*/ 1059 w 1155"/>
                  <a:gd name="T23" fmla="*/ 0 h 337"/>
                  <a:gd name="T24" fmla="*/ 1059 w 1155"/>
                  <a:gd name="T25" fmla="*/ 48 h 337"/>
                  <a:gd name="T26" fmla="*/ 1155 w 1155"/>
                  <a:gd name="T27" fmla="*/ 48 h 337"/>
                  <a:gd name="T28" fmla="*/ 1155 w 1155"/>
                  <a:gd name="T29" fmla="*/ 96 h 337"/>
                  <a:gd name="T30" fmla="*/ 1107 w 1155"/>
                  <a:gd name="T31" fmla="*/ 96 h 337"/>
                  <a:gd name="T32" fmla="*/ 1107 w 1155"/>
                  <a:gd name="T33" fmla="*/ 144 h 337"/>
                  <a:gd name="T34" fmla="*/ 1107 w 1155"/>
                  <a:gd name="T35" fmla="*/ 144 h 337"/>
                  <a:gd name="T36" fmla="*/ 1107 w 1155"/>
                  <a:gd name="T37" fmla="*/ 192 h 337"/>
                  <a:gd name="T38" fmla="*/ 1107 w 1155"/>
                  <a:gd name="T39" fmla="*/ 192 h 337"/>
                  <a:gd name="T40" fmla="*/ 1059 w 1155"/>
                  <a:gd name="T41" fmla="*/ 241 h 337"/>
                  <a:gd name="T42" fmla="*/ 914 w 1155"/>
                  <a:gd name="T43" fmla="*/ 289 h 337"/>
                  <a:gd name="T44" fmla="*/ 866 w 1155"/>
                  <a:gd name="T45" fmla="*/ 289 h 337"/>
                  <a:gd name="T46" fmla="*/ 818 w 1155"/>
                  <a:gd name="T47" fmla="*/ 289 h 337"/>
                  <a:gd name="T48" fmla="*/ 770 w 1155"/>
                  <a:gd name="T49" fmla="*/ 337 h 337"/>
                  <a:gd name="T50" fmla="*/ 722 w 1155"/>
                  <a:gd name="T51" fmla="*/ 289 h 337"/>
                  <a:gd name="T52" fmla="*/ 626 w 1155"/>
                  <a:gd name="T53" fmla="*/ 289 h 337"/>
                  <a:gd name="T54" fmla="*/ 433 w 1155"/>
                  <a:gd name="T55" fmla="*/ 241 h 337"/>
                  <a:gd name="T56" fmla="*/ 385 w 1155"/>
                  <a:gd name="T57" fmla="*/ 241 h 337"/>
                  <a:gd name="T58" fmla="*/ 240 w 1155"/>
                  <a:gd name="T59" fmla="*/ 241 h 337"/>
                  <a:gd name="T60" fmla="*/ 192 w 1155"/>
                  <a:gd name="T61" fmla="*/ 241 h 337"/>
                  <a:gd name="T62" fmla="*/ 192 w 1155"/>
                  <a:gd name="T63" fmla="*/ 241 h 337"/>
                  <a:gd name="T64" fmla="*/ 144 w 1155"/>
                  <a:gd name="T65" fmla="*/ 241 h 337"/>
                  <a:gd name="T66" fmla="*/ 144 w 1155"/>
                  <a:gd name="T67" fmla="*/ 241 h 337"/>
                  <a:gd name="T68" fmla="*/ 96 w 1155"/>
                  <a:gd name="T69" fmla="*/ 241 h 337"/>
                  <a:gd name="T70" fmla="*/ 0 w 1155"/>
                  <a:gd name="T71"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5" h="337">
                    <a:moveTo>
                      <a:pt x="0" y="0"/>
                    </a:moveTo>
                    <a:lnTo>
                      <a:pt x="48" y="0"/>
                    </a:lnTo>
                    <a:lnTo>
                      <a:pt x="96" y="0"/>
                    </a:lnTo>
                    <a:lnTo>
                      <a:pt x="192" y="0"/>
                    </a:lnTo>
                    <a:lnTo>
                      <a:pt x="192" y="0"/>
                    </a:lnTo>
                    <a:lnTo>
                      <a:pt x="192" y="0"/>
                    </a:lnTo>
                    <a:lnTo>
                      <a:pt x="192"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722" y="0"/>
                    </a:lnTo>
                    <a:lnTo>
                      <a:pt x="770" y="0"/>
                    </a:lnTo>
                    <a:lnTo>
                      <a:pt x="770" y="0"/>
                    </a:lnTo>
                    <a:lnTo>
                      <a:pt x="866" y="0"/>
                    </a:lnTo>
                    <a:lnTo>
                      <a:pt x="963" y="0"/>
                    </a:lnTo>
                    <a:lnTo>
                      <a:pt x="1059" y="0"/>
                    </a:lnTo>
                    <a:lnTo>
                      <a:pt x="1059" y="0"/>
                    </a:lnTo>
                    <a:lnTo>
                      <a:pt x="1059" y="48"/>
                    </a:lnTo>
                    <a:lnTo>
                      <a:pt x="1107" y="48"/>
                    </a:lnTo>
                    <a:lnTo>
                      <a:pt x="1155" y="48"/>
                    </a:lnTo>
                    <a:lnTo>
                      <a:pt x="1155" y="48"/>
                    </a:lnTo>
                    <a:lnTo>
                      <a:pt x="1155" y="96"/>
                    </a:lnTo>
                    <a:lnTo>
                      <a:pt x="1107" y="96"/>
                    </a:lnTo>
                    <a:lnTo>
                      <a:pt x="1107" y="96"/>
                    </a:lnTo>
                    <a:lnTo>
                      <a:pt x="1107" y="96"/>
                    </a:lnTo>
                    <a:lnTo>
                      <a:pt x="1107" y="144"/>
                    </a:lnTo>
                    <a:lnTo>
                      <a:pt x="1107" y="144"/>
                    </a:lnTo>
                    <a:lnTo>
                      <a:pt x="1107" y="144"/>
                    </a:lnTo>
                    <a:lnTo>
                      <a:pt x="1107" y="144"/>
                    </a:lnTo>
                    <a:lnTo>
                      <a:pt x="1107" y="192"/>
                    </a:lnTo>
                    <a:lnTo>
                      <a:pt x="1107" y="192"/>
                    </a:lnTo>
                    <a:lnTo>
                      <a:pt x="1107" y="192"/>
                    </a:lnTo>
                    <a:lnTo>
                      <a:pt x="1107" y="192"/>
                    </a:lnTo>
                    <a:lnTo>
                      <a:pt x="1059" y="241"/>
                    </a:lnTo>
                    <a:lnTo>
                      <a:pt x="963" y="241"/>
                    </a:lnTo>
                    <a:lnTo>
                      <a:pt x="914" y="289"/>
                    </a:lnTo>
                    <a:lnTo>
                      <a:pt x="914" y="289"/>
                    </a:lnTo>
                    <a:lnTo>
                      <a:pt x="866" y="289"/>
                    </a:lnTo>
                    <a:lnTo>
                      <a:pt x="866"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89"/>
                    </a:lnTo>
                    <a:lnTo>
                      <a:pt x="240" y="241"/>
                    </a:lnTo>
                    <a:lnTo>
                      <a:pt x="240" y="241"/>
                    </a:lnTo>
                    <a:lnTo>
                      <a:pt x="192" y="241"/>
                    </a:lnTo>
                    <a:lnTo>
                      <a:pt x="192" y="241"/>
                    </a:lnTo>
                    <a:lnTo>
                      <a:pt x="192" y="241"/>
                    </a:lnTo>
                    <a:lnTo>
                      <a:pt x="192" y="241"/>
                    </a:lnTo>
                    <a:lnTo>
                      <a:pt x="144" y="241"/>
                    </a:lnTo>
                    <a:lnTo>
                      <a:pt x="144" y="241"/>
                    </a:lnTo>
                    <a:lnTo>
                      <a:pt x="144" y="241"/>
                    </a:lnTo>
                    <a:lnTo>
                      <a:pt x="144" y="241"/>
                    </a:lnTo>
                    <a:lnTo>
                      <a:pt x="96" y="241"/>
                    </a:lnTo>
                    <a:lnTo>
                      <a:pt x="48" y="241"/>
                    </a:lnTo>
                    <a:lnTo>
                      <a:pt x="0" y="241"/>
                    </a:lnTo>
                    <a:lnTo>
                      <a:pt x="0" y="0"/>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6" name="Freeform 242"/>
              <p:cNvSpPr>
                <a:spLocks/>
              </p:cNvSpPr>
              <p:nvPr/>
            </p:nvSpPr>
            <p:spPr bwMode="auto">
              <a:xfrm>
                <a:off x="4625" y="2523"/>
                <a:ext cx="133" cy="37"/>
              </a:xfrm>
              <a:custGeom>
                <a:avLst/>
                <a:gdLst>
                  <a:gd name="T0" fmla="*/ 48 w 1203"/>
                  <a:gd name="T1" fmla="*/ 0 h 337"/>
                  <a:gd name="T2" fmla="*/ 192 w 1203"/>
                  <a:gd name="T3" fmla="*/ 0 h 337"/>
                  <a:gd name="T4" fmla="*/ 192 w 1203"/>
                  <a:gd name="T5" fmla="*/ 48 h 337"/>
                  <a:gd name="T6" fmla="*/ 240 w 1203"/>
                  <a:gd name="T7" fmla="*/ 48 h 337"/>
                  <a:gd name="T8" fmla="*/ 337 w 1203"/>
                  <a:gd name="T9" fmla="*/ 48 h 337"/>
                  <a:gd name="T10" fmla="*/ 529 w 1203"/>
                  <a:gd name="T11" fmla="*/ 48 h 337"/>
                  <a:gd name="T12" fmla="*/ 529 w 1203"/>
                  <a:gd name="T13" fmla="*/ 48 h 337"/>
                  <a:gd name="T14" fmla="*/ 626 w 1203"/>
                  <a:gd name="T15" fmla="*/ 0 h 337"/>
                  <a:gd name="T16" fmla="*/ 674 w 1203"/>
                  <a:gd name="T17" fmla="*/ 0 h 337"/>
                  <a:gd name="T18" fmla="*/ 722 w 1203"/>
                  <a:gd name="T19" fmla="*/ 0 h 337"/>
                  <a:gd name="T20" fmla="*/ 818 w 1203"/>
                  <a:gd name="T21" fmla="*/ 0 h 337"/>
                  <a:gd name="T22" fmla="*/ 1059 w 1203"/>
                  <a:gd name="T23" fmla="*/ 0 h 337"/>
                  <a:gd name="T24" fmla="*/ 1059 w 1203"/>
                  <a:gd name="T25" fmla="*/ 48 h 337"/>
                  <a:gd name="T26" fmla="*/ 1155 w 1203"/>
                  <a:gd name="T27" fmla="*/ 48 h 337"/>
                  <a:gd name="T28" fmla="*/ 1155 w 1203"/>
                  <a:gd name="T29" fmla="*/ 96 h 337"/>
                  <a:gd name="T30" fmla="*/ 1203 w 1203"/>
                  <a:gd name="T31" fmla="*/ 192 h 337"/>
                  <a:gd name="T32" fmla="*/ 1155 w 1203"/>
                  <a:gd name="T33" fmla="*/ 192 h 337"/>
                  <a:gd name="T34" fmla="*/ 1107 w 1203"/>
                  <a:gd name="T35" fmla="*/ 144 h 337"/>
                  <a:gd name="T36" fmla="*/ 1059 w 1203"/>
                  <a:gd name="T37" fmla="*/ 192 h 337"/>
                  <a:gd name="T38" fmla="*/ 1059 w 1203"/>
                  <a:gd name="T39" fmla="*/ 192 h 337"/>
                  <a:gd name="T40" fmla="*/ 1011 w 1203"/>
                  <a:gd name="T41" fmla="*/ 241 h 337"/>
                  <a:gd name="T42" fmla="*/ 914 w 1203"/>
                  <a:gd name="T43" fmla="*/ 241 h 337"/>
                  <a:gd name="T44" fmla="*/ 866 w 1203"/>
                  <a:gd name="T45" fmla="*/ 289 h 337"/>
                  <a:gd name="T46" fmla="*/ 818 w 1203"/>
                  <a:gd name="T47" fmla="*/ 289 h 337"/>
                  <a:gd name="T48" fmla="*/ 770 w 1203"/>
                  <a:gd name="T49" fmla="*/ 337 h 337"/>
                  <a:gd name="T50" fmla="*/ 722 w 1203"/>
                  <a:gd name="T51" fmla="*/ 289 h 337"/>
                  <a:gd name="T52" fmla="*/ 626 w 1203"/>
                  <a:gd name="T53" fmla="*/ 289 h 337"/>
                  <a:gd name="T54" fmla="*/ 433 w 1203"/>
                  <a:gd name="T55" fmla="*/ 241 h 337"/>
                  <a:gd name="T56" fmla="*/ 385 w 1203"/>
                  <a:gd name="T57" fmla="*/ 241 h 337"/>
                  <a:gd name="T58" fmla="*/ 240 w 1203"/>
                  <a:gd name="T59" fmla="*/ 241 h 337"/>
                  <a:gd name="T60" fmla="*/ 192 w 1203"/>
                  <a:gd name="T61" fmla="*/ 241 h 337"/>
                  <a:gd name="T62" fmla="*/ 192 w 1203"/>
                  <a:gd name="T63" fmla="*/ 241 h 337"/>
                  <a:gd name="T64" fmla="*/ 144 w 1203"/>
                  <a:gd name="T65" fmla="*/ 241 h 337"/>
                  <a:gd name="T66" fmla="*/ 144 w 1203"/>
                  <a:gd name="T67" fmla="*/ 192 h 337"/>
                  <a:gd name="T68" fmla="*/ 96 w 1203"/>
                  <a:gd name="T69" fmla="*/ 241 h 337"/>
                  <a:gd name="T70" fmla="*/ 0 w 1203"/>
                  <a:gd name="T71" fmla="*/ 241 h 337"/>
                  <a:gd name="T72" fmla="*/ 0 w 1203"/>
                  <a:gd name="T73"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0" y="0"/>
                    </a:moveTo>
                    <a:lnTo>
                      <a:pt x="48" y="0"/>
                    </a:lnTo>
                    <a:lnTo>
                      <a:pt x="96" y="0"/>
                    </a:lnTo>
                    <a:lnTo>
                      <a:pt x="192" y="0"/>
                    </a:lnTo>
                    <a:lnTo>
                      <a:pt x="192" y="0"/>
                    </a:lnTo>
                    <a:lnTo>
                      <a:pt x="192" y="48"/>
                    </a:lnTo>
                    <a:lnTo>
                      <a:pt x="240" y="48"/>
                    </a:lnTo>
                    <a:lnTo>
                      <a:pt x="240" y="48"/>
                    </a:lnTo>
                    <a:lnTo>
                      <a:pt x="240" y="48"/>
                    </a:lnTo>
                    <a:lnTo>
                      <a:pt x="337" y="48"/>
                    </a:lnTo>
                    <a:lnTo>
                      <a:pt x="433" y="48"/>
                    </a:lnTo>
                    <a:lnTo>
                      <a:pt x="529" y="48"/>
                    </a:lnTo>
                    <a:lnTo>
                      <a:pt x="529" y="48"/>
                    </a:lnTo>
                    <a:lnTo>
                      <a:pt x="529" y="48"/>
                    </a:lnTo>
                    <a:lnTo>
                      <a:pt x="577" y="48"/>
                    </a:lnTo>
                    <a:lnTo>
                      <a:pt x="626" y="0"/>
                    </a:lnTo>
                    <a:lnTo>
                      <a:pt x="626" y="0"/>
                    </a:lnTo>
                    <a:lnTo>
                      <a:pt x="674" y="0"/>
                    </a:lnTo>
                    <a:lnTo>
                      <a:pt x="674" y="0"/>
                    </a:lnTo>
                    <a:lnTo>
                      <a:pt x="722" y="0"/>
                    </a:lnTo>
                    <a:lnTo>
                      <a:pt x="722" y="0"/>
                    </a:lnTo>
                    <a:lnTo>
                      <a:pt x="818" y="0"/>
                    </a:lnTo>
                    <a:lnTo>
                      <a:pt x="963" y="0"/>
                    </a:lnTo>
                    <a:lnTo>
                      <a:pt x="1059" y="0"/>
                    </a:lnTo>
                    <a:lnTo>
                      <a:pt x="1059" y="0"/>
                    </a:lnTo>
                    <a:lnTo>
                      <a:pt x="1059" y="48"/>
                    </a:lnTo>
                    <a:lnTo>
                      <a:pt x="1107" y="48"/>
                    </a:lnTo>
                    <a:lnTo>
                      <a:pt x="1155" y="48"/>
                    </a:lnTo>
                    <a:lnTo>
                      <a:pt x="1155" y="48"/>
                    </a:lnTo>
                    <a:lnTo>
                      <a:pt x="1155" y="96"/>
                    </a:lnTo>
                    <a:lnTo>
                      <a:pt x="1155" y="192"/>
                    </a:lnTo>
                    <a:lnTo>
                      <a:pt x="1203" y="192"/>
                    </a:lnTo>
                    <a:lnTo>
                      <a:pt x="1203" y="192"/>
                    </a:lnTo>
                    <a:lnTo>
                      <a:pt x="1155" y="192"/>
                    </a:lnTo>
                    <a:lnTo>
                      <a:pt x="1107" y="144"/>
                    </a:lnTo>
                    <a:lnTo>
                      <a:pt x="1107" y="144"/>
                    </a:lnTo>
                    <a:lnTo>
                      <a:pt x="1107" y="144"/>
                    </a:lnTo>
                    <a:lnTo>
                      <a:pt x="1059" y="192"/>
                    </a:lnTo>
                    <a:lnTo>
                      <a:pt x="1059" y="192"/>
                    </a:lnTo>
                    <a:lnTo>
                      <a:pt x="1059" y="192"/>
                    </a:lnTo>
                    <a:lnTo>
                      <a:pt x="1059" y="192"/>
                    </a:lnTo>
                    <a:lnTo>
                      <a:pt x="1011" y="241"/>
                    </a:lnTo>
                    <a:lnTo>
                      <a:pt x="963" y="241"/>
                    </a:lnTo>
                    <a:lnTo>
                      <a:pt x="914" y="241"/>
                    </a:lnTo>
                    <a:lnTo>
                      <a:pt x="914" y="241"/>
                    </a:lnTo>
                    <a:lnTo>
                      <a:pt x="866" y="289"/>
                    </a:lnTo>
                    <a:lnTo>
                      <a:pt x="818" y="289"/>
                    </a:lnTo>
                    <a:lnTo>
                      <a:pt x="818" y="289"/>
                    </a:lnTo>
                    <a:lnTo>
                      <a:pt x="818" y="289"/>
                    </a:lnTo>
                    <a:lnTo>
                      <a:pt x="770" y="337"/>
                    </a:lnTo>
                    <a:lnTo>
                      <a:pt x="770" y="337"/>
                    </a:lnTo>
                    <a:lnTo>
                      <a:pt x="722" y="289"/>
                    </a:lnTo>
                    <a:lnTo>
                      <a:pt x="722" y="289"/>
                    </a:lnTo>
                    <a:lnTo>
                      <a:pt x="626" y="289"/>
                    </a:lnTo>
                    <a:lnTo>
                      <a:pt x="529" y="289"/>
                    </a:lnTo>
                    <a:lnTo>
                      <a:pt x="433" y="241"/>
                    </a:lnTo>
                    <a:lnTo>
                      <a:pt x="433" y="241"/>
                    </a:lnTo>
                    <a:lnTo>
                      <a:pt x="385" y="241"/>
                    </a:lnTo>
                    <a:lnTo>
                      <a:pt x="289" y="241"/>
                    </a:lnTo>
                    <a:lnTo>
                      <a:pt x="240" y="241"/>
                    </a:lnTo>
                    <a:lnTo>
                      <a:pt x="240" y="241"/>
                    </a:lnTo>
                    <a:lnTo>
                      <a:pt x="192" y="241"/>
                    </a:lnTo>
                    <a:lnTo>
                      <a:pt x="192" y="241"/>
                    </a:lnTo>
                    <a:lnTo>
                      <a:pt x="192" y="241"/>
                    </a:lnTo>
                    <a:lnTo>
                      <a:pt x="192" y="241"/>
                    </a:lnTo>
                    <a:lnTo>
                      <a:pt x="144" y="241"/>
                    </a:lnTo>
                    <a:lnTo>
                      <a:pt x="144" y="241"/>
                    </a:lnTo>
                    <a:lnTo>
                      <a:pt x="144" y="192"/>
                    </a:lnTo>
                    <a:lnTo>
                      <a:pt x="144" y="192"/>
                    </a:lnTo>
                    <a:lnTo>
                      <a:pt x="96" y="241"/>
                    </a:lnTo>
                    <a:lnTo>
                      <a:pt x="48" y="241"/>
                    </a:lnTo>
                    <a:lnTo>
                      <a:pt x="0" y="241"/>
                    </a:lnTo>
                    <a:lnTo>
                      <a:pt x="0" y="241"/>
                    </a:lnTo>
                    <a:lnTo>
                      <a:pt x="0" y="0"/>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7" name="Freeform 243"/>
              <p:cNvSpPr>
                <a:spLocks/>
              </p:cNvSpPr>
              <p:nvPr/>
            </p:nvSpPr>
            <p:spPr bwMode="auto">
              <a:xfrm>
                <a:off x="4625" y="2523"/>
                <a:ext cx="133" cy="37"/>
              </a:xfrm>
              <a:custGeom>
                <a:avLst/>
                <a:gdLst>
                  <a:gd name="T0" fmla="*/ 48 w 1203"/>
                  <a:gd name="T1" fmla="*/ 241 h 337"/>
                  <a:gd name="T2" fmla="*/ 144 w 1203"/>
                  <a:gd name="T3" fmla="*/ 192 h 337"/>
                  <a:gd name="T4" fmla="*/ 144 w 1203"/>
                  <a:gd name="T5" fmla="*/ 241 h 337"/>
                  <a:gd name="T6" fmla="*/ 192 w 1203"/>
                  <a:gd name="T7" fmla="*/ 241 h 337"/>
                  <a:gd name="T8" fmla="*/ 192 w 1203"/>
                  <a:gd name="T9" fmla="*/ 241 h 337"/>
                  <a:gd name="T10" fmla="*/ 240 w 1203"/>
                  <a:gd name="T11" fmla="*/ 241 h 337"/>
                  <a:gd name="T12" fmla="*/ 289 w 1203"/>
                  <a:gd name="T13" fmla="*/ 241 h 337"/>
                  <a:gd name="T14" fmla="*/ 433 w 1203"/>
                  <a:gd name="T15" fmla="*/ 241 h 337"/>
                  <a:gd name="T16" fmla="*/ 529 w 1203"/>
                  <a:gd name="T17" fmla="*/ 289 h 337"/>
                  <a:gd name="T18" fmla="*/ 722 w 1203"/>
                  <a:gd name="T19" fmla="*/ 289 h 337"/>
                  <a:gd name="T20" fmla="*/ 770 w 1203"/>
                  <a:gd name="T21" fmla="*/ 337 h 337"/>
                  <a:gd name="T22" fmla="*/ 818 w 1203"/>
                  <a:gd name="T23" fmla="*/ 289 h 337"/>
                  <a:gd name="T24" fmla="*/ 818 w 1203"/>
                  <a:gd name="T25" fmla="*/ 289 h 337"/>
                  <a:gd name="T26" fmla="*/ 866 w 1203"/>
                  <a:gd name="T27" fmla="*/ 241 h 337"/>
                  <a:gd name="T28" fmla="*/ 914 w 1203"/>
                  <a:gd name="T29" fmla="*/ 241 h 337"/>
                  <a:gd name="T30" fmla="*/ 1059 w 1203"/>
                  <a:gd name="T31" fmla="*/ 192 h 337"/>
                  <a:gd name="T32" fmla="*/ 1107 w 1203"/>
                  <a:gd name="T33" fmla="*/ 192 h 337"/>
                  <a:gd name="T34" fmla="*/ 1203 w 1203"/>
                  <a:gd name="T35" fmla="*/ 241 h 337"/>
                  <a:gd name="T36" fmla="*/ 1155 w 1203"/>
                  <a:gd name="T37" fmla="*/ 241 h 337"/>
                  <a:gd name="T38" fmla="*/ 1155 w 1203"/>
                  <a:gd name="T39" fmla="*/ 192 h 337"/>
                  <a:gd name="T40" fmla="*/ 1155 w 1203"/>
                  <a:gd name="T41" fmla="*/ 192 h 337"/>
                  <a:gd name="T42" fmla="*/ 1107 w 1203"/>
                  <a:gd name="T43" fmla="*/ 48 h 337"/>
                  <a:gd name="T44" fmla="*/ 1059 w 1203"/>
                  <a:gd name="T45" fmla="*/ 48 h 337"/>
                  <a:gd name="T46" fmla="*/ 1011 w 1203"/>
                  <a:gd name="T47" fmla="*/ 48 h 337"/>
                  <a:gd name="T48" fmla="*/ 914 w 1203"/>
                  <a:gd name="T49" fmla="*/ 48 h 337"/>
                  <a:gd name="T50" fmla="*/ 722 w 1203"/>
                  <a:gd name="T51" fmla="*/ 48 h 337"/>
                  <a:gd name="T52" fmla="*/ 674 w 1203"/>
                  <a:gd name="T53" fmla="*/ 48 h 337"/>
                  <a:gd name="T54" fmla="*/ 626 w 1203"/>
                  <a:gd name="T55" fmla="*/ 0 h 337"/>
                  <a:gd name="T56" fmla="*/ 577 w 1203"/>
                  <a:gd name="T57" fmla="*/ 48 h 337"/>
                  <a:gd name="T58" fmla="*/ 481 w 1203"/>
                  <a:gd name="T59" fmla="*/ 48 h 337"/>
                  <a:gd name="T60" fmla="*/ 433 w 1203"/>
                  <a:gd name="T61" fmla="*/ 48 h 337"/>
                  <a:gd name="T62" fmla="*/ 240 w 1203"/>
                  <a:gd name="T63" fmla="*/ 48 h 337"/>
                  <a:gd name="T64" fmla="*/ 240 w 1203"/>
                  <a:gd name="T65" fmla="*/ 48 h 337"/>
                  <a:gd name="T66" fmla="*/ 192 w 1203"/>
                  <a:gd name="T67" fmla="*/ 0 h 337"/>
                  <a:gd name="T68" fmla="*/ 96 w 1203"/>
                  <a:gd name="T69" fmla="*/ 0 h 337"/>
                  <a:gd name="T70" fmla="*/ 0 w 1203"/>
                  <a:gd name="T71" fmla="*/ 0 h 337"/>
                  <a:gd name="T72" fmla="*/ 48 w 1203"/>
                  <a:gd name="T73"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3" h="337">
                    <a:moveTo>
                      <a:pt x="48" y="241"/>
                    </a:moveTo>
                    <a:lnTo>
                      <a:pt x="48" y="241"/>
                    </a:lnTo>
                    <a:lnTo>
                      <a:pt x="96" y="241"/>
                    </a:lnTo>
                    <a:lnTo>
                      <a:pt x="144" y="192"/>
                    </a:lnTo>
                    <a:lnTo>
                      <a:pt x="144" y="192"/>
                    </a:lnTo>
                    <a:lnTo>
                      <a:pt x="144" y="241"/>
                    </a:lnTo>
                    <a:lnTo>
                      <a:pt x="144" y="241"/>
                    </a:lnTo>
                    <a:lnTo>
                      <a:pt x="192" y="241"/>
                    </a:lnTo>
                    <a:lnTo>
                      <a:pt x="192" y="241"/>
                    </a:lnTo>
                    <a:lnTo>
                      <a:pt x="192" y="241"/>
                    </a:lnTo>
                    <a:lnTo>
                      <a:pt x="192" y="241"/>
                    </a:lnTo>
                    <a:lnTo>
                      <a:pt x="240" y="241"/>
                    </a:lnTo>
                    <a:lnTo>
                      <a:pt x="240" y="241"/>
                    </a:lnTo>
                    <a:lnTo>
                      <a:pt x="289" y="241"/>
                    </a:lnTo>
                    <a:lnTo>
                      <a:pt x="385" y="241"/>
                    </a:lnTo>
                    <a:lnTo>
                      <a:pt x="433" y="241"/>
                    </a:lnTo>
                    <a:lnTo>
                      <a:pt x="433" y="241"/>
                    </a:lnTo>
                    <a:lnTo>
                      <a:pt x="529" y="289"/>
                    </a:lnTo>
                    <a:lnTo>
                      <a:pt x="626" y="289"/>
                    </a:lnTo>
                    <a:lnTo>
                      <a:pt x="722" y="289"/>
                    </a:lnTo>
                    <a:lnTo>
                      <a:pt x="722" y="289"/>
                    </a:lnTo>
                    <a:lnTo>
                      <a:pt x="770" y="337"/>
                    </a:lnTo>
                    <a:lnTo>
                      <a:pt x="770" y="337"/>
                    </a:lnTo>
                    <a:lnTo>
                      <a:pt x="818" y="289"/>
                    </a:lnTo>
                    <a:lnTo>
                      <a:pt x="818" y="289"/>
                    </a:lnTo>
                    <a:lnTo>
                      <a:pt x="818" y="289"/>
                    </a:lnTo>
                    <a:lnTo>
                      <a:pt x="866" y="289"/>
                    </a:lnTo>
                    <a:lnTo>
                      <a:pt x="866" y="241"/>
                    </a:lnTo>
                    <a:lnTo>
                      <a:pt x="866" y="241"/>
                    </a:lnTo>
                    <a:lnTo>
                      <a:pt x="914" y="241"/>
                    </a:lnTo>
                    <a:lnTo>
                      <a:pt x="1011" y="241"/>
                    </a:lnTo>
                    <a:lnTo>
                      <a:pt x="1059" y="192"/>
                    </a:lnTo>
                    <a:lnTo>
                      <a:pt x="1059" y="192"/>
                    </a:lnTo>
                    <a:lnTo>
                      <a:pt x="1107" y="192"/>
                    </a:lnTo>
                    <a:lnTo>
                      <a:pt x="1155" y="241"/>
                    </a:lnTo>
                    <a:lnTo>
                      <a:pt x="1203" y="241"/>
                    </a:lnTo>
                    <a:lnTo>
                      <a:pt x="1203" y="241"/>
                    </a:lnTo>
                    <a:lnTo>
                      <a:pt x="1155" y="241"/>
                    </a:lnTo>
                    <a:lnTo>
                      <a:pt x="1155" y="241"/>
                    </a:lnTo>
                    <a:lnTo>
                      <a:pt x="1155" y="192"/>
                    </a:lnTo>
                    <a:lnTo>
                      <a:pt x="1155" y="192"/>
                    </a:lnTo>
                    <a:lnTo>
                      <a:pt x="1155" y="192"/>
                    </a:lnTo>
                    <a:lnTo>
                      <a:pt x="1107" y="96"/>
                    </a:lnTo>
                    <a:lnTo>
                      <a:pt x="1107" y="48"/>
                    </a:lnTo>
                    <a:lnTo>
                      <a:pt x="1107" y="48"/>
                    </a:lnTo>
                    <a:lnTo>
                      <a:pt x="1059" y="48"/>
                    </a:lnTo>
                    <a:lnTo>
                      <a:pt x="1011" y="48"/>
                    </a:lnTo>
                    <a:lnTo>
                      <a:pt x="1011" y="48"/>
                    </a:lnTo>
                    <a:lnTo>
                      <a:pt x="1011" y="48"/>
                    </a:lnTo>
                    <a:lnTo>
                      <a:pt x="914" y="48"/>
                    </a:lnTo>
                    <a:lnTo>
                      <a:pt x="818" y="48"/>
                    </a:lnTo>
                    <a:lnTo>
                      <a:pt x="722" y="48"/>
                    </a:lnTo>
                    <a:lnTo>
                      <a:pt x="722" y="48"/>
                    </a:lnTo>
                    <a:lnTo>
                      <a:pt x="674" y="48"/>
                    </a:lnTo>
                    <a:lnTo>
                      <a:pt x="674" y="48"/>
                    </a:lnTo>
                    <a:lnTo>
                      <a:pt x="626" y="0"/>
                    </a:lnTo>
                    <a:lnTo>
                      <a:pt x="626" y="0"/>
                    </a:lnTo>
                    <a:lnTo>
                      <a:pt x="577" y="48"/>
                    </a:lnTo>
                    <a:lnTo>
                      <a:pt x="529" y="48"/>
                    </a:lnTo>
                    <a:lnTo>
                      <a:pt x="481" y="48"/>
                    </a:lnTo>
                    <a:lnTo>
                      <a:pt x="481" y="48"/>
                    </a:lnTo>
                    <a:lnTo>
                      <a:pt x="433" y="48"/>
                    </a:lnTo>
                    <a:lnTo>
                      <a:pt x="337" y="48"/>
                    </a:lnTo>
                    <a:lnTo>
                      <a:pt x="240" y="48"/>
                    </a:lnTo>
                    <a:lnTo>
                      <a:pt x="240" y="48"/>
                    </a:lnTo>
                    <a:lnTo>
                      <a:pt x="240" y="48"/>
                    </a:lnTo>
                    <a:lnTo>
                      <a:pt x="192" y="48"/>
                    </a:lnTo>
                    <a:lnTo>
                      <a:pt x="192" y="0"/>
                    </a:lnTo>
                    <a:lnTo>
                      <a:pt x="192" y="0"/>
                    </a:lnTo>
                    <a:lnTo>
                      <a:pt x="96" y="0"/>
                    </a:lnTo>
                    <a:lnTo>
                      <a:pt x="48" y="0"/>
                    </a:lnTo>
                    <a:lnTo>
                      <a:pt x="0" y="0"/>
                    </a:lnTo>
                    <a:lnTo>
                      <a:pt x="0" y="0"/>
                    </a:lnTo>
                    <a:lnTo>
                      <a:pt x="48" y="241"/>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8" name="Freeform 244"/>
              <p:cNvSpPr>
                <a:spLocks/>
              </p:cNvSpPr>
              <p:nvPr/>
            </p:nvSpPr>
            <p:spPr bwMode="auto">
              <a:xfrm>
                <a:off x="4625" y="2523"/>
                <a:ext cx="112" cy="32"/>
              </a:xfrm>
              <a:custGeom>
                <a:avLst/>
                <a:gdLst>
                  <a:gd name="T0" fmla="*/ 0 w 1011"/>
                  <a:gd name="T1" fmla="*/ 192 h 289"/>
                  <a:gd name="T2" fmla="*/ 0 w 1011"/>
                  <a:gd name="T3" fmla="*/ 144 h 289"/>
                  <a:gd name="T4" fmla="*/ 0 w 1011"/>
                  <a:gd name="T5" fmla="*/ 144 h 289"/>
                  <a:gd name="T6" fmla="*/ 48 w 1011"/>
                  <a:gd name="T7" fmla="*/ 144 h 289"/>
                  <a:gd name="T8" fmla="*/ 48 w 1011"/>
                  <a:gd name="T9" fmla="*/ 144 h 289"/>
                  <a:gd name="T10" fmla="*/ 96 w 1011"/>
                  <a:gd name="T11" fmla="*/ 48 h 289"/>
                  <a:gd name="T12" fmla="*/ 144 w 1011"/>
                  <a:gd name="T13" fmla="*/ 48 h 289"/>
                  <a:gd name="T14" fmla="*/ 240 w 1011"/>
                  <a:gd name="T15" fmla="*/ 48 h 289"/>
                  <a:gd name="T16" fmla="*/ 289 w 1011"/>
                  <a:gd name="T17" fmla="*/ 48 h 289"/>
                  <a:gd name="T18" fmla="*/ 481 w 1011"/>
                  <a:gd name="T19" fmla="*/ 0 h 289"/>
                  <a:gd name="T20" fmla="*/ 529 w 1011"/>
                  <a:gd name="T21" fmla="*/ 48 h 289"/>
                  <a:gd name="T22" fmla="*/ 577 w 1011"/>
                  <a:gd name="T23" fmla="*/ 0 h 289"/>
                  <a:gd name="T24" fmla="*/ 577 w 1011"/>
                  <a:gd name="T25" fmla="*/ 0 h 289"/>
                  <a:gd name="T26" fmla="*/ 674 w 1011"/>
                  <a:gd name="T27" fmla="*/ 0 h 289"/>
                  <a:gd name="T28" fmla="*/ 770 w 1011"/>
                  <a:gd name="T29" fmla="*/ 0 h 289"/>
                  <a:gd name="T30" fmla="*/ 866 w 1011"/>
                  <a:gd name="T31" fmla="*/ 48 h 289"/>
                  <a:gd name="T32" fmla="*/ 914 w 1011"/>
                  <a:gd name="T33" fmla="*/ 48 h 289"/>
                  <a:gd name="T34" fmla="*/ 963 w 1011"/>
                  <a:gd name="T35" fmla="*/ 48 h 289"/>
                  <a:gd name="T36" fmla="*/ 1011 w 1011"/>
                  <a:gd name="T37" fmla="*/ 144 h 289"/>
                  <a:gd name="T38" fmla="*/ 914 w 1011"/>
                  <a:gd name="T39" fmla="*/ 192 h 289"/>
                  <a:gd name="T40" fmla="*/ 770 w 1011"/>
                  <a:gd name="T41" fmla="*/ 241 h 289"/>
                  <a:gd name="T42" fmla="*/ 577 w 1011"/>
                  <a:gd name="T43" fmla="*/ 289 h 289"/>
                  <a:gd name="T44" fmla="*/ 577 w 1011"/>
                  <a:gd name="T45" fmla="*/ 289 h 289"/>
                  <a:gd name="T46" fmla="*/ 529 w 1011"/>
                  <a:gd name="T47" fmla="*/ 241 h 289"/>
                  <a:gd name="T48" fmla="*/ 481 w 1011"/>
                  <a:gd name="T49" fmla="*/ 289 h 289"/>
                  <a:gd name="T50" fmla="*/ 433 w 1011"/>
                  <a:gd name="T51" fmla="*/ 289 h 289"/>
                  <a:gd name="T52" fmla="*/ 385 w 1011"/>
                  <a:gd name="T53" fmla="*/ 289 h 289"/>
                  <a:gd name="T54" fmla="*/ 385 w 1011"/>
                  <a:gd name="T55" fmla="*/ 289 h 289"/>
                  <a:gd name="T56" fmla="*/ 337 w 1011"/>
                  <a:gd name="T57" fmla="*/ 289 h 289"/>
                  <a:gd name="T58" fmla="*/ 289 w 1011"/>
                  <a:gd name="T59" fmla="*/ 241 h 289"/>
                  <a:gd name="T60" fmla="*/ 192 w 1011"/>
                  <a:gd name="T61" fmla="*/ 241 h 289"/>
                  <a:gd name="T62" fmla="*/ 48 w 1011"/>
                  <a:gd name="T63" fmla="*/ 241 h 289"/>
                  <a:gd name="T64" fmla="*/ 0 w 1011"/>
                  <a:gd name="T65" fmla="*/ 241 h 289"/>
                  <a:gd name="T66" fmla="*/ 0 w 1011"/>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289">
                    <a:moveTo>
                      <a:pt x="0" y="192"/>
                    </a:move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144" y="48"/>
                    </a:lnTo>
                    <a:lnTo>
                      <a:pt x="192" y="48"/>
                    </a:lnTo>
                    <a:lnTo>
                      <a:pt x="240" y="48"/>
                    </a:lnTo>
                    <a:lnTo>
                      <a:pt x="240" y="48"/>
                    </a:lnTo>
                    <a:lnTo>
                      <a:pt x="289" y="48"/>
                    </a:lnTo>
                    <a:lnTo>
                      <a:pt x="385" y="0"/>
                    </a:lnTo>
                    <a:lnTo>
                      <a:pt x="481" y="0"/>
                    </a:lnTo>
                    <a:lnTo>
                      <a:pt x="481" y="0"/>
                    </a:lnTo>
                    <a:lnTo>
                      <a:pt x="529" y="48"/>
                    </a:lnTo>
                    <a:lnTo>
                      <a:pt x="529" y="0"/>
                    </a:lnTo>
                    <a:lnTo>
                      <a:pt x="577" y="0"/>
                    </a:lnTo>
                    <a:lnTo>
                      <a:pt x="577" y="0"/>
                    </a:lnTo>
                    <a:lnTo>
                      <a:pt x="577" y="0"/>
                    </a:lnTo>
                    <a:lnTo>
                      <a:pt x="626" y="48"/>
                    </a:lnTo>
                    <a:lnTo>
                      <a:pt x="674" y="0"/>
                    </a:lnTo>
                    <a:lnTo>
                      <a:pt x="674" y="0"/>
                    </a:lnTo>
                    <a:lnTo>
                      <a:pt x="770" y="0"/>
                    </a:lnTo>
                    <a:lnTo>
                      <a:pt x="818" y="0"/>
                    </a:lnTo>
                    <a:lnTo>
                      <a:pt x="866" y="48"/>
                    </a:lnTo>
                    <a:lnTo>
                      <a:pt x="866" y="48"/>
                    </a:lnTo>
                    <a:lnTo>
                      <a:pt x="914" y="48"/>
                    </a:lnTo>
                    <a:lnTo>
                      <a:pt x="914" y="48"/>
                    </a:lnTo>
                    <a:lnTo>
                      <a:pt x="963" y="48"/>
                    </a:lnTo>
                    <a:lnTo>
                      <a:pt x="963" y="48"/>
                    </a:lnTo>
                    <a:lnTo>
                      <a:pt x="1011" y="144"/>
                    </a:lnTo>
                    <a:lnTo>
                      <a:pt x="963" y="192"/>
                    </a:lnTo>
                    <a:lnTo>
                      <a:pt x="914" y="192"/>
                    </a:lnTo>
                    <a:lnTo>
                      <a:pt x="914" y="192"/>
                    </a:lnTo>
                    <a:lnTo>
                      <a:pt x="770" y="241"/>
                    </a:lnTo>
                    <a:lnTo>
                      <a:pt x="674" y="289"/>
                    </a:lnTo>
                    <a:lnTo>
                      <a:pt x="577" y="289"/>
                    </a:lnTo>
                    <a:lnTo>
                      <a:pt x="577" y="289"/>
                    </a:lnTo>
                    <a:lnTo>
                      <a:pt x="577" y="289"/>
                    </a:lnTo>
                    <a:lnTo>
                      <a:pt x="529" y="289"/>
                    </a:lnTo>
                    <a:lnTo>
                      <a:pt x="529" y="241"/>
                    </a:lnTo>
                    <a:lnTo>
                      <a:pt x="529" y="241"/>
                    </a:lnTo>
                    <a:lnTo>
                      <a:pt x="481" y="289"/>
                    </a:lnTo>
                    <a:lnTo>
                      <a:pt x="433" y="289"/>
                    </a:lnTo>
                    <a:lnTo>
                      <a:pt x="433" y="289"/>
                    </a:lnTo>
                    <a:lnTo>
                      <a:pt x="433" y="289"/>
                    </a:lnTo>
                    <a:lnTo>
                      <a:pt x="385" y="289"/>
                    </a:lnTo>
                    <a:lnTo>
                      <a:pt x="385" y="289"/>
                    </a:lnTo>
                    <a:lnTo>
                      <a:pt x="385" y="289"/>
                    </a:lnTo>
                    <a:lnTo>
                      <a:pt x="385" y="289"/>
                    </a:lnTo>
                    <a:lnTo>
                      <a:pt x="337" y="289"/>
                    </a:lnTo>
                    <a:lnTo>
                      <a:pt x="289" y="289"/>
                    </a:lnTo>
                    <a:lnTo>
                      <a:pt x="289" y="241"/>
                    </a:lnTo>
                    <a:lnTo>
                      <a:pt x="289" y="241"/>
                    </a:lnTo>
                    <a:lnTo>
                      <a:pt x="192" y="241"/>
                    </a:lnTo>
                    <a:lnTo>
                      <a:pt x="144" y="241"/>
                    </a:lnTo>
                    <a:lnTo>
                      <a:pt x="48" y="241"/>
                    </a:lnTo>
                    <a:lnTo>
                      <a:pt x="48" y="241"/>
                    </a:lnTo>
                    <a:lnTo>
                      <a:pt x="0" y="241"/>
                    </a:lnTo>
                    <a:lnTo>
                      <a:pt x="0" y="241"/>
                    </a:lnTo>
                    <a:lnTo>
                      <a:pt x="0" y="192"/>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49" name="Freeform 245"/>
              <p:cNvSpPr>
                <a:spLocks/>
              </p:cNvSpPr>
              <p:nvPr/>
            </p:nvSpPr>
            <p:spPr bwMode="auto">
              <a:xfrm>
                <a:off x="4625" y="2523"/>
                <a:ext cx="107" cy="32"/>
              </a:xfrm>
              <a:custGeom>
                <a:avLst/>
                <a:gdLst>
                  <a:gd name="T0" fmla="*/ 48 w 963"/>
                  <a:gd name="T1" fmla="*/ 241 h 289"/>
                  <a:gd name="T2" fmla="*/ 48 w 963"/>
                  <a:gd name="T3" fmla="*/ 192 h 289"/>
                  <a:gd name="T4" fmla="*/ 48 w 963"/>
                  <a:gd name="T5" fmla="*/ 192 h 289"/>
                  <a:gd name="T6" fmla="*/ 48 w 963"/>
                  <a:gd name="T7" fmla="*/ 144 h 289"/>
                  <a:gd name="T8" fmla="*/ 48 w 963"/>
                  <a:gd name="T9" fmla="*/ 144 h 289"/>
                  <a:gd name="T10" fmla="*/ 48 w 963"/>
                  <a:gd name="T11" fmla="*/ 144 h 289"/>
                  <a:gd name="T12" fmla="*/ 96 w 963"/>
                  <a:gd name="T13" fmla="*/ 144 h 289"/>
                  <a:gd name="T14" fmla="*/ 144 w 963"/>
                  <a:gd name="T15" fmla="*/ 48 h 289"/>
                  <a:gd name="T16" fmla="*/ 144 w 963"/>
                  <a:gd name="T17" fmla="*/ 48 h 289"/>
                  <a:gd name="T18" fmla="*/ 240 w 963"/>
                  <a:gd name="T19" fmla="*/ 48 h 289"/>
                  <a:gd name="T20" fmla="*/ 289 w 963"/>
                  <a:gd name="T21" fmla="*/ 48 h 289"/>
                  <a:gd name="T22" fmla="*/ 481 w 963"/>
                  <a:gd name="T23" fmla="*/ 48 h 289"/>
                  <a:gd name="T24" fmla="*/ 481 w 963"/>
                  <a:gd name="T25" fmla="*/ 48 h 289"/>
                  <a:gd name="T26" fmla="*/ 577 w 963"/>
                  <a:gd name="T27" fmla="*/ 0 h 289"/>
                  <a:gd name="T28" fmla="*/ 577 w 963"/>
                  <a:gd name="T29" fmla="*/ 48 h 289"/>
                  <a:gd name="T30" fmla="*/ 626 w 963"/>
                  <a:gd name="T31" fmla="*/ 48 h 289"/>
                  <a:gd name="T32" fmla="*/ 722 w 963"/>
                  <a:gd name="T33" fmla="*/ 48 h 289"/>
                  <a:gd name="T34" fmla="*/ 866 w 963"/>
                  <a:gd name="T35" fmla="*/ 48 h 289"/>
                  <a:gd name="T36" fmla="*/ 866 w 963"/>
                  <a:gd name="T37" fmla="*/ 48 h 289"/>
                  <a:gd name="T38" fmla="*/ 963 w 963"/>
                  <a:gd name="T39" fmla="*/ 96 h 289"/>
                  <a:gd name="T40" fmla="*/ 963 w 963"/>
                  <a:gd name="T41" fmla="*/ 144 h 289"/>
                  <a:gd name="T42" fmla="*/ 866 w 963"/>
                  <a:gd name="T43" fmla="*/ 192 h 289"/>
                  <a:gd name="T44" fmla="*/ 770 w 963"/>
                  <a:gd name="T45" fmla="*/ 241 h 289"/>
                  <a:gd name="T46" fmla="*/ 577 w 963"/>
                  <a:gd name="T47" fmla="*/ 241 h 289"/>
                  <a:gd name="T48" fmla="*/ 529 w 963"/>
                  <a:gd name="T49" fmla="*/ 241 h 289"/>
                  <a:gd name="T50" fmla="*/ 529 w 963"/>
                  <a:gd name="T51" fmla="*/ 241 h 289"/>
                  <a:gd name="T52" fmla="*/ 481 w 963"/>
                  <a:gd name="T53" fmla="*/ 241 h 289"/>
                  <a:gd name="T54" fmla="*/ 433 w 963"/>
                  <a:gd name="T55" fmla="*/ 289 h 289"/>
                  <a:gd name="T56" fmla="*/ 385 w 963"/>
                  <a:gd name="T57" fmla="*/ 289 h 289"/>
                  <a:gd name="T58" fmla="*/ 385 w 963"/>
                  <a:gd name="T59" fmla="*/ 289 h 289"/>
                  <a:gd name="T60" fmla="*/ 337 w 963"/>
                  <a:gd name="T61" fmla="*/ 289 h 289"/>
                  <a:gd name="T62" fmla="*/ 289 w 963"/>
                  <a:gd name="T63" fmla="*/ 241 h 289"/>
                  <a:gd name="T64" fmla="*/ 192 w 963"/>
                  <a:gd name="T65" fmla="*/ 241 h 289"/>
                  <a:gd name="T66" fmla="*/ 96 w 963"/>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289">
                    <a:moveTo>
                      <a:pt x="96" y="241"/>
                    </a:moveTo>
                    <a:lnTo>
                      <a:pt x="48" y="241"/>
                    </a:lnTo>
                    <a:lnTo>
                      <a:pt x="0" y="241"/>
                    </a:lnTo>
                    <a:lnTo>
                      <a:pt x="48" y="192"/>
                    </a:lnTo>
                    <a:lnTo>
                      <a:pt x="48" y="192"/>
                    </a:lnTo>
                    <a:lnTo>
                      <a:pt x="48" y="192"/>
                    </a:lnTo>
                    <a:lnTo>
                      <a:pt x="48" y="192"/>
                    </a:lnTo>
                    <a:lnTo>
                      <a:pt x="48" y="144"/>
                    </a:lnTo>
                    <a:lnTo>
                      <a:pt x="48" y="144"/>
                    </a:lnTo>
                    <a:lnTo>
                      <a:pt x="48" y="144"/>
                    </a:lnTo>
                    <a:lnTo>
                      <a:pt x="48" y="144"/>
                    </a:lnTo>
                    <a:lnTo>
                      <a:pt x="48" y="144"/>
                    </a:lnTo>
                    <a:lnTo>
                      <a:pt x="48" y="144"/>
                    </a:lnTo>
                    <a:lnTo>
                      <a:pt x="96" y="144"/>
                    </a:lnTo>
                    <a:lnTo>
                      <a:pt x="96" y="96"/>
                    </a:lnTo>
                    <a:lnTo>
                      <a:pt x="144" y="48"/>
                    </a:lnTo>
                    <a:lnTo>
                      <a:pt x="144" y="48"/>
                    </a:lnTo>
                    <a:lnTo>
                      <a:pt x="144" y="48"/>
                    </a:lnTo>
                    <a:lnTo>
                      <a:pt x="192" y="48"/>
                    </a:lnTo>
                    <a:lnTo>
                      <a:pt x="240" y="48"/>
                    </a:lnTo>
                    <a:lnTo>
                      <a:pt x="240" y="48"/>
                    </a:lnTo>
                    <a:lnTo>
                      <a:pt x="289" y="48"/>
                    </a:lnTo>
                    <a:lnTo>
                      <a:pt x="385" y="48"/>
                    </a:lnTo>
                    <a:lnTo>
                      <a:pt x="481" y="48"/>
                    </a:lnTo>
                    <a:lnTo>
                      <a:pt x="481" y="48"/>
                    </a:lnTo>
                    <a:lnTo>
                      <a:pt x="481" y="48"/>
                    </a:lnTo>
                    <a:lnTo>
                      <a:pt x="529" y="48"/>
                    </a:lnTo>
                    <a:lnTo>
                      <a:pt x="577" y="0"/>
                    </a:lnTo>
                    <a:lnTo>
                      <a:pt x="577" y="0"/>
                    </a:lnTo>
                    <a:lnTo>
                      <a:pt x="577" y="48"/>
                    </a:lnTo>
                    <a:lnTo>
                      <a:pt x="626" y="48"/>
                    </a:lnTo>
                    <a:lnTo>
                      <a:pt x="626" y="48"/>
                    </a:lnTo>
                    <a:lnTo>
                      <a:pt x="626" y="48"/>
                    </a:lnTo>
                    <a:lnTo>
                      <a:pt x="722" y="48"/>
                    </a:lnTo>
                    <a:lnTo>
                      <a:pt x="770" y="48"/>
                    </a:lnTo>
                    <a:lnTo>
                      <a:pt x="866" y="48"/>
                    </a:lnTo>
                    <a:lnTo>
                      <a:pt x="866" y="48"/>
                    </a:lnTo>
                    <a:lnTo>
                      <a:pt x="866" y="48"/>
                    </a:lnTo>
                    <a:lnTo>
                      <a:pt x="914" y="96"/>
                    </a:lnTo>
                    <a:lnTo>
                      <a:pt x="963" y="96"/>
                    </a:lnTo>
                    <a:lnTo>
                      <a:pt x="963" y="96"/>
                    </a:lnTo>
                    <a:lnTo>
                      <a:pt x="963" y="144"/>
                    </a:lnTo>
                    <a:lnTo>
                      <a:pt x="914" y="192"/>
                    </a:lnTo>
                    <a:lnTo>
                      <a:pt x="866" y="192"/>
                    </a:lnTo>
                    <a:lnTo>
                      <a:pt x="866" y="192"/>
                    </a:lnTo>
                    <a:lnTo>
                      <a:pt x="770" y="241"/>
                    </a:lnTo>
                    <a:lnTo>
                      <a:pt x="674" y="241"/>
                    </a:lnTo>
                    <a:lnTo>
                      <a:pt x="577" y="241"/>
                    </a:lnTo>
                    <a:lnTo>
                      <a:pt x="577" y="241"/>
                    </a:lnTo>
                    <a:lnTo>
                      <a:pt x="529" y="241"/>
                    </a:lnTo>
                    <a:lnTo>
                      <a:pt x="529" y="241"/>
                    </a:lnTo>
                    <a:lnTo>
                      <a:pt x="529" y="241"/>
                    </a:lnTo>
                    <a:lnTo>
                      <a:pt x="529" y="241"/>
                    </a:lnTo>
                    <a:lnTo>
                      <a:pt x="481" y="241"/>
                    </a:lnTo>
                    <a:lnTo>
                      <a:pt x="433" y="289"/>
                    </a:lnTo>
                    <a:lnTo>
                      <a:pt x="433" y="289"/>
                    </a:lnTo>
                    <a:lnTo>
                      <a:pt x="433" y="289"/>
                    </a:lnTo>
                    <a:lnTo>
                      <a:pt x="385" y="289"/>
                    </a:lnTo>
                    <a:lnTo>
                      <a:pt x="385" y="289"/>
                    </a:lnTo>
                    <a:lnTo>
                      <a:pt x="385" y="289"/>
                    </a:lnTo>
                    <a:lnTo>
                      <a:pt x="385" y="289"/>
                    </a:lnTo>
                    <a:lnTo>
                      <a:pt x="337" y="289"/>
                    </a:lnTo>
                    <a:lnTo>
                      <a:pt x="289" y="241"/>
                    </a:lnTo>
                    <a:lnTo>
                      <a:pt x="289" y="241"/>
                    </a:lnTo>
                    <a:lnTo>
                      <a:pt x="289" y="241"/>
                    </a:lnTo>
                    <a:lnTo>
                      <a:pt x="192" y="241"/>
                    </a:lnTo>
                    <a:lnTo>
                      <a:pt x="144" y="241"/>
                    </a:lnTo>
                    <a:lnTo>
                      <a:pt x="96" y="241"/>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0" name="Freeform 246"/>
              <p:cNvSpPr>
                <a:spLocks/>
              </p:cNvSpPr>
              <p:nvPr/>
            </p:nvSpPr>
            <p:spPr bwMode="auto">
              <a:xfrm>
                <a:off x="4630" y="2523"/>
                <a:ext cx="96" cy="32"/>
              </a:xfrm>
              <a:custGeom>
                <a:avLst/>
                <a:gdLst>
                  <a:gd name="T0" fmla="*/ 0 w 866"/>
                  <a:gd name="T1" fmla="*/ 241 h 289"/>
                  <a:gd name="T2" fmla="*/ 0 w 866"/>
                  <a:gd name="T3" fmla="*/ 192 h 289"/>
                  <a:gd name="T4" fmla="*/ 0 w 866"/>
                  <a:gd name="T5" fmla="*/ 192 h 289"/>
                  <a:gd name="T6" fmla="*/ 0 w 866"/>
                  <a:gd name="T7" fmla="*/ 144 h 289"/>
                  <a:gd name="T8" fmla="*/ 0 w 866"/>
                  <a:gd name="T9" fmla="*/ 144 h 289"/>
                  <a:gd name="T10" fmla="*/ 48 w 866"/>
                  <a:gd name="T11" fmla="*/ 144 h 289"/>
                  <a:gd name="T12" fmla="*/ 48 w 866"/>
                  <a:gd name="T13" fmla="*/ 144 h 289"/>
                  <a:gd name="T14" fmla="*/ 96 w 866"/>
                  <a:gd name="T15" fmla="*/ 48 h 289"/>
                  <a:gd name="T16" fmla="*/ 96 w 866"/>
                  <a:gd name="T17" fmla="*/ 48 h 289"/>
                  <a:gd name="T18" fmla="*/ 192 w 866"/>
                  <a:gd name="T19" fmla="*/ 48 h 289"/>
                  <a:gd name="T20" fmla="*/ 241 w 866"/>
                  <a:gd name="T21" fmla="*/ 48 h 289"/>
                  <a:gd name="T22" fmla="*/ 433 w 866"/>
                  <a:gd name="T23" fmla="*/ 48 h 289"/>
                  <a:gd name="T24" fmla="*/ 433 w 866"/>
                  <a:gd name="T25" fmla="*/ 48 h 289"/>
                  <a:gd name="T26" fmla="*/ 529 w 866"/>
                  <a:gd name="T27" fmla="*/ 0 h 289"/>
                  <a:gd name="T28" fmla="*/ 529 w 866"/>
                  <a:gd name="T29" fmla="*/ 48 h 289"/>
                  <a:gd name="T30" fmla="*/ 578 w 866"/>
                  <a:gd name="T31" fmla="*/ 48 h 289"/>
                  <a:gd name="T32" fmla="*/ 674 w 866"/>
                  <a:gd name="T33" fmla="*/ 48 h 289"/>
                  <a:gd name="T34" fmla="*/ 770 w 866"/>
                  <a:gd name="T35" fmla="*/ 48 h 289"/>
                  <a:gd name="T36" fmla="*/ 770 w 866"/>
                  <a:gd name="T37" fmla="*/ 96 h 289"/>
                  <a:gd name="T38" fmla="*/ 866 w 866"/>
                  <a:gd name="T39" fmla="*/ 96 h 289"/>
                  <a:gd name="T40" fmla="*/ 866 w 866"/>
                  <a:gd name="T41" fmla="*/ 144 h 289"/>
                  <a:gd name="T42" fmla="*/ 818 w 866"/>
                  <a:gd name="T43" fmla="*/ 192 h 289"/>
                  <a:gd name="T44" fmla="*/ 722 w 866"/>
                  <a:gd name="T45" fmla="*/ 241 h 289"/>
                  <a:gd name="T46" fmla="*/ 529 w 866"/>
                  <a:gd name="T47" fmla="*/ 241 h 289"/>
                  <a:gd name="T48" fmla="*/ 481 w 866"/>
                  <a:gd name="T49" fmla="*/ 241 h 289"/>
                  <a:gd name="T50" fmla="*/ 481 w 866"/>
                  <a:gd name="T51" fmla="*/ 241 h 289"/>
                  <a:gd name="T52" fmla="*/ 433 w 866"/>
                  <a:gd name="T53" fmla="*/ 241 h 289"/>
                  <a:gd name="T54" fmla="*/ 385 w 866"/>
                  <a:gd name="T55" fmla="*/ 241 h 289"/>
                  <a:gd name="T56" fmla="*/ 337 w 866"/>
                  <a:gd name="T57" fmla="*/ 241 h 289"/>
                  <a:gd name="T58" fmla="*/ 337 w 866"/>
                  <a:gd name="T59" fmla="*/ 241 h 289"/>
                  <a:gd name="T60" fmla="*/ 289 w 866"/>
                  <a:gd name="T61" fmla="*/ 241 h 289"/>
                  <a:gd name="T62" fmla="*/ 241 w 866"/>
                  <a:gd name="T63" fmla="*/ 241 h 289"/>
                  <a:gd name="T64" fmla="*/ 192 w 866"/>
                  <a:gd name="T65" fmla="*/ 241 h 289"/>
                  <a:gd name="T66" fmla="*/ 48 w 866"/>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289">
                    <a:moveTo>
                      <a:pt x="48" y="241"/>
                    </a:moveTo>
                    <a:lnTo>
                      <a:pt x="0" y="241"/>
                    </a:lnTo>
                    <a:lnTo>
                      <a:pt x="0" y="241"/>
                    </a:lnTo>
                    <a:lnTo>
                      <a:pt x="0" y="192"/>
                    </a:lnTo>
                    <a:lnTo>
                      <a:pt x="0" y="192"/>
                    </a:lnTo>
                    <a:lnTo>
                      <a:pt x="0" y="192"/>
                    </a:lnTo>
                    <a:lnTo>
                      <a:pt x="0" y="192"/>
                    </a:lnTo>
                    <a:lnTo>
                      <a:pt x="0" y="144"/>
                    </a:lnTo>
                    <a:lnTo>
                      <a:pt x="0" y="144"/>
                    </a:lnTo>
                    <a:lnTo>
                      <a:pt x="0" y="144"/>
                    </a:lnTo>
                    <a:lnTo>
                      <a:pt x="0" y="144"/>
                    </a:lnTo>
                    <a:lnTo>
                      <a:pt x="48" y="144"/>
                    </a:lnTo>
                    <a:lnTo>
                      <a:pt x="48" y="144"/>
                    </a:lnTo>
                    <a:lnTo>
                      <a:pt x="48" y="144"/>
                    </a:lnTo>
                    <a:lnTo>
                      <a:pt x="96" y="96"/>
                    </a:lnTo>
                    <a:lnTo>
                      <a:pt x="96" y="48"/>
                    </a:lnTo>
                    <a:lnTo>
                      <a:pt x="96" y="48"/>
                    </a:lnTo>
                    <a:lnTo>
                      <a:pt x="96" y="48"/>
                    </a:lnTo>
                    <a:lnTo>
                      <a:pt x="144" y="48"/>
                    </a:lnTo>
                    <a:lnTo>
                      <a:pt x="192" y="48"/>
                    </a:lnTo>
                    <a:lnTo>
                      <a:pt x="192" y="48"/>
                    </a:lnTo>
                    <a:lnTo>
                      <a:pt x="241" y="48"/>
                    </a:lnTo>
                    <a:lnTo>
                      <a:pt x="337" y="48"/>
                    </a:lnTo>
                    <a:lnTo>
                      <a:pt x="433" y="48"/>
                    </a:lnTo>
                    <a:lnTo>
                      <a:pt x="433" y="48"/>
                    </a:lnTo>
                    <a:lnTo>
                      <a:pt x="433" y="48"/>
                    </a:lnTo>
                    <a:lnTo>
                      <a:pt x="481" y="48"/>
                    </a:lnTo>
                    <a:lnTo>
                      <a:pt x="529" y="0"/>
                    </a:lnTo>
                    <a:lnTo>
                      <a:pt x="529" y="0"/>
                    </a:lnTo>
                    <a:lnTo>
                      <a:pt x="529" y="48"/>
                    </a:lnTo>
                    <a:lnTo>
                      <a:pt x="578" y="48"/>
                    </a:lnTo>
                    <a:lnTo>
                      <a:pt x="578" y="48"/>
                    </a:lnTo>
                    <a:lnTo>
                      <a:pt x="578" y="48"/>
                    </a:lnTo>
                    <a:lnTo>
                      <a:pt x="674" y="48"/>
                    </a:lnTo>
                    <a:lnTo>
                      <a:pt x="722" y="48"/>
                    </a:lnTo>
                    <a:lnTo>
                      <a:pt x="770" y="48"/>
                    </a:lnTo>
                    <a:lnTo>
                      <a:pt x="770" y="48"/>
                    </a:lnTo>
                    <a:lnTo>
                      <a:pt x="770" y="96"/>
                    </a:lnTo>
                    <a:lnTo>
                      <a:pt x="818" y="96"/>
                    </a:lnTo>
                    <a:lnTo>
                      <a:pt x="866" y="96"/>
                    </a:lnTo>
                    <a:lnTo>
                      <a:pt x="866" y="96"/>
                    </a:lnTo>
                    <a:lnTo>
                      <a:pt x="866" y="144"/>
                    </a:lnTo>
                    <a:lnTo>
                      <a:pt x="866" y="192"/>
                    </a:lnTo>
                    <a:lnTo>
                      <a:pt x="818" y="192"/>
                    </a:lnTo>
                    <a:lnTo>
                      <a:pt x="818" y="192"/>
                    </a:lnTo>
                    <a:lnTo>
                      <a:pt x="722" y="241"/>
                    </a:lnTo>
                    <a:lnTo>
                      <a:pt x="626" y="241"/>
                    </a:lnTo>
                    <a:lnTo>
                      <a:pt x="529" y="241"/>
                    </a:lnTo>
                    <a:lnTo>
                      <a:pt x="529" y="241"/>
                    </a:lnTo>
                    <a:lnTo>
                      <a:pt x="481" y="241"/>
                    </a:lnTo>
                    <a:lnTo>
                      <a:pt x="481" y="241"/>
                    </a:lnTo>
                    <a:lnTo>
                      <a:pt x="481" y="241"/>
                    </a:lnTo>
                    <a:lnTo>
                      <a:pt x="481" y="241"/>
                    </a:lnTo>
                    <a:lnTo>
                      <a:pt x="433" y="241"/>
                    </a:lnTo>
                    <a:lnTo>
                      <a:pt x="385" y="241"/>
                    </a:lnTo>
                    <a:lnTo>
                      <a:pt x="385" y="241"/>
                    </a:lnTo>
                    <a:lnTo>
                      <a:pt x="385" y="241"/>
                    </a:lnTo>
                    <a:lnTo>
                      <a:pt x="337" y="241"/>
                    </a:lnTo>
                    <a:lnTo>
                      <a:pt x="337" y="289"/>
                    </a:lnTo>
                    <a:lnTo>
                      <a:pt x="337" y="241"/>
                    </a:lnTo>
                    <a:lnTo>
                      <a:pt x="337" y="241"/>
                    </a:lnTo>
                    <a:lnTo>
                      <a:pt x="289" y="241"/>
                    </a:lnTo>
                    <a:lnTo>
                      <a:pt x="241" y="241"/>
                    </a:lnTo>
                    <a:lnTo>
                      <a:pt x="241" y="241"/>
                    </a:lnTo>
                    <a:lnTo>
                      <a:pt x="241" y="241"/>
                    </a:lnTo>
                    <a:lnTo>
                      <a:pt x="192" y="241"/>
                    </a:lnTo>
                    <a:lnTo>
                      <a:pt x="96" y="241"/>
                    </a:lnTo>
                    <a:lnTo>
                      <a:pt x="48" y="241"/>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1" name="Freeform 247"/>
              <p:cNvSpPr>
                <a:spLocks/>
              </p:cNvSpPr>
              <p:nvPr/>
            </p:nvSpPr>
            <p:spPr bwMode="auto">
              <a:xfrm>
                <a:off x="4630" y="2528"/>
                <a:ext cx="96" cy="22"/>
              </a:xfrm>
              <a:custGeom>
                <a:avLst/>
                <a:gdLst>
                  <a:gd name="T0" fmla="*/ 48 w 866"/>
                  <a:gd name="T1" fmla="*/ 193 h 193"/>
                  <a:gd name="T2" fmla="*/ 48 w 866"/>
                  <a:gd name="T3" fmla="*/ 144 h 193"/>
                  <a:gd name="T4" fmla="*/ 48 w 866"/>
                  <a:gd name="T5" fmla="*/ 144 h 193"/>
                  <a:gd name="T6" fmla="*/ 48 w 866"/>
                  <a:gd name="T7" fmla="*/ 96 h 193"/>
                  <a:gd name="T8" fmla="*/ 48 w 866"/>
                  <a:gd name="T9" fmla="*/ 96 h 193"/>
                  <a:gd name="T10" fmla="*/ 48 w 866"/>
                  <a:gd name="T11" fmla="*/ 48 h 193"/>
                  <a:gd name="T12" fmla="*/ 96 w 866"/>
                  <a:gd name="T13" fmla="*/ 48 h 193"/>
                  <a:gd name="T14" fmla="*/ 144 w 866"/>
                  <a:gd name="T15" fmla="*/ 0 h 193"/>
                  <a:gd name="T16" fmla="*/ 144 w 866"/>
                  <a:gd name="T17" fmla="*/ 0 h 193"/>
                  <a:gd name="T18" fmla="*/ 241 w 866"/>
                  <a:gd name="T19" fmla="*/ 0 h 193"/>
                  <a:gd name="T20" fmla="*/ 289 w 866"/>
                  <a:gd name="T21" fmla="*/ 0 h 193"/>
                  <a:gd name="T22" fmla="*/ 433 w 866"/>
                  <a:gd name="T23" fmla="*/ 0 h 193"/>
                  <a:gd name="T24" fmla="*/ 433 w 866"/>
                  <a:gd name="T25" fmla="*/ 0 h 193"/>
                  <a:gd name="T26" fmla="*/ 529 w 866"/>
                  <a:gd name="T27" fmla="*/ 0 h 193"/>
                  <a:gd name="T28" fmla="*/ 529 w 866"/>
                  <a:gd name="T29" fmla="*/ 0 h 193"/>
                  <a:gd name="T30" fmla="*/ 578 w 866"/>
                  <a:gd name="T31" fmla="*/ 0 h 193"/>
                  <a:gd name="T32" fmla="*/ 626 w 866"/>
                  <a:gd name="T33" fmla="*/ 0 h 193"/>
                  <a:gd name="T34" fmla="*/ 770 w 866"/>
                  <a:gd name="T35" fmla="*/ 0 h 193"/>
                  <a:gd name="T36" fmla="*/ 770 w 866"/>
                  <a:gd name="T37" fmla="*/ 48 h 193"/>
                  <a:gd name="T38" fmla="*/ 818 w 866"/>
                  <a:gd name="T39" fmla="*/ 48 h 193"/>
                  <a:gd name="T40" fmla="*/ 866 w 866"/>
                  <a:gd name="T41" fmla="*/ 96 h 193"/>
                  <a:gd name="T42" fmla="*/ 770 w 866"/>
                  <a:gd name="T43" fmla="*/ 144 h 193"/>
                  <a:gd name="T44" fmla="*/ 674 w 866"/>
                  <a:gd name="T45" fmla="*/ 144 h 193"/>
                  <a:gd name="T46" fmla="*/ 529 w 866"/>
                  <a:gd name="T47" fmla="*/ 193 h 193"/>
                  <a:gd name="T48" fmla="*/ 481 w 866"/>
                  <a:gd name="T49" fmla="*/ 193 h 193"/>
                  <a:gd name="T50" fmla="*/ 481 w 866"/>
                  <a:gd name="T51" fmla="*/ 193 h 193"/>
                  <a:gd name="T52" fmla="*/ 433 w 866"/>
                  <a:gd name="T53" fmla="*/ 193 h 193"/>
                  <a:gd name="T54" fmla="*/ 385 w 866"/>
                  <a:gd name="T55" fmla="*/ 193 h 193"/>
                  <a:gd name="T56" fmla="*/ 337 w 866"/>
                  <a:gd name="T57" fmla="*/ 193 h 193"/>
                  <a:gd name="T58" fmla="*/ 337 w 866"/>
                  <a:gd name="T59" fmla="*/ 193 h 193"/>
                  <a:gd name="T60" fmla="*/ 289 w 866"/>
                  <a:gd name="T61" fmla="*/ 193 h 193"/>
                  <a:gd name="T62" fmla="*/ 289 w 866"/>
                  <a:gd name="T63" fmla="*/ 193 h 193"/>
                  <a:gd name="T64" fmla="*/ 192 w 866"/>
                  <a:gd name="T65" fmla="*/ 193 h 193"/>
                  <a:gd name="T66" fmla="*/ 96 w 866"/>
                  <a:gd name="T6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6" h="193">
                    <a:moveTo>
                      <a:pt x="96" y="193"/>
                    </a:moveTo>
                    <a:lnTo>
                      <a:pt x="48" y="193"/>
                    </a:lnTo>
                    <a:lnTo>
                      <a:pt x="0" y="144"/>
                    </a:lnTo>
                    <a:lnTo>
                      <a:pt x="48" y="144"/>
                    </a:lnTo>
                    <a:lnTo>
                      <a:pt x="48" y="144"/>
                    </a:lnTo>
                    <a:lnTo>
                      <a:pt x="48" y="144"/>
                    </a:lnTo>
                    <a:lnTo>
                      <a:pt x="48" y="144"/>
                    </a:lnTo>
                    <a:lnTo>
                      <a:pt x="48" y="96"/>
                    </a:lnTo>
                    <a:lnTo>
                      <a:pt x="48" y="96"/>
                    </a:lnTo>
                    <a:lnTo>
                      <a:pt x="48" y="96"/>
                    </a:lnTo>
                    <a:lnTo>
                      <a:pt x="48" y="96"/>
                    </a:lnTo>
                    <a:lnTo>
                      <a:pt x="48" y="48"/>
                    </a:lnTo>
                    <a:lnTo>
                      <a:pt x="48" y="48"/>
                    </a:lnTo>
                    <a:lnTo>
                      <a:pt x="96" y="48"/>
                    </a:lnTo>
                    <a:lnTo>
                      <a:pt x="96" y="48"/>
                    </a:lnTo>
                    <a:lnTo>
                      <a:pt x="144" y="0"/>
                    </a:lnTo>
                    <a:lnTo>
                      <a:pt x="144" y="0"/>
                    </a:lnTo>
                    <a:lnTo>
                      <a:pt x="144" y="0"/>
                    </a:lnTo>
                    <a:lnTo>
                      <a:pt x="192" y="0"/>
                    </a:lnTo>
                    <a:lnTo>
                      <a:pt x="241" y="0"/>
                    </a:lnTo>
                    <a:lnTo>
                      <a:pt x="241" y="0"/>
                    </a:lnTo>
                    <a:lnTo>
                      <a:pt x="289" y="0"/>
                    </a:lnTo>
                    <a:lnTo>
                      <a:pt x="337" y="0"/>
                    </a:lnTo>
                    <a:lnTo>
                      <a:pt x="433" y="0"/>
                    </a:lnTo>
                    <a:lnTo>
                      <a:pt x="433" y="0"/>
                    </a:lnTo>
                    <a:lnTo>
                      <a:pt x="433" y="0"/>
                    </a:lnTo>
                    <a:lnTo>
                      <a:pt x="481" y="0"/>
                    </a:lnTo>
                    <a:lnTo>
                      <a:pt x="529" y="0"/>
                    </a:lnTo>
                    <a:lnTo>
                      <a:pt x="529" y="0"/>
                    </a:lnTo>
                    <a:lnTo>
                      <a:pt x="529" y="0"/>
                    </a:lnTo>
                    <a:lnTo>
                      <a:pt x="529" y="0"/>
                    </a:lnTo>
                    <a:lnTo>
                      <a:pt x="578" y="0"/>
                    </a:lnTo>
                    <a:lnTo>
                      <a:pt x="578" y="0"/>
                    </a:lnTo>
                    <a:lnTo>
                      <a:pt x="626" y="0"/>
                    </a:lnTo>
                    <a:lnTo>
                      <a:pt x="722" y="0"/>
                    </a:lnTo>
                    <a:lnTo>
                      <a:pt x="770" y="0"/>
                    </a:lnTo>
                    <a:lnTo>
                      <a:pt x="770" y="0"/>
                    </a:lnTo>
                    <a:lnTo>
                      <a:pt x="770" y="48"/>
                    </a:lnTo>
                    <a:lnTo>
                      <a:pt x="818" y="48"/>
                    </a:lnTo>
                    <a:lnTo>
                      <a:pt x="818" y="48"/>
                    </a:lnTo>
                    <a:lnTo>
                      <a:pt x="818" y="48"/>
                    </a:lnTo>
                    <a:lnTo>
                      <a:pt x="866" y="96"/>
                    </a:lnTo>
                    <a:lnTo>
                      <a:pt x="818" y="144"/>
                    </a:lnTo>
                    <a:lnTo>
                      <a:pt x="770" y="144"/>
                    </a:lnTo>
                    <a:lnTo>
                      <a:pt x="770" y="144"/>
                    </a:lnTo>
                    <a:lnTo>
                      <a:pt x="674" y="144"/>
                    </a:lnTo>
                    <a:lnTo>
                      <a:pt x="626" y="193"/>
                    </a:lnTo>
                    <a:lnTo>
                      <a:pt x="529" y="193"/>
                    </a:lnTo>
                    <a:lnTo>
                      <a:pt x="529" y="193"/>
                    </a:lnTo>
                    <a:lnTo>
                      <a:pt x="481" y="193"/>
                    </a:lnTo>
                    <a:lnTo>
                      <a:pt x="481" y="193"/>
                    </a:lnTo>
                    <a:lnTo>
                      <a:pt x="481" y="193"/>
                    </a:lnTo>
                    <a:lnTo>
                      <a:pt x="481" y="193"/>
                    </a:lnTo>
                    <a:lnTo>
                      <a:pt x="433" y="193"/>
                    </a:lnTo>
                    <a:lnTo>
                      <a:pt x="385" y="193"/>
                    </a:lnTo>
                    <a:lnTo>
                      <a:pt x="385" y="193"/>
                    </a:lnTo>
                    <a:lnTo>
                      <a:pt x="385" y="193"/>
                    </a:lnTo>
                    <a:lnTo>
                      <a:pt x="337" y="193"/>
                    </a:lnTo>
                    <a:lnTo>
                      <a:pt x="337" y="193"/>
                    </a:lnTo>
                    <a:lnTo>
                      <a:pt x="337" y="193"/>
                    </a:lnTo>
                    <a:lnTo>
                      <a:pt x="337" y="193"/>
                    </a:lnTo>
                    <a:lnTo>
                      <a:pt x="289" y="193"/>
                    </a:lnTo>
                    <a:lnTo>
                      <a:pt x="289" y="193"/>
                    </a:lnTo>
                    <a:lnTo>
                      <a:pt x="289" y="193"/>
                    </a:lnTo>
                    <a:lnTo>
                      <a:pt x="289" y="193"/>
                    </a:lnTo>
                    <a:lnTo>
                      <a:pt x="192" y="193"/>
                    </a:lnTo>
                    <a:lnTo>
                      <a:pt x="144" y="193"/>
                    </a:lnTo>
                    <a:lnTo>
                      <a:pt x="96" y="193"/>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2" name="Freeform 248"/>
              <p:cNvSpPr>
                <a:spLocks/>
              </p:cNvSpPr>
              <p:nvPr/>
            </p:nvSpPr>
            <p:spPr bwMode="auto">
              <a:xfrm>
                <a:off x="4635" y="2528"/>
                <a:ext cx="86" cy="22"/>
              </a:xfrm>
              <a:custGeom>
                <a:avLst/>
                <a:gdLst>
                  <a:gd name="T0" fmla="*/ 0 w 770"/>
                  <a:gd name="T1" fmla="*/ 144 h 193"/>
                  <a:gd name="T2" fmla="*/ 0 w 770"/>
                  <a:gd name="T3" fmla="*/ 144 h 193"/>
                  <a:gd name="T4" fmla="*/ 0 w 770"/>
                  <a:gd name="T5" fmla="*/ 144 h 193"/>
                  <a:gd name="T6" fmla="*/ 0 w 770"/>
                  <a:gd name="T7" fmla="*/ 96 h 193"/>
                  <a:gd name="T8" fmla="*/ 0 w 770"/>
                  <a:gd name="T9" fmla="*/ 96 h 193"/>
                  <a:gd name="T10" fmla="*/ 48 w 770"/>
                  <a:gd name="T11" fmla="*/ 48 h 193"/>
                  <a:gd name="T12" fmla="*/ 48 w 770"/>
                  <a:gd name="T13" fmla="*/ 48 h 193"/>
                  <a:gd name="T14" fmla="*/ 96 w 770"/>
                  <a:gd name="T15" fmla="*/ 0 h 193"/>
                  <a:gd name="T16" fmla="*/ 96 w 770"/>
                  <a:gd name="T17" fmla="*/ 0 h 193"/>
                  <a:gd name="T18" fmla="*/ 193 w 770"/>
                  <a:gd name="T19" fmla="*/ 0 h 193"/>
                  <a:gd name="T20" fmla="*/ 241 w 770"/>
                  <a:gd name="T21" fmla="*/ 0 h 193"/>
                  <a:gd name="T22" fmla="*/ 385 w 770"/>
                  <a:gd name="T23" fmla="*/ 0 h 193"/>
                  <a:gd name="T24" fmla="*/ 385 w 770"/>
                  <a:gd name="T25" fmla="*/ 0 h 193"/>
                  <a:gd name="T26" fmla="*/ 481 w 770"/>
                  <a:gd name="T27" fmla="*/ 0 h 193"/>
                  <a:gd name="T28" fmla="*/ 481 w 770"/>
                  <a:gd name="T29" fmla="*/ 0 h 193"/>
                  <a:gd name="T30" fmla="*/ 530 w 770"/>
                  <a:gd name="T31" fmla="*/ 0 h 193"/>
                  <a:gd name="T32" fmla="*/ 578 w 770"/>
                  <a:gd name="T33" fmla="*/ 0 h 193"/>
                  <a:gd name="T34" fmla="*/ 674 w 770"/>
                  <a:gd name="T35" fmla="*/ 0 h 193"/>
                  <a:gd name="T36" fmla="*/ 674 w 770"/>
                  <a:gd name="T37" fmla="*/ 48 h 193"/>
                  <a:gd name="T38" fmla="*/ 770 w 770"/>
                  <a:gd name="T39" fmla="*/ 48 h 193"/>
                  <a:gd name="T40" fmla="*/ 770 w 770"/>
                  <a:gd name="T41" fmla="*/ 96 h 193"/>
                  <a:gd name="T42" fmla="*/ 722 w 770"/>
                  <a:gd name="T43" fmla="*/ 144 h 193"/>
                  <a:gd name="T44" fmla="*/ 626 w 770"/>
                  <a:gd name="T45" fmla="*/ 144 h 193"/>
                  <a:gd name="T46" fmla="*/ 481 w 770"/>
                  <a:gd name="T47" fmla="*/ 193 h 193"/>
                  <a:gd name="T48" fmla="*/ 433 w 770"/>
                  <a:gd name="T49" fmla="*/ 193 h 193"/>
                  <a:gd name="T50" fmla="*/ 433 w 770"/>
                  <a:gd name="T51" fmla="*/ 144 h 193"/>
                  <a:gd name="T52" fmla="*/ 385 w 770"/>
                  <a:gd name="T53" fmla="*/ 193 h 193"/>
                  <a:gd name="T54" fmla="*/ 337 w 770"/>
                  <a:gd name="T55" fmla="*/ 193 h 193"/>
                  <a:gd name="T56" fmla="*/ 289 w 770"/>
                  <a:gd name="T57" fmla="*/ 193 h 193"/>
                  <a:gd name="T58" fmla="*/ 289 w 770"/>
                  <a:gd name="T59" fmla="*/ 193 h 193"/>
                  <a:gd name="T60" fmla="*/ 241 w 770"/>
                  <a:gd name="T61" fmla="*/ 193 h 193"/>
                  <a:gd name="T62" fmla="*/ 241 w 770"/>
                  <a:gd name="T63" fmla="*/ 144 h 193"/>
                  <a:gd name="T64" fmla="*/ 144 w 770"/>
                  <a:gd name="T65" fmla="*/ 193 h 193"/>
                  <a:gd name="T66" fmla="*/ 48 w 770"/>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193">
                    <a:moveTo>
                      <a:pt x="48" y="144"/>
                    </a:moveTo>
                    <a:lnTo>
                      <a:pt x="0" y="144"/>
                    </a:lnTo>
                    <a:lnTo>
                      <a:pt x="0" y="144"/>
                    </a:lnTo>
                    <a:lnTo>
                      <a:pt x="0" y="144"/>
                    </a:lnTo>
                    <a:lnTo>
                      <a:pt x="0" y="144"/>
                    </a:lnTo>
                    <a:lnTo>
                      <a:pt x="0" y="144"/>
                    </a:lnTo>
                    <a:lnTo>
                      <a:pt x="0" y="144"/>
                    </a:lnTo>
                    <a:lnTo>
                      <a:pt x="0" y="96"/>
                    </a:lnTo>
                    <a:lnTo>
                      <a:pt x="0" y="96"/>
                    </a:lnTo>
                    <a:lnTo>
                      <a:pt x="0" y="96"/>
                    </a:lnTo>
                    <a:lnTo>
                      <a:pt x="0" y="96"/>
                    </a:lnTo>
                    <a:lnTo>
                      <a:pt x="48" y="48"/>
                    </a:lnTo>
                    <a:lnTo>
                      <a:pt x="48" y="48"/>
                    </a:lnTo>
                    <a:lnTo>
                      <a:pt x="48" y="48"/>
                    </a:lnTo>
                    <a:lnTo>
                      <a:pt x="96" y="48"/>
                    </a:lnTo>
                    <a:lnTo>
                      <a:pt x="96" y="0"/>
                    </a:lnTo>
                    <a:lnTo>
                      <a:pt x="96" y="0"/>
                    </a:lnTo>
                    <a:lnTo>
                      <a:pt x="96" y="0"/>
                    </a:lnTo>
                    <a:lnTo>
                      <a:pt x="144" y="0"/>
                    </a:lnTo>
                    <a:lnTo>
                      <a:pt x="193" y="0"/>
                    </a:lnTo>
                    <a:lnTo>
                      <a:pt x="193" y="0"/>
                    </a:lnTo>
                    <a:lnTo>
                      <a:pt x="241" y="0"/>
                    </a:lnTo>
                    <a:lnTo>
                      <a:pt x="289" y="0"/>
                    </a:lnTo>
                    <a:lnTo>
                      <a:pt x="385" y="0"/>
                    </a:lnTo>
                    <a:lnTo>
                      <a:pt x="385" y="0"/>
                    </a:lnTo>
                    <a:lnTo>
                      <a:pt x="385" y="0"/>
                    </a:lnTo>
                    <a:lnTo>
                      <a:pt x="433" y="0"/>
                    </a:lnTo>
                    <a:lnTo>
                      <a:pt x="481" y="0"/>
                    </a:lnTo>
                    <a:lnTo>
                      <a:pt x="481" y="0"/>
                    </a:lnTo>
                    <a:lnTo>
                      <a:pt x="481" y="0"/>
                    </a:lnTo>
                    <a:lnTo>
                      <a:pt x="481" y="0"/>
                    </a:lnTo>
                    <a:lnTo>
                      <a:pt x="530" y="0"/>
                    </a:lnTo>
                    <a:lnTo>
                      <a:pt x="530" y="0"/>
                    </a:lnTo>
                    <a:lnTo>
                      <a:pt x="578" y="0"/>
                    </a:lnTo>
                    <a:lnTo>
                      <a:pt x="626" y="0"/>
                    </a:lnTo>
                    <a:lnTo>
                      <a:pt x="674" y="0"/>
                    </a:lnTo>
                    <a:lnTo>
                      <a:pt x="674" y="0"/>
                    </a:lnTo>
                    <a:lnTo>
                      <a:pt x="674" y="48"/>
                    </a:lnTo>
                    <a:lnTo>
                      <a:pt x="722" y="48"/>
                    </a:lnTo>
                    <a:lnTo>
                      <a:pt x="770" y="48"/>
                    </a:lnTo>
                    <a:lnTo>
                      <a:pt x="770" y="48"/>
                    </a:lnTo>
                    <a:lnTo>
                      <a:pt x="770" y="96"/>
                    </a:lnTo>
                    <a:lnTo>
                      <a:pt x="770" y="144"/>
                    </a:lnTo>
                    <a:lnTo>
                      <a:pt x="722" y="144"/>
                    </a:lnTo>
                    <a:lnTo>
                      <a:pt x="722" y="144"/>
                    </a:lnTo>
                    <a:lnTo>
                      <a:pt x="626" y="144"/>
                    </a:lnTo>
                    <a:lnTo>
                      <a:pt x="530" y="193"/>
                    </a:lnTo>
                    <a:lnTo>
                      <a:pt x="481" y="193"/>
                    </a:lnTo>
                    <a:lnTo>
                      <a:pt x="481" y="193"/>
                    </a:lnTo>
                    <a:lnTo>
                      <a:pt x="433" y="193"/>
                    </a:lnTo>
                    <a:lnTo>
                      <a:pt x="433" y="193"/>
                    </a:lnTo>
                    <a:lnTo>
                      <a:pt x="433" y="144"/>
                    </a:lnTo>
                    <a:lnTo>
                      <a:pt x="433" y="144"/>
                    </a:lnTo>
                    <a:lnTo>
                      <a:pt x="385" y="193"/>
                    </a:lnTo>
                    <a:lnTo>
                      <a:pt x="337" y="193"/>
                    </a:lnTo>
                    <a:lnTo>
                      <a:pt x="337" y="193"/>
                    </a:lnTo>
                    <a:lnTo>
                      <a:pt x="337" y="193"/>
                    </a:lnTo>
                    <a:lnTo>
                      <a:pt x="289" y="193"/>
                    </a:lnTo>
                    <a:lnTo>
                      <a:pt x="289" y="193"/>
                    </a:lnTo>
                    <a:lnTo>
                      <a:pt x="289" y="193"/>
                    </a:lnTo>
                    <a:lnTo>
                      <a:pt x="289" y="193"/>
                    </a:lnTo>
                    <a:lnTo>
                      <a:pt x="241" y="193"/>
                    </a:lnTo>
                    <a:lnTo>
                      <a:pt x="241" y="193"/>
                    </a:lnTo>
                    <a:lnTo>
                      <a:pt x="241" y="144"/>
                    </a:lnTo>
                    <a:lnTo>
                      <a:pt x="241" y="144"/>
                    </a:lnTo>
                    <a:lnTo>
                      <a:pt x="144" y="193"/>
                    </a:lnTo>
                    <a:lnTo>
                      <a:pt x="96" y="193"/>
                    </a:lnTo>
                    <a:lnTo>
                      <a:pt x="48" y="144"/>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3" name="Freeform 249"/>
              <p:cNvSpPr>
                <a:spLocks/>
              </p:cNvSpPr>
              <p:nvPr/>
            </p:nvSpPr>
            <p:spPr bwMode="auto">
              <a:xfrm>
                <a:off x="4641" y="2528"/>
                <a:ext cx="74" cy="22"/>
              </a:xfrm>
              <a:custGeom>
                <a:avLst/>
                <a:gdLst>
                  <a:gd name="T0" fmla="*/ 0 w 674"/>
                  <a:gd name="T1" fmla="*/ 144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433 w 674"/>
                  <a:gd name="T23" fmla="*/ 0 h 193"/>
                  <a:gd name="T24" fmla="*/ 433 w 674"/>
                  <a:gd name="T25" fmla="*/ 0 h 193"/>
                  <a:gd name="T26" fmla="*/ 482 w 674"/>
                  <a:gd name="T27" fmla="*/ 0 h 193"/>
                  <a:gd name="T28" fmla="*/ 530 w 674"/>
                  <a:gd name="T29" fmla="*/ 0 h 193"/>
                  <a:gd name="T30" fmla="*/ 626 w 674"/>
                  <a:gd name="T31" fmla="*/ 0 h 193"/>
                  <a:gd name="T32" fmla="*/ 626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93 h 193"/>
                  <a:gd name="T52" fmla="*/ 241 w 674"/>
                  <a:gd name="T53" fmla="*/ 193 h 193"/>
                  <a:gd name="T54" fmla="*/ 241 w 674"/>
                  <a:gd name="T55" fmla="*/ 193 h 193"/>
                  <a:gd name="T56" fmla="*/ 241 w 674"/>
                  <a:gd name="T57" fmla="*/ 193 h 193"/>
                  <a:gd name="T58" fmla="*/ 193 w 674"/>
                  <a:gd name="T59" fmla="*/ 144 h 193"/>
                  <a:gd name="T60" fmla="*/ 145 w 674"/>
                  <a:gd name="T61" fmla="*/ 144 h 193"/>
                  <a:gd name="T62" fmla="*/ 48 w 674"/>
                  <a:gd name="T63" fmla="*/ 144 h 193"/>
                  <a:gd name="T64" fmla="*/ 0 w 674"/>
                  <a:gd name="T65" fmla="*/ 144 h 193"/>
                  <a:gd name="T66" fmla="*/ 0 w 674"/>
                  <a:gd name="T67" fmla="*/ 14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144"/>
                    </a:moveTo>
                    <a:lnTo>
                      <a:pt x="0" y="144"/>
                    </a:lnTo>
                    <a:lnTo>
                      <a:pt x="0" y="96"/>
                    </a:lnTo>
                    <a:lnTo>
                      <a:pt x="0" y="96"/>
                    </a:lnTo>
                    <a:lnTo>
                      <a:pt x="0" y="96"/>
                    </a:lnTo>
                    <a:lnTo>
                      <a:pt x="0" y="96"/>
                    </a:lnTo>
                    <a:lnTo>
                      <a:pt x="0" y="96"/>
                    </a:lnTo>
                    <a:lnTo>
                      <a:pt x="48" y="48"/>
                    </a:lnTo>
                    <a:lnTo>
                      <a:pt x="48" y="48"/>
                    </a:lnTo>
                    <a:lnTo>
                      <a:pt x="48" y="48"/>
                    </a:lnTo>
                    <a:lnTo>
                      <a:pt x="48"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85" y="0"/>
                    </a:lnTo>
                    <a:lnTo>
                      <a:pt x="433" y="0"/>
                    </a:lnTo>
                    <a:lnTo>
                      <a:pt x="433" y="0"/>
                    </a:lnTo>
                    <a:lnTo>
                      <a:pt x="433" y="0"/>
                    </a:lnTo>
                    <a:lnTo>
                      <a:pt x="433" y="0"/>
                    </a:lnTo>
                    <a:lnTo>
                      <a:pt x="482" y="0"/>
                    </a:lnTo>
                    <a:lnTo>
                      <a:pt x="482" y="0"/>
                    </a:lnTo>
                    <a:lnTo>
                      <a:pt x="530" y="0"/>
                    </a:lnTo>
                    <a:lnTo>
                      <a:pt x="578" y="0"/>
                    </a:lnTo>
                    <a:lnTo>
                      <a:pt x="626" y="0"/>
                    </a:lnTo>
                    <a:lnTo>
                      <a:pt x="626" y="0"/>
                    </a:lnTo>
                    <a:lnTo>
                      <a:pt x="626"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93"/>
                    </a:lnTo>
                    <a:lnTo>
                      <a:pt x="289" y="193"/>
                    </a:lnTo>
                    <a:lnTo>
                      <a:pt x="289" y="193"/>
                    </a:lnTo>
                    <a:lnTo>
                      <a:pt x="241" y="193"/>
                    </a:lnTo>
                    <a:lnTo>
                      <a:pt x="241" y="193"/>
                    </a:lnTo>
                    <a:lnTo>
                      <a:pt x="241" y="193"/>
                    </a:lnTo>
                    <a:lnTo>
                      <a:pt x="241" y="193"/>
                    </a:lnTo>
                    <a:lnTo>
                      <a:pt x="241" y="193"/>
                    </a:lnTo>
                    <a:lnTo>
                      <a:pt x="193" y="144"/>
                    </a:lnTo>
                    <a:lnTo>
                      <a:pt x="193" y="144"/>
                    </a:lnTo>
                    <a:lnTo>
                      <a:pt x="193" y="144"/>
                    </a:lnTo>
                    <a:lnTo>
                      <a:pt x="145" y="144"/>
                    </a:lnTo>
                    <a:lnTo>
                      <a:pt x="96" y="144"/>
                    </a:lnTo>
                    <a:lnTo>
                      <a:pt x="48" y="144"/>
                    </a:lnTo>
                    <a:lnTo>
                      <a:pt x="48" y="144"/>
                    </a:lnTo>
                    <a:lnTo>
                      <a:pt x="0" y="144"/>
                    </a:lnTo>
                    <a:lnTo>
                      <a:pt x="0" y="144"/>
                    </a:lnTo>
                    <a:lnTo>
                      <a:pt x="0" y="144"/>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4" name="Freeform 250"/>
              <p:cNvSpPr>
                <a:spLocks/>
              </p:cNvSpPr>
              <p:nvPr/>
            </p:nvSpPr>
            <p:spPr bwMode="auto">
              <a:xfrm>
                <a:off x="4641" y="2528"/>
                <a:ext cx="74" cy="22"/>
              </a:xfrm>
              <a:custGeom>
                <a:avLst/>
                <a:gdLst>
                  <a:gd name="T0" fmla="*/ 0 w 674"/>
                  <a:gd name="T1" fmla="*/ 96 h 193"/>
                  <a:gd name="T2" fmla="*/ 0 w 674"/>
                  <a:gd name="T3" fmla="*/ 96 h 193"/>
                  <a:gd name="T4" fmla="*/ 0 w 674"/>
                  <a:gd name="T5" fmla="*/ 96 h 193"/>
                  <a:gd name="T6" fmla="*/ 48 w 674"/>
                  <a:gd name="T7" fmla="*/ 48 h 193"/>
                  <a:gd name="T8" fmla="*/ 48 w 674"/>
                  <a:gd name="T9" fmla="*/ 48 h 193"/>
                  <a:gd name="T10" fmla="*/ 96 w 674"/>
                  <a:gd name="T11" fmla="*/ 0 h 193"/>
                  <a:gd name="T12" fmla="*/ 96 w 674"/>
                  <a:gd name="T13" fmla="*/ 0 h 193"/>
                  <a:gd name="T14" fmla="*/ 145 w 674"/>
                  <a:gd name="T15" fmla="*/ 0 h 193"/>
                  <a:gd name="T16" fmla="*/ 193 w 674"/>
                  <a:gd name="T17" fmla="*/ 0 h 193"/>
                  <a:gd name="T18" fmla="*/ 337 w 674"/>
                  <a:gd name="T19" fmla="*/ 0 h 193"/>
                  <a:gd name="T20" fmla="*/ 337 w 674"/>
                  <a:gd name="T21" fmla="*/ 0 h 193"/>
                  <a:gd name="T22" fmla="*/ 385 w 674"/>
                  <a:gd name="T23" fmla="*/ 0 h 193"/>
                  <a:gd name="T24" fmla="*/ 385 w 674"/>
                  <a:gd name="T25" fmla="*/ 0 h 193"/>
                  <a:gd name="T26" fmla="*/ 433 w 674"/>
                  <a:gd name="T27" fmla="*/ 0 h 193"/>
                  <a:gd name="T28" fmla="*/ 482 w 674"/>
                  <a:gd name="T29" fmla="*/ 0 h 193"/>
                  <a:gd name="T30" fmla="*/ 578 w 674"/>
                  <a:gd name="T31" fmla="*/ 0 h 193"/>
                  <a:gd name="T32" fmla="*/ 578 w 674"/>
                  <a:gd name="T33" fmla="*/ 48 h 193"/>
                  <a:gd name="T34" fmla="*/ 674 w 674"/>
                  <a:gd name="T35" fmla="*/ 48 h 193"/>
                  <a:gd name="T36" fmla="*/ 674 w 674"/>
                  <a:gd name="T37" fmla="*/ 96 h 193"/>
                  <a:gd name="T38" fmla="*/ 626 w 674"/>
                  <a:gd name="T39" fmla="*/ 96 h 193"/>
                  <a:gd name="T40" fmla="*/ 530 w 674"/>
                  <a:gd name="T41" fmla="*/ 144 h 193"/>
                  <a:gd name="T42" fmla="*/ 433 w 674"/>
                  <a:gd name="T43" fmla="*/ 144 h 193"/>
                  <a:gd name="T44" fmla="*/ 385 w 674"/>
                  <a:gd name="T45" fmla="*/ 144 h 193"/>
                  <a:gd name="T46" fmla="*/ 385 w 674"/>
                  <a:gd name="T47" fmla="*/ 144 h 193"/>
                  <a:gd name="T48" fmla="*/ 337 w 674"/>
                  <a:gd name="T49" fmla="*/ 144 h 193"/>
                  <a:gd name="T50" fmla="*/ 289 w 674"/>
                  <a:gd name="T51" fmla="*/ 144 h 193"/>
                  <a:gd name="T52" fmla="*/ 289 w 674"/>
                  <a:gd name="T53" fmla="*/ 193 h 193"/>
                  <a:gd name="T54" fmla="*/ 241 w 674"/>
                  <a:gd name="T55" fmla="*/ 144 h 193"/>
                  <a:gd name="T56" fmla="*/ 241 w 674"/>
                  <a:gd name="T57" fmla="*/ 144 h 193"/>
                  <a:gd name="T58" fmla="*/ 193 w 674"/>
                  <a:gd name="T59" fmla="*/ 144 h 193"/>
                  <a:gd name="T60" fmla="*/ 145 w 674"/>
                  <a:gd name="T61" fmla="*/ 144 h 193"/>
                  <a:gd name="T62" fmla="*/ 48 w 674"/>
                  <a:gd name="T63" fmla="*/ 144 h 193"/>
                  <a:gd name="T64" fmla="*/ 0 w 674"/>
                  <a:gd name="T65" fmla="*/ 144 h 193"/>
                  <a:gd name="T66" fmla="*/ 0 w 674"/>
                  <a:gd name="T67" fmla="*/ 9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193">
                    <a:moveTo>
                      <a:pt x="0" y="96"/>
                    </a:moveTo>
                    <a:lnTo>
                      <a:pt x="0" y="96"/>
                    </a:lnTo>
                    <a:lnTo>
                      <a:pt x="0" y="96"/>
                    </a:lnTo>
                    <a:lnTo>
                      <a:pt x="0" y="96"/>
                    </a:lnTo>
                    <a:lnTo>
                      <a:pt x="0" y="96"/>
                    </a:lnTo>
                    <a:lnTo>
                      <a:pt x="0" y="96"/>
                    </a:lnTo>
                    <a:lnTo>
                      <a:pt x="0" y="96"/>
                    </a:lnTo>
                    <a:lnTo>
                      <a:pt x="48" y="48"/>
                    </a:lnTo>
                    <a:lnTo>
                      <a:pt x="48" y="48"/>
                    </a:lnTo>
                    <a:lnTo>
                      <a:pt x="48" y="48"/>
                    </a:lnTo>
                    <a:lnTo>
                      <a:pt x="96" y="48"/>
                    </a:lnTo>
                    <a:lnTo>
                      <a:pt x="96" y="0"/>
                    </a:lnTo>
                    <a:lnTo>
                      <a:pt x="96" y="0"/>
                    </a:lnTo>
                    <a:lnTo>
                      <a:pt x="96" y="0"/>
                    </a:lnTo>
                    <a:lnTo>
                      <a:pt x="96"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74" y="48"/>
                    </a:lnTo>
                    <a:lnTo>
                      <a:pt x="674" y="48"/>
                    </a:lnTo>
                    <a:lnTo>
                      <a:pt x="674" y="96"/>
                    </a:lnTo>
                    <a:lnTo>
                      <a:pt x="674"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93"/>
                    </a:lnTo>
                    <a:lnTo>
                      <a:pt x="241" y="193"/>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0" y="96"/>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5" name="Freeform 251"/>
              <p:cNvSpPr>
                <a:spLocks/>
              </p:cNvSpPr>
              <p:nvPr/>
            </p:nvSpPr>
            <p:spPr bwMode="auto">
              <a:xfrm>
                <a:off x="4641" y="2528"/>
                <a:ext cx="69" cy="16"/>
              </a:xfrm>
              <a:custGeom>
                <a:avLst/>
                <a:gdLst>
                  <a:gd name="T0" fmla="*/ 48 w 626"/>
                  <a:gd name="T1" fmla="*/ 96 h 144"/>
                  <a:gd name="T2" fmla="*/ 48 w 626"/>
                  <a:gd name="T3" fmla="*/ 96 h 144"/>
                  <a:gd name="T4" fmla="*/ 48 w 626"/>
                  <a:gd name="T5" fmla="*/ 96 h 144"/>
                  <a:gd name="T6" fmla="*/ 48 w 626"/>
                  <a:gd name="T7" fmla="*/ 48 h 144"/>
                  <a:gd name="T8" fmla="*/ 96 w 626"/>
                  <a:gd name="T9" fmla="*/ 48 h 144"/>
                  <a:gd name="T10" fmla="*/ 96 w 626"/>
                  <a:gd name="T11" fmla="*/ 48 h 144"/>
                  <a:gd name="T12" fmla="*/ 96 w 626"/>
                  <a:gd name="T13" fmla="*/ 48 h 144"/>
                  <a:gd name="T14" fmla="*/ 145 w 626"/>
                  <a:gd name="T15" fmla="*/ 0 h 144"/>
                  <a:gd name="T16" fmla="*/ 193 w 626"/>
                  <a:gd name="T17" fmla="*/ 0 h 144"/>
                  <a:gd name="T18" fmla="*/ 337 w 626"/>
                  <a:gd name="T19" fmla="*/ 0 h 144"/>
                  <a:gd name="T20" fmla="*/ 337 w 626"/>
                  <a:gd name="T21" fmla="*/ 0 h 144"/>
                  <a:gd name="T22" fmla="*/ 385 w 626"/>
                  <a:gd name="T23" fmla="*/ 0 h 144"/>
                  <a:gd name="T24" fmla="*/ 385 w 626"/>
                  <a:gd name="T25" fmla="*/ 0 h 144"/>
                  <a:gd name="T26" fmla="*/ 433 w 626"/>
                  <a:gd name="T27" fmla="*/ 0 h 144"/>
                  <a:gd name="T28" fmla="*/ 482 w 626"/>
                  <a:gd name="T29" fmla="*/ 0 h 144"/>
                  <a:gd name="T30" fmla="*/ 578 w 626"/>
                  <a:gd name="T31" fmla="*/ 0 h 144"/>
                  <a:gd name="T32" fmla="*/ 578 w 626"/>
                  <a:gd name="T33" fmla="*/ 48 h 144"/>
                  <a:gd name="T34" fmla="*/ 626 w 626"/>
                  <a:gd name="T35" fmla="*/ 48 h 144"/>
                  <a:gd name="T36" fmla="*/ 626 w 626"/>
                  <a:gd name="T37" fmla="*/ 96 h 144"/>
                  <a:gd name="T38" fmla="*/ 626 w 626"/>
                  <a:gd name="T39" fmla="*/ 96 h 144"/>
                  <a:gd name="T40" fmla="*/ 530 w 626"/>
                  <a:gd name="T41" fmla="*/ 144 h 144"/>
                  <a:gd name="T42" fmla="*/ 433 w 626"/>
                  <a:gd name="T43" fmla="*/ 144 h 144"/>
                  <a:gd name="T44" fmla="*/ 385 w 626"/>
                  <a:gd name="T45" fmla="*/ 144 h 144"/>
                  <a:gd name="T46" fmla="*/ 385 w 626"/>
                  <a:gd name="T47" fmla="*/ 144 h 144"/>
                  <a:gd name="T48" fmla="*/ 337 w 626"/>
                  <a:gd name="T49" fmla="*/ 144 h 144"/>
                  <a:gd name="T50" fmla="*/ 289 w 626"/>
                  <a:gd name="T51" fmla="*/ 144 h 144"/>
                  <a:gd name="T52" fmla="*/ 289 w 626"/>
                  <a:gd name="T53" fmla="*/ 144 h 144"/>
                  <a:gd name="T54" fmla="*/ 241 w 626"/>
                  <a:gd name="T55" fmla="*/ 144 h 144"/>
                  <a:gd name="T56" fmla="*/ 241 w 626"/>
                  <a:gd name="T57" fmla="*/ 144 h 144"/>
                  <a:gd name="T58" fmla="*/ 193 w 626"/>
                  <a:gd name="T59" fmla="*/ 144 h 144"/>
                  <a:gd name="T60" fmla="*/ 145 w 626"/>
                  <a:gd name="T61" fmla="*/ 144 h 144"/>
                  <a:gd name="T62" fmla="*/ 48 w 626"/>
                  <a:gd name="T63" fmla="*/ 144 h 144"/>
                  <a:gd name="T64" fmla="*/ 0 w 626"/>
                  <a:gd name="T65" fmla="*/ 144 h 144"/>
                  <a:gd name="T66" fmla="*/ 48 w 626"/>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144">
                    <a:moveTo>
                      <a:pt x="48" y="96"/>
                    </a:moveTo>
                    <a:lnTo>
                      <a:pt x="48" y="96"/>
                    </a:lnTo>
                    <a:lnTo>
                      <a:pt x="48" y="96"/>
                    </a:lnTo>
                    <a:lnTo>
                      <a:pt x="48" y="96"/>
                    </a:lnTo>
                    <a:lnTo>
                      <a:pt x="48" y="96"/>
                    </a:lnTo>
                    <a:lnTo>
                      <a:pt x="48" y="96"/>
                    </a:lnTo>
                    <a:lnTo>
                      <a:pt x="48" y="96"/>
                    </a:lnTo>
                    <a:lnTo>
                      <a:pt x="48" y="48"/>
                    </a:lnTo>
                    <a:lnTo>
                      <a:pt x="48" y="48"/>
                    </a:lnTo>
                    <a:lnTo>
                      <a:pt x="96" y="48"/>
                    </a:lnTo>
                    <a:lnTo>
                      <a:pt x="96" y="48"/>
                    </a:lnTo>
                    <a:lnTo>
                      <a:pt x="96" y="48"/>
                    </a:lnTo>
                    <a:lnTo>
                      <a:pt x="96" y="48"/>
                    </a:lnTo>
                    <a:lnTo>
                      <a:pt x="96" y="48"/>
                    </a:lnTo>
                    <a:lnTo>
                      <a:pt x="145" y="0"/>
                    </a:lnTo>
                    <a:lnTo>
                      <a:pt x="145" y="0"/>
                    </a:lnTo>
                    <a:lnTo>
                      <a:pt x="145" y="0"/>
                    </a:lnTo>
                    <a:lnTo>
                      <a:pt x="193" y="0"/>
                    </a:lnTo>
                    <a:lnTo>
                      <a:pt x="241" y="0"/>
                    </a:lnTo>
                    <a:lnTo>
                      <a:pt x="337" y="0"/>
                    </a:lnTo>
                    <a:lnTo>
                      <a:pt x="337" y="0"/>
                    </a:lnTo>
                    <a:lnTo>
                      <a:pt x="337" y="0"/>
                    </a:lnTo>
                    <a:lnTo>
                      <a:pt x="337" y="0"/>
                    </a:lnTo>
                    <a:lnTo>
                      <a:pt x="385" y="0"/>
                    </a:lnTo>
                    <a:lnTo>
                      <a:pt x="385" y="0"/>
                    </a:lnTo>
                    <a:lnTo>
                      <a:pt x="385" y="0"/>
                    </a:lnTo>
                    <a:lnTo>
                      <a:pt x="433" y="0"/>
                    </a:lnTo>
                    <a:lnTo>
                      <a:pt x="433" y="0"/>
                    </a:lnTo>
                    <a:lnTo>
                      <a:pt x="433" y="0"/>
                    </a:lnTo>
                    <a:lnTo>
                      <a:pt x="482" y="0"/>
                    </a:lnTo>
                    <a:lnTo>
                      <a:pt x="530" y="0"/>
                    </a:lnTo>
                    <a:lnTo>
                      <a:pt x="578" y="0"/>
                    </a:lnTo>
                    <a:lnTo>
                      <a:pt x="578" y="0"/>
                    </a:lnTo>
                    <a:lnTo>
                      <a:pt x="578" y="48"/>
                    </a:lnTo>
                    <a:lnTo>
                      <a:pt x="626" y="48"/>
                    </a:lnTo>
                    <a:lnTo>
                      <a:pt x="626" y="48"/>
                    </a:lnTo>
                    <a:lnTo>
                      <a:pt x="626" y="48"/>
                    </a:lnTo>
                    <a:lnTo>
                      <a:pt x="626" y="96"/>
                    </a:lnTo>
                    <a:lnTo>
                      <a:pt x="626" y="96"/>
                    </a:lnTo>
                    <a:lnTo>
                      <a:pt x="626" y="96"/>
                    </a:lnTo>
                    <a:lnTo>
                      <a:pt x="626" y="96"/>
                    </a:lnTo>
                    <a:lnTo>
                      <a:pt x="530" y="144"/>
                    </a:lnTo>
                    <a:lnTo>
                      <a:pt x="482" y="144"/>
                    </a:lnTo>
                    <a:lnTo>
                      <a:pt x="433" y="144"/>
                    </a:lnTo>
                    <a:lnTo>
                      <a:pt x="433" y="144"/>
                    </a:lnTo>
                    <a:lnTo>
                      <a:pt x="385" y="144"/>
                    </a:lnTo>
                    <a:lnTo>
                      <a:pt x="385" y="144"/>
                    </a:lnTo>
                    <a:lnTo>
                      <a:pt x="385" y="144"/>
                    </a:lnTo>
                    <a:lnTo>
                      <a:pt x="385" y="144"/>
                    </a:lnTo>
                    <a:lnTo>
                      <a:pt x="337" y="144"/>
                    </a:lnTo>
                    <a:lnTo>
                      <a:pt x="289" y="144"/>
                    </a:lnTo>
                    <a:lnTo>
                      <a:pt x="289" y="144"/>
                    </a:lnTo>
                    <a:lnTo>
                      <a:pt x="289" y="144"/>
                    </a:lnTo>
                    <a:lnTo>
                      <a:pt x="289" y="144"/>
                    </a:lnTo>
                    <a:lnTo>
                      <a:pt x="241" y="144"/>
                    </a:lnTo>
                    <a:lnTo>
                      <a:pt x="241" y="144"/>
                    </a:lnTo>
                    <a:lnTo>
                      <a:pt x="241" y="144"/>
                    </a:lnTo>
                    <a:lnTo>
                      <a:pt x="241" y="144"/>
                    </a:lnTo>
                    <a:lnTo>
                      <a:pt x="193" y="144"/>
                    </a:lnTo>
                    <a:lnTo>
                      <a:pt x="193" y="144"/>
                    </a:lnTo>
                    <a:lnTo>
                      <a:pt x="193" y="144"/>
                    </a:lnTo>
                    <a:lnTo>
                      <a:pt x="145" y="144"/>
                    </a:lnTo>
                    <a:lnTo>
                      <a:pt x="96" y="144"/>
                    </a:lnTo>
                    <a:lnTo>
                      <a:pt x="48" y="144"/>
                    </a:lnTo>
                    <a:lnTo>
                      <a:pt x="48" y="144"/>
                    </a:lnTo>
                    <a:lnTo>
                      <a:pt x="0" y="144"/>
                    </a:lnTo>
                    <a:lnTo>
                      <a:pt x="0" y="144"/>
                    </a:lnTo>
                    <a:lnTo>
                      <a:pt x="48" y="96"/>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6" name="Freeform 252"/>
              <p:cNvSpPr>
                <a:spLocks/>
              </p:cNvSpPr>
              <p:nvPr/>
            </p:nvSpPr>
            <p:spPr bwMode="auto">
              <a:xfrm>
                <a:off x="4646" y="2528"/>
                <a:ext cx="64" cy="16"/>
              </a:xfrm>
              <a:custGeom>
                <a:avLst/>
                <a:gdLst>
                  <a:gd name="T0" fmla="*/ 0 w 578"/>
                  <a:gd name="T1" fmla="*/ 96 h 144"/>
                  <a:gd name="T2" fmla="*/ 0 w 578"/>
                  <a:gd name="T3" fmla="*/ 96 h 144"/>
                  <a:gd name="T4" fmla="*/ 0 w 578"/>
                  <a:gd name="T5" fmla="*/ 96 h 144"/>
                  <a:gd name="T6" fmla="*/ 48 w 578"/>
                  <a:gd name="T7" fmla="*/ 48 h 144"/>
                  <a:gd name="T8" fmla="*/ 48 w 578"/>
                  <a:gd name="T9" fmla="*/ 48 h 144"/>
                  <a:gd name="T10" fmla="*/ 97 w 578"/>
                  <a:gd name="T11" fmla="*/ 48 h 144"/>
                  <a:gd name="T12" fmla="*/ 97 w 578"/>
                  <a:gd name="T13" fmla="*/ 48 h 144"/>
                  <a:gd name="T14" fmla="*/ 145 w 578"/>
                  <a:gd name="T15" fmla="*/ 0 h 144"/>
                  <a:gd name="T16" fmla="*/ 145 w 578"/>
                  <a:gd name="T17" fmla="*/ 0 h 144"/>
                  <a:gd name="T18" fmla="*/ 289 w 578"/>
                  <a:gd name="T19" fmla="*/ 0 h 144"/>
                  <a:gd name="T20" fmla="*/ 289 w 578"/>
                  <a:gd name="T21" fmla="*/ 0 h 144"/>
                  <a:gd name="T22" fmla="*/ 337 w 578"/>
                  <a:gd name="T23" fmla="*/ 0 h 144"/>
                  <a:gd name="T24" fmla="*/ 337 w 578"/>
                  <a:gd name="T25" fmla="*/ 0 h 144"/>
                  <a:gd name="T26" fmla="*/ 385 w 578"/>
                  <a:gd name="T27" fmla="*/ 0 h 144"/>
                  <a:gd name="T28" fmla="*/ 434 w 578"/>
                  <a:gd name="T29" fmla="*/ 0 h 144"/>
                  <a:gd name="T30" fmla="*/ 530 w 578"/>
                  <a:gd name="T31" fmla="*/ 0 h 144"/>
                  <a:gd name="T32" fmla="*/ 530 w 578"/>
                  <a:gd name="T33" fmla="*/ 48 h 144"/>
                  <a:gd name="T34" fmla="*/ 578 w 578"/>
                  <a:gd name="T35" fmla="*/ 48 h 144"/>
                  <a:gd name="T36" fmla="*/ 578 w 578"/>
                  <a:gd name="T37" fmla="*/ 96 h 144"/>
                  <a:gd name="T38" fmla="*/ 530 w 578"/>
                  <a:gd name="T39" fmla="*/ 96 h 144"/>
                  <a:gd name="T40" fmla="*/ 482 w 578"/>
                  <a:gd name="T41" fmla="*/ 144 h 144"/>
                  <a:gd name="T42" fmla="*/ 385 w 578"/>
                  <a:gd name="T43" fmla="*/ 144 h 144"/>
                  <a:gd name="T44" fmla="*/ 337 w 578"/>
                  <a:gd name="T45" fmla="*/ 144 h 144"/>
                  <a:gd name="T46" fmla="*/ 337 w 578"/>
                  <a:gd name="T47" fmla="*/ 144 h 144"/>
                  <a:gd name="T48" fmla="*/ 289 w 578"/>
                  <a:gd name="T49" fmla="*/ 144 h 144"/>
                  <a:gd name="T50" fmla="*/ 241 w 578"/>
                  <a:gd name="T51" fmla="*/ 144 h 144"/>
                  <a:gd name="T52" fmla="*/ 241 w 578"/>
                  <a:gd name="T53" fmla="*/ 144 h 144"/>
                  <a:gd name="T54" fmla="*/ 241 w 578"/>
                  <a:gd name="T55" fmla="*/ 144 h 144"/>
                  <a:gd name="T56" fmla="*/ 193 w 578"/>
                  <a:gd name="T57" fmla="*/ 144 h 144"/>
                  <a:gd name="T58" fmla="*/ 193 w 578"/>
                  <a:gd name="T59" fmla="*/ 144 h 144"/>
                  <a:gd name="T60" fmla="*/ 145 w 578"/>
                  <a:gd name="T61" fmla="*/ 144 h 144"/>
                  <a:gd name="T62" fmla="*/ 48 w 578"/>
                  <a:gd name="T63" fmla="*/ 144 h 144"/>
                  <a:gd name="T64" fmla="*/ 0 w 578"/>
                  <a:gd name="T65" fmla="*/ 144 h 144"/>
                  <a:gd name="T66" fmla="*/ 0 w 578"/>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0" y="96"/>
                    </a:moveTo>
                    <a:lnTo>
                      <a:pt x="0" y="96"/>
                    </a:lnTo>
                    <a:lnTo>
                      <a:pt x="0" y="96"/>
                    </a:lnTo>
                    <a:lnTo>
                      <a:pt x="0" y="96"/>
                    </a:lnTo>
                    <a:lnTo>
                      <a:pt x="0" y="96"/>
                    </a:lnTo>
                    <a:lnTo>
                      <a:pt x="0" y="96"/>
                    </a:lnTo>
                    <a:lnTo>
                      <a:pt x="0" y="96"/>
                    </a:lnTo>
                    <a:lnTo>
                      <a:pt x="48" y="48"/>
                    </a:lnTo>
                    <a:lnTo>
                      <a:pt x="48" y="48"/>
                    </a:lnTo>
                    <a:lnTo>
                      <a:pt x="48" y="48"/>
                    </a:lnTo>
                    <a:lnTo>
                      <a:pt x="48" y="48"/>
                    </a:lnTo>
                    <a:lnTo>
                      <a:pt x="97" y="48"/>
                    </a:lnTo>
                    <a:lnTo>
                      <a:pt x="97" y="48"/>
                    </a:lnTo>
                    <a:lnTo>
                      <a:pt x="97" y="48"/>
                    </a:lnTo>
                    <a:lnTo>
                      <a:pt x="97" y="0"/>
                    </a:lnTo>
                    <a:lnTo>
                      <a:pt x="145" y="0"/>
                    </a:lnTo>
                    <a:lnTo>
                      <a:pt x="145" y="0"/>
                    </a:lnTo>
                    <a:lnTo>
                      <a:pt x="145" y="0"/>
                    </a:lnTo>
                    <a:lnTo>
                      <a:pt x="193" y="0"/>
                    </a:lnTo>
                    <a:lnTo>
                      <a:pt x="289" y="0"/>
                    </a:lnTo>
                    <a:lnTo>
                      <a:pt x="289" y="0"/>
                    </a:lnTo>
                    <a:lnTo>
                      <a:pt x="289" y="0"/>
                    </a:lnTo>
                    <a:lnTo>
                      <a:pt x="289" y="0"/>
                    </a:lnTo>
                    <a:lnTo>
                      <a:pt x="337" y="0"/>
                    </a:lnTo>
                    <a:lnTo>
                      <a:pt x="337" y="0"/>
                    </a:lnTo>
                    <a:lnTo>
                      <a:pt x="337" y="0"/>
                    </a:lnTo>
                    <a:lnTo>
                      <a:pt x="385" y="0"/>
                    </a:lnTo>
                    <a:lnTo>
                      <a:pt x="385" y="0"/>
                    </a:lnTo>
                    <a:lnTo>
                      <a:pt x="385" y="0"/>
                    </a:lnTo>
                    <a:lnTo>
                      <a:pt x="434" y="0"/>
                    </a:lnTo>
                    <a:lnTo>
                      <a:pt x="482" y="0"/>
                    </a:lnTo>
                    <a:lnTo>
                      <a:pt x="530" y="0"/>
                    </a:lnTo>
                    <a:lnTo>
                      <a:pt x="530" y="0"/>
                    </a:lnTo>
                    <a:lnTo>
                      <a:pt x="530" y="48"/>
                    </a:lnTo>
                    <a:lnTo>
                      <a:pt x="530" y="48"/>
                    </a:lnTo>
                    <a:lnTo>
                      <a:pt x="578" y="48"/>
                    </a:lnTo>
                    <a:lnTo>
                      <a:pt x="578" y="48"/>
                    </a:lnTo>
                    <a:lnTo>
                      <a:pt x="578" y="96"/>
                    </a:lnTo>
                    <a:lnTo>
                      <a:pt x="578" y="96"/>
                    </a:lnTo>
                    <a:lnTo>
                      <a:pt x="530" y="96"/>
                    </a:lnTo>
                    <a:lnTo>
                      <a:pt x="530" y="96"/>
                    </a:lnTo>
                    <a:lnTo>
                      <a:pt x="482" y="144"/>
                    </a:lnTo>
                    <a:lnTo>
                      <a:pt x="434" y="144"/>
                    </a:lnTo>
                    <a:lnTo>
                      <a:pt x="385" y="144"/>
                    </a:lnTo>
                    <a:lnTo>
                      <a:pt x="385"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lnTo>
                      <a:pt x="48" y="144"/>
                    </a:lnTo>
                    <a:lnTo>
                      <a:pt x="0" y="144"/>
                    </a:lnTo>
                    <a:lnTo>
                      <a:pt x="0" y="144"/>
                    </a:lnTo>
                    <a:lnTo>
                      <a:pt x="0" y="96"/>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7" name="Freeform 253"/>
              <p:cNvSpPr>
                <a:spLocks/>
              </p:cNvSpPr>
              <p:nvPr/>
            </p:nvSpPr>
            <p:spPr bwMode="auto">
              <a:xfrm>
                <a:off x="4646" y="2528"/>
                <a:ext cx="64" cy="16"/>
              </a:xfrm>
              <a:custGeom>
                <a:avLst/>
                <a:gdLst>
                  <a:gd name="T0" fmla="*/ 0 w 578"/>
                  <a:gd name="T1" fmla="*/ 144 h 144"/>
                  <a:gd name="T2" fmla="*/ 48 w 578"/>
                  <a:gd name="T3" fmla="*/ 96 h 144"/>
                  <a:gd name="T4" fmla="*/ 48 w 578"/>
                  <a:gd name="T5" fmla="*/ 96 h 144"/>
                  <a:gd name="T6" fmla="*/ 48 w 578"/>
                  <a:gd name="T7" fmla="*/ 96 h 144"/>
                  <a:gd name="T8" fmla="*/ 48 w 578"/>
                  <a:gd name="T9" fmla="*/ 96 h 144"/>
                  <a:gd name="T10" fmla="*/ 48 w 578"/>
                  <a:gd name="T11" fmla="*/ 48 h 144"/>
                  <a:gd name="T12" fmla="*/ 48 w 578"/>
                  <a:gd name="T13" fmla="*/ 48 h 144"/>
                  <a:gd name="T14" fmla="*/ 97 w 578"/>
                  <a:gd name="T15" fmla="*/ 48 h 144"/>
                  <a:gd name="T16" fmla="*/ 97 w 578"/>
                  <a:gd name="T17" fmla="*/ 48 h 144"/>
                  <a:gd name="T18" fmla="*/ 145 w 578"/>
                  <a:gd name="T19" fmla="*/ 0 h 144"/>
                  <a:gd name="T20" fmla="*/ 193 w 578"/>
                  <a:gd name="T21" fmla="*/ 0 h 144"/>
                  <a:gd name="T22" fmla="*/ 289 w 578"/>
                  <a:gd name="T23" fmla="*/ 0 h 144"/>
                  <a:gd name="T24" fmla="*/ 289 w 578"/>
                  <a:gd name="T25" fmla="*/ 0 h 144"/>
                  <a:gd name="T26" fmla="*/ 337 w 578"/>
                  <a:gd name="T27" fmla="*/ 0 h 144"/>
                  <a:gd name="T28" fmla="*/ 337 w 578"/>
                  <a:gd name="T29" fmla="*/ 0 h 144"/>
                  <a:gd name="T30" fmla="*/ 385 w 578"/>
                  <a:gd name="T31" fmla="*/ 0 h 144"/>
                  <a:gd name="T32" fmla="*/ 434 w 578"/>
                  <a:gd name="T33" fmla="*/ 0 h 144"/>
                  <a:gd name="T34" fmla="*/ 482 w 578"/>
                  <a:gd name="T35" fmla="*/ 0 h 144"/>
                  <a:gd name="T36" fmla="*/ 482 w 578"/>
                  <a:gd name="T37" fmla="*/ 48 h 144"/>
                  <a:gd name="T38" fmla="*/ 578 w 578"/>
                  <a:gd name="T39" fmla="*/ 48 h 144"/>
                  <a:gd name="T40" fmla="*/ 578 w 578"/>
                  <a:gd name="T41" fmla="*/ 96 h 144"/>
                  <a:gd name="T42" fmla="*/ 530 w 578"/>
                  <a:gd name="T43" fmla="*/ 96 h 144"/>
                  <a:gd name="T44" fmla="*/ 482 w 578"/>
                  <a:gd name="T45" fmla="*/ 144 h 144"/>
                  <a:gd name="T46" fmla="*/ 337 w 578"/>
                  <a:gd name="T47" fmla="*/ 144 h 144"/>
                  <a:gd name="T48" fmla="*/ 337 w 578"/>
                  <a:gd name="T49" fmla="*/ 144 h 144"/>
                  <a:gd name="T50" fmla="*/ 337 w 578"/>
                  <a:gd name="T51" fmla="*/ 144 h 144"/>
                  <a:gd name="T52" fmla="*/ 289 w 578"/>
                  <a:gd name="T53" fmla="*/ 144 h 144"/>
                  <a:gd name="T54" fmla="*/ 241 w 578"/>
                  <a:gd name="T55" fmla="*/ 144 h 144"/>
                  <a:gd name="T56" fmla="*/ 241 w 578"/>
                  <a:gd name="T57" fmla="*/ 144 h 144"/>
                  <a:gd name="T58" fmla="*/ 241 w 578"/>
                  <a:gd name="T59" fmla="*/ 144 h 144"/>
                  <a:gd name="T60" fmla="*/ 193 w 578"/>
                  <a:gd name="T61" fmla="*/ 144 h 144"/>
                  <a:gd name="T62" fmla="*/ 193 w 578"/>
                  <a:gd name="T63" fmla="*/ 144 h 144"/>
                  <a:gd name="T64" fmla="*/ 145 w 578"/>
                  <a:gd name="T65" fmla="*/ 144 h 144"/>
                  <a:gd name="T66" fmla="*/ 48 w 578"/>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144">
                    <a:moveTo>
                      <a:pt x="48" y="144"/>
                    </a:moveTo>
                    <a:lnTo>
                      <a:pt x="0" y="144"/>
                    </a:lnTo>
                    <a:lnTo>
                      <a:pt x="0" y="144"/>
                    </a:lnTo>
                    <a:lnTo>
                      <a:pt x="48" y="96"/>
                    </a:lnTo>
                    <a:lnTo>
                      <a:pt x="48" y="96"/>
                    </a:lnTo>
                    <a:lnTo>
                      <a:pt x="48" y="96"/>
                    </a:lnTo>
                    <a:lnTo>
                      <a:pt x="48" y="96"/>
                    </a:lnTo>
                    <a:lnTo>
                      <a:pt x="48" y="96"/>
                    </a:lnTo>
                    <a:lnTo>
                      <a:pt x="48" y="96"/>
                    </a:lnTo>
                    <a:lnTo>
                      <a:pt x="48" y="96"/>
                    </a:lnTo>
                    <a:lnTo>
                      <a:pt x="48" y="96"/>
                    </a:lnTo>
                    <a:lnTo>
                      <a:pt x="48" y="48"/>
                    </a:lnTo>
                    <a:lnTo>
                      <a:pt x="48" y="48"/>
                    </a:lnTo>
                    <a:lnTo>
                      <a:pt x="48" y="48"/>
                    </a:lnTo>
                    <a:lnTo>
                      <a:pt x="97" y="48"/>
                    </a:lnTo>
                    <a:lnTo>
                      <a:pt x="97" y="48"/>
                    </a:lnTo>
                    <a:lnTo>
                      <a:pt x="97" y="48"/>
                    </a:lnTo>
                    <a:lnTo>
                      <a:pt x="97" y="48"/>
                    </a:lnTo>
                    <a:lnTo>
                      <a:pt x="97" y="0"/>
                    </a:lnTo>
                    <a:lnTo>
                      <a:pt x="145" y="0"/>
                    </a:lnTo>
                    <a:lnTo>
                      <a:pt x="145" y="0"/>
                    </a:lnTo>
                    <a:lnTo>
                      <a:pt x="193" y="0"/>
                    </a:lnTo>
                    <a:lnTo>
                      <a:pt x="241" y="0"/>
                    </a:lnTo>
                    <a:lnTo>
                      <a:pt x="289" y="0"/>
                    </a:lnTo>
                    <a:lnTo>
                      <a:pt x="289" y="0"/>
                    </a:lnTo>
                    <a:lnTo>
                      <a:pt x="289" y="0"/>
                    </a:lnTo>
                    <a:lnTo>
                      <a:pt x="289" y="0"/>
                    </a:lnTo>
                    <a:lnTo>
                      <a:pt x="337" y="0"/>
                    </a:lnTo>
                    <a:lnTo>
                      <a:pt x="337" y="0"/>
                    </a:lnTo>
                    <a:lnTo>
                      <a:pt x="337" y="0"/>
                    </a:lnTo>
                    <a:lnTo>
                      <a:pt x="337" y="0"/>
                    </a:lnTo>
                    <a:lnTo>
                      <a:pt x="385" y="0"/>
                    </a:lnTo>
                    <a:lnTo>
                      <a:pt x="385" y="0"/>
                    </a:lnTo>
                    <a:lnTo>
                      <a:pt x="434" y="0"/>
                    </a:lnTo>
                    <a:lnTo>
                      <a:pt x="434" y="0"/>
                    </a:lnTo>
                    <a:lnTo>
                      <a:pt x="482" y="0"/>
                    </a:lnTo>
                    <a:lnTo>
                      <a:pt x="482" y="0"/>
                    </a:lnTo>
                    <a:lnTo>
                      <a:pt x="482" y="48"/>
                    </a:lnTo>
                    <a:lnTo>
                      <a:pt x="530" y="48"/>
                    </a:lnTo>
                    <a:lnTo>
                      <a:pt x="578" y="48"/>
                    </a:lnTo>
                    <a:lnTo>
                      <a:pt x="578" y="48"/>
                    </a:lnTo>
                    <a:lnTo>
                      <a:pt x="578" y="96"/>
                    </a:lnTo>
                    <a:lnTo>
                      <a:pt x="578" y="96"/>
                    </a:lnTo>
                    <a:lnTo>
                      <a:pt x="530" y="96"/>
                    </a:lnTo>
                    <a:lnTo>
                      <a:pt x="530" y="96"/>
                    </a:lnTo>
                    <a:lnTo>
                      <a:pt x="482" y="144"/>
                    </a:lnTo>
                    <a:lnTo>
                      <a:pt x="385" y="144"/>
                    </a:lnTo>
                    <a:lnTo>
                      <a:pt x="337" y="144"/>
                    </a:lnTo>
                    <a:lnTo>
                      <a:pt x="337" y="144"/>
                    </a:lnTo>
                    <a:lnTo>
                      <a:pt x="337" y="144"/>
                    </a:lnTo>
                    <a:lnTo>
                      <a:pt x="337" y="144"/>
                    </a:lnTo>
                    <a:lnTo>
                      <a:pt x="337" y="144"/>
                    </a:lnTo>
                    <a:lnTo>
                      <a:pt x="337" y="144"/>
                    </a:lnTo>
                    <a:lnTo>
                      <a:pt x="289" y="144"/>
                    </a:lnTo>
                    <a:lnTo>
                      <a:pt x="241" y="144"/>
                    </a:lnTo>
                    <a:lnTo>
                      <a:pt x="241" y="144"/>
                    </a:lnTo>
                    <a:lnTo>
                      <a:pt x="241" y="144"/>
                    </a:lnTo>
                    <a:lnTo>
                      <a:pt x="241" y="144"/>
                    </a:lnTo>
                    <a:lnTo>
                      <a:pt x="241" y="144"/>
                    </a:lnTo>
                    <a:lnTo>
                      <a:pt x="241" y="144"/>
                    </a:lnTo>
                    <a:lnTo>
                      <a:pt x="241" y="144"/>
                    </a:lnTo>
                    <a:lnTo>
                      <a:pt x="193" y="144"/>
                    </a:lnTo>
                    <a:lnTo>
                      <a:pt x="193" y="144"/>
                    </a:lnTo>
                    <a:lnTo>
                      <a:pt x="193" y="144"/>
                    </a:lnTo>
                    <a:lnTo>
                      <a:pt x="193" y="144"/>
                    </a:lnTo>
                    <a:lnTo>
                      <a:pt x="145" y="144"/>
                    </a:lnTo>
                    <a:lnTo>
                      <a:pt x="97" y="144"/>
                    </a:lnTo>
                    <a:lnTo>
                      <a:pt x="48" y="144"/>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8" name="Freeform 254"/>
              <p:cNvSpPr>
                <a:spLocks/>
              </p:cNvSpPr>
              <p:nvPr/>
            </p:nvSpPr>
            <p:spPr bwMode="auto">
              <a:xfrm>
                <a:off x="4651" y="2528"/>
                <a:ext cx="54" cy="16"/>
              </a:xfrm>
              <a:custGeom>
                <a:avLst/>
                <a:gdLst>
                  <a:gd name="T0" fmla="*/ 0 w 482"/>
                  <a:gd name="T1" fmla="*/ 144 h 144"/>
                  <a:gd name="T2" fmla="*/ 0 w 482"/>
                  <a:gd name="T3" fmla="*/ 96 h 144"/>
                  <a:gd name="T4" fmla="*/ 0 w 482"/>
                  <a:gd name="T5" fmla="*/ 96 h 144"/>
                  <a:gd name="T6" fmla="*/ 0 w 482"/>
                  <a:gd name="T7" fmla="*/ 96 h 144"/>
                  <a:gd name="T8" fmla="*/ 0 w 482"/>
                  <a:gd name="T9" fmla="*/ 96 h 144"/>
                  <a:gd name="T10" fmla="*/ 0 w 482"/>
                  <a:gd name="T11" fmla="*/ 48 h 144"/>
                  <a:gd name="T12" fmla="*/ 49 w 482"/>
                  <a:gd name="T13" fmla="*/ 48 h 144"/>
                  <a:gd name="T14" fmla="*/ 49 w 482"/>
                  <a:gd name="T15" fmla="*/ 48 h 144"/>
                  <a:gd name="T16" fmla="*/ 49 w 482"/>
                  <a:gd name="T17" fmla="*/ 48 h 144"/>
                  <a:gd name="T18" fmla="*/ 97 w 482"/>
                  <a:gd name="T19" fmla="*/ 0 h 144"/>
                  <a:gd name="T20" fmla="*/ 145 w 482"/>
                  <a:gd name="T21" fmla="*/ 0 h 144"/>
                  <a:gd name="T22" fmla="*/ 241 w 482"/>
                  <a:gd name="T23" fmla="*/ 0 h 144"/>
                  <a:gd name="T24" fmla="*/ 241 w 482"/>
                  <a:gd name="T25" fmla="*/ 0 h 144"/>
                  <a:gd name="T26" fmla="*/ 289 w 482"/>
                  <a:gd name="T27" fmla="*/ 0 h 144"/>
                  <a:gd name="T28" fmla="*/ 289 w 482"/>
                  <a:gd name="T29" fmla="*/ 0 h 144"/>
                  <a:gd name="T30" fmla="*/ 337 w 482"/>
                  <a:gd name="T31" fmla="*/ 0 h 144"/>
                  <a:gd name="T32" fmla="*/ 337 w 482"/>
                  <a:gd name="T33" fmla="*/ 0 h 144"/>
                  <a:gd name="T34" fmla="*/ 434 w 482"/>
                  <a:gd name="T35" fmla="*/ 0 h 144"/>
                  <a:gd name="T36" fmla="*/ 434 w 482"/>
                  <a:gd name="T37" fmla="*/ 48 h 144"/>
                  <a:gd name="T38" fmla="*/ 482 w 482"/>
                  <a:gd name="T39" fmla="*/ 48 h 144"/>
                  <a:gd name="T40" fmla="*/ 482 w 482"/>
                  <a:gd name="T41" fmla="*/ 96 h 144"/>
                  <a:gd name="T42" fmla="*/ 482 w 482"/>
                  <a:gd name="T43" fmla="*/ 96 h 144"/>
                  <a:gd name="T44" fmla="*/ 386 w 482"/>
                  <a:gd name="T45" fmla="*/ 144 h 144"/>
                  <a:gd name="T46" fmla="*/ 289 w 482"/>
                  <a:gd name="T47" fmla="*/ 144 h 144"/>
                  <a:gd name="T48" fmla="*/ 289 w 482"/>
                  <a:gd name="T49" fmla="*/ 144 h 144"/>
                  <a:gd name="T50" fmla="*/ 289 w 482"/>
                  <a:gd name="T51" fmla="*/ 144 h 144"/>
                  <a:gd name="T52" fmla="*/ 241 w 482"/>
                  <a:gd name="T53" fmla="*/ 144 h 144"/>
                  <a:gd name="T54" fmla="*/ 193 w 482"/>
                  <a:gd name="T55" fmla="*/ 144 h 144"/>
                  <a:gd name="T56" fmla="*/ 193 w 482"/>
                  <a:gd name="T57" fmla="*/ 144 h 144"/>
                  <a:gd name="T58" fmla="*/ 193 w 482"/>
                  <a:gd name="T59" fmla="*/ 144 h 144"/>
                  <a:gd name="T60" fmla="*/ 145 w 482"/>
                  <a:gd name="T61" fmla="*/ 144 h 144"/>
                  <a:gd name="T62" fmla="*/ 145 w 482"/>
                  <a:gd name="T63" fmla="*/ 144 h 144"/>
                  <a:gd name="T64" fmla="*/ 97 w 482"/>
                  <a:gd name="T65" fmla="*/ 144 h 144"/>
                  <a:gd name="T66" fmla="*/ 49 w 482"/>
                  <a:gd name="T6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144"/>
                    </a:moveTo>
                    <a:lnTo>
                      <a:pt x="0" y="144"/>
                    </a:lnTo>
                    <a:lnTo>
                      <a:pt x="0" y="144"/>
                    </a:lnTo>
                    <a:lnTo>
                      <a:pt x="0" y="96"/>
                    </a:lnTo>
                    <a:lnTo>
                      <a:pt x="0" y="96"/>
                    </a:lnTo>
                    <a:lnTo>
                      <a:pt x="0" y="96"/>
                    </a:lnTo>
                    <a:lnTo>
                      <a:pt x="0" y="96"/>
                    </a:lnTo>
                    <a:lnTo>
                      <a:pt x="0" y="96"/>
                    </a:lnTo>
                    <a:lnTo>
                      <a:pt x="0" y="96"/>
                    </a:lnTo>
                    <a:lnTo>
                      <a:pt x="0" y="96"/>
                    </a:lnTo>
                    <a:lnTo>
                      <a:pt x="0" y="96"/>
                    </a:lnTo>
                    <a:lnTo>
                      <a:pt x="0" y="48"/>
                    </a:lnTo>
                    <a:lnTo>
                      <a:pt x="0" y="48"/>
                    </a:lnTo>
                    <a:lnTo>
                      <a:pt x="49" y="48"/>
                    </a:lnTo>
                    <a:lnTo>
                      <a:pt x="49" y="48"/>
                    </a:lnTo>
                    <a:lnTo>
                      <a:pt x="49" y="48"/>
                    </a:lnTo>
                    <a:lnTo>
                      <a:pt x="49" y="48"/>
                    </a:lnTo>
                    <a:lnTo>
                      <a:pt x="49" y="48"/>
                    </a:lnTo>
                    <a:lnTo>
                      <a:pt x="97" y="48"/>
                    </a:lnTo>
                    <a:lnTo>
                      <a:pt x="97" y="0"/>
                    </a:lnTo>
                    <a:lnTo>
                      <a:pt x="97" y="0"/>
                    </a:lnTo>
                    <a:lnTo>
                      <a:pt x="145" y="0"/>
                    </a:lnTo>
                    <a:lnTo>
                      <a:pt x="193" y="0"/>
                    </a:lnTo>
                    <a:lnTo>
                      <a:pt x="241" y="0"/>
                    </a:lnTo>
                    <a:lnTo>
                      <a:pt x="241" y="0"/>
                    </a:lnTo>
                    <a:lnTo>
                      <a:pt x="241" y="0"/>
                    </a:lnTo>
                    <a:lnTo>
                      <a:pt x="241" y="0"/>
                    </a:lnTo>
                    <a:lnTo>
                      <a:pt x="289" y="0"/>
                    </a:lnTo>
                    <a:lnTo>
                      <a:pt x="289" y="0"/>
                    </a:lnTo>
                    <a:lnTo>
                      <a:pt x="289" y="0"/>
                    </a:lnTo>
                    <a:lnTo>
                      <a:pt x="289" y="0"/>
                    </a:lnTo>
                    <a:lnTo>
                      <a:pt x="337" y="0"/>
                    </a:lnTo>
                    <a:lnTo>
                      <a:pt x="337" y="0"/>
                    </a:lnTo>
                    <a:lnTo>
                      <a:pt x="337" y="0"/>
                    </a:lnTo>
                    <a:lnTo>
                      <a:pt x="386" y="0"/>
                    </a:lnTo>
                    <a:lnTo>
                      <a:pt x="434" y="0"/>
                    </a:lnTo>
                    <a:lnTo>
                      <a:pt x="434" y="0"/>
                    </a:lnTo>
                    <a:lnTo>
                      <a:pt x="434" y="48"/>
                    </a:lnTo>
                    <a:lnTo>
                      <a:pt x="482" y="48"/>
                    </a:lnTo>
                    <a:lnTo>
                      <a:pt x="482" y="48"/>
                    </a:lnTo>
                    <a:lnTo>
                      <a:pt x="482" y="48"/>
                    </a:lnTo>
                    <a:lnTo>
                      <a:pt x="482" y="96"/>
                    </a:lnTo>
                    <a:lnTo>
                      <a:pt x="482" y="96"/>
                    </a:lnTo>
                    <a:lnTo>
                      <a:pt x="482" y="96"/>
                    </a:lnTo>
                    <a:lnTo>
                      <a:pt x="482" y="96"/>
                    </a:lnTo>
                    <a:lnTo>
                      <a:pt x="386" y="144"/>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49" y="144"/>
                    </a:lnTo>
                    <a:lnTo>
                      <a:pt x="49" y="144"/>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59" name="Freeform 255"/>
              <p:cNvSpPr>
                <a:spLocks/>
              </p:cNvSpPr>
              <p:nvPr/>
            </p:nvSpPr>
            <p:spPr bwMode="auto">
              <a:xfrm>
                <a:off x="4651" y="2528"/>
                <a:ext cx="54" cy="16"/>
              </a:xfrm>
              <a:custGeom>
                <a:avLst/>
                <a:gdLst>
                  <a:gd name="T0" fmla="*/ 49 w 482"/>
                  <a:gd name="T1" fmla="*/ 96 h 144"/>
                  <a:gd name="T2" fmla="*/ 49 w 482"/>
                  <a:gd name="T3" fmla="*/ 96 h 144"/>
                  <a:gd name="T4" fmla="*/ 0 w 482"/>
                  <a:gd name="T5" fmla="*/ 96 h 144"/>
                  <a:gd name="T6" fmla="*/ 49 w 482"/>
                  <a:gd name="T7" fmla="*/ 48 h 144"/>
                  <a:gd name="T8" fmla="*/ 49 w 482"/>
                  <a:gd name="T9" fmla="*/ 48 h 144"/>
                  <a:gd name="T10" fmla="*/ 97 w 482"/>
                  <a:gd name="T11" fmla="*/ 48 h 144"/>
                  <a:gd name="T12" fmla="*/ 97 w 482"/>
                  <a:gd name="T13" fmla="*/ 48 h 144"/>
                  <a:gd name="T14" fmla="*/ 97 w 482"/>
                  <a:gd name="T15" fmla="*/ 0 h 144"/>
                  <a:gd name="T16" fmla="*/ 145 w 482"/>
                  <a:gd name="T17" fmla="*/ 0 h 144"/>
                  <a:gd name="T18" fmla="*/ 241 w 482"/>
                  <a:gd name="T19" fmla="*/ 0 h 144"/>
                  <a:gd name="T20" fmla="*/ 241 w 482"/>
                  <a:gd name="T21" fmla="*/ 48 h 144"/>
                  <a:gd name="T22" fmla="*/ 289 w 482"/>
                  <a:gd name="T23" fmla="*/ 0 h 144"/>
                  <a:gd name="T24" fmla="*/ 289 w 482"/>
                  <a:gd name="T25" fmla="*/ 0 h 144"/>
                  <a:gd name="T26" fmla="*/ 337 w 482"/>
                  <a:gd name="T27" fmla="*/ 0 h 144"/>
                  <a:gd name="T28" fmla="*/ 337 w 482"/>
                  <a:gd name="T29" fmla="*/ 0 h 144"/>
                  <a:gd name="T30" fmla="*/ 434 w 482"/>
                  <a:gd name="T31" fmla="*/ 48 h 144"/>
                  <a:gd name="T32" fmla="*/ 434 w 482"/>
                  <a:gd name="T33" fmla="*/ 48 h 144"/>
                  <a:gd name="T34" fmla="*/ 482 w 482"/>
                  <a:gd name="T35" fmla="*/ 48 h 144"/>
                  <a:gd name="T36" fmla="*/ 482 w 482"/>
                  <a:gd name="T37" fmla="*/ 96 h 144"/>
                  <a:gd name="T38" fmla="*/ 434 w 482"/>
                  <a:gd name="T39" fmla="*/ 96 h 144"/>
                  <a:gd name="T40" fmla="*/ 386 w 482"/>
                  <a:gd name="T41" fmla="*/ 96 h 144"/>
                  <a:gd name="T42" fmla="*/ 289 w 482"/>
                  <a:gd name="T43" fmla="*/ 144 h 144"/>
                  <a:gd name="T44" fmla="*/ 289 w 482"/>
                  <a:gd name="T45" fmla="*/ 144 h 144"/>
                  <a:gd name="T46" fmla="*/ 289 w 482"/>
                  <a:gd name="T47" fmla="*/ 144 h 144"/>
                  <a:gd name="T48" fmla="*/ 241 w 482"/>
                  <a:gd name="T49" fmla="*/ 144 h 144"/>
                  <a:gd name="T50" fmla="*/ 193 w 482"/>
                  <a:gd name="T51" fmla="*/ 144 h 144"/>
                  <a:gd name="T52" fmla="*/ 193 w 482"/>
                  <a:gd name="T53" fmla="*/ 144 h 144"/>
                  <a:gd name="T54" fmla="*/ 193 w 482"/>
                  <a:gd name="T55" fmla="*/ 144 h 144"/>
                  <a:gd name="T56" fmla="*/ 145 w 482"/>
                  <a:gd name="T57" fmla="*/ 144 h 144"/>
                  <a:gd name="T58" fmla="*/ 145 w 482"/>
                  <a:gd name="T59" fmla="*/ 144 h 144"/>
                  <a:gd name="T60" fmla="*/ 97 w 482"/>
                  <a:gd name="T61" fmla="*/ 144 h 144"/>
                  <a:gd name="T62" fmla="*/ 49 w 482"/>
                  <a:gd name="T63" fmla="*/ 144 h 144"/>
                  <a:gd name="T64" fmla="*/ 0 w 482"/>
                  <a:gd name="T65" fmla="*/ 144 h 144"/>
                  <a:gd name="T66" fmla="*/ 49 w 482"/>
                  <a:gd name="T6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144">
                    <a:moveTo>
                      <a:pt x="49" y="96"/>
                    </a:moveTo>
                    <a:lnTo>
                      <a:pt x="49" y="96"/>
                    </a:lnTo>
                    <a:lnTo>
                      <a:pt x="49" y="96"/>
                    </a:lnTo>
                    <a:lnTo>
                      <a:pt x="49" y="96"/>
                    </a:lnTo>
                    <a:lnTo>
                      <a:pt x="49" y="96"/>
                    </a:lnTo>
                    <a:lnTo>
                      <a:pt x="0" y="96"/>
                    </a:lnTo>
                    <a:lnTo>
                      <a:pt x="0" y="96"/>
                    </a:lnTo>
                    <a:lnTo>
                      <a:pt x="49" y="48"/>
                    </a:lnTo>
                    <a:lnTo>
                      <a:pt x="49" y="48"/>
                    </a:lnTo>
                    <a:lnTo>
                      <a:pt x="49" y="48"/>
                    </a:lnTo>
                    <a:lnTo>
                      <a:pt x="49" y="48"/>
                    </a:lnTo>
                    <a:lnTo>
                      <a:pt x="97" y="48"/>
                    </a:lnTo>
                    <a:lnTo>
                      <a:pt x="97" y="48"/>
                    </a:lnTo>
                    <a:lnTo>
                      <a:pt x="97" y="48"/>
                    </a:lnTo>
                    <a:lnTo>
                      <a:pt x="97" y="48"/>
                    </a:lnTo>
                    <a:lnTo>
                      <a:pt x="97" y="0"/>
                    </a:lnTo>
                    <a:lnTo>
                      <a:pt x="97" y="0"/>
                    </a:lnTo>
                    <a:lnTo>
                      <a:pt x="145" y="0"/>
                    </a:lnTo>
                    <a:lnTo>
                      <a:pt x="193" y="0"/>
                    </a:lnTo>
                    <a:lnTo>
                      <a:pt x="241" y="0"/>
                    </a:lnTo>
                    <a:lnTo>
                      <a:pt x="241" y="0"/>
                    </a:lnTo>
                    <a:lnTo>
                      <a:pt x="241" y="48"/>
                    </a:lnTo>
                    <a:lnTo>
                      <a:pt x="241" y="0"/>
                    </a:lnTo>
                    <a:lnTo>
                      <a:pt x="289" y="0"/>
                    </a:lnTo>
                    <a:lnTo>
                      <a:pt x="289" y="0"/>
                    </a:lnTo>
                    <a:lnTo>
                      <a:pt x="289" y="0"/>
                    </a:lnTo>
                    <a:lnTo>
                      <a:pt x="289" y="0"/>
                    </a:lnTo>
                    <a:lnTo>
                      <a:pt x="337" y="0"/>
                    </a:lnTo>
                    <a:lnTo>
                      <a:pt x="337" y="0"/>
                    </a:lnTo>
                    <a:lnTo>
                      <a:pt x="337" y="0"/>
                    </a:lnTo>
                    <a:lnTo>
                      <a:pt x="386" y="48"/>
                    </a:lnTo>
                    <a:lnTo>
                      <a:pt x="434" y="48"/>
                    </a:lnTo>
                    <a:lnTo>
                      <a:pt x="434" y="48"/>
                    </a:lnTo>
                    <a:lnTo>
                      <a:pt x="434" y="48"/>
                    </a:lnTo>
                    <a:lnTo>
                      <a:pt x="434" y="48"/>
                    </a:lnTo>
                    <a:lnTo>
                      <a:pt x="482" y="48"/>
                    </a:lnTo>
                    <a:lnTo>
                      <a:pt x="482" y="48"/>
                    </a:lnTo>
                    <a:lnTo>
                      <a:pt x="482" y="96"/>
                    </a:lnTo>
                    <a:lnTo>
                      <a:pt x="482" y="96"/>
                    </a:lnTo>
                    <a:lnTo>
                      <a:pt x="434" y="96"/>
                    </a:lnTo>
                    <a:lnTo>
                      <a:pt x="434" y="96"/>
                    </a:lnTo>
                    <a:lnTo>
                      <a:pt x="386" y="96"/>
                    </a:lnTo>
                    <a:lnTo>
                      <a:pt x="337" y="144"/>
                    </a:lnTo>
                    <a:lnTo>
                      <a:pt x="289" y="144"/>
                    </a:lnTo>
                    <a:lnTo>
                      <a:pt x="289" y="144"/>
                    </a:lnTo>
                    <a:lnTo>
                      <a:pt x="289" y="144"/>
                    </a:lnTo>
                    <a:lnTo>
                      <a:pt x="289" y="144"/>
                    </a:lnTo>
                    <a:lnTo>
                      <a:pt x="289" y="144"/>
                    </a:lnTo>
                    <a:lnTo>
                      <a:pt x="289" y="144"/>
                    </a:lnTo>
                    <a:lnTo>
                      <a:pt x="241" y="144"/>
                    </a:lnTo>
                    <a:lnTo>
                      <a:pt x="193" y="144"/>
                    </a:lnTo>
                    <a:lnTo>
                      <a:pt x="193" y="144"/>
                    </a:lnTo>
                    <a:lnTo>
                      <a:pt x="193" y="144"/>
                    </a:lnTo>
                    <a:lnTo>
                      <a:pt x="193" y="144"/>
                    </a:lnTo>
                    <a:lnTo>
                      <a:pt x="193" y="144"/>
                    </a:lnTo>
                    <a:lnTo>
                      <a:pt x="193" y="144"/>
                    </a:lnTo>
                    <a:lnTo>
                      <a:pt x="193" y="144"/>
                    </a:lnTo>
                    <a:lnTo>
                      <a:pt x="145" y="144"/>
                    </a:lnTo>
                    <a:lnTo>
                      <a:pt x="145" y="144"/>
                    </a:lnTo>
                    <a:lnTo>
                      <a:pt x="145" y="144"/>
                    </a:lnTo>
                    <a:lnTo>
                      <a:pt x="145" y="144"/>
                    </a:lnTo>
                    <a:lnTo>
                      <a:pt x="97" y="144"/>
                    </a:lnTo>
                    <a:lnTo>
                      <a:pt x="97" y="144"/>
                    </a:lnTo>
                    <a:lnTo>
                      <a:pt x="49" y="144"/>
                    </a:lnTo>
                    <a:lnTo>
                      <a:pt x="49" y="144"/>
                    </a:lnTo>
                    <a:lnTo>
                      <a:pt x="0" y="144"/>
                    </a:lnTo>
                    <a:lnTo>
                      <a:pt x="0" y="144"/>
                    </a:lnTo>
                    <a:lnTo>
                      <a:pt x="49" y="96"/>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0" name="Freeform 256"/>
              <p:cNvSpPr>
                <a:spLocks/>
              </p:cNvSpPr>
              <p:nvPr/>
            </p:nvSpPr>
            <p:spPr bwMode="auto">
              <a:xfrm>
                <a:off x="4657" y="2534"/>
                <a:ext cx="42" cy="5"/>
              </a:xfrm>
              <a:custGeom>
                <a:avLst/>
                <a:gdLst>
                  <a:gd name="T0" fmla="*/ 48 w 385"/>
                  <a:gd name="T1" fmla="*/ 0 h 48"/>
                  <a:gd name="T2" fmla="*/ 48 w 385"/>
                  <a:gd name="T3" fmla="*/ 0 h 48"/>
                  <a:gd name="T4" fmla="*/ 144 w 385"/>
                  <a:gd name="T5" fmla="*/ 0 h 48"/>
                  <a:gd name="T6" fmla="*/ 288 w 385"/>
                  <a:gd name="T7" fmla="*/ 0 h 48"/>
                  <a:gd name="T8" fmla="*/ 288 w 385"/>
                  <a:gd name="T9" fmla="*/ 0 h 48"/>
                  <a:gd name="T10" fmla="*/ 288 w 385"/>
                  <a:gd name="T11" fmla="*/ 0 h 48"/>
                  <a:gd name="T12" fmla="*/ 337 w 385"/>
                  <a:gd name="T13" fmla="*/ 0 h 48"/>
                  <a:gd name="T14" fmla="*/ 385 w 385"/>
                  <a:gd name="T15" fmla="*/ 0 h 48"/>
                  <a:gd name="T16" fmla="*/ 385 w 385"/>
                  <a:gd name="T17" fmla="*/ 0 h 48"/>
                  <a:gd name="T18" fmla="*/ 385 w 385"/>
                  <a:gd name="T19" fmla="*/ 0 h 48"/>
                  <a:gd name="T20" fmla="*/ 385 w 385"/>
                  <a:gd name="T21" fmla="*/ 48 h 48"/>
                  <a:gd name="T22" fmla="*/ 385 w 385"/>
                  <a:gd name="T23" fmla="*/ 48 h 48"/>
                  <a:gd name="T24" fmla="*/ 385 w 385"/>
                  <a:gd name="T25" fmla="*/ 48 h 48"/>
                  <a:gd name="T26" fmla="*/ 337 w 385"/>
                  <a:gd name="T27" fmla="*/ 48 h 48"/>
                  <a:gd name="T28" fmla="*/ 288 w 385"/>
                  <a:gd name="T29" fmla="*/ 48 h 48"/>
                  <a:gd name="T30" fmla="*/ 288 w 385"/>
                  <a:gd name="T31" fmla="*/ 48 h 48"/>
                  <a:gd name="T32" fmla="*/ 288 w 385"/>
                  <a:gd name="T33" fmla="*/ 48 h 48"/>
                  <a:gd name="T34" fmla="*/ 288 w 385"/>
                  <a:gd name="T35" fmla="*/ 48 h 48"/>
                  <a:gd name="T36" fmla="*/ 240 w 385"/>
                  <a:gd name="T37" fmla="*/ 48 h 48"/>
                  <a:gd name="T38" fmla="*/ 240 w 385"/>
                  <a:gd name="T39" fmla="*/ 0 h 48"/>
                  <a:gd name="T40" fmla="*/ 240 w 385"/>
                  <a:gd name="T41" fmla="*/ 0 h 48"/>
                  <a:gd name="T42" fmla="*/ 192 w 385"/>
                  <a:gd name="T43" fmla="*/ 0 h 48"/>
                  <a:gd name="T44" fmla="*/ 96 w 385"/>
                  <a:gd name="T45" fmla="*/ 0 h 48"/>
                  <a:gd name="T46" fmla="*/ 48 w 385"/>
                  <a:gd name="T47" fmla="*/ 0 h 48"/>
                  <a:gd name="T48" fmla="*/ 48 w 385"/>
                  <a:gd name="T49" fmla="*/ 0 h 48"/>
                  <a:gd name="T50" fmla="*/ 0 w 385"/>
                  <a:gd name="T51" fmla="*/ 48 h 48"/>
                  <a:gd name="T52" fmla="*/ 0 w 385"/>
                  <a:gd name="T53" fmla="*/ 0 h 48"/>
                  <a:gd name="T54" fmla="*/ 48 w 385"/>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5" h="48">
                    <a:moveTo>
                      <a:pt x="48" y="0"/>
                    </a:moveTo>
                    <a:lnTo>
                      <a:pt x="48" y="0"/>
                    </a:lnTo>
                    <a:lnTo>
                      <a:pt x="144" y="0"/>
                    </a:lnTo>
                    <a:lnTo>
                      <a:pt x="288" y="0"/>
                    </a:lnTo>
                    <a:lnTo>
                      <a:pt x="288" y="0"/>
                    </a:lnTo>
                    <a:lnTo>
                      <a:pt x="288" y="0"/>
                    </a:lnTo>
                    <a:lnTo>
                      <a:pt x="337" y="0"/>
                    </a:lnTo>
                    <a:lnTo>
                      <a:pt x="385" y="0"/>
                    </a:lnTo>
                    <a:lnTo>
                      <a:pt x="385" y="0"/>
                    </a:lnTo>
                    <a:lnTo>
                      <a:pt x="385" y="0"/>
                    </a:lnTo>
                    <a:lnTo>
                      <a:pt x="385" y="48"/>
                    </a:lnTo>
                    <a:lnTo>
                      <a:pt x="385" y="48"/>
                    </a:lnTo>
                    <a:lnTo>
                      <a:pt x="385" y="48"/>
                    </a:lnTo>
                    <a:lnTo>
                      <a:pt x="337" y="48"/>
                    </a:lnTo>
                    <a:lnTo>
                      <a:pt x="288" y="48"/>
                    </a:lnTo>
                    <a:lnTo>
                      <a:pt x="288" y="48"/>
                    </a:lnTo>
                    <a:lnTo>
                      <a:pt x="288" y="48"/>
                    </a:lnTo>
                    <a:lnTo>
                      <a:pt x="288" y="48"/>
                    </a:lnTo>
                    <a:lnTo>
                      <a:pt x="240" y="48"/>
                    </a:lnTo>
                    <a:lnTo>
                      <a:pt x="240" y="0"/>
                    </a:lnTo>
                    <a:lnTo>
                      <a:pt x="240" y="0"/>
                    </a:lnTo>
                    <a:lnTo>
                      <a:pt x="192" y="0"/>
                    </a:lnTo>
                    <a:lnTo>
                      <a:pt x="96" y="0"/>
                    </a:lnTo>
                    <a:lnTo>
                      <a:pt x="48" y="0"/>
                    </a:lnTo>
                    <a:lnTo>
                      <a:pt x="48" y="0"/>
                    </a:lnTo>
                    <a:lnTo>
                      <a:pt x="0" y="48"/>
                    </a:lnTo>
                    <a:lnTo>
                      <a:pt x="0" y="0"/>
                    </a:lnTo>
                    <a:lnTo>
                      <a:pt x="48" y="0"/>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1" name="Freeform 257"/>
              <p:cNvSpPr>
                <a:spLocks/>
              </p:cNvSpPr>
              <p:nvPr/>
            </p:nvSpPr>
            <p:spPr bwMode="auto">
              <a:xfrm>
                <a:off x="4662" y="2534"/>
                <a:ext cx="37" cy="5"/>
              </a:xfrm>
              <a:custGeom>
                <a:avLst/>
                <a:gdLst>
                  <a:gd name="T0" fmla="*/ 192 w 337"/>
                  <a:gd name="T1" fmla="*/ 0 h 48"/>
                  <a:gd name="T2" fmla="*/ 144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40 w 337"/>
                  <a:gd name="T47" fmla="*/ 48 h 48"/>
                  <a:gd name="T48" fmla="*/ 240 w 337"/>
                  <a:gd name="T49" fmla="*/ 48 h 48"/>
                  <a:gd name="T50" fmla="*/ 240 w 337"/>
                  <a:gd name="T51" fmla="*/ 48 h 48"/>
                  <a:gd name="T52" fmla="*/ 240 w 337"/>
                  <a:gd name="T53" fmla="*/ 0 h 48"/>
                  <a:gd name="T54" fmla="*/ 192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192" y="0"/>
                    </a:moveTo>
                    <a:lnTo>
                      <a:pt x="144"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40" y="48"/>
                    </a:lnTo>
                    <a:lnTo>
                      <a:pt x="240" y="48"/>
                    </a:lnTo>
                    <a:lnTo>
                      <a:pt x="240" y="48"/>
                    </a:lnTo>
                    <a:lnTo>
                      <a:pt x="240" y="0"/>
                    </a:lnTo>
                    <a:lnTo>
                      <a:pt x="192" y="0"/>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2" name="Freeform 258"/>
              <p:cNvSpPr>
                <a:spLocks/>
              </p:cNvSpPr>
              <p:nvPr/>
            </p:nvSpPr>
            <p:spPr bwMode="auto">
              <a:xfrm>
                <a:off x="4662" y="2534"/>
                <a:ext cx="37" cy="5"/>
              </a:xfrm>
              <a:custGeom>
                <a:avLst/>
                <a:gdLst>
                  <a:gd name="T0" fmla="*/ 240 w 337"/>
                  <a:gd name="T1" fmla="*/ 0 h 48"/>
                  <a:gd name="T2" fmla="*/ 192 w 337"/>
                  <a:gd name="T3" fmla="*/ 0 h 48"/>
                  <a:gd name="T4" fmla="*/ 96 w 337"/>
                  <a:gd name="T5" fmla="*/ 0 h 48"/>
                  <a:gd name="T6" fmla="*/ 48 w 337"/>
                  <a:gd name="T7" fmla="*/ 0 h 48"/>
                  <a:gd name="T8" fmla="*/ 48 w 337"/>
                  <a:gd name="T9" fmla="*/ 0 h 48"/>
                  <a:gd name="T10" fmla="*/ 0 w 337"/>
                  <a:gd name="T11" fmla="*/ 0 h 48"/>
                  <a:gd name="T12" fmla="*/ 0 w 337"/>
                  <a:gd name="T13" fmla="*/ 0 h 48"/>
                  <a:gd name="T14" fmla="*/ 48 w 337"/>
                  <a:gd name="T15" fmla="*/ 0 h 48"/>
                  <a:gd name="T16" fmla="*/ 48 w 337"/>
                  <a:gd name="T17" fmla="*/ 0 h 48"/>
                  <a:gd name="T18" fmla="*/ 48 w 337"/>
                  <a:gd name="T19" fmla="*/ 0 h 48"/>
                  <a:gd name="T20" fmla="*/ 144 w 337"/>
                  <a:gd name="T21" fmla="*/ 0 h 48"/>
                  <a:gd name="T22" fmla="*/ 240 w 337"/>
                  <a:gd name="T23" fmla="*/ 0 h 48"/>
                  <a:gd name="T24" fmla="*/ 240 w 337"/>
                  <a:gd name="T25" fmla="*/ 0 h 48"/>
                  <a:gd name="T26" fmla="*/ 240 w 337"/>
                  <a:gd name="T27" fmla="*/ 0 h 48"/>
                  <a:gd name="T28" fmla="*/ 289 w 337"/>
                  <a:gd name="T29" fmla="*/ 0 h 48"/>
                  <a:gd name="T30" fmla="*/ 337 w 337"/>
                  <a:gd name="T31" fmla="*/ 0 h 48"/>
                  <a:gd name="T32" fmla="*/ 337 w 337"/>
                  <a:gd name="T33" fmla="*/ 0 h 48"/>
                  <a:gd name="T34" fmla="*/ 337 w 337"/>
                  <a:gd name="T35" fmla="*/ 0 h 48"/>
                  <a:gd name="T36" fmla="*/ 337 w 337"/>
                  <a:gd name="T37" fmla="*/ 48 h 48"/>
                  <a:gd name="T38" fmla="*/ 337 w 337"/>
                  <a:gd name="T39" fmla="*/ 48 h 48"/>
                  <a:gd name="T40" fmla="*/ 337 w 337"/>
                  <a:gd name="T41" fmla="*/ 48 h 48"/>
                  <a:gd name="T42" fmla="*/ 289 w 337"/>
                  <a:gd name="T43" fmla="*/ 48 h 48"/>
                  <a:gd name="T44" fmla="*/ 240 w 337"/>
                  <a:gd name="T45" fmla="*/ 48 h 48"/>
                  <a:gd name="T46" fmla="*/ 289 w 337"/>
                  <a:gd name="T47" fmla="*/ 48 h 48"/>
                  <a:gd name="T48" fmla="*/ 289 w 337"/>
                  <a:gd name="T49" fmla="*/ 48 h 48"/>
                  <a:gd name="T50" fmla="*/ 289 w 337"/>
                  <a:gd name="T51" fmla="*/ 48 h 48"/>
                  <a:gd name="T52" fmla="*/ 240 w 337"/>
                  <a:gd name="T53" fmla="*/ 0 h 48"/>
                  <a:gd name="T54" fmla="*/ 240 w 337"/>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48">
                    <a:moveTo>
                      <a:pt x="240" y="0"/>
                    </a:moveTo>
                    <a:lnTo>
                      <a:pt x="192" y="0"/>
                    </a:lnTo>
                    <a:lnTo>
                      <a:pt x="96" y="0"/>
                    </a:lnTo>
                    <a:lnTo>
                      <a:pt x="48" y="0"/>
                    </a:lnTo>
                    <a:lnTo>
                      <a:pt x="48" y="0"/>
                    </a:lnTo>
                    <a:lnTo>
                      <a:pt x="0" y="0"/>
                    </a:lnTo>
                    <a:lnTo>
                      <a:pt x="0" y="0"/>
                    </a:lnTo>
                    <a:lnTo>
                      <a:pt x="48" y="0"/>
                    </a:lnTo>
                    <a:lnTo>
                      <a:pt x="48" y="0"/>
                    </a:lnTo>
                    <a:lnTo>
                      <a:pt x="48" y="0"/>
                    </a:lnTo>
                    <a:lnTo>
                      <a:pt x="144" y="0"/>
                    </a:lnTo>
                    <a:lnTo>
                      <a:pt x="240" y="0"/>
                    </a:lnTo>
                    <a:lnTo>
                      <a:pt x="240" y="0"/>
                    </a:lnTo>
                    <a:lnTo>
                      <a:pt x="240" y="0"/>
                    </a:lnTo>
                    <a:lnTo>
                      <a:pt x="289" y="0"/>
                    </a:lnTo>
                    <a:lnTo>
                      <a:pt x="337" y="0"/>
                    </a:lnTo>
                    <a:lnTo>
                      <a:pt x="337" y="0"/>
                    </a:lnTo>
                    <a:lnTo>
                      <a:pt x="337" y="0"/>
                    </a:lnTo>
                    <a:lnTo>
                      <a:pt x="337" y="48"/>
                    </a:lnTo>
                    <a:lnTo>
                      <a:pt x="337" y="48"/>
                    </a:lnTo>
                    <a:lnTo>
                      <a:pt x="337" y="48"/>
                    </a:lnTo>
                    <a:lnTo>
                      <a:pt x="289" y="48"/>
                    </a:lnTo>
                    <a:lnTo>
                      <a:pt x="240" y="48"/>
                    </a:lnTo>
                    <a:lnTo>
                      <a:pt x="289" y="48"/>
                    </a:lnTo>
                    <a:lnTo>
                      <a:pt x="289" y="48"/>
                    </a:lnTo>
                    <a:lnTo>
                      <a:pt x="289" y="48"/>
                    </a:lnTo>
                    <a:lnTo>
                      <a:pt x="240" y="0"/>
                    </a:lnTo>
                    <a:lnTo>
                      <a:pt x="240" y="0"/>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3" name="Freeform 259"/>
              <p:cNvSpPr>
                <a:spLocks/>
              </p:cNvSpPr>
              <p:nvPr/>
            </p:nvSpPr>
            <p:spPr bwMode="auto">
              <a:xfrm>
                <a:off x="4667" y="2534"/>
                <a:ext cx="32" cy="5"/>
              </a:xfrm>
              <a:custGeom>
                <a:avLst/>
                <a:gdLst>
                  <a:gd name="T0" fmla="*/ 192 w 289"/>
                  <a:gd name="T1" fmla="*/ 0 h 48"/>
                  <a:gd name="T2" fmla="*/ 144 w 289"/>
                  <a:gd name="T3" fmla="*/ 0 h 48"/>
                  <a:gd name="T4" fmla="*/ 96 w 289"/>
                  <a:gd name="T5" fmla="*/ 0 h 48"/>
                  <a:gd name="T6" fmla="*/ 48 w 289"/>
                  <a:gd name="T7" fmla="*/ 0 h 48"/>
                  <a:gd name="T8" fmla="*/ 48 w 289"/>
                  <a:gd name="T9" fmla="*/ 0 h 48"/>
                  <a:gd name="T10" fmla="*/ 0 w 289"/>
                  <a:gd name="T11" fmla="*/ 0 h 48"/>
                  <a:gd name="T12" fmla="*/ 0 w 289"/>
                  <a:gd name="T13" fmla="*/ 0 h 48"/>
                  <a:gd name="T14" fmla="*/ 48 w 289"/>
                  <a:gd name="T15" fmla="*/ 0 h 48"/>
                  <a:gd name="T16" fmla="*/ 48 w 289"/>
                  <a:gd name="T17" fmla="*/ 0 h 48"/>
                  <a:gd name="T18" fmla="*/ 48 w 289"/>
                  <a:gd name="T19" fmla="*/ 0 h 48"/>
                  <a:gd name="T20" fmla="*/ 96 w 289"/>
                  <a:gd name="T21" fmla="*/ 0 h 48"/>
                  <a:gd name="T22" fmla="*/ 192 w 289"/>
                  <a:gd name="T23" fmla="*/ 0 h 48"/>
                  <a:gd name="T24" fmla="*/ 192 w 289"/>
                  <a:gd name="T25" fmla="*/ 0 h 48"/>
                  <a:gd name="T26" fmla="*/ 192 w 289"/>
                  <a:gd name="T27" fmla="*/ 0 h 48"/>
                  <a:gd name="T28" fmla="*/ 241 w 289"/>
                  <a:gd name="T29" fmla="*/ 0 h 48"/>
                  <a:gd name="T30" fmla="*/ 289 w 289"/>
                  <a:gd name="T31" fmla="*/ 0 h 48"/>
                  <a:gd name="T32" fmla="*/ 289 w 289"/>
                  <a:gd name="T33" fmla="*/ 0 h 48"/>
                  <a:gd name="T34" fmla="*/ 289 w 289"/>
                  <a:gd name="T35" fmla="*/ 0 h 48"/>
                  <a:gd name="T36" fmla="*/ 289 w 289"/>
                  <a:gd name="T37" fmla="*/ 48 h 48"/>
                  <a:gd name="T38" fmla="*/ 289 w 289"/>
                  <a:gd name="T39" fmla="*/ 48 h 48"/>
                  <a:gd name="T40" fmla="*/ 289 w 289"/>
                  <a:gd name="T41" fmla="*/ 48 h 48"/>
                  <a:gd name="T42" fmla="*/ 241 w 289"/>
                  <a:gd name="T43" fmla="*/ 48 h 48"/>
                  <a:gd name="T44" fmla="*/ 241 w 289"/>
                  <a:gd name="T45" fmla="*/ 48 h 48"/>
                  <a:gd name="T46" fmla="*/ 241 w 289"/>
                  <a:gd name="T47" fmla="*/ 48 h 48"/>
                  <a:gd name="T48" fmla="*/ 241 w 289"/>
                  <a:gd name="T49" fmla="*/ 48 h 48"/>
                  <a:gd name="T50" fmla="*/ 241 w 289"/>
                  <a:gd name="T51" fmla="*/ 48 h 48"/>
                  <a:gd name="T52" fmla="*/ 192 w 289"/>
                  <a:gd name="T53" fmla="*/ 0 h 48"/>
                  <a:gd name="T54" fmla="*/ 192 w 289"/>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48">
                    <a:moveTo>
                      <a:pt x="192" y="0"/>
                    </a:moveTo>
                    <a:lnTo>
                      <a:pt x="144" y="0"/>
                    </a:lnTo>
                    <a:lnTo>
                      <a:pt x="96" y="0"/>
                    </a:lnTo>
                    <a:lnTo>
                      <a:pt x="48" y="0"/>
                    </a:lnTo>
                    <a:lnTo>
                      <a:pt x="48" y="0"/>
                    </a:lnTo>
                    <a:lnTo>
                      <a:pt x="0" y="0"/>
                    </a:lnTo>
                    <a:lnTo>
                      <a:pt x="0" y="0"/>
                    </a:lnTo>
                    <a:lnTo>
                      <a:pt x="48" y="0"/>
                    </a:lnTo>
                    <a:lnTo>
                      <a:pt x="48" y="0"/>
                    </a:lnTo>
                    <a:lnTo>
                      <a:pt x="48" y="0"/>
                    </a:lnTo>
                    <a:lnTo>
                      <a:pt x="96" y="0"/>
                    </a:lnTo>
                    <a:lnTo>
                      <a:pt x="192" y="0"/>
                    </a:lnTo>
                    <a:lnTo>
                      <a:pt x="192" y="0"/>
                    </a:lnTo>
                    <a:lnTo>
                      <a:pt x="192" y="0"/>
                    </a:lnTo>
                    <a:lnTo>
                      <a:pt x="241" y="0"/>
                    </a:lnTo>
                    <a:lnTo>
                      <a:pt x="289" y="0"/>
                    </a:lnTo>
                    <a:lnTo>
                      <a:pt x="289" y="0"/>
                    </a:lnTo>
                    <a:lnTo>
                      <a:pt x="289" y="0"/>
                    </a:lnTo>
                    <a:lnTo>
                      <a:pt x="289" y="48"/>
                    </a:lnTo>
                    <a:lnTo>
                      <a:pt x="289" y="48"/>
                    </a:lnTo>
                    <a:lnTo>
                      <a:pt x="289" y="48"/>
                    </a:lnTo>
                    <a:lnTo>
                      <a:pt x="241" y="48"/>
                    </a:lnTo>
                    <a:lnTo>
                      <a:pt x="241" y="48"/>
                    </a:lnTo>
                    <a:lnTo>
                      <a:pt x="241" y="48"/>
                    </a:lnTo>
                    <a:lnTo>
                      <a:pt x="241" y="48"/>
                    </a:lnTo>
                    <a:lnTo>
                      <a:pt x="241" y="48"/>
                    </a:lnTo>
                    <a:lnTo>
                      <a:pt x="192" y="0"/>
                    </a:lnTo>
                    <a:lnTo>
                      <a:pt x="192" y="0"/>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4" name="Freeform 260"/>
              <p:cNvSpPr>
                <a:spLocks/>
              </p:cNvSpPr>
              <p:nvPr/>
            </p:nvSpPr>
            <p:spPr bwMode="auto">
              <a:xfrm>
                <a:off x="4673" y="2534"/>
                <a:ext cx="26" cy="5"/>
              </a:xfrm>
              <a:custGeom>
                <a:avLst/>
                <a:gdLst>
                  <a:gd name="T0" fmla="*/ 0 w 241"/>
                  <a:gd name="T1" fmla="*/ 0 h 48"/>
                  <a:gd name="T2" fmla="*/ 0 w 241"/>
                  <a:gd name="T3" fmla="*/ 0 h 48"/>
                  <a:gd name="T4" fmla="*/ 48 w 241"/>
                  <a:gd name="T5" fmla="*/ 0 h 48"/>
                  <a:gd name="T6" fmla="*/ 144 w 241"/>
                  <a:gd name="T7" fmla="*/ 0 h 48"/>
                  <a:gd name="T8" fmla="*/ 144 w 241"/>
                  <a:gd name="T9" fmla="*/ 0 h 48"/>
                  <a:gd name="T10" fmla="*/ 144 w 241"/>
                  <a:gd name="T11" fmla="*/ 0 h 48"/>
                  <a:gd name="T12" fmla="*/ 193 w 241"/>
                  <a:gd name="T13" fmla="*/ 0 h 48"/>
                  <a:gd name="T14" fmla="*/ 193 w 241"/>
                  <a:gd name="T15" fmla="*/ 0 h 48"/>
                  <a:gd name="T16" fmla="*/ 193 w 241"/>
                  <a:gd name="T17" fmla="*/ 0 h 48"/>
                  <a:gd name="T18" fmla="*/ 193 w 241"/>
                  <a:gd name="T19" fmla="*/ 0 h 48"/>
                  <a:gd name="T20" fmla="*/ 241 w 241"/>
                  <a:gd name="T21" fmla="*/ 0 h 48"/>
                  <a:gd name="T22" fmla="*/ 241 w 241"/>
                  <a:gd name="T23" fmla="*/ 0 h 48"/>
                  <a:gd name="T24" fmla="*/ 241 w 241"/>
                  <a:gd name="T25" fmla="*/ 0 h 48"/>
                  <a:gd name="T26" fmla="*/ 193 w 241"/>
                  <a:gd name="T27" fmla="*/ 48 h 48"/>
                  <a:gd name="T28" fmla="*/ 193 w 241"/>
                  <a:gd name="T29" fmla="*/ 48 h 48"/>
                  <a:gd name="T30" fmla="*/ 193 w 241"/>
                  <a:gd name="T31" fmla="*/ 48 h 48"/>
                  <a:gd name="T32" fmla="*/ 193 w 241"/>
                  <a:gd name="T33" fmla="*/ 48 h 48"/>
                  <a:gd name="T34" fmla="*/ 193 w 241"/>
                  <a:gd name="T35" fmla="*/ 48 h 48"/>
                  <a:gd name="T36" fmla="*/ 193 w 241"/>
                  <a:gd name="T37" fmla="*/ 0 h 48"/>
                  <a:gd name="T38" fmla="*/ 193 w 241"/>
                  <a:gd name="T39" fmla="*/ 0 h 48"/>
                  <a:gd name="T40" fmla="*/ 193 w 241"/>
                  <a:gd name="T41" fmla="*/ 0 h 48"/>
                  <a:gd name="T42" fmla="*/ 144 w 241"/>
                  <a:gd name="T43" fmla="*/ 0 h 48"/>
                  <a:gd name="T44" fmla="*/ 48 w 241"/>
                  <a:gd name="T45" fmla="*/ 0 h 48"/>
                  <a:gd name="T46" fmla="*/ 0 w 241"/>
                  <a:gd name="T47" fmla="*/ 0 h 48"/>
                  <a:gd name="T48" fmla="*/ 0 w 241"/>
                  <a:gd name="T49" fmla="*/ 0 h 48"/>
                  <a:gd name="T50" fmla="*/ 0 w 241"/>
                  <a:gd name="T51" fmla="*/ 0 h 48"/>
                  <a:gd name="T52" fmla="*/ 0 w 241"/>
                  <a:gd name="T53" fmla="*/ 0 h 48"/>
                  <a:gd name="T54" fmla="*/ 0 w 241"/>
                  <a:gd name="T5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48">
                    <a:moveTo>
                      <a:pt x="0" y="0"/>
                    </a:moveTo>
                    <a:lnTo>
                      <a:pt x="0" y="0"/>
                    </a:lnTo>
                    <a:lnTo>
                      <a:pt x="48" y="0"/>
                    </a:lnTo>
                    <a:lnTo>
                      <a:pt x="144" y="0"/>
                    </a:lnTo>
                    <a:lnTo>
                      <a:pt x="144" y="0"/>
                    </a:lnTo>
                    <a:lnTo>
                      <a:pt x="144" y="0"/>
                    </a:lnTo>
                    <a:lnTo>
                      <a:pt x="193" y="0"/>
                    </a:lnTo>
                    <a:lnTo>
                      <a:pt x="193" y="0"/>
                    </a:lnTo>
                    <a:lnTo>
                      <a:pt x="193" y="0"/>
                    </a:lnTo>
                    <a:lnTo>
                      <a:pt x="193" y="0"/>
                    </a:lnTo>
                    <a:lnTo>
                      <a:pt x="241" y="0"/>
                    </a:lnTo>
                    <a:lnTo>
                      <a:pt x="241" y="0"/>
                    </a:lnTo>
                    <a:lnTo>
                      <a:pt x="241" y="0"/>
                    </a:lnTo>
                    <a:lnTo>
                      <a:pt x="193" y="48"/>
                    </a:lnTo>
                    <a:lnTo>
                      <a:pt x="193" y="48"/>
                    </a:lnTo>
                    <a:lnTo>
                      <a:pt x="193" y="48"/>
                    </a:lnTo>
                    <a:lnTo>
                      <a:pt x="193" y="48"/>
                    </a:lnTo>
                    <a:lnTo>
                      <a:pt x="193" y="48"/>
                    </a:lnTo>
                    <a:lnTo>
                      <a:pt x="193" y="0"/>
                    </a:lnTo>
                    <a:lnTo>
                      <a:pt x="193" y="0"/>
                    </a:lnTo>
                    <a:lnTo>
                      <a:pt x="193" y="0"/>
                    </a:lnTo>
                    <a:lnTo>
                      <a:pt x="144" y="0"/>
                    </a:lnTo>
                    <a:lnTo>
                      <a:pt x="48" y="0"/>
                    </a:lnTo>
                    <a:lnTo>
                      <a:pt x="0" y="0"/>
                    </a:lnTo>
                    <a:lnTo>
                      <a:pt x="0" y="0"/>
                    </a:lnTo>
                    <a:lnTo>
                      <a:pt x="0" y="0"/>
                    </a:lnTo>
                    <a:lnTo>
                      <a:pt x="0" y="0"/>
                    </a:lnTo>
                    <a:lnTo>
                      <a:pt x="0"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5" name="Freeform 261"/>
              <p:cNvSpPr>
                <a:spLocks/>
              </p:cNvSpPr>
              <p:nvPr/>
            </p:nvSpPr>
            <p:spPr bwMode="auto">
              <a:xfrm>
                <a:off x="4673" y="2560"/>
                <a:ext cx="5" cy="6"/>
              </a:xfrm>
              <a:custGeom>
                <a:avLst/>
                <a:gdLst>
                  <a:gd name="T0" fmla="*/ 48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0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0" y="0"/>
                    </a:lnTo>
                    <a:lnTo>
                      <a:pt x="48" y="0"/>
                    </a:lnTo>
                    <a:lnTo>
                      <a:pt x="48" y="0"/>
                    </a:lnTo>
                    <a:lnTo>
                      <a:pt x="48" y="0"/>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6" name="Freeform 262"/>
              <p:cNvSpPr>
                <a:spLocks/>
              </p:cNvSpPr>
              <p:nvPr/>
            </p:nvSpPr>
            <p:spPr bwMode="auto">
              <a:xfrm>
                <a:off x="4683" y="2566"/>
                <a:ext cx="11" cy="5"/>
              </a:xfrm>
              <a:custGeom>
                <a:avLst/>
                <a:gdLst>
                  <a:gd name="T0" fmla="*/ 48 w 97"/>
                  <a:gd name="T1" fmla="*/ 0 h 48"/>
                  <a:gd name="T2" fmla="*/ 0 w 97"/>
                  <a:gd name="T3" fmla="*/ 0 h 48"/>
                  <a:gd name="T4" fmla="*/ 0 w 97"/>
                  <a:gd name="T5" fmla="*/ 0 h 48"/>
                  <a:gd name="T6" fmla="*/ 48 w 97"/>
                  <a:gd name="T7" fmla="*/ 0 h 48"/>
                  <a:gd name="T8" fmla="*/ 97 w 97"/>
                  <a:gd name="T9" fmla="*/ 0 h 48"/>
                  <a:gd name="T10" fmla="*/ 97 w 97"/>
                  <a:gd name="T11" fmla="*/ 0 h 48"/>
                  <a:gd name="T12" fmla="*/ 48 w 97"/>
                  <a:gd name="T13" fmla="*/ 48 h 48"/>
                  <a:gd name="T14" fmla="*/ 48 w 97"/>
                  <a:gd name="T15" fmla="*/ 48 h 48"/>
                  <a:gd name="T16" fmla="*/ 48 w 97"/>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48">
                    <a:moveTo>
                      <a:pt x="48" y="0"/>
                    </a:moveTo>
                    <a:lnTo>
                      <a:pt x="0" y="0"/>
                    </a:lnTo>
                    <a:lnTo>
                      <a:pt x="0" y="0"/>
                    </a:lnTo>
                    <a:lnTo>
                      <a:pt x="48" y="0"/>
                    </a:lnTo>
                    <a:lnTo>
                      <a:pt x="97" y="0"/>
                    </a:lnTo>
                    <a:lnTo>
                      <a:pt x="97"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7" name="Freeform 263"/>
              <p:cNvSpPr>
                <a:spLocks/>
              </p:cNvSpPr>
              <p:nvPr/>
            </p:nvSpPr>
            <p:spPr bwMode="auto">
              <a:xfrm>
                <a:off x="4678" y="2566"/>
                <a:ext cx="5"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8" name="Freeform 264"/>
              <p:cNvSpPr>
                <a:spLocks/>
              </p:cNvSpPr>
              <p:nvPr/>
            </p:nvSpPr>
            <p:spPr bwMode="auto">
              <a:xfrm>
                <a:off x="4726" y="2566"/>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69" name="Freeform 265"/>
              <p:cNvSpPr>
                <a:spLocks/>
              </p:cNvSpPr>
              <p:nvPr/>
            </p:nvSpPr>
            <p:spPr bwMode="auto">
              <a:xfrm>
                <a:off x="4742" y="2550"/>
                <a:ext cx="1" cy="5"/>
              </a:xfrm>
              <a:custGeom>
                <a:avLst/>
                <a:gdLst>
                  <a:gd name="T0" fmla="*/ 48 h 48"/>
                  <a:gd name="T1" fmla="*/ 48 h 48"/>
                  <a:gd name="T2" fmla="*/ 48 h 48"/>
                  <a:gd name="T3" fmla="*/ 48 h 48"/>
                  <a:gd name="T4" fmla="*/ 0 h 48"/>
                  <a:gd name="T5" fmla="*/ 0 h 48"/>
                  <a:gd name="T6" fmla="*/ 48 h 48"/>
                  <a:gd name="T7" fmla="*/ 48 h 48"/>
                  <a:gd name="T8" fmla="*/ 48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48"/>
                    </a:moveTo>
                    <a:lnTo>
                      <a:pt x="0" y="48"/>
                    </a:lnTo>
                    <a:lnTo>
                      <a:pt x="0" y="48"/>
                    </a:lnTo>
                    <a:lnTo>
                      <a:pt x="0" y="48"/>
                    </a:lnTo>
                    <a:lnTo>
                      <a:pt x="0" y="0"/>
                    </a:lnTo>
                    <a:lnTo>
                      <a:pt x="0" y="0"/>
                    </a:lnTo>
                    <a:lnTo>
                      <a:pt x="0"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0" name="Freeform 266"/>
              <p:cNvSpPr>
                <a:spLocks/>
              </p:cNvSpPr>
              <p:nvPr/>
            </p:nvSpPr>
            <p:spPr bwMode="auto">
              <a:xfrm>
                <a:off x="4732" y="2566"/>
                <a:ext cx="10" cy="1"/>
              </a:xfrm>
              <a:custGeom>
                <a:avLst/>
                <a:gdLst>
                  <a:gd name="T0" fmla="*/ 48 w 96"/>
                  <a:gd name="T1" fmla="*/ 0 w 96"/>
                  <a:gd name="T2" fmla="*/ 0 w 96"/>
                  <a:gd name="T3" fmla="*/ 48 w 96"/>
                  <a:gd name="T4" fmla="*/ 96 w 96"/>
                  <a:gd name="T5" fmla="*/ 96 w 96"/>
                  <a:gd name="T6" fmla="*/ 48 w 96"/>
                  <a:gd name="T7" fmla="*/ 48 w 96"/>
                  <a:gd name="T8" fmla="*/ 48 w 96"/>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6">
                    <a:moveTo>
                      <a:pt x="48" y="0"/>
                    </a:moveTo>
                    <a:lnTo>
                      <a:pt x="0" y="0"/>
                    </a:lnTo>
                    <a:lnTo>
                      <a:pt x="0" y="0"/>
                    </a:lnTo>
                    <a:lnTo>
                      <a:pt x="48" y="0"/>
                    </a:lnTo>
                    <a:lnTo>
                      <a:pt x="96" y="0"/>
                    </a:lnTo>
                    <a:lnTo>
                      <a:pt x="96"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1" name="Freeform 267"/>
              <p:cNvSpPr>
                <a:spLocks/>
              </p:cNvSpPr>
              <p:nvPr/>
            </p:nvSpPr>
            <p:spPr bwMode="auto">
              <a:xfrm>
                <a:off x="4699" y="2566"/>
                <a:ext cx="6" cy="5"/>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2" name="Freeform 268"/>
              <p:cNvSpPr>
                <a:spLocks/>
              </p:cNvSpPr>
              <p:nvPr/>
            </p:nvSpPr>
            <p:spPr bwMode="auto">
              <a:xfrm>
                <a:off x="4705" y="2566"/>
                <a:ext cx="5" cy="5"/>
              </a:xfrm>
              <a:custGeom>
                <a:avLst/>
                <a:gdLst>
                  <a:gd name="T0" fmla="*/ 48 w 48"/>
                  <a:gd name="T1" fmla="*/ 0 h 48"/>
                  <a:gd name="T2" fmla="*/ 48 w 48"/>
                  <a:gd name="T3" fmla="*/ 48 h 48"/>
                  <a:gd name="T4" fmla="*/ 48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48" y="48"/>
                    </a:lnTo>
                    <a:lnTo>
                      <a:pt x="48"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3" name="Freeform 269"/>
              <p:cNvSpPr>
                <a:spLocks/>
              </p:cNvSpPr>
              <p:nvPr/>
            </p:nvSpPr>
            <p:spPr bwMode="auto">
              <a:xfrm>
                <a:off x="4715" y="2566"/>
                <a:ext cx="6" cy="1"/>
              </a:xfrm>
              <a:custGeom>
                <a:avLst/>
                <a:gdLst>
                  <a:gd name="T0" fmla="*/ 48 w 48"/>
                  <a:gd name="T1" fmla="*/ 48 w 48"/>
                  <a:gd name="T2" fmla="*/ 48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48" y="0"/>
                    </a:lnTo>
                    <a:lnTo>
                      <a:pt x="48"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4" name="Freeform 270"/>
              <p:cNvSpPr>
                <a:spLocks/>
              </p:cNvSpPr>
              <p:nvPr/>
            </p:nvSpPr>
            <p:spPr bwMode="auto">
              <a:xfrm>
                <a:off x="4764" y="2555"/>
                <a:ext cx="5" cy="5"/>
              </a:xfrm>
              <a:custGeom>
                <a:avLst/>
                <a:gdLst>
                  <a:gd name="T0" fmla="*/ 49 w 49"/>
                  <a:gd name="T1" fmla="*/ 48 h 48"/>
                  <a:gd name="T2" fmla="*/ 0 w 49"/>
                  <a:gd name="T3" fmla="*/ 48 h 48"/>
                  <a:gd name="T4" fmla="*/ 0 w 49"/>
                  <a:gd name="T5" fmla="*/ 48 h 48"/>
                  <a:gd name="T6" fmla="*/ 0 w 49"/>
                  <a:gd name="T7" fmla="*/ 48 h 48"/>
                  <a:gd name="T8" fmla="*/ 0 w 49"/>
                  <a:gd name="T9" fmla="*/ 0 h 48"/>
                  <a:gd name="T10" fmla="*/ 0 w 49"/>
                  <a:gd name="T11" fmla="*/ 0 h 48"/>
                  <a:gd name="T12" fmla="*/ 0 w 49"/>
                  <a:gd name="T13" fmla="*/ 48 h 48"/>
                  <a:gd name="T14" fmla="*/ 0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0" y="48"/>
                    </a:lnTo>
                    <a:lnTo>
                      <a:pt x="0" y="48"/>
                    </a:lnTo>
                    <a:lnTo>
                      <a:pt x="0" y="48"/>
                    </a:lnTo>
                    <a:lnTo>
                      <a:pt x="0" y="0"/>
                    </a:lnTo>
                    <a:lnTo>
                      <a:pt x="0" y="0"/>
                    </a:lnTo>
                    <a:lnTo>
                      <a:pt x="0" y="48"/>
                    </a:lnTo>
                    <a:lnTo>
                      <a:pt x="0"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5" name="Freeform 271"/>
              <p:cNvSpPr>
                <a:spLocks/>
              </p:cNvSpPr>
              <p:nvPr/>
            </p:nvSpPr>
            <p:spPr bwMode="auto">
              <a:xfrm>
                <a:off x="4748" y="2550"/>
                <a:ext cx="10" cy="5"/>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48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6" name="Freeform 272"/>
              <p:cNvSpPr>
                <a:spLocks/>
              </p:cNvSpPr>
              <p:nvPr/>
            </p:nvSpPr>
            <p:spPr bwMode="auto">
              <a:xfrm>
                <a:off x="4764" y="2550"/>
                <a:ext cx="10" cy="1"/>
              </a:xfrm>
              <a:custGeom>
                <a:avLst/>
                <a:gdLst>
                  <a:gd name="T0" fmla="*/ 49 w 97"/>
                  <a:gd name="T1" fmla="*/ 0 w 97"/>
                  <a:gd name="T2" fmla="*/ 0 w 97"/>
                  <a:gd name="T3" fmla="*/ 49 w 97"/>
                  <a:gd name="T4" fmla="*/ 97 w 97"/>
                  <a:gd name="T5" fmla="*/ 97 w 97"/>
                  <a:gd name="T6" fmla="*/ 97 w 97"/>
                  <a:gd name="T7" fmla="*/ 49 w 97"/>
                  <a:gd name="T8" fmla="*/ 49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9" y="0"/>
                    </a:moveTo>
                    <a:lnTo>
                      <a:pt x="0" y="0"/>
                    </a:lnTo>
                    <a:lnTo>
                      <a:pt x="0" y="0"/>
                    </a:lnTo>
                    <a:lnTo>
                      <a:pt x="49" y="0"/>
                    </a:lnTo>
                    <a:lnTo>
                      <a:pt x="97" y="0"/>
                    </a:lnTo>
                    <a:lnTo>
                      <a:pt x="97" y="0"/>
                    </a:lnTo>
                    <a:lnTo>
                      <a:pt x="97"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7" name="Freeform 273"/>
              <p:cNvSpPr>
                <a:spLocks/>
              </p:cNvSpPr>
              <p:nvPr/>
            </p:nvSpPr>
            <p:spPr bwMode="auto">
              <a:xfrm>
                <a:off x="4758" y="2544"/>
                <a:ext cx="6"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8" name="Freeform 274"/>
              <p:cNvSpPr>
                <a:spLocks/>
              </p:cNvSpPr>
              <p:nvPr/>
            </p:nvSpPr>
            <p:spPr bwMode="auto">
              <a:xfrm>
                <a:off x="4667" y="2566"/>
                <a:ext cx="11" cy="5"/>
              </a:xfrm>
              <a:custGeom>
                <a:avLst/>
                <a:gdLst>
                  <a:gd name="T0" fmla="*/ 48 w 96"/>
                  <a:gd name="T1" fmla="*/ 48 h 48"/>
                  <a:gd name="T2" fmla="*/ 0 w 96"/>
                  <a:gd name="T3" fmla="*/ 0 h 48"/>
                  <a:gd name="T4" fmla="*/ 0 w 96"/>
                  <a:gd name="T5" fmla="*/ 0 h 48"/>
                  <a:gd name="T6" fmla="*/ 48 w 96"/>
                  <a:gd name="T7" fmla="*/ 48 h 48"/>
                  <a:gd name="T8" fmla="*/ 96 w 96"/>
                  <a:gd name="T9" fmla="*/ 48 h 48"/>
                  <a:gd name="T10" fmla="*/ 96 w 96"/>
                  <a:gd name="T11" fmla="*/ 48 h 48"/>
                  <a:gd name="T12" fmla="*/ 96 w 96"/>
                  <a:gd name="T13" fmla="*/ 48 h 48"/>
                  <a:gd name="T14" fmla="*/ 48 w 96"/>
                  <a:gd name="T15" fmla="*/ 48 h 48"/>
                  <a:gd name="T16" fmla="*/ 48 w 96"/>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48"/>
                    </a:moveTo>
                    <a:lnTo>
                      <a:pt x="0" y="0"/>
                    </a:lnTo>
                    <a:lnTo>
                      <a:pt x="0" y="0"/>
                    </a:lnTo>
                    <a:lnTo>
                      <a:pt x="48" y="48"/>
                    </a:lnTo>
                    <a:lnTo>
                      <a:pt x="96" y="48"/>
                    </a:lnTo>
                    <a:lnTo>
                      <a:pt x="96" y="48"/>
                    </a:lnTo>
                    <a:lnTo>
                      <a:pt x="96"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79" name="Freeform 275"/>
              <p:cNvSpPr>
                <a:spLocks/>
              </p:cNvSpPr>
              <p:nvPr/>
            </p:nvSpPr>
            <p:spPr bwMode="auto">
              <a:xfrm>
                <a:off x="4764" y="2539"/>
                <a:ext cx="5" cy="5"/>
              </a:xfrm>
              <a:custGeom>
                <a:avLst/>
                <a:gdLst>
                  <a:gd name="T0" fmla="*/ 49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49 w 49"/>
                  <a:gd name="T15" fmla="*/ 48 h 48"/>
                  <a:gd name="T16" fmla="*/ 49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0"/>
                    </a:moveTo>
                    <a:lnTo>
                      <a:pt x="0" y="0"/>
                    </a:lnTo>
                    <a:lnTo>
                      <a:pt x="0" y="0"/>
                    </a:lnTo>
                    <a:lnTo>
                      <a:pt x="0" y="0"/>
                    </a:lnTo>
                    <a:lnTo>
                      <a:pt x="49" y="0"/>
                    </a:lnTo>
                    <a:lnTo>
                      <a:pt x="49" y="0"/>
                    </a:lnTo>
                    <a:lnTo>
                      <a:pt x="49" y="48"/>
                    </a:lnTo>
                    <a:lnTo>
                      <a:pt x="49" y="48"/>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0" name="Freeform 276"/>
              <p:cNvSpPr>
                <a:spLocks/>
              </p:cNvSpPr>
              <p:nvPr/>
            </p:nvSpPr>
            <p:spPr bwMode="auto">
              <a:xfrm>
                <a:off x="4758" y="2555"/>
                <a:ext cx="11" cy="1"/>
              </a:xfrm>
              <a:custGeom>
                <a:avLst/>
                <a:gdLst>
                  <a:gd name="T0" fmla="*/ 48 w 97"/>
                  <a:gd name="T1" fmla="*/ 0 w 97"/>
                  <a:gd name="T2" fmla="*/ 0 w 97"/>
                  <a:gd name="T3" fmla="*/ 48 w 97"/>
                  <a:gd name="T4" fmla="*/ 97 w 97"/>
                  <a:gd name="T5" fmla="*/ 97 w 97"/>
                  <a:gd name="T6" fmla="*/ 97 w 97"/>
                  <a:gd name="T7" fmla="*/ 48 w 97"/>
                  <a:gd name="T8" fmla="*/ 48 w 97"/>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97">
                    <a:moveTo>
                      <a:pt x="48" y="0"/>
                    </a:moveTo>
                    <a:lnTo>
                      <a:pt x="0" y="0"/>
                    </a:lnTo>
                    <a:lnTo>
                      <a:pt x="0" y="0"/>
                    </a:lnTo>
                    <a:lnTo>
                      <a:pt x="48" y="0"/>
                    </a:lnTo>
                    <a:lnTo>
                      <a:pt x="97" y="0"/>
                    </a:lnTo>
                    <a:lnTo>
                      <a:pt x="97" y="0"/>
                    </a:lnTo>
                    <a:lnTo>
                      <a:pt x="97"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1" name="Freeform 277"/>
              <p:cNvSpPr>
                <a:spLocks/>
              </p:cNvSpPr>
              <p:nvPr/>
            </p:nvSpPr>
            <p:spPr bwMode="auto">
              <a:xfrm>
                <a:off x="4742" y="2555"/>
                <a:ext cx="6" cy="1"/>
              </a:xfrm>
              <a:custGeom>
                <a:avLst/>
                <a:gdLst>
                  <a:gd name="T0" fmla="*/ 48 w 48"/>
                  <a:gd name="T1" fmla="*/ 0 w 48"/>
                  <a:gd name="T2" fmla="*/ 0 w 48"/>
                  <a:gd name="T3" fmla="*/ 0 w 48"/>
                  <a:gd name="T4" fmla="*/ 48 w 48"/>
                  <a:gd name="T5" fmla="*/ 48 w 48"/>
                  <a:gd name="T6" fmla="*/ 48 w 48"/>
                  <a:gd name="T7" fmla="*/ 48 w 48"/>
                  <a:gd name="T8" fmla="*/ 48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48" y="0"/>
                    </a:moveTo>
                    <a:lnTo>
                      <a:pt x="0" y="0"/>
                    </a:lnTo>
                    <a:lnTo>
                      <a:pt x="0" y="0"/>
                    </a:lnTo>
                    <a:lnTo>
                      <a:pt x="0" y="0"/>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2" name="Freeform 278"/>
              <p:cNvSpPr>
                <a:spLocks/>
              </p:cNvSpPr>
              <p:nvPr/>
            </p:nvSpPr>
            <p:spPr bwMode="auto">
              <a:xfrm>
                <a:off x="4748" y="2555"/>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3" name="Freeform 279"/>
              <p:cNvSpPr>
                <a:spLocks/>
              </p:cNvSpPr>
              <p:nvPr/>
            </p:nvSpPr>
            <p:spPr bwMode="auto">
              <a:xfrm>
                <a:off x="4753" y="2560"/>
                <a:ext cx="5" cy="6"/>
              </a:xfrm>
              <a:custGeom>
                <a:avLst/>
                <a:gdLst>
                  <a:gd name="T0" fmla="*/ 48 w 48"/>
                  <a:gd name="T1" fmla="*/ 0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0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0" y="0"/>
                    </a:lnTo>
                    <a:lnTo>
                      <a:pt x="0" y="0"/>
                    </a:lnTo>
                    <a:lnTo>
                      <a:pt x="0" y="0"/>
                    </a:lnTo>
                    <a:lnTo>
                      <a:pt x="0"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4" name="Freeform 280"/>
              <p:cNvSpPr>
                <a:spLocks/>
              </p:cNvSpPr>
              <p:nvPr/>
            </p:nvSpPr>
            <p:spPr bwMode="auto">
              <a:xfrm>
                <a:off x="4732" y="2560"/>
                <a:ext cx="5" cy="6"/>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5" name="Freeform 281"/>
              <p:cNvSpPr>
                <a:spLocks/>
              </p:cNvSpPr>
              <p:nvPr/>
            </p:nvSpPr>
            <p:spPr bwMode="auto">
              <a:xfrm>
                <a:off x="4742" y="2560"/>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0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6" name="Freeform 282"/>
              <p:cNvSpPr>
                <a:spLocks/>
              </p:cNvSpPr>
              <p:nvPr/>
            </p:nvSpPr>
            <p:spPr bwMode="auto">
              <a:xfrm>
                <a:off x="4662" y="2560"/>
                <a:ext cx="11" cy="6"/>
              </a:xfrm>
              <a:custGeom>
                <a:avLst/>
                <a:gdLst>
                  <a:gd name="T0" fmla="*/ 48 w 96"/>
                  <a:gd name="T1" fmla="*/ 0 h 48"/>
                  <a:gd name="T2" fmla="*/ 0 w 96"/>
                  <a:gd name="T3" fmla="*/ 0 h 48"/>
                  <a:gd name="T4" fmla="*/ 0 w 96"/>
                  <a:gd name="T5" fmla="*/ 0 h 48"/>
                  <a:gd name="T6" fmla="*/ 48 w 96"/>
                  <a:gd name="T7" fmla="*/ 0 h 48"/>
                  <a:gd name="T8" fmla="*/ 96 w 96"/>
                  <a:gd name="T9" fmla="*/ 0 h 48"/>
                  <a:gd name="T10" fmla="*/ 96 w 96"/>
                  <a:gd name="T11" fmla="*/ 0 h 48"/>
                  <a:gd name="T12" fmla="*/ 48 w 96"/>
                  <a:gd name="T13" fmla="*/ 48 h 48"/>
                  <a:gd name="T14" fmla="*/ 48 w 96"/>
                  <a:gd name="T15" fmla="*/ 0 h 48"/>
                  <a:gd name="T16" fmla="*/ 48 w 96"/>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48">
                    <a:moveTo>
                      <a:pt x="48" y="0"/>
                    </a:moveTo>
                    <a:lnTo>
                      <a:pt x="0" y="0"/>
                    </a:lnTo>
                    <a:lnTo>
                      <a:pt x="0" y="0"/>
                    </a:lnTo>
                    <a:lnTo>
                      <a:pt x="48" y="0"/>
                    </a:lnTo>
                    <a:lnTo>
                      <a:pt x="96" y="0"/>
                    </a:lnTo>
                    <a:lnTo>
                      <a:pt x="96" y="0"/>
                    </a:lnTo>
                    <a:lnTo>
                      <a:pt x="48" y="48"/>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7" name="Freeform 283"/>
              <p:cNvSpPr>
                <a:spLocks/>
              </p:cNvSpPr>
              <p:nvPr/>
            </p:nvSpPr>
            <p:spPr bwMode="auto">
              <a:xfrm>
                <a:off x="4651" y="2555"/>
                <a:ext cx="6" cy="5"/>
              </a:xfrm>
              <a:custGeom>
                <a:avLst/>
                <a:gdLst>
                  <a:gd name="T0" fmla="*/ 0 w 49"/>
                  <a:gd name="T1" fmla="*/ 48 h 48"/>
                  <a:gd name="T2" fmla="*/ 0 w 49"/>
                  <a:gd name="T3" fmla="*/ 0 h 48"/>
                  <a:gd name="T4" fmla="*/ 0 w 49"/>
                  <a:gd name="T5" fmla="*/ 0 h 48"/>
                  <a:gd name="T6" fmla="*/ 0 w 49"/>
                  <a:gd name="T7" fmla="*/ 48 h 48"/>
                  <a:gd name="T8" fmla="*/ 49 w 49"/>
                  <a:gd name="T9" fmla="*/ 48 h 48"/>
                  <a:gd name="T10" fmla="*/ 49 w 49"/>
                  <a:gd name="T11" fmla="*/ 48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48"/>
                    </a:lnTo>
                    <a:lnTo>
                      <a:pt x="49" y="48"/>
                    </a:lnTo>
                    <a:lnTo>
                      <a:pt x="49" y="48"/>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8" name="Freeform 284"/>
              <p:cNvSpPr>
                <a:spLocks/>
              </p:cNvSpPr>
              <p:nvPr/>
            </p:nvSpPr>
            <p:spPr bwMode="auto">
              <a:xfrm>
                <a:off x="4657" y="2566"/>
                <a:ext cx="5"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89" name="Freeform 285"/>
              <p:cNvSpPr>
                <a:spLocks/>
              </p:cNvSpPr>
              <p:nvPr/>
            </p:nvSpPr>
            <p:spPr bwMode="auto">
              <a:xfrm>
                <a:off x="4523" y="2571"/>
                <a:ext cx="326" cy="22"/>
              </a:xfrm>
              <a:custGeom>
                <a:avLst/>
                <a:gdLst>
                  <a:gd name="T0" fmla="*/ 1492 w 2937"/>
                  <a:gd name="T1" fmla="*/ 193 h 193"/>
                  <a:gd name="T2" fmla="*/ 1589 w 2937"/>
                  <a:gd name="T3" fmla="*/ 193 h 193"/>
                  <a:gd name="T4" fmla="*/ 1685 w 2937"/>
                  <a:gd name="T5" fmla="*/ 193 h 193"/>
                  <a:gd name="T6" fmla="*/ 1781 w 2937"/>
                  <a:gd name="T7" fmla="*/ 193 h 193"/>
                  <a:gd name="T8" fmla="*/ 1781 w 2937"/>
                  <a:gd name="T9" fmla="*/ 193 h 193"/>
                  <a:gd name="T10" fmla="*/ 2359 w 2937"/>
                  <a:gd name="T11" fmla="*/ 193 h 193"/>
                  <a:gd name="T12" fmla="*/ 2792 w 2937"/>
                  <a:gd name="T13" fmla="*/ 144 h 193"/>
                  <a:gd name="T14" fmla="*/ 2937 w 2937"/>
                  <a:gd name="T15" fmla="*/ 96 h 193"/>
                  <a:gd name="T16" fmla="*/ 2937 w 2937"/>
                  <a:gd name="T17" fmla="*/ 96 h 193"/>
                  <a:gd name="T18" fmla="*/ 2744 w 2937"/>
                  <a:gd name="T19" fmla="*/ 96 h 193"/>
                  <a:gd name="T20" fmla="*/ 2215 w 2937"/>
                  <a:gd name="T21" fmla="*/ 48 h 193"/>
                  <a:gd name="T22" fmla="*/ 1492 w 2937"/>
                  <a:gd name="T23" fmla="*/ 0 h 193"/>
                  <a:gd name="T24" fmla="*/ 1492 w 2937"/>
                  <a:gd name="T25" fmla="*/ 0 h 193"/>
                  <a:gd name="T26" fmla="*/ 722 w 2937"/>
                  <a:gd name="T27" fmla="*/ 48 h 193"/>
                  <a:gd name="T28" fmla="*/ 193 w 2937"/>
                  <a:gd name="T29" fmla="*/ 96 h 193"/>
                  <a:gd name="T30" fmla="*/ 0 w 2937"/>
                  <a:gd name="T31" fmla="*/ 96 h 193"/>
                  <a:gd name="T32" fmla="*/ 0 w 2937"/>
                  <a:gd name="T33" fmla="*/ 96 h 193"/>
                  <a:gd name="T34" fmla="*/ 193 w 2937"/>
                  <a:gd name="T35" fmla="*/ 193 h 193"/>
                  <a:gd name="T36" fmla="*/ 722 w 2937"/>
                  <a:gd name="T37" fmla="*/ 193 h 193"/>
                  <a:gd name="T38" fmla="*/ 1492 w 2937"/>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7" h="193">
                    <a:moveTo>
                      <a:pt x="1492" y="193"/>
                    </a:moveTo>
                    <a:lnTo>
                      <a:pt x="1589" y="193"/>
                    </a:lnTo>
                    <a:lnTo>
                      <a:pt x="1685" y="193"/>
                    </a:lnTo>
                    <a:lnTo>
                      <a:pt x="1781" y="193"/>
                    </a:lnTo>
                    <a:lnTo>
                      <a:pt x="1781" y="193"/>
                    </a:lnTo>
                    <a:lnTo>
                      <a:pt x="2359" y="193"/>
                    </a:lnTo>
                    <a:lnTo>
                      <a:pt x="2792" y="144"/>
                    </a:lnTo>
                    <a:lnTo>
                      <a:pt x="2937" y="96"/>
                    </a:lnTo>
                    <a:lnTo>
                      <a:pt x="2937" y="96"/>
                    </a:lnTo>
                    <a:lnTo>
                      <a:pt x="2744" y="96"/>
                    </a:lnTo>
                    <a:lnTo>
                      <a:pt x="2215" y="48"/>
                    </a:lnTo>
                    <a:lnTo>
                      <a:pt x="1492" y="0"/>
                    </a:lnTo>
                    <a:lnTo>
                      <a:pt x="1492" y="0"/>
                    </a:lnTo>
                    <a:lnTo>
                      <a:pt x="722" y="48"/>
                    </a:lnTo>
                    <a:lnTo>
                      <a:pt x="193" y="96"/>
                    </a:lnTo>
                    <a:lnTo>
                      <a:pt x="0" y="96"/>
                    </a:lnTo>
                    <a:lnTo>
                      <a:pt x="0" y="96"/>
                    </a:lnTo>
                    <a:lnTo>
                      <a:pt x="193" y="193"/>
                    </a:lnTo>
                    <a:lnTo>
                      <a:pt x="722" y="193"/>
                    </a:lnTo>
                    <a:lnTo>
                      <a:pt x="1492" y="193"/>
                    </a:lnTo>
                    <a:close/>
                  </a:path>
                </a:pathLst>
              </a:custGeom>
              <a:solidFill>
                <a:srgbClr val="0082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0" name="Freeform 286"/>
              <p:cNvSpPr>
                <a:spLocks/>
              </p:cNvSpPr>
              <p:nvPr/>
            </p:nvSpPr>
            <p:spPr bwMode="auto">
              <a:xfrm>
                <a:off x="4587" y="2534"/>
                <a:ext cx="187" cy="42"/>
              </a:xfrm>
              <a:custGeom>
                <a:avLst/>
                <a:gdLst>
                  <a:gd name="T0" fmla="*/ 0 w 1685"/>
                  <a:gd name="T1" fmla="*/ 145 h 385"/>
                  <a:gd name="T2" fmla="*/ 48 w 1685"/>
                  <a:gd name="T3" fmla="*/ 145 h 385"/>
                  <a:gd name="T4" fmla="*/ 192 w 1685"/>
                  <a:gd name="T5" fmla="*/ 193 h 385"/>
                  <a:gd name="T6" fmla="*/ 289 w 1685"/>
                  <a:gd name="T7" fmla="*/ 193 h 385"/>
                  <a:gd name="T8" fmla="*/ 289 w 1685"/>
                  <a:gd name="T9" fmla="*/ 193 h 385"/>
                  <a:gd name="T10" fmla="*/ 385 w 1685"/>
                  <a:gd name="T11" fmla="*/ 193 h 385"/>
                  <a:gd name="T12" fmla="*/ 433 w 1685"/>
                  <a:gd name="T13" fmla="*/ 145 h 385"/>
                  <a:gd name="T14" fmla="*/ 481 w 1685"/>
                  <a:gd name="T15" fmla="*/ 145 h 385"/>
                  <a:gd name="T16" fmla="*/ 481 w 1685"/>
                  <a:gd name="T17" fmla="*/ 145 h 385"/>
                  <a:gd name="T18" fmla="*/ 481 w 1685"/>
                  <a:gd name="T19" fmla="*/ 145 h 385"/>
                  <a:gd name="T20" fmla="*/ 529 w 1685"/>
                  <a:gd name="T21" fmla="*/ 193 h 385"/>
                  <a:gd name="T22" fmla="*/ 626 w 1685"/>
                  <a:gd name="T23" fmla="*/ 193 h 385"/>
                  <a:gd name="T24" fmla="*/ 626 w 1685"/>
                  <a:gd name="T25" fmla="*/ 193 h 385"/>
                  <a:gd name="T26" fmla="*/ 770 w 1685"/>
                  <a:gd name="T27" fmla="*/ 241 h 385"/>
                  <a:gd name="T28" fmla="*/ 963 w 1685"/>
                  <a:gd name="T29" fmla="*/ 241 h 385"/>
                  <a:gd name="T30" fmla="*/ 1251 w 1685"/>
                  <a:gd name="T31" fmla="*/ 193 h 385"/>
                  <a:gd name="T32" fmla="*/ 1251 w 1685"/>
                  <a:gd name="T33" fmla="*/ 193 h 385"/>
                  <a:gd name="T34" fmla="*/ 1444 w 1685"/>
                  <a:gd name="T35" fmla="*/ 145 h 385"/>
                  <a:gd name="T36" fmla="*/ 1588 w 1685"/>
                  <a:gd name="T37" fmla="*/ 48 h 385"/>
                  <a:gd name="T38" fmla="*/ 1588 w 1685"/>
                  <a:gd name="T39" fmla="*/ 0 h 385"/>
                  <a:gd name="T40" fmla="*/ 1588 w 1685"/>
                  <a:gd name="T41" fmla="*/ 0 h 385"/>
                  <a:gd name="T42" fmla="*/ 1588 w 1685"/>
                  <a:gd name="T43" fmla="*/ 0 h 385"/>
                  <a:gd name="T44" fmla="*/ 1588 w 1685"/>
                  <a:gd name="T45" fmla="*/ 0 h 385"/>
                  <a:gd name="T46" fmla="*/ 1637 w 1685"/>
                  <a:gd name="T47" fmla="*/ 0 h 385"/>
                  <a:gd name="T48" fmla="*/ 1637 w 1685"/>
                  <a:gd name="T49" fmla="*/ 0 h 385"/>
                  <a:gd name="T50" fmla="*/ 1637 w 1685"/>
                  <a:gd name="T51" fmla="*/ 48 h 385"/>
                  <a:gd name="T52" fmla="*/ 1685 w 1685"/>
                  <a:gd name="T53" fmla="*/ 96 h 385"/>
                  <a:gd name="T54" fmla="*/ 1685 w 1685"/>
                  <a:gd name="T55" fmla="*/ 96 h 385"/>
                  <a:gd name="T56" fmla="*/ 1685 w 1685"/>
                  <a:gd name="T57" fmla="*/ 96 h 385"/>
                  <a:gd name="T58" fmla="*/ 1685 w 1685"/>
                  <a:gd name="T59" fmla="*/ 145 h 385"/>
                  <a:gd name="T60" fmla="*/ 1637 w 1685"/>
                  <a:gd name="T61" fmla="*/ 241 h 385"/>
                  <a:gd name="T62" fmla="*/ 1540 w 1685"/>
                  <a:gd name="T63" fmla="*/ 289 h 385"/>
                  <a:gd name="T64" fmla="*/ 1540 w 1685"/>
                  <a:gd name="T65" fmla="*/ 289 h 385"/>
                  <a:gd name="T66" fmla="*/ 1300 w 1685"/>
                  <a:gd name="T67" fmla="*/ 337 h 385"/>
                  <a:gd name="T68" fmla="*/ 1059 w 1685"/>
                  <a:gd name="T69" fmla="*/ 337 h 385"/>
                  <a:gd name="T70" fmla="*/ 866 w 1685"/>
                  <a:gd name="T71" fmla="*/ 337 h 385"/>
                  <a:gd name="T72" fmla="*/ 866 w 1685"/>
                  <a:gd name="T73" fmla="*/ 337 h 385"/>
                  <a:gd name="T74" fmla="*/ 674 w 1685"/>
                  <a:gd name="T75" fmla="*/ 385 h 385"/>
                  <a:gd name="T76" fmla="*/ 577 w 1685"/>
                  <a:gd name="T77" fmla="*/ 337 h 385"/>
                  <a:gd name="T78" fmla="*/ 529 w 1685"/>
                  <a:gd name="T79" fmla="*/ 289 h 385"/>
                  <a:gd name="T80" fmla="*/ 529 w 1685"/>
                  <a:gd name="T81" fmla="*/ 289 h 385"/>
                  <a:gd name="T82" fmla="*/ 481 w 1685"/>
                  <a:gd name="T83" fmla="*/ 289 h 385"/>
                  <a:gd name="T84" fmla="*/ 433 w 1685"/>
                  <a:gd name="T85" fmla="*/ 337 h 385"/>
                  <a:gd name="T86" fmla="*/ 337 w 1685"/>
                  <a:gd name="T87" fmla="*/ 337 h 385"/>
                  <a:gd name="T88" fmla="*/ 337 w 1685"/>
                  <a:gd name="T89" fmla="*/ 337 h 385"/>
                  <a:gd name="T90" fmla="*/ 192 w 1685"/>
                  <a:gd name="T91" fmla="*/ 337 h 385"/>
                  <a:gd name="T92" fmla="*/ 96 w 1685"/>
                  <a:gd name="T93" fmla="*/ 289 h 385"/>
                  <a:gd name="T94" fmla="*/ 48 w 1685"/>
                  <a:gd name="T95" fmla="*/ 289 h 385"/>
                  <a:gd name="T96" fmla="*/ 48 w 1685"/>
                  <a:gd name="T97" fmla="*/ 289 h 385"/>
                  <a:gd name="T98" fmla="*/ 0 w 1685"/>
                  <a:gd name="T99" fmla="*/ 14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85" h="385">
                    <a:moveTo>
                      <a:pt x="0" y="145"/>
                    </a:moveTo>
                    <a:lnTo>
                      <a:pt x="48" y="145"/>
                    </a:lnTo>
                    <a:lnTo>
                      <a:pt x="192" y="193"/>
                    </a:lnTo>
                    <a:lnTo>
                      <a:pt x="289" y="193"/>
                    </a:lnTo>
                    <a:lnTo>
                      <a:pt x="289" y="193"/>
                    </a:lnTo>
                    <a:lnTo>
                      <a:pt x="385" y="193"/>
                    </a:lnTo>
                    <a:lnTo>
                      <a:pt x="433" y="145"/>
                    </a:lnTo>
                    <a:lnTo>
                      <a:pt x="481" y="145"/>
                    </a:lnTo>
                    <a:lnTo>
                      <a:pt x="481" y="145"/>
                    </a:lnTo>
                    <a:lnTo>
                      <a:pt x="481" y="145"/>
                    </a:lnTo>
                    <a:lnTo>
                      <a:pt x="529" y="193"/>
                    </a:lnTo>
                    <a:lnTo>
                      <a:pt x="626" y="193"/>
                    </a:lnTo>
                    <a:lnTo>
                      <a:pt x="626" y="193"/>
                    </a:lnTo>
                    <a:lnTo>
                      <a:pt x="770" y="241"/>
                    </a:lnTo>
                    <a:lnTo>
                      <a:pt x="963" y="241"/>
                    </a:lnTo>
                    <a:lnTo>
                      <a:pt x="1251" y="193"/>
                    </a:lnTo>
                    <a:lnTo>
                      <a:pt x="1251" y="193"/>
                    </a:lnTo>
                    <a:lnTo>
                      <a:pt x="1444" y="145"/>
                    </a:lnTo>
                    <a:lnTo>
                      <a:pt x="1588" y="48"/>
                    </a:lnTo>
                    <a:lnTo>
                      <a:pt x="1588" y="0"/>
                    </a:lnTo>
                    <a:lnTo>
                      <a:pt x="1588" y="0"/>
                    </a:lnTo>
                    <a:lnTo>
                      <a:pt x="1588" y="0"/>
                    </a:lnTo>
                    <a:lnTo>
                      <a:pt x="1588" y="0"/>
                    </a:lnTo>
                    <a:lnTo>
                      <a:pt x="1637" y="0"/>
                    </a:lnTo>
                    <a:lnTo>
                      <a:pt x="1637" y="0"/>
                    </a:lnTo>
                    <a:lnTo>
                      <a:pt x="1637" y="48"/>
                    </a:lnTo>
                    <a:lnTo>
                      <a:pt x="1685" y="96"/>
                    </a:lnTo>
                    <a:lnTo>
                      <a:pt x="1685" y="96"/>
                    </a:lnTo>
                    <a:lnTo>
                      <a:pt x="1685" y="96"/>
                    </a:lnTo>
                    <a:lnTo>
                      <a:pt x="1685" y="145"/>
                    </a:lnTo>
                    <a:lnTo>
                      <a:pt x="1637" y="241"/>
                    </a:lnTo>
                    <a:lnTo>
                      <a:pt x="1540" y="289"/>
                    </a:lnTo>
                    <a:lnTo>
                      <a:pt x="1540" y="289"/>
                    </a:lnTo>
                    <a:lnTo>
                      <a:pt x="1300" y="337"/>
                    </a:lnTo>
                    <a:lnTo>
                      <a:pt x="1059" y="337"/>
                    </a:lnTo>
                    <a:lnTo>
                      <a:pt x="866" y="337"/>
                    </a:lnTo>
                    <a:lnTo>
                      <a:pt x="866" y="337"/>
                    </a:lnTo>
                    <a:lnTo>
                      <a:pt x="674" y="385"/>
                    </a:lnTo>
                    <a:lnTo>
                      <a:pt x="577" y="337"/>
                    </a:lnTo>
                    <a:lnTo>
                      <a:pt x="529" y="289"/>
                    </a:lnTo>
                    <a:lnTo>
                      <a:pt x="529" y="289"/>
                    </a:lnTo>
                    <a:lnTo>
                      <a:pt x="481" y="289"/>
                    </a:lnTo>
                    <a:lnTo>
                      <a:pt x="433" y="337"/>
                    </a:lnTo>
                    <a:lnTo>
                      <a:pt x="337" y="337"/>
                    </a:lnTo>
                    <a:lnTo>
                      <a:pt x="337" y="337"/>
                    </a:lnTo>
                    <a:lnTo>
                      <a:pt x="192" y="337"/>
                    </a:lnTo>
                    <a:lnTo>
                      <a:pt x="96" y="289"/>
                    </a:lnTo>
                    <a:lnTo>
                      <a:pt x="48" y="289"/>
                    </a:lnTo>
                    <a:lnTo>
                      <a:pt x="48" y="289"/>
                    </a:lnTo>
                    <a:lnTo>
                      <a:pt x="0" y="145"/>
                    </a:lnTo>
                  </a:path>
                </a:pathLst>
              </a:custGeom>
              <a:noFill/>
              <a:ln w="0">
                <a:solidFill>
                  <a:srgbClr val="320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1" name="Freeform 287"/>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close/>
                  </a:path>
                </a:pathLst>
              </a:custGeom>
              <a:solidFill>
                <a:srgbClr val="C4F2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2" name="Freeform 288"/>
              <p:cNvSpPr>
                <a:spLocks/>
              </p:cNvSpPr>
              <p:nvPr/>
            </p:nvSpPr>
            <p:spPr bwMode="auto">
              <a:xfrm>
                <a:off x="4550" y="2560"/>
                <a:ext cx="278" cy="27"/>
              </a:xfrm>
              <a:custGeom>
                <a:avLst/>
                <a:gdLst>
                  <a:gd name="T0" fmla="*/ 0 w 2503"/>
                  <a:gd name="T1" fmla="*/ 48 h 240"/>
                  <a:gd name="T2" fmla="*/ 240 w 2503"/>
                  <a:gd name="T3" fmla="*/ 96 h 240"/>
                  <a:gd name="T4" fmla="*/ 626 w 2503"/>
                  <a:gd name="T5" fmla="*/ 96 h 240"/>
                  <a:gd name="T6" fmla="*/ 1203 w 2503"/>
                  <a:gd name="T7" fmla="*/ 96 h 240"/>
                  <a:gd name="T8" fmla="*/ 1203 w 2503"/>
                  <a:gd name="T9" fmla="*/ 96 h 240"/>
                  <a:gd name="T10" fmla="*/ 1829 w 2503"/>
                  <a:gd name="T11" fmla="*/ 96 h 240"/>
                  <a:gd name="T12" fmla="*/ 2262 w 2503"/>
                  <a:gd name="T13" fmla="*/ 48 h 240"/>
                  <a:gd name="T14" fmla="*/ 2503 w 2503"/>
                  <a:gd name="T15" fmla="*/ 0 h 240"/>
                  <a:gd name="T16" fmla="*/ 2503 w 2503"/>
                  <a:gd name="T17" fmla="*/ 0 h 240"/>
                  <a:gd name="T18" fmla="*/ 2118 w 2503"/>
                  <a:gd name="T19" fmla="*/ 144 h 240"/>
                  <a:gd name="T20" fmla="*/ 1925 w 2503"/>
                  <a:gd name="T21" fmla="*/ 192 h 240"/>
                  <a:gd name="T22" fmla="*/ 1588 w 2503"/>
                  <a:gd name="T23" fmla="*/ 240 h 240"/>
                  <a:gd name="T24" fmla="*/ 1203 w 2503"/>
                  <a:gd name="T25" fmla="*/ 240 h 240"/>
                  <a:gd name="T26" fmla="*/ 1203 w 2503"/>
                  <a:gd name="T27" fmla="*/ 240 h 240"/>
                  <a:gd name="T28" fmla="*/ 818 w 2503"/>
                  <a:gd name="T29" fmla="*/ 240 h 240"/>
                  <a:gd name="T30" fmla="*/ 529 w 2503"/>
                  <a:gd name="T31" fmla="*/ 192 h 240"/>
                  <a:gd name="T32" fmla="*/ 337 w 2503"/>
                  <a:gd name="T33" fmla="*/ 144 h 240"/>
                  <a:gd name="T34" fmla="*/ 337 w 2503"/>
                  <a:gd name="T35" fmla="*/ 144 h 240"/>
                  <a:gd name="T36" fmla="*/ 0 w 2503"/>
                  <a:gd name="T37"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03" h="240">
                    <a:moveTo>
                      <a:pt x="0" y="48"/>
                    </a:moveTo>
                    <a:lnTo>
                      <a:pt x="240" y="96"/>
                    </a:lnTo>
                    <a:lnTo>
                      <a:pt x="626" y="96"/>
                    </a:lnTo>
                    <a:lnTo>
                      <a:pt x="1203" y="96"/>
                    </a:lnTo>
                    <a:lnTo>
                      <a:pt x="1203" y="96"/>
                    </a:lnTo>
                    <a:lnTo>
                      <a:pt x="1829" y="96"/>
                    </a:lnTo>
                    <a:lnTo>
                      <a:pt x="2262" y="48"/>
                    </a:lnTo>
                    <a:lnTo>
                      <a:pt x="2503" y="0"/>
                    </a:lnTo>
                    <a:lnTo>
                      <a:pt x="2503" y="0"/>
                    </a:lnTo>
                    <a:lnTo>
                      <a:pt x="2118" y="144"/>
                    </a:lnTo>
                    <a:lnTo>
                      <a:pt x="1925" y="192"/>
                    </a:lnTo>
                    <a:lnTo>
                      <a:pt x="1588" y="240"/>
                    </a:lnTo>
                    <a:lnTo>
                      <a:pt x="1203" y="240"/>
                    </a:lnTo>
                    <a:lnTo>
                      <a:pt x="1203" y="240"/>
                    </a:lnTo>
                    <a:lnTo>
                      <a:pt x="818" y="240"/>
                    </a:lnTo>
                    <a:lnTo>
                      <a:pt x="529" y="192"/>
                    </a:lnTo>
                    <a:lnTo>
                      <a:pt x="337" y="144"/>
                    </a:lnTo>
                    <a:lnTo>
                      <a:pt x="337" y="144"/>
                    </a:lnTo>
                    <a:lnTo>
                      <a:pt x="0" y="48"/>
                    </a:lnTo>
                    <a:close/>
                  </a:path>
                </a:pathLst>
              </a:custGeom>
              <a:solidFill>
                <a:srgbClr val="91BF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3" name="Freeform 289"/>
              <p:cNvSpPr>
                <a:spLocks/>
              </p:cNvSpPr>
              <p:nvPr/>
            </p:nvSpPr>
            <p:spPr bwMode="auto">
              <a:xfrm>
                <a:off x="4534" y="2560"/>
                <a:ext cx="304" cy="27"/>
              </a:xfrm>
              <a:custGeom>
                <a:avLst/>
                <a:gdLst>
                  <a:gd name="T0" fmla="*/ 0 w 2744"/>
                  <a:gd name="T1" fmla="*/ 0 h 240"/>
                  <a:gd name="T2" fmla="*/ 289 w 2744"/>
                  <a:gd name="T3" fmla="*/ 48 h 240"/>
                  <a:gd name="T4" fmla="*/ 771 w 2744"/>
                  <a:gd name="T5" fmla="*/ 96 h 240"/>
                  <a:gd name="T6" fmla="*/ 1348 w 2744"/>
                  <a:gd name="T7" fmla="*/ 96 h 240"/>
                  <a:gd name="T8" fmla="*/ 1348 w 2744"/>
                  <a:gd name="T9" fmla="*/ 96 h 240"/>
                  <a:gd name="T10" fmla="*/ 1974 w 2744"/>
                  <a:gd name="T11" fmla="*/ 96 h 240"/>
                  <a:gd name="T12" fmla="*/ 2456 w 2744"/>
                  <a:gd name="T13" fmla="*/ 48 h 240"/>
                  <a:gd name="T14" fmla="*/ 2744 w 2744"/>
                  <a:gd name="T15" fmla="*/ 0 h 240"/>
                  <a:gd name="T16" fmla="*/ 2744 w 2744"/>
                  <a:gd name="T17" fmla="*/ 0 h 240"/>
                  <a:gd name="T18" fmla="*/ 2263 w 2744"/>
                  <a:gd name="T19" fmla="*/ 144 h 240"/>
                  <a:gd name="T20" fmla="*/ 2070 w 2744"/>
                  <a:gd name="T21" fmla="*/ 192 h 240"/>
                  <a:gd name="T22" fmla="*/ 1733 w 2744"/>
                  <a:gd name="T23" fmla="*/ 240 h 240"/>
                  <a:gd name="T24" fmla="*/ 1348 w 2744"/>
                  <a:gd name="T25" fmla="*/ 240 h 240"/>
                  <a:gd name="T26" fmla="*/ 1348 w 2744"/>
                  <a:gd name="T27" fmla="*/ 240 h 240"/>
                  <a:gd name="T28" fmla="*/ 963 w 2744"/>
                  <a:gd name="T29" fmla="*/ 240 h 240"/>
                  <a:gd name="T30" fmla="*/ 674 w 2744"/>
                  <a:gd name="T31" fmla="*/ 192 h 240"/>
                  <a:gd name="T32" fmla="*/ 482 w 2744"/>
                  <a:gd name="T33" fmla="*/ 144 h 240"/>
                  <a:gd name="T34" fmla="*/ 482 w 2744"/>
                  <a:gd name="T35" fmla="*/ 144 h 240"/>
                  <a:gd name="T36" fmla="*/ 0 w 2744"/>
                  <a:gd name="T3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44" h="240">
                    <a:moveTo>
                      <a:pt x="0" y="0"/>
                    </a:moveTo>
                    <a:lnTo>
                      <a:pt x="289" y="48"/>
                    </a:lnTo>
                    <a:lnTo>
                      <a:pt x="771" y="96"/>
                    </a:lnTo>
                    <a:lnTo>
                      <a:pt x="1348" y="96"/>
                    </a:lnTo>
                    <a:lnTo>
                      <a:pt x="1348" y="96"/>
                    </a:lnTo>
                    <a:lnTo>
                      <a:pt x="1974" y="96"/>
                    </a:lnTo>
                    <a:lnTo>
                      <a:pt x="2456" y="48"/>
                    </a:lnTo>
                    <a:lnTo>
                      <a:pt x="2744" y="0"/>
                    </a:lnTo>
                    <a:lnTo>
                      <a:pt x="2744" y="0"/>
                    </a:lnTo>
                    <a:lnTo>
                      <a:pt x="2263" y="144"/>
                    </a:lnTo>
                    <a:lnTo>
                      <a:pt x="2070" y="192"/>
                    </a:lnTo>
                    <a:lnTo>
                      <a:pt x="1733" y="240"/>
                    </a:lnTo>
                    <a:lnTo>
                      <a:pt x="1348" y="240"/>
                    </a:lnTo>
                    <a:lnTo>
                      <a:pt x="1348" y="240"/>
                    </a:lnTo>
                    <a:lnTo>
                      <a:pt x="963" y="240"/>
                    </a:lnTo>
                    <a:lnTo>
                      <a:pt x="674" y="192"/>
                    </a:lnTo>
                    <a:lnTo>
                      <a:pt x="482" y="144"/>
                    </a:lnTo>
                    <a:lnTo>
                      <a:pt x="482" y="144"/>
                    </a:lnTo>
                    <a:lnTo>
                      <a:pt x="0" y="0"/>
                    </a:lnTo>
                  </a:path>
                </a:pathLst>
              </a:custGeom>
              <a:noFill/>
              <a:ln w="0">
                <a:solidFill>
                  <a:srgbClr val="1E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4" name="Freeform 290"/>
              <p:cNvSpPr>
                <a:spLocks/>
              </p:cNvSpPr>
              <p:nvPr/>
            </p:nvSpPr>
            <p:spPr bwMode="auto">
              <a:xfrm>
                <a:off x="4625" y="2518"/>
                <a:ext cx="139" cy="10"/>
              </a:xfrm>
              <a:custGeom>
                <a:avLst/>
                <a:gdLst>
                  <a:gd name="T0" fmla="*/ 1251 w 1251"/>
                  <a:gd name="T1" fmla="*/ 96 h 96"/>
                  <a:gd name="T2" fmla="*/ 1203 w 1251"/>
                  <a:gd name="T3" fmla="*/ 96 h 96"/>
                  <a:gd name="T4" fmla="*/ 1203 w 1251"/>
                  <a:gd name="T5" fmla="*/ 96 h 96"/>
                  <a:gd name="T6" fmla="*/ 1155 w 1251"/>
                  <a:gd name="T7" fmla="*/ 48 h 96"/>
                  <a:gd name="T8" fmla="*/ 1155 w 1251"/>
                  <a:gd name="T9" fmla="*/ 48 h 96"/>
                  <a:gd name="T10" fmla="*/ 1107 w 1251"/>
                  <a:gd name="T11" fmla="*/ 48 h 96"/>
                  <a:gd name="T12" fmla="*/ 1059 w 1251"/>
                  <a:gd name="T13" fmla="*/ 48 h 96"/>
                  <a:gd name="T14" fmla="*/ 1011 w 1251"/>
                  <a:gd name="T15" fmla="*/ 48 h 96"/>
                  <a:gd name="T16" fmla="*/ 1011 w 1251"/>
                  <a:gd name="T17" fmla="*/ 48 h 96"/>
                  <a:gd name="T18" fmla="*/ 963 w 1251"/>
                  <a:gd name="T19" fmla="*/ 48 h 96"/>
                  <a:gd name="T20" fmla="*/ 914 w 1251"/>
                  <a:gd name="T21" fmla="*/ 48 h 96"/>
                  <a:gd name="T22" fmla="*/ 866 w 1251"/>
                  <a:gd name="T23" fmla="*/ 0 h 96"/>
                  <a:gd name="T24" fmla="*/ 866 w 1251"/>
                  <a:gd name="T25" fmla="*/ 0 h 96"/>
                  <a:gd name="T26" fmla="*/ 770 w 1251"/>
                  <a:gd name="T27" fmla="*/ 48 h 96"/>
                  <a:gd name="T28" fmla="*/ 674 w 1251"/>
                  <a:gd name="T29" fmla="*/ 48 h 96"/>
                  <a:gd name="T30" fmla="*/ 626 w 1251"/>
                  <a:gd name="T31" fmla="*/ 48 h 96"/>
                  <a:gd name="T32" fmla="*/ 626 w 1251"/>
                  <a:gd name="T33" fmla="*/ 48 h 96"/>
                  <a:gd name="T34" fmla="*/ 577 w 1251"/>
                  <a:gd name="T35" fmla="*/ 48 h 96"/>
                  <a:gd name="T36" fmla="*/ 529 w 1251"/>
                  <a:gd name="T37" fmla="*/ 48 h 96"/>
                  <a:gd name="T38" fmla="*/ 529 w 1251"/>
                  <a:gd name="T39" fmla="*/ 48 h 96"/>
                  <a:gd name="T40" fmla="*/ 529 w 1251"/>
                  <a:gd name="T41" fmla="*/ 48 h 96"/>
                  <a:gd name="T42" fmla="*/ 481 w 1251"/>
                  <a:gd name="T43" fmla="*/ 96 h 96"/>
                  <a:gd name="T44" fmla="*/ 433 w 1251"/>
                  <a:gd name="T45" fmla="*/ 96 h 96"/>
                  <a:gd name="T46" fmla="*/ 433 w 1251"/>
                  <a:gd name="T47" fmla="*/ 48 h 96"/>
                  <a:gd name="T48" fmla="*/ 433 w 1251"/>
                  <a:gd name="T49" fmla="*/ 48 h 96"/>
                  <a:gd name="T50" fmla="*/ 385 w 1251"/>
                  <a:gd name="T51" fmla="*/ 96 h 96"/>
                  <a:gd name="T52" fmla="*/ 337 w 1251"/>
                  <a:gd name="T53" fmla="*/ 96 h 96"/>
                  <a:gd name="T54" fmla="*/ 289 w 1251"/>
                  <a:gd name="T55" fmla="*/ 48 h 96"/>
                  <a:gd name="T56" fmla="*/ 289 w 1251"/>
                  <a:gd name="T57" fmla="*/ 48 h 96"/>
                  <a:gd name="T58" fmla="*/ 240 w 1251"/>
                  <a:gd name="T59" fmla="*/ 96 h 96"/>
                  <a:gd name="T60" fmla="*/ 240 w 1251"/>
                  <a:gd name="T61" fmla="*/ 96 h 96"/>
                  <a:gd name="T62" fmla="*/ 240 w 1251"/>
                  <a:gd name="T63" fmla="*/ 48 h 96"/>
                  <a:gd name="T64" fmla="*/ 240 w 1251"/>
                  <a:gd name="T65" fmla="*/ 48 h 96"/>
                  <a:gd name="T66" fmla="*/ 240 w 1251"/>
                  <a:gd name="T67" fmla="*/ 48 h 96"/>
                  <a:gd name="T68" fmla="*/ 192 w 1251"/>
                  <a:gd name="T69" fmla="*/ 48 h 96"/>
                  <a:gd name="T70" fmla="*/ 192 w 1251"/>
                  <a:gd name="T71" fmla="*/ 48 h 96"/>
                  <a:gd name="T72" fmla="*/ 144 w 1251"/>
                  <a:gd name="T73" fmla="*/ 48 h 96"/>
                  <a:gd name="T74" fmla="*/ 144 w 1251"/>
                  <a:gd name="T75" fmla="*/ 48 h 96"/>
                  <a:gd name="T76" fmla="*/ 48 w 1251"/>
                  <a:gd name="T77" fmla="*/ 48 h 96"/>
                  <a:gd name="T78" fmla="*/ 0 w 1251"/>
                  <a:gd name="T79" fmla="*/ 48 h 96"/>
                  <a:gd name="T80" fmla="*/ 0 w 1251"/>
                  <a:gd name="T8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1" h="96">
                    <a:moveTo>
                      <a:pt x="1251" y="96"/>
                    </a:moveTo>
                    <a:lnTo>
                      <a:pt x="1203" y="96"/>
                    </a:lnTo>
                    <a:lnTo>
                      <a:pt x="1203" y="96"/>
                    </a:lnTo>
                    <a:lnTo>
                      <a:pt x="1155" y="48"/>
                    </a:lnTo>
                    <a:lnTo>
                      <a:pt x="1155" y="48"/>
                    </a:lnTo>
                    <a:lnTo>
                      <a:pt x="1107" y="48"/>
                    </a:lnTo>
                    <a:lnTo>
                      <a:pt x="1059" y="48"/>
                    </a:lnTo>
                    <a:lnTo>
                      <a:pt x="1011" y="48"/>
                    </a:lnTo>
                    <a:lnTo>
                      <a:pt x="1011" y="48"/>
                    </a:lnTo>
                    <a:lnTo>
                      <a:pt x="963" y="48"/>
                    </a:lnTo>
                    <a:lnTo>
                      <a:pt x="914" y="48"/>
                    </a:lnTo>
                    <a:lnTo>
                      <a:pt x="866" y="0"/>
                    </a:lnTo>
                    <a:lnTo>
                      <a:pt x="866" y="0"/>
                    </a:lnTo>
                    <a:lnTo>
                      <a:pt x="770" y="48"/>
                    </a:lnTo>
                    <a:lnTo>
                      <a:pt x="674" y="48"/>
                    </a:lnTo>
                    <a:lnTo>
                      <a:pt x="626" y="48"/>
                    </a:lnTo>
                    <a:lnTo>
                      <a:pt x="626" y="48"/>
                    </a:lnTo>
                    <a:lnTo>
                      <a:pt x="577" y="48"/>
                    </a:lnTo>
                    <a:lnTo>
                      <a:pt x="529" y="48"/>
                    </a:lnTo>
                    <a:lnTo>
                      <a:pt x="529" y="48"/>
                    </a:lnTo>
                    <a:lnTo>
                      <a:pt x="529" y="48"/>
                    </a:lnTo>
                    <a:lnTo>
                      <a:pt x="481" y="96"/>
                    </a:lnTo>
                    <a:lnTo>
                      <a:pt x="433" y="96"/>
                    </a:lnTo>
                    <a:lnTo>
                      <a:pt x="433" y="48"/>
                    </a:lnTo>
                    <a:lnTo>
                      <a:pt x="433" y="48"/>
                    </a:lnTo>
                    <a:lnTo>
                      <a:pt x="385" y="96"/>
                    </a:lnTo>
                    <a:lnTo>
                      <a:pt x="337" y="96"/>
                    </a:lnTo>
                    <a:lnTo>
                      <a:pt x="289" y="48"/>
                    </a:lnTo>
                    <a:lnTo>
                      <a:pt x="289" y="48"/>
                    </a:lnTo>
                    <a:lnTo>
                      <a:pt x="240" y="96"/>
                    </a:lnTo>
                    <a:lnTo>
                      <a:pt x="240" y="96"/>
                    </a:lnTo>
                    <a:lnTo>
                      <a:pt x="240" y="48"/>
                    </a:lnTo>
                    <a:lnTo>
                      <a:pt x="240" y="48"/>
                    </a:lnTo>
                    <a:lnTo>
                      <a:pt x="240" y="48"/>
                    </a:lnTo>
                    <a:lnTo>
                      <a:pt x="192" y="48"/>
                    </a:lnTo>
                    <a:lnTo>
                      <a:pt x="192" y="48"/>
                    </a:lnTo>
                    <a:lnTo>
                      <a:pt x="144" y="48"/>
                    </a:lnTo>
                    <a:lnTo>
                      <a:pt x="144" y="48"/>
                    </a:lnTo>
                    <a:lnTo>
                      <a:pt x="48" y="48"/>
                    </a:lnTo>
                    <a:lnTo>
                      <a:pt x="0" y="48"/>
                    </a:lnTo>
                    <a:lnTo>
                      <a:pt x="0" y="48"/>
                    </a:lnTo>
                  </a:path>
                </a:pathLst>
              </a:custGeom>
              <a:noFill/>
              <a:ln w="0">
                <a:solidFill>
                  <a:srgbClr val="4C2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395" name="Freeform 29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48 w 1107"/>
                  <a:gd name="T39" fmla="*/ 1974 h 2070"/>
                  <a:gd name="T40" fmla="*/ 48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 name="T64" fmla="*/ 96 w 1107"/>
                  <a:gd name="T65" fmla="*/ 0 h 2070"/>
                  <a:gd name="T66" fmla="*/ 1059 w 1107"/>
                  <a:gd name="T6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48" y="1974"/>
                    </a:lnTo>
                    <a:lnTo>
                      <a:pt x="48"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lnTo>
                      <a:pt x="96" y="0"/>
                    </a:lnTo>
                    <a:lnTo>
                      <a:pt x="1059" y="0"/>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6" name="Freeform 292"/>
              <p:cNvSpPr>
                <a:spLocks/>
              </p:cNvSpPr>
              <p:nvPr/>
            </p:nvSpPr>
            <p:spPr bwMode="auto">
              <a:xfrm>
                <a:off x="4507" y="2507"/>
                <a:ext cx="118" cy="182"/>
              </a:xfrm>
              <a:custGeom>
                <a:avLst/>
                <a:gdLst>
                  <a:gd name="T0" fmla="*/ 1011 w 1059"/>
                  <a:gd name="T1" fmla="*/ 0 h 1637"/>
                  <a:gd name="T2" fmla="*/ 1059 w 1059"/>
                  <a:gd name="T3" fmla="*/ 482 h 1637"/>
                  <a:gd name="T4" fmla="*/ 1059 w 1059"/>
                  <a:gd name="T5" fmla="*/ 1059 h 1637"/>
                  <a:gd name="T6" fmla="*/ 1059 w 1059"/>
                  <a:gd name="T7" fmla="*/ 1541 h 1637"/>
                  <a:gd name="T8" fmla="*/ 1059 w 1059"/>
                  <a:gd name="T9" fmla="*/ 1541 h 1637"/>
                  <a:gd name="T10" fmla="*/ 1011 w 1059"/>
                  <a:gd name="T11" fmla="*/ 1589 h 1637"/>
                  <a:gd name="T12" fmla="*/ 866 w 1059"/>
                  <a:gd name="T13" fmla="*/ 1637 h 1637"/>
                  <a:gd name="T14" fmla="*/ 577 w 1059"/>
                  <a:gd name="T15" fmla="*/ 1637 h 1637"/>
                  <a:gd name="T16" fmla="*/ 577 w 1059"/>
                  <a:gd name="T17" fmla="*/ 1637 h 1637"/>
                  <a:gd name="T18" fmla="*/ 240 w 1059"/>
                  <a:gd name="T19" fmla="*/ 1637 h 1637"/>
                  <a:gd name="T20" fmla="*/ 96 w 1059"/>
                  <a:gd name="T21" fmla="*/ 1589 h 1637"/>
                  <a:gd name="T22" fmla="*/ 48 w 1059"/>
                  <a:gd name="T23" fmla="*/ 1541 h 1637"/>
                  <a:gd name="T24" fmla="*/ 48 w 1059"/>
                  <a:gd name="T25" fmla="*/ 1541 h 1637"/>
                  <a:gd name="T26" fmla="*/ 0 w 1059"/>
                  <a:gd name="T27" fmla="*/ 1059 h 1637"/>
                  <a:gd name="T28" fmla="*/ 48 w 1059"/>
                  <a:gd name="T29" fmla="*/ 434 h 1637"/>
                  <a:gd name="T30" fmla="*/ 96 w 1059"/>
                  <a:gd name="T31" fmla="*/ 0 h 1637"/>
                  <a:gd name="T32" fmla="*/ 96 w 1059"/>
                  <a:gd name="T33" fmla="*/ 0 h 1637"/>
                  <a:gd name="T34" fmla="*/ 1011 w 1059"/>
                  <a:gd name="T35" fmla="*/ 0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59" h="1637">
                    <a:moveTo>
                      <a:pt x="1011" y="0"/>
                    </a:moveTo>
                    <a:lnTo>
                      <a:pt x="1059" y="482"/>
                    </a:lnTo>
                    <a:lnTo>
                      <a:pt x="1059" y="1059"/>
                    </a:lnTo>
                    <a:lnTo>
                      <a:pt x="1059" y="1541"/>
                    </a:lnTo>
                    <a:lnTo>
                      <a:pt x="1059" y="1541"/>
                    </a:lnTo>
                    <a:lnTo>
                      <a:pt x="1011" y="1589"/>
                    </a:lnTo>
                    <a:lnTo>
                      <a:pt x="866" y="1637"/>
                    </a:lnTo>
                    <a:lnTo>
                      <a:pt x="577" y="1637"/>
                    </a:lnTo>
                    <a:lnTo>
                      <a:pt x="577" y="1637"/>
                    </a:lnTo>
                    <a:lnTo>
                      <a:pt x="240" y="1637"/>
                    </a:lnTo>
                    <a:lnTo>
                      <a:pt x="96" y="1589"/>
                    </a:lnTo>
                    <a:lnTo>
                      <a:pt x="48" y="1541"/>
                    </a:lnTo>
                    <a:lnTo>
                      <a:pt x="48" y="1541"/>
                    </a:lnTo>
                    <a:lnTo>
                      <a:pt x="0" y="1059"/>
                    </a:lnTo>
                    <a:lnTo>
                      <a:pt x="48" y="434"/>
                    </a:lnTo>
                    <a:lnTo>
                      <a:pt x="96" y="0"/>
                    </a:lnTo>
                    <a:lnTo>
                      <a:pt x="96" y="0"/>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7" name="Freeform 293"/>
              <p:cNvSpPr>
                <a:spLocks/>
              </p:cNvSpPr>
              <p:nvPr/>
            </p:nvSpPr>
            <p:spPr bwMode="auto">
              <a:xfrm>
                <a:off x="4555" y="2464"/>
                <a:ext cx="64" cy="38"/>
              </a:xfrm>
              <a:custGeom>
                <a:avLst/>
                <a:gdLst>
                  <a:gd name="T0" fmla="*/ 0 w 578"/>
                  <a:gd name="T1" fmla="*/ 49 h 337"/>
                  <a:gd name="T2" fmla="*/ 0 w 578"/>
                  <a:gd name="T3" fmla="*/ 97 h 337"/>
                  <a:gd name="T4" fmla="*/ 48 w 578"/>
                  <a:gd name="T5" fmla="*/ 97 h 337"/>
                  <a:gd name="T6" fmla="*/ 144 w 578"/>
                  <a:gd name="T7" fmla="*/ 97 h 337"/>
                  <a:gd name="T8" fmla="*/ 144 w 578"/>
                  <a:gd name="T9" fmla="*/ 97 h 337"/>
                  <a:gd name="T10" fmla="*/ 192 w 578"/>
                  <a:gd name="T11" fmla="*/ 145 h 337"/>
                  <a:gd name="T12" fmla="*/ 289 w 578"/>
                  <a:gd name="T13" fmla="*/ 145 h 337"/>
                  <a:gd name="T14" fmla="*/ 337 w 578"/>
                  <a:gd name="T15" fmla="*/ 145 h 337"/>
                  <a:gd name="T16" fmla="*/ 337 w 578"/>
                  <a:gd name="T17" fmla="*/ 145 h 337"/>
                  <a:gd name="T18" fmla="*/ 337 w 578"/>
                  <a:gd name="T19" fmla="*/ 241 h 337"/>
                  <a:gd name="T20" fmla="*/ 385 w 578"/>
                  <a:gd name="T21" fmla="*/ 337 h 337"/>
                  <a:gd name="T22" fmla="*/ 385 w 578"/>
                  <a:gd name="T23" fmla="*/ 337 h 337"/>
                  <a:gd name="T24" fmla="*/ 385 w 578"/>
                  <a:gd name="T25" fmla="*/ 337 h 337"/>
                  <a:gd name="T26" fmla="*/ 529 w 578"/>
                  <a:gd name="T27" fmla="*/ 337 h 337"/>
                  <a:gd name="T28" fmla="*/ 529 w 578"/>
                  <a:gd name="T29" fmla="*/ 289 h 337"/>
                  <a:gd name="T30" fmla="*/ 529 w 578"/>
                  <a:gd name="T31" fmla="*/ 241 h 337"/>
                  <a:gd name="T32" fmla="*/ 529 w 578"/>
                  <a:gd name="T33" fmla="*/ 145 h 337"/>
                  <a:gd name="T34" fmla="*/ 529 w 578"/>
                  <a:gd name="T35" fmla="*/ 145 h 337"/>
                  <a:gd name="T36" fmla="*/ 529 w 578"/>
                  <a:gd name="T37" fmla="*/ 97 h 337"/>
                  <a:gd name="T38" fmla="*/ 578 w 578"/>
                  <a:gd name="T39" fmla="*/ 49 h 337"/>
                  <a:gd name="T40" fmla="*/ 578 w 578"/>
                  <a:gd name="T41" fmla="*/ 0 h 337"/>
                  <a:gd name="T42" fmla="*/ 578 w 578"/>
                  <a:gd name="T43" fmla="*/ 0 h 337"/>
                  <a:gd name="T44" fmla="*/ 385 w 578"/>
                  <a:gd name="T45" fmla="*/ 0 h 337"/>
                  <a:gd name="T46" fmla="*/ 144 w 578"/>
                  <a:gd name="T47" fmla="*/ 49 h 337"/>
                  <a:gd name="T48" fmla="*/ 0 w 578"/>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0" y="49"/>
                    </a:moveTo>
                    <a:lnTo>
                      <a:pt x="0" y="97"/>
                    </a:lnTo>
                    <a:lnTo>
                      <a:pt x="48" y="97"/>
                    </a:lnTo>
                    <a:lnTo>
                      <a:pt x="144" y="97"/>
                    </a:lnTo>
                    <a:lnTo>
                      <a:pt x="144" y="97"/>
                    </a:lnTo>
                    <a:lnTo>
                      <a:pt x="192" y="145"/>
                    </a:lnTo>
                    <a:lnTo>
                      <a:pt x="289" y="145"/>
                    </a:lnTo>
                    <a:lnTo>
                      <a:pt x="337" y="145"/>
                    </a:lnTo>
                    <a:lnTo>
                      <a:pt x="337" y="145"/>
                    </a:lnTo>
                    <a:lnTo>
                      <a:pt x="337" y="241"/>
                    </a:lnTo>
                    <a:lnTo>
                      <a:pt x="385" y="337"/>
                    </a:lnTo>
                    <a:lnTo>
                      <a:pt x="385" y="337"/>
                    </a:lnTo>
                    <a:lnTo>
                      <a:pt x="385" y="337"/>
                    </a:lnTo>
                    <a:lnTo>
                      <a:pt x="529" y="337"/>
                    </a:lnTo>
                    <a:lnTo>
                      <a:pt x="529" y="289"/>
                    </a:lnTo>
                    <a:lnTo>
                      <a:pt x="529" y="241"/>
                    </a:lnTo>
                    <a:lnTo>
                      <a:pt x="529" y="145"/>
                    </a:lnTo>
                    <a:lnTo>
                      <a:pt x="529" y="145"/>
                    </a:lnTo>
                    <a:lnTo>
                      <a:pt x="529" y="97"/>
                    </a:lnTo>
                    <a:lnTo>
                      <a:pt x="578" y="49"/>
                    </a:lnTo>
                    <a:lnTo>
                      <a:pt x="578" y="0"/>
                    </a:lnTo>
                    <a:lnTo>
                      <a:pt x="578" y="0"/>
                    </a:lnTo>
                    <a:lnTo>
                      <a:pt x="385" y="0"/>
                    </a:lnTo>
                    <a:lnTo>
                      <a:pt x="144" y="49"/>
                    </a:lnTo>
                    <a:lnTo>
                      <a:pt x="0" y="49"/>
                    </a:lnTo>
                    <a:close/>
                  </a:path>
                </a:pathLst>
              </a:custGeom>
              <a:solidFill>
                <a:srgbClr val="E2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8" name="Freeform 294"/>
              <p:cNvSpPr>
                <a:spLocks/>
              </p:cNvSpPr>
              <p:nvPr/>
            </p:nvSpPr>
            <p:spPr bwMode="auto">
              <a:xfrm>
                <a:off x="4555" y="2464"/>
                <a:ext cx="64" cy="38"/>
              </a:xfrm>
              <a:custGeom>
                <a:avLst/>
                <a:gdLst>
                  <a:gd name="T0" fmla="*/ 385 w 578"/>
                  <a:gd name="T1" fmla="*/ 145 h 337"/>
                  <a:gd name="T2" fmla="*/ 337 w 578"/>
                  <a:gd name="T3" fmla="*/ 145 h 337"/>
                  <a:gd name="T4" fmla="*/ 241 w 578"/>
                  <a:gd name="T5" fmla="*/ 97 h 337"/>
                  <a:gd name="T6" fmla="*/ 192 w 578"/>
                  <a:gd name="T7" fmla="*/ 97 h 337"/>
                  <a:gd name="T8" fmla="*/ 192 w 578"/>
                  <a:gd name="T9" fmla="*/ 97 h 337"/>
                  <a:gd name="T10" fmla="*/ 96 w 578"/>
                  <a:gd name="T11" fmla="*/ 97 h 337"/>
                  <a:gd name="T12" fmla="*/ 0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529 w 578"/>
                  <a:gd name="T31" fmla="*/ 145 h 337"/>
                  <a:gd name="T32" fmla="*/ 529 w 578"/>
                  <a:gd name="T33" fmla="*/ 145 h 337"/>
                  <a:gd name="T34" fmla="*/ 529 w 578"/>
                  <a:gd name="T35" fmla="*/ 241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41" y="97"/>
                    </a:lnTo>
                    <a:lnTo>
                      <a:pt x="192" y="97"/>
                    </a:lnTo>
                    <a:lnTo>
                      <a:pt x="192" y="97"/>
                    </a:lnTo>
                    <a:lnTo>
                      <a:pt x="96" y="97"/>
                    </a:lnTo>
                    <a:lnTo>
                      <a:pt x="0" y="49"/>
                    </a:lnTo>
                    <a:lnTo>
                      <a:pt x="0" y="49"/>
                    </a:lnTo>
                    <a:lnTo>
                      <a:pt x="0" y="49"/>
                    </a:lnTo>
                    <a:lnTo>
                      <a:pt x="144" y="49"/>
                    </a:lnTo>
                    <a:lnTo>
                      <a:pt x="385" y="0"/>
                    </a:lnTo>
                    <a:lnTo>
                      <a:pt x="578" y="0"/>
                    </a:lnTo>
                    <a:lnTo>
                      <a:pt x="578" y="0"/>
                    </a:lnTo>
                    <a:lnTo>
                      <a:pt x="578" y="49"/>
                    </a:lnTo>
                    <a:lnTo>
                      <a:pt x="529" y="97"/>
                    </a:lnTo>
                    <a:lnTo>
                      <a:pt x="529" y="145"/>
                    </a:lnTo>
                    <a:lnTo>
                      <a:pt x="529" y="145"/>
                    </a:lnTo>
                    <a:lnTo>
                      <a:pt x="529" y="241"/>
                    </a:lnTo>
                    <a:lnTo>
                      <a:pt x="529" y="289"/>
                    </a:lnTo>
                    <a:lnTo>
                      <a:pt x="529" y="337"/>
                    </a:lnTo>
                    <a:lnTo>
                      <a:pt x="529" y="337"/>
                    </a:lnTo>
                    <a:lnTo>
                      <a:pt x="385" y="337"/>
                    </a:lnTo>
                    <a:lnTo>
                      <a:pt x="385" y="337"/>
                    </a:lnTo>
                    <a:lnTo>
                      <a:pt x="385" y="241"/>
                    </a:lnTo>
                    <a:lnTo>
                      <a:pt x="385" y="145"/>
                    </a:lnTo>
                    <a:close/>
                  </a:path>
                </a:pathLst>
              </a:custGeom>
              <a:solidFill>
                <a:srgbClr val="E9FBF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399" name="Freeform 295"/>
              <p:cNvSpPr>
                <a:spLocks/>
              </p:cNvSpPr>
              <p:nvPr/>
            </p:nvSpPr>
            <p:spPr bwMode="auto">
              <a:xfrm>
                <a:off x="4555" y="2464"/>
                <a:ext cx="64" cy="38"/>
              </a:xfrm>
              <a:custGeom>
                <a:avLst/>
                <a:gdLst>
                  <a:gd name="T0" fmla="*/ 385 w 578"/>
                  <a:gd name="T1" fmla="*/ 145 h 337"/>
                  <a:gd name="T2" fmla="*/ 337 w 578"/>
                  <a:gd name="T3" fmla="*/ 145 h 337"/>
                  <a:gd name="T4" fmla="*/ 289 w 578"/>
                  <a:gd name="T5" fmla="*/ 97 h 337"/>
                  <a:gd name="T6" fmla="*/ 241 w 578"/>
                  <a:gd name="T7" fmla="*/ 97 h 337"/>
                  <a:gd name="T8" fmla="*/ 241 w 578"/>
                  <a:gd name="T9" fmla="*/ 97 h 337"/>
                  <a:gd name="T10" fmla="*/ 144 w 578"/>
                  <a:gd name="T11" fmla="*/ 97 h 337"/>
                  <a:gd name="T12" fmla="*/ 48 w 578"/>
                  <a:gd name="T13" fmla="*/ 49 h 337"/>
                  <a:gd name="T14" fmla="*/ 0 w 578"/>
                  <a:gd name="T15" fmla="*/ 49 h 337"/>
                  <a:gd name="T16" fmla="*/ 0 w 578"/>
                  <a:gd name="T17" fmla="*/ 49 h 337"/>
                  <a:gd name="T18" fmla="*/ 144 w 578"/>
                  <a:gd name="T19" fmla="*/ 49 h 337"/>
                  <a:gd name="T20" fmla="*/ 385 w 578"/>
                  <a:gd name="T21" fmla="*/ 0 h 337"/>
                  <a:gd name="T22" fmla="*/ 578 w 578"/>
                  <a:gd name="T23" fmla="*/ 0 h 337"/>
                  <a:gd name="T24" fmla="*/ 578 w 578"/>
                  <a:gd name="T25" fmla="*/ 0 h 337"/>
                  <a:gd name="T26" fmla="*/ 578 w 578"/>
                  <a:gd name="T27" fmla="*/ 49 h 337"/>
                  <a:gd name="T28" fmla="*/ 529 w 578"/>
                  <a:gd name="T29" fmla="*/ 97 h 337"/>
                  <a:gd name="T30" fmla="*/ 481 w 578"/>
                  <a:gd name="T31" fmla="*/ 97 h 337"/>
                  <a:gd name="T32" fmla="*/ 481 w 578"/>
                  <a:gd name="T33" fmla="*/ 97 h 337"/>
                  <a:gd name="T34" fmla="*/ 481 w 578"/>
                  <a:gd name="T35" fmla="*/ 193 h 337"/>
                  <a:gd name="T36" fmla="*/ 529 w 578"/>
                  <a:gd name="T37" fmla="*/ 289 h 337"/>
                  <a:gd name="T38" fmla="*/ 529 w 578"/>
                  <a:gd name="T39" fmla="*/ 337 h 337"/>
                  <a:gd name="T40" fmla="*/ 529 w 578"/>
                  <a:gd name="T41" fmla="*/ 337 h 337"/>
                  <a:gd name="T42" fmla="*/ 385 w 578"/>
                  <a:gd name="T43" fmla="*/ 337 h 337"/>
                  <a:gd name="T44" fmla="*/ 385 w 578"/>
                  <a:gd name="T45" fmla="*/ 337 h 337"/>
                  <a:gd name="T46" fmla="*/ 385 w 578"/>
                  <a:gd name="T47" fmla="*/ 241 h 337"/>
                  <a:gd name="T48" fmla="*/ 385 w 578"/>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8" h="337">
                    <a:moveTo>
                      <a:pt x="385" y="145"/>
                    </a:moveTo>
                    <a:lnTo>
                      <a:pt x="337" y="145"/>
                    </a:lnTo>
                    <a:lnTo>
                      <a:pt x="289" y="97"/>
                    </a:lnTo>
                    <a:lnTo>
                      <a:pt x="241" y="97"/>
                    </a:lnTo>
                    <a:lnTo>
                      <a:pt x="241" y="97"/>
                    </a:lnTo>
                    <a:lnTo>
                      <a:pt x="144" y="97"/>
                    </a:lnTo>
                    <a:lnTo>
                      <a:pt x="48" y="49"/>
                    </a:lnTo>
                    <a:lnTo>
                      <a:pt x="0" y="49"/>
                    </a:lnTo>
                    <a:lnTo>
                      <a:pt x="0" y="49"/>
                    </a:lnTo>
                    <a:lnTo>
                      <a:pt x="144" y="49"/>
                    </a:lnTo>
                    <a:lnTo>
                      <a:pt x="385" y="0"/>
                    </a:lnTo>
                    <a:lnTo>
                      <a:pt x="578" y="0"/>
                    </a:lnTo>
                    <a:lnTo>
                      <a:pt x="578" y="0"/>
                    </a:lnTo>
                    <a:lnTo>
                      <a:pt x="578" y="49"/>
                    </a:lnTo>
                    <a:lnTo>
                      <a:pt x="529" y="97"/>
                    </a:lnTo>
                    <a:lnTo>
                      <a:pt x="481" y="97"/>
                    </a:lnTo>
                    <a:lnTo>
                      <a:pt x="481" y="97"/>
                    </a:lnTo>
                    <a:lnTo>
                      <a:pt x="481" y="193"/>
                    </a:lnTo>
                    <a:lnTo>
                      <a:pt x="529" y="289"/>
                    </a:lnTo>
                    <a:lnTo>
                      <a:pt x="529" y="337"/>
                    </a:lnTo>
                    <a:lnTo>
                      <a:pt x="529" y="337"/>
                    </a:lnTo>
                    <a:lnTo>
                      <a:pt x="385" y="337"/>
                    </a:lnTo>
                    <a:lnTo>
                      <a:pt x="385" y="337"/>
                    </a:lnTo>
                    <a:lnTo>
                      <a:pt x="385" y="241"/>
                    </a:lnTo>
                    <a:lnTo>
                      <a:pt x="385" y="145"/>
                    </a:lnTo>
                    <a:close/>
                  </a:path>
                </a:pathLst>
              </a:custGeom>
              <a:solidFill>
                <a:srgbClr val="F0FC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0" name="Freeform 296"/>
              <p:cNvSpPr>
                <a:spLocks/>
              </p:cNvSpPr>
              <p:nvPr/>
            </p:nvSpPr>
            <p:spPr bwMode="auto">
              <a:xfrm>
                <a:off x="4560" y="2464"/>
                <a:ext cx="59" cy="38"/>
              </a:xfrm>
              <a:custGeom>
                <a:avLst/>
                <a:gdLst>
                  <a:gd name="T0" fmla="*/ 385 w 530"/>
                  <a:gd name="T1" fmla="*/ 145 h 337"/>
                  <a:gd name="T2" fmla="*/ 337 w 530"/>
                  <a:gd name="T3" fmla="*/ 145 h 337"/>
                  <a:gd name="T4" fmla="*/ 289 w 530"/>
                  <a:gd name="T5" fmla="*/ 97 h 337"/>
                  <a:gd name="T6" fmla="*/ 193 w 530"/>
                  <a:gd name="T7" fmla="*/ 97 h 337"/>
                  <a:gd name="T8" fmla="*/ 193 w 530"/>
                  <a:gd name="T9" fmla="*/ 97 h 337"/>
                  <a:gd name="T10" fmla="*/ 96 w 530"/>
                  <a:gd name="T11" fmla="*/ 97 h 337"/>
                  <a:gd name="T12" fmla="*/ 48 w 530"/>
                  <a:gd name="T13" fmla="*/ 49 h 337"/>
                  <a:gd name="T14" fmla="*/ 0 w 530"/>
                  <a:gd name="T15" fmla="*/ 49 h 337"/>
                  <a:gd name="T16" fmla="*/ 0 w 530"/>
                  <a:gd name="T17" fmla="*/ 49 h 337"/>
                  <a:gd name="T18" fmla="*/ 96 w 530"/>
                  <a:gd name="T19" fmla="*/ 49 h 337"/>
                  <a:gd name="T20" fmla="*/ 337 w 530"/>
                  <a:gd name="T21" fmla="*/ 0 h 337"/>
                  <a:gd name="T22" fmla="*/ 530 w 530"/>
                  <a:gd name="T23" fmla="*/ 0 h 337"/>
                  <a:gd name="T24" fmla="*/ 530 w 530"/>
                  <a:gd name="T25" fmla="*/ 0 h 337"/>
                  <a:gd name="T26" fmla="*/ 481 w 530"/>
                  <a:gd name="T27" fmla="*/ 49 h 337"/>
                  <a:gd name="T28" fmla="*/ 433 w 530"/>
                  <a:gd name="T29" fmla="*/ 97 h 337"/>
                  <a:gd name="T30" fmla="*/ 433 w 530"/>
                  <a:gd name="T31" fmla="*/ 97 h 337"/>
                  <a:gd name="T32" fmla="*/ 433 w 530"/>
                  <a:gd name="T33" fmla="*/ 97 h 337"/>
                  <a:gd name="T34" fmla="*/ 433 w 530"/>
                  <a:gd name="T35" fmla="*/ 193 h 337"/>
                  <a:gd name="T36" fmla="*/ 433 w 530"/>
                  <a:gd name="T37" fmla="*/ 289 h 337"/>
                  <a:gd name="T38" fmla="*/ 433 w 530"/>
                  <a:gd name="T39" fmla="*/ 337 h 337"/>
                  <a:gd name="T40" fmla="*/ 433 w 530"/>
                  <a:gd name="T41" fmla="*/ 337 h 337"/>
                  <a:gd name="T42" fmla="*/ 385 w 530"/>
                  <a:gd name="T43" fmla="*/ 337 h 337"/>
                  <a:gd name="T44" fmla="*/ 385 w 530"/>
                  <a:gd name="T45" fmla="*/ 337 h 337"/>
                  <a:gd name="T46" fmla="*/ 385 w 530"/>
                  <a:gd name="T47" fmla="*/ 241 h 337"/>
                  <a:gd name="T48" fmla="*/ 385 w 530"/>
                  <a:gd name="T49" fmla="*/ 14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385" y="145"/>
                    </a:moveTo>
                    <a:lnTo>
                      <a:pt x="337" y="145"/>
                    </a:lnTo>
                    <a:lnTo>
                      <a:pt x="289" y="97"/>
                    </a:lnTo>
                    <a:lnTo>
                      <a:pt x="193" y="97"/>
                    </a:lnTo>
                    <a:lnTo>
                      <a:pt x="193" y="97"/>
                    </a:lnTo>
                    <a:lnTo>
                      <a:pt x="96" y="97"/>
                    </a:lnTo>
                    <a:lnTo>
                      <a:pt x="48" y="49"/>
                    </a:lnTo>
                    <a:lnTo>
                      <a:pt x="0" y="49"/>
                    </a:lnTo>
                    <a:lnTo>
                      <a:pt x="0" y="49"/>
                    </a:lnTo>
                    <a:lnTo>
                      <a:pt x="96" y="49"/>
                    </a:lnTo>
                    <a:lnTo>
                      <a:pt x="337" y="0"/>
                    </a:lnTo>
                    <a:lnTo>
                      <a:pt x="530" y="0"/>
                    </a:lnTo>
                    <a:lnTo>
                      <a:pt x="530" y="0"/>
                    </a:lnTo>
                    <a:lnTo>
                      <a:pt x="481" y="49"/>
                    </a:lnTo>
                    <a:lnTo>
                      <a:pt x="433" y="97"/>
                    </a:lnTo>
                    <a:lnTo>
                      <a:pt x="433" y="97"/>
                    </a:lnTo>
                    <a:lnTo>
                      <a:pt x="433" y="97"/>
                    </a:lnTo>
                    <a:lnTo>
                      <a:pt x="433" y="193"/>
                    </a:lnTo>
                    <a:lnTo>
                      <a:pt x="433" y="289"/>
                    </a:lnTo>
                    <a:lnTo>
                      <a:pt x="433" y="337"/>
                    </a:lnTo>
                    <a:lnTo>
                      <a:pt x="433" y="337"/>
                    </a:lnTo>
                    <a:lnTo>
                      <a:pt x="385" y="337"/>
                    </a:lnTo>
                    <a:lnTo>
                      <a:pt x="385" y="337"/>
                    </a:lnTo>
                    <a:lnTo>
                      <a:pt x="385" y="241"/>
                    </a:lnTo>
                    <a:lnTo>
                      <a:pt x="385" y="145"/>
                    </a:lnTo>
                    <a:close/>
                  </a:path>
                </a:pathLst>
              </a:custGeom>
              <a:solidFill>
                <a:srgbClr val="F7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1" name="Freeform 297"/>
              <p:cNvSpPr>
                <a:spLocks/>
              </p:cNvSpPr>
              <p:nvPr/>
            </p:nvSpPr>
            <p:spPr bwMode="auto">
              <a:xfrm>
                <a:off x="4560" y="2464"/>
                <a:ext cx="59" cy="38"/>
              </a:xfrm>
              <a:custGeom>
                <a:avLst/>
                <a:gdLst>
                  <a:gd name="T0" fmla="*/ 0 w 530"/>
                  <a:gd name="T1" fmla="*/ 49 h 337"/>
                  <a:gd name="T2" fmla="*/ 48 w 530"/>
                  <a:gd name="T3" fmla="*/ 49 h 337"/>
                  <a:gd name="T4" fmla="*/ 144 w 530"/>
                  <a:gd name="T5" fmla="*/ 97 h 337"/>
                  <a:gd name="T6" fmla="*/ 241 w 530"/>
                  <a:gd name="T7" fmla="*/ 97 h 337"/>
                  <a:gd name="T8" fmla="*/ 241 w 530"/>
                  <a:gd name="T9" fmla="*/ 97 h 337"/>
                  <a:gd name="T10" fmla="*/ 289 w 530"/>
                  <a:gd name="T11" fmla="*/ 97 h 337"/>
                  <a:gd name="T12" fmla="*/ 337 w 530"/>
                  <a:gd name="T13" fmla="*/ 145 h 337"/>
                  <a:gd name="T14" fmla="*/ 385 w 530"/>
                  <a:gd name="T15" fmla="*/ 145 h 337"/>
                  <a:gd name="T16" fmla="*/ 385 w 530"/>
                  <a:gd name="T17" fmla="*/ 145 h 337"/>
                  <a:gd name="T18" fmla="*/ 385 w 530"/>
                  <a:gd name="T19" fmla="*/ 241 h 337"/>
                  <a:gd name="T20" fmla="*/ 385 w 530"/>
                  <a:gd name="T21" fmla="*/ 337 h 337"/>
                  <a:gd name="T22" fmla="*/ 385 w 530"/>
                  <a:gd name="T23" fmla="*/ 337 h 337"/>
                  <a:gd name="T24" fmla="*/ 385 w 530"/>
                  <a:gd name="T25" fmla="*/ 337 h 337"/>
                  <a:gd name="T26" fmla="*/ 433 w 530"/>
                  <a:gd name="T27" fmla="*/ 337 h 337"/>
                  <a:gd name="T28" fmla="*/ 433 w 530"/>
                  <a:gd name="T29" fmla="*/ 289 h 337"/>
                  <a:gd name="T30" fmla="*/ 433 w 530"/>
                  <a:gd name="T31" fmla="*/ 193 h 337"/>
                  <a:gd name="T32" fmla="*/ 433 w 530"/>
                  <a:gd name="T33" fmla="*/ 97 h 337"/>
                  <a:gd name="T34" fmla="*/ 433 w 530"/>
                  <a:gd name="T35" fmla="*/ 97 h 337"/>
                  <a:gd name="T36" fmla="*/ 433 w 530"/>
                  <a:gd name="T37" fmla="*/ 97 h 337"/>
                  <a:gd name="T38" fmla="*/ 481 w 530"/>
                  <a:gd name="T39" fmla="*/ 49 h 337"/>
                  <a:gd name="T40" fmla="*/ 530 w 530"/>
                  <a:gd name="T41" fmla="*/ 0 h 337"/>
                  <a:gd name="T42" fmla="*/ 530 w 530"/>
                  <a:gd name="T43" fmla="*/ 0 h 337"/>
                  <a:gd name="T44" fmla="*/ 337 w 530"/>
                  <a:gd name="T45" fmla="*/ 0 h 337"/>
                  <a:gd name="T46" fmla="*/ 96 w 530"/>
                  <a:gd name="T47" fmla="*/ 49 h 337"/>
                  <a:gd name="T48" fmla="*/ 0 w 530"/>
                  <a:gd name="T49" fmla="*/ 4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0" h="337">
                    <a:moveTo>
                      <a:pt x="0" y="49"/>
                    </a:moveTo>
                    <a:lnTo>
                      <a:pt x="48" y="49"/>
                    </a:lnTo>
                    <a:lnTo>
                      <a:pt x="144" y="97"/>
                    </a:lnTo>
                    <a:lnTo>
                      <a:pt x="241" y="97"/>
                    </a:lnTo>
                    <a:lnTo>
                      <a:pt x="241" y="97"/>
                    </a:lnTo>
                    <a:lnTo>
                      <a:pt x="289" y="97"/>
                    </a:lnTo>
                    <a:lnTo>
                      <a:pt x="337" y="145"/>
                    </a:lnTo>
                    <a:lnTo>
                      <a:pt x="385" y="145"/>
                    </a:lnTo>
                    <a:lnTo>
                      <a:pt x="385" y="145"/>
                    </a:lnTo>
                    <a:lnTo>
                      <a:pt x="385" y="241"/>
                    </a:lnTo>
                    <a:lnTo>
                      <a:pt x="385" y="337"/>
                    </a:lnTo>
                    <a:lnTo>
                      <a:pt x="385" y="337"/>
                    </a:lnTo>
                    <a:lnTo>
                      <a:pt x="385" y="337"/>
                    </a:lnTo>
                    <a:lnTo>
                      <a:pt x="433" y="337"/>
                    </a:lnTo>
                    <a:lnTo>
                      <a:pt x="433" y="289"/>
                    </a:lnTo>
                    <a:lnTo>
                      <a:pt x="433" y="193"/>
                    </a:lnTo>
                    <a:lnTo>
                      <a:pt x="433" y="97"/>
                    </a:lnTo>
                    <a:lnTo>
                      <a:pt x="433" y="97"/>
                    </a:lnTo>
                    <a:lnTo>
                      <a:pt x="433" y="97"/>
                    </a:lnTo>
                    <a:lnTo>
                      <a:pt x="481" y="49"/>
                    </a:lnTo>
                    <a:lnTo>
                      <a:pt x="530" y="0"/>
                    </a:lnTo>
                    <a:lnTo>
                      <a:pt x="530" y="0"/>
                    </a:lnTo>
                    <a:lnTo>
                      <a:pt x="337" y="0"/>
                    </a:lnTo>
                    <a:lnTo>
                      <a:pt x="96" y="49"/>
                    </a:lnTo>
                    <a:lnTo>
                      <a:pt x="0" y="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2" name="Freeform 298"/>
              <p:cNvSpPr>
                <a:spLocks/>
              </p:cNvSpPr>
              <p:nvPr/>
            </p:nvSpPr>
            <p:spPr bwMode="auto">
              <a:xfrm>
                <a:off x="4518" y="2496"/>
                <a:ext cx="101" cy="16"/>
              </a:xfrm>
              <a:custGeom>
                <a:avLst/>
                <a:gdLst>
                  <a:gd name="T0" fmla="*/ 433 w 915"/>
                  <a:gd name="T1" fmla="*/ 145 h 145"/>
                  <a:gd name="T2" fmla="*/ 674 w 915"/>
                  <a:gd name="T3" fmla="*/ 145 h 145"/>
                  <a:gd name="T4" fmla="*/ 866 w 915"/>
                  <a:gd name="T5" fmla="*/ 145 h 145"/>
                  <a:gd name="T6" fmla="*/ 915 w 915"/>
                  <a:gd name="T7" fmla="*/ 96 h 145"/>
                  <a:gd name="T8" fmla="*/ 915 w 915"/>
                  <a:gd name="T9" fmla="*/ 96 h 145"/>
                  <a:gd name="T10" fmla="*/ 866 w 915"/>
                  <a:gd name="T11" fmla="*/ 48 h 145"/>
                  <a:gd name="T12" fmla="*/ 674 w 915"/>
                  <a:gd name="T13" fmla="*/ 48 h 145"/>
                  <a:gd name="T14" fmla="*/ 433 w 915"/>
                  <a:gd name="T15" fmla="*/ 0 h 145"/>
                  <a:gd name="T16" fmla="*/ 433 w 915"/>
                  <a:gd name="T17" fmla="*/ 0 h 145"/>
                  <a:gd name="T18" fmla="*/ 192 w 915"/>
                  <a:gd name="T19" fmla="*/ 48 h 145"/>
                  <a:gd name="T20" fmla="*/ 48 w 915"/>
                  <a:gd name="T21" fmla="*/ 48 h 145"/>
                  <a:gd name="T22" fmla="*/ 0 w 915"/>
                  <a:gd name="T23" fmla="*/ 96 h 145"/>
                  <a:gd name="T24" fmla="*/ 0 w 915"/>
                  <a:gd name="T25" fmla="*/ 96 h 145"/>
                  <a:gd name="T26" fmla="*/ 48 w 915"/>
                  <a:gd name="T27" fmla="*/ 145 h 145"/>
                  <a:gd name="T28" fmla="*/ 192 w 915"/>
                  <a:gd name="T29" fmla="*/ 145 h 145"/>
                  <a:gd name="T30" fmla="*/ 433 w 915"/>
                  <a:gd name="T31"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5" h="145">
                    <a:moveTo>
                      <a:pt x="433" y="145"/>
                    </a:move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48" y="145"/>
                    </a:lnTo>
                    <a:lnTo>
                      <a:pt x="192" y="145"/>
                    </a:lnTo>
                    <a:lnTo>
                      <a:pt x="433" y="145"/>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3" name="Freeform 299"/>
              <p:cNvSpPr>
                <a:spLocks/>
              </p:cNvSpPr>
              <p:nvPr/>
            </p:nvSpPr>
            <p:spPr bwMode="auto">
              <a:xfrm>
                <a:off x="4518" y="2453"/>
                <a:ext cx="101" cy="22"/>
              </a:xfrm>
              <a:custGeom>
                <a:avLst/>
                <a:gdLst>
                  <a:gd name="T0" fmla="*/ 289 w 915"/>
                  <a:gd name="T1" fmla="*/ 145 h 193"/>
                  <a:gd name="T2" fmla="*/ 337 w 915"/>
                  <a:gd name="T3" fmla="*/ 193 h 193"/>
                  <a:gd name="T4" fmla="*/ 385 w 915"/>
                  <a:gd name="T5" fmla="*/ 193 h 193"/>
                  <a:gd name="T6" fmla="*/ 433 w 915"/>
                  <a:gd name="T7" fmla="*/ 145 h 193"/>
                  <a:gd name="T8" fmla="*/ 433 w 915"/>
                  <a:gd name="T9" fmla="*/ 145 h 193"/>
                  <a:gd name="T10" fmla="*/ 674 w 915"/>
                  <a:gd name="T11" fmla="*/ 145 h 193"/>
                  <a:gd name="T12" fmla="*/ 866 w 915"/>
                  <a:gd name="T13" fmla="*/ 145 h 193"/>
                  <a:gd name="T14" fmla="*/ 915 w 915"/>
                  <a:gd name="T15" fmla="*/ 96 h 193"/>
                  <a:gd name="T16" fmla="*/ 915 w 915"/>
                  <a:gd name="T17" fmla="*/ 96 h 193"/>
                  <a:gd name="T18" fmla="*/ 866 w 915"/>
                  <a:gd name="T19" fmla="*/ 48 h 193"/>
                  <a:gd name="T20" fmla="*/ 674 w 915"/>
                  <a:gd name="T21" fmla="*/ 48 h 193"/>
                  <a:gd name="T22" fmla="*/ 433 w 915"/>
                  <a:gd name="T23" fmla="*/ 0 h 193"/>
                  <a:gd name="T24" fmla="*/ 433 w 915"/>
                  <a:gd name="T25" fmla="*/ 0 h 193"/>
                  <a:gd name="T26" fmla="*/ 192 w 915"/>
                  <a:gd name="T27" fmla="*/ 48 h 193"/>
                  <a:gd name="T28" fmla="*/ 48 w 915"/>
                  <a:gd name="T29" fmla="*/ 48 h 193"/>
                  <a:gd name="T30" fmla="*/ 0 w 915"/>
                  <a:gd name="T31" fmla="*/ 96 h 193"/>
                  <a:gd name="T32" fmla="*/ 0 w 915"/>
                  <a:gd name="T33" fmla="*/ 96 h 193"/>
                  <a:gd name="T34" fmla="*/ 0 w 915"/>
                  <a:gd name="T35" fmla="*/ 145 h 193"/>
                  <a:gd name="T36" fmla="*/ 96 w 915"/>
                  <a:gd name="T37" fmla="*/ 145 h 193"/>
                  <a:gd name="T38" fmla="*/ 289 w 915"/>
                  <a:gd name="T39"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93">
                    <a:moveTo>
                      <a:pt x="289" y="145"/>
                    </a:moveTo>
                    <a:lnTo>
                      <a:pt x="337" y="193"/>
                    </a:lnTo>
                    <a:lnTo>
                      <a:pt x="385" y="193"/>
                    </a:lnTo>
                    <a:lnTo>
                      <a:pt x="433" y="145"/>
                    </a:lnTo>
                    <a:lnTo>
                      <a:pt x="433" y="145"/>
                    </a:lnTo>
                    <a:lnTo>
                      <a:pt x="674" y="145"/>
                    </a:lnTo>
                    <a:lnTo>
                      <a:pt x="866" y="145"/>
                    </a:lnTo>
                    <a:lnTo>
                      <a:pt x="915" y="96"/>
                    </a:lnTo>
                    <a:lnTo>
                      <a:pt x="915" y="96"/>
                    </a:lnTo>
                    <a:lnTo>
                      <a:pt x="866" y="48"/>
                    </a:lnTo>
                    <a:lnTo>
                      <a:pt x="674" y="48"/>
                    </a:lnTo>
                    <a:lnTo>
                      <a:pt x="433" y="0"/>
                    </a:lnTo>
                    <a:lnTo>
                      <a:pt x="433" y="0"/>
                    </a:lnTo>
                    <a:lnTo>
                      <a:pt x="192" y="48"/>
                    </a:lnTo>
                    <a:lnTo>
                      <a:pt x="48" y="48"/>
                    </a:lnTo>
                    <a:lnTo>
                      <a:pt x="0" y="96"/>
                    </a:lnTo>
                    <a:lnTo>
                      <a:pt x="0" y="96"/>
                    </a:lnTo>
                    <a:lnTo>
                      <a:pt x="0" y="145"/>
                    </a:lnTo>
                    <a:lnTo>
                      <a:pt x="96" y="145"/>
                    </a:lnTo>
                    <a:lnTo>
                      <a:pt x="289" y="145"/>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4" name="Freeform 300"/>
              <p:cNvSpPr>
                <a:spLocks/>
              </p:cNvSpPr>
              <p:nvPr/>
            </p:nvSpPr>
            <p:spPr bwMode="auto">
              <a:xfrm>
                <a:off x="4598" y="2496"/>
                <a:ext cx="16" cy="16"/>
              </a:xfrm>
              <a:custGeom>
                <a:avLst/>
                <a:gdLst>
                  <a:gd name="T0" fmla="*/ 144 w 144"/>
                  <a:gd name="T1" fmla="*/ 96 h 145"/>
                  <a:gd name="T2" fmla="*/ 96 w 144"/>
                  <a:gd name="T3" fmla="*/ 145 h 145"/>
                  <a:gd name="T4" fmla="*/ 48 w 144"/>
                  <a:gd name="T5" fmla="*/ 145 h 145"/>
                  <a:gd name="T6" fmla="*/ 0 w 144"/>
                  <a:gd name="T7" fmla="*/ 145 h 145"/>
                  <a:gd name="T8" fmla="*/ 0 w 144"/>
                  <a:gd name="T9" fmla="*/ 145 h 145"/>
                  <a:gd name="T10" fmla="*/ 0 w 144"/>
                  <a:gd name="T11" fmla="*/ 0 h 145"/>
                  <a:gd name="T12" fmla="*/ 48 w 144"/>
                  <a:gd name="T13" fmla="*/ 48 h 145"/>
                  <a:gd name="T14" fmla="*/ 96 w 144"/>
                  <a:gd name="T15" fmla="*/ 48 h 145"/>
                  <a:gd name="T16" fmla="*/ 144 w 144"/>
                  <a:gd name="T17" fmla="*/ 48 h 145"/>
                  <a:gd name="T18" fmla="*/ 144 w 144"/>
                  <a:gd name="T19" fmla="*/ 48 h 145"/>
                  <a:gd name="T20" fmla="*/ 144 w 144"/>
                  <a:gd name="T21" fmla="*/ 9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5">
                    <a:moveTo>
                      <a:pt x="144" y="96"/>
                    </a:moveTo>
                    <a:lnTo>
                      <a:pt x="96" y="145"/>
                    </a:lnTo>
                    <a:lnTo>
                      <a:pt x="48" y="145"/>
                    </a:lnTo>
                    <a:lnTo>
                      <a:pt x="0" y="145"/>
                    </a:lnTo>
                    <a:lnTo>
                      <a:pt x="0" y="145"/>
                    </a:lnTo>
                    <a:lnTo>
                      <a:pt x="0" y="0"/>
                    </a:lnTo>
                    <a:lnTo>
                      <a:pt x="48" y="48"/>
                    </a:lnTo>
                    <a:lnTo>
                      <a:pt x="96" y="48"/>
                    </a:lnTo>
                    <a:lnTo>
                      <a:pt x="144" y="48"/>
                    </a:lnTo>
                    <a:lnTo>
                      <a:pt x="144" y="48"/>
                    </a:lnTo>
                    <a:lnTo>
                      <a:pt x="144" y="96"/>
                    </a:lnTo>
                    <a:close/>
                  </a:path>
                </a:pathLst>
              </a:custGeom>
              <a:solidFill>
                <a:srgbClr val="F9CC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5" name="Freeform 301"/>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AD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6" name="Freeform 302"/>
              <p:cNvSpPr>
                <a:spLocks/>
              </p:cNvSpPr>
              <p:nvPr/>
            </p:nvSpPr>
            <p:spPr bwMode="auto">
              <a:xfrm>
                <a:off x="4598" y="2502"/>
                <a:ext cx="16" cy="10"/>
              </a:xfrm>
              <a:custGeom>
                <a:avLst/>
                <a:gdLst>
                  <a:gd name="T0" fmla="*/ 0 w 144"/>
                  <a:gd name="T1" fmla="*/ 97 h 97"/>
                  <a:gd name="T2" fmla="*/ 0 w 144"/>
                  <a:gd name="T3" fmla="*/ 0 h 97"/>
                  <a:gd name="T4" fmla="*/ 48 w 144"/>
                  <a:gd name="T5" fmla="*/ 0 h 97"/>
                  <a:gd name="T6" fmla="*/ 96 w 144"/>
                  <a:gd name="T7" fmla="*/ 0 h 97"/>
                  <a:gd name="T8" fmla="*/ 144 w 144"/>
                  <a:gd name="T9" fmla="*/ 0 h 97"/>
                  <a:gd name="T10" fmla="*/ 144 w 144"/>
                  <a:gd name="T11" fmla="*/ 0 h 97"/>
                  <a:gd name="T12" fmla="*/ 144 w 144"/>
                  <a:gd name="T13" fmla="*/ 97 h 97"/>
                  <a:gd name="T14" fmla="*/ 96 w 144"/>
                  <a:gd name="T15" fmla="*/ 97 h 97"/>
                  <a:gd name="T16" fmla="*/ 48 w 144"/>
                  <a:gd name="T17" fmla="*/ 97 h 97"/>
                  <a:gd name="T18" fmla="*/ 0 w 144"/>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97">
                    <a:moveTo>
                      <a:pt x="0" y="97"/>
                    </a:moveTo>
                    <a:lnTo>
                      <a:pt x="0" y="0"/>
                    </a:lnTo>
                    <a:lnTo>
                      <a:pt x="48" y="0"/>
                    </a:lnTo>
                    <a:lnTo>
                      <a:pt x="96" y="0"/>
                    </a:lnTo>
                    <a:lnTo>
                      <a:pt x="144" y="0"/>
                    </a:lnTo>
                    <a:lnTo>
                      <a:pt x="144" y="0"/>
                    </a:lnTo>
                    <a:lnTo>
                      <a:pt x="144" y="97"/>
                    </a:lnTo>
                    <a:lnTo>
                      <a:pt x="96" y="97"/>
                    </a:lnTo>
                    <a:lnTo>
                      <a:pt x="48" y="97"/>
                    </a:lnTo>
                    <a:lnTo>
                      <a:pt x="0" y="97"/>
                    </a:lnTo>
                    <a:close/>
                  </a:path>
                </a:pathLst>
              </a:custGeom>
              <a:solidFill>
                <a:srgbClr val="FBE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7" name="Freeform 303"/>
              <p:cNvSpPr>
                <a:spLocks/>
              </p:cNvSpPr>
              <p:nvPr/>
            </p:nvSpPr>
            <p:spPr bwMode="auto">
              <a:xfrm>
                <a:off x="4603" y="2502"/>
                <a:ext cx="5" cy="10"/>
              </a:xfrm>
              <a:custGeom>
                <a:avLst/>
                <a:gdLst>
                  <a:gd name="T0" fmla="*/ 0 w 48"/>
                  <a:gd name="T1" fmla="*/ 97 h 97"/>
                  <a:gd name="T2" fmla="*/ 0 w 48"/>
                  <a:gd name="T3" fmla="*/ 0 h 97"/>
                  <a:gd name="T4" fmla="*/ 0 w 48"/>
                  <a:gd name="T5" fmla="*/ 0 h 97"/>
                  <a:gd name="T6" fmla="*/ 48 w 48"/>
                  <a:gd name="T7" fmla="*/ 0 h 97"/>
                  <a:gd name="T8" fmla="*/ 48 w 48"/>
                  <a:gd name="T9" fmla="*/ 0 h 97"/>
                  <a:gd name="T10" fmla="*/ 48 w 48"/>
                  <a:gd name="T11" fmla="*/ 0 h 97"/>
                  <a:gd name="T12" fmla="*/ 48 w 48"/>
                  <a:gd name="T13" fmla="*/ 97 h 97"/>
                  <a:gd name="T14" fmla="*/ 48 w 48"/>
                  <a:gd name="T15" fmla="*/ 97 h 97"/>
                  <a:gd name="T16" fmla="*/ 0 w 48"/>
                  <a:gd name="T17" fmla="*/ 97 h 97"/>
                  <a:gd name="T18" fmla="*/ 0 w 48"/>
                  <a:gd name="T19"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97">
                    <a:moveTo>
                      <a:pt x="0" y="97"/>
                    </a:moveTo>
                    <a:lnTo>
                      <a:pt x="0" y="0"/>
                    </a:lnTo>
                    <a:lnTo>
                      <a:pt x="0" y="0"/>
                    </a:lnTo>
                    <a:lnTo>
                      <a:pt x="48" y="0"/>
                    </a:lnTo>
                    <a:lnTo>
                      <a:pt x="48" y="0"/>
                    </a:lnTo>
                    <a:lnTo>
                      <a:pt x="48" y="0"/>
                    </a:lnTo>
                    <a:lnTo>
                      <a:pt x="48" y="97"/>
                    </a:lnTo>
                    <a:lnTo>
                      <a:pt x="48" y="97"/>
                    </a:lnTo>
                    <a:lnTo>
                      <a:pt x="0" y="97"/>
                    </a:lnTo>
                    <a:lnTo>
                      <a:pt x="0" y="97"/>
                    </a:lnTo>
                    <a:close/>
                  </a:path>
                </a:pathLst>
              </a:custGeom>
              <a:solidFill>
                <a:srgbClr val="FBEC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8" name="Freeform 304"/>
              <p:cNvSpPr>
                <a:spLocks/>
              </p:cNvSpPr>
              <p:nvPr/>
            </p:nvSpPr>
            <p:spPr bwMode="auto">
              <a:xfrm>
                <a:off x="4603" y="2502"/>
                <a:ext cx="5" cy="10"/>
              </a:xfrm>
              <a:custGeom>
                <a:avLst/>
                <a:gdLst>
                  <a:gd name="T0" fmla="*/ 48 w 48"/>
                  <a:gd name="T1" fmla="*/ 97 h 97"/>
                  <a:gd name="T2" fmla="*/ 48 w 48"/>
                  <a:gd name="T3" fmla="*/ 97 h 97"/>
                  <a:gd name="T4" fmla="*/ 0 w 48"/>
                  <a:gd name="T5" fmla="*/ 97 h 97"/>
                  <a:gd name="T6" fmla="*/ 0 w 48"/>
                  <a:gd name="T7" fmla="*/ 97 h 97"/>
                  <a:gd name="T8" fmla="*/ 0 w 48"/>
                  <a:gd name="T9" fmla="*/ 97 h 97"/>
                  <a:gd name="T10" fmla="*/ 0 w 48"/>
                  <a:gd name="T11" fmla="*/ 0 h 97"/>
                  <a:gd name="T12" fmla="*/ 0 w 48"/>
                  <a:gd name="T13" fmla="*/ 0 h 97"/>
                  <a:gd name="T14" fmla="*/ 48 w 48"/>
                  <a:gd name="T15" fmla="*/ 0 h 97"/>
                  <a:gd name="T16" fmla="*/ 48 w 48"/>
                  <a:gd name="T17" fmla="*/ 0 h 97"/>
                  <a:gd name="T18" fmla="*/ 48 w 48"/>
                  <a:gd name="T19" fmla="*/ 0 h 97"/>
                  <a:gd name="T20" fmla="*/ 48 w 48"/>
                  <a:gd name="T2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97">
                    <a:moveTo>
                      <a:pt x="48" y="97"/>
                    </a:moveTo>
                    <a:lnTo>
                      <a:pt x="48" y="97"/>
                    </a:lnTo>
                    <a:lnTo>
                      <a:pt x="0" y="97"/>
                    </a:lnTo>
                    <a:lnTo>
                      <a:pt x="0" y="97"/>
                    </a:lnTo>
                    <a:lnTo>
                      <a:pt x="0" y="97"/>
                    </a:lnTo>
                    <a:lnTo>
                      <a:pt x="0" y="0"/>
                    </a:lnTo>
                    <a:lnTo>
                      <a:pt x="0" y="0"/>
                    </a:lnTo>
                    <a:lnTo>
                      <a:pt x="48" y="0"/>
                    </a:lnTo>
                    <a:lnTo>
                      <a:pt x="48" y="0"/>
                    </a:lnTo>
                    <a:lnTo>
                      <a:pt x="48" y="0"/>
                    </a:lnTo>
                    <a:lnTo>
                      <a:pt x="48" y="97"/>
                    </a:lnTo>
                    <a:close/>
                  </a:path>
                </a:pathLst>
              </a:custGeom>
              <a:solidFill>
                <a:srgbClr val="FCF7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09" name="Freeform 305"/>
              <p:cNvSpPr>
                <a:spLocks/>
              </p:cNvSpPr>
              <p:nvPr/>
            </p:nvSpPr>
            <p:spPr bwMode="auto">
              <a:xfrm>
                <a:off x="4598" y="2512"/>
                <a:ext cx="21" cy="113"/>
              </a:xfrm>
              <a:custGeom>
                <a:avLst/>
                <a:gdLst>
                  <a:gd name="T0" fmla="*/ 0 w 193"/>
                  <a:gd name="T1" fmla="*/ 0 h 1010"/>
                  <a:gd name="T2" fmla="*/ 0 w 193"/>
                  <a:gd name="T3" fmla="*/ 144 h 1010"/>
                  <a:gd name="T4" fmla="*/ 0 w 193"/>
                  <a:gd name="T5" fmla="*/ 385 h 1010"/>
                  <a:gd name="T6" fmla="*/ 0 w 193"/>
                  <a:gd name="T7" fmla="*/ 577 h 1010"/>
                  <a:gd name="T8" fmla="*/ 0 w 193"/>
                  <a:gd name="T9" fmla="*/ 577 h 1010"/>
                  <a:gd name="T10" fmla="*/ 0 w 193"/>
                  <a:gd name="T11" fmla="*/ 770 h 1010"/>
                  <a:gd name="T12" fmla="*/ 0 w 193"/>
                  <a:gd name="T13" fmla="*/ 962 h 1010"/>
                  <a:gd name="T14" fmla="*/ 96 w 193"/>
                  <a:gd name="T15" fmla="*/ 1010 h 1010"/>
                  <a:gd name="T16" fmla="*/ 96 w 193"/>
                  <a:gd name="T17" fmla="*/ 1010 h 1010"/>
                  <a:gd name="T18" fmla="*/ 144 w 193"/>
                  <a:gd name="T19" fmla="*/ 962 h 1010"/>
                  <a:gd name="T20" fmla="*/ 144 w 193"/>
                  <a:gd name="T21" fmla="*/ 818 h 1010"/>
                  <a:gd name="T22" fmla="*/ 193 w 193"/>
                  <a:gd name="T23" fmla="*/ 577 h 1010"/>
                  <a:gd name="T24" fmla="*/ 193 w 193"/>
                  <a:gd name="T25" fmla="*/ 577 h 1010"/>
                  <a:gd name="T26" fmla="*/ 144 w 193"/>
                  <a:gd name="T27" fmla="*/ 337 h 1010"/>
                  <a:gd name="T28" fmla="*/ 144 w 193"/>
                  <a:gd name="T29" fmla="*/ 96 h 1010"/>
                  <a:gd name="T30" fmla="*/ 144 w 193"/>
                  <a:gd name="T31" fmla="*/ 0 h 1010"/>
                  <a:gd name="T32" fmla="*/ 144 w 193"/>
                  <a:gd name="T33" fmla="*/ 0 h 1010"/>
                  <a:gd name="T34" fmla="*/ 144 w 193"/>
                  <a:gd name="T35" fmla="*/ 0 h 1010"/>
                  <a:gd name="T36" fmla="*/ 96 w 193"/>
                  <a:gd name="T37" fmla="*/ 0 h 1010"/>
                  <a:gd name="T38" fmla="*/ 96 w 193"/>
                  <a:gd name="T39" fmla="*/ 0 h 1010"/>
                  <a:gd name="T40" fmla="*/ 96 w 193"/>
                  <a:gd name="T41" fmla="*/ 0 h 1010"/>
                  <a:gd name="T42" fmla="*/ 48 w 193"/>
                  <a:gd name="T43" fmla="*/ 0 h 1010"/>
                  <a:gd name="T44" fmla="*/ 0 w 193"/>
                  <a:gd name="T45" fmla="*/ 0 h 1010"/>
                  <a:gd name="T46" fmla="*/ 0 w 193"/>
                  <a:gd name="T47" fmla="*/ 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3" h="1010">
                    <a:moveTo>
                      <a:pt x="0" y="0"/>
                    </a:moveTo>
                    <a:lnTo>
                      <a:pt x="0" y="144"/>
                    </a:lnTo>
                    <a:lnTo>
                      <a:pt x="0" y="385"/>
                    </a:lnTo>
                    <a:lnTo>
                      <a:pt x="0" y="577"/>
                    </a:lnTo>
                    <a:lnTo>
                      <a:pt x="0" y="577"/>
                    </a:lnTo>
                    <a:lnTo>
                      <a:pt x="0" y="770"/>
                    </a:lnTo>
                    <a:lnTo>
                      <a:pt x="0" y="962"/>
                    </a:lnTo>
                    <a:lnTo>
                      <a:pt x="96" y="1010"/>
                    </a:lnTo>
                    <a:lnTo>
                      <a:pt x="96" y="1010"/>
                    </a:lnTo>
                    <a:lnTo>
                      <a:pt x="144" y="962"/>
                    </a:lnTo>
                    <a:lnTo>
                      <a:pt x="144" y="818"/>
                    </a:lnTo>
                    <a:lnTo>
                      <a:pt x="193" y="577"/>
                    </a:lnTo>
                    <a:lnTo>
                      <a:pt x="193" y="577"/>
                    </a:lnTo>
                    <a:lnTo>
                      <a:pt x="144" y="337"/>
                    </a:lnTo>
                    <a:lnTo>
                      <a:pt x="144" y="96"/>
                    </a:lnTo>
                    <a:lnTo>
                      <a:pt x="144" y="0"/>
                    </a:lnTo>
                    <a:lnTo>
                      <a:pt x="144" y="0"/>
                    </a:lnTo>
                    <a:lnTo>
                      <a:pt x="144" y="0"/>
                    </a:lnTo>
                    <a:lnTo>
                      <a:pt x="96" y="0"/>
                    </a:lnTo>
                    <a:lnTo>
                      <a:pt x="96" y="0"/>
                    </a:lnTo>
                    <a:lnTo>
                      <a:pt x="96" y="0"/>
                    </a:lnTo>
                    <a:lnTo>
                      <a:pt x="48" y="0"/>
                    </a:lnTo>
                    <a:lnTo>
                      <a:pt x="0" y="0"/>
                    </a:lnTo>
                    <a:lnTo>
                      <a:pt x="0"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0" name="Freeform 306"/>
              <p:cNvSpPr>
                <a:spLocks/>
              </p:cNvSpPr>
              <p:nvPr/>
            </p:nvSpPr>
            <p:spPr bwMode="auto">
              <a:xfrm>
                <a:off x="4598" y="2512"/>
                <a:ext cx="16" cy="107"/>
              </a:xfrm>
              <a:custGeom>
                <a:avLst/>
                <a:gdLst>
                  <a:gd name="T0" fmla="*/ 0 w 144"/>
                  <a:gd name="T1" fmla="*/ 577 h 962"/>
                  <a:gd name="T2" fmla="*/ 0 w 144"/>
                  <a:gd name="T3" fmla="*/ 385 h 962"/>
                  <a:gd name="T4" fmla="*/ 0 w 144"/>
                  <a:gd name="T5" fmla="*/ 144 h 962"/>
                  <a:gd name="T6" fmla="*/ 0 w 144"/>
                  <a:gd name="T7" fmla="*/ 0 h 962"/>
                  <a:gd name="T8" fmla="*/ 0 w 144"/>
                  <a:gd name="T9" fmla="*/ 0 h 962"/>
                  <a:gd name="T10" fmla="*/ 0 w 144"/>
                  <a:gd name="T11" fmla="*/ 0 h 962"/>
                  <a:gd name="T12" fmla="*/ 48 w 144"/>
                  <a:gd name="T13" fmla="*/ 0 h 962"/>
                  <a:gd name="T14" fmla="*/ 96 w 144"/>
                  <a:gd name="T15" fmla="*/ 0 h 962"/>
                  <a:gd name="T16" fmla="*/ 96 w 144"/>
                  <a:gd name="T17" fmla="*/ 0 h 962"/>
                  <a:gd name="T18" fmla="*/ 96 w 144"/>
                  <a:gd name="T19" fmla="*/ 0 h 962"/>
                  <a:gd name="T20" fmla="*/ 96 w 144"/>
                  <a:gd name="T21" fmla="*/ 0 h 962"/>
                  <a:gd name="T22" fmla="*/ 144 w 144"/>
                  <a:gd name="T23" fmla="*/ 0 h 962"/>
                  <a:gd name="T24" fmla="*/ 144 w 144"/>
                  <a:gd name="T25" fmla="*/ 0 h 962"/>
                  <a:gd name="T26" fmla="*/ 144 w 144"/>
                  <a:gd name="T27" fmla="*/ 96 h 962"/>
                  <a:gd name="T28" fmla="*/ 144 w 144"/>
                  <a:gd name="T29" fmla="*/ 337 h 962"/>
                  <a:gd name="T30" fmla="*/ 144 w 144"/>
                  <a:gd name="T31" fmla="*/ 577 h 962"/>
                  <a:gd name="T32" fmla="*/ 144 w 144"/>
                  <a:gd name="T33" fmla="*/ 577 h 962"/>
                  <a:gd name="T34" fmla="*/ 144 w 144"/>
                  <a:gd name="T35" fmla="*/ 770 h 962"/>
                  <a:gd name="T36" fmla="*/ 144 w 144"/>
                  <a:gd name="T37" fmla="*/ 914 h 962"/>
                  <a:gd name="T38" fmla="*/ 96 w 144"/>
                  <a:gd name="T39" fmla="*/ 962 h 962"/>
                  <a:gd name="T40" fmla="*/ 96 w 144"/>
                  <a:gd name="T41" fmla="*/ 962 h 962"/>
                  <a:gd name="T42" fmla="*/ 48 w 144"/>
                  <a:gd name="T43" fmla="*/ 914 h 962"/>
                  <a:gd name="T44" fmla="*/ 0 w 144"/>
                  <a:gd name="T45" fmla="*/ 770 h 962"/>
                  <a:gd name="T46" fmla="*/ 0 w 144"/>
                  <a:gd name="T47" fmla="*/ 577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62">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144" y="914"/>
                    </a:lnTo>
                    <a:lnTo>
                      <a:pt x="96" y="962"/>
                    </a:lnTo>
                    <a:lnTo>
                      <a:pt x="96" y="962"/>
                    </a:lnTo>
                    <a:lnTo>
                      <a:pt x="48" y="914"/>
                    </a:lnTo>
                    <a:lnTo>
                      <a:pt x="0" y="770"/>
                    </a:lnTo>
                    <a:lnTo>
                      <a:pt x="0" y="577"/>
                    </a:lnTo>
                    <a:close/>
                  </a:path>
                </a:pathLst>
              </a:custGeom>
              <a:solidFill>
                <a:srgbClr val="F6B5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1" name="Freeform 307"/>
              <p:cNvSpPr>
                <a:spLocks/>
              </p:cNvSpPr>
              <p:nvPr/>
            </p:nvSpPr>
            <p:spPr bwMode="auto">
              <a:xfrm>
                <a:off x="4598" y="2512"/>
                <a:ext cx="16" cy="102"/>
              </a:xfrm>
              <a:custGeom>
                <a:avLst/>
                <a:gdLst>
                  <a:gd name="T0" fmla="*/ 0 w 144"/>
                  <a:gd name="T1" fmla="*/ 577 h 914"/>
                  <a:gd name="T2" fmla="*/ 0 w 144"/>
                  <a:gd name="T3" fmla="*/ 385 h 914"/>
                  <a:gd name="T4" fmla="*/ 0 w 144"/>
                  <a:gd name="T5" fmla="*/ 144 h 914"/>
                  <a:gd name="T6" fmla="*/ 0 w 144"/>
                  <a:gd name="T7" fmla="*/ 0 h 914"/>
                  <a:gd name="T8" fmla="*/ 0 w 144"/>
                  <a:gd name="T9" fmla="*/ 0 h 914"/>
                  <a:gd name="T10" fmla="*/ 0 w 144"/>
                  <a:gd name="T11" fmla="*/ 0 h 914"/>
                  <a:gd name="T12" fmla="*/ 48 w 144"/>
                  <a:gd name="T13" fmla="*/ 0 h 914"/>
                  <a:gd name="T14" fmla="*/ 96 w 144"/>
                  <a:gd name="T15" fmla="*/ 0 h 914"/>
                  <a:gd name="T16" fmla="*/ 96 w 144"/>
                  <a:gd name="T17" fmla="*/ 0 h 914"/>
                  <a:gd name="T18" fmla="*/ 96 w 144"/>
                  <a:gd name="T19" fmla="*/ 0 h 914"/>
                  <a:gd name="T20" fmla="*/ 96 w 144"/>
                  <a:gd name="T21" fmla="*/ 0 h 914"/>
                  <a:gd name="T22" fmla="*/ 144 w 144"/>
                  <a:gd name="T23" fmla="*/ 0 h 914"/>
                  <a:gd name="T24" fmla="*/ 144 w 144"/>
                  <a:gd name="T25" fmla="*/ 0 h 914"/>
                  <a:gd name="T26" fmla="*/ 144 w 144"/>
                  <a:gd name="T27" fmla="*/ 96 h 914"/>
                  <a:gd name="T28" fmla="*/ 144 w 144"/>
                  <a:gd name="T29" fmla="*/ 337 h 914"/>
                  <a:gd name="T30" fmla="*/ 144 w 144"/>
                  <a:gd name="T31" fmla="*/ 577 h 914"/>
                  <a:gd name="T32" fmla="*/ 144 w 144"/>
                  <a:gd name="T33" fmla="*/ 577 h 914"/>
                  <a:gd name="T34" fmla="*/ 144 w 144"/>
                  <a:gd name="T35" fmla="*/ 770 h 914"/>
                  <a:gd name="T36" fmla="*/ 96 w 144"/>
                  <a:gd name="T37" fmla="*/ 866 h 914"/>
                  <a:gd name="T38" fmla="*/ 96 w 144"/>
                  <a:gd name="T39" fmla="*/ 914 h 914"/>
                  <a:gd name="T40" fmla="*/ 96 w 144"/>
                  <a:gd name="T41" fmla="*/ 914 h 914"/>
                  <a:gd name="T42" fmla="*/ 48 w 144"/>
                  <a:gd name="T43" fmla="*/ 866 h 914"/>
                  <a:gd name="T44" fmla="*/ 0 w 144"/>
                  <a:gd name="T45" fmla="*/ 722 h 914"/>
                  <a:gd name="T46" fmla="*/ 0 w 144"/>
                  <a:gd name="T47" fmla="*/ 57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914">
                    <a:moveTo>
                      <a:pt x="0" y="577"/>
                    </a:moveTo>
                    <a:lnTo>
                      <a:pt x="0" y="385"/>
                    </a:lnTo>
                    <a:lnTo>
                      <a:pt x="0" y="144"/>
                    </a:lnTo>
                    <a:lnTo>
                      <a:pt x="0" y="0"/>
                    </a:lnTo>
                    <a:lnTo>
                      <a:pt x="0" y="0"/>
                    </a:lnTo>
                    <a:lnTo>
                      <a:pt x="0" y="0"/>
                    </a:lnTo>
                    <a:lnTo>
                      <a:pt x="48" y="0"/>
                    </a:lnTo>
                    <a:lnTo>
                      <a:pt x="96" y="0"/>
                    </a:lnTo>
                    <a:lnTo>
                      <a:pt x="96" y="0"/>
                    </a:lnTo>
                    <a:lnTo>
                      <a:pt x="96" y="0"/>
                    </a:lnTo>
                    <a:lnTo>
                      <a:pt x="96" y="0"/>
                    </a:lnTo>
                    <a:lnTo>
                      <a:pt x="144" y="0"/>
                    </a:lnTo>
                    <a:lnTo>
                      <a:pt x="144" y="0"/>
                    </a:lnTo>
                    <a:lnTo>
                      <a:pt x="144" y="96"/>
                    </a:lnTo>
                    <a:lnTo>
                      <a:pt x="144" y="337"/>
                    </a:lnTo>
                    <a:lnTo>
                      <a:pt x="144" y="577"/>
                    </a:lnTo>
                    <a:lnTo>
                      <a:pt x="144" y="577"/>
                    </a:lnTo>
                    <a:lnTo>
                      <a:pt x="144" y="770"/>
                    </a:lnTo>
                    <a:lnTo>
                      <a:pt x="96" y="866"/>
                    </a:lnTo>
                    <a:lnTo>
                      <a:pt x="96" y="914"/>
                    </a:lnTo>
                    <a:lnTo>
                      <a:pt x="96" y="914"/>
                    </a:lnTo>
                    <a:lnTo>
                      <a:pt x="48" y="866"/>
                    </a:lnTo>
                    <a:lnTo>
                      <a:pt x="0" y="722"/>
                    </a:lnTo>
                    <a:lnTo>
                      <a:pt x="0" y="577"/>
                    </a:lnTo>
                    <a:close/>
                  </a:path>
                </a:pathLst>
              </a:custGeom>
              <a:solidFill>
                <a:srgbClr val="F8B7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2" name="Freeform 308"/>
              <p:cNvSpPr>
                <a:spLocks/>
              </p:cNvSpPr>
              <p:nvPr/>
            </p:nvSpPr>
            <p:spPr bwMode="auto">
              <a:xfrm>
                <a:off x="4603" y="2512"/>
                <a:ext cx="11" cy="97"/>
              </a:xfrm>
              <a:custGeom>
                <a:avLst/>
                <a:gdLst>
                  <a:gd name="T0" fmla="*/ 0 w 96"/>
                  <a:gd name="T1" fmla="*/ 529 h 866"/>
                  <a:gd name="T2" fmla="*/ 0 w 96"/>
                  <a:gd name="T3" fmla="*/ 337 h 866"/>
                  <a:gd name="T4" fmla="*/ 0 w 96"/>
                  <a:gd name="T5" fmla="*/ 144 h 866"/>
                  <a:gd name="T6" fmla="*/ 0 w 96"/>
                  <a:gd name="T7" fmla="*/ 0 h 866"/>
                  <a:gd name="T8" fmla="*/ 0 w 96"/>
                  <a:gd name="T9" fmla="*/ 0 h 866"/>
                  <a:gd name="T10" fmla="*/ 0 w 96"/>
                  <a:gd name="T11" fmla="*/ 0 h 866"/>
                  <a:gd name="T12" fmla="*/ 0 w 96"/>
                  <a:gd name="T13" fmla="*/ 0 h 866"/>
                  <a:gd name="T14" fmla="*/ 48 w 96"/>
                  <a:gd name="T15" fmla="*/ 0 h 866"/>
                  <a:gd name="T16" fmla="*/ 48 w 96"/>
                  <a:gd name="T17" fmla="*/ 0 h 866"/>
                  <a:gd name="T18" fmla="*/ 48 w 96"/>
                  <a:gd name="T19" fmla="*/ 0 h 866"/>
                  <a:gd name="T20" fmla="*/ 48 w 96"/>
                  <a:gd name="T21" fmla="*/ 0 h 866"/>
                  <a:gd name="T22" fmla="*/ 48 w 96"/>
                  <a:gd name="T23" fmla="*/ 0 h 866"/>
                  <a:gd name="T24" fmla="*/ 48 w 96"/>
                  <a:gd name="T25" fmla="*/ 0 h 866"/>
                  <a:gd name="T26" fmla="*/ 48 w 96"/>
                  <a:gd name="T27" fmla="*/ 96 h 866"/>
                  <a:gd name="T28" fmla="*/ 48 w 96"/>
                  <a:gd name="T29" fmla="*/ 337 h 866"/>
                  <a:gd name="T30" fmla="*/ 96 w 96"/>
                  <a:gd name="T31" fmla="*/ 529 h 866"/>
                  <a:gd name="T32" fmla="*/ 96 w 96"/>
                  <a:gd name="T33" fmla="*/ 529 h 866"/>
                  <a:gd name="T34" fmla="*/ 96 w 96"/>
                  <a:gd name="T35" fmla="*/ 722 h 866"/>
                  <a:gd name="T36" fmla="*/ 48 w 96"/>
                  <a:gd name="T37" fmla="*/ 818 h 866"/>
                  <a:gd name="T38" fmla="*/ 48 w 96"/>
                  <a:gd name="T39" fmla="*/ 866 h 866"/>
                  <a:gd name="T40" fmla="*/ 48 w 96"/>
                  <a:gd name="T41" fmla="*/ 866 h 866"/>
                  <a:gd name="T42" fmla="*/ 0 w 96"/>
                  <a:gd name="T43" fmla="*/ 818 h 866"/>
                  <a:gd name="T44" fmla="*/ 0 w 96"/>
                  <a:gd name="T45" fmla="*/ 673 h 866"/>
                  <a:gd name="T46" fmla="*/ 0 w 96"/>
                  <a:gd name="T47" fmla="*/ 529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66">
                    <a:moveTo>
                      <a:pt x="0" y="529"/>
                    </a:moveTo>
                    <a:lnTo>
                      <a:pt x="0" y="337"/>
                    </a:lnTo>
                    <a:lnTo>
                      <a:pt x="0" y="144"/>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96" y="722"/>
                    </a:lnTo>
                    <a:lnTo>
                      <a:pt x="48" y="818"/>
                    </a:lnTo>
                    <a:lnTo>
                      <a:pt x="48" y="866"/>
                    </a:lnTo>
                    <a:lnTo>
                      <a:pt x="48" y="866"/>
                    </a:lnTo>
                    <a:lnTo>
                      <a:pt x="0" y="818"/>
                    </a:lnTo>
                    <a:lnTo>
                      <a:pt x="0" y="673"/>
                    </a:lnTo>
                    <a:lnTo>
                      <a:pt x="0" y="529"/>
                    </a:lnTo>
                    <a:close/>
                  </a:path>
                </a:pathLst>
              </a:custGeom>
              <a:solidFill>
                <a:srgbClr val="FAB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3" name="Freeform 309"/>
              <p:cNvSpPr>
                <a:spLocks/>
              </p:cNvSpPr>
              <p:nvPr/>
            </p:nvSpPr>
            <p:spPr bwMode="auto">
              <a:xfrm>
                <a:off x="4603" y="2512"/>
                <a:ext cx="11" cy="91"/>
              </a:xfrm>
              <a:custGeom>
                <a:avLst/>
                <a:gdLst>
                  <a:gd name="T0" fmla="*/ 0 w 96"/>
                  <a:gd name="T1" fmla="*/ 529 h 818"/>
                  <a:gd name="T2" fmla="*/ 0 w 96"/>
                  <a:gd name="T3" fmla="*/ 337 h 818"/>
                  <a:gd name="T4" fmla="*/ 0 w 96"/>
                  <a:gd name="T5" fmla="*/ 96 h 818"/>
                  <a:gd name="T6" fmla="*/ 0 w 96"/>
                  <a:gd name="T7" fmla="*/ 0 h 818"/>
                  <a:gd name="T8" fmla="*/ 0 w 96"/>
                  <a:gd name="T9" fmla="*/ 0 h 818"/>
                  <a:gd name="T10" fmla="*/ 0 w 96"/>
                  <a:gd name="T11" fmla="*/ 0 h 818"/>
                  <a:gd name="T12" fmla="*/ 0 w 96"/>
                  <a:gd name="T13" fmla="*/ 0 h 818"/>
                  <a:gd name="T14" fmla="*/ 48 w 96"/>
                  <a:gd name="T15" fmla="*/ 0 h 818"/>
                  <a:gd name="T16" fmla="*/ 48 w 96"/>
                  <a:gd name="T17" fmla="*/ 0 h 818"/>
                  <a:gd name="T18" fmla="*/ 48 w 96"/>
                  <a:gd name="T19" fmla="*/ 0 h 818"/>
                  <a:gd name="T20" fmla="*/ 48 w 96"/>
                  <a:gd name="T21" fmla="*/ 0 h 818"/>
                  <a:gd name="T22" fmla="*/ 48 w 96"/>
                  <a:gd name="T23" fmla="*/ 0 h 818"/>
                  <a:gd name="T24" fmla="*/ 48 w 96"/>
                  <a:gd name="T25" fmla="*/ 0 h 818"/>
                  <a:gd name="T26" fmla="*/ 48 w 96"/>
                  <a:gd name="T27" fmla="*/ 96 h 818"/>
                  <a:gd name="T28" fmla="*/ 48 w 96"/>
                  <a:gd name="T29" fmla="*/ 337 h 818"/>
                  <a:gd name="T30" fmla="*/ 96 w 96"/>
                  <a:gd name="T31" fmla="*/ 529 h 818"/>
                  <a:gd name="T32" fmla="*/ 96 w 96"/>
                  <a:gd name="T33" fmla="*/ 529 h 818"/>
                  <a:gd name="T34" fmla="*/ 48 w 96"/>
                  <a:gd name="T35" fmla="*/ 722 h 818"/>
                  <a:gd name="T36" fmla="*/ 48 w 96"/>
                  <a:gd name="T37" fmla="*/ 818 h 818"/>
                  <a:gd name="T38" fmla="*/ 48 w 96"/>
                  <a:gd name="T39" fmla="*/ 818 h 818"/>
                  <a:gd name="T40" fmla="*/ 48 w 96"/>
                  <a:gd name="T41" fmla="*/ 818 h 818"/>
                  <a:gd name="T42" fmla="*/ 0 w 96"/>
                  <a:gd name="T43" fmla="*/ 770 h 818"/>
                  <a:gd name="T44" fmla="*/ 0 w 96"/>
                  <a:gd name="T45" fmla="*/ 673 h 818"/>
                  <a:gd name="T46" fmla="*/ 0 w 96"/>
                  <a:gd name="T47" fmla="*/ 529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6" h="818">
                    <a:moveTo>
                      <a:pt x="0" y="529"/>
                    </a:moveTo>
                    <a:lnTo>
                      <a:pt x="0" y="337"/>
                    </a:lnTo>
                    <a:lnTo>
                      <a:pt x="0" y="96"/>
                    </a:lnTo>
                    <a:lnTo>
                      <a:pt x="0" y="0"/>
                    </a:lnTo>
                    <a:lnTo>
                      <a:pt x="0" y="0"/>
                    </a:lnTo>
                    <a:lnTo>
                      <a:pt x="0" y="0"/>
                    </a:lnTo>
                    <a:lnTo>
                      <a:pt x="0" y="0"/>
                    </a:lnTo>
                    <a:lnTo>
                      <a:pt x="48" y="0"/>
                    </a:lnTo>
                    <a:lnTo>
                      <a:pt x="48" y="0"/>
                    </a:lnTo>
                    <a:lnTo>
                      <a:pt x="48" y="0"/>
                    </a:lnTo>
                    <a:lnTo>
                      <a:pt x="48" y="0"/>
                    </a:lnTo>
                    <a:lnTo>
                      <a:pt x="48" y="0"/>
                    </a:lnTo>
                    <a:lnTo>
                      <a:pt x="48" y="0"/>
                    </a:lnTo>
                    <a:lnTo>
                      <a:pt x="48" y="96"/>
                    </a:lnTo>
                    <a:lnTo>
                      <a:pt x="48" y="337"/>
                    </a:lnTo>
                    <a:lnTo>
                      <a:pt x="96" y="529"/>
                    </a:lnTo>
                    <a:lnTo>
                      <a:pt x="96" y="529"/>
                    </a:lnTo>
                    <a:lnTo>
                      <a:pt x="48" y="722"/>
                    </a:lnTo>
                    <a:lnTo>
                      <a:pt x="48" y="818"/>
                    </a:lnTo>
                    <a:lnTo>
                      <a:pt x="48" y="818"/>
                    </a:lnTo>
                    <a:lnTo>
                      <a:pt x="48" y="818"/>
                    </a:lnTo>
                    <a:lnTo>
                      <a:pt x="0" y="770"/>
                    </a:lnTo>
                    <a:lnTo>
                      <a:pt x="0" y="673"/>
                    </a:lnTo>
                    <a:lnTo>
                      <a:pt x="0" y="529"/>
                    </a:lnTo>
                    <a:close/>
                  </a:path>
                </a:pathLst>
              </a:custGeom>
              <a:solidFill>
                <a:srgbClr val="FCBC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4" name="Freeform 310"/>
              <p:cNvSpPr>
                <a:spLocks/>
              </p:cNvSpPr>
              <p:nvPr/>
            </p:nvSpPr>
            <p:spPr bwMode="auto">
              <a:xfrm>
                <a:off x="4603" y="2512"/>
                <a:ext cx="5" cy="86"/>
              </a:xfrm>
              <a:custGeom>
                <a:avLst/>
                <a:gdLst>
                  <a:gd name="T0" fmla="*/ 0 w 48"/>
                  <a:gd name="T1" fmla="*/ 0 h 770"/>
                  <a:gd name="T2" fmla="*/ 0 w 48"/>
                  <a:gd name="T3" fmla="*/ 96 h 770"/>
                  <a:gd name="T4" fmla="*/ 0 w 48"/>
                  <a:gd name="T5" fmla="*/ 337 h 770"/>
                  <a:gd name="T6" fmla="*/ 48 w 48"/>
                  <a:gd name="T7" fmla="*/ 529 h 770"/>
                  <a:gd name="T8" fmla="*/ 48 w 48"/>
                  <a:gd name="T9" fmla="*/ 529 h 770"/>
                  <a:gd name="T10" fmla="*/ 48 w 48"/>
                  <a:gd name="T11" fmla="*/ 673 h 770"/>
                  <a:gd name="T12" fmla="*/ 48 w 48"/>
                  <a:gd name="T13" fmla="*/ 722 h 770"/>
                  <a:gd name="T14" fmla="*/ 48 w 48"/>
                  <a:gd name="T15" fmla="*/ 770 h 770"/>
                  <a:gd name="T16" fmla="*/ 48 w 48"/>
                  <a:gd name="T17" fmla="*/ 770 h 770"/>
                  <a:gd name="T18" fmla="*/ 48 w 48"/>
                  <a:gd name="T19" fmla="*/ 770 h 770"/>
                  <a:gd name="T20" fmla="*/ 48 w 48"/>
                  <a:gd name="T21" fmla="*/ 673 h 770"/>
                  <a:gd name="T22" fmla="*/ 48 w 48"/>
                  <a:gd name="T23" fmla="*/ 529 h 770"/>
                  <a:gd name="T24" fmla="*/ 48 w 48"/>
                  <a:gd name="T25" fmla="*/ 529 h 770"/>
                  <a:gd name="T26" fmla="*/ 48 w 48"/>
                  <a:gd name="T27" fmla="*/ 288 h 770"/>
                  <a:gd name="T28" fmla="*/ 48 w 48"/>
                  <a:gd name="T29" fmla="*/ 96 h 770"/>
                  <a:gd name="T30" fmla="*/ 48 w 48"/>
                  <a:gd name="T31" fmla="*/ 0 h 770"/>
                  <a:gd name="T32" fmla="*/ 48 w 48"/>
                  <a:gd name="T33" fmla="*/ 0 h 770"/>
                  <a:gd name="T34" fmla="*/ 48 w 48"/>
                  <a:gd name="T35" fmla="*/ 0 h 770"/>
                  <a:gd name="T36" fmla="*/ 48 w 48"/>
                  <a:gd name="T37" fmla="*/ 0 h 770"/>
                  <a:gd name="T38" fmla="*/ 48 w 48"/>
                  <a:gd name="T39" fmla="*/ 0 h 770"/>
                  <a:gd name="T40" fmla="*/ 48 w 48"/>
                  <a:gd name="T41" fmla="*/ 0 h 770"/>
                  <a:gd name="T42" fmla="*/ 0 w 48"/>
                  <a:gd name="T43" fmla="*/ 0 h 770"/>
                  <a:gd name="T44" fmla="*/ 0 w 48"/>
                  <a:gd name="T45" fmla="*/ 0 h 770"/>
                  <a:gd name="T46" fmla="*/ 0 w 48"/>
                  <a:gd name="T47" fmla="*/ 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770">
                    <a:moveTo>
                      <a:pt x="0" y="0"/>
                    </a:moveTo>
                    <a:lnTo>
                      <a:pt x="0" y="96"/>
                    </a:lnTo>
                    <a:lnTo>
                      <a:pt x="0" y="337"/>
                    </a:lnTo>
                    <a:lnTo>
                      <a:pt x="48" y="529"/>
                    </a:lnTo>
                    <a:lnTo>
                      <a:pt x="48" y="529"/>
                    </a:lnTo>
                    <a:lnTo>
                      <a:pt x="48" y="673"/>
                    </a:lnTo>
                    <a:lnTo>
                      <a:pt x="48" y="722"/>
                    </a:lnTo>
                    <a:lnTo>
                      <a:pt x="48" y="770"/>
                    </a:lnTo>
                    <a:lnTo>
                      <a:pt x="48" y="770"/>
                    </a:lnTo>
                    <a:lnTo>
                      <a:pt x="48" y="770"/>
                    </a:lnTo>
                    <a:lnTo>
                      <a:pt x="48" y="673"/>
                    </a:lnTo>
                    <a:lnTo>
                      <a:pt x="48" y="529"/>
                    </a:lnTo>
                    <a:lnTo>
                      <a:pt x="48" y="529"/>
                    </a:lnTo>
                    <a:lnTo>
                      <a:pt x="48" y="288"/>
                    </a:lnTo>
                    <a:lnTo>
                      <a:pt x="48" y="96"/>
                    </a:lnTo>
                    <a:lnTo>
                      <a:pt x="48" y="0"/>
                    </a:lnTo>
                    <a:lnTo>
                      <a:pt x="48" y="0"/>
                    </a:lnTo>
                    <a:lnTo>
                      <a:pt x="48" y="0"/>
                    </a:lnTo>
                    <a:lnTo>
                      <a:pt x="48" y="0"/>
                    </a:lnTo>
                    <a:lnTo>
                      <a:pt x="48" y="0"/>
                    </a:lnTo>
                    <a:lnTo>
                      <a:pt x="48" y="0"/>
                    </a:lnTo>
                    <a:lnTo>
                      <a:pt x="0" y="0"/>
                    </a:lnTo>
                    <a:lnTo>
                      <a:pt x="0" y="0"/>
                    </a:lnTo>
                    <a:lnTo>
                      <a:pt x="0" y="0"/>
                    </a:lnTo>
                    <a:close/>
                  </a:path>
                </a:pathLst>
              </a:custGeom>
              <a:solidFill>
                <a:srgbClr val="FFBF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5" name="Freeform 311"/>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26 h 2070"/>
                  <a:gd name="T22" fmla="*/ 1059 w 1107"/>
                  <a:gd name="T23" fmla="*/ 1926 h 2070"/>
                  <a:gd name="T24" fmla="*/ 1059 w 1107"/>
                  <a:gd name="T25" fmla="*/ 1926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26"/>
                    </a:lnTo>
                    <a:lnTo>
                      <a:pt x="1059" y="1926"/>
                    </a:lnTo>
                    <a:lnTo>
                      <a:pt x="1059" y="1926"/>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6" name="Freeform 312"/>
              <p:cNvSpPr>
                <a:spLocks/>
              </p:cNvSpPr>
              <p:nvPr/>
            </p:nvSpPr>
            <p:spPr bwMode="auto">
              <a:xfrm>
                <a:off x="4507" y="2464"/>
                <a:ext cx="123" cy="230"/>
              </a:xfrm>
              <a:custGeom>
                <a:avLst/>
                <a:gdLst>
                  <a:gd name="T0" fmla="*/ 1059 w 1107"/>
                  <a:gd name="T1" fmla="*/ 0 h 2070"/>
                  <a:gd name="T2" fmla="*/ 1059 w 1107"/>
                  <a:gd name="T3" fmla="*/ 337 h 2070"/>
                  <a:gd name="T4" fmla="*/ 1107 w 1107"/>
                  <a:gd name="T5" fmla="*/ 1107 h 2070"/>
                  <a:gd name="T6" fmla="*/ 1059 w 1107"/>
                  <a:gd name="T7" fmla="*/ 1878 h 2070"/>
                  <a:gd name="T8" fmla="*/ 1059 w 1107"/>
                  <a:gd name="T9" fmla="*/ 1878 h 2070"/>
                  <a:gd name="T10" fmla="*/ 1059 w 1107"/>
                  <a:gd name="T11" fmla="*/ 1926 h 2070"/>
                  <a:gd name="T12" fmla="*/ 1059 w 1107"/>
                  <a:gd name="T13" fmla="*/ 1926 h 2070"/>
                  <a:gd name="T14" fmla="*/ 1059 w 1107"/>
                  <a:gd name="T15" fmla="*/ 1926 h 2070"/>
                  <a:gd name="T16" fmla="*/ 1059 w 1107"/>
                  <a:gd name="T17" fmla="*/ 1926 h 2070"/>
                  <a:gd name="T18" fmla="*/ 1059 w 1107"/>
                  <a:gd name="T19" fmla="*/ 1926 h 2070"/>
                  <a:gd name="T20" fmla="*/ 1059 w 1107"/>
                  <a:gd name="T21" fmla="*/ 1974 h 2070"/>
                  <a:gd name="T22" fmla="*/ 1059 w 1107"/>
                  <a:gd name="T23" fmla="*/ 1974 h 2070"/>
                  <a:gd name="T24" fmla="*/ 1059 w 1107"/>
                  <a:gd name="T25" fmla="*/ 1974 h 2070"/>
                  <a:gd name="T26" fmla="*/ 962 w 1107"/>
                  <a:gd name="T27" fmla="*/ 2022 h 2070"/>
                  <a:gd name="T28" fmla="*/ 818 w 1107"/>
                  <a:gd name="T29" fmla="*/ 2070 h 2070"/>
                  <a:gd name="T30" fmla="*/ 577 w 1107"/>
                  <a:gd name="T31" fmla="*/ 2070 h 2070"/>
                  <a:gd name="T32" fmla="*/ 577 w 1107"/>
                  <a:gd name="T33" fmla="*/ 2070 h 2070"/>
                  <a:gd name="T34" fmla="*/ 337 w 1107"/>
                  <a:gd name="T35" fmla="*/ 2070 h 2070"/>
                  <a:gd name="T36" fmla="*/ 144 w 1107"/>
                  <a:gd name="T37" fmla="*/ 2022 h 2070"/>
                  <a:gd name="T38" fmla="*/ 96 w 1107"/>
                  <a:gd name="T39" fmla="*/ 1974 h 2070"/>
                  <a:gd name="T40" fmla="*/ 96 w 1107"/>
                  <a:gd name="T41" fmla="*/ 1974 h 2070"/>
                  <a:gd name="T42" fmla="*/ 48 w 1107"/>
                  <a:gd name="T43" fmla="*/ 1974 h 2070"/>
                  <a:gd name="T44" fmla="*/ 48 w 1107"/>
                  <a:gd name="T45" fmla="*/ 1926 h 2070"/>
                  <a:gd name="T46" fmla="*/ 48 w 1107"/>
                  <a:gd name="T47" fmla="*/ 1926 h 2070"/>
                  <a:gd name="T48" fmla="*/ 48 w 1107"/>
                  <a:gd name="T49" fmla="*/ 1926 h 2070"/>
                  <a:gd name="T50" fmla="*/ 48 w 1107"/>
                  <a:gd name="T51" fmla="*/ 1926 h 2070"/>
                  <a:gd name="T52" fmla="*/ 48 w 1107"/>
                  <a:gd name="T53" fmla="*/ 1926 h 2070"/>
                  <a:gd name="T54" fmla="*/ 48 w 1107"/>
                  <a:gd name="T55" fmla="*/ 1878 h 2070"/>
                  <a:gd name="T56" fmla="*/ 48 w 1107"/>
                  <a:gd name="T57" fmla="*/ 1878 h 2070"/>
                  <a:gd name="T58" fmla="*/ 0 w 1107"/>
                  <a:gd name="T59" fmla="*/ 1107 h 2070"/>
                  <a:gd name="T60" fmla="*/ 48 w 1107"/>
                  <a:gd name="T61" fmla="*/ 337 h 2070"/>
                  <a:gd name="T62" fmla="*/ 96 w 1107"/>
                  <a:gd name="T63"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7" h="2070">
                    <a:moveTo>
                      <a:pt x="1059" y="0"/>
                    </a:moveTo>
                    <a:lnTo>
                      <a:pt x="1059" y="337"/>
                    </a:lnTo>
                    <a:lnTo>
                      <a:pt x="1107" y="1107"/>
                    </a:lnTo>
                    <a:lnTo>
                      <a:pt x="1059" y="1878"/>
                    </a:lnTo>
                    <a:lnTo>
                      <a:pt x="1059" y="1878"/>
                    </a:lnTo>
                    <a:lnTo>
                      <a:pt x="1059" y="1926"/>
                    </a:lnTo>
                    <a:lnTo>
                      <a:pt x="1059" y="1926"/>
                    </a:lnTo>
                    <a:lnTo>
                      <a:pt x="1059" y="1926"/>
                    </a:lnTo>
                    <a:lnTo>
                      <a:pt x="1059" y="1926"/>
                    </a:lnTo>
                    <a:lnTo>
                      <a:pt x="1059" y="1926"/>
                    </a:lnTo>
                    <a:lnTo>
                      <a:pt x="1059" y="1974"/>
                    </a:lnTo>
                    <a:lnTo>
                      <a:pt x="1059" y="1974"/>
                    </a:lnTo>
                    <a:lnTo>
                      <a:pt x="1059" y="1974"/>
                    </a:lnTo>
                    <a:lnTo>
                      <a:pt x="962" y="2022"/>
                    </a:lnTo>
                    <a:lnTo>
                      <a:pt x="818" y="2070"/>
                    </a:lnTo>
                    <a:lnTo>
                      <a:pt x="577" y="2070"/>
                    </a:lnTo>
                    <a:lnTo>
                      <a:pt x="577" y="2070"/>
                    </a:lnTo>
                    <a:lnTo>
                      <a:pt x="337" y="2070"/>
                    </a:lnTo>
                    <a:lnTo>
                      <a:pt x="144" y="2022"/>
                    </a:lnTo>
                    <a:lnTo>
                      <a:pt x="96" y="1974"/>
                    </a:lnTo>
                    <a:lnTo>
                      <a:pt x="96" y="1974"/>
                    </a:lnTo>
                    <a:lnTo>
                      <a:pt x="48" y="1974"/>
                    </a:lnTo>
                    <a:lnTo>
                      <a:pt x="48" y="1926"/>
                    </a:lnTo>
                    <a:lnTo>
                      <a:pt x="48" y="1926"/>
                    </a:lnTo>
                    <a:lnTo>
                      <a:pt x="48" y="1926"/>
                    </a:lnTo>
                    <a:lnTo>
                      <a:pt x="48" y="1926"/>
                    </a:lnTo>
                    <a:lnTo>
                      <a:pt x="48" y="1926"/>
                    </a:lnTo>
                    <a:lnTo>
                      <a:pt x="48" y="1878"/>
                    </a:lnTo>
                    <a:lnTo>
                      <a:pt x="48" y="1878"/>
                    </a:lnTo>
                    <a:lnTo>
                      <a:pt x="0" y="1107"/>
                    </a:lnTo>
                    <a:lnTo>
                      <a:pt x="48" y="337"/>
                    </a:lnTo>
                    <a:lnTo>
                      <a:pt x="96" y="0"/>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7" name="Freeform 313"/>
              <p:cNvSpPr>
                <a:spLocks/>
              </p:cNvSpPr>
              <p:nvPr/>
            </p:nvSpPr>
            <p:spPr bwMode="auto">
              <a:xfrm>
                <a:off x="4518" y="2453"/>
                <a:ext cx="101" cy="11"/>
              </a:xfrm>
              <a:custGeom>
                <a:avLst/>
                <a:gdLst>
                  <a:gd name="T0" fmla="*/ 915 w 915"/>
                  <a:gd name="T1" fmla="*/ 96 h 96"/>
                  <a:gd name="T2" fmla="*/ 866 w 915"/>
                  <a:gd name="T3" fmla="*/ 48 h 96"/>
                  <a:gd name="T4" fmla="*/ 674 w 915"/>
                  <a:gd name="T5" fmla="*/ 48 h 96"/>
                  <a:gd name="T6" fmla="*/ 433 w 915"/>
                  <a:gd name="T7" fmla="*/ 0 h 96"/>
                  <a:gd name="T8" fmla="*/ 433 w 915"/>
                  <a:gd name="T9" fmla="*/ 0 h 96"/>
                  <a:gd name="T10" fmla="*/ 192 w 915"/>
                  <a:gd name="T11" fmla="*/ 48 h 96"/>
                  <a:gd name="T12" fmla="*/ 48 w 915"/>
                  <a:gd name="T13" fmla="*/ 48 h 96"/>
                  <a:gd name="T14" fmla="*/ 0 w 915"/>
                  <a:gd name="T15" fmla="*/ 96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5" h="96">
                    <a:moveTo>
                      <a:pt x="915" y="96"/>
                    </a:moveTo>
                    <a:lnTo>
                      <a:pt x="866" y="48"/>
                    </a:lnTo>
                    <a:lnTo>
                      <a:pt x="674" y="48"/>
                    </a:lnTo>
                    <a:lnTo>
                      <a:pt x="433" y="0"/>
                    </a:lnTo>
                    <a:lnTo>
                      <a:pt x="433" y="0"/>
                    </a:lnTo>
                    <a:lnTo>
                      <a:pt x="192" y="48"/>
                    </a:lnTo>
                    <a:lnTo>
                      <a:pt x="48" y="48"/>
                    </a:lnTo>
                    <a:lnTo>
                      <a:pt x="0" y="96"/>
                    </a:lnTo>
                  </a:path>
                </a:pathLst>
              </a:custGeom>
              <a:noFill/>
              <a:ln w="0">
                <a:solidFill>
                  <a:srgbClr val="215959"/>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18" name="Freeform 314"/>
              <p:cNvSpPr>
                <a:spLocks/>
              </p:cNvSpPr>
              <p:nvPr/>
            </p:nvSpPr>
            <p:spPr bwMode="auto">
              <a:xfrm>
                <a:off x="4518" y="2459"/>
                <a:ext cx="101" cy="16"/>
              </a:xfrm>
              <a:custGeom>
                <a:avLst/>
                <a:gdLst>
                  <a:gd name="T0" fmla="*/ 915 w 915"/>
                  <a:gd name="T1" fmla="*/ 48 h 145"/>
                  <a:gd name="T2" fmla="*/ 818 w 915"/>
                  <a:gd name="T3" fmla="*/ 97 h 145"/>
                  <a:gd name="T4" fmla="*/ 626 w 915"/>
                  <a:gd name="T5" fmla="*/ 97 h 145"/>
                  <a:gd name="T6" fmla="*/ 433 w 915"/>
                  <a:gd name="T7" fmla="*/ 97 h 145"/>
                  <a:gd name="T8" fmla="*/ 433 w 915"/>
                  <a:gd name="T9" fmla="*/ 97 h 145"/>
                  <a:gd name="T10" fmla="*/ 385 w 915"/>
                  <a:gd name="T11" fmla="*/ 145 h 145"/>
                  <a:gd name="T12" fmla="*/ 337 w 915"/>
                  <a:gd name="T13" fmla="*/ 145 h 145"/>
                  <a:gd name="T14" fmla="*/ 289 w 915"/>
                  <a:gd name="T15" fmla="*/ 97 h 145"/>
                  <a:gd name="T16" fmla="*/ 289 w 915"/>
                  <a:gd name="T17" fmla="*/ 97 h 145"/>
                  <a:gd name="T18" fmla="*/ 144 w 915"/>
                  <a:gd name="T19" fmla="*/ 97 h 145"/>
                  <a:gd name="T20" fmla="*/ 48 w 915"/>
                  <a:gd name="T21" fmla="*/ 97 h 145"/>
                  <a:gd name="T22" fmla="*/ 0 w 915"/>
                  <a:gd name="T23" fmla="*/ 48 h 145"/>
                  <a:gd name="T24" fmla="*/ 0 w 915"/>
                  <a:gd name="T25" fmla="*/ 48 h 145"/>
                  <a:gd name="T26" fmla="*/ 48 w 915"/>
                  <a:gd name="T27" fmla="*/ 48 h 145"/>
                  <a:gd name="T28" fmla="*/ 241 w 915"/>
                  <a:gd name="T29" fmla="*/ 48 h 145"/>
                  <a:gd name="T30" fmla="*/ 481 w 915"/>
                  <a:gd name="T31" fmla="*/ 0 h 145"/>
                  <a:gd name="T32" fmla="*/ 481 w 915"/>
                  <a:gd name="T33" fmla="*/ 0 h 145"/>
                  <a:gd name="T34" fmla="*/ 674 w 915"/>
                  <a:gd name="T35" fmla="*/ 48 h 145"/>
                  <a:gd name="T36" fmla="*/ 866 w 915"/>
                  <a:gd name="T37" fmla="*/ 48 h 145"/>
                  <a:gd name="T38" fmla="*/ 915 w 915"/>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145">
                    <a:moveTo>
                      <a:pt x="915" y="48"/>
                    </a:moveTo>
                    <a:lnTo>
                      <a:pt x="818" y="97"/>
                    </a:lnTo>
                    <a:lnTo>
                      <a:pt x="626" y="97"/>
                    </a:lnTo>
                    <a:lnTo>
                      <a:pt x="433" y="97"/>
                    </a:lnTo>
                    <a:lnTo>
                      <a:pt x="433" y="97"/>
                    </a:lnTo>
                    <a:lnTo>
                      <a:pt x="385" y="145"/>
                    </a:lnTo>
                    <a:lnTo>
                      <a:pt x="337" y="145"/>
                    </a:lnTo>
                    <a:lnTo>
                      <a:pt x="289" y="97"/>
                    </a:lnTo>
                    <a:lnTo>
                      <a:pt x="289" y="97"/>
                    </a:lnTo>
                    <a:lnTo>
                      <a:pt x="144" y="97"/>
                    </a:lnTo>
                    <a:lnTo>
                      <a:pt x="48" y="97"/>
                    </a:lnTo>
                    <a:lnTo>
                      <a:pt x="0" y="48"/>
                    </a:lnTo>
                    <a:lnTo>
                      <a:pt x="0" y="48"/>
                    </a:lnTo>
                    <a:lnTo>
                      <a:pt x="48" y="48"/>
                    </a:lnTo>
                    <a:lnTo>
                      <a:pt x="241" y="48"/>
                    </a:lnTo>
                    <a:lnTo>
                      <a:pt x="481" y="0"/>
                    </a:lnTo>
                    <a:lnTo>
                      <a:pt x="481" y="0"/>
                    </a:lnTo>
                    <a:lnTo>
                      <a:pt x="674" y="48"/>
                    </a:lnTo>
                    <a:lnTo>
                      <a:pt x="866" y="48"/>
                    </a:lnTo>
                    <a:lnTo>
                      <a:pt x="915" y="48"/>
                    </a:lnTo>
                    <a:close/>
                  </a:path>
                </a:pathLst>
              </a:custGeom>
              <a:solidFill>
                <a:srgbClr val="D3F4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19" name="Freeform 315"/>
              <p:cNvSpPr>
                <a:spLocks/>
              </p:cNvSpPr>
              <p:nvPr/>
            </p:nvSpPr>
            <p:spPr bwMode="auto">
              <a:xfrm>
                <a:off x="4518" y="2464"/>
                <a:ext cx="101" cy="11"/>
              </a:xfrm>
              <a:custGeom>
                <a:avLst/>
                <a:gdLst>
                  <a:gd name="T0" fmla="*/ 481 w 915"/>
                  <a:gd name="T1" fmla="*/ 0 h 97"/>
                  <a:gd name="T2" fmla="*/ 674 w 915"/>
                  <a:gd name="T3" fmla="*/ 0 h 97"/>
                  <a:gd name="T4" fmla="*/ 866 w 915"/>
                  <a:gd name="T5" fmla="*/ 0 h 97"/>
                  <a:gd name="T6" fmla="*/ 915 w 915"/>
                  <a:gd name="T7" fmla="*/ 0 h 97"/>
                  <a:gd name="T8" fmla="*/ 915 w 915"/>
                  <a:gd name="T9" fmla="*/ 0 h 97"/>
                  <a:gd name="T10" fmla="*/ 818 w 915"/>
                  <a:gd name="T11" fmla="*/ 49 h 97"/>
                  <a:gd name="T12" fmla="*/ 626 w 915"/>
                  <a:gd name="T13" fmla="*/ 49 h 97"/>
                  <a:gd name="T14" fmla="*/ 433 w 915"/>
                  <a:gd name="T15" fmla="*/ 49 h 97"/>
                  <a:gd name="T16" fmla="*/ 433 w 915"/>
                  <a:gd name="T17" fmla="*/ 49 h 97"/>
                  <a:gd name="T18" fmla="*/ 385 w 915"/>
                  <a:gd name="T19" fmla="*/ 97 h 97"/>
                  <a:gd name="T20" fmla="*/ 337 w 915"/>
                  <a:gd name="T21" fmla="*/ 97 h 97"/>
                  <a:gd name="T22" fmla="*/ 289 w 915"/>
                  <a:gd name="T23" fmla="*/ 49 h 97"/>
                  <a:gd name="T24" fmla="*/ 289 w 915"/>
                  <a:gd name="T25" fmla="*/ 49 h 97"/>
                  <a:gd name="T26" fmla="*/ 144 w 915"/>
                  <a:gd name="T27" fmla="*/ 49 h 97"/>
                  <a:gd name="T28" fmla="*/ 48 w 915"/>
                  <a:gd name="T29" fmla="*/ 49 h 97"/>
                  <a:gd name="T30" fmla="*/ 0 w 915"/>
                  <a:gd name="T31" fmla="*/ 0 h 97"/>
                  <a:gd name="T32" fmla="*/ 0 w 915"/>
                  <a:gd name="T33" fmla="*/ 0 h 97"/>
                  <a:gd name="T34" fmla="*/ 48 w 915"/>
                  <a:gd name="T35" fmla="*/ 0 h 97"/>
                  <a:gd name="T36" fmla="*/ 241 w 915"/>
                  <a:gd name="T37" fmla="*/ 0 h 97"/>
                  <a:gd name="T38" fmla="*/ 481 w 915"/>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97">
                    <a:moveTo>
                      <a:pt x="481" y="0"/>
                    </a:moveTo>
                    <a:lnTo>
                      <a:pt x="674" y="0"/>
                    </a:lnTo>
                    <a:lnTo>
                      <a:pt x="866" y="0"/>
                    </a:lnTo>
                    <a:lnTo>
                      <a:pt x="915" y="0"/>
                    </a:lnTo>
                    <a:lnTo>
                      <a:pt x="915" y="0"/>
                    </a:lnTo>
                    <a:lnTo>
                      <a:pt x="818" y="49"/>
                    </a:lnTo>
                    <a:lnTo>
                      <a:pt x="626" y="49"/>
                    </a:lnTo>
                    <a:lnTo>
                      <a:pt x="433" y="49"/>
                    </a:lnTo>
                    <a:lnTo>
                      <a:pt x="433" y="49"/>
                    </a:lnTo>
                    <a:lnTo>
                      <a:pt x="385" y="97"/>
                    </a:lnTo>
                    <a:lnTo>
                      <a:pt x="337" y="97"/>
                    </a:lnTo>
                    <a:lnTo>
                      <a:pt x="289" y="49"/>
                    </a:lnTo>
                    <a:lnTo>
                      <a:pt x="289" y="49"/>
                    </a:lnTo>
                    <a:lnTo>
                      <a:pt x="144" y="49"/>
                    </a:lnTo>
                    <a:lnTo>
                      <a:pt x="48" y="49"/>
                    </a:lnTo>
                    <a:lnTo>
                      <a:pt x="0" y="0"/>
                    </a:lnTo>
                    <a:lnTo>
                      <a:pt x="0" y="0"/>
                    </a:lnTo>
                    <a:lnTo>
                      <a:pt x="48" y="0"/>
                    </a:lnTo>
                    <a:lnTo>
                      <a:pt x="241" y="0"/>
                    </a:lnTo>
                    <a:lnTo>
                      <a:pt x="481" y="0"/>
                    </a:lnTo>
                    <a:close/>
                  </a:path>
                </a:pathLst>
              </a:custGeom>
              <a:solidFill>
                <a:srgbClr val="C9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0" name="Freeform 316"/>
              <p:cNvSpPr>
                <a:spLocks/>
              </p:cNvSpPr>
              <p:nvPr/>
            </p:nvSpPr>
            <p:spPr bwMode="auto">
              <a:xfrm>
                <a:off x="4523" y="2464"/>
                <a:ext cx="96" cy="11"/>
              </a:xfrm>
              <a:custGeom>
                <a:avLst/>
                <a:gdLst>
                  <a:gd name="T0" fmla="*/ 433 w 867"/>
                  <a:gd name="T1" fmla="*/ 0 h 97"/>
                  <a:gd name="T2" fmla="*/ 626 w 867"/>
                  <a:gd name="T3" fmla="*/ 0 h 97"/>
                  <a:gd name="T4" fmla="*/ 818 w 867"/>
                  <a:gd name="T5" fmla="*/ 0 h 97"/>
                  <a:gd name="T6" fmla="*/ 867 w 867"/>
                  <a:gd name="T7" fmla="*/ 0 h 97"/>
                  <a:gd name="T8" fmla="*/ 867 w 867"/>
                  <a:gd name="T9" fmla="*/ 0 h 97"/>
                  <a:gd name="T10" fmla="*/ 770 w 867"/>
                  <a:gd name="T11" fmla="*/ 49 h 97"/>
                  <a:gd name="T12" fmla="*/ 578 w 867"/>
                  <a:gd name="T13" fmla="*/ 49 h 97"/>
                  <a:gd name="T14" fmla="*/ 385 w 867"/>
                  <a:gd name="T15" fmla="*/ 49 h 97"/>
                  <a:gd name="T16" fmla="*/ 385 w 867"/>
                  <a:gd name="T17" fmla="*/ 49 h 97"/>
                  <a:gd name="T18" fmla="*/ 337 w 867"/>
                  <a:gd name="T19" fmla="*/ 97 h 97"/>
                  <a:gd name="T20" fmla="*/ 289 w 867"/>
                  <a:gd name="T21" fmla="*/ 97 h 97"/>
                  <a:gd name="T22" fmla="*/ 241 w 867"/>
                  <a:gd name="T23" fmla="*/ 49 h 97"/>
                  <a:gd name="T24" fmla="*/ 241 w 867"/>
                  <a:gd name="T25" fmla="*/ 49 h 97"/>
                  <a:gd name="T26" fmla="*/ 96 w 867"/>
                  <a:gd name="T27" fmla="*/ 49 h 97"/>
                  <a:gd name="T28" fmla="*/ 48 w 867"/>
                  <a:gd name="T29" fmla="*/ 49 h 97"/>
                  <a:gd name="T30" fmla="*/ 0 w 867"/>
                  <a:gd name="T31" fmla="*/ 0 h 97"/>
                  <a:gd name="T32" fmla="*/ 0 w 867"/>
                  <a:gd name="T33" fmla="*/ 0 h 97"/>
                  <a:gd name="T34" fmla="*/ 48 w 867"/>
                  <a:gd name="T35" fmla="*/ 0 h 97"/>
                  <a:gd name="T36" fmla="*/ 193 w 867"/>
                  <a:gd name="T37" fmla="*/ 0 h 97"/>
                  <a:gd name="T38" fmla="*/ 433 w 867"/>
                  <a:gd name="T3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97">
                    <a:moveTo>
                      <a:pt x="433" y="0"/>
                    </a:moveTo>
                    <a:lnTo>
                      <a:pt x="626" y="0"/>
                    </a:lnTo>
                    <a:lnTo>
                      <a:pt x="818" y="0"/>
                    </a:lnTo>
                    <a:lnTo>
                      <a:pt x="867" y="0"/>
                    </a:lnTo>
                    <a:lnTo>
                      <a:pt x="867" y="0"/>
                    </a:lnTo>
                    <a:lnTo>
                      <a:pt x="770" y="49"/>
                    </a:lnTo>
                    <a:lnTo>
                      <a:pt x="578" y="49"/>
                    </a:lnTo>
                    <a:lnTo>
                      <a:pt x="385" y="49"/>
                    </a:lnTo>
                    <a:lnTo>
                      <a:pt x="385" y="49"/>
                    </a:lnTo>
                    <a:lnTo>
                      <a:pt x="337" y="97"/>
                    </a:lnTo>
                    <a:lnTo>
                      <a:pt x="289" y="97"/>
                    </a:lnTo>
                    <a:lnTo>
                      <a:pt x="241" y="49"/>
                    </a:lnTo>
                    <a:lnTo>
                      <a:pt x="241" y="49"/>
                    </a:lnTo>
                    <a:lnTo>
                      <a:pt x="96" y="49"/>
                    </a:lnTo>
                    <a:lnTo>
                      <a:pt x="48" y="49"/>
                    </a:lnTo>
                    <a:lnTo>
                      <a:pt x="0" y="0"/>
                    </a:lnTo>
                    <a:lnTo>
                      <a:pt x="0" y="0"/>
                    </a:lnTo>
                    <a:lnTo>
                      <a:pt x="48" y="0"/>
                    </a:lnTo>
                    <a:lnTo>
                      <a:pt x="193" y="0"/>
                    </a:lnTo>
                    <a:lnTo>
                      <a:pt x="433" y="0"/>
                    </a:lnTo>
                    <a:close/>
                  </a:path>
                </a:pathLst>
              </a:custGeom>
              <a:solidFill>
                <a:srgbClr val="BF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1" name="Freeform 317"/>
              <p:cNvSpPr>
                <a:spLocks/>
              </p:cNvSpPr>
              <p:nvPr/>
            </p:nvSpPr>
            <p:spPr bwMode="auto">
              <a:xfrm>
                <a:off x="4523" y="2470"/>
                <a:ext cx="91" cy="5"/>
              </a:xfrm>
              <a:custGeom>
                <a:avLst/>
                <a:gdLst>
                  <a:gd name="T0" fmla="*/ 433 w 818"/>
                  <a:gd name="T1" fmla="*/ 0 h 48"/>
                  <a:gd name="T2" fmla="*/ 626 w 818"/>
                  <a:gd name="T3" fmla="*/ 0 h 48"/>
                  <a:gd name="T4" fmla="*/ 770 w 818"/>
                  <a:gd name="T5" fmla="*/ 0 h 48"/>
                  <a:gd name="T6" fmla="*/ 818 w 818"/>
                  <a:gd name="T7" fmla="*/ 0 h 48"/>
                  <a:gd name="T8" fmla="*/ 818 w 818"/>
                  <a:gd name="T9" fmla="*/ 0 h 48"/>
                  <a:gd name="T10" fmla="*/ 722 w 818"/>
                  <a:gd name="T11" fmla="*/ 0 h 48"/>
                  <a:gd name="T12" fmla="*/ 578 w 818"/>
                  <a:gd name="T13" fmla="*/ 0 h 48"/>
                  <a:gd name="T14" fmla="*/ 385 w 818"/>
                  <a:gd name="T15" fmla="*/ 0 h 48"/>
                  <a:gd name="T16" fmla="*/ 385 w 818"/>
                  <a:gd name="T17" fmla="*/ 0 h 48"/>
                  <a:gd name="T18" fmla="*/ 337 w 818"/>
                  <a:gd name="T19" fmla="*/ 48 h 48"/>
                  <a:gd name="T20" fmla="*/ 289 w 818"/>
                  <a:gd name="T21" fmla="*/ 48 h 48"/>
                  <a:gd name="T22" fmla="*/ 241 w 818"/>
                  <a:gd name="T23" fmla="*/ 0 h 48"/>
                  <a:gd name="T24" fmla="*/ 241 w 818"/>
                  <a:gd name="T25" fmla="*/ 0 h 48"/>
                  <a:gd name="T26" fmla="*/ 96 w 818"/>
                  <a:gd name="T27" fmla="*/ 0 h 48"/>
                  <a:gd name="T28" fmla="*/ 48 w 818"/>
                  <a:gd name="T29" fmla="*/ 0 h 48"/>
                  <a:gd name="T30" fmla="*/ 0 w 818"/>
                  <a:gd name="T31" fmla="*/ 0 h 48"/>
                  <a:gd name="T32" fmla="*/ 0 w 818"/>
                  <a:gd name="T33" fmla="*/ 0 h 48"/>
                  <a:gd name="T34" fmla="*/ 48 w 818"/>
                  <a:gd name="T35" fmla="*/ 0 h 48"/>
                  <a:gd name="T36" fmla="*/ 193 w 818"/>
                  <a:gd name="T37" fmla="*/ 0 h 48"/>
                  <a:gd name="T38" fmla="*/ 433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433" y="0"/>
                    </a:moveTo>
                    <a:lnTo>
                      <a:pt x="626" y="0"/>
                    </a:lnTo>
                    <a:lnTo>
                      <a:pt x="770" y="0"/>
                    </a:lnTo>
                    <a:lnTo>
                      <a:pt x="818" y="0"/>
                    </a:lnTo>
                    <a:lnTo>
                      <a:pt x="818" y="0"/>
                    </a:ln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close/>
                  </a:path>
                </a:pathLst>
              </a:custGeom>
              <a:solidFill>
                <a:srgbClr val="B5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2" name="Freeform 318"/>
              <p:cNvSpPr>
                <a:spLocks/>
              </p:cNvSpPr>
              <p:nvPr/>
            </p:nvSpPr>
            <p:spPr bwMode="auto">
              <a:xfrm>
                <a:off x="4523" y="2470"/>
                <a:ext cx="91" cy="5"/>
              </a:xfrm>
              <a:custGeom>
                <a:avLst/>
                <a:gdLst>
                  <a:gd name="T0" fmla="*/ 818 w 818"/>
                  <a:gd name="T1" fmla="*/ 0 h 48"/>
                  <a:gd name="T2" fmla="*/ 722 w 818"/>
                  <a:gd name="T3" fmla="*/ 0 h 48"/>
                  <a:gd name="T4" fmla="*/ 578 w 818"/>
                  <a:gd name="T5" fmla="*/ 0 h 48"/>
                  <a:gd name="T6" fmla="*/ 385 w 818"/>
                  <a:gd name="T7" fmla="*/ 0 h 48"/>
                  <a:gd name="T8" fmla="*/ 385 w 818"/>
                  <a:gd name="T9" fmla="*/ 0 h 48"/>
                  <a:gd name="T10" fmla="*/ 337 w 818"/>
                  <a:gd name="T11" fmla="*/ 48 h 48"/>
                  <a:gd name="T12" fmla="*/ 289 w 818"/>
                  <a:gd name="T13" fmla="*/ 48 h 48"/>
                  <a:gd name="T14" fmla="*/ 241 w 818"/>
                  <a:gd name="T15" fmla="*/ 0 h 48"/>
                  <a:gd name="T16" fmla="*/ 241 w 818"/>
                  <a:gd name="T17" fmla="*/ 0 h 48"/>
                  <a:gd name="T18" fmla="*/ 96 w 818"/>
                  <a:gd name="T19" fmla="*/ 0 h 48"/>
                  <a:gd name="T20" fmla="*/ 48 w 818"/>
                  <a:gd name="T21" fmla="*/ 0 h 48"/>
                  <a:gd name="T22" fmla="*/ 0 w 818"/>
                  <a:gd name="T23" fmla="*/ 0 h 48"/>
                  <a:gd name="T24" fmla="*/ 0 w 818"/>
                  <a:gd name="T25" fmla="*/ 0 h 48"/>
                  <a:gd name="T26" fmla="*/ 48 w 818"/>
                  <a:gd name="T27" fmla="*/ 0 h 48"/>
                  <a:gd name="T28" fmla="*/ 193 w 818"/>
                  <a:gd name="T29" fmla="*/ 0 h 48"/>
                  <a:gd name="T30" fmla="*/ 433 w 818"/>
                  <a:gd name="T31" fmla="*/ 0 h 48"/>
                  <a:gd name="T32" fmla="*/ 433 w 818"/>
                  <a:gd name="T33" fmla="*/ 0 h 48"/>
                  <a:gd name="T34" fmla="*/ 626 w 818"/>
                  <a:gd name="T35" fmla="*/ 0 h 48"/>
                  <a:gd name="T36" fmla="*/ 770 w 818"/>
                  <a:gd name="T37" fmla="*/ 0 h 48"/>
                  <a:gd name="T38" fmla="*/ 818 w 818"/>
                  <a:gd name="T3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8" h="48">
                    <a:moveTo>
                      <a:pt x="818" y="0"/>
                    </a:moveTo>
                    <a:lnTo>
                      <a:pt x="722" y="0"/>
                    </a:lnTo>
                    <a:lnTo>
                      <a:pt x="578" y="0"/>
                    </a:lnTo>
                    <a:lnTo>
                      <a:pt x="385" y="0"/>
                    </a:lnTo>
                    <a:lnTo>
                      <a:pt x="385" y="0"/>
                    </a:lnTo>
                    <a:lnTo>
                      <a:pt x="337" y="48"/>
                    </a:lnTo>
                    <a:lnTo>
                      <a:pt x="289" y="48"/>
                    </a:lnTo>
                    <a:lnTo>
                      <a:pt x="241" y="0"/>
                    </a:lnTo>
                    <a:lnTo>
                      <a:pt x="241" y="0"/>
                    </a:lnTo>
                    <a:lnTo>
                      <a:pt x="96" y="0"/>
                    </a:lnTo>
                    <a:lnTo>
                      <a:pt x="48" y="0"/>
                    </a:lnTo>
                    <a:lnTo>
                      <a:pt x="0" y="0"/>
                    </a:lnTo>
                    <a:lnTo>
                      <a:pt x="0" y="0"/>
                    </a:lnTo>
                    <a:lnTo>
                      <a:pt x="48" y="0"/>
                    </a:lnTo>
                    <a:lnTo>
                      <a:pt x="193" y="0"/>
                    </a:lnTo>
                    <a:lnTo>
                      <a:pt x="433" y="0"/>
                    </a:lnTo>
                    <a:lnTo>
                      <a:pt x="433" y="0"/>
                    </a:lnTo>
                    <a:lnTo>
                      <a:pt x="626" y="0"/>
                    </a:lnTo>
                    <a:lnTo>
                      <a:pt x="770" y="0"/>
                    </a:lnTo>
                    <a:lnTo>
                      <a:pt x="818" y="0"/>
                    </a:lnTo>
                    <a:close/>
                  </a:path>
                </a:pathLst>
              </a:custGeom>
              <a:solidFill>
                <a:srgbClr val="AA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3" name="Freeform 319"/>
              <p:cNvSpPr>
                <a:spLocks/>
              </p:cNvSpPr>
              <p:nvPr/>
            </p:nvSpPr>
            <p:spPr bwMode="auto">
              <a:xfrm>
                <a:off x="4512" y="2662"/>
                <a:ext cx="113" cy="27"/>
              </a:xfrm>
              <a:custGeom>
                <a:avLst/>
                <a:gdLst>
                  <a:gd name="T0" fmla="*/ 1011 w 1011"/>
                  <a:gd name="T1" fmla="*/ 0 h 241"/>
                  <a:gd name="T2" fmla="*/ 1011 w 1011"/>
                  <a:gd name="T3" fmla="*/ 48 h 241"/>
                  <a:gd name="T4" fmla="*/ 1011 w 1011"/>
                  <a:gd name="T5" fmla="*/ 97 h 241"/>
                  <a:gd name="T6" fmla="*/ 1011 w 1011"/>
                  <a:gd name="T7" fmla="*/ 145 h 241"/>
                  <a:gd name="T8" fmla="*/ 1011 w 1011"/>
                  <a:gd name="T9" fmla="*/ 145 h 241"/>
                  <a:gd name="T10" fmla="*/ 963 w 1011"/>
                  <a:gd name="T11" fmla="*/ 193 h 241"/>
                  <a:gd name="T12" fmla="*/ 818 w 1011"/>
                  <a:gd name="T13" fmla="*/ 241 h 241"/>
                  <a:gd name="T14" fmla="*/ 529 w 1011"/>
                  <a:gd name="T15" fmla="*/ 241 h 241"/>
                  <a:gd name="T16" fmla="*/ 529 w 1011"/>
                  <a:gd name="T17" fmla="*/ 241 h 241"/>
                  <a:gd name="T18" fmla="*/ 192 w 1011"/>
                  <a:gd name="T19" fmla="*/ 241 h 241"/>
                  <a:gd name="T20" fmla="*/ 48 w 1011"/>
                  <a:gd name="T21" fmla="*/ 193 h 241"/>
                  <a:gd name="T22" fmla="*/ 0 w 1011"/>
                  <a:gd name="T23" fmla="*/ 145 h 241"/>
                  <a:gd name="T24" fmla="*/ 0 w 1011"/>
                  <a:gd name="T25" fmla="*/ 145 h 241"/>
                  <a:gd name="T26" fmla="*/ 0 w 1011"/>
                  <a:gd name="T27" fmla="*/ 97 h 241"/>
                  <a:gd name="T28" fmla="*/ 0 w 1011"/>
                  <a:gd name="T29" fmla="*/ 48 h 241"/>
                  <a:gd name="T30" fmla="*/ 0 w 1011"/>
                  <a:gd name="T31" fmla="*/ 0 h 241"/>
                  <a:gd name="T32" fmla="*/ 0 w 1011"/>
                  <a:gd name="T33" fmla="*/ 0 h 241"/>
                  <a:gd name="T34" fmla="*/ 48 w 1011"/>
                  <a:gd name="T35" fmla="*/ 48 h 241"/>
                  <a:gd name="T36" fmla="*/ 240 w 1011"/>
                  <a:gd name="T37" fmla="*/ 97 h 241"/>
                  <a:gd name="T38" fmla="*/ 529 w 1011"/>
                  <a:gd name="T39" fmla="*/ 97 h 241"/>
                  <a:gd name="T40" fmla="*/ 529 w 1011"/>
                  <a:gd name="T41" fmla="*/ 97 h 241"/>
                  <a:gd name="T42" fmla="*/ 770 w 1011"/>
                  <a:gd name="T43" fmla="*/ 48 h 241"/>
                  <a:gd name="T44" fmla="*/ 963 w 1011"/>
                  <a:gd name="T45" fmla="*/ 48 h 241"/>
                  <a:gd name="T46" fmla="*/ 1011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1011" y="0"/>
                    </a:move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lnTo>
                      <a:pt x="0" y="0"/>
                    </a:lnTo>
                    <a:lnTo>
                      <a:pt x="48" y="48"/>
                    </a:lnTo>
                    <a:lnTo>
                      <a:pt x="240" y="97"/>
                    </a:lnTo>
                    <a:lnTo>
                      <a:pt x="529" y="97"/>
                    </a:lnTo>
                    <a:lnTo>
                      <a:pt x="529" y="97"/>
                    </a:lnTo>
                    <a:lnTo>
                      <a:pt x="770" y="48"/>
                    </a:lnTo>
                    <a:lnTo>
                      <a:pt x="963" y="48"/>
                    </a:lnTo>
                    <a:lnTo>
                      <a:pt x="1011" y="0"/>
                    </a:lnTo>
                    <a:close/>
                  </a:path>
                </a:pathLst>
              </a:custGeom>
              <a:solidFill>
                <a:srgbClr val="F4B2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4" name="Freeform 320"/>
              <p:cNvSpPr>
                <a:spLocks/>
              </p:cNvSpPr>
              <p:nvPr/>
            </p:nvSpPr>
            <p:spPr bwMode="auto">
              <a:xfrm>
                <a:off x="4512" y="2662"/>
                <a:ext cx="113" cy="27"/>
              </a:xfrm>
              <a:custGeom>
                <a:avLst/>
                <a:gdLst>
                  <a:gd name="T0" fmla="*/ 0 w 1011"/>
                  <a:gd name="T1" fmla="*/ 0 h 241"/>
                  <a:gd name="T2" fmla="*/ 48 w 1011"/>
                  <a:gd name="T3" fmla="*/ 48 h 241"/>
                  <a:gd name="T4" fmla="*/ 240 w 1011"/>
                  <a:gd name="T5" fmla="*/ 97 h 241"/>
                  <a:gd name="T6" fmla="*/ 529 w 1011"/>
                  <a:gd name="T7" fmla="*/ 97 h 241"/>
                  <a:gd name="T8" fmla="*/ 529 w 1011"/>
                  <a:gd name="T9" fmla="*/ 97 h 241"/>
                  <a:gd name="T10" fmla="*/ 770 w 1011"/>
                  <a:gd name="T11" fmla="*/ 97 h 241"/>
                  <a:gd name="T12" fmla="*/ 963 w 1011"/>
                  <a:gd name="T13" fmla="*/ 48 h 241"/>
                  <a:gd name="T14" fmla="*/ 1011 w 1011"/>
                  <a:gd name="T15" fmla="*/ 0 h 241"/>
                  <a:gd name="T16" fmla="*/ 1011 w 1011"/>
                  <a:gd name="T17" fmla="*/ 0 h 241"/>
                  <a:gd name="T18" fmla="*/ 1011 w 1011"/>
                  <a:gd name="T19" fmla="*/ 48 h 241"/>
                  <a:gd name="T20" fmla="*/ 1011 w 1011"/>
                  <a:gd name="T21" fmla="*/ 97 h 241"/>
                  <a:gd name="T22" fmla="*/ 1011 w 1011"/>
                  <a:gd name="T23" fmla="*/ 145 h 241"/>
                  <a:gd name="T24" fmla="*/ 1011 w 1011"/>
                  <a:gd name="T25" fmla="*/ 145 h 241"/>
                  <a:gd name="T26" fmla="*/ 963 w 1011"/>
                  <a:gd name="T27" fmla="*/ 193 h 241"/>
                  <a:gd name="T28" fmla="*/ 818 w 1011"/>
                  <a:gd name="T29" fmla="*/ 241 h 241"/>
                  <a:gd name="T30" fmla="*/ 529 w 1011"/>
                  <a:gd name="T31" fmla="*/ 241 h 241"/>
                  <a:gd name="T32" fmla="*/ 529 w 1011"/>
                  <a:gd name="T33" fmla="*/ 241 h 241"/>
                  <a:gd name="T34" fmla="*/ 192 w 1011"/>
                  <a:gd name="T35" fmla="*/ 241 h 241"/>
                  <a:gd name="T36" fmla="*/ 48 w 1011"/>
                  <a:gd name="T37" fmla="*/ 193 h 241"/>
                  <a:gd name="T38" fmla="*/ 0 w 1011"/>
                  <a:gd name="T39" fmla="*/ 145 h 241"/>
                  <a:gd name="T40" fmla="*/ 0 w 1011"/>
                  <a:gd name="T41" fmla="*/ 145 h 241"/>
                  <a:gd name="T42" fmla="*/ 0 w 1011"/>
                  <a:gd name="T43" fmla="*/ 97 h 241"/>
                  <a:gd name="T44" fmla="*/ 0 w 1011"/>
                  <a:gd name="T45" fmla="*/ 48 h 241"/>
                  <a:gd name="T46" fmla="*/ 0 w 1011"/>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241">
                    <a:moveTo>
                      <a:pt x="0" y="0"/>
                    </a:moveTo>
                    <a:lnTo>
                      <a:pt x="48" y="48"/>
                    </a:lnTo>
                    <a:lnTo>
                      <a:pt x="240" y="97"/>
                    </a:lnTo>
                    <a:lnTo>
                      <a:pt x="529" y="97"/>
                    </a:lnTo>
                    <a:lnTo>
                      <a:pt x="529" y="97"/>
                    </a:lnTo>
                    <a:lnTo>
                      <a:pt x="770" y="97"/>
                    </a:lnTo>
                    <a:lnTo>
                      <a:pt x="963" y="48"/>
                    </a:lnTo>
                    <a:lnTo>
                      <a:pt x="1011" y="0"/>
                    </a:lnTo>
                    <a:lnTo>
                      <a:pt x="1011" y="0"/>
                    </a:lnTo>
                    <a:lnTo>
                      <a:pt x="1011" y="48"/>
                    </a:lnTo>
                    <a:lnTo>
                      <a:pt x="1011" y="97"/>
                    </a:lnTo>
                    <a:lnTo>
                      <a:pt x="1011" y="145"/>
                    </a:lnTo>
                    <a:lnTo>
                      <a:pt x="1011" y="145"/>
                    </a:lnTo>
                    <a:lnTo>
                      <a:pt x="963" y="193"/>
                    </a:lnTo>
                    <a:lnTo>
                      <a:pt x="818" y="241"/>
                    </a:lnTo>
                    <a:lnTo>
                      <a:pt x="529" y="241"/>
                    </a:lnTo>
                    <a:lnTo>
                      <a:pt x="529" y="241"/>
                    </a:lnTo>
                    <a:lnTo>
                      <a:pt x="192" y="241"/>
                    </a:lnTo>
                    <a:lnTo>
                      <a:pt x="48" y="193"/>
                    </a:lnTo>
                    <a:lnTo>
                      <a:pt x="0" y="145"/>
                    </a:lnTo>
                    <a:lnTo>
                      <a:pt x="0" y="145"/>
                    </a:lnTo>
                    <a:lnTo>
                      <a:pt x="0" y="97"/>
                    </a:lnTo>
                    <a:lnTo>
                      <a:pt x="0" y="48"/>
                    </a:lnTo>
                    <a:lnTo>
                      <a:pt x="0" y="0"/>
                    </a:lnTo>
                    <a:close/>
                  </a:path>
                </a:pathLst>
              </a:custGeom>
              <a:solidFill>
                <a:srgbClr val="F2AC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5" name="Freeform 321"/>
              <p:cNvSpPr>
                <a:spLocks/>
              </p:cNvSpPr>
              <p:nvPr/>
            </p:nvSpPr>
            <p:spPr bwMode="auto">
              <a:xfrm>
                <a:off x="4512" y="2667"/>
                <a:ext cx="113" cy="22"/>
              </a:xfrm>
              <a:custGeom>
                <a:avLst/>
                <a:gdLst>
                  <a:gd name="T0" fmla="*/ 0 w 1011"/>
                  <a:gd name="T1" fmla="*/ 0 h 193"/>
                  <a:gd name="T2" fmla="*/ 48 w 1011"/>
                  <a:gd name="T3" fmla="*/ 49 h 193"/>
                  <a:gd name="T4" fmla="*/ 240 w 1011"/>
                  <a:gd name="T5" fmla="*/ 97 h 193"/>
                  <a:gd name="T6" fmla="*/ 529 w 1011"/>
                  <a:gd name="T7" fmla="*/ 97 h 193"/>
                  <a:gd name="T8" fmla="*/ 529 w 1011"/>
                  <a:gd name="T9" fmla="*/ 97 h 193"/>
                  <a:gd name="T10" fmla="*/ 770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49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49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240" y="97"/>
                    </a:lnTo>
                    <a:lnTo>
                      <a:pt x="529" y="97"/>
                    </a:lnTo>
                    <a:lnTo>
                      <a:pt x="529" y="97"/>
                    </a:lnTo>
                    <a:lnTo>
                      <a:pt x="770" y="97"/>
                    </a:lnTo>
                    <a:lnTo>
                      <a:pt x="963" y="49"/>
                    </a:lnTo>
                    <a:lnTo>
                      <a:pt x="1011" y="0"/>
                    </a:lnTo>
                    <a:lnTo>
                      <a:pt x="1011" y="0"/>
                    </a:lnTo>
                    <a:lnTo>
                      <a:pt x="1011" y="49"/>
                    </a:lnTo>
                    <a:lnTo>
                      <a:pt x="1011" y="49"/>
                    </a:lnTo>
                    <a:lnTo>
                      <a:pt x="1011" y="97"/>
                    </a:lnTo>
                    <a:lnTo>
                      <a:pt x="1011" y="97"/>
                    </a:lnTo>
                    <a:lnTo>
                      <a:pt x="963" y="145"/>
                    </a:lnTo>
                    <a:lnTo>
                      <a:pt x="818" y="193"/>
                    </a:lnTo>
                    <a:lnTo>
                      <a:pt x="529" y="193"/>
                    </a:lnTo>
                    <a:lnTo>
                      <a:pt x="529" y="193"/>
                    </a:lnTo>
                    <a:lnTo>
                      <a:pt x="192" y="193"/>
                    </a:lnTo>
                    <a:lnTo>
                      <a:pt x="48" y="145"/>
                    </a:lnTo>
                    <a:lnTo>
                      <a:pt x="0" y="97"/>
                    </a:lnTo>
                    <a:lnTo>
                      <a:pt x="0" y="97"/>
                    </a:lnTo>
                    <a:lnTo>
                      <a:pt x="0" y="49"/>
                    </a:lnTo>
                    <a:lnTo>
                      <a:pt x="0" y="49"/>
                    </a:lnTo>
                    <a:lnTo>
                      <a:pt x="0" y="0"/>
                    </a:lnTo>
                    <a:close/>
                  </a:path>
                </a:pathLst>
              </a:custGeom>
              <a:solidFill>
                <a:srgbClr val="EFA5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6" name="Freeform 322"/>
              <p:cNvSpPr>
                <a:spLocks/>
              </p:cNvSpPr>
              <p:nvPr/>
            </p:nvSpPr>
            <p:spPr bwMode="auto">
              <a:xfrm>
                <a:off x="4512" y="2667"/>
                <a:ext cx="113" cy="22"/>
              </a:xfrm>
              <a:custGeom>
                <a:avLst/>
                <a:gdLst>
                  <a:gd name="T0" fmla="*/ 0 w 1011"/>
                  <a:gd name="T1" fmla="*/ 0 h 193"/>
                  <a:gd name="T2" fmla="*/ 48 w 1011"/>
                  <a:gd name="T3" fmla="*/ 49 h 193"/>
                  <a:gd name="T4" fmla="*/ 192 w 1011"/>
                  <a:gd name="T5" fmla="*/ 97 h 193"/>
                  <a:gd name="T6" fmla="*/ 529 w 1011"/>
                  <a:gd name="T7" fmla="*/ 145 h 193"/>
                  <a:gd name="T8" fmla="*/ 529 w 1011"/>
                  <a:gd name="T9" fmla="*/ 145 h 193"/>
                  <a:gd name="T10" fmla="*/ 818 w 1011"/>
                  <a:gd name="T11" fmla="*/ 97 h 193"/>
                  <a:gd name="T12" fmla="*/ 963 w 1011"/>
                  <a:gd name="T13" fmla="*/ 49 h 193"/>
                  <a:gd name="T14" fmla="*/ 1011 w 1011"/>
                  <a:gd name="T15" fmla="*/ 0 h 193"/>
                  <a:gd name="T16" fmla="*/ 1011 w 1011"/>
                  <a:gd name="T17" fmla="*/ 0 h 193"/>
                  <a:gd name="T18" fmla="*/ 1011 w 1011"/>
                  <a:gd name="T19" fmla="*/ 49 h 193"/>
                  <a:gd name="T20" fmla="*/ 1011 w 1011"/>
                  <a:gd name="T21" fmla="*/ 97 h 193"/>
                  <a:gd name="T22" fmla="*/ 1011 w 1011"/>
                  <a:gd name="T23" fmla="*/ 97 h 193"/>
                  <a:gd name="T24" fmla="*/ 1011 w 1011"/>
                  <a:gd name="T25" fmla="*/ 97 h 193"/>
                  <a:gd name="T26" fmla="*/ 963 w 1011"/>
                  <a:gd name="T27" fmla="*/ 145 h 193"/>
                  <a:gd name="T28" fmla="*/ 818 w 1011"/>
                  <a:gd name="T29" fmla="*/ 193 h 193"/>
                  <a:gd name="T30" fmla="*/ 529 w 1011"/>
                  <a:gd name="T31" fmla="*/ 193 h 193"/>
                  <a:gd name="T32" fmla="*/ 529 w 1011"/>
                  <a:gd name="T33" fmla="*/ 193 h 193"/>
                  <a:gd name="T34" fmla="*/ 192 w 1011"/>
                  <a:gd name="T35" fmla="*/ 193 h 193"/>
                  <a:gd name="T36" fmla="*/ 48 w 1011"/>
                  <a:gd name="T37" fmla="*/ 145 h 193"/>
                  <a:gd name="T38" fmla="*/ 0 w 1011"/>
                  <a:gd name="T39" fmla="*/ 97 h 193"/>
                  <a:gd name="T40" fmla="*/ 0 w 1011"/>
                  <a:gd name="T41" fmla="*/ 97 h 193"/>
                  <a:gd name="T42" fmla="*/ 0 w 1011"/>
                  <a:gd name="T43" fmla="*/ 97 h 193"/>
                  <a:gd name="T44" fmla="*/ 0 w 1011"/>
                  <a:gd name="T45" fmla="*/ 49 h 193"/>
                  <a:gd name="T46" fmla="*/ 0 w 1011"/>
                  <a:gd name="T47"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93">
                    <a:moveTo>
                      <a:pt x="0" y="0"/>
                    </a:moveTo>
                    <a:lnTo>
                      <a:pt x="48" y="49"/>
                    </a:lnTo>
                    <a:lnTo>
                      <a:pt x="192" y="97"/>
                    </a:lnTo>
                    <a:lnTo>
                      <a:pt x="529" y="145"/>
                    </a:lnTo>
                    <a:lnTo>
                      <a:pt x="529" y="145"/>
                    </a:lnTo>
                    <a:lnTo>
                      <a:pt x="818" y="97"/>
                    </a:lnTo>
                    <a:lnTo>
                      <a:pt x="963" y="49"/>
                    </a:lnTo>
                    <a:lnTo>
                      <a:pt x="1011" y="0"/>
                    </a:lnTo>
                    <a:lnTo>
                      <a:pt x="1011" y="0"/>
                    </a:lnTo>
                    <a:lnTo>
                      <a:pt x="1011" y="49"/>
                    </a:lnTo>
                    <a:lnTo>
                      <a:pt x="1011" y="97"/>
                    </a:lnTo>
                    <a:lnTo>
                      <a:pt x="1011" y="97"/>
                    </a:lnTo>
                    <a:lnTo>
                      <a:pt x="1011" y="97"/>
                    </a:lnTo>
                    <a:lnTo>
                      <a:pt x="963" y="145"/>
                    </a:lnTo>
                    <a:lnTo>
                      <a:pt x="818" y="193"/>
                    </a:lnTo>
                    <a:lnTo>
                      <a:pt x="529" y="193"/>
                    </a:lnTo>
                    <a:lnTo>
                      <a:pt x="529" y="193"/>
                    </a:lnTo>
                    <a:lnTo>
                      <a:pt x="192" y="193"/>
                    </a:lnTo>
                    <a:lnTo>
                      <a:pt x="48" y="145"/>
                    </a:lnTo>
                    <a:lnTo>
                      <a:pt x="0" y="97"/>
                    </a:lnTo>
                    <a:lnTo>
                      <a:pt x="0" y="97"/>
                    </a:lnTo>
                    <a:lnTo>
                      <a:pt x="0" y="97"/>
                    </a:lnTo>
                    <a:lnTo>
                      <a:pt x="0" y="49"/>
                    </a:lnTo>
                    <a:lnTo>
                      <a:pt x="0" y="0"/>
                    </a:lnTo>
                    <a:close/>
                  </a:path>
                </a:pathLst>
              </a:custGeom>
              <a:solidFill>
                <a:srgbClr val="ED9F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7" name="Freeform 323"/>
              <p:cNvSpPr>
                <a:spLocks/>
              </p:cNvSpPr>
              <p:nvPr/>
            </p:nvSpPr>
            <p:spPr bwMode="auto">
              <a:xfrm>
                <a:off x="4512" y="2673"/>
                <a:ext cx="113" cy="16"/>
              </a:xfrm>
              <a:custGeom>
                <a:avLst/>
                <a:gdLst>
                  <a:gd name="T0" fmla="*/ 1011 w 1011"/>
                  <a:gd name="T1" fmla="*/ 0 h 144"/>
                  <a:gd name="T2" fmla="*/ 963 w 1011"/>
                  <a:gd name="T3" fmla="*/ 0 h 144"/>
                  <a:gd name="T4" fmla="*/ 963 w 1011"/>
                  <a:gd name="T5" fmla="*/ 48 h 144"/>
                  <a:gd name="T6" fmla="*/ 1011 w 1011"/>
                  <a:gd name="T7" fmla="*/ 48 h 144"/>
                  <a:gd name="T8" fmla="*/ 1011 w 1011"/>
                  <a:gd name="T9" fmla="*/ 48 h 144"/>
                  <a:gd name="T10" fmla="*/ 963 w 1011"/>
                  <a:gd name="T11" fmla="*/ 96 h 144"/>
                  <a:gd name="T12" fmla="*/ 818 w 1011"/>
                  <a:gd name="T13" fmla="*/ 144 h 144"/>
                  <a:gd name="T14" fmla="*/ 529 w 1011"/>
                  <a:gd name="T15" fmla="*/ 144 h 144"/>
                  <a:gd name="T16" fmla="*/ 529 w 1011"/>
                  <a:gd name="T17" fmla="*/ 144 h 144"/>
                  <a:gd name="T18" fmla="*/ 192 w 1011"/>
                  <a:gd name="T19" fmla="*/ 144 h 144"/>
                  <a:gd name="T20" fmla="*/ 48 w 1011"/>
                  <a:gd name="T21" fmla="*/ 96 h 144"/>
                  <a:gd name="T22" fmla="*/ 0 w 1011"/>
                  <a:gd name="T23" fmla="*/ 48 h 144"/>
                  <a:gd name="T24" fmla="*/ 0 w 1011"/>
                  <a:gd name="T25" fmla="*/ 48 h 144"/>
                  <a:gd name="T26" fmla="*/ 0 w 1011"/>
                  <a:gd name="T27" fmla="*/ 48 h 144"/>
                  <a:gd name="T28" fmla="*/ 0 w 1011"/>
                  <a:gd name="T29" fmla="*/ 0 h 144"/>
                  <a:gd name="T30" fmla="*/ 0 w 1011"/>
                  <a:gd name="T31" fmla="*/ 0 h 144"/>
                  <a:gd name="T32" fmla="*/ 0 w 1011"/>
                  <a:gd name="T33" fmla="*/ 0 h 144"/>
                  <a:gd name="T34" fmla="*/ 48 w 1011"/>
                  <a:gd name="T35" fmla="*/ 48 h 144"/>
                  <a:gd name="T36" fmla="*/ 192 w 1011"/>
                  <a:gd name="T37" fmla="*/ 96 h 144"/>
                  <a:gd name="T38" fmla="*/ 529 w 1011"/>
                  <a:gd name="T39" fmla="*/ 96 h 144"/>
                  <a:gd name="T40" fmla="*/ 529 w 1011"/>
                  <a:gd name="T41" fmla="*/ 96 h 144"/>
                  <a:gd name="T42" fmla="*/ 818 w 1011"/>
                  <a:gd name="T43" fmla="*/ 96 h 144"/>
                  <a:gd name="T44" fmla="*/ 963 w 1011"/>
                  <a:gd name="T45" fmla="*/ 48 h 144"/>
                  <a:gd name="T46" fmla="*/ 1011 w 1011"/>
                  <a:gd name="T4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144">
                    <a:moveTo>
                      <a:pt x="1011" y="0"/>
                    </a:moveTo>
                    <a:lnTo>
                      <a:pt x="963" y="0"/>
                    </a:lnTo>
                    <a:lnTo>
                      <a:pt x="963" y="48"/>
                    </a:lnTo>
                    <a:lnTo>
                      <a:pt x="1011" y="48"/>
                    </a:lnTo>
                    <a:lnTo>
                      <a:pt x="1011" y="48"/>
                    </a:lnTo>
                    <a:lnTo>
                      <a:pt x="963" y="96"/>
                    </a:lnTo>
                    <a:lnTo>
                      <a:pt x="818" y="144"/>
                    </a:lnTo>
                    <a:lnTo>
                      <a:pt x="529" y="144"/>
                    </a:lnTo>
                    <a:lnTo>
                      <a:pt x="529" y="144"/>
                    </a:lnTo>
                    <a:lnTo>
                      <a:pt x="192" y="144"/>
                    </a:lnTo>
                    <a:lnTo>
                      <a:pt x="48" y="96"/>
                    </a:lnTo>
                    <a:lnTo>
                      <a:pt x="0" y="48"/>
                    </a:lnTo>
                    <a:lnTo>
                      <a:pt x="0" y="48"/>
                    </a:lnTo>
                    <a:lnTo>
                      <a:pt x="0" y="48"/>
                    </a:lnTo>
                    <a:lnTo>
                      <a:pt x="0" y="0"/>
                    </a:lnTo>
                    <a:lnTo>
                      <a:pt x="0" y="0"/>
                    </a:lnTo>
                    <a:lnTo>
                      <a:pt x="0" y="0"/>
                    </a:lnTo>
                    <a:lnTo>
                      <a:pt x="48" y="48"/>
                    </a:lnTo>
                    <a:lnTo>
                      <a:pt x="192" y="96"/>
                    </a:lnTo>
                    <a:lnTo>
                      <a:pt x="529" y="96"/>
                    </a:lnTo>
                    <a:lnTo>
                      <a:pt x="529" y="96"/>
                    </a:lnTo>
                    <a:lnTo>
                      <a:pt x="818" y="96"/>
                    </a:lnTo>
                    <a:lnTo>
                      <a:pt x="963" y="48"/>
                    </a:lnTo>
                    <a:lnTo>
                      <a:pt x="1011" y="0"/>
                    </a:lnTo>
                    <a:close/>
                  </a:path>
                </a:pathLst>
              </a:custGeom>
              <a:solidFill>
                <a:srgbClr val="EA99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8" name="Freeform 324"/>
              <p:cNvSpPr>
                <a:spLocks/>
              </p:cNvSpPr>
              <p:nvPr/>
            </p:nvSpPr>
            <p:spPr bwMode="auto">
              <a:xfrm>
                <a:off x="3817" y="2748"/>
                <a:ext cx="786" cy="85"/>
              </a:xfrm>
              <a:custGeom>
                <a:avLst/>
                <a:gdLst>
                  <a:gd name="T0" fmla="*/ 1156 w 7077"/>
                  <a:gd name="T1" fmla="*/ 97 h 771"/>
                  <a:gd name="T2" fmla="*/ 2456 w 7077"/>
                  <a:gd name="T3" fmla="*/ 145 h 771"/>
                  <a:gd name="T4" fmla="*/ 3755 w 7077"/>
                  <a:gd name="T5" fmla="*/ 193 h 771"/>
                  <a:gd name="T6" fmla="*/ 5055 w 7077"/>
                  <a:gd name="T7" fmla="*/ 193 h 771"/>
                  <a:gd name="T8" fmla="*/ 5055 w 7077"/>
                  <a:gd name="T9" fmla="*/ 193 h 771"/>
                  <a:gd name="T10" fmla="*/ 5103 w 7077"/>
                  <a:gd name="T11" fmla="*/ 193 h 771"/>
                  <a:gd name="T12" fmla="*/ 5200 w 7077"/>
                  <a:gd name="T13" fmla="*/ 145 h 771"/>
                  <a:gd name="T14" fmla="*/ 5296 w 7077"/>
                  <a:gd name="T15" fmla="*/ 97 h 771"/>
                  <a:gd name="T16" fmla="*/ 5296 w 7077"/>
                  <a:gd name="T17" fmla="*/ 97 h 771"/>
                  <a:gd name="T18" fmla="*/ 6259 w 7077"/>
                  <a:gd name="T19" fmla="*/ 0 h 771"/>
                  <a:gd name="T20" fmla="*/ 6788 w 7077"/>
                  <a:gd name="T21" fmla="*/ 0 h 771"/>
                  <a:gd name="T22" fmla="*/ 6981 w 7077"/>
                  <a:gd name="T23" fmla="*/ 49 h 771"/>
                  <a:gd name="T24" fmla="*/ 6981 w 7077"/>
                  <a:gd name="T25" fmla="*/ 49 h 771"/>
                  <a:gd name="T26" fmla="*/ 7077 w 7077"/>
                  <a:gd name="T27" fmla="*/ 145 h 771"/>
                  <a:gd name="T28" fmla="*/ 6981 w 7077"/>
                  <a:gd name="T29" fmla="*/ 289 h 771"/>
                  <a:gd name="T30" fmla="*/ 6885 w 7077"/>
                  <a:gd name="T31" fmla="*/ 337 h 771"/>
                  <a:gd name="T32" fmla="*/ 6885 w 7077"/>
                  <a:gd name="T33" fmla="*/ 337 h 771"/>
                  <a:gd name="T34" fmla="*/ 6548 w 7077"/>
                  <a:gd name="T35" fmla="*/ 482 h 771"/>
                  <a:gd name="T36" fmla="*/ 6114 w 7077"/>
                  <a:gd name="T37" fmla="*/ 578 h 771"/>
                  <a:gd name="T38" fmla="*/ 5729 w 7077"/>
                  <a:gd name="T39" fmla="*/ 626 h 771"/>
                  <a:gd name="T40" fmla="*/ 5729 w 7077"/>
                  <a:gd name="T41" fmla="*/ 626 h 771"/>
                  <a:gd name="T42" fmla="*/ 5200 w 7077"/>
                  <a:gd name="T43" fmla="*/ 674 h 771"/>
                  <a:gd name="T44" fmla="*/ 4718 w 7077"/>
                  <a:gd name="T45" fmla="*/ 578 h 771"/>
                  <a:gd name="T46" fmla="*/ 4189 w 7077"/>
                  <a:gd name="T47" fmla="*/ 530 h 771"/>
                  <a:gd name="T48" fmla="*/ 4189 w 7077"/>
                  <a:gd name="T49" fmla="*/ 530 h 771"/>
                  <a:gd name="T50" fmla="*/ 4141 w 7077"/>
                  <a:gd name="T51" fmla="*/ 578 h 771"/>
                  <a:gd name="T52" fmla="*/ 4092 w 7077"/>
                  <a:gd name="T53" fmla="*/ 578 h 771"/>
                  <a:gd name="T54" fmla="*/ 4092 w 7077"/>
                  <a:gd name="T55" fmla="*/ 578 h 771"/>
                  <a:gd name="T56" fmla="*/ 4092 w 7077"/>
                  <a:gd name="T57" fmla="*/ 578 h 771"/>
                  <a:gd name="T58" fmla="*/ 3563 w 7077"/>
                  <a:gd name="T59" fmla="*/ 626 h 771"/>
                  <a:gd name="T60" fmla="*/ 3033 w 7077"/>
                  <a:gd name="T61" fmla="*/ 674 h 771"/>
                  <a:gd name="T62" fmla="*/ 2552 w 7077"/>
                  <a:gd name="T63" fmla="*/ 722 h 771"/>
                  <a:gd name="T64" fmla="*/ 2552 w 7077"/>
                  <a:gd name="T65" fmla="*/ 722 h 771"/>
                  <a:gd name="T66" fmla="*/ 1733 w 7077"/>
                  <a:gd name="T67" fmla="*/ 771 h 771"/>
                  <a:gd name="T68" fmla="*/ 867 w 7077"/>
                  <a:gd name="T69" fmla="*/ 674 h 771"/>
                  <a:gd name="T70" fmla="*/ 48 w 7077"/>
                  <a:gd name="T71" fmla="*/ 578 h 771"/>
                  <a:gd name="T72" fmla="*/ 48 w 7077"/>
                  <a:gd name="T73" fmla="*/ 578 h 771"/>
                  <a:gd name="T74" fmla="*/ 0 w 7077"/>
                  <a:gd name="T75" fmla="*/ 578 h 771"/>
                  <a:gd name="T76" fmla="*/ 1011 w 7077"/>
                  <a:gd name="T77" fmla="*/ 97 h 771"/>
                  <a:gd name="T78" fmla="*/ 1156 w 7077"/>
                  <a:gd name="T79" fmla="*/ 97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77" h="771">
                    <a:moveTo>
                      <a:pt x="1156" y="97"/>
                    </a:moveTo>
                    <a:lnTo>
                      <a:pt x="2456" y="145"/>
                    </a:lnTo>
                    <a:lnTo>
                      <a:pt x="3755" y="193"/>
                    </a:lnTo>
                    <a:lnTo>
                      <a:pt x="5055" y="193"/>
                    </a:lnTo>
                    <a:lnTo>
                      <a:pt x="5055" y="193"/>
                    </a:lnTo>
                    <a:lnTo>
                      <a:pt x="5103" y="193"/>
                    </a:lnTo>
                    <a:lnTo>
                      <a:pt x="5200" y="145"/>
                    </a:lnTo>
                    <a:lnTo>
                      <a:pt x="5296" y="97"/>
                    </a:lnTo>
                    <a:lnTo>
                      <a:pt x="5296" y="97"/>
                    </a:lnTo>
                    <a:lnTo>
                      <a:pt x="6259" y="0"/>
                    </a:lnTo>
                    <a:lnTo>
                      <a:pt x="6788" y="0"/>
                    </a:lnTo>
                    <a:lnTo>
                      <a:pt x="6981" y="49"/>
                    </a:lnTo>
                    <a:lnTo>
                      <a:pt x="6981" y="49"/>
                    </a:lnTo>
                    <a:lnTo>
                      <a:pt x="7077" y="145"/>
                    </a:lnTo>
                    <a:lnTo>
                      <a:pt x="6981" y="289"/>
                    </a:lnTo>
                    <a:lnTo>
                      <a:pt x="6885" y="337"/>
                    </a:lnTo>
                    <a:lnTo>
                      <a:pt x="6885" y="337"/>
                    </a:lnTo>
                    <a:lnTo>
                      <a:pt x="6548" y="482"/>
                    </a:lnTo>
                    <a:lnTo>
                      <a:pt x="6114" y="578"/>
                    </a:lnTo>
                    <a:lnTo>
                      <a:pt x="5729" y="626"/>
                    </a:lnTo>
                    <a:lnTo>
                      <a:pt x="5729" y="626"/>
                    </a:lnTo>
                    <a:lnTo>
                      <a:pt x="5200" y="674"/>
                    </a:lnTo>
                    <a:lnTo>
                      <a:pt x="4718" y="578"/>
                    </a:lnTo>
                    <a:lnTo>
                      <a:pt x="4189" y="530"/>
                    </a:lnTo>
                    <a:lnTo>
                      <a:pt x="4189" y="530"/>
                    </a:lnTo>
                    <a:lnTo>
                      <a:pt x="4141" y="578"/>
                    </a:lnTo>
                    <a:lnTo>
                      <a:pt x="4092" y="578"/>
                    </a:lnTo>
                    <a:lnTo>
                      <a:pt x="4092" y="578"/>
                    </a:lnTo>
                    <a:lnTo>
                      <a:pt x="4092" y="578"/>
                    </a:lnTo>
                    <a:lnTo>
                      <a:pt x="3563" y="626"/>
                    </a:lnTo>
                    <a:lnTo>
                      <a:pt x="3033" y="674"/>
                    </a:lnTo>
                    <a:lnTo>
                      <a:pt x="2552" y="722"/>
                    </a:lnTo>
                    <a:lnTo>
                      <a:pt x="2552" y="722"/>
                    </a:lnTo>
                    <a:lnTo>
                      <a:pt x="1733" y="771"/>
                    </a:lnTo>
                    <a:lnTo>
                      <a:pt x="867" y="674"/>
                    </a:lnTo>
                    <a:lnTo>
                      <a:pt x="48" y="578"/>
                    </a:lnTo>
                    <a:lnTo>
                      <a:pt x="48" y="578"/>
                    </a:lnTo>
                    <a:lnTo>
                      <a:pt x="0" y="578"/>
                    </a:lnTo>
                    <a:lnTo>
                      <a:pt x="1011" y="97"/>
                    </a:lnTo>
                    <a:lnTo>
                      <a:pt x="1156" y="97"/>
                    </a:lnTo>
                    <a:close/>
                  </a:path>
                </a:pathLst>
              </a:custGeom>
              <a:solidFill>
                <a:srgbClr val="84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29" name="Freeform 325"/>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14 w 8713"/>
                  <a:gd name="T73" fmla="*/ 770 h 2407"/>
                  <a:gd name="T74" fmla="*/ 1781 w 8713"/>
                  <a:gd name="T75" fmla="*/ 96 h 2407"/>
                  <a:gd name="T76" fmla="*/ 1588 w 8713"/>
                  <a:gd name="T77" fmla="*/ 0 h 2407"/>
                  <a:gd name="T78" fmla="*/ 1011 w 8713"/>
                  <a:gd name="T79" fmla="*/ 96 h 2407"/>
                  <a:gd name="T80" fmla="*/ 481 w 8713"/>
                  <a:gd name="T81" fmla="*/ 337 h 2407"/>
                  <a:gd name="T82" fmla="*/ 192 w 8713"/>
                  <a:gd name="T83" fmla="*/ 578 h 2407"/>
                  <a:gd name="T84" fmla="*/ 0 w 8713"/>
                  <a:gd name="T85" fmla="*/ 818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14" y="770"/>
                    </a:lnTo>
                    <a:lnTo>
                      <a:pt x="2022" y="529"/>
                    </a:lnTo>
                    <a:lnTo>
                      <a:pt x="1877" y="289"/>
                    </a:lnTo>
                    <a:lnTo>
                      <a:pt x="1781" y="96"/>
                    </a:lnTo>
                    <a:lnTo>
                      <a:pt x="1733" y="0"/>
                    </a:lnTo>
                    <a:lnTo>
                      <a:pt x="1733" y="0"/>
                    </a:lnTo>
                    <a:lnTo>
                      <a:pt x="1588"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0" name="Freeform 326"/>
              <p:cNvSpPr>
                <a:spLocks/>
              </p:cNvSpPr>
              <p:nvPr/>
            </p:nvSpPr>
            <p:spPr bwMode="auto">
              <a:xfrm>
                <a:off x="3678" y="2566"/>
                <a:ext cx="834" cy="230"/>
              </a:xfrm>
              <a:custGeom>
                <a:avLst/>
                <a:gdLst>
                  <a:gd name="T0" fmla="*/ 385 w 7510"/>
                  <a:gd name="T1" fmla="*/ 96 h 2070"/>
                  <a:gd name="T2" fmla="*/ 48 w 7510"/>
                  <a:gd name="T3" fmla="*/ 433 h 2070"/>
                  <a:gd name="T4" fmla="*/ 0 w 7510"/>
                  <a:gd name="T5" fmla="*/ 481 h 2070"/>
                  <a:gd name="T6" fmla="*/ 240 w 7510"/>
                  <a:gd name="T7" fmla="*/ 914 h 2070"/>
                  <a:gd name="T8" fmla="*/ 674 w 7510"/>
                  <a:gd name="T9" fmla="*/ 1396 h 2070"/>
                  <a:gd name="T10" fmla="*/ 866 w 7510"/>
                  <a:gd name="T11" fmla="*/ 1492 h 2070"/>
                  <a:gd name="T12" fmla="*/ 1059 w 7510"/>
                  <a:gd name="T13" fmla="*/ 1781 h 2070"/>
                  <a:gd name="T14" fmla="*/ 1107 w 7510"/>
                  <a:gd name="T15" fmla="*/ 1829 h 2070"/>
                  <a:gd name="T16" fmla="*/ 1203 w 7510"/>
                  <a:gd name="T17" fmla="*/ 1973 h 2070"/>
                  <a:gd name="T18" fmla="*/ 1299 w 7510"/>
                  <a:gd name="T19" fmla="*/ 1973 h 2070"/>
                  <a:gd name="T20" fmla="*/ 1444 w 7510"/>
                  <a:gd name="T21" fmla="*/ 2021 h 2070"/>
                  <a:gd name="T22" fmla="*/ 1588 w 7510"/>
                  <a:gd name="T23" fmla="*/ 2021 h 2070"/>
                  <a:gd name="T24" fmla="*/ 2455 w 7510"/>
                  <a:gd name="T25" fmla="*/ 2070 h 2070"/>
                  <a:gd name="T26" fmla="*/ 3321 w 7510"/>
                  <a:gd name="T27" fmla="*/ 2021 h 2070"/>
                  <a:gd name="T28" fmla="*/ 4621 w 7510"/>
                  <a:gd name="T29" fmla="*/ 1781 h 2070"/>
                  <a:gd name="T30" fmla="*/ 5680 w 7510"/>
                  <a:gd name="T31" fmla="*/ 1444 h 2070"/>
                  <a:gd name="T32" fmla="*/ 5921 w 7510"/>
                  <a:gd name="T33" fmla="*/ 1348 h 2070"/>
                  <a:gd name="T34" fmla="*/ 6162 w 7510"/>
                  <a:gd name="T35" fmla="*/ 1348 h 2070"/>
                  <a:gd name="T36" fmla="*/ 6306 w 7510"/>
                  <a:gd name="T37" fmla="*/ 1396 h 2070"/>
                  <a:gd name="T38" fmla="*/ 6691 w 7510"/>
                  <a:gd name="T39" fmla="*/ 1588 h 2070"/>
                  <a:gd name="T40" fmla="*/ 6884 w 7510"/>
                  <a:gd name="T41" fmla="*/ 1636 h 2070"/>
                  <a:gd name="T42" fmla="*/ 7028 w 7510"/>
                  <a:gd name="T43" fmla="*/ 1636 h 2070"/>
                  <a:gd name="T44" fmla="*/ 7125 w 7510"/>
                  <a:gd name="T45" fmla="*/ 1636 h 2070"/>
                  <a:gd name="T46" fmla="*/ 7413 w 7510"/>
                  <a:gd name="T47" fmla="*/ 1299 h 2070"/>
                  <a:gd name="T48" fmla="*/ 7510 w 7510"/>
                  <a:gd name="T49" fmla="*/ 1107 h 2070"/>
                  <a:gd name="T50" fmla="*/ 7510 w 7510"/>
                  <a:gd name="T51" fmla="*/ 770 h 2070"/>
                  <a:gd name="T52" fmla="*/ 7413 w 7510"/>
                  <a:gd name="T53" fmla="*/ 626 h 2070"/>
                  <a:gd name="T54" fmla="*/ 6739 w 7510"/>
                  <a:gd name="T55" fmla="*/ 674 h 2070"/>
                  <a:gd name="T56" fmla="*/ 6451 w 7510"/>
                  <a:gd name="T57" fmla="*/ 722 h 2070"/>
                  <a:gd name="T58" fmla="*/ 5536 w 7510"/>
                  <a:gd name="T59" fmla="*/ 1011 h 2070"/>
                  <a:gd name="T60" fmla="*/ 4958 w 7510"/>
                  <a:gd name="T61" fmla="*/ 1155 h 2070"/>
                  <a:gd name="T62" fmla="*/ 3225 w 7510"/>
                  <a:gd name="T63" fmla="*/ 1540 h 2070"/>
                  <a:gd name="T64" fmla="*/ 2647 w 7510"/>
                  <a:gd name="T65" fmla="*/ 1588 h 2070"/>
                  <a:gd name="T66" fmla="*/ 1925 w 7510"/>
                  <a:gd name="T67" fmla="*/ 1588 h 2070"/>
                  <a:gd name="T68" fmla="*/ 1685 w 7510"/>
                  <a:gd name="T69" fmla="*/ 1540 h 2070"/>
                  <a:gd name="T70" fmla="*/ 1251 w 7510"/>
                  <a:gd name="T71" fmla="*/ 914 h 2070"/>
                  <a:gd name="T72" fmla="*/ 1059 w 7510"/>
                  <a:gd name="T73" fmla="*/ 577 h 2070"/>
                  <a:gd name="T74" fmla="*/ 674 w 7510"/>
                  <a:gd name="T75" fmla="*/ 192 h 2070"/>
                  <a:gd name="T76" fmla="*/ 481 w 7510"/>
                  <a:gd name="T77" fmla="*/ 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10" h="2070">
                    <a:moveTo>
                      <a:pt x="481" y="0"/>
                    </a:moveTo>
                    <a:lnTo>
                      <a:pt x="385" y="96"/>
                    </a:lnTo>
                    <a:lnTo>
                      <a:pt x="192" y="241"/>
                    </a:lnTo>
                    <a:lnTo>
                      <a:pt x="48" y="433"/>
                    </a:lnTo>
                    <a:lnTo>
                      <a:pt x="48" y="433"/>
                    </a:lnTo>
                    <a:lnTo>
                      <a:pt x="0" y="481"/>
                    </a:lnTo>
                    <a:lnTo>
                      <a:pt x="96" y="674"/>
                    </a:lnTo>
                    <a:lnTo>
                      <a:pt x="240" y="914"/>
                    </a:lnTo>
                    <a:lnTo>
                      <a:pt x="481" y="1155"/>
                    </a:lnTo>
                    <a:lnTo>
                      <a:pt x="674" y="1396"/>
                    </a:lnTo>
                    <a:lnTo>
                      <a:pt x="866" y="1492"/>
                    </a:lnTo>
                    <a:lnTo>
                      <a:pt x="866" y="1492"/>
                    </a:lnTo>
                    <a:lnTo>
                      <a:pt x="1011" y="1636"/>
                    </a:lnTo>
                    <a:lnTo>
                      <a:pt x="1059" y="1781"/>
                    </a:lnTo>
                    <a:lnTo>
                      <a:pt x="1107" y="1829"/>
                    </a:lnTo>
                    <a:lnTo>
                      <a:pt x="1107" y="1829"/>
                    </a:lnTo>
                    <a:lnTo>
                      <a:pt x="1155" y="1925"/>
                    </a:lnTo>
                    <a:lnTo>
                      <a:pt x="1203" y="1973"/>
                    </a:lnTo>
                    <a:lnTo>
                      <a:pt x="1299" y="1973"/>
                    </a:lnTo>
                    <a:lnTo>
                      <a:pt x="1299" y="1973"/>
                    </a:lnTo>
                    <a:lnTo>
                      <a:pt x="1348" y="2021"/>
                    </a:lnTo>
                    <a:lnTo>
                      <a:pt x="1444" y="2021"/>
                    </a:lnTo>
                    <a:lnTo>
                      <a:pt x="1588" y="2021"/>
                    </a:lnTo>
                    <a:lnTo>
                      <a:pt x="1588" y="2021"/>
                    </a:lnTo>
                    <a:lnTo>
                      <a:pt x="1877" y="2070"/>
                    </a:lnTo>
                    <a:lnTo>
                      <a:pt x="2455" y="2070"/>
                    </a:lnTo>
                    <a:lnTo>
                      <a:pt x="3321" y="2021"/>
                    </a:lnTo>
                    <a:lnTo>
                      <a:pt x="3321" y="2021"/>
                    </a:lnTo>
                    <a:lnTo>
                      <a:pt x="3947" y="1925"/>
                    </a:lnTo>
                    <a:lnTo>
                      <a:pt x="4621" y="1781"/>
                    </a:lnTo>
                    <a:lnTo>
                      <a:pt x="5199" y="1588"/>
                    </a:lnTo>
                    <a:lnTo>
                      <a:pt x="5680" y="1444"/>
                    </a:lnTo>
                    <a:lnTo>
                      <a:pt x="5921" y="1348"/>
                    </a:lnTo>
                    <a:lnTo>
                      <a:pt x="5921" y="1348"/>
                    </a:lnTo>
                    <a:lnTo>
                      <a:pt x="6065" y="1348"/>
                    </a:lnTo>
                    <a:lnTo>
                      <a:pt x="6162" y="1348"/>
                    </a:lnTo>
                    <a:lnTo>
                      <a:pt x="6306" y="1396"/>
                    </a:lnTo>
                    <a:lnTo>
                      <a:pt x="6306" y="1396"/>
                    </a:lnTo>
                    <a:lnTo>
                      <a:pt x="6451" y="1492"/>
                    </a:lnTo>
                    <a:lnTo>
                      <a:pt x="6691" y="1588"/>
                    </a:lnTo>
                    <a:lnTo>
                      <a:pt x="6884" y="1636"/>
                    </a:lnTo>
                    <a:lnTo>
                      <a:pt x="6884" y="1636"/>
                    </a:lnTo>
                    <a:lnTo>
                      <a:pt x="6932" y="1636"/>
                    </a:lnTo>
                    <a:lnTo>
                      <a:pt x="7028" y="1636"/>
                    </a:lnTo>
                    <a:lnTo>
                      <a:pt x="7125" y="1636"/>
                    </a:lnTo>
                    <a:lnTo>
                      <a:pt x="7125" y="1636"/>
                    </a:lnTo>
                    <a:lnTo>
                      <a:pt x="7221" y="1540"/>
                    </a:lnTo>
                    <a:lnTo>
                      <a:pt x="7413" y="1299"/>
                    </a:lnTo>
                    <a:lnTo>
                      <a:pt x="7510" y="1107"/>
                    </a:lnTo>
                    <a:lnTo>
                      <a:pt x="7510" y="1107"/>
                    </a:lnTo>
                    <a:lnTo>
                      <a:pt x="7510" y="963"/>
                    </a:lnTo>
                    <a:lnTo>
                      <a:pt x="7510" y="770"/>
                    </a:lnTo>
                    <a:lnTo>
                      <a:pt x="7413" y="626"/>
                    </a:lnTo>
                    <a:lnTo>
                      <a:pt x="7413" y="626"/>
                    </a:lnTo>
                    <a:lnTo>
                      <a:pt x="7173" y="626"/>
                    </a:lnTo>
                    <a:lnTo>
                      <a:pt x="6739" y="674"/>
                    </a:lnTo>
                    <a:lnTo>
                      <a:pt x="6451" y="722"/>
                    </a:lnTo>
                    <a:lnTo>
                      <a:pt x="6451" y="722"/>
                    </a:lnTo>
                    <a:lnTo>
                      <a:pt x="6065" y="818"/>
                    </a:lnTo>
                    <a:lnTo>
                      <a:pt x="5536" y="1011"/>
                    </a:lnTo>
                    <a:lnTo>
                      <a:pt x="4958" y="1155"/>
                    </a:lnTo>
                    <a:lnTo>
                      <a:pt x="4958" y="1155"/>
                    </a:lnTo>
                    <a:lnTo>
                      <a:pt x="4140" y="1348"/>
                    </a:lnTo>
                    <a:lnTo>
                      <a:pt x="3225" y="1540"/>
                    </a:lnTo>
                    <a:lnTo>
                      <a:pt x="2647" y="1588"/>
                    </a:lnTo>
                    <a:lnTo>
                      <a:pt x="2647" y="1588"/>
                    </a:lnTo>
                    <a:lnTo>
                      <a:pt x="2262" y="1588"/>
                    </a:lnTo>
                    <a:lnTo>
                      <a:pt x="1925" y="1588"/>
                    </a:lnTo>
                    <a:lnTo>
                      <a:pt x="1685" y="1540"/>
                    </a:lnTo>
                    <a:lnTo>
                      <a:pt x="1685" y="1540"/>
                    </a:lnTo>
                    <a:lnTo>
                      <a:pt x="1492" y="1348"/>
                    </a:lnTo>
                    <a:lnTo>
                      <a:pt x="1251" y="914"/>
                    </a:lnTo>
                    <a:lnTo>
                      <a:pt x="1059" y="577"/>
                    </a:lnTo>
                    <a:lnTo>
                      <a:pt x="1059" y="577"/>
                    </a:lnTo>
                    <a:lnTo>
                      <a:pt x="866" y="385"/>
                    </a:lnTo>
                    <a:lnTo>
                      <a:pt x="674" y="192"/>
                    </a:lnTo>
                    <a:lnTo>
                      <a:pt x="529" y="48"/>
                    </a:lnTo>
                    <a:lnTo>
                      <a:pt x="481"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1" name="Freeform 327"/>
              <p:cNvSpPr>
                <a:spLocks/>
              </p:cNvSpPr>
              <p:nvPr/>
            </p:nvSpPr>
            <p:spPr bwMode="auto">
              <a:xfrm>
                <a:off x="3678" y="2576"/>
                <a:ext cx="823" cy="220"/>
              </a:xfrm>
              <a:custGeom>
                <a:avLst/>
                <a:gdLst>
                  <a:gd name="T0" fmla="*/ 1444 w 7413"/>
                  <a:gd name="T1" fmla="*/ 1300 h 1974"/>
                  <a:gd name="T2" fmla="*/ 962 w 7413"/>
                  <a:gd name="T3" fmla="*/ 530 h 1974"/>
                  <a:gd name="T4" fmla="*/ 770 w 7413"/>
                  <a:gd name="T5" fmla="*/ 385 h 1974"/>
                  <a:gd name="T6" fmla="*/ 481 w 7413"/>
                  <a:gd name="T7" fmla="*/ 48 h 1974"/>
                  <a:gd name="T8" fmla="*/ 433 w 7413"/>
                  <a:gd name="T9" fmla="*/ 0 h 1974"/>
                  <a:gd name="T10" fmla="*/ 192 w 7413"/>
                  <a:gd name="T11" fmla="*/ 193 h 1974"/>
                  <a:gd name="T12" fmla="*/ 48 w 7413"/>
                  <a:gd name="T13" fmla="*/ 337 h 1974"/>
                  <a:gd name="T14" fmla="*/ 96 w 7413"/>
                  <a:gd name="T15" fmla="*/ 578 h 1974"/>
                  <a:gd name="T16" fmla="*/ 481 w 7413"/>
                  <a:gd name="T17" fmla="*/ 1059 h 1974"/>
                  <a:gd name="T18" fmla="*/ 866 w 7413"/>
                  <a:gd name="T19" fmla="*/ 1396 h 1974"/>
                  <a:gd name="T20" fmla="*/ 1011 w 7413"/>
                  <a:gd name="T21" fmla="*/ 1540 h 1974"/>
                  <a:gd name="T22" fmla="*/ 1107 w 7413"/>
                  <a:gd name="T23" fmla="*/ 1733 h 1974"/>
                  <a:gd name="T24" fmla="*/ 1155 w 7413"/>
                  <a:gd name="T25" fmla="*/ 1829 h 1974"/>
                  <a:gd name="T26" fmla="*/ 1299 w 7413"/>
                  <a:gd name="T27" fmla="*/ 1877 h 1974"/>
                  <a:gd name="T28" fmla="*/ 1348 w 7413"/>
                  <a:gd name="T29" fmla="*/ 1925 h 1974"/>
                  <a:gd name="T30" fmla="*/ 1588 w 7413"/>
                  <a:gd name="T31" fmla="*/ 1925 h 1974"/>
                  <a:gd name="T32" fmla="*/ 1877 w 7413"/>
                  <a:gd name="T33" fmla="*/ 1974 h 1974"/>
                  <a:gd name="T34" fmla="*/ 3321 w 7413"/>
                  <a:gd name="T35" fmla="*/ 1925 h 1974"/>
                  <a:gd name="T36" fmla="*/ 3947 w 7413"/>
                  <a:gd name="T37" fmla="*/ 1829 h 1974"/>
                  <a:gd name="T38" fmla="*/ 5199 w 7413"/>
                  <a:gd name="T39" fmla="*/ 1492 h 1974"/>
                  <a:gd name="T40" fmla="*/ 5921 w 7413"/>
                  <a:gd name="T41" fmla="*/ 1252 h 1974"/>
                  <a:gd name="T42" fmla="*/ 6065 w 7413"/>
                  <a:gd name="T43" fmla="*/ 1252 h 1974"/>
                  <a:gd name="T44" fmla="*/ 6306 w 7413"/>
                  <a:gd name="T45" fmla="*/ 1300 h 1974"/>
                  <a:gd name="T46" fmla="*/ 6451 w 7413"/>
                  <a:gd name="T47" fmla="*/ 1396 h 1974"/>
                  <a:gd name="T48" fmla="*/ 6836 w 7413"/>
                  <a:gd name="T49" fmla="*/ 1492 h 1974"/>
                  <a:gd name="T50" fmla="*/ 6884 w 7413"/>
                  <a:gd name="T51" fmla="*/ 1492 h 1974"/>
                  <a:gd name="T52" fmla="*/ 7076 w 7413"/>
                  <a:gd name="T53" fmla="*/ 1492 h 1974"/>
                  <a:gd name="T54" fmla="*/ 7173 w 7413"/>
                  <a:gd name="T55" fmla="*/ 1396 h 1974"/>
                  <a:gd name="T56" fmla="*/ 7413 w 7413"/>
                  <a:gd name="T57" fmla="*/ 1059 h 1974"/>
                  <a:gd name="T58" fmla="*/ 7413 w 7413"/>
                  <a:gd name="T59" fmla="*/ 963 h 1974"/>
                  <a:gd name="T60" fmla="*/ 7317 w 7413"/>
                  <a:gd name="T61" fmla="*/ 626 h 1974"/>
                  <a:gd name="T62" fmla="*/ 7076 w 7413"/>
                  <a:gd name="T63" fmla="*/ 626 h 1974"/>
                  <a:gd name="T64" fmla="*/ 6354 w 7413"/>
                  <a:gd name="T65" fmla="*/ 674 h 1974"/>
                  <a:gd name="T66" fmla="*/ 6017 w 7413"/>
                  <a:gd name="T67" fmla="*/ 818 h 1974"/>
                  <a:gd name="T68" fmla="*/ 4958 w 7413"/>
                  <a:gd name="T69" fmla="*/ 1155 h 1974"/>
                  <a:gd name="T70" fmla="*/ 4188 w 7413"/>
                  <a:gd name="T71" fmla="*/ 1348 h 1974"/>
                  <a:gd name="T72" fmla="*/ 2647 w 7413"/>
                  <a:gd name="T73" fmla="*/ 1589 h 1974"/>
                  <a:gd name="T74" fmla="*/ 2262 w 7413"/>
                  <a:gd name="T75" fmla="*/ 1589 h 1974"/>
                  <a:gd name="T76" fmla="*/ 1636 w 7413"/>
                  <a:gd name="T77" fmla="*/ 1492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13" h="1974">
                    <a:moveTo>
                      <a:pt x="1636" y="1492"/>
                    </a:moveTo>
                    <a:lnTo>
                      <a:pt x="1444" y="1300"/>
                    </a:lnTo>
                    <a:lnTo>
                      <a:pt x="1203" y="867"/>
                    </a:lnTo>
                    <a:lnTo>
                      <a:pt x="962" y="530"/>
                    </a:lnTo>
                    <a:lnTo>
                      <a:pt x="962" y="530"/>
                    </a:lnTo>
                    <a:lnTo>
                      <a:pt x="770" y="385"/>
                    </a:lnTo>
                    <a:lnTo>
                      <a:pt x="625" y="193"/>
                    </a:lnTo>
                    <a:lnTo>
                      <a:pt x="481" y="48"/>
                    </a:lnTo>
                    <a:lnTo>
                      <a:pt x="433" y="0"/>
                    </a:lnTo>
                    <a:lnTo>
                      <a:pt x="433" y="0"/>
                    </a:lnTo>
                    <a:lnTo>
                      <a:pt x="337" y="48"/>
                    </a:lnTo>
                    <a:lnTo>
                      <a:pt x="192" y="193"/>
                    </a:lnTo>
                    <a:lnTo>
                      <a:pt x="48" y="337"/>
                    </a:lnTo>
                    <a:lnTo>
                      <a:pt x="48" y="337"/>
                    </a:lnTo>
                    <a:lnTo>
                      <a:pt x="0" y="385"/>
                    </a:lnTo>
                    <a:lnTo>
                      <a:pt x="96" y="578"/>
                    </a:lnTo>
                    <a:lnTo>
                      <a:pt x="240" y="818"/>
                    </a:lnTo>
                    <a:lnTo>
                      <a:pt x="481" y="1059"/>
                    </a:lnTo>
                    <a:lnTo>
                      <a:pt x="674" y="1300"/>
                    </a:lnTo>
                    <a:lnTo>
                      <a:pt x="866" y="1396"/>
                    </a:lnTo>
                    <a:lnTo>
                      <a:pt x="866" y="1396"/>
                    </a:lnTo>
                    <a:lnTo>
                      <a:pt x="1011" y="1540"/>
                    </a:lnTo>
                    <a:lnTo>
                      <a:pt x="1059" y="1685"/>
                    </a:lnTo>
                    <a:lnTo>
                      <a:pt x="1107" y="1733"/>
                    </a:lnTo>
                    <a:lnTo>
                      <a:pt x="1107" y="1733"/>
                    </a:lnTo>
                    <a:lnTo>
                      <a:pt x="1155" y="1829"/>
                    </a:lnTo>
                    <a:lnTo>
                      <a:pt x="1203" y="1877"/>
                    </a:lnTo>
                    <a:lnTo>
                      <a:pt x="1299" y="1877"/>
                    </a:lnTo>
                    <a:lnTo>
                      <a:pt x="1299" y="1877"/>
                    </a:lnTo>
                    <a:lnTo>
                      <a:pt x="1348" y="1925"/>
                    </a:lnTo>
                    <a:lnTo>
                      <a:pt x="1444" y="1925"/>
                    </a:lnTo>
                    <a:lnTo>
                      <a:pt x="1588" y="1925"/>
                    </a:lnTo>
                    <a:lnTo>
                      <a:pt x="1588" y="1925"/>
                    </a:lnTo>
                    <a:lnTo>
                      <a:pt x="1877" y="1974"/>
                    </a:lnTo>
                    <a:lnTo>
                      <a:pt x="2455" y="1974"/>
                    </a:lnTo>
                    <a:lnTo>
                      <a:pt x="3321" y="1925"/>
                    </a:lnTo>
                    <a:lnTo>
                      <a:pt x="3321" y="1925"/>
                    </a:lnTo>
                    <a:lnTo>
                      <a:pt x="3947" y="1829"/>
                    </a:lnTo>
                    <a:lnTo>
                      <a:pt x="4621" y="1685"/>
                    </a:lnTo>
                    <a:lnTo>
                      <a:pt x="5199" y="1492"/>
                    </a:lnTo>
                    <a:lnTo>
                      <a:pt x="5680" y="1348"/>
                    </a:lnTo>
                    <a:lnTo>
                      <a:pt x="5921" y="1252"/>
                    </a:lnTo>
                    <a:lnTo>
                      <a:pt x="5921" y="1252"/>
                    </a:lnTo>
                    <a:lnTo>
                      <a:pt x="6065" y="1252"/>
                    </a:lnTo>
                    <a:lnTo>
                      <a:pt x="6162" y="1252"/>
                    </a:lnTo>
                    <a:lnTo>
                      <a:pt x="6306" y="1300"/>
                    </a:lnTo>
                    <a:lnTo>
                      <a:pt x="6306" y="1300"/>
                    </a:lnTo>
                    <a:lnTo>
                      <a:pt x="6451" y="1396"/>
                    </a:lnTo>
                    <a:lnTo>
                      <a:pt x="6643" y="1492"/>
                    </a:lnTo>
                    <a:lnTo>
                      <a:pt x="6836" y="1492"/>
                    </a:lnTo>
                    <a:lnTo>
                      <a:pt x="6836" y="1492"/>
                    </a:lnTo>
                    <a:lnTo>
                      <a:pt x="6884" y="1492"/>
                    </a:lnTo>
                    <a:lnTo>
                      <a:pt x="6980" y="1492"/>
                    </a:lnTo>
                    <a:lnTo>
                      <a:pt x="7076" y="1492"/>
                    </a:lnTo>
                    <a:lnTo>
                      <a:pt x="7076" y="1492"/>
                    </a:lnTo>
                    <a:lnTo>
                      <a:pt x="7173" y="1396"/>
                    </a:lnTo>
                    <a:lnTo>
                      <a:pt x="7317" y="1203"/>
                    </a:lnTo>
                    <a:lnTo>
                      <a:pt x="7413" y="1059"/>
                    </a:lnTo>
                    <a:lnTo>
                      <a:pt x="7413" y="1059"/>
                    </a:lnTo>
                    <a:lnTo>
                      <a:pt x="7413" y="963"/>
                    </a:lnTo>
                    <a:lnTo>
                      <a:pt x="7413" y="770"/>
                    </a:lnTo>
                    <a:lnTo>
                      <a:pt x="7317" y="626"/>
                    </a:lnTo>
                    <a:lnTo>
                      <a:pt x="7317" y="626"/>
                    </a:lnTo>
                    <a:lnTo>
                      <a:pt x="7076" y="626"/>
                    </a:lnTo>
                    <a:lnTo>
                      <a:pt x="6691" y="674"/>
                    </a:lnTo>
                    <a:lnTo>
                      <a:pt x="6354" y="674"/>
                    </a:lnTo>
                    <a:lnTo>
                      <a:pt x="6354" y="674"/>
                    </a:lnTo>
                    <a:lnTo>
                      <a:pt x="6017" y="818"/>
                    </a:lnTo>
                    <a:lnTo>
                      <a:pt x="5536" y="963"/>
                    </a:lnTo>
                    <a:lnTo>
                      <a:pt x="4958" y="1155"/>
                    </a:lnTo>
                    <a:lnTo>
                      <a:pt x="4958" y="1155"/>
                    </a:lnTo>
                    <a:lnTo>
                      <a:pt x="4188" y="1348"/>
                    </a:lnTo>
                    <a:lnTo>
                      <a:pt x="3225" y="1540"/>
                    </a:lnTo>
                    <a:lnTo>
                      <a:pt x="2647" y="1589"/>
                    </a:lnTo>
                    <a:lnTo>
                      <a:pt x="2647" y="1589"/>
                    </a:lnTo>
                    <a:lnTo>
                      <a:pt x="2262" y="1589"/>
                    </a:lnTo>
                    <a:lnTo>
                      <a:pt x="1877" y="1540"/>
                    </a:lnTo>
                    <a:lnTo>
                      <a:pt x="1636" y="1492"/>
                    </a:lnTo>
                    <a:close/>
                  </a:path>
                </a:pathLst>
              </a:custGeom>
              <a:solidFill>
                <a:srgbClr val="D27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2" name="Freeform 328"/>
              <p:cNvSpPr>
                <a:spLocks/>
              </p:cNvSpPr>
              <p:nvPr/>
            </p:nvSpPr>
            <p:spPr bwMode="auto">
              <a:xfrm>
                <a:off x="3678" y="2582"/>
                <a:ext cx="813" cy="214"/>
              </a:xfrm>
              <a:custGeom>
                <a:avLst/>
                <a:gdLst>
                  <a:gd name="T0" fmla="*/ 1396 w 7317"/>
                  <a:gd name="T1" fmla="*/ 1300 h 1926"/>
                  <a:gd name="T2" fmla="*/ 866 w 7317"/>
                  <a:gd name="T3" fmla="*/ 530 h 1926"/>
                  <a:gd name="T4" fmla="*/ 674 w 7317"/>
                  <a:gd name="T5" fmla="*/ 385 h 1926"/>
                  <a:gd name="T6" fmla="*/ 385 w 7317"/>
                  <a:gd name="T7" fmla="*/ 48 h 1926"/>
                  <a:gd name="T8" fmla="*/ 337 w 7317"/>
                  <a:gd name="T9" fmla="*/ 0 h 1926"/>
                  <a:gd name="T10" fmla="*/ 144 w 7317"/>
                  <a:gd name="T11" fmla="*/ 145 h 1926"/>
                  <a:gd name="T12" fmla="*/ 48 w 7317"/>
                  <a:gd name="T13" fmla="*/ 289 h 1926"/>
                  <a:gd name="T14" fmla="*/ 96 w 7317"/>
                  <a:gd name="T15" fmla="*/ 530 h 1926"/>
                  <a:gd name="T16" fmla="*/ 481 w 7317"/>
                  <a:gd name="T17" fmla="*/ 1011 h 1926"/>
                  <a:gd name="T18" fmla="*/ 866 w 7317"/>
                  <a:gd name="T19" fmla="*/ 1348 h 1926"/>
                  <a:gd name="T20" fmla="*/ 1011 w 7317"/>
                  <a:gd name="T21" fmla="*/ 1492 h 1926"/>
                  <a:gd name="T22" fmla="*/ 1107 w 7317"/>
                  <a:gd name="T23" fmla="*/ 1685 h 1926"/>
                  <a:gd name="T24" fmla="*/ 1155 w 7317"/>
                  <a:gd name="T25" fmla="*/ 1781 h 1926"/>
                  <a:gd name="T26" fmla="*/ 1299 w 7317"/>
                  <a:gd name="T27" fmla="*/ 1829 h 1926"/>
                  <a:gd name="T28" fmla="*/ 1348 w 7317"/>
                  <a:gd name="T29" fmla="*/ 1877 h 1926"/>
                  <a:gd name="T30" fmla="*/ 1588 w 7317"/>
                  <a:gd name="T31" fmla="*/ 1877 h 1926"/>
                  <a:gd name="T32" fmla="*/ 1877 w 7317"/>
                  <a:gd name="T33" fmla="*/ 1926 h 1926"/>
                  <a:gd name="T34" fmla="*/ 3321 w 7317"/>
                  <a:gd name="T35" fmla="*/ 1877 h 1926"/>
                  <a:gd name="T36" fmla="*/ 3947 w 7317"/>
                  <a:gd name="T37" fmla="*/ 1781 h 1926"/>
                  <a:gd name="T38" fmla="*/ 5199 w 7317"/>
                  <a:gd name="T39" fmla="*/ 1444 h 1926"/>
                  <a:gd name="T40" fmla="*/ 5921 w 7317"/>
                  <a:gd name="T41" fmla="*/ 1204 h 1926"/>
                  <a:gd name="T42" fmla="*/ 6065 w 7317"/>
                  <a:gd name="T43" fmla="*/ 1204 h 1926"/>
                  <a:gd name="T44" fmla="*/ 6306 w 7317"/>
                  <a:gd name="T45" fmla="*/ 1252 h 1926"/>
                  <a:gd name="T46" fmla="*/ 6451 w 7317"/>
                  <a:gd name="T47" fmla="*/ 1348 h 1926"/>
                  <a:gd name="T48" fmla="*/ 6836 w 7317"/>
                  <a:gd name="T49" fmla="*/ 1444 h 1926"/>
                  <a:gd name="T50" fmla="*/ 6884 w 7317"/>
                  <a:gd name="T51" fmla="*/ 1444 h 1926"/>
                  <a:gd name="T52" fmla="*/ 7076 w 7317"/>
                  <a:gd name="T53" fmla="*/ 1396 h 1926"/>
                  <a:gd name="T54" fmla="*/ 7125 w 7317"/>
                  <a:gd name="T55" fmla="*/ 1348 h 1926"/>
                  <a:gd name="T56" fmla="*/ 7317 w 7317"/>
                  <a:gd name="T57" fmla="*/ 1059 h 1926"/>
                  <a:gd name="T58" fmla="*/ 7317 w 7317"/>
                  <a:gd name="T59" fmla="*/ 963 h 1926"/>
                  <a:gd name="T60" fmla="*/ 7221 w 7317"/>
                  <a:gd name="T61" fmla="*/ 674 h 1926"/>
                  <a:gd name="T62" fmla="*/ 6980 w 7317"/>
                  <a:gd name="T63" fmla="*/ 674 h 1926"/>
                  <a:gd name="T64" fmla="*/ 6306 w 7317"/>
                  <a:gd name="T65" fmla="*/ 722 h 1926"/>
                  <a:gd name="T66" fmla="*/ 5969 w 7317"/>
                  <a:gd name="T67" fmla="*/ 819 h 1926"/>
                  <a:gd name="T68" fmla="*/ 5006 w 7317"/>
                  <a:gd name="T69" fmla="*/ 1155 h 1926"/>
                  <a:gd name="T70" fmla="*/ 4188 w 7317"/>
                  <a:gd name="T71" fmla="*/ 1348 h 1926"/>
                  <a:gd name="T72" fmla="*/ 2647 w 7317"/>
                  <a:gd name="T73" fmla="*/ 1589 h 1926"/>
                  <a:gd name="T74" fmla="*/ 2262 w 7317"/>
                  <a:gd name="T75" fmla="*/ 1589 h 1926"/>
                  <a:gd name="T76" fmla="*/ 1588 w 7317"/>
                  <a:gd name="T77" fmla="*/ 1492 h 1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17" h="1926">
                    <a:moveTo>
                      <a:pt x="1588" y="1492"/>
                    </a:moveTo>
                    <a:lnTo>
                      <a:pt x="1396" y="1300"/>
                    </a:lnTo>
                    <a:lnTo>
                      <a:pt x="1107" y="867"/>
                    </a:lnTo>
                    <a:lnTo>
                      <a:pt x="866" y="530"/>
                    </a:lnTo>
                    <a:lnTo>
                      <a:pt x="866" y="530"/>
                    </a:lnTo>
                    <a:lnTo>
                      <a:pt x="674" y="385"/>
                    </a:lnTo>
                    <a:lnTo>
                      <a:pt x="529" y="193"/>
                    </a:lnTo>
                    <a:lnTo>
                      <a:pt x="385" y="48"/>
                    </a:lnTo>
                    <a:lnTo>
                      <a:pt x="337" y="0"/>
                    </a:lnTo>
                    <a:lnTo>
                      <a:pt x="337" y="0"/>
                    </a:lnTo>
                    <a:lnTo>
                      <a:pt x="288" y="48"/>
                    </a:lnTo>
                    <a:lnTo>
                      <a:pt x="144" y="145"/>
                    </a:lnTo>
                    <a:lnTo>
                      <a:pt x="48" y="289"/>
                    </a:lnTo>
                    <a:lnTo>
                      <a:pt x="48" y="289"/>
                    </a:lnTo>
                    <a:lnTo>
                      <a:pt x="0" y="337"/>
                    </a:lnTo>
                    <a:lnTo>
                      <a:pt x="96" y="530"/>
                    </a:lnTo>
                    <a:lnTo>
                      <a:pt x="240" y="770"/>
                    </a:lnTo>
                    <a:lnTo>
                      <a:pt x="481" y="1011"/>
                    </a:lnTo>
                    <a:lnTo>
                      <a:pt x="674" y="1252"/>
                    </a:lnTo>
                    <a:lnTo>
                      <a:pt x="866" y="1348"/>
                    </a:lnTo>
                    <a:lnTo>
                      <a:pt x="866" y="1348"/>
                    </a:lnTo>
                    <a:lnTo>
                      <a:pt x="1011" y="1492"/>
                    </a:lnTo>
                    <a:lnTo>
                      <a:pt x="1059" y="1637"/>
                    </a:lnTo>
                    <a:lnTo>
                      <a:pt x="1107" y="1685"/>
                    </a:lnTo>
                    <a:lnTo>
                      <a:pt x="1107" y="1685"/>
                    </a:lnTo>
                    <a:lnTo>
                      <a:pt x="1155" y="1781"/>
                    </a:lnTo>
                    <a:lnTo>
                      <a:pt x="1203" y="1829"/>
                    </a:lnTo>
                    <a:lnTo>
                      <a:pt x="1299" y="1829"/>
                    </a:lnTo>
                    <a:lnTo>
                      <a:pt x="1299" y="1829"/>
                    </a:lnTo>
                    <a:lnTo>
                      <a:pt x="1348" y="1877"/>
                    </a:lnTo>
                    <a:lnTo>
                      <a:pt x="1444" y="1877"/>
                    </a:lnTo>
                    <a:lnTo>
                      <a:pt x="1588" y="1877"/>
                    </a:lnTo>
                    <a:lnTo>
                      <a:pt x="1588" y="1877"/>
                    </a:lnTo>
                    <a:lnTo>
                      <a:pt x="1877" y="1926"/>
                    </a:lnTo>
                    <a:lnTo>
                      <a:pt x="2455" y="1926"/>
                    </a:lnTo>
                    <a:lnTo>
                      <a:pt x="3321" y="1877"/>
                    </a:lnTo>
                    <a:lnTo>
                      <a:pt x="3321" y="1877"/>
                    </a:lnTo>
                    <a:lnTo>
                      <a:pt x="3947" y="1781"/>
                    </a:lnTo>
                    <a:lnTo>
                      <a:pt x="4621" y="1637"/>
                    </a:lnTo>
                    <a:lnTo>
                      <a:pt x="5199" y="1444"/>
                    </a:lnTo>
                    <a:lnTo>
                      <a:pt x="5680" y="1300"/>
                    </a:lnTo>
                    <a:lnTo>
                      <a:pt x="5921" y="1204"/>
                    </a:lnTo>
                    <a:lnTo>
                      <a:pt x="5921" y="1204"/>
                    </a:lnTo>
                    <a:lnTo>
                      <a:pt x="6065" y="1204"/>
                    </a:lnTo>
                    <a:lnTo>
                      <a:pt x="6162" y="1204"/>
                    </a:lnTo>
                    <a:lnTo>
                      <a:pt x="6306" y="1252"/>
                    </a:lnTo>
                    <a:lnTo>
                      <a:pt x="6306" y="1252"/>
                    </a:lnTo>
                    <a:lnTo>
                      <a:pt x="6451" y="1348"/>
                    </a:lnTo>
                    <a:lnTo>
                      <a:pt x="6643" y="1396"/>
                    </a:lnTo>
                    <a:lnTo>
                      <a:pt x="6836" y="1444"/>
                    </a:lnTo>
                    <a:lnTo>
                      <a:pt x="6836" y="1444"/>
                    </a:lnTo>
                    <a:lnTo>
                      <a:pt x="6884" y="1444"/>
                    </a:lnTo>
                    <a:lnTo>
                      <a:pt x="6980" y="1444"/>
                    </a:lnTo>
                    <a:lnTo>
                      <a:pt x="7076" y="1396"/>
                    </a:lnTo>
                    <a:lnTo>
                      <a:pt x="7076" y="1396"/>
                    </a:lnTo>
                    <a:lnTo>
                      <a:pt x="7125" y="1348"/>
                    </a:lnTo>
                    <a:lnTo>
                      <a:pt x="7269" y="1204"/>
                    </a:lnTo>
                    <a:lnTo>
                      <a:pt x="7317" y="1059"/>
                    </a:lnTo>
                    <a:lnTo>
                      <a:pt x="7317" y="1059"/>
                    </a:lnTo>
                    <a:lnTo>
                      <a:pt x="7317" y="963"/>
                    </a:lnTo>
                    <a:lnTo>
                      <a:pt x="7317" y="819"/>
                    </a:lnTo>
                    <a:lnTo>
                      <a:pt x="7221" y="674"/>
                    </a:lnTo>
                    <a:lnTo>
                      <a:pt x="7221" y="674"/>
                    </a:lnTo>
                    <a:lnTo>
                      <a:pt x="6980" y="674"/>
                    </a:lnTo>
                    <a:lnTo>
                      <a:pt x="6595" y="722"/>
                    </a:lnTo>
                    <a:lnTo>
                      <a:pt x="6306" y="722"/>
                    </a:lnTo>
                    <a:lnTo>
                      <a:pt x="6306" y="722"/>
                    </a:lnTo>
                    <a:lnTo>
                      <a:pt x="5969" y="819"/>
                    </a:lnTo>
                    <a:lnTo>
                      <a:pt x="5536" y="1011"/>
                    </a:lnTo>
                    <a:lnTo>
                      <a:pt x="5006" y="1155"/>
                    </a:lnTo>
                    <a:lnTo>
                      <a:pt x="5006" y="1155"/>
                    </a:lnTo>
                    <a:lnTo>
                      <a:pt x="4188" y="1348"/>
                    </a:lnTo>
                    <a:lnTo>
                      <a:pt x="3273" y="1541"/>
                    </a:lnTo>
                    <a:lnTo>
                      <a:pt x="2647" y="1589"/>
                    </a:lnTo>
                    <a:lnTo>
                      <a:pt x="2647" y="1589"/>
                    </a:lnTo>
                    <a:lnTo>
                      <a:pt x="2262" y="1589"/>
                    </a:lnTo>
                    <a:lnTo>
                      <a:pt x="1877" y="1589"/>
                    </a:lnTo>
                    <a:lnTo>
                      <a:pt x="1588" y="1492"/>
                    </a:lnTo>
                    <a:close/>
                  </a:path>
                </a:pathLst>
              </a:custGeom>
              <a:solidFill>
                <a:srgbClr val="CB71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3" name="Freeform 329"/>
              <p:cNvSpPr>
                <a:spLocks/>
              </p:cNvSpPr>
              <p:nvPr/>
            </p:nvSpPr>
            <p:spPr bwMode="auto">
              <a:xfrm>
                <a:off x="3678" y="2587"/>
                <a:ext cx="802" cy="209"/>
              </a:xfrm>
              <a:custGeom>
                <a:avLst/>
                <a:gdLst>
                  <a:gd name="T0" fmla="*/ 1396 w 7221"/>
                  <a:gd name="T1" fmla="*/ 1396 h 1878"/>
                  <a:gd name="T2" fmla="*/ 962 w 7221"/>
                  <a:gd name="T3" fmla="*/ 771 h 1878"/>
                  <a:gd name="T4" fmla="*/ 770 w 7221"/>
                  <a:gd name="T5" fmla="*/ 530 h 1878"/>
                  <a:gd name="T6" fmla="*/ 337 w 7221"/>
                  <a:gd name="T7" fmla="*/ 97 h 1878"/>
                  <a:gd name="T8" fmla="*/ 288 w 7221"/>
                  <a:gd name="T9" fmla="*/ 0 h 1878"/>
                  <a:gd name="T10" fmla="*/ 144 w 7221"/>
                  <a:gd name="T11" fmla="*/ 97 h 1878"/>
                  <a:gd name="T12" fmla="*/ 48 w 7221"/>
                  <a:gd name="T13" fmla="*/ 241 h 1878"/>
                  <a:gd name="T14" fmla="*/ 96 w 7221"/>
                  <a:gd name="T15" fmla="*/ 482 h 1878"/>
                  <a:gd name="T16" fmla="*/ 481 w 7221"/>
                  <a:gd name="T17" fmla="*/ 963 h 1878"/>
                  <a:gd name="T18" fmla="*/ 866 w 7221"/>
                  <a:gd name="T19" fmla="*/ 1300 h 1878"/>
                  <a:gd name="T20" fmla="*/ 1011 w 7221"/>
                  <a:gd name="T21" fmla="*/ 1444 h 1878"/>
                  <a:gd name="T22" fmla="*/ 1107 w 7221"/>
                  <a:gd name="T23" fmla="*/ 1637 h 1878"/>
                  <a:gd name="T24" fmla="*/ 1155 w 7221"/>
                  <a:gd name="T25" fmla="*/ 1733 h 1878"/>
                  <a:gd name="T26" fmla="*/ 1299 w 7221"/>
                  <a:gd name="T27" fmla="*/ 1781 h 1878"/>
                  <a:gd name="T28" fmla="*/ 1348 w 7221"/>
                  <a:gd name="T29" fmla="*/ 1829 h 1878"/>
                  <a:gd name="T30" fmla="*/ 1588 w 7221"/>
                  <a:gd name="T31" fmla="*/ 1829 h 1878"/>
                  <a:gd name="T32" fmla="*/ 1877 w 7221"/>
                  <a:gd name="T33" fmla="*/ 1878 h 1878"/>
                  <a:gd name="T34" fmla="*/ 3321 w 7221"/>
                  <a:gd name="T35" fmla="*/ 1829 h 1878"/>
                  <a:gd name="T36" fmla="*/ 3947 w 7221"/>
                  <a:gd name="T37" fmla="*/ 1733 h 1878"/>
                  <a:gd name="T38" fmla="*/ 5199 w 7221"/>
                  <a:gd name="T39" fmla="*/ 1396 h 1878"/>
                  <a:gd name="T40" fmla="*/ 5921 w 7221"/>
                  <a:gd name="T41" fmla="*/ 1156 h 1878"/>
                  <a:gd name="T42" fmla="*/ 6065 w 7221"/>
                  <a:gd name="T43" fmla="*/ 1156 h 1878"/>
                  <a:gd name="T44" fmla="*/ 6306 w 7221"/>
                  <a:gd name="T45" fmla="*/ 1204 h 1878"/>
                  <a:gd name="T46" fmla="*/ 6451 w 7221"/>
                  <a:gd name="T47" fmla="*/ 1300 h 1878"/>
                  <a:gd name="T48" fmla="*/ 6788 w 7221"/>
                  <a:gd name="T49" fmla="*/ 1396 h 1878"/>
                  <a:gd name="T50" fmla="*/ 6836 w 7221"/>
                  <a:gd name="T51" fmla="*/ 1396 h 1878"/>
                  <a:gd name="T52" fmla="*/ 7028 w 7221"/>
                  <a:gd name="T53" fmla="*/ 1348 h 1878"/>
                  <a:gd name="T54" fmla="*/ 7076 w 7221"/>
                  <a:gd name="T55" fmla="*/ 1300 h 1878"/>
                  <a:gd name="T56" fmla="*/ 7221 w 7221"/>
                  <a:gd name="T57" fmla="*/ 1059 h 1878"/>
                  <a:gd name="T58" fmla="*/ 7221 w 7221"/>
                  <a:gd name="T59" fmla="*/ 963 h 1878"/>
                  <a:gd name="T60" fmla="*/ 7125 w 7221"/>
                  <a:gd name="T61" fmla="*/ 771 h 1878"/>
                  <a:gd name="T62" fmla="*/ 6884 w 7221"/>
                  <a:gd name="T63" fmla="*/ 771 h 1878"/>
                  <a:gd name="T64" fmla="*/ 6258 w 7221"/>
                  <a:gd name="T65" fmla="*/ 771 h 1878"/>
                  <a:gd name="T66" fmla="*/ 5969 w 7221"/>
                  <a:gd name="T67" fmla="*/ 867 h 1878"/>
                  <a:gd name="T68" fmla="*/ 5006 w 7221"/>
                  <a:gd name="T69" fmla="*/ 1204 h 1878"/>
                  <a:gd name="T70" fmla="*/ 4188 w 7221"/>
                  <a:gd name="T71" fmla="*/ 1396 h 1878"/>
                  <a:gd name="T72" fmla="*/ 2696 w 7221"/>
                  <a:gd name="T73" fmla="*/ 1637 h 1878"/>
                  <a:gd name="T74" fmla="*/ 2262 w 7221"/>
                  <a:gd name="T75" fmla="*/ 1637 h 1878"/>
                  <a:gd name="T76" fmla="*/ 1540 w 7221"/>
                  <a:gd name="T77" fmla="*/ 1541 h 1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21" h="1878">
                    <a:moveTo>
                      <a:pt x="1540" y="1541"/>
                    </a:moveTo>
                    <a:lnTo>
                      <a:pt x="1396" y="1396"/>
                    </a:lnTo>
                    <a:lnTo>
                      <a:pt x="1155" y="1107"/>
                    </a:lnTo>
                    <a:lnTo>
                      <a:pt x="962" y="771"/>
                    </a:lnTo>
                    <a:lnTo>
                      <a:pt x="770" y="530"/>
                    </a:lnTo>
                    <a:lnTo>
                      <a:pt x="770" y="530"/>
                    </a:lnTo>
                    <a:lnTo>
                      <a:pt x="529" y="289"/>
                    </a:lnTo>
                    <a:lnTo>
                      <a:pt x="337" y="97"/>
                    </a:lnTo>
                    <a:lnTo>
                      <a:pt x="288" y="0"/>
                    </a:lnTo>
                    <a:lnTo>
                      <a:pt x="288" y="0"/>
                    </a:lnTo>
                    <a:lnTo>
                      <a:pt x="240" y="49"/>
                    </a:lnTo>
                    <a:lnTo>
                      <a:pt x="144" y="97"/>
                    </a:lnTo>
                    <a:lnTo>
                      <a:pt x="48" y="241"/>
                    </a:lnTo>
                    <a:lnTo>
                      <a:pt x="48" y="241"/>
                    </a:lnTo>
                    <a:lnTo>
                      <a:pt x="0" y="289"/>
                    </a:lnTo>
                    <a:lnTo>
                      <a:pt x="96" y="482"/>
                    </a:lnTo>
                    <a:lnTo>
                      <a:pt x="240" y="722"/>
                    </a:lnTo>
                    <a:lnTo>
                      <a:pt x="481" y="963"/>
                    </a:lnTo>
                    <a:lnTo>
                      <a:pt x="674" y="1204"/>
                    </a:lnTo>
                    <a:lnTo>
                      <a:pt x="866" y="1300"/>
                    </a:lnTo>
                    <a:lnTo>
                      <a:pt x="866" y="1300"/>
                    </a:lnTo>
                    <a:lnTo>
                      <a:pt x="1011" y="1444"/>
                    </a:lnTo>
                    <a:lnTo>
                      <a:pt x="1059" y="1589"/>
                    </a:lnTo>
                    <a:lnTo>
                      <a:pt x="1107" y="1637"/>
                    </a:lnTo>
                    <a:lnTo>
                      <a:pt x="1107" y="1637"/>
                    </a:lnTo>
                    <a:lnTo>
                      <a:pt x="1155" y="1733"/>
                    </a:lnTo>
                    <a:lnTo>
                      <a:pt x="1203" y="1781"/>
                    </a:lnTo>
                    <a:lnTo>
                      <a:pt x="1299" y="1781"/>
                    </a:lnTo>
                    <a:lnTo>
                      <a:pt x="1299" y="1781"/>
                    </a:lnTo>
                    <a:lnTo>
                      <a:pt x="1348" y="1829"/>
                    </a:lnTo>
                    <a:lnTo>
                      <a:pt x="1444" y="1829"/>
                    </a:lnTo>
                    <a:lnTo>
                      <a:pt x="1588" y="1829"/>
                    </a:lnTo>
                    <a:lnTo>
                      <a:pt x="1588" y="1829"/>
                    </a:lnTo>
                    <a:lnTo>
                      <a:pt x="1877" y="1878"/>
                    </a:lnTo>
                    <a:lnTo>
                      <a:pt x="2455" y="1878"/>
                    </a:lnTo>
                    <a:lnTo>
                      <a:pt x="3321" y="1829"/>
                    </a:lnTo>
                    <a:lnTo>
                      <a:pt x="3321" y="1829"/>
                    </a:lnTo>
                    <a:lnTo>
                      <a:pt x="3947" y="1733"/>
                    </a:lnTo>
                    <a:lnTo>
                      <a:pt x="4621" y="1589"/>
                    </a:lnTo>
                    <a:lnTo>
                      <a:pt x="5199" y="1396"/>
                    </a:lnTo>
                    <a:lnTo>
                      <a:pt x="5680" y="1252"/>
                    </a:lnTo>
                    <a:lnTo>
                      <a:pt x="5921" y="1156"/>
                    </a:lnTo>
                    <a:lnTo>
                      <a:pt x="5921" y="1156"/>
                    </a:lnTo>
                    <a:lnTo>
                      <a:pt x="6065" y="1156"/>
                    </a:lnTo>
                    <a:lnTo>
                      <a:pt x="6162" y="1156"/>
                    </a:lnTo>
                    <a:lnTo>
                      <a:pt x="6306" y="1204"/>
                    </a:lnTo>
                    <a:lnTo>
                      <a:pt x="6306" y="1204"/>
                    </a:lnTo>
                    <a:lnTo>
                      <a:pt x="6451" y="1300"/>
                    </a:lnTo>
                    <a:lnTo>
                      <a:pt x="6643" y="1348"/>
                    </a:lnTo>
                    <a:lnTo>
                      <a:pt x="6788" y="1396"/>
                    </a:lnTo>
                    <a:lnTo>
                      <a:pt x="6788" y="1396"/>
                    </a:lnTo>
                    <a:lnTo>
                      <a:pt x="6836" y="1396"/>
                    </a:lnTo>
                    <a:lnTo>
                      <a:pt x="6932" y="1348"/>
                    </a:lnTo>
                    <a:lnTo>
                      <a:pt x="7028" y="1348"/>
                    </a:lnTo>
                    <a:lnTo>
                      <a:pt x="7028" y="1348"/>
                    </a:lnTo>
                    <a:lnTo>
                      <a:pt x="7076" y="1300"/>
                    </a:lnTo>
                    <a:lnTo>
                      <a:pt x="7173" y="1156"/>
                    </a:lnTo>
                    <a:lnTo>
                      <a:pt x="7221" y="1059"/>
                    </a:lnTo>
                    <a:lnTo>
                      <a:pt x="7221" y="1059"/>
                    </a:lnTo>
                    <a:lnTo>
                      <a:pt x="7221" y="963"/>
                    </a:lnTo>
                    <a:lnTo>
                      <a:pt x="7221" y="867"/>
                    </a:lnTo>
                    <a:lnTo>
                      <a:pt x="7125" y="771"/>
                    </a:lnTo>
                    <a:lnTo>
                      <a:pt x="7125" y="771"/>
                    </a:lnTo>
                    <a:lnTo>
                      <a:pt x="6884" y="771"/>
                    </a:lnTo>
                    <a:lnTo>
                      <a:pt x="6547" y="771"/>
                    </a:lnTo>
                    <a:lnTo>
                      <a:pt x="6258" y="771"/>
                    </a:lnTo>
                    <a:lnTo>
                      <a:pt x="6258" y="771"/>
                    </a:lnTo>
                    <a:lnTo>
                      <a:pt x="5969" y="867"/>
                    </a:lnTo>
                    <a:lnTo>
                      <a:pt x="5536" y="1059"/>
                    </a:lnTo>
                    <a:lnTo>
                      <a:pt x="5006" y="1204"/>
                    </a:lnTo>
                    <a:lnTo>
                      <a:pt x="5006" y="1204"/>
                    </a:lnTo>
                    <a:lnTo>
                      <a:pt x="4188" y="1396"/>
                    </a:lnTo>
                    <a:lnTo>
                      <a:pt x="3273" y="1589"/>
                    </a:lnTo>
                    <a:lnTo>
                      <a:pt x="2696" y="1637"/>
                    </a:lnTo>
                    <a:lnTo>
                      <a:pt x="2696" y="1637"/>
                    </a:lnTo>
                    <a:lnTo>
                      <a:pt x="2262" y="1637"/>
                    </a:lnTo>
                    <a:lnTo>
                      <a:pt x="1829" y="1589"/>
                    </a:lnTo>
                    <a:lnTo>
                      <a:pt x="1540" y="1541"/>
                    </a:lnTo>
                    <a:close/>
                  </a:path>
                </a:pathLst>
              </a:custGeom>
              <a:solidFill>
                <a:srgbClr val="C46A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4" name="Freeform 330"/>
              <p:cNvSpPr>
                <a:spLocks/>
              </p:cNvSpPr>
              <p:nvPr/>
            </p:nvSpPr>
            <p:spPr bwMode="auto">
              <a:xfrm>
                <a:off x="3678" y="2598"/>
                <a:ext cx="797" cy="198"/>
              </a:xfrm>
              <a:custGeom>
                <a:avLst/>
                <a:gdLst>
                  <a:gd name="T0" fmla="*/ 1348 w 7173"/>
                  <a:gd name="T1" fmla="*/ 1347 h 1781"/>
                  <a:gd name="T2" fmla="*/ 866 w 7173"/>
                  <a:gd name="T3" fmla="*/ 770 h 1781"/>
                  <a:gd name="T4" fmla="*/ 674 w 7173"/>
                  <a:gd name="T5" fmla="*/ 529 h 1781"/>
                  <a:gd name="T6" fmla="*/ 288 w 7173"/>
                  <a:gd name="T7" fmla="*/ 96 h 1781"/>
                  <a:gd name="T8" fmla="*/ 240 w 7173"/>
                  <a:gd name="T9" fmla="*/ 0 h 1781"/>
                  <a:gd name="T10" fmla="*/ 144 w 7173"/>
                  <a:gd name="T11" fmla="*/ 48 h 1781"/>
                  <a:gd name="T12" fmla="*/ 48 w 7173"/>
                  <a:gd name="T13" fmla="*/ 144 h 1781"/>
                  <a:gd name="T14" fmla="*/ 96 w 7173"/>
                  <a:gd name="T15" fmla="*/ 385 h 1781"/>
                  <a:gd name="T16" fmla="*/ 481 w 7173"/>
                  <a:gd name="T17" fmla="*/ 866 h 1781"/>
                  <a:gd name="T18" fmla="*/ 866 w 7173"/>
                  <a:gd name="T19" fmla="*/ 1203 h 1781"/>
                  <a:gd name="T20" fmla="*/ 1011 w 7173"/>
                  <a:gd name="T21" fmla="*/ 1347 h 1781"/>
                  <a:gd name="T22" fmla="*/ 1107 w 7173"/>
                  <a:gd name="T23" fmla="*/ 1540 h 1781"/>
                  <a:gd name="T24" fmla="*/ 1155 w 7173"/>
                  <a:gd name="T25" fmla="*/ 1636 h 1781"/>
                  <a:gd name="T26" fmla="*/ 1299 w 7173"/>
                  <a:gd name="T27" fmla="*/ 1684 h 1781"/>
                  <a:gd name="T28" fmla="*/ 1348 w 7173"/>
                  <a:gd name="T29" fmla="*/ 1732 h 1781"/>
                  <a:gd name="T30" fmla="*/ 1588 w 7173"/>
                  <a:gd name="T31" fmla="*/ 1732 h 1781"/>
                  <a:gd name="T32" fmla="*/ 1877 w 7173"/>
                  <a:gd name="T33" fmla="*/ 1781 h 1781"/>
                  <a:gd name="T34" fmla="*/ 3321 w 7173"/>
                  <a:gd name="T35" fmla="*/ 1732 h 1781"/>
                  <a:gd name="T36" fmla="*/ 3947 w 7173"/>
                  <a:gd name="T37" fmla="*/ 1636 h 1781"/>
                  <a:gd name="T38" fmla="*/ 5199 w 7173"/>
                  <a:gd name="T39" fmla="*/ 1299 h 1781"/>
                  <a:gd name="T40" fmla="*/ 5921 w 7173"/>
                  <a:gd name="T41" fmla="*/ 1059 h 1781"/>
                  <a:gd name="T42" fmla="*/ 6065 w 7173"/>
                  <a:gd name="T43" fmla="*/ 1059 h 1781"/>
                  <a:gd name="T44" fmla="*/ 6306 w 7173"/>
                  <a:gd name="T45" fmla="*/ 1107 h 1781"/>
                  <a:gd name="T46" fmla="*/ 6451 w 7173"/>
                  <a:gd name="T47" fmla="*/ 1203 h 1781"/>
                  <a:gd name="T48" fmla="*/ 6739 w 7173"/>
                  <a:gd name="T49" fmla="*/ 1251 h 1781"/>
                  <a:gd name="T50" fmla="*/ 6788 w 7173"/>
                  <a:gd name="T51" fmla="*/ 1251 h 1781"/>
                  <a:gd name="T52" fmla="*/ 6980 w 7173"/>
                  <a:gd name="T53" fmla="*/ 1203 h 1781"/>
                  <a:gd name="T54" fmla="*/ 7028 w 7173"/>
                  <a:gd name="T55" fmla="*/ 1155 h 1781"/>
                  <a:gd name="T56" fmla="*/ 7173 w 7173"/>
                  <a:gd name="T57" fmla="*/ 1010 h 1781"/>
                  <a:gd name="T58" fmla="*/ 7173 w 7173"/>
                  <a:gd name="T59" fmla="*/ 962 h 1781"/>
                  <a:gd name="T60" fmla="*/ 6980 w 7173"/>
                  <a:gd name="T61" fmla="*/ 770 h 1781"/>
                  <a:gd name="T62" fmla="*/ 6788 w 7173"/>
                  <a:gd name="T63" fmla="*/ 770 h 1781"/>
                  <a:gd name="T64" fmla="*/ 6210 w 7173"/>
                  <a:gd name="T65" fmla="*/ 770 h 1781"/>
                  <a:gd name="T66" fmla="*/ 5921 w 7173"/>
                  <a:gd name="T67" fmla="*/ 866 h 1781"/>
                  <a:gd name="T68" fmla="*/ 5006 w 7173"/>
                  <a:gd name="T69" fmla="*/ 1155 h 1781"/>
                  <a:gd name="T70" fmla="*/ 4188 w 7173"/>
                  <a:gd name="T71" fmla="*/ 1347 h 1781"/>
                  <a:gd name="T72" fmla="*/ 2696 w 7173"/>
                  <a:gd name="T73" fmla="*/ 1588 h 1781"/>
                  <a:gd name="T74" fmla="*/ 2262 w 7173"/>
                  <a:gd name="T75" fmla="*/ 1588 h 1781"/>
                  <a:gd name="T76" fmla="*/ 1492 w 7173"/>
                  <a:gd name="T77" fmla="*/ 1492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73" h="1781">
                    <a:moveTo>
                      <a:pt x="1492" y="1492"/>
                    </a:moveTo>
                    <a:lnTo>
                      <a:pt x="1348" y="1347"/>
                    </a:lnTo>
                    <a:lnTo>
                      <a:pt x="1107" y="1059"/>
                    </a:lnTo>
                    <a:lnTo>
                      <a:pt x="866" y="770"/>
                    </a:lnTo>
                    <a:lnTo>
                      <a:pt x="674" y="529"/>
                    </a:lnTo>
                    <a:lnTo>
                      <a:pt x="674" y="529"/>
                    </a:lnTo>
                    <a:lnTo>
                      <a:pt x="433" y="288"/>
                    </a:lnTo>
                    <a:lnTo>
                      <a:pt x="288" y="96"/>
                    </a:lnTo>
                    <a:lnTo>
                      <a:pt x="240" y="0"/>
                    </a:lnTo>
                    <a:lnTo>
                      <a:pt x="240" y="0"/>
                    </a:lnTo>
                    <a:lnTo>
                      <a:pt x="192" y="0"/>
                    </a:lnTo>
                    <a:lnTo>
                      <a:pt x="144" y="48"/>
                    </a:lnTo>
                    <a:lnTo>
                      <a:pt x="48" y="144"/>
                    </a:lnTo>
                    <a:lnTo>
                      <a:pt x="48" y="144"/>
                    </a:lnTo>
                    <a:lnTo>
                      <a:pt x="0" y="192"/>
                    </a:lnTo>
                    <a:lnTo>
                      <a:pt x="96" y="385"/>
                    </a:lnTo>
                    <a:lnTo>
                      <a:pt x="240" y="625"/>
                    </a:lnTo>
                    <a:lnTo>
                      <a:pt x="481" y="866"/>
                    </a:lnTo>
                    <a:lnTo>
                      <a:pt x="674" y="1107"/>
                    </a:lnTo>
                    <a:lnTo>
                      <a:pt x="866" y="1203"/>
                    </a:lnTo>
                    <a:lnTo>
                      <a:pt x="866" y="1203"/>
                    </a:lnTo>
                    <a:lnTo>
                      <a:pt x="1011" y="1347"/>
                    </a:lnTo>
                    <a:lnTo>
                      <a:pt x="1059" y="1492"/>
                    </a:lnTo>
                    <a:lnTo>
                      <a:pt x="1107" y="1540"/>
                    </a:lnTo>
                    <a:lnTo>
                      <a:pt x="1107" y="1540"/>
                    </a:lnTo>
                    <a:lnTo>
                      <a:pt x="1155" y="1636"/>
                    </a:lnTo>
                    <a:lnTo>
                      <a:pt x="1203" y="1684"/>
                    </a:lnTo>
                    <a:lnTo>
                      <a:pt x="1299" y="1684"/>
                    </a:lnTo>
                    <a:lnTo>
                      <a:pt x="1299" y="1684"/>
                    </a:lnTo>
                    <a:lnTo>
                      <a:pt x="1348" y="1732"/>
                    </a:lnTo>
                    <a:lnTo>
                      <a:pt x="1444" y="1732"/>
                    </a:lnTo>
                    <a:lnTo>
                      <a:pt x="1588" y="1732"/>
                    </a:lnTo>
                    <a:lnTo>
                      <a:pt x="1588" y="1732"/>
                    </a:lnTo>
                    <a:lnTo>
                      <a:pt x="1877" y="1781"/>
                    </a:lnTo>
                    <a:lnTo>
                      <a:pt x="2455" y="1781"/>
                    </a:lnTo>
                    <a:lnTo>
                      <a:pt x="3321" y="1732"/>
                    </a:lnTo>
                    <a:lnTo>
                      <a:pt x="3321" y="1732"/>
                    </a:lnTo>
                    <a:lnTo>
                      <a:pt x="3947" y="1636"/>
                    </a:lnTo>
                    <a:lnTo>
                      <a:pt x="4621" y="1492"/>
                    </a:lnTo>
                    <a:lnTo>
                      <a:pt x="5199" y="1299"/>
                    </a:lnTo>
                    <a:lnTo>
                      <a:pt x="5680" y="1155"/>
                    </a:lnTo>
                    <a:lnTo>
                      <a:pt x="5921" y="1059"/>
                    </a:lnTo>
                    <a:lnTo>
                      <a:pt x="5921" y="1059"/>
                    </a:lnTo>
                    <a:lnTo>
                      <a:pt x="6065" y="1059"/>
                    </a:lnTo>
                    <a:lnTo>
                      <a:pt x="6162" y="1059"/>
                    </a:lnTo>
                    <a:lnTo>
                      <a:pt x="6306" y="1107"/>
                    </a:lnTo>
                    <a:lnTo>
                      <a:pt x="6306" y="1107"/>
                    </a:lnTo>
                    <a:lnTo>
                      <a:pt x="6451" y="1203"/>
                    </a:lnTo>
                    <a:lnTo>
                      <a:pt x="6595" y="1251"/>
                    </a:lnTo>
                    <a:lnTo>
                      <a:pt x="6739" y="1251"/>
                    </a:lnTo>
                    <a:lnTo>
                      <a:pt x="6739" y="1251"/>
                    </a:lnTo>
                    <a:lnTo>
                      <a:pt x="6788" y="1251"/>
                    </a:lnTo>
                    <a:lnTo>
                      <a:pt x="6884" y="1251"/>
                    </a:lnTo>
                    <a:lnTo>
                      <a:pt x="6980" y="1203"/>
                    </a:lnTo>
                    <a:lnTo>
                      <a:pt x="6980" y="1203"/>
                    </a:lnTo>
                    <a:lnTo>
                      <a:pt x="7028" y="1155"/>
                    </a:lnTo>
                    <a:lnTo>
                      <a:pt x="7076" y="1107"/>
                    </a:lnTo>
                    <a:lnTo>
                      <a:pt x="7173" y="1010"/>
                    </a:lnTo>
                    <a:lnTo>
                      <a:pt x="7173" y="1010"/>
                    </a:lnTo>
                    <a:lnTo>
                      <a:pt x="7173" y="962"/>
                    </a:lnTo>
                    <a:lnTo>
                      <a:pt x="7125" y="866"/>
                    </a:lnTo>
                    <a:lnTo>
                      <a:pt x="6980" y="770"/>
                    </a:lnTo>
                    <a:lnTo>
                      <a:pt x="6980" y="770"/>
                    </a:lnTo>
                    <a:lnTo>
                      <a:pt x="6788" y="770"/>
                    </a:lnTo>
                    <a:lnTo>
                      <a:pt x="6451" y="770"/>
                    </a:lnTo>
                    <a:lnTo>
                      <a:pt x="6210" y="770"/>
                    </a:lnTo>
                    <a:lnTo>
                      <a:pt x="6210" y="770"/>
                    </a:lnTo>
                    <a:lnTo>
                      <a:pt x="5921" y="866"/>
                    </a:lnTo>
                    <a:lnTo>
                      <a:pt x="5536" y="1010"/>
                    </a:lnTo>
                    <a:lnTo>
                      <a:pt x="5006" y="1155"/>
                    </a:lnTo>
                    <a:lnTo>
                      <a:pt x="5006" y="1155"/>
                    </a:lnTo>
                    <a:lnTo>
                      <a:pt x="4188" y="1347"/>
                    </a:lnTo>
                    <a:lnTo>
                      <a:pt x="3273" y="1540"/>
                    </a:lnTo>
                    <a:lnTo>
                      <a:pt x="2696" y="1588"/>
                    </a:lnTo>
                    <a:lnTo>
                      <a:pt x="2696" y="1588"/>
                    </a:lnTo>
                    <a:lnTo>
                      <a:pt x="2262" y="1588"/>
                    </a:lnTo>
                    <a:lnTo>
                      <a:pt x="1781" y="1540"/>
                    </a:lnTo>
                    <a:lnTo>
                      <a:pt x="1492" y="1492"/>
                    </a:lnTo>
                    <a:close/>
                  </a:path>
                </a:pathLst>
              </a:custGeom>
              <a:solidFill>
                <a:srgbClr val="BE62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5" name="Freeform 331"/>
              <p:cNvSpPr>
                <a:spLocks/>
              </p:cNvSpPr>
              <p:nvPr/>
            </p:nvSpPr>
            <p:spPr bwMode="auto">
              <a:xfrm>
                <a:off x="3678" y="2603"/>
                <a:ext cx="786" cy="193"/>
              </a:xfrm>
              <a:custGeom>
                <a:avLst/>
                <a:gdLst>
                  <a:gd name="T0" fmla="*/ 144 w 7076"/>
                  <a:gd name="T1" fmla="*/ 0 h 1733"/>
                  <a:gd name="T2" fmla="*/ 48 w 7076"/>
                  <a:gd name="T3" fmla="*/ 96 h 1733"/>
                  <a:gd name="T4" fmla="*/ 0 w 7076"/>
                  <a:gd name="T5" fmla="*/ 144 h 1733"/>
                  <a:gd name="T6" fmla="*/ 240 w 7076"/>
                  <a:gd name="T7" fmla="*/ 577 h 1733"/>
                  <a:gd name="T8" fmla="*/ 674 w 7076"/>
                  <a:gd name="T9" fmla="*/ 1059 h 1733"/>
                  <a:gd name="T10" fmla="*/ 866 w 7076"/>
                  <a:gd name="T11" fmla="*/ 1155 h 1733"/>
                  <a:gd name="T12" fmla="*/ 1059 w 7076"/>
                  <a:gd name="T13" fmla="*/ 1444 h 1733"/>
                  <a:gd name="T14" fmla="*/ 1107 w 7076"/>
                  <a:gd name="T15" fmla="*/ 1492 h 1733"/>
                  <a:gd name="T16" fmla="*/ 1203 w 7076"/>
                  <a:gd name="T17" fmla="*/ 1636 h 1733"/>
                  <a:gd name="T18" fmla="*/ 1299 w 7076"/>
                  <a:gd name="T19" fmla="*/ 1636 h 1733"/>
                  <a:gd name="T20" fmla="*/ 1444 w 7076"/>
                  <a:gd name="T21" fmla="*/ 1684 h 1733"/>
                  <a:gd name="T22" fmla="*/ 1588 w 7076"/>
                  <a:gd name="T23" fmla="*/ 1684 h 1733"/>
                  <a:gd name="T24" fmla="*/ 2455 w 7076"/>
                  <a:gd name="T25" fmla="*/ 1733 h 1733"/>
                  <a:gd name="T26" fmla="*/ 3321 w 7076"/>
                  <a:gd name="T27" fmla="*/ 1684 h 1733"/>
                  <a:gd name="T28" fmla="*/ 4621 w 7076"/>
                  <a:gd name="T29" fmla="*/ 1444 h 1733"/>
                  <a:gd name="T30" fmla="*/ 5680 w 7076"/>
                  <a:gd name="T31" fmla="*/ 1107 h 1733"/>
                  <a:gd name="T32" fmla="*/ 5921 w 7076"/>
                  <a:gd name="T33" fmla="*/ 1011 h 1733"/>
                  <a:gd name="T34" fmla="*/ 6162 w 7076"/>
                  <a:gd name="T35" fmla="*/ 1011 h 1733"/>
                  <a:gd name="T36" fmla="*/ 6306 w 7076"/>
                  <a:gd name="T37" fmla="*/ 1059 h 1733"/>
                  <a:gd name="T38" fmla="*/ 6595 w 7076"/>
                  <a:gd name="T39" fmla="*/ 1203 h 1733"/>
                  <a:gd name="T40" fmla="*/ 6739 w 7076"/>
                  <a:gd name="T41" fmla="*/ 1203 h 1733"/>
                  <a:gd name="T42" fmla="*/ 6884 w 7076"/>
                  <a:gd name="T43" fmla="*/ 1155 h 1733"/>
                  <a:gd name="T44" fmla="*/ 6980 w 7076"/>
                  <a:gd name="T45" fmla="*/ 1155 h 1733"/>
                  <a:gd name="T46" fmla="*/ 7028 w 7076"/>
                  <a:gd name="T47" fmla="*/ 1107 h 1733"/>
                  <a:gd name="T48" fmla="*/ 7076 w 7076"/>
                  <a:gd name="T49" fmla="*/ 1011 h 1733"/>
                  <a:gd name="T50" fmla="*/ 7028 w 7076"/>
                  <a:gd name="T51" fmla="*/ 914 h 1733"/>
                  <a:gd name="T52" fmla="*/ 6884 w 7076"/>
                  <a:gd name="T53" fmla="*/ 866 h 1733"/>
                  <a:gd name="T54" fmla="*/ 6402 w 7076"/>
                  <a:gd name="T55" fmla="*/ 818 h 1733"/>
                  <a:gd name="T56" fmla="*/ 6162 w 7076"/>
                  <a:gd name="T57" fmla="*/ 818 h 1733"/>
                  <a:gd name="T58" fmla="*/ 5488 w 7076"/>
                  <a:gd name="T59" fmla="*/ 1059 h 1733"/>
                  <a:gd name="T60" fmla="*/ 5006 w 7076"/>
                  <a:gd name="T61" fmla="*/ 1203 h 1733"/>
                  <a:gd name="T62" fmla="*/ 3273 w 7076"/>
                  <a:gd name="T63" fmla="*/ 1588 h 1733"/>
                  <a:gd name="T64" fmla="*/ 2696 w 7076"/>
                  <a:gd name="T65" fmla="*/ 1636 h 1733"/>
                  <a:gd name="T66" fmla="*/ 1781 w 7076"/>
                  <a:gd name="T67" fmla="*/ 1540 h 1733"/>
                  <a:gd name="T68" fmla="*/ 1492 w 7076"/>
                  <a:gd name="T69" fmla="*/ 1492 h 1733"/>
                  <a:gd name="T70" fmla="*/ 1155 w 7076"/>
                  <a:gd name="T71" fmla="*/ 1203 h 1733"/>
                  <a:gd name="T72" fmla="*/ 722 w 7076"/>
                  <a:gd name="T73" fmla="*/ 722 h 1733"/>
                  <a:gd name="T74" fmla="*/ 577 w 7076"/>
                  <a:gd name="T75" fmla="*/ 529 h 1733"/>
                  <a:gd name="T76" fmla="*/ 192 w 7076"/>
                  <a:gd name="T77" fmla="*/ 96 h 1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76" h="1733">
                    <a:moveTo>
                      <a:pt x="144" y="0"/>
                    </a:moveTo>
                    <a:lnTo>
                      <a:pt x="144" y="0"/>
                    </a:lnTo>
                    <a:lnTo>
                      <a:pt x="96" y="0"/>
                    </a:lnTo>
                    <a:lnTo>
                      <a:pt x="48" y="96"/>
                    </a:lnTo>
                    <a:lnTo>
                      <a:pt x="48" y="96"/>
                    </a:lnTo>
                    <a:lnTo>
                      <a:pt x="0" y="144"/>
                    </a:lnTo>
                    <a:lnTo>
                      <a:pt x="96" y="337"/>
                    </a:lnTo>
                    <a:lnTo>
                      <a:pt x="240" y="577"/>
                    </a:lnTo>
                    <a:lnTo>
                      <a:pt x="481" y="818"/>
                    </a:lnTo>
                    <a:lnTo>
                      <a:pt x="674" y="1059"/>
                    </a:lnTo>
                    <a:lnTo>
                      <a:pt x="866" y="1155"/>
                    </a:lnTo>
                    <a:lnTo>
                      <a:pt x="866" y="1155"/>
                    </a:lnTo>
                    <a:lnTo>
                      <a:pt x="1011" y="1299"/>
                    </a:lnTo>
                    <a:lnTo>
                      <a:pt x="1059" y="1444"/>
                    </a:lnTo>
                    <a:lnTo>
                      <a:pt x="1107" y="1492"/>
                    </a:lnTo>
                    <a:lnTo>
                      <a:pt x="1107" y="1492"/>
                    </a:lnTo>
                    <a:lnTo>
                      <a:pt x="1155" y="1588"/>
                    </a:lnTo>
                    <a:lnTo>
                      <a:pt x="1203" y="1636"/>
                    </a:lnTo>
                    <a:lnTo>
                      <a:pt x="1299" y="1636"/>
                    </a:lnTo>
                    <a:lnTo>
                      <a:pt x="1299" y="1636"/>
                    </a:lnTo>
                    <a:lnTo>
                      <a:pt x="1348" y="1684"/>
                    </a:lnTo>
                    <a:lnTo>
                      <a:pt x="1444" y="1684"/>
                    </a:lnTo>
                    <a:lnTo>
                      <a:pt x="1588" y="1684"/>
                    </a:lnTo>
                    <a:lnTo>
                      <a:pt x="1588" y="1684"/>
                    </a:lnTo>
                    <a:lnTo>
                      <a:pt x="1877" y="1733"/>
                    </a:lnTo>
                    <a:lnTo>
                      <a:pt x="2455" y="1733"/>
                    </a:lnTo>
                    <a:lnTo>
                      <a:pt x="3321" y="1684"/>
                    </a:lnTo>
                    <a:lnTo>
                      <a:pt x="3321" y="1684"/>
                    </a:lnTo>
                    <a:lnTo>
                      <a:pt x="3947" y="1588"/>
                    </a:lnTo>
                    <a:lnTo>
                      <a:pt x="4621" y="1444"/>
                    </a:lnTo>
                    <a:lnTo>
                      <a:pt x="5199" y="1251"/>
                    </a:lnTo>
                    <a:lnTo>
                      <a:pt x="5680" y="1107"/>
                    </a:lnTo>
                    <a:lnTo>
                      <a:pt x="5921" y="1011"/>
                    </a:lnTo>
                    <a:lnTo>
                      <a:pt x="5921" y="1011"/>
                    </a:lnTo>
                    <a:lnTo>
                      <a:pt x="6065" y="1011"/>
                    </a:lnTo>
                    <a:lnTo>
                      <a:pt x="6162" y="1011"/>
                    </a:lnTo>
                    <a:lnTo>
                      <a:pt x="6306" y="1059"/>
                    </a:lnTo>
                    <a:lnTo>
                      <a:pt x="6306" y="1059"/>
                    </a:lnTo>
                    <a:lnTo>
                      <a:pt x="6451" y="1155"/>
                    </a:lnTo>
                    <a:lnTo>
                      <a:pt x="6595" y="1203"/>
                    </a:lnTo>
                    <a:lnTo>
                      <a:pt x="6739" y="1203"/>
                    </a:lnTo>
                    <a:lnTo>
                      <a:pt x="6739" y="1203"/>
                    </a:lnTo>
                    <a:lnTo>
                      <a:pt x="6788" y="1203"/>
                    </a:lnTo>
                    <a:lnTo>
                      <a:pt x="6884" y="1155"/>
                    </a:lnTo>
                    <a:lnTo>
                      <a:pt x="6980" y="1155"/>
                    </a:lnTo>
                    <a:lnTo>
                      <a:pt x="6980" y="1155"/>
                    </a:lnTo>
                    <a:lnTo>
                      <a:pt x="6980" y="1155"/>
                    </a:lnTo>
                    <a:lnTo>
                      <a:pt x="7028" y="1107"/>
                    </a:lnTo>
                    <a:lnTo>
                      <a:pt x="7076" y="1011"/>
                    </a:lnTo>
                    <a:lnTo>
                      <a:pt x="7076" y="1011"/>
                    </a:lnTo>
                    <a:lnTo>
                      <a:pt x="7076" y="962"/>
                    </a:lnTo>
                    <a:lnTo>
                      <a:pt x="7028" y="914"/>
                    </a:lnTo>
                    <a:lnTo>
                      <a:pt x="6884" y="866"/>
                    </a:lnTo>
                    <a:lnTo>
                      <a:pt x="6884" y="866"/>
                    </a:lnTo>
                    <a:lnTo>
                      <a:pt x="6691" y="818"/>
                    </a:lnTo>
                    <a:lnTo>
                      <a:pt x="6402" y="818"/>
                    </a:lnTo>
                    <a:lnTo>
                      <a:pt x="6162" y="818"/>
                    </a:lnTo>
                    <a:lnTo>
                      <a:pt x="6162" y="818"/>
                    </a:lnTo>
                    <a:lnTo>
                      <a:pt x="5873" y="914"/>
                    </a:lnTo>
                    <a:lnTo>
                      <a:pt x="5488" y="1059"/>
                    </a:lnTo>
                    <a:lnTo>
                      <a:pt x="5006" y="1203"/>
                    </a:lnTo>
                    <a:lnTo>
                      <a:pt x="5006" y="1203"/>
                    </a:lnTo>
                    <a:lnTo>
                      <a:pt x="4236" y="1396"/>
                    </a:lnTo>
                    <a:lnTo>
                      <a:pt x="3273" y="1588"/>
                    </a:lnTo>
                    <a:lnTo>
                      <a:pt x="2696" y="1636"/>
                    </a:lnTo>
                    <a:lnTo>
                      <a:pt x="2696" y="1636"/>
                    </a:lnTo>
                    <a:lnTo>
                      <a:pt x="2262" y="1636"/>
                    </a:lnTo>
                    <a:lnTo>
                      <a:pt x="1781" y="1540"/>
                    </a:lnTo>
                    <a:lnTo>
                      <a:pt x="1492" y="1492"/>
                    </a:lnTo>
                    <a:lnTo>
                      <a:pt x="1492" y="1492"/>
                    </a:lnTo>
                    <a:lnTo>
                      <a:pt x="1348" y="1396"/>
                    </a:lnTo>
                    <a:lnTo>
                      <a:pt x="1155" y="1203"/>
                    </a:lnTo>
                    <a:lnTo>
                      <a:pt x="962" y="962"/>
                    </a:lnTo>
                    <a:lnTo>
                      <a:pt x="722" y="722"/>
                    </a:lnTo>
                    <a:lnTo>
                      <a:pt x="577" y="529"/>
                    </a:lnTo>
                    <a:lnTo>
                      <a:pt x="577" y="529"/>
                    </a:lnTo>
                    <a:lnTo>
                      <a:pt x="337" y="289"/>
                    </a:lnTo>
                    <a:lnTo>
                      <a:pt x="192" y="96"/>
                    </a:lnTo>
                    <a:lnTo>
                      <a:pt x="144" y="0"/>
                    </a:lnTo>
                    <a:close/>
                  </a:path>
                </a:pathLst>
              </a:custGeom>
              <a:solidFill>
                <a:srgbClr val="B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6" name="Freeform 332"/>
              <p:cNvSpPr>
                <a:spLocks/>
              </p:cNvSpPr>
              <p:nvPr/>
            </p:nvSpPr>
            <p:spPr bwMode="auto">
              <a:xfrm>
                <a:off x="3876" y="2550"/>
                <a:ext cx="80" cy="139"/>
              </a:xfrm>
              <a:custGeom>
                <a:avLst/>
                <a:gdLst>
                  <a:gd name="T0" fmla="*/ 48 w 722"/>
                  <a:gd name="T1" fmla="*/ 0 h 1251"/>
                  <a:gd name="T2" fmla="*/ 192 w 722"/>
                  <a:gd name="T3" fmla="*/ 240 h 1251"/>
                  <a:gd name="T4" fmla="*/ 385 w 722"/>
                  <a:gd name="T5" fmla="*/ 529 h 1251"/>
                  <a:gd name="T6" fmla="*/ 578 w 722"/>
                  <a:gd name="T7" fmla="*/ 818 h 1251"/>
                  <a:gd name="T8" fmla="*/ 722 w 722"/>
                  <a:gd name="T9" fmla="*/ 962 h 1251"/>
                  <a:gd name="T10" fmla="*/ 722 w 722"/>
                  <a:gd name="T11" fmla="*/ 962 h 1251"/>
                  <a:gd name="T12" fmla="*/ 626 w 722"/>
                  <a:gd name="T13" fmla="*/ 1010 h 1251"/>
                  <a:gd name="T14" fmla="*/ 433 w 722"/>
                  <a:gd name="T15" fmla="*/ 1107 h 1251"/>
                  <a:gd name="T16" fmla="*/ 289 w 722"/>
                  <a:gd name="T17" fmla="*/ 1203 h 1251"/>
                  <a:gd name="T18" fmla="*/ 289 w 722"/>
                  <a:gd name="T19" fmla="*/ 1203 h 1251"/>
                  <a:gd name="T20" fmla="*/ 192 w 722"/>
                  <a:gd name="T21" fmla="*/ 1251 h 1251"/>
                  <a:gd name="T22" fmla="*/ 48 w 722"/>
                  <a:gd name="T23" fmla="*/ 1155 h 1251"/>
                  <a:gd name="T24" fmla="*/ 0 w 722"/>
                  <a:gd name="T25" fmla="*/ 433 h 1251"/>
                  <a:gd name="T26" fmla="*/ 0 w 722"/>
                  <a:gd name="T27" fmla="*/ 433 h 1251"/>
                  <a:gd name="T28" fmla="*/ 0 w 722"/>
                  <a:gd name="T29" fmla="*/ 192 h 1251"/>
                  <a:gd name="T30" fmla="*/ 0 w 722"/>
                  <a:gd name="T31" fmla="*/ 48 h 1251"/>
                  <a:gd name="T32" fmla="*/ 48 w 722"/>
                  <a:gd name="T33" fmla="*/ 0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2" h="1251">
                    <a:moveTo>
                      <a:pt x="48" y="0"/>
                    </a:moveTo>
                    <a:lnTo>
                      <a:pt x="192" y="240"/>
                    </a:lnTo>
                    <a:lnTo>
                      <a:pt x="385" y="529"/>
                    </a:lnTo>
                    <a:lnTo>
                      <a:pt x="578" y="818"/>
                    </a:lnTo>
                    <a:lnTo>
                      <a:pt x="722" y="962"/>
                    </a:lnTo>
                    <a:lnTo>
                      <a:pt x="722" y="962"/>
                    </a:lnTo>
                    <a:lnTo>
                      <a:pt x="626" y="1010"/>
                    </a:lnTo>
                    <a:lnTo>
                      <a:pt x="433" y="1107"/>
                    </a:lnTo>
                    <a:lnTo>
                      <a:pt x="289" y="1203"/>
                    </a:lnTo>
                    <a:lnTo>
                      <a:pt x="289" y="1203"/>
                    </a:lnTo>
                    <a:lnTo>
                      <a:pt x="192" y="1251"/>
                    </a:lnTo>
                    <a:lnTo>
                      <a:pt x="48" y="1155"/>
                    </a:lnTo>
                    <a:lnTo>
                      <a:pt x="0" y="433"/>
                    </a:lnTo>
                    <a:lnTo>
                      <a:pt x="0" y="433"/>
                    </a:lnTo>
                    <a:lnTo>
                      <a:pt x="0" y="192"/>
                    </a:lnTo>
                    <a:lnTo>
                      <a:pt x="0" y="48"/>
                    </a:lnTo>
                    <a:lnTo>
                      <a:pt x="48"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7" name="Freeform 333"/>
              <p:cNvSpPr>
                <a:spLocks/>
              </p:cNvSpPr>
              <p:nvPr/>
            </p:nvSpPr>
            <p:spPr bwMode="auto">
              <a:xfrm>
                <a:off x="3881" y="2566"/>
                <a:ext cx="75" cy="117"/>
              </a:xfrm>
              <a:custGeom>
                <a:avLst/>
                <a:gdLst>
                  <a:gd name="T0" fmla="*/ 0 w 674"/>
                  <a:gd name="T1" fmla="*/ 337 h 1059"/>
                  <a:gd name="T2" fmla="*/ 48 w 674"/>
                  <a:gd name="T3" fmla="*/ 963 h 1059"/>
                  <a:gd name="T4" fmla="*/ 193 w 674"/>
                  <a:gd name="T5" fmla="*/ 1059 h 1059"/>
                  <a:gd name="T6" fmla="*/ 289 w 674"/>
                  <a:gd name="T7" fmla="*/ 1011 h 1059"/>
                  <a:gd name="T8" fmla="*/ 289 w 674"/>
                  <a:gd name="T9" fmla="*/ 1011 h 1059"/>
                  <a:gd name="T10" fmla="*/ 433 w 674"/>
                  <a:gd name="T11" fmla="*/ 914 h 1059"/>
                  <a:gd name="T12" fmla="*/ 578 w 674"/>
                  <a:gd name="T13" fmla="*/ 866 h 1059"/>
                  <a:gd name="T14" fmla="*/ 674 w 674"/>
                  <a:gd name="T15" fmla="*/ 818 h 1059"/>
                  <a:gd name="T16" fmla="*/ 674 w 674"/>
                  <a:gd name="T17" fmla="*/ 818 h 1059"/>
                  <a:gd name="T18" fmla="*/ 481 w 674"/>
                  <a:gd name="T19" fmla="*/ 626 h 1059"/>
                  <a:gd name="T20" fmla="*/ 289 w 674"/>
                  <a:gd name="T21" fmla="*/ 289 h 1059"/>
                  <a:gd name="T22" fmla="*/ 96 w 674"/>
                  <a:gd name="T23" fmla="*/ 0 h 1059"/>
                  <a:gd name="T24" fmla="*/ 96 w 674"/>
                  <a:gd name="T25" fmla="*/ 0 h 1059"/>
                  <a:gd name="T26" fmla="*/ 48 w 674"/>
                  <a:gd name="T27" fmla="*/ 48 h 1059"/>
                  <a:gd name="T28" fmla="*/ 48 w 674"/>
                  <a:gd name="T29" fmla="*/ 144 h 1059"/>
                  <a:gd name="T30" fmla="*/ 0 w 674"/>
                  <a:gd name="T31" fmla="*/ 337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059">
                    <a:moveTo>
                      <a:pt x="0" y="337"/>
                    </a:moveTo>
                    <a:lnTo>
                      <a:pt x="48" y="963"/>
                    </a:lnTo>
                    <a:lnTo>
                      <a:pt x="193" y="1059"/>
                    </a:lnTo>
                    <a:lnTo>
                      <a:pt x="289" y="1011"/>
                    </a:lnTo>
                    <a:lnTo>
                      <a:pt x="289" y="1011"/>
                    </a:lnTo>
                    <a:lnTo>
                      <a:pt x="433" y="914"/>
                    </a:lnTo>
                    <a:lnTo>
                      <a:pt x="578" y="866"/>
                    </a:lnTo>
                    <a:lnTo>
                      <a:pt x="674" y="818"/>
                    </a:lnTo>
                    <a:lnTo>
                      <a:pt x="674" y="818"/>
                    </a:lnTo>
                    <a:lnTo>
                      <a:pt x="481" y="626"/>
                    </a:lnTo>
                    <a:lnTo>
                      <a:pt x="289" y="289"/>
                    </a:lnTo>
                    <a:lnTo>
                      <a:pt x="96" y="0"/>
                    </a:lnTo>
                    <a:lnTo>
                      <a:pt x="96" y="0"/>
                    </a:lnTo>
                    <a:lnTo>
                      <a:pt x="48" y="48"/>
                    </a:lnTo>
                    <a:lnTo>
                      <a:pt x="48" y="144"/>
                    </a:lnTo>
                    <a:lnTo>
                      <a:pt x="0" y="337"/>
                    </a:lnTo>
                    <a:close/>
                  </a:path>
                </a:pathLst>
              </a:custGeom>
              <a:solidFill>
                <a:srgbClr val="D379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8" name="Freeform 334"/>
              <p:cNvSpPr>
                <a:spLocks/>
              </p:cNvSpPr>
              <p:nvPr/>
            </p:nvSpPr>
            <p:spPr bwMode="auto">
              <a:xfrm>
                <a:off x="3892" y="2576"/>
                <a:ext cx="64" cy="102"/>
              </a:xfrm>
              <a:custGeom>
                <a:avLst/>
                <a:gdLst>
                  <a:gd name="T0" fmla="*/ 0 w 578"/>
                  <a:gd name="T1" fmla="*/ 289 h 915"/>
                  <a:gd name="T2" fmla="*/ 48 w 578"/>
                  <a:gd name="T3" fmla="*/ 818 h 915"/>
                  <a:gd name="T4" fmla="*/ 193 w 578"/>
                  <a:gd name="T5" fmla="*/ 915 h 915"/>
                  <a:gd name="T6" fmla="*/ 241 w 578"/>
                  <a:gd name="T7" fmla="*/ 867 h 915"/>
                  <a:gd name="T8" fmla="*/ 241 w 578"/>
                  <a:gd name="T9" fmla="*/ 867 h 915"/>
                  <a:gd name="T10" fmla="*/ 337 w 578"/>
                  <a:gd name="T11" fmla="*/ 818 h 915"/>
                  <a:gd name="T12" fmla="*/ 482 w 578"/>
                  <a:gd name="T13" fmla="*/ 770 h 915"/>
                  <a:gd name="T14" fmla="*/ 578 w 578"/>
                  <a:gd name="T15" fmla="*/ 722 h 915"/>
                  <a:gd name="T16" fmla="*/ 578 w 578"/>
                  <a:gd name="T17" fmla="*/ 722 h 915"/>
                  <a:gd name="T18" fmla="*/ 385 w 578"/>
                  <a:gd name="T19" fmla="*/ 530 h 915"/>
                  <a:gd name="T20" fmla="*/ 241 w 578"/>
                  <a:gd name="T21" fmla="*/ 241 h 915"/>
                  <a:gd name="T22" fmla="*/ 97 w 578"/>
                  <a:gd name="T23" fmla="*/ 0 h 915"/>
                  <a:gd name="T24" fmla="*/ 97 w 578"/>
                  <a:gd name="T25" fmla="*/ 0 h 915"/>
                  <a:gd name="T26" fmla="*/ 48 w 578"/>
                  <a:gd name="T27" fmla="*/ 48 h 915"/>
                  <a:gd name="T28" fmla="*/ 0 w 578"/>
                  <a:gd name="T29" fmla="*/ 145 h 915"/>
                  <a:gd name="T30" fmla="*/ 0 w 578"/>
                  <a:gd name="T31" fmla="*/ 289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8" h="915">
                    <a:moveTo>
                      <a:pt x="0" y="289"/>
                    </a:moveTo>
                    <a:lnTo>
                      <a:pt x="48" y="818"/>
                    </a:lnTo>
                    <a:lnTo>
                      <a:pt x="193" y="915"/>
                    </a:lnTo>
                    <a:lnTo>
                      <a:pt x="241" y="867"/>
                    </a:lnTo>
                    <a:lnTo>
                      <a:pt x="241" y="867"/>
                    </a:lnTo>
                    <a:lnTo>
                      <a:pt x="337" y="818"/>
                    </a:lnTo>
                    <a:lnTo>
                      <a:pt x="482" y="770"/>
                    </a:lnTo>
                    <a:lnTo>
                      <a:pt x="578" y="722"/>
                    </a:lnTo>
                    <a:lnTo>
                      <a:pt x="578" y="722"/>
                    </a:lnTo>
                    <a:lnTo>
                      <a:pt x="385" y="530"/>
                    </a:lnTo>
                    <a:lnTo>
                      <a:pt x="241" y="241"/>
                    </a:lnTo>
                    <a:lnTo>
                      <a:pt x="97" y="0"/>
                    </a:lnTo>
                    <a:lnTo>
                      <a:pt x="97" y="0"/>
                    </a:lnTo>
                    <a:lnTo>
                      <a:pt x="48" y="48"/>
                    </a:lnTo>
                    <a:lnTo>
                      <a:pt x="0" y="145"/>
                    </a:lnTo>
                    <a:lnTo>
                      <a:pt x="0" y="289"/>
                    </a:lnTo>
                    <a:close/>
                  </a:path>
                </a:pathLst>
              </a:custGeom>
              <a:solidFill>
                <a:srgbClr val="CE74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39" name="Freeform 335"/>
              <p:cNvSpPr>
                <a:spLocks/>
              </p:cNvSpPr>
              <p:nvPr/>
            </p:nvSpPr>
            <p:spPr bwMode="auto">
              <a:xfrm>
                <a:off x="3902" y="2593"/>
                <a:ext cx="54" cy="80"/>
              </a:xfrm>
              <a:custGeom>
                <a:avLst/>
                <a:gdLst>
                  <a:gd name="T0" fmla="*/ 0 w 481"/>
                  <a:gd name="T1" fmla="*/ 192 h 722"/>
                  <a:gd name="T2" fmla="*/ 48 w 481"/>
                  <a:gd name="T3" fmla="*/ 577 h 722"/>
                  <a:gd name="T4" fmla="*/ 144 w 481"/>
                  <a:gd name="T5" fmla="*/ 722 h 722"/>
                  <a:gd name="T6" fmla="*/ 192 w 481"/>
                  <a:gd name="T7" fmla="*/ 673 h 722"/>
                  <a:gd name="T8" fmla="*/ 192 w 481"/>
                  <a:gd name="T9" fmla="*/ 673 h 722"/>
                  <a:gd name="T10" fmla="*/ 288 w 481"/>
                  <a:gd name="T11" fmla="*/ 625 h 722"/>
                  <a:gd name="T12" fmla="*/ 433 w 481"/>
                  <a:gd name="T13" fmla="*/ 625 h 722"/>
                  <a:gd name="T14" fmla="*/ 481 w 481"/>
                  <a:gd name="T15" fmla="*/ 577 h 722"/>
                  <a:gd name="T16" fmla="*/ 481 w 481"/>
                  <a:gd name="T17" fmla="*/ 577 h 722"/>
                  <a:gd name="T18" fmla="*/ 337 w 481"/>
                  <a:gd name="T19" fmla="*/ 385 h 722"/>
                  <a:gd name="T20" fmla="*/ 192 w 481"/>
                  <a:gd name="T21" fmla="*/ 192 h 722"/>
                  <a:gd name="T22" fmla="*/ 96 w 481"/>
                  <a:gd name="T23" fmla="*/ 0 h 722"/>
                  <a:gd name="T24" fmla="*/ 96 w 481"/>
                  <a:gd name="T25" fmla="*/ 0 h 722"/>
                  <a:gd name="T26" fmla="*/ 48 w 481"/>
                  <a:gd name="T27" fmla="*/ 48 h 722"/>
                  <a:gd name="T28" fmla="*/ 0 w 481"/>
                  <a:gd name="T29" fmla="*/ 96 h 722"/>
                  <a:gd name="T30" fmla="*/ 0 w 481"/>
                  <a:gd name="T31" fmla="*/ 19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722">
                    <a:moveTo>
                      <a:pt x="0" y="192"/>
                    </a:moveTo>
                    <a:lnTo>
                      <a:pt x="48" y="577"/>
                    </a:lnTo>
                    <a:lnTo>
                      <a:pt x="144" y="722"/>
                    </a:lnTo>
                    <a:lnTo>
                      <a:pt x="192" y="673"/>
                    </a:lnTo>
                    <a:lnTo>
                      <a:pt x="192" y="673"/>
                    </a:lnTo>
                    <a:lnTo>
                      <a:pt x="288" y="625"/>
                    </a:lnTo>
                    <a:lnTo>
                      <a:pt x="433" y="625"/>
                    </a:lnTo>
                    <a:lnTo>
                      <a:pt x="481" y="577"/>
                    </a:lnTo>
                    <a:lnTo>
                      <a:pt x="481" y="577"/>
                    </a:lnTo>
                    <a:lnTo>
                      <a:pt x="337" y="385"/>
                    </a:lnTo>
                    <a:lnTo>
                      <a:pt x="192" y="192"/>
                    </a:lnTo>
                    <a:lnTo>
                      <a:pt x="96" y="0"/>
                    </a:lnTo>
                    <a:lnTo>
                      <a:pt x="96" y="0"/>
                    </a:lnTo>
                    <a:lnTo>
                      <a:pt x="48" y="48"/>
                    </a:lnTo>
                    <a:lnTo>
                      <a:pt x="0" y="96"/>
                    </a:lnTo>
                    <a:lnTo>
                      <a:pt x="0" y="192"/>
                    </a:lnTo>
                    <a:close/>
                  </a:path>
                </a:pathLst>
              </a:custGeom>
              <a:solidFill>
                <a:srgbClr val="C96E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0" name="Freeform 336"/>
              <p:cNvSpPr>
                <a:spLocks/>
              </p:cNvSpPr>
              <p:nvPr/>
            </p:nvSpPr>
            <p:spPr bwMode="auto">
              <a:xfrm>
                <a:off x="3913" y="2609"/>
                <a:ext cx="43" cy="58"/>
              </a:xfrm>
              <a:custGeom>
                <a:avLst/>
                <a:gdLst>
                  <a:gd name="T0" fmla="*/ 0 w 385"/>
                  <a:gd name="T1" fmla="*/ 96 h 529"/>
                  <a:gd name="T2" fmla="*/ 48 w 385"/>
                  <a:gd name="T3" fmla="*/ 385 h 529"/>
                  <a:gd name="T4" fmla="*/ 96 w 385"/>
                  <a:gd name="T5" fmla="*/ 529 h 529"/>
                  <a:gd name="T6" fmla="*/ 144 w 385"/>
                  <a:gd name="T7" fmla="*/ 529 h 529"/>
                  <a:gd name="T8" fmla="*/ 144 w 385"/>
                  <a:gd name="T9" fmla="*/ 529 h 529"/>
                  <a:gd name="T10" fmla="*/ 241 w 385"/>
                  <a:gd name="T11" fmla="*/ 481 h 529"/>
                  <a:gd name="T12" fmla="*/ 337 w 385"/>
                  <a:gd name="T13" fmla="*/ 433 h 529"/>
                  <a:gd name="T14" fmla="*/ 385 w 385"/>
                  <a:gd name="T15" fmla="*/ 433 h 529"/>
                  <a:gd name="T16" fmla="*/ 385 w 385"/>
                  <a:gd name="T17" fmla="*/ 433 h 529"/>
                  <a:gd name="T18" fmla="*/ 241 w 385"/>
                  <a:gd name="T19" fmla="*/ 289 h 529"/>
                  <a:gd name="T20" fmla="*/ 144 w 385"/>
                  <a:gd name="T21" fmla="*/ 144 h 529"/>
                  <a:gd name="T22" fmla="*/ 96 w 385"/>
                  <a:gd name="T23" fmla="*/ 0 h 529"/>
                  <a:gd name="T24" fmla="*/ 96 w 385"/>
                  <a:gd name="T25" fmla="*/ 0 h 529"/>
                  <a:gd name="T26" fmla="*/ 48 w 385"/>
                  <a:gd name="T27" fmla="*/ 0 h 529"/>
                  <a:gd name="T28" fmla="*/ 0 w 385"/>
                  <a:gd name="T29" fmla="*/ 48 h 529"/>
                  <a:gd name="T30" fmla="*/ 0 w 385"/>
                  <a:gd name="T31" fmla="*/ 96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5" h="529">
                    <a:moveTo>
                      <a:pt x="0" y="96"/>
                    </a:moveTo>
                    <a:lnTo>
                      <a:pt x="48" y="385"/>
                    </a:lnTo>
                    <a:lnTo>
                      <a:pt x="96" y="529"/>
                    </a:lnTo>
                    <a:lnTo>
                      <a:pt x="144" y="529"/>
                    </a:lnTo>
                    <a:lnTo>
                      <a:pt x="144" y="529"/>
                    </a:lnTo>
                    <a:lnTo>
                      <a:pt x="241" y="481"/>
                    </a:lnTo>
                    <a:lnTo>
                      <a:pt x="337" y="433"/>
                    </a:lnTo>
                    <a:lnTo>
                      <a:pt x="385" y="433"/>
                    </a:lnTo>
                    <a:lnTo>
                      <a:pt x="385" y="433"/>
                    </a:lnTo>
                    <a:lnTo>
                      <a:pt x="241" y="289"/>
                    </a:lnTo>
                    <a:lnTo>
                      <a:pt x="144" y="144"/>
                    </a:lnTo>
                    <a:lnTo>
                      <a:pt x="96" y="0"/>
                    </a:lnTo>
                    <a:lnTo>
                      <a:pt x="96" y="0"/>
                    </a:lnTo>
                    <a:lnTo>
                      <a:pt x="48" y="0"/>
                    </a:lnTo>
                    <a:lnTo>
                      <a:pt x="0" y="48"/>
                    </a:lnTo>
                    <a:lnTo>
                      <a:pt x="0" y="96"/>
                    </a:lnTo>
                    <a:close/>
                  </a:path>
                </a:pathLst>
              </a:custGeom>
              <a:solidFill>
                <a:srgbClr val="C469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1" name="Freeform 337"/>
              <p:cNvSpPr>
                <a:spLocks/>
              </p:cNvSpPr>
              <p:nvPr/>
            </p:nvSpPr>
            <p:spPr bwMode="auto">
              <a:xfrm>
                <a:off x="3924" y="2625"/>
                <a:ext cx="32" cy="37"/>
              </a:xfrm>
              <a:custGeom>
                <a:avLst/>
                <a:gdLst>
                  <a:gd name="T0" fmla="*/ 48 w 289"/>
                  <a:gd name="T1" fmla="*/ 0 h 337"/>
                  <a:gd name="T2" fmla="*/ 96 w 289"/>
                  <a:gd name="T3" fmla="*/ 48 h 337"/>
                  <a:gd name="T4" fmla="*/ 145 w 289"/>
                  <a:gd name="T5" fmla="*/ 145 h 337"/>
                  <a:gd name="T6" fmla="*/ 289 w 289"/>
                  <a:gd name="T7" fmla="*/ 289 h 337"/>
                  <a:gd name="T8" fmla="*/ 289 w 289"/>
                  <a:gd name="T9" fmla="*/ 289 h 337"/>
                  <a:gd name="T10" fmla="*/ 241 w 289"/>
                  <a:gd name="T11" fmla="*/ 289 h 337"/>
                  <a:gd name="T12" fmla="*/ 193 w 289"/>
                  <a:gd name="T13" fmla="*/ 337 h 337"/>
                  <a:gd name="T14" fmla="*/ 96 w 289"/>
                  <a:gd name="T15" fmla="*/ 337 h 337"/>
                  <a:gd name="T16" fmla="*/ 96 w 289"/>
                  <a:gd name="T17" fmla="*/ 337 h 337"/>
                  <a:gd name="T18" fmla="*/ 96 w 289"/>
                  <a:gd name="T19" fmla="*/ 289 h 337"/>
                  <a:gd name="T20" fmla="*/ 48 w 289"/>
                  <a:gd name="T21" fmla="*/ 193 h 337"/>
                  <a:gd name="T22" fmla="*/ 0 w 289"/>
                  <a:gd name="T23" fmla="*/ 0 h 337"/>
                  <a:gd name="T24" fmla="*/ 0 w 289"/>
                  <a:gd name="T25" fmla="*/ 0 h 337"/>
                  <a:gd name="T26" fmla="*/ 0 w 289"/>
                  <a:gd name="T27" fmla="*/ 0 h 337"/>
                  <a:gd name="T28" fmla="*/ 0 w 289"/>
                  <a:gd name="T29" fmla="*/ 0 h 337"/>
                  <a:gd name="T30" fmla="*/ 48 w 289"/>
                  <a:gd name="T31"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337">
                    <a:moveTo>
                      <a:pt x="48" y="0"/>
                    </a:moveTo>
                    <a:lnTo>
                      <a:pt x="96" y="48"/>
                    </a:lnTo>
                    <a:lnTo>
                      <a:pt x="145" y="145"/>
                    </a:lnTo>
                    <a:lnTo>
                      <a:pt x="289" y="289"/>
                    </a:lnTo>
                    <a:lnTo>
                      <a:pt x="289" y="289"/>
                    </a:lnTo>
                    <a:lnTo>
                      <a:pt x="241" y="289"/>
                    </a:lnTo>
                    <a:lnTo>
                      <a:pt x="193" y="337"/>
                    </a:lnTo>
                    <a:lnTo>
                      <a:pt x="96" y="337"/>
                    </a:lnTo>
                    <a:lnTo>
                      <a:pt x="96" y="337"/>
                    </a:lnTo>
                    <a:lnTo>
                      <a:pt x="96" y="289"/>
                    </a:lnTo>
                    <a:lnTo>
                      <a:pt x="48" y="193"/>
                    </a:lnTo>
                    <a:lnTo>
                      <a:pt x="0" y="0"/>
                    </a:lnTo>
                    <a:lnTo>
                      <a:pt x="0" y="0"/>
                    </a:lnTo>
                    <a:lnTo>
                      <a:pt x="0" y="0"/>
                    </a:lnTo>
                    <a:lnTo>
                      <a:pt x="0" y="0"/>
                    </a:lnTo>
                    <a:lnTo>
                      <a:pt x="48" y="0"/>
                    </a:lnTo>
                    <a:close/>
                  </a:path>
                </a:pathLst>
              </a:custGeom>
              <a:solidFill>
                <a:srgbClr val="BF63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2" name="Freeform 338"/>
              <p:cNvSpPr>
                <a:spLocks/>
              </p:cNvSpPr>
              <p:nvPr/>
            </p:nvSpPr>
            <p:spPr bwMode="auto">
              <a:xfrm>
                <a:off x="3897" y="2635"/>
                <a:ext cx="407" cy="97"/>
              </a:xfrm>
              <a:custGeom>
                <a:avLst/>
                <a:gdLst>
                  <a:gd name="T0" fmla="*/ 3082 w 3659"/>
                  <a:gd name="T1" fmla="*/ 48 h 866"/>
                  <a:gd name="T2" fmla="*/ 2889 w 3659"/>
                  <a:gd name="T3" fmla="*/ 96 h 866"/>
                  <a:gd name="T4" fmla="*/ 2408 w 3659"/>
                  <a:gd name="T5" fmla="*/ 144 h 866"/>
                  <a:gd name="T6" fmla="*/ 2022 w 3659"/>
                  <a:gd name="T7" fmla="*/ 144 h 866"/>
                  <a:gd name="T8" fmla="*/ 2022 w 3659"/>
                  <a:gd name="T9" fmla="*/ 144 h 866"/>
                  <a:gd name="T10" fmla="*/ 1541 w 3659"/>
                  <a:gd name="T11" fmla="*/ 192 h 866"/>
                  <a:gd name="T12" fmla="*/ 915 w 3659"/>
                  <a:gd name="T13" fmla="*/ 192 h 866"/>
                  <a:gd name="T14" fmla="*/ 530 w 3659"/>
                  <a:gd name="T15" fmla="*/ 240 h 866"/>
                  <a:gd name="T16" fmla="*/ 530 w 3659"/>
                  <a:gd name="T17" fmla="*/ 240 h 866"/>
                  <a:gd name="T18" fmla="*/ 337 w 3659"/>
                  <a:gd name="T19" fmla="*/ 337 h 866"/>
                  <a:gd name="T20" fmla="*/ 145 w 3659"/>
                  <a:gd name="T21" fmla="*/ 433 h 866"/>
                  <a:gd name="T22" fmla="*/ 0 w 3659"/>
                  <a:gd name="T23" fmla="*/ 625 h 866"/>
                  <a:gd name="T24" fmla="*/ 0 w 3659"/>
                  <a:gd name="T25" fmla="*/ 625 h 866"/>
                  <a:gd name="T26" fmla="*/ 49 w 3659"/>
                  <a:gd name="T27" fmla="*/ 770 h 866"/>
                  <a:gd name="T28" fmla="*/ 386 w 3659"/>
                  <a:gd name="T29" fmla="*/ 866 h 866"/>
                  <a:gd name="T30" fmla="*/ 1108 w 3659"/>
                  <a:gd name="T31" fmla="*/ 818 h 866"/>
                  <a:gd name="T32" fmla="*/ 1108 w 3659"/>
                  <a:gd name="T33" fmla="*/ 818 h 866"/>
                  <a:gd name="T34" fmla="*/ 2071 w 3659"/>
                  <a:gd name="T35" fmla="*/ 673 h 866"/>
                  <a:gd name="T36" fmla="*/ 2937 w 3659"/>
                  <a:gd name="T37" fmla="*/ 385 h 866"/>
                  <a:gd name="T38" fmla="*/ 3563 w 3659"/>
                  <a:gd name="T39" fmla="*/ 96 h 866"/>
                  <a:gd name="T40" fmla="*/ 3563 w 3659"/>
                  <a:gd name="T41" fmla="*/ 96 h 866"/>
                  <a:gd name="T42" fmla="*/ 3659 w 3659"/>
                  <a:gd name="T43" fmla="*/ 0 h 866"/>
                  <a:gd name="T44" fmla="*/ 3322 w 3659"/>
                  <a:gd name="T45" fmla="*/ 0 h 866"/>
                  <a:gd name="T46" fmla="*/ 3082 w 3659"/>
                  <a:gd name="T47" fmla="*/ 4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59" h="866">
                    <a:moveTo>
                      <a:pt x="3082" y="48"/>
                    </a:moveTo>
                    <a:lnTo>
                      <a:pt x="2889" y="96"/>
                    </a:lnTo>
                    <a:lnTo>
                      <a:pt x="2408" y="144"/>
                    </a:lnTo>
                    <a:lnTo>
                      <a:pt x="2022" y="144"/>
                    </a:lnTo>
                    <a:lnTo>
                      <a:pt x="2022" y="144"/>
                    </a:lnTo>
                    <a:lnTo>
                      <a:pt x="1541" y="192"/>
                    </a:lnTo>
                    <a:lnTo>
                      <a:pt x="915" y="192"/>
                    </a:lnTo>
                    <a:lnTo>
                      <a:pt x="530" y="240"/>
                    </a:lnTo>
                    <a:lnTo>
                      <a:pt x="530" y="240"/>
                    </a:lnTo>
                    <a:lnTo>
                      <a:pt x="337" y="337"/>
                    </a:lnTo>
                    <a:lnTo>
                      <a:pt x="145" y="433"/>
                    </a:lnTo>
                    <a:lnTo>
                      <a:pt x="0" y="625"/>
                    </a:lnTo>
                    <a:lnTo>
                      <a:pt x="0" y="625"/>
                    </a:lnTo>
                    <a:lnTo>
                      <a:pt x="49" y="770"/>
                    </a:lnTo>
                    <a:lnTo>
                      <a:pt x="386" y="866"/>
                    </a:lnTo>
                    <a:lnTo>
                      <a:pt x="1108" y="818"/>
                    </a:lnTo>
                    <a:lnTo>
                      <a:pt x="1108" y="818"/>
                    </a:lnTo>
                    <a:lnTo>
                      <a:pt x="2071" y="673"/>
                    </a:lnTo>
                    <a:lnTo>
                      <a:pt x="2937" y="385"/>
                    </a:lnTo>
                    <a:lnTo>
                      <a:pt x="3563" y="96"/>
                    </a:lnTo>
                    <a:lnTo>
                      <a:pt x="3563" y="96"/>
                    </a:lnTo>
                    <a:lnTo>
                      <a:pt x="3659" y="0"/>
                    </a:lnTo>
                    <a:lnTo>
                      <a:pt x="3322" y="0"/>
                    </a:lnTo>
                    <a:lnTo>
                      <a:pt x="3082" y="48"/>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3" name="Freeform 339"/>
              <p:cNvSpPr>
                <a:spLocks/>
              </p:cNvSpPr>
              <p:nvPr/>
            </p:nvSpPr>
            <p:spPr bwMode="auto">
              <a:xfrm>
                <a:off x="3908" y="2641"/>
                <a:ext cx="380" cy="80"/>
              </a:xfrm>
              <a:custGeom>
                <a:avLst/>
                <a:gdLst>
                  <a:gd name="T0" fmla="*/ 0 w 3418"/>
                  <a:gd name="T1" fmla="*/ 529 h 722"/>
                  <a:gd name="T2" fmla="*/ 48 w 3418"/>
                  <a:gd name="T3" fmla="*/ 674 h 722"/>
                  <a:gd name="T4" fmla="*/ 337 w 3418"/>
                  <a:gd name="T5" fmla="*/ 722 h 722"/>
                  <a:gd name="T6" fmla="*/ 963 w 3418"/>
                  <a:gd name="T7" fmla="*/ 674 h 722"/>
                  <a:gd name="T8" fmla="*/ 963 w 3418"/>
                  <a:gd name="T9" fmla="*/ 674 h 722"/>
                  <a:gd name="T10" fmla="*/ 1829 w 3418"/>
                  <a:gd name="T11" fmla="*/ 529 h 722"/>
                  <a:gd name="T12" fmla="*/ 2744 w 3418"/>
                  <a:gd name="T13" fmla="*/ 337 h 722"/>
                  <a:gd name="T14" fmla="*/ 3370 w 3418"/>
                  <a:gd name="T15" fmla="*/ 96 h 722"/>
                  <a:gd name="T16" fmla="*/ 3370 w 3418"/>
                  <a:gd name="T17" fmla="*/ 96 h 722"/>
                  <a:gd name="T18" fmla="*/ 3418 w 3418"/>
                  <a:gd name="T19" fmla="*/ 0 h 722"/>
                  <a:gd name="T20" fmla="*/ 3129 w 3418"/>
                  <a:gd name="T21" fmla="*/ 0 h 722"/>
                  <a:gd name="T22" fmla="*/ 2936 w 3418"/>
                  <a:gd name="T23" fmla="*/ 48 h 722"/>
                  <a:gd name="T24" fmla="*/ 2936 w 3418"/>
                  <a:gd name="T25" fmla="*/ 48 h 722"/>
                  <a:gd name="T26" fmla="*/ 2744 w 3418"/>
                  <a:gd name="T27" fmla="*/ 96 h 722"/>
                  <a:gd name="T28" fmla="*/ 2311 w 3418"/>
                  <a:gd name="T29" fmla="*/ 96 h 722"/>
                  <a:gd name="T30" fmla="*/ 1925 w 3418"/>
                  <a:gd name="T31" fmla="*/ 96 h 722"/>
                  <a:gd name="T32" fmla="*/ 1925 w 3418"/>
                  <a:gd name="T33" fmla="*/ 96 h 722"/>
                  <a:gd name="T34" fmla="*/ 1444 w 3418"/>
                  <a:gd name="T35" fmla="*/ 144 h 722"/>
                  <a:gd name="T36" fmla="*/ 818 w 3418"/>
                  <a:gd name="T37" fmla="*/ 144 h 722"/>
                  <a:gd name="T38" fmla="*/ 433 w 3418"/>
                  <a:gd name="T39" fmla="*/ 192 h 722"/>
                  <a:gd name="T40" fmla="*/ 433 w 3418"/>
                  <a:gd name="T41" fmla="*/ 192 h 722"/>
                  <a:gd name="T42" fmla="*/ 289 w 3418"/>
                  <a:gd name="T43" fmla="*/ 289 h 722"/>
                  <a:gd name="T44" fmla="*/ 96 w 3418"/>
                  <a:gd name="T45" fmla="*/ 385 h 722"/>
                  <a:gd name="T46" fmla="*/ 0 w 3418"/>
                  <a:gd name="T47" fmla="*/ 529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18" h="722">
                    <a:moveTo>
                      <a:pt x="0" y="529"/>
                    </a:moveTo>
                    <a:lnTo>
                      <a:pt x="48" y="674"/>
                    </a:lnTo>
                    <a:lnTo>
                      <a:pt x="337" y="722"/>
                    </a:lnTo>
                    <a:lnTo>
                      <a:pt x="963" y="674"/>
                    </a:lnTo>
                    <a:lnTo>
                      <a:pt x="963" y="674"/>
                    </a:lnTo>
                    <a:lnTo>
                      <a:pt x="1829" y="529"/>
                    </a:lnTo>
                    <a:lnTo>
                      <a:pt x="2744" y="337"/>
                    </a:lnTo>
                    <a:lnTo>
                      <a:pt x="3370" y="96"/>
                    </a:lnTo>
                    <a:lnTo>
                      <a:pt x="3370" y="96"/>
                    </a:lnTo>
                    <a:lnTo>
                      <a:pt x="3418" y="0"/>
                    </a:lnTo>
                    <a:lnTo>
                      <a:pt x="3129" y="0"/>
                    </a:lnTo>
                    <a:lnTo>
                      <a:pt x="2936" y="48"/>
                    </a:lnTo>
                    <a:lnTo>
                      <a:pt x="2936" y="48"/>
                    </a:lnTo>
                    <a:lnTo>
                      <a:pt x="2744" y="96"/>
                    </a:lnTo>
                    <a:lnTo>
                      <a:pt x="2311" y="96"/>
                    </a:lnTo>
                    <a:lnTo>
                      <a:pt x="1925" y="96"/>
                    </a:lnTo>
                    <a:lnTo>
                      <a:pt x="1925" y="96"/>
                    </a:lnTo>
                    <a:lnTo>
                      <a:pt x="1444" y="144"/>
                    </a:lnTo>
                    <a:lnTo>
                      <a:pt x="818" y="144"/>
                    </a:lnTo>
                    <a:lnTo>
                      <a:pt x="433" y="192"/>
                    </a:lnTo>
                    <a:lnTo>
                      <a:pt x="433" y="192"/>
                    </a:lnTo>
                    <a:lnTo>
                      <a:pt x="289" y="289"/>
                    </a:lnTo>
                    <a:lnTo>
                      <a:pt x="96" y="385"/>
                    </a:lnTo>
                    <a:lnTo>
                      <a:pt x="0" y="529"/>
                    </a:lnTo>
                    <a:close/>
                  </a:path>
                </a:pathLst>
              </a:custGeom>
              <a:solidFill>
                <a:srgbClr val="DF86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4" name="Freeform 340"/>
              <p:cNvSpPr>
                <a:spLocks/>
              </p:cNvSpPr>
              <p:nvPr/>
            </p:nvSpPr>
            <p:spPr bwMode="auto">
              <a:xfrm>
                <a:off x="3918" y="2641"/>
                <a:ext cx="353" cy="75"/>
              </a:xfrm>
              <a:custGeom>
                <a:avLst/>
                <a:gdLst>
                  <a:gd name="T0" fmla="*/ 0 w 3177"/>
                  <a:gd name="T1" fmla="*/ 481 h 674"/>
                  <a:gd name="T2" fmla="*/ 0 w 3177"/>
                  <a:gd name="T3" fmla="*/ 577 h 674"/>
                  <a:gd name="T4" fmla="*/ 289 w 3177"/>
                  <a:gd name="T5" fmla="*/ 674 h 674"/>
                  <a:gd name="T6" fmla="*/ 818 w 3177"/>
                  <a:gd name="T7" fmla="*/ 625 h 674"/>
                  <a:gd name="T8" fmla="*/ 818 w 3177"/>
                  <a:gd name="T9" fmla="*/ 625 h 674"/>
                  <a:gd name="T10" fmla="*/ 1637 w 3177"/>
                  <a:gd name="T11" fmla="*/ 481 h 674"/>
                  <a:gd name="T12" fmla="*/ 2503 w 3177"/>
                  <a:gd name="T13" fmla="*/ 289 h 674"/>
                  <a:gd name="T14" fmla="*/ 3129 w 3177"/>
                  <a:gd name="T15" fmla="*/ 96 h 674"/>
                  <a:gd name="T16" fmla="*/ 3129 w 3177"/>
                  <a:gd name="T17" fmla="*/ 96 h 674"/>
                  <a:gd name="T18" fmla="*/ 3177 w 3177"/>
                  <a:gd name="T19" fmla="*/ 0 h 674"/>
                  <a:gd name="T20" fmla="*/ 2889 w 3177"/>
                  <a:gd name="T21" fmla="*/ 48 h 674"/>
                  <a:gd name="T22" fmla="*/ 2744 w 3177"/>
                  <a:gd name="T23" fmla="*/ 48 h 674"/>
                  <a:gd name="T24" fmla="*/ 2744 w 3177"/>
                  <a:gd name="T25" fmla="*/ 48 h 674"/>
                  <a:gd name="T26" fmla="*/ 2552 w 3177"/>
                  <a:gd name="T27" fmla="*/ 96 h 674"/>
                  <a:gd name="T28" fmla="*/ 2166 w 3177"/>
                  <a:gd name="T29" fmla="*/ 144 h 674"/>
                  <a:gd name="T30" fmla="*/ 1829 w 3177"/>
                  <a:gd name="T31" fmla="*/ 144 h 674"/>
                  <a:gd name="T32" fmla="*/ 1829 w 3177"/>
                  <a:gd name="T33" fmla="*/ 144 h 674"/>
                  <a:gd name="T34" fmla="*/ 1348 w 3177"/>
                  <a:gd name="T35" fmla="*/ 144 h 674"/>
                  <a:gd name="T36" fmla="*/ 770 w 3177"/>
                  <a:gd name="T37" fmla="*/ 192 h 674"/>
                  <a:gd name="T38" fmla="*/ 385 w 3177"/>
                  <a:gd name="T39" fmla="*/ 192 h 674"/>
                  <a:gd name="T40" fmla="*/ 385 w 3177"/>
                  <a:gd name="T41" fmla="*/ 192 h 674"/>
                  <a:gd name="T42" fmla="*/ 241 w 3177"/>
                  <a:gd name="T43" fmla="*/ 240 h 674"/>
                  <a:gd name="T44" fmla="*/ 96 w 3177"/>
                  <a:gd name="T45" fmla="*/ 337 h 674"/>
                  <a:gd name="T46" fmla="*/ 0 w 3177"/>
                  <a:gd name="T47" fmla="*/ 48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77" h="674">
                    <a:moveTo>
                      <a:pt x="0" y="481"/>
                    </a:moveTo>
                    <a:lnTo>
                      <a:pt x="0" y="577"/>
                    </a:lnTo>
                    <a:lnTo>
                      <a:pt x="289" y="674"/>
                    </a:lnTo>
                    <a:lnTo>
                      <a:pt x="818" y="625"/>
                    </a:lnTo>
                    <a:lnTo>
                      <a:pt x="818" y="625"/>
                    </a:lnTo>
                    <a:lnTo>
                      <a:pt x="1637" y="481"/>
                    </a:lnTo>
                    <a:lnTo>
                      <a:pt x="2503" y="289"/>
                    </a:lnTo>
                    <a:lnTo>
                      <a:pt x="3129" y="96"/>
                    </a:lnTo>
                    <a:lnTo>
                      <a:pt x="3129" y="96"/>
                    </a:lnTo>
                    <a:lnTo>
                      <a:pt x="3177" y="0"/>
                    </a:lnTo>
                    <a:lnTo>
                      <a:pt x="2889" y="48"/>
                    </a:lnTo>
                    <a:lnTo>
                      <a:pt x="2744" y="48"/>
                    </a:lnTo>
                    <a:lnTo>
                      <a:pt x="2744" y="48"/>
                    </a:lnTo>
                    <a:lnTo>
                      <a:pt x="2552" y="96"/>
                    </a:lnTo>
                    <a:lnTo>
                      <a:pt x="2166" y="144"/>
                    </a:lnTo>
                    <a:lnTo>
                      <a:pt x="1829" y="144"/>
                    </a:lnTo>
                    <a:lnTo>
                      <a:pt x="1829" y="144"/>
                    </a:lnTo>
                    <a:lnTo>
                      <a:pt x="1348" y="144"/>
                    </a:lnTo>
                    <a:lnTo>
                      <a:pt x="770" y="192"/>
                    </a:lnTo>
                    <a:lnTo>
                      <a:pt x="385" y="192"/>
                    </a:lnTo>
                    <a:lnTo>
                      <a:pt x="385" y="192"/>
                    </a:lnTo>
                    <a:lnTo>
                      <a:pt x="241" y="240"/>
                    </a:lnTo>
                    <a:lnTo>
                      <a:pt x="96" y="337"/>
                    </a:lnTo>
                    <a:lnTo>
                      <a:pt x="0" y="481"/>
                    </a:lnTo>
                    <a:close/>
                  </a:path>
                </a:pathLst>
              </a:custGeom>
              <a:solidFill>
                <a:srgbClr val="E58D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5" name="Freeform 341"/>
              <p:cNvSpPr>
                <a:spLocks/>
              </p:cNvSpPr>
              <p:nvPr/>
            </p:nvSpPr>
            <p:spPr bwMode="auto">
              <a:xfrm>
                <a:off x="3929" y="2641"/>
                <a:ext cx="326" cy="64"/>
              </a:xfrm>
              <a:custGeom>
                <a:avLst/>
                <a:gdLst>
                  <a:gd name="T0" fmla="*/ 0 w 2937"/>
                  <a:gd name="T1" fmla="*/ 433 h 577"/>
                  <a:gd name="T2" fmla="*/ 0 w 2937"/>
                  <a:gd name="T3" fmla="*/ 529 h 577"/>
                  <a:gd name="T4" fmla="*/ 193 w 2937"/>
                  <a:gd name="T5" fmla="*/ 577 h 577"/>
                  <a:gd name="T6" fmla="*/ 626 w 2937"/>
                  <a:gd name="T7" fmla="*/ 529 h 577"/>
                  <a:gd name="T8" fmla="*/ 626 w 2937"/>
                  <a:gd name="T9" fmla="*/ 529 h 577"/>
                  <a:gd name="T10" fmla="*/ 1396 w 2937"/>
                  <a:gd name="T11" fmla="*/ 433 h 577"/>
                  <a:gd name="T12" fmla="*/ 2311 w 2937"/>
                  <a:gd name="T13" fmla="*/ 289 h 577"/>
                  <a:gd name="T14" fmla="*/ 2889 w 2937"/>
                  <a:gd name="T15" fmla="*/ 96 h 577"/>
                  <a:gd name="T16" fmla="*/ 2889 w 2937"/>
                  <a:gd name="T17" fmla="*/ 96 h 577"/>
                  <a:gd name="T18" fmla="*/ 2937 w 2937"/>
                  <a:gd name="T19" fmla="*/ 0 h 577"/>
                  <a:gd name="T20" fmla="*/ 2744 w 2937"/>
                  <a:gd name="T21" fmla="*/ 48 h 577"/>
                  <a:gd name="T22" fmla="*/ 2600 w 2937"/>
                  <a:gd name="T23" fmla="*/ 48 h 577"/>
                  <a:gd name="T24" fmla="*/ 2600 w 2937"/>
                  <a:gd name="T25" fmla="*/ 48 h 577"/>
                  <a:gd name="T26" fmla="*/ 2407 w 2937"/>
                  <a:gd name="T27" fmla="*/ 96 h 577"/>
                  <a:gd name="T28" fmla="*/ 2022 w 2937"/>
                  <a:gd name="T29" fmla="*/ 144 h 577"/>
                  <a:gd name="T30" fmla="*/ 1733 w 2937"/>
                  <a:gd name="T31" fmla="*/ 144 h 577"/>
                  <a:gd name="T32" fmla="*/ 1733 w 2937"/>
                  <a:gd name="T33" fmla="*/ 144 h 577"/>
                  <a:gd name="T34" fmla="*/ 1300 w 2937"/>
                  <a:gd name="T35" fmla="*/ 144 h 577"/>
                  <a:gd name="T36" fmla="*/ 674 w 2937"/>
                  <a:gd name="T37" fmla="*/ 192 h 577"/>
                  <a:gd name="T38" fmla="*/ 289 w 2937"/>
                  <a:gd name="T39" fmla="*/ 192 h 577"/>
                  <a:gd name="T40" fmla="*/ 289 w 2937"/>
                  <a:gd name="T41" fmla="*/ 192 h 577"/>
                  <a:gd name="T42" fmla="*/ 193 w 2937"/>
                  <a:gd name="T43" fmla="*/ 240 h 577"/>
                  <a:gd name="T44" fmla="*/ 97 w 2937"/>
                  <a:gd name="T45" fmla="*/ 337 h 577"/>
                  <a:gd name="T46" fmla="*/ 0 w 2937"/>
                  <a:gd name="T47" fmla="*/ 4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7" h="577">
                    <a:moveTo>
                      <a:pt x="0" y="433"/>
                    </a:moveTo>
                    <a:lnTo>
                      <a:pt x="0" y="529"/>
                    </a:lnTo>
                    <a:lnTo>
                      <a:pt x="193" y="577"/>
                    </a:lnTo>
                    <a:lnTo>
                      <a:pt x="626" y="529"/>
                    </a:lnTo>
                    <a:lnTo>
                      <a:pt x="626" y="529"/>
                    </a:lnTo>
                    <a:lnTo>
                      <a:pt x="1396" y="433"/>
                    </a:lnTo>
                    <a:lnTo>
                      <a:pt x="2311" y="289"/>
                    </a:lnTo>
                    <a:lnTo>
                      <a:pt x="2889" y="96"/>
                    </a:lnTo>
                    <a:lnTo>
                      <a:pt x="2889" y="96"/>
                    </a:lnTo>
                    <a:lnTo>
                      <a:pt x="2937" y="0"/>
                    </a:lnTo>
                    <a:lnTo>
                      <a:pt x="2744" y="48"/>
                    </a:lnTo>
                    <a:lnTo>
                      <a:pt x="2600" y="48"/>
                    </a:lnTo>
                    <a:lnTo>
                      <a:pt x="2600" y="48"/>
                    </a:lnTo>
                    <a:lnTo>
                      <a:pt x="2407" y="96"/>
                    </a:lnTo>
                    <a:lnTo>
                      <a:pt x="2022" y="144"/>
                    </a:lnTo>
                    <a:lnTo>
                      <a:pt x="1733" y="144"/>
                    </a:lnTo>
                    <a:lnTo>
                      <a:pt x="1733" y="144"/>
                    </a:lnTo>
                    <a:lnTo>
                      <a:pt x="1300" y="144"/>
                    </a:lnTo>
                    <a:lnTo>
                      <a:pt x="674" y="192"/>
                    </a:lnTo>
                    <a:lnTo>
                      <a:pt x="289" y="192"/>
                    </a:lnTo>
                    <a:lnTo>
                      <a:pt x="289" y="192"/>
                    </a:lnTo>
                    <a:lnTo>
                      <a:pt x="193" y="240"/>
                    </a:lnTo>
                    <a:lnTo>
                      <a:pt x="97" y="337"/>
                    </a:lnTo>
                    <a:lnTo>
                      <a:pt x="0" y="433"/>
                    </a:lnTo>
                    <a:close/>
                  </a:path>
                </a:pathLst>
              </a:custGeom>
              <a:solidFill>
                <a:srgbClr val="EB95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6" name="Freeform 342"/>
              <p:cNvSpPr>
                <a:spLocks/>
              </p:cNvSpPr>
              <p:nvPr/>
            </p:nvSpPr>
            <p:spPr bwMode="auto">
              <a:xfrm>
                <a:off x="3940" y="2646"/>
                <a:ext cx="299" cy="48"/>
              </a:xfrm>
              <a:custGeom>
                <a:avLst/>
                <a:gdLst>
                  <a:gd name="T0" fmla="*/ 0 w 2696"/>
                  <a:gd name="T1" fmla="*/ 337 h 433"/>
                  <a:gd name="T2" fmla="*/ 0 w 2696"/>
                  <a:gd name="T3" fmla="*/ 433 h 433"/>
                  <a:gd name="T4" fmla="*/ 144 w 2696"/>
                  <a:gd name="T5" fmla="*/ 433 h 433"/>
                  <a:gd name="T6" fmla="*/ 481 w 2696"/>
                  <a:gd name="T7" fmla="*/ 385 h 433"/>
                  <a:gd name="T8" fmla="*/ 481 w 2696"/>
                  <a:gd name="T9" fmla="*/ 385 h 433"/>
                  <a:gd name="T10" fmla="*/ 1203 w 2696"/>
                  <a:gd name="T11" fmla="*/ 337 h 433"/>
                  <a:gd name="T12" fmla="*/ 2070 w 2696"/>
                  <a:gd name="T13" fmla="*/ 192 h 433"/>
                  <a:gd name="T14" fmla="*/ 2647 w 2696"/>
                  <a:gd name="T15" fmla="*/ 48 h 433"/>
                  <a:gd name="T16" fmla="*/ 2647 w 2696"/>
                  <a:gd name="T17" fmla="*/ 48 h 433"/>
                  <a:gd name="T18" fmla="*/ 2696 w 2696"/>
                  <a:gd name="T19" fmla="*/ 0 h 433"/>
                  <a:gd name="T20" fmla="*/ 2551 w 2696"/>
                  <a:gd name="T21" fmla="*/ 48 h 433"/>
                  <a:gd name="T22" fmla="*/ 2455 w 2696"/>
                  <a:gd name="T23" fmla="*/ 48 h 433"/>
                  <a:gd name="T24" fmla="*/ 2455 w 2696"/>
                  <a:gd name="T25" fmla="*/ 48 h 433"/>
                  <a:gd name="T26" fmla="*/ 2262 w 2696"/>
                  <a:gd name="T27" fmla="*/ 96 h 433"/>
                  <a:gd name="T28" fmla="*/ 1877 w 2696"/>
                  <a:gd name="T29" fmla="*/ 96 h 433"/>
                  <a:gd name="T30" fmla="*/ 1636 w 2696"/>
                  <a:gd name="T31" fmla="*/ 96 h 433"/>
                  <a:gd name="T32" fmla="*/ 1636 w 2696"/>
                  <a:gd name="T33" fmla="*/ 96 h 433"/>
                  <a:gd name="T34" fmla="*/ 1203 w 2696"/>
                  <a:gd name="T35" fmla="*/ 96 h 433"/>
                  <a:gd name="T36" fmla="*/ 577 w 2696"/>
                  <a:gd name="T37" fmla="*/ 144 h 433"/>
                  <a:gd name="T38" fmla="*/ 240 w 2696"/>
                  <a:gd name="T39" fmla="*/ 144 h 433"/>
                  <a:gd name="T40" fmla="*/ 240 w 2696"/>
                  <a:gd name="T41" fmla="*/ 144 h 433"/>
                  <a:gd name="T42" fmla="*/ 144 w 2696"/>
                  <a:gd name="T43" fmla="*/ 192 h 433"/>
                  <a:gd name="T44" fmla="*/ 48 w 2696"/>
                  <a:gd name="T45" fmla="*/ 241 h 433"/>
                  <a:gd name="T46" fmla="*/ 0 w 2696"/>
                  <a:gd name="T4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96" h="433">
                    <a:moveTo>
                      <a:pt x="0" y="337"/>
                    </a:moveTo>
                    <a:lnTo>
                      <a:pt x="0" y="433"/>
                    </a:lnTo>
                    <a:lnTo>
                      <a:pt x="144" y="433"/>
                    </a:lnTo>
                    <a:lnTo>
                      <a:pt x="481" y="385"/>
                    </a:lnTo>
                    <a:lnTo>
                      <a:pt x="481" y="385"/>
                    </a:lnTo>
                    <a:lnTo>
                      <a:pt x="1203" y="337"/>
                    </a:lnTo>
                    <a:lnTo>
                      <a:pt x="2070" y="192"/>
                    </a:lnTo>
                    <a:lnTo>
                      <a:pt x="2647" y="48"/>
                    </a:lnTo>
                    <a:lnTo>
                      <a:pt x="2647" y="48"/>
                    </a:lnTo>
                    <a:lnTo>
                      <a:pt x="2696" y="0"/>
                    </a:lnTo>
                    <a:lnTo>
                      <a:pt x="2551" y="48"/>
                    </a:lnTo>
                    <a:lnTo>
                      <a:pt x="2455" y="48"/>
                    </a:lnTo>
                    <a:lnTo>
                      <a:pt x="2455" y="48"/>
                    </a:lnTo>
                    <a:lnTo>
                      <a:pt x="2262" y="96"/>
                    </a:lnTo>
                    <a:lnTo>
                      <a:pt x="1877" y="96"/>
                    </a:lnTo>
                    <a:lnTo>
                      <a:pt x="1636" y="96"/>
                    </a:lnTo>
                    <a:lnTo>
                      <a:pt x="1636" y="96"/>
                    </a:lnTo>
                    <a:lnTo>
                      <a:pt x="1203" y="96"/>
                    </a:lnTo>
                    <a:lnTo>
                      <a:pt x="577" y="144"/>
                    </a:lnTo>
                    <a:lnTo>
                      <a:pt x="240" y="144"/>
                    </a:lnTo>
                    <a:lnTo>
                      <a:pt x="240" y="144"/>
                    </a:lnTo>
                    <a:lnTo>
                      <a:pt x="144" y="192"/>
                    </a:lnTo>
                    <a:lnTo>
                      <a:pt x="48" y="241"/>
                    </a:lnTo>
                    <a:lnTo>
                      <a:pt x="0" y="337"/>
                    </a:lnTo>
                    <a:close/>
                  </a:path>
                </a:pathLst>
              </a:custGeom>
              <a:solidFill>
                <a:srgbClr val="F29C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7" name="Freeform 343"/>
              <p:cNvSpPr>
                <a:spLocks/>
              </p:cNvSpPr>
              <p:nvPr/>
            </p:nvSpPr>
            <p:spPr bwMode="auto">
              <a:xfrm>
                <a:off x="3951" y="2651"/>
                <a:ext cx="272" cy="38"/>
              </a:xfrm>
              <a:custGeom>
                <a:avLst/>
                <a:gdLst>
                  <a:gd name="T0" fmla="*/ 0 w 2455"/>
                  <a:gd name="T1" fmla="*/ 241 h 337"/>
                  <a:gd name="T2" fmla="*/ 0 w 2455"/>
                  <a:gd name="T3" fmla="*/ 289 h 337"/>
                  <a:gd name="T4" fmla="*/ 96 w 2455"/>
                  <a:gd name="T5" fmla="*/ 337 h 337"/>
                  <a:gd name="T6" fmla="*/ 337 w 2455"/>
                  <a:gd name="T7" fmla="*/ 289 h 337"/>
                  <a:gd name="T8" fmla="*/ 337 w 2455"/>
                  <a:gd name="T9" fmla="*/ 289 h 337"/>
                  <a:gd name="T10" fmla="*/ 963 w 2455"/>
                  <a:gd name="T11" fmla="*/ 241 h 337"/>
                  <a:gd name="T12" fmla="*/ 1877 w 2455"/>
                  <a:gd name="T13" fmla="*/ 144 h 337"/>
                  <a:gd name="T14" fmla="*/ 2455 w 2455"/>
                  <a:gd name="T15" fmla="*/ 0 h 337"/>
                  <a:gd name="T16" fmla="*/ 2455 w 2455"/>
                  <a:gd name="T17" fmla="*/ 0 h 337"/>
                  <a:gd name="T18" fmla="*/ 2455 w 2455"/>
                  <a:gd name="T19" fmla="*/ 0 h 337"/>
                  <a:gd name="T20" fmla="*/ 2311 w 2455"/>
                  <a:gd name="T21" fmla="*/ 0 h 337"/>
                  <a:gd name="T22" fmla="*/ 2263 w 2455"/>
                  <a:gd name="T23" fmla="*/ 0 h 337"/>
                  <a:gd name="T24" fmla="*/ 2263 w 2455"/>
                  <a:gd name="T25" fmla="*/ 0 h 337"/>
                  <a:gd name="T26" fmla="*/ 2070 w 2455"/>
                  <a:gd name="T27" fmla="*/ 48 h 337"/>
                  <a:gd name="T28" fmla="*/ 1733 w 2455"/>
                  <a:gd name="T29" fmla="*/ 48 h 337"/>
                  <a:gd name="T30" fmla="*/ 1540 w 2455"/>
                  <a:gd name="T31" fmla="*/ 48 h 337"/>
                  <a:gd name="T32" fmla="*/ 1540 w 2455"/>
                  <a:gd name="T33" fmla="*/ 48 h 337"/>
                  <a:gd name="T34" fmla="*/ 1155 w 2455"/>
                  <a:gd name="T35" fmla="*/ 96 h 337"/>
                  <a:gd name="T36" fmla="*/ 481 w 2455"/>
                  <a:gd name="T37" fmla="*/ 96 h 337"/>
                  <a:gd name="T38" fmla="*/ 144 w 2455"/>
                  <a:gd name="T39" fmla="*/ 96 h 337"/>
                  <a:gd name="T40" fmla="*/ 144 w 2455"/>
                  <a:gd name="T41" fmla="*/ 96 h 337"/>
                  <a:gd name="T42" fmla="*/ 96 w 2455"/>
                  <a:gd name="T43" fmla="*/ 144 h 337"/>
                  <a:gd name="T44" fmla="*/ 48 w 2455"/>
                  <a:gd name="T45" fmla="*/ 193 h 337"/>
                  <a:gd name="T46" fmla="*/ 0 w 2455"/>
                  <a:gd name="T47"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55" h="337">
                    <a:moveTo>
                      <a:pt x="0" y="241"/>
                    </a:moveTo>
                    <a:lnTo>
                      <a:pt x="0" y="289"/>
                    </a:lnTo>
                    <a:lnTo>
                      <a:pt x="96" y="337"/>
                    </a:lnTo>
                    <a:lnTo>
                      <a:pt x="337" y="289"/>
                    </a:lnTo>
                    <a:lnTo>
                      <a:pt x="337" y="289"/>
                    </a:lnTo>
                    <a:lnTo>
                      <a:pt x="963" y="241"/>
                    </a:lnTo>
                    <a:lnTo>
                      <a:pt x="1877" y="144"/>
                    </a:lnTo>
                    <a:lnTo>
                      <a:pt x="2455" y="0"/>
                    </a:lnTo>
                    <a:lnTo>
                      <a:pt x="2455" y="0"/>
                    </a:lnTo>
                    <a:lnTo>
                      <a:pt x="2455" y="0"/>
                    </a:lnTo>
                    <a:lnTo>
                      <a:pt x="2311" y="0"/>
                    </a:lnTo>
                    <a:lnTo>
                      <a:pt x="2263" y="0"/>
                    </a:lnTo>
                    <a:lnTo>
                      <a:pt x="2263" y="0"/>
                    </a:lnTo>
                    <a:lnTo>
                      <a:pt x="2070" y="48"/>
                    </a:lnTo>
                    <a:lnTo>
                      <a:pt x="1733" y="48"/>
                    </a:lnTo>
                    <a:lnTo>
                      <a:pt x="1540" y="48"/>
                    </a:lnTo>
                    <a:lnTo>
                      <a:pt x="1540" y="48"/>
                    </a:lnTo>
                    <a:lnTo>
                      <a:pt x="1155" y="96"/>
                    </a:lnTo>
                    <a:lnTo>
                      <a:pt x="481" y="96"/>
                    </a:lnTo>
                    <a:lnTo>
                      <a:pt x="144" y="96"/>
                    </a:lnTo>
                    <a:lnTo>
                      <a:pt x="144" y="96"/>
                    </a:lnTo>
                    <a:lnTo>
                      <a:pt x="96" y="144"/>
                    </a:lnTo>
                    <a:lnTo>
                      <a:pt x="48" y="193"/>
                    </a:lnTo>
                    <a:lnTo>
                      <a:pt x="0" y="241"/>
                    </a:lnTo>
                    <a:close/>
                  </a:path>
                </a:pathLst>
              </a:custGeom>
              <a:solidFill>
                <a:srgbClr val="F8A3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8" name="Freeform 344"/>
              <p:cNvSpPr>
                <a:spLocks/>
              </p:cNvSpPr>
              <p:nvPr/>
            </p:nvSpPr>
            <p:spPr bwMode="auto">
              <a:xfrm>
                <a:off x="3961" y="2651"/>
                <a:ext cx="246" cy="27"/>
              </a:xfrm>
              <a:custGeom>
                <a:avLst/>
                <a:gdLst>
                  <a:gd name="T0" fmla="*/ 2118 w 2215"/>
                  <a:gd name="T1" fmla="*/ 0 h 241"/>
                  <a:gd name="T2" fmla="*/ 1926 w 2215"/>
                  <a:gd name="T3" fmla="*/ 48 h 241"/>
                  <a:gd name="T4" fmla="*/ 1589 w 2215"/>
                  <a:gd name="T5" fmla="*/ 48 h 241"/>
                  <a:gd name="T6" fmla="*/ 1396 w 2215"/>
                  <a:gd name="T7" fmla="*/ 48 h 241"/>
                  <a:gd name="T8" fmla="*/ 1396 w 2215"/>
                  <a:gd name="T9" fmla="*/ 48 h 241"/>
                  <a:gd name="T10" fmla="*/ 1059 w 2215"/>
                  <a:gd name="T11" fmla="*/ 96 h 241"/>
                  <a:gd name="T12" fmla="*/ 433 w 2215"/>
                  <a:gd name="T13" fmla="*/ 96 h 241"/>
                  <a:gd name="T14" fmla="*/ 96 w 2215"/>
                  <a:gd name="T15" fmla="*/ 96 h 241"/>
                  <a:gd name="T16" fmla="*/ 96 w 2215"/>
                  <a:gd name="T17" fmla="*/ 96 h 241"/>
                  <a:gd name="T18" fmla="*/ 48 w 2215"/>
                  <a:gd name="T19" fmla="*/ 144 h 241"/>
                  <a:gd name="T20" fmla="*/ 0 w 2215"/>
                  <a:gd name="T21" fmla="*/ 144 h 241"/>
                  <a:gd name="T22" fmla="*/ 0 w 2215"/>
                  <a:gd name="T23" fmla="*/ 193 h 241"/>
                  <a:gd name="T24" fmla="*/ 0 w 2215"/>
                  <a:gd name="T25" fmla="*/ 193 h 241"/>
                  <a:gd name="T26" fmla="*/ 0 w 2215"/>
                  <a:gd name="T27" fmla="*/ 241 h 241"/>
                  <a:gd name="T28" fmla="*/ 48 w 2215"/>
                  <a:gd name="T29" fmla="*/ 241 h 241"/>
                  <a:gd name="T30" fmla="*/ 193 w 2215"/>
                  <a:gd name="T31" fmla="*/ 193 h 241"/>
                  <a:gd name="T32" fmla="*/ 193 w 2215"/>
                  <a:gd name="T33" fmla="*/ 193 h 241"/>
                  <a:gd name="T34" fmla="*/ 770 w 2215"/>
                  <a:gd name="T35" fmla="*/ 193 h 241"/>
                  <a:gd name="T36" fmla="*/ 1685 w 2215"/>
                  <a:gd name="T37" fmla="*/ 96 h 241"/>
                  <a:gd name="T38" fmla="*/ 2215 w 2215"/>
                  <a:gd name="T39" fmla="*/ 48 h 241"/>
                  <a:gd name="T40" fmla="*/ 2215 w 2215"/>
                  <a:gd name="T41" fmla="*/ 48 h 241"/>
                  <a:gd name="T42" fmla="*/ 2215 w 2215"/>
                  <a:gd name="T43" fmla="*/ 0 h 241"/>
                  <a:gd name="T44" fmla="*/ 2167 w 2215"/>
                  <a:gd name="T45" fmla="*/ 0 h 241"/>
                  <a:gd name="T46" fmla="*/ 2118 w 2215"/>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5" h="241">
                    <a:moveTo>
                      <a:pt x="2118" y="0"/>
                    </a:moveTo>
                    <a:lnTo>
                      <a:pt x="1926" y="48"/>
                    </a:lnTo>
                    <a:lnTo>
                      <a:pt x="1589" y="48"/>
                    </a:lnTo>
                    <a:lnTo>
                      <a:pt x="1396" y="48"/>
                    </a:lnTo>
                    <a:lnTo>
                      <a:pt x="1396" y="48"/>
                    </a:lnTo>
                    <a:lnTo>
                      <a:pt x="1059" y="96"/>
                    </a:lnTo>
                    <a:lnTo>
                      <a:pt x="433" y="96"/>
                    </a:lnTo>
                    <a:lnTo>
                      <a:pt x="96" y="96"/>
                    </a:lnTo>
                    <a:lnTo>
                      <a:pt x="96" y="96"/>
                    </a:lnTo>
                    <a:lnTo>
                      <a:pt x="48" y="144"/>
                    </a:lnTo>
                    <a:lnTo>
                      <a:pt x="0" y="144"/>
                    </a:lnTo>
                    <a:lnTo>
                      <a:pt x="0" y="193"/>
                    </a:lnTo>
                    <a:lnTo>
                      <a:pt x="0" y="193"/>
                    </a:lnTo>
                    <a:lnTo>
                      <a:pt x="0" y="241"/>
                    </a:lnTo>
                    <a:lnTo>
                      <a:pt x="48" y="241"/>
                    </a:lnTo>
                    <a:lnTo>
                      <a:pt x="193" y="193"/>
                    </a:lnTo>
                    <a:lnTo>
                      <a:pt x="193" y="193"/>
                    </a:lnTo>
                    <a:lnTo>
                      <a:pt x="770" y="193"/>
                    </a:lnTo>
                    <a:lnTo>
                      <a:pt x="1685" y="96"/>
                    </a:lnTo>
                    <a:lnTo>
                      <a:pt x="2215" y="48"/>
                    </a:lnTo>
                    <a:lnTo>
                      <a:pt x="2215" y="48"/>
                    </a:lnTo>
                    <a:lnTo>
                      <a:pt x="2215" y="0"/>
                    </a:lnTo>
                    <a:lnTo>
                      <a:pt x="2167" y="0"/>
                    </a:lnTo>
                    <a:lnTo>
                      <a:pt x="2118" y="0"/>
                    </a:lnTo>
                    <a:close/>
                  </a:path>
                </a:pathLst>
              </a:custGeom>
              <a:solidFill>
                <a:srgbClr val="FFAA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49" name="Freeform 345"/>
              <p:cNvSpPr>
                <a:spLocks/>
              </p:cNvSpPr>
              <p:nvPr/>
            </p:nvSpPr>
            <p:spPr bwMode="auto">
              <a:xfrm>
                <a:off x="4518" y="2683"/>
                <a:ext cx="69" cy="27"/>
              </a:xfrm>
              <a:custGeom>
                <a:avLst/>
                <a:gdLst>
                  <a:gd name="T0" fmla="*/ 626 w 626"/>
                  <a:gd name="T1" fmla="*/ 192 h 240"/>
                  <a:gd name="T2" fmla="*/ 529 w 626"/>
                  <a:gd name="T3" fmla="*/ 144 h 240"/>
                  <a:gd name="T4" fmla="*/ 289 w 626"/>
                  <a:gd name="T5" fmla="*/ 96 h 240"/>
                  <a:gd name="T6" fmla="*/ 144 w 626"/>
                  <a:gd name="T7" fmla="*/ 0 h 240"/>
                  <a:gd name="T8" fmla="*/ 144 w 626"/>
                  <a:gd name="T9" fmla="*/ 0 h 240"/>
                  <a:gd name="T10" fmla="*/ 48 w 626"/>
                  <a:gd name="T11" fmla="*/ 48 h 240"/>
                  <a:gd name="T12" fmla="*/ 0 w 626"/>
                  <a:gd name="T13" fmla="*/ 96 h 240"/>
                  <a:gd name="T14" fmla="*/ 144 w 626"/>
                  <a:gd name="T15" fmla="*/ 144 h 240"/>
                  <a:gd name="T16" fmla="*/ 144 w 626"/>
                  <a:gd name="T17" fmla="*/ 144 h 240"/>
                  <a:gd name="T18" fmla="*/ 385 w 626"/>
                  <a:gd name="T19" fmla="*/ 240 h 240"/>
                  <a:gd name="T20" fmla="*/ 529 w 626"/>
                  <a:gd name="T21" fmla="*/ 240 h 240"/>
                  <a:gd name="T22" fmla="*/ 626 w 626"/>
                  <a:gd name="T23"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6" h="240">
                    <a:moveTo>
                      <a:pt x="626" y="192"/>
                    </a:moveTo>
                    <a:lnTo>
                      <a:pt x="529" y="144"/>
                    </a:lnTo>
                    <a:lnTo>
                      <a:pt x="289" y="96"/>
                    </a:lnTo>
                    <a:lnTo>
                      <a:pt x="144" y="0"/>
                    </a:lnTo>
                    <a:lnTo>
                      <a:pt x="144" y="0"/>
                    </a:lnTo>
                    <a:lnTo>
                      <a:pt x="48" y="48"/>
                    </a:lnTo>
                    <a:lnTo>
                      <a:pt x="0" y="96"/>
                    </a:lnTo>
                    <a:lnTo>
                      <a:pt x="144" y="144"/>
                    </a:lnTo>
                    <a:lnTo>
                      <a:pt x="144" y="144"/>
                    </a:lnTo>
                    <a:lnTo>
                      <a:pt x="385" y="240"/>
                    </a:lnTo>
                    <a:lnTo>
                      <a:pt x="529" y="240"/>
                    </a:lnTo>
                    <a:lnTo>
                      <a:pt x="626" y="19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0" name="Freeform 346"/>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1" name="Freeform 347"/>
              <p:cNvSpPr>
                <a:spLocks/>
              </p:cNvSpPr>
              <p:nvPr/>
            </p:nvSpPr>
            <p:spPr bwMode="auto">
              <a:xfrm>
                <a:off x="4518" y="2689"/>
                <a:ext cx="64" cy="21"/>
              </a:xfrm>
              <a:custGeom>
                <a:avLst/>
                <a:gdLst>
                  <a:gd name="T0" fmla="*/ 144 w 578"/>
                  <a:gd name="T1" fmla="*/ 0 h 192"/>
                  <a:gd name="T2" fmla="*/ 48 w 578"/>
                  <a:gd name="T3" fmla="*/ 0 h 192"/>
                  <a:gd name="T4" fmla="*/ 0 w 578"/>
                  <a:gd name="T5" fmla="*/ 48 h 192"/>
                  <a:gd name="T6" fmla="*/ 144 w 578"/>
                  <a:gd name="T7" fmla="*/ 96 h 192"/>
                  <a:gd name="T8" fmla="*/ 144 w 578"/>
                  <a:gd name="T9" fmla="*/ 96 h 192"/>
                  <a:gd name="T10" fmla="*/ 385 w 578"/>
                  <a:gd name="T11" fmla="*/ 192 h 192"/>
                  <a:gd name="T12" fmla="*/ 529 w 578"/>
                  <a:gd name="T13" fmla="*/ 192 h 192"/>
                  <a:gd name="T14" fmla="*/ 578 w 578"/>
                  <a:gd name="T15" fmla="*/ 144 h 192"/>
                  <a:gd name="T16" fmla="*/ 578 w 578"/>
                  <a:gd name="T17" fmla="*/ 144 h 192"/>
                  <a:gd name="T18" fmla="*/ 481 w 578"/>
                  <a:gd name="T19" fmla="*/ 144 h 192"/>
                  <a:gd name="T20" fmla="*/ 289 w 578"/>
                  <a:gd name="T21" fmla="*/ 48 h 192"/>
                  <a:gd name="T22" fmla="*/ 144 w 578"/>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8" h="192">
                    <a:moveTo>
                      <a:pt x="144" y="0"/>
                    </a:moveTo>
                    <a:lnTo>
                      <a:pt x="48" y="0"/>
                    </a:lnTo>
                    <a:lnTo>
                      <a:pt x="0" y="48"/>
                    </a:lnTo>
                    <a:lnTo>
                      <a:pt x="144" y="96"/>
                    </a:lnTo>
                    <a:lnTo>
                      <a:pt x="144" y="96"/>
                    </a:lnTo>
                    <a:lnTo>
                      <a:pt x="385" y="192"/>
                    </a:lnTo>
                    <a:lnTo>
                      <a:pt x="529" y="192"/>
                    </a:lnTo>
                    <a:lnTo>
                      <a:pt x="578" y="144"/>
                    </a:lnTo>
                    <a:lnTo>
                      <a:pt x="578" y="144"/>
                    </a:lnTo>
                    <a:lnTo>
                      <a:pt x="481" y="144"/>
                    </a:lnTo>
                    <a:lnTo>
                      <a:pt x="289" y="48"/>
                    </a:lnTo>
                    <a:lnTo>
                      <a:pt x="144" y="0"/>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2" name="Freeform 348"/>
              <p:cNvSpPr>
                <a:spLocks/>
              </p:cNvSpPr>
              <p:nvPr/>
            </p:nvSpPr>
            <p:spPr bwMode="auto">
              <a:xfrm>
                <a:off x="4518" y="2694"/>
                <a:ext cx="58" cy="16"/>
              </a:xfrm>
              <a:custGeom>
                <a:avLst/>
                <a:gdLst>
                  <a:gd name="T0" fmla="*/ 144 w 529"/>
                  <a:gd name="T1" fmla="*/ 0 h 144"/>
                  <a:gd name="T2" fmla="*/ 48 w 529"/>
                  <a:gd name="T3" fmla="*/ 0 h 144"/>
                  <a:gd name="T4" fmla="*/ 0 w 529"/>
                  <a:gd name="T5" fmla="*/ 0 h 144"/>
                  <a:gd name="T6" fmla="*/ 144 w 529"/>
                  <a:gd name="T7" fmla="*/ 48 h 144"/>
                  <a:gd name="T8" fmla="*/ 144 w 529"/>
                  <a:gd name="T9" fmla="*/ 48 h 144"/>
                  <a:gd name="T10" fmla="*/ 385 w 529"/>
                  <a:gd name="T11" fmla="*/ 144 h 144"/>
                  <a:gd name="T12" fmla="*/ 481 w 529"/>
                  <a:gd name="T13" fmla="*/ 144 h 144"/>
                  <a:gd name="T14" fmla="*/ 529 w 529"/>
                  <a:gd name="T15" fmla="*/ 144 h 144"/>
                  <a:gd name="T16" fmla="*/ 529 w 529"/>
                  <a:gd name="T17" fmla="*/ 144 h 144"/>
                  <a:gd name="T18" fmla="*/ 433 w 529"/>
                  <a:gd name="T19" fmla="*/ 144 h 144"/>
                  <a:gd name="T20" fmla="*/ 289 w 529"/>
                  <a:gd name="T21" fmla="*/ 48 h 144"/>
                  <a:gd name="T22" fmla="*/ 144 w 529"/>
                  <a:gd name="T2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144" y="0"/>
                    </a:moveTo>
                    <a:lnTo>
                      <a:pt x="48" y="0"/>
                    </a:lnTo>
                    <a:lnTo>
                      <a:pt x="0" y="0"/>
                    </a:lnTo>
                    <a:lnTo>
                      <a:pt x="144" y="48"/>
                    </a:lnTo>
                    <a:lnTo>
                      <a:pt x="144" y="48"/>
                    </a:lnTo>
                    <a:lnTo>
                      <a:pt x="385" y="144"/>
                    </a:lnTo>
                    <a:lnTo>
                      <a:pt x="481" y="144"/>
                    </a:lnTo>
                    <a:lnTo>
                      <a:pt x="529" y="144"/>
                    </a:lnTo>
                    <a:lnTo>
                      <a:pt x="529" y="144"/>
                    </a:lnTo>
                    <a:lnTo>
                      <a:pt x="433" y="144"/>
                    </a:lnTo>
                    <a:lnTo>
                      <a:pt x="289" y="48"/>
                    </a:lnTo>
                    <a:lnTo>
                      <a:pt x="144" y="0"/>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3" name="Freeform 349"/>
              <p:cNvSpPr>
                <a:spLocks/>
              </p:cNvSpPr>
              <p:nvPr/>
            </p:nvSpPr>
            <p:spPr bwMode="auto">
              <a:xfrm>
                <a:off x="4518" y="2694"/>
                <a:ext cx="58" cy="16"/>
              </a:xfrm>
              <a:custGeom>
                <a:avLst/>
                <a:gdLst>
                  <a:gd name="T0" fmla="*/ 529 w 529"/>
                  <a:gd name="T1" fmla="*/ 144 h 144"/>
                  <a:gd name="T2" fmla="*/ 433 w 529"/>
                  <a:gd name="T3" fmla="*/ 144 h 144"/>
                  <a:gd name="T4" fmla="*/ 241 w 529"/>
                  <a:gd name="T5" fmla="*/ 48 h 144"/>
                  <a:gd name="T6" fmla="*/ 96 w 529"/>
                  <a:gd name="T7" fmla="*/ 0 h 144"/>
                  <a:gd name="T8" fmla="*/ 96 w 529"/>
                  <a:gd name="T9" fmla="*/ 0 h 144"/>
                  <a:gd name="T10" fmla="*/ 0 w 529"/>
                  <a:gd name="T11" fmla="*/ 0 h 144"/>
                  <a:gd name="T12" fmla="*/ 0 w 529"/>
                  <a:gd name="T13" fmla="*/ 0 h 144"/>
                  <a:gd name="T14" fmla="*/ 144 w 529"/>
                  <a:gd name="T15" fmla="*/ 48 h 144"/>
                  <a:gd name="T16" fmla="*/ 144 w 529"/>
                  <a:gd name="T17" fmla="*/ 48 h 144"/>
                  <a:gd name="T18" fmla="*/ 385 w 529"/>
                  <a:gd name="T19" fmla="*/ 144 h 144"/>
                  <a:gd name="T20" fmla="*/ 481 w 529"/>
                  <a:gd name="T21" fmla="*/ 144 h 144"/>
                  <a:gd name="T22" fmla="*/ 529 w 529"/>
                  <a:gd name="T2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9" h="144">
                    <a:moveTo>
                      <a:pt x="529" y="144"/>
                    </a:moveTo>
                    <a:lnTo>
                      <a:pt x="433" y="144"/>
                    </a:lnTo>
                    <a:lnTo>
                      <a:pt x="241" y="48"/>
                    </a:lnTo>
                    <a:lnTo>
                      <a:pt x="96" y="0"/>
                    </a:lnTo>
                    <a:lnTo>
                      <a:pt x="96" y="0"/>
                    </a:lnTo>
                    <a:lnTo>
                      <a:pt x="0" y="0"/>
                    </a:lnTo>
                    <a:lnTo>
                      <a:pt x="0" y="0"/>
                    </a:lnTo>
                    <a:lnTo>
                      <a:pt x="144" y="48"/>
                    </a:lnTo>
                    <a:lnTo>
                      <a:pt x="144" y="48"/>
                    </a:lnTo>
                    <a:lnTo>
                      <a:pt x="385" y="144"/>
                    </a:lnTo>
                    <a:lnTo>
                      <a:pt x="481" y="144"/>
                    </a:lnTo>
                    <a:lnTo>
                      <a:pt x="529" y="144"/>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4" name="Freeform 350"/>
              <p:cNvSpPr>
                <a:spLocks/>
              </p:cNvSpPr>
              <p:nvPr/>
            </p:nvSpPr>
            <p:spPr bwMode="auto">
              <a:xfrm>
                <a:off x="4464" y="2683"/>
                <a:ext cx="144" cy="65"/>
              </a:xfrm>
              <a:custGeom>
                <a:avLst/>
                <a:gdLst>
                  <a:gd name="T0" fmla="*/ 145 w 1300"/>
                  <a:gd name="T1" fmla="*/ 577 h 577"/>
                  <a:gd name="T2" fmla="*/ 289 w 1300"/>
                  <a:gd name="T3" fmla="*/ 529 h 577"/>
                  <a:gd name="T4" fmla="*/ 386 w 1300"/>
                  <a:gd name="T5" fmla="*/ 529 h 577"/>
                  <a:gd name="T6" fmla="*/ 482 w 1300"/>
                  <a:gd name="T7" fmla="*/ 433 h 577"/>
                  <a:gd name="T8" fmla="*/ 482 w 1300"/>
                  <a:gd name="T9" fmla="*/ 433 h 577"/>
                  <a:gd name="T10" fmla="*/ 674 w 1300"/>
                  <a:gd name="T11" fmla="*/ 385 h 577"/>
                  <a:gd name="T12" fmla="*/ 819 w 1300"/>
                  <a:gd name="T13" fmla="*/ 385 h 577"/>
                  <a:gd name="T14" fmla="*/ 963 w 1300"/>
                  <a:gd name="T15" fmla="*/ 289 h 577"/>
                  <a:gd name="T16" fmla="*/ 1011 w 1300"/>
                  <a:gd name="T17" fmla="*/ 289 h 577"/>
                  <a:gd name="T18" fmla="*/ 1252 w 1300"/>
                  <a:gd name="T19" fmla="*/ 289 h 577"/>
                  <a:gd name="T20" fmla="*/ 1300 w 1300"/>
                  <a:gd name="T21" fmla="*/ 240 h 577"/>
                  <a:gd name="T22" fmla="*/ 1252 w 1300"/>
                  <a:gd name="T23" fmla="*/ 96 h 577"/>
                  <a:gd name="T24" fmla="*/ 1156 w 1300"/>
                  <a:gd name="T25" fmla="*/ 48 h 577"/>
                  <a:gd name="T26" fmla="*/ 1060 w 1300"/>
                  <a:gd name="T27" fmla="*/ 0 h 577"/>
                  <a:gd name="T28" fmla="*/ 1060 w 1300"/>
                  <a:gd name="T29" fmla="*/ 48 h 577"/>
                  <a:gd name="T30" fmla="*/ 1108 w 1300"/>
                  <a:gd name="T31" fmla="*/ 96 h 577"/>
                  <a:gd name="T32" fmla="*/ 1108 w 1300"/>
                  <a:gd name="T33" fmla="*/ 144 h 577"/>
                  <a:gd name="T34" fmla="*/ 1011 w 1300"/>
                  <a:gd name="T35" fmla="*/ 240 h 577"/>
                  <a:gd name="T36" fmla="*/ 963 w 1300"/>
                  <a:gd name="T37" fmla="*/ 240 h 577"/>
                  <a:gd name="T38" fmla="*/ 771 w 1300"/>
                  <a:gd name="T39" fmla="*/ 192 h 577"/>
                  <a:gd name="T40" fmla="*/ 674 w 1300"/>
                  <a:gd name="T41" fmla="*/ 144 h 577"/>
                  <a:gd name="T42" fmla="*/ 578 w 1300"/>
                  <a:gd name="T43" fmla="*/ 144 h 577"/>
                  <a:gd name="T44" fmla="*/ 530 w 1300"/>
                  <a:gd name="T45" fmla="*/ 192 h 577"/>
                  <a:gd name="T46" fmla="*/ 482 w 1300"/>
                  <a:gd name="T47" fmla="*/ 240 h 577"/>
                  <a:gd name="T48" fmla="*/ 434 w 1300"/>
                  <a:gd name="T49" fmla="*/ 289 h 577"/>
                  <a:gd name="T50" fmla="*/ 337 w 1300"/>
                  <a:gd name="T51" fmla="*/ 289 h 577"/>
                  <a:gd name="T52" fmla="*/ 289 w 1300"/>
                  <a:gd name="T53" fmla="*/ 289 h 577"/>
                  <a:gd name="T54" fmla="*/ 289 w 1300"/>
                  <a:gd name="T55" fmla="*/ 337 h 577"/>
                  <a:gd name="T56" fmla="*/ 241 w 1300"/>
                  <a:gd name="T57" fmla="*/ 385 h 577"/>
                  <a:gd name="T58" fmla="*/ 193 w 1300"/>
                  <a:gd name="T59" fmla="*/ 433 h 577"/>
                  <a:gd name="T60" fmla="*/ 97 w 1300"/>
                  <a:gd name="T61" fmla="*/ 529 h 577"/>
                  <a:gd name="T62" fmla="*/ 0 w 1300"/>
                  <a:gd name="T63" fmla="*/ 529 h 577"/>
                  <a:gd name="T64" fmla="*/ 0 w 1300"/>
                  <a:gd name="T65" fmla="*/ 577 h 577"/>
                  <a:gd name="T66" fmla="*/ 49 w 1300"/>
                  <a:gd name="T67" fmla="*/ 577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00" h="577">
                    <a:moveTo>
                      <a:pt x="49" y="577"/>
                    </a:moveTo>
                    <a:lnTo>
                      <a:pt x="145" y="577"/>
                    </a:lnTo>
                    <a:lnTo>
                      <a:pt x="241" y="577"/>
                    </a:lnTo>
                    <a:lnTo>
                      <a:pt x="289" y="529"/>
                    </a:lnTo>
                    <a:lnTo>
                      <a:pt x="289" y="529"/>
                    </a:lnTo>
                    <a:lnTo>
                      <a:pt x="386" y="529"/>
                    </a:lnTo>
                    <a:lnTo>
                      <a:pt x="434" y="481"/>
                    </a:lnTo>
                    <a:lnTo>
                      <a:pt x="482" y="433"/>
                    </a:lnTo>
                    <a:lnTo>
                      <a:pt x="482" y="433"/>
                    </a:lnTo>
                    <a:lnTo>
                      <a:pt x="482" y="433"/>
                    </a:lnTo>
                    <a:lnTo>
                      <a:pt x="578" y="433"/>
                    </a:lnTo>
                    <a:lnTo>
                      <a:pt x="674" y="385"/>
                    </a:lnTo>
                    <a:lnTo>
                      <a:pt x="674" y="385"/>
                    </a:lnTo>
                    <a:lnTo>
                      <a:pt x="819" y="385"/>
                    </a:lnTo>
                    <a:lnTo>
                      <a:pt x="915" y="337"/>
                    </a:lnTo>
                    <a:lnTo>
                      <a:pt x="963" y="289"/>
                    </a:lnTo>
                    <a:lnTo>
                      <a:pt x="963" y="289"/>
                    </a:lnTo>
                    <a:lnTo>
                      <a:pt x="1011" y="289"/>
                    </a:lnTo>
                    <a:lnTo>
                      <a:pt x="1108" y="337"/>
                    </a:lnTo>
                    <a:lnTo>
                      <a:pt x="1252" y="289"/>
                    </a:lnTo>
                    <a:lnTo>
                      <a:pt x="1252" y="289"/>
                    </a:lnTo>
                    <a:lnTo>
                      <a:pt x="1300" y="240"/>
                    </a:lnTo>
                    <a:lnTo>
                      <a:pt x="1300" y="192"/>
                    </a:lnTo>
                    <a:lnTo>
                      <a:pt x="1252" y="96"/>
                    </a:lnTo>
                    <a:lnTo>
                      <a:pt x="1252" y="96"/>
                    </a:lnTo>
                    <a:lnTo>
                      <a:pt x="1156" y="48"/>
                    </a:lnTo>
                    <a:lnTo>
                      <a:pt x="1108" y="0"/>
                    </a:lnTo>
                    <a:lnTo>
                      <a:pt x="1060" y="0"/>
                    </a:lnTo>
                    <a:lnTo>
                      <a:pt x="1060" y="0"/>
                    </a:lnTo>
                    <a:lnTo>
                      <a:pt x="1060" y="48"/>
                    </a:lnTo>
                    <a:lnTo>
                      <a:pt x="1108" y="48"/>
                    </a:lnTo>
                    <a:lnTo>
                      <a:pt x="1108" y="96"/>
                    </a:lnTo>
                    <a:lnTo>
                      <a:pt x="1108" y="96"/>
                    </a:lnTo>
                    <a:lnTo>
                      <a:pt x="1108" y="144"/>
                    </a:lnTo>
                    <a:lnTo>
                      <a:pt x="1060" y="240"/>
                    </a:lnTo>
                    <a:lnTo>
                      <a:pt x="1011" y="240"/>
                    </a:lnTo>
                    <a:lnTo>
                      <a:pt x="1011" y="240"/>
                    </a:lnTo>
                    <a:lnTo>
                      <a:pt x="963" y="240"/>
                    </a:lnTo>
                    <a:lnTo>
                      <a:pt x="867" y="240"/>
                    </a:lnTo>
                    <a:lnTo>
                      <a:pt x="771" y="192"/>
                    </a:lnTo>
                    <a:lnTo>
                      <a:pt x="771" y="192"/>
                    </a:lnTo>
                    <a:lnTo>
                      <a:pt x="674" y="144"/>
                    </a:lnTo>
                    <a:lnTo>
                      <a:pt x="626" y="144"/>
                    </a:lnTo>
                    <a:lnTo>
                      <a:pt x="578" y="144"/>
                    </a:lnTo>
                    <a:lnTo>
                      <a:pt x="578" y="144"/>
                    </a:lnTo>
                    <a:lnTo>
                      <a:pt x="530" y="192"/>
                    </a:lnTo>
                    <a:lnTo>
                      <a:pt x="530" y="192"/>
                    </a:lnTo>
                    <a:lnTo>
                      <a:pt x="482" y="240"/>
                    </a:lnTo>
                    <a:lnTo>
                      <a:pt x="482" y="240"/>
                    </a:lnTo>
                    <a:lnTo>
                      <a:pt x="434" y="289"/>
                    </a:lnTo>
                    <a:lnTo>
                      <a:pt x="386" y="289"/>
                    </a:lnTo>
                    <a:lnTo>
                      <a:pt x="337" y="289"/>
                    </a:lnTo>
                    <a:lnTo>
                      <a:pt x="337" y="289"/>
                    </a:lnTo>
                    <a:lnTo>
                      <a:pt x="289" y="289"/>
                    </a:lnTo>
                    <a:lnTo>
                      <a:pt x="289" y="337"/>
                    </a:lnTo>
                    <a:lnTo>
                      <a:pt x="289" y="337"/>
                    </a:lnTo>
                    <a:lnTo>
                      <a:pt x="289" y="337"/>
                    </a:lnTo>
                    <a:lnTo>
                      <a:pt x="241" y="385"/>
                    </a:lnTo>
                    <a:lnTo>
                      <a:pt x="193" y="433"/>
                    </a:lnTo>
                    <a:lnTo>
                      <a:pt x="193" y="433"/>
                    </a:lnTo>
                    <a:lnTo>
                      <a:pt x="193" y="433"/>
                    </a:lnTo>
                    <a:lnTo>
                      <a:pt x="97" y="529"/>
                    </a:lnTo>
                    <a:lnTo>
                      <a:pt x="49" y="529"/>
                    </a:lnTo>
                    <a:lnTo>
                      <a:pt x="0" y="529"/>
                    </a:lnTo>
                    <a:lnTo>
                      <a:pt x="0" y="529"/>
                    </a:lnTo>
                    <a:lnTo>
                      <a:pt x="0" y="577"/>
                    </a:lnTo>
                    <a:lnTo>
                      <a:pt x="49" y="577"/>
                    </a:lnTo>
                    <a:lnTo>
                      <a:pt x="49" y="57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5" name="Freeform 351"/>
              <p:cNvSpPr>
                <a:spLocks/>
              </p:cNvSpPr>
              <p:nvPr/>
            </p:nvSpPr>
            <p:spPr bwMode="auto">
              <a:xfrm>
                <a:off x="4598" y="2630"/>
                <a:ext cx="48" cy="48"/>
              </a:xfrm>
              <a:custGeom>
                <a:avLst/>
                <a:gdLst>
                  <a:gd name="T0" fmla="*/ 0 w 433"/>
                  <a:gd name="T1" fmla="*/ 337 h 434"/>
                  <a:gd name="T2" fmla="*/ 0 w 433"/>
                  <a:gd name="T3" fmla="*/ 386 h 434"/>
                  <a:gd name="T4" fmla="*/ 48 w 433"/>
                  <a:gd name="T5" fmla="*/ 386 h 434"/>
                  <a:gd name="T6" fmla="*/ 48 w 433"/>
                  <a:gd name="T7" fmla="*/ 337 h 434"/>
                  <a:gd name="T8" fmla="*/ 48 w 433"/>
                  <a:gd name="T9" fmla="*/ 337 h 434"/>
                  <a:gd name="T10" fmla="*/ 144 w 433"/>
                  <a:gd name="T11" fmla="*/ 386 h 434"/>
                  <a:gd name="T12" fmla="*/ 193 w 433"/>
                  <a:gd name="T13" fmla="*/ 434 h 434"/>
                  <a:gd name="T14" fmla="*/ 289 w 433"/>
                  <a:gd name="T15" fmla="*/ 434 h 434"/>
                  <a:gd name="T16" fmla="*/ 289 w 433"/>
                  <a:gd name="T17" fmla="*/ 434 h 434"/>
                  <a:gd name="T18" fmla="*/ 337 w 433"/>
                  <a:gd name="T19" fmla="*/ 386 h 434"/>
                  <a:gd name="T20" fmla="*/ 385 w 433"/>
                  <a:gd name="T21" fmla="*/ 337 h 434"/>
                  <a:gd name="T22" fmla="*/ 433 w 433"/>
                  <a:gd name="T23" fmla="*/ 241 h 434"/>
                  <a:gd name="T24" fmla="*/ 433 w 433"/>
                  <a:gd name="T25" fmla="*/ 241 h 434"/>
                  <a:gd name="T26" fmla="*/ 385 w 433"/>
                  <a:gd name="T27" fmla="*/ 193 h 434"/>
                  <a:gd name="T28" fmla="*/ 289 w 433"/>
                  <a:gd name="T29" fmla="*/ 145 h 434"/>
                  <a:gd name="T30" fmla="*/ 144 w 433"/>
                  <a:gd name="T31" fmla="*/ 49 h 434"/>
                  <a:gd name="T32" fmla="*/ 144 w 433"/>
                  <a:gd name="T33" fmla="*/ 49 h 434"/>
                  <a:gd name="T34" fmla="*/ 96 w 433"/>
                  <a:gd name="T35" fmla="*/ 49 h 434"/>
                  <a:gd name="T36" fmla="*/ 48 w 433"/>
                  <a:gd name="T37" fmla="*/ 0 h 434"/>
                  <a:gd name="T38" fmla="*/ 48 w 433"/>
                  <a:gd name="T39" fmla="*/ 0 h 434"/>
                  <a:gd name="T40" fmla="*/ 48 w 433"/>
                  <a:gd name="T41" fmla="*/ 0 h 434"/>
                  <a:gd name="T42" fmla="*/ 48 w 433"/>
                  <a:gd name="T43" fmla="*/ 49 h 434"/>
                  <a:gd name="T44" fmla="*/ 96 w 433"/>
                  <a:gd name="T45" fmla="*/ 97 h 434"/>
                  <a:gd name="T46" fmla="*/ 144 w 433"/>
                  <a:gd name="T47" fmla="*/ 145 h 434"/>
                  <a:gd name="T48" fmla="*/ 144 w 433"/>
                  <a:gd name="T49" fmla="*/ 145 h 434"/>
                  <a:gd name="T50" fmla="*/ 96 w 433"/>
                  <a:gd name="T51" fmla="*/ 241 h 434"/>
                  <a:gd name="T52" fmla="*/ 96 w 433"/>
                  <a:gd name="T53" fmla="*/ 289 h 434"/>
                  <a:gd name="T54" fmla="*/ 48 w 433"/>
                  <a:gd name="T55" fmla="*/ 337 h 434"/>
                  <a:gd name="T56" fmla="*/ 48 w 433"/>
                  <a:gd name="T57" fmla="*/ 337 h 434"/>
                  <a:gd name="T58" fmla="*/ 0 w 433"/>
                  <a:gd name="T59" fmla="*/ 337 h 434"/>
                  <a:gd name="T60" fmla="*/ 0 w 433"/>
                  <a:gd name="T61" fmla="*/ 337 h 434"/>
                  <a:gd name="T62" fmla="*/ 0 w 433"/>
                  <a:gd name="T63" fmla="*/ 33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3" h="434">
                    <a:moveTo>
                      <a:pt x="0" y="337"/>
                    </a:moveTo>
                    <a:lnTo>
                      <a:pt x="0" y="386"/>
                    </a:lnTo>
                    <a:lnTo>
                      <a:pt x="48" y="386"/>
                    </a:lnTo>
                    <a:lnTo>
                      <a:pt x="48" y="337"/>
                    </a:lnTo>
                    <a:lnTo>
                      <a:pt x="48" y="337"/>
                    </a:lnTo>
                    <a:lnTo>
                      <a:pt x="144" y="386"/>
                    </a:lnTo>
                    <a:lnTo>
                      <a:pt x="193" y="434"/>
                    </a:lnTo>
                    <a:lnTo>
                      <a:pt x="289" y="434"/>
                    </a:lnTo>
                    <a:lnTo>
                      <a:pt x="289" y="434"/>
                    </a:lnTo>
                    <a:lnTo>
                      <a:pt x="337" y="386"/>
                    </a:lnTo>
                    <a:lnTo>
                      <a:pt x="385" y="337"/>
                    </a:lnTo>
                    <a:lnTo>
                      <a:pt x="433" y="241"/>
                    </a:lnTo>
                    <a:lnTo>
                      <a:pt x="433" y="241"/>
                    </a:lnTo>
                    <a:lnTo>
                      <a:pt x="385" y="193"/>
                    </a:lnTo>
                    <a:lnTo>
                      <a:pt x="289" y="145"/>
                    </a:lnTo>
                    <a:lnTo>
                      <a:pt x="144" y="49"/>
                    </a:lnTo>
                    <a:lnTo>
                      <a:pt x="144" y="49"/>
                    </a:lnTo>
                    <a:lnTo>
                      <a:pt x="96" y="49"/>
                    </a:lnTo>
                    <a:lnTo>
                      <a:pt x="48" y="0"/>
                    </a:lnTo>
                    <a:lnTo>
                      <a:pt x="48" y="0"/>
                    </a:lnTo>
                    <a:lnTo>
                      <a:pt x="48" y="0"/>
                    </a:lnTo>
                    <a:lnTo>
                      <a:pt x="48" y="49"/>
                    </a:lnTo>
                    <a:lnTo>
                      <a:pt x="96" y="97"/>
                    </a:lnTo>
                    <a:lnTo>
                      <a:pt x="144" y="145"/>
                    </a:lnTo>
                    <a:lnTo>
                      <a:pt x="144" y="145"/>
                    </a:lnTo>
                    <a:lnTo>
                      <a:pt x="96" y="241"/>
                    </a:lnTo>
                    <a:lnTo>
                      <a:pt x="96" y="289"/>
                    </a:lnTo>
                    <a:lnTo>
                      <a:pt x="48" y="337"/>
                    </a:lnTo>
                    <a:lnTo>
                      <a:pt x="48" y="337"/>
                    </a:lnTo>
                    <a:lnTo>
                      <a:pt x="0" y="337"/>
                    </a:lnTo>
                    <a:lnTo>
                      <a:pt x="0" y="337"/>
                    </a:lnTo>
                    <a:lnTo>
                      <a:pt x="0" y="337"/>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6" name="Freeform 352"/>
              <p:cNvSpPr>
                <a:spLocks/>
              </p:cNvSpPr>
              <p:nvPr/>
            </p:nvSpPr>
            <p:spPr bwMode="auto">
              <a:xfrm>
                <a:off x="4544" y="2630"/>
                <a:ext cx="70" cy="37"/>
              </a:xfrm>
              <a:custGeom>
                <a:avLst/>
                <a:gdLst>
                  <a:gd name="T0" fmla="*/ 625 w 625"/>
                  <a:gd name="T1" fmla="*/ 241 h 337"/>
                  <a:gd name="T2" fmla="*/ 529 w 625"/>
                  <a:gd name="T3" fmla="*/ 241 h 337"/>
                  <a:gd name="T4" fmla="*/ 433 w 625"/>
                  <a:gd name="T5" fmla="*/ 145 h 337"/>
                  <a:gd name="T6" fmla="*/ 288 w 625"/>
                  <a:gd name="T7" fmla="*/ 97 h 337"/>
                  <a:gd name="T8" fmla="*/ 288 w 625"/>
                  <a:gd name="T9" fmla="*/ 97 h 337"/>
                  <a:gd name="T10" fmla="*/ 144 w 625"/>
                  <a:gd name="T11" fmla="*/ 49 h 337"/>
                  <a:gd name="T12" fmla="*/ 48 w 625"/>
                  <a:gd name="T13" fmla="*/ 0 h 337"/>
                  <a:gd name="T14" fmla="*/ 48 w 625"/>
                  <a:gd name="T15" fmla="*/ 0 h 337"/>
                  <a:gd name="T16" fmla="*/ 48 w 625"/>
                  <a:gd name="T17" fmla="*/ 0 h 337"/>
                  <a:gd name="T18" fmla="*/ 0 w 625"/>
                  <a:gd name="T19" fmla="*/ 241 h 337"/>
                  <a:gd name="T20" fmla="*/ 48 w 625"/>
                  <a:gd name="T21" fmla="*/ 289 h 337"/>
                  <a:gd name="T22" fmla="*/ 96 w 625"/>
                  <a:gd name="T23" fmla="*/ 289 h 337"/>
                  <a:gd name="T24" fmla="*/ 240 w 625"/>
                  <a:gd name="T25" fmla="*/ 289 h 337"/>
                  <a:gd name="T26" fmla="*/ 481 w 625"/>
                  <a:gd name="T27" fmla="*/ 337 h 337"/>
                  <a:gd name="T28" fmla="*/ 481 w 625"/>
                  <a:gd name="T29" fmla="*/ 337 h 337"/>
                  <a:gd name="T30" fmla="*/ 529 w 625"/>
                  <a:gd name="T31" fmla="*/ 337 h 337"/>
                  <a:gd name="T32" fmla="*/ 625 w 625"/>
                  <a:gd name="T33" fmla="*/ 289 h 337"/>
                  <a:gd name="T34" fmla="*/ 625 w 625"/>
                  <a:gd name="T35" fmla="*/ 24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25" h="337">
                    <a:moveTo>
                      <a:pt x="625" y="241"/>
                    </a:moveTo>
                    <a:lnTo>
                      <a:pt x="529" y="241"/>
                    </a:lnTo>
                    <a:lnTo>
                      <a:pt x="433" y="145"/>
                    </a:lnTo>
                    <a:lnTo>
                      <a:pt x="288" y="97"/>
                    </a:lnTo>
                    <a:lnTo>
                      <a:pt x="288" y="97"/>
                    </a:lnTo>
                    <a:lnTo>
                      <a:pt x="144" y="49"/>
                    </a:lnTo>
                    <a:lnTo>
                      <a:pt x="48" y="0"/>
                    </a:lnTo>
                    <a:lnTo>
                      <a:pt x="48" y="0"/>
                    </a:lnTo>
                    <a:lnTo>
                      <a:pt x="48" y="0"/>
                    </a:lnTo>
                    <a:lnTo>
                      <a:pt x="0" y="241"/>
                    </a:lnTo>
                    <a:lnTo>
                      <a:pt x="48" y="289"/>
                    </a:lnTo>
                    <a:lnTo>
                      <a:pt x="96" y="289"/>
                    </a:lnTo>
                    <a:lnTo>
                      <a:pt x="240" y="289"/>
                    </a:lnTo>
                    <a:lnTo>
                      <a:pt x="481" y="337"/>
                    </a:lnTo>
                    <a:lnTo>
                      <a:pt x="481" y="337"/>
                    </a:lnTo>
                    <a:lnTo>
                      <a:pt x="529" y="337"/>
                    </a:lnTo>
                    <a:lnTo>
                      <a:pt x="625" y="289"/>
                    </a:lnTo>
                    <a:lnTo>
                      <a:pt x="625" y="241"/>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7" name="Freeform 353"/>
              <p:cNvSpPr>
                <a:spLocks/>
              </p:cNvSpPr>
              <p:nvPr/>
            </p:nvSpPr>
            <p:spPr bwMode="auto">
              <a:xfrm>
                <a:off x="4544" y="2635"/>
                <a:ext cx="64" cy="32"/>
              </a:xfrm>
              <a:custGeom>
                <a:avLst/>
                <a:gdLst>
                  <a:gd name="T0" fmla="*/ 240 w 577"/>
                  <a:gd name="T1" fmla="*/ 48 h 288"/>
                  <a:gd name="T2" fmla="*/ 144 w 577"/>
                  <a:gd name="T3" fmla="*/ 48 h 288"/>
                  <a:gd name="T4" fmla="*/ 48 w 577"/>
                  <a:gd name="T5" fmla="*/ 0 h 288"/>
                  <a:gd name="T6" fmla="*/ 48 w 577"/>
                  <a:gd name="T7" fmla="*/ 0 h 288"/>
                  <a:gd name="T8" fmla="*/ 48 w 577"/>
                  <a:gd name="T9" fmla="*/ 0 h 288"/>
                  <a:gd name="T10" fmla="*/ 0 w 577"/>
                  <a:gd name="T11" fmla="*/ 192 h 288"/>
                  <a:gd name="T12" fmla="*/ 48 w 577"/>
                  <a:gd name="T13" fmla="*/ 240 h 288"/>
                  <a:gd name="T14" fmla="*/ 96 w 577"/>
                  <a:gd name="T15" fmla="*/ 240 h 288"/>
                  <a:gd name="T16" fmla="*/ 240 w 577"/>
                  <a:gd name="T17" fmla="*/ 240 h 288"/>
                  <a:gd name="T18" fmla="*/ 481 w 577"/>
                  <a:gd name="T19" fmla="*/ 288 h 288"/>
                  <a:gd name="T20" fmla="*/ 481 w 577"/>
                  <a:gd name="T21" fmla="*/ 288 h 288"/>
                  <a:gd name="T22" fmla="*/ 529 w 577"/>
                  <a:gd name="T23" fmla="*/ 288 h 288"/>
                  <a:gd name="T24" fmla="*/ 577 w 577"/>
                  <a:gd name="T25" fmla="*/ 240 h 288"/>
                  <a:gd name="T26" fmla="*/ 577 w 577"/>
                  <a:gd name="T27" fmla="*/ 192 h 288"/>
                  <a:gd name="T28" fmla="*/ 577 w 577"/>
                  <a:gd name="T29" fmla="*/ 192 h 288"/>
                  <a:gd name="T30" fmla="*/ 529 w 577"/>
                  <a:gd name="T31" fmla="*/ 192 h 288"/>
                  <a:gd name="T32" fmla="*/ 385 w 577"/>
                  <a:gd name="T33" fmla="*/ 144 h 288"/>
                  <a:gd name="T34" fmla="*/ 240 w 577"/>
                  <a:gd name="T35" fmla="*/ 4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88">
                    <a:moveTo>
                      <a:pt x="240" y="48"/>
                    </a:moveTo>
                    <a:lnTo>
                      <a:pt x="144" y="48"/>
                    </a:lnTo>
                    <a:lnTo>
                      <a:pt x="48" y="0"/>
                    </a:lnTo>
                    <a:lnTo>
                      <a:pt x="48" y="0"/>
                    </a:lnTo>
                    <a:lnTo>
                      <a:pt x="48" y="0"/>
                    </a:lnTo>
                    <a:lnTo>
                      <a:pt x="0" y="192"/>
                    </a:lnTo>
                    <a:lnTo>
                      <a:pt x="48" y="240"/>
                    </a:lnTo>
                    <a:lnTo>
                      <a:pt x="96" y="240"/>
                    </a:lnTo>
                    <a:lnTo>
                      <a:pt x="240" y="240"/>
                    </a:lnTo>
                    <a:lnTo>
                      <a:pt x="481" y="288"/>
                    </a:lnTo>
                    <a:lnTo>
                      <a:pt x="481" y="288"/>
                    </a:lnTo>
                    <a:lnTo>
                      <a:pt x="529" y="288"/>
                    </a:lnTo>
                    <a:lnTo>
                      <a:pt x="577" y="240"/>
                    </a:lnTo>
                    <a:lnTo>
                      <a:pt x="577" y="192"/>
                    </a:lnTo>
                    <a:lnTo>
                      <a:pt x="577" y="192"/>
                    </a:lnTo>
                    <a:lnTo>
                      <a:pt x="529" y="192"/>
                    </a:lnTo>
                    <a:lnTo>
                      <a:pt x="385" y="144"/>
                    </a:lnTo>
                    <a:lnTo>
                      <a:pt x="240" y="48"/>
                    </a:lnTo>
                    <a:close/>
                  </a:path>
                </a:pathLst>
              </a:custGeom>
              <a:solidFill>
                <a:srgbClr val="CF74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8" name="Freeform 354"/>
              <p:cNvSpPr>
                <a:spLocks/>
              </p:cNvSpPr>
              <p:nvPr/>
            </p:nvSpPr>
            <p:spPr bwMode="auto">
              <a:xfrm>
                <a:off x="4544" y="2641"/>
                <a:ext cx="64" cy="26"/>
              </a:xfrm>
              <a:custGeom>
                <a:avLst/>
                <a:gdLst>
                  <a:gd name="T0" fmla="*/ 240 w 577"/>
                  <a:gd name="T1" fmla="*/ 48 h 240"/>
                  <a:gd name="T2" fmla="*/ 144 w 577"/>
                  <a:gd name="T3" fmla="*/ 48 h 240"/>
                  <a:gd name="T4" fmla="*/ 48 w 577"/>
                  <a:gd name="T5" fmla="*/ 0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4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48"/>
                    </a:moveTo>
                    <a:lnTo>
                      <a:pt x="144" y="48"/>
                    </a:lnTo>
                    <a:lnTo>
                      <a:pt x="48" y="0"/>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48"/>
                    </a:lnTo>
                    <a:close/>
                  </a:path>
                </a:pathLst>
              </a:custGeom>
              <a:solidFill>
                <a:srgbClr val="C569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59" name="Freeform 355"/>
              <p:cNvSpPr>
                <a:spLocks/>
              </p:cNvSpPr>
              <p:nvPr/>
            </p:nvSpPr>
            <p:spPr bwMode="auto">
              <a:xfrm>
                <a:off x="4544" y="2641"/>
                <a:ext cx="64" cy="26"/>
              </a:xfrm>
              <a:custGeom>
                <a:avLst/>
                <a:gdLst>
                  <a:gd name="T0" fmla="*/ 240 w 577"/>
                  <a:gd name="T1" fmla="*/ 96 h 240"/>
                  <a:gd name="T2" fmla="*/ 96 w 577"/>
                  <a:gd name="T3" fmla="*/ 48 h 240"/>
                  <a:gd name="T4" fmla="*/ 48 w 577"/>
                  <a:gd name="T5" fmla="*/ 48 h 240"/>
                  <a:gd name="T6" fmla="*/ 48 w 577"/>
                  <a:gd name="T7" fmla="*/ 0 h 240"/>
                  <a:gd name="T8" fmla="*/ 48 w 577"/>
                  <a:gd name="T9" fmla="*/ 0 h 240"/>
                  <a:gd name="T10" fmla="*/ 0 w 577"/>
                  <a:gd name="T11" fmla="*/ 144 h 240"/>
                  <a:gd name="T12" fmla="*/ 48 w 577"/>
                  <a:gd name="T13" fmla="*/ 192 h 240"/>
                  <a:gd name="T14" fmla="*/ 96 w 577"/>
                  <a:gd name="T15" fmla="*/ 192 h 240"/>
                  <a:gd name="T16" fmla="*/ 240 w 577"/>
                  <a:gd name="T17" fmla="*/ 192 h 240"/>
                  <a:gd name="T18" fmla="*/ 481 w 577"/>
                  <a:gd name="T19" fmla="*/ 240 h 240"/>
                  <a:gd name="T20" fmla="*/ 481 w 577"/>
                  <a:gd name="T21" fmla="*/ 240 h 240"/>
                  <a:gd name="T22" fmla="*/ 529 w 577"/>
                  <a:gd name="T23" fmla="*/ 240 h 240"/>
                  <a:gd name="T24" fmla="*/ 577 w 577"/>
                  <a:gd name="T25" fmla="*/ 240 h 240"/>
                  <a:gd name="T26" fmla="*/ 577 w 577"/>
                  <a:gd name="T27" fmla="*/ 192 h 240"/>
                  <a:gd name="T28" fmla="*/ 577 w 577"/>
                  <a:gd name="T29" fmla="*/ 192 h 240"/>
                  <a:gd name="T30" fmla="*/ 529 w 577"/>
                  <a:gd name="T31" fmla="*/ 192 h 240"/>
                  <a:gd name="T32" fmla="*/ 385 w 577"/>
                  <a:gd name="T33" fmla="*/ 144 h 240"/>
                  <a:gd name="T34" fmla="*/ 240 w 577"/>
                  <a:gd name="T35"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0">
                    <a:moveTo>
                      <a:pt x="240" y="96"/>
                    </a:moveTo>
                    <a:lnTo>
                      <a:pt x="96" y="48"/>
                    </a:lnTo>
                    <a:lnTo>
                      <a:pt x="48" y="48"/>
                    </a:lnTo>
                    <a:lnTo>
                      <a:pt x="48" y="0"/>
                    </a:lnTo>
                    <a:lnTo>
                      <a:pt x="48" y="0"/>
                    </a:lnTo>
                    <a:lnTo>
                      <a:pt x="0" y="144"/>
                    </a:lnTo>
                    <a:lnTo>
                      <a:pt x="48" y="192"/>
                    </a:lnTo>
                    <a:lnTo>
                      <a:pt x="96" y="192"/>
                    </a:lnTo>
                    <a:lnTo>
                      <a:pt x="240" y="192"/>
                    </a:lnTo>
                    <a:lnTo>
                      <a:pt x="481" y="240"/>
                    </a:lnTo>
                    <a:lnTo>
                      <a:pt x="481" y="240"/>
                    </a:lnTo>
                    <a:lnTo>
                      <a:pt x="529" y="240"/>
                    </a:lnTo>
                    <a:lnTo>
                      <a:pt x="577" y="240"/>
                    </a:lnTo>
                    <a:lnTo>
                      <a:pt x="577" y="192"/>
                    </a:lnTo>
                    <a:lnTo>
                      <a:pt x="577" y="192"/>
                    </a:lnTo>
                    <a:lnTo>
                      <a:pt x="529" y="192"/>
                    </a:lnTo>
                    <a:lnTo>
                      <a:pt x="385" y="144"/>
                    </a:lnTo>
                    <a:lnTo>
                      <a:pt x="240" y="96"/>
                    </a:lnTo>
                    <a:close/>
                  </a:path>
                </a:pathLst>
              </a:custGeom>
              <a:solidFill>
                <a:srgbClr val="BC5E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0" name="Freeform 356"/>
              <p:cNvSpPr>
                <a:spLocks/>
              </p:cNvSpPr>
              <p:nvPr/>
            </p:nvSpPr>
            <p:spPr bwMode="auto">
              <a:xfrm>
                <a:off x="4544" y="2646"/>
                <a:ext cx="64" cy="27"/>
              </a:xfrm>
              <a:custGeom>
                <a:avLst/>
                <a:gdLst>
                  <a:gd name="T0" fmla="*/ 577 w 577"/>
                  <a:gd name="T1" fmla="*/ 192 h 241"/>
                  <a:gd name="T2" fmla="*/ 481 w 577"/>
                  <a:gd name="T3" fmla="*/ 192 h 241"/>
                  <a:gd name="T4" fmla="*/ 385 w 577"/>
                  <a:gd name="T5" fmla="*/ 144 h 241"/>
                  <a:gd name="T6" fmla="*/ 240 w 577"/>
                  <a:gd name="T7" fmla="*/ 96 h 241"/>
                  <a:gd name="T8" fmla="*/ 240 w 577"/>
                  <a:gd name="T9" fmla="*/ 96 h 241"/>
                  <a:gd name="T10" fmla="*/ 96 w 577"/>
                  <a:gd name="T11" fmla="*/ 48 h 241"/>
                  <a:gd name="T12" fmla="*/ 48 w 577"/>
                  <a:gd name="T13" fmla="*/ 48 h 241"/>
                  <a:gd name="T14" fmla="*/ 48 w 577"/>
                  <a:gd name="T15" fmla="*/ 0 h 241"/>
                  <a:gd name="T16" fmla="*/ 48 w 577"/>
                  <a:gd name="T17" fmla="*/ 0 h 241"/>
                  <a:gd name="T18" fmla="*/ 0 w 577"/>
                  <a:gd name="T19" fmla="*/ 96 h 241"/>
                  <a:gd name="T20" fmla="*/ 48 w 577"/>
                  <a:gd name="T21" fmla="*/ 144 h 241"/>
                  <a:gd name="T22" fmla="*/ 96 w 577"/>
                  <a:gd name="T23" fmla="*/ 144 h 241"/>
                  <a:gd name="T24" fmla="*/ 240 w 577"/>
                  <a:gd name="T25" fmla="*/ 144 h 241"/>
                  <a:gd name="T26" fmla="*/ 481 w 577"/>
                  <a:gd name="T27" fmla="*/ 192 h 241"/>
                  <a:gd name="T28" fmla="*/ 481 w 577"/>
                  <a:gd name="T29" fmla="*/ 192 h 241"/>
                  <a:gd name="T30" fmla="*/ 529 w 577"/>
                  <a:gd name="T31" fmla="*/ 192 h 241"/>
                  <a:gd name="T32" fmla="*/ 577 w 577"/>
                  <a:gd name="T33" fmla="*/ 241 h 241"/>
                  <a:gd name="T34" fmla="*/ 577 w 577"/>
                  <a:gd name="T35"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7" h="241">
                    <a:moveTo>
                      <a:pt x="577" y="192"/>
                    </a:moveTo>
                    <a:lnTo>
                      <a:pt x="481" y="192"/>
                    </a:lnTo>
                    <a:lnTo>
                      <a:pt x="385" y="144"/>
                    </a:lnTo>
                    <a:lnTo>
                      <a:pt x="240" y="96"/>
                    </a:lnTo>
                    <a:lnTo>
                      <a:pt x="240" y="96"/>
                    </a:lnTo>
                    <a:lnTo>
                      <a:pt x="96" y="48"/>
                    </a:lnTo>
                    <a:lnTo>
                      <a:pt x="48" y="48"/>
                    </a:lnTo>
                    <a:lnTo>
                      <a:pt x="48" y="0"/>
                    </a:lnTo>
                    <a:lnTo>
                      <a:pt x="48" y="0"/>
                    </a:lnTo>
                    <a:lnTo>
                      <a:pt x="0" y="96"/>
                    </a:lnTo>
                    <a:lnTo>
                      <a:pt x="48" y="144"/>
                    </a:lnTo>
                    <a:lnTo>
                      <a:pt x="96" y="144"/>
                    </a:lnTo>
                    <a:lnTo>
                      <a:pt x="240" y="144"/>
                    </a:lnTo>
                    <a:lnTo>
                      <a:pt x="481" y="192"/>
                    </a:lnTo>
                    <a:lnTo>
                      <a:pt x="481" y="192"/>
                    </a:lnTo>
                    <a:lnTo>
                      <a:pt x="529" y="192"/>
                    </a:lnTo>
                    <a:lnTo>
                      <a:pt x="577" y="241"/>
                    </a:lnTo>
                    <a:lnTo>
                      <a:pt x="577" y="192"/>
                    </a:lnTo>
                    <a:close/>
                  </a:path>
                </a:pathLst>
              </a:custGeom>
              <a:solidFill>
                <a:srgbClr val="B254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1" name="Freeform 357"/>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 name="T8" fmla="*/ 337 w 337"/>
                  <a:gd name="T9" fmla="*/ 97 h 97"/>
                </a:gdLst>
                <a:ahLst/>
                <a:cxnLst>
                  <a:cxn ang="0">
                    <a:pos x="T0" y="T1"/>
                  </a:cxn>
                  <a:cxn ang="0">
                    <a:pos x="T2" y="T3"/>
                  </a:cxn>
                  <a:cxn ang="0">
                    <a:pos x="T4" y="T5"/>
                  </a:cxn>
                  <a:cxn ang="0">
                    <a:pos x="T6" y="T7"/>
                  </a:cxn>
                  <a:cxn ang="0">
                    <a:pos x="T8" y="T9"/>
                  </a:cxn>
                </a:cxnLst>
                <a:rect l="0" t="0" r="r" b="b"/>
                <a:pathLst>
                  <a:path w="337" h="97">
                    <a:moveTo>
                      <a:pt x="337" y="97"/>
                    </a:moveTo>
                    <a:lnTo>
                      <a:pt x="241" y="97"/>
                    </a:lnTo>
                    <a:lnTo>
                      <a:pt x="97" y="48"/>
                    </a:lnTo>
                    <a:lnTo>
                      <a:pt x="0" y="0"/>
                    </a:lnTo>
                    <a:lnTo>
                      <a:pt x="337" y="9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2" name="Freeform 358"/>
              <p:cNvSpPr>
                <a:spLocks/>
              </p:cNvSpPr>
              <p:nvPr/>
            </p:nvSpPr>
            <p:spPr bwMode="auto">
              <a:xfrm>
                <a:off x="4534" y="2705"/>
                <a:ext cx="37" cy="11"/>
              </a:xfrm>
              <a:custGeom>
                <a:avLst/>
                <a:gdLst>
                  <a:gd name="T0" fmla="*/ 337 w 337"/>
                  <a:gd name="T1" fmla="*/ 97 h 97"/>
                  <a:gd name="T2" fmla="*/ 241 w 337"/>
                  <a:gd name="T3" fmla="*/ 97 h 97"/>
                  <a:gd name="T4" fmla="*/ 97 w 337"/>
                  <a:gd name="T5" fmla="*/ 48 h 97"/>
                  <a:gd name="T6" fmla="*/ 0 w 337"/>
                  <a:gd name="T7" fmla="*/ 0 h 97"/>
                </a:gdLst>
                <a:ahLst/>
                <a:cxnLst>
                  <a:cxn ang="0">
                    <a:pos x="T0" y="T1"/>
                  </a:cxn>
                  <a:cxn ang="0">
                    <a:pos x="T2" y="T3"/>
                  </a:cxn>
                  <a:cxn ang="0">
                    <a:pos x="T4" y="T5"/>
                  </a:cxn>
                  <a:cxn ang="0">
                    <a:pos x="T6" y="T7"/>
                  </a:cxn>
                </a:cxnLst>
                <a:rect l="0" t="0" r="r" b="b"/>
                <a:pathLst>
                  <a:path w="337" h="97">
                    <a:moveTo>
                      <a:pt x="337" y="97"/>
                    </a:moveTo>
                    <a:lnTo>
                      <a:pt x="241" y="97"/>
                    </a:lnTo>
                    <a:lnTo>
                      <a:pt x="97" y="48"/>
                    </a:lnTo>
                    <a:lnTo>
                      <a:pt x="0" y="0"/>
                    </a:lnTo>
                  </a:path>
                </a:pathLst>
              </a:custGeom>
              <a:noFill/>
              <a:ln w="0">
                <a:solidFill>
                  <a:srgbClr val="8C2D0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3" name="Freeform 359"/>
              <p:cNvSpPr>
                <a:spLocks/>
              </p:cNvSpPr>
              <p:nvPr/>
            </p:nvSpPr>
            <p:spPr bwMode="auto">
              <a:xfrm>
                <a:off x="3678" y="2528"/>
                <a:ext cx="968" cy="268"/>
              </a:xfrm>
              <a:custGeom>
                <a:avLst/>
                <a:gdLst>
                  <a:gd name="T0" fmla="*/ 240 w 8713"/>
                  <a:gd name="T1" fmla="*/ 1251 h 2407"/>
                  <a:gd name="T2" fmla="*/ 866 w 8713"/>
                  <a:gd name="T3" fmla="*/ 1829 h 2407"/>
                  <a:gd name="T4" fmla="*/ 1059 w 8713"/>
                  <a:gd name="T5" fmla="*/ 2118 h 2407"/>
                  <a:gd name="T6" fmla="*/ 1155 w 8713"/>
                  <a:gd name="T7" fmla="*/ 2262 h 2407"/>
                  <a:gd name="T8" fmla="*/ 1299 w 8713"/>
                  <a:gd name="T9" fmla="*/ 2310 h 2407"/>
                  <a:gd name="T10" fmla="*/ 1588 w 8713"/>
                  <a:gd name="T11" fmla="*/ 2358 h 2407"/>
                  <a:gd name="T12" fmla="*/ 2455 w 8713"/>
                  <a:gd name="T13" fmla="*/ 2407 h 2407"/>
                  <a:gd name="T14" fmla="*/ 3947 w 8713"/>
                  <a:gd name="T15" fmla="*/ 2262 h 2407"/>
                  <a:gd name="T16" fmla="*/ 5680 w 8713"/>
                  <a:gd name="T17" fmla="*/ 1781 h 2407"/>
                  <a:gd name="T18" fmla="*/ 6065 w 8713"/>
                  <a:gd name="T19" fmla="*/ 1685 h 2407"/>
                  <a:gd name="T20" fmla="*/ 6306 w 8713"/>
                  <a:gd name="T21" fmla="*/ 1733 h 2407"/>
                  <a:gd name="T22" fmla="*/ 6884 w 8713"/>
                  <a:gd name="T23" fmla="*/ 1973 h 2407"/>
                  <a:gd name="T24" fmla="*/ 7221 w 8713"/>
                  <a:gd name="T25" fmla="*/ 1973 h 2407"/>
                  <a:gd name="T26" fmla="*/ 7462 w 8713"/>
                  <a:gd name="T27" fmla="*/ 1925 h 2407"/>
                  <a:gd name="T28" fmla="*/ 7558 w 8713"/>
                  <a:gd name="T29" fmla="*/ 1829 h 2407"/>
                  <a:gd name="T30" fmla="*/ 7750 w 8713"/>
                  <a:gd name="T31" fmla="*/ 1781 h 2407"/>
                  <a:gd name="T32" fmla="*/ 7991 w 8713"/>
                  <a:gd name="T33" fmla="*/ 1733 h 2407"/>
                  <a:gd name="T34" fmla="*/ 8087 w 8713"/>
                  <a:gd name="T35" fmla="*/ 1685 h 2407"/>
                  <a:gd name="T36" fmla="*/ 8328 w 8713"/>
                  <a:gd name="T37" fmla="*/ 1685 h 2407"/>
                  <a:gd name="T38" fmla="*/ 8328 w 8713"/>
                  <a:gd name="T39" fmla="*/ 1492 h 2407"/>
                  <a:gd name="T40" fmla="*/ 8184 w 8713"/>
                  <a:gd name="T41" fmla="*/ 1396 h 2407"/>
                  <a:gd name="T42" fmla="*/ 8039 w 8713"/>
                  <a:gd name="T43" fmla="*/ 1348 h 2407"/>
                  <a:gd name="T44" fmla="*/ 7847 w 8713"/>
                  <a:gd name="T45" fmla="*/ 1203 h 2407"/>
                  <a:gd name="T46" fmla="*/ 8087 w 8713"/>
                  <a:gd name="T47" fmla="*/ 1203 h 2407"/>
                  <a:gd name="T48" fmla="*/ 8232 w 8713"/>
                  <a:gd name="T49" fmla="*/ 1251 h 2407"/>
                  <a:gd name="T50" fmla="*/ 8424 w 8713"/>
                  <a:gd name="T51" fmla="*/ 1300 h 2407"/>
                  <a:gd name="T52" fmla="*/ 8569 w 8713"/>
                  <a:gd name="T53" fmla="*/ 1348 h 2407"/>
                  <a:gd name="T54" fmla="*/ 8713 w 8713"/>
                  <a:gd name="T55" fmla="*/ 1155 h 2407"/>
                  <a:gd name="T56" fmla="*/ 8569 w 8713"/>
                  <a:gd name="T57" fmla="*/ 1059 h 2407"/>
                  <a:gd name="T58" fmla="*/ 8280 w 8713"/>
                  <a:gd name="T59" fmla="*/ 914 h 2407"/>
                  <a:gd name="T60" fmla="*/ 7943 w 8713"/>
                  <a:gd name="T61" fmla="*/ 818 h 2407"/>
                  <a:gd name="T62" fmla="*/ 7269 w 8713"/>
                  <a:gd name="T63" fmla="*/ 578 h 2407"/>
                  <a:gd name="T64" fmla="*/ 6162 w 8713"/>
                  <a:gd name="T65" fmla="*/ 770 h 2407"/>
                  <a:gd name="T66" fmla="*/ 4621 w 8713"/>
                  <a:gd name="T67" fmla="*/ 1059 h 2407"/>
                  <a:gd name="T68" fmla="*/ 3418 w 8713"/>
                  <a:gd name="T69" fmla="*/ 1107 h 2407"/>
                  <a:gd name="T70" fmla="*/ 2503 w 8713"/>
                  <a:gd name="T71" fmla="*/ 1155 h 2407"/>
                  <a:gd name="T72" fmla="*/ 2262 w 8713"/>
                  <a:gd name="T73" fmla="*/ 818 h 2407"/>
                  <a:gd name="T74" fmla="*/ 1781 w 8713"/>
                  <a:gd name="T75" fmla="*/ 193 h 2407"/>
                  <a:gd name="T76" fmla="*/ 1685 w 8713"/>
                  <a:gd name="T77" fmla="*/ 0 h 2407"/>
                  <a:gd name="T78" fmla="*/ 1011 w 8713"/>
                  <a:gd name="T79" fmla="*/ 96 h 2407"/>
                  <a:gd name="T80" fmla="*/ 674 w 8713"/>
                  <a:gd name="T81" fmla="*/ 241 h 2407"/>
                  <a:gd name="T82" fmla="*/ 385 w 8713"/>
                  <a:gd name="T83" fmla="*/ 433 h 2407"/>
                  <a:gd name="T84" fmla="*/ 48 w 8713"/>
                  <a:gd name="T85" fmla="*/ 770 h 2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13" h="2407">
                    <a:moveTo>
                      <a:pt x="0" y="818"/>
                    </a:moveTo>
                    <a:lnTo>
                      <a:pt x="96" y="1011"/>
                    </a:lnTo>
                    <a:lnTo>
                      <a:pt x="240" y="1251"/>
                    </a:lnTo>
                    <a:lnTo>
                      <a:pt x="481" y="1492"/>
                    </a:lnTo>
                    <a:lnTo>
                      <a:pt x="674" y="1733"/>
                    </a:lnTo>
                    <a:lnTo>
                      <a:pt x="866" y="1829"/>
                    </a:lnTo>
                    <a:lnTo>
                      <a:pt x="866" y="1829"/>
                    </a:lnTo>
                    <a:lnTo>
                      <a:pt x="1011" y="1973"/>
                    </a:lnTo>
                    <a:lnTo>
                      <a:pt x="1059" y="2118"/>
                    </a:lnTo>
                    <a:lnTo>
                      <a:pt x="1107" y="2166"/>
                    </a:lnTo>
                    <a:lnTo>
                      <a:pt x="1107" y="2166"/>
                    </a:lnTo>
                    <a:lnTo>
                      <a:pt x="1155" y="2262"/>
                    </a:lnTo>
                    <a:lnTo>
                      <a:pt x="1203" y="2310"/>
                    </a:lnTo>
                    <a:lnTo>
                      <a:pt x="1299" y="2310"/>
                    </a:lnTo>
                    <a:lnTo>
                      <a:pt x="1299" y="2310"/>
                    </a:lnTo>
                    <a:lnTo>
                      <a:pt x="1348" y="2358"/>
                    </a:lnTo>
                    <a:lnTo>
                      <a:pt x="1444" y="2358"/>
                    </a:lnTo>
                    <a:lnTo>
                      <a:pt x="1588" y="2358"/>
                    </a:lnTo>
                    <a:lnTo>
                      <a:pt x="1588" y="2358"/>
                    </a:lnTo>
                    <a:lnTo>
                      <a:pt x="1877" y="2407"/>
                    </a:lnTo>
                    <a:lnTo>
                      <a:pt x="2455" y="2407"/>
                    </a:lnTo>
                    <a:lnTo>
                      <a:pt x="3321" y="2358"/>
                    </a:lnTo>
                    <a:lnTo>
                      <a:pt x="3321" y="2358"/>
                    </a:lnTo>
                    <a:lnTo>
                      <a:pt x="3947" y="2262"/>
                    </a:lnTo>
                    <a:lnTo>
                      <a:pt x="4621" y="2118"/>
                    </a:lnTo>
                    <a:lnTo>
                      <a:pt x="5199" y="1925"/>
                    </a:lnTo>
                    <a:lnTo>
                      <a:pt x="5680" y="1781"/>
                    </a:lnTo>
                    <a:lnTo>
                      <a:pt x="5921" y="1685"/>
                    </a:lnTo>
                    <a:lnTo>
                      <a:pt x="5921" y="1685"/>
                    </a:lnTo>
                    <a:lnTo>
                      <a:pt x="6065" y="1685"/>
                    </a:lnTo>
                    <a:lnTo>
                      <a:pt x="6162" y="1685"/>
                    </a:lnTo>
                    <a:lnTo>
                      <a:pt x="6306" y="1733"/>
                    </a:lnTo>
                    <a:lnTo>
                      <a:pt x="6306" y="1733"/>
                    </a:lnTo>
                    <a:lnTo>
                      <a:pt x="6451" y="1829"/>
                    </a:lnTo>
                    <a:lnTo>
                      <a:pt x="6691" y="1925"/>
                    </a:lnTo>
                    <a:lnTo>
                      <a:pt x="6884" y="1973"/>
                    </a:lnTo>
                    <a:lnTo>
                      <a:pt x="6884" y="1973"/>
                    </a:lnTo>
                    <a:lnTo>
                      <a:pt x="7028" y="1973"/>
                    </a:lnTo>
                    <a:lnTo>
                      <a:pt x="7221" y="1973"/>
                    </a:lnTo>
                    <a:lnTo>
                      <a:pt x="7365" y="1925"/>
                    </a:lnTo>
                    <a:lnTo>
                      <a:pt x="7365" y="1925"/>
                    </a:lnTo>
                    <a:lnTo>
                      <a:pt x="7462" y="1925"/>
                    </a:lnTo>
                    <a:lnTo>
                      <a:pt x="7510" y="1877"/>
                    </a:lnTo>
                    <a:lnTo>
                      <a:pt x="7558" y="1829"/>
                    </a:lnTo>
                    <a:lnTo>
                      <a:pt x="7558" y="1829"/>
                    </a:lnTo>
                    <a:lnTo>
                      <a:pt x="7558" y="1829"/>
                    </a:lnTo>
                    <a:lnTo>
                      <a:pt x="7654" y="1829"/>
                    </a:lnTo>
                    <a:lnTo>
                      <a:pt x="7750" y="1781"/>
                    </a:lnTo>
                    <a:lnTo>
                      <a:pt x="7750" y="1781"/>
                    </a:lnTo>
                    <a:lnTo>
                      <a:pt x="7895" y="1781"/>
                    </a:lnTo>
                    <a:lnTo>
                      <a:pt x="7991" y="1733"/>
                    </a:lnTo>
                    <a:lnTo>
                      <a:pt x="8039" y="1685"/>
                    </a:lnTo>
                    <a:lnTo>
                      <a:pt x="8039" y="1685"/>
                    </a:lnTo>
                    <a:lnTo>
                      <a:pt x="8087" y="1685"/>
                    </a:lnTo>
                    <a:lnTo>
                      <a:pt x="8184" y="1733"/>
                    </a:lnTo>
                    <a:lnTo>
                      <a:pt x="8328" y="1685"/>
                    </a:lnTo>
                    <a:lnTo>
                      <a:pt x="8328" y="1685"/>
                    </a:lnTo>
                    <a:lnTo>
                      <a:pt x="8376" y="1636"/>
                    </a:lnTo>
                    <a:lnTo>
                      <a:pt x="8376" y="1588"/>
                    </a:lnTo>
                    <a:lnTo>
                      <a:pt x="8328" y="1492"/>
                    </a:lnTo>
                    <a:lnTo>
                      <a:pt x="8328" y="1492"/>
                    </a:lnTo>
                    <a:lnTo>
                      <a:pt x="8232" y="1444"/>
                    </a:lnTo>
                    <a:lnTo>
                      <a:pt x="8184" y="1396"/>
                    </a:lnTo>
                    <a:lnTo>
                      <a:pt x="8136" y="1396"/>
                    </a:lnTo>
                    <a:lnTo>
                      <a:pt x="8136" y="1396"/>
                    </a:lnTo>
                    <a:lnTo>
                      <a:pt x="8039" y="1348"/>
                    </a:lnTo>
                    <a:lnTo>
                      <a:pt x="7895" y="1300"/>
                    </a:lnTo>
                    <a:lnTo>
                      <a:pt x="7847" y="1203"/>
                    </a:lnTo>
                    <a:lnTo>
                      <a:pt x="7847" y="1203"/>
                    </a:lnTo>
                    <a:lnTo>
                      <a:pt x="7895" y="1203"/>
                    </a:lnTo>
                    <a:lnTo>
                      <a:pt x="7991" y="1203"/>
                    </a:lnTo>
                    <a:lnTo>
                      <a:pt x="8087" y="1203"/>
                    </a:lnTo>
                    <a:lnTo>
                      <a:pt x="8087" y="1203"/>
                    </a:lnTo>
                    <a:lnTo>
                      <a:pt x="8184" y="1251"/>
                    </a:lnTo>
                    <a:lnTo>
                      <a:pt x="8232" y="1251"/>
                    </a:lnTo>
                    <a:lnTo>
                      <a:pt x="8328" y="1251"/>
                    </a:lnTo>
                    <a:lnTo>
                      <a:pt x="8328" y="1251"/>
                    </a:lnTo>
                    <a:lnTo>
                      <a:pt x="8424" y="1300"/>
                    </a:lnTo>
                    <a:lnTo>
                      <a:pt x="8473" y="1348"/>
                    </a:lnTo>
                    <a:lnTo>
                      <a:pt x="8569" y="1348"/>
                    </a:lnTo>
                    <a:lnTo>
                      <a:pt x="8569" y="1348"/>
                    </a:lnTo>
                    <a:lnTo>
                      <a:pt x="8617" y="1300"/>
                    </a:lnTo>
                    <a:lnTo>
                      <a:pt x="8665" y="1251"/>
                    </a:lnTo>
                    <a:lnTo>
                      <a:pt x="8713" y="1155"/>
                    </a:lnTo>
                    <a:lnTo>
                      <a:pt x="8713" y="1155"/>
                    </a:lnTo>
                    <a:lnTo>
                      <a:pt x="8665" y="1107"/>
                    </a:lnTo>
                    <a:lnTo>
                      <a:pt x="8569" y="1059"/>
                    </a:lnTo>
                    <a:lnTo>
                      <a:pt x="8424" y="963"/>
                    </a:lnTo>
                    <a:lnTo>
                      <a:pt x="8424" y="963"/>
                    </a:lnTo>
                    <a:lnTo>
                      <a:pt x="8280" y="914"/>
                    </a:lnTo>
                    <a:lnTo>
                      <a:pt x="8136" y="866"/>
                    </a:lnTo>
                    <a:lnTo>
                      <a:pt x="7943" y="818"/>
                    </a:lnTo>
                    <a:lnTo>
                      <a:pt x="7943" y="818"/>
                    </a:lnTo>
                    <a:lnTo>
                      <a:pt x="7654" y="722"/>
                    </a:lnTo>
                    <a:lnTo>
                      <a:pt x="7413" y="626"/>
                    </a:lnTo>
                    <a:lnTo>
                      <a:pt x="7269" y="578"/>
                    </a:lnTo>
                    <a:lnTo>
                      <a:pt x="7269" y="578"/>
                    </a:lnTo>
                    <a:lnTo>
                      <a:pt x="6884" y="626"/>
                    </a:lnTo>
                    <a:lnTo>
                      <a:pt x="6162" y="770"/>
                    </a:lnTo>
                    <a:lnTo>
                      <a:pt x="5392" y="914"/>
                    </a:lnTo>
                    <a:lnTo>
                      <a:pt x="5392" y="914"/>
                    </a:lnTo>
                    <a:lnTo>
                      <a:pt x="4621" y="1059"/>
                    </a:lnTo>
                    <a:lnTo>
                      <a:pt x="3947" y="1107"/>
                    </a:lnTo>
                    <a:lnTo>
                      <a:pt x="3418" y="1107"/>
                    </a:lnTo>
                    <a:lnTo>
                      <a:pt x="3418" y="1107"/>
                    </a:lnTo>
                    <a:lnTo>
                      <a:pt x="2984" y="1107"/>
                    </a:lnTo>
                    <a:lnTo>
                      <a:pt x="2647" y="1155"/>
                    </a:lnTo>
                    <a:lnTo>
                      <a:pt x="2503" y="1155"/>
                    </a:lnTo>
                    <a:lnTo>
                      <a:pt x="2503" y="1155"/>
                    </a:lnTo>
                    <a:lnTo>
                      <a:pt x="2359" y="1011"/>
                    </a:lnTo>
                    <a:lnTo>
                      <a:pt x="2262" y="818"/>
                    </a:lnTo>
                    <a:lnTo>
                      <a:pt x="2070" y="626"/>
                    </a:lnTo>
                    <a:lnTo>
                      <a:pt x="1925" y="385"/>
                    </a:lnTo>
                    <a:lnTo>
                      <a:pt x="1781" y="193"/>
                    </a:lnTo>
                    <a:lnTo>
                      <a:pt x="1685" y="48"/>
                    </a:lnTo>
                    <a:lnTo>
                      <a:pt x="1685" y="0"/>
                    </a:lnTo>
                    <a:lnTo>
                      <a:pt x="1685" y="0"/>
                    </a:lnTo>
                    <a:lnTo>
                      <a:pt x="1540" y="0"/>
                    </a:lnTo>
                    <a:lnTo>
                      <a:pt x="1251" y="48"/>
                    </a:lnTo>
                    <a:lnTo>
                      <a:pt x="1011" y="96"/>
                    </a:lnTo>
                    <a:lnTo>
                      <a:pt x="1011" y="96"/>
                    </a:lnTo>
                    <a:lnTo>
                      <a:pt x="818" y="144"/>
                    </a:lnTo>
                    <a:lnTo>
                      <a:pt x="674" y="241"/>
                    </a:lnTo>
                    <a:lnTo>
                      <a:pt x="481" y="337"/>
                    </a:lnTo>
                    <a:lnTo>
                      <a:pt x="481" y="337"/>
                    </a:lnTo>
                    <a:lnTo>
                      <a:pt x="385" y="433"/>
                    </a:lnTo>
                    <a:lnTo>
                      <a:pt x="192" y="578"/>
                    </a:lnTo>
                    <a:lnTo>
                      <a:pt x="48" y="770"/>
                    </a:lnTo>
                    <a:lnTo>
                      <a:pt x="48" y="770"/>
                    </a:lnTo>
                    <a:lnTo>
                      <a:pt x="0" y="81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464" name="Freeform 360"/>
              <p:cNvSpPr>
                <a:spLocks/>
              </p:cNvSpPr>
              <p:nvPr/>
            </p:nvSpPr>
            <p:spPr bwMode="auto">
              <a:xfrm>
                <a:off x="4411" y="2737"/>
                <a:ext cx="74" cy="11"/>
              </a:xfrm>
              <a:custGeom>
                <a:avLst/>
                <a:gdLst>
                  <a:gd name="T0" fmla="*/ 530 w 674"/>
                  <a:gd name="T1" fmla="*/ 48 h 96"/>
                  <a:gd name="T2" fmla="*/ 481 w 674"/>
                  <a:gd name="T3" fmla="*/ 48 h 96"/>
                  <a:gd name="T4" fmla="*/ 385 w 674"/>
                  <a:gd name="T5" fmla="*/ 96 h 96"/>
                  <a:gd name="T6" fmla="*/ 289 w 674"/>
                  <a:gd name="T7" fmla="*/ 48 h 96"/>
                  <a:gd name="T8" fmla="*/ 289 w 674"/>
                  <a:gd name="T9" fmla="*/ 48 h 96"/>
                  <a:gd name="T10" fmla="*/ 144 w 674"/>
                  <a:gd name="T11" fmla="*/ 48 h 96"/>
                  <a:gd name="T12" fmla="*/ 48 w 674"/>
                  <a:gd name="T13" fmla="*/ 48 h 96"/>
                  <a:gd name="T14" fmla="*/ 0 w 674"/>
                  <a:gd name="T15" fmla="*/ 0 h 96"/>
                  <a:gd name="T16" fmla="*/ 0 w 674"/>
                  <a:gd name="T17" fmla="*/ 0 h 96"/>
                  <a:gd name="T18" fmla="*/ 96 w 674"/>
                  <a:gd name="T19" fmla="*/ 48 h 96"/>
                  <a:gd name="T20" fmla="*/ 289 w 674"/>
                  <a:gd name="T21" fmla="*/ 96 h 96"/>
                  <a:gd name="T22" fmla="*/ 578 w 674"/>
                  <a:gd name="T23" fmla="*/ 48 h 96"/>
                  <a:gd name="T24" fmla="*/ 578 w 674"/>
                  <a:gd name="T25" fmla="*/ 48 h 96"/>
                  <a:gd name="T26" fmla="*/ 674 w 674"/>
                  <a:gd name="T27" fmla="*/ 0 h 96"/>
                  <a:gd name="T28" fmla="*/ 578 w 674"/>
                  <a:gd name="T29" fmla="*/ 48 h 96"/>
                  <a:gd name="T30" fmla="*/ 530 w 674"/>
                  <a:gd name="T31"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96">
                    <a:moveTo>
                      <a:pt x="530" y="48"/>
                    </a:moveTo>
                    <a:lnTo>
                      <a:pt x="481" y="48"/>
                    </a:lnTo>
                    <a:lnTo>
                      <a:pt x="385" y="96"/>
                    </a:lnTo>
                    <a:lnTo>
                      <a:pt x="289" y="48"/>
                    </a:lnTo>
                    <a:lnTo>
                      <a:pt x="289" y="48"/>
                    </a:lnTo>
                    <a:lnTo>
                      <a:pt x="144" y="48"/>
                    </a:lnTo>
                    <a:lnTo>
                      <a:pt x="48" y="48"/>
                    </a:lnTo>
                    <a:lnTo>
                      <a:pt x="0" y="0"/>
                    </a:lnTo>
                    <a:lnTo>
                      <a:pt x="0" y="0"/>
                    </a:lnTo>
                    <a:lnTo>
                      <a:pt x="96" y="48"/>
                    </a:lnTo>
                    <a:lnTo>
                      <a:pt x="289" y="96"/>
                    </a:lnTo>
                    <a:lnTo>
                      <a:pt x="578" y="48"/>
                    </a:lnTo>
                    <a:lnTo>
                      <a:pt x="578" y="48"/>
                    </a:lnTo>
                    <a:lnTo>
                      <a:pt x="674" y="0"/>
                    </a:lnTo>
                    <a:lnTo>
                      <a:pt x="578" y="48"/>
                    </a:lnTo>
                    <a:lnTo>
                      <a:pt x="530" y="48"/>
                    </a:lnTo>
                    <a:close/>
                  </a:path>
                </a:pathLst>
              </a:custGeom>
              <a:solidFill>
                <a:srgbClr val="A344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5" name="Freeform 361"/>
              <p:cNvSpPr>
                <a:spLocks/>
              </p:cNvSpPr>
              <p:nvPr/>
            </p:nvSpPr>
            <p:spPr bwMode="auto">
              <a:xfrm>
                <a:off x="3667" y="2507"/>
                <a:ext cx="225" cy="230"/>
              </a:xfrm>
              <a:custGeom>
                <a:avLst/>
                <a:gdLst>
                  <a:gd name="T0" fmla="*/ 48 w 2022"/>
                  <a:gd name="T1" fmla="*/ 2070 h 2070"/>
                  <a:gd name="T2" fmla="*/ 48 w 2022"/>
                  <a:gd name="T3" fmla="*/ 2070 h 2070"/>
                  <a:gd name="T4" fmla="*/ 97 w 2022"/>
                  <a:gd name="T5" fmla="*/ 1974 h 2070"/>
                  <a:gd name="T6" fmla="*/ 289 w 2022"/>
                  <a:gd name="T7" fmla="*/ 1685 h 2070"/>
                  <a:gd name="T8" fmla="*/ 289 w 2022"/>
                  <a:gd name="T9" fmla="*/ 1685 h 2070"/>
                  <a:gd name="T10" fmla="*/ 385 w 2022"/>
                  <a:gd name="T11" fmla="*/ 1589 h 2070"/>
                  <a:gd name="T12" fmla="*/ 530 w 2022"/>
                  <a:gd name="T13" fmla="*/ 1444 h 2070"/>
                  <a:gd name="T14" fmla="*/ 674 w 2022"/>
                  <a:gd name="T15" fmla="*/ 1300 h 2070"/>
                  <a:gd name="T16" fmla="*/ 867 w 2022"/>
                  <a:gd name="T17" fmla="*/ 1156 h 2070"/>
                  <a:gd name="T18" fmla="*/ 1059 w 2022"/>
                  <a:gd name="T19" fmla="*/ 1011 h 2070"/>
                  <a:gd name="T20" fmla="*/ 1252 w 2022"/>
                  <a:gd name="T21" fmla="*/ 867 h 2070"/>
                  <a:gd name="T22" fmla="*/ 1445 w 2022"/>
                  <a:gd name="T23" fmla="*/ 722 h 2070"/>
                  <a:gd name="T24" fmla="*/ 1589 w 2022"/>
                  <a:gd name="T25" fmla="*/ 626 h 2070"/>
                  <a:gd name="T26" fmla="*/ 1685 w 2022"/>
                  <a:gd name="T27" fmla="*/ 530 h 2070"/>
                  <a:gd name="T28" fmla="*/ 1782 w 2022"/>
                  <a:gd name="T29" fmla="*/ 482 h 2070"/>
                  <a:gd name="T30" fmla="*/ 1830 w 2022"/>
                  <a:gd name="T31" fmla="*/ 434 h 2070"/>
                  <a:gd name="T32" fmla="*/ 1830 w 2022"/>
                  <a:gd name="T33" fmla="*/ 434 h 2070"/>
                  <a:gd name="T34" fmla="*/ 1878 w 2022"/>
                  <a:gd name="T35" fmla="*/ 434 h 2070"/>
                  <a:gd name="T36" fmla="*/ 1974 w 2022"/>
                  <a:gd name="T37" fmla="*/ 386 h 2070"/>
                  <a:gd name="T38" fmla="*/ 2022 w 2022"/>
                  <a:gd name="T39" fmla="*/ 289 h 2070"/>
                  <a:gd name="T40" fmla="*/ 2022 w 2022"/>
                  <a:gd name="T41" fmla="*/ 289 h 2070"/>
                  <a:gd name="T42" fmla="*/ 1974 w 2022"/>
                  <a:gd name="T43" fmla="*/ 193 h 2070"/>
                  <a:gd name="T44" fmla="*/ 1830 w 2022"/>
                  <a:gd name="T45" fmla="*/ 97 h 2070"/>
                  <a:gd name="T46" fmla="*/ 1685 w 2022"/>
                  <a:gd name="T47" fmla="*/ 0 h 2070"/>
                  <a:gd name="T48" fmla="*/ 1685 w 2022"/>
                  <a:gd name="T49" fmla="*/ 0 h 2070"/>
                  <a:gd name="T50" fmla="*/ 1348 w 2022"/>
                  <a:gd name="T51" fmla="*/ 49 h 2070"/>
                  <a:gd name="T52" fmla="*/ 771 w 2022"/>
                  <a:gd name="T53" fmla="*/ 241 h 2070"/>
                  <a:gd name="T54" fmla="*/ 289 w 2022"/>
                  <a:gd name="T55" fmla="*/ 578 h 2070"/>
                  <a:gd name="T56" fmla="*/ 289 w 2022"/>
                  <a:gd name="T57" fmla="*/ 578 h 2070"/>
                  <a:gd name="T58" fmla="*/ 48 w 2022"/>
                  <a:gd name="T59" fmla="*/ 1204 h 2070"/>
                  <a:gd name="T60" fmla="*/ 0 w 2022"/>
                  <a:gd name="T61" fmla="*/ 1781 h 2070"/>
                  <a:gd name="T62" fmla="*/ 48 w 2022"/>
                  <a:gd name="T63" fmla="*/ 2070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2" h="2070">
                    <a:moveTo>
                      <a:pt x="48" y="2070"/>
                    </a:moveTo>
                    <a:lnTo>
                      <a:pt x="48" y="2070"/>
                    </a:lnTo>
                    <a:lnTo>
                      <a:pt x="97" y="1974"/>
                    </a:lnTo>
                    <a:lnTo>
                      <a:pt x="289" y="1685"/>
                    </a:lnTo>
                    <a:lnTo>
                      <a:pt x="289" y="1685"/>
                    </a:lnTo>
                    <a:lnTo>
                      <a:pt x="385" y="1589"/>
                    </a:lnTo>
                    <a:lnTo>
                      <a:pt x="530" y="1444"/>
                    </a:lnTo>
                    <a:lnTo>
                      <a:pt x="674" y="1300"/>
                    </a:lnTo>
                    <a:lnTo>
                      <a:pt x="867" y="1156"/>
                    </a:lnTo>
                    <a:lnTo>
                      <a:pt x="1059" y="1011"/>
                    </a:lnTo>
                    <a:lnTo>
                      <a:pt x="1252" y="867"/>
                    </a:lnTo>
                    <a:lnTo>
                      <a:pt x="1445" y="722"/>
                    </a:lnTo>
                    <a:lnTo>
                      <a:pt x="1589" y="626"/>
                    </a:lnTo>
                    <a:lnTo>
                      <a:pt x="1685" y="530"/>
                    </a:lnTo>
                    <a:lnTo>
                      <a:pt x="1782" y="482"/>
                    </a:lnTo>
                    <a:lnTo>
                      <a:pt x="1830" y="434"/>
                    </a:lnTo>
                    <a:lnTo>
                      <a:pt x="1830" y="434"/>
                    </a:lnTo>
                    <a:lnTo>
                      <a:pt x="1878" y="434"/>
                    </a:lnTo>
                    <a:lnTo>
                      <a:pt x="1974" y="386"/>
                    </a:lnTo>
                    <a:lnTo>
                      <a:pt x="2022" y="289"/>
                    </a:lnTo>
                    <a:lnTo>
                      <a:pt x="2022" y="289"/>
                    </a:lnTo>
                    <a:lnTo>
                      <a:pt x="1974" y="193"/>
                    </a:lnTo>
                    <a:lnTo>
                      <a:pt x="1830" y="97"/>
                    </a:lnTo>
                    <a:lnTo>
                      <a:pt x="1685" y="0"/>
                    </a:lnTo>
                    <a:lnTo>
                      <a:pt x="1685" y="0"/>
                    </a:lnTo>
                    <a:lnTo>
                      <a:pt x="1348" y="49"/>
                    </a:lnTo>
                    <a:lnTo>
                      <a:pt x="771" y="241"/>
                    </a:lnTo>
                    <a:lnTo>
                      <a:pt x="289" y="578"/>
                    </a:lnTo>
                    <a:lnTo>
                      <a:pt x="289" y="578"/>
                    </a:lnTo>
                    <a:lnTo>
                      <a:pt x="48" y="1204"/>
                    </a:lnTo>
                    <a:lnTo>
                      <a:pt x="0" y="1781"/>
                    </a:lnTo>
                    <a:lnTo>
                      <a:pt x="48" y="207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6" name="Freeform 362"/>
              <p:cNvSpPr>
                <a:spLocks/>
              </p:cNvSpPr>
              <p:nvPr/>
            </p:nvSpPr>
            <p:spPr bwMode="auto">
              <a:xfrm>
                <a:off x="3656" y="2207"/>
                <a:ext cx="236" cy="332"/>
              </a:xfrm>
              <a:custGeom>
                <a:avLst/>
                <a:gdLst>
                  <a:gd name="T0" fmla="*/ 2070 w 2118"/>
                  <a:gd name="T1" fmla="*/ 2936 h 2984"/>
                  <a:gd name="T2" fmla="*/ 1926 w 2118"/>
                  <a:gd name="T3" fmla="*/ 2744 h 2984"/>
                  <a:gd name="T4" fmla="*/ 1781 w 2118"/>
                  <a:gd name="T5" fmla="*/ 2695 h 2984"/>
                  <a:gd name="T6" fmla="*/ 1252 w 2118"/>
                  <a:gd name="T7" fmla="*/ 2744 h 2984"/>
                  <a:gd name="T8" fmla="*/ 1011 w 2118"/>
                  <a:gd name="T9" fmla="*/ 2744 h 2984"/>
                  <a:gd name="T10" fmla="*/ 626 w 2118"/>
                  <a:gd name="T11" fmla="*/ 2455 h 2984"/>
                  <a:gd name="T12" fmla="*/ 770 w 2118"/>
                  <a:gd name="T13" fmla="*/ 2262 h 2984"/>
                  <a:gd name="T14" fmla="*/ 963 w 2118"/>
                  <a:gd name="T15" fmla="*/ 2214 h 2984"/>
                  <a:gd name="T16" fmla="*/ 626 w 2118"/>
                  <a:gd name="T17" fmla="*/ 1877 h 2984"/>
                  <a:gd name="T18" fmla="*/ 433 w 2118"/>
                  <a:gd name="T19" fmla="*/ 1685 h 2984"/>
                  <a:gd name="T20" fmla="*/ 241 w 2118"/>
                  <a:gd name="T21" fmla="*/ 1107 h 2984"/>
                  <a:gd name="T22" fmla="*/ 433 w 2118"/>
                  <a:gd name="T23" fmla="*/ 1011 h 2984"/>
                  <a:gd name="T24" fmla="*/ 1107 w 2118"/>
                  <a:gd name="T25" fmla="*/ 1396 h 2984"/>
                  <a:gd name="T26" fmla="*/ 1348 w 2118"/>
                  <a:gd name="T27" fmla="*/ 1540 h 2984"/>
                  <a:gd name="T28" fmla="*/ 1300 w 2118"/>
                  <a:gd name="T29" fmla="*/ 1300 h 2984"/>
                  <a:gd name="T30" fmla="*/ 1204 w 2118"/>
                  <a:gd name="T31" fmla="*/ 1059 h 2984"/>
                  <a:gd name="T32" fmla="*/ 722 w 2118"/>
                  <a:gd name="T33" fmla="*/ 722 h 2984"/>
                  <a:gd name="T34" fmla="*/ 433 w 2118"/>
                  <a:gd name="T35" fmla="*/ 481 h 2984"/>
                  <a:gd name="T36" fmla="*/ 96 w 2118"/>
                  <a:gd name="T37" fmla="*/ 241 h 2984"/>
                  <a:gd name="T38" fmla="*/ 0 w 2118"/>
                  <a:gd name="T39" fmla="*/ 0 h 2984"/>
                  <a:gd name="T40" fmla="*/ 481 w 2118"/>
                  <a:gd name="T41" fmla="*/ 48 h 2984"/>
                  <a:gd name="T42" fmla="*/ 770 w 2118"/>
                  <a:gd name="T43" fmla="*/ 193 h 2984"/>
                  <a:gd name="T44" fmla="*/ 1155 w 2118"/>
                  <a:gd name="T45" fmla="*/ 481 h 2984"/>
                  <a:gd name="T46" fmla="*/ 1396 w 2118"/>
                  <a:gd name="T47" fmla="*/ 770 h 2984"/>
                  <a:gd name="T48" fmla="*/ 1444 w 2118"/>
                  <a:gd name="T49" fmla="*/ 1011 h 2984"/>
                  <a:gd name="T50" fmla="*/ 1492 w 2118"/>
                  <a:gd name="T51" fmla="*/ 1059 h 2984"/>
                  <a:gd name="T52" fmla="*/ 1444 w 2118"/>
                  <a:gd name="T53" fmla="*/ 770 h 2984"/>
                  <a:gd name="T54" fmla="*/ 1444 w 2118"/>
                  <a:gd name="T55" fmla="*/ 530 h 2984"/>
                  <a:gd name="T56" fmla="*/ 1252 w 2118"/>
                  <a:gd name="T57" fmla="*/ 241 h 2984"/>
                  <a:gd name="T58" fmla="*/ 1252 w 2118"/>
                  <a:gd name="T59" fmla="*/ 96 h 2984"/>
                  <a:gd name="T60" fmla="*/ 1541 w 2118"/>
                  <a:gd name="T61" fmla="*/ 48 h 2984"/>
                  <a:gd name="T62" fmla="*/ 1733 w 2118"/>
                  <a:gd name="T63" fmla="*/ 289 h 2984"/>
                  <a:gd name="T64" fmla="*/ 1878 w 2118"/>
                  <a:gd name="T65" fmla="*/ 770 h 2984"/>
                  <a:gd name="T66" fmla="*/ 1974 w 2118"/>
                  <a:gd name="T67" fmla="*/ 770 h 2984"/>
                  <a:gd name="T68" fmla="*/ 1829 w 2118"/>
                  <a:gd name="T69" fmla="*/ 963 h 2984"/>
                  <a:gd name="T70" fmla="*/ 1637 w 2118"/>
                  <a:gd name="T71" fmla="*/ 1348 h 2984"/>
                  <a:gd name="T72" fmla="*/ 1589 w 2118"/>
                  <a:gd name="T73" fmla="*/ 1492 h 2984"/>
                  <a:gd name="T74" fmla="*/ 1637 w 2118"/>
                  <a:gd name="T75" fmla="*/ 1588 h 2984"/>
                  <a:gd name="T76" fmla="*/ 1685 w 2118"/>
                  <a:gd name="T77" fmla="*/ 1685 h 2984"/>
                  <a:gd name="T78" fmla="*/ 1637 w 2118"/>
                  <a:gd name="T79" fmla="*/ 1733 h 2984"/>
                  <a:gd name="T80" fmla="*/ 1637 w 2118"/>
                  <a:gd name="T81" fmla="*/ 1733 h 2984"/>
                  <a:gd name="T82" fmla="*/ 1733 w 2118"/>
                  <a:gd name="T83" fmla="*/ 1829 h 2984"/>
                  <a:gd name="T84" fmla="*/ 1733 w 2118"/>
                  <a:gd name="T85" fmla="*/ 1925 h 2984"/>
                  <a:gd name="T86" fmla="*/ 1781 w 2118"/>
                  <a:gd name="T87" fmla="*/ 2070 h 2984"/>
                  <a:gd name="T88" fmla="*/ 1781 w 2118"/>
                  <a:gd name="T89" fmla="*/ 2118 h 2984"/>
                  <a:gd name="T90" fmla="*/ 1878 w 2118"/>
                  <a:gd name="T91" fmla="*/ 2262 h 2984"/>
                  <a:gd name="T92" fmla="*/ 1926 w 2118"/>
                  <a:gd name="T93" fmla="*/ 2407 h 2984"/>
                  <a:gd name="T94" fmla="*/ 1974 w 2118"/>
                  <a:gd name="T95" fmla="*/ 2599 h 2984"/>
                  <a:gd name="T96" fmla="*/ 1974 w 2118"/>
                  <a:gd name="T97" fmla="*/ 2744 h 2984"/>
                  <a:gd name="T98" fmla="*/ 2118 w 2118"/>
                  <a:gd name="T99" fmla="*/ 2984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18" h="2984">
                    <a:moveTo>
                      <a:pt x="2118" y="2984"/>
                    </a:moveTo>
                    <a:lnTo>
                      <a:pt x="2070" y="2936"/>
                    </a:lnTo>
                    <a:lnTo>
                      <a:pt x="1974" y="2840"/>
                    </a:lnTo>
                    <a:lnTo>
                      <a:pt x="1926" y="2744"/>
                    </a:lnTo>
                    <a:lnTo>
                      <a:pt x="1926" y="2744"/>
                    </a:lnTo>
                    <a:lnTo>
                      <a:pt x="1781" y="2695"/>
                    </a:lnTo>
                    <a:lnTo>
                      <a:pt x="1541" y="2695"/>
                    </a:lnTo>
                    <a:lnTo>
                      <a:pt x="1252" y="2744"/>
                    </a:lnTo>
                    <a:lnTo>
                      <a:pt x="1252" y="2744"/>
                    </a:lnTo>
                    <a:lnTo>
                      <a:pt x="1011" y="2744"/>
                    </a:lnTo>
                    <a:lnTo>
                      <a:pt x="770" y="2599"/>
                    </a:lnTo>
                    <a:lnTo>
                      <a:pt x="626" y="2455"/>
                    </a:lnTo>
                    <a:lnTo>
                      <a:pt x="578" y="2310"/>
                    </a:lnTo>
                    <a:lnTo>
                      <a:pt x="770" y="2262"/>
                    </a:lnTo>
                    <a:lnTo>
                      <a:pt x="770" y="2262"/>
                    </a:lnTo>
                    <a:lnTo>
                      <a:pt x="963" y="2214"/>
                    </a:lnTo>
                    <a:lnTo>
                      <a:pt x="867" y="2070"/>
                    </a:lnTo>
                    <a:lnTo>
                      <a:pt x="626" y="1877"/>
                    </a:lnTo>
                    <a:lnTo>
                      <a:pt x="433" y="1685"/>
                    </a:lnTo>
                    <a:lnTo>
                      <a:pt x="433" y="1685"/>
                    </a:lnTo>
                    <a:lnTo>
                      <a:pt x="289" y="1396"/>
                    </a:lnTo>
                    <a:lnTo>
                      <a:pt x="241" y="1107"/>
                    </a:lnTo>
                    <a:lnTo>
                      <a:pt x="433" y="1011"/>
                    </a:lnTo>
                    <a:lnTo>
                      <a:pt x="433" y="1011"/>
                    </a:lnTo>
                    <a:lnTo>
                      <a:pt x="770" y="1203"/>
                    </a:lnTo>
                    <a:lnTo>
                      <a:pt x="1107" y="1396"/>
                    </a:lnTo>
                    <a:lnTo>
                      <a:pt x="1348" y="1540"/>
                    </a:lnTo>
                    <a:lnTo>
                      <a:pt x="1348" y="1540"/>
                    </a:lnTo>
                    <a:lnTo>
                      <a:pt x="1396" y="1492"/>
                    </a:lnTo>
                    <a:lnTo>
                      <a:pt x="1300" y="1300"/>
                    </a:lnTo>
                    <a:lnTo>
                      <a:pt x="1204" y="1059"/>
                    </a:lnTo>
                    <a:lnTo>
                      <a:pt x="1204" y="1059"/>
                    </a:lnTo>
                    <a:lnTo>
                      <a:pt x="1011" y="915"/>
                    </a:lnTo>
                    <a:lnTo>
                      <a:pt x="722" y="722"/>
                    </a:lnTo>
                    <a:lnTo>
                      <a:pt x="433" y="481"/>
                    </a:lnTo>
                    <a:lnTo>
                      <a:pt x="433" y="481"/>
                    </a:lnTo>
                    <a:lnTo>
                      <a:pt x="241" y="385"/>
                    </a:lnTo>
                    <a:lnTo>
                      <a:pt x="96" y="241"/>
                    </a:lnTo>
                    <a:lnTo>
                      <a:pt x="0" y="96"/>
                    </a:lnTo>
                    <a:lnTo>
                      <a:pt x="0" y="0"/>
                    </a:lnTo>
                    <a:lnTo>
                      <a:pt x="144" y="0"/>
                    </a:lnTo>
                    <a:lnTo>
                      <a:pt x="481" y="48"/>
                    </a:lnTo>
                    <a:lnTo>
                      <a:pt x="481" y="48"/>
                    </a:lnTo>
                    <a:lnTo>
                      <a:pt x="770" y="193"/>
                    </a:lnTo>
                    <a:lnTo>
                      <a:pt x="963" y="337"/>
                    </a:lnTo>
                    <a:lnTo>
                      <a:pt x="1155" y="481"/>
                    </a:lnTo>
                    <a:lnTo>
                      <a:pt x="1300" y="626"/>
                    </a:lnTo>
                    <a:lnTo>
                      <a:pt x="1396" y="770"/>
                    </a:lnTo>
                    <a:lnTo>
                      <a:pt x="1444" y="915"/>
                    </a:lnTo>
                    <a:lnTo>
                      <a:pt x="1444" y="1011"/>
                    </a:lnTo>
                    <a:lnTo>
                      <a:pt x="1492" y="1059"/>
                    </a:lnTo>
                    <a:lnTo>
                      <a:pt x="1492" y="1059"/>
                    </a:lnTo>
                    <a:lnTo>
                      <a:pt x="1492" y="1011"/>
                    </a:lnTo>
                    <a:lnTo>
                      <a:pt x="1444" y="770"/>
                    </a:lnTo>
                    <a:lnTo>
                      <a:pt x="1444" y="530"/>
                    </a:lnTo>
                    <a:lnTo>
                      <a:pt x="1444" y="530"/>
                    </a:lnTo>
                    <a:lnTo>
                      <a:pt x="1348" y="433"/>
                    </a:lnTo>
                    <a:lnTo>
                      <a:pt x="1252" y="241"/>
                    </a:lnTo>
                    <a:lnTo>
                      <a:pt x="1252" y="96"/>
                    </a:lnTo>
                    <a:lnTo>
                      <a:pt x="1252" y="96"/>
                    </a:lnTo>
                    <a:lnTo>
                      <a:pt x="1396" y="0"/>
                    </a:lnTo>
                    <a:lnTo>
                      <a:pt x="1541" y="48"/>
                    </a:lnTo>
                    <a:lnTo>
                      <a:pt x="1733" y="289"/>
                    </a:lnTo>
                    <a:lnTo>
                      <a:pt x="1733" y="289"/>
                    </a:lnTo>
                    <a:lnTo>
                      <a:pt x="1829" y="578"/>
                    </a:lnTo>
                    <a:lnTo>
                      <a:pt x="1878" y="770"/>
                    </a:lnTo>
                    <a:lnTo>
                      <a:pt x="1974" y="770"/>
                    </a:lnTo>
                    <a:lnTo>
                      <a:pt x="1974" y="770"/>
                    </a:lnTo>
                    <a:lnTo>
                      <a:pt x="1974" y="818"/>
                    </a:lnTo>
                    <a:lnTo>
                      <a:pt x="1829" y="963"/>
                    </a:lnTo>
                    <a:lnTo>
                      <a:pt x="1733" y="1155"/>
                    </a:lnTo>
                    <a:lnTo>
                      <a:pt x="1637" y="1348"/>
                    </a:lnTo>
                    <a:lnTo>
                      <a:pt x="1637" y="1348"/>
                    </a:lnTo>
                    <a:lnTo>
                      <a:pt x="1589" y="1492"/>
                    </a:lnTo>
                    <a:lnTo>
                      <a:pt x="1589" y="1540"/>
                    </a:lnTo>
                    <a:lnTo>
                      <a:pt x="1637" y="1588"/>
                    </a:lnTo>
                    <a:lnTo>
                      <a:pt x="1637" y="1588"/>
                    </a:lnTo>
                    <a:lnTo>
                      <a:pt x="1685" y="1685"/>
                    </a:lnTo>
                    <a:lnTo>
                      <a:pt x="1637" y="1733"/>
                    </a:lnTo>
                    <a:lnTo>
                      <a:pt x="1637" y="1733"/>
                    </a:lnTo>
                    <a:lnTo>
                      <a:pt x="1637" y="1733"/>
                    </a:lnTo>
                    <a:lnTo>
                      <a:pt x="1637" y="1733"/>
                    </a:lnTo>
                    <a:lnTo>
                      <a:pt x="1685" y="1781"/>
                    </a:lnTo>
                    <a:lnTo>
                      <a:pt x="1733" y="1829"/>
                    </a:lnTo>
                    <a:lnTo>
                      <a:pt x="1733" y="1829"/>
                    </a:lnTo>
                    <a:lnTo>
                      <a:pt x="1733" y="1925"/>
                    </a:lnTo>
                    <a:lnTo>
                      <a:pt x="1733" y="1973"/>
                    </a:lnTo>
                    <a:lnTo>
                      <a:pt x="1781" y="2070"/>
                    </a:lnTo>
                    <a:lnTo>
                      <a:pt x="1781" y="2070"/>
                    </a:lnTo>
                    <a:lnTo>
                      <a:pt x="1781" y="2118"/>
                    </a:lnTo>
                    <a:lnTo>
                      <a:pt x="1829" y="2214"/>
                    </a:lnTo>
                    <a:lnTo>
                      <a:pt x="1878" y="2262"/>
                    </a:lnTo>
                    <a:lnTo>
                      <a:pt x="1878" y="2262"/>
                    </a:lnTo>
                    <a:lnTo>
                      <a:pt x="1926" y="2407"/>
                    </a:lnTo>
                    <a:lnTo>
                      <a:pt x="1926" y="2551"/>
                    </a:lnTo>
                    <a:lnTo>
                      <a:pt x="1974" y="2599"/>
                    </a:lnTo>
                    <a:lnTo>
                      <a:pt x="1974" y="2599"/>
                    </a:lnTo>
                    <a:lnTo>
                      <a:pt x="1974" y="2744"/>
                    </a:lnTo>
                    <a:lnTo>
                      <a:pt x="2070" y="2888"/>
                    </a:lnTo>
                    <a:lnTo>
                      <a:pt x="2118" y="2984"/>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7" name="Freeform 363"/>
              <p:cNvSpPr>
                <a:spLocks/>
              </p:cNvSpPr>
              <p:nvPr/>
            </p:nvSpPr>
            <p:spPr bwMode="auto">
              <a:xfrm>
                <a:off x="3555" y="2197"/>
                <a:ext cx="198" cy="540"/>
              </a:xfrm>
              <a:custGeom>
                <a:avLst/>
                <a:gdLst>
                  <a:gd name="T0" fmla="*/ 530 w 1782"/>
                  <a:gd name="T1" fmla="*/ 0 h 4861"/>
                  <a:gd name="T2" fmla="*/ 386 w 1782"/>
                  <a:gd name="T3" fmla="*/ 144 h 4861"/>
                  <a:gd name="T4" fmla="*/ 241 w 1782"/>
                  <a:gd name="T5" fmla="*/ 240 h 4861"/>
                  <a:gd name="T6" fmla="*/ 145 w 1782"/>
                  <a:gd name="T7" fmla="*/ 385 h 4861"/>
                  <a:gd name="T8" fmla="*/ 145 w 1782"/>
                  <a:gd name="T9" fmla="*/ 385 h 4861"/>
                  <a:gd name="T10" fmla="*/ 0 w 1782"/>
                  <a:gd name="T11" fmla="*/ 1107 h 4861"/>
                  <a:gd name="T12" fmla="*/ 0 w 1782"/>
                  <a:gd name="T13" fmla="*/ 2069 h 4861"/>
                  <a:gd name="T14" fmla="*/ 49 w 1782"/>
                  <a:gd name="T15" fmla="*/ 2743 h 4861"/>
                  <a:gd name="T16" fmla="*/ 49 w 1782"/>
                  <a:gd name="T17" fmla="*/ 2743 h 4861"/>
                  <a:gd name="T18" fmla="*/ 97 w 1782"/>
                  <a:gd name="T19" fmla="*/ 2984 h 4861"/>
                  <a:gd name="T20" fmla="*/ 193 w 1782"/>
                  <a:gd name="T21" fmla="*/ 3273 h 4861"/>
                  <a:gd name="T22" fmla="*/ 337 w 1782"/>
                  <a:gd name="T23" fmla="*/ 3610 h 4861"/>
                  <a:gd name="T24" fmla="*/ 482 w 1782"/>
                  <a:gd name="T25" fmla="*/ 3898 h 4861"/>
                  <a:gd name="T26" fmla="*/ 626 w 1782"/>
                  <a:gd name="T27" fmla="*/ 4187 h 4861"/>
                  <a:gd name="T28" fmla="*/ 819 w 1782"/>
                  <a:gd name="T29" fmla="*/ 4476 h 4861"/>
                  <a:gd name="T30" fmla="*/ 915 w 1782"/>
                  <a:gd name="T31" fmla="*/ 4669 h 4861"/>
                  <a:gd name="T32" fmla="*/ 1011 w 1782"/>
                  <a:gd name="T33" fmla="*/ 4813 h 4861"/>
                  <a:gd name="T34" fmla="*/ 1059 w 1782"/>
                  <a:gd name="T35" fmla="*/ 4861 h 4861"/>
                  <a:gd name="T36" fmla="*/ 1059 w 1782"/>
                  <a:gd name="T37" fmla="*/ 4861 h 4861"/>
                  <a:gd name="T38" fmla="*/ 1059 w 1782"/>
                  <a:gd name="T39" fmla="*/ 4861 h 4861"/>
                  <a:gd name="T40" fmla="*/ 1108 w 1782"/>
                  <a:gd name="T41" fmla="*/ 4765 h 4861"/>
                  <a:gd name="T42" fmla="*/ 1300 w 1782"/>
                  <a:gd name="T43" fmla="*/ 4476 h 4861"/>
                  <a:gd name="T44" fmla="*/ 1300 w 1782"/>
                  <a:gd name="T45" fmla="*/ 4476 h 4861"/>
                  <a:gd name="T46" fmla="*/ 1348 w 1782"/>
                  <a:gd name="T47" fmla="*/ 4428 h 4861"/>
                  <a:gd name="T48" fmla="*/ 1396 w 1782"/>
                  <a:gd name="T49" fmla="*/ 4380 h 4861"/>
                  <a:gd name="T50" fmla="*/ 1493 w 1782"/>
                  <a:gd name="T51" fmla="*/ 4284 h 4861"/>
                  <a:gd name="T52" fmla="*/ 1493 w 1782"/>
                  <a:gd name="T53" fmla="*/ 4284 h 4861"/>
                  <a:gd name="T54" fmla="*/ 1589 w 1782"/>
                  <a:gd name="T55" fmla="*/ 3995 h 4861"/>
                  <a:gd name="T56" fmla="*/ 1782 w 1782"/>
                  <a:gd name="T57" fmla="*/ 3513 h 4861"/>
                  <a:gd name="T58" fmla="*/ 1782 w 1782"/>
                  <a:gd name="T59" fmla="*/ 3273 h 4861"/>
                  <a:gd name="T60" fmla="*/ 1782 w 1782"/>
                  <a:gd name="T61" fmla="*/ 3273 h 4861"/>
                  <a:gd name="T62" fmla="*/ 1637 w 1782"/>
                  <a:gd name="T63" fmla="*/ 3369 h 4861"/>
                  <a:gd name="T64" fmla="*/ 1493 w 1782"/>
                  <a:gd name="T65" fmla="*/ 3321 h 4861"/>
                  <a:gd name="T66" fmla="*/ 1445 w 1782"/>
                  <a:gd name="T67" fmla="*/ 2984 h 4861"/>
                  <a:gd name="T68" fmla="*/ 1445 w 1782"/>
                  <a:gd name="T69" fmla="*/ 2984 h 4861"/>
                  <a:gd name="T70" fmla="*/ 1396 w 1782"/>
                  <a:gd name="T71" fmla="*/ 2599 h 4861"/>
                  <a:gd name="T72" fmla="*/ 1252 w 1782"/>
                  <a:gd name="T73" fmla="*/ 2358 h 4861"/>
                  <a:gd name="T74" fmla="*/ 1011 w 1782"/>
                  <a:gd name="T75" fmla="*/ 2069 h 4861"/>
                  <a:gd name="T76" fmla="*/ 1011 w 1782"/>
                  <a:gd name="T77" fmla="*/ 2069 h 4861"/>
                  <a:gd name="T78" fmla="*/ 771 w 1782"/>
                  <a:gd name="T79" fmla="*/ 1636 h 4861"/>
                  <a:gd name="T80" fmla="*/ 626 w 1782"/>
                  <a:gd name="T81" fmla="*/ 1011 h 4861"/>
                  <a:gd name="T82" fmla="*/ 530 w 1782"/>
                  <a:gd name="T83" fmla="*/ 385 h 4861"/>
                  <a:gd name="T84" fmla="*/ 578 w 1782"/>
                  <a:gd name="T85" fmla="*/ 96 h 4861"/>
                  <a:gd name="T86" fmla="*/ 578 w 1782"/>
                  <a:gd name="T87" fmla="*/ 96 h 4861"/>
                  <a:gd name="T88" fmla="*/ 578 w 1782"/>
                  <a:gd name="T89" fmla="*/ 96 h 4861"/>
                  <a:gd name="T90" fmla="*/ 578 w 1782"/>
                  <a:gd name="T91" fmla="*/ 0 h 4861"/>
                  <a:gd name="T92" fmla="*/ 530 w 1782"/>
                  <a:gd name="T93" fmla="*/ 0 h 4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82" h="4861">
                    <a:moveTo>
                      <a:pt x="530" y="0"/>
                    </a:moveTo>
                    <a:lnTo>
                      <a:pt x="386" y="144"/>
                    </a:lnTo>
                    <a:lnTo>
                      <a:pt x="241" y="240"/>
                    </a:lnTo>
                    <a:lnTo>
                      <a:pt x="145" y="385"/>
                    </a:lnTo>
                    <a:lnTo>
                      <a:pt x="145" y="385"/>
                    </a:lnTo>
                    <a:lnTo>
                      <a:pt x="0" y="1107"/>
                    </a:lnTo>
                    <a:lnTo>
                      <a:pt x="0" y="2069"/>
                    </a:lnTo>
                    <a:lnTo>
                      <a:pt x="49" y="2743"/>
                    </a:lnTo>
                    <a:lnTo>
                      <a:pt x="49" y="2743"/>
                    </a:lnTo>
                    <a:lnTo>
                      <a:pt x="97" y="2984"/>
                    </a:lnTo>
                    <a:lnTo>
                      <a:pt x="193" y="3273"/>
                    </a:lnTo>
                    <a:lnTo>
                      <a:pt x="337" y="3610"/>
                    </a:lnTo>
                    <a:lnTo>
                      <a:pt x="482" y="3898"/>
                    </a:lnTo>
                    <a:lnTo>
                      <a:pt x="626" y="4187"/>
                    </a:lnTo>
                    <a:lnTo>
                      <a:pt x="819" y="4476"/>
                    </a:lnTo>
                    <a:lnTo>
                      <a:pt x="915" y="4669"/>
                    </a:lnTo>
                    <a:lnTo>
                      <a:pt x="1011" y="4813"/>
                    </a:lnTo>
                    <a:lnTo>
                      <a:pt x="1059" y="4861"/>
                    </a:lnTo>
                    <a:lnTo>
                      <a:pt x="1059" y="4861"/>
                    </a:lnTo>
                    <a:lnTo>
                      <a:pt x="1059" y="4861"/>
                    </a:lnTo>
                    <a:lnTo>
                      <a:pt x="1108" y="4765"/>
                    </a:lnTo>
                    <a:lnTo>
                      <a:pt x="1300" y="4476"/>
                    </a:lnTo>
                    <a:lnTo>
                      <a:pt x="1300" y="4476"/>
                    </a:lnTo>
                    <a:lnTo>
                      <a:pt x="1348" y="4428"/>
                    </a:lnTo>
                    <a:lnTo>
                      <a:pt x="1396" y="4380"/>
                    </a:lnTo>
                    <a:lnTo>
                      <a:pt x="1493" y="4284"/>
                    </a:lnTo>
                    <a:lnTo>
                      <a:pt x="1493" y="4284"/>
                    </a:lnTo>
                    <a:lnTo>
                      <a:pt x="1589" y="3995"/>
                    </a:lnTo>
                    <a:lnTo>
                      <a:pt x="1782" y="3513"/>
                    </a:lnTo>
                    <a:lnTo>
                      <a:pt x="1782" y="3273"/>
                    </a:lnTo>
                    <a:lnTo>
                      <a:pt x="1782" y="3273"/>
                    </a:lnTo>
                    <a:lnTo>
                      <a:pt x="1637" y="3369"/>
                    </a:lnTo>
                    <a:lnTo>
                      <a:pt x="1493" y="3321"/>
                    </a:lnTo>
                    <a:lnTo>
                      <a:pt x="1445" y="2984"/>
                    </a:lnTo>
                    <a:lnTo>
                      <a:pt x="1445" y="2984"/>
                    </a:lnTo>
                    <a:lnTo>
                      <a:pt x="1396" y="2599"/>
                    </a:lnTo>
                    <a:lnTo>
                      <a:pt x="1252" y="2358"/>
                    </a:lnTo>
                    <a:lnTo>
                      <a:pt x="1011" y="2069"/>
                    </a:lnTo>
                    <a:lnTo>
                      <a:pt x="1011" y="2069"/>
                    </a:lnTo>
                    <a:lnTo>
                      <a:pt x="771" y="1636"/>
                    </a:lnTo>
                    <a:lnTo>
                      <a:pt x="626" y="1011"/>
                    </a:lnTo>
                    <a:lnTo>
                      <a:pt x="530" y="385"/>
                    </a:lnTo>
                    <a:lnTo>
                      <a:pt x="578" y="96"/>
                    </a:lnTo>
                    <a:lnTo>
                      <a:pt x="578" y="96"/>
                    </a:lnTo>
                    <a:lnTo>
                      <a:pt x="578" y="96"/>
                    </a:lnTo>
                    <a:lnTo>
                      <a:pt x="578" y="0"/>
                    </a:lnTo>
                    <a:lnTo>
                      <a:pt x="530"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8" name="Freeform 364"/>
              <p:cNvSpPr>
                <a:spLocks/>
              </p:cNvSpPr>
              <p:nvPr/>
            </p:nvSpPr>
            <p:spPr bwMode="auto">
              <a:xfrm>
                <a:off x="3555" y="2202"/>
                <a:ext cx="187" cy="535"/>
              </a:xfrm>
              <a:custGeom>
                <a:avLst/>
                <a:gdLst>
                  <a:gd name="T0" fmla="*/ 915 w 1685"/>
                  <a:gd name="T1" fmla="*/ 2070 h 4813"/>
                  <a:gd name="T2" fmla="*/ 1108 w 1685"/>
                  <a:gd name="T3" fmla="*/ 2358 h 4813"/>
                  <a:gd name="T4" fmla="*/ 1252 w 1685"/>
                  <a:gd name="T5" fmla="*/ 2647 h 4813"/>
                  <a:gd name="T6" fmla="*/ 1348 w 1685"/>
                  <a:gd name="T7" fmla="*/ 3080 h 4813"/>
                  <a:gd name="T8" fmla="*/ 1348 w 1685"/>
                  <a:gd name="T9" fmla="*/ 3080 h 4813"/>
                  <a:gd name="T10" fmla="*/ 1396 w 1685"/>
                  <a:gd name="T11" fmla="*/ 3417 h 4813"/>
                  <a:gd name="T12" fmla="*/ 1541 w 1685"/>
                  <a:gd name="T13" fmla="*/ 3465 h 4813"/>
                  <a:gd name="T14" fmla="*/ 1685 w 1685"/>
                  <a:gd name="T15" fmla="*/ 3369 h 4813"/>
                  <a:gd name="T16" fmla="*/ 1685 w 1685"/>
                  <a:gd name="T17" fmla="*/ 3369 h 4813"/>
                  <a:gd name="T18" fmla="*/ 1685 w 1685"/>
                  <a:gd name="T19" fmla="*/ 3514 h 4813"/>
                  <a:gd name="T20" fmla="*/ 1637 w 1685"/>
                  <a:gd name="T21" fmla="*/ 3802 h 4813"/>
                  <a:gd name="T22" fmla="*/ 1493 w 1685"/>
                  <a:gd name="T23" fmla="*/ 4139 h 4813"/>
                  <a:gd name="T24" fmla="*/ 1445 w 1685"/>
                  <a:gd name="T25" fmla="*/ 4284 h 4813"/>
                  <a:gd name="T26" fmla="*/ 1445 w 1685"/>
                  <a:gd name="T27" fmla="*/ 4284 h 4813"/>
                  <a:gd name="T28" fmla="*/ 1396 w 1685"/>
                  <a:gd name="T29" fmla="*/ 4380 h 4813"/>
                  <a:gd name="T30" fmla="*/ 1348 w 1685"/>
                  <a:gd name="T31" fmla="*/ 4428 h 4813"/>
                  <a:gd name="T32" fmla="*/ 1300 w 1685"/>
                  <a:gd name="T33" fmla="*/ 4476 h 4813"/>
                  <a:gd name="T34" fmla="*/ 1300 w 1685"/>
                  <a:gd name="T35" fmla="*/ 4476 h 4813"/>
                  <a:gd name="T36" fmla="*/ 1108 w 1685"/>
                  <a:gd name="T37" fmla="*/ 4765 h 4813"/>
                  <a:gd name="T38" fmla="*/ 1059 w 1685"/>
                  <a:gd name="T39" fmla="*/ 4813 h 4813"/>
                  <a:gd name="T40" fmla="*/ 1059 w 1685"/>
                  <a:gd name="T41" fmla="*/ 4813 h 4813"/>
                  <a:gd name="T42" fmla="*/ 1059 w 1685"/>
                  <a:gd name="T43" fmla="*/ 4813 h 4813"/>
                  <a:gd name="T44" fmla="*/ 1011 w 1685"/>
                  <a:gd name="T45" fmla="*/ 4765 h 4813"/>
                  <a:gd name="T46" fmla="*/ 915 w 1685"/>
                  <a:gd name="T47" fmla="*/ 4621 h 4813"/>
                  <a:gd name="T48" fmla="*/ 819 w 1685"/>
                  <a:gd name="T49" fmla="*/ 4428 h 4813"/>
                  <a:gd name="T50" fmla="*/ 626 w 1685"/>
                  <a:gd name="T51" fmla="*/ 4139 h 4813"/>
                  <a:gd name="T52" fmla="*/ 482 w 1685"/>
                  <a:gd name="T53" fmla="*/ 3850 h 4813"/>
                  <a:gd name="T54" fmla="*/ 337 w 1685"/>
                  <a:gd name="T55" fmla="*/ 3562 h 4813"/>
                  <a:gd name="T56" fmla="*/ 193 w 1685"/>
                  <a:gd name="T57" fmla="*/ 3225 h 4813"/>
                  <a:gd name="T58" fmla="*/ 97 w 1685"/>
                  <a:gd name="T59" fmla="*/ 2936 h 4813"/>
                  <a:gd name="T60" fmla="*/ 49 w 1685"/>
                  <a:gd name="T61" fmla="*/ 2695 h 4813"/>
                  <a:gd name="T62" fmla="*/ 49 w 1685"/>
                  <a:gd name="T63" fmla="*/ 2695 h 4813"/>
                  <a:gd name="T64" fmla="*/ 0 w 1685"/>
                  <a:gd name="T65" fmla="*/ 2021 h 4813"/>
                  <a:gd name="T66" fmla="*/ 0 w 1685"/>
                  <a:gd name="T67" fmla="*/ 1059 h 4813"/>
                  <a:gd name="T68" fmla="*/ 145 w 1685"/>
                  <a:gd name="T69" fmla="*/ 337 h 4813"/>
                  <a:gd name="T70" fmla="*/ 145 w 1685"/>
                  <a:gd name="T71" fmla="*/ 337 h 4813"/>
                  <a:gd name="T72" fmla="*/ 241 w 1685"/>
                  <a:gd name="T73" fmla="*/ 241 h 4813"/>
                  <a:gd name="T74" fmla="*/ 337 w 1685"/>
                  <a:gd name="T75" fmla="*/ 96 h 4813"/>
                  <a:gd name="T76" fmla="*/ 482 w 1685"/>
                  <a:gd name="T77" fmla="*/ 0 h 4813"/>
                  <a:gd name="T78" fmla="*/ 482 w 1685"/>
                  <a:gd name="T79" fmla="*/ 0 h 4813"/>
                  <a:gd name="T80" fmla="*/ 530 w 1685"/>
                  <a:gd name="T81" fmla="*/ 0 h 4813"/>
                  <a:gd name="T82" fmla="*/ 530 w 1685"/>
                  <a:gd name="T83" fmla="*/ 48 h 4813"/>
                  <a:gd name="T84" fmla="*/ 530 w 1685"/>
                  <a:gd name="T85" fmla="*/ 96 h 4813"/>
                  <a:gd name="T86" fmla="*/ 530 w 1685"/>
                  <a:gd name="T87" fmla="*/ 96 h 4813"/>
                  <a:gd name="T88" fmla="*/ 482 w 1685"/>
                  <a:gd name="T89" fmla="*/ 578 h 4813"/>
                  <a:gd name="T90" fmla="*/ 626 w 1685"/>
                  <a:gd name="T91" fmla="*/ 1444 h 4813"/>
                  <a:gd name="T92" fmla="*/ 915 w 1685"/>
                  <a:gd name="T93" fmla="*/ 2070 h 4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85" h="4813">
                    <a:moveTo>
                      <a:pt x="915" y="2070"/>
                    </a:moveTo>
                    <a:lnTo>
                      <a:pt x="1108" y="2358"/>
                    </a:lnTo>
                    <a:lnTo>
                      <a:pt x="1252" y="2647"/>
                    </a:lnTo>
                    <a:lnTo>
                      <a:pt x="1348" y="3080"/>
                    </a:lnTo>
                    <a:lnTo>
                      <a:pt x="1348" y="3080"/>
                    </a:lnTo>
                    <a:lnTo>
                      <a:pt x="1396" y="3417"/>
                    </a:lnTo>
                    <a:lnTo>
                      <a:pt x="1541" y="3465"/>
                    </a:lnTo>
                    <a:lnTo>
                      <a:pt x="1685" y="3369"/>
                    </a:lnTo>
                    <a:lnTo>
                      <a:pt x="1685" y="3369"/>
                    </a:lnTo>
                    <a:lnTo>
                      <a:pt x="1685" y="3514"/>
                    </a:lnTo>
                    <a:lnTo>
                      <a:pt x="1637" y="3802"/>
                    </a:lnTo>
                    <a:lnTo>
                      <a:pt x="1493" y="4139"/>
                    </a:lnTo>
                    <a:lnTo>
                      <a:pt x="1445" y="4284"/>
                    </a:lnTo>
                    <a:lnTo>
                      <a:pt x="1445" y="4284"/>
                    </a:lnTo>
                    <a:lnTo>
                      <a:pt x="1396" y="4380"/>
                    </a:lnTo>
                    <a:lnTo>
                      <a:pt x="1348" y="4428"/>
                    </a:lnTo>
                    <a:lnTo>
                      <a:pt x="1300" y="4476"/>
                    </a:lnTo>
                    <a:lnTo>
                      <a:pt x="1300" y="4476"/>
                    </a:lnTo>
                    <a:lnTo>
                      <a:pt x="1108" y="4765"/>
                    </a:lnTo>
                    <a:lnTo>
                      <a:pt x="1059" y="4813"/>
                    </a:lnTo>
                    <a:lnTo>
                      <a:pt x="1059" y="4813"/>
                    </a:lnTo>
                    <a:lnTo>
                      <a:pt x="1059" y="4813"/>
                    </a:lnTo>
                    <a:lnTo>
                      <a:pt x="1011" y="4765"/>
                    </a:lnTo>
                    <a:lnTo>
                      <a:pt x="915" y="4621"/>
                    </a:lnTo>
                    <a:lnTo>
                      <a:pt x="819" y="4428"/>
                    </a:lnTo>
                    <a:lnTo>
                      <a:pt x="626" y="4139"/>
                    </a:lnTo>
                    <a:lnTo>
                      <a:pt x="482" y="3850"/>
                    </a:lnTo>
                    <a:lnTo>
                      <a:pt x="337" y="3562"/>
                    </a:lnTo>
                    <a:lnTo>
                      <a:pt x="193" y="3225"/>
                    </a:lnTo>
                    <a:lnTo>
                      <a:pt x="97" y="2936"/>
                    </a:lnTo>
                    <a:lnTo>
                      <a:pt x="49" y="2695"/>
                    </a:lnTo>
                    <a:lnTo>
                      <a:pt x="49" y="2695"/>
                    </a:lnTo>
                    <a:lnTo>
                      <a:pt x="0" y="2021"/>
                    </a:lnTo>
                    <a:lnTo>
                      <a:pt x="0" y="1059"/>
                    </a:lnTo>
                    <a:lnTo>
                      <a:pt x="145" y="337"/>
                    </a:lnTo>
                    <a:lnTo>
                      <a:pt x="145" y="337"/>
                    </a:lnTo>
                    <a:lnTo>
                      <a:pt x="241" y="241"/>
                    </a:lnTo>
                    <a:lnTo>
                      <a:pt x="337" y="96"/>
                    </a:lnTo>
                    <a:lnTo>
                      <a:pt x="482" y="0"/>
                    </a:lnTo>
                    <a:lnTo>
                      <a:pt x="482" y="0"/>
                    </a:lnTo>
                    <a:lnTo>
                      <a:pt x="530" y="0"/>
                    </a:lnTo>
                    <a:lnTo>
                      <a:pt x="530" y="48"/>
                    </a:lnTo>
                    <a:lnTo>
                      <a:pt x="530" y="96"/>
                    </a:lnTo>
                    <a:lnTo>
                      <a:pt x="530" y="96"/>
                    </a:lnTo>
                    <a:lnTo>
                      <a:pt x="482" y="578"/>
                    </a:lnTo>
                    <a:lnTo>
                      <a:pt x="626" y="1444"/>
                    </a:lnTo>
                    <a:lnTo>
                      <a:pt x="915" y="2070"/>
                    </a:lnTo>
                    <a:close/>
                  </a:path>
                </a:pathLst>
              </a:custGeom>
              <a:solidFill>
                <a:srgbClr val="119D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69" name="Freeform 365"/>
              <p:cNvSpPr>
                <a:spLocks/>
              </p:cNvSpPr>
              <p:nvPr/>
            </p:nvSpPr>
            <p:spPr bwMode="auto">
              <a:xfrm>
                <a:off x="3555" y="2207"/>
                <a:ext cx="182" cy="530"/>
              </a:xfrm>
              <a:custGeom>
                <a:avLst/>
                <a:gdLst>
                  <a:gd name="T0" fmla="*/ 819 w 1637"/>
                  <a:gd name="T1" fmla="*/ 2022 h 4765"/>
                  <a:gd name="T2" fmla="*/ 1011 w 1637"/>
                  <a:gd name="T3" fmla="*/ 2359 h 4765"/>
                  <a:gd name="T4" fmla="*/ 1156 w 1637"/>
                  <a:gd name="T5" fmla="*/ 2695 h 4765"/>
                  <a:gd name="T6" fmla="*/ 1204 w 1637"/>
                  <a:gd name="T7" fmla="*/ 3129 h 4765"/>
                  <a:gd name="T8" fmla="*/ 1204 w 1637"/>
                  <a:gd name="T9" fmla="*/ 3129 h 4765"/>
                  <a:gd name="T10" fmla="*/ 1300 w 1637"/>
                  <a:gd name="T11" fmla="*/ 3466 h 4765"/>
                  <a:gd name="T12" fmla="*/ 1445 w 1637"/>
                  <a:gd name="T13" fmla="*/ 3562 h 4765"/>
                  <a:gd name="T14" fmla="*/ 1589 w 1637"/>
                  <a:gd name="T15" fmla="*/ 3466 h 4765"/>
                  <a:gd name="T16" fmla="*/ 1589 w 1637"/>
                  <a:gd name="T17" fmla="*/ 3466 h 4765"/>
                  <a:gd name="T18" fmla="*/ 1637 w 1637"/>
                  <a:gd name="T19" fmla="*/ 3658 h 4765"/>
                  <a:gd name="T20" fmla="*/ 1493 w 1637"/>
                  <a:gd name="T21" fmla="*/ 4091 h 4765"/>
                  <a:gd name="T22" fmla="*/ 1445 w 1637"/>
                  <a:gd name="T23" fmla="*/ 4284 h 4765"/>
                  <a:gd name="T24" fmla="*/ 1445 w 1637"/>
                  <a:gd name="T25" fmla="*/ 4284 h 4765"/>
                  <a:gd name="T26" fmla="*/ 1348 w 1637"/>
                  <a:gd name="T27" fmla="*/ 4380 h 4765"/>
                  <a:gd name="T28" fmla="*/ 1300 w 1637"/>
                  <a:gd name="T29" fmla="*/ 4428 h 4765"/>
                  <a:gd name="T30" fmla="*/ 1252 w 1637"/>
                  <a:gd name="T31" fmla="*/ 4476 h 4765"/>
                  <a:gd name="T32" fmla="*/ 1252 w 1637"/>
                  <a:gd name="T33" fmla="*/ 4476 h 4765"/>
                  <a:gd name="T34" fmla="*/ 1108 w 1637"/>
                  <a:gd name="T35" fmla="*/ 4717 h 4765"/>
                  <a:gd name="T36" fmla="*/ 1059 w 1637"/>
                  <a:gd name="T37" fmla="*/ 4765 h 4765"/>
                  <a:gd name="T38" fmla="*/ 1059 w 1637"/>
                  <a:gd name="T39" fmla="*/ 4765 h 4765"/>
                  <a:gd name="T40" fmla="*/ 1059 w 1637"/>
                  <a:gd name="T41" fmla="*/ 4765 h 4765"/>
                  <a:gd name="T42" fmla="*/ 1011 w 1637"/>
                  <a:gd name="T43" fmla="*/ 4717 h 4765"/>
                  <a:gd name="T44" fmla="*/ 915 w 1637"/>
                  <a:gd name="T45" fmla="*/ 4573 h 4765"/>
                  <a:gd name="T46" fmla="*/ 819 w 1637"/>
                  <a:gd name="T47" fmla="*/ 4380 h 4765"/>
                  <a:gd name="T48" fmla="*/ 626 w 1637"/>
                  <a:gd name="T49" fmla="*/ 4091 h 4765"/>
                  <a:gd name="T50" fmla="*/ 482 w 1637"/>
                  <a:gd name="T51" fmla="*/ 3802 h 4765"/>
                  <a:gd name="T52" fmla="*/ 337 w 1637"/>
                  <a:gd name="T53" fmla="*/ 3514 h 4765"/>
                  <a:gd name="T54" fmla="*/ 193 w 1637"/>
                  <a:gd name="T55" fmla="*/ 3177 h 4765"/>
                  <a:gd name="T56" fmla="*/ 97 w 1637"/>
                  <a:gd name="T57" fmla="*/ 2888 h 4765"/>
                  <a:gd name="T58" fmla="*/ 49 w 1637"/>
                  <a:gd name="T59" fmla="*/ 2647 h 4765"/>
                  <a:gd name="T60" fmla="*/ 49 w 1637"/>
                  <a:gd name="T61" fmla="*/ 2647 h 4765"/>
                  <a:gd name="T62" fmla="*/ 0 w 1637"/>
                  <a:gd name="T63" fmla="*/ 1973 h 4765"/>
                  <a:gd name="T64" fmla="*/ 0 w 1637"/>
                  <a:gd name="T65" fmla="*/ 1011 h 4765"/>
                  <a:gd name="T66" fmla="*/ 145 w 1637"/>
                  <a:gd name="T67" fmla="*/ 289 h 4765"/>
                  <a:gd name="T68" fmla="*/ 145 w 1637"/>
                  <a:gd name="T69" fmla="*/ 289 h 4765"/>
                  <a:gd name="T70" fmla="*/ 241 w 1637"/>
                  <a:gd name="T71" fmla="*/ 193 h 4765"/>
                  <a:gd name="T72" fmla="*/ 337 w 1637"/>
                  <a:gd name="T73" fmla="*/ 96 h 4765"/>
                  <a:gd name="T74" fmla="*/ 434 w 1637"/>
                  <a:gd name="T75" fmla="*/ 0 h 4765"/>
                  <a:gd name="T76" fmla="*/ 434 w 1637"/>
                  <a:gd name="T77" fmla="*/ 0 h 4765"/>
                  <a:gd name="T78" fmla="*/ 482 w 1637"/>
                  <a:gd name="T79" fmla="*/ 0 h 4765"/>
                  <a:gd name="T80" fmla="*/ 482 w 1637"/>
                  <a:gd name="T81" fmla="*/ 48 h 4765"/>
                  <a:gd name="T82" fmla="*/ 482 w 1637"/>
                  <a:gd name="T83" fmla="*/ 96 h 4765"/>
                  <a:gd name="T84" fmla="*/ 482 w 1637"/>
                  <a:gd name="T85" fmla="*/ 96 h 4765"/>
                  <a:gd name="T86" fmla="*/ 434 w 1637"/>
                  <a:gd name="T87" fmla="*/ 578 h 4765"/>
                  <a:gd name="T88" fmla="*/ 578 w 1637"/>
                  <a:gd name="T89" fmla="*/ 1396 h 4765"/>
                  <a:gd name="T90" fmla="*/ 819 w 1637"/>
                  <a:gd name="T91" fmla="*/ 2022 h 4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7" h="4765">
                    <a:moveTo>
                      <a:pt x="819" y="2022"/>
                    </a:moveTo>
                    <a:lnTo>
                      <a:pt x="1011" y="2359"/>
                    </a:lnTo>
                    <a:lnTo>
                      <a:pt x="1156" y="2695"/>
                    </a:lnTo>
                    <a:lnTo>
                      <a:pt x="1204" y="3129"/>
                    </a:lnTo>
                    <a:lnTo>
                      <a:pt x="1204" y="3129"/>
                    </a:lnTo>
                    <a:lnTo>
                      <a:pt x="1300" y="3466"/>
                    </a:lnTo>
                    <a:lnTo>
                      <a:pt x="1445" y="3562"/>
                    </a:lnTo>
                    <a:lnTo>
                      <a:pt x="1589" y="3466"/>
                    </a:lnTo>
                    <a:lnTo>
                      <a:pt x="1589" y="3466"/>
                    </a:lnTo>
                    <a:lnTo>
                      <a:pt x="1637" y="3658"/>
                    </a:lnTo>
                    <a:lnTo>
                      <a:pt x="1493" y="4091"/>
                    </a:lnTo>
                    <a:lnTo>
                      <a:pt x="1445" y="4284"/>
                    </a:lnTo>
                    <a:lnTo>
                      <a:pt x="1445" y="4284"/>
                    </a:lnTo>
                    <a:lnTo>
                      <a:pt x="1348" y="4380"/>
                    </a:lnTo>
                    <a:lnTo>
                      <a:pt x="1300" y="4428"/>
                    </a:lnTo>
                    <a:lnTo>
                      <a:pt x="1252" y="4476"/>
                    </a:lnTo>
                    <a:lnTo>
                      <a:pt x="1252" y="4476"/>
                    </a:lnTo>
                    <a:lnTo>
                      <a:pt x="1108" y="4717"/>
                    </a:lnTo>
                    <a:lnTo>
                      <a:pt x="1059" y="4765"/>
                    </a:lnTo>
                    <a:lnTo>
                      <a:pt x="1059" y="4765"/>
                    </a:lnTo>
                    <a:lnTo>
                      <a:pt x="1059" y="4765"/>
                    </a:lnTo>
                    <a:lnTo>
                      <a:pt x="1011" y="4717"/>
                    </a:lnTo>
                    <a:lnTo>
                      <a:pt x="915" y="4573"/>
                    </a:lnTo>
                    <a:lnTo>
                      <a:pt x="819" y="4380"/>
                    </a:lnTo>
                    <a:lnTo>
                      <a:pt x="626" y="4091"/>
                    </a:lnTo>
                    <a:lnTo>
                      <a:pt x="482" y="3802"/>
                    </a:lnTo>
                    <a:lnTo>
                      <a:pt x="337" y="3514"/>
                    </a:lnTo>
                    <a:lnTo>
                      <a:pt x="193" y="3177"/>
                    </a:lnTo>
                    <a:lnTo>
                      <a:pt x="97" y="2888"/>
                    </a:lnTo>
                    <a:lnTo>
                      <a:pt x="49" y="2647"/>
                    </a:lnTo>
                    <a:lnTo>
                      <a:pt x="49" y="2647"/>
                    </a:lnTo>
                    <a:lnTo>
                      <a:pt x="0" y="1973"/>
                    </a:lnTo>
                    <a:lnTo>
                      <a:pt x="0" y="1011"/>
                    </a:lnTo>
                    <a:lnTo>
                      <a:pt x="145" y="289"/>
                    </a:lnTo>
                    <a:lnTo>
                      <a:pt x="145" y="289"/>
                    </a:lnTo>
                    <a:lnTo>
                      <a:pt x="241" y="193"/>
                    </a:lnTo>
                    <a:lnTo>
                      <a:pt x="337" y="96"/>
                    </a:lnTo>
                    <a:lnTo>
                      <a:pt x="434" y="0"/>
                    </a:lnTo>
                    <a:lnTo>
                      <a:pt x="434" y="0"/>
                    </a:lnTo>
                    <a:lnTo>
                      <a:pt x="482" y="0"/>
                    </a:lnTo>
                    <a:lnTo>
                      <a:pt x="482" y="48"/>
                    </a:lnTo>
                    <a:lnTo>
                      <a:pt x="482" y="96"/>
                    </a:lnTo>
                    <a:lnTo>
                      <a:pt x="482" y="96"/>
                    </a:lnTo>
                    <a:lnTo>
                      <a:pt x="434" y="578"/>
                    </a:lnTo>
                    <a:lnTo>
                      <a:pt x="578" y="1396"/>
                    </a:lnTo>
                    <a:lnTo>
                      <a:pt x="819" y="2022"/>
                    </a:lnTo>
                    <a:close/>
                  </a:path>
                </a:pathLst>
              </a:custGeom>
              <a:solidFill>
                <a:srgbClr val="09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0" name="Freeform 366"/>
              <p:cNvSpPr>
                <a:spLocks/>
              </p:cNvSpPr>
              <p:nvPr/>
            </p:nvSpPr>
            <p:spPr bwMode="auto">
              <a:xfrm>
                <a:off x="3555" y="2213"/>
                <a:ext cx="171" cy="524"/>
              </a:xfrm>
              <a:custGeom>
                <a:avLst/>
                <a:gdLst>
                  <a:gd name="T0" fmla="*/ 723 w 1541"/>
                  <a:gd name="T1" fmla="*/ 2022 h 4717"/>
                  <a:gd name="T2" fmla="*/ 915 w 1541"/>
                  <a:gd name="T3" fmla="*/ 2359 h 4717"/>
                  <a:gd name="T4" fmla="*/ 1011 w 1541"/>
                  <a:gd name="T5" fmla="*/ 2744 h 4717"/>
                  <a:gd name="T6" fmla="*/ 1108 w 1541"/>
                  <a:gd name="T7" fmla="*/ 3177 h 4717"/>
                  <a:gd name="T8" fmla="*/ 1108 w 1541"/>
                  <a:gd name="T9" fmla="*/ 3177 h 4717"/>
                  <a:gd name="T10" fmla="*/ 1204 w 1541"/>
                  <a:gd name="T11" fmla="*/ 3562 h 4717"/>
                  <a:gd name="T12" fmla="*/ 1348 w 1541"/>
                  <a:gd name="T13" fmla="*/ 3658 h 4717"/>
                  <a:gd name="T14" fmla="*/ 1493 w 1541"/>
                  <a:gd name="T15" fmla="*/ 3610 h 4717"/>
                  <a:gd name="T16" fmla="*/ 1493 w 1541"/>
                  <a:gd name="T17" fmla="*/ 3610 h 4717"/>
                  <a:gd name="T18" fmla="*/ 1541 w 1541"/>
                  <a:gd name="T19" fmla="*/ 3754 h 4717"/>
                  <a:gd name="T20" fmla="*/ 1445 w 1541"/>
                  <a:gd name="T21" fmla="*/ 4091 h 4717"/>
                  <a:gd name="T22" fmla="*/ 1396 w 1541"/>
                  <a:gd name="T23" fmla="*/ 4284 h 4717"/>
                  <a:gd name="T24" fmla="*/ 1396 w 1541"/>
                  <a:gd name="T25" fmla="*/ 4284 h 4717"/>
                  <a:gd name="T26" fmla="*/ 1300 w 1541"/>
                  <a:gd name="T27" fmla="*/ 4380 h 4717"/>
                  <a:gd name="T28" fmla="*/ 1252 w 1541"/>
                  <a:gd name="T29" fmla="*/ 4428 h 4717"/>
                  <a:gd name="T30" fmla="*/ 1252 w 1541"/>
                  <a:gd name="T31" fmla="*/ 4476 h 4717"/>
                  <a:gd name="T32" fmla="*/ 1252 w 1541"/>
                  <a:gd name="T33" fmla="*/ 4476 h 4717"/>
                  <a:gd name="T34" fmla="*/ 1108 w 1541"/>
                  <a:gd name="T35" fmla="*/ 4669 h 4717"/>
                  <a:gd name="T36" fmla="*/ 1059 w 1541"/>
                  <a:gd name="T37" fmla="*/ 4717 h 4717"/>
                  <a:gd name="T38" fmla="*/ 1059 w 1541"/>
                  <a:gd name="T39" fmla="*/ 4717 h 4717"/>
                  <a:gd name="T40" fmla="*/ 1059 w 1541"/>
                  <a:gd name="T41" fmla="*/ 4717 h 4717"/>
                  <a:gd name="T42" fmla="*/ 1011 w 1541"/>
                  <a:gd name="T43" fmla="*/ 4669 h 4717"/>
                  <a:gd name="T44" fmla="*/ 915 w 1541"/>
                  <a:gd name="T45" fmla="*/ 4525 h 4717"/>
                  <a:gd name="T46" fmla="*/ 819 w 1541"/>
                  <a:gd name="T47" fmla="*/ 4332 h 4717"/>
                  <a:gd name="T48" fmla="*/ 626 w 1541"/>
                  <a:gd name="T49" fmla="*/ 4043 h 4717"/>
                  <a:gd name="T50" fmla="*/ 482 w 1541"/>
                  <a:gd name="T51" fmla="*/ 3754 h 4717"/>
                  <a:gd name="T52" fmla="*/ 337 w 1541"/>
                  <a:gd name="T53" fmla="*/ 3466 h 4717"/>
                  <a:gd name="T54" fmla="*/ 193 w 1541"/>
                  <a:gd name="T55" fmla="*/ 3129 h 4717"/>
                  <a:gd name="T56" fmla="*/ 97 w 1541"/>
                  <a:gd name="T57" fmla="*/ 2840 h 4717"/>
                  <a:gd name="T58" fmla="*/ 49 w 1541"/>
                  <a:gd name="T59" fmla="*/ 2599 h 4717"/>
                  <a:gd name="T60" fmla="*/ 49 w 1541"/>
                  <a:gd name="T61" fmla="*/ 2599 h 4717"/>
                  <a:gd name="T62" fmla="*/ 0 w 1541"/>
                  <a:gd name="T63" fmla="*/ 1925 h 4717"/>
                  <a:gd name="T64" fmla="*/ 0 w 1541"/>
                  <a:gd name="T65" fmla="*/ 963 h 4717"/>
                  <a:gd name="T66" fmla="*/ 145 w 1541"/>
                  <a:gd name="T67" fmla="*/ 241 h 4717"/>
                  <a:gd name="T68" fmla="*/ 145 w 1541"/>
                  <a:gd name="T69" fmla="*/ 241 h 4717"/>
                  <a:gd name="T70" fmla="*/ 241 w 1541"/>
                  <a:gd name="T71" fmla="*/ 145 h 4717"/>
                  <a:gd name="T72" fmla="*/ 337 w 1541"/>
                  <a:gd name="T73" fmla="*/ 48 h 4717"/>
                  <a:gd name="T74" fmla="*/ 434 w 1541"/>
                  <a:gd name="T75" fmla="*/ 0 h 4717"/>
                  <a:gd name="T76" fmla="*/ 434 w 1541"/>
                  <a:gd name="T77" fmla="*/ 0 h 4717"/>
                  <a:gd name="T78" fmla="*/ 434 w 1541"/>
                  <a:gd name="T79" fmla="*/ 0 h 4717"/>
                  <a:gd name="T80" fmla="*/ 434 w 1541"/>
                  <a:gd name="T81" fmla="*/ 48 h 4717"/>
                  <a:gd name="T82" fmla="*/ 434 w 1541"/>
                  <a:gd name="T83" fmla="*/ 96 h 4717"/>
                  <a:gd name="T84" fmla="*/ 434 w 1541"/>
                  <a:gd name="T85" fmla="*/ 96 h 4717"/>
                  <a:gd name="T86" fmla="*/ 386 w 1541"/>
                  <a:gd name="T87" fmla="*/ 578 h 4717"/>
                  <a:gd name="T88" fmla="*/ 482 w 1541"/>
                  <a:gd name="T89" fmla="*/ 1396 h 4717"/>
                  <a:gd name="T90" fmla="*/ 723 w 1541"/>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41" h="4717">
                    <a:moveTo>
                      <a:pt x="723" y="2022"/>
                    </a:moveTo>
                    <a:lnTo>
                      <a:pt x="915" y="2359"/>
                    </a:lnTo>
                    <a:lnTo>
                      <a:pt x="1011" y="2744"/>
                    </a:lnTo>
                    <a:lnTo>
                      <a:pt x="1108" y="3177"/>
                    </a:lnTo>
                    <a:lnTo>
                      <a:pt x="1108" y="3177"/>
                    </a:lnTo>
                    <a:lnTo>
                      <a:pt x="1204" y="3562"/>
                    </a:lnTo>
                    <a:lnTo>
                      <a:pt x="1348" y="3658"/>
                    </a:lnTo>
                    <a:lnTo>
                      <a:pt x="1493" y="3610"/>
                    </a:lnTo>
                    <a:lnTo>
                      <a:pt x="1493" y="3610"/>
                    </a:lnTo>
                    <a:lnTo>
                      <a:pt x="1541" y="3754"/>
                    </a:lnTo>
                    <a:lnTo>
                      <a:pt x="1445" y="4091"/>
                    </a:lnTo>
                    <a:lnTo>
                      <a:pt x="1396" y="4284"/>
                    </a:lnTo>
                    <a:lnTo>
                      <a:pt x="1396" y="4284"/>
                    </a:lnTo>
                    <a:lnTo>
                      <a:pt x="1300" y="4380"/>
                    </a:lnTo>
                    <a:lnTo>
                      <a:pt x="1252" y="4428"/>
                    </a:lnTo>
                    <a:lnTo>
                      <a:pt x="1252" y="4476"/>
                    </a:lnTo>
                    <a:lnTo>
                      <a:pt x="1252" y="4476"/>
                    </a:lnTo>
                    <a:lnTo>
                      <a:pt x="1108"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241" y="145"/>
                    </a:lnTo>
                    <a:lnTo>
                      <a:pt x="337" y="48"/>
                    </a:lnTo>
                    <a:lnTo>
                      <a:pt x="434" y="0"/>
                    </a:lnTo>
                    <a:lnTo>
                      <a:pt x="434" y="0"/>
                    </a:lnTo>
                    <a:lnTo>
                      <a:pt x="434" y="0"/>
                    </a:lnTo>
                    <a:lnTo>
                      <a:pt x="434" y="48"/>
                    </a:lnTo>
                    <a:lnTo>
                      <a:pt x="434" y="96"/>
                    </a:lnTo>
                    <a:lnTo>
                      <a:pt x="434" y="96"/>
                    </a:lnTo>
                    <a:lnTo>
                      <a:pt x="386" y="578"/>
                    </a:lnTo>
                    <a:lnTo>
                      <a:pt x="482" y="1396"/>
                    </a:lnTo>
                    <a:lnTo>
                      <a:pt x="723" y="2022"/>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1" name="Freeform 367"/>
              <p:cNvSpPr>
                <a:spLocks/>
              </p:cNvSpPr>
              <p:nvPr/>
            </p:nvSpPr>
            <p:spPr bwMode="auto">
              <a:xfrm>
                <a:off x="3555" y="2213"/>
                <a:ext cx="160" cy="524"/>
              </a:xfrm>
              <a:custGeom>
                <a:avLst/>
                <a:gdLst>
                  <a:gd name="T0" fmla="*/ 626 w 1445"/>
                  <a:gd name="T1" fmla="*/ 2022 h 4717"/>
                  <a:gd name="T2" fmla="*/ 819 w 1445"/>
                  <a:gd name="T3" fmla="*/ 2407 h 4717"/>
                  <a:gd name="T4" fmla="*/ 915 w 1445"/>
                  <a:gd name="T5" fmla="*/ 2840 h 4717"/>
                  <a:gd name="T6" fmla="*/ 1011 w 1445"/>
                  <a:gd name="T7" fmla="*/ 3321 h 4717"/>
                  <a:gd name="T8" fmla="*/ 1011 w 1445"/>
                  <a:gd name="T9" fmla="*/ 3321 h 4717"/>
                  <a:gd name="T10" fmla="*/ 1108 w 1445"/>
                  <a:gd name="T11" fmla="*/ 3658 h 4717"/>
                  <a:gd name="T12" fmla="*/ 1252 w 1445"/>
                  <a:gd name="T13" fmla="*/ 3803 h 4717"/>
                  <a:gd name="T14" fmla="*/ 1396 w 1445"/>
                  <a:gd name="T15" fmla="*/ 3754 h 4717"/>
                  <a:gd name="T16" fmla="*/ 1396 w 1445"/>
                  <a:gd name="T17" fmla="*/ 3754 h 4717"/>
                  <a:gd name="T18" fmla="*/ 1445 w 1445"/>
                  <a:gd name="T19" fmla="*/ 3899 h 4717"/>
                  <a:gd name="T20" fmla="*/ 1396 w 1445"/>
                  <a:gd name="T21" fmla="*/ 4188 h 4717"/>
                  <a:gd name="T22" fmla="*/ 1348 w 1445"/>
                  <a:gd name="T23" fmla="*/ 4332 h 4717"/>
                  <a:gd name="T24" fmla="*/ 1348 w 1445"/>
                  <a:gd name="T25" fmla="*/ 4332 h 4717"/>
                  <a:gd name="T26" fmla="*/ 1300 w 1445"/>
                  <a:gd name="T27" fmla="*/ 4380 h 4717"/>
                  <a:gd name="T28" fmla="*/ 1252 w 1445"/>
                  <a:gd name="T29" fmla="*/ 4428 h 4717"/>
                  <a:gd name="T30" fmla="*/ 1204 w 1445"/>
                  <a:gd name="T31" fmla="*/ 4476 h 4717"/>
                  <a:gd name="T32" fmla="*/ 1204 w 1445"/>
                  <a:gd name="T33" fmla="*/ 4476 h 4717"/>
                  <a:gd name="T34" fmla="*/ 1059 w 1445"/>
                  <a:gd name="T35" fmla="*/ 4669 h 4717"/>
                  <a:gd name="T36" fmla="*/ 1059 w 1445"/>
                  <a:gd name="T37" fmla="*/ 4717 h 4717"/>
                  <a:gd name="T38" fmla="*/ 1059 w 1445"/>
                  <a:gd name="T39" fmla="*/ 4717 h 4717"/>
                  <a:gd name="T40" fmla="*/ 1059 w 1445"/>
                  <a:gd name="T41" fmla="*/ 4717 h 4717"/>
                  <a:gd name="T42" fmla="*/ 1011 w 1445"/>
                  <a:gd name="T43" fmla="*/ 4669 h 4717"/>
                  <a:gd name="T44" fmla="*/ 915 w 1445"/>
                  <a:gd name="T45" fmla="*/ 4525 h 4717"/>
                  <a:gd name="T46" fmla="*/ 819 w 1445"/>
                  <a:gd name="T47" fmla="*/ 4332 h 4717"/>
                  <a:gd name="T48" fmla="*/ 626 w 1445"/>
                  <a:gd name="T49" fmla="*/ 4043 h 4717"/>
                  <a:gd name="T50" fmla="*/ 482 w 1445"/>
                  <a:gd name="T51" fmla="*/ 3754 h 4717"/>
                  <a:gd name="T52" fmla="*/ 337 w 1445"/>
                  <a:gd name="T53" fmla="*/ 3466 h 4717"/>
                  <a:gd name="T54" fmla="*/ 193 w 1445"/>
                  <a:gd name="T55" fmla="*/ 3129 h 4717"/>
                  <a:gd name="T56" fmla="*/ 97 w 1445"/>
                  <a:gd name="T57" fmla="*/ 2840 h 4717"/>
                  <a:gd name="T58" fmla="*/ 49 w 1445"/>
                  <a:gd name="T59" fmla="*/ 2599 h 4717"/>
                  <a:gd name="T60" fmla="*/ 49 w 1445"/>
                  <a:gd name="T61" fmla="*/ 2599 h 4717"/>
                  <a:gd name="T62" fmla="*/ 0 w 1445"/>
                  <a:gd name="T63" fmla="*/ 1925 h 4717"/>
                  <a:gd name="T64" fmla="*/ 0 w 1445"/>
                  <a:gd name="T65" fmla="*/ 963 h 4717"/>
                  <a:gd name="T66" fmla="*/ 145 w 1445"/>
                  <a:gd name="T67" fmla="*/ 241 h 4717"/>
                  <a:gd name="T68" fmla="*/ 145 w 1445"/>
                  <a:gd name="T69" fmla="*/ 241 h 4717"/>
                  <a:gd name="T70" fmla="*/ 193 w 1445"/>
                  <a:gd name="T71" fmla="*/ 145 h 4717"/>
                  <a:gd name="T72" fmla="*/ 289 w 1445"/>
                  <a:gd name="T73" fmla="*/ 96 h 4717"/>
                  <a:gd name="T74" fmla="*/ 386 w 1445"/>
                  <a:gd name="T75" fmla="*/ 0 h 4717"/>
                  <a:gd name="T76" fmla="*/ 386 w 1445"/>
                  <a:gd name="T77" fmla="*/ 0 h 4717"/>
                  <a:gd name="T78" fmla="*/ 434 w 1445"/>
                  <a:gd name="T79" fmla="*/ 48 h 4717"/>
                  <a:gd name="T80" fmla="*/ 386 w 1445"/>
                  <a:gd name="T81" fmla="*/ 96 h 4717"/>
                  <a:gd name="T82" fmla="*/ 386 w 1445"/>
                  <a:gd name="T83" fmla="*/ 145 h 4717"/>
                  <a:gd name="T84" fmla="*/ 386 w 1445"/>
                  <a:gd name="T85" fmla="*/ 145 h 4717"/>
                  <a:gd name="T86" fmla="*/ 337 w 1445"/>
                  <a:gd name="T87" fmla="*/ 626 h 4717"/>
                  <a:gd name="T88" fmla="*/ 386 w 1445"/>
                  <a:gd name="T89" fmla="*/ 1444 h 4717"/>
                  <a:gd name="T90" fmla="*/ 626 w 1445"/>
                  <a:gd name="T91" fmla="*/ 2022 h 4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5" h="4717">
                    <a:moveTo>
                      <a:pt x="626" y="2022"/>
                    </a:moveTo>
                    <a:lnTo>
                      <a:pt x="819" y="2407"/>
                    </a:lnTo>
                    <a:lnTo>
                      <a:pt x="915" y="2840"/>
                    </a:lnTo>
                    <a:lnTo>
                      <a:pt x="1011" y="3321"/>
                    </a:lnTo>
                    <a:lnTo>
                      <a:pt x="1011" y="3321"/>
                    </a:lnTo>
                    <a:lnTo>
                      <a:pt x="1108" y="3658"/>
                    </a:lnTo>
                    <a:lnTo>
                      <a:pt x="1252" y="3803"/>
                    </a:lnTo>
                    <a:lnTo>
                      <a:pt x="1396" y="3754"/>
                    </a:lnTo>
                    <a:lnTo>
                      <a:pt x="1396" y="3754"/>
                    </a:lnTo>
                    <a:lnTo>
                      <a:pt x="1445" y="3899"/>
                    </a:lnTo>
                    <a:lnTo>
                      <a:pt x="1396" y="4188"/>
                    </a:lnTo>
                    <a:lnTo>
                      <a:pt x="1348" y="4332"/>
                    </a:lnTo>
                    <a:lnTo>
                      <a:pt x="1348" y="4332"/>
                    </a:lnTo>
                    <a:lnTo>
                      <a:pt x="1300" y="4380"/>
                    </a:lnTo>
                    <a:lnTo>
                      <a:pt x="1252" y="4428"/>
                    </a:lnTo>
                    <a:lnTo>
                      <a:pt x="1204" y="4476"/>
                    </a:lnTo>
                    <a:lnTo>
                      <a:pt x="1204" y="4476"/>
                    </a:lnTo>
                    <a:lnTo>
                      <a:pt x="1059" y="4669"/>
                    </a:lnTo>
                    <a:lnTo>
                      <a:pt x="1059" y="4717"/>
                    </a:lnTo>
                    <a:lnTo>
                      <a:pt x="1059" y="4717"/>
                    </a:lnTo>
                    <a:lnTo>
                      <a:pt x="1059" y="4717"/>
                    </a:lnTo>
                    <a:lnTo>
                      <a:pt x="1011" y="4669"/>
                    </a:lnTo>
                    <a:lnTo>
                      <a:pt x="915" y="4525"/>
                    </a:lnTo>
                    <a:lnTo>
                      <a:pt x="819" y="4332"/>
                    </a:lnTo>
                    <a:lnTo>
                      <a:pt x="626" y="4043"/>
                    </a:lnTo>
                    <a:lnTo>
                      <a:pt x="482" y="3754"/>
                    </a:lnTo>
                    <a:lnTo>
                      <a:pt x="337" y="3466"/>
                    </a:lnTo>
                    <a:lnTo>
                      <a:pt x="193" y="3129"/>
                    </a:lnTo>
                    <a:lnTo>
                      <a:pt x="97" y="2840"/>
                    </a:lnTo>
                    <a:lnTo>
                      <a:pt x="49" y="2599"/>
                    </a:lnTo>
                    <a:lnTo>
                      <a:pt x="49" y="2599"/>
                    </a:lnTo>
                    <a:lnTo>
                      <a:pt x="0" y="1925"/>
                    </a:lnTo>
                    <a:lnTo>
                      <a:pt x="0" y="963"/>
                    </a:lnTo>
                    <a:lnTo>
                      <a:pt x="145" y="241"/>
                    </a:lnTo>
                    <a:lnTo>
                      <a:pt x="145" y="241"/>
                    </a:lnTo>
                    <a:lnTo>
                      <a:pt x="193" y="145"/>
                    </a:lnTo>
                    <a:lnTo>
                      <a:pt x="289" y="96"/>
                    </a:lnTo>
                    <a:lnTo>
                      <a:pt x="386" y="0"/>
                    </a:lnTo>
                    <a:lnTo>
                      <a:pt x="386" y="0"/>
                    </a:lnTo>
                    <a:lnTo>
                      <a:pt x="434" y="48"/>
                    </a:lnTo>
                    <a:lnTo>
                      <a:pt x="386" y="96"/>
                    </a:lnTo>
                    <a:lnTo>
                      <a:pt x="386" y="145"/>
                    </a:lnTo>
                    <a:lnTo>
                      <a:pt x="386" y="145"/>
                    </a:lnTo>
                    <a:lnTo>
                      <a:pt x="337" y="626"/>
                    </a:lnTo>
                    <a:lnTo>
                      <a:pt x="386" y="1444"/>
                    </a:lnTo>
                    <a:lnTo>
                      <a:pt x="626" y="2022"/>
                    </a:lnTo>
                    <a:close/>
                  </a:path>
                </a:pathLst>
              </a:custGeom>
              <a:solidFill>
                <a:srgbClr val="0085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2" name="Freeform 368"/>
              <p:cNvSpPr>
                <a:spLocks/>
              </p:cNvSpPr>
              <p:nvPr/>
            </p:nvSpPr>
            <p:spPr bwMode="auto">
              <a:xfrm>
                <a:off x="3555" y="2218"/>
                <a:ext cx="155" cy="519"/>
              </a:xfrm>
              <a:custGeom>
                <a:avLst/>
                <a:gdLst>
                  <a:gd name="T0" fmla="*/ 530 w 1396"/>
                  <a:gd name="T1" fmla="*/ 2022 h 4669"/>
                  <a:gd name="T2" fmla="*/ 723 w 1396"/>
                  <a:gd name="T3" fmla="*/ 2407 h 4669"/>
                  <a:gd name="T4" fmla="*/ 771 w 1396"/>
                  <a:gd name="T5" fmla="*/ 2888 h 4669"/>
                  <a:gd name="T6" fmla="*/ 867 w 1396"/>
                  <a:gd name="T7" fmla="*/ 3370 h 4669"/>
                  <a:gd name="T8" fmla="*/ 867 w 1396"/>
                  <a:gd name="T9" fmla="*/ 3370 h 4669"/>
                  <a:gd name="T10" fmla="*/ 1011 w 1396"/>
                  <a:gd name="T11" fmla="*/ 3755 h 4669"/>
                  <a:gd name="T12" fmla="*/ 1156 w 1396"/>
                  <a:gd name="T13" fmla="*/ 3899 h 4669"/>
                  <a:gd name="T14" fmla="*/ 1300 w 1396"/>
                  <a:gd name="T15" fmla="*/ 3851 h 4669"/>
                  <a:gd name="T16" fmla="*/ 1300 w 1396"/>
                  <a:gd name="T17" fmla="*/ 3851 h 4669"/>
                  <a:gd name="T18" fmla="*/ 1396 w 1396"/>
                  <a:gd name="T19" fmla="*/ 3947 h 4669"/>
                  <a:gd name="T20" fmla="*/ 1348 w 1396"/>
                  <a:gd name="T21" fmla="*/ 4188 h 4669"/>
                  <a:gd name="T22" fmla="*/ 1348 w 1396"/>
                  <a:gd name="T23" fmla="*/ 4332 h 4669"/>
                  <a:gd name="T24" fmla="*/ 1348 w 1396"/>
                  <a:gd name="T25" fmla="*/ 4332 h 4669"/>
                  <a:gd name="T26" fmla="*/ 1252 w 1396"/>
                  <a:gd name="T27" fmla="*/ 4380 h 4669"/>
                  <a:gd name="T28" fmla="*/ 1204 w 1396"/>
                  <a:gd name="T29" fmla="*/ 4428 h 4669"/>
                  <a:gd name="T30" fmla="*/ 1204 w 1396"/>
                  <a:gd name="T31" fmla="*/ 4477 h 4669"/>
                  <a:gd name="T32" fmla="*/ 1204 w 1396"/>
                  <a:gd name="T33" fmla="*/ 4477 h 4669"/>
                  <a:gd name="T34" fmla="*/ 1059 w 1396"/>
                  <a:gd name="T35" fmla="*/ 4669 h 4669"/>
                  <a:gd name="T36" fmla="*/ 1059 w 1396"/>
                  <a:gd name="T37" fmla="*/ 4669 h 4669"/>
                  <a:gd name="T38" fmla="*/ 1059 w 1396"/>
                  <a:gd name="T39" fmla="*/ 4669 h 4669"/>
                  <a:gd name="T40" fmla="*/ 1059 w 1396"/>
                  <a:gd name="T41" fmla="*/ 4669 h 4669"/>
                  <a:gd name="T42" fmla="*/ 1011 w 1396"/>
                  <a:gd name="T43" fmla="*/ 4621 h 4669"/>
                  <a:gd name="T44" fmla="*/ 915 w 1396"/>
                  <a:gd name="T45" fmla="*/ 4477 h 4669"/>
                  <a:gd name="T46" fmla="*/ 819 w 1396"/>
                  <a:gd name="T47" fmla="*/ 4284 h 4669"/>
                  <a:gd name="T48" fmla="*/ 626 w 1396"/>
                  <a:gd name="T49" fmla="*/ 3995 h 4669"/>
                  <a:gd name="T50" fmla="*/ 482 w 1396"/>
                  <a:gd name="T51" fmla="*/ 3706 h 4669"/>
                  <a:gd name="T52" fmla="*/ 337 w 1396"/>
                  <a:gd name="T53" fmla="*/ 3418 h 4669"/>
                  <a:gd name="T54" fmla="*/ 193 w 1396"/>
                  <a:gd name="T55" fmla="*/ 3081 h 4669"/>
                  <a:gd name="T56" fmla="*/ 97 w 1396"/>
                  <a:gd name="T57" fmla="*/ 2792 h 4669"/>
                  <a:gd name="T58" fmla="*/ 49 w 1396"/>
                  <a:gd name="T59" fmla="*/ 2551 h 4669"/>
                  <a:gd name="T60" fmla="*/ 49 w 1396"/>
                  <a:gd name="T61" fmla="*/ 2551 h 4669"/>
                  <a:gd name="T62" fmla="*/ 0 w 1396"/>
                  <a:gd name="T63" fmla="*/ 1877 h 4669"/>
                  <a:gd name="T64" fmla="*/ 0 w 1396"/>
                  <a:gd name="T65" fmla="*/ 915 h 4669"/>
                  <a:gd name="T66" fmla="*/ 145 w 1396"/>
                  <a:gd name="T67" fmla="*/ 193 h 4669"/>
                  <a:gd name="T68" fmla="*/ 145 w 1396"/>
                  <a:gd name="T69" fmla="*/ 193 h 4669"/>
                  <a:gd name="T70" fmla="*/ 193 w 1396"/>
                  <a:gd name="T71" fmla="*/ 145 h 4669"/>
                  <a:gd name="T72" fmla="*/ 289 w 1396"/>
                  <a:gd name="T73" fmla="*/ 48 h 4669"/>
                  <a:gd name="T74" fmla="*/ 337 w 1396"/>
                  <a:gd name="T75" fmla="*/ 0 h 4669"/>
                  <a:gd name="T76" fmla="*/ 337 w 1396"/>
                  <a:gd name="T77" fmla="*/ 0 h 4669"/>
                  <a:gd name="T78" fmla="*/ 386 w 1396"/>
                  <a:gd name="T79" fmla="*/ 48 h 4669"/>
                  <a:gd name="T80" fmla="*/ 337 w 1396"/>
                  <a:gd name="T81" fmla="*/ 145 h 4669"/>
                  <a:gd name="T82" fmla="*/ 337 w 1396"/>
                  <a:gd name="T83" fmla="*/ 193 h 4669"/>
                  <a:gd name="T84" fmla="*/ 337 w 1396"/>
                  <a:gd name="T85" fmla="*/ 193 h 4669"/>
                  <a:gd name="T86" fmla="*/ 241 w 1396"/>
                  <a:gd name="T87" fmla="*/ 626 h 4669"/>
                  <a:gd name="T88" fmla="*/ 337 w 1396"/>
                  <a:gd name="T89" fmla="*/ 1396 h 4669"/>
                  <a:gd name="T90" fmla="*/ 530 w 1396"/>
                  <a:gd name="T91" fmla="*/ 2022 h 4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96" h="4669">
                    <a:moveTo>
                      <a:pt x="530" y="2022"/>
                    </a:moveTo>
                    <a:lnTo>
                      <a:pt x="723" y="2407"/>
                    </a:lnTo>
                    <a:lnTo>
                      <a:pt x="771" y="2888"/>
                    </a:lnTo>
                    <a:lnTo>
                      <a:pt x="867" y="3370"/>
                    </a:lnTo>
                    <a:lnTo>
                      <a:pt x="867" y="3370"/>
                    </a:lnTo>
                    <a:lnTo>
                      <a:pt x="1011" y="3755"/>
                    </a:lnTo>
                    <a:lnTo>
                      <a:pt x="1156" y="3899"/>
                    </a:lnTo>
                    <a:lnTo>
                      <a:pt x="1300" y="3851"/>
                    </a:lnTo>
                    <a:lnTo>
                      <a:pt x="1300" y="3851"/>
                    </a:lnTo>
                    <a:lnTo>
                      <a:pt x="1396" y="3947"/>
                    </a:lnTo>
                    <a:lnTo>
                      <a:pt x="1348" y="4188"/>
                    </a:lnTo>
                    <a:lnTo>
                      <a:pt x="1348" y="4332"/>
                    </a:lnTo>
                    <a:lnTo>
                      <a:pt x="1348" y="4332"/>
                    </a:lnTo>
                    <a:lnTo>
                      <a:pt x="1252" y="4380"/>
                    </a:lnTo>
                    <a:lnTo>
                      <a:pt x="1204" y="4428"/>
                    </a:lnTo>
                    <a:lnTo>
                      <a:pt x="1204" y="4477"/>
                    </a:lnTo>
                    <a:lnTo>
                      <a:pt x="1204" y="4477"/>
                    </a:lnTo>
                    <a:lnTo>
                      <a:pt x="1059" y="4669"/>
                    </a:lnTo>
                    <a:lnTo>
                      <a:pt x="1059" y="4669"/>
                    </a:lnTo>
                    <a:lnTo>
                      <a:pt x="1059" y="4669"/>
                    </a:lnTo>
                    <a:lnTo>
                      <a:pt x="1059" y="4669"/>
                    </a:lnTo>
                    <a:lnTo>
                      <a:pt x="1011" y="4621"/>
                    </a:lnTo>
                    <a:lnTo>
                      <a:pt x="915" y="4477"/>
                    </a:lnTo>
                    <a:lnTo>
                      <a:pt x="819" y="4284"/>
                    </a:lnTo>
                    <a:lnTo>
                      <a:pt x="626" y="3995"/>
                    </a:lnTo>
                    <a:lnTo>
                      <a:pt x="482" y="3706"/>
                    </a:lnTo>
                    <a:lnTo>
                      <a:pt x="337" y="3418"/>
                    </a:lnTo>
                    <a:lnTo>
                      <a:pt x="193" y="3081"/>
                    </a:lnTo>
                    <a:lnTo>
                      <a:pt x="97" y="2792"/>
                    </a:lnTo>
                    <a:lnTo>
                      <a:pt x="49" y="2551"/>
                    </a:lnTo>
                    <a:lnTo>
                      <a:pt x="49" y="2551"/>
                    </a:lnTo>
                    <a:lnTo>
                      <a:pt x="0" y="1877"/>
                    </a:lnTo>
                    <a:lnTo>
                      <a:pt x="0" y="915"/>
                    </a:lnTo>
                    <a:lnTo>
                      <a:pt x="145" y="193"/>
                    </a:lnTo>
                    <a:lnTo>
                      <a:pt x="145" y="193"/>
                    </a:lnTo>
                    <a:lnTo>
                      <a:pt x="193" y="145"/>
                    </a:lnTo>
                    <a:lnTo>
                      <a:pt x="289" y="48"/>
                    </a:lnTo>
                    <a:lnTo>
                      <a:pt x="337" y="0"/>
                    </a:lnTo>
                    <a:lnTo>
                      <a:pt x="337" y="0"/>
                    </a:lnTo>
                    <a:lnTo>
                      <a:pt x="386" y="48"/>
                    </a:lnTo>
                    <a:lnTo>
                      <a:pt x="337" y="145"/>
                    </a:lnTo>
                    <a:lnTo>
                      <a:pt x="337" y="193"/>
                    </a:lnTo>
                    <a:lnTo>
                      <a:pt x="337" y="193"/>
                    </a:lnTo>
                    <a:lnTo>
                      <a:pt x="241" y="626"/>
                    </a:lnTo>
                    <a:lnTo>
                      <a:pt x="337" y="1396"/>
                    </a:lnTo>
                    <a:lnTo>
                      <a:pt x="530" y="2022"/>
                    </a:lnTo>
                    <a:close/>
                  </a:path>
                </a:pathLst>
              </a:custGeom>
              <a:solidFill>
                <a:srgbClr val="007D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3" name="Freeform 369"/>
              <p:cNvSpPr>
                <a:spLocks/>
              </p:cNvSpPr>
              <p:nvPr/>
            </p:nvSpPr>
            <p:spPr bwMode="auto">
              <a:xfrm>
                <a:off x="3555" y="2223"/>
                <a:ext cx="144" cy="514"/>
              </a:xfrm>
              <a:custGeom>
                <a:avLst/>
                <a:gdLst>
                  <a:gd name="T0" fmla="*/ 434 w 1300"/>
                  <a:gd name="T1" fmla="*/ 1974 h 4621"/>
                  <a:gd name="T2" fmla="*/ 626 w 1300"/>
                  <a:gd name="T3" fmla="*/ 2407 h 4621"/>
                  <a:gd name="T4" fmla="*/ 674 w 1300"/>
                  <a:gd name="T5" fmla="*/ 2888 h 4621"/>
                  <a:gd name="T6" fmla="*/ 771 w 1300"/>
                  <a:gd name="T7" fmla="*/ 3418 h 4621"/>
                  <a:gd name="T8" fmla="*/ 771 w 1300"/>
                  <a:gd name="T9" fmla="*/ 3418 h 4621"/>
                  <a:gd name="T10" fmla="*/ 915 w 1300"/>
                  <a:gd name="T11" fmla="*/ 3803 h 4621"/>
                  <a:gd name="T12" fmla="*/ 1059 w 1300"/>
                  <a:gd name="T13" fmla="*/ 3947 h 4621"/>
                  <a:gd name="T14" fmla="*/ 1204 w 1300"/>
                  <a:gd name="T15" fmla="*/ 3947 h 4621"/>
                  <a:gd name="T16" fmla="*/ 1204 w 1300"/>
                  <a:gd name="T17" fmla="*/ 3947 h 4621"/>
                  <a:gd name="T18" fmla="*/ 1300 w 1300"/>
                  <a:gd name="T19" fmla="*/ 4044 h 4621"/>
                  <a:gd name="T20" fmla="*/ 1300 w 1300"/>
                  <a:gd name="T21" fmla="*/ 4236 h 4621"/>
                  <a:gd name="T22" fmla="*/ 1300 w 1300"/>
                  <a:gd name="T23" fmla="*/ 4332 h 4621"/>
                  <a:gd name="T24" fmla="*/ 1300 w 1300"/>
                  <a:gd name="T25" fmla="*/ 4332 h 4621"/>
                  <a:gd name="T26" fmla="*/ 1204 w 1300"/>
                  <a:gd name="T27" fmla="*/ 4380 h 4621"/>
                  <a:gd name="T28" fmla="*/ 1204 w 1300"/>
                  <a:gd name="T29" fmla="*/ 4429 h 4621"/>
                  <a:gd name="T30" fmla="*/ 1156 w 1300"/>
                  <a:gd name="T31" fmla="*/ 4477 h 4621"/>
                  <a:gd name="T32" fmla="*/ 1156 w 1300"/>
                  <a:gd name="T33" fmla="*/ 4477 h 4621"/>
                  <a:gd name="T34" fmla="*/ 1059 w 1300"/>
                  <a:gd name="T35" fmla="*/ 4621 h 4621"/>
                  <a:gd name="T36" fmla="*/ 1059 w 1300"/>
                  <a:gd name="T37" fmla="*/ 4621 h 4621"/>
                  <a:gd name="T38" fmla="*/ 1059 w 1300"/>
                  <a:gd name="T39" fmla="*/ 4621 h 4621"/>
                  <a:gd name="T40" fmla="*/ 1059 w 1300"/>
                  <a:gd name="T41" fmla="*/ 4621 h 4621"/>
                  <a:gd name="T42" fmla="*/ 1011 w 1300"/>
                  <a:gd name="T43" fmla="*/ 4573 h 4621"/>
                  <a:gd name="T44" fmla="*/ 915 w 1300"/>
                  <a:gd name="T45" fmla="*/ 4429 h 4621"/>
                  <a:gd name="T46" fmla="*/ 819 w 1300"/>
                  <a:gd name="T47" fmla="*/ 4236 h 4621"/>
                  <a:gd name="T48" fmla="*/ 626 w 1300"/>
                  <a:gd name="T49" fmla="*/ 3947 h 4621"/>
                  <a:gd name="T50" fmla="*/ 482 w 1300"/>
                  <a:gd name="T51" fmla="*/ 3658 h 4621"/>
                  <a:gd name="T52" fmla="*/ 337 w 1300"/>
                  <a:gd name="T53" fmla="*/ 3370 h 4621"/>
                  <a:gd name="T54" fmla="*/ 193 w 1300"/>
                  <a:gd name="T55" fmla="*/ 3033 h 4621"/>
                  <a:gd name="T56" fmla="*/ 97 w 1300"/>
                  <a:gd name="T57" fmla="*/ 2744 h 4621"/>
                  <a:gd name="T58" fmla="*/ 49 w 1300"/>
                  <a:gd name="T59" fmla="*/ 2503 h 4621"/>
                  <a:gd name="T60" fmla="*/ 49 w 1300"/>
                  <a:gd name="T61" fmla="*/ 2503 h 4621"/>
                  <a:gd name="T62" fmla="*/ 0 w 1300"/>
                  <a:gd name="T63" fmla="*/ 1829 h 4621"/>
                  <a:gd name="T64" fmla="*/ 0 w 1300"/>
                  <a:gd name="T65" fmla="*/ 867 h 4621"/>
                  <a:gd name="T66" fmla="*/ 145 w 1300"/>
                  <a:gd name="T67" fmla="*/ 145 h 4621"/>
                  <a:gd name="T68" fmla="*/ 145 w 1300"/>
                  <a:gd name="T69" fmla="*/ 145 h 4621"/>
                  <a:gd name="T70" fmla="*/ 193 w 1300"/>
                  <a:gd name="T71" fmla="*/ 97 h 4621"/>
                  <a:gd name="T72" fmla="*/ 241 w 1300"/>
                  <a:gd name="T73" fmla="*/ 49 h 4621"/>
                  <a:gd name="T74" fmla="*/ 289 w 1300"/>
                  <a:gd name="T75" fmla="*/ 0 h 4621"/>
                  <a:gd name="T76" fmla="*/ 289 w 1300"/>
                  <a:gd name="T77" fmla="*/ 0 h 4621"/>
                  <a:gd name="T78" fmla="*/ 337 w 1300"/>
                  <a:gd name="T79" fmla="*/ 49 h 4621"/>
                  <a:gd name="T80" fmla="*/ 289 w 1300"/>
                  <a:gd name="T81" fmla="*/ 145 h 4621"/>
                  <a:gd name="T82" fmla="*/ 289 w 1300"/>
                  <a:gd name="T83" fmla="*/ 193 h 4621"/>
                  <a:gd name="T84" fmla="*/ 289 w 1300"/>
                  <a:gd name="T85" fmla="*/ 193 h 4621"/>
                  <a:gd name="T86" fmla="*/ 193 w 1300"/>
                  <a:gd name="T87" fmla="*/ 626 h 4621"/>
                  <a:gd name="T88" fmla="*/ 241 w 1300"/>
                  <a:gd name="T89" fmla="*/ 1396 h 4621"/>
                  <a:gd name="T90" fmla="*/ 434 w 1300"/>
                  <a:gd name="T91" fmla="*/ 1974 h 4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00" h="4621">
                    <a:moveTo>
                      <a:pt x="434" y="1974"/>
                    </a:moveTo>
                    <a:lnTo>
                      <a:pt x="626" y="2407"/>
                    </a:lnTo>
                    <a:lnTo>
                      <a:pt x="674" y="2888"/>
                    </a:lnTo>
                    <a:lnTo>
                      <a:pt x="771" y="3418"/>
                    </a:lnTo>
                    <a:lnTo>
                      <a:pt x="771" y="3418"/>
                    </a:lnTo>
                    <a:lnTo>
                      <a:pt x="915" y="3803"/>
                    </a:lnTo>
                    <a:lnTo>
                      <a:pt x="1059" y="3947"/>
                    </a:lnTo>
                    <a:lnTo>
                      <a:pt x="1204" y="3947"/>
                    </a:lnTo>
                    <a:lnTo>
                      <a:pt x="1204" y="3947"/>
                    </a:lnTo>
                    <a:lnTo>
                      <a:pt x="1300" y="4044"/>
                    </a:lnTo>
                    <a:lnTo>
                      <a:pt x="1300" y="4236"/>
                    </a:lnTo>
                    <a:lnTo>
                      <a:pt x="1300" y="4332"/>
                    </a:lnTo>
                    <a:lnTo>
                      <a:pt x="1300" y="4332"/>
                    </a:lnTo>
                    <a:lnTo>
                      <a:pt x="1204" y="4380"/>
                    </a:lnTo>
                    <a:lnTo>
                      <a:pt x="1204" y="4429"/>
                    </a:lnTo>
                    <a:lnTo>
                      <a:pt x="1156" y="4477"/>
                    </a:lnTo>
                    <a:lnTo>
                      <a:pt x="1156" y="4477"/>
                    </a:lnTo>
                    <a:lnTo>
                      <a:pt x="1059" y="4621"/>
                    </a:lnTo>
                    <a:lnTo>
                      <a:pt x="1059" y="4621"/>
                    </a:lnTo>
                    <a:lnTo>
                      <a:pt x="1059" y="4621"/>
                    </a:lnTo>
                    <a:lnTo>
                      <a:pt x="1059" y="4621"/>
                    </a:lnTo>
                    <a:lnTo>
                      <a:pt x="1011" y="4573"/>
                    </a:lnTo>
                    <a:lnTo>
                      <a:pt x="915" y="4429"/>
                    </a:lnTo>
                    <a:lnTo>
                      <a:pt x="819" y="4236"/>
                    </a:lnTo>
                    <a:lnTo>
                      <a:pt x="626" y="3947"/>
                    </a:lnTo>
                    <a:lnTo>
                      <a:pt x="482" y="3658"/>
                    </a:lnTo>
                    <a:lnTo>
                      <a:pt x="337" y="3370"/>
                    </a:lnTo>
                    <a:lnTo>
                      <a:pt x="193" y="3033"/>
                    </a:lnTo>
                    <a:lnTo>
                      <a:pt x="97" y="2744"/>
                    </a:lnTo>
                    <a:lnTo>
                      <a:pt x="49" y="2503"/>
                    </a:lnTo>
                    <a:lnTo>
                      <a:pt x="49" y="2503"/>
                    </a:lnTo>
                    <a:lnTo>
                      <a:pt x="0" y="1829"/>
                    </a:lnTo>
                    <a:lnTo>
                      <a:pt x="0" y="867"/>
                    </a:lnTo>
                    <a:lnTo>
                      <a:pt x="145" y="145"/>
                    </a:lnTo>
                    <a:lnTo>
                      <a:pt x="145" y="145"/>
                    </a:lnTo>
                    <a:lnTo>
                      <a:pt x="193" y="97"/>
                    </a:lnTo>
                    <a:lnTo>
                      <a:pt x="241" y="49"/>
                    </a:lnTo>
                    <a:lnTo>
                      <a:pt x="289" y="0"/>
                    </a:lnTo>
                    <a:lnTo>
                      <a:pt x="289" y="0"/>
                    </a:lnTo>
                    <a:lnTo>
                      <a:pt x="337" y="49"/>
                    </a:lnTo>
                    <a:lnTo>
                      <a:pt x="289" y="145"/>
                    </a:lnTo>
                    <a:lnTo>
                      <a:pt x="289" y="193"/>
                    </a:lnTo>
                    <a:lnTo>
                      <a:pt x="289" y="193"/>
                    </a:lnTo>
                    <a:lnTo>
                      <a:pt x="193" y="626"/>
                    </a:lnTo>
                    <a:lnTo>
                      <a:pt x="241" y="1396"/>
                    </a:lnTo>
                    <a:lnTo>
                      <a:pt x="434" y="1974"/>
                    </a:lnTo>
                    <a:close/>
                  </a:path>
                </a:pathLst>
              </a:custGeom>
              <a:solidFill>
                <a:srgbClr val="0075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4" name="Freeform 370"/>
              <p:cNvSpPr>
                <a:spLocks/>
              </p:cNvSpPr>
              <p:nvPr/>
            </p:nvSpPr>
            <p:spPr bwMode="auto">
              <a:xfrm>
                <a:off x="3555" y="2229"/>
                <a:ext cx="139" cy="513"/>
              </a:xfrm>
              <a:custGeom>
                <a:avLst/>
                <a:gdLst>
                  <a:gd name="T0" fmla="*/ 337 w 1252"/>
                  <a:gd name="T1" fmla="*/ 1973 h 4620"/>
                  <a:gd name="T2" fmla="*/ 482 w 1252"/>
                  <a:gd name="T3" fmla="*/ 2406 h 4620"/>
                  <a:gd name="T4" fmla="*/ 578 w 1252"/>
                  <a:gd name="T5" fmla="*/ 2936 h 4620"/>
                  <a:gd name="T6" fmla="*/ 674 w 1252"/>
                  <a:gd name="T7" fmla="*/ 3465 h 4620"/>
                  <a:gd name="T8" fmla="*/ 674 w 1252"/>
                  <a:gd name="T9" fmla="*/ 3465 h 4620"/>
                  <a:gd name="T10" fmla="*/ 819 w 1252"/>
                  <a:gd name="T11" fmla="*/ 3850 h 4620"/>
                  <a:gd name="T12" fmla="*/ 963 w 1252"/>
                  <a:gd name="T13" fmla="*/ 4091 h 4620"/>
                  <a:gd name="T14" fmla="*/ 1108 w 1252"/>
                  <a:gd name="T15" fmla="*/ 4091 h 4620"/>
                  <a:gd name="T16" fmla="*/ 1108 w 1252"/>
                  <a:gd name="T17" fmla="*/ 4091 h 4620"/>
                  <a:gd name="T18" fmla="*/ 1204 w 1252"/>
                  <a:gd name="T19" fmla="*/ 4139 h 4620"/>
                  <a:gd name="T20" fmla="*/ 1252 w 1252"/>
                  <a:gd name="T21" fmla="*/ 4283 h 4620"/>
                  <a:gd name="T22" fmla="*/ 1252 w 1252"/>
                  <a:gd name="T23" fmla="*/ 4331 h 4620"/>
                  <a:gd name="T24" fmla="*/ 1252 w 1252"/>
                  <a:gd name="T25" fmla="*/ 4331 h 4620"/>
                  <a:gd name="T26" fmla="*/ 1204 w 1252"/>
                  <a:gd name="T27" fmla="*/ 4380 h 4620"/>
                  <a:gd name="T28" fmla="*/ 1156 w 1252"/>
                  <a:gd name="T29" fmla="*/ 4428 h 4620"/>
                  <a:gd name="T30" fmla="*/ 1156 w 1252"/>
                  <a:gd name="T31" fmla="*/ 4476 h 4620"/>
                  <a:gd name="T32" fmla="*/ 1156 w 1252"/>
                  <a:gd name="T33" fmla="*/ 4476 h 4620"/>
                  <a:gd name="T34" fmla="*/ 1059 w 1252"/>
                  <a:gd name="T35" fmla="*/ 4572 h 4620"/>
                  <a:gd name="T36" fmla="*/ 1059 w 1252"/>
                  <a:gd name="T37" fmla="*/ 4620 h 4620"/>
                  <a:gd name="T38" fmla="*/ 1059 w 1252"/>
                  <a:gd name="T39" fmla="*/ 4572 h 4620"/>
                  <a:gd name="T40" fmla="*/ 1059 w 1252"/>
                  <a:gd name="T41" fmla="*/ 4572 h 4620"/>
                  <a:gd name="T42" fmla="*/ 1011 w 1252"/>
                  <a:gd name="T43" fmla="*/ 4524 h 4620"/>
                  <a:gd name="T44" fmla="*/ 915 w 1252"/>
                  <a:gd name="T45" fmla="*/ 4380 h 4620"/>
                  <a:gd name="T46" fmla="*/ 819 w 1252"/>
                  <a:gd name="T47" fmla="*/ 4187 h 4620"/>
                  <a:gd name="T48" fmla="*/ 626 w 1252"/>
                  <a:gd name="T49" fmla="*/ 3898 h 4620"/>
                  <a:gd name="T50" fmla="*/ 482 w 1252"/>
                  <a:gd name="T51" fmla="*/ 3609 h 4620"/>
                  <a:gd name="T52" fmla="*/ 337 w 1252"/>
                  <a:gd name="T53" fmla="*/ 3321 h 4620"/>
                  <a:gd name="T54" fmla="*/ 193 w 1252"/>
                  <a:gd name="T55" fmla="*/ 2984 h 4620"/>
                  <a:gd name="T56" fmla="*/ 97 w 1252"/>
                  <a:gd name="T57" fmla="*/ 2695 h 4620"/>
                  <a:gd name="T58" fmla="*/ 49 w 1252"/>
                  <a:gd name="T59" fmla="*/ 2454 h 4620"/>
                  <a:gd name="T60" fmla="*/ 49 w 1252"/>
                  <a:gd name="T61" fmla="*/ 2454 h 4620"/>
                  <a:gd name="T62" fmla="*/ 0 w 1252"/>
                  <a:gd name="T63" fmla="*/ 1780 h 4620"/>
                  <a:gd name="T64" fmla="*/ 0 w 1252"/>
                  <a:gd name="T65" fmla="*/ 818 h 4620"/>
                  <a:gd name="T66" fmla="*/ 145 w 1252"/>
                  <a:gd name="T67" fmla="*/ 96 h 4620"/>
                  <a:gd name="T68" fmla="*/ 145 w 1252"/>
                  <a:gd name="T69" fmla="*/ 96 h 4620"/>
                  <a:gd name="T70" fmla="*/ 193 w 1252"/>
                  <a:gd name="T71" fmla="*/ 48 h 4620"/>
                  <a:gd name="T72" fmla="*/ 241 w 1252"/>
                  <a:gd name="T73" fmla="*/ 0 h 4620"/>
                  <a:gd name="T74" fmla="*/ 289 w 1252"/>
                  <a:gd name="T75" fmla="*/ 0 h 4620"/>
                  <a:gd name="T76" fmla="*/ 289 w 1252"/>
                  <a:gd name="T77" fmla="*/ 0 h 4620"/>
                  <a:gd name="T78" fmla="*/ 289 w 1252"/>
                  <a:gd name="T79" fmla="*/ 48 h 4620"/>
                  <a:gd name="T80" fmla="*/ 241 w 1252"/>
                  <a:gd name="T81" fmla="*/ 144 h 4620"/>
                  <a:gd name="T82" fmla="*/ 241 w 1252"/>
                  <a:gd name="T83" fmla="*/ 192 h 4620"/>
                  <a:gd name="T84" fmla="*/ 241 w 1252"/>
                  <a:gd name="T85" fmla="*/ 192 h 4620"/>
                  <a:gd name="T86" fmla="*/ 145 w 1252"/>
                  <a:gd name="T87" fmla="*/ 625 h 4620"/>
                  <a:gd name="T88" fmla="*/ 145 w 1252"/>
                  <a:gd name="T89" fmla="*/ 1395 h 4620"/>
                  <a:gd name="T90" fmla="*/ 337 w 1252"/>
                  <a:gd name="T91" fmla="*/ 1973 h 4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2" h="4620">
                    <a:moveTo>
                      <a:pt x="337" y="1973"/>
                    </a:moveTo>
                    <a:lnTo>
                      <a:pt x="482" y="2406"/>
                    </a:lnTo>
                    <a:lnTo>
                      <a:pt x="578" y="2936"/>
                    </a:lnTo>
                    <a:lnTo>
                      <a:pt x="674" y="3465"/>
                    </a:lnTo>
                    <a:lnTo>
                      <a:pt x="674" y="3465"/>
                    </a:lnTo>
                    <a:lnTo>
                      <a:pt x="819" y="3850"/>
                    </a:lnTo>
                    <a:lnTo>
                      <a:pt x="963" y="4091"/>
                    </a:lnTo>
                    <a:lnTo>
                      <a:pt x="1108" y="4091"/>
                    </a:lnTo>
                    <a:lnTo>
                      <a:pt x="1108" y="4091"/>
                    </a:lnTo>
                    <a:lnTo>
                      <a:pt x="1204" y="4139"/>
                    </a:lnTo>
                    <a:lnTo>
                      <a:pt x="1252" y="4283"/>
                    </a:lnTo>
                    <a:lnTo>
                      <a:pt x="1252" y="4331"/>
                    </a:lnTo>
                    <a:lnTo>
                      <a:pt x="1252" y="4331"/>
                    </a:lnTo>
                    <a:lnTo>
                      <a:pt x="1204" y="4380"/>
                    </a:lnTo>
                    <a:lnTo>
                      <a:pt x="1156" y="4428"/>
                    </a:lnTo>
                    <a:lnTo>
                      <a:pt x="1156" y="4476"/>
                    </a:lnTo>
                    <a:lnTo>
                      <a:pt x="1156" y="4476"/>
                    </a:lnTo>
                    <a:lnTo>
                      <a:pt x="1059" y="4572"/>
                    </a:lnTo>
                    <a:lnTo>
                      <a:pt x="1059" y="4620"/>
                    </a:lnTo>
                    <a:lnTo>
                      <a:pt x="1059" y="4572"/>
                    </a:lnTo>
                    <a:lnTo>
                      <a:pt x="1059" y="4572"/>
                    </a:lnTo>
                    <a:lnTo>
                      <a:pt x="1011" y="4524"/>
                    </a:lnTo>
                    <a:lnTo>
                      <a:pt x="915" y="4380"/>
                    </a:lnTo>
                    <a:lnTo>
                      <a:pt x="819" y="4187"/>
                    </a:lnTo>
                    <a:lnTo>
                      <a:pt x="626" y="3898"/>
                    </a:lnTo>
                    <a:lnTo>
                      <a:pt x="482" y="3609"/>
                    </a:lnTo>
                    <a:lnTo>
                      <a:pt x="337" y="3321"/>
                    </a:lnTo>
                    <a:lnTo>
                      <a:pt x="193" y="2984"/>
                    </a:lnTo>
                    <a:lnTo>
                      <a:pt x="97" y="2695"/>
                    </a:lnTo>
                    <a:lnTo>
                      <a:pt x="49" y="2454"/>
                    </a:lnTo>
                    <a:lnTo>
                      <a:pt x="49" y="2454"/>
                    </a:lnTo>
                    <a:lnTo>
                      <a:pt x="0" y="1780"/>
                    </a:lnTo>
                    <a:lnTo>
                      <a:pt x="0" y="818"/>
                    </a:lnTo>
                    <a:lnTo>
                      <a:pt x="145" y="96"/>
                    </a:lnTo>
                    <a:lnTo>
                      <a:pt x="145" y="96"/>
                    </a:lnTo>
                    <a:lnTo>
                      <a:pt x="193" y="48"/>
                    </a:lnTo>
                    <a:lnTo>
                      <a:pt x="241" y="0"/>
                    </a:lnTo>
                    <a:lnTo>
                      <a:pt x="289" y="0"/>
                    </a:lnTo>
                    <a:lnTo>
                      <a:pt x="289" y="0"/>
                    </a:lnTo>
                    <a:lnTo>
                      <a:pt x="289" y="48"/>
                    </a:lnTo>
                    <a:lnTo>
                      <a:pt x="241" y="144"/>
                    </a:lnTo>
                    <a:lnTo>
                      <a:pt x="241" y="192"/>
                    </a:lnTo>
                    <a:lnTo>
                      <a:pt x="241" y="192"/>
                    </a:lnTo>
                    <a:lnTo>
                      <a:pt x="145" y="625"/>
                    </a:lnTo>
                    <a:lnTo>
                      <a:pt x="145" y="1395"/>
                    </a:lnTo>
                    <a:lnTo>
                      <a:pt x="337" y="1973"/>
                    </a:lnTo>
                    <a:close/>
                  </a:path>
                </a:pathLst>
              </a:custGeom>
              <a:solidFill>
                <a:srgbClr val="006D6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5" name="Freeform 371"/>
              <p:cNvSpPr>
                <a:spLocks/>
              </p:cNvSpPr>
              <p:nvPr/>
            </p:nvSpPr>
            <p:spPr bwMode="auto">
              <a:xfrm>
                <a:off x="3555" y="2234"/>
                <a:ext cx="133" cy="508"/>
              </a:xfrm>
              <a:custGeom>
                <a:avLst/>
                <a:gdLst>
                  <a:gd name="T0" fmla="*/ 241 w 1204"/>
                  <a:gd name="T1" fmla="*/ 0 h 4572"/>
                  <a:gd name="T2" fmla="*/ 241 w 1204"/>
                  <a:gd name="T3" fmla="*/ 0 h 4572"/>
                  <a:gd name="T4" fmla="*/ 193 w 1204"/>
                  <a:gd name="T5" fmla="*/ 48 h 4572"/>
                  <a:gd name="T6" fmla="*/ 145 w 1204"/>
                  <a:gd name="T7" fmla="*/ 48 h 4572"/>
                  <a:gd name="T8" fmla="*/ 145 w 1204"/>
                  <a:gd name="T9" fmla="*/ 48 h 4572"/>
                  <a:gd name="T10" fmla="*/ 0 w 1204"/>
                  <a:gd name="T11" fmla="*/ 770 h 4572"/>
                  <a:gd name="T12" fmla="*/ 0 w 1204"/>
                  <a:gd name="T13" fmla="*/ 1732 h 4572"/>
                  <a:gd name="T14" fmla="*/ 49 w 1204"/>
                  <a:gd name="T15" fmla="*/ 2406 h 4572"/>
                  <a:gd name="T16" fmla="*/ 49 w 1204"/>
                  <a:gd name="T17" fmla="*/ 2406 h 4572"/>
                  <a:gd name="T18" fmla="*/ 97 w 1204"/>
                  <a:gd name="T19" fmla="*/ 2647 h 4572"/>
                  <a:gd name="T20" fmla="*/ 193 w 1204"/>
                  <a:gd name="T21" fmla="*/ 2936 h 4572"/>
                  <a:gd name="T22" fmla="*/ 337 w 1204"/>
                  <a:gd name="T23" fmla="*/ 3273 h 4572"/>
                  <a:gd name="T24" fmla="*/ 482 w 1204"/>
                  <a:gd name="T25" fmla="*/ 3561 h 4572"/>
                  <a:gd name="T26" fmla="*/ 626 w 1204"/>
                  <a:gd name="T27" fmla="*/ 3850 h 4572"/>
                  <a:gd name="T28" fmla="*/ 819 w 1204"/>
                  <a:gd name="T29" fmla="*/ 4139 h 4572"/>
                  <a:gd name="T30" fmla="*/ 915 w 1204"/>
                  <a:gd name="T31" fmla="*/ 4332 h 4572"/>
                  <a:gd name="T32" fmla="*/ 1011 w 1204"/>
                  <a:gd name="T33" fmla="*/ 4476 h 4572"/>
                  <a:gd name="T34" fmla="*/ 1059 w 1204"/>
                  <a:gd name="T35" fmla="*/ 4524 h 4572"/>
                  <a:gd name="T36" fmla="*/ 1059 w 1204"/>
                  <a:gd name="T37" fmla="*/ 4524 h 4572"/>
                  <a:gd name="T38" fmla="*/ 1011 w 1204"/>
                  <a:gd name="T39" fmla="*/ 4572 h 4572"/>
                  <a:gd name="T40" fmla="*/ 1011 w 1204"/>
                  <a:gd name="T41" fmla="*/ 4572 h 4572"/>
                  <a:gd name="T42" fmla="*/ 1108 w 1204"/>
                  <a:gd name="T43" fmla="*/ 4476 h 4572"/>
                  <a:gd name="T44" fmla="*/ 1108 w 1204"/>
                  <a:gd name="T45" fmla="*/ 4476 h 4572"/>
                  <a:gd name="T46" fmla="*/ 1108 w 1204"/>
                  <a:gd name="T47" fmla="*/ 4428 h 4572"/>
                  <a:gd name="T48" fmla="*/ 1156 w 1204"/>
                  <a:gd name="T49" fmla="*/ 4380 h 4572"/>
                  <a:gd name="T50" fmla="*/ 1204 w 1204"/>
                  <a:gd name="T51" fmla="*/ 4332 h 4572"/>
                  <a:gd name="T52" fmla="*/ 1204 w 1204"/>
                  <a:gd name="T53" fmla="*/ 4332 h 4572"/>
                  <a:gd name="T54" fmla="*/ 1204 w 1204"/>
                  <a:gd name="T55" fmla="*/ 4283 h 4572"/>
                  <a:gd name="T56" fmla="*/ 1108 w 1204"/>
                  <a:gd name="T57" fmla="*/ 4187 h 4572"/>
                  <a:gd name="T58" fmla="*/ 1011 w 1204"/>
                  <a:gd name="T59" fmla="*/ 4187 h 4572"/>
                  <a:gd name="T60" fmla="*/ 1011 w 1204"/>
                  <a:gd name="T61" fmla="*/ 4187 h 4572"/>
                  <a:gd name="T62" fmla="*/ 867 w 1204"/>
                  <a:gd name="T63" fmla="*/ 4187 h 4572"/>
                  <a:gd name="T64" fmla="*/ 723 w 1204"/>
                  <a:gd name="T65" fmla="*/ 3947 h 4572"/>
                  <a:gd name="T66" fmla="*/ 578 w 1204"/>
                  <a:gd name="T67" fmla="*/ 3561 h 4572"/>
                  <a:gd name="T68" fmla="*/ 578 w 1204"/>
                  <a:gd name="T69" fmla="*/ 3561 h 4572"/>
                  <a:gd name="T70" fmla="*/ 434 w 1204"/>
                  <a:gd name="T71" fmla="*/ 2984 h 4572"/>
                  <a:gd name="T72" fmla="*/ 434 w 1204"/>
                  <a:gd name="T73" fmla="*/ 2406 h 4572"/>
                  <a:gd name="T74" fmla="*/ 289 w 1204"/>
                  <a:gd name="T75" fmla="*/ 1925 h 4572"/>
                  <a:gd name="T76" fmla="*/ 289 w 1204"/>
                  <a:gd name="T77" fmla="*/ 1925 h 4572"/>
                  <a:gd name="T78" fmla="*/ 97 w 1204"/>
                  <a:gd name="T79" fmla="*/ 1347 h 4572"/>
                  <a:gd name="T80" fmla="*/ 97 w 1204"/>
                  <a:gd name="T81" fmla="*/ 625 h 4572"/>
                  <a:gd name="T82" fmla="*/ 193 w 1204"/>
                  <a:gd name="T83" fmla="*/ 192 h 4572"/>
                  <a:gd name="T84" fmla="*/ 193 w 1204"/>
                  <a:gd name="T85" fmla="*/ 192 h 4572"/>
                  <a:gd name="T86" fmla="*/ 193 w 1204"/>
                  <a:gd name="T87" fmla="*/ 144 h 4572"/>
                  <a:gd name="T88" fmla="*/ 241 w 1204"/>
                  <a:gd name="T89" fmla="*/ 0 h 4572"/>
                  <a:gd name="T90" fmla="*/ 241 w 1204"/>
                  <a:gd name="T91" fmla="*/ 0 h 4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4" h="4572">
                    <a:moveTo>
                      <a:pt x="241" y="0"/>
                    </a:moveTo>
                    <a:lnTo>
                      <a:pt x="241" y="0"/>
                    </a:lnTo>
                    <a:lnTo>
                      <a:pt x="193" y="48"/>
                    </a:lnTo>
                    <a:lnTo>
                      <a:pt x="145" y="48"/>
                    </a:lnTo>
                    <a:lnTo>
                      <a:pt x="145" y="48"/>
                    </a:lnTo>
                    <a:lnTo>
                      <a:pt x="0" y="770"/>
                    </a:lnTo>
                    <a:lnTo>
                      <a:pt x="0" y="1732"/>
                    </a:lnTo>
                    <a:lnTo>
                      <a:pt x="49" y="2406"/>
                    </a:lnTo>
                    <a:lnTo>
                      <a:pt x="49" y="2406"/>
                    </a:lnTo>
                    <a:lnTo>
                      <a:pt x="97" y="2647"/>
                    </a:lnTo>
                    <a:lnTo>
                      <a:pt x="193" y="2936"/>
                    </a:lnTo>
                    <a:lnTo>
                      <a:pt x="337" y="3273"/>
                    </a:lnTo>
                    <a:lnTo>
                      <a:pt x="482" y="3561"/>
                    </a:lnTo>
                    <a:lnTo>
                      <a:pt x="626" y="3850"/>
                    </a:lnTo>
                    <a:lnTo>
                      <a:pt x="819" y="4139"/>
                    </a:lnTo>
                    <a:lnTo>
                      <a:pt x="915" y="4332"/>
                    </a:lnTo>
                    <a:lnTo>
                      <a:pt x="1011" y="4476"/>
                    </a:lnTo>
                    <a:lnTo>
                      <a:pt x="1059" y="4524"/>
                    </a:lnTo>
                    <a:lnTo>
                      <a:pt x="1059" y="4524"/>
                    </a:lnTo>
                    <a:lnTo>
                      <a:pt x="1011" y="4572"/>
                    </a:lnTo>
                    <a:lnTo>
                      <a:pt x="1011" y="4572"/>
                    </a:lnTo>
                    <a:lnTo>
                      <a:pt x="1108" y="4476"/>
                    </a:lnTo>
                    <a:lnTo>
                      <a:pt x="1108" y="4476"/>
                    </a:lnTo>
                    <a:lnTo>
                      <a:pt x="1108" y="4428"/>
                    </a:lnTo>
                    <a:lnTo>
                      <a:pt x="1156" y="4380"/>
                    </a:lnTo>
                    <a:lnTo>
                      <a:pt x="1204" y="4332"/>
                    </a:lnTo>
                    <a:lnTo>
                      <a:pt x="1204" y="4332"/>
                    </a:lnTo>
                    <a:lnTo>
                      <a:pt x="1204" y="4283"/>
                    </a:lnTo>
                    <a:lnTo>
                      <a:pt x="1108" y="4187"/>
                    </a:lnTo>
                    <a:lnTo>
                      <a:pt x="1011" y="4187"/>
                    </a:lnTo>
                    <a:lnTo>
                      <a:pt x="1011" y="4187"/>
                    </a:lnTo>
                    <a:lnTo>
                      <a:pt x="867" y="4187"/>
                    </a:lnTo>
                    <a:lnTo>
                      <a:pt x="723" y="3947"/>
                    </a:lnTo>
                    <a:lnTo>
                      <a:pt x="578" y="3561"/>
                    </a:lnTo>
                    <a:lnTo>
                      <a:pt x="578" y="3561"/>
                    </a:lnTo>
                    <a:lnTo>
                      <a:pt x="434" y="2984"/>
                    </a:lnTo>
                    <a:lnTo>
                      <a:pt x="434" y="2406"/>
                    </a:lnTo>
                    <a:lnTo>
                      <a:pt x="289" y="1925"/>
                    </a:lnTo>
                    <a:lnTo>
                      <a:pt x="289" y="1925"/>
                    </a:lnTo>
                    <a:lnTo>
                      <a:pt x="97" y="1347"/>
                    </a:lnTo>
                    <a:lnTo>
                      <a:pt x="97" y="625"/>
                    </a:lnTo>
                    <a:lnTo>
                      <a:pt x="193" y="192"/>
                    </a:lnTo>
                    <a:lnTo>
                      <a:pt x="193" y="192"/>
                    </a:lnTo>
                    <a:lnTo>
                      <a:pt x="193" y="144"/>
                    </a:lnTo>
                    <a:lnTo>
                      <a:pt x="241" y="0"/>
                    </a:lnTo>
                    <a:lnTo>
                      <a:pt x="241" y="0"/>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6" name="Freeform 372"/>
              <p:cNvSpPr>
                <a:spLocks/>
              </p:cNvSpPr>
              <p:nvPr/>
            </p:nvSpPr>
            <p:spPr bwMode="auto">
              <a:xfrm>
                <a:off x="3672" y="2218"/>
                <a:ext cx="220" cy="321"/>
              </a:xfrm>
              <a:custGeom>
                <a:avLst/>
                <a:gdLst>
                  <a:gd name="T0" fmla="*/ 819 w 1974"/>
                  <a:gd name="T1" fmla="*/ 2551 h 2888"/>
                  <a:gd name="T2" fmla="*/ 530 w 1974"/>
                  <a:gd name="T3" fmla="*/ 2263 h 2888"/>
                  <a:gd name="T4" fmla="*/ 771 w 1974"/>
                  <a:gd name="T5" fmla="*/ 2214 h 2888"/>
                  <a:gd name="T6" fmla="*/ 867 w 1974"/>
                  <a:gd name="T7" fmla="*/ 2022 h 2888"/>
                  <a:gd name="T8" fmla="*/ 386 w 1974"/>
                  <a:gd name="T9" fmla="*/ 1637 h 2888"/>
                  <a:gd name="T10" fmla="*/ 241 w 1974"/>
                  <a:gd name="T11" fmla="*/ 1348 h 2888"/>
                  <a:gd name="T12" fmla="*/ 386 w 1974"/>
                  <a:gd name="T13" fmla="*/ 1011 h 2888"/>
                  <a:gd name="T14" fmla="*/ 723 w 1974"/>
                  <a:gd name="T15" fmla="*/ 1204 h 2888"/>
                  <a:gd name="T16" fmla="*/ 1252 w 1974"/>
                  <a:gd name="T17" fmla="*/ 1444 h 2888"/>
                  <a:gd name="T18" fmla="*/ 1252 w 1974"/>
                  <a:gd name="T19" fmla="*/ 1396 h 2888"/>
                  <a:gd name="T20" fmla="*/ 1060 w 1974"/>
                  <a:gd name="T21" fmla="*/ 1011 h 2888"/>
                  <a:gd name="T22" fmla="*/ 915 w 1974"/>
                  <a:gd name="T23" fmla="*/ 867 h 2888"/>
                  <a:gd name="T24" fmla="*/ 386 w 1974"/>
                  <a:gd name="T25" fmla="*/ 434 h 2888"/>
                  <a:gd name="T26" fmla="*/ 193 w 1974"/>
                  <a:gd name="T27" fmla="*/ 289 h 2888"/>
                  <a:gd name="T28" fmla="*/ 0 w 1974"/>
                  <a:gd name="T29" fmla="*/ 48 h 2888"/>
                  <a:gd name="T30" fmla="*/ 434 w 1974"/>
                  <a:gd name="T31" fmla="*/ 48 h 2888"/>
                  <a:gd name="T32" fmla="*/ 674 w 1974"/>
                  <a:gd name="T33" fmla="*/ 193 h 2888"/>
                  <a:gd name="T34" fmla="*/ 1011 w 1974"/>
                  <a:gd name="T35" fmla="*/ 434 h 2888"/>
                  <a:gd name="T36" fmla="*/ 1252 w 1974"/>
                  <a:gd name="T37" fmla="*/ 770 h 2888"/>
                  <a:gd name="T38" fmla="*/ 1348 w 1974"/>
                  <a:gd name="T39" fmla="*/ 963 h 2888"/>
                  <a:gd name="T40" fmla="*/ 1397 w 1974"/>
                  <a:gd name="T41" fmla="*/ 1011 h 2888"/>
                  <a:gd name="T42" fmla="*/ 1348 w 1974"/>
                  <a:gd name="T43" fmla="*/ 722 h 2888"/>
                  <a:gd name="T44" fmla="*/ 1348 w 1974"/>
                  <a:gd name="T45" fmla="*/ 482 h 2888"/>
                  <a:gd name="T46" fmla="*/ 1156 w 1974"/>
                  <a:gd name="T47" fmla="*/ 193 h 2888"/>
                  <a:gd name="T48" fmla="*/ 1156 w 1974"/>
                  <a:gd name="T49" fmla="*/ 48 h 2888"/>
                  <a:gd name="T50" fmla="*/ 1445 w 1974"/>
                  <a:gd name="T51" fmla="*/ 48 h 2888"/>
                  <a:gd name="T52" fmla="*/ 1589 w 1974"/>
                  <a:gd name="T53" fmla="*/ 289 h 2888"/>
                  <a:gd name="T54" fmla="*/ 1685 w 1974"/>
                  <a:gd name="T55" fmla="*/ 770 h 2888"/>
                  <a:gd name="T56" fmla="*/ 1782 w 1974"/>
                  <a:gd name="T57" fmla="*/ 770 h 2888"/>
                  <a:gd name="T58" fmla="*/ 1589 w 1974"/>
                  <a:gd name="T59" fmla="*/ 1011 h 2888"/>
                  <a:gd name="T60" fmla="*/ 1493 w 1974"/>
                  <a:gd name="T61" fmla="*/ 1252 h 2888"/>
                  <a:gd name="T62" fmla="*/ 1445 w 1974"/>
                  <a:gd name="T63" fmla="*/ 1444 h 2888"/>
                  <a:gd name="T64" fmla="*/ 1493 w 1974"/>
                  <a:gd name="T65" fmla="*/ 1492 h 2888"/>
                  <a:gd name="T66" fmla="*/ 1493 w 1974"/>
                  <a:gd name="T67" fmla="*/ 1637 h 2888"/>
                  <a:gd name="T68" fmla="*/ 1493 w 1974"/>
                  <a:gd name="T69" fmla="*/ 1637 h 2888"/>
                  <a:gd name="T70" fmla="*/ 1541 w 1974"/>
                  <a:gd name="T71" fmla="*/ 1685 h 2888"/>
                  <a:gd name="T72" fmla="*/ 1589 w 1974"/>
                  <a:gd name="T73" fmla="*/ 1733 h 2888"/>
                  <a:gd name="T74" fmla="*/ 1589 w 1974"/>
                  <a:gd name="T75" fmla="*/ 1877 h 2888"/>
                  <a:gd name="T76" fmla="*/ 1589 w 1974"/>
                  <a:gd name="T77" fmla="*/ 1974 h 2888"/>
                  <a:gd name="T78" fmla="*/ 1685 w 1974"/>
                  <a:gd name="T79" fmla="*/ 2118 h 2888"/>
                  <a:gd name="T80" fmla="*/ 1734 w 1974"/>
                  <a:gd name="T81" fmla="*/ 2166 h 2888"/>
                  <a:gd name="T82" fmla="*/ 1782 w 1974"/>
                  <a:gd name="T83" fmla="*/ 2455 h 2888"/>
                  <a:gd name="T84" fmla="*/ 1830 w 1974"/>
                  <a:gd name="T85" fmla="*/ 2503 h 2888"/>
                  <a:gd name="T86" fmla="*/ 1926 w 1974"/>
                  <a:gd name="T87" fmla="*/ 2792 h 2888"/>
                  <a:gd name="T88" fmla="*/ 1974 w 1974"/>
                  <a:gd name="T89" fmla="*/ 2888 h 2888"/>
                  <a:gd name="T90" fmla="*/ 1830 w 1974"/>
                  <a:gd name="T91" fmla="*/ 2744 h 2888"/>
                  <a:gd name="T92" fmla="*/ 1782 w 1974"/>
                  <a:gd name="T93" fmla="*/ 2648 h 2888"/>
                  <a:gd name="T94" fmla="*/ 1445 w 1974"/>
                  <a:gd name="T95" fmla="*/ 2599 h 2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74" h="2888">
                    <a:moveTo>
                      <a:pt x="1108" y="2599"/>
                    </a:moveTo>
                    <a:lnTo>
                      <a:pt x="819" y="2551"/>
                    </a:lnTo>
                    <a:lnTo>
                      <a:pt x="626" y="2407"/>
                    </a:lnTo>
                    <a:lnTo>
                      <a:pt x="530" y="2263"/>
                    </a:lnTo>
                    <a:lnTo>
                      <a:pt x="771" y="2214"/>
                    </a:lnTo>
                    <a:lnTo>
                      <a:pt x="771" y="2214"/>
                    </a:lnTo>
                    <a:lnTo>
                      <a:pt x="963" y="2166"/>
                    </a:lnTo>
                    <a:lnTo>
                      <a:pt x="867" y="2022"/>
                    </a:lnTo>
                    <a:lnTo>
                      <a:pt x="578" y="1829"/>
                    </a:lnTo>
                    <a:lnTo>
                      <a:pt x="386" y="1637"/>
                    </a:lnTo>
                    <a:lnTo>
                      <a:pt x="386" y="1637"/>
                    </a:lnTo>
                    <a:lnTo>
                      <a:pt x="241" y="1348"/>
                    </a:lnTo>
                    <a:lnTo>
                      <a:pt x="193" y="1059"/>
                    </a:lnTo>
                    <a:lnTo>
                      <a:pt x="386" y="1011"/>
                    </a:lnTo>
                    <a:lnTo>
                      <a:pt x="386" y="1011"/>
                    </a:lnTo>
                    <a:lnTo>
                      <a:pt x="723" y="1204"/>
                    </a:lnTo>
                    <a:lnTo>
                      <a:pt x="1060" y="1396"/>
                    </a:lnTo>
                    <a:lnTo>
                      <a:pt x="1252" y="1444"/>
                    </a:lnTo>
                    <a:lnTo>
                      <a:pt x="1252" y="1444"/>
                    </a:lnTo>
                    <a:lnTo>
                      <a:pt x="1252" y="1396"/>
                    </a:lnTo>
                    <a:lnTo>
                      <a:pt x="1204" y="1204"/>
                    </a:lnTo>
                    <a:lnTo>
                      <a:pt x="1060" y="1011"/>
                    </a:lnTo>
                    <a:lnTo>
                      <a:pt x="1060" y="1011"/>
                    </a:lnTo>
                    <a:lnTo>
                      <a:pt x="915" y="867"/>
                    </a:lnTo>
                    <a:lnTo>
                      <a:pt x="674" y="674"/>
                    </a:lnTo>
                    <a:lnTo>
                      <a:pt x="386" y="434"/>
                    </a:lnTo>
                    <a:lnTo>
                      <a:pt x="386" y="434"/>
                    </a:lnTo>
                    <a:lnTo>
                      <a:pt x="193" y="289"/>
                    </a:lnTo>
                    <a:lnTo>
                      <a:pt x="49" y="145"/>
                    </a:lnTo>
                    <a:lnTo>
                      <a:pt x="0" y="48"/>
                    </a:lnTo>
                    <a:lnTo>
                      <a:pt x="97" y="0"/>
                    </a:lnTo>
                    <a:lnTo>
                      <a:pt x="434" y="48"/>
                    </a:lnTo>
                    <a:lnTo>
                      <a:pt x="434" y="48"/>
                    </a:lnTo>
                    <a:lnTo>
                      <a:pt x="674" y="193"/>
                    </a:lnTo>
                    <a:lnTo>
                      <a:pt x="867" y="289"/>
                    </a:lnTo>
                    <a:lnTo>
                      <a:pt x="1011" y="434"/>
                    </a:lnTo>
                    <a:lnTo>
                      <a:pt x="1156" y="626"/>
                    </a:lnTo>
                    <a:lnTo>
                      <a:pt x="1252" y="770"/>
                    </a:lnTo>
                    <a:lnTo>
                      <a:pt x="1300" y="867"/>
                    </a:lnTo>
                    <a:lnTo>
                      <a:pt x="1348" y="963"/>
                    </a:lnTo>
                    <a:lnTo>
                      <a:pt x="1397" y="1011"/>
                    </a:lnTo>
                    <a:lnTo>
                      <a:pt x="1397" y="1011"/>
                    </a:lnTo>
                    <a:lnTo>
                      <a:pt x="1397" y="963"/>
                    </a:lnTo>
                    <a:lnTo>
                      <a:pt x="1348" y="722"/>
                    </a:lnTo>
                    <a:lnTo>
                      <a:pt x="1348" y="482"/>
                    </a:lnTo>
                    <a:lnTo>
                      <a:pt x="1348" y="482"/>
                    </a:lnTo>
                    <a:lnTo>
                      <a:pt x="1252" y="385"/>
                    </a:lnTo>
                    <a:lnTo>
                      <a:pt x="1156" y="193"/>
                    </a:lnTo>
                    <a:lnTo>
                      <a:pt x="1156" y="48"/>
                    </a:lnTo>
                    <a:lnTo>
                      <a:pt x="1156" y="48"/>
                    </a:lnTo>
                    <a:lnTo>
                      <a:pt x="1252" y="0"/>
                    </a:lnTo>
                    <a:lnTo>
                      <a:pt x="1445" y="48"/>
                    </a:lnTo>
                    <a:lnTo>
                      <a:pt x="1589" y="289"/>
                    </a:lnTo>
                    <a:lnTo>
                      <a:pt x="1589" y="289"/>
                    </a:lnTo>
                    <a:lnTo>
                      <a:pt x="1637" y="578"/>
                    </a:lnTo>
                    <a:lnTo>
                      <a:pt x="1685" y="770"/>
                    </a:lnTo>
                    <a:lnTo>
                      <a:pt x="1782" y="770"/>
                    </a:lnTo>
                    <a:lnTo>
                      <a:pt x="1782" y="770"/>
                    </a:lnTo>
                    <a:lnTo>
                      <a:pt x="1734" y="819"/>
                    </a:lnTo>
                    <a:lnTo>
                      <a:pt x="1589" y="1011"/>
                    </a:lnTo>
                    <a:lnTo>
                      <a:pt x="1493" y="1252"/>
                    </a:lnTo>
                    <a:lnTo>
                      <a:pt x="1493" y="1252"/>
                    </a:lnTo>
                    <a:lnTo>
                      <a:pt x="1445" y="1396"/>
                    </a:lnTo>
                    <a:lnTo>
                      <a:pt x="1445" y="1444"/>
                    </a:lnTo>
                    <a:lnTo>
                      <a:pt x="1493" y="1492"/>
                    </a:lnTo>
                    <a:lnTo>
                      <a:pt x="1493" y="1492"/>
                    </a:lnTo>
                    <a:lnTo>
                      <a:pt x="1493" y="1589"/>
                    </a:lnTo>
                    <a:lnTo>
                      <a:pt x="1493" y="1637"/>
                    </a:lnTo>
                    <a:lnTo>
                      <a:pt x="1493" y="1637"/>
                    </a:lnTo>
                    <a:lnTo>
                      <a:pt x="1493" y="1637"/>
                    </a:lnTo>
                    <a:lnTo>
                      <a:pt x="1493" y="1685"/>
                    </a:lnTo>
                    <a:lnTo>
                      <a:pt x="1541" y="1685"/>
                    </a:lnTo>
                    <a:lnTo>
                      <a:pt x="1589" y="1733"/>
                    </a:lnTo>
                    <a:lnTo>
                      <a:pt x="1589" y="1733"/>
                    </a:lnTo>
                    <a:lnTo>
                      <a:pt x="1589" y="1829"/>
                    </a:lnTo>
                    <a:lnTo>
                      <a:pt x="1589" y="1877"/>
                    </a:lnTo>
                    <a:lnTo>
                      <a:pt x="1589" y="1974"/>
                    </a:lnTo>
                    <a:lnTo>
                      <a:pt x="1589" y="1974"/>
                    </a:lnTo>
                    <a:lnTo>
                      <a:pt x="1637" y="2022"/>
                    </a:lnTo>
                    <a:lnTo>
                      <a:pt x="1685" y="2118"/>
                    </a:lnTo>
                    <a:lnTo>
                      <a:pt x="1734" y="2166"/>
                    </a:lnTo>
                    <a:lnTo>
                      <a:pt x="1734" y="2166"/>
                    </a:lnTo>
                    <a:lnTo>
                      <a:pt x="1782" y="2311"/>
                    </a:lnTo>
                    <a:lnTo>
                      <a:pt x="1782" y="2455"/>
                    </a:lnTo>
                    <a:lnTo>
                      <a:pt x="1830" y="2503"/>
                    </a:lnTo>
                    <a:lnTo>
                      <a:pt x="1830" y="2503"/>
                    </a:lnTo>
                    <a:lnTo>
                      <a:pt x="1830" y="2648"/>
                    </a:lnTo>
                    <a:lnTo>
                      <a:pt x="1926" y="2792"/>
                    </a:lnTo>
                    <a:lnTo>
                      <a:pt x="1974" y="2888"/>
                    </a:lnTo>
                    <a:lnTo>
                      <a:pt x="1974" y="2888"/>
                    </a:lnTo>
                    <a:lnTo>
                      <a:pt x="1926" y="2840"/>
                    </a:lnTo>
                    <a:lnTo>
                      <a:pt x="1830" y="2744"/>
                    </a:lnTo>
                    <a:lnTo>
                      <a:pt x="1782" y="2648"/>
                    </a:lnTo>
                    <a:lnTo>
                      <a:pt x="1782" y="2648"/>
                    </a:lnTo>
                    <a:lnTo>
                      <a:pt x="1637" y="2599"/>
                    </a:lnTo>
                    <a:lnTo>
                      <a:pt x="1445" y="2599"/>
                    </a:lnTo>
                    <a:lnTo>
                      <a:pt x="1108" y="2599"/>
                    </a:lnTo>
                    <a:close/>
                  </a:path>
                </a:pathLst>
              </a:custGeom>
              <a:solidFill>
                <a:srgbClr val="13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7" name="Freeform 373"/>
              <p:cNvSpPr>
                <a:spLocks/>
              </p:cNvSpPr>
              <p:nvPr/>
            </p:nvSpPr>
            <p:spPr bwMode="auto">
              <a:xfrm>
                <a:off x="3688" y="2223"/>
                <a:ext cx="204" cy="316"/>
              </a:xfrm>
              <a:custGeom>
                <a:avLst/>
                <a:gdLst>
                  <a:gd name="T0" fmla="*/ 722 w 1829"/>
                  <a:gd name="T1" fmla="*/ 2503 h 2840"/>
                  <a:gd name="T2" fmla="*/ 481 w 1829"/>
                  <a:gd name="T3" fmla="*/ 2215 h 2840"/>
                  <a:gd name="T4" fmla="*/ 722 w 1829"/>
                  <a:gd name="T5" fmla="*/ 2166 h 2840"/>
                  <a:gd name="T6" fmla="*/ 674 w 1829"/>
                  <a:gd name="T7" fmla="*/ 1878 h 2840"/>
                  <a:gd name="T8" fmla="*/ 337 w 1829"/>
                  <a:gd name="T9" fmla="*/ 1637 h 2840"/>
                  <a:gd name="T10" fmla="*/ 96 w 1829"/>
                  <a:gd name="T11" fmla="*/ 1156 h 2840"/>
                  <a:gd name="T12" fmla="*/ 289 w 1829"/>
                  <a:gd name="T13" fmla="*/ 1108 h 2840"/>
                  <a:gd name="T14" fmla="*/ 1011 w 1829"/>
                  <a:gd name="T15" fmla="*/ 1444 h 2840"/>
                  <a:gd name="T16" fmla="*/ 1155 w 1829"/>
                  <a:gd name="T17" fmla="*/ 1444 h 2840"/>
                  <a:gd name="T18" fmla="*/ 1059 w 1829"/>
                  <a:gd name="T19" fmla="*/ 1156 h 2840"/>
                  <a:gd name="T20" fmla="*/ 963 w 1829"/>
                  <a:gd name="T21" fmla="*/ 963 h 2840"/>
                  <a:gd name="T22" fmla="*/ 626 w 1829"/>
                  <a:gd name="T23" fmla="*/ 674 h 2840"/>
                  <a:gd name="T24" fmla="*/ 385 w 1829"/>
                  <a:gd name="T25" fmla="*/ 482 h 2840"/>
                  <a:gd name="T26" fmla="*/ 0 w 1829"/>
                  <a:gd name="T27" fmla="*/ 145 h 2840"/>
                  <a:gd name="T28" fmla="*/ 385 w 1829"/>
                  <a:gd name="T29" fmla="*/ 145 h 2840"/>
                  <a:gd name="T30" fmla="*/ 626 w 1829"/>
                  <a:gd name="T31" fmla="*/ 241 h 2840"/>
                  <a:gd name="T32" fmla="*/ 963 w 1829"/>
                  <a:gd name="T33" fmla="*/ 578 h 2840"/>
                  <a:gd name="T34" fmla="*/ 1155 w 1829"/>
                  <a:gd name="T35" fmla="*/ 867 h 2840"/>
                  <a:gd name="T36" fmla="*/ 1252 w 1829"/>
                  <a:gd name="T37" fmla="*/ 1059 h 2840"/>
                  <a:gd name="T38" fmla="*/ 1252 w 1829"/>
                  <a:gd name="T39" fmla="*/ 963 h 2840"/>
                  <a:gd name="T40" fmla="*/ 1203 w 1829"/>
                  <a:gd name="T41" fmla="*/ 482 h 2840"/>
                  <a:gd name="T42" fmla="*/ 1155 w 1829"/>
                  <a:gd name="T43" fmla="*/ 337 h 2840"/>
                  <a:gd name="T44" fmla="*/ 1107 w 1829"/>
                  <a:gd name="T45" fmla="*/ 49 h 2840"/>
                  <a:gd name="T46" fmla="*/ 1155 w 1829"/>
                  <a:gd name="T47" fmla="*/ 0 h 2840"/>
                  <a:gd name="T48" fmla="*/ 1444 w 1829"/>
                  <a:gd name="T49" fmla="*/ 337 h 2840"/>
                  <a:gd name="T50" fmla="*/ 1492 w 1829"/>
                  <a:gd name="T51" fmla="*/ 626 h 2840"/>
                  <a:gd name="T52" fmla="*/ 1540 w 1829"/>
                  <a:gd name="T53" fmla="*/ 819 h 2840"/>
                  <a:gd name="T54" fmla="*/ 1540 w 1829"/>
                  <a:gd name="T55" fmla="*/ 819 h 2840"/>
                  <a:gd name="T56" fmla="*/ 1348 w 1829"/>
                  <a:gd name="T57" fmla="*/ 1204 h 2840"/>
                  <a:gd name="T58" fmla="*/ 1300 w 1829"/>
                  <a:gd name="T59" fmla="*/ 1348 h 2840"/>
                  <a:gd name="T60" fmla="*/ 1348 w 1829"/>
                  <a:gd name="T61" fmla="*/ 1444 h 2840"/>
                  <a:gd name="T62" fmla="*/ 1348 w 1829"/>
                  <a:gd name="T63" fmla="*/ 1541 h 2840"/>
                  <a:gd name="T64" fmla="*/ 1348 w 1829"/>
                  <a:gd name="T65" fmla="*/ 1589 h 2840"/>
                  <a:gd name="T66" fmla="*/ 1348 w 1829"/>
                  <a:gd name="T67" fmla="*/ 1637 h 2840"/>
                  <a:gd name="T68" fmla="*/ 1444 w 1829"/>
                  <a:gd name="T69" fmla="*/ 1685 h 2840"/>
                  <a:gd name="T70" fmla="*/ 1444 w 1829"/>
                  <a:gd name="T71" fmla="*/ 1781 h 2840"/>
                  <a:gd name="T72" fmla="*/ 1444 w 1829"/>
                  <a:gd name="T73" fmla="*/ 1926 h 2840"/>
                  <a:gd name="T74" fmla="*/ 1492 w 1829"/>
                  <a:gd name="T75" fmla="*/ 2022 h 2840"/>
                  <a:gd name="T76" fmla="*/ 1589 w 1829"/>
                  <a:gd name="T77" fmla="*/ 2166 h 2840"/>
                  <a:gd name="T78" fmla="*/ 1589 w 1829"/>
                  <a:gd name="T79" fmla="*/ 2263 h 2840"/>
                  <a:gd name="T80" fmla="*/ 1685 w 1829"/>
                  <a:gd name="T81" fmla="*/ 2455 h 2840"/>
                  <a:gd name="T82" fmla="*/ 1685 w 1829"/>
                  <a:gd name="T83" fmla="*/ 2600 h 2840"/>
                  <a:gd name="T84" fmla="*/ 1829 w 1829"/>
                  <a:gd name="T85" fmla="*/ 2840 h 2840"/>
                  <a:gd name="T86" fmla="*/ 1781 w 1829"/>
                  <a:gd name="T87" fmla="*/ 2792 h 2840"/>
                  <a:gd name="T88" fmla="*/ 1637 w 1829"/>
                  <a:gd name="T89" fmla="*/ 2551 h 2840"/>
                  <a:gd name="T90" fmla="*/ 1540 w 1829"/>
                  <a:gd name="T91" fmla="*/ 2551 h 2840"/>
                  <a:gd name="T92" fmla="*/ 1011 w 1829"/>
                  <a:gd name="T93" fmla="*/ 2551 h 2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9" h="2840">
                    <a:moveTo>
                      <a:pt x="1011" y="2551"/>
                    </a:moveTo>
                    <a:lnTo>
                      <a:pt x="722" y="2503"/>
                    </a:lnTo>
                    <a:lnTo>
                      <a:pt x="529" y="2359"/>
                    </a:lnTo>
                    <a:lnTo>
                      <a:pt x="481" y="2215"/>
                    </a:lnTo>
                    <a:lnTo>
                      <a:pt x="722" y="2166"/>
                    </a:lnTo>
                    <a:lnTo>
                      <a:pt x="722" y="2166"/>
                    </a:lnTo>
                    <a:lnTo>
                      <a:pt x="963" y="2118"/>
                    </a:lnTo>
                    <a:lnTo>
                      <a:pt x="674" y="1878"/>
                    </a:lnTo>
                    <a:lnTo>
                      <a:pt x="337" y="1637"/>
                    </a:lnTo>
                    <a:lnTo>
                      <a:pt x="337" y="1637"/>
                    </a:lnTo>
                    <a:lnTo>
                      <a:pt x="144" y="1396"/>
                    </a:lnTo>
                    <a:lnTo>
                      <a:pt x="96" y="1156"/>
                    </a:lnTo>
                    <a:lnTo>
                      <a:pt x="289" y="1108"/>
                    </a:lnTo>
                    <a:lnTo>
                      <a:pt x="289" y="1108"/>
                    </a:lnTo>
                    <a:lnTo>
                      <a:pt x="674" y="1300"/>
                    </a:lnTo>
                    <a:lnTo>
                      <a:pt x="1011" y="1444"/>
                    </a:lnTo>
                    <a:lnTo>
                      <a:pt x="1155" y="1444"/>
                    </a:lnTo>
                    <a:lnTo>
                      <a:pt x="1155" y="1444"/>
                    </a:lnTo>
                    <a:lnTo>
                      <a:pt x="1155" y="1348"/>
                    </a:lnTo>
                    <a:lnTo>
                      <a:pt x="1059" y="1156"/>
                    </a:lnTo>
                    <a:lnTo>
                      <a:pt x="963" y="963"/>
                    </a:lnTo>
                    <a:lnTo>
                      <a:pt x="963" y="963"/>
                    </a:lnTo>
                    <a:lnTo>
                      <a:pt x="818" y="819"/>
                    </a:lnTo>
                    <a:lnTo>
                      <a:pt x="626" y="674"/>
                    </a:lnTo>
                    <a:lnTo>
                      <a:pt x="385" y="482"/>
                    </a:lnTo>
                    <a:lnTo>
                      <a:pt x="385" y="482"/>
                    </a:lnTo>
                    <a:lnTo>
                      <a:pt x="144" y="289"/>
                    </a:lnTo>
                    <a:lnTo>
                      <a:pt x="0" y="145"/>
                    </a:lnTo>
                    <a:lnTo>
                      <a:pt x="48" y="49"/>
                    </a:lnTo>
                    <a:lnTo>
                      <a:pt x="385" y="145"/>
                    </a:lnTo>
                    <a:lnTo>
                      <a:pt x="385" y="145"/>
                    </a:lnTo>
                    <a:lnTo>
                      <a:pt x="626" y="241"/>
                    </a:lnTo>
                    <a:lnTo>
                      <a:pt x="818" y="386"/>
                    </a:lnTo>
                    <a:lnTo>
                      <a:pt x="963" y="578"/>
                    </a:lnTo>
                    <a:lnTo>
                      <a:pt x="1059" y="722"/>
                    </a:lnTo>
                    <a:lnTo>
                      <a:pt x="1155" y="867"/>
                    </a:lnTo>
                    <a:lnTo>
                      <a:pt x="1203" y="1011"/>
                    </a:lnTo>
                    <a:lnTo>
                      <a:pt x="1252" y="1059"/>
                    </a:lnTo>
                    <a:lnTo>
                      <a:pt x="1252" y="1059"/>
                    </a:lnTo>
                    <a:lnTo>
                      <a:pt x="1252" y="963"/>
                    </a:lnTo>
                    <a:lnTo>
                      <a:pt x="1252" y="722"/>
                    </a:lnTo>
                    <a:lnTo>
                      <a:pt x="1203" y="482"/>
                    </a:lnTo>
                    <a:lnTo>
                      <a:pt x="1203" y="482"/>
                    </a:lnTo>
                    <a:lnTo>
                      <a:pt x="1155" y="337"/>
                    </a:lnTo>
                    <a:lnTo>
                      <a:pt x="1059" y="193"/>
                    </a:lnTo>
                    <a:lnTo>
                      <a:pt x="1107" y="49"/>
                    </a:lnTo>
                    <a:lnTo>
                      <a:pt x="1107" y="49"/>
                    </a:lnTo>
                    <a:lnTo>
                      <a:pt x="1155" y="0"/>
                    </a:lnTo>
                    <a:lnTo>
                      <a:pt x="1300" y="97"/>
                    </a:lnTo>
                    <a:lnTo>
                      <a:pt x="1444" y="337"/>
                    </a:lnTo>
                    <a:lnTo>
                      <a:pt x="1444" y="337"/>
                    </a:lnTo>
                    <a:lnTo>
                      <a:pt x="1492" y="626"/>
                    </a:lnTo>
                    <a:lnTo>
                      <a:pt x="1492" y="819"/>
                    </a:lnTo>
                    <a:lnTo>
                      <a:pt x="1540" y="819"/>
                    </a:lnTo>
                    <a:lnTo>
                      <a:pt x="1540" y="819"/>
                    </a:lnTo>
                    <a:lnTo>
                      <a:pt x="1540" y="819"/>
                    </a:lnTo>
                    <a:lnTo>
                      <a:pt x="1444" y="1011"/>
                    </a:lnTo>
                    <a:lnTo>
                      <a:pt x="1348" y="1204"/>
                    </a:lnTo>
                    <a:lnTo>
                      <a:pt x="1348" y="1204"/>
                    </a:lnTo>
                    <a:lnTo>
                      <a:pt x="1300" y="1348"/>
                    </a:lnTo>
                    <a:lnTo>
                      <a:pt x="1300" y="1396"/>
                    </a:lnTo>
                    <a:lnTo>
                      <a:pt x="1348" y="1444"/>
                    </a:lnTo>
                    <a:lnTo>
                      <a:pt x="1348" y="1444"/>
                    </a:lnTo>
                    <a:lnTo>
                      <a:pt x="1348" y="1541"/>
                    </a:lnTo>
                    <a:lnTo>
                      <a:pt x="1348" y="1589"/>
                    </a:lnTo>
                    <a:lnTo>
                      <a:pt x="1348" y="1589"/>
                    </a:lnTo>
                    <a:lnTo>
                      <a:pt x="1348" y="1589"/>
                    </a:lnTo>
                    <a:lnTo>
                      <a:pt x="1348" y="1637"/>
                    </a:lnTo>
                    <a:lnTo>
                      <a:pt x="1396" y="1637"/>
                    </a:lnTo>
                    <a:lnTo>
                      <a:pt x="1444" y="1685"/>
                    </a:lnTo>
                    <a:lnTo>
                      <a:pt x="1444" y="1685"/>
                    </a:lnTo>
                    <a:lnTo>
                      <a:pt x="1444" y="1781"/>
                    </a:lnTo>
                    <a:lnTo>
                      <a:pt x="1444" y="1829"/>
                    </a:lnTo>
                    <a:lnTo>
                      <a:pt x="1444" y="1926"/>
                    </a:lnTo>
                    <a:lnTo>
                      <a:pt x="1444" y="1926"/>
                    </a:lnTo>
                    <a:lnTo>
                      <a:pt x="1492" y="2022"/>
                    </a:lnTo>
                    <a:lnTo>
                      <a:pt x="1540" y="2070"/>
                    </a:lnTo>
                    <a:lnTo>
                      <a:pt x="1589" y="2166"/>
                    </a:lnTo>
                    <a:lnTo>
                      <a:pt x="1589" y="2166"/>
                    </a:lnTo>
                    <a:lnTo>
                      <a:pt x="1589" y="2263"/>
                    </a:lnTo>
                    <a:lnTo>
                      <a:pt x="1637" y="2407"/>
                    </a:lnTo>
                    <a:lnTo>
                      <a:pt x="1685" y="2455"/>
                    </a:lnTo>
                    <a:lnTo>
                      <a:pt x="1685" y="2455"/>
                    </a:lnTo>
                    <a:lnTo>
                      <a:pt x="1685" y="2600"/>
                    </a:lnTo>
                    <a:lnTo>
                      <a:pt x="1781" y="2744"/>
                    </a:lnTo>
                    <a:lnTo>
                      <a:pt x="1829" y="2840"/>
                    </a:lnTo>
                    <a:lnTo>
                      <a:pt x="1829" y="2840"/>
                    </a:lnTo>
                    <a:lnTo>
                      <a:pt x="1781" y="2792"/>
                    </a:lnTo>
                    <a:lnTo>
                      <a:pt x="1685" y="2648"/>
                    </a:lnTo>
                    <a:lnTo>
                      <a:pt x="1637" y="2551"/>
                    </a:lnTo>
                    <a:lnTo>
                      <a:pt x="1637" y="2551"/>
                    </a:lnTo>
                    <a:lnTo>
                      <a:pt x="1540" y="2551"/>
                    </a:lnTo>
                    <a:lnTo>
                      <a:pt x="1300" y="2551"/>
                    </a:lnTo>
                    <a:lnTo>
                      <a:pt x="1011" y="2551"/>
                    </a:lnTo>
                    <a:close/>
                  </a:path>
                </a:pathLst>
              </a:custGeom>
              <a:solidFill>
                <a:srgbClr val="0E9A9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8" name="Freeform 374"/>
              <p:cNvSpPr>
                <a:spLocks/>
              </p:cNvSpPr>
              <p:nvPr/>
            </p:nvSpPr>
            <p:spPr bwMode="auto">
              <a:xfrm>
                <a:off x="3704" y="2229"/>
                <a:ext cx="188" cy="310"/>
              </a:xfrm>
              <a:custGeom>
                <a:avLst/>
                <a:gdLst>
                  <a:gd name="T0" fmla="*/ 530 w 1685"/>
                  <a:gd name="T1" fmla="*/ 2406 h 2791"/>
                  <a:gd name="T2" fmla="*/ 674 w 1685"/>
                  <a:gd name="T3" fmla="*/ 2166 h 2791"/>
                  <a:gd name="T4" fmla="*/ 963 w 1685"/>
                  <a:gd name="T5" fmla="*/ 2117 h 2791"/>
                  <a:gd name="T6" fmla="*/ 289 w 1685"/>
                  <a:gd name="T7" fmla="*/ 1588 h 2791"/>
                  <a:gd name="T8" fmla="*/ 97 w 1685"/>
                  <a:gd name="T9" fmla="*/ 1395 h 2791"/>
                  <a:gd name="T10" fmla="*/ 241 w 1685"/>
                  <a:gd name="T11" fmla="*/ 1155 h 2791"/>
                  <a:gd name="T12" fmla="*/ 482 w 1685"/>
                  <a:gd name="T13" fmla="*/ 1299 h 2791"/>
                  <a:gd name="T14" fmla="*/ 963 w 1685"/>
                  <a:gd name="T15" fmla="*/ 1540 h 2791"/>
                  <a:gd name="T16" fmla="*/ 1059 w 1685"/>
                  <a:gd name="T17" fmla="*/ 1444 h 2791"/>
                  <a:gd name="T18" fmla="*/ 963 w 1685"/>
                  <a:gd name="T19" fmla="*/ 1107 h 2791"/>
                  <a:gd name="T20" fmla="*/ 867 w 1685"/>
                  <a:gd name="T21" fmla="*/ 914 h 2791"/>
                  <a:gd name="T22" fmla="*/ 530 w 1685"/>
                  <a:gd name="T23" fmla="*/ 625 h 2791"/>
                  <a:gd name="T24" fmla="*/ 337 w 1685"/>
                  <a:gd name="T25" fmla="*/ 481 h 2791"/>
                  <a:gd name="T26" fmla="*/ 0 w 1685"/>
                  <a:gd name="T27" fmla="*/ 192 h 2791"/>
                  <a:gd name="T28" fmla="*/ 337 w 1685"/>
                  <a:gd name="T29" fmla="*/ 192 h 2791"/>
                  <a:gd name="T30" fmla="*/ 530 w 1685"/>
                  <a:gd name="T31" fmla="*/ 337 h 2791"/>
                  <a:gd name="T32" fmla="*/ 867 w 1685"/>
                  <a:gd name="T33" fmla="*/ 673 h 2791"/>
                  <a:gd name="T34" fmla="*/ 1059 w 1685"/>
                  <a:gd name="T35" fmla="*/ 1010 h 2791"/>
                  <a:gd name="T36" fmla="*/ 1108 w 1685"/>
                  <a:gd name="T37" fmla="*/ 1059 h 2791"/>
                  <a:gd name="T38" fmla="*/ 1108 w 1685"/>
                  <a:gd name="T39" fmla="*/ 722 h 2791"/>
                  <a:gd name="T40" fmla="*/ 1108 w 1685"/>
                  <a:gd name="T41" fmla="*/ 481 h 2791"/>
                  <a:gd name="T42" fmla="*/ 1011 w 1685"/>
                  <a:gd name="T43" fmla="*/ 192 h 2791"/>
                  <a:gd name="T44" fmla="*/ 1011 w 1685"/>
                  <a:gd name="T45" fmla="*/ 48 h 2791"/>
                  <a:gd name="T46" fmla="*/ 1156 w 1685"/>
                  <a:gd name="T47" fmla="*/ 96 h 2791"/>
                  <a:gd name="T48" fmla="*/ 1300 w 1685"/>
                  <a:gd name="T49" fmla="*/ 337 h 2791"/>
                  <a:gd name="T50" fmla="*/ 1300 w 1685"/>
                  <a:gd name="T51" fmla="*/ 818 h 2791"/>
                  <a:gd name="T52" fmla="*/ 1348 w 1685"/>
                  <a:gd name="T53" fmla="*/ 866 h 2791"/>
                  <a:gd name="T54" fmla="*/ 1300 w 1685"/>
                  <a:gd name="T55" fmla="*/ 962 h 2791"/>
                  <a:gd name="T56" fmla="*/ 1204 w 1685"/>
                  <a:gd name="T57" fmla="*/ 1155 h 2791"/>
                  <a:gd name="T58" fmla="*/ 1156 w 1685"/>
                  <a:gd name="T59" fmla="*/ 1347 h 2791"/>
                  <a:gd name="T60" fmla="*/ 1204 w 1685"/>
                  <a:gd name="T61" fmla="*/ 1395 h 2791"/>
                  <a:gd name="T62" fmla="*/ 1156 w 1685"/>
                  <a:gd name="T63" fmla="*/ 1540 h 2791"/>
                  <a:gd name="T64" fmla="*/ 1156 w 1685"/>
                  <a:gd name="T65" fmla="*/ 1540 h 2791"/>
                  <a:gd name="T66" fmla="*/ 1252 w 1685"/>
                  <a:gd name="T67" fmla="*/ 1588 h 2791"/>
                  <a:gd name="T68" fmla="*/ 1300 w 1685"/>
                  <a:gd name="T69" fmla="*/ 1636 h 2791"/>
                  <a:gd name="T70" fmla="*/ 1300 w 1685"/>
                  <a:gd name="T71" fmla="*/ 1780 h 2791"/>
                  <a:gd name="T72" fmla="*/ 1300 w 1685"/>
                  <a:gd name="T73" fmla="*/ 1877 h 2791"/>
                  <a:gd name="T74" fmla="*/ 1348 w 1685"/>
                  <a:gd name="T75" fmla="*/ 2021 h 2791"/>
                  <a:gd name="T76" fmla="*/ 1445 w 1685"/>
                  <a:gd name="T77" fmla="*/ 2117 h 2791"/>
                  <a:gd name="T78" fmla="*/ 1493 w 1685"/>
                  <a:gd name="T79" fmla="*/ 2358 h 2791"/>
                  <a:gd name="T80" fmla="*/ 1493 w 1685"/>
                  <a:gd name="T81" fmla="*/ 2406 h 2791"/>
                  <a:gd name="T82" fmla="*/ 1637 w 1685"/>
                  <a:gd name="T83" fmla="*/ 2695 h 2791"/>
                  <a:gd name="T84" fmla="*/ 1685 w 1685"/>
                  <a:gd name="T85" fmla="*/ 2791 h 2791"/>
                  <a:gd name="T86" fmla="*/ 1541 w 1685"/>
                  <a:gd name="T87" fmla="*/ 2599 h 2791"/>
                  <a:gd name="T88" fmla="*/ 1493 w 1685"/>
                  <a:gd name="T89" fmla="*/ 2502 h 2791"/>
                  <a:gd name="T90" fmla="*/ 1156 w 1685"/>
                  <a:gd name="T91" fmla="*/ 2454 h 27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5" h="2791">
                    <a:moveTo>
                      <a:pt x="867" y="2454"/>
                    </a:moveTo>
                    <a:lnTo>
                      <a:pt x="530" y="2406"/>
                    </a:lnTo>
                    <a:lnTo>
                      <a:pt x="434" y="2262"/>
                    </a:lnTo>
                    <a:lnTo>
                      <a:pt x="674" y="2166"/>
                    </a:lnTo>
                    <a:lnTo>
                      <a:pt x="674" y="2166"/>
                    </a:lnTo>
                    <a:lnTo>
                      <a:pt x="963" y="2117"/>
                    </a:lnTo>
                    <a:lnTo>
                      <a:pt x="626" y="1877"/>
                    </a:lnTo>
                    <a:lnTo>
                      <a:pt x="289" y="1588"/>
                    </a:lnTo>
                    <a:lnTo>
                      <a:pt x="289" y="1588"/>
                    </a:lnTo>
                    <a:lnTo>
                      <a:pt x="97" y="1395"/>
                    </a:lnTo>
                    <a:lnTo>
                      <a:pt x="48" y="1155"/>
                    </a:lnTo>
                    <a:lnTo>
                      <a:pt x="241" y="1155"/>
                    </a:lnTo>
                    <a:lnTo>
                      <a:pt x="241" y="1155"/>
                    </a:lnTo>
                    <a:lnTo>
                      <a:pt x="482" y="1299"/>
                    </a:lnTo>
                    <a:lnTo>
                      <a:pt x="771" y="1444"/>
                    </a:lnTo>
                    <a:lnTo>
                      <a:pt x="963" y="1540"/>
                    </a:lnTo>
                    <a:lnTo>
                      <a:pt x="1059" y="1444"/>
                    </a:lnTo>
                    <a:lnTo>
                      <a:pt x="1059" y="1444"/>
                    </a:lnTo>
                    <a:lnTo>
                      <a:pt x="1011" y="1347"/>
                    </a:lnTo>
                    <a:lnTo>
                      <a:pt x="963" y="1107"/>
                    </a:lnTo>
                    <a:lnTo>
                      <a:pt x="867" y="914"/>
                    </a:lnTo>
                    <a:lnTo>
                      <a:pt x="867" y="914"/>
                    </a:lnTo>
                    <a:lnTo>
                      <a:pt x="722" y="818"/>
                    </a:lnTo>
                    <a:lnTo>
                      <a:pt x="530" y="625"/>
                    </a:lnTo>
                    <a:lnTo>
                      <a:pt x="337" y="481"/>
                    </a:lnTo>
                    <a:lnTo>
                      <a:pt x="337" y="481"/>
                    </a:lnTo>
                    <a:lnTo>
                      <a:pt x="145" y="337"/>
                    </a:lnTo>
                    <a:lnTo>
                      <a:pt x="0" y="192"/>
                    </a:lnTo>
                    <a:lnTo>
                      <a:pt x="48" y="96"/>
                    </a:lnTo>
                    <a:lnTo>
                      <a:pt x="337" y="192"/>
                    </a:lnTo>
                    <a:lnTo>
                      <a:pt x="337" y="192"/>
                    </a:lnTo>
                    <a:lnTo>
                      <a:pt x="530" y="337"/>
                    </a:lnTo>
                    <a:lnTo>
                      <a:pt x="722" y="481"/>
                    </a:lnTo>
                    <a:lnTo>
                      <a:pt x="867" y="673"/>
                    </a:lnTo>
                    <a:lnTo>
                      <a:pt x="1011" y="866"/>
                    </a:lnTo>
                    <a:lnTo>
                      <a:pt x="1059" y="1010"/>
                    </a:lnTo>
                    <a:lnTo>
                      <a:pt x="1108" y="1059"/>
                    </a:lnTo>
                    <a:lnTo>
                      <a:pt x="1108" y="1059"/>
                    </a:lnTo>
                    <a:lnTo>
                      <a:pt x="1108" y="962"/>
                    </a:lnTo>
                    <a:lnTo>
                      <a:pt x="1108" y="722"/>
                    </a:lnTo>
                    <a:lnTo>
                      <a:pt x="1108" y="481"/>
                    </a:lnTo>
                    <a:lnTo>
                      <a:pt x="1108" y="481"/>
                    </a:lnTo>
                    <a:lnTo>
                      <a:pt x="1059" y="337"/>
                    </a:lnTo>
                    <a:lnTo>
                      <a:pt x="1011" y="192"/>
                    </a:lnTo>
                    <a:lnTo>
                      <a:pt x="1011" y="48"/>
                    </a:lnTo>
                    <a:lnTo>
                      <a:pt x="1011" y="48"/>
                    </a:lnTo>
                    <a:lnTo>
                      <a:pt x="1059" y="0"/>
                    </a:lnTo>
                    <a:lnTo>
                      <a:pt x="1156" y="96"/>
                    </a:lnTo>
                    <a:lnTo>
                      <a:pt x="1300" y="337"/>
                    </a:lnTo>
                    <a:lnTo>
                      <a:pt x="1300" y="337"/>
                    </a:lnTo>
                    <a:lnTo>
                      <a:pt x="1300" y="625"/>
                    </a:lnTo>
                    <a:lnTo>
                      <a:pt x="1300" y="818"/>
                    </a:lnTo>
                    <a:lnTo>
                      <a:pt x="1348" y="866"/>
                    </a:lnTo>
                    <a:lnTo>
                      <a:pt x="1348" y="866"/>
                    </a:lnTo>
                    <a:lnTo>
                      <a:pt x="1348" y="866"/>
                    </a:lnTo>
                    <a:lnTo>
                      <a:pt x="1300" y="962"/>
                    </a:lnTo>
                    <a:lnTo>
                      <a:pt x="1204" y="1155"/>
                    </a:lnTo>
                    <a:lnTo>
                      <a:pt x="1204" y="1155"/>
                    </a:lnTo>
                    <a:lnTo>
                      <a:pt x="1156" y="1299"/>
                    </a:lnTo>
                    <a:lnTo>
                      <a:pt x="1156" y="1347"/>
                    </a:lnTo>
                    <a:lnTo>
                      <a:pt x="1204" y="1395"/>
                    </a:lnTo>
                    <a:lnTo>
                      <a:pt x="1204" y="1395"/>
                    </a:lnTo>
                    <a:lnTo>
                      <a:pt x="1204" y="1492"/>
                    </a:lnTo>
                    <a:lnTo>
                      <a:pt x="1156" y="1540"/>
                    </a:lnTo>
                    <a:lnTo>
                      <a:pt x="1156" y="1540"/>
                    </a:lnTo>
                    <a:lnTo>
                      <a:pt x="1156" y="1540"/>
                    </a:lnTo>
                    <a:lnTo>
                      <a:pt x="1156" y="1588"/>
                    </a:lnTo>
                    <a:lnTo>
                      <a:pt x="1252" y="1588"/>
                    </a:lnTo>
                    <a:lnTo>
                      <a:pt x="1300" y="1636"/>
                    </a:lnTo>
                    <a:lnTo>
                      <a:pt x="1300" y="1636"/>
                    </a:lnTo>
                    <a:lnTo>
                      <a:pt x="1300" y="1732"/>
                    </a:lnTo>
                    <a:lnTo>
                      <a:pt x="1300" y="1780"/>
                    </a:lnTo>
                    <a:lnTo>
                      <a:pt x="1300" y="1877"/>
                    </a:lnTo>
                    <a:lnTo>
                      <a:pt x="1300" y="1877"/>
                    </a:lnTo>
                    <a:lnTo>
                      <a:pt x="1300" y="1973"/>
                    </a:lnTo>
                    <a:lnTo>
                      <a:pt x="1348" y="2021"/>
                    </a:lnTo>
                    <a:lnTo>
                      <a:pt x="1445" y="2117"/>
                    </a:lnTo>
                    <a:lnTo>
                      <a:pt x="1445" y="2117"/>
                    </a:lnTo>
                    <a:lnTo>
                      <a:pt x="1445" y="2214"/>
                    </a:lnTo>
                    <a:lnTo>
                      <a:pt x="1493" y="2358"/>
                    </a:lnTo>
                    <a:lnTo>
                      <a:pt x="1493" y="2406"/>
                    </a:lnTo>
                    <a:lnTo>
                      <a:pt x="1493" y="2406"/>
                    </a:lnTo>
                    <a:lnTo>
                      <a:pt x="1541" y="2551"/>
                    </a:lnTo>
                    <a:lnTo>
                      <a:pt x="1637" y="2695"/>
                    </a:lnTo>
                    <a:lnTo>
                      <a:pt x="1685" y="2791"/>
                    </a:lnTo>
                    <a:lnTo>
                      <a:pt x="1685" y="2791"/>
                    </a:lnTo>
                    <a:lnTo>
                      <a:pt x="1637" y="2743"/>
                    </a:lnTo>
                    <a:lnTo>
                      <a:pt x="1541" y="2599"/>
                    </a:lnTo>
                    <a:lnTo>
                      <a:pt x="1493" y="2502"/>
                    </a:lnTo>
                    <a:lnTo>
                      <a:pt x="1493" y="2502"/>
                    </a:lnTo>
                    <a:lnTo>
                      <a:pt x="1396" y="2454"/>
                    </a:lnTo>
                    <a:lnTo>
                      <a:pt x="1156" y="2454"/>
                    </a:lnTo>
                    <a:lnTo>
                      <a:pt x="867" y="2454"/>
                    </a:lnTo>
                    <a:close/>
                  </a:path>
                </a:pathLst>
              </a:custGeom>
              <a:solidFill>
                <a:srgbClr val="089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79" name="Freeform 375"/>
              <p:cNvSpPr>
                <a:spLocks/>
              </p:cNvSpPr>
              <p:nvPr/>
            </p:nvSpPr>
            <p:spPr bwMode="auto">
              <a:xfrm>
                <a:off x="3715" y="2234"/>
                <a:ext cx="177" cy="305"/>
              </a:xfrm>
              <a:custGeom>
                <a:avLst/>
                <a:gdLst>
                  <a:gd name="T0" fmla="*/ 481 w 1588"/>
                  <a:gd name="T1" fmla="*/ 2358 h 2743"/>
                  <a:gd name="T2" fmla="*/ 722 w 1588"/>
                  <a:gd name="T3" fmla="*/ 2166 h 2743"/>
                  <a:gd name="T4" fmla="*/ 1059 w 1588"/>
                  <a:gd name="T5" fmla="*/ 2118 h 2743"/>
                  <a:gd name="T6" fmla="*/ 288 w 1588"/>
                  <a:gd name="T7" fmla="*/ 1588 h 2743"/>
                  <a:gd name="T8" fmla="*/ 96 w 1588"/>
                  <a:gd name="T9" fmla="*/ 1396 h 2743"/>
                  <a:gd name="T10" fmla="*/ 192 w 1588"/>
                  <a:gd name="T11" fmla="*/ 1203 h 2743"/>
                  <a:gd name="T12" fmla="*/ 481 w 1588"/>
                  <a:gd name="T13" fmla="*/ 1396 h 2743"/>
                  <a:gd name="T14" fmla="*/ 962 w 1588"/>
                  <a:gd name="T15" fmla="*/ 1588 h 2743"/>
                  <a:gd name="T16" fmla="*/ 962 w 1588"/>
                  <a:gd name="T17" fmla="*/ 1444 h 2743"/>
                  <a:gd name="T18" fmla="*/ 914 w 1588"/>
                  <a:gd name="T19" fmla="*/ 1107 h 2743"/>
                  <a:gd name="T20" fmla="*/ 818 w 1588"/>
                  <a:gd name="T21" fmla="*/ 914 h 2743"/>
                  <a:gd name="T22" fmla="*/ 529 w 1588"/>
                  <a:gd name="T23" fmla="*/ 625 h 2743"/>
                  <a:gd name="T24" fmla="*/ 385 w 1588"/>
                  <a:gd name="T25" fmla="*/ 481 h 2743"/>
                  <a:gd name="T26" fmla="*/ 48 w 1588"/>
                  <a:gd name="T27" fmla="*/ 192 h 2743"/>
                  <a:gd name="T28" fmla="*/ 337 w 1588"/>
                  <a:gd name="T29" fmla="*/ 289 h 2743"/>
                  <a:gd name="T30" fmla="*/ 722 w 1588"/>
                  <a:gd name="T31" fmla="*/ 625 h 2743"/>
                  <a:gd name="T32" fmla="*/ 962 w 1588"/>
                  <a:gd name="T33" fmla="*/ 962 h 2743"/>
                  <a:gd name="T34" fmla="*/ 1011 w 1588"/>
                  <a:gd name="T35" fmla="*/ 1059 h 2743"/>
                  <a:gd name="T36" fmla="*/ 1059 w 1588"/>
                  <a:gd name="T37" fmla="*/ 722 h 2743"/>
                  <a:gd name="T38" fmla="*/ 1059 w 1588"/>
                  <a:gd name="T39" fmla="*/ 481 h 2743"/>
                  <a:gd name="T40" fmla="*/ 962 w 1588"/>
                  <a:gd name="T41" fmla="*/ 192 h 2743"/>
                  <a:gd name="T42" fmla="*/ 962 w 1588"/>
                  <a:gd name="T43" fmla="*/ 48 h 2743"/>
                  <a:gd name="T44" fmla="*/ 1107 w 1588"/>
                  <a:gd name="T45" fmla="*/ 96 h 2743"/>
                  <a:gd name="T46" fmla="*/ 1203 w 1588"/>
                  <a:gd name="T47" fmla="*/ 385 h 2743"/>
                  <a:gd name="T48" fmla="*/ 1155 w 1588"/>
                  <a:gd name="T49" fmla="*/ 866 h 2743"/>
                  <a:gd name="T50" fmla="*/ 1203 w 1588"/>
                  <a:gd name="T51" fmla="*/ 866 h 2743"/>
                  <a:gd name="T52" fmla="*/ 1155 w 1588"/>
                  <a:gd name="T53" fmla="*/ 962 h 2743"/>
                  <a:gd name="T54" fmla="*/ 1107 w 1588"/>
                  <a:gd name="T55" fmla="*/ 1107 h 2743"/>
                  <a:gd name="T56" fmla="*/ 1059 w 1588"/>
                  <a:gd name="T57" fmla="*/ 1299 h 2743"/>
                  <a:gd name="T58" fmla="*/ 1107 w 1588"/>
                  <a:gd name="T59" fmla="*/ 1347 h 2743"/>
                  <a:gd name="T60" fmla="*/ 1059 w 1588"/>
                  <a:gd name="T61" fmla="*/ 1492 h 2743"/>
                  <a:gd name="T62" fmla="*/ 1059 w 1588"/>
                  <a:gd name="T63" fmla="*/ 1492 h 2743"/>
                  <a:gd name="T64" fmla="*/ 1155 w 1588"/>
                  <a:gd name="T65" fmla="*/ 1540 h 2743"/>
                  <a:gd name="T66" fmla="*/ 1203 w 1588"/>
                  <a:gd name="T67" fmla="*/ 1588 h 2743"/>
                  <a:gd name="T68" fmla="*/ 1155 w 1588"/>
                  <a:gd name="T69" fmla="*/ 1732 h 2743"/>
                  <a:gd name="T70" fmla="*/ 1203 w 1588"/>
                  <a:gd name="T71" fmla="*/ 1829 h 2743"/>
                  <a:gd name="T72" fmla="*/ 1251 w 1588"/>
                  <a:gd name="T73" fmla="*/ 1973 h 2743"/>
                  <a:gd name="T74" fmla="*/ 1299 w 1588"/>
                  <a:gd name="T75" fmla="*/ 2069 h 2743"/>
                  <a:gd name="T76" fmla="*/ 1396 w 1588"/>
                  <a:gd name="T77" fmla="*/ 2310 h 2743"/>
                  <a:gd name="T78" fmla="*/ 1396 w 1588"/>
                  <a:gd name="T79" fmla="*/ 2358 h 2743"/>
                  <a:gd name="T80" fmla="*/ 1540 w 1588"/>
                  <a:gd name="T81" fmla="*/ 2647 h 2743"/>
                  <a:gd name="T82" fmla="*/ 1588 w 1588"/>
                  <a:gd name="T83" fmla="*/ 2743 h 2743"/>
                  <a:gd name="T84" fmla="*/ 1444 w 1588"/>
                  <a:gd name="T85" fmla="*/ 2551 h 2743"/>
                  <a:gd name="T86" fmla="*/ 1396 w 1588"/>
                  <a:gd name="T87" fmla="*/ 2454 h 2743"/>
                  <a:gd name="T88" fmla="*/ 1059 w 1588"/>
                  <a:gd name="T89" fmla="*/ 2406 h 2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8" h="2743">
                    <a:moveTo>
                      <a:pt x="770" y="2406"/>
                    </a:moveTo>
                    <a:lnTo>
                      <a:pt x="481" y="2358"/>
                    </a:lnTo>
                    <a:lnTo>
                      <a:pt x="433" y="2214"/>
                    </a:lnTo>
                    <a:lnTo>
                      <a:pt x="722" y="2166"/>
                    </a:lnTo>
                    <a:lnTo>
                      <a:pt x="722" y="2166"/>
                    </a:lnTo>
                    <a:lnTo>
                      <a:pt x="1059" y="2118"/>
                    </a:lnTo>
                    <a:lnTo>
                      <a:pt x="674" y="1877"/>
                    </a:lnTo>
                    <a:lnTo>
                      <a:pt x="288" y="1588"/>
                    </a:lnTo>
                    <a:lnTo>
                      <a:pt x="288" y="1588"/>
                    </a:lnTo>
                    <a:lnTo>
                      <a:pt x="96" y="1396"/>
                    </a:lnTo>
                    <a:lnTo>
                      <a:pt x="0" y="1203"/>
                    </a:lnTo>
                    <a:lnTo>
                      <a:pt x="192" y="1203"/>
                    </a:lnTo>
                    <a:lnTo>
                      <a:pt x="192" y="1203"/>
                    </a:lnTo>
                    <a:lnTo>
                      <a:pt x="481" y="1396"/>
                    </a:lnTo>
                    <a:lnTo>
                      <a:pt x="770" y="1540"/>
                    </a:lnTo>
                    <a:lnTo>
                      <a:pt x="962" y="1588"/>
                    </a:lnTo>
                    <a:lnTo>
                      <a:pt x="962" y="1444"/>
                    </a:lnTo>
                    <a:lnTo>
                      <a:pt x="962" y="1444"/>
                    </a:lnTo>
                    <a:lnTo>
                      <a:pt x="962" y="1299"/>
                    </a:lnTo>
                    <a:lnTo>
                      <a:pt x="914" y="1107"/>
                    </a:lnTo>
                    <a:lnTo>
                      <a:pt x="818" y="914"/>
                    </a:lnTo>
                    <a:lnTo>
                      <a:pt x="818" y="914"/>
                    </a:lnTo>
                    <a:lnTo>
                      <a:pt x="674" y="770"/>
                    </a:lnTo>
                    <a:lnTo>
                      <a:pt x="529" y="625"/>
                    </a:lnTo>
                    <a:lnTo>
                      <a:pt x="385" y="481"/>
                    </a:lnTo>
                    <a:lnTo>
                      <a:pt x="385" y="481"/>
                    </a:lnTo>
                    <a:lnTo>
                      <a:pt x="96" y="289"/>
                    </a:lnTo>
                    <a:lnTo>
                      <a:pt x="48" y="192"/>
                    </a:lnTo>
                    <a:lnTo>
                      <a:pt x="337" y="289"/>
                    </a:lnTo>
                    <a:lnTo>
                      <a:pt x="337" y="289"/>
                    </a:lnTo>
                    <a:lnTo>
                      <a:pt x="529" y="433"/>
                    </a:lnTo>
                    <a:lnTo>
                      <a:pt x="722" y="625"/>
                    </a:lnTo>
                    <a:lnTo>
                      <a:pt x="866" y="818"/>
                    </a:lnTo>
                    <a:lnTo>
                      <a:pt x="962" y="962"/>
                    </a:lnTo>
                    <a:lnTo>
                      <a:pt x="1011" y="1059"/>
                    </a:lnTo>
                    <a:lnTo>
                      <a:pt x="1011" y="1059"/>
                    </a:lnTo>
                    <a:lnTo>
                      <a:pt x="1059" y="1011"/>
                    </a:lnTo>
                    <a:lnTo>
                      <a:pt x="1059" y="722"/>
                    </a:lnTo>
                    <a:lnTo>
                      <a:pt x="1059" y="481"/>
                    </a:lnTo>
                    <a:lnTo>
                      <a:pt x="1059" y="481"/>
                    </a:lnTo>
                    <a:lnTo>
                      <a:pt x="1011" y="337"/>
                    </a:lnTo>
                    <a:lnTo>
                      <a:pt x="962" y="192"/>
                    </a:lnTo>
                    <a:lnTo>
                      <a:pt x="962" y="48"/>
                    </a:lnTo>
                    <a:lnTo>
                      <a:pt x="962" y="48"/>
                    </a:lnTo>
                    <a:lnTo>
                      <a:pt x="1011" y="0"/>
                    </a:lnTo>
                    <a:lnTo>
                      <a:pt x="1107" y="96"/>
                    </a:lnTo>
                    <a:lnTo>
                      <a:pt x="1203" y="385"/>
                    </a:lnTo>
                    <a:lnTo>
                      <a:pt x="1203" y="385"/>
                    </a:lnTo>
                    <a:lnTo>
                      <a:pt x="1203" y="625"/>
                    </a:lnTo>
                    <a:lnTo>
                      <a:pt x="1155" y="866"/>
                    </a:lnTo>
                    <a:lnTo>
                      <a:pt x="1203" y="866"/>
                    </a:lnTo>
                    <a:lnTo>
                      <a:pt x="1203" y="866"/>
                    </a:lnTo>
                    <a:lnTo>
                      <a:pt x="1251" y="866"/>
                    </a:lnTo>
                    <a:lnTo>
                      <a:pt x="1155" y="962"/>
                    </a:lnTo>
                    <a:lnTo>
                      <a:pt x="1107" y="1107"/>
                    </a:lnTo>
                    <a:lnTo>
                      <a:pt x="1107" y="1107"/>
                    </a:lnTo>
                    <a:lnTo>
                      <a:pt x="1059" y="1251"/>
                    </a:lnTo>
                    <a:lnTo>
                      <a:pt x="1059" y="1299"/>
                    </a:lnTo>
                    <a:lnTo>
                      <a:pt x="1107" y="1347"/>
                    </a:lnTo>
                    <a:lnTo>
                      <a:pt x="1107" y="1347"/>
                    </a:lnTo>
                    <a:lnTo>
                      <a:pt x="1107" y="1444"/>
                    </a:lnTo>
                    <a:lnTo>
                      <a:pt x="1059" y="1492"/>
                    </a:lnTo>
                    <a:lnTo>
                      <a:pt x="1059" y="1492"/>
                    </a:lnTo>
                    <a:lnTo>
                      <a:pt x="1059" y="1492"/>
                    </a:lnTo>
                    <a:lnTo>
                      <a:pt x="1059" y="1540"/>
                    </a:lnTo>
                    <a:lnTo>
                      <a:pt x="1155" y="1540"/>
                    </a:lnTo>
                    <a:lnTo>
                      <a:pt x="1203" y="1588"/>
                    </a:lnTo>
                    <a:lnTo>
                      <a:pt x="1203" y="1588"/>
                    </a:lnTo>
                    <a:lnTo>
                      <a:pt x="1203" y="1684"/>
                    </a:lnTo>
                    <a:lnTo>
                      <a:pt x="1155" y="1732"/>
                    </a:lnTo>
                    <a:lnTo>
                      <a:pt x="1203" y="1829"/>
                    </a:lnTo>
                    <a:lnTo>
                      <a:pt x="1203" y="1829"/>
                    </a:lnTo>
                    <a:lnTo>
                      <a:pt x="1203" y="1925"/>
                    </a:lnTo>
                    <a:lnTo>
                      <a:pt x="1251" y="1973"/>
                    </a:lnTo>
                    <a:lnTo>
                      <a:pt x="1299" y="2069"/>
                    </a:lnTo>
                    <a:lnTo>
                      <a:pt x="1299" y="2069"/>
                    </a:lnTo>
                    <a:lnTo>
                      <a:pt x="1348" y="2166"/>
                    </a:lnTo>
                    <a:lnTo>
                      <a:pt x="1396" y="2310"/>
                    </a:lnTo>
                    <a:lnTo>
                      <a:pt x="1396" y="2358"/>
                    </a:lnTo>
                    <a:lnTo>
                      <a:pt x="1396" y="2358"/>
                    </a:lnTo>
                    <a:lnTo>
                      <a:pt x="1444" y="2503"/>
                    </a:lnTo>
                    <a:lnTo>
                      <a:pt x="1540" y="2647"/>
                    </a:lnTo>
                    <a:lnTo>
                      <a:pt x="1588" y="2743"/>
                    </a:lnTo>
                    <a:lnTo>
                      <a:pt x="1588" y="2743"/>
                    </a:lnTo>
                    <a:lnTo>
                      <a:pt x="1540" y="2695"/>
                    </a:lnTo>
                    <a:lnTo>
                      <a:pt x="1444" y="2551"/>
                    </a:lnTo>
                    <a:lnTo>
                      <a:pt x="1396" y="2454"/>
                    </a:lnTo>
                    <a:lnTo>
                      <a:pt x="1396" y="2454"/>
                    </a:lnTo>
                    <a:lnTo>
                      <a:pt x="1299" y="2406"/>
                    </a:lnTo>
                    <a:lnTo>
                      <a:pt x="1059" y="2406"/>
                    </a:lnTo>
                    <a:lnTo>
                      <a:pt x="770" y="2406"/>
                    </a:lnTo>
                    <a:close/>
                  </a:path>
                </a:pathLst>
              </a:custGeom>
              <a:solidFill>
                <a:srgbClr val="038F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0" name="Freeform 376"/>
              <p:cNvSpPr>
                <a:spLocks/>
              </p:cNvSpPr>
              <p:nvPr/>
            </p:nvSpPr>
            <p:spPr bwMode="auto">
              <a:xfrm>
                <a:off x="3726" y="2240"/>
                <a:ext cx="166" cy="299"/>
              </a:xfrm>
              <a:custGeom>
                <a:avLst/>
                <a:gdLst>
                  <a:gd name="T0" fmla="*/ 433 w 1492"/>
                  <a:gd name="T1" fmla="*/ 2310 h 2695"/>
                  <a:gd name="T2" fmla="*/ 722 w 1492"/>
                  <a:gd name="T3" fmla="*/ 2118 h 2695"/>
                  <a:gd name="T4" fmla="*/ 1107 w 1492"/>
                  <a:gd name="T5" fmla="*/ 2118 h 2695"/>
                  <a:gd name="T6" fmla="*/ 578 w 1492"/>
                  <a:gd name="T7" fmla="*/ 1829 h 2695"/>
                  <a:gd name="T8" fmla="*/ 289 w 1492"/>
                  <a:gd name="T9" fmla="*/ 1588 h 2695"/>
                  <a:gd name="T10" fmla="*/ 0 w 1492"/>
                  <a:gd name="T11" fmla="*/ 1251 h 2695"/>
                  <a:gd name="T12" fmla="*/ 192 w 1492"/>
                  <a:gd name="T13" fmla="*/ 1299 h 2695"/>
                  <a:gd name="T14" fmla="*/ 626 w 1492"/>
                  <a:gd name="T15" fmla="*/ 1540 h 2695"/>
                  <a:gd name="T16" fmla="*/ 963 w 1492"/>
                  <a:gd name="T17" fmla="*/ 1588 h 2695"/>
                  <a:gd name="T18" fmla="*/ 915 w 1492"/>
                  <a:gd name="T19" fmla="*/ 1396 h 2695"/>
                  <a:gd name="T20" fmla="*/ 818 w 1492"/>
                  <a:gd name="T21" fmla="*/ 1059 h 2695"/>
                  <a:gd name="T22" fmla="*/ 770 w 1492"/>
                  <a:gd name="T23" fmla="*/ 866 h 2695"/>
                  <a:gd name="T24" fmla="*/ 529 w 1492"/>
                  <a:gd name="T25" fmla="*/ 626 h 2695"/>
                  <a:gd name="T26" fmla="*/ 433 w 1492"/>
                  <a:gd name="T27" fmla="*/ 529 h 2695"/>
                  <a:gd name="T28" fmla="*/ 96 w 1492"/>
                  <a:gd name="T29" fmla="*/ 241 h 2695"/>
                  <a:gd name="T30" fmla="*/ 337 w 1492"/>
                  <a:gd name="T31" fmla="*/ 337 h 2695"/>
                  <a:gd name="T32" fmla="*/ 722 w 1492"/>
                  <a:gd name="T33" fmla="*/ 722 h 2695"/>
                  <a:gd name="T34" fmla="*/ 963 w 1492"/>
                  <a:gd name="T35" fmla="*/ 1107 h 2695"/>
                  <a:gd name="T36" fmla="*/ 963 w 1492"/>
                  <a:gd name="T37" fmla="*/ 1011 h 2695"/>
                  <a:gd name="T38" fmla="*/ 1011 w 1492"/>
                  <a:gd name="T39" fmla="*/ 433 h 2695"/>
                  <a:gd name="T40" fmla="*/ 963 w 1492"/>
                  <a:gd name="T41" fmla="*/ 337 h 2695"/>
                  <a:gd name="T42" fmla="*/ 915 w 1492"/>
                  <a:gd name="T43" fmla="*/ 48 h 2695"/>
                  <a:gd name="T44" fmla="*/ 963 w 1492"/>
                  <a:gd name="T45" fmla="*/ 0 h 2695"/>
                  <a:gd name="T46" fmla="*/ 1107 w 1492"/>
                  <a:gd name="T47" fmla="*/ 433 h 2695"/>
                  <a:gd name="T48" fmla="*/ 1059 w 1492"/>
                  <a:gd name="T49" fmla="*/ 674 h 2695"/>
                  <a:gd name="T50" fmla="*/ 1059 w 1492"/>
                  <a:gd name="T51" fmla="*/ 914 h 2695"/>
                  <a:gd name="T52" fmla="*/ 1107 w 1492"/>
                  <a:gd name="T53" fmla="*/ 866 h 2695"/>
                  <a:gd name="T54" fmla="*/ 1011 w 1492"/>
                  <a:gd name="T55" fmla="*/ 1059 h 2695"/>
                  <a:gd name="T56" fmla="*/ 963 w 1492"/>
                  <a:gd name="T57" fmla="*/ 1203 h 2695"/>
                  <a:gd name="T58" fmla="*/ 963 w 1492"/>
                  <a:gd name="T59" fmla="*/ 1299 h 2695"/>
                  <a:gd name="T60" fmla="*/ 1011 w 1492"/>
                  <a:gd name="T61" fmla="*/ 1396 h 2695"/>
                  <a:gd name="T62" fmla="*/ 963 w 1492"/>
                  <a:gd name="T63" fmla="*/ 1444 h 2695"/>
                  <a:gd name="T64" fmla="*/ 963 w 1492"/>
                  <a:gd name="T65" fmla="*/ 1492 h 2695"/>
                  <a:gd name="T66" fmla="*/ 1107 w 1492"/>
                  <a:gd name="T67" fmla="*/ 1540 h 2695"/>
                  <a:gd name="T68" fmla="*/ 1107 w 1492"/>
                  <a:gd name="T69" fmla="*/ 1636 h 2695"/>
                  <a:gd name="T70" fmla="*/ 1059 w 1492"/>
                  <a:gd name="T71" fmla="*/ 1781 h 2695"/>
                  <a:gd name="T72" fmla="*/ 1107 w 1492"/>
                  <a:gd name="T73" fmla="*/ 1877 h 2695"/>
                  <a:gd name="T74" fmla="*/ 1203 w 1492"/>
                  <a:gd name="T75" fmla="*/ 2021 h 2695"/>
                  <a:gd name="T76" fmla="*/ 1252 w 1492"/>
                  <a:gd name="T77" fmla="*/ 2118 h 2695"/>
                  <a:gd name="T78" fmla="*/ 1300 w 1492"/>
                  <a:gd name="T79" fmla="*/ 2310 h 2695"/>
                  <a:gd name="T80" fmla="*/ 1348 w 1492"/>
                  <a:gd name="T81" fmla="*/ 2455 h 2695"/>
                  <a:gd name="T82" fmla="*/ 1492 w 1492"/>
                  <a:gd name="T83" fmla="*/ 2695 h 2695"/>
                  <a:gd name="T84" fmla="*/ 1444 w 1492"/>
                  <a:gd name="T85" fmla="*/ 2647 h 2695"/>
                  <a:gd name="T86" fmla="*/ 1300 w 1492"/>
                  <a:gd name="T87" fmla="*/ 2358 h 2695"/>
                  <a:gd name="T88" fmla="*/ 1203 w 1492"/>
                  <a:gd name="T89" fmla="*/ 2310 h 2695"/>
                  <a:gd name="T90" fmla="*/ 674 w 1492"/>
                  <a:gd name="T91" fmla="*/ 2310 h 2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2" h="2695">
                    <a:moveTo>
                      <a:pt x="674" y="2310"/>
                    </a:moveTo>
                    <a:lnTo>
                      <a:pt x="433" y="2310"/>
                    </a:lnTo>
                    <a:lnTo>
                      <a:pt x="385" y="2166"/>
                    </a:lnTo>
                    <a:lnTo>
                      <a:pt x="722" y="2118"/>
                    </a:lnTo>
                    <a:lnTo>
                      <a:pt x="722" y="2118"/>
                    </a:lnTo>
                    <a:lnTo>
                      <a:pt x="1107" y="2118"/>
                    </a:lnTo>
                    <a:lnTo>
                      <a:pt x="963" y="2021"/>
                    </a:lnTo>
                    <a:lnTo>
                      <a:pt x="578" y="1829"/>
                    </a:lnTo>
                    <a:lnTo>
                      <a:pt x="289" y="1588"/>
                    </a:lnTo>
                    <a:lnTo>
                      <a:pt x="289" y="1588"/>
                    </a:lnTo>
                    <a:lnTo>
                      <a:pt x="96" y="1396"/>
                    </a:lnTo>
                    <a:lnTo>
                      <a:pt x="0" y="1251"/>
                    </a:lnTo>
                    <a:lnTo>
                      <a:pt x="192" y="1299"/>
                    </a:lnTo>
                    <a:lnTo>
                      <a:pt x="192" y="1299"/>
                    </a:lnTo>
                    <a:lnTo>
                      <a:pt x="385" y="1444"/>
                    </a:lnTo>
                    <a:lnTo>
                      <a:pt x="626" y="1540"/>
                    </a:lnTo>
                    <a:lnTo>
                      <a:pt x="818" y="1636"/>
                    </a:lnTo>
                    <a:lnTo>
                      <a:pt x="963" y="1588"/>
                    </a:lnTo>
                    <a:lnTo>
                      <a:pt x="915" y="1396"/>
                    </a:lnTo>
                    <a:lnTo>
                      <a:pt x="915" y="1396"/>
                    </a:lnTo>
                    <a:lnTo>
                      <a:pt x="866" y="1251"/>
                    </a:lnTo>
                    <a:lnTo>
                      <a:pt x="818" y="1059"/>
                    </a:lnTo>
                    <a:lnTo>
                      <a:pt x="770" y="866"/>
                    </a:lnTo>
                    <a:lnTo>
                      <a:pt x="770" y="866"/>
                    </a:lnTo>
                    <a:lnTo>
                      <a:pt x="626" y="770"/>
                    </a:lnTo>
                    <a:lnTo>
                      <a:pt x="529" y="626"/>
                    </a:lnTo>
                    <a:lnTo>
                      <a:pt x="433" y="529"/>
                    </a:lnTo>
                    <a:lnTo>
                      <a:pt x="433" y="529"/>
                    </a:lnTo>
                    <a:lnTo>
                      <a:pt x="144" y="337"/>
                    </a:lnTo>
                    <a:lnTo>
                      <a:pt x="96" y="241"/>
                    </a:lnTo>
                    <a:lnTo>
                      <a:pt x="337" y="337"/>
                    </a:lnTo>
                    <a:lnTo>
                      <a:pt x="337" y="337"/>
                    </a:lnTo>
                    <a:lnTo>
                      <a:pt x="529" y="481"/>
                    </a:lnTo>
                    <a:lnTo>
                      <a:pt x="722" y="722"/>
                    </a:lnTo>
                    <a:lnTo>
                      <a:pt x="866" y="963"/>
                    </a:lnTo>
                    <a:lnTo>
                      <a:pt x="963" y="1107"/>
                    </a:lnTo>
                    <a:lnTo>
                      <a:pt x="963" y="1107"/>
                    </a:lnTo>
                    <a:lnTo>
                      <a:pt x="963" y="1011"/>
                    </a:lnTo>
                    <a:lnTo>
                      <a:pt x="1011" y="722"/>
                    </a:lnTo>
                    <a:lnTo>
                      <a:pt x="1011" y="433"/>
                    </a:lnTo>
                    <a:lnTo>
                      <a:pt x="1011" y="433"/>
                    </a:lnTo>
                    <a:lnTo>
                      <a:pt x="963" y="337"/>
                    </a:lnTo>
                    <a:lnTo>
                      <a:pt x="915" y="192"/>
                    </a:lnTo>
                    <a:lnTo>
                      <a:pt x="915" y="48"/>
                    </a:lnTo>
                    <a:lnTo>
                      <a:pt x="915" y="48"/>
                    </a:lnTo>
                    <a:lnTo>
                      <a:pt x="963" y="0"/>
                    </a:lnTo>
                    <a:lnTo>
                      <a:pt x="1011" y="144"/>
                    </a:lnTo>
                    <a:lnTo>
                      <a:pt x="1107" y="433"/>
                    </a:lnTo>
                    <a:lnTo>
                      <a:pt x="1107" y="433"/>
                    </a:lnTo>
                    <a:lnTo>
                      <a:pt x="1059" y="674"/>
                    </a:lnTo>
                    <a:lnTo>
                      <a:pt x="1011" y="866"/>
                    </a:lnTo>
                    <a:lnTo>
                      <a:pt x="1059" y="914"/>
                    </a:lnTo>
                    <a:lnTo>
                      <a:pt x="1059" y="914"/>
                    </a:lnTo>
                    <a:lnTo>
                      <a:pt x="1107" y="866"/>
                    </a:lnTo>
                    <a:lnTo>
                      <a:pt x="1059" y="914"/>
                    </a:lnTo>
                    <a:lnTo>
                      <a:pt x="1011" y="1059"/>
                    </a:lnTo>
                    <a:lnTo>
                      <a:pt x="1011" y="1059"/>
                    </a:lnTo>
                    <a:lnTo>
                      <a:pt x="963" y="1203"/>
                    </a:lnTo>
                    <a:lnTo>
                      <a:pt x="963" y="1251"/>
                    </a:lnTo>
                    <a:lnTo>
                      <a:pt x="963" y="1299"/>
                    </a:lnTo>
                    <a:lnTo>
                      <a:pt x="963" y="1299"/>
                    </a:lnTo>
                    <a:lnTo>
                      <a:pt x="1011" y="1396"/>
                    </a:lnTo>
                    <a:lnTo>
                      <a:pt x="963" y="1444"/>
                    </a:lnTo>
                    <a:lnTo>
                      <a:pt x="963" y="1444"/>
                    </a:lnTo>
                    <a:lnTo>
                      <a:pt x="963" y="1444"/>
                    </a:lnTo>
                    <a:lnTo>
                      <a:pt x="963" y="1492"/>
                    </a:lnTo>
                    <a:lnTo>
                      <a:pt x="1059" y="1492"/>
                    </a:lnTo>
                    <a:lnTo>
                      <a:pt x="1107" y="1540"/>
                    </a:lnTo>
                    <a:lnTo>
                      <a:pt x="1107" y="1540"/>
                    </a:lnTo>
                    <a:lnTo>
                      <a:pt x="1107" y="1636"/>
                    </a:lnTo>
                    <a:lnTo>
                      <a:pt x="1059" y="1684"/>
                    </a:lnTo>
                    <a:lnTo>
                      <a:pt x="1059" y="1781"/>
                    </a:lnTo>
                    <a:lnTo>
                      <a:pt x="1059" y="1781"/>
                    </a:lnTo>
                    <a:lnTo>
                      <a:pt x="1107" y="1877"/>
                    </a:lnTo>
                    <a:lnTo>
                      <a:pt x="1155" y="1925"/>
                    </a:lnTo>
                    <a:lnTo>
                      <a:pt x="1203" y="2021"/>
                    </a:lnTo>
                    <a:lnTo>
                      <a:pt x="1203" y="2021"/>
                    </a:lnTo>
                    <a:lnTo>
                      <a:pt x="1252" y="2118"/>
                    </a:lnTo>
                    <a:lnTo>
                      <a:pt x="1300" y="2262"/>
                    </a:lnTo>
                    <a:lnTo>
                      <a:pt x="1300" y="2310"/>
                    </a:lnTo>
                    <a:lnTo>
                      <a:pt x="1300" y="2310"/>
                    </a:lnTo>
                    <a:lnTo>
                      <a:pt x="1348" y="2455"/>
                    </a:lnTo>
                    <a:lnTo>
                      <a:pt x="1444" y="2599"/>
                    </a:lnTo>
                    <a:lnTo>
                      <a:pt x="1492" y="2695"/>
                    </a:lnTo>
                    <a:lnTo>
                      <a:pt x="1492" y="2695"/>
                    </a:lnTo>
                    <a:lnTo>
                      <a:pt x="1444" y="2647"/>
                    </a:lnTo>
                    <a:lnTo>
                      <a:pt x="1396" y="2503"/>
                    </a:lnTo>
                    <a:lnTo>
                      <a:pt x="1300" y="2358"/>
                    </a:lnTo>
                    <a:lnTo>
                      <a:pt x="1300" y="2358"/>
                    </a:lnTo>
                    <a:lnTo>
                      <a:pt x="1203" y="2310"/>
                    </a:lnTo>
                    <a:lnTo>
                      <a:pt x="963" y="2310"/>
                    </a:lnTo>
                    <a:lnTo>
                      <a:pt x="674" y="2310"/>
                    </a:lnTo>
                    <a:close/>
                  </a:path>
                </a:pathLst>
              </a:custGeom>
              <a:solidFill>
                <a:srgbClr val="008A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1" name="Freeform 377"/>
              <p:cNvSpPr>
                <a:spLocks/>
              </p:cNvSpPr>
              <p:nvPr/>
            </p:nvSpPr>
            <p:spPr bwMode="auto">
              <a:xfrm>
                <a:off x="3737" y="2245"/>
                <a:ext cx="155" cy="294"/>
              </a:xfrm>
              <a:custGeom>
                <a:avLst/>
                <a:gdLst>
                  <a:gd name="T0" fmla="*/ 1348 w 1396"/>
                  <a:gd name="T1" fmla="*/ 2599 h 2647"/>
                  <a:gd name="T2" fmla="*/ 1252 w 1396"/>
                  <a:gd name="T3" fmla="*/ 2310 h 2647"/>
                  <a:gd name="T4" fmla="*/ 1107 w 1396"/>
                  <a:gd name="T5" fmla="*/ 2262 h 2647"/>
                  <a:gd name="T6" fmla="*/ 626 w 1396"/>
                  <a:gd name="T7" fmla="*/ 2262 h 2647"/>
                  <a:gd name="T8" fmla="*/ 385 w 1396"/>
                  <a:gd name="T9" fmla="*/ 2262 h 2647"/>
                  <a:gd name="T10" fmla="*/ 722 w 1396"/>
                  <a:gd name="T11" fmla="*/ 2118 h 2647"/>
                  <a:gd name="T12" fmla="*/ 1156 w 1396"/>
                  <a:gd name="T13" fmla="*/ 2118 h 2647"/>
                  <a:gd name="T14" fmla="*/ 289 w 1396"/>
                  <a:gd name="T15" fmla="*/ 1588 h 2647"/>
                  <a:gd name="T16" fmla="*/ 96 w 1396"/>
                  <a:gd name="T17" fmla="*/ 1396 h 2647"/>
                  <a:gd name="T18" fmla="*/ 145 w 1396"/>
                  <a:gd name="T19" fmla="*/ 1348 h 2647"/>
                  <a:gd name="T20" fmla="*/ 385 w 1396"/>
                  <a:gd name="T21" fmla="*/ 1492 h 2647"/>
                  <a:gd name="T22" fmla="*/ 819 w 1396"/>
                  <a:gd name="T23" fmla="*/ 1685 h 2647"/>
                  <a:gd name="T24" fmla="*/ 867 w 1396"/>
                  <a:gd name="T25" fmla="*/ 1396 h 2647"/>
                  <a:gd name="T26" fmla="*/ 819 w 1396"/>
                  <a:gd name="T27" fmla="*/ 1203 h 2647"/>
                  <a:gd name="T28" fmla="*/ 722 w 1396"/>
                  <a:gd name="T29" fmla="*/ 866 h 2647"/>
                  <a:gd name="T30" fmla="*/ 578 w 1396"/>
                  <a:gd name="T31" fmla="*/ 770 h 2647"/>
                  <a:gd name="T32" fmla="*/ 433 w 1396"/>
                  <a:gd name="T33" fmla="*/ 529 h 2647"/>
                  <a:gd name="T34" fmla="*/ 193 w 1396"/>
                  <a:gd name="T35" fmla="*/ 337 h 2647"/>
                  <a:gd name="T36" fmla="*/ 337 w 1396"/>
                  <a:gd name="T37" fmla="*/ 385 h 2647"/>
                  <a:gd name="T38" fmla="*/ 433 w 1396"/>
                  <a:gd name="T39" fmla="*/ 529 h 2647"/>
                  <a:gd name="T40" fmla="*/ 770 w 1396"/>
                  <a:gd name="T41" fmla="*/ 1011 h 2647"/>
                  <a:gd name="T42" fmla="*/ 867 w 1396"/>
                  <a:gd name="T43" fmla="*/ 1107 h 2647"/>
                  <a:gd name="T44" fmla="*/ 963 w 1396"/>
                  <a:gd name="T45" fmla="*/ 722 h 2647"/>
                  <a:gd name="T46" fmla="*/ 963 w 1396"/>
                  <a:gd name="T47" fmla="*/ 433 h 2647"/>
                  <a:gd name="T48" fmla="*/ 915 w 1396"/>
                  <a:gd name="T49" fmla="*/ 193 h 2647"/>
                  <a:gd name="T50" fmla="*/ 915 w 1396"/>
                  <a:gd name="T51" fmla="*/ 48 h 2647"/>
                  <a:gd name="T52" fmla="*/ 915 w 1396"/>
                  <a:gd name="T53" fmla="*/ 193 h 2647"/>
                  <a:gd name="T54" fmla="*/ 1011 w 1396"/>
                  <a:gd name="T55" fmla="*/ 481 h 2647"/>
                  <a:gd name="T56" fmla="*/ 867 w 1396"/>
                  <a:gd name="T57" fmla="*/ 915 h 2647"/>
                  <a:gd name="T58" fmla="*/ 915 w 1396"/>
                  <a:gd name="T59" fmla="*/ 963 h 2647"/>
                  <a:gd name="T60" fmla="*/ 963 w 1396"/>
                  <a:gd name="T61" fmla="*/ 915 h 2647"/>
                  <a:gd name="T62" fmla="*/ 915 w 1396"/>
                  <a:gd name="T63" fmla="*/ 1011 h 2647"/>
                  <a:gd name="T64" fmla="*/ 819 w 1396"/>
                  <a:gd name="T65" fmla="*/ 1203 h 2647"/>
                  <a:gd name="T66" fmla="*/ 867 w 1396"/>
                  <a:gd name="T67" fmla="*/ 1251 h 2647"/>
                  <a:gd name="T68" fmla="*/ 867 w 1396"/>
                  <a:gd name="T69" fmla="*/ 1396 h 2647"/>
                  <a:gd name="T70" fmla="*/ 867 w 1396"/>
                  <a:gd name="T71" fmla="*/ 1396 h 2647"/>
                  <a:gd name="T72" fmla="*/ 963 w 1396"/>
                  <a:gd name="T73" fmla="*/ 1444 h 2647"/>
                  <a:gd name="T74" fmla="*/ 1011 w 1396"/>
                  <a:gd name="T75" fmla="*/ 1492 h 2647"/>
                  <a:gd name="T76" fmla="*/ 963 w 1396"/>
                  <a:gd name="T77" fmla="*/ 1636 h 2647"/>
                  <a:gd name="T78" fmla="*/ 963 w 1396"/>
                  <a:gd name="T79" fmla="*/ 1733 h 2647"/>
                  <a:gd name="T80" fmla="*/ 1059 w 1396"/>
                  <a:gd name="T81" fmla="*/ 1877 h 2647"/>
                  <a:gd name="T82" fmla="*/ 1107 w 1396"/>
                  <a:gd name="T83" fmla="*/ 1973 h 2647"/>
                  <a:gd name="T84" fmla="*/ 1156 w 1396"/>
                  <a:gd name="T85" fmla="*/ 2214 h 2647"/>
                  <a:gd name="T86" fmla="*/ 1204 w 1396"/>
                  <a:gd name="T87" fmla="*/ 2262 h 2647"/>
                  <a:gd name="T88" fmla="*/ 1348 w 1396"/>
                  <a:gd name="T89" fmla="*/ 2551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6" h="2647">
                    <a:moveTo>
                      <a:pt x="1396" y="2647"/>
                    </a:moveTo>
                    <a:lnTo>
                      <a:pt x="1348" y="2599"/>
                    </a:lnTo>
                    <a:lnTo>
                      <a:pt x="1300" y="2455"/>
                    </a:lnTo>
                    <a:lnTo>
                      <a:pt x="1252" y="2310"/>
                    </a:lnTo>
                    <a:lnTo>
                      <a:pt x="1252" y="2310"/>
                    </a:lnTo>
                    <a:lnTo>
                      <a:pt x="1107" y="2262"/>
                    </a:lnTo>
                    <a:lnTo>
                      <a:pt x="915" y="2262"/>
                    </a:lnTo>
                    <a:lnTo>
                      <a:pt x="626" y="2262"/>
                    </a:lnTo>
                    <a:lnTo>
                      <a:pt x="626" y="2262"/>
                    </a:lnTo>
                    <a:lnTo>
                      <a:pt x="385" y="2262"/>
                    </a:lnTo>
                    <a:lnTo>
                      <a:pt x="385" y="2166"/>
                    </a:lnTo>
                    <a:lnTo>
                      <a:pt x="722" y="2118"/>
                    </a:lnTo>
                    <a:lnTo>
                      <a:pt x="722" y="2118"/>
                    </a:lnTo>
                    <a:lnTo>
                      <a:pt x="1156" y="2118"/>
                    </a:lnTo>
                    <a:lnTo>
                      <a:pt x="722" y="1877"/>
                    </a:lnTo>
                    <a:lnTo>
                      <a:pt x="289" y="1588"/>
                    </a:lnTo>
                    <a:lnTo>
                      <a:pt x="289" y="1588"/>
                    </a:lnTo>
                    <a:lnTo>
                      <a:pt x="96" y="1396"/>
                    </a:lnTo>
                    <a:lnTo>
                      <a:pt x="0" y="1300"/>
                    </a:lnTo>
                    <a:lnTo>
                      <a:pt x="145" y="1348"/>
                    </a:lnTo>
                    <a:lnTo>
                      <a:pt x="145" y="1348"/>
                    </a:lnTo>
                    <a:lnTo>
                      <a:pt x="385" y="1492"/>
                    </a:lnTo>
                    <a:lnTo>
                      <a:pt x="626" y="1636"/>
                    </a:lnTo>
                    <a:lnTo>
                      <a:pt x="819" y="1685"/>
                    </a:lnTo>
                    <a:lnTo>
                      <a:pt x="915" y="1636"/>
                    </a:lnTo>
                    <a:lnTo>
                      <a:pt x="867" y="1396"/>
                    </a:lnTo>
                    <a:lnTo>
                      <a:pt x="867" y="1396"/>
                    </a:lnTo>
                    <a:lnTo>
                      <a:pt x="819" y="1203"/>
                    </a:lnTo>
                    <a:lnTo>
                      <a:pt x="770" y="1011"/>
                    </a:lnTo>
                    <a:lnTo>
                      <a:pt x="722" y="866"/>
                    </a:lnTo>
                    <a:lnTo>
                      <a:pt x="722" y="866"/>
                    </a:lnTo>
                    <a:lnTo>
                      <a:pt x="578" y="770"/>
                    </a:lnTo>
                    <a:lnTo>
                      <a:pt x="530" y="626"/>
                    </a:lnTo>
                    <a:lnTo>
                      <a:pt x="433" y="529"/>
                    </a:lnTo>
                    <a:lnTo>
                      <a:pt x="433" y="529"/>
                    </a:lnTo>
                    <a:lnTo>
                      <a:pt x="193" y="337"/>
                    </a:lnTo>
                    <a:lnTo>
                      <a:pt x="145" y="289"/>
                    </a:lnTo>
                    <a:lnTo>
                      <a:pt x="337" y="385"/>
                    </a:lnTo>
                    <a:lnTo>
                      <a:pt x="337" y="385"/>
                    </a:lnTo>
                    <a:lnTo>
                      <a:pt x="433" y="529"/>
                    </a:lnTo>
                    <a:lnTo>
                      <a:pt x="626" y="770"/>
                    </a:lnTo>
                    <a:lnTo>
                      <a:pt x="770" y="1011"/>
                    </a:lnTo>
                    <a:lnTo>
                      <a:pt x="867" y="1107"/>
                    </a:lnTo>
                    <a:lnTo>
                      <a:pt x="867" y="1107"/>
                    </a:lnTo>
                    <a:lnTo>
                      <a:pt x="915" y="1011"/>
                    </a:lnTo>
                    <a:lnTo>
                      <a:pt x="963" y="722"/>
                    </a:lnTo>
                    <a:lnTo>
                      <a:pt x="963" y="433"/>
                    </a:lnTo>
                    <a:lnTo>
                      <a:pt x="963" y="433"/>
                    </a:lnTo>
                    <a:lnTo>
                      <a:pt x="915" y="337"/>
                    </a:lnTo>
                    <a:lnTo>
                      <a:pt x="915" y="193"/>
                    </a:lnTo>
                    <a:lnTo>
                      <a:pt x="915" y="48"/>
                    </a:lnTo>
                    <a:lnTo>
                      <a:pt x="915" y="48"/>
                    </a:lnTo>
                    <a:lnTo>
                      <a:pt x="915" y="0"/>
                    </a:lnTo>
                    <a:lnTo>
                      <a:pt x="915" y="193"/>
                    </a:lnTo>
                    <a:lnTo>
                      <a:pt x="1011" y="481"/>
                    </a:lnTo>
                    <a:lnTo>
                      <a:pt x="1011" y="481"/>
                    </a:lnTo>
                    <a:lnTo>
                      <a:pt x="963" y="722"/>
                    </a:lnTo>
                    <a:lnTo>
                      <a:pt x="867" y="915"/>
                    </a:lnTo>
                    <a:lnTo>
                      <a:pt x="915" y="963"/>
                    </a:lnTo>
                    <a:lnTo>
                      <a:pt x="915" y="963"/>
                    </a:lnTo>
                    <a:lnTo>
                      <a:pt x="963" y="915"/>
                    </a:lnTo>
                    <a:lnTo>
                      <a:pt x="963" y="915"/>
                    </a:lnTo>
                    <a:lnTo>
                      <a:pt x="915" y="1011"/>
                    </a:lnTo>
                    <a:lnTo>
                      <a:pt x="915" y="1011"/>
                    </a:lnTo>
                    <a:lnTo>
                      <a:pt x="867" y="1155"/>
                    </a:lnTo>
                    <a:lnTo>
                      <a:pt x="819" y="1203"/>
                    </a:lnTo>
                    <a:lnTo>
                      <a:pt x="867" y="1251"/>
                    </a:lnTo>
                    <a:lnTo>
                      <a:pt x="867" y="1251"/>
                    </a:lnTo>
                    <a:lnTo>
                      <a:pt x="867" y="1348"/>
                    </a:lnTo>
                    <a:lnTo>
                      <a:pt x="867" y="1396"/>
                    </a:lnTo>
                    <a:lnTo>
                      <a:pt x="867" y="1396"/>
                    </a:lnTo>
                    <a:lnTo>
                      <a:pt x="867" y="1396"/>
                    </a:lnTo>
                    <a:lnTo>
                      <a:pt x="867" y="1444"/>
                    </a:lnTo>
                    <a:lnTo>
                      <a:pt x="963" y="1444"/>
                    </a:lnTo>
                    <a:lnTo>
                      <a:pt x="1011" y="1492"/>
                    </a:lnTo>
                    <a:lnTo>
                      <a:pt x="1011" y="1492"/>
                    </a:lnTo>
                    <a:lnTo>
                      <a:pt x="963" y="1588"/>
                    </a:lnTo>
                    <a:lnTo>
                      <a:pt x="963" y="1636"/>
                    </a:lnTo>
                    <a:lnTo>
                      <a:pt x="963" y="1733"/>
                    </a:lnTo>
                    <a:lnTo>
                      <a:pt x="963" y="1733"/>
                    </a:lnTo>
                    <a:lnTo>
                      <a:pt x="1011" y="1829"/>
                    </a:lnTo>
                    <a:lnTo>
                      <a:pt x="1059" y="1877"/>
                    </a:lnTo>
                    <a:lnTo>
                      <a:pt x="1107" y="1973"/>
                    </a:lnTo>
                    <a:lnTo>
                      <a:pt x="1107" y="1973"/>
                    </a:lnTo>
                    <a:lnTo>
                      <a:pt x="1156" y="2070"/>
                    </a:lnTo>
                    <a:lnTo>
                      <a:pt x="1156" y="2214"/>
                    </a:lnTo>
                    <a:lnTo>
                      <a:pt x="1204" y="2262"/>
                    </a:lnTo>
                    <a:lnTo>
                      <a:pt x="1204" y="2262"/>
                    </a:lnTo>
                    <a:lnTo>
                      <a:pt x="1252" y="2407"/>
                    </a:lnTo>
                    <a:lnTo>
                      <a:pt x="1348" y="2551"/>
                    </a:lnTo>
                    <a:lnTo>
                      <a:pt x="1396" y="2647"/>
                    </a:lnTo>
                    <a:close/>
                  </a:path>
                </a:pathLst>
              </a:custGeom>
              <a:solidFill>
                <a:srgbClr val="0084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2" name="Freeform 378"/>
              <p:cNvSpPr>
                <a:spLocks/>
              </p:cNvSpPr>
              <p:nvPr/>
            </p:nvSpPr>
            <p:spPr bwMode="auto">
              <a:xfrm>
                <a:off x="4159" y="2170"/>
                <a:ext cx="107" cy="209"/>
              </a:xfrm>
              <a:custGeom>
                <a:avLst/>
                <a:gdLst>
                  <a:gd name="T0" fmla="*/ 915 w 963"/>
                  <a:gd name="T1" fmla="*/ 1877 h 1877"/>
                  <a:gd name="T2" fmla="*/ 674 w 963"/>
                  <a:gd name="T3" fmla="*/ 1733 h 1877"/>
                  <a:gd name="T4" fmla="*/ 626 w 963"/>
                  <a:gd name="T5" fmla="*/ 1685 h 1877"/>
                  <a:gd name="T6" fmla="*/ 578 w 963"/>
                  <a:gd name="T7" fmla="*/ 1589 h 1877"/>
                  <a:gd name="T8" fmla="*/ 530 w 963"/>
                  <a:gd name="T9" fmla="*/ 1396 h 1877"/>
                  <a:gd name="T10" fmla="*/ 530 w 963"/>
                  <a:gd name="T11" fmla="*/ 1396 h 1877"/>
                  <a:gd name="T12" fmla="*/ 386 w 963"/>
                  <a:gd name="T13" fmla="*/ 1203 h 1877"/>
                  <a:gd name="T14" fmla="*/ 337 w 963"/>
                  <a:gd name="T15" fmla="*/ 1107 h 1877"/>
                  <a:gd name="T16" fmla="*/ 289 w 963"/>
                  <a:gd name="T17" fmla="*/ 963 h 1877"/>
                  <a:gd name="T18" fmla="*/ 289 w 963"/>
                  <a:gd name="T19" fmla="*/ 963 h 1877"/>
                  <a:gd name="T20" fmla="*/ 241 w 963"/>
                  <a:gd name="T21" fmla="*/ 770 h 1877"/>
                  <a:gd name="T22" fmla="*/ 193 w 963"/>
                  <a:gd name="T23" fmla="*/ 481 h 1877"/>
                  <a:gd name="T24" fmla="*/ 49 w 963"/>
                  <a:gd name="T25" fmla="*/ 145 h 1877"/>
                  <a:gd name="T26" fmla="*/ 49 w 963"/>
                  <a:gd name="T27" fmla="*/ 145 h 1877"/>
                  <a:gd name="T28" fmla="*/ 0 w 963"/>
                  <a:gd name="T29" fmla="*/ 48 h 1877"/>
                  <a:gd name="T30" fmla="*/ 0 w 963"/>
                  <a:gd name="T31" fmla="*/ 0 h 1877"/>
                  <a:gd name="T32" fmla="*/ 145 w 963"/>
                  <a:gd name="T33" fmla="*/ 48 h 1877"/>
                  <a:gd name="T34" fmla="*/ 241 w 963"/>
                  <a:gd name="T35" fmla="*/ 145 h 1877"/>
                  <a:gd name="T36" fmla="*/ 386 w 963"/>
                  <a:gd name="T37" fmla="*/ 289 h 1877"/>
                  <a:gd name="T38" fmla="*/ 482 w 963"/>
                  <a:gd name="T39" fmla="*/ 385 h 1877"/>
                  <a:gd name="T40" fmla="*/ 482 w 963"/>
                  <a:gd name="T41" fmla="*/ 385 h 1877"/>
                  <a:gd name="T42" fmla="*/ 578 w 963"/>
                  <a:gd name="T43" fmla="*/ 722 h 1877"/>
                  <a:gd name="T44" fmla="*/ 626 w 963"/>
                  <a:gd name="T45" fmla="*/ 1011 h 1877"/>
                  <a:gd name="T46" fmla="*/ 723 w 963"/>
                  <a:gd name="T47" fmla="*/ 1155 h 1877"/>
                  <a:gd name="T48" fmla="*/ 723 w 963"/>
                  <a:gd name="T49" fmla="*/ 1155 h 1877"/>
                  <a:gd name="T50" fmla="*/ 819 w 963"/>
                  <a:gd name="T51" fmla="*/ 1252 h 1877"/>
                  <a:gd name="T52" fmla="*/ 963 w 963"/>
                  <a:gd name="T53" fmla="*/ 1444 h 1877"/>
                  <a:gd name="T54" fmla="*/ 963 w 963"/>
                  <a:gd name="T55" fmla="*/ 1589 h 1877"/>
                  <a:gd name="T56" fmla="*/ 963 w 963"/>
                  <a:gd name="T57" fmla="*/ 1589 h 1877"/>
                  <a:gd name="T58" fmla="*/ 915 w 963"/>
                  <a:gd name="T59" fmla="*/ 1733 h 1877"/>
                  <a:gd name="T60" fmla="*/ 867 w 963"/>
                  <a:gd name="T61" fmla="*/ 1829 h 1877"/>
                  <a:gd name="T62" fmla="*/ 915 w 963"/>
                  <a:gd name="T63" fmla="*/ 1877 h 18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3" h="1877">
                    <a:moveTo>
                      <a:pt x="915" y="1877"/>
                    </a:moveTo>
                    <a:lnTo>
                      <a:pt x="674" y="1733"/>
                    </a:lnTo>
                    <a:lnTo>
                      <a:pt x="626" y="1685"/>
                    </a:lnTo>
                    <a:lnTo>
                      <a:pt x="578" y="1589"/>
                    </a:lnTo>
                    <a:lnTo>
                      <a:pt x="530" y="1396"/>
                    </a:lnTo>
                    <a:lnTo>
                      <a:pt x="530" y="1396"/>
                    </a:lnTo>
                    <a:lnTo>
                      <a:pt x="386" y="1203"/>
                    </a:lnTo>
                    <a:lnTo>
                      <a:pt x="337" y="1107"/>
                    </a:lnTo>
                    <a:lnTo>
                      <a:pt x="289" y="963"/>
                    </a:lnTo>
                    <a:lnTo>
                      <a:pt x="289" y="963"/>
                    </a:lnTo>
                    <a:lnTo>
                      <a:pt x="241" y="770"/>
                    </a:lnTo>
                    <a:lnTo>
                      <a:pt x="193" y="481"/>
                    </a:lnTo>
                    <a:lnTo>
                      <a:pt x="49" y="145"/>
                    </a:lnTo>
                    <a:lnTo>
                      <a:pt x="49" y="145"/>
                    </a:lnTo>
                    <a:lnTo>
                      <a:pt x="0" y="48"/>
                    </a:lnTo>
                    <a:lnTo>
                      <a:pt x="0" y="0"/>
                    </a:lnTo>
                    <a:lnTo>
                      <a:pt x="145" y="48"/>
                    </a:lnTo>
                    <a:lnTo>
                      <a:pt x="241" y="145"/>
                    </a:lnTo>
                    <a:lnTo>
                      <a:pt x="386" y="289"/>
                    </a:lnTo>
                    <a:lnTo>
                      <a:pt x="482" y="385"/>
                    </a:lnTo>
                    <a:lnTo>
                      <a:pt x="482" y="385"/>
                    </a:lnTo>
                    <a:lnTo>
                      <a:pt x="578" y="722"/>
                    </a:lnTo>
                    <a:lnTo>
                      <a:pt x="626" y="1011"/>
                    </a:lnTo>
                    <a:lnTo>
                      <a:pt x="723" y="1155"/>
                    </a:lnTo>
                    <a:lnTo>
                      <a:pt x="723" y="1155"/>
                    </a:lnTo>
                    <a:lnTo>
                      <a:pt x="819" y="1252"/>
                    </a:lnTo>
                    <a:lnTo>
                      <a:pt x="963" y="1444"/>
                    </a:lnTo>
                    <a:lnTo>
                      <a:pt x="963" y="1589"/>
                    </a:lnTo>
                    <a:lnTo>
                      <a:pt x="963" y="1589"/>
                    </a:lnTo>
                    <a:lnTo>
                      <a:pt x="915" y="1733"/>
                    </a:lnTo>
                    <a:lnTo>
                      <a:pt x="867" y="1829"/>
                    </a:lnTo>
                    <a:lnTo>
                      <a:pt x="915" y="1877"/>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3" name="Freeform 379"/>
              <p:cNvSpPr>
                <a:spLocks/>
              </p:cNvSpPr>
              <p:nvPr/>
            </p:nvSpPr>
            <p:spPr bwMode="auto">
              <a:xfrm>
                <a:off x="3897" y="2170"/>
                <a:ext cx="326" cy="187"/>
              </a:xfrm>
              <a:custGeom>
                <a:avLst/>
                <a:gdLst>
                  <a:gd name="T0" fmla="*/ 1734 w 2937"/>
                  <a:gd name="T1" fmla="*/ 145 h 1685"/>
                  <a:gd name="T2" fmla="*/ 1541 w 2937"/>
                  <a:gd name="T3" fmla="*/ 289 h 1685"/>
                  <a:gd name="T4" fmla="*/ 1060 w 2937"/>
                  <a:gd name="T5" fmla="*/ 578 h 1685"/>
                  <a:gd name="T6" fmla="*/ 386 w 2937"/>
                  <a:gd name="T7" fmla="*/ 915 h 1685"/>
                  <a:gd name="T8" fmla="*/ 386 w 2937"/>
                  <a:gd name="T9" fmla="*/ 915 h 1685"/>
                  <a:gd name="T10" fmla="*/ 49 w 2937"/>
                  <a:gd name="T11" fmla="*/ 1155 h 1685"/>
                  <a:gd name="T12" fmla="*/ 0 w 2937"/>
                  <a:gd name="T13" fmla="*/ 1396 h 1685"/>
                  <a:gd name="T14" fmla="*/ 241 w 2937"/>
                  <a:gd name="T15" fmla="*/ 1492 h 1685"/>
                  <a:gd name="T16" fmla="*/ 819 w 2937"/>
                  <a:gd name="T17" fmla="*/ 1396 h 1685"/>
                  <a:gd name="T18" fmla="*/ 819 w 2937"/>
                  <a:gd name="T19" fmla="*/ 1396 h 1685"/>
                  <a:gd name="T20" fmla="*/ 1589 w 2937"/>
                  <a:gd name="T21" fmla="*/ 1300 h 1685"/>
                  <a:gd name="T22" fmla="*/ 2071 w 2937"/>
                  <a:gd name="T23" fmla="*/ 1348 h 1685"/>
                  <a:gd name="T24" fmla="*/ 2456 w 2937"/>
                  <a:gd name="T25" fmla="*/ 1492 h 1685"/>
                  <a:gd name="T26" fmla="*/ 2456 w 2937"/>
                  <a:gd name="T27" fmla="*/ 1492 h 1685"/>
                  <a:gd name="T28" fmla="*/ 2745 w 2937"/>
                  <a:gd name="T29" fmla="*/ 1637 h 1685"/>
                  <a:gd name="T30" fmla="*/ 2937 w 2937"/>
                  <a:gd name="T31" fmla="*/ 1685 h 1685"/>
                  <a:gd name="T32" fmla="*/ 2937 w 2937"/>
                  <a:gd name="T33" fmla="*/ 1540 h 1685"/>
                  <a:gd name="T34" fmla="*/ 2937 w 2937"/>
                  <a:gd name="T35" fmla="*/ 1540 h 1685"/>
                  <a:gd name="T36" fmla="*/ 2841 w 2937"/>
                  <a:gd name="T37" fmla="*/ 1348 h 1685"/>
                  <a:gd name="T38" fmla="*/ 2696 w 2937"/>
                  <a:gd name="T39" fmla="*/ 1155 h 1685"/>
                  <a:gd name="T40" fmla="*/ 2600 w 2937"/>
                  <a:gd name="T41" fmla="*/ 1011 h 1685"/>
                  <a:gd name="T42" fmla="*/ 2600 w 2937"/>
                  <a:gd name="T43" fmla="*/ 1011 h 1685"/>
                  <a:gd name="T44" fmla="*/ 2359 w 2937"/>
                  <a:gd name="T45" fmla="*/ 867 h 1685"/>
                  <a:gd name="T46" fmla="*/ 2071 w 2937"/>
                  <a:gd name="T47" fmla="*/ 674 h 1685"/>
                  <a:gd name="T48" fmla="*/ 2119 w 2937"/>
                  <a:gd name="T49" fmla="*/ 578 h 1685"/>
                  <a:gd name="T50" fmla="*/ 2119 w 2937"/>
                  <a:gd name="T51" fmla="*/ 578 h 1685"/>
                  <a:gd name="T52" fmla="*/ 2311 w 2937"/>
                  <a:gd name="T53" fmla="*/ 626 h 1685"/>
                  <a:gd name="T54" fmla="*/ 2456 w 2937"/>
                  <a:gd name="T55" fmla="*/ 674 h 1685"/>
                  <a:gd name="T56" fmla="*/ 2456 w 2937"/>
                  <a:gd name="T57" fmla="*/ 578 h 1685"/>
                  <a:gd name="T58" fmla="*/ 2456 w 2937"/>
                  <a:gd name="T59" fmla="*/ 578 h 1685"/>
                  <a:gd name="T60" fmla="*/ 2359 w 2937"/>
                  <a:gd name="T61" fmla="*/ 385 h 1685"/>
                  <a:gd name="T62" fmla="*/ 2215 w 2937"/>
                  <a:gd name="T63" fmla="*/ 193 h 1685"/>
                  <a:gd name="T64" fmla="*/ 2071 w 2937"/>
                  <a:gd name="T65" fmla="*/ 48 h 1685"/>
                  <a:gd name="T66" fmla="*/ 2071 w 2937"/>
                  <a:gd name="T67" fmla="*/ 48 h 1685"/>
                  <a:gd name="T68" fmla="*/ 1878 w 2937"/>
                  <a:gd name="T69" fmla="*/ 0 h 1685"/>
                  <a:gd name="T70" fmla="*/ 1782 w 2937"/>
                  <a:gd name="T71" fmla="*/ 48 h 1685"/>
                  <a:gd name="T72" fmla="*/ 1734 w 2937"/>
                  <a:gd name="T73" fmla="*/ 145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37" h="1685">
                    <a:moveTo>
                      <a:pt x="1734" y="145"/>
                    </a:moveTo>
                    <a:lnTo>
                      <a:pt x="1541" y="289"/>
                    </a:lnTo>
                    <a:lnTo>
                      <a:pt x="1060" y="578"/>
                    </a:lnTo>
                    <a:lnTo>
                      <a:pt x="386" y="915"/>
                    </a:lnTo>
                    <a:lnTo>
                      <a:pt x="386" y="915"/>
                    </a:lnTo>
                    <a:lnTo>
                      <a:pt x="49" y="1155"/>
                    </a:lnTo>
                    <a:lnTo>
                      <a:pt x="0" y="1396"/>
                    </a:lnTo>
                    <a:lnTo>
                      <a:pt x="241" y="1492"/>
                    </a:lnTo>
                    <a:lnTo>
                      <a:pt x="819" y="1396"/>
                    </a:lnTo>
                    <a:lnTo>
                      <a:pt x="819" y="1396"/>
                    </a:lnTo>
                    <a:lnTo>
                      <a:pt x="1589" y="1300"/>
                    </a:lnTo>
                    <a:lnTo>
                      <a:pt x="2071" y="1348"/>
                    </a:lnTo>
                    <a:lnTo>
                      <a:pt x="2456" y="1492"/>
                    </a:lnTo>
                    <a:lnTo>
                      <a:pt x="2456" y="1492"/>
                    </a:lnTo>
                    <a:lnTo>
                      <a:pt x="2745" y="1637"/>
                    </a:lnTo>
                    <a:lnTo>
                      <a:pt x="2937" y="1685"/>
                    </a:lnTo>
                    <a:lnTo>
                      <a:pt x="2937" y="1540"/>
                    </a:lnTo>
                    <a:lnTo>
                      <a:pt x="2937" y="1540"/>
                    </a:lnTo>
                    <a:lnTo>
                      <a:pt x="2841" y="1348"/>
                    </a:lnTo>
                    <a:lnTo>
                      <a:pt x="2696" y="1155"/>
                    </a:lnTo>
                    <a:lnTo>
                      <a:pt x="2600" y="1011"/>
                    </a:lnTo>
                    <a:lnTo>
                      <a:pt x="2600" y="1011"/>
                    </a:lnTo>
                    <a:lnTo>
                      <a:pt x="2359" y="867"/>
                    </a:lnTo>
                    <a:lnTo>
                      <a:pt x="2071" y="674"/>
                    </a:lnTo>
                    <a:lnTo>
                      <a:pt x="2119" y="578"/>
                    </a:lnTo>
                    <a:lnTo>
                      <a:pt x="2119" y="578"/>
                    </a:lnTo>
                    <a:lnTo>
                      <a:pt x="2311" y="626"/>
                    </a:lnTo>
                    <a:lnTo>
                      <a:pt x="2456" y="674"/>
                    </a:lnTo>
                    <a:lnTo>
                      <a:pt x="2456" y="578"/>
                    </a:lnTo>
                    <a:lnTo>
                      <a:pt x="2456" y="578"/>
                    </a:lnTo>
                    <a:lnTo>
                      <a:pt x="2359" y="385"/>
                    </a:lnTo>
                    <a:lnTo>
                      <a:pt x="2215" y="193"/>
                    </a:lnTo>
                    <a:lnTo>
                      <a:pt x="2071" y="48"/>
                    </a:lnTo>
                    <a:lnTo>
                      <a:pt x="2071" y="48"/>
                    </a:lnTo>
                    <a:lnTo>
                      <a:pt x="1878" y="0"/>
                    </a:lnTo>
                    <a:lnTo>
                      <a:pt x="1782" y="48"/>
                    </a:lnTo>
                    <a:lnTo>
                      <a:pt x="1734" y="14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4" name="Freeform 380"/>
              <p:cNvSpPr>
                <a:spLocks/>
              </p:cNvSpPr>
              <p:nvPr/>
            </p:nvSpPr>
            <p:spPr bwMode="auto">
              <a:xfrm>
                <a:off x="4047" y="2400"/>
                <a:ext cx="241" cy="91"/>
              </a:xfrm>
              <a:custGeom>
                <a:avLst/>
                <a:gdLst>
                  <a:gd name="T0" fmla="*/ 1974 w 2167"/>
                  <a:gd name="T1" fmla="*/ 0 h 818"/>
                  <a:gd name="T2" fmla="*/ 1974 w 2167"/>
                  <a:gd name="T3" fmla="*/ 48 h 818"/>
                  <a:gd name="T4" fmla="*/ 1878 w 2167"/>
                  <a:gd name="T5" fmla="*/ 144 h 818"/>
                  <a:gd name="T6" fmla="*/ 1685 w 2167"/>
                  <a:gd name="T7" fmla="*/ 240 h 818"/>
                  <a:gd name="T8" fmla="*/ 1685 w 2167"/>
                  <a:gd name="T9" fmla="*/ 240 h 818"/>
                  <a:gd name="T10" fmla="*/ 1252 w 2167"/>
                  <a:gd name="T11" fmla="*/ 385 h 818"/>
                  <a:gd name="T12" fmla="*/ 867 w 2167"/>
                  <a:gd name="T13" fmla="*/ 481 h 818"/>
                  <a:gd name="T14" fmla="*/ 578 w 2167"/>
                  <a:gd name="T15" fmla="*/ 529 h 818"/>
                  <a:gd name="T16" fmla="*/ 578 w 2167"/>
                  <a:gd name="T17" fmla="*/ 529 h 818"/>
                  <a:gd name="T18" fmla="*/ 241 w 2167"/>
                  <a:gd name="T19" fmla="*/ 577 h 818"/>
                  <a:gd name="T20" fmla="*/ 0 w 2167"/>
                  <a:gd name="T21" fmla="*/ 626 h 818"/>
                  <a:gd name="T22" fmla="*/ 193 w 2167"/>
                  <a:gd name="T23" fmla="*/ 722 h 818"/>
                  <a:gd name="T24" fmla="*/ 193 w 2167"/>
                  <a:gd name="T25" fmla="*/ 722 h 818"/>
                  <a:gd name="T26" fmla="*/ 771 w 2167"/>
                  <a:gd name="T27" fmla="*/ 818 h 818"/>
                  <a:gd name="T28" fmla="*/ 1397 w 2167"/>
                  <a:gd name="T29" fmla="*/ 818 h 818"/>
                  <a:gd name="T30" fmla="*/ 1926 w 2167"/>
                  <a:gd name="T31" fmla="*/ 722 h 818"/>
                  <a:gd name="T32" fmla="*/ 1926 w 2167"/>
                  <a:gd name="T33" fmla="*/ 722 h 818"/>
                  <a:gd name="T34" fmla="*/ 2167 w 2167"/>
                  <a:gd name="T35" fmla="*/ 577 h 818"/>
                  <a:gd name="T36" fmla="*/ 2167 w 2167"/>
                  <a:gd name="T37" fmla="*/ 433 h 818"/>
                  <a:gd name="T38" fmla="*/ 2167 w 2167"/>
                  <a:gd name="T39" fmla="*/ 337 h 818"/>
                  <a:gd name="T40" fmla="*/ 2167 w 2167"/>
                  <a:gd name="T41" fmla="*/ 337 h 818"/>
                  <a:gd name="T42" fmla="*/ 2119 w 2167"/>
                  <a:gd name="T43" fmla="*/ 240 h 818"/>
                  <a:gd name="T44" fmla="*/ 2071 w 2167"/>
                  <a:gd name="T45" fmla="*/ 96 h 818"/>
                  <a:gd name="T46" fmla="*/ 1974 w 2167"/>
                  <a:gd name="T47"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7" h="818">
                    <a:moveTo>
                      <a:pt x="1974" y="0"/>
                    </a:moveTo>
                    <a:lnTo>
                      <a:pt x="1974" y="48"/>
                    </a:lnTo>
                    <a:lnTo>
                      <a:pt x="1878" y="144"/>
                    </a:lnTo>
                    <a:lnTo>
                      <a:pt x="1685" y="240"/>
                    </a:lnTo>
                    <a:lnTo>
                      <a:pt x="1685" y="240"/>
                    </a:lnTo>
                    <a:lnTo>
                      <a:pt x="1252" y="385"/>
                    </a:lnTo>
                    <a:lnTo>
                      <a:pt x="867" y="481"/>
                    </a:lnTo>
                    <a:lnTo>
                      <a:pt x="578" y="529"/>
                    </a:lnTo>
                    <a:lnTo>
                      <a:pt x="578" y="529"/>
                    </a:lnTo>
                    <a:lnTo>
                      <a:pt x="241" y="577"/>
                    </a:lnTo>
                    <a:lnTo>
                      <a:pt x="0" y="626"/>
                    </a:lnTo>
                    <a:lnTo>
                      <a:pt x="193" y="722"/>
                    </a:lnTo>
                    <a:lnTo>
                      <a:pt x="193" y="722"/>
                    </a:lnTo>
                    <a:lnTo>
                      <a:pt x="771" y="818"/>
                    </a:lnTo>
                    <a:lnTo>
                      <a:pt x="1397" y="818"/>
                    </a:lnTo>
                    <a:lnTo>
                      <a:pt x="1926" y="722"/>
                    </a:lnTo>
                    <a:lnTo>
                      <a:pt x="1926" y="722"/>
                    </a:lnTo>
                    <a:lnTo>
                      <a:pt x="2167" y="577"/>
                    </a:lnTo>
                    <a:lnTo>
                      <a:pt x="2167" y="433"/>
                    </a:lnTo>
                    <a:lnTo>
                      <a:pt x="2167" y="337"/>
                    </a:lnTo>
                    <a:lnTo>
                      <a:pt x="2167" y="337"/>
                    </a:lnTo>
                    <a:lnTo>
                      <a:pt x="2119" y="240"/>
                    </a:lnTo>
                    <a:lnTo>
                      <a:pt x="2071" y="96"/>
                    </a:lnTo>
                    <a:lnTo>
                      <a:pt x="1974" y="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5" name="Freeform 381"/>
              <p:cNvSpPr>
                <a:spLocks/>
              </p:cNvSpPr>
              <p:nvPr/>
            </p:nvSpPr>
            <p:spPr bwMode="auto">
              <a:xfrm>
                <a:off x="3940" y="2336"/>
                <a:ext cx="251" cy="75"/>
              </a:xfrm>
              <a:custGeom>
                <a:avLst/>
                <a:gdLst>
                  <a:gd name="T0" fmla="*/ 96 w 2262"/>
                  <a:gd name="T1" fmla="*/ 530 h 674"/>
                  <a:gd name="T2" fmla="*/ 0 w 2262"/>
                  <a:gd name="T3" fmla="*/ 337 h 674"/>
                  <a:gd name="T4" fmla="*/ 96 w 2262"/>
                  <a:gd name="T5" fmla="*/ 97 h 674"/>
                  <a:gd name="T6" fmla="*/ 433 w 2262"/>
                  <a:gd name="T7" fmla="*/ 0 h 674"/>
                  <a:gd name="T8" fmla="*/ 433 w 2262"/>
                  <a:gd name="T9" fmla="*/ 0 h 674"/>
                  <a:gd name="T10" fmla="*/ 962 w 2262"/>
                  <a:gd name="T11" fmla="*/ 97 h 674"/>
                  <a:gd name="T12" fmla="*/ 1540 w 2262"/>
                  <a:gd name="T13" fmla="*/ 145 h 674"/>
                  <a:gd name="T14" fmla="*/ 2022 w 2262"/>
                  <a:gd name="T15" fmla="*/ 145 h 674"/>
                  <a:gd name="T16" fmla="*/ 2022 w 2262"/>
                  <a:gd name="T17" fmla="*/ 145 h 674"/>
                  <a:gd name="T18" fmla="*/ 2262 w 2262"/>
                  <a:gd name="T19" fmla="*/ 193 h 674"/>
                  <a:gd name="T20" fmla="*/ 2262 w 2262"/>
                  <a:gd name="T21" fmla="*/ 241 h 674"/>
                  <a:gd name="T22" fmla="*/ 1973 w 2262"/>
                  <a:gd name="T23" fmla="*/ 385 h 674"/>
                  <a:gd name="T24" fmla="*/ 1973 w 2262"/>
                  <a:gd name="T25" fmla="*/ 385 h 674"/>
                  <a:gd name="T26" fmla="*/ 1492 w 2262"/>
                  <a:gd name="T27" fmla="*/ 578 h 674"/>
                  <a:gd name="T28" fmla="*/ 962 w 2262"/>
                  <a:gd name="T29" fmla="*/ 674 h 674"/>
                  <a:gd name="T30" fmla="*/ 529 w 2262"/>
                  <a:gd name="T31" fmla="*/ 674 h 674"/>
                  <a:gd name="T32" fmla="*/ 529 w 2262"/>
                  <a:gd name="T33" fmla="*/ 674 h 674"/>
                  <a:gd name="T34" fmla="*/ 240 w 2262"/>
                  <a:gd name="T35" fmla="*/ 626 h 674"/>
                  <a:gd name="T36" fmla="*/ 96 w 2262"/>
                  <a:gd name="T37" fmla="*/ 578 h 674"/>
                  <a:gd name="T38" fmla="*/ 96 w 2262"/>
                  <a:gd name="T39" fmla="*/ 53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62" h="674">
                    <a:moveTo>
                      <a:pt x="96" y="530"/>
                    </a:moveTo>
                    <a:lnTo>
                      <a:pt x="0" y="337"/>
                    </a:lnTo>
                    <a:lnTo>
                      <a:pt x="96" y="97"/>
                    </a:lnTo>
                    <a:lnTo>
                      <a:pt x="433" y="0"/>
                    </a:lnTo>
                    <a:lnTo>
                      <a:pt x="433" y="0"/>
                    </a:lnTo>
                    <a:lnTo>
                      <a:pt x="962" y="97"/>
                    </a:lnTo>
                    <a:lnTo>
                      <a:pt x="1540" y="145"/>
                    </a:lnTo>
                    <a:lnTo>
                      <a:pt x="2022" y="145"/>
                    </a:lnTo>
                    <a:lnTo>
                      <a:pt x="2022" y="145"/>
                    </a:lnTo>
                    <a:lnTo>
                      <a:pt x="2262" y="193"/>
                    </a:lnTo>
                    <a:lnTo>
                      <a:pt x="2262" y="241"/>
                    </a:lnTo>
                    <a:lnTo>
                      <a:pt x="1973" y="385"/>
                    </a:lnTo>
                    <a:lnTo>
                      <a:pt x="1973" y="385"/>
                    </a:lnTo>
                    <a:lnTo>
                      <a:pt x="1492" y="578"/>
                    </a:lnTo>
                    <a:lnTo>
                      <a:pt x="962" y="674"/>
                    </a:lnTo>
                    <a:lnTo>
                      <a:pt x="529" y="674"/>
                    </a:lnTo>
                    <a:lnTo>
                      <a:pt x="529" y="674"/>
                    </a:lnTo>
                    <a:lnTo>
                      <a:pt x="240" y="626"/>
                    </a:lnTo>
                    <a:lnTo>
                      <a:pt x="96" y="578"/>
                    </a:lnTo>
                    <a:lnTo>
                      <a:pt x="96" y="530"/>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6" name="Freeform 382"/>
              <p:cNvSpPr>
                <a:spLocks/>
              </p:cNvSpPr>
              <p:nvPr/>
            </p:nvSpPr>
            <p:spPr bwMode="auto">
              <a:xfrm>
                <a:off x="4058" y="2373"/>
                <a:ext cx="203" cy="86"/>
              </a:xfrm>
              <a:custGeom>
                <a:avLst/>
                <a:gdLst>
                  <a:gd name="T0" fmla="*/ 96 w 1829"/>
                  <a:gd name="T1" fmla="*/ 626 h 770"/>
                  <a:gd name="T2" fmla="*/ 240 w 1829"/>
                  <a:gd name="T3" fmla="*/ 530 h 770"/>
                  <a:gd name="T4" fmla="*/ 674 w 1829"/>
                  <a:gd name="T5" fmla="*/ 289 h 770"/>
                  <a:gd name="T6" fmla="*/ 1155 w 1829"/>
                  <a:gd name="T7" fmla="*/ 48 h 770"/>
                  <a:gd name="T8" fmla="*/ 1155 w 1829"/>
                  <a:gd name="T9" fmla="*/ 48 h 770"/>
                  <a:gd name="T10" fmla="*/ 1444 w 1829"/>
                  <a:gd name="T11" fmla="*/ 0 h 770"/>
                  <a:gd name="T12" fmla="*/ 1637 w 1829"/>
                  <a:gd name="T13" fmla="*/ 0 h 770"/>
                  <a:gd name="T14" fmla="*/ 1781 w 1829"/>
                  <a:gd name="T15" fmla="*/ 96 h 770"/>
                  <a:gd name="T16" fmla="*/ 1781 w 1829"/>
                  <a:gd name="T17" fmla="*/ 96 h 770"/>
                  <a:gd name="T18" fmla="*/ 1829 w 1829"/>
                  <a:gd name="T19" fmla="*/ 241 h 770"/>
                  <a:gd name="T20" fmla="*/ 1733 w 1829"/>
                  <a:gd name="T21" fmla="*/ 337 h 770"/>
                  <a:gd name="T22" fmla="*/ 1492 w 1829"/>
                  <a:gd name="T23" fmla="*/ 433 h 770"/>
                  <a:gd name="T24" fmla="*/ 1492 w 1829"/>
                  <a:gd name="T25" fmla="*/ 433 h 770"/>
                  <a:gd name="T26" fmla="*/ 1059 w 1829"/>
                  <a:gd name="T27" fmla="*/ 578 h 770"/>
                  <a:gd name="T28" fmla="*/ 577 w 1829"/>
                  <a:gd name="T29" fmla="*/ 722 h 770"/>
                  <a:gd name="T30" fmla="*/ 192 w 1829"/>
                  <a:gd name="T31" fmla="*/ 770 h 770"/>
                  <a:gd name="T32" fmla="*/ 192 w 1829"/>
                  <a:gd name="T33" fmla="*/ 770 h 770"/>
                  <a:gd name="T34" fmla="*/ 0 w 1829"/>
                  <a:gd name="T35" fmla="*/ 722 h 770"/>
                  <a:gd name="T36" fmla="*/ 48 w 1829"/>
                  <a:gd name="T37" fmla="*/ 674 h 770"/>
                  <a:gd name="T38" fmla="*/ 96 w 1829"/>
                  <a:gd name="T39" fmla="*/ 62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29" h="770">
                    <a:moveTo>
                      <a:pt x="96" y="626"/>
                    </a:moveTo>
                    <a:lnTo>
                      <a:pt x="240" y="530"/>
                    </a:lnTo>
                    <a:lnTo>
                      <a:pt x="674" y="289"/>
                    </a:lnTo>
                    <a:lnTo>
                      <a:pt x="1155" y="48"/>
                    </a:lnTo>
                    <a:lnTo>
                      <a:pt x="1155" y="48"/>
                    </a:lnTo>
                    <a:lnTo>
                      <a:pt x="1444" y="0"/>
                    </a:lnTo>
                    <a:lnTo>
                      <a:pt x="1637" y="0"/>
                    </a:lnTo>
                    <a:lnTo>
                      <a:pt x="1781" y="96"/>
                    </a:lnTo>
                    <a:lnTo>
                      <a:pt x="1781" y="96"/>
                    </a:lnTo>
                    <a:lnTo>
                      <a:pt x="1829" y="241"/>
                    </a:lnTo>
                    <a:lnTo>
                      <a:pt x="1733" y="337"/>
                    </a:lnTo>
                    <a:lnTo>
                      <a:pt x="1492" y="433"/>
                    </a:lnTo>
                    <a:lnTo>
                      <a:pt x="1492" y="433"/>
                    </a:lnTo>
                    <a:lnTo>
                      <a:pt x="1059" y="578"/>
                    </a:lnTo>
                    <a:lnTo>
                      <a:pt x="577" y="722"/>
                    </a:lnTo>
                    <a:lnTo>
                      <a:pt x="192" y="770"/>
                    </a:lnTo>
                    <a:lnTo>
                      <a:pt x="192" y="770"/>
                    </a:lnTo>
                    <a:lnTo>
                      <a:pt x="0" y="722"/>
                    </a:lnTo>
                    <a:lnTo>
                      <a:pt x="48" y="674"/>
                    </a:lnTo>
                    <a:lnTo>
                      <a:pt x="96" y="626"/>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7" name="Freeform 383"/>
              <p:cNvSpPr>
                <a:spLocks/>
              </p:cNvSpPr>
              <p:nvPr/>
            </p:nvSpPr>
            <p:spPr bwMode="auto">
              <a:xfrm>
                <a:off x="3640" y="2165"/>
                <a:ext cx="166" cy="112"/>
              </a:xfrm>
              <a:custGeom>
                <a:avLst/>
                <a:gdLst>
                  <a:gd name="T0" fmla="*/ 1348 w 1492"/>
                  <a:gd name="T1" fmla="*/ 915 h 1011"/>
                  <a:gd name="T2" fmla="*/ 1203 w 1492"/>
                  <a:gd name="T3" fmla="*/ 818 h 1011"/>
                  <a:gd name="T4" fmla="*/ 866 w 1492"/>
                  <a:gd name="T5" fmla="*/ 578 h 1011"/>
                  <a:gd name="T6" fmla="*/ 529 w 1492"/>
                  <a:gd name="T7" fmla="*/ 433 h 1011"/>
                  <a:gd name="T8" fmla="*/ 529 w 1492"/>
                  <a:gd name="T9" fmla="*/ 433 h 1011"/>
                  <a:gd name="T10" fmla="*/ 144 w 1492"/>
                  <a:gd name="T11" fmla="*/ 385 h 1011"/>
                  <a:gd name="T12" fmla="*/ 0 w 1492"/>
                  <a:gd name="T13" fmla="*/ 289 h 1011"/>
                  <a:gd name="T14" fmla="*/ 144 w 1492"/>
                  <a:gd name="T15" fmla="*/ 193 h 1011"/>
                  <a:gd name="T16" fmla="*/ 144 w 1492"/>
                  <a:gd name="T17" fmla="*/ 193 h 1011"/>
                  <a:gd name="T18" fmla="*/ 481 w 1492"/>
                  <a:gd name="T19" fmla="*/ 96 h 1011"/>
                  <a:gd name="T20" fmla="*/ 866 w 1492"/>
                  <a:gd name="T21" fmla="*/ 0 h 1011"/>
                  <a:gd name="T22" fmla="*/ 1203 w 1492"/>
                  <a:gd name="T23" fmla="*/ 144 h 1011"/>
                  <a:gd name="T24" fmla="*/ 1203 w 1492"/>
                  <a:gd name="T25" fmla="*/ 144 h 1011"/>
                  <a:gd name="T26" fmla="*/ 1299 w 1492"/>
                  <a:gd name="T27" fmla="*/ 385 h 1011"/>
                  <a:gd name="T28" fmla="*/ 1348 w 1492"/>
                  <a:gd name="T29" fmla="*/ 626 h 1011"/>
                  <a:gd name="T30" fmla="*/ 1444 w 1492"/>
                  <a:gd name="T31" fmla="*/ 818 h 1011"/>
                  <a:gd name="T32" fmla="*/ 1444 w 1492"/>
                  <a:gd name="T33" fmla="*/ 818 h 1011"/>
                  <a:gd name="T34" fmla="*/ 1492 w 1492"/>
                  <a:gd name="T35" fmla="*/ 1011 h 1011"/>
                  <a:gd name="T36" fmla="*/ 1444 w 1492"/>
                  <a:gd name="T37" fmla="*/ 1011 h 1011"/>
                  <a:gd name="T38" fmla="*/ 1348 w 1492"/>
                  <a:gd name="T39" fmla="*/ 915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2" h="1011">
                    <a:moveTo>
                      <a:pt x="1348" y="915"/>
                    </a:moveTo>
                    <a:lnTo>
                      <a:pt x="1203" y="818"/>
                    </a:lnTo>
                    <a:lnTo>
                      <a:pt x="866" y="578"/>
                    </a:lnTo>
                    <a:lnTo>
                      <a:pt x="529" y="433"/>
                    </a:lnTo>
                    <a:lnTo>
                      <a:pt x="529" y="433"/>
                    </a:lnTo>
                    <a:lnTo>
                      <a:pt x="144" y="385"/>
                    </a:lnTo>
                    <a:lnTo>
                      <a:pt x="0" y="289"/>
                    </a:lnTo>
                    <a:lnTo>
                      <a:pt x="144" y="193"/>
                    </a:lnTo>
                    <a:lnTo>
                      <a:pt x="144" y="193"/>
                    </a:lnTo>
                    <a:lnTo>
                      <a:pt x="481" y="96"/>
                    </a:lnTo>
                    <a:lnTo>
                      <a:pt x="866" y="0"/>
                    </a:lnTo>
                    <a:lnTo>
                      <a:pt x="1203" y="144"/>
                    </a:lnTo>
                    <a:lnTo>
                      <a:pt x="1203" y="144"/>
                    </a:lnTo>
                    <a:lnTo>
                      <a:pt x="1299" y="385"/>
                    </a:lnTo>
                    <a:lnTo>
                      <a:pt x="1348" y="626"/>
                    </a:lnTo>
                    <a:lnTo>
                      <a:pt x="1444" y="818"/>
                    </a:lnTo>
                    <a:lnTo>
                      <a:pt x="1444" y="818"/>
                    </a:lnTo>
                    <a:lnTo>
                      <a:pt x="1492" y="1011"/>
                    </a:lnTo>
                    <a:lnTo>
                      <a:pt x="1444" y="1011"/>
                    </a:lnTo>
                    <a:lnTo>
                      <a:pt x="1348" y="915"/>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8" name="Freeform 384"/>
              <p:cNvSpPr>
                <a:spLocks/>
              </p:cNvSpPr>
              <p:nvPr/>
            </p:nvSpPr>
            <p:spPr bwMode="auto">
              <a:xfrm>
                <a:off x="4165" y="2181"/>
                <a:ext cx="101" cy="198"/>
              </a:xfrm>
              <a:custGeom>
                <a:avLst/>
                <a:gdLst>
                  <a:gd name="T0" fmla="*/ 674 w 914"/>
                  <a:gd name="T1" fmla="*/ 1059 h 1781"/>
                  <a:gd name="T2" fmla="*/ 770 w 914"/>
                  <a:gd name="T3" fmla="*/ 1204 h 1781"/>
                  <a:gd name="T4" fmla="*/ 866 w 914"/>
                  <a:gd name="T5" fmla="*/ 1396 h 1781"/>
                  <a:gd name="T6" fmla="*/ 914 w 914"/>
                  <a:gd name="T7" fmla="*/ 1541 h 1781"/>
                  <a:gd name="T8" fmla="*/ 914 w 914"/>
                  <a:gd name="T9" fmla="*/ 1541 h 1781"/>
                  <a:gd name="T10" fmla="*/ 866 w 914"/>
                  <a:gd name="T11" fmla="*/ 1637 h 1781"/>
                  <a:gd name="T12" fmla="*/ 818 w 914"/>
                  <a:gd name="T13" fmla="*/ 1733 h 1781"/>
                  <a:gd name="T14" fmla="*/ 866 w 914"/>
                  <a:gd name="T15" fmla="*/ 1781 h 1781"/>
                  <a:gd name="T16" fmla="*/ 866 w 914"/>
                  <a:gd name="T17" fmla="*/ 1781 h 1781"/>
                  <a:gd name="T18" fmla="*/ 625 w 914"/>
                  <a:gd name="T19" fmla="*/ 1637 h 1781"/>
                  <a:gd name="T20" fmla="*/ 577 w 914"/>
                  <a:gd name="T21" fmla="*/ 1589 h 1781"/>
                  <a:gd name="T22" fmla="*/ 529 w 914"/>
                  <a:gd name="T23" fmla="*/ 1493 h 1781"/>
                  <a:gd name="T24" fmla="*/ 481 w 914"/>
                  <a:gd name="T25" fmla="*/ 1300 h 1781"/>
                  <a:gd name="T26" fmla="*/ 481 w 914"/>
                  <a:gd name="T27" fmla="*/ 1300 h 1781"/>
                  <a:gd name="T28" fmla="*/ 337 w 914"/>
                  <a:gd name="T29" fmla="*/ 1107 h 1781"/>
                  <a:gd name="T30" fmla="*/ 288 w 914"/>
                  <a:gd name="T31" fmla="*/ 1011 h 1781"/>
                  <a:gd name="T32" fmla="*/ 240 w 914"/>
                  <a:gd name="T33" fmla="*/ 867 h 1781"/>
                  <a:gd name="T34" fmla="*/ 240 w 914"/>
                  <a:gd name="T35" fmla="*/ 867 h 1781"/>
                  <a:gd name="T36" fmla="*/ 192 w 914"/>
                  <a:gd name="T37" fmla="*/ 674 h 1781"/>
                  <a:gd name="T38" fmla="*/ 192 w 914"/>
                  <a:gd name="T39" fmla="*/ 434 h 1781"/>
                  <a:gd name="T40" fmla="*/ 48 w 914"/>
                  <a:gd name="T41" fmla="*/ 145 h 1781"/>
                  <a:gd name="T42" fmla="*/ 48 w 914"/>
                  <a:gd name="T43" fmla="*/ 145 h 1781"/>
                  <a:gd name="T44" fmla="*/ 0 w 914"/>
                  <a:gd name="T45" fmla="*/ 0 h 1781"/>
                  <a:gd name="T46" fmla="*/ 48 w 914"/>
                  <a:gd name="T47" fmla="*/ 0 h 1781"/>
                  <a:gd name="T48" fmla="*/ 192 w 914"/>
                  <a:gd name="T49" fmla="*/ 97 h 1781"/>
                  <a:gd name="T50" fmla="*/ 337 w 914"/>
                  <a:gd name="T51" fmla="*/ 241 h 1781"/>
                  <a:gd name="T52" fmla="*/ 433 w 914"/>
                  <a:gd name="T53" fmla="*/ 385 h 1781"/>
                  <a:gd name="T54" fmla="*/ 433 w 914"/>
                  <a:gd name="T55" fmla="*/ 385 h 1781"/>
                  <a:gd name="T56" fmla="*/ 481 w 914"/>
                  <a:gd name="T57" fmla="*/ 674 h 1781"/>
                  <a:gd name="T58" fmla="*/ 577 w 914"/>
                  <a:gd name="T59" fmla="*/ 963 h 1781"/>
                  <a:gd name="T60" fmla="*/ 674 w 914"/>
                  <a:gd name="T61" fmla="*/ 1059 h 1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14" h="1781">
                    <a:moveTo>
                      <a:pt x="674" y="1059"/>
                    </a:moveTo>
                    <a:lnTo>
                      <a:pt x="770" y="1204"/>
                    </a:lnTo>
                    <a:lnTo>
                      <a:pt x="866" y="1396"/>
                    </a:lnTo>
                    <a:lnTo>
                      <a:pt x="914" y="1541"/>
                    </a:lnTo>
                    <a:lnTo>
                      <a:pt x="914" y="1541"/>
                    </a:lnTo>
                    <a:lnTo>
                      <a:pt x="866" y="1637"/>
                    </a:lnTo>
                    <a:lnTo>
                      <a:pt x="818" y="1733"/>
                    </a:lnTo>
                    <a:lnTo>
                      <a:pt x="866" y="1781"/>
                    </a:lnTo>
                    <a:lnTo>
                      <a:pt x="866" y="1781"/>
                    </a:lnTo>
                    <a:lnTo>
                      <a:pt x="625" y="1637"/>
                    </a:lnTo>
                    <a:lnTo>
                      <a:pt x="577" y="1589"/>
                    </a:lnTo>
                    <a:lnTo>
                      <a:pt x="529" y="1493"/>
                    </a:lnTo>
                    <a:lnTo>
                      <a:pt x="481" y="1300"/>
                    </a:lnTo>
                    <a:lnTo>
                      <a:pt x="481" y="1300"/>
                    </a:lnTo>
                    <a:lnTo>
                      <a:pt x="337" y="1107"/>
                    </a:lnTo>
                    <a:lnTo>
                      <a:pt x="288" y="1011"/>
                    </a:lnTo>
                    <a:lnTo>
                      <a:pt x="240" y="867"/>
                    </a:lnTo>
                    <a:lnTo>
                      <a:pt x="240" y="867"/>
                    </a:lnTo>
                    <a:lnTo>
                      <a:pt x="192" y="674"/>
                    </a:lnTo>
                    <a:lnTo>
                      <a:pt x="192" y="434"/>
                    </a:lnTo>
                    <a:lnTo>
                      <a:pt x="48" y="145"/>
                    </a:lnTo>
                    <a:lnTo>
                      <a:pt x="48" y="145"/>
                    </a:lnTo>
                    <a:lnTo>
                      <a:pt x="0" y="0"/>
                    </a:lnTo>
                    <a:lnTo>
                      <a:pt x="48" y="0"/>
                    </a:lnTo>
                    <a:lnTo>
                      <a:pt x="192" y="97"/>
                    </a:lnTo>
                    <a:lnTo>
                      <a:pt x="337" y="241"/>
                    </a:lnTo>
                    <a:lnTo>
                      <a:pt x="433" y="385"/>
                    </a:lnTo>
                    <a:lnTo>
                      <a:pt x="433" y="385"/>
                    </a:lnTo>
                    <a:lnTo>
                      <a:pt x="481" y="674"/>
                    </a:lnTo>
                    <a:lnTo>
                      <a:pt x="577" y="963"/>
                    </a:lnTo>
                    <a:lnTo>
                      <a:pt x="674" y="1059"/>
                    </a:lnTo>
                    <a:close/>
                  </a:path>
                </a:pathLst>
              </a:custGeom>
              <a:solidFill>
                <a:srgbClr val="0C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89" name="Freeform 385"/>
              <p:cNvSpPr>
                <a:spLocks/>
              </p:cNvSpPr>
              <p:nvPr/>
            </p:nvSpPr>
            <p:spPr bwMode="auto">
              <a:xfrm>
                <a:off x="4170" y="2191"/>
                <a:ext cx="91" cy="188"/>
              </a:xfrm>
              <a:custGeom>
                <a:avLst/>
                <a:gdLst>
                  <a:gd name="T0" fmla="*/ 577 w 818"/>
                  <a:gd name="T1" fmla="*/ 1010 h 1684"/>
                  <a:gd name="T2" fmla="*/ 674 w 818"/>
                  <a:gd name="T3" fmla="*/ 1155 h 1684"/>
                  <a:gd name="T4" fmla="*/ 770 w 818"/>
                  <a:gd name="T5" fmla="*/ 1299 h 1684"/>
                  <a:gd name="T6" fmla="*/ 818 w 818"/>
                  <a:gd name="T7" fmla="*/ 1444 h 1684"/>
                  <a:gd name="T8" fmla="*/ 818 w 818"/>
                  <a:gd name="T9" fmla="*/ 1444 h 1684"/>
                  <a:gd name="T10" fmla="*/ 770 w 818"/>
                  <a:gd name="T11" fmla="*/ 1540 h 1684"/>
                  <a:gd name="T12" fmla="*/ 770 w 818"/>
                  <a:gd name="T13" fmla="*/ 1636 h 1684"/>
                  <a:gd name="T14" fmla="*/ 818 w 818"/>
                  <a:gd name="T15" fmla="*/ 1684 h 1684"/>
                  <a:gd name="T16" fmla="*/ 818 w 818"/>
                  <a:gd name="T17" fmla="*/ 1684 h 1684"/>
                  <a:gd name="T18" fmla="*/ 577 w 818"/>
                  <a:gd name="T19" fmla="*/ 1540 h 1684"/>
                  <a:gd name="T20" fmla="*/ 529 w 818"/>
                  <a:gd name="T21" fmla="*/ 1492 h 1684"/>
                  <a:gd name="T22" fmla="*/ 481 w 818"/>
                  <a:gd name="T23" fmla="*/ 1396 h 1684"/>
                  <a:gd name="T24" fmla="*/ 433 w 818"/>
                  <a:gd name="T25" fmla="*/ 1203 h 1684"/>
                  <a:gd name="T26" fmla="*/ 433 w 818"/>
                  <a:gd name="T27" fmla="*/ 1203 h 1684"/>
                  <a:gd name="T28" fmla="*/ 289 w 818"/>
                  <a:gd name="T29" fmla="*/ 1010 h 1684"/>
                  <a:gd name="T30" fmla="*/ 240 w 818"/>
                  <a:gd name="T31" fmla="*/ 914 h 1684"/>
                  <a:gd name="T32" fmla="*/ 192 w 818"/>
                  <a:gd name="T33" fmla="*/ 770 h 1684"/>
                  <a:gd name="T34" fmla="*/ 192 w 818"/>
                  <a:gd name="T35" fmla="*/ 770 h 1684"/>
                  <a:gd name="T36" fmla="*/ 144 w 818"/>
                  <a:gd name="T37" fmla="*/ 625 h 1684"/>
                  <a:gd name="T38" fmla="*/ 144 w 818"/>
                  <a:gd name="T39" fmla="*/ 385 h 1684"/>
                  <a:gd name="T40" fmla="*/ 48 w 818"/>
                  <a:gd name="T41" fmla="*/ 144 h 1684"/>
                  <a:gd name="T42" fmla="*/ 48 w 818"/>
                  <a:gd name="T43" fmla="*/ 144 h 1684"/>
                  <a:gd name="T44" fmla="*/ 0 w 818"/>
                  <a:gd name="T45" fmla="*/ 0 h 1684"/>
                  <a:gd name="T46" fmla="*/ 96 w 818"/>
                  <a:gd name="T47" fmla="*/ 0 h 1684"/>
                  <a:gd name="T48" fmla="*/ 240 w 818"/>
                  <a:gd name="T49" fmla="*/ 192 h 1684"/>
                  <a:gd name="T50" fmla="*/ 337 w 818"/>
                  <a:gd name="T51" fmla="*/ 385 h 1684"/>
                  <a:gd name="T52" fmla="*/ 337 w 818"/>
                  <a:gd name="T53" fmla="*/ 385 h 1684"/>
                  <a:gd name="T54" fmla="*/ 385 w 818"/>
                  <a:gd name="T55" fmla="*/ 674 h 1684"/>
                  <a:gd name="T56" fmla="*/ 481 w 818"/>
                  <a:gd name="T57" fmla="*/ 914 h 1684"/>
                  <a:gd name="T58" fmla="*/ 577 w 818"/>
                  <a:gd name="T59" fmla="*/ 1010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18" h="1684">
                    <a:moveTo>
                      <a:pt x="577" y="1010"/>
                    </a:moveTo>
                    <a:lnTo>
                      <a:pt x="674" y="1155"/>
                    </a:lnTo>
                    <a:lnTo>
                      <a:pt x="770" y="1299"/>
                    </a:lnTo>
                    <a:lnTo>
                      <a:pt x="818" y="1444"/>
                    </a:lnTo>
                    <a:lnTo>
                      <a:pt x="818" y="1444"/>
                    </a:lnTo>
                    <a:lnTo>
                      <a:pt x="770" y="1540"/>
                    </a:lnTo>
                    <a:lnTo>
                      <a:pt x="770" y="1636"/>
                    </a:lnTo>
                    <a:lnTo>
                      <a:pt x="818" y="1684"/>
                    </a:lnTo>
                    <a:lnTo>
                      <a:pt x="818" y="1684"/>
                    </a:lnTo>
                    <a:lnTo>
                      <a:pt x="577" y="1540"/>
                    </a:lnTo>
                    <a:lnTo>
                      <a:pt x="529" y="1492"/>
                    </a:lnTo>
                    <a:lnTo>
                      <a:pt x="481" y="1396"/>
                    </a:lnTo>
                    <a:lnTo>
                      <a:pt x="433" y="1203"/>
                    </a:lnTo>
                    <a:lnTo>
                      <a:pt x="433" y="1203"/>
                    </a:lnTo>
                    <a:lnTo>
                      <a:pt x="289" y="1010"/>
                    </a:lnTo>
                    <a:lnTo>
                      <a:pt x="240" y="914"/>
                    </a:lnTo>
                    <a:lnTo>
                      <a:pt x="192" y="770"/>
                    </a:lnTo>
                    <a:lnTo>
                      <a:pt x="192" y="770"/>
                    </a:lnTo>
                    <a:lnTo>
                      <a:pt x="144" y="625"/>
                    </a:lnTo>
                    <a:lnTo>
                      <a:pt x="144" y="385"/>
                    </a:lnTo>
                    <a:lnTo>
                      <a:pt x="48" y="144"/>
                    </a:lnTo>
                    <a:lnTo>
                      <a:pt x="48" y="144"/>
                    </a:lnTo>
                    <a:lnTo>
                      <a:pt x="0" y="0"/>
                    </a:lnTo>
                    <a:lnTo>
                      <a:pt x="96" y="0"/>
                    </a:lnTo>
                    <a:lnTo>
                      <a:pt x="240" y="192"/>
                    </a:lnTo>
                    <a:lnTo>
                      <a:pt x="337" y="385"/>
                    </a:lnTo>
                    <a:lnTo>
                      <a:pt x="337" y="385"/>
                    </a:lnTo>
                    <a:lnTo>
                      <a:pt x="385" y="674"/>
                    </a:lnTo>
                    <a:lnTo>
                      <a:pt x="481" y="914"/>
                    </a:lnTo>
                    <a:lnTo>
                      <a:pt x="577" y="1010"/>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0" name="Freeform 386"/>
              <p:cNvSpPr>
                <a:spLocks/>
              </p:cNvSpPr>
              <p:nvPr/>
            </p:nvSpPr>
            <p:spPr bwMode="auto">
              <a:xfrm>
                <a:off x="4181" y="2197"/>
                <a:ext cx="80" cy="182"/>
              </a:xfrm>
              <a:custGeom>
                <a:avLst/>
                <a:gdLst>
                  <a:gd name="T0" fmla="*/ 433 w 722"/>
                  <a:gd name="T1" fmla="*/ 1011 h 1636"/>
                  <a:gd name="T2" fmla="*/ 530 w 722"/>
                  <a:gd name="T3" fmla="*/ 1155 h 1636"/>
                  <a:gd name="T4" fmla="*/ 626 w 722"/>
                  <a:gd name="T5" fmla="*/ 1299 h 1636"/>
                  <a:gd name="T6" fmla="*/ 722 w 722"/>
                  <a:gd name="T7" fmla="*/ 1444 h 1636"/>
                  <a:gd name="T8" fmla="*/ 722 w 722"/>
                  <a:gd name="T9" fmla="*/ 1444 h 1636"/>
                  <a:gd name="T10" fmla="*/ 674 w 722"/>
                  <a:gd name="T11" fmla="*/ 1540 h 1636"/>
                  <a:gd name="T12" fmla="*/ 674 w 722"/>
                  <a:gd name="T13" fmla="*/ 1588 h 1636"/>
                  <a:gd name="T14" fmla="*/ 722 w 722"/>
                  <a:gd name="T15" fmla="*/ 1636 h 1636"/>
                  <a:gd name="T16" fmla="*/ 722 w 722"/>
                  <a:gd name="T17" fmla="*/ 1636 h 1636"/>
                  <a:gd name="T18" fmla="*/ 481 w 722"/>
                  <a:gd name="T19" fmla="*/ 1492 h 1636"/>
                  <a:gd name="T20" fmla="*/ 433 w 722"/>
                  <a:gd name="T21" fmla="*/ 1444 h 1636"/>
                  <a:gd name="T22" fmla="*/ 385 w 722"/>
                  <a:gd name="T23" fmla="*/ 1348 h 1636"/>
                  <a:gd name="T24" fmla="*/ 337 w 722"/>
                  <a:gd name="T25" fmla="*/ 1155 h 1636"/>
                  <a:gd name="T26" fmla="*/ 337 w 722"/>
                  <a:gd name="T27" fmla="*/ 1155 h 1636"/>
                  <a:gd name="T28" fmla="*/ 193 w 722"/>
                  <a:gd name="T29" fmla="*/ 962 h 1636"/>
                  <a:gd name="T30" fmla="*/ 144 w 722"/>
                  <a:gd name="T31" fmla="*/ 866 h 1636"/>
                  <a:gd name="T32" fmla="*/ 96 w 722"/>
                  <a:gd name="T33" fmla="*/ 722 h 1636"/>
                  <a:gd name="T34" fmla="*/ 96 w 722"/>
                  <a:gd name="T35" fmla="*/ 722 h 1636"/>
                  <a:gd name="T36" fmla="*/ 48 w 722"/>
                  <a:gd name="T37" fmla="*/ 577 h 1636"/>
                  <a:gd name="T38" fmla="*/ 48 w 722"/>
                  <a:gd name="T39" fmla="*/ 433 h 1636"/>
                  <a:gd name="T40" fmla="*/ 0 w 722"/>
                  <a:gd name="T41" fmla="*/ 192 h 1636"/>
                  <a:gd name="T42" fmla="*/ 0 w 722"/>
                  <a:gd name="T43" fmla="*/ 192 h 1636"/>
                  <a:gd name="T44" fmla="*/ 0 w 722"/>
                  <a:gd name="T45" fmla="*/ 0 h 1636"/>
                  <a:gd name="T46" fmla="*/ 96 w 722"/>
                  <a:gd name="T47" fmla="*/ 144 h 1636"/>
                  <a:gd name="T48" fmla="*/ 193 w 722"/>
                  <a:gd name="T49" fmla="*/ 385 h 1636"/>
                  <a:gd name="T50" fmla="*/ 193 w 722"/>
                  <a:gd name="T51" fmla="*/ 385 h 1636"/>
                  <a:gd name="T52" fmla="*/ 241 w 722"/>
                  <a:gd name="T53" fmla="*/ 674 h 1636"/>
                  <a:gd name="T54" fmla="*/ 337 w 722"/>
                  <a:gd name="T55" fmla="*/ 914 h 1636"/>
                  <a:gd name="T56" fmla="*/ 433 w 722"/>
                  <a:gd name="T57" fmla="*/ 1011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22" h="1636">
                    <a:moveTo>
                      <a:pt x="433" y="1011"/>
                    </a:moveTo>
                    <a:lnTo>
                      <a:pt x="530" y="1155"/>
                    </a:lnTo>
                    <a:lnTo>
                      <a:pt x="626" y="1299"/>
                    </a:lnTo>
                    <a:lnTo>
                      <a:pt x="722" y="1444"/>
                    </a:lnTo>
                    <a:lnTo>
                      <a:pt x="722" y="1444"/>
                    </a:lnTo>
                    <a:lnTo>
                      <a:pt x="674" y="1540"/>
                    </a:lnTo>
                    <a:lnTo>
                      <a:pt x="674" y="1588"/>
                    </a:lnTo>
                    <a:lnTo>
                      <a:pt x="722" y="1636"/>
                    </a:lnTo>
                    <a:lnTo>
                      <a:pt x="722" y="1636"/>
                    </a:lnTo>
                    <a:lnTo>
                      <a:pt x="481" y="1492"/>
                    </a:lnTo>
                    <a:lnTo>
                      <a:pt x="433" y="1444"/>
                    </a:lnTo>
                    <a:lnTo>
                      <a:pt x="385" y="1348"/>
                    </a:lnTo>
                    <a:lnTo>
                      <a:pt x="337" y="1155"/>
                    </a:lnTo>
                    <a:lnTo>
                      <a:pt x="337" y="1155"/>
                    </a:lnTo>
                    <a:lnTo>
                      <a:pt x="193" y="962"/>
                    </a:lnTo>
                    <a:lnTo>
                      <a:pt x="144" y="866"/>
                    </a:lnTo>
                    <a:lnTo>
                      <a:pt x="96" y="722"/>
                    </a:lnTo>
                    <a:lnTo>
                      <a:pt x="96" y="722"/>
                    </a:lnTo>
                    <a:lnTo>
                      <a:pt x="48" y="577"/>
                    </a:lnTo>
                    <a:lnTo>
                      <a:pt x="48" y="433"/>
                    </a:lnTo>
                    <a:lnTo>
                      <a:pt x="0" y="192"/>
                    </a:lnTo>
                    <a:lnTo>
                      <a:pt x="0" y="192"/>
                    </a:lnTo>
                    <a:lnTo>
                      <a:pt x="0" y="0"/>
                    </a:lnTo>
                    <a:lnTo>
                      <a:pt x="96" y="144"/>
                    </a:lnTo>
                    <a:lnTo>
                      <a:pt x="193" y="385"/>
                    </a:lnTo>
                    <a:lnTo>
                      <a:pt x="193" y="385"/>
                    </a:lnTo>
                    <a:lnTo>
                      <a:pt x="241" y="674"/>
                    </a:lnTo>
                    <a:lnTo>
                      <a:pt x="337" y="914"/>
                    </a:lnTo>
                    <a:lnTo>
                      <a:pt x="433" y="1011"/>
                    </a:lnTo>
                    <a:close/>
                  </a:path>
                </a:pathLst>
              </a:custGeom>
              <a:solidFill>
                <a:srgbClr val="00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1" name="Freeform 387"/>
              <p:cNvSpPr>
                <a:spLocks/>
              </p:cNvSpPr>
              <p:nvPr/>
            </p:nvSpPr>
            <p:spPr bwMode="auto">
              <a:xfrm>
                <a:off x="4186" y="2207"/>
                <a:ext cx="75" cy="172"/>
              </a:xfrm>
              <a:custGeom>
                <a:avLst/>
                <a:gdLst>
                  <a:gd name="T0" fmla="*/ 385 w 674"/>
                  <a:gd name="T1" fmla="*/ 963 h 1540"/>
                  <a:gd name="T2" fmla="*/ 433 w 674"/>
                  <a:gd name="T3" fmla="*/ 1059 h 1540"/>
                  <a:gd name="T4" fmla="*/ 530 w 674"/>
                  <a:gd name="T5" fmla="*/ 1252 h 1540"/>
                  <a:gd name="T6" fmla="*/ 674 w 674"/>
                  <a:gd name="T7" fmla="*/ 1396 h 1540"/>
                  <a:gd name="T8" fmla="*/ 674 w 674"/>
                  <a:gd name="T9" fmla="*/ 1396 h 1540"/>
                  <a:gd name="T10" fmla="*/ 626 w 674"/>
                  <a:gd name="T11" fmla="*/ 1444 h 1540"/>
                  <a:gd name="T12" fmla="*/ 626 w 674"/>
                  <a:gd name="T13" fmla="*/ 1492 h 1540"/>
                  <a:gd name="T14" fmla="*/ 674 w 674"/>
                  <a:gd name="T15" fmla="*/ 1540 h 1540"/>
                  <a:gd name="T16" fmla="*/ 674 w 674"/>
                  <a:gd name="T17" fmla="*/ 1540 h 1540"/>
                  <a:gd name="T18" fmla="*/ 433 w 674"/>
                  <a:gd name="T19" fmla="*/ 1396 h 1540"/>
                  <a:gd name="T20" fmla="*/ 385 w 674"/>
                  <a:gd name="T21" fmla="*/ 1348 h 1540"/>
                  <a:gd name="T22" fmla="*/ 337 w 674"/>
                  <a:gd name="T23" fmla="*/ 1252 h 1540"/>
                  <a:gd name="T24" fmla="*/ 289 w 674"/>
                  <a:gd name="T25" fmla="*/ 1059 h 1540"/>
                  <a:gd name="T26" fmla="*/ 289 w 674"/>
                  <a:gd name="T27" fmla="*/ 1059 h 1540"/>
                  <a:gd name="T28" fmla="*/ 145 w 674"/>
                  <a:gd name="T29" fmla="*/ 866 h 1540"/>
                  <a:gd name="T30" fmla="*/ 96 w 674"/>
                  <a:gd name="T31" fmla="*/ 770 h 1540"/>
                  <a:gd name="T32" fmla="*/ 48 w 674"/>
                  <a:gd name="T33" fmla="*/ 626 h 1540"/>
                  <a:gd name="T34" fmla="*/ 48 w 674"/>
                  <a:gd name="T35" fmla="*/ 626 h 1540"/>
                  <a:gd name="T36" fmla="*/ 0 w 674"/>
                  <a:gd name="T37" fmla="*/ 481 h 1540"/>
                  <a:gd name="T38" fmla="*/ 48 w 674"/>
                  <a:gd name="T39" fmla="*/ 337 h 1540"/>
                  <a:gd name="T40" fmla="*/ 0 w 674"/>
                  <a:gd name="T41" fmla="*/ 144 h 1540"/>
                  <a:gd name="T42" fmla="*/ 0 w 674"/>
                  <a:gd name="T43" fmla="*/ 144 h 1540"/>
                  <a:gd name="T44" fmla="*/ 0 w 674"/>
                  <a:gd name="T45" fmla="*/ 0 h 1540"/>
                  <a:gd name="T46" fmla="*/ 48 w 674"/>
                  <a:gd name="T47" fmla="*/ 144 h 1540"/>
                  <a:gd name="T48" fmla="*/ 145 w 674"/>
                  <a:gd name="T49" fmla="*/ 385 h 1540"/>
                  <a:gd name="T50" fmla="*/ 145 w 674"/>
                  <a:gd name="T51" fmla="*/ 385 h 1540"/>
                  <a:gd name="T52" fmla="*/ 193 w 674"/>
                  <a:gd name="T53" fmla="*/ 674 h 1540"/>
                  <a:gd name="T54" fmla="*/ 241 w 674"/>
                  <a:gd name="T55" fmla="*/ 866 h 1540"/>
                  <a:gd name="T56" fmla="*/ 385 w 674"/>
                  <a:gd name="T57" fmla="*/ 963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540">
                    <a:moveTo>
                      <a:pt x="385" y="963"/>
                    </a:moveTo>
                    <a:lnTo>
                      <a:pt x="433" y="1059"/>
                    </a:lnTo>
                    <a:lnTo>
                      <a:pt x="530" y="1252"/>
                    </a:lnTo>
                    <a:lnTo>
                      <a:pt x="674" y="1396"/>
                    </a:lnTo>
                    <a:lnTo>
                      <a:pt x="674" y="1396"/>
                    </a:lnTo>
                    <a:lnTo>
                      <a:pt x="626" y="1444"/>
                    </a:lnTo>
                    <a:lnTo>
                      <a:pt x="626" y="1492"/>
                    </a:lnTo>
                    <a:lnTo>
                      <a:pt x="674" y="1540"/>
                    </a:lnTo>
                    <a:lnTo>
                      <a:pt x="674" y="1540"/>
                    </a:lnTo>
                    <a:lnTo>
                      <a:pt x="433" y="1396"/>
                    </a:lnTo>
                    <a:lnTo>
                      <a:pt x="385" y="1348"/>
                    </a:lnTo>
                    <a:lnTo>
                      <a:pt x="337" y="1252"/>
                    </a:lnTo>
                    <a:lnTo>
                      <a:pt x="289" y="1059"/>
                    </a:lnTo>
                    <a:lnTo>
                      <a:pt x="289" y="1059"/>
                    </a:lnTo>
                    <a:lnTo>
                      <a:pt x="145" y="866"/>
                    </a:lnTo>
                    <a:lnTo>
                      <a:pt x="96" y="770"/>
                    </a:lnTo>
                    <a:lnTo>
                      <a:pt x="48" y="626"/>
                    </a:lnTo>
                    <a:lnTo>
                      <a:pt x="48" y="626"/>
                    </a:lnTo>
                    <a:lnTo>
                      <a:pt x="0" y="481"/>
                    </a:lnTo>
                    <a:lnTo>
                      <a:pt x="48" y="337"/>
                    </a:lnTo>
                    <a:lnTo>
                      <a:pt x="0" y="144"/>
                    </a:lnTo>
                    <a:lnTo>
                      <a:pt x="0" y="144"/>
                    </a:lnTo>
                    <a:lnTo>
                      <a:pt x="0" y="0"/>
                    </a:lnTo>
                    <a:lnTo>
                      <a:pt x="48" y="144"/>
                    </a:lnTo>
                    <a:lnTo>
                      <a:pt x="145" y="385"/>
                    </a:lnTo>
                    <a:lnTo>
                      <a:pt x="145" y="385"/>
                    </a:lnTo>
                    <a:lnTo>
                      <a:pt x="193" y="674"/>
                    </a:lnTo>
                    <a:lnTo>
                      <a:pt x="241" y="866"/>
                    </a:lnTo>
                    <a:lnTo>
                      <a:pt x="385" y="963"/>
                    </a:lnTo>
                    <a:close/>
                  </a:path>
                </a:pathLst>
              </a:custGeom>
              <a:solidFill>
                <a:srgbClr val="00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2" name="Freeform 388"/>
              <p:cNvSpPr>
                <a:spLocks/>
              </p:cNvSpPr>
              <p:nvPr/>
            </p:nvSpPr>
            <p:spPr bwMode="auto">
              <a:xfrm>
                <a:off x="4186" y="2213"/>
                <a:ext cx="75" cy="166"/>
              </a:xfrm>
              <a:custGeom>
                <a:avLst/>
                <a:gdLst>
                  <a:gd name="T0" fmla="*/ 674 w 674"/>
                  <a:gd name="T1" fmla="*/ 1492 h 1492"/>
                  <a:gd name="T2" fmla="*/ 433 w 674"/>
                  <a:gd name="T3" fmla="*/ 1348 h 1492"/>
                  <a:gd name="T4" fmla="*/ 385 w 674"/>
                  <a:gd name="T5" fmla="*/ 1300 h 1492"/>
                  <a:gd name="T6" fmla="*/ 337 w 674"/>
                  <a:gd name="T7" fmla="*/ 1204 h 1492"/>
                  <a:gd name="T8" fmla="*/ 289 w 674"/>
                  <a:gd name="T9" fmla="*/ 1011 h 1492"/>
                  <a:gd name="T10" fmla="*/ 289 w 674"/>
                  <a:gd name="T11" fmla="*/ 1011 h 1492"/>
                  <a:gd name="T12" fmla="*/ 145 w 674"/>
                  <a:gd name="T13" fmla="*/ 818 h 1492"/>
                  <a:gd name="T14" fmla="*/ 96 w 674"/>
                  <a:gd name="T15" fmla="*/ 722 h 1492"/>
                  <a:gd name="T16" fmla="*/ 48 w 674"/>
                  <a:gd name="T17" fmla="*/ 578 h 1492"/>
                  <a:gd name="T18" fmla="*/ 48 w 674"/>
                  <a:gd name="T19" fmla="*/ 578 h 1492"/>
                  <a:gd name="T20" fmla="*/ 0 w 674"/>
                  <a:gd name="T21" fmla="*/ 482 h 1492"/>
                  <a:gd name="T22" fmla="*/ 48 w 674"/>
                  <a:gd name="T23" fmla="*/ 337 h 1492"/>
                  <a:gd name="T24" fmla="*/ 48 w 674"/>
                  <a:gd name="T25" fmla="*/ 193 h 1492"/>
                  <a:gd name="T26" fmla="*/ 48 w 674"/>
                  <a:gd name="T27" fmla="*/ 193 h 1492"/>
                  <a:gd name="T28" fmla="*/ 48 w 674"/>
                  <a:gd name="T29" fmla="*/ 0 h 1492"/>
                  <a:gd name="T30" fmla="*/ 48 w 674"/>
                  <a:gd name="T31" fmla="*/ 193 h 1492"/>
                  <a:gd name="T32" fmla="*/ 96 w 674"/>
                  <a:gd name="T33" fmla="*/ 433 h 1492"/>
                  <a:gd name="T34" fmla="*/ 96 w 674"/>
                  <a:gd name="T35" fmla="*/ 433 h 1492"/>
                  <a:gd name="T36" fmla="*/ 145 w 674"/>
                  <a:gd name="T37" fmla="*/ 674 h 1492"/>
                  <a:gd name="T38" fmla="*/ 241 w 674"/>
                  <a:gd name="T39" fmla="*/ 867 h 1492"/>
                  <a:gd name="T40" fmla="*/ 337 w 674"/>
                  <a:gd name="T41" fmla="*/ 963 h 1492"/>
                  <a:gd name="T42" fmla="*/ 337 w 674"/>
                  <a:gd name="T43" fmla="*/ 963 h 1492"/>
                  <a:gd name="T44" fmla="*/ 385 w 674"/>
                  <a:gd name="T45" fmla="*/ 1059 h 1492"/>
                  <a:gd name="T46" fmla="*/ 482 w 674"/>
                  <a:gd name="T47" fmla="*/ 1252 h 1492"/>
                  <a:gd name="T48" fmla="*/ 626 w 674"/>
                  <a:gd name="T49" fmla="*/ 1396 h 1492"/>
                  <a:gd name="T50" fmla="*/ 626 w 674"/>
                  <a:gd name="T51" fmla="*/ 1396 h 1492"/>
                  <a:gd name="T52" fmla="*/ 626 w 674"/>
                  <a:gd name="T53" fmla="*/ 1444 h 1492"/>
                  <a:gd name="T54" fmla="*/ 626 w 674"/>
                  <a:gd name="T55" fmla="*/ 1444 h 1492"/>
                  <a:gd name="T56" fmla="*/ 674 w 674"/>
                  <a:gd name="T57" fmla="*/ 1492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4" h="1492">
                    <a:moveTo>
                      <a:pt x="674" y="1492"/>
                    </a:moveTo>
                    <a:lnTo>
                      <a:pt x="433" y="1348"/>
                    </a:lnTo>
                    <a:lnTo>
                      <a:pt x="385" y="1300"/>
                    </a:lnTo>
                    <a:lnTo>
                      <a:pt x="337" y="1204"/>
                    </a:lnTo>
                    <a:lnTo>
                      <a:pt x="289" y="1011"/>
                    </a:lnTo>
                    <a:lnTo>
                      <a:pt x="289" y="1011"/>
                    </a:lnTo>
                    <a:lnTo>
                      <a:pt x="145" y="818"/>
                    </a:lnTo>
                    <a:lnTo>
                      <a:pt x="96" y="722"/>
                    </a:lnTo>
                    <a:lnTo>
                      <a:pt x="48" y="578"/>
                    </a:lnTo>
                    <a:lnTo>
                      <a:pt x="48" y="578"/>
                    </a:lnTo>
                    <a:lnTo>
                      <a:pt x="0" y="482"/>
                    </a:lnTo>
                    <a:lnTo>
                      <a:pt x="48" y="337"/>
                    </a:lnTo>
                    <a:lnTo>
                      <a:pt x="48" y="193"/>
                    </a:lnTo>
                    <a:lnTo>
                      <a:pt x="48" y="193"/>
                    </a:lnTo>
                    <a:lnTo>
                      <a:pt x="48" y="0"/>
                    </a:lnTo>
                    <a:lnTo>
                      <a:pt x="48" y="193"/>
                    </a:lnTo>
                    <a:lnTo>
                      <a:pt x="96" y="433"/>
                    </a:lnTo>
                    <a:lnTo>
                      <a:pt x="96" y="433"/>
                    </a:lnTo>
                    <a:lnTo>
                      <a:pt x="145" y="674"/>
                    </a:lnTo>
                    <a:lnTo>
                      <a:pt x="241" y="867"/>
                    </a:lnTo>
                    <a:lnTo>
                      <a:pt x="337" y="963"/>
                    </a:lnTo>
                    <a:lnTo>
                      <a:pt x="337" y="963"/>
                    </a:lnTo>
                    <a:lnTo>
                      <a:pt x="385" y="1059"/>
                    </a:lnTo>
                    <a:lnTo>
                      <a:pt x="482" y="1252"/>
                    </a:lnTo>
                    <a:lnTo>
                      <a:pt x="626" y="1396"/>
                    </a:lnTo>
                    <a:lnTo>
                      <a:pt x="626" y="1396"/>
                    </a:lnTo>
                    <a:lnTo>
                      <a:pt x="626" y="1444"/>
                    </a:lnTo>
                    <a:lnTo>
                      <a:pt x="626" y="1444"/>
                    </a:lnTo>
                    <a:lnTo>
                      <a:pt x="674" y="1492"/>
                    </a:lnTo>
                    <a:close/>
                  </a:path>
                </a:pathLst>
              </a:custGeom>
              <a:solidFill>
                <a:srgbClr val="0065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3" name="Freeform 389"/>
              <p:cNvSpPr>
                <a:spLocks/>
              </p:cNvSpPr>
              <p:nvPr/>
            </p:nvSpPr>
            <p:spPr bwMode="auto">
              <a:xfrm>
                <a:off x="4074" y="2405"/>
                <a:ext cx="214" cy="81"/>
              </a:xfrm>
              <a:custGeom>
                <a:avLst/>
                <a:gdLst>
                  <a:gd name="T0" fmla="*/ 193 w 1926"/>
                  <a:gd name="T1" fmla="*/ 626 h 722"/>
                  <a:gd name="T2" fmla="*/ 0 w 1926"/>
                  <a:gd name="T3" fmla="*/ 529 h 722"/>
                  <a:gd name="T4" fmla="*/ 241 w 1926"/>
                  <a:gd name="T5" fmla="*/ 529 h 722"/>
                  <a:gd name="T6" fmla="*/ 530 w 1926"/>
                  <a:gd name="T7" fmla="*/ 481 h 722"/>
                  <a:gd name="T8" fmla="*/ 530 w 1926"/>
                  <a:gd name="T9" fmla="*/ 481 h 722"/>
                  <a:gd name="T10" fmla="*/ 770 w 1926"/>
                  <a:gd name="T11" fmla="*/ 433 h 722"/>
                  <a:gd name="T12" fmla="*/ 1156 w 1926"/>
                  <a:gd name="T13" fmla="*/ 337 h 722"/>
                  <a:gd name="T14" fmla="*/ 1493 w 1926"/>
                  <a:gd name="T15" fmla="*/ 192 h 722"/>
                  <a:gd name="T16" fmla="*/ 1493 w 1926"/>
                  <a:gd name="T17" fmla="*/ 192 h 722"/>
                  <a:gd name="T18" fmla="*/ 1685 w 1926"/>
                  <a:gd name="T19" fmla="*/ 96 h 722"/>
                  <a:gd name="T20" fmla="*/ 1733 w 1926"/>
                  <a:gd name="T21" fmla="*/ 48 h 722"/>
                  <a:gd name="T22" fmla="*/ 1781 w 1926"/>
                  <a:gd name="T23" fmla="*/ 0 h 722"/>
                  <a:gd name="T24" fmla="*/ 1781 w 1926"/>
                  <a:gd name="T25" fmla="*/ 0 h 722"/>
                  <a:gd name="T26" fmla="*/ 1830 w 1926"/>
                  <a:gd name="T27" fmla="*/ 96 h 722"/>
                  <a:gd name="T28" fmla="*/ 1878 w 1926"/>
                  <a:gd name="T29" fmla="*/ 241 h 722"/>
                  <a:gd name="T30" fmla="*/ 1926 w 1926"/>
                  <a:gd name="T31" fmla="*/ 289 h 722"/>
                  <a:gd name="T32" fmla="*/ 1926 w 1926"/>
                  <a:gd name="T33" fmla="*/ 289 h 722"/>
                  <a:gd name="T34" fmla="*/ 1926 w 1926"/>
                  <a:gd name="T35" fmla="*/ 385 h 722"/>
                  <a:gd name="T36" fmla="*/ 1926 w 1926"/>
                  <a:gd name="T37" fmla="*/ 481 h 722"/>
                  <a:gd name="T38" fmla="*/ 1733 w 1926"/>
                  <a:gd name="T39" fmla="*/ 626 h 722"/>
                  <a:gd name="T40" fmla="*/ 1733 w 1926"/>
                  <a:gd name="T41" fmla="*/ 626 h 722"/>
                  <a:gd name="T42" fmla="*/ 1252 w 1926"/>
                  <a:gd name="T43" fmla="*/ 722 h 722"/>
                  <a:gd name="T44" fmla="*/ 674 w 1926"/>
                  <a:gd name="T45" fmla="*/ 722 h 722"/>
                  <a:gd name="T46" fmla="*/ 193 w 1926"/>
                  <a:gd name="T47" fmla="*/ 62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26" h="722">
                    <a:moveTo>
                      <a:pt x="193" y="626"/>
                    </a:moveTo>
                    <a:lnTo>
                      <a:pt x="0" y="529"/>
                    </a:lnTo>
                    <a:lnTo>
                      <a:pt x="241" y="529"/>
                    </a:lnTo>
                    <a:lnTo>
                      <a:pt x="530" y="481"/>
                    </a:lnTo>
                    <a:lnTo>
                      <a:pt x="530" y="481"/>
                    </a:lnTo>
                    <a:lnTo>
                      <a:pt x="770" y="433"/>
                    </a:lnTo>
                    <a:lnTo>
                      <a:pt x="1156" y="337"/>
                    </a:lnTo>
                    <a:lnTo>
                      <a:pt x="1493" y="192"/>
                    </a:lnTo>
                    <a:lnTo>
                      <a:pt x="1493" y="192"/>
                    </a:lnTo>
                    <a:lnTo>
                      <a:pt x="1685" y="96"/>
                    </a:lnTo>
                    <a:lnTo>
                      <a:pt x="1733" y="48"/>
                    </a:lnTo>
                    <a:lnTo>
                      <a:pt x="1781" y="0"/>
                    </a:lnTo>
                    <a:lnTo>
                      <a:pt x="1781" y="0"/>
                    </a:lnTo>
                    <a:lnTo>
                      <a:pt x="1830" y="96"/>
                    </a:lnTo>
                    <a:lnTo>
                      <a:pt x="1878" y="241"/>
                    </a:lnTo>
                    <a:lnTo>
                      <a:pt x="1926" y="289"/>
                    </a:lnTo>
                    <a:lnTo>
                      <a:pt x="1926" y="289"/>
                    </a:lnTo>
                    <a:lnTo>
                      <a:pt x="1926" y="385"/>
                    </a:lnTo>
                    <a:lnTo>
                      <a:pt x="1926" y="481"/>
                    </a:lnTo>
                    <a:lnTo>
                      <a:pt x="1733" y="626"/>
                    </a:lnTo>
                    <a:lnTo>
                      <a:pt x="1733" y="626"/>
                    </a:lnTo>
                    <a:lnTo>
                      <a:pt x="1252" y="722"/>
                    </a:lnTo>
                    <a:lnTo>
                      <a:pt x="674" y="722"/>
                    </a:lnTo>
                    <a:lnTo>
                      <a:pt x="193" y="626"/>
                    </a:lnTo>
                    <a:close/>
                  </a:path>
                </a:pathLst>
              </a:custGeom>
              <a:solidFill>
                <a:srgbClr val="139F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4" name="Freeform 390"/>
              <p:cNvSpPr>
                <a:spLocks/>
              </p:cNvSpPr>
              <p:nvPr/>
            </p:nvSpPr>
            <p:spPr bwMode="auto">
              <a:xfrm>
                <a:off x="4106" y="2411"/>
                <a:ext cx="182" cy="69"/>
              </a:xfrm>
              <a:custGeom>
                <a:avLst/>
                <a:gdLst>
                  <a:gd name="T0" fmla="*/ 144 w 1637"/>
                  <a:gd name="T1" fmla="*/ 530 h 626"/>
                  <a:gd name="T2" fmla="*/ 0 w 1637"/>
                  <a:gd name="T3" fmla="*/ 481 h 626"/>
                  <a:gd name="T4" fmla="*/ 193 w 1637"/>
                  <a:gd name="T5" fmla="*/ 433 h 626"/>
                  <a:gd name="T6" fmla="*/ 433 w 1637"/>
                  <a:gd name="T7" fmla="*/ 385 h 626"/>
                  <a:gd name="T8" fmla="*/ 433 w 1637"/>
                  <a:gd name="T9" fmla="*/ 385 h 626"/>
                  <a:gd name="T10" fmla="*/ 626 w 1637"/>
                  <a:gd name="T11" fmla="*/ 337 h 626"/>
                  <a:gd name="T12" fmla="*/ 963 w 1637"/>
                  <a:gd name="T13" fmla="*/ 241 h 626"/>
                  <a:gd name="T14" fmla="*/ 1252 w 1637"/>
                  <a:gd name="T15" fmla="*/ 144 h 626"/>
                  <a:gd name="T16" fmla="*/ 1252 w 1637"/>
                  <a:gd name="T17" fmla="*/ 144 h 626"/>
                  <a:gd name="T18" fmla="*/ 1396 w 1637"/>
                  <a:gd name="T19" fmla="*/ 96 h 626"/>
                  <a:gd name="T20" fmla="*/ 1492 w 1637"/>
                  <a:gd name="T21" fmla="*/ 48 h 626"/>
                  <a:gd name="T22" fmla="*/ 1492 w 1637"/>
                  <a:gd name="T23" fmla="*/ 0 h 626"/>
                  <a:gd name="T24" fmla="*/ 1492 w 1637"/>
                  <a:gd name="T25" fmla="*/ 0 h 626"/>
                  <a:gd name="T26" fmla="*/ 1541 w 1637"/>
                  <a:gd name="T27" fmla="*/ 48 h 626"/>
                  <a:gd name="T28" fmla="*/ 1589 w 1637"/>
                  <a:gd name="T29" fmla="*/ 193 h 626"/>
                  <a:gd name="T30" fmla="*/ 1637 w 1637"/>
                  <a:gd name="T31" fmla="*/ 241 h 626"/>
                  <a:gd name="T32" fmla="*/ 1637 w 1637"/>
                  <a:gd name="T33" fmla="*/ 241 h 626"/>
                  <a:gd name="T34" fmla="*/ 1637 w 1637"/>
                  <a:gd name="T35" fmla="*/ 289 h 626"/>
                  <a:gd name="T36" fmla="*/ 1637 w 1637"/>
                  <a:gd name="T37" fmla="*/ 385 h 626"/>
                  <a:gd name="T38" fmla="*/ 1444 w 1637"/>
                  <a:gd name="T39" fmla="*/ 481 h 626"/>
                  <a:gd name="T40" fmla="*/ 1444 w 1637"/>
                  <a:gd name="T41" fmla="*/ 481 h 626"/>
                  <a:gd name="T42" fmla="*/ 1011 w 1637"/>
                  <a:gd name="T43" fmla="*/ 578 h 626"/>
                  <a:gd name="T44" fmla="*/ 578 w 1637"/>
                  <a:gd name="T45" fmla="*/ 626 h 626"/>
                  <a:gd name="T46" fmla="*/ 144 w 1637"/>
                  <a:gd name="T47" fmla="*/ 530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37" h="626">
                    <a:moveTo>
                      <a:pt x="144" y="530"/>
                    </a:moveTo>
                    <a:lnTo>
                      <a:pt x="0" y="481"/>
                    </a:lnTo>
                    <a:lnTo>
                      <a:pt x="193" y="433"/>
                    </a:lnTo>
                    <a:lnTo>
                      <a:pt x="433" y="385"/>
                    </a:lnTo>
                    <a:lnTo>
                      <a:pt x="433" y="385"/>
                    </a:lnTo>
                    <a:lnTo>
                      <a:pt x="626" y="337"/>
                    </a:lnTo>
                    <a:lnTo>
                      <a:pt x="963" y="241"/>
                    </a:lnTo>
                    <a:lnTo>
                      <a:pt x="1252" y="144"/>
                    </a:lnTo>
                    <a:lnTo>
                      <a:pt x="1252" y="144"/>
                    </a:lnTo>
                    <a:lnTo>
                      <a:pt x="1396" y="96"/>
                    </a:lnTo>
                    <a:lnTo>
                      <a:pt x="1492" y="48"/>
                    </a:lnTo>
                    <a:lnTo>
                      <a:pt x="1492" y="0"/>
                    </a:lnTo>
                    <a:lnTo>
                      <a:pt x="1492" y="0"/>
                    </a:lnTo>
                    <a:lnTo>
                      <a:pt x="1541" y="48"/>
                    </a:lnTo>
                    <a:lnTo>
                      <a:pt x="1589" y="193"/>
                    </a:lnTo>
                    <a:lnTo>
                      <a:pt x="1637" y="241"/>
                    </a:lnTo>
                    <a:lnTo>
                      <a:pt x="1637" y="241"/>
                    </a:lnTo>
                    <a:lnTo>
                      <a:pt x="1637" y="289"/>
                    </a:lnTo>
                    <a:lnTo>
                      <a:pt x="1637" y="385"/>
                    </a:lnTo>
                    <a:lnTo>
                      <a:pt x="1444" y="481"/>
                    </a:lnTo>
                    <a:lnTo>
                      <a:pt x="1444" y="481"/>
                    </a:lnTo>
                    <a:lnTo>
                      <a:pt x="1011" y="578"/>
                    </a:lnTo>
                    <a:lnTo>
                      <a:pt x="578" y="626"/>
                    </a:lnTo>
                    <a:lnTo>
                      <a:pt x="144" y="530"/>
                    </a:lnTo>
                    <a:close/>
                  </a:path>
                </a:pathLst>
              </a:custGeom>
              <a:solidFill>
                <a:srgbClr val="0D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5" name="Freeform 391"/>
              <p:cNvSpPr>
                <a:spLocks/>
              </p:cNvSpPr>
              <p:nvPr/>
            </p:nvSpPr>
            <p:spPr bwMode="auto">
              <a:xfrm>
                <a:off x="4132" y="2411"/>
                <a:ext cx="156" cy="59"/>
              </a:xfrm>
              <a:custGeom>
                <a:avLst/>
                <a:gdLst>
                  <a:gd name="T0" fmla="*/ 144 w 1396"/>
                  <a:gd name="T1" fmla="*/ 481 h 530"/>
                  <a:gd name="T2" fmla="*/ 0 w 1396"/>
                  <a:gd name="T3" fmla="*/ 433 h 530"/>
                  <a:gd name="T4" fmla="*/ 192 w 1396"/>
                  <a:gd name="T5" fmla="*/ 433 h 530"/>
                  <a:gd name="T6" fmla="*/ 385 w 1396"/>
                  <a:gd name="T7" fmla="*/ 385 h 530"/>
                  <a:gd name="T8" fmla="*/ 385 w 1396"/>
                  <a:gd name="T9" fmla="*/ 385 h 530"/>
                  <a:gd name="T10" fmla="*/ 529 w 1396"/>
                  <a:gd name="T11" fmla="*/ 337 h 530"/>
                  <a:gd name="T12" fmla="*/ 818 w 1396"/>
                  <a:gd name="T13" fmla="*/ 241 h 530"/>
                  <a:gd name="T14" fmla="*/ 1059 w 1396"/>
                  <a:gd name="T15" fmla="*/ 144 h 530"/>
                  <a:gd name="T16" fmla="*/ 1059 w 1396"/>
                  <a:gd name="T17" fmla="*/ 144 h 530"/>
                  <a:gd name="T18" fmla="*/ 1203 w 1396"/>
                  <a:gd name="T19" fmla="*/ 96 h 530"/>
                  <a:gd name="T20" fmla="*/ 1251 w 1396"/>
                  <a:gd name="T21" fmla="*/ 48 h 530"/>
                  <a:gd name="T22" fmla="*/ 1251 w 1396"/>
                  <a:gd name="T23" fmla="*/ 0 h 530"/>
                  <a:gd name="T24" fmla="*/ 1251 w 1396"/>
                  <a:gd name="T25" fmla="*/ 0 h 530"/>
                  <a:gd name="T26" fmla="*/ 1300 w 1396"/>
                  <a:gd name="T27" fmla="*/ 48 h 530"/>
                  <a:gd name="T28" fmla="*/ 1348 w 1396"/>
                  <a:gd name="T29" fmla="*/ 193 h 530"/>
                  <a:gd name="T30" fmla="*/ 1396 w 1396"/>
                  <a:gd name="T31" fmla="*/ 241 h 530"/>
                  <a:gd name="T32" fmla="*/ 1396 w 1396"/>
                  <a:gd name="T33" fmla="*/ 241 h 530"/>
                  <a:gd name="T34" fmla="*/ 1396 w 1396"/>
                  <a:gd name="T35" fmla="*/ 289 h 530"/>
                  <a:gd name="T36" fmla="*/ 1348 w 1396"/>
                  <a:gd name="T37" fmla="*/ 385 h 530"/>
                  <a:gd name="T38" fmla="*/ 1203 w 1396"/>
                  <a:gd name="T39" fmla="*/ 433 h 530"/>
                  <a:gd name="T40" fmla="*/ 1203 w 1396"/>
                  <a:gd name="T41" fmla="*/ 433 h 530"/>
                  <a:gd name="T42" fmla="*/ 866 w 1396"/>
                  <a:gd name="T43" fmla="*/ 481 h 530"/>
                  <a:gd name="T44" fmla="*/ 481 w 1396"/>
                  <a:gd name="T45" fmla="*/ 530 h 530"/>
                  <a:gd name="T46" fmla="*/ 144 w 1396"/>
                  <a:gd name="T47" fmla="*/ 48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96" h="530">
                    <a:moveTo>
                      <a:pt x="144" y="481"/>
                    </a:moveTo>
                    <a:lnTo>
                      <a:pt x="0" y="433"/>
                    </a:lnTo>
                    <a:lnTo>
                      <a:pt x="192" y="433"/>
                    </a:lnTo>
                    <a:lnTo>
                      <a:pt x="385" y="385"/>
                    </a:lnTo>
                    <a:lnTo>
                      <a:pt x="385" y="385"/>
                    </a:lnTo>
                    <a:lnTo>
                      <a:pt x="529" y="337"/>
                    </a:lnTo>
                    <a:lnTo>
                      <a:pt x="818" y="241"/>
                    </a:lnTo>
                    <a:lnTo>
                      <a:pt x="1059" y="144"/>
                    </a:lnTo>
                    <a:lnTo>
                      <a:pt x="1059" y="144"/>
                    </a:lnTo>
                    <a:lnTo>
                      <a:pt x="1203" y="96"/>
                    </a:lnTo>
                    <a:lnTo>
                      <a:pt x="1251" y="48"/>
                    </a:lnTo>
                    <a:lnTo>
                      <a:pt x="1251" y="0"/>
                    </a:lnTo>
                    <a:lnTo>
                      <a:pt x="1251" y="0"/>
                    </a:lnTo>
                    <a:lnTo>
                      <a:pt x="1300" y="48"/>
                    </a:lnTo>
                    <a:lnTo>
                      <a:pt x="1348" y="193"/>
                    </a:lnTo>
                    <a:lnTo>
                      <a:pt x="1396" y="241"/>
                    </a:lnTo>
                    <a:lnTo>
                      <a:pt x="1396" y="241"/>
                    </a:lnTo>
                    <a:lnTo>
                      <a:pt x="1396" y="289"/>
                    </a:lnTo>
                    <a:lnTo>
                      <a:pt x="1348" y="385"/>
                    </a:lnTo>
                    <a:lnTo>
                      <a:pt x="1203" y="433"/>
                    </a:lnTo>
                    <a:lnTo>
                      <a:pt x="1203" y="433"/>
                    </a:lnTo>
                    <a:lnTo>
                      <a:pt x="866" y="481"/>
                    </a:lnTo>
                    <a:lnTo>
                      <a:pt x="481" y="530"/>
                    </a:lnTo>
                    <a:lnTo>
                      <a:pt x="144" y="481"/>
                    </a:lnTo>
                    <a:close/>
                  </a:path>
                </a:pathLst>
              </a:custGeom>
              <a:solidFill>
                <a:srgbClr val="0793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6" name="Freeform 392"/>
              <p:cNvSpPr>
                <a:spLocks/>
              </p:cNvSpPr>
              <p:nvPr/>
            </p:nvSpPr>
            <p:spPr bwMode="auto">
              <a:xfrm>
                <a:off x="4159" y="2416"/>
                <a:ext cx="129" cy="48"/>
              </a:xfrm>
              <a:custGeom>
                <a:avLst/>
                <a:gdLst>
                  <a:gd name="T0" fmla="*/ 145 w 1156"/>
                  <a:gd name="T1" fmla="*/ 385 h 433"/>
                  <a:gd name="T2" fmla="*/ 0 w 1156"/>
                  <a:gd name="T3" fmla="*/ 385 h 433"/>
                  <a:gd name="T4" fmla="*/ 145 w 1156"/>
                  <a:gd name="T5" fmla="*/ 337 h 433"/>
                  <a:gd name="T6" fmla="*/ 337 w 1156"/>
                  <a:gd name="T7" fmla="*/ 289 h 433"/>
                  <a:gd name="T8" fmla="*/ 337 w 1156"/>
                  <a:gd name="T9" fmla="*/ 289 h 433"/>
                  <a:gd name="T10" fmla="*/ 482 w 1156"/>
                  <a:gd name="T11" fmla="*/ 241 h 433"/>
                  <a:gd name="T12" fmla="*/ 674 w 1156"/>
                  <a:gd name="T13" fmla="*/ 193 h 433"/>
                  <a:gd name="T14" fmla="*/ 867 w 1156"/>
                  <a:gd name="T15" fmla="*/ 96 h 433"/>
                  <a:gd name="T16" fmla="*/ 867 w 1156"/>
                  <a:gd name="T17" fmla="*/ 96 h 433"/>
                  <a:gd name="T18" fmla="*/ 963 w 1156"/>
                  <a:gd name="T19" fmla="*/ 48 h 433"/>
                  <a:gd name="T20" fmla="*/ 1011 w 1156"/>
                  <a:gd name="T21" fmla="*/ 0 h 433"/>
                  <a:gd name="T22" fmla="*/ 1011 w 1156"/>
                  <a:gd name="T23" fmla="*/ 0 h 433"/>
                  <a:gd name="T24" fmla="*/ 1011 w 1156"/>
                  <a:gd name="T25" fmla="*/ 0 h 433"/>
                  <a:gd name="T26" fmla="*/ 1060 w 1156"/>
                  <a:gd name="T27" fmla="*/ 48 h 433"/>
                  <a:gd name="T28" fmla="*/ 1108 w 1156"/>
                  <a:gd name="T29" fmla="*/ 96 h 433"/>
                  <a:gd name="T30" fmla="*/ 1156 w 1156"/>
                  <a:gd name="T31" fmla="*/ 145 h 433"/>
                  <a:gd name="T32" fmla="*/ 1156 w 1156"/>
                  <a:gd name="T33" fmla="*/ 145 h 433"/>
                  <a:gd name="T34" fmla="*/ 1156 w 1156"/>
                  <a:gd name="T35" fmla="*/ 193 h 433"/>
                  <a:gd name="T36" fmla="*/ 1156 w 1156"/>
                  <a:gd name="T37" fmla="*/ 241 h 433"/>
                  <a:gd name="T38" fmla="*/ 1011 w 1156"/>
                  <a:gd name="T39" fmla="*/ 289 h 433"/>
                  <a:gd name="T40" fmla="*/ 1011 w 1156"/>
                  <a:gd name="T41" fmla="*/ 289 h 433"/>
                  <a:gd name="T42" fmla="*/ 723 w 1156"/>
                  <a:gd name="T43" fmla="*/ 385 h 433"/>
                  <a:gd name="T44" fmla="*/ 434 w 1156"/>
                  <a:gd name="T45" fmla="*/ 433 h 433"/>
                  <a:gd name="T46" fmla="*/ 145 w 1156"/>
                  <a:gd name="T4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56" h="433">
                    <a:moveTo>
                      <a:pt x="145" y="385"/>
                    </a:moveTo>
                    <a:lnTo>
                      <a:pt x="0" y="385"/>
                    </a:lnTo>
                    <a:lnTo>
                      <a:pt x="145" y="337"/>
                    </a:lnTo>
                    <a:lnTo>
                      <a:pt x="337" y="289"/>
                    </a:lnTo>
                    <a:lnTo>
                      <a:pt x="337" y="289"/>
                    </a:lnTo>
                    <a:lnTo>
                      <a:pt x="482" y="241"/>
                    </a:lnTo>
                    <a:lnTo>
                      <a:pt x="674" y="193"/>
                    </a:lnTo>
                    <a:lnTo>
                      <a:pt x="867" y="96"/>
                    </a:lnTo>
                    <a:lnTo>
                      <a:pt x="867" y="96"/>
                    </a:lnTo>
                    <a:lnTo>
                      <a:pt x="963" y="48"/>
                    </a:lnTo>
                    <a:lnTo>
                      <a:pt x="1011" y="0"/>
                    </a:lnTo>
                    <a:lnTo>
                      <a:pt x="1011" y="0"/>
                    </a:lnTo>
                    <a:lnTo>
                      <a:pt x="1011" y="0"/>
                    </a:lnTo>
                    <a:lnTo>
                      <a:pt x="1060" y="48"/>
                    </a:lnTo>
                    <a:lnTo>
                      <a:pt x="1108" y="96"/>
                    </a:lnTo>
                    <a:lnTo>
                      <a:pt x="1156" y="145"/>
                    </a:lnTo>
                    <a:lnTo>
                      <a:pt x="1156" y="145"/>
                    </a:lnTo>
                    <a:lnTo>
                      <a:pt x="1156" y="193"/>
                    </a:lnTo>
                    <a:lnTo>
                      <a:pt x="1156" y="241"/>
                    </a:lnTo>
                    <a:lnTo>
                      <a:pt x="1011" y="289"/>
                    </a:lnTo>
                    <a:lnTo>
                      <a:pt x="1011" y="289"/>
                    </a:lnTo>
                    <a:lnTo>
                      <a:pt x="723" y="385"/>
                    </a:lnTo>
                    <a:lnTo>
                      <a:pt x="434" y="433"/>
                    </a:lnTo>
                    <a:lnTo>
                      <a:pt x="145" y="385"/>
                    </a:lnTo>
                    <a:close/>
                  </a:path>
                </a:pathLst>
              </a:custGeom>
              <a:solidFill>
                <a:srgbClr val="018D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7" name="Freeform 393"/>
              <p:cNvSpPr>
                <a:spLocks/>
              </p:cNvSpPr>
              <p:nvPr/>
            </p:nvSpPr>
            <p:spPr bwMode="auto">
              <a:xfrm>
                <a:off x="4191" y="2416"/>
                <a:ext cx="91" cy="43"/>
              </a:xfrm>
              <a:custGeom>
                <a:avLst/>
                <a:gdLst>
                  <a:gd name="T0" fmla="*/ 771 w 819"/>
                  <a:gd name="T1" fmla="*/ 0 h 385"/>
                  <a:gd name="T2" fmla="*/ 771 w 819"/>
                  <a:gd name="T3" fmla="*/ 48 h 385"/>
                  <a:gd name="T4" fmla="*/ 722 w 819"/>
                  <a:gd name="T5" fmla="*/ 48 h 385"/>
                  <a:gd name="T6" fmla="*/ 626 w 819"/>
                  <a:gd name="T7" fmla="*/ 96 h 385"/>
                  <a:gd name="T8" fmla="*/ 626 w 819"/>
                  <a:gd name="T9" fmla="*/ 96 h 385"/>
                  <a:gd name="T10" fmla="*/ 482 w 819"/>
                  <a:gd name="T11" fmla="*/ 193 h 385"/>
                  <a:gd name="T12" fmla="*/ 337 w 819"/>
                  <a:gd name="T13" fmla="*/ 241 h 385"/>
                  <a:gd name="T14" fmla="*/ 241 w 819"/>
                  <a:gd name="T15" fmla="*/ 289 h 385"/>
                  <a:gd name="T16" fmla="*/ 241 w 819"/>
                  <a:gd name="T17" fmla="*/ 289 h 385"/>
                  <a:gd name="T18" fmla="*/ 97 w 819"/>
                  <a:gd name="T19" fmla="*/ 337 h 385"/>
                  <a:gd name="T20" fmla="*/ 0 w 819"/>
                  <a:gd name="T21" fmla="*/ 337 h 385"/>
                  <a:gd name="T22" fmla="*/ 97 w 819"/>
                  <a:gd name="T23" fmla="*/ 385 h 385"/>
                  <a:gd name="T24" fmla="*/ 97 w 819"/>
                  <a:gd name="T25" fmla="*/ 385 h 385"/>
                  <a:gd name="T26" fmla="*/ 289 w 819"/>
                  <a:gd name="T27" fmla="*/ 385 h 385"/>
                  <a:gd name="T28" fmla="*/ 530 w 819"/>
                  <a:gd name="T29" fmla="*/ 289 h 385"/>
                  <a:gd name="T30" fmla="*/ 722 w 819"/>
                  <a:gd name="T31" fmla="*/ 241 h 385"/>
                  <a:gd name="T32" fmla="*/ 722 w 819"/>
                  <a:gd name="T33" fmla="*/ 241 h 385"/>
                  <a:gd name="T34" fmla="*/ 819 w 819"/>
                  <a:gd name="T35" fmla="*/ 241 h 385"/>
                  <a:gd name="T36" fmla="*/ 819 w 819"/>
                  <a:gd name="T37" fmla="*/ 193 h 385"/>
                  <a:gd name="T38" fmla="*/ 819 w 819"/>
                  <a:gd name="T39" fmla="*/ 145 h 385"/>
                  <a:gd name="T40" fmla="*/ 819 w 819"/>
                  <a:gd name="T41" fmla="*/ 145 h 385"/>
                  <a:gd name="T42" fmla="*/ 819 w 819"/>
                  <a:gd name="T43" fmla="*/ 96 h 385"/>
                  <a:gd name="T44" fmla="*/ 771 w 819"/>
                  <a:gd name="T45" fmla="*/ 48 h 385"/>
                  <a:gd name="T46" fmla="*/ 771 w 819"/>
                  <a:gd name="T47"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19" h="385">
                    <a:moveTo>
                      <a:pt x="771" y="0"/>
                    </a:moveTo>
                    <a:lnTo>
                      <a:pt x="771" y="48"/>
                    </a:lnTo>
                    <a:lnTo>
                      <a:pt x="722" y="48"/>
                    </a:lnTo>
                    <a:lnTo>
                      <a:pt x="626" y="96"/>
                    </a:lnTo>
                    <a:lnTo>
                      <a:pt x="626" y="96"/>
                    </a:lnTo>
                    <a:lnTo>
                      <a:pt x="482" y="193"/>
                    </a:lnTo>
                    <a:lnTo>
                      <a:pt x="337" y="241"/>
                    </a:lnTo>
                    <a:lnTo>
                      <a:pt x="241" y="289"/>
                    </a:lnTo>
                    <a:lnTo>
                      <a:pt x="241" y="289"/>
                    </a:lnTo>
                    <a:lnTo>
                      <a:pt x="97" y="337"/>
                    </a:lnTo>
                    <a:lnTo>
                      <a:pt x="0" y="337"/>
                    </a:lnTo>
                    <a:lnTo>
                      <a:pt x="97" y="385"/>
                    </a:lnTo>
                    <a:lnTo>
                      <a:pt x="97" y="385"/>
                    </a:lnTo>
                    <a:lnTo>
                      <a:pt x="289" y="385"/>
                    </a:lnTo>
                    <a:lnTo>
                      <a:pt x="530" y="289"/>
                    </a:lnTo>
                    <a:lnTo>
                      <a:pt x="722" y="241"/>
                    </a:lnTo>
                    <a:lnTo>
                      <a:pt x="722" y="241"/>
                    </a:lnTo>
                    <a:lnTo>
                      <a:pt x="819" y="241"/>
                    </a:lnTo>
                    <a:lnTo>
                      <a:pt x="819" y="193"/>
                    </a:lnTo>
                    <a:lnTo>
                      <a:pt x="819" y="145"/>
                    </a:lnTo>
                    <a:lnTo>
                      <a:pt x="819" y="145"/>
                    </a:lnTo>
                    <a:lnTo>
                      <a:pt x="819" y="96"/>
                    </a:lnTo>
                    <a:lnTo>
                      <a:pt x="771" y="48"/>
                    </a:lnTo>
                    <a:lnTo>
                      <a:pt x="771" y="0"/>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8" name="Freeform 394"/>
              <p:cNvSpPr>
                <a:spLocks/>
              </p:cNvSpPr>
              <p:nvPr/>
            </p:nvSpPr>
            <p:spPr bwMode="auto">
              <a:xfrm>
                <a:off x="4084" y="2373"/>
                <a:ext cx="166" cy="75"/>
              </a:xfrm>
              <a:custGeom>
                <a:avLst/>
                <a:gdLst>
                  <a:gd name="T0" fmla="*/ 915 w 1493"/>
                  <a:gd name="T1" fmla="*/ 96 h 674"/>
                  <a:gd name="T2" fmla="*/ 1156 w 1493"/>
                  <a:gd name="T3" fmla="*/ 0 h 674"/>
                  <a:gd name="T4" fmla="*/ 1348 w 1493"/>
                  <a:gd name="T5" fmla="*/ 0 h 674"/>
                  <a:gd name="T6" fmla="*/ 1445 w 1493"/>
                  <a:gd name="T7" fmla="*/ 96 h 674"/>
                  <a:gd name="T8" fmla="*/ 1445 w 1493"/>
                  <a:gd name="T9" fmla="*/ 96 h 674"/>
                  <a:gd name="T10" fmla="*/ 1493 w 1493"/>
                  <a:gd name="T11" fmla="*/ 241 h 674"/>
                  <a:gd name="T12" fmla="*/ 1445 w 1493"/>
                  <a:gd name="T13" fmla="*/ 337 h 674"/>
                  <a:gd name="T14" fmla="*/ 1252 w 1493"/>
                  <a:gd name="T15" fmla="*/ 433 h 674"/>
                  <a:gd name="T16" fmla="*/ 1252 w 1493"/>
                  <a:gd name="T17" fmla="*/ 433 h 674"/>
                  <a:gd name="T18" fmla="*/ 867 w 1493"/>
                  <a:gd name="T19" fmla="*/ 530 h 674"/>
                  <a:gd name="T20" fmla="*/ 482 w 1493"/>
                  <a:gd name="T21" fmla="*/ 674 h 674"/>
                  <a:gd name="T22" fmla="*/ 145 w 1493"/>
                  <a:gd name="T23" fmla="*/ 674 h 674"/>
                  <a:gd name="T24" fmla="*/ 145 w 1493"/>
                  <a:gd name="T25" fmla="*/ 674 h 674"/>
                  <a:gd name="T26" fmla="*/ 0 w 1493"/>
                  <a:gd name="T27" fmla="*/ 626 h 674"/>
                  <a:gd name="T28" fmla="*/ 0 w 1493"/>
                  <a:gd name="T29" fmla="*/ 626 h 674"/>
                  <a:gd name="T30" fmla="*/ 49 w 1493"/>
                  <a:gd name="T31" fmla="*/ 578 h 674"/>
                  <a:gd name="T32" fmla="*/ 49 w 1493"/>
                  <a:gd name="T33" fmla="*/ 578 h 674"/>
                  <a:gd name="T34" fmla="*/ 193 w 1493"/>
                  <a:gd name="T35" fmla="*/ 481 h 674"/>
                  <a:gd name="T36" fmla="*/ 530 w 1493"/>
                  <a:gd name="T37" fmla="*/ 289 h 674"/>
                  <a:gd name="T38" fmla="*/ 915 w 1493"/>
                  <a:gd name="T39" fmla="*/ 9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3" h="674">
                    <a:moveTo>
                      <a:pt x="915" y="96"/>
                    </a:moveTo>
                    <a:lnTo>
                      <a:pt x="1156" y="0"/>
                    </a:lnTo>
                    <a:lnTo>
                      <a:pt x="1348" y="0"/>
                    </a:lnTo>
                    <a:lnTo>
                      <a:pt x="1445" y="96"/>
                    </a:lnTo>
                    <a:lnTo>
                      <a:pt x="1445" y="96"/>
                    </a:lnTo>
                    <a:lnTo>
                      <a:pt x="1493" y="241"/>
                    </a:lnTo>
                    <a:lnTo>
                      <a:pt x="1445" y="337"/>
                    </a:lnTo>
                    <a:lnTo>
                      <a:pt x="1252" y="433"/>
                    </a:lnTo>
                    <a:lnTo>
                      <a:pt x="1252" y="433"/>
                    </a:lnTo>
                    <a:lnTo>
                      <a:pt x="867" y="530"/>
                    </a:lnTo>
                    <a:lnTo>
                      <a:pt x="482" y="674"/>
                    </a:lnTo>
                    <a:lnTo>
                      <a:pt x="145" y="674"/>
                    </a:lnTo>
                    <a:lnTo>
                      <a:pt x="145" y="674"/>
                    </a:lnTo>
                    <a:lnTo>
                      <a:pt x="0" y="626"/>
                    </a:lnTo>
                    <a:lnTo>
                      <a:pt x="0" y="626"/>
                    </a:lnTo>
                    <a:lnTo>
                      <a:pt x="49" y="578"/>
                    </a:lnTo>
                    <a:lnTo>
                      <a:pt x="49" y="578"/>
                    </a:lnTo>
                    <a:lnTo>
                      <a:pt x="193" y="481"/>
                    </a:lnTo>
                    <a:lnTo>
                      <a:pt x="530" y="289"/>
                    </a:lnTo>
                    <a:lnTo>
                      <a:pt x="915" y="96"/>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499" name="Freeform 395"/>
              <p:cNvSpPr>
                <a:spLocks/>
              </p:cNvSpPr>
              <p:nvPr/>
            </p:nvSpPr>
            <p:spPr bwMode="auto">
              <a:xfrm>
                <a:off x="4106" y="2379"/>
                <a:ext cx="139" cy="58"/>
              </a:xfrm>
              <a:custGeom>
                <a:avLst/>
                <a:gdLst>
                  <a:gd name="T0" fmla="*/ 770 w 1252"/>
                  <a:gd name="T1" fmla="*/ 48 h 530"/>
                  <a:gd name="T2" fmla="*/ 963 w 1252"/>
                  <a:gd name="T3" fmla="*/ 0 h 530"/>
                  <a:gd name="T4" fmla="*/ 1107 w 1252"/>
                  <a:gd name="T5" fmla="*/ 0 h 530"/>
                  <a:gd name="T6" fmla="*/ 1204 w 1252"/>
                  <a:gd name="T7" fmla="*/ 48 h 530"/>
                  <a:gd name="T8" fmla="*/ 1204 w 1252"/>
                  <a:gd name="T9" fmla="*/ 48 h 530"/>
                  <a:gd name="T10" fmla="*/ 1252 w 1252"/>
                  <a:gd name="T11" fmla="*/ 145 h 530"/>
                  <a:gd name="T12" fmla="*/ 1155 w 1252"/>
                  <a:gd name="T13" fmla="*/ 241 h 530"/>
                  <a:gd name="T14" fmla="*/ 1011 w 1252"/>
                  <a:gd name="T15" fmla="*/ 337 h 530"/>
                  <a:gd name="T16" fmla="*/ 1011 w 1252"/>
                  <a:gd name="T17" fmla="*/ 337 h 530"/>
                  <a:gd name="T18" fmla="*/ 722 w 1252"/>
                  <a:gd name="T19" fmla="*/ 433 h 530"/>
                  <a:gd name="T20" fmla="*/ 385 w 1252"/>
                  <a:gd name="T21" fmla="*/ 530 h 530"/>
                  <a:gd name="T22" fmla="*/ 96 w 1252"/>
                  <a:gd name="T23" fmla="*/ 530 h 530"/>
                  <a:gd name="T24" fmla="*/ 96 w 1252"/>
                  <a:gd name="T25" fmla="*/ 530 h 530"/>
                  <a:gd name="T26" fmla="*/ 0 w 1252"/>
                  <a:gd name="T27" fmla="*/ 482 h 530"/>
                  <a:gd name="T28" fmla="*/ 0 w 1252"/>
                  <a:gd name="T29" fmla="*/ 482 h 530"/>
                  <a:gd name="T30" fmla="*/ 48 w 1252"/>
                  <a:gd name="T31" fmla="*/ 433 h 530"/>
                  <a:gd name="T32" fmla="*/ 48 w 1252"/>
                  <a:gd name="T33" fmla="*/ 433 h 530"/>
                  <a:gd name="T34" fmla="*/ 144 w 1252"/>
                  <a:gd name="T35" fmla="*/ 385 h 530"/>
                  <a:gd name="T36" fmla="*/ 433 w 1252"/>
                  <a:gd name="T37" fmla="*/ 193 h 530"/>
                  <a:gd name="T38" fmla="*/ 770 w 1252"/>
                  <a:gd name="T39" fmla="*/ 48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52" h="530">
                    <a:moveTo>
                      <a:pt x="770" y="48"/>
                    </a:moveTo>
                    <a:lnTo>
                      <a:pt x="963" y="0"/>
                    </a:lnTo>
                    <a:lnTo>
                      <a:pt x="1107" y="0"/>
                    </a:lnTo>
                    <a:lnTo>
                      <a:pt x="1204" y="48"/>
                    </a:lnTo>
                    <a:lnTo>
                      <a:pt x="1204" y="48"/>
                    </a:lnTo>
                    <a:lnTo>
                      <a:pt x="1252" y="145"/>
                    </a:lnTo>
                    <a:lnTo>
                      <a:pt x="1155" y="241"/>
                    </a:lnTo>
                    <a:lnTo>
                      <a:pt x="1011" y="337"/>
                    </a:lnTo>
                    <a:lnTo>
                      <a:pt x="1011" y="337"/>
                    </a:lnTo>
                    <a:lnTo>
                      <a:pt x="722" y="433"/>
                    </a:lnTo>
                    <a:lnTo>
                      <a:pt x="385" y="530"/>
                    </a:lnTo>
                    <a:lnTo>
                      <a:pt x="96" y="530"/>
                    </a:lnTo>
                    <a:lnTo>
                      <a:pt x="96" y="530"/>
                    </a:lnTo>
                    <a:lnTo>
                      <a:pt x="0" y="482"/>
                    </a:lnTo>
                    <a:lnTo>
                      <a:pt x="0" y="482"/>
                    </a:lnTo>
                    <a:lnTo>
                      <a:pt x="48" y="433"/>
                    </a:lnTo>
                    <a:lnTo>
                      <a:pt x="48" y="433"/>
                    </a:lnTo>
                    <a:lnTo>
                      <a:pt x="144" y="385"/>
                    </a:lnTo>
                    <a:lnTo>
                      <a:pt x="433" y="193"/>
                    </a:lnTo>
                    <a:lnTo>
                      <a:pt x="770" y="48"/>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0" name="Freeform 396"/>
              <p:cNvSpPr>
                <a:spLocks/>
              </p:cNvSpPr>
              <p:nvPr/>
            </p:nvSpPr>
            <p:spPr bwMode="auto">
              <a:xfrm>
                <a:off x="4127" y="2379"/>
                <a:ext cx="107" cy="48"/>
              </a:xfrm>
              <a:custGeom>
                <a:avLst/>
                <a:gdLst>
                  <a:gd name="T0" fmla="*/ 625 w 962"/>
                  <a:gd name="T1" fmla="*/ 48 h 433"/>
                  <a:gd name="T2" fmla="*/ 770 w 962"/>
                  <a:gd name="T3" fmla="*/ 0 h 433"/>
                  <a:gd name="T4" fmla="*/ 866 w 962"/>
                  <a:gd name="T5" fmla="*/ 0 h 433"/>
                  <a:gd name="T6" fmla="*/ 962 w 962"/>
                  <a:gd name="T7" fmla="*/ 48 h 433"/>
                  <a:gd name="T8" fmla="*/ 962 w 962"/>
                  <a:gd name="T9" fmla="*/ 48 h 433"/>
                  <a:gd name="T10" fmla="*/ 962 w 962"/>
                  <a:gd name="T11" fmla="*/ 145 h 433"/>
                  <a:gd name="T12" fmla="*/ 914 w 962"/>
                  <a:gd name="T13" fmla="*/ 241 h 433"/>
                  <a:gd name="T14" fmla="*/ 818 w 962"/>
                  <a:gd name="T15" fmla="*/ 289 h 433"/>
                  <a:gd name="T16" fmla="*/ 818 w 962"/>
                  <a:gd name="T17" fmla="*/ 289 h 433"/>
                  <a:gd name="T18" fmla="*/ 577 w 962"/>
                  <a:gd name="T19" fmla="*/ 385 h 433"/>
                  <a:gd name="T20" fmla="*/ 288 w 962"/>
                  <a:gd name="T21" fmla="*/ 433 h 433"/>
                  <a:gd name="T22" fmla="*/ 96 w 962"/>
                  <a:gd name="T23" fmla="*/ 433 h 433"/>
                  <a:gd name="T24" fmla="*/ 96 w 962"/>
                  <a:gd name="T25" fmla="*/ 433 h 433"/>
                  <a:gd name="T26" fmla="*/ 0 w 962"/>
                  <a:gd name="T27" fmla="*/ 433 h 433"/>
                  <a:gd name="T28" fmla="*/ 0 w 962"/>
                  <a:gd name="T29" fmla="*/ 385 h 433"/>
                  <a:gd name="T30" fmla="*/ 48 w 962"/>
                  <a:gd name="T31" fmla="*/ 385 h 433"/>
                  <a:gd name="T32" fmla="*/ 48 w 962"/>
                  <a:gd name="T33" fmla="*/ 385 h 433"/>
                  <a:gd name="T34" fmla="*/ 144 w 962"/>
                  <a:gd name="T35" fmla="*/ 337 h 433"/>
                  <a:gd name="T36" fmla="*/ 337 w 962"/>
                  <a:gd name="T37" fmla="*/ 193 h 433"/>
                  <a:gd name="T38" fmla="*/ 625 w 962"/>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62" h="433">
                    <a:moveTo>
                      <a:pt x="625" y="48"/>
                    </a:moveTo>
                    <a:lnTo>
                      <a:pt x="770" y="0"/>
                    </a:lnTo>
                    <a:lnTo>
                      <a:pt x="866" y="0"/>
                    </a:lnTo>
                    <a:lnTo>
                      <a:pt x="962" y="48"/>
                    </a:lnTo>
                    <a:lnTo>
                      <a:pt x="962" y="48"/>
                    </a:lnTo>
                    <a:lnTo>
                      <a:pt x="962" y="145"/>
                    </a:lnTo>
                    <a:lnTo>
                      <a:pt x="914" y="241"/>
                    </a:lnTo>
                    <a:lnTo>
                      <a:pt x="818" y="289"/>
                    </a:lnTo>
                    <a:lnTo>
                      <a:pt x="818" y="289"/>
                    </a:lnTo>
                    <a:lnTo>
                      <a:pt x="577" y="385"/>
                    </a:lnTo>
                    <a:lnTo>
                      <a:pt x="288" y="433"/>
                    </a:lnTo>
                    <a:lnTo>
                      <a:pt x="96" y="433"/>
                    </a:lnTo>
                    <a:lnTo>
                      <a:pt x="96" y="433"/>
                    </a:lnTo>
                    <a:lnTo>
                      <a:pt x="0" y="433"/>
                    </a:lnTo>
                    <a:lnTo>
                      <a:pt x="0" y="385"/>
                    </a:lnTo>
                    <a:lnTo>
                      <a:pt x="48" y="385"/>
                    </a:lnTo>
                    <a:lnTo>
                      <a:pt x="48" y="385"/>
                    </a:lnTo>
                    <a:lnTo>
                      <a:pt x="144" y="337"/>
                    </a:lnTo>
                    <a:lnTo>
                      <a:pt x="337" y="193"/>
                    </a:lnTo>
                    <a:lnTo>
                      <a:pt x="625"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1" name="Freeform 397"/>
              <p:cNvSpPr>
                <a:spLocks/>
              </p:cNvSpPr>
              <p:nvPr/>
            </p:nvSpPr>
            <p:spPr bwMode="auto">
              <a:xfrm>
                <a:off x="4148" y="2384"/>
                <a:ext cx="81" cy="32"/>
              </a:xfrm>
              <a:custGeom>
                <a:avLst/>
                <a:gdLst>
                  <a:gd name="T0" fmla="*/ 433 w 722"/>
                  <a:gd name="T1" fmla="*/ 49 h 289"/>
                  <a:gd name="T2" fmla="*/ 530 w 722"/>
                  <a:gd name="T3" fmla="*/ 0 h 289"/>
                  <a:gd name="T4" fmla="*/ 626 w 722"/>
                  <a:gd name="T5" fmla="*/ 0 h 289"/>
                  <a:gd name="T6" fmla="*/ 674 w 722"/>
                  <a:gd name="T7" fmla="*/ 49 h 289"/>
                  <a:gd name="T8" fmla="*/ 674 w 722"/>
                  <a:gd name="T9" fmla="*/ 49 h 289"/>
                  <a:gd name="T10" fmla="*/ 722 w 722"/>
                  <a:gd name="T11" fmla="*/ 97 h 289"/>
                  <a:gd name="T12" fmla="*/ 674 w 722"/>
                  <a:gd name="T13" fmla="*/ 145 h 289"/>
                  <a:gd name="T14" fmla="*/ 578 w 722"/>
                  <a:gd name="T15" fmla="*/ 193 h 289"/>
                  <a:gd name="T16" fmla="*/ 578 w 722"/>
                  <a:gd name="T17" fmla="*/ 193 h 289"/>
                  <a:gd name="T18" fmla="*/ 385 w 722"/>
                  <a:gd name="T19" fmla="*/ 241 h 289"/>
                  <a:gd name="T20" fmla="*/ 241 w 722"/>
                  <a:gd name="T21" fmla="*/ 289 h 289"/>
                  <a:gd name="T22" fmla="*/ 96 w 722"/>
                  <a:gd name="T23" fmla="*/ 289 h 289"/>
                  <a:gd name="T24" fmla="*/ 96 w 722"/>
                  <a:gd name="T25" fmla="*/ 289 h 289"/>
                  <a:gd name="T26" fmla="*/ 0 w 722"/>
                  <a:gd name="T27" fmla="*/ 289 h 289"/>
                  <a:gd name="T28" fmla="*/ 0 w 722"/>
                  <a:gd name="T29" fmla="*/ 289 h 289"/>
                  <a:gd name="T30" fmla="*/ 48 w 722"/>
                  <a:gd name="T31" fmla="*/ 241 h 289"/>
                  <a:gd name="T32" fmla="*/ 48 w 722"/>
                  <a:gd name="T33" fmla="*/ 241 h 289"/>
                  <a:gd name="T34" fmla="*/ 96 w 722"/>
                  <a:gd name="T35" fmla="*/ 193 h 289"/>
                  <a:gd name="T36" fmla="*/ 241 w 722"/>
                  <a:gd name="T37" fmla="*/ 145 h 289"/>
                  <a:gd name="T38" fmla="*/ 433 w 722"/>
                  <a:gd name="T39" fmla="*/ 4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289">
                    <a:moveTo>
                      <a:pt x="433" y="49"/>
                    </a:moveTo>
                    <a:lnTo>
                      <a:pt x="530" y="0"/>
                    </a:lnTo>
                    <a:lnTo>
                      <a:pt x="626" y="0"/>
                    </a:lnTo>
                    <a:lnTo>
                      <a:pt x="674" y="49"/>
                    </a:lnTo>
                    <a:lnTo>
                      <a:pt x="674" y="49"/>
                    </a:lnTo>
                    <a:lnTo>
                      <a:pt x="722" y="97"/>
                    </a:lnTo>
                    <a:lnTo>
                      <a:pt x="674" y="145"/>
                    </a:lnTo>
                    <a:lnTo>
                      <a:pt x="578" y="193"/>
                    </a:lnTo>
                    <a:lnTo>
                      <a:pt x="578" y="193"/>
                    </a:lnTo>
                    <a:lnTo>
                      <a:pt x="385" y="241"/>
                    </a:lnTo>
                    <a:lnTo>
                      <a:pt x="241" y="289"/>
                    </a:lnTo>
                    <a:lnTo>
                      <a:pt x="96" y="289"/>
                    </a:lnTo>
                    <a:lnTo>
                      <a:pt x="96" y="289"/>
                    </a:lnTo>
                    <a:lnTo>
                      <a:pt x="0" y="289"/>
                    </a:lnTo>
                    <a:lnTo>
                      <a:pt x="0" y="289"/>
                    </a:lnTo>
                    <a:lnTo>
                      <a:pt x="48" y="241"/>
                    </a:lnTo>
                    <a:lnTo>
                      <a:pt x="48" y="241"/>
                    </a:lnTo>
                    <a:lnTo>
                      <a:pt x="96" y="193"/>
                    </a:lnTo>
                    <a:lnTo>
                      <a:pt x="241" y="145"/>
                    </a:lnTo>
                    <a:lnTo>
                      <a:pt x="433" y="49"/>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2" name="Freeform 398"/>
              <p:cNvSpPr>
                <a:spLocks/>
              </p:cNvSpPr>
              <p:nvPr/>
            </p:nvSpPr>
            <p:spPr bwMode="auto">
              <a:xfrm>
                <a:off x="4170" y="2389"/>
                <a:ext cx="48" cy="22"/>
              </a:xfrm>
              <a:custGeom>
                <a:avLst/>
                <a:gdLst>
                  <a:gd name="T0" fmla="*/ 0 w 433"/>
                  <a:gd name="T1" fmla="*/ 144 h 192"/>
                  <a:gd name="T2" fmla="*/ 48 w 433"/>
                  <a:gd name="T3" fmla="*/ 144 h 192"/>
                  <a:gd name="T4" fmla="*/ 144 w 433"/>
                  <a:gd name="T5" fmla="*/ 48 h 192"/>
                  <a:gd name="T6" fmla="*/ 289 w 433"/>
                  <a:gd name="T7" fmla="*/ 0 h 192"/>
                  <a:gd name="T8" fmla="*/ 289 w 433"/>
                  <a:gd name="T9" fmla="*/ 0 h 192"/>
                  <a:gd name="T10" fmla="*/ 337 w 433"/>
                  <a:gd name="T11" fmla="*/ 0 h 192"/>
                  <a:gd name="T12" fmla="*/ 385 w 433"/>
                  <a:gd name="T13" fmla="*/ 0 h 192"/>
                  <a:gd name="T14" fmla="*/ 433 w 433"/>
                  <a:gd name="T15" fmla="*/ 0 h 192"/>
                  <a:gd name="T16" fmla="*/ 433 w 433"/>
                  <a:gd name="T17" fmla="*/ 0 h 192"/>
                  <a:gd name="T18" fmla="*/ 433 w 433"/>
                  <a:gd name="T19" fmla="*/ 48 h 192"/>
                  <a:gd name="T20" fmla="*/ 433 w 433"/>
                  <a:gd name="T21" fmla="*/ 96 h 192"/>
                  <a:gd name="T22" fmla="*/ 385 w 433"/>
                  <a:gd name="T23" fmla="*/ 96 h 192"/>
                  <a:gd name="T24" fmla="*/ 385 w 433"/>
                  <a:gd name="T25" fmla="*/ 96 h 192"/>
                  <a:gd name="T26" fmla="*/ 240 w 433"/>
                  <a:gd name="T27" fmla="*/ 144 h 192"/>
                  <a:gd name="T28" fmla="*/ 144 w 433"/>
                  <a:gd name="T29" fmla="*/ 192 h 192"/>
                  <a:gd name="T30" fmla="*/ 48 w 433"/>
                  <a:gd name="T31" fmla="*/ 192 h 192"/>
                  <a:gd name="T32" fmla="*/ 48 w 433"/>
                  <a:gd name="T33" fmla="*/ 192 h 192"/>
                  <a:gd name="T34" fmla="*/ 0 w 433"/>
                  <a:gd name="T35" fmla="*/ 192 h 192"/>
                  <a:gd name="T36" fmla="*/ 0 w 433"/>
                  <a:gd name="T37" fmla="*/ 144 h 192"/>
                  <a:gd name="T38" fmla="*/ 0 w 433"/>
                  <a:gd name="T39" fmla="*/ 1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192">
                    <a:moveTo>
                      <a:pt x="0" y="144"/>
                    </a:moveTo>
                    <a:lnTo>
                      <a:pt x="48" y="144"/>
                    </a:lnTo>
                    <a:lnTo>
                      <a:pt x="144" y="48"/>
                    </a:lnTo>
                    <a:lnTo>
                      <a:pt x="289" y="0"/>
                    </a:lnTo>
                    <a:lnTo>
                      <a:pt x="289" y="0"/>
                    </a:lnTo>
                    <a:lnTo>
                      <a:pt x="337" y="0"/>
                    </a:lnTo>
                    <a:lnTo>
                      <a:pt x="385" y="0"/>
                    </a:lnTo>
                    <a:lnTo>
                      <a:pt x="433" y="0"/>
                    </a:lnTo>
                    <a:lnTo>
                      <a:pt x="433" y="0"/>
                    </a:lnTo>
                    <a:lnTo>
                      <a:pt x="433" y="48"/>
                    </a:lnTo>
                    <a:lnTo>
                      <a:pt x="433" y="96"/>
                    </a:lnTo>
                    <a:lnTo>
                      <a:pt x="385" y="96"/>
                    </a:lnTo>
                    <a:lnTo>
                      <a:pt x="385" y="96"/>
                    </a:lnTo>
                    <a:lnTo>
                      <a:pt x="240" y="144"/>
                    </a:lnTo>
                    <a:lnTo>
                      <a:pt x="144" y="192"/>
                    </a:lnTo>
                    <a:lnTo>
                      <a:pt x="48" y="192"/>
                    </a:lnTo>
                    <a:lnTo>
                      <a:pt x="48" y="192"/>
                    </a:lnTo>
                    <a:lnTo>
                      <a:pt x="0" y="192"/>
                    </a:lnTo>
                    <a:lnTo>
                      <a:pt x="0" y="144"/>
                    </a:lnTo>
                    <a:lnTo>
                      <a:pt x="0"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3" name="Freeform 399"/>
              <p:cNvSpPr>
                <a:spLocks/>
              </p:cNvSpPr>
              <p:nvPr/>
            </p:nvSpPr>
            <p:spPr bwMode="auto">
              <a:xfrm>
                <a:off x="3918" y="2175"/>
                <a:ext cx="295" cy="172"/>
              </a:xfrm>
              <a:custGeom>
                <a:avLst/>
                <a:gdLst>
                  <a:gd name="T0" fmla="*/ 722 w 2648"/>
                  <a:gd name="T1" fmla="*/ 1300 h 1541"/>
                  <a:gd name="T2" fmla="*/ 289 w 2648"/>
                  <a:gd name="T3" fmla="*/ 1396 h 1541"/>
                  <a:gd name="T4" fmla="*/ 48 w 2648"/>
                  <a:gd name="T5" fmla="*/ 1348 h 1541"/>
                  <a:gd name="T6" fmla="*/ 0 w 2648"/>
                  <a:gd name="T7" fmla="*/ 1204 h 1541"/>
                  <a:gd name="T8" fmla="*/ 96 w 2648"/>
                  <a:gd name="T9" fmla="*/ 1011 h 1541"/>
                  <a:gd name="T10" fmla="*/ 337 w 2648"/>
                  <a:gd name="T11" fmla="*/ 867 h 1541"/>
                  <a:gd name="T12" fmla="*/ 337 w 2648"/>
                  <a:gd name="T13" fmla="*/ 867 h 1541"/>
                  <a:gd name="T14" fmla="*/ 674 w 2648"/>
                  <a:gd name="T15" fmla="*/ 722 h 1541"/>
                  <a:gd name="T16" fmla="*/ 963 w 2648"/>
                  <a:gd name="T17" fmla="*/ 578 h 1541"/>
                  <a:gd name="T18" fmla="*/ 1204 w 2648"/>
                  <a:gd name="T19" fmla="*/ 433 h 1541"/>
                  <a:gd name="T20" fmla="*/ 1396 w 2648"/>
                  <a:gd name="T21" fmla="*/ 289 h 1541"/>
                  <a:gd name="T22" fmla="*/ 1492 w 2648"/>
                  <a:gd name="T23" fmla="*/ 193 h 1541"/>
                  <a:gd name="T24" fmla="*/ 1541 w 2648"/>
                  <a:gd name="T25" fmla="*/ 145 h 1541"/>
                  <a:gd name="T26" fmla="*/ 1541 w 2648"/>
                  <a:gd name="T27" fmla="*/ 145 h 1541"/>
                  <a:gd name="T28" fmla="*/ 1589 w 2648"/>
                  <a:gd name="T29" fmla="*/ 48 h 1541"/>
                  <a:gd name="T30" fmla="*/ 1685 w 2648"/>
                  <a:gd name="T31" fmla="*/ 0 h 1541"/>
                  <a:gd name="T32" fmla="*/ 1878 w 2648"/>
                  <a:gd name="T33" fmla="*/ 48 h 1541"/>
                  <a:gd name="T34" fmla="*/ 1878 w 2648"/>
                  <a:gd name="T35" fmla="*/ 48 h 1541"/>
                  <a:gd name="T36" fmla="*/ 2022 w 2648"/>
                  <a:gd name="T37" fmla="*/ 193 h 1541"/>
                  <a:gd name="T38" fmla="*/ 2166 w 2648"/>
                  <a:gd name="T39" fmla="*/ 337 h 1541"/>
                  <a:gd name="T40" fmla="*/ 2263 w 2648"/>
                  <a:gd name="T41" fmla="*/ 530 h 1541"/>
                  <a:gd name="T42" fmla="*/ 2263 w 2648"/>
                  <a:gd name="T43" fmla="*/ 530 h 1541"/>
                  <a:gd name="T44" fmla="*/ 2215 w 2648"/>
                  <a:gd name="T45" fmla="*/ 626 h 1541"/>
                  <a:gd name="T46" fmla="*/ 2118 w 2648"/>
                  <a:gd name="T47" fmla="*/ 578 h 1541"/>
                  <a:gd name="T48" fmla="*/ 1926 w 2648"/>
                  <a:gd name="T49" fmla="*/ 482 h 1541"/>
                  <a:gd name="T50" fmla="*/ 1926 w 2648"/>
                  <a:gd name="T51" fmla="*/ 482 h 1541"/>
                  <a:gd name="T52" fmla="*/ 1878 w 2648"/>
                  <a:gd name="T53" fmla="*/ 578 h 1541"/>
                  <a:gd name="T54" fmla="*/ 2070 w 2648"/>
                  <a:gd name="T55" fmla="*/ 770 h 1541"/>
                  <a:gd name="T56" fmla="*/ 2311 w 2648"/>
                  <a:gd name="T57" fmla="*/ 963 h 1541"/>
                  <a:gd name="T58" fmla="*/ 2311 w 2648"/>
                  <a:gd name="T59" fmla="*/ 963 h 1541"/>
                  <a:gd name="T60" fmla="*/ 2455 w 2648"/>
                  <a:gd name="T61" fmla="*/ 1107 h 1541"/>
                  <a:gd name="T62" fmla="*/ 2552 w 2648"/>
                  <a:gd name="T63" fmla="*/ 1252 h 1541"/>
                  <a:gd name="T64" fmla="*/ 2648 w 2648"/>
                  <a:gd name="T65" fmla="*/ 1444 h 1541"/>
                  <a:gd name="T66" fmla="*/ 2648 w 2648"/>
                  <a:gd name="T67" fmla="*/ 1444 h 1541"/>
                  <a:gd name="T68" fmla="*/ 2648 w 2648"/>
                  <a:gd name="T69" fmla="*/ 1541 h 1541"/>
                  <a:gd name="T70" fmla="*/ 2455 w 2648"/>
                  <a:gd name="T71" fmla="*/ 1492 h 1541"/>
                  <a:gd name="T72" fmla="*/ 2166 w 2648"/>
                  <a:gd name="T73" fmla="*/ 1348 h 1541"/>
                  <a:gd name="T74" fmla="*/ 2166 w 2648"/>
                  <a:gd name="T75" fmla="*/ 1348 h 1541"/>
                  <a:gd name="T76" fmla="*/ 1829 w 2648"/>
                  <a:gd name="T77" fmla="*/ 1252 h 1541"/>
                  <a:gd name="T78" fmla="*/ 1396 w 2648"/>
                  <a:gd name="T79" fmla="*/ 1155 h 1541"/>
                  <a:gd name="T80" fmla="*/ 722 w 2648"/>
                  <a:gd name="T81" fmla="*/ 1300 h 1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48" h="1541">
                    <a:moveTo>
                      <a:pt x="722" y="1300"/>
                    </a:moveTo>
                    <a:lnTo>
                      <a:pt x="289" y="1396"/>
                    </a:lnTo>
                    <a:lnTo>
                      <a:pt x="48" y="1348"/>
                    </a:lnTo>
                    <a:lnTo>
                      <a:pt x="0" y="1204"/>
                    </a:lnTo>
                    <a:lnTo>
                      <a:pt x="96" y="1011"/>
                    </a:lnTo>
                    <a:lnTo>
                      <a:pt x="337" y="867"/>
                    </a:lnTo>
                    <a:lnTo>
                      <a:pt x="337" y="867"/>
                    </a:lnTo>
                    <a:lnTo>
                      <a:pt x="674" y="722"/>
                    </a:lnTo>
                    <a:lnTo>
                      <a:pt x="963" y="578"/>
                    </a:lnTo>
                    <a:lnTo>
                      <a:pt x="1204" y="433"/>
                    </a:lnTo>
                    <a:lnTo>
                      <a:pt x="1396" y="289"/>
                    </a:lnTo>
                    <a:lnTo>
                      <a:pt x="1492" y="193"/>
                    </a:lnTo>
                    <a:lnTo>
                      <a:pt x="1541" y="145"/>
                    </a:lnTo>
                    <a:lnTo>
                      <a:pt x="1541" y="145"/>
                    </a:lnTo>
                    <a:lnTo>
                      <a:pt x="1589" y="48"/>
                    </a:lnTo>
                    <a:lnTo>
                      <a:pt x="1685" y="0"/>
                    </a:lnTo>
                    <a:lnTo>
                      <a:pt x="1878" y="48"/>
                    </a:lnTo>
                    <a:lnTo>
                      <a:pt x="1878" y="48"/>
                    </a:lnTo>
                    <a:lnTo>
                      <a:pt x="2022" y="193"/>
                    </a:lnTo>
                    <a:lnTo>
                      <a:pt x="2166" y="337"/>
                    </a:lnTo>
                    <a:lnTo>
                      <a:pt x="2263" y="530"/>
                    </a:lnTo>
                    <a:lnTo>
                      <a:pt x="2263" y="530"/>
                    </a:lnTo>
                    <a:lnTo>
                      <a:pt x="2215" y="626"/>
                    </a:lnTo>
                    <a:lnTo>
                      <a:pt x="2118" y="578"/>
                    </a:lnTo>
                    <a:lnTo>
                      <a:pt x="1926" y="482"/>
                    </a:lnTo>
                    <a:lnTo>
                      <a:pt x="1926" y="482"/>
                    </a:lnTo>
                    <a:lnTo>
                      <a:pt x="1878" y="578"/>
                    </a:lnTo>
                    <a:lnTo>
                      <a:pt x="2070" y="770"/>
                    </a:lnTo>
                    <a:lnTo>
                      <a:pt x="2311" y="963"/>
                    </a:lnTo>
                    <a:lnTo>
                      <a:pt x="2311" y="963"/>
                    </a:lnTo>
                    <a:lnTo>
                      <a:pt x="2455" y="1107"/>
                    </a:lnTo>
                    <a:lnTo>
                      <a:pt x="2552" y="1252"/>
                    </a:lnTo>
                    <a:lnTo>
                      <a:pt x="2648" y="1444"/>
                    </a:lnTo>
                    <a:lnTo>
                      <a:pt x="2648" y="1444"/>
                    </a:lnTo>
                    <a:lnTo>
                      <a:pt x="2648" y="1541"/>
                    </a:lnTo>
                    <a:lnTo>
                      <a:pt x="2455" y="1492"/>
                    </a:lnTo>
                    <a:lnTo>
                      <a:pt x="2166" y="1348"/>
                    </a:lnTo>
                    <a:lnTo>
                      <a:pt x="2166" y="1348"/>
                    </a:lnTo>
                    <a:lnTo>
                      <a:pt x="1829" y="1252"/>
                    </a:lnTo>
                    <a:lnTo>
                      <a:pt x="1396" y="1155"/>
                    </a:lnTo>
                    <a:lnTo>
                      <a:pt x="722" y="1300"/>
                    </a:lnTo>
                    <a:close/>
                  </a:path>
                </a:pathLst>
              </a:custGeom>
              <a:solidFill>
                <a:srgbClr val="14A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4" name="Freeform 400"/>
              <p:cNvSpPr>
                <a:spLocks/>
              </p:cNvSpPr>
              <p:nvPr/>
            </p:nvSpPr>
            <p:spPr bwMode="auto">
              <a:xfrm>
                <a:off x="3940" y="2181"/>
                <a:ext cx="262" cy="155"/>
              </a:xfrm>
              <a:custGeom>
                <a:avLst/>
                <a:gdLst>
                  <a:gd name="T0" fmla="*/ 674 w 2359"/>
                  <a:gd name="T1" fmla="*/ 1156 h 1396"/>
                  <a:gd name="T2" fmla="*/ 192 w 2359"/>
                  <a:gd name="T3" fmla="*/ 1252 h 1396"/>
                  <a:gd name="T4" fmla="*/ 0 w 2359"/>
                  <a:gd name="T5" fmla="*/ 1156 h 1396"/>
                  <a:gd name="T6" fmla="*/ 0 w 2359"/>
                  <a:gd name="T7" fmla="*/ 1011 h 1396"/>
                  <a:gd name="T8" fmla="*/ 288 w 2359"/>
                  <a:gd name="T9" fmla="*/ 819 h 1396"/>
                  <a:gd name="T10" fmla="*/ 288 w 2359"/>
                  <a:gd name="T11" fmla="*/ 819 h 1396"/>
                  <a:gd name="T12" fmla="*/ 625 w 2359"/>
                  <a:gd name="T13" fmla="*/ 674 h 1396"/>
                  <a:gd name="T14" fmla="*/ 962 w 2359"/>
                  <a:gd name="T15" fmla="*/ 482 h 1396"/>
                  <a:gd name="T16" fmla="*/ 1155 w 2359"/>
                  <a:gd name="T17" fmla="*/ 337 h 1396"/>
                  <a:gd name="T18" fmla="*/ 1299 w 2359"/>
                  <a:gd name="T19" fmla="*/ 241 h 1396"/>
                  <a:gd name="T20" fmla="*/ 1348 w 2359"/>
                  <a:gd name="T21" fmla="*/ 193 h 1396"/>
                  <a:gd name="T22" fmla="*/ 1348 w 2359"/>
                  <a:gd name="T23" fmla="*/ 193 h 1396"/>
                  <a:gd name="T24" fmla="*/ 1396 w 2359"/>
                  <a:gd name="T25" fmla="*/ 97 h 1396"/>
                  <a:gd name="T26" fmla="*/ 1492 w 2359"/>
                  <a:gd name="T27" fmla="*/ 0 h 1396"/>
                  <a:gd name="T28" fmla="*/ 1685 w 2359"/>
                  <a:gd name="T29" fmla="*/ 49 h 1396"/>
                  <a:gd name="T30" fmla="*/ 1685 w 2359"/>
                  <a:gd name="T31" fmla="*/ 49 h 1396"/>
                  <a:gd name="T32" fmla="*/ 1829 w 2359"/>
                  <a:gd name="T33" fmla="*/ 145 h 1396"/>
                  <a:gd name="T34" fmla="*/ 1925 w 2359"/>
                  <a:gd name="T35" fmla="*/ 289 h 1396"/>
                  <a:gd name="T36" fmla="*/ 2022 w 2359"/>
                  <a:gd name="T37" fmla="*/ 434 h 1396"/>
                  <a:gd name="T38" fmla="*/ 2022 w 2359"/>
                  <a:gd name="T39" fmla="*/ 434 h 1396"/>
                  <a:gd name="T40" fmla="*/ 2022 w 2359"/>
                  <a:gd name="T41" fmla="*/ 530 h 1396"/>
                  <a:gd name="T42" fmla="*/ 1877 w 2359"/>
                  <a:gd name="T43" fmla="*/ 482 h 1396"/>
                  <a:gd name="T44" fmla="*/ 1685 w 2359"/>
                  <a:gd name="T45" fmla="*/ 434 h 1396"/>
                  <a:gd name="T46" fmla="*/ 1685 w 2359"/>
                  <a:gd name="T47" fmla="*/ 434 h 1396"/>
                  <a:gd name="T48" fmla="*/ 1588 w 2359"/>
                  <a:gd name="T49" fmla="*/ 482 h 1396"/>
                  <a:gd name="T50" fmla="*/ 1781 w 2359"/>
                  <a:gd name="T51" fmla="*/ 722 h 1396"/>
                  <a:gd name="T52" fmla="*/ 2070 w 2359"/>
                  <a:gd name="T53" fmla="*/ 915 h 1396"/>
                  <a:gd name="T54" fmla="*/ 2070 w 2359"/>
                  <a:gd name="T55" fmla="*/ 915 h 1396"/>
                  <a:gd name="T56" fmla="*/ 2166 w 2359"/>
                  <a:gd name="T57" fmla="*/ 1011 h 1396"/>
                  <a:gd name="T58" fmla="*/ 2262 w 2359"/>
                  <a:gd name="T59" fmla="*/ 1156 h 1396"/>
                  <a:gd name="T60" fmla="*/ 2359 w 2359"/>
                  <a:gd name="T61" fmla="*/ 1300 h 1396"/>
                  <a:gd name="T62" fmla="*/ 2359 w 2359"/>
                  <a:gd name="T63" fmla="*/ 1300 h 1396"/>
                  <a:gd name="T64" fmla="*/ 2359 w 2359"/>
                  <a:gd name="T65" fmla="*/ 1396 h 1396"/>
                  <a:gd name="T66" fmla="*/ 2214 w 2359"/>
                  <a:gd name="T67" fmla="*/ 1348 h 1396"/>
                  <a:gd name="T68" fmla="*/ 1925 w 2359"/>
                  <a:gd name="T69" fmla="*/ 1204 h 1396"/>
                  <a:gd name="T70" fmla="*/ 1925 w 2359"/>
                  <a:gd name="T71" fmla="*/ 1204 h 1396"/>
                  <a:gd name="T72" fmla="*/ 1636 w 2359"/>
                  <a:gd name="T73" fmla="*/ 1107 h 1396"/>
                  <a:gd name="T74" fmla="*/ 1251 w 2359"/>
                  <a:gd name="T75" fmla="*/ 1059 h 1396"/>
                  <a:gd name="T76" fmla="*/ 674 w 2359"/>
                  <a:gd name="T77" fmla="*/ 1156 h 1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59" h="1396">
                    <a:moveTo>
                      <a:pt x="674" y="1156"/>
                    </a:moveTo>
                    <a:lnTo>
                      <a:pt x="192" y="1252"/>
                    </a:lnTo>
                    <a:lnTo>
                      <a:pt x="0" y="1156"/>
                    </a:lnTo>
                    <a:lnTo>
                      <a:pt x="0" y="1011"/>
                    </a:lnTo>
                    <a:lnTo>
                      <a:pt x="288" y="819"/>
                    </a:lnTo>
                    <a:lnTo>
                      <a:pt x="288" y="819"/>
                    </a:lnTo>
                    <a:lnTo>
                      <a:pt x="625" y="674"/>
                    </a:lnTo>
                    <a:lnTo>
                      <a:pt x="962" y="482"/>
                    </a:lnTo>
                    <a:lnTo>
                      <a:pt x="1155" y="337"/>
                    </a:lnTo>
                    <a:lnTo>
                      <a:pt x="1299" y="241"/>
                    </a:lnTo>
                    <a:lnTo>
                      <a:pt x="1348" y="193"/>
                    </a:lnTo>
                    <a:lnTo>
                      <a:pt x="1348" y="193"/>
                    </a:lnTo>
                    <a:lnTo>
                      <a:pt x="1396" y="97"/>
                    </a:lnTo>
                    <a:lnTo>
                      <a:pt x="1492" y="0"/>
                    </a:lnTo>
                    <a:lnTo>
                      <a:pt x="1685" y="49"/>
                    </a:lnTo>
                    <a:lnTo>
                      <a:pt x="1685" y="49"/>
                    </a:lnTo>
                    <a:lnTo>
                      <a:pt x="1829" y="145"/>
                    </a:lnTo>
                    <a:lnTo>
                      <a:pt x="1925" y="289"/>
                    </a:lnTo>
                    <a:lnTo>
                      <a:pt x="2022" y="434"/>
                    </a:lnTo>
                    <a:lnTo>
                      <a:pt x="2022" y="434"/>
                    </a:lnTo>
                    <a:lnTo>
                      <a:pt x="2022" y="530"/>
                    </a:lnTo>
                    <a:lnTo>
                      <a:pt x="1877" y="482"/>
                    </a:lnTo>
                    <a:lnTo>
                      <a:pt x="1685" y="434"/>
                    </a:lnTo>
                    <a:lnTo>
                      <a:pt x="1685" y="434"/>
                    </a:lnTo>
                    <a:lnTo>
                      <a:pt x="1588" y="482"/>
                    </a:lnTo>
                    <a:lnTo>
                      <a:pt x="1781" y="722"/>
                    </a:lnTo>
                    <a:lnTo>
                      <a:pt x="2070" y="915"/>
                    </a:lnTo>
                    <a:lnTo>
                      <a:pt x="2070" y="915"/>
                    </a:lnTo>
                    <a:lnTo>
                      <a:pt x="2166" y="1011"/>
                    </a:lnTo>
                    <a:lnTo>
                      <a:pt x="2262" y="1156"/>
                    </a:lnTo>
                    <a:lnTo>
                      <a:pt x="2359" y="1300"/>
                    </a:lnTo>
                    <a:lnTo>
                      <a:pt x="2359" y="1300"/>
                    </a:lnTo>
                    <a:lnTo>
                      <a:pt x="2359" y="1396"/>
                    </a:lnTo>
                    <a:lnTo>
                      <a:pt x="2214" y="1348"/>
                    </a:lnTo>
                    <a:lnTo>
                      <a:pt x="1925" y="1204"/>
                    </a:lnTo>
                    <a:lnTo>
                      <a:pt x="1925" y="1204"/>
                    </a:lnTo>
                    <a:lnTo>
                      <a:pt x="1636" y="1107"/>
                    </a:lnTo>
                    <a:lnTo>
                      <a:pt x="1251" y="1059"/>
                    </a:lnTo>
                    <a:lnTo>
                      <a:pt x="674" y="1156"/>
                    </a:lnTo>
                    <a:close/>
                  </a:path>
                </a:pathLst>
              </a:custGeom>
              <a:solidFill>
                <a:srgbClr val="0F9B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5" name="Freeform 401"/>
              <p:cNvSpPr>
                <a:spLocks/>
              </p:cNvSpPr>
              <p:nvPr/>
            </p:nvSpPr>
            <p:spPr bwMode="auto">
              <a:xfrm>
                <a:off x="3956" y="2191"/>
                <a:ext cx="241" cy="134"/>
              </a:xfrm>
              <a:custGeom>
                <a:avLst/>
                <a:gdLst>
                  <a:gd name="T0" fmla="*/ 626 w 2166"/>
                  <a:gd name="T1" fmla="*/ 962 h 1203"/>
                  <a:gd name="T2" fmla="*/ 96 w 2166"/>
                  <a:gd name="T3" fmla="*/ 1010 h 1203"/>
                  <a:gd name="T4" fmla="*/ 0 w 2166"/>
                  <a:gd name="T5" fmla="*/ 914 h 1203"/>
                  <a:gd name="T6" fmla="*/ 289 w 2166"/>
                  <a:gd name="T7" fmla="*/ 722 h 1203"/>
                  <a:gd name="T8" fmla="*/ 289 w 2166"/>
                  <a:gd name="T9" fmla="*/ 722 h 1203"/>
                  <a:gd name="T10" fmla="*/ 674 w 2166"/>
                  <a:gd name="T11" fmla="*/ 529 h 1203"/>
                  <a:gd name="T12" fmla="*/ 963 w 2166"/>
                  <a:gd name="T13" fmla="*/ 337 h 1203"/>
                  <a:gd name="T14" fmla="*/ 1155 w 2166"/>
                  <a:gd name="T15" fmla="*/ 192 h 1203"/>
                  <a:gd name="T16" fmla="*/ 1204 w 2166"/>
                  <a:gd name="T17" fmla="*/ 144 h 1203"/>
                  <a:gd name="T18" fmla="*/ 1204 w 2166"/>
                  <a:gd name="T19" fmla="*/ 144 h 1203"/>
                  <a:gd name="T20" fmla="*/ 1252 w 2166"/>
                  <a:gd name="T21" fmla="*/ 48 h 1203"/>
                  <a:gd name="T22" fmla="*/ 1348 w 2166"/>
                  <a:gd name="T23" fmla="*/ 0 h 1203"/>
                  <a:gd name="T24" fmla="*/ 1492 w 2166"/>
                  <a:gd name="T25" fmla="*/ 0 h 1203"/>
                  <a:gd name="T26" fmla="*/ 1492 w 2166"/>
                  <a:gd name="T27" fmla="*/ 0 h 1203"/>
                  <a:gd name="T28" fmla="*/ 1637 w 2166"/>
                  <a:gd name="T29" fmla="*/ 96 h 1203"/>
                  <a:gd name="T30" fmla="*/ 1733 w 2166"/>
                  <a:gd name="T31" fmla="*/ 192 h 1203"/>
                  <a:gd name="T32" fmla="*/ 1829 w 2166"/>
                  <a:gd name="T33" fmla="*/ 337 h 1203"/>
                  <a:gd name="T34" fmla="*/ 1829 w 2166"/>
                  <a:gd name="T35" fmla="*/ 337 h 1203"/>
                  <a:gd name="T36" fmla="*/ 1829 w 2166"/>
                  <a:gd name="T37" fmla="*/ 385 h 1203"/>
                  <a:gd name="T38" fmla="*/ 1733 w 2166"/>
                  <a:gd name="T39" fmla="*/ 337 h 1203"/>
                  <a:gd name="T40" fmla="*/ 1541 w 2166"/>
                  <a:gd name="T41" fmla="*/ 288 h 1203"/>
                  <a:gd name="T42" fmla="*/ 1541 w 2166"/>
                  <a:gd name="T43" fmla="*/ 288 h 1203"/>
                  <a:gd name="T44" fmla="*/ 1444 w 2166"/>
                  <a:gd name="T45" fmla="*/ 385 h 1203"/>
                  <a:gd name="T46" fmla="*/ 1541 w 2166"/>
                  <a:gd name="T47" fmla="*/ 577 h 1203"/>
                  <a:gd name="T48" fmla="*/ 1878 w 2166"/>
                  <a:gd name="T49" fmla="*/ 770 h 1203"/>
                  <a:gd name="T50" fmla="*/ 1878 w 2166"/>
                  <a:gd name="T51" fmla="*/ 770 h 1203"/>
                  <a:gd name="T52" fmla="*/ 1974 w 2166"/>
                  <a:gd name="T53" fmla="*/ 866 h 1203"/>
                  <a:gd name="T54" fmla="*/ 2070 w 2166"/>
                  <a:gd name="T55" fmla="*/ 1010 h 1203"/>
                  <a:gd name="T56" fmla="*/ 2166 w 2166"/>
                  <a:gd name="T57" fmla="*/ 1107 h 1203"/>
                  <a:gd name="T58" fmla="*/ 2166 w 2166"/>
                  <a:gd name="T59" fmla="*/ 1107 h 1203"/>
                  <a:gd name="T60" fmla="*/ 2166 w 2166"/>
                  <a:gd name="T61" fmla="*/ 1203 h 1203"/>
                  <a:gd name="T62" fmla="*/ 1974 w 2166"/>
                  <a:gd name="T63" fmla="*/ 1155 h 1203"/>
                  <a:gd name="T64" fmla="*/ 1685 w 2166"/>
                  <a:gd name="T65" fmla="*/ 1010 h 1203"/>
                  <a:gd name="T66" fmla="*/ 1685 w 2166"/>
                  <a:gd name="T67" fmla="*/ 1010 h 1203"/>
                  <a:gd name="T68" fmla="*/ 1444 w 2166"/>
                  <a:gd name="T69" fmla="*/ 914 h 1203"/>
                  <a:gd name="T70" fmla="*/ 1107 w 2166"/>
                  <a:gd name="T71" fmla="*/ 866 h 1203"/>
                  <a:gd name="T72" fmla="*/ 626 w 2166"/>
                  <a:gd name="T73" fmla="*/ 962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66" h="1203">
                    <a:moveTo>
                      <a:pt x="626" y="962"/>
                    </a:moveTo>
                    <a:lnTo>
                      <a:pt x="96" y="1010"/>
                    </a:lnTo>
                    <a:lnTo>
                      <a:pt x="0" y="914"/>
                    </a:lnTo>
                    <a:lnTo>
                      <a:pt x="289" y="722"/>
                    </a:lnTo>
                    <a:lnTo>
                      <a:pt x="289" y="722"/>
                    </a:lnTo>
                    <a:lnTo>
                      <a:pt x="674" y="529"/>
                    </a:lnTo>
                    <a:lnTo>
                      <a:pt x="963" y="337"/>
                    </a:lnTo>
                    <a:lnTo>
                      <a:pt x="1155" y="192"/>
                    </a:lnTo>
                    <a:lnTo>
                      <a:pt x="1204" y="144"/>
                    </a:lnTo>
                    <a:lnTo>
                      <a:pt x="1204" y="144"/>
                    </a:lnTo>
                    <a:lnTo>
                      <a:pt x="1252" y="48"/>
                    </a:lnTo>
                    <a:lnTo>
                      <a:pt x="1348" y="0"/>
                    </a:lnTo>
                    <a:lnTo>
                      <a:pt x="1492" y="0"/>
                    </a:lnTo>
                    <a:lnTo>
                      <a:pt x="1492" y="0"/>
                    </a:lnTo>
                    <a:lnTo>
                      <a:pt x="1637" y="96"/>
                    </a:lnTo>
                    <a:lnTo>
                      <a:pt x="1733" y="192"/>
                    </a:lnTo>
                    <a:lnTo>
                      <a:pt x="1829" y="337"/>
                    </a:lnTo>
                    <a:lnTo>
                      <a:pt x="1829" y="337"/>
                    </a:lnTo>
                    <a:lnTo>
                      <a:pt x="1829" y="385"/>
                    </a:lnTo>
                    <a:lnTo>
                      <a:pt x="1733" y="337"/>
                    </a:lnTo>
                    <a:lnTo>
                      <a:pt x="1541" y="288"/>
                    </a:lnTo>
                    <a:lnTo>
                      <a:pt x="1541" y="288"/>
                    </a:lnTo>
                    <a:lnTo>
                      <a:pt x="1444" y="385"/>
                    </a:lnTo>
                    <a:lnTo>
                      <a:pt x="1541" y="577"/>
                    </a:lnTo>
                    <a:lnTo>
                      <a:pt x="1878" y="770"/>
                    </a:lnTo>
                    <a:lnTo>
                      <a:pt x="1878" y="770"/>
                    </a:lnTo>
                    <a:lnTo>
                      <a:pt x="1974" y="866"/>
                    </a:lnTo>
                    <a:lnTo>
                      <a:pt x="2070" y="1010"/>
                    </a:lnTo>
                    <a:lnTo>
                      <a:pt x="2166" y="1107"/>
                    </a:lnTo>
                    <a:lnTo>
                      <a:pt x="2166" y="1107"/>
                    </a:lnTo>
                    <a:lnTo>
                      <a:pt x="2166" y="1203"/>
                    </a:lnTo>
                    <a:lnTo>
                      <a:pt x="1974" y="1155"/>
                    </a:lnTo>
                    <a:lnTo>
                      <a:pt x="1685" y="1010"/>
                    </a:lnTo>
                    <a:lnTo>
                      <a:pt x="1685" y="1010"/>
                    </a:lnTo>
                    <a:lnTo>
                      <a:pt x="1444" y="914"/>
                    </a:lnTo>
                    <a:lnTo>
                      <a:pt x="1107" y="866"/>
                    </a:lnTo>
                    <a:lnTo>
                      <a:pt x="626" y="962"/>
                    </a:lnTo>
                    <a:close/>
                  </a:path>
                </a:pathLst>
              </a:custGeom>
              <a:solidFill>
                <a:srgbClr val="0A96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6" name="Freeform 402"/>
              <p:cNvSpPr>
                <a:spLocks/>
              </p:cNvSpPr>
              <p:nvPr/>
            </p:nvSpPr>
            <p:spPr bwMode="auto">
              <a:xfrm>
                <a:off x="3977" y="2197"/>
                <a:ext cx="209" cy="123"/>
              </a:xfrm>
              <a:custGeom>
                <a:avLst/>
                <a:gdLst>
                  <a:gd name="T0" fmla="*/ 577 w 1877"/>
                  <a:gd name="T1" fmla="*/ 818 h 1107"/>
                  <a:gd name="T2" fmla="*/ 96 w 1877"/>
                  <a:gd name="T3" fmla="*/ 914 h 1107"/>
                  <a:gd name="T4" fmla="*/ 0 w 1877"/>
                  <a:gd name="T5" fmla="*/ 818 h 1107"/>
                  <a:gd name="T6" fmla="*/ 240 w 1877"/>
                  <a:gd name="T7" fmla="*/ 674 h 1107"/>
                  <a:gd name="T8" fmla="*/ 240 w 1877"/>
                  <a:gd name="T9" fmla="*/ 674 h 1107"/>
                  <a:gd name="T10" fmla="*/ 577 w 1877"/>
                  <a:gd name="T11" fmla="*/ 529 h 1107"/>
                  <a:gd name="T12" fmla="*/ 818 w 1877"/>
                  <a:gd name="T13" fmla="*/ 337 h 1107"/>
                  <a:gd name="T14" fmla="*/ 962 w 1877"/>
                  <a:gd name="T15" fmla="*/ 192 h 1107"/>
                  <a:gd name="T16" fmla="*/ 1011 w 1877"/>
                  <a:gd name="T17" fmla="*/ 144 h 1107"/>
                  <a:gd name="T18" fmla="*/ 1011 w 1877"/>
                  <a:gd name="T19" fmla="*/ 144 h 1107"/>
                  <a:gd name="T20" fmla="*/ 1059 w 1877"/>
                  <a:gd name="T21" fmla="*/ 48 h 1107"/>
                  <a:gd name="T22" fmla="*/ 1155 w 1877"/>
                  <a:gd name="T23" fmla="*/ 0 h 1107"/>
                  <a:gd name="T24" fmla="*/ 1299 w 1877"/>
                  <a:gd name="T25" fmla="*/ 0 h 1107"/>
                  <a:gd name="T26" fmla="*/ 1299 w 1877"/>
                  <a:gd name="T27" fmla="*/ 0 h 1107"/>
                  <a:gd name="T28" fmla="*/ 1444 w 1877"/>
                  <a:gd name="T29" fmla="*/ 48 h 1107"/>
                  <a:gd name="T30" fmla="*/ 1540 w 1877"/>
                  <a:gd name="T31" fmla="*/ 144 h 1107"/>
                  <a:gd name="T32" fmla="*/ 1588 w 1877"/>
                  <a:gd name="T33" fmla="*/ 240 h 1107"/>
                  <a:gd name="T34" fmla="*/ 1588 w 1877"/>
                  <a:gd name="T35" fmla="*/ 240 h 1107"/>
                  <a:gd name="T36" fmla="*/ 1636 w 1877"/>
                  <a:gd name="T37" fmla="*/ 337 h 1107"/>
                  <a:gd name="T38" fmla="*/ 1492 w 1877"/>
                  <a:gd name="T39" fmla="*/ 289 h 1107"/>
                  <a:gd name="T40" fmla="*/ 1348 w 1877"/>
                  <a:gd name="T41" fmla="*/ 240 h 1107"/>
                  <a:gd name="T42" fmla="*/ 1348 w 1877"/>
                  <a:gd name="T43" fmla="*/ 240 h 1107"/>
                  <a:gd name="T44" fmla="*/ 1203 w 1877"/>
                  <a:gd name="T45" fmla="*/ 289 h 1107"/>
                  <a:gd name="T46" fmla="*/ 1251 w 1877"/>
                  <a:gd name="T47" fmla="*/ 481 h 1107"/>
                  <a:gd name="T48" fmla="*/ 1636 w 1877"/>
                  <a:gd name="T49" fmla="*/ 722 h 1107"/>
                  <a:gd name="T50" fmla="*/ 1636 w 1877"/>
                  <a:gd name="T51" fmla="*/ 722 h 1107"/>
                  <a:gd name="T52" fmla="*/ 1733 w 1877"/>
                  <a:gd name="T53" fmla="*/ 818 h 1107"/>
                  <a:gd name="T54" fmla="*/ 1781 w 1877"/>
                  <a:gd name="T55" fmla="*/ 914 h 1107"/>
                  <a:gd name="T56" fmla="*/ 1877 w 1877"/>
                  <a:gd name="T57" fmla="*/ 962 h 1107"/>
                  <a:gd name="T58" fmla="*/ 1877 w 1877"/>
                  <a:gd name="T59" fmla="*/ 962 h 1107"/>
                  <a:gd name="T60" fmla="*/ 1877 w 1877"/>
                  <a:gd name="T61" fmla="*/ 1107 h 1107"/>
                  <a:gd name="T62" fmla="*/ 1685 w 1877"/>
                  <a:gd name="T63" fmla="*/ 1011 h 1107"/>
                  <a:gd name="T64" fmla="*/ 1396 w 1877"/>
                  <a:gd name="T65" fmla="*/ 866 h 1107"/>
                  <a:gd name="T66" fmla="*/ 1396 w 1877"/>
                  <a:gd name="T67" fmla="*/ 866 h 1107"/>
                  <a:gd name="T68" fmla="*/ 1251 w 1877"/>
                  <a:gd name="T69" fmla="*/ 818 h 1107"/>
                  <a:gd name="T70" fmla="*/ 962 w 1877"/>
                  <a:gd name="T71" fmla="*/ 770 h 1107"/>
                  <a:gd name="T72" fmla="*/ 577 w 1877"/>
                  <a:gd name="T73" fmla="*/ 818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7" h="1107">
                    <a:moveTo>
                      <a:pt x="577" y="818"/>
                    </a:moveTo>
                    <a:lnTo>
                      <a:pt x="96" y="914"/>
                    </a:lnTo>
                    <a:lnTo>
                      <a:pt x="0" y="818"/>
                    </a:lnTo>
                    <a:lnTo>
                      <a:pt x="240" y="674"/>
                    </a:lnTo>
                    <a:lnTo>
                      <a:pt x="240" y="674"/>
                    </a:lnTo>
                    <a:lnTo>
                      <a:pt x="577" y="529"/>
                    </a:lnTo>
                    <a:lnTo>
                      <a:pt x="818" y="337"/>
                    </a:lnTo>
                    <a:lnTo>
                      <a:pt x="962" y="192"/>
                    </a:lnTo>
                    <a:lnTo>
                      <a:pt x="1011" y="144"/>
                    </a:lnTo>
                    <a:lnTo>
                      <a:pt x="1011" y="144"/>
                    </a:lnTo>
                    <a:lnTo>
                      <a:pt x="1059" y="48"/>
                    </a:lnTo>
                    <a:lnTo>
                      <a:pt x="1155" y="0"/>
                    </a:lnTo>
                    <a:lnTo>
                      <a:pt x="1299" y="0"/>
                    </a:lnTo>
                    <a:lnTo>
                      <a:pt x="1299" y="0"/>
                    </a:lnTo>
                    <a:lnTo>
                      <a:pt x="1444" y="48"/>
                    </a:lnTo>
                    <a:lnTo>
                      <a:pt x="1540" y="144"/>
                    </a:lnTo>
                    <a:lnTo>
                      <a:pt x="1588" y="240"/>
                    </a:lnTo>
                    <a:lnTo>
                      <a:pt x="1588" y="240"/>
                    </a:lnTo>
                    <a:lnTo>
                      <a:pt x="1636" y="337"/>
                    </a:lnTo>
                    <a:lnTo>
                      <a:pt x="1492" y="289"/>
                    </a:lnTo>
                    <a:lnTo>
                      <a:pt x="1348" y="240"/>
                    </a:lnTo>
                    <a:lnTo>
                      <a:pt x="1348" y="240"/>
                    </a:lnTo>
                    <a:lnTo>
                      <a:pt x="1203" y="289"/>
                    </a:lnTo>
                    <a:lnTo>
                      <a:pt x="1251" y="481"/>
                    </a:lnTo>
                    <a:lnTo>
                      <a:pt x="1636" y="722"/>
                    </a:lnTo>
                    <a:lnTo>
                      <a:pt x="1636" y="722"/>
                    </a:lnTo>
                    <a:lnTo>
                      <a:pt x="1733" y="818"/>
                    </a:lnTo>
                    <a:lnTo>
                      <a:pt x="1781" y="914"/>
                    </a:lnTo>
                    <a:lnTo>
                      <a:pt x="1877" y="962"/>
                    </a:lnTo>
                    <a:lnTo>
                      <a:pt x="1877" y="962"/>
                    </a:lnTo>
                    <a:lnTo>
                      <a:pt x="1877" y="1107"/>
                    </a:lnTo>
                    <a:lnTo>
                      <a:pt x="1685" y="1011"/>
                    </a:lnTo>
                    <a:lnTo>
                      <a:pt x="1396" y="866"/>
                    </a:lnTo>
                    <a:lnTo>
                      <a:pt x="1396" y="866"/>
                    </a:lnTo>
                    <a:lnTo>
                      <a:pt x="1251" y="818"/>
                    </a:lnTo>
                    <a:lnTo>
                      <a:pt x="962" y="770"/>
                    </a:lnTo>
                    <a:lnTo>
                      <a:pt x="577" y="818"/>
                    </a:lnTo>
                    <a:close/>
                  </a:path>
                </a:pathLst>
              </a:custGeom>
              <a:solidFill>
                <a:srgbClr val="05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7" name="Freeform 403"/>
              <p:cNvSpPr>
                <a:spLocks/>
              </p:cNvSpPr>
              <p:nvPr/>
            </p:nvSpPr>
            <p:spPr bwMode="auto">
              <a:xfrm>
                <a:off x="3993" y="2197"/>
                <a:ext cx="182" cy="112"/>
              </a:xfrm>
              <a:custGeom>
                <a:avLst/>
                <a:gdLst>
                  <a:gd name="T0" fmla="*/ 530 w 1637"/>
                  <a:gd name="T1" fmla="*/ 722 h 1011"/>
                  <a:gd name="T2" fmla="*/ 96 w 1637"/>
                  <a:gd name="T3" fmla="*/ 818 h 1011"/>
                  <a:gd name="T4" fmla="*/ 0 w 1637"/>
                  <a:gd name="T5" fmla="*/ 770 h 1011"/>
                  <a:gd name="T6" fmla="*/ 241 w 1637"/>
                  <a:gd name="T7" fmla="*/ 674 h 1011"/>
                  <a:gd name="T8" fmla="*/ 241 w 1637"/>
                  <a:gd name="T9" fmla="*/ 674 h 1011"/>
                  <a:gd name="T10" fmla="*/ 626 w 1637"/>
                  <a:gd name="T11" fmla="*/ 481 h 1011"/>
                  <a:gd name="T12" fmla="*/ 867 w 1637"/>
                  <a:gd name="T13" fmla="*/ 289 h 1011"/>
                  <a:gd name="T14" fmla="*/ 915 w 1637"/>
                  <a:gd name="T15" fmla="*/ 192 h 1011"/>
                  <a:gd name="T16" fmla="*/ 915 w 1637"/>
                  <a:gd name="T17" fmla="*/ 192 h 1011"/>
                  <a:gd name="T18" fmla="*/ 963 w 1637"/>
                  <a:gd name="T19" fmla="*/ 144 h 1011"/>
                  <a:gd name="T20" fmla="*/ 1011 w 1637"/>
                  <a:gd name="T21" fmla="*/ 48 h 1011"/>
                  <a:gd name="T22" fmla="*/ 1155 w 1637"/>
                  <a:gd name="T23" fmla="*/ 0 h 1011"/>
                  <a:gd name="T24" fmla="*/ 1155 w 1637"/>
                  <a:gd name="T25" fmla="*/ 0 h 1011"/>
                  <a:gd name="T26" fmla="*/ 1252 w 1637"/>
                  <a:gd name="T27" fmla="*/ 96 h 1011"/>
                  <a:gd name="T28" fmla="*/ 1348 w 1637"/>
                  <a:gd name="T29" fmla="*/ 144 h 1011"/>
                  <a:gd name="T30" fmla="*/ 1444 w 1637"/>
                  <a:gd name="T31" fmla="*/ 240 h 1011"/>
                  <a:gd name="T32" fmla="*/ 1444 w 1637"/>
                  <a:gd name="T33" fmla="*/ 240 h 1011"/>
                  <a:gd name="T34" fmla="*/ 1444 w 1637"/>
                  <a:gd name="T35" fmla="*/ 289 h 1011"/>
                  <a:gd name="T36" fmla="*/ 1348 w 1637"/>
                  <a:gd name="T37" fmla="*/ 240 h 1011"/>
                  <a:gd name="T38" fmla="*/ 1155 w 1637"/>
                  <a:gd name="T39" fmla="*/ 192 h 1011"/>
                  <a:gd name="T40" fmla="*/ 1155 w 1637"/>
                  <a:gd name="T41" fmla="*/ 192 h 1011"/>
                  <a:gd name="T42" fmla="*/ 963 w 1637"/>
                  <a:gd name="T43" fmla="*/ 240 h 1011"/>
                  <a:gd name="T44" fmla="*/ 1011 w 1637"/>
                  <a:gd name="T45" fmla="*/ 433 h 1011"/>
                  <a:gd name="T46" fmla="*/ 1396 w 1637"/>
                  <a:gd name="T47" fmla="*/ 674 h 1011"/>
                  <a:gd name="T48" fmla="*/ 1396 w 1637"/>
                  <a:gd name="T49" fmla="*/ 674 h 1011"/>
                  <a:gd name="T50" fmla="*/ 1492 w 1637"/>
                  <a:gd name="T51" fmla="*/ 770 h 1011"/>
                  <a:gd name="T52" fmla="*/ 1589 w 1637"/>
                  <a:gd name="T53" fmla="*/ 866 h 1011"/>
                  <a:gd name="T54" fmla="*/ 1637 w 1637"/>
                  <a:gd name="T55" fmla="*/ 914 h 1011"/>
                  <a:gd name="T56" fmla="*/ 1637 w 1637"/>
                  <a:gd name="T57" fmla="*/ 914 h 1011"/>
                  <a:gd name="T58" fmla="*/ 1637 w 1637"/>
                  <a:gd name="T59" fmla="*/ 1011 h 1011"/>
                  <a:gd name="T60" fmla="*/ 1444 w 1637"/>
                  <a:gd name="T61" fmla="*/ 914 h 1011"/>
                  <a:gd name="T62" fmla="*/ 1155 w 1637"/>
                  <a:gd name="T63" fmla="*/ 770 h 1011"/>
                  <a:gd name="T64" fmla="*/ 1155 w 1637"/>
                  <a:gd name="T65" fmla="*/ 770 h 1011"/>
                  <a:gd name="T66" fmla="*/ 1059 w 1637"/>
                  <a:gd name="T67" fmla="*/ 722 h 1011"/>
                  <a:gd name="T68" fmla="*/ 818 w 1637"/>
                  <a:gd name="T69" fmla="*/ 722 h 1011"/>
                  <a:gd name="T70" fmla="*/ 530 w 1637"/>
                  <a:gd name="T71" fmla="*/ 722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37" h="1011">
                    <a:moveTo>
                      <a:pt x="530" y="722"/>
                    </a:moveTo>
                    <a:lnTo>
                      <a:pt x="96" y="818"/>
                    </a:lnTo>
                    <a:lnTo>
                      <a:pt x="0" y="770"/>
                    </a:lnTo>
                    <a:lnTo>
                      <a:pt x="241" y="674"/>
                    </a:lnTo>
                    <a:lnTo>
                      <a:pt x="241" y="674"/>
                    </a:lnTo>
                    <a:lnTo>
                      <a:pt x="626" y="481"/>
                    </a:lnTo>
                    <a:lnTo>
                      <a:pt x="867" y="289"/>
                    </a:lnTo>
                    <a:lnTo>
                      <a:pt x="915" y="192"/>
                    </a:lnTo>
                    <a:lnTo>
                      <a:pt x="915" y="192"/>
                    </a:lnTo>
                    <a:lnTo>
                      <a:pt x="963" y="144"/>
                    </a:lnTo>
                    <a:lnTo>
                      <a:pt x="1011" y="48"/>
                    </a:lnTo>
                    <a:lnTo>
                      <a:pt x="1155" y="0"/>
                    </a:lnTo>
                    <a:lnTo>
                      <a:pt x="1155" y="0"/>
                    </a:lnTo>
                    <a:lnTo>
                      <a:pt x="1252" y="96"/>
                    </a:lnTo>
                    <a:lnTo>
                      <a:pt x="1348" y="144"/>
                    </a:lnTo>
                    <a:lnTo>
                      <a:pt x="1444" y="240"/>
                    </a:lnTo>
                    <a:lnTo>
                      <a:pt x="1444" y="240"/>
                    </a:lnTo>
                    <a:lnTo>
                      <a:pt x="1444" y="289"/>
                    </a:lnTo>
                    <a:lnTo>
                      <a:pt x="1348" y="240"/>
                    </a:lnTo>
                    <a:lnTo>
                      <a:pt x="1155" y="192"/>
                    </a:lnTo>
                    <a:lnTo>
                      <a:pt x="1155" y="192"/>
                    </a:lnTo>
                    <a:lnTo>
                      <a:pt x="963" y="240"/>
                    </a:lnTo>
                    <a:lnTo>
                      <a:pt x="1011" y="433"/>
                    </a:lnTo>
                    <a:lnTo>
                      <a:pt x="1396" y="674"/>
                    </a:lnTo>
                    <a:lnTo>
                      <a:pt x="1396" y="674"/>
                    </a:lnTo>
                    <a:lnTo>
                      <a:pt x="1492" y="770"/>
                    </a:lnTo>
                    <a:lnTo>
                      <a:pt x="1589" y="866"/>
                    </a:lnTo>
                    <a:lnTo>
                      <a:pt x="1637" y="914"/>
                    </a:lnTo>
                    <a:lnTo>
                      <a:pt x="1637" y="914"/>
                    </a:lnTo>
                    <a:lnTo>
                      <a:pt x="1637" y="1011"/>
                    </a:lnTo>
                    <a:lnTo>
                      <a:pt x="1444" y="914"/>
                    </a:lnTo>
                    <a:lnTo>
                      <a:pt x="1155" y="770"/>
                    </a:lnTo>
                    <a:lnTo>
                      <a:pt x="1155" y="770"/>
                    </a:lnTo>
                    <a:lnTo>
                      <a:pt x="1059" y="722"/>
                    </a:lnTo>
                    <a:lnTo>
                      <a:pt x="818" y="722"/>
                    </a:lnTo>
                    <a:lnTo>
                      <a:pt x="530" y="722"/>
                    </a:lnTo>
                    <a:close/>
                  </a:path>
                </a:pathLst>
              </a:custGeom>
              <a:solidFill>
                <a:srgbClr val="00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8" name="Freeform 404"/>
              <p:cNvSpPr>
                <a:spLocks/>
              </p:cNvSpPr>
              <p:nvPr/>
            </p:nvSpPr>
            <p:spPr bwMode="auto">
              <a:xfrm>
                <a:off x="4015" y="2202"/>
                <a:ext cx="150" cy="96"/>
              </a:xfrm>
              <a:custGeom>
                <a:avLst/>
                <a:gdLst>
                  <a:gd name="T0" fmla="*/ 722 w 1348"/>
                  <a:gd name="T1" fmla="*/ 241 h 866"/>
                  <a:gd name="T2" fmla="*/ 674 w 1348"/>
                  <a:gd name="T3" fmla="*/ 337 h 866"/>
                  <a:gd name="T4" fmla="*/ 529 w 1348"/>
                  <a:gd name="T5" fmla="*/ 481 h 866"/>
                  <a:gd name="T6" fmla="*/ 192 w 1348"/>
                  <a:gd name="T7" fmla="*/ 626 h 866"/>
                  <a:gd name="T8" fmla="*/ 192 w 1348"/>
                  <a:gd name="T9" fmla="*/ 626 h 866"/>
                  <a:gd name="T10" fmla="*/ 0 w 1348"/>
                  <a:gd name="T11" fmla="*/ 674 h 866"/>
                  <a:gd name="T12" fmla="*/ 96 w 1348"/>
                  <a:gd name="T13" fmla="*/ 674 h 866"/>
                  <a:gd name="T14" fmla="*/ 481 w 1348"/>
                  <a:gd name="T15" fmla="*/ 578 h 866"/>
                  <a:gd name="T16" fmla="*/ 481 w 1348"/>
                  <a:gd name="T17" fmla="*/ 578 h 866"/>
                  <a:gd name="T18" fmla="*/ 674 w 1348"/>
                  <a:gd name="T19" fmla="*/ 578 h 866"/>
                  <a:gd name="T20" fmla="*/ 866 w 1348"/>
                  <a:gd name="T21" fmla="*/ 626 h 866"/>
                  <a:gd name="T22" fmla="*/ 914 w 1348"/>
                  <a:gd name="T23" fmla="*/ 626 h 866"/>
                  <a:gd name="T24" fmla="*/ 914 w 1348"/>
                  <a:gd name="T25" fmla="*/ 626 h 866"/>
                  <a:gd name="T26" fmla="*/ 1155 w 1348"/>
                  <a:gd name="T27" fmla="*/ 770 h 866"/>
                  <a:gd name="T28" fmla="*/ 1348 w 1348"/>
                  <a:gd name="T29" fmla="*/ 866 h 866"/>
                  <a:gd name="T30" fmla="*/ 1348 w 1348"/>
                  <a:gd name="T31" fmla="*/ 770 h 866"/>
                  <a:gd name="T32" fmla="*/ 1348 w 1348"/>
                  <a:gd name="T33" fmla="*/ 770 h 866"/>
                  <a:gd name="T34" fmla="*/ 1299 w 1348"/>
                  <a:gd name="T35" fmla="*/ 770 h 866"/>
                  <a:gd name="T36" fmla="*/ 1251 w 1348"/>
                  <a:gd name="T37" fmla="*/ 722 h 866"/>
                  <a:gd name="T38" fmla="*/ 1155 w 1348"/>
                  <a:gd name="T39" fmla="*/ 626 h 866"/>
                  <a:gd name="T40" fmla="*/ 1155 w 1348"/>
                  <a:gd name="T41" fmla="*/ 626 h 866"/>
                  <a:gd name="T42" fmla="*/ 770 w 1348"/>
                  <a:gd name="T43" fmla="*/ 433 h 866"/>
                  <a:gd name="T44" fmla="*/ 722 w 1348"/>
                  <a:gd name="T45" fmla="*/ 241 h 866"/>
                  <a:gd name="T46" fmla="*/ 818 w 1348"/>
                  <a:gd name="T47" fmla="*/ 144 h 866"/>
                  <a:gd name="T48" fmla="*/ 962 w 1348"/>
                  <a:gd name="T49" fmla="*/ 96 h 866"/>
                  <a:gd name="T50" fmla="*/ 962 w 1348"/>
                  <a:gd name="T51" fmla="*/ 96 h 866"/>
                  <a:gd name="T52" fmla="*/ 1155 w 1348"/>
                  <a:gd name="T53" fmla="*/ 144 h 866"/>
                  <a:gd name="T54" fmla="*/ 1251 w 1348"/>
                  <a:gd name="T55" fmla="*/ 192 h 866"/>
                  <a:gd name="T56" fmla="*/ 1203 w 1348"/>
                  <a:gd name="T57" fmla="*/ 144 h 866"/>
                  <a:gd name="T58" fmla="*/ 1203 w 1348"/>
                  <a:gd name="T59" fmla="*/ 144 h 866"/>
                  <a:gd name="T60" fmla="*/ 1107 w 1348"/>
                  <a:gd name="T61" fmla="*/ 96 h 866"/>
                  <a:gd name="T62" fmla="*/ 1059 w 1348"/>
                  <a:gd name="T63" fmla="*/ 48 h 866"/>
                  <a:gd name="T64" fmla="*/ 962 w 1348"/>
                  <a:gd name="T65" fmla="*/ 0 h 866"/>
                  <a:gd name="T66" fmla="*/ 962 w 1348"/>
                  <a:gd name="T67" fmla="*/ 0 h 866"/>
                  <a:gd name="T68" fmla="*/ 818 w 1348"/>
                  <a:gd name="T69" fmla="*/ 48 h 866"/>
                  <a:gd name="T70" fmla="*/ 770 w 1348"/>
                  <a:gd name="T71" fmla="*/ 144 h 866"/>
                  <a:gd name="T72" fmla="*/ 722 w 1348"/>
                  <a:gd name="T73" fmla="*/ 241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48" h="866">
                    <a:moveTo>
                      <a:pt x="722" y="241"/>
                    </a:moveTo>
                    <a:lnTo>
                      <a:pt x="674" y="337"/>
                    </a:lnTo>
                    <a:lnTo>
                      <a:pt x="529" y="481"/>
                    </a:lnTo>
                    <a:lnTo>
                      <a:pt x="192" y="626"/>
                    </a:lnTo>
                    <a:lnTo>
                      <a:pt x="192" y="626"/>
                    </a:lnTo>
                    <a:lnTo>
                      <a:pt x="0" y="674"/>
                    </a:lnTo>
                    <a:lnTo>
                      <a:pt x="96" y="674"/>
                    </a:lnTo>
                    <a:lnTo>
                      <a:pt x="481" y="578"/>
                    </a:lnTo>
                    <a:lnTo>
                      <a:pt x="481" y="578"/>
                    </a:lnTo>
                    <a:lnTo>
                      <a:pt x="674" y="578"/>
                    </a:lnTo>
                    <a:lnTo>
                      <a:pt x="866" y="626"/>
                    </a:lnTo>
                    <a:lnTo>
                      <a:pt x="914" y="626"/>
                    </a:lnTo>
                    <a:lnTo>
                      <a:pt x="914" y="626"/>
                    </a:lnTo>
                    <a:lnTo>
                      <a:pt x="1155" y="770"/>
                    </a:lnTo>
                    <a:lnTo>
                      <a:pt x="1348" y="866"/>
                    </a:lnTo>
                    <a:lnTo>
                      <a:pt x="1348" y="770"/>
                    </a:lnTo>
                    <a:lnTo>
                      <a:pt x="1348" y="770"/>
                    </a:lnTo>
                    <a:lnTo>
                      <a:pt x="1299" y="770"/>
                    </a:lnTo>
                    <a:lnTo>
                      <a:pt x="1251" y="722"/>
                    </a:lnTo>
                    <a:lnTo>
                      <a:pt x="1155" y="626"/>
                    </a:lnTo>
                    <a:lnTo>
                      <a:pt x="1155" y="626"/>
                    </a:lnTo>
                    <a:lnTo>
                      <a:pt x="770" y="433"/>
                    </a:lnTo>
                    <a:lnTo>
                      <a:pt x="722" y="241"/>
                    </a:lnTo>
                    <a:lnTo>
                      <a:pt x="818" y="144"/>
                    </a:lnTo>
                    <a:lnTo>
                      <a:pt x="962" y="96"/>
                    </a:lnTo>
                    <a:lnTo>
                      <a:pt x="962" y="96"/>
                    </a:lnTo>
                    <a:lnTo>
                      <a:pt x="1155" y="144"/>
                    </a:lnTo>
                    <a:lnTo>
                      <a:pt x="1251" y="192"/>
                    </a:lnTo>
                    <a:lnTo>
                      <a:pt x="1203" y="144"/>
                    </a:lnTo>
                    <a:lnTo>
                      <a:pt x="1203" y="144"/>
                    </a:lnTo>
                    <a:lnTo>
                      <a:pt x="1107" y="96"/>
                    </a:lnTo>
                    <a:lnTo>
                      <a:pt x="1059" y="48"/>
                    </a:lnTo>
                    <a:lnTo>
                      <a:pt x="962" y="0"/>
                    </a:lnTo>
                    <a:lnTo>
                      <a:pt x="962" y="0"/>
                    </a:lnTo>
                    <a:lnTo>
                      <a:pt x="818" y="48"/>
                    </a:lnTo>
                    <a:lnTo>
                      <a:pt x="770" y="144"/>
                    </a:lnTo>
                    <a:lnTo>
                      <a:pt x="722" y="241"/>
                    </a:lnTo>
                    <a:close/>
                  </a:path>
                </a:pathLst>
              </a:custGeom>
              <a:solidFill>
                <a:srgbClr val="0087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09" name="Freeform 405"/>
              <p:cNvSpPr>
                <a:spLocks/>
              </p:cNvSpPr>
              <p:nvPr/>
            </p:nvSpPr>
            <p:spPr bwMode="auto">
              <a:xfrm>
                <a:off x="3956" y="2341"/>
                <a:ext cx="219" cy="64"/>
              </a:xfrm>
              <a:custGeom>
                <a:avLst/>
                <a:gdLst>
                  <a:gd name="T0" fmla="*/ 1733 w 1974"/>
                  <a:gd name="T1" fmla="*/ 337 h 578"/>
                  <a:gd name="T2" fmla="*/ 1300 w 1974"/>
                  <a:gd name="T3" fmla="*/ 482 h 578"/>
                  <a:gd name="T4" fmla="*/ 818 w 1974"/>
                  <a:gd name="T5" fmla="*/ 578 h 578"/>
                  <a:gd name="T6" fmla="*/ 433 w 1974"/>
                  <a:gd name="T7" fmla="*/ 578 h 578"/>
                  <a:gd name="T8" fmla="*/ 433 w 1974"/>
                  <a:gd name="T9" fmla="*/ 578 h 578"/>
                  <a:gd name="T10" fmla="*/ 193 w 1974"/>
                  <a:gd name="T11" fmla="*/ 530 h 578"/>
                  <a:gd name="T12" fmla="*/ 96 w 1974"/>
                  <a:gd name="T13" fmla="*/ 482 h 578"/>
                  <a:gd name="T14" fmla="*/ 96 w 1974"/>
                  <a:gd name="T15" fmla="*/ 434 h 578"/>
                  <a:gd name="T16" fmla="*/ 96 w 1974"/>
                  <a:gd name="T17" fmla="*/ 434 h 578"/>
                  <a:gd name="T18" fmla="*/ 0 w 1974"/>
                  <a:gd name="T19" fmla="*/ 289 h 578"/>
                  <a:gd name="T20" fmla="*/ 96 w 1974"/>
                  <a:gd name="T21" fmla="*/ 49 h 578"/>
                  <a:gd name="T22" fmla="*/ 385 w 1974"/>
                  <a:gd name="T23" fmla="*/ 0 h 578"/>
                  <a:gd name="T24" fmla="*/ 385 w 1974"/>
                  <a:gd name="T25" fmla="*/ 0 h 578"/>
                  <a:gd name="T26" fmla="*/ 867 w 1974"/>
                  <a:gd name="T27" fmla="*/ 49 h 578"/>
                  <a:gd name="T28" fmla="*/ 1348 w 1974"/>
                  <a:gd name="T29" fmla="*/ 97 h 578"/>
                  <a:gd name="T30" fmla="*/ 1781 w 1974"/>
                  <a:gd name="T31" fmla="*/ 97 h 578"/>
                  <a:gd name="T32" fmla="*/ 1781 w 1974"/>
                  <a:gd name="T33" fmla="*/ 97 h 578"/>
                  <a:gd name="T34" fmla="*/ 1974 w 1974"/>
                  <a:gd name="T35" fmla="*/ 145 h 578"/>
                  <a:gd name="T36" fmla="*/ 1974 w 1974"/>
                  <a:gd name="T37" fmla="*/ 193 h 578"/>
                  <a:gd name="T38" fmla="*/ 1733 w 1974"/>
                  <a:gd name="T39" fmla="*/ 337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4" h="578">
                    <a:moveTo>
                      <a:pt x="1733" y="337"/>
                    </a:moveTo>
                    <a:lnTo>
                      <a:pt x="1300" y="482"/>
                    </a:lnTo>
                    <a:lnTo>
                      <a:pt x="818" y="578"/>
                    </a:lnTo>
                    <a:lnTo>
                      <a:pt x="433" y="578"/>
                    </a:lnTo>
                    <a:lnTo>
                      <a:pt x="433" y="578"/>
                    </a:lnTo>
                    <a:lnTo>
                      <a:pt x="193" y="530"/>
                    </a:lnTo>
                    <a:lnTo>
                      <a:pt x="96" y="482"/>
                    </a:lnTo>
                    <a:lnTo>
                      <a:pt x="96" y="434"/>
                    </a:lnTo>
                    <a:lnTo>
                      <a:pt x="96" y="434"/>
                    </a:lnTo>
                    <a:lnTo>
                      <a:pt x="0" y="289"/>
                    </a:lnTo>
                    <a:lnTo>
                      <a:pt x="96" y="49"/>
                    </a:lnTo>
                    <a:lnTo>
                      <a:pt x="385" y="0"/>
                    </a:lnTo>
                    <a:lnTo>
                      <a:pt x="385" y="0"/>
                    </a:lnTo>
                    <a:lnTo>
                      <a:pt x="867" y="49"/>
                    </a:lnTo>
                    <a:lnTo>
                      <a:pt x="1348" y="97"/>
                    </a:lnTo>
                    <a:lnTo>
                      <a:pt x="1781" y="97"/>
                    </a:lnTo>
                    <a:lnTo>
                      <a:pt x="1781" y="97"/>
                    </a:lnTo>
                    <a:lnTo>
                      <a:pt x="1974" y="145"/>
                    </a:lnTo>
                    <a:lnTo>
                      <a:pt x="1974" y="193"/>
                    </a:lnTo>
                    <a:lnTo>
                      <a:pt x="1733" y="337"/>
                    </a:lnTo>
                    <a:close/>
                  </a:path>
                </a:pathLst>
              </a:custGeom>
              <a:solidFill>
                <a:srgbClr val="26A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0" name="Freeform 406"/>
              <p:cNvSpPr>
                <a:spLocks/>
              </p:cNvSpPr>
              <p:nvPr/>
            </p:nvSpPr>
            <p:spPr bwMode="auto">
              <a:xfrm>
                <a:off x="3977" y="2347"/>
                <a:ext cx="188" cy="53"/>
              </a:xfrm>
              <a:custGeom>
                <a:avLst/>
                <a:gdLst>
                  <a:gd name="T0" fmla="*/ 1492 w 1685"/>
                  <a:gd name="T1" fmla="*/ 288 h 481"/>
                  <a:gd name="T2" fmla="*/ 1107 w 1685"/>
                  <a:gd name="T3" fmla="*/ 433 h 481"/>
                  <a:gd name="T4" fmla="*/ 674 w 1685"/>
                  <a:gd name="T5" fmla="*/ 481 h 481"/>
                  <a:gd name="T6" fmla="*/ 337 w 1685"/>
                  <a:gd name="T7" fmla="*/ 481 h 481"/>
                  <a:gd name="T8" fmla="*/ 337 w 1685"/>
                  <a:gd name="T9" fmla="*/ 481 h 481"/>
                  <a:gd name="T10" fmla="*/ 144 w 1685"/>
                  <a:gd name="T11" fmla="*/ 433 h 481"/>
                  <a:gd name="T12" fmla="*/ 48 w 1685"/>
                  <a:gd name="T13" fmla="*/ 385 h 481"/>
                  <a:gd name="T14" fmla="*/ 48 w 1685"/>
                  <a:gd name="T15" fmla="*/ 385 h 481"/>
                  <a:gd name="T16" fmla="*/ 48 w 1685"/>
                  <a:gd name="T17" fmla="*/ 385 h 481"/>
                  <a:gd name="T18" fmla="*/ 0 w 1685"/>
                  <a:gd name="T19" fmla="*/ 240 h 481"/>
                  <a:gd name="T20" fmla="*/ 48 w 1685"/>
                  <a:gd name="T21" fmla="*/ 48 h 481"/>
                  <a:gd name="T22" fmla="*/ 288 w 1685"/>
                  <a:gd name="T23" fmla="*/ 0 h 481"/>
                  <a:gd name="T24" fmla="*/ 288 w 1685"/>
                  <a:gd name="T25" fmla="*/ 0 h 481"/>
                  <a:gd name="T26" fmla="*/ 674 w 1685"/>
                  <a:gd name="T27" fmla="*/ 48 h 481"/>
                  <a:gd name="T28" fmla="*/ 1155 w 1685"/>
                  <a:gd name="T29" fmla="*/ 96 h 481"/>
                  <a:gd name="T30" fmla="*/ 1492 w 1685"/>
                  <a:gd name="T31" fmla="*/ 96 h 481"/>
                  <a:gd name="T32" fmla="*/ 1492 w 1685"/>
                  <a:gd name="T33" fmla="*/ 96 h 481"/>
                  <a:gd name="T34" fmla="*/ 1685 w 1685"/>
                  <a:gd name="T35" fmla="*/ 144 h 481"/>
                  <a:gd name="T36" fmla="*/ 1685 w 1685"/>
                  <a:gd name="T37" fmla="*/ 192 h 481"/>
                  <a:gd name="T38" fmla="*/ 1492 w 1685"/>
                  <a:gd name="T39" fmla="*/ 28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5" h="481">
                    <a:moveTo>
                      <a:pt x="1492" y="288"/>
                    </a:moveTo>
                    <a:lnTo>
                      <a:pt x="1107" y="433"/>
                    </a:lnTo>
                    <a:lnTo>
                      <a:pt x="674" y="481"/>
                    </a:lnTo>
                    <a:lnTo>
                      <a:pt x="337" y="481"/>
                    </a:lnTo>
                    <a:lnTo>
                      <a:pt x="337" y="481"/>
                    </a:lnTo>
                    <a:lnTo>
                      <a:pt x="144" y="433"/>
                    </a:lnTo>
                    <a:lnTo>
                      <a:pt x="48" y="385"/>
                    </a:lnTo>
                    <a:lnTo>
                      <a:pt x="48" y="385"/>
                    </a:lnTo>
                    <a:lnTo>
                      <a:pt x="48" y="385"/>
                    </a:lnTo>
                    <a:lnTo>
                      <a:pt x="0" y="240"/>
                    </a:lnTo>
                    <a:lnTo>
                      <a:pt x="48" y="48"/>
                    </a:lnTo>
                    <a:lnTo>
                      <a:pt x="288" y="0"/>
                    </a:lnTo>
                    <a:lnTo>
                      <a:pt x="288" y="0"/>
                    </a:lnTo>
                    <a:lnTo>
                      <a:pt x="674" y="48"/>
                    </a:lnTo>
                    <a:lnTo>
                      <a:pt x="1155" y="96"/>
                    </a:lnTo>
                    <a:lnTo>
                      <a:pt x="1492" y="96"/>
                    </a:lnTo>
                    <a:lnTo>
                      <a:pt x="1492" y="96"/>
                    </a:lnTo>
                    <a:lnTo>
                      <a:pt x="1685" y="144"/>
                    </a:lnTo>
                    <a:lnTo>
                      <a:pt x="1685" y="192"/>
                    </a:lnTo>
                    <a:lnTo>
                      <a:pt x="1492" y="288"/>
                    </a:lnTo>
                    <a:close/>
                  </a:path>
                </a:pathLst>
              </a:custGeom>
              <a:solidFill>
                <a:srgbClr val="3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1" name="Freeform 407"/>
              <p:cNvSpPr>
                <a:spLocks/>
              </p:cNvSpPr>
              <p:nvPr/>
            </p:nvSpPr>
            <p:spPr bwMode="auto">
              <a:xfrm>
                <a:off x="3993" y="2352"/>
                <a:ext cx="155" cy="43"/>
              </a:xfrm>
              <a:custGeom>
                <a:avLst/>
                <a:gdLst>
                  <a:gd name="T0" fmla="*/ 1252 w 1396"/>
                  <a:gd name="T1" fmla="*/ 192 h 385"/>
                  <a:gd name="T2" fmla="*/ 915 w 1396"/>
                  <a:gd name="T3" fmla="*/ 337 h 385"/>
                  <a:gd name="T4" fmla="*/ 578 w 1396"/>
                  <a:gd name="T5" fmla="*/ 385 h 385"/>
                  <a:gd name="T6" fmla="*/ 289 w 1396"/>
                  <a:gd name="T7" fmla="*/ 385 h 385"/>
                  <a:gd name="T8" fmla="*/ 289 w 1396"/>
                  <a:gd name="T9" fmla="*/ 385 h 385"/>
                  <a:gd name="T10" fmla="*/ 144 w 1396"/>
                  <a:gd name="T11" fmla="*/ 337 h 385"/>
                  <a:gd name="T12" fmla="*/ 48 w 1396"/>
                  <a:gd name="T13" fmla="*/ 337 h 385"/>
                  <a:gd name="T14" fmla="*/ 48 w 1396"/>
                  <a:gd name="T15" fmla="*/ 288 h 385"/>
                  <a:gd name="T16" fmla="*/ 48 w 1396"/>
                  <a:gd name="T17" fmla="*/ 288 h 385"/>
                  <a:gd name="T18" fmla="*/ 0 w 1396"/>
                  <a:gd name="T19" fmla="*/ 192 h 385"/>
                  <a:gd name="T20" fmla="*/ 48 w 1396"/>
                  <a:gd name="T21" fmla="*/ 48 h 385"/>
                  <a:gd name="T22" fmla="*/ 241 w 1396"/>
                  <a:gd name="T23" fmla="*/ 0 h 385"/>
                  <a:gd name="T24" fmla="*/ 241 w 1396"/>
                  <a:gd name="T25" fmla="*/ 0 h 385"/>
                  <a:gd name="T26" fmla="*/ 578 w 1396"/>
                  <a:gd name="T27" fmla="*/ 48 h 385"/>
                  <a:gd name="T28" fmla="*/ 963 w 1396"/>
                  <a:gd name="T29" fmla="*/ 48 h 385"/>
                  <a:gd name="T30" fmla="*/ 1252 w 1396"/>
                  <a:gd name="T31" fmla="*/ 48 h 385"/>
                  <a:gd name="T32" fmla="*/ 1252 w 1396"/>
                  <a:gd name="T33" fmla="*/ 48 h 385"/>
                  <a:gd name="T34" fmla="*/ 1396 w 1396"/>
                  <a:gd name="T35" fmla="*/ 96 h 385"/>
                  <a:gd name="T36" fmla="*/ 1396 w 1396"/>
                  <a:gd name="T37" fmla="*/ 144 h 385"/>
                  <a:gd name="T38" fmla="*/ 1252 w 1396"/>
                  <a:gd name="T39" fmla="*/ 19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6" h="385">
                    <a:moveTo>
                      <a:pt x="1252" y="192"/>
                    </a:moveTo>
                    <a:lnTo>
                      <a:pt x="915" y="337"/>
                    </a:lnTo>
                    <a:lnTo>
                      <a:pt x="578" y="385"/>
                    </a:lnTo>
                    <a:lnTo>
                      <a:pt x="289" y="385"/>
                    </a:lnTo>
                    <a:lnTo>
                      <a:pt x="289" y="385"/>
                    </a:lnTo>
                    <a:lnTo>
                      <a:pt x="144" y="337"/>
                    </a:lnTo>
                    <a:lnTo>
                      <a:pt x="48" y="337"/>
                    </a:lnTo>
                    <a:lnTo>
                      <a:pt x="48" y="288"/>
                    </a:lnTo>
                    <a:lnTo>
                      <a:pt x="48" y="288"/>
                    </a:lnTo>
                    <a:lnTo>
                      <a:pt x="0" y="192"/>
                    </a:lnTo>
                    <a:lnTo>
                      <a:pt x="48" y="48"/>
                    </a:lnTo>
                    <a:lnTo>
                      <a:pt x="241" y="0"/>
                    </a:lnTo>
                    <a:lnTo>
                      <a:pt x="241" y="0"/>
                    </a:lnTo>
                    <a:lnTo>
                      <a:pt x="578" y="48"/>
                    </a:lnTo>
                    <a:lnTo>
                      <a:pt x="963" y="48"/>
                    </a:lnTo>
                    <a:lnTo>
                      <a:pt x="1252" y="48"/>
                    </a:lnTo>
                    <a:lnTo>
                      <a:pt x="1252" y="48"/>
                    </a:lnTo>
                    <a:lnTo>
                      <a:pt x="1396" y="96"/>
                    </a:lnTo>
                    <a:lnTo>
                      <a:pt x="1396" y="144"/>
                    </a:lnTo>
                    <a:lnTo>
                      <a:pt x="1252" y="192"/>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512" name="Freeform 408"/>
            <p:cNvSpPr>
              <a:spLocks/>
            </p:cNvSpPr>
            <p:nvPr/>
          </p:nvSpPr>
          <p:spPr bwMode="auto">
            <a:xfrm>
              <a:off x="4009" y="2352"/>
              <a:ext cx="129" cy="37"/>
            </a:xfrm>
            <a:custGeom>
              <a:avLst/>
              <a:gdLst>
                <a:gd name="T0" fmla="*/ 1011 w 1156"/>
                <a:gd name="T1" fmla="*/ 192 h 337"/>
                <a:gd name="T2" fmla="*/ 723 w 1156"/>
                <a:gd name="T3" fmla="*/ 288 h 337"/>
                <a:gd name="T4" fmla="*/ 482 w 1156"/>
                <a:gd name="T5" fmla="*/ 337 h 337"/>
                <a:gd name="T6" fmla="*/ 241 w 1156"/>
                <a:gd name="T7" fmla="*/ 337 h 337"/>
                <a:gd name="T8" fmla="*/ 241 w 1156"/>
                <a:gd name="T9" fmla="*/ 337 h 337"/>
                <a:gd name="T10" fmla="*/ 97 w 1156"/>
                <a:gd name="T11" fmla="*/ 337 h 337"/>
                <a:gd name="T12" fmla="*/ 49 w 1156"/>
                <a:gd name="T13" fmla="*/ 288 h 337"/>
                <a:gd name="T14" fmla="*/ 49 w 1156"/>
                <a:gd name="T15" fmla="*/ 288 h 337"/>
                <a:gd name="T16" fmla="*/ 49 w 1156"/>
                <a:gd name="T17" fmla="*/ 288 h 337"/>
                <a:gd name="T18" fmla="*/ 0 w 1156"/>
                <a:gd name="T19" fmla="*/ 192 h 337"/>
                <a:gd name="T20" fmla="*/ 49 w 1156"/>
                <a:gd name="T21" fmla="*/ 48 h 337"/>
                <a:gd name="T22" fmla="*/ 193 w 1156"/>
                <a:gd name="T23" fmla="*/ 0 h 337"/>
                <a:gd name="T24" fmla="*/ 193 w 1156"/>
                <a:gd name="T25" fmla="*/ 0 h 337"/>
                <a:gd name="T26" fmla="*/ 482 w 1156"/>
                <a:gd name="T27" fmla="*/ 48 h 337"/>
                <a:gd name="T28" fmla="*/ 771 w 1156"/>
                <a:gd name="T29" fmla="*/ 48 h 337"/>
                <a:gd name="T30" fmla="*/ 1011 w 1156"/>
                <a:gd name="T31" fmla="*/ 48 h 337"/>
                <a:gd name="T32" fmla="*/ 1011 w 1156"/>
                <a:gd name="T33" fmla="*/ 48 h 337"/>
                <a:gd name="T34" fmla="*/ 1108 w 1156"/>
                <a:gd name="T35" fmla="*/ 96 h 337"/>
                <a:gd name="T36" fmla="*/ 1156 w 1156"/>
                <a:gd name="T37" fmla="*/ 144 h 337"/>
                <a:gd name="T38" fmla="*/ 1011 w 1156"/>
                <a:gd name="T39" fmla="*/ 192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6" h="337">
                  <a:moveTo>
                    <a:pt x="1011" y="192"/>
                  </a:moveTo>
                  <a:lnTo>
                    <a:pt x="723" y="288"/>
                  </a:lnTo>
                  <a:lnTo>
                    <a:pt x="482" y="337"/>
                  </a:lnTo>
                  <a:lnTo>
                    <a:pt x="241" y="337"/>
                  </a:lnTo>
                  <a:lnTo>
                    <a:pt x="241" y="337"/>
                  </a:lnTo>
                  <a:lnTo>
                    <a:pt x="97" y="337"/>
                  </a:lnTo>
                  <a:lnTo>
                    <a:pt x="49" y="288"/>
                  </a:lnTo>
                  <a:lnTo>
                    <a:pt x="49" y="288"/>
                  </a:lnTo>
                  <a:lnTo>
                    <a:pt x="49" y="288"/>
                  </a:lnTo>
                  <a:lnTo>
                    <a:pt x="0" y="192"/>
                  </a:lnTo>
                  <a:lnTo>
                    <a:pt x="49" y="48"/>
                  </a:lnTo>
                  <a:lnTo>
                    <a:pt x="193" y="0"/>
                  </a:lnTo>
                  <a:lnTo>
                    <a:pt x="193" y="0"/>
                  </a:lnTo>
                  <a:lnTo>
                    <a:pt x="482" y="48"/>
                  </a:lnTo>
                  <a:lnTo>
                    <a:pt x="771" y="48"/>
                  </a:lnTo>
                  <a:lnTo>
                    <a:pt x="1011" y="48"/>
                  </a:lnTo>
                  <a:lnTo>
                    <a:pt x="1011" y="48"/>
                  </a:lnTo>
                  <a:lnTo>
                    <a:pt x="1108" y="96"/>
                  </a:lnTo>
                  <a:lnTo>
                    <a:pt x="1156" y="144"/>
                  </a:lnTo>
                  <a:lnTo>
                    <a:pt x="1011" y="192"/>
                  </a:lnTo>
                  <a:close/>
                </a:path>
              </a:pathLst>
            </a:custGeom>
            <a:solidFill>
              <a:srgbClr val="4C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3" name="Freeform 409"/>
            <p:cNvSpPr>
              <a:spLocks/>
            </p:cNvSpPr>
            <p:nvPr/>
          </p:nvSpPr>
          <p:spPr bwMode="auto">
            <a:xfrm>
              <a:off x="4025" y="2357"/>
              <a:ext cx="97" cy="27"/>
            </a:xfrm>
            <a:custGeom>
              <a:avLst/>
              <a:gdLst>
                <a:gd name="T0" fmla="*/ 770 w 866"/>
                <a:gd name="T1" fmla="*/ 144 h 240"/>
                <a:gd name="T2" fmla="*/ 578 w 866"/>
                <a:gd name="T3" fmla="*/ 240 h 240"/>
                <a:gd name="T4" fmla="*/ 337 w 866"/>
                <a:gd name="T5" fmla="*/ 240 h 240"/>
                <a:gd name="T6" fmla="*/ 192 w 866"/>
                <a:gd name="T7" fmla="*/ 240 h 240"/>
                <a:gd name="T8" fmla="*/ 192 w 866"/>
                <a:gd name="T9" fmla="*/ 240 h 240"/>
                <a:gd name="T10" fmla="*/ 96 w 866"/>
                <a:gd name="T11" fmla="*/ 240 h 240"/>
                <a:gd name="T12" fmla="*/ 48 w 866"/>
                <a:gd name="T13" fmla="*/ 192 h 240"/>
                <a:gd name="T14" fmla="*/ 48 w 866"/>
                <a:gd name="T15" fmla="*/ 192 h 240"/>
                <a:gd name="T16" fmla="*/ 48 w 866"/>
                <a:gd name="T17" fmla="*/ 192 h 240"/>
                <a:gd name="T18" fmla="*/ 0 w 866"/>
                <a:gd name="T19" fmla="*/ 144 h 240"/>
                <a:gd name="T20" fmla="*/ 48 w 866"/>
                <a:gd name="T21" fmla="*/ 48 h 240"/>
                <a:gd name="T22" fmla="*/ 192 w 866"/>
                <a:gd name="T23" fmla="*/ 0 h 240"/>
                <a:gd name="T24" fmla="*/ 192 w 866"/>
                <a:gd name="T25" fmla="*/ 0 h 240"/>
                <a:gd name="T26" fmla="*/ 385 w 866"/>
                <a:gd name="T27" fmla="*/ 48 h 240"/>
                <a:gd name="T28" fmla="*/ 578 w 866"/>
                <a:gd name="T29" fmla="*/ 48 h 240"/>
                <a:gd name="T30" fmla="*/ 770 w 866"/>
                <a:gd name="T31" fmla="*/ 48 h 240"/>
                <a:gd name="T32" fmla="*/ 770 w 866"/>
                <a:gd name="T33" fmla="*/ 48 h 240"/>
                <a:gd name="T34" fmla="*/ 866 w 866"/>
                <a:gd name="T35" fmla="*/ 48 h 240"/>
                <a:gd name="T36" fmla="*/ 866 w 866"/>
                <a:gd name="T37" fmla="*/ 96 h 240"/>
                <a:gd name="T38" fmla="*/ 770 w 866"/>
                <a:gd name="T39"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6" h="240">
                  <a:moveTo>
                    <a:pt x="770" y="144"/>
                  </a:moveTo>
                  <a:lnTo>
                    <a:pt x="578" y="240"/>
                  </a:lnTo>
                  <a:lnTo>
                    <a:pt x="337" y="240"/>
                  </a:lnTo>
                  <a:lnTo>
                    <a:pt x="192" y="240"/>
                  </a:lnTo>
                  <a:lnTo>
                    <a:pt x="192" y="240"/>
                  </a:lnTo>
                  <a:lnTo>
                    <a:pt x="96" y="240"/>
                  </a:lnTo>
                  <a:lnTo>
                    <a:pt x="48" y="192"/>
                  </a:lnTo>
                  <a:lnTo>
                    <a:pt x="48" y="192"/>
                  </a:lnTo>
                  <a:lnTo>
                    <a:pt x="48" y="192"/>
                  </a:lnTo>
                  <a:lnTo>
                    <a:pt x="0" y="144"/>
                  </a:lnTo>
                  <a:lnTo>
                    <a:pt x="48" y="48"/>
                  </a:lnTo>
                  <a:lnTo>
                    <a:pt x="192" y="0"/>
                  </a:lnTo>
                  <a:lnTo>
                    <a:pt x="192" y="0"/>
                  </a:lnTo>
                  <a:lnTo>
                    <a:pt x="385" y="48"/>
                  </a:lnTo>
                  <a:lnTo>
                    <a:pt x="578" y="48"/>
                  </a:lnTo>
                  <a:lnTo>
                    <a:pt x="770" y="48"/>
                  </a:lnTo>
                  <a:lnTo>
                    <a:pt x="770" y="48"/>
                  </a:lnTo>
                  <a:lnTo>
                    <a:pt x="866" y="48"/>
                  </a:lnTo>
                  <a:lnTo>
                    <a:pt x="866" y="96"/>
                  </a:lnTo>
                  <a:lnTo>
                    <a:pt x="770" y="144"/>
                  </a:lnTo>
                  <a:close/>
                </a:path>
              </a:pathLst>
            </a:custGeom>
            <a:solidFill>
              <a:srgbClr val="59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4" name="Freeform 410"/>
            <p:cNvSpPr>
              <a:spLocks/>
            </p:cNvSpPr>
            <p:nvPr/>
          </p:nvSpPr>
          <p:spPr bwMode="auto">
            <a:xfrm>
              <a:off x="4041" y="2363"/>
              <a:ext cx="70" cy="16"/>
            </a:xfrm>
            <a:custGeom>
              <a:avLst/>
              <a:gdLst>
                <a:gd name="T0" fmla="*/ 48 w 626"/>
                <a:gd name="T1" fmla="*/ 144 h 144"/>
                <a:gd name="T2" fmla="*/ 0 w 626"/>
                <a:gd name="T3" fmla="*/ 96 h 144"/>
                <a:gd name="T4" fmla="*/ 48 w 626"/>
                <a:gd name="T5" fmla="*/ 0 h 144"/>
                <a:gd name="T6" fmla="*/ 145 w 626"/>
                <a:gd name="T7" fmla="*/ 0 h 144"/>
                <a:gd name="T8" fmla="*/ 145 w 626"/>
                <a:gd name="T9" fmla="*/ 0 h 144"/>
                <a:gd name="T10" fmla="*/ 289 w 626"/>
                <a:gd name="T11" fmla="*/ 0 h 144"/>
                <a:gd name="T12" fmla="*/ 434 w 626"/>
                <a:gd name="T13" fmla="*/ 0 h 144"/>
                <a:gd name="T14" fmla="*/ 530 w 626"/>
                <a:gd name="T15" fmla="*/ 0 h 144"/>
                <a:gd name="T16" fmla="*/ 530 w 626"/>
                <a:gd name="T17" fmla="*/ 0 h 144"/>
                <a:gd name="T18" fmla="*/ 578 w 626"/>
                <a:gd name="T19" fmla="*/ 48 h 144"/>
                <a:gd name="T20" fmla="*/ 626 w 626"/>
                <a:gd name="T21" fmla="*/ 48 h 144"/>
                <a:gd name="T22" fmla="*/ 530 w 626"/>
                <a:gd name="T23" fmla="*/ 96 h 144"/>
                <a:gd name="T24" fmla="*/ 530 w 626"/>
                <a:gd name="T25" fmla="*/ 96 h 144"/>
                <a:gd name="T26" fmla="*/ 385 w 626"/>
                <a:gd name="T27" fmla="*/ 144 h 144"/>
                <a:gd name="T28" fmla="*/ 241 w 626"/>
                <a:gd name="T29" fmla="*/ 144 h 144"/>
                <a:gd name="T30" fmla="*/ 145 w 626"/>
                <a:gd name="T31" fmla="*/ 144 h 144"/>
                <a:gd name="T32" fmla="*/ 145 w 626"/>
                <a:gd name="T33" fmla="*/ 144 h 144"/>
                <a:gd name="T34" fmla="*/ 48 w 626"/>
                <a:gd name="T35" fmla="*/ 144 h 144"/>
                <a:gd name="T36" fmla="*/ 48 w 626"/>
                <a:gd name="T37" fmla="*/ 144 h 144"/>
                <a:gd name="T38" fmla="*/ 48 w 626"/>
                <a:gd name="T3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144">
                  <a:moveTo>
                    <a:pt x="48" y="144"/>
                  </a:moveTo>
                  <a:lnTo>
                    <a:pt x="0" y="96"/>
                  </a:lnTo>
                  <a:lnTo>
                    <a:pt x="48" y="0"/>
                  </a:lnTo>
                  <a:lnTo>
                    <a:pt x="145" y="0"/>
                  </a:lnTo>
                  <a:lnTo>
                    <a:pt x="145" y="0"/>
                  </a:lnTo>
                  <a:lnTo>
                    <a:pt x="289" y="0"/>
                  </a:lnTo>
                  <a:lnTo>
                    <a:pt x="434" y="0"/>
                  </a:lnTo>
                  <a:lnTo>
                    <a:pt x="530" y="0"/>
                  </a:lnTo>
                  <a:lnTo>
                    <a:pt x="530" y="0"/>
                  </a:lnTo>
                  <a:lnTo>
                    <a:pt x="578" y="48"/>
                  </a:lnTo>
                  <a:lnTo>
                    <a:pt x="626" y="48"/>
                  </a:lnTo>
                  <a:lnTo>
                    <a:pt x="530" y="96"/>
                  </a:lnTo>
                  <a:lnTo>
                    <a:pt x="530" y="96"/>
                  </a:lnTo>
                  <a:lnTo>
                    <a:pt x="385" y="144"/>
                  </a:lnTo>
                  <a:lnTo>
                    <a:pt x="241" y="144"/>
                  </a:lnTo>
                  <a:lnTo>
                    <a:pt x="145" y="144"/>
                  </a:lnTo>
                  <a:lnTo>
                    <a:pt x="145" y="144"/>
                  </a:lnTo>
                  <a:lnTo>
                    <a:pt x="48" y="144"/>
                  </a:lnTo>
                  <a:lnTo>
                    <a:pt x="48" y="144"/>
                  </a:lnTo>
                  <a:lnTo>
                    <a:pt x="48" y="144"/>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5" name="Freeform 411"/>
            <p:cNvSpPr>
              <a:spLocks/>
            </p:cNvSpPr>
            <p:nvPr/>
          </p:nvSpPr>
          <p:spPr bwMode="auto">
            <a:xfrm>
              <a:off x="3656" y="2175"/>
              <a:ext cx="145" cy="91"/>
            </a:xfrm>
            <a:custGeom>
              <a:avLst/>
              <a:gdLst>
                <a:gd name="T0" fmla="*/ 144 w 1300"/>
                <a:gd name="T1" fmla="*/ 97 h 819"/>
                <a:gd name="T2" fmla="*/ 433 w 1300"/>
                <a:gd name="T3" fmla="*/ 0 h 819"/>
                <a:gd name="T4" fmla="*/ 770 w 1300"/>
                <a:gd name="T5" fmla="*/ 0 h 819"/>
                <a:gd name="T6" fmla="*/ 1059 w 1300"/>
                <a:gd name="T7" fmla="*/ 97 h 819"/>
                <a:gd name="T8" fmla="*/ 1059 w 1300"/>
                <a:gd name="T9" fmla="*/ 97 h 819"/>
                <a:gd name="T10" fmla="*/ 1155 w 1300"/>
                <a:gd name="T11" fmla="*/ 289 h 819"/>
                <a:gd name="T12" fmla="*/ 1204 w 1300"/>
                <a:gd name="T13" fmla="*/ 482 h 819"/>
                <a:gd name="T14" fmla="*/ 1300 w 1300"/>
                <a:gd name="T15" fmla="*/ 674 h 819"/>
                <a:gd name="T16" fmla="*/ 1300 w 1300"/>
                <a:gd name="T17" fmla="*/ 674 h 819"/>
                <a:gd name="T18" fmla="*/ 1300 w 1300"/>
                <a:gd name="T19" fmla="*/ 819 h 819"/>
                <a:gd name="T20" fmla="*/ 1252 w 1300"/>
                <a:gd name="T21" fmla="*/ 819 h 819"/>
                <a:gd name="T22" fmla="*/ 1155 w 1300"/>
                <a:gd name="T23" fmla="*/ 722 h 819"/>
                <a:gd name="T24" fmla="*/ 1155 w 1300"/>
                <a:gd name="T25" fmla="*/ 722 h 819"/>
                <a:gd name="T26" fmla="*/ 1011 w 1300"/>
                <a:gd name="T27" fmla="*/ 626 h 819"/>
                <a:gd name="T28" fmla="*/ 770 w 1300"/>
                <a:gd name="T29" fmla="*/ 433 h 819"/>
                <a:gd name="T30" fmla="*/ 481 w 1300"/>
                <a:gd name="T31" fmla="*/ 289 h 819"/>
                <a:gd name="T32" fmla="*/ 481 w 1300"/>
                <a:gd name="T33" fmla="*/ 289 h 819"/>
                <a:gd name="T34" fmla="*/ 193 w 1300"/>
                <a:gd name="T35" fmla="*/ 241 h 819"/>
                <a:gd name="T36" fmla="*/ 0 w 1300"/>
                <a:gd name="T37" fmla="*/ 193 h 819"/>
                <a:gd name="T38" fmla="*/ 144 w 1300"/>
                <a:gd name="T39" fmla="*/ 9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00" h="819">
                  <a:moveTo>
                    <a:pt x="144" y="97"/>
                  </a:moveTo>
                  <a:lnTo>
                    <a:pt x="433" y="0"/>
                  </a:lnTo>
                  <a:lnTo>
                    <a:pt x="770" y="0"/>
                  </a:lnTo>
                  <a:lnTo>
                    <a:pt x="1059" y="97"/>
                  </a:lnTo>
                  <a:lnTo>
                    <a:pt x="1059" y="97"/>
                  </a:lnTo>
                  <a:lnTo>
                    <a:pt x="1155" y="289"/>
                  </a:lnTo>
                  <a:lnTo>
                    <a:pt x="1204" y="482"/>
                  </a:lnTo>
                  <a:lnTo>
                    <a:pt x="1300" y="674"/>
                  </a:lnTo>
                  <a:lnTo>
                    <a:pt x="1300" y="674"/>
                  </a:lnTo>
                  <a:lnTo>
                    <a:pt x="1300" y="819"/>
                  </a:lnTo>
                  <a:lnTo>
                    <a:pt x="1252" y="819"/>
                  </a:lnTo>
                  <a:lnTo>
                    <a:pt x="1155" y="722"/>
                  </a:lnTo>
                  <a:lnTo>
                    <a:pt x="1155" y="722"/>
                  </a:lnTo>
                  <a:lnTo>
                    <a:pt x="1011" y="626"/>
                  </a:lnTo>
                  <a:lnTo>
                    <a:pt x="770" y="433"/>
                  </a:lnTo>
                  <a:lnTo>
                    <a:pt x="481" y="289"/>
                  </a:lnTo>
                  <a:lnTo>
                    <a:pt x="481" y="289"/>
                  </a:lnTo>
                  <a:lnTo>
                    <a:pt x="193" y="241"/>
                  </a:lnTo>
                  <a:lnTo>
                    <a:pt x="0" y="193"/>
                  </a:lnTo>
                  <a:lnTo>
                    <a:pt x="144" y="97"/>
                  </a:lnTo>
                  <a:close/>
                </a:path>
              </a:pathLst>
            </a:custGeom>
            <a:solidFill>
              <a:srgbClr val="28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6" name="Freeform 412"/>
            <p:cNvSpPr>
              <a:spLocks/>
            </p:cNvSpPr>
            <p:nvPr/>
          </p:nvSpPr>
          <p:spPr bwMode="auto">
            <a:xfrm>
              <a:off x="3678" y="2181"/>
              <a:ext cx="117" cy="80"/>
            </a:xfrm>
            <a:custGeom>
              <a:avLst/>
              <a:gdLst>
                <a:gd name="T0" fmla="*/ 96 w 1059"/>
                <a:gd name="T1" fmla="*/ 97 h 722"/>
                <a:gd name="T2" fmla="*/ 337 w 1059"/>
                <a:gd name="T3" fmla="*/ 0 h 722"/>
                <a:gd name="T4" fmla="*/ 625 w 1059"/>
                <a:gd name="T5" fmla="*/ 0 h 722"/>
                <a:gd name="T6" fmla="*/ 866 w 1059"/>
                <a:gd name="T7" fmla="*/ 97 h 722"/>
                <a:gd name="T8" fmla="*/ 866 w 1059"/>
                <a:gd name="T9" fmla="*/ 97 h 722"/>
                <a:gd name="T10" fmla="*/ 962 w 1059"/>
                <a:gd name="T11" fmla="*/ 241 h 722"/>
                <a:gd name="T12" fmla="*/ 962 w 1059"/>
                <a:gd name="T13" fmla="*/ 385 h 722"/>
                <a:gd name="T14" fmla="*/ 1059 w 1059"/>
                <a:gd name="T15" fmla="*/ 530 h 722"/>
                <a:gd name="T16" fmla="*/ 1059 w 1059"/>
                <a:gd name="T17" fmla="*/ 530 h 722"/>
                <a:gd name="T18" fmla="*/ 1059 w 1059"/>
                <a:gd name="T19" fmla="*/ 674 h 722"/>
                <a:gd name="T20" fmla="*/ 1059 w 1059"/>
                <a:gd name="T21" fmla="*/ 722 h 722"/>
                <a:gd name="T22" fmla="*/ 962 w 1059"/>
                <a:gd name="T23" fmla="*/ 626 h 722"/>
                <a:gd name="T24" fmla="*/ 962 w 1059"/>
                <a:gd name="T25" fmla="*/ 626 h 722"/>
                <a:gd name="T26" fmla="*/ 866 w 1059"/>
                <a:gd name="T27" fmla="*/ 530 h 722"/>
                <a:gd name="T28" fmla="*/ 625 w 1059"/>
                <a:gd name="T29" fmla="*/ 385 h 722"/>
                <a:gd name="T30" fmla="*/ 385 w 1059"/>
                <a:gd name="T31" fmla="*/ 241 h 722"/>
                <a:gd name="T32" fmla="*/ 385 w 1059"/>
                <a:gd name="T33" fmla="*/ 241 h 722"/>
                <a:gd name="T34" fmla="*/ 144 w 1059"/>
                <a:gd name="T35" fmla="*/ 241 h 722"/>
                <a:gd name="T36" fmla="*/ 0 w 1059"/>
                <a:gd name="T37" fmla="*/ 193 h 722"/>
                <a:gd name="T38" fmla="*/ 96 w 1059"/>
                <a:gd name="T39"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9" h="722">
                  <a:moveTo>
                    <a:pt x="96" y="97"/>
                  </a:moveTo>
                  <a:lnTo>
                    <a:pt x="337" y="0"/>
                  </a:lnTo>
                  <a:lnTo>
                    <a:pt x="625" y="0"/>
                  </a:lnTo>
                  <a:lnTo>
                    <a:pt x="866" y="97"/>
                  </a:lnTo>
                  <a:lnTo>
                    <a:pt x="866" y="97"/>
                  </a:lnTo>
                  <a:lnTo>
                    <a:pt x="962" y="241"/>
                  </a:lnTo>
                  <a:lnTo>
                    <a:pt x="962" y="385"/>
                  </a:lnTo>
                  <a:lnTo>
                    <a:pt x="1059" y="530"/>
                  </a:lnTo>
                  <a:lnTo>
                    <a:pt x="1059" y="530"/>
                  </a:lnTo>
                  <a:lnTo>
                    <a:pt x="1059" y="674"/>
                  </a:lnTo>
                  <a:lnTo>
                    <a:pt x="1059" y="722"/>
                  </a:lnTo>
                  <a:lnTo>
                    <a:pt x="962" y="626"/>
                  </a:lnTo>
                  <a:lnTo>
                    <a:pt x="962" y="626"/>
                  </a:lnTo>
                  <a:lnTo>
                    <a:pt x="866" y="530"/>
                  </a:lnTo>
                  <a:lnTo>
                    <a:pt x="625" y="385"/>
                  </a:lnTo>
                  <a:lnTo>
                    <a:pt x="385" y="241"/>
                  </a:lnTo>
                  <a:lnTo>
                    <a:pt x="385" y="241"/>
                  </a:lnTo>
                  <a:lnTo>
                    <a:pt x="144" y="241"/>
                  </a:lnTo>
                  <a:lnTo>
                    <a:pt x="0" y="193"/>
                  </a:lnTo>
                  <a:lnTo>
                    <a:pt x="96" y="97"/>
                  </a:lnTo>
                  <a:close/>
                </a:path>
              </a:pathLst>
            </a:custGeom>
            <a:solidFill>
              <a:srgbClr val="38B5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7" name="Freeform 413"/>
            <p:cNvSpPr>
              <a:spLocks/>
            </p:cNvSpPr>
            <p:nvPr/>
          </p:nvSpPr>
          <p:spPr bwMode="auto">
            <a:xfrm>
              <a:off x="3694" y="2186"/>
              <a:ext cx="96" cy="64"/>
            </a:xfrm>
            <a:custGeom>
              <a:avLst/>
              <a:gdLst>
                <a:gd name="T0" fmla="*/ 96 w 867"/>
                <a:gd name="T1" fmla="*/ 48 h 577"/>
                <a:gd name="T2" fmla="*/ 289 w 867"/>
                <a:gd name="T3" fmla="*/ 0 h 577"/>
                <a:gd name="T4" fmla="*/ 530 w 867"/>
                <a:gd name="T5" fmla="*/ 0 h 577"/>
                <a:gd name="T6" fmla="*/ 722 w 867"/>
                <a:gd name="T7" fmla="*/ 48 h 577"/>
                <a:gd name="T8" fmla="*/ 722 w 867"/>
                <a:gd name="T9" fmla="*/ 48 h 577"/>
                <a:gd name="T10" fmla="*/ 770 w 867"/>
                <a:gd name="T11" fmla="*/ 192 h 577"/>
                <a:gd name="T12" fmla="*/ 818 w 867"/>
                <a:gd name="T13" fmla="*/ 336 h 577"/>
                <a:gd name="T14" fmla="*/ 867 w 867"/>
                <a:gd name="T15" fmla="*/ 433 h 577"/>
                <a:gd name="T16" fmla="*/ 867 w 867"/>
                <a:gd name="T17" fmla="*/ 433 h 577"/>
                <a:gd name="T18" fmla="*/ 867 w 867"/>
                <a:gd name="T19" fmla="*/ 529 h 577"/>
                <a:gd name="T20" fmla="*/ 818 w 867"/>
                <a:gd name="T21" fmla="*/ 577 h 577"/>
                <a:gd name="T22" fmla="*/ 770 w 867"/>
                <a:gd name="T23" fmla="*/ 481 h 577"/>
                <a:gd name="T24" fmla="*/ 770 w 867"/>
                <a:gd name="T25" fmla="*/ 481 h 577"/>
                <a:gd name="T26" fmla="*/ 674 w 867"/>
                <a:gd name="T27" fmla="*/ 433 h 577"/>
                <a:gd name="T28" fmla="*/ 530 w 867"/>
                <a:gd name="T29" fmla="*/ 288 h 577"/>
                <a:gd name="T30" fmla="*/ 337 w 867"/>
                <a:gd name="T31" fmla="*/ 192 h 577"/>
                <a:gd name="T32" fmla="*/ 337 w 867"/>
                <a:gd name="T33" fmla="*/ 192 h 577"/>
                <a:gd name="T34" fmla="*/ 144 w 867"/>
                <a:gd name="T35" fmla="*/ 192 h 577"/>
                <a:gd name="T36" fmla="*/ 0 w 867"/>
                <a:gd name="T37" fmla="*/ 144 h 577"/>
                <a:gd name="T38" fmla="*/ 96 w 867"/>
                <a:gd name="T39" fmla="*/ 48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7" h="577">
                  <a:moveTo>
                    <a:pt x="96" y="48"/>
                  </a:moveTo>
                  <a:lnTo>
                    <a:pt x="289" y="0"/>
                  </a:lnTo>
                  <a:lnTo>
                    <a:pt x="530" y="0"/>
                  </a:lnTo>
                  <a:lnTo>
                    <a:pt x="722" y="48"/>
                  </a:lnTo>
                  <a:lnTo>
                    <a:pt x="722" y="48"/>
                  </a:lnTo>
                  <a:lnTo>
                    <a:pt x="770" y="192"/>
                  </a:lnTo>
                  <a:lnTo>
                    <a:pt x="818" y="336"/>
                  </a:lnTo>
                  <a:lnTo>
                    <a:pt x="867" y="433"/>
                  </a:lnTo>
                  <a:lnTo>
                    <a:pt x="867" y="433"/>
                  </a:lnTo>
                  <a:lnTo>
                    <a:pt x="867" y="529"/>
                  </a:lnTo>
                  <a:lnTo>
                    <a:pt x="818" y="577"/>
                  </a:lnTo>
                  <a:lnTo>
                    <a:pt x="770" y="481"/>
                  </a:lnTo>
                  <a:lnTo>
                    <a:pt x="770" y="481"/>
                  </a:lnTo>
                  <a:lnTo>
                    <a:pt x="674" y="433"/>
                  </a:lnTo>
                  <a:lnTo>
                    <a:pt x="530" y="288"/>
                  </a:lnTo>
                  <a:lnTo>
                    <a:pt x="337" y="192"/>
                  </a:lnTo>
                  <a:lnTo>
                    <a:pt x="337" y="192"/>
                  </a:lnTo>
                  <a:lnTo>
                    <a:pt x="144" y="192"/>
                  </a:lnTo>
                  <a:lnTo>
                    <a:pt x="0" y="144"/>
                  </a:lnTo>
                  <a:lnTo>
                    <a:pt x="96" y="48"/>
                  </a:lnTo>
                  <a:close/>
                </a:path>
              </a:pathLst>
            </a:custGeom>
            <a:solidFill>
              <a:srgbClr val="47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8" name="Freeform 414"/>
            <p:cNvSpPr>
              <a:spLocks/>
            </p:cNvSpPr>
            <p:nvPr/>
          </p:nvSpPr>
          <p:spPr bwMode="auto">
            <a:xfrm>
              <a:off x="3715" y="2191"/>
              <a:ext cx="70" cy="49"/>
            </a:xfrm>
            <a:custGeom>
              <a:avLst/>
              <a:gdLst>
                <a:gd name="T0" fmla="*/ 48 w 625"/>
                <a:gd name="T1" fmla="*/ 48 h 433"/>
                <a:gd name="T2" fmla="*/ 192 w 625"/>
                <a:gd name="T3" fmla="*/ 0 h 433"/>
                <a:gd name="T4" fmla="*/ 385 w 625"/>
                <a:gd name="T5" fmla="*/ 0 h 433"/>
                <a:gd name="T6" fmla="*/ 529 w 625"/>
                <a:gd name="T7" fmla="*/ 48 h 433"/>
                <a:gd name="T8" fmla="*/ 529 w 625"/>
                <a:gd name="T9" fmla="*/ 48 h 433"/>
                <a:gd name="T10" fmla="*/ 577 w 625"/>
                <a:gd name="T11" fmla="*/ 144 h 433"/>
                <a:gd name="T12" fmla="*/ 577 w 625"/>
                <a:gd name="T13" fmla="*/ 240 h 433"/>
                <a:gd name="T14" fmla="*/ 625 w 625"/>
                <a:gd name="T15" fmla="*/ 337 h 433"/>
                <a:gd name="T16" fmla="*/ 625 w 625"/>
                <a:gd name="T17" fmla="*/ 337 h 433"/>
                <a:gd name="T18" fmla="*/ 625 w 625"/>
                <a:gd name="T19" fmla="*/ 433 h 433"/>
                <a:gd name="T20" fmla="*/ 625 w 625"/>
                <a:gd name="T21" fmla="*/ 433 h 433"/>
                <a:gd name="T22" fmla="*/ 577 w 625"/>
                <a:gd name="T23" fmla="*/ 385 h 433"/>
                <a:gd name="T24" fmla="*/ 577 w 625"/>
                <a:gd name="T25" fmla="*/ 385 h 433"/>
                <a:gd name="T26" fmla="*/ 529 w 625"/>
                <a:gd name="T27" fmla="*/ 337 h 433"/>
                <a:gd name="T28" fmla="*/ 385 w 625"/>
                <a:gd name="T29" fmla="*/ 240 h 433"/>
                <a:gd name="T30" fmla="*/ 240 w 625"/>
                <a:gd name="T31" fmla="*/ 144 h 433"/>
                <a:gd name="T32" fmla="*/ 240 w 625"/>
                <a:gd name="T33" fmla="*/ 144 h 433"/>
                <a:gd name="T34" fmla="*/ 96 w 625"/>
                <a:gd name="T35" fmla="*/ 144 h 433"/>
                <a:gd name="T36" fmla="*/ 0 w 625"/>
                <a:gd name="T37" fmla="*/ 96 h 433"/>
                <a:gd name="T38" fmla="*/ 48 w 625"/>
                <a:gd name="T39" fmla="*/ 4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5" h="433">
                  <a:moveTo>
                    <a:pt x="48" y="48"/>
                  </a:moveTo>
                  <a:lnTo>
                    <a:pt x="192" y="0"/>
                  </a:lnTo>
                  <a:lnTo>
                    <a:pt x="385" y="0"/>
                  </a:lnTo>
                  <a:lnTo>
                    <a:pt x="529" y="48"/>
                  </a:lnTo>
                  <a:lnTo>
                    <a:pt x="529" y="48"/>
                  </a:lnTo>
                  <a:lnTo>
                    <a:pt x="577" y="144"/>
                  </a:lnTo>
                  <a:lnTo>
                    <a:pt x="577" y="240"/>
                  </a:lnTo>
                  <a:lnTo>
                    <a:pt x="625" y="337"/>
                  </a:lnTo>
                  <a:lnTo>
                    <a:pt x="625" y="337"/>
                  </a:lnTo>
                  <a:lnTo>
                    <a:pt x="625" y="433"/>
                  </a:lnTo>
                  <a:lnTo>
                    <a:pt x="625" y="433"/>
                  </a:lnTo>
                  <a:lnTo>
                    <a:pt x="577" y="385"/>
                  </a:lnTo>
                  <a:lnTo>
                    <a:pt x="577" y="385"/>
                  </a:lnTo>
                  <a:lnTo>
                    <a:pt x="529" y="337"/>
                  </a:lnTo>
                  <a:lnTo>
                    <a:pt x="385" y="240"/>
                  </a:lnTo>
                  <a:lnTo>
                    <a:pt x="240" y="144"/>
                  </a:lnTo>
                  <a:lnTo>
                    <a:pt x="240" y="144"/>
                  </a:lnTo>
                  <a:lnTo>
                    <a:pt x="96" y="144"/>
                  </a:lnTo>
                  <a:lnTo>
                    <a:pt x="0" y="96"/>
                  </a:lnTo>
                  <a:lnTo>
                    <a:pt x="48" y="48"/>
                  </a:lnTo>
                  <a:close/>
                </a:path>
              </a:pathLst>
            </a:custGeom>
            <a:solidFill>
              <a:srgbClr val="56C4C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19" name="Freeform 415"/>
            <p:cNvSpPr>
              <a:spLocks/>
            </p:cNvSpPr>
            <p:nvPr/>
          </p:nvSpPr>
          <p:spPr bwMode="auto">
            <a:xfrm>
              <a:off x="3737" y="2197"/>
              <a:ext cx="42" cy="32"/>
            </a:xfrm>
            <a:custGeom>
              <a:avLst/>
              <a:gdLst>
                <a:gd name="T0" fmla="*/ 337 w 385"/>
                <a:gd name="T1" fmla="*/ 240 h 289"/>
                <a:gd name="T2" fmla="*/ 289 w 385"/>
                <a:gd name="T3" fmla="*/ 192 h 289"/>
                <a:gd name="T4" fmla="*/ 241 w 385"/>
                <a:gd name="T5" fmla="*/ 144 h 289"/>
                <a:gd name="T6" fmla="*/ 145 w 385"/>
                <a:gd name="T7" fmla="*/ 96 h 289"/>
                <a:gd name="T8" fmla="*/ 145 w 385"/>
                <a:gd name="T9" fmla="*/ 96 h 289"/>
                <a:gd name="T10" fmla="*/ 48 w 385"/>
                <a:gd name="T11" fmla="*/ 96 h 289"/>
                <a:gd name="T12" fmla="*/ 0 w 385"/>
                <a:gd name="T13" fmla="*/ 48 h 289"/>
                <a:gd name="T14" fmla="*/ 48 w 385"/>
                <a:gd name="T15" fmla="*/ 0 h 289"/>
                <a:gd name="T16" fmla="*/ 48 w 385"/>
                <a:gd name="T17" fmla="*/ 0 h 289"/>
                <a:gd name="T18" fmla="*/ 145 w 385"/>
                <a:gd name="T19" fmla="*/ 0 h 289"/>
                <a:gd name="T20" fmla="*/ 241 w 385"/>
                <a:gd name="T21" fmla="*/ 0 h 289"/>
                <a:gd name="T22" fmla="*/ 337 w 385"/>
                <a:gd name="T23" fmla="*/ 48 h 289"/>
                <a:gd name="T24" fmla="*/ 337 w 385"/>
                <a:gd name="T25" fmla="*/ 48 h 289"/>
                <a:gd name="T26" fmla="*/ 337 w 385"/>
                <a:gd name="T27" fmla="*/ 144 h 289"/>
                <a:gd name="T28" fmla="*/ 337 w 385"/>
                <a:gd name="T29" fmla="*/ 192 h 289"/>
                <a:gd name="T30" fmla="*/ 385 w 385"/>
                <a:gd name="T31" fmla="*/ 240 h 289"/>
                <a:gd name="T32" fmla="*/ 385 w 385"/>
                <a:gd name="T33" fmla="*/ 240 h 289"/>
                <a:gd name="T34" fmla="*/ 385 w 385"/>
                <a:gd name="T35" fmla="*/ 289 h 289"/>
                <a:gd name="T36" fmla="*/ 385 w 385"/>
                <a:gd name="T37" fmla="*/ 289 h 289"/>
                <a:gd name="T38" fmla="*/ 337 w 385"/>
                <a:gd name="T39" fmla="*/ 24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89">
                  <a:moveTo>
                    <a:pt x="337" y="240"/>
                  </a:moveTo>
                  <a:lnTo>
                    <a:pt x="289" y="192"/>
                  </a:lnTo>
                  <a:lnTo>
                    <a:pt x="241" y="144"/>
                  </a:lnTo>
                  <a:lnTo>
                    <a:pt x="145" y="96"/>
                  </a:lnTo>
                  <a:lnTo>
                    <a:pt x="145" y="96"/>
                  </a:lnTo>
                  <a:lnTo>
                    <a:pt x="48" y="96"/>
                  </a:lnTo>
                  <a:lnTo>
                    <a:pt x="0" y="48"/>
                  </a:lnTo>
                  <a:lnTo>
                    <a:pt x="48" y="0"/>
                  </a:lnTo>
                  <a:lnTo>
                    <a:pt x="48" y="0"/>
                  </a:lnTo>
                  <a:lnTo>
                    <a:pt x="145" y="0"/>
                  </a:lnTo>
                  <a:lnTo>
                    <a:pt x="241" y="0"/>
                  </a:lnTo>
                  <a:lnTo>
                    <a:pt x="337" y="48"/>
                  </a:lnTo>
                  <a:lnTo>
                    <a:pt x="337" y="48"/>
                  </a:lnTo>
                  <a:lnTo>
                    <a:pt x="337" y="144"/>
                  </a:lnTo>
                  <a:lnTo>
                    <a:pt x="337" y="192"/>
                  </a:lnTo>
                  <a:lnTo>
                    <a:pt x="385" y="240"/>
                  </a:lnTo>
                  <a:lnTo>
                    <a:pt x="385" y="240"/>
                  </a:lnTo>
                  <a:lnTo>
                    <a:pt x="385" y="289"/>
                  </a:lnTo>
                  <a:lnTo>
                    <a:pt x="385" y="289"/>
                  </a:lnTo>
                  <a:lnTo>
                    <a:pt x="337" y="240"/>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0" name="Freeform 416"/>
            <p:cNvSpPr>
              <a:spLocks/>
            </p:cNvSpPr>
            <p:nvPr/>
          </p:nvSpPr>
          <p:spPr bwMode="auto">
            <a:xfrm>
              <a:off x="4063" y="2122"/>
              <a:ext cx="112" cy="91"/>
            </a:xfrm>
            <a:custGeom>
              <a:avLst/>
              <a:gdLst>
                <a:gd name="T0" fmla="*/ 818 w 1011"/>
                <a:gd name="T1" fmla="*/ 722 h 818"/>
                <a:gd name="T2" fmla="*/ 722 w 1011"/>
                <a:gd name="T3" fmla="*/ 674 h 818"/>
                <a:gd name="T4" fmla="*/ 529 w 1011"/>
                <a:gd name="T5" fmla="*/ 481 h 818"/>
                <a:gd name="T6" fmla="*/ 289 w 1011"/>
                <a:gd name="T7" fmla="*/ 289 h 818"/>
                <a:gd name="T8" fmla="*/ 289 w 1011"/>
                <a:gd name="T9" fmla="*/ 289 h 818"/>
                <a:gd name="T10" fmla="*/ 144 w 1011"/>
                <a:gd name="T11" fmla="*/ 241 h 818"/>
                <a:gd name="T12" fmla="*/ 0 w 1011"/>
                <a:gd name="T13" fmla="*/ 96 h 818"/>
                <a:gd name="T14" fmla="*/ 144 w 1011"/>
                <a:gd name="T15" fmla="*/ 0 h 818"/>
                <a:gd name="T16" fmla="*/ 144 w 1011"/>
                <a:gd name="T17" fmla="*/ 0 h 818"/>
                <a:gd name="T18" fmla="*/ 385 w 1011"/>
                <a:gd name="T19" fmla="*/ 48 h 818"/>
                <a:gd name="T20" fmla="*/ 529 w 1011"/>
                <a:gd name="T21" fmla="*/ 96 h 818"/>
                <a:gd name="T22" fmla="*/ 722 w 1011"/>
                <a:gd name="T23" fmla="*/ 144 h 818"/>
                <a:gd name="T24" fmla="*/ 722 w 1011"/>
                <a:gd name="T25" fmla="*/ 144 h 818"/>
                <a:gd name="T26" fmla="*/ 915 w 1011"/>
                <a:gd name="T27" fmla="*/ 289 h 818"/>
                <a:gd name="T28" fmla="*/ 915 w 1011"/>
                <a:gd name="T29" fmla="*/ 433 h 818"/>
                <a:gd name="T30" fmla="*/ 963 w 1011"/>
                <a:gd name="T31" fmla="*/ 626 h 818"/>
                <a:gd name="T32" fmla="*/ 963 w 1011"/>
                <a:gd name="T33" fmla="*/ 626 h 818"/>
                <a:gd name="T34" fmla="*/ 1011 w 1011"/>
                <a:gd name="T35" fmla="*/ 818 h 818"/>
                <a:gd name="T36" fmla="*/ 963 w 1011"/>
                <a:gd name="T37" fmla="*/ 818 h 818"/>
                <a:gd name="T38" fmla="*/ 818 w 1011"/>
                <a:gd name="T39" fmla="*/ 722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11" h="818">
                  <a:moveTo>
                    <a:pt x="818" y="722"/>
                  </a:moveTo>
                  <a:lnTo>
                    <a:pt x="722" y="674"/>
                  </a:lnTo>
                  <a:lnTo>
                    <a:pt x="529" y="481"/>
                  </a:lnTo>
                  <a:lnTo>
                    <a:pt x="289" y="289"/>
                  </a:lnTo>
                  <a:lnTo>
                    <a:pt x="289" y="289"/>
                  </a:lnTo>
                  <a:lnTo>
                    <a:pt x="144" y="241"/>
                  </a:lnTo>
                  <a:lnTo>
                    <a:pt x="0" y="96"/>
                  </a:lnTo>
                  <a:lnTo>
                    <a:pt x="144" y="0"/>
                  </a:lnTo>
                  <a:lnTo>
                    <a:pt x="144" y="0"/>
                  </a:lnTo>
                  <a:lnTo>
                    <a:pt x="385" y="48"/>
                  </a:lnTo>
                  <a:lnTo>
                    <a:pt x="529" y="96"/>
                  </a:lnTo>
                  <a:lnTo>
                    <a:pt x="722" y="144"/>
                  </a:lnTo>
                  <a:lnTo>
                    <a:pt x="722" y="144"/>
                  </a:lnTo>
                  <a:lnTo>
                    <a:pt x="915" y="289"/>
                  </a:lnTo>
                  <a:lnTo>
                    <a:pt x="915" y="433"/>
                  </a:lnTo>
                  <a:lnTo>
                    <a:pt x="963" y="626"/>
                  </a:lnTo>
                  <a:lnTo>
                    <a:pt x="963" y="626"/>
                  </a:lnTo>
                  <a:lnTo>
                    <a:pt x="1011" y="818"/>
                  </a:lnTo>
                  <a:lnTo>
                    <a:pt x="963" y="818"/>
                  </a:lnTo>
                  <a:lnTo>
                    <a:pt x="818" y="722"/>
                  </a:lnTo>
                  <a:close/>
                </a:path>
              </a:pathLst>
            </a:custGeom>
            <a:solidFill>
              <a:srgbClr val="19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1" name="Freeform 417"/>
            <p:cNvSpPr>
              <a:spLocks/>
            </p:cNvSpPr>
            <p:nvPr/>
          </p:nvSpPr>
          <p:spPr bwMode="auto">
            <a:xfrm>
              <a:off x="4068" y="2127"/>
              <a:ext cx="102" cy="75"/>
            </a:xfrm>
            <a:custGeom>
              <a:avLst/>
              <a:gdLst>
                <a:gd name="T0" fmla="*/ 289 w 915"/>
                <a:gd name="T1" fmla="*/ 241 h 674"/>
                <a:gd name="T2" fmla="*/ 144 w 915"/>
                <a:gd name="T3" fmla="*/ 193 h 674"/>
                <a:gd name="T4" fmla="*/ 0 w 915"/>
                <a:gd name="T5" fmla="*/ 48 h 674"/>
                <a:gd name="T6" fmla="*/ 144 w 915"/>
                <a:gd name="T7" fmla="*/ 0 h 674"/>
                <a:gd name="T8" fmla="*/ 144 w 915"/>
                <a:gd name="T9" fmla="*/ 0 h 674"/>
                <a:gd name="T10" fmla="*/ 385 w 915"/>
                <a:gd name="T11" fmla="*/ 48 h 674"/>
                <a:gd name="T12" fmla="*/ 530 w 915"/>
                <a:gd name="T13" fmla="*/ 48 h 674"/>
                <a:gd name="T14" fmla="*/ 674 w 915"/>
                <a:gd name="T15" fmla="*/ 96 h 674"/>
                <a:gd name="T16" fmla="*/ 674 w 915"/>
                <a:gd name="T17" fmla="*/ 96 h 674"/>
                <a:gd name="T18" fmla="*/ 818 w 915"/>
                <a:gd name="T19" fmla="*/ 241 h 674"/>
                <a:gd name="T20" fmla="*/ 818 w 915"/>
                <a:gd name="T21" fmla="*/ 337 h 674"/>
                <a:gd name="T22" fmla="*/ 867 w 915"/>
                <a:gd name="T23" fmla="*/ 530 h 674"/>
                <a:gd name="T24" fmla="*/ 867 w 915"/>
                <a:gd name="T25" fmla="*/ 530 h 674"/>
                <a:gd name="T26" fmla="*/ 915 w 915"/>
                <a:gd name="T27" fmla="*/ 674 h 674"/>
                <a:gd name="T28" fmla="*/ 867 w 915"/>
                <a:gd name="T29" fmla="*/ 674 h 674"/>
                <a:gd name="T30" fmla="*/ 770 w 915"/>
                <a:gd name="T31" fmla="*/ 578 h 674"/>
                <a:gd name="T32" fmla="*/ 770 w 915"/>
                <a:gd name="T33" fmla="*/ 578 h 674"/>
                <a:gd name="T34" fmla="*/ 674 w 915"/>
                <a:gd name="T35" fmla="*/ 530 h 674"/>
                <a:gd name="T36" fmla="*/ 481 w 915"/>
                <a:gd name="T37" fmla="*/ 385 h 674"/>
                <a:gd name="T38" fmla="*/ 289 w 915"/>
                <a:gd name="T39" fmla="*/ 24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15" h="674">
                  <a:moveTo>
                    <a:pt x="289" y="241"/>
                  </a:moveTo>
                  <a:lnTo>
                    <a:pt x="144" y="193"/>
                  </a:lnTo>
                  <a:lnTo>
                    <a:pt x="0" y="48"/>
                  </a:lnTo>
                  <a:lnTo>
                    <a:pt x="144" y="0"/>
                  </a:lnTo>
                  <a:lnTo>
                    <a:pt x="144" y="0"/>
                  </a:lnTo>
                  <a:lnTo>
                    <a:pt x="385" y="48"/>
                  </a:lnTo>
                  <a:lnTo>
                    <a:pt x="530" y="48"/>
                  </a:lnTo>
                  <a:lnTo>
                    <a:pt x="674" y="96"/>
                  </a:lnTo>
                  <a:lnTo>
                    <a:pt x="674" y="96"/>
                  </a:lnTo>
                  <a:lnTo>
                    <a:pt x="818" y="241"/>
                  </a:lnTo>
                  <a:lnTo>
                    <a:pt x="818" y="337"/>
                  </a:lnTo>
                  <a:lnTo>
                    <a:pt x="867" y="530"/>
                  </a:lnTo>
                  <a:lnTo>
                    <a:pt x="867" y="530"/>
                  </a:lnTo>
                  <a:lnTo>
                    <a:pt x="915" y="674"/>
                  </a:lnTo>
                  <a:lnTo>
                    <a:pt x="867" y="674"/>
                  </a:lnTo>
                  <a:lnTo>
                    <a:pt x="770" y="578"/>
                  </a:lnTo>
                  <a:lnTo>
                    <a:pt x="770" y="578"/>
                  </a:lnTo>
                  <a:lnTo>
                    <a:pt x="674" y="530"/>
                  </a:lnTo>
                  <a:lnTo>
                    <a:pt x="481" y="385"/>
                  </a:lnTo>
                  <a:lnTo>
                    <a:pt x="289" y="241"/>
                  </a:lnTo>
                  <a:close/>
                </a:path>
              </a:pathLst>
            </a:custGeom>
            <a:solidFill>
              <a:srgbClr val="2CAF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2" name="Freeform 418"/>
            <p:cNvSpPr>
              <a:spLocks/>
            </p:cNvSpPr>
            <p:nvPr/>
          </p:nvSpPr>
          <p:spPr bwMode="auto">
            <a:xfrm>
              <a:off x="4084" y="2133"/>
              <a:ext cx="75" cy="58"/>
            </a:xfrm>
            <a:custGeom>
              <a:avLst/>
              <a:gdLst>
                <a:gd name="T0" fmla="*/ 193 w 674"/>
                <a:gd name="T1" fmla="*/ 193 h 530"/>
                <a:gd name="T2" fmla="*/ 49 w 674"/>
                <a:gd name="T3" fmla="*/ 145 h 530"/>
                <a:gd name="T4" fmla="*/ 0 w 674"/>
                <a:gd name="T5" fmla="*/ 48 h 530"/>
                <a:gd name="T6" fmla="*/ 97 w 674"/>
                <a:gd name="T7" fmla="*/ 0 h 530"/>
                <a:gd name="T8" fmla="*/ 97 w 674"/>
                <a:gd name="T9" fmla="*/ 0 h 530"/>
                <a:gd name="T10" fmla="*/ 241 w 674"/>
                <a:gd name="T11" fmla="*/ 0 h 530"/>
                <a:gd name="T12" fmla="*/ 386 w 674"/>
                <a:gd name="T13" fmla="*/ 48 h 530"/>
                <a:gd name="T14" fmla="*/ 530 w 674"/>
                <a:gd name="T15" fmla="*/ 96 h 530"/>
                <a:gd name="T16" fmla="*/ 530 w 674"/>
                <a:gd name="T17" fmla="*/ 96 h 530"/>
                <a:gd name="T18" fmla="*/ 626 w 674"/>
                <a:gd name="T19" fmla="*/ 193 h 530"/>
                <a:gd name="T20" fmla="*/ 626 w 674"/>
                <a:gd name="T21" fmla="*/ 289 h 530"/>
                <a:gd name="T22" fmla="*/ 674 w 674"/>
                <a:gd name="T23" fmla="*/ 385 h 530"/>
                <a:gd name="T24" fmla="*/ 674 w 674"/>
                <a:gd name="T25" fmla="*/ 385 h 530"/>
                <a:gd name="T26" fmla="*/ 674 w 674"/>
                <a:gd name="T27" fmla="*/ 530 h 530"/>
                <a:gd name="T28" fmla="*/ 626 w 674"/>
                <a:gd name="T29" fmla="*/ 530 h 530"/>
                <a:gd name="T30" fmla="*/ 578 w 674"/>
                <a:gd name="T31" fmla="*/ 482 h 530"/>
                <a:gd name="T32" fmla="*/ 578 w 674"/>
                <a:gd name="T33" fmla="*/ 482 h 530"/>
                <a:gd name="T34" fmla="*/ 530 w 674"/>
                <a:gd name="T35" fmla="*/ 433 h 530"/>
                <a:gd name="T36" fmla="*/ 386 w 674"/>
                <a:gd name="T37" fmla="*/ 289 h 530"/>
                <a:gd name="T38" fmla="*/ 193 w 674"/>
                <a:gd name="T39" fmla="*/ 193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530">
                  <a:moveTo>
                    <a:pt x="193" y="193"/>
                  </a:moveTo>
                  <a:lnTo>
                    <a:pt x="49" y="145"/>
                  </a:lnTo>
                  <a:lnTo>
                    <a:pt x="0" y="48"/>
                  </a:lnTo>
                  <a:lnTo>
                    <a:pt x="97" y="0"/>
                  </a:lnTo>
                  <a:lnTo>
                    <a:pt x="97" y="0"/>
                  </a:lnTo>
                  <a:lnTo>
                    <a:pt x="241" y="0"/>
                  </a:lnTo>
                  <a:lnTo>
                    <a:pt x="386" y="48"/>
                  </a:lnTo>
                  <a:lnTo>
                    <a:pt x="530" y="96"/>
                  </a:lnTo>
                  <a:lnTo>
                    <a:pt x="530" y="96"/>
                  </a:lnTo>
                  <a:lnTo>
                    <a:pt x="626" y="193"/>
                  </a:lnTo>
                  <a:lnTo>
                    <a:pt x="626" y="289"/>
                  </a:lnTo>
                  <a:lnTo>
                    <a:pt x="674" y="385"/>
                  </a:lnTo>
                  <a:lnTo>
                    <a:pt x="674" y="385"/>
                  </a:lnTo>
                  <a:lnTo>
                    <a:pt x="674" y="530"/>
                  </a:lnTo>
                  <a:lnTo>
                    <a:pt x="626" y="530"/>
                  </a:lnTo>
                  <a:lnTo>
                    <a:pt x="578" y="482"/>
                  </a:lnTo>
                  <a:lnTo>
                    <a:pt x="578" y="482"/>
                  </a:lnTo>
                  <a:lnTo>
                    <a:pt x="530" y="433"/>
                  </a:lnTo>
                  <a:lnTo>
                    <a:pt x="386" y="289"/>
                  </a:lnTo>
                  <a:lnTo>
                    <a:pt x="193" y="193"/>
                  </a:lnTo>
                  <a:close/>
                </a:path>
              </a:pathLst>
            </a:custGeom>
            <a:solidFill>
              <a:srgbClr val="3F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3" name="Freeform 419"/>
            <p:cNvSpPr>
              <a:spLocks/>
            </p:cNvSpPr>
            <p:nvPr/>
          </p:nvSpPr>
          <p:spPr bwMode="auto">
            <a:xfrm>
              <a:off x="4090" y="2138"/>
              <a:ext cx="64" cy="43"/>
            </a:xfrm>
            <a:custGeom>
              <a:avLst/>
              <a:gdLst>
                <a:gd name="T0" fmla="*/ 192 w 577"/>
                <a:gd name="T1" fmla="*/ 97 h 385"/>
                <a:gd name="T2" fmla="*/ 96 w 577"/>
                <a:gd name="T3" fmla="*/ 97 h 385"/>
                <a:gd name="T4" fmla="*/ 0 w 577"/>
                <a:gd name="T5" fmla="*/ 48 h 385"/>
                <a:gd name="T6" fmla="*/ 96 w 577"/>
                <a:gd name="T7" fmla="*/ 0 h 385"/>
                <a:gd name="T8" fmla="*/ 96 w 577"/>
                <a:gd name="T9" fmla="*/ 0 h 385"/>
                <a:gd name="T10" fmla="*/ 240 w 577"/>
                <a:gd name="T11" fmla="*/ 0 h 385"/>
                <a:gd name="T12" fmla="*/ 337 w 577"/>
                <a:gd name="T13" fmla="*/ 0 h 385"/>
                <a:gd name="T14" fmla="*/ 433 w 577"/>
                <a:gd name="T15" fmla="*/ 48 h 385"/>
                <a:gd name="T16" fmla="*/ 433 w 577"/>
                <a:gd name="T17" fmla="*/ 48 h 385"/>
                <a:gd name="T18" fmla="*/ 481 w 577"/>
                <a:gd name="T19" fmla="*/ 145 h 385"/>
                <a:gd name="T20" fmla="*/ 529 w 577"/>
                <a:gd name="T21" fmla="*/ 193 h 385"/>
                <a:gd name="T22" fmla="*/ 577 w 577"/>
                <a:gd name="T23" fmla="*/ 289 h 385"/>
                <a:gd name="T24" fmla="*/ 577 w 577"/>
                <a:gd name="T25" fmla="*/ 289 h 385"/>
                <a:gd name="T26" fmla="*/ 577 w 577"/>
                <a:gd name="T27" fmla="*/ 385 h 385"/>
                <a:gd name="T28" fmla="*/ 529 w 577"/>
                <a:gd name="T29" fmla="*/ 385 h 385"/>
                <a:gd name="T30" fmla="*/ 481 w 577"/>
                <a:gd name="T31" fmla="*/ 337 h 385"/>
                <a:gd name="T32" fmla="*/ 481 w 577"/>
                <a:gd name="T33" fmla="*/ 337 h 385"/>
                <a:gd name="T34" fmla="*/ 433 w 577"/>
                <a:gd name="T35" fmla="*/ 289 h 385"/>
                <a:gd name="T36" fmla="*/ 337 w 577"/>
                <a:gd name="T37" fmla="*/ 193 h 385"/>
                <a:gd name="T38" fmla="*/ 192 w 577"/>
                <a:gd name="T39" fmla="*/ 9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7" h="385">
                  <a:moveTo>
                    <a:pt x="192" y="97"/>
                  </a:moveTo>
                  <a:lnTo>
                    <a:pt x="96" y="97"/>
                  </a:lnTo>
                  <a:lnTo>
                    <a:pt x="0" y="48"/>
                  </a:lnTo>
                  <a:lnTo>
                    <a:pt x="96" y="0"/>
                  </a:lnTo>
                  <a:lnTo>
                    <a:pt x="96" y="0"/>
                  </a:lnTo>
                  <a:lnTo>
                    <a:pt x="240" y="0"/>
                  </a:lnTo>
                  <a:lnTo>
                    <a:pt x="337" y="0"/>
                  </a:lnTo>
                  <a:lnTo>
                    <a:pt x="433" y="48"/>
                  </a:lnTo>
                  <a:lnTo>
                    <a:pt x="433" y="48"/>
                  </a:lnTo>
                  <a:lnTo>
                    <a:pt x="481" y="145"/>
                  </a:lnTo>
                  <a:lnTo>
                    <a:pt x="529" y="193"/>
                  </a:lnTo>
                  <a:lnTo>
                    <a:pt x="577" y="289"/>
                  </a:lnTo>
                  <a:lnTo>
                    <a:pt x="577" y="289"/>
                  </a:lnTo>
                  <a:lnTo>
                    <a:pt x="577" y="385"/>
                  </a:lnTo>
                  <a:lnTo>
                    <a:pt x="529" y="385"/>
                  </a:lnTo>
                  <a:lnTo>
                    <a:pt x="481" y="337"/>
                  </a:lnTo>
                  <a:lnTo>
                    <a:pt x="481" y="337"/>
                  </a:lnTo>
                  <a:lnTo>
                    <a:pt x="433" y="289"/>
                  </a:lnTo>
                  <a:lnTo>
                    <a:pt x="337" y="193"/>
                  </a:lnTo>
                  <a:lnTo>
                    <a:pt x="192" y="97"/>
                  </a:lnTo>
                  <a:close/>
                </a:path>
              </a:pathLst>
            </a:custGeom>
            <a:solidFill>
              <a:srgbClr val="52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4" name="Freeform 420"/>
            <p:cNvSpPr>
              <a:spLocks/>
            </p:cNvSpPr>
            <p:nvPr/>
          </p:nvSpPr>
          <p:spPr bwMode="auto">
            <a:xfrm>
              <a:off x="4100" y="2143"/>
              <a:ext cx="43" cy="27"/>
            </a:xfrm>
            <a:custGeom>
              <a:avLst/>
              <a:gdLst>
                <a:gd name="T0" fmla="*/ 385 w 385"/>
                <a:gd name="T1" fmla="*/ 193 h 241"/>
                <a:gd name="T2" fmla="*/ 337 w 385"/>
                <a:gd name="T3" fmla="*/ 193 h 241"/>
                <a:gd name="T4" fmla="*/ 241 w 385"/>
                <a:gd name="T5" fmla="*/ 97 h 241"/>
                <a:gd name="T6" fmla="*/ 144 w 385"/>
                <a:gd name="T7" fmla="*/ 49 h 241"/>
                <a:gd name="T8" fmla="*/ 144 w 385"/>
                <a:gd name="T9" fmla="*/ 49 h 241"/>
                <a:gd name="T10" fmla="*/ 48 w 385"/>
                <a:gd name="T11" fmla="*/ 49 h 241"/>
                <a:gd name="T12" fmla="*/ 0 w 385"/>
                <a:gd name="T13" fmla="*/ 49 h 241"/>
                <a:gd name="T14" fmla="*/ 48 w 385"/>
                <a:gd name="T15" fmla="*/ 0 h 241"/>
                <a:gd name="T16" fmla="*/ 48 w 385"/>
                <a:gd name="T17" fmla="*/ 0 h 241"/>
                <a:gd name="T18" fmla="*/ 144 w 385"/>
                <a:gd name="T19" fmla="*/ 0 h 241"/>
                <a:gd name="T20" fmla="*/ 241 w 385"/>
                <a:gd name="T21" fmla="*/ 0 h 241"/>
                <a:gd name="T22" fmla="*/ 337 w 385"/>
                <a:gd name="T23" fmla="*/ 0 h 241"/>
                <a:gd name="T24" fmla="*/ 337 w 385"/>
                <a:gd name="T25" fmla="*/ 0 h 241"/>
                <a:gd name="T26" fmla="*/ 337 w 385"/>
                <a:gd name="T27" fmla="*/ 97 h 241"/>
                <a:gd name="T28" fmla="*/ 385 w 385"/>
                <a:gd name="T29" fmla="*/ 145 h 241"/>
                <a:gd name="T30" fmla="*/ 385 w 385"/>
                <a:gd name="T31" fmla="*/ 193 h 241"/>
                <a:gd name="T32" fmla="*/ 385 w 385"/>
                <a:gd name="T33" fmla="*/ 193 h 241"/>
                <a:gd name="T34" fmla="*/ 385 w 385"/>
                <a:gd name="T35" fmla="*/ 241 h 241"/>
                <a:gd name="T36" fmla="*/ 385 w 385"/>
                <a:gd name="T37" fmla="*/ 241 h 241"/>
                <a:gd name="T38" fmla="*/ 385 w 385"/>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3"/>
                  </a:moveTo>
                  <a:lnTo>
                    <a:pt x="337" y="193"/>
                  </a:lnTo>
                  <a:lnTo>
                    <a:pt x="241" y="97"/>
                  </a:lnTo>
                  <a:lnTo>
                    <a:pt x="144" y="49"/>
                  </a:lnTo>
                  <a:lnTo>
                    <a:pt x="144" y="49"/>
                  </a:lnTo>
                  <a:lnTo>
                    <a:pt x="48" y="49"/>
                  </a:lnTo>
                  <a:lnTo>
                    <a:pt x="0" y="49"/>
                  </a:lnTo>
                  <a:lnTo>
                    <a:pt x="48" y="0"/>
                  </a:lnTo>
                  <a:lnTo>
                    <a:pt x="48" y="0"/>
                  </a:lnTo>
                  <a:lnTo>
                    <a:pt x="144" y="0"/>
                  </a:lnTo>
                  <a:lnTo>
                    <a:pt x="241" y="0"/>
                  </a:lnTo>
                  <a:lnTo>
                    <a:pt x="337" y="0"/>
                  </a:lnTo>
                  <a:lnTo>
                    <a:pt x="337" y="0"/>
                  </a:lnTo>
                  <a:lnTo>
                    <a:pt x="337" y="97"/>
                  </a:lnTo>
                  <a:lnTo>
                    <a:pt x="385" y="145"/>
                  </a:lnTo>
                  <a:lnTo>
                    <a:pt x="385" y="193"/>
                  </a:lnTo>
                  <a:lnTo>
                    <a:pt x="385" y="193"/>
                  </a:lnTo>
                  <a:lnTo>
                    <a:pt x="385" y="241"/>
                  </a:lnTo>
                  <a:lnTo>
                    <a:pt x="385" y="241"/>
                  </a:lnTo>
                  <a:lnTo>
                    <a:pt x="385" y="193"/>
                  </a:lnTo>
                  <a:close/>
                </a:path>
              </a:pathLst>
            </a:custGeom>
            <a:solidFill>
              <a:srgbClr val="66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5" name="Freeform 421"/>
            <p:cNvSpPr>
              <a:spLocks/>
            </p:cNvSpPr>
            <p:nvPr/>
          </p:nvSpPr>
          <p:spPr bwMode="auto">
            <a:xfrm>
              <a:off x="3908" y="2100"/>
              <a:ext cx="80" cy="54"/>
            </a:xfrm>
            <a:custGeom>
              <a:avLst/>
              <a:gdLst>
                <a:gd name="T0" fmla="*/ 722 w 722"/>
                <a:gd name="T1" fmla="*/ 385 h 482"/>
                <a:gd name="T2" fmla="*/ 674 w 722"/>
                <a:gd name="T3" fmla="*/ 385 h 482"/>
                <a:gd name="T4" fmla="*/ 529 w 722"/>
                <a:gd name="T5" fmla="*/ 289 h 482"/>
                <a:gd name="T6" fmla="*/ 481 w 722"/>
                <a:gd name="T7" fmla="*/ 193 h 482"/>
                <a:gd name="T8" fmla="*/ 481 w 722"/>
                <a:gd name="T9" fmla="*/ 193 h 482"/>
                <a:gd name="T10" fmla="*/ 385 w 722"/>
                <a:gd name="T11" fmla="*/ 97 h 482"/>
                <a:gd name="T12" fmla="*/ 240 w 722"/>
                <a:gd name="T13" fmla="*/ 0 h 482"/>
                <a:gd name="T14" fmla="*/ 144 w 722"/>
                <a:gd name="T15" fmla="*/ 0 h 482"/>
                <a:gd name="T16" fmla="*/ 144 w 722"/>
                <a:gd name="T17" fmla="*/ 0 h 482"/>
                <a:gd name="T18" fmla="*/ 48 w 722"/>
                <a:gd name="T19" fmla="*/ 97 h 482"/>
                <a:gd name="T20" fmla="*/ 0 w 722"/>
                <a:gd name="T21" fmla="*/ 193 h 482"/>
                <a:gd name="T22" fmla="*/ 96 w 722"/>
                <a:gd name="T23" fmla="*/ 289 h 482"/>
                <a:gd name="T24" fmla="*/ 96 w 722"/>
                <a:gd name="T25" fmla="*/ 289 h 482"/>
                <a:gd name="T26" fmla="*/ 192 w 722"/>
                <a:gd name="T27" fmla="*/ 385 h 482"/>
                <a:gd name="T28" fmla="*/ 289 w 722"/>
                <a:gd name="T29" fmla="*/ 482 h 482"/>
                <a:gd name="T30" fmla="*/ 481 w 722"/>
                <a:gd name="T31" fmla="*/ 482 h 482"/>
                <a:gd name="T32" fmla="*/ 481 w 722"/>
                <a:gd name="T33" fmla="*/ 482 h 482"/>
                <a:gd name="T34" fmla="*/ 626 w 722"/>
                <a:gd name="T35" fmla="*/ 482 h 482"/>
                <a:gd name="T36" fmla="*/ 722 w 722"/>
                <a:gd name="T37" fmla="*/ 434 h 482"/>
                <a:gd name="T38" fmla="*/ 722 w 722"/>
                <a:gd name="T39" fmla="*/ 38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2" h="482">
                  <a:moveTo>
                    <a:pt x="722" y="385"/>
                  </a:moveTo>
                  <a:lnTo>
                    <a:pt x="674" y="385"/>
                  </a:lnTo>
                  <a:lnTo>
                    <a:pt x="529" y="289"/>
                  </a:lnTo>
                  <a:lnTo>
                    <a:pt x="481" y="193"/>
                  </a:lnTo>
                  <a:lnTo>
                    <a:pt x="481" y="193"/>
                  </a:lnTo>
                  <a:lnTo>
                    <a:pt x="385" y="97"/>
                  </a:lnTo>
                  <a:lnTo>
                    <a:pt x="240" y="0"/>
                  </a:lnTo>
                  <a:lnTo>
                    <a:pt x="144" y="0"/>
                  </a:lnTo>
                  <a:lnTo>
                    <a:pt x="144" y="0"/>
                  </a:lnTo>
                  <a:lnTo>
                    <a:pt x="48" y="97"/>
                  </a:lnTo>
                  <a:lnTo>
                    <a:pt x="0" y="193"/>
                  </a:lnTo>
                  <a:lnTo>
                    <a:pt x="96" y="289"/>
                  </a:lnTo>
                  <a:lnTo>
                    <a:pt x="96" y="289"/>
                  </a:lnTo>
                  <a:lnTo>
                    <a:pt x="192" y="385"/>
                  </a:lnTo>
                  <a:lnTo>
                    <a:pt x="289" y="482"/>
                  </a:lnTo>
                  <a:lnTo>
                    <a:pt x="481" y="482"/>
                  </a:lnTo>
                  <a:lnTo>
                    <a:pt x="481" y="482"/>
                  </a:lnTo>
                  <a:lnTo>
                    <a:pt x="626" y="482"/>
                  </a:lnTo>
                  <a:lnTo>
                    <a:pt x="722" y="434"/>
                  </a:lnTo>
                  <a:lnTo>
                    <a:pt x="722" y="385"/>
                  </a:lnTo>
                  <a:close/>
                </a:path>
              </a:pathLst>
            </a:custGeom>
            <a:solidFill>
              <a:srgbClr val="C668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6" name="Freeform 422"/>
            <p:cNvSpPr>
              <a:spLocks/>
            </p:cNvSpPr>
            <p:nvPr/>
          </p:nvSpPr>
          <p:spPr bwMode="auto">
            <a:xfrm>
              <a:off x="3913" y="2106"/>
              <a:ext cx="70" cy="48"/>
            </a:xfrm>
            <a:custGeom>
              <a:avLst/>
              <a:gdLst>
                <a:gd name="T0" fmla="*/ 144 w 626"/>
                <a:gd name="T1" fmla="*/ 0 h 433"/>
                <a:gd name="T2" fmla="*/ 241 w 626"/>
                <a:gd name="T3" fmla="*/ 0 h 433"/>
                <a:gd name="T4" fmla="*/ 337 w 626"/>
                <a:gd name="T5" fmla="*/ 48 h 433"/>
                <a:gd name="T6" fmla="*/ 433 w 626"/>
                <a:gd name="T7" fmla="*/ 144 h 433"/>
                <a:gd name="T8" fmla="*/ 433 w 626"/>
                <a:gd name="T9" fmla="*/ 144 h 433"/>
                <a:gd name="T10" fmla="*/ 481 w 626"/>
                <a:gd name="T11" fmla="*/ 240 h 433"/>
                <a:gd name="T12" fmla="*/ 578 w 626"/>
                <a:gd name="T13" fmla="*/ 336 h 433"/>
                <a:gd name="T14" fmla="*/ 626 w 626"/>
                <a:gd name="T15" fmla="*/ 336 h 433"/>
                <a:gd name="T16" fmla="*/ 626 w 626"/>
                <a:gd name="T17" fmla="*/ 336 h 433"/>
                <a:gd name="T18" fmla="*/ 626 w 626"/>
                <a:gd name="T19" fmla="*/ 385 h 433"/>
                <a:gd name="T20" fmla="*/ 578 w 626"/>
                <a:gd name="T21" fmla="*/ 433 h 433"/>
                <a:gd name="T22" fmla="*/ 433 w 626"/>
                <a:gd name="T23" fmla="*/ 433 h 433"/>
                <a:gd name="T24" fmla="*/ 433 w 626"/>
                <a:gd name="T25" fmla="*/ 433 h 433"/>
                <a:gd name="T26" fmla="*/ 241 w 626"/>
                <a:gd name="T27" fmla="*/ 433 h 433"/>
                <a:gd name="T28" fmla="*/ 144 w 626"/>
                <a:gd name="T29" fmla="*/ 336 h 433"/>
                <a:gd name="T30" fmla="*/ 96 w 626"/>
                <a:gd name="T31" fmla="*/ 240 h 433"/>
                <a:gd name="T32" fmla="*/ 96 w 626"/>
                <a:gd name="T33" fmla="*/ 240 h 433"/>
                <a:gd name="T34" fmla="*/ 0 w 626"/>
                <a:gd name="T35" fmla="*/ 144 h 433"/>
                <a:gd name="T36" fmla="*/ 48 w 626"/>
                <a:gd name="T37" fmla="*/ 96 h 433"/>
                <a:gd name="T38" fmla="*/ 144 w 626"/>
                <a:gd name="T3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6" h="433">
                  <a:moveTo>
                    <a:pt x="144" y="0"/>
                  </a:moveTo>
                  <a:lnTo>
                    <a:pt x="241" y="0"/>
                  </a:lnTo>
                  <a:lnTo>
                    <a:pt x="337" y="48"/>
                  </a:lnTo>
                  <a:lnTo>
                    <a:pt x="433" y="144"/>
                  </a:lnTo>
                  <a:lnTo>
                    <a:pt x="433" y="144"/>
                  </a:lnTo>
                  <a:lnTo>
                    <a:pt x="481" y="240"/>
                  </a:lnTo>
                  <a:lnTo>
                    <a:pt x="578" y="336"/>
                  </a:lnTo>
                  <a:lnTo>
                    <a:pt x="626" y="336"/>
                  </a:lnTo>
                  <a:lnTo>
                    <a:pt x="626" y="336"/>
                  </a:lnTo>
                  <a:lnTo>
                    <a:pt x="626" y="385"/>
                  </a:lnTo>
                  <a:lnTo>
                    <a:pt x="578" y="433"/>
                  </a:lnTo>
                  <a:lnTo>
                    <a:pt x="433" y="433"/>
                  </a:lnTo>
                  <a:lnTo>
                    <a:pt x="433" y="433"/>
                  </a:lnTo>
                  <a:lnTo>
                    <a:pt x="241" y="433"/>
                  </a:lnTo>
                  <a:lnTo>
                    <a:pt x="144" y="336"/>
                  </a:lnTo>
                  <a:lnTo>
                    <a:pt x="96" y="240"/>
                  </a:lnTo>
                  <a:lnTo>
                    <a:pt x="96" y="240"/>
                  </a:lnTo>
                  <a:lnTo>
                    <a:pt x="0" y="144"/>
                  </a:lnTo>
                  <a:lnTo>
                    <a:pt x="48" y="96"/>
                  </a:lnTo>
                  <a:lnTo>
                    <a:pt x="144" y="0"/>
                  </a:lnTo>
                  <a:close/>
                </a:path>
              </a:pathLst>
            </a:custGeom>
            <a:solidFill>
              <a:srgbClr val="C162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7" name="Freeform 423"/>
            <p:cNvSpPr>
              <a:spLocks/>
            </p:cNvSpPr>
            <p:nvPr/>
          </p:nvSpPr>
          <p:spPr bwMode="auto">
            <a:xfrm>
              <a:off x="3918" y="2111"/>
              <a:ext cx="59" cy="43"/>
            </a:xfrm>
            <a:custGeom>
              <a:avLst/>
              <a:gdLst>
                <a:gd name="T0" fmla="*/ 96 w 530"/>
                <a:gd name="T1" fmla="*/ 0 h 385"/>
                <a:gd name="T2" fmla="*/ 193 w 530"/>
                <a:gd name="T3" fmla="*/ 0 h 385"/>
                <a:gd name="T4" fmla="*/ 289 w 530"/>
                <a:gd name="T5" fmla="*/ 48 h 385"/>
                <a:gd name="T6" fmla="*/ 337 w 530"/>
                <a:gd name="T7" fmla="*/ 144 h 385"/>
                <a:gd name="T8" fmla="*/ 337 w 530"/>
                <a:gd name="T9" fmla="*/ 144 h 385"/>
                <a:gd name="T10" fmla="*/ 385 w 530"/>
                <a:gd name="T11" fmla="*/ 240 h 385"/>
                <a:gd name="T12" fmla="*/ 481 w 530"/>
                <a:gd name="T13" fmla="*/ 288 h 385"/>
                <a:gd name="T14" fmla="*/ 530 w 530"/>
                <a:gd name="T15" fmla="*/ 288 h 385"/>
                <a:gd name="T16" fmla="*/ 530 w 530"/>
                <a:gd name="T17" fmla="*/ 288 h 385"/>
                <a:gd name="T18" fmla="*/ 530 w 530"/>
                <a:gd name="T19" fmla="*/ 337 h 385"/>
                <a:gd name="T20" fmla="*/ 481 w 530"/>
                <a:gd name="T21" fmla="*/ 385 h 385"/>
                <a:gd name="T22" fmla="*/ 337 w 530"/>
                <a:gd name="T23" fmla="*/ 385 h 385"/>
                <a:gd name="T24" fmla="*/ 337 w 530"/>
                <a:gd name="T25" fmla="*/ 385 h 385"/>
                <a:gd name="T26" fmla="*/ 193 w 530"/>
                <a:gd name="T27" fmla="*/ 385 h 385"/>
                <a:gd name="T28" fmla="*/ 144 w 530"/>
                <a:gd name="T29" fmla="*/ 337 h 385"/>
                <a:gd name="T30" fmla="*/ 48 w 530"/>
                <a:gd name="T31" fmla="*/ 240 h 385"/>
                <a:gd name="T32" fmla="*/ 48 w 530"/>
                <a:gd name="T33" fmla="*/ 240 h 385"/>
                <a:gd name="T34" fmla="*/ 0 w 530"/>
                <a:gd name="T35" fmla="*/ 144 h 385"/>
                <a:gd name="T36" fmla="*/ 48 w 530"/>
                <a:gd name="T37" fmla="*/ 96 h 385"/>
                <a:gd name="T38" fmla="*/ 96 w 530"/>
                <a:gd name="T39"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85">
                  <a:moveTo>
                    <a:pt x="96" y="0"/>
                  </a:moveTo>
                  <a:lnTo>
                    <a:pt x="193" y="0"/>
                  </a:lnTo>
                  <a:lnTo>
                    <a:pt x="289" y="48"/>
                  </a:lnTo>
                  <a:lnTo>
                    <a:pt x="337" y="144"/>
                  </a:lnTo>
                  <a:lnTo>
                    <a:pt x="337" y="144"/>
                  </a:lnTo>
                  <a:lnTo>
                    <a:pt x="385" y="240"/>
                  </a:lnTo>
                  <a:lnTo>
                    <a:pt x="481" y="288"/>
                  </a:lnTo>
                  <a:lnTo>
                    <a:pt x="530" y="288"/>
                  </a:lnTo>
                  <a:lnTo>
                    <a:pt x="530" y="288"/>
                  </a:lnTo>
                  <a:lnTo>
                    <a:pt x="530" y="337"/>
                  </a:lnTo>
                  <a:lnTo>
                    <a:pt x="481" y="385"/>
                  </a:lnTo>
                  <a:lnTo>
                    <a:pt x="337" y="385"/>
                  </a:lnTo>
                  <a:lnTo>
                    <a:pt x="337" y="385"/>
                  </a:lnTo>
                  <a:lnTo>
                    <a:pt x="193" y="385"/>
                  </a:lnTo>
                  <a:lnTo>
                    <a:pt x="144" y="337"/>
                  </a:lnTo>
                  <a:lnTo>
                    <a:pt x="48" y="240"/>
                  </a:lnTo>
                  <a:lnTo>
                    <a:pt x="48" y="240"/>
                  </a:lnTo>
                  <a:lnTo>
                    <a:pt x="0" y="144"/>
                  </a:lnTo>
                  <a:lnTo>
                    <a:pt x="48" y="96"/>
                  </a:lnTo>
                  <a:lnTo>
                    <a:pt x="96" y="0"/>
                  </a:lnTo>
                  <a:close/>
                </a:path>
              </a:pathLst>
            </a:custGeom>
            <a:solidFill>
              <a:srgbClr val="BC5D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8" name="Freeform 424"/>
            <p:cNvSpPr>
              <a:spLocks/>
            </p:cNvSpPr>
            <p:nvPr/>
          </p:nvSpPr>
          <p:spPr bwMode="auto">
            <a:xfrm>
              <a:off x="3924" y="2117"/>
              <a:ext cx="53" cy="32"/>
            </a:xfrm>
            <a:custGeom>
              <a:avLst/>
              <a:gdLst>
                <a:gd name="T0" fmla="*/ 96 w 482"/>
                <a:gd name="T1" fmla="*/ 0 h 289"/>
                <a:gd name="T2" fmla="*/ 145 w 482"/>
                <a:gd name="T3" fmla="*/ 0 h 289"/>
                <a:gd name="T4" fmla="*/ 241 w 482"/>
                <a:gd name="T5" fmla="*/ 48 h 289"/>
                <a:gd name="T6" fmla="*/ 289 w 482"/>
                <a:gd name="T7" fmla="*/ 144 h 289"/>
                <a:gd name="T8" fmla="*/ 289 w 482"/>
                <a:gd name="T9" fmla="*/ 144 h 289"/>
                <a:gd name="T10" fmla="*/ 337 w 482"/>
                <a:gd name="T11" fmla="*/ 192 h 289"/>
                <a:gd name="T12" fmla="*/ 433 w 482"/>
                <a:gd name="T13" fmla="*/ 240 h 289"/>
                <a:gd name="T14" fmla="*/ 482 w 482"/>
                <a:gd name="T15" fmla="*/ 240 h 289"/>
                <a:gd name="T16" fmla="*/ 482 w 482"/>
                <a:gd name="T17" fmla="*/ 240 h 289"/>
                <a:gd name="T18" fmla="*/ 482 w 482"/>
                <a:gd name="T19" fmla="*/ 289 h 289"/>
                <a:gd name="T20" fmla="*/ 385 w 482"/>
                <a:gd name="T21" fmla="*/ 289 h 289"/>
                <a:gd name="T22" fmla="*/ 289 w 482"/>
                <a:gd name="T23" fmla="*/ 289 h 289"/>
                <a:gd name="T24" fmla="*/ 289 w 482"/>
                <a:gd name="T25" fmla="*/ 289 h 289"/>
                <a:gd name="T26" fmla="*/ 193 w 482"/>
                <a:gd name="T27" fmla="*/ 289 h 289"/>
                <a:gd name="T28" fmla="*/ 96 w 482"/>
                <a:gd name="T29" fmla="*/ 289 h 289"/>
                <a:gd name="T30" fmla="*/ 48 w 482"/>
                <a:gd name="T31" fmla="*/ 192 h 289"/>
                <a:gd name="T32" fmla="*/ 48 w 482"/>
                <a:gd name="T33" fmla="*/ 192 h 289"/>
                <a:gd name="T34" fmla="*/ 0 w 482"/>
                <a:gd name="T35" fmla="*/ 144 h 289"/>
                <a:gd name="T36" fmla="*/ 48 w 482"/>
                <a:gd name="T37" fmla="*/ 48 h 289"/>
                <a:gd name="T38" fmla="*/ 96 w 482"/>
                <a:gd name="T39"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2" h="289">
                  <a:moveTo>
                    <a:pt x="96" y="0"/>
                  </a:moveTo>
                  <a:lnTo>
                    <a:pt x="145" y="0"/>
                  </a:lnTo>
                  <a:lnTo>
                    <a:pt x="241" y="48"/>
                  </a:lnTo>
                  <a:lnTo>
                    <a:pt x="289" y="144"/>
                  </a:lnTo>
                  <a:lnTo>
                    <a:pt x="289" y="144"/>
                  </a:lnTo>
                  <a:lnTo>
                    <a:pt x="337" y="192"/>
                  </a:lnTo>
                  <a:lnTo>
                    <a:pt x="433" y="240"/>
                  </a:lnTo>
                  <a:lnTo>
                    <a:pt x="482" y="240"/>
                  </a:lnTo>
                  <a:lnTo>
                    <a:pt x="482" y="240"/>
                  </a:lnTo>
                  <a:lnTo>
                    <a:pt x="482" y="289"/>
                  </a:lnTo>
                  <a:lnTo>
                    <a:pt x="385" y="289"/>
                  </a:lnTo>
                  <a:lnTo>
                    <a:pt x="289" y="289"/>
                  </a:lnTo>
                  <a:lnTo>
                    <a:pt x="289" y="289"/>
                  </a:lnTo>
                  <a:lnTo>
                    <a:pt x="193" y="289"/>
                  </a:lnTo>
                  <a:lnTo>
                    <a:pt x="96" y="289"/>
                  </a:lnTo>
                  <a:lnTo>
                    <a:pt x="48" y="192"/>
                  </a:lnTo>
                  <a:lnTo>
                    <a:pt x="48" y="192"/>
                  </a:lnTo>
                  <a:lnTo>
                    <a:pt x="0" y="144"/>
                  </a:lnTo>
                  <a:lnTo>
                    <a:pt x="48" y="48"/>
                  </a:lnTo>
                  <a:lnTo>
                    <a:pt x="96" y="0"/>
                  </a:lnTo>
                  <a:close/>
                </a:path>
              </a:pathLst>
            </a:custGeom>
            <a:solidFill>
              <a:srgbClr val="B757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29" name="Freeform 425"/>
            <p:cNvSpPr>
              <a:spLocks/>
            </p:cNvSpPr>
            <p:nvPr/>
          </p:nvSpPr>
          <p:spPr bwMode="auto">
            <a:xfrm>
              <a:off x="3929" y="2122"/>
              <a:ext cx="43" cy="27"/>
            </a:xfrm>
            <a:custGeom>
              <a:avLst/>
              <a:gdLst>
                <a:gd name="T0" fmla="*/ 385 w 385"/>
                <a:gd name="T1" fmla="*/ 192 h 241"/>
                <a:gd name="T2" fmla="*/ 337 w 385"/>
                <a:gd name="T3" fmla="*/ 192 h 241"/>
                <a:gd name="T4" fmla="*/ 289 w 385"/>
                <a:gd name="T5" fmla="*/ 144 h 241"/>
                <a:gd name="T6" fmla="*/ 241 w 385"/>
                <a:gd name="T7" fmla="*/ 96 h 241"/>
                <a:gd name="T8" fmla="*/ 241 w 385"/>
                <a:gd name="T9" fmla="*/ 96 h 241"/>
                <a:gd name="T10" fmla="*/ 193 w 385"/>
                <a:gd name="T11" fmla="*/ 48 h 241"/>
                <a:gd name="T12" fmla="*/ 145 w 385"/>
                <a:gd name="T13" fmla="*/ 0 h 241"/>
                <a:gd name="T14" fmla="*/ 97 w 385"/>
                <a:gd name="T15" fmla="*/ 0 h 241"/>
                <a:gd name="T16" fmla="*/ 97 w 385"/>
                <a:gd name="T17" fmla="*/ 0 h 241"/>
                <a:gd name="T18" fmla="*/ 48 w 385"/>
                <a:gd name="T19" fmla="*/ 48 h 241"/>
                <a:gd name="T20" fmla="*/ 0 w 385"/>
                <a:gd name="T21" fmla="*/ 96 h 241"/>
                <a:gd name="T22" fmla="*/ 48 w 385"/>
                <a:gd name="T23" fmla="*/ 144 h 241"/>
                <a:gd name="T24" fmla="*/ 48 w 385"/>
                <a:gd name="T25" fmla="*/ 144 h 241"/>
                <a:gd name="T26" fmla="*/ 97 w 385"/>
                <a:gd name="T27" fmla="*/ 241 h 241"/>
                <a:gd name="T28" fmla="*/ 145 w 385"/>
                <a:gd name="T29" fmla="*/ 241 h 241"/>
                <a:gd name="T30" fmla="*/ 241 w 385"/>
                <a:gd name="T31" fmla="*/ 241 h 241"/>
                <a:gd name="T32" fmla="*/ 241 w 385"/>
                <a:gd name="T33" fmla="*/ 241 h 241"/>
                <a:gd name="T34" fmla="*/ 337 w 385"/>
                <a:gd name="T35" fmla="*/ 241 h 241"/>
                <a:gd name="T36" fmla="*/ 385 w 385"/>
                <a:gd name="T37" fmla="*/ 241 h 241"/>
                <a:gd name="T38" fmla="*/ 385 w 385"/>
                <a:gd name="T39" fmla="*/ 192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385" y="192"/>
                  </a:moveTo>
                  <a:lnTo>
                    <a:pt x="337" y="192"/>
                  </a:lnTo>
                  <a:lnTo>
                    <a:pt x="289" y="144"/>
                  </a:lnTo>
                  <a:lnTo>
                    <a:pt x="241" y="96"/>
                  </a:lnTo>
                  <a:lnTo>
                    <a:pt x="241" y="96"/>
                  </a:lnTo>
                  <a:lnTo>
                    <a:pt x="193" y="48"/>
                  </a:lnTo>
                  <a:lnTo>
                    <a:pt x="145" y="0"/>
                  </a:lnTo>
                  <a:lnTo>
                    <a:pt x="97" y="0"/>
                  </a:lnTo>
                  <a:lnTo>
                    <a:pt x="97" y="0"/>
                  </a:lnTo>
                  <a:lnTo>
                    <a:pt x="48" y="48"/>
                  </a:lnTo>
                  <a:lnTo>
                    <a:pt x="0" y="96"/>
                  </a:lnTo>
                  <a:lnTo>
                    <a:pt x="48" y="144"/>
                  </a:lnTo>
                  <a:lnTo>
                    <a:pt x="48" y="144"/>
                  </a:lnTo>
                  <a:lnTo>
                    <a:pt x="97" y="241"/>
                  </a:lnTo>
                  <a:lnTo>
                    <a:pt x="145" y="241"/>
                  </a:lnTo>
                  <a:lnTo>
                    <a:pt x="241" y="241"/>
                  </a:lnTo>
                  <a:lnTo>
                    <a:pt x="241" y="241"/>
                  </a:lnTo>
                  <a:lnTo>
                    <a:pt x="337" y="241"/>
                  </a:lnTo>
                  <a:lnTo>
                    <a:pt x="385" y="241"/>
                  </a:lnTo>
                  <a:lnTo>
                    <a:pt x="385" y="192"/>
                  </a:lnTo>
                  <a:close/>
                </a:path>
              </a:pathLst>
            </a:custGeom>
            <a:solidFill>
              <a:srgbClr val="B25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0" name="Freeform 426"/>
            <p:cNvSpPr>
              <a:spLocks/>
            </p:cNvSpPr>
            <p:nvPr/>
          </p:nvSpPr>
          <p:spPr bwMode="auto">
            <a:xfrm>
              <a:off x="3790" y="2122"/>
              <a:ext cx="310" cy="101"/>
            </a:xfrm>
            <a:custGeom>
              <a:avLst/>
              <a:gdLst>
                <a:gd name="T0" fmla="*/ 0 w 2792"/>
                <a:gd name="T1" fmla="*/ 337 h 914"/>
                <a:gd name="T2" fmla="*/ 144 w 2792"/>
                <a:gd name="T3" fmla="*/ 385 h 914"/>
                <a:gd name="T4" fmla="*/ 529 w 2792"/>
                <a:gd name="T5" fmla="*/ 529 h 914"/>
                <a:gd name="T6" fmla="*/ 914 w 2792"/>
                <a:gd name="T7" fmla="*/ 674 h 914"/>
                <a:gd name="T8" fmla="*/ 914 w 2792"/>
                <a:gd name="T9" fmla="*/ 674 h 914"/>
                <a:gd name="T10" fmla="*/ 1299 w 2792"/>
                <a:gd name="T11" fmla="*/ 770 h 914"/>
                <a:gd name="T12" fmla="*/ 1781 w 2792"/>
                <a:gd name="T13" fmla="*/ 818 h 914"/>
                <a:gd name="T14" fmla="*/ 2070 w 2792"/>
                <a:gd name="T15" fmla="*/ 818 h 914"/>
                <a:gd name="T16" fmla="*/ 2070 w 2792"/>
                <a:gd name="T17" fmla="*/ 818 h 914"/>
                <a:gd name="T18" fmla="*/ 2262 w 2792"/>
                <a:gd name="T19" fmla="*/ 770 h 914"/>
                <a:gd name="T20" fmla="*/ 2551 w 2792"/>
                <a:gd name="T21" fmla="*/ 626 h 914"/>
                <a:gd name="T22" fmla="*/ 2696 w 2792"/>
                <a:gd name="T23" fmla="*/ 529 h 914"/>
                <a:gd name="T24" fmla="*/ 2696 w 2792"/>
                <a:gd name="T25" fmla="*/ 529 h 914"/>
                <a:gd name="T26" fmla="*/ 2599 w 2792"/>
                <a:gd name="T27" fmla="*/ 385 h 914"/>
                <a:gd name="T28" fmla="*/ 2455 w 2792"/>
                <a:gd name="T29" fmla="*/ 144 h 914"/>
                <a:gd name="T30" fmla="*/ 2359 w 2792"/>
                <a:gd name="T31" fmla="*/ 0 h 914"/>
                <a:gd name="T32" fmla="*/ 2359 w 2792"/>
                <a:gd name="T33" fmla="*/ 0 h 914"/>
                <a:gd name="T34" fmla="*/ 2310 w 2792"/>
                <a:gd name="T35" fmla="*/ 0 h 914"/>
                <a:gd name="T36" fmla="*/ 2359 w 2792"/>
                <a:gd name="T37" fmla="*/ 0 h 914"/>
                <a:gd name="T38" fmla="*/ 2455 w 2792"/>
                <a:gd name="T39" fmla="*/ 0 h 914"/>
                <a:gd name="T40" fmla="*/ 2455 w 2792"/>
                <a:gd name="T41" fmla="*/ 0 h 914"/>
                <a:gd name="T42" fmla="*/ 2551 w 2792"/>
                <a:gd name="T43" fmla="*/ 144 h 914"/>
                <a:gd name="T44" fmla="*/ 2696 w 2792"/>
                <a:gd name="T45" fmla="*/ 337 h 914"/>
                <a:gd name="T46" fmla="*/ 2792 w 2792"/>
                <a:gd name="T47" fmla="*/ 529 h 914"/>
                <a:gd name="T48" fmla="*/ 2792 w 2792"/>
                <a:gd name="T49" fmla="*/ 529 h 914"/>
                <a:gd name="T50" fmla="*/ 2647 w 2792"/>
                <a:gd name="T51" fmla="*/ 674 h 914"/>
                <a:gd name="T52" fmla="*/ 2407 w 2792"/>
                <a:gd name="T53" fmla="*/ 818 h 914"/>
                <a:gd name="T54" fmla="*/ 2118 w 2792"/>
                <a:gd name="T55" fmla="*/ 866 h 914"/>
                <a:gd name="T56" fmla="*/ 2118 w 2792"/>
                <a:gd name="T57" fmla="*/ 866 h 914"/>
                <a:gd name="T58" fmla="*/ 1733 w 2792"/>
                <a:gd name="T59" fmla="*/ 914 h 914"/>
                <a:gd name="T60" fmla="*/ 1251 w 2792"/>
                <a:gd name="T61" fmla="*/ 818 h 914"/>
                <a:gd name="T62" fmla="*/ 962 w 2792"/>
                <a:gd name="T63" fmla="*/ 770 h 914"/>
                <a:gd name="T64" fmla="*/ 962 w 2792"/>
                <a:gd name="T65" fmla="*/ 770 h 914"/>
                <a:gd name="T66" fmla="*/ 818 w 2792"/>
                <a:gd name="T67" fmla="*/ 722 h 914"/>
                <a:gd name="T68" fmla="*/ 722 w 2792"/>
                <a:gd name="T69" fmla="*/ 674 h 914"/>
                <a:gd name="T70" fmla="*/ 625 w 2792"/>
                <a:gd name="T71" fmla="*/ 578 h 914"/>
                <a:gd name="T72" fmla="*/ 625 w 2792"/>
                <a:gd name="T73" fmla="*/ 578 h 914"/>
                <a:gd name="T74" fmla="*/ 385 w 2792"/>
                <a:gd name="T75" fmla="*/ 481 h 914"/>
                <a:gd name="T76" fmla="*/ 96 w 2792"/>
                <a:gd name="T77" fmla="*/ 385 h 914"/>
                <a:gd name="T78" fmla="*/ 0 w 2792"/>
                <a:gd name="T79" fmla="*/ 33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92" h="914">
                  <a:moveTo>
                    <a:pt x="0" y="337"/>
                  </a:moveTo>
                  <a:lnTo>
                    <a:pt x="144" y="385"/>
                  </a:lnTo>
                  <a:lnTo>
                    <a:pt x="529" y="529"/>
                  </a:lnTo>
                  <a:lnTo>
                    <a:pt x="914" y="674"/>
                  </a:lnTo>
                  <a:lnTo>
                    <a:pt x="914" y="674"/>
                  </a:lnTo>
                  <a:lnTo>
                    <a:pt x="1299" y="770"/>
                  </a:lnTo>
                  <a:lnTo>
                    <a:pt x="1781" y="818"/>
                  </a:lnTo>
                  <a:lnTo>
                    <a:pt x="2070" y="818"/>
                  </a:lnTo>
                  <a:lnTo>
                    <a:pt x="2070" y="818"/>
                  </a:lnTo>
                  <a:lnTo>
                    <a:pt x="2262" y="770"/>
                  </a:lnTo>
                  <a:lnTo>
                    <a:pt x="2551" y="626"/>
                  </a:lnTo>
                  <a:lnTo>
                    <a:pt x="2696" y="529"/>
                  </a:lnTo>
                  <a:lnTo>
                    <a:pt x="2696" y="529"/>
                  </a:lnTo>
                  <a:lnTo>
                    <a:pt x="2599" y="385"/>
                  </a:lnTo>
                  <a:lnTo>
                    <a:pt x="2455" y="144"/>
                  </a:lnTo>
                  <a:lnTo>
                    <a:pt x="2359" y="0"/>
                  </a:lnTo>
                  <a:lnTo>
                    <a:pt x="2359" y="0"/>
                  </a:lnTo>
                  <a:lnTo>
                    <a:pt x="2310" y="0"/>
                  </a:lnTo>
                  <a:lnTo>
                    <a:pt x="2359" y="0"/>
                  </a:lnTo>
                  <a:lnTo>
                    <a:pt x="2455" y="0"/>
                  </a:lnTo>
                  <a:lnTo>
                    <a:pt x="2455" y="0"/>
                  </a:lnTo>
                  <a:lnTo>
                    <a:pt x="2551" y="144"/>
                  </a:lnTo>
                  <a:lnTo>
                    <a:pt x="2696" y="337"/>
                  </a:lnTo>
                  <a:lnTo>
                    <a:pt x="2792" y="529"/>
                  </a:lnTo>
                  <a:lnTo>
                    <a:pt x="2792" y="529"/>
                  </a:lnTo>
                  <a:lnTo>
                    <a:pt x="2647" y="674"/>
                  </a:lnTo>
                  <a:lnTo>
                    <a:pt x="2407" y="818"/>
                  </a:lnTo>
                  <a:lnTo>
                    <a:pt x="2118" y="866"/>
                  </a:lnTo>
                  <a:lnTo>
                    <a:pt x="2118" y="866"/>
                  </a:lnTo>
                  <a:lnTo>
                    <a:pt x="1733" y="914"/>
                  </a:lnTo>
                  <a:lnTo>
                    <a:pt x="1251" y="818"/>
                  </a:lnTo>
                  <a:lnTo>
                    <a:pt x="962" y="770"/>
                  </a:lnTo>
                  <a:lnTo>
                    <a:pt x="962" y="770"/>
                  </a:lnTo>
                  <a:lnTo>
                    <a:pt x="818" y="722"/>
                  </a:lnTo>
                  <a:lnTo>
                    <a:pt x="722" y="674"/>
                  </a:lnTo>
                  <a:lnTo>
                    <a:pt x="625" y="578"/>
                  </a:lnTo>
                  <a:lnTo>
                    <a:pt x="625" y="578"/>
                  </a:lnTo>
                  <a:lnTo>
                    <a:pt x="385" y="481"/>
                  </a:lnTo>
                  <a:lnTo>
                    <a:pt x="96" y="385"/>
                  </a:lnTo>
                  <a:lnTo>
                    <a:pt x="0" y="337"/>
                  </a:lnTo>
                  <a:close/>
                </a:path>
              </a:pathLst>
            </a:custGeom>
            <a:solidFill>
              <a:srgbClr val="A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1" name="Freeform 427"/>
            <p:cNvSpPr>
              <a:spLocks/>
            </p:cNvSpPr>
            <p:nvPr/>
          </p:nvSpPr>
          <p:spPr bwMode="auto">
            <a:xfrm>
              <a:off x="4913" y="2512"/>
              <a:ext cx="91" cy="32"/>
            </a:xfrm>
            <a:custGeom>
              <a:avLst/>
              <a:gdLst>
                <a:gd name="T0" fmla="*/ 819 w 819"/>
                <a:gd name="T1" fmla="*/ 192 h 288"/>
                <a:gd name="T2" fmla="*/ 771 w 819"/>
                <a:gd name="T3" fmla="*/ 144 h 288"/>
                <a:gd name="T4" fmla="*/ 674 w 819"/>
                <a:gd name="T5" fmla="*/ 96 h 288"/>
                <a:gd name="T6" fmla="*/ 530 w 819"/>
                <a:gd name="T7" fmla="*/ 0 h 288"/>
                <a:gd name="T8" fmla="*/ 530 w 819"/>
                <a:gd name="T9" fmla="*/ 0 h 288"/>
                <a:gd name="T10" fmla="*/ 337 w 819"/>
                <a:gd name="T11" fmla="*/ 48 h 288"/>
                <a:gd name="T12" fmla="*/ 145 w 819"/>
                <a:gd name="T13" fmla="*/ 96 h 288"/>
                <a:gd name="T14" fmla="*/ 0 w 819"/>
                <a:gd name="T15" fmla="*/ 192 h 288"/>
                <a:gd name="T16" fmla="*/ 0 w 819"/>
                <a:gd name="T17" fmla="*/ 192 h 288"/>
                <a:gd name="T18" fmla="*/ 241 w 819"/>
                <a:gd name="T19" fmla="*/ 288 h 288"/>
                <a:gd name="T20" fmla="*/ 674 w 819"/>
                <a:gd name="T21" fmla="*/ 240 h 288"/>
                <a:gd name="T22" fmla="*/ 819 w 819"/>
                <a:gd name="T23" fmla="*/ 19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9" h="288">
                  <a:moveTo>
                    <a:pt x="819" y="192"/>
                  </a:moveTo>
                  <a:lnTo>
                    <a:pt x="771" y="144"/>
                  </a:lnTo>
                  <a:lnTo>
                    <a:pt x="674" y="96"/>
                  </a:lnTo>
                  <a:lnTo>
                    <a:pt x="530" y="0"/>
                  </a:lnTo>
                  <a:lnTo>
                    <a:pt x="530" y="0"/>
                  </a:lnTo>
                  <a:lnTo>
                    <a:pt x="337" y="48"/>
                  </a:lnTo>
                  <a:lnTo>
                    <a:pt x="145" y="96"/>
                  </a:lnTo>
                  <a:lnTo>
                    <a:pt x="0" y="192"/>
                  </a:lnTo>
                  <a:lnTo>
                    <a:pt x="0" y="192"/>
                  </a:lnTo>
                  <a:lnTo>
                    <a:pt x="241" y="288"/>
                  </a:lnTo>
                  <a:lnTo>
                    <a:pt x="674" y="240"/>
                  </a:lnTo>
                  <a:lnTo>
                    <a:pt x="819" y="192"/>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2" name="Freeform 428"/>
            <p:cNvSpPr>
              <a:spLocks/>
            </p:cNvSpPr>
            <p:nvPr/>
          </p:nvSpPr>
          <p:spPr bwMode="auto">
            <a:xfrm>
              <a:off x="4940" y="2518"/>
              <a:ext cx="48" cy="10"/>
            </a:xfrm>
            <a:custGeom>
              <a:avLst/>
              <a:gdLst>
                <a:gd name="T0" fmla="*/ 433 w 433"/>
                <a:gd name="T1" fmla="*/ 48 h 96"/>
                <a:gd name="T2" fmla="*/ 385 w 433"/>
                <a:gd name="T3" fmla="*/ 48 h 96"/>
                <a:gd name="T4" fmla="*/ 337 w 433"/>
                <a:gd name="T5" fmla="*/ 0 h 96"/>
                <a:gd name="T6" fmla="*/ 241 w 433"/>
                <a:gd name="T7" fmla="*/ 0 h 96"/>
                <a:gd name="T8" fmla="*/ 241 w 433"/>
                <a:gd name="T9" fmla="*/ 0 h 96"/>
                <a:gd name="T10" fmla="*/ 145 w 433"/>
                <a:gd name="T11" fmla="*/ 0 h 96"/>
                <a:gd name="T12" fmla="*/ 48 w 433"/>
                <a:gd name="T13" fmla="*/ 0 h 96"/>
                <a:gd name="T14" fmla="*/ 0 w 433"/>
                <a:gd name="T15" fmla="*/ 48 h 96"/>
                <a:gd name="T16" fmla="*/ 0 w 433"/>
                <a:gd name="T17" fmla="*/ 48 h 96"/>
                <a:gd name="T18" fmla="*/ 96 w 433"/>
                <a:gd name="T19" fmla="*/ 96 h 96"/>
                <a:gd name="T20" fmla="*/ 337 w 433"/>
                <a:gd name="T21" fmla="*/ 96 h 96"/>
                <a:gd name="T22" fmla="*/ 433 w 433"/>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96">
                  <a:moveTo>
                    <a:pt x="433" y="48"/>
                  </a:moveTo>
                  <a:lnTo>
                    <a:pt x="385" y="48"/>
                  </a:lnTo>
                  <a:lnTo>
                    <a:pt x="337" y="0"/>
                  </a:lnTo>
                  <a:lnTo>
                    <a:pt x="241" y="0"/>
                  </a:lnTo>
                  <a:lnTo>
                    <a:pt x="241" y="0"/>
                  </a:lnTo>
                  <a:lnTo>
                    <a:pt x="145" y="0"/>
                  </a:lnTo>
                  <a:lnTo>
                    <a:pt x="48" y="0"/>
                  </a:lnTo>
                  <a:lnTo>
                    <a:pt x="0" y="48"/>
                  </a:lnTo>
                  <a:lnTo>
                    <a:pt x="0" y="48"/>
                  </a:lnTo>
                  <a:lnTo>
                    <a:pt x="96" y="96"/>
                  </a:lnTo>
                  <a:lnTo>
                    <a:pt x="337" y="96"/>
                  </a:lnTo>
                  <a:lnTo>
                    <a:pt x="433" y="48"/>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3" name="Freeform 429"/>
            <p:cNvSpPr>
              <a:spLocks/>
            </p:cNvSpPr>
            <p:nvPr/>
          </p:nvSpPr>
          <p:spPr bwMode="auto">
            <a:xfrm>
              <a:off x="4945" y="2518"/>
              <a:ext cx="38" cy="10"/>
            </a:xfrm>
            <a:custGeom>
              <a:avLst/>
              <a:gdLst>
                <a:gd name="T0" fmla="*/ 337 w 337"/>
                <a:gd name="T1" fmla="*/ 48 h 96"/>
                <a:gd name="T2" fmla="*/ 289 w 337"/>
                <a:gd name="T3" fmla="*/ 48 h 96"/>
                <a:gd name="T4" fmla="*/ 241 w 337"/>
                <a:gd name="T5" fmla="*/ 0 h 96"/>
                <a:gd name="T6" fmla="*/ 193 w 337"/>
                <a:gd name="T7" fmla="*/ 0 h 96"/>
                <a:gd name="T8" fmla="*/ 193 w 337"/>
                <a:gd name="T9" fmla="*/ 0 h 96"/>
                <a:gd name="T10" fmla="*/ 97 w 337"/>
                <a:gd name="T11" fmla="*/ 0 h 96"/>
                <a:gd name="T12" fmla="*/ 48 w 337"/>
                <a:gd name="T13" fmla="*/ 0 h 96"/>
                <a:gd name="T14" fmla="*/ 0 w 337"/>
                <a:gd name="T15" fmla="*/ 48 h 96"/>
                <a:gd name="T16" fmla="*/ 0 w 337"/>
                <a:gd name="T17" fmla="*/ 48 h 96"/>
                <a:gd name="T18" fmla="*/ 97 w 337"/>
                <a:gd name="T19" fmla="*/ 96 h 96"/>
                <a:gd name="T20" fmla="*/ 241 w 337"/>
                <a:gd name="T21" fmla="*/ 96 h 96"/>
                <a:gd name="T22" fmla="*/ 337 w 337"/>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96">
                  <a:moveTo>
                    <a:pt x="337" y="48"/>
                  </a:moveTo>
                  <a:lnTo>
                    <a:pt x="289" y="48"/>
                  </a:lnTo>
                  <a:lnTo>
                    <a:pt x="241" y="0"/>
                  </a:lnTo>
                  <a:lnTo>
                    <a:pt x="193" y="0"/>
                  </a:lnTo>
                  <a:lnTo>
                    <a:pt x="193" y="0"/>
                  </a:lnTo>
                  <a:lnTo>
                    <a:pt x="97" y="0"/>
                  </a:lnTo>
                  <a:lnTo>
                    <a:pt x="48" y="0"/>
                  </a:lnTo>
                  <a:lnTo>
                    <a:pt x="0" y="48"/>
                  </a:lnTo>
                  <a:lnTo>
                    <a:pt x="0" y="48"/>
                  </a:lnTo>
                  <a:lnTo>
                    <a:pt x="97" y="96"/>
                  </a:lnTo>
                  <a:lnTo>
                    <a:pt x="241" y="96"/>
                  </a:lnTo>
                  <a:lnTo>
                    <a:pt x="337"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4" name="Freeform 430"/>
            <p:cNvSpPr>
              <a:spLocks/>
            </p:cNvSpPr>
            <p:nvPr/>
          </p:nvSpPr>
          <p:spPr bwMode="auto">
            <a:xfrm>
              <a:off x="4951" y="2518"/>
              <a:ext cx="27" cy="10"/>
            </a:xfrm>
            <a:custGeom>
              <a:avLst/>
              <a:gdLst>
                <a:gd name="T0" fmla="*/ 241 w 241"/>
                <a:gd name="T1" fmla="*/ 48 h 96"/>
                <a:gd name="T2" fmla="*/ 193 w 241"/>
                <a:gd name="T3" fmla="*/ 48 h 96"/>
                <a:gd name="T4" fmla="*/ 193 w 241"/>
                <a:gd name="T5" fmla="*/ 48 h 96"/>
                <a:gd name="T6" fmla="*/ 145 w 241"/>
                <a:gd name="T7" fmla="*/ 0 h 96"/>
                <a:gd name="T8" fmla="*/ 145 w 241"/>
                <a:gd name="T9" fmla="*/ 0 h 96"/>
                <a:gd name="T10" fmla="*/ 97 w 241"/>
                <a:gd name="T11" fmla="*/ 0 h 96"/>
                <a:gd name="T12" fmla="*/ 0 w 241"/>
                <a:gd name="T13" fmla="*/ 48 h 96"/>
                <a:gd name="T14" fmla="*/ 0 w 241"/>
                <a:gd name="T15" fmla="*/ 48 h 96"/>
                <a:gd name="T16" fmla="*/ 0 w 241"/>
                <a:gd name="T17" fmla="*/ 48 h 96"/>
                <a:gd name="T18" fmla="*/ 49 w 241"/>
                <a:gd name="T19" fmla="*/ 96 h 96"/>
                <a:gd name="T20" fmla="*/ 193 w 241"/>
                <a:gd name="T21" fmla="*/ 96 h 96"/>
                <a:gd name="T22" fmla="*/ 241 w 241"/>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1" h="96">
                  <a:moveTo>
                    <a:pt x="241" y="48"/>
                  </a:moveTo>
                  <a:lnTo>
                    <a:pt x="193" y="48"/>
                  </a:lnTo>
                  <a:lnTo>
                    <a:pt x="193" y="48"/>
                  </a:lnTo>
                  <a:lnTo>
                    <a:pt x="145" y="0"/>
                  </a:lnTo>
                  <a:lnTo>
                    <a:pt x="145" y="0"/>
                  </a:lnTo>
                  <a:lnTo>
                    <a:pt x="97" y="0"/>
                  </a:lnTo>
                  <a:lnTo>
                    <a:pt x="0" y="48"/>
                  </a:lnTo>
                  <a:lnTo>
                    <a:pt x="0" y="48"/>
                  </a:lnTo>
                  <a:lnTo>
                    <a:pt x="0" y="48"/>
                  </a:lnTo>
                  <a:lnTo>
                    <a:pt x="49" y="96"/>
                  </a:lnTo>
                  <a:lnTo>
                    <a:pt x="193" y="96"/>
                  </a:lnTo>
                  <a:lnTo>
                    <a:pt x="241"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5" name="Freeform 431"/>
            <p:cNvSpPr>
              <a:spLocks/>
            </p:cNvSpPr>
            <p:nvPr/>
          </p:nvSpPr>
          <p:spPr bwMode="auto">
            <a:xfrm>
              <a:off x="4956" y="2518"/>
              <a:ext cx="16" cy="5"/>
            </a:xfrm>
            <a:custGeom>
              <a:avLst/>
              <a:gdLst>
                <a:gd name="T0" fmla="*/ 144 w 144"/>
                <a:gd name="T1" fmla="*/ 48 h 48"/>
                <a:gd name="T2" fmla="*/ 144 w 144"/>
                <a:gd name="T3" fmla="*/ 48 h 48"/>
                <a:gd name="T4" fmla="*/ 96 w 144"/>
                <a:gd name="T5" fmla="*/ 48 h 48"/>
                <a:gd name="T6" fmla="*/ 96 w 144"/>
                <a:gd name="T7" fmla="*/ 0 h 48"/>
                <a:gd name="T8" fmla="*/ 96 w 144"/>
                <a:gd name="T9" fmla="*/ 0 h 48"/>
                <a:gd name="T10" fmla="*/ 48 w 144"/>
                <a:gd name="T11" fmla="*/ 0 h 48"/>
                <a:gd name="T12" fmla="*/ 0 w 144"/>
                <a:gd name="T13" fmla="*/ 48 h 48"/>
                <a:gd name="T14" fmla="*/ 0 w 144"/>
                <a:gd name="T15" fmla="*/ 48 h 48"/>
                <a:gd name="T16" fmla="*/ 0 w 144"/>
                <a:gd name="T17" fmla="*/ 48 h 48"/>
                <a:gd name="T18" fmla="*/ 48 w 144"/>
                <a:gd name="T19" fmla="*/ 48 h 48"/>
                <a:gd name="T20" fmla="*/ 96 w 144"/>
                <a:gd name="T21" fmla="*/ 48 h 48"/>
                <a:gd name="T22" fmla="*/ 144 w 144"/>
                <a:gd name="T2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48">
                  <a:moveTo>
                    <a:pt x="144" y="48"/>
                  </a:moveTo>
                  <a:lnTo>
                    <a:pt x="144" y="48"/>
                  </a:lnTo>
                  <a:lnTo>
                    <a:pt x="96" y="48"/>
                  </a:lnTo>
                  <a:lnTo>
                    <a:pt x="96" y="0"/>
                  </a:lnTo>
                  <a:lnTo>
                    <a:pt x="96" y="0"/>
                  </a:lnTo>
                  <a:lnTo>
                    <a:pt x="48" y="0"/>
                  </a:lnTo>
                  <a:lnTo>
                    <a:pt x="0" y="48"/>
                  </a:lnTo>
                  <a:lnTo>
                    <a:pt x="0" y="48"/>
                  </a:lnTo>
                  <a:lnTo>
                    <a:pt x="0" y="48"/>
                  </a:lnTo>
                  <a:lnTo>
                    <a:pt x="48" y="48"/>
                  </a:lnTo>
                  <a:lnTo>
                    <a:pt x="96" y="48"/>
                  </a:lnTo>
                  <a:lnTo>
                    <a:pt x="144"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6" name="Freeform 432"/>
            <p:cNvSpPr>
              <a:spLocks/>
            </p:cNvSpPr>
            <p:nvPr/>
          </p:nvSpPr>
          <p:spPr bwMode="auto">
            <a:xfrm>
              <a:off x="4913" y="2512"/>
              <a:ext cx="91" cy="32"/>
            </a:xfrm>
            <a:custGeom>
              <a:avLst/>
              <a:gdLst>
                <a:gd name="T0" fmla="*/ 337 w 819"/>
                <a:gd name="T1" fmla="*/ 0 h 288"/>
                <a:gd name="T2" fmla="*/ 193 w 819"/>
                <a:gd name="T3" fmla="*/ 48 h 288"/>
                <a:gd name="T4" fmla="*/ 97 w 819"/>
                <a:gd name="T5" fmla="*/ 96 h 288"/>
                <a:gd name="T6" fmla="*/ 0 w 819"/>
                <a:gd name="T7" fmla="*/ 192 h 288"/>
                <a:gd name="T8" fmla="*/ 0 w 819"/>
                <a:gd name="T9" fmla="*/ 192 h 288"/>
                <a:gd name="T10" fmla="*/ 241 w 819"/>
                <a:gd name="T11" fmla="*/ 288 h 288"/>
                <a:gd name="T12" fmla="*/ 674 w 819"/>
                <a:gd name="T13" fmla="*/ 240 h 288"/>
                <a:gd name="T14" fmla="*/ 819 w 819"/>
                <a:gd name="T15" fmla="*/ 192 h 288"/>
                <a:gd name="T16" fmla="*/ 819 w 819"/>
                <a:gd name="T17" fmla="*/ 192 h 288"/>
                <a:gd name="T18" fmla="*/ 771 w 819"/>
                <a:gd name="T19" fmla="*/ 144 h 288"/>
                <a:gd name="T20" fmla="*/ 674 w 819"/>
                <a:gd name="T21" fmla="*/ 96 h 288"/>
                <a:gd name="T22" fmla="*/ 530 w 819"/>
                <a:gd name="T23" fmla="*/ 0 h 288"/>
                <a:gd name="T24" fmla="*/ 530 w 819"/>
                <a:gd name="T25" fmla="*/ 0 h 288"/>
                <a:gd name="T26" fmla="*/ 578 w 819"/>
                <a:gd name="T27" fmla="*/ 48 h 288"/>
                <a:gd name="T28" fmla="*/ 626 w 819"/>
                <a:gd name="T29" fmla="*/ 96 h 288"/>
                <a:gd name="T30" fmla="*/ 723 w 819"/>
                <a:gd name="T31" fmla="*/ 144 h 288"/>
                <a:gd name="T32" fmla="*/ 723 w 819"/>
                <a:gd name="T33" fmla="*/ 144 h 288"/>
                <a:gd name="T34" fmla="*/ 674 w 819"/>
                <a:gd name="T35" fmla="*/ 192 h 288"/>
                <a:gd name="T36" fmla="*/ 530 w 819"/>
                <a:gd name="T37" fmla="*/ 240 h 288"/>
                <a:gd name="T38" fmla="*/ 386 w 819"/>
                <a:gd name="T39" fmla="*/ 240 h 288"/>
                <a:gd name="T40" fmla="*/ 386 w 819"/>
                <a:gd name="T41" fmla="*/ 240 h 288"/>
                <a:gd name="T42" fmla="*/ 289 w 819"/>
                <a:gd name="T43" fmla="*/ 240 h 288"/>
                <a:gd name="T44" fmla="*/ 145 w 819"/>
                <a:gd name="T45" fmla="*/ 192 h 288"/>
                <a:gd name="T46" fmla="*/ 145 w 819"/>
                <a:gd name="T47" fmla="*/ 144 h 288"/>
                <a:gd name="T48" fmla="*/ 145 w 819"/>
                <a:gd name="T49" fmla="*/ 144 h 288"/>
                <a:gd name="T50" fmla="*/ 193 w 819"/>
                <a:gd name="T51" fmla="*/ 96 h 288"/>
                <a:gd name="T52" fmla="*/ 289 w 819"/>
                <a:gd name="T53" fmla="*/ 48 h 288"/>
                <a:gd name="T54" fmla="*/ 337 w 819"/>
                <a:gd name="T55"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88">
                  <a:moveTo>
                    <a:pt x="337" y="0"/>
                  </a:moveTo>
                  <a:lnTo>
                    <a:pt x="193" y="48"/>
                  </a:lnTo>
                  <a:lnTo>
                    <a:pt x="97" y="96"/>
                  </a:lnTo>
                  <a:lnTo>
                    <a:pt x="0" y="192"/>
                  </a:lnTo>
                  <a:lnTo>
                    <a:pt x="0" y="192"/>
                  </a:lnTo>
                  <a:lnTo>
                    <a:pt x="241" y="288"/>
                  </a:lnTo>
                  <a:lnTo>
                    <a:pt x="674" y="240"/>
                  </a:lnTo>
                  <a:lnTo>
                    <a:pt x="819" y="192"/>
                  </a:lnTo>
                  <a:lnTo>
                    <a:pt x="819" y="192"/>
                  </a:lnTo>
                  <a:lnTo>
                    <a:pt x="771" y="144"/>
                  </a:lnTo>
                  <a:lnTo>
                    <a:pt x="674" y="96"/>
                  </a:lnTo>
                  <a:lnTo>
                    <a:pt x="530" y="0"/>
                  </a:lnTo>
                  <a:lnTo>
                    <a:pt x="530" y="0"/>
                  </a:lnTo>
                  <a:lnTo>
                    <a:pt x="578" y="48"/>
                  </a:lnTo>
                  <a:lnTo>
                    <a:pt x="626" y="96"/>
                  </a:lnTo>
                  <a:lnTo>
                    <a:pt x="723" y="144"/>
                  </a:lnTo>
                  <a:lnTo>
                    <a:pt x="723" y="144"/>
                  </a:lnTo>
                  <a:lnTo>
                    <a:pt x="674" y="192"/>
                  </a:lnTo>
                  <a:lnTo>
                    <a:pt x="530" y="240"/>
                  </a:lnTo>
                  <a:lnTo>
                    <a:pt x="386" y="240"/>
                  </a:lnTo>
                  <a:lnTo>
                    <a:pt x="386" y="240"/>
                  </a:lnTo>
                  <a:lnTo>
                    <a:pt x="289" y="240"/>
                  </a:lnTo>
                  <a:lnTo>
                    <a:pt x="145" y="192"/>
                  </a:lnTo>
                  <a:lnTo>
                    <a:pt x="145" y="144"/>
                  </a:lnTo>
                  <a:lnTo>
                    <a:pt x="145" y="144"/>
                  </a:lnTo>
                  <a:lnTo>
                    <a:pt x="193" y="96"/>
                  </a:lnTo>
                  <a:lnTo>
                    <a:pt x="289" y="48"/>
                  </a:lnTo>
                  <a:lnTo>
                    <a:pt x="337"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7" name="Freeform 433"/>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241 w 819"/>
                <a:gd name="T13" fmla="*/ 0 h 240"/>
                <a:gd name="T14" fmla="*/ 289 w 819"/>
                <a:gd name="T15" fmla="*/ 0 h 240"/>
                <a:gd name="T16" fmla="*/ 289 w 819"/>
                <a:gd name="T17" fmla="*/ 0 h 240"/>
                <a:gd name="T18" fmla="*/ 193 w 819"/>
                <a:gd name="T19" fmla="*/ 0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578 w 819"/>
                <a:gd name="T43" fmla="*/ 0 h 240"/>
                <a:gd name="T44" fmla="*/ 674 w 819"/>
                <a:gd name="T45" fmla="*/ 48 h 240"/>
                <a:gd name="T46" fmla="*/ 723 w 819"/>
                <a:gd name="T47" fmla="*/ 96 h 240"/>
                <a:gd name="T48" fmla="*/ 723 w 819"/>
                <a:gd name="T49" fmla="*/ 96 h 240"/>
                <a:gd name="T50" fmla="*/ 674 w 819"/>
                <a:gd name="T51" fmla="*/ 144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241" y="0"/>
                  </a:lnTo>
                  <a:lnTo>
                    <a:pt x="289" y="0"/>
                  </a:lnTo>
                  <a:lnTo>
                    <a:pt x="289" y="0"/>
                  </a:lnTo>
                  <a:lnTo>
                    <a:pt x="193" y="0"/>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578" y="0"/>
                  </a:lnTo>
                  <a:lnTo>
                    <a:pt x="674" y="48"/>
                  </a:lnTo>
                  <a:lnTo>
                    <a:pt x="723" y="96"/>
                  </a:lnTo>
                  <a:lnTo>
                    <a:pt x="723" y="96"/>
                  </a:lnTo>
                  <a:lnTo>
                    <a:pt x="674" y="144"/>
                  </a:lnTo>
                  <a:lnTo>
                    <a:pt x="530" y="192"/>
                  </a:lnTo>
                  <a:lnTo>
                    <a:pt x="386"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8" name="Freeform 434"/>
            <p:cNvSpPr>
              <a:spLocks/>
            </p:cNvSpPr>
            <p:nvPr/>
          </p:nvSpPr>
          <p:spPr bwMode="auto">
            <a:xfrm>
              <a:off x="4913" y="2518"/>
              <a:ext cx="91" cy="26"/>
            </a:xfrm>
            <a:custGeom>
              <a:avLst/>
              <a:gdLst>
                <a:gd name="T0" fmla="*/ 386 w 819"/>
                <a:gd name="T1" fmla="*/ 192 h 240"/>
                <a:gd name="T2" fmla="*/ 241 w 819"/>
                <a:gd name="T3" fmla="*/ 192 h 240"/>
                <a:gd name="T4" fmla="*/ 145 w 819"/>
                <a:gd name="T5" fmla="*/ 144 h 240"/>
                <a:gd name="T6" fmla="*/ 97 w 819"/>
                <a:gd name="T7" fmla="*/ 96 h 240"/>
                <a:gd name="T8" fmla="*/ 97 w 819"/>
                <a:gd name="T9" fmla="*/ 96 h 240"/>
                <a:gd name="T10" fmla="*/ 145 w 819"/>
                <a:gd name="T11" fmla="*/ 48 h 240"/>
                <a:gd name="T12" fmla="*/ 193 w 819"/>
                <a:gd name="T13" fmla="*/ 0 h 240"/>
                <a:gd name="T14" fmla="*/ 241 w 819"/>
                <a:gd name="T15" fmla="*/ 0 h 240"/>
                <a:gd name="T16" fmla="*/ 241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578 w 819"/>
                <a:gd name="T39" fmla="*/ 0 h 240"/>
                <a:gd name="T40" fmla="*/ 578 w 819"/>
                <a:gd name="T41" fmla="*/ 0 h 240"/>
                <a:gd name="T42" fmla="*/ 626 w 819"/>
                <a:gd name="T43" fmla="*/ 48 h 240"/>
                <a:gd name="T44" fmla="*/ 674 w 819"/>
                <a:gd name="T45" fmla="*/ 48 h 240"/>
                <a:gd name="T46" fmla="*/ 771 w 819"/>
                <a:gd name="T47" fmla="*/ 96 h 240"/>
                <a:gd name="T48" fmla="*/ 771 w 819"/>
                <a:gd name="T49" fmla="*/ 96 h 240"/>
                <a:gd name="T50" fmla="*/ 674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145" y="144"/>
                  </a:lnTo>
                  <a:lnTo>
                    <a:pt x="97" y="96"/>
                  </a:lnTo>
                  <a:lnTo>
                    <a:pt x="97" y="96"/>
                  </a:lnTo>
                  <a:lnTo>
                    <a:pt x="145" y="48"/>
                  </a:lnTo>
                  <a:lnTo>
                    <a:pt x="193" y="0"/>
                  </a:lnTo>
                  <a:lnTo>
                    <a:pt x="241" y="0"/>
                  </a:lnTo>
                  <a:lnTo>
                    <a:pt x="241" y="0"/>
                  </a:lnTo>
                  <a:lnTo>
                    <a:pt x="145" y="48"/>
                  </a:lnTo>
                  <a:lnTo>
                    <a:pt x="49" y="48"/>
                  </a:lnTo>
                  <a:lnTo>
                    <a:pt x="0" y="144"/>
                  </a:lnTo>
                  <a:lnTo>
                    <a:pt x="0" y="144"/>
                  </a:lnTo>
                  <a:lnTo>
                    <a:pt x="241" y="240"/>
                  </a:lnTo>
                  <a:lnTo>
                    <a:pt x="674" y="192"/>
                  </a:lnTo>
                  <a:lnTo>
                    <a:pt x="819" y="144"/>
                  </a:lnTo>
                  <a:lnTo>
                    <a:pt x="819" y="144"/>
                  </a:lnTo>
                  <a:lnTo>
                    <a:pt x="771" y="96"/>
                  </a:lnTo>
                  <a:lnTo>
                    <a:pt x="674" y="48"/>
                  </a:lnTo>
                  <a:lnTo>
                    <a:pt x="578" y="0"/>
                  </a:lnTo>
                  <a:lnTo>
                    <a:pt x="578" y="0"/>
                  </a:lnTo>
                  <a:lnTo>
                    <a:pt x="626" y="48"/>
                  </a:lnTo>
                  <a:lnTo>
                    <a:pt x="674" y="48"/>
                  </a:lnTo>
                  <a:lnTo>
                    <a:pt x="771" y="96"/>
                  </a:lnTo>
                  <a:lnTo>
                    <a:pt x="771" y="96"/>
                  </a:lnTo>
                  <a:lnTo>
                    <a:pt x="674" y="192"/>
                  </a:lnTo>
                  <a:lnTo>
                    <a:pt x="530" y="192"/>
                  </a:lnTo>
                  <a:lnTo>
                    <a:pt x="386"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39" name="Freeform 435"/>
            <p:cNvSpPr>
              <a:spLocks/>
            </p:cNvSpPr>
            <p:nvPr/>
          </p:nvSpPr>
          <p:spPr bwMode="auto">
            <a:xfrm>
              <a:off x="4913" y="2518"/>
              <a:ext cx="91" cy="26"/>
            </a:xfrm>
            <a:custGeom>
              <a:avLst/>
              <a:gdLst>
                <a:gd name="T0" fmla="*/ 386 w 819"/>
                <a:gd name="T1" fmla="*/ 192 h 240"/>
                <a:gd name="T2" fmla="*/ 241 w 819"/>
                <a:gd name="T3" fmla="*/ 192 h 240"/>
                <a:gd name="T4" fmla="*/ 97 w 819"/>
                <a:gd name="T5" fmla="*/ 192 h 240"/>
                <a:gd name="T6" fmla="*/ 49 w 819"/>
                <a:gd name="T7" fmla="*/ 96 h 240"/>
                <a:gd name="T8" fmla="*/ 49 w 819"/>
                <a:gd name="T9" fmla="*/ 96 h 240"/>
                <a:gd name="T10" fmla="*/ 97 w 819"/>
                <a:gd name="T11" fmla="*/ 48 h 240"/>
                <a:gd name="T12" fmla="*/ 145 w 819"/>
                <a:gd name="T13" fmla="*/ 48 h 240"/>
                <a:gd name="T14" fmla="*/ 193 w 819"/>
                <a:gd name="T15" fmla="*/ 0 h 240"/>
                <a:gd name="T16" fmla="*/ 193 w 819"/>
                <a:gd name="T17" fmla="*/ 0 h 240"/>
                <a:gd name="T18" fmla="*/ 145 w 819"/>
                <a:gd name="T19" fmla="*/ 48 h 240"/>
                <a:gd name="T20" fmla="*/ 49 w 819"/>
                <a:gd name="T21" fmla="*/ 48 h 240"/>
                <a:gd name="T22" fmla="*/ 0 w 819"/>
                <a:gd name="T23" fmla="*/ 144 h 240"/>
                <a:gd name="T24" fmla="*/ 0 w 819"/>
                <a:gd name="T25" fmla="*/ 144 h 240"/>
                <a:gd name="T26" fmla="*/ 241 w 819"/>
                <a:gd name="T27" fmla="*/ 240 h 240"/>
                <a:gd name="T28" fmla="*/ 674 w 819"/>
                <a:gd name="T29" fmla="*/ 192 h 240"/>
                <a:gd name="T30" fmla="*/ 819 w 819"/>
                <a:gd name="T31" fmla="*/ 144 h 240"/>
                <a:gd name="T32" fmla="*/ 819 w 819"/>
                <a:gd name="T33" fmla="*/ 144 h 240"/>
                <a:gd name="T34" fmla="*/ 771 w 819"/>
                <a:gd name="T35" fmla="*/ 96 h 240"/>
                <a:gd name="T36" fmla="*/ 674 w 819"/>
                <a:gd name="T37" fmla="*/ 48 h 240"/>
                <a:gd name="T38" fmla="*/ 626 w 819"/>
                <a:gd name="T39" fmla="*/ 0 h 240"/>
                <a:gd name="T40" fmla="*/ 626 w 819"/>
                <a:gd name="T41" fmla="*/ 0 h 240"/>
                <a:gd name="T42" fmla="*/ 626 w 819"/>
                <a:gd name="T43" fmla="*/ 48 h 240"/>
                <a:gd name="T44" fmla="*/ 723 w 819"/>
                <a:gd name="T45" fmla="*/ 96 h 240"/>
                <a:gd name="T46" fmla="*/ 771 w 819"/>
                <a:gd name="T47" fmla="*/ 144 h 240"/>
                <a:gd name="T48" fmla="*/ 771 w 819"/>
                <a:gd name="T49" fmla="*/ 144 h 240"/>
                <a:gd name="T50" fmla="*/ 723 w 819"/>
                <a:gd name="T51" fmla="*/ 192 h 240"/>
                <a:gd name="T52" fmla="*/ 530 w 819"/>
                <a:gd name="T53" fmla="*/ 192 h 240"/>
                <a:gd name="T54" fmla="*/ 386 w 819"/>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386" y="192"/>
                  </a:moveTo>
                  <a:lnTo>
                    <a:pt x="241" y="192"/>
                  </a:lnTo>
                  <a:lnTo>
                    <a:pt x="97" y="192"/>
                  </a:lnTo>
                  <a:lnTo>
                    <a:pt x="49" y="96"/>
                  </a:lnTo>
                  <a:lnTo>
                    <a:pt x="49" y="96"/>
                  </a:lnTo>
                  <a:lnTo>
                    <a:pt x="97" y="48"/>
                  </a:lnTo>
                  <a:lnTo>
                    <a:pt x="145" y="48"/>
                  </a:lnTo>
                  <a:lnTo>
                    <a:pt x="193" y="0"/>
                  </a:lnTo>
                  <a:lnTo>
                    <a:pt x="193" y="0"/>
                  </a:lnTo>
                  <a:lnTo>
                    <a:pt x="145" y="48"/>
                  </a:lnTo>
                  <a:lnTo>
                    <a:pt x="49" y="48"/>
                  </a:lnTo>
                  <a:lnTo>
                    <a:pt x="0" y="144"/>
                  </a:lnTo>
                  <a:lnTo>
                    <a:pt x="0" y="144"/>
                  </a:lnTo>
                  <a:lnTo>
                    <a:pt x="241" y="240"/>
                  </a:lnTo>
                  <a:lnTo>
                    <a:pt x="674" y="192"/>
                  </a:lnTo>
                  <a:lnTo>
                    <a:pt x="819" y="144"/>
                  </a:lnTo>
                  <a:lnTo>
                    <a:pt x="819" y="144"/>
                  </a:lnTo>
                  <a:lnTo>
                    <a:pt x="771" y="96"/>
                  </a:lnTo>
                  <a:lnTo>
                    <a:pt x="674" y="48"/>
                  </a:lnTo>
                  <a:lnTo>
                    <a:pt x="626" y="0"/>
                  </a:lnTo>
                  <a:lnTo>
                    <a:pt x="626" y="0"/>
                  </a:lnTo>
                  <a:lnTo>
                    <a:pt x="626" y="48"/>
                  </a:lnTo>
                  <a:lnTo>
                    <a:pt x="723" y="96"/>
                  </a:lnTo>
                  <a:lnTo>
                    <a:pt x="771" y="144"/>
                  </a:lnTo>
                  <a:lnTo>
                    <a:pt x="771" y="144"/>
                  </a:lnTo>
                  <a:lnTo>
                    <a:pt x="723" y="192"/>
                  </a:lnTo>
                  <a:lnTo>
                    <a:pt x="530" y="192"/>
                  </a:lnTo>
                  <a:lnTo>
                    <a:pt x="386"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0" name="Freeform 436"/>
            <p:cNvSpPr>
              <a:spLocks/>
            </p:cNvSpPr>
            <p:nvPr/>
          </p:nvSpPr>
          <p:spPr bwMode="auto">
            <a:xfrm>
              <a:off x="4913" y="2518"/>
              <a:ext cx="91" cy="26"/>
            </a:xfrm>
            <a:custGeom>
              <a:avLst/>
              <a:gdLst>
                <a:gd name="T0" fmla="*/ 193 w 819"/>
                <a:gd name="T1" fmla="*/ 0 h 240"/>
                <a:gd name="T2" fmla="*/ 145 w 819"/>
                <a:gd name="T3" fmla="*/ 48 h 240"/>
                <a:gd name="T4" fmla="*/ 49 w 819"/>
                <a:gd name="T5" fmla="*/ 96 h 240"/>
                <a:gd name="T6" fmla="*/ 0 w 819"/>
                <a:gd name="T7" fmla="*/ 144 h 240"/>
                <a:gd name="T8" fmla="*/ 0 w 819"/>
                <a:gd name="T9" fmla="*/ 144 h 240"/>
                <a:gd name="T10" fmla="*/ 241 w 819"/>
                <a:gd name="T11" fmla="*/ 240 h 240"/>
                <a:gd name="T12" fmla="*/ 674 w 819"/>
                <a:gd name="T13" fmla="*/ 192 h 240"/>
                <a:gd name="T14" fmla="*/ 819 w 819"/>
                <a:gd name="T15" fmla="*/ 144 h 240"/>
                <a:gd name="T16" fmla="*/ 819 w 819"/>
                <a:gd name="T17" fmla="*/ 144 h 240"/>
                <a:gd name="T18" fmla="*/ 771 w 819"/>
                <a:gd name="T19" fmla="*/ 144 h 240"/>
                <a:gd name="T20" fmla="*/ 723 w 819"/>
                <a:gd name="T21" fmla="*/ 48 h 240"/>
                <a:gd name="T22" fmla="*/ 674 w 819"/>
                <a:gd name="T23" fmla="*/ 0 h 240"/>
                <a:gd name="T24" fmla="*/ 674 w 819"/>
                <a:gd name="T25" fmla="*/ 0 h 240"/>
                <a:gd name="T26" fmla="*/ 674 w 819"/>
                <a:gd name="T27" fmla="*/ 48 h 240"/>
                <a:gd name="T28" fmla="*/ 771 w 819"/>
                <a:gd name="T29" fmla="*/ 96 h 240"/>
                <a:gd name="T30" fmla="*/ 819 w 819"/>
                <a:gd name="T31" fmla="*/ 144 h 240"/>
                <a:gd name="T32" fmla="*/ 819 w 819"/>
                <a:gd name="T33" fmla="*/ 144 h 240"/>
                <a:gd name="T34" fmla="*/ 723 w 819"/>
                <a:gd name="T35" fmla="*/ 192 h 240"/>
                <a:gd name="T36" fmla="*/ 530 w 819"/>
                <a:gd name="T37" fmla="*/ 192 h 240"/>
                <a:gd name="T38" fmla="*/ 386 w 819"/>
                <a:gd name="T39" fmla="*/ 192 h 240"/>
                <a:gd name="T40" fmla="*/ 386 w 819"/>
                <a:gd name="T41" fmla="*/ 192 h 240"/>
                <a:gd name="T42" fmla="*/ 241 w 819"/>
                <a:gd name="T43" fmla="*/ 192 h 240"/>
                <a:gd name="T44" fmla="*/ 97 w 819"/>
                <a:gd name="T45" fmla="*/ 192 h 240"/>
                <a:gd name="T46" fmla="*/ 49 w 819"/>
                <a:gd name="T47" fmla="*/ 144 h 240"/>
                <a:gd name="T48" fmla="*/ 49 w 819"/>
                <a:gd name="T49" fmla="*/ 144 h 240"/>
                <a:gd name="T50" fmla="*/ 97 w 819"/>
                <a:gd name="T51" fmla="*/ 96 h 240"/>
                <a:gd name="T52" fmla="*/ 145 w 819"/>
                <a:gd name="T53" fmla="*/ 48 h 240"/>
                <a:gd name="T54" fmla="*/ 193 w 819"/>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9" h="240">
                  <a:moveTo>
                    <a:pt x="193" y="0"/>
                  </a:moveTo>
                  <a:lnTo>
                    <a:pt x="145" y="48"/>
                  </a:lnTo>
                  <a:lnTo>
                    <a:pt x="49" y="96"/>
                  </a:lnTo>
                  <a:lnTo>
                    <a:pt x="0" y="144"/>
                  </a:lnTo>
                  <a:lnTo>
                    <a:pt x="0" y="144"/>
                  </a:lnTo>
                  <a:lnTo>
                    <a:pt x="241" y="240"/>
                  </a:lnTo>
                  <a:lnTo>
                    <a:pt x="674" y="192"/>
                  </a:lnTo>
                  <a:lnTo>
                    <a:pt x="819" y="144"/>
                  </a:lnTo>
                  <a:lnTo>
                    <a:pt x="819" y="144"/>
                  </a:lnTo>
                  <a:lnTo>
                    <a:pt x="771" y="144"/>
                  </a:lnTo>
                  <a:lnTo>
                    <a:pt x="723" y="48"/>
                  </a:lnTo>
                  <a:lnTo>
                    <a:pt x="674" y="0"/>
                  </a:lnTo>
                  <a:lnTo>
                    <a:pt x="674" y="0"/>
                  </a:lnTo>
                  <a:lnTo>
                    <a:pt x="674" y="48"/>
                  </a:lnTo>
                  <a:lnTo>
                    <a:pt x="771" y="96"/>
                  </a:lnTo>
                  <a:lnTo>
                    <a:pt x="819" y="144"/>
                  </a:lnTo>
                  <a:lnTo>
                    <a:pt x="819" y="144"/>
                  </a:lnTo>
                  <a:lnTo>
                    <a:pt x="723" y="192"/>
                  </a:lnTo>
                  <a:lnTo>
                    <a:pt x="530" y="192"/>
                  </a:lnTo>
                  <a:lnTo>
                    <a:pt x="386" y="192"/>
                  </a:lnTo>
                  <a:lnTo>
                    <a:pt x="386" y="192"/>
                  </a:lnTo>
                  <a:lnTo>
                    <a:pt x="241" y="192"/>
                  </a:lnTo>
                  <a:lnTo>
                    <a:pt x="97" y="192"/>
                  </a:lnTo>
                  <a:lnTo>
                    <a:pt x="49" y="144"/>
                  </a:lnTo>
                  <a:lnTo>
                    <a:pt x="49" y="144"/>
                  </a:lnTo>
                  <a:lnTo>
                    <a:pt x="97" y="96"/>
                  </a:lnTo>
                  <a:lnTo>
                    <a:pt x="145" y="48"/>
                  </a:lnTo>
                  <a:lnTo>
                    <a:pt x="193"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1" name="Freeform 437"/>
            <p:cNvSpPr>
              <a:spLocks/>
            </p:cNvSpPr>
            <p:nvPr/>
          </p:nvSpPr>
          <p:spPr bwMode="auto">
            <a:xfrm>
              <a:off x="4849" y="2512"/>
              <a:ext cx="91" cy="27"/>
            </a:xfrm>
            <a:custGeom>
              <a:avLst/>
              <a:gdLst>
                <a:gd name="T0" fmla="*/ 0 w 818"/>
                <a:gd name="T1" fmla="*/ 144 h 240"/>
                <a:gd name="T2" fmla="*/ 48 w 818"/>
                <a:gd name="T3" fmla="*/ 96 h 240"/>
                <a:gd name="T4" fmla="*/ 144 w 818"/>
                <a:gd name="T5" fmla="*/ 48 h 240"/>
                <a:gd name="T6" fmla="*/ 337 w 818"/>
                <a:gd name="T7" fmla="*/ 0 h 240"/>
                <a:gd name="T8" fmla="*/ 337 w 818"/>
                <a:gd name="T9" fmla="*/ 0 h 240"/>
                <a:gd name="T10" fmla="*/ 529 w 818"/>
                <a:gd name="T11" fmla="*/ 0 h 240"/>
                <a:gd name="T12" fmla="*/ 674 w 818"/>
                <a:gd name="T13" fmla="*/ 48 h 240"/>
                <a:gd name="T14" fmla="*/ 818 w 818"/>
                <a:gd name="T15" fmla="*/ 144 h 240"/>
                <a:gd name="T16" fmla="*/ 818 w 818"/>
                <a:gd name="T17" fmla="*/ 144 h 240"/>
                <a:gd name="T18" fmla="*/ 577 w 818"/>
                <a:gd name="T19" fmla="*/ 240 h 240"/>
                <a:gd name="T20" fmla="*/ 144 w 818"/>
                <a:gd name="T21" fmla="*/ 240 h 240"/>
                <a:gd name="T22" fmla="*/ 0 w 818"/>
                <a:gd name="T23" fmla="*/ 14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8" h="240">
                  <a:moveTo>
                    <a:pt x="0" y="144"/>
                  </a:moveTo>
                  <a:lnTo>
                    <a:pt x="48" y="96"/>
                  </a:lnTo>
                  <a:lnTo>
                    <a:pt x="144" y="48"/>
                  </a:lnTo>
                  <a:lnTo>
                    <a:pt x="337" y="0"/>
                  </a:lnTo>
                  <a:lnTo>
                    <a:pt x="337" y="0"/>
                  </a:lnTo>
                  <a:lnTo>
                    <a:pt x="529" y="0"/>
                  </a:lnTo>
                  <a:lnTo>
                    <a:pt x="674" y="48"/>
                  </a:lnTo>
                  <a:lnTo>
                    <a:pt x="818" y="144"/>
                  </a:lnTo>
                  <a:lnTo>
                    <a:pt x="818" y="144"/>
                  </a:lnTo>
                  <a:lnTo>
                    <a:pt x="577" y="240"/>
                  </a:lnTo>
                  <a:lnTo>
                    <a:pt x="144" y="240"/>
                  </a:lnTo>
                  <a:lnTo>
                    <a:pt x="0" y="144"/>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2" name="Freeform 438"/>
            <p:cNvSpPr>
              <a:spLocks/>
            </p:cNvSpPr>
            <p:nvPr/>
          </p:nvSpPr>
          <p:spPr bwMode="auto">
            <a:xfrm>
              <a:off x="4865" y="2512"/>
              <a:ext cx="54" cy="16"/>
            </a:xfrm>
            <a:custGeom>
              <a:avLst/>
              <a:gdLst>
                <a:gd name="T0" fmla="*/ 0 w 482"/>
                <a:gd name="T1" fmla="*/ 96 h 144"/>
                <a:gd name="T2" fmla="*/ 0 w 482"/>
                <a:gd name="T3" fmla="*/ 96 h 144"/>
                <a:gd name="T4" fmla="*/ 96 w 482"/>
                <a:gd name="T5" fmla="*/ 48 h 144"/>
                <a:gd name="T6" fmla="*/ 193 w 482"/>
                <a:gd name="T7" fmla="*/ 0 h 144"/>
                <a:gd name="T8" fmla="*/ 193 w 482"/>
                <a:gd name="T9" fmla="*/ 0 h 144"/>
                <a:gd name="T10" fmla="*/ 289 w 482"/>
                <a:gd name="T11" fmla="*/ 0 h 144"/>
                <a:gd name="T12" fmla="*/ 385 w 482"/>
                <a:gd name="T13" fmla="*/ 48 h 144"/>
                <a:gd name="T14" fmla="*/ 482 w 482"/>
                <a:gd name="T15" fmla="*/ 96 h 144"/>
                <a:gd name="T16" fmla="*/ 482 w 482"/>
                <a:gd name="T17" fmla="*/ 96 h 144"/>
                <a:gd name="T18" fmla="*/ 337 w 482"/>
                <a:gd name="T19" fmla="*/ 144 h 144"/>
                <a:gd name="T20" fmla="*/ 96 w 482"/>
                <a:gd name="T21" fmla="*/ 144 h 144"/>
                <a:gd name="T22" fmla="*/ 0 w 482"/>
                <a:gd name="T23"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2" h="144">
                  <a:moveTo>
                    <a:pt x="0" y="96"/>
                  </a:moveTo>
                  <a:lnTo>
                    <a:pt x="0" y="96"/>
                  </a:lnTo>
                  <a:lnTo>
                    <a:pt x="96" y="48"/>
                  </a:lnTo>
                  <a:lnTo>
                    <a:pt x="193" y="0"/>
                  </a:lnTo>
                  <a:lnTo>
                    <a:pt x="193" y="0"/>
                  </a:lnTo>
                  <a:lnTo>
                    <a:pt x="289" y="0"/>
                  </a:lnTo>
                  <a:lnTo>
                    <a:pt x="385" y="48"/>
                  </a:lnTo>
                  <a:lnTo>
                    <a:pt x="482" y="96"/>
                  </a:lnTo>
                  <a:lnTo>
                    <a:pt x="482" y="96"/>
                  </a:lnTo>
                  <a:lnTo>
                    <a:pt x="337" y="144"/>
                  </a:lnTo>
                  <a:lnTo>
                    <a:pt x="96" y="144"/>
                  </a:lnTo>
                  <a:lnTo>
                    <a:pt x="0" y="96"/>
                  </a:lnTo>
                  <a:close/>
                </a:path>
              </a:pathLst>
            </a:custGeom>
            <a:solidFill>
              <a:srgbClr val="F3C7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3" name="Freeform 439"/>
            <p:cNvSpPr>
              <a:spLocks/>
            </p:cNvSpPr>
            <p:nvPr/>
          </p:nvSpPr>
          <p:spPr bwMode="auto">
            <a:xfrm>
              <a:off x="4871" y="2512"/>
              <a:ext cx="42" cy="11"/>
            </a:xfrm>
            <a:custGeom>
              <a:avLst/>
              <a:gdLst>
                <a:gd name="T0" fmla="*/ 0 w 385"/>
                <a:gd name="T1" fmla="*/ 48 h 96"/>
                <a:gd name="T2" fmla="*/ 0 w 385"/>
                <a:gd name="T3" fmla="*/ 48 h 96"/>
                <a:gd name="T4" fmla="*/ 48 w 385"/>
                <a:gd name="T5" fmla="*/ 48 h 96"/>
                <a:gd name="T6" fmla="*/ 145 w 385"/>
                <a:gd name="T7" fmla="*/ 0 h 96"/>
                <a:gd name="T8" fmla="*/ 145 w 385"/>
                <a:gd name="T9" fmla="*/ 0 h 96"/>
                <a:gd name="T10" fmla="*/ 241 w 385"/>
                <a:gd name="T11" fmla="*/ 0 h 96"/>
                <a:gd name="T12" fmla="*/ 289 w 385"/>
                <a:gd name="T13" fmla="*/ 48 h 96"/>
                <a:gd name="T14" fmla="*/ 385 w 385"/>
                <a:gd name="T15" fmla="*/ 48 h 96"/>
                <a:gd name="T16" fmla="*/ 385 w 385"/>
                <a:gd name="T17" fmla="*/ 48 h 96"/>
                <a:gd name="T18" fmla="*/ 289 w 385"/>
                <a:gd name="T19" fmla="*/ 96 h 96"/>
                <a:gd name="T20" fmla="*/ 48 w 385"/>
                <a:gd name="T21" fmla="*/ 96 h 96"/>
                <a:gd name="T22" fmla="*/ 0 w 385"/>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5" h="96">
                  <a:moveTo>
                    <a:pt x="0" y="48"/>
                  </a:moveTo>
                  <a:lnTo>
                    <a:pt x="0" y="48"/>
                  </a:lnTo>
                  <a:lnTo>
                    <a:pt x="48" y="48"/>
                  </a:lnTo>
                  <a:lnTo>
                    <a:pt x="145" y="0"/>
                  </a:lnTo>
                  <a:lnTo>
                    <a:pt x="145" y="0"/>
                  </a:lnTo>
                  <a:lnTo>
                    <a:pt x="241" y="0"/>
                  </a:lnTo>
                  <a:lnTo>
                    <a:pt x="289" y="48"/>
                  </a:lnTo>
                  <a:lnTo>
                    <a:pt x="385" y="48"/>
                  </a:lnTo>
                  <a:lnTo>
                    <a:pt x="385" y="48"/>
                  </a:lnTo>
                  <a:lnTo>
                    <a:pt x="289" y="96"/>
                  </a:lnTo>
                  <a:lnTo>
                    <a:pt x="48" y="96"/>
                  </a:lnTo>
                  <a:lnTo>
                    <a:pt x="0" y="48"/>
                  </a:lnTo>
                  <a:close/>
                </a:path>
              </a:pathLst>
            </a:custGeom>
            <a:solidFill>
              <a:srgbClr val="F7D2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4" name="Freeform 440"/>
            <p:cNvSpPr>
              <a:spLocks/>
            </p:cNvSpPr>
            <p:nvPr/>
          </p:nvSpPr>
          <p:spPr bwMode="auto">
            <a:xfrm>
              <a:off x="4876" y="2512"/>
              <a:ext cx="32" cy="11"/>
            </a:xfrm>
            <a:custGeom>
              <a:avLst/>
              <a:gdLst>
                <a:gd name="T0" fmla="*/ 0 w 289"/>
                <a:gd name="T1" fmla="*/ 48 h 96"/>
                <a:gd name="T2" fmla="*/ 0 w 289"/>
                <a:gd name="T3" fmla="*/ 48 h 96"/>
                <a:gd name="T4" fmla="*/ 49 w 289"/>
                <a:gd name="T5" fmla="*/ 48 h 96"/>
                <a:gd name="T6" fmla="*/ 97 w 289"/>
                <a:gd name="T7" fmla="*/ 0 h 96"/>
                <a:gd name="T8" fmla="*/ 97 w 289"/>
                <a:gd name="T9" fmla="*/ 0 h 96"/>
                <a:gd name="T10" fmla="*/ 145 w 289"/>
                <a:gd name="T11" fmla="*/ 0 h 96"/>
                <a:gd name="T12" fmla="*/ 241 w 289"/>
                <a:gd name="T13" fmla="*/ 48 h 96"/>
                <a:gd name="T14" fmla="*/ 289 w 289"/>
                <a:gd name="T15" fmla="*/ 48 h 96"/>
                <a:gd name="T16" fmla="*/ 289 w 289"/>
                <a:gd name="T17" fmla="*/ 48 h 96"/>
                <a:gd name="T18" fmla="*/ 193 w 289"/>
                <a:gd name="T19" fmla="*/ 96 h 96"/>
                <a:gd name="T20" fmla="*/ 49 w 289"/>
                <a:gd name="T21" fmla="*/ 96 h 96"/>
                <a:gd name="T22" fmla="*/ 0 w 289"/>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9" h="96">
                  <a:moveTo>
                    <a:pt x="0" y="48"/>
                  </a:moveTo>
                  <a:lnTo>
                    <a:pt x="0" y="48"/>
                  </a:lnTo>
                  <a:lnTo>
                    <a:pt x="49" y="48"/>
                  </a:lnTo>
                  <a:lnTo>
                    <a:pt x="97" y="0"/>
                  </a:lnTo>
                  <a:lnTo>
                    <a:pt x="97" y="0"/>
                  </a:lnTo>
                  <a:lnTo>
                    <a:pt x="145" y="0"/>
                  </a:lnTo>
                  <a:lnTo>
                    <a:pt x="241" y="48"/>
                  </a:lnTo>
                  <a:lnTo>
                    <a:pt x="289" y="48"/>
                  </a:lnTo>
                  <a:lnTo>
                    <a:pt x="289" y="48"/>
                  </a:lnTo>
                  <a:lnTo>
                    <a:pt x="193" y="96"/>
                  </a:lnTo>
                  <a:lnTo>
                    <a:pt x="49" y="96"/>
                  </a:lnTo>
                  <a:lnTo>
                    <a:pt x="0" y="48"/>
                  </a:lnTo>
                  <a:close/>
                </a:path>
              </a:pathLst>
            </a:custGeom>
            <a:solidFill>
              <a:srgbClr val="FBDD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5" name="Freeform 441"/>
            <p:cNvSpPr>
              <a:spLocks/>
            </p:cNvSpPr>
            <p:nvPr/>
          </p:nvSpPr>
          <p:spPr bwMode="auto">
            <a:xfrm>
              <a:off x="4881" y="2512"/>
              <a:ext cx="22" cy="11"/>
            </a:xfrm>
            <a:custGeom>
              <a:avLst/>
              <a:gdLst>
                <a:gd name="T0" fmla="*/ 0 w 192"/>
                <a:gd name="T1" fmla="*/ 48 h 96"/>
                <a:gd name="T2" fmla="*/ 0 w 192"/>
                <a:gd name="T3" fmla="*/ 48 h 96"/>
                <a:gd name="T4" fmla="*/ 48 w 192"/>
                <a:gd name="T5" fmla="*/ 48 h 96"/>
                <a:gd name="T6" fmla="*/ 96 w 192"/>
                <a:gd name="T7" fmla="*/ 0 h 96"/>
                <a:gd name="T8" fmla="*/ 96 w 192"/>
                <a:gd name="T9" fmla="*/ 0 h 96"/>
                <a:gd name="T10" fmla="*/ 96 w 192"/>
                <a:gd name="T11" fmla="*/ 48 h 96"/>
                <a:gd name="T12" fmla="*/ 144 w 192"/>
                <a:gd name="T13" fmla="*/ 48 h 96"/>
                <a:gd name="T14" fmla="*/ 192 w 192"/>
                <a:gd name="T15" fmla="*/ 48 h 96"/>
                <a:gd name="T16" fmla="*/ 192 w 192"/>
                <a:gd name="T17" fmla="*/ 48 h 96"/>
                <a:gd name="T18" fmla="*/ 144 w 192"/>
                <a:gd name="T19" fmla="*/ 96 h 96"/>
                <a:gd name="T20" fmla="*/ 48 w 192"/>
                <a:gd name="T21" fmla="*/ 96 h 96"/>
                <a:gd name="T22" fmla="*/ 0 w 192"/>
                <a:gd name="T23"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2" h="96">
                  <a:moveTo>
                    <a:pt x="0" y="48"/>
                  </a:moveTo>
                  <a:lnTo>
                    <a:pt x="0" y="48"/>
                  </a:lnTo>
                  <a:lnTo>
                    <a:pt x="48" y="48"/>
                  </a:lnTo>
                  <a:lnTo>
                    <a:pt x="96" y="0"/>
                  </a:lnTo>
                  <a:lnTo>
                    <a:pt x="96" y="0"/>
                  </a:lnTo>
                  <a:lnTo>
                    <a:pt x="96" y="48"/>
                  </a:lnTo>
                  <a:lnTo>
                    <a:pt x="144" y="48"/>
                  </a:lnTo>
                  <a:lnTo>
                    <a:pt x="192" y="48"/>
                  </a:lnTo>
                  <a:lnTo>
                    <a:pt x="192" y="48"/>
                  </a:lnTo>
                  <a:lnTo>
                    <a:pt x="144" y="96"/>
                  </a:lnTo>
                  <a:lnTo>
                    <a:pt x="48" y="96"/>
                  </a:lnTo>
                  <a:lnTo>
                    <a:pt x="0" y="48"/>
                  </a:lnTo>
                  <a:close/>
                </a:path>
              </a:pathLst>
            </a:custGeom>
            <a:solidFill>
              <a:srgbClr val="FFE8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6" name="Freeform 442"/>
            <p:cNvSpPr>
              <a:spLocks/>
            </p:cNvSpPr>
            <p:nvPr/>
          </p:nvSpPr>
          <p:spPr bwMode="auto">
            <a:xfrm>
              <a:off x="4849" y="2512"/>
              <a:ext cx="91" cy="27"/>
            </a:xfrm>
            <a:custGeom>
              <a:avLst/>
              <a:gdLst>
                <a:gd name="T0" fmla="*/ 529 w 818"/>
                <a:gd name="T1" fmla="*/ 0 h 240"/>
                <a:gd name="T2" fmla="*/ 626 w 818"/>
                <a:gd name="T3" fmla="*/ 48 h 240"/>
                <a:gd name="T4" fmla="*/ 722 w 818"/>
                <a:gd name="T5" fmla="*/ 96 h 240"/>
                <a:gd name="T6" fmla="*/ 818 w 818"/>
                <a:gd name="T7" fmla="*/ 144 h 240"/>
                <a:gd name="T8" fmla="*/ 818 w 818"/>
                <a:gd name="T9" fmla="*/ 144 h 240"/>
                <a:gd name="T10" fmla="*/ 577 w 818"/>
                <a:gd name="T11" fmla="*/ 240 h 240"/>
                <a:gd name="T12" fmla="*/ 144 w 818"/>
                <a:gd name="T13" fmla="*/ 240 h 240"/>
                <a:gd name="T14" fmla="*/ 0 w 818"/>
                <a:gd name="T15" fmla="*/ 144 h 240"/>
                <a:gd name="T16" fmla="*/ 0 w 818"/>
                <a:gd name="T17" fmla="*/ 144 h 240"/>
                <a:gd name="T18" fmla="*/ 48 w 818"/>
                <a:gd name="T19" fmla="*/ 96 h 240"/>
                <a:gd name="T20" fmla="*/ 144 w 818"/>
                <a:gd name="T21" fmla="*/ 48 h 240"/>
                <a:gd name="T22" fmla="*/ 337 w 818"/>
                <a:gd name="T23" fmla="*/ 0 h 240"/>
                <a:gd name="T24" fmla="*/ 337 w 818"/>
                <a:gd name="T25" fmla="*/ 0 h 240"/>
                <a:gd name="T26" fmla="*/ 289 w 818"/>
                <a:gd name="T27" fmla="*/ 48 h 240"/>
                <a:gd name="T28" fmla="*/ 192 w 818"/>
                <a:gd name="T29" fmla="*/ 48 h 240"/>
                <a:gd name="T30" fmla="*/ 144 w 818"/>
                <a:gd name="T31" fmla="*/ 96 h 240"/>
                <a:gd name="T32" fmla="*/ 144 w 818"/>
                <a:gd name="T33" fmla="*/ 96 h 240"/>
                <a:gd name="T34" fmla="*/ 144 w 818"/>
                <a:gd name="T35" fmla="*/ 192 h 240"/>
                <a:gd name="T36" fmla="*/ 289 w 818"/>
                <a:gd name="T37" fmla="*/ 192 h 240"/>
                <a:gd name="T38" fmla="*/ 433 w 818"/>
                <a:gd name="T39" fmla="*/ 192 h 240"/>
                <a:gd name="T40" fmla="*/ 433 w 818"/>
                <a:gd name="T41" fmla="*/ 192 h 240"/>
                <a:gd name="T42" fmla="*/ 529 w 818"/>
                <a:gd name="T43" fmla="*/ 192 h 240"/>
                <a:gd name="T44" fmla="*/ 626 w 818"/>
                <a:gd name="T45" fmla="*/ 144 h 240"/>
                <a:gd name="T46" fmla="*/ 674 w 818"/>
                <a:gd name="T47" fmla="*/ 96 h 240"/>
                <a:gd name="T48" fmla="*/ 674 w 818"/>
                <a:gd name="T49" fmla="*/ 96 h 240"/>
                <a:gd name="T50" fmla="*/ 626 w 818"/>
                <a:gd name="T51" fmla="*/ 48 h 240"/>
                <a:gd name="T52" fmla="*/ 529 w 818"/>
                <a:gd name="T53" fmla="*/ 0 h 240"/>
                <a:gd name="T54" fmla="*/ 529 w 818"/>
                <a:gd name="T55"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529" y="0"/>
                  </a:moveTo>
                  <a:lnTo>
                    <a:pt x="626" y="48"/>
                  </a:lnTo>
                  <a:lnTo>
                    <a:pt x="722" y="96"/>
                  </a:lnTo>
                  <a:lnTo>
                    <a:pt x="818" y="144"/>
                  </a:lnTo>
                  <a:lnTo>
                    <a:pt x="818" y="144"/>
                  </a:lnTo>
                  <a:lnTo>
                    <a:pt x="577" y="240"/>
                  </a:lnTo>
                  <a:lnTo>
                    <a:pt x="144" y="240"/>
                  </a:lnTo>
                  <a:lnTo>
                    <a:pt x="0" y="144"/>
                  </a:lnTo>
                  <a:lnTo>
                    <a:pt x="0" y="144"/>
                  </a:lnTo>
                  <a:lnTo>
                    <a:pt x="48" y="96"/>
                  </a:lnTo>
                  <a:lnTo>
                    <a:pt x="144" y="48"/>
                  </a:lnTo>
                  <a:lnTo>
                    <a:pt x="337" y="0"/>
                  </a:lnTo>
                  <a:lnTo>
                    <a:pt x="337" y="0"/>
                  </a:lnTo>
                  <a:lnTo>
                    <a:pt x="289" y="48"/>
                  </a:lnTo>
                  <a:lnTo>
                    <a:pt x="192" y="48"/>
                  </a:lnTo>
                  <a:lnTo>
                    <a:pt x="144" y="96"/>
                  </a:lnTo>
                  <a:lnTo>
                    <a:pt x="144" y="96"/>
                  </a:lnTo>
                  <a:lnTo>
                    <a:pt x="144" y="192"/>
                  </a:lnTo>
                  <a:lnTo>
                    <a:pt x="289" y="192"/>
                  </a:lnTo>
                  <a:lnTo>
                    <a:pt x="433" y="192"/>
                  </a:lnTo>
                  <a:lnTo>
                    <a:pt x="433" y="192"/>
                  </a:lnTo>
                  <a:lnTo>
                    <a:pt x="529" y="192"/>
                  </a:lnTo>
                  <a:lnTo>
                    <a:pt x="626" y="144"/>
                  </a:lnTo>
                  <a:lnTo>
                    <a:pt x="674" y="96"/>
                  </a:lnTo>
                  <a:lnTo>
                    <a:pt x="674" y="96"/>
                  </a:lnTo>
                  <a:lnTo>
                    <a:pt x="626" y="48"/>
                  </a:lnTo>
                  <a:lnTo>
                    <a:pt x="529" y="0"/>
                  </a:lnTo>
                  <a:lnTo>
                    <a:pt x="529" y="0"/>
                  </a:lnTo>
                  <a:close/>
                </a:path>
              </a:pathLst>
            </a:custGeom>
            <a:solidFill>
              <a:srgbClr val="EFBC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7" name="Freeform 443"/>
            <p:cNvSpPr>
              <a:spLocks/>
            </p:cNvSpPr>
            <p:nvPr/>
          </p:nvSpPr>
          <p:spPr bwMode="auto">
            <a:xfrm>
              <a:off x="4849" y="2512"/>
              <a:ext cx="91" cy="27"/>
            </a:xfrm>
            <a:custGeom>
              <a:avLst/>
              <a:gdLst>
                <a:gd name="T0" fmla="*/ 433 w 818"/>
                <a:gd name="T1" fmla="*/ 192 h 240"/>
                <a:gd name="T2" fmla="*/ 529 w 818"/>
                <a:gd name="T3" fmla="*/ 192 h 240"/>
                <a:gd name="T4" fmla="*/ 674 w 818"/>
                <a:gd name="T5" fmla="*/ 192 h 240"/>
                <a:gd name="T6" fmla="*/ 722 w 818"/>
                <a:gd name="T7" fmla="*/ 96 h 240"/>
                <a:gd name="T8" fmla="*/ 722 w 818"/>
                <a:gd name="T9" fmla="*/ 96 h 240"/>
                <a:gd name="T10" fmla="*/ 674 w 818"/>
                <a:gd name="T11" fmla="*/ 48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89 w 818"/>
                <a:gd name="T39" fmla="*/ 0 h 240"/>
                <a:gd name="T40" fmla="*/ 289 w 818"/>
                <a:gd name="T41" fmla="*/ 0 h 240"/>
                <a:gd name="T42" fmla="*/ 240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29" y="192"/>
                  </a:lnTo>
                  <a:lnTo>
                    <a:pt x="674" y="192"/>
                  </a:lnTo>
                  <a:lnTo>
                    <a:pt x="722" y="96"/>
                  </a:lnTo>
                  <a:lnTo>
                    <a:pt x="722" y="96"/>
                  </a:lnTo>
                  <a:lnTo>
                    <a:pt x="674" y="48"/>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89" y="0"/>
                  </a:lnTo>
                  <a:lnTo>
                    <a:pt x="289" y="0"/>
                  </a:lnTo>
                  <a:lnTo>
                    <a:pt x="240" y="48"/>
                  </a:lnTo>
                  <a:lnTo>
                    <a:pt x="144" y="96"/>
                  </a:lnTo>
                  <a:lnTo>
                    <a:pt x="96" y="144"/>
                  </a:lnTo>
                  <a:lnTo>
                    <a:pt x="96" y="144"/>
                  </a:lnTo>
                  <a:lnTo>
                    <a:pt x="144" y="192"/>
                  </a:lnTo>
                  <a:lnTo>
                    <a:pt x="289" y="192"/>
                  </a:lnTo>
                  <a:lnTo>
                    <a:pt x="433" y="192"/>
                  </a:lnTo>
                  <a:close/>
                </a:path>
              </a:pathLst>
            </a:custGeom>
            <a:solidFill>
              <a:srgbClr val="EDB5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8" name="Freeform 444"/>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674 w 818"/>
                <a:gd name="T11" fmla="*/ 96 h 240"/>
                <a:gd name="T12" fmla="*/ 577 w 818"/>
                <a:gd name="T13" fmla="*/ 48 h 240"/>
                <a:gd name="T14" fmla="*/ 577 w 818"/>
                <a:gd name="T15" fmla="*/ 0 h 240"/>
                <a:gd name="T16" fmla="*/ 577 w 818"/>
                <a:gd name="T17" fmla="*/ 0 h 240"/>
                <a:gd name="T18" fmla="*/ 674 w 818"/>
                <a:gd name="T19" fmla="*/ 48 h 240"/>
                <a:gd name="T20" fmla="*/ 722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144 w 818"/>
                <a:gd name="T37" fmla="*/ 48 h 240"/>
                <a:gd name="T38" fmla="*/ 240 w 818"/>
                <a:gd name="T39" fmla="*/ 0 h 240"/>
                <a:gd name="T40" fmla="*/ 240 w 818"/>
                <a:gd name="T41" fmla="*/ 0 h 240"/>
                <a:gd name="T42" fmla="*/ 192 w 818"/>
                <a:gd name="T43" fmla="*/ 48 h 240"/>
                <a:gd name="T44" fmla="*/ 144 w 818"/>
                <a:gd name="T45" fmla="*/ 96 h 240"/>
                <a:gd name="T46" fmla="*/ 96 w 818"/>
                <a:gd name="T47" fmla="*/ 144 h 240"/>
                <a:gd name="T48" fmla="*/ 96 w 818"/>
                <a:gd name="T49" fmla="*/ 144 h 240"/>
                <a:gd name="T50" fmla="*/ 144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674" y="96"/>
                  </a:lnTo>
                  <a:lnTo>
                    <a:pt x="577" y="48"/>
                  </a:lnTo>
                  <a:lnTo>
                    <a:pt x="577" y="0"/>
                  </a:lnTo>
                  <a:lnTo>
                    <a:pt x="577" y="0"/>
                  </a:lnTo>
                  <a:lnTo>
                    <a:pt x="674" y="48"/>
                  </a:lnTo>
                  <a:lnTo>
                    <a:pt x="722" y="96"/>
                  </a:lnTo>
                  <a:lnTo>
                    <a:pt x="818" y="144"/>
                  </a:lnTo>
                  <a:lnTo>
                    <a:pt x="818" y="144"/>
                  </a:lnTo>
                  <a:lnTo>
                    <a:pt x="577" y="240"/>
                  </a:lnTo>
                  <a:lnTo>
                    <a:pt x="144" y="240"/>
                  </a:lnTo>
                  <a:lnTo>
                    <a:pt x="0" y="144"/>
                  </a:lnTo>
                  <a:lnTo>
                    <a:pt x="0" y="144"/>
                  </a:lnTo>
                  <a:lnTo>
                    <a:pt x="48" y="144"/>
                  </a:lnTo>
                  <a:lnTo>
                    <a:pt x="144" y="48"/>
                  </a:lnTo>
                  <a:lnTo>
                    <a:pt x="240" y="0"/>
                  </a:lnTo>
                  <a:lnTo>
                    <a:pt x="240" y="0"/>
                  </a:lnTo>
                  <a:lnTo>
                    <a:pt x="192" y="48"/>
                  </a:lnTo>
                  <a:lnTo>
                    <a:pt x="144" y="96"/>
                  </a:lnTo>
                  <a:lnTo>
                    <a:pt x="96" y="144"/>
                  </a:lnTo>
                  <a:lnTo>
                    <a:pt x="96" y="144"/>
                  </a:lnTo>
                  <a:lnTo>
                    <a:pt x="144" y="192"/>
                  </a:lnTo>
                  <a:lnTo>
                    <a:pt x="289" y="192"/>
                  </a:lnTo>
                  <a:lnTo>
                    <a:pt x="433" y="192"/>
                  </a:lnTo>
                  <a:close/>
                </a:path>
              </a:pathLst>
            </a:custGeom>
            <a:solidFill>
              <a:srgbClr val="EBAD4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49" name="Freeform 445"/>
            <p:cNvSpPr>
              <a:spLocks/>
            </p:cNvSpPr>
            <p:nvPr/>
          </p:nvSpPr>
          <p:spPr bwMode="auto">
            <a:xfrm>
              <a:off x="4849" y="2512"/>
              <a:ext cx="91" cy="27"/>
            </a:xfrm>
            <a:custGeom>
              <a:avLst/>
              <a:gdLst>
                <a:gd name="T0" fmla="*/ 433 w 818"/>
                <a:gd name="T1" fmla="*/ 192 h 240"/>
                <a:gd name="T2" fmla="*/ 577 w 818"/>
                <a:gd name="T3" fmla="*/ 192 h 240"/>
                <a:gd name="T4" fmla="*/ 722 w 818"/>
                <a:gd name="T5" fmla="*/ 192 h 240"/>
                <a:gd name="T6" fmla="*/ 770 w 818"/>
                <a:gd name="T7" fmla="*/ 144 h 240"/>
                <a:gd name="T8" fmla="*/ 770 w 818"/>
                <a:gd name="T9" fmla="*/ 144 h 240"/>
                <a:gd name="T10" fmla="*/ 722 w 818"/>
                <a:gd name="T11" fmla="*/ 96 h 240"/>
                <a:gd name="T12" fmla="*/ 626 w 818"/>
                <a:gd name="T13" fmla="*/ 48 h 240"/>
                <a:gd name="T14" fmla="*/ 626 w 818"/>
                <a:gd name="T15" fmla="*/ 0 h 240"/>
                <a:gd name="T16" fmla="*/ 626 w 818"/>
                <a:gd name="T17" fmla="*/ 0 h 240"/>
                <a:gd name="T18" fmla="*/ 674 w 818"/>
                <a:gd name="T19" fmla="*/ 48 h 240"/>
                <a:gd name="T20" fmla="*/ 770 w 818"/>
                <a:gd name="T21" fmla="*/ 96 h 240"/>
                <a:gd name="T22" fmla="*/ 818 w 818"/>
                <a:gd name="T23" fmla="*/ 144 h 240"/>
                <a:gd name="T24" fmla="*/ 818 w 818"/>
                <a:gd name="T25" fmla="*/ 144 h 240"/>
                <a:gd name="T26" fmla="*/ 577 w 818"/>
                <a:gd name="T27" fmla="*/ 240 h 240"/>
                <a:gd name="T28" fmla="*/ 144 w 818"/>
                <a:gd name="T29" fmla="*/ 240 h 240"/>
                <a:gd name="T30" fmla="*/ 0 w 818"/>
                <a:gd name="T31" fmla="*/ 144 h 240"/>
                <a:gd name="T32" fmla="*/ 0 w 818"/>
                <a:gd name="T33" fmla="*/ 144 h 240"/>
                <a:gd name="T34" fmla="*/ 48 w 818"/>
                <a:gd name="T35" fmla="*/ 144 h 240"/>
                <a:gd name="T36" fmla="*/ 96 w 818"/>
                <a:gd name="T37" fmla="*/ 48 h 240"/>
                <a:gd name="T38" fmla="*/ 192 w 818"/>
                <a:gd name="T39" fmla="*/ 0 h 240"/>
                <a:gd name="T40" fmla="*/ 192 w 818"/>
                <a:gd name="T41" fmla="*/ 0 h 240"/>
                <a:gd name="T42" fmla="*/ 144 w 818"/>
                <a:gd name="T43" fmla="*/ 48 h 240"/>
                <a:gd name="T44" fmla="*/ 96 w 818"/>
                <a:gd name="T45" fmla="*/ 96 h 240"/>
                <a:gd name="T46" fmla="*/ 48 w 818"/>
                <a:gd name="T47" fmla="*/ 144 h 240"/>
                <a:gd name="T48" fmla="*/ 48 w 818"/>
                <a:gd name="T49" fmla="*/ 144 h 240"/>
                <a:gd name="T50" fmla="*/ 96 w 818"/>
                <a:gd name="T51" fmla="*/ 192 h 240"/>
                <a:gd name="T52" fmla="*/ 289 w 818"/>
                <a:gd name="T53" fmla="*/ 192 h 240"/>
                <a:gd name="T54" fmla="*/ 433 w 818"/>
                <a:gd name="T55" fmla="*/ 19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240">
                  <a:moveTo>
                    <a:pt x="433" y="192"/>
                  </a:moveTo>
                  <a:lnTo>
                    <a:pt x="577" y="192"/>
                  </a:lnTo>
                  <a:lnTo>
                    <a:pt x="722" y="192"/>
                  </a:lnTo>
                  <a:lnTo>
                    <a:pt x="770" y="144"/>
                  </a:lnTo>
                  <a:lnTo>
                    <a:pt x="770" y="144"/>
                  </a:lnTo>
                  <a:lnTo>
                    <a:pt x="722" y="96"/>
                  </a:lnTo>
                  <a:lnTo>
                    <a:pt x="626" y="48"/>
                  </a:lnTo>
                  <a:lnTo>
                    <a:pt x="626" y="0"/>
                  </a:lnTo>
                  <a:lnTo>
                    <a:pt x="626" y="0"/>
                  </a:lnTo>
                  <a:lnTo>
                    <a:pt x="674" y="48"/>
                  </a:lnTo>
                  <a:lnTo>
                    <a:pt x="770" y="96"/>
                  </a:lnTo>
                  <a:lnTo>
                    <a:pt x="818" y="144"/>
                  </a:lnTo>
                  <a:lnTo>
                    <a:pt x="818" y="144"/>
                  </a:lnTo>
                  <a:lnTo>
                    <a:pt x="577" y="240"/>
                  </a:lnTo>
                  <a:lnTo>
                    <a:pt x="144" y="240"/>
                  </a:lnTo>
                  <a:lnTo>
                    <a:pt x="0" y="144"/>
                  </a:lnTo>
                  <a:lnTo>
                    <a:pt x="0" y="144"/>
                  </a:lnTo>
                  <a:lnTo>
                    <a:pt x="48" y="144"/>
                  </a:lnTo>
                  <a:lnTo>
                    <a:pt x="96" y="48"/>
                  </a:lnTo>
                  <a:lnTo>
                    <a:pt x="192" y="0"/>
                  </a:lnTo>
                  <a:lnTo>
                    <a:pt x="192" y="0"/>
                  </a:lnTo>
                  <a:lnTo>
                    <a:pt x="144" y="48"/>
                  </a:lnTo>
                  <a:lnTo>
                    <a:pt x="96" y="96"/>
                  </a:lnTo>
                  <a:lnTo>
                    <a:pt x="48" y="144"/>
                  </a:lnTo>
                  <a:lnTo>
                    <a:pt x="48" y="144"/>
                  </a:lnTo>
                  <a:lnTo>
                    <a:pt x="96" y="192"/>
                  </a:lnTo>
                  <a:lnTo>
                    <a:pt x="289" y="192"/>
                  </a:lnTo>
                  <a:lnTo>
                    <a:pt x="433" y="192"/>
                  </a:lnTo>
                  <a:close/>
                </a:path>
              </a:pathLst>
            </a:custGeom>
            <a:solidFill>
              <a:srgbClr val="E9A5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0" name="Freeform 446"/>
            <p:cNvSpPr>
              <a:spLocks/>
            </p:cNvSpPr>
            <p:nvPr/>
          </p:nvSpPr>
          <p:spPr bwMode="auto">
            <a:xfrm>
              <a:off x="4849" y="2518"/>
              <a:ext cx="91" cy="21"/>
            </a:xfrm>
            <a:custGeom>
              <a:avLst/>
              <a:gdLst>
                <a:gd name="T0" fmla="*/ 674 w 818"/>
                <a:gd name="T1" fmla="*/ 0 h 192"/>
                <a:gd name="T2" fmla="*/ 722 w 818"/>
                <a:gd name="T3" fmla="*/ 0 h 192"/>
                <a:gd name="T4" fmla="*/ 770 w 818"/>
                <a:gd name="T5" fmla="*/ 48 h 192"/>
                <a:gd name="T6" fmla="*/ 818 w 818"/>
                <a:gd name="T7" fmla="*/ 96 h 192"/>
                <a:gd name="T8" fmla="*/ 818 w 818"/>
                <a:gd name="T9" fmla="*/ 96 h 192"/>
                <a:gd name="T10" fmla="*/ 577 w 818"/>
                <a:gd name="T11" fmla="*/ 192 h 192"/>
                <a:gd name="T12" fmla="*/ 144 w 818"/>
                <a:gd name="T13" fmla="*/ 192 h 192"/>
                <a:gd name="T14" fmla="*/ 0 w 818"/>
                <a:gd name="T15" fmla="*/ 96 h 192"/>
                <a:gd name="T16" fmla="*/ 0 w 818"/>
                <a:gd name="T17" fmla="*/ 96 h 192"/>
                <a:gd name="T18" fmla="*/ 48 w 818"/>
                <a:gd name="T19" fmla="*/ 96 h 192"/>
                <a:gd name="T20" fmla="*/ 96 w 818"/>
                <a:gd name="T21" fmla="*/ 48 h 192"/>
                <a:gd name="T22" fmla="*/ 192 w 818"/>
                <a:gd name="T23" fmla="*/ 0 h 192"/>
                <a:gd name="T24" fmla="*/ 192 w 818"/>
                <a:gd name="T25" fmla="*/ 0 h 192"/>
                <a:gd name="T26" fmla="*/ 144 w 818"/>
                <a:gd name="T27" fmla="*/ 0 h 192"/>
                <a:gd name="T28" fmla="*/ 96 w 818"/>
                <a:gd name="T29" fmla="*/ 48 h 192"/>
                <a:gd name="T30" fmla="*/ 48 w 818"/>
                <a:gd name="T31" fmla="*/ 96 h 192"/>
                <a:gd name="T32" fmla="*/ 48 w 818"/>
                <a:gd name="T33" fmla="*/ 96 h 192"/>
                <a:gd name="T34" fmla="*/ 96 w 818"/>
                <a:gd name="T35" fmla="*/ 144 h 192"/>
                <a:gd name="T36" fmla="*/ 289 w 818"/>
                <a:gd name="T37" fmla="*/ 192 h 192"/>
                <a:gd name="T38" fmla="*/ 433 w 818"/>
                <a:gd name="T39" fmla="*/ 192 h 192"/>
                <a:gd name="T40" fmla="*/ 433 w 818"/>
                <a:gd name="T41" fmla="*/ 192 h 192"/>
                <a:gd name="T42" fmla="*/ 577 w 818"/>
                <a:gd name="T43" fmla="*/ 192 h 192"/>
                <a:gd name="T44" fmla="*/ 722 w 818"/>
                <a:gd name="T45" fmla="*/ 144 h 192"/>
                <a:gd name="T46" fmla="*/ 818 w 818"/>
                <a:gd name="T47" fmla="*/ 96 h 192"/>
                <a:gd name="T48" fmla="*/ 818 w 818"/>
                <a:gd name="T49" fmla="*/ 96 h 192"/>
                <a:gd name="T50" fmla="*/ 722 w 818"/>
                <a:gd name="T51" fmla="*/ 48 h 192"/>
                <a:gd name="T52" fmla="*/ 674 w 818"/>
                <a:gd name="T53" fmla="*/ 0 h 192"/>
                <a:gd name="T54" fmla="*/ 674 w 818"/>
                <a:gd name="T5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18" h="192">
                  <a:moveTo>
                    <a:pt x="674" y="0"/>
                  </a:moveTo>
                  <a:lnTo>
                    <a:pt x="722" y="0"/>
                  </a:lnTo>
                  <a:lnTo>
                    <a:pt x="770" y="48"/>
                  </a:lnTo>
                  <a:lnTo>
                    <a:pt x="818" y="96"/>
                  </a:lnTo>
                  <a:lnTo>
                    <a:pt x="818" y="96"/>
                  </a:lnTo>
                  <a:lnTo>
                    <a:pt x="577" y="192"/>
                  </a:lnTo>
                  <a:lnTo>
                    <a:pt x="144" y="192"/>
                  </a:lnTo>
                  <a:lnTo>
                    <a:pt x="0" y="96"/>
                  </a:lnTo>
                  <a:lnTo>
                    <a:pt x="0" y="96"/>
                  </a:lnTo>
                  <a:lnTo>
                    <a:pt x="48" y="96"/>
                  </a:lnTo>
                  <a:lnTo>
                    <a:pt x="96" y="48"/>
                  </a:lnTo>
                  <a:lnTo>
                    <a:pt x="192" y="0"/>
                  </a:lnTo>
                  <a:lnTo>
                    <a:pt x="192" y="0"/>
                  </a:lnTo>
                  <a:lnTo>
                    <a:pt x="144" y="0"/>
                  </a:lnTo>
                  <a:lnTo>
                    <a:pt x="96" y="48"/>
                  </a:lnTo>
                  <a:lnTo>
                    <a:pt x="48" y="96"/>
                  </a:lnTo>
                  <a:lnTo>
                    <a:pt x="48" y="96"/>
                  </a:lnTo>
                  <a:lnTo>
                    <a:pt x="96" y="144"/>
                  </a:lnTo>
                  <a:lnTo>
                    <a:pt x="289" y="192"/>
                  </a:lnTo>
                  <a:lnTo>
                    <a:pt x="433" y="192"/>
                  </a:lnTo>
                  <a:lnTo>
                    <a:pt x="433" y="192"/>
                  </a:lnTo>
                  <a:lnTo>
                    <a:pt x="577" y="192"/>
                  </a:lnTo>
                  <a:lnTo>
                    <a:pt x="722" y="144"/>
                  </a:lnTo>
                  <a:lnTo>
                    <a:pt x="818" y="96"/>
                  </a:lnTo>
                  <a:lnTo>
                    <a:pt x="818" y="96"/>
                  </a:lnTo>
                  <a:lnTo>
                    <a:pt x="722" y="48"/>
                  </a:lnTo>
                  <a:lnTo>
                    <a:pt x="674" y="0"/>
                  </a:lnTo>
                  <a:lnTo>
                    <a:pt x="674" y="0"/>
                  </a:lnTo>
                  <a:close/>
                </a:path>
              </a:pathLst>
            </a:custGeom>
            <a:solidFill>
              <a:srgbClr val="E89E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1" name="Freeform 447"/>
            <p:cNvSpPr>
              <a:spLocks/>
            </p:cNvSpPr>
            <p:nvPr/>
          </p:nvSpPr>
          <p:spPr bwMode="auto">
            <a:xfrm>
              <a:off x="5015" y="2496"/>
              <a:ext cx="112" cy="38"/>
            </a:xfrm>
            <a:custGeom>
              <a:avLst/>
              <a:gdLst>
                <a:gd name="T0" fmla="*/ 0 w 1011"/>
                <a:gd name="T1" fmla="*/ 337 h 337"/>
                <a:gd name="T2" fmla="*/ 48 w 1011"/>
                <a:gd name="T3" fmla="*/ 289 h 337"/>
                <a:gd name="T4" fmla="*/ 193 w 1011"/>
                <a:gd name="T5" fmla="*/ 241 h 337"/>
                <a:gd name="T6" fmla="*/ 433 w 1011"/>
                <a:gd name="T7" fmla="*/ 145 h 337"/>
                <a:gd name="T8" fmla="*/ 433 w 1011"/>
                <a:gd name="T9" fmla="*/ 145 h 337"/>
                <a:gd name="T10" fmla="*/ 674 w 1011"/>
                <a:gd name="T11" fmla="*/ 48 h 337"/>
                <a:gd name="T12" fmla="*/ 818 w 1011"/>
                <a:gd name="T13" fmla="*/ 48 h 337"/>
                <a:gd name="T14" fmla="*/ 915 w 1011"/>
                <a:gd name="T15" fmla="*/ 0 h 337"/>
                <a:gd name="T16" fmla="*/ 915 w 1011"/>
                <a:gd name="T17" fmla="*/ 0 h 337"/>
                <a:gd name="T18" fmla="*/ 963 w 1011"/>
                <a:gd name="T19" fmla="*/ 0 h 337"/>
                <a:gd name="T20" fmla="*/ 1011 w 1011"/>
                <a:gd name="T21" fmla="*/ 0 h 337"/>
                <a:gd name="T22" fmla="*/ 915 w 1011"/>
                <a:gd name="T23" fmla="*/ 48 h 337"/>
                <a:gd name="T24" fmla="*/ 915 w 1011"/>
                <a:gd name="T25" fmla="*/ 48 h 337"/>
                <a:gd name="T26" fmla="*/ 722 w 1011"/>
                <a:gd name="T27" fmla="*/ 96 h 337"/>
                <a:gd name="T28" fmla="*/ 578 w 1011"/>
                <a:gd name="T29" fmla="*/ 145 h 337"/>
                <a:gd name="T30" fmla="*/ 481 w 1011"/>
                <a:gd name="T31" fmla="*/ 193 h 337"/>
                <a:gd name="T32" fmla="*/ 481 w 1011"/>
                <a:gd name="T33" fmla="*/ 193 h 337"/>
                <a:gd name="T34" fmla="*/ 385 w 1011"/>
                <a:gd name="T35" fmla="*/ 193 h 337"/>
                <a:gd name="T36" fmla="*/ 289 w 1011"/>
                <a:gd name="T37" fmla="*/ 241 h 337"/>
                <a:gd name="T38" fmla="*/ 193 w 1011"/>
                <a:gd name="T39" fmla="*/ 289 h 337"/>
                <a:gd name="T40" fmla="*/ 193 w 1011"/>
                <a:gd name="T41" fmla="*/ 289 h 337"/>
                <a:gd name="T42" fmla="*/ 96 w 1011"/>
                <a:gd name="T43" fmla="*/ 337 h 337"/>
                <a:gd name="T44" fmla="*/ 0 w 1011"/>
                <a:gd name="T45" fmla="*/ 337 h 337"/>
                <a:gd name="T46" fmla="*/ 0 w 1011"/>
                <a:gd name="T47"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11" h="337">
                  <a:moveTo>
                    <a:pt x="0" y="337"/>
                  </a:moveTo>
                  <a:lnTo>
                    <a:pt x="48" y="289"/>
                  </a:lnTo>
                  <a:lnTo>
                    <a:pt x="193" y="241"/>
                  </a:lnTo>
                  <a:lnTo>
                    <a:pt x="433" y="145"/>
                  </a:lnTo>
                  <a:lnTo>
                    <a:pt x="433" y="145"/>
                  </a:lnTo>
                  <a:lnTo>
                    <a:pt x="674" y="48"/>
                  </a:lnTo>
                  <a:lnTo>
                    <a:pt x="818" y="48"/>
                  </a:lnTo>
                  <a:lnTo>
                    <a:pt x="915" y="0"/>
                  </a:lnTo>
                  <a:lnTo>
                    <a:pt x="915" y="0"/>
                  </a:lnTo>
                  <a:lnTo>
                    <a:pt x="963" y="0"/>
                  </a:lnTo>
                  <a:lnTo>
                    <a:pt x="1011" y="0"/>
                  </a:lnTo>
                  <a:lnTo>
                    <a:pt x="915" y="48"/>
                  </a:lnTo>
                  <a:lnTo>
                    <a:pt x="915" y="48"/>
                  </a:lnTo>
                  <a:lnTo>
                    <a:pt x="722" y="96"/>
                  </a:lnTo>
                  <a:lnTo>
                    <a:pt x="578" y="145"/>
                  </a:lnTo>
                  <a:lnTo>
                    <a:pt x="481" y="193"/>
                  </a:lnTo>
                  <a:lnTo>
                    <a:pt x="481" y="193"/>
                  </a:lnTo>
                  <a:lnTo>
                    <a:pt x="385" y="193"/>
                  </a:lnTo>
                  <a:lnTo>
                    <a:pt x="289" y="241"/>
                  </a:lnTo>
                  <a:lnTo>
                    <a:pt x="193" y="289"/>
                  </a:lnTo>
                  <a:lnTo>
                    <a:pt x="193" y="289"/>
                  </a:lnTo>
                  <a:lnTo>
                    <a:pt x="96" y="337"/>
                  </a:lnTo>
                  <a:lnTo>
                    <a:pt x="0" y="337"/>
                  </a:lnTo>
                  <a:lnTo>
                    <a:pt x="0" y="337"/>
                  </a:lnTo>
                  <a:close/>
                </a:path>
              </a:pathLst>
            </a:custGeom>
            <a:solidFill>
              <a:srgbClr val="8C8C8C"/>
            </a:solidFill>
            <a:ln w="0">
              <a:solidFill>
                <a:srgbClr val="262626"/>
              </a:solidFill>
              <a:prstDash val="solid"/>
              <a:round/>
              <a:headEnd/>
              <a:tailEnd/>
            </a:ln>
          </p:spPr>
          <p:txBody>
            <a:bodyPr/>
            <a:lstStyle/>
            <a:p>
              <a:endParaRPr lang="en-US"/>
            </a:p>
          </p:txBody>
        </p:sp>
        <p:sp>
          <p:nvSpPr>
            <p:cNvPr id="175552" name="Freeform 448"/>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3" name="Freeform 449"/>
            <p:cNvSpPr>
              <a:spLocks/>
            </p:cNvSpPr>
            <p:nvPr/>
          </p:nvSpPr>
          <p:spPr bwMode="auto">
            <a:xfrm>
              <a:off x="4822" y="2528"/>
              <a:ext cx="161" cy="70"/>
            </a:xfrm>
            <a:custGeom>
              <a:avLst/>
              <a:gdLst>
                <a:gd name="T0" fmla="*/ 241 w 1444"/>
                <a:gd name="T1" fmla="*/ 481 h 626"/>
                <a:gd name="T2" fmla="*/ 337 w 1444"/>
                <a:gd name="T3" fmla="*/ 529 h 626"/>
                <a:gd name="T4" fmla="*/ 433 w 1444"/>
                <a:gd name="T5" fmla="*/ 578 h 626"/>
                <a:gd name="T6" fmla="*/ 530 w 1444"/>
                <a:gd name="T7" fmla="*/ 578 h 626"/>
                <a:gd name="T8" fmla="*/ 530 w 1444"/>
                <a:gd name="T9" fmla="*/ 578 h 626"/>
                <a:gd name="T10" fmla="*/ 674 w 1444"/>
                <a:gd name="T11" fmla="*/ 626 h 626"/>
                <a:gd name="T12" fmla="*/ 915 w 1444"/>
                <a:gd name="T13" fmla="*/ 626 h 626"/>
                <a:gd name="T14" fmla="*/ 1155 w 1444"/>
                <a:gd name="T15" fmla="*/ 626 h 626"/>
                <a:gd name="T16" fmla="*/ 1155 w 1444"/>
                <a:gd name="T17" fmla="*/ 626 h 626"/>
                <a:gd name="T18" fmla="*/ 1204 w 1444"/>
                <a:gd name="T19" fmla="*/ 626 h 626"/>
                <a:gd name="T20" fmla="*/ 1348 w 1444"/>
                <a:gd name="T21" fmla="*/ 626 h 626"/>
                <a:gd name="T22" fmla="*/ 1444 w 1444"/>
                <a:gd name="T23" fmla="*/ 578 h 626"/>
                <a:gd name="T24" fmla="*/ 1444 w 1444"/>
                <a:gd name="T25" fmla="*/ 578 h 626"/>
                <a:gd name="T26" fmla="*/ 1396 w 1444"/>
                <a:gd name="T27" fmla="*/ 529 h 626"/>
                <a:gd name="T28" fmla="*/ 1348 w 1444"/>
                <a:gd name="T29" fmla="*/ 481 h 626"/>
                <a:gd name="T30" fmla="*/ 1348 w 1444"/>
                <a:gd name="T31" fmla="*/ 241 h 626"/>
                <a:gd name="T32" fmla="*/ 1348 w 1444"/>
                <a:gd name="T33" fmla="*/ 241 h 626"/>
                <a:gd name="T34" fmla="*/ 1348 w 1444"/>
                <a:gd name="T35" fmla="*/ 144 h 626"/>
                <a:gd name="T36" fmla="*/ 1348 w 1444"/>
                <a:gd name="T37" fmla="*/ 96 h 626"/>
                <a:gd name="T38" fmla="*/ 1348 w 1444"/>
                <a:gd name="T39" fmla="*/ 48 h 626"/>
                <a:gd name="T40" fmla="*/ 1348 w 1444"/>
                <a:gd name="T41" fmla="*/ 48 h 626"/>
                <a:gd name="T42" fmla="*/ 1204 w 1444"/>
                <a:gd name="T43" fmla="*/ 48 h 626"/>
                <a:gd name="T44" fmla="*/ 1059 w 1444"/>
                <a:gd name="T45" fmla="*/ 48 h 626"/>
                <a:gd name="T46" fmla="*/ 963 w 1444"/>
                <a:gd name="T47" fmla="*/ 48 h 626"/>
                <a:gd name="T48" fmla="*/ 963 w 1444"/>
                <a:gd name="T49" fmla="*/ 48 h 626"/>
                <a:gd name="T50" fmla="*/ 626 w 1444"/>
                <a:gd name="T51" fmla="*/ 48 h 626"/>
                <a:gd name="T52" fmla="*/ 289 w 1444"/>
                <a:gd name="T53" fmla="*/ 48 h 626"/>
                <a:gd name="T54" fmla="*/ 0 w 1444"/>
                <a:gd name="T55" fmla="*/ 0 h 626"/>
                <a:gd name="T56" fmla="*/ 0 w 1444"/>
                <a:gd name="T57" fmla="*/ 0 h 626"/>
                <a:gd name="T58" fmla="*/ 48 w 1444"/>
                <a:gd name="T59" fmla="*/ 96 h 626"/>
                <a:gd name="T60" fmla="*/ 144 w 1444"/>
                <a:gd name="T61" fmla="*/ 289 h 626"/>
                <a:gd name="T62" fmla="*/ 289 w 1444"/>
                <a:gd name="T63" fmla="*/ 433 h 626"/>
                <a:gd name="T64" fmla="*/ 289 w 1444"/>
                <a:gd name="T65" fmla="*/ 433 h 626"/>
                <a:gd name="T66" fmla="*/ 289 w 1444"/>
                <a:gd name="T67" fmla="*/ 481 h 626"/>
                <a:gd name="T68" fmla="*/ 241 w 1444"/>
                <a:gd name="T69" fmla="*/ 481 h 626"/>
                <a:gd name="T70" fmla="*/ 241 w 1444"/>
                <a:gd name="T71" fmla="*/ 48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4" h="626">
                  <a:moveTo>
                    <a:pt x="241" y="481"/>
                  </a:moveTo>
                  <a:lnTo>
                    <a:pt x="337" y="529"/>
                  </a:lnTo>
                  <a:lnTo>
                    <a:pt x="433" y="578"/>
                  </a:lnTo>
                  <a:lnTo>
                    <a:pt x="530" y="578"/>
                  </a:lnTo>
                  <a:lnTo>
                    <a:pt x="530" y="578"/>
                  </a:lnTo>
                  <a:lnTo>
                    <a:pt x="674" y="626"/>
                  </a:lnTo>
                  <a:lnTo>
                    <a:pt x="915" y="626"/>
                  </a:lnTo>
                  <a:lnTo>
                    <a:pt x="1155" y="626"/>
                  </a:lnTo>
                  <a:lnTo>
                    <a:pt x="1155" y="626"/>
                  </a:lnTo>
                  <a:lnTo>
                    <a:pt x="1204" y="626"/>
                  </a:lnTo>
                  <a:lnTo>
                    <a:pt x="1348" y="626"/>
                  </a:lnTo>
                  <a:lnTo>
                    <a:pt x="1444" y="578"/>
                  </a:lnTo>
                  <a:lnTo>
                    <a:pt x="1444" y="578"/>
                  </a:lnTo>
                  <a:lnTo>
                    <a:pt x="1396" y="529"/>
                  </a:lnTo>
                  <a:lnTo>
                    <a:pt x="1348" y="481"/>
                  </a:lnTo>
                  <a:lnTo>
                    <a:pt x="1348" y="241"/>
                  </a:lnTo>
                  <a:lnTo>
                    <a:pt x="1348" y="241"/>
                  </a:lnTo>
                  <a:lnTo>
                    <a:pt x="1348" y="144"/>
                  </a:lnTo>
                  <a:lnTo>
                    <a:pt x="1348" y="96"/>
                  </a:lnTo>
                  <a:lnTo>
                    <a:pt x="1348" y="48"/>
                  </a:lnTo>
                  <a:lnTo>
                    <a:pt x="1348" y="48"/>
                  </a:lnTo>
                  <a:lnTo>
                    <a:pt x="1204" y="48"/>
                  </a:lnTo>
                  <a:lnTo>
                    <a:pt x="1059" y="48"/>
                  </a:lnTo>
                  <a:lnTo>
                    <a:pt x="963" y="48"/>
                  </a:lnTo>
                  <a:lnTo>
                    <a:pt x="963" y="48"/>
                  </a:lnTo>
                  <a:lnTo>
                    <a:pt x="626" y="48"/>
                  </a:lnTo>
                  <a:lnTo>
                    <a:pt x="289" y="48"/>
                  </a:lnTo>
                  <a:lnTo>
                    <a:pt x="0" y="0"/>
                  </a:lnTo>
                  <a:lnTo>
                    <a:pt x="0" y="0"/>
                  </a:lnTo>
                  <a:lnTo>
                    <a:pt x="48" y="96"/>
                  </a:lnTo>
                  <a:lnTo>
                    <a:pt x="144" y="289"/>
                  </a:lnTo>
                  <a:lnTo>
                    <a:pt x="289" y="433"/>
                  </a:lnTo>
                  <a:lnTo>
                    <a:pt x="289" y="433"/>
                  </a:lnTo>
                  <a:lnTo>
                    <a:pt x="289" y="481"/>
                  </a:lnTo>
                  <a:lnTo>
                    <a:pt x="241" y="481"/>
                  </a:lnTo>
                  <a:lnTo>
                    <a:pt x="241" y="481"/>
                  </a:lnTo>
                  <a:close/>
                </a:path>
              </a:pathLst>
            </a:custGeom>
            <a:solidFill>
              <a:srgbClr val="F9F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4" name="Freeform 450"/>
            <p:cNvSpPr>
              <a:spLocks/>
            </p:cNvSpPr>
            <p:nvPr/>
          </p:nvSpPr>
          <p:spPr bwMode="auto">
            <a:xfrm>
              <a:off x="4828" y="2528"/>
              <a:ext cx="150" cy="70"/>
            </a:xfrm>
            <a:custGeom>
              <a:avLst/>
              <a:gdLst>
                <a:gd name="T0" fmla="*/ 1204 w 1348"/>
                <a:gd name="T1" fmla="*/ 241 h 626"/>
                <a:gd name="T2" fmla="*/ 1204 w 1348"/>
                <a:gd name="T3" fmla="*/ 481 h 626"/>
                <a:gd name="T4" fmla="*/ 1300 w 1348"/>
                <a:gd name="T5" fmla="*/ 529 h 626"/>
                <a:gd name="T6" fmla="*/ 1348 w 1348"/>
                <a:gd name="T7" fmla="*/ 578 h 626"/>
                <a:gd name="T8" fmla="*/ 1348 w 1348"/>
                <a:gd name="T9" fmla="*/ 578 h 626"/>
                <a:gd name="T10" fmla="*/ 1252 w 1348"/>
                <a:gd name="T11" fmla="*/ 626 h 626"/>
                <a:gd name="T12" fmla="*/ 1107 w 1348"/>
                <a:gd name="T13" fmla="*/ 626 h 626"/>
                <a:gd name="T14" fmla="*/ 1059 w 1348"/>
                <a:gd name="T15" fmla="*/ 626 h 626"/>
                <a:gd name="T16" fmla="*/ 1059 w 1348"/>
                <a:gd name="T17" fmla="*/ 626 h 626"/>
                <a:gd name="T18" fmla="*/ 867 w 1348"/>
                <a:gd name="T19" fmla="*/ 626 h 626"/>
                <a:gd name="T20" fmla="*/ 626 w 1348"/>
                <a:gd name="T21" fmla="*/ 626 h 626"/>
                <a:gd name="T22" fmla="*/ 482 w 1348"/>
                <a:gd name="T23" fmla="*/ 578 h 626"/>
                <a:gd name="T24" fmla="*/ 482 w 1348"/>
                <a:gd name="T25" fmla="*/ 578 h 626"/>
                <a:gd name="T26" fmla="*/ 433 w 1348"/>
                <a:gd name="T27" fmla="*/ 578 h 626"/>
                <a:gd name="T28" fmla="*/ 337 w 1348"/>
                <a:gd name="T29" fmla="*/ 529 h 626"/>
                <a:gd name="T30" fmla="*/ 241 w 1348"/>
                <a:gd name="T31" fmla="*/ 481 h 626"/>
                <a:gd name="T32" fmla="*/ 241 w 1348"/>
                <a:gd name="T33" fmla="*/ 481 h 626"/>
                <a:gd name="T34" fmla="*/ 241 w 1348"/>
                <a:gd name="T35" fmla="*/ 481 h 626"/>
                <a:gd name="T36" fmla="*/ 241 w 1348"/>
                <a:gd name="T37" fmla="*/ 481 h 626"/>
                <a:gd name="T38" fmla="*/ 241 w 1348"/>
                <a:gd name="T39" fmla="*/ 433 h 626"/>
                <a:gd name="T40" fmla="*/ 241 w 1348"/>
                <a:gd name="T41" fmla="*/ 433 h 626"/>
                <a:gd name="T42" fmla="*/ 96 w 1348"/>
                <a:gd name="T43" fmla="*/ 289 h 626"/>
                <a:gd name="T44" fmla="*/ 0 w 1348"/>
                <a:gd name="T45" fmla="*/ 96 h 626"/>
                <a:gd name="T46" fmla="*/ 0 w 1348"/>
                <a:gd name="T47" fmla="*/ 0 h 626"/>
                <a:gd name="T48" fmla="*/ 0 w 1348"/>
                <a:gd name="T49" fmla="*/ 0 h 626"/>
                <a:gd name="T50" fmla="*/ 241 w 1348"/>
                <a:gd name="T51" fmla="*/ 48 h 626"/>
                <a:gd name="T52" fmla="*/ 578 w 1348"/>
                <a:gd name="T53" fmla="*/ 48 h 626"/>
                <a:gd name="T54" fmla="*/ 867 w 1348"/>
                <a:gd name="T55" fmla="*/ 48 h 626"/>
                <a:gd name="T56" fmla="*/ 867 w 1348"/>
                <a:gd name="T57" fmla="*/ 48 h 626"/>
                <a:gd name="T58" fmla="*/ 963 w 1348"/>
                <a:gd name="T59" fmla="*/ 48 h 626"/>
                <a:gd name="T60" fmla="*/ 1059 w 1348"/>
                <a:gd name="T61" fmla="*/ 48 h 626"/>
                <a:gd name="T62" fmla="*/ 1204 w 1348"/>
                <a:gd name="T63" fmla="*/ 48 h 626"/>
                <a:gd name="T64" fmla="*/ 1204 w 1348"/>
                <a:gd name="T65" fmla="*/ 48 h 626"/>
                <a:gd name="T66" fmla="*/ 1204 w 1348"/>
                <a:gd name="T67" fmla="*/ 96 h 626"/>
                <a:gd name="T68" fmla="*/ 1204 w 1348"/>
                <a:gd name="T69" fmla="*/ 144 h 626"/>
                <a:gd name="T70" fmla="*/ 1204 w 1348"/>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48" h="626">
                  <a:moveTo>
                    <a:pt x="1204" y="241"/>
                  </a:moveTo>
                  <a:lnTo>
                    <a:pt x="1204" y="481"/>
                  </a:lnTo>
                  <a:lnTo>
                    <a:pt x="1300" y="529"/>
                  </a:lnTo>
                  <a:lnTo>
                    <a:pt x="1348" y="578"/>
                  </a:lnTo>
                  <a:lnTo>
                    <a:pt x="1348" y="578"/>
                  </a:lnTo>
                  <a:lnTo>
                    <a:pt x="1252" y="626"/>
                  </a:lnTo>
                  <a:lnTo>
                    <a:pt x="1107" y="626"/>
                  </a:lnTo>
                  <a:lnTo>
                    <a:pt x="1059" y="626"/>
                  </a:lnTo>
                  <a:lnTo>
                    <a:pt x="1059" y="626"/>
                  </a:lnTo>
                  <a:lnTo>
                    <a:pt x="867" y="626"/>
                  </a:lnTo>
                  <a:lnTo>
                    <a:pt x="626" y="626"/>
                  </a:lnTo>
                  <a:lnTo>
                    <a:pt x="482" y="578"/>
                  </a:lnTo>
                  <a:lnTo>
                    <a:pt x="482" y="578"/>
                  </a:lnTo>
                  <a:lnTo>
                    <a:pt x="433" y="578"/>
                  </a:lnTo>
                  <a:lnTo>
                    <a:pt x="337" y="529"/>
                  </a:lnTo>
                  <a:lnTo>
                    <a:pt x="241" y="481"/>
                  </a:lnTo>
                  <a:lnTo>
                    <a:pt x="241" y="481"/>
                  </a:lnTo>
                  <a:lnTo>
                    <a:pt x="241" y="481"/>
                  </a:lnTo>
                  <a:lnTo>
                    <a:pt x="241" y="481"/>
                  </a:lnTo>
                  <a:lnTo>
                    <a:pt x="241" y="433"/>
                  </a:lnTo>
                  <a:lnTo>
                    <a:pt x="241" y="433"/>
                  </a:lnTo>
                  <a:lnTo>
                    <a:pt x="96" y="289"/>
                  </a:lnTo>
                  <a:lnTo>
                    <a:pt x="0" y="96"/>
                  </a:lnTo>
                  <a:lnTo>
                    <a:pt x="0" y="0"/>
                  </a:lnTo>
                  <a:lnTo>
                    <a:pt x="0" y="0"/>
                  </a:lnTo>
                  <a:lnTo>
                    <a:pt x="241" y="48"/>
                  </a:lnTo>
                  <a:lnTo>
                    <a:pt x="578" y="48"/>
                  </a:lnTo>
                  <a:lnTo>
                    <a:pt x="867" y="48"/>
                  </a:lnTo>
                  <a:lnTo>
                    <a:pt x="867" y="48"/>
                  </a:lnTo>
                  <a:lnTo>
                    <a:pt x="963" y="48"/>
                  </a:lnTo>
                  <a:lnTo>
                    <a:pt x="1059" y="48"/>
                  </a:lnTo>
                  <a:lnTo>
                    <a:pt x="1204" y="48"/>
                  </a:lnTo>
                  <a:lnTo>
                    <a:pt x="1204" y="48"/>
                  </a:lnTo>
                  <a:lnTo>
                    <a:pt x="1204" y="96"/>
                  </a:lnTo>
                  <a:lnTo>
                    <a:pt x="1204" y="144"/>
                  </a:lnTo>
                  <a:lnTo>
                    <a:pt x="1204" y="241"/>
                  </a:lnTo>
                  <a:close/>
                </a:path>
              </a:pathLst>
            </a:custGeom>
            <a:solidFill>
              <a:srgbClr val="F2F6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5" name="Freeform 451"/>
            <p:cNvSpPr>
              <a:spLocks/>
            </p:cNvSpPr>
            <p:nvPr/>
          </p:nvSpPr>
          <p:spPr bwMode="auto">
            <a:xfrm>
              <a:off x="4833" y="2528"/>
              <a:ext cx="134" cy="70"/>
            </a:xfrm>
            <a:custGeom>
              <a:avLst/>
              <a:gdLst>
                <a:gd name="T0" fmla="*/ 1108 w 1204"/>
                <a:gd name="T1" fmla="*/ 241 h 626"/>
                <a:gd name="T2" fmla="*/ 1108 w 1204"/>
                <a:gd name="T3" fmla="*/ 433 h 626"/>
                <a:gd name="T4" fmla="*/ 1156 w 1204"/>
                <a:gd name="T5" fmla="*/ 529 h 626"/>
                <a:gd name="T6" fmla="*/ 1204 w 1204"/>
                <a:gd name="T7" fmla="*/ 578 h 626"/>
                <a:gd name="T8" fmla="*/ 1204 w 1204"/>
                <a:gd name="T9" fmla="*/ 578 h 626"/>
                <a:gd name="T10" fmla="*/ 1156 w 1204"/>
                <a:gd name="T11" fmla="*/ 626 h 626"/>
                <a:gd name="T12" fmla="*/ 1059 w 1204"/>
                <a:gd name="T13" fmla="*/ 626 h 626"/>
                <a:gd name="T14" fmla="*/ 1011 w 1204"/>
                <a:gd name="T15" fmla="*/ 626 h 626"/>
                <a:gd name="T16" fmla="*/ 1011 w 1204"/>
                <a:gd name="T17" fmla="*/ 626 h 626"/>
                <a:gd name="T18" fmla="*/ 819 w 1204"/>
                <a:gd name="T19" fmla="*/ 626 h 626"/>
                <a:gd name="T20" fmla="*/ 626 w 1204"/>
                <a:gd name="T21" fmla="*/ 626 h 626"/>
                <a:gd name="T22" fmla="*/ 482 w 1204"/>
                <a:gd name="T23" fmla="*/ 578 h 626"/>
                <a:gd name="T24" fmla="*/ 482 w 1204"/>
                <a:gd name="T25" fmla="*/ 578 h 626"/>
                <a:gd name="T26" fmla="*/ 434 w 1204"/>
                <a:gd name="T27" fmla="*/ 578 h 626"/>
                <a:gd name="T28" fmla="*/ 337 w 1204"/>
                <a:gd name="T29" fmla="*/ 529 h 626"/>
                <a:gd name="T30" fmla="*/ 241 w 1204"/>
                <a:gd name="T31" fmla="*/ 481 h 626"/>
                <a:gd name="T32" fmla="*/ 241 w 1204"/>
                <a:gd name="T33" fmla="*/ 481 h 626"/>
                <a:gd name="T34" fmla="*/ 241 w 1204"/>
                <a:gd name="T35" fmla="*/ 481 h 626"/>
                <a:gd name="T36" fmla="*/ 241 w 1204"/>
                <a:gd name="T37" fmla="*/ 481 h 626"/>
                <a:gd name="T38" fmla="*/ 241 w 1204"/>
                <a:gd name="T39" fmla="*/ 433 h 626"/>
                <a:gd name="T40" fmla="*/ 241 w 1204"/>
                <a:gd name="T41" fmla="*/ 433 h 626"/>
                <a:gd name="T42" fmla="*/ 97 w 1204"/>
                <a:gd name="T43" fmla="*/ 289 h 626"/>
                <a:gd name="T44" fmla="*/ 0 w 1204"/>
                <a:gd name="T45" fmla="*/ 96 h 626"/>
                <a:gd name="T46" fmla="*/ 0 w 1204"/>
                <a:gd name="T47" fmla="*/ 0 h 626"/>
                <a:gd name="T48" fmla="*/ 0 w 1204"/>
                <a:gd name="T49" fmla="*/ 0 h 626"/>
                <a:gd name="T50" fmla="*/ 241 w 1204"/>
                <a:gd name="T51" fmla="*/ 48 h 626"/>
                <a:gd name="T52" fmla="*/ 482 w 1204"/>
                <a:gd name="T53" fmla="*/ 48 h 626"/>
                <a:gd name="T54" fmla="*/ 771 w 1204"/>
                <a:gd name="T55" fmla="*/ 48 h 626"/>
                <a:gd name="T56" fmla="*/ 771 w 1204"/>
                <a:gd name="T57" fmla="*/ 48 h 626"/>
                <a:gd name="T58" fmla="*/ 867 w 1204"/>
                <a:gd name="T59" fmla="*/ 48 h 626"/>
                <a:gd name="T60" fmla="*/ 963 w 1204"/>
                <a:gd name="T61" fmla="*/ 48 h 626"/>
                <a:gd name="T62" fmla="*/ 1059 w 1204"/>
                <a:gd name="T63" fmla="*/ 48 h 626"/>
                <a:gd name="T64" fmla="*/ 1059 w 1204"/>
                <a:gd name="T65" fmla="*/ 48 h 626"/>
                <a:gd name="T66" fmla="*/ 1059 w 1204"/>
                <a:gd name="T67" fmla="*/ 96 h 626"/>
                <a:gd name="T68" fmla="*/ 1059 w 1204"/>
                <a:gd name="T69" fmla="*/ 144 h 626"/>
                <a:gd name="T70" fmla="*/ 1108 w 1204"/>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4" h="626">
                  <a:moveTo>
                    <a:pt x="1108" y="241"/>
                  </a:moveTo>
                  <a:lnTo>
                    <a:pt x="1108" y="433"/>
                  </a:lnTo>
                  <a:lnTo>
                    <a:pt x="1156" y="529"/>
                  </a:lnTo>
                  <a:lnTo>
                    <a:pt x="1204" y="578"/>
                  </a:lnTo>
                  <a:lnTo>
                    <a:pt x="1204" y="578"/>
                  </a:lnTo>
                  <a:lnTo>
                    <a:pt x="1156" y="626"/>
                  </a:lnTo>
                  <a:lnTo>
                    <a:pt x="1059" y="626"/>
                  </a:lnTo>
                  <a:lnTo>
                    <a:pt x="1011" y="626"/>
                  </a:lnTo>
                  <a:lnTo>
                    <a:pt x="1011" y="626"/>
                  </a:lnTo>
                  <a:lnTo>
                    <a:pt x="819" y="626"/>
                  </a:lnTo>
                  <a:lnTo>
                    <a:pt x="626" y="626"/>
                  </a:lnTo>
                  <a:lnTo>
                    <a:pt x="482" y="578"/>
                  </a:lnTo>
                  <a:lnTo>
                    <a:pt x="482" y="578"/>
                  </a:lnTo>
                  <a:lnTo>
                    <a:pt x="434" y="578"/>
                  </a:lnTo>
                  <a:lnTo>
                    <a:pt x="337" y="529"/>
                  </a:lnTo>
                  <a:lnTo>
                    <a:pt x="241" y="481"/>
                  </a:lnTo>
                  <a:lnTo>
                    <a:pt x="241" y="481"/>
                  </a:lnTo>
                  <a:lnTo>
                    <a:pt x="241" y="481"/>
                  </a:lnTo>
                  <a:lnTo>
                    <a:pt x="241" y="481"/>
                  </a:lnTo>
                  <a:lnTo>
                    <a:pt x="241" y="433"/>
                  </a:lnTo>
                  <a:lnTo>
                    <a:pt x="241" y="433"/>
                  </a:lnTo>
                  <a:lnTo>
                    <a:pt x="97" y="289"/>
                  </a:lnTo>
                  <a:lnTo>
                    <a:pt x="0" y="96"/>
                  </a:lnTo>
                  <a:lnTo>
                    <a:pt x="0" y="0"/>
                  </a:lnTo>
                  <a:lnTo>
                    <a:pt x="0" y="0"/>
                  </a:lnTo>
                  <a:lnTo>
                    <a:pt x="241" y="48"/>
                  </a:lnTo>
                  <a:lnTo>
                    <a:pt x="482" y="48"/>
                  </a:lnTo>
                  <a:lnTo>
                    <a:pt x="771" y="48"/>
                  </a:lnTo>
                  <a:lnTo>
                    <a:pt x="771" y="48"/>
                  </a:lnTo>
                  <a:lnTo>
                    <a:pt x="867" y="48"/>
                  </a:lnTo>
                  <a:lnTo>
                    <a:pt x="963" y="48"/>
                  </a:lnTo>
                  <a:lnTo>
                    <a:pt x="1059" y="48"/>
                  </a:lnTo>
                  <a:lnTo>
                    <a:pt x="1059" y="48"/>
                  </a:lnTo>
                  <a:lnTo>
                    <a:pt x="1059" y="96"/>
                  </a:lnTo>
                  <a:lnTo>
                    <a:pt x="1059" y="144"/>
                  </a:lnTo>
                  <a:lnTo>
                    <a:pt x="1108" y="241"/>
                  </a:lnTo>
                  <a:close/>
                </a:path>
              </a:pathLst>
            </a:custGeom>
            <a:solidFill>
              <a:srgbClr val="EAF2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6" name="Freeform 452"/>
            <p:cNvSpPr>
              <a:spLocks/>
            </p:cNvSpPr>
            <p:nvPr/>
          </p:nvSpPr>
          <p:spPr bwMode="auto">
            <a:xfrm>
              <a:off x="4833" y="2528"/>
              <a:ext cx="129" cy="70"/>
            </a:xfrm>
            <a:custGeom>
              <a:avLst/>
              <a:gdLst>
                <a:gd name="T0" fmla="*/ 1011 w 1156"/>
                <a:gd name="T1" fmla="*/ 241 h 626"/>
                <a:gd name="T2" fmla="*/ 1059 w 1156"/>
                <a:gd name="T3" fmla="*/ 433 h 626"/>
                <a:gd name="T4" fmla="*/ 1108 w 1156"/>
                <a:gd name="T5" fmla="*/ 529 h 626"/>
                <a:gd name="T6" fmla="*/ 1156 w 1156"/>
                <a:gd name="T7" fmla="*/ 529 h 626"/>
                <a:gd name="T8" fmla="*/ 1156 w 1156"/>
                <a:gd name="T9" fmla="*/ 529 h 626"/>
                <a:gd name="T10" fmla="*/ 1108 w 1156"/>
                <a:gd name="T11" fmla="*/ 578 h 626"/>
                <a:gd name="T12" fmla="*/ 1011 w 1156"/>
                <a:gd name="T13" fmla="*/ 626 h 626"/>
                <a:gd name="T14" fmla="*/ 963 w 1156"/>
                <a:gd name="T15" fmla="*/ 626 h 626"/>
                <a:gd name="T16" fmla="*/ 963 w 1156"/>
                <a:gd name="T17" fmla="*/ 626 h 626"/>
                <a:gd name="T18" fmla="*/ 771 w 1156"/>
                <a:gd name="T19" fmla="*/ 626 h 626"/>
                <a:gd name="T20" fmla="*/ 626 w 1156"/>
                <a:gd name="T21" fmla="*/ 626 h 626"/>
                <a:gd name="T22" fmla="*/ 482 w 1156"/>
                <a:gd name="T23" fmla="*/ 578 h 626"/>
                <a:gd name="T24" fmla="*/ 482 w 1156"/>
                <a:gd name="T25" fmla="*/ 578 h 626"/>
                <a:gd name="T26" fmla="*/ 434 w 1156"/>
                <a:gd name="T27" fmla="*/ 578 h 626"/>
                <a:gd name="T28" fmla="*/ 337 w 1156"/>
                <a:gd name="T29" fmla="*/ 578 h 626"/>
                <a:gd name="T30" fmla="*/ 289 w 1156"/>
                <a:gd name="T31" fmla="*/ 529 h 626"/>
                <a:gd name="T32" fmla="*/ 289 w 1156"/>
                <a:gd name="T33" fmla="*/ 529 h 626"/>
                <a:gd name="T34" fmla="*/ 241 w 1156"/>
                <a:gd name="T35" fmla="*/ 481 h 626"/>
                <a:gd name="T36" fmla="*/ 289 w 1156"/>
                <a:gd name="T37" fmla="*/ 481 h 626"/>
                <a:gd name="T38" fmla="*/ 241 w 1156"/>
                <a:gd name="T39" fmla="*/ 433 h 626"/>
                <a:gd name="T40" fmla="*/ 241 w 1156"/>
                <a:gd name="T41" fmla="*/ 433 h 626"/>
                <a:gd name="T42" fmla="*/ 97 w 1156"/>
                <a:gd name="T43" fmla="*/ 289 h 626"/>
                <a:gd name="T44" fmla="*/ 0 w 1156"/>
                <a:gd name="T45" fmla="*/ 96 h 626"/>
                <a:gd name="T46" fmla="*/ 0 w 1156"/>
                <a:gd name="T47" fmla="*/ 0 h 626"/>
                <a:gd name="T48" fmla="*/ 0 w 1156"/>
                <a:gd name="T49" fmla="*/ 0 h 626"/>
                <a:gd name="T50" fmla="*/ 241 w 1156"/>
                <a:gd name="T51" fmla="*/ 48 h 626"/>
                <a:gd name="T52" fmla="*/ 482 w 1156"/>
                <a:gd name="T53" fmla="*/ 48 h 626"/>
                <a:gd name="T54" fmla="*/ 722 w 1156"/>
                <a:gd name="T55" fmla="*/ 48 h 626"/>
                <a:gd name="T56" fmla="*/ 722 w 1156"/>
                <a:gd name="T57" fmla="*/ 48 h 626"/>
                <a:gd name="T58" fmla="*/ 771 w 1156"/>
                <a:gd name="T59" fmla="*/ 48 h 626"/>
                <a:gd name="T60" fmla="*/ 867 w 1156"/>
                <a:gd name="T61" fmla="*/ 48 h 626"/>
                <a:gd name="T62" fmla="*/ 963 w 1156"/>
                <a:gd name="T63" fmla="*/ 48 h 626"/>
                <a:gd name="T64" fmla="*/ 963 w 1156"/>
                <a:gd name="T65" fmla="*/ 48 h 626"/>
                <a:gd name="T66" fmla="*/ 963 w 1156"/>
                <a:gd name="T67" fmla="*/ 96 h 626"/>
                <a:gd name="T68" fmla="*/ 963 w 1156"/>
                <a:gd name="T69" fmla="*/ 144 h 626"/>
                <a:gd name="T70" fmla="*/ 1011 w 1156"/>
                <a:gd name="T71" fmla="*/ 241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56" h="626">
                  <a:moveTo>
                    <a:pt x="1011" y="241"/>
                  </a:moveTo>
                  <a:lnTo>
                    <a:pt x="1059" y="433"/>
                  </a:lnTo>
                  <a:lnTo>
                    <a:pt x="1108" y="529"/>
                  </a:lnTo>
                  <a:lnTo>
                    <a:pt x="1156" y="529"/>
                  </a:lnTo>
                  <a:lnTo>
                    <a:pt x="1156" y="529"/>
                  </a:lnTo>
                  <a:lnTo>
                    <a:pt x="1108" y="578"/>
                  </a:lnTo>
                  <a:lnTo>
                    <a:pt x="1011" y="626"/>
                  </a:lnTo>
                  <a:lnTo>
                    <a:pt x="963" y="626"/>
                  </a:lnTo>
                  <a:lnTo>
                    <a:pt x="963" y="626"/>
                  </a:lnTo>
                  <a:lnTo>
                    <a:pt x="771" y="626"/>
                  </a:lnTo>
                  <a:lnTo>
                    <a:pt x="626" y="626"/>
                  </a:lnTo>
                  <a:lnTo>
                    <a:pt x="482" y="578"/>
                  </a:lnTo>
                  <a:lnTo>
                    <a:pt x="482" y="578"/>
                  </a:lnTo>
                  <a:lnTo>
                    <a:pt x="434" y="578"/>
                  </a:lnTo>
                  <a:lnTo>
                    <a:pt x="337" y="578"/>
                  </a:lnTo>
                  <a:lnTo>
                    <a:pt x="289" y="529"/>
                  </a:lnTo>
                  <a:lnTo>
                    <a:pt x="289" y="529"/>
                  </a:lnTo>
                  <a:lnTo>
                    <a:pt x="241" y="481"/>
                  </a:lnTo>
                  <a:lnTo>
                    <a:pt x="289" y="481"/>
                  </a:lnTo>
                  <a:lnTo>
                    <a:pt x="241" y="433"/>
                  </a:lnTo>
                  <a:lnTo>
                    <a:pt x="241" y="433"/>
                  </a:lnTo>
                  <a:lnTo>
                    <a:pt x="97" y="289"/>
                  </a:lnTo>
                  <a:lnTo>
                    <a:pt x="0" y="96"/>
                  </a:lnTo>
                  <a:lnTo>
                    <a:pt x="0" y="0"/>
                  </a:lnTo>
                  <a:lnTo>
                    <a:pt x="0" y="0"/>
                  </a:lnTo>
                  <a:lnTo>
                    <a:pt x="241" y="48"/>
                  </a:lnTo>
                  <a:lnTo>
                    <a:pt x="482" y="48"/>
                  </a:lnTo>
                  <a:lnTo>
                    <a:pt x="722" y="48"/>
                  </a:lnTo>
                  <a:lnTo>
                    <a:pt x="722" y="48"/>
                  </a:lnTo>
                  <a:lnTo>
                    <a:pt x="771" y="48"/>
                  </a:lnTo>
                  <a:lnTo>
                    <a:pt x="867" y="48"/>
                  </a:lnTo>
                  <a:lnTo>
                    <a:pt x="963" y="48"/>
                  </a:lnTo>
                  <a:lnTo>
                    <a:pt x="963" y="48"/>
                  </a:lnTo>
                  <a:lnTo>
                    <a:pt x="963" y="96"/>
                  </a:lnTo>
                  <a:lnTo>
                    <a:pt x="963" y="144"/>
                  </a:lnTo>
                  <a:lnTo>
                    <a:pt x="1011" y="241"/>
                  </a:lnTo>
                  <a:close/>
                </a:path>
              </a:pathLst>
            </a:custGeom>
            <a:solidFill>
              <a:srgbClr val="E2E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7" name="Freeform 453"/>
            <p:cNvSpPr>
              <a:spLocks/>
            </p:cNvSpPr>
            <p:nvPr/>
          </p:nvSpPr>
          <p:spPr bwMode="auto">
            <a:xfrm>
              <a:off x="4838" y="2528"/>
              <a:ext cx="118" cy="70"/>
            </a:xfrm>
            <a:custGeom>
              <a:avLst/>
              <a:gdLst>
                <a:gd name="T0" fmla="*/ 915 w 1060"/>
                <a:gd name="T1" fmla="*/ 289 h 626"/>
                <a:gd name="T2" fmla="*/ 915 w 1060"/>
                <a:gd name="T3" fmla="*/ 433 h 626"/>
                <a:gd name="T4" fmla="*/ 1011 w 1060"/>
                <a:gd name="T5" fmla="*/ 529 h 626"/>
                <a:gd name="T6" fmla="*/ 1060 w 1060"/>
                <a:gd name="T7" fmla="*/ 529 h 626"/>
                <a:gd name="T8" fmla="*/ 1060 w 1060"/>
                <a:gd name="T9" fmla="*/ 529 h 626"/>
                <a:gd name="T10" fmla="*/ 1011 w 1060"/>
                <a:gd name="T11" fmla="*/ 578 h 626"/>
                <a:gd name="T12" fmla="*/ 915 w 1060"/>
                <a:gd name="T13" fmla="*/ 626 h 626"/>
                <a:gd name="T14" fmla="*/ 915 w 1060"/>
                <a:gd name="T15" fmla="*/ 626 h 626"/>
                <a:gd name="T16" fmla="*/ 915 w 1060"/>
                <a:gd name="T17" fmla="*/ 626 h 626"/>
                <a:gd name="T18" fmla="*/ 723 w 1060"/>
                <a:gd name="T19" fmla="*/ 626 h 626"/>
                <a:gd name="T20" fmla="*/ 578 w 1060"/>
                <a:gd name="T21" fmla="*/ 626 h 626"/>
                <a:gd name="T22" fmla="*/ 482 w 1060"/>
                <a:gd name="T23" fmla="*/ 578 h 626"/>
                <a:gd name="T24" fmla="*/ 482 w 1060"/>
                <a:gd name="T25" fmla="*/ 578 h 626"/>
                <a:gd name="T26" fmla="*/ 434 w 1060"/>
                <a:gd name="T27" fmla="*/ 578 h 626"/>
                <a:gd name="T28" fmla="*/ 337 w 1060"/>
                <a:gd name="T29" fmla="*/ 578 h 626"/>
                <a:gd name="T30" fmla="*/ 289 w 1060"/>
                <a:gd name="T31" fmla="*/ 529 h 626"/>
                <a:gd name="T32" fmla="*/ 289 w 1060"/>
                <a:gd name="T33" fmla="*/ 529 h 626"/>
                <a:gd name="T34" fmla="*/ 241 w 1060"/>
                <a:gd name="T35" fmla="*/ 529 h 626"/>
                <a:gd name="T36" fmla="*/ 241 w 1060"/>
                <a:gd name="T37" fmla="*/ 481 h 626"/>
                <a:gd name="T38" fmla="*/ 241 w 1060"/>
                <a:gd name="T39" fmla="*/ 433 h 626"/>
                <a:gd name="T40" fmla="*/ 241 w 1060"/>
                <a:gd name="T41" fmla="*/ 433 h 626"/>
                <a:gd name="T42" fmla="*/ 97 w 1060"/>
                <a:gd name="T43" fmla="*/ 241 h 626"/>
                <a:gd name="T44" fmla="*/ 0 w 1060"/>
                <a:gd name="T45" fmla="*/ 96 h 626"/>
                <a:gd name="T46" fmla="*/ 0 w 1060"/>
                <a:gd name="T47" fmla="*/ 0 h 626"/>
                <a:gd name="T48" fmla="*/ 0 w 1060"/>
                <a:gd name="T49" fmla="*/ 0 h 626"/>
                <a:gd name="T50" fmla="*/ 193 w 1060"/>
                <a:gd name="T51" fmla="*/ 48 h 626"/>
                <a:gd name="T52" fmla="*/ 386 w 1060"/>
                <a:gd name="T53" fmla="*/ 48 h 626"/>
                <a:gd name="T54" fmla="*/ 578 w 1060"/>
                <a:gd name="T55" fmla="*/ 48 h 626"/>
                <a:gd name="T56" fmla="*/ 578 w 1060"/>
                <a:gd name="T57" fmla="*/ 48 h 626"/>
                <a:gd name="T58" fmla="*/ 674 w 1060"/>
                <a:gd name="T59" fmla="*/ 48 h 626"/>
                <a:gd name="T60" fmla="*/ 723 w 1060"/>
                <a:gd name="T61" fmla="*/ 48 h 626"/>
                <a:gd name="T62" fmla="*/ 819 w 1060"/>
                <a:gd name="T63" fmla="*/ 48 h 626"/>
                <a:gd name="T64" fmla="*/ 819 w 1060"/>
                <a:gd name="T65" fmla="*/ 48 h 626"/>
                <a:gd name="T66" fmla="*/ 819 w 1060"/>
                <a:gd name="T67" fmla="*/ 96 h 626"/>
                <a:gd name="T68" fmla="*/ 867 w 1060"/>
                <a:gd name="T69" fmla="*/ 193 h 626"/>
                <a:gd name="T70" fmla="*/ 915 w 1060"/>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60" h="626">
                  <a:moveTo>
                    <a:pt x="915" y="289"/>
                  </a:moveTo>
                  <a:lnTo>
                    <a:pt x="915" y="433"/>
                  </a:lnTo>
                  <a:lnTo>
                    <a:pt x="1011" y="529"/>
                  </a:lnTo>
                  <a:lnTo>
                    <a:pt x="1060" y="529"/>
                  </a:lnTo>
                  <a:lnTo>
                    <a:pt x="1060" y="529"/>
                  </a:lnTo>
                  <a:lnTo>
                    <a:pt x="1011" y="578"/>
                  </a:lnTo>
                  <a:lnTo>
                    <a:pt x="915" y="626"/>
                  </a:lnTo>
                  <a:lnTo>
                    <a:pt x="915" y="626"/>
                  </a:lnTo>
                  <a:lnTo>
                    <a:pt x="915" y="626"/>
                  </a:lnTo>
                  <a:lnTo>
                    <a:pt x="723" y="626"/>
                  </a:lnTo>
                  <a:lnTo>
                    <a:pt x="578" y="626"/>
                  </a:lnTo>
                  <a:lnTo>
                    <a:pt x="482" y="578"/>
                  </a:lnTo>
                  <a:lnTo>
                    <a:pt x="482" y="578"/>
                  </a:lnTo>
                  <a:lnTo>
                    <a:pt x="434" y="578"/>
                  </a:lnTo>
                  <a:lnTo>
                    <a:pt x="337" y="578"/>
                  </a:lnTo>
                  <a:lnTo>
                    <a:pt x="289" y="529"/>
                  </a:lnTo>
                  <a:lnTo>
                    <a:pt x="289" y="529"/>
                  </a:lnTo>
                  <a:lnTo>
                    <a:pt x="241" y="529"/>
                  </a:lnTo>
                  <a:lnTo>
                    <a:pt x="241" y="481"/>
                  </a:lnTo>
                  <a:lnTo>
                    <a:pt x="241" y="433"/>
                  </a:lnTo>
                  <a:lnTo>
                    <a:pt x="241" y="433"/>
                  </a:lnTo>
                  <a:lnTo>
                    <a:pt x="97" y="241"/>
                  </a:lnTo>
                  <a:lnTo>
                    <a:pt x="0" y="96"/>
                  </a:lnTo>
                  <a:lnTo>
                    <a:pt x="0" y="0"/>
                  </a:lnTo>
                  <a:lnTo>
                    <a:pt x="0" y="0"/>
                  </a:lnTo>
                  <a:lnTo>
                    <a:pt x="193" y="48"/>
                  </a:lnTo>
                  <a:lnTo>
                    <a:pt x="386" y="48"/>
                  </a:lnTo>
                  <a:lnTo>
                    <a:pt x="578" y="48"/>
                  </a:lnTo>
                  <a:lnTo>
                    <a:pt x="578" y="48"/>
                  </a:lnTo>
                  <a:lnTo>
                    <a:pt x="674" y="48"/>
                  </a:lnTo>
                  <a:lnTo>
                    <a:pt x="723" y="48"/>
                  </a:lnTo>
                  <a:lnTo>
                    <a:pt x="819" y="48"/>
                  </a:lnTo>
                  <a:lnTo>
                    <a:pt x="819" y="48"/>
                  </a:lnTo>
                  <a:lnTo>
                    <a:pt x="819" y="96"/>
                  </a:lnTo>
                  <a:lnTo>
                    <a:pt x="867" y="193"/>
                  </a:lnTo>
                  <a:lnTo>
                    <a:pt x="915" y="289"/>
                  </a:lnTo>
                  <a:close/>
                </a:path>
              </a:pathLst>
            </a:custGeom>
            <a:solidFill>
              <a:srgbClr val="DBEB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8" name="Freeform 454"/>
            <p:cNvSpPr>
              <a:spLocks/>
            </p:cNvSpPr>
            <p:nvPr/>
          </p:nvSpPr>
          <p:spPr bwMode="auto">
            <a:xfrm>
              <a:off x="4844" y="2528"/>
              <a:ext cx="101" cy="70"/>
            </a:xfrm>
            <a:custGeom>
              <a:avLst/>
              <a:gdLst>
                <a:gd name="T0" fmla="*/ 770 w 914"/>
                <a:gd name="T1" fmla="*/ 289 h 626"/>
                <a:gd name="T2" fmla="*/ 818 w 914"/>
                <a:gd name="T3" fmla="*/ 433 h 626"/>
                <a:gd name="T4" fmla="*/ 866 w 914"/>
                <a:gd name="T5" fmla="*/ 481 h 626"/>
                <a:gd name="T6" fmla="*/ 914 w 914"/>
                <a:gd name="T7" fmla="*/ 529 h 626"/>
                <a:gd name="T8" fmla="*/ 914 w 914"/>
                <a:gd name="T9" fmla="*/ 529 h 626"/>
                <a:gd name="T10" fmla="*/ 866 w 914"/>
                <a:gd name="T11" fmla="*/ 578 h 626"/>
                <a:gd name="T12" fmla="*/ 818 w 914"/>
                <a:gd name="T13" fmla="*/ 626 h 626"/>
                <a:gd name="T14" fmla="*/ 818 w 914"/>
                <a:gd name="T15" fmla="*/ 626 h 626"/>
                <a:gd name="T16" fmla="*/ 818 w 914"/>
                <a:gd name="T17" fmla="*/ 626 h 626"/>
                <a:gd name="T18" fmla="*/ 674 w 914"/>
                <a:gd name="T19" fmla="*/ 626 h 626"/>
                <a:gd name="T20" fmla="*/ 529 w 914"/>
                <a:gd name="T21" fmla="*/ 626 h 626"/>
                <a:gd name="T22" fmla="*/ 433 w 914"/>
                <a:gd name="T23" fmla="*/ 578 h 626"/>
                <a:gd name="T24" fmla="*/ 433 w 914"/>
                <a:gd name="T25" fmla="*/ 578 h 626"/>
                <a:gd name="T26" fmla="*/ 385 w 914"/>
                <a:gd name="T27" fmla="*/ 578 h 626"/>
                <a:gd name="T28" fmla="*/ 337 w 914"/>
                <a:gd name="T29" fmla="*/ 578 h 626"/>
                <a:gd name="T30" fmla="*/ 288 w 914"/>
                <a:gd name="T31" fmla="*/ 529 h 626"/>
                <a:gd name="T32" fmla="*/ 288 w 914"/>
                <a:gd name="T33" fmla="*/ 529 h 626"/>
                <a:gd name="T34" fmla="*/ 240 w 914"/>
                <a:gd name="T35" fmla="*/ 529 h 626"/>
                <a:gd name="T36" fmla="*/ 240 w 914"/>
                <a:gd name="T37" fmla="*/ 481 h 626"/>
                <a:gd name="T38" fmla="*/ 240 w 914"/>
                <a:gd name="T39" fmla="*/ 433 h 626"/>
                <a:gd name="T40" fmla="*/ 240 w 914"/>
                <a:gd name="T41" fmla="*/ 433 h 626"/>
                <a:gd name="T42" fmla="*/ 96 w 914"/>
                <a:gd name="T43" fmla="*/ 241 h 626"/>
                <a:gd name="T44" fmla="*/ 0 w 914"/>
                <a:gd name="T45" fmla="*/ 96 h 626"/>
                <a:gd name="T46" fmla="*/ 0 w 914"/>
                <a:gd name="T47" fmla="*/ 0 h 626"/>
                <a:gd name="T48" fmla="*/ 0 w 914"/>
                <a:gd name="T49" fmla="*/ 0 h 626"/>
                <a:gd name="T50" fmla="*/ 144 w 914"/>
                <a:gd name="T51" fmla="*/ 48 h 626"/>
                <a:gd name="T52" fmla="*/ 337 w 914"/>
                <a:gd name="T53" fmla="*/ 48 h 626"/>
                <a:gd name="T54" fmla="*/ 481 w 914"/>
                <a:gd name="T55" fmla="*/ 48 h 626"/>
                <a:gd name="T56" fmla="*/ 481 w 914"/>
                <a:gd name="T57" fmla="*/ 48 h 626"/>
                <a:gd name="T58" fmla="*/ 529 w 914"/>
                <a:gd name="T59" fmla="*/ 48 h 626"/>
                <a:gd name="T60" fmla="*/ 577 w 914"/>
                <a:gd name="T61" fmla="*/ 48 h 626"/>
                <a:gd name="T62" fmla="*/ 674 w 914"/>
                <a:gd name="T63" fmla="*/ 48 h 626"/>
                <a:gd name="T64" fmla="*/ 674 w 914"/>
                <a:gd name="T65" fmla="*/ 48 h 626"/>
                <a:gd name="T66" fmla="*/ 674 w 914"/>
                <a:gd name="T67" fmla="*/ 96 h 626"/>
                <a:gd name="T68" fmla="*/ 722 w 914"/>
                <a:gd name="T69" fmla="*/ 193 h 626"/>
                <a:gd name="T70" fmla="*/ 770 w 914"/>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14" h="626">
                  <a:moveTo>
                    <a:pt x="770" y="289"/>
                  </a:moveTo>
                  <a:lnTo>
                    <a:pt x="818" y="433"/>
                  </a:lnTo>
                  <a:lnTo>
                    <a:pt x="866" y="481"/>
                  </a:lnTo>
                  <a:lnTo>
                    <a:pt x="914" y="529"/>
                  </a:lnTo>
                  <a:lnTo>
                    <a:pt x="914" y="529"/>
                  </a:lnTo>
                  <a:lnTo>
                    <a:pt x="866" y="578"/>
                  </a:lnTo>
                  <a:lnTo>
                    <a:pt x="818" y="626"/>
                  </a:lnTo>
                  <a:lnTo>
                    <a:pt x="818" y="626"/>
                  </a:lnTo>
                  <a:lnTo>
                    <a:pt x="818" y="626"/>
                  </a:lnTo>
                  <a:lnTo>
                    <a:pt x="674" y="626"/>
                  </a:lnTo>
                  <a:lnTo>
                    <a:pt x="529" y="626"/>
                  </a:lnTo>
                  <a:lnTo>
                    <a:pt x="433" y="578"/>
                  </a:lnTo>
                  <a:lnTo>
                    <a:pt x="433" y="578"/>
                  </a:lnTo>
                  <a:lnTo>
                    <a:pt x="385" y="578"/>
                  </a:lnTo>
                  <a:lnTo>
                    <a:pt x="337" y="578"/>
                  </a:lnTo>
                  <a:lnTo>
                    <a:pt x="288" y="529"/>
                  </a:lnTo>
                  <a:lnTo>
                    <a:pt x="288" y="529"/>
                  </a:lnTo>
                  <a:lnTo>
                    <a:pt x="240" y="529"/>
                  </a:lnTo>
                  <a:lnTo>
                    <a:pt x="240" y="481"/>
                  </a:lnTo>
                  <a:lnTo>
                    <a:pt x="240" y="433"/>
                  </a:lnTo>
                  <a:lnTo>
                    <a:pt x="240" y="433"/>
                  </a:lnTo>
                  <a:lnTo>
                    <a:pt x="96" y="241"/>
                  </a:lnTo>
                  <a:lnTo>
                    <a:pt x="0" y="96"/>
                  </a:lnTo>
                  <a:lnTo>
                    <a:pt x="0" y="0"/>
                  </a:lnTo>
                  <a:lnTo>
                    <a:pt x="0" y="0"/>
                  </a:lnTo>
                  <a:lnTo>
                    <a:pt x="144" y="48"/>
                  </a:lnTo>
                  <a:lnTo>
                    <a:pt x="337" y="48"/>
                  </a:lnTo>
                  <a:lnTo>
                    <a:pt x="481" y="48"/>
                  </a:lnTo>
                  <a:lnTo>
                    <a:pt x="481" y="48"/>
                  </a:lnTo>
                  <a:lnTo>
                    <a:pt x="529" y="48"/>
                  </a:lnTo>
                  <a:lnTo>
                    <a:pt x="577" y="48"/>
                  </a:lnTo>
                  <a:lnTo>
                    <a:pt x="674" y="48"/>
                  </a:lnTo>
                  <a:lnTo>
                    <a:pt x="674" y="48"/>
                  </a:lnTo>
                  <a:lnTo>
                    <a:pt x="674" y="96"/>
                  </a:lnTo>
                  <a:lnTo>
                    <a:pt x="722" y="193"/>
                  </a:lnTo>
                  <a:lnTo>
                    <a:pt x="770" y="289"/>
                  </a:lnTo>
                  <a:close/>
                </a:path>
              </a:pathLst>
            </a:custGeom>
            <a:solidFill>
              <a:srgbClr val="D3E7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59" name="Freeform 455"/>
            <p:cNvSpPr>
              <a:spLocks/>
            </p:cNvSpPr>
            <p:nvPr/>
          </p:nvSpPr>
          <p:spPr bwMode="auto">
            <a:xfrm>
              <a:off x="4849" y="2528"/>
              <a:ext cx="91" cy="70"/>
            </a:xfrm>
            <a:custGeom>
              <a:avLst/>
              <a:gdLst>
                <a:gd name="T0" fmla="*/ 674 w 818"/>
                <a:gd name="T1" fmla="*/ 289 h 626"/>
                <a:gd name="T2" fmla="*/ 722 w 818"/>
                <a:gd name="T3" fmla="*/ 433 h 626"/>
                <a:gd name="T4" fmla="*/ 770 w 818"/>
                <a:gd name="T5" fmla="*/ 481 h 626"/>
                <a:gd name="T6" fmla="*/ 818 w 818"/>
                <a:gd name="T7" fmla="*/ 529 h 626"/>
                <a:gd name="T8" fmla="*/ 818 w 818"/>
                <a:gd name="T9" fmla="*/ 529 h 626"/>
                <a:gd name="T10" fmla="*/ 818 w 818"/>
                <a:gd name="T11" fmla="*/ 578 h 626"/>
                <a:gd name="T12" fmla="*/ 770 w 818"/>
                <a:gd name="T13" fmla="*/ 626 h 626"/>
                <a:gd name="T14" fmla="*/ 770 w 818"/>
                <a:gd name="T15" fmla="*/ 626 h 626"/>
                <a:gd name="T16" fmla="*/ 770 w 818"/>
                <a:gd name="T17" fmla="*/ 626 h 626"/>
                <a:gd name="T18" fmla="*/ 626 w 818"/>
                <a:gd name="T19" fmla="*/ 626 h 626"/>
                <a:gd name="T20" fmla="*/ 481 w 818"/>
                <a:gd name="T21" fmla="*/ 626 h 626"/>
                <a:gd name="T22" fmla="*/ 433 w 818"/>
                <a:gd name="T23" fmla="*/ 578 h 626"/>
                <a:gd name="T24" fmla="*/ 433 w 818"/>
                <a:gd name="T25" fmla="*/ 578 h 626"/>
                <a:gd name="T26" fmla="*/ 385 w 818"/>
                <a:gd name="T27" fmla="*/ 578 h 626"/>
                <a:gd name="T28" fmla="*/ 337 w 818"/>
                <a:gd name="T29" fmla="*/ 578 h 626"/>
                <a:gd name="T30" fmla="*/ 240 w 818"/>
                <a:gd name="T31" fmla="*/ 529 h 626"/>
                <a:gd name="T32" fmla="*/ 240 w 818"/>
                <a:gd name="T33" fmla="*/ 529 h 626"/>
                <a:gd name="T34" fmla="*/ 240 w 818"/>
                <a:gd name="T35" fmla="*/ 529 h 626"/>
                <a:gd name="T36" fmla="*/ 192 w 818"/>
                <a:gd name="T37" fmla="*/ 481 h 626"/>
                <a:gd name="T38" fmla="*/ 192 w 818"/>
                <a:gd name="T39" fmla="*/ 433 h 626"/>
                <a:gd name="T40" fmla="*/ 192 w 818"/>
                <a:gd name="T41" fmla="*/ 433 h 626"/>
                <a:gd name="T42" fmla="*/ 96 w 818"/>
                <a:gd name="T43" fmla="*/ 241 h 626"/>
                <a:gd name="T44" fmla="*/ 0 w 818"/>
                <a:gd name="T45" fmla="*/ 96 h 626"/>
                <a:gd name="T46" fmla="*/ 0 w 818"/>
                <a:gd name="T47" fmla="*/ 0 h 626"/>
                <a:gd name="T48" fmla="*/ 0 w 818"/>
                <a:gd name="T49" fmla="*/ 0 h 626"/>
                <a:gd name="T50" fmla="*/ 96 w 818"/>
                <a:gd name="T51" fmla="*/ 48 h 626"/>
                <a:gd name="T52" fmla="*/ 240 w 818"/>
                <a:gd name="T53" fmla="*/ 48 h 626"/>
                <a:gd name="T54" fmla="*/ 385 w 818"/>
                <a:gd name="T55" fmla="*/ 48 h 626"/>
                <a:gd name="T56" fmla="*/ 385 w 818"/>
                <a:gd name="T57" fmla="*/ 48 h 626"/>
                <a:gd name="T58" fmla="*/ 433 w 818"/>
                <a:gd name="T59" fmla="*/ 48 h 626"/>
                <a:gd name="T60" fmla="*/ 481 w 818"/>
                <a:gd name="T61" fmla="*/ 48 h 626"/>
                <a:gd name="T62" fmla="*/ 529 w 818"/>
                <a:gd name="T63" fmla="*/ 48 h 626"/>
                <a:gd name="T64" fmla="*/ 529 w 818"/>
                <a:gd name="T65" fmla="*/ 48 h 626"/>
                <a:gd name="T66" fmla="*/ 529 w 818"/>
                <a:gd name="T67" fmla="*/ 96 h 626"/>
                <a:gd name="T68" fmla="*/ 577 w 818"/>
                <a:gd name="T69" fmla="*/ 193 h 626"/>
                <a:gd name="T70" fmla="*/ 674 w 818"/>
                <a:gd name="T71" fmla="*/ 289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8" h="626">
                  <a:moveTo>
                    <a:pt x="674" y="289"/>
                  </a:moveTo>
                  <a:lnTo>
                    <a:pt x="722" y="433"/>
                  </a:lnTo>
                  <a:lnTo>
                    <a:pt x="770" y="481"/>
                  </a:lnTo>
                  <a:lnTo>
                    <a:pt x="818" y="529"/>
                  </a:lnTo>
                  <a:lnTo>
                    <a:pt x="818" y="529"/>
                  </a:lnTo>
                  <a:lnTo>
                    <a:pt x="818" y="578"/>
                  </a:lnTo>
                  <a:lnTo>
                    <a:pt x="770" y="626"/>
                  </a:lnTo>
                  <a:lnTo>
                    <a:pt x="770" y="626"/>
                  </a:lnTo>
                  <a:lnTo>
                    <a:pt x="770" y="626"/>
                  </a:lnTo>
                  <a:lnTo>
                    <a:pt x="626" y="626"/>
                  </a:lnTo>
                  <a:lnTo>
                    <a:pt x="481" y="626"/>
                  </a:lnTo>
                  <a:lnTo>
                    <a:pt x="433" y="578"/>
                  </a:lnTo>
                  <a:lnTo>
                    <a:pt x="433" y="578"/>
                  </a:lnTo>
                  <a:lnTo>
                    <a:pt x="385" y="578"/>
                  </a:lnTo>
                  <a:lnTo>
                    <a:pt x="337" y="578"/>
                  </a:lnTo>
                  <a:lnTo>
                    <a:pt x="240" y="529"/>
                  </a:lnTo>
                  <a:lnTo>
                    <a:pt x="240" y="529"/>
                  </a:lnTo>
                  <a:lnTo>
                    <a:pt x="240" y="529"/>
                  </a:lnTo>
                  <a:lnTo>
                    <a:pt x="192" y="481"/>
                  </a:lnTo>
                  <a:lnTo>
                    <a:pt x="192" y="433"/>
                  </a:lnTo>
                  <a:lnTo>
                    <a:pt x="192" y="433"/>
                  </a:lnTo>
                  <a:lnTo>
                    <a:pt x="96" y="241"/>
                  </a:lnTo>
                  <a:lnTo>
                    <a:pt x="0" y="96"/>
                  </a:lnTo>
                  <a:lnTo>
                    <a:pt x="0" y="0"/>
                  </a:lnTo>
                  <a:lnTo>
                    <a:pt x="0" y="0"/>
                  </a:lnTo>
                  <a:lnTo>
                    <a:pt x="96" y="48"/>
                  </a:lnTo>
                  <a:lnTo>
                    <a:pt x="240" y="48"/>
                  </a:lnTo>
                  <a:lnTo>
                    <a:pt x="385" y="48"/>
                  </a:lnTo>
                  <a:lnTo>
                    <a:pt x="385" y="48"/>
                  </a:lnTo>
                  <a:lnTo>
                    <a:pt x="433" y="48"/>
                  </a:lnTo>
                  <a:lnTo>
                    <a:pt x="481" y="48"/>
                  </a:lnTo>
                  <a:lnTo>
                    <a:pt x="529" y="48"/>
                  </a:lnTo>
                  <a:lnTo>
                    <a:pt x="529" y="48"/>
                  </a:lnTo>
                  <a:lnTo>
                    <a:pt x="529" y="96"/>
                  </a:lnTo>
                  <a:lnTo>
                    <a:pt x="577" y="193"/>
                  </a:lnTo>
                  <a:lnTo>
                    <a:pt x="674" y="289"/>
                  </a:lnTo>
                  <a:close/>
                </a:path>
              </a:pathLst>
            </a:custGeom>
            <a:solidFill>
              <a:srgbClr val="CCE3A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0" name="Freeform 456"/>
            <p:cNvSpPr>
              <a:spLocks/>
            </p:cNvSpPr>
            <p:nvPr/>
          </p:nvSpPr>
          <p:spPr bwMode="auto">
            <a:xfrm>
              <a:off x="4849" y="2534"/>
              <a:ext cx="86" cy="64"/>
            </a:xfrm>
            <a:custGeom>
              <a:avLst/>
              <a:gdLst>
                <a:gd name="T0" fmla="*/ 577 w 770"/>
                <a:gd name="T1" fmla="*/ 241 h 578"/>
                <a:gd name="T2" fmla="*/ 626 w 770"/>
                <a:gd name="T3" fmla="*/ 385 h 578"/>
                <a:gd name="T4" fmla="*/ 722 w 770"/>
                <a:gd name="T5" fmla="*/ 433 h 578"/>
                <a:gd name="T6" fmla="*/ 770 w 770"/>
                <a:gd name="T7" fmla="*/ 481 h 578"/>
                <a:gd name="T8" fmla="*/ 770 w 770"/>
                <a:gd name="T9" fmla="*/ 481 h 578"/>
                <a:gd name="T10" fmla="*/ 770 w 770"/>
                <a:gd name="T11" fmla="*/ 530 h 578"/>
                <a:gd name="T12" fmla="*/ 722 w 770"/>
                <a:gd name="T13" fmla="*/ 578 h 578"/>
                <a:gd name="T14" fmla="*/ 722 w 770"/>
                <a:gd name="T15" fmla="*/ 578 h 578"/>
                <a:gd name="T16" fmla="*/ 722 w 770"/>
                <a:gd name="T17" fmla="*/ 578 h 578"/>
                <a:gd name="T18" fmla="*/ 577 w 770"/>
                <a:gd name="T19" fmla="*/ 578 h 578"/>
                <a:gd name="T20" fmla="*/ 481 w 770"/>
                <a:gd name="T21" fmla="*/ 578 h 578"/>
                <a:gd name="T22" fmla="*/ 433 w 770"/>
                <a:gd name="T23" fmla="*/ 530 h 578"/>
                <a:gd name="T24" fmla="*/ 433 w 770"/>
                <a:gd name="T25" fmla="*/ 530 h 578"/>
                <a:gd name="T26" fmla="*/ 385 w 770"/>
                <a:gd name="T27" fmla="*/ 530 h 578"/>
                <a:gd name="T28" fmla="*/ 337 w 770"/>
                <a:gd name="T29" fmla="*/ 530 h 578"/>
                <a:gd name="T30" fmla="*/ 289 w 770"/>
                <a:gd name="T31" fmla="*/ 481 h 578"/>
                <a:gd name="T32" fmla="*/ 289 w 770"/>
                <a:gd name="T33" fmla="*/ 481 h 578"/>
                <a:gd name="T34" fmla="*/ 240 w 770"/>
                <a:gd name="T35" fmla="*/ 481 h 578"/>
                <a:gd name="T36" fmla="*/ 240 w 770"/>
                <a:gd name="T37" fmla="*/ 433 h 578"/>
                <a:gd name="T38" fmla="*/ 240 w 770"/>
                <a:gd name="T39" fmla="*/ 385 h 578"/>
                <a:gd name="T40" fmla="*/ 240 w 770"/>
                <a:gd name="T41" fmla="*/ 385 h 578"/>
                <a:gd name="T42" fmla="*/ 96 w 770"/>
                <a:gd name="T43" fmla="*/ 241 h 578"/>
                <a:gd name="T44" fmla="*/ 0 w 770"/>
                <a:gd name="T45" fmla="*/ 96 h 578"/>
                <a:gd name="T46" fmla="*/ 0 w 770"/>
                <a:gd name="T47" fmla="*/ 0 h 578"/>
                <a:gd name="T48" fmla="*/ 0 w 770"/>
                <a:gd name="T49" fmla="*/ 0 h 578"/>
                <a:gd name="T50" fmla="*/ 96 w 770"/>
                <a:gd name="T51" fmla="*/ 0 h 578"/>
                <a:gd name="T52" fmla="*/ 240 w 770"/>
                <a:gd name="T53" fmla="*/ 0 h 578"/>
                <a:gd name="T54" fmla="*/ 337 w 770"/>
                <a:gd name="T55" fmla="*/ 0 h 578"/>
                <a:gd name="T56" fmla="*/ 337 w 770"/>
                <a:gd name="T57" fmla="*/ 0 h 578"/>
                <a:gd name="T58" fmla="*/ 337 w 770"/>
                <a:gd name="T59" fmla="*/ 0 h 578"/>
                <a:gd name="T60" fmla="*/ 385 w 770"/>
                <a:gd name="T61" fmla="*/ 0 h 578"/>
                <a:gd name="T62" fmla="*/ 433 w 770"/>
                <a:gd name="T63" fmla="*/ 0 h 578"/>
                <a:gd name="T64" fmla="*/ 433 w 770"/>
                <a:gd name="T65" fmla="*/ 0 h 578"/>
                <a:gd name="T66" fmla="*/ 433 w 770"/>
                <a:gd name="T67" fmla="*/ 48 h 578"/>
                <a:gd name="T68" fmla="*/ 529 w 770"/>
                <a:gd name="T69" fmla="*/ 145 h 578"/>
                <a:gd name="T70" fmla="*/ 577 w 770"/>
                <a:gd name="T71" fmla="*/ 24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0" h="578">
                  <a:moveTo>
                    <a:pt x="577" y="241"/>
                  </a:moveTo>
                  <a:lnTo>
                    <a:pt x="626" y="385"/>
                  </a:lnTo>
                  <a:lnTo>
                    <a:pt x="722" y="433"/>
                  </a:lnTo>
                  <a:lnTo>
                    <a:pt x="770" y="481"/>
                  </a:lnTo>
                  <a:lnTo>
                    <a:pt x="770" y="481"/>
                  </a:lnTo>
                  <a:lnTo>
                    <a:pt x="770" y="530"/>
                  </a:lnTo>
                  <a:lnTo>
                    <a:pt x="722" y="578"/>
                  </a:lnTo>
                  <a:lnTo>
                    <a:pt x="722" y="578"/>
                  </a:lnTo>
                  <a:lnTo>
                    <a:pt x="722" y="578"/>
                  </a:lnTo>
                  <a:lnTo>
                    <a:pt x="577" y="578"/>
                  </a:lnTo>
                  <a:lnTo>
                    <a:pt x="481" y="578"/>
                  </a:lnTo>
                  <a:lnTo>
                    <a:pt x="433" y="530"/>
                  </a:lnTo>
                  <a:lnTo>
                    <a:pt x="433" y="530"/>
                  </a:lnTo>
                  <a:lnTo>
                    <a:pt x="385" y="530"/>
                  </a:lnTo>
                  <a:lnTo>
                    <a:pt x="337" y="530"/>
                  </a:lnTo>
                  <a:lnTo>
                    <a:pt x="289" y="481"/>
                  </a:lnTo>
                  <a:lnTo>
                    <a:pt x="289" y="481"/>
                  </a:lnTo>
                  <a:lnTo>
                    <a:pt x="240" y="481"/>
                  </a:lnTo>
                  <a:lnTo>
                    <a:pt x="240" y="433"/>
                  </a:lnTo>
                  <a:lnTo>
                    <a:pt x="240" y="385"/>
                  </a:lnTo>
                  <a:lnTo>
                    <a:pt x="240" y="385"/>
                  </a:lnTo>
                  <a:lnTo>
                    <a:pt x="96" y="241"/>
                  </a:lnTo>
                  <a:lnTo>
                    <a:pt x="0" y="96"/>
                  </a:lnTo>
                  <a:lnTo>
                    <a:pt x="0" y="0"/>
                  </a:lnTo>
                  <a:lnTo>
                    <a:pt x="0" y="0"/>
                  </a:lnTo>
                  <a:lnTo>
                    <a:pt x="96" y="0"/>
                  </a:lnTo>
                  <a:lnTo>
                    <a:pt x="240" y="0"/>
                  </a:lnTo>
                  <a:lnTo>
                    <a:pt x="337" y="0"/>
                  </a:lnTo>
                  <a:lnTo>
                    <a:pt x="337" y="0"/>
                  </a:lnTo>
                  <a:lnTo>
                    <a:pt x="337" y="0"/>
                  </a:lnTo>
                  <a:lnTo>
                    <a:pt x="385" y="0"/>
                  </a:lnTo>
                  <a:lnTo>
                    <a:pt x="433" y="0"/>
                  </a:lnTo>
                  <a:lnTo>
                    <a:pt x="433" y="0"/>
                  </a:lnTo>
                  <a:lnTo>
                    <a:pt x="433" y="48"/>
                  </a:lnTo>
                  <a:lnTo>
                    <a:pt x="529" y="145"/>
                  </a:lnTo>
                  <a:lnTo>
                    <a:pt x="577" y="241"/>
                  </a:lnTo>
                  <a:close/>
                </a:path>
              </a:pathLst>
            </a:custGeom>
            <a:solidFill>
              <a:srgbClr val="C4E0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1" name="Freeform 457"/>
            <p:cNvSpPr>
              <a:spLocks/>
            </p:cNvSpPr>
            <p:nvPr/>
          </p:nvSpPr>
          <p:spPr bwMode="auto">
            <a:xfrm>
              <a:off x="4855" y="2534"/>
              <a:ext cx="74" cy="64"/>
            </a:xfrm>
            <a:custGeom>
              <a:avLst/>
              <a:gdLst>
                <a:gd name="T0" fmla="*/ 481 w 674"/>
                <a:gd name="T1" fmla="*/ 289 h 578"/>
                <a:gd name="T2" fmla="*/ 529 w 674"/>
                <a:gd name="T3" fmla="*/ 385 h 578"/>
                <a:gd name="T4" fmla="*/ 578 w 674"/>
                <a:gd name="T5" fmla="*/ 433 h 578"/>
                <a:gd name="T6" fmla="*/ 626 w 674"/>
                <a:gd name="T7" fmla="*/ 481 h 578"/>
                <a:gd name="T8" fmla="*/ 626 w 674"/>
                <a:gd name="T9" fmla="*/ 481 h 578"/>
                <a:gd name="T10" fmla="*/ 626 w 674"/>
                <a:gd name="T11" fmla="*/ 530 h 578"/>
                <a:gd name="T12" fmla="*/ 674 w 674"/>
                <a:gd name="T13" fmla="*/ 578 h 578"/>
                <a:gd name="T14" fmla="*/ 674 w 674"/>
                <a:gd name="T15" fmla="*/ 578 h 578"/>
                <a:gd name="T16" fmla="*/ 674 w 674"/>
                <a:gd name="T17" fmla="*/ 578 h 578"/>
                <a:gd name="T18" fmla="*/ 529 w 674"/>
                <a:gd name="T19" fmla="*/ 578 h 578"/>
                <a:gd name="T20" fmla="*/ 481 w 674"/>
                <a:gd name="T21" fmla="*/ 578 h 578"/>
                <a:gd name="T22" fmla="*/ 433 w 674"/>
                <a:gd name="T23" fmla="*/ 578 h 578"/>
                <a:gd name="T24" fmla="*/ 433 w 674"/>
                <a:gd name="T25" fmla="*/ 578 h 578"/>
                <a:gd name="T26" fmla="*/ 385 w 674"/>
                <a:gd name="T27" fmla="*/ 578 h 578"/>
                <a:gd name="T28" fmla="*/ 337 w 674"/>
                <a:gd name="T29" fmla="*/ 530 h 578"/>
                <a:gd name="T30" fmla="*/ 289 w 674"/>
                <a:gd name="T31" fmla="*/ 481 h 578"/>
                <a:gd name="T32" fmla="*/ 289 w 674"/>
                <a:gd name="T33" fmla="*/ 481 h 578"/>
                <a:gd name="T34" fmla="*/ 241 w 674"/>
                <a:gd name="T35" fmla="*/ 481 h 578"/>
                <a:gd name="T36" fmla="*/ 241 w 674"/>
                <a:gd name="T37" fmla="*/ 433 h 578"/>
                <a:gd name="T38" fmla="*/ 192 w 674"/>
                <a:gd name="T39" fmla="*/ 385 h 578"/>
                <a:gd name="T40" fmla="*/ 192 w 674"/>
                <a:gd name="T41" fmla="*/ 385 h 578"/>
                <a:gd name="T42" fmla="*/ 96 w 674"/>
                <a:gd name="T43" fmla="*/ 241 h 578"/>
                <a:gd name="T44" fmla="*/ 0 w 674"/>
                <a:gd name="T45" fmla="*/ 96 h 578"/>
                <a:gd name="T46" fmla="*/ 0 w 674"/>
                <a:gd name="T47" fmla="*/ 0 h 578"/>
                <a:gd name="T48" fmla="*/ 0 w 674"/>
                <a:gd name="T49" fmla="*/ 0 h 578"/>
                <a:gd name="T50" fmla="*/ 96 w 674"/>
                <a:gd name="T51" fmla="*/ 0 h 578"/>
                <a:gd name="T52" fmla="*/ 144 w 674"/>
                <a:gd name="T53" fmla="*/ 0 h 578"/>
                <a:gd name="T54" fmla="*/ 241 w 674"/>
                <a:gd name="T55" fmla="*/ 0 h 578"/>
                <a:gd name="T56" fmla="*/ 241 w 674"/>
                <a:gd name="T57" fmla="*/ 0 h 578"/>
                <a:gd name="T58" fmla="*/ 241 w 674"/>
                <a:gd name="T59" fmla="*/ 0 h 578"/>
                <a:gd name="T60" fmla="*/ 241 w 674"/>
                <a:gd name="T61" fmla="*/ 0 h 578"/>
                <a:gd name="T62" fmla="*/ 289 w 674"/>
                <a:gd name="T63" fmla="*/ 0 h 578"/>
                <a:gd name="T64" fmla="*/ 289 w 674"/>
                <a:gd name="T65" fmla="*/ 0 h 578"/>
                <a:gd name="T66" fmla="*/ 289 w 674"/>
                <a:gd name="T67" fmla="*/ 48 h 578"/>
                <a:gd name="T68" fmla="*/ 385 w 674"/>
                <a:gd name="T69" fmla="*/ 145 h 578"/>
                <a:gd name="T70" fmla="*/ 481 w 674"/>
                <a:gd name="T71" fmla="*/ 289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4" h="578">
                  <a:moveTo>
                    <a:pt x="481" y="289"/>
                  </a:moveTo>
                  <a:lnTo>
                    <a:pt x="529" y="385"/>
                  </a:lnTo>
                  <a:lnTo>
                    <a:pt x="578" y="433"/>
                  </a:lnTo>
                  <a:lnTo>
                    <a:pt x="626" y="481"/>
                  </a:lnTo>
                  <a:lnTo>
                    <a:pt x="626" y="481"/>
                  </a:lnTo>
                  <a:lnTo>
                    <a:pt x="626" y="530"/>
                  </a:lnTo>
                  <a:lnTo>
                    <a:pt x="674" y="578"/>
                  </a:lnTo>
                  <a:lnTo>
                    <a:pt x="674" y="578"/>
                  </a:lnTo>
                  <a:lnTo>
                    <a:pt x="674" y="578"/>
                  </a:lnTo>
                  <a:lnTo>
                    <a:pt x="529" y="578"/>
                  </a:lnTo>
                  <a:lnTo>
                    <a:pt x="481" y="578"/>
                  </a:lnTo>
                  <a:lnTo>
                    <a:pt x="433" y="578"/>
                  </a:lnTo>
                  <a:lnTo>
                    <a:pt x="433" y="578"/>
                  </a:lnTo>
                  <a:lnTo>
                    <a:pt x="385" y="578"/>
                  </a:lnTo>
                  <a:lnTo>
                    <a:pt x="337" y="530"/>
                  </a:lnTo>
                  <a:lnTo>
                    <a:pt x="289" y="481"/>
                  </a:lnTo>
                  <a:lnTo>
                    <a:pt x="289" y="481"/>
                  </a:lnTo>
                  <a:lnTo>
                    <a:pt x="241" y="481"/>
                  </a:lnTo>
                  <a:lnTo>
                    <a:pt x="241" y="433"/>
                  </a:lnTo>
                  <a:lnTo>
                    <a:pt x="192" y="385"/>
                  </a:lnTo>
                  <a:lnTo>
                    <a:pt x="192" y="385"/>
                  </a:lnTo>
                  <a:lnTo>
                    <a:pt x="96" y="241"/>
                  </a:lnTo>
                  <a:lnTo>
                    <a:pt x="0" y="96"/>
                  </a:lnTo>
                  <a:lnTo>
                    <a:pt x="0" y="0"/>
                  </a:lnTo>
                  <a:lnTo>
                    <a:pt x="0" y="0"/>
                  </a:lnTo>
                  <a:lnTo>
                    <a:pt x="96" y="0"/>
                  </a:lnTo>
                  <a:lnTo>
                    <a:pt x="144" y="0"/>
                  </a:lnTo>
                  <a:lnTo>
                    <a:pt x="241" y="0"/>
                  </a:lnTo>
                  <a:lnTo>
                    <a:pt x="241" y="0"/>
                  </a:lnTo>
                  <a:lnTo>
                    <a:pt x="241" y="0"/>
                  </a:lnTo>
                  <a:lnTo>
                    <a:pt x="241" y="0"/>
                  </a:lnTo>
                  <a:lnTo>
                    <a:pt x="289" y="0"/>
                  </a:lnTo>
                  <a:lnTo>
                    <a:pt x="289" y="0"/>
                  </a:lnTo>
                  <a:lnTo>
                    <a:pt x="289" y="48"/>
                  </a:lnTo>
                  <a:lnTo>
                    <a:pt x="385" y="145"/>
                  </a:lnTo>
                  <a:lnTo>
                    <a:pt x="481" y="289"/>
                  </a:lnTo>
                  <a:close/>
                </a:path>
              </a:pathLst>
            </a:custGeom>
            <a:solidFill>
              <a:srgbClr val="BCDC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2" name="Freeform 458"/>
            <p:cNvSpPr>
              <a:spLocks/>
            </p:cNvSpPr>
            <p:nvPr/>
          </p:nvSpPr>
          <p:spPr bwMode="auto">
            <a:xfrm>
              <a:off x="4860" y="2534"/>
              <a:ext cx="69" cy="64"/>
            </a:xfrm>
            <a:custGeom>
              <a:avLst/>
              <a:gdLst>
                <a:gd name="T0" fmla="*/ 289 w 626"/>
                <a:gd name="T1" fmla="*/ 481 h 578"/>
                <a:gd name="T2" fmla="*/ 337 w 626"/>
                <a:gd name="T3" fmla="*/ 530 h 578"/>
                <a:gd name="T4" fmla="*/ 385 w 626"/>
                <a:gd name="T5" fmla="*/ 578 h 578"/>
                <a:gd name="T6" fmla="*/ 385 w 626"/>
                <a:gd name="T7" fmla="*/ 578 h 578"/>
                <a:gd name="T8" fmla="*/ 385 w 626"/>
                <a:gd name="T9" fmla="*/ 578 h 578"/>
                <a:gd name="T10" fmla="*/ 433 w 626"/>
                <a:gd name="T11" fmla="*/ 578 h 578"/>
                <a:gd name="T12" fmla="*/ 481 w 626"/>
                <a:gd name="T13" fmla="*/ 578 h 578"/>
                <a:gd name="T14" fmla="*/ 626 w 626"/>
                <a:gd name="T15" fmla="*/ 578 h 578"/>
                <a:gd name="T16" fmla="*/ 626 w 626"/>
                <a:gd name="T17" fmla="*/ 578 h 578"/>
                <a:gd name="T18" fmla="*/ 578 w 626"/>
                <a:gd name="T19" fmla="*/ 578 h 578"/>
                <a:gd name="T20" fmla="*/ 578 w 626"/>
                <a:gd name="T21" fmla="*/ 530 h 578"/>
                <a:gd name="T22" fmla="*/ 530 w 626"/>
                <a:gd name="T23" fmla="*/ 481 h 578"/>
                <a:gd name="T24" fmla="*/ 530 w 626"/>
                <a:gd name="T25" fmla="*/ 481 h 578"/>
                <a:gd name="T26" fmla="*/ 481 w 626"/>
                <a:gd name="T27" fmla="*/ 433 h 578"/>
                <a:gd name="T28" fmla="*/ 385 w 626"/>
                <a:gd name="T29" fmla="*/ 385 h 578"/>
                <a:gd name="T30" fmla="*/ 337 w 626"/>
                <a:gd name="T31" fmla="*/ 289 h 578"/>
                <a:gd name="T32" fmla="*/ 337 w 626"/>
                <a:gd name="T33" fmla="*/ 289 h 578"/>
                <a:gd name="T34" fmla="*/ 241 w 626"/>
                <a:gd name="T35" fmla="*/ 193 h 578"/>
                <a:gd name="T36" fmla="*/ 193 w 626"/>
                <a:gd name="T37" fmla="*/ 48 h 578"/>
                <a:gd name="T38" fmla="*/ 193 w 626"/>
                <a:gd name="T39" fmla="*/ 0 h 578"/>
                <a:gd name="T40" fmla="*/ 193 w 626"/>
                <a:gd name="T41" fmla="*/ 0 h 578"/>
                <a:gd name="T42" fmla="*/ 144 w 626"/>
                <a:gd name="T43" fmla="*/ 0 h 578"/>
                <a:gd name="T44" fmla="*/ 144 w 626"/>
                <a:gd name="T45" fmla="*/ 0 h 578"/>
                <a:gd name="T46" fmla="*/ 144 w 626"/>
                <a:gd name="T47" fmla="*/ 0 h 578"/>
                <a:gd name="T48" fmla="*/ 144 w 626"/>
                <a:gd name="T49" fmla="*/ 0 h 578"/>
                <a:gd name="T50" fmla="*/ 96 w 626"/>
                <a:gd name="T51" fmla="*/ 0 h 578"/>
                <a:gd name="T52" fmla="*/ 48 w 626"/>
                <a:gd name="T53" fmla="*/ 0 h 578"/>
                <a:gd name="T54" fmla="*/ 0 w 626"/>
                <a:gd name="T55" fmla="*/ 0 h 578"/>
                <a:gd name="T56" fmla="*/ 0 w 626"/>
                <a:gd name="T57" fmla="*/ 0 h 578"/>
                <a:gd name="T58" fmla="*/ 0 w 626"/>
                <a:gd name="T59" fmla="*/ 96 h 578"/>
                <a:gd name="T60" fmla="*/ 96 w 626"/>
                <a:gd name="T61" fmla="*/ 241 h 578"/>
                <a:gd name="T62" fmla="*/ 193 w 626"/>
                <a:gd name="T63" fmla="*/ 385 h 578"/>
                <a:gd name="T64" fmla="*/ 193 w 626"/>
                <a:gd name="T65" fmla="*/ 385 h 578"/>
                <a:gd name="T66" fmla="*/ 193 w 626"/>
                <a:gd name="T67" fmla="*/ 433 h 578"/>
                <a:gd name="T68" fmla="*/ 241 w 626"/>
                <a:gd name="T69" fmla="*/ 481 h 578"/>
                <a:gd name="T70" fmla="*/ 289 w 626"/>
                <a:gd name="T71" fmla="*/ 48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6" h="578">
                  <a:moveTo>
                    <a:pt x="289" y="481"/>
                  </a:moveTo>
                  <a:lnTo>
                    <a:pt x="337" y="530"/>
                  </a:lnTo>
                  <a:lnTo>
                    <a:pt x="385" y="578"/>
                  </a:lnTo>
                  <a:lnTo>
                    <a:pt x="385" y="578"/>
                  </a:lnTo>
                  <a:lnTo>
                    <a:pt x="385" y="578"/>
                  </a:lnTo>
                  <a:lnTo>
                    <a:pt x="433" y="578"/>
                  </a:lnTo>
                  <a:lnTo>
                    <a:pt x="481" y="578"/>
                  </a:lnTo>
                  <a:lnTo>
                    <a:pt x="626" y="578"/>
                  </a:lnTo>
                  <a:lnTo>
                    <a:pt x="626" y="578"/>
                  </a:lnTo>
                  <a:lnTo>
                    <a:pt x="578" y="578"/>
                  </a:lnTo>
                  <a:lnTo>
                    <a:pt x="578" y="530"/>
                  </a:lnTo>
                  <a:lnTo>
                    <a:pt x="530" y="481"/>
                  </a:lnTo>
                  <a:lnTo>
                    <a:pt x="530" y="481"/>
                  </a:lnTo>
                  <a:lnTo>
                    <a:pt x="481" y="433"/>
                  </a:lnTo>
                  <a:lnTo>
                    <a:pt x="385" y="385"/>
                  </a:lnTo>
                  <a:lnTo>
                    <a:pt x="337" y="289"/>
                  </a:lnTo>
                  <a:lnTo>
                    <a:pt x="337" y="289"/>
                  </a:lnTo>
                  <a:lnTo>
                    <a:pt x="241" y="193"/>
                  </a:lnTo>
                  <a:lnTo>
                    <a:pt x="193" y="48"/>
                  </a:lnTo>
                  <a:lnTo>
                    <a:pt x="193" y="0"/>
                  </a:lnTo>
                  <a:lnTo>
                    <a:pt x="193" y="0"/>
                  </a:lnTo>
                  <a:lnTo>
                    <a:pt x="144" y="0"/>
                  </a:lnTo>
                  <a:lnTo>
                    <a:pt x="144" y="0"/>
                  </a:lnTo>
                  <a:lnTo>
                    <a:pt x="144" y="0"/>
                  </a:lnTo>
                  <a:lnTo>
                    <a:pt x="144" y="0"/>
                  </a:lnTo>
                  <a:lnTo>
                    <a:pt x="96" y="0"/>
                  </a:lnTo>
                  <a:lnTo>
                    <a:pt x="48" y="0"/>
                  </a:lnTo>
                  <a:lnTo>
                    <a:pt x="0" y="0"/>
                  </a:lnTo>
                  <a:lnTo>
                    <a:pt x="0" y="0"/>
                  </a:lnTo>
                  <a:lnTo>
                    <a:pt x="0" y="96"/>
                  </a:lnTo>
                  <a:lnTo>
                    <a:pt x="96" y="241"/>
                  </a:lnTo>
                  <a:lnTo>
                    <a:pt x="193" y="385"/>
                  </a:lnTo>
                  <a:lnTo>
                    <a:pt x="193" y="385"/>
                  </a:lnTo>
                  <a:lnTo>
                    <a:pt x="193" y="433"/>
                  </a:lnTo>
                  <a:lnTo>
                    <a:pt x="241" y="481"/>
                  </a:lnTo>
                  <a:lnTo>
                    <a:pt x="289" y="481"/>
                  </a:lnTo>
                  <a:close/>
                </a:path>
              </a:pathLst>
            </a:custGeom>
            <a:solidFill>
              <a:srgbClr val="B5D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3" name="Freeform 459"/>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4" name="Freeform 460"/>
            <p:cNvSpPr>
              <a:spLocks/>
            </p:cNvSpPr>
            <p:nvPr/>
          </p:nvSpPr>
          <p:spPr bwMode="auto">
            <a:xfrm>
              <a:off x="4100" y="1924"/>
              <a:ext cx="182" cy="102"/>
            </a:xfrm>
            <a:custGeom>
              <a:avLst/>
              <a:gdLst>
                <a:gd name="T0" fmla="*/ 0 w 1637"/>
                <a:gd name="T1" fmla="*/ 770 h 915"/>
                <a:gd name="T2" fmla="*/ 0 w 1637"/>
                <a:gd name="T3" fmla="*/ 770 h 915"/>
                <a:gd name="T4" fmla="*/ 0 w 1637"/>
                <a:gd name="T5" fmla="*/ 722 h 915"/>
                <a:gd name="T6" fmla="*/ 48 w 1637"/>
                <a:gd name="T7" fmla="*/ 722 h 915"/>
                <a:gd name="T8" fmla="*/ 48 w 1637"/>
                <a:gd name="T9" fmla="*/ 722 h 915"/>
                <a:gd name="T10" fmla="*/ 96 w 1637"/>
                <a:gd name="T11" fmla="*/ 674 h 915"/>
                <a:gd name="T12" fmla="*/ 96 w 1637"/>
                <a:gd name="T13" fmla="*/ 674 h 915"/>
                <a:gd name="T14" fmla="*/ 144 w 1637"/>
                <a:gd name="T15" fmla="*/ 626 h 915"/>
                <a:gd name="T16" fmla="*/ 96 w 1637"/>
                <a:gd name="T17" fmla="*/ 578 h 915"/>
                <a:gd name="T18" fmla="*/ 96 w 1637"/>
                <a:gd name="T19" fmla="*/ 530 h 915"/>
                <a:gd name="T20" fmla="*/ 96 w 1637"/>
                <a:gd name="T21" fmla="*/ 481 h 915"/>
                <a:gd name="T22" fmla="*/ 48 w 1637"/>
                <a:gd name="T23" fmla="*/ 481 h 915"/>
                <a:gd name="T24" fmla="*/ 48 w 1637"/>
                <a:gd name="T25" fmla="*/ 481 h 915"/>
                <a:gd name="T26" fmla="*/ 0 w 1637"/>
                <a:gd name="T27" fmla="*/ 481 h 915"/>
                <a:gd name="T28" fmla="*/ 48 w 1637"/>
                <a:gd name="T29" fmla="*/ 433 h 915"/>
                <a:gd name="T30" fmla="*/ 0 w 1637"/>
                <a:gd name="T31" fmla="*/ 433 h 915"/>
                <a:gd name="T32" fmla="*/ 0 w 1637"/>
                <a:gd name="T33" fmla="*/ 433 h 915"/>
                <a:gd name="T34" fmla="*/ 48 w 1637"/>
                <a:gd name="T35" fmla="*/ 385 h 915"/>
                <a:gd name="T36" fmla="*/ 96 w 1637"/>
                <a:gd name="T37" fmla="*/ 385 h 915"/>
                <a:gd name="T38" fmla="*/ 192 w 1637"/>
                <a:gd name="T39" fmla="*/ 337 h 915"/>
                <a:gd name="T40" fmla="*/ 241 w 1637"/>
                <a:gd name="T41" fmla="*/ 337 h 915"/>
                <a:gd name="T42" fmla="*/ 289 w 1637"/>
                <a:gd name="T43" fmla="*/ 289 h 915"/>
                <a:gd name="T44" fmla="*/ 289 w 1637"/>
                <a:gd name="T45" fmla="*/ 241 h 915"/>
                <a:gd name="T46" fmla="*/ 337 w 1637"/>
                <a:gd name="T47" fmla="*/ 241 h 915"/>
                <a:gd name="T48" fmla="*/ 385 w 1637"/>
                <a:gd name="T49" fmla="*/ 193 h 915"/>
                <a:gd name="T50" fmla="*/ 385 w 1637"/>
                <a:gd name="T51" fmla="*/ 144 h 915"/>
                <a:gd name="T52" fmla="*/ 337 w 1637"/>
                <a:gd name="T53" fmla="*/ 96 h 915"/>
                <a:gd name="T54" fmla="*/ 337 w 1637"/>
                <a:gd name="T55" fmla="*/ 96 h 915"/>
                <a:gd name="T56" fmla="*/ 337 w 1637"/>
                <a:gd name="T57" fmla="*/ 48 h 915"/>
                <a:gd name="T58" fmla="*/ 433 w 1637"/>
                <a:gd name="T59" fmla="*/ 0 h 915"/>
                <a:gd name="T60" fmla="*/ 578 w 1637"/>
                <a:gd name="T61" fmla="*/ 0 h 915"/>
                <a:gd name="T62" fmla="*/ 770 w 1637"/>
                <a:gd name="T63" fmla="*/ 0 h 915"/>
                <a:gd name="T64" fmla="*/ 770 w 1637"/>
                <a:gd name="T65" fmla="*/ 96 h 915"/>
                <a:gd name="T66" fmla="*/ 770 w 1637"/>
                <a:gd name="T67" fmla="*/ 96 h 915"/>
                <a:gd name="T68" fmla="*/ 818 w 1637"/>
                <a:gd name="T69" fmla="*/ 96 h 915"/>
                <a:gd name="T70" fmla="*/ 963 w 1637"/>
                <a:gd name="T71" fmla="*/ 96 h 915"/>
                <a:gd name="T72" fmla="*/ 963 w 1637"/>
                <a:gd name="T73" fmla="*/ 144 h 915"/>
                <a:gd name="T74" fmla="*/ 1059 w 1637"/>
                <a:gd name="T75" fmla="*/ 96 h 915"/>
                <a:gd name="T76" fmla="*/ 1155 w 1637"/>
                <a:gd name="T77" fmla="*/ 48 h 915"/>
                <a:gd name="T78" fmla="*/ 1396 w 1637"/>
                <a:gd name="T79" fmla="*/ 48 h 915"/>
                <a:gd name="T80" fmla="*/ 1444 w 1637"/>
                <a:gd name="T81" fmla="*/ 96 h 915"/>
                <a:gd name="T82" fmla="*/ 1540 w 1637"/>
                <a:gd name="T83" fmla="*/ 144 h 915"/>
                <a:gd name="T84" fmla="*/ 1589 w 1637"/>
                <a:gd name="T85" fmla="*/ 144 h 915"/>
                <a:gd name="T86" fmla="*/ 1637 w 1637"/>
                <a:gd name="T87" fmla="*/ 337 h 915"/>
                <a:gd name="T88" fmla="*/ 1444 w 1637"/>
                <a:gd name="T89" fmla="*/ 578 h 915"/>
                <a:gd name="T90" fmla="*/ 1203 w 1637"/>
                <a:gd name="T91" fmla="*/ 722 h 915"/>
                <a:gd name="T92" fmla="*/ 915 w 1637"/>
                <a:gd name="T93" fmla="*/ 818 h 915"/>
                <a:gd name="T94" fmla="*/ 481 w 1637"/>
                <a:gd name="T95" fmla="*/ 866 h 915"/>
                <a:gd name="T96" fmla="*/ 192 w 1637"/>
                <a:gd name="T97" fmla="*/ 818 h 915"/>
                <a:gd name="T98" fmla="*/ 48 w 1637"/>
                <a:gd name="T99" fmla="*/ 818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7" h="915">
                  <a:moveTo>
                    <a:pt x="0" y="818"/>
                  </a:moveTo>
                  <a:lnTo>
                    <a:pt x="0" y="818"/>
                  </a:lnTo>
                  <a:lnTo>
                    <a:pt x="0" y="770"/>
                  </a:lnTo>
                  <a:lnTo>
                    <a:pt x="48" y="722"/>
                  </a:lnTo>
                  <a:lnTo>
                    <a:pt x="48" y="722"/>
                  </a:lnTo>
                  <a:lnTo>
                    <a:pt x="0" y="770"/>
                  </a:lnTo>
                  <a:lnTo>
                    <a:pt x="0" y="770"/>
                  </a:lnTo>
                  <a:lnTo>
                    <a:pt x="0" y="722"/>
                  </a:lnTo>
                  <a:lnTo>
                    <a:pt x="0" y="722"/>
                  </a:lnTo>
                  <a:lnTo>
                    <a:pt x="0" y="722"/>
                  </a:lnTo>
                  <a:lnTo>
                    <a:pt x="0" y="722"/>
                  </a:lnTo>
                  <a:lnTo>
                    <a:pt x="48" y="722"/>
                  </a:lnTo>
                  <a:lnTo>
                    <a:pt x="48" y="722"/>
                  </a:lnTo>
                  <a:lnTo>
                    <a:pt x="48" y="722"/>
                  </a:lnTo>
                  <a:lnTo>
                    <a:pt x="48" y="722"/>
                  </a:lnTo>
                  <a:lnTo>
                    <a:pt x="96" y="674"/>
                  </a:lnTo>
                  <a:lnTo>
                    <a:pt x="96" y="674"/>
                  </a:lnTo>
                  <a:lnTo>
                    <a:pt x="96" y="674"/>
                  </a:lnTo>
                  <a:lnTo>
                    <a:pt x="96" y="674"/>
                  </a:lnTo>
                  <a:lnTo>
                    <a:pt x="96" y="674"/>
                  </a:lnTo>
                  <a:lnTo>
                    <a:pt x="96" y="674"/>
                  </a:lnTo>
                  <a:lnTo>
                    <a:pt x="96" y="674"/>
                  </a:lnTo>
                  <a:lnTo>
                    <a:pt x="96" y="674"/>
                  </a:lnTo>
                  <a:lnTo>
                    <a:pt x="144" y="626"/>
                  </a:lnTo>
                  <a:lnTo>
                    <a:pt x="144" y="626"/>
                  </a:lnTo>
                  <a:lnTo>
                    <a:pt x="144" y="626"/>
                  </a:lnTo>
                  <a:lnTo>
                    <a:pt x="96" y="578"/>
                  </a:lnTo>
                  <a:lnTo>
                    <a:pt x="96" y="530"/>
                  </a:lnTo>
                  <a:lnTo>
                    <a:pt x="96" y="530"/>
                  </a:lnTo>
                  <a:lnTo>
                    <a:pt x="96" y="530"/>
                  </a:lnTo>
                  <a:lnTo>
                    <a:pt x="96" y="530"/>
                  </a:lnTo>
                  <a:lnTo>
                    <a:pt x="96" y="481"/>
                  </a:lnTo>
                  <a:lnTo>
                    <a:pt x="96" y="481"/>
                  </a:lnTo>
                  <a:lnTo>
                    <a:pt x="96" y="481"/>
                  </a:lnTo>
                  <a:lnTo>
                    <a:pt x="48" y="481"/>
                  </a:lnTo>
                  <a:lnTo>
                    <a:pt x="48" y="481"/>
                  </a:lnTo>
                  <a:lnTo>
                    <a:pt x="48" y="481"/>
                  </a:lnTo>
                  <a:lnTo>
                    <a:pt x="48" y="481"/>
                  </a:lnTo>
                  <a:lnTo>
                    <a:pt x="48" y="481"/>
                  </a:lnTo>
                  <a:lnTo>
                    <a:pt x="0" y="481"/>
                  </a:lnTo>
                  <a:lnTo>
                    <a:pt x="0" y="481"/>
                  </a:lnTo>
                  <a:lnTo>
                    <a:pt x="0" y="481"/>
                  </a:lnTo>
                  <a:lnTo>
                    <a:pt x="0" y="481"/>
                  </a:lnTo>
                  <a:lnTo>
                    <a:pt x="48" y="433"/>
                  </a:lnTo>
                  <a:lnTo>
                    <a:pt x="48" y="433"/>
                  </a:lnTo>
                  <a:lnTo>
                    <a:pt x="0" y="433"/>
                  </a:lnTo>
                  <a:lnTo>
                    <a:pt x="0" y="433"/>
                  </a:lnTo>
                  <a:lnTo>
                    <a:pt x="0" y="433"/>
                  </a:lnTo>
                  <a:lnTo>
                    <a:pt x="0" y="433"/>
                  </a:lnTo>
                  <a:lnTo>
                    <a:pt x="0" y="433"/>
                  </a:lnTo>
                  <a:lnTo>
                    <a:pt x="0" y="433"/>
                  </a:lnTo>
                  <a:lnTo>
                    <a:pt x="48" y="385"/>
                  </a:lnTo>
                  <a:lnTo>
                    <a:pt x="48" y="385"/>
                  </a:lnTo>
                  <a:lnTo>
                    <a:pt x="48" y="385"/>
                  </a:lnTo>
                  <a:lnTo>
                    <a:pt x="48" y="385"/>
                  </a:lnTo>
                  <a:lnTo>
                    <a:pt x="96" y="385"/>
                  </a:lnTo>
                  <a:lnTo>
                    <a:pt x="96" y="385"/>
                  </a:lnTo>
                  <a:lnTo>
                    <a:pt x="96" y="385"/>
                  </a:lnTo>
                  <a:lnTo>
                    <a:pt x="144" y="337"/>
                  </a:lnTo>
                  <a:lnTo>
                    <a:pt x="192" y="337"/>
                  </a:lnTo>
                  <a:lnTo>
                    <a:pt x="192" y="337"/>
                  </a:lnTo>
                  <a:lnTo>
                    <a:pt x="192" y="337"/>
                  </a:lnTo>
                  <a:lnTo>
                    <a:pt x="241" y="337"/>
                  </a:lnTo>
                  <a:lnTo>
                    <a:pt x="289" y="289"/>
                  </a:lnTo>
                  <a:lnTo>
                    <a:pt x="289" y="289"/>
                  </a:lnTo>
                  <a:lnTo>
                    <a:pt x="289" y="289"/>
                  </a:lnTo>
                  <a:lnTo>
                    <a:pt x="289" y="289"/>
                  </a:lnTo>
                  <a:lnTo>
                    <a:pt x="289" y="241"/>
                  </a:lnTo>
                  <a:lnTo>
                    <a:pt x="289" y="241"/>
                  </a:lnTo>
                  <a:lnTo>
                    <a:pt x="289" y="241"/>
                  </a:lnTo>
                  <a:lnTo>
                    <a:pt x="337" y="241"/>
                  </a:lnTo>
                  <a:lnTo>
                    <a:pt x="337" y="241"/>
                  </a:lnTo>
                  <a:lnTo>
                    <a:pt x="337" y="241"/>
                  </a:lnTo>
                  <a:lnTo>
                    <a:pt x="337" y="241"/>
                  </a:lnTo>
                  <a:lnTo>
                    <a:pt x="385" y="193"/>
                  </a:lnTo>
                  <a:lnTo>
                    <a:pt x="385" y="144"/>
                  </a:lnTo>
                  <a:lnTo>
                    <a:pt x="385" y="144"/>
                  </a:lnTo>
                  <a:lnTo>
                    <a:pt x="385" y="144"/>
                  </a:lnTo>
                  <a:lnTo>
                    <a:pt x="337" y="144"/>
                  </a:lnTo>
                  <a:lnTo>
                    <a:pt x="337" y="96"/>
                  </a:lnTo>
                  <a:lnTo>
                    <a:pt x="337" y="96"/>
                  </a:lnTo>
                  <a:lnTo>
                    <a:pt x="337" y="96"/>
                  </a:lnTo>
                  <a:lnTo>
                    <a:pt x="337" y="96"/>
                  </a:lnTo>
                  <a:lnTo>
                    <a:pt x="337" y="96"/>
                  </a:lnTo>
                  <a:lnTo>
                    <a:pt x="337" y="96"/>
                  </a:lnTo>
                  <a:lnTo>
                    <a:pt x="337" y="96"/>
                  </a:lnTo>
                  <a:lnTo>
                    <a:pt x="337" y="48"/>
                  </a:lnTo>
                  <a:lnTo>
                    <a:pt x="385" y="0"/>
                  </a:lnTo>
                  <a:lnTo>
                    <a:pt x="385" y="0"/>
                  </a:lnTo>
                  <a:lnTo>
                    <a:pt x="433" y="0"/>
                  </a:lnTo>
                  <a:lnTo>
                    <a:pt x="529" y="0"/>
                  </a:lnTo>
                  <a:lnTo>
                    <a:pt x="578" y="0"/>
                  </a:lnTo>
                  <a:lnTo>
                    <a:pt x="578" y="0"/>
                  </a:lnTo>
                  <a:lnTo>
                    <a:pt x="626" y="0"/>
                  </a:lnTo>
                  <a:lnTo>
                    <a:pt x="722" y="0"/>
                  </a:lnTo>
                  <a:lnTo>
                    <a:pt x="770" y="0"/>
                  </a:lnTo>
                  <a:lnTo>
                    <a:pt x="770" y="0"/>
                  </a:lnTo>
                  <a:lnTo>
                    <a:pt x="770" y="48"/>
                  </a:lnTo>
                  <a:lnTo>
                    <a:pt x="770" y="96"/>
                  </a:lnTo>
                  <a:lnTo>
                    <a:pt x="770" y="96"/>
                  </a:lnTo>
                  <a:lnTo>
                    <a:pt x="770" y="96"/>
                  </a:lnTo>
                  <a:lnTo>
                    <a:pt x="770" y="96"/>
                  </a:lnTo>
                  <a:lnTo>
                    <a:pt x="818" y="96"/>
                  </a:lnTo>
                  <a:lnTo>
                    <a:pt x="818" y="96"/>
                  </a:lnTo>
                  <a:lnTo>
                    <a:pt x="818" y="96"/>
                  </a:lnTo>
                  <a:lnTo>
                    <a:pt x="866" y="96"/>
                  </a:lnTo>
                  <a:lnTo>
                    <a:pt x="915" y="96"/>
                  </a:lnTo>
                  <a:lnTo>
                    <a:pt x="963" y="96"/>
                  </a:lnTo>
                  <a:lnTo>
                    <a:pt x="963" y="96"/>
                  </a:lnTo>
                  <a:lnTo>
                    <a:pt x="963" y="96"/>
                  </a:lnTo>
                  <a:lnTo>
                    <a:pt x="963" y="144"/>
                  </a:lnTo>
                  <a:lnTo>
                    <a:pt x="1011" y="96"/>
                  </a:lnTo>
                  <a:lnTo>
                    <a:pt x="1011" y="96"/>
                  </a:lnTo>
                  <a:lnTo>
                    <a:pt x="1059" y="96"/>
                  </a:lnTo>
                  <a:lnTo>
                    <a:pt x="1107" y="96"/>
                  </a:lnTo>
                  <a:lnTo>
                    <a:pt x="1155" y="48"/>
                  </a:lnTo>
                  <a:lnTo>
                    <a:pt x="1155" y="48"/>
                  </a:lnTo>
                  <a:lnTo>
                    <a:pt x="1203" y="48"/>
                  </a:lnTo>
                  <a:lnTo>
                    <a:pt x="1300" y="48"/>
                  </a:lnTo>
                  <a:lnTo>
                    <a:pt x="1396" y="48"/>
                  </a:lnTo>
                  <a:lnTo>
                    <a:pt x="1396" y="48"/>
                  </a:lnTo>
                  <a:lnTo>
                    <a:pt x="1396" y="96"/>
                  </a:lnTo>
                  <a:lnTo>
                    <a:pt x="1444" y="96"/>
                  </a:lnTo>
                  <a:lnTo>
                    <a:pt x="1492" y="96"/>
                  </a:lnTo>
                  <a:lnTo>
                    <a:pt x="1492" y="96"/>
                  </a:lnTo>
                  <a:lnTo>
                    <a:pt x="1540" y="144"/>
                  </a:lnTo>
                  <a:lnTo>
                    <a:pt x="1540" y="144"/>
                  </a:lnTo>
                  <a:lnTo>
                    <a:pt x="1589" y="144"/>
                  </a:lnTo>
                  <a:lnTo>
                    <a:pt x="1589" y="144"/>
                  </a:lnTo>
                  <a:lnTo>
                    <a:pt x="1637" y="241"/>
                  </a:lnTo>
                  <a:lnTo>
                    <a:pt x="1637" y="289"/>
                  </a:lnTo>
                  <a:lnTo>
                    <a:pt x="1637" y="337"/>
                  </a:lnTo>
                  <a:lnTo>
                    <a:pt x="1637" y="337"/>
                  </a:lnTo>
                  <a:lnTo>
                    <a:pt x="1540" y="481"/>
                  </a:lnTo>
                  <a:lnTo>
                    <a:pt x="1444" y="578"/>
                  </a:lnTo>
                  <a:lnTo>
                    <a:pt x="1348" y="626"/>
                  </a:lnTo>
                  <a:lnTo>
                    <a:pt x="1348" y="626"/>
                  </a:lnTo>
                  <a:lnTo>
                    <a:pt x="1203" y="722"/>
                  </a:lnTo>
                  <a:lnTo>
                    <a:pt x="1059" y="770"/>
                  </a:lnTo>
                  <a:lnTo>
                    <a:pt x="915" y="818"/>
                  </a:lnTo>
                  <a:lnTo>
                    <a:pt x="915" y="818"/>
                  </a:lnTo>
                  <a:lnTo>
                    <a:pt x="770" y="866"/>
                  </a:lnTo>
                  <a:lnTo>
                    <a:pt x="626" y="915"/>
                  </a:lnTo>
                  <a:lnTo>
                    <a:pt x="481" y="866"/>
                  </a:lnTo>
                  <a:lnTo>
                    <a:pt x="481" y="866"/>
                  </a:lnTo>
                  <a:lnTo>
                    <a:pt x="337" y="866"/>
                  </a:lnTo>
                  <a:lnTo>
                    <a:pt x="192" y="818"/>
                  </a:lnTo>
                  <a:lnTo>
                    <a:pt x="96" y="818"/>
                  </a:lnTo>
                  <a:lnTo>
                    <a:pt x="96" y="818"/>
                  </a:lnTo>
                  <a:lnTo>
                    <a:pt x="48" y="818"/>
                  </a:lnTo>
                  <a:lnTo>
                    <a:pt x="48" y="818"/>
                  </a:lnTo>
                  <a:lnTo>
                    <a:pt x="0" y="818"/>
                  </a:lnTo>
                </a:path>
              </a:pathLst>
            </a:custGeom>
            <a:noFill/>
            <a:ln w="0">
              <a:solidFill>
                <a:srgbClr val="4C32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565" name="Freeform 461"/>
            <p:cNvSpPr>
              <a:spLocks/>
            </p:cNvSpPr>
            <p:nvPr/>
          </p:nvSpPr>
          <p:spPr bwMode="auto">
            <a:xfrm>
              <a:off x="4100" y="1935"/>
              <a:ext cx="188" cy="107"/>
            </a:xfrm>
            <a:custGeom>
              <a:avLst/>
              <a:gdLst>
                <a:gd name="T0" fmla="*/ 0 w 1685"/>
                <a:gd name="T1" fmla="*/ 674 h 963"/>
                <a:gd name="T2" fmla="*/ 48 w 1685"/>
                <a:gd name="T3" fmla="*/ 674 h 963"/>
                <a:gd name="T4" fmla="*/ 144 w 1685"/>
                <a:gd name="T5" fmla="*/ 722 h 963"/>
                <a:gd name="T6" fmla="*/ 289 w 1685"/>
                <a:gd name="T7" fmla="*/ 722 h 963"/>
                <a:gd name="T8" fmla="*/ 289 w 1685"/>
                <a:gd name="T9" fmla="*/ 722 h 963"/>
                <a:gd name="T10" fmla="*/ 337 w 1685"/>
                <a:gd name="T11" fmla="*/ 722 h 963"/>
                <a:gd name="T12" fmla="*/ 385 w 1685"/>
                <a:gd name="T13" fmla="*/ 722 h 963"/>
                <a:gd name="T14" fmla="*/ 433 w 1685"/>
                <a:gd name="T15" fmla="*/ 674 h 963"/>
                <a:gd name="T16" fmla="*/ 433 w 1685"/>
                <a:gd name="T17" fmla="*/ 674 h 963"/>
                <a:gd name="T18" fmla="*/ 433 w 1685"/>
                <a:gd name="T19" fmla="*/ 722 h 963"/>
                <a:gd name="T20" fmla="*/ 433 w 1685"/>
                <a:gd name="T21" fmla="*/ 722 h 963"/>
                <a:gd name="T22" fmla="*/ 529 w 1685"/>
                <a:gd name="T23" fmla="*/ 770 h 963"/>
                <a:gd name="T24" fmla="*/ 529 w 1685"/>
                <a:gd name="T25" fmla="*/ 770 h 963"/>
                <a:gd name="T26" fmla="*/ 626 w 1685"/>
                <a:gd name="T27" fmla="*/ 770 h 963"/>
                <a:gd name="T28" fmla="*/ 866 w 1685"/>
                <a:gd name="T29" fmla="*/ 770 h 963"/>
                <a:gd name="T30" fmla="*/ 1155 w 1685"/>
                <a:gd name="T31" fmla="*/ 626 h 963"/>
                <a:gd name="T32" fmla="*/ 1155 w 1685"/>
                <a:gd name="T33" fmla="*/ 626 h 963"/>
                <a:gd name="T34" fmla="*/ 1396 w 1685"/>
                <a:gd name="T35" fmla="*/ 482 h 963"/>
                <a:gd name="T36" fmla="*/ 1540 w 1685"/>
                <a:gd name="T37" fmla="*/ 289 h 963"/>
                <a:gd name="T38" fmla="*/ 1637 w 1685"/>
                <a:gd name="T39" fmla="*/ 145 h 963"/>
                <a:gd name="T40" fmla="*/ 1637 w 1685"/>
                <a:gd name="T41" fmla="*/ 145 h 963"/>
                <a:gd name="T42" fmla="*/ 1637 w 1685"/>
                <a:gd name="T43" fmla="*/ 145 h 963"/>
                <a:gd name="T44" fmla="*/ 1589 w 1685"/>
                <a:gd name="T45" fmla="*/ 48 h 963"/>
                <a:gd name="T46" fmla="*/ 1540 w 1685"/>
                <a:gd name="T47" fmla="*/ 0 h 963"/>
                <a:gd name="T48" fmla="*/ 1540 w 1685"/>
                <a:gd name="T49" fmla="*/ 0 h 963"/>
                <a:gd name="T50" fmla="*/ 1540 w 1685"/>
                <a:gd name="T51" fmla="*/ 48 h 963"/>
                <a:gd name="T52" fmla="*/ 1637 w 1685"/>
                <a:gd name="T53" fmla="*/ 48 h 963"/>
                <a:gd name="T54" fmla="*/ 1685 w 1685"/>
                <a:gd name="T55" fmla="*/ 97 h 963"/>
                <a:gd name="T56" fmla="*/ 1685 w 1685"/>
                <a:gd name="T57" fmla="*/ 97 h 963"/>
                <a:gd name="T58" fmla="*/ 1685 w 1685"/>
                <a:gd name="T59" fmla="*/ 193 h 963"/>
                <a:gd name="T60" fmla="*/ 1685 w 1685"/>
                <a:gd name="T61" fmla="*/ 289 h 963"/>
                <a:gd name="T62" fmla="*/ 1685 w 1685"/>
                <a:gd name="T63" fmla="*/ 337 h 963"/>
                <a:gd name="T64" fmla="*/ 1685 w 1685"/>
                <a:gd name="T65" fmla="*/ 337 h 963"/>
                <a:gd name="T66" fmla="*/ 1637 w 1685"/>
                <a:gd name="T67" fmla="*/ 385 h 963"/>
                <a:gd name="T68" fmla="*/ 1540 w 1685"/>
                <a:gd name="T69" fmla="*/ 530 h 963"/>
                <a:gd name="T70" fmla="*/ 1396 w 1685"/>
                <a:gd name="T71" fmla="*/ 674 h 963"/>
                <a:gd name="T72" fmla="*/ 1396 w 1685"/>
                <a:gd name="T73" fmla="*/ 674 h 963"/>
                <a:gd name="T74" fmla="*/ 1155 w 1685"/>
                <a:gd name="T75" fmla="*/ 819 h 963"/>
                <a:gd name="T76" fmla="*/ 915 w 1685"/>
                <a:gd name="T77" fmla="*/ 915 h 963"/>
                <a:gd name="T78" fmla="*/ 722 w 1685"/>
                <a:gd name="T79" fmla="*/ 963 h 963"/>
                <a:gd name="T80" fmla="*/ 722 w 1685"/>
                <a:gd name="T81" fmla="*/ 963 h 963"/>
                <a:gd name="T82" fmla="*/ 578 w 1685"/>
                <a:gd name="T83" fmla="*/ 963 h 963"/>
                <a:gd name="T84" fmla="*/ 481 w 1685"/>
                <a:gd name="T85" fmla="*/ 915 h 963"/>
                <a:gd name="T86" fmla="*/ 433 w 1685"/>
                <a:gd name="T87" fmla="*/ 867 h 963"/>
                <a:gd name="T88" fmla="*/ 433 w 1685"/>
                <a:gd name="T89" fmla="*/ 867 h 963"/>
                <a:gd name="T90" fmla="*/ 385 w 1685"/>
                <a:gd name="T91" fmla="*/ 867 h 963"/>
                <a:gd name="T92" fmla="*/ 337 w 1685"/>
                <a:gd name="T93" fmla="*/ 915 h 963"/>
                <a:gd name="T94" fmla="*/ 241 w 1685"/>
                <a:gd name="T95" fmla="*/ 915 h 963"/>
                <a:gd name="T96" fmla="*/ 241 w 1685"/>
                <a:gd name="T97" fmla="*/ 915 h 963"/>
                <a:gd name="T98" fmla="*/ 144 w 1685"/>
                <a:gd name="T99" fmla="*/ 867 h 963"/>
                <a:gd name="T100" fmla="*/ 48 w 1685"/>
                <a:gd name="T101" fmla="*/ 867 h 963"/>
                <a:gd name="T102" fmla="*/ 0 w 1685"/>
                <a:gd name="T103" fmla="*/ 819 h 963"/>
                <a:gd name="T104" fmla="*/ 0 w 1685"/>
                <a:gd name="T105" fmla="*/ 819 h 963"/>
                <a:gd name="T106" fmla="*/ 0 w 1685"/>
                <a:gd name="T107" fmla="*/ 674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85" h="963">
                  <a:moveTo>
                    <a:pt x="0" y="674"/>
                  </a:moveTo>
                  <a:lnTo>
                    <a:pt x="48" y="674"/>
                  </a:lnTo>
                  <a:lnTo>
                    <a:pt x="144" y="722"/>
                  </a:lnTo>
                  <a:lnTo>
                    <a:pt x="289" y="722"/>
                  </a:lnTo>
                  <a:lnTo>
                    <a:pt x="289" y="722"/>
                  </a:lnTo>
                  <a:lnTo>
                    <a:pt x="337" y="722"/>
                  </a:lnTo>
                  <a:lnTo>
                    <a:pt x="385" y="722"/>
                  </a:lnTo>
                  <a:lnTo>
                    <a:pt x="433" y="674"/>
                  </a:lnTo>
                  <a:lnTo>
                    <a:pt x="433" y="674"/>
                  </a:lnTo>
                  <a:lnTo>
                    <a:pt x="433" y="722"/>
                  </a:lnTo>
                  <a:lnTo>
                    <a:pt x="433" y="722"/>
                  </a:lnTo>
                  <a:lnTo>
                    <a:pt x="529" y="770"/>
                  </a:lnTo>
                  <a:lnTo>
                    <a:pt x="529" y="770"/>
                  </a:lnTo>
                  <a:lnTo>
                    <a:pt x="626" y="770"/>
                  </a:lnTo>
                  <a:lnTo>
                    <a:pt x="866" y="770"/>
                  </a:lnTo>
                  <a:lnTo>
                    <a:pt x="1155" y="626"/>
                  </a:lnTo>
                  <a:lnTo>
                    <a:pt x="1155" y="626"/>
                  </a:lnTo>
                  <a:lnTo>
                    <a:pt x="1396" y="482"/>
                  </a:lnTo>
                  <a:lnTo>
                    <a:pt x="1540" y="289"/>
                  </a:lnTo>
                  <a:lnTo>
                    <a:pt x="1637" y="145"/>
                  </a:lnTo>
                  <a:lnTo>
                    <a:pt x="1637" y="145"/>
                  </a:lnTo>
                  <a:lnTo>
                    <a:pt x="1637" y="145"/>
                  </a:lnTo>
                  <a:lnTo>
                    <a:pt x="1589" y="48"/>
                  </a:lnTo>
                  <a:lnTo>
                    <a:pt x="1540" y="0"/>
                  </a:lnTo>
                  <a:lnTo>
                    <a:pt x="1540" y="0"/>
                  </a:lnTo>
                  <a:lnTo>
                    <a:pt x="1540" y="48"/>
                  </a:lnTo>
                  <a:lnTo>
                    <a:pt x="1637" y="48"/>
                  </a:lnTo>
                  <a:lnTo>
                    <a:pt x="1685" y="97"/>
                  </a:lnTo>
                  <a:lnTo>
                    <a:pt x="1685" y="97"/>
                  </a:lnTo>
                  <a:lnTo>
                    <a:pt x="1685" y="193"/>
                  </a:lnTo>
                  <a:lnTo>
                    <a:pt x="1685" y="289"/>
                  </a:lnTo>
                  <a:lnTo>
                    <a:pt x="1685" y="337"/>
                  </a:lnTo>
                  <a:lnTo>
                    <a:pt x="1685" y="337"/>
                  </a:lnTo>
                  <a:lnTo>
                    <a:pt x="1637" y="385"/>
                  </a:lnTo>
                  <a:lnTo>
                    <a:pt x="1540" y="530"/>
                  </a:lnTo>
                  <a:lnTo>
                    <a:pt x="1396" y="674"/>
                  </a:lnTo>
                  <a:lnTo>
                    <a:pt x="1396" y="674"/>
                  </a:lnTo>
                  <a:lnTo>
                    <a:pt x="1155" y="819"/>
                  </a:lnTo>
                  <a:lnTo>
                    <a:pt x="915" y="915"/>
                  </a:lnTo>
                  <a:lnTo>
                    <a:pt x="722" y="963"/>
                  </a:lnTo>
                  <a:lnTo>
                    <a:pt x="722" y="963"/>
                  </a:lnTo>
                  <a:lnTo>
                    <a:pt x="578" y="963"/>
                  </a:lnTo>
                  <a:lnTo>
                    <a:pt x="481" y="915"/>
                  </a:lnTo>
                  <a:lnTo>
                    <a:pt x="433" y="867"/>
                  </a:lnTo>
                  <a:lnTo>
                    <a:pt x="433" y="867"/>
                  </a:lnTo>
                  <a:lnTo>
                    <a:pt x="385" y="867"/>
                  </a:lnTo>
                  <a:lnTo>
                    <a:pt x="337" y="915"/>
                  </a:lnTo>
                  <a:lnTo>
                    <a:pt x="241" y="915"/>
                  </a:lnTo>
                  <a:lnTo>
                    <a:pt x="241" y="915"/>
                  </a:lnTo>
                  <a:lnTo>
                    <a:pt x="144" y="867"/>
                  </a:lnTo>
                  <a:lnTo>
                    <a:pt x="48" y="867"/>
                  </a:lnTo>
                  <a:lnTo>
                    <a:pt x="0" y="819"/>
                  </a:lnTo>
                  <a:lnTo>
                    <a:pt x="0" y="819"/>
                  </a:lnTo>
                  <a:lnTo>
                    <a:pt x="0" y="674"/>
                  </a:lnTo>
                  <a:close/>
                </a:path>
              </a:pathLst>
            </a:custGeom>
            <a:solidFill>
              <a:srgbClr val="997A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6" name="Freeform 462"/>
            <p:cNvSpPr>
              <a:spLocks/>
            </p:cNvSpPr>
            <p:nvPr/>
          </p:nvSpPr>
          <p:spPr bwMode="auto">
            <a:xfrm>
              <a:off x="4111" y="1929"/>
              <a:ext cx="166" cy="86"/>
            </a:xfrm>
            <a:custGeom>
              <a:avLst/>
              <a:gdLst>
                <a:gd name="T0" fmla="*/ 48 w 1493"/>
                <a:gd name="T1" fmla="*/ 530 h 770"/>
                <a:gd name="T2" fmla="*/ 0 w 1493"/>
                <a:gd name="T3" fmla="*/ 482 h 770"/>
                <a:gd name="T4" fmla="*/ 0 w 1493"/>
                <a:gd name="T5" fmla="*/ 433 h 770"/>
                <a:gd name="T6" fmla="*/ 0 w 1493"/>
                <a:gd name="T7" fmla="*/ 385 h 770"/>
                <a:gd name="T8" fmla="*/ 48 w 1493"/>
                <a:gd name="T9" fmla="*/ 337 h 770"/>
                <a:gd name="T10" fmla="*/ 145 w 1493"/>
                <a:gd name="T11" fmla="*/ 289 h 770"/>
                <a:gd name="T12" fmla="*/ 241 w 1493"/>
                <a:gd name="T13" fmla="*/ 241 h 770"/>
                <a:gd name="T14" fmla="*/ 289 w 1493"/>
                <a:gd name="T15" fmla="*/ 193 h 770"/>
                <a:gd name="T16" fmla="*/ 337 w 1493"/>
                <a:gd name="T17" fmla="*/ 193 h 770"/>
                <a:gd name="T18" fmla="*/ 337 w 1493"/>
                <a:gd name="T19" fmla="*/ 145 h 770"/>
                <a:gd name="T20" fmla="*/ 337 w 1493"/>
                <a:gd name="T21" fmla="*/ 48 h 770"/>
                <a:gd name="T22" fmla="*/ 337 w 1493"/>
                <a:gd name="T23" fmla="*/ 48 h 770"/>
                <a:gd name="T24" fmla="*/ 337 w 1493"/>
                <a:gd name="T25" fmla="*/ 48 h 770"/>
                <a:gd name="T26" fmla="*/ 337 w 1493"/>
                <a:gd name="T27" fmla="*/ 0 h 770"/>
                <a:gd name="T28" fmla="*/ 337 w 1493"/>
                <a:gd name="T29" fmla="*/ 0 h 770"/>
                <a:gd name="T30" fmla="*/ 626 w 1493"/>
                <a:gd name="T31" fmla="*/ 0 h 770"/>
                <a:gd name="T32" fmla="*/ 674 w 1493"/>
                <a:gd name="T33" fmla="*/ 48 h 770"/>
                <a:gd name="T34" fmla="*/ 722 w 1493"/>
                <a:gd name="T35" fmla="*/ 96 h 770"/>
                <a:gd name="T36" fmla="*/ 915 w 1493"/>
                <a:gd name="T37" fmla="*/ 96 h 770"/>
                <a:gd name="T38" fmla="*/ 1059 w 1493"/>
                <a:gd name="T39" fmla="*/ 48 h 770"/>
                <a:gd name="T40" fmla="*/ 1107 w 1493"/>
                <a:gd name="T41" fmla="*/ 48 h 770"/>
                <a:gd name="T42" fmla="*/ 1252 w 1493"/>
                <a:gd name="T43" fmla="*/ 48 h 770"/>
                <a:gd name="T44" fmla="*/ 1444 w 1493"/>
                <a:gd name="T45" fmla="*/ 96 h 770"/>
                <a:gd name="T46" fmla="*/ 1493 w 1493"/>
                <a:gd name="T47" fmla="*/ 193 h 770"/>
                <a:gd name="T48" fmla="*/ 1396 w 1493"/>
                <a:gd name="T49" fmla="*/ 289 h 770"/>
                <a:gd name="T50" fmla="*/ 1396 w 1493"/>
                <a:gd name="T51" fmla="*/ 289 h 770"/>
                <a:gd name="T52" fmla="*/ 1396 w 1493"/>
                <a:gd name="T53" fmla="*/ 337 h 770"/>
                <a:gd name="T54" fmla="*/ 1252 w 1493"/>
                <a:gd name="T55" fmla="*/ 482 h 770"/>
                <a:gd name="T56" fmla="*/ 1107 w 1493"/>
                <a:gd name="T57" fmla="*/ 578 h 770"/>
                <a:gd name="T58" fmla="*/ 1011 w 1493"/>
                <a:gd name="T59" fmla="*/ 626 h 770"/>
                <a:gd name="T60" fmla="*/ 963 w 1493"/>
                <a:gd name="T61" fmla="*/ 674 h 770"/>
                <a:gd name="T62" fmla="*/ 867 w 1493"/>
                <a:gd name="T63" fmla="*/ 674 h 770"/>
                <a:gd name="T64" fmla="*/ 674 w 1493"/>
                <a:gd name="T65" fmla="*/ 770 h 770"/>
                <a:gd name="T66" fmla="*/ 530 w 1493"/>
                <a:gd name="T67" fmla="*/ 770 h 770"/>
                <a:gd name="T68" fmla="*/ 433 w 1493"/>
                <a:gd name="T69" fmla="*/ 770 h 770"/>
                <a:gd name="T70" fmla="*/ 385 w 1493"/>
                <a:gd name="T71" fmla="*/ 722 h 770"/>
                <a:gd name="T72" fmla="*/ 337 w 1493"/>
                <a:gd name="T73" fmla="*/ 722 h 770"/>
                <a:gd name="T74" fmla="*/ 289 w 1493"/>
                <a:gd name="T75" fmla="*/ 722 h 770"/>
                <a:gd name="T76" fmla="*/ 241 w 1493"/>
                <a:gd name="T77" fmla="*/ 722 h 770"/>
                <a:gd name="T78" fmla="*/ 96 w 1493"/>
                <a:gd name="T79" fmla="*/ 722 h 770"/>
                <a:gd name="T80" fmla="*/ 0 w 1493"/>
                <a:gd name="T81" fmla="*/ 722 h 770"/>
                <a:gd name="T82" fmla="*/ 0 w 1493"/>
                <a:gd name="T83" fmla="*/ 674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48" y="578"/>
                  </a:moveTo>
                  <a:lnTo>
                    <a:pt x="48" y="530"/>
                  </a:lnTo>
                  <a:lnTo>
                    <a:pt x="48" y="530"/>
                  </a:lnTo>
                  <a:lnTo>
                    <a:pt x="48" y="433"/>
                  </a:lnTo>
                  <a:lnTo>
                    <a:pt x="48" y="433"/>
                  </a:lnTo>
                  <a:lnTo>
                    <a:pt x="0" y="482"/>
                  </a:lnTo>
                  <a:lnTo>
                    <a:pt x="0" y="433"/>
                  </a:lnTo>
                  <a:lnTo>
                    <a:pt x="0" y="433"/>
                  </a:lnTo>
                  <a:lnTo>
                    <a:pt x="0" y="433"/>
                  </a:lnTo>
                  <a:lnTo>
                    <a:pt x="0" y="433"/>
                  </a:lnTo>
                  <a:lnTo>
                    <a:pt x="0" y="385"/>
                  </a:lnTo>
                  <a:lnTo>
                    <a:pt x="0" y="385"/>
                  </a:lnTo>
                  <a:lnTo>
                    <a:pt x="0" y="385"/>
                  </a:lnTo>
                  <a:lnTo>
                    <a:pt x="0" y="385"/>
                  </a:lnTo>
                  <a:lnTo>
                    <a:pt x="48" y="337"/>
                  </a:lnTo>
                  <a:lnTo>
                    <a:pt x="96" y="337"/>
                  </a:lnTo>
                  <a:lnTo>
                    <a:pt x="96" y="337"/>
                  </a:lnTo>
                  <a:lnTo>
                    <a:pt x="145" y="289"/>
                  </a:lnTo>
                  <a:lnTo>
                    <a:pt x="193" y="289"/>
                  </a:lnTo>
                  <a:lnTo>
                    <a:pt x="241" y="241"/>
                  </a:lnTo>
                  <a:lnTo>
                    <a:pt x="241" y="241"/>
                  </a:lnTo>
                  <a:lnTo>
                    <a:pt x="241" y="241"/>
                  </a:lnTo>
                  <a:lnTo>
                    <a:pt x="241" y="241"/>
                  </a:lnTo>
                  <a:lnTo>
                    <a:pt x="289" y="193"/>
                  </a:lnTo>
                  <a:lnTo>
                    <a:pt x="289" y="193"/>
                  </a:lnTo>
                  <a:lnTo>
                    <a:pt x="289" y="193"/>
                  </a:lnTo>
                  <a:lnTo>
                    <a:pt x="337" y="193"/>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37" y="0"/>
                  </a:lnTo>
                  <a:lnTo>
                    <a:pt x="337" y="0"/>
                  </a:lnTo>
                  <a:lnTo>
                    <a:pt x="433" y="0"/>
                  </a:lnTo>
                  <a:lnTo>
                    <a:pt x="530" y="0"/>
                  </a:lnTo>
                  <a:lnTo>
                    <a:pt x="626" y="0"/>
                  </a:lnTo>
                  <a:lnTo>
                    <a:pt x="626" y="0"/>
                  </a:lnTo>
                  <a:lnTo>
                    <a:pt x="626" y="48"/>
                  </a:lnTo>
                  <a:lnTo>
                    <a:pt x="674" y="48"/>
                  </a:lnTo>
                  <a:lnTo>
                    <a:pt x="674" y="48"/>
                  </a:lnTo>
                  <a:lnTo>
                    <a:pt x="674" y="48"/>
                  </a:lnTo>
                  <a:lnTo>
                    <a:pt x="722" y="96"/>
                  </a:lnTo>
                  <a:lnTo>
                    <a:pt x="819" y="96"/>
                  </a:lnTo>
                  <a:lnTo>
                    <a:pt x="915" y="96"/>
                  </a:lnTo>
                  <a:lnTo>
                    <a:pt x="915" y="96"/>
                  </a:lnTo>
                  <a:lnTo>
                    <a:pt x="963" y="96"/>
                  </a:lnTo>
                  <a:lnTo>
                    <a:pt x="1011" y="48"/>
                  </a:lnTo>
                  <a:lnTo>
                    <a:pt x="1059" y="48"/>
                  </a:lnTo>
                  <a:lnTo>
                    <a:pt x="1059" y="48"/>
                  </a:lnTo>
                  <a:lnTo>
                    <a:pt x="1059" y="48"/>
                  </a:lnTo>
                  <a:lnTo>
                    <a:pt x="1107" y="48"/>
                  </a:lnTo>
                  <a:lnTo>
                    <a:pt x="1156" y="48"/>
                  </a:lnTo>
                  <a:lnTo>
                    <a:pt x="1156" y="48"/>
                  </a:lnTo>
                  <a:lnTo>
                    <a:pt x="1252" y="48"/>
                  </a:lnTo>
                  <a:lnTo>
                    <a:pt x="1348" y="96"/>
                  </a:lnTo>
                  <a:lnTo>
                    <a:pt x="1444" y="96"/>
                  </a:lnTo>
                  <a:lnTo>
                    <a:pt x="1444" y="96"/>
                  </a:lnTo>
                  <a:lnTo>
                    <a:pt x="1444" y="145"/>
                  </a:lnTo>
                  <a:lnTo>
                    <a:pt x="1444" y="193"/>
                  </a:lnTo>
                  <a:lnTo>
                    <a:pt x="1493" y="193"/>
                  </a:lnTo>
                  <a:lnTo>
                    <a:pt x="1493" y="193"/>
                  </a:lnTo>
                  <a:lnTo>
                    <a:pt x="1444" y="241"/>
                  </a:lnTo>
                  <a:lnTo>
                    <a:pt x="1396" y="289"/>
                  </a:lnTo>
                  <a:lnTo>
                    <a:pt x="1396" y="289"/>
                  </a:lnTo>
                  <a:lnTo>
                    <a:pt x="1396" y="289"/>
                  </a:lnTo>
                  <a:lnTo>
                    <a:pt x="1396" y="289"/>
                  </a:lnTo>
                  <a:lnTo>
                    <a:pt x="1396" y="337"/>
                  </a:lnTo>
                  <a:lnTo>
                    <a:pt x="1396" y="337"/>
                  </a:lnTo>
                  <a:lnTo>
                    <a:pt x="1396" y="337"/>
                  </a:lnTo>
                  <a:lnTo>
                    <a:pt x="1348" y="385"/>
                  </a:lnTo>
                  <a:lnTo>
                    <a:pt x="1300" y="433"/>
                  </a:lnTo>
                  <a:lnTo>
                    <a:pt x="1252" y="482"/>
                  </a:lnTo>
                  <a:lnTo>
                    <a:pt x="1252" y="482"/>
                  </a:lnTo>
                  <a:lnTo>
                    <a:pt x="1156" y="530"/>
                  </a:lnTo>
                  <a:lnTo>
                    <a:pt x="1107" y="578"/>
                  </a:lnTo>
                  <a:lnTo>
                    <a:pt x="1059" y="626"/>
                  </a:lnTo>
                  <a:lnTo>
                    <a:pt x="1059" y="626"/>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30" y="770"/>
                  </a:lnTo>
                  <a:lnTo>
                    <a:pt x="482" y="770"/>
                  </a:lnTo>
                  <a:lnTo>
                    <a:pt x="433" y="770"/>
                  </a:lnTo>
                  <a:lnTo>
                    <a:pt x="433" y="770"/>
                  </a:lnTo>
                  <a:lnTo>
                    <a:pt x="385" y="770"/>
                  </a:lnTo>
                  <a:lnTo>
                    <a:pt x="385" y="770"/>
                  </a:lnTo>
                  <a:lnTo>
                    <a:pt x="385" y="722"/>
                  </a:lnTo>
                  <a:lnTo>
                    <a:pt x="385" y="722"/>
                  </a:lnTo>
                  <a:lnTo>
                    <a:pt x="385" y="722"/>
                  </a:lnTo>
                  <a:lnTo>
                    <a:pt x="337" y="722"/>
                  </a:lnTo>
                  <a:lnTo>
                    <a:pt x="337" y="674"/>
                  </a:lnTo>
                  <a:lnTo>
                    <a:pt x="337" y="674"/>
                  </a:lnTo>
                  <a:lnTo>
                    <a:pt x="289" y="722"/>
                  </a:lnTo>
                  <a:lnTo>
                    <a:pt x="241" y="722"/>
                  </a:lnTo>
                  <a:lnTo>
                    <a:pt x="241" y="722"/>
                  </a:lnTo>
                  <a:lnTo>
                    <a:pt x="241" y="722"/>
                  </a:lnTo>
                  <a:lnTo>
                    <a:pt x="193" y="722"/>
                  </a:lnTo>
                  <a:lnTo>
                    <a:pt x="145" y="722"/>
                  </a:lnTo>
                  <a:lnTo>
                    <a:pt x="96" y="722"/>
                  </a:lnTo>
                  <a:lnTo>
                    <a:pt x="96" y="722"/>
                  </a:lnTo>
                  <a:lnTo>
                    <a:pt x="48" y="722"/>
                  </a:lnTo>
                  <a:lnTo>
                    <a:pt x="0" y="722"/>
                  </a:lnTo>
                  <a:lnTo>
                    <a:pt x="0" y="674"/>
                  </a:lnTo>
                  <a:lnTo>
                    <a:pt x="0" y="674"/>
                  </a:lnTo>
                  <a:lnTo>
                    <a:pt x="0" y="674"/>
                  </a:lnTo>
                  <a:lnTo>
                    <a:pt x="0" y="626"/>
                  </a:lnTo>
                  <a:lnTo>
                    <a:pt x="48" y="57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7" name="Freeform 463"/>
            <p:cNvSpPr>
              <a:spLocks/>
            </p:cNvSpPr>
            <p:nvPr/>
          </p:nvSpPr>
          <p:spPr bwMode="auto">
            <a:xfrm>
              <a:off x="4111" y="1929"/>
              <a:ext cx="166" cy="86"/>
            </a:xfrm>
            <a:custGeom>
              <a:avLst/>
              <a:gdLst>
                <a:gd name="T0" fmla="*/ 1348 w 1493"/>
                <a:gd name="T1" fmla="*/ 96 h 770"/>
                <a:gd name="T2" fmla="*/ 1396 w 1493"/>
                <a:gd name="T3" fmla="*/ 145 h 770"/>
                <a:gd name="T4" fmla="*/ 1493 w 1493"/>
                <a:gd name="T5" fmla="*/ 193 h 770"/>
                <a:gd name="T6" fmla="*/ 1396 w 1493"/>
                <a:gd name="T7" fmla="*/ 289 h 770"/>
                <a:gd name="T8" fmla="*/ 1396 w 1493"/>
                <a:gd name="T9" fmla="*/ 337 h 770"/>
                <a:gd name="T10" fmla="*/ 1300 w 1493"/>
                <a:gd name="T11" fmla="*/ 385 h 770"/>
                <a:gd name="T12" fmla="*/ 1204 w 1493"/>
                <a:gd name="T13" fmla="*/ 482 h 770"/>
                <a:gd name="T14" fmla="*/ 1059 w 1493"/>
                <a:gd name="T15" fmla="*/ 578 h 770"/>
                <a:gd name="T16" fmla="*/ 963 w 1493"/>
                <a:gd name="T17" fmla="*/ 674 h 770"/>
                <a:gd name="T18" fmla="*/ 915 w 1493"/>
                <a:gd name="T19" fmla="*/ 722 h 770"/>
                <a:gd name="T20" fmla="*/ 867 w 1493"/>
                <a:gd name="T21" fmla="*/ 674 h 770"/>
                <a:gd name="T22" fmla="*/ 626 w 1493"/>
                <a:gd name="T23" fmla="*/ 770 h 770"/>
                <a:gd name="T24" fmla="*/ 482 w 1493"/>
                <a:gd name="T25" fmla="*/ 770 h 770"/>
                <a:gd name="T26" fmla="*/ 385 w 1493"/>
                <a:gd name="T27" fmla="*/ 770 h 770"/>
                <a:gd name="T28" fmla="*/ 385 w 1493"/>
                <a:gd name="T29" fmla="*/ 722 h 770"/>
                <a:gd name="T30" fmla="*/ 385 w 1493"/>
                <a:gd name="T31" fmla="*/ 674 h 770"/>
                <a:gd name="T32" fmla="*/ 289 w 1493"/>
                <a:gd name="T33" fmla="*/ 722 h 770"/>
                <a:gd name="T34" fmla="*/ 193 w 1493"/>
                <a:gd name="T35" fmla="*/ 722 h 770"/>
                <a:gd name="T36" fmla="*/ 145 w 1493"/>
                <a:gd name="T37" fmla="*/ 674 h 770"/>
                <a:gd name="T38" fmla="*/ 0 w 1493"/>
                <a:gd name="T39" fmla="*/ 674 h 770"/>
                <a:gd name="T40" fmla="*/ 48 w 1493"/>
                <a:gd name="T41" fmla="*/ 626 h 770"/>
                <a:gd name="T42" fmla="*/ 96 w 1493"/>
                <a:gd name="T43" fmla="*/ 530 h 770"/>
                <a:gd name="T44" fmla="*/ 48 w 1493"/>
                <a:gd name="T45" fmla="*/ 433 h 770"/>
                <a:gd name="T46" fmla="*/ 48 w 1493"/>
                <a:gd name="T47" fmla="*/ 433 h 770"/>
                <a:gd name="T48" fmla="*/ 0 w 1493"/>
                <a:gd name="T49" fmla="*/ 385 h 770"/>
                <a:gd name="T50" fmla="*/ 48 w 1493"/>
                <a:gd name="T51" fmla="*/ 385 h 770"/>
                <a:gd name="T52" fmla="*/ 96 w 1493"/>
                <a:gd name="T53" fmla="*/ 337 h 770"/>
                <a:gd name="T54" fmla="*/ 241 w 1493"/>
                <a:gd name="T55" fmla="*/ 241 h 770"/>
                <a:gd name="T56" fmla="*/ 289 w 1493"/>
                <a:gd name="T57" fmla="*/ 241 h 770"/>
                <a:gd name="T58" fmla="*/ 337 w 1493"/>
                <a:gd name="T59" fmla="*/ 241 h 770"/>
                <a:gd name="T60" fmla="*/ 337 w 1493"/>
                <a:gd name="T61" fmla="*/ 193 h 770"/>
                <a:gd name="T62" fmla="*/ 337 w 1493"/>
                <a:gd name="T63" fmla="*/ 48 h 770"/>
                <a:gd name="T64" fmla="*/ 337 w 1493"/>
                <a:gd name="T65" fmla="*/ 48 h 770"/>
                <a:gd name="T66" fmla="*/ 337 w 1493"/>
                <a:gd name="T67" fmla="*/ 48 h 770"/>
                <a:gd name="T68" fmla="*/ 337 w 1493"/>
                <a:gd name="T69" fmla="*/ 0 h 770"/>
                <a:gd name="T70" fmla="*/ 385 w 1493"/>
                <a:gd name="T71" fmla="*/ 0 h 770"/>
                <a:gd name="T72" fmla="*/ 530 w 1493"/>
                <a:gd name="T73" fmla="*/ 0 h 770"/>
                <a:gd name="T74" fmla="*/ 626 w 1493"/>
                <a:gd name="T75" fmla="*/ 48 h 770"/>
                <a:gd name="T76" fmla="*/ 674 w 1493"/>
                <a:gd name="T77" fmla="*/ 96 h 770"/>
                <a:gd name="T78" fmla="*/ 915 w 1493"/>
                <a:gd name="T79" fmla="*/ 96 h 770"/>
                <a:gd name="T80" fmla="*/ 1011 w 1493"/>
                <a:gd name="T81" fmla="*/ 96 h 770"/>
                <a:gd name="T82" fmla="*/ 1059 w 1493"/>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93" h="770">
                  <a:moveTo>
                    <a:pt x="1156" y="96"/>
                  </a:moveTo>
                  <a:lnTo>
                    <a:pt x="1252" y="96"/>
                  </a:lnTo>
                  <a:lnTo>
                    <a:pt x="1348" y="96"/>
                  </a:lnTo>
                  <a:lnTo>
                    <a:pt x="1396" y="96"/>
                  </a:lnTo>
                  <a:lnTo>
                    <a:pt x="1396" y="96"/>
                  </a:lnTo>
                  <a:lnTo>
                    <a:pt x="1396" y="145"/>
                  </a:lnTo>
                  <a:lnTo>
                    <a:pt x="1444" y="193"/>
                  </a:lnTo>
                  <a:lnTo>
                    <a:pt x="1493" y="193"/>
                  </a:lnTo>
                  <a:lnTo>
                    <a:pt x="1493" y="193"/>
                  </a:lnTo>
                  <a:lnTo>
                    <a:pt x="1444" y="241"/>
                  </a:lnTo>
                  <a:lnTo>
                    <a:pt x="1396" y="289"/>
                  </a:lnTo>
                  <a:lnTo>
                    <a:pt x="1396" y="289"/>
                  </a:lnTo>
                  <a:lnTo>
                    <a:pt x="1396" y="289"/>
                  </a:lnTo>
                  <a:lnTo>
                    <a:pt x="1348" y="337"/>
                  </a:lnTo>
                  <a:lnTo>
                    <a:pt x="1396" y="337"/>
                  </a:lnTo>
                  <a:lnTo>
                    <a:pt x="1396" y="337"/>
                  </a:lnTo>
                  <a:lnTo>
                    <a:pt x="1396" y="337"/>
                  </a:lnTo>
                  <a:lnTo>
                    <a:pt x="1300" y="385"/>
                  </a:lnTo>
                  <a:lnTo>
                    <a:pt x="1252" y="433"/>
                  </a:lnTo>
                  <a:lnTo>
                    <a:pt x="1204" y="482"/>
                  </a:lnTo>
                  <a:lnTo>
                    <a:pt x="1204" y="482"/>
                  </a:lnTo>
                  <a:lnTo>
                    <a:pt x="1156" y="530"/>
                  </a:lnTo>
                  <a:lnTo>
                    <a:pt x="1107" y="578"/>
                  </a:lnTo>
                  <a:lnTo>
                    <a:pt x="1059" y="578"/>
                  </a:lnTo>
                  <a:lnTo>
                    <a:pt x="1059" y="578"/>
                  </a:lnTo>
                  <a:lnTo>
                    <a:pt x="1011" y="626"/>
                  </a:lnTo>
                  <a:lnTo>
                    <a:pt x="963" y="674"/>
                  </a:lnTo>
                  <a:lnTo>
                    <a:pt x="963" y="674"/>
                  </a:lnTo>
                  <a:lnTo>
                    <a:pt x="963" y="674"/>
                  </a:lnTo>
                  <a:lnTo>
                    <a:pt x="915" y="722"/>
                  </a:lnTo>
                  <a:lnTo>
                    <a:pt x="867" y="722"/>
                  </a:lnTo>
                  <a:lnTo>
                    <a:pt x="867" y="674"/>
                  </a:lnTo>
                  <a:lnTo>
                    <a:pt x="867" y="674"/>
                  </a:lnTo>
                  <a:lnTo>
                    <a:pt x="770" y="722"/>
                  </a:lnTo>
                  <a:lnTo>
                    <a:pt x="674" y="770"/>
                  </a:lnTo>
                  <a:lnTo>
                    <a:pt x="626" y="770"/>
                  </a:lnTo>
                  <a:lnTo>
                    <a:pt x="626" y="770"/>
                  </a:lnTo>
                  <a:lnTo>
                    <a:pt x="578" y="770"/>
                  </a:lnTo>
                  <a:lnTo>
                    <a:pt x="482" y="770"/>
                  </a:lnTo>
                  <a:lnTo>
                    <a:pt x="433" y="770"/>
                  </a:lnTo>
                  <a:lnTo>
                    <a:pt x="433" y="770"/>
                  </a:lnTo>
                  <a:lnTo>
                    <a:pt x="385" y="770"/>
                  </a:lnTo>
                  <a:lnTo>
                    <a:pt x="385" y="722"/>
                  </a:lnTo>
                  <a:lnTo>
                    <a:pt x="385" y="722"/>
                  </a:lnTo>
                  <a:lnTo>
                    <a:pt x="385" y="722"/>
                  </a:lnTo>
                  <a:lnTo>
                    <a:pt x="385" y="722"/>
                  </a:lnTo>
                  <a:lnTo>
                    <a:pt x="385" y="722"/>
                  </a:lnTo>
                  <a:lnTo>
                    <a:pt x="385" y="674"/>
                  </a:lnTo>
                  <a:lnTo>
                    <a:pt x="385" y="674"/>
                  </a:lnTo>
                  <a:lnTo>
                    <a:pt x="337" y="722"/>
                  </a:lnTo>
                  <a:lnTo>
                    <a:pt x="289" y="722"/>
                  </a:lnTo>
                  <a:lnTo>
                    <a:pt x="241" y="722"/>
                  </a:lnTo>
                  <a:lnTo>
                    <a:pt x="241" y="722"/>
                  </a:lnTo>
                  <a:lnTo>
                    <a:pt x="193" y="722"/>
                  </a:lnTo>
                  <a:lnTo>
                    <a:pt x="145" y="674"/>
                  </a:lnTo>
                  <a:lnTo>
                    <a:pt x="145" y="674"/>
                  </a:lnTo>
                  <a:lnTo>
                    <a:pt x="145" y="674"/>
                  </a:lnTo>
                  <a:lnTo>
                    <a:pt x="48" y="722"/>
                  </a:lnTo>
                  <a:lnTo>
                    <a:pt x="0" y="722"/>
                  </a:lnTo>
                  <a:lnTo>
                    <a:pt x="0" y="674"/>
                  </a:lnTo>
                  <a:lnTo>
                    <a:pt x="0" y="674"/>
                  </a:lnTo>
                  <a:lnTo>
                    <a:pt x="0" y="674"/>
                  </a:lnTo>
                  <a:lnTo>
                    <a:pt x="48" y="626"/>
                  </a:lnTo>
                  <a:lnTo>
                    <a:pt x="96" y="578"/>
                  </a:lnTo>
                  <a:lnTo>
                    <a:pt x="96" y="578"/>
                  </a:lnTo>
                  <a:lnTo>
                    <a:pt x="96"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6" y="337"/>
                  </a:lnTo>
                  <a:lnTo>
                    <a:pt x="96" y="337"/>
                  </a:lnTo>
                  <a:lnTo>
                    <a:pt x="145" y="289"/>
                  </a:lnTo>
                  <a:lnTo>
                    <a:pt x="193" y="289"/>
                  </a:lnTo>
                  <a:lnTo>
                    <a:pt x="241" y="241"/>
                  </a:lnTo>
                  <a:lnTo>
                    <a:pt x="241" y="241"/>
                  </a:lnTo>
                  <a:lnTo>
                    <a:pt x="241" y="241"/>
                  </a:lnTo>
                  <a:lnTo>
                    <a:pt x="289" y="241"/>
                  </a:lnTo>
                  <a:lnTo>
                    <a:pt x="337" y="241"/>
                  </a:lnTo>
                  <a:lnTo>
                    <a:pt x="337" y="241"/>
                  </a:lnTo>
                  <a:lnTo>
                    <a:pt x="337" y="241"/>
                  </a:lnTo>
                  <a:lnTo>
                    <a:pt x="337" y="241"/>
                  </a:lnTo>
                  <a:lnTo>
                    <a:pt x="337" y="193"/>
                  </a:lnTo>
                  <a:lnTo>
                    <a:pt x="337" y="193"/>
                  </a:lnTo>
                  <a:lnTo>
                    <a:pt x="337" y="145"/>
                  </a:lnTo>
                  <a:lnTo>
                    <a:pt x="337" y="96"/>
                  </a:lnTo>
                  <a:lnTo>
                    <a:pt x="337" y="48"/>
                  </a:lnTo>
                  <a:lnTo>
                    <a:pt x="337" y="48"/>
                  </a:lnTo>
                  <a:lnTo>
                    <a:pt x="337" y="48"/>
                  </a:lnTo>
                  <a:lnTo>
                    <a:pt x="337" y="48"/>
                  </a:lnTo>
                  <a:lnTo>
                    <a:pt x="337" y="48"/>
                  </a:lnTo>
                  <a:lnTo>
                    <a:pt x="337" y="48"/>
                  </a:lnTo>
                  <a:lnTo>
                    <a:pt x="337" y="48"/>
                  </a:lnTo>
                  <a:lnTo>
                    <a:pt x="337" y="48"/>
                  </a:lnTo>
                  <a:lnTo>
                    <a:pt x="337" y="0"/>
                  </a:lnTo>
                  <a:lnTo>
                    <a:pt x="337" y="0"/>
                  </a:lnTo>
                  <a:lnTo>
                    <a:pt x="337" y="0"/>
                  </a:lnTo>
                  <a:lnTo>
                    <a:pt x="337" y="0"/>
                  </a:lnTo>
                  <a:lnTo>
                    <a:pt x="385" y="0"/>
                  </a:lnTo>
                  <a:lnTo>
                    <a:pt x="385" y="0"/>
                  </a:lnTo>
                  <a:lnTo>
                    <a:pt x="433" y="0"/>
                  </a:lnTo>
                  <a:lnTo>
                    <a:pt x="530" y="0"/>
                  </a:lnTo>
                  <a:lnTo>
                    <a:pt x="626" y="0"/>
                  </a:lnTo>
                  <a:lnTo>
                    <a:pt x="626" y="0"/>
                  </a:lnTo>
                  <a:lnTo>
                    <a:pt x="626" y="48"/>
                  </a:lnTo>
                  <a:lnTo>
                    <a:pt x="674" y="96"/>
                  </a:lnTo>
                  <a:lnTo>
                    <a:pt x="674" y="96"/>
                  </a:lnTo>
                  <a:lnTo>
                    <a:pt x="674" y="96"/>
                  </a:lnTo>
                  <a:lnTo>
                    <a:pt x="770" y="145"/>
                  </a:lnTo>
                  <a:lnTo>
                    <a:pt x="819" y="96"/>
                  </a:lnTo>
                  <a:lnTo>
                    <a:pt x="915" y="96"/>
                  </a:lnTo>
                  <a:lnTo>
                    <a:pt x="915" y="96"/>
                  </a:lnTo>
                  <a:lnTo>
                    <a:pt x="963" y="96"/>
                  </a:lnTo>
                  <a:lnTo>
                    <a:pt x="1011" y="96"/>
                  </a:lnTo>
                  <a:lnTo>
                    <a:pt x="1059" y="48"/>
                  </a:lnTo>
                  <a:lnTo>
                    <a:pt x="1059" y="48"/>
                  </a:lnTo>
                  <a:lnTo>
                    <a:pt x="1059" y="48"/>
                  </a:lnTo>
                  <a:lnTo>
                    <a:pt x="1107" y="48"/>
                  </a:lnTo>
                  <a:lnTo>
                    <a:pt x="1156" y="96"/>
                  </a:lnTo>
                  <a:close/>
                </a:path>
              </a:pathLst>
            </a:custGeom>
            <a:solidFill>
              <a:srgbClr val="D4AE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8" name="Freeform 464"/>
            <p:cNvSpPr>
              <a:spLocks/>
            </p:cNvSpPr>
            <p:nvPr/>
          </p:nvSpPr>
          <p:spPr bwMode="auto">
            <a:xfrm>
              <a:off x="4116" y="1929"/>
              <a:ext cx="155" cy="86"/>
            </a:xfrm>
            <a:custGeom>
              <a:avLst/>
              <a:gdLst>
                <a:gd name="T0" fmla="*/ 1252 w 1396"/>
                <a:gd name="T1" fmla="*/ 96 h 770"/>
                <a:gd name="T2" fmla="*/ 1348 w 1396"/>
                <a:gd name="T3" fmla="*/ 145 h 770"/>
                <a:gd name="T4" fmla="*/ 1396 w 1396"/>
                <a:gd name="T5" fmla="*/ 193 h 770"/>
                <a:gd name="T6" fmla="*/ 1300 w 1396"/>
                <a:gd name="T7" fmla="*/ 289 h 770"/>
                <a:gd name="T8" fmla="*/ 1300 w 1396"/>
                <a:gd name="T9" fmla="*/ 337 h 770"/>
                <a:gd name="T10" fmla="*/ 1252 w 1396"/>
                <a:gd name="T11" fmla="*/ 385 h 770"/>
                <a:gd name="T12" fmla="*/ 1156 w 1396"/>
                <a:gd name="T13" fmla="*/ 482 h 770"/>
                <a:gd name="T14" fmla="*/ 1011 w 1396"/>
                <a:gd name="T15" fmla="*/ 578 h 770"/>
                <a:gd name="T16" fmla="*/ 915 w 1396"/>
                <a:gd name="T17" fmla="*/ 626 h 770"/>
                <a:gd name="T18" fmla="*/ 867 w 1396"/>
                <a:gd name="T19" fmla="*/ 674 h 770"/>
                <a:gd name="T20" fmla="*/ 819 w 1396"/>
                <a:gd name="T21" fmla="*/ 626 h 770"/>
                <a:gd name="T22" fmla="*/ 578 w 1396"/>
                <a:gd name="T23" fmla="*/ 722 h 770"/>
                <a:gd name="T24" fmla="*/ 434 w 1396"/>
                <a:gd name="T25" fmla="*/ 770 h 770"/>
                <a:gd name="T26" fmla="*/ 385 w 1396"/>
                <a:gd name="T27" fmla="*/ 722 h 770"/>
                <a:gd name="T28" fmla="*/ 385 w 1396"/>
                <a:gd name="T29" fmla="*/ 674 h 770"/>
                <a:gd name="T30" fmla="*/ 337 w 1396"/>
                <a:gd name="T31" fmla="*/ 674 h 770"/>
                <a:gd name="T32" fmla="*/ 241 w 1396"/>
                <a:gd name="T33" fmla="*/ 674 h 770"/>
                <a:gd name="T34" fmla="*/ 145 w 1396"/>
                <a:gd name="T35" fmla="*/ 674 h 770"/>
                <a:gd name="T36" fmla="*/ 97 w 1396"/>
                <a:gd name="T37" fmla="*/ 674 h 770"/>
                <a:gd name="T38" fmla="*/ 0 w 1396"/>
                <a:gd name="T39" fmla="*/ 674 h 770"/>
                <a:gd name="T40" fmla="*/ 0 w 1396"/>
                <a:gd name="T41" fmla="*/ 626 h 770"/>
                <a:gd name="T42" fmla="*/ 48 w 1396"/>
                <a:gd name="T43" fmla="*/ 530 h 770"/>
                <a:gd name="T44" fmla="*/ 48 w 1396"/>
                <a:gd name="T45" fmla="*/ 433 h 770"/>
                <a:gd name="T46" fmla="*/ 0 w 1396"/>
                <a:gd name="T47" fmla="*/ 433 h 770"/>
                <a:gd name="T48" fmla="*/ 0 w 1396"/>
                <a:gd name="T49" fmla="*/ 385 h 770"/>
                <a:gd name="T50" fmla="*/ 0 w 1396"/>
                <a:gd name="T51" fmla="*/ 385 h 770"/>
                <a:gd name="T52" fmla="*/ 48 w 1396"/>
                <a:gd name="T53" fmla="*/ 337 h 770"/>
                <a:gd name="T54" fmla="*/ 241 w 1396"/>
                <a:gd name="T55" fmla="*/ 289 h 770"/>
                <a:gd name="T56" fmla="*/ 241 w 1396"/>
                <a:gd name="T57" fmla="*/ 241 h 770"/>
                <a:gd name="T58" fmla="*/ 289 w 1396"/>
                <a:gd name="T59" fmla="*/ 241 h 770"/>
                <a:gd name="T60" fmla="*/ 337 w 1396"/>
                <a:gd name="T61" fmla="*/ 193 h 770"/>
                <a:gd name="T62" fmla="*/ 337 w 1396"/>
                <a:gd name="T63" fmla="*/ 96 h 770"/>
                <a:gd name="T64" fmla="*/ 337 w 1396"/>
                <a:gd name="T65" fmla="*/ 48 h 770"/>
                <a:gd name="T66" fmla="*/ 337 w 1396"/>
                <a:gd name="T67" fmla="*/ 48 h 770"/>
                <a:gd name="T68" fmla="*/ 289 w 1396"/>
                <a:gd name="T69" fmla="*/ 0 h 770"/>
                <a:gd name="T70" fmla="*/ 337 w 1396"/>
                <a:gd name="T71" fmla="*/ 0 h 770"/>
                <a:gd name="T72" fmla="*/ 482 w 1396"/>
                <a:gd name="T73" fmla="*/ 48 h 770"/>
                <a:gd name="T74" fmla="*/ 578 w 1396"/>
                <a:gd name="T75" fmla="*/ 48 h 770"/>
                <a:gd name="T76" fmla="*/ 626 w 1396"/>
                <a:gd name="T77" fmla="*/ 96 h 770"/>
                <a:gd name="T78" fmla="*/ 867 w 1396"/>
                <a:gd name="T79" fmla="*/ 96 h 770"/>
                <a:gd name="T80" fmla="*/ 963 w 1396"/>
                <a:gd name="T81" fmla="*/ 96 h 770"/>
                <a:gd name="T82" fmla="*/ 1011 w 1396"/>
                <a:gd name="T83" fmla="*/ 48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96" h="770">
                  <a:moveTo>
                    <a:pt x="1108" y="96"/>
                  </a:moveTo>
                  <a:lnTo>
                    <a:pt x="1156" y="96"/>
                  </a:lnTo>
                  <a:lnTo>
                    <a:pt x="1252" y="96"/>
                  </a:lnTo>
                  <a:lnTo>
                    <a:pt x="1348" y="96"/>
                  </a:lnTo>
                  <a:lnTo>
                    <a:pt x="1348" y="96"/>
                  </a:lnTo>
                  <a:lnTo>
                    <a:pt x="1348" y="145"/>
                  </a:lnTo>
                  <a:lnTo>
                    <a:pt x="1348" y="193"/>
                  </a:lnTo>
                  <a:lnTo>
                    <a:pt x="1396" y="193"/>
                  </a:lnTo>
                  <a:lnTo>
                    <a:pt x="1396" y="193"/>
                  </a:lnTo>
                  <a:lnTo>
                    <a:pt x="1348" y="241"/>
                  </a:lnTo>
                  <a:lnTo>
                    <a:pt x="1300" y="289"/>
                  </a:lnTo>
                  <a:lnTo>
                    <a:pt x="1300" y="289"/>
                  </a:lnTo>
                  <a:lnTo>
                    <a:pt x="1300" y="289"/>
                  </a:lnTo>
                  <a:lnTo>
                    <a:pt x="1300" y="337"/>
                  </a:lnTo>
                  <a:lnTo>
                    <a:pt x="1300" y="337"/>
                  </a:lnTo>
                  <a:lnTo>
                    <a:pt x="1300" y="337"/>
                  </a:lnTo>
                  <a:lnTo>
                    <a:pt x="1300" y="337"/>
                  </a:lnTo>
                  <a:lnTo>
                    <a:pt x="1252" y="385"/>
                  </a:lnTo>
                  <a:lnTo>
                    <a:pt x="1204" y="433"/>
                  </a:lnTo>
                  <a:lnTo>
                    <a:pt x="1156" y="482"/>
                  </a:lnTo>
                  <a:lnTo>
                    <a:pt x="1156" y="482"/>
                  </a:lnTo>
                  <a:lnTo>
                    <a:pt x="1108" y="530"/>
                  </a:lnTo>
                  <a:lnTo>
                    <a:pt x="1059" y="578"/>
                  </a:lnTo>
                  <a:lnTo>
                    <a:pt x="1011" y="578"/>
                  </a:lnTo>
                  <a:lnTo>
                    <a:pt x="1011" y="578"/>
                  </a:lnTo>
                  <a:lnTo>
                    <a:pt x="963" y="626"/>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70"/>
                  </a:lnTo>
                  <a:lnTo>
                    <a:pt x="434" y="770"/>
                  </a:lnTo>
                  <a:lnTo>
                    <a:pt x="385" y="722"/>
                  </a:lnTo>
                  <a:lnTo>
                    <a:pt x="385" y="722"/>
                  </a:lnTo>
                  <a:lnTo>
                    <a:pt x="385" y="722"/>
                  </a:lnTo>
                  <a:lnTo>
                    <a:pt x="385" y="722"/>
                  </a:lnTo>
                  <a:lnTo>
                    <a:pt x="385" y="674"/>
                  </a:lnTo>
                  <a:lnTo>
                    <a:pt x="385" y="674"/>
                  </a:lnTo>
                  <a:lnTo>
                    <a:pt x="337" y="674"/>
                  </a:lnTo>
                  <a:lnTo>
                    <a:pt x="337" y="674"/>
                  </a:lnTo>
                  <a:lnTo>
                    <a:pt x="337" y="674"/>
                  </a:lnTo>
                  <a:lnTo>
                    <a:pt x="337" y="674"/>
                  </a:lnTo>
                  <a:lnTo>
                    <a:pt x="289" y="674"/>
                  </a:lnTo>
                  <a:lnTo>
                    <a:pt x="241" y="674"/>
                  </a:lnTo>
                  <a:lnTo>
                    <a:pt x="193" y="674"/>
                  </a:lnTo>
                  <a:lnTo>
                    <a:pt x="193" y="674"/>
                  </a:lnTo>
                  <a:lnTo>
                    <a:pt x="145" y="674"/>
                  </a:lnTo>
                  <a:lnTo>
                    <a:pt x="145" y="674"/>
                  </a:lnTo>
                  <a:lnTo>
                    <a:pt x="97" y="674"/>
                  </a:lnTo>
                  <a:lnTo>
                    <a:pt x="97" y="674"/>
                  </a:lnTo>
                  <a:lnTo>
                    <a:pt x="48" y="722"/>
                  </a:lnTo>
                  <a:lnTo>
                    <a:pt x="0" y="674"/>
                  </a:lnTo>
                  <a:lnTo>
                    <a:pt x="0" y="674"/>
                  </a:lnTo>
                  <a:lnTo>
                    <a:pt x="0" y="674"/>
                  </a:lnTo>
                  <a:lnTo>
                    <a:pt x="0" y="674"/>
                  </a:lnTo>
                  <a:lnTo>
                    <a:pt x="0" y="626"/>
                  </a:lnTo>
                  <a:lnTo>
                    <a:pt x="48" y="578"/>
                  </a:lnTo>
                  <a:lnTo>
                    <a:pt x="48" y="578"/>
                  </a:lnTo>
                  <a:lnTo>
                    <a:pt x="48" y="530"/>
                  </a:lnTo>
                  <a:lnTo>
                    <a:pt x="48" y="482"/>
                  </a:lnTo>
                  <a:lnTo>
                    <a:pt x="48" y="433"/>
                  </a:lnTo>
                  <a:lnTo>
                    <a:pt x="48" y="433"/>
                  </a:lnTo>
                  <a:lnTo>
                    <a:pt x="0" y="433"/>
                  </a:lnTo>
                  <a:lnTo>
                    <a:pt x="0" y="433"/>
                  </a:lnTo>
                  <a:lnTo>
                    <a:pt x="0" y="433"/>
                  </a:lnTo>
                  <a:lnTo>
                    <a:pt x="0" y="433"/>
                  </a:lnTo>
                  <a:lnTo>
                    <a:pt x="0" y="433"/>
                  </a:lnTo>
                  <a:lnTo>
                    <a:pt x="0" y="385"/>
                  </a:lnTo>
                  <a:lnTo>
                    <a:pt x="0" y="385"/>
                  </a:lnTo>
                  <a:lnTo>
                    <a:pt x="0" y="385"/>
                  </a:lnTo>
                  <a:lnTo>
                    <a:pt x="0" y="385"/>
                  </a:lnTo>
                  <a:lnTo>
                    <a:pt x="48" y="337"/>
                  </a:lnTo>
                  <a:lnTo>
                    <a:pt x="48" y="337"/>
                  </a:lnTo>
                  <a:lnTo>
                    <a:pt x="48" y="337"/>
                  </a:lnTo>
                  <a:lnTo>
                    <a:pt x="97" y="337"/>
                  </a:lnTo>
                  <a:lnTo>
                    <a:pt x="145"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45"/>
                  </a:lnTo>
                  <a:lnTo>
                    <a:pt x="337" y="145"/>
                  </a:lnTo>
                  <a:lnTo>
                    <a:pt x="337" y="96"/>
                  </a:lnTo>
                  <a:lnTo>
                    <a:pt x="337" y="96"/>
                  </a:lnTo>
                  <a:lnTo>
                    <a:pt x="337" y="96"/>
                  </a:lnTo>
                  <a:lnTo>
                    <a:pt x="337" y="48"/>
                  </a:lnTo>
                  <a:lnTo>
                    <a:pt x="337" y="48"/>
                  </a:lnTo>
                  <a:lnTo>
                    <a:pt x="337" y="48"/>
                  </a:lnTo>
                  <a:lnTo>
                    <a:pt x="337" y="48"/>
                  </a:lnTo>
                  <a:lnTo>
                    <a:pt x="289" y="48"/>
                  </a:lnTo>
                  <a:lnTo>
                    <a:pt x="289" y="0"/>
                  </a:lnTo>
                  <a:lnTo>
                    <a:pt x="289" y="0"/>
                  </a:lnTo>
                  <a:lnTo>
                    <a:pt x="289" y="0"/>
                  </a:lnTo>
                  <a:lnTo>
                    <a:pt x="337" y="0"/>
                  </a:lnTo>
                  <a:lnTo>
                    <a:pt x="337" y="0"/>
                  </a:lnTo>
                  <a:lnTo>
                    <a:pt x="337" y="0"/>
                  </a:lnTo>
                  <a:lnTo>
                    <a:pt x="434" y="0"/>
                  </a:lnTo>
                  <a:lnTo>
                    <a:pt x="482" y="48"/>
                  </a:lnTo>
                  <a:lnTo>
                    <a:pt x="578" y="48"/>
                  </a:lnTo>
                  <a:lnTo>
                    <a:pt x="578" y="48"/>
                  </a:lnTo>
                  <a:lnTo>
                    <a:pt x="578" y="48"/>
                  </a:lnTo>
                  <a:lnTo>
                    <a:pt x="626" y="96"/>
                  </a:lnTo>
                  <a:lnTo>
                    <a:pt x="626" y="96"/>
                  </a:lnTo>
                  <a:lnTo>
                    <a:pt x="626" y="96"/>
                  </a:lnTo>
                  <a:lnTo>
                    <a:pt x="722" y="145"/>
                  </a:lnTo>
                  <a:lnTo>
                    <a:pt x="819" y="145"/>
                  </a:lnTo>
                  <a:lnTo>
                    <a:pt x="867" y="96"/>
                  </a:lnTo>
                  <a:lnTo>
                    <a:pt x="867" y="96"/>
                  </a:lnTo>
                  <a:lnTo>
                    <a:pt x="915" y="96"/>
                  </a:lnTo>
                  <a:lnTo>
                    <a:pt x="963" y="96"/>
                  </a:lnTo>
                  <a:lnTo>
                    <a:pt x="1011" y="48"/>
                  </a:lnTo>
                  <a:lnTo>
                    <a:pt x="1011" y="48"/>
                  </a:lnTo>
                  <a:lnTo>
                    <a:pt x="1011" y="48"/>
                  </a:lnTo>
                  <a:lnTo>
                    <a:pt x="1059" y="96"/>
                  </a:lnTo>
                  <a:lnTo>
                    <a:pt x="1108" y="96"/>
                  </a:lnTo>
                  <a:close/>
                </a:path>
              </a:pathLst>
            </a:custGeom>
            <a:solidFill>
              <a:srgbClr val="D1A9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69" name="Freeform 465"/>
            <p:cNvSpPr>
              <a:spLocks/>
            </p:cNvSpPr>
            <p:nvPr/>
          </p:nvSpPr>
          <p:spPr bwMode="auto">
            <a:xfrm>
              <a:off x="4116" y="1929"/>
              <a:ext cx="150" cy="81"/>
            </a:xfrm>
            <a:custGeom>
              <a:avLst/>
              <a:gdLst>
                <a:gd name="T0" fmla="*/ 1252 w 1348"/>
                <a:gd name="T1" fmla="*/ 96 h 722"/>
                <a:gd name="T2" fmla="*/ 1300 w 1348"/>
                <a:gd name="T3" fmla="*/ 145 h 722"/>
                <a:gd name="T4" fmla="*/ 1348 w 1348"/>
                <a:gd name="T5" fmla="*/ 193 h 722"/>
                <a:gd name="T6" fmla="*/ 1252 w 1348"/>
                <a:gd name="T7" fmla="*/ 289 h 722"/>
                <a:gd name="T8" fmla="*/ 1252 w 1348"/>
                <a:gd name="T9" fmla="*/ 337 h 722"/>
                <a:gd name="T10" fmla="*/ 1204 w 1348"/>
                <a:gd name="T11" fmla="*/ 385 h 722"/>
                <a:gd name="T12" fmla="*/ 1108 w 1348"/>
                <a:gd name="T13" fmla="*/ 482 h 722"/>
                <a:gd name="T14" fmla="*/ 1011 w 1348"/>
                <a:gd name="T15" fmla="*/ 578 h 722"/>
                <a:gd name="T16" fmla="*/ 915 w 1348"/>
                <a:gd name="T17" fmla="*/ 626 h 722"/>
                <a:gd name="T18" fmla="*/ 867 w 1348"/>
                <a:gd name="T19" fmla="*/ 674 h 722"/>
                <a:gd name="T20" fmla="*/ 819 w 1348"/>
                <a:gd name="T21" fmla="*/ 626 h 722"/>
                <a:gd name="T22" fmla="*/ 578 w 1348"/>
                <a:gd name="T23" fmla="*/ 722 h 722"/>
                <a:gd name="T24" fmla="*/ 434 w 1348"/>
                <a:gd name="T25" fmla="*/ 722 h 722"/>
                <a:gd name="T26" fmla="*/ 385 w 1348"/>
                <a:gd name="T27" fmla="*/ 722 h 722"/>
                <a:gd name="T28" fmla="*/ 385 w 1348"/>
                <a:gd name="T29" fmla="*/ 674 h 722"/>
                <a:gd name="T30" fmla="*/ 337 w 1348"/>
                <a:gd name="T31" fmla="*/ 626 h 722"/>
                <a:gd name="T32" fmla="*/ 241 w 1348"/>
                <a:gd name="T33" fmla="*/ 674 h 722"/>
                <a:gd name="T34" fmla="*/ 193 w 1348"/>
                <a:gd name="T35" fmla="*/ 674 h 722"/>
                <a:gd name="T36" fmla="*/ 97 w 1348"/>
                <a:gd name="T37" fmla="*/ 674 h 722"/>
                <a:gd name="T38" fmla="*/ 0 w 1348"/>
                <a:gd name="T39" fmla="*/ 674 h 722"/>
                <a:gd name="T40" fmla="*/ 48 w 1348"/>
                <a:gd name="T41" fmla="*/ 626 h 722"/>
                <a:gd name="T42" fmla="*/ 97 w 1348"/>
                <a:gd name="T43" fmla="*/ 530 h 722"/>
                <a:gd name="T44" fmla="*/ 48 w 1348"/>
                <a:gd name="T45" fmla="*/ 433 h 722"/>
                <a:gd name="T46" fmla="*/ 48 w 1348"/>
                <a:gd name="T47" fmla="*/ 433 h 722"/>
                <a:gd name="T48" fmla="*/ 0 w 1348"/>
                <a:gd name="T49" fmla="*/ 385 h 722"/>
                <a:gd name="T50" fmla="*/ 48 w 1348"/>
                <a:gd name="T51" fmla="*/ 385 h 722"/>
                <a:gd name="T52" fmla="*/ 97 w 1348"/>
                <a:gd name="T53" fmla="*/ 337 h 722"/>
                <a:gd name="T54" fmla="*/ 241 w 1348"/>
                <a:gd name="T55" fmla="*/ 289 h 722"/>
                <a:gd name="T56" fmla="*/ 241 w 1348"/>
                <a:gd name="T57" fmla="*/ 241 h 722"/>
                <a:gd name="T58" fmla="*/ 289 w 1348"/>
                <a:gd name="T59" fmla="*/ 241 h 722"/>
                <a:gd name="T60" fmla="*/ 337 w 1348"/>
                <a:gd name="T61" fmla="*/ 193 h 722"/>
                <a:gd name="T62" fmla="*/ 337 w 1348"/>
                <a:gd name="T63" fmla="*/ 96 h 722"/>
                <a:gd name="T64" fmla="*/ 337 w 1348"/>
                <a:gd name="T65" fmla="*/ 96 h 722"/>
                <a:gd name="T66" fmla="*/ 337 w 1348"/>
                <a:gd name="T67" fmla="*/ 48 h 722"/>
                <a:gd name="T68" fmla="*/ 337 w 1348"/>
                <a:gd name="T69" fmla="*/ 48 h 722"/>
                <a:gd name="T70" fmla="*/ 337 w 1348"/>
                <a:gd name="T71" fmla="*/ 0 h 722"/>
                <a:gd name="T72" fmla="*/ 482 w 1348"/>
                <a:gd name="T73" fmla="*/ 48 h 722"/>
                <a:gd name="T74" fmla="*/ 578 w 1348"/>
                <a:gd name="T75" fmla="*/ 96 h 722"/>
                <a:gd name="T76" fmla="*/ 626 w 1348"/>
                <a:gd name="T77" fmla="*/ 96 h 722"/>
                <a:gd name="T78" fmla="*/ 867 w 1348"/>
                <a:gd name="T79" fmla="*/ 96 h 722"/>
                <a:gd name="T80" fmla="*/ 963 w 1348"/>
                <a:gd name="T81" fmla="*/ 96 h 722"/>
                <a:gd name="T82" fmla="*/ 1011 w 1348"/>
                <a:gd name="T83" fmla="*/ 96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48" h="722">
                  <a:moveTo>
                    <a:pt x="1059" y="96"/>
                  </a:moveTo>
                  <a:lnTo>
                    <a:pt x="1156" y="96"/>
                  </a:lnTo>
                  <a:lnTo>
                    <a:pt x="1252" y="96"/>
                  </a:lnTo>
                  <a:lnTo>
                    <a:pt x="1300" y="145"/>
                  </a:lnTo>
                  <a:lnTo>
                    <a:pt x="1300" y="145"/>
                  </a:lnTo>
                  <a:lnTo>
                    <a:pt x="1300" y="145"/>
                  </a:lnTo>
                  <a:lnTo>
                    <a:pt x="1348" y="193"/>
                  </a:lnTo>
                  <a:lnTo>
                    <a:pt x="1348" y="193"/>
                  </a:lnTo>
                  <a:lnTo>
                    <a:pt x="1348" y="193"/>
                  </a:lnTo>
                  <a:lnTo>
                    <a:pt x="1348" y="241"/>
                  </a:lnTo>
                  <a:lnTo>
                    <a:pt x="1300" y="289"/>
                  </a:lnTo>
                  <a:lnTo>
                    <a:pt x="1252" y="289"/>
                  </a:lnTo>
                  <a:lnTo>
                    <a:pt x="1252" y="289"/>
                  </a:lnTo>
                  <a:lnTo>
                    <a:pt x="1252" y="337"/>
                  </a:lnTo>
                  <a:lnTo>
                    <a:pt x="1252" y="337"/>
                  </a:lnTo>
                  <a:lnTo>
                    <a:pt x="1252" y="337"/>
                  </a:lnTo>
                  <a:lnTo>
                    <a:pt x="1252" y="337"/>
                  </a:lnTo>
                  <a:lnTo>
                    <a:pt x="1204" y="385"/>
                  </a:lnTo>
                  <a:lnTo>
                    <a:pt x="1156" y="433"/>
                  </a:lnTo>
                  <a:lnTo>
                    <a:pt x="1108" y="482"/>
                  </a:lnTo>
                  <a:lnTo>
                    <a:pt x="1108" y="482"/>
                  </a:lnTo>
                  <a:lnTo>
                    <a:pt x="1059" y="530"/>
                  </a:lnTo>
                  <a:lnTo>
                    <a:pt x="1059" y="530"/>
                  </a:lnTo>
                  <a:lnTo>
                    <a:pt x="1011" y="578"/>
                  </a:lnTo>
                  <a:lnTo>
                    <a:pt x="1011" y="578"/>
                  </a:lnTo>
                  <a:lnTo>
                    <a:pt x="963" y="578"/>
                  </a:lnTo>
                  <a:lnTo>
                    <a:pt x="915" y="626"/>
                  </a:lnTo>
                  <a:lnTo>
                    <a:pt x="915" y="626"/>
                  </a:lnTo>
                  <a:lnTo>
                    <a:pt x="915" y="626"/>
                  </a:lnTo>
                  <a:lnTo>
                    <a:pt x="867" y="674"/>
                  </a:lnTo>
                  <a:lnTo>
                    <a:pt x="819" y="674"/>
                  </a:lnTo>
                  <a:lnTo>
                    <a:pt x="819" y="626"/>
                  </a:lnTo>
                  <a:lnTo>
                    <a:pt x="819" y="626"/>
                  </a:lnTo>
                  <a:lnTo>
                    <a:pt x="722" y="674"/>
                  </a:lnTo>
                  <a:lnTo>
                    <a:pt x="626" y="722"/>
                  </a:lnTo>
                  <a:lnTo>
                    <a:pt x="578" y="722"/>
                  </a:lnTo>
                  <a:lnTo>
                    <a:pt x="578" y="722"/>
                  </a:lnTo>
                  <a:lnTo>
                    <a:pt x="530" y="722"/>
                  </a:lnTo>
                  <a:lnTo>
                    <a:pt x="434" y="722"/>
                  </a:lnTo>
                  <a:lnTo>
                    <a:pt x="385" y="722"/>
                  </a:lnTo>
                  <a:lnTo>
                    <a:pt x="385" y="722"/>
                  </a:lnTo>
                  <a:lnTo>
                    <a:pt x="385" y="722"/>
                  </a:lnTo>
                  <a:lnTo>
                    <a:pt x="385" y="722"/>
                  </a:lnTo>
                  <a:lnTo>
                    <a:pt x="385" y="674"/>
                  </a:lnTo>
                  <a:lnTo>
                    <a:pt x="385" y="674"/>
                  </a:lnTo>
                  <a:lnTo>
                    <a:pt x="337" y="674"/>
                  </a:lnTo>
                  <a:lnTo>
                    <a:pt x="337" y="674"/>
                  </a:lnTo>
                  <a:lnTo>
                    <a:pt x="337" y="626"/>
                  </a:lnTo>
                  <a:lnTo>
                    <a:pt x="337" y="626"/>
                  </a:lnTo>
                  <a:lnTo>
                    <a:pt x="289" y="674"/>
                  </a:lnTo>
                  <a:lnTo>
                    <a:pt x="241" y="674"/>
                  </a:lnTo>
                  <a:lnTo>
                    <a:pt x="241" y="674"/>
                  </a:lnTo>
                  <a:lnTo>
                    <a:pt x="241" y="674"/>
                  </a:lnTo>
                  <a:lnTo>
                    <a:pt x="193" y="674"/>
                  </a:lnTo>
                  <a:lnTo>
                    <a:pt x="145" y="674"/>
                  </a:lnTo>
                  <a:lnTo>
                    <a:pt x="97" y="674"/>
                  </a:lnTo>
                  <a:lnTo>
                    <a:pt x="97" y="674"/>
                  </a:lnTo>
                  <a:lnTo>
                    <a:pt x="48" y="674"/>
                  </a:lnTo>
                  <a:lnTo>
                    <a:pt x="0" y="674"/>
                  </a:lnTo>
                  <a:lnTo>
                    <a:pt x="0" y="674"/>
                  </a:lnTo>
                  <a:lnTo>
                    <a:pt x="0" y="674"/>
                  </a:lnTo>
                  <a:lnTo>
                    <a:pt x="0" y="674"/>
                  </a:lnTo>
                  <a:lnTo>
                    <a:pt x="48" y="626"/>
                  </a:lnTo>
                  <a:lnTo>
                    <a:pt x="97" y="578"/>
                  </a:lnTo>
                  <a:lnTo>
                    <a:pt x="97" y="578"/>
                  </a:lnTo>
                  <a:lnTo>
                    <a:pt x="97" y="530"/>
                  </a:lnTo>
                  <a:lnTo>
                    <a:pt x="48" y="482"/>
                  </a:lnTo>
                  <a:lnTo>
                    <a:pt x="48" y="433"/>
                  </a:lnTo>
                  <a:lnTo>
                    <a:pt x="48" y="433"/>
                  </a:lnTo>
                  <a:lnTo>
                    <a:pt x="48" y="433"/>
                  </a:lnTo>
                  <a:lnTo>
                    <a:pt x="48" y="433"/>
                  </a:lnTo>
                  <a:lnTo>
                    <a:pt x="48" y="433"/>
                  </a:lnTo>
                  <a:lnTo>
                    <a:pt x="48" y="433"/>
                  </a:lnTo>
                  <a:lnTo>
                    <a:pt x="0" y="433"/>
                  </a:lnTo>
                  <a:lnTo>
                    <a:pt x="0" y="385"/>
                  </a:lnTo>
                  <a:lnTo>
                    <a:pt x="48" y="385"/>
                  </a:lnTo>
                  <a:lnTo>
                    <a:pt x="48" y="385"/>
                  </a:lnTo>
                  <a:lnTo>
                    <a:pt x="48" y="385"/>
                  </a:lnTo>
                  <a:lnTo>
                    <a:pt x="48" y="337"/>
                  </a:lnTo>
                  <a:lnTo>
                    <a:pt x="97" y="337"/>
                  </a:lnTo>
                  <a:lnTo>
                    <a:pt x="97" y="337"/>
                  </a:lnTo>
                  <a:lnTo>
                    <a:pt x="145" y="337"/>
                  </a:lnTo>
                  <a:lnTo>
                    <a:pt x="193" y="289"/>
                  </a:lnTo>
                  <a:lnTo>
                    <a:pt x="241" y="289"/>
                  </a:lnTo>
                  <a:lnTo>
                    <a:pt x="241" y="289"/>
                  </a:lnTo>
                  <a:lnTo>
                    <a:pt x="241" y="289"/>
                  </a:lnTo>
                  <a:lnTo>
                    <a:pt x="241" y="241"/>
                  </a:lnTo>
                  <a:lnTo>
                    <a:pt x="289" y="241"/>
                  </a:lnTo>
                  <a:lnTo>
                    <a:pt x="289" y="241"/>
                  </a:lnTo>
                  <a:lnTo>
                    <a:pt x="289" y="241"/>
                  </a:lnTo>
                  <a:lnTo>
                    <a:pt x="289" y="241"/>
                  </a:lnTo>
                  <a:lnTo>
                    <a:pt x="337" y="193"/>
                  </a:lnTo>
                  <a:lnTo>
                    <a:pt x="337" y="193"/>
                  </a:lnTo>
                  <a:lnTo>
                    <a:pt x="337" y="193"/>
                  </a:lnTo>
                  <a:lnTo>
                    <a:pt x="337" y="145"/>
                  </a:lnTo>
                  <a:lnTo>
                    <a:pt x="337" y="96"/>
                  </a:lnTo>
                  <a:lnTo>
                    <a:pt x="337" y="96"/>
                  </a:lnTo>
                  <a:lnTo>
                    <a:pt x="337" y="96"/>
                  </a:lnTo>
                  <a:lnTo>
                    <a:pt x="337" y="96"/>
                  </a:lnTo>
                  <a:lnTo>
                    <a:pt x="337" y="48"/>
                  </a:lnTo>
                  <a:lnTo>
                    <a:pt x="337" y="48"/>
                  </a:lnTo>
                  <a:lnTo>
                    <a:pt x="337" y="48"/>
                  </a:lnTo>
                  <a:lnTo>
                    <a:pt x="337" y="48"/>
                  </a:lnTo>
                  <a:lnTo>
                    <a:pt x="337" y="48"/>
                  </a:lnTo>
                  <a:lnTo>
                    <a:pt x="337" y="48"/>
                  </a:lnTo>
                  <a:lnTo>
                    <a:pt x="337" y="48"/>
                  </a:lnTo>
                  <a:lnTo>
                    <a:pt x="337" y="0"/>
                  </a:lnTo>
                  <a:lnTo>
                    <a:pt x="337" y="0"/>
                  </a:lnTo>
                  <a:lnTo>
                    <a:pt x="337" y="0"/>
                  </a:lnTo>
                  <a:lnTo>
                    <a:pt x="434" y="0"/>
                  </a:lnTo>
                  <a:lnTo>
                    <a:pt x="482" y="48"/>
                  </a:lnTo>
                  <a:lnTo>
                    <a:pt x="578" y="48"/>
                  </a:lnTo>
                  <a:lnTo>
                    <a:pt x="578" y="48"/>
                  </a:lnTo>
                  <a:lnTo>
                    <a:pt x="578" y="96"/>
                  </a:lnTo>
                  <a:lnTo>
                    <a:pt x="626" y="96"/>
                  </a:lnTo>
                  <a:lnTo>
                    <a:pt x="626" y="96"/>
                  </a:lnTo>
                  <a:lnTo>
                    <a:pt x="626" y="96"/>
                  </a:lnTo>
                  <a:lnTo>
                    <a:pt x="722" y="145"/>
                  </a:lnTo>
                  <a:lnTo>
                    <a:pt x="819" y="145"/>
                  </a:lnTo>
                  <a:lnTo>
                    <a:pt x="867" y="96"/>
                  </a:lnTo>
                  <a:lnTo>
                    <a:pt x="867" y="96"/>
                  </a:lnTo>
                  <a:lnTo>
                    <a:pt x="867" y="96"/>
                  </a:lnTo>
                  <a:lnTo>
                    <a:pt x="963" y="96"/>
                  </a:lnTo>
                  <a:lnTo>
                    <a:pt x="1011" y="96"/>
                  </a:lnTo>
                  <a:lnTo>
                    <a:pt x="1011" y="96"/>
                  </a:lnTo>
                  <a:lnTo>
                    <a:pt x="1011" y="96"/>
                  </a:lnTo>
                  <a:lnTo>
                    <a:pt x="1011" y="96"/>
                  </a:lnTo>
                  <a:lnTo>
                    <a:pt x="1059" y="96"/>
                  </a:lnTo>
                  <a:close/>
                </a:path>
              </a:pathLst>
            </a:custGeom>
            <a:solidFill>
              <a:srgbClr val="CDA56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0" name="Freeform 466"/>
            <p:cNvSpPr>
              <a:spLocks/>
            </p:cNvSpPr>
            <p:nvPr/>
          </p:nvSpPr>
          <p:spPr bwMode="auto">
            <a:xfrm>
              <a:off x="4122" y="1929"/>
              <a:ext cx="144" cy="81"/>
            </a:xfrm>
            <a:custGeom>
              <a:avLst/>
              <a:gdLst>
                <a:gd name="T0" fmla="*/ 49 w 1300"/>
                <a:gd name="T1" fmla="*/ 482 h 722"/>
                <a:gd name="T2" fmla="*/ 0 w 1300"/>
                <a:gd name="T3" fmla="*/ 433 h 722"/>
                <a:gd name="T4" fmla="*/ 0 w 1300"/>
                <a:gd name="T5" fmla="*/ 433 h 722"/>
                <a:gd name="T6" fmla="*/ 0 w 1300"/>
                <a:gd name="T7" fmla="*/ 385 h 722"/>
                <a:gd name="T8" fmla="*/ 49 w 1300"/>
                <a:gd name="T9" fmla="*/ 337 h 722"/>
                <a:gd name="T10" fmla="*/ 97 w 1300"/>
                <a:gd name="T11" fmla="*/ 337 h 722"/>
                <a:gd name="T12" fmla="*/ 193 w 1300"/>
                <a:gd name="T13" fmla="*/ 289 h 722"/>
                <a:gd name="T14" fmla="*/ 241 w 1300"/>
                <a:gd name="T15" fmla="*/ 241 h 722"/>
                <a:gd name="T16" fmla="*/ 289 w 1300"/>
                <a:gd name="T17" fmla="*/ 241 h 722"/>
                <a:gd name="T18" fmla="*/ 289 w 1300"/>
                <a:gd name="T19" fmla="*/ 193 h 722"/>
                <a:gd name="T20" fmla="*/ 289 w 1300"/>
                <a:gd name="T21" fmla="*/ 96 h 722"/>
                <a:gd name="T22" fmla="*/ 337 w 1300"/>
                <a:gd name="T23" fmla="*/ 48 h 722"/>
                <a:gd name="T24" fmla="*/ 289 w 1300"/>
                <a:gd name="T25" fmla="*/ 48 h 722"/>
                <a:gd name="T26" fmla="*/ 289 w 1300"/>
                <a:gd name="T27" fmla="*/ 48 h 722"/>
                <a:gd name="T28" fmla="*/ 337 w 1300"/>
                <a:gd name="T29" fmla="*/ 0 h 722"/>
                <a:gd name="T30" fmla="*/ 530 w 1300"/>
                <a:gd name="T31" fmla="*/ 48 h 722"/>
                <a:gd name="T32" fmla="*/ 578 w 1300"/>
                <a:gd name="T33" fmla="*/ 96 h 722"/>
                <a:gd name="T34" fmla="*/ 674 w 1300"/>
                <a:gd name="T35" fmla="*/ 145 h 722"/>
                <a:gd name="T36" fmla="*/ 771 w 1300"/>
                <a:gd name="T37" fmla="*/ 145 h 722"/>
                <a:gd name="T38" fmla="*/ 963 w 1300"/>
                <a:gd name="T39" fmla="*/ 96 h 722"/>
                <a:gd name="T40" fmla="*/ 963 w 1300"/>
                <a:gd name="T41" fmla="*/ 96 h 722"/>
                <a:gd name="T42" fmla="*/ 1060 w 1300"/>
                <a:gd name="T43" fmla="*/ 96 h 722"/>
                <a:gd name="T44" fmla="*/ 1252 w 1300"/>
                <a:gd name="T45" fmla="*/ 145 h 722"/>
                <a:gd name="T46" fmla="*/ 1300 w 1300"/>
                <a:gd name="T47" fmla="*/ 193 h 722"/>
                <a:gd name="T48" fmla="*/ 1204 w 1300"/>
                <a:gd name="T49" fmla="*/ 289 h 722"/>
                <a:gd name="T50" fmla="*/ 1204 w 1300"/>
                <a:gd name="T51" fmla="*/ 337 h 722"/>
                <a:gd name="T52" fmla="*/ 1204 w 1300"/>
                <a:gd name="T53" fmla="*/ 337 h 722"/>
                <a:gd name="T54" fmla="*/ 1060 w 1300"/>
                <a:gd name="T55" fmla="*/ 482 h 722"/>
                <a:gd name="T56" fmla="*/ 963 w 1300"/>
                <a:gd name="T57" fmla="*/ 530 h 722"/>
                <a:gd name="T58" fmla="*/ 915 w 1300"/>
                <a:gd name="T59" fmla="*/ 578 h 722"/>
                <a:gd name="T60" fmla="*/ 867 w 1300"/>
                <a:gd name="T61" fmla="*/ 626 h 722"/>
                <a:gd name="T62" fmla="*/ 771 w 1300"/>
                <a:gd name="T63" fmla="*/ 626 h 722"/>
                <a:gd name="T64" fmla="*/ 578 w 1300"/>
                <a:gd name="T65" fmla="*/ 722 h 722"/>
                <a:gd name="T66" fmla="*/ 482 w 1300"/>
                <a:gd name="T67" fmla="*/ 722 h 722"/>
                <a:gd name="T68" fmla="*/ 337 w 1300"/>
                <a:gd name="T69" fmla="*/ 722 h 722"/>
                <a:gd name="T70" fmla="*/ 337 w 1300"/>
                <a:gd name="T71" fmla="*/ 674 h 722"/>
                <a:gd name="T72" fmla="*/ 289 w 1300"/>
                <a:gd name="T73" fmla="*/ 674 h 722"/>
                <a:gd name="T74" fmla="*/ 241 w 1300"/>
                <a:gd name="T75" fmla="*/ 674 h 722"/>
                <a:gd name="T76" fmla="*/ 193 w 1300"/>
                <a:gd name="T77" fmla="*/ 674 h 722"/>
                <a:gd name="T78" fmla="*/ 97 w 1300"/>
                <a:gd name="T79" fmla="*/ 674 h 722"/>
                <a:gd name="T80" fmla="*/ 0 w 1300"/>
                <a:gd name="T81" fmla="*/ 674 h 722"/>
                <a:gd name="T82" fmla="*/ 0 w 1300"/>
                <a:gd name="T83" fmla="*/ 674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00" h="722">
                  <a:moveTo>
                    <a:pt x="49" y="578"/>
                  </a:moveTo>
                  <a:lnTo>
                    <a:pt x="49" y="530"/>
                  </a:lnTo>
                  <a:lnTo>
                    <a:pt x="49" y="482"/>
                  </a:lnTo>
                  <a:lnTo>
                    <a:pt x="49" y="433"/>
                  </a:lnTo>
                  <a:lnTo>
                    <a:pt x="49" y="433"/>
                  </a:lnTo>
                  <a:lnTo>
                    <a:pt x="0" y="433"/>
                  </a:lnTo>
                  <a:lnTo>
                    <a:pt x="0" y="433"/>
                  </a:lnTo>
                  <a:lnTo>
                    <a:pt x="0" y="433"/>
                  </a:lnTo>
                  <a:lnTo>
                    <a:pt x="0" y="433"/>
                  </a:lnTo>
                  <a:lnTo>
                    <a:pt x="0" y="433"/>
                  </a:lnTo>
                  <a:lnTo>
                    <a:pt x="0" y="385"/>
                  </a:lnTo>
                  <a:lnTo>
                    <a:pt x="0" y="385"/>
                  </a:lnTo>
                  <a:lnTo>
                    <a:pt x="0" y="385"/>
                  </a:lnTo>
                  <a:lnTo>
                    <a:pt x="0" y="385"/>
                  </a:lnTo>
                  <a:lnTo>
                    <a:pt x="49" y="337"/>
                  </a:lnTo>
                  <a:lnTo>
                    <a:pt x="49" y="337"/>
                  </a:lnTo>
                  <a:lnTo>
                    <a:pt x="49" y="337"/>
                  </a:lnTo>
                  <a:lnTo>
                    <a:pt x="97" y="337"/>
                  </a:lnTo>
                  <a:lnTo>
                    <a:pt x="145" y="289"/>
                  </a:lnTo>
                  <a:lnTo>
                    <a:pt x="193" y="289"/>
                  </a:lnTo>
                  <a:lnTo>
                    <a:pt x="193" y="289"/>
                  </a:lnTo>
                  <a:lnTo>
                    <a:pt x="193" y="289"/>
                  </a:lnTo>
                  <a:lnTo>
                    <a:pt x="241" y="289"/>
                  </a:lnTo>
                  <a:lnTo>
                    <a:pt x="241" y="241"/>
                  </a:lnTo>
                  <a:lnTo>
                    <a:pt x="241" y="241"/>
                  </a:lnTo>
                  <a:lnTo>
                    <a:pt x="241" y="241"/>
                  </a:lnTo>
                  <a:lnTo>
                    <a:pt x="289" y="241"/>
                  </a:lnTo>
                  <a:lnTo>
                    <a:pt x="289" y="193"/>
                  </a:lnTo>
                  <a:lnTo>
                    <a:pt x="289" y="193"/>
                  </a:lnTo>
                  <a:lnTo>
                    <a:pt x="289" y="193"/>
                  </a:lnTo>
                  <a:lnTo>
                    <a:pt x="289" y="145"/>
                  </a:lnTo>
                  <a:lnTo>
                    <a:pt x="289" y="96"/>
                  </a:lnTo>
                  <a:lnTo>
                    <a:pt x="289" y="96"/>
                  </a:lnTo>
                  <a:lnTo>
                    <a:pt x="289" y="96"/>
                  </a:lnTo>
                  <a:lnTo>
                    <a:pt x="289" y="96"/>
                  </a:lnTo>
                  <a:lnTo>
                    <a:pt x="337" y="48"/>
                  </a:lnTo>
                  <a:lnTo>
                    <a:pt x="337" y="48"/>
                  </a:lnTo>
                  <a:lnTo>
                    <a:pt x="289" y="48"/>
                  </a:lnTo>
                  <a:lnTo>
                    <a:pt x="289" y="48"/>
                  </a:lnTo>
                  <a:lnTo>
                    <a:pt x="289" y="48"/>
                  </a:lnTo>
                  <a:lnTo>
                    <a:pt x="289" y="48"/>
                  </a:lnTo>
                  <a:lnTo>
                    <a:pt x="289" y="48"/>
                  </a:lnTo>
                  <a:lnTo>
                    <a:pt x="289" y="48"/>
                  </a:lnTo>
                  <a:lnTo>
                    <a:pt x="337" y="0"/>
                  </a:lnTo>
                  <a:lnTo>
                    <a:pt x="337" y="0"/>
                  </a:lnTo>
                  <a:lnTo>
                    <a:pt x="386" y="48"/>
                  </a:lnTo>
                  <a:lnTo>
                    <a:pt x="434" y="48"/>
                  </a:lnTo>
                  <a:lnTo>
                    <a:pt x="530" y="48"/>
                  </a:lnTo>
                  <a:lnTo>
                    <a:pt x="530" y="48"/>
                  </a:lnTo>
                  <a:lnTo>
                    <a:pt x="530" y="96"/>
                  </a:lnTo>
                  <a:lnTo>
                    <a:pt x="578" y="96"/>
                  </a:lnTo>
                  <a:lnTo>
                    <a:pt x="578" y="96"/>
                  </a:lnTo>
                  <a:lnTo>
                    <a:pt x="578" y="96"/>
                  </a:lnTo>
                  <a:lnTo>
                    <a:pt x="674" y="145"/>
                  </a:lnTo>
                  <a:lnTo>
                    <a:pt x="771" y="145"/>
                  </a:lnTo>
                  <a:lnTo>
                    <a:pt x="771" y="145"/>
                  </a:lnTo>
                  <a:lnTo>
                    <a:pt x="771" y="145"/>
                  </a:lnTo>
                  <a:lnTo>
                    <a:pt x="819" y="145"/>
                  </a:lnTo>
                  <a:lnTo>
                    <a:pt x="867" y="96"/>
                  </a:lnTo>
                  <a:lnTo>
                    <a:pt x="963" y="96"/>
                  </a:lnTo>
                  <a:lnTo>
                    <a:pt x="963" y="96"/>
                  </a:lnTo>
                  <a:lnTo>
                    <a:pt x="963" y="96"/>
                  </a:lnTo>
                  <a:lnTo>
                    <a:pt x="963" y="96"/>
                  </a:lnTo>
                  <a:lnTo>
                    <a:pt x="1011" y="96"/>
                  </a:lnTo>
                  <a:lnTo>
                    <a:pt x="1011" y="96"/>
                  </a:lnTo>
                  <a:lnTo>
                    <a:pt x="1060" y="96"/>
                  </a:lnTo>
                  <a:lnTo>
                    <a:pt x="1156" y="96"/>
                  </a:lnTo>
                  <a:lnTo>
                    <a:pt x="1252" y="145"/>
                  </a:lnTo>
                  <a:lnTo>
                    <a:pt x="1252" y="145"/>
                  </a:lnTo>
                  <a:lnTo>
                    <a:pt x="1252" y="193"/>
                  </a:lnTo>
                  <a:lnTo>
                    <a:pt x="1252" y="193"/>
                  </a:lnTo>
                  <a:lnTo>
                    <a:pt x="1300" y="193"/>
                  </a:lnTo>
                  <a:lnTo>
                    <a:pt x="1300" y="193"/>
                  </a:lnTo>
                  <a:lnTo>
                    <a:pt x="1252" y="241"/>
                  </a:lnTo>
                  <a:lnTo>
                    <a:pt x="1204" y="289"/>
                  </a:lnTo>
                  <a:lnTo>
                    <a:pt x="1204" y="289"/>
                  </a:lnTo>
                  <a:lnTo>
                    <a:pt x="1204" y="289"/>
                  </a:lnTo>
                  <a:lnTo>
                    <a:pt x="1204" y="337"/>
                  </a:lnTo>
                  <a:lnTo>
                    <a:pt x="1204" y="337"/>
                  </a:lnTo>
                  <a:lnTo>
                    <a:pt x="1204" y="337"/>
                  </a:lnTo>
                  <a:lnTo>
                    <a:pt x="1204" y="337"/>
                  </a:lnTo>
                  <a:lnTo>
                    <a:pt x="1156" y="385"/>
                  </a:lnTo>
                  <a:lnTo>
                    <a:pt x="1108" y="433"/>
                  </a:lnTo>
                  <a:lnTo>
                    <a:pt x="1060" y="482"/>
                  </a:lnTo>
                  <a:lnTo>
                    <a:pt x="1060" y="482"/>
                  </a:lnTo>
                  <a:lnTo>
                    <a:pt x="1011" y="530"/>
                  </a:lnTo>
                  <a:lnTo>
                    <a:pt x="963" y="530"/>
                  </a:lnTo>
                  <a:lnTo>
                    <a:pt x="963" y="530"/>
                  </a:lnTo>
                  <a:lnTo>
                    <a:pt x="963" y="530"/>
                  </a:lnTo>
                  <a:lnTo>
                    <a:pt x="915" y="578"/>
                  </a:lnTo>
                  <a:lnTo>
                    <a:pt x="867" y="626"/>
                  </a:lnTo>
                  <a:lnTo>
                    <a:pt x="867" y="626"/>
                  </a:lnTo>
                  <a:lnTo>
                    <a:pt x="867" y="626"/>
                  </a:lnTo>
                  <a:lnTo>
                    <a:pt x="819" y="626"/>
                  </a:lnTo>
                  <a:lnTo>
                    <a:pt x="771" y="674"/>
                  </a:lnTo>
                  <a:lnTo>
                    <a:pt x="771" y="626"/>
                  </a:lnTo>
                  <a:lnTo>
                    <a:pt x="771" y="626"/>
                  </a:lnTo>
                  <a:lnTo>
                    <a:pt x="674" y="674"/>
                  </a:lnTo>
                  <a:lnTo>
                    <a:pt x="578" y="722"/>
                  </a:lnTo>
                  <a:lnTo>
                    <a:pt x="530" y="722"/>
                  </a:lnTo>
                  <a:lnTo>
                    <a:pt x="530" y="722"/>
                  </a:lnTo>
                  <a:lnTo>
                    <a:pt x="482" y="722"/>
                  </a:lnTo>
                  <a:lnTo>
                    <a:pt x="386" y="722"/>
                  </a:lnTo>
                  <a:lnTo>
                    <a:pt x="337" y="722"/>
                  </a:lnTo>
                  <a:lnTo>
                    <a:pt x="337" y="722"/>
                  </a:lnTo>
                  <a:lnTo>
                    <a:pt x="337" y="722"/>
                  </a:lnTo>
                  <a:lnTo>
                    <a:pt x="337" y="674"/>
                  </a:lnTo>
                  <a:lnTo>
                    <a:pt x="337" y="674"/>
                  </a:lnTo>
                  <a:lnTo>
                    <a:pt x="337" y="674"/>
                  </a:lnTo>
                  <a:lnTo>
                    <a:pt x="289" y="674"/>
                  </a:lnTo>
                  <a:lnTo>
                    <a:pt x="289" y="674"/>
                  </a:lnTo>
                  <a:lnTo>
                    <a:pt x="289" y="626"/>
                  </a:lnTo>
                  <a:lnTo>
                    <a:pt x="289" y="626"/>
                  </a:lnTo>
                  <a:lnTo>
                    <a:pt x="241" y="674"/>
                  </a:lnTo>
                  <a:lnTo>
                    <a:pt x="241" y="674"/>
                  </a:lnTo>
                  <a:lnTo>
                    <a:pt x="193" y="674"/>
                  </a:lnTo>
                  <a:lnTo>
                    <a:pt x="193" y="674"/>
                  </a:lnTo>
                  <a:lnTo>
                    <a:pt x="145" y="674"/>
                  </a:lnTo>
                  <a:lnTo>
                    <a:pt x="97" y="674"/>
                  </a:lnTo>
                  <a:lnTo>
                    <a:pt x="97" y="674"/>
                  </a:lnTo>
                  <a:lnTo>
                    <a:pt x="97" y="674"/>
                  </a:lnTo>
                  <a:lnTo>
                    <a:pt x="49" y="674"/>
                  </a:lnTo>
                  <a:lnTo>
                    <a:pt x="0" y="674"/>
                  </a:lnTo>
                  <a:lnTo>
                    <a:pt x="0" y="674"/>
                  </a:lnTo>
                  <a:lnTo>
                    <a:pt x="0" y="674"/>
                  </a:lnTo>
                  <a:lnTo>
                    <a:pt x="0" y="674"/>
                  </a:lnTo>
                  <a:lnTo>
                    <a:pt x="49" y="626"/>
                  </a:lnTo>
                  <a:lnTo>
                    <a:pt x="49" y="578"/>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1" name="Freeform 467"/>
            <p:cNvSpPr>
              <a:spLocks/>
            </p:cNvSpPr>
            <p:nvPr/>
          </p:nvSpPr>
          <p:spPr bwMode="auto">
            <a:xfrm>
              <a:off x="4127" y="1945"/>
              <a:ext cx="112" cy="59"/>
            </a:xfrm>
            <a:custGeom>
              <a:avLst/>
              <a:gdLst>
                <a:gd name="T0" fmla="*/ 48 w 1011"/>
                <a:gd name="T1" fmla="*/ 337 h 529"/>
                <a:gd name="T2" fmla="*/ 96 w 1011"/>
                <a:gd name="T3" fmla="*/ 240 h 529"/>
                <a:gd name="T4" fmla="*/ 96 w 1011"/>
                <a:gd name="T5" fmla="*/ 240 h 529"/>
                <a:gd name="T6" fmla="*/ 144 w 1011"/>
                <a:gd name="T7" fmla="*/ 192 h 529"/>
                <a:gd name="T8" fmla="*/ 192 w 1011"/>
                <a:gd name="T9" fmla="*/ 192 h 529"/>
                <a:gd name="T10" fmla="*/ 240 w 1011"/>
                <a:gd name="T11" fmla="*/ 96 h 529"/>
                <a:gd name="T12" fmla="*/ 288 w 1011"/>
                <a:gd name="T13" fmla="*/ 96 h 529"/>
                <a:gd name="T14" fmla="*/ 385 w 1011"/>
                <a:gd name="T15" fmla="*/ 48 h 529"/>
                <a:gd name="T16" fmla="*/ 433 w 1011"/>
                <a:gd name="T17" fmla="*/ 48 h 529"/>
                <a:gd name="T18" fmla="*/ 625 w 1011"/>
                <a:gd name="T19" fmla="*/ 48 h 529"/>
                <a:gd name="T20" fmla="*/ 625 w 1011"/>
                <a:gd name="T21" fmla="*/ 48 h 529"/>
                <a:gd name="T22" fmla="*/ 722 w 1011"/>
                <a:gd name="T23" fmla="*/ 0 h 529"/>
                <a:gd name="T24" fmla="*/ 722 w 1011"/>
                <a:gd name="T25" fmla="*/ 48 h 529"/>
                <a:gd name="T26" fmla="*/ 770 w 1011"/>
                <a:gd name="T27" fmla="*/ 48 h 529"/>
                <a:gd name="T28" fmla="*/ 866 w 1011"/>
                <a:gd name="T29" fmla="*/ 48 h 529"/>
                <a:gd name="T30" fmla="*/ 962 w 1011"/>
                <a:gd name="T31" fmla="*/ 96 h 529"/>
                <a:gd name="T32" fmla="*/ 962 w 1011"/>
                <a:gd name="T33" fmla="*/ 144 h 529"/>
                <a:gd name="T34" fmla="*/ 1011 w 1011"/>
                <a:gd name="T35" fmla="*/ 144 h 529"/>
                <a:gd name="T36" fmla="*/ 1011 w 1011"/>
                <a:gd name="T37" fmla="*/ 288 h 529"/>
                <a:gd name="T38" fmla="*/ 866 w 1011"/>
                <a:gd name="T39" fmla="*/ 385 h 529"/>
                <a:gd name="T40" fmla="*/ 722 w 1011"/>
                <a:gd name="T41" fmla="*/ 433 h 529"/>
                <a:gd name="T42" fmla="*/ 529 w 1011"/>
                <a:gd name="T43" fmla="*/ 529 h 529"/>
                <a:gd name="T44" fmla="*/ 481 w 1011"/>
                <a:gd name="T45" fmla="*/ 529 h 529"/>
                <a:gd name="T46" fmla="*/ 481 w 1011"/>
                <a:gd name="T47" fmla="*/ 481 h 529"/>
                <a:gd name="T48" fmla="*/ 433 w 1011"/>
                <a:gd name="T49" fmla="*/ 529 h 529"/>
                <a:gd name="T50" fmla="*/ 337 w 1011"/>
                <a:gd name="T51" fmla="*/ 529 h 529"/>
                <a:gd name="T52" fmla="*/ 337 w 1011"/>
                <a:gd name="T53" fmla="*/ 529 h 529"/>
                <a:gd name="T54" fmla="*/ 288 w 1011"/>
                <a:gd name="T55" fmla="*/ 529 h 529"/>
                <a:gd name="T56" fmla="*/ 288 w 1011"/>
                <a:gd name="T57" fmla="*/ 529 h 529"/>
                <a:gd name="T58" fmla="*/ 240 w 1011"/>
                <a:gd name="T59" fmla="*/ 481 h 529"/>
                <a:gd name="T60" fmla="*/ 192 w 1011"/>
                <a:gd name="T61" fmla="*/ 481 h 529"/>
                <a:gd name="T62" fmla="*/ 48 w 1011"/>
                <a:gd name="T63" fmla="*/ 433 h 529"/>
                <a:gd name="T64" fmla="*/ 0 w 1011"/>
                <a:gd name="T65" fmla="*/ 433 h 529"/>
                <a:gd name="T66" fmla="*/ 48 w 1011"/>
                <a:gd name="T67" fmla="*/ 337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1" h="529">
                  <a:moveTo>
                    <a:pt x="48" y="337"/>
                  </a:moveTo>
                  <a:lnTo>
                    <a:pt x="48" y="337"/>
                  </a:lnTo>
                  <a:lnTo>
                    <a:pt x="48" y="288"/>
                  </a:lnTo>
                  <a:lnTo>
                    <a:pt x="96" y="240"/>
                  </a:lnTo>
                  <a:lnTo>
                    <a:pt x="96" y="240"/>
                  </a:lnTo>
                  <a:lnTo>
                    <a:pt x="96" y="240"/>
                  </a:lnTo>
                  <a:lnTo>
                    <a:pt x="96" y="240"/>
                  </a:lnTo>
                  <a:lnTo>
                    <a:pt x="144" y="192"/>
                  </a:lnTo>
                  <a:lnTo>
                    <a:pt x="144" y="192"/>
                  </a:lnTo>
                  <a:lnTo>
                    <a:pt x="192" y="192"/>
                  </a:lnTo>
                  <a:lnTo>
                    <a:pt x="192" y="144"/>
                  </a:lnTo>
                  <a:lnTo>
                    <a:pt x="240" y="96"/>
                  </a:lnTo>
                  <a:lnTo>
                    <a:pt x="240" y="96"/>
                  </a:lnTo>
                  <a:lnTo>
                    <a:pt x="288" y="96"/>
                  </a:lnTo>
                  <a:lnTo>
                    <a:pt x="337" y="48"/>
                  </a:lnTo>
                  <a:lnTo>
                    <a:pt x="385" y="48"/>
                  </a:lnTo>
                  <a:lnTo>
                    <a:pt x="385" y="48"/>
                  </a:lnTo>
                  <a:lnTo>
                    <a:pt x="433" y="48"/>
                  </a:lnTo>
                  <a:lnTo>
                    <a:pt x="529" y="48"/>
                  </a:lnTo>
                  <a:lnTo>
                    <a:pt x="625" y="48"/>
                  </a:lnTo>
                  <a:lnTo>
                    <a:pt x="625" y="48"/>
                  </a:lnTo>
                  <a:lnTo>
                    <a:pt x="625" y="48"/>
                  </a:lnTo>
                  <a:lnTo>
                    <a:pt x="674" y="48"/>
                  </a:lnTo>
                  <a:lnTo>
                    <a:pt x="722" y="0"/>
                  </a:lnTo>
                  <a:lnTo>
                    <a:pt x="722" y="0"/>
                  </a:lnTo>
                  <a:lnTo>
                    <a:pt x="722" y="48"/>
                  </a:lnTo>
                  <a:lnTo>
                    <a:pt x="722" y="48"/>
                  </a:lnTo>
                  <a:lnTo>
                    <a:pt x="770" y="48"/>
                  </a:lnTo>
                  <a:lnTo>
                    <a:pt x="770" y="48"/>
                  </a:lnTo>
                  <a:lnTo>
                    <a:pt x="866" y="48"/>
                  </a:lnTo>
                  <a:lnTo>
                    <a:pt x="914" y="48"/>
                  </a:lnTo>
                  <a:lnTo>
                    <a:pt x="962" y="96"/>
                  </a:lnTo>
                  <a:lnTo>
                    <a:pt x="962" y="96"/>
                  </a:lnTo>
                  <a:lnTo>
                    <a:pt x="962" y="144"/>
                  </a:lnTo>
                  <a:lnTo>
                    <a:pt x="1011" y="144"/>
                  </a:lnTo>
                  <a:lnTo>
                    <a:pt x="1011" y="144"/>
                  </a:lnTo>
                  <a:lnTo>
                    <a:pt x="1011" y="144"/>
                  </a:lnTo>
                  <a:lnTo>
                    <a:pt x="1011" y="288"/>
                  </a:lnTo>
                  <a:lnTo>
                    <a:pt x="914" y="337"/>
                  </a:lnTo>
                  <a:lnTo>
                    <a:pt x="866" y="385"/>
                  </a:lnTo>
                  <a:lnTo>
                    <a:pt x="866" y="385"/>
                  </a:lnTo>
                  <a:lnTo>
                    <a:pt x="722" y="433"/>
                  </a:lnTo>
                  <a:lnTo>
                    <a:pt x="625" y="481"/>
                  </a:lnTo>
                  <a:lnTo>
                    <a:pt x="529" y="529"/>
                  </a:lnTo>
                  <a:lnTo>
                    <a:pt x="529" y="529"/>
                  </a:lnTo>
                  <a:lnTo>
                    <a:pt x="481" y="529"/>
                  </a:lnTo>
                  <a:lnTo>
                    <a:pt x="481" y="529"/>
                  </a:lnTo>
                  <a:lnTo>
                    <a:pt x="481" y="481"/>
                  </a:lnTo>
                  <a:lnTo>
                    <a:pt x="481" y="481"/>
                  </a:lnTo>
                  <a:lnTo>
                    <a:pt x="433" y="529"/>
                  </a:lnTo>
                  <a:lnTo>
                    <a:pt x="385" y="529"/>
                  </a:lnTo>
                  <a:lnTo>
                    <a:pt x="337" y="529"/>
                  </a:lnTo>
                  <a:lnTo>
                    <a:pt x="337" y="529"/>
                  </a:lnTo>
                  <a:lnTo>
                    <a:pt x="337" y="529"/>
                  </a:lnTo>
                  <a:lnTo>
                    <a:pt x="288" y="529"/>
                  </a:lnTo>
                  <a:lnTo>
                    <a:pt x="288" y="529"/>
                  </a:lnTo>
                  <a:lnTo>
                    <a:pt x="288" y="529"/>
                  </a:lnTo>
                  <a:lnTo>
                    <a:pt x="288" y="529"/>
                  </a:lnTo>
                  <a:lnTo>
                    <a:pt x="240" y="481"/>
                  </a:lnTo>
                  <a:lnTo>
                    <a:pt x="240" y="481"/>
                  </a:lnTo>
                  <a:lnTo>
                    <a:pt x="240" y="481"/>
                  </a:lnTo>
                  <a:lnTo>
                    <a:pt x="192" y="481"/>
                  </a:lnTo>
                  <a:lnTo>
                    <a:pt x="96" y="481"/>
                  </a:lnTo>
                  <a:lnTo>
                    <a:pt x="48" y="433"/>
                  </a:lnTo>
                  <a:lnTo>
                    <a:pt x="48" y="433"/>
                  </a:lnTo>
                  <a:lnTo>
                    <a:pt x="0" y="433"/>
                  </a:lnTo>
                  <a:lnTo>
                    <a:pt x="0" y="385"/>
                  </a:lnTo>
                  <a:lnTo>
                    <a:pt x="48" y="337"/>
                  </a:lnTo>
                  <a:close/>
                </a:path>
              </a:pathLst>
            </a:custGeom>
            <a:solidFill>
              <a:srgbClr val="C9A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2" name="Freeform 468"/>
            <p:cNvSpPr>
              <a:spLocks/>
            </p:cNvSpPr>
            <p:nvPr/>
          </p:nvSpPr>
          <p:spPr bwMode="auto">
            <a:xfrm>
              <a:off x="4132" y="1951"/>
              <a:ext cx="107" cy="53"/>
            </a:xfrm>
            <a:custGeom>
              <a:avLst/>
              <a:gdLst>
                <a:gd name="T0" fmla="*/ 0 w 963"/>
                <a:gd name="T1" fmla="*/ 385 h 481"/>
                <a:gd name="T2" fmla="*/ 48 w 963"/>
                <a:gd name="T3" fmla="*/ 289 h 481"/>
                <a:gd name="T4" fmla="*/ 48 w 963"/>
                <a:gd name="T5" fmla="*/ 289 h 481"/>
                <a:gd name="T6" fmla="*/ 48 w 963"/>
                <a:gd name="T7" fmla="*/ 192 h 481"/>
                <a:gd name="T8" fmla="*/ 48 w 963"/>
                <a:gd name="T9" fmla="*/ 192 h 481"/>
                <a:gd name="T10" fmla="*/ 96 w 963"/>
                <a:gd name="T11" fmla="*/ 144 h 481"/>
                <a:gd name="T12" fmla="*/ 144 w 963"/>
                <a:gd name="T13" fmla="*/ 144 h 481"/>
                <a:gd name="T14" fmla="*/ 240 w 963"/>
                <a:gd name="T15" fmla="*/ 48 h 481"/>
                <a:gd name="T16" fmla="*/ 240 w 963"/>
                <a:gd name="T17" fmla="*/ 48 h 481"/>
                <a:gd name="T18" fmla="*/ 337 w 963"/>
                <a:gd name="T19" fmla="*/ 0 h 481"/>
                <a:gd name="T20" fmla="*/ 385 w 963"/>
                <a:gd name="T21" fmla="*/ 0 h 481"/>
                <a:gd name="T22" fmla="*/ 577 w 963"/>
                <a:gd name="T23" fmla="*/ 0 h 481"/>
                <a:gd name="T24" fmla="*/ 577 w 963"/>
                <a:gd name="T25" fmla="*/ 0 h 481"/>
                <a:gd name="T26" fmla="*/ 674 w 963"/>
                <a:gd name="T27" fmla="*/ 0 h 481"/>
                <a:gd name="T28" fmla="*/ 674 w 963"/>
                <a:gd name="T29" fmla="*/ 0 h 481"/>
                <a:gd name="T30" fmla="*/ 722 w 963"/>
                <a:gd name="T31" fmla="*/ 0 h 481"/>
                <a:gd name="T32" fmla="*/ 770 w 963"/>
                <a:gd name="T33" fmla="*/ 0 h 481"/>
                <a:gd name="T34" fmla="*/ 866 w 963"/>
                <a:gd name="T35" fmla="*/ 48 h 481"/>
                <a:gd name="T36" fmla="*/ 866 w 963"/>
                <a:gd name="T37" fmla="*/ 96 h 481"/>
                <a:gd name="T38" fmla="*/ 963 w 963"/>
                <a:gd name="T39" fmla="*/ 144 h 481"/>
                <a:gd name="T40" fmla="*/ 914 w 963"/>
                <a:gd name="T41" fmla="*/ 240 h 481"/>
                <a:gd name="T42" fmla="*/ 770 w 963"/>
                <a:gd name="T43" fmla="*/ 337 h 481"/>
                <a:gd name="T44" fmla="*/ 674 w 963"/>
                <a:gd name="T45" fmla="*/ 385 h 481"/>
                <a:gd name="T46" fmla="*/ 481 w 963"/>
                <a:gd name="T47" fmla="*/ 433 h 481"/>
                <a:gd name="T48" fmla="*/ 433 w 963"/>
                <a:gd name="T49" fmla="*/ 433 h 481"/>
                <a:gd name="T50" fmla="*/ 433 w 963"/>
                <a:gd name="T51" fmla="*/ 433 h 481"/>
                <a:gd name="T52" fmla="*/ 385 w 963"/>
                <a:gd name="T53" fmla="*/ 433 h 481"/>
                <a:gd name="T54" fmla="*/ 289 w 963"/>
                <a:gd name="T55" fmla="*/ 481 h 481"/>
                <a:gd name="T56" fmla="*/ 289 w 963"/>
                <a:gd name="T57" fmla="*/ 481 h 481"/>
                <a:gd name="T58" fmla="*/ 289 w 963"/>
                <a:gd name="T59" fmla="*/ 433 h 481"/>
                <a:gd name="T60" fmla="*/ 240 w 963"/>
                <a:gd name="T61" fmla="*/ 433 h 481"/>
                <a:gd name="T62" fmla="*/ 192 w 963"/>
                <a:gd name="T63" fmla="*/ 385 h 481"/>
                <a:gd name="T64" fmla="*/ 144 w 963"/>
                <a:gd name="T65" fmla="*/ 385 h 481"/>
                <a:gd name="T66" fmla="*/ 48 w 963"/>
                <a:gd name="T67" fmla="*/ 3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63" h="481">
                  <a:moveTo>
                    <a:pt x="48" y="385"/>
                  </a:moveTo>
                  <a:lnTo>
                    <a:pt x="0" y="385"/>
                  </a:lnTo>
                  <a:lnTo>
                    <a:pt x="0" y="337"/>
                  </a:lnTo>
                  <a:lnTo>
                    <a:pt x="48" y="289"/>
                  </a:lnTo>
                  <a:lnTo>
                    <a:pt x="48" y="289"/>
                  </a:lnTo>
                  <a:lnTo>
                    <a:pt x="48" y="289"/>
                  </a:lnTo>
                  <a:lnTo>
                    <a:pt x="48" y="240"/>
                  </a:lnTo>
                  <a:lnTo>
                    <a:pt x="48" y="192"/>
                  </a:lnTo>
                  <a:lnTo>
                    <a:pt x="48" y="192"/>
                  </a:lnTo>
                  <a:lnTo>
                    <a:pt x="48" y="192"/>
                  </a:lnTo>
                  <a:lnTo>
                    <a:pt x="96" y="192"/>
                  </a:lnTo>
                  <a:lnTo>
                    <a:pt x="96" y="144"/>
                  </a:lnTo>
                  <a:lnTo>
                    <a:pt x="96" y="144"/>
                  </a:lnTo>
                  <a:lnTo>
                    <a:pt x="144" y="144"/>
                  </a:lnTo>
                  <a:lnTo>
                    <a:pt x="192" y="96"/>
                  </a:lnTo>
                  <a:lnTo>
                    <a:pt x="240" y="48"/>
                  </a:lnTo>
                  <a:lnTo>
                    <a:pt x="240" y="48"/>
                  </a:lnTo>
                  <a:lnTo>
                    <a:pt x="240" y="48"/>
                  </a:lnTo>
                  <a:lnTo>
                    <a:pt x="289" y="0"/>
                  </a:lnTo>
                  <a:lnTo>
                    <a:pt x="337" y="0"/>
                  </a:lnTo>
                  <a:lnTo>
                    <a:pt x="337" y="0"/>
                  </a:lnTo>
                  <a:lnTo>
                    <a:pt x="385" y="0"/>
                  </a:lnTo>
                  <a:lnTo>
                    <a:pt x="481" y="0"/>
                  </a:lnTo>
                  <a:lnTo>
                    <a:pt x="577" y="0"/>
                  </a:lnTo>
                  <a:lnTo>
                    <a:pt x="577" y="0"/>
                  </a:lnTo>
                  <a:lnTo>
                    <a:pt x="577" y="0"/>
                  </a:lnTo>
                  <a:lnTo>
                    <a:pt x="626" y="0"/>
                  </a:lnTo>
                  <a:lnTo>
                    <a:pt x="674" y="0"/>
                  </a:lnTo>
                  <a:lnTo>
                    <a:pt x="674" y="0"/>
                  </a:lnTo>
                  <a:lnTo>
                    <a:pt x="674" y="0"/>
                  </a:lnTo>
                  <a:lnTo>
                    <a:pt x="674" y="0"/>
                  </a:lnTo>
                  <a:lnTo>
                    <a:pt x="722" y="0"/>
                  </a:lnTo>
                  <a:lnTo>
                    <a:pt x="722" y="0"/>
                  </a:lnTo>
                  <a:lnTo>
                    <a:pt x="770" y="0"/>
                  </a:lnTo>
                  <a:lnTo>
                    <a:pt x="866" y="0"/>
                  </a:lnTo>
                  <a:lnTo>
                    <a:pt x="866" y="48"/>
                  </a:lnTo>
                  <a:lnTo>
                    <a:pt x="866" y="48"/>
                  </a:lnTo>
                  <a:lnTo>
                    <a:pt x="866" y="96"/>
                  </a:lnTo>
                  <a:lnTo>
                    <a:pt x="914" y="96"/>
                  </a:lnTo>
                  <a:lnTo>
                    <a:pt x="963" y="144"/>
                  </a:lnTo>
                  <a:lnTo>
                    <a:pt x="963" y="144"/>
                  </a:lnTo>
                  <a:lnTo>
                    <a:pt x="914" y="240"/>
                  </a:lnTo>
                  <a:lnTo>
                    <a:pt x="866" y="289"/>
                  </a:lnTo>
                  <a:lnTo>
                    <a:pt x="770" y="337"/>
                  </a:lnTo>
                  <a:lnTo>
                    <a:pt x="770" y="337"/>
                  </a:lnTo>
                  <a:lnTo>
                    <a:pt x="674" y="385"/>
                  </a:lnTo>
                  <a:lnTo>
                    <a:pt x="577" y="433"/>
                  </a:lnTo>
                  <a:lnTo>
                    <a:pt x="481" y="433"/>
                  </a:lnTo>
                  <a:lnTo>
                    <a:pt x="481" y="433"/>
                  </a:lnTo>
                  <a:lnTo>
                    <a:pt x="433" y="433"/>
                  </a:lnTo>
                  <a:lnTo>
                    <a:pt x="433" y="433"/>
                  </a:lnTo>
                  <a:lnTo>
                    <a:pt x="433" y="433"/>
                  </a:lnTo>
                  <a:lnTo>
                    <a:pt x="433" y="433"/>
                  </a:lnTo>
                  <a:lnTo>
                    <a:pt x="385" y="433"/>
                  </a:lnTo>
                  <a:lnTo>
                    <a:pt x="337" y="481"/>
                  </a:lnTo>
                  <a:lnTo>
                    <a:pt x="289" y="481"/>
                  </a:lnTo>
                  <a:lnTo>
                    <a:pt x="289" y="481"/>
                  </a:lnTo>
                  <a:lnTo>
                    <a:pt x="289" y="481"/>
                  </a:lnTo>
                  <a:lnTo>
                    <a:pt x="289" y="481"/>
                  </a:lnTo>
                  <a:lnTo>
                    <a:pt x="289" y="433"/>
                  </a:lnTo>
                  <a:lnTo>
                    <a:pt x="289" y="433"/>
                  </a:lnTo>
                  <a:lnTo>
                    <a:pt x="240" y="433"/>
                  </a:lnTo>
                  <a:lnTo>
                    <a:pt x="240" y="433"/>
                  </a:lnTo>
                  <a:lnTo>
                    <a:pt x="192" y="385"/>
                  </a:lnTo>
                  <a:lnTo>
                    <a:pt x="192" y="385"/>
                  </a:lnTo>
                  <a:lnTo>
                    <a:pt x="144" y="385"/>
                  </a:lnTo>
                  <a:lnTo>
                    <a:pt x="96" y="385"/>
                  </a:lnTo>
                  <a:lnTo>
                    <a:pt x="48" y="385"/>
                  </a:lnTo>
                  <a:close/>
                </a:path>
              </a:pathLst>
            </a:custGeom>
            <a:solidFill>
              <a:srgbClr val="D2AA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3" name="Freeform 469"/>
            <p:cNvSpPr>
              <a:spLocks/>
            </p:cNvSpPr>
            <p:nvPr/>
          </p:nvSpPr>
          <p:spPr bwMode="auto">
            <a:xfrm>
              <a:off x="4132" y="1951"/>
              <a:ext cx="102" cy="48"/>
            </a:xfrm>
            <a:custGeom>
              <a:avLst/>
              <a:gdLst>
                <a:gd name="T0" fmla="*/ 0 w 914"/>
                <a:gd name="T1" fmla="*/ 337 h 433"/>
                <a:gd name="T2" fmla="*/ 48 w 914"/>
                <a:gd name="T3" fmla="*/ 289 h 433"/>
                <a:gd name="T4" fmla="*/ 48 w 914"/>
                <a:gd name="T5" fmla="*/ 289 h 433"/>
                <a:gd name="T6" fmla="*/ 96 w 914"/>
                <a:gd name="T7" fmla="*/ 192 h 433"/>
                <a:gd name="T8" fmla="*/ 96 w 914"/>
                <a:gd name="T9" fmla="*/ 192 h 433"/>
                <a:gd name="T10" fmla="*/ 144 w 914"/>
                <a:gd name="T11" fmla="*/ 144 h 433"/>
                <a:gd name="T12" fmla="*/ 192 w 914"/>
                <a:gd name="T13" fmla="*/ 144 h 433"/>
                <a:gd name="T14" fmla="*/ 240 w 914"/>
                <a:gd name="T15" fmla="*/ 48 h 433"/>
                <a:gd name="T16" fmla="*/ 240 w 914"/>
                <a:gd name="T17" fmla="*/ 48 h 433"/>
                <a:gd name="T18" fmla="*/ 385 w 914"/>
                <a:gd name="T19" fmla="*/ 0 h 433"/>
                <a:gd name="T20" fmla="*/ 433 w 914"/>
                <a:gd name="T21" fmla="*/ 0 h 433"/>
                <a:gd name="T22" fmla="*/ 529 w 914"/>
                <a:gd name="T23" fmla="*/ 0 h 433"/>
                <a:gd name="T24" fmla="*/ 577 w 914"/>
                <a:gd name="T25" fmla="*/ 0 h 433"/>
                <a:gd name="T26" fmla="*/ 674 w 914"/>
                <a:gd name="T27" fmla="*/ 0 h 433"/>
                <a:gd name="T28" fmla="*/ 674 w 914"/>
                <a:gd name="T29" fmla="*/ 0 h 433"/>
                <a:gd name="T30" fmla="*/ 674 w 914"/>
                <a:gd name="T31" fmla="*/ 0 h 433"/>
                <a:gd name="T32" fmla="*/ 770 w 914"/>
                <a:gd name="T33" fmla="*/ 0 h 433"/>
                <a:gd name="T34" fmla="*/ 866 w 914"/>
                <a:gd name="T35" fmla="*/ 48 h 433"/>
                <a:gd name="T36" fmla="*/ 866 w 914"/>
                <a:gd name="T37" fmla="*/ 96 h 433"/>
                <a:gd name="T38" fmla="*/ 914 w 914"/>
                <a:gd name="T39" fmla="*/ 144 h 433"/>
                <a:gd name="T40" fmla="*/ 866 w 914"/>
                <a:gd name="T41" fmla="*/ 240 h 433"/>
                <a:gd name="T42" fmla="*/ 770 w 914"/>
                <a:gd name="T43" fmla="*/ 337 h 433"/>
                <a:gd name="T44" fmla="*/ 674 w 914"/>
                <a:gd name="T45" fmla="*/ 385 h 433"/>
                <a:gd name="T46" fmla="*/ 481 w 914"/>
                <a:gd name="T47" fmla="*/ 433 h 433"/>
                <a:gd name="T48" fmla="*/ 433 w 914"/>
                <a:gd name="T49" fmla="*/ 433 h 433"/>
                <a:gd name="T50" fmla="*/ 433 w 914"/>
                <a:gd name="T51" fmla="*/ 385 h 433"/>
                <a:gd name="T52" fmla="*/ 385 w 914"/>
                <a:gd name="T53" fmla="*/ 433 h 433"/>
                <a:gd name="T54" fmla="*/ 337 w 914"/>
                <a:gd name="T55" fmla="*/ 433 h 433"/>
                <a:gd name="T56" fmla="*/ 289 w 914"/>
                <a:gd name="T57" fmla="*/ 433 h 433"/>
                <a:gd name="T58" fmla="*/ 289 w 914"/>
                <a:gd name="T59" fmla="*/ 433 h 433"/>
                <a:gd name="T60" fmla="*/ 240 w 914"/>
                <a:gd name="T61" fmla="*/ 433 h 433"/>
                <a:gd name="T62" fmla="*/ 240 w 914"/>
                <a:gd name="T63" fmla="*/ 385 h 433"/>
                <a:gd name="T64" fmla="*/ 144 w 914"/>
                <a:gd name="T65" fmla="*/ 385 h 433"/>
                <a:gd name="T66" fmla="*/ 48 w 914"/>
                <a:gd name="T67" fmla="*/ 38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433">
                  <a:moveTo>
                    <a:pt x="48" y="385"/>
                  </a:moveTo>
                  <a:lnTo>
                    <a:pt x="0" y="337"/>
                  </a:lnTo>
                  <a:lnTo>
                    <a:pt x="0" y="337"/>
                  </a:lnTo>
                  <a:lnTo>
                    <a:pt x="48" y="289"/>
                  </a:lnTo>
                  <a:lnTo>
                    <a:pt x="48" y="289"/>
                  </a:lnTo>
                  <a:lnTo>
                    <a:pt x="48" y="289"/>
                  </a:lnTo>
                  <a:lnTo>
                    <a:pt x="96" y="240"/>
                  </a:lnTo>
                  <a:lnTo>
                    <a:pt x="96" y="192"/>
                  </a:lnTo>
                  <a:lnTo>
                    <a:pt x="96" y="192"/>
                  </a:lnTo>
                  <a:lnTo>
                    <a:pt x="96" y="192"/>
                  </a:lnTo>
                  <a:lnTo>
                    <a:pt x="96" y="192"/>
                  </a:lnTo>
                  <a:lnTo>
                    <a:pt x="144" y="144"/>
                  </a:lnTo>
                  <a:lnTo>
                    <a:pt x="144" y="144"/>
                  </a:lnTo>
                  <a:lnTo>
                    <a:pt x="192" y="144"/>
                  </a:lnTo>
                  <a:lnTo>
                    <a:pt x="192" y="96"/>
                  </a:lnTo>
                  <a:lnTo>
                    <a:pt x="240" y="48"/>
                  </a:lnTo>
                  <a:lnTo>
                    <a:pt x="240" y="48"/>
                  </a:lnTo>
                  <a:lnTo>
                    <a:pt x="240" y="48"/>
                  </a:lnTo>
                  <a:lnTo>
                    <a:pt x="337" y="0"/>
                  </a:lnTo>
                  <a:lnTo>
                    <a:pt x="385" y="0"/>
                  </a:lnTo>
                  <a:lnTo>
                    <a:pt x="385" y="0"/>
                  </a:lnTo>
                  <a:lnTo>
                    <a:pt x="433" y="0"/>
                  </a:lnTo>
                  <a:lnTo>
                    <a:pt x="481" y="0"/>
                  </a:lnTo>
                  <a:lnTo>
                    <a:pt x="529" y="0"/>
                  </a:lnTo>
                  <a:lnTo>
                    <a:pt x="529" y="0"/>
                  </a:lnTo>
                  <a:lnTo>
                    <a:pt x="577" y="0"/>
                  </a:lnTo>
                  <a:lnTo>
                    <a:pt x="626" y="0"/>
                  </a:lnTo>
                  <a:lnTo>
                    <a:pt x="674" y="0"/>
                  </a:lnTo>
                  <a:lnTo>
                    <a:pt x="674" y="0"/>
                  </a:lnTo>
                  <a:lnTo>
                    <a:pt x="674" y="0"/>
                  </a:lnTo>
                  <a:lnTo>
                    <a:pt x="674" y="0"/>
                  </a:lnTo>
                  <a:lnTo>
                    <a:pt x="674" y="0"/>
                  </a:lnTo>
                  <a:lnTo>
                    <a:pt x="674" y="0"/>
                  </a:lnTo>
                  <a:lnTo>
                    <a:pt x="770" y="0"/>
                  </a:lnTo>
                  <a:lnTo>
                    <a:pt x="818" y="0"/>
                  </a:lnTo>
                  <a:lnTo>
                    <a:pt x="866" y="48"/>
                  </a:lnTo>
                  <a:lnTo>
                    <a:pt x="866" y="48"/>
                  </a:lnTo>
                  <a:lnTo>
                    <a:pt x="866" y="96"/>
                  </a:lnTo>
                  <a:lnTo>
                    <a:pt x="866" y="144"/>
                  </a:lnTo>
                  <a:lnTo>
                    <a:pt x="914" y="144"/>
                  </a:lnTo>
                  <a:lnTo>
                    <a:pt x="914" y="144"/>
                  </a:lnTo>
                  <a:lnTo>
                    <a:pt x="866" y="240"/>
                  </a:lnTo>
                  <a:lnTo>
                    <a:pt x="818" y="289"/>
                  </a:lnTo>
                  <a:lnTo>
                    <a:pt x="770" y="337"/>
                  </a:lnTo>
                  <a:lnTo>
                    <a:pt x="770" y="337"/>
                  </a:lnTo>
                  <a:lnTo>
                    <a:pt x="674" y="385"/>
                  </a:lnTo>
                  <a:lnTo>
                    <a:pt x="577" y="433"/>
                  </a:lnTo>
                  <a:lnTo>
                    <a:pt x="481" y="433"/>
                  </a:lnTo>
                  <a:lnTo>
                    <a:pt x="481" y="433"/>
                  </a:lnTo>
                  <a:lnTo>
                    <a:pt x="433" y="433"/>
                  </a:lnTo>
                  <a:lnTo>
                    <a:pt x="433" y="433"/>
                  </a:lnTo>
                  <a:lnTo>
                    <a:pt x="433" y="385"/>
                  </a:lnTo>
                  <a:lnTo>
                    <a:pt x="433" y="385"/>
                  </a:lnTo>
                  <a:lnTo>
                    <a:pt x="385" y="433"/>
                  </a:lnTo>
                  <a:lnTo>
                    <a:pt x="337" y="433"/>
                  </a:lnTo>
                  <a:lnTo>
                    <a:pt x="337" y="433"/>
                  </a:lnTo>
                  <a:lnTo>
                    <a:pt x="337" y="433"/>
                  </a:lnTo>
                  <a:lnTo>
                    <a:pt x="289" y="433"/>
                  </a:lnTo>
                  <a:lnTo>
                    <a:pt x="289" y="433"/>
                  </a:lnTo>
                  <a:lnTo>
                    <a:pt x="289" y="433"/>
                  </a:lnTo>
                  <a:lnTo>
                    <a:pt x="289" y="433"/>
                  </a:lnTo>
                  <a:lnTo>
                    <a:pt x="240" y="433"/>
                  </a:lnTo>
                  <a:lnTo>
                    <a:pt x="240" y="385"/>
                  </a:lnTo>
                  <a:lnTo>
                    <a:pt x="240" y="385"/>
                  </a:lnTo>
                  <a:lnTo>
                    <a:pt x="240" y="385"/>
                  </a:lnTo>
                  <a:lnTo>
                    <a:pt x="144" y="385"/>
                  </a:lnTo>
                  <a:lnTo>
                    <a:pt x="96" y="385"/>
                  </a:lnTo>
                  <a:lnTo>
                    <a:pt x="48" y="385"/>
                  </a:lnTo>
                  <a:close/>
                </a:path>
              </a:pathLst>
            </a:custGeom>
            <a:solidFill>
              <a:srgbClr val="DAB47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4" name="Freeform 470"/>
            <p:cNvSpPr>
              <a:spLocks/>
            </p:cNvSpPr>
            <p:nvPr/>
          </p:nvSpPr>
          <p:spPr bwMode="auto">
            <a:xfrm>
              <a:off x="4138" y="1951"/>
              <a:ext cx="91" cy="48"/>
            </a:xfrm>
            <a:custGeom>
              <a:avLst/>
              <a:gdLst>
                <a:gd name="T0" fmla="*/ 0 w 818"/>
                <a:gd name="T1" fmla="*/ 337 h 433"/>
                <a:gd name="T2" fmla="*/ 48 w 818"/>
                <a:gd name="T3" fmla="*/ 240 h 433"/>
                <a:gd name="T4" fmla="*/ 48 w 818"/>
                <a:gd name="T5" fmla="*/ 240 h 433"/>
                <a:gd name="T6" fmla="*/ 48 w 818"/>
                <a:gd name="T7" fmla="*/ 192 h 433"/>
                <a:gd name="T8" fmla="*/ 48 w 818"/>
                <a:gd name="T9" fmla="*/ 192 h 433"/>
                <a:gd name="T10" fmla="*/ 96 w 818"/>
                <a:gd name="T11" fmla="*/ 144 h 433"/>
                <a:gd name="T12" fmla="*/ 144 w 818"/>
                <a:gd name="T13" fmla="*/ 144 h 433"/>
                <a:gd name="T14" fmla="*/ 192 w 818"/>
                <a:gd name="T15" fmla="*/ 48 h 433"/>
                <a:gd name="T16" fmla="*/ 241 w 818"/>
                <a:gd name="T17" fmla="*/ 48 h 433"/>
                <a:gd name="T18" fmla="*/ 337 w 818"/>
                <a:gd name="T19" fmla="*/ 0 h 433"/>
                <a:gd name="T20" fmla="*/ 385 w 818"/>
                <a:gd name="T21" fmla="*/ 0 h 433"/>
                <a:gd name="T22" fmla="*/ 481 w 818"/>
                <a:gd name="T23" fmla="*/ 0 h 433"/>
                <a:gd name="T24" fmla="*/ 529 w 818"/>
                <a:gd name="T25" fmla="*/ 0 h 433"/>
                <a:gd name="T26" fmla="*/ 578 w 818"/>
                <a:gd name="T27" fmla="*/ 0 h 433"/>
                <a:gd name="T28" fmla="*/ 578 w 818"/>
                <a:gd name="T29" fmla="*/ 0 h 433"/>
                <a:gd name="T30" fmla="*/ 626 w 818"/>
                <a:gd name="T31" fmla="*/ 48 h 433"/>
                <a:gd name="T32" fmla="*/ 674 w 818"/>
                <a:gd name="T33" fmla="*/ 48 h 433"/>
                <a:gd name="T34" fmla="*/ 770 w 818"/>
                <a:gd name="T35" fmla="*/ 48 h 433"/>
                <a:gd name="T36" fmla="*/ 770 w 818"/>
                <a:gd name="T37" fmla="*/ 96 h 433"/>
                <a:gd name="T38" fmla="*/ 818 w 818"/>
                <a:gd name="T39" fmla="*/ 144 h 433"/>
                <a:gd name="T40" fmla="*/ 818 w 818"/>
                <a:gd name="T41" fmla="*/ 240 h 433"/>
                <a:gd name="T42" fmla="*/ 722 w 818"/>
                <a:gd name="T43" fmla="*/ 289 h 433"/>
                <a:gd name="T44" fmla="*/ 626 w 818"/>
                <a:gd name="T45" fmla="*/ 337 h 433"/>
                <a:gd name="T46" fmla="*/ 433 w 818"/>
                <a:gd name="T47" fmla="*/ 385 h 433"/>
                <a:gd name="T48" fmla="*/ 385 w 818"/>
                <a:gd name="T49" fmla="*/ 385 h 433"/>
                <a:gd name="T50" fmla="*/ 385 w 818"/>
                <a:gd name="T51" fmla="*/ 385 h 433"/>
                <a:gd name="T52" fmla="*/ 337 w 818"/>
                <a:gd name="T53" fmla="*/ 385 h 433"/>
                <a:gd name="T54" fmla="*/ 289 w 818"/>
                <a:gd name="T55" fmla="*/ 433 h 433"/>
                <a:gd name="T56" fmla="*/ 241 w 818"/>
                <a:gd name="T57" fmla="*/ 433 h 433"/>
                <a:gd name="T58" fmla="*/ 241 w 818"/>
                <a:gd name="T59" fmla="*/ 433 h 433"/>
                <a:gd name="T60" fmla="*/ 241 w 818"/>
                <a:gd name="T61" fmla="*/ 433 h 433"/>
                <a:gd name="T62" fmla="*/ 192 w 818"/>
                <a:gd name="T63" fmla="*/ 385 h 433"/>
                <a:gd name="T64" fmla="*/ 144 w 818"/>
                <a:gd name="T65" fmla="*/ 385 h 433"/>
                <a:gd name="T66" fmla="*/ 48 w 818"/>
                <a:gd name="T67" fmla="*/ 33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8" h="433">
                  <a:moveTo>
                    <a:pt x="48" y="337"/>
                  </a:moveTo>
                  <a:lnTo>
                    <a:pt x="0" y="337"/>
                  </a:lnTo>
                  <a:lnTo>
                    <a:pt x="0" y="289"/>
                  </a:lnTo>
                  <a:lnTo>
                    <a:pt x="48" y="240"/>
                  </a:lnTo>
                  <a:lnTo>
                    <a:pt x="48" y="240"/>
                  </a:lnTo>
                  <a:lnTo>
                    <a:pt x="48" y="240"/>
                  </a:lnTo>
                  <a:lnTo>
                    <a:pt x="48" y="240"/>
                  </a:lnTo>
                  <a:lnTo>
                    <a:pt x="48" y="192"/>
                  </a:lnTo>
                  <a:lnTo>
                    <a:pt x="48" y="192"/>
                  </a:lnTo>
                  <a:lnTo>
                    <a:pt x="48" y="192"/>
                  </a:lnTo>
                  <a:lnTo>
                    <a:pt x="96" y="192"/>
                  </a:lnTo>
                  <a:lnTo>
                    <a:pt x="96" y="144"/>
                  </a:lnTo>
                  <a:lnTo>
                    <a:pt x="96" y="144"/>
                  </a:lnTo>
                  <a:lnTo>
                    <a:pt x="144" y="144"/>
                  </a:lnTo>
                  <a:lnTo>
                    <a:pt x="192" y="96"/>
                  </a:lnTo>
                  <a:lnTo>
                    <a:pt x="192" y="48"/>
                  </a:lnTo>
                  <a:lnTo>
                    <a:pt x="192" y="48"/>
                  </a:lnTo>
                  <a:lnTo>
                    <a:pt x="241" y="48"/>
                  </a:lnTo>
                  <a:lnTo>
                    <a:pt x="289" y="0"/>
                  </a:lnTo>
                  <a:lnTo>
                    <a:pt x="337" y="0"/>
                  </a:lnTo>
                  <a:lnTo>
                    <a:pt x="337" y="0"/>
                  </a:lnTo>
                  <a:lnTo>
                    <a:pt x="385" y="0"/>
                  </a:lnTo>
                  <a:lnTo>
                    <a:pt x="433" y="0"/>
                  </a:lnTo>
                  <a:lnTo>
                    <a:pt x="481" y="0"/>
                  </a:lnTo>
                  <a:lnTo>
                    <a:pt x="481" y="0"/>
                  </a:lnTo>
                  <a:lnTo>
                    <a:pt x="529" y="0"/>
                  </a:lnTo>
                  <a:lnTo>
                    <a:pt x="529" y="0"/>
                  </a:lnTo>
                  <a:lnTo>
                    <a:pt x="578" y="0"/>
                  </a:lnTo>
                  <a:lnTo>
                    <a:pt x="578" y="0"/>
                  </a:lnTo>
                  <a:lnTo>
                    <a:pt x="578" y="0"/>
                  </a:lnTo>
                  <a:lnTo>
                    <a:pt x="626" y="48"/>
                  </a:lnTo>
                  <a:lnTo>
                    <a:pt x="626" y="48"/>
                  </a:lnTo>
                  <a:lnTo>
                    <a:pt x="626" y="48"/>
                  </a:lnTo>
                  <a:lnTo>
                    <a:pt x="674" y="48"/>
                  </a:lnTo>
                  <a:lnTo>
                    <a:pt x="722" y="48"/>
                  </a:lnTo>
                  <a:lnTo>
                    <a:pt x="770" y="48"/>
                  </a:lnTo>
                  <a:lnTo>
                    <a:pt x="770" y="48"/>
                  </a:lnTo>
                  <a:lnTo>
                    <a:pt x="770" y="96"/>
                  </a:lnTo>
                  <a:lnTo>
                    <a:pt x="818" y="144"/>
                  </a:lnTo>
                  <a:lnTo>
                    <a:pt x="818" y="144"/>
                  </a:lnTo>
                  <a:lnTo>
                    <a:pt x="818" y="144"/>
                  </a:lnTo>
                  <a:lnTo>
                    <a:pt x="818" y="240"/>
                  </a:lnTo>
                  <a:lnTo>
                    <a:pt x="770" y="289"/>
                  </a:lnTo>
                  <a:lnTo>
                    <a:pt x="722" y="289"/>
                  </a:lnTo>
                  <a:lnTo>
                    <a:pt x="722" y="289"/>
                  </a:lnTo>
                  <a:lnTo>
                    <a:pt x="626" y="337"/>
                  </a:lnTo>
                  <a:lnTo>
                    <a:pt x="529" y="385"/>
                  </a:lnTo>
                  <a:lnTo>
                    <a:pt x="433" y="385"/>
                  </a:lnTo>
                  <a:lnTo>
                    <a:pt x="433" y="385"/>
                  </a:lnTo>
                  <a:lnTo>
                    <a:pt x="385" y="385"/>
                  </a:lnTo>
                  <a:lnTo>
                    <a:pt x="385" y="385"/>
                  </a:lnTo>
                  <a:lnTo>
                    <a:pt x="385" y="385"/>
                  </a:lnTo>
                  <a:lnTo>
                    <a:pt x="385" y="385"/>
                  </a:lnTo>
                  <a:lnTo>
                    <a:pt x="337" y="385"/>
                  </a:lnTo>
                  <a:lnTo>
                    <a:pt x="289" y="433"/>
                  </a:lnTo>
                  <a:lnTo>
                    <a:pt x="289" y="433"/>
                  </a:lnTo>
                  <a:lnTo>
                    <a:pt x="289" y="433"/>
                  </a:lnTo>
                  <a:lnTo>
                    <a:pt x="241" y="433"/>
                  </a:lnTo>
                  <a:lnTo>
                    <a:pt x="241" y="433"/>
                  </a:lnTo>
                  <a:lnTo>
                    <a:pt x="241" y="433"/>
                  </a:lnTo>
                  <a:lnTo>
                    <a:pt x="241" y="433"/>
                  </a:lnTo>
                  <a:lnTo>
                    <a:pt x="241" y="433"/>
                  </a:lnTo>
                  <a:lnTo>
                    <a:pt x="192" y="385"/>
                  </a:lnTo>
                  <a:lnTo>
                    <a:pt x="192" y="385"/>
                  </a:lnTo>
                  <a:lnTo>
                    <a:pt x="192" y="385"/>
                  </a:lnTo>
                  <a:lnTo>
                    <a:pt x="144" y="385"/>
                  </a:lnTo>
                  <a:lnTo>
                    <a:pt x="96" y="385"/>
                  </a:lnTo>
                  <a:lnTo>
                    <a:pt x="48" y="337"/>
                  </a:lnTo>
                  <a:close/>
                </a:path>
              </a:pathLst>
            </a:custGeom>
            <a:solidFill>
              <a:srgbClr val="E3BD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5" name="Freeform 471"/>
            <p:cNvSpPr>
              <a:spLocks/>
            </p:cNvSpPr>
            <p:nvPr/>
          </p:nvSpPr>
          <p:spPr bwMode="auto">
            <a:xfrm>
              <a:off x="4143" y="1951"/>
              <a:ext cx="86" cy="43"/>
            </a:xfrm>
            <a:custGeom>
              <a:avLst/>
              <a:gdLst>
                <a:gd name="T0" fmla="*/ 0 w 770"/>
                <a:gd name="T1" fmla="*/ 337 h 385"/>
                <a:gd name="T2" fmla="*/ 0 w 770"/>
                <a:gd name="T3" fmla="*/ 240 h 385"/>
                <a:gd name="T4" fmla="*/ 0 w 770"/>
                <a:gd name="T5" fmla="*/ 240 h 385"/>
                <a:gd name="T6" fmla="*/ 48 w 770"/>
                <a:gd name="T7" fmla="*/ 192 h 385"/>
                <a:gd name="T8" fmla="*/ 48 w 770"/>
                <a:gd name="T9" fmla="*/ 192 h 385"/>
                <a:gd name="T10" fmla="*/ 96 w 770"/>
                <a:gd name="T11" fmla="*/ 144 h 385"/>
                <a:gd name="T12" fmla="*/ 144 w 770"/>
                <a:gd name="T13" fmla="*/ 144 h 385"/>
                <a:gd name="T14" fmla="*/ 193 w 770"/>
                <a:gd name="T15" fmla="*/ 48 h 385"/>
                <a:gd name="T16" fmla="*/ 193 w 770"/>
                <a:gd name="T17" fmla="*/ 48 h 385"/>
                <a:gd name="T18" fmla="*/ 289 w 770"/>
                <a:gd name="T19" fmla="*/ 0 h 385"/>
                <a:gd name="T20" fmla="*/ 337 w 770"/>
                <a:gd name="T21" fmla="*/ 0 h 385"/>
                <a:gd name="T22" fmla="*/ 433 w 770"/>
                <a:gd name="T23" fmla="*/ 0 h 385"/>
                <a:gd name="T24" fmla="*/ 433 w 770"/>
                <a:gd name="T25" fmla="*/ 48 h 385"/>
                <a:gd name="T26" fmla="*/ 530 w 770"/>
                <a:gd name="T27" fmla="*/ 0 h 385"/>
                <a:gd name="T28" fmla="*/ 530 w 770"/>
                <a:gd name="T29" fmla="*/ 48 h 385"/>
                <a:gd name="T30" fmla="*/ 578 w 770"/>
                <a:gd name="T31" fmla="*/ 48 h 385"/>
                <a:gd name="T32" fmla="*/ 626 w 770"/>
                <a:gd name="T33" fmla="*/ 48 h 385"/>
                <a:gd name="T34" fmla="*/ 722 w 770"/>
                <a:gd name="T35" fmla="*/ 48 h 385"/>
                <a:gd name="T36" fmla="*/ 722 w 770"/>
                <a:gd name="T37" fmla="*/ 96 h 385"/>
                <a:gd name="T38" fmla="*/ 770 w 770"/>
                <a:gd name="T39" fmla="*/ 144 h 385"/>
                <a:gd name="T40" fmla="*/ 722 w 770"/>
                <a:gd name="T41" fmla="*/ 240 h 385"/>
                <a:gd name="T42" fmla="*/ 626 w 770"/>
                <a:gd name="T43" fmla="*/ 289 h 385"/>
                <a:gd name="T44" fmla="*/ 530 w 770"/>
                <a:gd name="T45" fmla="*/ 337 h 385"/>
                <a:gd name="T46" fmla="*/ 385 w 770"/>
                <a:gd name="T47" fmla="*/ 385 h 385"/>
                <a:gd name="T48" fmla="*/ 337 w 770"/>
                <a:gd name="T49" fmla="*/ 385 h 385"/>
                <a:gd name="T50" fmla="*/ 337 w 770"/>
                <a:gd name="T51" fmla="*/ 385 h 385"/>
                <a:gd name="T52" fmla="*/ 289 w 770"/>
                <a:gd name="T53" fmla="*/ 385 h 385"/>
                <a:gd name="T54" fmla="*/ 241 w 770"/>
                <a:gd name="T55" fmla="*/ 385 h 385"/>
                <a:gd name="T56" fmla="*/ 241 w 770"/>
                <a:gd name="T57" fmla="*/ 385 h 385"/>
                <a:gd name="T58" fmla="*/ 241 w 770"/>
                <a:gd name="T59" fmla="*/ 385 h 385"/>
                <a:gd name="T60" fmla="*/ 193 w 770"/>
                <a:gd name="T61" fmla="*/ 385 h 385"/>
                <a:gd name="T62" fmla="*/ 193 w 770"/>
                <a:gd name="T63" fmla="*/ 337 h 385"/>
                <a:gd name="T64" fmla="*/ 96 w 770"/>
                <a:gd name="T65" fmla="*/ 337 h 385"/>
                <a:gd name="T66" fmla="*/ 0 w 770"/>
                <a:gd name="T67" fmla="*/ 3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0" h="385">
                  <a:moveTo>
                    <a:pt x="0" y="337"/>
                  </a:moveTo>
                  <a:lnTo>
                    <a:pt x="0" y="337"/>
                  </a:lnTo>
                  <a:lnTo>
                    <a:pt x="0" y="289"/>
                  </a:lnTo>
                  <a:lnTo>
                    <a:pt x="0" y="240"/>
                  </a:lnTo>
                  <a:lnTo>
                    <a:pt x="0" y="240"/>
                  </a:lnTo>
                  <a:lnTo>
                    <a:pt x="0" y="240"/>
                  </a:lnTo>
                  <a:lnTo>
                    <a:pt x="48" y="240"/>
                  </a:lnTo>
                  <a:lnTo>
                    <a:pt x="48" y="192"/>
                  </a:lnTo>
                  <a:lnTo>
                    <a:pt x="48" y="192"/>
                  </a:lnTo>
                  <a:lnTo>
                    <a:pt x="48" y="192"/>
                  </a:lnTo>
                  <a:lnTo>
                    <a:pt x="48" y="192"/>
                  </a:lnTo>
                  <a:lnTo>
                    <a:pt x="96" y="144"/>
                  </a:lnTo>
                  <a:lnTo>
                    <a:pt x="96" y="144"/>
                  </a:lnTo>
                  <a:lnTo>
                    <a:pt x="144" y="144"/>
                  </a:lnTo>
                  <a:lnTo>
                    <a:pt x="144" y="96"/>
                  </a:lnTo>
                  <a:lnTo>
                    <a:pt x="193" y="48"/>
                  </a:lnTo>
                  <a:lnTo>
                    <a:pt x="193" y="48"/>
                  </a:lnTo>
                  <a:lnTo>
                    <a:pt x="193" y="48"/>
                  </a:lnTo>
                  <a:lnTo>
                    <a:pt x="241" y="0"/>
                  </a:lnTo>
                  <a:lnTo>
                    <a:pt x="289" y="0"/>
                  </a:lnTo>
                  <a:lnTo>
                    <a:pt x="289" y="0"/>
                  </a:lnTo>
                  <a:lnTo>
                    <a:pt x="337" y="0"/>
                  </a:lnTo>
                  <a:lnTo>
                    <a:pt x="385" y="0"/>
                  </a:lnTo>
                  <a:lnTo>
                    <a:pt x="433" y="0"/>
                  </a:lnTo>
                  <a:lnTo>
                    <a:pt x="433" y="0"/>
                  </a:lnTo>
                  <a:lnTo>
                    <a:pt x="433" y="48"/>
                  </a:lnTo>
                  <a:lnTo>
                    <a:pt x="481" y="48"/>
                  </a:lnTo>
                  <a:lnTo>
                    <a:pt x="530" y="0"/>
                  </a:lnTo>
                  <a:lnTo>
                    <a:pt x="530" y="0"/>
                  </a:lnTo>
                  <a:lnTo>
                    <a:pt x="530" y="48"/>
                  </a:lnTo>
                  <a:lnTo>
                    <a:pt x="530" y="48"/>
                  </a:lnTo>
                  <a:lnTo>
                    <a:pt x="578" y="48"/>
                  </a:lnTo>
                  <a:lnTo>
                    <a:pt x="578" y="48"/>
                  </a:lnTo>
                  <a:lnTo>
                    <a:pt x="626" y="48"/>
                  </a:lnTo>
                  <a:lnTo>
                    <a:pt x="674" y="48"/>
                  </a:lnTo>
                  <a:lnTo>
                    <a:pt x="722" y="48"/>
                  </a:lnTo>
                  <a:lnTo>
                    <a:pt x="722" y="48"/>
                  </a:lnTo>
                  <a:lnTo>
                    <a:pt x="722" y="96"/>
                  </a:lnTo>
                  <a:lnTo>
                    <a:pt x="722" y="144"/>
                  </a:lnTo>
                  <a:lnTo>
                    <a:pt x="770" y="144"/>
                  </a:lnTo>
                  <a:lnTo>
                    <a:pt x="770" y="144"/>
                  </a:lnTo>
                  <a:lnTo>
                    <a:pt x="722" y="240"/>
                  </a:lnTo>
                  <a:lnTo>
                    <a:pt x="674" y="289"/>
                  </a:lnTo>
                  <a:lnTo>
                    <a:pt x="626" y="289"/>
                  </a:lnTo>
                  <a:lnTo>
                    <a:pt x="626" y="289"/>
                  </a:lnTo>
                  <a:lnTo>
                    <a:pt x="530" y="337"/>
                  </a:lnTo>
                  <a:lnTo>
                    <a:pt x="481" y="385"/>
                  </a:lnTo>
                  <a:lnTo>
                    <a:pt x="385" y="385"/>
                  </a:lnTo>
                  <a:lnTo>
                    <a:pt x="385" y="385"/>
                  </a:lnTo>
                  <a:lnTo>
                    <a:pt x="337" y="385"/>
                  </a:lnTo>
                  <a:lnTo>
                    <a:pt x="337" y="385"/>
                  </a:lnTo>
                  <a:lnTo>
                    <a:pt x="337" y="385"/>
                  </a:lnTo>
                  <a:lnTo>
                    <a:pt x="337" y="385"/>
                  </a:lnTo>
                  <a:lnTo>
                    <a:pt x="289" y="385"/>
                  </a:lnTo>
                  <a:lnTo>
                    <a:pt x="289" y="385"/>
                  </a:lnTo>
                  <a:lnTo>
                    <a:pt x="241" y="385"/>
                  </a:lnTo>
                  <a:lnTo>
                    <a:pt x="241" y="385"/>
                  </a:lnTo>
                  <a:lnTo>
                    <a:pt x="241" y="385"/>
                  </a:lnTo>
                  <a:lnTo>
                    <a:pt x="241" y="385"/>
                  </a:lnTo>
                  <a:lnTo>
                    <a:pt x="241" y="385"/>
                  </a:lnTo>
                  <a:lnTo>
                    <a:pt x="241" y="385"/>
                  </a:lnTo>
                  <a:lnTo>
                    <a:pt x="193" y="385"/>
                  </a:lnTo>
                  <a:lnTo>
                    <a:pt x="193" y="385"/>
                  </a:lnTo>
                  <a:lnTo>
                    <a:pt x="193" y="337"/>
                  </a:lnTo>
                  <a:lnTo>
                    <a:pt x="193" y="337"/>
                  </a:lnTo>
                  <a:lnTo>
                    <a:pt x="96" y="337"/>
                  </a:lnTo>
                  <a:lnTo>
                    <a:pt x="48" y="337"/>
                  </a:lnTo>
                  <a:lnTo>
                    <a:pt x="0" y="337"/>
                  </a:lnTo>
                  <a:close/>
                </a:path>
              </a:pathLst>
            </a:custGeom>
            <a:solidFill>
              <a:srgbClr val="ECC7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6" name="Freeform 472"/>
            <p:cNvSpPr>
              <a:spLocks/>
            </p:cNvSpPr>
            <p:nvPr/>
          </p:nvSpPr>
          <p:spPr bwMode="auto">
            <a:xfrm>
              <a:off x="4143" y="1951"/>
              <a:ext cx="80" cy="43"/>
            </a:xfrm>
            <a:custGeom>
              <a:avLst/>
              <a:gdLst>
                <a:gd name="T0" fmla="*/ 48 w 722"/>
                <a:gd name="T1" fmla="*/ 240 h 385"/>
                <a:gd name="T2" fmla="*/ 96 w 722"/>
                <a:gd name="T3" fmla="*/ 192 h 385"/>
                <a:gd name="T4" fmla="*/ 96 w 722"/>
                <a:gd name="T5" fmla="*/ 192 h 385"/>
                <a:gd name="T6" fmla="*/ 144 w 722"/>
                <a:gd name="T7" fmla="*/ 144 h 385"/>
                <a:gd name="T8" fmla="*/ 144 w 722"/>
                <a:gd name="T9" fmla="*/ 144 h 385"/>
                <a:gd name="T10" fmla="*/ 193 w 722"/>
                <a:gd name="T11" fmla="*/ 48 h 385"/>
                <a:gd name="T12" fmla="*/ 193 w 722"/>
                <a:gd name="T13" fmla="*/ 48 h 385"/>
                <a:gd name="T14" fmla="*/ 289 w 722"/>
                <a:gd name="T15" fmla="*/ 0 h 385"/>
                <a:gd name="T16" fmla="*/ 337 w 722"/>
                <a:gd name="T17" fmla="*/ 0 h 385"/>
                <a:gd name="T18" fmla="*/ 433 w 722"/>
                <a:gd name="T19" fmla="*/ 48 h 385"/>
                <a:gd name="T20" fmla="*/ 433 w 722"/>
                <a:gd name="T21" fmla="*/ 48 h 385"/>
                <a:gd name="T22" fmla="*/ 530 w 722"/>
                <a:gd name="T23" fmla="*/ 0 h 385"/>
                <a:gd name="T24" fmla="*/ 530 w 722"/>
                <a:gd name="T25" fmla="*/ 48 h 385"/>
                <a:gd name="T26" fmla="*/ 578 w 722"/>
                <a:gd name="T27" fmla="*/ 48 h 385"/>
                <a:gd name="T28" fmla="*/ 626 w 722"/>
                <a:gd name="T29" fmla="*/ 48 h 385"/>
                <a:gd name="T30" fmla="*/ 674 w 722"/>
                <a:gd name="T31" fmla="*/ 96 h 385"/>
                <a:gd name="T32" fmla="*/ 674 w 722"/>
                <a:gd name="T33" fmla="*/ 144 h 385"/>
                <a:gd name="T34" fmla="*/ 722 w 722"/>
                <a:gd name="T35" fmla="*/ 144 h 385"/>
                <a:gd name="T36" fmla="*/ 722 w 722"/>
                <a:gd name="T37" fmla="*/ 240 h 385"/>
                <a:gd name="T38" fmla="*/ 626 w 722"/>
                <a:gd name="T39" fmla="*/ 289 h 385"/>
                <a:gd name="T40" fmla="*/ 530 w 722"/>
                <a:gd name="T41" fmla="*/ 337 h 385"/>
                <a:gd name="T42" fmla="*/ 385 w 722"/>
                <a:gd name="T43" fmla="*/ 337 h 385"/>
                <a:gd name="T44" fmla="*/ 385 w 722"/>
                <a:gd name="T45" fmla="*/ 385 h 385"/>
                <a:gd name="T46" fmla="*/ 337 w 722"/>
                <a:gd name="T47" fmla="*/ 337 h 385"/>
                <a:gd name="T48" fmla="*/ 289 w 722"/>
                <a:gd name="T49" fmla="*/ 337 h 385"/>
                <a:gd name="T50" fmla="*/ 241 w 722"/>
                <a:gd name="T51" fmla="*/ 385 h 385"/>
                <a:gd name="T52" fmla="*/ 241 w 722"/>
                <a:gd name="T53" fmla="*/ 385 h 385"/>
                <a:gd name="T54" fmla="*/ 241 w 722"/>
                <a:gd name="T55" fmla="*/ 385 h 385"/>
                <a:gd name="T56" fmla="*/ 193 w 722"/>
                <a:gd name="T57" fmla="*/ 385 h 385"/>
                <a:gd name="T58" fmla="*/ 193 w 722"/>
                <a:gd name="T59" fmla="*/ 337 h 385"/>
                <a:gd name="T60" fmla="*/ 144 w 722"/>
                <a:gd name="T61" fmla="*/ 337 h 385"/>
                <a:gd name="T62" fmla="*/ 48 w 722"/>
                <a:gd name="T63" fmla="*/ 337 h 385"/>
                <a:gd name="T64" fmla="*/ 0 w 722"/>
                <a:gd name="T65" fmla="*/ 337 h 385"/>
                <a:gd name="T66" fmla="*/ 48 w 722"/>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2" h="385">
                  <a:moveTo>
                    <a:pt x="48" y="240"/>
                  </a:moveTo>
                  <a:lnTo>
                    <a:pt x="48" y="240"/>
                  </a:lnTo>
                  <a:lnTo>
                    <a:pt x="48" y="240"/>
                  </a:lnTo>
                  <a:lnTo>
                    <a:pt x="96" y="192"/>
                  </a:lnTo>
                  <a:lnTo>
                    <a:pt x="96" y="192"/>
                  </a:lnTo>
                  <a:lnTo>
                    <a:pt x="96" y="192"/>
                  </a:lnTo>
                  <a:lnTo>
                    <a:pt x="96" y="144"/>
                  </a:lnTo>
                  <a:lnTo>
                    <a:pt x="144" y="144"/>
                  </a:lnTo>
                  <a:lnTo>
                    <a:pt x="144" y="144"/>
                  </a:lnTo>
                  <a:lnTo>
                    <a:pt x="144" y="144"/>
                  </a:lnTo>
                  <a:lnTo>
                    <a:pt x="144" y="96"/>
                  </a:lnTo>
                  <a:lnTo>
                    <a:pt x="193" y="48"/>
                  </a:lnTo>
                  <a:lnTo>
                    <a:pt x="193" y="48"/>
                  </a:lnTo>
                  <a:lnTo>
                    <a:pt x="193" y="48"/>
                  </a:lnTo>
                  <a:lnTo>
                    <a:pt x="241" y="48"/>
                  </a:lnTo>
                  <a:lnTo>
                    <a:pt x="289" y="0"/>
                  </a:lnTo>
                  <a:lnTo>
                    <a:pt x="289" y="0"/>
                  </a:lnTo>
                  <a:lnTo>
                    <a:pt x="337" y="0"/>
                  </a:lnTo>
                  <a:lnTo>
                    <a:pt x="385" y="48"/>
                  </a:lnTo>
                  <a:lnTo>
                    <a:pt x="433" y="48"/>
                  </a:lnTo>
                  <a:lnTo>
                    <a:pt x="433" y="48"/>
                  </a:lnTo>
                  <a:lnTo>
                    <a:pt x="433" y="48"/>
                  </a:lnTo>
                  <a:lnTo>
                    <a:pt x="481" y="48"/>
                  </a:lnTo>
                  <a:lnTo>
                    <a:pt x="530" y="0"/>
                  </a:lnTo>
                  <a:lnTo>
                    <a:pt x="530" y="0"/>
                  </a:lnTo>
                  <a:lnTo>
                    <a:pt x="530" y="48"/>
                  </a:lnTo>
                  <a:lnTo>
                    <a:pt x="530" y="48"/>
                  </a:lnTo>
                  <a:lnTo>
                    <a:pt x="578" y="48"/>
                  </a:lnTo>
                  <a:lnTo>
                    <a:pt x="578" y="48"/>
                  </a:lnTo>
                  <a:lnTo>
                    <a:pt x="626" y="48"/>
                  </a:lnTo>
                  <a:lnTo>
                    <a:pt x="626" y="48"/>
                  </a:lnTo>
                  <a:lnTo>
                    <a:pt x="674" y="96"/>
                  </a:lnTo>
                  <a:lnTo>
                    <a:pt x="674" y="96"/>
                  </a:lnTo>
                  <a:lnTo>
                    <a:pt x="674" y="144"/>
                  </a:lnTo>
                  <a:lnTo>
                    <a:pt x="674" y="144"/>
                  </a:lnTo>
                  <a:lnTo>
                    <a:pt x="722" y="144"/>
                  </a:lnTo>
                  <a:lnTo>
                    <a:pt x="722" y="144"/>
                  </a:lnTo>
                  <a:lnTo>
                    <a:pt x="722" y="240"/>
                  </a:lnTo>
                  <a:lnTo>
                    <a:pt x="674" y="289"/>
                  </a:lnTo>
                  <a:lnTo>
                    <a:pt x="626" y="289"/>
                  </a:lnTo>
                  <a:lnTo>
                    <a:pt x="626" y="289"/>
                  </a:lnTo>
                  <a:lnTo>
                    <a:pt x="530" y="337"/>
                  </a:lnTo>
                  <a:lnTo>
                    <a:pt x="433" y="337"/>
                  </a:lnTo>
                  <a:lnTo>
                    <a:pt x="385" y="337"/>
                  </a:lnTo>
                  <a:lnTo>
                    <a:pt x="385" y="337"/>
                  </a:lnTo>
                  <a:lnTo>
                    <a:pt x="385" y="385"/>
                  </a:lnTo>
                  <a:lnTo>
                    <a:pt x="337" y="337"/>
                  </a:lnTo>
                  <a:lnTo>
                    <a:pt x="337" y="337"/>
                  </a:lnTo>
                  <a:lnTo>
                    <a:pt x="337" y="337"/>
                  </a:lnTo>
                  <a:lnTo>
                    <a:pt x="289" y="337"/>
                  </a:lnTo>
                  <a:lnTo>
                    <a:pt x="289" y="385"/>
                  </a:lnTo>
                  <a:lnTo>
                    <a:pt x="241" y="385"/>
                  </a:lnTo>
                  <a:lnTo>
                    <a:pt x="241" y="385"/>
                  </a:lnTo>
                  <a:lnTo>
                    <a:pt x="241" y="385"/>
                  </a:lnTo>
                  <a:lnTo>
                    <a:pt x="241" y="385"/>
                  </a:lnTo>
                  <a:lnTo>
                    <a:pt x="241" y="385"/>
                  </a:lnTo>
                  <a:lnTo>
                    <a:pt x="241" y="385"/>
                  </a:lnTo>
                  <a:lnTo>
                    <a:pt x="193" y="385"/>
                  </a:lnTo>
                  <a:lnTo>
                    <a:pt x="193" y="337"/>
                  </a:lnTo>
                  <a:lnTo>
                    <a:pt x="193" y="337"/>
                  </a:lnTo>
                  <a:lnTo>
                    <a:pt x="193" y="337"/>
                  </a:lnTo>
                  <a:lnTo>
                    <a:pt x="144" y="337"/>
                  </a:lnTo>
                  <a:lnTo>
                    <a:pt x="96" y="337"/>
                  </a:lnTo>
                  <a:lnTo>
                    <a:pt x="48" y="337"/>
                  </a:lnTo>
                  <a:lnTo>
                    <a:pt x="48" y="337"/>
                  </a:lnTo>
                  <a:lnTo>
                    <a:pt x="0" y="337"/>
                  </a:lnTo>
                  <a:lnTo>
                    <a:pt x="0" y="289"/>
                  </a:lnTo>
                  <a:lnTo>
                    <a:pt x="48" y="240"/>
                  </a:lnTo>
                  <a:close/>
                </a:path>
              </a:pathLst>
            </a:custGeom>
            <a:solidFill>
              <a:srgbClr val="F4D1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7" name="Freeform 473"/>
            <p:cNvSpPr>
              <a:spLocks/>
            </p:cNvSpPr>
            <p:nvPr/>
          </p:nvSpPr>
          <p:spPr bwMode="auto">
            <a:xfrm>
              <a:off x="4148" y="1951"/>
              <a:ext cx="75" cy="43"/>
            </a:xfrm>
            <a:custGeom>
              <a:avLst/>
              <a:gdLst>
                <a:gd name="T0" fmla="*/ 0 w 674"/>
                <a:gd name="T1" fmla="*/ 240 h 385"/>
                <a:gd name="T2" fmla="*/ 48 w 674"/>
                <a:gd name="T3" fmla="*/ 192 h 385"/>
                <a:gd name="T4" fmla="*/ 48 w 674"/>
                <a:gd name="T5" fmla="*/ 192 h 385"/>
                <a:gd name="T6" fmla="*/ 96 w 674"/>
                <a:gd name="T7" fmla="*/ 144 h 385"/>
                <a:gd name="T8" fmla="*/ 96 w 674"/>
                <a:gd name="T9" fmla="*/ 144 h 385"/>
                <a:gd name="T10" fmla="*/ 193 w 674"/>
                <a:gd name="T11" fmla="*/ 48 h 385"/>
                <a:gd name="T12" fmla="*/ 193 w 674"/>
                <a:gd name="T13" fmla="*/ 48 h 385"/>
                <a:gd name="T14" fmla="*/ 241 w 674"/>
                <a:gd name="T15" fmla="*/ 0 h 385"/>
                <a:gd name="T16" fmla="*/ 289 w 674"/>
                <a:gd name="T17" fmla="*/ 0 h 385"/>
                <a:gd name="T18" fmla="*/ 385 w 674"/>
                <a:gd name="T19" fmla="*/ 48 h 385"/>
                <a:gd name="T20" fmla="*/ 385 w 674"/>
                <a:gd name="T21" fmla="*/ 48 h 385"/>
                <a:gd name="T22" fmla="*/ 482 w 674"/>
                <a:gd name="T23" fmla="*/ 48 h 385"/>
                <a:gd name="T24" fmla="*/ 482 w 674"/>
                <a:gd name="T25" fmla="*/ 48 h 385"/>
                <a:gd name="T26" fmla="*/ 482 w 674"/>
                <a:gd name="T27" fmla="*/ 48 h 385"/>
                <a:gd name="T28" fmla="*/ 530 w 674"/>
                <a:gd name="T29" fmla="*/ 48 h 385"/>
                <a:gd name="T30" fmla="*/ 626 w 674"/>
                <a:gd name="T31" fmla="*/ 96 h 385"/>
                <a:gd name="T32" fmla="*/ 626 w 674"/>
                <a:gd name="T33" fmla="*/ 144 h 385"/>
                <a:gd name="T34" fmla="*/ 674 w 674"/>
                <a:gd name="T35" fmla="*/ 144 h 385"/>
                <a:gd name="T36" fmla="*/ 626 w 674"/>
                <a:gd name="T37" fmla="*/ 240 h 385"/>
                <a:gd name="T38" fmla="*/ 578 w 674"/>
                <a:gd name="T39" fmla="*/ 289 h 385"/>
                <a:gd name="T40" fmla="*/ 482 w 674"/>
                <a:gd name="T41" fmla="*/ 337 h 385"/>
                <a:gd name="T42" fmla="*/ 337 w 674"/>
                <a:gd name="T43" fmla="*/ 337 h 385"/>
                <a:gd name="T44" fmla="*/ 337 w 674"/>
                <a:gd name="T45" fmla="*/ 337 h 385"/>
                <a:gd name="T46" fmla="*/ 337 w 674"/>
                <a:gd name="T47" fmla="*/ 337 h 385"/>
                <a:gd name="T48" fmla="*/ 289 w 674"/>
                <a:gd name="T49" fmla="*/ 337 h 385"/>
                <a:gd name="T50" fmla="*/ 241 w 674"/>
                <a:gd name="T51" fmla="*/ 337 h 385"/>
                <a:gd name="T52" fmla="*/ 193 w 674"/>
                <a:gd name="T53" fmla="*/ 337 h 385"/>
                <a:gd name="T54" fmla="*/ 193 w 674"/>
                <a:gd name="T55" fmla="*/ 337 h 385"/>
                <a:gd name="T56" fmla="*/ 193 w 674"/>
                <a:gd name="T57" fmla="*/ 337 h 385"/>
                <a:gd name="T58" fmla="*/ 145 w 674"/>
                <a:gd name="T59" fmla="*/ 337 h 385"/>
                <a:gd name="T60" fmla="*/ 96 w 674"/>
                <a:gd name="T61" fmla="*/ 337 h 385"/>
                <a:gd name="T62" fmla="*/ 0 w 674"/>
                <a:gd name="T63" fmla="*/ 289 h 385"/>
                <a:gd name="T64" fmla="*/ 0 w 674"/>
                <a:gd name="T65" fmla="*/ 289 h 385"/>
                <a:gd name="T66" fmla="*/ 0 w 674"/>
                <a:gd name="T67" fmla="*/ 24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4" h="385">
                  <a:moveTo>
                    <a:pt x="0" y="240"/>
                  </a:moveTo>
                  <a:lnTo>
                    <a:pt x="0" y="240"/>
                  </a:lnTo>
                  <a:lnTo>
                    <a:pt x="48" y="240"/>
                  </a:lnTo>
                  <a:lnTo>
                    <a:pt x="48" y="192"/>
                  </a:lnTo>
                  <a:lnTo>
                    <a:pt x="48" y="192"/>
                  </a:lnTo>
                  <a:lnTo>
                    <a:pt x="48" y="192"/>
                  </a:lnTo>
                  <a:lnTo>
                    <a:pt x="48" y="144"/>
                  </a:lnTo>
                  <a:lnTo>
                    <a:pt x="96" y="144"/>
                  </a:lnTo>
                  <a:lnTo>
                    <a:pt x="96" y="144"/>
                  </a:lnTo>
                  <a:lnTo>
                    <a:pt x="96" y="144"/>
                  </a:lnTo>
                  <a:lnTo>
                    <a:pt x="145" y="96"/>
                  </a:lnTo>
                  <a:lnTo>
                    <a:pt x="193" y="48"/>
                  </a:lnTo>
                  <a:lnTo>
                    <a:pt x="193" y="48"/>
                  </a:lnTo>
                  <a:lnTo>
                    <a:pt x="193" y="48"/>
                  </a:lnTo>
                  <a:lnTo>
                    <a:pt x="193" y="48"/>
                  </a:lnTo>
                  <a:lnTo>
                    <a:pt x="241" y="0"/>
                  </a:lnTo>
                  <a:lnTo>
                    <a:pt x="241" y="0"/>
                  </a:lnTo>
                  <a:lnTo>
                    <a:pt x="289" y="0"/>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74" y="144"/>
                  </a:lnTo>
                  <a:lnTo>
                    <a:pt x="674" y="144"/>
                  </a:lnTo>
                  <a:lnTo>
                    <a:pt x="626" y="240"/>
                  </a:lnTo>
                  <a:lnTo>
                    <a:pt x="626" y="289"/>
                  </a:lnTo>
                  <a:lnTo>
                    <a:pt x="578" y="289"/>
                  </a:lnTo>
                  <a:lnTo>
                    <a:pt x="578" y="289"/>
                  </a:lnTo>
                  <a:lnTo>
                    <a:pt x="482" y="337"/>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85"/>
                  </a:lnTo>
                  <a:lnTo>
                    <a:pt x="193" y="337"/>
                  </a:lnTo>
                  <a:lnTo>
                    <a:pt x="193" y="337"/>
                  </a:lnTo>
                  <a:lnTo>
                    <a:pt x="193" y="337"/>
                  </a:lnTo>
                  <a:lnTo>
                    <a:pt x="145" y="337"/>
                  </a:lnTo>
                  <a:lnTo>
                    <a:pt x="145" y="337"/>
                  </a:lnTo>
                  <a:lnTo>
                    <a:pt x="145" y="337"/>
                  </a:lnTo>
                  <a:lnTo>
                    <a:pt x="96" y="337"/>
                  </a:lnTo>
                  <a:lnTo>
                    <a:pt x="48" y="337"/>
                  </a:lnTo>
                  <a:lnTo>
                    <a:pt x="0" y="289"/>
                  </a:lnTo>
                  <a:lnTo>
                    <a:pt x="0" y="289"/>
                  </a:lnTo>
                  <a:lnTo>
                    <a:pt x="0" y="289"/>
                  </a:lnTo>
                  <a:lnTo>
                    <a:pt x="0" y="289"/>
                  </a:lnTo>
                  <a:lnTo>
                    <a:pt x="0" y="240"/>
                  </a:lnTo>
                  <a:close/>
                </a:path>
              </a:pathLst>
            </a:custGeom>
            <a:solidFill>
              <a:srgbClr val="EEC8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8" name="Freeform 474"/>
            <p:cNvSpPr>
              <a:spLocks/>
            </p:cNvSpPr>
            <p:nvPr/>
          </p:nvSpPr>
          <p:spPr bwMode="auto">
            <a:xfrm>
              <a:off x="4148" y="1951"/>
              <a:ext cx="70" cy="37"/>
            </a:xfrm>
            <a:custGeom>
              <a:avLst/>
              <a:gdLst>
                <a:gd name="T0" fmla="*/ 48 w 626"/>
                <a:gd name="T1" fmla="*/ 240 h 337"/>
                <a:gd name="T2" fmla="*/ 48 w 626"/>
                <a:gd name="T3" fmla="*/ 192 h 337"/>
                <a:gd name="T4" fmla="*/ 48 w 626"/>
                <a:gd name="T5" fmla="*/ 192 h 337"/>
                <a:gd name="T6" fmla="*/ 96 w 626"/>
                <a:gd name="T7" fmla="*/ 144 h 337"/>
                <a:gd name="T8" fmla="*/ 145 w 626"/>
                <a:gd name="T9" fmla="*/ 144 h 337"/>
                <a:gd name="T10" fmla="*/ 193 w 626"/>
                <a:gd name="T11" fmla="*/ 48 h 337"/>
                <a:gd name="T12" fmla="*/ 193 w 626"/>
                <a:gd name="T13" fmla="*/ 48 h 337"/>
                <a:gd name="T14" fmla="*/ 241 w 626"/>
                <a:gd name="T15" fmla="*/ 0 h 337"/>
                <a:gd name="T16" fmla="*/ 289 w 626"/>
                <a:gd name="T17" fmla="*/ 48 h 337"/>
                <a:gd name="T18" fmla="*/ 385 w 626"/>
                <a:gd name="T19" fmla="*/ 48 h 337"/>
                <a:gd name="T20" fmla="*/ 385 w 626"/>
                <a:gd name="T21" fmla="*/ 48 h 337"/>
                <a:gd name="T22" fmla="*/ 482 w 626"/>
                <a:gd name="T23" fmla="*/ 48 h 337"/>
                <a:gd name="T24" fmla="*/ 482 w 626"/>
                <a:gd name="T25" fmla="*/ 48 h 337"/>
                <a:gd name="T26" fmla="*/ 482 w 626"/>
                <a:gd name="T27" fmla="*/ 48 h 337"/>
                <a:gd name="T28" fmla="*/ 530 w 626"/>
                <a:gd name="T29" fmla="*/ 48 h 337"/>
                <a:gd name="T30" fmla="*/ 626 w 626"/>
                <a:gd name="T31" fmla="*/ 96 h 337"/>
                <a:gd name="T32" fmla="*/ 626 w 626"/>
                <a:gd name="T33" fmla="*/ 144 h 337"/>
                <a:gd name="T34" fmla="*/ 626 w 626"/>
                <a:gd name="T35" fmla="*/ 144 h 337"/>
                <a:gd name="T36" fmla="*/ 626 w 626"/>
                <a:gd name="T37" fmla="*/ 192 h 337"/>
                <a:gd name="T38" fmla="*/ 530 w 626"/>
                <a:gd name="T39" fmla="*/ 289 h 337"/>
                <a:gd name="T40" fmla="*/ 482 w 626"/>
                <a:gd name="T41" fmla="*/ 289 h 337"/>
                <a:gd name="T42" fmla="*/ 337 w 626"/>
                <a:gd name="T43" fmla="*/ 337 h 337"/>
                <a:gd name="T44" fmla="*/ 337 w 626"/>
                <a:gd name="T45" fmla="*/ 337 h 337"/>
                <a:gd name="T46" fmla="*/ 337 w 626"/>
                <a:gd name="T47" fmla="*/ 337 h 337"/>
                <a:gd name="T48" fmla="*/ 289 w 626"/>
                <a:gd name="T49" fmla="*/ 337 h 337"/>
                <a:gd name="T50" fmla="*/ 241 w 626"/>
                <a:gd name="T51" fmla="*/ 337 h 337"/>
                <a:gd name="T52" fmla="*/ 193 w 626"/>
                <a:gd name="T53" fmla="*/ 337 h 337"/>
                <a:gd name="T54" fmla="*/ 193 w 626"/>
                <a:gd name="T55" fmla="*/ 337 h 337"/>
                <a:gd name="T56" fmla="*/ 193 w 626"/>
                <a:gd name="T57" fmla="*/ 337 h 337"/>
                <a:gd name="T58" fmla="*/ 193 w 626"/>
                <a:gd name="T59" fmla="*/ 289 h 337"/>
                <a:gd name="T60" fmla="*/ 145 w 626"/>
                <a:gd name="T61" fmla="*/ 289 h 337"/>
                <a:gd name="T62" fmla="*/ 48 w 626"/>
                <a:gd name="T63" fmla="*/ 289 h 337"/>
                <a:gd name="T64" fmla="*/ 0 w 626"/>
                <a:gd name="T65" fmla="*/ 289 h 337"/>
                <a:gd name="T66" fmla="*/ 48 w 626"/>
                <a:gd name="T67" fmla="*/ 24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6" h="337">
                  <a:moveTo>
                    <a:pt x="48" y="240"/>
                  </a:moveTo>
                  <a:lnTo>
                    <a:pt x="48" y="240"/>
                  </a:lnTo>
                  <a:lnTo>
                    <a:pt x="48" y="240"/>
                  </a:lnTo>
                  <a:lnTo>
                    <a:pt x="48" y="192"/>
                  </a:lnTo>
                  <a:lnTo>
                    <a:pt x="48" y="192"/>
                  </a:lnTo>
                  <a:lnTo>
                    <a:pt x="48" y="192"/>
                  </a:lnTo>
                  <a:lnTo>
                    <a:pt x="48" y="144"/>
                  </a:lnTo>
                  <a:lnTo>
                    <a:pt x="96" y="144"/>
                  </a:lnTo>
                  <a:lnTo>
                    <a:pt x="96" y="144"/>
                  </a:lnTo>
                  <a:lnTo>
                    <a:pt x="145" y="144"/>
                  </a:lnTo>
                  <a:lnTo>
                    <a:pt x="145" y="96"/>
                  </a:lnTo>
                  <a:lnTo>
                    <a:pt x="193" y="48"/>
                  </a:lnTo>
                  <a:lnTo>
                    <a:pt x="193" y="48"/>
                  </a:lnTo>
                  <a:lnTo>
                    <a:pt x="193" y="48"/>
                  </a:lnTo>
                  <a:lnTo>
                    <a:pt x="193" y="48"/>
                  </a:lnTo>
                  <a:lnTo>
                    <a:pt x="241" y="0"/>
                  </a:lnTo>
                  <a:lnTo>
                    <a:pt x="241" y="0"/>
                  </a:lnTo>
                  <a:lnTo>
                    <a:pt x="289" y="48"/>
                  </a:lnTo>
                  <a:lnTo>
                    <a:pt x="337" y="48"/>
                  </a:lnTo>
                  <a:lnTo>
                    <a:pt x="385" y="48"/>
                  </a:lnTo>
                  <a:lnTo>
                    <a:pt x="385" y="48"/>
                  </a:lnTo>
                  <a:lnTo>
                    <a:pt x="385" y="48"/>
                  </a:lnTo>
                  <a:lnTo>
                    <a:pt x="433" y="48"/>
                  </a:lnTo>
                  <a:lnTo>
                    <a:pt x="482" y="48"/>
                  </a:lnTo>
                  <a:lnTo>
                    <a:pt x="482" y="48"/>
                  </a:lnTo>
                  <a:lnTo>
                    <a:pt x="482" y="48"/>
                  </a:lnTo>
                  <a:lnTo>
                    <a:pt x="482" y="48"/>
                  </a:lnTo>
                  <a:lnTo>
                    <a:pt x="482" y="48"/>
                  </a:lnTo>
                  <a:lnTo>
                    <a:pt x="482" y="48"/>
                  </a:lnTo>
                  <a:lnTo>
                    <a:pt x="530" y="48"/>
                  </a:lnTo>
                  <a:lnTo>
                    <a:pt x="578" y="48"/>
                  </a:lnTo>
                  <a:lnTo>
                    <a:pt x="626" y="96"/>
                  </a:lnTo>
                  <a:lnTo>
                    <a:pt x="626" y="96"/>
                  </a:lnTo>
                  <a:lnTo>
                    <a:pt x="626" y="144"/>
                  </a:lnTo>
                  <a:lnTo>
                    <a:pt x="626" y="144"/>
                  </a:lnTo>
                  <a:lnTo>
                    <a:pt x="626" y="144"/>
                  </a:lnTo>
                  <a:lnTo>
                    <a:pt x="626" y="144"/>
                  </a:lnTo>
                  <a:lnTo>
                    <a:pt x="626" y="192"/>
                  </a:lnTo>
                  <a:lnTo>
                    <a:pt x="578" y="240"/>
                  </a:lnTo>
                  <a:lnTo>
                    <a:pt x="530" y="289"/>
                  </a:lnTo>
                  <a:lnTo>
                    <a:pt x="530" y="289"/>
                  </a:lnTo>
                  <a:lnTo>
                    <a:pt x="482" y="289"/>
                  </a:lnTo>
                  <a:lnTo>
                    <a:pt x="385" y="337"/>
                  </a:lnTo>
                  <a:lnTo>
                    <a:pt x="337" y="337"/>
                  </a:lnTo>
                  <a:lnTo>
                    <a:pt x="337" y="337"/>
                  </a:lnTo>
                  <a:lnTo>
                    <a:pt x="337" y="337"/>
                  </a:lnTo>
                  <a:lnTo>
                    <a:pt x="337" y="337"/>
                  </a:lnTo>
                  <a:lnTo>
                    <a:pt x="337" y="337"/>
                  </a:lnTo>
                  <a:lnTo>
                    <a:pt x="337" y="337"/>
                  </a:lnTo>
                  <a:lnTo>
                    <a:pt x="289" y="337"/>
                  </a:lnTo>
                  <a:lnTo>
                    <a:pt x="241" y="337"/>
                  </a:lnTo>
                  <a:lnTo>
                    <a:pt x="241" y="337"/>
                  </a:lnTo>
                  <a:lnTo>
                    <a:pt x="241" y="337"/>
                  </a:lnTo>
                  <a:lnTo>
                    <a:pt x="193" y="337"/>
                  </a:lnTo>
                  <a:lnTo>
                    <a:pt x="193" y="337"/>
                  </a:lnTo>
                  <a:lnTo>
                    <a:pt x="193" y="337"/>
                  </a:lnTo>
                  <a:lnTo>
                    <a:pt x="193" y="337"/>
                  </a:lnTo>
                  <a:lnTo>
                    <a:pt x="193" y="337"/>
                  </a:lnTo>
                  <a:lnTo>
                    <a:pt x="193" y="337"/>
                  </a:lnTo>
                  <a:lnTo>
                    <a:pt x="193" y="289"/>
                  </a:lnTo>
                  <a:lnTo>
                    <a:pt x="193" y="289"/>
                  </a:lnTo>
                  <a:lnTo>
                    <a:pt x="145" y="289"/>
                  </a:lnTo>
                  <a:lnTo>
                    <a:pt x="96" y="289"/>
                  </a:lnTo>
                  <a:lnTo>
                    <a:pt x="48" y="289"/>
                  </a:lnTo>
                  <a:lnTo>
                    <a:pt x="48" y="289"/>
                  </a:lnTo>
                  <a:lnTo>
                    <a:pt x="0" y="289"/>
                  </a:lnTo>
                  <a:lnTo>
                    <a:pt x="0" y="289"/>
                  </a:lnTo>
                  <a:lnTo>
                    <a:pt x="48" y="240"/>
                  </a:lnTo>
                  <a:close/>
                </a:path>
              </a:pathLst>
            </a:custGeom>
            <a:solidFill>
              <a:srgbClr val="E7C0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79" name="Freeform 475"/>
            <p:cNvSpPr>
              <a:spLocks/>
            </p:cNvSpPr>
            <p:nvPr/>
          </p:nvSpPr>
          <p:spPr bwMode="auto">
            <a:xfrm>
              <a:off x="4154" y="1956"/>
              <a:ext cx="64" cy="32"/>
            </a:xfrm>
            <a:custGeom>
              <a:avLst/>
              <a:gdLst>
                <a:gd name="T0" fmla="*/ 0 w 578"/>
                <a:gd name="T1" fmla="*/ 192 h 289"/>
                <a:gd name="T2" fmla="*/ 48 w 578"/>
                <a:gd name="T3" fmla="*/ 144 h 289"/>
                <a:gd name="T4" fmla="*/ 48 w 578"/>
                <a:gd name="T5" fmla="*/ 144 h 289"/>
                <a:gd name="T6" fmla="*/ 97 w 578"/>
                <a:gd name="T7" fmla="*/ 96 h 289"/>
                <a:gd name="T8" fmla="*/ 97 w 578"/>
                <a:gd name="T9" fmla="*/ 96 h 289"/>
                <a:gd name="T10" fmla="*/ 145 w 578"/>
                <a:gd name="T11" fmla="*/ 0 h 289"/>
                <a:gd name="T12" fmla="*/ 145 w 578"/>
                <a:gd name="T13" fmla="*/ 0 h 289"/>
                <a:gd name="T14" fmla="*/ 193 w 578"/>
                <a:gd name="T15" fmla="*/ 0 h 289"/>
                <a:gd name="T16" fmla="*/ 241 w 578"/>
                <a:gd name="T17" fmla="*/ 0 h 289"/>
                <a:gd name="T18" fmla="*/ 337 w 578"/>
                <a:gd name="T19" fmla="*/ 0 h 289"/>
                <a:gd name="T20" fmla="*/ 337 w 578"/>
                <a:gd name="T21" fmla="*/ 0 h 289"/>
                <a:gd name="T22" fmla="*/ 434 w 578"/>
                <a:gd name="T23" fmla="*/ 0 h 289"/>
                <a:gd name="T24" fmla="*/ 434 w 578"/>
                <a:gd name="T25" fmla="*/ 0 h 289"/>
                <a:gd name="T26" fmla="*/ 434 w 578"/>
                <a:gd name="T27" fmla="*/ 0 h 289"/>
                <a:gd name="T28" fmla="*/ 482 w 578"/>
                <a:gd name="T29" fmla="*/ 0 h 289"/>
                <a:gd name="T30" fmla="*/ 530 w 578"/>
                <a:gd name="T31" fmla="*/ 48 h 289"/>
                <a:gd name="T32" fmla="*/ 530 w 578"/>
                <a:gd name="T33" fmla="*/ 96 h 289"/>
                <a:gd name="T34" fmla="*/ 578 w 578"/>
                <a:gd name="T35" fmla="*/ 96 h 289"/>
                <a:gd name="T36" fmla="*/ 578 w 578"/>
                <a:gd name="T37" fmla="*/ 144 h 289"/>
                <a:gd name="T38" fmla="*/ 482 w 578"/>
                <a:gd name="T39" fmla="*/ 192 h 289"/>
                <a:gd name="T40" fmla="*/ 434 w 578"/>
                <a:gd name="T41" fmla="*/ 241 h 289"/>
                <a:gd name="T42" fmla="*/ 289 w 578"/>
                <a:gd name="T43" fmla="*/ 289 h 289"/>
                <a:gd name="T44" fmla="*/ 289 w 578"/>
                <a:gd name="T45" fmla="*/ 289 h 289"/>
                <a:gd name="T46" fmla="*/ 289 w 578"/>
                <a:gd name="T47" fmla="*/ 241 h 289"/>
                <a:gd name="T48" fmla="*/ 241 w 578"/>
                <a:gd name="T49" fmla="*/ 289 h 289"/>
                <a:gd name="T50" fmla="*/ 193 w 578"/>
                <a:gd name="T51" fmla="*/ 289 h 289"/>
                <a:gd name="T52" fmla="*/ 193 w 578"/>
                <a:gd name="T53" fmla="*/ 289 h 289"/>
                <a:gd name="T54" fmla="*/ 145 w 578"/>
                <a:gd name="T55" fmla="*/ 289 h 289"/>
                <a:gd name="T56" fmla="*/ 145 w 578"/>
                <a:gd name="T57" fmla="*/ 289 h 289"/>
                <a:gd name="T58" fmla="*/ 145 w 578"/>
                <a:gd name="T59" fmla="*/ 241 h 289"/>
                <a:gd name="T60" fmla="*/ 97 w 578"/>
                <a:gd name="T61" fmla="*/ 241 h 289"/>
                <a:gd name="T62" fmla="*/ 0 w 578"/>
                <a:gd name="T63" fmla="*/ 241 h 289"/>
                <a:gd name="T64" fmla="*/ 0 w 578"/>
                <a:gd name="T65" fmla="*/ 241 h 289"/>
                <a:gd name="T66" fmla="*/ 0 w 578"/>
                <a:gd name="T67" fmla="*/ 19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0" y="192"/>
                  </a:moveTo>
                  <a:lnTo>
                    <a:pt x="0" y="192"/>
                  </a:lnTo>
                  <a:lnTo>
                    <a:pt x="0" y="144"/>
                  </a:lnTo>
                  <a:lnTo>
                    <a:pt x="48" y="144"/>
                  </a:lnTo>
                  <a:lnTo>
                    <a:pt x="48" y="144"/>
                  </a:lnTo>
                  <a:lnTo>
                    <a:pt x="48" y="144"/>
                  </a:lnTo>
                  <a:lnTo>
                    <a:pt x="48" y="96"/>
                  </a:lnTo>
                  <a:lnTo>
                    <a:pt x="97" y="96"/>
                  </a:lnTo>
                  <a:lnTo>
                    <a:pt x="97" y="96"/>
                  </a:lnTo>
                  <a:lnTo>
                    <a:pt x="97" y="96"/>
                  </a:lnTo>
                  <a:lnTo>
                    <a:pt x="97" y="48"/>
                  </a:lnTo>
                  <a:lnTo>
                    <a:pt x="145" y="0"/>
                  </a:lnTo>
                  <a:lnTo>
                    <a:pt x="145" y="0"/>
                  </a:lnTo>
                  <a:lnTo>
                    <a:pt x="145" y="0"/>
                  </a:lnTo>
                  <a:lnTo>
                    <a:pt x="193" y="0"/>
                  </a:lnTo>
                  <a:lnTo>
                    <a:pt x="193" y="0"/>
                  </a:lnTo>
                  <a:lnTo>
                    <a:pt x="193" y="0"/>
                  </a:lnTo>
                  <a:lnTo>
                    <a:pt x="241" y="0"/>
                  </a:lnTo>
                  <a:lnTo>
                    <a:pt x="289" y="0"/>
                  </a:lnTo>
                  <a:lnTo>
                    <a:pt x="337" y="0"/>
                  </a:lnTo>
                  <a:lnTo>
                    <a:pt x="337" y="0"/>
                  </a:lnTo>
                  <a:lnTo>
                    <a:pt x="337" y="0"/>
                  </a:lnTo>
                  <a:lnTo>
                    <a:pt x="385" y="0"/>
                  </a:lnTo>
                  <a:lnTo>
                    <a:pt x="434" y="0"/>
                  </a:lnTo>
                  <a:lnTo>
                    <a:pt x="434" y="0"/>
                  </a:lnTo>
                  <a:lnTo>
                    <a:pt x="434" y="0"/>
                  </a:lnTo>
                  <a:lnTo>
                    <a:pt x="434" y="0"/>
                  </a:lnTo>
                  <a:lnTo>
                    <a:pt x="434" y="0"/>
                  </a:lnTo>
                  <a:lnTo>
                    <a:pt x="434" y="0"/>
                  </a:lnTo>
                  <a:lnTo>
                    <a:pt x="482" y="0"/>
                  </a:lnTo>
                  <a:lnTo>
                    <a:pt x="482" y="0"/>
                  </a:lnTo>
                  <a:lnTo>
                    <a:pt x="530" y="48"/>
                  </a:lnTo>
                  <a:lnTo>
                    <a:pt x="530" y="48"/>
                  </a:lnTo>
                  <a:lnTo>
                    <a:pt x="530" y="96"/>
                  </a:lnTo>
                  <a:lnTo>
                    <a:pt x="530" y="96"/>
                  </a:lnTo>
                  <a:lnTo>
                    <a:pt x="578" y="96"/>
                  </a:lnTo>
                  <a:lnTo>
                    <a:pt x="578" y="96"/>
                  </a:lnTo>
                  <a:lnTo>
                    <a:pt x="578" y="144"/>
                  </a:lnTo>
                  <a:lnTo>
                    <a:pt x="530" y="192"/>
                  </a:lnTo>
                  <a:lnTo>
                    <a:pt x="482" y="192"/>
                  </a:lnTo>
                  <a:lnTo>
                    <a:pt x="482" y="192"/>
                  </a:lnTo>
                  <a:lnTo>
                    <a:pt x="434" y="241"/>
                  </a:lnTo>
                  <a:lnTo>
                    <a:pt x="337" y="289"/>
                  </a:lnTo>
                  <a:lnTo>
                    <a:pt x="289" y="289"/>
                  </a:lnTo>
                  <a:lnTo>
                    <a:pt x="289" y="289"/>
                  </a:lnTo>
                  <a:lnTo>
                    <a:pt x="289" y="289"/>
                  </a:lnTo>
                  <a:lnTo>
                    <a:pt x="289" y="289"/>
                  </a:lnTo>
                  <a:lnTo>
                    <a:pt x="289" y="241"/>
                  </a:lnTo>
                  <a:lnTo>
                    <a:pt x="289" y="241"/>
                  </a:lnTo>
                  <a:lnTo>
                    <a:pt x="241" y="289"/>
                  </a:lnTo>
                  <a:lnTo>
                    <a:pt x="193" y="289"/>
                  </a:lnTo>
                  <a:lnTo>
                    <a:pt x="193" y="289"/>
                  </a:lnTo>
                  <a:lnTo>
                    <a:pt x="193" y="289"/>
                  </a:lnTo>
                  <a:lnTo>
                    <a:pt x="193" y="289"/>
                  </a:lnTo>
                  <a:lnTo>
                    <a:pt x="145" y="289"/>
                  </a:lnTo>
                  <a:lnTo>
                    <a:pt x="145" y="289"/>
                  </a:lnTo>
                  <a:lnTo>
                    <a:pt x="145" y="289"/>
                  </a:lnTo>
                  <a:lnTo>
                    <a:pt x="145" y="289"/>
                  </a:lnTo>
                  <a:lnTo>
                    <a:pt x="145" y="289"/>
                  </a:lnTo>
                  <a:lnTo>
                    <a:pt x="145" y="241"/>
                  </a:lnTo>
                  <a:lnTo>
                    <a:pt x="145" y="241"/>
                  </a:lnTo>
                  <a:lnTo>
                    <a:pt x="97" y="241"/>
                  </a:lnTo>
                  <a:lnTo>
                    <a:pt x="48" y="241"/>
                  </a:lnTo>
                  <a:lnTo>
                    <a:pt x="0" y="241"/>
                  </a:lnTo>
                  <a:lnTo>
                    <a:pt x="0" y="241"/>
                  </a:lnTo>
                  <a:lnTo>
                    <a:pt x="0" y="241"/>
                  </a:lnTo>
                  <a:lnTo>
                    <a:pt x="0" y="241"/>
                  </a:lnTo>
                  <a:lnTo>
                    <a:pt x="0" y="192"/>
                  </a:lnTo>
                  <a:close/>
                </a:path>
              </a:pathLst>
            </a:custGeom>
            <a:solidFill>
              <a:srgbClr val="E0B7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0" name="Freeform 476"/>
            <p:cNvSpPr>
              <a:spLocks/>
            </p:cNvSpPr>
            <p:nvPr/>
          </p:nvSpPr>
          <p:spPr bwMode="auto">
            <a:xfrm>
              <a:off x="4154" y="1956"/>
              <a:ext cx="64" cy="32"/>
            </a:xfrm>
            <a:custGeom>
              <a:avLst/>
              <a:gdLst>
                <a:gd name="T0" fmla="*/ 0 w 578"/>
                <a:gd name="T1" fmla="*/ 241 h 289"/>
                <a:gd name="T2" fmla="*/ 48 w 578"/>
                <a:gd name="T3" fmla="*/ 192 h 289"/>
                <a:gd name="T4" fmla="*/ 48 w 578"/>
                <a:gd name="T5" fmla="*/ 192 h 289"/>
                <a:gd name="T6" fmla="*/ 48 w 578"/>
                <a:gd name="T7" fmla="*/ 144 h 289"/>
                <a:gd name="T8" fmla="*/ 48 w 578"/>
                <a:gd name="T9" fmla="*/ 144 h 289"/>
                <a:gd name="T10" fmla="*/ 97 w 578"/>
                <a:gd name="T11" fmla="*/ 96 h 289"/>
                <a:gd name="T12" fmla="*/ 97 w 578"/>
                <a:gd name="T13" fmla="*/ 96 h 289"/>
                <a:gd name="T14" fmla="*/ 145 w 578"/>
                <a:gd name="T15" fmla="*/ 48 h 289"/>
                <a:gd name="T16" fmla="*/ 145 w 578"/>
                <a:gd name="T17" fmla="*/ 48 h 289"/>
                <a:gd name="T18" fmla="*/ 241 w 578"/>
                <a:gd name="T19" fmla="*/ 0 h 289"/>
                <a:gd name="T20" fmla="*/ 241 w 578"/>
                <a:gd name="T21" fmla="*/ 0 h 289"/>
                <a:gd name="T22" fmla="*/ 337 w 578"/>
                <a:gd name="T23" fmla="*/ 0 h 289"/>
                <a:gd name="T24" fmla="*/ 337 w 578"/>
                <a:gd name="T25" fmla="*/ 0 h 289"/>
                <a:gd name="T26" fmla="*/ 385 w 578"/>
                <a:gd name="T27" fmla="*/ 0 h 289"/>
                <a:gd name="T28" fmla="*/ 385 w 578"/>
                <a:gd name="T29" fmla="*/ 0 h 289"/>
                <a:gd name="T30" fmla="*/ 434 w 578"/>
                <a:gd name="T31" fmla="*/ 0 h 289"/>
                <a:gd name="T32" fmla="*/ 482 w 578"/>
                <a:gd name="T33" fmla="*/ 0 h 289"/>
                <a:gd name="T34" fmla="*/ 530 w 578"/>
                <a:gd name="T35" fmla="*/ 48 h 289"/>
                <a:gd name="T36" fmla="*/ 530 w 578"/>
                <a:gd name="T37" fmla="*/ 96 h 289"/>
                <a:gd name="T38" fmla="*/ 578 w 578"/>
                <a:gd name="T39" fmla="*/ 96 h 289"/>
                <a:gd name="T40" fmla="*/ 530 w 578"/>
                <a:gd name="T41" fmla="*/ 144 h 289"/>
                <a:gd name="T42" fmla="*/ 482 w 578"/>
                <a:gd name="T43" fmla="*/ 192 h 289"/>
                <a:gd name="T44" fmla="*/ 385 w 578"/>
                <a:gd name="T45" fmla="*/ 241 h 289"/>
                <a:gd name="T46" fmla="*/ 289 w 578"/>
                <a:gd name="T47" fmla="*/ 241 h 289"/>
                <a:gd name="T48" fmla="*/ 289 w 578"/>
                <a:gd name="T49" fmla="*/ 289 h 289"/>
                <a:gd name="T50" fmla="*/ 289 w 578"/>
                <a:gd name="T51" fmla="*/ 241 h 289"/>
                <a:gd name="T52" fmla="*/ 241 w 578"/>
                <a:gd name="T53" fmla="*/ 241 h 289"/>
                <a:gd name="T54" fmla="*/ 193 w 578"/>
                <a:gd name="T55" fmla="*/ 289 h 289"/>
                <a:gd name="T56" fmla="*/ 193 w 578"/>
                <a:gd name="T57" fmla="*/ 289 h 289"/>
                <a:gd name="T58" fmla="*/ 193 w 578"/>
                <a:gd name="T59" fmla="*/ 289 h 289"/>
                <a:gd name="T60" fmla="*/ 145 w 578"/>
                <a:gd name="T61" fmla="*/ 289 h 289"/>
                <a:gd name="T62" fmla="*/ 145 w 578"/>
                <a:gd name="T63" fmla="*/ 241 h 289"/>
                <a:gd name="T64" fmla="*/ 97 w 578"/>
                <a:gd name="T65" fmla="*/ 241 h 289"/>
                <a:gd name="T66" fmla="*/ 48 w 578"/>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8" h="289">
                  <a:moveTo>
                    <a:pt x="48" y="241"/>
                  </a:moveTo>
                  <a:lnTo>
                    <a:pt x="0" y="241"/>
                  </a:lnTo>
                  <a:lnTo>
                    <a:pt x="0" y="192"/>
                  </a:lnTo>
                  <a:lnTo>
                    <a:pt x="48" y="192"/>
                  </a:lnTo>
                  <a:lnTo>
                    <a:pt x="48" y="192"/>
                  </a:lnTo>
                  <a:lnTo>
                    <a:pt x="48" y="192"/>
                  </a:lnTo>
                  <a:lnTo>
                    <a:pt x="48" y="144"/>
                  </a:lnTo>
                  <a:lnTo>
                    <a:pt x="48" y="144"/>
                  </a:lnTo>
                  <a:lnTo>
                    <a:pt x="48" y="144"/>
                  </a:lnTo>
                  <a:lnTo>
                    <a:pt x="48" y="144"/>
                  </a:lnTo>
                  <a:lnTo>
                    <a:pt x="48" y="96"/>
                  </a:lnTo>
                  <a:lnTo>
                    <a:pt x="97" y="96"/>
                  </a:lnTo>
                  <a:lnTo>
                    <a:pt x="97" y="96"/>
                  </a:lnTo>
                  <a:lnTo>
                    <a:pt x="97" y="96"/>
                  </a:lnTo>
                  <a:lnTo>
                    <a:pt x="145" y="96"/>
                  </a:lnTo>
                  <a:lnTo>
                    <a:pt x="145" y="48"/>
                  </a:lnTo>
                  <a:lnTo>
                    <a:pt x="145" y="48"/>
                  </a:lnTo>
                  <a:lnTo>
                    <a:pt x="145" y="48"/>
                  </a:lnTo>
                  <a:lnTo>
                    <a:pt x="193" y="0"/>
                  </a:lnTo>
                  <a:lnTo>
                    <a:pt x="241" y="0"/>
                  </a:lnTo>
                  <a:lnTo>
                    <a:pt x="241" y="0"/>
                  </a:lnTo>
                  <a:lnTo>
                    <a:pt x="241" y="0"/>
                  </a:lnTo>
                  <a:lnTo>
                    <a:pt x="289" y="0"/>
                  </a:lnTo>
                  <a:lnTo>
                    <a:pt x="337" y="0"/>
                  </a:lnTo>
                  <a:lnTo>
                    <a:pt x="337" y="0"/>
                  </a:lnTo>
                  <a:lnTo>
                    <a:pt x="337" y="0"/>
                  </a:lnTo>
                  <a:lnTo>
                    <a:pt x="385" y="0"/>
                  </a:lnTo>
                  <a:lnTo>
                    <a:pt x="385" y="0"/>
                  </a:lnTo>
                  <a:lnTo>
                    <a:pt x="385" y="0"/>
                  </a:lnTo>
                  <a:lnTo>
                    <a:pt x="385" y="0"/>
                  </a:lnTo>
                  <a:lnTo>
                    <a:pt x="385" y="0"/>
                  </a:lnTo>
                  <a:lnTo>
                    <a:pt x="434" y="0"/>
                  </a:lnTo>
                  <a:lnTo>
                    <a:pt x="434" y="0"/>
                  </a:lnTo>
                  <a:lnTo>
                    <a:pt x="482" y="0"/>
                  </a:lnTo>
                  <a:lnTo>
                    <a:pt x="482" y="48"/>
                  </a:lnTo>
                  <a:lnTo>
                    <a:pt x="530" y="48"/>
                  </a:lnTo>
                  <a:lnTo>
                    <a:pt x="530" y="48"/>
                  </a:lnTo>
                  <a:lnTo>
                    <a:pt x="530" y="96"/>
                  </a:lnTo>
                  <a:lnTo>
                    <a:pt x="530" y="96"/>
                  </a:lnTo>
                  <a:lnTo>
                    <a:pt x="578" y="96"/>
                  </a:lnTo>
                  <a:lnTo>
                    <a:pt x="578" y="96"/>
                  </a:lnTo>
                  <a:lnTo>
                    <a:pt x="530" y="144"/>
                  </a:lnTo>
                  <a:lnTo>
                    <a:pt x="530" y="192"/>
                  </a:lnTo>
                  <a:lnTo>
                    <a:pt x="482" y="192"/>
                  </a:lnTo>
                  <a:lnTo>
                    <a:pt x="482" y="192"/>
                  </a:lnTo>
                  <a:lnTo>
                    <a:pt x="385" y="241"/>
                  </a:lnTo>
                  <a:lnTo>
                    <a:pt x="337" y="241"/>
                  </a:lnTo>
                  <a:lnTo>
                    <a:pt x="289" y="241"/>
                  </a:lnTo>
                  <a:lnTo>
                    <a:pt x="289" y="241"/>
                  </a:lnTo>
                  <a:lnTo>
                    <a:pt x="289" y="289"/>
                  </a:lnTo>
                  <a:lnTo>
                    <a:pt x="289" y="241"/>
                  </a:lnTo>
                  <a:lnTo>
                    <a:pt x="289" y="241"/>
                  </a:lnTo>
                  <a:lnTo>
                    <a:pt x="289" y="241"/>
                  </a:lnTo>
                  <a:lnTo>
                    <a:pt x="241" y="241"/>
                  </a:lnTo>
                  <a:lnTo>
                    <a:pt x="193" y="289"/>
                  </a:lnTo>
                  <a:lnTo>
                    <a:pt x="193" y="289"/>
                  </a:lnTo>
                  <a:lnTo>
                    <a:pt x="193" y="289"/>
                  </a:lnTo>
                  <a:lnTo>
                    <a:pt x="193" y="289"/>
                  </a:lnTo>
                  <a:lnTo>
                    <a:pt x="193" y="289"/>
                  </a:lnTo>
                  <a:lnTo>
                    <a:pt x="193" y="289"/>
                  </a:lnTo>
                  <a:lnTo>
                    <a:pt x="193" y="289"/>
                  </a:lnTo>
                  <a:lnTo>
                    <a:pt x="145" y="289"/>
                  </a:lnTo>
                  <a:lnTo>
                    <a:pt x="145" y="241"/>
                  </a:lnTo>
                  <a:lnTo>
                    <a:pt x="145" y="241"/>
                  </a:lnTo>
                  <a:lnTo>
                    <a:pt x="145" y="241"/>
                  </a:lnTo>
                  <a:lnTo>
                    <a:pt x="97" y="241"/>
                  </a:lnTo>
                  <a:lnTo>
                    <a:pt x="48" y="241"/>
                  </a:lnTo>
                  <a:lnTo>
                    <a:pt x="48" y="241"/>
                  </a:lnTo>
                  <a:close/>
                </a:path>
              </a:pathLst>
            </a:custGeom>
            <a:solidFill>
              <a:srgbClr val="E8CB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1" name="Freeform 477"/>
            <p:cNvSpPr>
              <a:spLocks/>
            </p:cNvSpPr>
            <p:nvPr/>
          </p:nvSpPr>
          <p:spPr bwMode="auto">
            <a:xfrm>
              <a:off x="4159" y="1956"/>
              <a:ext cx="54" cy="32"/>
            </a:xfrm>
            <a:custGeom>
              <a:avLst/>
              <a:gdLst>
                <a:gd name="T0" fmla="*/ 0 w 482"/>
                <a:gd name="T1" fmla="*/ 241 h 289"/>
                <a:gd name="T2" fmla="*/ 0 w 482"/>
                <a:gd name="T3" fmla="*/ 192 h 289"/>
                <a:gd name="T4" fmla="*/ 0 w 482"/>
                <a:gd name="T5" fmla="*/ 192 h 289"/>
                <a:gd name="T6" fmla="*/ 49 w 482"/>
                <a:gd name="T7" fmla="*/ 144 h 289"/>
                <a:gd name="T8" fmla="*/ 49 w 482"/>
                <a:gd name="T9" fmla="*/ 144 h 289"/>
                <a:gd name="T10" fmla="*/ 49 w 482"/>
                <a:gd name="T11" fmla="*/ 96 h 289"/>
                <a:gd name="T12" fmla="*/ 97 w 482"/>
                <a:gd name="T13" fmla="*/ 96 h 289"/>
                <a:gd name="T14" fmla="*/ 145 w 482"/>
                <a:gd name="T15" fmla="*/ 48 h 289"/>
                <a:gd name="T16" fmla="*/ 145 w 482"/>
                <a:gd name="T17" fmla="*/ 48 h 289"/>
                <a:gd name="T18" fmla="*/ 193 w 482"/>
                <a:gd name="T19" fmla="*/ 0 h 289"/>
                <a:gd name="T20" fmla="*/ 193 w 482"/>
                <a:gd name="T21" fmla="*/ 0 h 289"/>
                <a:gd name="T22" fmla="*/ 289 w 482"/>
                <a:gd name="T23" fmla="*/ 0 h 289"/>
                <a:gd name="T24" fmla="*/ 289 w 482"/>
                <a:gd name="T25" fmla="*/ 48 h 289"/>
                <a:gd name="T26" fmla="*/ 337 w 482"/>
                <a:gd name="T27" fmla="*/ 0 h 289"/>
                <a:gd name="T28" fmla="*/ 337 w 482"/>
                <a:gd name="T29" fmla="*/ 0 h 289"/>
                <a:gd name="T30" fmla="*/ 386 w 482"/>
                <a:gd name="T31" fmla="*/ 0 h 289"/>
                <a:gd name="T32" fmla="*/ 386 w 482"/>
                <a:gd name="T33" fmla="*/ 0 h 289"/>
                <a:gd name="T34" fmla="*/ 482 w 482"/>
                <a:gd name="T35" fmla="*/ 48 h 289"/>
                <a:gd name="T36" fmla="*/ 482 w 482"/>
                <a:gd name="T37" fmla="*/ 96 h 289"/>
                <a:gd name="T38" fmla="*/ 482 w 482"/>
                <a:gd name="T39" fmla="*/ 96 h 289"/>
                <a:gd name="T40" fmla="*/ 482 w 482"/>
                <a:gd name="T41" fmla="*/ 144 h 289"/>
                <a:gd name="T42" fmla="*/ 434 w 482"/>
                <a:gd name="T43" fmla="*/ 192 h 289"/>
                <a:gd name="T44" fmla="*/ 337 w 482"/>
                <a:gd name="T45" fmla="*/ 241 h 289"/>
                <a:gd name="T46" fmla="*/ 241 w 482"/>
                <a:gd name="T47" fmla="*/ 241 h 289"/>
                <a:gd name="T48" fmla="*/ 241 w 482"/>
                <a:gd name="T49" fmla="*/ 241 h 289"/>
                <a:gd name="T50" fmla="*/ 241 w 482"/>
                <a:gd name="T51" fmla="*/ 241 h 289"/>
                <a:gd name="T52" fmla="*/ 193 w 482"/>
                <a:gd name="T53" fmla="*/ 241 h 289"/>
                <a:gd name="T54" fmla="*/ 145 w 482"/>
                <a:gd name="T55" fmla="*/ 241 h 289"/>
                <a:gd name="T56" fmla="*/ 145 w 482"/>
                <a:gd name="T57" fmla="*/ 241 h 289"/>
                <a:gd name="T58" fmla="*/ 145 w 482"/>
                <a:gd name="T59" fmla="*/ 241 h 289"/>
                <a:gd name="T60" fmla="*/ 145 w 482"/>
                <a:gd name="T61" fmla="*/ 241 h 289"/>
                <a:gd name="T62" fmla="*/ 97 w 482"/>
                <a:gd name="T63" fmla="*/ 241 h 289"/>
                <a:gd name="T64" fmla="*/ 49 w 482"/>
                <a:gd name="T65" fmla="*/ 241 h 289"/>
                <a:gd name="T66" fmla="*/ 0 w 482"/>
                <a:gd name="T67" fmla="*/ 24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89">
                  <a:moveTo>
                    <a:pt x="0" y="241"/>
                  </a:moveTo>
                  <a:lnTo>
                    <a:pt x="0" y="241"/>
                  </a:lnTo>
                  <a:lnTo>
                    <a:pt x="0" y="192"/>
                  </a:lnTo>
                  <a:lnTo>
                    <a:pt x="0" y="192"/>
                  </a:lnTo>
                  <a:lnTo>
                    <a:pt x="0" y="192"/>
                  </a:lnTo>
                  <a:lnTo>
                    <a:pt x="0" y="192"/>
                  </a:lnTo>
                  <a:lnTo>
                    <a:pt x="0" y="144"/>
                  </a:lnTo>
                  <a:lnTo>
                    <a:pt x="49" y="144"/>
                  </a:lnTo>
                  <a:lnTo>
                    <a:pt x="49" y="144"/>
                  </a:lnTo>
                  <a:lnTo>
                    <a:pt x="49" y="144"/>
                  </a:lnTo>
                  <a:lnTo>
                    <a:pt x="49" y="96"/>
                  </a:lnTo>
                  <a:lnTo>
                    <a:pt x="49" y="96"/>
                  </a:lnTo>
                  <a:lnTo>
                    <a:pt x="49"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0"/>
                  </a:lnTo>
                  <a:lnTo>
                    <a:pt x="337" y="0"/>
                  </a:lnTo>
                  <a:lnTo>
                    <a:pt x="337" y="0"/>
                  </a:lnTo>
                  <a:lnTo>
                    <a:pt x="337" y="0"/>
                  </a:lnTo>
                  <a:lnTo>
                    <a:pt x="337" y="48"/>
                  </a:lnTo>
                  <a:lnTo>
                    <a:pt x="386" y="0"/>
                  </a:lnTo>
                  <a:lnTo>
                    <a:pt x="386" y="0"/>
                  </a:lnTo>
                  <a:lnTo>
                    <a:pt x="386" y="0"/>
                  </a:lnTo>
                  <a:lnTo>
                    <a:pt x="434" y="48"/>
                  </a:lnTo>
                  <a:lnTo>
                    <a:pt x="482" y="48"/>
                  </a:lnTo>
                  <a:lnTo>
                    <a:pt x="482" y="48"/>
                  </a:lnTo>
                  <a:lnTo>
                    <a:pt x="482" y="96"/>
                  </a:lnTo>
                  <a:lnTo>
                    <a:pt x="482"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45" y="241"/>
                  </a:lnTo>
                  <a:lnTo>
                    <a:pt x="145" y="241"/>
                  </a:lnTo>
                  <a:lnTo>
                    <a:pt x="145" y="241"/>
                  </a:lnTo>
                  <a:lnTo>
                    <a:pt x="145" y="241"/>
                  </a:lnTo>
                  <a:lnTo>
                    <a:pt x="145" y="289"/>
                  </a:lnTo>
                  <a:lnTo>
                    <a:pt x="145" y="241"/>
                  </a:lnTo>
                  <a:lnTo>
                    <a:pt x="145" y="241"/>
                  </a:lnTo>
                  <a:lnTo>
                    <a:pt x="145" y="241"/>
                  </a:lnTo>
                  <a:lnTo>
                    <a:pt x="97" y="241"/>
                  </a:lnTo>
                  <a:lnTo>
                    <a:pt x="97" y="241"/>
                  </a:lnTo>
                  <a:lnTo>
                    <a:pt x="97" y="241"/>
                  </a:lnTo>
                  <a:lnTo>
                    <a:pt x="49" y="241"/>
                  </a:lnTo>
                  <a:lnTo>
                    <a:pt x="49" y="241"/>
                  </a:lnTo>
                  <a:lnTo>
                    <a:pt x="0" y="241"/>
                  </a:lnTo>
                  <a:close/>
                </a:path>
              </a:pathLst>
            </a:custGeom>
            <a:solidFill>
              <a:srgbClr val="F1DE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2" name="Freeform 478"/>
            <p:cNvSpPr>
              <a:spLocks/>
            </p:cNvSpPr>
            <p:nvPr/>
          </p:nvSpPr>
          <p:spPr bwMode="auto">
            <a:xfrm>
              <a:off x="4159" y="1956"/>
              <a:ext cx="54" cy="27"/>
            </a:xfrm>
            <a:custGeom>
              <a:avLst/>
              <a:gdLst>
                <a:gd name="T0" fmla="*/ 49 w 482"/>
                <a:gd name="T1" fmla="*/ 144 h 241"/>
                <a:gd name="T2" fmla="*/ 49 w 482"/>
                <a:gd name="T3" fmla="*/ 144 h 241"/>
                <a:gd name="T4" fmla="*/ 49 w 482"/>
                <a:gd name="T5" fmla="*/ 144 h 241"/>
                <a:gd name="T6" fmla="*/ 97 w 482"/>
                <a:gd name="T7" fmla="*/ 96 h 241"/>
                <a:gd name="T8" fmla="*/ 97 w 482"/>
                <a:gd name="T9" fmla="*/ 96 h 241"/>
                <a:gd name="T10" fmla="*/ 145 w 482"/>
                <a:gd name="T11" fmla="*/ 48 h 241"/>
                <a:gd name="T12" fmla="*/ 145 w 482"/>
                <a:gd name="T13" fmla="*/ 48 h 241"/>
                <a:gd name="T14" fmla="*/ 193 w 482"/>
                <a:gd name="T15" fmla="*/ 0 h 241"/>
                <a:gd name="T16" fmla="*/ 193 w 482"/>
                <a:gd name="T17" fmla="*/ 0 h 241"/>
                <a:gd name="T18" fmla="*/ 289 w 482"/>
                <a:gd name="T19" fmla="*/ 0 h 241"/>
                <a:gd name="T20" fmla="*/ 289 w 482"/>
                <a:gd name="T21" fmla="*/ 48 h 241"/>
                <a:gd name="T22" fmla="*/ 337 w 482"/>
                <a:gd name="T23" fmla="*/ 0 h 241"/>
                <a:gd name="T24" fmla="*/ 337 w 482"/>
                <a:gd name="T25" fmla="*/ 48 h 241"/>
                <a:gd name="T26" fmla="*/ 386 w 482"/>
                <a:gd name="T27" fmla="*/ 48 h 241"/>
                <a:gd name="T28" fmla="*/ 386 w 482"/>
                <a:gd name="T29" fmla="*/ 48 h 241"/>
                <a:gd name="T30" fmla="*/ 434 w 482"/>
                <a:gd name="T31" fmla="*/ 48 h 241"/>
                <a:gd name="T32" fmla="*/ 434 w 482"/>
                <a:gd name="T33" fmla="*/ 96 h 241"/>
                <a:gd name="T34" fmla="*/ 482 w 482"/>
                <a:gd name="T35" fmla="*/ 96 h 241"/>
                <a:gd name="T36" fmla="*/ 482 w 482"/>
                <a:gd name="T37" fmla="*/ 144 h 241"/>
                <a:gd name="T38" fmla="*/ 434 w 482"/>
                <a:gd name="T39" fmla="*/ 192 h 241"/>
                <a:gd name="T40" fmla="*/ 337 w 482"/>
                <a:gd name="T41" fmla="*/ 241 h 241"/>
                <a:gd name="T42" fmla="*/ 241 w 482"/>
                <a:gd name="T43" fmla="*/ 241 h 241"/>
                <a:gd name="T44" fmla="*/ 241 w 482"/>
                <a:gd name="T45" fmla="*/ 241 h 241"/>
                <a:gd name="T46" fmla="*/ 241 w 482"/>
                <a:gd name="T47" fmla="*/ 241 h 241"/>
                <a:gd name="T48" fmla="*/ 193 w 482"/>
                <a:gd name="T49" fmla="*/ 241 h 241"/>
                <a:gd name="T50" fmla="*/ 193 w 482"/>
                <a:gd name="T51" fmla="*/ 241 h 241"/>
                <a:gd name="T52" fmla="*/ 145 w 482"/>
                <a:gd name="T53" fmla="*/ 241 h 241"/>
                <a:gd name="T54" fmla="*/ 145 w 482"/>
                <a:gd name="T55" fmla="*/ 241 h 241"/>
                <a:gd name="T56" fmla="*/ 145 w 482"/>
                <a:gd name="T57" fmla="*/ 241 h 241"/>
                <a:gd name="T58" fmla="*/ 145 w 482"/>
                <a:gd name="T59" fmla="*/ 241 h 241"/>
                <a:gd name="T60" fmla="*/ 97 w 482"/>
                <a:gd name="T61" fmla="*/ 241 h 241"/>
                <a:gd name="T62" fmla="*/ 49 w 482"/>
                <a:gd name="T63" fmla="*/ 192 h 241"/>
                <a:gd name="T64" fmla="*/ 0 w 482"/>
                <a:gd name="T65" fmla="*/ 192 h 241"/>
                <a:gd name="T66" fmla="*/ 49 w 482"/>
                <a:gd name="T67" fmla="*/ 144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2" h="241">
                  <a:moveTo>
                    <a:pt x="49" y="144"/>
                  </a:moveTo>
                  <a:lnTo>
                    <a:pt x="49" y="144"/>
                  </a:lnTo>
                  <a:lnTo>
                    <a:pt x="49" y="144"/>
                  </a:lnTo>
                  <a:lnTo>
                    <a:pt x="49" y="144"/>
                  </a:lnTo>
                  <a:lnTo>
                    <a:pt x="49" y="144"/>
                  </a:lnTo>
                  <a:lnTo>
                    <a:pt x="49" y="144"/>
                  </a:lnTo>
                  <a:lnTo>
                    <a:pt x="49" y="96"/>
                  </a:lnTo>
                  <a:lnTo>
                    <a:pt x="97" y="96"/>
                  </a:lnTo>
                  <a:lnTo>
                    <a:pt x="97" y="96"/>
                  </a:lnTo>
                  <a:lnTo>
                    <a:pt x="97" y="96"/>
                  </a:lnTo>
                  <a:lnTo>
                    <a:pt x="97" y="96"/>
                  </a:lnTo>
                  <a:lnTo>
                    <a:pt x="145" y="48"/>
                  </a:lnTo>
                  <a:lnTo>
                    <a:pt x="145" y="48"/>
                  </a:lnTo>
                  <a:lnTo>
                    <a:pt x="145" y="48"/>
                  </a:lnTo>
                  <a:lnTo>
                    <a:pt x="145" y="0"/>
                  </a:lnTo>
                  <a:lnTo>
                    <a:pt x="193" y="0"/>
                  </a:lnTo>
                  <a:lnTo>
                    <a:pt x="193" y="0"/>
                  </a:lnTo>
                  <a:lnTo>
                    <a:pt x="193" y="0"/>
                  </a:lnTo>
                  <a:lnTo>
                    <a:pt x="241" y="0"/>
                  </a:lnTo>
                  <a:lnTo>
                    <a:pt x="289" y="0"/>
                  </a:lnTo>
                  <a:lnTo>
                    <a:pt x="289" y="0"/>
                  </a:lnTo>
                  <a:lnTo>
                    <a:pt x="289" y="48"/>
                  </a:lnTo>
                  <a:lnTo>
                    <a:pt x="289" y="48"/>
                  </a:lnTo>
                  <a:lnTo>
                    <a:pt x="337" y="0"/>
                  </a:lnTo>
                  <a:lnTo>
                    <a:pt x="337" y="0"/>
                  </a:lnTo>
                  <a:lnTo>
                    <a:pt x="337" y="48"/>
                  </a:lnTo>
                  <a:lnTo>
                    <a:pt x="337" y="48"/>
                  </a:lnTo>
                  <a:lnTo>
                    <a:pt x="386" y="48"/>
                  </a:lnTo>
                  <a:lnTo>
                    <a:pt x="386" y="48"/>
                  </a:lnTo>
                  <a:lnTo>
                    <a:pt x="386" y="48"/>
                  </a:lnTo>
                  <a:lnTo>
                    <a:pt x="434" y="48"/>
                  </a:lnTo>
                  <a:lnTo>
                    <a:pt x="434" y="48"/>
                  </a:lnTo>
                  <a:lnTo>
                    <a:pt x="434" y="48"/>
                  </a:lnTo>
                  <a:lnTo>
                    <a:pt x="434" y="96"/>
                  </a:lnTo>
                  <a:lnTo>
                    <a:pt x="434" y="96"/>
                  </a:lnTo>
                  <a:lnTo>
                    <a:pt x="482" y="96"/>
                  </a:lnTo>
                  <a:lnTo>
                    <a:pt x="482" y="96"/>
                  </a:lnTo>
                  <a:lnTo>
                    <a:pt x="482" y="144"/>
                  </a:lnTo>
                  <a:lnTo>
                    <a:pt x="434" y="192"/>
                  </a:lnTo>
                  <a:lnTo>
                    <a:pt x="434" y="192"/>
                  </a:lnTo>
                  <a:lnTo>
                    <a:pt x="434" y="192"/>
                  </a:lnTo>
                  <a:lnTo>
                    <a:pt x="337" y="241"/>
                  </a:lnTo>
                  <a:lnTo>
                    <a:pt x="289" y="241"/>
                  </a:lnTo>
                  <a:lnTo>
                    <a:pt x="241" y="241"/>
                  </a:lnTo>
                  <a:lnTo>
                    <a:pt x="241" y="241"/>
                  </a:lnTo>
                  <a:lnTo>
                    <a:pt x="241" y="241"/>
                  </a:lnTo>
                  <a:lnTo>
                    <a:pt x="241" y="241"/>
                  </a:lnTo>
                  <a:lnTo>
                    <a:pt x="241" y="241"/>
                  </a:lnTo>
                  <a:lnTo>
                    <a:pt x="241" y="241"/>
                  </a:lnTo>
                  <a:lnTo>
                    <a:pt x="193" y="241"/>
                  </a:lnTo>
                  <a:lnTo>
                    <a:pt x="193" y="241"/>
                  </a:lnTo>
                  <a:lnTo>
                    <a:pt x="193" y="241"/>
                  </a:lnTo>
                  <a:lnTo>
                    <a:pt x="193" y="241"/>
                  </a:lnTo>
                  <a:lnTo>
                    <a:pt x="145" y="241"/>
                  </a:lnTo>
                  <a:lnTo>
                    <a:pt x="145" y="241"/>
                  </a:lnTo>
                  <a:lnTo>
                    <a:pt x="145" y="241"/>
                  </a:lnTo>
                  <a:lnTo>
                    <a:pt x="145" y="241"/>
                  </a:lnTo>
                  <a:lnTo>
                    <a:pt x="145" y="241"/>
                  </a:lnTo>
                  <a:lnTo>
                    <a:pt x="145" y="241"/>
                  </a:lnTo>
                  <a:lnTo>
                    <a:pt x="145" y="241"/>
                  </a:lnTo>
                  <a:lnTo>
                    <a:pt x="145" y="241"/>
                  </a:lnTo>
                  <a:lnTo>
                    <a:pt x="97" y="241"/>
                  </a:lnTo>
                  <a:lnTo>
                    <a:pt x="49" y="241"/>
                  </a:lnTo>
                  <a:lnTo>
                    <a:pt x="49" y="192"/>
                  </a:lnTo>
                  <a:lnTo>
                    <a:pt x="49" y="192"/>
                  </a:lnTo>
                  <a:lnTo>
                    <a:pt x="0" y="192"/>
                  </a:lnTo>
                  <a:lnTo>
                    <a:pt x="0" y="192"/>
                  </a:lnTo>
                  <a:lnTo>
                    <a:pt x="49" y="144"/>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3" name="Freeform 479"/>
            <p:cNvSpPr>
              <a:spLocks/>
            </p:cNvSpPr>
            <p:nvPr/>
          </p:nvSpPr>
          <p:spPr bwMode="auto">
            <a:xfrm>
              <a:off x="4170" y="1961"/>
              <a:ext cx="37" cy="16"/>
            </a:xfrm>
            <a:custGeom>
              <a:avLst/>
              <a:gdLst>
                <a:gd name="T0" fmla="*/ 48 w 337"/>
                <a:gd name="T1" fmla="*/ 48 h 144"/>
                <a:gd name="T2" fmla="*/ 48 w 337"/>
                <a:gd name="T3" fmla="*/ 48 h 144"/>
                <a:gd name="T4" fmla="*/ 144 w 337"/>
                <a:gd name="T5" fmla="*/ 0 h 144"/>
                <a:gd name="T6" fmla="*/ 289 w 337"/>
                <a:gd name="T7" fmla="*/ 0 h 144"/>
                <a:gd name="T8" fmla="*/ 289 w 337"/>
                <a:gd name="T9" fmla="*/ 0 h 144"/>
                <a:gd name="T10" fmla="*/ 289 w 337"/>
                <a:gd name="T11" fmla="*/ 0 h 144"/>
                <a:gd name="T12" fmla="*/ 337 w 337"/>
                <a:gd name="T13" fmla="*/ 0 h 144"/>
                <a:gd name="T14" fmla="*/ 337 w 337"/>
                <a:gd name="T15" fmla="*/ 48 h 144"/>
                <a:gd name="T16" fmla="*/ 337 w 337"/>
                <a:gd name="T17" fmla="*/ 48 h 144"/>
                <a:gd name="T18" fmla="*/ 337 w 337"/>
                <a:gd name="T19" fmla="*/ 96 h 144"/>
                <a:gd name="T20" fmla="*/ 337 w 337"/>
                <a:gd name="T21" fmla="*/ 96 h 144"/>
                <a:gd name="T22" fmla="*/ 289 w 337"/>
                <a:gd name="T23" fmla="*/ 96 h 144"/>
                <a:gd name="T24" fmla="*/ 289 w 337"/>
                <a:gd name="T25" fmla="*/ 96 h 144"/>
                <a:gd name="T26" fmla="*/ 240 w 337"/>
                <a:gd name="T27" fmla="*/ 144 h 144"/>
                <a:gd name="T28" fmla="*/ 192 w 337"/>
                <a:gd name="T29" fmla="*/ 144 h 144"/>
                <a:gd name="T30" fmla="*/ 240 w 337"/>
                <a:gd name="T31" fmla="*/ 96 h 144"/>
                <a:gd name="T32" fmla="*/ 240 w 337"/>
                <a:gd name="T33" fmla="*/ 96 h 144"/>
                <a:gd name="T34" fmla="*/ 240 w 337"/>
                <a:gd name="T35" fmla="*/ 96 h 144"/>
                <a:gd name="T36" fmla="*/ 192 w 337"/>
                <a:gd name="T37" fmla="*/ 96 h 144"/>
                <a:gd name="T38" fmla="*/ 192 w 337"/>
                <a:gd name="T39" fmla="*/ 48 h 144"/>
                <a:gd name="T40" fmla="*/ 192 w 337"/>
                <a:gd name="T41" fmla="*/ 48 h 144"/>
                <a:gd name="T42" fmla="*/ 144 w 337"/>
                <a:gd name="T43" fmla="*/ 48 h 144"/>
                <a:gd name="T44" fmla="*/ 96 w 337"/>
                <a:gd name="T45" fmla="*/ 48 h 144"/>
                <a:gd name="T46" fmla="*/ 48 w 337"/>
                <a:gd name="T47" fmla="*/ 48 h 144"/>
                <a:gd name="T48" fmla="*/ 48 w 337"/>
                <a:gd name="T49" fmla="*/ 48 h 144"/>
                <a:gd name="T50" fmla="*/ 0 w 337"/>
                <a:gd name="T51" fmla="*/ 48 h 144"/>
                <a:gd name="T52" fmla="*/ 0 w 337"/>
                <a:gd name="T53" fmla="*/ 48 h 144"/>
                <a:gd name="T54" fmla="*/ 48 w 337"/>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7" h="144">
                  <a:moveTo>
                    <a:pt x="48" y="48"/>
                  </a:moveTo>
                  <a:lnTo>
                    <a:pt x="48" y="48"/>
                  </a:lnTo>
                  <a:lnTo>
                    <a:pt x="144" y="0"/>
                  </a:lnTo>
                  <a:lnTo>
                    <a:pt x="289" y="0"/>
                  </a:lnTo>
                  <a:lnTo>
                    <a:pt x="289" y="0"/>
                  </a:lnTo>
                  <a:lnTo>
                    <a:pt x="289" y="0"/>
                  </a:lnTo>
                  <a:lnTo>
                    <a:pt x="337" y="0"/>
                  </a:lnTo>
                  <a:lnTo>
                    <a:pt x="337" y="48"/>
                  </a:lnTo>
                  <a:lnTo>
                    <a:pt x="337" y="48"/>
                  </a:lnTo>
                  <a:lnTo>
                    <a:pt x="337" y="96"/>
                  </a:lnTo>
                  <a:lnTo>
                    <a:pt x="337" y="96"/>
                  </a:lnTo>
                  <a:lnTo>
                    <a:pt x="289" y="96"/>
                  </a:lnTo>
                  <a:lnTo>
                    <a:pt x="289" y="96"/>
                  </a:lnTo>
                  <a:lnTo>
                    <a:pt x="240" y="144"/>
                  </a:lnTo>
                  <a:lnTo>
                    <a:pt x="192" y="144"/>
                  </a:lnTo>
                  <a:lnTo>
                    <a:pt x="240" y="96"/>
                  </a:lnTo>
                  <a:lnTo>
                    <a:pt x="240" y="96"/>
                  </a:lnTo>
                  <a:lnTo>
                    <a:pt x="240" y="96"/>
                  </a:lnTo>
                  <a:lnTo>
                    <a:pt x="192" y="96"/>
                  </a:lnTo>
                  <a:lnTo>
                    <a:pt x="192" y="48"/>
                  </a:lnTo>
                  <a:lnTo>
                    <a:pt x="192" y="48"/>
                  </a:lnTo>
                  <a:lnTo>
                    <a:pt x="144" y="48"/>
                  </a:lnTo>
                  <a:lnTo>
                    <a:pt x="96" y="48"/>
                  </a:lnTo>
                  <a:lnTo>
                    <a:pt x="48" y="48"/>
                  </a:lnTo>
                  <a:lnTo>
                    <a:pt x="48" y="48"/>
                  </a:lnTo>
                  <a:lnTo>
                    <a:pt x="0" y="48"/>
                  </a:lnTo>
                  <a:lnTo>
                    <a:pt x="0" y="48"/>
                  </a:lnTo>
                  <a:lnTo>
                    <a:pt x="48" y="48"/>
                  </a:lnTo>
                  <a:close/>
                </a:path>
              </a:pathLst>
            </a:custGeom>
            <a:solidFill>
              <a:srgbClr val="F9F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4" name="Freeform 480"/>
            <p:cNvSpPr>
              <a:spLocks/>
            </p:cNvSpPr>
            <p:nvPr/>
          </p:nvSpPr>
          <p:spPr bwMode="auto">
            <a:xfrm>
              <a:off x="4175" y="1961"/>
              <a:ext cx="32" cy="16"/>
            </a:xfrm>
            <a:custGeom>
              <a:avLst/>
              <a:gdLst>
                <a:gd name="T0" fmla="*/ 192 w 289"/>
                <a:gd name="T1" fmla="*/ 48 h 144"/>
                <a:gd name="T2" fmla="*/ 144 w 289"/>
                <a:gd name="T3" fmla="*/ 48 h 144"/>
                <a:gd name="T4" fmla="*/ 48 w 289"/>
                <a:gd name="T5" fmla="*/ 48 h 144"/>
                <a:gd name="T6" fmla="*/ 0 w 289"/>
                <a:gd name="T7" fmla="*/ 48 h 144"/>
                <a:gd name="T8" fmla="*/ 0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0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89 w 289"/>
                <a:gd name="T37" fmla="*/ 96 h 144"/>
                <a:gd name="T38" fmla="*/ 241 w 289"/>
                <a:gd name="T39" fmla="*/ 96 h 144"/>
                <a:gd name="T40" fmla="*/ 241 w 289"/>
                <a:gd name="T41" fmla="*/ 96 h 144"/>
                <a:gd name="T42" fmla="*/ 192 w 289"/>
                <a:gd name="T43" fmla="*/ 144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48" y="48"/>
                  </a:lnTo>
                  <a:lnTo>
                    <a:pt x="0" y="48"/>
                  </a:lnTo>
                  <a:lnTo>
                    <a:pt x="0" y="48"/>
                  </a:lnTo>
                  <a:lnTo>
                    <a:pt x="0" y="48"/>
                  </a:lnTo>
                  <a:lnTo>
                    <a:pt x="0" y="48"/>
                  </a:lnTo>
                  <a:lnTo>
                    <a:pt x="48" y="48"/>
                  </a:lnTo>
                  <a:lnTo>
                    <a:pt x="48" y="48"/>
                  </a:lnTo>
                  <a:lnTo>
                    <a:pt x="48" y="48"/>
                  </a:lnTo>
                  <a:lnTo>
                    <a:pt x="144" y="0"/>
                  </a:lnTo>
                  <a:lnTo>
                    <a:pt x="241" y="0"/>
                  </a:lnTo>
                  <a:lnTo>
                    <a:pt x="241" y="0"/>
                  </a:lnTo>
                  <a:lnTo>
                    <a:pt x="241" y="0"/>
                  </a:lnTo>
                  <a:lnTo>
                    <a:pt x="241" y="48"/>
                  </a:lnTo>
                  <a:lnTo>
                    <a:pt x="289" y="48"/>
                  </a:lnTo>
                  <a:lnTo>
                    <a:pt x="289" y="48"/>
                  </a:lnTo>
                  <a:lnTo>
                    <a:pt x="289" y="96"/>
                  </a:lnTo>
                  <a:lnTo>
                    <a:pt x="289" y="96"/>
                  </a:lnTo>
                  <a:lnTo>
                    <a:pt x="241" y="96"/>
                  </a:lnTo>
                  <a:lnTo>
                    <a:pt x="241" y="96"/>
                  </a:lnTo>
                  <a:lnTo>
                    <a:pt x="192" y="144"/>
                  </a:lnTo>
                  <a:lnTo>
                    <a:pt x="192" y="144"/>
                  </a:lnTo>
                  <a:lnTo>
                    <a:pt x="192" y="96"/>
                  </a:lnTo>
                  <a:lnTo>
                    <a:pt x="192" y="96"/>
                  </a:lnTo>
                  <a:lnTo>
                    <a:pt x="192" y="96"/>
                  </a:lnTo>
                  <a:lnTo>
                    <a:pt x="192" y="96"/>
                  </a:lnTo>
                  <a:lnTo>
                    <a:pt x="192" y="48"/>
                  </a:lnTo>
                  <a:close/>
                </a:path>
              </a:pathLst>
            </a:custGeom>
            <a:solidFill>
              <a:srgbClr val="FBF59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5" name="Freeform 481"/>
            <p:cNvSpPr>
              <a:spLocks/>
            </p:cNvSpPr>
            <p:nvPr/>
          </p:nvSpPr>
          <p:spPr bwMode="auto">
            <a:xfrm>
              <a:off x="4175" y="1961"/>
              <a:ext cx="32" cy="16"/>
            </a:xfrm>
            <a:custGeom>
              <a:avLst/>
              <a:gdLst>
                <a:gd name="T0" fmla="*/ 192 w 289"/>
                <a:gd name="T1" fmla="*/ 48 h 144"/>
                <a:gd name="T2" fmla="*/ 144 w 289"/>
                <a:gd name="T3" fmla="*/ 48 h 144"/>
                <a:gd name="T4" fmla="*/ 96 w 289"/>
                <a:gd name="T5" fmla="*/ 48 h 144"/>
                <a:gd name="T6" fmla="*/ 48 w 289"/>
                <a:gd name="T7" fmla="*/ 48 h 144"/>
                <a:gd name="T8" fmla="*/ 48 w 289"/>
                <a:gd name="T9" fmla="*/ 48 h 144"/>
                <a:gd name="T10" fmla="*/ 0 w 289"/>
                <a:gd name="T11" fmla="*/ 48 h 144"/>
                <a:gd name="T12" fmla="*/ 0 w 289"/>
                <a:gd name="T13" fmla="*/ 48 h 144"/>
                <a:gd name="T14" fmla="*/ 48 w 289"/>
                <a:gd name="T15" fmla="*/ 48 h 144"/>
                <a:gd name="T16" fmla="*/ 48 w 289"/>
                <a:gd name="T17" fmla="*/ 48 h 144"/>
                <a:gd name="T18" fmla="*/ 48 w 289"/>
                <a:gd name="T19" fmla="*/ 48 h 144"/>
                <a:gd name="T20" fmla="*/ 144 w 289"/>
                <a:gd name="T21" fmla="*/ 48 h 144"/>
                <a:gd name="T22" fmla="*/ 241 w 289"/>
                <a:gd name="T23" fmla="*/ 0 h 144"/>
                <a:gd name="T24" fmla="*/ 241 w 289"/>
                <a:gd name="T25" fmla="*/ 0 h 144"/>
                <a:gd name="T26" fmla="*/ 241 w 289"/>
                <a:gd name="T27" fmla="*/ 0 h 144"/>
                <a:gd name="T28" fmla="*/ 241 w 289"/>
                <a:gd name="T29" fmla="*/ 48 h 144"/>
                <a:gd name="T30" fmla="*/ 289 w 289"/>
                <a:gd name="T31" fmla="*/ 48 h 144"/>
                <a:gd name="T32" fmla="*/ 289 w 289"/>
                <a:gd name="T33" fmla="*/ 48 h 144"/>
                <a:gd name="T34" fmla="*/ 289 w 289"/>
                <a:gd name="T35" fmla="*/ 96 h 144"/>
                <a:gd name="T36" fmla="*/ 241 w 289"/>
                <a:gd name="T37" fmla="*/ 96 h 144"/>
                <a:gd name="T38" fmla="*/ 241 w 289"/>
                <a:gd name="T39" fmla="*/ 96 h 144"/>
                <a:gd name="T40" fmla="*/ 241 w 289"/>
                <a:gd name="T41" fmla="*/ 96 h 144"/>
                <a:gd name="T42" fmla="*/ 192 w 289"/>
                <a:gd name="T43" fmla="*/ 96 h 144"/>
                <a:gd name="T44" fmla="*/ 192 w 289"/>
                <a:gd name="T45" fmla="*/ 144 h 144"/>
                <a:gd name="T46" fmla="*/ 192 w 289"/>
                <a:gd name="T47" fmla="*/ 96 h 144"/>
                <a:gd name="T48" fmla="*/ 192 w 289"/>
                <a:gd name="T49" fmla="*/ 96 h 144"/>
                <a:gd name="T50" fmla="*/ 192 w 289"/>
                <a:gd name="T51" fmla="*/ 96 h 144"/>
                <a:gd name="T52" fmla="*/ 192 w 289"/>
                <a:gd name="T53" fmla="*/ 96 h 144"/>
                <a:gd name="T54" fmla="*/ 192 w 289"/>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9" h="144">
                  <a:moveTo>
                    <a:pt x="192" y="48"/>
                  </a:moveTo>
                  <a:lnTo>
                    <a:pt x="144" y="48"/>
                  </a:lnTo>
                  <a:lnTo>
                    <a:pt x="96" y="48"/>
                  </a:lnTo>
                  <a:lnTo>
                    <a:pt x="48" y="48"/>
                  </a:lnTo>
                  <a:lnTo>
                    <a:pt x="48" y="48"/>
                  </a:lnTo>
                  <a:lnTo>
                    <a:pt x="0" y="48"/>
                  </a:lnTo>
                  <a:lnTo>
                    <a:pt x="0" y="48"/>
                  </a:lnTo>
                  <a:lnTo>
                    <a:pt x="48" y="48"/>
                  </a:lnTo>
                  <a:lnTo>
                    <a:pt x="48" y="48"/>
                  </a:lnTo>
                  <a:lnTo>
                    <a:pt x="48" y="48"/>
                  </a:lnTo>
                  <a:lnTo>
                    <a:pt x="144" y="48"/>
                  </a:lnTo>
                  <a:lnTo>
                    <a:pt x="241" y="0"/>
                  </a:lnTo>
                  <a:lnTo>
                    <a:pt x="241" y="0"/>
                  </a:lnTo>
                  <a:lnTo>
                    <a:pt x="241" y="0"/>
                  </a:lnTo>
                  <a:lnTo>
                    <a:pt x="241" y="48"/>
                  </a:lnTo>
                  <a:lnTo>
                    <a:pt x="289" y="48"/>
                  </a:lnTo>
                  <a:lnTo>
                    <a:pt x="289" y="48"/>
                  </a:lnTo>
                  <a:lnTo>
                    <a:pt x="289" y="96"/>
                  </a:lnTo>
                  <a:lnTo>
                    <a:pt x="241" y="96"/>
                  </a:lnTo>
                  <a:lnTo>
                    <a:pt x="241" y="96"/>
                  </a:lnTo>
                  <a:lnTo>
                    <a:pt x="241" y="96"/>
                  </a:lnTo>
                  <a:lnTo>
                    <a:pt x="192" y="96"/>
                  </a:lnTo>
                  <a:lnTo>
                    <a:pt x="192" y="144"/>
                  </a:lnTo>
                  <a:lnTo>
                    <a:pt x="192" y="96"/>
                  </a:lnTo>
                  <a:lnTo>
                    <a:pt x="192" y="96"/>
                  </a:lnTo>
                  <a:lnTo>
                    <a:pt x="192" y="96"/>
                  </a:lnTo>
                  <a:lnTo>
                    <a:pt x="192" y="96"/>
                  </a:lnTo>
                  <a:lnTo>
                    <a:pt x="192" y="48"/>
                  </a:lnTo>
                  <a:close/>
                </a:path>
              </a:pathLst>
            </a:custGeom>
            <a:solidFill>
              <a:srgbClr val="FCF89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6" name="Freeform 482"/>
            <p:cNvSpPr>
              <a:spLocks/>
            </p:cNvSpPr>
            <p:nvPr/>
          </p:nvSpPr>
          <p:spPr bwMode="auto">
            <a:xfrm>
              <a:off x="4181" y="1961"/>
              <a:ext cx="26" cy="16"/>
            </a:xfrm>
            <a:custGeom>
              <a:avLst/>
              <a:gdLst>
                <a:gd name="T0" fmla="*/ 144 w 241"/>
                <a:gd name="T1" fmla="*/ 48 h 144"/>
                <a:gd name="T2" fmla="*/ 96 w 241"/>
                <a:gd name="T3" fmla="*/ 48 h 144"/>
                <a:gd name="T4" fmla="*/ 48 w 241"/>
                <a:gd name="T5" fmla="*/ 48 h 144"/>
                <a:gd name="T6" fmla="*/ 0 w 241"/>
                <a:gd name="T7" fmla="*/ 48 h 144"/>
                <a:gd name="T8" fmla="*/ 0 w 241"/>
                <a:gd name="T9" fmla="*/ 48 h 144"/>
                <a:gd name="T10" fmla="*/ 0 w 241"/>
                <a:gd name="T11" fmla="*/ 48 h 144"/>
                <a:gd name="T12" fmla="*/ 0 w 241"/>
                <a:gd name="T13" fmla="*/ 48 h 144"/>
                <a:gd name="T14" fmla="*/ 0 w 241"/>
                <a:gd name="T15" fmla="*/ 48 h 144"/>
                <a:gd name="T16" fmla="*/ 0 w 241"/>
                <a:gd name="T17" fmla="*/ 48 h 144"/>
                <a:gd name="T18" fmla="*/ 0 w 241"/>
                <a:gd name="T19" fmla="*/ 48 h 144"/>
                <a:gd name="T20" fmla="*/ 96 w 241"/>
                <a:gd name="T21" fmla="*/ 48 h 144"/>
                <a:gd name="T22" fmla="*/ 193 w 241"/>
                <a:gd name="T23" fmla="*/ 0 h 144"/>
                <a:gd name="T24" fmla="*/ 193 w 241"/>
                <a:gd name="T25" fmla="*/ 0 h 144"/>
                <a:gd name="T26" fmla="*/ 193 w 241"/>
                <a:gd name="T27" fmla="*/ 0 h 144"/>
                <a:gd name="T28" fmla="*/ 193 w 241"/>
                <a:gd name="T29" fmla="*/ 48 h 144"/>
                <a:gd name="T30" fmla="*/ 241 w 241"/>
                <a:gd name="T31" fmla="*/ 48 h 144"/>
                <a:gd name="T32" fmla="*/ 241 w 241"/>
                <a:gd name="T33" fmla="*/ 48 h 144"/>
                <a:gd name="T34" fmla="*/ 241 w 241"/>
                <a:gd name="T35" fmla="*/ 96 h 144"/>
                <a:gd name="T36" fmla="*/ 193 w 241"/>
                <a:gd name="T37" fmla="*/ 96 h 144"/>
                <a:gd name="T38" fmla="*/ 193 w 241"/>
                <a:gd name="T39" fmla="*/ 96 h 144"/>
                <a:gd name="T40" fmla="*/ 193 w 241"/>
                <a:gd name="T41" fmla="*/ 96 h 144"/>
                <a:gd name="T42" fmla="*/ 144 w 241"/>
                <a:gd name="T43" fmla="*/ 96 h 144"/>
                <a:gd name="T44" fmla="*/ 144 w 241"/>
                <a:gd name="T45" fmla="*/ 144 h 144"/>
                <a:gd name="T46" fmla="*/ 144 w 241"/>
                <a:gd name="T47" fmla="*/ 96 h 144"/>
                <a:gd name="T48" fmla="*/ 144 w 241"/>
                <a:gd name="T49" fmla="*/ 96 h 144"/>
                <a:gd name="T50" fmla="*/ 144 w 241"/>
                <a:gd name="T51" fmla="*/ 96 h 144"/>
                <a:gd name="T52" fmla="*/ 144 w 241"/>
                <a:gd name="T53" fmla="*/ 96 h 144"/>
                <a:gd name="T54" fmla="*/ 144 w 241"/>
                <a:gd name="T55"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144">
                  <a:moveTo>
                    <a:pt x="144" y="48"/>
                  </a:moveTo>
                  <a:lnTo>
                    <a:pt x="96" y="48"/>
                  </a:lnTo>
                  <a:lnTo>
                    <a:pt x="48" y="48"/>
                  </a:lnTo>
                  <a:lnTo>
                    <a:pt x="0" y="48"/>
                  </a:lnTo>
                  <a:lnTo>
                    <a:pt x="0" y="48"/>
                  </a:lnTo>
                  <a:lnTo>
                    <a:pt x="0" y="48"/>
                  </a:lnTo>
                  <a:lnTo>
                    <a:pt x="0" y="48"/>
                  </a:lnTo>
                  <a:lnTo>
                    <a:pt x="0" y="48"/>
                  </a:lnTo>
                  <a:lnTo>
                    <a:pt x="0" y="48"/>
                  </a:lnTo>
                  <a:lnTo>
                    <a:pt x="0" y="48"/>
                  </a:lnTo>
                  <a:lnTo>
                    <a:pt x="96" y="48"/>
                  </a:lnTo>
                  <a:lnTo>
                    <a:pt x="193" y="0"/>
                  </a:lnTo>
                  <a:lnTo>
                    <a:pt x="193" y="0"/>
                  </a:lnTo>
                  <a:lnTo>
                    <a:pt x="193" y="0"/>
                  </a:lnTo>
                  <a:lnTo>
                    <a:pt x="193" y="48"/>
                  </a:lnTo>
                  <a:lnTo>
                    <a:pt x="241" y="48"/>
                  </a:lnTo>
                  <a:lnTo>
                    <a:pt x="241" y="48"/>
                  </a:lnTo>
                  <a:lnTo>
                    <a:pt x="241" y="96"/>
                  </a:lnTo>
                  <a:lnTo>
                    <a:pt x="193" y="96"/>
                  </a:lnTo>
                  <a:lnTo>
                    <a:pt x="193" y="96"/>
                  </a:lnTo>
                  <a:lnTo>
                    <a:pt x="193" y="96"/>
                  </a:lnTo>
                  <a:lnTo>
                    <a:pt x="144" y="96"/>
                  </a:lnTo>
                  <a:lnTo>
                    <a:pt x="144" y="144"/>
                  </a:lnTo>
                  <a:lnTo>
                    <a:pt x="144" y="96"/>
                  </a:lnTo>
                  <a:lnTo>
                    <a:pt x="144" y="96"/>
                  </a:lnTo>
                  <a:lnTo>
                    <a:pt x="144" y="96"/>
                  </a:lnTo>
                  <a:lnTo>
                    <a:pt x="144" y="96"/>
                  </a:lnTo>
                  <a:lnTo>
                    <a:pt x="144" y="48"/>
                  </a:lnTo>
                  <a:close/>
                </a:path>
              </a:pathLst>
            </a:custGeom>
            <a:solidFill>
              <a:srgbClr val="FDFB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7" name="Freeform 483"/>
            <p:cNvSpPr>
              <a:spLocks/>
            </p:cNvSpPr>
            <p:nvPr/>
          </p:nvSpPr>
          <p:spPr bwMode="auto">
            <a:xfrm>
              <a:off x="4181" y="1967"/>
              <a:ext cx="26" cy="10"/>
            </a:xfrm>
            <a:custGeom>
              <a:avLst/>
              <a:gdLst>
                <a:gd name="T0" fmla="*/ 48 w 241"/>
                <a:gd name="T1" fmla="*/ 0 h 96"/>
                <a:gd name="T2" fmla="*/ 48 w 241"/>
                <a:gd name="T3" fmla="*/ 0 h 96"/>
                <a:gd name="T4" fmla="*/ 96 w 241"/>
                <a:gd name="T5" fmla="*/ 0 h 96"/>
                <a:gd name="T6" fmla="*/ 193 w 241"/>
                <a:gd name="T7" fmla="*/ 0 h 96"/>
                <a:gd name="T8" fmla="*/ 193 w 241"/>
                <a:gd name="T9" fmla="*/ 0 h 96"/>
                <a:gd name="T10" fmla="*/ 193 w 241"/>
                <a:gd name="T11" fmla="*/ 0 h 96"/>
                <a:gd name="T12" fmla="*/ 193 w 241"/>
                <a:gd name="T13" fmla="*/ 0 h 96"/>
                <a:gd name="T14" fmla="*/ 241 w 241"/>
                <a:gd name="T15" fmla="*/ 0 h 96"/>
                <a:gd name="T16" fmla="*/ 241 w 241"/>
                <a:gd name="T17" fmla="*/ 0 h 96"/>
                <a:gd name="T18" fmla="*/ 241 w 241"/>
                <a:gd name="T19" fmla="*/ 48 h 96"/>
                <a:gd name="T20" fmla="*/ 193 w 241"/>
                <a:gd name="T21" fmla="*/ 48 h 96"/>
                <a:gd name="T22" fmla="*/ 193 w 241"/>
                <a:gd name="T23" fmla="*/ 48 h 96"/>
                <a:gd name="T24" fmla="*/ 193 w 241"/>
                <a:gd name="T25" fmla="*/ 48 h 96"/>
                <a:gd name="T26" fmla="*/ 193 w 241"/>
                <a:gd name="T27" fmla="*/ 48 h 96"/>
                <a:gd name="T28" fmla="*/ 144 w 241"/>
                <a:gd name="T29" fmla="*/ 96 h 96"/>
                <a:gd name="T30" fmla="*/ 193 w 241"/>
                <a:gd name="T31" fmla="*/ 48 h 96"/>
                <a:gd name="T32" fmla="*/ 193 w 241"/>
                <a:gd name="T33" fmla="*/ 48 h 96"/>
                <a:gd name="T34" fmla="*/ 193 w 241"/>
                <a:gd name="T35" fmla="*/ 48 h 96"/>
                <a:gd name="T36" fmla="*/ 193 w 241"/>
                <a:gd name="T37" fmla="*/ 0 h 96"/>
                <a:gd name="T38" fmla="*/ 193 w 241"/>
                <a:gd name="T39" fmla="*/ 0 h 96"/>
                <a:gd name="T40" fmla="*/ 193 w 241"/>
                <a:gd name="T41" fmla="*/ 0 h 96"/>
                <a:gd name="T42" fmla="*/ 144 w 241"/>
                <a:gd name="T43" fmla="*/ 0 h 96"/>
                <a:gd name="T44" fmla="*/ 96 w 241"/>
                <a:gd name="T45" fmla="*/ 0 h 96"/>
                <a:gd name="T46" fmla="*/ 48 w 241"/>
                <a:gd name="T47" fmla="*/ 0 h 96"/>
                <a:gd name="T48" fmla="*/ 48 w 241"/>
                <a:gd name="T49" fmla="*/ 0 h 96"/>
                <a:gd name="T50" fmla="*/ 0 w 241"/>
                <a:gd name="T51" fmla="*/ 0 h 96"/>
                <a:gd name="T52" fmla="*/ 0 w 241"/>
                <a:gd name="T53" fmla="*/ 0 h 96"/>
                <a:gd name="T54" fmla="*/ 48 w 241"/>
                <a:gd name="T5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 h="96">
                  <a:moveTo>
                    <a:pt x="48" y="0"/>
                  </a:moveTo>
                  <a:lnTo>
                    <a:pt x="48" y="0"/>
                  </a:lnTo>
                  <a:lnTo>
                    <a:pt x="96" y="0"/>
                  </a:lnTo>
                  <a:lnTo>
                    <a:pt x="193" y="0"/>
                  </a:lnTo>
                  <a:lnTo>
                    <a:pt x="193" y="0"/>
                  </a:lnTo>
                  <a:lnTo>
                    <a:pt x="193" y="0"/>
                  </a:lnTo>
                  <a:lnTo>
                    <a:pt x="193" y="0"/>
                  </a:lnTo>
                  <a:lnTo>
                    <a:pt x="241" y="0"/>
                  </a:lnTo>
                  <a:lnTo>
                    <a:pt x="241" y="0"/>
                  </a:lnTo>
                  <a:lnTo>
                    <a:pt x="241" y="48"/>
                  </a:lnTo>
                  <a:lnTo>
                    <a:pt x="193" y="48"/>
                  </a:lnTo>
                  <a:lnTo>
                    <a:pt x="193" y="48"/>
                  </a:lnTo>
                  <a:lnTo>
                    <a:pt x="193" y="48"/>
                  </a:lnTo>
                  <a:lnTo>
                    <a:pt x="193" y="48"/>
                  </a:lnTo>
                  <a:lnTo>
                    <a:pt x="144" y="96"/>
                  </a:lnTo>
                  <a:lnTo>
                    <a:pt x="193" y="48"/>
                  </a:lnTo>
                  <a:lnTo>
                    <a:pt x="193" y="48"/>
                  </a:lnTo>
                  <a:lnTo>
                    <a:pt x="193" y="48"/>
                  </a:lnTo>
                  <a:lnTo>
                    <a:pt x="193" y="0"/>
                  </a:lnTo>
                  <a:lnTo>
                    <a:pt x="193" y="0"/>
                  </a:lnTo>
                  <a:lnTo>
                    <a:pt x="193" y="0"/>
                  </a:lnTo>
                  <a:lnTo>
                    <a:pt x="144" y="0"/>
                  </a:lnTo>
                  <a:lnTo>
                    <a:pt x="96" y="0"/>
                  </a:lnTo>
                  <a:lnTo>
                    <a:pt x="48" y="0"/>
                  </a:lnTo>
                  <a:lnTo>
                    <a:pt x="48" y="0"/>
                  </a:lnTo>
                  <a:lnTo>
                    <a:pt x="0" y="0"/>
                  </a:lnTo>
                  <a:lnTo>
                    <a:pt x="0" y="0"/>
                  </a:lnTo>
                  <a:lnTo>
                    <a:pt x="48" y="0"/>
                  </a:lnTo>
                  <a:close/>
                </a:path>
              </a:pathLst>
            </a:custGeom>
            <a:solidFill>
              <a:srgbClr val="FFF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8" name="Freeform 484"/>
            <p:cNvSpPr>
              <a:spLocks/>
            </p:cNvSpPr>
            <p:nvPr/>
          </p:nvSpPr>
          <p:spPr bwMode="auto">
            <a:xfrm>
              <a:off x="4175" y="2026"/>
              <a:ext cx="6"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89" name="Freeform 485"/>
            <p:cNvSpPr>
              <a:spLocks/>
            </p:cNvSpPr>
            <p:nvPr/>
          </p:nvSpPr>
          <p:spPr bwMode="auto">
            <a:xfrm>
              <a:off x="4186" y="2020"/>
              <a:ext cx="5" cy="11"/>
            </a:xfrm>
            <a:custGeom>
              <a:avLst/>
              <a:gdLst>
                <a:gd name="T0" fmla="*/ 0 w 48"/>
                <a:gd name="T1" fmla="*/ 49 h 97"/>
                <a:gd name="T2" fmla="*/ 0 w 48"/>
                <a:gd name="T3" fmla="*/ 0 h 97"/>
                <a:gd name="T4" fmla="*/ 0 w 48"/>
                <a:gd name="T5" fmla="*/ 0 h 97"/>
                <a:gd name="T6" fmla="*/ 48 w 48"/>
                <a:gd name="T7" fmla="*/ 49 h 97"/>
                <a:gd name="T8" fmla="*/ 48 w 48"/>
                <a:gd name="T9" fmla="*/ 49 h 97"/>
                <a:gd name="T10" fmla="*/ 48 w 48"/>
                <a:gd name="T11" fmla="*/ 49 h 97"/>
                <a:gd name="T12" fmla="*/ 48 w 48"/>
                <a:gd name="T13" fmla="*/ 97 h 97"/>
                <a:gd name="T14" fmla="*/ 0 w 48"/>
                <a:gd name="T15" fmla="*/ 49 h 97"/>
                <a:gd name="T16" fmla="*/ 0 w 48"/>
                <a:gd name="T17" fmla="*/ 4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9"/>
                  </a:moveTo>
                  <a:lnTo>
                    <a:pt x="0" y="0"/>
                  </a:lnTo>
                  <a:lnTo>
                    <a:pt x="0" y="0"/>
                  </a:lnTo>
                  <a:lnTo>
                    <a:pt x="48" y="49"/>
                  </a:lnTo>
                  <a:lnTo>
                    <a:pt x="48" y="49"/>
                  </a:lnTo>
                  <a:lnTo>
                    <a:pt x="48" y="49"/>
                  </a:lnTo>
                  <a:lnTo>
                    <a:pt x="48" y="97"/>
                  </a:lnTo>
                  <a:lnTo>
                    <a:pt x="0" y="49"/>
                  </a:lnTo>
                  <a:lnTo>
                    <a:pt x="0"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0" name="Freeform 486"/>
            <p:cNvSpPr>
              <a:spLocks/>
            </p:cNvSpPr>
            <p:nvPr/>
          </p:nvSpPr>
          <p:spPr bwMode="auto">
            <a:xfrm>
              <a:off x="4181" y="2031"/>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1" name="Freeform 487"/>
            <p:cNvSpPr>
              <a:spLocks/>
            </p:cNvSpPr>
            <p:nvPr/>
          </p:nvSpPr>
          <p:spPr bwMode="auto">
            <a:xfrm>
              <a:off x="4213" y="2020"/>
              <a:ext cx="5" cy="6"/>
            </a:xfrm>
            <a:custGeom>
              <a:avLst/>
              <a:gdLst>
                <a:gd name="T0" fmla="*/ 48 w 48"/>
                <a:gd name="T1" fmla="*/ 49 h 49"/>
                <a:gd name="T2" fmla="*/ 0 w 48"/>
                <a:gd name="T3" fmla="*/ 0 h 49"/>
                <a:gd name="T4" fmla="*/ 0 w 48"/>
                <a:gd name="T5" fmla="*/ 0 h 49"/>
                <a:gd name="T6" fmla="*/ 48 w 48"/>
                <a:gd name="T7" fmla="*/ 49 h 49"/>
                <a:gd name="T8" fmla="*/ 48 w 48"/>
                <a:gd name="T9" fmla="*/ 49 h 49"/>
                <a:gd name="T10" fmla="*/ 48 w 48"/>
                <a:gd name="T11" fmla="*/ 49 h 49"/>
                <a:gd name="T12" fmla="*/ 48 w 48"/>
                <a:gd name="T13" fmla="*/ 49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0"/>
                  </a:lnTo>
                  <a:lnTo>
                    <a:pt x="0" y="0"/>
                  </a:lnTo>
                  <a:lnTo>
                    <a:pt x="48" y="49"/>
                  </a:lnTo>
                  <a:lnTo>
                    <a:pt x="48" y="49"/>
                  </a:lnTo>
                  <a:lnTo>
                    <a:pt x="48" y="49"/>
                  </a:lnTo>
                  <a:lnTo>
                    <a:pt x="48" y="49"/>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2" name="Freeform 488"/>
            <p:cNvSpPr>
              <a:spLocks/>
            </p:cNvSpPr>
            <p:nvPr/>
          </p:nvSpPr>
          <p:spPr bwMode="auto">
            <a:xfrm>
              <a:off x="4202" y="2026"/>
              <a:ext cx="5" cy="1"/>
            </a:xfrm>
            <a:custGeom>
              <a:avLst/>
              <a:gdLst>
                <a:gd name="T0" fmla="*/ 0 w 48"/>
                <a:gd name="T1" fmla="*/ 0 w 48"/>
                <a:gd name="T2" fmla="*/ 0 w 48"/>
                <a:gd name="T3" fmla="*/ 0 w 48"/>
                <a:gd name="T4" fmla="*/ 48 w 48"/>
                <a:gd name="T5" fmla="*/ 48 w 48"/>
                <a:gd name="T6" fmla="*/ 48 w 48"/>
                <a:gd name="T7" fmla="*/ 0 w 48"/>
                <a:gd name="T8" fmla="*/ 0 w 4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8">
                  <a:moveTo>
                    <a:pt x="0" y="0"/>
                  </a:moveTo>
                  <a:lnTo>
                    <a:pt x="0" y="0"/>
                  </a:lnTo>
                  <a:lnTo>
                    <a:pt x="0" y="0"/>
                  </a:lnTo>
                  <a:lnTo>
                    <a:pt x="0" y="0"/>
                  </a:lnTo>
                  <a:lnTo>
                    <a:pt x="48" y="0"/>
                  </a:lnTo>
                  <a:lnTo>
                    <a:pt x="48" y="0"/>
                  </a:lnTo>
                  <a:lnTo>
                    <a:pt x="48"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3" name="Freeform 489"/>
            <p:cNvSpPr>
              <a:spLocks/>
            </p:cNvSpPr>
            <p:nvPr/>
          </p:nvSpPr>
          <p:spPr bwMode="auto">
            <a:xfrm>
              <a:off x="4218" y="2010"/>
              <a:ext cx="5" cy="5"/>
            </a:xfrm>
            <a:custGeom>
              <a:avLst/>
              <a:gdLst>
                <a:gd name="T0" fmla="*/ 48 w 48"/>
                <a:gd name="T1" fmla="*/ 0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0 h 48"/>
                <a:gd name="T14" fmla="*/ 48 w 48"/>
                <a:gd name="T15" fmla="*/ 0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48"/>
                  </a:lnTo>
                  <a:lnTo>
                    <a:pt x="0" y="48"/>
                  </a:lnTo>
                  <a:lnTo>
                    <a:pt x="0" y="48"/>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4" name="Freeform 490"/>
            <p:cNvSpPr>
              <a:spLocks/>
            </p:cNvSpPr>
            <p:nvPr/>
          </p:nvSpPr>
          <p:spPr bwMode="auto">
            <a:xfrm>
              <a:off x="4223" y="2015"/>
              <a:ext cx="6" cy="11"/>
            </a:xfrm>
            <a:custGeom>
              <a:avLst/>
              <a:gdLst>
                <a:gd name="T0" fmla="*/ 0 w 48"/>
                <a:gd name="T1" fmla="*/ 48 h 97"/>
                <a:gd name="T2" fmla="*/ 0 w 48"/>
                <a:gd name="T3" fmla="*/ 0 h 97"/>
                <a:gd name="T4" fmla="*/ 0 w 48"/>
                <a:gd name="T5" fmla="*/ 0 h 97"/>
                <a:gd name="T6" fmla="*/ 0 w 48"/>
                <a:gd name="T7" fmla="*/ 48 h 97"/>
                <a:gd name="T8" fmla="*/ 48 w 48"/>
                <a:gd name="T9" fmla="*/ 48 h 97"/>
                <a:gd name="T10" fmla="*/ 48 w 48"/>
                <a:gd name="T11" fmla="*/ 48 h 97"/>
                <a:gd name="T12" fmla="*/ 0 w 48"/>
                <a:gd name="T13" fmla="*/ 97 h 97"/>
                <a:gd name="T14" fmla="*/ 0 w 48"/>
                <a:gd name="T15" fmla="*/ 97 h 97"/>
                <a:gd name="T16" fmla="*/ 0 w 48"/>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7">
                  <a:moveTo>
                    <a:pt x="0" y="48"/>
                  </a:moveTo>
                  <a:lnTo>
                    <a:pt x="0" y="0"/>
                  </a:lnTo>
                  <a:lnTo>
                    <a:pt x="0" y="0"/>
                  </a:lnTo>
                  <a:lnTo>
                    <a:pt x="0" y="48"/>
                  </a:lnTo>
                  <a:lnTo>
                    <a:pt x="48" y="48"/>
                  </a:lnTo>
                  <a:lnTo>
                    <a:pt x="48" y="48"/>
                  </a:lnTo>
                  <a:lnTo>
                    <a:pt x="0" y="97"/>
                  </a:lnTo>
                  <a:lnTo>
                    <a:pt x="0" y="97"/>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5" name="Freeform 491"/>
            <p:cNvSpPr>
              <a:spLocks/>
            </p:cNvSpPr>
            <p:nvPr/>
          </p:nvSpPr>
          <p:spPr bwMode="auto">
            <a:xfrm>
              <a:off x="4250" y="2004"/>
              <a:ext cx="5" cy="6"/>
            </a:xfrm>
            <a:custGeom>
              <a:avLst/>
              <a:gdLst>
                <a:gd name="T0" fmla="*/ 48 w 48"/>
                <a:gd name="T1" fmla="*/ 48 h 48"/>
                <a:gd name="T2" fmla="*/ 0 w 48"/>
                <a:gd name="T3" fmla="*/ 48 h 48"/>
                <a:gd name="T4" fmla="*/ 0 w 48"/>
                <a:gd name="T5" fmla="*/ 48 h 48"/>
                <a:gd name="T6" fmla="*/ 0 w 48"/>
                <a:gd name="T7" fmla="*/ 48 h 48"/>
                <a:gd name="T8" fmla="*/ 0 w 48"/>
                <a:gd name="T9" fmla="*/ 0 h 48"/>
                <a:gd name="T10" fmla="*/ 0 w 48"/>
                <a:gd name="T11" fmla="*/ 0 h 48"/>
                <a:gd name="T12" fmla="*/ 0 w 48"/>
                <a:gd name="T13" fmla="*/ 0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0" y="0"/>
                  </a:lnTo>
                  <a:lnTo>
                    <a:pt x="0" y="0"/>
                  </a:lnTo>
                  <a:lnTo>
                    <a:pt x="0" y="0"/>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6" name="Freeform 492"/>
            <p:cNvSpPr>
              <a:spLocks/>
            </p:cNvSpPr>
            <p:nvPr/>
          </p:nvSpPr>
          <p:spPr bwMode="auto">
            <a:xfrm>
              <a:off x="4266" y="1977"/>
              <a:ext cx="5" cy="6"/>
            </a:xfrm>
            <a:custGeom>
              <a:avLst/>
              <a:gdLst>
                <a:gd name="T0" fmla="*/ 48 w 48"/>
                <a:gd name="T1" fmla="*/ 49 h 49"/>
                <a:gd name="T2" fmla="*/ 0 w 48"/>
                <a:gd name="T3" fmla="*/ 49 h 49"/>
                <a:gd name="T4" fmla="*/ 0 w 48"/>
                <a:gd name="T5" fmla="*/ 49 h 49"/>
                <a:gd name="T6" fmla="*/ 0 w 48"/>
                <a:gd name="T7" fmla="*/ 49 h 49"/>
                <a:gd name="T8" fmla="*/ 0 w 48"/>
                <a:gd name="T9" fmla="*/ 0 h 49"/>
                <a:gd name="T10" fmla="*/ 0 w 48"/>
                <a:gd name="T11" fmla="*/ 0 h 49"/>
                <a:gd name="T12" fmla="*/ 0 w 48"/>
                <a:gd name="T13" fmla="*/ 0 h 49"/>
                <a:gd name="T14" fmla="*/ 48 w 48"/>
                <a:gd name="T15" fmla="*/ 49 h 49"/>
                <a:gd name="T16" fmla="*/ 48 w 4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49"/>
                  </a:moveTo>
                  <a:lnTo>
                    <a:pt x="0" y="49"/>
                  </a:lnTo>
                  <a:lnTo>
                    <a:pt x="0" y="49"/>
                  </a:lnTo>
                  <a:lnTo>
                    <a:pt x="0" y="49"/>
                  </a:lnTo>
                  <a:lnTo>
                    <a:pt x="0" y="0"/>
                  </a:lnTo>
                  <a:lnTo>
                    <a:pt x="0" y="0"/>
                  </a:lnTo>
                  <a:lnTo>
                    <a:pt x="0" y="0"/>
                  </a:lnTo>
                  <a:lnTo>
                    <a:pt x="48" y="49"/>
                  </a:lnTo>
                  <a:lnTo>
                    <a:pt x="48" y="49"/>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7" name="Freeform 493"/>
            <p:cNvSpPr>
              <a:spLocks/>
            </p:cNvSpPr>
            <p:nvPr/>
          </p:nvSpPr>
          <p:spPr bwMode="auto">
            <a:xfrm>
              <a:off x="4277" y="1977"/>
              <a:ext cx="5" cy="6"/>
            </a:xfrm>
            <a:custGeom>
              <a:avLst/>
              <a:gdLst>
                <a:gd name="T0" fmla="*/ 48 w 48"/>
                <a:gd name="T1" fmla="*/ 0 h 49"/>
                <a:gd name="T2" fmla="*/ 0 w 48"/>
                <a:gd name="T3" fmla="*/ 49 h 49"/>
                <a:gd name="T4" fmla="*/ 0 w 48"/>
                <a:gd name="T5" fmla="*/ 49 h 49"/>
                <a:gd name="T6" fmla="*/ 0 w 48"/>
                <a:gd name="T7" fmla="*/ 49 h 49"/>
                <a:gd name="T8" fmla="*/ 48 w 48"/>
                <a:gd name="T9" fmla="*/ 0 h 49"/>
                <a:gd name="T10" fmla="*/ 48 w 48"/>
                <a:gd name="T11" fmla="*/ 0 h 49"/>
                <a:gd name="T12" fmla="*/ 48 w 48"/>
                <a:gd name="T13" fmla="*/ 0 h 49"/>
                <a:gd name="T14" fmla="*/ 48 w 48"/>
                <a:gd name="T15" fmla="*/ 0 h 49"/>
                <a:gd name="T16" fmla="*/ 48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48" y="0"/>
                  </a:moveTo>
                  <a:lnTo>
                    <a:pt x="0" y="49"/>
                  </a:lnTo>
                  <a:lnTo>
                    <a:pt x="0" y="49"/>
                  </a:lnTo>
                  <a:lnTo>
                    <a:pt x="0" y="49"/>
                  </a:lnTo>
                  <a:lnTo>
                    <a:pt x="48" y="0"/>
                  </a:lnTo>
                  <a:lnTo>
                    <a:pt x="48" y="0"/>
                  </a:lnTo>
                  <a:lnTo>
                    <a:pt x="48" y="0"/>
                  </a:lnTo>
                  <a:lnTo>
                    <a:pt x="48" y="0"/>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8" name="Freeform 494"/>
            <p:cNvSpPr>
              <a:spLocks/>
            </p:cNvSpPr>
            <p:nvPr/>
          </p:nvSpPr>
          <p:spPr bwMode="auto">
            <a:xfrm>
              <a:off x="4282" y="1956"/>
              <a:ext cx="1" cy="5"/>
            </a:xfrm>
            <a:custGeom>
              <a:avLst/>
              <a:gdLst>
                <a:gd name="T0" fmla="*/ 0 h 48"/>
                <a:gd name="T1" fmla="*/ 48 h 48"/>
                <a:gd name="T2" fmla="*/ 48 h 48"/>
                <a:gd name="T3" fmla="*/ 48 h 48"/>
                <a:gd name="T4" fmla="*/ 0 h 48"/>
                <a:gd name="T5" fmla="*/ 0 h 48"/>
                <a:gd name="T6" fmla="*/ 0 h 48"/>
                <a:gd name="T7" fmla="*/ 0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48"/>
                  </a:lnTo>
                  <a:lnTo>
                    <a:pt x="0" y="48"/>
                  </a:lnTo>
                  <a:lnTo>
                    <a:pt x="0" y="48"/>
                  </a:lnTo>
                  <a:lnTo>
                    <a:pt x="0" y="0"/>
                  </a:lnTo>
                  <a:lnTo>
                    <a:pt x="0" y="0"/>
                  </a:lnTo>
                  <a:lnTo>
                    <a:pt x="0" y="0"/>
                  </a:lnTo>
                  <a:lnTo>
                    <a:pt x="0" y="0"/>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599" name="Freeform 495"/>
            <p:cNvSpPr>
              <a:spLocks/>
            </p:cNvSpPr>
            <p:nvPr/>
          </p:nvSpPr>
          <p:spPr bwMode="auto">
            <a:xfrm>
              <a:off x="4234" y="2010"/>
              <a:ext cx="5" cy="5"/>
            </a:xfrm>
            <a:custGeom>
              <a:avLst/>
              <a:gdLst>
                <a:gd name="T0" fmla="*/ 49 w 49"/>
                <a:gd name="T1" fmla="*/ 48 h 48"/>
                <a:gd name="T2" fmla="*/ 49 w 49"/>
                <a:gd name="T3" fmla="*/ 48 h 48"/>
                <a:gd name="T4" fmla="*/ 49 w 49"/>
                <a:gd name="T5" fmla="*/ 48 h 48"/>
                <a:gd name="T6" fmla="*/ 0 w 49"/>
                <a:gd name="T7" fmla="*/ 48 h 48"/>
                <a:gd name="T8" fmla="*/ 49 w 49"/>
                <a:gd name="T9" fmla="*/ 0 h 48"/>
                <a:gd name="T10" fmla="*/ 49 w 49"/>
                <a:gd name="T11" fmla="*/ 0 h 48"/>
                <a:gd name="T12" fmla="*/ 49 w 49"/>
                <a:gd name="T13" fmla="*/ 0 h 48"/>
                <a:gd name="T14" fmla="*/ 49 w 49"/>
                <a:gd name="T15" fmla="*/ 48 h 48"/>
                <a:gd name="T16" fmla="*/ 49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49" y="48"/>
                  </a:moveTo>
                  <a:lnTo>
                    <a:pt x="49" y="48"/>
                  </a:lnTo>
                  <a:lnTo>
                    <a:pt x="49" y="48"/>
                  </a:lnTo>
                  <a:lnTo>
                    <a:pt x="0" y="48"/>
                  </a:lnTo>
                  <a:lnTo>
                    <a:pt x="49" y="0"/>
                  </a:lnTo>
                  <a:lnTo>
                    <a:pt x="49" y="0"/>
                  </a:lnTo>
                  <a:lnTo>
                    <a:pt x="49" y="0"/>
                  </a:lnTo>
                  <a:lnTo>
                    <a:pt x="49" y="48"/>
                  </a:lnTo>
                  <a:lnTo>
                    <a:pt x="49"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0" name="Freeform 496"/>
            <p:cNvSpPr>
              <a:spLocks/>
            </p:cNvSpPr>
            <p:nvPr/>
          </p:nvSpPr>
          <p:spPr bwMode="auto">
            <a:xfrm>
              <a:off x="4245" y="1999"/>
              <a:ext cx="5" cy="5"/>
            </a:xfrm>
            <a:custGeom>
              <a:avLst/>
              <a:gdLst>
                <a:gd name="T0" fmla="*/ 48 w 48"/>
                <a:gd name="T1" fmla="*/ 0 h 48"/>
                <a:gd name="T2" fmla="*/ 0 w 48"/>
                <a:gd name="T3" fmla="*/ 0 h 48"/>
                <a:gd name="T4" fmla="*/ 0 w 48"/>
                <a:gd name="T5" fmla="*/ 0 h 48"/>
                <a:gd name="T6" fmla="*/ 48 w 48"/>
                <a:gd name="T7" fmla="*/ 0 h 48"/>
                <a:gd name="T8" fmla="*/ 48 w 48"/>
                <a:gd name="T9" fmla="*/ 0 h 48"/>
                <a:gd name="T10" fmla="*/ 48 w 48"/>
                <a:gd name="T11" fmla="*/ 0 h 48"/>
                <a:gd name="T12" fmla="*/ 48 w 48"/>
                <a:gd name="T13" fmla="*/ 48 h 48"/>
                <a:gd name="T14" fmla="*/ 48 w 48"/>
                <a:gd name="T15" fmla="*/ 48 h 48"/>
                <a:gd name="T16" fmla="*/ 48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0"/>
                  </a:moveTo>
                  <a:lnTo>
                    <a:pt x="0" y="0"/>
                  </a:lnTo>
                  <a:lnTo>
                    <a:pt x="0" y="0"/>
                  </a:lnTo>
                  <a:lnTo>
                    <a:pt x="48" y="0"/>
                  </a:lnTo>
                  <a:lnTo>
                    <a:pt x="48" y="0"/>
                  </a:lnTo>
                  <a:lnTo>
                    <a:pt x="48" y="0"/>
                  </a:lnTo>
                  <a:lnTo>
                    <a:pt x="48" y="48"/>
                  </a:lnTo>
                  <a:lnTo>
                    <a:pt x="48" y="48"/>
                  </a:lnTo>
                  <a:lnTo>
                    <a:pt x="48"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1" name="Freeform 497"/>
            <p:cNvSpPr>
              <a:spLocks/>
            </p:cNvSpPr>
            <p:nvPr/>
          </p:nvSpPr>
          <p:spPr bwMode="auto">
            <a:xfrm>
              <a:off x="4266" y="1988"/>
              <a:ext cx="5"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48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48"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2" name="Freeform 498"/>
            <p:cNvSpPr>
              <a:spLocks/>
            </p:cNvSpPr>
            <p:nvPr/>
          </p:nvSpPr>
          <p:spPr bwMode="auto">
            <a:xfrm>
              <a:off x="4261" y="1988"/>
              <a:ext cx="1" cy="6"/>
            </a:xfrm>
            <a:custGeom>
              <a:avLst/>
              <a:gdLst>
                <a:gd name="T0" fmla="*/ 0 h 48"/>
                <a:gd name="T1" fmla="*/ 0 h 48"/>
                <a:gd name="T2" fmla="*/ 0 h 48"/>
                <a:gd name="T3" fmla="*/ 0 h 48"/>
                <a:gd name="T4" fmla="*/ 0 h 48"/>
                <a:gd name="T5" fmla="*/ 0 h 48"/>
                <a:gd name="T6" fmla="*/ 48 h 48"/>
                <a:gd name="T7" fmla="*/ 48 h 48"/>
                <a:gd name="T8" fmla="*/ 0 h 48"/>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48">
                  <a:moveTo>
                    <a:pt x="0" y="0"/>
                  </a:moveTo>
                  <a:lnTo>
                    <a:pt x="0" y="0"/>
                  </a:lnTo>
                  <a:lnTo>
                    <a:pt x="0" y="0"/>
                  </a:lnTo>
                  <a:lnTo>
                    <a:pt x="0" y="0"/>
                  </a:lnTo>
                  <a:lnTo>
                    <a:pt x="0" y="0"/>
                  </a:lnTo>
                  <a:lnTo>
                    <a:pt x="0"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3" name="Freeform 499"/>
            <p:cNvSpPr>
              <a:spLocks/>
            </p:cNvSpPr>
            <p:nvPr/>
          </p:nvSpPr>
          <p:spPr bwMode="auto">
            <a:xfrm>
              <a:off x="4282" y="1961"/>
              <a:ext cx="6" cy="11"/>
            </a:xfrm>
            <a:custGeom>
              <a:avLst/>
              <a:gdLst>
                <a:gd name="T0" fmla="*/ 0 w 48"/>
                <a:gd name="T1" fmla="*/ 48 h 96"/>
                <a:gd name="T2" fmla="*/ 0 w 48"/>
                <a:gd name="T3" fmla="*/ 0 h 96"/>
                <a:gd name="T4" fmla="*/ 0 w 48"/>
                <a:gd name="T5" fmla="*/ 0 h 96"/>
                <a:gd name="T6" fmla="*/ 0 w 48"/>
                <a:gd name="T7" fmla="*/ 48 h 96"/>
                <a:gd name="T8" fmla="*/ 48 w 48"/>
                <a:gd name="T9" fmla="*/ 48 h 96"/>
                <a:gd name="T10" fmla="*/ 48 w 48"/>
                <a:gd name="T11" fmla="*/ 48 h 96"/>
                <a:gd name="T12" fmla="*/ 0 w 48"/>
                <a:gd name="T13" fmla="*/ 96 h 96"/>
                <a:gd name="T14" fmla="*/ 0 w 48"/>
                <a:gd name="T15" fmla="*/ 96 h 96"/>
                <a:gd name="T16" fmla="*/ 0 w 48"/>
                <a:gd name="T17"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6">
                  <a:moveTo>
                    <a:pt x="0" y="48"/>
                  </a:moveTo>
                  <a:lnTo>
                    <a:pt x="0" y="0"/>
                  </a:lnTo>
                  <a:lnTo>
                    <a:pt x="0" y="0"/>
                  </a:lnTo>
                  <a:lnTo>
                    <a:pt x="0" y="48"/>
                  </a:lnTo>
                  <a:lnTo>
                    <a:pt x="48" y="48"/>
                  </a:lnTo>
                  <a:lnTo>
                    <a:pt x="48" y="48"/>
                  </a:lnTo>
                  <a:lnTo>
                    <a:pt x="0" y="96"/>
                  </a:lnTo>
                  <a:lnTo>
                    <a:pt x="0" y="96"/>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4" name="Freeform 500"/>
            <p:cNvSpPr>
              <a:spLocks/>
            </p:cNvSpPr>
            <p:nvPr/>
          </p:nvSpPr>
          <p:spPr bwMode="auto">
            <a:xfrm>
              <a:off x="4271" y="1972"/>
              <a:ext cx="6" cy="1"/>
            </a:xfrm>
            <a:custGeom>
              <a:avLst/>
              <a:gdLst>
                <a:gd name="T0" fmla="*/ 49 w 49"/>
                <a:gd name="T1" fmla="*/ 0 w 49"/>
                <a:gd name="T2" fmla="*/ 0 w 49"/>
                <a:gd name="T3" fmla="*/ 0 w 49"/>
                <a:gd name="T4" fmla="*/ 49 w 49"/>
                <a:gd name="T5" fmla="*/ 49 w 49"/>
                <a:gd name="T6" fmla="*/ 49 w 49"/>
                <a:gd name="T7" fmla="*/ 49 w 49"/>
                <a:gd name="T8" fmla="*/ 49 w 4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9">
                  <a:moveTo>
                    <a:pt x="49" y="0"/>
                  </a:moveTo>
                  <a:lnTo>
                    <a:pt x="0" y="0"/>
                  </a:lnTo>
                  <a:lnTo>
                    <a:pt x="0" y="0"/>
                  </a:lnTo>
                  <a:lnTo>
                    <a:pt x="0" y="0"/>
                  </a:lnTo>
                  <a:lnTo>
                    <a:pt x="49" y="0"/>
                  </a:lnTo>
                  <a:lnTo>
                    <a:pt x="49" y="0"/>
                  </a:lnTo>
                  <a:lnTo>
                    <a:pt x="49" y="0"/>
                  </a:lnTo>
                  <a:lnTo>
                    <a:pt x="49" y="0"/>
                  </a:lnTo>
                  <a:lnTo>
                    <a:pt x="49"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5" name="Freeform 501"/>
            <p:cNvSpPr>
              <a:spLocks/>
            </p:cNvSpPr>
            <p:nvPr/>
          </p:nvSpPr>
          <p:spPr bwMode="auto">
            <a:xfrm>
              <a:off x="4271" y="1983"/>
              <a:ext cx="6" cy="5"/>
            </a:xfrm>
            <a:custGeom>
              <a:avLst/>
              <a:gdLst>
                <a:gd name="T0" fmla="*/ 0 w 49"/>
                <a:gd name="T1" fmla="*/ 48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48"/>
                  </a:moveTo>
                  <a:lnTo>
                    <a:pt x="0" y="0"/>
                  </a:lnTo>
                  <a:lnTo>
                    <a:pt x="0" y="0"/>
                  </a:lnTo>
                  <a:lnTo>
                    <a:pt x="0" y="0"/>
                  </a:lnTo>
                  <a:lnTo>
                    <a:pt x="49" y="0"/>
                  </a:lnTo>
                  <a:lnTo>
                    <a:pt x="49" y="0"/>
                  </a:lnTo>
                  <a:lnTo>
                    <a:pt x="49"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6" name="Freeform 502"/>
            <p:cNvSpPr>
              <a:spLocks/>
            </p:cNvSpPr>
            <p:nvPr/>
          </p:nvSpPr>
          <p:spPr bwMode="auto">
            <a:xfrm>
              <a:off x="4255" y="1999"/>
              <a:ext cx="6" cy="5"/>
            </a:xfrm>
            <a:custGeom>
              <a:avLst/>
              <a:gdLst>
                <a:gd name="T0" fmla="*/ 0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0"/>
                  </a:lnTo>
                  <a:lnTo>
                    <a:pt x="48" y="0"/>
                  </a:lnTo>
                  <a:lnTo>
                    <a:pt x="48" y="0"/>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7" name="Freeform 503"/>
            <p:cNvSpPr>
              <a:spLocks/>
            </p:cNvSpPr>
            <p:nvPr/>
          </p:nvSpPr>
          <p:spPr bwMode="auto">
            <a:xfrm>
              <a:off x="4239" y="2004"/>
              <a:ext cx="6" cy="6"/>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48"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8" name="Freeform 504"/>
            <p:cNvSpPr>
              <a:spLocks/>
            </p:cNvSpPr>
            <p:nvPr/>
          </p:nvSpPr>
          <p:spPr bwMode="auto">
            <a:xfrm>
              <a:off x="4223" y="2010"/>
              <a:ext cx="6"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09" name="Freeform 505"/>
            <p:cNvSpPr>
              <a:spLocks/>
            </p:cNvSpPr>
            <p:nvPr/>
          </p:nvSpPr>
          <p:spPr bwMode="auto">
            <a:xfrm>
              <a:off x="4229" y="1999"/>
              <a:ext cx="5" cy="5"/>
            </a:xfrm>
            <a:custGeom>
              <a:avLst/>
              <a:gdLst>
                <a:gd name="T0" fmla="*/ 48 w 48"/>
                <a:gd name="T1" fmla="*/ 48 h 48"/>
                <a:gd name="T2" fmla="*/ 0 w 48"/>
                <a:gd name="T3" fmla="*/ 48 h 48"/>
                <a:gd name="T4" fmla="*/ 0 w 48"/>
                <a:gd name="T5" fmla="*/ 48 h 48"/>
                <a:gd name="T6" fmla="*/ 0 w 48"/>
                <a:gd name="T7" fmla="*/ 48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48"/>
                  </a:lnTo>
                  <a:lnTo>
                    <a:pt x="0" y="48"/>
                  </a:lnTo>
                  <a:lnTo>
                    <a:pt x="0" y="48"/>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0" name="Freeform 506"/>
            <p:cNvSpPr>
              <a:spLocks/>
            </p:cNvSpPr>
            <p:nvPr/>
          </p:nvSpPr>
          <p:spPr bwMode="auto">
            <a:xfrm>
              <a:off x="4197" y="2031"/>
              <a:ext cx="5" cy="5"/>
            </a:xfrm>
            <a:custGeom>
              <a:avLst/>
              <a:gdLst>
                <a:gd name="T0" fmla="*/ 0 w 49"/>
                <a:gd name="T1" fmla="*/ 0 h 48"/>
                <a:gd name="T2" fmla="*/ 0 w 49"/>
                <a:gd name="T3" fmla="*/ 0 h 48"/>
                <a:gd name="T4" fmla="*/ 0 w 49"/>
                <a:gd name="T5" fmla="*/ 0 h 48"/>
                <a:gd name="T6" fmla="*/ 0 w 49"/>
                <a:gd name="T7" fmla="*/ 0 h 48"/>
                <a:gd name="T8" fmla="*/ 49 w 49"/>
                <a:gd name="T9" fmla="*/ 0 h 48"/>
                <a:gd name="T10" fmla="*/ 49 w 49"/>
                <a:gd name="T11" fmla="*/ 0 h 48"/>
                <a:gd name="T12" fmla="*/ 49 w 49"/>
                <a:gd name="T13" fmla="*/ 48 h 48"/>
                <a:gd name="T14" fmla="*/ 0 w 49"/>
                <a:gd name="T15" fmla="*/ 48 h 48"/>
                <a:gd name="T16" fmla="*/ 0 w 49"/>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8">
                  <a:moveTo>
                    <a:pt x="0" y="0"/>
                  </a:moveTo>
                  <a:lnTo>
                    <a:pt x="0" y="0"/>
                  </a:lnTo>
                  <a:lnTo>
                    <a:pt x="0" y="0"/>
                  </a:lnTo>
                  <a:lnTo>
                    <a:pt x="0" y="0"/>
                  </a:lnTo>
                  <a:lnTo>
                    <a:pt x="49" y="0"/>
                  </a:lnTo>
                  <a:lnTo>
                    <a:pt x="49" y="0"/>
                  </a:lnTo>
                  <a:lnTo>
                    <a:pt x="49"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1" name="Freeform 507"/>
            <p:cNvSpPr>
              <a:spLocks/>
            </p:cNvSpPr>
            <p:nvPr/>
          </p:nvSpPr>
          <p:spPr bwMode="auto">
            <a:xfrm>
              <a:off x="4197" y="2015"/>
              <a:ext cx="5" cy="11"/>
            </a:xfrm>
            <a:custGeom>
              <a:avLst/>
              <a:gdLst>
                <a:gd name="T0" fmla="*/ 0 w 49"/>
                <a:gd name="T1" fmla="*/ 48 h 97"/>
                <a:gd name="T2" fmla="*/ 0 w 49"/>
                <a:gd name="T3" fmla="*/ 0 h 97"/>
                <a:gd name="T4" fmla="*/ 0 w 49"/>
                <a:gd name="T5" fmla="*/ 0 h 97"/>
                <a:gd name="T6" fmla="*/ 0 w 49"/>
                <a:gd name="T7" fmla="*/ 48 h 97"/>
                <a:gd name="T8" fmla="*/ 49 w 49"/>
                <a:gd name="T9" fmla="*/ 48 h 97"/>
                <a:gd name="T10" fmla="*/ 49 w 49"/>
                <a:gd name="T11" fmla="*/ 48 h 97"/>
                <a:gd name="T12" fmla="*/ 0 w 49"/>
                <a:gd name="T13" fmla="*/ 97 h 97"/>
                <a:gd name="T14" fmla="*/ 0 w 49"/>
                <a:gd name="T15" fmla="*/ 48 h 97"/>
                <a:gd name="T16" fmla="*/ 0 w 49"/>
                <a:gd name="T17"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97">
                  <a:moveTo>
                    <a:pt x="0" y="48"/>
                  </a:moveTo>
                  <a:lnTo>
                    <a:pt x="0" y="0"/>
                  </a:lnTo>
                  <a:lnTo>
                    <a:pt x="0" y="0"/>
                  </a:lnTo>
                  <a:lnTo>
                    <a:pt x="0" y="48"/>
                  </a:lnTo>
                  <a:lnTo>
                    <a:pt x="49" y="48"/>
                  </a:lnTo>
                  <a:lnTo>
                    <a:pt x="49" y="48"/>
                  </a:lnTo>
                  <a:lnTo>
                    <a:pt x="0" y="97"/>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2" name="Freeform 508"/>
            <p:cNvSpPr>
              <a:spLocks/>
            </p:cNvSpPr>
            <p:nvPr/>
          </p:nvSpPr>
          <p:spPr bwMode="auto">
            <a:xfrm>
              <a:off x="4207" y="2015"/>
              <a:ext cx="6" cy="5"/>
            </a:xfrm>
            <a:custGeom>
              <a:avLst/>
              <a:gdLst>
                <a:gd name="T0" fmla="*/ 0 w 48"/>
                <a:gd name="T1" fmla="*/ 48 h 48"/>
                <a:gd name="T2" fmla="*/ 0 w 48"/>
                <a:gd name="T3" fmla="*/ 0 h 48"/>
                <a:gd name="T4" fmla="*/ 0 w 48"/>
                <a:gd name="T5" fmla="*/ 0 h 48"/>
                <a:gd name="T6" fmla="*/ 0 w 48"/>
                <a:gd name="T7" fmla="*/ 48 h 48"/>
                <a:gd name="T8" fmla="*/ 48 w 48"/>
                <a:gd name="T9" fmla="*/ 48 h 48"/>
                <a:gd name="T10" fmla="*/ 48 w 48"/>
                <a:gd name="T11" fmla="*/ 48 h 48"/>
                <a:gd name="T12" fmla="*/ 48 w 48"/>
                <a:gd name="T13" fmla="*/ 48 h 48"/>
                <a:gd name="T14" fmla="*/ 0 w 48"/>
                <a:gd name="T15" fmla="*/ 48 h 48"/>
                <a:gd name="T16" fmla="*/ 0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48"/>
                  </a:moveTo>
                  <a:lnTo>
                    <a:pt x="0" y="0"/>
                  </a:lnTo>
                  <a:lnTo>
                    <a:pt x="0" y="0"/>
                  </a:lnTo>
                  <a:lnTo>
                    <a:pt x="0" y="48"/>
                  </a:lnTo>
                  <a:lnTo>
                    <a:pt x="48" y="48"/>
                  </a:lnTo>
                  <a:lnTo>
                    <a:pt x="48" y="48"/>
                  </a:lnTo>
                  <a:lnTo>
                    <a:pt x="48" y="48"/>
                  </a:lnTo>
                  <a:lnTo>
                    <a:pt x="0" y="48"/>
                  </a:lnTo>
                  <a:lnTo>
                    <a:pt x="0"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3" name="Freeform 509"/>
            <p:cNvSpPr>
              <a:spLocks/>
            </p:cNvSpPr>
            <p:nvPr/>
          </p:nvSpPr>
          <p:spPr bwMode="auto">
            <a:xfrm>
              <a:off x="4165" y="2031"/>
              <a:ext cx="5" cy="5"/>
            </a:xfrm>
            <a:custGeom>
              <a:avLst/>
              <a:gdLst>
                <a:gd name="T0" fmla="*/ 0 w 48"/>
                <a:gd name="T1" fmla="*/ 0 h 48"/>
                <a:gd name="T2" fmla="*/ 0 w 48"/>
                <a:gd name="T3" fmla="*/ 0 h 48"/>
                <a:gd name="T4" fmla="*/ 0 w 48"/>
                <a:gd name="T5" fmla="*/ 0 h 48"/>
                <a:gd name="T6" fmla="*/ 0 w 48"/>
                <a:gd name="T7" fmla="*/ 0 h 48"/>
                <a:gd name="T8" fmla="*/ 48 w 48"/>
                <a:gd name="T9" fmla="*/ 0 h 48"/>
                <a:gd name="T10" fmla="*/ 48 w 48"/>
                <a:gd name="T11" fmla="*/ 0 h 48"/>
                <a:gd name="T12" fmla="*/ 0 w 48"/>
                <a:gd name="T13" fmla="*/ 48 h 48"/>
                <a:gd name="T14" fmla="*/ 0 w 48"/>
                <a:gd name="T15" fmla="*/ 48 h 48"/>
                <a:gd name="T16" fmla="*/ 0 w 48"/>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0" y="0"/>
                  </a:moveTo>
                  <a:lnTo>
                    <a:pt x="0" y="0"/>
                  </a:lnTo>
                  <a:lnTo>
                    <a:pt x="0" y="0"/>
                  </a:lnTo>
                  <a:lnTo>
                    <a:pt x="0" y="0"/>
                  </a:lnTo>
                  <a:lnTo>
                    <a:pt x="48" y="0"/>
                  </a:lnTo>
                  <a:lnTo>
                    <a:pt x="48" y="0"/>
                  </a:lnTo>
                  <a:lnTo>
                    <a:pt x="0" y="48"/>
                  </a:lnTo>
                  <a:lnTo>
                    <a:pt x="0" y="48"/>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4" name="Freeform 510"/>
            <p:cNvSpPr>
              <a:spLocks/>
            </p:cNvSpPr>
            <p:nvPr/>
          </p:nvSpPr>
          <p:spPr bwMode="auto">
            <a:xfrm>
              <a:off x="4154" y="2020"/>
              <a:ext cx="5" cy="6"/>
            </a:xfrm>
            <a:custGeom>
              <a:avLst/>
              <a:gdLst>
                <a:gd name="T0" fmla="*/ 0 w 48"/>
                <a:gd name="T1" fmla="*/ 0 h 49"/>
                <a:gd name="T2" fmla="*/ 0 w 48"/>
                <a:gd name="T3" fmla="*/ 0 h 49"/>
                <a:gd name="T4" fmla="*/ 0 w 48"/>
                <a:gd name="T5" fmla="*/ 0 h 49"/>
                <a:gd name="T6" fmla="*/ 0 w 48"/>
                <a:gd name="T7" fmla="*/ 0 h 49"/>
                <a:gd name="T8" fmla="*/ 48 w 48"/>
                <a:gd name="T9" fmla="*/ 0 h 49"/>
                <a:gd name="T10" fmla="*/ 48 w 48"/>
                <a:gd name="T11" fmla="*/ 0 h 49"/>
                <a:gd name="T12" fmla="*/ 48 w 48"/>
                <a:gd name="T13" fmla="*/ 49 h 49"/>
                <a:gd name="T14" fmla="*/ 0 w 48"/>
                <a:gd name="T15" fmla="*/ 49 h 49"/>
                <a:gd name="T16" fmla="*/ 0 w 48"/>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9">
                  <a:moveTo>
                    <a:pt x="0" y="0"/>
                  </a:moveTo>
                  <a:lnTo>
                    <a:pt x="0" y="0"/>
                  </a:lnTo>
                  <a:lnTo>
                    <a:pt x="0" y="0"/>
                  </a:lnTo>
                  <a:lnTo>
                    <a:pt x="0" y="0"/>
                  </a:lnTo>
                  <a:lnTo>
                    <a:pt x="48" y="0"/>
                  </a:lnTo>
                  <a:lnTo>
                    <a:pt x="48" y="0"/>
                  </a:lnTo>
                  <a:lnTo>
                    <a:pt x="48" y="49"/>
                  </a:lnTo>
                  <a:lnTo>
                    <a:pt x="0" y="49"/>
                  </a:lnTo>
                  <a:lnTo>
                    <a:pt x="0" y="0"/>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5" name="Freeform 511"/>
            <p:cNvSpPr>
              <a:spLocks/>
            </p:cNvSpPr>
            <p:nvPr/>
          </p:nvSpPr>
          <p:spPr bwMode="auto">
            <a:xfrm>
              <a:off x="4154" y="2031"/>
              <a:ext cx="5" cy="5"/>
            </a:xfrm>
            <a:custGeom>
              <a:avLst/>
              <a:gdLst>
                <a:gd name="T0" fmla="*/ 48 w 48"/>
                <a:gd name="T1" fmla="*/ 48 h 48"/>
                <a:gd name="T2" fmla="*/ 0 w 48"/>
                <a:gd name="T3" fmla="*/ 0 h 48"/>
                <a:gd name="T4" fmla="*/ 0 w 48"/>
                <a:gd name="T5" fmla="*/ 0 h 48"/>
                <a:gd name="T6" fmla="*/ 0 w 48"/>
                <a:gd name="T7" fmla="*/ 0 h 48"/>
                <a:gd name="T8" fmla="*/ 48 w 48"/>
                <a:gd name="T9" fmla="*/ 0 h 48"/>
                <a:gd name="T10" fmla="*/ 48 w 48"/>
                <a:gd name="T11" fmla="*/ 0 h 48"/>
                <a:gd name="T12" fmla="*/ 48 w 48"/>
                <a:gd name="T13" fmla="*/ 48 h 48"/>
                <a:gd name="T14" fmla="*/ 48 w 48"/>
                <a:gd name="T15" fmla="*/ 48 h 48"/>
                <a:gd name="T16" fmla="*/ 48 w 48"/>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48">
                  <a:moveTo>
                    <a:pt x="48" y="48"/>
                  </a:moveTo>
                  <a:lnTo>
                    <a:pt x="0" y="0"/>
                  </a:lnTo>
                  <a:lnTo>
                    <a:pt x="0" y="0"/>
                  </a:lnTo>
                  <a:lnTo>
                    <a:pt x="0" y="0"/>
                  </a:lnTo>
                  <a:lnTo>
                    <a:pt x="48" y="0"/>
                  </a:lnTo>
                  <a:lnTo>
                    <a:pt x="48" y="0"/>
                  </a:lnTo>
                  <a:lnTo>
                    <a:pt x="48" y="48"/>
                  </a:lnTo>
                  <a:lnTo>
                    <a:pt x="48" y="48"/>
                  </a:lnTo>
                  <a:lnTo>
                    <a:pt x="48" y="48"/>
                  </a:lnTo>
                  <a:close/>
                </a:path>
              </a:pathLst>
            </a:custGeom>
            <a:solidFill>
              <a:srgbClr val="D8B2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6" name="Freeform 512"/>
            <p:cNvSpPr>
              <a:spLocks/>
            </p:cNvSpPr>
            <p:nvPr/>
          </p:nvSpPr>
          <p:spPr bwMode="auto">
            <a:xfrm>
              <a:off x="4801" y="2518"/>
              <a:ext cx="257" cy="80"/>
            </a:xfrm>
            <a:custGeom>
              <a:avLst/>
              <a:gdLst>
                <a:gd name="T0" fmla="*/ 0 w 2311"/>
                <a:gd name="T1" fmla="*/ 0 h 722"/>
                <a:gd name="T2" fmla="*/ 0 w 2311"/>
                <a:gd name="T3" fmla="*/ 0 h 722"/>
                <a:gd name="T4" fmla="*/ 0 w 2311"/>
                <a:gd name="T5" fmla="*/ 48 h 722"/>
                <a:gd name="T6" fmla="*/ 49 w 2311"/>
                <a:gd name="T7" fmla="*/ 48 h 722"/>
                <a:gd name="T8" fmla="*/ 49 w 2311"/>
                <a:gd name="T9" fmla="*/ 48 h 722"/>
                <a:gd name="T10" fmla="*/ 337 w 2311"/>
                <a:gd name="T11" fmla="*/ 96 h 722"/>
                <a:gd name="T12" fmla="*/ 771 w 2311"/>
                <a:gd name="T13" fmla="*/ 144 h 722"/>
                <a:gd name="T14" fmla="*/ 1156 w 2311"/>
                <a:gd name="T15" fmla="*/ 144 h 722"/>
                <a:gd name="T16" fmla="*/ 1156 w 2311"/>
                <a:gd name="T17" fmla="*/ 144 h 722"/>
                <a:gd name="T18" fmla="*/ 1541 w 2311"/>
                <a:gd name="T19" fmla="*/ 144 h 722"/>
                <a:gd name="T20" fmla="*/ 1926 w 2311"/>
                <a:gd name="T21" fmla="*/ 96 h 722"/>
                <a:gd name="T22" fmla="*/ 2215 w 2311"/>
                <a:gd name="T23" fmla="*/ 48 h 722"/>
                <a:gd name="T24" fmla="*/ 2215 w 2311"/>
                <a:gd name="T25" fmla="*/ 48 h 722"/>
                <a:gd name="T26" fmla="*/ 2311 w 2311"/>
                <a:gd name="T27" fmla="*/ 48 h 722"/>
                <a:gd name="T28" fmla="*/ 2311 w 2311"/>
                <a:gd name="T29" fmla="*/ 0 h 722"/>
                <a:gd name="T30" fmla="*/ 2311 w 2311"/>
                <a:gd name="T31" fmla="*/ 0 h 722"/>
                <a:gd name="T32" fmla="*/ 2311 w 2311"/>
                <a:gd name="T33" fmla="*/ 0 h 722"/>
                <a:gd name="T34" fmla="*/ 2311 w 2311"/>
                <a:gd name="T35" fmla="*/ 144 h 722"/>
                <a:gd name="T36" fmla="*/ 2119 w 2311"/>
                <a:gd name="T37" fmla="*/ 385 h 722"/>
                <a:gd name="T38" fmla="*/ 1637 w 2311"/>
                <a:gd name="T39" fmla="*/ 674 h 722"/>
                <a:gd name="T40" fmla="*/ 1637 w 2311"/>
                <a:gd name="T41" fmla="*/ 674 h 722"/>
                <a:gd name="T42" fmla="*/ 1348 w 2311"/>
                <a:gd name="T43" fmla="*/ 722 h 722"/>
                <a:gd name="T44" fmla="*/ 963 w 2311"/>
                <a:gd name="T45" fmla="*/ 722 h 722"/>
                <a:gd name="T46" fmla="*/ 674 w 2311"/>
                <a:gd name="T47" fmla="*/ 674 h 722"/>
                <a:gd name="T48" fmla="*/ 674 w 2311"/>
                <a:gd name="T49" fmla="*/ 674 h 722"/>
                <a:gd name="T50" fmla="*/ 386 w 2311"/>
                <a:gd name="T51" fmla="*/ 577 h 722"/>
                <a:gd name="T52" fmla="*/ 193 w 2311"/>
                <a:gd name="T53" fmla="*/ 385 h 722"/>
                <a:gd name="T54" fmla="*/ 49 w 2311"/>
                <a:gd name="T55" fmla="*/ 192 h 722"/>
                <a:gd name="T56" fmla="*/ 0 w 2311"/>
                <a:gd name="T57" fmla="*/ 48 h 722"/>
                <a:gd name="T58" fmla="*/ 0 w 2311"/>
                <a:gd name="T59"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11" h="722">
                  <a:moveTo>
                    <a:pt x="0" y="0"/>
                  </a:moveTo>
                  <a:lnTo>
                    <a:pt x="0" y="0"/>
                  </a:lnTo>
                  <a:lnTo>
                    <a:pt x="0" y="48"/>
                  </a:lnTo>
                  <a:lnTo>
                    <a:pt x="49" y="48"/>
                  </a:lnTo>
                  <a:lnTo>
                    <a:pt x="49" y="48"/>
                  </a:lnTo>
                  <a:lnTo>
                    <a:pt x="337" y="96"/>
                  </a:lnTo>
                  <a:lnTo>
                    <a:pt x="771" y="144"/>
                  </a:lnTo>
                  <a:lnTo>
                    <a:pt x="1156" y="144"/>
                  </a:lnTo>
                  <a:lnTo>
                    <a:pt x="1156" y="144"/>
                  </a:lnTo>
                  <a:lnTo>
                    <a:pt x="1541" y="144"/>
                  </a:lnTo>
                  <a:lnTo>
                    <a:pt x="1926" y="96"/>
                  </a:lnTo>
                  <a:lnTo>
                    <a:pt x="2215" y="48"/>
                  </a:lnTo>
                  <a:lnTo>
                    <a:pt x="2215" y="48"/>
                  </a:lnTo>
                  <a:lnTo>
                    <a:pt x="2311" y="48"/>
                  </a:lnTo>
                  <a:lnTo>
                    <a:pt x="2311" y="0"/>
                  </a:lnTo>
                  <a:lnTo>
                    <a:pt x="2311" y="0"/>
                  </a:lnTo>
                  <a:lnTo>
                    <a:pt x="2311" y="0"/>
                  </a:lnTo>
                  <a:lnTo>
                    <a:pt x="2311" y="144"/>
                  </a:lnTo>
                  <a:lnTo>
                    <a:pt x="2119" y="385"/>
                  </a:lnTo>
                  <a:lnTo>
                    <a:pt x="1637" y="674"/>
                  </a:lnTo>
                  <a:lnTo>
                    <a:pt x="1637" y="674"/>
                  </a:lnTo>
                  <a:lnTo>
                    <a:pt x="1348" y="722"/>
                  </a:lnTo>
                  <a:lnTo>
                    <a:pt x="963" y="722"/>
                  </a:lnTo>
                  <a:lnTo>
                    <a:pt x="674" y="674"/>
                  </a:lnTo>
                  <a:lnTo>
                    <a:pt x="674" y="674"/>
                  </a:lnTo>
                  <a:lnTo>
                    <a:pt x="386" y="577"/>
                  </a:lnTo>
                  <a:lnTo>
                    <a:pt x="193" y="385"/>
                  </a:lnTo>
                  <a:lnTo>
                    <a:pt x="49" y="192"/>
                  </a:lnTo>
                  <a:lnTo>
                    <a:pt x="0" y="48"/>
                  </a:lnTo>
                  <a:lnTo>
                    <a:pt x="0" y="0"/>
                  </a:lnTo>
                </a:path>
              </a:pathLst>
            </a:custGeom>
            <a:noFill/>
            <a:ln w="0">
              <a:solidFill>
                <a:srgbClr val="51351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17" name="Freeform 513"/>
            <p:cNvSpPr>
              <a:spLocks/>
            </p:cNvSpPr>
            <p:nvPr/>
          </p:nvSpPr>
          <p:spPr bwMode="auto">
            <a:xfrm>
              <a:off x="4282" y="1897"/>
              <a:ext cx="91" cy="22"/>
            </a:xfrm>
            <a:custGeom>
              <a:avLst/>
              <a:gdLst>
                <a:gd name="T0" fmla="*/ 0 w 818"/>
                <a:gd name="T1" fmla="*/ 193 h 193"/>
                <a:gd name="T2" fmla="*/ 96 w 818"/>
                <a:gd name="T3" fmla="*/ 145 h 193"/>
                <a:gd name="T4" fmla="*/ 240 w 818"/>
                <a:gd name="T5" fmla="*/ 97 h 193"/>
                <a:gd name="T6" fmla="*/ 385 w 818"/>
                <a:gd name="T7" fmla="*/ 0 h 193"/>
                <a:gd name="T8" fmla="*/ 385 w 818"/>
                <a:gd name="T9" fmla="*/ 0 h 193"/>
                <a:gd name="T10" fmla="*/ 481 w 818"/>
                <a:gd name="T11" fmla="*/ 0 h 193"/>
                <a:gd name="T12" fmla="*/ 577 w 818"/>
                <a:gd name="T13" fmla="*/ 49 h 193"/>
                <a:gd name="T14" fmla="*/ 722 w 818"/>
                <a:gd name="T15" fmla="*/ 97 h 193"/>
                <a:gd name="T16" fmla="*/ 722 w 818"/>
                <a:gd name="T17" fmla="*/ 97 h 193"/>
                <a:gd name="T18" fmla="*/ 770 w 818"/>
                <a:gd name="T19" fmla="*/ 145 h 193"/>
                <a:gd name="T20" fmla="*/ 818 w 818"/>
                <a:gd name="T21" fmla="*/ 193 h 193"/>
                <a:gd name="T22" fmla="*/ 818 w 818"/>
                <a:gd name="T23" fmla="*/ 193 h 193"/>
                <a:gd name="T24" fmla="*/ 818 w 818"/>
                <a:gd name="T25" fmla="*/ 193 h 193"/>
                <a:gd name="T26" fmla="*/ 577 w 818"/>
                <a:gd name="T27" fmla="*/ 193 h 193"/>
                <a:gd name="T28" fmla="*/ 192 w 818"/>
                <a:gd name="T29" fmla="*/ 193 h 193"/>
                <a:gd name="T30" fmla="*/ 0 w 818"/>
                <a:gd name="T3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8" h="193">
                  <a:moveTo>
                    <a:pt x="0" y="193"/>
                  </a:moveTo>
                  <a:lnTo>
                    <a:pt x="96" y="145"/>
                  </a:lnTo>
                  <a:lnTo>
                    <a:pt x="240" y="97"/>
                  </a:lnTo>
                  <a:lnTo>
                    <a:pt x="385" y="0"/>
                  </a:lnTo>
                  <a:lnTo>
                    <a:pt x="385" y="0"/>
                  </a:lnTo>
                  <a:lnTo>
                    <a:pt x="481" y="0"/>
                  </a:lnTo>
                  <a:lnTo>
                    <a:pt x="577" y="49"/>
                  </a:lnTo>
                  <a:lnTo>
                    <a:pt x="722" y="97"/>
                  </a:lnTo>
                  <a:lnTo>
                    <a:pt x="722" y="97"/>
                  </a:lnTo>
                  <a:lnTo>
                    <a:pt x="770" y="145"/>
                  </a:lnTo>
                  <a:lnTo>
                    <a:pt x="818" y="193"/>
                  </a:lnTo>
                  <a:lnTo>
                    <a:pt x="818" y="193"/>
                  </a:lnTo>
                  <a:lnTo>
                    <a:pt x="818" y="193"/>
                  </a:lnTo>
                  <a:lnTo>
                    <a:pt x="577" y="193"/>
                  </a:lnTo>
                  <a:lnTo>
                    <a:pt x="192" y="193"/>
                  </a:lnTo>
                  <a:lnTo>
                    <a:pt x="0" y="193"/>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8" name="Freeform 514"/>
            <p:cNvSpPr>
              <a:spLocks/>
            </p:cNvSpPr>
            <p:nvPr/>
          </p:nvSpPr>
          <p:spPr bwMode="auto">
            <a:xfrm>
              <a:off x="4288" y="1897"/>
              <a:ext cx="80" cy="22"/>
            </a:xfrm>
            <a:custGeom>
              <a:avLst/>
              <a:gdLst>
                <a:gd name="T0" fmla="*/ 337 w 722"/>
                <a:gd name="T1" fmla="*/ 0 h 193"/>
                <a:gd name="T2" fmla="*/ 385 w 722"/>
                <a:gd name="T3" fmla="*/ 0 h 193"/>
                <a:gd name="T4" fmla="*/ 529 w 722"/>
                <a:gd name="T5" fmla="*/ 49 h 193"/>
                <a:gd name="T6" fmla="*/ 626 w 722"/>
                <a:gd name="T7" fmla="*/ 97 h 193"/>
                <a:gd name="T8" fmla="*/ 626 w 722"/>
                <a:gd name="T9" fmla="*/ 97 h 193"/>
                <a:gd name="T10" fmla="*/ 722 w 722"/>
                <a:gd name="T11" fmla="*/ 145 h 193"/>
                <a:gd name="T12" fmla="*/ 722 w 722"/>
                <a:gd name="T13" fmla="*/ 193 h 193"/>
                <a:gd name="T14" fmla="*/ 722 w 722"/>
                <a:gd name="T15" fmla="*/ 193 h 193"/>
                <a:gd name="T16" fmla="*/ 722 w 722"/>
                <a:gd name="T17" fmla="*/ 193 h 193"/>
                <a:gd name="T18" fmla="*/ 529 w 722"/>
                <a:gd name="T19" fmla="*/ 193 h 193"/>
                <a:gd name="T20" fmla="*/ 192 w 722"/>
                <a:gd name="T21" fmla="*/ 193 h 193"/>
                <a:gd name="T22" fmla="*/ 0 w 722"/>
                <a:gd name="T23" fmla="*/ 193 h 193"/>
                <a:gd name="T24" fmla="*/ 0 w 722"/>
                <a:gd name="T25" fmla="*/ 193 h 193"/>
                <a:gd name="T26" fmla="*/ 48 w 722"/>
                <a:gd name="T27" fmla="*/ 145 h 193"/>
                <a:gd name="T28" fmla="*/ 241 w 722"/>
                <a:gd name="T29" fmla="*/ 97 h 193"/>
                <a:gd name="T30" fmla="*/ 337 w 722"/>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2" h="193">
                  <a:moveTo>
                    <a:pt x="337" y="0"/>
                  </a:moveTo>
                  <a:lnTo>
                    <a:pt x="385" y="0"/>
                  </a:lnTo>
                  <a:lnTo>
                    <a:pt x="529" y="49"/>
                  </a:lnTo>
                  <a:lnTo>
                    <a:pt x="626" y="97"/>
                  </a:lnTo>
                  <a:lnTo>
                    <a:pt x="626" y="97"/>
                  </a:lnTo>
                  <a:lnTo>
                    <a:pt x="722" y="145"/>
                  </a:lnTo>
                  <a:lnTo>
                    <a:pt x="722" y="193"/>
                  </a:lnTo>
                  <a:lnTo>
                    <a:pt x="722" y="193"/>
                  </a:lnTo>
                  <a:lnTo>
                    <a:pt x="722" y="193"/>
                  </a:lnTo>
                  <a:lnTo>
                    <a:pt x="529" y="193"/>
                  </a:lnTo>
                  <a:lnTo>
                    <a:pt x="192" y="193"/>
                  </a:lnTo>
                  <a:lnTo>
                    <a:pt x="0" y="193"/>
                  </a:lnTo>
                  <a:lnTo>
                    <a:pt x="0" y="193"/>
                  </a:lnTo>
                  <a:lnTo>
                    <a:pt x="48" y="145"/>
                  </a:lnTo>
                  <a:lnTo>
                    <a:pt x="241" y="97"/>
                  </a:lnTo>
                  <a:lnTo>
                    <a:pt x="337" y="0"/>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19" name="Freeform 515"/>
            <p:cNvSpPr>
              <a:spLocks/>
            </p:cNvSpPr>
            <p:nvPr/>
          </p:nvSpPr>
          <p:spPr bwMode="auto">
            <a:xfrm>
              <a:off x="4293" y="1897"/>
              <a:ext cx="75" cy="22"/>
            </a:xfrm>
            <a:custGeom>
              <a:avLst/>
              <a:gdLst>
                <a:gd name="T0" fmla="*/ 337 w 674"/>
                <a:gd name="T1" fmla="*/ 0 h 193"/>
                <a:gd name="T2" fmla="*/ 385 w 674"/>
                <a:gd name="T3" fmla="*/ 49 h 193"/>
                <a:gd name="T4" fmla="*/ 481 w 674"/>
                <a:gd name="T5" fmla="*/ 49 h 193"/>
                <a:gd name="T6" fmla="*/ 578 w 674"/>
                <a:gd name="T7" fmla="*/ 97 h 193"/>
                <a:gd name="T8" fmla="*/ 578 w 674"/>
                <a:gd name="T9" fmla="*/ 97 h 193"/>
                <a:gd name="T10" fmla="*/ 626 w 674"/>
                <a:gd name="T11" fmla="*/ 145 h 193"/>
                <a:gd name="T12" fmla="*/ 674 w 674"/>
                <a:gd name="T13" fmla="*/ 145 h 193"/>
                <a:gd name="T14" fmla="*/ 674 w 674"/>
                <a:gd name="T15" fmla="*/ 145 h 193"/>
                <a:gd name="T16" fmla="*/ 674 w 674"/>
                <a:gd name="T17" fmla="*/ 145 h 193"/>
                <a:gd name="T18" fmla="*/ 481 w 674"/>
                <a:gd name="T19" fmla="*/ 193 h 193"/>
                <a:gd name="T20" fmla="*/ 144 w 674"/>
                <a:gd name="T21" fmla="*/ 193 h 193"/>
                <a:gd name="T22" fmla="*/ 0 w 674"/>
                <a:gd name="T23" fmla="*/ 193 h 193"/>
                <a:gd name="T24" fmla="*/ 0 w 674"/>
                <a:gd name="T25" fmla="*/ 193 h 193"/>
                <a:gd name="T26" fmla="*/ 48 w 674"/>
                <a:gd name="T27" fmla="*/ 145 h 193"/>
                <a:gd name="T28" fmla="*/ 193 w 674"/>
                <a:gd name="T29" fmla="*/ 97 h 193"/>
                <a:gd name="T30" fmla="*/ 337 w 674"/>
                <a:gd name="T3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4" h="193">
                  <a:moveTo>
                    <a:pt x="337" y="0"/>
                  </a:moveTo>
                  <a:lnTo>
                    <a:pt x="385" y="49"/>
                  </a:lnTo>
                  <a:lnTo>
                    <a:pt x="481" y="49"/>
                  </a:lnTo>
                  <a:lnTo>
                    <a:pt x="578" y="97"/>
                  </a:lnTo>
                  <a:lnTo>
                    <a:pt x="578" y="97"/>
                  </a:lnTo>
                  <a:lnTo>
                    <a:pt x="626" y="145"/>
                  </a:lnTo>
                  <a:lnTo>
                    <a:pt x="674" y="145"/>
                  </a:lnTo>
                  <a:lnTo>
                    <a:pt x="674" y="145"/>
                  </a:lnTo>
                  <a:lnTo>
                    <a:pt x="674" y="145"/>
                  </a:lnTo>
                  <a:lnTo>
                    <a:pt x="481" y="193"/>
                  </a:lnTo>
                  <a:lnTo>
                    <a:pt x="144" y="193"/>
                  </a:lnTo>
                  <a:lnTo>
                    <a:pt x="0" y="193"/>
                  </a:lnTo>
                  <a:lnTo>
                    <a:pt x="0" y="193"/>
                  </a:lnTo>
                  <a:lnTo>
                    <a:pt x="48" y="145"/>
                  </a:lnTo>
                  <a:lnTo>
                    <a:pt x="193" y="97"/>
                  </a:lnTo>
                  <a:lnTo>
                    <a:pt x="337" y="0"/>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0" name="Freeform 516"/>
            <p:cNvSpPr>
              <a:spLocks/>
            </p:cNvSpPr>
            <p:nvPr/>
          </p:nvSpPr>
          <p:spPr bwMode="auto">
            <a:xfrm>
              <a:off x="4293" y="1903"/>
              <a:ext cx="69" cy="16"/>
            </a:xfrm>
            <a:custGeom>
              <a:avLst/>
              <a:gdLst>
                <a:gd name="T0" fmla="*/ 337 w 626"/>
                <a:gd name="T1" fmla="*/ 0 h 144"/>
                <a:gd name="T2" fmla="*/ 385 w 626"/>
                <a:gd name="T3" fmla="*/ 0 h 144"/>
                <a:gd name="T4" fmla="*/ 433 w 626"/>
                <a:gd name="T5" fmla="*/ 48 h 144"/>
                <a:gd name="T6" fmla="*/ 529 w 626"/>
                <a:gd name="T7" fmla="*/ 48 h 144"/>
                <a:gd name="T8" fmla="*/ 529 w 626"/>
                <a:gd name="T9" fmla="*/ 48 h 144"/>
                <a:gd name="T10" fmla="*/ 578 w 626"/>
                <a:gd name="T11" fmla="*/ 96 h 144"/>
                <a:gd name="T12" fmla="*/ 626 w 626"/>
                <a:gd name="T13" fmla="*/ 96 h 144"/>
                <a:gd name="T14" fmla="*/ 626 w 626"/>
                <a:gd name="T15" fmla="*/ 96 h 144"/>
                <a:gd name="T16" fmla="*/ 626 w 626"/>
                <a:gd name="T17" fmla="*/ 96 h 144"/>
                <a:gd name="T18" fmla="*/ 433 w 626"/>
                <a:gd name="T19" fmla="*/ 144 h 144"/>
                <a:gd name="T20" fmla="*/ 144 w 626"/>
                <a:gd name="T21" fmla="*/ 144 h 144"/>
                <a:gd name="T22" fmla="*/ 0 w 626"/>
                <a:gd name="T23" fmla="*/ 144 h 144"/>
                <a:gd name="T24" fmla="*/ 0 w 626"/>
                <a:gd name="T25" fmla="*/ 144 h 144"/>
                <a:gd name="T26" fmla="*/ 48 w 626"/>
                <a:gd name="T27" fmla="*/ 144 h 144"/>
                <a:gd name="T28" fmla="*/ 241 w 626"/>
                <a:gd name="T29" fmla="*/ 48 h 144"/>
                <a:gd name="T30" fmla="*/ 337 w 626"/>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6" h="144">
                  <a:moveTo>
                    <a:pt x="337" y="0"/>
                  </a:moveTo>
                  <a:lnTo>
                    <a:pt x="385" y="0"/>
                  </a:lnTo>
                  <a:lnTo>
                    <a:pt x="433" y="48"/>
                  </a:lnTo>
                  <a:lnTo>
                    <a:pt x="529" y="48"/>
                  </a:lnTo>
                  <a:lnTo>
                    <a:pt x="529" y="48"/>
                  </a:lnTo>
                  <a:lnTo>
                    <a:pt x="578" y="96"/>
                  </a:lnTo>
                  <a:lnTo>
                    <a:pt x="626" y="96"/>
                  </a:lnTo>
                  <a:lnTo>
                    <a:pt x="626" y="96"/>
                  </a:lnTo>
                  <a:lnTo>
                    <a:pt x="626" y="96"/>
                  </a:lnTo>
                  <a:lnTo>
                    <a:pt x="433" y="144"/>
                  </a:lnTo>
                  <a:lnTo>
                    <a:pt x="144" y="144"/>
                  </a:lnTo>
                  <a:lnTo>
                    <a:pt x="0" y="144"/>
                  </a:lnTo>
                  <a:lnTo>
                    <a:pt x="0" y="144"/>
                  </a:lnTo>
                  <a:lnTo>
                    <a:pt x="48" y="144"/>
                  </a:lnTo>
                  <a:lnTo>
                    <a:pt x="241" y="48"/>
                  </a:lnTo>
                  <a:lnTo>
                    <a:pt x="337"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1" name="Freeform 517"/>
            <p:cNvSpPr>
              <a:spLocks/>
            </p:cNvSpPr>
            <p:nvPr/>
          </p:nvSpPr>
          <p:spPr bwMode="auto">
            <a:xfrm>
              <a:off x="4298" y="1903"/>
              <a:ext cx="59" cy="10"/>
            </a:xfrm>
            <a:custGeom>
              <a:avLst/>
              <a:gdLst>
                <a:gd name="T0" fmla="*/ 0 w 530"/>
                <a:gd name="T1" fmla="*/ 96 h 96"/>
                <a:gd name="T2" fmla="*/ 48 w 530"/>
                <a:gd name="T3" fmla="*/ 96 h 96"/>
                <a:gd name="T4" fmla="*/ 193 w 530"/>
                <a:gd name="T5" fmla="*/ 48 h 96"/>
                <a:gd name="T6" fmla="*/ 289 w 530"/>
                <a:gd name="T7" fmla="*/ 0 h 96"/>
                <a:gd name="T8" fmla="*/ 289 w 530"/>
                <a:gd name="T9" fmla="*/ 0 h 96"/>
                <a:gd name="T10" fmla="*/ 337 w 530"/>
                <a:gd name="T11" fmla="*/ 0 h 96"/>
                <a:gd name="T12" fmla="*/ 385 w 530"/>
                <a:gd name="T13" fmla="*/ 48 h 96"/>
                <a:gd name="T14" fmla="*/ 481 w 530"/>
                <a:gd name="T15" fmla="*/ 48 h 96"/>
                <a:gd name="T16" fmla="*/ 481 w 530"/>
                <a:gd name="T17" fmla="*/ 48 h 96"/>
                <a:gd name="T18" fmla="*/ 530 w 530"/>
                <a:gd name="T19" fmla="*/ 96 h 96"/>
                <a:gd name="T20" fmla="*/ 530 w 530"/>
                <a:gd name="T21" fmla="*/ 96 h 96"/>
                <a:gd name="T22" fmla="*/ 530 w 530"/>
                <a:gd name="T23" fmla="*/ 96 h 96"/>
                <a:gd name="T24" fmla="*/ 530 w 530"/>
                <a:gd name="T25" fmla="*/ 96 h 96"/>
                <a:gd name="T26" fmla="*/ 385 w 530"/>
                <a:gd name="T27" fmla="*/ 96 h 96"/>
                <a:gd name="T28" fmla="*/ 145 w 530"/>
                <a:gd name="T29" fmla="*/ 96 h 96"/>
                <a:gd name="T30" fmla="*/ 0 w 530"/>
                <a:gd name="T3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0" h="96">
                  <a:moveTo>
                    <a:pt x="0" y="96"/>
                  </a:moveTo>
                  <a:lnTo>
                    <a:pt x="48" y="96"/>
                  </a:lnTo>
                  <a:lnTo>
                    <a:pt x="193" y="48"/>
                  </a:lnTo>
                  <a:lnTo>
                    <a:pt x="289" y="0"/>
                  </a:lnTo>
                  <a:lnTo>
                    <a:pt x="289" y="0"/>
                  </a:lnTo>
                  <a:lnTo>
                    <a:pt x="337" y="0"/>
                  </a:lnTo>
                  <a:lnTo>
                    <a:pt x="385" y="48"/>
                  </a:lnTo>
                  <a:lnTo>
                    <a:pt x="481" y="48"/>
                  </a:lnTo>
                  <a:lnTo>
                    <a:pt x="481" y="48"/>
                  </a:lnTo>
                  <a:lnTo>
                    <a:pt x="530" y="96"/>
                  </a:lnTo>
                  <a:lnTo>
                    <a:pt x="530" y="96"/>
                  </a:lnTo>
                  <a:lnTo>
                    <a:pt x="530" y="96"/>
                  </a:lnTo>
                  <a:lnTo>
                    <a:pt x="530" y="96"/>
                  </a:lnTo>
                  <a:lnTo>
                    <a:pt x="385" y="96"/>
                  </a:lnTo>
                  <a:lnTo>
                    <a:pt x="145" y="96"/>
                  </a:lnTo>
                  <a:lnTo>
                    <a:pt x="0" y="96"/>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2" name="Freeform 518"/>
            <p:cNvSpPr>
              <a:spLocks/>
            </p:cNvSpPr>
            <p:nvPr/>
          </p:nvSpPr>
          <p:spPr bwMode="auto">
            <a:xfrm>
              <a:off x="4250" y="1908"/>
              <a:ext cx="155" cy="43"/>
            </a:xfrm>
            <a:custGeom>
              <a:avLst/>
              <a:gdLst>
                <a:gd name="T0" fmla="*/ 1396 w 1396"/>
                <a:gd name="T1" fmla="*/ 144 h 385"/>
                <a:gd name="T2" fmla="*/ 1300 w 1396"/>
                <a:gd name="T3" fmla="*/ 144 h 385"/>
                <a:gd name="T4" fmla="*/ 1107 w 1396"/>
                <a:gd name="T5" fmla="*/ 48 h 385"/>
                <a:gd name="T6" fmla="*/ 963 w 1396"/>
                <a:gd name="T7" fmla="*/ 0 h 385"/>
                <a:gd name="T8" fmla="*/ 963 w 1396"/>
                <a:gd name="T9" fmla="*/ 0 h 385"/>
                <a:gd name="T10" fmla="*/ 866 w 1396"/>
                <a:gd name="T11" fmla="*/ 0 h 385"/>
                <a:gd name="T12" fmla="*/ 770 w 1396"/>
                <a:gd name="T13" fmla="*/ 0 h 385"/>
                <a:gd name="T14" fmla="*/ 674 w 1396"/>
                <a:gd name="T15" fmla="*/ 0 h 385"/>
                <a:gd name="T16" fmla="*/ 674 w 1396"/>
                <a:gd name="T17" fmla="*/ 0 h 385"/>
                <a:gd name="T18" fmla="*/ 481 w 1396"/>
                <a:gd name="T19" fmla="*/ 48 h 385"/>
                <a:gd name="T20" fmla="*/ 289 w 1396"/>
                <a:gd name="T21" fmla="*/ 96 h 385"/>
                <a:gd name="T22" fmla="*/ 192 w 1396"/>
                <a:gd name="T23" fmla="*/ 96 h 385"/>
                <a:gd name="T24" fmla="*/ 192 w 1396"/>
                <a:gd name="T25" fmla="*/ 96 h 385"/>
                <a:gd name="T26" fmla="*/ 96 w 1396"/>
                <a:gd name="T27" fmla="*/ 144 h 385"/>
                <a:gd name="T28" fmla="*/ 0 w 1396"/>
                <a:gd name="T29" fmla="*/ 192 h 385"/>
                <a:gd name="T30" fmla="*/ 0 w 1396"/>
                <a:gd name="T31" fmla="*/ 192 h 385"/>
                <a:gd name="T32" fmla="*/ 0 w 1396"/>
                <a:gd name="T33" fmla="*/ 192 h 385"/>
                <a:gd name="T34" fmla="*/ 0 w 1396"/>
                <a:gd name="T35" fmla="*/ 240 h 385"/>
                <a:gd name="T36" fmla="*/ 48 w 1396"/>
                <a:gd name="T37" fmla="*/ 288 h 385"/>
                <a:gd name="T38" fmla="*/ 192 w 1396"/>
                <a:gd name="T39" fmla="*/ 337 h 385"/>
                <a:gd name="T40" fmla="*/ 192 w 1396"/>
                <a:gd name="T41" fmla="*/ 337 h 385"/>
                <a:gd name="T42" fmla="*/ 289 w 1396"/>
                <a:gd name="T43" fmla="*/ 337 h 385"/>
                <a:gd name="T44" fmla="*/ 433 w 1396"/>
                <a:gd name="T45" fmla="*/ 288 h 385"/>
                <a:gd name="T46" fmla="*/ 481 w 1396"/>
                <a:gd name="T47" fmla="*/ 240 h 385"/>
                <a:gd name="T48" fmla="*/ 481 w 1396"/>
                <a:gd name="T49" fmla="*/ 240 h 385"/>
                <a:gd name="T50" fmla="*/ 818 w 1396"/>
                <a:gd name="T51" fmla="*/ 240 h 385"/>
                <a:gd name="T52" fmla="*/ 1107 w 1396"/>
                <a:gd name="T53" fmla="*/ 385 h 385"/>
                <a:gd name="T54" fmla="*/ 1203 w 1396"/>
                <a:gd name="T55" fmla="*/ 385 h 385"/>
                <a:gd name="T56" fmla="*/ 1348 w 1396"/>
                <a:gd name="T57" fmla="*/ 288 h 385"/>
                <a:gd name="T58" fmla="*/ 1396 w 1396"/>
                <a:gd name="T59"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96" h="385">
                  <a:moveTo>
                    <a:pt x="1396" y="144"/>
                  </a:move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lnTo>
                    <a:pt x="1203" y="385"/>
                  </a:lnTo>
                  <a:lnTo>
                    <a:pt x="1348" y="288"/>
                  </a:lnTo>
                  <a:lnTo>
                    <a:pt x="1396" y="144"/>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3" name="Freeform 519"/>
            <p:cNvSpPr>
              <a:spLocks/>
            </p:cNvSpPr>
            <p:nvPr/>
          </p:nvSpPr>
          <p:spPr bwMode="auto">
            <a:xfrm>
              <a:off x="4255" y="1929"/>
              <a:ext cx="140" cy="22"/>
            </a:xfrm>
            <a:custGeom>
              <a:avLst/>
              <a:gdLst>
                <a:gd name="T0" fmla="*/ 1252 w 1252"/>
                <a:gd name="T1" fmla="*/ 145 h 193"/>
                <a:gd name="T2" fmla="*/ 1203 w 1252"/>
                <a:gd name="T3" fmla="*/ 193 h 193"/>
                <a:gd name="T4" fmla="*/ 1107 w 1252"/>
                <a:gd name="T5" fmla="*/ 193 h 193"/>
                <a:gd name="T6" fmla="*/ 1059 w 1252"/>
                <a:gd name="T7" fmla="*/ 193 h 193"/>
                <a:gd name="T8" fmla="*/ 1059 w 1252"/>
                <a:gd name="T9" fmla="*/ 193 h 193"/>
                <a:gd name="T10" fmla="*/ 770 w 1252"/>
                <a:gd name="T11" fmla="*/ 48 h 193"/>
                <a:gd name="T12" fmla="*/ 433 w 1252"/>
                <a:gd name="T13" fmla="*/ 48 h 193"/>
                <a:gd name="T14" fmla="*/ 385 w 1252"/>
                <a:gd name="T15" fmla="*/ 96 h 193"/>
                <a:gd name="T16" fmla="*/ 241 w 1252"/>
                <a:gd name="T17" fmla="*/ 145 h 193"/>
                <a:gd name="T18" fmla="*/ 144 w 1252"/>
                <a:gd name="T19" fmla="*/ 145 h 193"/>
                <a:gd name="T20" fmla="*/ 144 w 1252"/>
                <a:gd name="T21" fmla="*/ 145 h 193"/>
                <a:gd name="T22" fmla="*/ 96 w 1252"/>
                <a:gd name="T23" fmla="*/ 145 h 193"/>
                <a:gd name="T24" fmla="*/ 48 w 1252"/>
                <a:gd name="T25" fmla="*/ 145 h 193"/>
                <a:gd name="T26" fmla="*/ 0 w 1252"/>
                <a:gd name="T27" fmla="*/ 96 h 193"/>
                <a:gd name="T28" fmla="*/ 0 w 1252"/>
                <a:gd name="T29" fmla="*/ 96 h 193"/>
                <a:gd name="T30" fmla="*/ 48 w 1252"/>
                <a:gd name="T31" fmla="*/ 96 h 193"/>
                <a:gd name="T32" fmla="*/ 241 w 1252"/>
                <a:gd name="T33" fmla="*/ 48 h 193"/>
                <a:gd name="T34" fmla="*/ 385 w 1252"/>
                <a:gd name="T35" fmla="*/ 0 h 193"/>
                <a:gd name="T36" fmla="*/ 385 w 1252"/>
                <a:gd name="T37" fmla="*/ 0 h 193"/>
                <a:gd name="T38" fmla="*/ 481 w 1252"/>
                <a:gd name="T39" fmla="*/ 0 h 193"/>
                <a:gd name="T40" fmla="*/ 626 w 1252"/>
                <a:gd name="T41" fmla="*/ 0 h 193"/>
                <a:gd name="T42" fmla="*/ 770 w 1252"/>
                <a:gd name="T43" fmla="*/ 0 h 193"/>
                <a:gd name="T44" fmla="*/ 770 w 1252"/>
                <a:gd name="T45" fmla="*/ 0 h 193"/>
                <a:gd name="T46" fmla="*/ 915 w 1252"/>
                <a:gd name="T47" fmla="*/ 0 h 193"/>
                <a:gd name="T48" fmla="*/ 1059 w 1252"/>
                <a:gd name="T49" fmla="*/ 48 h 193"/>
                <a:gd name="T50" fmla="*/ 1252 w 125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2" h="193">
                  <a:moveTo>
                    <a:pt x="1252" y="145"/>
                  </a:moveTo>
                  <a:lnTo>
                    <a:pt x="1203" y="193"/>
                  </a:lnTo>
                  <a:lnTo>
                    <a:pt x="1107" y="193"/>
                  </a:lnTo>
                  <a:lnTo>
                    <a:pt x="1059" y="193"/>
                  </a:lnTo>
                  <a:lnTo>
                    <a:pt x="1059" y="193"/>
                  </a:lnTo>
                  <a:lnTo>
                    <a:pt x="770" y="48"/>
                  </a:lnTo>
                  <a:lnTo>
                    <a:pt x="433" y="48"/>
                  </a:lnTo>
                  <a:lnTo>
                    <a:pt x="385" y="96"/>
                  </a:lnTo>
                  <a:lnTo>
                    <a:pt x="241" y="145"/>
                  </a:lnTo>
                  <a:lnTo>
                    <a:pt x="144" y="145"/>
                  </a:lnTo>
                  <a:lnTo>
                    <a:pt x="144" y="145"/>
                  </a:lnTo>
                  <a:lnTo>
                    <a:pt x="96" y="145"/>
                  </a:lnTo>
                  <a:lnTo>
                    <a:pt x="48" y="145"/>
                  </a:lnTo>
                  <a:lnTo>
                    <a:pt x="0" y="96"/>
                  </a:lnTo>
                  <a:lnTo>
                    <a:pt x="0" y="96"/>
                  </a:lnTo>
                  <a:lnTo>
                    <a:pt x="48" y="96"/>
                  </a:lnTo>
                  <a:lnTo>
                    <a:pt x="241" y="48"/>
                  </a:lnTo>
                  <a:lnTo>
                    <a:pt x="385" y="0"/>
                  </a:lnTo>
                  <a:lnTo>
                    <a:pt x="385" y="0"/>
                  </a:lnTo>
                  <a:lnTo>
                    <a:pt x="481" y="0"/>
                  </a:lnTo>
                  <a:lnTo>
                    <a:pt x="626" y="0"/>
                  </a:lnTo>
                  <a:lnTo>
                    <a:pt x="770" y="0"/>
                  </a:lnTo>
                  <a:lnTo>
                    <a:pt x="770" y="0"/>
                  </a:lnTo>
                  <a:lnTo>
                    <a:pt x="915" y="0"/>
                  </a:lnTo>
                  <a:lnTo>
                    <a:pt x="1059" y="48"/>
                  </a:lnTo>
                  <a:lnTo>
                    <a:pt x="1252"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4" name="Freeform 520"/>
            <p:cNvSpPr>
              <a:spLocks/>
            </p:cNvSpPr>
            <p:nvPr/>
          </p:nvSpPr>
          <p:spPr bwMode="auto">
            <a:xfrm>
              <a:off x="4261" y="1929"/>
              <a:ext cx="128" cy="22"/>
            </a:xfrm>
            <a:custGeom>
              <a:avLst/>
              <a:gdLst>
                <a:gd name="T0" fmla="*/ 337 w 1155"/>
                <a:gd name="T1" fmla="*/ 48 h 193"/>
                <a:gd name="T2" fmla="*/ 433 w 1155"/>
                <a:gd name="T3" fmla="*/ 48 h 193"/>
                <a:gd name="T4" fmla="*/ 578 w 1155"/>
                <a:gd name="T5" fmla="*/ 0 h 193"/>
                <a:gd name="T6" fmla="*/ 722 w 1155"/>
                <a:gd name="T7" fmla="*/ 0 h 193"/>
                <a:gd name="T8" fmla="*/ 722 w 1155"/>
                <a:gd name="T9" fmla="*/ 0 h 193"/>
                <a:gd name="T10" fmla="*/ 818 w 1155"/>
                <a:gd name="T11" fmla="*/ 0 h 193"/>
                <a:gd name="T12" fmla="*/ 1011 w 1155"/>
                <a:gd name="T13" fmla="*/ 48 h 193"/>
                <a:gd name="T14" fmla="*/ 1155 w 1155"/>
                <a:gd name="T15" fmla="*/ 145 h 193"/>
                <a:gd name="T16" fmla="*/ 1155 w 1155"/>
                <a:gd name="T17" fmla="*/ 145 h 193"/>
                <a:gd name="T18" fmla="*/ 1155 w 1155"/>
                <a:gd name="T19" fmla="*/ 193 h 193"/>
                <a:gd name="T20" fmla="*/ 1059 w 1155"/>
                <a:gd name="T21" fmla="*/ 193 h 193"/>
                <a:gd name="T22" fmla="*/ 1011 w 1155"/>
                <a:gd name="T23" fmla="*/ 193 h 193"/>
                <a:gd name="T24" fmla="*/ 1011 w 1155"/>
                <a:gd name="T25" fmla="*/ 193 h 193"/>
                <a:gd name="T26" fmla="*/ 722 w 1155"/>
                <a:gd name="T27" fmla="*/ 48 h 193"/>
                <a:gd name="T28" fmla="*/ 385 w 1155"/>
                <a:gd name="T29" fmla="*/ 48 h 193"/>
                <a:gd name="T30" fmla="*/ 337 w 1155"/>
                <a:gd name="T31" fmla="*/ 96 h 193"/>
                <a:gd name="T32" fmla="*/ 241 w 1155"/>
                <a:gd name="T33" fmla="*/ 145 h 193"/>
                <a:gd name="T34" fmla="*/ 96 w 1155"/>
                <a:gd name="T35" fmla="*/ 145 h 193"/>
                <a:gd name="T36" fmla="*/ 96 w 1155"/>
                <a:gd name="T37" fmla="*/ 145 h 193"/>
                <a:gd name="T38" fmla="*/ 48 w 1155"/>
                <a:gd name="T39" fmla="*/ 145 h 193"/>
                <a:gd name="T40" fmla="*/ 48 w 1155"/>
                <a:gd name="T41" fmla="*/ 145 h 193"/>
                <a:gd name="T42" fmla="*/ 0 w 1155"/>
                <a:gd name="T43" fmla="*/ 96 h 193"/>
                <a:gd name="T44" fmla="*/ 0 w 1155"/>
                <a:gd name="T45" fmla="*/ 96 h 193"/>
                <a:gd name="T46" fmla="*/ 48 w 1155"/>
                <a:gd name="T47" fmla="*/ 96 h 193"/>
                <a:gd name="T48" fmla="*/ 193 w 1155"/>
                <a:gd name="T49" fmla="*/ 96 h 193"/>
                <a:gd name="T50" fmla="*/ 337 w 1155"/>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55" h="193">
                  <a:moveTo>
                    <a:pt x="337" y="48"/>
                  </a:moveTo>
                  <a:lnTo>
                    <a:pt x="433" y="48"/>
                  </a:lnTo>
                  <a:lnTo>
                    <a:pt x="578" y="0"/>
                  </a:lnTo>
                  <a:lnTo>
                    <a:pt x="722" y="0"/>
                  </a:lnTo>
                  <a:lnTo>
                    <a:pt x="722" y="0"/>
                  </a:lnTo>
                  <a:lnTo>
                    <a:pt x="818" y="0"/>
                  </a:lnTo>
                  <a:lnTo>
                    <a:pt x="1011" y="48"/>
                  </a:lnTo>
                  <a:lnTo>
                    <a:pt x="1155" y="145"/>
                  </a:lnTo>
                  <a:lnTo>
                    <a:pt x="1155" y="145"/>
                  </a:lnTo>
                  <a:lnTo>
                    <a:pt x="1155" y="193"/>
                  </a:lnTo>
                  <a:lnTo>
                    <a:pt x="1059" y="193"/>
                  </a:lnTo>
                  <a:lnTo>
                    <a:pt x="1011" y="193"/>
                  </a:lnTo>
                  <a:lnTo>
                    <a:pt x="1011" y="193"/>
                  </a:lnTo>
                  <a:lnTo>
                    <a:pt x="722" y="48"/>
                  </a:lnTo>
                  <a:lnTo>
                    <a:pt x="385" y="48"/>
                  </a:lnTo>
                  <a:lnTo>
                    <a:pt x="337" y="96"/>
                  </a:lnTo>
                  <a:lnTo>
                    <a:pt x="241" y="145"/>
                  </a:lnTo>
                  <a:lnTo>
                    <a:pt x="96" y="145"/>
                  </a:lnTo>
                  <a:lnTo>
                    <a:pt x="96" y="145"/>
                  </a:lnTo>
                  <a:lnTo>
                    <a:pt x="48" y="145"/>
                  </a:lnTo>
                  <a:lnTo>
                    <a:pt x="48" y="145"/>
                  </a:lnTo>
                  <a:lnTo>
                    <a:pt x="0" y="96"/>
                  </a:lnTo>
                  <a:lnTo>
                    <a:pt x="0" y="96"/>
                  </a:lnTo>
                  <a:lnTo>
                    <a:pt x="48" y="96"/>
                  </a:lnTo>
                  <a:lnTo>
                    <a:pt x="193" y="96"/>
                  </a:lnTo>
                  <a:lnTo>
                    <a:pt x="337" y="48"/>
                  </a:lnTo>
                  <a:close/>
                </a:path>
              </a:pathLst>
            </a:custGeom>
            <a:solidFill>
              <a:srgbClr val="D279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5" name="Freeform 521"/>
            <p:cNvSpPr>
              <a:spLocks/>
            </p:cNvSpPr>
            <p:nvPr/>
          </p:nvSpPr>
          <p:spPr bwMode="auto">
            <a:xfrm>
              <a:off x="4266" y="1929"/>
              <a:ext cx="123" cy="22"/>
            </a:xfrm>
            <a:custGeom>
              <a:avLst/>
              <a:gdLst>
                <a:gd name="T0" fmla="*/ 289 w 1107"/>
                <a:gd name="T1" fmla="*/ 48 h 193"/>
                <a:gd name="T2" fmla="*/ 385 w 1107"/>
                <a:gd name="T3" fmla="*/ 48 h 193"/>
                <a:gd name="T4" fmla="*/ 530 w 1107"/>
                <a:gd name="T5" fmla="*/ 48 h 193"/>
                <a:gd name="T6" fmla="*/ 674 w 1107"/>
                <a:gd name="T7" fmla="*/ 0 h 193"/>
                <a:gd name="T8" fmla="*/ 674 w 1107"/>
                <a:gd name="T9" fmla="*/ 0 h 193"/>
                <a:gd name="T10" fmla="*/ 770 w 1107"/>
                <a:gd name="T11" fmla="*/ 0 h 193"/>
                <a:gd name="T12" fmla="*/ 963 w 1107"/>
                <a:gd name="T13" fmla="*/ 48 h 193"/>
                <a:gd name="T14" fmla="*/ 1107 w 1107"/>
                <a:gd name="T15" fmla="*/ 145 h 193"/>
                <a:gd name="T16" fmla="*/ 1107 w 1107"/>
                <a:gd name="T17" fmla="*/ 145 h 193"/>
                <a:gd name="T18" fmla="*/ 1059 w 1107"/>
                <a:gd name="T19" fmla="*/ 193 h 193"/>
                <a:gd name="T20" fmla="*/ 1011 w 1107"/>
                <a:gd name="T21" fmla="*/ 193 h 193"/>
                <a:gd name="T22" fmla="*/ 963 w 1107"/>
                <a:gd name="T23" fmla="*/ 193 h 193"/>
                <a:gd name="T24" fmla="*/ 963 w 1107"/>
                <a:gd name="T25" fmla="*/ 193 h 193"/>
                <a:gd name="T26" fmla="*/ 674 w 1107"/>
                <a:gd name="T27" fmla="*/ 48 h 193"/>
                <a:gd name="T28" fmla="*/ 337 w 1107"/>
                <a:gd name="T29" fmla="*/ 48 h 193"/>
                <a:gd name="T30" fmla="*/ 289 w 1107"/>
                <a:gd name="T31" fmla="*/ 96 h 193"/>
                <a:gd name="T32" fmla="*/ 193 w 1107"/>
                <a:gd name="T33" fmla="*/ 96 h 193"/>
                <a:gd name="T34" fmla="*/ 97 w 1107"/>
                <a:gd name="T35" fmla="*/ 96 h 193"/>
                <a:gd name="T36" fmla="*/ 97 w 1107"/>
                <a:gd name="T37" fmla="*/ 96 h 193"/>
                <a:gd name="T38" fmla="*/ 48 w 1107"/>
                <a:gd name="T39" fmla="*/ 145 h 193"/>
                <a:gd name="T40" fmla="*/ 0 w 1107"/>
                <a:gd name="T41" fmla="*/ 145 h 193"/>
                <a:gd name="T42" fmla="*/ 0 w 1107"/>
                <a:gd name="T43" fmla="*/ 96 h 193"/>
                <a:gd name="T44" fmla="*/ 0 w 1107"/>
                <a:gd name="T45" fmla="*/ 96 h 193"/>
                <a:gd name="T46" fmla="*/ 48 w 1107"/>
                <a:gd name="T47" fmla="*/ 96 h 193"/>
                <a:gd name="T48" fmla="*/ 193 w 1107"/>
                <a:gd name="T49" fmla="*/ 96 h 193"/>
                <a:gd name="T50" fmla="*/ 289 w 1107"/>
                <a:gd name="T51"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07" h="193">
                  <a:moveTo>
                    <a:pt x="289" y="48"/>
                  </a:moveTo>
                  <a:lnTo>
                    <a:pt x="385" y="48"/>
                  </a:lnTo>
                  <a:lnTo>
                    <a:pt x="530" y="48"/>
                  </a:lnTo>
                  <a:lnTo>
                    <a:pt x="674" y="0"/>
                  </a:lnTo>
                  <a:lnTo>
                    <a:pt x="674" y="0"/>
                  </a:lnTo>
                  <a:lnTo>
                    <a:pt x="770" y="0"/>
                  </a:lnTo>
                  <a:lnTo>
                    <a:pt x="963" y="48"/>
                  </a:lnTo>
                  <a:lnTo>
                    <a:pt x="1107" y="145"/>
                  </a:lnTo>
                  <a:lnTo>
                    <a:pt x="1107" y="145"/>
                  </a:lnTo>
                  <a:lnTo>
                    <a:pt x="1059" y="193"/>
                  </a:lnTo>
                  <a:lnTo>
                    <a:pt x="1011" y="193"/>
                  </a:lnTo>
                  <a:lnTo>
                    <a:pt x="963" y="193"/>
                  </a:lnTo>
                  <a:lnTo>
                    <a:pt x="963" y="193"/>
                  </a:lnTo>
                  <a:lnTo>
                    <a:pt x="674" y="48"/>
                  </a:lnTo>
                  <a:lnTo>
                    <a:pt x="337" y="48"/>
                  </a:lnTo>
                  <a:lnTo>
                    <a:pt x="289" y="96"/>
                  </a:lnTo>
                  <a:lnTo>
                    <a:pt x="193" y="96"/>
                  </a:lnTo>
                  <a:lnTo>
                    <a:pt x="97" y="96"/>
                  </a:lnTo>
                  <a:lnTo>
                    <a:pt x="97" y="96"/>
                  </a:lnTo>
                  <a:lnTo>
                    <a:pt x="48" y="145"/>
                  </a:lnTo>
                  <a:lnTo>
                    <a:pt x="0" y="145"/>
                  </a:lnTo>
                  <a:lnTo>
                    <a:pt x="0" y="96"/>
                  </a:lnTo>
                  <a:lnTo>
                    <a:pt x="0" y="96"/>
                  </a:lnTo>
                  <a:lnTo>
                    <a:pt x="48" y="96"/>
                  </a:lnTo>
                  <a:lnTo>
                    <a:pt x="193" y="96"/>
                  </a:lnTo>
                  <a:lnTo>
                    <a:pt x="289" y="48"/>
                  </a:lnTo>
                  <a:close/>
                </a:path>
              </a:pathLst>
            </a:custGeom>
            <a:solidFill>
              <a:srgbClr val="CC72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6" name="Freeform 522"/>
            <p:cNvSpPr>
              <a:spLocks/>
            </p:cNvSpPr>
            <p:nvPr/>
          </p:nvSpPr>
          <p:spPr bwMode="auto">
            <a:xfrm>
              <a:off x="4271" y="1935"/>
              <a:ext cx="113" cy="21"/>
            </a:xfrm>
            <a:custGeom>
              <a:avLst/>
              <a:gdLst>
                <a:gd name="T0" fmla="*/ 241 w 1011"/>
                <a:gd name="T1" fmla="*/ 0 h 193"/>
                <a:gd name="T2" fmla="*/ 337 w 1011"/>
                <a:gd name="T3" fmla="*/ 0 h 193"/>
                <a:gd name="T4" fmla="*/ 482 w 1011"/>
                <a:gd name="T5" fmla="*/ 0 h 193"/>
                <a:gd name="T6" fmla="*/ 626 w 1011"/>
                <a:gd name="T7" fmla="*/ 0 h 193"/>
                <a:gd name="T8" fmla="*/ 626 w 1011"/>
                <a:gd name="T9" fmla="*/ 0 h 193"/>
                <a:gd name="T10" fmla="*/ 722 w 1011"/>
                <a:gd name="T11" fmla="*/ 0 h 193"/>
                <a:gd name="T12" fmla="*/ 867 w 1011"/>
                <a:gd name="T13" fmla="*/ 48 h 193"/>
                <a:gd name="T14" fmla="*/ 1011 w 1011"/>
                <a:gd name="T15" fmla="*/ 145 h 193"/>
                <a:gd name="T16" fmla="*/ 1011 w 1011"/>
                <a:gd name="T17" fmla="*/ 145 h 193"/>
                <a:gd name="T18" fmla="*/ 1011 w 1011"/>
                <a:gd name="T19" fmla="*/ 193 h 193"/>
                <a:gd name="T20" fmla="*/ 963 w 1011"/>
                <a:gd name="T21" fmla="*/ 193 h 193"/>
                <a:gd name="T22" fmla="*/ 915 w 1011"/>
                <a:gd name="T23" fmla="*/ 145 h 193"/>
                <a:gd name="T24" fmla="*/ 915 w 1011"/>
                <a:gd name="T25" fmla="*/ 145 h 193"/>
                <a:gd name="T26" fmla="*/ 626 w 1011"/>
                <a:gd name="T27" fmla="*/ 0 h 193"/>
                <a:gd name="T28" fmla="*/ 289 w 1011"/>
                <a:gd name="T29" fmla="*/ 0 h 193"/>
                <a:gd name="T30" fmla="*/ 241 w 1011"/>
                <a:gd name="T31" fmla="*/ 48 h 193"/>
                <a:gd name="T32" fmla="*/ 145 w 1011"/>
                <a:gd name="T33" fmla="*/ 48 h 193"/>
                <a:gd name="T34" fmla="*/ 97 w 1011"/>
                <a:gd name="T35" fmla="*/ 48 h 193"/>
                <a:gd name="T36" fmla="*/ 97 w 1011"/>
                <a:gd name="T37" fmla="*/ 48 h 193"/>
                <a:gd name="T38" fmla="*/ 49 w 1011"/>
                <a:gd name="T39" fmla="*/ 97 h 193"/>
                <a:gd name="T40" fmla="*/ 0 w 1011"/>
                <a:gd name="T41" fmla="*/ 97 h 193"/>
                <a:gd name="T42" fmla="*/ 0 w 1011"/>
                <a:gd name="T43" fmla="*/ 48 h 193"/>
                <a:gd name="T44" fmla="*/ 0 w 1011"/>
                <a:gd name="T45" fmla="*/ 48 h 193"/>
                <a:gd name="T46" fmla="*/ 49 w 1011"/>
                <a:gd name="T47" fmla="*/ 48 h 193"/>
                <a:gd name="T48" fmla="*/ 145 w 1011"/>
                <a:gd name="T49" fmla="*/ 48 h 193"/>
                <a:gd name="T50" fmla="*/ 241 w 1011"/>
                <a:gd name="T5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11" h="193">
                  <a:moveTo>
                    <a:pt x="241" y="0"/>
                  </a:moveTo>
                  <a:lnTo>
                    <a:pt x="337" y="0"/>
                  </a:lnTo>
                  <a:lnTo>
                    <a:pt x="482" y="0"/>
                  </a:lnTo>
                  <a:lnTo>
                    <a:pt x="626" y="0"/>
                  </a:lnTo>
                  <a:lnTo>
                    <a:pt x="626" y="0"/>
                  </a:lnTo>
                  <a:lnTo>
                    <a:pt x="722" y="0"/>
                  </a:lnTo>
                  <a:lnTo>
                    <a:pt x="867" y="48"/>
                  </a:lnTo>
                  <a:lnTo>
                    <a:pt x="1011" y="145"/>
                  </a:lnTo>
                  <a:lnTo>
                    <a:pt x="1011" y="145"/>
                  </a:lnTo>
                  <a:lnTo>
                    <a:pt x="1011" y="193"/>
                  </a:lnTo>
                  <a:lnTo>
                    <a:pt x="963" y="193"/>
                  </a:lnTo>
                  <a:lnTo>
                    <a:pt x="915" y="145"/>
                  </a:lnTo>
                  <a:lnTo>
                    <a:pt x="915" y="145"/>
                  </a:lnTo>
                  <a:lnTo>
                    <a:pt x="626" y="0"/>
                  </a:lnTo>
                  <a:lnTo>
                    <a:pt x="289" y="0"/>
                  </a:lnTo>
                  <a:lnTo>
                    <a:pt x="241" y="48"/>
                  </a:lnTo>
                  <a:lnTo>
                    <a:pt x="145" y="48"/>
                  </a:lnTo>
                  <a:lnTo>
                    <a:pt x="97" y="48"/>
                  </a:lnTo>
                  <a:lnTo>
                    <a:pt x="97" y="48"/>
                  </a:lnTo>
                  <a:lnTo>
                    <a:pt x="49" y="97"/>
                  </a:lnTo>
                  <a:lnTo>
                    <a:pt x="0" y="97"/>
                  </a:lnTo>
                  <a:lnTo>
                    <a:pt x="0" y="48"/>
                  </a:lnTo>
                  <a:lnTo>
                    <a:pt x="0" y="48"/>
                  </a:lnTo>
                  <a:lnTo>
                    <a:pt x="49" y="48"/>
                  </a:lnTo>
                  <a:lnTo>
                    <a:pt x="145" y="48"/>
                  </a:lnTo>
                  <a:lnTo>
                    <a:pt x="241" y="0"/>
                  </a:lnTo>
                  <a:close/>
                </a:path>
              </a:pathLst>
            </a:custGeom>
            <a:solidFill>
              <a:srgbClr val="C56C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7" name="Freeform 523"/>
            <p:cNvSpPr>
              <a:spLocks/>
            </p:cNvSpPr>
            <p:nvPr/>
          </p:nvSpPr>
          <p:spPr bwMode="auto">
            <a:xfrm>
              <a:off x="4277" y="1935"/>
              <a:ext cx="107" cy="21"/>
            </a:xfrm>
            <a:custGeom>
              <a:avLst/>
              <a:gdLst>
                <a:gd name="T0" fmla="*/ 962 w 962"/>
                <a:gd name="T1" fmla="*/ 145 h 193"/>
                <a:gd name="T2" fmla="*/ 962 w 962"/>
                <a:gd name="T3" fmla="*/ 193 h 193"/>
                <a:gd name="T4" fmla="*/ 866 w 962"/>
                <a:gd name="T5" fmla="*/ 193 h 193"/>
                <a:gd name="T6" fmla="*/ 866 w 962"/>
                <a:gd name="T7" fmla="*/ 145 h 193"/>
                <a:gd name="T8" fmla="*/ 866 w 962"/>
                <a:gd name="T9" fmla="*/ 145 h 193"/>
                <a:gd name="T10" fmla="*/ 577 w 962"/>
                <a:gd name="T11" fmla="*/ 0 h 193"/>
                <a:gd name="T12" fmla="*/ 240 w 962"/>
                <a:gd name="T13" fmla="*/ 0 h 193"/>
                <a:gd name="T14" fmla="*/ 192 w 962"/>
                <a:gd name="T15" fmla="*/ 48 h 193"/>
                <a:gd name="T16" fmla="*/ 96 w 962"/>
                <a:gd name="T17" fmla="*/ 48 h 193"/>
                <a:gd name="T18" fmla="*/ 48 w 962"/>
                <a:gd name="T19" fmla="*/ 48 h 193"/>
                <a:gd name="T20" fmla="*/ 48 w 962"/>
                <a:gd name="T21" fmla="*/ 48 h 193"/>
                <a:gd name="T22" fmla="*/ 0 w 962"/>
                <a:gd name="T23" fmla="*/ 97 h 193"/>
                <a:gd name="T24" fmla="*/ 0 w 962"/>
                <a:gd name="T25" fmla="*/ 97 h 193"/>
                <a:gd name="T26" fmla="*/ 0 w 962"/>
                <a:gd name="T27" fmla="*/ 48 h 193"/>
                <a:gd name="T28" fmla="*/ 0 w 962"/>
                <a:gd name="T29" fmla="*/ 48 h 193"/>
                <a:gd name="T30" fmla="*/ 48 w 962"/>
                <a:gd name="T31" fmla="*/ 48 h 193"/>
                <a:gd name="T32" fmla="*/ 144 w 962"/>
                <a:gd name="T33" fmla="*/ 48 h 193"/>
                <a:gd name="T34" fmla="*/ 240 w 962"/>
                <a:gd name="T35" fmla="*/ 0 h 193"/>
                <a:gd name="T36" fmla="*/ 240 w 962"/>
                <a:gd name="T37" fmla="*/ 0 h 193"/>
                <a:gd name="T38" fmla="*/ 337 w 962"/>
                <a:gd name="T39" fmla="*/ 0 h 193"/>
                <a:gd name="T40" fmla="*/ 433 w 962"/>
                <a:gd name="T41" fmla="*/ 0 h 193"/>
                <a:gd name="T42" fmla="*/ 577 w 962"/>
                <a:gd name="T43" fmla="*/ 0 h 193"/>
                <a:gd name="T44" fmla="*/ 577 w 962"/>
                <a:gd name="T45" fmla="*/ 0 h 193"/>
                <a:gd name="T46" fmla="*/ 673 w 962"/>
                <a:gd name="T47" fmla="*/ 0 h 193"/>
                <a:gd name="T48" fmla="*/ 818 w 962"/>
                <a:gd name="T49" fmla="*/ 48 h 193"/>
                <a:gd name="T50" fmla="*/ 962 w 962"/>
                <a:gd name="T51" fmla="*/ 14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2" h="193">
                  <a:moveTo>
                    <a:pt x="962" y="145"/>
                  </a:moveTo>
                  <a:lnTo>
                    <a:pt x="962" y="193"/>
                  </a:lnTo>
                  <a:lnTo>
                    <a:pt x="866" y="193"/>
                  </a:lnTo>
                  <a:lnTo>
                    <a:pt x="866" y="145"/>
                  </a:lnTo>
                  <a:lnTo>
                    <a:pt x="866" y="145"/>
                  </a:lnTo>
                  <a:lnTo>
                    <a:pt x="577" y="0"/>
                  </a:lnTo>
                  <a:lnTo>
                    <a:pt x="240" y="0"/>
                  </a:lnTo>
                  <a:lnTo>
                    <a:pt x="192" y="48"/>
                  </a:lnTo>
                  <a:lnTo>
                    <a:pt x="96" y="48"/>
                  </a:lnTo>
                  <a:lnTo>
                    <a:pt x="48" y="48"/>
                  </a:lnTo>
                  <a:lnTo>
                    <a:pt x="48" y="48"/>
                  </a:lnTo>
                  <a:lnTo>
                    <a:pt x="0" y="97"/>
                  </a:lnTo>
                  <a:lnTo>
                    <a:pt x="0" y="97"/>
                  </a:lnTo>
                  <a:lnTo>
                    <a:pt x="0" y="48"/>
                  </a:lnTo>
                  <a:lnTo>
                    <a:pt x="0" y="48"/>
                  </a:lnTo>
                  <a:lnTo>
                    <a:pt x="48" y="48"/>
                  </a:lnTo>
                  <a:lnTo>
                    <a:pt x="144" y="48"/>
                  </a:lnTo>
                  <a:lnTo>
                    <a:pt x="240" y="0"/>
                  </a:lnTo>
                  <a:lnTo>
                    <a:pt x="240" y="0"/>
                  </a:lnTo>
                  <a:lnTo>
                    <a:pt x="337" y="0"/>
                  </a:lnTo>
                  <a:lnTo>
                    <a:pt x="433" y="0"/>
                  </a:lnTo>
                  <a:lnTo>
                    <a:pt x="577" y="0"/>
                  </a:lnTo>
                  <a:lnTo>
                    <a:pt x="577" y="0"/>
                  </a:lnTo>
                  <a:lnTo>
                    <a:pt x="673" y="0"/>
                  </a:lnTo>
                  <a:lnTo>
                    <a:pt x="818" y="48"/>
                  </a:lnTo>
                  <a:lnTo>
                    <a:pt x="962" y="145"/>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8" name="Freeform 52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241 w 674"/>
                <a:gd name="T51" fmla="*/ 770 h 770"/>
                <a:gd name="T52" fmla="*/ 241 w 674"/>
                <a:gd name="T53" fmla="*/ 770 h 770"/>
                <a:gd name="T54" fmla="*/ 289 w 674"/>
                <a:gd name="T55" fmla="*/ 770 h 770"/>
                <a:gd name="T56" fmla="*/ 289 w 674"/>
                <a:gd name="T57" fmla="*/ 770 h 770"/>
                <a:gd name="T58" fmla="*/ 674 w 674"/>
                <a:gd name="T59" fmla="*/ 14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241" y="770"/>
                  </a:lnTo>
                  <a:lnTo>
                    <a:pt x="241" y="770"/>
                  </a:lnTo>
                  <a:lnTo>
                    <a:pt x="289" y="770"/>
                  </a:lnTo>
                  <a:lnTo>
                    <a:pt x="289" y="770"/>
                  </a:lnTo>
                  <a:lnTo>
                    <a:pt x="674" y="145"/>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29" name="Freeform 525"/>
            <p:cNvSpPr>
              <a:spLocks/>
            </p:cNvSpPr>
            <p:nvPr/>
          </p:nvSpPr>
          <p:spPr bwMode="auto">
            <a:xfrm>
              <a:off x="4346" y="1951"/>
              <a:ext cx="70" cy="69"/>
            </a:xfrm>
            <a:custGeom>
              <a:avLst/>
              <a:gdLst>
                <a:gd name="T0" fmla="*/ 626 w 626"/>
                <a:gd name="T1" fmla="*/ 0 h 625"/>
                <a:gd name="T2" fmla="*/ 530 w 626"/>
                <a:gd name="T3" fmla="*/ 48 h 625"/>
                <a:gd name="T4" fmla="*/ 337 w 626"/>
                <a:gd name="T5" fmla="*/ 144 h 625"/>
                <a:gd name="T6" fmla="*/ 193 w 626"/>
                <a:gd name="T7" fmla="*/ 192 h 625"/>
                <a:gd name="T8" fmla="*/ 193 w 626"/>
                <a:gd name="T9" fmla="*/ 192 h 625"/>
                <a:gd name="T10" fmla="*/ 145 w 626"/>
                <a:gd name="T11" fmla="*/ 192 h 625"/>
                <a:gd name="T12" fmla="*/ 97 w 626"/>
                <a:gd name="T13" fmla="*/ 192 h 625"/>
                <a:gd name="T14" fmla="*/ 97 w 626"/>
                <a:gd name="T15" fmla="*/ 192 h 625"/>
                <a:gd name="T16" fmla="*/ 97 w 626"/>
                <a:gd name="T17" fmla="*/ 192 h 625"/>
                <a:gd name="T18" fmla="*/ 48 w 626"/>
                <a:gd name="T19" fmla="*/ 192 h 625"/>
                <a:gd name="T20" fmla="*/ 0 w 626"/>
                <a:gd name="T21" fmla="*/ 240 h 625"/>
                <a:gd name="T22" fmla="*/ 48 w 626"/>
                <a:gd name="T23" fmla="*/ 385 h 625"/>
                <a:gd name="T24" fmla="*/ 48 w 626"/>
                <a:gd name="T25" fmla="*/ 385 h 625"/>
                <a:gd name="T26" fmla="*/ 145 w 626"/>
                <a:gd name="T27" fmla="*/ 529 h 625"/>
                <a:gd name="T28" fmla="*/ 193 w 626"/>
                <a:gd name="T29" fmla="*/ 625 h 625"/>
                <a:gd name="T30" fmla="*/ 337 w 626"/>
                <a:gd name="T31" fmla="*/ 625 h 625"/>
                <a:gd name="T32" fmla="*/ 337 w 626"/>
                <a:gd name="T33" fmla="*/ 625 h 625"/>
                <a:gd name="T34" fmla="*/ 385 w 626"/>
                <a:gd name="T35" fmla="*/ 529 h 625"/>
                <a:gd name="T36" fmla="*/ 337 w 626"/>
                <a:gd name="T37" fmla="*/ 385 h 625"/>
                <a:gd name="T38" fmla="*/ 337 w 626"/>
                <a:gd name="T39" fmla="*/ 289 h 625"/>
                <a:gd name="T40" fmla="*/ 337 w 626"/>
                <a:gd name="T41" fmla="*/ 289 h 625"/>
                <a:gd name="T42" fmla="*/ 626 w 626"/>
                <a:gd name="T4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625">
                  <a:moveTo>
                    <a:pt x="626" y="0"/>
                  </a:moveTo>
                  <a:lnTo>
                    <a:pt x="530" y="48"/>
                  </a:lnTo>
                  <a:lnTo>
                    <a:pt x="337" y="144"/>
                  </a:lnTo>
                  <a:lnTo>
                    <a:pt x="193" y="192"/>
                  </a:lnTo>
                  <a:lnTo>
                    <a:pt x="193" y="192"/>
                  </a:lnTo>
                  <a:lnTo>
                    <a:pt x="145" y="192"/>
                  </a:lnTo>
                  <a:lnTo>
                    <a:pt x="97" y="192"/>
                  </a:lnTo>
                  <a:lnTo>
                    <a:pt x="97" y="192"/>
                  </a:lnTo>
                  <a:lnTo>
                    <a:pt x="97" y="192"/>
                  </a:lnTo>
                  <a:lnTo>
                    <a:pt x="48" y="192"/>
                  </a:lnTo>
                  <a:lnTo>
                    <a:pt x="0" y="240"/>
                  </a:lnTo>
                  <a:lnTo>
                    <a:pt x="48" y="385"/>
                  </a:lnTo>
                  <a:lnTo>
                    <a:pt x="48" y="385"/>
                  </a:lnTo>
                  <a:lnTo>
                    <a:pt x="145" y="529"/>
                  </a:lnTo>
                  <a:lnTo>
                    <a:pt x="193" y="625"/>
                  </a:lnTo>
                  <a:lnTo>
                    <a:pt x="337" y="625"/>
                  </a:lnTo>
                  <a:lnTo>
                    <a:pt x="337" y="625"/>
                  </a:lnTo>
                  <a:lnTo>
                    <a:pt x="385" y="529"/>
                  </a:lnTo>
                  <a:lnTo>
                    <a:pt x="337" y="385"/>
                  </a:lnTo>
                  <a:lnTo>
                    <a:pt x="337" y="289"/>
                  </a:lnTo>
                  <a:lnTo>
                    <a:pt x="337" y="289"/>
                  </a:lnTo>
                  <a:lnTo>
                    <a:pt x="626" y="0"/>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0" name="Freeform 526"/>
            <p:cNvSpPr>
              <a:spLocks/>
            </p:cNvSpPr>
            <p:nvPr/>
          </p:nvSpPr>
          <p:spPr bwMode="auto">
            <a:xfrm>
              <a:off x="4352" y="1951"/>
              <a:ext cx="64" cy="69"/>
            </a:xfrm>
            <a:custGeom>
              <a:avLst/>
              <a:gdLst>
                <a:gd name="T0" fmla="*/ 145 w 578"/>
                <a:gd name="T1" fmla="*/ 192 h 625"/>
                <a:gd name="T2" fmla="*/ 289 w 578"/>
                <a:gd name="T3" fmla="*/ 144 h 625"/>
                <a:gd name="T4" fmla="*/ 482 w 578"/>
                <a:gd name="T5" fmla="*/ 48 h 625"/>
                <a:gd name="T6" fmla="*/ 578 w 578"/>
                <a:gd name="T7" fmla="*/ 0 h 625"/>
                <a:gd name="T8" fmla="*/ 578 w 578"/>
                <a:gd name="T9" fmla="*/ 0 h 625"/>
                <a:gd name="T10" fmla="*/ 289 w 578"/>
                <a:gd name="T11" fmla="*/ 289 h 625"/>
                <a:gd name="T12" fmla="*/ 289 w 578"/>
                <a:gd name="T13" fmla="*/ 385 h 625"/>
                <a:gd name="T14" fmla="*/ 337 w 578"/>
                <a:gd name="T15" fmla="*/ 529 h 625"/>
                <a:gd name="T16" fmla="*/ 289 w 578"/>
                <a:gd name="T17" fmla="*/ 625 h 625"/>
                <a:gd name="T18" fmla="*/ 289 w 578"/>
                <a:gd name="T19" fmla="*/ 625 h 625"/>
                <a:gd name="T20" fmla="*/ 193 w 578"/>
                <a:gd name="T21" fmla="*/ 625 h 625"/>
                <a:gd name="T22" fmla="*/ 97 w 578"/>
                <a:gd name="T23" fmla="*/ 529 h 625"/>
                <a:gd name="T24" fmla="*/ 49 w 578"/>
                <a:gd name="T25" fmla="*/ 385 h 625"/>
                <a:gd name="T26" fmla="*/ 49 w 578"/>
                <a:gd name="T27" fmla="*/ 385 h 625"/>
                <a:gd name="T28" fmla="*/ 0 w 578"/>
                <a:gd name="T29" fmla="*/ 289 h 625"/>
                <a:gd name="T30" fmla="*/ 0 w 578"/>
                <a:gd name="T31" fmla="*/ 240 h 625"/>
                <a:gd name="T32" fmla="*/ 49 w 578"/>
                <a:gd name="T33" fmla="*/ 192 h 625"/>
                <a:gd name="T34" fmla="*/ 49 w 578"/>
                <a:gd name="T35" fmla="*/ 192 h 625"/>
                <a:gd name="T36" fmla="*/ 49 w 578"/>
                <a:gd name="T37" fmla="*/ 240 h 625"/>
                <a:gd name="T38" fmla="*/ 97 w 578"/>
                <a:gd name="T39" fmla="*/ 240 h 625"/>
                <a:gd name="T40" fmla="*/ 145 w 578"/>
                <a:gd name="T41" fmla="*/ 192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8" h="625">
                  <a:moveTo>
                    <a:pt x="145" y="192"/>
                  </a:moveTo>
                  <a:lnTo>
                    <a:pt x="289" y="144"/>
                  </a:lnTo>
                  <a:lnTo>
                    <a:pt x="482" y="48"/>
                  </a:lnTo>
                  <a:lnTo>
                    <a:pt x="578" y="0"/>
                  </a:lnTo>
                  <a:lnTo>
                    <a:pt x="578" y="0"/>
                  </a:lnTo>
                  <a:lnTo>
                    <a:pt x="289" y="289"/>
                  </a:lnTo>
                  <a:lnTo>
                    <a:pt x="289" y="385"/>
                  </a:lnTo>
                  <a:lnTo>
                    <a:pt x="337" y="529"/>
                  </a:lnTo>
                  <a:lnTo>
                    <a:pt x="289" y="625"/>
                  </a:lnTo>
                  <a:lnTo>
                    <a:pt x="289" y="625"/>
                  </a:lnTo>
                  <a:lnTo>
                    <a:pt x="193" y="625"/>
                  </a:lnTo>
                  <a:lnTo>
                    <a:pt x="97" y="529"/>
                  </a:lnTo>
                  <a:lnTo>
                    <a:pt x="49" y="385"/>
                  </a:lnTo>
                  <a:lnTo>
                    <a:pt x="49" y="385"/>
                  </a:lnTo>
                  <a:lnTo>
                    <a:pt x="0" y="289"/>
                  </a:lnTo>
                  <a:lnTo>
                    <a:pt x="0" y="240"/>
                  </a:lnTo>
                  <a:lnTo>
                    <a:pt x="49" y="192"/>
                  </a:lnTo>
                  <a:lnTo>
                    <a:pt x="49" y="192"/>
                  </a:lnTo>
                  <a:lnTo>
                    <a:pt x="49" y="240"/>
                  </a:lnTo>
                  <a:lnTo>
                    <a:pt x="97" y="240"/>
                  </a:lnTo>
                  <a:lnTo>
                    <a:pt x="145" y="192"/>
                  </a:lnTo>
                  <a:close/>
                </a:path>
              </a:pathLst>
            </a:custGeom>
            <a:solidFill>
              <a:srgbClr val="D37A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1" name="Freeform 527"/>
            <p:cNvSpPr>
              <a:spLocks/>
            </p:cNvSpPr>
            <p:nvPr/>
          </p:nvSpPr>
          <p:spPr bwMode="auto">
            <a:xfrm>
              <a:off x="4357" y="1956"/>
              <a:ext cx="54" cy="64"/>
            </a:xfrm>
            <a:custGeom>
              <a:avLst/>
              <a:gdLst>
                <a:gd name="T0" fmla="*/ 96 w 481"/>
                <a:gd name="T1" fmla="*/ 192 h 577"/>
                <a:gd name="T2" fmla="*/ 192 w 481"/>
                <a:gd name="T3" fmla="*/ 144 h 577"/>
                <a:gd name="T4" fmla="*/ 385 w 481"/>
                <a:gd name="T5" fmla="*/ 48 h 577"/>
                <a:gd name="T6" fmla="*/ 481 w 481"/>
                <a:gd name="T7" fmla="*/ 0 h 577"/>
                <a:gd name="T8" fmla="*/ 481 w 481"/>
                <a:gd name="T9" fmla="*/ 0 h 577"/>
                <a:gd name="T10" fmla="*/ 240 w 481"/>
                <a:gd name="T11" fmla="*/ 241 h 577"/>
                <a:gd name="T12" fmla="*/ 240 w 481"/>
                <a:gd name="T13" fmla="*/ 337 h 577"/>
                <a:gd name="T14" fmla="*/ 288 w 481"/>
                <a:gd name="T15" fmla="*/ 481 h 577"/>
                <a:gd name="T16" fmla="*/ 240 w 481"/>
                <a:gd name="T17" fmla="*/ 577 h 577"/>
                <a:gd name="T18" fmla="*/ 240 w 481"/>
                <a:gd name="T19" fmla="*/ 577 h 577"/>
                <a:gd name="T20" fmla="*/ 144 w 481"/>
                <a:gd name="T21" fmla="*/ 577 h 577"/>
                <a:gd name="T22" fmla="*/ 96 w 481"/>
                <a:gd name="T23" fmla="*/ 481 h 577"/>
                <a:gd name="T24" fmla="*/ 48 w 481"/>
                <a:gd name="T25" fmla="*/ 337 h 577"/>
                <a:gd name="T26" fmla="*/ 48 w 481"/>
                <a:gd name="T27" fmla="*/ 337 h 577"/>
                <a:gd name="T28" fmla="*/ 0 w 481"/>
                <a:gd name="T29" fmla="*/ 241 h 577"/>
                <a:gd name="T30" fmla="*/ 0 w 481"/>
                <a:gd name="T31" fmla="*/ 192 h 577"/>
                <a:gd name="T32" fmla="*/ 48 w 481"/>
                <a:gd name="T33" fmla="*/ 192 h 577"/>
                <a:gd name="T34" fmla="*/ 48 w 481"/>
                <a:gd name="T35" fmla="*/ 192 h 577"/>
                <a:gd name="T36" fmla="*/ 48 w 481"/>
                <a:gd name="T37" fmla="*/ 192 h 577"/>
                <a:gd name="T38" fmla="*/ 48 w 481"/>
                <a:gd name="T39" fmla="*/ 192 h 577"/>
                <a:gd name="T40" fmla="*/ 96 w 481"/>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1" h="577">
                  <a:moveTo>
                    <a:pt x="96" y="192"/>
                  </a:moveTo>
                  <a:lnTo>
                    <a:pt x="192" y="144"/>
                  </a:lnTo>
                  <a:lnTo>
                    <a:pt x="385" y="48"/>
                  </a:lnTo>
                  <a:lnTo>
                    <a:pt x="481" y="0"/>
                  </a:lnTo>
                  <a:lnTo>
                    <a:pt x="481" y="0"/>
                  </a:lnTo>
                  <a:lnTo>
                    <a:pt x="240" y="241"/>
                  </a:lnTo>
                  <a:lnTo>
                    <a:pt x="240" y="337"/>
                  </a:lnTo>
                  <a:lnTo>
                    <a:pt x="288" y="481"/>
                  </a:lnTo>
                  <a:lnTo>
                    <a:pt x="240" y="577"/>
                  </a:lnTo>
                  <a:lnTo>
                    <a:pt x="240" y="577"/>
                  </a:lnTo>
                  <a:lnTo>
                    <a:pt x="144" y="577"/>
                  </a:lnTo>
                  <a:lnTo>
                    <a:pt x="96" y="481"/>
                  </a:lnTo>
                  <a:lnTo>
                    <a:pt x="48" y="337"/>
                  </a:lnTo>
                  <a:lnTo>
                    <a:pt x="48" y="337"/>
                  </a:lnTo>
                  <a:lnTo>
                    <a:pt x="0" y="241"/>
                  </a:lnTo>
                  <a:lnTo>
                    <a:pt x="0" y="192"/>
                  </a:lnTo>
                  <a:lnTo>
                    <a:pt x="48" y="192"/>
                  </a:lnTo>
                  <a:lnTo>
                    <a:pt x="48" y="192"/>
                  </a:lnTo>
                  <a:lnTo>
                    <a:pt x="48" y="192"/>
                  </a:lnTo>
                  <a:lnTo>
                    <a:pt x="48" y="192"/>
                  </a:lnTo>
                  <a:lnTo>
                    <a:pt x="96" y="192"/>
                  </a:lnTo>
                  <a:close/>
                </a:path>
              </a:pathLst>
            </a:custGeom>
            <a:solidFill>
              <a:srgbClr val="CE75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2" name="Freeform 528"/>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96 w 385"/>
                <a:gd name="T21" fmla="*/ 577 h 577"/>
                <a:gd name="T22" fmla="*/ 48 w 385"/>
                <a:gd name="T23" fmla="*/ 481 h 577"/>
                <a:gd name="T24" fmla="*/ 48 w 385"/>
                <a:gd name="T25" fmla="*/ 337 h 577"/>
                <a:gd name="T26" fmla="*/ 48 w 385"/>
                <a:gd name="T27" fmla="*/ 337 h 577"/>
                <a:gd name="T28" fmla="*/ 0 w 385"/>
                <a:gd name="T29" fmla="*/ 289 h 577"/>
                <a:gd name="T30" fmla="*/ 0 w 385"/>
                <a:gd name="T31" fmla="*/ 241 h 577"/>
                <a:gd name="T32" fmla="*/ 0 w 385"/>
                <a:gd name="T33" fmla="*/ 192 h 577"/>
                <a:gd name="T34" fmla="*/ 0 w 385"/>
                <a:gd name="T35" fmla="*/ 192 h 577"/>
                <a:gd name="T36" fmla="*/ 0 w 385"/>
                <a:gd name="T37" fmla="*/ 192 h 577"/>
                <a:gd name="T38" fmla="*/ 48 w 385"/>
                <a:gd name="T39" fmla="*/ 192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96" y="577"/>
                  </a:lnTo>
                  <a:lnTo>
                    <a:pt x="48" y="481"/>
                  </a:lnTo>
                  <a:lnTo>
                    <a:pt x="48" y="337"/>
                  </a:lnTo>
                  <a:lnTo>
                    <a:pt x="48" y="337"/>
                  </a:lnTo>
                  <a:lnTo>
                    <a:pt x="0" y="289"/>
                  </a:lnTo>
                  <a:lnTo>
                    <a:pt x="0" y="241"/>
                  </a:lnTo>
                  <a:lnTo>
                    <a:pt x="0" y="192"/>
                  </a:lnTo>
                  <a:lnTo>
                    <a:pt x="0" y="192"/>
                  </a:lnTo>
                  <a:lnTo>
                    <a:pt x="0" y="192"/>
                  </a:lnTo>
                  <a:lnTo>
                    <a:pt x="48" y="192"/>
                  </a:lnTo>
                  <a:lnTo>
                    <a:pt x="96" y="192"/>
                  </a:lnTo>
                  <a:close/>
                </a:path>
              </a:pathLst>
            </a:custGeom>
            <a:solidFill>
              <a:srgbClr val="C970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3" name="Freeform 529"/>
            <p:cNvSpPr>
              <a:spLocks/>
            </p:cNvSpPr>
            <p:nvPr/>
          </p:nvSpPr>
          <p:spPr bwMode="auto">
            <a:xfrm>
              <a:off x="4362" y="1956"/>
              <a:ext cx="43" cy="64"/>
            </a:xfrm>
            <a:custGeom>
              <a:avLst/>
              <a:gdLst>
                <a:gd name="T0" fmla="*/ 96 w 385"/>
                <a:gd name="T1" fmla="*/ 192 h 577"/>
                <a:gd name="T2" fmla="*/ 192 w 385"/>
                <a:gd name="T3" fmla="*/ 144 h 577"/>
                <a:gd name="T4" fmla="*/ 289 w 385"/>
                <a:gd name="T5" fmla="*/ 48 h 577"/>
                <a:gd name="T6" fmla="*/ 385 w 385"/>
                <a:gd name="T7" fmla="*/ 0 h 577"/>
                <a:gd name="T8" fmla="*/ 385 w 385"/>
                <a:gd name="T9" fmla="*/ 0 h 577"/>
                <a:gd name="T10" fmla="*/ 192 w 385"/>
                <a:gd name="T11" fmla="*/ 241 h 577"/>
                <a:gd name="T12" fmla="*/ 192 w 385"/>
                <a:gd name="T13" fmla="*/ 337 h 577"/>
                <a:gd name="T14" fmla="*/ 240 w 385"/>
                <a:gd name="T15" fmla="*/ 481 h 577"/>
                <a:gd name="T16" fmla="*/ 192 w 385"/>
                <a:gd name="T17" fmla="*/ 577 h 577"/>
                <a:gd name="T18" fmla="*/ 192 w 385"/>
                <a:gd name="T19" fmla="*/ 577 h 577"/>
                <a:gd name="T20" fmla="*/ 144 w 385"/>
                <a:gd name="T21" fmla="*/ 577 h 577"/>
                <a:gd name="T22" fmla="*/ 96 w 385"/>
                <a:gd name="T23" fmla="*/ 481 h 577"/>
                <a:gd name="T24" fmla="*/ 48 w 385"/>
                <a:gd name="T25" fmla="*/ 385 h 577"/>
                <a:gd name="T26" fmla="*/ 48 w 385"/>
                <a:gd name="T27" fmla="*/ 385 h 577"/>
                <a:gd name="T28" fmla="*/ 0 w 385"/>
                <a:gd name="T29" fmla="*/ 289 h 577"/>
                <a:gd name="T30" fmla="*/ 0 w 385"/>
                <a:gd name="T31" fmla="*/ 241 h 577"/>
                <a:gd name="T32" fmla="*/ 48 w 385"/>
                <a:gd name="T33" fmla="*/ 241 h 577"/>
                <a:gd name="T34" fmla="*/ 48 w 385"/>
                <a:gd name="T35" fmla="*/ 241 h 577"/>
                <a:gd name="T36" fmla="*/ 48 w 385"/>
                <a:gd name="T37" fmla="*/ 241 h 577"/>
                <a:gd name="T38" fmla="*/ 48 w 385"/>
                <a:gd name="T39" fmla="*/ 241 h 577"/>
                <a:gd name="T40" fmla="*/ 96 w 385"/>
                <a:gd name="T41" fmla="*/ 192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5" h="577">
                  <a:moveTo>
                    <a:pt x="96" y="192"/>
                  </a:moveTo>
                  <a:lnTo>
                    <a:pt x="192" y="144"/>
                  </a:lnTo>
                  <a:lnTo>
                    <a:pt x="289" y="48"/>
                  </a:lnTo>
                  <a:lnTo>
                    <a:pt x="385" y="0"/>
                  </a:lnTo>
                  <a:lnTo>
                    <a:pt x="385" y="0"/>
                  </a:lnTo>
                  <a:lnTo>
                    <a:pt x="192" y="241"/>
                  </a:lnTo>
                  <a:lnTo>
                    <a:pt x="192" y="337"/>
                  </a:lnTo>
                  <a:lnTo>
                    <a:pt x="240" y="481"/>
                  </a:lnTo>
                  <a:lnTo>
                    <a:pt x="192" y="577"/>
                  </a:lnTo>
                  <a:lnTo>
                    <a:pt x="192" y="577"/>
                  </a:lnTo>
                  <a:lnTo>
                    <a:pt x="144" y="577"/>
                  </a:lnTo>
                  <a:lnTo>
                    <a:pt x="96" y="481"/>
                  </a:lnTo>
                  <a:lnTo>
                    <a:pt x="48" y="385"/>
                  </a:lnTo>
                  <a:lnTo>
                    <a:pt x="48" y="385"/>
                  </a:lnTo>
                  <a:lnTo>
                    <a:pt x="0" y="289"/>
                  </a:lnTo>
                  <a:lnTo>
                    <a:pt x="0" y="241"/>
                  </a:lnTo>
                  <a:lnTo>
                    <a:pt x="48" y="241"/>
                  </a:lnTo>
                  <a:lnTo>
                    <a:pt x="48" y="241"/>
                  </a:lnTo>
                  <a:lnTo>
                    <a:pt x="48" y="241"/>
                  </a:lnTo>
                  <a:lnTo>
                    <a:pt x="48" y="241"/>
                  </a:lnTo>
                  <a:lnTo>
                    <a:pt x="96" y="192"/>
                  </a:lnTo>
                  <a:close/>
                </a:path>
              </a:pathLst>
            </a:custGeom>
            <a:solidFill>
              <a:srgbClr val="C46B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4" name="Freeform 530"/>
            <p:cNvSpPr>
              <a:spLocks/>
            </p:cNvSpPr>
            <p:nvPr/>
          </p:nvSpPr>
          <p:spPr bwMode="auto">
            <a:xfrm>
              <a:off x="4368" y="1961"/>
              <a:ext cx="32" cy="59"/>
            </a:xfrm>
            <a:custGeom>
              <a:avLst/>
              <a:gdLst>
                <a:gd name="T0" fmla="*/ 289 w 289"/>
                <a:gd name="T1" fmla="*/ 0 h 529"/>
                <a:gd name="T2" fmla="*/ 241 w 289"/>
                <a:gd name="T3" fmla="*/ 48 h 529"/>
                <a:gd name="T4" fmla="*/ 96 w 289"/>
                <a:gd name="T5" fmla="*/ 144 h 529"/>
                <a:gd name="T6" fmla="*/ 48 w 289"/>
                <a:gd name="T7" fmla="*/ 144 h 529"/>
                <a:gd name="T8" fmla="*/ 48 w 289"/>
                <a:gd name="T9" fmla="*/ 144 h 529"/>
                <a:gd name="T10" fmla="*/ 0 w 289"/>
                <a:gd name="T11" fmla="*/ 193 h 529"/>
                <a:gd name="T12" fmla="*/ 0 w 289"/>
                <a:gd name="T13" fmla="*/ 193 h 529"/>
                <a:gd name="T14" fmla="*/ 48 w 289"/>
                <a:gd name="T15" fmla="*/ 193 h 529"/>
                <a:gd name="T16" fmla="*/ 48 w 289"/>
                <a:gd name="T17" fmla="*/ 193 h 529"/>
                <a:gd name="T18" fmla="*/ 0 w 289"/>
                <a:gd name="T19" fmla="*/ 241 h 529"/>
                <a:gd name="T20" fmla="*/ 0 w 289"/>
                <a:gd name="T21" fmla="*/ 289 h 529"/>
                <a:gd name="T22" fmla="*/ 48 w 289"/>
                <a:gd name="T23" fmla="*/ 337 h 529"/>
                <a:gd name="T24" fmla="*/ 48 w 289"/>
                <a:gd name="T25" fmla="*/ 337 h 529"/>
                <a:gd name="T26" fmla="*/ 48 w 289"/>
                <a:gd name="T27" fmla="*/ 433 h 529"/>
                <a:gd name="T28" fmla="*/ 96 w 289"/>
                <a:gd name="T29" fmla="*/ 481 h 529"/>
                <a:gd name="T30" fmla="*/ 144 w 289"/>
                <a:gd name="T31" fmla="*/ 529 h 529"/>
                <a:gd name="T32" fmla="*/ 144 w 289"/>
                <a:gd name="T33" fmla="*/ 529 h 529"/>
                <a:gd name="T34" fmla="*/ 192 w 289"/>
                <a:gd name="T35" fmla="*/ 433 h 529"/>
                <a:gd name="T36" fmla="*/ 144 w 289"/>
                <a:gd name="T37" fmla="*/ 289 h 529"/>
                <a:gd name="T38" fmla="*/ 144 w 289"/>
                <a:gd name="T39" fmla="*/ 193 h 529"/>
                <a:gd name="T40" fmla="*/ 144 w 289"/>
                <a:gd name="T41" fmla="*/ 193 h 529"/>
                <a:gd name="T42" fmla="*/ 289 w 289"/>
                <a:gd name="T43" fmla="*/ 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9" h="529">
                  <a:moveTo>
                    <a:pt x="289" y="0"/>
                  </a:moveTo>
                  <a:lnTo>
                    <a:pt x="241" y="48"/>
                  </a:lnTo>
                  <a:lnTo>
                    <a:pt x="96" y="144"/>
                  </a:lnTo>
                  <a:lnTo>
                    <a:pt x="48" y="144"/>
                  </a:lnTo>
                  <a:lnTo>
                    <a:pt x="48" y="144"/>
                  </a:lnTo>
                  <a:lnTo>
                    <a:pt x="0" y="193"/>
                  </a:lnTo>
                  <a:lnTo>
                    <a:pt x="0" y="193"/>
                  </a:lnTo>
                  <a:lnTo>
                    <a:pt x="48" y="193"/>
                  </a:lnTo>
                  <a:lnTo>
                    <a:pt x="48" y="193"/>
                  </a:lnTo>
                  <a:lnTo>
                    <a:pt x="0" y="241"/>
                  </a:lnTo>
                  <a:lnTo>
                    <a:pt x="0" y="289"/>
                  </a:lnTo>
                  <a:lnTo>
                    <a:pt x="48" y="337"/>
                  </a:lnTo>
                  <a:lnTo>
                    <a:pt x="48" y="337"/>
                  </a:lnTo>
                  <a:lnTo>
                    <a:pt x="48" y="433"/>
                  </a:lnTo>
                  <a:lnTo>
                    <a:pt x="96" y="481"/>
                  </a:lnTo>
                  <a:lnTo>
                    <a:pt x="144" y="529"/>
                  </a:lnTo>
                  <a:lnTo>
                    <a:pt x="144" y="529"/>
                  </a:lnTo>
                  <a:lnTo>
                    <a:pt x="192" y="433"/>
                  </a:lnTo>
                  <a:lnTo>
                    <a:pt x="144" y="289"/>
                  </a:lnTo>
                  <a:lnTo>
                    <a:pt x="144" y="193"/>
                  </a:lnTo>
                  <a:lnTo>
                    <a:pt x="144" y="193"/>
                  </a:lnTo>
                  <a:lnTo>
                    <a:pt x="289" y="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5" name="Freeform 531"/>
            <p:cNvSpPr>
              <a:spLocks/>
            </p:cNvSpPr>
            <p:nvPr/>
          </p:nvSpPr>
          <p:spPr bwMode="auto">
            <a:xfrm>
              <a:off x="4395" y="1977"/>
              <a:ext cx="32" cy="54"/>
            </a:xfrm>
            <a:custGeom>
              <a:avLst/>
              <a:gdLst>
                <a:gd name="T0" fmla="*/ 48 w 288"/>
                <a:gd name="T1" fmla="*/ 482 h 482"/>
                <a:gd name="T2" fmla="*/ 96 w 288"/>
                <a:gd name="T3" fmla="*/ 434 h 482"/>
                <a:gd name="T4" fmla="*/ 144 w 288"/>
                <a:gd name="T5" fmla="*/ 337 h 482"/>
                <a:gd name="T6" fmla="*/ 240 w 288"/>
                <a:gd name="T7" fmla="*/ 193 h 482"/>
                <a:gd name="T8" fmla="*/ 240 w 288"/>
                <a:gd name="T9" fmla="*/ 193 h 482"/>
                <a:gd name="T10" fmla="*/ 288 w 288"/>
                <a:gd name="T11" fmla="*/ 97 h 482"/>
                <a:gd name="T12" fmla="*/ 288 w 288"/>
                <a:gd name="T13" fmla="*/ 0 h 482"/>
                <a:gd name="T14" fmla="*/ 288 w 288"/>
                <a:gd name="T15" fmla="*/ 0 h 482"/>
                <a:gd name="T16" fmla="*/ 288 w 288"/>
                <a:gd name="T17" fmla="*/ 0 h 482"/>
                <a:gd name="T18" fmla="*/ 192 w 288"/>
                <a:gd name="T19" fmla="*/ 49 h 482"/>
                <a:gd name="T20" fmla="*/ 48 w 288"/>
                <a:gd name="T21" fmla="*/ 97 h 482"/>
                <a:gd name="T22" fmla="*/ 0 w 288"/>
                <a:gd name="T23" fmla="*/ 241 h 482"/>
                <a:gd name="T24" fmla="*/ 0 w 288"/>
                <a:gd name="T25" fmla="*/ 241 h 482"/>
                <a:gd name="T26" fmla="*/ 0 w 288"/>
                <a:gd name="T27" fmla="*/ 385 h 482"/>
                <a:gd name="T28" fmla="*/ 48 w 288"/>
                <a:gd name="T29" fmla="*/ 482 h 482"/>
                <a:gd name="T30" fmla="*/ 48 w 288"/>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482">
                  <a:moveTo>
                    <a:pt x="48" y="482"/>
                  </a:moveTo>
                  <a:lnTo>
                    <a:pt x="96" y="434"/>
                  </a:lnTo>
                  <a:lnTo>
                    <a:pt x="144" y="337"/>
                  </a:lnTo>
                  <a:lnTo>
                    <a:pt x="240" y="193"/>
                  </a:lnTo>
                  <a:lnTo>
                    <a:pt x="240" y="193"/>
                  </a:lnTo>
                  <a:lnTo>
                    <a:pt x="288" y="97"/>
                  </a:lnTo>
                  <a:lnTo>
                    <a:pt x="288" y="0"/>
                  </a:lnTo>
                  <a:lnTo>
                    <a:pt x="288" y="0"/>
                  </a:lnTo>
                  <a:lnTo>
                    <a:pt x="288" y="0"/>
                  </a:lnTo>
                  <a:lnTo>
                    <a:pt x="192" y="49"/>
                  </a:lnTo>
                  <a:lnTo>
                    <a:pt x="48" y="97"/>
                  </a:lnTo>
                  <a:lnTo>
                    <a:pt x="0" y="241"/>
                  </a:lnTo>
                  <a:lnTo>
                    <a:pt x="0" y="241"/>
                  </a:lnTo>
                  <a:lnTo>
                    <a:pt x="0" y="385"/>
                  </a:lnTo>
                  <a:lnTo>
                    <a:pt x="48" y="482"/>
                  </a:lnTo>
                  <a:lnTo>
                    <a:pt x="48" y="482"/>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6" name="Freeform 532"/>
            <p:cNvSpPr>
              <a:spLocks/>
            </p:cNvSpPr>
            <p:nvPr/>
          </p:nvSpPr>
          <p:spPr bwMode="auto">
            <a:xfrm>
              <a:off x="4400" y="1977"/>
              <a:ext cx="21" cy="49"/>
            </a:xfrm>
            <a:custGeom>
              <a:avLst/>
              <a:gdLst>
                <a:gd name="T0" fmla="*/ 192 w 192"/>
                <a:gd name="T1" fmla="*/ 193 h 434"/>
                <a:gd name="T2" fmla="*/ 96 w 192"/>
                <a:gd name="T3" fmla="*/ 337 h 434"/>
                <a:gd name="T4" fmla="*/ 0 w 192"/>
                <a:gd name="T5" fmla="*/ 385 h 434"/>
                <a:gd name="T6" fmla="*/ 0 w 192"/>
                <a:gd name="T7" fmla="*/ 434 h 434"/>
                <a:gd name="T8" fmla="*/ 0 w 192"/>
                <a:gd name="T9" fmla="*/ 434 h 434"/>
                <a:gd name="T10" fmla="*/ 0 w 192"/>
                <a:gd name="T11" fmla="*/ 434 h 434"/>
                <a:gd name="T12" fmla="*/ 0 w 192"/>
                <a:gd name="T13" fmla="*/ 337 h 434"/>
                <a:gd name="T14" fmla="*/ 0 w 192"/>
                <a:gd name="T15" fmla="*/ 193 h 434"/>
                <a:gd name="T16" fmla="*/ 0 w 192"/>
                <a:gd name="T17" fmla="*/ 193 h 434"/>
                <a:gd name="T18" fmla="*/ 0 w 192"/>
                <a:gd name="T19" fmla="*/ 97 h 434"/>
                <a:gd name="T20" fmla="*/ 96 w 192"/>
                <a:gd name="T21" fmla="*/ 49 h 434"/>
                <a:gd name="T22" fmla="*/ 192 w 192"/>
                <a:gd name="T23" fmla="*/ 0 h 434"/>
                <a:gd name="T24" fmla="*/ 192 w 192"/>
                <a:gd name="T25" fmla="*/ 0 h 434"/>
                <a:gd name="T26" fmla="*/ 192 w 192"/>
                <a:gd name="T27" fmla="*/ 49 h 434"/>
                <a:gd name="T28" fmla="*/ 192 w 192"/>
                <a:gd name="T29" fmla="*/ 97 h 434"/>
                <a:gd name="T30" fmla="*/ 192 w 192"/>
                <a:gd name="T31" fmla="*/ 193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2" h="434">
                  <a:moveTo>
                    <a:pt x="192" y="193"/>
                  </a:moveTo>
                  <a:lnTo>
                    <a:pt x="96" y="337"/>
                  </a:lnTo>
                  <a:lnTo>
                    <a:pt x="0" y="385"/>
                  </a:lnTo>
                  <a:lnTo>
                    <a:pt x="0" y="434"/>
                  </a:lnTo>
                  <a:lnTo>
                    <a:pt x="0" y="434"/>
                  </a:lnTo>
                  <a:lnTo>
                    <a:pt x="0" y="434"/>
                  </a:lnTo>
                  <a:lnTo>
                    <a:pt x="0" y="337"/>
                  </a:lnTo>
                  <a:lnTo>
                    <a:pt x="0" y="193"/>
                  </a:lnTo>
                  <a:lnTo>
                    <a:pt x="0" y="193"/>
                  </a:lnTo>
                  <a:lnTo>
                    <a:pt x="0" y="97"/>
                  </a:lnTo>
                  <a:lnTo>
                    <a:pt x="96" y="49"/>
                  </a:lnTo>
                  <a:lnTo>
                    <a:pt x="192" y="0"/>
                  </a:lnTo>
                  <a:lnTo>
                    <a:pt x="192" y="0"/>
                  </a:lnTo>
                  <a:lnTo>
                    <a:pt x="192" y="49"/>
                  </a:lnTo>
                  <a:lnTo>
                    <a:pt x="192" y="97"/>
                  </a:lnTo>
                  <a:lnTo>
                    <a:pt x="192" y="193"/>
                  </a:lnTo>
                  <a:close/>
                </a:path>
              </a:pathLst>
            </a:custGeom>
            <a:solidFill>
              <a:srgbClr val="D077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7" name="Freeform 533"/>
            <p:cNvSpPr>
              <a:spLocks/>
            </p:cNvSpPr>
            <p:nvPr/>
          </p:nvSpPr>
          <p:spPr bwMode="auto">
            <a:xfrm>
              <a:off x="4400" y="1983"/>
              <a:ext cx="16" cy="32"/>
            </a:xfrm>
            <a:custGeom>
              <a:avLst/>
              <a:gdLst>
                <a:gd name="T0" fmla="*/ 144 w 144"/>
                <a:gd name="T1" fmla="*/ 144 h 288"/>
                <a:gd name="T2" fmla="*/ 96 w 144"/>
                <a:gd name="T3" fmla="*/ 240 h 288"/>
                <a:gd name="T4" fmla="*/ 48 w 144"/>
                <a:gd name="T5" fmla="*/ 288 h 288"/>
                <a:gd name="T6" fmla="*/ 48 w 144"/>
                <a:gd name="T7" fmla="*/ 288 h 288"/>
                <a:gd name="T8" fmla="*/ 48 w 144"/>
                <a:gd name="T9" fmla="*/ 288 h 288"/>
                <a:gd name="T10" fmla="*/ 48 w 144"/>
                <a:gd name="T11" fmla="*/ 288 h 288"/>
                <a:gd name="T12" fmla="*/ 0 w 144"/>
                <a:gd name="T13" fmla="*/ 240 h 288"/>
                <a:gd name="T14" fmla="*/ 0 w 144"/>
                <a:gd name="T15" fmla="*/ 144 h 288"/>
                <a:gd name="T16" fmla="*/ 0 w 144"/>
                <a:gd name="T17" fmla="*/ 144 h 288"/>
                <a:gd name="T18" fmla="*/ 0 w 144"/>
                <a:gd name="T19" fmla="*/ 48 h 288"/>
                <a:gd name="T20" fmla="*/ 96 w 144"/>
                <a:gd name="T21" fmla="*/ 48 h 288"/>
                <a:gd name="T22" fmla="*/ 144 w 144"/>
                <a:gd name="T23" fmla="*/ 0 h 288"/>
                <a:gd name="T24" fmla="*/ 144 w 144"/>
                <a:gd name="T25" fmla="*/ 0 h 288"/>
                <a:gd name="T26" fmla="*/ 144 w 144"/>
                <a:gd name="T27" fmla="*/ 0 h 288"/>
                <a:gd name="T28" fmla="*/ 144 w 144"/>
                <a:gd name="T29" fmla="*/ 96 h 288"/>
                <a:gd name="T30" fmla="*/ 144 w 144"/>
                <a:gd name="T31" fmla="*/ 14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88">
                  <a:moveTo>
                    <a:pt x="144" y="144"/>
                  </a:moveTo>
                  <a:lnTo>
                    <a:pt x="96" y="240"/>
                  </a:lnTo>
                  <a:lnTo>
                    <a:pt x="48" y="288"/>
                  </a:lnTo>
                  <a:lnTo>
                    <a:pt x="48" y="288"/>
                  </a:lnTo>
                  <a:lnTo>
                    <a:pt x="48" y="288"/>
                  </a:lnTo>
                  <a:lnTo>
                    <a:pt x="48" y="288"/>
                  </a:lnTo>
                  <a:lnTo>
                    <a:pt x="0" y="240"/>
                  </a:lnTo>
                  <a:lnTo>
                    <a:pt x="0" y="144"/>
                  </a:lnTo>
                  <a:lnTo>
                    <a:pt x="0" y="144"/>
                  </a:lnTo>
                  <a:lnTo>
                    <a:pt x="0" y="48"/>
                  </a:lnTo>
                  <a:lnTo>
                    <a:pt x="96" y="48"/>
                  </a:lnTo>
                  <a:lnTo>
                    <a:pt x="144" y="0"/>
                  </a:lnTo>
                  <a:lnTo>
                    <a:pt x="144" y="0"/>
                  </a:lnTo>
                  <a:lnTo>
                    <a:pt x="144" y="0"/>
                  </a:lnTo>
                  <a:lnTo>
                    <a:pt x="144" y="96"/>
                  </a:lnTo>
                  <a:lnTo>
                    <a:pt x="144" y="144"/>
                  </a:lnTo>
                  <a:close/>
                </a:path>
              </a:pathLst>
            </a:custGeom>
            <a:solidFill>
              <a:srgbClr val="C76E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8" name="Freeform 534"/>
            <p:cNvSpPr>
              <a:spLocks/>
            </p:cNvSpPr>
            <p:nvPr/>
          </p:nvSpPr>
          <p:spPr bwMode="auto">
            <a:xfrm>
              <a:off x="4400" y="1983"/>
              <a:ext cx="16" cy="27"/>
            </a:xfrm>
            <a:custGeom>
              <a:avLst/>
              <a:gdLst>
                <a:gd name="T0" fmla="*/ 48 w 144"/>
                <a:gd name="T1" fmla="*/ 240 h 240"/>
                <a:gd name="T2" fmla="*/ 48 w 144"/>
                <a:gd name="T3" fmla="*/ 240 h 240"/>
                <a:gd name="T4" fmla="*/ 96 w 144"/>
                <a:gd name="T5" fmla="*/ 192 h 240"/>
                <a:gd name="T6" fmla="*/ 144 w 144"/>
                <a:gd name="T7" fmla="*/ 144 h 240"/>
                <a:gd name="T8" fmla="*/ 144 w 144"/>
                <a:gd name="T9" fmla="*/ 144 h 240"/>
                <a:gd name="T10" fmla="*/ 144 w 144"/>
                <a:gd name="T11" fmla="*/ 96 h 240"/>
                <a:gd name="T12" fmla="*/ 144 w 144"/>
                <a:gd name="T13" fmla="*/ 48 h 240"/>
                <a:gd name="T14" fmla="*/ 144 w 144"/>
                <a:gd name="T15" fmla="*/ 0 h 240"/>
                <a:gd name="T16" fmla="*/ 144 w 144"/>
                <a:gd name="T17" fmla="*/ 0 h 240"/>
                <a:gd name="T18" fmla="*/ 96 w 144"/>
                <a:gd name="T19" fmla="*/ 48 h 240"/>
                <a:gd name="T20" fmla="*/ 0 w 144"/>
                <a:gd name="T21" fmla="*/ 96 h 240"/>
                <a:gd name="T22" fmla="*/ 0 w 144"/>
                <a:gd name="T23" fmla="*/ 144 h 240"/>
                <a:gd name="T24" fmla="*/ 0 w 144"/>
                <a:gd name="T25" fmla="*/ 144 h 240"/>
                <a:gd name="T26" fmla="*/ 0 w 144"/>
                <a:gd name="T27" fmla="*/ 240 h 240"/>
                <a:gd name="T28" fmla="*/ 48 w 144"/>
                <a:gd name="T29" fmla="*/ 240 h 240"/>
                <a:gd name="T30" fmla="*/ 48 w 144"/>
                <a:gd name="T3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4" h="240">
                  <a:moveTo>
                    <a:pt x="48" y="240"/>
                  </a:moveTo>
                  <a:lnTo>
                    <a:pt x="48" y="240"/>
                  </a:lnTo>
                  <a:lnTo>
                    <a:pt x="96" y="192"/>
                  </a:lnTo>
                  <a:lnTo>
                    <a:pt x="144" y="144"/>
                  </a:lnTo>
                  <a:lnTo>
                    <a:pt x="144" y="144"/>
                  </a:lnTo>
                  <a:lnTo>
                    <a:pt x="144" y="96"/>
                  </a:lnTo>
                  <a:lnTo>
                    <a:pt x="144" y="48"/>
                  </a:lnTo>
                  <a:lnTo>
                    <a:pt x="144" y="0"/>
                  </a:lnTo>
                  <a:lnTo>
                    <a:pt x="144" y="0"/>
                  </a:lnTo>
                  <a:lnTo>
                    <a:pt x="96" y="48"/>
                  </a:lnTo>
                  <a:lnTo>
                    <a:pt x="0" y="96"/>
                  </a:lnTo>
                  <a:lnTo>
                    <a:pt x="0" y="144"/>
                  </a:lnTo>
                  <a:lnTo>
                    <a:pt x="0" y="144"/>
                  </a:lnTo>
                  <a:lnTo>
                    <a:pt x="0" y="240"/>
                  </a:lnTo>
                  <a:lnTo>
                    <a:pt x="48" y="240"/>
                  </a:lnTo>
                  <a:lnTo>
                    <a:pt x="48" y="240"/>
                  </a:lnTo>
                  <a:close/>
                </a:path>
              </a:pathLst>
            </a:custGeom>
            <a:solidFill>
              <a:srgbClr val="BF66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39" name="Freeform 535"/>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530 w 578"/>
                <a:gd name="T79" fmla="*/ 337 h 770"/>
                <a:gd name="T80" fmla="*/ 578 w 578"/>
                <a:gd name="T81" fmla="*/ 337 h 770"/>
                <a:gd name="T82" fmla="*/ 578 w 578"/>
                <a:gd name="T83" fmla="*/ 337 h 770"/>
                <a:gd name="T84" fmla="*/ 578 w 578"/>
                <a:gd name="T85" fmla="*/ 385 h 770"/>
                <a:gd name="T86" fmla="*/ 578 w 578"/>
                <a:gd name="T87" fmla="*/ 385 h 770"/>
                <a:gd name="T88" fmla="*/ 578 w 578"/>
                <a:gd name="T89" fmla="*/ 337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530" y="337"/>
                  </a:lnTo>
                  <a:lnTo>
                    <a:pt x="578" y="337"/>
                  </a:lnTo>
                  <a:lnTo>
                    <a:pt x="578" y="337"/>
                  </a:lnTo>
                  <a:lnTo>
                    <a:pt x="578" y="385"/>
                  </a:lnTo>
                  <a:lnTo>
                    <a:pt x="578" y="385"/>
                  </a:lnTo>
                  <a:lnTo>
                    <a:pt x="578" y="337"/>
                  </a:lnTo>
                  <a:close/>
                </a:path>
              </a:pathLst>
            </a:custGeom>
            <a:solidFill>
              <a:srgbClr val="D87F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0" name="Freeform 536"/>
            <p:cNvSpPr>
              <a:spLocks/>
            </p:cNvSpPr>
            <p:nvPr/>
          </p:nvSpPr>
          <p:spPr bwMode="auto">
            <a:xfrm>
              <a:off x="4362" y="1935"/>
              <a:ext cx="54" cy="32"/>
            </a:xfrm>
            <a:custGeom>
              <a:avLst/>
              <a:gdLst>
                <a:gd name="T0" fmla="*/ 289 w 481"/>
                <a:gd name="T1" fmla="*/ 193 h 289"/>
                <a:gd name="T2" fmla="*/ 192 w 481"/>
                <a:gd name="T3" fmla="*/ 241 h 289"/>
                <a:gd name="T4" fmla="*/ 144 w 481"/>
                <a:gd name="T5" fmla="*/ 289 h 289"/>
                <a:gd name="T6" fmla="*/ 96 w 481"/>
                <a:gd name="T7" fmla="*/ 289 h 289"/>
                <a:gd name="T8" fmla="*/ 96 w 481"/>
                <a:gd name="T9" fmla="*/ 289 h 289"/>
                <a:gd name="T10" fmla="*/ 48 w 481"/>
                <a:gd name="T11" fmla="*/ 289 h 289"/>
                <a:gd name="T12" fmla="*/ 0 w 481"/>
                <a:gd name="T13" fmla="*/ 241 h 289"/>
                <a:gd name="T14" fmla="*/ 0 w 481"/>
                <a:gd name="T15" fmla="*/ 193 h 289"/>
                <a:gd name="T16" fmla="*/ 0 w 481"/>
                <a:gd name="T17" fmla="*/ 193 h 289"/>
                <a:gd name="T18" fmla="*/ 48 w 481"/>
                <a:gd name="T19" fmla="*/ 145 h 289"/>
                <a:gd name="T20" fmla="*/ 144 w 481"/>
                <a:gd name="T21" fmla="*/ 97 h 289"/>
                <a:gd name="T22" fmla="*/ 289 w 481"/>
                <a:gd name="T23" fmla="*/ 0 h 289"/>
                <a:gd name="T24" fmla="*/ 289 w 481"/>
                <a:gd name="T25" fmla="*/ 0 h 289"/>
                <a:gd name="T26" fmla="*/ 289 w 481"/>
                <a:gd name="T27" fmla="*/ 0 h 289"/>
                <a:gd name="T28" fmla="*/ 385 w 481"/>
                <a:gd name="T29" fmla="*/ 0 h 289"/>
                <a:gd name="T30" fmla="*/ 481 w 481"/>
                <a:gd name="T31" fmla="*/ 0 h 289"/>
                <a:gd name="T32" fmla="*/ 481 w 481"/>
                <a:gd name="T33" fmla="*/ 0 h 289"/>
                <a:gd name="T34" fmla="*/ 433 w 481"/>
                <a:gd name="T35" fmla="*/ 97 h 289"/>
                <a:gd name="T36" fmla="*/ 385 w 481"/>
                <a:gd name="T37" fmla="*/ 145 h 289"/>
                <a:gd name="T38" fmla="*/ 289 w 481"/>
                <a:gd name="T39" fmla="*/ 19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89">
                  <a:moveTo>
                    <a:pt x="289" y="193"/>
                  </a:moveTo>
                  <a:lnTo>
                    <a:pt x="192" y="241"/>
                  </a:lnTo>
                  <a:lnTo>
                    <a:pt x="144" y="289"/>
                  </a:lnTo>
                  <a:lnTo>
                    <a:pt x="96" y="289"/>
                  </a:lnTo>
                  <a:lnTo>
                    <a:pt x="96" y="289"/>
                  </a:lnTo>
                  <a:lnTo>
                    <a:pt x="48" y="289"/>
                  </a:lnTo>
                  <a:lnTo>
                    <a:pt x="0" y="241"/>
                  </a:lnTo>
                  <a:lnTo>
                    <a:pt x="0" y="193"/>
                  </a:lnTo>
                  <a:lnTo>
                    <a:pt x="0" y="193"/>
                  </a:lnTo>
                  <a:lnTo>
                    <a:pt x="48" y="145"/>
                  </a:lnTo>
                  <a:lnTo>
                    <a:pt x="144" y="97"/>
                  </a:lnTo>
                  <a:lnTo>
                    <a:pt x="289" y="0"/>
                  </a:lnTo>
                  <a:lnTo>
                    <a:pt x="289" y="0"/>
                  </a:lnTo>
                  <a:lnTo>
                    <a:pt x="289" y="0"/>
                  </a:lnTo>
                  <a:lnTo>
                    <a:pt x="385" y="0"/>
                  </a:lnTo>
                  <a:lnTo>
                    <a:pt x="481" y="0"/>
                  </a:lnTo>
                  <a:lnTo>
                    <a:pt x="481" y="0"/>
                  </a:lnTo>
                  <a:lnTo>
                    <a:pt x="433" y="97"/>
                  </a:lnTo>
                  <a:lnTo>
                    <a:pt x="385" y="145"/>
                  </a:lnTo>
                  <a:lnTo>
                    <a:pt x="289" y="193"/>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1" name="Freeform 537"/>
            <p:cNvSpPr>
              <a:spLocks/>
            </p:cNvSpPr>
            <p:nvPr/>
          </p:nvSpPr>
          <p:spPr bwMode="auto">
            <a:xfrm>
              <a:off x="4362" y="1935"/>
              <a:ext cx="49" cy="26"/>
            </a:xfrm>
            <a:custGeom>
              <a:avLst/>
              <a:gdLst>
                <a:gd name="T0" fmla="*/ 289 w 433"/>
                <a:gd name="T1" fmla="*/ 193 h 241"/>
                <a:gd name="T2" fmla="*/ 240 w 433"/>
                <a:gd name="T3" fmla="*/ 241 h 241"/>
                <a:gd name="T4" fmla="*/ 144 w 433"/>
                <a:gd name="T5" fmla="*/ 241 h 241"/>
                <a:gd name="T6" fmla="*/ 96 w 433"/>
                <a:gd name="T7" fmla="*/ 241 h 241"/>
                <a:gd name="T8" fmla="*/ 96 w 433"/>
                <a:gd name="T9" fmla="*/ 241 h 241"/>
                <a:gd name="T10" fmla="*/ 48 w 433"/>
                <a:gd name="T11" fmla="*/ 241 h 241"/>
                <a:gd name="T12" fmla="*/ 0 w 433"/>
                <a:gd name="T13" fmla="*/ 241 h 241"/>
                <a:gd name="T14" fmla="*/ 48 w 433"/>
                <a:gd name="T15" fmla="*/ 193 h 241"/>
                <a:gd name="T16" fmla="*/ 48 w 433"/>
                <a:gd name="T17" fmla="*/ 193 h 241"/>
                <a:gd name="T18" fmla="*/ 96 w 433"/>
                <a:gd name="T19" fmla="*/ 145 h 241"/>
                <a:gd name="T20" fmla="*/ 192 w 433"/>
                <a:gd name="T21" fmla="*/ 97 h 241"/>
                <a:gd name="T22" fmla="*/ 289 w 433"/>
                <a:gd name="T23" fmla="*/ 0 h 241"/>
                <a:gd name="T24" fmla="*/ 289 w 433"/>
                <a:gd name="T25" fmla="*/ 0 h 241"/>
                <a:gd name="T26" fmla="*/ 289 w 433"/>
                <a:gd name="T27" fmla="*/ 0 h 241"/>
                <a:gd name="T28" fmla="*/ 385 w 433"/>
                <a:gd name="T29" fmla="*/ 0 h 241"/>
                <a:gd name="T30" fmla="*/ 433 w 433"/>
                <a:gd name="T31" fmla="*/ 0 h 241"/>
                <a:gd name="T32" fmla="*/ 433 w 433"/>
                <a:gd name="T33" fmla="*/ 0 h 241"/>
                <a:gd name="T34" fmla="*/ 433 w 433"/>
                <a:gd name="T35" fmla="*/ 97 h 241"/>
                <a:gd name="T36" fmla="*/ 337 w 433"/>
                <a:gd name="T37" fmla="*/ 145 h 241"/>
                <a:gd name="T38" fmla="*/ 289 w 433"/>
                <a:gd name="T39" fmla="*/ 19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3" h="241">
                  <a:moveTo>
                    <a:pt x="289" y="193"/>
                  </a:moveTo>
                  <a:lnTo>
                    <a:pt x="240" y="241"/>
                  </a:lnTo>
                  <a:lnTo>
                    <a:pt x="144" y="241"/>
                  </a:lnTo>
                  <a:lnTo>
                    <a:pt x="96" y="241"/>
                  </a:lnTo>
                  <a:lnTo>
                    <a:pt x="96" y="241"/>
                  </a:lnTo>
                  <a:lnTo>
                    <a:pt x="48" y="241"/>
                  </a:lnTo>
                  <a:lnTo>
                    <a:pt x="0" y="241"/>
                  </a:lnTo>
                  <a:lnTo>
                    <a:pt x="48" y="193"/>
                  </a:lnTo>
                  <a:lnTo>
                    <a:pt x="48" y="193"/>
                  </a:lnTo>
                  <a:lnTo>
                    <a:pt x="96" y="145"/>
                  </a:lnTo>
                  <a:lnTo>
                    <a:pt x="192" y="97"/>
                  </a:lnTo>
                  <a:lnTo>
                    <a:pt x="289" y="0"/>
                  </a:lnTo>
                  <a:lnTo>
                    <a:pt x="289" y="0"/>
                  </a:lnTo>
                  <a:lnTo>
                    <a:pt x="289" y="0"/>
                  </a:lnTo>
                  <a:lnTo>
                    <a:pt x="385" y="0"/>
                  </a:lnTo>
                  <a:lnTo>
                    <a:pt x="433" y="0"/>
                  </a:lnTo>
                  <a:lnTo>
                    <a:pt x="433" y="0"/>
                  </a:lnTo>
                  <a:lnTo>
                    <a:pt x="433" y="97"/>
                  </a:lnTo>
                  <a:lnTo>
                    <a:pt x="337" y="145"/>
                  </a:lnTo>
                  <a:lnTo>
                    <a:pt x="289" y="193"/>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2" name="Freeform 538"/>
            <p:cNvSpPr>
              <a:spLocks/>
            </p:cNvSpPr>
            <p:nvPr/>
          </p:nvSpPr>
          <p:spPr bwMode="auto">
            <a:xfrm>
              <a:off x="4368" y="1935"/>
              <a:ext cx="43" cy="26"/>
            </a:xfrm>
            <a:custGeom>
              <a:avLst/>
              <a:gdLst>
                <a:gd name="T0" fmla="*/ 241 w 385"/>
                <a:gd name="T1" fmla="*/ 145 h 241"/>
                <a:gd name="T2" fmla="*/ 192 w 385"/>
                <a:gd name="T3" fmla="*/ 193 h 241"/>
                <a:gd name="T4" fmla="*/ 144 w 385"/>
                <a:gd name="T5" fmla="*/ 241 h 241"/>
                <a:gd name="T6" fmla="*/ 96 w 385"/>
                <a:gd name="T7" fmla="*/ 241 h 241"/>
                <a:gd name="T8" fmla="*/ 96 w 385"/>
                <a:gd name="T9" fmla="*/ 241 h 241"/>
                <a:gd name="T10" fmla="*/ 48 w 385"/>
                <a:gd name="T11" fmla="*/ 241 h 241"/>
                <a:gd name="T12" fmla="*/ 0 w 385"/>
                <a:gd name="T13" fmla="*/ 241 h 241"/>
                <a:gd name="T14" fmla="*/ 0 w 385"/>
                <a:gd name="T15" fmla="*/ 193 h 241"/>
                <a:gd name="T16" fmla="*/ 0 w 385"/>
                <a:gd name="T17" fmla="*/ 193 h 241"/>
                <a:gd name="T18" fmla="*/ 48 w 385"/>
                <a:gd name="T19" fmla="*/ 145 h 241"/>
                <a:gd name="T20" fmla="*/ 144 w 385"/>
                <a:gd name="T21" fmla="*/ 97 h 241"/>
                <a:gd name="T22" fmla="*/ 241 w 385"/>
                <a:gd name="T23" fmla="*/ 48 h 241"/>
                <a:gd name="T24" fmla="*/ 241 w 385"/>
                <a:gd name="T25" fmla="*/ 48 h 241"/>
                <a:gd name="T26" fmla="*/ 241 w 385"/>
                <a:gd name="T27" fmla="*/ 48 h 241"/>
                <a:gd name="T28" fmla="*/ 337 w 385"/>
                <a:gd name="T29" fmla="*/ 0 h 241"/>
                <a:gd name="T30" fmla="*/ 385 w 385"/>
                <a:gd name="T31" fmla="*/ 0 h 241"/>
                <a:gd name="T32" fmla="*/ 385 w 385"/>
                <a:gd name="T33" fmla="*/ 0 h 241"/>
                <a:gd name="T34" fmla="*/ 337 w 385"/>
                <a:gd name="T35" fmla="*/ 97 h 241"/>
                <a:gd name="T36" fmla="*/ 289 w 385"/>
                <a:gd name="T37" fmla="*/ 145 h 241"/>
                <a:gd name="T38" fmla="*/ 241 w 385"/>
                <a:gd name="T39" fmla="*/ 14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241">
                  <a:moveTo>
                    <a:pt x="241" y="145"/>
                  </a:moveTo>
                  <a:lnTo>
                    <a:pt x="192" y="193"/>
                  </a:lnTo>
                  <a:lnTo>
                    <a:pt x="144" y="241"/>
                  </a:lnTo>
                  <a:lnTo>
                    <a:pt x="96" y="241"/>
                  </a:lnTo>
                  <a:lnTo>
                    <a:pt x="96" y="241"/>
                  </a:lnTo>
                  <a:lnTo>
                    <a:pt x="48" y="241"/>
                  </a:lnTo>
                  <a:lnTo>
                    <a:pt x="0" y="241"/>
                  </a:lnTo>
                  <a:lnTo>
                    <a:pt x="0" y="193"/>
                  </a:lnTo>
                  <a:lnTo>
                    <a:pt x="0" y="193"/>
                  </a:lnTo>
                  <a:lnTo>
                    <a:pt x="48" y="145"/>
                  </a:lnTo>
                  <a:lnTo>
                    <a:pt x="144" y="97"/>
                  </a:lnTo>
                  <a:lnTo>
                    <a:pt x="241" y="48"/>
                  </a:lnTo>
                  <a:lnTo>
                    <a:pt x="241" y="48"/>
                  </a:lnTo>
                  <a:lnTo>
                    <a:pt x="241" y="48"/>
                  </a:lnTo>
                  <a:lnTo>
                    <a:pt x="337" y="0"/>
                  </a:lnTo>
                  <a:lnTo>
                    <a:pt x="385" y="0"/>
                  </a:lnTo>
                  <a:lnTo>
                    <a:pt x="385" y="0"/>
                  </a:lnTo>
                  <a:lnTo>
                    <a:pt x="337" y="97"/>
                  </a:lnTo>
                  <a:lnTo>
                    <a:pt x="289" y="145"/>
                  </a:lnTo>
                  <a:lnTo>
                    <a:pt x="241" y="145"/>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3" name="Freeform 539"/>
            <p:cNvSpPr>
              <a:spLocks/>
            </p:cNvSpPr>
            <p:nvPr/>
          </p:nvSpPr>
          <p:spPr bwMode="auto">
            <a:xfrm>
              <a:off x="4373" y="1940"/>
              <a:ext cx="32" cy="16"/>
            </a:xfrm>
            <a:custGeom>
              <a:avLst/>
              <a:gdLst>
                <a:gd name="T0" fmla="*/ 0 w 289"/>
                <a:gd name="T1" fmla="*/ 97 h 145"/>
                <a:gd name="T2" fmla="*/ 48 w 289"/>
                <a:gd name="T3" fmla="*/ 97 h 145"/>
                <a:gd name="T4" fmla="*/ 96 w 289"/>
                <a:gd name="T5" fmla="*/ 49 h 145"/>
                <a:gd name="T6" fmla="*/ 193 w 289"/>
                <a:gd name="T7" fmla="*/ 0 h 145"/>
                <a:gd name="T8" fmla="*/ 193 w 289"/>
                <a:gd name="T9" fmla="*/ 0 h 145"/>
                <a:gd name="T10" fmla="*/ 193 w 289"/>
                <a:gd name="T11" fmla="*/ 0 h 145"/>
                <a:gd name="T12" fmla="*/ 241 w 289"/>
                <a:gd name="T13" fmla="*/ 0 h 145"/>
                <a:gd name="T14" fmla="*/ 289 w 289"/>
                <a:gd name="T15" fmla="*/ 0 h 145"/>
                <a:gd name="T16" fmla="*/ 289 w 289"/>
                <a:gd name="T17" fmla="*/ 0 h 145"/>
                <a:gd name="T18" fmla="*/ 289 w 289"/>
                <a:gd name="T19" fmla="*/ 49 h 145"/>
                <a:gd name="T20" fmla="*/ 241 w 289"/>
                <a:gd name="T21" fmla="*/ 97 h 145"/>
                <a:gd name="T22" fmla="*/ 193 w 289"/>
                <a:gd name="T23" fmla="*/ 97 h 145"/>
                <a:gd name="T24" fmla="*/ 193 w 289"/>
                <a:gd name="T25" fmla="*/ 97 h 145"/>
                <a:gd name="T26" fmla="*/ 144 w 289"/>
                <a:gd name="T27" fmla="*/ 145 h 145"/>
                <a:gd name="T28" fmla="*/ 96 w 289"/>
                <a:gd name="T29" fmla="*/ 145 h 145"/>
                <a:gd name="T30" fmla="*/ 48 w 289"/>
                <a:gd name="T31" fmla="*/ 145 h 145"/>
                <a:gd name="T32" fmla="*/ 48 w 289"/>
                <a:gd name="T33" fmla="*/ 145 h 145"/>
                <a:gd name="T34" fmla="*/ 0 w 289"/>
                <a:gd name="T35" fmla="*/ 145 h 145"/>
                <a:gd name="T36" fmla="*/ 0 w 289"/>
                <a:gd name="T37" fmla="*/ 145 h 145"/>
                <a:gd name="T38" fmla="*/ 0 w 289"/>
                <a:gd name="T39" fmla="*/ 9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145">
                  <a:moveTo>
                    <a:pt x="0" y="97"/>
                  </a:moveTo>
                  <a:lnTo>
                    <a:pt x="48" y="97"/>
                  </a:lnTo>
                  <a:lnTo>
                    <a:pt x="96" y="49"/>
                  </a:lnTo>
                  <a:lnTo>
                    <a:pt x="193" y="0"/>
                  </a:lnTo>
                  <a:lnTo>
                    <a:pt x="193" y="0"/>
                  </a:lnTo>
                  <a:lnTo>
                    <a:pt x="193" y="0"/>
                  </a:lnTo>
                  <a:lnTo>
                    <a:pt x="241" y="0"/>
                  </a:lnTo>
                  <a:lnTo>
                    <a:pt x="289" y="0"/>
                  </a:lnTo>
                  <a:lnTo>
                    <a:pt x="289" y="0"/>
                  </a:lnTo>
                  <a:lnTo>
                    <a:pt x="289" y="49"/>
                  </a:lnTo>
                  <a:lnTo>
                    <a:pt x="241" y="97"/>
                  </a:lnTo>
                  <a:lnTo>
                    <a:pt x="193" y="97"/>
                  </a:lnTo>
                  <a:lnTo>
                    <a:pt x="193" y="97"/>
                  </a:lnTo>
                  <a:lnTo>
                    <a:pt x="144" y="145"/>
                  </a:lnTo>
                  <a:lnTo>
                    <a:pt x="96" y="145"/>
                  </a:lnTo>
                  <a:lnTo>
                    <a:pt x="48" y="145"/>
                  </a:lnTo>
                  <a:lnTo>
                    <a:pt x="48" y="145"/>
                  </a:lnTo>
                  <a:lnTo>
                    <a:pt x="0" y="145"/>
                  </a:lnTo>
                  <a:lnTo>
                    <a:pt x="0" y="145"/>
                  </a:lnTo>
                  <a:lnTo>
                    <a:pt x="0" y="97"/>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4" name="Freeform 540"/>
            <p:cNvSpPr>
              <a:spLocks/>
            </p:cNvSpPr>
            <p:nvPr/>
          </p:nvSpPr>
          <p:spPr bwMode="auto">
            <a:xfrm>
              <a:off x="4384" y="1951"/>
              <a:ext cx="48" cy="32"/>
            </a:xfrm>
            <a:custGeom>
              <a:avLst/>
              <a:gdLst>
                <a:gd name="T0" fmla="*/ 434 w 434"/>
                <a:gd name="T1" fmla="*/ 96 h 289"/>
                <a:gd name="T2" fmla="*/ 385 w 434"/>
                <a:gd name="T3" fmla="*/ 144 h 289"/>
                <a:gd name="T4" fmla="*/ 289 w 434"/>
                <a:gd name="T5" fmla="*/ 192 h 289"/>
                <a:gd name="T6" fmla="*/ 193 w 434"/>
                <a:gd name="T7" fmla="*/ 240 h 289"/>
                <a:gd name="T8" fmla="*/ 193 w 434"/>
                <a:gd name="T9" fmla="*/ 240 h 289"/>
                <a:gd name="T10" fmla="*/ 97 w 434"/>
                <a:gd name="T11" fmla="*/ 289 h 289"/>
                <a:gd name="T12" fmla="*/ 0 w 434"/>
                <a:gd name="T13" fmla="*/ 240 h 289"/>
                <a:gd name="T14" fmla="*/ 0 w 434"/>
                <a:gd name="T15" fmla="*/ 192 h 289"/>
                <a:gd name="T16" fmla="*/ 0 w 434"/>
                <a:gd name="T17" fmla="*/ 192 h 289"/>
                <a:gd name="T18" fmla="*/ 48 w 434"/>
                <a:gd name="T19" fmla="*/ 144 h 289"/>
                <a:gd name="T20" fmla="*/ 193 w 434"/>
                <a:gd name="T21" fmla="*/ 96 h 289"/>
                <a:gd name="T22" fmla="*/ 337 w 434"/>
                <a:gd name="T23" fmla="*/ 0 h 289"/>
                <a:gd name="T24" fmla="*/ 337 w 434"/>
                <a:gd name="T25" fmla="*/ 0 h 289"/>
                <a:gd name="T26" fmla="*/ 385 w 434"/>
                <a:gd name="T27" fmla="*/ 0 h 289"/>
                <a:gd name="T28" fmla="*/ 434 w 434"/>
                <a:gd name="T29" fmla="*/ 48 h 289"/>
                <a:gd name="T30" fmla="*/ 434 w 434"/>
                <a:gd name="T31" fmla="*/ 9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289">
                  <a:moveTo>
                    <a:pt x="434" y="96"/>
                  </a:moveTo>
                  <a:lnTo>
                    <a:pt x="385" y="144"/>
                  </a:lnTo>
                  <a:lnTo>
                    <a:pt x="289" y="192"/>
                  </a:lnTo>
                  <a:lnTo>
                    <a:pt x="193" y="240"/>
                  </a:lnTo>
                  <a:lnTo>
                    <a:pt x="193" y="240"/>
                  </a:lnTo>
                  <a:lnTo>
                    <a:pt x="97" y="289"/>
                  </a:lnTo>
                  <a:lnTo>
                    <a:pt x="0" y="240"/>
                  </a:lnTo>
                  <a:lnTo>
                    <a:pt x="0" y="192"/>
                  </a:lnTo>
                  <a:lnTo>
                    <a:pt x="0" y="192"/>
                  </a:lnTo>
                  <a:lnTo>
                    <a:pt x="48" y="144"/>
                  </a:lnTo>
                  <a:lnTo>
                    <a:pt x="193" y="96"/>
                  </a:lnTo>
                  <a:lnTo>
                    <a:pt x="337" y="0"/>
                  </a:lnTo>
                  <a:lnTo>
                    <a:pt x="337" y="0"/>
                  </a:lnTo>
                  <a:lnTo>
                    <a:pt x="385" y="0"/>
                  </a:lnTo>
                  <a:lnTo>
                    <a:pt x="434" y="48"/>
                  </a:lnTo>
                  <a:lnTo>
                    <a:pt x="434"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5" name="Freeform 541"/>
            <p:cNvSpPr>
              <a:spLocks/>
            </p:cNvSpPr>
            <p:nvPr/>
          </p:nvSpPr>
          <p:spPr bwMode="auto">
            <a:xfrm>
              <a:off x="4389" y="1951"/>
              <a:ext cx="43" cy="26"/>
            </a:xfrm>
            <a:custGeom>
              <a:avLst/>
              <a:gdLst>
                <a:gd name="T0" fmla="*/ 386 w 386"/>
                <a:gd name="T1" fmla="*/ 96 h 240"/>
                <a:gd name="T2" fmla="*/ 337 w 386"/>
                <a:gd name="T3" fmla="*/ 144 h 240"/>
                <a:gd name="T4" fmla="*/ 241 w 386"/>
                <a:gd name="T5" fmla="*/ 192 h 240"/>
                <a:gd name="T6" fmla="*/ 193 w 386"/>
                <a:gd name="T7" fmla="*/ 192 h 240"/>
                <a:gd name="T8" fmla="*/ 193 w 386"/>
                <a:gd name="T9" fmla="*/ 192 h 240"/>
                <a:gd name="T10" fmla="*/ 97 w 386"/>
                <a:gd name="T11" fmla="*/ 240 h 240"/>
                <a:gd name="T12" fmla="*/ 0 w 386"/>
                <a:gd name="T13" fmla="*/ 240 h 240"/>
                <a:gd name="T14" fmla="*/ 0 w 386"/>
                <a:gd name="T15" fmla="*/ 192 h 240"/>
                <a:gd name="T16" fmla="*/ 0 w 386"/>
                <a:gd name="T17" fmla="*/ 192 h 240"/>
                <a:gd name="T18" fmla="*/ 49 w 386"/>
                <a:gd name="T19" fmla="*/ 144 h 240"/>
                <a:gd name="T20" fmla="*/ 193 w 386"/>
                <a:gd name="T21" fmla="*/ 96 h 240"/>
                <a:gd name="T22" fmla="*/ 289 w 386"/>
                <a:gd name="T23" fmla="*/ 0 h 240"/>
                <a:gd name="T24" fmla="*/ 289 w 386"/>
                <a:gd name="T25" fmla="*/ 0 h 240"/>
                <a:gd name="T26" fmla="*/ 289 w 386"/>
                <a:gd name="T27" fmla="*/ 48 h 240"/>
                <a:gd name="T28" fmla="*/ 337 w 386"/>
                <a:gd name="T29" fmla="*/ 48 h 240"/>
                <a:gd name="T30" fmla="*/ 386 w 386"/>
                <a:gd name="T31" fmla="*/ 9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6" h="240">
                  <a:moveTo>
                    <a:pt x="386" y="96"/>
                  </a:moveTo>
                  <a:lnTo>
                    <a:pt x="337" y="144"/>
                  </a:lnTo>
                  <a:lnTo>
                    <a:pt x="241" y="192"/>
                  </a:lnTo>
                  <a:lnTo>
                    <a:pt x="193" y="192"/>
                  </a:lnTo>
                  <a:lnTo>
                    <a:pt x="193" y="192"/>
                  </a:lnTo>
                  <a:lnTo>
                    <a:pt x="97" y="240"/>
                  </a:lnTo>
                  <a:lnTo>
                    <a:pt x="0" y="240"/>
                  </a:lnTo>
                  <a:lnTo>
                    <a:pt x="0" y="192"/>
                  </a:lnTo>
                  <a:lnTo>
                    <a:pt x="0" y="192"/>
                  </a:lnTo>
                  <a:lnTo>
                    <a:pt x="49" y="144"/>
                  </a:lnTo>
                  <a:lnTo>
                    <a:pt x="193" y="96"/>
                  </a:lnTo>
                  <a:lnTo>
                    <a:pt x="289" y="0"/>
                  </a:lnTo>
                  <a:lnTo>
                    <a:pt x="289" y="0"/>
                  </a:lnTo>
                  <a:lnTo>
                    <a:pt x="289" y="48"/>
                  </a:lnTo>
                  <a:lnTo>
                    <a:pt x="337" y="48"/>
                  </a:lnTo>
                  <a:lnTo>
                    <a:pt x="386" y="96"/>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6" name="Freeform 542"/>
            <p:cNvSpPr>
              <a:spLocks/>
            </p:cNvSpPr>
            <p:nvPr/>
          </p:nvSpPr>
          <p:spPr bwMode="auto">
            <a:xfrm>
              <a:off x="4395" y="1956"/>
              <a:ext cx="32" cy="16"/>
            </a:xfrm>
            <a:custGeom>
              <a:avLst/>
              <a:gdLst>
                <a:gd name="T0" fmla="*/ 288 w 288"/>
                <a:gd name="T1" fmla="*/ 0 h 144"/>
                <a:gd name="T2" fmla="*/ 240 w 288"/>
                <a:gd name="T3" fmla="*/ 48 h 144"/>
                <a:gd name="T4" fmla="*/ 192 w 288"/>
                <a:gd name="T5" fmla="*/ 96 h 144"/>
                <a:gd name="T6" fmla="*/ 144 w 288"/>
                <a:gd name="T7" fmla="*/ 144 h 144"/>
                <a:gd name="T8" fmla="*/ 144 w 288"/>
                <a:gd name="T9" fmla="*/ 144 h 144"/>
                <a:gd name="T10" fmla="*/ 48 w 288"/>
                <a:gd name="T11" fmla="*/ 144 h 144"/>
                <a:gd name="T12" fmla="*/ 0 w 288"/>
                <a:gd name="T13" fmla="*/ 144 h 144"/>
                <a:gd name="T14" fmla="*/ 0 w 288"/>
                <a:gd name="T15" fmla="*/ 96 h 144"/>
                <a:gd name="T16" fmla="*/ 0 w 288"/>
                <a:gd name="T17" fmla="*/ 96 h 144"/>
                <a:gd name="T18" fmla="*/ 48 w 288"/>
                <a:gd name="T19" fmla="*/ 96 h 144"/>
                <a:gd name="T20" fmla="*/ 144 w 288"/>
                <a:gd name="T21" fmla="*/ 48 h 144"/>
                <a:gd name="T22" fmla="*/ 192 w 288"/>
                <a:gd name="T23" fmla="*/ 0 h 144"/>
                <a:gd name="T24" fmla="*/ 192 w 288"/>
                <a:gd name="T25" fmla="*/ 0 h 144"/>
                <a:gd name="T26" fmla="*/ 240 w 288"/>
                <a:gd name="T27" fmla="*/ 0 h 144"/>
                <a:gd name="T28" fmla="*/ 288 w 288"/>
                <a:gd name="T29" fmla="*/ 0 h 144"/>
                <a:gd name="T30" fmla="*/ 288 w 288"/>
                <a:gd name="T31"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 h="144">
                  <a:moveTo>
                    <a:pt x="288" y="0"/>
                  </a:moveTo>
                  <a:lnTo>
                    <a:pt x="240" y="48"/>
                  </a:lnTo>
                  <a:lnTo>
                    <a:pt x="192" y="96"/>
                  </a:lnTo>
                  <a:lnTo>
                    <a:pt x="144" y="144"/>
                  </a:lnTo>
                  <a:lnTo>
                    <a:pt x="144" y="144"/>
                  </a:lnTo>
                  <a:lnTo>
                    <a:pt x="48" y="144"/>
                  </a:lnTo>
                  <a:lnTo>
                    <a:pt x="0" y="144"/>
                  </a:lnTo>
                  <a:lnTo>
                    <a:pt x="0" y="96"/>
                  </a:lnTo>
                  <a:lnTo>
                    <a:pt x="0" y="96"/>
                  </a:lnTo>
                  <a:lnTo>
                    <a:pt x="48" y="96"/>
                  </a:lnTo>
                  <a:lnTo>
                    <a:pt x="144" y="48"/>
                  </a:lnTo>
                  <a:lnTo>
                    <a:pt x="192" y="0"/>
                  </a:lnTo>
                  <a:lnTo>
                    <a:pt x="192" y="0"/>
                  </a:lnTo>
                  <a:lnTo>
                    <a:pt x="240" y="0"/>
                  </a:lnTo>
                  <a:lnTo>
                    <a:pt x="288" y="0"/>
                  </a:lnTo>
                  <a:lnTo>
                    <a:pt x="288" y="0"/>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7" name="Freeform 543"/>
            <p:cNvSpPr>
              <a:spLocks/>
            </p:cNvSpPr>
            <p:nvPr/>
          </p:nvSpPr>
          <p:spPr bwMode="auto">
            <a:xfrm>
              <a:off x="4400" y="1956"/>
              <a:ext cx="27" cy="16"/>
            </a:xfrm>
            <a:custGeom>
              <a:avLst/>
              <a:gdLst>
                <a:gd name="T0" fmla="*/ 0 w 240"/>
                <a:gd name="T1" fmla="*/ 96 h 144"/>
                <a:gd name="T2" fmla="*/ 0 w 240"/>
                <a:gd name="T3" fmla="*/ 96 h 144"/>
                <a:gd name="T4" fmla="*/ 96 w 240"/>
                <a:gd name="T5" fmla="*/ 48 h 144"/>
                <a:gd name="T6" fmla="*/ 144 w 240"/>
                <a:gd name="T7" fmla="*/ 0 h 144"/>
                <a:gd name="T8" fmla="*/ 144 w 240"/>
                <a:gd name="T9" fmla="*/ 0 h 144"/>
                <a:gd name="T10" fmla="*/ 192 w 240"/>
                <a:gd name="T11" fmla="*/ 0 h 144"/>
                <a:gd name="T12" fmla="*/ 192 w 240"/>
                <a:gd name="T13" fmla="*/ 0 h 144"/>
                <a:gd name="T14" fmla="*/ 240 w 240"/>
                <a:gd name="T15" fmla="*/ 0 h 144"/>
                <a:gd name="T16" fmla="*/ 240 w 240"/>
                <a:gd name="T17" fmla="*/ 0 h 144"/>
                <a:gd name="T18" fmla="*/ 192 w 240"/>
                <a:gd name="T19" fmla="*/ 48 h 144"/>
                <a:gd name="T20" fmla="*/ 144 w 240"/>
                <a:gd name="T21" fmla="*/ 96 h 144"/>
                <a:gd name="T22" fmla="*/ 96 w 240"/>
                <a:gd name="T23" fmla="*/ 96 h 144"/>
                <a:gd name="T24" fmla="*/ 96 w 240"/>
                <a:gd name="T25" fmla="*/ 96 h 144"/>
                <a:gd name="T26" fmla="*/ 48 w 240"/>
                <a:gd name="T27" fmla="*/ 144 h 144"/>
                <a:gd name="T28" fmla="*/ 0 w 240"/>
                <a:gd name="T29" fmla="*/ 144 h 144"/>
                <a:gd name="T30" fmla="*/ 0 w 240"/>
                <a:gd name="T31"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0" h="144">
                  <a:moveTo>
                    <a:pt x="0" y="96"/>
                  </a:moveTo>
                  <a:lnTo>
                    <a:pt x="0" y="96"/>
                  </a:lnTo>
                  <a:lnTo>
                    <a:pt x="96" y="48"/>
                  </a:lnTo>
                  <a:lnTo>
                    <a:pt x="144" y="0"/>
                  </a:lnTo>
                  <a:lnTo>
                    <a:pt x="144" y="0"/>
                  </a:lnTo>
                  <a:lnTo>
                    <a:pt x="192" y="0"/>
                  </a:lnTo>
                  <a:lnTo>
                    <a:pt x="192" y="0"/>
                  </a:lnTo>
                  <a:lnTo>
                    <a:pt x="240" y="0"/>
                  </a:lnTo>
                  <a:lnTo>
                    <a:pt x="240" y="0"/>
                  </a:lnTo>
                  <a:lnTo>
                    <a:pt x="192" y="48"/>
                  </a:lnTo>
                  <a:lnTo>
                    <a:pt x="144" y="96"/>
                  </a:lnTo>
                  <a:lnTo>
                    <a:pt x="96" y="96"/>
                  </a:lnTo>
                  <a:lnTo>
                    <a:pt x="96" y="96"/>
                  </a:lnTo>
                  <a:lnTo>
                    <a:pt x="48" y="144"/>
                  </a:lnTo>
                  <a:lnTo>
                    <a:pt x="0" y="144"/>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8" name="Freeform 544"/>
            <p:cNvSpPr>
              <a:spLocks/>
            </p:cNvSpPr>
            <p:nvPr/>
          </p:nvSpPr>
          <p:spPr bwMode="auto">
            <a:xfrm>
              <a:off x="4277" y="1908"/>
              <a:ext cx="112" cy="16"/>
            </a:xfrm>
            <a:custGeom>
              <a:avLst/>
              <a:gdLst>
                <a:gd name="T0" fmla="*/ 673 w 1010"/>
                <a:gd name="T1" fmla="*/ 96 h 144"/>
                <a:gd name="T2" fmla="*/ 577 w 1010"/>
                <a:gd name="T3" fmla="*/ 96 h 144"/>
                <a:gd name="T4" fmla="*/ 529 w 1010"/>
                <a:gd name="T5" fmla="*/ 144 h 144"/>
                <a:gd name="T6" fmla="*/ 481 w 1010"/>
                <a:gd name="T7" fmla="*/ 144 h 144"/>
                <a:gd name="T8" fmla="*/ 481 w 1010"/>
                <a:gd name="T9" fmla="*/ 144 h 144"/>
                <a:gd name="T10" fmla="*/ 337 w 1010"/>
                <a:gd name="T11" fmla="*/ 144 h 144"/>
                <a:gd name="T12" fmla="*/ 144 w 1010"/>
                <a:gd name="T13" fmla="*/ 144 h 144"/>
                <a:gd name="T14" fmla="*/ 48 w 1010"/>
                <a:gd name="T15" fmla="*/ 144 h 144"/>
                <a:gd name="T16" fmla="*/ 48 w 1010"/>
                <a:gd name="T17" fmla="*/ 144 h 144"/>
                <a:gd name="T18" fmla="*/ 0 w 1010"/>
                <a:gd name="T19" fmla="*/ 144 h 144"/>
                <a:gd name="T20" fmla="*/ 0 w 1010"/>
                <a:gd name="T21" fmla="*/ 144 h 144"/>
                <a:gd name="T22" fmla="*/ 96 w 1010"/>
                <a:gd name="T23" fmla="*/ 96 h 144"/>
                <a:gd name="T24" fmla="*/ 96 w 1010"/>
                <a:gd name="T25" fmla="*/ 96 h 144"/>
                <a:gd name="T26" fmla="*/ 240 w 1010"/>
                <a:gd name="T27" fmla="*/ 48 h 144"/>
                <a:gd name="T28" fmla="*/ 433 w 1010"/>
                <a:gd name="T29" fmla="*/ 48 h 144"/>
                <a:gd name="T30" fmla="*/ 577 w 1010"/>
                <a:gd name="T31" fmla="*/ 0 h 144"/>
                <a:gd name="T32" fmla="*/ 577 w 1010"/>
                <a:gd name="T33" fmla="*/ 0 h 144"/>
                <a:gd name="T34" fmla="*/ 625 w 1010"/>
                <a:gd name="T35" fmla="*/ 0 h 144"/>
                <a:gd name="T36" fmla="*/ 722 w 1010"/>
                <a:gd name="T37" fmla="*/ 48 h 144"/>
                <a:gd name="T38" fmla="*/ 866 w 1010"/>
                <a:gd name="T39" fmla="*/ 96 h 144"/>
                <a:gd name="T40" fmla="*/ 866 w 1010"/>
                <a:gd name="T41" fmla="*/ 96 h 144"/>
                <a:gd name="T42" fmla="*/ 962 w 1010"/>
                <a:gd name="T43" fmla="*/ 144 h 144"/>
                <a:gd name="T44" fmla="*/ 1010 w 1010"/>
                <a:gd name="T45" fmla="*/ 144 h 144"/>
                <a:gd name="T46" fmla="*/ 962 w 1010"/>
                <a:gd name="T47" fmla="*/ 144 h 144"/>
                <a:gd name="T48" fmla="*/ 962 w 1010"/>
                <a:gd name="T49" fmla="*/ 144 h 144"/>
                <a:gd name="T50" fmla="*/ 866 w 1010"/>
                <a:gd name="T51" fmla="*/ 144 h 144"/>
                <a:gd name="T52" fmla="*/ 770 w 1010"/>
                <a:gd name="T53" fmla="*/ 144 h 144"/>
                <a:gd name="T54" fmla="*/ 673 w 101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10" h="144">
                  <a:moveTo>
                    <a:pt x="673" y="96"/>
                  </a:moveTo>
                  <a:lnTo>
                    <a:pt x="577" y="96"/>
                  </a:lnTo>
                  <a:lnTo>
                    <a:pt x="529" y="144"/>
                  </a:lnTo>
                  <a:lnTo>
                    <a:pt x="481" y="144"/>
                  </a:lnTo>
                  <a:lnTo>
                    <a:pt x="481" y="144"/>
                  </a:lnTo>
                  <a:lnTo>
                    <a:pt x="337" y="144"/>
                  </a:lnTo>
                  <a:lnTo>
                    <a:pt x="144" y="144"/>
                  </a:lnTo>
                  <a:lnTo>
                    <a:pt x="48" y="144"/>
                  </a:lnTo>
                  <a:lnTo>
                    <a:pt x="48" y="144"/>
                  </a:lnTo>
                  <a:lnTo>
                    <a:pt x="0" y="144"/>
                  </a:lnTo>
                  <a:lnTo>
                    <a:pt x="0" y="144"/>
                  </a:lnTo>
                  <a:lnTo>
                    <a:pt x="96" y="96"/>
                  </a:lnTo>
                  <a:lnTo>
                    <a:pt x="96" y="96"/>
                  </a:lnTo>
                  <a:lnTo>
                    <a:pt x="240" y="48"/>
                  </a:lnTo>
                  <a:lnTo>
                    <a:pt x="433" y="48"/>
                  </a:lnTo>
                  <a:lnTo>
                    <a:pt x="577" y="0"/>
                  </a:lnTo>
                  <a:lnTo>
                    <a:pt x="577" y="0"/>
                  </a:lnTo>
                  <a:lnTo>
                    <a:pt x="625" y="0"/>
                  </a:lnTo>
                  <a:lnTo>
                    <a:pt x="722" y="48"/>
                  </a:lnTo>
                  <a:lnTo>
                    <a:pt x="866" y="96"/>
                  </a:lnTo>
                  <a:lnTo>
                    <a:pt x="866" y="96"/>
                  </a:lnTo>
                  <a:lnTo>
                    <a:pt x="962" y="144"/>
                  </a:lnTo>
                  <a:lnTo>
                    <a:pt x="1010" y="144"/>
                  </a:lnTo>
                  <a:lnTo>
                    <a:pt x="962" y="144"/>
                  </a:lnTo>
                  <a:lnTo>
                    <a:pt x="962" y="144"/>
                  </a:lnTo>
                  <a:lnTo>
                    <a:pt x="866" y="144"/>
                  </a:lnTo>
                  <a:lnTo>
                    <a:pt x="770" y="144"/>
                  </a:lnTo>
                  <a:lnTo>
                    <a:pt x="673" y="96"/>
                  </a:lnTo>
                  <a:close/>
                </a:path>
              </a:pathLst>
            </a:custGeom>
            <a:solidFill>
              <a:srgbClr val="DD8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49" name="Freeform 545"/>
            <p:cNvSpPr>
              <a:spLocks/>
            </p:cNvSpPr>
            <p:nvPr/>
          </p:nvSpPr>
          <p:spPr bwMode="auto">
            <a:xfrm>
              <a:off x="4282" y="1908"/>
              <a:ext cx="102" cy="16"/>
            </a:xfrm>
            <a:custGeom>
              <a:avLst/>
              <a:gdLst>
                <a:gd name="T0" fmla="*/ 625 w 914"/>
                <a:gd name="T1" fmla="*/ 96 h 144"/>
                <a:gd name="T2" fmla="*/ 529 w 914"/>
                <a:gd name="T3" fmla="*/ 96 h 144"/>
                <a:gd name="T4" fmla="*/ 481 w 914"/>
                <a:gd name="T5" fmla="*/ 96 h 144"/>
                <a:gd name="T6" fmla="*/ 433 w 914"/>
                <a:gd name="T7" fmla="*/ 96 h 144"/>
                <a:gd name="T8" fmla="*/ 433 w 914"/>
                <a:gd name="T9" fmla="*/ 96 h 144"/>
                <a:gd name="T10" fmla="*/ 289 w 914"/>
                <a:gd name="T11" fmla="*/ 144 h 144"/>
                <a:gd name="T12" fmla="*/ 144 w 914"/>
                <a:gd name="T13" fmla="*/ 144 h 144"/>
                <a:gd name="T14" fmla="*/ 48 w 914"/>
                <a:gd name="T15" fmla="*/ 144 h 144"/>
                <a:gd name="T16" fmla="*/ 48 w 914"/>
                <a:gd name="T17" fmla="*/ 144 h 144"/>
                <a:gd name="T18" fmla="*/ 0 w 914"/>
                <a:gd name="T19" fmla="*/ 144 h 144"/>
                <a:gd name="T20" fmla="*/ 48 w 914"/>
                <a:gd name="T21" fmla="*/ 144 h 144"/>
                <a:gd name="T22" fmla="*/ 144 w 914"/>
                <a:gd name="T23" fmla="*/ 96 h 144"/>
                <a:gd name="T24" fmla="*/ 144 w 914"/>
                <a:gd name="T25" fmla="*/ 96 h 144"/>
                <a:gd name="T26" fmla="*/ 240 w 914"/>
                <a:gd name="T27" fmla="*/ 48 h 144"/>
                <a:gd name="T28" fmla="*/ 433 w 914"/>
                <a:gd name="T29" fmla="*/ 48 h 144"/>
                <a:gd name="T30" fmla="*/ 529 w 914"/>
                <a:gd name="T31" fmla="*/ 0 h 144"/>
                <a:gd name="T32" fmla="*/ 529 w 914"/>
                <a:gd name="T33" fmla="*/ 0 h 144"/>
                <a:gd name="T34" fmla="*/ 577 w 914"/>
                <a:gd name="T35" fmla="*/ 0 h 144"/>
                <a:gd name="T36" fmla="*/ 674 w 914"/>
                <a:gd name="T37" fmla="*/ 48 h 144"/>
                <a:gd name="T38" fmla="*/ 770 w 914"/>
                <a:gd name="T39" fmla="*/ 48 h 144"/>
                <a:gd name="T40" fmla="*/ 770 w 914"/>
                <a:gd name="T41" fmla="*/ 48 h 144"/>
                <a:gd name="T42" fmla="*/ 866 w 914"/>
                <a:gd name="T43" fmla="*/ 96 h 144"/>
                <a:gd name="T44" fmla="*/ 914 w 914"/>
                <a:gd name="T45" fmla="*/ 144 h 144"/>
                <a:gd name="T46" fmla="*/ 914 w 914"/>
                <a:gd name="T47" fmla="*/ 144 h 144"/>
                <a:gd name="T48" fmla="*/ 914 w 914"/>
                <a:gd name="T49" fmla="*/ 144 h 144"/>
                <a:gd name="T50" fmla="*/ 818 w 914"/>
                <a:gd name="T51" fmla="*/ 144 h 144"/>
                <a:gd name="T52" fmla="*/ 722 w 914"/>
                <a:gd name="T53" fmla="*/ 144 h 144"/>
                <a:gd name="T54" fmla="*/ 625 w 914"/>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4" h="144">
                  <a:moveTo>
                    <a:pt x="625" y="96"/>
                  </a:moveTo>
                  <a:lnTo>
                    <a:pt x="529" y="96"/>
                  </a:lnTo>
                  <a:lnTo>
                    <a:pt x="481" y="96"/>
                  </a:lnTo>
                  <a:lnTo>
                    <a:pt x="433" y="96"/>
                  </a:lnTo>
                  <a:lnTo>
                    <a:pt x="433" y="96"/>
                  </a:lnTo>
                  <a:lnTo>
                    <a:pt x="289" y="144"/>
                  </a:lnTo>
                  <a:lnTo>
                    <a:pt x="144" y="144"/>
                  </a:lnTo>
                  <a:lnTo>
                    <a:pt x="48" y="144"/>
                  </a:lnTo>
                  <a:lnTo>
                    <a:pt x="48" y="144"/>
                  </a:lnTo>
                  <a:lnTo>
                    <a:pt x="0" y="144"/>
                  </a:lnTo>
                  <a:lnTo>
                    <a:pt x="48" y="144"/>
                  </a:lnTo>
                  <a:lnTo>
                    <a:pt x="144" y="96"/>
                  </a:lnTo>
                  <a:lnTo>
                    <a:pt x="144" y="96"/>
                  </a:lnTo>
                  <a:lnTo>
                    <a:pt x="240" y="48"/>
                  </a:lnTo>
                  <a:lnTo>
                    <a:pt x="433" y="48"/>
                  </a:lnTo>
                  <a:lnTo>
                    <a:pt x="529" y="0"/>
                  </a:lnTo>
                  <a:lnTo>
                    <a:pt x="529" y="0"/>
                  </a:lnTo>
                  <a:lnTo>
                    <a:pt x="577" y="0"/>
                  </a:lnTo>
                  <a:lnTo>
                    <a:pt x="674" y="48"/>
                  </a:lnTo>
                  <a:lnTo>
                    <a:pt x="770" y="48"/>
                  </a:lnTo>
                  <a:lnTo>
                    <a:pt x="770" y="48"/>
                  </a:lnTo>
                  <a:lnTo>
                    <a:pt x="866" y="96"/>
                  </a:lnTo>
                  <a:lnTo>
                    <a:pt x="914" y="144"/>
                  </a:lnTo>
                  <a:lnTo>
                    <a:pt x="914" y="144"/>
                  </a:lnTo>
                  <a:lnTo>
                    <a:pt x="914" y="144"/>
                  </a:lnTo>
                  <a:lnTo>
                    <a:pt x="818" y="144"/>
                  </a:lnTo>
                  <a:lnTo>
                    <a:pt x="722" y="144"/>
                  </a:lnTo>
                  <a:lnTo>
                    <a:pt x="625" y="96"/>
                  </a:lnTo>
                  <a:close/>
                </a:path>
              </a:pathLst>
            </a:custGeom>
            <a:solidFill>
              <a:srgbClr val="E293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0" name="Freeform 546"/>
            <p:cNvSpPr>
              <a:spLocks/>
            </p:cNvSpPr>
            <p:nvPr/>
          </p:nvSpPr>
          <p:spPr bwMode="auto">
            <a:xfrm>
              <a:off x="4293" y="1908"/>
              <a:ext cx="85" cy="16"/>
            </a:xfrm>
            <a:custGeom>
              <a:avLst/>
              <a:gdLst>
                <a:gd name="T0" fmla="*/ 529 w 770"/>
                <a:gd name="T1" fmla="*/ 96 h 144"/>
                <a:gd name="T2" fmla="*/ 433 w 770"/>
                <a:gd name="T3" fmla="*/ 96 h 144"/>
                <a:gd name="T4" fmla="*/ 385 w 770"/>
                <a:gd name="T5" fmla="*/ 96 h 144"/>
                <a:gd name="T6" fmla="*/ 337 w 770"/>
                <a:gd name="T7" fmla="*/ 96 h 144"/>
                <a:gd name="T8" fmla="*/ 337 w 770"/>
                <a:gd name="T9" fmla="*/ 96 h 144"/>
                <a:gd name="T10" fmla="*/ 241 w 770"/>
                <a:gd name="T11" fmla="*/ 144 h 144"/>
                <a:gd name="T12" fmla="*/ 96 w 770"/>
                <a:gd name="T13" fmla="*/ 144 h 144"/>
                <a:gd name="T14" fmla="*/ 48 w 770"/>
                <a:gd name="T15" fmla="*/ 144 h 144"/>
                <a:gd name="T16" fmla="*/ 48 w 770"/>
                <a:gd name="T17" fmla="*/ 144 h 144"/>
                <a:gd name="T18" fmla="*/ 0 w 770"/>
                <a:gd name="T19" fmla="*/ 144 h 144"/>
                <a:gd name="T20" fmla="*/ 0 w 770"/>
                <a:gd name="T21" fmla="*/ 96 h 144"/>
                <a:gd name="T22" fmla="*/ 96 w 770"/>
                <a:gd name="T23" fmla="*/ 48 h 144"/>
                <a:gd name="T24" fmla="*/ 96 w 770"/>
                <a:gd name="T25" fmla="*/ 48 h 144"/>
                <a:gd name="T26" fmla="*/ 193 w 770"/>
                <a:gd name="T27" fmla="*/ 48 h 144"/>
                <a:gd name="T28" fmla="*/ 337 w 770"/>
                <a:gd name="T29" fmla="*/ 48 h 144"/>
                <a:gd name="T30" fmla="*/ 433 w 770"/>
                <a:gd name="T31" fmla="*/ 0 h 144"/>
                <a:gd name="T32" fmla="*/ 433 w 770"/>
                <a:gd name="T33" fmla="*/ 0 h 144"/>
                <a:gd name="T34" fmla="*/ 481 w 770"/>
                <a:gd name="T35" fmla="*/ 0 h 144"/>
                <a:gd name="T36" fmla="*/ 529 w 770"/>
                <a:gd name="T37" fmla="*/ 48 h 144"/>
                <a:gd name="T38" fmla="*/ 674 w 770"/>
                <a:gd name="T39" fmla="*/ 48 h 144"/>
                <a:gd name="T40" fmla="*/ 674 w 770"/>
                <a:gd name="T41" fmla="*/ 48 h 144"/>
                <a:gd name="T42" fmla="*/ 722 w 770"/>
                <a:gd name="T43" fmla="*/ 96 h 144"/>
                <a:gd name="T44" fmla="*/ 770 w 770"/>
                <a:gd name="T45" fmla="*/ 144 h 144"/>
                <a:gd name="T46" fmla="*/ 770 w 770"/>
                <a:gd name="T47" fmla="*/ 144 h 144"/>
                <a:gd name="T48" fmla="*/ 770 w 770"/>
                <a:gd name="T49" fmla="*/ 144 h 144"/>
                <a:gd name="T50" fmla="*/ 674 w 770"/>
                <a:gd name="T51" fmla="*/ 144 h 144"/>
                <a:gd name="T52" fmla="*/ 578 w 770"/>
                <a:gd name="T53" fmla="*/ 144 h 144"/>
                <a:gd name="T54" fmla="*/ 529 w 770"/>
                <a:gd name="T55"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70" h="144">
                  <a:moveTo>
                    <a:pt x="529" y="96"/>
                  </a:moveTo>
                  <a:lnTo>
                    <a:pt x="433" y="96"/>
                  </a:lnTo>
                  <a:lnTo>
                    <a:pt x="385" y="96"/>
                  </a:lnTo>
                  <a:lnTo>
                    <a:pt x="337" y="96"/>
                  </a:lnTo>
                  <a:lnTo>
                    <a:pt x="337" y="96"/>
                  </a:lnTo>
                  <a:lnTo>
                    <a:pt x="241" y="144"/>
                  </a:lnTo>
                  <a:lnTo>
                    <a:pt x="96" y="144"/>
                  </a:lnTo>
                  <a:lnTo>
                    <a:pt x="48" y="144"/>
                  </a:lnTo>
                  <a:lnTo>
                    <a:pt x="48" y="144"/>
                  </a:lnTo>
                  <a:lnTo>
                    <a:pt x="0" y="144"/>
                  </a:lnTo>
                  <a:lnTo>
                    <a:pt x="0" y="96"/>
                  </a:lnTo>
                  <a:lnTo>
                    <a:pt x="96" y="48"/>
                  </a:lnTo>
                  <a:lnTo>
                    <a:pt x="96" y="48"/>
                  </a:lnTo>
                  <a:lnTo>
                    <a:pt x="193" y="48"/>
                  </a:lnTo>
                  <a:lnTo>
                    <a:pt x="337" y="48"/>
                  </a:lnTo>
                  <a:lnTo>
                    <a:pt x="433" y="0"/>
                  </a:lnTo>
                  <a:lnTo>
                    <a:pt x="433" y="0"/>
                  </a:lnTo>
                  <a:lnTo>
                    <a:pt x="481" y="0"/>
                  </a:lnTo>
                  <a:lnTo>
                    <a:pt x="529" y="48"/>
                  </a:lnTo>
                  <a:lnTo>
                    <a:pt x="674" y="48"/>
                  </a:lnTo>
                  <a:lnTo>
                    <a:pt x="674" y="48"/>
                  </a:lnTo>
                  <a:lnTo>
                    <a:pt x="722" y="96"/>
                  </a:lnTo>
                  <a:lnTo>
                    <a:pt x="770" y="144"/>
                  </a:lnTo>
                  <a:lnTo>
                    <a:pt x="770" y="144"/>
                  </a:lnTo>
                  <a:lnTo>
                    <a:pt x="770" y="144"/>
                  </a:lnTo>
                  <a:lnTo>
                    <a:pt x="674" y="144"/>
                  </a:lnTo>
                  <a:lnTo>
                    <a:pt x="578" y="144"/>
                  </a:lnTo>
                  <a:lnTo>
                    <a:pt x="529" y="96"/>
                  </a:lnTo>
                  <a:close/>
                </a:path>
              </a:pathLst>
            </a:custGeom>
            <a:solidFill>
              <a:srgbClr val="E89E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1" name="Freeform 547"/>
            <p:cNvSpPr>
              <a:spLocks/>
            </p:cNvSpPr>
            <p:nvPr/>
          </p:nvSpPr>
          <p:spPr bwMode="auto">
            <a:xfrm>
              <a:off x="4298" y="1908"/>
              <a:ext cx="75" cy="11"/>
            </a:xfrm>
            <a:custGeom>
              <a:avLst/>
              <a:gdLst>
                <a:gd name="T0" fmla="*/ 433 w 674"/>
                <a:gd name="T1" fmla="*/ 96 h 96"/>
                <a:gd name="T2" fmla="*/ 385 w 674"/>
                <a:gd name="T3" fmla="*/ 96 h 96"/>
                <a:gd name="T4" fmla="*/ 337 w 674"/>
                <a:gd name="T5" fmla="*/ 96 h 96"/>
                <a:gd name="T6" fmla="*/ 337 w 674"/>
                <a:gd name="T7" fmla="*/ 96 h 96"/>
                <a:gd name="T8" fmla="*/ 337 w 674"/>
                <a:gd name="T9" fmla="*/ 96 h 96"/>
                <a:gd name="T10" fmla="*/ 241 w 674"/>
                <a:gd name="T11" fmla="*/ 96 h 96"/>
                <a:gd name="T12" fmla="*/ 96 w 674"/>
                <a:gd name="T13" fmla="*/ 96 h 96"/>
                <a:gd name="T14" fmla="*/ 48 w 674"/>
                <a:gd name="T15" fmla="*/ 96 h 96"/>
                <a:gd name="T16" fmla="*/ 48 w 674"/>
                <a:gd name="T17" fmla="*/ 96 h 96"/>
                <a:gd name="T18" fmla="*/ 0 w 674"/>
                <a:gd name="T19" fmla="*/ 96 h 96"/>
                <a:gd name="T20" fmla="*/ 48 w 674"/>
                <a:gd name="T21" fmla="*/ 96 h 96"/>
                <a:gd name="T22" fmla="*/ 96 w 674"/>
                <a:gd name="T23" fmla="*/ 48 h 96"/>
                <a:gd name="T24" fmla="*/ 96 w 674"/>
                <a:gd name="T25" fmla="*/ 48 h 96"/>
                <a:gd name="T26" fmla="*/ 193 w 674"/>
                <a:gd name="T27" fmla="*/ 48 h 96"/>
                <a:gd name="T28" fmla="*/ 289 w 674"/>
                <a:gd name="T29" fmla="*/ 48 h 96"/>
                <a:gd name="T30" fmla="*/ 385 w 674"/>
                <a:gd name="T31" fmla="*/ 0 h 96"/>
                <a:gd name="T32" fmla="*/ 385 w 674"/>
                <a:gd name="T33" fmla="*/ 0 h 96"/>
                <a:gd name="T34" fmla="*/ 433 w 674"/>
                <a:gd name="T35" fmla="*/ 0 h 96"/>
                <a:gd name="T36" fmla="*/ 481 w 674"/>
                <a:gd name="T37" fmla="*/ 48 h 96"/>
                <a:gd name="T38" fmla="*/ 578 w 674"/>
                <a:gd name="T39" fmla="*/ 48 h 96"/>
                <a:gd name="T40" fmla="*/ 578 w 674"/>
                <a:gd name="T41" fmla="*/ 48 h 96"/>
                <a:gd name="T42" fmla="*/ 626 w 674"/>
                <a:gd name="T43" fmla="*/ 96 h 96"/>
                <a:gd name="T44" fmla="*/ 674 w 674"/>
                <a:gd name="T45" fmla="*/ 96 h 96"/>
                <a:gd name="T46" fmla="*/ 674 w 674"/>
                <a:gd name="T47" fmla="*/ 96 h 96"/>
                <a:gd name="T48" fmla="*/ 674 w 674"/>
                <a:gd name="T49" fmla="*/ 96 h 96"/>
                <a:gd name="T50" fmla="*/ 578 w 674"/>
                <a:gd name="T51" fmla="*/ 96 h 96"/>
                <a:gd name="T52" fmla="*/ 530 w 674"/>
                <a:gd name="T53" fmla="*/ 96 h 96"/>
                <a:gd name="T54" fmla="*/ 433 w 674"/>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96">
                  <a:moveTo>
                    <a:pt x="433" y="96"/>
                  </a:moveTo>
                  <a:lnTo>
                    <a:pt x="385" y="96"/>
                  </a:lnTo>
                  <a:lnTo>
                    <a:pt x="337" y="96"/>
                  </a:lnTo>
                  <a:lnTo>
                    <a:pt x="337" y="96"/>
                  </a:lnTo>
                  <a:lnTo>
                    <a:pt x="337" y="96"/>
                  </a:lnTo>
                  <a:lnTo>
                    <a:pt x="241" y="96"/>
                  </a:lnTo>
                  <a:lnTo>
                    <a:pt x="96" y="96"/>
                  </a:lnTo>
                  <a:lnTo>
                    <a:pt x="48" y="96"/>
                  </a:lnTo>
                  <a:lnTo>
                    <a:pt x="48" y="96"/>
                  </a:lnTo>
                  <a:lnTo>
                    <a:pt x="0" y="96"/>
                  </a:lnTo>
                  <a:lnTo>
                    <a:pt x="48" y="96"/>
                  </a:lnTo>
                  <a:lnTo>
                    <a:pt x="96" y="48"/>
                  </a:lnTo>
                  <a:lnTo>
                    <a:pt x="96" y="48"/>
                  </a:lnTo>
                  <a:lnTo>
                    <a:pt x="193" y="48"/>
                  </a:lnTo>
                  <a:lnTo>
                    <a:pt x="289" y="48"/>
                  </a:lnTo>
                  <a:lnTo>
                    <a:pt x="385" y="0"/>
                  </a:lnTo>
                  <a:lnTo>
                    <a:pt x="385" y="0"/>
                  </a:lnTo>
                  <a:lnTo>
                    <a:pt x="433" y="0"/>
                  </a:lnTo>
                  <a:lnTo>
                    <a:pt x="481" y="48"/>
                  </a:lnTo>
                  <a:lnTo>
                    <a:pt x="578" y="48"/>
                  </a:lnTo>
                  <a:lnTo>
                    <a:pt x="578" y="48"/>
                  </a:lnTo>
                  <a:lnTo>
                    <a:pt x="626" y="96"/>
                  </a:lnTo>
                  <a:lnTo>
                    <a:pt x="674" y="96"/>
                  </a:lnTo>
                  <a:lnTo>
                    <a:pt x="674" y="96"/>
                  </a:lnTo>
                  <a:lnTo>
                    <a:pt x="674" y="96"/>
                  </a:lnTo>
                  <a:lnTo>
                    <a:pt x="578" y="96"/>
                  </a:lnTo>
                  <a:lnTo>
                    <a:pt x="530" y="96"/>
                  </a:lnTo>
                  <a:lnTo>
                    <a:pt x="433" y="96"/>
                  </a:lnTo>
                  <a:close/>
                </a:path>
              </a:pathLst>
            </a:custGeom>
            <a:solidFill>
              <a:srgbClr val="EDA88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2" name="Freeform 548"/>
            <p:cNvSpPr>
              <a:spLocks/>
            </p:cNvSpPr>
            <p:nvPr/>
          </p:nvSpPr>
          <p:spPr bwMode="auto">
            <a:xfrm>
              <a:off x="4309" y="1908"/>
              <a:ext cx="59" cy="11"/>
            </a:xfrm>
            <a:custGeom>
              <a:avLst/>
              <a:gdLst>
                <a:gd name="T0" fmla="*/ 49 w 530"/>
                <a:gd name="T1" fmla="*/ 96 h 96"/>
                <a:gd name="T2" fmla="*/ 97 w 530"/>
                <a:gd name="T3" fmla="*/ 96 h 96"/>
                <a:gd name="T4" fmla="*/ 145 w 530"/>
                <a:gd name="T5" fmla="*/ 96 h 96"/>
                <a:gd name="T6" fmla="*/ 241 w 530"/>
                <a:gd name="T7" fmla="*/ 48 h 96"/>
                <a:gd name="T8" fmla="*/ 241 w 530"/>
                <a:gd name="T9" fmla="*/ 48 h 96"/>
                <a:gd name="T10" fmla="*/ 289 w 530"/>
                <a:gd name="T11" fmla="*/ 48 h 96"/>
                <a:gd name="T12" fmla="*/ 289 w 530"/>
                <a:gd name="T13" fmla="*/ 48 h 96"/>
                <a:gd name="T14" fmla="*/ 337 w 530"/>
                <a:gd name="T15" fmla="*/ 48 h 96"/>
                <a:gd name="T16" fmla="*/ 337 w 530"/>
                <a:gd name="T17" fmla="*/ 48 h 96"/>
                <a:gd name="T18" fmla="*/ 385 w 530"/>
                <a:gd name="T19" fmla="*/ 96 h 96"/>
                <a:gd name="T20" fmla="*/ 482 w 530"/>
                <a:gd name="T21" fmla="*/ 96 h 96"/>
                <a:gd name="T22" fmla="*/ 530 w 530"/>
                <a:gd name="T23" fmla="*/ 96 h 96"/>
                <a:gd name="T24" fmla="*/ 530 w 530"/>
                <a:gd name="T25" fmla="*/ 96 h 96"/>
                <a:gd name="T26" fmla="*/ 530 w 530"/>
                <a:gd name="T27" fmla="*/ 96 h 96"/>
                <a:gd name="T28" fmla="*/ 482 w 530"/>
                <a:gd name="T29" fmla="*/ 96 h 96"/>
                <a:gd name="T30" fmla="*/ 434 w 530"/>
                <a:gd name="T31" fmla="*/ 48 h 96"/>
                <a:gd name="T32" fmla="*/ 434 w 530"/>
                <a:gd name="T33" fmla="*/ 48 h 96"/>
                <a:gd name="T34" fmla="*/ 385 w 530"/>
                <a:gd name="T35" fmla="*/ 48 h 96"/>
                <a:gd name="T36" fmla="*/ 337 w 530"/>
                <a:gd name="T37" fmla="*/ 0 h 96"/>
                <a:gd name="T38" fmla="*/ 289 w 530"/>
                <a:gd name="T39" fmla="*/ 0 h 96"/>
                <a:gd name="T40" fmla="*/ 289 w 530"/>
                <a:gd name="T41" fmla="*/ 0 h 96"/>
                <a:gd name="T42" fmla="*/ 241 w 530"/>
                <a:gd name="T43" fmla="*/ 48 h 96"/>
                <a:gd name="T44" fmla="*/ 145 w 530"/>
                <a:gd name="T45" fmla="*/ 48 h 96"/>
                <a:gd name="T46" fmla="*/ 49 w 530"/>
                <a:gd name="T47" fmla="*/ 48 h 96"/>
                <a:gd name="T48" fmla="*/ 49 w 530"/>
                <a:gd name="T49" fmla="*/ 48 h 96"/>
                <a:gd name="T50" fmla="*/ 0 w 530"/>
                <a:gd name="T51" fmla="*/ 96 h 96"/>
                <a:gd name="T52" fmla="*/ 0 w 530"/>
                <a:gd name="T53" fmla="*/ 96 h 96"/>
                <a:gd name="T54" fmla="*/ 49 w 530"/>
                <a:gd name="T5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0" h="96">
                  <a:moveTo>
                    <a:pt x="49" y="96"/>
                  </a:moveTo>
                  <a:lnTo>
                    <a:pt x="97" y="96"/>
                  </a:lnTo>
                  <a:lnTo>
                    <a:pt x="145" y="96"/>
                  </a:lnTo>
                  <a:lnTo>
                    <a:pt x="241" y="48"/>
                  </a:lnTo>
                  <a:lnTo>
                    <a:pt x="241" y="48"/>
                  </a:lnTo>
                  <a:lnTo>
                    <a:pt x="289" y="48"/>
                  </a:lnTo>
                  <a:lnTo>
                    <a:pt x="289" y="48"/>
                  </a:lnTo>
                  <a:lnTo>
                    <a:pt x="337" y="48"/>
                  </a:lnTo>
                  <a:lnTo>
                    <a:pt x="337" y="48"/>
                  </a:lnTo>
                  <a:lnTo>
                    <a:pt x="385" y="96"/>
                  </a:lnTo>
                  <a:lnTo>
                    <a:pt x="482" y="96"/>
                  </a:lnTo>
                  <a:lnTo>
                    <a:pt x="530" y="96"/>
                  </a:lnTo>
                  <a:lnTo>
                    <a:pt x="530" y="96"/>
                  </a:lnTo>
                  <a:lnTo>
                    <a:pt x="530" y="96"/>
                  </a:lnTo>
                  <a:lnTo>
                    <a:pt x="482" y="96"/>
                  </a:lnTo>
                  <a:lnTo>
                    <a:pt x="434" y="48"/>
                  </a:lnTo>
                  <a:lnTo>
                    <a:pt x="434" y="48"/>
                  </a:lnTo>
                  <a:lnTo>
                    <a:pt x="385" y="48"/>
                  </a:lnTo>
                  <a:lnTo>
                    <a:pt x="337" y="0"/>
                  </a:lnTo>
                  <a:lnTo>
                    <a:pt x="289" y="0"/>
                  </a:lnTo>
                  <a:lnTo>
                    <a:pt x="289" y="0"/>
                  </a:lnTo>
                  <a:lnTo>
                    <a:pt x="241" y="48"/>
                  </a:lnTo>
                  <a:lnTo>
                    <a:pt x="145" y="48"/>
                  </a:lnTo>
                  <a:lnTo>
                    <a:pt x="49" y="48"/>
                  </a:lnTo>
                  <a:lnTo>
                    <a:pt x="49" y="48"/>
                  </a:lnTo>
                  <a:lnTo>
                    <a:pt x="0" y="96"/>
                  </a:lnTo>
                  <a:lnTo>
                    <a:pt x="0" y="96"/>
                  </a:lnTo>
                  <a:lnTo>
                    <a:pt x="49"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3" name="Freeform 549"/>
            <p:cNvSpPr>
              <a:spLocks/>
            </p:cNvSpPr>
            <p:nvPr/>
          </p:nvSpPr>
          <p:spPr bwMode="auto">
            <a:xfrm>
              <a:off x="4277" y="1881"/>
              <a:ext cx="53" cy="27"/>
            </a:xfrm>
            <a:custGeom>
              <a:avLst/>
              <a:gdLst>
                <a:gd name="T0" fmla="*/ 481 w 481"/>
                <a:gd name="T1" fmla="*/ 96 h 241"/>
                <a:gd name="T2" fmla="*/ 385 w 481"/>
                <a:gd name="T3" fmla="*/ 144 h 241"/>
                <a:gd name="T4" fmla="*/ 288 w 481"/>
                <a:gd name="T5" fmla="*/ 193 h 241"/>
                <a:gd name="T6" fmla="*/ 192 w 481"/>
                <a:gd name="T7" fmla="*/ 241 h 241"/>
                <a:gd name="T8" fmla="*/ 192 w 481"/>
                <a:gd name="T9" fmla="*/ 241 h 241"/>
                <a:gd name="T10" fmla="*/ 96 w 481"/>
                <a:gd name="T11" fmla="*/ 241 h 241"/>
                <a:gd name="T12" fmla="*/ 48 w 481"/>
                <a:gd name="T13" fmla="*/ 241 h 241"/>
                <a:gd name="T14" fmla="*/ 48 w 481"/>
                <a:gd name="T15" fmla="*/ 193 h 241"/>
                <a:gd name="T16" fmla="*/ 48 w 481"/>
                <a:gd name="T17" fmla="*/ 193 h 241"/>
                <a:gd name="T18" fmla="*/ 0 w 481"/>
                <a:gd name="T19" fmla="*/ 193 h 241"/>
                <a:gd name="T20" fmla="*/ 48 w 481"/>
                <a:gd name="T21" fmla="*/ 193 h 241"/>
                <a:gd name="T22" fmla="*/ 144 w 481"/>
                <a:gd name="T23" fmla="*/ 144 h 241"/>
                <a:gd name="T24" fmla="*/ 144 w 481"/>
                <a:gd name="T25" fmla="*/ 144 h 241"/>
                <a:gd name="T26" fmla="*/ 192 w 481"/>
                <a:gd name="T27" fmla="*/ 96 h 241"/>
                <a:gd name="T28" fmla="*/ 288 w 481"/>
                <a:gd name="T29" fmla="*/ 48 h 241"/>
                <a:gd name="T30" fmla="*/ 385 w 481"/>
                <a:gd name="T31" fmla="*/ 0 h 241"/>
                <a:gd name="T32" fmla="*/ 385 w 481"/>
                <a:gd name="T33" fmla="*/ 0 h 241"/>
                <a:gd name="T34" fmla="*/ 433 w 481"/>
                <a:gd name="T35" fmla="*/ 48 h 241"/>
                <a:gd name="T36" fmla="*/ 481 w 481"/>
                <a:gd name="T37" fmla="*/ 48 h 241"/>
                <a:gd name="T38" fmla="*/ 481 w 481"/>
                <a:gd name="T39" fmla="*/ 9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1" h="241">
                  <a:moveTo>
                    <a:pt x="481" y="96"/>
                  </a:moveTo>
                  <a:lnTo>
                    <a:pt x="385" y="144"/>
                  </a:lnTo>
                  <a:lnTo>
                    <a:pt x="288" y="193"/>
                  </a:lnTo>
                  <a:lnTo>
                    <a:pt x="192" y="241"/>
                  </a:lnTo>
                  <a:lnTo>
                    <a:pt x="192" y="241"/>
                  </a:lnTo>
                  <a:lnTo>
                    <a:pt x="96" y="241"/>
                  </a:lnTo>
                  <a:lnTo>
                    <a:pt x="48" y="241"/>
                  </a:lnTo>
                  <a:lnTo>
                    <a:pt x="48" y="193"/>
                  </a:lnTo>
                  <a:lnTo>
                    <a:pt x="48" y="193"/>
                  </a:lnTo>
                  <a:lnTo>
                    <a:pt x="0" y="193"/>
                  </a:lnTo>
                  <a:lnTo>
                    <a:pt x="48" y="193"/>
                  </a:lnTo>
                  <a:lnTo>
                    <a:pt x="144" y="144"/>
                  </a:lnTo>
                  <a:lnTo>
                    <a:pt x="144" y="144"/>
                  </a:lnTo>
                  <a:lnTo>
                    <a:pt x="192" y="96"/>
                  </a:lnTo>
                  <a:lnTo>
                    <a:pt x="288" y="48"/>
                  </a:lnTo>
                  <a:lnTo>
                    <a:pt x="385" y="0"/>
                  </a:lnTo>
                  <a:lnTo>
                    <a:pt x="385" y="0"/>
                  </a:lnTo>
                  <a:lnTo>
                    <a:pt x="433" y="48"/>
                  </a:lnTo>
                  <a:lnTo>
                    <a:pt x="481" y="48"/>
                  </a:lnTo>
                  <a:lnTo>
                    <a:pt x="481" y="96"/>
                  </a:lnTo>
                  <a:close/>
                </a:path>
              </a:pathLst>
            </a:custGeom>
            <a:solidFill>
              <a:srgbClr val="DF8C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4" name="Freeform 550"/>
            <p:cNvSpPr>
              <a:spLocks/>
            </p:cNvSpPr>
            <p:nvPr/>
          </p:nvSpPr>
          <p:spPr bwMode="auto">
            <a:xfrm>
              <a:off x="4282" y="1887"/>
              <a:ext cx="43" cy="21"/>
            </a:xfrm>
            <a:custGeom>
              <a:avLst/>
              <a:gdLst>
                <a:gd name="T0" fmla="*/ 385 w 385"/>
                <a:gd name="T1" fmla="*/ 48 h 193"/>
                <a:gd name="T2" fmla="*/ 337 w 385"/>
                <a:gd name="T3" fmla="*/ 96 h 193"/>
                <a:gd name="T4" fmla="*/ 240 w 385"/>
                <a:gd name="T5" fmla="*/ 145 h 193"/>
                <a:gd name="T6" fmla="*/ 192 w 385"/>
                <a:gd name="T7" fmla="*/ 145 h 193"/>
                <a:gd name="T8" fmla="*/ 192 w 385"/>
                <a:gd name="T9" fmla="*/ 145 h 193"/>
                <a:gd name="T10" fmla="*/ 96 w 385"/>
                <a:gd name="T11" fmla="*/ 193 h 193"/>
                <a:gd name="T12" fmla="*/ 0 w 385"/>
                <a:gd name="T13" fmla="*/ 145 h 193"/>
                <a:gd name="T14" fmla="*/ 0 w 385"/>
                <a:gd name="T15" fmla="*/ 145 h 193"/>
                <a:gd name="T16" fmla="*/ 0 w 385"/>
                <a:gd name="T17" fmla="*/ 145 h 193"/>
                <a:gd name="T18" fmla="*/ 0 w 385"/>
                <a:gd name="T19" fmla="*/ 145 h 193"/>
                <a:gd name="T20" fmla="*/ 48 w 385"/>
                <a:gd name="T21" fmla="*/ 145 h 193"/>
                <a:gd name="T22" fmla="*/ 96 w 385"/>
                <a:gd name="T23" fmla="*/ 96 h 193"/>
                <a:gd name="T24" fmla="*/ 96 w 385"/>
                <a:gd name="T25" fmla="*/ 96 h 193"/>
                <a:gd name="T26" fmla="*/ 144 w 385"/>
                <a:gd name="T27" fmla="*/ 48 h 193"/>
                <a:gd name="T28" fmla="*/ 240 w 385"/>
                <a:gd name="T29" fmla="*/ 48 h 193"/>
                <a:gd name="T30" fmla="*/ 337 w 385"/>
                <a:gd name="T31" fmla="*/ 0 h 193"/>
                <a:gd name="T32" fmla="*/ 337 w 385"/>
                <a:gd name="T33" fmla="*/ 0 h 193"/>
                <a:gd name="T34" fmla="*/ 385 w 385"/>
                <a:gd name="T35" fmla="*/ 0 h 193"/>
                <a:gd name="T36" fmla="*/ 385 w 385"/>
                <a:gd name="T37" fmla="*/ 48 h 193"/>
                <a:gd name="T38" fmla="*/ 385 w 385"/>
                <a:gd name="T39" fmla="*/ 4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5" h="193">
                  <a:moveTo>
                    <a:pt x="385" y="48"/>
                  </a:moveTo>
                  <a:lnTo>
                    <a:pt x="337" y="96"/>
                  </a:lnTo>
                  <a:lnTo>
                    <a:pt x="240" y="145"/>
                  </a:lnTo>
                  <a:lnTo>
                    <a:pt x="192" y="145"/>
                  </a:lnTo>
                  <a:lnTo>
                    <a:pt x="192" y="145"/>
                  </a:lnTo>
                  <a:lnTo>
                    <a:pt x="96" y="193"/>
                  </a:lnTo>
                  <a:lnTo>
                    <a:pt x="0" y="145"/>
                  </a:lnTo>
                  <a:lnTo>
                    <a:pt x="0" y="145"/>
                  </a:lnTo>
                  <a:lnTo>
                    <a:pt x="0" y="145"/>
                  </a:lnTo>
                  <a:lnTo>
                    <a:pt x="0" y="145"/>
                  </a:lnTo>
                  <a:lnTo>
                    <a:pt x="48" y="145"/>
                  </a:lnTo>
                  <a:lnTo>
                    <a:pt x="96" y="96"/>
                  </a:lnTo>
                  <a:lnTo>
                    <a:pt x="96" y="96"/>
                  </a:lnTo>
                  <a:lnTo>
                    <a:pt x="144" y="48"/>
                  </a:lnTo>
                  <a:lnTo>
                    <a:pt x="240" y="48"/>
                  </a:lnTo>
                  <a:lnTo>
                    <a:pt x="337" y="0"/>
                  </a:lnTo>
                  <a:lnTo>
                    <a:pt x="337" y="0"/>
                  </a:lnTo>
                  <a:lnTo>
                    <a:pt x="385" y="0"/>
                  </a:lnTo>
                  <a:lnTo>
                    <a:pt x="385" y="48"/>
                  </a:lnTo>
                  <a:lnTo>
                    <a:pt x="385" y="48"/>
                  </a:lnTo>
                  <a:close/>
                </a:path>
              </a:pathLst>
            </a:custGeom>
            <a:solidFill>
              <a:srgbClr val="E5987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5" name="Freeform 551"/>
            <p:cNvSpPr>
              <a:spLocks/>
            </p:cNvSpPr>
            <p:nvPr/>
          </p:nvSpPr>
          <p:spPr bwMode="auto">
            <a:xfrm>
              <a:off x="4288" y="1887"/>
              <a:ext cx="37" cy="16"/>
            </a:xfrm>
            <a:custGeom>
              <a:avLst/>
              <a:gdLst>
                <a:gd name="T0" fmla="*/ 337 w 337"/>
                <a:gd name="T1" fmla="*/ 48 h 145"/>
                <a:gd name="T2" fmla="*/ 289 w 337"/>
                <a:gd name="T3" fmla="*/ 96 h 145"/>
                <a:gd name="T4" fmla="*/ 192 w 337"/>
                <a:gd name="T5" fmla="*/ 145 h 145"/>
                <a:gd name="T6" fmla="*/ 144 w 337"/>
                <a:gd name="T7" fmla="*/ 145 h 145"/>
                <a:gd name="T8" fmla="*/ 144 w 337"/>
                <a:gd name="T9" fmla="*/ 145 h 145"/>
                <a:gd name="T10" fmla="*/ 48 w 337"/>
                <a:gd name="T11" fmla="*/ 145 h 145"/>
                <a:gd name="T12" fmla="*/ 0 w 337"/>
                <a:gd name="T13" fmla="*/ 145 h 145"/>
                <a:gd name="T14" fmla="*/ 0 w 337"/>
                <a:gd name="T15" fmla="*/ 145 h 145"/>
                <a:gd name="T16" fmla="*/ 0 w 337"/>
                <a:gd name="T17" fmla="*/ 145 h 145"/>
                <a:gd name="T18" fmla="*/ 0 w 337"/>
                <a:gd name="T19" fmla="*/ 145 h 145"/>
                <a:gd name="T20" fmla="*/ 48 w 337"/>
                <a:gd name="T21" fmla="*/ 96 h 145"/>
                <a:gd name="T22" fmla="*/ 96 w 337"/>
                <a:gd name="T23" fmla="*/ 96 h 145"/>
                <a:gd name="T24" fmla="*/ 96 w 337"/>
                <a:gd name="T25" fmla="*/ 96 h 145"/>
                <a:gd name="T26" fmla="*/ 144 w 337"/>
                <a:gd name="T27" fmla="*/ 48 h 145"/>
                <a:gd name="T28" fmla="*/ 192 w 337"/>
                <a:gd name="T29" fmla="*/ 48 h 145"/>
                <a:gd name="T30" fmla="*/ 289 w 337"/>
                <a:gd name="T31" fmla="*/ 0 h 145"/>
                <a:gd name="T32" fmla="*/ 289 w 337"/>
                <a:gd name="T33" fmla="*/ 0 h 145"/>
                <a:gd name="T34" fmla="*/ 289 w 337"/>
                <a:gd name="T35" fmla="*/ 0 h 145"/>
                <a:gd name="T36" fmla="*/ 337 w 337"/>
                <a:gd name="T37" fmla="*/ 48 h 145"/>
                <a:gd name="T38" fmla="*/ 337 w 337"/>
                <a:gd name="T39" fmla="*/ 48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7" h="145">
                  <a:moveTo>
                    <a:pt x="337" y="48"/>
                  </a:moveTo>
                  <a:lnTo>
                    <a:pt x="289" y="96"/>
                  </a:lnTo>
                  <a:lnTo>
                    <a:pt x="192" y="145"/>
                  </a:lnTo>
                  <a:lnTo>
                    <a:pt x="144" y="145"/>
                  </a:lnTo>
                  <a:lnTo>
                    <a:pt x="144" y="145"/>
                  </a:lnTo>
                  <a:lnTo>
                    <a:pt x="48" y="145"/>
                  </a:lnTo>
                  <a:lnTo>
                    <a:pt x="0" y="145"/>
                  </a:lnTo>
                  <a:lnTo>
                    <a:pt x="0" y="145"/>
                  </a:lnTo>
                  <a:lnTo>
                    <a:pt x="0" y="145"/>
                  </a:lnTo>
                  <a:lnTo>
                    <a:pt x="0" y="145"/>
                  </a:lnTo>
                  <a:lnTo>
                    <a:pt x="48" y="96"/>
                  </a:lnTo>
                  <a:lnTo>
                    <a:pt x="96" y="96"/>
                  </a:lnTo>
                  <a:lnTo>
                    <a:pt x="96" y="96"/>
                  </a:lnTo>
                  <a:lnTo>
                    <a:pt x="144" y="48"/>
                  </a:lnTo>
                  <a:lnTo>
                    <a:pt x="192" y="48"/>
                  </a:lnTo>
                  <a:lnTo>
                    <a:pt x="289" y="0"/>
                  </a:lnTo>
                  <a:lnTo>
                    <a:pt x="289" y="0"/>
                  </a:lnTo>
                  <a:lnTo>
                    <a:pt x="289" y="0"/>
                  </a:lnTo>
                  <a:lnTo>
                    <a:pt x="337" y="48"/>
                  </a:lnTo>
                  <a:lnTo>
                    <a:pt x="337" y="48"/>
                  </a:lnTo>
                  <a:close/>
                </a:path>
              </a:pathLst>
            </a:custGeom>
            <a:solidFill>
              <a:srgbClr val="EBA58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6" name="Freeform 552"/>
            <p:cNvSpPr>
              <a:spLocks/>
            </p:cNvSpPr>
            <p:nvPr/>
          </p:nvSpPr>
          <p:spPr bwMode="auto">
            <a:xfrm>
              <a:off x="4293" y="1887"/>
              <a:ext cx="27" cy="10"/>
            </a:xfrm>
            <a:custGeom>
              <a:avLst/>
              <a:gdLst>
                <a:gd name="T0" fmla="*/ 0 w 241"/>
                <a:gd name="T1" fmla="*/ 96 h 96"/>
                <a:gd name="T2" fmla="*/ 0 w 241"/>
                <a:gd name="T3" fmla="*/ 96 h 96"/>
                <a:gd name="T4" fmla="*/ 48 w 241"/>
                <a:gd name="T5" fmla="*/ 96 h 96"/>
                <a:gd name="T6" fmla="*/ 96 w 241"/>
                <a:gd name="T7" fmla="*/ 96 h 96"/>
                <a:gd name="T8" fmla="*/ 96 w 241"/>
                <a:gd name="T9" fmla="*/ 96 h 96"/>
                <a:gd name="T10" fmla="*/ 144 w 241"/>
                <a:gd name="T11" fmla="*/ 96 h 96"/>
                <a:gd name="T12" fmla="*/ 193 w 241"/>
                <a:gd name="T13" fmla="*/ 96 h 96"/>
                <a:gd name="T14" fmla="*/ 241 w 241"/>
                <a:gd name="T15" fmla="*/ 48 h 96"/>
                <a:gd name="T16" fmla="*/ 241 w 241"/>
                <a:gd name="T17" fmla="*/ 48 h 96"/>
                <a:gd name="T18" fmla="*/ 241 w 241"/>
                <a:gd name="T19" fmla="*/ 48 h 96"/>
                <a:gd name="T20" fmla="*/ 241 w 241"/>
                <a:gd name="T21" fmla="*/ 0 h 96"/>
                <a:gd name="T22" fmla="*/ 193 w 241"/>
                <a:gd name="T23" fmla="*/ 0 h 96"/>
                <a:gd name="T24" fmla="*/ 193 w 241"/>
                <a:gd name="T25" fmla="*/ 0 h 96"/>
                <a:gd name="T26" fmla="*/ 144 w 241"/>
                <a:gd name="T27" fmla="*/ 48 h 96"/>
                <a:gd name="T28" fmla="*/ 96 w 241"/>
                <a:gd name="T29" fmla="*/ 48 h 96"/>
                <a:gd name="T30" fmla="*/ 48 w 241"/>
                <a:gd name="T31" fmla="*/ 48 h 96"/>
                <a:gd name="T32" fmla="*/ 48 w 241"/>
                <a:gd name="T33" fmla="*/ 48 h 96"/>
                <a:gd name="T34" fmla="*/ 0 w 241"/>
                <a:gd name="T35" fmla="*/ 96 h 96"/>
                <a:gd name="T36" fmla="*/ 0 w 241"/>
                <a:gd name="T37" fmla="*/ 96 h 96"/>
                <a:gd name="T38" fmla="*/ 0 w 241"/>
                <a:gd name="T3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1" h="96">
                  <a:moveTo>
                    <a:pt x="0" y="96"/>
                  </a:moveTo>
                  <a:lnTo>
                    <a:pt x="0" y="96"/>
                  </a:lnTo>
                  <a:lnTo>
                    <a:pt x="48" y="96"/>
                  </a:lnTo>
                  <a:lnTo>
                    <a:pt x="96" y="96"/>
                  </a:lnTo>
                  <a:lnTo>
                    <a:pt x="96" y="96"/>
                  </a:lnTo>
                  <a:lnTo>
                    <a:pt x="144" y="96"/>
                  </a:lnTo>
                  <a:lnTo>
                    <a:pt x="193" y="96"/>
                  </a:lnTo>
                  <a:lnTo>
                    <a:pt x="241" y="48"/>
                  </a:lnTo>
                  <a:lnTo>
                    <a:pt x="241" y="48"/>
                  </a:lnTo>
                  <a:lnTo>
                    <a:pt x="241" y="48"/>
                  </a:lnTo>
                  <a:lnTo>
                    <a:pt x="241" y="0"/>
                  </a:lnTo>
                  <a:lnTo>
                    <a:pt x="193" y="0"/>
                  </a:lnTo>
                  <a:lnTo>
                    <a:pt x="193" y="0"/>
                  </a:lnTo>
                  <a:lnTo>
                    <a:pt x="144" y="48"/>
                  </a:lnTo>
                  <a:lnTo>
                    <a:pt x="96" y="48"/>
                  </a:lnTo>
                  <a:lnTo>
                    <a:pt x="48" y="48"/>
                  </a:lnTo>
                  <a:lnTo>
                    <a:pt x="48" y="48"/>
                  </a:lnTo>
                  <a:lnTo>
                    <a:pt x="0" y="96"/>
                  </a:lnTo>
                  <a:lnTo>
                    <a:pt x="0" y="96"/>
                  </a:lnTo>
                  <a:lnTo>
                    <a:pt x="0" y="96"/>
                  </a:lnTo>
                  <a:close/>
                </a:path>
              </a:pathLst>
            </a:custGeom>
            <a:solidFill>
              <a:srgbClr val="F2B2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57" name="Freeform 553"/>
            <p:cNvSpPr>
              <a:spLocks/>
            </p:cNvSpPr>
            <p:nvPr/>
          </p:nvSpPr>
          <p:spPr bwMode="auto">
            <a:xfrm>
              <a:off x="4373" y="1951"/>
              <a:ext cx="64" cy="85"/>
            </a:xfrm>
            <a:custGeom>
              <a:avLst/>
              <a:gdLst>
                <a:gd name="T0" fmla="*/ 578 w 578"/>
                <a:gd name="T1" fmla="*/ 337 h 770"/>
                <a:gd name="T2" fmla="*/ 578 w 578"/>
                <a:gd name="T3" fmla="*/ 289 h 770"/>
                <a:gd name="T4" fmla="*/ 578 w 578"/>
                <a:gd name="T5" fmla="*/ 192 h 770"/>
                <a:gd name="T6" fmla="*/ 578 w 578"/>
                <a:gd name="T7" fmla="*/ 48 h 770"/>
                <a:gd name="T8" fmla="*/ 578 w 578"/>
                <a:gd name="T9" fmla="*/ 48 h 770"/>
                <a:gd name="T10" fmla="*/ 530 w 578"/>
                <a:gd name="T11" fmla="*/ 48 h 770"/>
                <a:gd name="T12" fmla="*/ 481 w 578"/>
                <a:gd name="T13" fmla="*/ 0 h 770"/>
                <a:gd name="T14" fmla="*/ 433 w 578"/>
                <a:gd name="T15" fmla="*/ 0 h 770"/>
                <a:gd name="T16" fmla="*/ 433 w 578"/>
                <a:gd name="T17" fmla="*/ 0 h 770"/>
                <a:gd name="T18" fmla="*/ 385 w 578"/>
                <a:gd name="T19" fmla="*/ 0 h 770"/>
                <a:gd name="T20" fmla="*/ 337 w 578"/>
                <a:gd name="T21" fmla="*/ 48 h 770"/>
                <a:gd name="T22" fmla="*/ 241 w 578"/>
                <a:gd name="T23" fmla="*/ 96 h 770"/>
                <a:gd name="T24" fmla="*/ 241 w 578"/>
                <a:gd name="T25" fmla="*/ 96 h 770"/>
                <a:gd name="T26" fmla="*/ 144 w 578"/>
                <a:gd name="T27" fmla="*/ 144 h 770"/>
                <a:gd name="T28" fmla="*/ 96 w 578"/>
                <a:gd name="T29" fmla="*/ 192 h 770"/>
                <a:gd name="T30" fmla="*/ 48 w 578"/>
                <a:gd name="T31" fmla="*/ 240 h 770"/>
                <a:gd name="T32" fmla="*/ 48 w 578"/>
                <a:gd name="T33" fmla="*/ 240 h 770"/>
                <a:gd name="T34" fmla="*/ 0 w 578"/>
                <a:gd name="T35" fmla="*/ 289 h 770"/>
                <a:gd name="T36" fmla="*/ 0 w 578"/>
                <a:gd name="T37" fmla="*/ 337 h 770"/>
                <a:gd name="T38" fmla="*/ 48 w 578"/>
                <a:gd name="T39" fmla="*/ 433 h 770"/>
                <a:gd name="T40" fmla="*/ 48 w 578"/>
                <a:gd name="T41" fmla="*/ 433 h 770"/>
                <a:gd name="T42" fmla="*/ 48 w 578"/>
                <a:gd name="T43" fmla="*/ 529 h 770"/>
                <a:gd name="T44" fmla="*/ 96 w 578"/>
                <a:gd name="T45" fmla="*/ 625 h 770"/>
                <a:gd name="T46" fmla="*/ 144 w 578"/>
                <a:gd name="T47" fmla="*/ 674 h 770"/>
                <a:gd name="T48" fmla="*/ 144 w 578"/>
                <a:gd name="T49" fmla="*/ 674 h 770"/>
                <a:gd name="T50" fmla="*/ 193 w 578"/>
                <a:gd name="T51" fmla="*/ 722 h 770"/>
                <a:gd name="T52" fmla="*/ 241 w 578"/>
                <a:gd name="T53" fmla="*/ 770 h 770"/>
                <a:gd name="T54" fmla="*/ 289 w 578"/>
                <a:gd name="T55" fmla="*/ 674 h 770"/>
                <a:gd name="T56" fmla="*/ 289 w 578"/>
                <a:gd name="T57" fmla="*/ 674 h 770"/>
                <a:gd name="T58" fmla="*/ 289 w 578"/>
                <a:gd name="T59" fmla="*/ 674 h 770"/>
                <a:gd name="T60" fmla="*/ 289 w 578"/>
                <a:gd name="T61" fmla="*/ 577 h 770"/>
                <a:gd name="T62" fmla="*/ 289 w 578"/>
                <a:gd name="T63" fmla="*/ 481 h 770"/>
                <a:gd name="T64" fmla="*/ 289 w 578"/>
                <a:gd name="T65" fmla="*/ 481 h 770"/>
                <a:gd name="T66" fmla="*/ 241 w 578"/>
                <a:gd name="T67" fmla="*/ 385 h 770"/>
                <a:gd name="T68" fmla="*/ 241 w 578"/>
                <a:gd name="T69" fmla="*/ 385 h 770"/>
                <a:gd name="T70" fmla="*/ 337 w 578"/>
                <a:gd name="T71" fmla="*/ 385 h 770"/>
                <a:gd name="T72" fmla="*/ 433 w 578"/>
                <a:gd name="T73" fmla="*/ 289 h 770"/>
                <a:gd name="T74" fmla="*/ 433 w 578"/>
                <a:gd name="T75" fmla="*/ 289 h 770"/>
                <a:gd name="T76" fmla="*/ 433 w 578"/>
                <a:gd name="T77" fmla="*/ 289 h 770"/>
                <a:gd name="T78" fmla="*/ 433 w 578"/>
                <a:gd name="T79" fmla="*/ 289 h 770"/>
                <a:gd name="T80" fmla="*/ 481 w 578"/>
                <a:gd name="T81" fmla="*/ 28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8" h="770">
                  <a:moveTo>
                    <a:pt x="578" y="337"/>
                  </a:moveTo>
                  <a:lnTo>
                    <a:pt x="578" y="289"/>
                  </a:lnTo>
                  <a:lnTo>
                    <a:pt x="578" y="192"/>
                  </a:lnTo>
                  <a:lnTo>
                    <a:pt x="578" y="48"/>
                  </a:lnTo>
                  <a:lnTo>
                    <a:pt x="578" y="48"/>
                  </a:lnTo>
                  <a:lnTo>
                    <a:pt x="530" y="48"/>
                  </a:lnTo>
                  <a:lnTo>
                    <a:pt x="481" y="0"/>
                  </a:lnTo>
                  <a:lnTo>
                    <a:pt x="433" y="0"/>
                  </a:lnTo>
                  <a:lnTo>
                    <a:pt x="433" y="0"/>
                  </a:lnTo>
                  <a:lnTo>
                    <a:pt x="385" y="0"/>
                  </a:lnTo>
                  <a:lnTo>
                    <a:pt x="337" y="48"/>
                  </a:lnTo>
                  <a:lnTo>
                    <a:pt x="241" y="96"/>
                  </a:lnTo>
                  <a:lnTo>
                    <a:pt x="241" y="96"/>
                  </a:lnTo>
                  <a:lnTo>
                    <a:pt x="144" y="144"/>
                  </a:lnTo>
                  <a:lnTo>
                    <a:pt x="96" y="192"/>
                  </a:lnTo>
                  <a:lnTo>
                    <a:pt x="48" y="240"/>
                  </a:lnTo>
                  <a:lnTo>
                    <a:pt x="48" y="240"/>
                  </a:lnTo>
                  <a:lnTo>
                    <a:pt x="0" y="289"/>
                  </a:lnTo>
                  <a:lnTo>
                    <a:pt x="0" y="337"/>
                  </a:lnTo>
                  <a:lnTo>
                    <a:pt x="48" y="433"/>
                  </a:lnTo>
                  <a:lnTo>
                    <a:pt x="48" y="433"/>
                  </a:lnTo>
                  <a:lnTo>
                    <a:pt x="48" y="529"/>
                  </a:lnTo>
                  <a:lnTo>
                    <a:pt x="96" y="625"/>
                  </a:lnTo>
                  <a:lnTo>
                    <a:pt x="144" y="674"/>
                  </a:lnTo>
                  <a:lnTo>
                    <a:pt x="144" y="674"/>
                  </a:lnTo>
                  <a:lnTo>
                    <a:pt x="193" y="722"/>
                  </a:lnTo>
                  <a:lnTo>
                    <a:pt x="241" y="770"/>
                  </a:lnTo>
                  <a:lnTo>
                    <a:pt x="289" y="674"/>
                  </a:lnTo>
                  <a:lnTo>
                    <a:pt x="289" y="674"/>
                  </a:lnTo>
                  <a:lnTo>
                    <a:pt x="289" y="674"/>
                  </a:lnTo>
                  <a:lnTo>
                    <a:pt x="289" y="577"/>
                  </a:lnTo>
                  <a:lnTo>
                    <a:pt x="289" y="481"/>
                  </a:lnTo>
                  <a:lnTo>
                    <a:pt x="289" y="481"/>
                  </a:lnTo>
                  <a:lnTo>
                    <a:pt x="241" y="385"/>
                  </a:lnTo>
                  <a:lnTo>
                    <a:pt x="241" y="385"/>
                  </a:lnTo>
                  <a:lnTo>
                    <a:pt x="337" y="385"/>
                  </a:lnTo>
                  <a:lnTo>
                    <a:pt x="433" y="289"/>
                  </a:lnTo>
                  <a:lnTo>
                    <a:pt x="433" y="289"/>
                  </a:lnTo>
                  <a:lnTo>
                    <a:pt x="433" y="289"/>
                  </a:lnTo>
                  <a:lnTo>
                    <a:pt x="433" y="289"/>
                  </a:lnTo>
                  <a:lnTo>
                    <a:pt x="481" y="289"/>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8" name="Freeform 554"/>
            <p:cNvSpPr>
              <a:spLocks/>
            </p:cNvSpPr>
            <p:nvPr/>
          </p:nvSpPr>
          <p:spPr bwMode="auto">
            <a:xfrm>
              <a:off x="4352" y="1935"/>
              <a:ext cx="75" cy="85"/>
            </a:xfrm>
            <a:custGeom>
              <a:avLst/>
              <a:gdLst>
                <a:gd name="T0" fmla="*/ 674 w 674"/>
                <a:gd name="T1" fmla="*/ 145 h 770"/>
                <a:gd name="T2" fmla="*/ 626 w 674"/>
                <a:gd name="T3" fmla="*/ 145 h 770"/>
                <a:gd name="T4" fmla="*/ 626 w 674"/>
                <a:gd name="T5" fmla="*/ 48 h 770"/>
                <a:gd name="T6" fmla="*/ 578 w 674"/>
                <a:gd name="T7" fmla="*/ 0 h 770"/>
                <a:gd name="T8" fmla="*/ 578 w 674"/>
                <a:gd name="T9" fmla="*/ 0 h 770"/>
                <a:gd name="T10" fmla="*/ 482 w 674"/>
                <a:gd name="T11" fmla="*/ 0 h 770"/>
                <a:gd name="T12" fmla="*/ 386 w 674"/>
                <a:gd name="T13" fmla="*/ 0 h 770"/>
                <a:gd name="T14" fmla="*/ 289 w 674"/>
                <a:gd name="T15" fmla="*/ 48 h 770"/>
                <a:gd name="T16" fmla="*/ 289 w 674"/>
                <a:gd name="T17" fmla="*/ 48 h 770"/>
                <a:gd name="T18" fmla="*/ 193 w 674"/>
                <a:gd name="T19" fmla="*/ 145 h 770"/>
                <a:gd name="T20" fmla="*/ 97 w 674"/>
                <a:gd name="T21" fmla="*/ 193 h 770"/>
                <a:gd name="T22" fmla="*/ 49 w 674"/>
                <a:gd name="T23" fmla="*/ 193 h 770"/>
                <a:gd name="T24" fmla="*/ 49 w 674"/>
                <a:gd name="T25" fmla="*/ 193 h 770"/>
                <a:gd name="T26" fmla="*/ 0 w 674"/>
                <a:gd name="T27" fmla="*/ 241 h 770"/>
                <a:gd name="T28" fmla="*/ 0 w 674"/>
                <a:gd name="T29" fmla="*/ 337 h 770"/>
                <a:gd name="T30" fmla="*/ 0 w 674"/>
                <a:gd name="T31" fmla="*/ 385 h 770"/>
                <a:gd name="T32" fmla="*/ 0 w 674"/>
                <a:gd name="T33" fmla="*/ 385 h 770"/>
                <a:gd name="T34" fmla="*/ 0 w 674"/>
                <a:gd name="T35" fmla="*/ 482 h 770"/>
                <a:gd name="T36" fmla="*/ 0 w 674"/>
                <a:gd name="T37" fmla="*/ 626 h 770"/>
                <a:gd name="T38" fmla="*/ 49 w 674"/>
                <a:gd name="T39" fmla="*/ 674 h 770"/>
                <a:gd name="T40" fmla="*/ 49 w 674"/>
                <a:gd name="T41" fmla="*/ 674 h 770"/>
                <a:gd name="T42" fmla="*/ 97 w 674"/>
                <a:gd name="T43" fmla="*/ 722 h 770"/>
                <a:gd name="T44" fmla="*/ 97 w 674"/>
                <a:gd name="T45" fmla="*/ 770 h 770"/>
                <a:gd name="T46" fmla="*/ 193 w 674"/>
                <a:gd name="T47" fmla="*/ 770 h 770"/>
                <a:gd name="T48" fmla="*/ 193 w 674"/>
                <a:gd name="T49" fmla="*/ 770 h 770"/>
                <a:gd name="T50" fmla="*/ 193 w 674"/>
                <a:gd name="T51" fmla="*/ 770 h 770"/>
                <a:gd name="T52" fmla="*/ 241 w 674"/>
                <a:gd name="T53" fmla="*/ 770 h 770"/>
                <a:gd name="T54" fmla="*/ 289 w 674"/>
                <a:gd name="T55" fmla="*/ 770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770">
                  <a:moveTo>
                    <a:pt x="674" y="145"/>
                  </a:moveTo>
                  <a:lnTo>
                    <a:pt x="626" y="145"/>
                  </a:lnTo>
                  <a:lnTo>
                    <a:pt x="626" y="48"/>
                  </a:lnTo>
                  <a:lnTo>
                    <a:pt x="578" y="0"/>
                  </a:lnTo>
                  <a:lnTo>
                    <a:pt x="578" y="0"/>
                  </a:lnTo>
                  <a:lnTo>
                    <a:pt x="482" y="0"/>
                  </a:lnTo>
                  <a:lnTo>
                    <a:pt x="386" y="0"/>
                  </a:lnTo>
                  <a:lnTo>
                    <a:pt x="289" y="48"/>
                  </a:lnTo>
                  <a:lnTo>
                    <a:pt x="289" y="48"/>
                  </a:lnTo>
                  <a:lnTo>
                    <a:pt x="193" y="145"/>
                  </a:lnTo>
                  <a:lnTo>
                    <a:pt x="97" y="193"/>
                  </a:lnTo>
                  <a:lnTo>
                    <a:pt x="49" y="193"/>
                  </a:lnTo>
                  <a:lnTo>
                    <a:pt x="49" y="193"/>
                  </a:lnTo>
                  <a:lnTo>
                    <a:pt x="0" y="241"/>
                  </a:lnTo>
                  <a:lnTo>
                    <a:pt x="0" y="337"/>
                  </a:lnTo>
                  <a:lnTo>
                    <a:pt x="0" y="385"/>
                  </a:lnTo>
                  <a:lnTo>
                    <a:pt x="0" y="385"/>
                  </a:lnTo>
                  <a:lnTo>
                    <a:pt x="0" y="482"/>
                  </a:lnTo>
                  <a:lnTo>
                    <a:pt x="0" y="626"/>
                  </a:lnTo>
                  <a:lnTo>
                    <a:pt x="49" y="674"/>
                  </a:lnTo>
                  <a:lnTo>
                    <a:pt x="49" y="674"/>
                  </a:lnTo>
                  <a:lnTo>
                    <a:pt x="97" y="722"/>
                  </a:lnTo>
                  <a:lnTo>
                    <a:pt x="97" y="770"/>
                  </a:lnTo>
                  <a:lnTo>
                    <a:pt x="193" y="770"/>
                  </a:lnTo>
                  <a:lnTo>
                    <a:pt x="193" y="770"/>
                  </a:lnTo>
                  <a:lnTo>
                    <a:pt x="193" y="770"/>
                  </a:lnTo>
                  <a:lnTo>
                    <a:pt x="241" y="770"/>
                  </a:lnTo>
                  <a:lnTo>
                    <a:pt x="289" y="77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59" name="Freeform 555"/>
            <p:cNvSpPr>
              <a:spLocks/>
            </p:cNvSpPr>
            <p:nvPr/>
          </p:nvSpPr>
          <p:spPr bwMode="auto">
            <a:xfrm>
              <a:off x="4250" y="1908"/>
              <a:ext cx="161" cy="43"/>
            </a:xfrm>
            <a:custGeom>
              <a:avLst/>
              <a:gdLst>
                <a:gd name="T0" fmla="*/ 1444 w 1444"/>
                <a:gd name="T1" fmla="*/ 192 h 385"/>
                <a:gd name="T2" fmla="*/ 1396 w 1444"/>
                <a:gd name="T3" fmla="*/ 192 h 385"/>
                <a:gd name="T4" fmla="*/ 1396 w 1444"/>
                <a:gd name="T5" fmla="*/ 192 h 385"/>
                <a:gd name="T6" fmla="*/ 1396 w 1444"/>
                <a:gd name="T7" fmla="*/ 144 h 385"/>
                <a:gd name="T8" fmla="*/ 1396 w 1444"/>
                <a:gd name="T9" fmla="*/ 144 h 385"/>
                <a:gd name="T10" fmla="*/ 1300 w 1444"/>
                <a:gd name="T11" fmla="*/ 144 h 385"/>
                <a:gd name="T12" fmla="*/ 1107 w 1444"/>
                <a:gd name="T13" fmla="*/ 48 h 385"/>
                <a:gd name="T14" fmla="*/ 963 w 1444"/>
                <a:gd name="T15" fmla="*/ 0 h 385"/>
                <a:gd name="T16" fmla="*/ 963 w 1444"/>
                <a:gd name="T17" fmla="*/ 0 h 385"/>
                <a:gd name="T18" fmla="*/ 866 w 1444"/>
                <a:gd name="T19" fmla="*/ 0 h 385"/>
                <a:gd name="T20" fmla="*/ 770 w 1444"/>
                <a:gd name="T21" fmla="*/ 0 h 385"/>
                <a:gd name="T22" fmla="*/ 674 w 1444"/>
                <a:gd name="T23" fmla="*/ 0 h 385"/>
                <a:gd name="T24" fmla="*/ 674 w 1444"/>
                <a:gd name="T25" fmla="*/ 0 h 385"/>
                <a:gd name="T26" fmla="*/ 481 w 1444"/>
                <a:gd name="T27" fmla="*/ 48 h 385"/>
                <a:gd name="T28" fmla="*/ 289 w 1444"/>
                <a:gd name="T29" fmla="*/ 96 h 385"/>
                <a:gd name="T30" fmla="*/ 192 w 1444"/>
                <a:gd name="T31" fmla="*/ 96 h 385"/>
                <a:gd name="T32" fmla="*/ 192 w 1444"/>
                <a:gd name="T33" fmla="*/ 96 h 385"/>
                <a:gd name="T34" fmla="*/ 96 w 1444"/>
                <a:gd name="T35" fmla="*/ 144 h 385"/>
                <a:gd name="T36" fmla="*/ 0 w 1444"/>
                <a:gd name="T37" fmla="*/ 192 h 385"/>
                <a:gd name="T38" fmla="*/ 0 w 1444"/>
                <a:gd name="T39" fmla="*/ 192 h 385"/>
                <a:gd name="T40" fmla="*/ 0 w 1444"/>
                <a:gd name="T41" fmla="*/ 192 h 385"/>
                <a:gd name="T42" fmla="*/ 0 w 1444"/>
                <a:gd name="T43" fmla="*/ 240 h 385"/>
                <a:gd name="T44" fmla="*/ 48 w 1444"/>
                <a:gd name="T45" fmla="*/ 288 h 385"/>
                <a:gd name="T46" fmla="*/ 192 w 1444"/>
                <a:gd name="T47" fmla="*/ 337 h 385"/>
                <a:gd name="T48" fmla="*/ 192 w 1444"/>
                <a:gd name="T49" fmla="*/ 337 h 385"/>
                <a:gd name="T50" fmla="*/ 289 w 1444"/>
                <a:gd name="T51" fmla="*/ 337 h 385"/>
                <a:gd name="T52" fmla="*/ 433 w 1444"/>
                <a:gd name="T53" fmla="*/ 288 h 385"/>
                <a:gd name="T54" fmla="*/ 481 w 1444"/>
                <a:gd name="T55" fmla="*/ 240 h 385"/>
                <a:gd name="T56" fmla="*/ 481 w 1444"/>
                <a:gd name="T57" fmla="*/ 240 h 385"/>
                <a:gd name="T58" fmla="*/ 818 w 1444"/>
                <a:gd name="T59" fmla="*/ 240 h 385"/>
                <a:gd name="T60" fmla="*/ 1107 w 1444"/>
                <a:gd name="T61"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44" h="385">
                  <a:moveTo>
                    <a:pt x="1444" y="192"/>
                  </a:moveTo>
                  <a:lnTo>
                    <a:pt x="1396" y="192"/>
                  </a:lnTo>
                  <a:lnTo>
                    <a:pt x="1396" y="192"/>
                  </a:lnTo>
                  <a:lnTo>
                    <a:pt x="1396" y="144"/>
                  </a:lnTo>
                  <a:lnTo>
                    <a:pt x="1396" y="144"/>
                  </a:lnTo>
                  <a:lnTo>
                    <a:pt x="1300" y="144"/>
                  </a:lnTo>
                  <a:lnTo>
                    <a:pt x="1107" y="48"/>
                  </a:lnTo>
                  <a:lnTo>
                    <a:pt x="963" y="0"/>
                  </a:lnTo>
                  <a:lnTo>
                    <a:pt x="963" y="0"/>
                  </a:lnTo>
                  <a:lnTo>
                    <a:pt x="866" y="0"/>
                  </a:lnTo>
                  <a:lnTo>
                    <a:pt x="770" y="0"/>
                  </a:lnTo>
                  <a:lnTo>
                    <a:pt x="674" y="0"/>
                  </a:lnTo>
                  <a:lnTo>
                    <a:pt x="674" y="0"/>
                  </a:lnTo>
                  <a:lnTo>
                    <a:pt x="481" y="48"/>
                  </a:lnTo>
                  <a:lnTo>
                    <a:pt x="289" y="96"/>
                  </a:lnTo>
                  <a:lnTo>
                    <a:pt x="192" y="96"/>
                  </a:lnTo>
                  <a:lnTo>
                    <a:pt x="192" y="96"/>
                  </a:lnTo>
                  <a:lnTo>
                    <a:pt x="96" y="144"/>
                  </a:lnTo>
                  <a:lnTo>
                    <a:pt x="0" y="192"/>
                  </a:lnTo>
                  <a:lnTo>
                    <a:pt x="0" y="192"/>
                  </a:lnTo>
                  <a:lnTo>
                    <a:pt x="0" y="192"/>
                  </a:lnTo>
                  <a:lnTo>
                    <a:pt x="0" y="240"/>
                  </a:lnTo>
                  <a:lnTo>
                    <a:pt x="48" y="288"/>
                  </a:lnTo>
                  <a:lnTo>
                    <a:pt x="192" y="337"/>
                  </a:lnTo>
                  <a:lnTo>
                    <a:pt x="192" y="337"/>
                  </a:lnTo>
                  <a:lnTo>
                    <a:pt x="289" y="337"/>
                  </a:lnTo>
                  <a:lnTo>
                    <a:pt x="433" y="288"/>
                  </a:lnTo>
                  <a:lnTo>
                    <a:pt x="481" y="240"/>
                  </a:lnTo>
                  <a:lnTo>
                    <a:pt x="481" y="240"/>
                  </a:lnTo>
                  <a:lnTo>
                    <a:pt x="818" y="240"/>
                  </a:lnTo>
                  <a:lnTo>
                    <a:pt x="1107"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0" name="Freeform 556"/>
            <p:cNvSpPr>
              <a:spLocks/>
            </p:cNvSpPr>
            <p:nvPr/>
          </p:nvSpPr>
          <p:spPr bwMode="auto">
            <a:xfrm>
              <a:off x="4261" y="1881"/>
              <a:ext cx="134" cy="43"/>
            </a:xfrm>
            <a:custGeom>
              <a:avLst/>
              <a:gdLst>
                <a:gd name="T0" fmla="*/ 0 w 1204"/>
                <a:gd name="T1" fmla="*/ 385 h 385"/>
                <a:gd name="T2" fmla="*/ 0 w 1204"/>
                <a:gd name="T3" fmla="*/ 385 h 385"/>
                <a:gd name="T4" fmla="*/ 0 w 1204"/>
                <a:gd name="T5" fmla="*/ 337 h 385"/>
                <a:gd name="T6" fmla="*/ 48 w 1204"/>
                <a:gd name="T7" fmla="*/ 289 h 385"/>
                <a:gd name="T8" fmla="*/ 48 w 1204"/>
                <a:gd name="T9" fmla="*/ 289 h 385"/>
                <a:gd name="T10" fmla="*/ 96 w 1204"/>
                <a:gd name="T11" fmla="*/ 241 h 385"/>
                <a:gd name="T12" fmla="*/ 145 w 1204"/>
                <a:gd name="T13" fmla="*/ 193 h 385"/>
                <a:gd name="T14" fmla="*/ 289 w 1204"/>
                <a:gd name="T15" fmla="*/ 144 h 385"/>
                <a:gd name="T16" fmla="*/ 289 w 1204"/>
                <a:gd name="T17" fmla="*/ 144 h 385"/>
                <a:gd name="T18" fmla="*/ 433 w 1204"/>
                <a:gd name="T19" fmla="*/ 48 h 385"/>
                <a:gd name="T20" fmla="*/ 530 w 1204"/>
                <a:gd name="T21" fmla="*/ 0 h 385"/>
                <a:gd name="T22" fmla="*/ 626 w 1204"/>
                <a:gd name="T23" fmla="*/ 0 h 385"/>
                <a:gd name="T24" fmla="*/ 626 w 1204"/>
                <a:gd name="T25" fmla="*/ 0 h 385"/>
                <a:gd name="T26" fmla="*/ 674 w 1204"/>
                <a:gd name="T27" fmla="*/ 48 h 385"/>
                <a:gd name="T28" fmla="*/ 770 w 1204"/>
                <a:gd name="T29" fmla="*/ 96 h 385"/>
                <a:gd name="T30" fmla="*/ 963 w 1204"/>
                <a:gd name="T31" fmla="*/ 193 h 385"/>
                <a:gd name="T32" fmla="*/ 963 w 1204"/>
                <a:gd name="T33" fmla="*/ 193 h 385"/>
                <a:gd name="T34" fmla="*/ 1059 w 1204"/>
                <a:gd name="T35" fmla="*/ 241 h 385"/>
                <a:gd name="T36" fmla="*/ 1107 w 1204"/>
                <a:gd name="T37" fmla="*/ 337 h 385"/>
                <a:gd name="T38" fmla="*/ 1204 w 1204"/>
                <a:gd name="T39" fmla="*/ 385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4" h="385">
                  <a:moveTo>
                    <a:pt x="0" y="385"/>
                  </a:moveTo>
                  <a:lnTo>
                    <a:pt x="0" y="385"/>
                  </a:lnTo>
                  <a:lnTo>
                    <a:pt x="0" y="337"/>
                  </a:lnTo>
                  <a:lnTo>
                    <a:pt x="48" y="289"/>
                  </a:lnTo>
                  <a:lnTo>
                    <a:pt x="48" y="289"/>
                  </a:lnTo>
                  <a:lnTo>
                    <a:pt x="96" y="241"/>
                  </a:lnTo>
                  <a:lnTo>
                    <a:pt x="145" y="193"/>
                  </a:lnTo>
                  <a:lnTo>
                    <a:pt x="289" y="144"/>
                  </a:lnTo>
                  <a:lnTo>
                    <a:pt x="289" y="144"/>
                  </a:lnTo>
                  <a:lnTo>
                    <a:pt x="433" y="48"/>
                  </a:lnTo>
                  <a:lnTo>
                    <a:pt x="530" y="0"/>
                  </a:lnTo>
                  <a:lnTo>
                    <a:pt x="626" y="0"/>
                  </a:lnTo>
                  <a:lnTo>
                    <a:pt x="626" y="0"/>
                  </a:lnTo>
                  <a:lnTo>
                    <a:pt x="674" y="48"/>
                  </a:lnTo>
                  <a:lnTo>
                    <a:pt x="770" y="96"/>
                  </a:lnTo>
                  <a:lnTo>
                    <a:pt x="963" y="193"/>
                  </a:lnTo>
                  <a:lnTo>
                    <a:pt x="963" y="193"/>
                  </a:lnTo>
                  <a:lnTo>
                    <a:pt x="1059" y="241"/>
                  </a:lnTo>
                  <a:lnTo>
                    <a:pt x="1107" y="337"/>
                  </a:lnTo>
                  <a:lnTo>
                    <a:pt x="1204" y="385"/>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1" name="Freeform 557"/>
            <p:cNvSpPr>
              <a:spLocks/>
            </p:cNvSpPr>
            <p:nvPr/>
          </p:nvSpPr>
          <p:spPr bwMode="auto">
            <a:xfrm>
              <a:off x="4373" y="1983"/>
              <a:ext cx="64" cy="519"/>
            </a:xfrm>
            <a:custGeom>
              <a:avLst/>
              <a:gdLst>
                <a:gd name="T0" fmla="*/ 578 w 578"/>
                <a:gd name="T1" fmla="*/ 0 h 4668"/>
                <a:gd name="T2" fmla="*/ 578 w 578"/>
                <a:gd name="T3" fmla="*/ 288 h 4668"/>
                <a:gd name="T4" fmla="*/ 530 w 578"/>
                <a:gd name="T5" fmla="*/ 577 h 4668"/>
                <a:gd name="T6" fmla="*/ 481 w 578"/>
                <a:gd name="T7" fmla="*/ 818 h 4668"/>
                <a:gd name="T8" fmla="*/ 481 w 578"/>
                <a:gd name="T9" fmla="*/ 818 h 4668"/>
                <a:gd name="T10" fmla="*/ 385 w 578"/>
                <a:gd name="T11" fmla="*/ 1010 h 4668"/>
                <a:gd name="T12" fmla="*/ 337 w 578"/>
                <a:gd name="T13" fmla="*/ 1155 h 4668"/>
                <a:gd name="T14" fmla="*/ 337 w 578"/>
                <a:gd name="T15" fmla="*/ 1251 h 4668"/>
                <a:gd name="T16" fmla="*/ 337 w 578"/>
                <a:gd name="T17" fmla="*/ 1251 h 4668"/>
                <a:gd name="T18" fmla="*/ 337 w 578"/>
                <a:gd name="T19" fmla="*/ 1443 h 4668"/>
                <a:gd name="T20" fmla="*/ 337 w 578"/>
                <a:gd name="T21" fmla="*/ 1732 h 4668"/>
                <a:gd name="T22" fmla="*/ 337 w 578"/>
                <a:gd name="T23" fmla="*/ 2021 h 4668"/>
                <a:gd name="T24" fmla="*/ 337 w 578"/>
                <a:gd name="T25" fmla="*/ 2021 h 4668"/>
                <a:gd name="T26" fmla="*/ 337 w 578"/>
                <a:gd name="T27" fmla="*/ 2406 h 4668"/>
                <a:gd name="T28" fmla="*/ 385 w 578"/>
                <a:gd name="T29" fmla="*/ 2839 h 4668"/>
                <a:gd name="T30" fmla="*/ 385 w 578"/>
                <a:gd name="T31" fmla="*/ 3273 h 4668"/>
                <a:gd name="T32" fmla="*/ 385 w 578"/>
                <a:gd name="T33" fmla="*/ 3273 h 4668"/>
                <a:gd name="T34" fmla="*/ 337 w 578"/>
                <a:gd name="T35" fmla="*/ 3754 h 4668"/>
                <a:gd name="T36" fmla="*/ 193 w 578"/>
                <a:gd name="T37" fmla="*/ 4331 h 4668"/>
                <a:gd name="T38" fmla="*/ 0 w 578"/>
                <a:gd name="T39" fmla="*/ 4668 h 4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8" h="4668">
                  <a:moveTo>
                    <a:pt x="578" y="0"/>
                  </a:moveTo>
                  <a:lnTo>
                    <a:pt x="578" y="288"/>
                  </a:lnTo>
                  <a:lnTo>
                    <a:pt x="530" y="577"/>
                  </a:lnTo>
                  <a:lnTo>
                    <a:pt x="481" y="818"/>
                  </a:lnTo>
                  <a:lnTo>
                    <a:pt x="481" y="818"/>
                  </a:lnTo>
                  <a:lnTo>
                    <a:pt x="385" y="1010"/>
                  </a:lnTo>
                  <a:lnTo>
                    <a:pt x="337" y="1155"/>
                  </a:lnTo>
                  <a:lnTo>
                    <a:pt x="337" y="1251"/>
                  </a:lnTo>
                  <a:lnTo>
                    <a:pt x="337" y="1251"/>
                  </a:lnTo>
                  <a:lnTo>
                    <a:pt x="337" y="1443"/>
                  </a:lnTo>
                  <a:lnTo>
                    <a:pt x="337" y="1732"/>
                  </a:lnTo>
                  <a:lnTo>
                    <a:pt x="337" y="2021"/>
                  </a:lnTo>
                  <a:lnTo>
                    <a:pt x="337" y="2021"/>
                  </a:lnTo>
                  <a:lnTo>
                    <a:pt x="337" y="2406"/>
                  </a:lnTo>
                  <a:lnTo>
                    <a:pt x="385" y="2839"/>
                  </a:lnTo>
                  <a:lnTo>
                    <a:pt x="385" y="3273"/>
                  </a:lnTo>
                  <a:lnTo>
                    <a:pt x="385" y="3273"/>
                  </a:lnTo>
                  <a:lnTo>
                    <a:pt x="337" y="3754"/>
                  </a:lnTo>
                  <a:lnTo>
                    <a:pt x="193" y="4331"/>
                  </a:lnTo>
                  <a:lnTo>
                    <a:pt x="0" y="4668"/>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2" name="Freeform 558"/>
            <p:cNvSpPr>
              <a:spLocks/>
            </p:cNvSpPr>
            <p:nvPr/>
          </p:nvSpPr>
          <p:spPr bwMode="auto">
            <a:xfrm>
              <a:off x="4250" y="2010"/>
              <a:ext cx="86" cy="331"/>
            </a:xfrm>
            <a:custGeom>
              <a:avLst/>
              <a:gdLst>
                <a:gd name="T0" fmla="*/ 289 w 770"/>
                <a:gd name="T1" fmla="*/ 2936 h 2984"/>
                <a:gd name="T2" fmla="*/ 337 w 770"/>
                <a:gd name="T3" fmla="*/ 2984 h 2984"/>
                <a:gd name="T4" fmla="*/ 337 w 770"/>
                <a:gd name="T5" fmla="*/ 2888 h 2984"/>
                <a:gd name="T6" fmla="*/ 433 w 770"/>
                <a:gd name="T7" fmla="*/ 2551 h 2984"/>
                <a:gd name="T8" fmla="*/ 578 w 770"/>
                <a:gd name="T9" fmla="*/ 2166 h 2984"/>
                <a:gd name="T10" fmla="*/ 578 w 770"/>
                <a:gd name="T11" fmla="*/ 2166 h 2984"/>
                <a:gd name="T12" fmla="*/ 674 w 770"/>
                <a:gd name="T13" fmla="*/ 1685 h 2984"/>
                <a:gd name="T14" fmla="*/ 770 w 770"/>
                <a:gd name="T15" fmla="*/ 1203 h 2984"/>
                <a:gd name="T16" fmla="*/ 770 w 770"/>
                <a:gd name="T17" fmla="*/ 915 h 2984"/>
                <a:gd name="T18" fmla="*/ 770 w 770"/>
                <a:gd name="T19" fmla="*/ 915 h 2984"/>
                <a:gd name="T20" fmla="*/ 674 w 770"/>
                <a:gd name="T21" fmla="*/ 867 h 2984"/>
                <a:gd name="T22" fmla="*/ 529 w 770"/>
                <a:gd name="T23" fmla="*/ 770 h 2984"/>
                <a:gd name="T24" fmla="*/ 433 w 770"/>
                <a:gd name="T25" fmla="*/ 578 h 2984"/>
                <a:gd name="T26" fmla="*/ 433 w 770"/>
                <a:gd name="T27" fmla="*/ 578 h 2984"/>
                <a:gd name="T28" fmla="*/ 385 w 770"/>
                <a:gd name="T29" fmla="*/ 433 h 2984"/>
                <a:gd name="T30" fmla="*/ 337 w 770"/>
                <a:gd name="T31" fmla="*/ 385 h 2984"/>
                <a:gd name="T32" fmla="*/ 337 w 770"/>
                <a:gd name="T33" fmla="*/ 337 h 2984"/>
                <a:gd name="T34" fmla="*/ 337 w 770"/>
                <a:gd name="T35" fmla="*/ 337 h 2984"/>
                <a:gd name="T36" fmla="*/ 289 w 770"/>
                <a:gd name="T37" fmla="*/ 289 h 2984"/>
                <a:gd name="T38" fmla="*/ 144 w 770"/>
                <a:gd name="T39" fmla="*/ 145 h 2984"/>
                <a:gd name="T40" fmla="*/ 0 w 770"/>
                <a:gd name="T41" fmla="*/ 0 h 2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0" h="2984">
                  <a:moveTo>
                    <a:pt x="289" y="2936"/>
                  </a:moveTo>
                  <a:lnTo>
                    <a:pt x="337" y="2984"/>
                  </a:lnTo>
                  <a:lnTo>
                    <a:pt x="337" y="2888"/>
                  </a:lnTo>
                  <a:lnTo>
                    <a:pt x="433" y="2551"/>
                  </a:lnTo>
                  <a:lnTo>
                    <a:pt x="578" y="2166"/>
                  </a:lnTo>
                  <a:lnTo>
                    <a:pt x="578" y="2166"/>
                  </a:lnTo>
                  <a:lnTo>
                    <a:pt x="674" y="1685"/>
                  </a:lnTo>
                  <a:lnTo>
                    <a:pt x="770" y="1203"/>
                  </a:lnTo>
                  <a:lnTo>
                    <a:pt x="770" y="915"/>
                  </a:lnTo>
                  <a:lnTo>
                    <a:pt x="770" y="915"/>
                  </a:lnTo>
                  <a:lnTo>
                    <a:pt x="674" y="867"/>
                  </a:lnTo>
                  <a:lnTo>
                    <a:pt x="529" y="770"/>
                  </a:lnTo>
                  <a:lnTo>
                    <a:pt x="433" y="578"/>
                  </a:lnTo>
                  <a:lnTo>
                    <a:pt x="433" y="578"/>
                  </a:lnTo>
                  <a:lnTo>
                    <a:pt x="385" y="433"/>
                  </a:lnTo>
                  <a:lnTo>
                    <a:pt x="337" y="385"/>
                  </a:lnTo>
                  <a:lnTo>
                    <a:pt x="337" y="337"/>
                  </a:lnTo>
                  <a:lnTo>
                    <a:pt x="337" y="337"/>
                  </a:lnTo>
                  <a:lnTo>
                    <a:pt x="289" y="289"/>
                  </a:lnTo>
                  <a:lnTo>
                    <a:pt x="144" y="145"/>
                  </a:lnTo>
                  <a:lnTo>
                    <a:pt x="0"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3" name="Freeform 559"/>
            <p:cNvSpPr>
              <a:spLocks/>
            </p:cNvSpPr>
            <p:nvPr/>
          </p:nvSpPr>
          <p:spPr bwMode="auto">
            <a:xfrm>
              <a:off x="4277" y="1940"/>
              <a:ext cx="69" cy="80"/>
            </a:xfrm>
            <a:custGeom>
              <a:avLst/>
              <a:gdLst>
                <a:gd name="T0" fmla="*/ 0 w 625"/>
                <a:gd name="T1" fmla="*/ 434 h 722"/>
                <a:gd name="T2" fmla="*/ 96 w 625"/>
                <a:gd name="T3" fmla="*/ 530 h 722"/>
                <a:gd name="T4" fmla="*/ 192 w 625"/>
                <a:gd name="T5" fmla="*/ 578 h 722"/>
                <a:gd name="T6" fmla="*/ 240 w 625"/>
                <a:gd name="T7" fmla="*/ 626 h 722"/>
                <a:gd name="T8" fmla="*/ 240 w 625"/>
                <a:gd name="T9" fmla="*/ 626 h 722"/>
                <a:gd name="T10" fmla="*/ 240 w 625"/>
                <a:gd name="T11" fmla="*/ 674 h 722"/>
                <a:gd name="T12" fmla="*/ 337 w 625"/>
                <a:gd name="T13" fmla="*/ 674 h 722"/>
                <a:gd name="T14" fmla="*/ 433 w 625"/>
                <a:gd name="T15" fmla="*/ 722 h 722"/>
                <a:gd name="T16" fmla="*/ 433 w 625"/>
                <a:gd name="T17" fmla="*/ 722 h 722"/>
                <a:gd name="T18" fmla="*/ 481 w 625"/>
                <a:gd name="T19" fmla="*/ 674 h 722"/>
                <a:gd name="T20" fmla="*/ 577 w 625"/>
                <a:gd name="T21" fmla="*/ 482 h 722"/>
                <a:gd name="T22" fmla="*/ 625 w 625"/>
                <a:gd name="T23" fmla="*/ 193 h 722"/>
                <a:gd name="T24" fmla="*/ 625 w 625"/>
                <a:gd name="T25" fmla="*/ 193 h 722"/>
                <a:gd name="T26" fmla="*/ 625 w 625"/>
                <a:gd name="T27" fmla="*/ 193 h 722"/>
                <a:gd name="T28" fmla="*/ 577 w 625"/>
                <a:gd name="T29" fmla="*/ 97 h 722"/>
                <a:gd name="T30" fmla="*/ 577 w 625"/>
                <a:gd name="T31"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5" h="722">
                  <a:moveTo>
                    <a:pt x="0" y="434"/>
                  </a:moveTo>
                  <a:lnTo>
                    <a:pt x="96" y="530"/>
                  </a:lnTo>
                  <a:lnTo>
                    <a:pt x="192" y="578"/>
                  </a:lnTo>
                  <a:lnTo>
                    <a:pt x="240" y="626"/>
                  </a:lnTo>
                  <a:lnTo>
                    <a:pt x="240" y="626"/>
                  </a:lnTo>
                  <a:lnTo>
                    <a:pt x="240" y="674"/>
                  </a:lnTo>
                  <a:lnTo>
                    <a:pt x="337" y="674"/>
                  </a:lnTo>
                  <a:lnTo>
                    <a:pt x="433" y="722"/>
                  </a:lnTo>
                  <a:lnTo>
                    <a:pt x="433" y="722"/>
                  </a:lnTo>
                  <a:lnTo>
                    <a:pt x="481" y="674"/>
                  </a:lnTo>
                  <a:lnTo>
                    <a:pt x="577" y="482"/>
                  </a:lnTo>
                  <a:lnTo>
                    <a:pt x="625" y="193"/>
                  </a:lnTo>
                  <a:lnTo>
                    <a:pt x="625" y="193"/>
                  </a:lnTo>
                  <a:lnTo>
                    <a:pt x="625" y="193"/>
                  </a:lnTo>
                  <a:lnTo>
                    <a:pt x="577" y="97"/>
                  </a:lnTo>
                  <a:lnTo>
                    <a:pt x="577" y="0"/>
                  </a:lnTo>
                </a:path>
              </a:pathLst>
            </a:custGeom>
            <a:noFill/>
            <a:ln w="0">
              <a:solidFill>
                <a:srgbClr val="650C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4" name="Freeform 560"/>
            <p:cNvSpPr>
              <a:spLocks/>
            </p:cNvSpPr>
            <p:nvPr/>
          </p:nvSpPr>
          <p:spPr bwMode="auto">
            <a:xfrm>
              <a:off x="3603" y="1715"/>
              <a:ext cx="128" cy="289"/>
            </a:xfrm>
            <a:custGeom>
              <a:avLst/>
              <a:gdLst>
                <a:gd name="T0" fmla="*/ 818 w 1155"/>
                <a:gd name="T1" fmla="*/ 1348 h 2599"/>
                <a:gd name="T2" fmla="*/ 481 w 1155"/>
                <a:gd name="T3" fmla="*/ 1444 h 2599"/>
                <a:gd name="T4" fmla="*/ 577 w 1155"/>
                <a:gd name="T5" fmla="*/ 1973 h 2599"/>
                <a:gd name="T6" fmla="*/ 866 w 1155"/>
                <a:gd name="T7" fmla="*/ 2551 h 2599"/>
                <a:gd name="T8" fmla="*/ 818 w 1155"/>
                <a:gd name="T9" fmla="*/ 2551 h 2599"/>
                <a:gd name="T10" fmla="*/ 818 w 1155"/>
                <a:gd name="T11" fmla="*/ 2455 h 2599"/>
                <a:gd name="T12" fmla="*/ 770 w 1155"/>
                <a:gd name="T13" fmla="*/ 2358 h 2599"/>
                <a:gd name="T14" fmla="*/ 722 w 1155"/>
                <a:gd name="T15" fmla="*/ 2407 h 2599"/>
                <a:gd name="T16" fmla="*/ 674 w 1155"/>
                <a:gd name="T17" fmla="*/ 2358 h 2599"/>
                <a:gd name="T18" fmla="*/ 625 w 1155"/>
                <a:gd name="T19" fmla="*/ 2166 h 2599"/>
                <a:gd name="T20" fmla="*/ 577 w 1155"/>
                <a:gd name="T21" fmla="*/ 2358 h 2599"/>
                <a:gd name="T22" fmla="*/ 433 w 1155"/>
                <a:gd name="T23" fmla="*/ 2021 h 2599"/>
                <a:gd name="T24" fmla="*/ 337 w 1155"/>
                <a:gd name="T25" fmla="*/ 2118 h 2599"/>
                <a:gd name="T26" fmla="*/ 337 w 1155"/>
                <a:gd name="T27" fmla="*/ 1925 h 2599"/>
                <a:gd name="T28" fmla="*/ 337 w 1155"/>
                <a:gd name="T29" fmla="*/ 1636 h 2599"/>
                <a:gd name="T30" fmla="*/ 289 w 1155"/>
                <a:gd name="T31" fmla="*/ 1636 h 2599"/>
                <a:gd name="T32" fmla="*/ 192 w 1155"/>
                <a:gd name="T33" fmla="*/ 1781 h 2599"/>
                <a:gd name="T34" fmla="*/ 240 w 1155"/>
                <a:gd name="T35" fmla="*/ 1444 h 2599"/>
                <a:gd name="T36" fmla="*/ 192 w 1155"/>
                <a:gd name="T37" fmla="*/ 1492 h 2599"/>
                <a:gd name="T38" fmla="*/ 144 w 1155"/>
                <a:gd name="T39" fmla="*/ 1444 h 2599"/>
                <a:gd name="T40" fmla="*/ 48 w 1155"/>
                <a:gd name="T41" fmla="*/ 1444 h 2599"/>
                <a:gd name="T42" fmla="*/ 240 w 1155"/>
                <a:gd name="T43" fmla="*/ 1299 h 2599"/>
                <a:gd name="T44" fmla="*/ 240 w 1155"/>
                <a:gd name="T45" fmla="*/ 1155 h 2599"/>
                <a:gd name="T46" fmla="*/ 192 w 1155"/>
                <a:gd name="T47" fmla="*/ 1155 h 2599"/>
                <a:gd name="T48" fmla="*/ 48 w 1155"/>
                <a:gd name="T49" fmla="*/ 1203 h 2599"/>
                <a:gd name="T50" fmla="*/ 48 w 1155"/>
                <a:gd name="T51" fmla="*/ 1107 h 2599"/>
                <a:gd name="T52" fmla="*/ 0 w 1155"/>
                <a:gd name="T53" fmla="*/ 1059 h 2599"/>
                <a:gd name="T54" fmla="*/ 96 w 1155"/>
                <a:gd name="T55" fmla="*/ 914 h 2599"/>
                <a:gd name="T56" fmla="*/ 96 w 1155"/>
                <a:gd name="T57" fmla="*/ 866 h 2599"/>
                <a:gd name="T58" fmla="*/ 144 w 1155"/>
                <a:gd name="T59" fmla="*/ 770 h 2599"/>
                <a:gd name="T60" fmla="*/ 192 w 1155"/>
                <a:gd name="T61" fmla="*/ 626 h 2599"/>
                <a:gd name="T62" fmla="*/ 289 w 1155"/>
                <a:gd name="T63" fmla="*/ 529 h 2599"/>
                <a:gd name="T64" fmla="*/ 289 w 1155"/>
                <a:gd name="T65" fmla="*/ 433 h 2599"/>
                <a:gd name="T66" fmla="*/ 337 w 1155"/>
                <a:gd name="T67" fmla="*/ 385 h 2599"/>
                <a:gd name="T68" fmla="*/ 433 w 1155"/>
                <a:gd name="T69" fmla="*/ 289 h 2599"/>
                <a:gd name="T70" fmla="*/ 433 w 1155"/>
                <a:gd name="T71" fmla="*/ 192 h 2599"/>
                <a:gd name="T72" fmla="*/ 674 w 1155"/>
                <a:gd name="T73" fmla="*/ 48 h 2599"/>
                <a:gd name="T74" fmla="*/ 625 w 1155"/>
                <a:gd name="T75" fmla="*/ 192 h 2599"/>
                <a:gd name="T76" fmla="*/ 722 w 1155"/>
                <a:gd name="T77" fmla="*/ 144 h 2599"/>
                <a:gd name="T78" fmla="*/ 625 w 1155"/>
                <a:gd name="T79" fmla="*/ 289 h 2599"/>
                <a:gd name="T80" fmla="*/ 770 w 1155"/>
                <a:gd name="T81" fmla="*/ 289 h 2599"/>
                <a:gd name="T82" fmla="*/ 625 w 1155"/>
                <a:gd name="T83" fmla="*/ 337 h 2599"/>
                <a:gd name="T84" fmla="*/ 577 w 1155"/>
                <a:gd name="T85" fmla="*/ 433 h 2599"/>
                <a:gd name="T86" fmla="*/ 770 w 1155"/>
                <a:gd name="T87" fmla="*/ 433 h 2599"/>
                <a:gd name="T88" fmla="*/ 577 w 1155"/>
                <a:gd name="T89" fmla="*/ 529 h 2599"/>
                <a:gd name="T90" fmla="*/ 625 w 1155"/>
                <a:gd name="T91" fmla="*/ 578 h 2599"/>
                <a:gd name="T92" fmla="*/ 625 w 1155"/>
                <a:gd name="T93" fmla="*/ 626 h 2599"/>
                <a:gd name="T94" fmla="*/ 770 w 1155"/>
                <a:gd name="T95" fmla="*/ 626 h 2599"/>
                <a:gd name="T96" fmla="*/ 818 w 1155"/>
                <a:gd name="T97" fmla="*/ 674 h 2599"/>
                <a:gd name="T98" fmla="*/ 818 w 1155"/>
                <a:gd name="T99" fmla="*/ 722 h 2599"/>
                <a:gd name="T100" fmla="*/ 1059 w 1155"/>
                <a:gd name="T101" fmla="*/ 770 h 2599"/>
                <a:gd name="T102" fmla="*/ 1011 w 1155"/>
                <a:gd name="T103" fmla="*/ 866 h 2599"/>
                <a:gd name="T104" fmla="*/ 962 w 1155"/>
                <a:gd name="T105" fmla="*/ 914 h 2599"/>
                <a:gd name="T106" fmla="*/ 1059 w 1155"/>
                <a:gd name="T107" fmla="*/ 914 h 2599"/>
                <a:gd name="T108" fmla="*/ 1011 w 1155"/>
                <a:gd name="T109" fmla="*/ 914 h 2599"/>
                <a:gd name="T110" fmla="*/ 962 w 1155"/>
                <a:gd name="T111" fmla="*/ 963 h 2599"/>
                <a:gd name="T112" fmla="*/ 1059 w 1155"/>
                <a:gd name="T113" fmla="*/ 1011 h 2599"/>
                <a:gd name="T114" fmla="*/ 1107 w 1155"/>
                <a:gd name="T115" fmla="*/ 1011 h 2599"/>
                <a:gd name="T116" fmla="*/ 962 w 1155"/>
                <a:gd name="T117" fmla="*/ 1059 h 2599"/>
                <a:gd name="T118" fmla="*/ 1011 w 1155"/>
                <a:gd name="T119" fmla="*/ 1155 h 2599"/>
                <a:gd name="T120" fmla="*/ 1059 w 1155"/>
                <a:gd name="T121" fmla="*/ 1203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5" h="2599">
                  <a:moveTo>
                    <a:pt x="1107" y="1251"/>
                  </a:moveTo>
                  <a:lnTo>
                    <a:pt x="1059" y="1251"/>
                  </a:lnTo>
                  <a:lnTo>
                    <a:pt x="1011" y="1299"/>
                  </a:lnTo>
                  <a:lnTo>
                    <a:pt x="962" y="1299"/>
                  </a:lnTo>
                  <a:lnTo>
                    <a:pt x="962" y="1299"/>
                  </a:lnTo>
                  <a:lnTo>
                    <a:pt x="866" y="1348"/>
                  </a:lnTo>
                  <a:lnTo>
                    <a:pt x="818" y="1348"/>
                  </a:lnTo>
                  <a:lnTo>
                    <a:pt x="818" y="1348"/>
                  </a:lnTo>
                  <a:lnTo>
                    <a:pt x="818" y="1348"/>
                  </a:lnTo>
                  <a:lnTo>
                    <a:pt x="770" y="1348"/>
                  </a:lnTo>
                  <a:lnTo>
                    <a:pt x="625" y="1348"/>
                  </a:lnTo>
                  <a:lnTo>
                    <a:pt x="529" y="1348"/>
                  </a:lnTo>
                  <a:lnTo>
                    <a:pt x="529" y="1348"/>
                  </a:lnTo>
                  <a:lnTo>
                    <a:pt x="481" y="1444"/>
                  </a:lnTo>
                  <a:lnTo>
                    <a:pt x="433" y="1588"/>
                  </a:lnTo>
                  <a:lnTo>
                    <a:pt x="481" y="1685"/>
                  </a:lnTo>
                  <a:lnTo>
                    <a:pt x="481" y="1685"/>
                  </a:lnTo>
                  <a:lnTo>
                    <a:pt x="481" y="1829"/>
                  </a:lnTo>
                  <a:lnTo>
                    <a:pt x="481" y="1925"/>
                  </a:lnTo>
                  <a:lnTo>
                    <a:pt x="577" y="1973"/>
                  </a:lnTo>
                  <a:lnTo>
                    <a:pt x="577" y="1973"/>
                  </a:lnTo>
                  <a:lnTo>
                    <a:pt x="625" y="2070"/>
                  </a:lnTo>
                  <a:lnTo>
                    <a:pt x="770" y="2214"/>
                  </a:lnTo>
                  <a:lnTo>
                    <a:pt x="866" y="2310"/>
                  </a:lnTo>
                  <a:lnTo>
                    <a:pt x="866" y="2310"/>
                  </a:lnTo>
                  <a:lnTo>
                    <a:pt x="866" y="2455"/>
                  </a:lnTo>
                  <a:lnTo>
                    <a:pt x="866" y="2503"/>
                  </a:lnTo>
                  <a:lnTo>
                    <a:pt x="866" y="2551"/>
                  </a:lnTo>
                  <a:lnTo>
                    <a:pt x="866" y="2551"/>
                  </a:lnTo>
                  <a:lnTo>
                    <a:pt x="866" y="2599"/>
                  </a:lnTo>
                  <a:lnTo>
                    <a:pt x="866" y="2599"/>
                  </a:lnTo>
                  <a:lnTo>
                    <a:pt x="866" y="2551"/>
                  </a:lnTo>
                  <a:lnTo>
                    <a:pt x="866" y="2503"/>
                  </a:lnTo>
                  <a:lnTo>
                    <a:pt x="866" y="2503"/>
                  </a:lnTo>
                  <a:lnTo>
                    <a:pt x="818" y="2551"/>
                  </a:lnTo>
                  <a:lnTo>
                    <a:pt x="818" y="2551"/>
                  </a:lnTo>
                  <a:lnTo>
                    <a:pt x="818" y="2551"/>
                  </a:lnTo>
                  <a:lnTo>
                    <a:pt x="818" y="2551"/>
                  </a:lnTo>
                  <a:lnTo>
                    <a:pt x="770" y="2551"/>
                  </a:lnTo>
                  <a:lnTo>
                    <a:pt x="770" y="2503"/>
                  </a:lnTo>
                  <a:lnTo>
                    <a:pt x="818" y="2455"/>
                  </a:lnTo>
                  <a:lnTo>
                    <a:pt x="818" y="2455"/>
                  </a:lnTo>
                  <a:lnTo>
                    <a:pt x="770" y="2503"/>
                  </a:lnTo>
                  <a:lnTo>
                    <a:pt x="770" y="2503"/>
                  </a:lnTo>
                  <a:lnTo>
                    <a:pt x="770" y="2503"/>
                  </a:lnTo>
                  <a:lnTo>
                    <a:pt x="770" y="2503"/>
                  </a:lnTo>
                  <a:lnTo>
                    <a:pt x="770" y="2455"/>
                  </a:lnTo>
                  <a:lnTo>
                    <a:pt x="770" y="2407"/>
                  </a:lnTo>
                  <a:lnTo>
                    <a:pt x="770" y="2358"/>
                  </a:lnTo>
                  <a:lnTo>
                    <a:pt x="770" y="2358"/>
                  </a:lnTo>
                  <a:lnTo>
                    <a:pt x="722" y="2407"/>
                  </a:lnTo>
                  <a:lnTo>
                    <a:pt x="722" y="2455"/>
                  </a:lnTo>
                  <a:lnTo>
                    <a:pt x="722" y="2455"/>
                  </a:lnTo>
                  <a:lnTo>
                    <a:pt x="722" y="2455"/>
                  </a:lnTo>
                  <a:lnTo>
                    <a:pt x="722" y="2407"/>
                  </a:lnTo>
                  <a:lnTo>
                    <a:pt x="722" y="2407"/>
                  </a:lnTo>
                  <a:lnTo>
                    <a:pt x="722" y="2358"/>
                  </a:lnTo>
                  <a:lnTo>
                    <a:pt x="722" y="2358"/>
                  </a:lnTo>
                  <a:lnTo>
                    <a:pt x="674" y="2358"/>
                  </a:lnTo>
                  <a:lnTo>
                    <a:pt x="674" y="2358"/>
                  </a:lnTo>
                  <a:lnTo>
                    <a:pt x="674" y="2358"/>
                  </a:lnTo>
                  <a:lnTo>
                    <a:pt x="674" y="2358"/>
                  </a:lnTo>
                  <a:lnTo>
                    <a:pt x="674" y="2358"/>
                  </a:lnTo>
                  <a:lnTo>
                    <a:pt x="625" y="2310"/>
                  </a:lnTo>
                  <a:lnTo>
                    <a:pt x="625" y="2310"/>
                  </a:lnTo>
                  <a:lnTo>
                    <a:pt x="625" y="2310"/>
                  </a:lnTo>
                  <a:lnTo>
                    <a:pt x="625" y="2310"/>
                  </a:lnTo>
                  <a:lnTo>
                    <a:pt x="625" y="2262"/>
                  </a:lnTo>
                  <a:lnTo>
                    <a:pt x="625" y="2166"/>
                  </a:lnTo>
                  <a:lnTo>
                    <a:pt x="625" y="2166"/>
                  </a:lnTo>
                  <a:lnTo>
                    <a:pt x="577" y="2214"/>
                  </a:lnTo>
                  <a:lnTo>
                    <a:pt x="577" y="2214"/>
                  </a:lnTo>
                  <a:lnTo>
                    <a:pt x="577" y="2214"/>
                  </a:lnTo>
                  <a:lnTo>
                    <a:pt x="577" y="2214"/>
                  </a:lnTo>
                  <a:lnTo>
                    <a:pt x="577" y="2262"/>
                  </a:lnTo>
                  <a:lnTo>
                    <a:pt x="577" y="2310"/>
                  </a:lnTo>
                  <a:lnTo>
                    <a:pt x="577" y="2358"/>
                  </a:lnTo>
                  <a:lnTo>
                    <a:pt x="577" y="2358"/>
                  </a:lnTo>
                  <a:lnTo>
                    <a:pt x="529" y="2310"/>
                  </a:lnTo>
                  <a:lnTo>
                    <a:pt x="529" y="2214"/>
                  </a:lnTo>
                  <a:lnTo>
                    <a:pt x="529" y="2118"/>
                  </a:lnTo>
                  <a:lnTo>
                    <a:pt x="529" y="2118"/>
                  </a:lnTo>
                  <a:lnTo>
                    <a:pt x="481" y="2070"/>
                  </a:lnTo>
                  <a:lnTo>
                    <a:pt x="433" y="2021"/>
                  </a:lnTo>
                  <a:lnTo>
                    <a:pt x="385" y="1973"/>
                  </a:lnTo>
                  <a:lnTo>
                    <a:pt x="385" y="1973"/>
                  </a:lnTo>
                  <a:lnTo>
                    <a:pt x="385" y="2070"/>
                  </a:lnTo>
                  <a:lnTo>
                    <a:pt x="385" y="2118"/>
                  </a:lnTo>
                  <a:lnTo>
                    <a:pt x="385" y="2166"/>
                  </a:lnTo>
                  <a:lnTo>
                    <a:pt x="385" y="2166"/>
                  </a:lnTo>
                  <a:lnTo>
                    <a:pt x="337" y="2118"/>
                  </a:lnTo>
                  <a:lnTo>
                    <a:pt x="337" y="2021"/>
                  </a:lnTo>
                  <a:lnTo>
                    <a:pt x="385" y="1925"/>
                  </a:lnTo>
                  <a:lnTo>
                    <a:pt x="385" y="1925"/>
                  </a:lnTo>
                  <a:lnTo>
                    <a:pt x="337" y="1925"/>
                  </a:lnTo>
                  <a:lnTo>
                    <a:pt x="337" y="1925"/>
                  </a:lnTo>
                  <a:lnTo>
                    <a:pt x="337" y="1925"/>
                  </a:lnTo>
                  <a:lnTo>
                    <a:pt x="337" y="1925"/>
                  </a:lnTo>
                  <a:lnTo>
                    <a:pt x="289" y="1925"/>
                  </a:lnTo>
                  <a:lnTo>
                    <a:pt x="289" y="1877"/>
                  </a:lnTo>
                  <a:lnTo>
                    <a:pt x="289" y="1877"/>
                  </a:lnTo>
                  <a:lnTo>
                    <a:pt x="289" y="1877"/>
                  </a:lnTo>
                  <a:lnTo>
                    <a:pt x="289" y="1781"/>
                  </a:lnTo>
                  <a:lnTo>
                    <a:pt x="289" y="1733"/>
                  </a:lnTo>
                  <a:lnTo>
                    <a:pt x="337" y="1636"/>
                  </a:lnTo>
                  <a:lnTo>
                    <a:pt x="337" y="1636"/>
                  </a:lnTo>
                  <a:lnTo>
                    <a:pt x="337" y="1636"/>
                  </a:lnTo>
                  <a:lnTo>
                    <a:pt x="337" y="1636"/>
                  </a:lnTo>
                  <a:lnTo>
                    <a:pt x="337" y="1588"/>
                  </a:lnTo>
                  <a:lnTo>
                    <a:pt x="337" y="1588"/>
                  </a:lnTo>
                  <a:lnTo>
                    <a:pt x="289" y="1636"/>
                  </a:lnTo>
                  <a:lnTo>
                    <a:pt x="289" y="1636"/>
                  </a:lnTo>
                  <a:lnTo>
                    <a:pt x="289" y="1636"/>
                  </a:lnTo>
                  <a:lnTo>
                    <a:pt x="289" y="1636"/>
                  </a:lnTo>
                  <a:lnTo>
                    <a:pt x="240" y="1733"/>
                  </a:lnTo>
                  <a:lnTo>
                    <a:pt x="240" y="1829"/>
                  </a:lnTo>
                  <a:lnTo>
                    <a:pt x="192" y="1877"/>
                  </a:lnTo>
                  <a:lnTo>
                    <a:pt x="192" y="1877"/>
                  </a:lnTo>
                  <a:lnTo>
                    <a:pt x="192" y="1781"/>
                  </a:lnTo>
                  <a:lnTo>
                    <a:pt x="192" y="1685"/>
                  </a:lnTo>
                  <a:lnTo>
                    <a:pt x="240" y="1588"/>
                  </a:lnTo>
                  <a:lnTo>
                    <a:pt x="240" y="1588"/>
                  </a:lnTo>
                  <a:lnTo>
                    <a:pt x="240" y="1540"/>
                  </a:lnTo>
                  <a:lnTo>
                    <a:pt x="240" y="1492"/>
                  </a:lnTo>
                  <a:lnTo>
                    <a:pt x="240" y="1444"/>
                  </a:lnTo>
                  <a:lnTo>
                    <a:pt x="240" y="1444"/>
                  </a:lnTo>
                  <a:lnTo>
                    <a:pt x="192" y="1492"/>
                  </a:lnTo>
                  <a:lnTo>
                    <a:pt x="144" y="1540"/>
                  </a:lnTo>
                  <a:lnTo>
                    <a:pt x="144" y="1588"/>
                  </a:lnTo>
                  <a:lnTo>
                    <a:pt x="144" y="1588"/>
                  </a:lnTo>
                  <a:lnTo>
                    <a:pt x="144" y="1540"/>
                  </a:lnTo>
                  <a:lnTo>
                    <a:pt x="144" y="1540"/>
                  </a:lnTo>
                  <a:lnTo>
                    <a:pt x="192" y="1492"/>
                  </a:lnTo>
                  <a:lnTo>
                    <a:pt x="192" y="1492"/>
                  </a:lnTo>
                  <a:lnTo>
                    <a:pt x="192" y="1492"/>
                  </a:lnTo>
                  <a:lnTo>
                    <a:pt x="192" y="1444"/>
                  </a:lnTo>
                  <a:lnTo>
                    <a:pt x="192" y="1396"/>
                  </a:lnTo>
                  <a:lnTo>
                    <a:pt x="192" y="1396"/>
                  </a:lnTo>
                  <a:lnTo>
                    <a:pt x="144" y="1396"/>
                  </a:lnTo>
                  <a:lnTo>
                    <a:pt x="144" y="1444"/>
                  </a:lnTo>
                  <a:lnTo>
                    <a:pt x="144" y="1444"/>
                  </a:lnTo>
                  <a:lnTo>
                    <a:pt x="144" y="1444"/>
                  </a:lnTo>
                  <a:lnTo>
                    <a:pt x="96" y="1492"/>
                  </a:lnTo>
                  <a:lnTo>
                    <a:pt x="96" y="1492"/>
                  </a:lnTo>
                  <a:lnTo>
                    <a:pt x="48" y="1492"/>
                  </a:lnTo>
                  <a:lnTo>
                    <a:pt x="48" y="1492"/>
                  </a:lnTo>
                  <a:lnTo>
                    <a:pt x="48" y="1444"/>
                  </a:lnTo>
                  <a:lnTo>
                    <a:pt x="96" y="1444"/>
                  </a:lnTo>
                  <a:lnTo>
                    <a:pt x="96" y="1396"/>
                  </a:lnTo>
                  <a:lnTo>
                    <a:pt x="96" y="1396"/>
                  </a:lnTo>
                  <a:lnTo>
                    <a:pt x="144" y="1396"/>
                  </a:lnTo>
                  <a:lnTo>
                    <a:pt x="192" y="1348"/>
                  </a:lnTo>
                  <a:lnTo>
                    <a:pt x="240" y="1299"/>
                  </a:lnTo>
                  <a:lnTo>
                    <a:pt x="240" y="1299"/>
                  </a:lnTo>
                  <a:lnTo>
                    <a:pt x="192" y="1299"/>
                  </a:lnTo>
                  <a:lnTo>
                    <a:pt x="144" y="1348"/>
                  </a:lnTo>
                  <a:lnTo>
                    <a:pt x="96" y="1348"/>
                  </a:lnTo>
                  <a:lnTo>
                    <a:pt x="96" y="1348"/>
                  </a:lnTo>
                  <a:lnTo>
                    <a:pt x="144" y="1299"/>
                  </a:lnTo>
                  <a:lnTo>
                    <a:pt x="192" y="1251"/>
                  </a:lnTo>
                  <a:lnTo>
                    <a:pt x="240" y="1155"/>
                  </a:lnTo>
                  <a:lnTo>
                    <a:pt x="240" y="1155"/>
                  </a:lnTo>
                  <a:lnTo>
                    <a:pt x="240" y="1155"/>
                  </a:lnTo>
                  <a:lnTo>
                    <a:pt x="192" y="1155"/>
                  </a:lnTo>
                  <a:lnTo>
                    <a:pt x="192" y="1155"/>
                  </a:lnTo>
                  <a:lnTo>
                    <a:pt x="192" y="1155"/>
                  </a:lnTo>
                  <a:lnTo>
                    <a:pt x="192" y="1155"/>
                  </a:lnTo>
                  <a:lnTo>
                    <a:pt x="192" y="1155"/>
                  </a:lnTo>
                  <a:lnTo>
                    <a:pt x="192" y="1155"/>
                  </a:lnTo>
                  <a:lnTo>
                    <a:pt x="192" y="1155"/>
                  </a:lnTo>
                  <a:lnTo>
                    <a:pt x="144" y="1203"/>
                  </a:lnTo>
                  <a:lnTo>
                    <a:pt x="96" y="1203"/>
                  </a:lnTo>
                  <a:lnTo>
                    <a:pt x="48" y="1251"/>
                  </a:lnTo>
                  <a:lnTo>
                    <a:pt x="48" y="1251"/>
                  </a:lnTo>
                  <a:lnTo>
                    <a:pt x="48" y="1203"/>
                  </a:lnTo>
                  <a:lnTo>
                    <a:pt x="96" y="1107"/>
                  </a:lnTo>
                  <a:lnTo>
                    <a:pt x="192" y="1059"/>
                  </a:lnTo>
                  <a:lnTo>
                    <a:pt x="192" y="1059"/>
                  </a:lnTo>
                  <a:lnTo>
                    <a:pt x="144" y="1107"/>
                  </a:lnTo>
                  <a:lnTo>
                    <a:pt x="96" y="1107"/>
                  </a:lnTo>
                  <a:lnTo>
                    <a:pt x="48" y="1107"/>
                  </a:lnTo>
                  <a:lnTo>
                    <a:pt x="48" y="1107"/>
                  </a:lnTo>
                  <a:lnTo>
                    <a:pt x="48" y="1107"/>
                  </a:lnTo>
                  <a:lnTo>
                    <a:pt x="48" y="1059"/>
                  </a:lnTo>
                  <a:lnTo>
                    <a:pt x="96" y="1011"/>
                  </a:lnTo>
                  <a:lnTo>
                    <a:pt x="96" y="1011"/>
                  </a:lnTo>
                  <a:lnTo>
                    <a:pt x="48" y="1059"/>
                  </a:lnTo>
                  <a:lnTo>
                    <a:pt x="0" y="1059"/>
                  </a:lnTo>
                  <a:lnTo>
                    <a:pt x="0" y="1059"/>
                  </a:lnTo>
                  <a:lnTo>
                    <a:pt x="0" y="1059"/>
                  </a:lnTo>
                  <a:lnTo>
                    <a:pt x="0" y="1059"/>
                  </a:lnTo>
                  <a:lnTo>
                    <a:pt x="0" y="1059"/>
                  </a:lnTo>
                  <a:lnTo>
                    <a:pt x="48" y="1011"/>
                  </a:lnTo>
                  <a:lnTo>
                    <a:pt x="48" y="1011"/>
                  </a:lnTo>
                  <a:lnTo>
                    <a:pt x="48" y="963"/>
                  </a:lnTo>
                  <a:lnTo>
                    <a:pt x="96" y="914"/>
                  </a:lnTo>
                  <a:lnTo>
                    <a:pt x="144" y="866"/>
                  </a:lnTo>
                  <a:lnTo>
                    <a:pt x="144" y="866"/>
                  </a:lnTo>
                  <a:lnTo>
                    <a:pt x="96" y="914"/>
                  </a:lnTo>
                  <a:lnTo>
                    <a:pt x="96" y="914"/>
                  </a:lnTo>
                  <a:lnTo>
                    <a:pt x="96" y="914"/>
                  </a:lnTo>
                  <a:lnTo>
                    <a:pt x="96" y="914"/>
                  </a:lnTo>
                  <a:lnTo>
                    <a:pt x="96" y="866"/>
                  </a:lnTo>
                  <a:lnTo>
                    <a:pt x="144" y="818"/>
                  </a:lnTo>
                  <a:lnTo>
                    <a:pt x="192" y="770"/>
                  </a:lnTo>
                  <a:lnTo>
                    <a:pt x="192" y="770"/>
                  </a:lnTo>
                  <a:lnTo>
                    <a:pt x="144" y="770"/>
                  </a:lnTo>
                  <a:lnTo>
                    <a:pt x="144" y="770"/>
                  </a:lnTo>
                  <a:lnTo>
                    <a:pt x="144" y="770"/>
                  </a:lnTo>
                  <a:lnTo>
                    <a:pt x="144" y="770"/>
                  </a:lnTo>
                  <a:lnTo>
                    <a:pt x="144" y="722"/>
                  </a:lnTo>
                  <a:lnTo>
                    <a:pt x="192" y="674"/>
                  </a:lnTo>
                  <a:lnTo>
                    <a:pt x="240" y="626"/>
                  </a:lnTo>
                  <a:lnTo>
                    <a:pt x="240" y="626"/>
                  </a:lnTo>
                  <a:lnTo>
                    <a:pt x="192" y="626"/>
                  </a:lnTo>
                  <a:lnTo>
                    <a:pt x="192" y="626"/>
                  </a:lnTo>
                  <a:lnTo>
                    <a:pt x="192" y="626"/>
                  </a:lnTo>
                  <a:lnTo>
                    <a:pt x="192" y="626"/>
                  </a:lnTo>
                  <a:lnTo>
                    <a:pt x="192" y="626"/>
                  </a:lnTo>
                  <a:lnTo>
                    <a:pt x="192" y="626"/>
                  </a:lnTo>
                  <a:lnTo>
                    <a:pt x="192" y="626"/>
                  </a:lnTo>
                  <a:lnTo>
                    <a:pt x="192" y="626"/>
                  </a:lnTo>
                  <a:lnTo>
                    <a:pt x="240" y="578"/>
                  </a:lnTo>
                  <a:lnTo>
                    <a:pt x="289" y="529"/>
                  </a:lnTo>
                  <a:lnTo>
                    <a:pt x="337" y="433"/>
                  </a:lnTo>
                  <a:lnTo>
                    <a:pt x="337" y="433"/>
                  </a:lnTo>
                  <a:lnTo>
                    <a:pt x="337" y="481"/>
                  </a:lnTo>
                  <a:lnTo>
                    <a:pt x="289" y="481"/>
                  </a:lnTo>
                  <a:lnTo>
                    <a:pt x="289" y="481"/>
                  </a:lnTo>
                  <a:lnTo>
                    <a:pt x="289" y="481"/>
                  </a:lnTo>
                  <a:lnTo>
                    <a:pt x="289" y="433"/>
                  </a:lnTo>
                  <a:lnTo>
                    <a:pt x="337" y="433"/>
                  </a:lnTo>
                  <a:lnTo>
                    <a:pt x="337" y="385"/>
                  </a:lnTo>
                  <a:lnTo>
                    <a:pt x="337" y="385"/>
                  </a:lnTo>
                  <a:lnTo>
                    <a:pt x="337" y="385"/>
                  </a:lnTo>
                  <a:lnTo>
                    <a:pt x="337" y="385"/>
                  </a:lnTo>
                  <a:lnTo>
                    <a:pt x="337" y="385"/>
                  </a:lnTo>
                  <a:lnTo>
                    <a:pt x="337" y="385"/>
                  </a:lnTo>
                  <a:lnTo>
                    <a:pt x="337" y="337"/>
                  </a:lnTo>
                  <a:lnTo>
                    <a:pt x="385" y="289"/>
                  </a:lnTo>
                  <a:lnTo>
                    <a:pt x="481" y="241"/>
                  </a:lnTo>
                  <a:lnTo>
                    <a:pt x="481" y="241"/>
                  </a:lnTo>
                  <a:lnTo>
                    <a:pt x="433" y="241"/>
                  </a:lnTo>
                  <a:lnTo>
                    <a:pt x="433" y="289"/>
                  </a:lnTo>
                  <a:lnTo>
                    <a:pt x="433" y="289"/>
                  </a:lnTo>
                  <a:lnTo>
                    <a:pt x="433" y="289"/>
                  </a:lnTo>
                  <a:lnTo>
                    <a:pt x="385" y="289"/>
                  </a:lnTo>
                  <a:lnTo>
                    <a:pt x="433" y="241"/>
                  </a:lnTo>
                  <a:lnTo>
                    <a:pt x="433" y="192"/>
                  </a:lnTo>
                  <a:lnTo>
                    <a:pt x="433" y="192"/>
                  </a:lnTo>
                  <a:lnTo>
                    <a:pt x="433" y="192"/>
                  </a:lnTo>
                  <a:lnTo>
                    <a:pt x="433" y="192"/>
                  </a:lnTo>
                  <a:lnTo>
                    <a:pt x="481" y="192"/>
                  </a:lnTo>
                  <a:lnTo>
                    <a:pt x="481" y="192"/>
                  </a:lnTo>
                  <a:lnTo>
                    <a:pt x="529" y="144"/>
                  </a:lnTo>
                  <a:lnTo>
                    <a:pt x="577" y="144"/>
                  </a:lnTo>
                  <a:lnTo>
                    <a:pt x="625" y="96"/>
                  </a:lnTo>
                  <a:lnTo>
                    <a:pt x="625" y="96"/>
                  </a:lnTo>
                  <a:lnTo>
                    <a:pt x="674" y="48"/>
                  </a:lnTo>
                  <a:lnTo>
                    <a:pt x="770" y="48"/>
                  </a:lnTo>
                  <a:lnTo>
                    <a:pt x="866" y="0"/>
                  </a:lnTo>
                  <a:lnTo>
                    <a:pt x="866" y="0"/>
                  </a:lnTo>
                  <a:lnTo>
                    <a:pt x="770" y="96"/>
                  </a:lnTo>
                  <a:lnTo>
                    <a:pt x="674" y="144"/>
                  </a:lnTo>
                  <a:lnTo>
                    <a:pt x="625" y="192"/>
                  </a:lnTo>
                  <a:lnTo>
                    <a:pt x="625" y="192"/>
                  </a:lnTo>
                  <a:lnTo>
                    <a:pt x="674" y="192"/>
                  </a:lnTo>
                  <a:lnTo>
                    <a:pt x="722" y="192"/>
                  </a:lnTo>
                  <a:lnTo>
                    <a:pt x="770" y="144"/>
                  </a:lnTo>
                  <a:lnTo>
                    <a:pt x="770" y="144"/>
                  </a:lnTo>
                  <a:lnTo>
                    <a:pt x="722" y="144"/>
                  </a:lnTo>
                  <a:lnTo>
                    <a:pt x="722" y="144"/>
                  </a:lnTo>
                  <a:lnTo>
                    <a:pt x="722" y="144"/>
                  </a:lnTo>
                  <a:lnTo>
                    <a:pt x="722" y="144"/>
                  </a:lnTo>
                  <a:lnTo>
                    <a:pt x="625" y="241"/>
                  </a:lnTo>
                  <a:lnTo>
                    <a:pt x="577" y="289"/>
                  </a:lnTo>
                  <a:lnTo>
                    <a:pt x="529" y="337"/>
                  </a:lnTo>
                  <a:lnTo>
                    <a:pt x="529" y="337"/>
                  </a:lnTo>
                  <a:lnTo>
                    <a:pt x="577" y="337"/>
                  </a:lnTo>
                  <a:lnTo>
                    <a:pt x="625" y="289"/>
                  </a:lnTo>
                  <a:lnTo>
                    <a:pt x="722" y="289"/>
                  </a:lnTo>
                  <a:lnTo>
                    <a:pt x="722" y="289"/>
                  </a:lnTo>
                  <a:lnTo>
                    <a:pt x="722" y="289"/>
                  </a:lnTo>
                  <a:lnTo>
                    <a:pt x="722" y="289"/>
                  </a:lnTo>
                  <a:lnTo>
                    <a:pt x="722" y="289"/>
                  </a:lnTo>
                  <a:lnTo>
                    <a:pt x="722" y="289"/>
                  </a:lnTo>
                  <a:lnTo>
                    <a:pt x="770" y="289"/>
                  </a:lnTo>
                  <a:lnTo>
                    <a:pt x="818" y="241"/>
                  </a:lnTo>
                  <a:lnTo>
                    <a:pt x="866" y="241"/>
                  </a:lnTo>
                  <a:lnTo>
                    <a:pt x="866" y="241"/>
                  </a:lnTo>
                  <a:lnTo>
                    <a:pt x="770" y="289"/>
                  </a:lnTo>
                  <a:lnTo>
                    <a:pt x="722" y="337"/>
                  </a:lnTo>
                  <a:lnTo>
                    <a:pt x="625" y="337"/>
                  </a:lnTo>
                  <a:lnTo>
                    <a:pt x="625" y="337"/>
                  </a:lnTo>
                  <a:lnTo>
                    <a:pt x="577" y="385"/>
                  </a:lnTo>
                  <a:lnTo>
                    <a:pt x="529" y="433"/>
                  </a:lnTo>
                  <a:lnTo>
                    <a:pt x="529" y="433"/>
                  </a:lnTo>
                  <a:lnTo>
                    <a:pt x="529" y="433"/>
                  </a:lnTo>
                  <a:lnTo>
                    <a:pt x="529" y="433"/>
                  </a:lnTo>
                  <a:lnTo>
                    <a:pt x="529" y="433"/>
                  </a:lnTo>
                  <a:lnTo>
                    <a:pt x="577" y="433"/>
                  </a:lnTo>
                  <a:lnTo>
                    <a:pt x="577" y="433"/>
                  </a:lnTo>
                  <a:lnTo>
                    <a:pt x="577" y="433"/>
                  </a:lnTo>
                  <a:lnTo>
                    <a:pt x="577" y="433"/>
                  </a:lnTo>
                  <a:lnTo>
                    <a:pt x="577" y="433"/>
                  </a:lnTo>
                  <a:lnTo>
                    <a:pt x="577" y="433"/>
                  </a:lnTo>
                  <a:lnTo>
                    <a:pt x="674" y="433"/>
                  </a:lnTo>
                  <a:lnTo>
                    <a:pt x="770" y="433"/>
                  </a:lnTo>
                  <a:lnTo>
                    <a:pt x="914" y="433"/>
                  </a:lnTo>
                  <a:lnTo>
                    <a:pt x="914" y="433"/>
                  </a:lnTo>
                  <a:lnTo>
                    <a:pt x="770" y="481"/>
                  </a:lnTo>
                  <a:lnTo>
                    <a:pt x="674" y="529"/>
                  </a:lnTo>
                  <a:lnTo>
                    <a:pt x="577" y="529"/>
                  </a:lnTo>
                  <a:lnTo>
                    <a:pt x="577" y="529"/>
                  </a:lnTo>
                  <a:lnTo>
                    <a:pt x="577" y="529"/>
                  </a:lnTo>
                  <a:lnTo>
                    <a:pt x="625" y="529"/>
                  </a:lnTo>
                  <a:lnTo>
                    <a:pt x="625" y="529"/>
                  </a:lnTo>
                  <a:lnTo>
                    <a:pt x="625" y="529"/>
                  </a:lnTo>
                  <a:lnTo>
                    <a:pt x="625" y="578"/>
                  </a:lnTo>
                  <a:lnTo>
                    <a:pt x="625" y="578"/>
                  </a:lnTo>
                  <a:lnTo>
                    <a:pt x="625" y="578"/>
                  </a:lnTo>
                  <a:lnTo>
                    <a:pt x="625" y="578"/>
                  </a:lnTo>
                  <a:lnTo>
                    <a:pt x="674" y="578"/>
                  </a:lnTo>
                  <a:lnTo>
                    <a:pt x="722" y="578"/>
                  </a:lnTo>
                  <a:lnTo>
                    <a:pt x="770" y="578"/>
                  </a:lnTo>
                  <a:lnTo>
                    <a:pt x="770" y="578"/>
                  </a:lnTo>
                  <a:lnTo>
                    <a:pt x="722" y="578"/>
                  </a:lnTo>
                  <a:lnTo>
                    <a:pt x="674" y="626"/>
                  </a:lnTo>
                  <a:lnTo>
                    <a:pt x="625" y="626"/>
                  </a:lnTo>
                  <a:lnTo>
                    <a:pt x="625" y="626"/>
                  </a:lnTo>
                  <a:lnTo>
                    <a:pt x="722" y="626"/>
                  </a:lnTo>
                  <a:lnTo>
                    <a:pt x="770" y="578"/>
                  </a:lnTo>
                  <a:lnTo>
                    <a:pt x="866" y="578"/>
                  </a:lnTo>
                  <a:lnTo>
                    <a:pt x="866" y="578"/>
                  </a:lnTo>
                  <a:lnTo>
                    <a:pt x="818" y="578"/>
                  </a:lnTo>
                  <a:lnTo>
                    <a:pt x="770" y="626"/>
                  </a:lnTo>
                  <a:lnTo>
                    <a:pt x="722" y="674"/>
                  </a:lnTo>
                  <a:lnTo>
                    <a:pt x="722" y="674"/>
                  </a:lnTo>
                  <a:lnTo>
                    <a:pt x="722" y="674"/>
                  </a:lnTo>
                  <a:lnTo>
                    <a:pt x="722" y="674"/>
                  </a:lnTo>
                  <a:lnTo>
                    <a:pt x="770" y="674"/>
                  </a:lnTo>
                  <a:lnTo>
                    <a:pt x="770" y="674"/>
                  </a:lnTo>
                  <a:lnTo>
                    <a:pt x="818" y="674"/>
                  </a:lnTo>
                  <a:lnTo>
                    <a:pt x="866" y="674"/>
                  </a:lnTo>
                  <a:lnTo>
                    <a:pt x="962" y="674"/>
                  </a:lnTo>
                  <a:lnTo>
                    <a:pt x="962" y="674"/>
                  </a:lnTo>
                  <a:lnTo>
                    <a:pt x="914" y="674"/>
                  </a:lnTo>
                  <a:lnTo>
                    <a:pt x="866" y="722"/>
                  </a:lnTo>
                  <a:lnTo>
                    <a:pt x="818" y="722"/>
                  </a:lnTo>
                  <a:lnTo>
                    <a:pt x="818" y="722"/>
                  </a:lnTo>
                  <a:lnTo>
                    <a:pt x="818" y="722"/>
                  </a:lnTo>
                  <a:lnTo>
                    <a:pt x="866" y="722"/>
                  </a:lnTo>
                  <a:lnTo>
                    <a:pt x="866" y="722"/>
                  </a:lnTo>
                  <a:lnTo>
                    <a:pt x="866" y="722"/>
                  </a:lnTo>
                  <a:lnTo>
                    <a:pt x="914" y="770"/>
                  </a:lnTo>
                  <a:lnTo>
                    <a:pt x="962" y="770"/>
                  </a:lnTo>
                  <a:lnTo>
                    <a:pt x="1059" y="770"/>
                  </a:lnTo>
                  <a:lnTo>
                    <a:pt x="1059" y="770"/>
                  </a:lnTo>
                  <a:lnTo>
                    <a:pt x="962" y="770"/>
                  </a:lnTo>
                  <a:lnTo>
                    <a:pt x="914" y="818"/>
                  </a:lnTo>
                  <a:lnTo>
                    <a:pt x="866" y="818"/>
                  </a:lnTo>
                  <a:lnTo>
                    <a:pt x="866" y="818"/>
                  </a:lnTo>
                  <a:lnTo>
                    <a:pt x="914" y="866"/>
                  </a:lnTo>
                  <a:lnTo>
                    <a:pt x="1011" y="866"/>
                  </a:lnTo>
                  <a:lnTo>
                    <a:pt x="1059" y="866"/>
                  </a:lnTo>
                  <a:lnTo>
                    <a:pt x="1059" y="866"/>
                  </a:lnTo>
                  <a:lnTo>
                    <a:pt x="1011" y="866"/>
                  </a:lnTo>
                  <a:lnTo>
                    <a:pt x="1011" y="866"/>
                  </a:lnTo>
                  <a:lnTo>
                    <a:pt x="962" y="866"/>
                  </a:lnTo>
                  <a:lnTo>
                    <a:pt x="962" y="866"/>
                  </a:lnTo>
                  <a:lnTo>
                    <a:pt x="962" y="914"/>
                  </a:lnTo>
                  <a:lnTo>
                    <a:pt x="914" y="914"/>
                  </a:lnTo>
                  <a:lnTo>
                    <a:pt x="914" y="914"/>
                  </a:lnTo>
                  <a:lnTo>
                    <a:pt x="914" y="914"/>
                  </a:lnTo>
                  <a:lnTo>
                    <a:pt x="962" y="914"/>
                  </a:lnTo>
                  <a:lnTo>
                    <a:pt x="1011" y="914"/>
                  </a:lnTo>
                  <a:lnTo>
                    <a:pt x="1059" y="914"/>
                  </a:lnTo>
                  <a:lnTo>
                    <a:pt x="1059"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1011" y="914"/>
                  </a:lnTo>
                  <a:lnTo>
                    <a:pt x="962" y="963"/>
                  </a:lnTo>
                  <a:lnTo>
                    <a:pt x="962" y="963"/>
                  </a:lnTo>
                  <a:lnTo>
                    <a:pt x="962" y="963"/>
                  </a:lnTo>
                  <a:lnTo>
                    <a:pt x="962" y="963"/>
                  </a:lnTo>
                  <a:lnTo>
                    <a:pt x="1011" y="963"/>
                  </a:lnTo>
                  <a:lnTo>
                    <a:pt x="1059" y="963"/>
                  </a:lnTo>
                  <a:lnTo>
                    <a:pt x="1107" y="1011"/>
                  </a:lnTo>
                  <a:lnTo>
                    <a:pt x="1107" y="1011"/>
                  </a:lnTo>
                  <a:lnTo>
                    <a:pt x="1059" y="1011"/>
                  </a:lnTo>
                  <a:lnTo>
                    <a:pt x="1059" y="1011"/>
                  </a:lnTo>
                  <a:lnTo>
                    <a:pt x="1011" y="1011"/>
                  </a:lnTo>
                  <a:lnTo>
                    <a:pt x="1011" y="1011"/>
                  </a:lnTo>
                  <a:lnTo>
                    <a:pt x="1011" y="1011"/>
                  </a:lnTo>
                  <a:lnTo>
                    <a:pt x="1059" y="1011"/>
                  </a:lnTo>
                  <a:lnTo>
                    <a:pt x="1107" y="1011"/>
                  </a:lnTo>
                  <a:lnTo>
                    <a:pt x="1107" y="1011"/>
                  </a:lnTo>
                  <a:lnTo>
                    <a:pt x="1107" y="1059"/>
                  </a:lnTo>
                  <a:lnTo>
                    <a:pt x="1107" y="1059"/>
                  </a:lnTo>
                  <a:lnTo>
                    <a:pt x="1107" y="1059"/>
                  </a:lnTo>
                  <a:lnTo>
                    <a:pt x="1107" y="1059"/>
                  </a:lnTo>
                  <a:lnTo>
                    <a:pt x="1059" y="1059"/>
                  </a:lnTo>
                  <a:lnTo>
                    <a:pt x="1011" y="1059"/>
                  </a:lnTo>
                  <a:lnTo>
                    <a:pt x="962" y="1059"/>
                  </a:lnTo>
                  <a:lnTo>
                    <a:pt x="962" y="1059"/>
                  </a:lnTo>
                  <a:lnTo>
                    <a:pt x="1011" y="1107"/>
                  </a:lnTo>
                  <a:lnTo>
                    <a:pt x="1059" y="1107"/>
                  </a:lnTo>
                  <a:lnTo>
                    <a:pt x="1107" y="1155"/>
                  </a:lnTo>
                  <a:lnTo>
                    <a:pt x="1107" y="1155"/>
                  </a:lnTo>
                  <a:lnTo>
                    <a:pt x="1059" y="1155"/>
                  </a:lnTo>
                  <a:lnTo>
                    <a:pt x="1011" y="1155"/>
                  </a:lnTo>
                  <a:lnTo>
                    <a:pt x="962" y="1155"/>
                  </a:lnTo>
                  <a:lnTo>
                    <a:pt x="962" y="1155"/>
                  </a:lnTo>
                  <a:lnTo>
                    <a:pt x="1011" y="1203"/>
                  </a:lnTo>
                  <a:lnTo>
                    <a:pt x="1011" y="1203"/>
                  </a:lnTo>
                  <a:lnTo>
                    <a:pt x="1059" y="1203"/>
                  </a:lnTo>
                  <a:lnTo>
                    <a:pt x="1059" y="1203"/>
                  </a:lnTo>
                  <a:lnTo>
                    <a:pt x="1059" y="1203"/>
                  </a:lnTo>
                  <a:lnTo>
                    <a:pt x="1107" y="1251"/>
                  </a:lnTo>
                  <a:lnTo>
                    <a:pt x="1155" y="1251"/>
                  </a:lnTo>
                  <a:lnTo>
                    <a:pt x="1155" y="1251"/>
                  </a:lnTo>
                  <a:lnTo>
                    <a:pt x="1107" y="1251"/>
                  </a:lnTo>
                  <a:lnTo>
                    <a:pt x="1107" y="1251"/>
                  </a:lnTo>
                  <a:lnTo>
                    <a:pt x="1107" y="1251"/>
                  </a:lnTo>
                  <a:close/>
                </a:path>
              </a:pathLst>
            </a:custGeom>
            <a:solidFill>
              <a:srgbClr val="7F3F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5" name="Freeform 561"/>
            <p:cNvSpPr>
              <a:spLocks/>
            </p:cNvSpPr>
            <p:nvPr/>
          </p:nvSpPr>
          <p:spPr bwMode="auto">
            <a:xfrm>
              <a:off x="3555" y="2122"/>
              <a:ext cx="770" cy="615"/>
            </a:xfrm>
            <a:custGeom>
              <a:avLst/>
              <a:gdLst>
                <a:gd name="T0" fmla="*/ 6885 w 6933"/>
                <a:gd name="T1" fmla="*/ 3225 h 5535"/>
                <a:gd name="T2" fmla="*/ 6740 w 6933"/>
                <a:gd name="T3" fmla="*/ 2984 h 5535"/>
                <a:gd name="T4" fmla="*/ 6596 w 6933"/>
                <a:gd name="T5" fmla="*/ 2888 h 5535"/>
                <a:gd name="T6" fmla="*/ 6500 w 6933"/>
                <a:gd name="T7" fmla="*/ 2551 h 5535"/>
                <a:gd name="T8" fmla="*/ 6403 w 6933"/>
                <a:gd name="T9" fmla="*/ 2407 h 5535"/>
                <a:gd name="T10" fmla="*/ 6307 w 6933"/>
                <a:gd name="T11" fmla="*/ 2310 h 5535"/>
                <a:gd name="T12" fmla="*/ 6355 w 6933"/>
                <a:gd name="T13" fmla="*/ 2118 h 5535"/>
                <a:gd name="T14" fmla="*/ 6548 w 6933"/>
                <a:gd name="T15" fmla="*/ 1877 h 5535"/>
                <a:gd name="T16" fmla="*/ 6451 w 6933"/>
                <a:gd name="T17" fmla="*/ 1781 h 5535"/>
                <a:gd name="T18" fmla="*/ 6163 w 6933"/>
                <a:gd name="T19" fmla="*/ 1300 h 5535"/>
                <a:gd name="T20" fmla="*/ 6066 w 6933"/>
                <a:gd name="T21" fmla="*/ 1059 h 5535"/>
                <a:gd name="T22" fmla="*/ 5681 w 6933"/>
                <a:gd name="T23" fmla="*/ 433 h 5535"/>
                <a:gd name="T24" fmla="*/ 5344 w 6933"/>
                <a:gd name="T25" fmla="*/ 192 h 5535"/>
                <a:gd name="T26" fmla="*/ 4863 w 6933"/>
                <a:gd name="T27" fmla="*/ 0 h 5535"/>
                <a:gd name="T28" fmla="*/ 4670 w 6933"/>
                <a:gd name="T29" fmla="*/ 0 h 5535"/>
                <a:gd name="T30" fmla="*/ 4478 w 6933"/>
                <a:gd name="T31" fmla="*/ 0 h 5535"/>
                <a:gd name="T32" fmla="*/ 4574 w 6933"/>
                <a:gd name="T33" fmla="*/ 144 h 5535"/>
                <a:gd name="T34" fmla="*/ 4815 w 6933"/>
                <a:gd name="T35" fmla="*/ 529 h 5535"/>
                <a:gd name="T36" fmla="*/ 4670 w 6933"/>
                <a:gd name="T37" fmla="*/ 626 h 5535"/>
                <a:gd name="T38" fmla="*/ 4189 w 6933"/>
                <a:gd name="T39" fmla="*/ 818 h 5535"/>
                <a:gd name="T40" fmla="*/ 3900 w 6933"/>
                <a:gd name="T41" fmla="*/ 818 h 5535"/>
                <a:gd name="T42" fmla="*/ 3033 w 6933"/>
                <a:gd name="T43" fmla="*/ 674 h 5535"/>
                <a:gd name="T44" fmla="*/ 2648 w 6933"/>
                <a:gd name="T45" fmla="*/ 529 h 5535"/>
                <a:gd name="T46" fmla="*/ 2119 w 6933"/>
                <a:gd name="T47" fmla="*/ 337 h 5535"/>
                <a:gd name="T48" fmla="*/ 1589 w 6933"/>
                <a:gd name="T49" fmla="*/ 385 h 5535"/>
                <a:gd name="T50" fmla="*/ 1156 w 6933"/>
                <a:gd name="T51" fmla="*/ 481 h 5535"/>
                <a:gd name="T52" fmla="*/ 915 w 6933"/>
                <a:gd name="T53" fmla="*/ 529 h 5535"/>
                <a:gd name="T54" fmla="*/ 386 w 6933"/>
                <a:gd name="T55" fmla="*/ 818 h 5535"/>
                <a:gd name="T56" fmla="*/ 145 w 6933"/>
                <a:gd name="T57" fmla="*/ 1059 h 5535"/>
                <a:gd name="T58" fmla="*/ 0 w 6933"/>
                <a:gd name="T59" fmla="*/ 2743 h 5535"/>
                <a:gd name="T60" fmla="*/ 49 w 6933"/>
                <a:gd name="T61" fmla="*/ 3417 h 5535"/>
                <a:gd name="T62" fmla="*/ 193 w 6933"/>
                <a:gd name="T63" fmla="*/ 3947 h 5535"/>
                <a:gd name="T64" fmla="*/ 482 w 6933"/>
                <a:gd name="T65" fmla="*/ 4572 h 5535"/>
                <a:gd name="T66" fmla="*/ 819 w 6933"/>
                <a:gd name="T67" fmla="*/ 5150 h 5535"/>
                <a:gd name="T68" fmla="*/ 1011 w 6933"/>
                <a:gd name="T69" fmla="*/ 5487 h 5535"/>
                <a:gd name="T70" fmla="*/ 1059 w 6933"/>
                <a:gd name="T71" fmla="*/ 5535 h 5535"/>
                <a:gd name="T72" fmla="*/ 1108 w 6933"/>
                <a:gd name="T73" fmla="*/ 5439 h 5535"/>
                <a:gd name="T74" fmla="*/ 1300 w 6933"/>
                <a:gd name="T75" fmla="*/ 5150 h 5535"/>
                <a:gd name="T76" fmla="*/ 1541 w 6933"/>
                <a:gd name="T77" fmla="*/ 4909 h 5535"/>
                <a:gd name="T78" fmla="*/ 1878 w 6933"/>
                <a:gd name="T79" fmla="*/ 4621 h 5535"/>
                <a:gd name="T80" fmla="*/ 2263 w 6933"/>
                <a:gd name="T81" fmla="*/ 4332 h 5535"/>
                <a:gd name="T82" fmla="*/ 2600 w 6933"/>
                <a:gd name="T83" fmla="*/ 4091 h 5535"/>
                <a:gd name="T84" fmla="*/ 2793 w 6933"/>
                <a:gd name="T85" fmla="*/ 3947 h 5535"/>
                <a:gd name="T86" fmla="*/ 2841 w 6933"/>
                <a:gd name="T87" fmla="*/ 3899 h 5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3" h="5535">
                  <a:moveTo>
                    <a:pt x="6933" y="3273"/>
                  </a:moveTo>
                  <a:lnTo>
                    <a:pt x="6885" y="3225"/>
                  </a:lnTo>
                  <a:lnTo>
                    <a:pt x="6788" y="3080"/>
                  </a:lnTo>
                  <a:lnTo>
                    <a:pt x="6740" y="2984"/>
                  </a:lnTo>
                  <a:lnTo>
                    <a:pt x="6740" y="2984"/>
                  </a:lnTo>
                  <a:lnTo>
                    <a:pt x="6596" y="2888"/>
                  </a:lnTo>
                  <a:lnTo>
                    <a:pt x="6548" y="2743"/>
                  </a:lnTo>
                  <a:lnTo>
                    <a:pt x="6500" y="2551"/>
                  </a:lnTo>
                  <a:lnTo>
                    <a:pt x="6500" y="2551"/>
                  </a:lnTo>
                  <a:lnTo>
                    <a:pt x="6403" y="2407"/>
                  </a:lnTo>
                  <a:lnTo>
                    <a:pt x="6307" y="2358"/>
                  </a:lnTo>
                  <a:lnTo>
                    <a:pt x="6307" y="2310"/>
                  </a:lnTo>
                  <a:lnTo>
                    <a:pt x="6307" y="2310"/>
                  </a:lnTo>
                  <a:lnTo>
                    <a:pt x="6355" y="2118"/>
                  </a:lnTo>
                  <a:lnTo>
                    <a:pt x="6451" y="1973"/>
                  </a:lnTo>
                  <a:lnTo>
                    <a:pt x="6548" y="1877"/>
                  </a:lnTo>
                  <a:lnTo>
                    <a:pt x="6548" y="1877"/>
                  </a:lnTo>
                  <a:lnTo>
                    <a:pt x="6451" y="1781"/>
                  </a:lnTo>
                  <a:lnTo>
                    <a:pt x="6259" y="1540"/>
                  </a:lnTo>
                  <a:lnTo>
                    <a:pt x="6163" y="1300"/>
                  </a:lnTo>
                  <a:lnTo>
                    <a:pt x="6163" y="1300"/>
                  </a:lnTo>
                  <a:lnTo>
                    <a:pt x="6066" y="1059"/>
                  </a:lnTo>
                  <a:lnTo>
                    <a:pt x="5922" y="818"/>
                  </a:lnTo>
                  <a:lnTo>
                    <a:pt x="5681" y="433"/>
                  </a:lnTo>
                  <a:lnTo>
                    <a:pt x="5681" y="433"/>
                  </a:lnTo>
                  <a:lnTo>
                    <a:pt x="5344" y="192"/>
                  </a:lnTo>
                  <a:lnTo>
                    <a:pt x="5103" y="48"/>
                  </a:lnTo>
                  <a:lnTo>
                    <a:pt x="4863" y="0"/>
                  </a:lnTo>
                  <a:lnTo>
                    <a:pt x="4863" y="0"/>
                  </a:lnTo>
                  <a:lnTo>
                    <a:pt x="4670" y="0"/>
                  </a:lnTo>
                  <a:lnTo>
                    <a:pt x="4478" y="0"/>
                  </a:lnTo>
                  <a:lnTo>
                    <a:pt x="4478" y="0"/>
                  </a:lnTo>
                  <a:lnTo>
                    <a:pt x="4478" y="0"/>
                  </a:lnTo>
                  <a:lnTo>
                    <a:pt x="4574" y="144"/>
                  </a:lnTo>
                  <a:lnTo>
                    <a:pt x="4718" y="385"/>
                  </a:lnTo>
                  <a:lnTo>
                    <a:pt x="4815" y="529"/>
                  </a:lnTo>
                  <a:lnTo>
                    <a:pt x="4815" y="529"/>
                  </a:lnTo>
                  <a:lnTo>
                    <a:pt x="4670" y="626"/>
                  </a:lnTo>
                  <a:lnTo>
                    <a:pt x="4381" y="770"/>
                  </a:lnTo>
                  <a:lnTo>
                    <a:pt x="4189" y="818"/>
                  </a:lnTo>
                  <a:lnTo>
                    <a:pt x="4189" y="818"/>
                  </a:lnTo>
                  <a:lnTo>
                    <a:pt x="3900" y="818"/>
                  </a:lnTo>
                  <a:lnTo>
                    <a:pt x="3418" y="770"/>
                  </a:lnTo>
                  <a:lnTo>
                    <a:pt x="3033" y="674"/>
                  </a:lnTo>
                  <a:lnTo>
                    <a:pt x="3033" y="674"/>
                  </a:lnTo>
                  <a:lnTo>
                    <a:pt x="2648" y="529"/>
                  </a:lnTo>
                  <a:lnTo>
                    <a:pt x="2263" y="385"/>
                  </a:lnTo>
                  <a:lnTo>
                    <a:pt x="2119" y="337"/>
                  </a:lnTo>
                  <a:lnTo>
                    <a:pt x="2119" y="337"/>
                  </a:lnTo>
                  <a:lnTo>
                    <a:pt x="1589" y="385"/>
                  </a:lnTo>
                  <a:lnTo>
                    <a:pt x="1445" y="433"/>
                  </a:lnTo>
                  <a:lnTo>
                    <a:pt x="1156" y="481"/>
                  </a:lnTo>
                  <a:lnTo>
                    <a:pt x="915" y="529"/>
                  </a:lnTo>
                  <a:lnTo>
                    <a:pt x="915" y="529"/>
                  </a:lnTo>
                  <a:lnTo>
                    <a:pt x="626" y="626"/>
                  </a:lnTo>
                  <a:lnTo>
                    <a:pt x="386" y="818"/>
                  </a:lnTo>
                  <a:lnTo>
                    <a:pt x="145" y="1059"/>
                  </a:lnTo>
                  <a:lnTo>
                    <a:pt x="145" y="1059"/>
                  </a:lnTo>
                  <a:lnTo>
                    <a:pt x="0" y="1781"/>
                  </a:lnTo>
                  <a:lnTo>
                    <a:pt x="0" y="2743"/>
                  </a:lnTo>
                  <a:lnTo>
                    <a:pt x="49" y="3417"/>
                  </a:lnTo>
                  <a:lnTo>
                    <a:pt x="49" y="3417"/>
                  </a:lnTo>
                  <a:lnTo>
                    <a:pt x="97" y="3658"/>
                  </a:lnTo>
                  <a:lnTo>
                    <a:pt x="193" y="3947"/>
                  </a:lnTo>
                  <a:lnTo>
                    <a:pt x="337" y="4284"/>
                  </a:lnTo>
                  <a:lnTo>
                    <a:pt x="482" y="4572"/>
                  </a:lnTo>
                  <a:lnTo>
                    <a:pt x="626" y="4861"/>
                  </a:lnTo>
                  <a:lnTo>
                    <a:pt x="819" y="5150"/>
                  </a:lnTo>
                  <a:lnTo>
                    <a:pt x="915" y="5343"/>
                  </a:lnTo>
                  <a:lnTo>
                    <a:pt x="1011" y="5487"/>
                  </a:lnTo>
                  <a:lnTo>
                    <a:pt x="1059" y="5535"/>
                  </a:lnTo>
                  <a:lnTo>
                    <a:pt x="1059" y="5535"/>
                  </a:lnTo>
                  <a:lnTo>
                    <a:pt x="1059" y="5535"/>
                  </a:lnTo>
                  <a:lnTo>
                    <a:pt x="1108" y="5439"/>
                  </a:lnTo>
                  <a:lnTo>
                    <a:pt x="1300" y="5150"/>
                  </a:lnTo>
                  <a:lnTo>
                    <a:pt x="1300" y="5150"/>
                  </a:lnTo>
                  <a:lnTo>
                    <a:pt x="1396" y="5054"/>
                  </a:lnTo>
                  <a:lnTo>
                    <a:pt x="1541" y="4909"/>
                  </a:lnTo>
                  <a:lnTo>
                    <a:pt x="1685" y="4765"/>
                  </a:lnTo>
                  <a:lnTo>
                    <a:pt x="1878" y="4621"/>
                  </a:lnTo>
                  <a:lnTo>
                    <a:pt x="2070" y="4476"/>
                  </a:lnTo>
                  <a:lnTo>
                    <a:pt x="2263" y="4332"/>
                  </a:lnTo>
                  <a:lnTo>
                    <a:pt x="2456" y="4187"/>
                  </a:lnTo>
                  <a:lnTo>
                    <a:pt x="2600" y="4091"/>
                  </a:lnTo>
                  <a:lnTo>
                    <a:pt x="2696" y="3995"/>
                  </a:lnTo>
                  <a:lnTo>
                    <a:pt x="2793" y="3947"/>
                  </a:lnTo>
                  <a:lnTo>
                    <a:pt x="2841" y="3899"/>
                  </a:lnTo>
                  <a:lnTo>
                    <a:pt x="2841" y="3899"/>
                  </a:lnTo>
                  <a:lnTo>
                    <a:pt x="2985" y="3851"/>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6" name="Freeform 562"/>
            <p:cNvSpPr>
              <a:spLocks/>
            </p:cNvSpPr>
            <p:nvPr/>
          </p:nvSpPr>
          <p:spPr bwMode="auto">
            <a:xfrm>
              <a:off x="4100" y="1940"/>
              <a:ext cx="188" cy="102"/>
            </a:xfrm>
            <a:custGeom>
              <a:avLst/>
              <a:gdLst>
                <a:gd name="T0" fmla="*/ 1589 w 1685"/>
                <a:gd name="T1" fmla="*/ 0 h 915"/>
                <a:gd name="T2" fmla="*/ 1589 w 1685"/>
                <a:gd name="T3" fmla="*/ 49 h 915"/>
                <a:gd name="T4" fmla="*/ 1637 w 1685"/>
                <a:gd name="T5" fmla="*/ 97 h 915"/>
                <a:gd name="T6" fmla="*/ 1637 w 1685"/>
                <a:gd name="T7" fmla="*/ 97 h 915"/>
                <a:gd name="T8" fmla="*/ 1637 w 1685"/>
                <a:gd name="T9" fmla="*/ 97 h 915"/>
                <a:gd name="T10" fmla="*/ 1540 w 1685"/>
                <a:gd name="T11" fmla="*/ 241 h 915"/>
                <a:gd name="T12" fmla="*/ 1396 w 1685"/>
                <a:gd name="T13" fmla="*/ 434 h 915"/>
                <a:gd name="T14" fmla="*/ 1155 w 1685"/>
                <a:gd name="T15" fmla="*/ 578 h 915"/>
                <a:gd name="T16" fmla="*/ 1155 w 1685"/>
                <a:gd name="T17" fmla="*/ 578 h 915"/>
                <a:gd name="T18" fmla="*/ 866 w 1685"/>
                <a:gd name="T19" fmla="*/ 722 h 915"/>
                <a:gd name="T20" fmla="*/ 626 w 1685"/>
                <a:gd name="T21" fmla="*/ 722 h 915"/>
                <a:gd name="T22" fmla="*/ 529 w 1685"/>
                <a:gd name="T23" fmla="*/ 722 h 915"/>
                <a:gd name="T24" fmla="*/ 529 w 1685"/>
                <a:gd name="T25" fmla="*/ 722 h 915"/>
                <a:gd name="T26" fmla="*/ 433 w 1685"/>
                <a:gd name="T27" fmla="*/ 674 h 915"/>
                <a:gd name="T28" fmla="*/ 433 w 1685"/>
                <a:gd name="T29" fmla="*/ 674 h 915"/>
                <a:gd name="T30" fmla="*/ 433 w 1685"/>
                <a:gd name="T31" fmla="*/ 626 h 915"/>
                <a:gd name="T32" fmla="*/ 433 w 1685"/>
                <a:gd name="T33" fmla="*/ 626 h 915"/>
                <a:gd name="T34" fmla="*/ 385 w 1685"/>
                <a:gd name="T35" fmla="*/ 674 h 915"/>
                <a:gd name="T36" fmla="*/ 337 w 1685"/>
                <a:gd name="T37" fmla="*/ 674 h 915"/>
                <a:gd name="T38" fmla="*/ 289 w 1685"/>
                <a:gd name="T39" fmla="*/ 674 h 915"/>
                <a:gd name="T40" fmla="*/ 289 w 1685"/>
                <a:gd name="T41" fmla="*/ 674 h 915"/>
                <a:gd name="T42" fmla="*/ 144 w 1685"/>
                <a:gd name="T43" fmla="*/ 674 h 915"/>
                <a:gd name="T44" fmla="*/ 48 w 1685"/>
                <a:gd name="T45" fmla="*/ 626 h 915"/>
                <a:gd name="T46" fmla="*/ 0 w 1685"/>
                <a:gd name="T47" fmla="*/ 626 h 915"/>
                <a:gd name="T48" fmla="*/ 0 w 1685"/>
                <a:gd name="T49" fmla="*/ 626 h 915"/>
                <a:gd name="T50" fmla="*/ 0 w 1685"/>
                <a:gd name="T51" fmla="*/ 771 h 915"/>
                <a:gd name="T52" fmla="*/ 48 w 1685"/>
                <a:gd name="T53" fmla="*/ 819 h 915"/>
                <a:gd name="T54" fmla="*/ 144 w 1685"/>
                <a:gd name="T55" fmla="*/ 819 h 915"/>
                <a:gd name="T56" fmla="*/ 241 w 1685"/>
                <a:gd name="T57" fmla="*/ 867 h 915"/>
                <a:gd name="T58" fmla="*/ 241 w 1685"/>
                <a:gd name="T59" fmla="*/ 867 h 915"/>
                <a:gd name="T60" fmla="*/ 337 w 1685"/>
                <a:gd name="T61" fmla="*/ 867 h 915"/>
                <a:gd name="T62" fmla="*/ 385 w 1685"/>
                <a:gd name="T63" fmla="*/ 819 h 915"/>
                <a:gd name="T64" fmla="*/ 433 w 1685"/>
                <a:gd name="T65" fmla="*/ 819 h 915"/>
                <a:gd name="T66" fmla="*/ 433 w 1685"/>
                <a:gd name="T67" fmla="*/ 819 h 915"/>
                <a:gd name="T68" fmla="*/ 481 w 1685"/>
                <a:gd name="T69" fmla="*/ 867 h 915"/>
                <a:gd name="T70" fmla="*/ 578 w 1685"/>
                <a:gd name="T71" fmla="*/ 915 h 915"/>
                <a:gd name="T72" fmla="*/ 722 w 1685"/>
                <a:gd name="T73" fmla="*/ 915 h 915"/>
                <a:gd name="T74" fmla="*/ 722 w 1685"/>
                <a:gd name="T75" fmla="*/ 915 h 915"/>
                <a:gd name="T76" fmla="*/ 915 w 1685"/>
                <a:gd name="T77" fmla="*/ 867 h 915"/>
                <a:gd name="T78" fmla="*/ 1155 w 1685"/>
                <a:gd name="T79" fmla="*/ 771 h 915"/>
                <a:gd name="T80" fmla="*/ 1396 w 1685"/>
                <a:gd name="T81" fmla="*/ 626 h 915"/>
                <a:gd name="T82" fmla="*/ 1396 w 1685"/>
                <a:gd name="T83" fmla="*/ 626 h 915"/>
                <a:gd name="T84" fmla="*/ 1540 w 1685"/>
                <a:gd name="T85" fmla="*/ 482 h 915"/>
                <a:gd name="T86" fmla="*/ 1637 w 1685"/>
                <a:gd name="T87" fmla="*/ 337 h 915"/>
                <a:gd name="T88" fmla="*/ 1685 w 1685"/>
                <a:gd name="T89" fmla="*/ 289 h 915"/>
                <a:gd name="T90" fmla="*/ 1685 w 1685"/>
                <a:gd name="T91" fmla="*/ 289 h 915"/>
                <a:gd name="T92" fmla="*/ 1685 w 1685"/>
                <a:gd name="T93" fmla="*/ 241 h 915"/>
                <a:gd name="T94" fmla="*/ 1685 w 1685"/>
                <a:gd name="T95" fmla="*/ 145 h 915"/>
                <a:gd name="T96" fmla="*/ 1685 w 1685"/>
                <a:gd name="T97" fmla="*/ 49 h 915"/>
                <a:gd name="T98" fmla="*/ 1685 w 1685"/>
                <a:gd name="T99" fmla="*/ 49 h 915"/>
                <a:gd name="T100" fmla="*/ 1637 w 1685"/>
                <a:gd name="T101" fmla="*/ 49 h 915"/>
                <a:gd name="T102" fmla="*/ 1637 w 1685"/>
                <a:gd name="T103" fmla="*/ 49 h 915"/>
                <a:gd name="T104" fmla="*/ 1637 w 1685"/>
                <a:gd name="T105" fmla="*/ 0 h 915"/>
                <a:gd name="T106" fmla="*/ 1637 w 1685"/>
                <a:gd name="T107" fmla="*/ 0 h 915"/>
                <a:gd name="T108" fmla="*/ 1589 w 1685"/>
                <a:gd name="T109" fmla="*/ 0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5" h="915">
                  <a:moveTo>
                    <a:pt x="1589" y="0"/>
                  </a:moveTo>
                  <a:lnTo>
                    <a:pt x="1589" y="49"/>
                  </a:lnTo>
                  <a:lnTo>
                    <a:pt x="1637" y="97"/>
                  </a:lnTo>
                  <a:lnTo>
                    <a:pt x="1637" y="97"/>
                  </a:lnTo>
                  <a:lnTo>
                    <a:pt x="1637" y="97"/>
                  </a:lnTo>
                  <a:lnTo>
                    <a:pt x="1540" y="241"/>
                  </a:lnTo>
                  <a:lnTo>
                    <a:pt x="1396" y="434"/>
                  </a:lnTo>
                  <a:lnTo>
                    <a:pt x="1155" y="578"/>
                  </a:lnTo>
                  <a:lnTo>
                    <a:pt x="1155" y="578"/>
                  </a:lnTo>
                  <a:lnTo>
                    <a:pt x="866" y="722"/>
                  </a:lnTo>
                  <a:lnTo>
                    <a:pt x="626" y="722"/>
                  </a:lnTo>
                  <a:lnTo>
                    <a:pt x="529" y="722"/>
                  </a:lnTo>
                  <a:lnTo>
                    <a:pt x="529" y="722"/>
                  </a:lnTo>
                  <a:lnTo>
                    <a:pt x="433" y="674"/>
                  </a:lnTo>
                  <a:lnTo>
                    <a:pt x="433" y="674"/>
                  </a:lnTo>
                  <a:lnTo>
                    <a:pt x="433" y="626"/>
                  </a:lnTo>
                  <a:lnTo>
                    <a:pt x="433" y="626"/>
                  </a:lnTo>
                  <a:lnTo>
                    <a:pt x="385" y="674"/>
                  </a:lnTo>
                  <a:lnTo>
                    <a:pt x="337" y="674"/>
                  </a:lnTo>
                  <a:lnTo>
                    <a:pt x="289" y="674"/>
                  </a:lnTo>
                  <a:lnTo>
                    <a:pt x="289" y="674"/>
                  </a:lnTo>
                  <a:lnTo>
                    <a:pt x="144" y="674"/>
                  </a:lnTo>
                  <a:lnTo>
                    <a:pt x="48" y="626"/>
                  </a:lnTo>
                  <a:lnTo>
                    <a:pt x="0" y="626"/>
                  </a:lnTo>
                  <a:lnTo>
                    <a:pt x="0" y="626"/>
                  </a:lnTo>
                  <a:lnTo>
                    <a:pt x="0" y="771"/>
                  </a:lnTo>
                  <a:lnTo>
                    <a:pt x="48" y="819"/>
                  </a:lnTo>
                  <a:lnTo>
                    <a:pt x="144" y="819"/>
                  </a:lnTo>
                  <a:lnTo>
                    <a:pt x="241" y="867"/>
                  </a:lnTo>
                  <a:lnTo>
                    <a:pt x="241" y="867"/>
                  </a:lnTo>
                  <a:lnTo>
                    <a:pt x="337" y="867"/>
                  </a:lnTo>
                  <a:lnTo>
                    <a:pt x="385" y="819"/>
                  </a:lnTo>
                  <a:lnTo>
                    <a:pt x="433" y="819"/>
                  </a:lnTo>
                  <a:lnTo>
                    <a:pt x="433" y="819"/>
                  </a:lnTo>
                  <a:lnTo>
                    <a:pt x="481" y="867"/>
                  </a:lnTo>
                  <a:lnTo>
                    <a:pt x="578" y="915"/>
                  </a:lnTo>
                  <a:lnTo>
                    <a:pt x="722" y="915"/>
                  </a:lnTo>
                  <a:lnTo>
                    <a:pt x="722" y="915"/>
                  </a:lnTo>
                  <a:lnTo>
                    <a:pt x="915" y="867"/>
                  </a:lnTo>
                  <a:lnTo>
                    <a:pt x="1155" y="771"/>
                  </a:lnTo>
                  <a:lnTo>
                    <a:pt x="1396" y="626"/>
                  </a:lnTo>
                  <a:lnTo>
                    <a:pt x="1396" y="626"/>
                  </a:lnTo>
                  <a:lnTo>
                    <a:pt x="1540" y="482"/>
                  </a:lnTo>
                  <a:lnTo>
                    <a:pt x="1637" y="337"/>
                  </a:lnTo>
                  <a:lnTo>
                    <a:pt x="1685" y="289"/>
                  </a:lnTo>
                  <a:lnTo>
                    <a:pt x="1685" y="289"/>
                  </a:lnTo>
                  <a:lnTo>
                    <a:pt x="1685" y="241"/>
                  </a:lnTo>
                  <a:lnTo>
                    <a:pt x="1685" y="145"/>
                  </a:lnTo>
                  <a:lnTo>
                    <a:pt x="1685" y="49"/>
                  </a:lnTo>
                  <a:lnTo>
                    <a:pt x="1685" y="49"/>
                  </a:lnTo>
                  <a:lnTo>
                    <a:pt x="1637" y="49"/>
                  </a:lnTo>
                  <a:lnTo>
                    <a:pt x="1637" y="49"/>
                  </a:lnTo>
                  <a:lnTo>
                    <a:pt x="1637" y="0"/>
                  </a:lnTo>
                  <a:lnTo>
                    <a:pt x="1637" y="0"/>
                  </a:lnTo>
                  <a:lnTo>
                    <a:pt x="1589" y="0"/>
                  </a:lnTo>
                </a:path>
              </a:pathLst>
            </a:custGeom>
            <a:noFill/>
            <a:ln w="0">
              <a:solidFill>
                <a:srgbClr val="0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7" name="Freeform 563"/>
            <p:cNvSpPr>
              <a:spLocks/>
            </p:cNvSpPr>
            <p:nvPr/>
          </p:nvSpPr>
          <p:spPr bwMode="auto">
            <a:xfrm>
              <a:off x="4058" y="2480"/>
              <a:ext cx="449" cy="171"/>
            </a:xfrm>
            <a:custGeom>
              <a:avLst/>
              <a:gdLst>
                <a:gd name="T0" fmla="*/ 0 w 4044"/>
                <a:gd name="T1" fmla="*/ 1540 h 1540"/>
                <a:gd name="T2" fmla="*/ 96 w 4044"/>
                <a:gd name="T3" fmla="*/ 1444 h 1540"/>
                <a:gd name="T4" fmla="*/ 240 w 4044"/>
                <a:gd name="T5" fmla="*/ 1299 h 1540"/>
                <a:gd name="T6" fmla="*/ 433 w 4044"/>
                <a:gd name="T7" fmla="*/ 1155 h 1540"/>
                <a:gd name="T8" fmla="*/ 577 w 4044"/>
                <a:gd name="T9" fmla="*/ 1011 h 1540"/>
                <a:gd name="T10" fmla="*/ 818 w 4044"/>
                <a:gd name="T11" fmla="*/ 866 h 1540"/>
                <a:gd name="T12" fmla="*/ 1011 w 4044"/>
                <a:gd name="T13" fmla="*/ 722 h 1540"/>
                <a:gd name="T14" fmla="*/ 1251 w 4044"/>
                <a:gd name="T15" fmla="*/ 577 h 1540"/>
                <a:gd name="T16" fmla="*/ 1444 w 4044"/>
                <a:gd name="T17" fmla="*/ 433 h 1540"/>
                <a:gd name="T18" fmla="*/ 1733 w 4044"/>
                <a:gd name="T19" fmla="*/ 289 h 1540"/>
                <a:gd name="T20" fmla="*/ 1974 w 4044"/>
                <a:gd name="T21" fmla="*/ 192 h 1540"/>
                <a:gd name="T22" fmla="*/ 2214 w 4044"/>
                <a:gd name="T23" fmla="*/ 96 h 1540"/>
                <a:gd name="T24" fmla="*/ 2503 w 4044"/>
                <a:gd name="T25" fmla="*/ 0 h 1540"/>
                <a:gd name="T26" fmla="*/ 2503 w 4044"/>
                <a:gd name="T27" fmla="*/ 0 h 1540"/>
                <a:gd name="T28" fmla="*/ 2647 w 4044"/>
                <a:gd name="T29" fmla="*/ 96 h 1540"/>
                <a:gd name="T30" fmla="*/ 2936 w 4044"/>
                <a:gd name="T31" fmla="*/ 289 h 1540"/>
                <a:gd name="T32" fmla="*/ 3225 w 4044"/>
                <a:gd name="T33" fmla="*/ 481 h 1540"/>
                <a:gd name="T34" fmla="*/ 3225 w 4044"/>
                <a:gd name="T35" fmla="*/ 481 h 1540"/>
                <a:gd name="T36" fmla="*/ 3321 w 4044"/>
                <a:gd name="T37" fmla="*/ 626 h 1540"/>
                <a:gd name="T38" fmla="*/ 3273 w 4044"/>
                <a:gd name="T39" fmla="*/ 722 h 1540"/>
                <a:gd name="T40" fmla="*/ 3273 w 4044"/>
                <a:gd name="T41" fmla="*/ 722 h 1540"/>
                <a:gd name="T42" fmla="*/ 3273 w 4044"/>
                <a:gd name="T43" fmla="*/ 722 h 1540"/>
                <a:gd name="T44" fmla="*/ 3321 w 4044"/>
                <a:gd name="T45" fmla="*/ 770 h 1540"/>
                <a:gd name="T46" fmla="*/ 3418 w 4044"/>
                <a:gd name="T47" fmla="*/ 818 h 1540"/>
                <a:gd name="T48" fmla="*/ 3562 w 4044"/>
                <a:gd name="T49" fmla="*/ 866 h 1540"/>
                <a:gd name="T50" fmla="*/ 3562 w 4044"/>
                <a:gd name="T51" fmla="*/ 866 h 1540"/>
                <a:gd name="T52" fmla="*/ 3658 w 4044"/>
                <a:gd name="T53" fmla="*/ 866 h 1540"/>
                <a:gd name="T54" fmla="*/ 3851 w 4044"/>
                <a:gd name="T55" fmla="*/ 914 h 1540"/>
                <a:gd name="T56" fmla="*/ 4044 w 4044"/>
                <a:gd name="T57" fmla="*/ 962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44" h="1540">
                  <a:moveTo>
                    <a:pt x="0" y="1540"/>
                  </a:moveTo>
                  <a:lnTo>
                    <a:pt x="96" y="1444"/>
                  </a:lnTo>
                  <a:lnTo>
                    <a:pt x="240" y="1299"/>
                  </a:lnTo>
                  <a:lnTo>
                    <a:pt x="433" y="1155"/>
                  </a:lnTo>
                  <a:lnTo>
                    <a:pt x="577" y="1011"/>
                  </a:lnTo>
                  <a:lnTo>
                    <a:pt x="818" y="866"/>
                  </a:lnTo>
                  <a:lnTo>
                    <a:pt x="1011" y="722"/>
                  </a:lnTo>
                  <a:lnTo>
                    <a:pt x="1251" y="577"/>
                  </a:lnTo>
                  <a:lnTo>
                    <a:pt x="1444" y="433"/>
                  </a:lnTo>
                  <a:lnTo>
                    <a:pt x="1733" y="289"/>
                  </a:lnTo>
                  <a:lnTo>
                    <a:pt x="1974" y="192"/>
                  </a:lnTo>
                  <a:lnTo>
                    <a:pt x="2214" y="96"/>
                  </a:lnTo>
                  <a:lnTo>
                    <a:pt x="2503" y="0"/>
                  </a:lnTo>
                  <a:lnTo>
                    <a:pt x="2503" y="0"/>
                  </a:lnTo>
                  <a:lnTo>
                    <a:pt x="2647" y="96"/>
                  </a:lnTo>
                  <a:lnTo>
                    <a:pt x="2936" y="289"/>
                  </a:lnTo>
                  <a:lnTo>
                    <a:pt x="3225" y="481"/>
                  </a:lnTo>
                  <a:lnTo>
                    <a:pt x="3225" y="481"/>
                  </a:lnTo>
                  <a:lnTo>
                    <a:pt x="3321" y="626"/>
                  </a:lnTo>
                  <a:lnTo>
                    <a:pt x="3273" y="722"/>
                  </a:lnTo>
                  <a:lnTo>
                    <a:pt x="3273" y="722"/>
                  </a:lnTo>
                  <a:lnTo>
                    <a:pt x="3273" y="722"/>
                  </a:lnTo>
                  <a:lnTo>
                    <a:pt x="3321" y="770"/>
                  </a:lnTo>
                  <a:lnTo>
                    <a:pt x="3418" y="818"/>
                  </a:lnTo>
                  <a:lnTo>
                    <a:pt x="3562" y="866"/>
                  </a:lnTo>
                  <a:lnTo>
                    <a:pt x="3562" y="866"/>
                  </a:lnTo>
                  <a:lnTo>
                    <a:pt x="3658" y="866"/>
                  </a:lnTo>
                  <a:lnTo>
                    <a:pt x="3851" y="914"/>
                  </a:lnTo>
                  <a:lnTo>
                    <a:pt x="4044" y="962"/>
                  </a:lnTo>
                </a:path>
              </a:pathLst>
            </a:custGeom>
            <a:noFill/>
            <a:ln w="0">
              <a:solidFill>
                <a:srgbClr val="004C4C"/>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68" name="Freeform 564"/>
            <p:cNvSpPr>
              <a:spLocks/>
            </p:cNvSpPr>
            <p:nvPr/>
          </p:nvSpPr>
          <p:spPr bwMode="auto">
            <a:xfrm>
              <a:off x="5058" y="2496"/>
              <a:ext cx="69" cy="22"/>
            </a:xfrm>
            <a:custGeom>
              <a:avLst/>
              <a:gdLst>
                <a:gd name="T0" fmla="*/ 0 w 626"/>
                <a:gd name="T1" fmla="*/ 193 h 193"/>
                <a:gd name="T2" fmla="*/ 48 w 626"/>
                <a:gd name="T3" fmla="*/ 193 h 193"/>
                <a:gd name="T4" fmla="*/ 48 w 626"/>
                <a:gd name="T5" fmla="*/ 193 h 193"/>
                <a:gd name="T6" fmla="*/ 96 w 626"/>
                <a:gd name="T7" fmla="*/ 193 h 193"/>
                <a:gd name="T8" fmla="*/ 96 w 626"/>
                <a:gd name="T9" fmla="*/ 193 h 193"/>
                <a:gd name="T10" fmla="*/ 193 w 626"/>
                <a:gd name="T11" fmla="*/ 145 h 193"/>
                <a:gd name="T12" fmla="*/ 337 w 626"/>
                <a:gd name="T13" fmla="*/ 96 h 193"/>
                <a:gd name="T14" fmla="*/ 530 w 626"/>
                <a:gd name="T15" fmla="*/ 48 h 193"/>
                <a:gd name="T16" fmla="*/ 530 w 626"/>
                <a:gd name="T17" fmla="*/ 48 h 193"/>
                <a:gd name="T18" fmla="*/ 626 w 626"/>
                <a:gd name="T19" fmla="*/ 0 h 193"/>
                <a:gd name="T20" fmla="*/ 578 w 626"/>
                <a:gd name="T21" fmla="*/ 0 h 193"/>
                <a:gd name="T22" fmla="*/ 530 w 626"/>
                <a:gd name="T23" fmla="*/ 0 h 193"/>
                <a:gd name="T24" fmla="*/ 530 w 626"/>
                <a:gd name="T25" fmla="*/ 0 h 193"/>
                <a:gd name="T26" fmla="*/ 433 w 626"/>
                <a:gd name="T27" fmla="*/ 48 h 193"/>
                <a:gd name="T28" fmla="*/ 289 w 626"/>
                <a:gd name="T29" fmla="*/ 48 h 193"/>
                <a:gd name="T30" fmla="*/ 48 w 626"/>
                <a:gd name="T31" fmla="*/ 145 h 193"/>
                <a:gd name="T32" fmla="*/ 48 w 626"/>
                <a:gd name="T33" fmla="*/ 145 h 193"/>
                <a:gd name="T34" fmla="*/ 0 w 626"/>
                <a:gd name="T35" fmla="*/ 145 h 193"/>
                <a:gd name="T36" fmla="*/ 0 w 626"/>
                <a:gd name="T37" fmla="*/ 145 h 193"/>
                <a:gd name="T38" fmla="*/ 0 w 626"/>
                <a:gd name="T39" fmla="*/ 145 h 193"/>
                <a:gd name="T40" fmla="*/ 0 w 626"/>
                <a:gd name="T41" fmla="*/ 145 h 193"/>
                <a:gd name="T42" fmla="*/ 0 w 626"/>
                <a:gd name="T4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26" h="193">
                  <a:moveTo>
                    <a:pt x="0" y="193"/>
                  </a:moveTo>
                  <a:lnTo>
                    <a:pt x="48" y="193"/>
                  </a:lnTo>
                  <a:lnTo>
                    <a:pt x="48" y="193"/>
                  </a:lnTo>
                  <a:lnTo>
                    <a:pt x="96" y="193"/>
                  </a:lnTo>
                  <a:lnTo>
                    <a:pt x="96" y="193"/>
                  </a:lnTo>
                  <a:lnTo>
                    <a:pt x="193" y="145"/>
                  </a:lnTo>
                  <a:lnTo>
                    <a:pt x="337" y="96"/>
                  </a:lnTo>
                  <a:lnTo>
                    <a:pt x="530" y="48"/>
                  </a:lnTo>
                  <a:lnTo>
                    <a:pt x="530" y="48"/>
                  </a:lnTo>
                  <a:lnTo>
                    <a:pt x="626" y="0"/>
                  </a:lnTo>
                  <a:lnTo>
                    <a:pt x="578" y="0"/>
                  </a:lnTo>
                  <a:lnTo>
                    <a:pt x="530" y="0"/>
                  </a:lnTo>
                  <a:lnTo>
                    <a:pt x="530" y="0"/>
                  </a:lnTo>
                  <a:lnTo>
                    <a:pt x="433" y="48"/>
                  </a:lnTo>
                  <a:lnTo>
                    <a:pt x="289" y="48"/>
                  </a:lnTo>
                  <a:lnTo>
                    <a:pt x="48" y="145"/>
                  </a:lnTo>
                  <a:lnTo>
                    <a:pt x="48" y="145"/>
                  </a:lnTo>
                  <a:lnTo>
                    <a:pt x="0" y="145"/>
                  </a:lnTo>
                  <a:lnTo>
                    <a:pt x="0" y="145"/>
                  </a:lnTo>
                  <a:lnTo>
                    <a:pt x="0" y="145"/>
                  </a:lnTo>
                  <a:lnTo>
                    <a:pt x="0" y="145"/>
                  </a:lnTo>
                  <a:lnTo>
                    <a:pt x="0" y="193"/>
                  </a:ln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69" name="Freeform 565"/>
            <p:cNvSpPr>
              <a:spLocks/>
            </p:cNvSpPr>
            <p:nvPr/>
          </p:nvSpPr>
          <p:spPr bwMode="auto">
            <a:xfrm>
              <a:off x="5052" y="2496"/>
              <a:ext cx="75" cy="22"/>
            </a:xfrm>
            <a:custGeom>
              <a:avLst/>
              <a:gdLst>
                <a:gd name="T0" fmla="*/ 0 w 674"/>
                <a:gd name="T1" fmla="*/ 145 h 193"/>
                <a:gd name="T2" fmla="*/ 48 w 674"/>
                <a:gd name="T3" fmla="*/ 145 h 193"/>
                <a:gd name="T4" fmla="*/ 48 w 674"/>
                <a:gd name="T5" fmla="*/ 145 h 193"/>
                <a:gd name="T6" fmla="*/ 96 w 674"/>
                <a:gd name="T7" fmla="*/ 145 h 193"/>
                <a:gd name="T8" fmla="*/ 96 w 674"/>
                <a:gd name="T9" fmla="*/ 145 h 193"/>
                <a:gd name="T10" fmla="*/ 337 w 674"/>
                <a:gd name="T11" fmla="*/ 48 h 193"/>
                <a:gd name="T12" fmla="*/ 481 w 674"/>
                <a:gd name="T13" fmla="*/ 48 h 193"/>
                <a:gd name="T14" fmla="*/ 578 w 674"/>
                <a:gd name="T15" fmla="*/ 0 h 193"/>
                <a:gd name="T16" fmla="*/ 578 w 674"/>
                <a:gd name="T17" fmla="*/ 0 h 193"/>
                <a:gd name="T18" fmla="*/ 626 w 674"/>
                <a:gd name="T19" fmla="*/ 0 h 193"/>
                <a:gd name="T20" fmla="*/ 674 w 674"/>
                <a:gd name="T21" fmla="*/ 0 h 193"/>
                <a:gd name="T22" fmla="*/ 578 w 674"/>
                <a:gd name="T23" fmla="*/ 48 h 193"/>
                <a:gd name="T24" fmla="*/ 578 w 674"/>
                <a:gd name="T25" fmla="*/ 48 h 193"/>
                <a:gd name="T26" fmla="*/ 385 w 674"/>
                <a:gd name="T27" fmla="*/ 96 h 193"/>
                <a:gd name="T28" fmla="*/ 241 w 674"/>
                <a:gd name="T29" fmla="*/ 145 h 193"/>
                <a:gd name="T30" fmla="*/ 144 w 674"/>
                <a:gd name="T31" fmla="*/ 193 h 193"/>
                <a:gd name="T32" fmla="*/ 144 w 674"/>
                <a:gd name="T33" fmla="*/ 193 h 193"/>
                <a:gd name="T34" fmla="*/ 96 w 674"/>
                <a:gd name="T35" fmla="*/ 193 h 193"/>
                <a:gd name="T36" fmla="*/ 48 w 674"/>
                <a:gd name="T37" fmla="*/ 193 h 193"/>
                <a:gd name="T38" fmla="*/ 0 w 674"/>
                <a:gd name="T39"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4" h="193">
                  <a:moveTo>
                    <a:pt x="0" y="145"/>
                  </a:moveTo>
                  <a:lnTo>
                    <a:pt x="48" y="145"/>
                  </a:lnTo>
                  <a:lnTo>
                    <a:pt x="48" y="145"/>
                  </a:lnTo>
                  <a:lnTo>
                    <a:pt x="96" y="145"/>
                  </a:lnTo>
                  <a:lnTo>
                    <a:pt x="96" y="145"/>
                  </a:lnTo>
                  <a:lnTo>
                    <a:pt x="337" y="48"/>
                  </a:lnTo>
                  <a:lnTo>
                    <a:pt x="481" y="48"/>
                  </a:lnTo>
                  <a:lnTo>
                    <a:pt x="578" y="0"/>
                  </a:lnTo>
                  <a:lnTo>
                    <a:pt x="578" y="0"/>
                  </a:lnTo>
                  <a:lnTo>
                    <a:pt x="626" y="0"/>
                  </a:lnTo>
                  <a:lnTo>
                    <a:pt x="674" y="0"/>
                  </a:lnTo>
                  <a:lnTo>
                    <a:pt x="578" y="48"/>
                  </a:lnTo>
                  <a:lnTo>
                    <a:pt x="578" y="48"/>
                  </a:lnTo>
                  <a:lnTo>
                    <a:pt x="385" y="96"/>
                  </a:lnTo>
                  <a:lnTo>
                    <a:pt x="241" y="145"/>
                  </a:lnTo>
                  <a:lnTo>
                    <a:pt x="144" y="193"/>
                  </a:lnTo>
                  <a:lnTo>
                    <a:pt x="144" y="193"/>
                  </a:lnTo>
                  <a:lnTo>
                    <a:pt x="96" y="193"/>
                  </a:lnTo>
                  <a:lnTo>
                    <a:pt x="48" y="193"/>
                  </a:lnTo>
                  <a:lnTo>
                    <a:pt x="0" y="193"/>
                  </a:lnTo>
                </a:path>
              </a:pathLst>
            </a:custGeom>
            <a:noFill/>
            <a:ln w="0">
              <a:solidFill>
                <a:srgbClr val="26262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0" name="Freeform 566"/>
            <p:cNvSpPr>
              <a:spLocks/>
            </p:cNvSpPr>
            <p:nvPr/>
          </p:nvSpPr>
          <p:spPr bwMode="auto">
            <a:xfrm>
              <a:off x="3630" y="1849"/>
              <a:ext cx="91" cy="48"/>
            </a:xfrm>
            <a:custGeom>
              <a:avLst/>
              <a:gdLst>
                <a:gd name="T0" fmla="*/ 819 w 819"/>
                <a:gd name="T1" fmla="*/ 0 h 433"/>
                <a:gd name="T2" fmla="*/ 722 w 819"/>
                <a:gd name="T3" fmla="*/ 0 h 433"/>
                <a:gd name="T4" fmla="*/ 530 w 819"/>
                <a:gd name="T5" fmla="*/ 48 h 433"/>
                <a:gd name="T6" fmla="*/ 385 w 819"/>
                <a:gd name="T7" fmla="*/ 96 h 433"/>
                <a:gd name="T8" fmla="*/ 385 w 819"/>
                <a:gd name="T9" fmla="*/ 96 h 433"/>
                <a:gd name="T10" fmla="*/ 193 w 819"/>
                <a:gd name="T11" fmla="*/ 241 h 433"/>
                <a:gd name="T12" fmla="*/ 49 w 819"/>
                <a:gd name="T13" fmla="*/ 337 h 433"/>
                <a:gd name="T14" fmla="*/ 0 w 819"/>
                <a:gd name="T15" fmla="*/ 433 h 4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433">
                  <a:moveTo>
                    <a:pt x="819" y="0"/>
                  </a:moveTo>
                  <a:lnTo>
                    <a:pt x="722" y="0"/>
                  </a:lnTo>
                  <a:lnTo>
                    <a:pt x="530" y="48"/>
                  </a:lnTo>
                  <a:lnTo>
                    <a:pt x="385" y="96"/>
                  </a:lnTo>
                  <a:lnTo>
                    <a:pt x="385" y="96"/>
                  </a:lnTo>
                  <a:lnTo>
                    <a:pt x="193" y="241"/>
                  </a:lnTo>
                  <a:lnTo>
                    <a:pt x="49" y="337"/>
                  </a:lnTo>
                  <a:lnTo>
                    <a:pt x="0" y="433"/>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1" name="Freeform 567"/>
            <p:cNvSpPr>
              <a:spLocks/>
            </p:cNvSpPr>
            <p:nvPr/>
          </p:nvSpPr>
          <p:spPr bwMode="auto">
            <a:xfrm>
              <a:off x="3635" y="1838"/>
              <a:ext cx="80" cy="43"/>
            </a:xfrm>
            <a:custGeom>
              <a:avLst/>
              <a:gdLst>
                <a:gd name="T0" fmla="*/ 722 w 722"/>
                <a:gd name="T1" fmla="*/ 0 h 385"/>
                <a:gd name="T2" fmla="*/ 577 w 722"/>
                <a:gd name="T3" fmla="*/ 48 h 385"/>
                <a:gd name="T4" fmla="*/ 336 w 722"/>
                <a:gd name="T5" fmla="*/ 96 h 385"/>
                <a:gd name="T6" fmla="*/ 96 w 722"/>
                <a:gd name="T7" fmla="*/ 289 h 385"/>
                <a:gd name="T8" fmla="*/ 96 w 722"/>
                <a:gd name="T9" fmla="*/ 289 h 385"/>
                <a:gd name="T10" fmla="*/ 0 w 722"/>
                <a:gd name="T11" fmla="*/ 385 h 385"/>
              </a:gdLst>
              <a:ahLst/>
              <a:cxnLst>
                <a:cxn ang="0">
                  <a:pos x="T0" y="T1"/>
                </a:cxn>
                <a:cxn ang="0">
                  <a:pos x="T2" y="T3"/>
                </a:cxn>
                <a:cxn ang="0">
                  <a:pos x="T4" y="T5"/>
                </a:cxn>
                <a:cxn ang="0">
                  <a:pos x="T6" y="T7"/>
                </a:cxn>
                <a:cxn ang="0">
                  <a:pos x="T8" y="T9"/>
                </a:cxn>
                <a:cxn ang="0">
                  <a:pos x="T10" y="T11"/>
                </a:cxn>
              </a:cxnLst>
              <a:rect l="0" t="0" r="r" b="b"/>
              <a:pathLst>
                <a:path w="722" h="385">
                  <a:moveTo>
                    <a:pt x="722" y="0"/>
                  </a:moveTo>
                  <a:lnTo>
                    <a:pt x="577" y="48"/>
                  </a:lnTo>
                  <a:lnTo>
                    <a:pt x="336" y="96"/>
                  </a:lnTo>
                  <a:lnTo>
                    <a:pt x="96" y="289"/>
                  </a:lnTo>
                  <a:lnTo>
                    <a:pt x="96" y="289"/>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2" name="Freeform 568"/>
            <p:cNvSpPr>
              <a:spLocks/>
            </p:cNvSpPr>
            <p:nvPr/>
          </p:nvSpPr>
          <p:spPr bwMode="auto">
            <a:xfrm>
              <a:off x="3630" y="1833"/>
              <a:ext cx="80" cy="43"/>
            </a:xfrm>
            <a:custGeom>
              <a:avLst/>
              <a:gdLst>
                <a:gd name="T0" fmla="*/ 722 w 722"/>
                <a:gd name="T1" fmla="*/ 0 h 385"/>
                <a:gd name="T2" fmla="*/ 578 w 722"/>
                <a:gd name="T3" fmla="*/ 48 h 385"/>
                <a:gd name="T4" fmla="*/ 289 w 722"/>
                <a:gd name="T5" fmla="*/ 144 h 385"/>
                <a:gd name="T6" fmla="*/ 0 w 722"/>
                <a:gd name="T7" fmla="*/ 385 h 385"/>
              </a:gdLst>
              <a:ahLst/>
              <a:cxnLst>
                <a:cxn ang="0">
                  <a:pos x="T0" y="T1"/>
                </a:cxn>
                <a:cxn ang="0">
                  <a:pos x="T2" y="T3"/>
                </a:cxn>
                <a:cxn ang="0">
                  <a:pos x="T4" y="T5"/>
                </a:cxn>
                <a:cxn ang="0">
                  <a:pos x="T6" y="T7"/>
                </a:cxn>
              </a:cxnLst>
              <a:rect l="0" t="0" r="r" b="b"/>
              <a:pathLst>
                <a:path w="722" h="385">
                  <a:moveTo>
                    <a:pt x="722" y="0"/>
                  </a:moveTo>
                  <a:lnTo>
                    <a:pt x="578" y="48"/>
                  </a:lnTo>
                  <a:lnTo>
                    <a:pt x="289" y="144"/>
                  </a:lnTo>
                  <a:lnTo>
                    <a:pt x="0" y="385"/>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3" name="Freeform 569"/>
            <p:cNvSpPr>
              <a:spLocks/>
            </p:cNvSpPr>
            <p:nvPr/>
          </p:nvSpPr>
          <p:spPr bwMode="auto">
            <a:xfrm>
              <a:off x="3640" y="1876"/>
              <a:ext cx="59" cy="128"/>
            </a:xfrm>
            <a:custGeom>
              <a:avLst/>
              <a:gdLst>
                <a:gd name="T0" fmla="*/ 0 w 529"/>
                <a:gd name="T1" fmla="*/ 481 h 1155"/>
                <a:gd name="T2" fmla="*/ 48 w 529"/>
                <a:gd name="T3" fmla="*/ 481 h 1155"/>
                <a:gd name="T4" fmla="*/ 0 w 529"/>
                <a:gd name="T5" fmla="*/ 577 h 1155"/>
                <a:gd name="T6" fmla="*/ 48 w 529"/>
                <a:gd name="T7" fmla="*/ 722 h 1155"/>
                <a:gd name="T8" fmla="*/ 48 w 529"/>
                <a:gd name="T9" fmla="*/ 674 h 1155"/>
                <a:gd name="T10" fmla="*/ 48 w 529"/>
                <a:gd name="T11" fmla="*/ 529 h 1155"/>
                <a:gd name="T12" fmla="*/ 96 w 529"/>
                <a:gd name="T13" fmla="*/ 577 h 1155"/>
                <a:gd name="T14" fmla="*/ 192 w 529"/>
                <a:gd name="T15" fmla="*/ 674 h 1155"/>
                <a:gd name="T16" fmla="*/ 192 w 529"/>
                <a:gd name="T17" fmla="*/ 770 h 1155"/>
                <a:gd name="T18" fmla="*/ 240 w 529"/>
                <a:gd name="T19" fmla="*/ 914 h 1155"/>
                <a:gd name="T20" fmla="*/ 240 w 529"/>
                <a:gd name="T21" fmla="*/ 866 h 1155"/>
                <a:gd name="T22" fmla="*/ 240 w 529"/>
                <a:gd name="T23" fmla="*/ 770 h 1155"/>
                <a:gd name="T24" fmla="*/ 240 w 529"/>
                <a:gd name="T25" fmla="*/ 770 h 1155"/>
                <a:gd name="T26" fmla="*/ 288 w 529"/>
                <a:gd name="T27" fmla="*/ 722 h 1155"/>
                <a:gd name="T28" fmla="*/ 288 w 529"/>
                <a:gd name="T29" fmla="*/ 818 h 1155"/>
                <a:gd name="T30" fmla="*/ 288 w 529"/>
                <a:gd name="T31" fmla="*/ 866 h 1155"/>
                <a:gd name="T32" fmla="*/ 288 w 529"/>
                <a:gd name="T33" fmla="*/ 866 h 1155"/>
                <a:gd name="T34" fmla="*/ 337 w 529"/>
                <a:gd name="T35" fmla="*/ 914 h 1155"/>
                <a:gd name="T36" fmla="*/ 337 w 529"/>
                <a:gd name="T37" fmla="*/ 914 h 1155"/>
                <a:gd name="T38" fmla="*/ 385 w 529"/>
                <a:gd name="T39" fmla="*/ 914 h 1155"/>
                <a:gd name="T40" fmla="*/ 385 w 529"/>
                <a:gd name="T41" fmla="*/ 963 h 1155"/>
                <a:gd name="T42" fmla="*/ 385 w 529"/>
                <a:gd name="T43" fmla="*/ 1011 h 1155"/>
                <a:gd name="T44" fmla="*/ 385 w 529"/>
                <a:gd name="T45" fmla="*/ 1011 h 1155"/>
                <a:gd name="T46" fmla="*/ 433 w 529"/>
                <a:gd name="T47" fmla="*/ 914 h 1155"/>
                <a:gd name="T48" fmla="*/ 433 w 529"/>
                <a:gd name="T49" fmla="*/ 963 h 1155"/>
                <a:gd name="T50" fmla="*/ 433 w 529"/>
                <a:gd name="T51" fmla="*/ 1059 h 1155"/>
                <a:gd name="T52" fmla="*/ 433 w 529"/>
                <a:gd name="T53" fmla="*/ 1059 h 1155"/>
                <a:gd name="T54" fmla="*/ 481 w 529"/>
                <a:gd name="T55" fmla="*/ 1011 h 1155"/>
                <a:gd name="T56" fmla="*/ 433 w 529"/>
                <a:gd name="T57" fmla="*/ 1059 h 1155"/>
                <a:gd name="T58" fmla="*/ 481 w 529"/>
                <a:gd name="T59" fmla="*/ 1107 h 1155"/>
                <a:gd name="T60" fmla="*/ 481 w 529"/>
                <a:gd name="T61" fmla="*/ 1107 h 1155"/>
                <a:gd name="T62" fmla="*/ 529 w 529"/>
                <a:gd name="T63" fmla="*/ 1059 h 1155"/>
                <a:gd name="T64" fmla="*/ 529 w 529"/>
                <a:gd name="T65" fmla="*/ 1107 h 1155"/>
                <a:gd name="T66" fmla="*/ 529 w 529"/>
                <a:gd name="T67" fmla="*/ 1155 h 1155"/>
                <a:gd name="T68" fmla="*/ 529 w 529"/>
                <a:gd name="T69" fmla="*/ 1107 h 1155"/>
                <a:gd name="T70" fmla="*/ 529 w 529"/>
                <a:gd name="T71" fmla="*/ 1011 h 1155"/>
                <a:gd name="T72" fmla="*/ 529 w 529"/>
                <a:gd name="T73" fmla="*/ 866 h 1155"/>
                <a:gd name="T74" fmla="*/ 288 w 529"/>
                <a:gd name="T75" fmla="*/ 626 h 1155"/>
                <a:gd name="T76" fmla="*/ 240 w 529"/>
                <a:gd name="T77" fmla="*/ 529 h 1155"/>
                <a:gd name="T78" fmla="*/ 144 w 529"/>
                <a:gd name="T79" fmla="*/ 385 h 1155"/>
                <a:gd name="T80" fmla="*/ 144 w 529"/>
                <a:gd name="T81" fmla="*/ 241 h 1155"/>
                <a:gd name="T82" fmla="*/ 96 w 529"/>
                <a:gd name="T83" fmla="*/ 96 h 1155"/>
                <a:gd name="T84" fmla="*/ 144 w 529"/>
                <a:gd name="T85" fmla="*/ 0 h 1155"/>
                <a:gd name="T86" fmla="*/ 48 w 529"/>
                <a:gd name="T87" fmla="*/ 192 h 1155"/>
                <a:gd name="T88" fmla="*/ 0 w 529"/>
                <a:gd name="T89" fmla="*/ 385 h 1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29" h="1155">
                  <a:moveTo>
                    <a:pt x="0" y="481"/>
                  </a:moveTo>
                  <a:lnTo>
                    <a:pt x="0" y="481"/>
                  </a:lnTo>
                  <a:lnTo>
                    <a:pt x="0" y="481"/>
                  </a:lnTo>
                  <a:lnTo>
                    <a:pt x="48" y="481"/>
                  </a:lnTo>
                  <a:lnTo>
                    <a:pt x="48" y="481"/>
                  </a:lnTo>
                  <a:lnTo>
                    <a:pt x="0" y="577"/>
                  </a:lnTo>
                  <a:lnTo>
                    <a:pt x="0" y="674"/>
                  </a:lnTo>
                  <a:lnTo>
                    <a:pt x="48" y="722"/>
                  </a:lnTo>
                  <a:lnTo>
                    <a:pt x="48" y="722"/>
                  </a:lnTo>
                  <a:lnTo>
                    <a:pt x="48" y="674"/>
                  </a:lnTo>
                  <a:lnTo>
                    <a:pt x="48" y="626"/>
                  </a:lnTo>
                  <a:lnTo>
                    <a:pt x="48" y="529"/>
                  </a:lnTo>
                  <a:lnTo>
                    <a:pt x="48" y="529"/>
                  </a:lnTo>
                  <a:lnTo>
                    <a:pt x="96" y="577"/>
                  </a:lnTo>
                  <a:lnTo>
                    <a:pt x="144" y="626"/>
                  </a:lnTo>
                  <a:lnTo>
                    <a:pt x="192" y="674"/>
                  </a:lnTo>
                  <a:lnTo>
                    <a:pt x="192" y="674"/>
                  </a:lnTo>
                  <a:lnTo>
                    <a:pt x="192" y="770"/>
                  </a:lnTo>
                  <a:lnTo>
                    <a:pt x="192" y="866"/>
                  </a:lnTo>
                  <a:lnTo>
                    <a:pt x="240" y="914"/>
                  </a:lnTo>
                  <a:lnTo>
                    <a:pt x="240" y="914"/>
                  </a:lnTo>
                  <a:lnTo>
                    <a:pt x="240" y="866"/>
                  </a:lnTo>
                  <a:lnTo>
                    <a:pt x="240" y="818"/>
                  </a:lnTo>
                  <a:lnTo>
                    <a:pt x="240" y="770"/>
                  </a:lnTo>
                  <a:lnTo>
                    <a:pt x="240" y="770"/>
                  </a:lnTo>
                  <a:lnTo>
                    <a:pt x="240" y="770"/>
                  </a:lnTo>
                  <a:lnTo>
                    <a:pt x="240" y="770"/>
                  </a:lnTo>
                  <a:lnTo>
                    <a:pt x="288" y="722"/>
                  </a:lnTo>
                  <a:lnTo>
                    <a:pt x="288" y="722"/>
                  </a:lnTo>
                  <a:lnTo>
                    <a:pt x="288" y="818"/>
                  </a:lnTo>
                  <a:lnTo>
                    <a:pt x="288" y="866"/>
                  </a:lnTo>
                  <a:lnTo>
                    <a:pt x="288" y="866"/>
                  </a:lnTo>
                  <a:lnTo>
                    <a:pt x="288" y="866"/>
                  </a:lnTo>
                  <a:lnTo>
                    <a:pt x="288" y="866"/>
                  </a:lnTo>
                  <a:lnTo>
                    <a:pt x="337" y="914"/>
                  </a:lnTo>
                  <a:lnTo>
                    <a:pt x="337" y="914"/>
                  </a:lnTo>
                  <a:lnTo>
                    <a:pt x="337" y="914"/>
                  </a:lnTo>
                  <a:lnTo>
                    <a:pt x="337" y="914"/>
                  </a:lnTo>
                  <a:lnTo>
                    <a:pt x="337" y="914"/>
                  </a:lnTo>
                  <a:lnTo>
                    <a:pt x="385" y="914"/>
                  </a:lnTo>
                  <a:lnTo>
                    <a:pt x="385" y="914"/>
                  </a:lnTo>
                  <a:lnTo>
                    <a:pt x="385" y="963"/>
                  </a:lnTo>
                  <a:lnTo>
                    <a:pt x="385" y="963"/>
                  </a:lnTo>
                  <a:lnTo>
                    <a:pt x="385" y="1011"/>
                  </a:lnTo>
                  <a:lnTo>
                    <a:pt x="385" y="1011"/>
                  </a:lnTo>
                  <a:lnTo>
                    <a:pt x="385" y="1011"/>
                  </a:lnTo>
                  <a:lnTo>
                    <a:pt x="385" y="963"/>
                  </a:lnTo>
                  <a:lnTo>
                    <a:pt x="433" y="914"/>
                  </a:lnTo>
                  <a:lnTo>
                    <a:pt x="433" y="914"/>
                  </a:lnTo>
                  <a:lnTo>
                    <a:pt x="433" y="963"/>
                  </a:lnTo>
                  <a:lnTo>
                    <a:pt x="433" y="1011"/>
                  </a:lnTo>
                  <a:lnTo>
                    <a:pt x="433" y="1059"/>
                  </a:lnTo>
                  <a:lnTo>
                    <a:pt x="433" y="1059"/>
                  </a:lnTo>
                  <a:lnTo>
                    <a:pt x="433" y="1059"/>
                  </a:lnTo>
                  <a:lnTo>
                    <a:pt x="433" y="1059"/>
                  </a:lnTo>
                  <a:lnTo>
                    <a:pt x="481" y="1011"/>
                  </a:lnTo>
                  <a:lnTo>
                    <a:pt x="481" y="1011"/>
                  </a:lnTo>
                  <a:lnTo>
                    <a:pt x="433" y="1059"/>
                  </a:lnTo>
                  <a:lnTo>
                    <a:pt x="433" y="1107"/>
                  </a:lnTo>
                  <a:lnTo>
                    <a:pt x="481" y="1107"/>
                  </a:lnTo>
                  <a:lnTo>
                    <a:pt x="481" y="1107"/>
                  </a:lnTo>
                  <a:lnTo>
                    <a:pt x="481" y="1107"/>
                  </a:lnTo>
                  <a:lnTo>
                    <a:pt x="481" y="1107"/>
                  </a:lnTo>
                  <a:lnTo>
                    <a:pt x="529" y="1059"/>
                  </a:lnTo>
                  <a:lnTo>
                    <a:pt x="529" y="1059"/>
                  </a:lnTo>
                  <a:lnTo>
                    <a:pt x="529" y="1107"/>
                  </a:lnTo>
                  <a:lnTo>
                    <a:pt x="529" y="1155"/>
                  </a:lnTo>
                  <a:lnTo>
                    <a:pt x="529" y="1155"/>
                  </a:lnTo>
                  <a:lnTo>
                    <a:pt x="529" y="1155"/>
                  </a:lnTo>
                  <a:lnTo>
                    <a:pt x="529" y="1107"/>
                  </a:lnTo>
                  <a:lnTo>
                    <a:pt x="529" y="1059"/>
                  </a:lnTo>
                  <a:lnTo>
                    <a:pt x="529" y="1011"/>
                  </a:lnTo>
                  <a:lnTo>
                    <a:pt x="529" y="866"/>
                  </a:lnTo>
                  <a:lnTo>
                    <a:pt x="529" y="866"/>
                  </a:lnTo>
                  <a:lnTo>
                    <a:pt x="433" y="770"/>
                  </a:lnTo>
                  <a:lnTo>
                    <a:pt x="288" y="626"/>
                  </a:lnTo>
                  <a:lnTo>
                    <a:pt x="240" y="529"/>
                  </a:lnTo>
                  <a:lnTo>
                    <a:pt x="240" y="529"/>
                  </a:lnTo>
                  <a:lnTo>
                    <a:pt x="144" y="481"/>
                  </a:lnTo>
                  <a:lnTo>
                    <a:pt x="144" y="385"/>
                  </a:lnTo>
                  <a:lnTo>
                    <a:pt x="144" y="241"/>
                  </a:lnTo>
                  <a:lnTo>
                    <a:pt x="144" y="241"/>
                  </a:lnTo>
                  <a:lnTo>
                    <a:pt x="96" y="144"/>
                  </a:lnTo>
                  <a:lnTo>
                    <a:pt x="96" y="96"/>
                  </a:lnTo>
                  <a:lnTo>
                    <a:pt x="144" y="0"/>
                  </a:lnTo>
                  <a:lnTo>
                    <a:pt x="144" y="0"/>
                  </a:lnTo>
                  <a:lnTo>
                    <a:pt x="96" y="48"/>
                  </a:lnTo>
                  <a:lnTo>
                    <a:pt x="48" y="192"/>
                  </a:lnTo>
                  <a:lnTo>
                    <a:pt x="0" y="385"/>
                  </a:lnTo>
                  <a:lnTo>
                    <a:pt x="0" y="385"/>
                  </a:lnTo>
                  <a:lnTo>
                    <a:pt x="0" y="481"/>
                  </a:lnTo>
                  <a:close/>
                </a:path>
              </a:pathLst>
            </a:custGeom>
            <a:solidFill>
              <a:srgbClr val="59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5674" name="Freeform 570"/>
            <p:cNvSpPr>
              <a:spLocks/>
            </p:cNvSpPr>
            <p:nvPr/>
          </p:nvSpPr>
          <p:spPr bwMode="auto">
            <a:xfrm>
              <a:off x="3683" y="1854"/>
              <a:ext cx="38" cy="6"/>
            </a:xfrm>
            <a:custGeom>
              <a:avLst/>
              <a:gdLst>
                <a:gd name="T0" fmla="*/ 0 w 337"/>
                <a:gd name="T1" fmla="*/ 48 h 48"/>
                <a:gd name="T2" fmla="*/ 48 w 337"/>
                <a:gd name="T3" fmla="*/ 48 h 48"/>
                <a:gd name="T4" fmla="*/ 240 w 337"/>
                <a:gd name="T5" fmla="*/ 48 h 48"/>
                <a:gd name="T6" fmla="*/ 337 w 337"/>
                <a:gd name="T7" fmla="*/ 0 h 48"/>
              </a:gdLst>
              <a:ahLst/>
              <a:cxnLst>
                <a:cxn ang="0">
                  <a:pos x="T0" y="T1"/>
                </a:cxn>
                <a:cxn ang="0">
                  <a:pos x="T2" y="T3"/>
                </a:cxn>
                <a:cxn ang="0">
                  <a:pos x="T4" y="T5"/>
                </a:cxn>
                <a:cxn ang="0">
                  <a:pos x="T6" y="T7"/>
                </a:cxn>
              </a:cxnLst>
              <a:rect l="0" t="0" r="r" b="b"/>
              <a:pathLst>
                <a:path w="337" h="48">
                  <a:moveTo>
                    <a:pt x="0" y="48"/>
                  </a:moveTo>
                  <a:lnTo>
                    <a:pt x="48" y="48"/>
                  </a:lnTo>
                  <a:lnTo>
                    <a:pt x="240" y="48"/>
                  </a:lnTo>
                  <a:lnTo>
                    <a:pt x="33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5" name="Freeform 571"/>
            <p:cNvSpPr>
              <a:spLocks/>
            </p:cNvSpPr>
            <p:nvPr/>
          </p:nvSpPr>
          <p:spPr bwMode="auto">
            <a:xfrm>
              <a:off x="3694" y="1865"/>
              <a:ext cx="16" cy="1"/>
            </a:xfrm>
            <a:custGeom>
              <a:avLst/>
              <a:gdLst>
                <a:gd name="T0" fmla="*/ 0 w 144"/>
                <a:gd name="T1" fmla="*/ 0 w 144"/>
                <a:gd name="T2" fmla="*/ 96 w 144"/>
                <a:gd name="T3" fmla="*/ 144 w 144"/>
              </a:gdLst>
              <a:ahLst/>
              <a:cxnLst>
                <a:cxn ang="0">
                  <a:pos x="T0" y="0"/>
                </a:cxn>
                <a:cxn ang="0">
                  <a:pos x="T1" y="0"/>
                </a:cxn>
                <a:cxn ang="0">
                  <a:pos x="T2" y="0"/>
                </a:cxn>
                <a:cxn ang="0">
                  <a:pos x="T3" y="0"/>
                </a:cxn>
              </a:cxnLst>
              <a:rect l="0" t="0" r="r" b="b"/>
              <a:pathLst>
                <a:path w="144">
                  <a:moveTo>
                    <a:pt x="0" y="0"/>
                  </a:moveTo>
                  <a:lnTo>
                    <a:pt x="0" y="0"/>
                  </a:lnTo>
                  <a:lnTo>
                    <a:pt x="96" y="0"/>
                  </a:lnTo>
                  <a:lnTo>
                    <a:pt x="14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6" name="Freeform 572"/>
            <p:cNvSpPr>
              <a:spLocks/>
            </p:cNvSpPr>
            <p:nvPr/>
          </p:nvSpPr>
          <p:spPr bwMode="auto">
            <a:xfrm>
              <a:off x="3694" y="1865"/>
              <a:ext cx="27" cy="6"/>
            </a:xfrm>
            <a:custGeom>
              <a:avLst/>
              <a:gdLst>
                <a:gd name="T0" fmla="*/ 0 w 241"/>
                <a:gd name="T1" fmla="*/ 48 h 48"/>
                <a:gd name="T2" fmla="*/ 48 w 241"/>
                <a:gd name="T3" fmla="*/ 48 h 48"/>
                <a:gd name="T4" fmla="*/ 144 w 241"/>
                <a:gd name="T5" fmla="*/ 48 h 48"/>
                <a:gd name="T6" fmla="*/ 241 w 241"/>
                <a:gd name="T7" fmla="*/ 0 h 48"/>
              </a:gdLst>
              <a:ahLst/>
              <a:cxnLst>
                <a:cxn ang="0">
                  <a:pos x="T0" y="T1"/>
                </a:cxn>
                <a:cxn ang="0">
                  <a:pos x="T2" y="T3"/>
                </a:cxn>
                <a:cxn ang="0">
                  <a:pos x="T4" y="T5"/>
                </a:cxn>
                <a:cxn ang="0">
                  <a:pos x="T6" y="T7"/>
                </a:cxn>
              </a:cxnLst>
              <a:rect l="0" t="0" r="r" b="b"/>
              <a:pathLst>
                <a:path w="241" h="48">
                  <a:moveTo>
                    <a:pt x="0" y="48"/>
                  </a:moveTo>
                  <a:lnTo>
                    <a:pt x="48" y="48"/>
                  </a:lnTo>
                  <a:lnTo>
                    <a:pt x="144" y="48"/>
                  </a:lnTo>
                  <a:lnTo>
                    <a:pt x="241"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7" name="Freeform 573"/>
            <p:cNvSpPr>
              <a:spLocks/>
            </p:cNvSpPr>
            <p:nvPr/>
          </p:nvSpPr>
          <p:spPr bwMode="auto">
            <a:xfrm>
              <a:off x="3710" y="1876"/>
              <a:ext cx="21" cy="5"/>
            </a:xfrm>
            <a:custGeom>
              <a:avLst/>
              <a:gdLst>
                <a:gd name="T0" fmla="*/ 193 w 193"/>
                <a:gd name="T1" fmla="*/ 0 h 48"/>
                <a:gd name="T2" fmla="*/ 145 w 193"/>
                <a:gd name="T3" fmla="*/ 48 h 48"/>
                <a:gd name="T4" fmla="*/ 49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49"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8" name="Freeform 574"/>
            <p:cNvSpPr>
              <a:spLocks/>
            </p:cNvSpPr>
            <p:nvPr/>
          </p:nvSpPr>
          <p:spPr bwMode="auto">
            <a:xfrm>
              <a:off x="3704" y="1871"/>
              <a:ext cx="22" cy="5"/>
            </a:xfrm>
            <a:custGeom>
              <a:avLst/>
              <a:gdLst>
                <a:gd name="T0" fmla="*/ 193 w 193"/>
                <a:gd name="T1" fmla="*/ 0 h 48"/>
                <a:gd name="T2" fmla="*/ 145 w 193"/>
                <a:gd name="T3" fmla="*/ 48 h 48"/>
                <a:gd name="T4" fmla="*/ 97 w 193"/>
                <a:gd name="T5" fmla="*/ 48 h 48"/>
                <a:gd name="T6" fmla="*/ 0 w 193"/>
                <a:gd name="T7" fmla="*/ 48 h 48"/>
              </a:gdLst>
              <a:ahLst/>
              <a:cxnLst>
                <a:cxn ang="0">
                  <a:pos x="T0" y="T1"/>
                </a:cxn>
                <a:cxn ang="0">
                  <a:pos x="T2" y="T3"/>
                </a:cxn>
                <a:cxn ang="0">
                  <a:pos x="T4" y="T5"/>
                </a:cxn>
                <a:cxn ang="0">
                  <a:pos x="T6" y="T7"/>
                </a:cxn>
              </a:cxnLst>
              <a:rect l="0" t="0" r="r" b="b"/>
              <a:pathLst>
                <a:path w="193" h="48">
                  <a:moveTo>
                    <a:pt x="193" y="0"/>
                  </a:moveTo>
                  <a:lnTo>
                    <a:pt x="145" y="48"/>
                  </a:lnTo>
                  <a:lnTo>
                    <a:pt x="97" y="48"/>
                  </a:lnTo>
                  <a:lnTo>
                    <a:pt x="0" y="48"/>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79" name="Freeform 575"/>
            <p:cNvSpPr>
              <a:spLocks/>
            </p:cNvSpPr>
            <p:nvPr/>
          </p:nvSpPr>
          <p:spPr bwMode="auto">
            <a:xfrm>
              <a:off x="3704" y="1871"/>
              <a:ext cx="17" cy="5"/>
            </a:xfrm>
            <a:custGeom>
              <a:avLst/>
              <a:gdLst>
                <a:gd name="T0" fmla="*/ 0 w 145"/>
                <a:gd name="T1" fmla="*/ 48 h 48"/>
                <a:gd name="T2" fmla="*/ 0 w 145"/>
                <a:gd name="T3" fmla="*/ 48 h 48"/>
                <a:gd name="T4" fmla="*/ 48 w 145"/>
                <a:gd name="T5" fmla="*/ 0 h 48"/>
                <a:gd name="T6" fmla="*/ 145 w 145"/>
                <a:gd name="T7" fmla="*/ 0 h 48"/>
              </a:gdLst>
              <a:ahLst/>
              <a:cxnLst>
                <a:cxn ang="0">
                  <a:pos x="T0" y="T1"/>
                </a:cxn>
                <a:cxn ang="0">
                  <a:pos x="T2" y="T3"/>
                </a:cxn>
                <a:cxn ang="0">
                  <a:pos x="T4" y="T5"/>
                </a:cxn>
                <a:cxn ang="0">
                  <a:pos x="T6" y="T7"/>
                </a:cxn>
              </a:cxnLst>
              <a:rect l="0" t="0" r="r" b="b"/>
              <a:pathLst>
                <a:path w="145" h="48">
                  <a:moveTo>
                    <a:pt x="0" y="48"/>
                  </a:moveTo>
                  <a:lnTo>
                    <a:pt x="0" y="48"/>
                  </a:lnTo>
                  <a:lnTo>
                    <a:pt x="48" y="0"/>
                  </a:lnTo>
                  <a:lnTo>
                    <a:pt x="145"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0" name="Freeform 576"/>
            <p:cNvSpPr>
              <a:spLocks/>
            </p:cNvSpPr>
            <p:nvPr/>
          </p:nvSpPr>
          <p:spPr bwMode="auto">
            <a:xfrm>
              <a:off x="3630" y="1828"/>
              <a:ext cx="91" cy="43"/>
            </a:xfrm>
            <a:custGeom>
              <a:avLst/>
              <a:gdLst>
                <a:gd name="T0" fmla="*/ 0 w 819"/>
                <a:gd name="T1" fmla="*/ 385 h 385"/>
                <a:gd name="T2" fmla="*/ 49 w 819"/>
                <a:gd name="T3" fmla="*/ 337 h 385"/>
                <a:gd name="T4" fmla="*/ 145 w 819"/>
                <a:gd name="T5" fmla="*/ 240 h 385"/>
                <a:gd name="T6" fmla="*/ 385 w 819"/>
                <a:gd name="T7" fmla="*/ 96 h 385"/>
                <a:gd name="T8" fmla="*/ 385 w 819"/>
                <a:gd name="T9" fmla="*/ 96 h 385"/>
                <a:gd name="T10" fmla="*/ 626 w 819"/>
                <a:gd name="T11" fmla="*/ 48 h 385"/>
                <a:gd name="T12" fmla="*/ 771 w 819"/>
                <a:gd name="T13" fmla="*/ 0 h 385"/>
                <a:gd name="T14" fmla="*/ 819 w 819"/>
                <a:gd name="T15" fmla="*/ 0 h 3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385">
                  <a:moveTo>
                    <a:pt x="0" y="385"/>
                  </a:moveTo>
                  <a:lnTo>
                    <a:pt x="49" y="337"/>
                  </a:lnTo>
                  <a:lnTo>
                    <a:pt x="145" y="240"/>
                  </a:lnTo>
                  <a:lnTo>
                    <a:pt x="385" y="96"/>
                  </a:lnTo>
                  <a:lnTo>
                    <a:pt x="385" y="96"/>
                  </a:lnTo>
                  <a:lnTo>
                    <a:pt x="626" y="48"/>
                  </a:lnTo>
                  <a:lnTo>
                    <a:pt x="771" y="0"/>
                  </a:lnTo>
                  <a:lnTo>
                    <a:pt x="819"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1" name="Freeform 577"/>
            <p:cNvSpPr>
              <a:spLocks/>
            </p:cNvSpPr>
            <p:nvPr/>
          </p:nvSpPr>
          <p:spPr bwMode="auto">
            <a:xfrm>
              <a:off x="3619" y="1812"/>
              <a:ext cx="96" cy="32"/>
            </a:xfrm>
            <a:custGeom>
              <a:avLst/>
              <a:gdLst>
                <a:gd name="T0" fmla="*/ 0 w 867"/>
                <a:gd name="T1" fmla="*/ 289 h 289"/>
                <a:gd name="T2" fmla="*/ 48 w 867"/>
                <a:gd name="T3" fmla="*/ 241 h 289"/>
                <a:gd name="T4" fmla="*/ 337 w 867"/>
                <a:gd name="T5" fmla="*/ 97 h 289"/>
                <a:gd name="T6" fmla="*/ 867 w 867"/>
                <a:gd name="T7" fmla="*/ 0 h 289"/>
              </a:gdLst>
              <a:ahLst/>
              <a:cxnLst>
                <a:cxn ang="0">
                  <a:pos x="T0" y="T1"/>
                </a:cxn>
                <a:cxn ang="0">
                  <a:pos x="T2" y="T3"/>
                </a:cxn>
                <a:cxn ang="0">
                  <a:pos x="T4" y="T5"/>
                </a:cxn>
                <a:cxn ang="0">
                  <a:pos x="T6" y="T7"/>
                </a:cxn>
              </a:cxnLst>
              <a:rect l="0" t="0" r="r" b="b"/>
              <a:pathLst>
                <a:path w="867" h="289">
                  <a:moveTo>
                    <a:pt x="0" y="289"/>
                  </a:moveTo>
                  <a:lnTo>
                    <a:pt x="48" y="241"/>
                  </a:lnTo>
                  <a:lnTo>
                    <a:pt x="337" y="97"/>
                  </a:lnTo>
                  <a:lnTo>
                    <a:pt x="867"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2" name="Freeform 578"/>
            <p:cNvSpPr>
              <a:spLocks/>
            </p:cNvSpPr>
            <p:nvPr/>
          </p:nvSpPr>
          <p:spPr bwMode="auto">
            <a:xfrm>
              <a:off x="3630" y="1822"/>
              <a:ext cx="80" cy="38"/>
            </a:xfrm>
            <a:custGeom>
              <a:avLst/>
              <a:gdLst>
                <a:gd name="T0" fmla="*/ 0 w 722"/>
                <a:gd name="T1" fmla="*/ 336 h 336"/>
                <a:gd name="T2" fmla="*/ 49 w 722"/>
                <a:gd name="T3" fmla="*/ 288 h 336"/>
                <a:gd name="T4" fmla="*/ 241 w 722"/>
                <a:gd name="T5" fmla="*/ 144 h 336"/>
                <a:gd name="T6" fmla="*/ 722 w 722"/>
                <a:gd name="T7" fmla="*/ 0 h 336"/>
              </a:gdLst>
              <a:ahLst/>
              <a:cxnLst>
                <a:cxn ang="0">
                  <a:pos x="T0" y="T1"/>
                </a:cxn>
                <a:cxn ang="0">
                  <a:pos x="T2" y="T3"/>
                </a:cxn>
                <a:cxn ang="0">
                  <a:pos x="T4" y="T5"/>
                </a:cxn>
                <a:cxn ang="0">
                  <a:pos x="T6" y="T7"/>
                </a:cxn>
              </a:cxnLst>
              <a:rect l="0" t="0" r="r" b="b"/>
              <a:pathLst>
                <a:path w="722" h="336">
                  <a:moveTo>
                    <a:pt x="0" y="336"/>
                  </a:moveTo>
                  <a:lnTo>
                    <a:pt x="49" y="288"/>
                  </a:lnTo>
                  <a:lnTo>
                    <a:pt x="241" y="144"/>
                  </a:lnTo>
                  <a:lnTo>
                    <a:pt x="722"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3" name="Freeform 579"/>
            <p:cNvSpPr>
              <a:spLocks/>
            </p:cNvSpPr>
            <p:nvPr/>
          </p:nvSpPr>
          <p:spPr bwMode="auto">
            <a:xfrm>
              <a:off x="3624" y="1806"/>
              <a:ext cx="75" cy="32"/>
            </a:xfrm>
            <a:custGeom>
              <a:avLst/>
              <a:gdLst>
                <a:gd name="T0" fmla="*/ 0 w 674"/>
                <a:gd name="T1" fmla="*/ 289 h 289"/>
                <a:gd name="T2" fmla="*/ 0 w 674"/>
                <a:gd name="T3" fmla="*/ 241 h 289"/>
                <a:gd name="T4" fmla="*/ 193 w 674"/>
                <a:gd name="T5" fmla="*/ 145 h 289"/>
                <a:gd name="T6" fmla="*/ 674 w 674"/>
                <a:gd name="T7" fmla="*/ 0 h 289"/>
              </a:gdLst>
              <a:ahLst/>
              <a:cxnLst>
                <a:cxn ang="0">
                  <a:pos x="T0" y="T1"/>
                </a:cxn>
                <a:cxn ang="0">
                  <a:pos x="T2" y="T3"/>
                </a:cxn>
                <a:cxn ang="0">
                  <a:pos x="T4" y="T5"/>
                </a:cxn>
                <a:cxn ang="0">
                  <a:pos x="T6" y="T7"/>
                </a:cxn>
              </a:cxnLst>
              <a:rect l="0" t="0" r="r" b="b"/>
              <a:pathLst>
                <a:path w="674" h="289">
                  <a:moveTo>
                    <a:pt x="0" y="289"/>
                  </a:moveTo>
                  <a:lnTo>
                    <a:pt x="0" y="241"/>
                  </a:lnTo>
                  <a:lnTo>
                    <a:pt x="193" y="145"/>
                  </a:lnTo>
                  <a:lnTo>
                    <a:pt x="674" y="0"/>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5684" name="Freeform 580"/>
            <p:cNvSpPr>
              <a:spLocks/>
            </p:cNvSpPr>
            <p:nvPr/>
          </p:nvSpPr>
          <p:spPr bwMode="auto">
            <a:xfrm>
              <a:off x="3608" y="1801"/>
              <a:ext cx="102" cy="37"/>
            </a:xfrm>
            <a:custGeom>
              <a:avLst/>
              <a:gdLst>
                <a:gd name="T0" fmla="*/ 914 w 914"/>
                <a:gd name="T1" fmla="*/ 0 h 337"/>
                <a:gd name="T2" fmla="*/ 770 w 914"/>
                <a:gd name="T3" fmla="*/ 0 h 337"/>
                <a:gd name="T4" fmla="*/ 433 w 914"/>
                <a:gd name="T5" fmla="*/ 96 h 337"/>
                <a:gd name="T6" fmla="*/ 0 w 914"/>
                <a:gd name="T7" fmla="*/ 337 h 337"/>
              </a:gdLst>
              <a:ahLst/>
              <a:cxnLst>
                <a:cxn ang="0">
                  <a:pos x="T0" y="T1"/>
                </a:cxn>
                <a:cxn ang="0">
                  <a:pos x="T2" y="T3"/>
                </a:cxn>
                <a:cxn ang="0">
                  <a:pos x="T4" y="T5"/>
                </a:cxn>
                <a:cxn ang="0">
                  <a:pos x="T6" y="T7"/>
                </a:cxn>
              </a:cxnLst>
              <a:rect l="0" t="0" r="r" b="b"/>
              <a:pathLst>
                <a:path w="914" h="337">
                  <a:moveTo>
                    <a:pt x="914" y="0"/>
                  </a:moveTo>
                  <a:lnTo>
                    <a:pt x="770" y="0"/>
                  </a:lnTo>
                  <a:lnTo>
                    <a:pt x="433" y="96"/>
                  </a:lnTo>
                  <a:lnTo>
                    <a:pt x="0" y="337"/>
                  </a:lnTo>
                </a:path>
              </a:pathLst>
            </a:custGeom>
            <a:noFill/>
            <a:ln w="0">
              <a:solidFill>
                <a:srgbClr val="AD938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122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84" name="Rectangle 583"/>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General Guidelines </a:t>
            </a:r>
          </a:p>
          <a:p>
            <a:pPr algn="ctr"/>
            <a:r>
              <a:rPr lang="en-US" sz="3600" b="1" dirty="0" smtClean="0"/>
              <a:t>Assisting with Meals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0037787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1683" name="Rectangle 3"/>
          <p:cNvSpPr>
            <a:spLocks noGrp="1" noChangeArrowheads="1"/>
          </p:cNvSpPr>
          <p:nvPr>
            <p:ph type="body" sz="half" idx="1"/>
          </p:nvPr>
        </p:nvSpPr>
        <p:spPr>
          <a:xfrm>
            <a:off x="457200" y="1600200"/>
            <a:ext cx="6113463" cy="4525963"/>
          </a:xfrm>
        </p:spPr>
        <p:txBody>
          <a:bodyPr/>
          <a:lstStyle/>
          <a:p>
            <a:pPr>
              <a:lnSpc>
                <a:spcPct val="90000"/>
              </a:lnSpc>
            </a:pPr>
            <a:r>
              <a:rPr lang="en-US" b="1" dirty="0">
                <a:solidFill>
                  <a:srgbClr val="002060"/>
                </a:solidFill>
                <a:effectLst>
                  <a:outerShdw blurRad="38100" dist="38100" dir="2700000" algn="tl">
                    <a:srgbClr val="000000">
                      <a:alpha val="43137"/>
                    </a:srgbClr>
                  </a:outerShdw>
                </a:effectLst>
              </a:rPr>
              <a:t>Remove tray when meal finished</a:t>
            </a:r>
          </a:p>
          <a:p>
            <a:pPr>
              <a:lnSpc>
                <a:spcPct val="90000"/>
              </a:lnSpc>
            </a:pPr>
            <a:r>
              <a:rPr lang="en-US" b="1" dirty="0" smtClean="0">
                <a:solidFill>
                  <a:srgbClr val="C00000"/>
                </a:solidFill>
                <a:effectLst>
                  <a:outerShdw blurRad="38100" dist="38100" dir="2700000" algn="tl">
                    <a:srgbClr val="000000">
                      <a:alpha val="43137"/>
                    </a:srgbClr>
                  </a:outerShdw>
                </a:effectLst>
              </a:rPr>
              <a:t>Tell nurse is not eating</a:t>
            </a:r>
          </a:p>
          <a:p>
            <a:pPr>
              <a:lnSpc>
                <a:spcPct val="90000"/>
              </a:lnSpc>
            </a:pPr>
            <a:r>
              <a:rPr lang="en-US" b="1" dirty="0" smtClean="0">
                <a:solidFill>
                  <a:srgbClr val="66FF33"/>
                </a:solidFill>
                <a:effectLst>
                  <a:outerShdw blurRad="38100" dist="38100" dir="2700000" algn="tl">
                    <a:srgbClr val="000000">
                      <a:alpha val="43137"/>
                    </a:srgbClr>
                  </a:outerShdw>
                </a:effectLst>
              </a:rPr>
              <a:t>Observe and record amount eaten in %</a:t>
            </a:r>
            <a:endParaRPr lang="en-US" b="1" dirty="0">
              <a:solidFill>
                <a:srgbClr val="66FF33"/>
              </a:solidFill>
              <a:effectLst>
                <a:outerShdw blurRad="38100" dist="38100" dir="2700000" algn="tl">
                  <a:srgbClr val="000000">
                    <a:alpha val="43137"/>
                  </a:srgbClr>
                </a:outerShdw>
              </a:effectLst>
            </a:endParaRPr>
          </a:p>
          <a:p>
            <a:pPr>
              <a:lnSpc>
                <a:spcPct val="90000"/>
              </a:lnSpc>
            </a:pPr>
            <a:r>
              <a:rPr lang="en-US" b="1" dirty="0">
                <a:solidFill>
                  <a:srgbClr val="FFFF00"/>
                </a:solidFill>
                <a:effectLst>
                  <a:outerShdw blurRad="38100" dist="38100" dir="2700000" algn="tl">
                    <a:srgbClr val="000000">
                      <a:alpha val="43137"/>
                    </a:srgbClr>
                  </a:outerShdw>
                </a:effectLst>
              </a:rPr>
              <a:t>Record fluid intake if ordered</a:t>
            </a:r>
          </a:p>
          <a:p>
            <a:pPr>
              <a:lnSpc>
                <a:spcPct val="90000"/>
              </a:lnSpc>
            </a:pPr>
            <a:r>
              <a:rPr lang="en-US" b="1" dirty="0">
                <a:solidFill>
                  <a:srgbClr val="66CCFF"/>
                </a:solidFill>
                <a:effectLst>
                  <a:outerShdw blurRad="38100" dist="38100" dir="2700000" algn="tl">
                    <a:srgbClr val="000000">
                      <a:alpha val="43137"/>
                    </a:srgbClr>
                  </a:outerShdw>
                </a:effectLst>
              </a:rPr>
              <a:t>Assist to position of comfort</a:t>
            </a:r>
          </a:p>
        </p:txBody>
      </p:sp>
      <p:grpSp>
        <p:nvGrpSpPr>
          <p:cNvPr id="119965" name="Group 1181"/>
          <p:cNvGrpSpPr>
            <a:grpSpLocks/>
          </p:cNvGrpSpPr>
          <p:nvPr/>
        </p:nvGrpSpPr>
        <p:grpSpPr bwMode="auto">
          <a:xfrm>
            <a:off x="6354095" y="1520903"/>
            <a:ext cx="2205037" cy="3400425"/>
            <a:chOff x="7496" y="864"/>
            <a:chExt cx="2451" cy="3521"/>
          </a:xfrm>
        </p:grpSpPr>
        <p:sp>
          <p:nvSpPr>
            <p:cNvPr id="119966" name="Freeform 1182"/>
            <p:cNvSpPr>
              <a:spLocks/>
            </p:cNvSpPr>
            <p:nvPr/>
          </p:nvSpPr>
          <p:spPr bwMode="auto">
            <a:xfrm>
              <a:off x="7496" y="3121"/>
              <a:ext cx="2450" cy="1264"/>
            </a:xfrm>
            <a:custGeom>
              <a:avLst/>
              <a:gdLst>
                <a:gd name="T0" fmla="*/ 4695 w 4901"/>
                <a:gd name="T1" fmla="*/ 5 h 2529"/>
                <a:gd name="T2" fmla="*/ 4706 w 4901"/>
                <a:gd name="T3" fmla="*/ 38 h 2529"/>
                <a:gd name="T4" fmla="*/ 4716 w 4901"/>
                <a:gd name="T5" fmla="*/ 84 h 2529"/>
                <a:gd name="T6" fmla="*/ 4725 w 4901"/>
                <a:gd name="T7" fmla="*/ 145 h 2529"/>
                <a:gd name="T8" fmla="*/ 4730 w 4901"/>
                <a:gd name="T9" fmla="*/ 183 h 2529"/>
                <a:gd name="T10" fmla="*/ 4734 w 4901"/>
                <a:gd name="T11" fmla="*/ 227 h 2529"/>
                <a:gd name="T12" fmla="*/ 4737 w 4901"/>
                <a:gd name="T13" fmla="*/ 279 h 2529"/>
                <a:gd name="T14" fmla="*/ 4737 w 4901"/>
                <a:gd name="T15" fmla="*/ 333 h 2529"/>
                <a:gd name="T16" fmla="*/ 4737 w 4901"/>
                <a:gd name="T17" fmla="*/ 396 h 2529"/>
                <a:gd name="T18" fmla="*/ 4735 w 4901"/>
                <a:gd name="T19" fmla="*/ 464 h 2529"/>
                <a:gd name="T20" fmla="*/ 4734 w 4901"/>
                <a:gd name="T21" fmla="*/ 540 h 2529"/>
                <a:gd name="T22" fmla="*/ 4732 w 4901"/>
                <a:gd name="T23" fmla="*/ 624 h 2529"/>
                <a:gd name="T24" fmla="*/ 4742 w 4901"/>
                <a:gd name="T25" fmla="*/ 723 h 2529"/>
                <a:gd name="T26" fmla="*/ 4760 w 4901"/>
                <a:gd name="T27" fmla="*/ 830 h 2529"/>
                <a:gd name="T28" fmla="*/ 4782 w 4901"/>
                <a:gd name="T29" fmla="*/ 948 h 2529"/>
                <a:gd name="T30" fmla="*/ 4807 w 4901"/>
                <a:gd name="T31" fmla="*/ 1070 h 2529"/>
                <a:gd name="T32" fmla="*/ 4833 w 4901"/>
                <a:gd name="T33" fmla="*/ 1197 h 2529"/>
                <a:gd name="T34" fmla="*/ 4857 w 4901"/>
                <a:gd name="T35" fmla="*/ 1325 h 2529"/>
                <a:gd name="T36" fmla="*/ 4880 w 4901"/>
                <a:gd name="T37" fmla="*/ 1454 h 2529"/>
                <a:gd name="T38" fmla="*/ 4894 w 4901"/>
                <a:gd name="T39" fmla="*/ 1575 h 2529"/>
                <a:gd name="T40" fmla="*/ 4901 w 4901"/>
                <a:gd name="T41" fmla="*/ 1694 h 2529"/>
                <a:gd name="T42" fmla="*/ 4897 w 4901"/>
                <a:gd name="T43" fmla="*/ 1804 h 2529"/>
                <a:gd name="T44" fmla="*/ 4883 w 4901"/>
                <a:gd name="T45" fmla="*/ 1905 h 2529"/>
                <a:gd name="T46" fmla="*/ 4852 w 4901"/>
                <a:gd name="T47" fmla="*/ 1992 h 2529"/>
                <a:gd name="T48" fmla="*/ 4807 w 4901"/>
                <a:gd name="T49" fmla="*/ 2067 h 2529"/>
                <a:gd name="T50" fmla="*/ 4742 w 4901"/>
                <a:gd name="T51" fmla="*/ 2124 h 2529"/>
                <a:gd name="T52" fmla="*/ 4659 w 4901"/>
                <a:gd name="T53" fmla="*/ 2165 h 2529"/>
                <a:gd name="T54" fmla="*/ 4523 w 4901"/>
                <a:gd name="T55" fmla="*/ 2196 h 2529"/>
                <a:gd name="T56" fmla="*/ 4317 w 4901"/>
                <a:gd name="T57" fmla="*/ 2239 h 2529"/>
                <a:gd name="T58" fmla="*/ 4050 w 4901"/>
                <a:gd name="T59" fmla="*/ 2288 h 2529"/>
                <a:gd name="T60" fmla="*/ 3738 w 4901"/>
                <a:gd name="T61" fmla="*/ 2341 h 2529"/>
                <a:gd name="T62" fmla="*/ 3384 w 4901"/>
                <a:gd name="T63" fmla="*/ 2391 h 2529"/>
                <a:gd name="T64" fmla="*/ 3006 w 4901"/>
                <a:gd name="T65" fmla="*/ 2438 h 2529"/>
                <a:gd name="T66" fmla="*/ 2609 w 4901"/>
                <a:gd name="T67" fmla="*/ 2480 h 2529"/>
                <a:gd name="T68" fmla="*/ 2208 w 4901"/>
                <a:gd name="T69" fmla="*/ 2511 h 2529"/>
                <a:gd name="T70" fmla="*/ 1807 w 4901"/>
                <a:gd name="T71" fmla="*/ 2527 h 2529"/>
                <a:gd name="T72" fmla="*/ 1424 w 4901"/>
                <a:gd name="T73" fmla="*/ 2527 h 2529"/>
                <a:gd name="T74" fmla="*/ 1066 w 4901"/>
                <a:gd name="T75" fmla="*/ 2506 h 2529"/>
                <a:gd name="T76" fmla="*/ 746 w 4901"/>
                <a:gd name="T77" fmla="*/ 2464 h 2529"/>
                <a:gd name="T78" fmla="*/ 470 w 4901"/>
                <a:gd name="T79" fmla="*/ 2393 h 2529"/>
                <a:gd name="T80" fmla="*/ 252 w 4901"/>
                <a:gd name="T81" fmla="*/ 2293 h 2529"/>
                <a:gd name="T82" fmla="*/ 104 w 4901"/>
                <a:gd name="T83" fmla="*/ 2161 h 2529"/>
                <a:gd name="T84" fmla="*/ 34 w 4901"/>
                <a:gd name="T85" fmla="*/ 1992 h 2529"/>
                <a:gd name="T86" fmla="*/ 12 w 4901"/>
                <a:gd name="T87" fmla="*/ 1802 h 2529"/>
                <a:gd name="T88" fmla="*/ 1 w 4901"/>
                <a:gd name="T89" fmla="*/ 1616 h 2529"/>
                <a:gd name="T90" fmla="*/ 0 w 4901"/>
                <a:gd name="T91" fmla="*/ 1431 h 2529"/>
                <a:gd name="T92" fmla="*/ 10 w 4901"/>
                <a:gd name="T93" fmla="*/ 1253 h 2529"/>
                <a:gd name="T94" fmla="*/ 24 w 4901"/>
                <a:gd name="T95" fmla="*/ 1081 h 2529"/>
                <a:gd name="T96" fmla="*/ 47 w 4901"/>
                <a:gd name="T97" fmla="*/ 917 h 2529"/>
                <a:gd name="T98" fmla="*/ 71 w 4901"/>
                <a:gd name="T99" fmla="*/ 760 h 2529"/>
                <a:gd name="T100" fmla="*/ 102 w 4901"/>
                <a:gd name="T101" fmla="*/ 617 h 2529"/>
                <a:gd name="T102" fmla="*/ 132 w 4901"/>
                <a:gd name="T103" fmla="*/ 481 h 2529"/>
                <a:gd name="T104" fmla="*/ 162 w 4901"/>
                <a:gd name="T105" fmla="*/ 363 h 2529"/>
                <a:gd name="T106" fmla="*/ 191 w 4901"/>
                <a:gd name="T107" fmla="*/ 258 h 2529"/>
                <a:gd name="T108" fmla="*/ 219 w 4901"/>
                <a:gd name="T109" fmla="*/ 169 h 2529"/>
                <a:gd name="T110" fmla="*/ 242 w 4901"/>
                <a:gd name="T111" fmla="*/ 96 h 2529"/>
                <a:gd name="T112" fmla="*/ 263 w 4901"/>
                <a:gd name="T113" fmla="*/ 44 h 2529"/>
                <a:gd name="T114" fmla="*/ 275 w 4901"/>
                <a:gd name="T115" fmla="*/ 11 h 2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1" h="2529">
                  <a:moveTo>
                    <a:pt x="280" y="0"/>
                  </a:moveTo>
                  <a:lnTo>
                    <a:pt x="4693" y="0"/>
                  </a:lnTo>
                  <a:lnTo>
                    <a:pt x="4693" y="0"/>
                  </a:lnTo>
                  <a:lnTo>
                    <a:pt x="4695" y="5"/>
                  </a:lnTo>
                  <a:lnTo>
                    <a:pt x="4697" y="12"/>
                  </a:lnTo>
                  <a:lnTo>
                    <a:pt x="4702" y="25"/>
                  </a:lnTo>
                  <a:lnTo>
                    <a:pt x="4702" y="30"/>
                  </a:lnTo>
                  <a:lnTo>
                    <a:pt x="4706" y="38"/>
                  </a:lnTo>
                  <a:lnTo>
                    <a:pt x="4707" y="47"/>
                  </a:lnTo>
                  <a:lnTo>
                    <a:pt x="4711" y="59"/>
                  </a:lnTo>
                  <a:lnTo>
                    <a:pt x="4713" y="70"/>
                  </a:lnTo>
                  <a:lnTo>
                    <a:pt x="4716" y="84"/>
                  </a:lnTo>
                  <a:lnTo>
                    <a:pt x="4718" y="98"/>
                  </a:lnTo>
                  <a:lnTo>
                    <a:pt x="4721" y="113"/>
                  </a:lnTo>
                  <a:lnTo>
                    <a:pt x="4723" y="127"/>
                  </a:lnTo>
                  <a:lnTo>
                    <a:pt x="4725" y="145"/>
                  </a:lnTo>
                  <a:lnTo>
                    <a:pt x="4725" y="153"/>
                  </a:lnTo>
                  <a:lnTo>
                    <a:pt x="4727" y="162"/>
                  </a:lnTo>
                  <a:lnTo>
                    <a:pt x="4728" y="173"/>
                  </a:lnTo>
                  <a:lnTo>
                    <a:pt x="4730" y="183"/>
                  </a:lnTo>
                  <a:lnTo>
                    <a:pt x="4730" y="194"/>
                  </a:lnTo>
                  <a:lnTo>
                    <a:pt x="4730" y="204"/>
                  </a:lnTo>
                  <a:lnTo>
                    <a:pt x="4732" y="214"/>
                  </a:lnTo>
                  <a:lnTo>
                    <a:pt x="4734" y="227"/>
                  </a:lnTo>
                  <a:lnTo>
                    <a:pt x="4734" y="237"/>
                  </a:lnTo>
                  <a:lnTo>
                    <a:pt x="4734" y="251"/>
                  </a:lnTo>
                  <a:lnTo>
                    <a:pt x="4735" y="263"/>
                  </a:lnTo>
                  <a:lnTo>
                    <a:pt x="4737" y="279"/>
                  </a:lnTo>
                  <a:lnTo>
                    <a:pt x="4737" y="291"/>
                  </a:lnTo>
                  <a:lnTo>
                    <a:pt x="4737" y="305"/>
                  </a:lnTo>
                  <a:lnTo>
                    <a:pt x="4737" y="317"/>
                  </a:lnTo>
                  <a:lnTo>
                    <a:pt x="4737" y="333"/>
                  </a:lnTo>
                  <a:lnTo>
                    <a:pt x="4737" y="347"/>
                  </a:lnTo>
                  <a:lnTo>
                    <a:pt x="4737" y="363"/>
                  </a:lnTo>
                  <a:lnTo>
                    <a:pt x="4737" y="378"/>
                  </a:lnTo>
                  <a:lnTo>
                    <a:pt x="4737" y="396"/>
                  </a:lnTo>
                  <a:lnTo>
                    <a:pt x="4735" y="411"/>
                  </a:lnTo>
                  <a:lnTo>
                    <a:pt x="4735" y="427"/>
                  </a:lnTo>
                  <a:lnTo>
                    <a:pt x="4735" y="445"/>
                  </a:lnTo>
                  <a:lnTo>
                    <a:pt x="4735" y="464"/>
                  </a:lnTo>
                  <a:lnTo>
                    <a:pt x="4734" y="481"/>
                  </a:lnTo>
                  <a:lnTo>
                    <a:pt x="4734" y="500"/>
                  </a:lnTo>
                  <a:lnTo>
                    <a:pt x="4734" y="519"/>
                  </a:lnTo>
                  <a:lnTo>
                    <a:pt x="4734" y="540"/>
                  </a:lnTo>
                  <a:lnTo>
                    <a:pt x="4732" y="560"/>
                  </a:lnTo>
                  <a:lnTo>
                    <a:pt x="4732" y="580"/>
                  </a:lnTo>
                  <a:lnTo>
                    <a:pt x="4732" y="601"/>
                  </a:lnTo>
                  <a:lnTo>
                    <a:pt x="4732" y="624"/>
                  </a:lnTo>
                  <a:lnTo>
                    <a:pt x="4732" y="647"/>
                  </a:lnTo>
                  <a:lnTo>
                    <a:pt x="4735" y="671"/>
                  </a:lnTo>
                  <a:lnTo>
                    <a:pt x="4737" y="697"/>
                  </a:lnTo>
                  <a:lnTo>
                    <a:pt x="4742" y="723"/>
                  </a:lnTo>
                  <a:lnTo>
                    <a:pt x="4746" y="748"/>
                  </a:lnTo>
                  <a:lnTo>
                    <a:pt x="4749" y="774"/>
                  </a:lnTo>
                  <a:lnTo>
                    <a:pt x="4754" y="802"/>
                  </a:lnTo>
                  <a:lnTo>
                    <a:pt x="4760" y="830"/>
                  </a:lnTo>
                  <a:lnTo>
                    <a:pt x="4765" y="858"/>
                  </a:lnTo>
                  <a:lnTo>
                    <a:pt x="4770" y="887"/>
                  </a:lnTo>
                  <a:lnTo>
                    <a:pt x="4775" y="917"/>
                  </a:lnTo>
                  <a:lnTo>
                    <a:pt x="4782" y="948"/>
                  </a:lnTo>
                  <a:lnTo>
                    <a:pt x="4788" y="978"/>
                  </a:lnTo>
                  <a:lnTo>
                    <a:pt x="4793" y="1007"/>
                  </a:lnTo>
                  <a:lnTo>
                    <a:pt x="4800" y="1039"/>
                  </a:lnTo>
                  <a:lnTo>
                    <a:pt x="4807" y="1070"/>
                  </a:lnTo>
                  <a:lnTo>
                    <a:pt x="4812" y="1101"/>
                  </a:lnTo>
                  <a:lnTo>
                    <a:pt x="4819" y="1133"/>
                  </a:lnTo>
                  <a:lnTo>
                    <a:pt x="4826" y="1164"/>
                  </a:lnTo>
                  <a:lnTo>
                    <a:pt x="4833" y="1197"/>
                  </a:lnTo>
                  <a:lnTo>
                    <a:pt x="4838" y="1229"/>
                  </a:lnTo>
                  <a:lnTo>
                    <a:pt x="4845" y="1260"/>
                  </a:lnTo>
                  <a:lnTo>
                    <a:pt x="4850" y="1291"/>
                  </a:lnTo>
                  <a:lnTo>
                    <a:pt x="4857" y="1325"/>
                  </a:lnTo>
                  <a:lnTo>
                    <a:pt x="4863" y="1356"/>
                  </a:lnTo>
                  <a:lnTo>
                    <a:pt x="4868" y="1389"/>
                  </a:lnTo>
                  <a:lnTo>
                    <a:pt x="4873" y="1420"/>
                  </a:lnTo>
                  <a:lnTo>
                    <a:pt x="4880" y="1454"/>
                  </a:lnTo>
                  <a:lnTo>
                    <a:pt x="4883" y="1483"/>
                  </a:lnTo>
                  <a:lnTo>
                    <a:pt x="4887" y="1515"/>
                  </a:lnTo>
                  <a:lnTo>
                    <a:pt x="4890" y="1544"/>
                  </a:lnTo>
                  <a:lnTo>
                    <a:pt x="4894" y="1575"/>
                  </a:lnTo>
                  <a:lnTo>
                    <a:pt x="4896" y="1605"/>
                  </a:lnTo>
                  <a:lnTo>
                    <a:pt x="4897" y="1635"/>
                  </a:lnTo>
                  <a:lnTo>
                    <a:pt x="4899" y="1664"/>
                  </a:lnTo>
                  <a:lnTo>
                    <a:pt x="4901" y="1694"/>
                  </a:lnTo>
                  <a:lnTo>
                    <a:pt x="4899" y="1722"/>
                  </a:lnTo>
                  <a:lnTo>
                    <a:pt x="4899" y="1750"/>
                  </a:lnTo>
                  <a:lnTo>
                    <a:pt x="4897" y="1776"/>
                  </a:lnTo>
                  <a:lnTo>
                    <a:pt x="4897" y="1804"/>
                  </a:lnTo>
                  <a:lnTo>
                    <a:pt x="4894" y="1828"/>
                  </a:lnTo>
                  <a:lnTo>
                    <a:pt x="4890" y="1854"/>
                  </a:lnTo>
                  <a:lnTo>
                    <a:pt x="4887" y="1879"/>
                  </a:lnTo>
                  <a:lnTo>
                    <a:pt x="4883" y="1905"/>
                  </a:lnTo>
                  <a:lnTo>
                    <a:pt x="4875" y="1928"/>
                  </a:lnTo>
                  <a:lnTo>
                    <a:pt x="4868" y="1950"/>
                  </a:lnTo>
                  <a:lnTo>
                    <a:pt x="4859" y="1971"/>
                  </a:lnTo>
                  <a:lnTo>
                    <a:pt x="4852" y="1992"/>
                  </a:lnTo>
                  <a:lnTo>
                    <a:pt x="4842" y="2011"/>
                  </a:lnTo>
                  <a:lnTo>
                    <a:pt x="4831" y="2030"/>
                  </a:lnTo>
                  <a:lnTo>
                    <a:pt x="4819" y="2048"/>
                  </a:lnTo>
                  <a:lnTo>
                    <a:pt x="4807" y="2067"/>
                  </a:lnTo>
                  <a:lnTo>
                    <a:pt x="4791" y="2083"/>
                  </a:lnTo>
                  <a:lnTo>
                    <a:pt x="4777" y="2098"/>
                  </a:lnTo>
                  <a:lnTo>
                    <a:pt x="4760" y="2110"/>
                  </a:lnTo>
                  <a:lnTo>
                    <a:pt x="4742" y="2124"/>
                  </a:lnTo>
                  <a:lnTo>
                    <a:pt x="4721" y="2135"/>
                  </a:lnTo>
                  <a:lnTo>
                    <a:pt x="4702" y="2147"/>
                  </a:lnTo>
                  <a:lnTo>
                    <a:pt x="4680" y="2156"/>
                  </a:lnTo>
                  <a:lnTo>
                    <a:pt x="4659" y="2165"/>
                  </a:lnTo>
                  <a:lnTo>
                    <a:pt x="4631" y="2170"/>
                  </a:lnTo>
                  <a:lnTo>
                    <a:pt x="4599" y="2178"/>
                  </a:lnTo>
                  <a:lnTo>
                    <a:pt x="4563" y="2185"/>
                  </a:lnTo>
                  <a:lnTo>
                    <a:pt x="4523" y="2196"/>
                  </a:lnTo>
                  <a:lnTo>
                    <a:pt x="4476" y="2205"/>
                  </a:lnTo>
                  <a:lnTo>
                    <a:pt x="4427" y="2215"/>
                  </a:lnTo>
                  <a:lnTo>
                    <a:pt x="4373" y="2227"/>
                  </a:lnTo>
                  <a:lnTo>
                    <a:pt x="4317" y="2239"/>
                  </a:lnTo>
                  <a:lnTo>
                    <a:pt x="4254" y="2250"/>
                  </a:lnTo>
                  <a:lnTo>
                    <a:pt x="4190" y="2262"/>
                  </a:lnTo>
                  <a:lnTo>
                    <a:pt x="4120" y="2274"/>
                  </a:lnTo>
                  <a:lnTo>
                    <a:pt x="4050" y="2288"/>
                  </a:lnTo>
                  <a:lnTo>
                    <a:pt x="3975" y="2300"/>
                  </a:lnTo>
                  <a:lnTo>
                    <a:pt x="3899" y="2314"/>
                  </a:lnTo>
                  <a:lnTo>
                    <a:pt x="3820" y="2327"/>
                  </a:lnTo>
                  <a:lnTo>
                    <a:pt x="3738" y="2341"/>
                  </a:lnTo>
                  <a:lnTo>
                    <a:pt x="3653" y="2353"/>
                  </a:lnTo>
                  <a:lnTo>
                    <a:pt x="3566" y="2365"/>
                  </a:lnTo>
                  <a:lnTo>
                    <a:pt x="3475" y="2377"/>
                  </a:lnTo>
                  <a:lnTo>
                    <a:pt x="3384" y="2391"/>
                  </a:lnTo>
                  <a:lnTo>
                    <a:pt x="3290" y="2402"/>
                  </a:lnTo>
                  <a:lnTo>
                    <a:pt x="3198" y="2414"/>
                  </a:lnTo>
                  <a:lnTo>
                    <a:pt x="3102" y="2426"/>
                  </a:lnTo>
                  <a:lnTo>
                    <a:pt x="3006" y="2438"/>
                  </a:lnTo>
                  <a:lnTo>
                    <a:pt x="2907" y="2449"/>
                  </a:lnTo>
                  <a:lnTo>
                    <a:pt x="2808" y="2459"/>
                  </a:lnTo>
                  <a:lnTo>
                    <a:pt x="2708" y="2469"/>
                  </a:lnTo>
                  <a:lnTo>
                    <a:pt x="2609" y="2480"/>
                  </a:lnTo>
                  <a:lnTo>
                    <a:pt x="2508" y="2487"/>
                  </a:lnTo>
                  <a:lnTo>
                    <a:pt x="2408" y="2496"/>
                  </a:lnTo>
                  <a:lnTo>
                    <a:pt x="2307" y="2503"/>
                  </a:lnTo>
                  <a:lnTo>
                    <a:pt x="2208" y="2511"/>
                  </a:lnTo>
                  <a:lnTo>
                    <a:pt x="2107" y="2515"/>
                  </a:lnTo>
                  <a:lnTo>
                    <a:pt x="2006" y="2520"/>
                  </a:lnTo>
                  <a:lnTo>
                    <a:pt x="1906" y="2524"/>
                  </a:lnTo>
                  <a:lnTo>
                    <a:pt x="1807" y="2527"/>
                  </a:lnTo>
                  <a:lnTo>
                    <a:pt x="1708" y="2527"/>
                  </a:lnTo>
                  <a:lnTo>
                    <a:pt x="1612" y="2529"/>
                  </a:lnTo>
                  <a:lnTo>
                    <a:pt x="1516" y="2527"/>
                  </a:lnTo>
                  <a:lnTo>
                    <a:pt x="1424" y="2527"/>
                  </a:lnTo>
                  <a:lnTo>
                    <a:pt x="1329" y="2522"/>
                  </a:lnTo>
                  <a:lnTo>
                    <a:pt x="1241" y="2518"/>
                  </a:lnTo>
                  <a:lnTo>
                    <a:pt x="1152" y="2511"/>
                  </a:lnTo>
                  <a:lnTo>
                    <a:pt x="1066" y="2506"/>
                  </a:lnTo>
                  <a:lnTo>
                    <a:pt x="981" y="2496"/>
                  </a:lnTo>
                  <a:lnTo>
                    <a:pt x="899" y="2487"/>
                  </a:lnTo>
                  <a:lnTo>
                    <a:pt x="821" y="2475"/>
                  </a:lnTo>
                  <a:lnTo>
                    <a:pt x="746" y="2464"/>
                  </a:lnTo>
                  <a:lnTo>
                    <a:pt x="671" y="2447"/>
                  </a:lnTo>
                  <a:lnTo>
                    <a:pt x="599" y="2431"/>
                  </a:lnTo>
                  <a:lnTo>
                    <a:pt x="531" y="2412"/>
                  </a:lnTo>
                  <a:lnTo>
                    <a:pt x="470" y="2393"/>
                  </a:lnTo>
                  <a:lnTo>
                    <a:pt x="407" y="2370"/>
                  </a:lnTo>
                  <a:lnTo>
                    <a:pt x="352" y="2346"/>
                  </a:lnTo>
                  <a:lnTo>
                    <a:pt x="299" y="2320"/>
                  </a:lnTo>
                  <a:lnTo>
                    <a:pt x="252" y="2293"/>
                  </a:lnTo>
                  <a:lnTo>
                    <a:pt x="207" y="2262"/>
                  </a:lnTo>
                  <a:lnTo>
                    <a:pt x="169" y="2231"/>
                  </a:lnTo>
                  <a:lnTo>
                    <a:pt x="134" y="2196"/>
                  </a:lnTo>
                  <a:lnTo>
                    <a:pt x="104" y="2161"/>
                  </a:lnTo>
                  <a:lnTo>
                    <a:pt x="78" y="2121"/>
                  </a:lnTo>
                  <a:lnTo>
                    <a:pt x="57" y="2081"/>
                  </a:lnTo>
                  <a:lnTo>
                    <a:pt x="43" y="2037"/>
                  </a:lnTo>
                  <a:lnTo>
                    <a:pt x="34" y="1992"/>
                  </a:lnTo>
                  <a:lnTo>
                    <a:pt x="26" y="1943"/>
                  </a:lnTo>
                  <a:lnTo>
                    <a:pt x="20" y="1896"/>
                  </a:lnTo>
                  <a:lnTo>
                    <a:pt x="15" y="1849"/>
                  </a:lnTo>
                  <a:lnTo>
                    <a:pt x="12" y="1802"/>
                  </a:lnTo>
                  <a:lnTo>
                    <a:pt x="7" y="1755"/>
                  </a:lnTo>
                  <a:lnTo>
                    <a:pt x="5" y="1708"/>
                  </a:lnTo>
                  <a:lnTo>
                    <a:pt x="1" y="1661"/>
                  </a:lnTo>
                  <a:lnTo>
                    <a:pt x="1" y="1616"/>
                  </a:lnTo>
                  <a:lnTo>
                    <a:pt x="0" y="1569"/>
                  </a:lnTo>
                  <a:lnTo>
                    <a:pt x="0" y="1521"/>
                  </a:lnTo>
                  <a:lnTo>
                    <a:pt x="0" y="1476"/>
                  </a:lnTo>
                  <a:lnTo>
                    <a:pt x="0" y="1431"/>
                  </a:lnTo>
                  <a:lnTo>
                    <a:pt x="0" y="1384"/>
                  </a:lnTo>
                  <a:lnTo>
                    <a:pt x="3" y="1340"/>
                  </a:lnTo>
                  <a:lnTo>
                    <a:pt x="5" y="1295"/>
                  </a:lnTo>
                  <a:lnTo>
                    <a:pt x="10" y="1253"/>
                  </a:lnTo>
                  <a:lnTo>
                    <a:pt x="12" y="1208"/>
                  </a:lnTo>
                  <a:lnTo>
                    <a:pt x="15" y="1164"/>
                  </a:lnTo>
                  <a:lnTo>
                    <a:pt x="19" y="1122"/>
                  </a:lnTo>
                  <a:lnTo>
                    <a:pt x="24" y="1081"/>
                  </a:lnTo>
                  <a:lnTo>
                    <a:pt x="29" y="1039"/>
                  </a:lnTo>
                  <a:lnTo>
                    <a:pt x="34" y="997"/>
                  </a:lnTo>
                  <a:lnTo>
                    <a:pt x="40" y="955"/>
                  </a:lnTo>
                  <a:lnTo>
                    <a:pt x="47" y="917"/>
                  </a:lnTo>
                  <a:lnTo>
                    <a:pt x="52" y="875"/>
                  </a:lnTo>
                  <a:lnTo>
                    <a:pt x="57" y="837"/>
                  </a:lnTo>
                  <a:lnTo>
                    <a:pt x="64" y="797"/>
                  </a:lnTo>
                  <a:lnTo>
                    <a:pt x="71" y="760"/>
                  </a:lnTo>
                  <a:lnTo>
                    <a:pt x="78" y="723"/>
                  </a:lnTo>
                  <a:lnTo>
                    <a:pt x="87" y="687"/>
                  </a:lnTo>
                  <a:lnTo>
                    <a:pt x="94" y="650"/>
                  </a:lnTo>
                  <a:lnTo>
                    <a:pt x="102" y="617"/>
                  </a:lnTo>
                  <a:lnTo>
                    <a:pt x="108" y="580"/>
                  </a:lnTo>
                  <a:lnTo>
                    <a:pt x="116" y="547"/>
                  </a:lnTo>
                  <a:lnTo>
                    <a:pt x="123" y="512"/>
                  </a:lnTo>
                  <a:lnTo>
                    <a:pt x="132" y="481"/>
                  </a:lnTo>
                  <a:lnTo>
                    <a:pt x="137" y="450"/>
                  </a:lnTo>
                  <a:lnTo>
                    <a:pt x="146" y="418"/>
                  </a:lnTo>
                  <a:lnTo>
                    <a:pt x="153" y="389"/>
                  </a:lnTo>
                  <a:lnTo>
                    <a:pt x="162" y="363"/>
                  </a:lnTo>
                  <a:lnTo>
                    <a:pt x="169" y="333"/>
                  </a:lnTo>
                  <a:lnTo>
                    <a:pt x="176" y="307"/>
                  </a:lnTo>
                  <a:lnTo>
                    <a:pt x="183" y="281"/>
                  </a:lnTo>
                  <a:lnTo>
                    <a:pt x="191" y="258"/>
                  </a:lnTo>
                  <a:lnTo>
                    <a:pt x="197" y="232"/>
                  </a:lnTo>
                  <a:lnTo>
                    <a:pt x="205" y="211"/>
                  </a:lnTo>
                  <a:lnTo>
                    <a:pt x="210" y="188"/>
                  </a:lnTo>
                  <a:lnTo>
                    <a:pt x="219" y="169"/>
                  </a:lnTo>
                  <a:lnTo>
                    <a:pt x="224" y="148"/>
                  </a:lnTo>
                  <a:lnTo>
                    <a:pt x="230" y="129"/>
                  </a:lnTo>
                  <a:lnTo>
                    <a:pt x="235" y="112"/>
                  </a:lnTo>
                  <a:lnTo>
                    <a:pt x="242" y="96"/>
                  </a:lnTo>
                  <a:lnTo>
                    <a:pt x="247" y="80"/>
                  </a:lnTo>
                  <a:lnTo>
                    <a:pt x="252" y="66"/>
                  </a:lnTo>
                  <a:lnTo>
                    <a:pt x="258" y="54"/>
                  </a:lnTo>
                  <a:lnTo>
                    <a:pt x="263" y="44"/>
                  </a:lnTo>
                  <a:lnTo>
                    <a:pt x="264" y="31"/>
                  </a:lnTo>
                  <a:lnTo>
                    <a:pt x="268" y="23"/>
                  </a:lnTo>
                  <a:lnTo>
                    <a:pt x="271" y="16"/>
                  </a:lnTo>
                  <a:lnTo>
                    <a:pt x="275" y="11"/>
                  </a:lnTo>
                  <a:lnTo>
                    <a:pt x="278" y="2"/>
                  </a:lnTo>
                  <a:lnTo>
                    <a:pt x="280" y="0"/>
                  </a:lnTo>
                  <a:close/>
                </a:path>
              </a:pathLst>
            </a:custGeom>
            <a:solidFill>
              <a:srgbClr val="D199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7" name="Freeform 1183"/>
            <p:cNvSpPr>
              <a:spLocks/>
            </p:cNvSpPr>
            <p:nvPr/>
          </p:nvSpPr>
          <p:spPr bwMode="auto">
            <a:xfrm>
              <a:off x="7791" y="3490"/>
              <a:ext cx="1807" cy="640"/>
            </a:xfrm>
            <a:custGeom>
              <a:avLst/>
              <a:gdLst>
                <a:gd name="T0" fmla="*/ 0 w 3614"/>
                <a:gd name="T1" fmla="*/ 1215 h 1279"/>
                <a:gd name="T2" fmla="*/ 27 w 3614"/>
                <a:gd name="T3" fmla="*/ 1241 h 1279"/>
                <a:gd name="T4" fmla="*/ 51 w 3614"/>
                <a:gd name="T5" fmla="*/ 1256 h 1279"/>
                <a:gd name="T6" fmla="*/ 82 w 3614"/>
                <a:gd name="T7" fmla="*/ 1270 h 1279"/>
                <a:gd name="T8" fmla="*/ 114 w 3614"/>
                <a:gd name="T9" fmla="*/ 1277 h 1279"/>
                <a:gd name="T10" fmla="*/ 157 w 3614"/>
                <a:gd name="T11" fmla="*/ 1277 h 1279"/>
                <a:gd name="T12" fmla="*/ 236 w 3614"/>
                <a:gd name="T13" fmla="*/ 1277 h 1279"/>
                <a:gd name="T14" fmla="*/ 349 w 3614"/>
                <a:gd name="T15" fmla="*/ 1277 h 1279"/>
                <a:gd name="T16" fmla="*/ 490 w 3614"/>
                <a:gd name="T17" fmla="*/ 1277 h 1279"/>
                <a:gd name="T18" fmla="*/ 659 w 3614"/>
                <a:gd name="T19" fmla="*/ 1279 h 1279"/>
                <a:gd name="T20" fmla="*/ 842 w 3614"/>
                <a:gd name="T21" fmla="*/ 1279 h 1279"/>
                <a:gd name="T22" fmla="*/ 1046 w 3614"/>
                <a:gd name="T23" fmla="*/ 1279 h 1279"/>
                <a:gd name="T24" fmla="*/ 1262 w 3614"/>
                <a:gd name="T25" fmla="*/ 1279 h 1279"/>
                <a:gd name="T26" fmla="*/ 1489 w 3614"/>
                <a:gd name="T27" fmla="*/ 1279 h 1279"/>
                <a:gd name="T28" fmla="*/ 1719 w 3614"/>
                <a:gd name="T29" fmla="*/ 1279 h 1279"/>
                <a:gd name="T30" fmla="*/ 1949 w 3614"/>
                <a:gd name="T31" fmla="*/ 1277 h 1279"/>
                <a:gd name="T32" fmla="*/ 2176 w 3614"/>
                <a:gd name="T33" fmla="*/ 1277 h 1279"/>
                <a:gd name="T34" fmla="*/ 2397 w 3614"/>
                <a:gd name="T35" fmla="*/ 1277 h 1279"/>
                <a:gd name="T36" fmla="*/ 2604 w 3614"/>
                <a:gd name="T37" fmla="*/ 1277 h 1279"/>
                <a:gd name="T38" fmla="*/ 2801 w 3614"/>
                <a:gd name="T39" fmla="*/ 1277 h 1279"/>
                <a:gd name="T40" fmla="*/ 2976 w 3614"/>
                <a:gd name="T41" fmla="*/ 1277 h 1279"/>
                <a:gd name="T42" fmla="*/ 3129 w 3614"/>
                <a:gd name="T43" fmla="*/ 1277 h 1279"/>
                <a:gd name="T44" fmla="*/ 3253 w 3614"/>
                <a:gd name="T45" fmla="*/ 1277 h 1279"/>
                <a:gd name="T46" fmla="*/ 3347 w 3614"/>
                <a:gd name="T47" fmla="*/ 1277 h 1279"/>
                <a:gd name="T48" fmla="*/ 3408 w 3614"/>
                <a:gd name="T49" fmla="*/ 1277 h 1279"/>
                <a:gd name="T50" fmla="*/ 3431 w 3614"/>
                <a:gd name="T51" fmla="*/ 1277 h 1279"/>
                <a:gd name="T52" fmla="*/ 3446 w 3614"/>
                <a:gd name="T53" fmla="*/ 1276 h 1279"/>
                <a:gd name="T54" fmla="*/ 3488 w 3614"/>
                <a:gd name="T55" fmla="*/ 1274 h 1279"/>
                <a:gd name="T56" fmla="*/ 3540 w 3614"/>
                <a:gd name="T57" fmla="*/ 1262 h 1279"/>
                <a:gd name="T58" fmla="*/ 3588 w 3614"/>
                <a:gd name="T59" fmla="*/ 1241 h 1279"/>
                <a:gd name="T60" fmla="*/ 3612 w 3614"/>
                <a:gd name="T61" fmla="*/ 1201 h 1279"/>
                <a:gd name="T62" fmla="*/ 3610 w 3614"/>
                <a:gd name="T63" fmla="*/ 1171 h 1279"/>
                <a:gd name="T64" fmla="*/ 3601 w 3614"/>
                <a:gd name="T65" fmla="*/ 1141 h 1279"/>
                <a:gd name="T66" fmla="*/ 3589 w 3614"/>
                <a:gd name="T67" fmla="*/ 1103 h 1279"/>
                <a:gd name="T68" fmla="*/ 3572 w 3614"/>
                <a:gd name="T69" fmla="*/ 1054 h 1279"/>
                <a:gd name="T70" fmla="*/ 3553 w 3614"/>
                <a:gd name="T71" fmla="*/ 997 h 1279"/>
                <a:gd name="T72" fmla="*/ 3530 w 3614"/>
                <a:gd name="T73" fmla="*/ 932 h 1279"/>
                <a:gd name="T74" fmla="*/ 3504 w 3614"/>
                <a:gd name="T75" fmla="*/ 863 h 1279"/>
                <a:gd name="T76" fmla="*/ 3476 w 3614"/>
                <a:gd name="T77" fmla="*/ 788 h 1279"/>
                <a:gd name="T78" fmla="*/ 3446 w 3614"/>
                <a:gd name="T79" fmla="*/ 711 h 1279"/>
                <a:gd name="T80" fmla="*/ 3415 w 3614"/>
                <a:gd name="T81" fmla="*/ 633 h 1279"/>
                <a:gd name="T82" fmla="*/ 3385 w 3614"/>
                <a:gd name="T83" fmla="*/ 554 h 1279"/>
                <a:gd name="T84" fmla="*/ 3354 w 3614"/>
                <a:gd name="T85" fmla="*/ 474 h 1279"/>
                <a:gd name="T86" fmla="*/ 3323 w 3614"/>
                <a:gd name="T87" fmla="*/ 396 h 1279"/>
                <a:gd name="T88" fmla="*/ 3293 w 3614"/>
                <a:gd name="T89" fmla="*/ 321 h 1279"/>
                <a:gd name="T90" fmla="*/ 3265 w 3614"/>
                <a:gd name="T91" fmla="*/ 253 h 1279"/>
                <a:gd name="T92" fmla="*/ 3239 w 3614"/>
                <a:gd name="T93" fmla="*/ 188 h 1279"/>
                <a:gd name="T94" fmla="*/ 3216 w 3614"/>
                <a:gd name="T95" fmla="*/ 131 h 1279"/>
                <a:gd name="T96" fmla="*/ 3195 w 3614"/>
                <a:gd name="T97" fmla="*/ 82 h 1279"/>
                <a:gd name="T98" fmla="*/ 3181 w 3614"/>
                <a:gd name="T99" fmla="*/ 45 h 1279"/>
                <a:gd name="T100" fmla="*/ 3169 w 3614"/>
                <a:gd name="T101" fmla="*/ 16 h 1279"/>
                <a:gd name="T102" fmla="*/ 3164 w 3614"/>
                <a:gd name="T103" fmla="*/ 0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14" h="1279">
                  <a:moveTo>
                    <a:pt x="74" y="1039"/>
                  </a:moveTo>
                  <a:lnTo>
                    <a:pt x="0" y="1213"/>
                  </a:lnTo>
                  <a:lnTo>
                    <a:pt x="0" y="1215"/>
                  </a:lnTo>
                  <a:lnTo>
                    <a:pt x="6" y="1222"/>
                  </a:lnTo>
                  <a:lnTo>
                    <a:pt x="14" y="1230"/>
                  </a:lnTo>
                  <a:lnTo>
                    <a:pt x="27" y="1241"/>
                  </a:lnTo>
                  <a:lnTo>
                    <a:pt x="32" y="1246"/>
                  </a:lnTo>
                  <a:lnTo>
                    <a:pt x="41" y="1251"/>
                  </a:lnTo>
                  <a:lnTo>
                    <a:pt x="51" y="1256"/>
                  </a:lnTo>
                  <a:lnTo>
                    <a:pt x="61" y="1262"/>
                  </a:lnTo>
                  <a:lnTo>
                    <a:pt x="72" y="1265"/>
                  </a:lnTo>
                  <a:lnTo>
                    <a:pt x="82" y="1270"/>
                  </a:lnTo>
                  <a:lnTo>
                    <a:pt x="95" y="1274"/>
                  </a:lnTo>
                  <a:lnTo>
                    <a:pt x="110" y="1277"/>
                  </a:lnTo>
                  <a:lnTo>
                    <a:pt x="114" y="1277"/>
                  </a:lnTo>
                  <a:lnTo>
                    <a:pt x="124" y="1277"/>
                  </a:lnTo>
                  <a:lnTo>
                    <a:pt x="138" y="1277"/>
                  </a:lnTo>
                  <a:lnTo>
                    <a:pt x="157" y="1277"/>
                  </a:lnTo>
                  <a:lnTo>
                    <a:pt x="178" y="1277"/>
                  </a:lnTo>
                  <a:lnTo>
                    <a:pt x="206" y="1277"/>
                  </a:lnTo>
                  <a:lnTo>
                    <a:pt x="236" y="1277"/>
                  </a:lnTo>
                  <a:lnTo>
                    <a:pt x="272" y="1277"/>
                  </a:lnTo>
                  <a:lnTo>
                    <a:pt x="307" y="1277"/>
                  </a:lnTo>
                  <a:lnTo>
                    <a:pt x="349" y="1277"/>
                  </a:lnTo>
                  <a:lnTo>
                    <a:pt x="393" y="1277"/>
                  </a:lnTo>
                  <a:lnTo>
                    <a:pt x="441" y="1277"/>
                  </a:lnTo>
                  <a:lnTo>
                    <a:pt x="490" y="1277"/>
                  </a:lnTo>
                  <a:lnTo>
                    <a:pt x="544" y="1277"/>
                  </a:lnTo>
                  <a:lnTo>
                    <a:pt x="600" y="1277"/>
                  </a:lnTo>
                  <a:lnTo>
                    <a:pt x="659" y="1279"/>
                  </a:lnTo>
                  <a:lnTo>
                    <a:pt x="717" y="1279"/>
                  </a:lnTo>
                  <a:lnTo>
                    <a:pt x="780" y="1279"/>
                  </a:lnTo>
                  <a:lnTo>
                    <a:pt x="842" y="1279"/>
                  </a:lnTo>
                  <a:lnTo>
                    <a:pt x="910" y="1279"/>
                  </a:lnTo>
                  <a:lnTo>
                    <a:pt x="977" y="1279"/>
                  </a:lnTo>
                  <a:lnTo>
                    <a:pt x="1046" y="1279"/>
                  </a:lnTo>
                  <a:lnTo>
                    <a:pt x="1118" y="1279"/>
                  </a:lnTo>
                  <a:lnTo>
                    <a:pt x="1191" y="1279"/>
                  </a:lnTo>
                  <a:lnTo>
                    <a:pt x="1262" y="1279"/>
                  </a:lnTo>
                  <a:lnTo>
                    <a:pt x="1337" y="1279"/>
                  </a:lnTo>
                  <a:lnTo>
                    <a:pt x="1412" y="1279"/>
                  </a:lnTo>
                  <a:lnTo>
                    <a:pt x="1489" y="1279"/>
                  </a:lnTo>
                  <a:lnTo>
                    <a:pt x="1564" y="1279"/>
                  </a:lnTo>
                  <a:lnTo>
                    <a:pt x="1642" y="1279"/>
                  </a:lnTo>
                  <a:lnTo>
                    <a:pt x="1719" y="1279"/>
                  </a:lnTo>
                  <a:lnTo>
                    <a:pt x="1797" y="1279"/>
                  </a:lnTo>
                  <a:lnTo>
                    <a:pt x="1872" y="1277"/>
                  </a:lnTo>
                  <a:lnTo>
                    <a:pt x="1949" y="1277"/>
                  </a:lnTo>
                  <a:lnTo>
                    <a:pt x="2024" y="1277"/>
                  </a:lnTo>
                  <a:lnTo>
                    <a:pt x="2101" y="1277"/>
                  </a:lnTo>
                  <a:lnTo>
                    <a:pt x="2176" y="1277"/>
                  </a:lnTo>
                  <a:lnTo>
                    <a:pt x="2251" y="1277"/>
                  </a:lnTo>
                  <a:lnTo>
                    <a:pt x="2324" y="1277"/>
                  </a:lnTo>
                  <a:lnTo>
                    <a:pt x="2397" y="1277"/>
                  </a:lnTo>
                  <a:lnTo>
                    <a:pt x="2467" y="1277"/>
                  </a:lnTo>
                  <a:lnTo>
                    <a:pt x="2536" y="1277"/>
                  </a:lnTo>
                  <a:lnTo>
                    <a:pt x="2604" y="1277"/>
                  </a:lnTo>
                  <a:lnTo>
                    <a:pt x="2672" y="1277"/>
                  </a:lnTo>
                  <a:lnTo>
                    <a:pt x="2737" y="1277"/>
                  </a:lnTo>
                  <a:lnTo>
                    <a:pt x="2801" y="1277"/>
                  </a:lnTo>
                  <a:lnTo>
                    <a:pt x="2862" y="1277"/>
                  </a:lnTo>
                  <a:lnTo>
                    <a:pt x="2922" y="1277"/>
                  </a:lnTo>
                  <a:lnTo>
                    <a:pt x="2976" y="1277"/>
                  </a:lnTo>
                  <a:lnTo>
                    <a:pt x="3030" y="1277"/>
                  </a:lnTo>
                  <a:lnTo>
                    <a:pt x="3080" y="1277"/>
                  </a:lnTo>
                  <a:lnTo>
                    <a:pt x="3129" y="1277"/>
                  </a:lnTo>
                  <a:lnTo>
                    <a:pt x="3173" y="1277"/>
                  </a:lnTo>
                  <a:lnTo>
                    <a:pt x="3215" y="1277"/>
                  </a:lnTo>
                  <a:lnTo>
                    <a:pt x="3253" y="1277"/>
                  </a:lnTo>
                  <a:lnTo>
                    <a:pt x="3289" y="1277"/>
                  </a:lnTo>
                  <a:lnTo>
                    <a:pt x="3319" y="1277"/>
                  </a:lnTo>
                  <a:lnTo>
                    <a:pt x="3347" y="1277"/>
                  </a:lnTo>
                  <a:lnTo>
                    <a:pt x="3371" y="1277"/>
                  </a:lnTo>
                  <a:lnTo>
                    <a:pt x="3392" y="1277"/>
                  </a:lnTo>
                  <a:lnTo>
                    <a:pt x="3408" y="1277"/>
                  </a:lnTo>
                  <a:lnTo>
                    <a:pt x="3420" y="1277"/>
                  </a:lnTo>
                  <a:lnTo>
                    <a:pt x="3427" y="1277"/>
                  </a:lnTo>
                  <a:lnTo>
                    <a:pt x="3431" y="1277"/>
                  </a:lnTo>
                  <a:lnTo>
                    <a:pt x="3431" y="1276"/>
                  </a:lnTo>
                  <a:lnTo>
                    <a:pt x="3438" y="1276"/>
                  </a:lnTo>
                  <a:lnTo>
                    <a:pt x="3446" y="1276"/>
                  </a:lnTo>
                  <a:lnTo>
                    <a:pt x="3459" y="1276"/>
                  </a:lnTo>
                  <a:lnTo>
                    <a:pt x="3472" y="1274"/>
                  </a:lnTo>
                  <a:lnTo>
                    <a:pt x="3488" y="1274"/>
                  </a:lnTo>
                  <a:lnTo>
                    <a:pt x="3506" y="1270"/>
                  </a:lnTo>
                  <a:lnTo>
                    <a:pt x="3525" y="1269"/>
                  </a:lnTo>
                  <a:lnTo>
                    <a:pt x="3540" y="1262"/>
                  </a:lnTo>
                  <a:lnTo>
                    <a:pt x="3558" y="1256"/>
                  </a:lnTo>
                  <a:lnTo>
                    <a:pt x="3572" y="1250"/>
                  </a:lnTo>
                  <a:lnTo>
                    <a:pt x="3588" y="1241"/>
                  </a:lnTo>
                  <a:lnTo>
                    <a:pt x="3598" y="1229"/>
                  </a:lnTo>
                  <a:lnTo>
                    <a:pt x="3607" y="1216"/>
                  </a:lnTo>
                  <a:lnTo>
                    <a:pt x="3612" y="1201"/>
                  </a:lnTo>
                  <a:lnTo>
                    <a:pt x="3614" y="1185"/>
                  </a:lnTo>
                  <a:lnTo>
                    <a:pt x="3612" y="1178"/>
                  </a:lnTo>
                  <a:lnTo>
                    <a:pt x="3610" y="1171"/>
                  </a:lnTo>
                  <a:lnTo>
                    <a:pt x="3607" y="1162"/>
                  </a:lnTo>
                  <a:lnTo>
                    <a:pt x="3605" y="1154"/>
                  </a:lnTo>
                  <a:lnTo>
                    <a:pt x="3601" y="1141"/>
                  </a:lnTo>
                  <a:lnTo>
                    <a:pt x="3598" y="1129"/>
                  </a:lnTo>
                  <a:lnTo>
                    <a:pt x="3593" y="1115"/>
                  </a:lnTo>
                  <a:lnTo>
                    <a:pt x="3589" y="1103"/>
                  </a:lnTo>
                  <a:lnTo>
                    <a:pt x="3582" y="1087"/>
                  </a:lnTo>
                  <a:lnTo>
                    <a:pt x="3577" y="1072"/>
                  </a:lnTo>
                  <a:lnTo>
                    <a:pt x="3572" y="1054"/>
                  </a:lnTo>
                  <a:lnTo>
                    <a:pt x="3567" y="1037"/>
                  </a:lnTo>
                  <a:lnTo>
                    <a:pt x="3560" y="1016"/>
                  </a:lnTo>
                  <a:lnTo>
                    <a:pt x="3553" y="997"/>
                  </a:lnTo>
                  <a:lnTo>
                    <a:pt x="3546" y="976"/>
                  </a:lnTo>
                  <a:lnTo>
                    <a:pt x="3539" y="957"/>
                  </a:lnTo>
                  <a:lnTo>
                    <a:pt x="3530" y="932"/>
                  </a:lnTo>
                  <a:lnTo>
                    <a:pt x="3521" y="910"/>
                  </a:lnTo>
                  <a:lnTo>
                    <a:pt x="3513" y="885"/>
                  </a:lnTo>
                  <a:lnTo>
                    <a:pt x="3504" y="863"/>
                  </a:lnTo>
                  <a:lnTo>
                    <a:pt x="3493" y="838"/>
                  </a:lnTo>
                  <a:lnTo>
                    <a:pt x="3485" y="814"/>
                  </a:lnTo>
                  <a:lnTo>
                    <a:pt x="3476" y="788"/>
                  </a:lnTo>
                  <a:lnTo>
                    <a:pt x="3467" y="763"/>
                  </a:lnTo>
                  <a:lnTo>
                    <a:pt x="3457" y="737"/>
                  </a:lnTo>
                  <a:lnTo>
                    <a:pt x="3446" y="711"/>
                  </a:lnTo>
                  <a:lnTo>
                    <a:pt x="3436" y="685"/>
                  </a:lnTo>
                  <a:lnTo>
                    <a:pt x="3425" y="659"/>
                  </a:lnTo>
                  <a:lnTo>
                    <a:pt x="3415" y="633"/>
                  </a:lnTo>
                  <a:lnTo>
                    <a:pt x="3405" y="606"/>
                  </a:lnTo>
                  <a:lnTo>
                    <a:pt x="3394" y="580"/>
                  </a:lnTo>
                  <a:lnTo>
                    <a:pt x="3385" y="554"/>
                  </a:lnTo>
                  <a:lnTo>
                    <a:pt x="3375" y="526"/>
                  </a:lnTo>
                  <a:lnTo>
                    <a:pt x="3364" y="500"/>
                  </a:lnTo>
                  <a:lnTo>
                    <a:pt x="3354" y="474"/>
                  </a:lnTo>
                  <a:lnTo>
                    <a:pt x="3343" y="448"/>
                  </a:lnTo>
                  <a:lnTo>
                    <a:pt x="3333" y="422"/>
                  </a:lnTo>
                  <a:lnTo>
                    <a:pt x="3323" y="396"/>
                  </a:lnTo>
                  <a:lnTo>
                    <a:pt x="3312" y="369"/>
                  </a:lnTo>
                  <a:lnTo>
                    <a:pt x="3303" y="347"/>
                  </a:lnTo>
                  <a:lnTo>
                    <a:pt x="3293" y="321"/>
                  </a:lnTo>
                  <a:lnTo>
                    <a:pt x="3282" y="298"/>
                  </a:lnTo>
                  <a:lnTo>
                    <a:pt x="3274" y="274"/>
                  </a:lnTo>
                  <a:lnTo>
                    <a:pt x="3265" y="253"/>
                  </a:lnTo>
                  <a:lnTo>
                    <a:pt x="3255" y="230"/>
                  </a:lnTo>
                  <a:lnTo>
                    <a:pt x="3248" y="209"/>
                  </a:lnTo>
                  <a:lnTo>
                    <a:pt x="3239" y="188"/>
                  </a:lnTo>
                  <a:lnTo>
                    <a:pt x="3232" y="169"/>
                  </a:lnTo>
                  <a:lnTo>
                    <a:pt x="3223" y="148"/>
                  </a:lnTo>
                  <a:lnTo>
                    <a:pt x="3216" y="131"/>
                  </a:lnTo>
                  <a:lnTo>
                    <a:pt x="3208" y="113"/>
                  </a:lnTo>
                  <a:lnTo>
                    <a:pt x="3202" y="98"/>
                  </a:lnTo>
                  <a:lnTo>
                    <a:pt x="3195" y="82"/>
                  </a:lnTo>
                  <a:lnTo>
                    <a:pt x="3190" y="68"/>
                  </a:lnTo>
                  <a:lnTo>
                    <a:pt x="3185" y="56"/>
                  </a:lnTo>
                  <a:lnTo>
                    <a:pt x="3181" y="45"/>
                  </a:lnTo>
                  <a:lnTo>
                    <a:pt x="3176" y="33"/>
                  </a:lnTo>
                  <a:lnTo>
                    <a:pt x="3173" y="24"/>
                  </a:lnTo>
                  <a:lnTo>
                    <a:pt x="3169" y="16"/>
                  </a:lnTo>
                  <a:lnTo>
                    <a:pt x="3167" y="10"/>
                  </a:lnTo>
                  <a:lnTo>
                    <a:pt x="3164" y="2"/>
                  </a:lnTo>
                  <a:lnTo>
                    <a:pt x="3164" y="0"/>
                  </a:lnTo>
                  <a:lnTo>
                    <a:pt x="661" y="28"/>
                  </a:lnTo>
                  <a:lnTo>
                    <a:pt x="74" y="1039"/>
                  </a:lnTo>
                  <a:close/>
                </a:path>
              </a:pathLst>
            </a:custGeom>
            <a:solidFill>
              <a:srgbClr val="B087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8" name="Freeform 1184"/>
            <p:cNvSpPr>
              <a:spLocks/>
            </p:cNvSpPr>
            <p:nvPr/>
          </p:nvSpPr>
          <p:spPr bwMode="auto">
            <a:xfrm>
              <a:off x="9321" y="2577"/>
              <a:ext cx="522" cy="558"/>
            </a:xfrm>
            <a:custGeom>
              <a:avLst/>
              <a:gdLst>
                <a:gd name="T0" fmla="*/ 27 w 1044"/>
                <a:gd name="T1" fmla="*/ 374 h 1117"/>
                <a:gd name="T2" fmla="*/ 81 w 1044"/>
                <a:gd name="T3" fmla="*/ 374 h 1117"/>
                <a:gd name="T4" fmla="*/ 129 w 1044"/>
                <a:gd name="T5" fmla="*/ 373 h 1117"/>
                <a:gd name="T6" fmla="*/ 176 w 1044"/>
                <a:gd name="T7" fmla="*/ 373 h 1117"/>
                <a:gd name="T8" fmla="*/ 217 w 1044"/>
                <a:gd name="T9" fmla="*/ 24 h 1117"/>
                <a:gd name="T10" fmla="*/ 237 w 1044"/>
                <a:gd name="T11" fmla="*/ 8 h 1117"/>
                <a:gd name="T12" fmla="*/ 284 w 1044"/>
                <a:gd name="T13" fmla="*/ 5 h 1117"/>
                <a:gd name="T14" fmla="*/ 312 w 1044"/>
                <a:gd name="T15" fmla="*/ 1 h 1117"/>
                <a:gd name="T16" fmla="*/ 342 w 1044"/>
                <a:gd name="T17" fmla="*/ 1 h 1117"/>
                <a:gd name="T18" fmla="*/ 372 w 1044"/>
                <a:gd name="T19" fmla="*/ 0 h 1117"/>
                <a:gd name="T20" fmla="*/ 401 w 1044"/>
                <a:gd name="T21" fmla="*/ 0 h 1117"/>
                <a:gd name="T22" fmla="*/ 450 w 1044"/>
                <a:gd name="T23" fmla="*/ 3 h 1117"/>
                <a:gd name="T24" fmla="*/ 483 w 1044"/>
                <a:gd name="T25" fmla="*/ 17 h 1117"/>
                <a:gd name="T26" fmla="*/ 490 w 1044"/>
                <a:gd name="T27" fmla="*/ 50 h 1117"/>
                <a:gd name="T28" fmla="*/ 490 w 1044"/>
                <a:gd name="T29" fmla="*/ 75 h 1117"/>
                <a:gd name="T30" fmla="*/ 488 w 1044"/>
                <a:gd name="T31" fmla="*/ 108 h 1117"/>
                <a:gd name="T32" fmla="*/ 488 w 1044"/>
                <a:gd name="T33" fmla="*/ 151 h 1117"/>
                <a:gd name="T34" fmla="*/ 488 w 1044"/>
                <a:gd name="T35" fmla="*/ 204 h 1117"/>
                <a:gd name="T36" fmla="*/ 487 w 1044"/>
                <a:gd name="T37" fmla="*/ 258 h 1117"/>
                <a:gd name="T38" fmla="*/ 487 w 1044"/>
                <a:gd name="T39" fmla="*/ 319 h 1117"/>
                <a:gd name="T40" fmla="*/ 487 w 1044"/>
                <a:gd name="T41" fmla="*/ 385 h 1117"/>
                <a:gd name="T42" fmla="*/ 487 w 1044"/>
                <a:gd name="T43" fmla="*/ 455 h 1117"/>
                <a:gd name="T44" fmla="*/ 487 w 1044"/>
                <a:gd name="T45" fmla="*/ 524 h 1117"/>
                <a:gd name="T46" fmla="*/ 485 w 1044"/>
                <a:gd name="T47" fmla="*/ 594 h 1117"/>
                <a:gd name="T48" fmla="*/ 485 w 1044"/>
                <a:gd name="T49" fmla="*/ 664 h 1117"/>
                <a:gd name="T50" fmla="*/ 485 w 1044"/>
                <a:gd name="T51" fmla="*/ 733 h 1117"/>
                <a:gd name="T52" fmla="*/ 483 w 1044"/>
                <a:gd name="T53" fmla="*/ 796 h 1117"/>
                <a:gd name="T54" fmla="*/ 483 w 1044"/>
                <a:gd name="T55" fmla="*/ 859 h 1117"/>
                <a:gd name="T56" fmla="*/ 483 w 1044"/>
                <a:gd name="T57" fmla="*/ 916 h 1117"/>
                <a:gd name="T58" fmla="*/ 483 w 1044"/>
                <a:gd name="T59" fmla="*/ 967 h 1117"/>
                <a:gd name="T60" fmla="*/ 483 w 1044"/>
                <a:gd name="T61" fmla="*/ 1010 h 1117"/>
                <a:gd name="T62" fmla="*/ 483 w 1044"/>
                <a:gd name="T63" fmla="*/ 1045 h 1117"/>
                <a:gd name="T64" fmla="*/ 483 w 1044"/>
                <a:gd name="T65" fmla="*/ 1080 h 1117"/>
                <a:gd name="T66" fmla="*/ 1041 w 1044"/>
                <a:gd name="T67" fmla="*/ 1094 h 1117"/>
                <a:gd name="T68" fmla="*/ 1032 w 1044"/>
                <a:gd name="T69" fmla="*/ 1117 h 1117"/>
                <a:gd name="T70" fmla="*/ 0 w 1044"/>
                <a:gd name="T71" fmla="*/ 1091 h 1117"/>
                <a:gd name="T72" fmla="*/ 225 w 1044"/>
                <a:gd name="T73" fmla="*/ 613 h 1117"/>
                <a:gd name="T74" fmla="*/ 196 w 1044"/>
                <a:gd name="T75" fmla="*/ 613 h 1117"/>
                <a:gd name="T76" fmla="*/ 166 w 1044"/>
                <a:gd name="T77" fmla="*/ 615 h 1117"/>
                <a:gd name="T78" fmla="*/ 133 w 1044"/>
                <a:gd name="T79" fmla="*/ 617 h 1117"/>
                <a:gd name="T80" fmla="*/ 100 w 1044"/>
                <a:gd name="T81" fmla="*/ 618 h 1117"/>
                <a:gd name="T82" fmla="*/ 63 w 1044"/>
                <a:gd name="T83" fmla="*/ 620 h 1117"/>
                <a:gd name="T84" fmla="*/ 23 w 1044"/>
                <a:gd name="T85" fmla="*/ 622 h 1117"/>
                <a:gd name="T86" fmla="*/ 0 w 1044"/>
                <a:gd name="T87" fmla="*/ 374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4" h="1117">
                  <a:moveTo>
                    <a:pt x="0" y="374"/>
                  </a:moveTo>
                  <a:lnTo>
                    <a:pt x="9" y="374"/>
                  </a:lnTo>
                  <a:lnTo>
                    <a:pt x="27" y="374"/>
                  </a:lnTo>
                  <a:lnTo>
                    <a:pt x="44" y="374"/>
                  </a:lnTo>
                  <a:lnTo>
                    <a:pt x="61" y="374"/>
                  </a:lnTo>
                  <a:lnTo>
                    <a:pt x="81" y="374"/>
                  </a:lnTo>
                  <a:lnTo>
                    <a:pt x="96" y="373"/>
                  </a:lnTo>
                  <a:lnTo>
                    <a:pt x="114" y="373"/>
                  </a:lnTo>
                  <a:lnTo>
                    <a:pt x="129" y="373"/>
                  </a:lnTo>
                  <a:lnTo>
                    <a:pt x="147" y="373"/>
                  </a:lnTo>
                  <a:lnTo>
                    <a:pt x="161" y="373"/>
                  </a:lnTo>
                  <a:lnTo>
                    <a:pt x="176" y="373"/>
                  </a:lnTo>
                  <a:lnTo>
                    <a:pt x="192" y="373"/>
                  </a:lnTo>
                  <a:lnTo>
                    <a:pt x="208" y="373"/>
                  </a:lnTo>
                  <a:lnTo>
                    <a:pt x="217" y="24"/>
                  </a:lnTo>
                  <a:lnTo>
                    <a:pt x="220" y="15"/>
                  </a:lnTo>
                  <a:lnTo>
                    <a:pt x="229" y="12"/>
                  </a:lnTo>
                  <a:lnTo>
                    <a:pt x="237" y="8"/>
                  </a:lnTo>
                  <a:lnTo>
                    <a:pt x="251" y="8"/>
                  </a:lnTo>
                  <a:lnTo>
                    <a:pt x="267" y="5"/>
                  </a:lnTo>
                  <a:lnTo>
                    <a:pt x="284" y="5"/>
                  </a:lnTo>
                  <a:lnTo>
                    <a:pt x="293" y="3"/>
                  </a:lnTo>
                  <a:lnTo>
                    <a:pt x="302" y="3"/>
                  </a:lnTo>
                  <a:lnTo>
                    <a:pt x="312" y="1"/>
                  </a:lnTo>
                  <a:lnTo>
                    <a:pt x="323" y="1"/>
                  </a:lnTo>
                  <a:lnTo>
                    <a:pt x="332" y="1"/>
                  </a:lnTo>
                  <a:lnTo>
                    <a:pt x="342" y="1"/>
                  </a:lnTo>
                  <a:lnTo>
                    <a:pt x="352" y="1"/>
                  </a:lnTo>
                  <a:lnTo>
                    <a:pt x="363" y="1"/>
                  </a:lnTo>
                  <a:lnTo>
                    <a:pt x="372" y="0"/>
                  </a:lnTo>
                  <a:lnTo>
                    <a:pt x="382" y="0"/>
                  </a:lnTo>
                  <a:lnTo>
                    <a:pt x="391" y="0"/>
                  </a:lnTo>
                  <a:lnTo>
                    <a:pt x="401" y="0"/>
                  </a:lnTo>
                  <a:lnTo>
                    <a:pt x="419" y="0"/>
                  </a:lnTo>
                  <a:lnTo>
                    <a:pt x="436" y="3"/>
                  </a:lnTo>
                  <a:lnTo>
                    <a:pt x="450" y="3"/>
                  </a:lnTo>
                  <a:lnTo>
                    <a:pt x="464" y="7"/>
                  </a:lnTo>
                  <a:lnTo>
                    <a:pt x="474" y="12"/>
                  </a:lnTo>
                  <a:lnTo>
                    <a:pt x="483" y="17"/>
                  </a:lnTo>
                  <a:lnTo>
                    <a:pt x="492" y="35"/>
                  </a:lnTo>
                  <a:lnTo>
                    <a:pt x="490" y="40"/>
                  </a:lnTo>
                  <a:lnTo>
                    <a:pt x="490" y="50"/>
                  </a:lnTo>
                  <a:lnTo>
                    <a:pt x="490" y="55"/>
                  </a:lnTo>
                  <a:lnTo>
                    <a:pt x="490" y="64"/>
                  </a:lnTo>
                  <a:lnTo>
                    <a:pt x="490" y="75"/>
                  </a:lnTo>
                  <a:lnTo>
                    <a:pt x="490" y="85"/>
                  </a:lnTo>
                  <a:lnTo>
                    <a:pt x="488" y="96"/>
                  </a:lnTo>
                  <a:lnTo>
                    <a:pt x="488" y="108"/>
                  </a:lnTo>
                  <a:lnTo>
                    <a:pt x="488" y="120"/>
                  </a:lnTo>
                  <a:lnTo>
                    <a:pt x="488" y="136"/>
                  </a:lnTo>
                  <a:lnTo>
                    <a:pt x="488" y="151"/>
                  </a:lnTo>
                  <a:lnTo>
                    <a:pt x="488" y="167"/>
                  </a:lnTo>
                  <a:lnTo>
                    <a:pt x="488" y="184"/>
                  </a:lnTo>
                  <a:lnTo>
                    <a:pt x="488" y="204"/>
                  </a:lnTo>
                  <a:lnTo>
                    <a:pt x="487" y="219"/>
                  </a:lnTo>
                  <a:lnTo>
                    <a:pt x="487" y="238"/>
                  </a:lnTo>
                  <a:lnTo>
                    <a:pt x="487" y="258"/>
                  </a:lnTo>
                  <a:lnTo>
                    <a:pt x="487" y="279"/>
                  </a:lnTo>
                  <a:lnTo>
                    <a:pt x="487" y="298"/>
                  </a:lnTo>
                  <a:lnTo>
                    <a:pt x="487" y="319"/>
                  </a:lnTo>
                  <a:lnTo>
                    <a:pt x="487" y="341"/>
                  </a:lnTo>
                  <a:lnTo>
                    <a:pt x="487" y="364"/>
                  </a:lnTo>
                  <a:lnTo>
                    <a:pt x="487" y="385"/>
                  </a:lnTo>
                  <a:lnTo>
                    <a:pt x="487" y="407"/>
                  </a:lnTo>
                  <a:lnTo>
                    <a:pt x="487" y="430"/>
                  </a:lnTo>
                  <a:lnTo>
                    <a:pt x="487" y="455"/>
                  </a:lnTo>
                  <a:lnTo>
                    <a:pt x="487" y="477"/>
                  </a:lnTo>
                  <a:lnTo>
                    <a:pt x="487" y="502"/>
                  </a:lnTo>
                  <a:lnTo>
                    <a:pt x="487" y="524"/>
                  </a:lnTo>
                  <a:lnTo>
                    <a:pt x="487" y="549"/>
                  </a:lnTo>
                  <a:lnTo>
                    <a:pt x="485" y="571"/>
                  </a:lnTo>
                  <a:lnTo>
                    <a:pt x="485" y="594"/>
                  </a:lnTo>
                  <a:lnTo>
                    <a:pt x="485" y="617"/>
                  </a:lnTo>
                  <a:lnTo>
                    <a:pt x="485" y="641"/>
                  </a:lnTo>
                  <a:lnTo>
                    <a:pt x="485" y="664"/>
                  </a:lnTo>
                  <a:lnTo>
                    <a:pt x="485" y="686"/>
                  </a:lnTo>
                  <a:lnTo>
                    <a:pt x="485" y="709"/>
                  </a:lnTo>
                  <a:lnTo>
                    <a:pt x="485" y="733"/>
                  </a:lnTo>
                  <a:lnTo>
                    <a:pt x="483" y="754"/>
                  </a:lnTo>
                  <a:lnTo>
                    <a:pt x="483" y="775"/>
                  </a:lnTo>
                  <a:lnTo>
                    <a:pt x="483" y="796"/>
                  </a:lnTo>
                  <a:lnTo>
                    <a:pt x="483" y="819"/>
                  </a:lnTo>
                  <a:lnTo>
                    <a:pt x="483" y="838"/>
                  </a:lnTo>
                  <a:lnTo>
                    <a:pt x="483" y="859"/>
                  </a:lnTo>
                  <a:lnTo>
                    <a:pt x="483" y="878"/>
                  </a:lnTo>
                  <a:lnTo>
                    <a:pt x="483" y="899"/>
                  </a:lnTo>
                  <a:lnTo>
                    <a:pt x="483" y="916"/>
                  </a:lnTo>
                  <a:lnTo>
                    <a:pt x="483" y="934"/>
                  </a:lnTo>
                  <a:lnTo>
                    <a:pt x="483" y="949"/>
                  </a:lnTo>
                  <a:lnTo>
                    <a:pt x="483" y="967"/>
                  </a:lnTo>
                  <a:lnTo>
                    <a:pt x="483" y="981"/>
                  </a:lnTo>
                  <a:lnTo>
                    <a:pt x="483" y="997"/>
                  </a:lnTo>
                  <a:lnTo>
                    <a:pt x="483" y="1010"/>
                  </a:lnTo>
                  <a:lnTo>
                    <a:pt x="483" y="1024"/>
                  </a:lnTo>
                  <a:lnTo>
                    <a:pt x="483" y="1035"/>
                  </a:lnTo>
                  <a:lnTo>
                    <a:pt x="483" y="1045"/>
                  </a:lnTo>
                  <a:lnTo>
                    <a:pt x="483" y="1054"/>
                  </a:lnTo>
                  <a:lnTo>
                    <a:pt x="483" y="1064"/>
                  </a:lnTo>
                  <a:lnTo>
                    <a:pt x="483" y="1080"/>
                  </a:lnTo>
                  <a:lnTo>
                    <a:pt x="483" y="1091"/>
                  </a:lnTo>
                  <a:lnTo>
                    <a:pt x="1032" y="1091"/>
                  </a:lnTo>
                  <a:lnTo>
                    <a:pt x="1041" y="1094"/>
                  </a:lnTo>
                  <a:lnTo>
                    <a:pt x="1044" y="1103"/>
                  </a:lnTo>
                  <a:lnTo>
                    <a:pt x="1041" y="1112"/>
                  </a:lnTo>
                  <a:lnTo>
                    <a:pt x="1032" y="1117"/>
                  </a:lnTo>
                  <a:lnTo>
                    <a:pt x="248" y="1117"/>
                  </a:lnTo>
                  <a:lnTo>
                    <a:pt x="0" y="1117"/>
                  </a:lnTo>
                  <a:lnTo>
                    <a:pt x="0" y="1091"/>
                  </a:lnTo>
                  <a:lnTo>
                    <a:pt x="234" y="1091"/>
                  </a:lnTo>
                  <a:lnTo>
                    <a:pt x="225" y="615"/>
                  </a:lnTo>
                  <a:lnTo>
                    <a:pt x="225" y="613"/>
                  </a:lnTo>
                  <a:lnTo>
                    <a:pt x="215" y="613"/>
                  </a:lnTo>
                  <a:lnTo>
                    <a:pt x="206" y="613"/>
                  </a:lnTo>
                  <a:lnTo>
                    <a:pt x="196" y="613"/>
                  </a:lnTo>
                  <a:lnTo>
                    <a:pt x="187" y="615"/>
                  </a:lnTo>
                  <a:lnTo>
                    <a:pt x="176" y="615"/>
                  </a:lnTo>
                  <a:lnTo>
                    <a:pt x="166" y="615"/>
                  </a:lnTo>
                  <a:lnTo>
                    <a:pt x="156" y="615"/>
                  </a:lnTo>
                  <a:lnTo>
                    <a:pt x="145" y="617"/>
                  </a:lnTo>
                  <a:lnTo>
                    <a:pt x="133" y="617"/>
                  </a:lnTo>
                  <a:lnTo>
                    <a:pt x="122" y="617"/>
                  </a:lnTo>
                  <a:lnTo>
                    <a:pt x="110" y="617"/>
                  </a:lnTo>
                  <a:lnTo>
                    <a:pt x="100" y="618"/>
                  </a:lnTo>
                  <a:lnTo>
                    <a:pt x="88" y="618"/>
                  </a:lnTo>
                  <a:lnTo>
                    <a:pt x="75" y="620"/>
                  </a:lnTo>
                  <a:lnTo>
                    <a:pt x="63" y="620"/>
                  </a:lnTo>
                  <a:lnTo>
                    <a:pt x="51" y="622"/>
                  </a:lnTo>
                  <a:lnTo>
                    <a:pt x="37" y="622"/>
                  </a:lnTo>
                  <a:lnTo>
                    <a:pt x="23" y="622"/>
                  </a:lnTo>
                  <a:lnTo>
                    <a:pt x="9" y="622"/>
                  </a:lnTo>
                  <a:lnTo>
                    <a:pt x="0" y="624"/>
                  </a:lnTo>
                  <a:lnTo>
                    <a:pt x="0" y="374"/>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69" name="Freeform 1185"/>
            <p:cNvSpPr>
              <a:spLocks/>
            </p:cNvSpPr>
            <p:nvPr/>
          </p:nvSpPr>
          <p:spPr bwMode="auto">
            <a:xfrm>
              <a:off x="7701" y="865"/>
              <a:ext cx="1620" cy="2270"/>
            </a:xfrm>
            <a:custGeom>
              <a:avLst/>
              <a:gdLst>
                <a:gd name="T0" fmla="*/ 3049 w 3240"/>
                <a:gd name="T1" fmla="*/ 4061 h 4542"/>
                <a:gd name="T2" fmla="*/ 3077 w 3240"/>
                <a:gd name="T3" fmla="*/ 4209 h 4542"/>
                <a:gd name="T4" fmla="*/ 3111 w 3240"/>
                <a:gd name="T5" fmla="*/ 4448 h 4542"/>
                <a:gd name="T6" fmla="*/ 1090 w 3240"/>
                <a:gd name="T7" fmla="*/ 4516 h 4542"/>
                <a:gd name="T8" fmla="*/ 1114 w 3240"/>
                <a:gd name="T9" fmla="*/ 4320 h 4542"/>
                <a:gd name="T10" fmla="*/ 1400 w 3240"/>
                <a:gd name="T11" fmla="*/ 3505 h 4542"/>
                <a:gd name="T12" fmla="*/ 1529 w 3240"/>
                <a:gd name="T13" fmla="*/ 3507 h 4542"/>
                <a:gd name="T14" fmla="*/ 1605 w 3240"/>
                <a:gd name="T15" fmla="*/ 3369 h 4542"/>
                <a:gd name="T16" fmla="*/ 1470 w 3240"/>
                <a:gd name="T17" fmla="*/ 3291 h 4542"/>
                <a:gd name="T18" fmla="*/ 1285 w 3240"/>
                <a:gd name="T19" fmla="*/ 3182 h 4542"/>
                <a:gd name="T20" fmla="*/ 1135 w 3240"/>
                <a:gd name="T21" fmla="*/ 3005 h 4542"/>
                <a:gd name="T22" fmla="*/ 1135 w 3240"/>
                <a:gd name="T23" fmla="*/ 2820 h 4542"/>
                <a:gd name="T24" fmla="*/ 1259 w 3240"/>
                <a:gd name="T25" fmla="*/ 2670 h 4542"/>
                <a:gd name="T26" fmla="*/ 1253 w 3240"/>
                <a:gd name="T27" fmla="*/ 2456 h 4542"/>
                <a:gd name="T28" fmla="*/ 1222 w 3240"/>
                <a:gd name="T29" fmla="*/ 2266 h 4542"/>
                <a:gd name="T30" fmla="*/ 959 w 3240"/>
                <a:gd name="T31" fmla="*/ 2322 h 4542"/>
                <a:gd name="T32" fmla="*/ 802 w 3240"/>
                <a:gd name="T33" fmla="*/ 2245 h 4542"/>
                <a:gd name="T34" fmla="*/ 757 w 3240"/>
                <a:gd name="T35" fmla="*/ 2097 h 4542"/>
                <a:gd name="T36" fmla="*/ 823 w 3240"/>
                <a:gd name="T37" fmla="*/ 1900 h 4542"/>
                <a:gd name="T38" fmla="*/ 945 w 3240"/>
                <a:gd name="T39" fmla="*/ 1722 h 4542"/>
                <a:gd name="T40" fmla="*/ 931 w 3240"/>
                <a:gd name="T41" fmla="*/ 1595 h 4542"/>
                <a:gd name="T42" fmla="*/ 893 w 3240"/>
                <a:gd name="T43" fmla="*/ 1438 h 4542"/>
                <a:gd name="T44" fmla="*/ 765 w 3240"/>
                <a:gd name="T45" fmla="*/ 1335 h 4542"/>
                <a:gd name="T46" fmla="*/ 785 w 3240"/>
                <a:gd name="T47" fmla="*/ 1170 h 4542"/>
                <a:gd name="T48" fmla="*/ 886 w 3240"/>
                <a:gd name="T49" fmla="*/ 1147 h 4542"/>
                <a:gd name="T50" fmla="*/ 924 w 3240"/>
                <a:gd name="T51" fmla="*/ 1013 h 4542"/>
                <a:gd name="T52" fmla="*/ 920 w 3240"/>
                <a:gd name="T53" fmla="*/ 819 h 4542"/>
                <a:gd name="T54" fmla="*/ 948 w 3240"/>
                <a:gd name="T55" fmla="*/ 656 h 4542"/>
                <a:gd name="T56" fmla="*/ 1077 w 3240"/>
                <a:gd name="T57" fmla="*/ 518 h 4542"/>
                <a:gd name="T58" fmla="*/ 1201 w 3240"/>
                <a:gd name="T59" fmla="*/ 387 h 4542"/>
                <a:gd name="T60" fmla="*/ 1351 w 3240"/>
                <a:gd name="T61" fmla="*/ 253 h 4542"/>
                <a:gd name="T62" fmla="*/ 1497 w 3240"/>
                <a:gd name="T63" fmla="*/ 152 h 4542"/>
                <a:gd name="T64" fmla="*/ 1687 w 3240"/>
                <a:gd name="T65" fmla="*/ 124 h 4542"/>
                <a:gd name="T66" fmla="*/ 1890 w 3240"/>
                <a:gd name="T67" fmla="*/ 129 h 4542"/>
                <a:gd name="T68" fmla="*/ 2092 w 3240"/>
                <a:gd name="T69" fmla="*/ 140 h 4542"/>
                <a:gd name="T70" fmla="*/ 2243 w 3240"/>
                <a:gd name="T71" fmla="*/ 136 h 4542"/>
                <a:gd name="T72" fmla="*/ 2172 w 3240"/>
                <a:gd name="T73" fmla="*/ 0 h 4542"/>
                <a:gd name="T74" fmla="*/ 2404 w 3240"/>
                <a:gd name="T75" fmla="*/ 135 h 4542"/>
                <a:gd name="T76" fmla="*/ 2559 w 3240"/>
                <a:gd name="T77" fmla="*/ 375 h 4542"/>
                <a:gd name="T78" fmla="*/ 2639 w 3240"/>
                <a:gd name="T79" fmla="*/ 635 h 4542"/>
                <a:gd name="T80" fmla="*/ 2656 w 3240"/>
                <a:gd name="T81" fmla="*/ 835 h 4542"/>
                <a:gd name="T82" fmla="*/ 2756 w 3240"/>
                <a:gd name="T83" fmla="*/ 872 h 4542"/>
                <a:gd name="T84" fmla="*/ 2963 w 3240"/>
                <a:gd name="T85" fmla="*/ 887 h 4542"/>
                <a:gd name="T86" fmla="*/ 3111 w 3240"/>
                <a:gd name="T87" fmla="*/ 1032 h 4542"/>
                <a:gd name="T88" fmla="*/ 3124 w 3240"/>
                <a:gd name="T89" fmla="*/ 1234 h 4542"/>
                <a:gd name="T90" fmla="*/ 3056 w 3240"/>
                <a:gd name="T91" fmla="*/ 1466 h 4542"/>
                <a:gd name="T92" fmla="*/ 2927 w 3240"/>
                <a:gd name="T93" fmla="*/ 1614 h 4542"/>
                <a:gd name="T94" fmla="*/ 2772 w 3240"/>
                <a:gd name="T95" fmla="*/ 1750 h 4542"/>
                <a:gd name="T96" fmla="*/ 2637 w 3240"/>
                <a:gd name="T97" fmla="*/ 1882 h 4542"/>
                <a:gd name="T98" fmla="*/ 2529 w 3240"/>
                <a:gd name="T99" fmla="*/ 2008 h 4542"/>
                <a:gd name="T100" fmla="*/ 2454 w 3240"/>
                <a:gd name="T101" fmla="*/ 2214 h 4542"/>
                <a:gd name="T102" fmla="*/ 2440 w 3240"/>
                <a:gd name="T103" fmla="*/ 2428 h 4542"/>
                <a:gd name="T104" fmla="*/ 2311 w 3240"/>
                <a:gd name="T105" fmla="*/ 2456 h 4542"/>
                <a:gd name="T106" fmla="*/ 2313 w 3240"/>
                <a:gd name="T107" fmla="*/ 2609 h 4542"/>
                <a:gd name="T108" fmla="*/ 2245 w 3240"/>
                <a:gd name="T109" fmla="*/ 2801 h 4542"/>
                <a:gd name="T110" fmla="*/ 2310 w 3240"/>
                <a:gd name="T111" fmla="*/ 2944 h 4542"/>
                <a:gd name="T112" fmla="*/ 2378 w 3240"/>
                <a:gd name="T113" fmla="*/ 3108 h 4542"/>
                <a:gd name="T114" fmla="*/ 2486 w 3240"/>
                <a:gd name="T115" fmla="*/ 3236 h 4542"/>
                <a:gd name="T116" fmla="*/ 2637 w 3240"/>
                <a:gd name="T117" fmla="*/ 3372 h 4542"/>
                <a:gd name="T118" fmla="*/ 2799 w 3240"/>
                <a:gd name="T119" fmla="*/ 3522 h 4542"/>
                <a:gd name="T120" fmla="*/ 2925 w 3240"/>
                <a:gd name="T121" fmla="*/ 3658 h 4542"/>
                <a:gd name="T122" fmla="*/ 3019 w 3240"/>
                <a:gd name="T123" fmla="*/ 3803 h 4542"/>
                <a:gd name="T124" fmla="*/ 3232 w 3240"/>
                <a:gd name="T125" fmla="*/ 3799 h 4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40" h="4542">
                  <a:moveTo>
                    <a:pt x="3240" y="4049"/>
                  </a:moveTo>
                  <a:lnTo>
                    <a:pt x="3235" y="4049"/>
                  </a:lnTo>
                  <a:lnTo>
                    <a:pt x="3219" y="4049"/>
                  </a:lnTo>
                  <a:lnTo>
                    <a:pt x="3206" y="4049"/>
                  </a:lnTo>
                  <a:lnTo>
                    <a:pt x="3192" y="4049"/>
                  </a:lnTo>
                  <a:lnTo>
                    <a:pt x="3178" y="4050"/>
                  </a:lnTo>
                  <a:lnTo>
                    <a:pt x="3162" y="4050"/>
                  </a:lnTo>
                  <a:lnTo>
                    <a:pt x="3146" y="4050"/>
                  </a:lnTo>
                  <a:lnTo>
                    <a:pt x="3131" y="4050"/>
                  </a:lnTo>
                  <a:lnTo>
                    <a:pt x="3115" y="4050"/>
                  </a:lnTo>
                  <a:lnTo>
                    <a:pt x="3097" y="4050"/>
                  </a:lnTo>
                  <a:lnTo>
                    <a:pt x="3082" y="4050"/>
                  </a:lnTo>
                  <a:lnTo>
                    <a:pt x="3064" y="4050"/>
                  </a:lnTo>
                  <a:lnTo>
                    <a:pt x="3049" y="4052"/>
                  </a:lnTo>
                  <a:lnTo>
                    <a:pt x="3049" y="4061"/>
                  </a:lnTo>
                  <a:lnTo>
                    <a:pt x="3050" y="4071"/>
                  </a:lnTo>
                  <a:lnTo>
                    <a:pt x="3052" y="4080"/>
                  </a:lnTo>
                  <a:lnTo>
                    <a:pt x="3056" y="4090"/>
                  </a:lnTo>
                  <a:lnTo>
                    <a:pt x="3056" y="4099"/>
                  </a:lnTo>
                  <a:lnTo>
                    <a:pt x="3057" y="4110"/>
                  </a:lnTo>
                  <a:lnTo>
                    <a:pt x="3059" y="4120"/>
                  </a:lnTo>
                  <a:lnTo>
                    <a:pt x="3063" y="4130"/>
                  </a:lnTo>
                  <a:lnTo>
                    <a:pt x="3063" y="4139"/>
                  </a:lnTo>
                  <a:lnTo>
                    <a:pt x="3064" y="4150"/>
                  </a:lnTo>
                  <a:lnTo>
                    <a:pt x="3066" y="4158"/>
                  </a:lnTo>
                  <a:lnTo>
                    <a:pt x="3070" y="4169"/>
                  </a:lnTo>
                  <a:lnTo>
                    <a:pt x="3070" y="4178"/>
                  </a:lnTo>
                  <a:lnTo>
                    <a:pt x="3071" y="4188"/>
                  </a:lnTo>
                  <a:lnTo>
                    <a:pt x="3073" y="4198"/>
                  </a:lnTo>
                  <a:lnTo>
                    <a:pt x="3077" y="4209"/>
                  </a:lnTo>
                  <a:lnTo>
                    <a:pt x="3078" y="4226"/>
                  </a:lnTo>
                  <a:lnTo>
                    <a:pt x="3082" y="4246"/>
                  </a:lnTo>
                  <a:lnTo>
                    <a:pt x="3084" y="4263"/>
                  </a:lnTo>
                  <a:lnTo>
                    <a:pt x="3087" y="4282"/>
                  </a:lnTo>
                  <a:lnTo>
                    <a:pt x="3089" y="4300"/>
                  </a:lnTo>
                  <a:lnTo>
                    <a:pt x="3092" y="4317"/>
                  </a:lnTo>
                  <a:lnTo>
                    <a:pt x="3096" y="4334"/>
                  </a:lnTo>
                  <a:lnTo>
                    <a:pt x="3099" y="4352"/>
                  </a:lnTo>
                  <a:lnTo>
                    <a:pt x="3101" y="4366"/>
                  </a:lnTo>
                  <a:lnTo>
                    <a:pt x="3103" y="4381"/>
                  </a:lnTo>
                  <a:lnTo>
                    <a:pt x="3104" y="4395"/>
                  </a:lnTo>
                  <a:lnTo>
                    <a:pt x="3108" y="4411"/>
                  </a:lnTo>
                  <a:lnTo>
                    <a:pt x="3108" y="4423"/>
                  </a:lnTo>
                  <a:lnTo>
                    <a:pt x="3111" y="4435"/>
                  </a:lnTo>
                  <a:lnTo>
                    <a:pt x="3111" y="4448"/>
                  </a:lnTo>
                  <a:lnTo>
                    <a:pt x="3115" y="4460"/>
                  </a:lnTo>
                  <a:lnTo>
                    <a:pt x="3115" y="4469"/>
                  </a:lnTo>
                  <a:lnTo>
                    <a:pt x="3117" y="4479"/>
                  </a:lnTo>
                  <a:lnTo>
                    <a:pt x="3118" y="4486"/>
                  </a:lnTo>
                  <a:lnTo>
                    <a:pt x="3120" y="4495"/>
                  </a:lnTo>
                  <a:lnTo>
                    <a:pt x="3122" y="4507"/>
                  </a:lnTo>
                  <a:lnTo>
                    <a:pt x="3124" y="4516"/>
                  </a:lnTo>
                  <a:lnTo>
                    <a:pt x="3240" y="4516"/>
                  </a:lnTo>
                  <a:lnTo>
                    <a:pt x="3240" y="4542"/>
                  </a:lnTo>
                  <a:lnTo>
                    <a:pt x="12" y="4542"/>
                  </a:lnTo>
                  <a:lnTo>
                    <a:pt x="4" y="4537"/>
                  </a:lnTo>
                  <a:lnTo>
                    <a:pt x="0" y="4528"/>
                  </a:lnTo>
                  <a:lnTo>
                    <a:pt x="4" y="4519"/>
                  </a:lnTo>
                  <a:lnTo>
                    <a:pt x="12" y="4516"/>
                  </a:lnTo>
                  <a:lnTo>
                    <a:pt x="1090" y="4516"/>
                  </a:lnTo>
                  <a:lnTo>
                    <a:pt x="1090" y="4507"/>
                  </a:lnTo>
                  <a:lnTo>
                    <a:pt x="1090" y="4498"/>
                  </a:lnTo>
                  <a:lnTo>
                    <a:pt x="1091" y="4488"/>
                  </a:lnTo>
                  <a:lnTo>
                    <a:pt x="1093" y="4477"/>
                  </a:lnTo>
                  <a:lnTo>
                    <a:pt x="1093" y="4463"/>
                  </a:lnTo>
                  <a:lnTo>
                    <a:pt x="1095" y="4451"/>
                  </a:lnTo>
                  <a:lnTo>
                    <a:pt x="1097" y="4435"/>
                  </a:lnTo>
                  <a:lnTo>
                    <a:pt x="1100" y="4422"/>
                  </a:lnTo>
                  <a:lnTo>
                    <a:pt x="1102" y="4404"/>
                  </a:lnTo>
                  <a:lnTo>
                    <a:pt x="1105" y="4387"/>
                  </a:lnTo>
                  <a:lnTo>
                    <a:pt x="1107" y="4367"/>
                  </a:lnTo>
                  <a:lnTo>
                    <a:pt x="1110" y="4350"/>
                  </a:lnTo>
                  <a:lnTo>
                    <a:pt x="1110" y="4340"/>
                  </a:lnTo>
                  <a:lnTo>
                    <a:pt x="1112" y="4331"/>
                  </a:lnTo>
                  <a:lnTo>
                    <a:pt x="1114" y="4320"/>
                  </a:lnTo>
                  <a:lnTo>
                    <a:pt x="1116" y="4312"/>
                  </a:lnTo>
                  <a:lnTo>
                    <a:pt x="1116" y="4301"/>
                  </a:lnTo>
                  <a:lnTo>
                    <a:pt x="1117" y="4293"/>
                  </a:lnTo>
                  <a:lnTo>
                    <a:pt x="1119" y="4282"/>
                  </a:lnTo>
                  <a:lnTo>
                    <a:pt x="1123" y="4273"/>
                  </a:lnTo>
                  <a:lnTo>
                    <a:pt x="1123" y="4272"/>
                  </a:lnTo>
                  <a:lnTo>
                    <a:pt x="1123" y="4270"/>
                  </a:lnTo>
                  <a:lnTo>
                    <a:pt x="1116" y="3524"/>
                  </a:lnTo>
                  <a:lnTo>
                    <a:pt x="1119" y="3514"/>
                  </a:lnTo>
                  <a:lnTo>
                    <a:pt x="1128" y="3510"/>
                  </a:lnTo>
                  <a:lnTo>
                    <a:pt x="1386" y="3493"/>
                  </a:lnTo>
                  <a:lnTo>
                    <a:pt x="1389" y="3491"/>
                  </a:lnTo>
                  <a:lnTo>
                    <a:pt x="1395" y="3496"/>
                  </a:lnTo>
                  <a:lnTo>
                    <a:pt x="1398" y="3500"/>
                  </a:lnTo>
                  <a:lnTo>
                    <a:pt x="1400" y="3505"/>
                  </a:lnTo>
                  <a:lnTo>
                    <a:pt x="1407" y="3651"/>
                  </a:lnTo>
                  <a:lnTo>
                    <a:pt x="1415" y="3639"/>
                  </a:lnTo>
                  <a:lnTo>
                    <a:pt x="1424" y="3629"/>
                  </a:lnTo>
                  <a:lnTo>
                    <a:pt x="1433" y="3618"/>
                  </a:lnTo>
                  <a:lnTo>
                    <a:pt x="1442" y="3608"/>
                  </a:lnTo>
                  <a:lnTo>
                    <a:pt x="1450" y="3597"/>
                  </a:lnTo>
                  <a:lnTo>
                    <a:pt x="1459" y="3587"/>
                  </a:lnTo>
                  <a:lnTo>
                    <a:pt x="1468" y="3576"/>
                  </a:lnTo>
                  <a:lnTo>
                    <a:pt x="1478" y="3566"/>
                  </a:lnTo>
                  <a:lnTo>
                    <a:pt x="1485" y="3555"/>
                  </a:lnTo>
                  <a:lnTo>
                    <a:pt x="1496" y="3545"/>
                  </a:lnTo>
                  <a:lnTo>
                    <a:pt x="1503" y="3534"/>
                  </a:lnTo>
                  <a:lnTo>
                    <a:pt x="1513" y="3526"/>
                  </a:lnTo>
                  <a:lnTo>
                    <a:pt x="1520" y="3515"/>
                  </a:lnTo>
                  <a:lnTo>
                    <a:pt x="1529" y="3507"/>
                  </a:lnTo>
                  <a:lnTo>
                    <a:pt x="1537" y="3498"/>
                  </a:lnTo>
                  <a:lnTo>
                    <a:pt x="1546" y="3491"/>
                  </a:lnTo>
                  <a:lnTo>
                    <a:pt x="1553" y="3480"/>
                  </a:lnTo>
                  <a:lnTo>
                    <a:pt x="1560" y="3474"/>
                  </a:lnTo>
                  <a:lnTo>
                    <a:pt x="1567" y="3465"/>
                  </a:lnTo>
                  <a:lnTo>
                    <a:pt x="1576" y="3458"/>
                  </a:lnTo>
                  <a:lnTo>
                    <a:pt x="1588" y="3442"/>
                  </a:lnTo>
                  <a:lnTo>
                    <a:pt x="1602" y="3430"/>
                  </a:lnTo>
                  <a:lnTo>
                    <a:pt x="1612" y="3416"/>
                  </a:lnTo>
                  <a:lnTo>
                    <a:pt x="1625" y="3406"/>
                  </a:lnTo>
                  <a:lnTo>
                    <a:pt x="1633" y="3395"/>
                  </a:lnTo>
                  <a:lnTo>
                    <a:pt x="1644" y="3388"/>
                  </a:lnTo>
                  <a:lnTo>
                    <a:pt x="1630" y="3381"/>
                  </a:lnTo>
                  <a:lnTo>
                    <a:pt x="1618" y="3376"/>
                  </a:lnTo>
                  <a:lnTo>
                    <a:pt x="1605" y="3369"/>
                  </a:lnTo>
                  <a:lnTo>
                    <a:pt x="1595" y="3364"/>
                  </a:lnTo>
                  <a:lnTo>
                    <a:pt x="1585" y="3357"/>
                  </a:lnTo>
                  <a:lnTo>
                    <a:pt x="1574" y="3350"/>
                  </a:lnTo>
                  <a:lnTo>
                    <a:pt x="1564" y="3345"/>
                  </a:lnTo>
                  <a:lnTo>
                    <a:pt x="1557" y="3339"/>
                  </a:lnTo>
                  <a:lnTo>
                    <a:pt x="1541" y="3325"/>
                  </a:lnTo>
                  <a:lnTo>
                    <a:pt x="1532" y="3317"/>
                  </a:lnTo>
                  <a:lnTo>
                    <a:pt x="1525" y="3308"/>
                  </a:lnTo>
                  <a:lnTo>
                    <a:pt x="1524" y="3306"/>
                  </a:lnTo>
                  <a:lnTo>
                    <a:pt x="1520" y="3303"/>
                  </a:lnTo>
                  <a:lnTo>
                    <a:pt x="1520" y="3299"/>
                  </a:lnTo>
                  <a:lnTo>
                    <a:pt x="1506" y="3297"/>
                  </a:lnTo>
                  <a:lnTo>
                    <a:pt x="1494" y="3297"/>
                  </a:lnTo>
                  <a:lnTo>
                    <a:pt x="1482" y="3294"/>
                  </a:lnTo>
                  <a:lnTo>
                    <a:pt x="1470" y="3291"/>
                  </a:lnTo>
                  <a:lnTo>
                    <a:pt x="1457" y="3287"/>
                  </a:lnTo>
                  <a:lnTo>
                    <a:pt x="1447" y="3284"/>
                  </a:lnTo>
                  <a:lnTo>
                    <a:pt x="1435" y="3278"/>
                  </a:lnTo>
                  <a:lnTo>
                    <a:pt x="1422" y="3273"/>
                  </a:lnTo>
                  <a:lnTo>
                    <a:pt x="1410" y="3266"/>
                  </a:lnTo>
                  <a:lnTo>
                    <a:pt x="1398" y="3261"/>
                  </a:lnTo>
                  <a:lnTo>
                    <a:pt x="1384" y="3252"/>
                  </a:lnTo>
                  <a:lnTo>
                    <a:pt x="1372" y="3245"/>
                  </a:lnTo>
                  <a:lnTo>
                    <a:pt x="1360" y="3236"/>
                  </a:lnTo>
                  <a:lnTo>
                    <a:pt x="1347" y="3230"/>
                  </a:lnTo>
                  <a:lnTo>
                    <a:pt x="1334" y="3221"/>
                  </a:lnTo>
                  <a:lnTo>
                    <a:pt x="1323" y="3212"/>
                  </a:lnTo>
                  <a:lnTo>
                    <a:pt x="1309" y="3203"/>
                  </a:lnTo>
                  <a:lnTo>
                    <a:pt x="1299" y="3195"/>
                  </a:lnTo>
                  <a:lnTo>
                    <a:pt x="1285" y="3182"/>
                  </a:lnTo>
                  <a:lnTo>
                    <a:pt x="1273" y="3172"/>
                  </a:lnTo>
                  <a:lnTo>
                    <a:pt x="1260" y="3162"/>
                  </a:lnTo>
                  <a:lnTo>
                    <a:pt x="1250" y="3151"/>
                  </a:lnTo>
                  <a:lnTo>
                    <a:pt x="1238" y="3139"/>
                  </a:lnTo>
                  <a:lnTo>
                    <a:pt x="1227" y="3127"/>
                  </a:lnTo>
                  <a:lnTo>
                    <a:pt x="1217" y="3115"/>
                  </a:lnTo>
                  <a:lnTo>
                    <a:pt x="1206" y="3104"/>
                  </a:lnTo>
                  <a:lnTo>
                    <a:pt x="1196" y="3090"/>
                  </a:lnTo>
                  <a:lnTo>
                    <a:pt x="1185" y="3078"/>
                  </a:lnTo>
                  <a:lnTo>
                    <a:pt x="1175" y="3066"/>
                  </a:lnTo>
                  <a:lnTo>
                    <a:pt x="1166" y="3054"/>
                  </a:lnTo>
                  <a:lnTo>
                    <a:pt x="1156" y="3040"/>
                  </a:lnTo>
                  <a:lnTo>
                    <a:pt x="1149" y="3029"/>
                  </a:lnTo>
                  <a:lnTo>
                    <a:pt x="1140" y="3015"/>
                  </a:lnTo>
                  <a:lnTo>
                    <a:pt x="1135" y="3005"/>
                  </a:lnTo>
                  <a:lnTo>
                    <a:pt x="1128" y="2993"/>
                  </a:lnTo>
                  <a:lnTo>
                    <a:pt x="1123" y="2980"/>
                  </a:lnTo>
                  <a:lnTo>
                    <a:pt x="1117" y="2970"/>
                  </a:lnTo>
                  <a:lnTo>
                    <a:pt x="1114" y="2961"/>
                  </a:lnTo>
                  <a:lnTo>
                    <a:pt x="1109" y="2951"/>
                  </a:lnTo>
                  <a:lnTo>
                    <a:pt x="1107" y="2940"/>
                  </a:lnTo>
                  <a:lnTo>
                    <a:pt x="1105" y="2932"/>
                  </a:lnTo>
                  <a:lnTo>
                    <a:pt x="1105" y="2923"/>
                  </a:lnTo>
                  <a:lnTo>
                    <a:pt x="1103" y="2905"/>
                  </a:lnTo>
                  <a:lnTo>
                    <a:pt x="1105" y="2890"/>
                  </a:lnTo>
                  <a:lnTo>
                    <a:pt x="1109" y="2874"/>
                  </a:lnTo>
                  <a:lnTo>
                    <a:pt x="1114" y="2860"/>
                  </a:lnTo>
                  <a:lnTo>
                    <a:pt x="1119" y="2844"/>
                  </a:lnTo>
                  <a:lnTo>
                    <a:pt x="1126" y="2832"/>
                  </a:lnTo>
                  <a:lnTo>
                    <a:pt x="1135" y="2820"/>
                  </a:lnTo>
                  <a:lnTo>
                    <a:pt x="1145" y="2810"/>
                  </a:lnTo>
                  <a:lnTo>
                    <a:pt x="1156" y="2799"/>
                  </a:lnTo>
                  <a:lnTo>
                    <a:pt x="1166" y="2789"/>
                  </a:lnTo>
                  <a:lnTo>
                    <a:pt x="1177" y="2778"/>
                  </a:lnTo>
                  <a:lnTo>
                    <a:pt x="1189" y="2769"/>
                  </a:lnTo>
                  <a:lnTo>
                    <a:pt x="1198" y="2759"/>
                  </a:lnTo>
                  <a:lnTo>
                    <a:pt x="1206" y="2749"/>
                  </a:lnTo>
                  <a:lnTo>
                    <a:pt x="1215" y="2738"/>
                  </a:lnTo>
                  <a:lnTo>
                    <a:pt x="1225" y="2729"/>
                  </a:lnTo>
                  <a:lnTo>
                    <a:pt x="1232" y="2719"/>
                  </a:lnTo>
                  <a:lnTo>
                    <a:pt x="1241" y="2708"/>
                  </a:lnTo>
                  <a:lnTo>
                    <a:pt x="1248" y="2698"/>
                  </a:lnTo>
                  <a:lnTo>
                    <a:pt x="1255" y="2689"/>
                  </a:lnTo>
                  <a:lnTo>
                    <a:pt x="1257" y="2679"/>
                  </a:lnTo>
                  <a:lnTo>
                    <a:pt x="1259" y="2670"/>
                  </a:lnTo>
                  <a:lnTo>
                    <a:pt x="1260" y="2660"/>
                  </a:lnTo>
                  <a:lnTo>
                    <a:pt x="1264" y="2649"/>
                  </a:lnTo>
                  <a:lnTo>
                    <a:pt x="1264" y="2635"/>
                  </a:lnTo>
                  <a:lnTo>
                    <a:pt x="1264" y="2623"/>
                  </a:lnTo>
                  <a:lnTo>
                    <a:pt x="1264" y="2609"/>
                  </a:lnTo>
                  <a:lnTo>
                    <a:pt x="1266" y="2597"/>
                  </a:lnTo>
                  <a:lnTo>
                    <a:pt x="1264" y="2581"/>
                  </a:lnTo>
                  <a:lnTo>
                    <a:pt x="1264" y="2566"/>
                  </a:lnTo>
                  <a:lnTo>
                    <a:pt x="1262" y="2550"/>
                  </a:lnTo>
                  <a:lnTo>
                    <a:pt x="1262" y="2536"/>
                  </a:lnTo>
                  <a:lnTo>
                    <a:pt x="1260" y="2520"/>
                  </a:lnTo>
                  <a:lnTo>
                    <a:pt x="1259" y="2505"/>
                  </a:lnTo>
                  <a:lnTo>
                    <a:pt x="1257" y="2489"/>
                  </a:lnTo>
                  <a:lnTo>
                    <a:pt x="1257" y="2473"/>
                  </a:lnTo>
                  <a:lnTo>
                    <a:pt x="1253" y="2456"/>
                  </a:lnTo>
                  <a:lnTo>
                    <a:pt x="1252" y="2440"/>
                  </a:lnTo>
                  <a:lnTo>
                    <a:pt x="1248" y="2424"/>
                  </a:lnTo>
                  <a:lnTo>
                    <a:pt x="1246" y="2409"/>
                  </a:lnTo>
                  <a:lnTo>
                    <a:pt x="1243" y="2393"/>
                  </a:lnTo>
                  <a:lnTo>
                    <a:pt x="1241" y="2377"/>
                  </a:lnTo>
                  <a:lnTo>
                    <a:pt x="1239" y="2362"/>
                  </a:lnTo>
                  <a:lnTo>
                    <a:pt x="1238" y="2349"/>
                  </a:lnTo>
                  <a:lnTo>
                    <a:pt x="1234" y="2334"/>
                  </a:lnTo>
                  <a:lnTo>
                    <a:pt x="1232" y="2322"/>
                  </a:lnTo>
                  <a:lnTo>
                    <a:pt x="1229" y="2309"/>
                  </a:lnTo>
                  <a:lnTo>
                    <a:pt x="1227" y="2299"/>
                  </a:lnTo>
                  <a:lnTo>
                    <a:pt x="1225" y="2288"/>
                  </a:lnTo>
                  <a:lnTo>
                    <a:pt x="1224" y="2280"/>
                  </a:lnTo>
                  <a:lnTo>
                    <a:pt x="1222" y="2271"/>
                  </a:lnTo>
                  <a:lnTo>
                    <a:pt x="1222" y="2266"/>
                  </a:lnTo>
                  <a:lnTo>
                    <a:pt x="1205" y="2271"/>
                  </a:lnTo>
                  <a:lnTo>
                    <a:pt x="1187" y="2278"/>
                  </a:lnTo>
                  <a:lnTo>
                    <a:pt x="1170" y="2285"/>
                  </a:lnTo>
                  <a:lnTo>
                    <a:pt x="1154" y="2292"/>
                  </a:lnTo>
                  <a:lnTo>
                    <a:pt x="1135" y="2297"/>
                  </a:lnTo>
                  <a:lnTo>
                    <a:pt x="1119" y="2302"/>
                  </a:lnTo>
                  <a:lnTo>
                    <a:pt x="1100" y="2308"/>
                  </a:lnTo>
                  <a:lnTo>
                    <a:pt x="1084" y="2313"/>
                  </a:lnTo>
                  <a:lnTo>
                    <a:pt x="1065" y="2315"/>
                  </a:lnTo>
                  <a:lnTo>
                    <a:pt x="1048" y="2318"/>
                  </a:lnTo>
                  <a:lnTo>
                    <a:pt x="1029" y="2320"/>
                  </a:lnTo>
                  <a:lnTo>
                    <a:pt x="1011" y="2323"/>
                  </a:lnTo>
                  <a:lnTo>
                    <a:pt x="994" y="2323"/>
                  </a:lnTo>
                  <a:lnTo>
                    <a:pt x="976" y="2323"/>
                  </a:lnTo>
                  <a:lnTo>
                    <a:pt x="959" y="2322"/>
                  </a:lnTo>
                  <a:lnTo>
                    <a:pt x="943" y="2322"/>
                  </a:lnTo>
                  <a:lnTo>
                    <a:pt x="929" y="2318"/>
                  </a:lnTo>
                  <a:lnTo>
                    <a:pt x="917" y="2315"/>
                  </a:lnTo>
                  <a:lnTo>
                    <a:pt x="907" y="2311"/>
                  </a:lnTo>
                  <a:lnTo>
                    <a:pt x="896" y="2309"/>
                  </a:lnTo>
                  <a:lnTo>
                    <a:pt x="884" y="2304"/>
                  </a:lnTo>
                  <a:lnTo>
                    <a:pt x="873" y="2299"/>
                  </a:lnTo>
                  <a:lnTo>
                    <a:pt x="865" y="2294"/>
                  </a:lnTo>
                  <a:lnTo>
                    <a:pt x="856" y="2290"/>
                  </a:lnTo>
                  <a:lnTo>
                    <a:pt x="846" y="2283"/>
                  </a:lnTo>
                  <a:lnTo>
                    <a:pt x="835" y="2276"/>
                  </a:lnTo>
                  <a:lnTo>
                    <a:pt x="826" y="2269"/>
                  </a:lnTo>
                  <a:lnTo>
                    <a:pt x="819" y="2262"/>
                  </a:lnTo>
                  <a:lnTo>
                    <a:pt x="809" y="2254"/>
                  </a:lnTo>
                  <a:lnTo>
                    <a:pt x="802" y="2245"/>
                  </a:lnTo>
                  <a:lnTo>
                    <a:pt x="795" y="2236"/>
                  </a:lnTo>
                  <a:lnTo>
                    <a:pt x="790" y="2227"/>
                  </a:lnTo>
                  <a:lnTo>
                    <a:pt x="783" y="2217"/>
                  </a:lnTo>
                  <a:lnTo>
                    <a:pt x="778" y="2208"/>
                  </a:lnTo>
                  <a:lnTo>
                    <a:pt x="774" y="2200"/>
                  </a:lnTo>
                  <a:lnTo>
                    <a:pt x="771" y="2191"/>
                  </a:lnTo>
                  <a:lnTo>
                    <a:pt x="765" y="2180"/>
                  </a:lnTo>
                  <a:lnTo>
                    <a:pt x="764" y="2172"/>
                  </a:lnTo>
                  <a:lnTo>
                    <a:pt x="760" y="2161"/>
                  </a:lnTo>
                  <a:lnTo>
                    <a:pt x="760" y="2153"/>
                  </a:lnTo>
                  <a:lnTo>
                    <a:pt x="758" y="2140"/>
                  </a:lnTo>
                  <a:lnTo>
                    <a:pt x="757" y="2130"/>
                  </a:lnTo>
                  <a:lnTo>
                    <a:pt x="757" y="2119"/>
                  </a:lnTo>
                  <a:lnTo>
                    <a:pt x="757" y="2109"/>
                  </a:lnTo>
                  <a:lnTo>
                    <a:pt x="757" y="2097"/>
                  </a:lnTo>
                  <a:lnTo>
                    <a:pt x="758" y="2085"/>
                  </a:lnTo>
                  <a:lnTo>
                    <a:pt x="760" y="2072"/>
                  </a:lnTo>
                  <a:lnTo>
                    <a:pt x="764" y="2062"/>
                  </a:lnTo>
                  <a:lnTo>
                    <a:pt x="765" y="2046"/>
                  </a:lnTo>
                  <a:lnTo>
                    <a:pt x="769" y="2034"/>
                  </a:lnTo>
                  <a:lnTo>
                    <a:pt x="772" y="2018"/>
                  </a:lnTo>
                  <a:lnTo>
                    <a:pt x="778" y="2006"/>
                  </a:lnTo>
                  <a:lnTo>
                    <a:pt x="781" y="1992"/>
                  </a:lnTo>
                  <a:lnTo>
                    <a:pt x="786" y="1980"/>
                  </a:lnTo>
                  <a:lnTo>
                    <a:pt x="791" y="1966"/>
                  </a:lnTo>
                  <a:lnTo>
                    <a:pt x="798" y="1954"/>
                  </a:lnTo>
                  <a:lnTo>
                    <a:pt x="804" y="1938"/>
                  </a:lnTo>
                  <a:lnTo>
                    <a:pt x="809" y="1926"/>
                  </a:lnTo>
                  <a:lnTo>
                    <a:pt x="816" y="1912"/>
                  </a:lnTo>
                  <a:lnTo>
                    <a:pt x="823" y="1900"/>
                  </a:lnTo>
                  <a:lnTo>
                    <a:pt x="830" y="1886"/>
                  </a:lnTo>
                  <a:lnTo>
                    <a:pt x="839" y="1874"/>
                  </a:lnTo>
                  <a:lnTo>
                    <a:pt x="846" y="1860"/>
                  </a:lnTo>
                  <a:lnTo>
                    <a:pt x="854" y="1849"/>
                  </a:lnTo>
                  <a:lnTo>
                    <a:pt x="861" y="1835"/>
                  </a:lnTo>
                  <a:lnTo>
                    <a:pt x="870" y="1823"/>
                  </a:lnTo>
                  <a:lnTo>
                    <a:pt x="877" y="1811"/>
                  </a:lnTo>
                  <a:lnTo>
                    <a:pt x="886" y="1799"/>
                  </a:lnTo>
                  <a:lnTo>
                    <a:pt x="893" y="1787"/>
                  </a:lnTo>
                  <a:lnTo>
                    <a:pt x="903" y="1776"/>
                  </a:lnTo>
                  <a:lnTo>
                    <a:pt x="910" y="1766"/>
                  </a:lnTo>
                  <a:lnTo>
                    <a:pt x="920" y="1755"/>
                  </a:lnTo>
                  <a:lnTo>
                    <a:pt x="927" y="1743"/>
                  </a:lnTo>
                  <a:lnTo>
                    <a:pt x="936" y="1733"/>
                  </a:lnTo>
                  <a:lnTo>
                    <a:pt x="945" y="1722"/>
                  </a:lnTo>
                  <a:lnTo>
                    <a:pt x="954" y="1713"/>
                  </a:lnTo>
                  <a:lnTo>
                    <a:pt x="961" y="1703"/>
                  </a:lnTo>
                  <a:lnTo>
                    <a:pt x="969" y="1694"/>
                  </a:lnTo>
                  <a:lnTo>
                    <a:pt x="978" y="1686"/>
                  </a:lnTo>
                  <a:lnTo>
                    <a:pt x="987" y="1679"/>
                  </a:lnTo>
                  <a:lnTo>
                    <a:pt x="980" y="1679"/>
                  </a:lnTo>
                  <a:lnTo>
                    <a:pt x="974" y="1679"/>
                  </a:lnTo>
                  <a:lnTo>
                    <a:pt x="966" y="1670"/>
                  </a:lnTo>
                  <a:lnTo>
                    <a:pt x="959" y="1659"/>
                  </a:lnTo>
                  <a:lnTo>
                    <a:pt x="950" y="1645"/>
                  </a:lnTo>
                  <a:lnTo>
                    <a:pt x="945" y="1632"/>
                  </a:lnTo>
                  <a:lnTo>
                    <a:pt x="940" y="1623"/>
                  </a:lnTo>
                  <a:lnTo>
                    <a:pt x="936" y="1614"/>
                  </a:lnTo>
                  <a:lnTo>
                    <a:pt x="933" y="1604"/>
                  </a:lnTo>
                  <a:lnTo>
                    <a:pt x="931" y="1595"/>
                  </a:lnTo>
                  <a:lnTo>
                    <a:pt x="927" y="1584"/>
                  </a:lnTo>
                  <a:lnTo>
                    <a:pt x="926" y="1574"/>
                  </a:lnTo>
                  <a:lnTo>
                    <a:pt x="922" y="1564"/>
                  </a:lnTo>
                  <a:lnTo>
                    <a:pt x="920" y="1555"/>
                  </a:lnTo>
                  <a:lnTo>
                    <a:pt x="915" y="1543"/>
                  </a:lnTo>
                  <a:lnTo>
                    <a:pt x="913" y="1532"/>
                  </a:lnTo>
                  <a:lnTo>
                    <a:pt x="910" y="1520"/>
                  </a:lnTo>
                  <a:lnTo>
                    <a:pt x="908" y="1510"/>
                  </a:lnTo>
                  <a:lnTo>
                    <a:pt x="905" y="1499"/>
                  </a:lnTo>
                  <a:lnTo>
                    <a:pt x="903" y="1489"/>
                  </a:lnTo>
                  <a:lnTo>
                    <a:pt x="900" y="1478"/>
                  </a:lnTo>
                  <a:lnTo>
                    <a:pt x="900" y="1468"/>
                  </a:lnTo>
                  <a:lnTo>
                    <a:pt x="896" y="1457"/>
                  </a:lnTo>
                  <a:lnTo>
                    <a:pt x="894" y="1447"/>
                  </a:lnTo>
                  <a:lnTo>
                    <a:pt x="893" y="1438"/>
                  </a:lnTo>
                  <a:lnTo>
                    <a:pt x="893" y="1429"/>
                  </a:lnTo>
                  <a:lnTo>
                    <a:pt x="889" y="1414"/>
                  </a:lnTo>
                  <a:lnTo>
                    <a:pt x="889" y="1400"/>
                  </a:lnTo>
                  <a:lnTo>
                    <a:pt x="872" y="1401"/>
                  </a:lnTo>
                  <a:lnTo>
                    <a:pt x="856" y="1403"/>
                  </a:lnTo>
                  <a:lnTo>
                    <a:pt x="840" y="1403"/>
                  </a:lnTo>
                  <a:lnTo>
                    <a:pt x="826" y="1403"/>
                  </a:lnTo>
                  <a:lnTo>
                    <a:pt x="816" y="1400"/>
                  </a:lnTo>
                  <a:lnTo>
                    <a:pt x="807" y="1398"/>
                  </a:lnTo>
                  <a:lnTo>
                    <a:pt x="798" y="1395"/>
                  </a:lnTo>
                  <a:lnTo>
                    <a:pt x="791" y="1391"/>
                  </a:lnTo>
                  <a:lnTo>
                    <a:pt x="779" y="1381"/>
                  </a:lnTo>
                  <a:lnTo>
                    <a:pt x="772" y="1368"/>
                  </a:lnTo>
                  <a:lnTo>
                    <a:pt x="765" y="1351"/>
                  </a:lnTo>
                  <a:lnTo>
                    <a:pt x="765" y="1335"/>
                  </a:lnTo>
                  <a:lnTo>
                    <a:pt x="769" y="1316"/>
                  </a:lnTo>
                  <a:lnTo>
                    <a:pt x="776" y="1299"/>
                  </a:lnTo>
                  <a:lnTo>
                    <a:pt x="778" y="1288"/>
                  </a:lnTo>
                  <a:lnTo>
                    <a:pt x="783" y="1278"/>
                  </a:lnTo>
                  <a:lnTo>
                    <a:pt x="788" y="1267"/>
                  </a:lnTo>
                  <a:lnTo>
                    <a:pt x="793" y="1259"/>
                  </a:lnTo>
                  <a:lnTo>
                    <a:pt x="798" y="1248"/>
                  </a:lnTo>
                  <a:lnTo>
                    <a:pt x="804" y="1238"/>
                  </a:lnTo>
                  <a:lnTo>
                    <a:pt x="811" y="1227"/>
                  </a:lnTo>
                  <a:lnTo>
                    <a:pt x="818" y="1218"/>
                  </a:lnTo>
                  <a:lnTo>
                    <a:pt x="823" y="1201"/>
                  </a:lnTo>
                  <a:lnTo>
                    <a:pt x="825" y="1187"/>
                  </a:lnTo>
                  <a:lnTo>
                    <a:pt x="812" y="1177"/>
                  </a:lnTo>
                  <a:lnTo>
                    <a:pt x="798" y="1171"/>
                  </a:lnTo>
                  <a:lnTo>
                    <a:pt x="785" y="1170"/>
                  </a:lnTo>
                  <a:lnTo>
                    <a:pt x="774" y="1170"/>
                  </a:lnTo>
                  <a:lnTo>
                    <a:pt x="764" y="1164"/>
                  </a:lnTo>
                  <a:lnTo>
                    <a:pt x="760" y="1156"/>
                  </a:lnTo>
                  <a:lnTo>
                    <a:pt x="764" y="1145"/>
                  </a:lnTo>
                  <a:lnTo>
                    <a:pt x="772" y="1142"/>
                  </a:lnTo>
                  <a:lnTo>
                    <a:pt x="781" y="1140"/>
                  </a:lnTo>
                  <a:lnTo>
                    <a:pt x="791" y="1138"/>
                  </a:lnTo>
                  <a:lnTo>
                    <a:pt x="802" y="1138"/>
                  </a:lnTo>
                  <a:lnTo>
                    <a:pt x="812" y="1138"/>
                  </a:lnTo>
                  <a:lnTo>
                    <a:pt x="821" y="1138"/>
                  </a:lnTo>
                  <a:lnTo>
                    <a:pt x="832" y="1138"/>
                  </a:lnTo>
                  <a:lnTo>
                    <a:pt x="840" y="1140"/>
                  </a:lnTo>
                  <a:lnTo>
                    <a:pt x="851" y="1142"/>
                  </a:lnTo>
                  <a:lnTo>
                    <a:pt x="868" y="1142"/>
                  </a:lnTo>
                  <a:lnTo>
                    <a:pt x="886" y="1147"/>
                  </a:lnTo>
                  <a:lnTo>
                    <a:pt x="901" y="1151"/>
                  </a:lnTo>
                  <a:lnTo>
                    <a:pt x="919" y="1157"/>
                  </a:lnTo>
                  <a:lnTo>
                    <a:pt x="919" y="1151"/>
                  </a:lnTo>
                  <a:lnTo>
                    <a:pt x="920" y="1145"/>
                  </a:lnTo>
                  <a:lnTo>
                    <a:pt x="922" y="1138"/>
                  </a:lnTo>
                  <a:lnTo>
                    <a:pt x="924" y="1130"/>
                  </a:lnTo>
                  <a:lnTo>
                    <a:pt x="924" y="1119"/>
                  </a:lnTo>
                  <a:lnTo>
                    <a:pt x="924" y="1109"/>
                  </a:lnTo>
                  <a:lnTo>
                    <a:pt x="924" y="1097"/>
                  </a:lnTo>
                  <a:lnTo>
                    <a:pt x="926" y="1084"/>
                  </a:lnTo>
                  <a:lnTo>
                    <a:pt x="924" y="1070"/>
                  </a:lnTo>
                  <a:lnTo>
                    <a:pt x="924" y="1056"/>
                  </a:lnTo>
                  <a:lnTo>
                    <a:pt x="924" y="1042"/>
                  </a:lnTo>
                  <a:lnTo>
                    <a:pt x="924" y="1029"/>
                  </a:lnTo>
                  <a:lnTo>
                    <a:pt x="924" y="1013"/>
                  </a:lnTo>
                  <a:lnTo>
                    <a:pt x="924" y="1001"/>
                  </a:lnTo>
                  <a:lnTo>
                    <a:pt x="924" y="987"/>
                  </a:lnTo>
                  <a:lnTo>
                    <a:pt x="924" y="975"/>
                  </a:lnTo>
                  <a:lnTo>
                    <a:pt x="922" y="961"/>
                  </a:lnTo>
                  <a:lnTo>
                    <a:pt x="922" y="947"/>
                  </a:lnTo>
                  <a:lnTo>
                    <a:pt x="920" y="933"/>
                  </a:lnTo>
                  <a:lnTo>
                    <a:pt x="920" y="920"/>
                  </a:lnTo>
                  <a:lnTo>
                    <a:pt x="920" y="907"/>
                  </a:lnTo>
                  <a:lnTo>
                    <a:pt x="920" y="894"/>
                  </a:lnTo>
                  <a:lnTo>
                    <a:pt x="920" y="880"/>
                  </a:lnTo>
                  <a:lnTo>
                    <a:pt x="920" y="870"/>
                  </a:lnTo>
                  <a:lnTo>
                    <a:pt x="920" y="856"/>
                  </a:lnTo>
                  <a:lnTo>
                    <a:pt x="920" y="844"/>
                  </a:lnTo>
                  <a:lnTo>
                    <a:pt x="920" y="830"/>
                  </a:lnTo>
                  <a:lnTo>
                    <a:pt x="920" y="819"/>
                  </a:lnTo>
                  <a:lnTo>
                    <a:pt x="920" y="807"/>
                  </a:lnTo>
                  <a:lnTo>
                    <a:pt x="920" y="795"/>
                  </a:lnTo>
                  <a:lnTo>
                    <a:pt x="920" y="785"/>
                  </a:lnTo>
                  <a:lnTo>
                    <a:pt x="922" y="774"/>
                  </a:lnTo>
                  <a:lnTo>
                    <a:pt x="922" y="762"/>
                  </a:lnTo>
                  <a:lnTo>
                    <a:pt x="922" y="751"/>
                  </a:lnTo>
                  <a:lnTo>
                    <a:pt x="924" y="741"/>
                  </a:lnTo>
                  <a:lnTo>
                    <a:pt x="926" y="732"/>
                  </a:lnTo>
                  <a:lnTo>
                    <a:pt x="926" y="722"/>
                  </a:lnTo>
                  <a:lnTo>
                    <a:pt x="927" y="713"/>
                  </a:lnTo>
                  <a:lnTo>
                    <a:pt x="929" y="704"/>
                  </a:lnTo>
                  <a:lnTo>
                    <a:pt x="933" y="697"/>
                  </a:lnTo>
                  <a:lnTo>
                    <a:pt x="938" y="680"/>
                  </a:lnTo>
                  <a:lnTo>
                    <a:pt x="943" y="668"/>
                  </a:lnTo>
                  <a:lnTo>
                    <a:pt x="948" y="656"/>
                  </a:lnTo>
                  <a:lnTo>
                    <a:pt x="959" y="649"/>
                  </a:lnTo>
                  <a:lnTo>
                    <a:pt x="968" y="640"/>
                  </a:lnTo>
                  <a:lnTo>
                    <a:pt x="980" y="633"/>
                  </a:lnTo>
                  <a:lnTo>
                    <a:pt x="987" y="628"/>
                  </a:lnTo>
                  <a:lnTo>
                    <a:pt x="995" y="624"/>
                  </a:lnTo>
                  <a:lnTo>
                    <a:pt x="1004" y="621"/>
                  </a:lnTo>
                  <a:lnTo>
                    <a:pt x="1015" y="617"/>
                  </a:lnTo>
                  <a:lnTo>
                    <a:pt x="1016" y="607"/>
                  </a:lnTo>
                  <a:lnTo>
                    <a:pt x="1022" y="598"/>
                  </a:lnTo>
                  <a:lnTo>
                    <a:pt x="1027" y="586"/>
                  </a:lnTo>
                  <a:lnTo>
                    <a:pt x="1034" y="575"/>
                  </a:lnTo>
                  <a:lnTo>
                    <a:pt x="1042" y="562"/>
                  </a:lnTo>
                  <a:lnTo>
                    <a:pt x="1053" y="549"/>
                  </a:lnTo>
                  <a:lnTo>
                    <a:pt x="1063" y="534"/>
                  </a:lnTo>
                  <a:lnTo>
                    <a:pt x="1077" y="518"/>
                  </a:lnTo>
                  <a:lnTo>
                    <a:pt x="1083" y="509"/>
                  </a:lnTo>
                  <a:lnTo>
                    <a:pt x="1091" y="502"/>
                  </a:lnTo>
                  <a:lnTo>
                    <a:pt x="1098" y="494"/>
                  </a:lnTo>
                  <a:lnTo>
                    <a:pt x="1107" y="487"/>
                  </a:lnTo>
                  <a:lnTo>
                    <a:pt x="1114" y="476"/>
                  </a:lnTo>
                  <a:lnTo>
                    <a:pt x="1123" y="467"/>
                  </a:lnTo>
                  <a:lnTo>
                    <a:pt x="1130" y="459"/>
                  </a:lnTo>
                  <a:lnTo>
                    <a:pt x="1138" y="450"/>
                  </a:lnTo>
                  <a:lnTo>
                    <a:pt x="1147" y="441"/>
                  </a:lnTo>
                  <a:lnTo>
                    <a:pt x="1156" y="433"/>
                  </a:lnTo>
                  <a:lnTo>
                    <a:pt x="1164" y="424"/>
                  </a:lnTo>
                  <a:lnTo>
                    <a:pt x="1175" y="415"/>
                  </a:lnTo>
                  <a:lnTo>
                    <a:pt x="1184" y="405"/>
                  </a:lnTo>
                  <a:lnTo>
                    <a:pt x="1192" y="396"/>
                  </a:lnTo>
                  <a:lnTo>
                    <a:pt x="1201" y="387"/>
                  </a:lnTo>
                  <a:lnTo>
                    <a:pt x="1212" y="379"/>
                  </a:lnTo>
                  <a:lnTo>
                    <a:pt x="1222" y="368"/>
                  </a:lnTo>
                  <a:lnTo>
                    <a:pt x="1232" y="359"/>
                  </a:lnTo>
                  <a:lnTo>
                    <a:pt x="1243" y="351"/>
                  </a:lnTo>
                  <a:lnTo>
                    <a:pt x="1253" y="342"/>
                  </a:lnTo>
                  <a:lnTo>
                    <a:pt x="1262" y="331"/>
                  </a:lnTo>
                  <a:lnTo>
                    <a:pt x="1273" y="323"/>
                  </a:lnTo>
                  <a:lnTo>
                    <a:pt x="1281" y="314"/>
                  </a:lnTo>
                  <a:lnTo>
                    <a:pt x="1292" y="305"/>
                  </a:lnTo>
                  <a:lnTo>
                    <a:pt x="1300" y="295"/>
                  </a:lnTo>
                  <a:lnTo>
                    <a:pt x="1311" y="286"/>
                  </a:lnTo>
                  <a:lnTo>
                    <a:pt x="1321" y="277"/>
                  </a:lnTo>
                  <a:lnTo>
                    <a:pt x="1332" y="270"/>
                  </a:lnTo>
                  <a:lnTo>
                    <a:pt x="1341" y="260"/>
                  </a:lnTo>
                  <a:lnTo>
                    <a:pt x="1351" y="253"/>
                  </a:lnTo>
                  <a:lnTo>
                    <a:pt x="1361" y="244"/>
                  </a:lnTo>
                  <a:lnTo>
                    <a:pt x="1372" y="237"/>
                  </a:lnTo>
                  <a:lnTo>
                    <a:pt x="1381" y="229"/>
                  </a:lnTo>
                  <a:lnTo>
                    <a:pt x="1391" y="222"/>
                  </a:lnTo>
                  <a:lnTo>
                    <a:pt x="1402" y="215"/>
                  </a:lnTo>
                  <a:lnTo>
                    <a:pt x="1412" y="209"/>
                  </a:lnTo>
                  <a:lnTo>
                    <a:pt x="1421" y="201"/>
                  </a:lnTo>
                  <a:lnTo>
                    <a:pt x="1429" y="194"/>
                  </a:lnTo>
                  <a:lnTo>
                    <a:pt x="1438" y="189"/>
                  </a:lnTo>
                  <a:lnTo>
                    <a:pt x="1447" y="183"/>
                  </a:lnTo>
                  <a:lnTo>
                    <a:pt x="1456" y="176"/>
                  </a:lnTo>
                  <a:lnTo>
                    <a:pt x="1464" y="171"/>
                  </a:lnTo>
                  <a:lnTo>
                    <a:pt x="1473" y="166"/>
                  </a:lnTo>
                  <a:lnTo>
                    <a:pt x="1482" y="162"/>
                  </a:lnTo>
                  <a:lnTo>
                    <a:pt x="1497" y="152"/>
                  </a:lnTo>
                  <a:lnTo>
                    <a:pt x="1513" y="147"/>
                  </a:lnTo>
                  <a:lnTo>
                    <a:pt x="1525" y="140"/>
                  </a:lnTo>
                  <a:lnTo>
                    <a:pt x="1539" y="138"/>
                  </a:lnTo>
                  <a:lnTo>
                    <a:pt x="1550" y="133"/>
                  </a:lnTo>
                  <a:lnTo>
                    <a:pt x="1564" y="131"/>
                  </a:lnTo>
                  <a:lnTo>
                    <a:pt x="1579" y="128"/>
                  </a:lnTo>
                  <a:lnTo>
                    <a:pt x="1598" y="128"/>
                  </a:lnTo>
                  <a:lnTo>
                    <a:pt x="1607" y="126"/>
                  </a:lnTo>
                  <a:lnTo>
                    <a:pt x="1618" y="124"/>
                  </a:lnTo>
                  <a:lnTo>
                    <a:pt x="1628" y="124"/>
                  </a:lnTo>
                  <a:lnTo>
                    <a:pt x="1640" y="124"/>
                  </a:lnTo>
                  <a:lnTo>
                    <a:pt x="1651" y="124"/>
                  </a:lnTo>
                  <a:lnTo>
                    <a:pt x="1661" y="124"/>
                  </a:lnTo>
                  <a:lnTo>
                    <a:pt x="1673" y="124"/>
                  </a:lnTo>
                  <a:lnTo>
                    <a:pt x="1687" y="124"/>
                  </a:lnTo>
                  <a:lnTo>
                    <a:pt x="1698" y="124"/>
                  </a:lnTo>
                  <a:lnTo>
                    <a:pt x="1710" y="124"/>
                  </a:lnTo>
                  <a:lnTo>
                    <a:pt x="1722" y="124"/>
                  </a:lnTo>
                  <a:lnTo>
                    <a:pt x="1736" y="124"/>
                  </a:lnTo>
                  <a:lnTo>
                    <a:pt x="1748" y="124"/>
                  </a:lnTo>
                  <a:lnTo>
                    <a:pt x="1762" y="124"/>
                  </a:lnTo>
                  <a:lnTo>
                    <a:pt x="1775" y="124"/>
                  </a:lnTo>
                  <a:lnTo>
                    <a:pt x="1790" y="124"/>
                  </a:lnTo>
                  <a:lnTo>
                    <a:pt x="1804" y="124"/>
                  </a:lnTo>
                  <a:lnTo>
                    <a:pt x="1818" y="124"/>
                  </a:lnTo>
                  <a:lnTo>
                    <a:pt x="1832" y="124"/>
                  </a:lnTo>
                  <a:lnTo>
                    <a:pt x="1848" y="126"/>
                  </a:lnTo>
                  <a:lnTo>
                    <a:pt x="1862" y="126"/>
                  </a:lnTo>
                  <a:lnTo>
                    <a:pt x="1876" y="128"/>
                  </a:lnTo>
                  <a:lnTo>
                    <a:pt x="1890" y="129"/>
                  </a:lnTo>
                  <a:lnTo>
                    <a:pt x="1905" y="131"/>
                  </a:lnTo>
                  <a:lnTo>
                    <a:pt x="1917" y="131"/>
                  </a:lnTo>
                  <a:lnTo>
                    <a:pt x="1931" y="131"/>
                  </a:lnTo>
                  <a:lnTo>
                    <a:pt x="1945" y="131"/>
                  </a:lnTo>
                  <a:lnTo>
                    <a:pt x="1959" y="133"/>
                  </a:lnTo>
                  <a:lnTo>
                    <a:pt x="1973" y="133"/>
                  </a:lnTo>
                  <a:lnTo>
                    <a:pt x="1987" y="135"/>
                  </a:lnTo>
                  <a:lnTo>
                    <a:pt x="2001" y="135"/>
                  </a:lnTo>
                  <a:lnTo>
                    <a:pt x="2015" y="136"/>
                  </a:lnTo>
                  <a:lnTo>
                    <a:pt x="2027" y="136"/>
                  </a:lnTo>
                  <a:lnTo>
                    <a:pt x="2041" y="136"/>
                  </a:lnTo>
                  <a:lnTo>
                    <a:pt x="2053" y="136"/>
                  </a:lnTo>
                  <a:lnTo>
                    <a:pt x="2067" y="138"/>
                  </a:lnTo>
                  <a:lnTo>
                    <a:pt x="2078" y="138"/>
                  </a:lnTo>
                  <a:lnTo>
                    <a:pt x="2092" y="140"/>
                  </a:lnTo>
                  <a:lnTo>
                    <a:pt x="2102" y="142"/>
                  </a:lnTo>
                  <a:lnTo>
                    <a:pt x="2116" y="143"/>
                  </a:lnTo>
                  <a:lnTo>
                    <a:pt x="2127" y="143"/>
                  </a:lnTo>
                  <a:lnTo>
                    <a:pt x="2137" y="143"/>
                  </a:lnTo>
                  <a:lnTo>
                    <a:pt x="2148" y="143"/>
                  </a:lnTo>
                  <a:lnTo>
                    <a:pt x="2160" y="145"/>
                  </a:lnTo>
                  <a:lnTo>
                    <a:pt x="2168" y="145"/>
                  </a:lnTo>
                  <a:lnTo>
                    <a:pt x="2179" y="147"/>
                  </a:lnTo>
                  <a:lnTo>
                    <a:pt x="2188" y="147"/>
                  </a:lnTo>
                  <a:lnTo>
                    <a:pt x="2198" y="148"/>
                  </a:lnTo>
                  <a:lnTo>
                    <a:pt x="2212" y="150"/>
                  </a:lnTo>
                  <a:lnTo>
                    <a:pt x="2228" y="152"/>
                  </a:lnTo>
                  <a:lnTo>
                    <a:pt x="2238" y="154"/>
                  </a:lnTo>
                  <a:lnTo>
                    <a:pt x="2250" y="155"/>
                  </a:lnTo>
                  <a:lnTo>
                    <a:pt x="2243" y="136"/>
                  </a:lnTo>
                  <a:lnTo>
                    <a:pt x="2238" y="121"/>
                  </a:lnTo>
                  <a:lnTo>
                    <a:pt x="2233" y="105"/>
                  </a:lnTo>
                  <a:lnTo>
                    <a:pt x="2228" y="93"/>
                  </a:lnTo>
                  <a:lnTo>
                    <a:pt x="2221" y="79"/>
                  </a:lnTo>
                  <a:lnTo>
                    <a:pt x="2214" y="70"/>
                  </a:lnTo>
                  <a:lnTo>
                    <a:pt x="2209" y="60"/>
                  </a:lnTo>
                  <a:lnTo>
                    <a:pt x="2203" y="53"/>
                  </a:lnTo>
                  <a:lnTo>
                    <a:pt x="2189" y="39"/>
                  </a:lnTo>
                  <a:lnTo>
                    <a:pt x="2181" y="30"/>
                  </a:lnTo>
                  <a:lnTo>
                    <a:pt x="2174" y="25"/>
                  </a:lnTo>
                  <a:lnTo>
                    <a:pt x="2167" y="20"/>
                  </a:lnTo>
                  <a:lnTo>
                    <a:pt x="2167" y="13"/>
                  </a:lnTo>
                  <a:lnTo>
                    <a:pt x="2167" y="9"/>
                  </a:lnTo>
                  <a:lnTo>
                    <a:pt x="2167" y="7"/>
                  </a:lnTo>
                  <a:lnTo>
                    <a:pt x="2172" y="0"/>
                  </a:lnTo>
                  <a:lnTo>
                    <a:pt x="2182" y="0"/>
                  </a:lnTo>
                  <a:lnTo>
                    <a:pt x="2200" y="4"/>
                  </a:lnTo>
                  <a:lnTo>
                    <a:pt x="2217" y="9"/>
                  </a:lnTo>
                  <a:lnTo>
                    <a:pt x="2235" y="16"/>
                  </a:lnTo>
                  <a:lnTo>
                    <a:pt x="2254" y="25"/>
                  </a:lnTo>
                  <a:lnTo>
                    <a:pt x="2270" y="32"/>
                  </a:lnTo>
                  <a:lnTo>
                    <a:pt x="2287" y="42"/>
                  </a:lnTo>
                  <a:lnTo>
                    <a:pt x="2303" y="53"/>
                  </a:lnTo>
                  <a:lnTo>
                    <a:pt x="2320" y="63"/>
                  </a:lnTo>
                  <a:lnTo>
                    <a:pt x="2334" y="74"/>
                  </a:lnTo>
                  <a:lnTo>
                    <a:pt x="2348" y="84"/>
                  </a:lnTo>
                  <a:lnTo>
                    <a:pt x="2362" y="96"/>
                  </a:lnTo>
                  <a:lnTo>
                    <a:pt x="2378" y="108"/>
                  </a:lnTo>
                  <a:lnTo>
                    <a:pt x="2390" y="121"/>
                  </a:lnTo>
                  <a:lnTo>
                    <a:pt x="2404" y="135"/>
                  </a:lnTo>
                  <a:lnTo>
                    <a:pt x="2418" y="148"/>
                  </a:lnTo>
                  <a:lnTo>
                    <a:pt x="2432" y="164"/>
                  </a:lnTo>
                  <a:lnTo>
                    <a:pt x="2442" y="178"/>
                  </a:lnTo>
                  <a:lnTo>
                    <a:pt x="2454" y="192"/>
                  </a:lnTo>
                  <a:lnTo>
                    <a:pt x="2465" y="208"/>
                  </a:lnTo>
                  <a:lnTo>
                    <a:pt x="2477" y="223"/>
                  </a:lnTo>
                  <a:lnTo>
                    <a:pt x="2486" y="239"/>
                  </a:lnTo>
                  <a:lnTo>
                    <a:pt x="2496" y="255"/>
                  </a:lnTo>
                  <a:lnTo>
                    <a:pt x="2507" y="272"/>
                  </a:lnTo>
                  <a:lnTo>
                    <a:pt x="2517" y="290"/>
                  </a:lnTo>
                  <a:lnTo>
                    <a:pt x="2526" y="305"/>
                  </a:lnTo>
                  <a:lnTo>
                    <a:pt x="2534" y="323"/>
                  </a:lnTo>
                  <a:lnTo>
                    <a:pt x="2543" y="340"/>
                  </a:lnTo>
                  <a:lnTo>
                    <a:pt x="2552" y="358"/>
                  </a:lnTo>
                  <a:lnTo>
                    <a:pt x="2559" y="375"/>
                  </a:lnTo>
                  <a:lnTo>
                    <a:pt x="2566" y="392"/>
                  </a:lnTo>
                  <a:lnTo>
                    <a:pt x="2573" y="410"/>
                  </a:lnTo>
                  <a:lnTo>
                    <a:pt x="2582" y="429"/>
                  </a:lnTo>
                  <a:lnTo>
                    <a:pt x="2587" y="445"/>
                  </a:lnTo>
                  <a:lnTo>
                    <a:pt x="2592" y="464"/>
                  </a:lnTo>
                  <a:lnTo>
                    <a:pt x="2597" y="480"/>
                  </a:lnTo>
                  <a:lnTo>
                    <a:pt x="2604" y="499"/>
                  </a:lnTo>
                  <a:lnTo>
                    <a:pt x="2608" y="514"/>
                  </a:lnTo>
                  <a:lnTo>
                    <a:pt x="2613" y="534"/>
                  </a:lnTo>
                  <a:lnTo>
                    <a:pt x="2618" y="549"/>
                  </a:lnTo>
                  <a:lnTo>
                    <a:pt x="2623" y="568"/>
                  </a:lnTo>
                  <a:lnTo>
                    <a:pt x="2627" y="584"/>
                  </a:lnTo>
                  <a:lnTo>
                    <a:pt x="2630" y="602"/>
                  </a:lnTo>
                  <a:lnTo>
                    <a:pt x="2634" y="617"/>
                  </a:lnTo>
                  <a:lnTo>
                    <a:pt x="2639" y="635"/>
                  </a:lnTo>
                  <a:lnTo>
                    <a:pt x="2641" y="650"/>
                  </a:lnTo>
                  <a:lnTo>
                    <a:pt x="2644" y="666"/>
                  </a:lnTo>
                  <a:lnTo>
                    <a:pt x="2646" y="682"/>
                  </a:lnTo>
                  <a:lnTo>
                    <a:pt x="2650" y="697"/>
                  </a:lnTo>
                  <a:lnTo>
                    <a:pt x="2650" y="711"/>
                  </a:lnTo>
                  <a:lnTo>
                    <a:pt x="2651" y="725"/>
                  </a:lnTo>
                  <a:lnTo>
                    <a:pt x="2653" y="739"/>
                  </a:lnTo>
                  <a:lnTo>
                    <a:pt x="2655" y="753"/>
                  </a:lnTo>
                  <a:lnTo>
                    <a:pt x="2655" y="765"/>
                  </a:lnTo>
                  <a:lnTo>
                    <a:pt x="2656" y="779"/>
                  </a:lnTo>
                  <a:lnTo>
                    <a:pt x="2656" y="792"/>
                  </a:lnTo>
                  <a:lnTo>
                    <a:pt x="2658" y="805"/>
                  </a:lnTo>
                  <a:lnTo>
                    <a:pt x="2656" y="814"/>
                  </a:lnTo>
                  <a:lnTo>
                    <a:pt x="2656" y="825"/>
                  </a:lnTo>
                  <a:lnTo>
                    <a:pt x="2656" y="835"/>
                  </a:lnTo>
                  <a:lnTo>
                    <a:pt x="2656" y="846"/>
                  </a:lnTo>
                  <a:lnTo>
                    <a:pt x="2655" y="863"/>
                  </a:lnTo>
                  <a:lnTo>
                    <a:pt x="2655" y="879"/>
                  </a:lnTo>
                  <a:lnTo>
                    <a:pt x="2653" y="882"/>
                  </a:lnTo>
                  <a:lnTo>
                    <a:pt x="2653" y="887"/>
                  </a:lnTo>
                  <a:lnTo>
                    <a:pt x="2658" y="884"/>
                  </a:lnTo>
                  <a:lnTo>
                    <a:pt x="2667" y="884"/>
                  </a:lnTo>
                  <a:lnTo>
                    <a:pt x="2677" y="880"/>
                  </a:lnTo>
                  <a:lnTo>
                    <a:pt x="2688" y="880"/>
                  </a:lnTo>
                  <a:lnTo>
                    <a:pt x="2697" y="879"/>
                  </a:lnTo>
                  <a:lnTo>
                    <a:pt x="2707" y="877"/>
                  </a:lnTo>
                  <a:lnTo>
                    <a:pt x="2719" y="875"/>
                  </a:lnTo>
                  <a:lnTo>
                    <a:pt x="2733" y="875"/>
                  </a:lnTo>
                  <a:lnTo>
                    <a:pt x="2744" y="873"/>
                  </a:lnTo>
                  <a:lnTo>
                    <a:pt x="2756" y="872"/>
                  </a:lnTo>
                  <a:lnTo>
                    <a:pt x="2768" y="870"/>
                  </a:lnTo>
                  <a:lnTo>
                    <a:pt x="2784" y="870"/>
                  </a:lnTo>
                  <a:lnTo>
                    <a:pt x="2796" y="870"/>
                  </a:lnTo>
                  <a:lnTo>
                    <a:pt x="2810" y="870"/>
                  </a:lnTo>
                  <a:lnTo>
                    <a:pt x="2824" y="870"/>
                  </a:lnTo>
                  <a:lnTo>
                    <a:pt x="2840" y="872"/>
                  </a:lnTo>
                  <a:lnTo>
                    <a:pt x="2852" y="872"/>
                  </a:lnTo>
                  <a:lnTo>
                    <a:pt x="2866" y="872"/>
                  </a:lnTo>
                  <a:lnTo>
                    <a:pt x="2880" y="873"/>
                  </a:lnTo>
                  <a:lnTo>
                    <a:pt x="2895" y="875"/>
                  </a:lnTo>
                  <a:lnTo>
                    <a:pt x="2907" y="875"/>
                  </a:lnTo>
                  <a:lnTo>
                    <a:pt x="2921" y="879"/>
                  </a:lnTo>
                  <a:lnTo>
                    <a:pt x="2935" y="880"/>
                  </a:lnTo>
                  <a:lnTo>
                    <a:pt x="2951" y="886"/>
                  </a:lnTo>
                  <a:lnTo>
                    <a:pt x="2963" y="887"/>
                  </a:lnTo>
                  <a:lnTo>
                    <a:pt x="2975" y="891"/>
                  </a:lnTo>
                  <a:lnTo>
                    <a:pt x="2988" y="896"/>
                  </a:lnTo>
                  <a:lnTo>
                    <a:pt x="3002" y="901"/>
                  </a:lnTo>
                  <a:lnTo>
                    <a:pt x="3012" y="907"/>
                  </a:lnTo>
                  <a:lnTo>
                    <a:pt x="3024" y="914"/>
                  </a:lnTo>
                  <a:lnTo>
                    <a:pt x="3035" y="920"/>
                  </a:lnTo>
                  <a:lnTo>
                    <a:pt x="3047" y="929"/>
                  </a:lnTo>
                  <a:lnTo>
                    <a:pt x="3061" y="940"/>
                  </a:lnTo>
                  <a:lnTo>
                    <a:pt x="3073" y="954"/>
                  </a:lnTo>
                  <a:lnTo>
                    <a:pt x="3084" y="968"/>
                  </a:lnTo>
                  <a:lnTo>
                    <a:pt x="3094" y="983"/>
                  </a:lnTo>
                  <a:lnTo>
                    <a:pt x="3101" y="997"/>
                  </a:lnTo>
                  <a:lnTo>
                    <a:pt x="3108" y="1015"/>
                  </a:lnTo>
                  <a:lnTo>
                    <a:pt x="3110" y="1023"/>
                  </a:lnTo>
                  <a:lnTo>
                    <a:pt x="3111" y="1032"/>
                  </a:lnTo>
                  <a:lnTo>
                    <a:pt x="3113" y="1042"/>
                  </a:lnTo>
                  <a:lnTo>
                    <a:pt x="3115" y="1053"/>
                  </a:lnTo>
                  <a:lnTo>
                    <a:pt x="3117" y="1081"/>
                  </a:lnTo>
                  <a:lnTo>
                    <a:pt x="3117" y="1090"/>
                  </a:lnTo>
                  <a:lnTo>
                    <a:pt x="3117" y="1100"/>
                  </a:lnTo>
                  <a:lnTo>
                    <a:pt x="3117" y="1110"/>
                  </a:lnTo>
                  <a:lnTo>
                    <a:pt x="3118" y="1121"/>
                  </a:lnTo>
                  <a:lnTo>
                    <a:pt x="3118" y="1130"/>
                  </a:lnTo>
                  <a:lnTo>
                    <a:pt x="3118" y="1140"/>
                  </a:lnTo>
                  <a:lnTo>
                    <a:pt x="3118" y="1151"/>
                  </a:lnTo>
                  <a:lnTo>
                    <a:pt x="3120" y="1161"/>
                  </a:lnTo>
                  <a:lnTo>
                    <a:pt x="3120" y="1178"/>
                  </a:lnTo>
                  <a:lnTo>
                    <a:pt x="3122" y="1198"/>
                  </a:lnTo>
                  <a:lnTo>
                    <a:pt x="3122" y="1215"/>
                  </a:lnTo>
                  <a:lnTo>
                    <a:pt x="3124" y="1234"/>
                  </a:lnTo>
                  <a:lnTo>
                    <a:pt x="3122" y="1250"/>
                  </a:lnTo>
                  <a:lnTo>
                    <a:pt x="3120" y="1267"/>
                  </a:lnTo>
                  <a:lnTo>
                    <a:pt x="3118" y="1285"/>
                  </a:lnTo>
                  <a:lnTo>
                    <a:pt x="3118" y="1302"/>
                  </a:lnTo>
                  <a:lnTo>
                    <a:pt x="3115" y="1318"/>
                  </a:lnTo>
                  <a:lnTo>
                    <a:pt x="3111" y="1334"/>
                  </a:lnTo>
                  <a:lnTo>
                    <a:pt x="3108" y="1349"/>
                  </a:lnTo>
                  <a:lnTo>
                    <a:pt x="3106" y="1367"/>
                  </a:lnTo>
                  <a:lnTo>
                    <a:pt x="3099" y="1381"/>
                  </a:lnTo>
                  <a:lnTo>
                    <a:pt x="3094" y="1396"/>
                  </a:lnTo>
                  <a:lnTo>
                    <a:pt x="3087" y="1412"/>
                  </a:lnTo>
                  <a:lnTo>
                    <a:pt x="3080" y="1428"/>
                  </a:lnTo>
                  <a:lnTo>
                    <a:pt x="3070" y="1443"/>
                  </a:lnTo>
                  <a:lnTo>
                    <a:pt x="3061" y="1459"/>
                  </a:lnTo>
                  <a:lnTo>
                    <a:pt x="3056" y="1466"/>
                  </a:lnTo>
                  <a:lnTo>
                    <a:pt x="3050" y="1475"/>
                  </a:lnTo>
                  <a:lnTo>
                    <a:pt x="3045" y="1482"/>
                  </a:lnTo>
                  <a:lnTo>
                    <a:pt x="3040" y="1492"/>
                  </a:lnTo>
                  <a:lnTo>
                    <a:pt x="3026" y="1508"/>
                  </a:lnTo>
                  <a:lnTo>
                    <a:pt x="3014" y="1523"/>
                  </a:lnTo>
                  <a:lnTo>
                    <a:pt x="3005" y="1532"/>
                  </a:lnTo>
                  <a:lnTo>
                    <a:pt x="2998" y="1541"/>
                  </a:lnTo>
                  <a:lnTo>
                    <a:pt x="2989" y="1550"/>
                  </a:lnTo>
                  <a:lnTo>
                    <a:pt x="2982" y="1560"/>
                  </a:lnTo>
                  <a:lnTo>
                    <a:pt x="2974" y="1567"/>
                  </a:lnTo>
                  <a:lnTo>
                    <a:pt x="2965" y="1576"/>
                  </a:lnTo>
                  <a:lnTo>
                    <a:pt x="2956" y="1584"/>
                  </a:lnTo>
                  <a:lnTo>
                    <a:pt x="2948" y="1595"/>
                  </a:lnTo>
                  <a:lnTo>
                    <a:pt x="2937" y="1604"/>
                  </a:lnTo>
                  <a:lnTo>
                    <a:pt x="2927" y="1614"/>
                  </a:lnTo>
                  <a:lnTo>
                    <a:pt x="2916" y="1625"/>
                  </a:lnTo>
                  <a:lnTo>
                    <a:pt x="2907" y="1635"/>
                  </a:lnTo>
                  <a:lnTo>
                    <a:pt x="2897" y="1642"/>
                  </a:lnTo>
                  <a:lnTo>
                    <a:pt x="2887" y="1652"/>
                  </a:lnTo>
                  <a:lnTo>
                    <a:pt x="2876" y="1659"/>
                  </a:lnTo>
                  <a:lnTo>
                    <a:pt x="2866" y="1670"/>
                  </a:lnTo>
                  <a:lnTo>
                    <a:pt x="2855" y="1679"/>
                  </a:lnTo>
                  <a:lnTo>
                    <a:pt x="2845" y="1687"/>
                  </a:lnTo>
                  <a:lnTo>
                    <a:pt x="2834" y="1696"/>
                  </a:lnTo>
                  <a:lnTo>
                    <a:pt x="2824" y="1706"/>
                  </a:lnTo>
                  <a:lnTo>
                    <a:pt x="2813" y="1713"/>
                  </a:lnTo>
                  <a:lnTo>
                    <a:pt x="2803" y="1724"/>
                  </a:lnTo>
                  <a:lnTo>
                    <a:pt x="2792" y="1731"/>
                  </a:lnTo>
                  <a:lnTo>
                    <a:pt x="2782" y="1741"/>
                  </a:lnTo>
                  <a:lnTo>
                    <a:pt x="2772" y="1750"/>
                  </a:lnTo>
                  <a:lnTo>
                    <a:pt x="2763" y="1759"/>
                  </a:lnTo>
                  <a:lnTo>
                    <a:pt x="2754" y="1767"/>
                  </a:lnTo>
                  <a:lnTo>
                    <a:pt x="2745" y="1778"/>
                  </a:lnTo>
                  <a:lnTo>
                    <a:pt x="2735" y="1785"/>
                  </a:lnTo>
                  <a:lnTo>
                    <a:pt x="2724" y="1794"/>
                  </a:lnTo>
                  <a:lnTo>
                    <a:pt x="2716" y="1802"/>
                  </a:lnTo>
                  <a:lnTo>
                    <a:pt x="2707" y="1813"/>
                  </a:lnTo>
                  <a:lnTo>
                    <a:pt x="2697" y="1820"/>
                  </a:lnTo>
                  <a:lnTo>
                    <a:pt x="2688" y="1828"/>
                  </a:lnTo>
                  <a:lnTo>
                    <a:pt x="2679" y="1837"/>
                  </a:lnTo>
                  <a:lnTo>
                    <a:pt x="2672" y="1848"/>
                  </a:lnTo>
                  <a:lnTo>
                    <a:pt x="2662" y="1855"/>
                  </a:lnTo>
                  <a:lnTo>
                    <a:pt x="2655" y="1863"/>
                  </a:lnTo>
                  <a:lnTo>
                    <a:pt x="2644" y="1872"/>
                  </a:lnTo>
                  <a:lnTo>
                    <a:pt x="2637" y="1882"/>
                  </a:lnTo>
                  <a:lnTo>
                    <a:pt x="2629" y="1889"/>
                  </a:lnTo>
                  <a:lnTo>
                    <a:pt x="2622" y="1898"/>
                  </a:lnTo>
                  <a:lnTo>
                    <a:pt x="2613" y="1907"/>
                  </a:lnTo>
                  <a:lnTo>
                    <a:pt x="2608" y="1917"/>
                  </a:lnTo>
                  <a:lnTo>
                    <a:pt x="2599" y="1924"/>
                  </a:lnTo>
                  <a:lnTo>
                    <a:pt x="2592" y="1933"/>
                  </a:lnTo>
                  <a:lnTo>
                    <a:pt x="2583" y="1942"/>
                  </a:lnTo>
                  <a:lnTo>
                    <a:pt x="2576" y="1950"/>
                  </a:lnTo>
                  <a:lnTo>
                    <a:pt x="2569" y="1957"/>
                  </a:lnTo>
                  <a:lnTo>
                    <a:pt x="2562" y="1966"/>
                  </a:lnTo>
                  <a:lnTo>
                    <a:pt x="2555" y="1975"/>
                  </a:lnTo>
                  <a:lnTo>
                    <a:pt x="2550" y="1984"/>
                  </a:lnTo>
                  <a:lnTo>
                    <a:pt x="2543" y="1990"/>
                  </a:lnTo>
                  <a:lnTo>
                    <a:pt x="2536" y="1999"/>
                  </a:lnTo>
                  <a:lnTo>
                    <a:pt x="2529" y="2008"/>
                  </a:lnTo>
                  <a:lnTo>
                    <a:pt x="2524" y="2017"/>
                  </a:lnTo>
                  <a:lnTo>
                    <a:pt x="2519" y="2024"/>
                  </a:lnTo>
                  <a:lnTo>
                    <a:pt x="2514" y="2034"/>
                  </a:lnTo>
                  <a:lnTo>
                    <a:pt x="2508" y="2041"/>
                  </a:lnTo>
                  <a:lnTo>
                    <a:pt x="2505" y="2051"/>
                  </a:lnTo>
                  <a:lnTo>
                    <a:pt x="2494" y="2067"/>
                  </a:lnTo>
                  <a:lnTo>
                    <a:pt x="2487" y="2083"/>
                  </a:lnTo>
                  <a:lnTo>
                    <a:pt x="2479" y="2099"/>
                  </a:lnTo>
                  <a:lnTo>
                    <a:pt x="2473" y="2116"/>
                  </a:lnTo>
                  <a:lnTo>
                    <a:pt x="2468" y="2132"/>
                  </a:lnTo>
                  <a:lnTo>
                    <a:pt x="2463" y="2147"/>
                  </a:lnTo>
                  <a:lnTo>
                    <a:pt x="2460" y="2163"/>
                  </a:lnTo>
                  <a:lnTo>
                    <a:pt x="2460" y="2180"/>
                  </a:lnTo>
                  <a:lnTo>
                    <a:pt x="2456" y="2196"/>
                  </a:lnTo>
                  <a:lnTo>
                    <a:pt x="2454" y="2214"/>
                  </a:lnTo>
                  <a:lnTo>
                    <a:pt x="2454" y="2229"/>
                  </a:lnTo>
                  <a:lnTo>
                    <a:pt x="2454" y="2247"/>
                  </a:lnTo>
                  <a:lnTo>
                    <a:pt x="2453" y="2262"/>
                  </a:lnTo>
                  <a:lnTo>
                    <a:pt x="2453" y="2278"/>
                  </a:lnTo>
                  <a:lnTo>
                    <a:pt x="2453" y="2294"/>
                  </a:lnTo>
                  <a:lnTo>
                    <a:pt x="2453" y="2311"/>
                  </a:lnTo>
                  <a:lnTo>
                    <a:pt x="2451" y="2323"/>
                  </a:lnTo>
                  <a:lnTo>
                    <a:pt x="2451" y="2337"/>
                  </a:lnTo>
                  <a:lnTo>
                    <a:pt x="2449" y="2351"/>
                  </a:lnTo>
                  <a:lnTo>
                    <a:pt x="2449" y="2365"/>
                  </a:lnTo>
                  <a:lnTo>
                    <a:pt x="2447" y="2376"/>
                  </a:lnTo>
                  <a:lnTo>
                    <a:pt x="2447" y="2388"/>
                  </a:lnTo>
                  <a:lnTo>
                    <a:pt x="2446" y="2398"/>
                  </a:lnTo>
                  <a:lnTo>
                    <a:pt x="2446" y="2410"/>
                  </a:lnTo>
                  <a:lnTo>
                    <a:pt x="2440" y="2428"/>
                  </a:lnTo>
                  <a:lnTo>
                    <a:pt x="2437" y="2444"/>
                  </a:lnTo>
                  <a:lnTo>
                    <a:pt x="2428" y="2454"/>
                  </a:lnTo>
                  <a:lnTo>
                    <a:pt x="2419" y="2464"/>
                  </a:lnTo>
                  <a:lnTo>
                    <a:pt x="2405" y="2468"/>
                  </a:lnTo>
                  <a:lnTo>
                    <a:pt x="2392" y="2468"/>
                  </a:lnTo>
                  <a:lnTo>
                    <a:pt x="2383" y="2466"/>
                  </a:lnTo>
                  <a:lnTo>
                    <a:pt x="2374" y="2464"/>
                  </a:lnTo>
                  <a:lnTo>
                    <a:pt x="2365" y="2461"/>
                  </a:lnTo>
                  <a:lnTo>
                    <a:pt x="2357" y="2458"/>
                  </a:lnTo>
                  <a:lnTo>
                    <a:pt x="2343" y="2449"/>
                  </a:lnTo>
                  <a:lnTo>
                    <a:pt x="2332" y="2442"/>
                  </a:lnTo>
                  <a:lnTo>
                    <a:pt x="2318" y="2435"/>
                  </a:lnTo>
                  <a:lnTo>
                    <a:pt x="2308" y="2428"/>
                  </a:lnTo>
                  <a:lnTo>
                    <a:pt x="2308" y="2440"/>
                  </a:lnTo>
                  <a:lnTo>
                    <a:pt x="2311" y="2456"/>
                  </a:lnTo>
                  <a:lnTo>
                    <a:pt x="2311" y="2463"/>
                  </a:lnTo>
                  <a:lnTo>
                    <a:pt x="2311" y="2471"/>
                  </a:lnTo>
                  <a:lnTo>
                    <a:pt x="2313" y="2482"/>
                  </a:lnTo>
                  <a:lnTo>
                    <a:pt x="2315" y="2492"/>
                  </a:lnTo>
                  <a:lnTo>
                    <a:pt x="2315" y="2501"/>
                  </a:lnTo>
                  <a:lnTo>
                    <a:pt x="2317" y="2512"/>
                  </a:lnTo>
                  <a:lnTo>
                    <a:pt x="2317" y="2522"/>
                  </a:lnTo>
                  <a:lnTo>
                    <a:pt x="2318" y="2532"/>
                  </a:lnTo>
                  <a:lnTo>
                    <a:pt x="2318" y="2543"/>
                  </a:lnTo>
                  <a:lnTo>
                    <a:pt x="2318" y="2555"/>
                  </a:lnTo>
                  <a:lnTo>
                    <a:pt x="2318" y="2566"/>
                  </a:lnTo>
                  <a:lnTo>
                    <a:pt x="2318" y="2578"/>
                  </a:lnTo>
                  <a:lnTo>
                    <a:pt x="2317" y="2588"/>
                  </a:lnTo>
                  <a:lnTo>
                    <a:pt x="2315" y="2599"/>
                  </a:lnTo>
                  <a:lnTo>
                    <a:pt x="2313" y="2609"/>
                  </a:lnTo>
                  <a:lnTo>
                    <a:pt x="2313" y="2620"/>
                  </a:lnTo>
                  <a:lnTo>
                    <a:pt x="2310" y="2630"/>
                  </a:lnTo>
                  <a:lnTo>
                    <a:pt x="2308" y="2641"/>
                  </a:lnTo>
                  <a:lnTo>
                    <a:pt x="2304" y="2651"/>
                  </a:lnTo>
                  <a:lnTo>
                    <a:pt x="2303" y="2661"/>
                  </a:lnTo>
                  <a:lnTo>
                    <a:pt x="2294" y="2679"/>
                  </a:lnTo>
                  <a:lnTo>
                    <a:pt x="2285" y="2696"/>
                  </a:lnTo>
                  <a:lnTo>
                    <a:pt x="2273" y="2710"/>
                  </a:lnTo>
                  <a:lnTo>
                    <a:pt x="2261" y="2724"/>
                  </a:lnTo>
                  <a:lnTo>
                    <a:pt x="2249" y="2733"/>
                  </a:lnTo>
                  <a:lnTo>
                    <a:pt x="2242" y="2743"/>
                  </a:lnTo>
                  <a:lnTo>
                    <a:pt x="2236" y="2754"/>
                  </a:lnTo>
                  <a:lnTo>
                    <a:pt x="2238" y="2769"/>
                  </a:lnTo>
                  <a:lnTo>
                    <a:pt x="2240" y="2783"/>
                  </a:lnTo>
                  <a:lnTo>
                    <a:pt x="2245" y="2801"/>
                  </a:lnTo>
                  <a:lnTo>
                    <a:pt x="2247" y="2811"/>
                  </a:lnTo>
                  <a:lnTo>
                    <a:pt x="2252" y="2822"/>
                  </a:lnTo>
                  <a:lnTo>
                    <a:pt x="2257" y="2832"/>
                  </a:lnTo>
                  <a:lnTo>
                    <a:pt x="2263" y="2844"/>
                  </a:lnTo>
                  <a:lnTo>
                    <a:pt x="2268" y="2862"/>
                  </a:lnTo>
                  <a:lnTo>
                    <a:pt x="2277" y="2881"/>
                  </a:lnTo>
                  <a:lnTo>
                    <a:pt x="2278" y="2890"/>
                  </a:lnTo>
                  <a:lnTo>
                    <a:pt x="2282" y="2900"/>
                  </a:lnTo>
                  <a:lnTo>
                    <a:pt x="2285" y="2911"/>
                  </a:lnTo>
                  <a:lnTo>
                    <a:pt x="2290" y="2921"/>
                  </a:lnTo>
                  <a:lnTo>
                    <a:pt x="2296" y="2921"/>
                  </a:lnTo>
                  <a:lnTo>
                    <a:pt x="2301" y="2926"/>
                  </a:lnTo>
                  <a:lnTo>
                    <a:pt x="2304" y="2933"/>
                  </a:lnTo>
                  <a:lnTo>
                    <a:pt x="2306" y="2937"/>
                  </a:lnTo>
                  <a:lnTo>
                    <a:pt x="2310" y="2944"/>
                  </a:lnTo>
                  <a:lnTo>
                    <a:pt x="2313" y="2952"/>
                  </a:lnTo>
                  <a:lnTo>
                    <a:pt x="2318" y="2963"/>
                  </a:lnTo>
                  <a:lnTo>
                    <a:pt x="2324" y="2973"/>
                  </a:lnTo>
                  <a:lnTo>
                    <a:pt x="2329" y="2987"/>
                  </a:lnTo>
                  <a:lnTo>
                    <a:pt x="2332" y="2994"/>
                  </a:lnTo>
                  <a:lnTo>
                    <a:pt x="2336" y="3003"/>
                  </a:lnTo>
                  <a:lnTo>
                    <a:pt x="2339" y="3012"/>
                  </a:lnTo>
                  <a:lnTo>
                    <a:pt x="2344" y="3022"/>
                  </a:lnTo>
                  <a:lnTo>
                    <a:pt x="2348" y="3031"/>
                  </a:lnTo>
                  <a:lnTo>
                    <a:pt x="2351" y="3041"/>
                  </a:lnTo>
                  <a:lnTo>
                    <a:pt x="2357" y="3054"/>
                  </a:lnTo>
                  <a:lnTo>
                    <a:pt x="2362" y="3066"/>
                  </a:lnTo>
                  <a:lnTo>
                    <a:pt x="2367" y="3078"/>
                  </a:lnTo>
                  <a:lnTo>
                    <a:pt x="2372" y="3092"/>
                  </a:lnTo>
                  <a:lnTo>
                    <a:pt x="2378" y="3108"/>
                  </a:lnTo>
                  <a:lnTo>
                    <a:pt x="2385" y="3123"/>
                  </a:lnTo>
                  <a:lnTo>
                    <a:pt x="2386" y="3130"/>
                  </a:lnTo>
                  <a:lnTo>
                    <a:pt x="2390" y="3139"/>
                  </a:lnTo>
                  <a:lnTo>
                    <a:pt x="2392" y="3148"/>
                  </a:lnTo>
                  <a:lnTo>
                    <a:pt x="2395" y="3158"/>
                  </a:lnTo>
                  <a:lnTo>
                    <a:pt x="2399" y="3162"/>
                  </a:lnTo>
                  <a:lnTo>
                    <a:pt x="2405" y="3167"/>
                  </a:lnTo>
                  <a:lnTo>
                    <a:pt x="2414" y="3174"/>
                  </a:lnTo>
                  <a:lnTo>
                    <a:pt x="2426" y="3184"/>
                  </a:lnTo>
                  <a:lnTo>
                    <a:pt x="2437" y="3195"/>
                  </a:lnTo>
                  <a:lnTo>
                    <a:pt x="2453" y="3207"/>
                  </a:lnTo>
                  <a:lnTo>
                    <a:pt x="2460" y="3212"/>
                  </a:lnTo>
                  <a:lnTo>
                    <a:pt x="2468" y="3221"/>
                  </a:lnTo>
                  <a:lnTo>
                    <a:pt x="2475" y="3228"/>
                  </a:lnTo>
                  <a:lnTo>
                    <a:pt x="2486" y="3236"/>
                  </a:lnTo>
                  <a:lnTo>
                    <a:pt x="2493" y="3242"/>
                  </a:lnTo>
                  <a:lnTo>
                    <a:pt x="2501" y="3250"/>
                  </a:lnTo>
                  <a:lnTo>
                    <a:pt x="2510" y="3257"/>
                  </a:lnTo>
                  <a:lnTo>
                    <a:pt x="2521" y="3268"/>
                  </a:lnTo>
                  <a:lnTo>
                    <a:pt x="2531" y="3275"/>
                  </a:lnTo>
                  <a:lnTo>
                    <a:pt x="2541" y="3284"/>
                  </a:lnTo>
                  <a:lnTo>
                    <a:pt x="2552" y="3294"/>
                  </a:lnTo>
                  <a:lnTo>
                    <a:pt x="2562" y="3304"/>
                  </a:lnTo>
                  <a:lnTo>
                    <a:pt x="2573" y="3313"/>
                  </a:lnTo>
                  <a:lnTo>
                    <a:pt x="2583" y="3322"/>
                  </a:lnTo>
                  <a:lnTo>
                    <a:pt x="2594" y="3331"/>
                  </a:lnTo>
                  <a:lnTo>
                    <a:pt x="2604" y="3341"/>
                  </a:lnTo>
                  <a:lnTo>
                    <a:pt x="2615" y="3352"/>
                  </a:lnTo>
                  <a:lnTo>
                    <a:pt x="2627" y="3362"/>
                  </a:lnTo>
                  <a:lnTo>
                    <a:pt x="2637" y="3372"/>
                  </a:lnTo>
                  <a:lnTo>
                    <a:pt x="2650" y="3383"/>
                  </a:lnTo>
                  <a:lnTo>
                    <a:pt x="2660" y="3392"/>
                  </a:lnTo>
                  <a:lnTo>
                    <a:pt x="2670" y="3402"/>
                  </a:lnTo>
                  <a:lnTo>
                    <a:pt x="2681" y="3413"/>
                  </a:lnTo>
                  <a:lnTo>
                    <a:pt x="2693" y="3423"/>
                  </a:lnTo>
                  <a:lnTo>
                    <a:pt x="2704" y="3432"/>
                  </a:lnTo>
                  <a:lnTo>
                    <a:pt x="2714" y="3442"/>
                  </a:lnTo>
                  <a:lnTo>
                    <a:pt x="2724" y="3453"/>
                  </a:lnTo>
                  <a:lnTo>
                    <a:pt x="2737" y="3463"/>
                  </a:lnTo>
                  <a:lnTo>
                    <a:pt x="2747" y="3472"/>
                  </a:lnTo>
                  <a:lnTo>
                    <a:pt x="2758" y="3482"/>
                  </a:lnTo>
                  <a:lnTo>
                    <a:pt x="2768" y="3493"/>
                  </a:lnTo>
                  <a:lnTo>
                    <a:pt x="2778" y="3503"/>
                  </a:lnTo>
                  <a:lnTo>
                    <a:pt x="2789" y="3512"/>
                  </a:lnTo>
                  <a:lnTo>
                    <a:pt x="2799" y="3522"/>
                  </a:lnTo>
                  <a:lnTo>
                    <a:pt x="2810" y="3533"/>
                  </a:lnTo>
                  <a:lnTo>
                    <a:pt x="2820" y="3543"/>
                  </a:lnTo>
                  <a:lnTo>
                    <a:pt x="2829" y="3552"/>
                  </a:lnTo>
                  <a:lnTo>
                    <a:pt x="2838" y="3561"/>
                  </a:lnTo>
                  <a:lnTo>
                    <a:pt x="2846" y="3569"/>
                  </a:lnTo>
                  <a:lnTo>
                    <a:pt x="2855" y="3580"/>
                  </a:lnTo>
                  <a:lnTo>
                    <a:pt x="2862" y="3589"/>
                  </a:lnTo>
                  <a:lnTo>
                    <a:pt x="2871" y="3597"/>
                  </a:lnTo>
                  <a:lnTo>
                    <a:pt x="2880" y="3606"/>
                  </a:lnTo>
                  <a:lnTo>
                    <a:pt x="2888" y="3615"/>
                  </a:lnTo>
                  <a:lnTo>
                    <a:pt x="2895" y="3622"/>
                  </a:lnTo>
                  <a:lnTo>
                    <a:pt x="2902" y="3630"/>
                  </a:lnTo>
                  <a:lnTo>
                    <a:pt x="2907" y="3637"/>
                  </a:lnTo>
                  <a:lnTo>
                    <a:pt x="2914" y="3646"/>
                  </a:lnTo>
                  <a:lnTo>
                    <a:pt x="2925" y="3658"/>
                  </a:lnTo>
                  <a:lnTo>
                    <a:pt x="2937" y="3672"/>
                  </a:lnTo>
                  <a:lnTo>
                    <a:pt x="2942" y="3681"/>
                  </a:lnTo>
                  <a:lnTo>
                    <a:pt x="2949" y="3695"/>
                  </a:lnTo>
                  <a:lnTo>
                    <a:pt x="2956" y="3709"/>
                  </a:lnTo>
                  <a:lnTo>
                    <a:pt x="2963" y="3724"/>
                  </a:lnTo>
                  <a:lnTo>
                    <a:pt x="2965" y="3731"/>
                  </a:lnTo>
                  <a:lnTo>
                    <a:pt x="2968" y="3740"/>
                  </a:lnTo>
                  <a:lnTo>
                    <a:pt x="2972" y="3751"/>
                  </a:lnTo>
                  <a:lnTo>
                    <a:pt x="2977" y="3761"/>
                  </a:lnTo>
                  <a:lnTo>
                    <a:pt x="2979" y="3771"/>
                  </a:lnTo>
                  <a:lnTo>
                    <a:pt x="2982" y="3782"/>
                  </a:lnTo>
                  <a:lnTo>
                    <a:pt x="2986" y="3792"/>
                  </a:lnTo>
                  <a:lnTo>
                    <a:pt x="2991" y="3805"/>
                  </a:lnTo>
                  <a:lnTo>
                    <a:pt x="3002" y="3803"/>
                  </a:lnTo>
                  <a:lnTo>
                    <a:pt x="3019" y="3803"/>
                  </a:lnTo>
                  <a:lnTo>
                    <a:pt x="3029" y="3803"/>
                  </a:lnTo>
                  <a:lnTo>
                    <a:pt x="3040" y="3803"/>
                  </a:lnTo>
                  <a:lnTo>
                    <a:pt x="3050" y="3803"/>
                  </a:lnTo>
                  <a:lnTo>
                    <a:pt x="3064" y="3803"/>
                  </a:lnTo>
                  <a:lnTo>
                    <a:pt x="3075" y="3801"/>
                  </a:lnTo>
                  <a:lnTo>
                    <a:pt x="3089" y="3801"/>
                  </a:lnTo>
                  <a:lnTo>
                    <a:pt x="3103" y="3801"/>
                  </a:lnTo>
                  <a:lnTo>
                    <a:pt x="3118" y="3801"/>
                  </a:lnTo>
                  <a:lnTo>
                    <a:pt x="3134" y="3801"/>
                  </a:lnTo>
                  <a:lnTo>
                    <a:pt x="3150" y="3801"/>
                  </a:lnTo>
                  <a:lnTo>
                    <a:pt x="3165" y="3801"/>
                  </a:lnTo>
                  <a:lnTo>
                    <a:pt x="3183" y="3801"/>
                  </a:lnTo>
                  <a:lnTo>
                    <a:pt x="3199" y="3799"/>
                  </a:lnTo>
                  <a:lnTo>
                    <a:pt x="3214" y="3799"/>
                  </a:lnTo>
                  <a:lnTo>
                    <a:pt x="3232" y="3799"/>
                  </a:lnTo>
                  <a:lnTo>
                    <a:pt x="3240" y="3799"/>
                  </a:lnTo>
                  <a:lnTo>
                    <a:pt x="3240" y="4049"/>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0" name="Freeform 1186"/>
            <p:cNvSpPr>
              <a:spLocks/>
            </p:cNvSpPr>
            <p:nvPr/>
          </p:nvSpPr>
          <p:spPr bwMode="auto">
            <a:xfrm>
              <a:off x="8697" y="2463"/>
              <a:ext cx="551" cy="659"/>
            </a:xfrm>
            <a:custGeom>
              <a:avLst/>
              <a:gdLst>
                <a:gd name="T0" fmla="*/ 943 w 1104"/>
                <a:gd name="T1" fmla="*/ 535 h 1320"/>
                <a:gd name="T2" fmla="*/ 963 w 1104"/>
                <a:gd name="T3" fmla="*/ 591 h 1320"/>
                <a:gd name="T4" fmla="*/ 983 w 1104"/>
                <a:gd name="T5" fmla="*/ 661 h 1320"/>
                <a:gd name="T6" fmla="*/ 1001 w 1104"/>
                <a:gd name="T7" fmla="*/ 736 h 1320"/>
                <a:gd name="T8" fmla="*/ 1018 w 1104"/>
                <a:gd name="T9" fmla="*/ 819 h 1320"/>
                <a:gd name="T10" fmla="*/ 1036 w 1104"/>
                <a:gd name="T11" fmla="*/ 905 h 1320"/>
                <a:gd name="T12" fmla="*/ 1051 w 1104"/>
                <a:gd name="T13" fmla="*/ 990 h 1320"/>
                <a:gd name="T14" fmla="*/ 1064 w 1104"/>
                <a:gd name="T15" fmla="*/ 1072 h 1320"/>
                <a:gd name="T16" fmla="*/ 1078 w 1104"/>
                <a:gd name="T17" fmla="*/ 1147 h 1320"/>
                <a:gd name="T18" fmla="*/ 1086 w 1104"/>
                <a:gd name="T19" fmla="*/ 1213 h 1320"/>
                <a:gd name="T20" fmla="*/ 1095 w 1104"/>
                <a:gd name="T21" fmla="*/ 1267 h 1320"/>
                <a:gd name="T22" fmla="*/ 136 w 1104"/>
                <a:gd name="T23" fmla="*/ 1320 h 1320"/>
                <a:gd name="T24" fmla="*/ 133 w 1104"/>
                <a:gd name="T25" fmla="*/ 1262 h 1320"/>
                <a:gd name="T26" fmla="*/ 128 w 1104"/>
                <a:gd name="T27" fmla="*/ 1206 h 1320"/>
                <a:gd name="T28" fmla="*/ 119 w 1104"/>
                <a:gd name="T29" fmla="*/ 1138 h 1320"/>
                <a:gd name="T30" fmla="*/ 107 w 1104"/>
                <a:gd name="T31" fmla="*/ 1060 h 1320"/>
                <a:gd name="T32" fmla="*/ 93 w 1104"/>
                <a:gd name="T33" fmla="*/ 976 h 1320"/>
                <a:gd name="T34" fmla="*/ 81 w 1104"/>
                <a:gd name="T35" fmla="*/ 894 h 1320"/>
                <a:gd name="T36" fmla="*/ 63 w 1104"/>
                <a:gd name="T37" fmla="*/ 807 h 1320"/>
                <a:gd name="T38" fmla="*/ 49 w 1104"/>
                <a:gd name="T39" fmla="*/ 725 h 1320"/>
                <a:gd name="T40" fmla="*/ 34 w 1104"/>
                <a:gd name="T41" fmla="*/ 649 h 1320"/>
                <a:gd name="T42" fmla="*/ 21 w 1104"/>
                <a:gd name="T43" fmla="*/ 581 h 1320"/>
                <a:gd name="T44" fmla="*/ 9 w 1104"/>
                <a:gd name="T45" fmla="*/ 523 h 1320"/>
                <a:gd name="T46" fmla="*/ 0 w 1104"/>
                <a:gd name="T47" fmla="*/ 471 h 1320"/>
                <a:gd name="T48" fmla="*/ 37 w 1104"/>
                <a:gd name="T49" fmla="*/ 474 h 1320"/>
                <a:gd name="T50" fmla="*/ 91 w 1104"/>
                <a:gd name="T51" fmla="*/ 494 h 1320"/>
                <a:gd name="T52" fmla="*/ 142 w 1104"/>
                <a:gd name="T53" fmla="*/ 520 h 1320"/>
                <a:gd name="T54" fmla="*/ 190 w 1104"/>
                <a:gd name="T55" fmla="*/ 556 h 1320"/>
                <a:gd name="T56" fmla="*/ 227 w 1104"/>
                <a:gd name="T57" fmla="*/ 605 h 1320"/>
                <a:gd name="T58" fmla="*/ 248 w 1104"/>
                <a:gd name="T59" fmla="*/ 670 h 1320"/>
                <a:gd name="T60" fmla="*/ 274 w 1104"/>
                <a:gd name="T61" fmla="*/ 668 h 1320"/>
                <a:gd name="T62" fmla="*/ 288 w 1104"/>
                <a:gd name="T63" fmla="*/ 619 h 1320"/>
                <a:gd name="T64" fmla="*/ 305 w 1104"/>
                <a:gd name="T65" fmla="*/ 556 h 1320"/>
                <a:gd name="T66" fmla="*/ 321 w 1104"/>
                <a:gd name="T67" fmla="*/ 506 h 1320"/>
                <a:gd name="T68" fmla="*/ 335 w 1104"/>
                <a:gd name="T69" fmla="*/ 445 h 1320"/>
                <a:gd name="T70" fmla="*/ 352 w 1104"/>
                <a:gd name="T71" fmla="*/ 382 h 1320"/>
                <a:gd name="T72" fmla="*/ 366 w 1104"/>
                <a:gd name="T73" fmla="*/ 314 h 1320"/>
                <a:gd name="T74" fmla="*/ 380 w 1104"/>
                <a:gd name="T75" fmla="*/ 246 h 1320"/>
                <a:gd name="T76" fmla="*/ 391 w 1104"/>
                <a:gd name="T77" fmla="*/ 178 h 1320"/>
                <a:gd name="T78" fmla="*/ 400 w 1104"/>
                <a:gd name="T79" fmla="*/ 114 h 1320"/>
                <a:gd name="T80" fmla="*/ 403 w 1104"/>
                <a:gd name="T81" fmla="*/ 53 h 1320"/>
                <a:gd name="T82" fmla="*/ 407 w 1104"/>
                <a:gd name="T83" fmla="*/ 0 h 1320"/>
                <a:gd name="T84" fmla="*/ 464 w 1104"/>
                <a:gd name="T85" fmla="*/ 51 h 1320"/>
                <a:gd name="T86" fmla="*/ 515 w 1104"/>
                <a:gd name="T87" fmla="*/ 96 h 1320"/>
                <a:gd name="T88" fmla="*/ 558 w 1104"/>
                <a:gd name="T89" fmla="*/ 135 h 1320"/>
                <a:gd name="T90" fmla="*/ 609 w 1104"/>
                <a:gd name="T91" fmla="*/ 180 h 1320"/>
                <a:gd name="T92" fmla="*/ 661 w 1104"/>
                <a:gd name="T93" fmla="*/ 225 h 1320"/>
                <a:gd name="T94" fmla="*/ 710 w 1104"/>
                <a:gd name="T95" fmla="*/ 272 h 1320"/>
                <a:gd name="T96" fmla="*/ 757 w 1104"/>
                <a:gd name="T97" fmla="*/ 318 h 1320"/>
                <a:gd name="T98" fmla="*/ 802 w 1104"/>
                <a:gd name="T99" fmla="*/ 361 h 1320"/>
                <a:gd name="T100" fmla="*/ 844 w 1104"/>
                <a:gd name="T101" fmla="*/ 403 h 1320"/>
                <a:gd name="T102" fmla="*/ 881 w 1104"/>
                <a:gd name="T103" fmla="*/ 441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4" h="1320">
                  <a:moveTo>
                    <a:pt x="922" y="492"/>
                  </a:moveTo>
                  <a:lnTo>
                    <a:pt x="929" y="502"/>
                  </a:lnTo>
                  <a:lnTo>
                    <a:pt x="936" y="518"/>
                  </a:lnTo>
                  <a:lnTo>
                    <a:pt x="940" y="527"/>
                  </a:lnTo>
                  <a:lnTo>
                    <a:pt x="943" y="535"/>
                  </a:lnTo>
                  <a:lnTo>
                    <a:pt x="947" y="546"/>
                  </a:lnTo>
                  <a:lnTo>
                    <a:pt x="952" y="558"/>
                  </a:lnTo>
                  <a:lnTo>
                    <a:pt x="956" y="569"/>
                  </a:lnTo>
                  <a:lnTo>
                    <a:pt x="959" y="579"/>
                  </a:lnTo>
                  <a:lnTo>
                    <a:pt x="963" y="591"/>
                  </a:lnTo>
                  <a:lnTo>
                    <a:pt x="968" y="603"/>
                  </a:lnTo>
                  <a:lnTo>
                    <a:pt x="971" y="616"/>
                  </a:lnTo>
                  <a:lnTo>
                    <a:pt x="975" y="630"/>
                  </a:lnTo>
                  <a:lnTo>
                    <a:pt x="978" y="645"/>
                  </a:lnTo>
                  <a:lnTo>
                    <a:pt x="983" y="661"/>
                  </a:lnTo>
                  <a:lnTo>
                    <a:pt x="985" y="675"/>
                  </a:lnTo>
                  <a:lnTo>
                    <a:pt x="990" y="689"/>
                  </a:lnTo>
                  <a:lnTo>
                    <a:pt x="992" y="704"/>
                  </a:lnTo>
                  <a:lnTo>
                    <a:pt x="997" y="720"/>
                  </a:lnTo>
                  <a:lnTo>
                    <a:pt x="1001" y="736"/>
                  </a:lnTo>
                  <a:lnTo>
                    <a:pt x="1004" y="753"/>
                  </a:lnTo>
                  <a:lnTo>
                    <a:pt x="1008" y="769"/>
                  </a:lnTo>
                  <a:lnTo>
                    <a:pt x="1013" y="786"/>
                  </a:lnTo>
                  <a:lnTo>
                    <a:pt x="1015" y="802"/>
                  </a:lnTo>
                  <a:lnTo>
                    <a:pt x="1018" y="819"/>
                  </a:lnTo>
                  <a:lnTo>
                    <a:pt x="1022" y="837"/>
                  </a:lnTo>
                  <a:lnTo>
                    <a:pt x="1027" y="854"/>
                  </a:lnTo>
                  <a:lnTo>
                    <a:pt x="1029" y="870"/>
                  </a:lnTo>
                  <a:lnTo>
                    <a:pt x="1032" y="887"/>
                  </a:lnTo>
                  <a:lnTo>
                    <a:pt x="1036" y="905"/>
                  </a:lnTo>
                  <a:lnTo>
                    <a:pt x="1041" y="924"/>
                  </a:lnTo>
                  <a:lnTo>
                    <a:pt x="1043" y="940"/>
                  </a:lnTo>
                  <a:lnTo>
                    <a:pt x="1046" y="957"/>
                  </a:lnTo>
                  <a:lnTo>
                    <a:pt x="1048" y="973"/>
                  </a:lnTo>
                  <a:lnTo>
                    <a:pt x="1051" y="990"/>
                  </a:lnTo>
                  <a:lnTo>
                    <a:pt x="1053" y="1006"/>
                  </a:lnTo>
                  <a:lnTo>
                    <a:pt x="1057" y="1023"/>
                  </a:lnTo>
                  <a:lnTo>
                    <a:pt x="1058" y="1039"/>
                  </a:lnTo>
                  <a:lnTo>
                    <a:pt x="1062" y="1056"/>
                  </a:lnTo>
                  <a:lnTo>
                    <a:pt x="1064" y="1072"/>
                  </a:lnTo>
                  <a:lnTo>
                    <a:pt x="1067" y="1088"/>
                  </a:lnTo>
                  <a:lnTo>
                    <a:pt x="1069" y="1104"/>
                  </a:lnTo>
                  <a:lnTo>
                    <a:pt x="1072" y="1119"/>
                  </a:lnTo>
                  <a:lnTo>
                    <a:pt x="1074" y="1133"/>
                  </a:lnTo>
                  <a:lnTo>
                    <a:pt x="1078" y="1147"/>
                  </a:lnTo>
                  <a:lnTo>
                    <a:pt x="1079" y="1161"/>
                  </a:lnTo>
                  <a:lnTo>
                    <a:pt x="1083" y="1177"/>
                  </a:lnTo>
                  <a:lnTo>
                    <a:pt x="1083" y="1189"/>
                  </a:lnTo>
                  <a:lnTo>
                    <a:pt x="1085" y="1201"/>
                  </a:lnTo>
                  <a:lnTo>
                    <a:pt x="1086" y="1213"/>
                  </a:lnTo>
                  <a:lnTo>
                    <a:pt x="1088" y="1226"/>
                  </a:lnTo>
                  <a:lnTo>
                    <a:pt x="1090" y="1236"/>
                  </a:lnTo>
                  <a:lnTo>
                    <a:pt x="1092" y="1246"/>
                  </a:lnTo>
                  <a:lnTo>
                    <a:pt x="1093" y="1257"/>
                  </a:lnTo>
                  <a:lnTo>
                    <a:pt x="1095" y="1267"/>
                  </a:lnTo>
                  <a:lnTo>
                    <a:pt x="1097" y="1283"/>
                  </a:lnTo>
                  <a:lnTo>
                    <a:pt x="1098" y="1299"/>
                  </a:lnTo>
                  <a:lnTo>
                    <a:pt x="1100" y="1309"/>
                  </a:lnTo>
                  <a:lnTo>
                    <a:pt x="1104" y="1320"/>
                  </a:lnTo>
                  <a:lnTo>
                    <a:pt x="136" y="1320"/>
                  </a:lnTo>
                  <a:lnTo>
                    <a:pt x="135" y="1306"/>
                  </a:lnTo>
                  <a:lnTo>
                    <a:pt x="135" y="1290"/>
                  </a:lnTo>
                  <a:lnTo>
                    <a:pt x="133" y="1281"/>
                  </a:lnTo>
                  <a:lnTo>
                    <a:pt x="133" y="1273"/>
                  </a:lnTo>
                  <a:lnTo>
                    <a:pt x="133" y="1262"/>
                  </a:lnTo>
                  <a:lnTo>
                    <a:pt x="133" y="1253"/>
                  </a:lnTo>
                  <a:lnTo>
                    <a:pt x="131" y="1241"/>
                  </a:lnTo>
                  <a:lnTo>
                    <a:pt x="129" y="1231"/>
                  </a:lnTo>
                  <a:lnTo>
                    <a:pt x="128" y="1219"/>
                  </a:lnTo>
                  <a:lnTo>
                    <a:pt x="128" y="1206"/>
                  </a:lnTo>
                  <a:lnTo>
                    <a:pt x="126" y="1192"/>
                  </a:lnTo>
                  <a:lnTo>
                    <a:pt x="124" y="1180"/>
                  </a:lnTo>
                  <a:lnTo>
                    <a:pt x="122" y="1166"/>
                  </a:lnTo>
                  <a:lnTo>
                    <a:pt x="122" y="1154"/>
                  </a:lnTo>
                  <a:lnTo>
                    <a:pt x="119" y="1138"/>
                  </a:lnTo>
                  <a:lnTo>
                    <a:pt x="117" y="1123"/>
                  </a:lnTo>
                  <a:lnTo>
                    <a:pt x="114" y="1107"/>
                  </a:lnTo>
                  <a:lnTo>
                    <a:pt x="112" y="1093"/>
                  </a:lnTo>
                  <a:lnTo>
                    <a:pt x="108" y="1076"/>
                  </a:lnTo>
                  <a:lnTo>
                    <a:pt x="107" y="1060"/>
                  </a:lnTo>
                  <a:lnTo>
                    <a:pt x="105" y="1044"/>
                  </a:lnTo>
                  <a:lnTo>
                    <a:pt x="103" y="1029"/>
                  </a:lnTo>
                  <a:lnTo>
                    <a:pt x="100" y="1011"/>
                  </a:lnTo>
                  <a:lnTo>
                    <a:pt x="96" y="994"/>
                  </a:lnTo>
                  <a:lnTo>
                    <a:pt x="93" y="976"/>
                  </a:lnTo>
                  <a:lnTo>
                    <a:pt x="91" y="961"/>
                  </a:lnTo>
                  <a:lnTo>
                    <a:pt x="88" y="943"/>
                  </a:lnTo>
                  <a:lnTo>
                    <a:pt x="86" y="928"/>
                  </a:lnTo>
                  <a:lnTo>
                    <a:pt x="82" y="910"/>
                  </a:lnTo>
                  <a:lnTo>
                    <a:pt x="81" y="894"/>
                  </a:lnTo>
                  <a:lnTo>
                    <a:pt x="75" y="875"/>
                  </a:lnTo>
                  <a:lnTo>
                    <a:pt x="74" y="858"/>
                  </a:lnTo>
                  <a:lnTo>
                    <a:pt x="68" y="840"/>
                  </a:lnTo>
                  <a:lnTo>
                    <a:pt x="67" y="825"/>
                  </a:lnTo>
                  <a:lnTo>
                    <a:pt x="63" y="807"/>
                  </a:lnTo>
                  <a:lnTo>
                    <a:pt x="61" y="790"/>
                  </a:lnTo>
                  <a:lnTo>
                    <a:pt x="58" y="774"/>
                  </a:lnTo>
                  <a:lnTo>
                    <a:pt x="56" y="758"/>
                  </a:lnTo>
                  <a:lnTo>
                    <a:pt x="51" y="741"/>
                  </a:lnTo>
                  <a:lnTo>
                    <a:pt x="49" y="725"/>
                  </a:lnTo>
                  <a:lnTo>
                    <a:pt x="44" y="710"/>
                  </a:lnTo>
                  <a:lnTo>
                    <a:pt x="42" y="694"/>
                  </a:lnTo>
                  <a:lnTo>
                    <a:pt x="39" y="678"/>
                  </a:lnTo>
                  <a:lnTo>
                    <a:pt x="37" y="663"/>
                  </a:lnTo>
                  <a:lnTo>
                    <a:pt x="34" y="649"/>
                  </a:lnTo>
                  <a:lnTo>
                    <a:pt x="32" y="635"/>
                  </a:lnTo>
                  <a:lnTo>
                    <a:pt x="28" y="619"/>
                  </a:lnTo>
                  <a:lnTo>
                    <a:pt x="27" y="605"/>
                  </a:lnTo>
                  <a:lnTo>
                    <a:pt x="23" y="591"/>
                  </a:lnTo>
                  <a:lnTo>
                    <a:pt x="21" y="581"/>
                  </a:lnTo>
                  <a:lnTo>
                    <a:pt x="18" y="567"/>
                  </a:lnTo>
                  <a:lnTo>
                    <a:pt x="16" y="555"/>
                  </a:lnTo>
                  <a:lnTo>
                    <a:pt x="13" y="544"/>
                  </a:lnTo>
                  <a:lnTo>
                    <a:pt x="13" y="534"/>
                  </a:lnTo>
                  <a:lnTo>
                    <a:pt x="9" y="523"/>
                  </a:lnTo>
                  <a:lnTo>
                    <a:pt x="7" y="513"/>
                  </a:lnTo>
                  <a:lnTo>
                    <a:pt x="6" y="504"/>
                  </a:lnTo>
                  <a:lnTo>
                    <a:pt x="4" y="497"/>
                  </a:lnTo>
                  <a:lnTo>
                    <a:pt x="0" y="481"/>
                  </a:lnTo>
                  <a:lnTo>
                    <a:pt x="0" y="471"/>
                  </a:lnTo>
                  <a:lnTo>
                    <a:pt x="6" y="469"/>
                  </a:lnTo>
                  <a:lnTo>
                    <a:pt x="13" y="469"/>
                  </a:lnTo>
                  <a:lnTo>
                    <a:pt x="16" y="469"/>
                  </a:lnTo>
                  <a:lnTo>
                    <a:pt x="25" y="471"/>
                  </a:lnTo>
                  <a:lnTo>
                    <a:pt x="37" y="474"/>
                  </a:lnTo>
                  <a:lnTo>
                    <a:pt x="54" y="481"/>
                  </a:lnTo>
                  <a:lnTo>
                    <a:pt x="61" y="483"/>
                  </a:lnTo>
                  <a:lnTo>
                    <a:pt x="70" y="487"/>
                  </a:lnTo>
                  <a:lnTo>
                    <a:pt x="81" y="488"/>
                  </a:lnTo>
                  <a:lnTo>
                    <a:pt x="91" y="494"/>
                  </a:lnTo>
                  <a:lnTo>
                    <a:pt x="101" y="497"/>
                  </a:lnTo>
                  <a:lnTo>
                    <a:pt x="112" y="502"/>
                  </a:lnTo>
                  <a:lnTo>
                    <a:pt x="122" y="508"/>
                  </a:lnTo>
                  <a:lnTo>
                    <a:pt x="133" y="515"/>
                  </a:lnTo>
                  <a:lnTo>
                    <a:pt x="142" y="520"/>
                  </a:lnTo>
                  <a:lnTo>
                    <a:pt x="152" y="525"/>
                  </a:lnTo>
                  <a:lnTo>
                    <a:pt x="163" y="532"/>
                  </a:lnTo>
                  <a:lnTo>
                    <a:pt x="173" y="541"/>
                  </a:lnTo>
                  <a:lnTo>
                    <a:pt x="182" y="548"/>
                  </a:lnTo>
                  <a:lnTo>
                    <a:pt x="190" y="556"/>
                  </a:lnTo>
                  <a:lnTo>
                    <a:pt x="199" y="565"/>
                  </a:lnTo>
                  <a:lnTo>
                    <a:pt x="208" y="575"/>
                  </a:lnTo>
                  <a:lnTo>
                    <a:pt x="215" y="584"/>
                  </a:lnTo>
                  <a:lnTo>
                    <a:pt x="222" y="595"/>
                  </a:lnTo>
                  <a:lnTo>
                    <a:pt x="227" y="605"/>
                  </a:lnTo>
                  <a:lnTo>
                    <a:pt x="234" y="617"/>
                  </a:lnTo>
                  <a:lnTo>
                    <a:pt x="237" y="628"/>
                  </a:lnTo>
                  <a:lnTo>
                    <a:pt x="243" y="642"/>
                  </a:lnTo>
                  <a:lnTo>
                    <a:pt x="244" y="654"/>
                  </a:lnTo>
                  <a:lnTo>
                    <a:pt x="248" y="670"/>
                  </a:lnTo>
                  <a:lnTo>
                    <a:pt x="251" y="678"/>
                  </a:lnTo>
                  <a:lnTo>
                    <a:pt x="260" y="682"/>
                  </a:lnTo>
                  <a:lnTo>
                    <a:pt x="267" y="678"/>
                  </a:lnTo>
                  <a:lnTo>
                    <a:pt x="274" y="673"/>
                  </a:lnTo>
                  <a:lnTo>
                    <a:pt x="274" y="668"/>
                  </a:lnTo>
                  <a:lnTo>
                    <a:pt x="276" y="663"/>
                  </a:lnTo>
                  <a:lnTo>
                    <a:pt x="278" y="654"/>
                  </a:lnTo>
                  <a:lnTo>
                    <a:pt x="281" y="645"/>
                  </a:lnTo>
                  <a:lnTo>
                    <a:pt x="283" y="633"/>
                  </a:lnTo>
                  <a:lnTo>
                    <a:pt x="288" y="619"/>
                  </a:lnTo>
                  <a:lnTo>
                    <a:pt x="293" y="603"/>
                  </a:lnTo>
                  <a:lnTo>
                    <a:pt x="298" y="588"/>
                  </a:lnTo>
                  <a:lnTo>
                    <a:pt x="300" y="577"/>
                  </a:lnTo>
                  <a:lnTo>
                    <a:pt x="304" y="567"/>
                  </a:lnTo>
                  <a:lnTo>
                    <a:pt x="305" y="556"/>
                  </a:lnTo>
                  <a:lnTo>
                    <a:pt x="309" y="548"/>
                  </a:lnTo>
                  <a:lnTo>
                    <a:pt x="311" y="537"/>
                  </a:lnTo>
                  <a:lnTo>
                    <a:pt x="314" y="527"/>
                  </a:lnTo>
                  <a:lnTo>
                    <a:pt x="316" y="516"/>
                  </a:lnTo>
                  <a:lnTo>
                    <a:pt x="321" y="506"/>
                  </a:lnTo>
                  <a:lnTo>
                    <a:pt x="323" y="494"/>
                  </a:lnTo>
                  <a:lnTo>
                    <a:pt x="326" y="481"/>
                  </a:lnTo>
                  <a:lnTo>
                    <a:pt x="330" y="469"/>
                  </a:lnTo>
                  <a:lnTo>
                    <a:pt x="333" y="459"/>
                  </a:lnTo>
                  <a:lnTo>
                    <a:pt x="335" y="445"/>
                  </a:lnTo>
                  <a:lnTo>
                    <a:pt x="340" y="434"/>
                  </a:lnTo>
                  <a:lnTo>
                    <a:pt x="342" y="420"/>
                  </a:lnTo>
                  <a:lnTo>
                    <a:pt x="347" y="410"/>
                  </a:lnTo>
                  <a:lnTo>
                    <a:pt x="349" y="396"/>
                  </a:lnTo>
                  <a:lnTo>
                    <a:pt x="352" y="382"/>
                  </a:lnTo>
                  <a:lnTo>
                    <a:pt x="354" y="368"/>
                  </a:lnTo>
                  <a:lnTo>
                    <a:pt x="358" y="356"/>
                  </a:lnTo>
                  <a:lnTo>
                    <a:pt x="359" y="342"/>
                  </a:lnTo>
                  <a:lnTo>
                    <a:pt x="363" y="328"/>
                  </a:lnTo>
                  <a:lnTo>
                    <a:pt x="366" y="314"/>
                  </a:lnTo>
                  <a:lnTo>
                    <a:pt x="370" y="302"/>
                  </a:lnTo>
                  <a:lnTo>
                    <a:pt x="372" y="286"/>
                  </a:lnTo>
                  <a:lnTo>
                    <a:pt x="375" y="274"/>
                  </a:lnTo>
                  <a:lnTo>
                    <a:pt x="377" y="258"/>
                  </a:lnTo>
                  <a:lnTo>
                    <a:pt x="380" y="246"/>
                  </a:lnTo>
                  <a:lnTo>
                    <a:pt x="382" y="232"/>
                  </a:lnTo>
                  <a:lnTo>
                    <a:pt x="386" y="220"/>
                  </a:lnTo>
                  <a:lnTo>
                    <a:pt x="387" y="206"/>
                  </a:lnTo>
                  <a:lnTo>
                    <a:pt x="391" y="194"/>
                  </a:lnTo>
                  <a:lnTo>
                    <a:pt x="391" y="178"/>
                  </a:lnTo>
                  <a:lnTo>
                    <a:pt x="393" y="166"/>
                  </a:lnTo>
                  <a:lnTo>
                    <a:pt x="394" y="152"/>
                  </a:lnTo>
                  <a:lnTo>
                    <a:pt x="396" y="140"/>
                  </a:lnTo>
                  <a:lnTo>
                    <a:pt x="398" y="126"/>
                  </a:lnTo>
                  <a:lnTo>
                    <a:pt x="400" y="114"/>
                  </a:lnTo>
                  <a:lnTo>
                    <a:pt x="401" y="100"/>
                  </a:lnTo>
                  <a:lnTo>
                    <a:pt x="403" y="89"/>
                  </a:lnTo>
                  <a:lnTo>
                    <a:pt x="403" y="77"/>
                  </a:lnTo>
                  <a:lnTo>
                    <a:pt x="403" y="65"/>
                  </a:lnTo>
                  <a:lnTo>
                    <a:pt x="403" y="53"/>
                  </a:lnTo>
                  <a:lnTo>
                    <a:pt x="405" y="42"/>
                  </a:lnTo>
                  <a:lnTo>
                    <a:pt x="405" y="30"/>
                  </a:lnTo>
                  <a:lnTo>
                    <a:pt x="405" y="20"/>
                  </a:lnTo>
                  <a:lnTo>
                    <a:pt x="405" y="9"/>
                  </a:lnTo>
                  <a:lnTo>
                    <a:pt x="407" y="0"/>
                  </a:lnTo>
                  <a:lnTo>
                    <a:pt x="413" y="7"/>
                  </a:lnTo>
                  <a:lnTo>
                    <a:pt x="426" y="18"/>
                  </a:lnTo>
                  <a:lnTo>
                    <a:pt x="436" y="27"/>
                  </a:lnTo>
                  <a:lnTo>
                    <a:pt x="452" y="40"/>
                  </a:lnTo>
                  <a:lnTo>
                    <a:pt x="464" y="51"/>
                  </a:lnTo>
                  <a:lnTo>
                    <a:pt x="480" y="65"/>
                  </a:lnTo>
                  <a:lnTo>
                    <a:pt x="487" y="72"/>
                  </a:lnTo>
                  <a:lnTo>
                    <a:pt x="497" y="81"/>
                  </a:lnTo>
                  <a:lnTo>
                    <a:pt x="504" y="88"/>
                  </a:lnTo>
                  <a:lnTo>
                    <a:pt x="515" y="96"/>
                  </a:lnTo>
                  <a:lnTo>
                    <a:pt x="522" y="103"/>
                  </a:lnTo>
                  <a:lnTo>
                    <a:pt x="530" y="112"/>
                  </a:lnTo>
                  <a:lnTo>
                    <a:pt x="539" y="119"/>
                  </a:lnTo>
                  <a:lnTo>
                    <a:pt x="549" y="128"/>
                  </a:lnTo>
                  <a:lnTo>
                    <a:pt x="558" y="135"/>
                  </a:lnTo>
                  <a:lnTo>
                    <a:pt x="569" y="145"/>
                  </a:lnTo>
                  <a:lnTo>
                    <a:pt x="579" y="152"/>
                  </a:lnTo>
                  <a:lnTo>
                    <a:pt x="590" y="162"/>
                  </a:lnTo>
                  <a:lnTo>
                    <a:pt x="598" y="171"/>
                  </a:lnTo>
                  <a:lnTo>
                    <a:pt x="609" y="180"/>
                  </a:lnTo>
                  <a:lnTo>
                    <a:pt x="619" y="189"/>
                  </a:lnTo>
                  <a:lnTo>
                    <a:pt x="630" y="199"/>
                  </a:lnTo>
                  <a:lnTo>
                    <a:pt x="640" y="208"/>
                  </a:lnTo>
                  <a:lnTo>
                    <a:pt x="651" y="217"/>
                  </a:lnTo>
                  <a:lnTo>
                    <a:pt x="661" y="225"/>
                  </a:lnTo>
                  <a:lnTo>
                    <a:pt x="671" y="236"/>
                  </a:lnTo>
                  <a:lnTo>
                    <a:pt x="680" y="244"/>
                  </a:lnTo>
                  <a:lnTo>
                    <a:pt x="691" y="253"/>
                  </a:lnTo>
                  <a:lnTo>
                    <a:pt x="699" y="262"/>
                  </a:lnTo>
                  <a:lnTo>
                    <a:pt x="710" y="272"/>
                  </a:lnTo>
                  <a:lnTo>
                    <a:pt x="719" y="281"/>
                  </a:lnTo>
                  <a:lnTo>
                    <a:pt x="729" y="290"/>
                  </a:lnTo>
                  <a:lnTo>
                    <a:pt x="738" y="298"/>
                  </a:lnTo>
                  <a:lnTo>
                    <a:pt x="748" y="309"/>
                  </a:lnTo>
                  <a:lnTo>
                    <a:pt x="757" y="318"/>
                  </a:lnTo>
                  <a:lnTo>
                    <a:pt x="766" y="326"/>
                  </a:lnTo>
                  <a:lnTo>
                    <a:pt x="774" y="335"/>
                  </a:lnTo>
                  <a:lnTo>
                    <a:pt x="785" y="344"/>
                  </a:lnTo>
                  <a:lnTo>
                    <a:pt x="793" y="352"/>
                  </a:lnTo>
                  <a:lnTo>
                    <a:pt x="802" y="361"/>
                  </a:lnTo>
                  <a:lnTo>
                    <a:pt x="811" y="370"/>
                  </a:lnTo>
                  <a:lnTo>
                    <a:pt x="821" y="380"/>
                  </a:lnTo>
                  <a:lnTo>
                    <a:pt x="828" y="387"/>
                  </a:lnTo>
                  <a:lnTo>
                    <a:pt x="837" y="396"/>
                  </a:lnTo>
                  <a:lnTo>
                    <a:pt x="844" y="403"/>
                  </a:lnTo>
                  <a:lnTo>
                    <a:pt x="853" y="412"/>
                  </a:lnTo>
                  <a:lnTo>
                    <a:pt x="858" y="419"/>
                  </a:lnTo>
                  <a:lnTo>
                    <a:pt x="867" y="426"/>
                  </a:lnTo>
                  <a:lnTo>
                    <a:pt x="872" y="433"/>
                  </a:lnTo>
                  <a:lnTo>
                    <a:pt x="881" y="441"/>
                  </a:lnTo>
                  <a:lnTo>
                    <a:pt x="891" y="454"/>
                  </a:lnTo>
                  <a:lnTo>
                    <a:pt x="903" y="467"/>
                  </a:lnTo>
                  <a:lnTo>
                    <a:pt x="912" y="480"/>
                  </a:lnTo>
                  <a:lnTo>
                    <a:pt x="922" y="492"/>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1" name="Freeform 1187"/>
            <p:cNvSpPr>
              <a:spLocks/>
            </p:cNvSpPr>
            <p:nvPr/>
          </p:nvSpPr>
          <p:spPr bwMode="auto">
            <a:xfrm>
              <a:off x="8566" y="2559"/>
              <a:ext cx="119" cy="234"/>
            </a:xfrm>
            <a:custGeom>
              <a:avLst/>
              <a:gdLst>
                <a:gd name="T0" fmla="*/ 73 w 239"/>
                <a:gd name="T1" fmla="*/ 457 h 469"/>
                <a:gd name="T2" fmla="*/ 61 w 239"/>
                <a:gd name="T3" fmla="*/ 432 h 469"/>
                <a:gd name="T4" fmla="*/ 51 w 239"/>
                <a:gd name="T5" fmla="*/ 406 h 469"/>
                <a:gd name="T6" fmla="*/ 40 w 239"/>
                <a:gd name="T7" fmla="*/ 378 h 469"/>
                <a:gd name="T8" fmla="*/ 31 w 239"/>
                <a:gd name="T9" fmla="*/ 350 h 469"/>
                <a:gd name="T10" fmla="*/ 24 w 239"/>
                <a:gd name="T11" fmla="*/ 323 h 469"/>
                <a:gd name="T12" fmla="*/ 17 w 239"/>
                <a:gd name="T13" fmla="*/ 293 h 469"/>
                <a:gd name="T14" fmla="*/ 12 w 239"/>
                <a:gd name="T15" fmla="*/ 265 h 469"/>
                <a:gd name="T16" fmla="*/ 9 w 239"/>
                <a:gd name="T17" fmla="*/ 235 h 469"/>
                <a:gd name="T18" fmla="*/ 5 w 239"/>
                <a:gd name="T19" fmla="*/ 207 h 469"/>
                <a:gd name="T20" fmla="*/ 3 w 239"/>
                <a:gd name="T21" fmla="*/ 178 h 469"/>
                <a:gd name="T22" fmla="*/ 2 w 239"/>
                <a:gd name="T23" fmla="*/ 152 h 469"/>
                <a:gd name="T24" fmla="*/ 0 w 239"/>
                <a:gd name="T25" fmla="*/ 126 h 469"/>
                <a:gd name="T26" fmla="*/ 0 w 239"/>
                <a:gd name="T27" fmla="*/ 103 h 469"/>
                <a:gd name="T28" fmla="*/ 0 w 239"/>
                <a:gd name="T29" fmla="*/ 82 h 469"/>
                <a:gd name="T30" fmla="*/ 0 w 239"/>
                <a:gd name="T31" fmla="*/ 61 h 469"/>
                <a:gd name="T32" fmla="*/ 0 w 239"/>
                <a:gd name="T33" fmla="*/ 37 h 469"/>
                <a:gd name="T34" fmla="*/ 0 w 239"/>
                <a:gd name="T35" fmla="*/ 14 h 469"/>
                <a:gd name="T36" fmla="*/ 9 w 239"/>
                <a:gd name="T37" fmla="*/ 7 h 469"/>
                <a:gd name="T38" fmla="*/ 30 w 239"/>
                <a:gd name="T39" fmla="*/ 2 h 469"/>
                <a:gd name="T40" fmla="*/ 40 w 239"/>
                <a:gd name="T41" fmla="*/ 11 h 469"/>
                <a:gd name="T42" fmla="*/ 51 w 239"/>
                <a:gd name="T43" fmla="*/ 37 h 469"/>
                <a:gd name="T44" fmla="*/ 63 w 239"/>
                <a:gd name="T45" fmla="*/ 61 h 469"/>
                <a:gd name="T46" fmla="*/ 77 w 239"/>
                <a:gd name="T47" fmla="*/ 82 h 469"/>
                <a:gd name="T48" fmla="*/ 87 w 239"/>
                <a:gd name="T49" fmla="*/ 98 h 469"/>
                <a:gd name="T50" fmla="*/ 101 w 239"/>
                <a:gd name="T51" fmla="*/ 117 h 469"/>
                <a:gd name="T52" fmla="*/ 117 w 239"/>
                <a:gd name="T53" fmla="*/ 136 h 469"/>
                <a:gd name="T54" fmla="*/ 134 w 239"/>
                <a:gd name="T55" fmla="*/ 155 h 469"/>
                <a:gd name="T56" fmla="*/ 155 w 239"/>
                <a:gd name="T57" fmla="*/ 176 h 469"/>
                <a:gd name="T58" fmla="*/ 176 w 239"/>
                <a:gd name="T59" fmla="*/ 199 h 469"/>
                <a:gd name="T60" fmla="*/ 202 w 239"/>
                <a:gd name="T61" fmla="*/ 223 h 469"/>
                <a:gd name="T62" fmla="*/ 228 w 239"/>
                <a:gd name="T63" fmla="*/ 246 h 469"/>
                <a:gd name="T64" fmla="*/ 235 w 239"/>
                <a:gd name="T65" fmla="*/ 255 h 469"/>
                <a:gd name="T66" fmla="*/ 223 w 239"/>
                <a:gd name="T67" fmla="*/ 260 h 469"/>
                <a:gd name="T68" fmla="*/ 204 w 239"/>
                <a:gd name="T69" fmla="*/ 267 h 469"/>
                <a:gd name="T70" fmla="*/ 179 w 239"/>
                <a:gd name="T71" fmla="*/ 281 h 469"/>
                <a:gd name="T72" fmla="*/ 152 w 239"/>
                <a:gd name="T73" fmla="*/ 305 h 469"/>
                <a:gd name="T74" fmla="*/ 131 w 239"/>
                <a:gd name="T75" fmla="*/ 335 h 469"/>
                <a:gd name="T76" fmla="*/ 112 w 239"/>
                <a:gd name="T77" fmla="*/ 366 h 469"/>
                <a:gd name="T78" fmla="*/ 99 w 239"/>
                <a:gd name="T79" fmla="*/ 397 h 469"/>
                <a:gd name="T80" fmla="*/ 89 w 239"/>
                <a:gd name="T81" fmla="*/ 427 h 469"/>
                <a:gd name="T82" fmla="*/ 82 w 239"/>
                <a:gd name="T83" fmla="*/ 45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9" h="469">
                  <a:moveTo>
                    <a:pt x="82" y="469"/>
                  </a:moveTo>
                  <a:lnTo>
                    <a:pt x="73" y="457"/>
                  </a:lnTo>
                  <a:lnTo>
                    <a:pt x="66" y="444"/>
                  </a:lnTo>
                  <a:lnTo>
                    <a:pt x="61" y="432"/>
                  </a:lnTo>
                  <a:lnTo>
                    <a:pt x="56" y="420"/>
                  </a:lnTo>
                  <a:lnTo>
                    <a:pt x="51" y="406"/>
                  </a:lnTo>
                  <a:lnTo>
                    <a:pt x="45" y="392"/>
                  </a:lnTo>
                  <a:lnTo>
                    <a:pt x="40" y="378"/>
                  </a:lnTo>
                  <a:lnTo>
                    <a:pt x="37" y="366"/>
                  </a:lnTo>
                  <a:lnTo>
                    <a:pt x="31" y="350"/>
                  </a:lnTo>
                  <a:lnTo>
                    <a:pt x="28" y="336"/>
                  </a:lnTo>
                  <a:lnTo>
                    <a:pt x="24" y="323"/>
                  </a:lnTo>
                  <a:lnTo>
                    <a:pt x="21" y="309"/>
                  </a:lnTo>
                  <a:lnTo>
                    <a:pt x="17" y="293"/>
                  </a:lnTo>
                  <a:lnTo>
                    <a:pt x="16" y="279"/>
                  </a:lnTo>
                  <a:lnTo>
                    <a:pt x="12" y="265"/>
                  </a:lnTo>
                  <a:lnTo>
                    <a:pt x="12" y="251"/>
                  </a:lnTo>
                  <a:lnTo>
                    <a:pt x="9" y="235"/>
                  </a:lnTo>
                  <a:lnTo>
                    <a:pt x="7" y="221"/>
                  </a:lnTo>
                  <a:lnTo>
                    <a:pt x="5" y="207"/>
                  </a:lnTo>
                  <a:lnTo>
                    <a:pt x="5" y="194"/>
                  </a:lnTo>
                  <a:lnTo>
                    <a:pt x="3" y="178"/>
                  </a:lnTo>
                  <a:lnTo>
                    <a:pt x="2" y="166"/>
                  </a:lnTo>
                  <a:lnTo>
                    <a:pt x="2" y="152"/>
                  </a:lnTo>
                  <a:lnTo>
                    <a:pt x="2" y="140"/>
                  </a:lnTo>
                  <a:lnTo>
                    <a:pt x="0" y="126"/>
                  </a:lnTo>
                  <a:lnTo>
                    <a:pt x="0" y="113"/>
                  </a:lnTo>
                  <a:lnTo>
                    <a:pt x="0" y="103"/>
                  </a:lnTo>
                  <a:lnTo>
                    <a:pt x="0" y="92"/>
                  </a:lnTo>
                  <a:lnTo>
                    <a:pt x="0" y="82"/>
                  </a:lnTo>
                  <a:lnTo>
                    <a:pt x="0" y="72"/>
                  </a:lnTo>
                  <a:lnTo>
                    <a:pt x="0" y="61"/>
                  </a:lnTo>
                  <a:lnTo>
                    <a:pt x="0" y="54"/>
                  </a:lnTo>
                  <a:lnTo>
                    <a:pt x="0" y="37"/>
                  </a:lnTo>
                  <a:lnTo>
                    <a:pt x="0" y="25"/>
                  </a:lnTo>
                  <a:lnTo>
                    <a:pt x="0" y="14"/>
                  </a:lnTo>
                  <a:lnTo>
                    <a:pt x="0" y="9"/>
                  </a:lnTo>
                  <a:lnTo>
                    <a:pt x="9" y="7"/>
                  </a:lnTo>
                  <a:lnTo>
                    <a:pt x="19" y="5"/>
                  </a:lnTo>
                  <a:lnTo>
                    <a:pt x="30" y="2"/>
                  </a:lnTo>
                  <a:lnTo>
                    <a:pt x="40" y="0"/>
                  </a:lnTo>
                  <a:lnTo>
                    <a:pt x="40" y="11"/>
                  </a:lnTo>
                  <a:lnTo>
                    <a:pt x="47" y="28"/>
                  </a:lnTo>
                  <a:lnTo>
                    <a:pt x="51" y="37"/>
                  </a:lnTo>
                  <a:lnTo>
                    <a:pt x="57" y="49"/>
                  </a:lnTo>
                  <a:lnTo>
                    <a:pt x="63" y="61"/>
                  </a:lnTo>
                  <a:lnTo>
                    <a:pt x="73" y="77"/>
                  </a:lnTo>
                  <a:lnTo>
                    <a:pt x="77" y="82"/>
                  </a:lnTo>
                  <a:lnTo>
                    <a:pt x="82" y="91"/>
                  </a:lnTo>
                  <a:lnTo>
                    <a:pt x="87" y="98"/>
                  </a:lnTo>
                  <a:lnTo>
                    <a:pt x="94" y="108"/>
                  </a:lnTo>
                  <a:lnTo>
                    <a:pt x="101" y="117"/>
                  </a:lnTo>
                  <a:lnTo>
                    <a:pt x="110" y="126"/>
                  </a:lnTo>
                  <a:lnTo>
                    <a:pt x="117" y="136"/>
                  </a:lnTo>
                  <a:lnTo>
                    <a:pt x="127" y="146"/>
                  </a:lnTo>
                  <a:lnTo>
                    <a:pt x="134" y="155"/>
                  </a:lnTo>
                  <a:lnTo>
                    <a:pt x="145" y="166"/>
                  </a:lnTo>
                  <a:lnTo>
                    <a:pt x="155" y="176"/>
                  </a:lnTo>
                  <a:lnTo>
                    <a:pt x="166" y="188"/>
                  </a:lnTo>
                  <a:lnTo>
                    <a:pt x="176" y="199"/>
                  </a:lnTo>
                  <a:lnTo>
                    <a:pt x="190" y="211"/>
                  </a:lnTo>
                  <a:lnTo>
                    <a:pt x="202" y="223"/>
                  </a:lnTo>
                  <a:lnTo>
                    <a:pt x="218" y="237"/>
                  </a:lnTo>
                  <a:lnTo>
                    <a:pt x="228" y="246"/>
                  </a:lnTo>
                  <a:lnTo>
                    <a:pt x="239" y="253"/>
                  </a:lnTo>
                  <a:lnTo>
                    <a:pt x="235" y="255"/>
                  </a:lnTo>
                  <a:lnTo>
                    <a:pt x="234" y="258"/>
                  </a:lnTo>
                  <a:lnTo>
                    <a:pt x="223" y="260"/>
                  </a:lnTo>
                  <a:lnTo>
                    <a:pt x="213" y="263"/>
                  </a:lnTo>
                  <a:lnTo>
                    <a:pt x="204" y="267"/>
                  </a:lnTo>
                  <a:lnTo>
                    <a:pt x="197" y="272"/>
                  </a:lnTo>
                  <a:lnTo>
                    <a:pt x="179" y="281"/>
                  </a:lnTo>
                  <a:lnTo>
                    <a:pt x="167" y="293"/>
                  </a:lnTo>
                  <a:lnTo>
                    <a:pt x="152" y="305"/>
                  </a:lnTo>
                  <a:lnTo>
                    <a:pt x="141" y="319"/>
                  </a:lnTo>
                  <a:lnTo>
                    <a:pt x="131" y="335"/>
                  </a:lnTo>
                  <a:lnTo>
                    <a:pt x="122" y="350"/>
                  </a:lnTo>
                  <a:lnTo>
                    <a:pt x="112" y="366"/>
                  </a:lnTo>
                  <a:lnTo>
                    <a:pt x="105" y="382"/>
                  </a:lnTo>
                  <a:lnTo>
                    <a:pt x="99" y="397"/>
                  </a:lnTo>
                  <a:lnTo>
                    <a:pt x="94" y="413"/>
                  </a:lnTo>
                  <a:lnTo>
                    <a:pt x="89" y="427"/>
                  </a:lnTo>
                  <a:lnTo>
                    <a:pt x="85" y="443"/>
                  </a:lnTo>
                  <a:lnTo>
                    <a:pt x="82" y="455"/>
                  </a:lnTo>
                  <a:lnTo>
                    <a:pt x="82" y="469"/>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2" name="Freeform 1188"/>
            <p:cNvSpPr>
              <a:spLocks/>
            </p:cNvSpPr>
            <p:nvPr/>
          </p:nvSpPr>
          <p:spPr bwMode="auto">
            <a:xfrm>
              <a:off x="8725" y="2356"/>
              <a:ext cx="163" cy="414"/>
            </a:xfrm>
            <a:custGeom>
              <a:avLst/>
              <a:gdLst>
                <a:gd name="T0" fmla="*/ 321 w 326"/>
                <a:gd name="T1" fmla="*/ 181 h 828"/>
                <a:gd name="T2" fmla="*/ 323 w 326"/>
                <a:gd name="T3" fmla="*/ 195 h 828"/>
                <a:gd name="T4" fmla="*/ 326 w 326"/>
                <a:gd name="T5" fmla="*/ 242 h 828"/>
                <a:gd name="T6" fmla="*/ 323 w 326"/>
                <a:gd name="T7" fmla="*/ 293 h 828"/>
                <a:gd name="T8" fmla="*/ 316 w 326"/>
                <a:gd name="T9" fmla="*/ 348 h 828"/>
                <a:gd name="T10" fmla="*/ 312 w 326"/>
                <a:gd name="T11" fmla="*/ 380 h 828"/>
                <a:gd name="T12" fmla="*/ 307 w 326"/>
                <a:gd name="T13" fmla="*/ 409 h 828"/>
                <a:gd name="T14" fmla="*/ 300 w 326"/>
                <a:gd name="T15" fmla="*/ 441 h 828"/>
                <a:gd name="T16" fmla="*/ 296 w 326"/>
                <a:gd name="T17" fmla="*/ 472 h 828"/>
                <a:gd name="T18" fmla="*/ 288 w 326"/>
                <a:gd name="T19" fmla="*/ 503 h 828"/>
                <a:gd name="T20" fmla="*/ 283 w 326"/>
                <a:gd name="T21" fmla="*/ 535 h 828"/>
                <a:gd name="T22" fmla="*/ 276 w 326"/>
                <a:gd name="T23" fmla="*/ 564 h 828"/>
                <a:gd name="T24" fmla="*/ 269 w 326"/>
                <a:gd name="T25" fmla="*/ 596 h 828"/>
                <a:gd name="T26" fmla="*/ 260 w 326"/>
                <a:gd name="T27" fmla="*/ 625 h 828"/>
                <a:gd name="T28" fmla="*/ 249 w 326"/>
                <a:gd name="T29" fmla="*/ 672 h 828"/>
                <a:gd name="T30" fmla="*/ 241 w 326"/>
                <a:gd name="T31" fmla="*/ 700 h 828"/>
                <a:gd name="T32" fmla="*/ 230 w 326"/>
                <a:gd name="T33" fmla="*/ 744 h 828"/>
                <a:gd name="T34" fmla="*/ 216 w 326"/>
                <a:gd name="T35" fmla="*/ 787 h 828"/>
                <a:gd name="T36" fmla="*/ 208 w 326"/>
                <a:gd name="T37" fmla="*/ 828 h 828"/>
                <a:gd name="T38" fmla="*/ 178 w 326"/>
                <a:gd name="T39" fmla="*/ 777 h 828"/>
                <a:gd name="T40" fmla="*/ 141 w 326"/>
                <a:gd name="T41" fmla="*/ 737 h 828"/>
                <a:gd name="T42" fmla="*/ 98 w 326"/>
                <a:gd name="T43" fmla="*/ 707 h 828"/>
                <a:gd name="T44" fmla="*/ 52 w 326"/>
                <a:gd name="T45" fmla="*/ 685 h 828"/>
                <a:gd name="T46" fmla="*/ 11 w 326"/>
                <a:gd name="T47" fmla="*/ 667 h 828"/>
                <a:gd name="T48" fmla="*/ 30 w 326"/>
                <a:gd name="T49" fmla="*/ 643 h 828"/>
                <a:gd name="T50" fmla="*/ 51 w 326"/>
                <a:gd name="T51" fmla="*/ 618 h 828"/>
                <a:gd name="T52" fmla="*/ 72 w 326"/>
                <a:gd name="T53" fmla="*/ 587 h 828"/>
                <a:gd name="T54" fmla="*/ 89 w 326"/>
                <a:gd name="T55" fmla="*/ 549 h 828"/>
                <a:gd name="T56" fmla="*/ 108 w 326"/>
                <a:gd name="T57" fmla="*/ 512 h 828"/>
                <a:gd name="T58" fmla="*/ 122 w 326"/>
                <a:gd name="T59" fmla="*/ 465 h 828"/>
                <a:gd name="T60" fmla="*/ 138 w 326"/>
                <a:gd name="T61" fmla="*/ 418 h 828"/>
                <a:gd name="T62" fmla="*/ 152 w 326"/>
                <a:gd name="T63" fmla="*/ 369 h 828"/>
                <a:gd name="T64" fmla="*/ 166 w 326"/>
                <a:gd name="T65" fmla="*/ 320 h 828"/>
                <a:gd name="T66" fmla="*/ 180 w 326"/>
                <a:gd name="T67" fmla="*/ 272 h 828"/>
                <a:gd name="T68" fmla="*/ 190 w 326"/>
                <a:gd name="T69" fmla="*/ 228 h 828"/>
                <a:gd name="T70" fmla="*/ 199 w 326"/>
                <a:gd name="T71" fmla="*/ 190 h 828"/>
                <a:gd name="T72" fmla="*/ 211 w 326"/>
                <a:gd name="T73" fmla="*/ 157 h 828"/>
                <a:gd name="T74" fmla="*/ 218 w 326"/>
                <a:gd name="T75" fmla="*/ 124 h 828"/>
                <a:gd name="T76" fmla="*/ 235 w 326"/>
                <a:gd name="T77" fmla="*/ 83 h 828"/>
                <a:gd name="T78" fmla="*/ 244 w 326"/>
                <a:gd name="T79" fmla="*/ 50 h 828"/>
                <a:gd name="T80" fmla="*/ 249 w 326"/>
                <a:gd name="T81" fmla="*/ 19 h 828"/>
                <a:gd name="T82" fmla="*/ 255 w 326"/>
                <a:gd name="T83" fmla="*/ 10 h 828"/>
                <a:gd name="T84" fmla="*/ 276 w 326"/>
                <a:gd name="T85" fmla="*/ 56 h 828"/>
                <a:gd name="T86" fmla="*/ 286 w 326"/>
                <a:gd name="T87" fmla="*/ 83 h 828"/>
                <a:gd name="T88" fmla="*/ 302 w 326"/>
                <a:gd name="T89" fmla="*/ 12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6" h="828">
                  <a:moveTo>
                    <a:pt x="312" y="148"/>
                  </a:moveTo>
                  <a:lnTo>
                    <a:pt x="316" y="164"/>
                  </a:lnTo>
                  <a:lnTo>
                    <a:pt x="321" y="181"/>
                  </a:lnTo>
                  <a:lnTo>
                    <a:pt x="321" y="181"/>
                  </a:lnTo>
                  <a:lnTo>
                    <a:pt x="321" y="183"/>
                  </a:lnTo>
                  <a:lnTo>
                    <a:pt x="323" y="195"/>
                  </a:lnTo>
                  <a:lnTo>
                    <a:pt x="324" y="209"/>
                  </a:lnTo>
                  <a:lnTo>
                    <a:pt x="324" y="225"/>
                  </a:lnTo>
                  <a:lnTo>
                    <a:pt x="326" y="242"/>
                  </a:lnTo>
                  <a:lnTo>
                    <a:pt x="324" y="258"/>
                  </a:lnTo>
                  <a:lnTo>
                    <a:pt x="324" y="275"/>
                  </a:lnTo>
                  <a:lnTo>
                    <a:pt x="323" y="293"/>
                  </a:lnTo>
                  <a:lnTo>
                    <a:pt x="321" y="312"/>
                  </a:lnTo>
                  <a:lnTo>
                    <a:pt x="317" y="329"/>
                  </a:lnTo>
                  <a:lnTo>
                    <a:pt x="316" y="348"/>
                  </a:lnTo>
                  <a:lnTo>
                    <a:pt x="314" y="359"/>
                  </a:lnTo>
                  <a:lnTo>
                    <a:pt x="314" y="369"/>
                  </a:lnTo>
                  <a:lnTo>
                    <a:pt x="312" y="380"/>
                  </a:lnTo>
                  <a:lnTo>
                    <a:pt x="312" y="390"/>
                  </a:lnTo>
                  <a:lnTo>
                    <a:pt x="309" y="399"/>
                  </a:lnTo>
                  <a:lnTo>
                    <a:pt x="307" y="409"/>
                  </a:lnTo>
                  <a:lnTo>
                    <a:pt x="305" y="420"/>
                  </a:lnTo>
                  <a:lnTo>
                    <a:pt x="303" y="430"/>
                  </a:lnTo>
                  <a:lnTo>
                    <a:pt x="300" y="441"/>
                  </a:lnTo>
                  <a:lnTo>
                    <a:pt x="300" y="451"/>
                  </a:lnTo>
                  <a:lnTo>
                    <a:pt x="296" y="462"/>
                  </a:lnTo>
                  <a:lnTo>
                    <a:pt x="296" y="472"/>
                  </a:lnTo>
                  <a:lnTo>
                    <a:pt x="293" y="483"/>
                  </a:lnTo>
                  <a:lnTo>
                    <a:pt x="291" y="493"/>
                  </a:lnTo>
                  <a:lnTo>
                    <a:pt x="288" y="503"/>
                  </a:lnTo>
                  <a:lnTo>
                    <a:pt x="288" y="514"/>
                  </a:lnTo>
                  <a:lnTo>
                    <a:pt x="284" y="524"/>
                  </a:lnTo>
                  <a:lnTo>
                    <a:pt x="283" y="535"/>
                  </a:lnTo>
                  <a:lnTo>
                    <a:pt x="279" y="545"/>
                  </a:lnTo>
                  <a:lnTo>
                    <a:pt x="279" y="556"/>
                  </a:lnTo>
                  <a:lnTo>
                    <a:pt x="276" y="564"/>
                  </a:lnTo>
                  <a:lnTo>
                    <a:pt x="274" y="575"/>
                  </a:lnTo>
                  <a:lnTo>
                    <a:pt x="270" y="585"/>
                  </a:lnTo>
                  <a:lnTo>
                    <a:pt x="269" y="596"/>
                  </a:lnTo>
                  <a:lnTo>
                    <a:pt x="265" y="605"/>
                  </a:lnTo>
                  <a:lnTo>
                    <a:pt x="263" y="615"/>
                  </a:lnTo>
                  <a:lnTo>
                    <a:pt x="260" y="625"/>
                  </a:lnTo>
                  <a:lnTo>
                    <a:pt x="260" y="636"/>
                  </a:lnTo>
                  <a:lnTo>
                    <a:pt x="255" y="653"/>
                  </a:lnTo>
                  <a:lnTo>
                    <a:pt x="249" y="672"/>
                  </a:lnTo>
                  <a:lnTo>
                    <a:pt x="246" y="681"/>
                  </a:lnTo>
                  <a:lnTo>
                    <a:pt x="244" y="692"/>
                  </a:lnTo>
                  <a:lnTo>
                    <a:pt x="241" y="700"/>
                  </a:lnTo>
                  <a:lnTo>
                    <a:pt x="241" y="711"/>
                  </a:lnTo>
                  <a:lnTo>
                    <a:pt x="235" y="727"/>
                  </a:lnTo>
                  <a:lnTo>
                    <a:pt x="230" y="744"/>
                  </a:lnTo>
                  <a:lnTo>
                    <a:pt x="225" y="760"/>
                  </a:lnTo>
                  <a:lnTo>
                    <a:pt x="222" y="775"/>
                  </a:lnTo>
                  <a:lnTo>
                    <a:pt x="216" y="787"/>
                  </a:lnTo>
                  <a:lnTo>
                    <a:pt x="213" y="801"/>
                  </a:lnTo>
                  <a:lnTo>
                    <a:pt x="209" y="814"/>
                  </a:lnTo>
                  <a:lnTo>
                    <a:pt x="208" y="828"/>
                  </a:lnTo>
                  <a:lnTo>
                    <a:pt x="199" y="808"/>
                  </a:lnTo>
                  <a:lnTo>
                    <a:pt x="190" y="793"/>
                  </a:lnTo>
                  <a:lnTo>
                    <a:pt x="178" y="777"/>
                  </a:lnTo>
                  <a:lnTo>
                    <a:pt x="168" y="763"/>
                  </a:lnTo>
                  <a:lnTo>
                    <a:pt x="154" y="749"/>
                  </a:lnTo>
                  <a:lnTo>
                    <a:pt x="141" y="737"/>
                  </a:lnTo>
                  <a:lnTo>
                    <a:pt x="127" y="727"/>
                  </a:lnTo>
                  <a:lnTo>
                    <a:pt x="113" y="718"/>
                  </a:lnTo>
                  <a:lnTo>
                    <a:pt x="98" y="707"/>
                  </a:lnTo>
                  <a:lnTo>
                    <a:pt x="82" y="699"/>
                  </a:lnTo>
                  <a:lnTo>
                    <a:pt x="66" y="690"/>
                  </a:lnTo>
                  <a:lnTo>
                    <a:pt x="52" y="685"/>
                  </a:lnTo>
                  <a:lnTo>
                    <a:pt x="37" y="678"/>
                  </a:lnTo>
                  <a:lnTo>
                    <a:pt x="23" y="672"/>
                  </a:lnTo>
                  <a:lnTo>
                    <a:pt x="11" y="667"/>
                  </a:lnTo>
                  <a:lnTo>
                    <a:pt x="0" y="666"/>
                  </a:lnTo>
                  <a:lnTo>
                    <a:pt x="14" y="655"/>
                  </a:lnTo>
                  <a:lnTo>
                    <a:pt x="30" y="643"/>
                  </a:lnTo>
                  <a:lnTo>
                    <a:pt x="37" y="634"/>
                  </a:lnTo>
                  <a:lnTo>
                    <a:pt x="44" y="627"/>
                  </a:lnTo>
                  <a:lnTo>
                    <a:pt x="51" y="618"/>
                  </a:lnTo>
                  <a:lnTo>
                    <a:pt x="59" y="610"/>
                  </a:lnTo>
                  <a:lnTo>
                    <a:pt x="65" y="598"/>
                  </a:lnTo>
                  <a:lnTo>
                    <a:pt x="72" y="587"/>
                  </a:lnTo>
                  <a:lnTo>
                    <a:pt x="77" y="575"/>
                  </a:lnTo>
                  <a:lnTo>
                    <a:pt x="84" y="563"/>
                  </a:lnTo>
                  <a:lnTo>
                    <a:pt x="89" y="549"/>
                  </a:lnTo>
                  <a:lnTo>
                    <a:pt x="96" y="537"/>
                  </a:lnTo>
                  <a:lnTo>
                    <a:pt x="101" y="524"/>
                  </a:lnTo>
                  <a:lnTo>
                    <a:pt x="108" y="512"/>
                  </a:lnTo>
                  <a:lnTo>
                    <a:pt x="112" y="496"/>
                  </a:lnTo>
                  <a:lnTo>
                    <a:pt x="117" y="481"/>
                  </a:lnTo>
                  <a:lnTo>
                    <a:pt x="122" y="465"/>
                  </a:lnTo>
                  <a:lnTo>
                    <a:pt x="127" y="451"/>
                  </a:lnTo>
                  <a:lnTo>
                    <a:pt x="133" y="434"/>
                  </a:lnTo>
                  <a:lnTo>
                    <a:pt x="138" y="418"/>
                  </a:lnTo>
                  <a:lnTo>
                    <a:pt x="143" y="402"/>
                  </a:lnTo>
                  <a:lnTo>
                    <a:pt x="148" y="387"/>
                  </a:lnTo>
                  <a:lnTo>
                    <a:pt x="152" y="369"/>
                  </a:lnTo>
                  <a:lnTo>
                    <a:pt x="157" y="354"/>
                  </a:lnTo>
                  <a:lnTo>
                    <a:pt x="161" y="336"/>
                  </a:lnTo>
                  <a:lnTo>
                    <a:pt x="166" y="320"/>
                  </a:lnTo>
                  <a:lnTo>
                    <a:pt x="169" y="303"/>
                  </a:lnTo>
                  <a:lnTo>
                    <a:pt x="174" y="287"/>
                  </a:lnTo>
                  <a:lnTo>
                    <a:pt x="180" y="272"/>
                  </a:lnTo>
                  <a:lnTo>
                    <a:pt x="185" y="256"/>
                  </a:lnTo>
                  <a:lnTo>
                    <a:pt x="187" y="240"/>
                  </a:lnTo>
                  <a:lnTo>
                    <a:pt x="190" y="228"/>
                  </a:lnTo>
                  <a:lnTo>
                    <a:pt x="194" y="214"/>
                  </a:lnTo>
                  <a:lnTo>
                    <a:pt x="197" y="204"/>
                  </a:lnTo>
                  <a:lnTo>
                    <a:pt x="199" y="190"/>
                  </a:lnTo>
                  <a:lnTo>
                    <a:pt x="204" y="178"/>
                  </a:lnTo>
                  <a:lnTo>
                    <a:pt x="206" y="167"/>
                  </a:lnTo>
                  <a:lnTo>
                    <a:pt x="211" y="157"/>
                  </a:lnTo>
                  <a:lnTo>
                    <a:pt x="213" y="144"/>
                  </a:lnTo>
                  <a:lnTo>
                    <a:pt x="216" y="134"/>
                  </a:lnTo>
                  <a:lnTo>
                    <a:pt x="218" y="124"/>
                  </a:lnTo>
                  <a:lnTo>
                    <a:pt x="223" y="115"/>
                  </a:lnTo>
                  <a:lnTo>
                    <a:pt x="229" y="97"/>
                  </a:lnTo>
                  <a:lnTo>
                    <a:pt x="235" y="83"/>
                  </a:lnTo>
                  <a:lnTo>
                    <a:pt x="239" y="71"/>
                  </a:lnTo>
                  <a:lnTo>
                    <a:pt x="242" y="61"/>
                  </a:lnTo>
                  <a:lnTo>
                    <a:pt x="244" y="50"/>
                  </a:lnTo>
                  <a:lnTo>
                    <a:pt x="248" y="40"/>
                  </a:lnTo>
                  <a:lnTo>
                    <a:pt x="248" y="29"/>
                  </a:lnTo>
                  <a:lnTo>
                    <a:pt x="249" y="19"/>
                  </a:lnTo>
                  <a:lnTo>
                    <a:pt x="249" y="9"/>
                  </a:lnTo>
                  <a:lnTo>
                    <a:pt x="251" y="0"/>
                  </a:lnTo>
                  <a:lnTo>
                    <a:pt x="255" y="10"/>
                  </a:lnTo>
                  <a:lnTo>
                    <a:pt x="260" y="22"/>
                  </a:lnTo>
                  <a:lnTo>
                    <a:pt x="267" y="38"/>
                  </a:lnTo>
                  <a:lnTo>
                    <a:pt x="276" y="56"/>
                  </a:lnTo>
                  <a:lnTo>
                    <a:pt x="279" y="64"/>
                  </a:lnTo>
                  <a:lnTo>
                    <a:pt x="283" y="73"/>
                  </a:lnTo>
                  <a:lnTo>
                    <a:pt x="286" y="83"/>
                  </a:lnTo>
                  <a:lnTo>
                    <a:pt x="291" y="96"/>
                  </a:lnTo>
                  <a:lnTo>
                    <a:pt x="296" y="106"/>
                  </a:lnTo>
                  <a:lnTo>
                    <a:pt x="302" y="120"/>
                  </a:lnTo>
                  <a:lnTo>
                    <a:pt x="307" y="132"/>
                  </a:lnTo>
                  <a:lnTo>
                    <a:pt x="312" y="148"/>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3" name="Freeform 1189"/>
            <p:cNvSpPr>
              <a:spLocks/>
            </p:cNvSpPr>
            <p:nvPr/>
          </p:nvSpPr>
          <p:spPr bwMode="auto">
            <a:xfrm>
              <a:off x="8092" y="940"/>
              <a:ext cx="1157" cy="1739"/>
            </a:xfrm>
            <a:custGeom>
              <a:avLst/>
              <a:gdLst>
                <a:gd name="T0" fmla="*/ 453 w 2314"/>
                <a:gd name="T1" fmla="*/ 2607 h 3479"/>
                <a:gd name="T2" fmla="*/ 497 w 2314"/>
                <a:gd name="T3" fmla="*/ 2297 h 3479"/>
                <a:gd name="T4" fmla="*/ 554 w 2314"/>
                <a:gd name="T5" fmla="*/ 2046 h 3479"/>
                <a:gd name="T6" fmla="*/ 819 w 2314"/>
                <a:gd name="T7" fmla="*/ 1884 h 3479"/>
                <a:gd name="T8" fmla="*/ 894 w 2314"/>
                <a:gd name="T9" fmla="*/ 2036 h 3479"/>
                <a:gd name="T10" fmla="*/ 1065 w 2314"/>
                <a:gd name="T11" fmla="*/ 2194 h 3479"/>
                <a:gd name="T12" fmla="*/ 908 w 2314"/>
                <a:gd name="T13" fmla="*/ 1982 h 3479"/>
                <a:gd name="T14" fmla="*/ 826 w 2314"/>
                <a:gd name="T15" fmla="*/ 1738 h 3479"/>
                <a:gd name="T16" fmla="*/ 650 w 2314"/>
                <a:gd name="T17" fmla="*/ 1621 h 3479"/>
                <a:gd name="T18" fmla="*/ 549 w 2314"/>
                <a:gd name="T19" fmla="*/ 1706 h 3479"/>
                <a:gd name="T20" fmla="*/ 795 w 2314"/>
                <a:gd name="T21" fmla="*/ 1731 h 3479"/>
                <a:gd name="T22" fmla="*/ 683 w 2314"/>
                <a:gd name="T23" fmla="*/ 1943 h 3479"/>
                <a:gd name="T24" fmla="*/ 418 w 2314"/>
                <a:gd name="T25" fmla="*/ 2093 h 3479"/>
                <a:gd name="T26" fmla="*/ 94 w 2314"/>
                <a:gd name="T27" fmla="*/ 2119 h 3479"/>
                <a:gd name="T28" fmla="*/ 19 w 2314"/>
                <a:gd name="T29" fmla="*/ 1863 h 3479"/>
                <a:gd name="T30" fmla="*/ 193 w 2314"/>
                <a:gd name="T31" fmla="*/ 1577 h 3479"/>
                <a:gd name="T32" fmla="*/ 340 w 2314"/>
                <a:gd name="T33" fmla="*/ 1314 h 3479"/>
                <a:gd name="T34" fmla="*/ 301 w 2314"/>
                <a:gd name="T35" fmla="*/ 1400 h 3479"/>
                <a:gd name="T36" fmla="*/ 144 w 2314"/>
                <a:gd name="T37" fmla="*/ 1325 h 3479"/>
                <a:gd name="T38" fmla="*/ 320 w 2314"/>
                <a:gd name="T39" fmla="*/ 1203 h 3479"/>
                <a:gd name="T40" fmla="*/ 165 w 2314"/>
                <a:gd name="T41" fmla="*/ 981 h 3479"/>
                <a:gd name="T42" fmla="*/ 164 w 2314"/>
                <a:gd name="T43" fmla="*/ 718 h 3479"/>
                <a:gd name="T44" fmla="*/ 223 w 2314"/>
                <a:gd name="T45" fmla="*/ 499 h 3479"/>
                <a:gd name="T46" fmla="*/ 491 w 2314"/>
                <a:gd name="T47" fmla="*/ 427 h 3479"/>
                <a:gd name="T48" fmla="*/ 786 w 2314"/>
                <a:gd name="T49" fmla="*/ 359 h 3479"/>
                <a:gd name="T50" fmla="*/ 493 w 2314"/>
                <a:gd name="T51" fmla="*/ 398 h 3479"/>
                <a:gd name="T52" fmla="*/ 286 w 2314"/>
                <a:gd name="T53" fmla="*/ 422 h 3479"/>
                <a:gd name="T54" fmla="*/ 477 w 2314"/>
                <a:gd name="T55" fmla="*/ 220 h 3479"/>
                <a:gd name="T56" fmla="*/ 681 w 2314"/>
                <a:gd name="T57" fmla="*/ 53 h 3479"/>
                <a:gd name="T58" fmla="*/ 925 w 2314"/>
                <a:gd name="T59" fmla="*/ 0 h 3479"/>
                <a:gd name="T60" fmla="*/ 1236 w 2314"/>
                <a:gd name="T61" fmla="*/ 11 h 3479"/>
                <a:gd name="T62" fmla="*/ 1473 w 2314"/>
                <a:gd name="T63" fmla="*/ 46 h 3479"/>
                <a:gd name="T64" fmla="*/ 1412 w 2314"/>
                <a:gd name="T65" fmla="*/ 293 h 3479"/>
                <a:gd name="T66" fmla="*/ 1295 w 2314"/>
                <a:gd name="T67" fmla="*/ 427 h 3479"/>
                <a:gd name="T68" fmla="*/ 1323 w 2314"/>
                <a:gd name="T69" fmla="*/ 673 h 3479"/>
                <a:gd name="T70" fmla="*/ 1223 w 2314"/>
                <a:gd name="T71" fmla="*/ 793 h 3479"/>
                <a:gd name="T72" fmla="*/ 1206 w 2314"/>
                <a:gd name="T73" fmla="*/ 957 h 3479"/>
                <a:gd name="T74" fmla="*/ 1324 w 2314"/>
                <a:gd name="T75" fmla="*/ 1251 h 3479"/>
                <a:gd name="T76" fmla="*/ 1441 w 2314"/>
                <a:gd name="T77" fmla="*/ 1346 h 3479"/>
                <a:gd name="T78" fmla="*/ 1555 w 2314"/>
                <a:gd name="T79" fmla="*/ 1086 h 3479"/>
                <a:gd name="T80" fmla="*/ 1703 w 2314"/>
                <a:gd name="T81" fmla="*/ 872 h 3479"/>
                <a:gd name="T82" fmla="*/ 1924 w 2314"/>
                <a:gd name="T83" fmla="*/ 755 h 3479"/>
                <a:gd name="T84" fmla="*/ 2236 w 2314"/>
                <a:gd name="T85" fmla="*/ 791 h 3479"/>
                <a:gd name="T86" fmla="*/ 2314 w 2314"/>
                <a:gd name="T87" fmla="*/ 1084 h 3479"/>
                <a:gd name="T88" fmla="*/ 2179 w 2314"/>
                <a:gd name="T89" fmla="*/ 1393 h 3479"/>
                <a:gd name="T90" fmla="*/ 1961 w 2314"/>
                <a:gd name="T91" fmla="*/ 1593 h 3479"/>
                <a:gd name="T92" fmla="*/ 1769 w 2314"/>
                <a:gd name="T93" fmla="*/ 1788 h 3479"/>
                <a:gd name="T94" fmla="*/ 1645 w 2314"/>
                <a:gd name="T95" fmla="*/ 2060 h 3479"/>
                <a:gd name="T96" fmla="*/ 1586 w 2314"/>
                <a:gd name="T97" fmla="*/ 2283 h 3479"/>
                <a:gd name="T98" fmla="*/ 1427 w 2314"/>
                <a:gd name="T99" fmla="*/ 2050 h 3479"/>
                <a:gd name="T100" fmla="*/ 1494 w 2314"/>
                <a:gd name="T101" fmla="*/ 2262 h 3479"/>
                <a:gd name="T102" fmla="*/ 1494 w 2314"/>
                <a:gd name="T103" fmla="*/ 2501 h 3479"/>
                <a:gd name="T104" fmla="*/ 1464 w 2314"/>
                <a:gd name="T105" fmla="*/ 2726 h 3479"/>
                <a:gd name="T106" fmla="*/ 1443 w 2314"/>
                <a:gd name="T107" fmla="*/ 3003 h 3479"/>
                <a:gd name="T108" fmla="*/ 1349 w 2314"/>
                <a:gd name="T109" fmla="*/ 3330 h 3479"/>
                <a:gd name="T110" fmla="*/ 1168 w 2314"/>
                <a:gd name="T111" fmla="*/ 3440 h 3479"/>
                <a:gd name="T112" fmla="*/ 1012 w 2314"/>
                <a:gd name="T113" fmla="*/ 3231 h 3479"/>
                <a:gd name="T114" fmla="*/ 1012 w 2314"/>
                <a:gd name="T115" fmla="*/ 3195 h 3479"/>
                <a:gd name="T116" fmla="*/ 782 w 2314"/>
                <a:gd name="T117" fmla="*/ 3160 h 3479"/>
                <a:gd name="T118" fmla="*/ 1021 w 2314"/>
                <a:gd name="T119" fmla="*/ 2888 h 3479"/>
                <a:gd name="T120" fmla="*/ 788 w 2314"/>
                <a:gd name="T121" fmla="*/ 3106 h 3479"/>
                <a:gd name="T122" fmla="*/ 531 w 2314"/>
                <a:gd name="T123" fmla="*/ 3022 h 3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4" h="3479">
                  <a:moveTo>
                    <a:pt x="376" y="2843"/>
                  </a:moveTo>
                  <a:lnTo>
                    <a:pt x="369" y="2832"/>
                  </a:lnTo>
                  <a:lnTo>
                    <a:pt x="364" y="2822"/>
                  </a:lnTo>
                  <a:lnTo>
                    <a:pt x="361" y="2813"/>
                  </a:lnTo>
                  <a:lnTo>
                    <a:pt x="357" y="2804"/>
                  </a:lnTo>
                  <a:lnTo>
                    <a:pt x="352" y="2789"/>
                  </a:lnTo>
                  <a:lnTo>
                    <a:pt x="350" y="2773"/>
                  </a:lnTo>
                  <a:lnTo>
                    <a:pt x="348" y="2757"/>
                  </a:lnTo>
                  <a:lnTo>
                    <a:pt x="350" y="2745"/>
                  </a:lnTo>
                  <a:lnTo>
                    <a:pt x="352" y="2731"/>
                  </a:lnTo>
                  <a:lnTo>
                    <a:pt x="357" y="2721"/>
                  </a:lnTo>
                  <a:lnTo>
                    <a:pt x="361" y="2708"/>
                  </a:lnTo>
                  <a:lnTo>
                    <a:pt x="368" y="2698"/>
                  </a:lnTo>
                  <a:lnTo>
                    <a:pt x="375" y="2687"/>
                  </a:lnTo>
                  <a:lnTo>
                    <a:pt x="383" y="2677"/>
                  </a:lnTo>
                  <a:lnTo>
                    <a:pt x="392" y="2667"/>
                  </a:lnTo>
                  <a:lnTo>
                    <a:pt x="402" y="2656"/>
                  </a:lnTo>
                  <a:lnTo>
                    <a:pt x="413" y="2647"/>
                  </a:lnTo>
                  <a:lnTo>
                    <a:pt x="423" y="2639"/>
                  </a:lnTo>
                  <a:lnTo>
                    <a:pt x="432" y="2628"/>
                  </a:lnTo>
                  <a:lnTo>
                    <a:pt x="442" y="2618"/>
                  </a:lnTo>
                  <a:lnTo>
                    <a:pt x="453" y="2607"/>
                  </a:lnTo>
                  <a:lnTo>
                    <a:pt x="463" y="2597"/>
                  </a:lnTo>
                  <a:lnTo>
                    <a:pt x="472" y="2585"/>
                  </a:lnTo>
                  <a:lnTo>
                    <a:pt x="481" y="2574"/>
                  </a:lnTo>
                  <a:lnTo>
                    <a:pt x="488" y="2562"/>
                  </a:lnTo>
                  <a:lnTo>
                    <a:pt x="497" y="2550"/>
                  </a:lnTo>
                  <a:lnTo>
                    <a:pt x="498" y="2539"/>
                  </a:lnTo>
                  <a:lnTo>
                    <a:pt x="502" y="2529"/>
                  </a:lnTo>
                  <a:lnTo>
                    <a:pt x="503" y="2517"/>
                  </a:lnTo>
                  <a:lnTo>
                    <a:pt x="507" y="2504"/>
                  </a:lnTo>
                  <a:lnTo>
                    <a:pt x="507" y="2491"/>
                  </a:lnTo>
                  <a:lnTo>
                    <a:pt x="509" y="2478"/>
                  </a:lnTo>
                  <a:lnTo>
                    <a:pt x="509" y="2463"/>
                  </a:lnTo>
                  <a:lnTo>
                    <a:pt x="510" y="2449"/>
                  </a:lnTo>
                  <a:lnTo>
                    <a:pt x="509" y="2431"/>
                  </a:lnTo>
                  <a:lnTo>
                    <a:pt x="509" y="2416"/>
                  </a:lnTo>
                  <a:lnTo>
                    <a:pt x="507" y="2398"/>
                  </a:lnTo>
                  <a:lnTo>
                    <a:pt x="507" y="2382"/>
                  </a:lnTo>
                  <a:lnTo>
                    <a:pt x="503" y="2365"/>
                  </a:lnTo>
                  <a:lnTo>
                    <a:pt x="503" y="2349"/>
                  </a:lnTo>
                  <a:lnTo>
                    <a:pt x="500" y="2332"/>
                  </a:lnTo>
                  <a:lnTo>
                    <a:pt x="500" y="2316"/>
                  </a:lnTo>
                  <a:lnTo>
                    <a:pt x="497" y="2297"/>
                  </a:lnTo>
                  <a:lnTo>
                    <a:pt x="495" y="2280"/>
                  </a:lnTo>
                  <a:lnTo>
                    <a:pt x="491" y="2262"/>
                  </a:lnTo>
                  <a:lnTo>
                    <a:pt x="490" y="2247"/>
                  </a:lnTo>
                  <a:lnTo>
                    <a:pt x="486" y="2231"/>
                  </a:lnTo>
                  <a:lnTo>
                    <a:pt x="484" y="2215"/>
                  </a:lnTo>
                  <a:lnTo>
                    <a:pt x="481" y="2199"/>
                  </a:lnTo>
                  <a:lnTo>
                    <a:pt x="479" y="2187"/>
                  </a:lnTo>
                  <a:lnTo>
                    <a:pt x="476" y="2172"/>
                  </a:lnTo>
                  <a:lnTo>
                    <a:pt x="474" y="2159"/>
                  </a:lnTo>
                  <a:lnTo>
                    <a:pt x="470" y="2147"/>
                  </a:lnTo>
                  <a:lnTo>
                    <a:pt x="469" y="2137"/>
                  </a:lnTo>
                  <a:lnTo>
                    <a:pt x="467" y="2126"/>
                  </a:lnTo>
                  <a:lnTo>
                    <a:pt x="465" y="2118"/>
                  </a:lnTo>
                  <a:lnTo>
                    <a:pt x="463" y="2109"/>
                  </a:lnTo>
                  <a:lnTo>
                    <a:pt x="463" y="2104"/>
                  </a:lnTo>
                  <a:lnTo>
                    <a:pt x="477" y="2095"/>
                  </a:lnTo>
                  <a:lnTo>
                    <a:pt x="491" y="2086"/>
                  </a:lnTo>
                  <a:lnTo>
                    <a:pt x="505" y="2077"/>
                  </a:lnTo>
                  <a:lnTo>
                    <a:pt x="519" y="2071"/>
                  </a:lnTo>
                  <a:lnTo>
                    <a:pt x="531" y="2062"/>
                  </a:lnTo>
                  <a:lnTo>
                    <a:pt x="544" y="2055"/>
                  </a:lnTo>
                  <a:lnTo>
                    <a:pt x="554" y="2046"/>
                  </a:lnTo>
                  <a:lnTo>
                    <a:pt x="566" y="2039"/>
                  </a:lnTo>
                  <a:lnTo>
                    <a:pt x="577" y="2029"/>
                  </a:lnTo>
                  <a:lnTo>
                    <a:pt x="591" y="2018"/>
                  </a:lnTo>
                  <a:lnTo>
                    <a:pt x="606" y="2010"/>
                  </a:lnTo>
                  <a:lnTo>
                    <a:pt x="622" y="2003"/>
                  </a:lnTo>
                  <a:lnTo>
                    <a:pt x="636" y="1994"/>
                  </a:lnTo>
                  <a:lnTo>
                    <a:pt x="652" y="1987"/>
                  </a:lnTo>
                  <a:lnTo>
                    <a:pt x="667" y="1980"/>
                  </a:lnTo>
                  <a:lnTo>
                    <a:pt x="683" y="1975"/>
                  </a:lnTo>
                  <a:lnTo>
                    <a:pt x="693" y="1968"/>
                  </a:lnTo>
                  <a:lnTo>
                    <a:pt x="707" y="1962"/>
                  </a:lnTo>
                  <a:lnTo>
                    <a:pt x="718" y="1956"/>
                  </a:lnTo>
                  <a:lnTo>
                    <a:pt x="732" y="1950"/>
                  </a:lnTo>
                  <a:lnTo>
                    <a:pt x="742" y="1943"/>
                  </a:lnTo>
                  <a:lnTo>
                    <a:pt x="754" y="1938"/>
                  </a:lnTo>
                  <a:lnTo>
                    <a:pt x="765" y="1931"/>
                  </a:lnTo>
                  <a:lnTo>
                    <a:pt x="777" y="1926"/>
                  </a:lnTo>
                  <a:lnTo>
                    <a:pt x="786" y="1917"/>
                  </a:lnTo>
                  <a:lnTo>
                    <a:pt x="795" y="1910"/>
                  </a:lnTo>
                  <a:lnTo>
                    <a:pt x="803" y="1901"/>
                  </a:lnTo>
                  <a:lnTo>
                    <a:pt x="812" y="1895"/>
                  </a:lnTo>
                  <a:lnTo>
                    <a:pt x="819" y="1884"/>
                  </a:lnTo>
                  <a:lnTo>
                    <a:pt x="826" y="1875"/>
                  </a:lnTo>
                  <a:lnTo>
                    <a:pt x="831" y="1865"/>
                  </a:lnTo>
                  <a:lnTo>
                    <a:pt x="836" y="1856"/>
                  </a:lnTo>
                  <a:lnTo>
                    <a:pt x="838" y="1849"/>
                  </a:lnTo>
                  <a:lnTo>
                    <a:pt x="840" y="1842"/>
                  </a:lnTo>
                  <a:lnTo>
                    <a:pt x="843" y="1851"/>
                  </a:lnTo>
                  <a:lnTo>
                    <a:pt x="847" y="1861"/>
                  </a:lnTo>
                  <a:lnTo>
                    <a:pt x="850" y="1872"/>
                  </a:lnTo>
                  <a:lnTo>
                    <a:pt x="854" y="1882"/>
                  </a:lnTo>
                  <a:lnTo>
                    <a:pt x="857" y="1891"/>
                  </a:lnTo>
                  <a:lnTo>
                    <a:pt x="861" y="1901"/>
                  </a:lnTo>
                  <a:lnTo>
                    <a:pt x="864" y="1912"/>
                  </a:lnTo>
                  <a:lnTo>
                    <a:pt x="868" y="1922"/>
                  </a:lnTo>
                  <a:lnTo>
                    <a:pt x="870" y="1931"/>
                  </a:lnTo>
                  <a:lnTo>
                    <a:pt x="873" y="1942"/>
                  </a:lnTo>
                  <a:lnTo>
                    <a:pt x="875" y="1950"/>
                  </a:lnTo>
                  <a:lnTo>
                    <a:pt x="878" y="1961"/>
                  </a:lnTo>
                  <a:lnTo>
                    <a:pt x="882" y="1976"/>
                  </a:lnTo>
                  <a:lnTo>
                    <a:pt x="885" y="1994"/>
                  </a:lnTo>
                  <a:lnTo>
                    <a:pt x="887" y="2010"/>
                  </a:lnTo>
                  <a:lnTo>
                    <a:pt x="892" y="2027"/>
                  </a:lnTo>
                  <a:lnTo>
                    <a:pt x="894" y="2036"/>
                  </a:lnTo>
                  <a:lnTo>
                    <a:pt x="897" y="2044"/>
                  </a:lnTo>
                  <a:lnTo>
                    <a:pt x="903" y="2053"/>
                  </a:lnTo>
                  <a:lnTo>
                    <a:pt x="908" y="2064"/>
                  </a:lnTo>
                  <a:lnTo>
                    <a:pt x="911" y="2072"/>
                  </a:lnTo>
                  <a:lnTo>
                    <a:pt x="917" y="2081"/>
                  </a:lnTo>
                  <a:lnTo>
                    <a:pt x="922" y="2090"/>
                  </a:lnTo>
                  <a:lnTo>
                    <a:pt x="927" y="2100"/>
                  </a:lnTo>
                  <a:lnTo>
                    <a:pt x="932" y="2109"/>
                  </a:lnTo>
                  <a:lnTo>
                    <a:pt x="939" y="2118"/>
                  </a:lnTo>
                  <a:lnTo>
                    <a:pt x="946" y="2126"/>
                  </a:lnTo>
                  <a:lnTo>
                    <a:pt x="953" y="2137"/>
                  </a:lnTo>
                  <a:lnTo>
                    <a:pt x="965" y="2151"/>
                  </a:lnTo>
                  <a:lnTo>
                    <a:pt x="979" y="2166"/>
                  </a:lnTo>
                  <a:lnTo>
                    <a:pt x="992" y="2180"/>
                  </a:lnTo>
                  <a:lnTo>
                    <a:pt x="1007" y="2193"/>
                  </a:lnTo>
                  <a:lnTo>
                    <a:pt x="1019" y="2201"/>
                  </a:lnTo>
                  <a:lnTo>
                    <a:pt x="1032" y="2210"/>
                  </a:lnTo>
                  <a:lnTo>
                    <a:pt x="1044" y="2213"/>
                  </a:lnTo>
                  <a:lnTo>
                    <a:pt x="1056" y="2217"/>
                  </a:lnTo>
                  <a:lnTo>
                    <a:pt x="1065" y="2212"/>
                  </a:lnTo>
                  <a:lnTo>
                    <a:pt x="1068" y="2203"/>
                  </a:lnTo>
                  <a:lnTo>
                    <a:pt x="1065" y="2194"/>
                  </a:lnTo>
                  <a:lnTo>
                    <a:pt x="1056" y="2191"/>
                  </a:lnTo>
                  <a:lnTo>
                    <a:pt x="1047" y="2187"/>
                  </a:lnTo>
                  <a:lnTo>
                    <a:pt x="1039" y="2184"/>
                  </a:lnTo>
                  <a:lnTo>
                    <a:pt x="1028" y="2177"/>
                  </a:lnTo>
                  <a:lnTo>
                    <a:pt x="1018" y="2170"/>
                  </a:lnTo>
                  <a:lnTo>
                    <a:pt x="1005" y="2158"/>
                  </a:lnTo>
                  <a:lnTo>
                    <a:pt x="995" y="2145"/>
                  </a:lnTo>
                  <a:lnTo>
                    <a:pt x="983" y="2132"/>
                  </a:lnTo>
                  <a:lnTo>
                    <a:pt x="972" y="2119"/>
                  </a:lnTo>
                  <a:lnTo>
                    <a:pt x="965" y="2111"/>
                  </a:lnTo>
                  <a:lnTo>
                    <a:pt x="960" y="2102"/>
                  </a:lnTo>
                  <a:lnTo>
                    <a:pt x="955" y="2093"/>
                  </a:lnTo>
                  <a:lnTo>
                    <a:pt x="950" y="2086"/>
                  </a:lnTo>
                  <a:lnTo>
                    <a:pt x="944" y="2077"/>
                  </a:lnTo>
                  <a:lnTo>
                    <a:pt x="939" y="2069"/>
                  </a:lnTo>
                  <a:lnTo>
                    <a:pt x="934" y="2060"/>
                  </a:lnTo>
                  <a:lnTo>
                    <a:pt x="931" y="2053"/>
                  </a:lnTo>
                  <a:lnTo>
                    <a:pt x="922" y="2036"/>
                  </a:lnTo>
                  <a:lnTo>
                    <a:pt x="917" y="2020"/>
                  </a:lnTo>
                  <a:lnTo>
                    <a:pt x="911" y="2004"/>
                  </a:lnTo>
                  <a:lnTo>
                    <a:pt x="911" y="1990"/>
                  </a:lnTo>
                  <a:lnTo>
                    <a:pt x="908" y="1982"/>
                  </a:lnTo>
                  <a:lnTo>
                    <a:pt x="906" y="1973"/>
                  </a:lnTo>
                  <a:lnTo>
                    <a:pt x="904" y="1962"/>
                  </a:lnTo>
                  <a:lnTo>
                    <a:pt x="903" y="1954"/>
                  </a:lnTo>
                  <a:lnTo>
                    <a:pt x="899" y="1943"/>
                  </a:lnTo>
                  <a:lnTo>
                    <a:pt x="897" y="1933"/>
                  </a:lnTo>
                  <a:lnTo>
                    <a:pt x="894" y="1922"/>
                  </a:lnTo>
                  <a:lnTo>
                    <a:pt x="892" y="1912"/>
                  </a:lnTo>
                  <a:lnTo>
                    <a:pt x="887" y="1900"/>
                  </a:lnTo>
                  <a:lnTo>
                    <a:pt x="883" y="1889"/>
                  </a:lnTo>
                  <a:lnTo>
                    <a:pt x="880" y="1879"/>
                  </a:lnTo>
                  <a:lnTo>
                    <a:pt x="876" y="1868"/>
                  </a:lnTo>
                  <a:lnTo>
                    <a:pt x="873" y="1856"/>
                  </a:lnTo>
                  <a:lnTo>
                    <a:pt x="870" y="1846"/>
                  </a:lnTo>
                  <a:lnTo>
                    <a:pt x="866" y="1835"/>
                  </a:lnTo>
                  <a:lnTo>
                    <a:pt x="863" y="1825"/>
                  </a:lnTo>
                  <a:lnTo>
                    <a:pt x="857" y="1814"/>
                  </a:lnTo>
                  <a:lnTo>
                    <a:pt x="854" y="1804"/>
                  </a:lnTo>
                  <a:lnTo>
                    <a:pt x="850" y="1793"/>
                  </a:lnTo>
                  <a:lnTo>
                    <a:pt x="847" y="1785"/>
                  </a:lnTo>
                  <a:lnTo>
                    <a:pt x="838" y="1766"/>
                  </a:lnTo>
                  <a:lnTo>
                    <a:pt x="833" y="1752"/>
                  </a:lnTo>
                  <a:lnTo>
                    <a:pt x="826" y="1738"/>
                  </a:lnTo>
                  <a:lnTo>
                    <a:pt x="822" y="1727"/>
                  </a:lnTo>
                  <a:lnTo>
                    <a:pt x="819" y="1720"/>
                  </a:lnTo>
                  <a:lnTo>
                    <a:pt x="819" y="1719"/>
                  </a:lnTo>
                  <a:lnTo>
                    <a:pt x="819" y="1719"/>
                  </a:lnTo>
                  <a:lnTo>
                    <a:pt x="819" y="1719"/>
                  </a:lnTo>
                  <a:lnTo>
                    <a:pt x="819" y="1719"/>
                  </a:lnTo>
                  <a:lnTo>
                    <a:pt x="819" y="1719"/>
                  </a:lnTo>
                  <a:lnTo>
                    <a:pt x="812" y="1706"/>
                  </a:lnTo>
                  <a:lnTo>
                    <a:pt x="807" y="1696"/>
                  </a:lnTo>
                  <a:lnTo>
                    <a:pt x="800" y="1687"/>
                  </a:lnTo>
                  <a:lnTo>
                    <a:pt x="795" y="1678"/>
                  </a:lnTo>
                  <a:lnTo>
                    <a:pt x="782" y="1663"/>
                  </a:lnTo>
                  <a:lnTo>
                    <a:pt x="770" y="1651"/>
                  </a:lnTo>
                  <a:lnTo>
                    <a:pt x="754" y="1638"/>
                  </a:lnTo>
                  <a:lnTo>
                    <a:pt x="739" y="1630"/>
                  </a:lnTo>
                  <a:lnTo>
                    <a:pt x="723" y="1623"/>
                  </a:lnTo>
                  <a:lnTo>
                    <a:pt x="707" y="1621"/>
                  </a:lnTo>
                  <a:lnTo>
                    <a:pt x="697" y="1617"/>
                  </a:lnTo>
                  <a:lnTo>
                    <a:pt x="688" y="1617"/>
                  </a:lnTo>
                  <a:lnTo>
                    <a:pt x="678" y="1617"/>
                  </a:lnTo>
                  <a:lnTo>
                    <a:pt x="669" y="1617"/>
                  </a:lnTo>
                  <a:lnTo>
                    <a:pt x="650" y="1621"/>
                  </a:lnTo>
                  <a:lnTo>
                    <a:pt x="634" y="1626"/>
                  </a:lnTo>
                  <a:lnTo>
                    <a:pt x="617" y="1631"/>
                  </a:lnTo>
                  <a:lnTo>
                    <a:pt x="599" y="1640"/>
                  </a:lnTo>
                  <a:lnTo>
                    <a:pt x="584" y="1649"/>
                  </a:lnTo>
                  <a:lnTo>
                    <a:pt x="571" y="1659"/>
                  </a:lnTo>
                  <a:lnTo>
                    <a:pt x="556" y="1668"/>
                  </a:lnTo>
                  <a:lnTo>
                    <a:pt x="545" y="1677"/>
                  </a:lnTo>
                  <a:lnTo>
                    <a:pt x="533" y="1685"/>
                  </a:lnTo>
                  <a:lnTo>
                    <a:pt x="524" y="1696"/>
                  </a:lnTo>
                  <a:lnTo>
                    <a:pt x="516" y="1701"/>
                  </a:lnTo>
                  <a:lnTo>
                    <a:pt x="510" y="1708"/>
                  </a:lnTo>
                  <a:lnTo>
                    <a:pt x="507" y="1712"/>
                  </a:lnTo>
                  <a:lnTo>
                    <a:pt x="507" y="1715"/>
                  </a:lnTo>
                  <a:lnTo>
                    <a:pt x="502" y="1724"/>
                  </a:lnTo>
                  <a:lnTo>
                    <a:pt x="507" y="1734"/>
                  </a:lnTo>
                  <a:lnTo>
                    <a:pt x="516" y="1738"/>
                  </a:lnTo>
                  <a:lnTo>
                    <a:pt x="526" y="1732"/>
                  </a:lnTo>
                  <a:lnTo>
                    <a:pt x="526" y="1731"/>
                  </a:lnTo>
                  <a:lnTo>
                    <a:pt x="530" y="1727"/>
                  </a:lnTo>
                  <a:lnTo>
                    <a:pt x="533" y="1720"/>
                  </a:lnTo>
                  <a:lnTo>
                    <a:pt x="542" y="1715"/>
                  </a:lnTo>
                  <a:lnTo>
                    <a:pt x="549" y="1706"/>
                  </a:lnTo>
                  <a:lnTo>
                    <a:pt x="559" y="1699"/>
                  </a:lnTo>
                  <a:lnTo>
                    <a:pt x="570" y="1691"/>
                  </a:lnTo>
                  <a:lnTo>
                    <a:pt x="584" y="1684"/>
                  </a:lnTo>
                  <a:lnTo>
                    <a:pt x="594" y="1673"/>
                  </a:lnTo>
                  <a:lnTo>
                    <a:pt x="608" y="1666"/>
                  </a:lnTo>
                  <a:lnTo>
                    <a:pt x="624" y="1659"/>
                  </a:lnTo>
                  <a:lnTo>
                    <a:pt x="639" y="1654"/>
                  </a:lnTo>
                  <a:lnTo>
                    <a:pt x="655" y="1649"/>
                  </a:lnTo>
                  <a:lnTo>
                    <a:pt x="671" y="1645"/>
                  </a:lnTo>
                  <a:lnTo>
                    <a:pt x="687" y="1645"/>
                  </a:lnTo>
                  <a:lnTo>
                    <a:pt x="704" y="1647"/>
                  </a:lnTo>
                  <a:lnTo>
                    <a:pt x="716" y="1649"/>
                  </a:lnTo>
                  <a:lnTo>
                    <a:pt x="728" y="1654"/>
                  </a:lnTo>
                  <a:lnTo>
                    <a:pt x="741" y="1661"/>
                  </a:lnTo>
                  <a:lnTo>
                    <a:pt x="754" y="1671"/>
                  </a:lnTo>
                  <a:lnTo>
                    <a:pt x="763" y="1682"/>
                  </a:lnTo>
                  <a:lnTo>
                    <a:pt x="774" y="1696"/>
                  </a:lnTo>
                  <a:lnTo>
                    <a:pt x="779" y="1703"/>
                  </a:lnTo>
                  <a:lnTo>
                    <a:pt x="784" y="1712"/>
                  </a:lnTo>
                  <a:lnTo>
                    <a:pt x="789" y="1720"/>
                  </a:lnTo>
                  <a:lnTo>
                    <a:pt x="795" y="1731"/>
                  </a:lnTo>
                  <a:lnTo>
                    <a:pt x="795" y="1731"/>
                  </a:lnTo>
                  <a:lnTo>
                    <a:pt x="795" y="1731"/>
                  </a:lnTo>
                  <a:lnTo>
                    <a:pt x="800" y="1746"/>
                  </a:lnTo>
                  <a:lnTo>
                    <a:pt x="807" y="1764"/>
                  </a:lnTo>
                  <a:lnTo>
                    <a:pt x="810" y="1779"/>
                  </a:lnTo>
                  <a:lnTo>
                    <a:pt x="815" y="1795"/>
                  </a:lnTo>
                  <a:lnTo>
                    <a:pt x="815" y="1807"/>
                  </a:lnTo>
                  <a:lnTo>
                    <a:pt x="815" y="1821"/>
                  </a:lnTo>
                  <a:lnTo>
                    <a:pt x="814" y="1834"/>
                  </a:lnTo>
                  <a:lnTo>
                    <a:pt x="812" y="1847"/>
                  </a:lnTo>
                  <a:lnTo>
                    <a:pt x="802" y="1863"/>
                  </a:lnTo>
                  <a:lnTo>
                    <a:pt x="791" y="1879"/>
                  </a:lnTo>
                  <a:lnTo>
                    <a:pt x="782" y="1884"/>
                  </a:lnTo>
                  <a:lnTo>
                    <a:pt x="775" y="1891"/>
                  </a:lnTo>
                  <a:lnTo>
                    <a:pt x="767" y="1898"/>
                  </a:lnTo>
                  <a:lnTo>
                    <a:pt x="758" y="1905"/>
                  </a:lnTo>
                  <a:lnTo>
                    <a:pt x="748" y="1910"/>
                  </a:lnTo>
                  <a:lnTo>
                    <a:pt x="737" y="1915"/>
                  </a:lnTo>
                  <a:lnTo>
                    <a:pt x="727" y="1921"/>
                  </a:lnTo>
                  <a:lnTo>
                    <a:pt x="718" y="1928"/>
                  </a:lnTo>
                  <a:lnTo>
                    <a:pt x="706" y="1933"/>
                  </a:lnTo>
                  <a:lnTo>
                    <a:pt x="695" y="1938"/>
                  </a:lnTo>
                  <a:lnTo>
                    <a:pt x="683" y="1943"/>
                  </a:lnTo>
                  <a:lnTo>
                    <a:pt x="673" y="1950"/>
                  </a:lnTo>
                  <a:lnTo>
                    <a:pt x="655" y="1956"/>
                  </a:lnTo>
                  <a:lnTo>
                    <a:pt x="639" y="1964"/>
                  </a:lnTo>
                  <a:lnTo>
                    <a:pt x="624" y="1971"/>
                  </a:lnTo>
                  <a:lnTo>
                    <a:pt x="608" y="1980"/>
                  </a:lnTo>
                  <a:lnTo>
                    <a:pt x="592" y="1989"/>
                  </a:lnTo>
                  <a:lnTo>
                    <a:pt x="577" y="1997"/>
                  </a:lnTo>
                  <a:lnTo>
                    <a:pt x="561" y="2008"/>
                  </a:lnTo>
                  <a:lnTo>
                    <a:pt x="549" y="2018"/>
                  </a:lnTo>
                  <a:lnTo>
                    <a:pt x="538" y="2023"/>
                  </a:lnTo>
                  <a:lnTo>
                    <a:pt x="528" y="2032"/>
                  </a:lnTo>
                  <a:lnTo>
                    <a:pt x="516" y="2039"/>
                  </a:lnTo>
                  <a:lnTo>
                    <a:pt x="503" y="2048"/>
                  </a:lnTo>
                  <a:lnTo>
                    <a:pt x="490" y="2055"/>
                  </a:lnTo>
                  <a:lnTo>
                    <a:pt x="477" y="2064"/>
                  </a:lnTo>
                  <a:lnTo>
                    <a:pt x="463" y="2072"/>
                  </a:lnTo>
                  <a:lnTo>
                    <a:pt x="449" y="2081"/>
                  </a:lnTo>
                  <a:lnTo>
                    <a:pt x="446" y="2079"/>
                  </a:lnTo>
                  <a:lnTo>
                    <a:pt x="444" y="2079"/>
                  </a:lnTo>
                  <a:lnTo>
                    <a:pt x="439" y="2083"/>
                  </a:lnTo>
                  <a:lnTo>
                    <a:pt x="436" y="2088"/>
                  </a:lnTo>
                  <a:lnTo>
                    <a:pt x="418" y="2093"/>
                  </a:lnTo>
                  <a:lnTo>
                    <a:pt x="402" y="2100"/>
                  </a:lnTo>
                  <a:lnTo>
                    <a:pt x="385" y="2107"/>
                  </a:lnTo>
                  <a:lnTo>
                    <a:pt x="369" y="2114"/>
                  </a:lnTo>
                  <a:lnTo>
                    <a:pt x="352" y="2119"/>
                  </a:lnTo>
                  <a:lnTo>
                    <a:pt x="334" y="2125"/>
                  </a:lnTo>
                  <a:lnTo>
                    <a:pt x="317" y="2130"/>
                  </a:lnTo>
                  <a:lnTo>
                    <a:pt x="301" y="2135"/>
                  </a:lnTo>
                  <a:lnTo>
                    <a:pt x="282" y="2137"/>
                  </a:lnTo>
                  <a:lnTo>
                    <a:pt x="265" y="2140"/>
                  </a:lnTo>
                  <a:lnTo>
                    <a:pt x="247" y="2142"/>
                  </a:lnTo>
                  <a:lnTo>
                    <a:pt x="232" y="2145"/>
                  </a:lnTo>
                  <a:lnTo>
                    <a:pt x="214" y="2145"/>
                  </a:lnTo>
                  <a:lnTo>
                    <a:pt x="197" y="2145"/>
                  </a:lnTo>
                  <a:lnTo>
                    <a:pt x="181" y="2145"/>
                  </a:lnTo>
                  <a:lnTo>
                    <a:pt x="165" y="2145"/>
                  </a:lnTo>
                  <a:lnTo>
                    <a:pt x="153" y="2142"/>
                  </a:lnTo>
                  <a:lnTo>
                    <a:pt x="143" y="2138"/>
                  </a:lnTo>
                  <a:lnTo>
                    <a:pt x="132" y="2135"/>
                  </a:lnTo>
                  <a:lnTo>
                    <a:pt x="124" y="2133"/>
                  </a:lnTo>
                  <a:lnTo>
                    <a:pt x="113" y="2128"/>
                  </a:lnTo>
                  <a:lnTo>
                    <a:pt x="103" y="2125"/>
                  </a:lnTo>
                  <a:lnTo>
                    <a:pt x="94" y="2119"/>
                  </a:lnTo>
                  <a:lnTo>
                    <a:pt x="87" y="2116"/>
                  </a:lnTo>
                  <a:lnTo>
                    <a:pt x="76" y="2109"/>
                  </a:lnTo>
                  <a:lnTo>
                    <a:pt x="69" y="2104"/>
                  </a:lnTo>
                  <a:lnTo>
                    <a:pt x="61" y="2097"/>
                  </a:lnTo>
                  <a:lnTo>
                    <a:pt x="56" y="2091"/>
                  </a:lnTo>
                  <a:lnTo>
                    <a:pt x="40" y="2076"/>
                  </a:lnTo>
                  <a:lnTo>
                    <a:pt x="29" y="2062"/>
                  </a:lnTo>
                  <a:lnTo>
                    <a:pt x="19" y="2046"/>
                  </a:lnTo>
                  <a:lnTo>
                    <a:pt x="12" y="2030"/>
                  </a:lnTo>
                  <a:lnTo>
                    <a:pt x="5" y="2013"/>
                  </a:lnTo>
                  <a:lnTo>
                    <a:pt x="3" y="1997"/>
                  </a:lnTo>
                  <a:lnTo>
                    <a:pt x="2" y="1987"/>
                  </a:lnTo>
                  <a:lnTo>
                    <a:pt x="0" y="1978"/>
                  </a:lnTo>
                  <a:lnTo>
                    <a:pt x="0" y="1968"/>
                  </a:lnTo>
                  <a:lnTo>
                    <a:pt x="2" y="1959"/>
                  </a:lnTo>
                  <a:lnTo>
                    <a:pt x="2" y="1949"/>
                  </a:lnTo>
                  <a:lnTo>
                    <a:pt x="2" y="1938"/>
                  </a:lnTo>
                  <a:lnTo>
                    <a:pt x="3" y="1928"/>
                  </a:lnTo>
                  <a:lnTo>
                    <a:pt x="7" y="1917"/>
                  </a:lnTo>
                  <a:lnTo>
                    <a:pt x="8" y="1898"/>
                  </a:lnTo>
                  <a:lnTo>
                    <a:pt x="14" y="1882"/>
                  </a:lnTo>
                  <a:lnTo>
                    <a:pt x="19" y="1863"/>
                  </a:lnTo>
                  <a:lnTo>
                    <a:pt x="26" y="1847"/>
                  </a:lnTo>
                  <a:lnTo>
                    <a:pt x="31" y="1828"/>
                  </a:lnTo>
                  <a:lnTo>
                    <a:pt x="40" y="1813"/>
                  </a:lnTo>
                  <a:lnTo>
                    <a:pt x="47" y="1793"/>
                  </a:lnTo>
                  <a:lnTo>
                    <a:pt x="57" y="1778"/>
                  </a:lnTo>
                  <a:lnTo>
                    <a:pt x="61" y="1767"/>
                  </a:lnTo>
                  <a:lnTo>
                    <a:pt x="64" y="1760"/>
                  </a:lnTo>
                  <a:lnTo>
                    <a:pt x="69" y="1750"/>
                  </a:lnTo>
                  <a:lnTo>
                    <a:pt x="75" y="1743"/>
                  </a:lnTo>
                  <a:lnTo>
                    <a:pt x="80" y="1734"/>
                  </a:lnTo>
                  <a:lnTo>
                    <a:pt x="85" y="1725"/>
                  </a:lnTo>
                  <a:lnTo>
                    <a:pt x="90" y="1717"/>
                  </a:lnTo>
                  <a:lnTo>
                    <a:pt x="96" y="1710"/>
                  </a:lnTo>
                  <a:lnTo>
                    <a:pt x="106" y="1694"/>
                  </a:lnTo>
                  <a:lnTo>
                    <a:pt x="117" y="1678"/>
                  </a:lnTo>
                  <a:lnTo>
                    <a:pt x="127" y="1663"/>
                  </a:lnTo>
                  <a:lnTo>
                    <a:pt x="139" y="1649"/>
                  </a:lnTo>
                  <a:lnTo>
                    <a:pt x="150" y="1633"/>
                  </a:lnTo>
                  <a:lnTo>
                    <a:pt x="160" y="1617"/>
                  </a:lnTo>
                  <a:lnTo>
                    <a:pt x="171" y="1603"/>
                  </a:lnTo>
                  <a:lnTo>
                    <a:pt x="183" y="1591"/>
                  </a:lnTo>
                  <a:lnTo>
                    <a:pt x="193" y="1577"/>
                  </a:lnTo>
                  <a:lnTo>
                    <a:pt x="204" y="1565"/>
                  </a:lnTo>
                  <a:lnTo>
                    <a:pt x="214" y="1555"/>
                  </a:lnTo>
                  <a:lnTo>
                    <a:pt x="225" y="1544"/>
                  </a:lnTo>
                  <a:lnTo>
                    <a:pt x="233" y="1534"/>
                  </a:lnTo>
                  <a:lnTo>
                    <a:pt x="242" y="1523"/>
                  </a:lnTo>
                  <a:lnTo>
                    <a:pt x="251" y="1515"/>
                  </a:lnTo>
                  <a:lnTo>
                    <a:pt x="259" y="1508"/>
                  </a:lnTo>
                  <a:lnTo>
                    <a:pt x="266" y="1499"/>
                  </a:lnTo>
                  <a:lnTo>
                    <a:pt x="275" y="1494"/>
                  </a:lnTo>
                  <a:lnTo>
                    <a:pt x="282" y="1488"/>
                  </a:lnTo>
                  <a:lnTo>
                    <a:pt x="289" y="1487"/>
                  </a:lnTo>
                  <a:lnTo>
                    <a:pt x="303" y="1473"/>
                  </a:lnTo>
                  <a:lnTo>
                    <a:pt x="315" y="1459"/>
                  </a:lnTo>
                  <a:lnTo>
                    <a:pt x="324" y="1443"/>
                  </a:lnTo>
                  <a:lnTo>
                    <a:pt x="333" y="1427"/>
                  </a:lnTo>
                  <a:lnTo>
                    <a:pt x="336" y="1410"/>
                  </a:lnTo>
                  <a:lnTo>
                    <a:pt x="341" y="1394"/>
                  </a:lnTo>
                  <a:lnTo>
                    <a:pt x="343" y="1377"/>
                  </a:lnTo>
                  <a:lnTo>
                    <a:pt x="345" y="1361"/>
                  </a:lnTo>
                  <a:lnTo>
                    <a:pt x="343" y="1344"/>
                  </a:lnTo>
                  <a:lnTo>
                    <a:pt x="341" y="1330"/>
                  </a:lnTo>
                  <a:lnTo>
                    <a:pt x="340" y="1314"/>
                  </a:lnTo>
                  <a:lnTo>
                    <a:pt x="340" y="1304"/>
                  </a:lnTo>
                  <a:lnTo>
                    <a:pt x="336" y="1292"/>
                  </a:lnTo>
                  <a:lnTo>
                    <a:pt x="334" y="1285"/>
                  </a:lnTo>
                  <a:lnTo>
                    <a:pt x="334" y="1279"/>
                  </a:lnTo>
                  <a:lnTo>
                    <a:pt x="334" y="1278"/>
                  </a:lnTo>
                  <a:lnTo>
                    <a:pt x="327" y="1269"/>
                  </a:lnTo>
                  <a:lnTo>
                    <a:pt x="319" y="1269"/>
                  </a:lnTo>
                  <a:lnTo>
                    <a:pt x="310" y="1276"/>
                  </a:lnTo>
                  <a:lnTo>
                    <a:pt x="310" y="1286"/>
                  </a:lnTo>
                  <a:lnTo>
                    <a:pt x="310" y="1288"/>
                  </a:lnTo>
                  <a:lnTo>
                    <a:pt x="312" y="1295"/>
                  </a:lnTo>
                  <a:lnTo>
                    <a:pt x="312" y="1304"/>
                  </a:lnTo>
                  <a:lnTo>
                    <a:pt x="315" y="1319"/>
                  </a:lnTo>
                  <a:lnTo>
                    <a:pt x="317" y="1335"/>
                  </a:lnTo>
                  <a:lnTo>
                    <a:pt x="319" y="1353"/>
                  </a:lnTo>
                  <a:lnTo>
                    <a:pt x="317" y="1361"/>
                  </a:lnTo>
                  <a:lnTo>
                    <a:pt x="317" y="1372"/>
                  </a:lnTo>
                  <a:lnTo>
                    <a:pt x="317" y="1382"/>
                  </a:lnTo>
                  <a:lnTo>
                    <a:pt x="317" y="1393"/>
                  </a:lnTo>
                  <a:lnTo>
                    <a:pt x="314" y="1393"/>
                  </a:lnTo>
                  <a:lnTo>
                    <a:pt x="308" y="1396"/>
                  </a:lnTo>
                  <a:lnTo>
                    <a:pt x="301" y="1400"/>
                  </a:lnTo>
                  <a:lnTo>
                    <a:pt x="293" y="1405"/>
                  </a:lnTo>
                  <a:lnTo>
                    <a:pt x="280" y="1408"/>
                  </a:lnTo>
                  <a:lnTo>
                    <a:pt x="270" y="1414"/>
                  </a:lnTo>
                  <a:lnTo>
                    <a:pt x="258" y="1419"/>
                  </a:lnTo>
                  <a:lnTo>
                    <a:pt x="246" y="1424"/>
                  </a:lnTo>
                  <a:lnTo>
                    <a:pt x="232" y="1426"/>
                  </a:lnTo>
                  <a:lnTo>
                    <a:pt x="219" y="1429"/>
                  </a:lnTo>
                  <a:lnTo>
                    <a:pt x="207" y="1431"/>
                  </a:lnTo>
                  <a:lnTo>
                    <a:pt x="197" y="1434"/>
                  </a:lnTo>
                  <a:lnTo>
                    <a:pt x="186" y="1434"/>
                  </a:lnTo>
                  <a:lnTo>
                    <a:pt x="179" y="1434"/>
                  </a:lnTo>
                  <a:lnTo>
                    <a:pt x="174" y="1431"/>
                  </a:lnTo>
                  <a:lnTo>
                    <a:pt x="172" y="1429"/>
                  </a:lnTo>
                  <a:lnTo>
                    <a:pt x="167" y="1417"/>
                  </a:lnTo>
                  <a:lnTo>
                    <a:pt x="165" y="1407"/>
                  </a:lnTo>
                  <a:lnTo>
                    <a:pt x="162" y="1396"/>
                  </a:lnTo>
                  <a:lnTo>
                    <a:pt x="160" y="1386"/>
                  </a:lnTo>
                  <a:lnTo>
                    <a:pt x="155" y="1373"/>
                  </a:lnTo>
                  <a:lnTo>
                    <a:pt x="153" y="1361"/>
                  </a:lnTo>
                  <a:lnTo>
                    <a:pt x="150" y="1349"/>
                  </a:lnTo>
                  <a:lnTo>
                    <a:pt x="148" y="1339"/>
                  </a:lnTo>
                  <a:lnTo>
                    <a:pt x="144" y="1325"/>
                  </a:lnTo>
                  <a:lnTo>
                    <a:pt x="143" y="1312"/>
                  </a:lnTo>
                  <a:lnTo>
                    <a:pt x="139" y="1300"/>
                  </a:lnTo>
                  <a:lnTo>
                    <a:pt x="137" y="1288"/>
                  </a:lnTo>
                  <a:lnTo>
                    <a:pt x="134" y="1276"/>
                  </a:lnTo>
                  <a:lnTo>
                    <a:pt x="134" y="1264"/>
                  </a:lnTo>
                  <a:lnTo>
                    <a:pt x="130" y="1253"/>
                  </a:lnTo>
                  <a:lnTo>
                    <a:pt x="130" y="1243"/>
                  </a:lnTo>
                  <a:lnTo>
                    <a:pt x="143" y="1238"/>
                  </a:lnTo>
                  <a:lnTo>
                    <a:pt x="155" y="1234"/>
                  </a:lnTo>
                  <a:lnTo>
                    <a:pt x="167" y="1231"/>
                  </a:lnTo>
                  <a:lnTo>
                    <a:pt x="179" y="1227"/>
                  </a:lnTo>
                  <a:lnTo>
                    <a:pt x="197" y="1218"/>
                  </a:lnTo>
                  <a:lnTo>
                    <a:pt x="214" y="1213"/>
                  </a:lnTo>
                  <a:lnTo>
                    <a:pt x="232" y="1206"/>
                  </a:lnTo>
                  <a:lnTo>
                    <a:pt x="249" y="1204"/>
                  </a:lnTo>
                  <a:lnTo>
                    <a:pt x="263" y="1201"/>
                  </a:lnTo>
                  <a:lnTo>
                    <a:pt x="277" y="1201"/>
                  </a:lnTo>
                  <a:lnTo>
                    <a:pt x="289" y="1203"/>
                  </a:lnTo>
                  <a:lnTo>
                    <a:pt x="301" y="1210"/>
                  </a:lnTo>
                  <a:lnTo>
                    <a:pt x="308" y="1211"/>
                  </a:lnTo>
                  <a:lnTo>
                    <a:pt x="317" y="1210"/>
                  </a:lnTo>
                  <a:lnTo>
                    <a:pt x="320" y="1203"/>
                  </a:lnTo>
                  <a:lnTo>
                    <a:pt x="320" y="1196"/>
                  </a:lnTo>
                  <a:lnTo>
                    <a:pt x="317" y="1187"/>
                  </a:lnTo>
                  <a:lnTo>
                    <a:pt x="312" y="1173"/>
                  </a:lnTo>
                  <a:lnTo>
                    <a:pt x="305" y="1161"/>
                  </a:lnTo>
                  <a:lnTo>
                    <a:pt x="300" y="1150"/>
                  </a:lnTo>
                  <a:lnTo>
                    <a:pt x="291" y="1138"/>
                  </a:lnTo>
                  <a:lnTo>
                    <a:pt x="284" y="1126"/>
                  </a:lnTo>
                  <a:lnTo>
                    <a:pt x="272" y="1110"/>
                  </a:lnTo>
                  <a:lnTo>
                    <a:pt x="261" y="1096"/>
                  </a:lnTo>
                  <a:lnTo>
                    <a:pt x="247" y="1081"/>
                  </a:lnTo>
                  <a:lnTo>
                    <a:pt x="235" y="1067"/>
                  </a:lnTo>
                  <a:lnTo>
                    <a:pt x="226" y="1058"/>
                  </a:lnTo>
                  <a:lnTo>
                    <a:pt x="218" y="1051"/>
                  </a:lnTo>
                  <a:lnTo>
                    <a:pt x="209" y="1044"/>
                  </a:lnTo>
                  <a:lnTo>
                    <a:pt x="200" y="1039"/>
                  </a:lnTo>
                  <a:lnTo>
                    <a:pt x="190" y="1032"/>
                  </a:lnTo>
                  <a:lnTo>
                    <a:pt x="179" y="1027"/>
                  </a:lnTo>
                  <a:lnTo>
                    <a:pt x="169" y="1021"/>
                  </a:lnTo>
                  <a:lnTo>
                    <a:pt x="160" y="1016"/>
                  </a:lnTo>
                  <a:lnTo>
                    <a:pt x="162" y="1004"/>
                  </a:lnTo>
                  <a:lnTo>
                    <a:pt x="165" y="990"/>
                  </a:lnTo>
                  <a:lnTo>
                    <a:pt x="165" y="981"/>
                  </a:lnTo>
                  <a:lnTo>
                    <a:pt x="167" y="973"/>
                  </a:lnTo>
                  <a:lnTo>
                    <a:pt x="167" y="962"/>
                  </a:lnTo>
                  <a:lnTo>
                    <a:pt x="169" y="952"/>
                  </a:lnTo>
                  <a:lnTo>
                    <a:pt x="169" y="938"/>
                  </a:lnTo>
                  <a:lnTo>
                    <a:pt x="169" y="926"/>
                  </a:lnTo>
                  <a:lnTo>
                    <a:pt x="169" y="910"/>
                  </a:lnTo>
                  <a:lnTo>
                    <a:pt x="169" y="896"/>
                  </a:lnTo>
                  <a:lnTo>
                    <a:pt x="167" y="879"/>
                  </a:lnTo>
                  <a:lnTo>
                    <a:pt x="167" y="861"/>
                  </a:lnTo>
                  <a:lnTo>
                    <a:pt x="167" y="851"/>
                  </a:lnTo>
                  <a:lnTo>
                    <a:pt x="167" y="842"/>
                  </a:lnTo>
                  <a:lnTo>
                    <a:pt x="167" y="831"/>
                  </a:lnTo>
                  <a:lnTo>
                    <a:pt x="167" y="823"/>
                  </a:lnTo>
                  <a:lnTo>
                    <a:pt x="165" y="811"/>
                  </a:lnTo>
                  <a:lnTo>
                    <a:pt x="165" y="798"/>
                  </a:lnTo>
                  <a:lnTo>
                    <a:pt x="164" y="786"/>
                  </a:lnTo>
                  <a:lnTo>
                    <a:pt x="164" y="776"/>
                  </a:lnTo>
                  <a:lnTo>
                    <a:pt x="164" y="764"/>
                  </a:lnTo>
                  <a:lnTo>
                    <a:pt x="164" y="753"/>
                  </a:lnTo>
                  <a:lnTo>
                    <a:pt x="164" y="741"/>
                  </a:lnTo>
                  <a:lnTo>
                    <a:pt x="164" y="730"/>
                  </a:lnTo>
                  <a:lnTo>
                    <a:pt x="164" y="718"/>
                  </a:lnTo>
                  <a:lnTo>
                    <a:pt x="164" y="706"/>
                  </a:lnTo>
                  <a:lnTo>
                    <a:pt x="164" y="694"/>
                  </a:lnTo>
                  <a:lnTo>
                    <a:pt x="164" y="683"/>
                  </a:lnTo>
                  <a:lnTo>
                    <a:pt x="164" y="671"/>
                  </a:lnTo>
                  <a:lnTo>
                    <a:pt x="164" y="661"/>
                  </a:lnTo>
                  <a:lnTo>
                    <a:pt x="164" y="650"/>
                  </a:lnTo>
                  <a:lnTo>
                    <a:pt x="165" y="640"/>
                  </a:lnTo>
                  <a:lnTo>
                    <a:pt x="165" y="628"/>
                  </a:lnTo>
                  <a:lnTo>
                    <a:pt x="165" y="617"/>
                  </a:lnTo>
                  <a:lnTo>
                    <a:pt x="165" y="607"/>
                  </a:lnTo>
                  <a:lnTo>
                    <a:pt x="167" y="598"/>
                  </a:lnTo>
                  <a:lnTo>
                    <a:pt x="167" y="588"/>
                  </a:lnTo>
                  <a:lnTo>
                    <a:pt x="169" y="579"/>
                  </a:lnTo>
                  <a:lnTo>
                    <a:pt x="171" y="570"/>
                  </a:lnTo>
                  <a:lnTo>
                    <a:pt x="172" y="563"/>
                  </a:lnTo>
                  <a:lnTo>
                    <a:pt x="176" y="547"/>
                  </a:lnTo>
                  <a:lnTo>
                    <a:pt x="181" y="535"/>
                  </a:lnTo>
                  <a:lnTo>
                    <a:pt x="186" y="525"/>
                  </a:lnTo>
                  <a:lnTo>
                    <a:pt x="193" y="518"/>
                  </a:lnTo>
                  <a:lnTo>
                    <a:pt x="200" y="511"/>
                  </a:lnTo>
                  <a:lnTo>
                    <a:pt x="211" y="504"/>
                  </a:lnTo>
                  <a:lnTo>
                    <a:pt x="223" y="499"/>
                  </a:lnTo>
                  <a:lnTo>
                    <a:pt x="240" y="493"/>
                  </a:lnTo>
                  <a:lnTo>
                    <a:pt x="244" y="493"/>
                  </a:lnTo>
                  <a:lnTo>
                    <a:pt x="247" y="493"/>
                  </a:lnTo>
                  <a:lnTo>
                    <a:pt x="251" y="490"/>
                  </a:lnTo>
                  <a:lnTo>
                    <a:pt x="254" y="486"/>
                  </a:lnTo>
                  <a:lnTo>
                    <a:pt x="265" y="481"/>
                  </a:lnTo>
                  <a:lnTo>
                    <a:pt x="279" y="476"/>
                  </a:lnTo>
                  <a:lnTo>
                    <a:pt x="293" y="472"/>
                  </a:lnTo>
                  <a:lnTo>
                    <a:pt x="308" y="469"/>
                  </a:lnTo>
                  <a:lnTo>
                    <a:pt x="322" y="464"/>
                  </a:lnTo>
                  <a:lnTo>
                    <a:pt x="338" y="460"/>
                  </a:lnTo>
                  <a:lnTo>
                    <a:pt x="355" y="457"/>
                  </a:lnTo>
                  <a:lnTo>
                    <a:pt x="375" y="453"/>
                  </a:lnTo>
                  <a:lnTo>
                    <a:pt x="390" y="448"/>
                  </a:lnTo>
                  <a:lnTo>
                    <a:pt x="408" y="445"/>
                  </a:lnTo>
                  <a:lnTo>
                    <a:pt x="425" y="441"/>
                  </a:lnTo>
                  <a:lnTo>
                    <a:pt x="444" y="438"/>
                  </a:lnTo>
                  <a:lnTo>
                    <a:pt x="453" y="434"/>
                  </a:lnTo>
                  <a:lnTo>
                    <a:pt x="462" y="432"/>
                  </a:lnTo>
                  <a:lnTo>
                    <a:pt x="472" y="431"/>
                  </a:lnTo>
                  <a:lnTo>
                    <a:pt x="483" y="429"/>
                  </a:lnTo>
                  <a:lnTo>
                    <a:pt x="491" y="427"/>
                  </a:lnTo>
                  <a:lnTo>
                    <a:pt x="500" y="425"/>
                  </a:lnTo>
                  <a:lnTo>
                    <a:pt x="510" y="424"/>
                  </a:lnTo>
                  <a:lnTo>
                    <a:pt x="521" y="424"/>
                  </a:lnTo>
                  <a:lnTo>
                    <a:pt x="538" y="418"/>
                  </a:lnTo>
                  <a:lnTo>
                    <a:pt x="558" y="417"/>
                  </a:lnTo>
                  <a:lnTo>
                    <a:pt x="575" y="412"/>
                  </a:lnTo>
                  <a:lnTo>
                    <a:pt x="594" y="410"/>
                  </a:lnTo>
                  <a:lnTo>
                    <a:pt x="612" y="406"/>
                  </a:lnTo>
                  <a:lnTo>
                    <a:pt x="629" y="405"/>
                  </a:lnTo>
                  <a:lnTo>
                    <a:pt x="646" y="401"/>
                  </a:lnTo>
                  <a:lnTo>
                    <a:pt x="666" y="399"/>
                  </a:lnTo>
                  <a:lnTo>
                    <a:pt x="681" y="396"/>
                  </a:lnTo>
                  <a:lnTo>
                    <a:pt x="697" y="394"/>
                  </a:lnTo>
                  <a:lnTo>
                    <a:pt x="713" y="391"/>
                  </a:lnTo>
                  <a:lnTo>
                    <a:pt x="728" y="389"/>
                  </a:lnTo>
                  <a:lnTo>
                    <a:pt x="741" y="387"/>
                  </a:lnTo>
                  <a:lnTo>
                    <a:pt x="754" y="385"/>
                  </a:lnTo>
                  <a:lnTo>
                    <a:pt x="767" y="384"/>
                  </a:lnTo>
                  <a:lnTo>
                    <a:pt x="781" y="384"/>
                  </a:lnTo>
                  <a:lnTo>
                    <a:pt x="789" y="377"/>
                  </a:lnTo>
                  <a:lnTo>
                    <a:pt x="793" y="368"/>
                  </a:lnTo>
                  <a:lnTo>
                    <a:pt x="786" y="359"/>
                  </a:lnTo>
                  <a:lnTo>
                    <a:pt x="777" y="357"/>
                  </a:lnTo>
                  <a:lnTo>
                    <a:pt x="763" y="357"/>
                  </a:lnTo>
                  <a:lnTo>
                    <a:pt x="748" y="359"/>
                  </a:lnTo>
                  <a:lnTo>
                    <a:pt x="735" y="359"/>
                  </a:lnTo>
                  <a:lnTo>
                    <a:pt x="725" y="361"/>
                  </a:lnTo>
                  <a:lnTo>
                    <a:pt x="713" y="363"/>
                  </a:lnTo>
                  <a:lnTo>
                    <a:pt x="700" y="366"/>
                  </a:lnTo>
                  <a:lnTo>
                    <a:pt x="685" y="366"/>
                  </a:lnTo>
                  <a:lnTo>
                    <a:pt x="669" y="370"/>
                  </a:lnTo>
                  <a:lnTo>
                    <a:pt x="652" y="371"/>
                  </a:lnTo>
                  <a:lnTo>
                    <a:pt x="636" y="375"/>
                  </a:lnTo>
                  <a:lnTo>
                    <a:pt x="617" y="377"/>
                  </a:lnTo>
                  <a:lnTo>
                    <a:pt x="599" y="382"/>
                  </a:lnTo>
                  <a:lnTo>
                    <a:pt x="582" y="384"/>
                  </a:lnTo>
                  <a:lnTo>
                    <a:pt x="564" y="389"/>
                  </a:lnTo>
                  <a:lnTo>
                    <a:pt x="554" y="389"/>
                  </a:lnTo>
                  <a:lnTo>
                    <a:pt x="544" y="391"/>
                  </a:lnTo>
                  <a:lnTo>
                    <a:pt x="533" y="392"/>
                  </a:lnTo>
                  <a:lnTo>
                    <a:pt x="524" y="394"/>
                  </a:lnTo>
                  <a:lnTo>
                    <a:pt x="514" y="394"/>
                  </a:lnTo>
                  <a:lnTo>
                    <a:pt x="503" y="398"/>
                  </a:lnTo>
                  <a:lnTo>
                    <a:pt x="493" y="398"/>
                  </a:lnTo>
                  <a:lnTo>
                    <a:pt x="484" y="401"/>
                  </a:lnTo>
                  <a:lnTo>
                    <a:pt x="474" y="401"/>
                  </a:lnTo>
                  <a:lnTo>
                    <a:pt x="463" y="405"/>
                  </a:lnTo>
                  <a:lnTo>
                    <a:pt x="453" y="405"/>
                  </a:lnTo>
                  <a:lnTo>
                    <a:pt x="444" y="408"/>
                  </a:lnTo>
                  <a:lnTo>
                    <a:pt x="434" y="410"/>
                  </a:lnTo>
                  <a:lnTo>
                    <a:pt x="425" y="413"/>
                  </a:lnTo>
                  <a:lnTo>
                    <a:pt x="415" y="415"/>
                  </a:lnTo>
                  <a:lnTo>
                    <a:pt x="406" y="418"/>
                  </a:lnTo>
                  <a:lnTo>
                    <a:pt x="395" y="418"/>
                  </a:lnTo>
                  <a:lnTo>
                    <a:pt x="385" y="422"/>
                  </a:lnTo>
                  <a:lnTo>
                    <a:pt x="375" y="422"/>
                  </a:lnTo>
                  <a:lnTo>
                    <a:pt x="366" y="425"/>
                  </a:lnTo>
                  <a:lnTo>
                    <a:pt x="347" y="429"/>
                  </a:lnTo>
                  <a:lnTo>
                    <a:pt x="329" y="434"/>
                  </a:lnTo>
                  <a:lnTo>
                    <a:pt x="312" y="439"/>
                  </a:lnTo>
                  <a:lnTo>
                    <a:pt x="294" y="445"/>
                  </a:lnTo>
                  <a:lnTo>
                    <a:pt x="279" y="450"/>
                  </a:lnTo>
                  <a:lnTo>
                    <a:pt x="265" y="455"/>
                  </a:lnTo>
                  <a:lnTo>
                    <a:pt x="270" y="445"/>
                  </a:lnTo>
                  <a:lnTo>
                    <a:pt x="277" y="434"/>
                  </a:lnTo>
                  <a:lnTo>
                    <a:pt x="286" y="422"/>
                  </a:lnTo>
                  <a:lnTo>
                    <a:pt x="296" y="410"/>
                  </a:lnTo>
                  <a:lnTo>
                    <a:pt x="307" y="396"/>
                  </a:lnTo>
                  <a:lnTo>
                    <a:pt x="319" y="382"/>
                  </a:lnTo>
                  <a:lnTo>
                    <a:pt x="324" y="373"/>
                  </a:lnTo>
                  <a:lnTo>
                    <a:pt x="333" y="366"/>
                  </a:lnTo>
                  <a:lnTo>
                    <a:pt x="340" y="359"/>
                  </a:lnTo>
                  <a:lnTo>
                    <a:pt x="348" y="352"/>
                  </a:lnTo>
                  <a:lnTo>
                    <a:pt x="354" y="342"/>
                  </a:lnTo>
                  <a:lnTo>
                    <a:pt x="362" y="335"/>
                  </a:lnTo>
                  <a:lnTo>
                    <a:pt x="369" y="324"/>
                  </a:lnTo>
                  <a:lnTo>
                    <a:pt x="378" y="317"/>
                  </a:lnTo>
                  <a:lnTo>
                    <a:pt x="385" y="307"/>
                  </a:lnTo>
                  <a:lnTo>
                    <a:pt x="395" y="300"/>
                  </a:lnTo>
                  <a:lnTo>
                    <a:pt x="402" y="290"/>
                  </a:lnTo>
                  <a:lnTo>
                    <a:pt x="413" y="283"/>
                  </a:lnTo>
                  <a:lnTo>
                    <a:pt x="422" y="272"/>
                  </a:lnTo>
                  <a:lnTo>
                    <a:pt x="430" y="263"/>
                  </a:lnTo>
                  <a:lnTo>
                    <a:pt x="439" y="255"/>
                  </a:lnTo>
                  <a:lnTo>
                    <a:pt x="449" y="248"/>
                  </a:lnTo>
                  <a:lnTo>
                    <a:pt x="458" y="237"/>
                  </a:lnTo>
                  <a:lnTo>
                    <a:pt x="467" y="229"/>
                  </a:lnTo>
                  <a:lnTo>
                    <a:pt x="477" y="220"/>
                  </a:lnTo>
                  <a:lnTo>
                    <a:pt x="488" y="213"/>
                  </a:lnTo>
                  <a:lnTo>
                    <a:pt x="497" y="202"/>
                  </a:lnTo>
                  <a:lnTo>
                    <a:pt x="505" y="194"/>
                  </a:lnTo>
                  <a:lnTo>
                    <a:pt x="514" y="185"/>
                  </a:lnTo>
                  <a:lnTo>
                    <a:pt x="524" y="176"/>
                  </a:lnTo>
                  <a:lnTo>
                    <a:pt x="533" y="168"/>
                  </a:lnTo>
                  <a:lnTo>
                    <a:pt x="544" y="159"/>
                  </a:lnTo>
                  <a:lnTo>
                    <a:pt x="554" y="150"/>
                  </a:lnTo>
                  <a:lnTo>
                    <a:pt x="564" y="143"/>
                  </a:lnTo>
                  <a:lnTo>
                    <a:pt x="573" y="134"/>
                  </a:lnTo>
                  <a:lnTo>
                    <a:pt x="584" y="127"/>
                  </a:lnTo>
                  <a:lnTo>
                    <a:pt x="592" y="119"/>
                  </a:lnTo>
                  <a:lnTo>
                    <a:pt x="603" y="112"/>
                  </a:lnTo>
                  <a:lnTo>
                    <a:pt x="612" y="103"/>
                  </a:lnTo>
                  <a:lnTo>
                    <a:pt x="622" y="96"/>
                  </a:lnTo>
                  <a:lnTo>
                    <a:pt x="631" y="89"/>
                  </a:lnTo>
                  <a:lnTo>
                    <a:pt x="641" y="84"/>
                  </a:lnTo>
                  <a:lnTo>
                    <a:pt x="648" y="77"/>
                  </a:lnTo>
                  <a:lnTo>
                    <a:pt x="657" y="70"/>
                  </a:lnTo>
                  <a:lnTo>
                    <a:pt x="666" y="63"/>
                  </a:lnTo>
                  <a:lnTo>
                    <a:pt x="674" y="58"/>
                  </a:lnTo>
                  <a:lnTo>
                    <a:pt x="681" y="53"/>
                  </a:lnTo>
                  <a:lnTo>
                    <a:pt x="690" y="47"/>
                  </a:lnTo>
                  <a:lnTo>
                    <a:pt x="699" y="42"/>
                  </a:lnTo>
                  <a:lnTo>
                    <a:pt x="707" y="39"/>
                  </a:lnTo>
                  <a:lnTo>
                    <a:pt x="721" y="28"/>
                  </a:lnTo>
                  <a:lnTo>
                    <a:pt x="737" y="23"/>
                  </a:lnTo>
                  <a:lnTo>
                    <a:pt x="749" y="16"/>
                  </a:lnTo>
                  <a:lnTo>
                    <a:pt x="763" y="14"/>
                  </a:lnTo>
                  <a:lnTo>
                    <a:pt x="774" y="9"/>
                  </a:lnTo>
                  <a:lnTo>
                    <a:pt x="788" y="7"/>
                  </a:lnTo>
                  <a:lnTo>
                    <a:pt x="795" y="5"/>
                  </a:lnTo>
                  <a:lnTo>
                    <a:pt x="803" y="4"/>
                  </a:lnTo>
                  <a:lnTo>
                    <a:pt x="814" y="4"/>
                  </a:lnTo>
                  <a:lnTo>
                    <a:pt x="824" y="4"/>
                  </a:lnTo>
                  <a:lnTo>
                    <a:pt x="833" y="2"/>
                  </a:lnTo>
                  <a:lnTo>
                    <a:pt x="843" y="0"/>
                  </a:lnTo>
                  <a:lnTo>
                    <a:pt x="854" y="0"/>
                  </a:lnTo>
                  <a:lnTo>
                    <a:pt x="866" y="0"/>
                  </a:lnTo>
                  <a:lnTo>
                    <a:pt x="876" y="0"/>
                  </a:lnTo>
                  <a:lnTo>
                    <a:pt x="889" y="0"/>
                  </a:lnTo>
                  <a:lnTo>
                    <a:pt x="901" y="0"/>
                  </a:lnTo>
                  <a:lnTo>
                    <a:pt x="915" y="0"/>
                  </a:lnTo>
                  <a:lnTo>
                    <a:pt x="925" y="0"/>
                  </a:lnTo>
                  <a:lnTo>
                    <a:pt x="939" y="0"/>
                  </a:lnTo>
                  <a:lnTo>
                    <a:pt x="951" y="0"/>
                  </a:lnTo>
                  <a:lnTo>
                    <a:pt x="965" y="0"/>
                  </a:lnTo>
                  <a:lnTo>
                    <a:pt x="978" y="0"/>
                  </a:lnTo>
                  <a:lnTo>
                    <a:pt x="993" y="0"/>
                  </a:lnTo>
                  <a:lnTo>
                    <a:pt x="1005" y="0"/>
                  </a:lnTo>
                  <a:lnTo>
                    <a:pt x="1021" y="0"/>
                  </a:lnTo>
                  <a:lnTo>
                    <a:pt x="1035" y="0"/>
                  </a:lnTo>
                  <a:lnTo>
                    <a:pt x="1049" y="0"/>
                  </a:lnTo>
                  <a:lnTo>
                    <a:pt x="1063" y="0"/>
                  </a:lnTo>
                  <a:lnTo>
                    <a:pt x="1079" y="2"/>
                  </a:lnTo>
                  <a:lnTo>
                    <a:pt x="1093" y="2"/>
                  </a:lnTo>
                  <a:lnTo>
                    <a:pt x="1108" y="4"/>
                  </a:lnTo>
                  <a:lnTo>
                    <a:pt x="1122" y="5"/>
                  </a:lnTo>
                  <a:lnTo>
                    <a:pt x="1138" y="7"/>
                  </a:lnTo>
                  <a:lnTo>
                    <a:pt x="1152" y="7"/>
                  </a:lnTo>
                  <a:lnTo>
                    <a:pt x="1166" y="7"/>
                  </a:lnTo>
                  <a:lnTo>
                    <a:pt x="1180" y="7"/>
                  </a:lnTo>
                  <a:lnTo>
                    <a:pt x="1194" y="9"/>
                  </a:lnTo>
                  <a:lnTo>
                    <a:pt x="1208" y="9"/>
                  </a:lnTo>
                  <a:lnTo>
                    <a:pt x="1222" y="11"/>
                  </a:lnTo>
                  <a:lnTo>
                    <a:pt x="1236" y="11"/>
                  </a:lnTo>
                  <a:lnTo>
                    <a:pt x="1249" y="12"/>
                  </a:lnTo>
                  <a:lnTo>
                    <a:pt x="1262" y="12"/>
                  </a:lnTo>
                  <a:lnTo>
                    <a:pt x="1276" y="14"/>
                  </a:lnTo>
                  <a:lnTo>
                    <a:pt x="1288" y="14"/>
                  </a:lnTo>
                  <a:lnTo>
                    <a:pt x="1302" y="16"/>
                  </a:lnTo>
                  <a:lnTo>
                    <a:pt x="1314" y="16"/>
                  </a:lnTo>
                  <a:lnTo>
                    <a:pt x="1326" y="18"/>
                  </a:lnTo>
                  <a:lnTo>
                    <a:pt x="1338" y="19"/>
                  </a:lnTo>
                  <a:lnTo>
                    <a:pt x="1351" y="21"/>
                  </a:lnTo>
                  <a:lnTo>
                    <a:pt x="1359" y="21"/>
                  </a:lnTo>
                  <a:lnTo>
                    <a:pt x="1370" y="21"/>
                  </a:lnTo>
                  <a:lnTo>
                    <a:pt x="1380" y="21"/>
                  </a:lnTo>
                  <a:lnTo>
                    <a:pt x="1391" y="23"/>
                  </a:lnTo>
                  <a:lnTo>
                    <a:pt x="1399" y="23"/>
                  </a:lnTo>
                  <a:lnTo>
                    <a:pt x="1410" y="25"/>
                  </a:lnTo>
                  <a:lnTo>
                    <a:pt x="1419" y="25"/>
                  </a:lnTo>
                  <a:lnTo>
                    <a:pt x="1427" y="26"/>
                  </a:lnTo>
                  <a:lnTo>
                    <a:pt x="1441" y="26"/>
                  </a:lnTo>
                  <a:lnTo>
                    <a:pt x="1453" y="28"/>
                  </a:lnTo>
                  <a:lnTo>
                    <a:pt x="1464" y="30"/>
                  </a:lnTo>
                  <a:lnTo>
                    <a:pt x="1473" y="32"/>
                  </a:lnTo>
                  <a:lnTo>
                    <a:pt x="1473" y="46"/>
                  </a:lnTo>
                  <a:lnTo>
                    <a:pt x="1474" y="59"/>
                  </a:lnTo>
                  <a:lnTo>
                    <a:pt x="1474" y="75"/>
                  </a:lnTo>
                  <a:lnTo>
                    <a:pt x="1476" y="91"/>
                  </a:lnTo>
                  <a:lnTo>
                    <a:pt x="1474" y="100"/>
                  </a:lnTo>
                  <a:lnTo>
                    <a:pt x="1474" y="110"/>
                  </a:lnTo>
                  <a:lnTo>
                    <a:pt x="1473" y="120"/>
                  </a:lnTo>
                  <a:lnTo>
                    <a:pt x="1473" y="133"/>
                  </a:lnTo>
                  <a:lnTo>
                    <a:pt x="1471" y="143"/>
                  </a:lnTo>
                  <a:lnTo>
                    <a:pt x="1469" y="155"/>
                  </a:lnTo>
                  <a:lnTo>
                    <a:pt x="1467" y="168"/>
                  </a:lnTo>
                  <a:lnTo>
                    <a:pt x="1467" y="181"/>
                  </a:lnTo>
                  <a:lnTo>
                    <a:pt x="1464" y="192"/>
                  </a:lnTo>
                  <a:lnTo>
                    <a:pt x="1462" y="206"/>
                  </a:lnTo>
                  <a:lnTo>
                    <a:pt x="1459" y="218"/>
                  </a:lnTo>
                  <a:lnTo>
                    <a:pt x="1457" y="234"/>
                  </a:lnTo>
                  <a:lnTo>
                    <a:pt x="1452" y="246"/>
                  </a:lnTo>
                  <a:lnTo>
                    <a:pt x="1448" y="262"/>
                  </a:lnTo>
                  <a:lnTo>
                    <a:pt x="1445" y="277"/>
                  </a:lnTo>
                  <a:lnTo>
                    <a:pt x="1441" y="293"/>
                  </a:lnTo>
                  <a:lnTo>
                    <a:pt x="1431" y="293"/>
                  </a:lnTo>
                  <a:lnTo>
                    <a:pt x="1422" y="293"/>
                  </a:lnTo>
                  <a:lnTo>
                    <a:pt x="1412" y="293"/>
                  </a:lnTo>
                  <a:lnTo>
                    <a:pt x="1401" y="295"/>
                  </a:lnTo>
                  <a:lnTo>
                    <a:pt x="1389" y="295"/>
                  </a:lnTo>
                  <a:lnTo>
                    <a:pt x="1378" y="296"/>
                  </a:lnTo>
                  <a:lnTo>
                    <a:pt x="1366" y="298"/>
                  </a:lnTo>
                  <a:lnTo>
                    <a:pt x="1356" y="302"/>
                  </a:lnTo>
                  <a:lnTo>
                    <a:pt x="1344" y="303"/>
                  </a:lnTo>
                  <a:lnTo>
                    <a:pt x="1331" y="307"/>
                  </a:lnTo>
                  <a:lnTo>
                    <a:pt x="1321" y="309"/>
                  </a:lnTo>
                  <a:lnTo>
                    <a:pt x="1312" y="314"/>
                  </a:lnTo>
                  <a:lnTo>
                    <a:pt x="1297" y="323"/>
                  </a:lnTo>
                  <a:lnTo>
                    <a:pt x="1286" y="333"/>
                  </a:lnTo>
                  <a:lnTo>
                    <a:pt x="1281" y="340"/>
                  </a:lnTo>
                  <a:lnTo>
                    <a:pt x="1281" y="349"/>
                  </a:lnTo>
                  <a:lnTo>
                    <a:pt x="1281" y="351"/>
                  </a:lnTo>
                  <a:lnTo>
                    <a:pt x="1283" y="356"/>
                  </a:lnTo>
                  <a:lnTo>
                    <a:pt x="1284" y="366"/>
                  </a:lnTo>
                  <a:lnTo>
                    <a:pt x="1288" y="382"/>
                  </a:lnTo>
                  <a:lnTo>
                    <a:pt x="1288" y="389"/>
                  </a:lnTo>
                  <a:lnTo>
                    <a:pt x="1290" y="398"/>
                  </a:lnTo>
                  <a:lnTo>
                    <a:pt x="1291" y="408"/>
                  </a:lnTo>
                  <a:lnTo>
                    <a:pt x="1295" y="418"/>
                  </a:lnTo>
                  <a:lnTo>
                    <a:pt x="1295" y="427"/>
                  </a:lnTo>
                  <a:lnTo>
                    <a:pt x="1298" y="436"/>
                  </a:lnTo>
                  <a:lnTo>
                    <a:pt x="1300" y="446"/>
                  </a:lnTo>
                  <a:lnTo>
                    <a:pt x="1304" y="457"/>
                  </a:lnTo>
                  <a:lnTo>
                    <a:pt x="1304" y="467"/>
                  </a:lnTo>
                  <a:lnTo>
                    <a:pt x="1307" y="479"/>
                  </a:lnTo>
                  <a:lnTo>
                    <a:pt x="1309" y="490"/>
                  </a:lnTo>
                  <a:lnTo>
                    <a:pt x="1312" y="502"/>
                  </a:lnTo>
                  <a:lnTo>
                    <a:pt x="1312" y="513"/>
                  </a:lnTo>
                  <a:lnTo>
                    <a:pt x="1314" y="523"/>
                  </a:lnTo>
                  <a:lnTo>
                    <a:pt x="1316" y="533"/>
                  </a:lnTo>
                  <a:lnTo>
                    <a:pt x="1317" y="546"/>
                  </a:lnTo>
                  <a:lnTo>
                    <a:pt x="1319" y="554"/>
                  </a:lnTo>
                  <a:lnTo>
                    <a:pt x="1321" y="565"/>
                  </a:lnTo>
                  <a:lnTo>
                    <a:pt x="1323" y="575"/>
                  </a:lnTo>
                  <a:lnTo>
                    <a:pt x="1324" y="586"/>
                  </a:lnTo>
                  <a:lnTo>
                    <a:pt x="1326" y="603"/>
                  </a:lnTo>
                  <a:lnTo>
                    <a:pt x="1328" y="621"/>
                  </a:lnTo>
                  <a:lnTo>
                    <a:pt x="1330" y="636"/>
                  </a:lnTo>
                  <a:lnTo>
                    <a:pt x="1331" y="650"/>
                  </a:lnTo>
                  <a:lnTo>
                    <a:pt x="1330" y="661"/>
                  </a:lnTo>
                  <a:lnTo>
                    <a:pt x="1330" y="668"/>
                  </a:lnTo>
                  <a:lnTo>
                    <a:pt x="1323" y="673"/>
                  </a:lnTo>
                  <a:lnTo>
                    <a:pt x="1314" y="680"/>
                  </a:lnTo>
                  <a:lnTo>
                    <a:pt x="1304" y="685"/>
                  </a:lnTo>
                  <a:lnTo>
                    <a:pt x="1293" y="694"/>
                  </a:lnTo>
                  <a:lnTo>
                    <a:pt x="1279" y="699"/>
                  </a:lnTo>
                  <a:lnTo>
                    <a:pt x="1267" y="706"/>
                  </a:lnTo>
                  <a:lnTo>
                    <a:pt x="1255" y="711"/>
                  </a:lnTo>
                  <a:lnTo>
                    <a:pt x="1244" y="716"/>
                  </a:lnTo>
                  <a:lnTo>
                    <a:pt x="1237" y="720"/>
                  </a:lnTo>
                  <a:lnTo>
                    <a:pt x="1236" y="727"/>
                  </a:lnTo>
                  <a:lnTo>
                    <a:pt x="1236" y="727"/>
                  </a:lnTo>
                  <a:lnTo>
                    <a:pt x="1236" y="729"/>
                  </a:lnTo>
                  <a:lnTo>
                    <a:pt x="1236" y="734"/>
                  </a:lnTo>
                  <a:lnTo>
                    <a:pt x="1241" y="739"/>
                  </a:lnTo>
                  <a:lnTo>
                    <a:pt x="1251" y="748"/>
                  </a:lnTo>
                  <a:lnTo>
                    <a:pt x="1265" y="764"/>
                  </a:lnTo>
                  <a:lnTo>
                    <a:pt x="1274" y="776"/>
                  </a:lnTo>
                  <a:lnTo>
                    <a:pt x="1281" y="790"/>
                  </a:lnTo>
                  <a:lnTo>
                    <a:pt x="1270" y="790"/>
                  </a:lnTo>
                  <a:lnTo>
                    <a:pt x="1262" y="791"/>
                  </a:lnTo>
                  <a:lnTo>
                    <a:pt x="1249" y="791"/>
                  </a:lnTo>
                  <a:lnTo>
                    <a:pt x="1239" y="793"/>
                  </a:lnTo>
                  <a:lnTo>
                    <a:pt x="1223" y="793"/>
                  </a:lnTo>
                  <a:lnTo>
                    <a:pt x="1209" y="793"/>
                  </a:lnTo>
                  <a:lnTo>
                    <a:pt x="1195" y="793"/>
                  </a:lnTo>
                  <a:lnTo>
                    <a:pt x="1185" y="795"/>
                  </a:lnTo>
                  <a:lnTo>
                    <a:pt x="1175" y="797"/>
                  </a:lnTo>
                  <a:lnTo>
                    <a:pt x="1166" y="802"/>
                  </a:lnTo>
                  <a:lnTo>
                    <a:pt x="1157" y="805"/>
                  </a:lnTo>
                  <a:lnTo>
                    <a:pt x="1154" y="814"/>
                  </a:lnTo>
                  <a:lnTo>
                    <a:pt x="1150" y="819"/>
                  </a:lnTo>
                  <a:lnTo>
                    <a:pt x="1150" y="828"/>
                  </a:lnTo>
                  <a:lnTo>
                    <a:pt x="1150" y="835"/>
                  </a:lnTo>
                  <a:lnTo>
                    <a:pt x="1154" y="845"/>
                  </a:lnTo>
                  <a:lnTo>
                    <a:pt x="1157" y="854"/>
                  </a:lnTo>
                  <a:lnTo>
                    <a:pt x="1162" y="865"/>
                  </a:lnTo>
                  <a:lnTo>
                    <a:pt x="1168" y="875"/>
                  </a:lnTo>
                  <a:lnTo>
                    <a:pt x="1173" y="886"/>
                  </a:lnTo>
                  <a:lnTo>
                    <a:pt x="1178" y="896"/>
                  </a:lnTo>
                  <a:lnTo>
                    <a:pt x="1183" y="906"/>
                  </a:lnTo>
                  <a:lnTo>
                    <a:pt x="1188" y="917"/>
                  </a:lnTo>
                  <a:lnTo>
                    <a:pt x="1194" y="927"/>
                  </a:lnTo>
                  <a:lnTo>
                    <a:pt x="1197" y="936"/>
                  </a:lnTo>
                  <a:lnTo>
                    <a:pt x="1202" y="947"/>
                  </a:lnTo>
                  <a:lnTo>
                    <a:pt x="1206" y="957"/>
                  </a:lnTo>
                  <a:lnTo>
                    <a:pt x="1211" y="967"/>
                  </a:lnTo>
                  <a:lnTo>
                    <a:pt x="1215" y="976"/>
                  </a:lnTo>
                  <a:lnTo>
                    <a:pt x="1220" y="987"/>
                  </a:lnTo>
                  <a:lnTo>
                    <a:pt x="1225" y="995"/>
                  </a:lnTo>
                  <a:lnTo>
                    <a:pt x="1230" y="1006"/>
                  </a:lnTo>
                  <a:lnTo>
                    <a:pt x="1237" y="1023"/>
                  </a:lnTo>
                  <a:lnTo>
                    <a:pt x="1246" y="1041"/>
                  </a:lnTo>
                  <a:lnTo>
                    <a:pt x="1253" y="1058"/>
                  </a:lnTo>
                  <a:lnTo>
                    <a:pt x="1262" y="1077"/>
                  </a:lnTo>
                  <a:lnTo>
                    <a:pt x="1267" y="1093"/>
                  </a:lnTo>
                  <a:lnTo>
                    <a:pt x="1274" y="1109"/>
                  </a:lnTo>
                  <a:lnTo>
                    <a:pt x="1281" y="1124"/>
                  </a:lnTo>
                  <a:lnTo>
                    <a:pt x="1288" y="1142"/>
                  </a:lnTo>
                  <a:lnTo>
                    <a:pt x="1291" y="1154"/>
                  </a:lnTo>
                  <a:lnTo>
                    <a:pt x="1297" y="1168"/>
                  </a:lnTo>
                  <a:lnTo>
                    <a:pt x="1302" y="1182"/>
                  </a:lnTo>
                  <a:lnTo>
                    <a:pt x="1307" y="1196"/>
                  </a:lnTo>
                  <a:lnTo>
                    <a:pt x="1310" y="1208"/>
                  </a:lnTo>
                  <a:lnTo>
                    <a:pt x="1316" y="1220"/>
                  </a:lnTo>
                  <a:lnTo>
                    <a:pt x="1319" y="1231"/>
                  </a:lnTo>
                  <a:lnTo>
                    <a:pt x="1323" y="1243"/>
                  </a:lnTo>
                  <a:lnTo>
                    <a:pt x="1324" y="1251"/>
                  </a:lnTo>
                  <a:lnTo>
                    <a:pt x="1326" y="1262"/>
                  </a:lnTo>
                  <a:lnTo>
                    <a:pt x="1328" y="1271"/>
                  </a:lnTo>
                  <a:lnTo>
                    <a:pt x="1331" y="1281"/>
                  </a:lnTo>
                  <a:lnTo>
                    <a:pt x="1335" y="1297"/>
                  </a:lnTo>
                  <a:lnTo>
                    <a:pt x="1337" y="1311"/>
                  </a:lnTo>
                  <a:lnTo>
                    <a:pt x="1337" y="1321"/>
                  </a:lnTo>
                  <a:lnTo>
                    <a:pt x="1337" y="1337"/>
                  </a:lnTo>
                  <a:lnTo>
                    <a:pt x="1337" y="1353"/>
                  </a:lnTo>
                  <a:lnTo>
                    <a:pt x="1342" y="1370"/>
                  </a:lnTo>
                  <a:lnTo>
                    <a:pt x="1347" y="1384"/>
                  </a:lnTo>
                  <a:lnTo>
                    <a:pt x="1354" y="1398"/>
                  </a:lnTo>
                  <a:lnTo>
                    <a:pt x="1365" y="1407"/>
                  </a:lnTo>
                  <a:lnTo>
                    <a:pt x="1378" y="1414"/>
                  </a:lnTo>
                  <a:lnTo>
                    <a:pt x="1389" y="1412"/>
                  </a:lnTo>
                  <a:lnTo>
                    <a:pt x="1401" y="1407"/>
                  </a:lnTo>
                  <a:lnTo>
                    <a:pt x="1406" y="1401"/>
                  </a:lnTo>
                  <a:lnTo>
                    <a:pt x="1413" y="1396"/>
                  </a:lnTo>
                  <a:lnTo>
                    <a:pt x="1419" y="1387"/>
                  </a:lnTo>
                  <a:lnTo>
                    <a:pt x="1426" y="1380"/>
                  </a:lnTo>
                  <a:lnTo>
                    <a:pt x="1431" y="1370"/>
                  </a:lnTo>
                  <a:lnTo>
                    <a:pt x="1436" y="1360"/>
                  </a:lnTo>
                  <a:lnTo>
                    <a:pt x="1441" y="1346"/>
                  </a:lnTo>
                  <a:lnTo>
                    <a:pt x="1448" y="1333"/>
                  </a:lnTo>
                  <a:lnTo>
                    <a:pt x="1453" y="1318"/>
                  </a:lnTo>
                  <a:lnTo>
                    <a:pt x="1460" y="1302"/>
                  </a:lnTo>
                  <a:lnTo>
                    <a:pt x="1466" y="1285"/>
                  </a:lnTo>
                  <a:lnTo>
                    <a:pt x="1473" y="1267"/>
                  </a:lnTo>
                  <a:lnTo>
                    <a:pt x="1474" y="1257"/>
                  </a:lnTo>
                  <a:lnTo>
                    <a:pt x="1478" y="1246"/>
                  </a:lnTo>
                  <a:lnTo>
                    <a:pt x="1480" y="1236"/>
                  </a:lnTo>
                  <a:lnTo>
                    <a:pt x="1485" y="1225"/>
                  </a:lnTo>
                  <a:lnTo>
                    <a:pt x="1488" y="1215"/>
                  </a:lnTo>
                  <a:lnTo>
                    <a:pt x="1494" y="1204"/>
                  </a:lnTo>
                  <a:lnTo>
                    <a:pt x="1499" y="1194"/>
                  </a:lnTo>
                  <a:lnTo>
                    <a:pt x="1504" y="1184"/>
                  </a:lnTo>
                  <a:lnTo>
                    <a:pt x="1507" y="1171"/>
                  </a:lnTo>
                  <a:lnTo>
                    <a:pt x="1513" y="1161"/>
                  </a:lnTo>
                  <a:lnTo>
                    <a:pt x="1518" y="1150"/>
                  </a:lnTo>
                  <a:lnTo>
                    <a:pt x="1523" y="1140"/>
                  </a:lnTo>
                  <a:lnTo>
                    <a:pt x="1528" y="1129"/>
                  </a:lnTo>
                  <a:lnTo>
                    <a:pt x="1535" y="1119"/>
                  </a:lnTo>
                  <a:lnTo>
                    <a:pt x="1542" y="1109"/>
                  </a:lnTo>
                  <a:lnTo>
                    <a:pt x="1549" y="1098"/>
                  </a:lnTo>
                  <a:lnTo>
                    <a:pt x="1555" y="1086"/>
                  </a:lnTo>
                  <a:lnTo>
                    <a:pt x="1560" y="1075"/>
                  </a:lnTo>
                  <a:lnTo>
                    <a:pt x="1567" y="1065"/>
                  </a:lnTo>
                  <a:lnTo>
                    <a:pt x="1574" y="1055"/>
                  </a:lnTo>
                  <a:lnTo>
                    <a:pt x="1579" y="1044"/>
                  </a:lnTo>
                  <a:lnTo>
                    <a:pt x="1586" y="1034"/>
                  </a:lnTo>
                  <a:lnTo>
                    <a:pt x="1593" y="1023"/>
                  </a:lnTo>
                  <a:lnTo>
                    <a:pt x="1600" y="1013"/>
                  </a:lnTo>
                  <a:lnTo>
                    <a:pt x="1605" y="1002"/>
                  </a:lnTo>
                  <a:lnTo>
                    <a:pt x="1614" y="992"/>
                  </a:lnTo>
                  <a:lnTo>
                    <a:pt x="1619" y="981"/>
                  </a:lnTo>
                  <a:lnTo>
                    <a:pt x="1628" y="971"/>
                  </a:lnTo>
                  <a:lnTo>
                    <a:pt x="1635" y="960"/>
                  </a:lnTo>
                  <a:lnTo>
                    <a:pt x="1642" y="952"/>
                  </a:lnTo>
                  <a:lnTo>
                    <a:pt x="1649" y="943"/>
                  </a:lnTo>
                  <a:lnTo>
                    <a:pt x="1657" y="934"/>
                  </a:lnTo>
                  <a:lnTo>
                    <a:pt x="1663" y="924"/>
                  </a:lnTo>
                  <a:lnTo>
                    <a:pt x="1670" y="915"/>
                  </a:lnTo>
                  <a:lnTo>
                    <a:pt x="1677" y="906"/>
                  </a:lnTo>
                  <a:lnTo>
                    <a:pt x="1683" y="898"/>
                  </a:lnTo>
                  <a:lnTo>
                    <a:pt x="1689" y="887"/>
                  </a:lnTo>
                  <a:lnTo>
                    <a:pt x="1697" y="880"/>
                  </a:lnTo>
                  <a:lnTo>
                    <a:pt x="1703" y="872"/>
                  </a:lnTo>
                  <a:lnTo>
                    <a:pt x="1711" y="865"/>
                  </a:lnTo>
                  <a:lnTo>
                    <a:pt x="1724" y="849"/>
                  </a:lnTo>
                  <a:lnTo>
                    <a:pt x="1738" y="835"/>
                  </a:lnTo>
                  <a:lnTo>
                    <a:pt x="1750" y="823"/>
                  </a:lnTo>
                  <a:lnTo>
                    <a:pt x="1764" y="812"/>
                  </a:lnTo>
                  <a:lnTo>
                    <a:pt x="1774" y="802"/>
                  </a:lnTo>
                  <a:lnTo>
                    <a:pt x="1785" y="793"/>
                  </a:lnTo>
                  <a:lnTo>
                    <a:pt x="1795" y="784"/>
                  </a:lnTo>
                  <a:lnTo>
                    <a:pt x="1806" y="779"/>
                  </a:lnTo>
                  <a:lnTo>
                    <a:pt x="1812" y="774"/>
                  </a:lnTo>
                  <a:lnTo>
                    <a:pt x="1821" y="770"/>
                  </a:lnTo>
                  <a:lnTo>
                    <a:pt x="1828" y="769"/>
                  </a:lnTo>
                  <a:lnTo>
                    <a:pt x="1837" y="770"/>
                  </a:lnTo>
                  <a:lnTo>
                    <a:pt x="1842" y="769"/>
                  </a:lnTo>
                  <a:lnTo>
                    <a:pt x="1849" y="769"/>
                  </a:lnTo>
                  <a:lnTo>
                    <a:pt x="1858" y="765"/>
                  </a:lnTo>
                  <a:lnTo>
                    <a:pt x="1873" y="762"/>
                  </a:lnTo>
                  <a:lnTo>
                    <a:pt x="1880" y="760"/>
                  </a:lnTo>
                  <a:lnTo>
                    <a:pt x="1891" y="758"/>
                  </a:lnTo>
                  <a:lnTo>
                    <a:pt x="1901" y="757"/>
                  </a:lnTo>
                  <a:lnTo>
                    <a:pt x="1914" y="757"/>
                  </a:lnTo>
                  <a:lnTo>
                    <a:pt x="1924" y="755"/>
                  </a:lnTo>
                  <a:lnTo>
                    <a:pt x="1938" y="753"/>
                  </a:lnTo>
                  <a:lnTo>
                    <a:pt x="1950" y="751"/>
                  </a:lnTo>
                  <a:lnTo>
                    <a:pt x="1964" y="751"/>
                  </a:lnTo>
                  <a:lnTo>
                    <a:pt x="1978" y="750"/>
                  </a:lnTo>
                  <a:lnTo>
                    <a:pt x="1992" y="750"/>
                  </a:lnTo>
                  <a:lnTo>
                    <a:pt x="2008" y="750"/>
                  </a:lnTo>
                  <a:lnTo>
                    <a:pt x="2023" y="750"/>
                  </a:lnTo>
                  <a:lnTo>
                    <a:pt x="2037" y="748"/>
                  </a:lnTo>
                  <a:lnTo>
                    <a:pt x="2053" y="748"/>
                  </a:lnTo>
                  <a:lnTo>
                    <a:pt x="2067" y="748"/>
                  </a:lnTo>
                  <a:lnTo>
                    <a:pt x="2083" y="750"/>
                  </a:lnTo>
                  <a:lnTo>
                    <a:pt x="2097" y="750"/>
                  </a:lnTo>
                  <a:lnTo>
                    <a:pt x="2112" y="751"/>
                  </a:lnTo>
                  <a:lnTo>
                    <a:pt x="2128" y="753"/>
                  </a:lnTo>
                  <a:lnTo>
                    <a:pt x="2144" y="758"/>
                  </a:lnTo>
                  <a:lnTo>
                    <a:pt x="2158" y="760"/>
                  </a:lnTo>
                  <a:lnTo>
                    <a:pt x="2172" y="764"/>
                  </a:lnTo>
                  <a:lnTo>
                    <a:pt x="2185" y="769"/>
                  </a:lnTo>
                  <a:lnTo>
                    <a:pt x="2199" y="774"/>
                  </a:lnTo>
                  <a:lnTo>
                    <a:pt x="2212" y="779"/>
                  </a:lnTo>
                  <a:lnTo>
                    <a:pt x="2224" y="784"/>
                  </a:lnTo>
                  <a:lnTo>
                    <a:pt x="2236" y="791"/>
                  </a:lnTo>
                  <a:lnTo>
                    <a:pt x="2248" y="800"/>
                  </a:lnTo>
                  <a:lnTo>
                    <a:pt x="2259" y="809"/>
                  </a:lnTo>
                  <a:lnTo>
                    <a:pt x="2269" y="819"/>
                  </a:lnTo>
                  <a:lnTo>
                    <a:pt x="2278" y="831"/>
                  </a:lnTo>
                  <a:lnTo>
                    <a:pt x="2287" y="845"/>
                  </a:lnTo>
                  <a:lnTo>
                    <a:pt x="2292" y="858"/>
                  </a:lnTo>
                  <a:lnTo>
                    <a:pt x="2297" y="872"/>
                  </a:lnTo>
                  <a:lnTo>
                    <a:pt x="2301" y="887"/>
                  </a:lnTo>
                  <a:lnTo>
                    <a:pt x="2304" y="905"/>
                  </a:lnTo>
                  <a:lnTo>
                    <a:pt x="2307" y="933"/>
                  </a:lnTo>
                  <a:lnTo>
                    <a:pt x="2307" y="941"/>
                  </a:lnTo>
                  <a:lnTo>
                    <a:pt x="2307" y="952"/>
                  </a:lnTo>
                  <a:lnTo>
                    <a:pt x="2307" y="962"/>
                  </a:lnTo>
                  <a:lnTo>
                    <a:pt x="2309" y="973"/>
                  </a:lnTo>
                  <a:lnTo>
                    <a:pt x="2309" y="981"/>
                  </a:lnTo>
                  <a:lnTo>
                    <a:pt x="2309" y="992"/>
                  </a:lnTo>
                  <a:lnTo>
                    <a:pt x="2309" y="1002"/>
                  </a:lnTo>
                  <a:lnTo>
                    <a:pt x="2311" y="1013"/>
                  </a:lnTo>
                  <a:lnTo>
                    <a:pt x="2311" y="1030"/>
                  </a:lnTo>
                  <a:lnTo>
                    <a:pt x="2313" y="1048"/>
                  </a:lnTo>
                  <a:lnTo>
                    <a:pt x="2313" y="1065"/>
                  </a:lnTo>
                  <a:lnTo>
                    <a:pt x="2314" y="1084"/>
                  </a:lnTo>
                  <a:lnTo>
                    <a:pt x="2313" y="1100"/>
                  </a:lnTo>
                  <a:lnTo>
                    <a:pt x="2311" y="1116"/>
                  </a:lnTo>
                  <a:lnTo>
                    <a:pt x="2309" y="1131"/>
                  </a:lnTo>
                  <a:lnTo>
                    <a:pt x="2309" y="1147"/>
                  </a:lnTo>
                  <a:lnTo>
                    <a:pt x="2306" y="1163"/>
                  </a:lnTo>
                  <a:lnTo>
                    <a:pt x="2302" y="1178"/>
                  </a:lnTo>
                  <a:lnTo>
                    <a:pt x="2299" y="1194"/>
                  </a:lnTo>
                  <a:lnTo>
                    <a:pt x="2297" y="1210"/>
                  </a:lnTo>
                  <a:lnTo>
                    <a:pt x="2290" y="1224"/>
                  </a:lnTo>
                  <a:lnTo>
                    <a:pt x="2285" y="1238"/>
                  </a:lnTo>
                  <a:lnTo>
                    <a:pt x="2278" y="1253"/>
                  </a:lnTo>
                  <a:lnTo>
                    <a:pt x="2271" y="1269"/>
                  </a:lnTo>
                  <a:lnTo>
                    <a:pt x="2262" y="1283"/>
                  </a:lnTo>
                  <a:lnTo>
                    <a:pt x="2253" y="1299"/>
                  </a:lnTo>
                  <a:lnTo>
                    <a:pt x="2243" y="1314"/>
                  </a:lnTo>
                  <a:lnTo>
                    <a:pt x="2234" y="1330"/>
                  </a:lnTo>
                  <a:lnTo>
                    <a:pt x="2220" y="1344"/>
                  </a:lnTo>
                  <a:lnTo>
                    <a:pt x="2208" y="1360"/>
                  </a:lnTo>
                  <a:lnTo>
                    <a:pt x="2199" y="1366"/>
                  </a:lnTo>
                  <a:lnTo>
                    <a:pt x="2192" y="1375"/>
                  </a:lnTo>
                  <a:lnTo>
                    <a:pt x="2185" y="1382"/>
                  </a:lnTo>
                  <a:lnTo>
                    <a:pt x="2179" y="1393"/>
                  </a:lnTo>
                  <a:lnTo>
                    <a:pt x="2170" y="1400"/>
                  </a:lnTo>
                  <a:lnTo>
                    <a:pt x="2161" y="1408"/>
                  </a:lnTo>
                  <a:lnTo>
                    <a:pt x="2152" y="1417"/>
                  </a:lnTo>
                  <a:lnTo>
                    <a:pt x="2145" y="1427"/>
                  </a:lnTo>
                  <a:lnTo>
                    <a:pt x="2135" y="1436"/>
                  </a:lnTo>
                  <a:lnTo>
                    <a:pt x="2126" y="1445"/>
                  </a:lnTo>
                  <a:lnTo>
                    <a:pt x="2116" y="1455"/>
                  </a:lnTo>
                  <a:lnTo>
                    <a:pt x="2107" y="1466"/>
                  </a:lnTo>
                  <a:lnTo>
                    <a:pt x="2095" y="1475"/>
                  </a:lnTo>
                  <a:lnTo>
                    <a:pt x="2084" y="1483"/>
                  </a:lnTo>
                  <a:lnTo>
                    <a:pt x="2074" y="1492"/>
                  </a:lnTo>
                  <a:lnTo>
                    <a:pt x="2063" y="1502"/>
                  </a:lnTo>
                  <a:lnTo>
                    <a:pt x="2053" y="1511"/>
                  </a:lnTo>
                  <a:lnTo>
                    <a:pt x="2043" y="1520"/>
                  </a:lnTo>
                  <a:lnTo>
                    <a:pt x="2032" y="1529"/>
                  </a:lnTo>
                  <a:lnTo>
                    <a:pt x="2022" y="1539"/>
                  </a:lnTo>
                  <a:lnTo>
                    <a:pt x="2011" y="1548"/>
                  </a:lnTo>
                  <a:lnTo>
                    <a:pt x="2001" y="1556"/>
                  </a:lnTo>
                  <a:lnTo>
                    <a:pt x="1990" y="1565"/>
                  </a:lnTo>
                  <a:lnTo>
                    <a:pt x="1980" y="1576"/>
                  </a:lnTo>
                  <a:lnTo>
                    <a:pt x="1969" y="1584"/>
                  </a:lnTo>
                  <a:lnTo>
                    <a:pt x="1961" y="1593"/>
                  </a:lnTo>
                  <a:lnTo>
                    <a:pt x="1950" y="1602"/>
                  </a:lnTo>
                  <a:lnTo>
                    <a:pt x="1941" y="1612"/>
                  </a:lnTo>
                  <a:lnTo>
                    <a:pt x="1931" y="1619"/>
                  </a:lnTo>
                  <a:lnTo>
                    <a:pt x="1921" y="1628"/>
                  </a:lnTo>
                  <a:lnTo>
                    <a:pt x="1910" y="1637"/>
                  </a:lnTo>
                  <a:lnTo>
                    <a:pt x="1901" y="1647"/>
                  </a:lnTo>
                  <a:lnTo>
                    <a:pt x="1891" y="1656"/>
                  </a:lnTo>
                  <a:lnTo>
                    <a:pt x="1882" y="1664"/>
                  </a:lnTo>
                  <a:lnTo>
                    <a:pt x="1873" y="1673"/>
                  </a:lnTo>
                  <a:lnTo>
                    <a:pt x="1867" y="1684"/>
                  </a:lnTo>
                  <a:lnTo>
                    <a:pt x="1856" y="1691"/>
                  </a:lnTo>
                  <a:lnTo>
                    <a:pt x="1847" y="1699"/>
                  </a:lnTo>
                  <a:lnTo>
                    <a:pt x="1839" y="1708"/>
                  </a:lnTo>
                  <a:lnTo>
                    <a:pt x="1832" y="1719"/>
                  </a:lnTo>
                  <a:lnTo>
                    <a:pt x="1823" y="1727"/>
                  </a:lnTo>
                  <a:lnTo>
                    <a:pt x="1816" y="1736"/>
                  </a:lnTo>
                  <a:lnTo>
                    <a:pt x="1807" y="1745"/>
                  </a:lnTo>
                  <a:lnTo>
                    <a:pt x="1800" y="1755"/>
                  </a:lnTo>
                  <a:lnTo>
                    <a:pt x="1792" y="1762"/>
                  </a:lnTo>
                  <a:lnTo>
                    <a:pt x="1785" y="1771"/>
                  </a:lnTo>
                  <a:lnTo>
                    <a:pt x="1776" y="1779"/>
                  </a:lnTo>
                  <a:lnTo>
                    <a:pt x="1769" y="1788"/>
                  </a:lnTo>
                  <a:lnTo>
                    <a:pt x="1760" y="1795"/>
                  </a:lnTo>
                  <a:lnTo>
                    <a:pt x="1753" y="1806"/>
                  </a:lnTo>
                  <a:lnTo>
                    <a:pt x="1746" y="1813"/>
                  </a:lnTo>
                  <a:lnTo>
                    <a:pt x="1741" y="1823"/>
                  </a:lnTo>
                  <a:lnTo>
                    <a:pt x="1734" y="1830"/>
                  </a:lnTo>
                  <a:lnTo>
                    <a:pt x="1727" y="1840"/>
                  </a:lnTo>
                  <a:lnTo>
                    <a:pt x="1720" y="1847"/>
                  </a:lnTo>
                  <a:lnTo>
                    <a:pt x="1715" y="1858"/>
                  </a:lnTo>
                  <a:lnTo>
                    <a:pt x="1710" y="1865"/>
                  </a:lnTo>
                  <a:lnTo>
                    <a:pt x="1704" y="1875"/>
                  </a:lnTo>
                  <a:lnTo>
                    <a:pt x="1699" y="1882"/>
                  </a:lnTo>
                  <a:lnTo>
                    <a:pt x="1696" y="1893"/>
                  </a:lnTo>
                  <a:lnTo>
                    <a:pt x="1685" y="1908"/>
                  </a:lnTo>
                  <a:lnTo>
                    <a:pt x="1678" y="1926"/>
                  </a:lnTo>
                  <a:lnTo>
                    <a:pt x="1670" y="1942"/>
                  </a:lnTo>
                  <a:lnTo>
                    <a:pt x="1664" y="1959"/>
                  </a:lnTo>
                  <a:lnTo>
                    <a:pt x="1659" y="1975"/>
                  </a:lnTo>
                  <a:lnTo>
                    <a:pt x="1654" y="1992"/>
                  </a:lnTo>
                  <a:lnTo>
                    <a:pt x="1650" y="2010"/>
                  </a:lnTo>
                  <a:lnTo>
                    <a:pt x="1650" y="2027"/>
                  </a:lnTo>
                  <a:lnTo>
                    <a:pt x="1647" y="2043"/>
                  </a:lnTo>
                  <a:lnTo>
                    <a:pt x="1645" y="2060"/>
                  </a:lnTo>
                  <a:lnTo>
                    <a:pt x="1645" y="2077"/>
                  </a:lnTo>
                  <a:lnTo>
                    <a:pt x="1645" y="2095"/>
                  </a:lnTo>
                  <a:lnTo>
                    <a:pt x="1643" y="2111"/>
                  </a:lnTo>
                  <a:lnTo>
                    <a:pt x="1643" y="2128"/>
                  </a:lnTo>
                  <a:lnTo>
                    <a:pt x="1643" y="2144"/>
                  </a:lnTo>
                  <a:lnTo>
                    <a:pt x="1643" y="2161"/>
                  </a:lnTo>
                  <a:lnTo>
                    <a:pt x="1642" y="2172"/>
                  </a:lnTo>
                  <a:lnTo>
                    <a:pt x="1642" y="2182"/>
                  </a:lnTo>
                  <a:lnTo>
                    <a:pt x="1640" y="2193"/>
                  </a:lnTo>
                  <a:lnTo>
                    <a:pt x="1640" y="2205"/>
                  </a:lnTo>
                  <a:lnTo>
                    <a:pt x="1638" y="2213"/>
                  </a:lnTo>
                  <a:lnTo>
                    <a:pt x="1638" y="2224"/>
                  </a:lnTo>
                  <a:lnTo>
                    <a:pt x="1638" y="2234"/>
                  </a:lnTo>
                  <a:lnTo>
                    <a:pt x="1638" y="2245"/>
                  </a:lnTo>
                  <a:lnTo>
                    <a:pt x="1635" y="2260"/>
                  </a:lnTo>
                  <a:lnTo>
                    <a:pt x="1633" y="2274"/>
                  </a:lnTo>
                  <a:lnTo>
                    <a:pt x="1628" y="2285"/>
                  </a:lnTo>
                  <a:lnTo>
                    <a:pt x="1624" y="2292"/>
                  </a:lnTo>
                  <a:lnTo>
                    <a:pt x="1614" y="2292"/>
                  </a:lnTo>
                  <a:lnTo>
                    <a:pt x="1605" y="2292"/>
                  </a:lnTo>
                  <a:lnTo>
                    <a:pt x="1595" y="2287"/>
                  </a:lnTo>
                  <a:lnTo>
                    <a:pt x="1586" y="2283"/>
                  </a:lnTo>
                  <a:lnTo>
                    <a:pt x="1575" y="2278"/>
                  </a:lnTo>
                  <a:lnTo>
                    <a:pt x="1568" y="2273"/>
                  </a:lnTo>
                  <a:lnTo>
                    <a:pt x="1558" y="2267"/>
                  </a:lnTo>
                  <a:lnTo>
                    <a:pt x="1551" y="2262"/>
                  </a:lnTo>
                  <a:lnTo>
                    <a:pt x="1535" y="2252"/>
                  </a:lnTo>
                  <a:lnTo>
                    <a:pt x="1520" y="2241"/>
                  </a:lnTo>
                  <a:lnTo>
                    <a:pt x="1504" y="2229"/>
                  </a:lnTo>
                  <a:lnTo>
                    <a:pt x="1488" y="2217"/>
                  </a:lnTo>
                  <a:lnTo>
                    <a:pt x="1474" y="2205"/>
                  </a:lnTo>
                  <a:lnTo>
                    <a:pt x="1464" y="2193"/>
                  </a:lnTo>
                  <a:lnTo>
                    <a:pt x="1450" y="2177"/>
                  </a:lnTo>
                  <a:lnTo>
                    <a:pt x="1441" y="2161"/>
                  </a:lnTo>
                  <a:lnTo>
                    <a:pt x="1433" y="2144"/>
                  </a:lnTo>
                  <a:lnTo>
                    <a:pt x="1427" y="2128"/>
                  </a:lnTo>
                  <a:lnTo>
                    <a:pt x="1424" y="2118"/>
                  </a:lnTo>
                  <a:lnTo>
                    <a:pt x="1422" y="2109"/>
                  </a:lnTo>
                  <a:lnTo>
                    <a:pt x="1422" y="2098"/>
                  </a:lnTo>
                  <a:lnTo>
                    <a:pt x="1422" y="2090"/>
                  </a:lnTo>
                  <a:lnTo>
                    <a:pt x="1422" y="2079"/>
                  </a:lnTo>
                  <a:lnTo>
                    <a:pt x="1422" y="2069"/>
                  </a:lnTo>
                  <a:lnTo>
                    <a:pt x="1424" y="2058"/>
                  </a:lnTo>
                  <a:lnTo>
                    <a:pt x="1427" y="2050"/>
                  </a:lnTo>
                  <a:lnTo>
                    <a:pt x="1426" y="2039"/>
                  </a:lnTo>
                  <a:lnTo>
                    <a:pt x="1417" y="2034"/>
                  </a:lnTo>
                  <a:lnTo>
                    <a:pt x="1406" y="2036"/>
                  </a:lnTo>
                  <a:lnTo>
                    <a:pt x="1401" y="2044"/>
                  </a:lnTo>
                  <a:lnTo>
                    <a:pt x="1396" y="2060"/>
                  </a:lnTo>
                  <a:lnTo>
                    <a:pt x="1396" y="2077"/>
                  </a:lnTo>
                  <a:lnTo>
                    <a:pt x="1394" y="2093"/>
                  </a:lnTo>
                  <a:lnTo>
                    <a:pt x="1398" y="2109"/>
                  </a:lnTo>
                  <a:lnTo>
                    <a:pt x="1398" y="2123"/>
                  </a:lnTo>
                  <a:lnTo>
                    <a:pt x="1403" y="2138"/>
                  </a:lnTo>
                  <a:lnTo>
                    <a:pt x="1408" y="2152"/>
                  </a:lnTo>
                  <a:lnTo>
                    <a:pt x="1415" y="2166"/>
                  </a:lnTo>
                  <a:lnTo>
                    <a:pt x="1420" y="2179"/>
                  </a:lnTo>
                  <a:lnTo>
                    <a:pt x="1429" y="2191"/>
                  </a:lnTo>
                  <a:lnTo>
                    <a:pt x="1438" y="2201"/>
                  </a:lnTo>
                  <a:lnTo>
                    <a:pt x="1448" y="2213"/>
                  </a:lnTo>
                  <a:lnTo>
                    <a:pt x="1457" y="2224"/>
                  </a:lnTo>
                  <a:lnTo>
                    <a:pt x="1467" y="2234"/>
                  </a:lnTo>
                  <a:lnTo>
                    <a:pt x="1480" y="2245"/>
                  </a:lnTo>
                  <a:lnTo>
                    <a:pt x="1494" y="2257"/>
                  </a:lnTo>
                  <a:lnTo>
                    <a:pt x="1494" y="2259"/>
                  </a:lnTo>
                  <a:lnTo>
                    <a:pt x="1494" y="2262"/>
                  </a:lnTo>
                  <a:lnTo>
                    <a:pt x="1494" y="2264"/>
                  </a:lnTo>
                  <a:lnTo>
                    <a:pt x="1494" y="2271"/>
                  </a:lnTo>
                  <a:lnTo>
                    <a:pt x="1495" y="2281"/>
                  </a:lnTo>
                  <a:lnTo>
                    <a:pt x="1499" y="2299"/>
                  </a:lnTo>
                  <a:lnTo>
                    <a:pt x="1499" y="2306"/>
                  </a:lnTo>
                  <a:lnTo>
                    <a:pt x="1500" y="2316"/>
                  </a:lnTo>
                  <a:lnTo>
                    <a:pt x="1502" y="2327"/>
                  </a:lnTo>
                  <a:lnTo>
                    <a:pt x="1504" y="2337"/>
                  </a:lnTo>
                  <a:lnTo>
                    <a:pt x="1504" y="2348"/>
                  </a:lnTo>
                  <a:lnTo>
                    <a:pt x="1506" y="2360"/>
                  </a:lnTo>
                  <a:lnTo>
                    <a:pt x="1507" y="2372"/>
                  </a:lnTo>
                  <a:lnTo>
                    <a:pt x="1509" y="2386"/>
                  </a:lnTo>
                  <a:lnTo>
                    <a:pt x="1507" y="2396"/>
                  </a:lnTo>
                  <a:lnTo>
                    <a:pt x="1507" y="2409"/>
                  </a:lnTo>
                  <a:lnTo>
                    <a:pt x="1507" y="2421"/>
                  </a:lnTo>
                  <a:lnTo>
                    <a:pt x="1507" y="2433"/>
                  </a:lnTo>
                  <a:lnTo>
                    <a:pt x="1506" y="2445"/>
                  </a:lnTo>
                  <a:lnTo>
                    <a:pt x="1504" y="2457"/>
                  </a:lnTo>
                  <a:lnTo>
                    <a:pt x="1502" y="2470"/>
                  </a:lnTo>
                  <a:lnTo>
                    <a:pt x="1500" y="2482"/>
                  </a:lnTo>
                  <a:lnTo>
                    <a:pt x="1497" y="2491"/>
                  </a:lnTo>
                  <a:lnTo>
                    <a:pt x="1494" y="2501"/>
                  </a:lnTo>
                  <a:lnTo>
                    <a:pt x="1490" y="2511"/>
                  </a:lnTo>
                  <a:lnTo>
                    <a:pt x="1487" y="2522"/>
                  </a:lnTo>
                  <a:lnTo>
                    <a:pt x="1474" y="2536"/>
                  </a:lnTo>
                  <a:lnTo>
                    <a:pt x="1462" y="2551"/>
                  </a:lnTo>
                  <a:lnTo>
                    <a:pt x="1452" y="2557"/>
                  </a:lnTo>
                  <a:lnTo>
                    <a:pt x="1445" y="2565"/>
                  </a:lnTo>
                  <a:lnTo>
                    <a:pt x="1438" y="2572"/>
                  </a:lnTo>
                  <a:lnTo>
                    <a:pt x="1434" y="2583"/>
                  </a:lnTo>
                  <a:lnTo>
                    <a:pt x="1429" y="2590"/>
                  </a:lnTo>
                  <a:lnTo>
                    <a:pt x="1429" y="2599"/>
                  </a:lnTo>
                  <a:lnTo>
                    <a:pt x="1427" y="2609"/>
                  </a:lnTo>
                  <a:lnTo>
                    <a:pt x="1429" y="2619"/>
                  </a:lnTo>
                  <a:lnTo>
                    <a:pt x="1429" y="2628"/>
                  </a:lnTo>
                  <a:lnTo>
                    <a:pt x="1431" y="2639"/>
                  </a:lnTo>
                  <a:lnTo>
                    <a:pt x="1433" y="2649"/>
                  </a:lnTo>
                  <a:lnTo>
                    <a:pt x="1438" y="2660"/>
                  </a:lnTo>
                  <a:lnTo>
                    <a:pt x="1441" y="2670"/>
                  </a:lnTo>
                  <a:lnTo>
                    <a:pt x="1445" y="2682"/>
                  </a:lnTo>
                  <a:lnTo>
                    <a:pt x="1450" y="2693"/>
                  </a:lnTo>
                  <a:lnTo>
                    <a:pt x="1455" y="2705"/>
                  </a:lnTo>
                  <a:lnTo>
                    <a:pt x="1459" y="2715"/>
                  </a:lnTo>
                  <a:lnTo>
                    <a:pt x="1464" y="2726"/>
                  </a:lnTo>
                  <a:lnTo>
                    <a:pt x="1467" y="2738"/>
                  </a:lnTo>
                  <a:lnTo>
                    <a:pt x="1473" y="2750"/>
                  </a:lnTo>
                  <a:lnTo>
                    <a:pt x="1476" y="2761"/>
                  </a:lnTo>
                  <a:lnTo>
                    <a:pt x="1480" y="2775"/>
                  </a:lnTo>
                  <a:lnTo>
                    <a:pt x="1483" y="2787"/>
                  </a:lnTo>
                  <a:lnTo>
                    <a:pt x="1487" y="2801"/>
                  </a:lnTo>
                  <a:lnTo>
                    <a:pt x="1487" y="2811"/>
                  </a:lnTo>
                  <a:lnTo>
                    <a:pt x="1488" y="2825"/>
                  </a:lnTo>
                  <a:lnTo>
                    <a:pt x="1488" y="2837"/>
                  </a:lnTo>
                  <a:lnTo>
                    <a:pt x="1488" y="2851"/>
                  </a:lnTo>
                  <a:lnTo>
                    <a:pt x="1485" y="2863"/>
                  </a:lnTo>
                  <a:lnTo>
                    <a:pt x="1483" y="2879"/>
                  </a:lnTo>
                  <a:lnTo>
                    <a:pt x="1480" y="2891"/>
                  </a:lnTo>
                  <a:lnTo>
                    <a:pt x="1476" y="2907"/>
                  </a:lnTo>
                  <a:lnTo>
                    <a:pt x="1469" y="2921"/>
                  </a:lnTo>
                  <a:lnTo>
                    <a:pt x="1462" y="2940"/>
                  </a:lnTo>
                  <a:lnTo>
                    <a:pt x="1459" y="2949"/>
                  </a:lnTo>
                  <a:lnTo>
                    <a:pt x="1455" y="2959"/>
                  </a:lnTo>
                  <a:lnTo>
                    <a:pt x="1452" y="2970"/>
                  </a:lnTo>
                  <a:lnTo>
                    <a:pt x="1450" y="2982"/>
                  </a:lnTo>
                  <a:lnTo>
                    <a:pt x="1446" y="2992"/>
                  </a:lnTo>
                  <a:lnTo>
                    <a:pt x="1443" y="3003"/>
                  </a:lnTo>
                  <a:lnTo>
                    <a:pt x="1439" y="3015"/>
                  </a:lnTo>
                  <a:lnTo>
                    <a:pt x="1438" y="3029"/>
                  </a:lnTo>
                  <a:lnTo>
                    <a:pt x="1434" y="3041"/>
                  </a:lnTo>
                  <a:lnTo>
                    <a:pt x="1431" y="3055"/>
                  </a:lnTo>
                  <a:lnTo>
                    <a:pt x="1427" y="3067"/>
                  </a:lnTo>
                  <a:lnTo>
                    <a:pt x="1426" y="3083"/>
                  </a:lnTo>
                  <a:lnTo>
                    <a:pt x="1420" y="3097"/>
                  </a:lnTo>
                  <a:lnTo>
                    <a:pt x="1417" y="3111"/>
                  </a:lnTo>
                  <a:lnTo>
                    <a:pt x="1412" y="3127"/>
                  </a:lnTo>
                  <a:lnTo>
                    <a:pt x="1408" y="3142"/>
                  </a:lnTo>
                  <a:lnTo>
                    <a:pt x="1403" y="3158"/>
                  </a:lnTo>
                  <a:lnTo>
                    <a:pt x="1398" y="3174"/>
                  </a:lnTo>
                  <a:lnTo>
                    <a:pt x="1392" y="3189"/>
                  </a:lnTo>
                  <a:lnTo>
                    <a:pt x="1389" y="3207"/>
                  </a:lnTo>
                  <a:lnTo>
                    <a:pt x="1384" y="3222"/>
                  </a:lnTo>
                  <a:lnTo>
                    <a:pt x="1378" y="3238"/>
                  </a:lnTo>
                  <a:lnTo>
                    <a:pt x="1373" y="3254"/>
                  </a:lnTo>
                  <a:lnTo>
                    <a:pt x="1368" y="3269"/>
                  </a:lnTo>
                  <a:lnTo>
                    <a:pt x="1363" y="3283"/>
                  </a:lnTo>
                  <a:lnTo>
                    <a:pt x="1358" y="3299"/>
                  </a:lnTo>
                  <a:lnTo>
                    <a:pt x="1352" y="3315"/>
                  </a:lnTo>
                  <a:lnTo>
                    <a:pt x="1349" y="3330"/>
                  </a:lnTo>
                  <a:lnTo>
                    <a:pt x="1342" y="3343"/>
                  </a:lnTo>
                  <a:lnTo>
                    <a:pt x="1337" y="3357"/>
                  </a:lnTo>
                  <a:lnTo>
                    <a:pt x="1331" y="3369"/>
                  </a:lnTo>
                  <a:lnTo>
                    <a:pt x="1326" y="3383"/>
                  </a:lnTo>
                  <a:lnTo>
                    <a:pt x="1319" y="3393"/>
                  </a:lnTo>
                  <a:lnTo>
                    <a:pt x="1314" y="3405"/>
                  </a:lnTo>
                  <a:lnTo>
                    <a:pt x="1307" y="3416"/>
                  </a:lnTo>
                  <a:lnTo>
                    <a:pt x="1302" y="3428"/>
                  </a:lnTo>
                  <a:lnTo>
                    <a:pt x="1295" y="3435"/>
                  </a:lnTo>
                  <a:lnTo>
                    <a:pt x="1288" y="3444"/>
                  </a:lnTo>
                  <a:lnTo>
                    <a:pt x="1281" y="3451"/>
                  </a:lnTo>
                  <a:lnTo>
                    <a:pt x="1274" y="3459"/>
                  </a:lnTo>
                  <a:lnTo>
                    <a:pt x="1260" y="3470"/>
                  </a:lnTo>
                  <a:lnTo>
                    <a:pt x="1248" y="3479"/>
                  </a:lnTo>
                  <a:lnTo>
                    <a:pt x="1232" y="3479"/>
                  </a:lnTo>
                  <a:lnTo>
                    <a:pt x="1216" y="3477"/>
                  </a:lnTo>
                  <a:lnTo>
                    <a:pt x="1208" y="3472"/>
                  </a:lnTo>
                  <a:lnTo>
                    <a:pt x="1199" y="3468"/>
                  </a:lnTo>
                  <a:lnTo>
                    <a:pt x="1190" y="3461"/>
                  </a:lnTo>
                  <a:lnTo>
                    <a:pt x="1183" y="3456"/>
                  </a:lnTo>
                  <a:lnTo>
                    <a:pt x="1175" y="3447"/>
                  </a:lnTo>
                  <a:lnTo>
                    <a:pt x="1168" y="3440"/>
                  </a:lnTo>
                  <a:lnTo>
                    <a:pt x="1159" y="3433"/>
                  </a:lnTo>
                  <a:lnTo>
                    <a:pt x="1152" y="3426"/>
                  </a:lnTo>
                  <a:lnTo>
                    <a:pt x="1138" y="3412"/>
                  </a:lnTo>
                  <a:lnTo>
                    <a:pt x="1127" y="3402"/>
                  </a:lnTo>
                  <a:lnTo>
                    <a:pt x="1115" y="3388"/>
                  </a:lnTo>
                  <a:lnTo>
                    <a:pt x="1105" y="3378"/>
                  </a:lnTo>
                  <a:lnTo>
                    <a:pt x="1094" y="3367"/>
                  </a:lnTo>
                  <a:lnTo>
                    <a:pt x="1086" y="3357"/>
                  </a:lnTo>
                  <a:lnTo>
                    <a:pt x="1075" y="3346"/>
                  </a:lnTo>
                  <a:lnTo>
                    <a:pt x="1068" y="3336"/>
                  </a:lnTo>
                  <a:lnTo>
                    <a:pt x="1060" y="3325"/>
                  </a:lnTo>
                  <a:lnTo>
                    <a:pt x="1054" y="3318"/>
                  </a:lnTo>
                  <a:lnTo>
                    <a:pt x="1047" y="3308"/>
                  </a:lnTo>
                  <a:lnTo>
                    <a:pt x="1042" y="3301"/>
                  </a:lnTo>
                  <a:lnTo>
                    <a:pt x="1039" y="3292"/>
                  </a:lnTo>
                  <a:lnTo>
                    <a:pt x="1035" y="3287"/>
                  </a:lnTo>
                  <a:lnTo>
                    <a:pt x="1026" y="3271"/>
                  </a:lnTo>
                  <a:lnTo>
                    <a:pt x="1021" y="3261"/>
                  </a:lnTo>
                  <a:lnTo>
                    <a:pt x="1016" y="3250"/>
                  </a:lnTo>
                  <a:lnTo>
                    <a:pt x="1014" y="3245"/>
                  </a:lnTo>
                  <a:lnTo>
                    <a:pt x="1012" y="3233"/>
                  </a:lnTo>
                  <a:lnTo>
                    <a:pt x="1012" y="3231"/>
                  </a:lnTo>
                  <a:lnTo>
                    <a:pt x="1012" y="3228"/>
                  </a:lnTo>
                  <a:lnTo>
                    <a:pt x="1012" y="3228"/>
                  </a:lnTo>
                  <a:lnTo>
                    <a:pt x="1023" y="3219"/>
                  </a:lnTo>
                  <a:lnTo>
                    <a:pt x="1035" y="3210"/>
                  </a:lnTo>
                  <a:lnTo>
                    <a:pt x="1047" y="3200"/>
                  </a:lnTo>
                  <a:lnTo>
                    <a:pt x="1060" y="3191"/>
                  </a:lnTo>
                  <a:lnTo>
                    <a:pt x="1070" y="3179"/>
                  </a:lnTo>
                  <a:lnTo>
                    <a:pt x="1080" y="3168"/>
                  </a:lnTo>
                  <a:lnTo>
                    <a:pt x="1091" y="3154"/>
                  </a:lnTo>
                  <a:lnTo>
                    <a:pt x="1103" y="3142"/>
                  </a:lnTo>
                  <a:lnTo>
                    <a:pt x="1105" y="3130"/>
                  </a:lnTo>
                  <a:lnTo>
                    <a:pt x="1100" y="3123"/>
                  </a:lnTo>
                  <a:lnTo>
                    <a:pt x="1089" y="3121"/>
                  </a:lnTo>
                  <a:lnTo>
                    <a:pt x="1080" y="3127"/>
                  </a:lnTo>
                  <a:lnTo>
                    <a:pt x="1072" y="3135"/>
                  </a:lnTo>
                  <a:lnTo>
                    <a:pt x="1063" y="3146"/>
                  </a:lnTo>
                  <a:lnTo>
                    <a:pt x="1054" y="3154"/>
                  </a:lnTo>
                  <a:lnTo>
                    <a:pt x="1047" y="3165"/>
                  </a:lnTo>
                  <a:lnTo>
                    <a:pt x="1037" y="3172"/>
                  </a:lnTo>
                  <a:lnTo>
                    <a:pt x="1030" y="3181"/>
                  </a:lnTo>
                  <a:lnTo>
                    <a:pt x="1019" y="3188"/>
                  </a:lnTo>
                  <a:lnTo>
                    <a:pt x="1012" y="3195"/>
                  </a:lnTo>
                  <a:lnTo>
                    <a:pt x="1002" y="3200"/>
                  </a:lnTo>
                  <a:lnTo>
                    <a:pt x="993" y="3205"/>
                  </a:lnTo>
                  <a:lnTo>
                    <a:pt x="983" y="3208"/>
                  </a:lnTo>
                  <a:lnTo>
                    <a:pt x="974" y="3214"/>
                  </a:lnTo>
                  <a:lnTo>
                    <a:pt x="964" y="3215"/>
                  </a:lnTo>
                  <a:lnTo>
                    <a:pt x="955" y="3219"/>
                  </a:lnTo>
                  <a:lnTo>
                    <a:pt x="944" y="3221"/>
                  </a:lnTo>
                  <a:lnTo>
                    <a:pt x="936" y="3222"/>
                  </a:lnTo>
                  <a:lnTo>
                    <a:pt x="918" y="3221"/>
                  </a:lnTo>
                  <a:lnTo>
                    <a:pt x="901" y="3221"/>
                  </a:lnTo>
                  <a:lnTo>
                    <a:pt x="899" y="3217"/>
                  </a:lnTo>
                  <a:lnTo>
                    <a:pt x="899" y="3217"/>
                  </a:lnTo>
                  <a:lnTo>
                    <a:pt x="890" y="3212"/>
                  </a:lnTo>
                  <a:lnTo>
                    <a:pt x="882" y="3215"/>
                  </a:lnTo>
                  <a:lnTo>
                    <a:pt x="871" y="3210"/>
                  </a:lnTo>
                  <a:lnTo>
                    <a:pt x="861" y="3207"/>
                  </a:lnTo>
                  <a:lnTo>
                    <a:pt x="850" y="3202"/>
                  </a:lnTo>
                  <a:lnTo>
                    <a:pt x="842" y="3198"/>
                  </a:lnTo>
                  <a:lnTo>
                    <a:pt x="824" y="3189"/>
                  </a:lnTo>
                  <a:lnTo>
                    <a:pt x="809" y="3181"/>
                  </a:lnTo>
                  <a:lnTo>
                    <a:pt x="793" y="3170"/>
                  </a:lnTo>
                  <a:lnTo>
                    <a:pt x="782" y="3160"/>
                  </a:lnTo>
                  <a:lnTo>
                    <a:pt x="772" y="3151"/>
                  </a:lnTo>
                  <a:lnTo>
                    <a:pt x="767" y="3146"/>
                  </a:lnTo>
                  <a:lnTo>
                    <a:pt x="777" y="3141"/>
                  </a:lnTo>
                  <a:lnTo>
                    <a:pt x="788" y="3137"/>
                  </a:lnTo>
                  <a:lnTo>
                    <a:pt x="796" y="3130"/>
                  </a:lnTo>
                  <a:lnTo>
                    <a:pt x="805" y="3125"/>
                  </a:lnTo>
                  <a:lnTo>
                    <a:pt x="871" y="3071"/>
                  </a:lnTo>
                  <a:lnTo>
                    <a:pt x="885" y="3057"/>
                  </a:lnTo>
                  <a:lnTo>
                    <a:pt x="899" y="3045"/>
                  </a:lnTo>
                  <a:lnTo>
                    <a:pt x="913" y="3032"/>
                  </a:lnTo>
                  <a:lnTo>
                    <a:pt x="927" y="3022"/>
                  </a:lnTo>
                  <a:lnTo>
                    <a:pt x="939" y="3010"/>
                  </a:lnTo>
                  <a:lnTo>
                    <a:pt x="951" y="2998"/>
                  </a:lnTo>
                  <a:lnTo>
                    <a:pt x="964" y="2985"/>
                  </a:lnTo>
                  <a:lnTo>
                    <a:pt x="976" y="2975"/>
                  </a:lnTo>
                  <a:lnTo>
                    <a:pt x="985" y="2961"/>
                  </a:lnTo>
                  <a:lnTo>
                    <a:pt x="993" y="2951"/>
                  </a:lnTo>
                  <a:lnTo>
                    <a:pt x="1000" y="2937"/>
                  </a:lnTo>
                  <a:lnTo>
                    <a:pt x="1009" y="2926"/>
                  </a:lnTo>
                  <a:lnTo>
                    <a:pt x="1012" y="2912"/>
                  </a:lnTo>
                  <a:lnTo>
                    <a:pt x="1018" y="2900"/>
                  </a:lnTo>
                  <a:lnTo>
                    <a:pt x="1021" y="2888"/>
                  </a:lnTo>
                  <a:lnTo>
                    <a:pt x="1023" y="2876"/>
                  </a:lnTo>
                  <a:lnTo>
                    <a:pt x="1018" y="2867"/>
                  </a:lnTo>
                  <a:lnTo>
                    <a:pt x="1009" y="2863"/>
                  </a:lnTo>
                  <a:lnTo>
                    <a:pt x="1000" y="2867"/>
                  </a:lnTo>
                  <a:lnTo>
                    <a:pt x="997" y="2876"/>
                  </a:lnTo>
                  <a:lnTo>
                    <a:pt x="995" y="2886"/>
                  </a:lnTo>
                  <a:lnTo>
                    <a:pt x="993" y="2897"/>
                  </a:lnTo>
                  <a:lnTo>
                    <a:pt x="988" y="2907"/>
                  </a:lnTo>
                  <a:lnTo>
                    <a:pt x="985" y="2919"/>
                  </a:lnTo>
                  <a:lnTo>
                    <a:pt x="976" y="2930"/>
                  </a:lnTo>
                  <a:lnTo>
                    <a:pt x="969" y="2940"/>
                  </a:lnTo>
                  <a:lnTo>
                    <a:pt x="960" y="2951"/>
                  </a:lnTo>
                  <a:lnTo>
                    <a:pt x="951" y="2963"/>
                  </a:lnTo>
                  <a:lnTo>
                    <a:pt x="939" y="2973"/>
                  </a:lnTo>
                  <a:lnTo>
                    <a:pt x="929" y="2984"/>
                  </a:lnTo>
                  <a:lnTo>
                    <a:pt x="917" y="2994"/>
                  </a:lnTo>
                  <a:lnTo>
                    <a:pt x="906" y="3005"/>
                  </a:lnTo>
                  <a:lnTo>
                    <a:pt x="892" y="3015"/>
                  </a:lnTo>
                  <a:lnTo>
                    <a:pt x="880" y="3027"/>
                  </a:lnTo>
                  <a:lnTo>
                    <a:pt x="866" y="3038"/>
                  </a:lnTo>
                  <a:lnTo>
                    <a:pt x="854" y="3050"/>
                  </a:lnTo>
                  <a:lnTo>
                    <a:pt x="788" y="3106"/>
                  </a:lnTo>
                  <a:lnTo>
                    <a:pt x="772" y="3114"/>
                  </a:lnTo>
                  <a:lnTo>
                    <a:pt x="756" y="3121"/>
                  </a:lnTo>
                  <a:lnTo>
                    <a:pt x="746" y="3121"/>
                  </a:lnTo>
                  <a:lnTo>
                    <a:pt x="735" y="3121"/>
                  </a:lnTo>
                  <a:lnTo>
                    <a:pt x="725" y="3121"/>
                  </a:lnTo>
                  <a:lnTo>
                    <a:pt x="714" y="3121"/>
                  </a:lnTo>
                  <a:lnTo>
                    <a:pt x="702" y="3118"/>
                  </a:lnTo>
                  <a:lnTo>
                    <a:pt x="692" y="3114"/>
                  </a:lnTo>
                  <a:lnTo>
                    <a:pt x="681" y="3111"/>
                  </a:lnTo>
                  <a:lnTo>
                    <a:pt x="671" y="3107"/>
                  </a:lnTo>
                  <a:lnTo>
                    <a:pt x="659" y="3102"/>
                  </a:lnTo>
                  <a:lnTo>
                    <a:pt x="648" y="3097"/>
                  </a:lnTo>
                  <a:lnTo>
                    <a:pt x="636" y="3092"/>
                  </a:lnTo>
                  <a:lnTo>
                    <a:pt x="625" y="3086"/>
                  </a:lnTo>
                  <a:lnTo>
                    <a:pt x="613" y="3080"/>
                  </a:lnTo>
                  <a:lnTo>
                    <a:pt x="601" y="3073"/>
                  </a:lnTo>
                  <a:lnTo>
                    <a:pt x="589" y="3064"/>
                  </a:lnTo>
                  <a:lnTo>
                    <a:pt x="578" y="3057"/>
                  </a:lnTo>
                  <a:lnTo>
                    <a:pt x="566" y="3048"/>
                  </a:lnTo>
                  <a:lnTo>
                    <a:pt x="554" y="3039"/>
                  </a:lnTo>
                  <a:lnTo>
                    <a:pt x="542" y="3031"/>
                  </a:lnTo>
                  <a:lnTo>
                    <a:pt x="531" y="3022"/>
                  </a:lnTo>
                  <a:lnTo>
                    <a:pt x="519" y="3012"/>
                  </a:lnTo>
                  <a:lnTo>
                    <a:pt x="507" y="3001"/>
                  </a:lnTo>
                  <a:lnTo>
                    <a:pt x="495" y="2991"/>
                  </a:lnTo>
                  <a:lnTo>
                    <a:pt x="484" y="2980"/>
                  </a:lnTo>
                  <a:lnTo>
                    <a:pt x="472" y="2968"/>
                  </a:lnTo>
                  <a:lnTo>
                    <a:pt x="462" y="2958"/>
                  </a:lnTo>
                  <a:lnTo>
                    <a:pt x="451" y="2947"/>
                  </a:lnTo>
                  <a:lnTo>
                    <a:pt x="442" y="2937"/>
                  </a:lnTo>
                  <a:lnTo>
                    <a:pt x="432" y="2924"/>
                  </a:lnTo>
                  <a:lnTo>
                    <a:pt x="422" y="2912"/>
                  </a:lnTo>
                  <a:lnTo>
                    <a:pt x="413" y="2900"/>
                  </a:lnTo>
                  <a:lnTo>
                    <a:pt x="406" y="2890"/>
                  </a:lnTo>
                  <a:lnTo>
                    <a:pt x="395" y="2877"/>
                  </a:lnTo>
                  <a:lnTo>
                    <a:pt x="388" y="2865"/>
                  </a:lnTo>
                  <a:lnTo>
                    <a:pt x="381" y="2853"/>
                  </a:lnTo>
                  <a:lnTo>
                    <a:pt x="376" y="2843"/>
                  </a:lnTo>
                  <a:close/>
                </a:path>
              </a:pathLst>
            </a:custGeom>
            <a:solidFill>
              <a:srgbClr val="FC9E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4" name="Freeform 1190"/>
            <p:cNvSpPr>
              <a:spLocks/>
            </p:cNvSpPr>
            <p:nvPr/>
          </p:nvSpPr>
          <p:spPr bwMode="auto">
            <a:xfrm>
              <a:off x="9437" y="2591"/>
              <a:ext cx="116" cy="531"/>
            </a:xfrm>
            <a:custGeom>
              <a:avLst/>
              <a:gdLst>
                <a:gd name="T0" fmla="*/ 45 w 232"/>
                <a:gd name="T1" fmla="*/ 5 h 1063"/>
                <a:gd name="T2" fmla="*/ 98 w 232"/>
                <a:gd name="T3" fmla="*/ 1 h 1063"/>
                <a:gd name="T4" fmla="*/ 150 w 232"/>
                <a:gd name="T5" fmla="*/ 0 h 1063"/>
                <a:gd name="T6" fmla="*/ 190 w 232"/>
                <a:gd name="T7" fmla="*/ 0 h 1063"/>
                <a:gd name="T8" fmla="*/ 220 w 232"/>
                <a:gd name="T9" fmla="*/ 3 h 1063"/>
                <a:gd name="T10" fmla="*/ 230 w 232"/>
                <a:gd name="T11" fmla="*/ 15 h 1063"/>
                <a:gd name="T12" fmla="*/ 230 w 232"/>
                <a:gd name="T13" fmla="*/ 43 h 1063"/>
                <a:gd name="T14" fmla="*/ 228 w 232"/>
                <a:gd name="T15" fmla="*/ 76 h 1063"/>
                <a:gd name="T16" fmla="*/ 228 w 232"/>
                <a:gd name="T17" fmla="*/ 120 h 1063"/>
                <a:gd name="T18" fmla="*/ 228 w 232"/>
                <a:gd name="T19" fmla="*/ 169 h 1063"/>
                <a:gd name="T20" fmla="*/ 227 w 232"/>
                <a:gd name="T21" fmla="*/ 223 h 1063"/>
                <a:gd name="T22" fmla="*/ 227 w 232"/>
                <a:gd name="T23" fmla="*/ 284 h 1063"/>
                <a:gd name="T24" fmla="*/ 227 w 232"/>
                <a:gd name="T25" fmla="*/ 348 h 1063"/>
                <a:gd name="T26" fmla="*/ 227 w 232"/>
                <a:gd name="T27" fmla="*/ 414 h 1063"/>
                <a:gd name="T28" fmla="*/ 227 w 232"/>
                <a:gd name="T29" fmla="*/ 484 h 1063"/>
                <a:gd name="T30" fmla="*/ 225 w 232"/>
                <a:gd name="T31" fmla="*/ 552 h 1063"/>
                <a:gd name="T32" fmla="*/ 225 w 232"/>
                <a:gd name="T33" fmla="*/ 622 h 1063"/>
                <a:gd name="T34" fmla="*/ 223 w 232"/>
                <a:gd name="T35" fmla="*/ 690 h 1063"/>
                <a:gd name="T36" fmla="*/ 223 w 232"/>
                <a:gd name="T37" fmla="*/ 754 h 1063"/>
                <a:gd name="T38" fmla="*/ 223 w 232"/>
                <a:gd name="T39" fmla="*/ 817 h 1063"/>
                <a:gd name="T40" fmla="*/ 223 w 232"/>
                <a:gd name="T41" fmla="*/ 876 h 1063"/>
                <a:gd name="T42" fmla="*/ 221 w 232"/>
                <a:gd name="T43" fmla="*/ 927 h 1063"/>
                <a:gd name="T44" fmla="*/ 221 w 232"/>
                <a:gd name="T45" fmla="*/ 972 h 1063"/>
                <a:gd name="T46" fmla="*/ 221 w 232"/>
                <a:gd name="T47" fmla="*/ 1009 h 1063"/>
                <a:gd name="T48" fmla="*/ 221 w 232"/>
                <a:gd name="T49" fmla="*/ 1038 h 1063"/>
                <a:gd name="T50" fmla="*/ 28 w 232"/>
                <a:gd name="T51" fmla="*/ 1063 h 1063"/>
                <a:gd name="T52" fmla="*/ 17 w 232"/>
                <a:gd name="T53" fmla="*/ 582 h 1063"/>
                <a:gd name="T54" fmla="*/ 50 w 232"/>
                <a:gd name="T55" fmla="*/ 575 h 1063"/>
                <a:gd name="T56" fmla="*/ 80 w 232"/>
                <a:gd name="T57" fmla="*/ 568 h 1063"/>
                <a:gd name="T58" fmla="*/ 108 w 232"/>
                <a:gd name="T59" fmla="*/ 559 h 1063"/>
                <a:gd name="T60" fmla="*/ 129 w 232"/>
                <a:gd name="T61" fmla="*/ 543 h 1063"/>
                <a:gd name="T62" fmla="*/ 127 w 232"/>
                <a:gd name="T63" fmla="*/ 507 h 1063"/>
                <a:gd name="T64" fmla="*/ 122 w 232"/>
                <a:gd name="T65" fmla="*/ 465 h 1063"/>
                <a:gd name="T66" fmla="*/ 115 w 232"/>
                <a:gd name="T67" fmla="*/ 420 h 1063"/>
                <a:gd name="T68" fmla="*/ 106 w 232"/>
                <a:gd name="T69" fmla="*/ 381 h 1063"/>
                <a:gd name="T70" fmla="*/ 101 w 232"/>
                <a:gd name="T71" fmla="*/ 357 h 1063"/>
                <a:gd name="T72" fmla="*/ 87 w 232"/>
                <a:gd name="T73" fmla="*/ 343 h 1063"/>
                <a:gd name="T74" fmla="*/ 71 w 232"/>
                <a:gd name="T75" fmla="*/ 343 h 1063"/>
                <a:gd name="T76" fmla="*/ 35 w 232"/>
                <a:gd name="T77" fmla="*/ 343 h 1063"/>
                <a:gd name="T78" fmla="*/ 0 w 232"/>
                <a:gd name="T79" fmla="*/ 336 h 1063"/>
                <a:gd name="T80" fmla="*/ 0 w 232"/>
                <a:gd name="T81" fmla="*/ 308 h 1063"/>
                <a:gd name="T82" fmla="*/ 0 w 232"/>
                <a:gd name="T83" fmla="*/ 273 h 1063"/>
                <a:gd name="T84" fmla="*/ 0 w 232"/>
                <a:gd name="T85" fmla="*/ 235 h 1063"/>
                <a:gd name="T86" fmla="*/ 2 w 232"/>
                <a:gd name="T87" fmla="*/ 195 h 1063"/>
                <a:gd name="T88" fmla="*/ 3 w 232"/>
                <a:gd name="T89" fmla="*/ 156 h 1063"/>
                <a:gd name="T90" fmla="*/ 3 w 232"/>
                <a:gd name="T91" fmla="*/ 115 h 1063"/>
                <a:gd name="T92" fmla="*/ 5 w 232"/>
                <a:gd name="T93" fmla="*/ 78 h 1063"/>
                <a:gd name="T94" fmla="*/ 7 w 232"/>
                <a:gd name="T95" fmla="*/ 48 h 1063"/>
                <a:gd name="T96" fmla="*/ 7 w 232"/>
                <a:gd name="T97" fmla="*/ 26 h 1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1063">
                  <a:moveTo>
                    <a:pt x="9" y="10"/>
                  </a:moveTo>
                  <a:lnTo>
                    <a:pt x="26" y="7"/>
                  </a:lnTo>
                  <a:lnTo>
                    <a:pt x="45" y="5"/>
                  </a:lnTo>
                  <a:lnTo>
                    <a:pt x="63" y="3"/>
                  </a:lnTo>
                  <a:lnTo>
                    <a:pt x="82" y="3"/>
                  </a:lnTo>
                  <a:lnTo>
                    <a:pt x="98" y="1"/>
                  </a:lnTo>
                  <a:lnTo>
                    <a:pt x="115" y="0"/>
                  </a:lnTo>
                  <a:lnTo>
                    <a:pt x="132" y="0"/>
                  </a:lnTo>
                  <a:lnTo>
                    <a:pt x="150" y="0"/>
                  </a:lnTo>
                  <a:lnTo>
                    <a:pt x="164" y="0"/>
                  </a:lnTo>
                  <a:lnTo>
                    <a:pt x="178" y="0"/>
                  </a:lnTo>
                  <a:lnTo>
                    <a:pt x="190" y="0"/>
                  </a:lnTo>
                  <a:lnTo>
                    <a:pt x="202" y="1"/>
                  </a:lnTo>
                  <a:lnTo>
                    <a:pt x="211" y="1"/>
                  </a:lnTo>
                  <a:lnTo>
                    <a:pt x="220" y="3"/>
                  </a:lnTo>
                  <a:lnTo>
                    <a:pt x="225" y="5"/>
                  </a:lnTo>
                  <a:lnTo>
                    <a:pt x="232" y="8"/>
                  </a:lnTo>
                  <a:lnTo>
                    <a:pt x="230" y="15"/>
                  </a:lnTo>
                  <a:lnTo>
                    <a:pt x="230" y="27"/>
                  </a:lnTo>
                  <a:lnTo>
                    <a:pt x="230" y="34"/>
                  </a:lnTo>
                  <a:lnTo>
                    <a:pt x="230" y="43"/>
                  </a:lnTo>
                  <a:lnTo>
                    <a:pt x="230" y="54"/>
                  </a:lnTo>
                  <a:lnTo>
                    <a:pt x="230" y="66"/>
                  </a:lnTo>
                  <a:lnTo>
                    <a:pt x="228" y="76"/>
                  </a:lnTo>
                  <a:lnTo>
                    <a:pt x="228" y="90"/>
                  </a:lnTo>
                  <a:lnTo>
                    <a:pt x="228" y="104"/>
                  </a:lnTo>
                  <a:lnTo>
                    <a:pt x="228" y="120"/>
                  </a:lnTo>
                  <a:lnTo>
                    <a:pt x="228" y="136"/>
                  </a:lnTo>
                  <a:lnTo>
                    <a:pt x="228" y="151"/>
                  </a:lnTo>
                  <a:lnTo>
                    <a:pt x="228" y="169"/>
                  </a:lnTo>
                  <a:lnTo>
                    <a:pt x="228" y="188"/>
                  </a:lnTo>
                  <a:lnTo>
                    <a:pt x="227" y="203"/>
                  </a:lnTo>
                  <a:lnTo>
                    <a:pt x="227" y="223"/>
                  </a:lnTo>
                  <a:lnTo>
                    <a:pt x="227" y="242"/>
                  </a:lnTo>
                  <a:lnTo>
                    <a:pt x="227" y="263"/>
                  </a:lnTo>
                  <a:lnTo>
                    <a:pt x="227" y="284"/>
                  </a:lnTo>
                  <a:lnTo>
                    <a:pt x="227" y="305"/>
                  </a:lnTo>
                  <a:lnTo>
                    <a:pt x="227" y="325"/>
                  </a:lnTo>
                  <a:lnTo>
                    <a:pt x="227" y="348"/>
                  </a:lnTo>
                  <a:lnTo>
                    <a:pt x="227" y="369"/>
                  </a:lnTo>
                  <a:lnTo>
                    <a:pt x="227" y="392"/>
                  </a:lnTo>
                  <a:lnTo>
                    <a:pt x="227" y="414"/>
                  </a:lnTo>
                  <a:lnTo>
                    <a:pt x="227" y="437"/>
                  </a:lnTo>
                  <a:lnTo>
                    <a:pt x="227" y="460"/>
                  </a:lnTo>
                  <a:lnTo>
                    <a:pt x="227" y="484"/>
                  </a:lnTo>
                  <a:lnTo>
                    <a:pt x="227" y="507"/>
                  </a:lnTo>
                  <a:lnTo>
                    <a:pt x="227" y="531"/>
                  </a:lnTo>
                  <a:lnTo>
                    <a:pt x="225" y="552"/>
                  </a:lnTo>
                  <a:lnTo>
                    <a:pt x="225" y="576"/>
                  </a:lnTo>
                  <a:lnTo>
                    <a:pt x="225" y="597"/>
                  </a:lnTo>
                  <a:lnTo>
                    <a:pt x="225" y="622"/>
                  </a:lnTo>
                  <a:lnTo>
                    <a:pt x="223" y="644"/>
                  </a:lnTo>
                  <a:lnTo>
                    <a:pt x="223" y="667"/>
                  </a:lnTo>
                  <a:lnTo>
                    <a:pt x="223" y="690"/>
                  </a:lnTo>
                  <a:lnTo>
                    <a:pt x="223" y="712"/>
                  </a:lnTo>
                  <a:lnTo>
                    <a:pt x="223" y="733"/>
                  </a:lnTo>
                  <a:lnTo>
                    <a:pt x="223" y="754"/>
                  </a:lnTo>
                  <a:lnTo>
                    <a:pt x="223" y="775"/>
                  </a:lnTo>
                  <a:lnTo>
                    <a:pt x="223" y="798"/>
                  </a:lnTo>
                  <a:lnTo>
                    <a:pt x="223" y="817"/>
                  </a:lnTo>
                  <a:lnTo>
                    <a:pt x="223" y="838"/>
                  </a:lnTo>
                  <a:lnTo>
                    <a:pt x="223" y="857"/>
                  </a:lnTo>
                  <a:lnTo>
                    <a:pt x="223" y="876"/>
                  </a:lnTo>
                  <a:lnTo>
                    <a:pt x="221" y="894"/>
                  </a:lnTo>
                  <a:lnTo>
                    <a:pt x="221" y="911"/>
                  </a:lnTo>
                  <a:lnTo>
                    <a:pt x="221" y="927"/>
                  </a:lnTo>
                  <a:lnTo>
                    <a:pt x="221" y="942"/>
                  </a:lnTo>
                  <a:lnTo>
                    <a:pt x="221" y="956"/>
                  </a:lnTo>
                  <a:lnTo>
                    <a:pt x="221" y="972"/>
                  </a:lnTo>
                  <a:lnTo>
                    <a:pt x="221" y="984"/>
                  </a:lnTo>
                  <a:lnTo>
                    <a:pt x="221" y="998"/>
                  </a:lnTo>
                  <a:lnTo>
                    <a:pt x="221" y="1009"/>
                  </a:lnTo>
                  <a:lnTo>
                    <a:pt x="221" y="1019"/>
                  </a:lnTo>
                  <a:lnTo>
                    <a:pt x="221" y="1028"/>
                  </a:lnTo>
                  <a:lnTo>
                    <a:pt x="221" y="1038"/>
                  </a:lnTo>
                  <a:lnTo>
                    <a:pt x="221" y="1052"/>
                  </a:lnTo>
                  <a:lnTo>
                    <a:pt x="221" y="1063"/>
                  </a:lnTo>
                  <a:lnTo>
                    <a:pt x="28" y="1063"/>
                  </a:lnTo>
                  <a:lnTo>
                    <a:pt x="17" y="587"/>
                  </a:lnTo>
                  <a:lnTo>
                    <a:pt x="17" y="583"/>
                  </a:lnTo>
                  <a:lnTo>
                    <a:pt x="17" y="582"/>
                  </a:lnTo>
                  <a:lnTo>
                    <a:pt x="28" y="578"/>
                  </a:lnTo>
                  <a:lnTo>
                    <a:pt x="40" y="576"/>
                  </a:lnTo>
                  <a:lnTo>
                    <a:pt x="50" y="575"/>
                  </a:lnTo>
                  <a:lnTo>
                    <a:pt x="63" y="573"/>
                  </a:lnTo>
                  <a:lnTo>
                    <a:pt x="71" y="569"/>
                  </a:lnTo>
                  <a:lnTo>
                    <a:pt x="80" y="568"/>
                  </a:lnTo>
                  <a:lnTo>
                    <a:pt x="89" y="566"/>
                  </a:lnTo>
                  <a:lnTo>
                    <a:pt x="98" y="564"/>
                  </a:lnTo>
                  <a:lnTo>
                    <a:pt x="108" y="559"/>
                  </a:lnTo>
                  <a:lnTo>
                    <a:pt x="118" y="554"/>
                  </a:lnTo>
                  <a:lnTo>
                    <a:pt x="124" y="549"/>
                  </a:lnTo>
                  <a:lnTo>
                    <a:pt x="129" y="543"/>
                  </a:lnTo>
                  <a:lnTo>
                    <a:pt x="129" y="531"/>
                  </a:lnTo>
                  <a:lnTo>
                    <a:pt x="129" y="521"/>
                  </a:lnTo>
                  <a:lnTo>
                    <a:pt x="127" y="507"/>
                  </a:lnTo>
                  <a:lnTo>
                    <a:pt x="127" y="495"/>
                  </a:lnTo>
                  <a:lnTo>
                    <a:pt x="124" y="479"/>
                  </a:lnTo>
                  <a:lnTo>
                    <a:pt x="122" y="465"/>
                  </a:lnTo>
                  <a:lnTo>
                    <a:pt x="120" y="449"/>
                  </a:lnTo>
                  <a:lnTo>
                    <a:pt x="118" y="435"/>
                  </a:lnTo>
                  <a:lnTo>
                    <a:pt x="115" y="420"/>
                  </a:lnTo>
                  <a:lnTo>
                    <a:pt x="112" y="406"/>
                  </a:lnTo>
                  <a:lnTo>
                    <a:pt x="108" y="392"/>
                  </a:lnTo>
                  <a:lnTo>
                    <a:pt x="106" y="381"/>
                  </a:lnTo>
                  <a:lnTo>
                    <a:pt x="103" y="371"/>
                  </a:lnTo>
                  <a:lnTo>
                    <a:pt x="103" y="362"/>
                  </a:lnTo>
                  <a:lnTo>
                    <a:pt x="101" y="357"/>
                  </a:lnTo>
                  <a:lnTo>
                    <a:pt x="101" y="353"/>
                  </a:lnTo>
                  <a:lnTo>
                    <a:pt x="96" y="345"/>
                  </a:lnTo>
                  <a:lnTo>
                    <a:pt x="87" y="343"/>
                  </a:lnTo>
                  <a:lnTo>
                    <a:pt x="84" y="343"/>
                  </a:lnTo>
                  <a:lnTo>
                    <a:pt x="80" y="343"/>
                  </a:lnTo>
                  <a:lnTo>
                    <a:pt x="71" y="343"/>
                  </a:lnTo>
                  <a:lnTo>
                    <a:pt x="63" y="343"/>
                  </a:lnTo>
                  <a:lnTo>
                    <a:pt x="49" y="343"/>
                  </a:lnTo>
                  <a:lnTo>
                    <a:pt x="35" y="343"/>
                  </a:lnTo>
                  <a:lnTo>
                    <a:pt x="17" y="343"/>
                  </a:lnTo>
                  <a:lnTo>
                    <a:pt x="0" y="345"/>
                  </a:lnTo>
                  <a:lnTo>
                    <a:pt x="0" y="336"/>
                  </a:lnTo>
                  <a:lnTo>
                    <a:pt x="0" y="327"/>
                  </a:lnTo>
                  <a:lnTo>
                    <a:pt x="0" y="317"/>
                  </a:lnTo>
                  <a:lnTo>
                    <a:pt x="0" y="308"/>
                  </a:lnTo>
                  <a:lnTo>
                    <a:pt x="0" y="296"/>
                  </a:lnTo>
                  <a:lnTo>
                    <a:pt x="0" y="285"/>
                  </a:lnTo>
                  <a:lnTo>
                    <a:pt x="0" y="273"/>
                  </a:lnTo>
                  <a:lnTo>
                    <a:pt x="0" y="263"/>
                  </a:lnTo>
                  <a:lnTo>
                    <a:pt x="0" y="249"/>
                  </a:lnTo>
                  <a:lnTo>
                    <a:pt x="0" y="235"/>
                  </a:lnTo>
                  <a:lnTo>
                    <a:pt x="0" y="221"/>
                  </a:lnTo>
                  <a:lnTo>
                    <a:pt x="2" y="209"/>
                  </a:lnTo>
                  <a:lnTo>
                    <a:pt x="2" y="195"/>
                  </a:lnTo>
                  <a:lnTo>
                    <a:pt x="2" y="183"/>
                  </a:lnTo>
                  <a:lnTo>
                    <a:pt x="2" y="169"/>
                  </a:lnTo>
                  <a:lnTo>
                    <a:pt x="3" y="156"/>
                  </a:lnTo>
                  <a:lnTo>
                    <a:pt x="3" y="141"/>
                  </a:lnTo>
                  <a:lnTo>
                    <a:pt x="3" y="129"/>
                  </a:lnTo>
                  <a:lnTo>
                    <a:pt x="3" y="115"/>
                  </a:lnTo>
                  <a:lnTo>
                    <a:pt x="5" y="102"/>
                  </a:lnTo>
                  <a:lnTo>
                    <a:pt x="5" y="90"/>
                  </a:lnTo>
                  <a:lnTo>
                    <a:pt x="5" y="78"/>
                  </a:lnTo>
                  <a:lnTo>
                    <a:pt x="5" y="68"/>
                  </a:lnTo>
                  <a:lnTo>
                    <a:pt x="7" y="59"/>
                  </a:lnTo>
                  <a:lnTo>
                    <a:pt x="7" y="48"/>
                  </a:lnTo>
                  <a:lnTo>
                    <a:pt x="7" y="40"/>
                  </a:lnTo>
                  <a:lnTo>
                    <a:pt x="7" y="31"/>
                  </a:lnTo>
                  <a:lnTo>
                    <a:pt x="7" y="26"/>
                  </a:lnTo>
                  <a:lnTo>
                    <a:pt x="7" y="15"/>
                  </a:lnTo>
                  <a:lnTo>
                    <a:pt x="9" y="10"/>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5" name="Freeform 1191"/>
            <p:cNvSpPr>
              <a:spLocks/>
            </p:cNvSpPr>
            <p:nvPr/>
          </p:nvSpPr>
          <p:spPr bwMode="auto">
            <a:xfrm>
              <a:off x="9200" y="2776"/>
              <a:ext cx="290" cy="101"/>
            </a:xfrm>
            <a:custGeom>
              <a:avLst/>
              <a:gdLst>
                <a:gd name="T0" fmla="*/ 455 w 581"/>
                <a:gd name="T1" fmla="*/ 7 h 204"/>
                <a:gd name="T2" fmla="*/ 469 w 581"/>
                <a:gd name="T3" fmla="*/ 7 h 204"/>
                <a:gd name="T4" fmla="*/ 486 w 581"/>
                <a:gd name="T5" fmla="*/ 0 h 204"/>
                <a:gd name="T6" fmla="*/ 509 w 581"/>
                <a:gd name="T7" fmla="*/ 0 h 204"/>
                <a:gd name="T8" fmla="*/ 530 w 581"/>
                <a:gd name="T9" fmla="*/ 0 h 204"/>
                <a:gd name="T10" fmla="*/ 546 w 581"/>
                <a:gd name="T11" fmla="*/ 0 h 204"/>
                <a:gd name="T12" fmla="*/ 556 w 581"/>
                <a:gd name="T13" fmla="*/ 14 h 204"/>
                <a:gd name="T14" fmla="*/ 561 w 581"/>
                <a:gd name="T15" fmla="*/ 44 h 204"/>
                <a:gd name="T16" fmla="*/ 567 w 581"/>
                <a:gd name="T17" fmla="*/ 65 h 204"/>
                <a:gd name="T18" fmla="*/ 570 w 581"/>
                <a:gd name="T19" fmla="*/ 85 h 204"/>
                <a:gd name="T20" fmla="*/ 574 w 581"/>
                <a:gd name="T21" fmla="*/ 106 h 204"/>
                <a:gd name="T22" fmla="*/ 577 w 581"/>
                <a:gd name="T23" fmla="*/ 126 h 204"/>
                <a:gd name="T24" fmla="*/ 579 w 581"/>
                <a:gd name="T25" fmla="*/ 145 h 204"/>
                <a:gd name="T26" fmla="*/ 579 w 581"/>
                <a:gd name="T27" fmla="*/ 160 h 204"/>
                <a:gd name="T28" fmla="*/ 570 w 581"/>
                <a:gd name="T29" fmla="*/ 169 h 204"/>
                <a:gd name="T30" fmla="*/ 547 w 581"/>
                <a:gd name="T31" fmla="*/ 174 h 204"/>
                <a:gd name="T32" fmla="*/ 528 w 581"/>
                <a:gd name="T33" fmla="*/ 178 h 204"/>
                <a:gd name="T34" fmla="*/ 504 w 581"/>
                <a:gd name="T35" fmla="*/ 181 h 204"/>
                <a:gd name="T36" fmla="*/ 474 w 581"/>
                <a:gd name="T37" fmla="*/ 185 h 204"/>
                <a:gd name="T38" fmla="*/ 443 w 581"/>
                <a:gd name="T39" fmla="*/ 186 h 204"/>
                <a:gd name="T40" fmla="*/ 410 w 581"/>
                <a:gd name="T41" fmla="*/ 190 h 204"/>
                <a:gd name="T42" fmla="*/ 382 w 581"/>
                <a:gd name="T43" fmla="*/ 193 h 204"/>
                <a:gd name="T44" fmla="*/ 361 w 581"/>
                <a:gd name="T45" fmla="*/ 193 h 204"/>
                <a:gd name="T46" fmla="*/ 342 w 581"/>
                <a:gd name="T47" fmla="*/ 195 h 204"/>
                <a:gd name="T48" fmla="*/ 321 w 581"/>
                <a:gd name="T49" fmla="*/ 195 h 204"/>
                <a:gd name="T50" fmla="*/ 300 w 581"/>
                <a:gd name="T51" fmla="*/ 197 h 204"/>
                <a:gd name="T52" fmla="*/ 279 w 581"/>
                <a:gd name="T53" fmla="*/ 197 h 204"/>
                <a:gd name="T54" fmla="*/ 258 w 581"/>
                <a:gd name="T55" fmla="*/ 199 h 204"/>
                <a:gd name="T56" fmla="*/ 237 w 581"/>
                <a:gd name="T57" fmla="*/ 199 h 204"/>
                <a:gd name="T58" fmla="*/ 215 w 581"/>
                <a:gd name="T59" fmla="*/ 200 h 204"/>
                <a:gd name="T60" fmla="*/ 192 w 581"/>
                <a:gd name="T61" fmla="*/ 200 h 204"/>
                <a:gd name="T62" fmla="*/ 169 w 581"/>
                <a:gd name="T63" fmla="*/ 200 h 204"/>
                <a:gd name="T64" fmla="*/ 147 w 581"/>
                <a:gd name="T65" fmla="*/ 200 h 204"/>
                <a:gd name="T66" fmla="*/ 124 w 581"/>
                <a:gd name="T67" fmla="*/ 202 h 204"/>
                <a:gd name="T68" fmla="*/ 101 w 581"/>
                <a:gd name="T69" fmla="*/ 202 h 204"/>
                <a:gd name="T70" fmla="*/ 79 w 581"/>
                <a:gd name="T71" fmla="*/ 202 h 204"/>
                <a:gd name="T72" fmla="*/ 56 w 581"/>
                <a:gd name="T73" fmla="*/ 202 h 204"/>
                <a:gd name="T74" fmla="*/ 42 w 581"/>
                <a:gd name="T75" fmla="*/ 190 h 204"/>
                <a:gd name="T76" fmla="*/ 35 w 581"/>
                <a:gd name="T77" fmla="*/ 164 h 204"/>
                <a:gd name="T78" fmla="*/ 30 w 581"/>
                <a:gd name="T79" fmla="*/ 138 h 204"/>
                <a:gd name="T80" fmla="*/ 25 w 581"/>
                <a:gd name="T81" fmla="*/ 112 h 204"/>
                <a:gd name="T82" fmla="*/ 19 w 581"/>
                <a:gd name="T83" fmla="*/ 89 h 204"/>
                <a:gd name="T84" fmla="*/ 12 w 581"/>
                <a:gd name="T85" fmla="*/ 65 h 204"/>
                <a:gd name="T86" fmla="*/ 7 w 581"/>
                <a:gd name="T87" fmla="*/ 42 h 204"/>
                <a:gd name="T88" fmla="*/ 2 w 581"/>
                <a:gd name="T89" fmla="*/ 21 h 204"/>
                <a:gd name="T90" fmla="*/ 5 w 581"/>
                <a:gd name="T91" fmla="*/ 9 h 204"/>
                <a:gd name="T92" fmla="*/ 21 w 581"/>
                <a:gd name="T93" fmla="*/ 9 h 204"/>
                <a:gd name="T94" fmla="*/ 40 w 581"/>
                <a:gd name="T95" fmla="*/ 7 h 204"/>
                <a:gd name="T96" fmla="*/ 63 w 581"/>
                <a:gd name="T97" fmla="*/ 7 h 204"/>
                <a:gd name="T98" fmla="*/ 89 w 581"/>
                <a:gd name="T99" fmla="*/ 7 h 204"/>
                <a:gd name="T100" fmla="*/ 117 w 581"/>
                <a:gd name="T101" fmla="*/ 7 h 204"/>
                <a:gd name="T102" fmla="*/ 148 w 581"/>
                <a:gd name="T103" fmla="*/ 7 h 204"/>
                <a:gd name="T104" fmla="*/ 180 w 581"/>
                <a:gd name="T105" fmla="*/ 7 h 204"/>
                <a:gd name="T106" fmla="*/ 213 w 581"/>
                <a:gd name="T107" fmla="*/ 5 h 204"/>
                <a:gd name="T108" fmla="*/ 244 w 581"/>
                <a:gd name="T109" fmla="*/ 5 h 204"/>
                <a:gd name="T110" fmla="*/ 277 w 581"/>
                <a:gd name="T111" fmla="*/ 4 h 204"/>
                <a:gd name="T112" fmla="*/ 310 w 581"/>
                <a:gd name="T113" fmla="*/ 4 h 204"/>
                <a:gd name="T114" fmla="*/ 343 w 581"/>
                <a:gd name="T115" fmla="*/ 4 h 204"/>
                <a:gd name="T116" fmla="*/ 375 w 581"/>
                <a:gd name="T117" fmla="*/ 4 h 204"/>
                <a:gd name="T118" fmla="*/ 406 w 581"/>
                <a:gd name="T119" fmla="*/ 4 h 204"/>
                <a:gd name="T120" fmla="*/ 436 w 581"/>
                <a:gd name="T121" fmla="*/ 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1" h="204">
                  <a:moveTo>
                    <a:pt x="452" y="4"/>
                  </a:moveTo>
                  <a:lnTo>
                    <a:pt x="455" y="7"/>
                  </a:lnTo>
                  <a:lnTo>
                    <a:pt x="462" y="10"/>
                  </a:lnTo>
                  <a:lnTo>
                    <a:pt x="469" y="7"/>
                  </a:lnTo>
                  <a:lnTo>
                    <a:pt x="474" y="2"/>
                  </a:lnTo>
                  <a:lnTo>
                    <a:pt x="486" y="0"/>
                  </a:lnTo>
                  <a:lnTo>
                    <a:pt x="499" y="0"/>
                  </a:lnTo>
                  <a:lnTo>
                    <a:pt x="509" y="0"/>
                  </a:lnTo>
                  <a:lnTo>
                    <a:pt x="521" y="0"/>
                  </a:lnTo>
                  <a:lnTo>
                    <a:pt x="530" y="0"/>
                  </a:lnTo>
                  <a:lnTo>
                    <a:pt x="539" y="0"/>
                  </a:lnTo>
                  <a:lnTo>
                    <a:pt x="546" y="0"/>
                  </a:lnTo>
                  <a:lnTo>
                    <a:pt x="554" y="0"/>
                  </a:lnTo>
                  <a:lnTo>
                    <a:pt x="556" y="14"/>
                  </a:lnTo>
                  <a:lnTo>
                    <a:pt x="561" y="33"/>
                  </a:lnTo>
                  <a:lnTo>
                    <a:pt x="561" y="44"/>
                  </a:lnTo>
                  <a:lnTo>
                    <a:pt x="565" y="54"/>
                  </a:lnTo>
                  <a:lnTo>
                    <a:pt x="567" y="65"/>
                  </a:lnTo>
                  <a:lnTo>
                    <a:pt x="570" y="75"/>
                  </a:lnTo>
                  <a:lnTo>
                    <a:pt x="570" y="85"/>
                  </a:lnTo>
                  <a:lnTo>
                    <a:pt x="574" y="96"/>
                  </a:lnTo>
                  <a:lnTo>
                    <a:pt x="574" y="106"/>
                  </a:lnTo>
                  <a:lnTo>
                    <a:pt x="577" y="117"/>
                  </a:lnTo>
                  <a:lnTo>
                    <a:pt x="577" y="126"/>
                  </a:lnTo>
                  <a:lnTo>
                    <a:pt x="579" y="136"/>
                  </a:lnTo>
                  <a:lnTo>
                    <a:pt x="579" y="145"/>
                  </a:lnTo>
                  <a:lnTo>
                    <a:pt x="581" y="153"/>
                  </a:lnTo>
                  <a:lnTo>
                    <a:pt x="579" y="160"/>
                  </a:lnTo>
                  <a:lnTo>
                    <a:pt x="579" y="167"/>
                  </a:lnTo>
                  <a:lnTo>
                    <a:pt x="570" y="169"/>
                  </a:lnTo>
                  <a:lnTo>
                    <a:pt x="556" y="174"/>
                  </a:lnTo>
                  <a:lnTo>
                    <a:pt x="547" y="174"/>
                  </a:lnTo>
                  <a:lnTo>
                    <a:pt x="539" y="176"/>
                  </a:lnTo>
                  <a:lnTo>
                    <a:pt x="528" y="178"/>
                  </a:lnTo>
                  <a:lnTo>
                    <a:pt x="518" y="181"/>
                  </a:lnTo>
                  <a:lnTo>
                    <a:pt x="504" y="181"/>
                  </a:lnTo>
                  <a:lnTo>
                    <a:pt x="490" y="183"/>
                  </a:lnTo>
                  <a:lnTo>
                    <a:pt x="474" y="185"/>
                  </a:lnTo>
                  <a:lnTo>
                    <a:pt x="460" y="186"/>
                  </a:lnTo>
                  <a:lnTo>
                    <a:pt x="443" y="186"/>
                  </a:lnTo>
                  <a:lnTo>
                    <a:pt x="427" y="190"/>
                  </a:lnTo>
                  <a:lnTo>
                    <a:pt x="410" y="190"/>
                  </a:lnTo>
                  <a:lnTo>
                    <a:pt x="392" y="193"/>
                  </a:lnTo>
                  <a:lnTo>
                    <a:pt x="382" y="193"/>
                  </a:lnTo>
                  <a:lnTo>
                    <a:pt x="371" y="193"/>
                  </a:lnTo>
                  <a:lnTo>
                    <a:pt x="361" y="193"/>
                  </a:lnTo>
                  <a:lnTo>
                    <a:pt x="352" y="195"/>
                  </a:lnTo>
                  <a:lnTo>
                    <a:pt x="342" y="195"/>
                  </a:lnTo>
                  <a:lnTo>
                    <a:pt x="331" y="195"/>
                  </a:lnTo>
                  <a:lnTo>
                    <a:pt x="321" y="195"/>
                  </a:lnTo>
                  <a:lnTo>
                    <a:pt x="312" y="197"/>
                  </a:lnTo>
                  <a:lnTo>
                    <a:pt x="300" y="197"/>
                  </a:lnTo>
                  <a:lnTo>
                    <a:pt x="289" y="197"/>
                  </a:lnTo>
                  <a:lnTo>
                    <a:pt x="279" y="197"/>
                  </a:lnTo>
                  <a:lnTo>
                    <a:pt x="269" y="199"/>
                  </a:lnTo>
                  <a:lnTo>
                    <a:pt x="258" y="199"/>
                  </a:lnTo>
                  <a:lnTo>
                    <a:pt x="248" y="199"/>
                  </a:lnTo>
                  <a:lnTo>
                    <a:pt x="237" y="199"/>
                  </a:lnTo>
                  <a:lnTo>
                    <a:pt x="227" y="200"/>
                  </a:lnTo>
                  <a:lnTo>
                    <a:pt x="215" y="200"/>
                  </a:lnTo>
                  <a:lnTo>
                    <a:pt x="202" y="200"/>
                  </a:lnTo>
                  <a:lnTo>
                    <a:pt x="192" y="200"/>
                  </a:lnTo>
                  <a:lnTo>
                    <a:pt x="181" y="200"/>
                  </a:lnTo>
                  <a:lnTo>
                    <a:pt x="169" y="200"/>
                  </a:lnTo>
                  <a:lnTo>
                    <a:pt x="157" y="200"/>
                  </a:lnTo>
                  <a:lnTo>
                    <a:pt x="147" y="200"/>
                  </a:lnTo>
                  <a:lnTo>
                    <a:pt x="136" y="202"/>
                  </a:lnTo>
                  <a:lnTo>
                    <a:pt x="124" y="202"/>
                  </a:lnTo>
                  <a:lnTo>
                    <a:pt x="112" y="202"/>
                  </a:lnTo>
                  <a:lnTo>
                    <a:pt x="101" y="202"/>
                  </a:lnTo>
                  <a:lnTo>
                    <a:pt x="91" y="202"/>
                  </a:lnTo>
                  <a:lnTo>
                    <a:pt x="79" y="202"/>
                  </a:lnTo>
                  <a:lnTo>
                    <a:pt x="66" y="202"/>
                  </a:lnTo>
                  <a:lnTo>
                    <a:pt x="56" y="202"/>
                  </a:lnTo>
                  <a:lnTo>
                    <a:pt x="45" y="204"/>
                  </a:lnTo>
                  <a:lnTo>
                    <a:pt x="42" y="190"/>
                  </a:lnTo>
                  <a:lnTo>
                    <a:pt x="38" y="178"/>
                  </a:lnTo>
                  <a:lnTo>
                    <a:pt x="35" y="164"/>
                  </a:lnTo>
                  <a:lnTo>
                    <a:pt x="33" y="152"/>
                  </a:lnTo>
                  <a:lnTo>
                    <a:pt x="30" y="138"/>
                  </a:lnTo>
                  <a:lnTo>
                    <a:pt x="28" y="126"/>
                  </a:lnTo>
                  <a:lnTo>
                    <a:pt x="25" y="112"/>
                  </a:lnTo>
                  <a:lnTo>
                    <a:pt x="23" y="101"/>
                  </a:lnTo>
                  <a:lnTo>
                    <a:pt x="19" y="89"/>
                  </a:lnTo>
                  <a:lnTo>
                    <a:pt x="16" y="77"/>
                  </a:lnTo>
                  <a:lnTo>
                    <a:pt x="12" y="65"/>
                  </a:lnTo>
                  <a:lnTo>
                    <a:pt x="11" y="54"/>
                  </a:lnTo>
                  <a:lnTo>
                    <a:pt x="7" y="42"/>
                  </a:lnTo>
                  <a:lnTo>
                    <a:pt x="5" y="31"/>
                  </a:lnTo>
                  <a:lnTo>
                    <a:pt x="2" y="21"/>
                  </a:lnTo>
                  <a:lnTo>
                    <a:pt x="0" y="10"/>
                  </a:lnTo>
                  <a:lnTo>
                    <a:pt x="5" y="9"/>
                  </a:lnTo>
                  <a:lnTo>
                    <a:pt x="12" y="9"/>
                  </a:lnTo>
                  <a:lnTo>
                    <a:pt x="21" y="9"/>
                  </a:lnTo>
                  <a:lnTo>
                    <a:pt x="31" y="9"/>
                  </a:lnTo>
                  <a:lnTo>
                    <a:pt x="40" y="7"/>
                  </a:lnTo>
                  <a:lnTo>
                    <a:pt x="51" y="7"/>
                  </a:lnTo>
                  <a:lnTo>
                    <a:pt x="63" y="7"/>
                  </a:lnTo>
                  <a:lnTo>
                    <a:pt x="77" y="7"/>
                  </a:lnTo>
                  <a:lnTo>
                    <a:pt x="89" y="7"/>
                  </a:lnTo>
                  <a:lnTo>
                    <a:pt x="103" y="7"/>
                  </a:lnTo>
                  <a:lnTo>
                    <a:pt x="117" y="7"/>
                  </a:lnTo>
                  <a:lnTo>
                    <a:pt x="133" y="7"/>
                  </a:lnTo>
                  <a:lnTo>
                    <a:pt x="148" y="7"/>
                  </a:lnTo>
                  <a:lnTo>
                    <a:pt x="164" y="7"/>
                  </a:lnTo>
                  <a:lnTo>
                    <a:pt x="180" y="7"/>
                  </a:lnTo>
                  <a:lnTo>
                    <a:pt x="197" y="7"/>
                  </a:lnTo>
                  <a:lnTo>
                    <a:pt x="213" y="5"/>
                  </a:lnTo>
                  <a:lnTo>
                    <a:pt x="228" y="5"/>
                  </a:lnTo>
                  <a:lnTo>
                    <a:pt x="244" y="5"/>
                  </a:lnTo>
                  <a:lnTo>
                    <a:pt x="262" y="5"/>
                  </a:lnTo>
                  <a:lnTo>
                    <a:pt x="277" y="4"/>
                  </a:lnTo>
                  <a:lnTo>
                    <a:pt x="293" y="4"/>
                  </a:lnTo>
                  <a:lnTo>
                    <a:pt x="310" y="4"/>
                  </a:lnTo>
                  <a:lnTo>
                    <a:pt x="328" y="4"/>
                  </a:lnTo>
                  <a:lnTo>
                    <a:pt x="343" y="4"/>
                  </a:lnTo>
                  <a:lnTo>
                    <a:pt x="359" y="4"/>
                  </a:lnTo>
                  <a:lnTo>
                    <a:pt x="375" y="4"/>
                  </a:lnTo>
                  <a:lnTo>
                    <a:pt x="392" y="4"/>
                  </a:lnTo>
                  <a:lnTo>
                    <a:pt x="406" y="4"/>
                  </a:lnTo>
                  <a:lnTo>
                    <a:pt x="422" y="4"/>
                  </a:lnTo>
                  <a:lnTo>
                    <a:pt x="436" y="4"/>
                  </a:lnTo>
                  <a:lnTo>
                    <a:pt x="452" y="4"/>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6" name="Freeform 1192"/>
            <p:cNvSpPr>
              <a:spLocks/>
            </p:cNvSpPr>
            <p:nvPr/>
          </p:nvSpPr>
          <p:spPr bwMode="auto">
            <a:xfrm>
              <a:off x="8271" y="2624"/>
              <a:ext cx="121" cy="301"/>
            </a:xfrm>
            <a:custGeom>
              <a:avLst/>
              <a:gdLst>
                <a:gd name="T0" fmla="*/ 3 w 240"/>
                <a:gd name="T1" fmla="*/ 15 h 603"/>
                <a:gd name="T2" fmla="*/ 26 w 240"/>
                <a:gd name="T3" fmla="*/ 12 h 603"/>
                <a:gd name="T4" fmla="*/ 57 w 240"/>
                <a:gd name="T5" fmla="*/ 10 h 603"/>
                <a:gd name="T6" fmla="*/ 83 w 240"/>
                <a:gd name="T7" fmla="*/ 9 h 603"/>
                <a:gd name="T8" fmla="*/ 104 w 240"/>
                <a:gd name="T9" fmla="*/ 9 h 603"/>
                <a:gd name="T10" fmla="*/ 124 w 240"/>
                <a:gd name="T11" fmla="*/ 7 h 603"/>
                <a:gd name="T12" fmla="*/ 143 w 240"/>
                <a:gd name="T13" fmla="*/ 3 h 603"/>
                <a:gd name="T14" fmla="*/ 171 w 240"/>
                <a:gd name="T15" fmla="*/ 2 h 603"/>
                <a:gd name="T16" fmla="*/ 202 w 240"/>
                <a:gd name="T17" fmla="*/ 0 h 603"/>
                <a:gd name="T18" fmla="*/ 223 w 240"/>
                <a:gd name="T19" fmla="*/ 0 h 603"/>
                <a:gd name="T20" fmla="*/ 232 w 240"/>
                <a:gd name="T21" fmla="*/ 10 h 603"/>
                <a:gd name="T22" fmla="*/ 232 w 240"/>
                <a:gd name="T23" fmla="*/ 38 h 603"/>
                <a:gd name="T24" fmla="*/ 233 w 240"/>
                <a:gd name="T25" fmla="*/ 63 h 603"/>
                <a:gd name="T26" fmla="*/ 235 w 240"/>
                <a:gd name="T27" fmla="*/ 87 h 603"/>
                <a:gd name="T28" fmla="*/ 235 w 240"/>
                <a:gd name="T29" fmla="*/ 111 h 603"/>
                <a:gd name="T30" fmla="*/ 237 w 240"/>
                <a:gd name="T31" fmla="*/ 136 h 603"/>
                <a:gd name="T32" fmla="*/ 239 w 240"/>
                <a:gd name="T33" fmla="*/ 153 h 603"/>
                <a:gd name="T34" fmla="*/ 230 w 240"/>
                <a:gd name="T35" fmla="*/ 172 h 603"/>
                <a:gd name="T36" fmla="*/ 211 w 240"/>
                <a:gd name="T37" fmla="*/ 195 h 603"/>
                <a:gd name="T38" fmla="*/ 192 w 240"/>
                <a:gd name="T39" fmla="*/ 218 h 603"/>
                <a:gd name="T40" fmla="*/ 174 w 240"/>
                <a:gd name="T41" fmla="*/ 240 h 603"/>
                <a:gd name="T42" fmla="*/ 155 w 240"/>
                <a:gd name="T43" fmla="*/ 263 h 603"/>
                <a:gd name="T44" fmla="*/ 139 w 240"/>
                <a:gd name="T45" fmla="*/ 284 h 603"/>
                <a:gd name="T46" fmla="*/ 124 w 240"/>
                <a:gd name="T47" fmla="*/ 307 h 603"/>
                <a:gd name="T48" fmla="*/ 108 w 240"/>
                <a:gd name="T49" fmla="*/ 327 h 603"/>
                <a:gd name="T50" fmla="*/ 94 w 240"/>
                <a:gd name="T51" fmla="*/ 348 h 603"/>
                <a:gd name="T52" fmla="*/ 80 w 240"/>
                <a:gd name="T53" fmla="*/ 369 h 603"/>
                <a:gd name="T54" fmla="*/ 68 w 240"/>
                <a:gd name="T55" fmla="*/ 388 h 603"/>
                <a:gd name="T56" fmla="*/ 57 w 240"/>
                <a:gd name="T57" fmla="*/ 408 h 603"/>
                <a:gd name="T58" fmla="*/ 43 w 240"/>
                <a:gd name="T59" fmla="*/ 434 h 603"/>
                <a:gd name="T60" fmla="*/ 31 w 240"/>
                <a:gd name="T61" fmla="*/ 465 h 603"/>
                <a:gd name="T62" fmla="*/ 24 w 240"/>
                <a:gd name="T63" fmla="*/ 491 h 603"/>
                <a:gd name="T64" fmla="*/ 19 w 240"/>
                <a:gd name="T65" fmla="*/ 521 h 603"/>
                <a:gd name="T66" fmla="*/ 12 w 240"/>
                <a:gd name="T67" fmla="*/ 550 h 603"/>
                <a:gd name="T68" fmla="*/ 7 w 240"/>
                <a:gd name="T69" fmla="*/ 584 h 603"/>
                <a:gd name="T70" fmla="*/ 3 w 240"/>
                <a:gd name="T71" fmla="*/ 592 h 603"/>
                <a:gd name="T72" fmla="*/ 3 w 240"/>
                <a:gd name="T73" fmla="*/ 571 h 603"/>
                <a:gd name="T74" fmla="*/ 3 w 240"/>
                <a:gd name="T75" fmla="*/ 549 h 603"/>
                <a:gd name="T76" fmla="*/ 3 w 240"/>
                <a:gd name="T77" fmla="*/ 528 h 603"/>
                <a:gd name="T78" fmla="*/ 2 w 240"/>
                <a:gd name="T79" fmla="*/ 505 h 603"/>
                <a:gd name="T80" fmla="*/ 2 w 240"/>
                <a:gd name="T81" fmla="*/ 481 h 603"/>
                <a:gd name="T82" fmla="*/ 2 w 240"/>
                <a:gd name="T83" fmla="*/ 458 h 603"/>
                <a:gd name="T84" fmla="*/ 2 w 240"/>
                <a:gd name="T85" fmla="*/ 435 h 603"/>
                <a:gd name="T86" fmla="*/ 2 w 240"/>
                <a:gd name="T87" fmla="*/ 411 h 603"/>
                <a:gd name="T88" fmla="*/ 2 w 240"/>
                <a:gd name="T89" fmla="*/ 387 h 603"/>
                <a:gd name="T90" fmla="*/ 2 w 240"/>
                <a:gd name="T91" fmla="*/ 362 h 603"/>
                <a:gd name="T92" fmla="*/ 2 w 240"/>
                <a:gd name="T93" fmla="*/ 338 h 603"/>
                <a:gd name="T94" fmla="*/ 2 w 240"/>
                <a:gd name="T95" fmla="*/ 315 h 603"/>
                <a:gd name="T96" fmla="*/ 2 w 240"/>
                <a:gd name="T97" fmla="*/ 291 h 603"/>
                <a:gd name="T98" fmla="*/ 2 w 240"/>
                <a:gd name="T99" fmla="*/ 268 h 603"/>
                <a:gd name="T100" fmla="*/ 2 w 240"/>
                <a:gd name="T101" fmla="*/ 247 h 603"/>
                <a:gd name="T102" fmla="*/ 0 w 240"/>
                <a:gd name="T103" fmla="*/ 225 h 603"/>
                <a:gd name="T104" fmla="*/ 0 w 240"/>
                <a:gd name="T105" fmla="*/ 204 h 603"/>
                <a:gd name="T106" fmla="*/ 0 w 240"/>
                <a:gd name="T107" fmla="*/ 183 h 603"/>
                <a:gd name="T108" fmla="*/ 0 w 240"/>
                <a:gd name="T109" fmla="*/ 162 h 603"/>
                <a:gd name="T110" fmla="*/ 0 w 240"/>
                <a:gd name="T111" fmla="*/ 143 h 603"/>
                <a:gd name="T112" fmla="*/ 0 w 240"/>
                <a:gd name="T113" fmla="*/ 124 h 603"/>
                <a:gd name="T114" fmla="*/ 0 w 240"/>
                <a:gd name="T115" fmla="*/ 99 h 603"/>
                <a:gd name="T116" fmla="*/ 0 w 240"/>
                <a:gd name="T117" fmla="*/ 70 h 603"/>
                <a:gd name="T118" fmla="*/ 0 w 240"/>
                <a:gd name="T119" fmla="*/ 47 h 603"/>
                <a:gd name="T120" fmla="*/ 0 w 240"/>
                <a:gd name="T121" fmla="*/ 22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603">
                  <a:moveTo>
                    <a:pt x="0" y="17"/>
                  </a:moveTo>
                  <a:lnTo>
                    <a:pt x="3" y="15"/>
                  </a:lnTo>
                  <a:lnTo>
                    <a:pt x="14" y="14"/>
                  </a:lnTo>
                  <a:lnTo>
                    <a:pt x="26" y="12"/>
                  </a:lnTo>
                  <a:lnTo>
                    <a:pt x="42" y="12"/>
                  </a:lnTo>
                  <a:lnTo>
                    <a:pt x="57" y="10"/>
                  </a:lnTo>
                  <a:lnTo>
                    <a:pt x="75" y="10"/>
                  </a:lnTo>
                  <a:lnTo>
                    <a:pt x="83" y="9"/>
                  </a:lnTo>
                  <a:lnTo>
                    <a:pt x="94" y="9"/>
                  </a:lnTo>
                  <a:lnTo>
                    <a:pt x="104" y="9"/>
                  </a:lnTo>
                  <a:lnTo>
                    <a:pt x="115" y="9"/>
                  </a:lnTo>
                  <a:lnTo>
                    <a:pt x="124" y="7"/>
                  </a:lnTo>
                  <a:lnTo>
                    <a:pt x="134" y="5"/>
                  </a:lnTo>
                  <a:lnTo>
                    <a:pt x="143" y="3"/>
                  </a:lnTo>
                  <a:lnTo>
                    <a:pt x="153" y="3"/>
                  </a:lnTo>
                  <a:lnTo>
                    <a:pt x="171" y="2"/>
                  </a:lnTo>
                  <a:lnTo>
                    <a:pt x="188" y="2"/>
                  </a:lnTo>
                  <a:lnTo>
                    <a:pt x="202" y="0"/>
                  </a:lnTo>
                  <a:lnTo>
                    <a:pt x="214" y="0"/>
                  </a:lnTo>
                  <a:lnTo>
                    <a:pt x="223" y="0"/>
                  </a:lnTo>
                  <a:lnTo>
                    <a:pt x="232" y="0"/>
                  </a:lnTo>
                  <a:lnTo>
                    <a:pt x="232" y="10"/>
                  </a:lnTo>
                  <a:lnTo>
                    <a:pt x="232" y="28"/>
                  </a:lnTo>
                  <a:lnTo>
                    <a:pt x="232" y="38"/>
                  </a:lnTo>
                  <a:lnTo>
                    <a:pt x="233" y="50"/>
                  </a:lnTo>
                  <a:lnTo>
                    <a:pt x="233" y="63"/>
                  </a:lnTo>
                  <a:lnTo>
                    <a:pt x="235" y="76"/>
                  </a:lnTo>
                  <a:lnTo>
                    <a:pt x="235" y="87"/>
                  </a:lnTo>
                  <a:lnTo>
                    <a:pt x="235" y="101"/>
                  </a:lnTo>
                  <a:lnTo>
                    <a:pt x="235" y="111"/>
                  </a:lnTo>
                  <a:lnTo>
                    <a:pt x="237" y="125"/>
                  </a:lnTo>
                  <a:lnTo>
                    <a:pt x="237" y="136"/>
                  </a:lnTo>
                  <a:lnTo>
                    <a:pt x="239" y="146"/>
                  </a:lnTo>
                  <a:lnTo>
                    <a:pt x="239" y="153"/>
                  </a:lnTo>
                  <a:lnTo>
                    <a:pt x="240" y="162"/>
                  </a:lnTo>
                  <a:lnTo>
                    <a:pt x="230" y="172"/>
                  </a:lnTo>
                  <a:lnTo>
                    <a:pt x="219" y="183"/>
                  </a:lnTo>
                  <a:lnTo>
                    <a:pt x="211" y="195"/>
                  </a:lnTo>
                  <a:lnTo>
                    <a:pt x="202" y="207"/>
                  </a:lnTo>
                  <a:lnTo>
                    <a:pt x="192" y="218"/>
                  </a:lnTo>
                  <a:lnTo>
                    <a:pt x="183" y="228"/>
                  </a:lnTo>
                  <a:lnTo>
                    <a:pt x="174" y="240"/>
                  </a:lnTo>
                  <a:lnTo>
                    <a:pt x="165" y="252"/>
                  </a:lnTo>
                  <a:lnTo>
                    <a:pt x="155" y="263"/>
                  </a:lnTo>
                  <a:lnTo>
                    <a:pt x="148" y="273"/>
                  </a:lnTo>
                  <a:lnTo>
                    <a:pt x="139" y="284"/>
                  </a:lnTo>
                  <a:lnTo>
                    <a:pt x="132" y="296"/>
                  </a:lnTo>
                  <a:lnTo>
                    <a:pt x="124" y="307"/>
                  </a:lnTo>
                  <a:lnTo>
                    <a:pt x="117" y="317"/>
                  </a:lnTo>
                  <a:lnTo>
                    <a:pt x="108" y="327"/>
                  </a:lnTo>
                  <a:lnTo>
                    <a:pt x="103" y="340"/>
                  </a:lnTo>
                  <a:lnTo>
                    <a:pt x="94" y="348"/>
                  </a:lnTo>
                  <a:lnTo>
                    <a:pt x="87" y="359"/>
                  </a:lnTo>
                  <a:lnTo>
                    <a:pt x="80" y="369"/>
                  </a:lnTo>
                  <a:lnTo>
                    <a:pt x="75" y="380"/>
                  </a:lnTo>
                  <a:lnTo>
                    <a:pt x="68" y="388"/>
                  </a:lnTo>
                  <a:lnTo>
                    <a:pt x="63" y="399"/>
                  </a:lnTo>
                  <a:lnTo>
                    <a:pt x="57" y="408"/>
                  </a:lnTo>
                  <a:lnTo>
                    <a:pt x="54" y="418"/>
                  </a:lnTo>
                  <a:lnTo>
                    <a:pt x="43" y="434"/>
                  </a:lnTo>
                  <a:lnTo>
                    <a:pt x="38" y="451"/>
                  </a:lnTo>
                  <a:lnTo>
                    <a:pt x="31" y="465"/>
                  </a:lnTo>
                  <a:lnTo>
                    <a:pt x="29" y="481"/>
                  </a:lnTo>
                  <a:lnTo>
                    <a:pt x="24" y="491"/>
                  </a:lnTo>
                  <a:lnTo>
                    <a:pt x="22" y="505"/>
                  </a:lnTo>
                  <a:lnTo>
                    <a:pt x="19" y="521"/>
                  </a:lnTo>
                  <a:lnTo>
                    <a:pt x="17" y="537"/>
                  </a:lnTo>
                  <a:lnTo>
                    <a:pt x="12" y="550"/>
                  </a:lnTo>
                  <a:lnTo>
                    <a:pt x="10" y="566"/>
                  </a:lnTo>
                  <a:lnTo>
                    <a:pt x="7" y="584"/>
                  </a:lnTo>
                  <a:lnTo>
                    <a:pt x="5" y="603"/>
                  </a:lnTo>
                  <a:lnTo>
                    <a:pt x="3" y="592"/>
                  </a:lnTo>
                  <a:lnTo>
                    <a:pt x="3" y="582"/>
                  </a:lnTo>
                  <a:lnTo>
                    <a:pt x="3" y="571"/>
                  </a:lnTo>
                  <a:lnTo>
                    <a:pt x="3" y="561"/>
                  </a:lnTo>
                  <a:lnTo>
                    <a:pt x="3" y="549"/>
                  </a:lnTo>
                  <a:lnTo>
                    <a:pt x="3" y="538"/>
                  </a:lnTo>
                  <a:lnTo>
                    <a:pt x="3" y="528"/>
                  </a:lnTo>
                  <a:lnTo>
                    <a:pt x="3" y="517"/>
                  </a:lnTo>
                  <a:lnTo>
                    <a:pt x="2" y="505"/>
                  </a:lnTo>
                  <a:lnTo>
                    <a:pt x="2" y="493"/>
                  </a:lnTo>
                  <a:lnTo>
                    <a:pt x="2" y="481"/>
                  </a:lnTo>
                  <a:lnTo>
                    <a:pt x="2" y="470"/>
                  </a:lnTo>
                  <a:lnTo>
                    <a:pt x="2" y="458"/>
                  </a:lnTo>
                  <a:lnTo>
                    <a:pt x="2" y="448"/>
                  </a:lnTo>
                  <a:lnTo>
                    <a:pt x="2" y="435"/>
                  </a:lnTo>
                  <a:lnTo>
                    <a:pt x="2" y="425"/>
                  </a:lnTo>
                  <a:lnTo>
                    <a:pt x="2" y="411"/>
                  </a:lnTo>
                  <a:lnTo>
                    <a:pt x="2" y="399"/>
                  </a:lnTo>
                  <a:lnTo>
                    <a:pt x="2" y="387"/>
                  </a:lnTo>
                  <a:lnTo>
                    <a:pt x="2" y="376"/>
                  </a:lnTo>
                  <a:lnTo>
                    <a:pt x="2" y="362"/>
                  </a:lnTo>
                  <a:lnTo>
                    <a:pt x="2" y="350"/>
                  </a:lnTo>
                  <a:lnTo>
                    <a:pt x="2" y="338"/>
                  </a:lnTo>
                  <a:lnTo>
                    <a:pt x="2" y="327"/>
                  </a:lnTo>
                  <a:lnTo>
                    <a:pt x="2" y="315"/>
                  </a:lnTo>
                  <a:lnTo>
                    <a:pt x="2" y="303"/>
                  </a:lnTo>
                  <a:lnTo>
                    <a:pt x="2" y="291"/>
                  </a:lnTo>
                  <a:lnTo>
                    <a:pt x="2" y="280"/>
                  </a:lnTo>
                  <a:lnTo>
                    <a:pt x="2" y="268"/>
                  </a:lnTo>
                  <a:lnTo>
                    <a:pt x="2" y="258"/>
                  </a:lnTo>
                  <a:lnTo>
                    <a:pt x="2" y="247"/>
                  </a:lnTo>
                  <a:lnTo>
                    <a:pt x="2" y="237"/>
                  </a:lnTo>
                  <a:lnTo>
                    <a:pt x="0" y="225"/>
                  </a:lnTo>
                  <a:lnTo>
                    <a:pt x="0" y="214"/>
                  </a:lnTo>
                  <a:lnTo>
                    <a:pt x="0" y="204"/>
                  </a:lnTo>
                  <a:lnTo>
                    <a:pt x="0" y="193"/>
                  </a:lnTo>
                  <a:lnTo>
                    <a:pt x="0" y="183"/>
                  </a:lnTo>
                  <a:lnTo>
                    <a:pt x="0" y="172"/>
                  </a:lnTo>
                  <a:lnTo>
                    <a:pt x="0" y="162"/>
                  </a:lnTo>
                  <a:lnTo>
                    <a:pt x="0" y="153"/>
                  </a:lnTo>
                  <a:lnTo>
                    <a:pt x="0" y="143"/>
                  </a:lnTo>
                  <a:lnTo>
                    <a:pt x="0" y="132"/>
                  </a:lnTo>
                  <a:lnTo>
                    <a:pt x="0" y="124"/>
                  </a:lnTo>
                  <a:lnTo>
                    <a:pt x="0" y="117"/>
                  </a:lnTo>
                  <a:lnTo>
                    <a:pt x="0" y="99"/>
                  </a:lnTo>
                  <a:lnTo>
                    <a:pt x="0" y="85"/>
                  </a:lnTo>
                  <a:lnTo>
                    <a:pt x="0" y="70"/>
                  </a:lnTo>
                  <a:lnTo>
                    <a:pt x="0" y="57"/>
                  </a:lnTo>
                  <a:lnTo>
                    <a:pt x="0" y="47"/>
                  </a:lnTo>
                  <a:lnTo>
                    <a:pt x="0" y="38"/>
                  </a:lnTo>
                  <a:lnTo>
                    <a:pt x="0" y="22"/>
                  </a:lnTo>
                  <a:lnTo>
                    <a:pt x="0" y="17"/>
                  </a:lnTo>
                  <a:close/>
                </a:path>
              </a:pathLst>
            </a:custGeom>
            <a:solidFill>
              <a:srgbClr val="D9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7" name="Freeform 1193"/>
            <p:cNvSpPr>
              <a:spLocks/>
            </p:cNvSpPr>
            <p:nvPr/>
          </p:nvSpPr>
          <p:spPr bwMode="auto">
            <a:xfrm>
              <a:off x="8258" y="2562"/>
              <a:ext cx="494" cy="560"/>
            </a:xfrm>
            <a:custGeom>
              <a:avLst/>
              <a:gdLst>
                <a:gd name="T0" fmla="*/ 92 w 986"/>
                <a:gd name="T1" fmla="*/ 566 h 1121"/>
                <a:gd name="T2" fmla="*/ 116 w 986"/>
                <a:gd name="T3" fmla="*/ 523 h 1121"/>
                <a:gd name="T4" fmla="*/ 141 w 986"/>
                <a:gd name="T5" fmla="*/ 486 h 1121"/>
                <a:gd name="T6" fmla="*/ 170 w 986"/>
                <a:gd name="T7" fmla="*/ 446 h 1121"/>
                <a:gd name="T8" fmla="*/ 202 w 986"/>
                <a:gd name="T9" fmla="*/ 404 h 1121"/>
                <a:gd name="T10" fmla="*/ 237 w 986"/>
                <a:gd name="T11" fmla="*/ 361 h 1121"/>
                <a:gd name="T12" fmla="*/ 273 w 986"/>
                <a:gd name="T13" fmla="*/ 317 h 1121"/>
                <a:gd name="T14" fmla="*/ 301 w 986"/>
                <a:gd name="T15" fmla="*/ 282 h 1121"/>
                <a:gd name="T16" fmla="*/ 343 w 986"/>
                <a:gd name="T17" fmla="*/ 232 h 1121"/>
                <a:gd name="T18" fmla="*/ 383 w 986"/>
                <a:gd name="T19" fmla="*/ 185 h 1121"/>
                <a:gd name="T20" fmla="*/ 423 w 986"/>
                <a:gd name="T21" fmla="*/ 139 h 1121"/>
                <a:gd name="T22" fmla="*/ 460 w 986"/>
                <a:gd name="T23" fmla="*/ 99 h 1121"/>
                <a:gd name="T24" fmla="*/ 493 w 986"/>
                <a:gd name="T25" fmla="*/ 63 h 1121"/>
                <a:gd name="T26" fmla="*/ 528 w 986"/>
                <a:gd name="T27" fmla="*/ 26 h 1121"/>
                <a:gd name="T28" fmla="*/ 573 w 986"/>
                <a:gd name="T29" fmla="*/ 2 h 1121"/>
                <a:gd name="T30" fmla="*/ 587 w 986"/>
                <a:gd name="T31" fmla="*/ 23 h 1121"/>
                <a:gd name="T32" fmla="*/ 587 w 986"/>
                <a:gd name="T33" fmla="*/ 68 h 1121"/>
                <a:gd name="T34" fmla="*/ 587 w 986"/>
                <a:gd name="T35" fmla="*/ 129 h 1121"/>
                <a:gd name="T36" fmla="*/ 592 w 986"/>
                <a:gd name="T37" fmla="*/ 192 h 1121"/>
                <a:gd name="T38" fmla="*/ 598 w 986"/>
                <a:gd name="T39" fmla="*/ 239 h 1121"/>
                <a:gd name="T40" fmla="*/ 604 w 986"/>
                <a:gd name="T41" fmla="*/ 288 h 1121"/>
                <a:gd name="T42" fmla="*/ 618 w 986"/>
                <a:gd name="T43" fmla="*/ 343 h 1121"/>
                <a:gd name="T44" fmla="*/ 632 w 986"/>
                <a:gd name="T45" fmla="*/ 392 h 1121"/>
                <a:gd name="T46" fmla="*/ 650 w 986"/>
                <a:gd name="T47" fmla="*/ 434 h 1121"/>
                <a:gd name="T48" fmla="*/ 681 w 986"/>
                <a:gd name="T49" fmla="*/ 490 h 1121"/>
                <a:gd name="T50" fmla="*/ 713 w 986"/>
                <a:gd name="T51" fmla="*/ 505 h 1121"/>
                <a:gd name="T52" fmla="*/ 718 w 986"/>
                <a:gd name="T53" fmla="*/ 478 h 1121"/>
                <a:gd name="T54" fmla="*/ 732 w 986"/>
                <a:gd name="T55" fmla="*/ 418 h 1121"/>
                <a:gd name="T56" fmla="*/ 749 w 986"/>
                <a:gd name="T57" fmla="*/ 371 h 1121"/>
                <a:gd name="T58" fmla="*/ 772 w 986"/>
                <a:gd name="T59" fmla="*/ 335 h 1121"/>
                <a:gd name="T60" fmla="*/ 800 w 986"/>
                <a:gd name="T61" fmla="*/ 303 h 1121"/>
                <a:gd name="T62" fmla="*/ 838 w 986"/>
                <a:gd name="T63" fmla="*/ 281 h 1121"/>
                <a:gd name="T64" fmla="*/ 857 w 986"/>
                <a:gd name="T65" fmla="*/ 316 h 1121"/>
                <a:gd name="T66" fmla="*/ 868 w 986"/>
                <a:gd name="T67" fmla="*/ 371 h 1121"/>
                <a:gd name="T68" fmla="*/ 878 w 986"/>
                <a:gd name="T69" fmla="*/ 431 h 1121"/>
                <a:gd name="T70" fmla="*/ 890 w 986"/>
                <a:gd name="T71" fmla="*/ 493 h 1121"/>
                <a:gd name="T72" fmla="*/ 903 w 986"/>
                <a:gd name="T73" fmla="*/ 558 h 1121"/>
                <a:gd name="T74" fmla="*/ 915 w 986"/>
                <a:gd name="T75" fmla="*/ 622 h 1121"/>
                <a:gd name="T76" fmla="*/ 927 w 986"/>
                <a:gd name="T77" fmla="*/ 687 h 1121"/>
                <a:gd name="T78" fmla="*/ 939 w 986"/>
                <a:gd name="T79" fmla="*/ 751 h 1121"/>
                <a:gd name="T80" fmla="*/ 948 w 986"/>
                <a:gd name="T81" fmla="*/ 814 h 1121"/>
                <a:gd name="T82" fmla="*/ 958 w 986"/>
                <a:gd name="T83" fmla="*/ 871 h 1121"/>
                <a:gd name="T84" fmla="*/ 965 w 986"/>
                <a:gd name="T85" fmla="*/ 927 h 1121"/>
                <a:gd name="T86" fmla="*/ 974 w 986"/>
                <a:gd name="T87" fmla="*/ 978 h 1121"/>
                <a:gd name="T88" fmla="*/ 979 w 986"/>
                <a:gd name="T89" fmla="*/ 1023 h 1121"/>
                <a:gd name="T90" fmla="*/ 983 w 986"/>
                <a:gd name="T91" fmla="*/ 1061 h 1121"/>
                <a:gd name="T92" fmla="*/ 984 w 986"/>
                <a:gd name="T93" fmla="*/ 1110 h 1121"/>
                <a:gd name="T94" fmla="*/ 0 w 986"/>
                <a:gd name="T95" fmla="*/ 1103 h 1121"/>
                <a:gd name="T96" fmla="*/ 5 w 986"/>
                <a:gd name="T97" fmla="*/ 1056 h 1121"/>
                <a:gd name="T98" fmla="*/ 14 w 986"/>
                <a:gd name="T99" fmla="*/ 995 h 1121"/>
                <a:gd name="T100" fmla="*/ 24 w 986"/>
                <a:gd name="T101" fmla="*/ 925 h 1121"/>
                <a:gd name="T102" fmla="*/ 33 w 986"/>
                <a:gd name="T103" fmla="*/ 868 h 1121"/>
                <a:gd name="T104" fmla="*/ 38 w 986"/>
                <a:gd name="T105" fmla="*/ 830 h 1121"/>
                <a:gd name="T106" fmla="*/ 43 w 986"/>
                <a:gd name="T107" fmla="*/ 790 h 1121"/>
                <a:gd name="T108" fmla="*/ 54 w 986"/>
                <a:gd name="T109" fmla="*/ 735 h 1121"/>
                <a:gd name="T110" fmla="*/ 66 w 986"/>
                <a:gd name="T111" fmla="*/ 668 h 1121"/>
                <a:gd name="T112" fmla="*/ 80 w 986"/>
                <a:gd name="T113" fmla="*/ 610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86" h="1121">
                  <a:moveTo>
                    <a:pt x="80" y="610"/>
                  </a:moveTo>
                  <a:lnTo>
                    <a:pt x="82" y="596"/>
                  </a:lnTo>
                  <a:lnTo>
                    <a:pt x="87" y="582"/>
                  </a:lnTo>
                  <a:lnTo>
                    <a:pt x="92" y="566"/>
                  </a:lnTo>
                  <a:lnTo>
                    <a:pt x="103" y="551"/>
                  </a:lnTo>
                  <a:lnTo>
                    <a:pt x="106" y="540"/>
                  </a:lnTo>
                  <a:lnTo>
                    <a:pt x="111" y="532"/>
                  </a:lnTo>
                  <a:lnTo>
                    <a:pt x="116" y="523"/>
                  </a:lnTo>
                  <a:lnTo>
                    <a:pt x="123" y="514"/>
                  </a:lnTo>
                  <a:lnTo>
                    <a:pt x="129" y="504"/>
                  </a:lnTo>
                  <a:lnTo>
                    <a:pt x="134" y="495"/>
                  </a:lnTo>
                  <a:lnTo>
                    <a:pt x="141" y="486"/>
                  </a:lnTo>
                  <a:lnTo>
                    <a:pt x="150" y="478"/>
                  </a:lnTo>
                  <a:lnTo>
                    <a:pt x="155" y="467"/>
                  </a:lnTo>
                  <a:lnTo>
                    <a:pt x="164" y="457"/>
                  </a:lnTo>
                  <a:lnTo>
                    <a:pt x="170" y="446"/>
                  </a:lnTo>
                  <a:lnTo>
                    <a:pt x="179" y="436"/>
                  </a:lnTo>
                  <a:lnTo>
                    <a:pt x="186" y="425"/>
                  </a:lnTo>
                  <a:lnTo>
                    <a:pt x="195" y="415"/>
                  </a:lnTo>
                  <a:lnTo>
                    <a:pt x="202" y="404"/>
                  </a:lnTo>
                  <a:lnTo>
                    <a:pt x="212" y="394"/>
                  </a:lnTo>
                  <a:lnTo>
                    <a:pt x="219" y="382"/>
                  </a:lnTo>
                  <a:lnTo>
                    <a:pt x="228" y="371"/>
                  </a:lnTo>
                  <a:lnTo>
                    <a:pt x="237" y="361"/>
                  </a:lnTo>
                  <a:lnTo>
                    <a:pt x="247" y="350"/>
                  </a:lnTo>
                  <a:lnTo>
                    <a:pt x="256" y="338"/>
                  </a:lnTo>
                  <a:lnTo>
                    <a:pt x="265" y="328"/>
                  </a:lnTo>
                  <a:lnTo>
                    <a:pt x="273" y="317"/>
                  </a:lnTo>
                  <a:lnTo>
                    <a:pt x="284" y="307"/>
                  </a:lnTo>
                  <a:lnTo>
                    <a:pt x="289" y="302"/>
                  </a:lnTo>
                  <a:lnTo>
                    <a:pt x="292" y="296"/>
                  </a:lnTo>
                  <a:lnTo>
                    <a:pt x="301" y="282"/>
                  </a:lnTo>
                  <a:lnTo>
                    <a:pt x="312" y="270"/>
                  </a:lnTo>
                  <a:lnTo>
                    <a:pt x="322" y="256"/>
                  </a:lnTo>
                  <a:lnTo>
                    <a:pt x="333" y="244"/>
                  </a:lnTo>
                  <a:lnTo>
                    <a:pt x="343" y="232"/>
                  </a:lnTo>
                  <a:lnTo>
                    <a:pt x="354" y="220"/>
                  </a:lnTo>
                  <a:lnTo>
                    <a:pt x="364" y="207"/>
                  </a:lnTo>
                  <a:lnTo>
                    <a:pt x="374" y="197"/>
                  </a:lnTo>
                  <a:lnTo>
                    <a:pt x="383" y="185"/>
                  </a:lnTo>
                  <a:lnTo>
                    <a:pt x="394" y="173"/>
                  </a:lnTo>
                  <a:lnTo>
                    <a:pt x="404" y="160"/>
                  </a:lnTo>
                  <a:lnTo>
                    <a:pt x="415" y="150"/>
                  </a:lnTo>
                  <a:lnTo>
                    <a:pt x="423" y="139"/>
                  </a:lnTo>
                  <a:lnTo>
                    <a:pt x="434" y="129"/>
                  </a:lnTo>
                  <a:lnTo>
                    <a:pt x="442" y="119"/>
                  </a:lnTo>
                  <a:lnTo>
                    <a:pt x="453" y="110"/>
                  </a:lnTo>
                  <a:lnTo>
                    <a:pt x="460" y="99"/>
                  </a:lnTo>
                  <a:lnTo>
                    <a:pt x="469" y="89"/>
                  </a:lnTo>
                  <a:lnTo>
                    <a:pt x="477" y="80"/>
                  </a:lnTo>
                  <a:lnTo>
                    <a:pt x="486" y="72"/>
                  </a:lnTo>
                  <a:lnTo>
                    <a:pt x="493" y="63"/>
                  </a:lnTo>
                  <a:lnTo>
                    <a:pt x="500" y="56"/>
                  </a:lnTo>
                  <a:lnTo>
                    <a:pt x="507" y="47"/>
                  </a:lnTo>
                  <a:lnTo>
                    <a:pt x="516" y="42"/>
                  </a:lnTo>
                  <a:lnTo>
                    <a:pt x="528" y="26"/>
                  </a:lnTo>
                  <a:lnTo>
                    <a:pt x="540" y="16"/>
                  </a:lnTo>
                  <a:lnTo>
                    <a:pt x="549" y="5"/>
                  </a:lnTo>
                  <a:lnTo>
                    <a:pt x="557" y="0"/>
                  </a:lnTo>
                  <a:lnTo>
                    <a:pt x="573" y="2"/>
                  </a:lnTo>
                  <a:lnTo>
                    <a:pt x="589" y="4"/>
                  </a:lnTo>
                  <a:lnTo>
                    <a:pt x="587" y="7"/>
                  </a:lnTo>
                  <a:lnTo>
                    <a:pt x="587" y="14"/>
                  </a:lnTo>
                  <a:lnTo>
                    <a:pt x="587" y="23"/>
                  </a:lnTo>
                  <a:lnTo>
                    <a:pt x="587" y="33"/>
                  </a:lnTo>
                  <a:lnTo>
                    <a:pt x="587" y="44"/>
                  </a:lnTo>
                  <a:lnTo>
                    <a:pt x="587" y="56"/>
                  </a:lnTo>
                  <a:lnTo>
                    <a:pt x="587" y="68"/>
                  </a:lnTo>
                  <a:lnTo>
                    <a:pt x="587" y="84"/>
                  </a:lnTo>
                  <a:lnTo>
                    <a:pt x="587" y="98"/>
                  </a:lnTo>
                  <a:lnTo>
                    <a:pt x="587" y="113"/>
                  </a:lnTo>
                  <a:lnTo>
                    <a:pt x="587" y="129"/>
                  </a:lnTo>
                  <a:lnTo>
                    <a:pt x="589" y="146"/>
                  </a:lnTo>
                  <a:lnTo>
                    <a:pt x="589" y="164"/>
                  </a:lnTo>
                  <a:lnTo>
                    <a:pt x="592" y="183"/>
                  </a:lnTo>
                  <a:lnTo>
                    <a:pt x="592" y="192"/>
                  </a:lnTo>
                  <a:lnTo>
                    <a:pt x="594" y="200"/>
                  </a:lnTo>
                  <a:lnTo>
                    <a:pt x="596" y="211"/>
                  </a:lnTo>
                  <a:lnTo>
                    <a:pt x="598" y="221"/>
                  </a:lnTo>
                  <a:lnTo>
                    <a:pt x="598" y="239"/>
                  </a:lnTo>
                  <a:lnTo>
                    <a:pt x="601" y="258"/>
                  </a:lnTo>
                  <a:lnTo>
                    <a:pt x="601" y="267"/>
                  </a:lnTo>
                  <a:lnTo>
                    <a:pt x="603" y="277"/>
                  </a:lnTo>
                  <a:lnTo>
                    <a:pt x="604" y="288"/>
                  </a:lnTo>
                  <a:lnTo>
                    <a:pt x="608" y="298"/>
                  </a:lnTo>
                  <a:lnTo>
                    <a:pt x="611" y="316"/>
                  </a:lnTo>
                  <a:lnTo>
                    <a:pt x="617" y="335"/>
                  </a:lnTo>
                  <a:lnTo>
                    <a:pt x="618" y="343"/>
                  </a:lnTo>
                  <a:lnTo>
                    <a:pt x="622" y="354"/>
                  </a:lnTo>
                  <a:lnTo>
                    <a:pt x="624" y="364"/>
                  </a:lnTo>
                  <a:lnTo>
                    <a:pt x="627" y="375"/>
                  </a:lnTo>
                  <a:lnTo>
                    <a:pt x="632" y="392"/>
                  </a:lnTo>
                  <a:lnTo>
                    <a:pt x="638" y="410"/>
                  </a:lnTo>
                  <a:lnTo>
                    <a:pt x="641" y="417"/>
                  </a:lnTo>
                  <a:lnTo>
                    <a:pt x="645" y="427"/>
                  </a:lnTo>
                  <a:lnTo>
                    <a:pt x="650" y="434"/>
                  </a:lnTo>
                  <a:lnTo>
                    <a:pt x="655" y="444"/>
                  </a:lnTo>
                  <a:lnTo>
                    <a:pt x="662" y="460"/>
                  </a:lnTo>
                  <a:lnTo>
                    <a:pt x="671" y="476"/>
                  </a:lnTo>
                  <a:lnTo>
                    <a:pt x="681" y="490"/>
                  </a:lnTo>
                  <a:lnTo>
                    <a:pt x="693" y="505"/>
                  </a:lnTo>
                  <a:lnTo>
                    <a:pt x="699" y="509"/>
                  </a:lnTo>
                  <a:lnTo>
                    <a:pt x="707" y="511"/>
                  </a:lnTo>
                  <a:lnTo>
                    <a:pt x="713" y="505"/>
                  </a:lnTo>
                  <a:lnTo>
                    <a:pt x="718" y="498"/>
                  </a:lnTo>
                  <a:lnTo>
                    <a:pt x="718" y="493"/>
                  </a:lnTo>
                  <a:lnTo>
                    <a:pt x="718" y="488"/>
                  </a:lnTo>
                  <a:lnTo>
                    <a:pt x="718" y="478"/>
                  </a:lnTo>
                  <a:lnTo>
                    <a:pt x="721" y="467"/>
                  </a:lnTo>
                  <a:lnTo>
                    <a:pt x="723" y="451"/>
                  </a:lnTo>
                  <a:lnTo>
                    <a:pt x="727" y="436"/>
                  </a:lnTo>
                  <a:lnTo>
                    <a:pt x="732" y="418"/>
                  </a:lnTo>
                  <a:lnTo>
                    <a:pt x="739" y="401"/>
                  </a:lnTo>
                  <a:lnTo>
                    <a:pt x="740" y="390"/>
                  </a:lnTo>
                  <a:lnTo>
                    <a:pt x="744" y="382"/>
                  </a:lnTo>
                  <a:lnTo>
                    <a:pt x="749" y="371"/>
                  </a:lnTo>
                  <a:lnTo>
                    <a:pt x="754" y="363"/>
                  </a:lnTo>
                  <a:lnTo>
                    <a:pt x="760" y="352"/>
                  </a:lnTo>
                  <a:lnTo>
                    <a:pt x="765" y="343"/>
                  </a:lnTo>
                  <a:lnTo>
                    <a:pt x="772" y="335"/>
                  </a:lnTo>
                  <a:lnTo>
                    <a:pt x="779" y="328"/>
                  </a:lnTo>
                  <a:lnTo>
                    <a:pt x="784" y="319"/>
                  </a:lnTo>
                  <a:lnTo>
                    <a:pt x="793" y="312"/>
                  </a:lnTo>
                  <a:lnTo>
                    <a:pt x="800" y="303"/>
                  </a:lnTo>
                  <a:lnTo>
                    <a:pt x="808" y="298"/>
                  </a:lnTo>
                  <a:lnTo>
                    <a:pt x="817" y="291"/>
                  </a:lnTo>
                  <a:lnTo>
                    <a:pt x="828" y="286"/>
                  </a:lnTo>
                  <a:lnTo>
                    <a:pt x="838" y="281"/>
                  </a:lnTo>
                  <a:lnTo>
                    <a:pt x="850" y="279"/>
                  </a:lnTo>
                  <a:lnTo>
                    <a:pt x="852" y="289"/>
                  </a:lnTo>
                  <a:lnTo>
                    <a:pt x="855" y="303"/>
                  </a:lnTo>
                  <a:lnTo>
                    <a:pt x="857" y="316"/>
                  </a:lnTo>
                  <a:lnTo>
                    <a:pt x="861" y="329"/>
                  </a:lnTo>
                  <a:lnTo>
                    <a:pt x="862" y="343"/>
                  </a:lnTo>
                  <a:lnTo>
                    <a:pt x="866" y="357"/>
                  </a:lnTo>
                  <a:lnTo>
                    <a:pt x="868" y="371"/>
                  </a:lnTo>
                  <a:lnTo>
                    <a:pt x="871" y="387"/>
                  </a:lnTo>
                  <a:lnTo>
                    <a:pt x="873" y="401"/>
                  </a:lnTo>
                  <a:lnTo>
                    <a:pt x="876" y="415"/>
                  </a:lnTo>
                  <a:lnTo>
                    <a:pt x="878" y="431"/>
                  </a:lnTo>
                  <a:lnTo>
                    <a:pt x="883" y="446"/>
                  </a:lnTo>
                  <a:lnTo>
                    <a:pt x="885" y="462"/>
                  </a:lnTo>
                  <a:lnTo>
                    <a:pt x="889" y="478"/>
                  </a:lnTo>
                  <a:lnTo>
                    <a:pt x="890" y="493"/>
                  </a:lnTo>
                  <a:lnTo>
                    <a:pt x="896" y="511"/>
                  </a:lnTo>
                  <a:lnTo>
                    <a:pt x="897" y="526"/>
                  </a:lnTo>
                  <a:lnTo>
                    <a:pt x="901" y="542"/>
                  </a:lnTo>
                  <a:lnTo>
                    <a:pt x="903" y="558"/>
                  </a:lnTo>
                  <a:lnTo>
                    <a:pt x="906" y="573"/>
                  </a:lnTo>
                  <a:lnTo>
                    <a:pt x="908" y="589"/>
                  </a:lnTo>
                  <a:lnTo>
                    <a:pt x="911" y="607"/>
                  </a:lnTo>
                  <a:lnTo>
                    <a:pt x="915" y="622"/>
                  </a:lnTo>
                  <a:lnTo>
                    <a:pt x="918" y="640"/>
                  </a:lnTo>
                  <a:lnTo>
                    <a:pt x="920" y="655"/>
                  </a:lnTo>
                  <a:lnTo>
                    <a:pt x="923" y="671"/>
                  </a:lnTo>
                  <a:lnTo>
                    <a:pt x="927" y="687"/>
                  </a:lnTo>
                  <a:lnTo>
                    <a:pt x="930" y="704"/>
                  </a:lnTo>
                  <a:lnTo>
                    <a:pt x="932" y="720"/>
                  </a:lnTo>
                  <a:lnTo>
                    <a:pt x="936" y="735"/>
                  </a:lnTo>
                  <a:lnTo>
                    <a:pt x="939" y="751"/>
                  </a:lnTo>
                  <a:lnTo>
                    <a:pt x="943" y="769"/>
                  </a:lnTo>
                  <a:lnTo>
                    <a:pt x="944" y="783"/>
                  </a:lnTo>
                  <a:lnTo>
                    <a:pt x="946" y="798"/>
                  </a:lnTo>
                  <a:lnTo>
                    <a:pt x="948" y="814"/>
                  </a:lnTo>
                  <a:lnTo>
                    <a:pt x="951" y="830"/>
                  </a:lnTo>
                  <a:lnTo>
                    <a:pt x="953" y="844"/>
                  </a:lnTo>
                  <a:lnTo>
                    <a:pt x="957" y="857"/>
                  </a:lnTo>
                  <a:lnTo>
                    <a:pt x="958" y="871"/>
                  </a:lnTo>
                  <a:lnTo>
                    <a:pt x="962" y="887"/>
                  </a:lnTo>
                  <a:lnTo>
                    <a:pt x="962" y="899"/>
                  </a:lnTo>
                  <a:lnTo>
                    <a:pt x="965" y="913"/>
                  </a:lnTo>
                  <a:lnTo>
                    <a:pt x="965" y="927"/>
                  </a:lnTo>
                  <a:lnTo>
                    <a:pt x="969" y="941"/>
                  </a:lnTo>
                  <a:lnTo>
                    <a:pt x="971" y="953"/>
                  </a:lnTo>
                  <a:lnTo>
                    <a:pt x="972" y="966"/>
                  </a:lnTo>
                  <a:lnTo>
                    <a:pt x="974" y="978"/>
                  </a:lnTo>
                  <a:lnTo>
                    <a:pt x="977" y="992"/>
                  </a:lnTo>
                  <a:lnTo>
                    <a:pt x="977" y="1002"/>
                  </a:lnTo>
                  <a:lnTo>
                    <a:pt x="979" y="1013"/>
                  </a:lnTo>
                  <a:lnTo>
                    <a:pt x="979" y="1023"/>
                  </a:lnTo>
                  <a:lnTo>
                    <a:pt x="981" y="1033"/>
                  </a:lnTo>
                  <a:lnTo>
                    <a:pt x="981" y="1042"/>
                  </a:lnTo>
                  <a:lnTo>
                    <a:pt x="983" y="1053"/>
                  </a:lnTo>
                  <a:lnTo>
                    <a:pt x="983" y="1061"/>
                  </a:lnTo>
                  <a:lnTo>
                    <a:pt x="984" y="1070"/>
                  </a:lnTo>
                  <a:lnTo>
                    <a:pt x="984" y="1084"/>
                  </a:lnTo>
                  <a:lnTo>
                    <a:pt x="984" y="1100"/>
                  </a:lnTo>
                  <a:lnTo>
                    <a:pt x="984" y="1110"/>
                  </a:lnTo>
                  <a:lnTo>
                    <a:pt x="986" y="1121"/>
                  </a:lnTo>
                  <a:lnTo>
                    <a:pt x="0" y="1121"/>
                  </a:lnTo>
                  <a:lnTo>
                    <a:pt x="0" y="1112"/>
                  </a:lnTo>
                  <a:lnTo>
                    <a:pt x="0" y="1103"/>
                  </a:lnTo>
                  <a:lnTo>
                    <a:pt x="1" y="1093"/>
                  </a:lnTo>
                  <a:lnTo>
                    <a:pt x="3" y="1082"/>
                  </a:lnTo>
                  <a:lnTo>
                    <a:pt x="3" y="1068"/>
                  </a:lnTo>
                  <a:lnTo>
                    <a:pt x="5" y="1056"/>
                  </a:lnTo>
                  <a:lnTo>
                    <a:pt x="7" y="1042"/>
                  </a:lnTo>
                  <a:lnTo>
                    <a:pt x="10" y="1028"/>
                  </a:lnTo>
                  <a:lnTo>
                    <a:pt x="10" y="1011"/>
                  </a:lnTo>
                  <a:lnTo>
                    <a:pt x="14" y="995"/>
                  </a:lnTo>
                  <a:lnTo>
                    <a:pt x="15" y="978"/>
                  </a:lnTo>
                  <a:lnTo>
                    <a:pt x="19" y="962"/>
                  </a:lnTo>
                  <a:lnTo>
                    <a:pt x="21" y="943"/>
                  </a:lnTo>
                  <a:lnTo>
                    <a:pt x="24" y="925"/>
                  </a:lnTo>
                  <a:lnTo>
                    <a:pt x="26" y="906"/>
                  </a:lnTo>
                  <a:lnTo>
                    <a:pt x="31" y="889"/>
                  </a:lnTo>
                  <a:lnTo>
                    <a:pt x="31" y="878"/>
                  </a:lnTo>
                  <a:lnTo>
                    <a:pt x="33" y="868"/>
                  </a:lnTo>
                  <a:lnTo>
                    <a:pt x="35" y="857"/>
                  </a:lnTo>
                  <a:lnTo>
                    <a:pt x="36" y="849"/>
                  </a:lnTo>
                  <a:lnTo>
                    <a:pt x="36" y="838"/>
                  </a:lnTo>
                  <a:lnTo>
                    <a:pt x="38" y="830"/>
                  </a:lnTo>
                  <a:lnTo>
                    <a:pt x="40" y="819"/>
                  </a:lnTo>
                  <a:lnTo>
                    <a:pt x="42" y="810"/>
                  </a:lnTo>
                  <a:lnTo>
                    <a:pt x="42" y="800"/>
                  </a:lnTo>
                  <a:lnTo>
                    <a:pt x="43" y="790"/>
                  </a:lnTo>
                  <a:lnTo>
                    <a:pt x="45" y="781"/>
                  </a:lnTo>
                  <a:lnTo>
                    <a:pt x="47" y="772"/>
                  </a:lnTo>
                  <a:lnTo>
                    <a:pt x="48" y="753"/>
                  </a:lnTo>
                  <a:lnTo>
                    <a:pt x="54" y="735"/>
                  </a:lnTo>
                  <a:lnTo>
                    <a:pt x="55" y="716"/>
                  </a:lnTo>
                  <a:lnTo>
                    <a:pt x="59" y="699"/>
                  </a:lnTo>
                  <a:lnTo>
                    <a:pt x="62" y="683"/>
                  </a:lnTo>
                  <a:lnTo>
                    <a:pt x="66" y="668"/>
                  </a:lnTo>
                  <a:lnTo>
                    <a:pt x="68" y="650"/>
                  </a:lnTo>
                  <a:lnTo>
                    <a:pt x="73" y="636"/>
                  </a:lnTo>
                  <a:lnTo>
                    <a:pt x="75" y="620"/>
                  </a:lnTo>
                  <a:lnTo>
                    <a:pt x="80" y="610"/>
                  </a:lnTo>
                  <a:close/>
                </a:path>
              </a:pathLst>
            </a:custGeom>
            <a:solidFill>
              <a:srgbClr val="CFD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8" name="Freeform 1194"/>
            <p:cNvSpPr>
              <a:spLocks/>
            </p:cNvSpPr>
            <p:nvPr/>
          </p:nvSpPr>
          <p:spPr bwMode="auto">
            <a:xfrm>
              <a:off x="7712" y="3330"/>
              <a:ext cx="1844" cy="731"/>
            </a:xfrm>
            <a:custGeom>
              <a:avLst/>
              <a:gdLst>
                <a:gd name="T0" fmla="*/ 3338 w 3688"/>
                <a:gd name="T1" fmla="*/ 133 h 1462"/>
                <a:gd name="T2" fmla="*/ 3312 w 3688"/>
                <a:gd name="T3" fmla="*/ 100 h 1462"/>
                <a:gd name="T4" fmla="*/ 3278 w 3688"/>
                <a:gd name="T5" fmla="*/ 70 h 1462"/>
                <a:gd name="T6" fmla="*/ 3230 w 3688"/>
                <a:gd name="T7" fmla="*/ 37 h 1462"/>
                <a:gd name="T8" fmla="*/ 3193 w 3688"/>
                <a:gd name="T9" fmla="*/ 16 h 1462"/>
                <a:gd name="T10" fmla="*/ 3156 w 3688"/>
                <a:gd name="T11" fmla="*/ 0 h 1462"/>
                <a:gd name="T12" fmla="*/ 746 w 3688"/>
                <a:gd name="T13" fmla="*/ 0 h 1462"/>
                <a:gd name="T14" fmla="*/ 683 w 3688"/>
                <a:gd name="T15" fmla="*/ 14 h 1462"/>
                <a:gd name="T16" fmla="*/ 617 w 3688"/>
                <a:gd name="T17" fmla="*/ 46 h 1462"/>
                <a:gd name="T18" fmla="*/ 561 w 3688"/>
                <a:gd name="T19" fmla="*/ 77 h 1462"/>
                <a:gd name="T20" fmla="*/ 537 w 3688"/>
                <a:gd name="T21" fmla="*/ 94 h 1462"/>
                <a:gd name="T22" fmla="*/ 521 w 3688"/>
                <a:gd name="T23" fmla="*/ 115 h 1462"/>
                <a:gd name="T24" fmla="*/ 502 w 3688"/>
                <a:gd name="T25" fmla="*/ 152 h 1462"/>
                <a:gd name="T26" fmla="*/ 474 w 3688"/>
                <a:gd name="T27" fmla="*/ 206 h 1462"/>
                <a:gd name="T28" fmla="*/ 441 w 3688"/>
                <a:gd name="T29" fmla="*/ 276 h 1462"/>
                <a:gd name="T30" fmla="*/ 401 w 3688"/>
                <a:gd name="T31" fmla="*/ 354 h 1462"/>
                <a:gd name="T32" fmla="*/ 357 w 3688"/>
                <a:gd name="T33" fmla="*/ 443 h 1462"/>
                <a:gd name="T34" fmla="*/ 310 w 3688"/>
                <a:gd name="T35" fmla="*/ 535 h 1462"/>
                <a:gd name="T36" fmla="*/ 265 w 3688"/>
                <a:gd name="T37" fmla="*/ 635 h 1462"/>
                <a:gd name="T38" fmla="*/ 216 w 3688"/>
                <a:gd name="T39" fmla="*/ 731 h 1462"/>
                <a:gd name="T40" fmla="*/ 171 w 3688"/>
                <a:gd name="T41" fmla="*/ 825 h 1462"/>
                <a:gd name="T42" fmla="*/ 127 w 3688"/>
                <a:gd name="T43" fmla="*/ 914 h 1462"/>
                <a:gd name="T44" fmla="*/ 90 w 3688"/>
                <a:gd name="T45" fmla="*/ 995 h 1462"/>
                <a:gd name="T46" fmla="*/ 56 w 3688"/>
                <a:gd name="T47" fmla="*/ 1065 h 1462"/>
                <a:gd name="T48" fmla="*/ 29 w 3688"/>
                <a:gd name="T49" fmla="*/ 1123 h 1462"/>
                <a:gd name="T50" fmla="*/ 12 w 3688"/>
                <a:gd name="T51" fmla="*/ 1164 h 1462"/>
                <a:gd name="T52" fmla="*/ 2 w 3688"/>
                <a:gd name="T53" fmla="*/ 1208 h 1462"/>
                <a:gd name="T54" fmla="*/ 19 w 3688"/>
                <a:gd name="T55" fmla="*/ 1262 h 1462"/>
                <a:gd name="T56" fmla="*/ 52 w 3688"/>
                <a:gd name="T57" fmla="*/ 1286 h 1462"/>
                <a:gd name="T58" fmla="*/ 97 w 3688"/>
                <a:gd name="T59" fmla="*/ 1300 h 1462"/>
                <a:gd name="T60" fmla="*/ 138 w 3688"/>
                <a:gd name="T61" fmla="*/ 1306 h 1462"/>
                <a:gd name="T62" fmla="*/ 169 w 3688"/>
                <a:gd name="T63" fmla="*/ 1307 h 1462"/>
                <a:gd name="T64" fmla="*/ 266 w 3688"/>
                <a:gd name="T65" fmla="*/ 1417 h 1462"/>
                <a:gd name="T66" fmla="*/ 305 w 3688"/>
                <a:gd name="T67" fmla="*/ 1436 h 1462"/>
                <a:gd name="T68" fmla="*/ 352 w 3688"/>
                <a:gd name="T69" fmla="*/ 1455 h 1462"/>
                <a:gd name="T70" fmla="*/ 3343 w 3688"/>
                <a:gd name="T71" fmla="*/ 1462 h 1462"/>
                <a:gd name="T72" fmla="*/ 3359 w 3688"/>
                <a:gd name="T73" fmla="*/ 1455 h 1462"/>
                <a:gd name="T74" fmla="*/ 3402 w 3688"/>
                <a:gd name="T75" fmla="*/ 1429 h 1462"/>
                <a:gd name="T76" fmla="*/ 3460 w 3688"/>
                <a:gd name="T77" fmla="*/ 1389 h 1462"/>
                <a:gd name="T78" fmla="*/ 3508 w 3688"/>
                <a:gd name="T79" fmla="*/ 1340 h 1462"/>
                <a:gd name="T80" fmla="*/ 3531 w 3688"/>
                <a:gd name="T81" fmla="*/ 1316 h 1462"/>
                <a:gd name="T82" fmla="*/ 3578 w 3688"/>
                <a:gd name="T83" fmla="*/ 1304 h 1462"/>
                <a:gd name="T84" fmla="*/ 3617 w 3688"/>
                <a:gd name="T85" fmla="*/ 1288 h 1462"/>
                <a:gd name="T86" fmla="*/ 3648 w 3688"/>
                <a:gd name="T87" fmla="*/ 1266 h 1462"/>
                <a:gd name="T88" fmla="*/ 3679 w 3688"/>
                <a:gd name="T89" fmla="*/ 1218 h 1462"/>
                <a:gd name="T90" fmla="*/ 3686 w 3688"/>
                <a:gd name="T91" fmla="*/ 1177 h 1462"/>
                <a:gd name="T92" fmla="*/ 3683 w 3688"/>
                <a:gd name="T93" fmla="*/ 1133 h 1462"/>
                <a:gd name="T94" fmla="*/ 3674 w 3688"/>
                <a:gd name="T95" fmla="*/ 1105 h 1462"/>
                <a:gd name="T96" fmla="*/ 3655 w 3688"/>
                <a:gd name="T97" fmla="*/ 1048 h 1462"/>
                <a:gd name="T98" fmla="*/ 3636 w 3688"/>
                <a:gd name="T99" fmla="*/ 994 h 1462"/>
                <a:gd name="T100" fmla="*/ 3615 w 3688"/>
                <a:gd name="T101" fmla="*/ 927 h 1462"/>
                <a:gd name="T102" fmla="*/ 3589 w 3688"/>
                <a:gd name="T103" fmla="*/ 853 h 1462"/>
                <a:gd name="T104" fmla="*/ 3563 w 3688"/>
                <a:gd name="T105" fmla="*/ 772 h 1462"/>
                <a:gd name="T106" fmla="*/ 3535 w 3688"/>
                <a:gd name="T107" fmla="*/ 690 h 1462"/>
                <a:gd name="T108" fmla="*/ 3507 w 3688"/>
                <a:gd name="T109" fmla="*/ 605 h 1462"/>
                <a:gd name="T110" fmla="*/ 3479 w 3688"/>
                <a:gd name="T111" fmla="*/ 520 h 1462"/>
                <a:gd name="T112" fmla="*/ 3451 w 3688"/>
                <a:gd name="T113" fmla="*/ 436 h 1462"/>
                <a:gd name="T114" fmla="*/ 3425 w 3688"/>
                <a:gd name="T115" fmla="*/ 363 h 1462"/>
                <a:gd name="T116" fmla="*/ 3402 w 3688"/>
                <a:gd name="T117" fmla="*/ 297 h 1462"/>
                <a:gd name="T118" fmla="*/ 3383 w 3688"/>
                <a:gd name="T119" fmla="*/ 239 h 1462"/>
                <a:gd name="T120" fmla="*/ 3367 w 3688"/>
                <a:gd name="T121" fmla="*/ 197 h 1462"/>
                <a:gd name="T122" fmla="*/ 3357 w 3688"/>
                <a:gd name="T123" fmla="*/ 164 h 1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88" h="1462">
                  <a:moveTo>
                    <a:pt x="3357" y="164"/>
                  </a:moveTo>
                  <a:lnTo>
                    <a:pt x="3350" y="154"/>
                  </a:lnTo>
                  <a:lnTo>
                    <a:pt x="3345" y="143"/>
                  </a:lnTo>
                  <a:lnTo>
                    <a:pt x="3338" y="133"/>
                  </a:lnTo>
                  <a:lnTo>
                    <a:pt x="3332" y="126"/>
                  </a:lnTo>
                  <a:lnTo>
                    <a:pt x="3325" y="115"/>
                  </a:lnTo>
                  <a:lnTo>
                    <a:pt x="3318" y="108"/>
                  </a:lnTo>
                  <a:lnTo>
                    <a:pt x="3312" y="100"/>
                  </a:lnTo>
                  <a:lnTo>
                    <a:pt x="3305" y="93"/>
                  </a:lnTo>
                  <a:lnTo>
                    <a:pt x="3296" y="84"/>
                  </a:lnTo>
                  <a:lnTo>
                    <a:pt x="3287" y="77"/>
                  </a:lnTo>
                  <a:lnTo>
                    <a:pt x="3278" y="70"/>
                  </a:lnTo>
                  <a:lnTo>
                    <a:pt x="3271" y="65"/>
                  </a:lnTo>
                  <a:lnTo>
                    <a:pt x="3256" y="53"/>
                  </a:lnTo>
                  <a:lnTo>
                    <a:pt x="3240" y="42"/>
                  </a:lnTo>
                  <a:lnTo>
                    <a:pt x="3230" y="37"/>
                  </a:lnTo>
                  <a:lnTo>
                    <a:pt x="3223" y="32"/>
                  </a:lnTo>
                  <a:lnTo>
                    <a:pt x="3214" y="27"/>
                  </a:lnTo>
                  <a:lnTo>
                    <a:pt x="3207" y="23"/>
                  </a:lnTo>
                  <a:lnTo>
                    <a:pt x="3193" y="16"/>
                  </a:lnTo>
                  <a:lnTo>
                    <a:pt x="3183" y="11"/>
                  </a:lnTo>
                  <a:lnTo>
                    <a:pt x="3170" y="6"/>
                  </a:lnTo>
                  <a:lnTo>
                    <a:pt x="3163" y="2"/>
                  </a:lnTo>
                  <a:lnTo>
                    <a:pt x="3156" y="0"/>
                  </a:lnTo>
                  <a:lnTo>
                    <a:pt x="3156" y="0"/>
                  </a:lnTo>
                  <a:lnTo>
                    <a:pt x="3153" y="0"/>
                  </a:lnTo>
                  <a:lnTo>
                    <a:pt x="3151" y="0"/>
                  </a:lnTo>
                  <a:lnTo>
                    <a:pt x="746" y="0"/>
                  </a:lnTo>
                  <a:lnTo>
                    <a:pt x="730" y="0"/>
                  </a:lnTo>
                  <a:lnTo>
                    <a:pt x="716" y="4"/>
                  </a:lnTo>
                  <a:lnTo>
                    <a:pt x="699" y="7"/>
                  </a:lnTo>
                  <a:lnTo>
                    <a:pt x="683" y="14"/>
                  </a:lnTo>
                  <a:lnTo>
                    <a:pt x="666" y="20"/>
                  </a:lnTo>
                  <a:lnTo>
                    <a:pt x="650" y="28"/>
                  </a:lnTo>
                  <a:lnTo>
                    <a:pt x="633" y="35"/>
                  </a:lnTo>
                  <a:lnTo>
                    <a:pt x="617" y="46"/>
                  </a:lnTo>
                  <a:lnTo>
                    <a:pt x="599" y="53"/>
                  </a:lnTo>
                  <a:lnTo>
                    <a:pt x="585" y="61"/>
                  </a:lnTo>
                  <a:lnTo>
                    <a:pt x="572" y="68"/>
                  </a:lnTo>
                  <a:lnTo>
                    <a:pt x="561" y="77"/>
                  </a:lnTo>
                  <a:lnTo>
                    <a:pt x="549" y="82"/>
                  </a:lnTo>
                  <a:lnTo>
                    <a:pt x="542" y="88"/>
                  </a:lnTo>
                  <a:lnTo>
                    <a:pt x="537" y="91"/>
                  </a:lnTo>
                  <a:lnTo>
                    <a:pt x="537" y="94"/>
                  </a:lnTo>
                  <a:lnTo>
                    <a:pt x="533" y="94"/>
                  </a:lnTo>
                  <a:lnTo>
                    <a:pt x="531" y="98"/>
                  </a:lnTo>
                  <a:lnTo>
                    <a:pt x="526" y="103"/>
                  </a:lnTo>
                  <a:lnTo>
                    <a:pt x="521" y="115"/>
                  </a:lnTo>
                  <a:lnTo>
                    <a:pt x="516" y="121"/>
                  </a:lnTo>
                  <a:lnTo>
                    <a:pt x="511" y="131"/>
                  </a:lnTo>
                  <a:lnTo>
                    <a:pt x="505" y="140"/>
                  </a:lnTo>
                  <a:lnTo>
                    <a:pt x="502" y="152"/>
                  </a:lnTo>
                  <a:lnTo>
                    <a:pt x="495" y="162"/>
                  </a:lnTo>
                  <a:lnTo>
                    <a:pt x="488" y="176"/>
                  </a:lnTo>
                  <a:lnTo>
                    <a:pt x="481" y="190"/>
                  </a:lnTo>
                  <a:lnTo>
                    <a:pt x="474" y="206"/>
                  </a:lnTo>
                  <a:lnTo>
                    <a:pt x="465" y="222"/>
                  </a:lnTo>
                  <a:lnTo>
                    <a:pt x="456" y="237"/>
                  </a:lnTo>
                  <a:lnTo>
                    <a:pt x="448" y="255"/>
                  </a:lnTo>
                  <a:lnTo>
                    <a:pt x="441" y="276"/>
                  </a:lnTo>
                  <a:lnTo>
                    <a:pt x="430" y="293"/>
                  </a:lnTo>
                  <a:lnTo>
                    <a:pt x="420" y="312"/>
                  </a:lnTo>
                  <a:lnTo>
                    <a:pt x="409" y="333"/>
                  </a:lnTo>
                  <a:lnTo>
                    <a:pt x="401" y="354"/>
                  </a:lnTo>
                  <a:lnTo>
                    <a:pt x="389" y="375"/>
                  </a:lnTo>
                  <a:lnTo>
                    <a:pt x="378" y="396"/>
                  </a:lnTo>
                  <a:lnTo>
                    <a:pt x="368" y="419"/>
                  </a:lnTo>
                  <a:lnTo>
                    <a:pt x="357" y="443"/>
                  </a:lnTo>
                  <a:lnTo>
                    <a:pt x="345" y="464"/>
                  </a:lnTo>
                  <a:lnTo>
                    <a:pt x="333" y="488"/>
                  </a:lnTo>
                  <a:lnTo>
                    <a:pt x="321" y="511"/>
                  </a:lnTo>
                  <a:lnTo>
                    <a:pt x="310" y="535"/>
                  </a:lnTo>
                  <a:lnTo>
                    <a:pt x="298" y="560"/>
                  </a:lnTo>
                  <a:lnTo>
                    <a:pt x="287" y="584"/>
                  </a:lnTo>
                  <a:lnTo>
                    <a:pt x="275" y="609"/>
                  </a:lnTo>
                  <a:lnTo>
                    <a:pt x="265" y="635"/>
                  </a:lnTo>
                  <a:lnTo>
                    <a:pt x="251" y="657"/>
                  </a:lnTo>
                  <a:lnTo>
                    <a:pt x="240" y="682"/>
                  </a:lnTo>
                  <a:lnTo>
                    <a:pt x="226" y="706"/>
                  </a:lnTo>
                  <a:lnTo>
                    <a:pt x="216" y="731"/>
                  </a:lnTo>
                  <a:lnTo>
                    <a:pt x="204" y="753"/>
                  </a:lnTo>
                  <a:lnTo>
                    <a:pt x="192" y="778"/>
                  </a:lnTo>
                  <a:lnTo>
                    <a:pt x="181" y="800"/>
                  </a:lnTo>
                  <a:lnTo>
                    <a:pt x="171" y="825"/>
                  </a:lnTo>
                  <a:lnTo>
                    <a:pt x="158" y="846"/>
                  </a:lnTo>
                  <a:lnTo>
                    <a:pt x="148" y="868"/>
                  </a:lnTo>
                  <a:lnTo>
                    <a:pt x="138" y="891"/>
                  </a:lnTo>
                  <a:lnTo>
                    <a:pt x="127" y="914"/>
                  </a:lnTo>
                  <a:lnTo>
                    <a:pt x="117" y="933"/>
                  </a:lnTo>
                  <a:lnTo>
                    <a:pt x="106" y="954"/>
                  </a:lnTo>
                  <a:lnTo>
                    <a:pt x="97" y="975"/>
                  </a:lnTo>
                  <a:lnTo>
                    <a:pt x="90" y="995"/>
                  </a:lnTo>
                  <a:lnTo>
                    <a:pt x="80" y="1013"/>
                  </a:lnTo>
                  <a:lnTo>
                    <a:pt x="71" y="1030"/>
                  </a:lnTo>
                  <a:lnTo>
                    <a:pt x="63" y="1048"/>
                  </a:lnTo>
                  <a:lnTo>
                    <a:pt x="56" y="1065"/>
                  </a:lnTo>
                  <a:lnTo>
                    <a:pt x="47" y="1079"/>
                  </a:lnTo>
                  <a:lnTo>
                    <a:pt x="40" y="1095"/>
                  </a:lnTo>
                  <a:lnTo>
                    <a:pt x="35" y="1109"/>
                  </a:lnTo>
                  <a:lnTo>
                    <a:pt x="29" y="1123"/>
                  </a:lnTo>
                  <a:lnTo>
                    <a:pt x="24" y="1133"/>
                  </a:lnTo>
                  <a:lnTo>
                    <a:pt x="19" y="1145"/>
                  </a:lnTo>
                  <a:lnTo>
                    <a:pt x="14" y="1154"/>
                  </a:lnTo>
                  <a:lnTo>
                    <a:pt x="12" y="1164"/>
                  </a:lnTo>
                  <a:lnTo>
                    <a:pt x="7" y="1178"/>
                  </a:lnTo>
                  <a:lnTo>
                    <a:pt x="5" y="1189"/>
                  </a:lnTo>
                  <a:lnTo>
                    <a:pt x="2" y="1198"/>
                  </a:lnTo>
                  <a:lnTo>
                    <a:pt x="2" y="1208"/>
                  </a:lnTo>
                  <a:lnTo>
                    <a:pt x="0" y="1218"/>
                  </a:lnTo>
                  <a:lnTo>
                    <a:pt x="3" y="1229"/>
                  </a:lnTo>
                  <a:lnTo>
                    <a:pt x="9" y="1245"/>
                  </a:lnTo>
                  <a:lnTo>
                    <a:pt x="19" y="1262"/>
                  </a:lnTo>
                  <a:lnTo>
                    <a:pt x="24" y="1269"/>
                  </a:lnTo>
                  <a:lnTo>
                    <a:pt x="33" y="1276"/>
                  </a:lnTo>
                  <a:lnTo>
                    <a:pt x="42" y="1281"/>
                  </a:lnTo>
                  <a:lnTo>
                    <a:pt x="52" y="1286"/>
                  </a:lnTo>
                  <a:lnTo>
                    <a:pt x="63" y="1290"/>
                  </a:lnTo>
                  <a:lnTo>
                    <a:pt x="73" y="1293"/>
                  </a:lnTo>
                  <a:lnTo>
                    <a:pt x="85" y="1297"/>
                  </a:lnTo>
                  <a:lnTo>
                    <a:pt x="97" y="1300"/>
                  </a:lnTo>
                  <a:lnTo>
                    <a:pt x="106" y="1302"/>
                  </a:lnTo>
                  <a:lnTo>
                    <a:pt x="117" y="1304"/>
                  </a:lnTo>
                  <a:lnTo>
                    <a:pt x="127" y="1304"/>
                  </a:lnTo>
                  <a:lnTo>
                    <a:pt x="138" y="1306"/>
                  </a:lnTo>
                  <a:lnTo>
                    <a:pt x="146" y="1306"/>
                  </a:lnTo>
                  <a:lnTo>
                    <a:pt x="155" y="1306"/>
                  </a:lnTo>
                  <a:lnTo>
                    <a:pt x="162" y="1306"/>
                  </a:lnTo>
                  <a:lnTo>
                    <a:pt x="169" y="1307"/>
                  </a:lnTo>
                  <a:lnTo>
                    <a:pt x="249" y="1403"/>
                  </a:lnTo>
                  <a:lnTo>
                    <a:pt x="253" y="1405"/>
                  </a:lnTo>
                  <a:lnTo>
                    <a:pt x="261" y="1412"/>
                  </a:lnTo>
                  <a:lnTo>
                    <a:pt x="266" y="1417"/>
                  </a:lnTo>
                  <a:lnTo>
                    <a:pt x="275" y="1422"/>
                  </a:lnTo>
                  <a:lnTo>
                    <a:pt x="284" y="1428"/>
                  </a:lnTo>
                  <a:lnTo>
                    <a:pt x="294" y="1433"/>
                  </a:lnTo>
                  <a:lnTo>
                    <a:pt x="305" y="1436"/>
                  </a:lnTo>
                  <a:lnTo>
                    <a:pt x="315" y="1442"/>
                  </a:lnTo>
                  <a:lnTo>
                    <a:pt x="327" y="1447"/>
                  </a:lnTo>
                  <a:lnTo>
                    <a:pt x="340" y="1452"/>
                  </a:lnTo>
                  <a:lnTo>
                    <a:pt x="352" y="1455"/>
                  </a:lnTo>
                  <a:lnTo>
                    <a:pt x="366" y="1459"/>
                  </a:lnTo>
                  <a:lnTo>
                    <a:pt x="382" y="1461"/>
                  </a:lnTo>
                  <a:lnTo>
                    <a:pt x="397" y="1462"/>
                  </a:lnTo>
                  <a:lnTo>
                    <a:pt x="3343" y="1462"/>
                  </a:lnTo>
                  <a:lnTo>
                    <a:pt x="3345" y="1462"/>
                  </a:lnTo>
                  <a:lnTo>
                    <a:pt x="3348" y="1462"/>
                  </a:lnTo>
                  <a:lnTo>
                    <a:pt x="3352" y="1459"/>
                  </a:lnTo>
                  <a:lnTo>
                    <a:pt x="3359" y="1455"/>
                  </a:lnTo>
                  <a:lnTo>
                    <a:pt x="3367" y="1450"/>
                  </a:lnTo>
                  <a:lnTo>
                    <a:pt x="3378" y="1445"/>
                  </a:lnTo>
                  <a:lnTo>
                    <a:pt x="3388" y="1436"/>
                  </a:lnTo>
                  <a:lnTo>
                    <a:pt x="3402" y="1429"/>
                  </a:lnTo>
                  <a:lnTo>
                    <a:pt x="3416" y="1421"/>
                  </a:lnTo>
                  <a:lnTo>
                    <a:pt x="3432" y="1412"/>
                  </a:lnTo>
                  <a:lnTo>
                    <a:pt x="3446" y="1400"/>
                  </a:lnTo>
                  <a:lnTo>
                    <a:pt x="3460" y="1389"/>
                  </a:lnTo>
                  <a:lnTo>
                    <a:pt x="3472" y="1377"/>
                  </a:lnTo>
                  <a:lnTo>
                    <a:pt x="3486" y="1367"/>
                  </a:lnTo>
                  <a:lnTo>
                    <a:pt x="3496" y="1353"/>
                  </a:lnTo>
                  <a:lnTo>
                    <a:pt x="3508" y="1340"/>
                  </a:lnTo>
                  <a:lnTo>
                    <a:pt x="3517" y="1328"/>
                  </a:lnTo>
                  <a:lnTo>
                    <a:pt x="3524" y="1316"/>
                  </a:lnTo>
                  <a:lnTo>
                    <a:pt x="3528" y="1316"/>
                  </a:lnTo>
                  <a:lnTo>
                    <a:pt x="3531" y="1316"/>
                  </a:lnTo>
                  <a:lnTo>
                    <a:pt x="3543" y="1313"/>
                  </a:lnTo>
                  <a:lnTo>
                    <a:pt x="3556" y="1309"/>
                  </a:lnTo>
                  <a:lnTo>
                    <a:pt x="3566" y="1306"/>
                  </a:lnTo>
                  <a:lnTo>
                    <a:pt x="3578" y="1304"/>
                  </a:lnTo>
                  <a:lnTo>
                    <a:pt x="3587" y="1300"/>
                  </a:lnTo>
                  <a:lnTo>
                    <a:pt x="3597" y="1297"/>
                  </a:lnTo>
                  <a:lnTo>
                    <a:pt x="3606" y="1292"/>
                  </a:lnTo>
                  <a:lnTo>
                    <a:pt x="3617" y="1288"/>
                  </a:lnTo>
                  <a:lnTo>
                    <a:pt x="3624" y="1281"/>
                  </a:lnTo>
                  <a:lnTo>
                    <a:pt x="3632" y="1276"/>
                  </a:lnTo>
                  <a:lnTo>
                    <a:pt x="3639" y="1271"/>
                  </a:lnTo>
                  <a:lnTo>
                    <a:pt x="3648" y="1266"/>
                  </a:lnTo>
                  <a:lnTo>
                    <a:pt x="3658" y="1253"/>
                  </a:lnTo>
                  <a:lnTo>
                    <a:pt x="3671" y="1239"/>
                  </a:lnTo>
                  <a:lnTo>
                    <a:pt x="3674" y="1229"/>
                  </a:lnTo>
                  <a:lnTo>
                    <a:pt x="3679" y="1218"/>
                  </a:lnTo>
                  <a:lnTo>
                    <a:pt x="3681" y="1208"/>
                  </a:lnTo>
                  <a:lnTo>
                    <a:pt x="3685" y="1198"/>
                  </a:lnTo>
                  <a:lnTo>
                    <a:pt x="3685" y="1187"/>
                  </a:lnTo>
                  <a:lnTo>
                    <a:pt x="3686" y="1177"/>
                  </a:lnTo>
                  <a:lnTo>
                    <a:pt x="3686" y="1168"/>
                  </a:lnTo>
                  <a:lnTo>
                    <a:pt x="3688" y="1161"/>
                  </a:lnTo>
                  <a:lnTo>
                    <a:pt x="3685" y="1145"/>
                  </a:lnTo>
                  <a:lnTo>
                    <a:pt x="3683" y="1133"/>
                  </a:lnTo>
                  <a:lnTo>
                    <a:pt x="3681" y="1124"/>
                  </a:lnTo>
                  <a:lnTo>
                    <a:pt x="3681" y="1123"/>
                  </a:lnTo>
                  <a:lnTo>
                    <a:pt x="3678" y="1116"/>
                  </a:lnTo>
                  <a:lnTo>
                    <a:pt x="3674" y="1105"/>
                  </a:lnTo>
                  <a:lnTo>
                    <a:pt x="3669" y="1090"/>
                  </a:lnTo>
                  <a:lnTo>
                    <a:pt x="3664" y="1072"/>
                  </a:lnTo>
                  <a:lnTo>
                    <a:pt x="3658" y="1060"/>
                  </a:lnTo>
                  <a:lnTo>
                    <a:pt x="3655" y="1048"/>
                  </a:lnTo>
                  <a:lnTo>
                    <a:pt x="3650" y="1036"/>
                  </a:lnTo>
                  <a:lnTo>
                    <a:pt x="3646" y="1023"/>
                  </a:lnTo>
                  <a:lnTo>
                    <a:pt x="3641" y="1008"/>
                  </a:lnTo>
                  <a:lnTo>
                    <a:pt x="3636" y="994"/>
                  </a:lnTo>
                  <a:lnTo>
                    <a:pt x="3630" y="978"/>
                  </a:lnTo>
                  <a:lnTo>
                    <a:pt x="3627" y="964"/>
                  </a:lnTo>
                  <a:lnTo>
                    <a:pt x="3620" y="945"/>
                  </a:lnTo>
                  <a:lnTo>
                    <a:pt x="3615" y="927"/>
                  </a:lnTo>
                  <a:lnTo>
                    <a:pt x="3608" y="908"/>
                  </a:lnTo>
                  <a:lnTo>
                    <a:pt x="3603" y="891"/>
                  </a:lnTo>
                  <a:lnTo>
                    <a:pt x="3596" y="872"/>
                  </a:lnTo>
                  <a:lnTo>
                    <a:pt x="3589" y="853"/>
                  </a:lnTo>
                  <a:lnTo>
                    <a:pt x="3582" y="833"/>
                  </a:lnTo>
                  <a:lnTo>
                    <a:pt x="3576" y="814"/>
                  </a:lnTo>
                  <a:lnTo>
                    <a:pt x="3569" y="793"/>
                  </a:lnTo>
                  <a:lnTo>
                    <a:pt x="3563" y="772"/>
                  </a:lnTo>
                  <a:lnTo>
                    <a:pt x="3556" y="751"/>
                  </a:lnTo>
                  <a:lnTo>
                    <a:pt x="3549" y="732"/>
                  </a:lnTo>
                  <a:lnTo>
                    <a:pt x="3542" y="711"/>
                  </a:lnTo>
                  <a:lnTo>
                    <a:pt x="3535" y="690"/>
                  </a:lnTo>
                  <a:lnTo>
                    <a:pt x="3528" y="670"/>
                  </a:lnTo>
                  <a:lnTo>
                    <a:pt x="3522" y="649"/>
                  </a:lnTo>
                  <a:lnTo>
                    <a:pt x="3514" y="626"/>
                  </a:lnTo>
                  <a:lnTo>
                    <a:pt x="3507" y="605"/>
                  </a:lnTo>
                  <a:lnTo>
                    <a:pt x="3500" y="582"/>
                  </a:lnTo>
                  <a:lnTo>
                    <a:pt x="3493" y="562"/>
                  </a:lnTo>
                  <a:lnTo>
                    <a:pt x="3484" y="541"/>
                  </a:lnTo>
                  <a:lnTo>
                    <a:pt x="3479" y="520"/>
                  </a:lnTo>
                  <a:lnTo>
                    <a:pt x="3470" y="499"/>
                  </a:lnTo>
                  <a:lnTo>
                    <a:pt x="3465" y="478"/>
                  </a:lnTo>
                  <a:lnTo>
                    <a:pt x="3458" y="457"/>
                  </a:lnTo>
                  <a:lnTo>
                    <a:pt x="3451" y="436"/>
                  </a:lnTo>
                  <a:lnTo>
                    <a:pt x="3444" y="417"/>
                  </a:lnTo>
                  <a:lnTo>
                    <a:pt x="3439" y="399"/>
                  </a:lnTo>
                  <a:lnTo>
                    <a:pt x="3432" y="380"/>
                  </a:lnTo>
                  <a:lnTo>
                    <a:pt x="3425" y="363"/>
                  </a:lnTo>
                  <a:lnTo>
                    <a:pt x="3420" y="345"/>
                  </a:lnTo>
                  <a:lnTo>
                    <a:pt x="3414" y="330"/>
                  </a:lnTo>
                  <a:lnTo>
                    <a:pt x="3407" y="312"/>
                  </a:lnTo>
                  <a:lnTo>
                    <a:pt x="3402" y="297"/>
                  </a:lnTo>
                  <a:lnTo>
                    <a:pt x="3397" y="281"/>
                  </a:lnTo>
                  <a:lnTo>
                    <a:pt x="3392" y="267"/>
                  </a:lnTo>
                  <a:lnTo>
                    <a:pt x="3386" y="251"/>
                  </a:lnTo>
                  <a:lnTo>
                    <a:pt x="3383" y="239"/>
                  </a:lnTo>
                  <a:lnTo>
                    <a:pt x="3379" y="229"/>
                  </a:lnTo>
                  <a:lnTo>
                    <a:pt x="3376" y="218"/>
                  </a:lnTo>
                  <a:lnTo>
                    <a:pt x="3371" y="206"/>
                  </a:lnTo>
                  <a:lnTo>
                    <a:pt x="3367" y="197"/>
                  </a:lnTo>
                  <a:lnTo>
                    <a:pt x="3364" y="187"/>
                  </a:lnTo>
                  <a:lnTo>
                    <a:pt x="3362" y="182"/>
                  </a:lnTo>
                  <a:lnTo>
                    <a:pt x="3357" y="169"/>
                  </a:lnTo>
                  <a:lnTo>
                    <a:pt x="3357" y="164"/>
                  </a:lnTo>
                  <a:close/>
                </a:path>
              </a:pathLst>
            </a:custGeom>
            <a:solidFill>
              <a:srgbClr val="52AB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79" name="Freeform 1195"/>
            <p:cNvSpPr>
              <a:spLocks/>
            </p:cNvSpPr>
            <p:nvPr/>
          </p:nvSpPr>
          <p:spPr bwMode="auto">
            <a:xfrm>
              <a:off x="7814" y="3983"/>
              <a:ext cx="1645" cy="65"/>
            </a:xfrm>
            <a:custGeom>
              <a:avLst/>
              <a:gdLst>
                <a:gd name="T0" fmla="*/ 3125 w 3291"/>
                <a:gd name="T1" fmla="*/ 129 h 129"/>
                <a:gd name="T2" fmla="*/ 3080 w 3291"/>
                <a:gd name="T3" fmla="*/ 129 h 129"/>
                <a:gd name="T4" fmla="*/ 3006 w 3291"/>
                <a:gd name="T5" fmla="*/ 129 h 129"/>
                <a:gd name="T6" fmla="*/ 2900 w 3291"/>
                <a:gd name="T7" fmla="*/ 129 h 129"/>
                <a:gd name="T8" fmla="*/ 2769 w 3291"/>
                <a:gd name="T9" fmla="*/ 129 h 129"/>
                <a:gd name="T10" fmla="*/ 2618 w 3291"/>
                <a:gd name="T11" fmla="*/ 129 h 129"/>
                <a:gd name="T12" fmla="*/ 2449 w 3291"/>
                <a:gd name="T13" fmla="*/ 129 h 129"/>
                <a:gd name="T14" fmla="*/ 2262 w 3291"/>
                <a:gd name="T15" fmla="*/ 129 h 129"/>
                <a:gd name="T16" fmla="*/ 2069 w 3291"/>
                <a:gd name="T17" fmla="*/ 129 h 129"/>
                <a:gd name="T18" fmla="*/ 1865 w 3291"/>
                <a:gd name="T19" fmla="*/ 129 h 129"/>
                <a:gd name="T20" fmla="*/ 1661 w 3291"/>
                <a:gd name="T21" fmla="*/ 129 h 129"/>
                <a:gd name="T22" fmla="*/ 1453 w 3291"/>
                <a:gd name="T23" fmla="*/ 129 h 129"/>
                <a:gd name="T24" fmla="*/ 1249 w 3291"/>
                <a:gd name="T25" fmla="*/ 129 h 129"/>
                <a:gd name="T26" fmla="*/ 1056 w 3291"/>
                <a:gd name="T27" fmla="*/ 129 h 129"/>
                <a:gd name="T28" fmla="*/ 873 w 3291"/>
                <a:gd name="T29" fmla="*/ 129 h 129"/>
                <a:gd name="T30" fmla="*/ 702 w 3291"/>
                <a:gd name="T31" fmla="*/ 129 h 129"/>
                <a:gd name="T32" fmla="*/ 552 w 3291"/>
                <a:gd name="T33" fmla="*/ 129 h 129"/>
                <a:gd name="T34" fmla="*/ 422 w 3291"/>
                <a:gd name="T35" fmla="*/ 129 h 129"/>
                <a:gd name="T36" fmla="*/ 319 w 3291"/>
                <a:gd name="T37" fmla="*/ 129 h 129"/>
                <a:gd name="T38" fmla="*/ 242 w 3291"/>
                <a:gd name="T39" fmla="*/ 129 h 129"/>
                <a:gd name="T40" fmla="*/ 200 w 3291"/>
                <a:gd name="T41" fmla="*/ 129 h 129"/>
                <a:gd name="T42" fmla="*/ 179 w 3291"/>
                <a:gd name="T43" fmla="*/ 128 h 129"/>
                <a:gd name="T44" fmla="*/ 143 w 3291"/>
                <a:gd name="T45" fmla="*/ 121 h 129"/>
                <a:gd name="T46" fmla="*/ 111 w 3291"/>
                <a:gd name="T47" fmla="*/ 107 h 129"/>
                <a:gd name="T48" fmla="*/ 85 w 3291"/>
                <a:gd name="T49" fmla="*/ 93 h 129"/>
                <a:gd name="T50" fmla="*/ 66 w 3291"/>
                <a:gd name="T51" fmla="*/ 79 h 129"/>
                <a:gd name="T52" fmla="*/ 14 w 3291"/>
                <a:gd name="T53" fmla="*/ 0 h 129"/>
                <a:gd name="T54" fmla="*/ 83 w 3291"/>
                <a:gd name="T55" fmla="*/ 0 h 129"/>
                <a:gd name="T56" fmla="*/ 179 w 3291"/>
                <a:gd name="T57" fmla="*/ 0 h 129"/>
                <a:gd name="T58" fmla="*/ 298 w 3291"/>
                <a:gd name="T59" fmla="*/ 0 h 129"/>
                <a:gd name="T60" fmla="*/ 437 w 3291"/>
                <a:gd name="T61" fmla="*/ 0 h 129"/>
                <a:gd name="T62" fmla="*/ 599 w 3291"/>
                <a:gd name="T63" fmla="*/ 2 h 129"/>
                <a:gd name="T64" fmla="*/ 770 w 3291"/>
                <a:gd name="T65" fmla="*/ 2 h 129"/>
                <a:gd name="T66" fmla="*/ 958 w 3291"/>
                <a:gd name="T67" fmla="*/ 2 h 129"/>
                <a:gd name="T68" fmla="*/ 1154 w 3291"/>
                <a:gd name="T69" fmla="*/ 4 h 129"/>
                <a:gd name="T70" fmla="*/ 1358 w 3291"/>
                <a:gd name="T71" fmla="*/ 6 h 129"/>
                <a:gd name="T72" fmla="*/ 1565 w 3291"/>
                <a:gd name="T73" fmla="*/ 6 h 129"/>
                <a:gd name="T74" fmla="*/ 1772 w 3291"/>
                <a:gd name="T75" fmla="*/ 7 h 129"/>
                <a:gd name="T76" fmla="*/ 1976 w 3291"/>
                <a:gd name="T77" fmla="*/ 7 h 129"/>
                <a:gd name="T78" fmla="*/ 2180 w 3291"/>
                <a:gd name="T79" fmla="*/ 9 h 129"/>
                <a:gd name="T80" fmla="*/ 2372 w 3291"/>
                <a:gd name="T81" fmla="*/ 9 h 129"/>
                <a:gd name="T82" fmla="*/ 2557 w 3291"/>
                <a:gd name="T83" fmla="*/ 9 h 129"/>
                <a:gd name="T84" fmla="*/ 2728 w 3291"/>
                <a:gd name="T85" fmla="*/ 11 h 129"/>
                <a:gd name="T86" fmla="*/ 2883 w 3291"/>
                <a:gd name="T87" fmla="*/ 11 h 129"/>
                <a:gd name="T88" fmla="*/ 3019 w 3291"/>
                <a:gd name="T89" fmla="*/ 11 h 129"/>
                <a:gd name="T90" fmla="*/ 3135 w 3291"/>
                <a:gd name="T91" fmla="*/ 11 h 129"/>
                <a:gd name="T92" fmla="*/ 3224 w 3291"/>
                <a:gd name="T93" fmla="*/ 11 h 129"/>
                <a:gd name="T94" fmla="*/ 3291 w 3291"/>
                <a:gd name="T95" fmla="*/ 11 h 129"/>
                <a:gd name="T96" fmla="*/ 3268 w 3291"/>
                <a:gd name="T97" fmla="*/ 35 h 129"/>
                <a:gd name="T98" fmla="*/ 3238 w 3291"/>
                <a:gd name="T99" fmla="*/ 61 h 129"/>
                <a:gd name="T100" fmla="*/ 3205 w 3291"/>
                <a:gd name="T101" fmla="*/ 88 h 129"/>
                <a:gd name="T102" fmla="*/ 3172 w 3291"/>
                <a:gd name="T103" fmla="*/ 108 h 129"/>
                <a:gd name="T104" fmla="*/ 3141 w 3291"/>
                <a:gd name="T105" fmla="*/ 12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91" h="129">
                  <a:moveTo>
                    <a:pt x="3135" y="129"/>
                  </a:moveTo>
                  <a:lnTo>
                    <a:pt x="3130" y="129"/>
                  </a:lnTo>
                  <a:lnTo>
                    <a:pt x="3125" y="129"/>
                  </a:lnTo>
                  <a:lnTo>
                    <a:pt x="3113" y="129"/>
                  </a:lnTo>
                  <a:lnTo>
                    <a:pt x="3099" y="129"/>
                  </a:lnTo>
                  <a:lnTo>
                    <a:pt x="3080" y="129"/>
                  </a:lnTo>
                  <a:lnTo>
                    <a:pt x="3059" y="129"/>
                  </a:lnTo>
                  <a:lnTo>
                    <a:pt x="3033" y="129"/>
                  </a:lnTo>
                  <a:lnTo>
                    <a:pt x="3006" y="129"/>
                  </a:lnTo>
                  <a:lnTo>
                    <a:pt x="2973" y="129"/>
                  </a:lnTo>
                  <a:lnTo>
                    <a:pt x="2938" y="129"/>
                  </a:lnTo>
                  <a:lnTo>
                    <a:pt x="2900" y="129"/>
                  </a:lnTo>
                  <a:lnTo>
                    <a:pt x="2860" y="129"/>
                  </a:lnTo>
                  <a:lnTo>
                    <a:pt x="2815" y="129"/>
                  </a:lnTo>
                  <a:lnTo>
                    <a:pt x="2769" y="129"/>
                  </a:lnTo>
                  <a:lnTo>
                    <a:pt x="2721" y="129"/>
                  </a:lnTo>
                  <a:lnTo>
                    <a:pt x="2672" y="129"/>
                  </a:lnTo>
                  <a:lnTo>
                    <a:pt x="2618" y="129"/>
                  </a:lnTo>
                  <a:lnTo>
                    <a:pt x="2562" y="129"/>
                  </a:lnTo>
                  <a:lnTo>
                    <a:pt x="2504" y="129"/>
                  </a:lnTo>
                  <a:lnTo>
                    <a:pt x="2449" y="129"/>
                  </a:lnTo>
                  <a:lnTo>
                    <a:pt x="2386" y="129"/>
                  </a:lnTo>
                  <a:lnTo>
                    <a:pt x="2325" y="129"/>
                  </a:lnTo>
                  <a:lnTo>
                    <a:pt x="2262" y="129"/>
                  </a:lnTo>
                  <a:lnTo>
                    <a:pt x="2199" y="129"/>
                  </a:lnTo>
                  <a:lnTo>
                    <a:pt x="2133" y="129"/>
                  </a:lnTo>
                  <a:lnTo>
                    <a:pt x="2069" y="129"/>
                  </a:lnTo>
                  <a:lnTo>
                    <a:pt x="2001" y="129"/>
                  </a:lnTo>
                  <a:lnTo>
                    <a:pt x="1934" y="129"/>
                  </a:lnTo>
                  <a:lnTo>
                    <a:pt x="1865" y="129"/>
                  </a:lnTo>
                  <a:lnTo>
                    <a:pt x="1797" y="129"/>
                  </a:lnTo>
                  <a:lnTo>
                    <a:pt x="1729" y="129"/>
                  </a:lnTo>
                  <a:lnTo>
                    <a:pt x="1661" y="129"/>
                  </a:lnTo>
                  <a:lnTo>
                    <a:pt x="1591" y="129"/>
                  </a:lnTo>
                  <a:lnTo>
                    <a:pt x="1521" y="129"/>
                  </a:lnTo>
                  <a:lnTo>
                    <a:pt x="1453" y="129"/>
                  </a:lnTo>
                  <a:lnTo>
                    <a:pt x="1385" y="129"/>
                  </a:lnTo>
                  <a:lnTo>
                    <a:pt x="1317" y="129"/>
                  </a:lnTo>
                  <a:lnTo>
                    <a:pt x="1249" y="129"/>
                  </a:lnTo>
                  <a:lnTo>
                    <a:pt x="1183" y="129"/>
                  </a:lnTo>
                  <a:lnTo>
                    <a:pt x="1120" y="129"/>
                  </a:lnTo>
                  <a:lnTo>
                    <a:pt x="1056" y="129"/>
                  </a:lnTo>
                  <a:lnTo>
                    <a:pt x="993" y="129"/>
                  </a:lnTo>
                  <a:lnTo>
                    <a:pt x="931" y="129"/>
                  </a:lnTo>
                  <a:lnTo>
                    <a:pt x="873" y="129"/>
                  </a:lnTo>
                  <a:lnTo>
                    <a:pt x="814" y="129"/>
                  </a:lnTo>
                  <a:lnTo>
                    <a:pt x="758" y="129"/>
                  </a:lnTo>
                  <a:lnTo>
                    <a:pt x="702" y="129"/>
                  </a:lnTo>
                  <a:lnTo>
                    <a:pt x="652" y="129"/>
                  </a:lnTo>
                  <a:lnTo>
                    <a:pt x="599" y="129"/>
                  </a:lnTo>
                  <a:lnTo>
                    <a:pt x="552" y="129"/>
                  </a:lnTo>
                  <a:lnTo>
                    <a:pt x="505" y="129"/>
                  </a:lnTo>
                  <a:lnTo>
                    <a:pt x="463" y="129"/>
                  </a:lnTo>
                  <a:lnTo>
                    <a:pt x="422" y="129"/>
                  </a:lnTo>
                  <a:lnTo>
                    <a:pt x="385" y="129"/>
                  </a:lnTo>
                  <a:lnTo>
                    <a:pt x="348" y="129"/>
                  </a:lnTo>
                  <a:lnTo>
                    <a:pt x="319" y="129"/>
                  </a:lnTo>
                  <a:lnTo>
                    <a:pt x="289" y="129"/>
                  </a:lnTo>
                  <a:lnTo>
                    <a:pt x="265" y="129"/>
                  </a:lnTo>
                  <a:lnTo>
                    <a:pt x="242" y="129"/>
                  </a:lnTo>
                  <a:lnTo>
                    <a:pt x="225" y="129"/>
                  </a:lnTo>
                  <a:lnTo>
                    <a:pt x="209" y="129"/>
                  </a:lnTo>
                  <a:lnTo>
                    <a:pt x="200" y="129"/>
                  </a:lnTo>
                  <a:lnTo>
                    <a:pt x="193" y="129"/>
                  </a:lnTo>
                  <a:lnTo>
                    <a:pt x="193" y="129"/>
                  </a:lnTo>
                  <a:lnTo>
                    <a:pt x="179" y="128"/>
                  </a:lnTo>
                  <a:lnTo>
                    <a:pt x="167" y="126"/>
                  </a:lnTo>
                  <a:lnTo>
                    <a:pt x="153" y="122"/>
                  </a:lnTo>
                  <a:lnTo>
                    <a:pt x="143" y="121"/>
                  </a:lnTo>
                  <a:lnTo>
                    <a:pt x="132" y="115"/>
                  </a:lnTo>
                  <a:lnTo>
                    <a:pt x="122" y="112"/>
                  </a:lnTo>
                  <a:lnTo>
                    <a:pt x="111" y="107"/>
                  </a:lnTo>
                  <a:lnTo>
                    <a:pt x="103" y="103"/>
                  </a:lnTo>
                  <a:lnTo>
                    <a:pt x="92" y="98"/>
                  </a:lnTo>
                  <a:lnTo>
                    <a:pt x="85" y="93"/>
                  </a:lnTo>
                  <a:lnTo>
                    <a:pt x="80" y="88"/>
                  </a:lnTo>
                  <a:lnTo>
                    <a:pt x="75" y="84"/>
                  </a:lnTo>
                  <a:lnTo>
                    <a:pt x="66" y="79"/>
                  </a:lnTo>
                  <a:lnTo>
                    <a:pt x="64" y="77"/>
                  </a:lnTo>
                  <a:lnTo>
                    <a:pt x="0" y="0"/>
                  </a:lnTo>
                  <a:lnTo>
                    <a:pt x="14" y="0"/>
                  </a:lnTo>
                  <a:lnTo>
                    <a:pt x="35" y="0"/>
                  </a:lnTo>
                  <a:lnTo>
                    <a:pt x="56" y="0"/>
                  </a:lnTo>
                  <a:lnTo>
                    <a:pt x="83" y="0"/>
                  </a:lnTo>
                  <a:lnTo>
                    <a:pt x="111" y="0"/>
                  </a:lnTo>
                  <a:lnTo>
                    <a:pt x="144" y="0"/>
                  </a:lnTo>
                  <a:lnTo>
                    <a:pt x="179" y="0"/>
                  </a:lnTo>
                  <a:lnTo>
                    <a:pt x="218" y="0"/>
                  </a:lnTo>
                  <a:lnTo>
                    <a:pt x="256" y="0"/>
                  </a:lnTo>
                  <a:lnTo>
                    <a:pt x="298" y="0"/>
                  </a:lnTo>
                  <a:lnTo>
                    <a:pt x="343" y="0"/>
                  </a:lnTo>
                  <a:lnTo>
                    <a:pt x="390" y="0"/>
                  </a:lnTo>
                  <a:lnTo>
                    <a:pt x="437" y="0"/>
                  </a:lnTo>
                  <a:lnTo>
                    <a:pt x="490" y="0"/>
                  </a:lnTo>
                  <a:lnTo>
                    <a:pt x="542" y="0"/>
                  </a:lnTo>
                  <a:lnTo>
                    <a:pt x="599" y="2"/>
                  </a:lnTo>
                  <a:lnTo>
                    <a:pt x="653" y="2"/>
                  </a:lnTo>
                  <a:lnTo>
                    <a:pt x="713" y="2"/>
                  </a:lnTo>
                  <a:lnTo>
                    <a:pt x="770" y="2"/>
                  </a:lnTo>
                  <a:lnTo>
                    <a:pt x="833" y="2"/>
                  </a:lnTo>
                  <a:lnTo>
                    <a:pt x="894" y="2"/>
                  </a:lnTo>
                  <a:lnTo>
                    <a:pt x="958" y="2"/>
                  </a:lnTo>
                  <a:lnTo>
                    <a:pt x="1021" y="2"/>
                  </a:lnTo>
                  <a:lnTo>
                    <a:pt x="1089" y="4"/>
                  </a:lnTo>
                  <a:lnTo>
                    <a:pt x="1154" y="4"/>
                  </a:lnTo>
                  <a:lnTo>
                    <a:pt x="1222" y="4"/>
                  </a:lnTo>
                  <a:lnTo>
                    <a:pt x="1290" y="4"/>
                  </a:lnTo>
                  <a:lnTo>
                    <a:pt x="1358" y="6"/>
                  </a:lnTo>
                  <a:lnTo>
                    <a:pt x="1426" y="6"/>
                  </a:lnTo>
                  <a:lnTo>
                    <a:pt x="1495" y="6"/>
                  </a:lnTo>
                  <a:lnTo>
                    <a:pt x="1565" y="6"/>
                  </a:lnTo>
                  <a:lnTo>
                    <a:pt x="1635" y="7"/>
                  </a:lnTo>
                  <a:lnTo>
                    <a:pt x="1703" y="7"/>
                  </a:lnTo>
                  <a:lnTo>
                    <a:pt x="1772" y="7"/>
                  </a:lnTo>
                  <a:lnTo>
                    <a:pt x="1840" y="7"/>
                  </a:lnTo>
                  <a:lnTo>
                    <a:pt x="1910" y="7"/>
                  </a:lnTo>
                  <a:lnTo>
                    <a:pt x="1976" y="7"/>
                  </a:lnTo>
                  <a:lnTo>
                    <a:pt x="2044" y="7"/>
                  </a:lnTo>
                  <a:lnTo>
                    <a:pt x="2112" y="7"/>
                  </a:lnTo>
                  <a:lnTo>
                    <a:pt x="2180" y="9"/>
                  </a:lnTo>
                  <a:lnTo>
                    <a:pt x="2245" y="9"/>
                  </a:lnTo>
                  <a:lnTo>
                    <a:pt x="2309" y="9"/>
                  </a:lnTo>
                  <a:lnTo>
                    <a:pt x="2372" y="9"/>
                  </a:lnTo>
                  <a:lnTo>
                    <a:pt x="2436" y="9"/>
                  </a:lnTo>
                  <a:lnTo>
                    <a:pt x="2496" y="9"/>
                  </a:lnTo>
                  <a:lnTo>
                    <a:pt x="2557" y="9"/>
                  </a:lnTo>
                  <a:lnTo>
                    <a:pt x="2614" y="9"/>
                  </a:lnTo>
                  <a:lnTo>
                    <a:pt x="2674" y="11"/>
                  </a:lnTo>
                  <a:lnTo>
                    <a:pt x="2728" y="11"/>
                  </a:lnTo>
                  <a:lnTo>
                    <a:pt x="2782" y="11"/>
                  </a:lnTo>
                  <a:lnTo>
                    <a:pt x="2832" y="11"/>
                  </a:lnTo>
                  <a:lnTo>
                    <a:pt x="2883" y="11"/>
                  </a:lnTo>
                  <a:lnTo>
                    <a:pt x="2930" y="11"/>
                  </a:lnTo>
                  <a:lnTo>
                    <a:pt x="2977" y="11"/>
                  </a:lnTo>
                  <a:lnTo>
                    <a:pt x="3019" y="11"/>
                  </a:lnTo>
                  <a:lnTo>
                    <a:pt x="3062" y="11"/>
                  </a:lnTo>
                  <a:lnTo>
                    <a:pt x="3099" y="11"/>
                  </a:lnTo>
                  <a:lnTo>
                    <a:pt x="3135" y="11"/>
                  </a:lnTo>
                  <a:lnTo>
                    <a:pt x="3167" y="11"/>
                  </a:lnTo>
                  <a:lnTo>
                    <a:pt x="3198" y="11"/>
                  </a:lnTo>
                  <a:lnTo>
                    <a:pt x="3224" y="11"/>
                  </a:lnTo>
                  <a:lnTo>
                    <a:pt x="3249" y="11"/>
                  </a:lnTo>
                  <a:lnTo>
                    <a:pt x="3270" y="11"/>
                  </a:lnTo>
                  <a:lnTo>
                    <a:pt x="3291" y="11"/>
                  </a:lnTo>
                  <a:lnTo>
                    <a:pt x="3284" y="18"/>
                  </a:lnTo>
                  <a:lnTo>
                    <a:pt x="3277" y="27"/>
                  </a:lnTo>
                  <a:lnTo>
                    <a:pt x="3268" y="35"/>
                  </a:lnTo>
                  <a:lnTo>
                    <a:pt x="3259" y="46"/>
                  </a:lnTo>
                  <a:lnTo>
                    <a:pt x="3249" y="53"/>
                  </a:lnTo>
                  <a:lnTo>
                    <a:pt x="3238" y="61"/>
                  </a:lnTo>
                  <a:lnTo>
                    <a:pt x="3228" y="70"/>
                  </a:lnTo>
                  <a:lnTo>
                    <a:pt x="3217" y="81"/>
                  </a:lnTo>
                  <a:lnTo>
                    <a:pt x="3205" y="88"/>
                  </a:lnTo>
                  <a:lnTo>
                    <a:pt x="3193" y="94"/>
                  </a:lnTo>
                  <a:lnTo>
                    <a:pt x="3182" y="101"/>
                  </a:lnTo>
                  <a:lnTo>
                    <a:pt x="3172" y="108"/>
                  </a:lnTo>
                  <a:lnTo>
                    <a:pt x="3162" y="114"/>
                  </a:lnTo>
                  <a:lnTo>
                    <a:pt x="3151" y="119"/>
                  </a:lnTo>
                  <a:lnTo>
                    <a:pt x="3141" y="124"/>
                  </a:lnTo>
                  <a:lnTo>
                    <a:pt x="3135" y="129"/>
                  </a:lnTo>
                  <a:close/>
                </a:path>
              </a:pathLst>
            </a:custGeom>
            <a:solidFill>
              <a:srgbClr val="A3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0" name="Freeform 1196"/>
            <p:cNvSpPr>
              <a:spLocks/>
            </p:cNvSpPr>
            <p:nvPr/>
          </p:nvSpPr>
          <p:spPr bwMode="auto">
            <a:xfrm>
              <a:off x="7726" y="3343"/>
              <a:ext cx="1817" cy="631"/>
            </a:xfrm>
            <a:custGeom>
              <a:avLst/>
              <a:gdLst>
                <a:gd name="T0" fmla="*/ 3575 w 3634"/>
                <a:gd name="T1" fmla="*/ 1240 h 1263"/>
                <a:gd name="T2" fmla="*/ 3510 w 3634"/>
                <a:gd name="T3" fmla="*/ 1259 h 1263"/>
                <a:gd name="T4" fmla="*/ 3475 w 3634"/>
                <a:gd name="T5" fmla="*/ 1263 h 1263"/>
                <a:gd name="T6" fmla="*/ 3383 w 3634"/>
                <a:gd name="T7" fmla="*/ 1263 h 1263"/>
                <a:gd name="T8" fmla="*/ 3236 w 3634"/>
                <a:gd name="T9" fmla="*/ 1263 h 1263"/>
                <a:gd name="T10" fmla="*/ 3041 w 3634"/>
                <a:gd name="T11" fmla="*/ 1263 h 1263"/>
                <a:gd name="T12" fmla="*/ 2808 w 3634"/>
                <a:gd name="T13" fmla="*/ 1261 h 1263"/>
                <a:gd name="T14" fmla="*/ 2538 w 3634"/>
                <a:gd name="T15" fmla="*/ 1261 h 1263"/>
                <a:gd name="T16" fmla="*/ 2243 w 3634"/>
                <a:gd name="T17" fmla="*/ 1261 h 1263"/>
                <a:gd name="T18" fmla="*/ 1929 w 3634"/>
                <a:gd name="T19" fmla="*/ 1259 h 1263"/>
                <a:gd name="T20" fmla="*/ 1607 w 3634"/>
                <a:gd name="T21" fmla="*/ 1258 h 1263"/>
                <a:gd name="T22" fmla="*/ 1277 w 3634"/>
                <a:gd name="T23" fmla="*/ 1258 h 1263"/>
                <a:gd name="T24" fmla="*/ 955 w 3634"/>
                <a:gd name="T25" fmla="*/ 1256 h 1263"/>
                <a:gd name="T26" fmla="*/ 645 w 3634"/>
                <a:gd name="T27" fmla="*/ 1254 h 1263"/>
                <a:gd name="T28" fmla="*/ 357 w 3634"/>
                <a:gd name="T29" fmla="*/ 1254 h 1263"/>
                <a:gd name="T30" fmla="*/ 132 w 3634"/>
                <a:gd name="T31" fmla="*/ 1252 h 1263"/>
                <a:gd name="T32" fmla="*/ 78 w 3634"/>
                <a:gd name="T33" fmla="*/ 1249 h 1263"/>
                <a:gd name="T34" fmla="*/ 22 w 3634"/>
                <a:gd name="T35" fmla="*/ 1228 h 1263"/>
                <a:gd name="T36" fmla="*/ 3 w 3634"/>
                <a:gd name="T37" fmla="*/ 1169 h 1263"/>
                <a:gd name="T38" fmla="*/ 24 w 3634"/>
                <a:gd name="T39" fmla="*/ 1111 h 1263"/>
                <a:gd name="T40" fmla="*/ 49 w 3634"/>
                <a:gd name="T41" fmla="*/ 1054 h 1263"/>
                <a:gd name="T42" fmla="*/ 83 w 3634"/>
                <a:gd name="T43" fmla="*/ 981 h 1263"/>
                <a:gd name="T44" fmla="*/ 125 w 3634"/>
                <a:gd name="T45" fmla="*/ 897 h 1263"/>
                <a:gd name="T46" fmla="*/ 171 w 3634"/>
                <a:gd name="T47" fmla="*/ 799 h 1263"/>
                <a:gd name="T48" fmla="*/ 221 w 3634"/>
                <a:gd name="T49" fmla="*/ 698 h 1263"/>
                <a:gd name="T50" fmla="*/ 273 w 3634"/>
                <a:gd name="T51" fmla="*/ 592 h 1263"/>
                <a:gd name="T52" fmla="*/ 326 w 3634"/>
                <a:gd name="T53" fmla="*/ 484 h 1263"/>
                <a:gd name="T54" fmla="*/ 378 w 3634"/>
                <a:gd name="T55" fmla="*/ 376 h 1263"/>
                <a:gd name="T56" fmla="*/ 430 w 3634"/>
                <a:gd name="T57" fmla="*/ 271 h 1263"/>
                <a:gd name="T58" fmla="*/ 479 w 3634"/>
                <a:gd name="T59" fmla="*/ 172 h 1263"/>
                <a:gd name="T60" fmla="*/ 526 w 3634"/>
                <a:gd name="T61" fmla="*/ 87 h 1263"/>
                <a:gd name="T62" fmla="*/ 577 w 3634"/>
                <a:gd name="T63" fmla="*/ 52 h 1263"/>
                <a:gd name="T64" fmla="*/ 645 w 3634"/>
                <a:gd name="T65" fmla="*/ 17 h 1263"/>
                <a:gd name="T66" fmla="*/ 707 w 3634"/>
                <a:gd name="T67" fmla="*/ 0 h 1263"/>
                <a:gd name="T68" fmla="*/ 744 w 3634"/>
                <a:gd name="T69" fmla="*/ 0 h 1263"/>
                <a:gd name="T70" fmla="*/ 845 w 3634"/>
                <a:gd name="T71" fmla="*/ 0 h 1263"/>
                <a:gd name="T72" fmla="*/ 1009 w 3634"/>
                <a:gd name="T73" fmla="*/ 0 h 1263"/>
                <a:gd name="T74" fmla="*/ 1223 w 3634"/>
                <a:gd name="T75" fmla="*/ 0 h 1263"/>
                <a:gd name="T76" fmla="*/ 1476 w 3634"/>
                <a:gd name="T77" fmla="*/ 0 h 1263"/>
                <a:gd name="T78" fmla="*/ 1748 w 3634"/>
                <a:gd name="T79" fmla="*/ 0 h 1263"/>
                <a:gd name="T80" fmla="*/ 2029 w 3634"/>
                <a:gd name="T81" fmla="*/ 0 h 1263"/>
                <a:gd name="T82" fmla="*/ 2302 w 3634"/>
                <a:gd name="T83" fmla="*/ 0 h 1263"/>
                <a:gd name="T84" fmla="*/ 2558 w 3634"/>
                <a:gd name="T85" fmla="*/ 0 h 1263"/>
                <a:gd name="T86" fmla="*/ 2782 w 3634"/>
                <a:gd name="T87" fmla="*/ 0 h 1263"/>
                <a:gd name="T88" fmla="*/ 2959 w 3634"/>
                <a:gd name="T89" fmla="*/ 0 h 1263"/>
                <a:gd name="T90" fmla="*/ 3076 w 3634"/>
                <a:gd name="T91" fmla="*/ 0 h 1263"/>
                <a:gd name="T92" fmla="*/ 3121 w 3634"/>
                <a:gd name="T93" fmla="*/ 0 h 1263"/>
                <a:gd name="T94" fmla="*/ 3158 w 3634"/>
                <a:gd name="T95" fmla="*/ 15 h 1263"/>
                <a:gd name="T96" fmla="*/ 3231 w 3634"/>
                <a:gd name="T97" fmla="*/ 59 h 1263"/>
                <a:gd name="T98" fmla="*/ 3296 w 3634"/>
                <a:gd name="T99" fmla="*/ 130 h 1263"/>
                <a:gd name="T100" fmla="*/ 3317 w 3634"/>
                <a:gd name="T101" fmla="*/ 181 h 1263"/>
                <a:gd name="T102" fmla="*/ 3336 w 3634"/>
                <a:gd name="T103" fmla="*/ 237 h 1263"/>
                <a:gd name="T104" fmla="*/ 3364 w 3634"/>
                <a:gd name="T105" fmla="*/ 317 h 1263"/>
                <a:gd name="T106" fmla="*/ 3393 w 3634"/>
                <a:gd name="T107" fmla="*/ 407 h 1263"/>
                <a:gd name="T108" fmla="*/ 3428 w 3634"/>
                <a:gd name="T109" fmla="*/ 510 h 1263"/>
                <a:gd name="T110" fmla="*/ 3465 w 3634"/>
                <a:gd name="T111" fmla="*/ 618 h 1263"/>
                <a:gd name="T112" fmla="*/ 3500 w 3634"/>
                <a:gd name="T113" fmla="*/ 726 h 1263"/>
                <a:gd name="T114" fmla="*/ 3533 w 3634"/>
                <a:gd name="T115" fmla="*/ 827 h 1263"/>
                <a:gd name="T116" fmla="*/ 3566 w 3634"/>
                <a:gd name="T117" fmla="*/ 921 h 1263"/>
                <a:gd name="T118" fmla="*/ 3590 w 3634"/>
                <a:gd name="T119" fmla="*/ 1000 h 1263"/>
                <a:gd name="T120" fmla="*/ 3611 w 3634"/>
                <a:gd name="T121" fmla="*/ 1061 h 1263"/>
                <a:gd name="T122" fmla="*/ 3627 w 3634"/>
                <a:gd name="T123" fmla="*/ 1108 h 1263"/>
                <a:gd name="T124" fmla="*/ 3630 w 3634"/>
                <a:gd name="T125" fmla="*/ 1172 h 1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4" h="1263">
                  <a:moveTo>
                    <a:pt x="3620" y="1200"/>
                  </a:moveTo>
                  <a:lnTo>
                    <a:pt x="3609" y="1211"/>
                  </a:lnTo>
                  <a:lnTo>
                    <a:pt x="3601" y="1221"/>
                  </a:lnTo>
                  <a:lnTo>
                    <a:pt x="3589" y="1230"/>
                  </a:lnTo>
                  <a:lnTo>
                    <a:pt x="3575" y="1240"/>
                  </a:lnTo>
                  <a:lnTo>
                    <a:pt x="3557" y="1246"/>
                  </a:lnTo>
                  <a:lnTo>
                    <a:pt x="3541" y="1252"/>
                  </a:lnTo>
                  <a:lnTo>
                    <a:pt x="3531" y="1254"/>
                  </a:lnTo>
                  <a:lnTo>
                    <a:pt x="3521" y="1258"/>
                  </a:lnTo>
                  <a:lnTo>
                    <a:pt x="3510" y="1259"/>
                  </a:lnTo>
                  <a:lnTo>
                    <a:pt x="3501" y="1263"/>
                  </a:lnTo>
                  <a:lnTo>
                    <a:pt x="3496" y="1254"/>
                  </a:lnTo>
                  <a:lnTo>
                    <a:pt x="3487" y="1251"/>
                  </a:lnTo>
                  <a:lnTo>
                    <a:pt x="3479" y="1254"/>
                  </a:lnTo>
                  <a:lnTo>
                    <a:pt x="3475" y="1263"/>
                  </a:lnTo>
                  <a:lnTo>
                    <a:pt x="3461" y="1263"/>
                  </a:lnTo>
                  <a:lnTo>
                    <a:pt x="3446" y="1263"/>
                  </a:lnTo>
                  <a:lnTo>
                    <a:pt x="3426" y="1263"/>
                  </a:lnTo>
                  <a:lnTo>
                    <a:pt x="3407" y="1263"/>
                  </a:lnTo>
                  <a:lnTo>
                    <a:pt x="3383" y="1263"/>
                  </a:lnTo>
                  <a:lnTo>
                    <a:pt x="3358" y="1263"/>
                  </a:lnTo>
                  <a:lnTo>
                    <a:pt x="3331" y="1263"/>
                  </a:lnTo>
                  <a:lnTo>
                    <a:pt x="3303" y="1263"/>
                  </a:lnTo>
                  <a:lnTo>
                    <a:pt x="3270" y="1263"/>
                  </a:lnTo>
                  <a:lnTo>
                    <a:pt x="3236" y="1263"/>
                  </a:lnTo>
                  <a:lnTo>
                    <a:pt x="3200" y="1263"/>
                  </a:lnTo>
                  <a:lnTo>
                    <a:pt x="3165" y="1263"/>
                  </a:lnTo>
                  <a:lnTo>
                    <a:pt x="3125" y="1263"/>
                  </a:lnTo>
                  <a:lnTo>
                    <a:pt x="3085" y="1263"/>
                  </a:lnTo>
                  <a:lnTo>
                    <a:pt x="3041" y="1263"/>
                  </a:lnTo>
                  <a:lnTo>
                    <a:pt x="2999" y="1263"/>
                  </a:lnTo>
                  <a:lnTo>
                    <a:pt x="2952" y="1261"/>
                  </a:lnTo>
                  <a:lnTo>
                    <a:pt x="2905" y="1261"/>
                  </a:lnTo>
                  <a:lnTo>
                    <a:pt x="2856" y="1261"/>
                  </a:lnTo>
                  <a:lnTo>
                    <a:pt x="2808" y="1261"/>
                  </a:lnTo>
                  <a:lnTo>
                    <a:pt x="2755" y="1261"/>
                  </a:lnTo>
                  <a:lnTo>
                    <a:pt x="2703" y="1261"/>
                  </a:lnTo>
                  <a:lnTo>
                    <a:pt x="2649" y="1261"/>
                  </a:lnTo>
                  <a:lnTo>
                    <a:pt x="2595" y="1261"/>
                  </a:lnTo>
                  <a:lnTo>
                    <a:pt x="2538" y="1261"/>
                  </a:lnTo>
                  <a:lnTo>
                    <a:pt x="2480" y="1261"/>
                  </a:lnTo>
                  <a:lnTo>
                    <a:pt x="2421" y="1261"/>
                  </a:lnTo>
                  <a:lnTo>
                    <a:pt x="2363" y="1261"/>
                  </a:lnTo>
                  <a:lnTo>
                    <a:pt x="2302" y="1261"/>
                  </a:lnTo>
                  <a:lnTo>
                    <a:pt x="2243" y="1261"/>
                  </a:lnTo>
                  <a:lnTo>
                    <a:pt x="2182" y="1261"/>
                  </a:lnTo>
                  <a:lnTo>
                    <a:pt x="2121" y="1261"/>
                  </a:lnTo>
                  <a:lnTo>
                    <a:pt x="2056" y="1259"/>
                  </a:lnTo>
                  <a:lnTo>
                    <a:pt x="1994" y="1259"/>
                  </a:lnTo>
                  <a:lnTo>
                    <a:pt x="1929" y="1259"/>
                  </a:lnTo>
                  <a:lnTo>
                    <a:pt x="1866" y="1259"/>
                  </a:lnTo>
                  <a:lnTo>
                    <a:pt x="1800" y="1258"/>
                  </a:lnTo>
                  <a:lnTo>
                    <a:pt x="1736" y="1258"/>
                  </a:lnTo>
                  <a:lnTo>
                    <a:pt x="1671" y="1258"/>
                  </a:lnTo>
                  <a:lnTo>
                    <a:pt x="1607" y="1258"/>
                  </a:lnTo>
                  <a:lnTo>
                    <a:pt x="1541" y="1258"/>
                  </a:lnTo>
                  <a:lnTo>
                    <a:pt x="1474" y="1258"/>
                  </a:lnTo>
                  <a:lnTo>
                    <a:pt x="1408" y="1258"/>
                  </a:lnTo>
                  <a:lnTo>
                    <a:pt x="1344" y="1258"/>
                  </a:lnTo>
                  <a:lnTo>
                    <a:pt x="1277" y="1258"/>
                  </a:lnTo>
                  <a:lnTo>
                    <a:pt x="1213" y="1258"/>
                  </a:lnTo>
                  <a:lnTo>
                    <a:pt x="1148" y="1258"/>
                  </a:lnTo>
                  <a:lnTo>
                    <a:pt x="1086" y="1258"/>
                  </a:lnTo>
                  <a:lnTo>
                    <a:pt x="1019" y="1256"/>
                  </a:lnTo>
                  <a:lnTo>
                    <a:pt x="955" y="1256"/>
                  </a:lnTo>
                  <a:lnTo>
                    <a:pt x="892" y="1256"/>
                  </a:lnTo>
                  <a:lnTo>
                    <a:pt x="831" y="1256"/>
                  </a:lnTo>
                  <a:lnTo>
                    <a:pt x="768" y="1254"/>
                  </a:lnTo>
                  <a:lnTo>
                    <a:pt x="706" y="1254"/>
                  </a:lnTo>
                  <a:lnTo>
                    <a:pt x="645" y="1254"/>
                  </a:lnTo>
                  <a:lnTo>
                    <a:pt x="587" y="1254"/>
                  </a:lnTo>
                  <a:lnTo>
                    <a:pt x="526" y="1254"/>
                  </a:lnTo>
                  <a:lnTo>
                    <a:pt x="469" y="1254"/>
                  </a:lnTo>
                  <a:lnTo>
                    <a:pt x="411" y="1254"/>
                  </a:lnTo>
                  <a:lnTo>
                    <a:pt x="357" y="1254"/>
                  </a:lnTo>
                  <a:lnTo>
                    <a:pt x="301" y="1254"/>
                  </a:lnTo>
                  <a:lnTo>
                    <a:pt x="249" y="1254"/>
                  </a:lnTo>
                  <a:lnTo>
                    <a:pt x="195" y="1254"/>
                  </a:lnTo>
                  <a:lnTo>
                    <a:pt x="146" y="1254"/>
                  </a:lnTo>
                  <a:lnTo>
                    <a:pt x="132" y="1252"/>
                  </a:lnTo>
                  <a:lnTo>
                    <a:pt x="116" y="1252"/>
                  </a:lnTo>
                  <a:lnTo>
                    <a:pt x="106" y="1251"/>
                  </a:lnTo>
                  <a:lnTo>
                    <a:pt x="97" y="1251"/>
                  </a:lnTo>
                  <a:lnTo>
                    <a:pt x="87" y="1249"/>
                  </a:lnTo>
                  <a:lnTo>
                    <a:pt x="78" y="1249"/>
                  </a:lnTo>
                  <a:lnTo>
                    <a:pt x="68" y="1246"/>
                  </a:lnTo>
                  <a:lnTo>
                    <a:pt x="57" y="1242"/>
                  </a:lnTo>
                  <a:lnTo>
                    <a:pt x="49" y="1239"/>
                  </a:lnTo>
                  <a:lnTo>
                    <a:pt x="40" y="1237"/>
                  </a:lnTo>
                  <a:lnTo>
                    <a:pt x="22" y="1228"/>
                  </a:lnTo>
                  <a:lnTo>
                    <a:pt x="12" y="1218"/>
                  </a:lnTo>
                  <a:lnTo>
                    <a:pt x="3" y="1202"/>
                  </a:lnTo>
                  <a:lnTo>
                    <a:pt x="0" y="1186"/>
                  </a:lnTo>
                  <a:lnTo>
                    <a:pt x="0" y="1178"/>
                  </a:lnTo>
                  <a:lnTo>
                    <a:pt x="3" y="1169"/>
                  </a:lnTo>
                  <a:lnTo>
                    <a:pt x="3" y="1160"/>
                  </a:lnTo>
                  <a:lnTo>
                    <a:pt x="7" y="1151"/>
                  </a:lnTo>
                  <a:lnTo>
                    <a:pt x="12" y="1137"/>
                  </a:lnTo>
                  <a:lnTo>
                    <a:pt x="21" y="1122"/>
                  </a:lnTo>
                  <a:lnTo>
                    <a:pt x="24" y="1111"/>
                  </a:lnTo>
                  <a:lnTo>
                    <a:pt x="28" y="1101"/>
                  </a:lnTo>
                  <a:lnTo>
                    <a:pt x="33" y="1090"/>
                  </a:lnTo>
                  <a:lnTo>
                    <a:pt x="38" y="1080"/>
                  </a:lnTo>
                  <a:lnTo>
                    <a:pt x="43" y="1066"/>
                  </a:lnTo>
                  <a:lnTo>
                    <a:pt x="49" y="1054"/>
                  </a:lnTo>
                  <a:lnTo>
                    <a:pt x="55" y="1040"/>
                  </a:lnTo>
                  <a:lnTo>
                    <a:pt x="64" y="1028"/>
                  </a:lnTo>
                  <a:lnTo>
                    <a:pt x="69" y="1012"/>
                  </a:lnTo>
                  <a:lnTo>
                    <a:pt x="76" y="996"/>
                  </a:lnTo>
                  <a:lnTo>
                    <a:pt x="83" y="981"/>
                  </a:lnTo>
                  <a:lnTo>
                    <a:pt x="92" y="965"/>
                  </a:lnTo>
                  <a:lnTo>
                    <a:pt x="99" y="948"/>
                  </a:lnTo>
                  <a:lnTo>
                    <a:pt x="108" y="930"/>
                  </a:lnTo>
                  <a:lnTo>
                    <a:pt x="115" y="913"/>
                  </a:lnTo>
                  <a:lnTo>
                    <a:pt x="125" y="897"/>
                  </a:lnTo>
                  <a:lnTo>
                    <a:pt x="132" y="878"/>
                  </a:lnTo>
                  <a:lnTo>
                    <a:pt x="141" y="859"/>
                  </a:lnTo>
                  <a:lnTo>
                    <a:pt x="150" y="839"/>
                  </a:lnTo>
                  <a:lnTo>
                    <a:pt x="160" y="820"/>
                  </a:lnTo>
                  <a:lnTo>
                    <a:pt x="171" y="799"/>
                  </a:lnTo>
                  <a:lnTo>
                    <a:pt x="181" y="780"/>
                  </a:lnTo>
                  <a:lnTo>
                    <a:pt x="191" y="761"/>
                  </a:lnTo>
                  <a:lnTo>
                    <a:pt x="202" y="742"/>
                  </a:lnTo>
                  <a:lnTo>
                    <a:pt x="211" y="719"/>
                  </a:lnTo>
                  <a:lnTo>
                    <a:pt x="221" y="698"/>
                  </a:lnTo>
                  <a:lnTo>
                    <a:pt x="232" y="677"/>
                  </a:lnTo>
                  <a:lnTo>
                    <a:pt x="242" y="656"/>
                  </a:lnTo>
                  <a:lnTo>
                    <a:pt x="252" y="634"/>
                  </a:lnTo>
                  <a:lnTo>
                    <a:pt x="263" y="613"/>
                  </a:lnTo>
                  <a:lnTo>
                    <a:pt x="273" y="592"/>
                  </a:lnTo>
                  <a:lnTo>
                    <a:pt x="284" y="571"/>
                  </a:lnTo>
                  <a:lnTo>
                    <a:pt x="294" y="548"/>
                  </a:lnTo>
                  <a:lnTo>
                    <a:pt x="305" y="526"/>
                  </a:lnTo>
                  <a:lnTo>
                    <a:pt x="315" y="505"/>
                  </a:lnTo>
                  <a:lnTo>
                    <a:pt x="326" y="484"/>
                  </a:lnTo>
                  <a:lnTo>
                    <a:pt x="336" y="461"/>
                  </a:lnTo>
                  <a:lnTo>
                    <a:pt x="347" y="440"/>
                  </a:lnTo>
                  <a:lnTo>
                    <a:pt x="357" y="419"/>
                  </a:lnTo>
                  <a:lnTo>
                    <a:pt x="369" y="399"/>
                  </a:lnTo>
                  <a:lnTo>
                    <a:pt x="378" y="376"/>
                  </a:lnTo>
                  <a:lnTo>
                    <a:pt x="388" y="355"/>
                  </a:lnTo>
                  <a:lnTo>
                    <a:pt x="399" y="334"/>
                  </a:lnTo>
                  <a:lnTo>
                    <a:pt x="409" y="313"/>
                  </a:lnTo>
                  <a:lnTo>
                    <a:pt x="420" y="292"/>
                  </a:lnTo>
                  <a:lnTo>
                    <a:pt x="430" y="271"/>
                  </a:lnTo>
                  <a:lnTo>
                    <a:pt x="441" y="250"/>
                  </a:lnTo>
                  <a:lnTo>
                    <a:pt x="451" y="231"/>
                  </a:lnTo>
                  <a:lnTo>
                    <a:pt x="460" y="210"/>
                  </a:lnTo>
                  <a:lnTo>
                    <a:pt x="470" y="191"/>
                  </a:lnTo>
                  <a:lnTo>
                    <a:pt x="479" y="172"/>
                  </a:lnTo>
                  <a:lnTo>
                    <a:pt x="489" y="155"/>
                  </a:lnTo>
                  <a:lnTo>
                    <a:pt x="498" y="135"/>
                  </a:lnTo>
                  <a:lnTo>
                    <a:pt x="507" y="118"/>
                  </a:lnTo>
                  <a:lnTo>
                    <a:pt x="516" y="102"/>
                  </a:lnTo>
                  <a:lnTo>
                    <a:pt x="526" y="87"/>
                  </a:lnTo>
                  <a:lnTo>
                    <a:pt x="531" y="80"/>
                  </a:lnTo>
                  <a:lnTo>
                    <a:pt x="542" y="74"/>
                  </a:lnTo>
                  <a:lnTo>
                    <a:pt x="552" y="67"/>
                  </a:lnTo>
                  <a:lnTo>
                    <a:pt x="564" y="61"/>
                  </a:lnTo>
                  <a:lnTo>
                    <a:pt x="577" y="52"/>
                  </a:lnTo>
                  <a:lnTo>
                    <a:pt x="591" y="47"/>
                  </a:lnTo>
                  <a:lnTo>
                    <a:pt x="603" y="38"/>
                  </a:lnTo>
                  <a:lnTo>
                    <a:pt x="618" y="33"/>
                  </a:lnTo>
                  <a:lnTo>
                    <a:pt x="631" y="24"/>
                  </a:lnTo>
                  <a:lnTo>
                    <a:pt x="645" y="17"/>
                  </a:lnTo>
                  <a:lnTo>
                    <a:pt x="659" y="12"/>
                  </a:lnTo>
                  <a:lnTo>
                    <a:pt x="673" y="8"/>
                  </a:lnTo>
                  <a:lnTo>
                    <a:pt x="685" y="3"/>
                  </a:lnTo>
                  <a:lnTo>
                    <a:pt x="697" y="1"/>
                  </a:lnTo>
                  <a:lnTo>
                    <a:pt x="707" y="0"/>
                  </a:lnTo>
                  <a:lnTo>
                    <a:pt x="718" y="0"/>
                  </a:lnTo>
                  <a:lnTo>
                    <a:pt x="718" y="0"/>
                  </a:lnTo>
                  <a:lnTo>
                    <a:pt x="723" y="0"/>
                  </a:lnTo>
                  <a:lnTo>
                    <a:pt x="732" y="0"/>
                  </a:lnTo>
                  <a:lnTo>
                    <a:pt x="744" y="0"/>
                  </a:lnTo>
                  <a:lnTo>
                    <a:pt x="758" y="0"/>
                  </a:lnTo>
                  <a:lnTo>
                    <a:pt x="775" y="0"/>
                  </a:lnTo>
                  <a:lnTo>
                    <a:pt x="796" y="0"/>
                  </a:lnTo>
                  <a:lnTo>
                    <a:pt x="821" y="0"/>
                  </a:lnTo>
                  <a:lnTo>
                    <a:pt x="845" y="0"/>
                  </a:lnTo>
                  <a:lnTo>
                    <a:pt x="873" y="0"/>
                  </a:lnTo>
                  <a:lnTo>
                    <a:pt x="903" y="0"/>
                  </a:lnTo>
                  <a:lnTo>
                    <a:pt x="937" y="0"/>
                  </a:lnTo>
                  <a:lnTo>
                    <a:pt x="972" y="0"/>
                  </a:lnTo>
                  <a:lnTo>
                    <a:pt x="1009" y="0"/>
                  </a:lnTo>
                  <a:lnTo>
                    <a:pt x="1049" y="0"/>
                  </a:lnTo>
                  <a:lnTo>
                    <a:pt x="1093" y="0"/>
                  </a:lnTo>
                  <a:lnTo>
                    <a:pt x="1134" y="0"/>
                  </a:lnTo>
                  <a:lnTo>
                    <a:pt x="1178" y="0"/>
                  </a:lnTo>
                  <a:lnTo>
                    <a:pt x="1223" y="0"/>
                  </a:lnTo>
                  <a:lnTo>
                    <a:pt x="1272" y="0"/>
                  </a:lnTo>
                  <a:lnTo>
                    <a:pt x="1319" y="0"/>
                  </a:lnTo>
                  <a:lnTo>
                    <a:pt x="1371" y="0"/>
                  </a:lnTo>
                  <a:lnTo>
                    <a:pt x="1422" y="0"/>
                  </a:lnTo>
                  <a:lnTo>
                    <a:pt x="1476" y="0"/>
                  </a:lnTo>
                  <a:lnTo>
                    <a:pt x="1528" y="0"/>
                  </a:lnTo>
                  <a:lnTo>
                    <a:pt x="1582" y="0"/>
                  </a:lnTo>
                  <a:lnTo>
                    <a:pt x="1636" y="0"/>
                  </a:lnTo>
                  <a:lnTo>
                    <a:pt x="1692" y="0"/>
                  </a:lnTo>
                  <a:lnTo>
                    <a:pt x="1748" y="0"/>
                  </a:lnTo>
                  <a:lnTo>
                    <a:pt x="1804" y="0"/>
                  </a:lnTo>
                  <a:lnTo>
                    <a:pt x="1859" y="0"/>
                  </a:lnTo>
                  <a:lnTo>
                    <a:pt x="1917" y="0"/>
                  </a:lnTo>
                  <a:lnTo>
                    <a:pt x="1973" y="0"/>
                  </a:lnTo>
                  <a:lnTo>
                    <a:pt x="2029" y="0"/>
                  </a:lnTo>
                  <a:lnTo>
                    <a:pt x="2084" y="0"/>
                  </a:lnTo>
                  <a:lnTo>
                    <a:pt x="2140" y="0"/>
                  </a:lnTo>
                  <a:lnTo>
                    <a:pt x="2194" y="0"/>
                  </a:lnTo>
                  <a:lnTo>
                    <a:pt x="2248" y="0"/>
                  </a:lnTo>
                  <a:lnTo>
                    <a:pt x="2302" y="0"/>
                  </a:lnTo>
                  <a:lnTo>
                    <a:pt x="2356" y="0"/>
                  </a:lnTo>
                  <a:lnTo>
                    <a:pt x="2407" y="0"/>
                  </a:lnTo>
                  <a:lnTo>
                    <a:pt x="2459" y="0"/>
                  </a:lnTo>
                  <a:lnTo>
                    <a:pt x="2508" y="0"/>
                  </a:lnTo>
                  <a:lnTo>
                    <a:pt x="2558" y="0"/>
                  </a:lnTo>
                  <a:lnTo>
                    <a:pt x="2605" y="0"/>
                  </a:lnTo>
                  <a:lnTo>
                    <a:pt x="2653" y="0"/>
                  </a:lnTo>
                  <a:lnTo>
                    <a:pt x="2696" y="0"/>
                  </a:lnTo>
                  <a:lnTo>
                    <a:pt x="2741" y="0"/>
                  </a:lnTo>
                  <a:lnTo>
                    <a:pt x="2782" y="0"/>
                  </a:lnTo>
                  <a:lnTo>
                    <a:pt x="2822" y="0"/>
                  </a:lnTo>
                  <a:lnTo>
                    <a:pt x="2858" y="0"/>
                  </a:lnTo>
                  <a:lnTo>
                    <a:pt x="2895" y="0"/>
                  </a:lnTo>
                  <a:lnTo>
                    <a:pt x="2928" y="0"/>
                  </a:lnTo>
                  <a:lnTo>
                    <a:pt x="2959" y="0"/>
                  </a:lnTo>
                  <a:lnTo>
                    <a:pt x="2987" y="0"/>
                  </a:lnTo>
                  <a:lnTo>
                    <a:pt x="3015" y="0"/>
                  </a:lnTo>
                  <a:lnTo>
                    <a:pt x="3038" y="0"/>
                  </a:lnTo>
                  <a:lnTo>
                    <a:pt x="3059" y="0"/>
                  </a:lnTo>
                  <a:lnTo>
                    <a:pt x="3076" y="0"/>
                  </a:lnTo>
                  <a:lnTo>
                    <a:pt x="3092" y="0"/>
                  </a:lnTo>
                  <a:lnTo>
                    <a:pt x="3102" y="0"/>
                  </a:lnTo>
                  <a:lnTo>
                    <a:pt x="3111" y="0"/>
                  </a:lnTo>
                  <a:lnTo>
                    <a:pt x="3116" y="0"/>
                  </a:lnTo>
                  <a:lnTo>
                    <a:pt x="3121" y="0"/>
                  </a:lnTo>
                  <a:lnTo>
                    <a:pt x="3123" y="0"/>
                  </a:lnTo>
                  <a:lnTo>
                    <a:pt x="3128" y="1"/>
                  </a:lnTo>
                  <a:lnTo>
                    <a:pt x="3137" y="5"/>
                  </a:lnTo>
                  <a:lnTo>
                    <a:pt x="3148" y="10"/>
                  </a:lnTo>
                  <a:lnTo>
                    <a:pt x="3158" y="15"/>
                  </a:lnTo>
                  <a:lnTo>
                    <a:pt x="3172" y="22"/>
                  </a:lnTo>
                  <a:lnTo>
                    <a:pt x="3186" y="29"/>
                  </a:lnTo>
                  <a:lnTo>
                    <a:pt x="3202" y="40"/>
                  </a:lnTo>
                  <a:lnTo>
                    <a:pt x="3216" y="48"/>
                  </a:lnTo>
                  <a:lnTo>
                    <a:pt x="3231" y="59"/>
                  </a:lnTo>
                  <a:lnTo>
                    <a:pt x="3245" y="71"/>
                  </a:lnTo>
                  <a:lnTo>
                    <a:pt x="3261" y="85"/>
                  </a:lnTo>
                  <a:lnTo>
                    <a:pt x="3273" y="99"/>
                  </a:lnTo>
                  <a:lnTo>
                    <a:pt x="3285" y="115"/>
                  </a:lnTo>
                  <a:lnTo>
                    <a:pt x="3296" y="130"/>
                  </a:lnTo>
                  <a:lnTo>
                    <a:pt x="3306" y="148"/>
                  </a:lnTo>
                  <a:lnTo>
                    <a:pt x="3306" y="153"/>
                  </a:lnTo>
                  <a:lnTo>
                    <a:pt x="3311" y="165"/>
                  </a:lnTo>
                  <a:lnTo>
                    <a:pt x="3313" y="170"/>
                  </a:lnTo>
                  <a:lnTo>
                    <a:pt x="3317" y="181"/>
                  </a:lnTo>
                  <a:lnTo>
                    <a:pt x="3320" y="189"/>
                  </a:lnTo>
                  <a:lnTo>
                    <a:pt x="3325" y="202"/>
                  </a:lnTo>
                  <a:lnTo>
                    <a:pt x="3329" y="212"/>
                  </a:lnTo>
                  <a:lnTo>
                    <a:pt x="3332" y="224"/>
                  </a:lnTo>
                  <a:lnTo>
                    <a:pt x="3336" y="237"/>
                  </a:lnTo>
                  <a:lnTo>
                    <a:pt x="3341" y="252"/>
                  </a:lnTo>
                  <a:lnTo>
                    <a:pt x="3346" y="266"/>
                  </a:lnTo>
                  <a:lnTo>
                    <a:pt x="3351" y="282"/>
                  </a:lnTo>
                  <a:lnTo>
                    <a:pt x="3357" y="299"/>
                  </a:lnTo>
                  <a:lnTo>
                    <a:pt x="3364" y="317"/>
                  </a:lnTo>
                  <a:lnTo>
                    <a:pt x="3369" y="332"/>
                  </a:lnTo>
                  <a:lnTo>
                    <a:pt x="3374" y="352"/>
                  </a:lnTo>
                  <a:lnTo>
                    <a:pt x="3381" y="369"/>
                  </a:lnTo>
                  <a:lnTo>
                    <a:pt x="3388" y="388"/>
                  </a:lnTo>
                  <a:lnTo>
                    <a:pt x="3393" y="407"/>
                  </a:lnTo>
                  <a:lnTo>
                    <a:pt x="3400" y="428"/>
                  </a:lnTo>
                  <a:lnTo>
                    <a:pt x="3407" y="449"/>
                  </a:lnTo>
                  <a:lnTo>
                    <a:pt x="3416" y="470"/>
                  </a:lnTo>
                  <a:lnTo>
                    <a:pt x="3421" y="489"/>
                  </a:lnTo>
                  <a:lnTo>
                    <a:pt x="3428" y="510"/>
                  </a:lnTo>
                  <a:lnTo>
                    <a:pt x="3435" y="531"/>
                  </a:lnTo>
                  <a:lnTo>
                    <a:pt x="3444" y="554"/>
                  </a:lnTo>
                  <a:lnTo>
                    <a:pt x="3449" y="575"/>
                  </a:lnTo>
                  <a:lnTo>
                    <a:pt x="3458" y="596"/>
                  </a:lnTo>
                  <a:lnTo>
                    <a:pt x="3465" y="618"/>
                  </a:lnTo>
                  <a:lnTo>
                    <a:pt x="3473" y="641"/>
                  </a:lnTo>
                  <a:lnTo>
                    <a:pt x="3479" y="662"/>
                  </a:lnTo>
                  <a:lnTo>
                    <a:pt x="3486" y="683"/>
                  </a:lnTo>
                  <a:lnTo>
                    <a:pt x="3493" y="704"/>
                  </a:lnTo>
                  <a:lnTo>
                    <a:pt x="3500" y="726"/>
                  </a:lnTo>
                  <a:lnTo>
                    <a:pt x="3507" y="745"/>
                  </a:lnTo>
                  <a:lnTo>
                    <a:pt x="3514" y="766"/>
                  </a:lnTo>
                  <a:lnTo>
                    <a:pt x="3521" y="787"/>
                  </a:lnTo>
                  <a:lnTo>
                    <a:pt x="3528" y="808"/>
                  </a:lnTo>
                  <a:lnTo>
                    <a:pt x="3533" y="827"/>
                  </a:lnTo>
                  <a:lnTo>
                    <a:pt x="3540" y="846"/>
                  </a:lnTo>
                  <a:lnTo>
                    <a:pt x="3547" y="866"/>
                  </a:lnTo>
                  <a:lnTo>
                    <a:pt x="3554" y="885"/>
                  </a:lnTo>
                  <a:lnTo>
                    <a:pt x="3559" y="902"/>
                  </a:lnTo>
                  <a:lnTo>
                    <a:pt x="3566" y="921"/>
                  </a:lnTo>
                  <a:lnTo>
                    <a:pt x="3571" y="939"/>
                  </a:lnTo>
                  <a:lnTo>
                    <a:pt x="3578" y="956"/>
                  </a:lnTo>
                  <a:lnTo>
                    <a:pt x="3582" y="970"/>
                  </a:lnTo>
                  <a:lnTo>
                    <a:pt x="3587" y="986"/>
                  </a:lnTo>
                  <a:lnTo>
                    <a:pt x="3590" y="1000"/>
                  </a:lnTo>
                  <a:lnTo>
                    <a:pt x="3596" y="1014"/>
                  </a:lnTo>
                  <a:lnTo>
                    <a:pt x="3599" y="1026"/>
                  </a:lnTo>
                  <a:lnTo>
                    <a:pt x="3602" y="1038"/>
                  </a:lnTo>
                  <a:lnTo>
                    <a:pt x="3606" y="1049"/>
                  </a:lnTo>
                  <a:lnTo>
                    <a:pt x="3611" y="1061"/>
                  </a:lnTo>
                  <a:lnTo>
                    <a:pt x="3616" y="1076"/>
                  </a:lnTo>
                  <a:lnTo>
                    <a:pt x="3622" y="1090"/>
                  </a:lnTo>
                  <a:lnTo>
                    <a:pt x="3623" y="1099"/>
                  </a:lnTo>
                  <a:lnTo>
                    <a:pt x="3627" y="1104"/>
                  </a:lnTo>
                  <a:lnTo>
                    <a:pt x="3627" y="1108"/>
                  </a:lnTo>
                  <a:lnTo>
                    <a:pt x="3630" y="1117"/>
                  </a:lnTo>
                  <a:lnTo>
                    <a:pt x="3632" y="1129"/>
                  </a:lnTo>
                  <a:lnTo>
                    <a:pt x="3634" y="1146"/>
                  </a:lnTo>
                  <a:lnTo>
                    <a:pt x="3632" y="1158"/>
                  </a:lnTo>
                  <a:lnTo>
                    <a:pt x="3630" y="1172"/>
                  </a:lnTo>
                  <a:lnTo>
                    <a:pt x="3625" y="1186"/>
                  </a:lnTo>
                  <a:lnTo>
                    <a:pt x="3620" y="1200"/>
                  </a:lnTo>
                  <a:close/>
                </a:path>
              </a:pathLst>
            </a:custGeom>
            <a:solidFill>
              <a:srgbClr val="D1E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1" name="Freeform 1197"/>
            <p:cNvSpPr>
              <a:spLocks/>
            </p:cNvSpPr>
            <p:nvPr/>
          </p:nvSpPr>
          <p:spPr bwMode="auto">
            <a:xfrm>
              <a:off x="8350" y="1408"/>
              <a:ext cx="246" cy="291"/>
            </a:xfrm>
            <a:custGeom>
              <a:avLst/>
              <a:gdLst>
                <a:gd name="T0" fmla="*/ 360 w 493"/>
                <a:gd name="T1" fmla="*/ 69 h 582"/>
                <a:gd name="T2" fmla="*/ 381 w 493"/>
                <a:gd name="T3" fmla="*/ 19 h 582"/>
                <a:gd name="T4" fmla="*/ 385 w 493"/>
                <a:gd name="T5" fmla="*/ 9 h 582"/>
                <a:gd name="T6" fmla="*/ 366 w 493"/>
                <a:gd name="T7" fmla="*/ 0 h 582"/>
                <a:gd name="T8" fmla="*/ 331 w 493"/>
                <a:gd name="T9" fmla="*/ 5 h 582"/>
                <a:gd name="T10" fmla="*/ 266 w 493"/>
                <a:gd name="T11" fmla="*/ 15 h 582"/>
                <a:gd name="T12" fmla="*/ 195 w 493"/>
                <a:gd name="T13" fmla="*/ 24 h 582"/>
                <a:gd name="T14" fmla="*/ 136 w 493"/>
                <a:gd name="T15" fmla="*/ 28 h 582"/>
                <a:gd name="T16" fmla="*/ 83 w 493"/>
                <a:gd name="T17" fmla="*/ 61 h 582"/>
                <a:gd name="T18" fmla="*/ 40 w 493"/>
                <a:gd name="T19" fmla="*/ 120 h 582"/>
                <a:gd name="T20" fmla="*/ 10 w 493"/>
                <a:gd name="T21" fmla="*/ 176 h 582"/>
                <a:gd name="T22" fmla="*/ 0 w 493"/>
                <a:gd name="T23" fmla="*/ 207 h 582"/>
                <a:gd name="T24" fmla="*/ 48 w 493"/>
                <a:gd name="T25" fmla="*/ 244 h 582"/>
                <a:gd name="T26" fmla="*/ 118 w 493"/>
                <a:gd name="T27" fmla="*/ 225 h 582"/>
                <a:gd name="T28" fmla="*/ 171 w 493"/>
                <a:gd name="T29" fmla="*/ 179 h 582"/>
                <a:gd name="T30" fmla="*/ 195 w 493"/>
                <a:gd name="T31" fmla="*/ 188 h 582"/>
                <a:gd name="T32" fmla="*/ 233 w 493"/>
                <a:gd name="T33" fmla="*/ 230 h 582"/>
                <a:gd name="T34" fmla="*/ 270 w 493"/>
                <a:gd name="T35" fmla="*/ 270 h 582"/>
                <a:gd name="T36" fmla="*/ 294 w 493"/>
                <a:gd name="T37" fmla="*/ 298 h 582"/>
                <a:gd name="T38" fmla="*/ 315 w 493"/>
                <a:gd name="T39" fmla="*/ 310 h 582"/>
                <a:gd name="T40" fmla="*/ 373 w 493"/>
                <a:gd name="T41" fmla="*/ 333 h 582"/>
                <a:gd name="T42" fmla="*/ 394 w 493"/>
                <a:gd name="T43" fmla="*/ 341 h 582"/>
                <a:gd name="T44" fmla="*/ 380 w 493"/>
                <a:gd name="T45" fmla="*/ 348 h 582"/>
                <a:gd name="T46" fmla="*/ 333 w 493"/>
                <a:gd name="T47" fmla="*/ 359 h 582"/>
                <a:gd name="T48" fmla="*/ 282 w 493"/>
                <a:gd name="T49" fmla="*/ 364 h 582"/>
                <a:gd name="T50" fmla="*/ 244 w 493"/>
                <a:gd name="T51" fmla="*/ 367 h 582"/>
                <a:gd name="T52" fmla="*/ 204 w 493"/>
                <a:gd name="T53" fmla="*/ 371 h 582"/>
                <a:gd name="T54" fmla="*/ 162 w 493"/>
                <a:gd name="T55" fmla="*/ 374 h 582"/>
                <a:gd name="T56" fmla="*/ 130 w 493"/>
                <a:gd name="T57" fmla="*/ 385 h 582"/>
                <a:gd name="T58" fmla="*/ 148 w 493"/>
                <a:gd name="T59" fmla="*/ 418 h 582"/>
                <a:gd name="T60" fmla="*/ 184 w 493"/>
                <a:gd name="T61" fmla="*/ 467 h 582"/>
                <a:gd name="T62" fmla="*/ 218 w 493"/>
                <a:gd name="T63" fmla="*/ 516 h 582"/>
                <a:gd name="T64" fmla="*/ 242 w 493"/>
                <a:gd name="T65" fmla="*/ 554 h 582"/>
                <a:gd name="T66" fmla="*/ 265 w 493"/>
                <a:gd name="T67" fmla="*/ 582 h 582"/>
                <a:gd name="T68" fmla="*/ 282 w 493"/>
                <a:gd name="T69" fmla="*/ 570 h 582"/>
                <a:gd name="T70" fmla="*/ 305 w 493"/>
                <a:gd name="T71" fmla="*/ 544 h 582"/>
                <a:gd name="T72" fmla="*/ 326 w 493"/>
                <a:gd name="T73" fmla="*/ 509 h 582"/>
                <a:gd name="T74" fmla="*/ 354 w 493"/>
                <a:gd name="T75" fmla="*/ 462 h 582"/>
                <a:gd name="T76" fmla="*/ 380 w 493"/>
                <a:gd name="T77" fmla="*/ 415 h 582"/>
                <a:gd name="T78" fmla="*/ 401 w 493"/>
                <a:gd name="T79" fmla="*/ 378 h 582"/>
                <a:gd name="T80" fmla="*/ 408 w 493"/>
                <a:gd name="T81" fmla="*/ 343 h 582"/>
                <a:gd name="T82" fmla="*/ 423 w 493"/>
                <a:gd name="T83" fmla="*/ 341 h 582"/>
                <a:gd name="T84" fmla="*/ 477 w 493"/>
                <a:gd name="T85" fmla="*/ 327 h 582"/>
                <a:gd name="T86" fmla="*/ 493 w 493"/>
                <a:gd name="T87" fmla="*/ 296 h 582"/>
                <a:gd name="T88" fmla="*/ 474 w 493"/>
                <a:gd name="T89" fmla="*/ 244 h 582"/>
                <a:gd name="T90" fmla="*/ 432 w 493"/>
                <a:gd name="T91" fmla="*/ 188 h 582"/>
                <a:gd name="T92" fmla="*/ 383 w 493"/>
                <a:gd name="T93" fmla="*/ 137 h 582"/>
                <a:gd name="T94" fmla="*/ 348 w 493"/>
                <a:gd name="T95" fmla="*/ 106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3" h="582">
                  <a:moveTo>
                    <a:pt x="348" y="106"/>
                  </a:moveTo>
                  <a:lnTo>
                    <a:pt x="350" y="96"/>
                  </a:lnTo>
                  <a:lnTo>
                    <a:pt x="355" y="83"/>
                  </a:lnTo>
                  <a:lnTo>
                    <a:pt x="360" y="69"/>
                  </a:lnTo>
                  <a:lnTo>
                    <a:pt x="367" y="56"/>
                  </a:lnTo>
                  <a:lnTo>
                    <a:pt x="373" y="40"/>
                  </a:lnTo>
                  <a:lnTo>
                    <a:pt x="378" y="28"/>
                  </a:lnTo>
                  <a:lnTo>
                    <a:pt x="381" y="19"/>
                  </a:lnTo>
                  <a:lnTo>
                    <a:pt x="385" y="17"/>
                  </a:lnTo>
                  <a:lnTo>
                    <a:pt x="385" y="14"/>
                  </a:lnTo>
                  <a:lnTo>
                    <a:pt x="387" y="12"/>
                  </a:lnTo>
                  <a:lnTo>
                    <a:pt x="385" y="9"/>
                  </a:lnTo>
                  <a:lnTo>
                    <a:pt x="383" y="5"/>
                  </a:lnTo>
                  <a:lnTo>
                    <a:pt x="378" y="0"/>
                  </a:lnTo>
                  <a:lnTo>
                    <a:pt x="371" y="0"/>
                  </a:lnTo>
                  <a:lnTo>
                    <a:pt x="366" y="0"/>
                  </a:lnTo>
                  <a:lnTo>
                    <a:pt x="362" y="0"/>
                  </a:lnTo>
                  <a:lnTo>
                    <a:pt x="352" y="2"/>
                  </a:lnTo>
                  <a:lnTo>
                    <a:pt x="343" y="3"/>
                  </a:lnTo>
                  <a:lnTo>
                    <a:pt x="331" y="5"/>
                  </a:lnTo>
                  <a:lnTo>
                    <a:pt x="317" y="9"/>
                  </a:lnTo>
                  <a:lnTo>
                    <a:pt x="301" y="10"/>
                  </a:lnTo>
                  <a:lnTo>
                    <a:pt x="286" y="14"/>
                  </a:lnTo>
                  <a:lnTo>
                    <a:pt x="266" y="15"/>
                  </a:lnTo>
                  <a:lnTo>
                    <a:pt x="249" y="17"/>
                  </a:lnTo>
                  <a:lnTo>
                    <a:pt x="230" y="19"/>
                  </a:lnTo>
                  <a:lnTo>
                    <a:pt x="212" y="22"/>
                  </a:lnTo>
                  <a:lnTo>
                    <a:pt x="195" y="24"/>
                  </a:lnTo>
                  <a:lnTo>
                    <a:pt x="179" y="26"/>
                  </a:lnTo>
                  <a:lnTo>
                    <a:pt x="164" y="26"/>
                  </a:lnTo>
                  <a:lnTo>
                    <a:pt x="151" y="28"/>
                  </a:lnTo>
                  <a:lnTo>
                    <a:pt x="136" y="28"/>
                  </a:lnTo>
                  <a:lnTo>
                    <a:pt x="122" y="33"/>
                  </a:lnTo>
                  <a:lnTo>
                    <a:pt x="108" y="40"/>
                  </a:lnTo>
                  <a:lnTo>
                    <a:pt x="96" y="50"/>
                  </a:lnTo>
                  <a:lnTo>
                    <a:pt x="83" y="61"/>
                  </a:lnTo>
                  <a:lnTo>
                    <a:pt x="71" y="75"/>
                  </a:lnTo>
                  <a:lnTo>
                    <a:pt x="61" y="90"/>
                  </a:lnTo>
                  <a:lnTo>
                    <a:pt x="50" y="106"/>
                  </a:lnTo>
                  <a:lnTo>
                    <a:pt x="40" y="120"/>
                  </a:lnTo>
                  <a:lnTo>
                    <a:pt x="29" y="136"/>
                  </a:lnTo>
                  <a:lnTo>
                    <a:pt x="21" y="150"/>
                  </a:lnTo>
                  <a:lnTo>
                    <a:pt x="15" y="165"/>
                  </a:lnTo>
                  <a:lnTo>
                    <a:pt x="10" y="176"/>
                  </a:lnTo>
                  <a:lnTo>
                    <a:pt x="5" y="186"/>
                  </a:lnTo>
                  <a:lnTo>
                    <a:pt x="1" y="193"/>
                  </a:lnTo>
                  <a:lnTo>
                    <a:pt x="1" y="200"/>
                  </a:lnTo>
                  <a:lnTo>
                    <a:pt x="0" y="207"/>
                  </a:lnTo>
                  <a:lnTo>
                    <a:pt x="3" y="214"/>
                  </a:lnTo>
                  <a:lnTo>
                    <a:pt x="17" y="228"/>
                  </a:lnTo>
                  <a:lnTo>
                    <a:pt x="33" y="239"/>
                  </a:lnTo>
                  <a:lnTo>
                    <a:pt x="48" y="244"/>
                  </a:lnTo>
                  <a:lnTo>
                    <a:pt x="68" y="246"/>
                  </a:lnTo>
                  <a:lnTo>
                    <a:pt x="85" y="240"/>
                  </a:lnTo>
                  <a:lnTo>
                    <a:pt x="103" y="235"/>
                  </a:lnTo>
                  <a:lnTo>
                    <a:pt x="118" y="225"/>
                  </a:lnTo>
                  <a:lnTo>
                    <a:pt x="134" y="216"/>
                  </a:lnTo>
                  <a:lnTo>
                    <a:pt x="148" y="202"/>
                  </a:lnTo>
                  <a:lnTo>
                    <a:pt x="160" y="191"/>
                  </a:lnTo>
                  <a:lnTo>
                    <a:pt x="171" y="179"/>
                  </a:lnTo>
                  <a:lnTo>
                    <a:pt x="181" y="171"/>
                  </a:lnTo>
                  <a:lnTo>
                    <a:pt x="183" y="174"/>
                  </a:lnTo>
                  <a:lnTo>
                    <a:pt x="190" y="181"/>
                  </a:lnTo>
                  <a:lnTo>
                    <a:pt x="195" y="188"/>
                  </a:lnTo>
                  <a:lnTo>
                    <a:pt x="205" y="198"/>
                  </a:lnTo>
                  <a:lnTo>
                    <a:pt x="212" y="207"/>
                  </a:lnTo>
                  <a:lnTo>
                    <a:pt x="223" y="218"/>
                  </a:lnTo>
                  <a:lnTo>
                    <a:pt x="233" y="230"/>
                  </a:lnTo>
                  <a:lnTo>
                    <a:pt x="244" y="242"/>
                  </a:lnTo>
                  <a:lnTo>
                    <a:pt x="252" y="251"/>
                  </a:lnTo>
                  <a:lnTo>
                    <a:pt x="261" y="261"/>
                  </a:lnTo>
                  <a:lnTo>
                    <a:pt x="270" y="270"/>
                  </a:lnTo>
                  <a:lnTo>
                    <a:pt x="279" y="280"/>
                  </a:lnTo>
                  <a:lnTo>
                    <a:pt x="289" y="293"/>
                  </a:lnTo>
                  <a:lnTo>
                    <a:pt x="294" y="298"/>
                  </a:lnTo>
                  <a:lnTo>
                    <a:pt x="294" y="298"/>
                  </a:lnTo>
                  <a:lnTo>
                    <a:pt x="298" y="300"/>
                  </a:lnTo>
                  <a:lnTo>
                    <a:pt x="299" y="300"/>
                  </a:lnTo>
                  <a:lnTo>
                    <a:pt x="306" y="305"/>
                  </a:lnTo>
                  <a:lnTo>
                    <a:pt x="315" y="310"/>
                  </a:lnTo>
                  <a:lnTo>
                    <a:pt x="331" y="317"/>
                  </a:lnTo>
                  <a:lnTo>
                    <a:pt x="345" y="324"/>
                  </a:lnTo>
                  <a:lnTo>
                    <a:pt x="364" y="331"/>
                  </a:lnTo>
                  <a:lnTo>
                    <a:pt x="373" y="333"/>
                  </a:lnTo>
                  <a:lnTo>
                    <a:pt x="381" y="336"/>
                  </a:lnTo>
                  <a:lnTo>
                    <a:pt x="392" y="338"/>
                  </a:lnTo>
                  <a:lnTo>
                    <a:pt x="402" y="341"/>
                  </a:lnTo>
                  <a:lnTo>
                    <a:pt x="394" y="341"/>
                  </a:lnTo>
                  <a:lnTo>
                    <a:pt x="390" y="347"/>
                  </a:lnTo>
                  <a:lnTo>
                    <a:pt x="390" y="345"/>
                  </a:lnTo>
                  <a:lnTo>
                    <a:pt x="385" y="347"/>
                  </a:lnTo>
                  <a:lnTo>
                    <a:pt x="380" y="348"/>
                  </a:lnTo>
                  <a:lnTo>
                    <a:pt x="369" y="350"/>
                  </a:lnTo>
                  <a:lnTo>
                    <a:pt x="360" y="354"/>
                  </a:lnTo>
                  <a:lnTo>
                    <a:pt x="347" y="355"/>
                  </a:lnTo>
                  <a:lnTo>
                    <a:pt x="333" y="359"/>
                  </a:lnTo>
                  <a:lnTo>
                    <a:pt x="317" y="361"/>
                  </a:lnTo>
                  <a:lnTo>
                    <a:pt x="301" y="364"/>
                  </a:lnTo>
                  <a:lnTo>
                    <a:pt x="291" y="364"/>
                  </a:lnTo>
                  <a:lnTo>
                    <a:pt x="282" y="364"/>
                  </a:lnTo>
                  <a:lnTo>
                    <a:pt x="272" y="366"/>
                  </a:lnTo>
                  <a:lnTo>
                    <a:pt x="263" y="367"/>
                  </a:lnTo>
                  <a:lnTo>
                    <a:pt x="252" y="367"/>
                  </a:lnTo>
                  <a:lnTo>
                    <a:pt x="244" y="367"/>
                  </a:lnTo>
                  <a:lnTo>
                    <a:pt x="233" y="369"/>
                  </a:lnTo>
                  <a:lnTo>
                    <a:pt x="225" y="371"/>
                  </a:lnTo>
                  <a:lnTo>
                    <a:pt x="214" y="371"/>
                  </a:lnTo>
                  <a:lnTo>
                    <a:pt x="204" y="371"/>
                  </a:lnTo>
                  <a:lnTo>
                    <a:pt x="193" y="373"/>
                  </a:lnTo>
                  <a:lnTo>
                    <a:pt x="183" y="374"/>
                  </a:lnTo>
                  <a:lnTo>
                    <a:pt x="172" y="374"/>
                  </a:lnTo>
                  <a:lnTo>
                    <a:pt x="162" y="374"/>
                  </a:lnTo>
                  <a:lnTo>
                    <a:pt x="151" y="376"/>
                  </a:lnTo>
                  <a:lnTo>
                    <a:pt x="143" y="378"/>
                  </a:lnTo>
                  <a:lnTo>
                    <a:pt x="136" y="378"/>
                  </a:lnTo>
                  <a:lnTo>
                    <a:pt x="130" y="385"/>
                  </a:lnTo>
                  <a:lnTo>
                    <a:pt x="129" y="392"/>
                  </a:lnTo>
                  <a:lnTo>
                    <a:pt x="132" y="399"/>
                  </a:lnTo>
                  <a:lnTo>
                    <a:pt x="139" y="408"/>
                  </a:lnTo>
                  <a:lnTo>
                    <a:pt x="148" y="418"/>
                  </a:lnTo>
                  <a:lnTo>
                    <a:pt x="157" y="430"/>
                  </a:lnTo>
                  <a:lnTo>
                    <a:pt x="167" y="442"/>
                  </a:lnTo>
                  <a:lnTo>
                    <a:pt x="176" y="453"/>
                  </a:lnTo>
                  <a:lnTo>
                    <a:pt x="184" y="467"/>
                  </a:lnTo>
                  <a:lnTo>
                    <a:pt x="193" y="479"/>
                  </a:lnTo>
                  <a:lnTo>
                    <a:pt x="204" y="493"/>
                  </a:lnTo>
                  <a:lnTo>
                    <a:pt x="211" y="503"/>
                  </a:lnTo>
                  <a:lnTo>
                    <a:pt x="218" y="516"/>
                  </a:lnTo>
                  <a:lnTo>
                    <a:pt x="225" y="526"/>
                  </a:lnTo>
                  <a:lnTo>
                    <a:pt x="233" y="538"/>
                  </a:lnTo>
                  <a:lnTo>
                    <a:pt x="237" y="545"/>
                  </a:lnTo>
                  <a:lnTo>
                    <a:pt x="242" y="554"/>
                  </a:lnTo>
                  <a:lnTo>
                    <a:pt x="245" y="561"/>
                  </a:lnTo>
                  <a:lnTo>
                    <a:pt x="249" y="568"/>
                  </a:lnTo>
                  <a:lnTo>
                    <a:pt x="254" y="577"/>
                  </a:lnTo>
                  <a:lnTo>
                    <a:pt x="265" y="582"/>
                  </a:lnTo>
                  <a:lnTo>
                    <a:pt x="266" y="580"/>
                  </a:lnTo>
                  <a:lnTo>
                    <a:pt x="273" y="578"/>
                  </a:lnTo>
                  <a:lnTo>
                    <a:pt x="277" y="573"/>
                  </a:lnTo>
                  <a:lnTo>
                    <a:pt x="282" y="570"/>
                  </a:lnTo>
                  <a:lnTo>
                    <a:pt x="289" y="563"/>
                  </a:lnTo>
                  <a:lnTo>
                    <a:pt x="298" y="556"/>
                  </a:lnTo>
                  <a:lnTo>
                    <a:pt x="301" y="549"/>
                  </a:lnTo>
                  <a:lnTo>
                    <a:pt x="305" y="544"/>
                  </a:lnTo>
                  <a:lnTo>
                    <a:pt x="310" y="535"/>
                  </a:lnTo>
                  <a:lnTo>
                    <a:pt x="315" y="528"/>
                  </a:lnTo>
                  <a:lnTo>
                    <a:pt x="320" y="517"/>
                  </a:lnTo>
                  <a:lnTo>
                    <a:pt x="326" y="509"/>
                  </a:lnTo>
                  <a:lnTo>
                    <a:pt x="333" y="498"/>
                  </a:lnTo>
                  <a:lnTo>
                    <a:pt x="340" y="488"/>
                  </a:lnTo>
                  <a:lnTo>
                    <a:pt x="345" y="474"/>
                  </a:lnTo>
                  <a:lnTo>
                    <a:pt x="354" y="462"/>
                  </a:lnTo>
                  <a:lnTo>
                    <a:pt x="360" y="446"/>
                  </a:lnTo>
                  <a:lnTo>
                    <a:pt x="371" y="432"/>
                  </a:lnTo>
                  <a:lnTo>
                    <a:pt x="374" y="423"/>
                  </a:lnTo>
                  <a:lnTo>
                    <a:pt x="380" y="415"/>
                  </a:lnTo>
                  <a:lnTo>
                    <a:pt x="385" y="406"/>
                  </a:lnTo>
                  <a:lnTo>
                    <a:pt x="390" y="397"/>
                  </a:lnTo>
                  <a:lnTo>
                    <a:pt x="395" y="387"/>
                  </a:lnTo>
                  <a:lnTo>
                    <a:pt x="401" y="378"/>
                  </a:lnTo>
                  <a:lnTo>
                    <a:pt x="406" y="367"/>
                  </a:lnTo>
                  <a:lnTo>
                    <a:pt x="413" y="359"/>
                  </a:lnTo>
                  <a:lnTo>
                    <a:pt x="413" y="350"/>
                  </a:lnTo>
                  <a:lnTo>
                    <a:pt x="408" y="343"/>
                  </a:lnTo>
                  <a:lnTo>
                    <a:pt x="406" y="341"/>
                  </a:lnTo>
                  <a:lnTo>
                    <a:pt x="404" y="341"/>
                  </a:lnTo>
                  <a:lnTo>
                    <a:pt x="413" y="341"/>
                  </a:lnTo>
                  <a:lnTo>
                    <a:pt x="423" y="341"/>
                  </a:lnTo>
                  <a:lnTo>
                    <a:pt x="432" y="341"/>
                  </a:lnTo>
                  <a:lnTo>
                    <a:pt x="442" y="341"/>
                  </a:lnTo>
                  <a:lnTo>
                    <a:pt x="460" y="336"/>
                  </a:lnTo>
                  <a:lnTo>
                    <a:pt x="477" y="327"/>
                  </a:lnTo>
                  <a:lnTo>
                    <a:pt x="488" y="313"/>
                  </a:lnTo>
                  <a:lnTo>
                    <a:pt x="493" y="298"/>
                  </a:lnTo>
                  <a:lnTo>
                    <a:pt x="493" y="296"/>
                  </a:lnTo>
                  <a:lnTo>
                    <a:pt x="493" y="296"/>
                  </a:lnTo>
                  <a:lnTo>
                    <a:pt x="489" y="282"/>
                  </a:lnTo>
                  <a:lnTo>
                    <a:pt x="486" y="270"/>
                  </a:lnTo>
                  <a:lnTo>
                    <a:pt x="479" y="256"/>
                  </a:lnTo>
                  <a:lnTo>
                    <a:pt x="474" y="244"/>
                  </a:lnTo>
                  <a:lnTo>
                    <a:pt x="463" y="228"/>
                  </a:lnTo>
                  <a:lnTo>
                    <a:pt x="453" y="214"/>
                  </a:lnTo>
                  <a:lnTo>
                    <a:pt x="442" y="200"/>
                  </a:lnTo>
                  <a:lnTo>
                    <a:pt x="432" y="188"/>
                  </a:lnTo>
                  <a:lnTo>
                    <a:pt x="418" y="172"/>
                  </a:lnTo>
                  <a:lnTo>
                    <a:pt x="406" y="160"/>
                  </a:lnTo>
                  <a:lnTo>
                    <a:pt x="394" y="148"/>
                  </a:lnTo>
                  <a:lnTo>
                    <a:pt x="383" y="137"/>
                  </a:lnTo>
                  <a:lnTo>
                    <a:pt x="371" y="127"/>
                  </a:lnTo>
                  <a:lnTo>
                    <a:pt x="362" y="118"/>
                  </a:lnTo>
                  <a:lnTo>
                    <a:pt x="354" y="111"/>
                  </a:lnTo>
                  <a:lnTo>
                    <a:pt x="348" y="10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2" name="Freeform 1198"/>
            <p:cNvSpPr>
              <a:spLocks/>
            </p:cNvSpPr>
            <p:nvPr/>
          </p:nvSpPr>
          <p:spPr bwMode="auto">
            <a:xfrm>
              <a:off x="8434" y="1598"/>
              <a:ext cx="102" cy="46"/>
            </a:xfrm>
            <a:custGeom>
              <a:avLst/>
              <a:gdLst>
                <a:gd name="T0" fmla="*/ 158 w 204"/>
                <a:gd name="T1" fmla="*/ 80 h 90"/>
                <a:gd name="T2" fmla="*/ 148 w 204"/>
                <a:gd name="T3" fmla="*/ 83 h 90"/>
                <a:gd name="T4" fmla="*/ 134 w 204"/>
                <a:gd name="T5" fmla="*/ 76 h 90"/>
                <a:gd name="T6" fmla="*/ 125 w 204"/>
                <a:gd name="T7" fmla="*/ 71 h 90"/>
                <a:gd name="T8" fmla="*/ 118 w 204"/>
                <a:gd name="T9" fmla="*/ 68 h 90"/>
                <a:gd name="T10" fmla="*/ 110 w 204"/>
                <a:gd name="T11" fmla="*/ 62 h 90"/>
                <a:gd name="T12" fmla="*/ 104 w 204"/>
                <a:gd name="T13" fmla="*/ 64 h 90"/>
                <a:gd name="T14" fmla="*/ 94 w 204"/>
                <a:gd name="T15" fmla="*/ 66 h 90"/>
                <a:gd name="T16" fmla="*/ 85 w 204"/>
                <a:gd name="T17" fmla="*/ 71 h 90"/>
                <a:gd name="T18" fmla="*/ 76 w 204"/>
                <a:gd name="T19" fmla="*/ 76 h 90"/>
                <a:gd name="T20" fmla="*/ 71 w 204"/>
                <a:gd name="T21" fmla="*/ 83 h 90"/>
                <a:gd name="T22" fmla="*/ 57 w 204"/>
                <a:gd name="T23" fmla="*/ 90 h 90"/>
                <a:gd name="T24" fmla="*/ 49 w 204"/>
                <a:gd name="T25" fmla="*/ 87 h 90"/>
                <a:gd name="T26" fmla="*/ 42 w 204"/>
                <a:gd name="T27" fmla="*/ 76 h 90"/>
                <a:gd name="T28" fmla="*/ 35 w 204"/>
                <a:gd name="T29" fmla="*/ 68 h 90"/>
                <a:gd name="T30" fmla="*/ 28 w 204"/>
                <a:gd name="T31" fmla="*/ 59 h 90"/>
                <a:gd name="T32" fmla="*/ 22 w 204"/>
                <a:gd name="T33" fmla="*/ 50 h 90"/>
                <a:gd name="T34" fmla="*/ 10 w 204"/>
                <a:gd name="T35" fmla="*/ 35 h 90"/>
                <a:gd name="T36" fmla="*/ 0 w 204"/>
                <a:gd name="T37" fmla="*/ 22 h 90"/>
                <a:gd name="T38" fmla="*/ 10 w 204"/>
                <a:gd name="T39" fmla="*/ 21 h 90"/>
                <a:gd name="T40" fmla="*/ 24 w 204"/>
                <a:gd name="T41" fmla="*/ 19 h 90"/>
                <a:gd name="T42" fmla="*/ 36 w 204"/>
                <a:gd name="T43" fmla="*/ 17 h 90"/>
                <a:gd name="T44" fmla="*/ 52 w 204"/>
                <a:gd name="T45" fmla="*/ 17 h 90"/>
                <a:gd name="T46" fmla="*/ 64 w 204"/>
                <a:gd name="T47" fmla="*/ 15 h 90"/>
                <a:gd name="T48" fmla="*/ 78 w 204"/>
                <a:gd name="T49" fmla="*/ 15 h 90"/>
                <a:gd name="T50" fmla="*/ 92 w 204"/>
                <a:gd name="T51" fmla="*/ 14 h 90"/>
                <a:gd name="T52" fmla="*/ 108 w 204"/>
                <a:gd name="T53" fmla="*/ 14 h 90"/>
                <a:gd name="T54" fmla="*/ 120 w 204"/>
                <a:gd name="T55" fmla="*/ 12 h 90"/>
                <a:gd name="T56" fmla="*/ 132 w 204"/>
                <a:gd name="T57" fmla="*/ 10 h 90"/>
                <a:gd name="T58" fmla="*/ 144 w 204"/>
                <a:gd name="T59" fmla="*/ 8 h 90"/>
                <a:gd name="T60" fmla="*/ 158 w 204"/>
                <a:gd name="T61" fmla="*/ 7 h 90"/>
                <a:gd name="T62" fmla="*/ 169 w 204"/>
                <a:gd name="T63" fmla="*/ 5 h 90"/>
                <a:gd name="T64" fmla="*/ 181 w 204"/>
                <a:gd name="T65" fmla="*/ 3 h 90"/>
                <a:gd name="T66" fmla="*/ 191 w 204"/>
                <a:gd name="T67" fmla="*/ 1 h 90"/>
                <a:gd name="T68" fmla="*/ 204 w 204"/>
                <a:gd name="T69" fmla="*/ 0 h 90"/>
                <a:gd name="T70" fmla="*/ 197 w 204"/>
                <a:gd name="T71" fmla="*/ 8 h 90"/>
                <a:gd name="T72" fmla="*/ 191 w 204"/>
                <a:gd name="T73" fmla="*/ 19 h 90"/>
                <a:gd name="T74" fmla="*/ 186 w 204"/>
                <a:gd name="T75" fmla="*/ 29 h 90"/>
                <a:gd name="T76" fmla="*/ 181 w 204"/>
                <a:gd name="T77" fmla="*/ 40 h 90"/>
                <a:gd name="T78" fmla="*/ 174 w 204"/>
                <a:gd name="T79" fmla="*/ 48 h 90"/>
                <a:gd name="T80" fmla="*/ 169 w 204"/>
                <a:gd name="T81" fmla="*/ 59 h 90"/>
                <a:gd name="T82" fmla="*/ 164 w 204"/>
                <a:gd name="T83" fmla="*/ 69 h 90"/>
                <a:gd name="T84" fmla="*/ 158 w 204"/>
                <a:gd name="T85" fmla="*/ 8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4" h="90">
                  <a:moveTo>
                    <a:pt x="158" y="80"/>
                  </a:moveTo>
                  <a:lnTo>
                    <a:pt x="148" y="83"/>
                  </a:lnTo>
                  <a:lnTo>
                    <a:pt x="134" y="76"/>
                  </a:lnTo>
                  <a:lnTo>
                    <a:pt x="125" y="71"/>
                  </a:lnTo>
                  <a:lnTo>
                    <a:pt x="118" y="68"/>
                  </a:lnTo>
                  <a:lnTo>
                    <a:pt x="110" y="62"/>
                  </a:lnTo>
                  <a:lnTo>
                    <a:pt x="104" y="64"/>
                  </a:lnTo>
                  <a:lnTo>
                    <a:pt x="94" y="66"/>
                  </a:lnTo>
                  <a:lnTo>
                    <a:pt x="85" y="71"/>
                  </a:lnTo>
                  <a:lnTo>
                    <a:pt x="76" y="76"/>
                  </a:lnTo>
                  <a:lnTo>
                    <a:pt x="71" y="83"/>
                  </a:lnTo>
                  <a:lnTo>
                    <a:pt x="57" y="90"/>
                  </a:lnTo>
                  <a:lnTo>
                    <a:pt x="49" y="87"/>
                  </a:lnTo>
                  <a:lnTo>
                    <a:pt x="42" y="76"/>
                  </a:lnTo>
                  <a:lnTo>
                    <a:pt x="35" y="68"/>
                  </a:lnTo>
                  <a:lnTo>
                    <a:pt x="28" y="59"/>
                  </a:lnTo>
                  <a:lnTo>
                    <a:pt x="22" y="50"/>
                  </a:lnTo>
                  <a:lnTo>
                    <a:pt x="10" y="35"/>
                  </a:lnTo>
                  <a:lnTo>
                    <a:pt x="0" y="22"/>
                  </a:lnTo>
                  <a:lnTo>
                    <a:pt x="10" y="21"/>
                  </a:lnTo>
                  <a:lnTo>
                    <a:pt x="24" y="19"/>
                  </a:lnTo>
                  <a:lnTo>
                    <a:pt x="36" y="17"/>
                  </a:lnTo>
                  <a:lnTo>
                    <a:pt x="52" y="17"/>
                  </a:lnTo>
                  <a:lnTo>
                    <a:pt x="64" y="15"/>
                  </a:lnTo>
                  <a:lnTo>
                    <a:pt x="78" y="15"/>
                  </a:lnTo>
                  <a:lnTo>
                    <a:pt x="92" y="14"/>
                  </a:lnTo>
                  <a:lnTo>
                    <a:pt x="108" y="14"/>
                  </a:lnTo>
                  <a:lnTo>
                    <a:pt x="120" y="12"/>
                  </a:lnTo>
                  <a:lnTo>
                    <a:pt x="132" y="10"/>
                  </a:lnTo>
                  <a:lnTo>
                    <a:pt x="144" y="8"/>
                  </a:lnTo>
                  <a:lnTo>
                    <a:pt x="158" y="7"/>
                  </a:lnTo>
                  <a:lnTo>
                    <a:pt x="169" y="5"/>
                  </a:lnTo>
                  <a:lnTo>
                    <a:pt x="181" y="3"/>
                  </a:lnTo>
                  <a:lnTo>
                    <a:pt x="191" y="1"/>
                  </a:lnTo>
                  <a:lnTo>
                    <a:pt x="204" y="0"/>
                  </a:lnTo>
                  <a:lnTo>
                    <a:pt x="197" y="8"/>
                  </a:lnTo>
                  <a:lnTo>
                    <a:pt x="191" y="19"/>
                  </a:lnTo>
                  <a:lnTo>
                    <a:pt x="186" y="29"/>
                  </a:lnTo>
                  <a:lnTo>
                    <a:pt x="181" y="40"/>
                  </a:lnTo>
                  <a:lnTo>
                    <a:pt x="174" y="48"/>
                  </a:lnTo>
                  <a:lnTo>
                    <a:pt x="169" y="59"/>
                  </a:lnTo>
                  <a:lnTo>
                    <a:pt x="164" y="69"/>
                  </a:lnTo>
                  <a:lnTo>
                    <a:pt x="158" y="8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3" name="Freeform 1199"/>
            <p:cNvSpPr>
              <a:spLocks/>
            </p:cNvSpPr>
            <p:nvPr/>
          </p:nvSpPr>
          <p:spPr bwMode="auto">
            <a:xfrm>
              <a:off x="8680" y="887"/>
              <a:ext cx="337" cy="746"/>
            </a:xfrm>
            <a:custGeom>
              <a:avLst/>
              <a:gdLst>
                <a:gd name="T0" fmla="*/ 664 w 675"/>
                <a:gd name="T1" fmla="*/ 653 h 1491"/>
                <a:gd name="T2" fmla="*/ 670 w 675"/>
                <a:gd name="T3" fmla="*/ 707 h 1491"/>
                <a:gd name="T4" fmla="*/ 675 w 675"/>
                <a:gd name="T5" fmla="*/ 772 h 1491"/>
                <a:gd name="T6" fmla="*/ 668 w 675"/>
                <a:gd name="T7" fmla="*/ 831 h 1491"/>
                <a:gd name="T8" fmla="*/ 661 w 675"/>
                <a:gd name="T9" fmla="*/ 848 h 1491"/>
                <a:gd name="T10" fmla="*/ 605 w 675"/>
                <a:gd name="T11" fmla="*/ 866 h 1491"/>
                <a:gd name="T12" fmla="*/ 553 w 675"/>
                <a:gd name="T13" fmla="*/ 909 h 1491"/>
                <a:gd name="T14" fmla="*/ 516 w 675"/>
                <a:gd name="T15" fmla="*/ 948 h 1491"/>
                <a:gd name="T16" fmla="*/ 481 w 675"/>
                <a:gd name="T17" fmla="*/ 993 h 1491"/>
                <a:gd name="T18" fmla="*/ 445 w 675"/>
                <a:gd name="T19" fmla="*/ 1042 h 1491"/>
                <a:gd name="T20" fmla="*/ 410 w 675"/>
                <a:gd name="T21" fmla="*/ 1094 h 1491"/>
                <a:gd name="T22" fmla="*/ 373 w 675"/>
                <a:gd name="T23" fmla="*/ 1146 h 1491"/>
                <a:gd name="T24" fmla="*/ 344 w 675"/>
                <a:gd name="T25" fmla="*/ 1202 h 1491"/>
                <a:gd name="T26" fmla="*/ 314 w 675"/>
                <a:gd name="T27" fmla="*/ 1254 h 1491"/>
                <a:gd name="T28" fmla="*/ 290 w 675"/>
                <a:gd name="T29" fmla="*/ 1305 h 1491"/>
                <a:gd name="T30" fmla="*/ 274 w 675"/>
                <a:gd name="T31" fmla="*/ 1354 h 1491"/>
                <a:gd name="T32" fmla="*/ 257 w 675"/>
                <a:gd name="T33" fmla="*/ 1404 h 1491"/>
                <a:gd name="T34" fmla="*/ 227 w 675"/>
                <a:gd name="T35" fmla="*/ 1465 h 1491"/>
                <a:gd name="T36" fmla="*/ 206 w 675"/>
                <a:gd name="T37" fmla="*/ 1491 h 1491"/>
                <a:gd name="T38" fmla="*/ 187 w 675"/>
                <a:gd name="T39" fmla="*/ 1441 h 1491"/>
                <a:gd name="T40" fmla="*/ 183 w 675"/>
                <a:gd name="T41" fmla="*/ 1394 h 1491"/>
                <a:gd name="T42" fmla="*/ 169 w 675"/>
                <a:gd name="T43" fmla="*/ 1331 h 1491"/>
                <a:gd name="T44" fmla="*/ 145 w 675"/>
                <a:gd name="T45" fmla="*/ 1258 h 1491"/>
                <a:gd name="T46" fmla="*/ 112 w 675"/>
                <a:gd name="T47" fmla="*/ 1174 h 1491"/>
                <a:gd name="T48" fmla="*/ 73 w 675"/>
                <a:gd name="T49" fmla="*/ 1089 h 1491"/>
                <a:gd name="T50" fmla="*/ 35 w 675"/>
                <a:gd name="T51" fmla="*/ 1007 h 1491"/>
                <a:gd name="T52" fmla="*/ 2 w 675"/>
                <a:gd name="T53" fmla="*/ 937 h 1491"/>
                <a:gd name="T54" fmla="*/ 2 w 675"/>
                <a:gd name="T55" fmla="*/ 929 h 1491"/>
                <a:gd name="T56" fmla="*/ 46 w 675"/>
                <a:gd name="T57" fmla="*/ 923 h 1491"/>
                <a:gd name="T58" fmla="*/ 98 w 675"/>
                <a:gd name="T59" fmla="*/ 920 h 1491"/>
                <a:gd name="T60" fmla="*/ 133 w 675"/>
                <a:gd name="T61" fmla="*/ 899 h 1491"/>
                <a:gd name="T62" fmla="*/ 107 w 675"/>
                <a:gd name="T63" fmla="*/ 833 h 1491"/>
                <a:gd name="T64" fmla="*/ 159 w 675"/>
                <a:gd name="T65" fmla="*/ 800 h 1491"/>
                <a:gd name="T66" fmla="*/ 180 w 675"/>
                <a:gd name="T67" fmla="*/ 761 h 1491"/>
                <a:gd name="T68" fmla="*/ 178 w 675"/>
                <a:gd name="T69" fmla="*/ 712 h 1491"/>
                <a:gd name="T70" fmla="*/ 169 w 675"/>
                <a:gd name="T71" fmla="*/ 655 h 1491"/>
                <a:gd name="T72" fmla="*/ 161 w 675"/>
                <a:gd name="T73" fmla="*/ 596 h 1491"/>
                <a:gd name="T74" fmla="*/ 148 w 675"/>
                <a:gd name="T75" fmla="*/ 538 h 1491"/>
                <a:gd name="T76" fmla="*/ 140 w 675"/>
                <a:gd name="T77" fmla="*/ 489 h 1491"/>
                <a:gd name="T78" fmla="*/ 136 w 675"/>
                <a:gd name="T79" fmla="*/ 448 h 1491"/>
                <a:gd name="T80" fmla="*/ 180 w 675"/>
                <a:gd name="T81" fmla="*/ 434 h 1491"/>
                <a:gd name="T82" fmla="*/ 236 w 675"/>
                <a:gd name="T83" fmla="*/ 425 h 1491"/>
                <a:gd name="T84" fmla="*/ 288 w 675"/>
                <a:gd name="T85" fmla="*/ 414 h 1491"/>
                <a:gd name="T86" fmla="*/ 307 w 675"/>
                <a:gd name="T87" fmla="*/ 333 h 1491"/>
                <a:gd name="T88" fmla="*/ 321 w 675"/>
                <a:gd name="T89" fmla="*/ 263 h 1491"/>
                <a:gd name="T90" fmla="*/ 326 w 675"/>
                <a:gd name="T91" fmla="*/ 202 h 1491"/>
                <a:gd name="T92" fmla="*/ 321 w 675"/>
                <a:gd name="T93" fmla="*/ 123 h 1491"/>
                <a:gd name="T94" fmla="*/ 304 w 675"/>
                <a:gd name="T95" fmla="*/ 59 h 1491"/>
                <a:gd name="T96" fmla="*/ 272 w 675"/>
                <a:gd name="T97" fmla="*/ 0 h 1491"/>
                <a:gd name="T98" fmla="*/ 330 w 675"/>
                <a:gd name="T99" fmla="*/ 28 h 1491"/>
                <a:gd name="T100" fmla="*/ 384 w 675"/>
                <a:gd name="T101" fmla="*/ 68 h 1491"/>
                <a:gd name="T102" fmla="*/ 433 w 675"/>
                <a:gd name="T103" fmla="*/ 115 h 1491"/>
                <a:gd name="T104" fmla="*/ 474 w 675"/>
                <a:gd name="T105" fmla="*/ 165 h 1491"/>
                <a:gd name="T106" fmla="*/ 511 w 675"/>
                <a:gd name="T107" fmla="*/ 221 h 1491"/>
                <a:gd name="T108" fmla="*/ 544 w 675"/>
                <a:gd name="T109" fmla="*/ 277 h 1491"/>
                <a:gd name="T110" fmla="*/ 572 w 675"/>
                <a:gd name="T111" fmla="*/ 334 h 1491"/>
                <a:gd name="T112" fmla="*/ 596 w 675"/>
                <a:gd name="T113" fmla="*/ 392 h 1491"/>
                <a:gd name="T114" fmla="*/ 612 w 675"/>
                <a:gd name="T115" fmla="*/ 444 h 1491"/>
                <a:gd name="T116" fmla="*/ 633 w 675"/>
                <a:gd name="T117" fmla="*/ 514 h 1491"/>
                <a:gd name="T118" fmla="*/ 654 w 675"/>
                <a:gd name="T119" fmla="*/ 592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5" h="1491">
                  <a:moveTo>
                    <a:pt x="657" y="606"/>
                  </a:moveTo>
                  <a:lnTo>
                    <a:pt x="657" y="617"/>
                  </a:lnTo>
                  <a:lnTo>
                    <a:pt x="661" y="629"/>
                  </a:lnTo>
                  <a:lnTo>
                    <a:pt x="661" y="641"/>
                  </a:lnTo>
                  <a:lnTo>
                    <a:pt x="664" y="653"/>
                  </a:lnTo>
                  <a:lnTo>
                    <a:pt x="664" y="664"/>
                  </a:lnTo>
                  <a:lnTo>
                    <a:pt x="666" y="676"/>
                  </a:lnTo>
                  <a:lnTo>
                    <a:pt x="668" y="686"/>
                  </a:lnTo>
                  <a:lnTo>
                    <a:pt x="670" y="698"/>
                  </a:lnTo>
                  <a:lnTo>
                    <a:pt x="670" y="707"/>
                  </a:lnTo>
                  <a:lnTo>
                    <a:pt x="671" y="718"/>
                  </a:lnTo>
                  <a:lnTo>
                    <a:pt x="671" y="726"/>
                  </a:lnTo>
                  <a:lnTo>
                    <a:pt x="673" y="737"/>
                  </a:lnTo>
                  <a:lnTo>
                    <a:pt x="673" y="754"/>
                  </a:lnTo>
                  <a:lnTo>
                    <a:pt x="675" y="772"/>
                  </a:lnTo>
                  <a:lnTo>
                    <a:pt x="673" y="786"/>
                  </a:lnTo>
                  <a:lnTo>
                    <a:pt x="673" y="800"/>
                  </a:lnTo>
                  <a:lnTo>
                    <a:pt x="671" y="810"/>
                  </a:lnTo>
                  <a:lnTo>
                    <a:pt x="671" y="822"/>
                  </a:lnTo>
                  <a:lnTo>
                    <a:pt x="668" y="831"/>
                  </a:lnTo>
                  <a:lnTo>
                    <a:pt x="666" y="838"/>
                  </a:lnTo>
                  <a:lnTo>
                    <a:pt x="664" y="843"/>
                  </a:lnTo>
                  <a:lnTo>
                    <a:pt x="663" y="848"/>
                  </a:lnTo>
                  <a:lnTo>
                    <a:pt x="661" y="848"/>
                  </a:lnTo>
                  <a:lnTo>
                    <a:pt x="661" y="848"/>
                  </a:lnTo>
                  <a:lnTo>
                    <a:pt x="650" y="847"/>
                  </a:lnTo>
                  <a:lnTo>
                    <a:pt x="640" y="850"/>
                  </a:lnTo>
                  <a:lnTo>
                    <a:pt x="630" y="854"/>
                  </a:lnTo>
                  <a:lnTo>
                    <a:pt x="619" y="861"/>
                  </a:lnTo>
                  <a:lnTo>
                    <a:pt x="605" y="866"/>
                  </a:lnTo>
                  <a:lnTo>
                    <a:pt x="593" y="876"/>
                  </a:lnTo>
                  <a:lnTo>
                    <a:pt x="581" y="885"/>
                  </a:lnTo>
                  <a:lnTo>
                    <a:pt x="569" y="899"/>
                  </a:lnTo>
                  <a:lnTo>
                    <a:pt x="560" y="904"/>
                  </a:lnTo>
                  <a:lnTo>
                    <a:pt x="553" y="909"/>
                  </a:lnTo>
                  <a:lnTo>
                    <a:pt x="546" y="916"/>
                  </a:lnTo>
                  <a:lnTo>
                    <a:pt x="539" y="925"/>
                  </a:lnTo>
                  <a:lnTo>
                    <a:pt x="530" y="932"/>
                  </a:lnTo>
                  <a:lnTo>
                    <a:pt x="525" y="941"/>
                  </a:lnTo>
                  <a:lnTo>
                    <a:pt x="516" y="948"/>
                  </a:lnTo>
                  <a:lnTo>
                    <a:pt x="511" y="958"/>
                  </a:lnTo>
                  <a:lnTo>
                    <a:pt x="502" y="965"/>
                  </a:lnTo>
                  <a:lnTo>
                    <a:pt x="495" y="974"/>
                  </a:lnTo>
                  <a:lnTo>
                    <a:pt x="488" y="983"/>
                  </a:lnTo>
                  <a:lnTo>
                    <a:pt x="481" y="993"/>
                  </a:lnTo>
                  <a:lnTo>
                    <a:pt x="473" y="1002"/>
                  </a:lnTo>
                  <a:lnTo>
                    <a:pt x="467" y="1012"/>
                  </a:lnTo>
                  <a:lnTo>
                    <a:pt x="459" y="1023"/>
                  </a:lnTo>
                  <a:lnTo>
                    <a:pt x="453" y="1033"/>
                  </a:lnTo>
                  <a:lnTo>
                    <a:pt x="445" y="1042"/>
                  </a:lnTo>
                  <a:lnTo>
                    <a:pt x="438" y="1052"/>
                  </a:lnTo>
                  <a:lnTo>
                    <a:pt x="431" y="1063"/>
                  </a:lnTo>
                  <a:lnTo>
                    <a:pt x="424" y="1073"/>
                  </a:lnTo>
                  <a:lnTo>
                    <a:pt x="415" y="1084"/>
                  </a:lnTo>
                  <a:lnTo>
                    <a:pt x="410" y="1094"/>
                  </a:lnTo>
                  <a:lnTo>
                    <a:pt x="401" y="1105"/>
                  </a:lnTo>
                  <a:lnTo>
                    <a:pt x="396" y="1115"/>
                  </a:lnTo>
                  <a:lnTo>
                    <a:pt x="387" y="1125"/>
                  </a:lnTo>
                  <a:lnTo>
                    <a:pt x="380" y="1136"/>
                  </a:lnTo>
                  <a:lnTo>
                    <a:pt x="373" y="1146"/>
                  </a:lnTo>
                  <a:lnTo>
                    <a:pt x="368" y="1157"/>
                  </a:lnTo>
                  <a:lnTo>
                    <a:pt x="361" y="1167"/>
                  </a:lnTo>
                  <a:lnTo>
                    <a:pt x="354" y="1179"/>
                  </a:lnTo>
                  <a:lnTo>
                    <a:pt x="349" y="1190"/>
                  </a:lnTo>
                  <a:lnTo>
                    <a:pt x="344" y="1202"/>
                  </a:lnTo>
                  <a:lnTo>
                    <a:pt x="337" y="1213"/>
                  </a:lnTo>
                  <a:lnTo>
                    <a:pt x="331" y="1223"/>
                  </a:lnTo>
                  <a:lnTo>
                    <a:pt x="324" y="1233"/>
                  </a:lnTo>
                  <a:lnTo>
                    <a:pt x="319" y="1244"/>
                  </a:lnTo>
                  <a:lnTo>
                    <a:pt x="314" y="1254"/>
                  </a:lnTo>
                  <a:lnTo>
                    <a:pt x="309" y="1265"/>
                  </a:lnTo>
                  <a:lnTo>
                    <a:pt x="304" y="1275"/>
                  </a:lnTo>
                  <a:lnTo>
                    <a:pt x="300" y="1286"/>
                  </a:lnTo>
                  <a:lnTo>
                    <a:pt x="295" y="1294"/>
                  </a:lnTo>
                  <a:lnTo>
                    <a:pt x="290" y="1305"/>
                  </a:lnTo>
                  <a:lnTo>
                    <a:pt x="286" y="1315"/>
                  </a:lnTo>
                  <a:lnTo>
                    <a:pt x="283" y="1326"/>
                  </a:lnTo>
                  <a:lnTo>
                    <a:pt x="279" y="1335"/>
                  </a:lnTo>
                  <a:lnTo>
                    <a:pt x="277" y="1345"/>
                  </a:lnTo>
                  <a:lnTo>
                    <a:pt x="274" y="1354"/>
                  </a:lnTo>
                  <a:lnTo>
                    <a:pt x="272" y="1364"/>
                  </a:lnTo>
                  <a:lnTo>
                    <a:pt x="267" y="1375"/>
                  </a:lnTo>
                  <a:lnTo>
                    <a:pt x="263" y="1385"/>
                  </a:lnTo>
                  <a:lnTo>
                    <a:pt x="260" y="1394"/>
                  </a:lnTo>
                  <a:lnTo>
                    <a:pt x="257" y="1404"/>
                  </a:lnTo>
                  <a:lnTo>
                    <a:pt x="250" y="1420"/>
                  </a:lnTo>
                  <a:lnTo>
                    <a:pt x="244" y="1436"/>
                  </a:lnTo>
                  <a:lnTo>
                    <a:pt x="237" y="1446"/>
                  </a:lnTo>
                  <a:lnTo>
                    <a:pt x="232" y="1457"/>
                  </a:lnTo>
                  <a:lnTo>
                    <a:pt x="227" y="1465"/>
                  </a:lnTo>
                  <a:lnTo>
                    <a:pt x="223" y="1474"/>
                  </a:lnTo>
                  <a:lnTo>
                    <a:pt x="215" y="1483"/>
                  </a:lnTo>
                  <a:lnTo>
                    <a:pt x="209" y="1488"/>
                  </a:lnTo>
                  <a:lnTo>
                    <a:pt x="206" y="1490"/>
                  </a:lnTo>
                  <a:lnTo>
                    <a:pt x="206" y="1491"/>
                  </a:lnTo>
                  <a:lnTo>
                    <a:pt x="199" y="1486"/>
                  </a:lnTo>
                  <a:lnTo>
                    <a:pt x="194" y="1474"/>
                  </a:lnTo>
                  <a:lnTo>
                    <a:pt x="190" y="1462"/>
                  </a:lnTo>
                  <a:lnTo>
                    <a:pt x="189" y="1450"/>
                  </a:lnTo>
                  <a:lnTo>
                    <a:pt x="187" y="1441"/>
                  </a:lnTo>
                  <a:lnTo>
                    <a:pt x="187" y="1432"/>
                  </a:lnTo>
                  <a:lnTo>
                    <a:pt x="187" y="1423"/>
                  </a:lnTo>
                  <a:lnTo>
                    <a:pt x="187" y="1415"/>
                  </a:lnTo>
                  <a:lnTo>
                    <a:pt x="185" y="1404"/>
                  </a:lnTo>
                  <a:lnTo>
                    <a:pt x="183" y="1394"/>
                  </a:lnTo>
                  <a:lnTo>
                    <a:pt x="182" y="1382"/>
                  </a:lnTo>
                  <a:lnTo>
                    <a:pt x="180" y="1371"/>
                  </a:lnTo>
                  <a:lnTo>
                    <a:pt x="176" y="1357"/>
                  </a:lnTo>
                  <a:lnTo>
                    <a:pt x="173" y="1345"/>
                  </a:lnTo>
                  <a:lnTo>
                    <a:pt x="169" y="1331"/>
                  </a:lnTo>
                  <a:lnTo>
                    <a:pt x="166" y="1319"/>
                  </a:lnTo>
                  <a:lnTo>
                    <a:pt x="161" y="1303"/>
                  </a:lnTo>
                  <a:lnTo>
                    <a:pt x="155" y="1289"/>
                  </a:lnTo>
                  <a:lnTo>
                    <a:pt x="150" y="1274"/>
                  </a:lnTo>
                  <a:lnTo>
                    <a:pt x="145" y="1258"/>
                  </a:lnTo>
                  <a:lnTo>
                    <a:pt x="138" y="1240"/>
                  </a:lnTo>
                  <a:lnTo>
                    <a:pt x="133" y="1225"/>
                  </a:lnTo>
                  <a:lnTo>
                    <a:pt x="126" y="1209"/>
                  </a:lnTo>
                  <a:lnTo>
                    <a:pt x="121" y="1193"/>
                  </a:lnTo>
                  <a:lnTo>
                    <a:pt x="112" y="1174"/>
                  </a:lnTo>
                  <a:lnTo>
                    <a:pt x="105" y="1159"/>
                  </a:lnTo>
                  <a:lnTo>
                    <a:pt x="96" y="1139"/>
                  </a:lnTo>
                  <a:lnTo>
                    <a:pt x="89" y="1124"/>
                  </a:lnTo>
                  <a:lnTo>
                    <a:pt x="80" y="1106"/>
                  </a:lnTo>
                  <a:lnTo>
                    <a:pt x="73" y="1089"/>
                  </a:lnTo>
                  <a:lnTo>
                    <a:pt x="67" y="1073"/>
                  </a:lnTo>
                  <a:lnTo>
                    <a:pt x="60" y="1057"/>
                  </a:lnTo>
                  <a:lnTo>
                    <a:pt x="51" y="1040"/>
                  </a:lnTo>
                  <a:lnTo>
                    <a:pt x="44" y="1023"/>
                  </a:lnTo>
                  <a:lnTo>
                    <a:pt x="35" y="1007"/>
                  </a:lnTo>
                  <a:lnTo>
                    <a:pt x="28" y="993"/>
                  </a:lnTo>
                  <a:lnTo>
                    <a:pt x="21" y="977"/>
                  </a:lnTo>
                  <a:lnTo>
                    <a:pt x="14" y="963"/>
                  </a:lnTo>
                  <a:lnTo>
                    <a:pt x="7" y="949"/>
                  </a:lnTo>
                  <a:lnTo>
                    <a:pt x="2" y="937"/>
                  </a:lnTo>
                  <a:lnTo>
                    <a:pt x="0" y="934"/>
                  </a:lnTo>
                  <a:lnTo>
                    <a:pt x="0" y="932"/>
                  </a:lnTo>
                  <a:lnTo>
                    <a:pt x="0" y="932"/>
                  </a:lnTo>
                  <a:lnTo>
                    <a:pt x="0" y="932"/>
                  </a:lnTo>
                  <a:lnTo>
                    <a:pt x="2" y="929"/>
                  </a:lnTo>
                  <a:lnTo>
                    <a:pt x="7" y="927"/>
                  </a:lnTo>
                  <a:lnTo>
                    <a:pt x="16" y="925"/>
                  </a:lnTo>
                  <a:lnTo>
                    <a:pt x="26" y="925"/>
                  </a:lnTo>
                  <a:lnTo>
                    <a:pt x="35" y="923"/>
                  </a:lnTo>
                  <a:lnTo>
                    <a:pt x="46" y="923"/>
                  </a:lnTo>
                  <a:lnTo>
                    <a:pt x="54" y="923"/>
                  </a:lnTo>
                  <a:lnTo>
                    <a:pt x="63" y="923"/>
                  </a:lnTo>
                  <a:lnTo>
                    <a:pt x="75" y="922"/>
                  </a:lnTo>
                  <a:lnTo>
                    <a:pt x="87" y="922"/>
                  </a:lnTo>
                  <a:lnTo>
                    <a:pt x="98" y="920"/>
                  </a:lnTo>
                  <a:lnTo>
                    <a:pt x="110" y="918"/>
                  </a:lnTo>
                  <a:lnTo>
                    <a:pt x="119" y="915"/>
                  </a:lnTo>
                  <a:lnTo>
                    <a:pt x="126" y="911"/>
                  </a:lnTo>
                  <a:lnTo>
                    <a:pt x="129" y="904"/>
                  </a:lnTo>
                  <a:lnTo>
                    <a:pt x="133" y="899"/>
                  </a:lnTo>
                  <a:lnTo>
                    <a:pt x="129" y="881"/>
                  </a:lnTo>
                  <a:lnTo>
                    <a:pt x="121" y="866"/>
                  </a:lnTo>
                  <a:lnTo>
                    <a:pt x="108" y="850"/>
                  </a:lnTo>
                  <a:lnTo>
                    <a:pt x="98" y="838"/>
                  </a:lnTo>
                  <a:lnTo>
                    <a:pt x="107" y="833"/>
                  </a:lnTo>
                  <a:lnTo>
                    <a:pt x="117" y="827"/>
                  </a:lnTo>
                  <a:lnTo>
                    <a:pt x="128" y="820"/>
                  </a:lnTo>
                  <a:lnTo>
                    <a:pt x="140" y="815"/>
                  </a:lnTo>
                  <a:lnTo>
                    <a:pt x="148" y="807"/>
                  </a:lnTo>
                  <a:lnTo>
                    <a:pt x="159" y="800"/>
                  </a:lnTo>
                  <a:lnTo>
                    <a:pt x="168" y="793"/>
                  </a:lnTo>
                  <a:lnTo>
                    <a:pt x="176" y="786"/>
                  </a:lnTo>
                  <a:lnTo>
                    <a:pt x="178" y="779"/>
                  </a:lnTo>
                  <a:lnTo>
                    <a:pt x="180" y="772"/>
                  </a:lnTo>
                  <a:lnTo>
                    <a:pt x="180" y="761"/>
                  </a:lnTo>
                  <a:lnTo>
                    <a:pt x="182" y="753"/>
                  </a:lnTo>
                  <a:lnTo>
                    <a:pt x="180" y="742"/>
                  </a:lnTo>
                  <a:lnTo>
                    <a:pt x="180" y="733"/>
                  </a:lnTo>
                  <a:lnTo>
                    <a:pt x="178" y="723"/>
                  </a:lnTo>
                  <a:lnTo>
                    <a:pt x="178" y="712"/>
                  </a:lnTo>
                  <a:lnTo>
                    <a:pt x="176" y="700"/>
                  </a:lnTo>
                  <a:lnTo>
                    <a:pt x="175" y="690"/>
                  </a:lnTo>
                  <a:lnTo>
                    <a:pt x="173" y="679"/>
                  </a:lnTo>
                  <a:lnTo>
                    <a:pt x="173" y="669"/>
                  </a:lnTo>
                  <a:lnTo>
                    <a:pt x="169" y="655"/>
                  </a:lnTo>
                  <a:lnTo>
                    <a:pt x="168" y="644"/>
                  </a:lnTo>
                  <a:lnTo>
                    <a:pt x="166" y="631"/>
                  </a:lnTo>
                  <a:lnTo>
                    <a:pt x="164" y="620"/>
                  </a:lnTo>
                  <a:lnTo>
                    <a:pt x="161" y="608"/>
                  </a:lnTo>
                  <a:lnTo>
                    <a:pt x="161" y="596"/>
                  </a:lnTo>
                  <a:lnTo>
                    <a:pt x="157" y="583"/>
                  </a:lnTo>
                  <a:lnTo>
                    <a:pt x="157" y="573"/>
                  </a:lnTo>
                  <a:lnTo>
                    <a:pt x="154" y="561"/>
                  </a:lnTo>
                  <a:lnTo>
                    <a:pt x="152" y="549"/>
                  </a:lnTo>
                  <a:lnTo>
                    <a:pt x="148" y="538"/>
                  </a:lnTo>
                  <a:lnTo>
                    <a:pt x="147" y="528"/>
                  </a:lnTo>
                  <a:lnTo>
                    <a:pt x="143" y="517"/>
                  </a:lnTo>
                  <a:lnTo>
                    <a:pt x="143" y="507"/>
                  </a:lnTo>
                  <a:lnTo>
                    <a:pt x="140" y="496"/>
                  </a:lnTo>
                  <a:lnTo>
                    <a:pt x="140" y="489"/>
                  </a:lnTo>
                  <a:lnTo>
                    <a:pt x="134" y="474"/>
                  </a:lnTo>
                  <a:lnTo>
                    <a:pt x="133" y="463"/>
                  </a:lnTo>
                  <a:lnTo>
                    <a:pt x="133" y="455"/>
                  </a:lnTo>
                  <a:lnTo>
                    <a:pt x="133" y="453"/>
                  </a:lnTo>
                  <a:lnTo>
                    <a:pt x="136" y="448"/>
                  </a:lnTo>
                  <a:lnTo>
                    <a:pt x="147" y="442"/>
                  </a:lnTo>
                  <a:lnTo>
                    <a:pt x="152" y="439"/>
                  </a:lnTo>
                  <a:lnTo>
                    <a:pt x="161" y="437"/>
                  </a:lnTo>
                  <a:lnTo>
                    <a:pt x="169" y="434"/>
                  </a:lnTo>
                  <a:lnTo>
                    <a:pt x="180" y="434"/>
                  </a:lnTo>
                  <a:lnTo>
                    <a:pt x="189" y="430"/>
                  </a:lnTo>
                  <a:lnTo>
                    <a:pt x="199" y="428"/>
                  </a:lnTo>
                  <a:lnTo>
                    <a:pt x="211" y="427"/>
                  </a:lnTo>
                  <a:lnTo>
                    <a:pt x="223" y="427"/>
                  </a:lnTo>
                  <a:lnTo>
                    <a:pt x="236" y="425"/>
                  </a:lnTo>
                  <a:lnTo>
                    <a:pt x="250" y="423"/>
                  </a:lnTo>
                  <a:lnTo>
                    <a:pt x="262" y="423"/>
                  </a:lnTo>
                  <a:lnTo>
                    <a:pt x="276" y="423"/>
                  </a:lnTo>
                  <a:lnTo>
                    <a:pt x="283" y="420"/>
                  </a:lnTo>
                  <a:lnTo>
                    <a:pt x="288" y="414"/>
                  </a:lnTo>
                  <a:lnTo>
                    <a:pt x="291" y="397"/>
                  </a:lnTo>
                  <a:lnTo>
                    <a:pt x="297" y="380"/>
                  </a:lnTo>
                  <a:lnTo>
                    <a:pt x="300" y="364"/>
                  </a:lnTo>
                  <a:lnTo>
                    <a:pt x="305" y="348"/>
                  </a:lnTo>
                  <a:lnTo>
                    <a:pt x="307" y="333"/>
                  </a:lnTo>
                  <a:lnTo>
                    <a:pt x="311" y="317"/>
                  </a:lnTo>
                  <a:lnTo>
                    <a:pt x="314" y="303"/>
                  </a:lnTo>
                  <a:lnTo>
                    <a:pt x="318" y="291"/>
                  </a:lnTo>
                  <a:lnTo>
                    <a:pt x="319" y="275"/>
                  </a:lnTo>
                  <a:lnTo>
                    <a:pt x="321" y="263"/>
                  </a:lnTo>
                  <a:lnTo>
                    <a:pt x="323" y="249"/>
                  </a:lnTo>
                  <a:lnTo>
                    <a:pt x="324" y="238"/>
                  </a:lnTo>
                  <a:lnTo>
                    <a:pt x="324" y="224"/>
                  </a:lnTo>
                  <a:lnTo>
                    <a:pt x="326" y="212"/>
                  </a:lnTo>
                  <a:lnTo>
                    <a:pt x="326" y="202"/>
                  </a:lnTo>
                  <a:lnTo>
                    <a:pt x="328" y="191"/>
                  </a:lnTo>
                  <a:lnTo>
                    <a:pt x="326" y="172"/>
                  </a:lnTo>
                  <a:lnTo>
                    <a:pt x="324" y="155"/>
                  </a:lnTo>
                  <a:lnTo>
                    <a:pt x="323" y="139"/>
                  </a:lnTo>
                  <a:lnTo>
                    <a:pt x="321" y="123"/>
                  </a:lnTo>
                  <a:lnTo>
                    <a:pt x="318" y="108"/>
                  </a:lnTo>
                  <a:lnTo>
                    <a:pt x="314" y="96"/>
                  </a:lnTo>
                  <a:lnTo>
                    <a:pt x="311" y="82"/>
                  </a:lnTo>
                  <a:lnTo>
                    <a:pt x="309" y="71"/>
                  </a:lnTo>
                  <a:lnTo>
                    <a:pt x="304" y="59"/>
                  </a:lnTo>
                  <a:lnTo>
                    <a:pt x="298" y="48"/>
                  </a:lnTo>
                  <a:lnTo>
                    <a:pt x="293" y="38"/>
                  </a:lnTo>
                  <a:lnTo>
                    <a:pt x="290" y="29"/>
                  </a:lnTo>
                  <a:lnTo>
                    <a:pt x="281" y="12"/>
                  </a:lnTo>
                  <a:lnTo>
                    <a:pt x="272" y="0"/>
                  </a:lnTo>
                  <a:lnTo>
                    <a:pt x="283" y="5"/>
                  </a:lnTo>
                  <a:lnTo>
                    <a:pt x="295" y="10"/>
                  </a:lnTo>
                  <a:lnTo>
                    <a:pt x="307" y="15"/>
                  </a:lnTo>
                  <a:lnTo>
                    <a:pt x="319" y="22"/>
                  </a:lnTo>
                  <a:lnTo>
                    <a:pt x="330" y="28"/>
                  </a:lnTo>
                  <a:lnTo>
                    <a:pt x="342" y="36"/>
                  </a:lnTo>
                  <a:lnTo>
                    <a:pt x="352" y="43"/>
                  </a:lnTo>
                  <a:lnTo>
                    <a:pt x="365" y="52"/>
                  </a:lnTo>
                  <a:lnTo>
                    <a:pt x="373" y="59"/>
                  </a:lnTo>
                  <a:lnTo>
                    <a:pt x="384" y="68"/>
                  </a:lnTo>
                  <a:lnTo>
                    <a:pt x="394" y="76"/>
                  </a:lnTo>
                  <a:lnTo>
                    <a:pt x="405" y="87"/>
                  </a:lnTo>
                  <a:lnTo>
                    <a:pt x="413" y="96"/>
                  </a:lnTo>
                  <a:lnTo>
                    <a:pt x="424" y="104"/>
                  </a:lnTo>
                  <a:lnTo>
                    <a:pt x="433" y="115"/>
                  </a:lnTo>
                  <a:lnTo>
                    <a:pt x="443" y="125"/>
                  </a:lnTo>
                  <a:lnTo>
                    <a:pt x="450" y="134"/>
                  </a:lnTo>
                  <a:lnTo>
                    <a:pt x="459" y="144"/>
                  </a:lnTo>
                  <a:lnTo>
                    <a:pt x="466" y="155"/>
                  </a:lnTo>
                  <a:lnTo>
                    <a:pt x="474" y="165"/>
                  </a:lnTo>
                  <a:lnTo>
                    <a:pt x="481" y="176"/>
                  </a:lnTo>
                  <a:lnTo>
                    <a:pt x="490" y="188"/>
                  </a:lnTo>
                  <a:lnTo>
                    <a:pt x="497" y="198"/>
                  </a:lnTo>
                  <a:lnTo>
                    <a:pt x="506" y="211"/>
                  </a:lnTo>
                  <a:lnTo>
                    <a:pt x="511" y="221"/>
                  </a:lnTo>
                  <a:lnTo>
                    <a:pt x="518" y="231"/>
                  </a:lnTo>
                  <a:lnTo>
                    <a:pt x="525" y="242"/>
                  </a:lnTo>
                  <a:lnTo>
                    <a:pt x="532" y="254"/>
                  </a:lnTo>
                  <a:lnTo>
                    <a:pt x="537" y="265"/>
                  </a:lnTo>
                  <a:lnTo>
                    <a:pt x="544" y="277"/>
                  </a:lnTo>
                  <a:lnTo>
                    <a:pt x="551" y="289"/>
                  </a:lnTo>
                  <a:lnTo>
                    <a:pt x="558" y="301"/>
                  </a:lnTo>
                  <a:lnTo>
                    <a:pt x="562" y="312"/>
                  </a:lnTo>
                  <a:lnTo>
                    <a:pt x="567" y="322"/>
                  </a:lnTo>
                  <a:lnTo>
                    <a:pt x="572" y="334"/>
                  </a:lnTo>
                  <a:lnTo>
                    <a:pt x="577" y="346"/>
                  </a:lnTo>
                  <a:lnTo>
                    <a:pt x="581" y="357"/>
                  </a:lnTo>
                  <a:lnTo>
                    <a:pt x="586" y="367"/>
                  </a:lnTo>
                  <a:lnTo>
                    <a:pt x="591" y="380"/>
                  </a:lnTo>
                  <a:lnTo>
                    <a:pt x="596" y="392"/>
                  </a:lnTo>
                  <a:lnTo>
                    <a:pt x="598" y="402"/>
                  </a:lnTo>
                  <a:lnTo>
                    <a:pt x="603" y="413"/>
                  </a:lnTo>
                  <a:lnTo>
                    <a:pt x="605" y="423"/>
                  </a:lnTo>
                  <a:lnTo>
                    <a:pt x="610" y="434"/>
                  </a:lnTo>
                  <a:lnTo>
                    <a:pt x="612" y="444"/>
                  </a:lnTo>
                  <a:lnTo>
                    <a:pt x="617" y="455"/>
                  </a:lnTo>
                  <a:lnTo>
                    <a:pt x="619" y="465"/>
                  </a:lnTo>
                  <a:lnTo>
                    <a:pt x="624" y="477"/>
                  </a:lnTo>
                  <a:lnTo>
                    <a:pt x="628" y="495"/>
                  </a:lnTo>
                  <a:lnTo>
                    <a:pt x="633" y="514"/>
                  </a:lnTo>
                  <a:lnTo>
                    <a:pt x="638" y="531"/>
                  </a:lnTo>
                  <a:lnTo>
                    <a:pt x="643" y="549"/>
                  </a:lnTo>
                  <a:lnTo>
                    <a:pt x="647" y="564"/>
                  </a:lnTo>
                  <a:lnTo>
                    <a:pt x="650" y="580"/>
                  </a:lnTo>
                  <a:lnTo>
                    <a:pt x="654" y="592"/>
                  </a:lnTo>
                  <a:lnTo>
                    <a:pt x="657" y="606"/>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4" name="Freeform 1200"/>
            <p:cNvSpPr>
              <a:spLocks/>
            </p:cNvSpPr>
            <p:nvPr/>
          </p:nvSpPr>
          <p:spPr bwMode="auto">
            <a:xfrm>
              <a:off x="8098" y="1448"/>
              <a:ext cx="137" cy="105"/>
            </a:xfrm>
            <a:custGeom>
              <a:avLst/>
              <a:gdLst>
                <a:gd name="T0" fmla="*/ 23 w 274"/>
                <a:gd name="T1" fmla="*/ 206 h 209"/>
                <a:gd name="T2" fmla="*/ 5 w 274"/>
                <a:gd name="T3" fmla="*/ 195 h 209"/>
                <a:gd name="T4" fmla="*/ 0 w 274"/>
                <a:gd name="T5" fmla="*/ 181 h 209"/>
                <a:gd name="T6" fmla="*/ 0 w 274"/>
                <a:gd name="T7" fmla="*/ 159 h 209"/>
                <a:gd name="T8" fmla="*/ 9 w 274"/>
                <a:gd name="T9" fmla="*/ 129 h 209"/>
                <a:gd name="T10" fmla="*/ 23 w 274"/>
                <a:gd name="T11" fmla="*/ 99 h 209"/>
                <a:gd name="T12" fmla="*/ 38 w 274"/>
                <a:gd name="T13" fmla="*/ 73 h 209"/>
                <a:gd name="T14" fmla="*/ 49 w 274"/>
                <a:gd name="T15" fmla="*/ 54 h 209"/>
                <a:gd name="T16" fmla="*/ 56 w 274"/>
                <a:gd name="T17" fmla="*/ 35 h 209"/>
                <a:gd name="T18" fmla="*/ 56 w 274"/>
                <a:gd name="T19" fmla="*/ 16 h 209"/>
                <a:gd name="T20" fmla="*/ 49 w 274"/>
                <a:gd name="T21" fmla="*/ 2 h 209"/>
                <a:gd name="T22" fmla="*/ 59 w 274"/>
                <a:gd name="T23" fmla="*/ 0 h 209"/>
                <a:gd name="T24" fmla="*/ 82 w 274"/>
                <a:gd name="T25" fmla="*/ 3 h 209"/>
                <a:gd name="T26" fmla="*/ 105 w 274"/>
                <a:gd name="T27" fmla="*/ 9 h 209"/>
                <a:gd name="T28" fmla="*/ 125 w 274"/>
                <a:gd name="T29" fmla="*/ 16 h 209"/>
                <a:gd name="T30" fmla="*/ 146 w 274"/>
                <a:gd name="T31" fmla="*/ 24 h 209"/>
                <a:gd name="T32" fmla="*/ 164 w 274"/>
                <a:gd name="T33" fmla="*/ 35 h 209"/>
                <a:gd name="T34" fmla="*/ 188 w 274"/>
                <a:gd name="T35" fmla="*/ 52 h 209"/>
                <a:gd name="T36" fmla="*/ 214 w 274"/>
                <a:gd name="T37" fmla="*/ 75 h 209"/>
                <a:gd name="T38" fmla="*/ 237 w 274"/>
                <a:gd name="T39" fmla="*/ 99 h 209"/>
                <a:gd name="T40" fmla="*/ 254 w 274"/>
                <a:gd name="T41" fmla="*/ 125 h 209"/>
                <a:gd name="T42" fmla="*/ 267 w 274"/>
                <a:gd name="T43" fmla="*/ 148 h 209"/>
                <a:gd name="T44" fmla="*/ 260 w 274"/>
                <a:gd name="T45" fmla="*/ 157 h 209"/>
                <a:gd name="T46" fmla="*/ 232 w 274"/>
                <a:gd name="T47" fmla="*/ 159 h 209"/>
                <a:gd name="T48" fmla="*/ 202 w 274"/>
                <a:gd name="T49" fmla="*/ 167 h 209"/>
                <a:gd name="T50" fmla="*/ 173 w 274"/>
                <a:gd name="T51" fmla="*/ 178 h 209"/>
                <a:gd name="T52" fmla="*/ 146 w 274"/>
                <a:gd name="T53" fmla="*/ 186 h 209"/>
                <a:gd name="T54" fmla="*/ 122 w 274"/>
                <a:gd name="T55" fmla="*/ 193 h 209"/>
                <a:gd name="T56" fmla="*/ 106 w 274"/>
                <a:gd name="T57" fmla="*/ 195 h 209"/>
                <a:gd name="T58" fmla="*/ 94 w 274"/>
                <a:gd name="T59" fmla="*/ 199 h 209"/>
                <a:gd name="T60" fmla="*/ 75 w 274"/>
                <a:gd name="T61" fmla="*/ 207 h 209"/>
                <a:gd name="T62" fmla="*/ 47 w 274"/>
                <a:gd name="T63"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4" h="209">
                  <a:moveTo>
                    <a:pt x="37" y="209"/>
                  </a:moveTo>
                  <a:lnTo>
                    <a:pt x="23" y="206"/>
                  </a:lnTo>
                  <a:lnTo>
                    <a:pt x="14" y="202"/>
                  </a:lnTo>
                  <a:lnTo>
                    <a:pt x="5" y="195"/>
                  </a:lnTo>
                  <a:lnTo>
                    <a:pt x="2" y="190"/>
                  </a:lnTo>
                  <a:lnTo>
                    <a:pt x="0" y="181"/>
                  </a:lnTo>
                  <a:lnTo>
                    <a:pt x="0" y="174"/>
                  </a:lnTo>
                  <a:lnTo>
                    <a:pt x="0" y="159"/>
                  </a:lnTo>
                  <a:lnTo>
                    <a:pt x="3" y="145"/>
                  </a:lnTo>
                  <a:lnTo>
                    <a:pt x="9" y="129"/>
                  </a:lnTo>
                  <a:lnTo>
                    <a:pt x="17" y="115"/>
                  </a:lnTo>
                  <a:lnTo>
                    <a:pt x="23" y="99"/>
                  </a:lnTo>
                  <a:lnTo>
                    <a:pt x="31" y="87"/>
                  </a:lnTo>
                  <a:lnTo>
                    <a:pt x="38" y="73"/>
                  </a:lnTo>
                  <a:lnTo>
                    <a:pt x="45" y="64"/>
                  </a:lnTo>
                  <a:lnTo>
                    <a:pt x="49" y="54"/>
                  </a:lnTo>
                  <a:lnTo>
                    <a:pt x="54" y="44"/>
                  </a:lnTo>
                  <a:lnTo>
                    <a:pt x="56" y="35"/>
                  </a:lnTo>
                  <a:lnTo>
                    <a:pt x="57" y="26"/>
                  </a:lnTo>
                  <a:lnTo>
                    <a:pt x="56" y="16"/>
                  </a:lnTo>
                  <a:lnTo>
                    <a:pt x="52" y="5"/>
                  </a:lnTo>
                  <a:lnTo>
                    <a:pt x="49" y="2"/>
                  </a:lnTo>
                  <a:lnTo>
                    <a:pt x="47" y="0"/>
                  </a:lnTo>
                  <a:lnTo>
                    <a:pt x="59" y="0"/>
                  </a:lnTo>
                  <a:lnTo>
                    <a:pt x="71" y="2"/>
                  </a:lnTo>
                  <a:lnTo>
                    <a:pt x="82" y="3"/>
                  </a:lnTo>
                  <a:lnTo>
                    <a:pt x="94" y="7"/>
                  </a:lnTo>
                  <a:lnTo>
                    <a:pt x="105" y="9"/>
                  </a:lnTo>
                  <a:lnTo>
                    <a:pt x="115" y="12"/>
                  </a:lnTo>
                  <a:lnTo>
                    <a:pt x="125" y="16"/>
                  </a:lnTo>
                  <a:lnTo>
                    <a:pt x="138" y="21"/>
                  </a:lnTo>
                  <a:lnTo>
                    <a:pt x="146" y="24"/>
                  </a:lnTo>
                  <a:lnTo>
                    <a:pt x="155" y="30"/>
                  </a:lnTo>
                  <a:lnTo>
                    <a:pt x="164" y="35"/>
                  </a:lnTo>
                  <a:lnTo>
                    <a:pt x="173" y="40"/>
                  </a:lnTo>
                  <a:lnTo>
                    <a:pt x="188" y="52"/>
                  </a:lnTo>
                  <a:lnTo>
                    <a:pt x="204" y="64"/>
                  </a:lnTo>
                  <a:lnTo>
                    <a:pt x="214" y="75"/>
                  </a:lnTo>
                  <a:lnTo>
                    <a:pt x="227" y="89"/>
                  </a:lnTo>
                  <a:lnTo>
                    <a:pt x="237" y="99"/>
                  </a:lnTo>
                  <a:lnTo>
                    <a:pt x="247" y="113"/>
                  </a:lnTo>
                  <a:lnTo>
                    <a:pt x="254" y="125"/>
                  </a:lnTo>
                  <a:lnTo>
                    <a:pt x="261" y="138"/>
                  </a:lnTo>
                  <a:lnTo>
                    <a:pt x="267" y="148"/>
                  </a:lnTo>
                  <a:lnTo>
                    <a:pt x="274" y="159"/>
                  </a:lnTo>
                  <a:lnTo>
                    <a:pt x="260" y="157"/>
                  </a:lnTo>
                  <a:lnTo>
                    <a:pt x="246" y="159"/>
                  </a:lnTo>
                  <a:lnTo>
                    <a:pt x="232" y="159"/>
                  </a:lnTo>
                  <a:lnTo>
                    <a:pt x="218" y="164"/>
                  </a:lnTo>
                  <a:lnTo>
                    <a:pt x="202" y="167"/>
                  </a:lnTo>
                  <a:lnTo>
                    <a:pt x="188" y="172"/>
                  </a:lnTo>
                  <a:lnTo>
                    <a:pt x="173" y="178"/>
                  </a:lnTo>
                  <a:lnTo>
                    <a:pt x="159" y="183"/>
                  </a:lnTo>
                  <a:lnTo>
                    <a:pt x="146" y="186"/>
                  </a:lnTo>
                  <a:lnTo>
                    <a:pt x="134" y="190"/>
                  </a:lnTo>
                  <a:lnTo>
                    <a:pt x="122" y="193"/>
                  </a:lnTo>
                  <a:lnTo>
                    <a:pt x="112" y="199"/>
                  </a:lnTo>
                  <a:lnTo>
                    <a:pt x="106" y="195"/>
                  </a:lnTo>
                  <a:lnTo>
                    <a:pt x="101" y="195"/>
                  </a:lnTo>
                  <a:lnTo>
                    <a:pt x="94" y="199"/>
                  </a:lnTo>
                  <a:lnTo>
                    <a:pt x="91" y="206"/>
                  </a:lnTo>
                  <a:lnTo>
                    <a:pt x="75" y="207"/>
                  </a:lnTo>
                  <a:lnTo>
                    <a:pt x="61" y="209"/>
                  </a:lnTo>
                  <a:lnTo>
                    <a:pt x="47" y="209"/>
                  </a:lnTo>
                  <a:lnTo>
                    <a:pt x="37" y="209"/>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5" name="Freeform 1201"/>
            <p:cNvSpPr>
              <a:spLocks/>
            </p:cNvSpPr>
            <p:nvPr/>
          </p:nvSpPr>
          <p:spPr bwMode="auto">
            <a:xfrm>
              <a:off x="8365" y="1423"/>
              <a:ext cx="218" cy="143"/>
            </a:xfrm>
            <a:custGeom>
              <a:avLst/>
              <a:gdLst>
                <a:gd name="T0" fmla="*/ 436 w 438"/>
                <a:gd name="T1" fmla="*/ 272 h 286"/>
                <a:gd name="T2" fmla="*/ 424 w 438"/>
                <a:gd name="T3" fmla="*/ 281 h 286"/>
                <a:gd name="T4" fmla="*/ 405 w 438"/>
                <a:gd name="T5" fmla="*/ 284 h 286"/>
                <a:gd name="T6" fmla="*/ 386 w 438"/>
                <a:gd name="T7" fmla="*/ 284 h 286"/>
                <a:gd name="T8" fmla="*/ 365 w 438"/>
                <a:gd name="T9" fmla="*/ 281 h 286"/>
                <a:gd name="T10" fmla="*/ 344 w 438"/>
                <a:gd name="T11" fmla="*/ 276 h 286"/>
                <a:gd name="T12" fmla="*/ 323 w 438"/>
                <a:gd name="T13" fmla="*/ 267 h 286"/>
                <a:gd name="T14" fmla="*/ 297 w 438"/>
                <a:gd name="T15" fmla="*/ 255 h 286"/>
                <a:gd name="T16" fmla="*/ 281 w 438"/>
                <a:gd name="T17" fmla="*/ 246 h 286"/>
                <a:gd name="T18" fmla="*/ 269 w 438"/>
                <a:gd name="T19" fmla="*/ 234 h 286"/>
                <a:gd name="T20" fmla="*/ 251 w 438"/>
                <a:gd name="T21" fmla="*/ 213 h 286"/>
                <a:gd name="T22" fmla="*/ 230 w 438"/>
                <a:gd name="T23" fmla="*/ 190 h 286"/>
                <a:gd name="T24" fmla="*/ 208 w 438"/>
                <a:gd name="T25" fmla="*/ 166 h 286"/>
                <a:gd name="T26" fmla="*/ 187 w 438"/>
                <a:gd name="T27" fmla="*/ 143 h 286"/>
                <a:gd name="T28" fmla="*/ 169 w 438"/>
                <a:gd name="T29" fmla="*/ 122 h 286"/>
                <a:gd name="T30" fmla="*/ 161 w 438"/>
                <a:gd name="T31" fmla="*/ 114 h 286"/>
                <a:gd name="T32" fmla="*/ 155 w 438"/>
                <a:gd name="T33" fmla="*/ 108 h 286"/>
                <a:gd name="T34" fmla="*/ 143 w 438"/>
                <a:gd name="T35" fmla="*/ 108 h 286"/>
                <a:gd name="T36" fmla="*/ 131 w 438"/>
                <a:gd name="T37" fmla="*/ 122 h 286"/>
                <a:gd name="T38" fmla="*/ 110 w 438"/>
                <a:gd name="T39" fmla="*/ 145 h 286"/>
                <a:gd name="T40" fmla="*/ 82 w 438"/>
                <a:gd name="T41" fmla="*/ 169 h 286"/>
                <a:gd name="T42" fmla="*/ 53 w 438"/>
                <a:gd name="T43" fmla="*/ 185 h 286"/>
                <a:gd name="T44" fmla="*/ 28 w 438"/>
                <a:gd name="T45" fmla="*/ 189 h 286"/>
                <a:gd name="T46" fmla="*/ 9 w 438"/>
                <a:gd name="T47" fmla="*/ 180 h 286"/>
                <a:gd name="T48" fmla="*/ 6 w 438"/>
                <a:gd name="T49" fmla="*/ 159 h 286"/>
                <a:gd name="T50" fmla="*/ 16 w 438"/>
                <a:gd name="T51" fmla="*/ 135 h 286"/>
                <a:gd name="T52" fmla="*/ 30 w 438"/>
                <a:gd name="T53" fmla="*/ 108 h 286"/>
                <a:gd name="T54" fmla="*/ 46 w 438"/>
                <a:gd name="T55" fmla="*/ 86 h 286"/>
                <a:gd name="T56" fmla="*/ 63 w 438"/>
                <a:gd name="T57" fmla="*/ 63 h 286"/>
                <a:gd name="T58" fmla="*/ 79 w 438"/>
                <a:gd name="T59" fmla="*/ 44 h 286"/>
                <a:gd name="T60" fmla="*/ 105 w 438"/>
                <a:gd name="T61" fmla="*/ 28 h 286"/>
                <a:gd name="T62" fmla="*/ 131 w 438"/>
                <a:gd name="T63" fmla="*/ 23 h 286"/>
                <a:gd name="T64" fmla="*/ 154 w 438"/>
                <a:gd name="T65" fmla="*/ 21 h 286"/>
                <a:gd name="T66" fmla="*/ 182 w 438"/>
                <a:gd name="T67" fmla="*/ 18 h 286"/>
                <a:gd name="T68" fmla="*/ 209 w 438"/>
                <a:gd name="T69" fmla="*/ 14 h 286"/>
                <a:gd name="T70" fmla="*/ 237 w 438"/>
                <a:gd name="T71" fmla="*/ 11 h 286"/>
                <a:gd name="T72" fmla="*/ 265 w 438"/>
                <a:gd name="T73" fmla="*/ 7 h 286"/>
                <a:gd name="T74" fmla="*/ 290 w 438"/>
                <a:gd name="T75" fmla="*/ 4 h 286"/>
                <a:gd name="T76" fmla="*/ 312 w 438"/>
                <a:gd name="T77" fmla="*/ 0 h 286"/>
                <a:gd name="T78" fmla="*/ 318 w 438"/>
                <a:gd name="T79" fmla="*/ 9 h 286"/>
                <a:gd name="T80" fmla="*/ 307 w 438"/>
                <a:gd name="T81" fmla="*/ 34 h 286"/>
                <a:gd name="T82" fmla="*/ 297 w 438"/>
                <a:gd name="T83" fmla="*/ 56 h 286"/>
                <a:gd name="T84" fmla="*/ 291 w 438"/>
                <a:gd name="T85" fmla="*/ 72 h 286"/>
                <a:gd name="T86" fmla="*/ 290 w 438"/>
                <a:gd name="T87" fmla="*/ 77 h 286"/>
                <a:gd name="T88" fmla="*/ 290 w 438"/>
                <a:gd name="T89" fmla="*/ 86 h 286"/>
                <a:gd name="T90" fmla="*/ 305 w 438"/>
                <a:gd name="T91" fmla="*/ 98 h 286"/>
                <a:gd name="T92" fmla="*/ 328 w 438"/>
                <a:gd name="T93" fmla="*/ 119 h 286"/>
                <a:gd name="T94" fmla="*/ 351 w 438"/>
                <a:gd name="T95" fmla="*/ 142 h 286"/>
                <a:gd name="T96" fmla="*/ 375 w 438"/>
                <a:gd name="T97" fmla="*/ 168 h 286"/>
                <a:gd name="T98" fmla="*/ 396 w 438"/>
                <a:gd name="T99" fmla="*/ 192 h 286"/>
                <a:gd name="T100" fmla="*/ 413 w 438"/>
                <a:gd name="T101" fmla="*/ 217 h 286"/>
                <a:gd name="T102" fmla="*/ 427 w 438"/>
                <a:gd name="T103" fmla="*/ 237 h 286"/>
                <a:gd name="T104" fmla="*/ 436 w 438"/>
                <a:gd name="T105" fmla="*/ 257 h 286"/>
                <a:gd name="T106" fmla="*/ 438 w 438"/>
                <a:gd name="T107" fmla="*/ 26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286">
                  <a:moveTo>
                    <a:pt x="438" y="267"/>
                  </a:moveTo>
                  <a:lnTo>
                    <a:pt x="436" y="272"/>
                  </a:lnTo>
                  <a:lnTo>
                    <a:pt x="433" y="278"/>
                  </a:lnTo>
                  <a:lnTo>
                    <a:pt x="424" y="281"/>
                  </a:lnTo>
                  <a:lnTo>
                    <a:pt x="415" y="284"/>
                  </a:lnTo>
                  <a:lnTo>
                    <a:pt x="405" y="284"/>
                  </a:lnTo>
                  <a:lnTo>
                    <a:pt x="396" y="286"/>
                  </a:lnTo>
                  <a:lnTo>
                    <a:pt x="386" y="284"/>
                  </a:lnTo>
                  <a:lnTo>
                    <a:pt x="375" y="283"/>
                  </a:lnTo>
                  <a:lnTo>
                    <a:pt x="365" y="281"/>
                  </a:lnTo>
                  <a:lnTo>
                    <a:pt x="354" y="279"/>
                  </a:lnTo>
                  <a:lnTo>
                    <a:pt x="344" y="276"/>
                  </a:lnTo>
                  <a:lnTo>
                    <a:pt x="333" y="272"/>
                  </a:lnTo>
                  <a:lnTo>
                    <a:pt x="323" y="267"/>
                  </a:lnTo>
                  <a:lnTo>
                    <a:pt x="314" y="264"/>
                  </a:lnTo>
                  <a:lnTo>
                    <a:pt x="297" y="255"/>
                  </a:lnTo>
                  <a:lnTo>
                    <a:pt x="284" y="250"/>
                  </a:lnTo>
                  <a:lnTo>
                    <a:pt x="281" y="246"/>
                  </a:lnTo>
                  <a:lnTo>
                    <a:pt x="276" y="241"/>
                  </a:lnTo>
                  <a:lnTo>
                    <a:pt x="269" y="234"/>
                  </a:lnTo>
                  <a:lnTo>
                    <a:pt x="262" y="225"/>
                  </a:lnTo>
                  <a:lnTo>
                    <a:pt x="251" y="213"/>
                  </a:lnTo>
                  <a:lnTo>
                    <a:pt x="243" y="203"/>
                  </a:lnTo>
                  <a:lnTo>
                    <a:pt x="230" y="190"/>
                  </a:lnTo>
                  <a:lnTo>
                    <a:pt x="220" y="180"/>
                  </a:lnTo>
                  <a:lnTo>
                    <a:pt x="208" y="166"/>
                  </a:lnTo>
                  <a:lnTo>
                    <a:pt x="197" y="154"/>
                  </a:lnTo>
                  <a:lnTo>
                    <a:pt x="187" y="143"/>
                  </a:lnTo>
                  <a:lnTo>
                    <a:pt x="178" y="133"/>
                  </a:lnTo>
                  <a:lnTo>
                    <a:pt x="169" y="122"/>
                  </a:lnTo>
                  <a:lnTo>
                    <a:pt x="164" y="117"/>
                  </a:lnTo>
                  <a:lnTo>
                    <a:pt x="161" y="114"/>
                  </a:lnTo>
                  <a:lnTo>
                    <a:pt x="161" y="114"/>
                  </a:lnTo>
                  <a:lnTo>
                    <a:pt x="155" y="108"/>
                  </a:lnTo>
                  <a:lnTo>
                    <a:pt x="150" y="108"/>
                  </a:lnTo>
                  <a:lnTo>
                    <a:pt x="143" y="108"/>
                  </a:lnTo>
                  <a:lnTo>
                    <a:pt x="140" y="114"/>
                  </a:lnTo>
                  <a:lnTo>
                    <a:pt x="131" y="122"/>
                  </a:lnTo>
                  <a:lnTo>
                    <a:pt x="122" y="133"/>
                  </a:lnTo>
                  <a:lnTo>
                    <a:pt x="110" y="145"/>
                  </a:lnTo>
                  <a:lnTo>
                    <a:pt x="98" y="159"/>
                  </a:lnTo>
                  <a:lnTo>
                    <a:pt x="82" y="169"/>
                  </a:lnTo>
                  <a:lnTo>
                    <a:pt x="68" y="180"/>
                  </a:lnTo>
                  <a:lnTo>
                    <a:pt x="53" y="185"/>
                  </a:lnTo>
                  <a:lnTo>
                    <a:pt x="39" y="190"/>
                  </a:lnTo>
                  <a:lnTo>
                    <a:pt x="28" y="189"/>
                  </a:lnTo>
                  <a:lnTo>
                    <a:pt x="18" y="185"/>
                  </a:lnTo>
                  <a:lnTo>
                    <a:pt x="9" y="180"/>
                  </a:lnTo>
                  <a:lnTo>
                    <a:pt x="0" y="173"/>
                  </a:lnTo>
                  <a:lnTo>
                    <a:pt x="6" y="159"/>
                  </a:lnTo>
                  <a:lnTo>
                    <a:pt x="11" y="147"/>
                  </a:lnTo>
                  <a:lnTo>
                    <a:pt x="16" y="135"/>
                  </a:lnTo>
                  <a:lnTo>
                    <a:pt x="25" y="122"/>
                  </a:lnTo>
                  <a:lnTo>
                    <a:pt x="30" y="108"/>
                  </a:lnTo>
                  <a:lnTo>
                    <a:pt x="39" y="98"/>
                  </a:lnTo>
                  <a:lnTo>
                    <a:pt x="46" y="86"/>
                  </a:lnTo>
                  <a:lnTo>
                    <a:pt x="56" y="75"/>
                  </a:lnTo>
                  <a:lnTo>
                    <a:pt x="63" y="63"/>
                  </a:lnTo>
                  <a:lnTo>
                    <a:pt x="72" y="54"/>
                  </a:lnTo>
                  <a:lnTo>
                    <a:pt x="79" y="44"/>
                  </a:lnTo>
                  <a:lnTo>
                    <a:pt x="89" y="39"/>
                  </a:lnTo>
                  <a:lnTo>
                    <a:pt x="105" y="28"/>
                  </a:lnTo>
                  <a:lnTo>
                    <a:pt x="122" y="25"/>
                  </a:lnTo>
                  <a:lnTo>
                    <a:pt x="131" y="23"/>
                  </a:lnTo>
                  <a:lnTo>
                    <a:pt x="142" y="23"/>
                  </a:lnTo>
                  <a:lnTo>
                    <a:pt x="154" y="21"/>
                  </a:lnTo>
                  <a:lnTo>
                    <a:pt x="168" y="21"/>
                  </a:lnTo>
                  <a:lnTo>
                    <a:pt x="182" y="18"/>
                  </a:lnTo>
                  <a:lnTo>
                    <a:pt x="196" y="18"/>
                  </a:lnTo>
                  <a:lnTo>
                    <a:pt x="209" y="14"/>
                  </a:lnTo>
                  <a:lnTo>
                    <a:pt x="225" y="14"/>
                  </a:lnTo>
                  <a:lnTo>
                    <a:pt x="237" y="11"/>
                  </a:lnTo>
                  <a:lnTo>
                    <a:pt x="251" y="11"/>
                  </a:lnTo>
                  <a:lnTo>
                    <a:pt x="265" y="7"/>
                  </a:lnTo>
                  <a:lnTo>
                    <a:pt x="279" y="7"/>
                  </a:lnTo>
                  <a:lnTo>
                    <a:pt x="290" y="4"/>
                  </a:lnTo>
                  <a:lnTo>
                    <a:pt x="302" y="2"/>
                  </a:lnTo>
                  <a:lnTo>
                    <a:pt x="312" y="0"/>
                  </a:lnTo>
                  <a:lnTo>
                    <a:pt x="323" y="0"/>
                  </a:lnTo>
                  <a:lnTo>
                    <a:pt x="318" y="9"/>
                  </a:lnTo>
                  <a:lnTo>
                    <a:pt x="312" y="21"/>
                  </a:lnTo>
                  <a:lnTo>
                    <a:pt x="307" y="34"/>
                  </a:lnTo>
                  <a:lnTo>
                    <a:pt x="302" y="47"/>
                  </a:lnTo>
                  <a:lnTo>
                    <a:pt x="297" y="56"/>
                  </a:lnTo>
                  <a:lnTo>
                    <a:pt x="293" y="67"/>
                  </a:lnTo>
                  <a:lnTo>
                    <a:pt x="291" y="72"/>
                  </a:lnTo>
                  <a:lnTo>
                    <a:pt x="291" y="75"/>
                  </a:lnTo>
                  <a:lnTo>
                    <a:pt x="290" y="77"/>
                  </a:lnTo>
                  <a:lnTo>
                    <a:pt x="290" y="81"/>
                  </a:lnTo>
                  <a:lnTo>
                    <a:pt x="290" y="86"/>
                  </a:lnTo>
                  <a:lnTo>
                    <a:pt x="295" y="91"/>
                  </a:lnTo>
                  <a:lnTo>
                    <a:pt x="305" y="98"/>
                  </a:lnTo>
                  <a:lnTo>
                    <a:pt x="316" y="108"/>
                  </a:lnTo>
                  <a:lnTo>
                    <a:pt x="328" y="119"/>
                  </a:lnTo>
                  <a:lnTo>
                    <a:pt x="340" y="131"/>
                  </a:lnTo>
                  <a:lnTo>
                    <a:pt x="351" y="142"/>
                  </a:lnTo>
                  <a:lnTo>
                    <a:pt x="363" y="156"/>
                  </a:lnTo>
                  <a:lnTo>
                    <a:pt x="375" y="168"/>
                  </a:lnTo>
                  <a:lnTo>
                    <a:pt x="387" y="182"/>
                  </a:lnTo>
                  <a:lnTo>
                    <a:pt x="396" y="192"/>
                  </a:lnTo>
                  <a:lnTo>
                    <a:pt x="406" y="204"/>
                  </a:lnTo>
                  <a:lnTo>
                    <a:pt x="413" y="217"/>
                  </a:lnTo>
                  <a:lnTo>
                    <a:pt x="422" y="229"/>
                  </a:lnTo>
                  <a:lnTo>
                    <a:pt x="427" y="237"/>
                  </a:lnTo>
                  <a:lnTo>
                    <a:pt x="433" y="248"/>
                  </a:lnTo>
                  <a:lnTo>
                    <a:pt x="436" y="257"/>
                  </a:lnTo>
                  <a:lnTo>
                    <a:pt x="438" y="267"/>
                  </a:lnTo>
                  <a:lnTo>
                    <a:pt x="438" y="267"/>
                  </a:lnTo>
                  <a:lnTo>
                    <a:pt x="438" y="267"/>
                  </a:lnTo>
                  <a:close/>
                </a:path>
              </a:pathLst>
            </a:custGeom>
            <a:solidFill>
              <a:srgbClr val="CCAD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6" name="Freeform 1202"/>
            <p:cNvSpPr>
              <a:spLocks/>
            </p:cNvSpPr>
            <p:nvPr/>
          </p:nvSpPr>
          <p:spPr bwMode="auto">
            <a:xfrm>
              <a:off x="8452" y="2052"/>
              <a:ext cx="124" cy="95"/>
            </a:xfrm>
            <a:custGeom>
              <a:avLst/>
              <a:gdLst>
                <a:gd name="T0" fmla="*/ 125 w 247"/>
                <a:gd name="T1" fmla="*/ 186 h 190"/>
                <a:gd name="T2" fmla="*/ 136 w 247"/>
                <a:gd name="T3" fmla="*/ 181 h 190"/>
                <a:gd name="T4" fmla="*/ 148 w 247"/>
                <a:gd name="T5" fmla="*/ 176 h 190"/>
                <a:gd name="T6" fmla="*/ 158 w 247"/>
                <a:gd name="T7" fmla="*/ 169 h 190"/>
                <a:gd name="T8" fmla="*/ 170 w 247"/>
                <a:gd name="T9" fmla="*/ 163 h 190"/>
                <a:gd name="T10" fmla="*/ 181 w 247"/>
                <a:gd name="T11" fmla="*/ 155 h 190"/>
                <a:gd name="T12" fmla="*/ 191 w 247"/>
                <a:gd name="T13" fmla="*/ 148 h 190"/>
                <a:gd name="T14" fmla="*/ 202 w 247"/>
                <a:gd name="T15" fmla="*/ 139 h 190"/>
                <a:gd name="T16" fmla="*/ 212 w 247"/>
                <a:gd name="T17" fmla="*/ 130 h 190"/>
                <a:gd name="T18" fmla="*/ 219 w 247"/>
                <a:gd name="T19" fmla="*/ 118 h 190"/>
                <a:gd name="T20" fmla="*/ 226 w 247"/>
                <a:gd name="T21" fmla="*/ 108 h 190"/>
                <a:gd name="T22" fmla="*/ 231 w 247"/>
                <a:gd name="T23" fmla="*/ 97 h 190"/>
                <a:gd name="T24" fmla="*/ 238 w 247"/>
                <a:gd name="T25" fmla="*/ 87 h 190"/>
                <a:gd name="T26" fmla="*/ 242 w 247"/>
                <a:gd name="T27" fmla="*/ 75 h 190"/>
                <a:gd name="T28" fmla="*/ 245 w 247"/>
                <a:gd name="T29" fmla="*/ 64 h 190"/>
                <a:gd name="T30" fmla="*/ 245 w 247"/>
                <a:gd name="T31" fmla="*/ 52 h 190"/>
                <a:gd name="T32" fmla="*/ 247 w 247"/>
                <a:gd name="T33" fmla="*/ 41 h 190"/>
                <a:gd name="T34" fmla="*/ 242 w 247"/>
                <a:gd name="T35" fmla="*/ 26 h 190"/>
                <a:gd name="T36" fmla="*/ 237 w 247"/>
                <a:gd name="T37" fmla="*/ 15 h 190"/>
                <a:gd name="T38" fmla="*/ 230 w 247"/>
                <a:gd name="T39" fmla="*/ 8 h 190"/>
                <a:gd name="T40" fmla="*/ 223 w 247"/>
                <a:gd name="T41" fmla="*/ 5 h 190"/>
                <a:gd name="T42" fmla="*/ 211 w 247"/>
                <a:gd name="T43" fmla="*/ 0 h 190"/>
                <a:gd name="T44" fmla="*/ 198 w 247"/>
                <a:gd name="T45" fmla="*/ 1 h 190"/>
                <a:gd name="T46" fmla="*/ 183 w 247"/>
                <a:gd name="T47" fmla="*/ 3 h 190"/>
                <a:gd name="T48" fmla="*/ 169 w 247"/>
                <a:gd name="T49" fmla="*/ 8 h 190"/>
                <a:gd name="T50" fmla="*/ 151 w 247"/>
                <a:gd name="T51" fmla="*/ 14 h 190"/>
                <a:gd name="T52" fmla="*/ 136 w 247"/>
                <a:gd name="T53" fmla="*/ 22 h 190"/>
                <a:gd name="T54" fmla="*/ 127 w 247"/>
                <a:gd name="T55" fmla="*/ 26 h 190"/>
                <a:gd name="T56" fmla="*/ 118 w 247"/>
                <a:gd name="T57" fmla="*/ 31 h 190"/>
                <a:gd name="T58" fmla="*/ 109 w 247"/>
                <a:gd name="T59" fmla="*/ 36 h 190"/>
                <a:gd name="T60" fmla="*/ 102 w 247"/>
                <a:gd name="T61" fmla="*/ 41 h 190"/>
                <a:gd name="T62" fmla="*/ 92 w 247"/>
                <a:gd name="T63" fmla="*/ 47 h 190"/>
                <a:gd name="T64" fmla="*/ 85 w 247"/>
                <a:gd name="T65" fmla="*/ 52 h 190"/>
                <a:gd name="T66" fmla="*/ 76 w 247"/>
                <a:gd name="T67" fmla="*/ 57 h 190"/>
                <a:gd name="T68" fmla="*/ 69 w 247"/>
                <a:gd name="T69" fmla="*/ 62 h 190"/>
                <a:gd name="T70" fmla="*/ 54 w 247"/>
                <a:gd name="T71" fmla="*/ 73 h 190"/>
                <a:gd name="T72" fmla="*/ 41 w 247"/>
                <a:gd name="T73" fmla="*/ 83 h 190"/>
                <a:gd name="T74" fmla="*/ 28 w 247"/>
                <a:gd name="T75" fmla="*/ 92 h 190"/>
                <a:gd name="T76" fmla="*/ 17 w 247"/>
                <a:gd name="T77" fmla="*/ 101 h 190"/>
                <a:gd name="T78" fmla="*/ 8 w 247"/>
                <a:gd name="T79" fmla="*/ 108 h 190"/>
                <a:gd name="T80" fmla="*/ 5 w 247"/>
                <a:gd name="T81" fmla="*/ 115 h 190"/>
                <a:gd name="T82" fmla="*/ 0 w 247"/>
                <a:gd name="T83" fmla="*/ 122 h 190"/>
                <a:gd name="T84" fmla="*/ 1 w 247"/>
                <a:gd name="T85" fmla="*/ 130 h 190"/>
                <a:gd name="T86" fmla="*/ 10 w 247"/>
                <a:gd name="T87" fmla="*/ 146 h 190"/>
                <a:gd name="T88" fmla="*/ 21 w 247"/>
                <a:gd name="T89" fmla="*/ 160 h 190"/>
                <a:gd name="T90" fmla="*/ 34 w 247"/>
                <a:gd name="T91" fmla="*/ 170 h 190"/>
                <a:gd name="T92" fmla="*/ 50 w 247"/>
                <a:gd name="T93" fmla="*/ 181 h 190"/>
                <a:gd name="T94" fmla="*/ 57 w 247"/>
                <a:gd name="T95" fmla="*/ 183 h 190"/>
                <a:gd name="T96" fmla="*/ 66 w 247"/>
                <a:gd name="T97" fmla="*/ 186 h 190"/>
                <a:gd name="T98" fmla="*/ 75 w 247"/>
                <a:gd name="T99" fmla="*/ 188 h 190"/>
                <a:gd name="T100" fmla="*/ 85 w 247"/>
                <a:gd name="T101" fmla="*/ 190 h 190"/>
                <a:gd name="T102" fmla="*/ 94 w 247"/>
                <a:gd name="T103" fmla="*/ 188 h 190"/>
                <a:gd name="T104" fmla="*/ 104 w 247"/>
                <a:gd name="T105" fmla="*/ 188 h 190"/>
                <a:gd name="T106" fmla="*/ 115 w 247"/>
                <a:gd name="T107" fmla="*/ 186 h 190"/>
                <a:gd name="T108" fmla="*/ 125 w 247"/>
                <a:gd name="T109"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7" h="190">
                  <a:moveTo>
                    <a:pt x="125" y="186"/>
                  </a:moveTo>
                  <a:lnTo>
                    <a:pt x="136" y="181"/>
                  </a:lnTo>
                  <a:lnTo>
                    <a:pt x="148" y="176"/>
                  </a:lnTo>
                  <a:lnTo>
                    <a:pt x="158" y="169"/>
                  </a:lnTo>
                  <a:lnTo>
                    <a:pt x="170" y="163"/>
                  </a:lnTo>
                  <a:lnTo>
                    <a:pt x="181" y="155"/>
                  </a:lnTo>
                  <a:lnTo>
                    <a:pt x="191" y="148"/>
                  </a:lnTo>
                  <a:lnTo>
                    <a:pt x="202" y="139"/>
                  </a:lnTo>
                  <a:lnTo>
                    <a:pt x="212" y="130"/>
                  </a:lnTo>
                  <a:lnTo>
                    <a:pt x="219" y="118"/>
                  </a:lnTo>
                  <a:lnTo>
                    <a:pt x="226" y="108"/>
                  </a:lnTo>
                  <a:lnTo>
                    <a:pt x="231" y="97"/>
                  </a:lnTo>
                  <a:lnTo>
                    <a:pt x="238" y="87"/>
                  </a:lnTo>
                  <a:lnTo>
                    <a:pt x="242" y="75"/>
                  </a:lnTo>
                  <a:lnTo>
                    <a:pt x="245" y="64"/>
                  </a:lnTo>
                  <a:lnTo>
                    <a:pt x="245" y="52"/>
                  </a:lnTo>
                  <a:lnTo>
                    <a:pt x="247" y="41"/>
                  </a:lnTo>
                  <a:lnTo>
                    <a:pt x="242" y="26"/>
                  </a:lnTo>
                  <a:lnTo>
                    <a:pt x="237" y="15"/>
                  </a:lnTo>
                  <a:lnTo>
                    <a:pt x="230" y="8"/>
                  </a:lnTo>
                  <a:lnTo>
                    <a:pt x="223" y="5"/>
                  </a:lnTo>
                  <a:lnTo>
                    <a:pt x="211" y="0"/>
                  </a:lnTo>
                  <a:lnTo>
                    <a:pt x="198" y="1"/>
                  </a:lnTo>
                  <a:lnTo>
                    <a:pt x="183" y="3"/>
                  </a:lnTo>
                  <a:lnTo>
                    <a:pt x="169" y="8"/>
                  </a:lnTo>
                  <a:lnTo>
                    <a:pt x="151" y="14"/>
                  </a:lnTo>
                  <a:lnTo>
                    <a:pt x="136" y="22"/>
                  </a:lnTo>
                  <a:lnTo>
                    <a:pt x="127" y="26"/>
                  </a:lnTo>
                  <a:lnTo>
                    <a:pt x="118" y="31"/>
                  </a:lnTo>
                  <a:lnTo>
                    <a:pt x="109" y="36"/>
                  </a:lnTo>
                  <a:lnTo>
                    <a:pt x="102" y="41"/>
                  </a:lnTo>
                  <a:lnTo>
                    <a:pt x="92" y="47"/>
                  </a:lnTo>
                  <a:lnTo>
                    <a:pt x="85" y="52"/>
                  </a:lnTo>
                  <a:lnTo>
                    <a:pt x="76" y="57"/>
                  </a:lnTo>
                  <a:lnTo>
                    <a:pt x="69" y="62"/>
                  </a:lnTo>
                  <a:lnTo>
                    <a:pt x="54" y="73"/>
                  </a:lnTo>
                  <a:lnTo>
                    <a:pt x="41" y="83"/>
                  </a:lnTo>
                  <a:lnTo>
                    <a:pt x="28" y="92"/>
                  </a:lnTo>
                  <a:lnTo>
                    <a:pt x="17" y="101"/>
                  </a:lnTo>
                  <a:lnTo>
                    <a:pt x="8" y="108"/>
                  </a:lnTo>
                  <a:lnTo>
                    <a:pt x="5" y="115"/>
                  </a:lnTo>
                  <a:lnTo>
                    <a:pt x="0" y="122"/>
                  </a:lnTo>
                  <a:lnTo>
                    <a:pt x="1" y="130"/>
                  </a:lnTo>
                  <a:lnTo>
                    <a:pt x="10" y="146"/>
                  </a:lnTo>
                  <a:lnTo>
                    <a:pt x="21" y="160"/>
                  </a:lnTo>
                  <a:lnTo>
                    <a:pt x="34" y="170"/>
                  </a:lnTo>
                  <a:lnTo>
                    <a:pt x="50" y="181"/>
                  </a:lnTo>
                  <a:lnTo>
                    <a:pt x="57" y="183"/>
                  </a:lnTo>
                  <a:lnTo>
                    <a:pt x="66" y="186"/>
                  </a:lnTo>
                  <a:lnTo>
                    <a:pt x="75" y="188"/>
                  </a:lnTo>
                  <a:lnTo>
                    <a:pt x="85" y="190"/>
                  </a:lnTo>
                  <a:lnTo>
                    <a:pt x="94" y="188"/>
                  </a:lnTo>
                  <a:lnTo>
                    <a:pt x="104" y="188"/>
                  </a:lnTo>
                  <a:lnTo>
                    <a:pt x="115" y="186"/>
                  </a:lnTo>
                  <a:lnTo>
                    <a:pt x="125" y="186"/>
                  </a:lnTo>
                  <a:close/>
                </a:path>
              </a:pathLst>
            </a:custGeom>
            <a:solidFill>
              <a:srgbClr val="5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7" name="Freeform 1203"/>
            <p:cNvSpPr>
              <a:spLocks/>
            </p:cNvSpPr>
            <p:nvPr/>
          </p:nvSpPr>
          <p:spPr bwMode="auto">
            <a:xfrm>
              <a:off x="8467" y="2065"/>
              <a:ext cx="95" cy="69"/>
            </a:xfrm>
            <a:custGeom>
              <a:avLst/>
              <a:gdLst>
                <a:gd name="T0" fmla="*/ 185 w 192"/>
                <a:gd name="T1" fmla="*/ 3 h 137"/>
                <a:gd name="T2" fmla="*/ 188 w 192"/>
                <a:gd name="T3" fmla="*/ 7 h 137"/>
                <a:gd name="T4" fmla="*/ 192 w 192"/>
                <a:gd name="T5" fmla="*/ 17 h 137"/>
                <a:gd name="T6" fmla="*/ 190 w 192"/>
                <a:gd name="T7" fmla="*/ 33 h 137"/>
                <a:gd name="T8" fmla="*/ 185 w 192"/>
                <a:gd name="T9" fmla="*/ 50 h 137"/>
                <a:gd name="T10" fmla="*/ 180 w 192"/>
                <a:gd name="T11" fmla="*/ 59 h 137"/>
                <a:gd name="T12" fmla="*/ 175 w 192"/>
                <a:gd name="T13" fmla="*/ 68 h 137"/>
                <a:gd name="T14" fmla="*/ 168 w 192"/>
                <a:gd name="T15" fmla="*/ 76 h 137"/>
                <a:gd name="T16" fmla="*/ 162 w 192"/>
                <a:gd name="T17" fmla="*/ 85 h 137"/>
                <a:gd name="T18" fmla="*/ 154 w 192"/>
                <a:gd name="T19" fmla="*/ 92 h 137"/>
                <a:gd name="T20" fmla="*/ 145 w 192"/>
                <a:gd name="T21" fmla="*/ 99 h 137"/>
                <a:gd name="T22" fmla="*/ 136 w 192"/>
                <a:gd name="T23" fmla="*/ 106 h 137"/>
                <a:gd name="T24" fmla="*/ 127 w 192"/>
                <a:gd name="T25" fmla="*/ 115 h 137"/>
                <a:gd name="T26" fmla="*/ 117 w 192"/>
                <a:gd name="T27" fmla="*/ 118 h 137"/>
                <a:gd name="T28" fmla="*/ 107 w 192"/>
                <a:gd name="T29" fmla="*/ 123 h 137"/>
                <a:gd name="T30" fmla="*/ 96 w 192"/>
                <a:gd name="T31" fmla="*/ 129 h 137"/>
                <a:gd name="T32" fmla="*/ 87 w 192"/>
                <a:gd name="T33" fmla="*/ 134 h 137"/>
                <a:gd name="T34" fmla="*/ 77 w 192"/>
                <a:gd name="T35" fmla="*/ 136 h 137"/>
                <a:gd name="T36" fmla="*/ 66 w 192"/>
                <a:gd name="T37" fmla="*/ 137 h 137"/>
                <a:gd name="T38" fmla="*/ 54 w 192"/>
                <a:gd name="T39" fmla="*/ 136 h 137"/>
                <a:gd name="T40" fmla="*/ 44 w 192"/>
                <a:gd name="T41" fmla="*/ 136 h 137"/>
                <a:gd name="T42" fmla="*/ 32 w 192"/>
                <a:gd name="T43" fmla="*/ 130 h 137"/>
                <a:gd name="T44" fmla="*/ 19 w 192"/>
                <a:gd name="T45" fmla="*/ 123 h 137"/>
                <a:gd name="T46" fmla="*/ 9 w 192"/>
                <a:gd name="T47" fmla="*/ 113 h 137"/>
                <a:gd name="T48" fmla="*/ 0 w 192"/>
                <a:gd name="T49" fmla="*/ 103 h 137"/>
                <a:gd name="T50" fmla="*/ 11 w 192"/>
                <a:gd name="T51" fmla="*/ 92 h 137"/>
                <a:gd name="T52" fmla="*/ 25 w 192"/>
                <a:gd name="T53" fmla="*/ 82 h 137"/>
                <a:gd name="T54" fmla="*/ 37 w 192"/>
                <a:gd name="T55" fmla="*/ 71 h 137"/>
                <a:gd name="T56" fmla="*/ 51 w 192"/>
                <a:gd name="T57" fmla="*/ 62 h 137"/>
                <a:gd name="T58" fmla="*/ 63 w 192"/>
                <a:gd name="T59" fmla="*/ 52 h 137"/>
                <a:gd name="T60" fmla="*/ 77 w 192"/>
                <a:gd name="T61" fmla="*/ 43 h 137"/>
                <a:gd name="T62" fmla="*/ 91 w 192"/>
                <a:gd name="T63" fmla="*/ 35 h 137"/>
                <a:gd name="T64" fmla="*/ 105 w 192"/>
                <a:gd name="T65" fmla="*/ 29 h 137"/>
                <a:gd name="T66" fmla="*/ 117 w 192"/>
                <a:gd name="T67" fmla="*/ 21 h 137"/>
                <a:gd name="T68" fmla="*/ 129 w 192"/>
                <a:gd name="T69" fmla="*/ 14 h 137"/>
                <a:gd name="T70" fmla="*/ 140 w 192"/>
                <a:gd name="T71" fmla="*/ 8 h 137"/>
                <a:gd name="T72" fmla="*/ 152 w 192"/>
                <a:gd name="T73" fmla="*/ 5 h 137"/>
                <a:gd name="T74" fmla="*/ 161 w 192"/>
                <a:gd name="T75" fmla="*/ 0 h 137"/>
                <a:gd name="T76" fmla="*/ 169 w 192"/>
                <a:gd name="T77" fmla="*/ 0 h 137"/>
                <a:gd name="T78" fmla="*/ 176 w 192"/>
                <a:gd name="T79" fmla="*/ 0 h 137"/>
                <a:gd name="T80" fmla="*/ 185 w 192"/>
                <a:gd name="T81" fmla="*/ 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2" h="137">
                  <a:moveTo>
                    <a:pt x="185" y="3"/>
                  </a:moveTo>
                  <a:lnTo>
                    <a:pt x="188" y="7"/>
                  </a:lnTo>
                  <a:lnTo>
                    <a:pt x="192" y="17"/>
                  </a:lnTo>
                  <a:lnTo>
                    <a:pt x="190" y="33"/>
                  </a:lnTo>
                  <a:lnTo>
                    <a:pt x="185" y="50"/>
                  </a:lnTo>
                  <a:lnTo>
                    <a:pt x="180" y="59"/>
                  </a:lnTo>
                  <a:lnTo>
                    <a:pt x="175" y="68"/>
                  </a:lnTo>
                  <a:lnTo>
                    <a:pt x="168" y="76"/>
                  </a:lnTo>
                  <a:lnTo>
                    <a:pt x="162" y="85"/>
                  </a:lnTo>
                  <a:lnTo>
                    <a:pt x="154" y="92"/>
                  </a:lnTo>
                  <a:lnTo>
                    <a:pt x="145" y="99"/>
                  </a:lnTo>
                  <a:lnTo>
                    <a:pt x="136" y="106"/>
                  </a:lnTo>
                  <a:lnTo>
                    <a:pt x="127" y="115"/>
                  </a:lnTo>
                  <a:lnTo>
                    <a:pt x="117" y="118"/>
                  </a:lnTo>
                  <a:lnTo>
                    <a:pt x="107" y="123"/>
                  </a:lnTo>
                  <a:lnTo>
                    <a:pt x="96" y="129"/>
                  </a:lnTo>
                  <a:lnTo>
                    <a:pt x="87" y="134"/>
                  </a:lnTo>
                  <a:lnTo>
                    <a:pt x="77" y="136"/>
                  </a:lnTo>
                  <a:lnTo>
                    <a:pt x="66" y="137"/>
                  </a:lnTo>
                  <a:lnTo>
                    <a:pt x="54" y="136"/>
                  </a:lnTo>
                  <a:lnTo>
                    <a:pt x="44" y="136"/>
                  </a:lnTo>
                  <a:lnTo>
                    <a:pt x="32" y="130"/>
                  </a:lnTo>
                  <a:lnTo>
                    <a:pt x="19" y="123"/>
                  </a:lnTo>
                  <a:lnTo>
                    <a:pt x="9" y="113"/>
                  </a:lnTo>
                  <a:lnTo>
                    <a:pt x="0" y="103"/>
                  </a:lnTo>
                  <a:lnTo>
                    <a:pt x="11" y="92"/>
                  </a:lnTo>
                  <a:lnTo>
                    <a:pt x="25" y="82"/>
                  </a:lnTo>
                  <a:lnTo>
                    <a:pt x="37" y="71"/>
                  </a:lnTo>
                  <a:lnTo>
                    <a:pt x="51" y="62"/>
                  </a:lnTo>
                  <a:lnTo>
                    <a:pt x="63" y="52"/>
                  </a:lnTo>
                  <a:lnTo>
                    <a:pt x="77" y="43"/>
                  </a:lnTo>
                  <a:lnTo>
                    <a:pt x="91" y="35"/>
                  </a:lnTo>
                  <a:lnTo>
                    <a:pt x="105" y="29"/>
                  </a:lnTo>
                  <a:lnTo>
                    <a:pt x="117" y="21"/>
                  </a:lnTo>
                  <a:lnTo>
                    <a:pt x="129" y="14"/>
                  </a:lnTo>
                  <a:lnTo>
                    <a:pt x="140" y="8"/>
                  </a:lnTo>
                  <a:lnTo>
                    <a:pt x="152" y="5"/>
                  </a:lnTo>
                  <a:lnTo>
                    <a:pt x="161" y="0"/>
                  </a:lnTo>
                  <a:lnTo>
                    <a:pt x="169" y="0"/>
                  </a:lnTo>
                  <a:lnTo>
                    <a:pt x="176" y="0"/>
                  </a:lnTo>
                  <a:lnTo>
                    <a:pt x="185" y="3"/>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8" name="Freeform 1204"/>
            <p:cNvSpPr>
              <a:spLocks/>
            </p:cNvSpPr>
            <p:nvPr/>
          </p:nvSpPr>
          <p:spPr bwMode="auto">
            <a:xfrm>
              <a:off x="8839" y="1411"/>
              <a:ext cx="336" cy="415"/>
            </a:xfrm>
            <a:custGeom>
              <a:avLst/>
              <a:gdLst>
                <a:gd name="T0" fmla="*/ 41 w 672"/>
                <a:gd name="T1" fmla="*/ 812 h 830"/>
                <a:gd name="T2" fmla="*/ 81 w 672"/>
                <a:gd name="T3" fmla="*/ 781 h 830"/>
                <a:gd name="T4" fmla="*/ 120 w 672"/>
                <a:gd name="T5" fmla="*/ 728 h 830"/>
                <a:gd name="T6" fmla="*/ 142 w 672"/>
                <a:gd name="T7" fmla="*/ 671 h 830"/>
                <a:gd name="T8" fmla="*/ 144 w 672"/>
                <a:gd name="T9" fmla="*/ 622 h 830"/>
                <a:gd name="T10" fmla="*/ 134 w 672"/>
                <a:gd name="T11" fmla="*/ 573 h 830"/>
                <a:gd name="T12" fmla="*/ 111 w 672"/>
                <a:gd name="T13" fmla="*/ 523 h 830"/>
                <a:gd name="T14" fmla="*/ 78 w 672"/>
                <a:gd name="T15" fmla="*/ 472 h 830"/>
                <a:gd name="T16" fmla="*/ 69 w 672"/>
                <a:gd name="T17" fmla="*/ 404 h 830"/>
                <a:gd name="T18" fmla="*/ 83 w 672"/>
                <a:gd name="T19" fmla="*/ 359 h 830"/>
                <a:gd name="T20" fmla="*/ 101 w 672"/>
                <a:gd name="T21" fmla="*/ 319 h 830"/>
                <a:gd name="T22" fmla="*/ 125 w 672"/>
                <a:gd name="T23" fmla="*/ 281 h 830"/>
                <a:gd name="T24" fmla="*/ 151 w 672"/>
                <a:gd name="T25" fmla="*/ 244 h 830"/>
                <a:gd name="T26" fmla="*/ 183 w 672"/>
                <a:gd name="T27" fmla="*/ 211 h 830"/>
                <a:gd name="T28" fmla="*/ 223 w 672"/>
                <a:gd name="T29" fmla="*/ 169 h 830"/>
                <a:gd name="T30" fmla="*/ 270 w 672"/>
                <a:gd name="T31" fmla="*/ 127 h 830"/>
                <a:gd name="T32" fmla="*/ 320 w 672"/>
                <a:gd name="T33" fmla="*/ 91 h 830"/>
                <a:gd name="T34" fmla="*/ 373 w 672"/>
                <a:gd name="T35" fmla="*/ 63 h 830"/>
                <a:gd name="T36" fmla="*/ 421 w 672"/>
                <a:gd name="T37" fmla="*/ 42 h 830"/>
                <a:gd name="T38" fmla="*/ 468 w 672"/>
                <a:gd name="T39" fmla="*/ 30 h 830"/>
                <a:gd name="T40" fmla="*/ 512 w 672"/>
                <a:gd name="T41" fmla="*/ 30 h 830"/>
                <a:gd name="T42" fmla="*/ 550 w 672"/>
                <a:gd name="T43" fmla="*/ 42 h 830"/>
                <a:gd name="T44" fmla="*/ 592 w 672"/>
                <a:gd name="T45" fmla="*/ 75 h 830"/>
                <a:gd name="T46" fmla="*/ 624 w 672"/>
                <a:gd name="T47" fmla="*/ 115 h 830"/>
                <a:gd name="T48" fmla="*/ 639 w 672"/>
                <a:gd name="T49" fmla="*/ 155 h 830"/>
                <a:gd name="T50" fmla="*/ 644 w 672"/>
                <a:gd name="T51" fmla="*/ 195 h 830"/>
                <a:gd name="T52" fmla="*/ 636 w 672"/>
                <a:gd name="T53" fmla="*/ 253 h 830"/>
                <a:gd name="T54" fmla="*/ 620 w 672"/>
                <a:gd name="T55" fmla="*/ 289 h 830"/>
                <a:gd name="T56" fmla="*/ 632 w 672"/>
                <a:gd name="T57" fmla="*/ 314 h 830"/>
                <a:gd name="T58" fmla="*/ 648 w 672"/>
                <a:gd name="T59" fmla="*/ 291 h 830"/>
                <a:gd name="T60" fmla="*/ 665 w 672"/>
                <a:gd name="T61" fmla="*/ 237 h 830"/>
                <a:gd name="T62" fmla="*/ 671 w 672"/>
                <a:gd name="T63" fmla="*/ 197 h 830"/>
                <a:gd name="T64" fmla="*/ 665 w 672"/>
                <a:gd name="T65" fmla="*/ 152 h 830"/>
                <a:gd name="T66" fmla="*/ 650 w 672"/>
                <a:gd name="T67" fmla="*/ 103 h 830"/>
                <a:gd name="T68" fmla="*/ 613 w 672"/>
                <a:gd name="T69" fmla="*/ 56 h 830"/>
                <a:gd name="T70" fmla="*/ 563 w 672"/>
                <a:gd name="T71" fmla="*/ 17 h 830"/>
                <a:gd name="T72" fmla="*/ 519 w 672"/>
                <a:gd name="T73" fmla="*/ 2 h 830"/>
                <a:gd name="T74" fmla="*/ 470 w 672"/>
                <a:gd name="T75" fmla="*/ 2 h 830"/>
                <a:gd name="T76" fmla="*/ 418 w 672"/>
                <a:gd name="T77" fmla="*/ 14 h 830"/>
                <a:gd name="T78" fmla="*/ 364 w 672"/>
                <a:gd name="T79" fmla="*/ 37 h 830"/>
                <a:gd name="T80" fmla="*/ 310 w 672"/>
                <a:gd name="T81" fmla="*/ 66 h 830"/>
                <a:gd name="T82" fmla="*/ 256 w 672"/>
                <a:gd name="T83" fmla="*/ 105 h 830"/>
                <a:gd name="T84" fmla="*/ 205 w 672"/>
                <a:gd name="T85" fmla="*/ 148 h 830"/>
                <a:gd name="T86" fmla="*/ 162 w 672"/>
                <a:gd name="T87" fmla="*/ 193 h 830"/>
                <a:gd name="T88" fmla="*/ 127 w 672"/>
                <a:gd name="T89" fmla="*/ 232 h 830"/>
                <a:gd name="T90" fmla="*/ 97 w 672"/>
                <a:gd name="T91" fmla="*/ 272 h 830"/>
                <a:gd name="T92" fmla="*/ 73 w 672"/>
                <a:gd name="T93" fmla="*/ 314 h 830"/>
                <a:gd name="T94" fmla="*/ 55 w 672"/>
                <a:gd name="T95" fmla="*/ 357 h 830"/>
                <a:gd name="T96" fmla="*/ 43 w 672"/>
                <a:gd name="T97" fmla="*/ 399 h 830"/>
                <a:gd name="T98" fmla="*/ 43 w 672"/>
                <a:gd name="T99" fmla="*/ 448 h 830"/>
                <a:gd name="T100" fmla="*/ 61 w 672"/>
                <a:gd name="T101" fmla="*/ 493 h 830"/>
                <a:gd name="T102" fmla="*/ 88 w 672"/>
                <a:gd name="T103" fmla="*/ 535 h 830"/>
                <a:gd name="T104" fmla="*/ 108 w 672"/>
                <a:gd name="T105" fmla="*/ 580 h 830"/>
                <a:gd name="T106" fmla="*/ 118 w 672"/>
                <a:gd name="T107" fmla="*/ 624 h 830"/>
                <a:gd name="T108" fmla="*/ 116 w 672"/>
                <a:gd name="T109" fmla="*/ 666 h 830"/>
                <a:gd name="T110" fmla="*/ 97 w 672"/>
                <a:gd name="T111" fmla="*/ 718 h 830"/>
                <a:gd name="T112" fmla="*/ 62 w 672"/>
                <a:gd name="T113" fmla="*/ 762 h 830"/>
                <a:gd name="T114" fmla="*/ 26 w 672"/>
                <a:gd name="T115" fmla="*/ 791 h 830"/>
                <a:gd name="T116" fmla="*/ 0 w 672"/>
                <a:gd name="T117" fmla="*/ 814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 h="830">
                  <a:moveTo>
                    <a:pt x="19" y="830"/>
                  </a:moveTo>
                  <a:lnTo>
                    <a:pt x="22" y="824"/>
                  </a:lnTo>
                  <a:lnTo>
                    <a:pt x="34" y="817"/>
                  </a:lnTo>
                  <a:lnTo>
                    <a:pt x="41" y="812"/>
                  </a:lnTo>
                  <a:lnTo>
                    <a:pt x="52" y="807"/>
                  </a:lnTo>
                  <a:lnTo>
                    <a:pt x="62" y="798"/>
                  </a:lnTo>
                  <a:lnTo>
                    <a:pt x="73" y="791"/>
                  </a:lnTo>
                  <a:lnTo>
                    <a:pt x="81" y="781"/>
                  </a:lnTo>
                  <a:lnTo>
                    <a:pt x="92" y="770"/>
                  </a:lnTo>
                  <a:lnTo>
                    <a:pt x="102" y="756"/>
                  </a:lnTo>
                  <a:lnTo>
                    <a:pt x="113" y="744"/>
                  </a:lnTo>
                  <a:lnTo>
                    <a:pt x="120" y="728"/>
                  </a:lnTo>
                  <a:lnTo>
                    <a:pt x="128" y="715"/>
                  </a:lnTo>
                  <a:lnTo>
                    <a:pt x="135" y="699"/>
                  </a:lnTo>
                  <a:lnTo>
                    <a:pt x="142" y="683"/>
                  </a:lnTo>
                  <a:lnTo>
                    <a:pt x="142" y="671"/>
                  </a:lnTo>
                  <a:lnTo>
                    <a:pt x="144" y="659"/>
                  </a:lnTo>
                  <a:lnTo>
                    <a:pt x="144" y="647"/>
                  </a:lnTo>
                  <a:lnTo>
                    <a:pt x="146" y="634"/>
                  </a:lnTo>
                  <a:lnTo>
                    <a:pt x="144" y="622"/>
                  </a:lnTo>
                  <a:lnTo>
                    <a:pt x="142" y="610"/>
                  </a:lnTo>
                  <a:lnTo>
                    <a:pt x="141" y="598"/>
                  </a:lnTo>
                  <a:lnTo>
                    <a:pt x="139" y="587"/>
                  </a:lnTo>
                  <a:lnTo>
                    <a:pt x="134" y="573"/>
                  </a:lnTo>
                  <a:lnTo>
                    <a:pt x="128" y="561"/>
                  </a:lnTo>
                  <a:lnTo>
                    <a:pt x="123" y="549"/>
                  </a:lnTo>
                  <a:lnTo>
                    <a:pt x="118" y="537"/>
                  </a:lnTo>
                  <a:lnTo>
                    <a:pt x="111" y="523"/>
                  </a:lnTo>
                  <a:lnTo>
                    <a:pt x="104" y="512"/>
                  </a:lnTo>
                  <a:lnTo>
                    <a:pt x="95" y="498"/>
                  </a:lnTo>
                  <a:lnTo>
                    <a:pt x="88" y="488"/>
                  </a:lnTo>
                  <a:lnTo>
                    <a:pt x="78" y="472"/>
                  </a:lnTo>
                  <a:lnTo>
                    <a:pt x="73" y="457"/>
                  </a:lnTo>
                  <a:lnTo>
                    <a:pt x="67" y="439"/>
                  </a:lnTo>
                  <a:lnTo>
                    <a:pt x="69" y="423"/>
                  </a:lnTo>
                  <a:lnTo>
                    <a:pt x="69" y="404"/>
                  </a:lnTo>
                  <a:lnTo>
                    <a:pt x="73" y="387"/>
                  </a:lnTo>
                  <a:lnTo>
                    <a:pt x="74" y="376"/>
                  </a:lnTo>
                  <a:lnTo>
                    <a:pt x="78" y="368"/>
                  </a:lnTo>
                  <a:lnTo>
                    <a:pt x="83" y="359"/>
                  </a:lnTo>
                  <a:lnTo>
                    <a:pt x="88" y="350"/>
                  </a:lnTo>
                  <a:lnTo>
                    <a:pt x="92" y="340"/>
                  </a:lnTo>
                  <a:lnTo>
                    <a:pt x="95" y="329"/>
                  </a:lnTo>
                  <a:lnTo>
                    <a:pt x="101" y="319"/>
                  </a:lnTo>
                  <a:lnTo>
                    <a:pt x="108" y="310"/>
                  </a:lnTo>
                  <a:lnTo>
                    <a:pt x="113" y="300"/>
                  </a:lnTo>
                  <a:lnTo>
                    <a:pt x="118" y="291"/>
                  </a:lnTo>
                  <a:lnTo>
                    <a:pt x="125" y="281"/>
                  </a:lnTo>
                  <a:lnTo>
                    <a:pt x="132" y="272"/>
                  </a:lnTo>
                  <a:lnTo>
                    <a:pt x="137" y="261"/>
                  </a:lnTo>
                  <a:lnTo>
                    <a:pt x="144" y="253"/>
                  </a:lnTo>
                  <a:lnTo>
                    <a:pt x="151" y="244"/>
                  </a:lnTo>
                  <a:lnTo>
                    <a:pt x="160" y="235"/>
                  </a:lnTo>
                  <a:lnTo>
                    <a:pt x="167" y="227"/>
                  </a:lnTo>
                  <a:lnTo>
                    <a:pt x="176" y="220"/>
                  </a:lnTo>
                  <a:lnTo>
                    <a:pt x="183" y="211"/>
                  </a:lnTo>
                  <a:lnTo>
                    <a:pt x="191" y="204"/>
                  </a:lnTo>
                  <a:lnTo>
                    <a:pt x="202" y="192"/>
                  </a:lnTo>
                  <a:lnTo>
                    <a:pt x="212" y="180"/>
                  </a:lnTo>
                  <a:lnTo>
                    <a:pt x="223" y="169"/>
                  </a:lnTo>
                  <a:lnTo>
                    <a:pt x="235" y="159"/>
                  </a:lnTo>
                  <a:lnTo>
                    <a:pt x="245" y="148"/>
                  </a:lnTo>
                  <a:lnTo>
                    <a:pt x="257" y="138"/>
                  </a:lnTo>
                  <a:lnTo>
                    <a:pt x="270" y="127"/>
                  </a:lnTo>
                  <a:lnTo>
                    <a:pt x="284" y="119"/>
                  </a:lnTo>
                  <a:lnTo>
                    <a:pt x="294" y="108"/>
                  </a:lnTo>
                  <a:lnTo>
                    <a:pt x="308" y="99"/>
                  </a:lnTo>
                  <a:lnTo>
                    <a:pt x="320" y="91"/>
                  </a:lnTo>
                  <a:lnTo>
                    <a:pt x="334" y="84"/>
                  </a:lnTo>
                  <a:lnTo>
                    <a:pt x="346" y="75"/>
                  </a:lnTo>
                  <a:lnTo>
                    <a:pt x="360" y="68"/>
                  </a:lnTo>
                  <a:lnTo>
                    <a:pt x="373" y="63"/>
                  </a:lnTo>
                  <a:lnTo>
                    <a:pt x="386" y="58"/>
                  </a:lnTo>
                  <a:lnTo>
                    <a:pt x="397" y="51"/>
                  </a:lnTo>
                  <a:lnTo>
                    <a:pt x="409" y="45"/>
                  </a:lnTo>
                  <a:lnTo>
                    <a:pt x="421" y="42"/>
                  </a:lnTo>
                  <a:lnTo>
                    <a:pt x="434" y="38"/>
                  </a:lnTo>
                  <a:lnTo>
                    <a:pt x="444" y="33"/>
                  </a:lnTo>
                  <a:lnTo>
                    <a:pt x="456" y="31"/>
                  </a:lnTo>
                  <a:lnTo>
                    <a:pt x="468" y="30"/>
                  </a:lnTo>
                  <a:lnTo>
                    <a:pt x="481" y="30"/>
                  </a:lnTo>
                  <a:lnTo>
                    <a:pt x="491" y="28"/>
                  </a:lnTo>
                  <a:lnTo>
                    <a:pt x="501" y="28"/>
                  </a:lnTo>
                  <a:lnTo>
                    <a:pt x="512" y="30"/>
                  </a:lnTo>
                  <a:lnTo>
                    <a:pt x="522" y="31"/>
                  </a:lnTo>
                  <a:lnTo>
                    <a:pt x="531" y="33"/>
                  </a:lnTo>
                  <a:lnTo>
                    <a:pt x="542" y="37"/>
                  </a:lnTo>
                  <a:lnTo>
                    <a:pt x="550" y="42"/>
                  </a:lnTo>
                  <a:lnTo>
                    <a:pt x="559" y="47"/>
                  </a:lnTo>
                  <a:lnTo>
                    <a:pt x="571" y="56"/>
                  </a:lnTo>
                  <a:lnTo>
                    <a:pt x="583" y="64"/>
                  </a:lnTo>
                  <a:lnTo>
                    <a:pt x="592" y="75"/>
                  </a:lnTo>
                  <a:lnTo>
                    <a:pt x="603" y="85"/>
                  </a:lnTo>
                  <a:lnTo>
                    <a:pt x="610" y="94"/>
                  </a:lnTo>
                  <a:lnTo>
                    <a:pt x="618" y="105"/>
                  </a:lnTo>
                  <a:lnTo>
                    <a:pt x="624" y="115"/>
                  </a:lnTo>
                  <a:lnTo>
                    <a:pt x="630" y="125"/>
                  </a:lnTo>
                  <a:lnTo>
                    <a:pt x="634" y="134"/>
                  </a:lnTo>
                  <a:lnTo>
                    <a:pt x="637" y="145"/>
                  </a:lnTo>
                  <a:lnTo>
                    <a:pt x="639" y="155"/>
                  </a:lnTo>
                  <a:lnTo>
                    <a:pt x="643" y="166"/>
                  </a:lnTo>
                  <a:lnTo>
                    <a:pt x="643" y="174"/>
                  </a:lnTo>
                  <a:lnTo>
                    <a:pt x="644" y="185"/>
                  </a:lnTo>
                  <a:lnTo>
                    <a:pt x="644" y="195"/>
                  </a:lnTo>
                  <a:lnTo>
                    <a:pt x="646" y="206"/>
                  </a:lnTo>
                  <a:lnTo>
                    <a:pt x="643" y="221"/>
                  </a:lnTo>
                  <a:lnTo>
                    <a:pt x="641" y="239"/>
                  </a:lnTo>
                  <a:lnTo>
                    <a:pt x="636" y="253"/>
                  </a:lnTo>
                  <a:lnTo>
                    <a:pt x="632" y="267"/>
                  </a:lnTo>
                  <a:lnTo>
                    <a:pt x="627" y="275"/>
                  </a:lnTo>
                  <a:lnTo>
                    <a:pt x="624" y="286"/>
                  </a:lnTo>
                  <a:lnTo>
                    <a:pt x="620" y="289"/>
                  </a:lnTo>
                  <a:lnTo>
                    <a:pt x="620" y="295"/>
                  </a:lnTo>
                  <a:lnTo>
                    <a:pt x="617" y="305"/>
                  </a:lnTo>
                  <a:lnTo>
                    <a:pt x="624" y="314"/>
                  </a:lnTo>
                  <a:lnTo>
                    <a:pt x="632" y="314"/>
                  </a:lnTo>
                  <a:lnTo>
                    <a:pt x="641" y="310"/>
                  </a:lnTo>
                  <a:lnTo>
                    <a:pt x="641" y="305"/>
                  </a:lnTo>
                  <a:lnTo>
                    <a:pt x="644" y="300"/>
                  </a:lnTo>
                  <a:lnTo>
                    <a:pt x="648" y="291"/>
                  </a:lnTo>
                  <a:lnTo>
                    <a:pt x="653" y="281"/>
                  </a:lnTo>
                  <a:lnTo>
                    <a:pt x="658" y="263"/>
                  </a:lnTo>
                  <a:lnTo>
                    <a:pt x="664" y="247"/>
                  </a:lnTo>
                  <a:lnTo>
                    <a:pt x="665" y="237"/>
                  </a:lnTo>
                  <a:lnTo>
                    <a:pt x="667" y="228"/>
                  </a:lnTo>
                  <a:lnTo>
                    <a:pt x="669" y="218"/>
                  </a:lnTo>
                  <a:lnTo>
                    <a:pt x="672" y="209"/>
                  </a:lnTo>
                  <a:lnTo>
                    <a:pt x="671" y="197"/>
                  </a:lnTo>
                  <a:lnTo>
                    <a:pt x="671" y="186"/>
                  </a:lnTo>
                  <a:lnTo>
                    <a:pt x="669" y="174"/>
                  </a:lnTo>
                  <a:lnTo>
                    <a:pt x="669" y="164"/>
                  </a:lnTo>
                  <a:lnTo>
                    <a:pt x="665" y="152"/>
                  </a:lnTo>
                  <a:lnTo>
                    <a:pt x="664" y="139"/>
                  </a:lnTo>
                  <a:lnTo>
                    <a:pt x="660" y="127"/>
                  </a:lnTo>
                  <a:lnTo>
                    <a:pt x="657" y="117"/>
                  </a:lnTo>
                  <a:lnTo>
                    <a:pt x="650" y="103"/>
                  </a:lnTo>
                  <a:lnTo>
                    <a:pt x="643" y="92"/>
                  </a:lnTo>
                  <a:lnTo>
                    <a:pt x="634" y="78"/>
                  </a:lnTo>
                  <a:lnTo>
                    <a:pt x="625" y="68"/>
                  </a:lnTo>
                  <a:lnTo>
                    <a:pt x="613" y="56"/>
                  </a:lnTo>
                  <a:lnTo>
                    <a:pt x="601" y="45"/>
                  </a:lnTo>
                  <a:lnTo>
                    <a:pt x="587" y="35"/>
                  </a:lnTo>
                  <a:lnTo>
                    <a:pt x="573" y="24"/>
                  </a:lnTo>
                  <a:lnTo>
                    <a:pt x="563" y="17"/>
                  </a:lnTo>
                  <a:lnTo>
                    <a:pt x="552" y="12"/>
                  </a:lnTo>
                  <a:lnTo>
                    <a:pt x="542" y="7"/>
                  </a:lnTo>
                  <a:lnTo>
                    <a:pt x="531" y="5"/>
                  </a:lnTo>
                  <a:lnTo>
                    <a:pt x="519" y="2"/>
                  </a:lnTo>
                  <a:lnTo>
                    <a:pt x="507" y="0"/>
                  </a:lnTo>
                  <a:lnTo>
                    <a:pt x="495" y="0"/>
                  </a:lnTo>
                  <a:lnTo>
                    <a:pt x="484" y="2"/>
                  </a:lnTo>
                  <a:lnTo>
                    <a:pt x="470" y="2"/>
                  </a:lnTo>
                  <a:lnTo>
                    <a:pt x="458" y="4"/>
                  </a:lnTo>
                  <a:lnTo>
                    <a:pt x="444" y="5"/>
                  </a:lnTo>
                  <a:lnTo>
                    <a:pt x="432" y="10"/>
                  </a:lnTo>
                  <a:lnTo>
                    <a:pt x="418" y="14"/>
                  </a:lnTo>
                  <a:lnTo>
                    <a:pt x="406" y="19"/>
                  </a:lnTo>
                  <a:lnTo>
                    <a:pt x="392" y="24"/>
                  </a:lnTo>
                  <a:lnTo>
                    <a:pt x="379" y="31"/>
                  </a:lnTo>
                  <a:lnTo>
                    <a:pt x="364" y="37"/>
                  </a:lnTo>
                  <a:lnTo>
                    <a:pt x="352" y="44"/>
                  </a:lnTo>
                  <a:lnTo>
                    <a:pt x="336" y="51"/>
                  </a:lnTo>
                  <a:lnTo>
                    <a:pt x="324" y="59"/>
                  </a:lnTo>
                  <a:lnTo>
                    <a:pt x="310" y="66"/>
                  </a:lnTo>
                  <a:lnTo>
                    <a:pt x="296" y="75"/>
                  </a:lnTo>
                  <a:lnTo>
                    <a:pt x="282" y="85"/>
                  </a:lnTo>
                  <a:lnTo>
                    <a:pt x="270" y="96"/>
                  </a:lnTo>
                  <a:lnTo>
                    <a:pt x="256" y="105"/>
                  </a:lnTo>
                  <a:lnTo>
                    <a:pt x="244" y="115"/>
                  </a:lnTo>
                  <a:lnTo>
                    <a:pt x="230" y="125"/>
                  </a:lnTo>
                  <a:lnTo>
                    <a:pt x="217" y="138"/>
                  </a:lnTo>
                  <a:lnTo>
                    <a:pt x="205" y="148"/>
                  </a:lnTo>
                  <a:lnTo>
                    <a:pt x="193" y="159"/>
                  </a:lnTo>
                  <a:lnTo>
                    <a:pt x="183" y="171"/>
                  </a:lnTo>
                  <a:lnTo>
                    <a:pt x="172" y="185"/>
                  </a:lnTo>
                  <a:lnTo>
                    <a:pt x="162" y="193"/>
                  </a:lnTo>
                  <a:lnTo>
                    <a:pt x="153" y="202"/>
                  </a:lnTo>
                  <a:lnTo>
                    <a:pt x="144" y="211"/>
                  </a:lnTo>
                  <a:lnTo>
                    <a:pt x="135" y="221"/>
                  </a:lnTo>
                  <a:lnTo>
                    <a:pt x="127" y="232"/>
                  </a:lnTo>
                  <a:lnTo>
                    <a:pt x="120" y="242"/>
                  </a:lnTo>
                  <a:lnTo>
                    <a:pt x="111" y="253"/>
                  </a:lnTo>
                  <a:lnTo>
                    <a:pt x="106" y="263"/>
                  </a:lnTo>
                  <a:lnTo>
                    <a:pt x="97" y="272"/>
                  </a:lnTo>
                  <a:lnTo>
                    <a:pt x="90" y="282"/>
                  </a:lnTo>
                  <a:lnTo>
                    <a:pt x="85" y="293"/>
                  </a:lnTo>
                  <a:lnTo>
                    <a:pt x="80" y="303"/>
                  </a:lnTo>
                  <a:lnTo>
                    <a:pt x="73" y="314"/>
                  </a:lnTo>
                  <a:lnTo>
                    <a:pt x="67" y="324"/>
                  </a:lnTo>
                  <a:lnTo>
                    <a:pt x="64" y="335"/>
                  </a:lnTo>
                  <a:lnTo>
                    <a:pt x="61" y="347"/>
                  </a:lnTo>
                  <a:lnTo>
                    <a:pt x="55" y="357"/>
                  </a:lnTo>
                  <a:lnTo>
                    <a:pt x="50" y="368"/>
                  </a:lnTo>
                  <a:lnTo>
                    <a:pt x="47" y="378"/>
                  </a:lnTo>
                  <a:lnTo>
                    <a:pt x="47" y="389"/>
                  </a:lnTo>
                  <a:lnTo>
                    <a:pt x="43" y="399"/>
                  </a:lnTo>
                  <a:lnTo>
                    <a:pt x="41" y="410"/>
                  </a:lnTo>
                  <a:lnTo>
                    <a:pt x="41" y="420"/>
                  </a:lnTo>
                  <a:lnTo>
                    <a:pt x="43" y="430"/>
                  </a:lnTo>
                  <a:lnTo>
                    <a:pt x="43" y="448"/>
                  </a:lnTo>
                  <a:lnTo>
                    <a:pt x="48" y="467"/>
                  </a:lnTo>
                  <a:lnTo>
                    <a:pt x="50" y="476"/>
                  </a:lnTo>
                  <a:lnTo>
                    <a:pt x="55" y="484"/>
                  </a:lnTo>
                  <a:lnTo>
                    <a:pt x="61" y="493"/>
                  </a:lnTo>
                  <a:lnTo>
                    <a:pt x="67" y="504"/>
                  </a:lnTo>
                  <a:lnTo>
                    <a:pt x="74" y="514"/>
                  </a:lnTo>
                  <a:lnTo>
                    <a:pt x="81" y="525"/>
                  </a:lnTo>
                  <a:lnTo>
                    <a:pt x="88" y="535"/>
                  </a:lnTo>
                  <a:lnTo>
                    <a:pt x="95" y="547"/>
                  </a:lnTo>
                  <a:lnTo>
                    <a:pt x="99" y="558"/>
                  </a:lnTo>
                  <a:lnTo>
                    <a:pt x="104" y="570"/>
                  </a:lnTo>
                  <a:lnTo>
                    <a:pt x="108" y="580"/>
                  </a:lnTo>
                  <a:lnTo>
                    <a:pt x="113" y="593"/>
                  </a:lnTo>
                  <a:lnTo>
                    <a:pt x="115" y="603"/>
                  </a:lnTo>
                  <a:lnTo>
                    <a:pt x="116" y="613"/>
                  </a:lnTo>
                  <a:lnTo>
                    <a:pt x="118" y="624"/>
                  </a:lnTo>
                  <a:lnTo>
                    <a:pt x="120" y="634"/>
                  </a:lnTo>
                  <a:lnTo>
                    <a:pt x="118" y="645"/>
                  </a:lnTo>
                  <a:lnTo>
                    <a:pt x="118" y="655"/>
                  </a:lnTo>
                  <a:lnTo>
                    <a:pt x="116" y="666"/>
                  </a:lnTo>
                  <a:lnTo>
                    <a:pt x="116" y="676"/>
                  </a:lnTo>
                  <a:lnTo>
                    <a:pt x="109" y="690"/>
                  </a:lnTo>
                  <a:lnTo>
                    <a:pt x="104" y="704"/>
                  </a:lnTo>
                  <a:lnTo>
                    <a:pt x="97" y="718"/>
                  </a:lnTo>
                  <a:lnTo>
                    <a:pt x="90" y="732"/>
                  </a:lnTo>
                  <a:lnTo>
                    <a:pt x="80" y="742"/>
                  </a:lnTo>
                  <a:lnTo>
                    <a:pt x="71" y="753"/>
                  </a:lnTo>
                  <a:lnTo>
                    <a:pt x="62" y="762"/>
                  </a:lnTo>
                  <a:lnTo>
                    <a:pt x="54" y="772"/>
                  </a:lnTo>
                  <a:lnTo>
                    <a:pt x="43" y="779"/>
                  </a:lnTo>
                  <a:lnTo>
                    <a:pt x="34" y="786"/>
                  </a:lnTo>
                  <a:lnTo>
                    <a:pt x="26" y="791"/>
                  </a:lnTo>
                  <a:lnTo>
                    <a:pt x="20" y="796"/>
                  </a:lnTo>
                  <a:lnTo>
                    <a:pt x="10" y="803"/>
                  </a:lnTo>
                  <a:lnTo>
                    <a:pt x="6" y="807"/>
                  </a:lnTo>
                  <a:lnTo>
                    <a:pt x="0" y="814"/>
                  </a:lnTo>
                  <a:lnTo>
                    <a:pt x="1" y="824"/>
                  </a:lnTo>
                  <a:lnTo>
                    <a:pt x="8" y="830"/>
                  </a:lnTo>
                  <a:lnTo>
                    <a:pt x="19" y="830"/>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89" name="Freeform 1205"/>
            <p:cNvSpPr>
              <a:spLocks/>
            </p:cNvSpPr>
            <p:nvPr/>
          </p:nvSpPr>
          <p:spPr bwMode="auto">
            <a:xfrm>
              <a:off x="8470" y="2150"/>
              <a:ext cx="133" cy="39"/>
            </a:xfrm>
            <a:custGeom>
              <a:avLst/>
              <a:gdLst>
                <a:gd name="T0" fmla="*/ 18 w 265"/>
                <a:gd name="T1" fmla="*/ 47 h 78"/>
                <a:gd name="T2" fmla="*/ 7 w 265"/>
                <a:gd name="T3" fmla="*/ 45 h 78"/>
                <a:gd name="T4" fmla="*/ 2 w 265"/>
                <a:gd name="T5" fmla="*/ 54 h 78"/>
                <a:gd name="T6" fmla="*/ 0 w 265"/>
                <a:gd name="T7" fmla="*/ 64 h 78"/>
                <a:gd name="T8" fmla="*/ 9 w 265"/>
                <a:gd name="T9" fmla="*/ 71 h 78"/>
                <a:gd name="T10" fmla="*/ 18 w 265"/>
                <a:gd name="T11" fmla="*/ 73 h 78"/>
                <a:gd name="T12" fmla="*/ 32 w 265"/>
                <a:gd name="T13" fmla="*/ 75 h 78"/>
                <a:gd name="T14" fmla="*/ 46 w 265"/>
                <a:gd name="T15" fmla="*/ 76 h 78"/>
                <a:gd name="T16" fmla="*/ 63 w 265"/>
                <a:gd name="T17" fmla="*/ 78 h 78"/>
                <a:gd name="T18" fmla="*/ 79 w 265"/>
                <a:gd name="T19" fmla="*/ 78 h 78"/>
                <a:gd name="T20" fmla="*/ 98 w 265"/>
                <a:gd name="T21" fmla="*/ 78 h 78"/>
                <a:gd name="T22" fmla="*/ 107 w 265"/>
                <a:gd name="T23" fmla="*/ 76 h 78"/>
                <a:gd name="T24" fmla="*/ 117 w 265"/>
                <a:gd name="T25" fmla="*/ 76 h 78"/>
                <a:gd name="T26" fmla="*/ 127 w 265"/>
                <a:gd name="T27" fmla="*/ 76 h 78"/>
                <a:gd name="T28" fmla="*/ 138 w 265"/>
                <a:gd name="T29" fmla="*/ 76 h 78"/>
                <a:gd name="T30" fmla="*/ 147 w 265"/>
                <a:gd name="T31" fmla="*/ 73 h 78"/>
                <a:gd name="T32" fmla="*/ 157 w 265"/>
                <a:gd name="T33" fmla="*/ 71 h 78"/>
                <a:gd name="T34" fmla="*/ 166 w 265"/>
                <a:gd name="T35" fmla="*/ 70 h 78"/>
                <a:gd name="T36" fmla="*/ 176 w 265"/>
                <a:gd name="T37" fmla="*/ 68 h 78"/>
                <a:gd name="T38" fmla="*/ 194 w 265"/>
                <a:gd name="T39" fmla="*/ 63 h 78"/>
                <a:gd name="T40" fmla="*/ 211 w 265"/>
                <a:gd name="T41" fmla="*/ 57 h 78"/>
                <a:gd name="T42" fmla="*/ 225 w 265"/>
                <a:gd name="T43" fmla="*/ 49 h 78"/>
                <a:gd name="T44" fmla="*/ 241 w 265"/>
                <a:gd name="T45" fmla="*/ 42 h 78"/>
                <a:gd name="T46" fmla="*/ 253 w 265"/>
                <a:gd name="T47" fmla="*/ 31 h 78"/>
                <a:gd name="T48" fmla="*/ 263 w 265"/>
                <a:gd name="T49" fmla="*/ 21 h 78"/>
                <a:gd name="T50" fmla="*/ 265 w 265"/>
                <a:gd name="T51" fmla="*/ 9 h 78"/>
                <a:gd name="T52" fmla="*/ 260 w 265"/>
                <a:gd name="T53" fmla="*/ 2 h 78"/>
                <a:gd name="T54" fmla="*/ 249 w 265"/>
                <a:gd name="T55" fmla="*/ 0 h 78"/>
                <a:gd name="T56" fmla="*/ 243 w 265"/>
                <a:gd name="T57" fmla="*/ 5 h 78"/>
                <a:gd name="T58" fmla="*/ 234 w 265"/>
                <a:gd name="T59" fmla="*/ 12 h 78"/>
                <a:gd name="T60" fmla="*/ 223 w 265"/>
                <a:gd name="T61" fmla="*/ 19 h 78"/>
                <a:gd name="T62" fmla="*/ 211 w 265"/>
                <a:gd name="T63" fmla="*/ 26 h 78"/>
                <a:gd name="T64" fmla="*/ 199 w 265"/>
                <a:gd name="T65" fmla="*/ 33 h 78"/>
                <a:gd name="T66" fmla="*/ 183 w 265"/>
                <a:gd name="T67" fmla="*/ 36 h 78"/>
                <a:gd name="T68" fmla="*/ 168 w 265"/>
                <a:gd name="T69" fmla="*/ 42 h 78"/>
                <a:gd name="T70" fmla="*/ 150 w 265"/>
                <a:gd name="T71" fmla="*/ 45 h 78"/>
                <a:gd name="T72" fmla="*/ 134 w 265"/>
                <a:gd name="T73" fmla="*/ 49 h 78"/>
                <a:gd name="T74" fmla="*/ 115 w 265"/>
                <a:gd name="T75" fmla="*/ 50 h 78"/>
                <a:gd name="T76" fmla="*/ 98 w 265"/>
                <a:gd name="T77" fmla="*/ 52 h 78"/>
                <a:gd name="T78" fmla="*/ 82 w 265"/>
                <a:gd name="T79" fmla="*/ 52 h 78"/>
                <a:gd name="T80" fmla="*/ 66 w 265"/>
                <a:gd name="T81" fmla="*/ 52 h 78"/>
                <a:gd name="T82" fmla="*/ 51 w 265"/>
                <a:gd name="T83" fmla="*/ 50 h 78"/>
                <a:gd name="T84" fmla="*/ 37 w 265"/>
                <a:gd name="T85" fmla="*/ 50 h 78"/>
                <a:gd name="T86" fmla="*/ 26 w 265"/>
                <a:gd name="T87" fmla="*/ 49 h 78"/>
                <a:gd name="T88" fmla="*/ 18 w 265"/>
                <a:gd name="T89"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5" h="78">
                  <a:moveTo>
                    <a:pt x="18" y="47"/>
                  </a:moveTo>
                  <a:lnTo>
                    <a:pt x="7" y="45"/>
                  </a:lnTo>
                  <a:lnTo>
                    <a:pt x="2" y="54"/>
                  </a:lnTo>
                  <a:lnTo>
                    <a:pt x="0" y="64"/>
                  </a:lnTo>
                  <a:lnTo>
                    <a:pt x="9" y="71"/>
                  </a:lnTo>
                  <a:lnTo>
                    <a:pt x="18" y="73"/>
                  </a:lnTo>
                  <a:lnTo>
                    <a:pt x="32" y="75"/>
                  </a:lnTo>
                  <a:lnTo>
                    <a:pt x="46" y="76"/>
                  </a:lnTo>
                  <a:lnTo>
                    <a:pt x="63" y="78"/>
                  </a:lnTo>
                  <a:lnTo>
                    <a:pt x="79" y="78"/>
                  </a:lnTo>
                  <a:lnTo>
                    <a:pt x="98" y="78"/>
                  </a:lnTo>
                  <a:lnTo>
                    <a:pt x="107" y="76"/>
                  </a:lnTo>
                  <a:lnTo>
                    <a:pt x="117" y="76"/>
                  </a:lnTo>
                  <a:lnTo>
                    <a:pt x="127" y="76"/>
                  </a:lnTo>
                  <a:lnTo>
                    <a:pt x="138" y="76"/>
                  </a:lnTo>
                  <a:lnTo>
                    <a:pt x="147" y="73"/>
                  </a:lnTo>
                  <a:lnTo>
                    <a:pt x="157" y="71"/>
                  </a:lnTo>
                  <a:lnTo>
                    <a:pt x="166" y="70"/>
                  </a:lnTo>
                  <a:lnTo>
                    <a:pt x="176" y="68"/>
                  </a:lnTo>
                  <a:lnTo>
                    <a:pt x="194" y="63"/>
                  </a:lnTo>
                  <a:lnTo>
                    <a:pt x="211" y="57"/>
                  </a:lnTo>
                  <a:lnTo>
                    <a:pt x="225" y="49"/>
                  </a:lnTo>
                  <a:lnTo>
                    <a:pt x="241" y="42"/>
                  </a:lnTo>
                  <a:lnTo>
                    <a:pt x="253" y="31"/>
                  </a:lnTo>
                  <a:lnTo>
                    <a:pt x="263" y="21"/>
                  </a:lnTo>
                  <a:lnTo>
                    <a:pt x="265" y="9"/>
                  </a:lnTo>
                  <a:lnTo>
                    <a:pt x="260" y="2"/>
                  </a:lnTo>
                  <a:lnTo>
                    <a:pt x="249" y="0"/>
                  </a:lnTo>
                  <a:lnTo>
                    <a:pt x="243" y="5"/>
                  </a:lnTo>
                  <a:lnTo>
                    <a:pt x="234" y="12"/>
                  </a:lnTo>
                  <a:lnTo>
                    <a:pt x="223" y="19"/>
                  </a:lnTo>
                  <a:lnTo>
                    <a:pt x="211" y="26"/>
                  </a:lnTo>
                  <a:lnTo>
                    <a:pt x="199" y="33"/>
                  </a:lnTo>
                  <a:lnTo>
                    <a:pt x="183" y="36"/>
                  </a:lnTo>
                  <a:lnTo>
                    <a:pt x="168" y="42"/>
                  </a:lnTo>
                  <a:lnTo>
                    <a:pt x="150" y="45"/>
                  </a:lnTo>
                  <a:lnTo>
                    <a:pt x="134" y="49"/>
                  </a:lnTo>
                  <a:lnTo>
                    <a:pt x="115" y="50"/>
                  </a:lnTo>
                  <a:lnTo>
                    <a:pt x="98" y="52"/>
                  </a:lnTo>
                  <a:lnTo>
                    <a:pt x="82" y="52"/>
                  </a:lnTo>
                  <a:lnTo>
                    <a:pt x="66" y="52"/>
                  </a:lnTo>
                  <a:lnTo>
                    <a:pt x="51" y="50"/>
                  </a:lnTo>
                  <a:lnTo>
                    <a:pt x="37" y="50"/>
                  </a:lnTo>
                  <a:lnTo>
                    <a:pt x="26" y="49"/>
                  </a:lnTo>
                  <a:lnTo>
                    <a:pt x="18" y="47"/>
                  </a:lnTo>
                  <a:close/>
                </a:path>
              </a:pathLst>
            </a:custGeom>
            <a:solidFill>
              <a:srgbClr val="AD5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0" name="Freeform 1206"/>
            <p:cNvSpPr>
              <a:spLocks/>
            </p:cNvSpPr>
            <p:nvPr/>
          </p:nvSpPr>
          <p:spPr bwMode="auto">
            <a:xfrm>
              <a:off x="7810" y="3393"/>
              <a:ext cx="360" cy="534"/>
            </a:xfrm>
            <a:custGeom>
              <a:avLst/>
              <a:gdLst>
                <a:gd name="T0" fmla="*/ 718 w 720"/>
                <a:gd name="T1" fmla="*/ 88 h 1068"/>
                <a:gd name="T2" fmla="*/ 693 w 720"/>
                <a:gd name="T3" fmla="*/ 31 h 1068"/>
                <a:gd name="T4" fmla="*/ 671 w 720"/>
                <a:gd name="T5" fmla="*/ 10 h 1068"/>
                <a:gd name="T6" fmla="*/ 648 w 720"/>
                <a:gd name="T7" fmla="*/ 5 h 1068"/>
                <a:gd name="T8" fmla="*/ 596 w 720"/>
                <a:gd name="T9" fmla="*/ 0 h 1068"/>
                <a:gd name="T10" fmla="*/ 556 w 720"/>
                <a:gd name="T11" fmla="*/ 0 h 1068"/>
                <a:gd name="T12" fmla="*/ 509 w 720"/>
                <a:gd name="T13" fmla="*/ 12 h 1068"/>
                <a:gd name="T14" fmla="*/ 467 w 720"/>
                <a:gd name="T15" fmla="*/ 31 h 1068"/>
                <a:gd name="T16" fmla="*/ 434 w 720"/>
                <a:gd name="T17" fmla="*/ 54 h 1068"/>
                <a:gd name="T18" fmla="*/ 420 w 720"/>
                <a:gd name="T19" fmla="*/ 71 h 1068"/>
                <a:gd name="T20" fmla="*/ 397 w 720"/>
                <a:gd name="T21" fmla="*/ 111 h 1068"/>
                <a:gd name="T22" fmla="*/ 373 w 720"/>
                <a:gd name="T23" fmla="*/ 156 h 1068"/>
                <a:gd name="T24" fmla="*/ 345 w 720"/>
                <a:gd name="T25" fmla="*/ 214 h 1068"/>
                <a:gd name="T26" fmla="*/ 310 w 720"/>
                <a:gd name="T27" fmla="*/ 277 h 1068"/>
                <a:gd name="T28" fmla="*/ 275 w 720"/>
                <a:gd name="T29" fmla="*/ 348 h 1068"/>
                <a:gd name="T30" fmla="*/ 235 w 720"/>
                <a:gd name="T31" fmla="*/ 423 h 1068"/>
                <a:gd name="T32" fmla="*/ 198 w 720"/>
                <a:gd name="T33" fmla="*/ 503 h 1068"/>
                <a:gd name="T34" fmla="*/ 158 w 720"/>
                <a:gd name="T35" fmla="*/ 582 h 1068"/>
                <a:gd name="T36" fmla="*/ 122 w 720"/>
                <a:gd name="T37" fmla="*/ 658 h 1068"/>
                <a:gd name="T38" fmla="*/ 87 w 720"/>
                <a:gd name="T39" fmla="*/ 732 h 1068"/>
                <a:gd name="T40" fmla="*/ 57 w 720"/>
                <a:gd name="T41" fmla="*/ 801 h 1068"/>
                <a:gd name="T42" fmla="*/ 33 w 720"/>
                <a:gd name="T43" fmla="*/ 862 h 1068"/>
                <a:gd name="T44" fmla="*/ 14 w 720"/>
                <a:gd name="T45" fmla="*/ 914 h 1068"/>
                <a:gd name="T46" fmla="*/ 0 w 720"/>
                <a:gd name="T47" fmla="*/ 956 h 1068"/>
                <a:gd name="T48" fmla="*/ 2 w 720"/>
                <a:gd name="T49" fmla="*/ 1002 h 1068"/>
                <a:gd name="T50" fmla="*/ 26 w 720"/>
                <a:gd name="T51" fmla="*/ 1042 h 1068"/>
                <a:gd name="T52" fmla="*/ 87 w 720"/>
                <a:gd name="T53" fmla="*/ 1064 h 1068"/>
                <a:gd name="T54" fmla="*/ 137 w 720"/>
                <a:gd name="T55" fmla="*/ 1059 h 1068"/>
                <a:gd name="T56" fmla="*/ 171 w 720"/>
                <a:gd name="T57" fmla="*/ 1059 h 1068"/>
                <a:gd name="T58" fmla="*/ 211 w 720"/>
                <a:gd name="T59" fmla="*/ 1063 h 1068"/>
                <a:gd name="T60" fmla="*/ 254 w 720"/>
                <a:gd name="T61" fmla="*/ 1066 h 1068"/>
                <a:gd name="T62" fmla="*/ 301 w 720"/>
                <a:gd name="T63" fmla="*/ 1066 h 1068"/>
                <a:gd name="T64" fmla="*/ 340 w 720"/>
                <a:gd name="T65" fmla="*/ 1047 h 1068"/>
                <a:gd name="T66" fmla="*/ 375 w 720"/>
                <a:gd name="T67" fmla="*/ 1003 h 1068"/>
                <a:gd name="T68" fmla="*/ 406 w 720"/>
                <a:gd name="T69" fmla="*/ 946 h 1068"/>
                <a:gd name="T70" fmla="*/ 436 w 720"/>
                <a:gd name="T71" fmla="*/ 887 h 1068"/>
                <a:gd name="T72" fmla="*/ 449 w 720"/>
                <a:gd name="T73" fmla="*/ 848 h 1068"/>
                <a:gd name="T74" fmla="*/ 470 w 720"/>
                <a:gd name="T75" fmla="*/ 794 h 1068"/>
                <a:gd name="T76" fmla="*/ 498 w 720"/>
                <a:gd name="T77" fmla="*/ 725 h 1068"/>
                <a:gd name="T78" fmla="*/ 510 w 720"/>
                <a:gd name="T79" fmla="*/ 683 h 1068"/>
                <a:gd name="T80" fmla="*/ 526 w 720"/>
                <a:gd name="T81" fmla="*/ 639 h 1068"/>
                <a:gd name="T82" fmla="*/ 544 w 720"/>
                <a:gd name="T83" fmla="*/ 592 h 1068"/>
                <a:gd name="T84" fmla="*/ 561 w 720"/>
                <a:gd name="T85" fmla="*/ 543 h 1068"/>
                <a:gd name="T86" fmla="*/ 578 w 720"/>
                <a:gd name="T87" fmla="*/ 491 h 1068"/>
                <a:gd name="T88" fmla="*/ 599 w 720"/>
                <a:gd name="T89" fmla="*/ 439 h 1068"/>
                <a:gd name="T90" fmla="*/ 620 w 720"/>
                <a:gd name="T91" fmla="*/ 383 h 1068"/>
                <a:gd name="T92" fmla="*/ 641 w 720"/>
                <a:gd name="T93" fmla="*/ 329 h 1068"/>
                <a:gd name="T94" fmla="*/ 653 w 720"/>
                <a:gd name="T95" fmla="*/ 287 h 1068"/>
                <a:gd name="T96" fmla="*/ 678 w 720"/>
                <a:gd name="T97" fmla="*/ 216 h 1068"/>
                <a:gd name="T98" fmla="*/ 697 w 720"/>
                <a:gd name="T99" fmla="*/ 162 h 1068"/>
                <a:gd name="T100" fmla="*/ 716 w 720"/>
                <a:gd name="T101" fmla="*/ 120 h 1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20" h="1068">
                  <a:moveTo>
                    <a:pt x="716" y="120"/>
                  </a:moveTo>
                  <a:lnTo>
                    <a:pt x="718" y="109"/>
                  </a:lnTo>
                  <a:lnTo>
                    <a:pt x="720" y="99"/>
                  </a:lnTo>
                  <a:lnTo>
                    <a:pt x="718" y="88"/>
                  </a:lnTo>
                  <a:lnTo>
                    <a:pt x="718" y="80"/>
                  </a:lnTo>
                  <a:lnTo>
                    <a:pt x="711" y="61"/>
                  </a:lnTo>
                  <a:lnTo>
                    <a:pt x="704" y="47"/>
                  </a:lnTo>
                  <a:lnTo>
                    <a:pt x="693" y="31"/>
                  </a:lnTo>
                  <a:lnTo>
                    <a:pt x="685" y="20"/>
                  </a:lnTo>
                  <a:lnTo>
                    <a:pt x="676" y="14"/>
                  </a:lnTo>
                  <a:lnTo>
                    <a:pt x="674" y="12"/>
                  </a:lnTo>
                  <a:lnTo>
                    <a:pt x="671" y="10"/>
                  </a:lnTo>
                  <a:lnTo>
                    <a:pt x="669" y="10"/>
                  </a:lnTo>
                  <a:lnTo>
                    <a:pt x="664" y="8"/>
                  </a:lnTo>
                  <a:lnTo>
                    <a:pt x="659" y="7"/>
                  </a:lnTo>
                  <a:lnTo>
                    <a:pt x="648" y="5"/>
                  </a:lnTo>
                  <a:lnTo>
                    <a:pt x="638" y="5"/>
                  </a:lnTo>
                  <a:lnTo>
                    <a:pt x="622" y="1"/>
                  </a:lnTo>
                  <a:lnTo>
                    <a:pt x="606" y="0"/>
                  </a:lnTo>
                  <a:lnTo>
                    <a:pt x="596" y="0"/>
                  </a:lnTo>
                  <a:lnTo>
                    <a:pt x="587" y="0"/>
                  </a:lnTo>
                  <a:lnTo>
                    <a:pt x="577" y="0"/>
                  </a:lnTo>
                  <a:lnTo>
                    <a:pt x="568" y="0"/>
                  </a:lnTo>
                  <a:lnTo>
                    <a:pt x="556" y="0"/>
                  </a:lnTo>
                  <a:lnTo>
                    <a:pt x="544" y="1"/>
                  </a:lnTo>
                  <a:lnTo>
                    <a:pt x="531" y="3"/>
                  </a:lnTo>
                  <a:lnTo>
                    <a:pt x="521" y="8"/>
                  </a:lnTo>
                  <a:lnTo>
                    <a:pt x="509" y="12"/>
                  </a:lnTo>
                  <a:lnTo>
                    <a:pt x="497" y="17"/>
                  </a:lnTo>
                  <a:lnTo>
                    <a:pt x="486" y="22"/>
                  </a:lnTo>
                  <a:lnTo>
                    <a:pt x="477" y="27"/>
                  </a:lnTo>
                  <a:lnTo>
                    <a:pt x="467" y="31"/>
                  </a:lnTo>
                  <a:lnTo>
                    <a:pt x="458" y="36"/>
                  </a:lnTo>
                  <a:lnTo>
                    <a:pt x="449" y="41"/>
                  </a:lnTo>
                  <a:lnTo>
                    <a:pt x="444" y="47"/>
                  </a:lnTo>
                  <a:lnTo>
                    <a:pt x="434" y="54"/>
                  </a:lnTo>
                  <a:lnTo>
                    <a:pt x="430" y="59"/>
                  </a:lnTo>
                  <a:lnTo>
                    <a:pt x="429" y="59"/>
                  </a:lnTo>
                  <a:lnTo>
                    <a:pt x="427" y="62"/>
                  </a:lnTo>
                  <a:lnTo>
                    <a:pt x="420" y="71"/>
                  </a:lnTo>
                  <a:lnTo>
                    <a:pt x="413" y="85"/>
                  </a:lnTo>
                  <a:lnTo>
                    <a:pt x="408" y="92"/>
                  </a:lnTo>
                  <a:lnTo>
                    <a:pt x="402" y="101"/>
                  </a:lnTo>
                  <a:lnTo>
                    <a:pt x="397" y="111"/>
                  </a:lnTo>
                  <a:lnTo>
                    <a:pt x="394" y="122"/>
                  </a:lnTo>
                  <a:lnTo>
                    <a:pt x="387" y="132"/>
                  </a:lnTo>
                  <a:lnTo>
                    <a:pt x="380" y="144"/>
                  </a:lnTo>
                  <a:lnTo>
                    <a:pt x="373" y="156"/>
                  </a:lnTo>
                  <a:lnTo>
                    <a:pt x="368" y="170"/>
                  </a:lnTo>
                  <a:lnTo>
                    <a:pt x="359" y="183"/>
                  </a:lnTo>
                  <a:lnTo>
                    <a:pt x="352" y="198"/>
                  </a:lnTo>
                  <a:lnTo>
                    <a:pt x="345" y="214"/>
                  </a:lnTo>
                  <a:lnTo>
                    <a:pt x="338" y="230"/>
                  </a:lnTo>
                  <a:lnTo>
                    <a:pt x="327" y="245"/>
                  </a:lnTo>
                  <a:lnTo>
                    <a:pt x="319" y="261"/>
                  </a:lnTo>
                  <a:lnTo>
                    <a:pt x="310" y="277"/>
                  </a:lnTo>
                  <a:lnTo>
                    <a:pt x="301" y="296"/>
                  </a:lnTo>
                  <a:lnTo>
                    <a:pt x="293" y="312"/>
                  </a:lnTo>
                  <a:lnTo>
                    <a:pt x="284" y="331"/>
                  </a:lnTo>
                  <a:lnTo>
                    <a:pt x="275" y="348"/>
                  </a:lnTo>
                  <a:lnTo>
                    <a:pt x="266" y="367"/>
                  </a:lnTo>
                  <a:lnTo>
                    <a:pt x="256" y="385"/>
                  </a:lnTo>
                  <a:lnTo>
                    <a:pt x="246" y="404"/>
                  </a:lnTo>
                  <a:lnTo>
                    <a:pt x="235" y="423"/>
                  </a:lnTo>
                  <a:lnTo>
                    <a:pt x="226" y="444"/>
                  </a:lnTo>
                  <a:lnTo>
                    <a:pt x="216" y="463"/>
                  </a:lnTo>
                  <a:lnTo>
                    <a:pt x="207" y="482"/>
                  </a:lnTo>
                  <a:lnTo>
                    <a:pt x="198" y="503"/>
                  </a:lnTo>
                  <a:lnTo>
                    <a:pt x="190" y="524"/>
                  </a:lnTo>
                  <a:lnTo>
                    <a:pt x="179" y="543"/>
                  </a:lnTo>
                  <a:lnTo>
                    <a:pt x="169" y="562"/>
                  </a:lnTo>
                  <a:lnTo>
                    <a:pt x="158" y="582"/>
                  </a:lnTo>
                  <a:lnTo>
                    <a:pt x="150" y="601"/>
                  </a:lnTo>
                  <a:lnTo>
                    <a:pt x="139" y="620"/>
                  </a:lnTo>
                  <a:lnTo>
                    <a:pt x="130" y="639"/>
                  </a:lnTo>
                  <a:lnTo>
                    <a:pt x="122" y="658"/>
                  </a:lnTo>
                  <a:lnTo>
                    <a:pt x="115" y="677"/>
                  </a:lnTo>
                  <a:lnTo>
                    <a:pt x="104" y="695"/>
                  </a:lnTo>
                  <a:lnTo>
                    <a:pt x="96" y="714"/>
                  </a:lnTo>
                  <a:lnTo>
                    <a:pt x="87" y="732"/>
                  </a:lnTo>
                  <a:lnTo>
                    <a:pt x="80" y="751"/>
                  </a:lnTo>
                  <a:lnTo>
                    <a:pt x="71" y="766"/>
                  </a:lnTo>
                  <a:lnTo>
                    <a:pt x="64" y="784"/>
                  </a:lnTo>
                  <a:lnTo>
                    <a:pt x="57" y="801"/>
                  </a:lnTo>
                  <a:lnTo>
                    <a:pt x="52" y="819"/>
                  </a:lnTo>
                  <a:lnTo>
                    <a:pt x="45" y="833"/>
                  </a:lnTo>
                  <a:lnTo>
                    <a:pt x="38" y="848"/>
                  </a:lnTo>
                  <a:lnTo>
                    <a:pt x="33" y="862"/>
                  </a:lnTo>
                  <a:lnTo>
                    <a:pt x="28" y="878"/>
                  </a:lnTo>
                  <a:lnTo>
                    <a:pt x="22" y="890"/>
                  </a:lnTo>
                  <a:lnTo>
                    <a:pt x="17" y="902"/>
                  </a:lnTo>
                  <a:lnTo>
                    <a:pt x="14" y="914"/>
                  </a:lnTo>
                  <a:lnTo>
                    <a:pt x="10" y="928"/>
                  </a:lnTo>
                  <a:lnTo>
                    <a:pt x="5" y="937"/>
                  </a:lnTo>
                  <a:lnTo>
                    <a:pt x="3" y="948"/>
                  </a:lnTo>
                  <a:lnTo>
                    <a:pt x="0" y="956"/>
                  </a:lnTo>
                  <a:lnTo>
                    <a:pt x="0" y="967"/>
                  </a:lnTo>
                  <a:lnTo>
                    <a:pt x="0" y="981"/>
                  </a:lnTo>
                  <a:lnTo>
                    <a:pt x="2" y="993"/>
                  </a:lnTo>
                  <a:lnTo>
                    <a:pt x="2" y="1002"/>
                  </a:lnTo>
                  <a:lnTo>
                    <a:pt x="5" y="1012"/>
                  </a:lnTo>
                  <a:lnTo>
                    <a:pt x="10" y="1019"/>
                  </a:lnTo>
                  <a:lnTo>
                    <a:pt x="15" y="1028"/>
                  </a:lnTo>
                  <a:lnTo>
                    <a:pt x="26" y="1042"/>
                  </a:lnTo>
                  <a:lnTo>
                    <a:pt x="42" y="1054"/>
                  </a:lnTo>
                  <a:lnTo>
                    <a:pt x="56" y="1059"/>
                  </a:lnTo>
                  <a:lnTo>
                    <a:pt x="71" y="1063"/>
                  </a:lnTo>
                  <a:lnTo>
                    <a:pt x="87" y="1064"/>
                  </a:lnTo>
                  <a:lnTo>
                    <a:pt x="103" y="1066"/>
                  </a:lnTo>
                  <a:lnTo>
                    <a:pt x="117" y="1063"/>
                  </a:lnTo>
                  <a:lnTo>
                    <a:pt x="129" y="1063"/>
                  </a:lnTo>
                  <a:lnTo>
                    <a:pt x="137" y="1059"/>
                  </a:lnTo>
                  <a:lnTo>
                    <a:pt x="144" y="1059"/>
                  </a:lnTo>
                  <a:lnTo>
                    <a:pt x="151" y="1059"/>
                  </a:lnTo>
                  <a:lnTo>
                    <a:pt x="164" y="1059"/>
                  </a:lnTo>
                  <a:lnTo>
                    <a:pt x="171" y="1059"/>
                  </a:lnTo>
                  <a:lnTo>
                    <a:pt x="179" y="1061"/>
                  </a:lnTo>
                  <a:lnTo>
                    <a:pt x="190" y="1061"/>
                  </a:lnTo>
                  <a:lnTo>
                    <a:pt x="200" y="1063"/>
                  </a:lnTo>
                  <a:lnTo>
                    <a:pt x="211" y="1063"/>
                  </a:lnTo>
                  <a:lnTo>
                    <a:pt x="221" y="1064"/>
                  </a:lnTo>
                  <a:lnTo>
                    <a:pt x="232" y="1064"/>
                  </a:lnTo>
                  <a:lnTo>
                    <a:pt x="244" y="1066"/>
                  </a:lnTo>
                  <a:lnTo>
                    <a:pt x="254" y="1066"/>
                  </a:lnTo>
                  <a:lnTo>
                    <a:pt x="266" y="1066"/>
                  </a:lnTo>
                  <a:lnTo>
                    <a:pt x="279" y="1066"/>
                  </a:lnTo>
                  <a:lnTo>
                    <a:pt x="291" y="1068"/>
                  </a:lnTo>
                  <a:lnTo>
                    <a:pt x="301" y="1066"/>
                  </a:lnTo>
                  <a:lnTo>
                    <a:pt x="314" y="1063"/>
                  </a:lnTo>
                  <a:lnTo>
                    <a:pt x="324" y="1057"/>
                  </a:lnTo>
                  <a:lnTo>
                    <a:pt x="334" y="1052"/>
                  </a:lnTo>
                  <a:lnTo>
                    <a:pt x="340" y="1047"/>
                  </a:lnTo>
                  <a:lnTo>
                    <a:pt x="345" y="1043"/>
                  </a:lnTo>
                  <a:lnTo>
                    <a:pt x="354" y="1031"/>
                  </a:lnTo>
                  <a:lnTo>
                    <a:pt x="364" y="1019"/>
                  </a:lnTo>
                  <a:lnTo>
                    <a:pt x="375" y="1003"/>
                  </a:lnTo>
                  <a:lnTo>
                    <a:pt x="385" y="989"/>
                  </a:lnTo>
                  <a:lnTo>
                    <a:pt x="392" y="974"/>
                  </a:lnTo>
                  <a:lnTo>
                    <a:pt x="399" y="960"/>
                  </a:lnTo>
                  <a:lnTo>
                    <a:pt x="406" y="946"/>
                  </a:lnTo>
                  <a:lnTo>
                    <a:pt x="415" y="935"/>
                  </a:lnTo>
                  <a:lnTo>
                    <a:pt x="429" y="906"/>
                  </a:lnTo>
                  <a:lnTo>
                    <a:pt x="430" y="897"/>
                  </a:lnTo>
                  <a:lnTo>
                    <a:pt x="436" y="887"/>
                  </a:lnTo>
                  <a:lnTo>
                    <a:pt x="437" y="878"/>
                  </a:lnTo>
                  <a:lnTo>
                    <a:pt x="441" y="869"/>
                  </a:lnTo>
                  <a:lnTo>
                    <a:pt x="444" y="859"/>
                  </a:lnTo>
                  <a:lnTo>
                    <a:pt x="449" y="848"/>
                  </a:lnTo>
                  <a:lnTo>
                    <a:pt x="453" y="834"/>
                  </a:lnTo>
                  <a:lnTo>
                    <a:pt x="458" y="822"/>
                  </a:lnTo>
                  <a:lnTo>
                    <a:pt x="463" y="808"/>
                  </a:lnTo>
                  <a:lnTo>
                    <a:pt x="470" y="794"/>
                  </a:lnTo>
                  <a:lnTo>
                    <a:pt x="476" y="777"/>
                  </a:lnTo>
                  <a:lnTo>
                    <a:pt x="483" y="759"/>
                  </a:lnTo>
                  <a:lnTo>
                    <a:pt x="490" y="742"/>
                  </a:lnTo>
                  <a:lnTo>
                    <a:pt x="498" y="725"/>
                  </a:lnTo>
                  <a:lnTo>
                    <a:pt x="500" y="714"/>
                  </a:lnTo>
                  <a:lnTo>
                    <a:pt x="504" y="704"/>
                  </a:lnTo>
                  <a:lnTo>
                    <a:pt x="507" y="693"/>
                  </a:lnTo>
                  <a:lnTo>
                    <a:pt x="510" y="683"/>
                  </a:lnTo>
                  <a:lnTo>
                    <a:pt x="514" y="671"/>
                  </a:lnTo>
                  <a:lnTo>
                    <a:pt x="517" y="660"/>
                  </a:lnTo>
                  <a:lnTo>
                    <a:pt x="521" y="650"/>
                  </a:lnTo>
                  <a:lnTo>
                    <a:pt x="526" y="639"/>
                  </a:lnTo>
                  <a:lnTo>
                    <a:pt x="530" y="627"/>
                  </a:lnTo>
                  <a:lnTo>
                    <a:pt x="533" y="615"/>
                  </a:lnTo>
                  <a:lnTo>
                    <a:pt x="538" y="603"/>
                  </a:lnTo>
                  <a:lnTo>
                    <a:pt x="544" y="592"/>
                  </a:lnTo>
                  <a:lnTo>
                    <a:pt x="547" y="578"/>
                  </a:lnTo>
                  <a:lnTo>
                    <a:pt x="551" y="568"/>
                  </a:lnTo>
                  <a:lnTo>
                    <a:pt x="556" y="554"/>
                  </a:lnTo>
                  <a:lnTo>
                    <a:pt x="561" y="543"/>
                  </a:lnTo>
                  <a:lnTo>
                    <a:pt x="565" y="529"/>
                  </a:lnTo>
                  <a:lnTo>
                    <a:pt x="570" y="517"/>
                  </a:lnTo>
                  <a:lnTo>
                    <a:pt x="573" y="503"/>
                  </a:lnTo>
                  <a:lnTo>
                    <a:pt x="578" y="491"/>
                  </a:lnTo>
                  <a:lnTo>
                    <a:pt x="584" y="477"/>
                  </a:lnTo>
                  <a:lnTo>
                    <a:pt x="589" y="465"/>
                  </a:lnTo>
                  <a:lnTo>
                    <a:pt x="594" y="451"/>
                  </a:lnTo>
                  <a:lnTo>
                    <a:pt x="599" y="439"/>
                  </a:lnTo>
                  <a:lnTo>
                    <a:pt x="605" y="423"/>
                  </a:lnTo>
                  <a:lnTo>
                    <a:pt x="610" y="411"/>
                  </a:lnTo>
                  <a:lnTo>
                    <a:pt x="615" y="395"/>
                  </a:lnTo>
                  <a:lnTo>
                    <a:pt x="620" y="383"/>
                  </a:lnTo>
                  <a:lnTo>
                    <a:pt x="626" y="369"/>
                  </a:lnTo>
                  <a:lnTo>
                    <a:pt x="631" y="355"/>
                  </a:lnTo>
                  <a:lnTo>
                    <a:pt x="636" y="341"/>
                  </a:lnTo>
                  <a:lnTo>
                    <a:pt x="641" y="329"/>
                  </a:lnTo>
                  <a:lnTo>
                    <a:pt x="643" y="318"/>
                  </a:lnTo>
                  <a:lnTo>
                    <a:pt x="646" y="308"/>
                  </a:lnTo>
                  <a:lnTo>
                    <a:pt x="650" y="298"/>
                  </a:lnTo>
                  <a:lnTo>
                    <a:pt x="653" y="287"/>
                  </a:lnTo>
                  <a:lnTo>
                    <a:pt x="660" y="268"/>
                  </a:lnTo>
                  <a:lnTo>
                    <a:pt x="667" y="251"/>
                  </a:lnTo>
                  <a:lnTo>
                    <a:pt x="673" y="231"/>
                  </a:lnTo>
                  <a:lnTo>
                    <a:pt x="678" y="216"/>
                  </a:lnTo>
                  <a:lnTo>
                    <a:pt x="683" y="200"/>
                  </a:lnTo>
                  <a:lnTo>
                    <a:pt x="690" y="188"/>
                  </a:lnTo>
                  <a:lnTo>
                    <a:pt x="693" y="172"/>
                  </a:lnTo>
                  <a:lnTo>
                    <a:pt x="697" y="162"/>
                  </a:lnTo>
                  <a:lnTo>
                    <a:pt x="700" y="149"/>
                  </a:lnTo>
                  <a:lnTo>
                    <a:pt x="706" y="142"/>
                  </a:lnTo>
                  <a:lnTo>
                    <a:pt x="711" y="127"/>
                  </a:lnTo>
                  <a:lnTo>
                    <a:pt x="716" y="120"/>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1" name="Freeform 1207"/>
            <p:cNvSpPr>
              <a:spLocks/>
            </p:cNvSpPr>
            <p:nvPr/>
          </p:nvSpPr>
          <p:spPr bwMode="auto">
            <a:xfrm>
              <a:off x="7932" y="3880"/>
              <a:ext cx="18" cy="34"/>
            </a:xfrm>
            <a:custGeom>
              <a:avLst/>
              <a:gdLst>
                <a:gd name="T0" fmla="*/ 37 w 37"/>
                <a:gd name="T1" fmla="*/ 68 h 68"/>
                <a:gd name="T2" fmla="*/ 17 w 37"/>
                <a:gd name="T3" fmla="*/ 66 h 68"/>
                <a:gd name="T4" fmla="*/ 0 w 37"/>
                <a:gd name="T5" fmla="*/ 66 h 68"/>
                <a:gd name="T6" fmla="*/ 4 w 37"/>
                <a:gd name="T7" fmla="*/ 54 h 68"/>
                <a:gd name="T8" fmla="*/ 7 w 37"/>
                <a:gd name="T9" fmla="*/ 43 h 68"/>
                <a:gd name="T10" fmla="*/ 11 w 37"/>
                <a:gd name="T11" fmla="*/ 33 h 68"/>
                <a:gd name="T12" fmla="*/ 16 w 37"/>
                <a:gd name="T13" fmla="*/ 24 h 68"/>
                <a:gd name="T14" fmla="*/ 23 w 37"/>
                <a:gd name="T15" fmla="*/ 8 h 68"/>
                <a:gd name="T16" fmla="*/ 30 w 37"/>
                <a:gd name="T17" fmla="*/ 0 h 68"/>
                <a:gd name="T18" fmla="*/ 31 w 37"/>
                <a:gd name="T19" fmla="*/ 7 h 68"/>
                <a:gd name="T20" fmla="*/ 35 w 37"/>
                <a:gd name="T21" fmla="*/ 19 h 68"/>
                <a:gd name="T22" fmla="*/ 35 w 37"/>
                <a:gd name="T23" fmla="*/ 33 h 68"/>
                <a:gd name="T24" fmla="*/ 37 w 37"/>
                <a:gd name="T25" fmla="*/ 52 h 68"/>
                <a:gd name="T26" fmla="*/ 37 w 37"/>
                <a:gd name="T27" fmla="*/ 59 h 68"/>
                <a:gd name="T28" fmla="*/ 37 w 37"/>
                <a:gd name="T29"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68">
                  <a:moveTo>
                    <a:pt x="37" y="68"/>
                  </a:moveTo>
                  <a:lnTo>
                    <a:pt x="17" y="66"/>
                  </a:lnTo>
                  <a:lnTo>
                    <a:pt x="0" y="66"/>
                  </a:lnTo>
                  <a:lnTo>
                    <a:pt x="4" y="54"/>
                  </a:lnTo>
                  <a:lnTo>
                    <a:pt x="7" y="43"/>
                  </a:lnTo>
                  <a:lnTo>
                    <a:pt x="11" y="33"/>
                  </a:lnTo>
                  <a:lnTo>
                    <a:pt x="16" y="24"/>
                  </a:lnTo>
                  <a:lnTo>
                    <a:pt x="23" y="8"/>
                  </a:lnTo>
                  <a:lnTo>
                    <a:pt x="30" y="0"/>
                  </a:lnTo>
                  <a:lnTo>
                    <a:pt x="31" y="7"/>
                  </a:lnTo>
                  <a:lnTo>
                    <a:pt x="35" y="19"/>
                  </a:lnTo>
                  <a:lnTo>
                    <a:pt x="35" y="33"/>
                  </a:lnTo>
                  <a:lnTo>
                    <a:pt x="37" y="52"/>
                  </a:lnTo>
                  <a:lnTo>
                    <a:pt x="37" y="59"/>
                  </a:lnTo>
                  <a:lnTo>
                    <a:pt x="37" y="68"/>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2" name="Freeform 1208"/>
            <p:cNvSpPr>
              <a:spLocks/>
            </p:cNvSpPr>
            <p:nvPr/>
          </p:nvSpPr>
          <p:spPr bwMode="auto">
            <a:xfrm>
              <a:off x="7876" y="3477"/>
              <a:ext cx="191" cy="435"/>
            </a:xfrm>
            <a:custGeom>
              <a:avLst/>
              <a:gdLst>
                <a:gd name="T0" fmla="*/ 0 w 384"/>
                <a:gd name="T1" fmla="*/ 869 h 869"/>
                <a:gd name="T2" fmla="*/ 4 w 384"/>
                <a:gd name="T3" fmla="*/ 826 h 869"/>
                <a:gd name="T4" fmla="*/ 18 w 384"/>
                <a:gd name="T5" fmla="*/ 779 h 869"/>
                <a:gd name="T6" fmla="*/ 35 w 384"/>
                <a:gd name="T7" fmla="*/ 734 h 869"/>
                <a:gd name="T8" fmla="*/ 60 w 384"/>
                <a:gd name="T9" fmla="*/ 697 h 869"/>
                <a:gd name="T10" fmla="*/ 93 w 384"/>
                <a:gd name="T11" fmla="*/ 676 h 869"/>
                <a:gd name="T12" fmla="*/ 126 w 384"/>
                <a:gd name="T13" fmla="*/ 666 h 869"/>
                <a:gd name="T14" fmla="*/ 150 w 384"/>
                <a:gd name="T15" fmla="*/ 636 h 869"/>
                <a:gd name="T16" fmla="*/ 166 w 384"/>
                <a:gd name="T17" fmla="*/ 608 h 869"/>
                <a:gd name="T18" fmla="*/ 180 w 384"/>
                <a:gd name="T19" fmla="*/ 575 h 869"/>
                <a:gd name="T20" fmla="*/ 192 w 384"/>
                <a:gd name="T21" fmla="*/ 533 h 869"/>
                <a:gd name="T22" fmla="*/ 206 w 384"/>
                <a:gd name="T23" fmla="*/ 486 h 869"/>
                <a:gd name="T24" fmla="*/ 220 w 384"/>
                <a:gd name="T25" fmla="*/ 436 h 869"/>
                <a:gd name="T26" fmla="*/ 225 w 384"/>
                <a:gd name="T27" fmla="*/ 406 h 869"/>
                <a:gd name="T28" fmla="*/ 232 w 384"/>
                <a:gd name="T29" fmla="*/ 376 h 869"/>
                <a:gd name="T30" fmla="*/ 239 w 384"/>
                <a:gd name="T31" fmla="*/ 345 h 869"/>
                <a:gd name="T32" fmla="*/ 248 w 384"/>
                <a:gd name="T33" fmla="*/ 314 h 869"/>
                <a:gd name="T34" fmla="*/ 255 w 384"/>
                <a:gd name="T35" fmla="*/ 282 h 869"/>
                <a:gd name="T36" fmla="*/ 262 w 384"/>
                <a:gd name="T37" fmla="*/ 249 h 869"/>
                <a:gd name="T38" fmla="*/ 267 w 384"/>
                <a:gd name="T39" fmla="*/ 214 h 869"/>
                <a:gd name="T40" fmla="*/ 276 w 384"/>
                <a:gd name="T41" fmla="*/ 183 h 869"/>
                <a:gd name="T42" fmla="*/ 281 w 384"/>
                <a:gd name="T43" fmla="*/ 150 h 869"/>
                <a:gd name="T44" fmla="*/ 290 w 384"/>
                <a:gd name="T45" fmla="*/ 118 h 869"/>
                <a:gd name="T46" fmla="*/ 297 w 384"/>
                <a:gd name="T47" fmla="*/ 89 h 869"/>
                <a:gd name="T48" fmla="*/ 304 w 384"/>
                <a:gd name="T49" fmla="*/ 61 h 869"/>
                <a:gd name="T50" fmla="*/ 318 w 384"/>
                <a:gd name="T51" fmla="*/ 19 h 869"/>
                <a:gd name="T52" fmla="*/ 333 w 384"/>
                <a:gd name="T53" fmla="*/ 2 h 869"/>
                <a:gd name="T54" fmla="*/ 375 w 384"/>
                <a:gd name="T55" fmla="*/ 0 h 869"/>
                <a:gd name="T56" fmla="*/ 377 w 384"/>
                <a:gd name="T57" fmla="*/ 19 h 869"/>
                <a:gd name="T58" fmla="*/ 365 w 384"/>
                <a:gd name="T59" fmla="*/ 57 h 869"/>
                <a:gd name="T60" fmla="*/ 356 w 384"/>
                <a:gd name="T61" fmla="*/ 89 h 869"/>
                <a:gd name="T62" fmla="*/ 349 w 384"/>
                <a:gd name="T63" fmla="*/ 118 h 869"/>
                <a:gd name="T64" fmla="*/ 342 w 384"/>
                <a:gd name="T65" fmla="*/ 150 h 869"/>
                <a:gd name="T66" fmla="*/ 333 w 384"/>
                <a:gd name="T67" fmla="*/ 183 h 869"/>
                <a:gd name="T68" fmla="*/ 325 w 384"/>
                <a:gd name="T69" fmla="*/ 219 h 869"/>
                <a:gd name="T70" fmla="*/ 314 w 384"/>
                <a:gd name="T71" fmla="*/ 261 h 869"/>
                <a:gd name="T72" fmla="*/ 306 w 384"/>
                <a:gd name="T73" fmla="*/ 308 h 869"/>
                <a:gd name="T74" fmla="*/ 297 w 384"/>
                <a:gd name="T75" fmla="*/ 328 h 869"/>
                <a:gd name="T76" fmla="*/ 292 w 384"/>
                <a:gd name="T77" fmla="*/ 361 h 869"/>
                <a:gd name="T78" fmla="*/ 281 w 384"/>
                <a:gd name="T79" fmla="*/ 397 h 869"/>
                <a:gd name="T80" fmla="*/ 271 w 384"/>
                <a:gd name="T81" fmla="*/ 444 h 869"/>
                <a:gd name="T82" fmla="*/ 260 w 384"/>
                <a:gd name="T83" fmla="*/ 493 h 869"/>
                <a:gd name="T84" fmla="*/ 250 w 384"/>
                <a:gd name="T85" fmla="*/ 540 h 869"/>
                <a:gd name="T86" fmla="*/ 238 w 384"/>
                <a:gd name="T87" fmla="*/ 584 h 869"/>
                <a:gd name="T88" fmla="*/ 231 w 384"/>
                <a:gd name="T89" fmla="*/ 619 h 869"/>
                <a:gd name="T90" fmla="*/ 224 w 384"/>
                <a:gd name="T91" fmla="*/ 652 h 869"/>
                <a:gd name="T92" fmla="*/ 201 w 384"/>
                <a:gd name="T93" fmla="*/ 664 h 869"/>
                <a:gd name="T94" fmla="*/ 156 w 384"/>
                <a:gd name="T95" fmla="*/ 676 h 869"/>
                <a:gd name="T96" fmla="*/ 123 w 384"/>
                <a:gd name="T97" fmla="*/ 686 h 869"/>
                <a:gd name="T98" fmla="*/ 100 w 384"/>
                <a:gd name="T99" fmla="*/ 706 h 869"/>
                <a:gd name="T100" fmla="*/ 89 w 384"/>
                <a:gd name="T101" fmla="*/ 735 h 869"/>
                <a:gd name="T102" fmla="*/ 74 w 384"/>
                <a:gd name="T103" fmla="*/ 775 h 869"/>
                <a:gd name="T104" fmla="*/ 63 w 384"/>
                <a:gd name="T105" fmla="*/ 807 h 869"/>
                <a:gd name="T106" fmla="*/ 55 w 384"/>
                <a:gd name="T107" fmla="*/ 836 h 869"/>
                <a:gd name="T108" fmla="*/ 48 w 384"/>
                <a:gd name="T109" fmla="*/ 869 h 869"/>
                <a:gd name="T110" fmla="*/ 16 w 384"/>
                <a:gd name="T111" fmla="*/ 866 h 869"/>
                <a:gd name="T112" fmla="*/ 9 w 384"/>
                <a:gd name="T113" fmla="*/ 866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869">
                  <a:moveTo>
                    <a:pt x="9" y="866"/>
                  </a:moveTo>
                  <a:lnTo>
                    <a:pt x="6" y="866"/>
                  </a:lnTo>
                  <a:lnTo>
                    <a:pt x="0" y="869"/>
                  </a:lnTo>
                  <a:lnTo>
                    <a:pt x="0" y="856"/>
                  </a:lnTo>
                  <a:lnTo>
                    <a:pt x="2" y="842"/>
                  </a:lnTo>
                  <a:lnTo>
                    <a:pt x="4" y="826"/>
                  </a:lnTo>
                  <a:lnTo>
                    <a:pt x="9" y="812"/>
                  </a:lnTo>
                  <a:lnTo>
                    <a:pt x="13" y="795"/>
                  </a:lnTo>
                  <a:lnTo>
                    <a:pt x="18" y="779"/>
                  </a:lnTo>
                  <a:lnTo>
                    <a:pt x="23" y="763"/>
                  </a:lnTo>
                  <a:lnTo>
                    <a:pt x="30" y="749"/>
                  </a:lnTo>
                  <a:lnTo>
                    <a:pt x="35" y="734"/>
                  </a:lnTo>
                  <a:lnTo>
                    <a:pt x="42" y="720"/>
                  </a:lnTo>
                  <a:lnTo>
                    <a:pt x="49" y="707"/>
                  </a:lnTo>
                  <a:lnTo>
                    <a:pt x="60" y="697"/>
                  </a:lnTo>
                  <a:lnTo>
                    <a:pt x="70" y="686"/>
                  </a:lnTo>
                  <a:lnTo>
                    <a:pt x="81" y="681"/>
                  </a:lnTo>
                  <a:lnTo>
                    <a:pt x="93" y="676"/>
                  </a:lnTo>
                  <a:lnTo>
                    <a:pt x="107" y="676"/>
                  </a:lnTo>
                  <a:lnTo>
                    <a:pt x="116" y="671"/>
                  </a:lnTo>
                  <a:lnTo>
                    <a:pt x="126" y="666"/>
                  </a:lnTo>
                  <a:lnTo>
                    <a:pt x="136" y="655"/>
                  </a:lnTo>
                  <a:lnTo>
                    <a:pt x="147" y="645"/>
                  </a:lnTo>
                  <a:lnTo>
                    <a:pt x="150" y="636"/>
                  </a:lnTo>
                  <a:lnTo>
                    <a:pt x="156" y="627"/>
                  </a:lnTo>
                  <a:lnTo>
                    <a:pt x="161" y="617"/>
                  </a:lnTo>
                  <a:lnTo>
                    <a:pt x="166" y="608"/>
                  </a:lnTo>
                  <a:lnTo>
                    <a:pt x="170" y="598"/>
                  </a:lnTo>
                  <a:lnTo>
                    <a:pt x="175" y="587"/>
                  </a:lnTo>
                  <a:lnTo>
                    <a:pt x="180" y="575"/>
                  </a:lnTo>
                  <a:lnTo>
                    <a:pt x="185" y="563"/>
                  </a:lnTo>
                  <a:lnTo>
                    <a:pt x="189" y="547"/>
                  </a:lnTo>
                  <a:lnTo>
                    <a:pt x="192" y="533"/>
                  </a:lnTo>
                  <a:lnTo>
                    <a:pt x="197" y="517"/>
                  </a:lnTo>
                  <a:lnTo>
                    <a:pt x="203" y="504"/>
                  </a:lnTo>
                  <a:lnTo>
                    <a:pt x="206" y="486"/>
                  </a:lnTo>
                  <a:lnTo>
                    <a:pt x="210" y="470"/>
                  </a:lnTo>
                  <a:lnTo>
                    <a:pt x="215" y="453"/>
                  </a:lnTo>
                  <a:lnTo>
                    <a:pt x="220" y="436"/>
                  </a:lnTo>
                  <a:lnTo>
                    <a:pt x="220" y="425"/>
                  </a:lnTo>
                  <a:lnTo>
                    <a:pt x="224" y="416"/>
                  </a:lnTo>
                  <a:lnTo>
                    <a:pt x="225" y="406"/>
                  </a:lnTo>
                  <a:lnTo>
                    <a:pt x="229" y="397"/>
                  </a:lnTo>
                  <a:lnTo>
                    <a:pt x="229" y="387"/>
                  </a:lnTo>
                  <a:lnTo>
                    <a:pt x="232" y="376"/>
                  </a:lnTo>
                  <a:lnTo>
                    <a:pt x="234" y="366"/>
                  </a:lnTo>
                  <a:lnTo>
                    <a:pt x="238" y="357"/>
                  </a:lnTo>
                  <a:lnTo>
                    <a:pt x="239" y="345"/>
                  </a:lnTo>
                  <a:lnTo>
                    <a:pt x="243" y="334"/>
                  </a:lnTo>
                  <a:lnTo>
                    <a:pt x="245" y="324"/>
                  </a:lnTo>
                  <a:lnTo>
                    <a:pt x="248" y="314"/>
                  </a:lnTo>
                  <a:lnTo>
                    <a:pt x="250" y="303"/>
                  </a:lnTo>
                  <a:lnTo>
                    <a:pt x="253" y="293"/>
                  </a:lnTo>
                  <a:lnTo>
                    <a:pt x="255" y="282"/>
                  </a:lnTo>
                  <a:lnTo>
                    <a:pt x="258" y="272"/>
                  </a:lnTo>
                  <a:lnTo>
                    <a:pt x="258" y="260"/>
                  </a:lnTo>
                  <a:lnTo>
                    <a:pt x="262" y="249"/>
                  </a:lnTo>
                  <a:lnTo>
                    <a:pt x="262" y="237"/>
                  </a:lnTo>
                  <a:lnTo>
                    <a:pt x="265" y="226"/>
                  </a:lnTo>
                  <a:lnTo>
                    <a:pt x="267" y="214"/>
                  </a:lnTo>
                  <a:lnTo>
                    <a:pt x="271" y="204"/>
                  </a:lnTo>
                  <a:lnTo>
                    <a:pt x="272" y="193"/>
                  </a:lnTo>
                  <a:lnTo>
                    <a:pt x="276" y="183"/>
                  </a:lnTo>
                  <a:lnTo>
                    <a:pt x="276" y="171"/>
                  </a:lnTo>
                  <a:lnTo>
                    <a:pt x="279" y="160"/>
                  </a:lnTo>
                  <a:lnTo>
                    <a:pt x="281" y="150"/>
                  </a:lnTo>
                  <a:lnTo>
                    <a:pt x="285" y="139"/>
                  </a:lnTo>
                  <a:lnTo>
                    <a:pt x="286" y="129"/>
                  </a:lnTo>
                  <a:lnTo>
                    <a:pt x="290" y="118"/>
                  </a:lnTo>
                  <a:lnTo>
                    <a:pt x="292" y="108"/>
                  </a:lnTo>
                  <a:lnTo>
                    <a:pt x="295" y="99"/>
                  </a:lnTo>
                  <a:lnTo>
                    <a:pt x="297" y="89"/>
                  </a:lnTo>
                  <a:lnTo>
                    <a:pt x="299" y="78"/>
                  </a:lnTo>
                  <a:lnTo>
                    <a:pt x="300" y="70"/>
                  </a:lnTo>
                  <a:lnTo>
                    <a:pt x="304" y="61"/>
                  </a:lnTo>
                  <a:lnTo>
                    <a:pt x="309" y="45"/>
                  </a:lnTo>
                  <a:lnTo>
                    <a:pt x="314" y="31"/>
                  </a:lnTo>
                  <a:lnTo>
                    <a:pt x="318" y="19"/>
                  </a:lnTo>
                  <a:lnTo>
                    <a:pt x="323" y="10"/>
                  </a:lnTo>
                  <a:lnTo>
                    <a:pt x="328" y="3"/>
                  </a:lnTo>
                  <a:lnTo>
                    <a:pt x="333" y="2"/>
                  </a:lnTo>
                  <a:lnTo>
                    <a:pt x="349" y="0"/>
                  </a:lnTo>
                  <a:lnTo>
                    <a:pt x="365" y="0"/>
                  </a:lnTo>
                  <a:lnTo>
                    <a:pt x="375" y="0"/>
                  </a:lnTo>
                  <a:lnTo>
                    <a:pt x="384" y="0"/>
                  </a:lnTo>
                  <a:lnTo>
                    <a:pt x="379" y="9"/>
                  </a:lnTo>
                  <a:lnTo>
                    <a:pt x="377" y="19"/>
                  </a:lnTo>
                  <a:lnTo>
                    <a:pt x="372" y="30"/>
                  </a:lnTo>
                  <a:lnTo>
                    <a:pt x="370" y="43"/>
                  </a:lnTo>
                  <a:lnTo>
                    <a:pt x="365" y="57"/>
                  </a:lnTo>
                  <a:lnTo>
                    <a:pt x="361" y="73"/>
                  </a:lnTo>
                  <a:lnTo>
                    <a:pt x="358" y="80"/>
                  </a:lnTo>
                  <a:lnTo>
                    <a:pt x="356" y="89"/>
                  </a:lnTo>
                  <a:lnTo>
                    <a:pt x="354" y="99"/>
                  </a:lnTo>
                  <a:lnTo>
                    <a:pt x="353" y="110"/>
                  </a:lnTo>
                  <a:lnTo>
                    <a:pt x="349" y="118"/>
                  </a:lnTo>
                  <a:lnTo>
                    <a:pt x="347" y="127"/>
                  </a:lnTo>
                  <a:lnTo>
                    <a:pt x="344" y="138"/>
                  </a:lnTo>
                  <a:lnTo>
                    <a:pt x="342" y="150"/>
                  </a:lnTo>
                  <a:lnTo>
                    <a:pt x="339" y="160"/>
                  </a:lnTo>
                  <a:lnTo>
                    <a:pt x="337" y="171"/>
                  </a:lnTo>
                  <a:lnTo>
                    <a:pt x="333" y="183"/>
                  </a:lnTo>
                  <a:lnTo>
                    <a:pt x="332" y="195"/>
                  </a:lnTo>
                  <a:lnTo>
                    <a:pt x="326" y="206"/>
                  </a:lnTo>
                  <a:lnTo>
                    <a:pt x="325" y="219"/>
                  </a:lnTo>
                  <a:lnTo>
                    <a:pt x="319" y="232"/>
                  </a:lnTo>
                  <a:lnTo>
                    <a:pt x="318" y="247"/>
                  </a:lnTo>
                  <a:lnTo>
                    <a:pt x="314" y="261"/>
                  </a:lnTo>
                  <a:lnTo>
                    <a:pt x="311" y="277"/>
                  </a:lnTo>
                  <a:lnTo>
                    <a:pt x="307" y="293"/>
                  </a:lnTo>
                  <a:lnTo>
                    <a:pt x="306" y="308"/>
                  </a:lnTo>
                  <a:lnTo>
                    <a:pt x="304" y="312"/>
                  </a:lnTo>
                  <a:lnTo>
                    <a:pt x="300" y="322"/>
                  </a:lnTo>
                  <a:lnTo>
                    <a:pt x="297" y="328"/>
                  </a:lnTo>
                  <a:lnTo>
                    <a:pt x="295" y="338"/>
                  </a:lnTo>
                  <a:lnTo>
                    <a:pt x="293" y="348"/>
                  </a:lnTo>
                  <a:lnTo>
                    <a:pt x="292" y="361"/>
                  </a:lnTo>
                  <a:lnTo>
                    <a:pt x="288" y="371"/>
                  </a:lnTo>
                  <a:lnTo>
                    <a:pt x="285" y="385"/>
                  </a:lnTo>
                  <a:lnTo>
                    <a:pt x="281" y="397"/>
                  </a:lnTo>
                  <a:lnTo>
                    <a:pt x="278" y="413"/>
                  </a:lnTo>
                  <a:lnTo>
                    <a:pt x="274" y="429"/>
                  </a:lnTo>
                  <a:lnTo>
                    <a:pt x="271" y="444"/>
                  </a:lnTo>
                  <a:lnTo>
                    <a:pt x="267" y="460"/>
                  </a:lnTo>
                  <a:lnTo>
                    <a:pt x="265" y="477"/>
                  </a:lnTo>
                  <a:lnTo>
                    <a:pt x="260" y="493"/>
                  </a:lnTo>
                  <a:lnTo>
                    <a:pt x="257" y="509"/>
                  </a:lnTo>
                  <a:lnTo>
                    <a:pt x="253" y="524"/>
                  </a:lnTo>
                  <a:lnTo>
                    <a:pt x="250" y="540"/>
                  </a:lnTo>
                  <a:lnTo>
                    <a:pt x="245" y="554"/>
                  </a:lnTo>
                  <a:lnTo>
                    <a:pt x="241" y="570"/>
                  </a:lnTo>
                  <a:lnTo>
                    <a:pt x="238" y="584"/>
                  </a:lnTo>
                  <a:lnTo>
                    <a:pt x="236" y="598"/>
                  </a:lnTo>
                  <a:lnTo>
                    <a:pt x="232" y="608"/>
                  </a:lnTo>
                  <a:lnTo>
                    <a:pt x="231" y="619"/>
                  </a:lnTo>
                  <a:lnTo>
                    <a:pt x="227" y="629"/>
                  </a:lnTo>
                  <a:lnTo>
                    <a:pt x="227" y="639"/>
                  </a:lnTo>
                  <a:lnTo>
                    <a:pt x="224" y="652"/>
                  </a:lnTo>
                  <a:lnTo>
                    <a:pt x="224" y="660"/>
                  </a:lnTo>
                  <a:lnTo>
                    <a:pt x="213" y="660"/>
                  </a:lnTo>
                  <a:lnTo>
                    <a:pt x="201" y="664"/>
                  </a:lnTo>
                  <a:lnTo>
                    <a:pt x="185" y="667"/>
                  </a:lnTo>
                  <a:lnTo>
                    <a:pt x="171" y="673"/>
                  </a:lnTo>
                  <a:lnTo>
                    <a:pt x="156" y="676"/>
                  </a:lnTo>
                  <a:lnTo>
                    <a:pt x="142" y="680"/>
                  </a:lnTo>
                  <a:lnTo>
                    <a:pt x="129" y="683"/>
                  </a:lnTo>
                  <a:lnTo>
                    <a:pt x="123" y="686"/>
                  </a:lnTo>
                  <a:lnTo>
                    <a:pt x="114" y="690"/>
                  </a:lnTo>
                  <a:lnTo>
                    <a:pt x="105" y="700"/>
                  </a:lnTo>
                  <a:lnTo>
                    <a:pt x="100" y="706"/>
                  </a:lnTo>
                  <a:lnTo>
                    <a:pt x="96" y="714"/>
                  </a:lnTo>
                  <a:lnTo>
                    <a:pt x="93" y="723"/>
                  </a:lnTo>
                  <a:lnTo>
                    <a:pt x="89" y="735"/>
                  </a:lnTo>
                  <a:lnTo>
                    <a:pt x="84" y="746"/>
                  </a:lnTo>
                  <a:lnTo>
                    <a:pt x="79" y="760"/>
                  </a:lnTo>
                  <a:lnTo>
                    <a:pt x="74" y="775"/>
                  </a:lnTo>
                  <a:lnTo>
                    <a:pt x="68" y="791"/>
                  </a:lnTo>
                  <a:lnTo>
                    <a:pt x="65" y="798"/>
                  </a:lnTo>
                  <a:lnTo>
                    <a:pt x="63" y="807"/>
                  </a:lnTo>
                  <a:lnTo>
                    <a:pt x="60" y="817"/>
                  </a:lnTo>
                  <a:lnTo>
                    <a:pt x="58" y="828"/>
                  </a:lnTo>
                  <a:lnTo>
                    <a:pt x="55" y="836"/>
                  </a:lnTo>
                  <a:lnTo>
                    <a:pt x="53" y="847"/>
                  </a:lnTo>
                  <a:lnTo>
                    <a:pt x="49" y="857"/>
                  </a:lnTo>
                  <a:lnTo>
                    <a:pt x="48" y="869"/>
                  </a:lnTo>
                  <a:lnTo>
                    <a:pt x="32" y="866"/>
                  </a:lnTo>
                  <a:lnTo>
                    <a:pt x="23" y="866"/>
                  </a:lnTo>
                  <a:lnTo>
                    <a:pt x="16" y="866"/>
                  </a:lnTo>
                  <a:lnTo>
                    <a:pt x="14" y="866"/>
                  </a:lnTo>
                  <a:lnTo>
                    <a:pt x="11" y="866"/>
                  </a:lnTo>
                  <a:lnTo>
                    <a:pt x="9" y="866"/>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3" name="Freeform 1209"/>
            <p:cNvSpPr>
              <a:spLocks/>
            </p:cNvSpPr>
            <p:nvPr/>
          </p:nvSpPr>
          <p:spPr bwMode="auto">
            <a:xfrm>
              <a:off x="7912" y="3445"/>
              <a:ext cx="216" cy="468"/>
            </a:xfrm>
            <a:custGeom>
              <a:avLst/>
              <a:gdLst>
                <a:gd name="T0" fmla="*/ 188 w 432"/>
                <a:gd name="T1" fmla="*/ 814 h 936"/>
                <a:gd name="T2" fmla="*/ 183 w 432"/>
                <a:gd name="T3" fmla="*/ 825 h 936"/>
                <a:gd name="T4" fmla="*/ 144 w 432"/>
                <a:gd name="T5" fmla="*/ 853 h 936"/>
                <a:gd name="T6" fmla="*/ 118 w 432"/>
                <a:gd name="T7" fmla="*/ 914 h 936"/>
                <a:gd name="T8" fmla="*/ 99 w 432"/>
                <a:gd name="T9" fmla="*/ 922 h 936"/>
                <a:gd name="T10" fmla="*/ 94 w 432"/>
                <a:gd name="T11" fmla="*/ 870 h 936"/>
                <a:gd name="T12" fmla="*/ 71 w 432"/>
                <a:gd name="T13" fmla="*/ 840 h 936"/>
                <a:gd name="T14" fmla="*/ 36 w 432"/>
                <a:gd name="T15" fmla="*/ 865 h 936"/>
                <a:gd name="T16" fmla="*/ 14 w 432"/>
                <a:gd name="T17" fmla="*/ 921 h 936"/>
                <a:gd name="T18" fmla="*/ 3 w 432"/>
                <a:gd name="T19" fmla="*/ 921 h 936"/>
                <a:gd name="T20" fmla="*/ 19 w 432"/>
                <a:gd name="T21" fmla="*/ 867 h 936"/>
                <a:gd name="T22" fmla="*/ 35 w 432"/>
                <a:gd name="T23" fmla="*/ 819 h 936"/>
                <a:gd name="T24" fmla="*/ 50 w 432"/>
                <a:gd name="T25" fmla="*/ 781 h 936"/>
                <a:gd name="T26" fmla="*/ 89 w 432"/>
                <a:gd name="T27" fmla="*/ 764 h 936"/>
                <a:gd name="T28" fmla="*/ 134 w 432"/>
                <a:gd name="T29" fmla="*/ 755 h 936"/>
                <a:gd name="T30" fmla="*/ 169 w 432"/>
                <a:gd name="T31" fmla="*/ 745 h 936"/>
                <a:gd name="T32" fmla="*/ 179 w 432"/>
                <a:gd name="T33" fmla="*/ 706 h 936"/>
                <a:gd name="T34" fmla="*/ 190 w 432"/>
                <a:gd name="T35" fmla="*/ 661 h 936"/>
                <a:gd name="T36" fmla="*/ 200 w 432"/>
                <a:gd name="T37" fmla="*/ 614 h 936"/>
                <a:gd name="T38" fmla="*/ 211 w 432"/>
                <a:gd name="T39" fmla="*/ 569 h 936"/>
                <a:gd name="T40" fmla="*/ 221 w 432"/>
                <a:gd name="T41" fmla="*/ 520 h 936"/>
                <a:gd name="T42" fmla="*/ 232 w 432"/>
                <a:gd name="T43" fmla="*/ 471 h 936"/>
                <a:gd name="T44" fmla="*/ 242 w 432"/>
                <a:gd name="T45" fmla="*/ 424 h 936"/>
                <a:gd name="T46" fmla="*/ 254 w 432"/>
                <a:gd name="T47" fmla="*/ 377 h 936"/>
                <a:gd name="T48" fmla="*/ 266 w 432"/>
                <a:gd name="T49" fmla="*/ 330 h 936"/>
                <a:gd name="T50" fmla="*/ 277 w 432"/>
                <a:gd name="T51" fmla="*/ 284 h 936"/>
                <a:gd name="T52" fmla="*/ 287 w 432"/>
                <a:gd name="T53" fmla="*/ 243 h 936"/>
                <a:gd name="T54" fmla="*/ 298 w 432"/>
                <a:gd name="T55" fmla="*/ 201 h 936"/>
                <a:gd name="T56" fmla="*/ 306 w 432"/>
                <a:gd name="T57" fmla="*/ 162 h 936"/>
                <a:gd name="T58" fmla="*/ 324 w 432"/>
                <a:gd name="T59" fmla="*/ 107 h 936"/>
                <a:gd name="T60" fmla="*/ 336 w 432"/>
                <a:gd name="T61" fmla="*/ 68 h 936"/>
                <a:gd name="T62" fmla="*/ 341 w 432"/>
                <a:gd name="T63" fmla="*/ 51 h 936"/>
                <a:gd name="T64" fmla="*/ 361 w 432"/>
                <a:gd name="T65" fmla="*/ 25 h 936"/>
                <a:gd name="T66" fmla="*/ 413 w 432"/>
                <a:gd name="T67" fmla="*/ 0 h 936"/>
                <a:gd name="T68" fmla="*/ 430 w 432"/>
                <a:gd name="T69" fmla="*/ 16 h 936"/>
                <a:gd name="T70" fmla="*/ 428 w 432"/>
                <a:gd name="T71" fmla="*/ 51 h 936"/>
                <a:gd name="T72" fmla="*/ 422 w 432"/>
                <a:gd name="T73" fmla="*/ 77 h 936"/>
                <a:gd name="T74" fmla="*/ 404 w 432"/>
                <a:gd name="T75" fmla="*/ 129 h 936"/>
                <a:gd name="T76" fmla="*/ 390 w 432"/>
                <a:gd name="T77" fmla="*/ 175 h 936"/>
                <a:gd name="T78" fmla="*/ 373 w 432"/>
                <a:gd name="T79" fmla="*/ 227 h 936"/>
                <a:gd name="T80" fmla="*/ 357 w 432"/>
                <a:gd name="T81" fmla="*/ 284 h 936"/>
                <a:gd name="T82" fmla="*/ 338 w 432"/>
                <a:gd name="T83" fmla="*/ 347 h 936"/>
                <a:gd name="T84" fmla="*/ 319 w 432"/>
                <a:gd name="T85" fmla="*/ 408 h 936"/>
                <a:gd name="T86" fmla="*/ 298 w 432"/>
                <a:gd name="T87" fmla="*/ 469 h 936"/>
                <a:gd name="T88" fmla="*/ 280 w 432"/>
                <a:gd name="T89" fmla="*/ 530 h 936"/>
                <a:gd name="T90" fmla="*/ 261 w 432"/>
                <a:gd name="T91" fmla="*/ 584 h 936"/>
                <a:gd name="T92" fmla="*/ 247 w 432"/>
                <a:gd name="T93" fmla="*/ 635 h 936"/>
                <a:gd name="T94" fmla="*/ 233 w 432"/>
                <a:gd name="T95" fmla="*/ 684 h 936"/>
                <a:gd name="T96" fmla="*/ 221 w 432"/>
                <a:gd name="T97" fmla="*/ 725 h 936"/>
                <a:gd name="T98" fmla="*/ 221 w 432"/>
                <a:gd name="T99" fmla="*/ 734 h 936"/>
                <a:gd name="T100" fmla="*/ 211 w 432"/>
                <a:gd name="T101" fmla="*/ 764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2" h="936">
                  <a:moveTo>
                    <a:pt x="204" y="788"/>
                  </a:moveTo>
                  <a:lnTo>
                    <a:pt x="200" y="792"/>
                  </a:lnTo>
                  <a:lnTo>
                    <a:pt x="195" y="804"/>
                  </a:lnTo>
                  <a:lnTo>
                    <a:pt x="188" y="814"/>
                  </a:lnTo>
                  <a:lnTo>
                    <a:pt x="186" y="821"/>
                  </a:lnTo>
                  <a:lnTo>
                    <a:pt x="184" y="823"/>
                  </a:lnTo>
                  <a:lnTo>
                    <a:pt x="184" y="825"/>
                  </a:lnTo>
                  <a:lnTo>
                    <a:pt x="183" y="825"/>
                  </a:lnTo>
                  <a:lnTo>
                    <a:pt x="181" y="825"/>
                  </a:lnTo>
                  <a:lnTo>
                    <a:pt x="165" y="828"/>
                  </a:lnTo>
                  <a:lnTo>
                    <a:pt x="155" y="839"/>
                  </a:lnTo>
                  <a:lnTo>
                    <a:pt x="144" y="853"/>
                  </a:lnTo>
                  <a:lnTo>
                    <a:pt x="137" y="868"/>
                  </a:lnTo>
                  <a:lnTo>
                    <a:pt x="129" y="884"/>
                  </a:lnTo>
                  <a:lnTo>
                    <a:pt x="123" y="900"/>
                  </a:lnTo>
                  <a:lnTo>
                    <a:pt x="118" y="914"/>
                  </a:lnTo>
                  <a:lnTo>
                    <a:pt x="116" y="927"/>
                  </a:lnTo>
                  <a:lnTo>
                    <a:pt x="108" y="931"/>
                  </a:lnTo>
                  <a:lnTo>
                    <a:pt x="101" y="936"/>
                  </a:lnTo>
                  <a:lnTo>
                    <a:pt x="99" y="922"/>
                  </a:lnTo>
                  <a:lnTo>
                    <a:pt x="99" y="908"/>
                  </a:lnTo>
                  <a:lnTo>
                    <a:pt x="97" y="894"/>
                  </a:lnTo>
                  <a:lnTo>
                    <a:pt x="97" y="882"/>
                  </a:lnTo>
                  <a:lnTo>
                    <a:pt x="94" y="870"/>
                  </a:lnTo>
                  <a:lnTo>
                    <a:pt x="90" y="860"/>
                  </a:lnTo>
                  <a:lnTo>
                    <a:pt x="85" y="849"/>
                  </a:lnTo>
                  <a:lnTo>
                    <a:pt x="80" y="846"/>
                  </a:lnTo>
                  <a:lnTo>
                    <a:pt x="71" y="840"/>
                  </a:lnTo>
                  <a:lnTo>
                    <a:pt x="62" y="842"/>
                  </a:lnTo>
                  <a:lnTo>
                    <a:pt x="52" y="846"/>
                  </a:lnTo>
                  <a:lnTo>
                    <a:pt x="45" y="854"/>
                  </a:lnTo>
                  <a:lnTo>
                    <a:pt x="36" y="865"/>
                  </a:lnTo>
                  <a:lnTo>
                    <a:pt x="31" y="879"/>
                  </a:lnTo>
                  <a:lnTo>
                    <a:pt x="24" y="893"/>
                  </a:lnTo>
                  <a:lnTo>
                    <a:pt x="19" y="907"/>
                  </a:lnTo>
                  <a:lnTo>
                    <a:pt x="14" y="921"/>
                  </a:lnTo>
                  <a:lnTo>
                    <a:pt x="10" y="936"/>
                  </a:lnTo>
                  <a:lnTo>
                    <a:pt x="5" y="936"/>
                  </a:lnTo>
                  <a:lnTo>
                    <a:pt x="0" y="936"/>
                  </a:lnTo>
                  <a:lnTo>
                    <a:pt x="3" y="921"/>
                  </a:lnTo>
                  <a:lnTo>
                    <a:pt x="7" y="908"/>
                  </a:lnTo>
                  <a:lnTo>
                    <a:pt x="10" y="893"/>
                  </a:lnTo>
                  <a:lnTo>
                    <a:pt x="15" y="880"/>
                  </a:lnTo>
                  <a:lnTo>
                    <a:pt x="19" y="867"/>
                  </a:lnTo>
                  <a:lnTo>
                    <a:pt x="22" y="854"/>
                  </a:lnTo>
                  <a:lnTo>
                    <a:pt x="26" y="842"/>
                  </a:lnTo>
                  <a:lnTo>
                    <a:pt x="31" y="832"/>
                  </a:lnTo>
                  <a:lnTo>
                    <a:pt x="35" y="819"/>
                  </a:lnTo>
                  <a:lnTo>
                    <a:pt x="38" y="809"/>
                  </a:lnTo>
                  <a:lnTo>
                    <a:pt x="42" y="800"/>
                  </a:lnTo>
                  <a:lnTo>
                    <a:pt x="45" y="793"/>
                  </a:lnTo>
                  <a:lnTo>
                    <a:pt x="50" y="781"/>
                  </a:lnTo>
                  <a:lnTo>
                    <a:pt x="57" y="776"/>
                  </a:lnTo>
                  <a:lnTo>
                    <a:pt x="66" y="771"/>
                  </a:lnTo>
                  <a:lnTo>
                    <a:pt x="82" y="767"/>
                  </a:lnTo>
                  <a:lnTo>
                    <a:pt x="89" y="764"/>
                  </a:lnTo>
                  <a:lnTo>
                    <a:pt x="99" y="764"/>
                  </a:lnTo>
                  <a:lnTo>
                    <a:pt x="108" y="760"/>
                  </a:lnTo>
                  <a:lnTo>
                    <a:pt x="118" y="760"/>
                  </a:lnTo>
                  <a:lnTo>
                    <a:pt x="134" y="755"/>
                  </a:lnTo>
                  <a:lnTo>
                    <a:pt x="150" y="751"/>
                  </a:lnTo>
                  <a:lnTo>
                    <a:pt x="158" y="750"/>
                  </a:lnTo>
                  <a:lnTo>
                    <a:pt x="164" y="750"/>
                  </a:lnTo>
                  <a:lnTo>
                    <a:pt x="169" y="745"/>
                  </a:lnTo>
                  <a:lnTo>
                    <a:pt x="174" y="739"/>
                  </a:lnTo>
                  <a:lnTo>
                    <a:pt x="174" y="727"/>
                  </a:lnTo>
                  <a:lnTo>
                    <a:pt x="177" y="717"/>
                  </a:lnTo>
                  <a:lnTo>
                    <a:pt x="179" y="706"/>
                  </a:lnTo>
                  <a:lnTo>
                    <a:pt x="183" y="696"/>
                  </a:lnTo>
                  <a:lnTo>
                    <a:pt x="184" y="684"/>
                  </a:lnTo>
                  <a:lnTo>
                    <a:pt x="188" y="673"/>
                  </a:lnTo>
                  <a:lnTo>
                    <a:pt x="190" y="661"/>
                  </a:lnTo>
                  <a:lnTo>
                    <a:pt x="193" y="650"/>
                  </a:lnTo>
                  <a:lnTo>
                    <a:pt x="195" y="638"/>
                  </a:lnTo>
                  <a:lnTo>
                    <a:pt x="198" y="626"/>
                  </a:lnTo>
                  <a:lnTo>
                    <a:pt x="200" y="614"/>
                  </a:lnTo>
                  <a:lnTo>
                    <a:pt x="204" y="603"/>
                  </a:lnTo>
                  <a:lnTo>
                    <a:pt x="205" y="591"/>
                  </a:lnTo>
                  <a:lnTo>
                    <a:pt x="209" y="581"/>
                  </a:lnTo>
                  <a:lnTo>
                    <a:pt x="211" y="569"/>
                  </a:lnTo>
                  <a:lnTo>
                    <a:pt x="214" y="558"/>
                  </a:lnTo>
                  <a:lnTo>
                    <a:pt x="216" y="544"/>
                  </a:lnTo>
                  <a:lnTo>
                    <a:pt x="219" y="532"/>
                  </a:lnTo>
                  <a:lnTo>
                    <a:pt x="221" y="520"/>
                  </a:lnTo>
                  <a:lnTo>
                    <a:pt x="225" y="509"/>
                  </a:lnTo>
                  <a:lnTo>
                    <a:pt x="226" y="495"/>
                  </a:lnTo>
                  <a:lnTo>
                    <a:pt x="230" y="483"/>
                  </a:lnTo>
                  <a:lnTo>
                    <a:pt x="232" y="471"/>
                  </a:lnTo>
                  <a:lnTo>
                    <a:pt x="235" y="460"/>
                  </a:lnTo>
                  <a:lnTo>
                    <a:pt x="237" y="448"/>
                  </a:lnTo>
                  <a:lnTo>
                    <a:pt x="240" y="436"/>
                  </a:lnTo>
                  <a:lnTo>
                    <a:pt x="242" y="424"/>
                  </a:lnTo>
                  <a:lnTo>
                    <a:pt x="247" y="413"/>
                  </a:lnTo>
                  <a:lnTo>
                    <a:pt x="249" y="401"/>
                  </a:lnTo>
                  <a:lnTo>
                    <a:pt x="252" y="389"/>
                  </a:lnTo>
                  <a:lnTo>
                    <a:pt x="254" y="377"/>
                  </a:lnTo>
                  <a:lnTo>
                    <a:pt x="259" y="366"/>
                  </a:lnTo>
                  <a:lnTo>
                    <a:pt x="261" y="354"/>
                  </a:lnTo>
                  <a:lnTo>
                    <a:pt x="265" y="342"/>
                  </a:lnTo>
                  <a:lnTo>
                    <a:pt x="266" y="330"/>
                  </a:lnTo>
                  <a:lnTo>
                    <a:pt x="270" y="319"/>
                  </a:lnTo>
                  <a:lnTo>
                    <a:pt x="272" y="307"/>
                  </a:lnTo>
                  <a:lnTo>
                    <a:pt x="275" y="295"/>
                  </a:lnTo>
                  <a:lnTo>
                    <a:pt x="277" y="284"/>
                  </a:lnTo>
                  <a:lnTo>
                    <a:pt x="280" y="274"/>
                  </a:lnTo>
                  <a:lnTo>
                    <a:pt x="282" y="264"/>
                  </a:lnTo>
                  <a:lnTo>
                    <a:pt x="286" y="253"/>
                  </a:lnTo>
                  <a:lnTo>
                    <a:pt x="287" y="243"/>
                  </a:lnTo>
                  <a:lnTo>
                    <a:pt x="291" y="232"/>
                  </a:lnTo>
                  <a:lnTo>
                    <a:pt x="293" y="222"/>
                  </a:lnTo>
                  <a:lnTo>
                    <a:pt x="296" y="211"/>
                  </a:lnTo>
                  <a:lnTo>
                    <a:pt x="298" y="201"/>
                  </a:lnTo>
                  <a:lnTo>
                    <a:pt x="301" y="192"/>
                  </a:lnTo>
                  <a:lnTo>
                    <a:pt x="303" y="182"/>
                  </a:lnTo>
                  <a:lnTo>
                    <a:pt x="305" y="171"/>
                  </a:lnTo>
                  <a:lnTo>
                    <a:pt x="306" y="162"/>
                  </a:lnTo>
                  <a:lnTo>
                    <a:pt x="310" y="154"/>
                  </a:lnTo>
                  <a:lnTo>
                    <a:pt x="315" y="138"/>
                  </a:lnTo>
                  <a:lnTo>
                    <a:pt x="320" y="122"/>
                  </a:lnTo>
                  <a:lnTo>
                    <a:pt x="324" y="107"/>
                  </a:lnTo>
                  <a:lnTo>
                    <a:pt x="327" y="93"/>
                  </a:lnTo>
                  <a:lnTo>
                    <a:pt x="331" y="81"/>
                  </a:lnTo>
                  <a:lnTo>
                    <a:pt x="336" y="70"/>
                  </a:lnTo>
                  <a:lnTo>
                    <a:pt x="336" y="68"/>
                  </a:lnTo>
                  <a:lnTo>
                    <a:pt x="338" y="68"/>
                  </a:lnTo>
                  <a:lnTo>
                    <a:pt x="343" y="60"/>
                  </a:lnTo>
                  <a:lnTo>
                    <a:pt x="343" y="51"/>
                  </a:lnTo>
                  <a:lnTo>
                    <a:pt x="341" y="51"/>
                  </a:lnTo>
                  <a:lnTo>
                    <a:pt x="341" y="51"/>
                  </a:lnTo>
                  <a:lnTo>
                    <a:pt x="345" y="37"/>
                  </a:lnTo>
                  <a:lnTo>
                    <a:pt x="350" y="28"/>
                  </a:lnTo>
                  <a:lnTo>
                    <a:pt x="361" y="25"/>
                  </a:lnTo>
                  <a:lnTo>
                    <a:pt x="373" y="20"/>
                  </a:lnTo>
                  <a:lnTo>
                    <a:pt x="385" y="11"/>
                  </a:lnTo>
                  <a:lnTo>
                    <a:pt x="401" y="4"/>
                  </a:lnTo>
                  <a:lnTo>
                    <a:pt x="413" y="0"/>
                  </a:lnTo>
                  <a:lnTo>
                    <a:pt x="425" y="2"/>
                  </a:lnTo>
                  <a:lnTo>
                    <a:pt x="425" y="2"/>
                  </a:lnTo>
                  <a:lnTo>
                    <a:pt x="428" y="7"/>
                  </a:lnTo>
                  <a:lnTo>
                    <a:pt x="430" y="16"/>
                  </a:lnTo>
                  <a:lnTo>
                    <a:pt x="432" y="30"/>
                  </a:lnTo>
                  <a:lnTo>
                    <a:pt x="430" y="35"/>
                  </a:lnTo>
                  <a:lnTo>
                    <a:pt x="430" y="42"/>
                  </a:lnTo>
                  <a:lnTo>
                    <a:pt x="428" y="51"/>
                  </a:lnTo>
                  <a:lnTo>
                    <a:pt x="428" y="61"/>
                  </a:lnTo>
                  <a:lnTo>
                    <a:pt x="427" y="61"/>
                  </a:lnTo>
                  <a:lnTo>
                    <a:pt x="425" y="68"/>
                  </a:lnTo>
                  <a:lnTo>
                    <a:pt x="422" y="77"/>
                  </a:lnTo>
                  <a:lnTo>
                    <a:pt x="418" y="89"/>
                  </a:lnTo>
                  <a:lnTo>
                    <a:pt x="413" y="103"/>
                  </a:lnTo>
                  <a:lnTo>
                    <a:pt x="408" y="121"/>
                  </a:lnTo>
                  <a:lnTo>
                    <a:pt x="404" y="129"/>
                  </a:lnTo>
                  <a:lnTo>
                    <a:pt x="401" y="140"/>
                  </a:lnTo>
                  <a:lnTo>
                    <a:pt x="397" y="152"/>
                  </a:lnTo>
                  <a:lnTo>
                    <a:pt x="395" y="164"/>
                  </a:lnTo>
                  <a:lnTo>
                    <a:pt x="390" y="175"/>
                  </a:lnTo>
                  <a:lnTo>
                    <a:pt x="387" y="187"/>
                  </a:lnTo>
                  <a:lnTo>
                    <a:pt x="381" y="199"/>
                  </a:lnTo>
                  <a:lnTo>
                    <a:pt x="378" y="215"/>
                  </a:lnTo>
                  <a:lnTo>
                    <a:pt x="373" y="227"/>
                  </a:lnTo>
                  <a:lnTo>
                    <a:pt x="369" y="241"/>
                  </a:lnTo>
                  <a:lnTo>
                    <a:pt x="366" y="255"/>
                  </a:lnTo>
                  <a:lnTo>
                    <a:pt x="362" y="271"/>
                  </a:lnTo>
                  <a:lnTo>
                    <a:pt x="357" y="284"/>
                  </a:lnTo>
                  <a:lnTo>
                    <a:pt x="352" y="300"/>
                  </a:lnTo>
                  <a:lnTo>
                    <a:pt x="347" y="316"/>
                  </a:lnTo>
                  <a:lnTo>
                    <a:pt x="343" y="332"/>
                  </a:lnTo>
                  <a:lnTo>
                    <a:pt x="338" y="347"/>
                  </a:lnTo>
                  <a:lnTo>
                    <a:pt x="333" y="363"/>
                  </a:lnTo>
                  <a:lnTo>
                    <a:pt x="327" y="379"/>
                  </a:lnTo>
                  <a:lnTo>
                    <a:pt x="324" y="394"/>
                  </a:lnTo>
                  <a:lnTo>
                    <a:pt x="319" y="408"/>
                  </a:lnTo>
                  <a:lnTo>
                    <a:pt x="313" y="424"/>
                  </a:lnTo>
                  <a:lnTo>
                    <a:pt x="308" y="440"/>
                  </a:lnTo>
                  <a:lnTo>
                    <a:pt x="303" y="455"/>
                  </a:lnTo>
                  <a:lnTo>
                    <a:pt x="298" y="469"/>
                  </a:lnTo>
                  <a:lnTo>
                    <a:pt x="294" y="485"/>
                  </a:lnTo>
                  <a:lnTo>
                    <a:pt x="289" y="501"/>
                  </a:lnTo>
                  <a:lnTo>
                    <a:pt x="286" y="516"/>
                  </a:lnTo>
                  <a:lnTo>
                    <a:pt x="280" y="530"/>
                  </a:lnTo>
                  <a:lnTo>
                    <a:pt x="275" y="544"/>
                  </a:lnTo>
                  <a:lnTo>
                    <a:pt x="270" y="558"/>
                  </a:lnTo>
                  <a:lnTo>
                    <a:pt x="266" y="572"/>
                  </a:lnTo>
                  <a:lnTo>
                    <a:pt x="261" y="584"/>
                  </a:lnTo>
                  <a:lnTo>
                    <a:pt x="258" y="598"/>
                  </a:lnTo>
                  <a:lnTo>
                    <a:pt x="254" y="610"/>
                  </a:lnTo>
                  <a:lnTo>
                    <a:pt x="252" y="624"/>
                  </a:lnTo>
                  <a:lnTo>
                    <a:pt x="247" y="635"/>
                  </a:lnTo>
                  <a:lnTo>
                    <a:pt x="244" y="645"/>
                  </a:lnTo>
                  <a:lnTo>
                    <a:pt x="240" y="656"/>
                  </a:lnTo>
                  <a:lnTo>
                    <a:pt x="238" y="666"/>
                  </a:lnTo>
                  <a:lnTo>
                    <a:pt x="233" y="684"/>
                  </a:lnTo>
                  <a:lnTo>
                    <a:pt x="228" y="699"/>
                  </a:lnTo>
                  <a:lnTo>
                    <a:pt x="223" y="710"/>
                  </a:lnTo>
                  <a:lnTo>
                    <a:pt x="221" y="720"/>
                  </a:lnTo>
                  <a:lnTo>
                    <a:pt x="221" y="725"/>
                  </a:lnTo>
                  <a:lnTo>
                    <a:pt x="221" y="729"/>
                  </a:lnTo>
                  <a:lnTo>
                    <a:pt x="221" y="729"/>
                  </a:lnTo>
                  <a:lnTo>
                    <a:pt x="221" y="732"/>
                  </a:lnTo>
                  <a:lnTo>
                    <a:pt x="221" y="734"/>
                  </a:lnTo>
                  <a:lnTo>
                    <a:pt x="223" y="739"/>
                  </a:lnTo>
                  <a:lnTo>
                    <a:pt x="218" y="748"/>
                  </a:lnTo>
                  <a:lnTo>
                    <a:pt x="214" y="757"/>
                  </a:lnTo>
                  <a:lnTo>
                    <a:pt x="211" y="764"/>
                  </a:lnTo>
                  <a:lnTo>
                    <a:pt x="209" y="772"/>
                  </a:lnTo>
                  <a:lnTo>
                    <a:pt x="204" y="783"/>
                  </a:lnTo>
                  <a:lnTo>
                    <a:pt x="204" y="788"/>
                  </a:lnTo>
                  <a:close/>
                </a:path>
              </a:pathLst>
            </a:custGeom>
            <a:solidFill>
              <a:srgbClr val="FCAD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4" name="Freeform 1210"/>
            <p:cNvSpPr>
              <a:spLocks/>
            </p:cNvSpPr>
            <p:nvPr/>
          </p:nvSpPr>
          <p:spPr bwMode="auto">
            <a:xfrm>
              <a:off x="7824" y="3407"/>
              <a:ext cx="333" cy="506"/>
            </a:xfrm>
            <a:custGeom>
              <a:avLst/>
              <a:gdLst>
                <a:gd name="T0" fmla="*/ 631 w 665"/>
                <a:gd name="T1" fmla="*/ 142 h 1013"/>
                <a:gd name="T2" fmla="*/ 631 w 665"/>
                <a:gd name="T3" fmla="*/ 86 h 1013"/>
                <a:gd name="T4" fmla="*/ 615 w 665"/>
                <a:gd name="T5" fmla="*/ 56 h 1013"/>
                <a:gd name="T6" fmla="*/ 575 w 665"/>
                <a:gd name="T7" fmla="*/ 53 h 1013"/>
                <a:gd name="T8" fmla="*/ 537 w 665"/>
                <a:gd name="T9" fmla="*/ 70 h 1013"/>
                <a:gd name="T10" fmla="*/ 509 w 665"/>
                <a:gd name="T11" fmla="*/ 82 h 1013"/>
                <a:gd name="T12" fmla="*/ 495 w 665"/>
                <a:gd name="T13" fmla="*/ 115 h 1013"/>
                <a:gd name="T14" fmla="*/ 451 w 665"/>
                <a:gd name="T15" fmla="*/ 112 h 1013"/>
                <a:gd name="T16" fmla="*/ 418 w 665"/>
                <a:gd name="T17" fmla="*/ 119 h 1013"/>
                <a:gd name="T18" fmla="*/ 395 w 665"/>
                <a:gd name="T19" fmla="*/ 154 h 1013"/>
                <a:gd name="T20" fmla="*/ 378 w 665"/>
                <a:gd name="T21" fmla="*/ 201 h 1013"/>
                <a:gd name="T22" fmla="*/ 367 w 665"/>
                <a:gd name="T23" fmla="*/ 244 h 1013"/>
                <a:gd name="T24" fmla="*/ 355 w 665"/>
                <a:gd name="T25" fmla="*/ 300 h 1013"/>
                <a:gd name="T26" fmla="*/ 341 w 665"/>
                <a:gd name="T27" fmla="*/ 368 h 1013"/>
                <a:gd name="T28" fmla="*/ 334 w 665"/>
                <a:gd name="T29" fmla="*/ 407 h 1013"/>
                <a:gd name="T30" fmla="*/ 320 w 665"/>
                <a:gd name="T31" fmla="*/ 464 h 1013"/>
                <a:gd name="T32" fmla="*/ 306 w 665"/>
                <a:gd name="T33" fmla="*/ 528 h 1013"/>
                <a:gd name="T34" fmla="*/ 291 w 665"/>
                <a:gd name="T35" fmla="*/ 591 h 1013"/>
                <a:gd name="T36" fmla="*/ 275 w 665"/>
                <a:gd name="T37" fmla="*/ 652 h 1013"/>
                <a:gd name="T38" fmla="*/ 258 w 665"/>
                <a:gd name="T39" fmla="*/ 705 h 1013"/>
                <a:gd name="T40" fmla="*/ 240 w 665"/>
                <a:gd name="T41" fmla="*/ 748 h 1013"/>
                <a:gd name="T42" fmla="*/ 207 w 665"/>
                <a:gd name="T43" fmla="*/ 790 h 1013"/>
                <a:gd name="T44" fmla="*/ 170 w 665"/>
                <a:gd name="T45" fmla="*/ 797 h 1013"/>
                <a:gd name="T46" fmla="*/ 120 w 665"/>
                <a:gd name="T47" fmla="*/ 851 h 1013"/>
                <a:gd name="T48" fmla="*/ 102 w 665"/>
                <a:gd name="T49" fmla="*/ 889 h 1013"/>
                <a:gd name="T50" fmla="*/ 82 w 665"/>
                <a:gd name="T51" fmla="*/ 962 h 1013"/>
                <a:gd name="T52" fmla="*/ 75 w 665"/>
                <a:gd name="T53" fmla="*/ 1013 h 1013"/>
                <a:gd name="T54" fmla="*/ 28 w 665"/>
                <a:gd name="T55" fmla="*/ 1004 h 1013"/>
                <a:gd name="T56" fmla="*/ 0 w 665"/>
                <a:gd name="T57" fmla="*/ 961 h 1013"/>
                <a:gd name="T58" fmla="*/ 1 w 665"/>
                <a:gd name="T59" fmla="*/ 935 h 1013"/>
                <a:gd name="T60" fmla="*/ 14 w 665"/>
                <a:gd name="T61" fmla="*/ 886 h 1013"/>
                <a:gd name="T62" fmla="*/ 29 w 665"/>
                <a:gd name="T63" fmla="*/ 844 h 1013"/>
                <a:gd name="T64" fmla="*/ 48 w 665"/>
                <a:gd name="T65" fmla="*/ 797 h 1013"/>
                <a:gd name="T66" fmla="*/ 71 w 665"/>
                <a:gd name="T67" fmla="*/ 745 h 1013"/>
                <a:gd name="T68" fmla="*/ 97 w 665"/>
                <a:gd name="T69" fmla="*/ 685 h 1013"/>
                <a:gd name="T70" fmla="*/ 129 w 665"/>
                <a:gd name="T71" fmla="*/ 624 h 1013"/>
                <a:gd name="T72" fmla="*/ 160 w 665"/>
                <a:gd name="T73" fmla="*/ 558 h 1013"/>
                <a:gd name="T74" fmla="*/ 191 w 665"/>
                <a:gd name="T75" fmla="*/ 488 h 1013"/>
                <a:gd name="T76" fmla="*/ 226 w 665"/>
                <a:gd name="T77" fmla="*/ 420 h 1013"/>
                <a:gd name="T78" fmla="*/ 263 w 665"/>
                <a:gd name="T79" fmla="*/ 351 h 1013"/>
                <a:gd name="T80" fmla="*/ 298 w 665"/>
                <a:gd name="T81" fmla="*/ 279 h 1013"/>
                <a:gd name="T82" fmla="*/ 333 w 665"/>
                <a:gd name="T83" fmla="*/ 211 h 1013"/>
                <a:gd name="T84" fmla="*/ 369 w 665"/>
                <a:gd name="T85" fmla="*/ 143 h 1013"/>
                <a:gd name="T86" fmla="*/ 404 w 665"/>
                <a:gd name="T87" fmla="*/ 81 h 1013"/>
                <a:gd name="T88" fmla="*/ 437 w 665"/>
                <a:gd name="T89" fmla="*/ 39 h 1013"/>
                <a:gd name="T90" fmla="*/ 502 w 665"/>
                <a:gd name="T91" fmla="*/ 6 h 1013"/>
                <a:gd name="T92" fmla="*/ 540 w 665"/>
                <a:gd name="T93" fmla="*/ 0 h 1013"/>
                <a:gd name="T94" fmla="*/ 599 w 665"/>
                <a:gd name="T95" fmla="*/ 4 h 1013"/>
                <a:gd name="T96" fmla="*/ 632 w 665"/>
                <a:gd name="T97" fmla="*/ 7 h 1013"/>
                <a:gd name="T98" fmla="*/ 652 w 665"/>
                <a:gd name="T99" fmla="*/ 30 h 1013"/>
                <a:gd name="T100" fmla="*/ 665 w 665"/>
                <a:gd name="T101" fmla="*/ 68 h 1013"/>
                <a:gd name="T102" fmla="*/ 653 w 665"/>
                <a:gd name="T103" fmla="*/ 107 h 1013"/>
                <a:gd name="T104" fmla="*/ 638 w 665"/>
                <a:gd name="T105" fmla="*/ 152 h 1013"/>
                <a:gd name="T106" fmla="*/ 615 w 665"/>
                <a:gd name="T107" fmla="*/ 215 h 1013"/>
                <a:gd name="T108" fmla="*/ 594 w 665"/>
                <a:gd name="T109" fmla="*/ 272 h 1013"/>
                <a:gd name="T110" fmla="*/ 580 w 665"/>
                <a:gd name="T111" fmla="*/ 311 h 1013"/>
                <a:gd name="T112" fmla="*/ 566 w 665"/>
                <a:gd name="T113" fmla="*/ 352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5" h="1013">
                  <a:moveTo>
                    <a:pt x="559" y="375"/>
                  </a:moveTo>
                  <a:lnTo>
                    <a:pt x="631" y="143"/>
                  </a:lnTo>
                  <a:lnTo>
                    <a:pt x="631" y="142"/>
                  </a:lnTo>
                  <a:lnTo>
                    <a:pt x="631" y="142"/>
                  </a:lnTo>
                  <a:lnTo>
                    <a:pt x="631" y="124"/>
                  </a:lnTo>
                  <a:lnTo>
                    <a:pt x="632" y="109"/>
                  </a:lnTo>
                  <a:lnTo>
                    <a:pt x="631" y="96"/>
                  </a:lnTo>
                  <a:lnTo>
                    <a:pt x="631" y="86"/>
                  </a:lnTo>
                  <a:lnTo>
                    <a:pt x="627" y="75"/>
                  </a:lnTo>
                  <a:lnTo>
                    <a:pt x="625" y="67"/>
                  </a:lnTo>
                  <a:lnTo>
                    <a:pt x="620" y="60"/>
                  </a:lnTo>
                  <a:lnTo>
                    <a:pt x="615" y="56"/>
                  </a:lnTo>
                  <a:lnTo>
                    <a:pt x="604" y="49"/>
                  </a:lnTo>
                  <a:lnTo>
                    <a:pt x="594" y="49"/>
                  </a:lnTo>
                  <a:lnTo>
                    <a:pt x="584" y="48"/>
                  </a:lnTo>
                  <a:lnTo>
                    <a:pt x="575" y="53"/>
                  </a:lnTo>
                  <a:lnTo>
                    <a:pt x="564" y="54"/>
                  </a:lnTo>
                  <a:lnTo>
                    <a:pt x="556" y="60"/>
                  </a:lnTo>
                  <a:lnTo>
                    <a:pt x="545" y="65"/>
                  </a:lnTo>
                  <a:lnTo>
                    <a:pt x="537" y="70"/>
                  </a:lnTo>
                  <a:lnTo>
                    <a:pt x="524" y="75"/>
                  </a:lnTo>
                  <a:lnTo>
                    <a:pt x="517" y="79"/>
                  </a:lnTo>
                  <a:lnTo>
                    <a:pt x="512" y="79"/>
                  </a:lnTo>
                  <a:lnTo>
                    <a:pt x="509" y="82"/>
                  </a:lnTo>
                  <a:lnTo>
                    <a:pt x="505" y="86"/>
                  </a:lnTo>
                  <a:lnTo>
                    <a:pt x="502" y="93"/>
                  </a:lnTo>
                  <a:lnTo>
                    <a:pt x="498" y="102"/>
                  </a:lnTo>
                  <a:lnTo>
                    <a:pt x="495" y="115"/>
                  </a:lnTo>
                  <a:lnTo>
                    <a:pt x="482" y="112"/>
                  </a:lnTo>
                  <a:lnTo>
                    <a:pt x="469" y="112"/>
                  </a:lnTo>
                  <a:lnTo>
                    <a:pt x="460" y="112"/>
                  </a:lnTo>
                  <a:lnTo>
                    <a:pt x="451" y="112"/>
                  </a:lnTo>
                  <a:lnTo>
                    <a:pt x="441" y="114"/>
                  </a:lnTo>
                  <a:lnTo>
                    <a:pt x="432" y="115"/>
                  </a:lnTo>
                  <a:lnTo>
                    <a:pt x="425" y="115"/>
                  </a:lnTo>
                  <a:lnTo>
                    <a:pt x="418" y="119"/>
                  </a:lnTo>
                  <a:lnTo>
                    <a:pt x="413" y="124"/>
                  </a:lnTo>
                  <a:lnTo>
                    <a:pt x="408" y="133"/>
                  </a:lnTo>
                  <a:lnTo>
                    <a:pt x="401" y="142"/>
                  </a:lnTo>
                  <a:lnTo>
                    <a:pt x="395" y="154"/>
                  </a:lnTo>
                  <a:lnTo>
                    <a:pt x="390" y="168"/>
                  </a:lnTo>
                  <a:lnTo>
                    <a:pt x="385" y="185"/>
                  </a:lnTo>
                  <a:lnTo>
                    <a:pt x="381" y="192"/>
                  </a:lnTo>
                  <a:lnTo>
                    <a:pt x="378" y="201"/>
                  </a:lnTo>
                  <a:lnTo>
                    <a:pt x="374" y="211"/>
                  </a:lnTo>
                  <a:lnTo>
                    <a:pt x="373" y="224"/>
                  </a:lnTo>
                  <a:lnTo>
                    <a:pt x="369" y="234"/>
                  </a:lnTo>
                  <a:lnTo>
                    <a:pt x="367" y="244"/>
                  </a:lnTo>
                  <a:lnTo>
                    <a:pt x="364" y="257"/>
                  </a:lnTo>
                  <a:lnTo>
                    <a:pt x="362" y="272"/>
                  </a:lnTo>
                  <a:lnTo>
                    <a:pt x="357" y="285"/>
                  </a:lnTo>
                  <a:lnTo>
                    <a:pt x="355" y="300"/>
                  </a:lnTo>
                  <a:lnTo>
                    <a:pt x="350" y="316"/>
                  </a:lnTo>
                  <a:lnTo>
                    <a:pt x="348" y="333"/>
                  </a:lnTo>
                  <a:lnTo>
                    <a:pt x="343" y="349"/>
                  </a:lnTo>
                  <a:lnTo>
                    <a:pt x="341" y="368"/>
                  </a:lnTo>
                  <a:lnTo>
                    <a:pt x="338" y="377"/>
                  </a:lnTo>
                  <a:lnTo>
                    <a:pt x="336" y="386"/>
                  </a:lnTo>
                  <a:lnTo>
                    <a:pt x="334" y="396"/>
                  </a:lnTo>
                  <a:lnTo>
                    <a:pt x="334" y="407"/>
                  </a:lnTo>
                  <a:lnTo>
                    <a:pt x="329" y="419"/>
                  </a:lnTo>
                  <a:lnTo>
                    <a:pt x="326" y="434"/>
                  </a:lnTo>
                  <a:lnTo>
                    <a:pt x="322" y="448"/>
                  </a:lnTo>
                  <a:lnTo>
                    <a:pt x="320" y="464"/>
                  </a:lnTo>
                  <a:lnTo>
                    <a:pt x="315" y="480"/>
                  </a:lnTo>
                  <a:lnTo>
                    <a:pt x="312" y="495"/>
                  </a:lnTo>
                  <a:lnTo>
                    <a:pt x="308" y="511"/>
                  </a:lnTo>
                  <a:lnTo>
                    <a:pt x="306" y="528"/>
                  </a:lnTo>
                  <a:lnTo>
                    <a:pt x="301" y="544"/>
                  </a:lnTo>
                  <a:lnTo>
                    <a:pt x="298" y="560"/>
                  </a:lnTo>
                  <a:lnTo>
                    <a:pt x="294" y="576"/>
                  </a:lnTo>
                  <a:lnTo>
                    <a:pt x="291" y="591"/>
                  </a:lnTo>
                  <a:lnTo>
                    <a:pt x="286" y="605"/>
                  </a:lnTo>
                  <a:lnTo>
                    <a:pt x="282" y="621"/>
                  </a:lnTo>
                  <a:lnTo>
                    <a:pt x="279" y="637"/>
                  </a:lnTo>
                  <a:lnTo>
                    <a:pt x="275" y="652"/>
                  </a:lnTo>
                  <a:lnTo>
                    <a:pt x="270" y="664"/>
                  </a:lnTo>
                  <a:lnTo>
                    <a:pt x="266" y="678"/>
                  </a:lnTo>
                  <a:lnTo>
                    <a:pt x="261" y="691"/>
                  </a:lnTo>
                  <a:lnTo>
                    <a:pt x="258" y="705"/>
                  </a:lnTo>
                  <a:lnTo>
                    <a:pt x="252" y="715"/>
                  </a:lnTo>
                  <a:lnTo>
                    <a:pt x="249" y="727"/>
                  </a:lnTo>
                  <a:lnTo>
                    <a:pt x="244" y="738"/>
                  </a:lnTo>
                  <a:lnTo>
                    <a:pt x="240" y="748"/>
                  </a:lnTo>
                  <a:lnTo>
                    <a:pt x="231" y="764"/>
                  </a:lnTo>
                  <a:lnTo>
                    <a:pt x="223" y="776"/>
                  </a:lnTo>
                  <a:lnTo>
                    <a:pt x="214" y="785"/>
                  </a:lnTo>
                  <a:lnTo>
                    <a:pt x="207" y="790"/>
                  </a:lnTo>
                  <a:lnTo>
                    <a:pt x="197" y="790"/>
                  </a:lnTo>
                  <a:lnTo>
                    <a:pt x="186" y="790"/>
                  </a:lnTo>
                  <a:lnTo>
                    <a:pt x="177" y="792"/>
                  </a:lnTo>
                  <a:lnTo>
                    <a:pt x="170" y="797"/>
                  </a:lnTo>
                  <a:lnTo>
                    <a:pt x="155" y="807"/>
                  </a:lnTo>
                  <a:lnTo>
                    <a:pt x="143" y="821"/>
                  </a:lnTo>
                  <a:lnTo>
                    <a:pt x="129" y="835"/>
                  </a:lnTo>
                  <a:lnTo>
                    <a:pt x="120" y="851"/>
                  </a:lnTo>
                  <a:lnTo>
                    <a:pt x="115" y="860"/>
                  </a:lnTo>
                  <a:lnTo>
                    <a:pt x="109" y="868"/>
                  </a:lnTo>
                  <a:lnTo>
                    <a:pt x="106" y="879"/>
                  </a:lnTo>
                  <a:lnTo>
                    <a:pt x="102" y="889"/>
                  </a:lnTo>
                  <a:lnTo>
                    <a:pt x="94" y="907"/>
                  </a:lnTo>
                  <a:lnTo>
                    <a:pt x="89" y="926"/>
                  </a:lnTo>
                  <a:lnTo>
                    <a:pt x="83" y="943"/>
                  </a:lnTo>
                  <a:lnTo>
                    <a:pt x="82" y="962"/>
                  </a:lnTo>
                  <a:lnTo>
                    <a:pt x="76" y="976"/>
                  </a:lnTo>
                  <a:lnTo>
                    <a:pt x="75" y="992"/>
                  </a:lnTo>
                  <a:lnTo>
                    <a:pt x="75" y="1002"/>
                  </a:lnTo>
                  <a:lnTo>
                    <a:pt x="75" y="1013"/>
                  </a:lnTo>
                  <a:lnTo>
                    <a:pt x="61" y="1011"/>
                  </a:lnTo>
                  <a:lnTo>
                    <a:pt x="50" y="1011"/>
                  </a:lnTo>
                  <a:lnTo>
                    <a:pt x="38" y="1008"/>
                  </a:lnTo>
                  <a:lnTo>
                    <a:pt x="28" y="1004"/>
                  </a:lnTo>
                  <a:lnTo>
                    <a:pt x="15" y="996"/>
                  </a:lnTo>
                  <a:lnTo>
                    <a:pt x="8" y="987"/>
                  </a:lnTo>
                  <a:lnTo>
                    <a:pt x="1" y="975"/>
                  </a:lnTo>
                  <a:lnTo>
                    <a:pt x="0" y="961"/>
                  </a:lnTo>
                  <a:lnTo>
                    <a:pt x="0" y="957"/>
                  </a:lnTo>
                  <a:lnTo>
                    <a:pt x="0" y="955"/>
                  </a:lnTo>
                  <a:lnTo>
                    <a:pt x="0" y="945"/>
                  </a:lnTo>
                  <a:lnTo>
                    <a:pt x="1" y="935"/>
                  </a:lnTo>
                  <a:lnTo>
                    <a:pt x="3" y="919"/>
                  </a:lnTo>
                  <a:lnTo>
                    <a:pt x="8" y="905"/>
                  </a:lnTo>
                  <a:lnTo>
                    <a:pt x="10" y="894"/>
                  </a:lnTo>
                  <a:lnTo>
                    <a:pt x="14" y="886"/>
                  </a:lnTo>
                  <a:lnTo>
                    <a:pt x="15" y="875"/>
                  </a:lnTo>
                  <a:lnTo>
                    <a:pt x="21" y="867"/>
                  </a:lnTo>
                  <a:lnTo>
                    <a:pt x="24" y="854"/>
                  </a:lnTo>
                  <a:lnTo>
                    <a:pt x="29" y="844"/>
                  </a:lnTo>
                  <a:lnTo>
                    <a:pt x="35" y="833"/>
                  </a:lnTo>
                  <a:lnTo>
                    <a:pt x="40" y="823"/>
                  </a:lnTo>
                  <a:lnTo>
                    <a:pt x="43" y="809"/>
                  </a:lnTo>
                  <a:lnTo>
                    <a:pt x="48" y="797"/>
                  </a:lnTo>
                  <a:lnTo>
                    <a:pt x="54" y="785"/>
                  </a:lnTo>
                  <a:lnTo>
                    <a:pt x="59" y="772"/>
                  </a:lnTo>
                  <a:lnTo>
                    <a:pt x="64" y="757"/>
                  </a:lnTo>
                  <a:lnTo>
                    <a:pt x="71" y="745"/>
                  </a:lnTo>
                  <a:lnTo>
                    <a:pt x="78" y="729"/>
                  </a:lnTo>
                  <a:lnTo>
                    <a:pt x="85" y="717"/>
                  </a:lnTo>
                  <a:lnTo>
                    <a:pt x="90" y="701"/>
                  </a:lnTo>
                  <a:lnTo>
                    <a:pt x="97" y="685"/>
                  </a:lnTo>
                  <a:lnTo>
                    <a:pt x="104" y="670"/>
                  </a:lnTo>
                  <a:lnTo>
                    <a:pt x="113" y="656"/>
                  </a:lnTo>
                  <a:lnTo>
                    <a:pt x="120" y="640"/>
                  </a:lnTo>
                  <a:lnTo>
                    <a:pt x="129" y="624"/>
                  </a:lnTo>
                  <a:lnTo>
                    <a:pt x="136" y="609"/>
                  </a:lnTo>
                  <a:lnTo>
                    <a:pt x="144" y="593"/>
                  </a:lnTo>
                  <a:lnTo>
                    <a:pt x="151" y="576"/>
                  </a:lnTo>
                  <a:lnTo>
                    <a:pt x="160" y="558"/>
                  </a:lnTo>
                  <a:lnTo>
                    <a:pt x="167" y="541"/>
                  </a:lnTo>
                  <a:lnTo>
                    <a:pt x="176" y="523"/>
                  </a:lnTo>
                  <a:lnTo>
                    <a:pt x="183" y="506"/>
                  </a:lnTo>
                  <a:lnTo>
                    <a:pt x="191" y="488"/>
                  </a:lnTo>
                  <a:lnTo>
                    <a:pt x="200" y="471"/>
                  </a:lnTo>
                  <a:lnTo>
                    <a:pt x="211" y="455"/>
                  </a:lnTo>
                  <a:lnTo>
                    <a:pt x="218" y="436"/>
                  </a:lnTo>
                  <a:lnTo>
                    <a:pt x="226" y="420"/>
                  </a:lnTo>
                  <a:lnTo>
                    <a:pt x="235" y="401"/>
                  </a:lnTo>
                  <a:lnTo>
                    <a:pt x="245" y="386"/>
                  </a:lnTo>
                  <a:lnTo>
                    <a:pt x="254" y="366"/>
                  </a:lnTo>
                  <a:lnTo>
                    <a:pt x="263" y="351"/>
                  </a:lnTo>
                  <a:lnTo>
                    <a:pt x="272" y="332"/>
                  </a:lnTo>
                  <a:lnTo>
                    <a:pt x="282" y="316"/>
                  </a:lnTo>
                  <a:lnTo>
                    <a:pt x="289" y="297"/>
                  </a:lnTo>
                  <a:lnTo>
                    <a:pt x="298" y="279"/>
                  </a:lnTo>
                  <a:lnTo>
                    <a:pt x="306" y="262"/>
                  </a:lnTo>
                  <a:lnTo>
                    <a:pt x="317" y="246"/>
                  </a:lnTo>
                  <a:lnTo>
                    <a:pt x="324" y="229"/>
                  </a:lnTo>
                  <a:lnTo>
                    <a:pt x="333" y="211"/>
                  </a:lnTo>
                  <a:lnTo>
                    <a:pt x="341" y="194"/>
                  </a:lnTo>
                  <a:lnTo>
                    <a:pt x="352" y="178"/>
                  </a:lnTo>
                  <a:lnTo>
                    <a:pt x="359" y="161"/>
                  </a:lnTo>
                  <a:lnTo>
                    <a:pt x="369" y="143"/>
                  </a:lnTo>
                  <a:lnTo>
                    <a:pt x="376" y="128"/>
                  </a:lnTo>
                  <a:lnTo>
                    <a:pt x="387" y="112"/>
                  </a:lnTo>
                  <a:lnTo>
                    <a:pt x="394" y="96"/>
                  </a:lnTo>
                  <a:lnTo>
                    <a:pt x="404" y="81"/>
                  </a:lnTo>
                  <a:lnTo>
                    <a:pt x="411" y="65"/>
                  </a:lnTo>
                  <a:lnTo>
                    <a:pt x="421" y="51"/>
                  </a:lnTo>
                  <a:lnTo>
                    <a:pt x="427" y="44"/>
                  </a:lnTo>
                  <a:lnTo>
                    <a:pt x="437" y="39"/>
                  </a:lnTo>
                  <a:lnTo>
                    <a:pt x="449" y="30"/>
                  </a:lnTo>
                  <a:lnTo>
                    <a:pt x="467" y="21"/>
                  </a:lnTo>
                  <a:lnTo>
                    <a:pt x="482" y="13"/>
                  </a:lnTo>
                  <a:lnTo>
                    <a:pt x="502" y="6"/>
                  </a:lnTo>
                  <a:lnTo>
                    <a:pt x="510" y="2"/>
                  </a:lnTo>
                  <a:lnTo>
                    <a:pt x="521" y="0"/>
                  </a:lnTo>
                  <a:lnTo>
                    <a:pt x="530" y="0"/>
                  </a:lnTo>
                  <a:lnTo>
                    <a:pt x="540" y="0"/>
                  </a:lnTo>
                  <a:lnTo>
                    <a:pt x="556" y="0"/>
                  </a:lnTo>
                  <a:lnTo>
                    <a:pt x="571" y="0"/>
                  </a:lnTo>
                  <a:lnTo>
                    <a:pt x="585" y="2"/>
                  </a:lnTo>
                  <a:lnTo>
                    <a:pt x="599" y="4"/>
                  </a:lnTo>
                  <a:lnTo>
                    <a:pt x="610" y="4"/>
                  </a:lnTo>
                  <a:lnTo>
                    <a:pt x="620" y="6"/>
                  </a:lnTo>
                  <a:lnTo>
                    <a:pt x="625" y="6"/>
                  </a:lnTo>
                  <a:lnTo>
                    <a:pt x="632" y="7"/>
                  </a:lnTo>
                  <a:lnTo>
                    <a:pt x="634" y="9"/>
                  </a:lnTo>
                  <a:lnTo>
                    <a:pt x="639" y="14"/>
                  </a:lnTo>
                  <a:lnTo>
                    <a:pt x="645" y="20"/>
                  </a:lnTo>
                  <a:lnTo>
                    <a:pt x="652" y="30"/>
                  </a:lnTo>
                  <a:lnTo>
                    <a:pt x="655" y="37"/>
                  </a:lnTo>
                  <a:lnTo>
                    <a:pt x="660" y="48"/>
                  </a:lnTo>
                  <a:lnTo>
                    <a:pt x="664" y="58"/>
                  </a:lnTo>
                  <a:lnTo>
                    <a:pt x="665" y="68"/>
                  </a:lnTo>
                  <a:lnTo>
                    <a:pt x="664" y="75"/>
                  </a:lnTo>
                  <a:lnTo>
                    <a:pt x="664" y="84"/>
                  </a:lnTo>
                  <a:lnTo>
                    <a:pt x="659" y="91"/>
                  </a:lnTo>
                  <a:lnTo>
                    <a:pt x="653" y="107"/>
                  </a:lnTo>
                  <a:lnTo>
                    <a:pt x="648" y="114"/>
                  </a:lnTo>
                  <a:lnTo>
                    <a:pt x="645" y="126"/>
                  </a:lnTo>
                  <a:lnTo>
                    <a:pt x="641" y="136"/>
                  </a:lnTo>
                  <a:lnTo>
                    <a:pt x="638" y="152"/>
                  </a:lnTo>
                  <a:lnTo>
                    <a:pt x="631" y="164"/>
                  </a:lnTo>
                  <a:lnTo>
                    <a:pt x="625" y="180"/>
                  </a:lnTo>
                  <a:lnTo>
                    <a:pt x="620" y="196"/>
                  </a:lnTo>
                  <a:lnTo>
                    <a:pt x="615" y="215"/>
                  </a:lnTo>
                  <a:lnTo>
                    <a:pt x="608" y="232"/>
                  </a:lnTo>
                  <a:lnTo>
                    <a:pt x="601" y="251"/>
                  </a:lnTo>
                  <a:lnTo>
                    <a:pt x="598" y="262"/>
                  </a:lnTo>
                  <a:lnTo>
                    <a:pt x="594" y="272"/>
                  </a:lnTo>
                  <a:lnTo>
                    <a:pt x="591" y="283"/>
                  </a:lnTo>
                  <a:lnTo>
                    <a:pt x="589" y="293"/>
                  </a:lnTo>
                  <a:lnTo>
                    <a:pt x="584" y="302"/>
                  </a:lnTo>
                  <a:lnTo>
                    <a:pt x="580" y="311"/>
                  </a:lnTo>
                  <a:lnTo>
                    <a:pt x="577" y="321"/>
                  </a:lnTo>
                  <a:lnTo>
                    <a:pt x="573" y="332"/>
                  </a:lnTo>
                  <a:lnTo>
                    <a:pt x="568" y="342"/>
                  </a:lnTo>
                  <a:lnTo>
                    <a:pt x="566" y="352"/>
                  </a:lnTo>
                  <a:lnTo>
                    <a:pt x="561" y="363"/>
                  </a:lnTo>
                  <a:lnTo>
                    <a:pt x="559" y="37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5" name="Freeform 1211"/>
            <p:cNvSpPr>
              <a:spLocks/>
            </p:cNvSpPr>
            <p:nvPr/>
          </p:nvSpPr>
          <p:spPr bwMode="auto">
            <a:xfrm>
              <a:off x="8121" y="3388"/>
              <a:ext cx="777" cy="532"/>
            </a:xfrm>
            <a:custGeom>
              <a:avLst/>
              <a:gdLst>
                <a:gd name="T0" fmla="*/ 1520 w 1555"/>
                <a:gd name="T1" fmla="*/ 72 h 1065"/>
                <a:gd name="T2" fmla="*/ 1484 w 1555"/>
                <a:gd name="T3" fmla="*/ 31 h 1065"/>
                <a:gd name="T4" fmla="*/ 1438 w 1555"/>
                <a:gd name="T5" fmla="*/ 5 h 1065"/>
                <a:gd name="T6" fmla="*/ 396 w 1555"/>
                <a:gd name="T7" fmla="*/ 0 h 1065"/>
                <a:gd name="T8" fmla="*/ 373 w 1555"/>
                <a:gd name="T9" fmla="*/ 2 h 1065"/>
                <a:gd name="T10" fmla="*/ 328 w 1555"/>
                <a:gd name="T11" fmla="*/ 19 h 1065"/>
                <a:gd name="T12" fmla="*/ 276 w 1555"/>
                <a:gd name="T13" fmla="*/ 58 h 1065"/>
                <a:gd name="T14" fmla="*/ 246 w 1555"/>
                <a:gd name="T15" fmla="*/ 110 h 1065"/>
                <a:gd name="T16" fmla="*/ 237 w 1555"/>
                <a:gd name="T17" fmla="*/ 150 h 1065"/>
                <a:gd name="T18" fmla="*/ 227 w 1555"/>
                <a:gd name="T19" fmla="*/ 183 h 1065"/>
                <a:gd name="T20" fmla="*/ 213 w 1555"/>
                <a:gd name="T21" fmla="*/ 225 h 1065"/>
                <a:gd name="T22" fmla="*/ 199 w 1555"/>
                <a:gd name="T23" fmla="*/ 277 h 1065"/>
                <a:gd name="T24" fmla="*/ 180 w 1555"/>
                <a:gd name="T25" fmla="*/ 335 h 1065"/>
                <a:gd name="T26" fmla="*/ 162 w 1555"/>
                <a:gd name="T27" fmla="*/ 397 h 1065"/>
                <a:gd name="T28" fmla="*/ 141 w 1555"/>
                <a:gd name="T29" fmla="*/ 464 h 1065"/>
                <a:gd name="T30" fmla="*/ 121 w 1555"/>
                <a:gd name="T31" fmla="*/ 532 h 1065"/>
                <a:gd name="T32" fmla="*/ 98 w 1555"/>
                <a:gd name="T33" fmla="*/ 596 h 1065"/>
                <a:gd name="T34" fmla="*/ 77 w 1555"/>
                <a:gd name="T35" fmla="*/ 661 h 1065"/>
                <a:gd name="T36" fmla="*/ 58 w 1555"/>
                <a:gd name="T37" fmla="*/ 720 h 1065"/>
                <a:gd name="T38" fmla="*/ 42 w 1555"/>
                <a:gd name="T39" fmla="*/ 774 h 1065"/>
                <a:gd name="T40" fmla="*/ 26 w 1555"/>
                <a:gd name="T41" fmla="*/ 819 h 1065"/>
                <a:gd name="T42" fmla="*/ 9 w 1555"/>
                <a:gd name="T43" fmla="*/ 877 h 1065"/>
                <a:gd name="T44" fmla="*/ 2 w 1555"/>
                <a:gd name="T45" fmla="*/ 903 h 1065"/>
                <a:gd name="T46" fmla="*/ 0 w 1555"/>
                <a:gd name="T47" fmla="*/ 941 h 1065"/>
                <a:gd name="T48" fmla="*/ 4 w 1555"/>
                <a:gd name="T49" fmla="*/ 985 h 1065"/>
                <a:gd name="T50" fmla="*/ 19 w 1555"/>
                <a:gd name="T51" fmla="*/ 1027 h 1065"/>
                <a:gd name="T52" fmla="*/ 63 w 1555"/>
                <a:gd name="T53" fmla="*/ 1051 h 1065"/>
                <a:gd name="T54" fmla="*/ 91 w 1555"/>
                <a:gd name="T55" fmla="*/ 1051 h 1065"/>
                <a:gd name="T56" fmla="*/ 148 w 1555"/>
                <a:gd name="T57" fmla="*/ 1053 h 1065"/>
                <a:gd name="T58" fmla="*/ 185 w 1555"/>
                <a:gd name="T59" fmla="*/ 1053 h 1065"/>
                <a:gd name="T60" fmla="*/ 227 w 1555"/>
                <a:gd name="T61" fmla="*/ 1053 h 1065"/>
                <a:gd name="T62" fmla="*/ 272 w 1555"/>
                <a:gd name="T63" fmla="*/ 1053 h 1065"/>
                <a:gd name="T64" fmla="*/ 324 w 1555"/>
                <a:gd name="T65" fmla="*/ 1054 h 1065"/>
                <a:gd name="T66" fmla="*/ 377 w 1555"/>
                <a:gd name="T67" fmla="*/ 1054 h 1065"/>
                <a:gd name="T68" fmla="*/ 434 w 1555"/>
                <a:gd name="T69" fmla="*/ 1054 h 1065"/>
                <a:gd name="T70" fmla="*/ 494 w 1555"/>
                <a:gd name="T71" fmla="*/ 1054 h 1065"/>
                <a:gd name="T72" fmla="*/ 556 w 1555"/>
                <a:gd name="T73" fmla="*/ 1054 h 1065"/>
                <a:gd name="T74" fmla="*/ 619 w 1555"/>
                <a:gd name="T75" fmla="*/ 1054 h 1065"/>
                <a:gd name="T76" fmla="*/ 684 w 1555"/>
                <a:gd name="T77" fmla="*/ 1054 h 1065"/>
                <a:gd name="T78" fmla="*/ 746 w 1555"/>
                <a:gd name="T79" fmla="*/ 1054 h 1065"/>
                <a:gd name="T80" fmla="*/ 813 w 1555"/>
                <a:gd name="T81" fmla="*/ 1054 h 1065"/>
                <a:gd name="T82" fmla="*/ 825 w 1555"/>
                <a:gd name="T83" fmla="*/ 1054 h 1065"/>
                <a:gd name="T84" fmla="*/ 865 w 1555"/>
                <a:gd name="T85" fmla="*/ 1054 h 1065"/>
                <a:gd name="T86" fmla="*/ 910 w 1555"/>
                <a:gd name="T87" fmla="*/ 1054 h 1065"/>
                <a:gd name="T88" fmla="*/ 983 w 1555"/>
                <a:gd name="T89" fmla="*/ 1054 h 1065"/>
                <a:gd name="T90" fmla="*/ 1025 w 1555"/>
                <a:gd name="T91" fmla="*/ 1061 h 1065"/>
                <a:gd name="T92" fmla="*/ 1048 w 1555"/>
                <a:gd name="T93" fmla="*/ 1054 h 1065"/>
                <a:gd name="T94" fmla="*/ 1118 w 1555"/>
                <a:gd name="T95" fmla="*/ 1053 h 1065"/>
                <a:gd name="T96" fmla="*/ 1184 w 1555"/>
                <a:gd name="T97" fmla="*/ 1053 h 1065"/>
                <a:gd name="T98" fmla="*/ 1241 w 1555"/>
                <a:gd name="T99" fmla="*/ 1051 h 1065"/>
                <a:gd name="T100" fmla="*/ 1295 w 1555"/>
                <a:gd name="T101" fmla="*/ 1051 h 1065"/>
                <a:gd name="T102" fmla="*/ 1339 w 1555"/>
                <a:gd name="T103" fmla="*/ 1051 h 1065"/>
                <a:gd name="T104" fmla="*/ 1398 w 1555"/>
                <a:gd name="T105" fmla="*/ 1051 h 1065"/>
                <a:gd name="T106" fmla="*/ 1417 w 1555"/>
                <a:gd name="T107" fmla="*/ 1051 h 1065"/>
                <a:gd name="T108" fmla="*/ 1452 w 1555"/>
                <a:gd name="T109" fmla="*/ 1034 h 1065"/>
                <a:gd name="T110" fmla="*/ 1498 w 1555"/>
                <a:gd name="T111" fmla="*/ 1009 h 1065"/>
                <a:gd name="T112" fmla="*/ 1538 w 1555"/>
                <a:gd name="T113" fmla="*/ 978 h 1065"/>
                <a:gd name="T114" fmla="*/ 1555 w 1555"/>
                <a:gd name="T115" fmla="*/ 946 h 1065"/>
                <a:gd name="T116" fmla="*/ 1536 w 1555"/>
                <a:gd name="T117" fmla="*/ 103 h 10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5" h="1065">
                  <a:moveTo>
                    <a:pt x="1536" y="103"/>
                  </a:moveTo>
                  <a:lnTo>
                    <a:pt x="1532" y="98"/>
                  </a:lnTo>
                  <a:lnTo>
                    <a:pt x="1527" y="87"/>
                  </a:lnTo>
                  <a:lnTo>
                    <a:pt x="1520" y="72"/>
                  </a:lnTo>
                  <a:lnTo>
                    <a:pt x="1510" y="58"/>
                  </a:lnTo>
                  <a:lnTo>
                    <a:pt x="1501" y="49"/>
                  </a:lnTo>
                  <a:lnTo>
                    <a:pt x="1494" y="40"/>
                  </a:lnTo>
                  <a:lnTo>
                    <a:pt x="1484" y="31"/>
                  </a:lnTo>
                  <a:lnTo>
                    <a:pt x="1475" y="25"/>
                  </a:lnTo>
                  <a:lnTo>
                    <a:pt x="1463" y="18"/>
                  </a:lnTo>
                  <a:lnTo>
                    <a:pt x="1452" y="11"/>
                  </a:lnTo>
                  <a:lnTo>
                    <a:pt x="1438" y="5"/>
                  </a:lnTo>
                  <a:lnTo>
                    <a:pt x="1426" y="2"/>
                  </a:lnTo>
                  <a:lnTo>
                    <a:pt x="1424" y="2"/>
                  </a:lnTo>
                  <a:lnTo>
                    <a:pt x="1423" y="2"/>
                  </a:lnTo>
                  <a:lnTo>
                    <a:pt x="396" y="0"/>
                  </a:lnTo>
                  <a:lnTo>
                    <a:pt x="396" y="0"/>
                  </a:lnTo>
                  <a:lnTo>
                    <a:pt x="396" y="0"/>
                  </a:lnTo>
                  <a:lnTo>
                    <a:pt x="387" y="0"/>
                  </a:lnTo>
                  <a:lnTo>
                    <a:pt x="373" y="2"/>
                  </a:lnTo>
                  <a:lnTo>
                    <a:pt x="363" y="4"/>
                  </a:lnTo>
                  <a:lnTo>
                    <a:pt x="352" y="7"/>
                  </a:lnTo>
                  <a:lnTo>
                    <a:pt x="340" y="12"/>
                  </a:lnTo>
                  <a:lnTo>
                    <a:pt x="328" y="19"/>
                  </a:lnTo>
                  <a:lnTo>
                    <a:pt x="314" y="25"/>
                  </a:lnTo>
                  <a:lnTo>
                    <a:pt x="300" y="35"/>
                  </a:lnTo>
                  <a:lnTo>
                    <a:pt x="286" y="44"/>
                  </a:lnTo>
                  <a:lnTo>
                    <a:pt x="276" y="58"/>
                  </a:lnTo>
                  <a:lnTo>
                    <a:pt x="263" y="72"/>
                  </a:lnTo>
                  <a:lnTo>
                    <a:pt x="255" y="89"/>
                  </a:lnTo>
                  <a:lnTo>
                    <a:pt x="250" y="99"/>
                  </a:lnTo>
                  <a:lnTo>
                    <a:pt x="246" y="110"/>
                  </a:lnTo>
                  <a:lnTo>
                    <a:pt x="243" y="120"/>
                  </a:lnTo>
                  <a:lnTo>
                    <a:pt x="243" y="133"/>
                  </a:lnTo>
                  <a:lnTo>
                    <a:pt x="239" y="138"/>
                  </a:lnTo>
                  <a:lnTo>
                    <a:pt x="237" y="150"/>
                  </a:lnTo>
                  <a:lnTo>
                    <a:pt x="234" y="155"/>
                  </a:lnTo>
                  <a:lnTo>
                    <a:pt x="232" y="164"/>
                  </a:lnTo>
                  <a:lnTo>
                    <a:pt x="229" y="173"/>
                  </a:lnTo>
                  <a:lnTo>
                    <a:pt x="227" y="183"/>
                  </a:lnTo>
                  <a:lnTo>
                    <a:pt x="223" y="192"/>
                  </a:lnTo>
                  <a:lnTo>
                    <a:pt x="220" y="202"/>
                  </a:lnTo>
                  <a:lnTo>
                    <a:pt x="216" y="213"/>
                  </a:lnTo>
                  <a:lnTo>
                    <a:pt x="213" y="225"/>
                  </a:lnTo>
                  <a:lnTo>
                    <a:pt x="209" y="235"/>
                  </a:lnTo>
                  <a:lnTo>
                    <a:pt x="206" y="249"/>
                  </a:lnTo>
                  <a:lnTo>
                    <a:pt x="202" y="262"/>
                  </a:lnTo>
                  <a:lnTo>
                    <a:pt x="199" y="277"/>
                  </a:lnTo>
                  <a:lnTo>
                    <a:pt x="194" y="289"/>
                  </a:lnTo>
                  <a:lnTo>
                    <a:pt x="189" y="303"/>
                  </a:lnTo>
                  <a:lnTo>
                    <a:pt x="183" y="319"/>
                  </a:lnTo>
                  <a:lnTo>
                    <a:pt x="180" y="335"/>
                  </a:lnTo>
                  <a:lnTo>
                    <a:pt x="175" y="349"/>
                  </a:lnTo>
                  <a:lnTo>
                    <a:pt x="171" y="364"/>
                  </a:lnTo>
                  <a:lnTo>
                    <a:pt x="166" y="380"/>
                  </a:lnTo>
                  <a:lnTo>
                    <a:pt x="162" y="397"/>
                  </a:lnTo>
                  <a:lnTo>
                    <a:pt x="157" y="413"/>
                  </a:lnTo>
                  <a:lnTo>
                    <a:pt x="152" y="429"/>
                  </a:lnTo>
                  <a:lnTo>
                    <a:pt x="147" y="446"/>
                  </a:lnTo>
                  <a:lnTo>
                    <a:pt x="141" y="464"/>
                  </a:lnTo>
                  <a:lnTo>
                    <a:pt x="136" y="479"/>
                  </a:lnTo>
                  <a:lnTo>
                    <a:pt x="131" y="497"/>
                  </a:lnTo>
                  <a:lnTo>
                    <a:pt x="126" y="514"/>
                  </a:lnTo>
                  <a:lnTo>
                    <a:pt x="121" y="532"/>
                  </a:lnTo>
                  <a:lnTo>
                    <a:pt x="114" y="547"/>
                  </a:lnTo>
                  <a:lnTo>
                    <a:pt x="108" y="563"/>
                  </a:lnTo>
                  <a:lnTo>
                    <a:pt x="103" y="579"/>
                  </a:lnTo>
                  <a:lnTo>
                    <a:pt x="98" y="596"/>
                  </a:lnTo>
                  <a:lnTo>
                    <a:pt x="93" y="612"/>
                  </a:lnTo>
                  <a:lnTo>
                    <a:pt x="87" y="627"/>
                  </a:lnTo>
                  <a:lnTo>
                    <a:pt x="82" y="643"/>
                  </a:lnTo>
                  <a:lnTo>
                    <a:pt x="77" y="661"/>
                  </a:lnTo>
                  <a:lnTo>
                    <a:pt x="72" y="675"/>
                  </a:lnTo>
                  <a:lnTo>
                    <a:pt x="67" y="690"/>
                  </a:lnTo>
                  <a:lnTo>
                    <a:pt x="61" y="704"/>
                  </a:lnTo>
                  <a:lnTo>
                    <a:pt x="58" y="720"/>
                  </a:lnTo>
                  <a:lnTo>
                    <a:pt x="53" y="732"/>
                  </a:lnTo>
                  <a:lnTo>
                    <a:pt x="49" y="746"/>
                  </a:lnTo>
                  <a:lnTo>
                    <a:pt x="46" y="760"/>
                  </a:lnTo>
                  <a:lnTo>
                    <a:pt x="42" y="774"/>
                  </a:lnTo>
                  <a:lnTo>
                    <a:pt x="37" y="784"/>
                  </a:lnTo>
                  <a:lnTo>
                    <a:pt x="33" y="797"/>
                  </a:lnTo>
                  <a:lnTo>
                    <a:pt x="30" y="807"/>
                  </a:lnTo>
                  <a:lnTo>
                    <a:pt x="26" y="819"/>
                  </a:lnTo>
                  <a:lnTo>
                    <a:pt x="21" y="837"/>
                  </a:lnTo>
                  <a:lnTo>
                    <a:pt x="16" y="854"/>
                  </a:lnTo>
                  <a:lnTo>
                    <a:pt x="11" y="866"/>
                  </a:lnTo>
                  <a:lnTo>
                    <a:pt x="9" y="877"/>
                  </a:lnTo>
                  <a:lnTo>
                    <a:pt x="7" y="882"/>
                  </a:lnTo>
                  <a:lnTo>
                    <a:pt x="7" y="887"/>
                  </a:lnTo>
                  <a:lnTo>
                    <a:pt x="4" y="891"/>
                  </a:lnTo>
                  <a:lnTo>
                    <a:pt x="2" y="903"/>
                  </a:lnTo>
                  <a:lnTo>
                    <a:pt x="0" y="910"/>
                  </a:lnTo>
                  <a:lnTo>
                    <a:pt x="0" y="920"/>
                  </a:lnTo>
                  <a:lnTo>
                    <a:pt x="0" y="931"/>
                  </a:lnTo>
                  <a:lnTo>
                    <a:pt x="0" y="941"/>
                  </a:lnTo>
                  <a:lnTo>
                    <a:pt x="0" y="952"/>
                  </a:lnTo>
                  <a:lnTo>
                    <a:pt x="0" y="962"/>
                  </a:lnTo>
                  <a:lnTo>
                    <a:pt x="0" y="973"/>
                  </a:lnTo>
                  <a:lnTo>
                    <a:pt x="4" y="985"/>
                  </a:lnTo>
                  <a:lnTo>
                    <a:pt x="4" y="995"/>
                  </a:lnTo>
                  <a:lnTo>
                    <a:pt x="9" y="1006"/>
                  </a:lnTo>
                  <a:lnTo>
                    <a:pt x="12" y="1016"/>
                  </a:lnTo>
                  <a:lnTo>
                    <a:pt x="19" y="1027"/>
                  </a:lnTo>
                  <a:lnTo>
                    <a:pt x="28" y="1035"/>
                  </a:lnTo>
                  <a:lnTo>
                    <a:pt x="39" y="1042"/>
                  </a:lnTo>
                  <a:lnTo>
                    <a:pt x="49" y="1047"/>
                  </a:lnTo>
                  <a:lnTo>
                    <a:pt x="63" y="1051"/>
                  </a:lnTo>
                  <a:lnTo>
                    <a:pt x="67" y="1051"/>
                  </a:lnTo>
                  <a:lnTo>
                    <a:pt x="72" y="1051"/>
                  </a:lnTo>
                  <a:lnTo>
                    <a:pt x="80" y="1051"/>
                  </a:lnTo>
                  <a:lnTo>
                    <a:pt x="91" y="1051"/>
                  </a:lnTo>
                  <a:lnTo>
                    <a:pt x="101" y="1051"/>
                  </a:lnTo>
                  <a:lnTo>
                    <a:pt x="117" y="1051"/>
                  </a:lnTo>
                  <a:lnTo>
                    <a:pt x="131" y="1051"/>
                  </a:lnTo>
                  <a:lnTo>
                    <a:pt x="148" y="1053"/>
                  </a:lnTo>
                  <a:lnTo>
                    <a:pt x="155" y="1053"/>
                  </a:lnTo>
                  <a:lnTo>
                    <a:pt x="164" y="1053"/>
                  </a:lnTo>
                  <a:lnTo>
                    <a:pt x="175" y="1053"/>
                  </a:lnTo>
                  <a:lnTo>
                    <a:pt x="185" y="1053"/>
                  </a:lnTo>
                  <a:lnTo>
                    <a:pt x="194" y="1053"/>
                  </a:lnTo>
                  <a:lnTo>
                    <a:pt x="204" y="1053"/>
                  </a:lnTo>
                  <a:lnTo>
                    <a:pt x="215" y="1053"/>
                  </a:lnTo>
                  <a:lnTo>
                    <a:pt x="227" y="1053"/>
                  </a:lnTo>
                  <a:lnTo>
                    <a:pt x="237" y="1053"/>
                  </a:lnTo>
                  <a:lnTo>
                    <a:pt x="248" y="1053"/>
                  </a:lnTo>
                  <a:lnTo>
                    <a:pt x="260" y="1053"/>
                  </a:lnTo>
                  <a:lnTo>
                    <a:pt x="272" y="1053"/>
                  </a:lnTo>
                  <a:lnTo>
                    <a:pt x="284" y="1053"/>
                  </a:lnTo>
                  <a:lnTo>
                    <a:pt x="298" y="1053"/>
                  </a:lnTo>
                  <a:lnTo>
                    <a:pt x="311" y="1053"/>
                  </a:lnTo>
                  <a:lnTo>
                    <a:pt x="324" y="1054"/>
                  </a:lnTo>
                  <a:lnTo>
                    <a:pt x="337" y="1054"/>
                  </a:lnTo>
                  <a:lnTo>
                    <a:pt x="351" y="1054"/>
                  </a:lnTo>
                  <a:lnTo>
                    <a:pt x="363" y="1054"/>
                  </a:lnTo>
                  <a:lnTo>
                    <a:pt x="377" y="1054"/>
                  </a:lnTo>
                  <a:lnTo>
                    <a:pt x="391" y="1054"/>
                  </a:lnTo>
                  <a:lnTo>
                    <a:pt x="405" y="1054"/>
                  </a:lnTo>
                  <a:lnTo>
                    <a:pt x="419" y="1054"/>
                  </a:lnTo>
                  <a:lnTo>
                    <a:pt x="434" y="1054"/>
                  </a:lnTo>
                  <a:lnTo>
                    <a:pt x="448" y="1054"/>
                  </a:lnTo>
                  <a:lnTo>
                    <a:pt x="462" y="1054"/>
                  </a:lnTo>
                  <a:lnTo>
                    <a:pt x="478" y="1054"/>
                  </a:lnTo>
                  <a:lnTo>
                    <a:pt x="494" y="1054"/>
                  </a:lnTo>
                  <a:lnTo>
                    <a:pt x="509" y="1054"/>
                  </a:lnTo>
                  <a:lnTo>
                    <a:pt x="525" y="1054"/>
                  </a:lnTo>
                  <a:lnTo>
                    <a:pt x="541" y="1054"/>
                  </a:lnTo>
                  <a:lnTo>
                    <a:pt x="556" y="1054"/>
                  </a:lnTo>
                  <a:lnTo>
                    <a:pt x="572" y="1054"/>
                  </a:lnTo>
                  <a:lnTo>
                    <a:pt x="588" y="1054"/>
                  </a:lnTo>
                  <a:lnTo>
                    <a:pt x="603" y="1054"/>
                  </a:lnTo>
                  <a:lnTo>
                    <a:pt x="619" y="1054"/>
                  </a:lnTo>
                  <a:lnTo>
                    <a:pt x="635" y="1054"/>
                  </a:lnTo>
                  <a:lnTo>
                    <a:pt x="650" y="1054"/>
                  </a:lnTo>
                  <a:lnTo>
                    <a:pt x="666" y="1054"/>
                  </a:lnTo>
                  <a:lnTo>
                    <a:pt x="684" y="1054"/>
                  </a:lnTo>
                  <a:lnTo>
                    <a:pt x="699" y="1054"/>
                  </a:lnTo>
                  <a:lnTo>
                    <a:pt x="715" y="1054"/>
                  </a:lnTo>
                  <a:lnTo>
                    <a:pt x="731" y="1054"/>
                  </a:lnTo>
                  <a:lnTo>
                    <a:pt x="746" y="1054"/>
                  </a:lnTo>
                  <a:lnTo>
                    <a:pt x="762" y="1054"/>
                  </a:lnTo>
                  <a:lnTo>
                    <a:pt x="779" y="1054"/>
                  </a:lnTo>
                  <a:lnTo>
                    <a:pt x="795" y="1054"/>
                  </a:lnTo>
                  <a:lnTo>
                    <a:pt x="813" y="1054"/>
                  </a:lnTo>
                  <a:lnTo>
                    <a:pt x="814" y="1054"/>
                  </a:lnTo>
                  <a:lnTo>
                    <a:pt x="819" y="1056"/>
                  </a:lnTo>
                  <a:lnTo>
                    <a:pt x="821" y="1054"/>
                  </a:lnTo>
                  <a:lnTo>
                    <a:pt x="825" y="1054"/>
                  </a:lnTo>
                  <a:lnTo>
                    <a:pt x="833" y="1054"/>
                  </a:lnTo>
                  <a:lnTo>
                    <a:pt x="844" y="1054"/>
                  </a:lnTo>
                  <a:lnTo>
                    <a:pt x="854" y="1054"/>
                  </a:lnTo>
                  <a:lnTo>
                    <a:pt x="865" y="1054"/>
                  </a:lnTo>
                  <a:lnTo>
                    <a:pt x="870" y="1054"/>
                  </a:lnTo>
                  <a:lnTo>
                    <a:pt x="875" y="1054"/>
                  </a:lnTo>
                  <a:lnTo>
                    <a:pt x="893" y="1054"/>
                  </a:lnTo>
                  <a:lnTo>
                    <a:pt x="910" y="1054"/>
                  </a:lnTo>
                  <a:lnTo>
                    <a:pt x="928" y="1054"/>
                  </a:lnTo>
                  <a:lnTo>
                    <a:pt x="947" y="1054"/>
                  </a:lnTo>
                  <a:lnTo>
                    <a:pt x="964" y="1054"/>
                  </a:lnTo>
                  <a:lnTo>
                    <a:pt x="983" y="1054"/>
                  </a:lnTo>
                  <a:lnTo>
                    <a:pt x="1001" y="1054"/>
                  </a:lnTo>
                  <a:lnTo>
                    <a:pt x="1020" y="1054"/>
                  </a:lnTo>
                  <a:lnTo>
                    <a:pt x="1022" y="1058"/>
                  </a:lnTo>
                  <a:lnTo>
                    <a:pt x="1025" y="1061"/>
                  </a:lnTo>
                  <a:lnTo>
                    <a:pt x="1034" y="1065"/>
                  </a:lnTo>
                  <a:lnTo>
                    <a:pt x="1044" y="1061"/>
                  </a:lnTo>
                  <a:lnTo>
                    <a:pt x="1046" y="1058"/>
                  </a:lnTo>
                  <a:lnTo>
                    <a:pt x="1048" y="1054"/>
                  </a:lnTo>
                  <a:lnTo>
                    <a:pt x="1065" y="1053"/>
                  </a:lnTo>
                  <a:lnTo>
                    <a:pt x="1083" y="1053"/>
                  </a:lnTo>
                  <a:lnTo>
                    <a:pt x="1100" y="1053"/>
                  </a:lnTo>
                  <a:lnTo>
                    <a:pt x="1118" y="1053"/>
                  </a:lnTo>
                  <a:lnTo>
                    <a:pt x="1133" y="1053"/>
                  </a:lnTo>
                  <a:lnTo>
                    <a:pt x="1151" y="1053"/>
                  </a:lnTo>
                  <a:lnTo>
                    <a:pt x="1166" y="1053"/>
                  </a:lnTo>
                  <a:lnTo>
                    <a:pt x="1184" y="1053"/>
                  </a:lnTo>
                  <a:lnTo>
                    <a:pt x="1198" y="1051"/>
                  </a:lnTo>
                  <a:lnTo>
                    <a:pt x="1213" y="1051"/>
                  </a:lnTo>
                  <a:lnTo>
                    <a:pt x="1227" y="1051"/>
                  </a:lnTo>
                  <a:lnTo>
                    <a:pt x="1241" y="1051"/>
                  </a:lnTo>
                  <a:lnTo>
                    <a:pt x="1253" y="1051"/>
                  </a:lnTo>
                  <a:lnTo>
                    <a:pt x="1267" y="1051"/>
                  </a:lnTo>
                  <a:lnTo>
                    <a:pt x="1281" y="1051"/>
                  </a:lnTo>
                  <a:lnTo>
                    <a:pt x="1295" y="1051"/>
                  </a:lnTo>
                  <a:lnTo>
                    <a:pt x="1306" y="1051"/>
                  </a:lnTo>
                  <a:lnTo>
                    <a:pt x="1316" y="1051"/>
                  </a:lnTo>
                  <a:lnTo>
                    <a:pt x="1327" y="1051"/>
                  </a:lnTo>
                  <a:lnTo>
                    <a:pt x="1339" y="1051"/>
                  </a:lnTo>
                  <a:lnTo>
                    <a:pt x="1356" y="1051"/>
                  </a:lnTo>
                  <a:lnTo>
                    <a:pt x="1374" y="1051"/>
                  </a:lnTo>
                  <a:lnTo>
                    <a:pt x="1386" y="1051"/>
                  </a:lnTo>
                  <a:lnTo>
                    <a:pt x="1398" y="1051"/>
                  </a:lnTo>
                  <a:lnTo>
                    <a:pt x="1405" y="1051"/>
                  </a:lnTo>
                  <a:lnTo>
                    <a:pt x="1412" y="1051"/>
                  </a:lnTo>
                  <a:lnTo>
                    <a:pt x="1416" y="1051"/>
                  </a:lnTo>
                  <a:lnTo>
                    <a:pt x="1417" y="1051"/>
                  </a:lnTo>
                  <a:lnTo>
                    <a:pt x="1423" y="1046"/>
                  </a:lnTo>
                  <a:lnTo>
                    <a:pt x="1431" y="1042"/>
                  </a:lnTo>
                  <a:lnTo>
                    <a:pt x="1440" y="1037"/>
                  </a:lnTo>
                  <a:lnTo>
                    <a:pt x="1452" y="1034"/>
                  </a:lnTo>
                  <a:lnTo>
                    <a:pt x="1463" y="1027"/>
                  </a:lnTo>
                  <a:lnTo>
                    <a:pt x="1473" y="1021"/>
                  </a:lnTo>
                  <a:lnTo>
                    <a:pt x="1485" y="1014"/>
                  </a:lnTo>
                  <a:lnTo>
                    <a:pt x="1498" y="1009"/>
                  </a:lnTo>
                  <a:lnTo>
                    <a:pt x="1508" y="1000"/>
                  </a:lnTo>
                  <a:lnTo>
                    <a:pt x="1518" y="993"/>
                  </a:lnTo>
                  <a:lnTo>
                    <a:pt x="1527" y="985"/>
                  </a:lnTo>
                  <a:lnTo>
                    <a:pt x="1538" y="978"/>
                  </a:lnTo>
                  <a:lnTo>
                    <a:pt x="1543" y="969"/>
                  </a:lnTo>
                  <a:lnTo>
                    <a:pt x="1550" y="962"/>
                  </a:lnTo>
                  <a:lnTo>
                    <a:pt x="1553" y="953"/>
                  </a:lnTo>
                  <a:lnTo>
                    <a:pt x="1555" y="946"/>
                  </a:lnTo>
                  <a:lnTo>
                    <a:pt x="1555" y="910"/>
                  </a:lnTo>
                  <a:lnTo>
                    <a:pt x="1538" y="108"/>
                  </a:lnTo>
                  <a:lnTo>
                    <a:pt x="1536" y="105"/>
                  </a:lnTo>
                  <a:lnTo>
                    <a:pt x="1536" y="103"/>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6" name="Freeform 1212"/>
            <p:cNvSpPr>
              <a:spLocks/>
            </p:cNvSpPr>
            <p:nvPr/>
          </p:nvSpPr>
          <p:spPr bwMode="auto">
            <a:xfrm>
              <a:off x="8134" y="3401"/>
              <a:ext cx="744" cy="500"/>
            </a:xfrm>
            <a:custGeom>
              <a:avLst/>
              <a:gdLst>
                <a:gd name="T0" fmla="*/ 0 w 1489"/>
                <a:gd name="T1" fmla="*/ 903 h 1001"/>
                <a:gd name="T2" fmla="*/ 11 w 1489"/>
                <a:gd name="T3" fmla="*/ 844 h 1001"/>
                <a:gd name="T4" fmla="*/ 30 w 1489"/>
                <a:gd name="T5" fmla="*/ 779 h 1001"/>
                <a:gd name="T6" fmla="*/ 53 w 1489"/>
                <a:gd name="T7" fmla="*/ 704 h 1001"/>
                <a:gd name="T8" fmla="*/ 84 w 1489"/>
                <a:gd name="T9" fmla="*/ 615 h 1001"/>
                <a:gd name="T10" fmla="*/ 115 w 1489"/>
                <a:gd name="T11" fmla="*/ 520 h 1001"/>
                <a:gd name="T12" fmla="*/ 147 w 1489"/>
                <a:gd name="T13" fmla="*/ 419 h 1001"/>
                <a:gd name="T14" fmla="*/ 176 w 1489"/>
                <a:gd name="T15" fmla="*/ 324 h 1001"/>
                <a:gd name="T16" fmla="*/ 203 w 1489"/>
                <a:gd name="T17" fmla="*/ 237 h 1001"/>
                <a:gd name="T18" fmla="*/ 224 w 1489"/>
                <a:gd name="T19" fmla="*/ 169 h 1001"/>
                <a:gd name="T20" fmla="*/ 243 w 1489"/>
                <a:gd name="T21" fmla="*/ 101 h 1001"/>
                <a:gd name="T22" fmla="*/ 279 w 1489"/>
                <a:gd name="T23" fmla="*/ 37 h 1001"/>
                <a:gd name="T24" fmla="*/ 340 w 1489"/>
                <a:gd name="T25" fmla="*/ 2 h 1001"/>
                <a:gd name="T26" fmla="*/ 387 w 1489"/>
                <a:gd name="T27" fmla="*/ 0 h 1001"/>
                <a:gd name="T28" fmla="*/ 448 w 1489"/>
                <a:gd name="T29" fmla="*/ 0 h 1001"/>
                <a:gd name="T30" fmla="*/ 546 w 1489"/>
                <a:gd name="T31" fmla="*/ 0 h 1001"/>
                <a:gd name="T32" fmla="*/ 670 w 1489"/>
                <a:gd name="T33" fmla="*/ 0 h 1001"/>
                <a:gd name="T34" fmla="*/ 807 w 1489"/>
                <a:gd name="T35" fmla="*/ 0 h 1001"/>
                <a:gd name="T36" fmla="*/ 950 w 1489"/>
                <a:gd name="T37" fmla="*/ 2 h 1001"/>
                <a:gd name="T38" fmla="*/ 1088 w 1489"/>
                <a:gd name="T39" fmla="*/ 2 h 1001"/>
                <a:gd name="T40" fmla="*/ 1212 w 1489"/>
                <a:gd name="T41" fmla="*/ 2 h 1001"/>
                <a:gd name="T42" fmla="*/ 1309 w 1489"/>
                <a:gd name="T43" fmla="*/ 2 h 1001"/>
                <a:gd name="T44" fmla="*/ 1374 w 1489"/>
                <a:gd name="T45" fmla="*/ 2 h 1001"/>
                <a:gd name="T46" fmla="*/ 1423 w 1489"/>
                <a:gd name="T47" fmla="*/ 14 h 1001"/>
                <a:gd name="T48" fmla="*/ 1468 w 1489"/>
                <a:gd name="T49" fmla="*/ 56 h 1001"/>
                <a:gd name="T50" fmla="*/ 1484 w 1489"/>
                <a:gd name="T51" fmla="*/ 103 h 1001"/>
                <a:gd name="T52" fmla="*/ 1485 w 1489"/>
                <a:gd name="T53" fmla="*/ 180 h 1001"/>
                <a:gd name="T54" fmla="*/ 1487 w 1489"/>
                <a:gd name="T55" fmla="*/ 265 h 1001"/>
                <a:gd name="T56" fmla="*/ 1444 w 1489"/>
                <a:gd name="T57" fmla="*/ 236 h 1001"/>
                <a:gd name="T58" fmla="*/ 1358 w 1489"/>
                <a:gd name="T59" fmla="*/ 201 h 1001"/>
                <a:gd name="T60" fmla="*/ 1308 w 1489"/>
                <a:gd name="T61" fmla="*/ 164 h 1001"/>
                <a:gd name="T62" fmla="*/ 1241 w 1489"/>
                <a:gd name="T63" fmla="*/ 136 h 1001"/>
                <a:gd name="T64" fmla="*/ 1160 w 1489"/>
                <a:gd name="T65" fmla="*/ 140 h 1001"/>
                <a:gd name="T66" fmla="*/ 1099 w 1489"/>
                <a:gd name="T67" fmla="*/ 192 h 1001"/>
                <a:gd name="T68" fmla="*/ 1038 w 1489"/>
                <a:gd name="T69" fmla="*/ 229 h 1001"/>
                <a:gd name="T70" fmla="*/ 990 w 1489"/>
                <a:gd name="T71" fmla="*/ 269 h 1001"/>
                <a:gd name="T72" fmla="*/ 926 w 1489"/>
                <a:gd name="T73" fmla="*/ 267 h 1001"/>
                <a:gd name="T74" fmla="*/ 851 w 1489"/>
                <a:gd name="T75" fmla="*/ 323 h 1001"/>
                <a:gd name="T76" fmla="*/ 835 w 1489"/>
                <a:gd name="T77" fmla="*/ 284 h 1001"/>
                <a:gd name="T78" fmla="*/ 820 w 1489"/>
                <a:gd name="T79" fmla="*/ 223 h 1001"/>
                <a:gd name="T80" fmla="*/ 759 w 1489"/>
                <a:gd name="T81" fmla="*/ 180 h 1001"/>
                <a:gd name="T82" fmla="*/ 678 w 1489"/>
                <a:gd name="T83" fmla="*/ 182 h 1001"/>
                <a:gd name="T84" fmla="*/ 617 w 1489"/>
                <a:gd name="T85" fmla="*/ 194 h 1001"/>
                <a:gd name="T86" fmla="*/ 555 w 1489"/>
                <a:gd name="T87" fmla="*/ 211 h 1001"/>
                <a:gd name="T88" fmla="*/ 468 w 1489"/>
                <a:gd name="T89" fmla="*/ 234 h 1001"/>
                <a:gd name="T90" fmla="*/ 389 w 1489"/>
                <a:gd name="T91" fmla="*/ 263 h 1001"/>
                <a:gd name="T92" fmla="*/ 340 w 1489"/>
                <a:gd name="T93" fmla="*/ 323 h 1001"/>
                <a:gd name="T94" fmla="*/ 297 w 1489"/>
                <a:gd name="T95" fmla="*/ 396 h 1001"/>
                <a:gd name="T96" fmla="*/ 253 w 1489"/>
                <a:gd name="T97" fmla="*/ 486 h 1001"/>
                <a:gd name="T98" fmla="*/ 211 w 1489"/>
                <a:gd name="T99" fmla="*/ 584 h 1001"/>
                <a:gd name="T100" fmla="*/ 171 w 1489"/>
                <a:gd name="T101" fmla="*/ 682 h 1001"/>
                <a:gd name="T102" fmla="*/ 136 w 1489"/>
                <a:gd name="T103" fmla="*/ 777 h 1001"/>
                <a:gd name="T104" fmla="*/ 107 w 1489"/>
                <a:gd name="T105" fmla="*/ 863 h 1001"/>
                <a:gd name="T106" fmla="*/ 82 w 1489"/>
                <a:gd name="T107" fmla="*/ 933 h 1001"/>
                <a:gd name="T108" fmla="*/ 65 w 1489"/>
                <a:gd name="T109" fmla="*/ 999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89" h="1001">
                  <a:moveTo>
                    <a:pt x="16" y="985"/>
                  </a:moveTo>
                  <a:lnTo>
                    <a:pt x="7" y="969"/>
                  </a:lnTo>
                  <a:lnTo>
                    <a:pt x="2" y="954"/>
                  </a:lnTo>
                  <a:lnTo>
                    <a:pt x="0" y="936"/>
                  </a:lnTo>
                  <a:lnTo>
                    <a:pt x="0" y="919"/>
                  </a:lnTo>
                  <a:lnTo>
                    <a:pt x="0" y="903"/>
                  </a:lnTo>
                  <a:lnTo>
                    <a:pt x="2" y="889"/>
                  </a:lnTo>
                  <a:lnTo>
                    <a:pt x="2" y="877"/>
                  </a:lnTo>
                  <a:lnTo>
                    <a:pt x="6" y="868"/>
                  </a:lnTo>
                  <a:lnTo>
                    <a:pt x="6" y="863"/>
                  </a:lnTo>
                  <a:lnTo>
                    <a:pt x="7" y="854"/>
                  </a:lnTo>
                  <a:lnTo>
                    <a:pt x="11" y="844"/>
                  </a:lnTo>
                  <a:lnTo>
                    <a:pt x="16" y="830"/>
                  </a:lnTo>
                  <a:lnTo>
                    <a:pt x="18" y="819"/>
                  </a:lnTo>
                  <a:lnTo>
                    <a:pt x="21" y="811"/>
                  </a:lnTo>
                  <a:lnTo>
                    <a:pt x="23" y="800"/>
                  </a:lnTo>
                  <a:lnTo>
                    <a:pt x="27" y="791"/>
                  </a:lnTo>
                  <a:lnTo>
                    <a:pt x="30" y="779"/>
                  </a:lnTo>
                  <a:lnTo>
                    <a:pt x="34" y="769"/>
                  </a:lnTo>
                  <a:lnTo>
                    <a:pt x="37" y="757"/>
                  </a:lnTo>
                  <a:lnTo>
                    <a:pt x="42" y="746"/>
                  </a:lnTo>
                  <a:lnTo>
                    <a:pt x="46" y="732"/>
                  </a:lnTo>
                  <a:lnTo>
                    <a:pt x="49" y="718"/>
                  </a:lnTo>
                  <a:lnTo>
                    <a:pt x="53" y="704"/>
                  </a:lnTo>
                  <a:lnTo>
                    <a:pt x="58" y="692"/>
                  </a:lnTo>
                  <a:lnTo>
                    <a:pt x="63" y="676"/>
                  </a:lnTo>
                  <a:lnTo>
                    <a:pt x="68" y="662"/>
                  </a:lnTo>
                  <a:lnTo>
                    <a:pt x="74" y="647"/>
                  </a:lnTo>
                  <a:lnTo>
                    <a:pt x="79" y="633"/>
                  </a:lnTo>
                  <a:lnTo>
                    <a:pt x="84" y="615"/>
                  </a:lnTo>
                  <a:lnTo>
                    <a:pt x="89" y="600"/>
                  </a:lnTo>
                  <a:lnTo>
                    <a:pt x="95" y="584"/>
                  </a:lnTo>
                  <a:lnTo>
                    <a:pt x="100" y="568"/>
                  </a:lnTo>
                  <a:lnTo>
                    <a:pt x="105" y="551"/>
                  </a:lnTo>
                  <a:lnTo>
                    <a:pt x="110" y="535"/>
                  </a:lnTo>
                  <a:lnTo>
                    <a:pt x="115" y="520"/>
                  </a:lnTo>
                  <a:lnTo>
                    <a:pt x="122" y="504"/>
                  </a:lnTo>
                  <a:lnTo>
                    <a:pt x="126" y="486"/>
                  </a:lnTo>
                  <a:lnTo>
                    <a:pt x="131" y="469"/>
                  </a:lnTo>
                  <a:lnTo>
                    <a:pt x="136" y="452"/>
                  </a:lnTo>
                  <a:lnTo>
                    <a:pt x="142" y="436"/>
                  </a:lnTo>
                  <a:lnTo>
                    <a:pt x="147" y="419"/>
                  </a:lnTo>
                  <a:lnTo>
                    <a:pt x="152" y="403"/>
                  </a:lnTo>
                  <a:lnTo>
                    <a:pt x="157" y="387"/>
                  </a:lnTo>
                  <a:lnTo>
                    <a:pt x="163" y="371"/>
                  </a:lnTo>
                  <a:lnTo>
                    <a:pt x="166" y="356"/>
                  </a:lnTo>
                  <a:lnTo>
                    <a:pt x="171" y="340"/>
                  </a:lnTo>
                  <a:lnTo>
                    <a:pt x="176" y="324"/>
                  </a:lnTo>
                  <a:lnTo>
                    <a:pt x="182" y="309"/>
                  </a:lnTo>
                  <a:lnTo>
                    <a:pt x="185" y="293"/>
                  </a:lnTo>
                  <a:lnTo>
                    <a:pt x="190" y="279"/>
                  </a:lnTo>
                  <a:lnTo>
                    <a:pt x="196" y="265"/>
                  </a:lnTo>
                  <a:lnTo>
                    <a:pt x="201" y="253"/>
                  </a:lnTo>
                  <a:lnTo>
                    <a:pt x="203" y="237"/>
                  </a:lnTo>
                  <a:lnTo>
                    <a:pt x="208" y="225"/>
                  </a:lnTo>
                  <a:lnTo>
                    <a:pt x="210" y="211"/>
                  </a:lnTo>
                  <a:lnTo>
                    <a:pt x="215" y="201"/>
                  </a:lnTo>
                  <a:lnTo>
                    <a:pt x="217" y="190"/>
                  </a:lnTo>
                  <a:lnTo>
                    <a:pt x="220" y="180"/>
                  </a:lnTo>
                  <a:lnTo>
                    <a:pt x="224" y="169"/>
                  </a:lnTo>
                  <a:lnTo>
                    <a:pt x="227" y="161"/>
                  </a:lnTo>
                  <a:lnTo>
                    <a:pt x="232" y="143"/>
                  </a:lnTo>
                  <a:lnTo>
                    <a:pt x="237" y="129"/>
                  </a:lnTo>
                  <a:lnTo>
                    <a:pt x="239" y="117"/>
                  </a:lnTo>
                  <a:lnTo>
                    <a:pt x="243" y="112"/>
                  </a:lnTo>
                  <a:lnTo>
                    <a:pt x="243" y="101"/>
                  </a:lnTo>
                  <a:lnTo>
                    <a:pt x="246" y="91"/>
                  </a:lnTo>
                  <a:lnTo>
                    <a:pt x="248" y="82"/>
                  </a:lnTo>
                  <a:lnTo>
                    <a:pt x="253" y="75"/>
                  </a:lnTo>
                  <a:lnTo>
                    <a:pt x="258" y="60"/>
                  </a:lnTo>
                  <a:lnTo>
                    <a:pt x="269" y="49"/>
                  </a:lnTo>
                  <a:lnTo>
                    <a:pt x="279" y="37"/>
                  </a:lnTo>
                  <a:lnTo>
                    <a:pt x="290" y="28"/>
                  </a:lnTo>
                  <a:lnTo>
                    <a:pt x="300" y="21"/>
                  </a:lnTo>
                  <a:lnTo>
                    <a:pt x="312" y="16"/>
                  </a:lnTo>
                  <a:lnTo>
                    <a:pt x="321" y="11"/>
                  </a:lnTo>
                  <a:lnTo>
                    <a:pt x="332" y="5"/>
                  </a:lnTo>
                  <a:lnTo>
                    <a:pt x="340" y="2"/>
                  </a:lnTo>
                  <a:lnTo>
                    <a:pt x="351" y="2"/>
                  </a:lnTo>
                  <a:lnTo>
                    <a:pt x="363" y="0"/>
                  </a:lnTo>
                  <a:lnTo>
                    <a:pt x="372" y="0"/>
                  </a:lnTo>
                  <a:lnTo>
                    <a:pt x="373" y="0"/>
                  </a:lnTo>
                  <a:lnTo>
                    <a:pt x="382" y="0"/>
                  </a:lnTo>
                  <a:lnTo>
                    <a:pt x="387" y="0"/>
                  </a:lnTo>
                  <a:lnTo>
                    <a:pt x="394" y="0"/>
                  </a:lnTo>
                  <a:lnTo>
                    <a:pt x="403" y="0"/>
                  </a:lnTo>
                  <a:lnTo>
                    <a:pt x="414" y="0"/>
                  </a:lnTo>
                  <a:lnTo>
                    <a:pt x="424" y="0"/>
                  </a:lnTo>
                  <a:lnTo>
                    <a:pt x="436" y="0"/>
                  </a:lnTo>
                  <a:lnTo>
                    <a:pt x="448" y="0"/>
                  </a:lnTo>
                  <a:lnTo>
                    <a:pt x="464" y="0"/>
                  </a:lnTo>
                  <a:lnTo>
                    <a:pt x="478" y="0"/>
                  </a:lnTo>
                  <a:lnTo>
                    <a:pt x="494" y="0"/>
                  </a:lnTo>
                  <a:lnTo>
                    <a:pt x="511" y="0"/>
                  </a:lnTo>
                  <a:lnTo>
                    <a:pt x="530" y="0"/>
                  </a:lnTo>
                  <a:lnTo>
                    <a:pt x="546" y="0"/>
                  </a:lnTo>
                  <a:lnTo>
                    <a:pt x="565" y="0"/>
                  </a:lnTo>
                  <a:lnTo>
                    <a:pt x="584" y="0"/>
                  </a:lnTo>
                  <a:lnTo>
                    <a:pt x="605" y="0"/>
                  </a:lnTo>
                  <a:lnTo>
                    <a:pt x="626" y="0"/>
                  </a:lnTo>
                  <a:lnTo>
                    <a:pt x="647" y="0"/>
                  </a:lnTo>
                  <a:lnTo>
                    <a:pt x="670" y="0"/>
                  </a:lnTo>
                  <a:lnTo>
                    <a:pt x="692" y="0"/>
                  </a:lnTo>
                  <a:lnTo>
                    <a:pt x="713" y="0"/>
                  </a:lnTo>
                  <a:lnTo>
                    <a:pt x="738" y="0"/>
                  </a:lnTo>
                  <a:lnTo>
                    <a:pt x="760" y="0"/>
                  </a:lnTo>
                  <a:lnTo>
                    <a:pt x="785" y="0"/>
                  </a:lnTo>
                  <a:lnTo>
                    <a:pt x="807" y="0"/>
                  </a:lnTo>
                  <a:lnTo>
                    <a:pt x="832" y="0"/>
                  </a:lnTo>
                  <a:lnTo>
                    <a:pt x="854" y="0"/>
                  </a:lnTo>
                  <a:lnTo>
                    <a:pt x="881" y="2"/>
                  </a:lnTo>
                  <a:lnTo>
                    <a:pt x="903" y="2"/>
                  </a:lnTo>
                  <a:lnTo>
                    <a:pt x="928" y="2"/>
                  </a:lnTo>
                  <a:lnTo>
                    <a:pt x="950" y="2"/>
                  </a:lnTo>
                  <a:lnTo>
                    <a:pt x="975" y="2"/>
                  </a:lnTo>
                  <a:lnTo>
                    <a:pt x="997" y="2"/>
                  </a:lnTo>
                  <a:lnTo>
                    <a:pt x="1020" y="2"/>
                  </a:lnTo>
                  <a:lnTo>
                    <a:pt x="1043" y="2"/>
                  </a:lnTo>
                  <a:lnTo>
                    <a:pt x="1067" y="2"/>
                  </a:lnTo>
                  <a:lnTo>
                    <a:pt x="1088" y="2"/>
                  </a:lnTo>
                  <a:lnTo>
                    <a:pt x="1109" y="2"/>
                  </a:lnTo>
                  <a:lnTo>
                    <a:pt x="1130" y="2"/>
                  </a:lnTo>
                  <a:lnTo>
                    <a:pt x="1153" y="2"/>
                  </a:lnTo>
                  <a:lnTo>
                    <a:pt x="1172" y="2"/>
                  </a:lnTo>
                  <a:lnTo>
                    <a:pt x="1193" y="2"/>
                  </a:lnTo>
                  <a:lnTo>
                    <a:pt x="1212" y="2"/>
                  </a:lnTo>
                  <a:lnTo>
                    <a:pt x="1231" y="2"/>
                  </a:lnTo>
                  <a:lnTo>
                    <a:pt x="1247" y="2"/>
                  </a:lnTo>
                  <a:lnTo>
                    <a:pt x="1264" y="2"/>
                  </a:lnTo>
                  <a:lnTo>
                    <a:pt x="1280" y="2"/>
                  </a:lnTo>
                  <a:lnTo>
                    <a:pt x="1297" y="2"/>
                  </a:lnTo>
                  <a:lnTo>
                    <a:pt x="1309" y="2"/>
                  </a:lnTo>
                  <a:lnTo>
                    <a:pt x="1323" y="2"/>
                  </a:lnTo>
                  <a:lnTo>
                    <a:pt x="1336" y="2"/>
                  </a:lnTo>
                  <a:lnTo>
                    <a:pt x="1348" y="2"/>
                  </a:lnTo>
                  <a:lnTo>
                    <a:pt x="1356" y="2"/>
                  </a:lnTo>
                  <a:lnTo>
                    <a:pt x="1367" y="2"/>
                  </a:lnTo>
                  <a:lnTo>
                    <a:pt x="1374" y="2"/>
                  </a:lnTo>
                  <a:lnTo>
                    <a:pt x="1381" y="2"/>
                  </a:lnTo>
                  <a:lnTo>
                    <a:pt x="1390" y="2"/>
                  </a:lnTo>
                  <a:lnTo>
                    <a:pt x="1395" y="4"/>
                  </a:lnTo>
                  <a:lnTo>
                    <a:pt x="1404" y="5"/>
                  </a:lnTo>
                  <a:lnTo>
                    <a:pt x="1414" y="9"/>
                  </a:lnTo>
                  <a:lnTo>
                    <a:pt x="1423" y="14"/>
                  </a:lnTo>
                  <a:lnTo>
                    <a:pt x="1431" y="19"/>
                  </a:lnTo>
                  <a:lnTo>
                    <a:pt x="1438" y="25"/>
                  </a:lnTo>
                  <a:lnTo>
                    <a:pt x="1447" y="32"/>
                  </a:lnTo>
                  <a:lnTo>
                    <a:pt x="1452" y="39"/>
                  </a:lnTo>
                  <a:lnTo>
                    <a:pt x="1459" y="46"/>
                  </a:lnTo>
                  <a:lnTo>
                    <a:pt x="1468" y="56"/>
                  </a:lnTo>
                  <a:lnTo>
                    <a:pt x="1475" y="68"/>
                  </a:lnTo>
                  <a:lnTo>
                    <a:pt x="1480" y="77"/>
                  </a:lnTo>
                  <a:lnTo>
                    <a:pt x="1484" y="84"/>
                  </a:lnTo>
                  <a:lnTo>
                    <a:pt x="1484" y="87"/>
                  </a:lnTo>
                  <a:lnTo>
                    <a:pt x="1484" y="98"/>
                  </a:lnTo>
                  <a:lnTo>
                    <a:pt x="1484" y="103"/>
                  </a:lnTo>
                  <a:lnTo>
                    <a:pt x="1484" y="114"/>
                  </a:lnTo>
                  <a:lnTo>
                    <a:pt x="1484" y="124"/>
                  </a:lnTo>
                  <a:lnTo>
                    <a:pt x="1485" y="138"/>
                  </a:lnTo>
                  <a:lnTo>
                    <a:pt x="1485" y="150"/>
                  </a:lnTo>
                  <a:lnTo>
                    <a:pt x="1485" y="166"/>
                  </a:lnTo>
                  <a:lnTo>
                    <a:pt x="1485" y="180"/>
                  </a:lnTo>
                  <a:lnTo>
                    <a:pt x="1485" y="199"/>
                  </a:lnTo>
                  <a:lnTo>
                    <a:pt x="1485" y="215"/>
                  </a:lnTo>
                  <a:lnTo>
                    <a:pt x="1487" y="234"/>
                  </a:lnTo>
                  <a:lnTo>
                    <a:pt x="1487" y="244"/>
                  </a:lnTo>
                  <a:lnTo>
                    <a:pt x="1487" y="255"/>
                  </a:lnTo>
                  <a:lnTo>
                    <a:pt x="1487" y="265"/>
                  </a:lnTo>
                  <a:lnTo>
                    <a:pt x="1489" y="276"/>
                  </a:lnTo>
                  <a:lnTo>
                    <a:pt x="1480" y="267"/>
                  </a:lnTo>
                  <a:lnTo>
                    <a:pt x="1473" y="260"/>
                  </a:lnTo>
                  <a:lnTo>
                    <a:pt x="1466" y="253"/>
                  </a:lnTo>
                  <a:lnTo>
                    <a:pt x="1459" y="248"/>
                  </a:lnTo>
                  <a:lnTo>
                    <a:pt x="1444" y="236"/>
                  </a:lnTo>
                  <a:lnTo>
                    <a:pt x="1428" y="229"/>
                  </a:lnTo>
                  <a:lnTo>
                    <a:pt x="1411" y="220"/>
                  </a:lnTo>
                  <a:lnTo>
                    <a:pt x="1393" y="215"/>
                  </a:lnTo>
                  <a:lnTo>
                    <a:pt x="1377" y="209"/>
                  </a:lnTo>
                  <a:lnTo>
                    <a:pt x="1365" y="208"/>
                  </a:lnTo>
                  <a:lnTo>
                    <a:pt x="1358" y="201"/>
                  </a:lnTo>
                  <a:lnTo>
                    <a:pt x="1351" y="194"/>
                  </a:lnTo>
                  <a:lnTo>
                    <a:pt x="1343" y="188"/>
                  </a:lnTo>
                  <a:lnTo>
                    <a:pt x="1336" y="183"/>
                  </a:lnTo>
                  <a:lnTo>
                    <a:pt x="1327" y="176"/>
                  </a:lnTo>
                  <a:lnTo>
                    <a:pt x="1318" y="169"/>
                  </a:lnTo>
                  <a:lnTo>
                    <a:pt x="1308" y="164"/>
                  </a:lnTo>
                  <a:lnTo>
                    <a:pt x="1299" y="159"/>
                  </a:lnTo>
                  <a:lnTo>
                    <a:pt x="1287" y="154"/>
                  </a:lnTo>
                  <a:lnTo>
                    <a:pt x="1276" y="148"/>
                  </a:lnTo>
                  <a:lnTo>
                    <a:pt x="1264" y="143"/>
                  </a:lnTo>
                  <a:lnTo>
                    <a:pt x="1254" y="140"/>
                  </a:lnTo>
                  <a:lnTo>
                    <a:pt x="1241" y="136"/>
                  </a:lnTo>
                  <a:lnTo>
                    <a:pt x="1231" y="134"/>
                  </a:lnTo>
                  <a:lnTo>
                    <a:pt x="1219" y="133"/>
                  </a:lnTo>
                  <a:lnTo>
                    <a:pt x="1208" y="133"/>
                  </a:lnTo>
                  <a:lnTo>
                    <a:pt x="1189" y="131"/>
                  </a:lnTo>
                  <a:lnTo>
                    <a:pt x="1175" y="134"/>
                  </a:lnTo>
                  <a:lnTo>
                    <a:pt x="1160" y="140"/>
                  </a:lnTo>
                  <a:lnTo>
                    <a:pt x="1149" y="148"/>
                  </a:lnTo>
                  <a:lnTo>
                    <a:pt x="1137" y="157"/>
                  </a:lnTo>
                  <a:lnTo>
                    <a:pt x="1128" y="168"/>
                  </a:lnTo>
                  <a:lnTo>
                    <a:pt x="1119" y="180"/>
                  </a:lnTo>
                  <a:lnTo>
                    <a:pt x="1114" y="194"/>
                  </a:lnTo>
                  <a:lnTo>
                    <a:pt x="1099" y="192"/>
                  </a:lnTo>
                  <a:lnTo>
                    <a:pt x="1086" y="195"/>
                  </a:lnTo>
                  <a:lnTo>
                    <a:pt x="1074" y="199"/>
                  </a:lnTo>
                  <a:lnTo>
                    <a:pt x="1064" y="206"/>
                  </a:lnTo>
                  <a:lnTo>
                    <a:pt x="1053" y="211"/>
                  </a:lnTo>
                  <a:lnTo>
                    <a:pt x="1046" y="220"/>
                  </a:lnTo>
                  <a:lnTo>
                    <a:pt x="1038" y="229"/>
                  </a:lnTo>
                  <a:lnTo>
                    <a:pt x="1032" y="237"/>
                  </a:lnTo>
                  <a:lnTo>
                    <a:pt x="1024" y="244"/>
                  </a:lnTo>
                  <a:lnTo>
                    <a:pt x="1017" y="251"/>
                  </a:lnTo>
                  <a:lnTo>
                    <a:pt x="1008" y="258"/>
                  </a:lnTo>
                  <a:lnTo>
                    <a:pt x="1001" y="265"/>
                  </a:lnTo>
                  <a:lnTo>
                    <a:pt x="990" y="269"/>
                  </a:lnTo>
                  <a:lnTo>
                    <a:pt x="982" y="272"/>
                  </a:lnTo>
                  <a:lnTo>
                    <a:pt x="970" y="272"/>
                  </a:lnTo>
                  <a:lnTo>
                    <a:pt x="956" y="272"/>
                  </a:lnTo>
                  <a:lnTo>
                    <a:pt x="945" y="269"/>
                  </a:lnTo>
                  <a:lnTo>
                    <a:pt x="935" y="269"/>
                  </a:lnTo>
                  <a:lnTo>
                    <a:pt x="926" y="267"/>
                  </a:lnTo>
                  <a:lnTo>
                    <a:pt x="917" y="270"/>
                  </a:lnTo>
                  <a:lnTo>
                    <a:pt x="898" y="276"/>
                  </a:lnTo>
                  <a:lnTo>
                    <a:pt x="884" y="286"/>
                  </a:lnTo>
                  <a:lnTo>
                    <a:pt x="870" y="297"/>
                  </a:lnTo>
                  <a:lnTo>
                    <a:pt x="860" y="309"/>
                  </a:lnTo>
                  <a:lnTo>
                    <a:pt x="851" y="323"/>
                  </a:lnTo>
                  <a:lnTo>
                    <a:pt x="846" y="337"/>
                  </a:lnTo>
                  <a:lnTo>
                    <a:pt x="842" y="324"/>
                  </a:lnTo>
                  <a:lnTo>
                    <a:pt x="841" y="314"/>
                  </a:lnTo>
                  <a:lnTo>
                    <a:pt x="839" y="303"/>
                  </a:lnTo>
                  <a:lnTo>
                    <a:pt x="837" y="295"/>
                  </a:lnTo>
                  <a:lnTo>
                    <a:pt x="835" y="284"/>
                  </a:lnTo>
                  <a:lnTo>
                    <a:pt x="834" y="276"/>
                  </a:lnTo>
                  <a:lnTo>
                    <a:pt x="832" y="267"/>
                  </a:lnTo>
                  <a:lnTo>
                    <a:pt x="832" y="260"/>
                  </a:lnTo>
                  <a:lnTo>
                    <a:pt x="827" y="244"/>
                  </a:lnTo>
                  <a:lnTo>
                    <a:pt x="823" y="234"/>
                  </a:lnTo>
                  <a:lnTo>
                    <a:pt x="820" y="223"/>
                  </a:lnTo>
                  <a:lnTo>
                    <a:pt x="818" y="218"/>
                  </a:lnTo>
                  <a:lnTo>
                    <a:pt x="807" y="206"/>
                  </a:lnTo>
                  <a:lnTo>
                    <a:pt x="799" y="195"/>
                  </a:lnTo>
                  <a:lnTo>
                    <a:pt x="787" y="188"/>
                  </a:lnTo>
                  <a:lnTo>
                    <a:pt x="774" y="185"/>
                  </a:lnTo>
                  <a:lnTo>
                    <a:pt x="759" y="180"/>
                  </a:lnTo>
                  <a:lnTo>
                    <a:pt x="743" y="178"/>
                  </a:lnTo>
                  <a:lnTo>
                    <a:pt x="726" y="178"/>
                  </a:lnTo>
                  <a:lnTo>
                    <a:pt x="710" y="180"/>
                  </a:lnTo>
                  <a:lnTo>
                    <a:pt x="699" y="180"/>
                  </a:lnTo>
                  <a:lnTo>
                    <a:pt x="689" y="180"/>
                  </a:lnTo>
                  <a:lnTo>
                    <a:pt x="678" y="182"/>
                  </a:lnTo>
                  <a:lnTo>
                    <a:pt x="670" y="183"/>
                  </a:lnTo>
                  <a:lnTo>
                    <a:pt x="659" y="185"/>
                  </a:lnTo>
                  <a:lnTo>
                    <a:pt x="649" y="187"/>
                  </a:lnTo>
                  <a:lnTo>
                    <a:pt x="638" y="188"/>
                  </a:lnTo>
                  <a:lnTo>
                    <a:pt x="630" y="192"/>
                  </a:lnTo>
                  <a:lnTo>
                    <a:pt x="617" y="194"/>
                  </a:lnTo>
                  <a:lnTo>
                    <a:pt x="607" y="197"/>
                  </a:lnTo>
                  <a:lnTo>
                    <a:pt x="597" y="199"/>
                  </a:lnTo>
                  <a:lnTo>
                    <a:pt x="586" y="202"/>
                  </a:lnTo>
                  <a:lnTo>
                    <a:pt x="576" y="204"/>
                  </a:lnTo>
                  <a:lnTo>
                    <a:pt x="565" y="209"/>
                  </a:lnTo>
                  <a:lnTo>
                    <a:pt x="555" y="211"/>
                  </a:lnTo>
                  <a:lnTo>
                    <a:pt x="544" y="216"/>
                  </a:lnTo>
                  <a:lnTo>
                    <a:pt x="529" y="220"/>
                  </a:lnTo>
                  <a:lnTo>
                    <a:pt x="513" y="223"/>
                  </a:lnTo>
                  <a:lnTo>
                    <a:pt x="497" y="227"/>
                  </a:lnTo>
                  <a:lnTo>
                    <a:pt x="483" y="230"/>
                  </a:lnTo>
                  <a:lnTo>
                    <a:pt x="468" y="234"/>
                  </a:lnTo>
                  <a:lnTo>
                    <a:pt x="455" y="237"/>
                  </a:lnTo>
                  <a:lnTo>
                    <a:pt x="441" y="241"/>
                  </a:lnTo>
                  <a:lnTo>
                    <a:pt x="431" y="244"/>
                  </a:lnTo>
                  <a:lnTo>
                    <a:pt x="417" y="246"/>
                  </a:lnTo>
                  <a:lnTo>
                    <a:pt x="403" y="253"/>
                  </a:lnTo>
                  <a:lnTo>
                    <a:pt x="389" y="263"/>
                  </a:lnTo>
                  <a:lnTo>
                    <a:pt x="377" y="279"/>
                  </a:lnTo>
                  <a:lnTo>
                    <a:pt x="368" y="284"/>
                  </a:lnTo>
                  <a:lnTo>
                    <a:pt x="363" y="293"/>
                  </a:lnTo>
                  <a:lnTo>
                    <a:pt x="354" y="303"/>
                  </a:lnTo>
                  <a:lnTo>
                    <a:pt x="349" y="314"/>
                  </a:lnTo>
                  <a:lnTo>
                    <a:pt x="340" y="323"/>
                  </a:lnTo>
                  <a:lnTo>
                    <a:pt x="335" y="333"/>
                  </a:lnTo>
                  <a:lnTo>
                    <a:pt x="326" y="345"/>
                  </a:lnTo>
                  <a:lnTo>
                    <a:pt x="321" y="359"/>
                  </a:lnTo>
                  <a:lnTo>
                    <a:pt x="312" y="370"/>
                  </a:lnTo>
                  <a:lnTo>
                    <a:pt x="305" y="384"/>
                  </a:lnTo>
                  <a:lnTo>
                    <a:pt x="297" y="396"/>
                  </a:lnTo>
                  <a:lnTo>
                    <a:pt x="290" y="412"/>
                  </a:lnTo>
                  <a:lnTo>
                    <a:pt x="281" y="425"/>
                  </a:lnTo>
                  <a:lnTo>
                    <a:pt x="276" y="439"/>
                  </a:lnTo>
                  <a:lnTo>
                    <a:pt x="267" y="455"/>
                  </a:lnTo>
                  <a:lnTo>
                    <a:pt x="262" y="471"/>
                  </a:lnTo>
                  <a:lnTo>
                    <a:pt x="253" y="486"/>
                  </a:lnTo>
                  <a:lnTo>
                    <a:pt x="246" y="502"/>
                  </a:lnTo>
                  <a:lnTo>
                    <a:pt x="239" y="518"/>
                  </a:lnTo>
                  <a:lnTo>
                    <a:pt x="232" y="534"/>
                  </a:lnTo>
                  <a:lnTo>
                    <a:pt x="225" y="549"/>
                  </a:lnTo>
                  <a:lnTo>
                    <a:pt x="218" y="567"/>
                  </a:lnTo>
                  <a:lnTo>
                    <a:pt x="211" y="584"/>
                  </a:lnTo>
                  <a:lnTo>
                    <a:pt x="206" y="601"/>
                  </a:lnTo>
                  <a:lnTo>
                    <a:pt x="197" y="617"/>
                  </a:lnTo>
                  <a:lnTo>
                    <a:pt x="190" y="633"/>
                  </a:lnTo>
                  <a:lnTo>
                    <a:pt x="183" y="649"/>
                  </a:lnTo>
                  <a:lnTo>
                    <a:pt x="178" y="666"/>
                  </a:lnTo>
                  <a:lnTo>
                    <a:pt x="171" y="682"/>
                  </a:lnTo>
                  <a:lnTo>
                    <a:pt x="164" y="697"/>
                  </a:lnTo>
                  <a:lnTo>
                    <a:pt x="159" y="713"/>
                  </a:lnTo>
                  <a:lnTo>
                    <a:pt x="154" y="730"/>
                  </a:lnTo>
                  <a:lnTo>
                    <a:pt x="147" y="746"/>
                  </a:lnTo>
                  <a:lnTo>
                    <a:pt x="142" y="762"/>
                  </a:lnTo>
                  <a:lnTo>
                    <a:pt x="136" y="777"/>
                  </a:lnTo>
                  <a:lnTo>
                    <a:pt x="131" y="793"/>
                  </a:lnTo>
                  <a:lnTo>
                    <a:pt x="126" y="807"/>
                  </a:lnTo>
                  <a:lnTo>
                    <a:pt x="121" y="821"/>
                  </a:lnTo>
                  <a:lnTo>
                    <a:pt x="115" y="835"/>
                  </a:lnTo>
                  <a:lnTo>
                    <a:pt x="112" y="851"/>
                  </a:lnTo>
                  <a:lnTo>
                    <a:pt x="107" y="863"/>
                  </a:lnTo>
                  <a:lnTo>
                    <a:pt x="102" y="875"/>
                  </a:lnTo>
                  <a:lnTo>
                    <a:pt x="98" y="887"/>
                  </a:lnTo>
                  <a:lnTo>
                    <a:pt x="95" y="901"/>
                  </a:lnTo>
                  <a:lnTo>
                    <a:pt x="89" y="912"/>
                  </a:lnTo>
                  <a:lnTo>
                    <a:pt x="86" y="922"/>
                  </a:lnTo>
                  <a:lnTo>
                    <a:pt x="82" y="933"/>
                  </a:lnTo>
                  <a:lnTo>
                    <a:pt x="81" y="945"/>
                  </a:lnTo>
                  <a:lnTo>
                    <a:pt x="74" y="960"/>
                  </a:lnTo>
                  <a:lnTo>
                    <a:pt x="70" y="976"/>
                  </a:lnTo>
                  <a:lnTo>
                    <a:pt x="65" y="988"/>
                  </a:lnTo>
                  <a:lnTo>
                    <a:pt x="65" y="999"/>
                  </a:lnTo>
                  <a:lnTo>
                    <a:pt x="65" y="999"/>
                  </a:lnTo>
                  <a:lnTo>
                    <a:pt x="65" y="1001"/>
                  </a:lnTo>
                  <a:lnTo>
                    <a:pt x="49" y="999"/>
                  </a:lnTo>
                  <a:lnTo>
                    <a:pt x="41" y="999"/>
                  </a:lnTo>
                  <a:lnTo>
                    <a:pt x="25" y="994"/>
                  </a:lnTo>
                  <a:lnTo>
                    <a:pt x="16" y="98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7" name="Freeform 1213"/>
            <p:cNvSpPr>
              <a:spLocks/>
            </p:cNvSpPr>
            <p:nvPr/>
          </p:nvSpPr>
          <p:spPr bwMode="auto">
            <a:xfrm>
              <a:off x="8180" y="3503"/>
              <a:ext cx="379" cy="399"/>
            </a:xfrm>
            <a:custGeom>
              <a:avLst/>
              <a:gdLst>
                <a:gd name="T0" fmla="*/ 756 w 758"/>
                <a:gd name="T1" fmla="*/ 615 h 798"/>
                <a:gd name="T2" fmla="*/ 756 w 758"/>
                <a:gd name="T3" fmla="*/ 702 h 798"/>
                <a:gd name="T4" fmla="*/ 749 w 758"/>
                <a:gd name="T5" fmla="*/ 767 h 798"/>
                <a:gd name="T6" fmla="*/ 728 w 758"/>
                <a:gd name="T7" fmla="*/ 798 h 798"/>
                <a:gd name="T8" fmla="*/ 711 w 758"/>
                <a:gd name="T9" fmla="*/ 746 h 798"/>
                <a:gd name="T10" fmla="*/ 709 w 758"/>
                <a:gd name="T11" fmla="*/ 699 h 798"/>
                <a:gd name="T12" fmla="*/ 707 w 758"/>
                <a:gd name="T13" fmla="*/ 643 h 798"/>
                <a:gd name="T14" fmla="*/ 707 w 758"/>
                <a:gd name="T15" fmla="*/ 582 h 798"/>
                <a:gd name="T16" fmla="*/ 706 w 758"/>
                <a:gd name="T17" fmla="*/ 516 h 798"/>
                <a:gd name="T18" fmla="*/ 704 w 758"/>
                <a:gd name="T19" fmla="*/ 448 h 798"/>
                <a:gd name="T20" fmla="*/ 702 w 758"/>
                <a:gd name="T21" fmla="*/ 380 h 798"/>
                <a:gd name="T22" fmla="*/ 699 w 758"/>
                <a:gd name="T23" fmla="*/ 312 h 798"/>
                <a:gd name="T24" fmla="*/ 699 w 758"/>
                <a:gd name="T25" fmla="*/ 251 h 798"/>
                <a:gd name="T26" fmla="*/ 695 w 758"/>
                <a:gd name="T27" fmla="*/ 194 h 798"/>
                <a:gd name="T28" fmla="*/ 694 w 758"/>
                <a:gd name="T29" fmla="*/ 131 h 798"/>
                <a:gd name="T30" fmla="*/ 687 w 758"/>
                <a:gd name="T31" fmla="*/ 79 h 798"/>
                <a:gd name="T32" fmla="*/ 631 w 758"/>
                <a:gd name="T33" fmla="*/ 33 h 798"/>
                <a:gd name="T34" fmla="*/ 565 w 758"/>
                <a:gd name="T35" fmla="*/ 28 h 798"/>
                <a:gd name="T36" fmla="*/ 514 w 758"/>
                <a:gd name="T37" fmla="*/ 37 h 798"/>
                <a:gd name="T38" fmla="*/ 460 w 758"/>
                <a:gd name="T39" fmla="*/ 47 h 798"/>
                <a:gd name="T40" fmla="*/ 409 w 758"/>
                <a:gd name="T41" fmla="*/ 63 h 798"/>
                <a:gd name="T42" fmla="*/ 336 w 758"/>
                <a:gd name="T43" fmla="*/ 91 h 798"/>
                <a:gd name="T44" fmla="*/ 296 w 758"/>
                <a:gd name="T45" fmla="*/ 131 h 798"/>
                <a:gd name="T46" fmla="*/ 268 w 758"/>
                <a:gd name="T47" fmla="*/ 183 h 798"/>
                <a:gd name="T48" fmla="*/ 239 w 758"/>
                <a:gd name="T49" fmla="*/ 235 h 798"/>
                <a:gd name="T50" fmla="*/ 211 w 758"/>
                <a:gd name="T51" fmla="*/ 302 h 798"/>
                <a:gd name="T52" fmla="*/ 181 w 758"/>
                <a:gd name="T53" fmla="*/ 371 h 798"/>
                <a:gd name="T54" fmla="*/ 150 w 758"/>
                <a:gd name="T55" fmla="*/ 445 h 798"/>
                <a:gd name="T56" fmla="*/ 120 w 758"/>
                <a:gd name="T57" fmla="*/ 516 h 798"/>
                <a:gd name="T58" fmla="*/ 94 w 758"/>
                <a:gd name="T59" fmla="*/ 587 h 798"/>
                <a:gd name="T60" fmla="*/ 68 w 758"/>
                <a:gd name="T61" fmla="*/ 655 h 798"/>
                <a:gd name="T62" fmla="*/ 45 w 758"/>
                <a:gd name="T63" fmla="*/ 718 h 798"/>
                <a:gd name="T64" fmla="*/ 24 w 758"/>
                <a:gd name="T65" fmla="*/ 769 h 798"/>
                <a:gd name="T66" fmla="*/ 0 w 758"/>
                <a:gd name="T67" fmla="*/ 797 h 798"/>
                <a:gd name="T68" fmla="*/ 21 w 758"/>
                <a:gd name="T69" fmla="*/ 723 h 798"/>
                <a:gd name="T70" fmla="*/ 45 w 758"/>
                <a:gd name="T71" fmla="*/ 652 h 798"/>
                <a:gd name="T72" fmla="*/ 71 w 758"/>
                <a:gd name="T73" fmla="*/ 577 h 798"/>
                <a:gd name="T74" fmla="*/ 99 w 758"/>
                <a:gd name="T75" fmla="*/ 500 h 798"/>
                <a:gd name="T76" fmla="*/ 129 w 758"/>
                <a:gd name="T77" fmla="*/ 425 h 798"/>
                <a:gd name="T78" fmla="*/ 158 w 758"/>
                <a:gd name="T79" fmla="*/ 356 h 798"/>
                <a:gd name="T80" fmla="*/ 186 w 758"/>
                <a:gd name="T81" fmla="*/ 288 h 798"/>
                <a:gd name="T82" fmla="*/ 216 w 758"/>
                <a:gd name="T83" fmla="*/ 227 h 798"/>
                <a:gd name="T84" fmla="*/ 244 w 758"/>
                <a:gd name="T85" fmla="*/ 171 h 798"/>
                <a:gd name="T86" fmla="*/ 273 w 758"/>
                <a:gd name="T87" fmla="*/ 127 h 798"/>
                <a:gd name="T88" fmla="*/ 314 w 758"/>
                <a:gd name="T89" fmla="*/ 79 h 798"/>
                <a:gd name="T90" fmla="*/ 369 w 758"/>
                <a:gd name="T91" fmla="*/ 59 h 798"/>
                <a:gd name="T92" fmla="*/ 443 w 758"/>
                <a:gd name="T93" fmla="*/ 40 h 798"/>
                <a:gd name="T94" fmla="*/ 514 w 758"/>
                <a:gd name="T95" fmla="*/ 21 h 798"/>
                <a:gd name="T96" fmla="*/ 587 w 758"/>
                <a:gd name="T97" fmla="*/ 4 h 798"/>
                <a:gd name="T98" fmla="*/ 664 w 758"/>
                <a:gd name="T99" fmla="*/ 4 h 798"/>
                <a:gd name="T100" fmla="*/ 706 w 758"/>
                <a:gd name="T101" fmla="*/ 37 h 798"/>
                <a:gd name="T102" fmla="*/ 721 w 758"/>
                <a:gd name="T103" fmla="*/ 99 h 798"/>
                <a:gd name="T104" fmla="*/ 730 w 758"/>
                <a:gd name="T105" fmla="*/ 176 h 798"/>
                <a:gd name="T106" fmla="*/ 737 w 758"/>
                <a:gd name="T107" fmla="*/ 234 h 798"/>
                <a:gd name="T108" fmla="*/ 741 w 758"/>
                <a:gd name="T109" fmla="*/ 302 h 798"/>
                <a:gd name="T110" fmla="*/ 746 w 758"/>
                <a:gd name="T111" fmla="*/ 354 h 798"/>
                <a:gd name="T112" fmla="*/ 749 w 758"/>
                <a:gd name="T113" fmla="*/ 406 h 798"/>
                <a:gd name="T114" fmla="*/ 751 w 758"/>
                <a:gd name="T115" fmla="*/ 458 h 798"/>
                <a:gd name="T116" fmla="*/ 753 w 758"/>
                <a:gd name="T117" fmla="*/ 509 h 798"/>
                <a:gd name="T118" fmla="*/ 758 w 758"/>
                <a:gd name="T119" fmla="*/ 56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8" h="798">
                  <a:moveTo>
                    <a:pt x="758" y="577"/>
                  </a:moveTo>
                  <a:lnTo>
                    <a:pt x="756" y="586"/>
                  </a:lnTo>
                  <a:lnTo>
                    <a:pt x="756" y="596"/>
                  </a:lnTo>
                  <a:lnTo>
                    <a:pt x="756" y="605"/>
                  </a:lnTo>
                  <a:lnTo>
                    <a:pt x="756" y="615"/>
                  </a:lnTo>
                  <a:lnTo>
                    <a:pt x="756" y="633"/>
                  </a:lnTo>
                  <a:lnTo>
                    <a:pt x="756" y="652"/>
                  </a:lnTo>
                  <a:lnTo>
                    <a:pt x="756" y="669"/>
                  </a:lnTo>
                  <a:lnTo>
                    <a:pt x="756" y="687"/>
                  </a:lnTo>
                  <a:lnTo>
                    <a:pt x="756" y="702"/>
                  </a:lnTo>
                  <a:lnTo>
                    <a:pt x="756" y="718"/>
                  </a:lnTo>
                  <a:lnTo>
                    <a:pt x="755" y="730"/>
                  </a:lnTo>
                  <a:lnTo>
                    <a:pt x="753" y="744"/>
                  </a:lnTo>
                  <a:lnTo>
                    <a:pt x="751" y="755"/>
                  </a:lnTo>
                  <a:lnTo>
                    <a:pt x="749" y="767"/>
                  </a:lnTo>
                  <a:lnTo>
                    <a:pt x="748" y="776"/>
                  </a:lnTo>
                  <a:lnTo>
                    <a:pt x="746" y="784"/>
                  </a:lnTo>
                  <a:lnTo>
                    <a:pt x="744" y="791"/>
                  </a:lnTo>
                  <a:lnTo>
                    <a:pt x="744" y="798"/>
                  </a:lnTo>
                  <a:lnTo>
                    <a:pt x="728" y="798"/>
                  </a:lnTo>
                  <a:lnTo>
                    <a:pt x="713" y="798"/>
                  </a:lnTo>
                  <a:lnTo>
                    <a:pt x="711" y="786"/>
                  </a:lnTo>
                  <a:lnTo>
                    <a:pt x="711" y="776"/>
                  </a:lnTo>
                  <a:lnTo>
                    <a:pt x="711" y="760"/>
                  </a:lnTo>
                  <a:lnTo>
                    <a:pt x="711" y="746"/>
                  </a:lnTo>
                  <a:lnTo>
                    <a:pt x="709" y="737"/>
                  </a:lnTo>
                  <a:lnTo>
                    <a:pt x="709" y="729"/>
                  </a:lnTo>
                  <a:lnTo>
                    <a:pt x="709" y="718"/>
                  </a:lnTo>
                  <a:lnTo>
                    <a:pt x="709" y="709"/>
                  </a:lnTo>
                  <a:lnTo>
                    <a:pt x="709" y="699"/>
                  </a:lnTo>
                  <a:lnTo>
                    <a:pt x="709" y="689"/>
                  </a:lnTo>
                  <a:lnTo>
                    <a:pt x="709" y="678"/>
                  </a:lnTo>
                  <a:lnTo>
                    <a:pt x="709" y="668"/>
                  </a:lnTo>
                  <a:lnTo>
                    <a:pt x="707" y="655"/>
                  </a:lnTo>
                  <a:lnTo>
                    <a:pt x="707" y="643"/>
                  </a:lnTo>
                  <a:lnTo>
                    <a:pt x="707" y="631"/>
                  </a:lnTo>
                  <a:lnTo>
                    <a:pt x="707" y="621"/>
                  </a:lnTo>
                  <a:lnTo>
                    <a:pt x="707" y="607"/>
                  </a:lnTo>
                  <a:lnTo>
                    <a:pt x="707" y="594"/>
                  </a:lnTo>
                  <a:lnTo>
                    <a:pt x="707" y="582"/>
                  </a:lnTo>
                  <a:lnTo>
                    <a:pt x="707" y="570"/>
                  </a:lnTo>
                  <a:lnTo>
                    <a:pt x="706" y="556"/>
                  </a:lnTo>
                  <a:lnTo>
                    <a:pt x="706" y="542"/>
                  </a:lnTo>
                  <a:lnTo>
                    <a:pt x="706" y="528"/>
                  </a:lnTo>
                  <a:lnTo>
                    <a:pt x="706" y="516"/>
                  </a:lnTo>
                  <a:lnTo>
                    <a:pt x="706" y="502"/>
                  </a:lnTo>
                  <a:lnTo>
                    <a:pt x="706" y="490"/>
                  </a:lnTo>
                  <a:lnTo>
                    <a:pt x="706" y="476"/>
                  </a:lnTo>
                  <a:lnTo>
                    <a:pt x="706" y="464"/>
                  </a:lnTo>
                  <a:lnTo>
                    <a:pt x="704" y="448"/>
                  </a:lnTo>
                  <a:lnTo>
                    <a:pt x="704" y="434"/>
                  </a:lnTo>
                  <a:lnTo>
                    <a:pt x="702" y="420"/>
                  </a:lnTo>
                  <a:lnTo>
                    <a:pt x="702" y="408"/>
                  </a:lnTo>
                  <a:lnTo>
                    <a:pt x="702" y="392"/>
                  </a:lnTo>
                  <a:lnTo>
                    <a:pt x="702" y="380"/>
                  </a:lnTo>
                  <a:lnTo>
                    <a:pt x="702" y="366"/>
                  </a:lnTo>
                  <a:lnTo>
                    <a:pt x="702" y="354"/>
                  </a:lnTo>
                  <a:lnTo>
                    <a:pt x="700" y="338"/>
                  </a:lnTo>
                  <a:lnTo>
                    <a:pt x="700" y="326"/>
                  </a:lnTo>
                  <a:lnTo>
                    <a:pt x="699" y="312"/>
                  </a:lnTo>
                  <a:lnTo>
                    <a:pt x="699" y="300"/>
                  </a:lnTo>
                  <a:lnTo>
                    <a:pt x="699" y="286"/>
                  </a:lnTo>
                  <a:lnTo>
                    <a:pt x="699" y="274"/>
                  </a:lnTo>
                  <a:lnTo>
                    <a:pt x="699" y="262"/>
                  </a:lnTo>
                  <a:lnTo>
                    <a:pt x="699" y="251"/>
                  </a:lnTo>
                  <a:lnTo>
                    <a:pt x="697" y="239"/>
                  </a:lnTo>
                  <a:lnTo>
                    <a:pt x="697" y="227"/>
                  </a:lnTo>
                  <a:lnTo>
                    <a:pt x="697" y="216"/>
                  </a:lnTo>
                  <a:lnTo>
                    <a:pt x="697" y="206"/>
                  </a:lnTo>
                  <a:lnTo>
                    <a:pt x="695" y="194"/>
                  </a:lnTo>
                  <a:lnTo>
                    <a:pt x="695" y="183"/>
                  </a:lnTo>
                  <a:lnTo>
                    <a:pt x="695" y="174"/>
                  </a:lnTo>
                  <a:lnTo>
                    <a:pt x="695" y="166"/>
                  </a:lnTo>
                  <a:lnTo>
                    <a:pt x="694" y="147"/>
                  </a:lnTo>
                  <a:lnTo>
                    <a:pt x="694" y="131"/>
                  </a:lnTo>
                  <a:lnTo>
                    <a:pt x="694" y="117"/>
                  </a:lnTo>
                  <a:lnTo>
                    <a:pt x="694" y="106"/>
                  </a:lnTo>
                  <a:lnTo>
                    <a:pt x="692" y="96"/>
                  </a:lnTo>
                  <a:lnTo>
                    <a:pt x="690" y="87"/>
                  </a:lnTo>
                  <a:lnTo>
                    <a:pt x="687" y="79"/>
                  </a:lnTo>
                  <a:lnTo>
                    <a:pt x="685" y="72"/>
                  </a:lnTo>
                  <a:lnTo>
                    <a:pt x="674" y="58"/>
                  </a:lnTo>
                  <a:lnTo>
                    <a:pt x="662" y="47"/>
                  </a:lnTo>
                  <a:lnTo>
                    <a:pt x="646" y="38"/>
                  </a:lnTo>
                  <a:lnTo>
                    <a:pt x="631" y="33"/>
                  </a:lnTo>
                  <a:lnTo>
                    <a:pt x="613" y="28"/>
                  </a:lnTo>
                  <a:lnTo>
                    <a:pt x="596" y="28"/>
                  </a:lnTo>
                  <a:lnTo>
                    <a:pt x="585" y="28"/>
                  </a:lnTo>
                  <a:lnTo>
                    <a:pt x="575" y="28"/>
                  </a:lnTo>
                  <a:lnTo>
                    <a:pt x="565" y="28"/>
                  </a:lnTo>
                  <a:lnTo>
                    <a:pt x="554" y="30"/>
                  </a:lnTo>
                  <a:lnTo>
                    <a:pt x="544" y="30"/>
                  </a:lnTo>
                  <a:lnTo>
                    <a:pt x="533" y="32"/>
                  </a:lnTo>
                  <a:lnTo>
                    <a:pt x="523" y="33"/>
                  </a:lnTo>
                  <a:lnTo>
                    <a:pt x="514" y="37"/>
                  </a:lnTo>
                  <a:lnTo>
                    <a:pt x="502" y="37"/>
                  </a:lnTo>
                  <a:lnTo>
                    <a:pt x="491" y="40"/>
                  </a:lnTo>
                  <a:lnTo>
                    <a:pt x="481" y="42"/>
                  </a:lnTo>
                  <a:lnTo>
                    <a:pt x="470" y="45"/>
                  </a:lnTo>
                  <a:lnTo>
                    <a:pt x="460" y="47"/>
                  </a:lnTo>
                  <a:lnTo>
                    <a:pt x="449" y="51"/>
                  </a:lnTo>
                  <a:lnTo>
                    <a:pt x="439" y="54"/>
                  </a:lnTo>
                  <a:lnTo>
                    <a:pt x="430" y="58"/>
                  </a:lnTo>
                  <a:lnTo>
                    <a:pt x="420" y="59"/>
                  </a:lnTo>
                  <a:lnTo>
                    <a:pt x="409" y="63"/>
                  </a:lnTo>
                  <a:lnTo>
                    <a:pt x="401" y="66"/>
                  </a:lnTo>
                  <a:lnTo>
                    <a:pt x="394" y="70"/>
                  </a:lnTo>
                  <a:lnTo>
                    <a:pt x="376" y="75"/>
                  </a:lnTo>
                  <a:lnTo>
                    <a:pt x="362" y="82"/>
                  </a:lnTo>
                  <a:lnTo>
                    <a:pt x="336" y="91"/>
                  </a:lnTo>
                  <a:lnTo>
                    <a:pt x="327" y="93"/>
                  </a:lnTo>
                  <a:lnTo>
                    <a:pt x="321" y="98"/>
                  </a:lnTo>
                  <a:lnTo>
                    <a:pt x="314" y="106"/>
                  </a:lnTo>
                  <a:lnTo>
                    <a:pt x="307" y="119"/>
                  </a:lnTo>
                  <a:lnTo>
                    <a:pt x="296" y="131"/>
                  </a:lnTo>
                  <a:lnTo>
                    <a:pt x="287" y="147"/>
                  </a:lnTo>
                  <a:lnTo>
                    <a:pt x="282" y="154"/>
                  </a:lnTo>
                  <a:lnTo>
                    <a:pt x="277" y="162"/>
                  </a:lnTo>
                  <a:lnTo>
                    <a:pt x="272" y="173"/>
                  </a:lnTo>
                  <a:lnTo>
                    <a:pt x="268" y="183"/>
                  </a:lnTo>
                  <a:lnTo>
                    <a:pt x="261" y="192"/>
                  </a:lnTo>
                  <a:lnTo>
                    <a:pt x="256" y="202"/>
                  </a:lnTo>
                  <a:lnTo>
                    <a:pt x="251" y="213"/>
                  </a:lnTo>
                  <a:lnTo>
                    <a:pt x="246" y="225"/>
                  </a:lnTo>
                  <a:lnTo>
                    <a:pt x="239" y="235"/>
                  </a:lnTo>
                  <a:lnTo>
                    <a:pt x="233" y="249"/>
                  </a:lnTo>
                  <a:lnTo>
                    <a:pt x="228" y="262"/>
                  </a:lnTo>
                  <a:lnTo>
                    <a:pt x="223" y="276"/>
                  </a:lnTo>
                  <a:lnTo>
                    <a:pt x="216" y="288"/>
                  </a:lnTo>
                  <a:lnTo>
                    <a:pt x="211" y="302"/>
                  </a:lnTo>
                  <a:lnTo>
                    <a:pt x="204" y="314"/>
                  </a:lnTo>
                  <a:lnTo>
                    <a:pt x="199" y="330"/>
                  </a:lnTo>
                  <a:lnTo>
                    <a:pt x="192" y="343"/>
                  </a:lnTo>
                  <a:lnTo>
                    <a:pt x="186" y="357"/>
                  </a:lnTo>
                  <a:lnTo>
                    <a:pt x="181" y="371"/>
                  </a:lnTo>
                  <a:lnTo>
                    <a:pt x="176" y="387"/>
                  </a:lnTo>
                  <a:lnTo>
                    <a:pt x="169" y="401"/>
                  </a:lnTo>
                  <a:lnTo>
                    <a:pt x="162" y="415"/>
                  </a:lnTo>
                  <a:lnTo>
                    <a:pt x="155" y="429"/>
                  </a:lnTo>
                  <a:lnTo>
                    <a:pt x="150" y="445"/>
                  </a:lnTo>
                  <a:lnTo>
                    <a:pt x="143" y="458"/>
                  </a:lnTo>
                  <a:lnTo>
                    <a:pt x="138" y="472"/>
                  </a:lnTo>
                  <a:lnTo>
                    <a:pt x="132" y="486"/>
                  </a:lnTo>
                  <a:lnTo>
                    <a:pt x="127" y="502"/>
                  </a:lnTo>
                  <a:lnTo>
                    <a:pt x="120" y="516"/>
                  </a:lnTo>
                  <a:lnTo>
                    <a:pt x="115" y="530"/>
                  </a:lnTo>
                  <a:lnTo>
                    <a:pt x="110" y="544"/>
                  </a:lnTo>
                  <a:lnTo>
                    <a:pt x="104" y="560"/>
                  </a:lnTo>
                  <a:lnTo>
                    <a:pt x="99" y="573"/>
                  </a:lnTo>
                  <a:lnTo>
                    <a:pt x="94" y="587"/>
                  </a:lnTo>
                  <a:lnTo>
                    <a:pt x="89" y="601"/>
                  </a:lnTo>
                  <a:lnTo>
                    <a:pt x="83" y="617"/>
                  </a:lnTo>
                  <a:lnTo>
                    <a:pt x="78" y="629"/>
                  </a:lnTo>
                  <a:lnTo>
                    <a:pt x="73" y="643"/>
                  </a:lnTo>
                  <a:lnTo>
                    <a:pt x="68" y="655"/>
                  </a:lnTo>
                  <a:lnTo>
                    <a:pt x="63" y="669"/>
                  </a:lnTo>
                  <a:lnTo>
                    <a:pt x="57" y="680"/>
                  </a:lnTo>
                  <a:lnTo>
                    <a:pt x="52" y="694"/>
                  </a:lnTo>
                  <a:lnTo>
                    <a:pt x="49" y="704"/>
                  </a:lnTo>
                  <a:lnTo>
                    <a:pt x="45" y="718"/>
                  </a:lnTo>
                  <a:lnTo>
                    <a:pt x="40" y="729"/>
                  </a:lnTo>
                  <a:lnTo>
                    <a:pt x="35" y="739"/>
                  </a:lnTo>
                  <a:lnTo>
                    <a:pt x="31" y="750"/>
                  </a:lnTo>
                  <a:lnTo>
                    <a:pt x="28" y="760"/>
                  </a:lnTo>
                  <a:lnTo>
                    <a:pt x="24" y="769"/>
                  </a:lnTo>
                  <a:lnTo>
                    <a:pt x="22" y="779"/>
                  </a:lnTo>
                  <a:lnTo>
                    <a:pt x="19" y="788"/>
                  </a:lnTo>
                  <a:lnTo>
                    <a:pt x="17" y="798"/>
                  </a:lnTo>
                  <a:lnTo>
                    <a:pt x="7" y="797"/>
                  </a:lnTo>
                  <a:lnTo>
                    <a:pt x="0" y="797"/>
                  </a:lnTo>
                  <a:lnTo>
                    <a:pt x="3" y="781"/>
                  </a:lnTo>
                  <a:lnTo>
                    <a:pt x="7" y="767"/>
                  </a:lnTo>
                  <a:lnTo>
                    <a:pt x="10" y="753"/>
                  </a:lnTo>
                  <a:lnTo>
                    <a:pt x="15" y="739"/>
                  </a:lnTo>
                  <a:lnTo>
                    <a:pt x="21" y="723"/>
                  </a:lnTo>
                  <a:lnTo>
                    <a:pt x="26" y="709"/>
                  </a:lnTo>
                  <a:lnTo>
                    <a:pt x="31" y="695"/>
                  </a:lnTo>
                  <a:lnTo>
                    <a:pt x="36" y="682"/>
                  </a:lnTo>
                  <a:lnTo>
                    <a:pt x="40" y="666"/>
                  </a:lnTo>
                  <a:lnTo>
                    <a:pt x="45" y="652"/>
                  </a:lnTo>
                  <a:lnTo>
                    <a:pt x="50" y="636"/>
                  </a:lnTo>
                  <a:lnTo>
                    <a:pt x="56" y="622"/>
                  </a:lnTo>
                  <a:lnTo>
                    <a:pt x="61" y="607"/>
                  </a:lnTo>
                  <a:lnTo>
                    <a:pt x="66" y="593"/>
                  </a:lnTo>
                  <a:lnTo>
                    <a:pt x="71" y="577"/>
                  </a:lnTo>
                  <a:lnTo>
                    <a:pt x="78" y="563"/>
                  </a:lnTo>
                  <a:lnTo>
                    <a:pt x="83" y="547"/>
                  </a:lnTo>
                  <a:lnTo>
                    <a:pt x="89" y="532"/>
                  </a:lnTo>
                  <a:lnTo>
                    <a:pt x="94" y="516"/>
                  </a:lnTo>
                  <a:lnTo>
                    <a:pt x="99" y="500"/>
                  </a:lnTo>
                  <a:lnTo>
                    <a:pt x="104" y="485"/>
                  </a:lnTo>
                  <a:lnTo>
                    <a:pt x="111" y="471"/>
                  </a:lnTo>
                  <a:lnTo>
                    <a:pt x="117" y="455"/>
                  </a:lnTo>
                  <a:lnTo>
                    <a:pt x="124" y="441"/>
                  </a:lnTo>
                  <a:lnTo>
                    <a:pt x="129" y="425"/>
                  </a:lnTo>
                  <a:lnTo>
                    <a:pt x="134" y="411"/>
                  </a:lnTo>
                  <a:lnTo>
                    <a:pt x="139" y="397"/>
                  </a:lnTo>
                  <a:lnTo>
                    <a:pt x="146" y="384"/>
                  </a:lnTo>
                  <a:lnTo>
                    <a:pt x="151" y="368"/>
                  </a:lnTo>
                  <a:lnTo>
                    <a:pt x="158" y="356"/>
                  </a:lnTo>
                  <a:lnTo>
                    <a:pt x="164" y="342"/>
                  </a:lnTo>
                  <a:lnTo>
                    <a:pt x="171" y="330"/>
                  </a:lnTo>
                  <a:lnTo>
                    <a:pt x="176" y="314"/>
                  </a:lnTo>
                  <a:lnTo>
                    <a:pt x="181" y="302"/>
                  </a:lnTo>
                  <a:lnTo>
                    <a:pt x="186" y="288"/>
                  </a:lnTo>
                  <a:lnTo>
                    <a:pt x="193" y="276"/>
                  </a:lnTo>
                  <a:lnTo>
                    <a:pt x="199" y="262"/>
                  </a:lnTo>
                  <a:lnTo>
                    <a:pt x="204" y="249"/>
                  </a:lnTo>
                  <a:lnTo>
                    <a:pt x="209" y="237"/>
                  </a:lnTo>
                  <a:lnTo>
                    <a:pt x="216" y="227"/>
                  </a:lnTo>
                  <a:lnTo>
                    <a:pt x="221" y="215"/>
                  </a:lnTo>
                  <a:lnTo>
                    <a:pt x="226" y="202"/>
                  </a:lnTo>
                  <a:lnTo>
                    <a:pt x="232" y="192"/>
                  </a:lnTo>
                  <a:lnTo>
                    <a:pt x="239" y="181"/>
                  </a:lnTo>
                  <a:lnTo>
                    <a:pt x="244" y="171"/>
                  </a:lnTo>
                  <a:lnTo>
                    <a:pt x="251" y="160"/>
                  </a:lnTo>
                  <a:lnTo>
                    <a:pt x="256" y="152"/>
                  </a:lnTo>
                  <a:lnTo>
                    <a:pt x="263" y="145"/>
                  </a:lnTo>
                  <a:lnTo>
                    <a:pt x="268" y="134"/>
                  </a:lnTo>
                  <a:lnTo>
                    <a:pt x="273" y="127"/>
                  </a:lnTo>
                  <a:lnTo>
                    <a:pt x="279" y="119"/>
                  </a:lnTo>
                  <a:lnTo>
                    <a:pt x="284" y="113"/>
                  </a:lnTo>
                  <a:lnTo>
                    <a:pt x="294" y="99"/>
                  </a:lnTo>
                  <a:lnTo>
                    <a:pt x="305" y="89"/>
                  </a:lnTo>
                  <a:lnTo>
                    <a:pt x="314" y="79"/>
                  </a:lnTo>
                  <a:lnTo>
                    <a:pt x="324" y="72"/>
                  </a:lnTo>
                  <a:lnTo>
                    <a:pt x="333" y="66"/>
                  </a:lnTo>
                  <a:lnTo>
                    <a:pt x="343" y="66"/>
                  </a:lnTo>
                  <a:lnTo>
                    <a:pt x="355" y="63"/>
                  </a:lnTo>
                  <a:lnTo>
                    <a:pt x="369" y="59"/>
                  </a:lnTo>
                  <a:lnTo>
                    <a:pt x="382" y="56"/>
                  </a:lnTo>
                  <a:lnTo>
                    <a:pt x="397" y="52"/>
                  </a:lnTo>
                  <a:lnTo>
                    <a:pt x="411" y="47"/>
                  </a:lnTo>
                  <a:lnTo>
                    <a:pt x="427" y="44"/>
                  </a:lnTo>
                  <a:lnTo>
                    <a:pt x="443" y="40"/>
                  </a:lnTo>
                  <a:lnTo>
                    <a:pt x="458" y="37"/>
                  </a:lnTo>
                  <a:lnTo>
                    <a:pt x="476" y="32"/>
                  </a:lnTo>
                  <a:lnTo>
                    <a:pt x="495" y="26"/>
                  </a:lnTo>
                  <a:lnTo>
                    <a:pt x="504" y="23"/>
                  </a:lnTo>
                  <a:lnTo>
                    <a:pt x="514" y="21"/>
                  </a:lnTo>
                  <a:lnTo>
                    <a:pt x="523" y="18"/>
                  </a:lnTo>
                  <a:lnTo>
                    <a:pt x="533" y="16"/>
                  </a:lnTo>
                  <a:lnTo>
                    <a:pt x="551" y="11"/>
                  </a:lnTo>
                  <a:lnTo>
                    <a:pt x="570" y="7"/>
                  </a:lnTo>
                  <a:lnTo>
                    <a:pt x="587" y="4"/>
                  </a:lnTo>
                  <a:lnTo>
                    <a:pt x="606" y="4"/>
                  </a:lnTo>
                  <a:lnTo>
                    <a:pt x="622" y="0"/>
                  </a:lnTo>
                  <a:lnTo>
                    <a:pt x="638" y="0"/>
                  </a:lnTo>
                  <a:lnTo>
                    <a:pt x="650" y="0"/>
                  </a:lnTo>
                  <a:lnTo>
                    <a:pt x="664" y="4"/>
                  </a:lnTo>
                  <a:lnTo>
                    <a:pt x="674" y="5"/>
                  </a:lnTo>
                  <a:lnTo>
                    <a:pt x="685" y="11"/>
                  </a:lnTo>
                  <a:lnTo>
                    <a:pt x="694" y="16"/>
                  </a:lnTo>
                  <a:lnTo>
                    <a:pt x="702" y="26"/>
                  </a:lnTo>
                  <a:lnTo>
                    <a:pt x="706" y="37"/>
                  </a:lnTo>
                  <a:lnTo>
                    <a:pt x="711" y="54"/>
                  </a:lnTo>
                  <a:lnTo>
                    <a:pt x="713" y="63"/>
                  </a:lnTo>
                  <a:lnTo>
                    <a:pt x="716" y="73"/>
                  </a:lnTo>
                  <a:lnTo>
                    <a:pt x="718" y="86"/>
                  </a:lnTo>
                  <a:lnTo>
                    <a:pt x="721" y="99"/>
                  </a:lnTo>
                  <a:lnTo>
                    <a:pt x="721" y="112"/>
                  </a:lnTo>
                  <a:lnTo>
                    <a:pt x="725" y="127"/>
                  </a:lnTo>
                  <a:lnTo>
                    <a:pt x="725" y="143"/>
                  </a:lnTo>
                  <a:lnTo>
                    <a:pt x="728" y="160"/>
                  </a:lnTo>
                  <a:lnTo>
                    <a:pt x="730" y="176"/>
                  </a:lnTo>
                  <a:lnTo>
                    <a:pt x="732" y="195"/>
                  </a:lnTo>
                  <a:lnTo>
                    <a:pt x="732" y="204"/>
                  </a:lnTo>
                  <a:lnTo>
                    <a:pt x="734" y="213"/>
                  </a:lnTo>
                  <a:lnTo>
                    <a:pt x="735" y="223"/>
                  </a:lnTo>
                  <a:lnTo>
                    <a:pt x="737" y="234"/>
                  </a:lnTo>
                  <a:lnTo>
                    <a:pt x="737" y="251"/>
                  </a:lnTo>
                  <a:lnTo>
                    <a:pt x="739" y="270"/>
                  </a:lnTo>
                  <a:lnTo>
                    <a:pt x="739" y="281"/>
                  </a:lnTo>
                  <a:lnTo>
                    <a:pt x="741" y="291"/>
                  </a:lnTo>
                  <a:lnTo>
                    <a:pt x="741" y="302"/>
                  </a:lnTo>
                  <a:lnTo>
                    <a:pt x="742" y="312"/>
                  </a:lnTo>
                  <a:lnTo>
                    <a:pt x="742" y="323"/>
                  </a:lnTo>
                  <a:lnTo>
                    <a:pt x="744" y="333"/>
                  </a:lnTo>
                  <a:lnTo>
                    <a:pt x="744" y="343"/>
                  </a:lnTo>
                  <a:lnTo>
                    <a:pt x="746" y="354"/>
                  </a:lnTo>
                  <a:lnTo>
                    <a:pt x="746" y="364"/>
                  </a:lnTo>
                  <a:lnTo>
                    <a:pt x="748" y="375"/>
                  </a:lnTo>
                  <a:lnTo>
                    <a:pt x="748" y="385"/>
                  </a:lnTo>
                  <a:lnTo>
                    <a:pt x="749" y="396"/>
                  </a:lnTo>
                  <a:lnTo>
                    <a:pt x="749" y="406"/>
                  </a:lnTo>
                  <a:lnTo>
                    <a:pt x="749" y="417"/>
                  </a:lnTo>
                  <a:lnTo>
                    <a:pt x="749" y="427"/>
                  </a:lnTo>
                  <a:lnTo>
                    <a:pt x="751" y="438"/>
                  </a:lnTo>
                  <a:lnTo>
                    <a:pt x="751" y="448"/>
                  </a:lnTo>
                  <a:lnTo>
                    <a:pt x="751" y="458"/>
                  </a:lnTo>
                  <a:lnTo>
                    <a:pt x="751" y="469"/>
                  </a:lnTo>
                  <a:lnTo>
                    <a:pt x="753" y="479"/>
                  </a:lnTo>
                  <a:lnTo>
                    <a:pt x="753" y="488"/>
                  </a:lnTo>
                  <a:lnTo>
                    <a:pt x="753" y="499"/>
                  </a:lnTo>
                  <a:lnTo>
                    <a:pt x="753" y="509"/>
                  </a:lnTo>
                  <a:lnTo>
                    <a:pt x="755" y="519"/>
                  </a:lnTo>
                  <a:lnTo>
                    <a:pt x="755" y="530"/>
                  </a:lnTo>
                  <a:lnTo>
                    <a:pt x="756" y="540"/>
                  </a:lnTo>
                  <a:lnTo>
                    <a:pt x="756" y="551"/>
                  </a:lnTo>
                  <a:lnTo>
                    <a:pt x="758" y="561"/>
                  </a:lnTo>
                  <a:lnTo>
                    <a:pt x="758" y="561"/>
                  </a:lnTo>
                  <a:lnTo>
                    <a:pt x="758" y="561"/>
                  </a:lnTo>
                  <a:lnTo>
                    <a:pt x="755" y="568"/>
                  </a:lnTo>
                  <a:lnTo>
                    <a:pt x="758" y="577"/>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8" name="Freeform 1214"/>
            <p:cNvSpPr>
              <a:spLocks/>
            </p:cNvSpPr>
            <p:nvPr/>
          </p:nvSpPr>
          <p:spPr bwMode="auto">
            <a:xfrm>
              <a:off x="8203" y="3531"/>
              <a:ext cx="320" cy="371"/>
            </a:xfrm>
            <a:custGeom>
              <a:avLst/>
              <a:gdLst>
                <a:gd name="T0" fmla="*/ 16 w 642"/>
                <a:gd name="T1" fmla="*/ 695 h 742"/>
                <a:gd name="T2" fmla="*/ 38 w 642"/>
                <a:gd name="T3" fmla="*/ 633 h 742"/>
                <a:gd name="T4" fmla="*/ 61 w 642"/>
                <a:gd name="T5" fmla="*/ 572 h 742"/>
                <a:gd name="T6" fmla="*/ 84 w 642"/>
                <a:gd name="T7" fmla="*/ 512 h 742"/>
                <a:gd name="T8" fmla="*/ 106 w 642"/>
                <a:gd name="T9" fmla="*/ 453 h 742"/>
                <a:gd name="T10" fmla="*/ 129 w 642"/>
                <a:gd name="T11" fmla="*/ 397 h 742"/>
                <a:gd name="T12" fmla="*/ 152 w 642"/>
                <a:gd name="T13" fmla="*/ 343 h 742"/>
                <a:gd name="T14" fmla="*/ 173 w 642"/>
                <a:gd name="T15" fmla="*/ 294 h 742"/>
                <a:gd name="T16" fmla="*/ 194 w 642"/>
                <a:gd name="T17" fmla="*/ 247 h 742"/>
                <a:gd name="T18" fmla="*/ 213 w 642"/>
                <a:gd name="T19" fmla="*/ 204 h 742"/>
                <a:gd name="T20" fmla="*/ 230 w 642"/>
                <a:gd name="T21" fmla="*/ 165 h 742"/>
                <a:gd name="T22" fmla="*/ 260 w 642"/>
                <a:gd name="T23" fmla="*/ 111 h 742"/>
                <a:gd name="T24" fmla="*/ 284 w 642"/>
                <a:gd name="T25" fmla="*/ 71 h 742"/>
                <a:gd name="T26" fmla="*/ 302 w 642"/>
                <a:gd name="T27" fmla="*/ 57 h 742"/>
                <a:gd name="T28" fmla="*/ 338 w 642"/>
                <a:gd name="T29" fmla="*/ 43 h 742"/>
                <a:gd name="T30" fmla="*/ 406 w 642"/>
                <a:gd name="T31" fmla="*/ 23 h 742"/>
                <a:gd name="T32" fmla="*/ 457 w 642"/>
                <a:gd name="T33" fmla="*/ 9 h 742"/>
                <a:gd name="T34" fmla="*/ 495 w 642"/>
                <a:gd name="T35" fmla="*/ 2 h 742"/>
                <a:gd name="T36" fmla="*/ 533 w 642"/>
                <a:gd name="T37" fmla="*/ 0 h 742"/>
                <a:gd name="T38" fmla="*/ 589 w 642"/>
                <a:gd name="T39" fmla="*/ 7 h 742"/>
                <a:gd name="T40" fmla="*/ 619 w 642"/>
                <a:gd name="T41" fmla="*/ 38 h 742"/>
                <a:gd name="T42" fmla="*/ 622 w 642"/>
                <a:gd name="T43" fmla="*/ 92 h 742"/>
                <a:gd name="T44" fmla="*/ 624 w 642"/>
                <a:gd name="T45" fmla="*/ 139 h 742"/>
                <a:gd name="T46" fmla="*/ 626 w 642"/>
                <a:gd name="T47" fmla="*/ 185 h 742"/>
                <a:gd name="T48" fmla="*/ 628 w 642"/>
                <a:gd name="T49" fmla="*/ 232 h 742"/>
                <a:gd name="T50" fmla="*/ 629 w 642"/>
                <a:gd name="T51" fmla="*/ 282 h 742"/>
                <a:gd name="T52" fmla="*/ 631 w 642"/>
                <a:gd name="T53" fmla="*/ 336 h 742"/>
                <a:gd name="T54" fmla="*/ 633 w 642"/>
                <a:gd name="T55" fmla="*/ 392 h 742"/>
                <a:gd name="T56" fmla="*/ 635 w 642"/>
                <a:gd name="T57" fmla="*/ 446 h 742"/>
                <a:gd name="T58" fmla="*/ 635 w 642"/>
                <a:gd name="T59" fmla="*/ 500 h 742"/>
                <a:gd name="T60" fmla="*/ 636 w 642"/>
                <a:gd name="T61" fmla="*/ 551 h 742"/>
                <a:gd name="T62" fmla="*/ 636 w 642"/>
                <a:gd name="T63" fmla="*/ 599 h 742"/>
                <a:gd name="T64" fmla="*/ 638 w 642"/>
                <a:gd name="T65" fmla="*/ 643 h 742"/>
                <a:gd name="T66" fmla="*/ 638 w 642"/>
                <a:gd name="T67" fmla="*/ 681 h 742"/>
                <a:gd name="T68" fmla="*/ 640 w 642"/>
                <a:gd name="T69" fmla="*/ 730 h 742"/>
                <a:gd name="T70" fmla="*/ 605 w 642"/>
                <a:gd name="T71" fmla="*/ 742 h 742"/>
                <a:gd name="T72" fmla="*/ 558 w 642"/>
                <a:gd name="T73" fmla="*/ 742 h 742"/>
                <a:gd name="T74" fmla="*/ 511 w 642"/>
                <a:gd name="T75" fmla="*/ 742 h 742"/>
                <a:gd name="T76" fmla="*/ 466 w 642"/>
                <a:gd name="T77" fmla="*/ 742 h 742"/>
                <a:gd name="T78" fmla="*/ 418 w 642"/>
                <a:gd name="T79" fmla="*/ 742 h 742"/>
                <a:gd name="T80" fmla="*/ 375 w 642"/>
                <a:gd name="T81" fmla="*/ 742 h 742"/>
                <a:gd name="T82" fmla="*/ 331 w 642"/>
                <a:gd name="T83" fmla="*/ 742 h 742"/>
                <a:gd name="T84" fmla="*/ 289 w 642"/>
                <a:gd name="T85" fmla="*/ 742 h 742"/>
                <a:gd name="T86" fmla="*/ 246 w 642"/>
                <a:gd name="T87" fmla="*/ 742 h 742"/>
                <a:gd name="T88" fmla="*/ 204 w 642"/>
                <a:gd name="T89" fmla="*/ 742 h 742"/>
                <a:gd name="T90" fmla="*/ 166 w 642"/>
                <a:gd name="T91" fmla="*/ 742 h 742"/>
                <a:gd name="T92" fmla="*/ 103 w 642"/>
                <a:gd name="T93" fmla="*/ 742 h 742"/>
                <a:gd name="T94" fmla="*/ 40 w 642"/>
                <a:gd name="T95" fmla="*/ 74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2" h="742">
                  <a:moveTo>
                    <a:pt x="0" y="742"/>
                  </a:moveTo>
                  <a:lnTo>
                    <a:pt x="5" y="727"/>
                  </a:lnTo>
                  <a:lnTo>
                    <a:pt x="11" y="711"/>
                  </a:lnTo>
                  <a:lnTo>
                    <a:pt x="16" y="695"/>
                  </a:lnTo>
                  <a:lnTo>
                    <a:pt x="21" y="680"/>
                  </a:lnTo>
                  <a:lnTo>
                    <a:pt x="26" y="664"/>
                  </a:lnTo>
                  <a:lnTo>
                    <a:pt x="33" y="648"/>
                  </a:lnTo>
                  <a:lnTo>
                    <a:pt x="38" y="633"/>
                  </a:lnTo>
                  <a:lnTo>
                    <a:pt x="45" y="619"/>
                  </a:lnTo>
                  <a:lnTo>
                    <a:pt x="51" y="603"/>
                  </a:lnTo>
                  <a:lnTo>
                    <a:pt x="56" y="587"/>
                  </a:lnTo>
                  <a:lnTo>
                    <a:pt x="61" y="572"/>
                  </a:lnTo>
                  <a:lnTo>
                    <a:pt x="66" y="556"/>
                  </a:lnTo>
                  <a:lnTo>
                    <a:pt x="72" y="540"/>
                  </a:lnTo>
                  <a:lnTo>
                    <a:pt x="79" y="526"/>
                  </a:lnTo>
                  <a:lnTo>
                    <a:pt x="84" y="512"/>
                  </a:lnTo>
                  <a:lnTo>
                    <a:pt x="91" y="498"/>
                  </a:lnTo>
                  <a:lnTo>
                    <a:pt x="96" y="483"/>
                  </a:lnTo>
                  <a:lnTo>
                    <a:pt x="101" y="467"/>
                  </a:lnTo>
                  <a:lnTo>
                    <a:pt x="106" y="453"/>
                  </a:lnTo>
                  <a:lnTo>
                    <a:pt x="113" y="439"/>
                  </a:lnTo>
                  <a:lnTo>
                    <a:pt x="119" y="423"/>
                  </a:lnTo>
                  <a:lnTo>
                    <a:pt x="124" y="411"/>
                  </a:lnTo>
                  <a:lnTo>
                    <a:pt x="129" y="397"/>
                  </a:lnTo>
                  <a:lnTo>
                    <a:pt x="136" y="385"/>
                  </a:lnTo>
                  <a:lnTo>
                    <a:pt x="141" y="369"/>
                  </a:lnTo>
                  <a:lnTo>
                    <a:pt x="147" y="357"/>
                  </a:lnTo>
                  <a:lnTo>
                    <a:pt x="152" y="343"/>
                  </a:lnTo>
                  <a:lnTo>
                    <a:pt x="157" y="331"/>
                  </a:lnTo>
                  <a:lnTo>
                    <a:pt x="162" y="319"/>
                  </a:lnTo>
                  <a:lnTo>
                    <a:pt x="167" y="307"/>
                  </a:lnTo>
                  <a:lnTo>
                    <a:pt x="173" y="294"/>
                  </a:lnTo>
                  <a:lnTo>
                    <a:pt x="180" y="284"/>
                  </a:lnTo>
                  <a:lnTo>
                    <a:pt x="183" y="270"/>
                  </a:lnTo>
                  <a:lnTo>
                    <a:pt x="188" y="258"/>
                  </a:lnTo>
                  <a:lnTo>
                    <a:pt x="194" y="247"/>
                  </a:lnTo>
                  <a:lnTo>
                    <a:pt x="199" y="237"/>
                  </a:lnTo>
                  <a:lnTo>
                    <a:pt x="202" y="225"/>
                  </a:lnTo>
                  <a:lnTo>
                    <a:pt x="208" y="214"/>
                  </a:lnTo>
                  <a:lnTo>
                    <a:pt x="213" y="204"/>
                  </a:lnTo>
                  <a:lnTo>
                    <a:pt x="218" y="195"/>
                  </a:lnTo>
                  <a:lnTo>
                    <a:pt x="221" y="185"/>
                  </a:lnTo>
                  <a:lnTo>
                    <a:pt x="227" y="174"/>
                  </a:lnTo>
                  <a:lnTo>
                    <a:pt x="230" y="165"/>
                  </a:lnTo>
                  <a:lnTo>
                    <a:pt x="235" y="159"/>
                  </a:lnTo>
                  <a:lnTo>
                    <a:pt x="244" y="141"/>
                  </a:lnTo>
                  <a:lnTo>
                    <a:pt x="253" y="127"/>
                  </a:lnTo>
                  <a:lnTo>
                    <a:pt x="260" y="111"/>
                  </a:lnTo>
                  <a:lnTo>
                    <a:pt x="267" y="99"/>
                  </a:lnTo>
                  <a:lnTo>
                    <a:pt x="272" y="87"/>
                  </a:lnTo>
                  <a:lnTo>
                    <a:pt x="279" y="80"/>
                  </a:lnTo>
                  <a:lnTo>
                    <a:pt x="284" y="71"/>
                  </a:lnTo>
                  <a:lnTo>
                    <a:pt x="289" y="66"/>
                  </a:lnTo>
                  <a:lnTo>
                    <a:pt x="293" y="61"/>
                  </a:lnTo>
                  <a:lnTo>
                    <a:pt x="298" y="61"/>
                  </a:lnTo>
                  <a:lnTo>
                    <a:pt x="302" y="57"/>
                  </a:lnTo>
                  <a:lnTo>
                    <a:pt x="312" y="56"/>
                  </a:lnTo>
                  <a:lnTo>
                    <a:pt x="321" y="50"/>
                  </a:lnTo>
                  <a:lnTo>
                    <a:pt x="326" y="50"/>
                  </a:lnTo>
                  <a:lnTo>
                    <a:pt x="338" y="43"/>
                  </a:lnTo>
                  <a:lnTo>
                    <a:pt x="354" y="38"/>
                  </a:lnTo>
                  <a:lnTo>
                    <a:pt x="370" y="33"/>
                  </a:lnTo>
                  <a:lnTo>
                    <a:pt x="389" y="28"/>
                  </a:lnTo>
                  <a:lnTo>
                    <a:pt x="406" y="23"/>
                  </a:lnTo>
                  <a:lnTo>
                    <a:pt x="425" y="17"/>
                  </a:lnTo>
                  <a:lnTo>
                    <a:pt x="436" y="14"/>
                  </a:lnTo>
                  <a:lnTo>
                    <a:pt x="446" y="12"/>
                  </a:lnTo>
                  <a:lnTo>
                    <a:pt x="457" y="9"/>
                  </a:lnTo>
                  <a:lnTo>
                    <a:pt x="467" y="9"/>
                  </a:lnTo>
                  <a:lnTo>
                    <a:pt x="476" y="5"/>
                  </a:lnTo>
                  <a:lnTo>
                    <a:pt x="486" y="3"/>
                  </a:lnTo>
                  <a:lnTo>
                    <a:pt x="495" y="2"/>
                  </a:lnTo>
                  <a:lnTo>
                    <a:pt x="506" y="2"/>
                  </a:lnTo>
                  <a:lnTo>
                    <a:pt x="514" y="0"/>
                  </a:lnTo>
                  <a:lnTo>
                    <a:pt x="525" y="0"/>
                  </a:lnTo>
                  <a:lnTo>
                    <a:pt x="533" y="0"/>
                  </a:lnTo>
                  <a:lnTo>
                    <a:pt x="544" y="0"/>
                  </a:lnTo>
                  <a:lnTo>
                    <a:pt x="560" y="0"/>
                  </a:lnTo>
                  <a:lnTo>
                    <a:pt x="575" y="2"/>
                  </a:lnTo>
                  <a:lnTo>
                    <a:pt x="589" y="7"/>
                  </a:lnTo>
                  <a:lnTo>
                    <a:pt x="601" y="14"/>
                  </a:lnTo>
                  <a:lnTo>
                    <a:pt x="608" y="19"/>
                  </a:lnTo>
                  <a:lnTo>
                    <a:pt x="615" y="28"/>
                  </a:lnTo>
                  <a:lnTo>
                    <a:pt x="619" y="38"/>
                  </a:lnTo>
                  <a:lnTo>
                    <a:pt x="622" y="52"/>
                  </a:lnTo>
                  <a:lnTo>
                    <a:pt x="622" y="63"/>
                  </a:lnTo>
                  <a:lnTo>
                    <a:pt x="622" y="77"/>
                  </a:lnTo>
                  <a:lnTo>
                    <a:pt x="622" y="92"/>
                  </a:lnTo>
                  <a:lnTo>
                    <a:pt x="624" y="111"/>
                  </a:lnTo>
                  <a:lnTo>
                    <a:pt x="624" y="120"/>
                  </a:lnTo>
                  <a:lnTo>
                    <a:pt x="624" y="129"/>
                  </a:lnTo>
                  <a:lnTo>
                    <a:pt x="624" y="139"/>
                  </a:lnTo>
                  <a:lnTo>
                    <a:pt x="626" y="152"/>
                  </a:lnTo>
                  <a:lnTo>
                    <a:pt x="626" y="162"/>
                  </a:lnTo>
                  <a:lnTo>
                    <a:pt x="626" y="172"/>
                  </a:lnTo>
                  <a:lnTo>
                    <a:pt x="626" y="185"/>
                  </a:lnTo>
                  <a:lnTo>
                    <a:pt x="628" y="197"/>
                  </a:lnTo>
                  <a:lnTo>
                    <a:pt x="628" y="207"/>
                  </a:lnTo>
                  <a:lnTo>
                    <a:pt x="628" y="220"/>
                  </a:lnTo>
                  <a:lnTo>
                    <a:pt x="628" y="232"/>
                  </a:lnTo>
                  <a:lnTo>
                    <a:pt x="628" y="244"/>
                  </a:lnTo>
                  <a:lnTo>
                    <a:pt x="628" y="256"/>
                  </a:lnTo>
                  <a:lnTo>
                    <a:pt x="629" y="270"/>
                  </a:lnTo>
                  <a:lnTo>
                    <a:pt x="629" y="282"/>
                  </a:lnTo>
                  <a:lnTo>
                    <a:pt x="631" y="298"/>
                  </a:lnTo>
                  <a:lnTo>
                    <a:pt x="631" y="310"/>
                  </a:lnTo>
                  <a:lnTo>
                    <a:pt x="631" y="324"/>
                  </a:lnTo>
                  <a:lnTo>
                    <a:pt x="631" y="336"/>
                  </a:lnTo>
                  <a:lnTo>
                    <a:pt x="631" y="352"/>
                  </a:lnTo>
                  <a:lnTo>
                    <a:pt x="631" y="364"/>
                  </a:lnTo>
                  <a:lnTo>
                    <a:pt x="633" y="378"/>
                  </a:lnTo>
                  <a:lnTo>
                    <a:pt x="633" y="392"/>
                  </a:lnTo>
                  <a:lnTo>
                    <a:pt x="635" y="408"/>
                  </a:lnTo>
                  <a:lnTo>
                    <a:pt x="635" y="420"/>
                  </a:lnTo>
                  <a:lnTo>
                    <a:pt x="635" y="434"/>
                  </a:lnTo>
                  <a:lnTo>
                    <a:pt x="635" y="446"/>
                  </a:lnTo>
                  <a:lnTo>
                    <a:pt x="635" y="460"/>
                  </a:lnTo>
                  <a:lnTo>
                    <a:pt x="635" y="472"/>
                  </a:lnTo>
                  <a:lnTo>
                    <a:pt x="635" y="486"/>
                  </a:lnTo>
                  <a:lnTo>
                    <a:pt x="635" y="500"/>
                  </a:lnTo>
                  <a:lnTo>
                    <a:pt x="636" y="514"/>
                  </a:lnTo>
                  <a:lnTo>
                    <a:pt x="636" y="526"/>
                  </a:lnTo>
                  <a:lnTo>
                    <a:pt x="636" y="538"/>
                  </a:lnTo>
                  <a:lnTo>
                    <a:pt x="636" y="551"/>
                  </a:lnTo>
                  <a:lnTo>
                    <a:pt x="636" y="565"/>
                  </a:lnTo>
                  <a:lnTo>
                    <a:pt x="636" y="575"/>
                  </a:lnTo>
                  <a:lnTo>
                    <a:pt x="636" y="587"/>
                  </a:lnTo>
                  <a:lnTo>
                    <a:pt x="636" y="599"/>
                  </a:lnTo>
                  <a:lnTo>
                    <a:pt x="638" y="612"/>
                  </a:lnTo>
                  <a:lnTo>
                    <a:pt x="638" y="622"/>
                  </a:lnTo>
                  <a:lnTo>
                    <a:pt x="638" y="633"/>
                  </a:lnTo>
                  <a:lnTo>
                    <a:pt x="638" y="643"/>
                  </a:lnTo>
                  <a:lnTo>
                    <a:pt x="638" y="653"/>
                  </a:lnTo>
                  <a:lnTo>
                    <a:pt x="638" y="662"/>
                  </a:lnTo>
                  <a:lnTo>
                    <a:pt x="638" y="673"/>
                  </a:lnTo>
                  <a:lnTo>
                    <a:pt x="638" y="681"/>
                  </a:lnTo>
                  <a:lnTo>
                    <a:pt x="640" y="690"/>
                  </a:lnTo>
                  <a:lnTo>
                    <a:pt x="640" y="704"/>
                  </a:lnTo>
                  <a:lnTo>
                    <a:pt x="640" y="720"/>
                  </a:lnTo>
                  <a:lnTo>
                    <a:pt x="640" y="730"/>
                  </a:lnTo>
                  <a:lnTo>
                    <a:pt x="642" y="742"/>
                  </a:lnTo>
                  <a:lnTo>
                    <a:pt x="629" y="742"/>
                  </a:lnTo>
                  <a:lnTo>
                    <a:pt x="617" y="742"/>
                  </a:lnTo>
                  <a:lnTo>
                    <a:pt x="605" y="742"/>
                  </a:lnTo>
                  <a:lnTo>
                    <a:pt x="594" y="742"/>
                  </a:lnTo>
                  <a:lnTo>
                    <a:pt x="582" y="742"/>
                  </a:lnTo>
                  <a:lnTo>
                    <a:pt x="570" y="742"/>
                  </a:lnTo>
                  <a:lnTo>
                    <a:pt x="558" y="742"/>
                  </a:lnTo>
                  <a:lnTo>
                    <a:pt x="547" y="742"/>
                  </a:lnTo>
                  <a:lnTo>
                    <a:pt x="535" y="742"/>
                  </a:lnTo>
                  <a:lnTo>
                    <a:pt x="523" y="742"/>
                  </a:lnTo>
                  <a:lnTo>
                    <a:pt x="511" y="742"/>
                  </a:lnTo>
                  <a:lnTo>
                    <a:pt x="500" y="742"/>
                  </a:lnTo>
                  <a:lnTo>
                    <a:pt x="488" y="742"/>
                  </a:lnTo>
                  <a:lnTo>
                    <a:pt x="476" y="742"/>
                  </a:lnTo>
                  <a:lnTo>
                    <a:pt x="466" y="742"/>
                  </a:lnTo>
                  <a:lnTo>
                    <a:pt x="455" y="742"/>
                  </a:lnTo>
                  <a:lnTo>
                    <a:pt x="443" y="742"/>
                  </a:lnTo>
                  <a:lnTo>
                    <a:pt x="431" y="742"/>
                  </a:lnTo>
                  <a:lnTo>
                    <a:pt x="418" y="742"/>
                  </a:lnTo>
                  <a:lnTo>
                    <a:pt x="408" y="742"/>
                  </a:lnTo>
                  <a:lnTo>
                    <a:pt x="396" y="742"/>
                  </a:lnTo>
                  <a:lnTo>
                    <a:pt x="385" y="742"/>
                  </a:lnTo>
                  <a:lnTo>
                    <a:pt x="375" y="742"/>
                  </a:lnTo>
                  <a:lnTo>
                    <a:pt x="364" y="742"/>
                  </a:lnTo>
                  <a:lnTo>
                    <a:pt x="352" y="742"/>
                  </a:lnTo>
                  <a:lnTo>
                    <a:pt x="342" y="742"/>
                  </a:lnTo>
                  <a:lnTo>
                    <a:pt x="331" y="742"/>
                  </a:lnTo>
                  <a:lnTo>
                    <a:pt x="321" y="742"/>
                  </a:lnTo>
                  <a:lnTo>
                    <a:pt x="310" y="742"/>
                  </a:lnTo>
                  <a:lnTo>
                    <a:pt x="300" y="742"/>
                  </a:lnTo>
                  <a:lnTo>
                    <a:pt x="289" y="742"/>
                  </a:lnTo>
                  <a:lnTo>
                    <a:pt x="279" y="742"/>
                  </a:lnTo>
                  <a:lnTo>
                    <a:pt x="267" y="742"/>
                  </a:lnTo>
                  <a:lnTo>
                    <a:pt x="256" y="742"/>
                  </a:lnTo>
                  <a:lnTo>
                    <a:pt x="246" y="742"/>
                  </a:lnTo>
                  <a:lnTo>
                    <a:pt x="235" y="742"/>
                  </a:lnTo>
                  <a:lnTo>
                    <a:pt x="225" y="742"/>
                  </a:lnTo>
                  <a:lnTo>
                    <a:pt x="215" y="742"/>
                  </a:lnTo>
                  <a:lnTo>
                    <a:pt x="204" y="742"/>
                  </a:lnTo>
                  <a:lnTo>
                    <a:pt x="195" y="742"/>
                  </a:lnTo>
                  <a:lnTo>
                    <a:pt x="185" y="742"/>
                  </a:lnTo>
                  <a:lnTo>
                    <a:pt x="174" y="742"/>
                  </a:lnTo>
                  <a:lnTo>
                    <a:pt x="166" y="742"/>
                  </a:lnTo>
                  <a:lnTo>
                    <a:pt x="157" y="742"/>
                  </a:lnTo>
                  <a:lnTo>
                    <a:pt x="138" y="742"/>
                  </a:lnTo>
                  <a:lnTo>
                    <a:pt x="122" y="742"/>
                  </a:lnTo>
                  <a:lnTo>
                    <a:pt x="103" y="742"/>
                  </a:lnTo>
                  <a:lnTo>
                    <a:pt x="86" y="742"/>
                  </a:lnTo>
                  <a:lnTo>
                    <a:pt x="70" y="742"/>
                  </a:lnTo>
                  <a:lnTo>
                    <a:pt x="56" y="742"/>
                  </a:lnTo>
                  <a:lnTo>
                    <a:pt x="40" y="742"/>
                  </a:lnTo>
                  <a:lnTo>
                    <a:pt x="25" y="742"/>
                  </a:lnTo>
                  <a:lnTo>
                    <a:pt x="11" y="742"/>
                  </a:lnTo>
                  <a:lnTo>
                    <a:pt x="0" y="742"/>
                  </a:lnTo>
                  <a:close/>
                </a:path>
              </a:pathLst>
            </a:custGeom>
            <a:solidFill>
              <a:srgbClr val="A15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9999" name="Freeform 1215"/>
            <p:cNvSpPr>
              <a:spLocks/>
            </p:cNvSpPr>
            <p:nvPr/>
          </p:nvSpPr>
          <p:spPr bwMode="auto">
            <a:xfrm>
              <a:off x="8565" y="3799"/>
              <a:ext cx="61" cy="103"/>
            </a:xfrm>
            <a:custGeom>
              <a:avLst/>
              <a:gdLst>
                <a:gd name="T0" fmla="*/ 0 w 122"/>
                <a:gd name="T1" fmla="*/ 205 h 205"/>
                <a:gd name="T2" fmla="*/ 0 w 122"/>
                <a:gd name="T3" fmla="*/ 197 h 205"/>
                <a:gd name="T4" fmla="*/ 2 w 122"/>
                <a:gd name="T5" fmla="*/ 188 h 205"/>
                <a:gd name="T6" fmla="*/ 4 w 122"/>
                <a:gd name="T7" fmla="*/ 177 h 205"/>
                <a:gd name="T8" fmla="*/ 5 w 122"/>
                <a:gd name="T9" fmla="*/ 169 h 205"/>
                <a:gd name="T10" fmla="*/ 7 w 122"/>
                <a:gd name="T11" fmla="*/ 157 h 205"/>
                <a:gd name="T12" fmla="*/ 9 w 122"/>
                <a:gd name="T13" fmla="*/ 146 h 205"/>
                <a:gd name="T14" fmla="*/ 11 w 122"/>
                <a:gd name="T15" fmla="*/ 134 h 205"/>
                <a:gd name="T16" fmla="*/ 12 w 122"/>
                <a:gd name="T17" fmla="*/ 122 h 205"/>
                <a:gd name="T18" fmla="*/ 12 w 122"/>
                <a:gd name="T19" fmla="*/ 108 h 205"/>
                <a:gd name="T20" fmla="*/ 12 w 122"/>
                <a:gd name="T21" fmla="*/ 94 h 205"/>
                <a:gd name="T22" fmla="*/ 12 w 122"/>
                <a:gd name="T23" fmla="*/ 78 h 205"/>
                <a:gd name="T24" fmla="*/ 14 w 122"/>
                <a:gd name="T25" fmla="*/ 64 h 205"/>
                <a:gd name="T26" fmla="*/ 14 w 122"/>
                <a:gd name="T27" fmla="*/ 47 h 205"/>
                <a:gd name="T28" fmla="*/ 14 w 122"/>
                <a:gd name="T29" fmla="*/ 31 h 205"/>
                <a:gd name="T30" fmla="*/ 14 w 122"/>
                <a:gd name="T31" fmla="*/ 15 h 205"/>
                <a:gd name="T32" fmla="*/ 16 w 122"/>
                <a:gd name="T33" fmla="*/ 0 h 205"/>
                <a:gd name="T34" fmla="*/ 26 w 122"/>
                <a:gd name="T35" fmla="*/ 5 h 205"/>
                <a:gd name="T36" fmla="*/ 39 w 122"/>
                <a:gd name="T37" fmla="*/ 10 h 205"/>
                <a:gd name="T38" fmla="*/ 51 w 122"/>
                <a:gd name="T39" fmla="*/ 15 h 205"/>
                <a:gd name="T40" fmla="*/ 66 w 122"/>
                <a:gd name="T41" fmla="*/ 22 h 205"/>
                <a:gd name="T42" fmla="*/ 80 w 122"/>
                <a:gd name="T43" fmla="*/ 26 h 205"/>
                <a:gd name="T44" fmla="*/ 94 w 122"/>
                <a:gd name="T45" fmla="*/ 29 h 205"/>
                <a:gd name="T46" fmla="*/ 108 w 122"/>
                <a:gd name="T47" fmla="*/ 31 h 205"/>
                <a:gd name="T48" fmla="*/ 122 w 122"/>
                <a:gd name="T49" fmla="*/ 31 h 205"/>
                <a:gd name="T50" fmla="*/ 122 w 122"/>
                <a:gd name="T51" fmla="*/ 33 h 205"/>
                <a:gd name="T52" fmla="*/ 122 w 122"/>
                <a:gd name="T53" fmla="*/ 40 h 205"/>
                <a:gd name="T54" fmla="*/ 120 w 122"/>
                <a:gd name="T55" fmla="*/ 48 h 205"/>
                <a:gd name="T56" fmla="*/ 120 w 122"/>
                <a:gd name="T57" fmla="*/ 61 h 205"/>
                <a:gd name="T58" fmla="*/ 119 w 122"/>
                <a:gd name="T59" fmla="*/ 73 h 205"/>
                <a:gd name="T60" fmla="*/ 119 w 122"/>
                <a:gd name="T61" fmla="*/ 87 h 205"/>
                <a:gd name="T62" fmla="*/ 117 w 122"/>
                <a:gd name="T63" fmla="*/ 104 h 205"/>
                <a:gd name="T64" fmla="*/ 115 w 122"/>
                <a:gd name="T65" fmla="*/ 122 h 205"/>
                <a:gd name="T66" fmla="*/ 115 w 122"/>
                <a:gd name="T67" fmla="*/ 139 h 205"/>
                <a:gd name="T68" fmla="*/ 115 w 122"/>
                <a:gd name="T69" fmla="*/ 158 h 205"/>
                <a:gd name="T70" fmla="*/ 115 w 122"/>
                <a:gd name="T71" fmla="*/ 170 h 205"/>
                <a:gd name="T72" fmla="*/ 115 w 122"/>
                <a:gd name="T73" fmla="*/ 183 h 205"/>
                <a:gd name="T74" fmla="*/ 115 w 122"/>
                <a:gd name="T75" fmla="*/ 193 h 205"/>
                <a:gd name="T76" fmla="*/ 119 w 122"/>
                <a:gd name="T77" fmla="*/ 204 h 205"/>
                <a:gd name="T78" fmla="*/ 103 w 122"/>
                <a:gd name="T79" fmla="*/ 204 h 205"/>
                <a:gd name="T80" fmla="*/ 89 w 122"/>
                <a:gd name="T81" fmla="*/ 204 h 205"/>
                <a:gd name="T82" fmla="*/ 73 w 122"/>
                <a:gd name="T83" fmla="*/ 204 h 205"/>
                <a:gd name="T84" fmla="*/ 59 w 122"/>
                <a:gd name="T85" fmla="*/ 204 h 205"/>
                <a:gd name="T86" fmla="*/ 44 w 122"/>
                <a:gd name="T87" fmla="*/ 204 h 205"/>
                <a:gd name="T88" fmla="*/ 30 w 122"/>
                <a:gd name="T89" fmla="*/ 204 h 205"/>
                <a:gd name="T90" fmla="*/ 14 w 122"/>
                <a:gd name="T91" fmla="*/ 204 h 205"/>
                <a:gd name="T92" fmla="*/ 0 w 122"/>
                <a:gd name="T93"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2" h="205">
                  <a:moveTo>
                    <a:pt x="0" y="205"/>
                  </a:moveTo>
                  <a:lnTo>
                    <a:pt x="0" y="197"/>
                  </a:lnTo>
                  <a:lnTo>
                    <a:pt x="2" y="188"/>
                  </a:lnTo>
                  <a:lnTo>
                    <a:pt x="4" y="177"/>
                  </a:lnTo>
                  <a:lnTo>
                    <a:pt x="5" y="169"/>
                  </a:lnTo>
                  <a:lnTo>
                    <a:pt x="7" y="157"/>
                  </a:lnTo>
                  <a:lnTo>
                    <a:pt x="9" y="146"/>
                  </a:lnTo>
                  <a:lnTo>
                    <a:pt x="11" y="134"/>
                  </a:lnTo>
                  <a:lnTo>
                    <a:pt x="12" y="122"/>
                  </a:lnTo>
                  <a:lnTo>
                    <a:pt x="12" y="108"/>
                  </a:lnTo>
                  <a:lnTo>
                    <a:pt x="12" y="94"/>
                  </a:lnTo>
                  <a:lnTo>
                    <a:pt x="12" y="78"/>
                  </a:lnTo>
                  <a:lnTo>
                    <a:pt x="14" y="64"/>
                  </a:lnTo>
                  <a:lnTo>
                    <a:pt x="14" y="47"/>
                  </a:lnTo>
                  <a:lnTo>
                    <a:pt x="14" y="31"/>
                  </a:lnTo>
                  <a:lnTo>
                    <a:pt x="14" y="15"/>
                  </a:lnTo>
                  <a:lnTo>
                    <a:pt x="16" y="0"/>
                  </a:lnTo>
                  <a:lnTo>
                    <a:pt x="26" y="5"/>
                  </a:lnTo>
                  <a:lnTo>
                    <a:pt x="39" y="10"/>
                  </a:lnTo>
                  <a:lnTo>
                    <a:pt x="51" y="15"/>
                  </a:lnTo>
                  <a:lnTo>
                    <a:pt x="66" y="22"/>
                  </a:lnTo>
                  <a:lnTo>
                    <a:pt x="80" y="26"/>
                  </a:lnTo>
                  <a:lnTo>
                    <a:pt x="94" y="29"/>
                  </a:lnTo>
                  <a:lnTo>
                    <a:pt x="108" y="31"/>
                  </a:lnTo>
                  <a:lnTo>
                    <a:pt x="122" y="31"/>
                  </a:lnTo>
                  <a:lnTo>
                    <a:pt x="122" y="33"/>
                  </a:lnTo>
                  <a:lnTo>
                    <a:pt x="122" y="40"/>
                  </a:lnTo>
                  <a:lnTo>
                    <a:pt x="120" y="48"/>
                  </a:lnTo>
                  <a:lnTo>
                    <a:pt x="120" y="61"/>
                  </a:lnTo>
                  <a:lnTo>
                    <a:pt x="119" y="73"/>
                  </a:lnTo>
                  <a:lnTo>
                    <a:pt x="119" y="87"/>
                  </a:lnTo>
                  <a:lnTo>
                    <a:pt x="117" y="104"/>
                  </a:lnTo>
                  <a:lnTo>
                    <a:pt x="115" y="122"/>
                  </a:lnTo>
                  <a:lnTo>
                    <a:pt x="115" y="139"/>
                  </a:lnTo>
                  <a:lnTo>
                    <a:pt x="115" y="158"/>
                  </a:lnTo>
                  <a:lnTo>
                    <a:pt x="115" y="170"/>
                  </a:lnTo>
                  <a:lnTo>
                    <a:pt x="115" y="183"/>
                  </a:lnTo>
                  <a:lnTo>
                    <a:pt x="115" y="193"/>
                  </a:lnTo>
                  <a:lnTo>
                    <a:pt x="119" y="204"/>
                  </a:lnTo>
                  <a:lnTo>
                    <a:pt x="103" y="204"/>
                  </a:lnTo>
                  <a:lnTo>
                    <a:pt x="89" y="204"/>
                  </a:lnTo>
                  <a:lnTo>
                    <a:pt x="73" y="204"/>
                  </a:lnTo>
                  <a:lnTo>
                    <a:pt x="59" y="204"/>
                  </a:lnTo>
                  <a:lnTo>
                    <a:pt x="44" y="204"/>
                  </a:lnTo>
                  <a:lnTo>
                    <a:pt x="30" y="204"/>
                  </a:lnTo>
                  <a:lnTo>
                    <a:pt x="14" y="204"/>
                  </a:lnTo>
                  <a:lnTo>
                    <a:pt x="0" y="205"/>
                  </a:lnTo>
                  <a:close/>
                </a:path>
              </a:pathLst>
            </a:custGeom>
            <a:solidFill>
              <a:srgbClr val="C7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0" name="Freeform 1216"/>
            <p:cNvSpPr>
              <a:spLocks/>
            </p:cNvSpPr>
            <p:nvPr/>
          </p:nvSpPr>
          <p:spPr bwMode="auto">
            <a:xfrm>
              <a:off x="8561" y="3480"/>
              <a:ext cx="324" cy="421"/>
            </a:xfrm>
            <a:custGeom>
              <a:avLst/>
              <a:gdLst>
                <a:gd name="T0" fmla="*/ 626 w 649"/>
                <a:gd name="T1" fmla="*/ 786 h 844"/>
                <a:gd name="T2" fmla="*/ 583 w 649"/>
                <a:gd name="T3" fmla="*/ 812 h 844"/>
                <a:gd name="T4" fmla="*/ 541 w 649"/>
                <a:gd name="T5" fmla="*/ 835 h 844"/>
                <a:gd name="T6" fmla="*/ 504 w 649"/>
                <a:gd name="T7" fmla="*/ 842 h 844"/>
                <a:gd name="T8" fmla="*/ 464 w 649"/>
                <a:gd name="T9" fmla="*/ 842 h 844"/>
                <a:gd name="T10" fmla="*/ 421 w 649"/>
                <a:gd name="T11" fmla="*/ 842 h 844"/>
                <a:gd name="T12" fmla="*/ 368 w 649"/>
                <a:gd name="T13" fmla="*/ 842 h 844"/>
                <a:gd name="T14" fmla="*/ 309 w 649"/>
                <a:gd name="T15" fmla="*/ 842 h 844"/>
                <a:gd name="T16" fmla="*/ 243 w 649"/>
                <a:gd name="T17" fmla="*/ 842 h 844"/>
                <a:gd name="T18" fmla="*/ 173 w 649"/>
                <a:gd name="T19" fmla="*/ 842 h 844"/>
                <a:gd name="T20" fmla="*/ 149 w 649"/>
                <a:gd name="T21" fmla="*/ 803 h 844"/>
                <a:gd name="T22" fmla="*/ 152 w 649"/>
                <a:gd name="T23" fmla="*/ 742 h 844"/>
                <a:gd name="T24" fmla="*/ 156 w 649"/>
                <a:gd name="T25" fmla="*/ 683 h 844"/>
                <a:gd name="T26" fmla="*/ 140 w 649"/>
                <a:gd name="T27" fmla="*/ 643 h 844"/>
                <a:gd name="T28" fmla="*/ 93 w 649"/>
                <a:gd name="T29" fmla="*/ 641 h 844"/>
                <a:gd name="T30" fmla="*/ 35 w 649"/>
                <a:gd name="T31" fmla="*/ 617 h 844"/>
                <a:gd name="T32" fmla="*/ 21 w 649"/>
                <a:gd name="T33" fmla="*/ 573 h 844"/>
                <a:gd name="T34" fmla="*/ 20 w 649"/>
                <a:gd name="T35" fmla="*/ 528 h 844"/>
                <a:gd name="T36" fmla="*/ 16 w 649"/>
                <a:gd name="T37" fmla="*/ 481 h 844"/>
                <a:gd name="T38" fmla="*/ 14 w 649"/>
                <a:gd name="T39" fmla="*/ 434 h 844"/>
                <a:gd name="T40" fmla="*/ 11 w 649"/>
                <a:gd name="T41" fmla="*/ 387 h 844"/>
                <a:gd name="T42" fmla="*/ 7 w 649"/>
                <a:gd name="T43" fmla="*/ 342 h 844"/>
                <a:gd name="T44" fmla="*/ 4 w 649"/>
                <a:gd name="T45" fmla="*/ 296 h 844"/>
                <a:gd name="T46" fmla="*/ 0 w 649"/>
                <a:gd name="T47" fmla="*/ 255 h 844"/>
                <a:gd name="T48" fmla="*/ 2 w 649"/>
                <a:gd name="T49" fmla="*/ 235 h 844"/>
                <a:gd name="T50" fmla="*/ 14 w 649"/>
                <a:gd name="T51" fmla="*/ 188 h 844"/>
                <a:gd name="T52" fmla="*/ 56 w 649"/>
                <a:gd name="T53" fmla="*/ 143 h 844"/>
                <a:gd name="T54" fmla="*/ 116 w 649"/>
                <a:gd name="T55" fmla="*/ 140 h 844"/>
                <a:gd name="T56" fmla="*/ 171 w 649"/>
                <a:gd name="T57" fmla="*/ 122 h 844"/>
                <a:gd name="T58" fmla="*/ 210 w 649"/>
                <a:gd name="T59" fmla="*/ 84 h 844"/>
                <a:gd name="T60" fmla="*/ 245 w 649"/>
                <a:gd name="T61" fmla="*/ 79 h 844"/>
                <a:gd name="T62" fmla="*/ 264 w 649"/>
                <a:gd name="T63" fmla="*/ 105 h 844"/>
                <a:gd name="T64" fmla="*/ 272 w 649"/>
                <a:gd name="T65" fmla="*/ 77 h 844"/>
                <a:gd name="T66" fmla="*/ 292 w 649"/>
                <a:gd name="T67" fmla="*/ 47 h 844"/>
                <a:gd name="T68" fmla="*/ 302 w 649"/>
                <a:gd name="T69" fmla="*/ 18 h 844"/>
                <a:gd name="T70" fmla="*/ 339 w 649"/>
                <a:gd name="T71" fmla="*/ 0 h 844"/>
                <a:gd name="T72" fmla="*/ 391 w 649"/>
                <a:gd name="T73" fmla="*/ 9 h 844"/>
                <a:gd name="T74" fmla="*/ 440 w 649"/>
                <a:gd name="T75" fmla="*/ 31 h 844"/>
                <a:gd name="T76" fmla="*/ 476 w 649"/>
                <a:gd name="T77" fmla="*/ 56 h 844"/>
                <a:gd name="T78" fmla="*/ 502 w 649"/>
                <a:gd name="T79" fmla="*/ 77 h 844"/>
                <a:gd name="T80" fmla="*/ 527 w 649"/>
                <a:gd name="T81" fmla="*/ 85 h 844"/>
                <a:gd name="T82" fmla="*/ 560 w 649"/>
                <a:gd name="T83" fmla="*/ 94 h 844"/>
                <a:gd name="T84" fmla="*/ 598 w 649"/>
                <a:gd name="T85" fmla="*/ 119 h 844"/>
                <a:gd name="T86" fmla="*/ 626 w 649"/>
                <a:gd name="T87" fmla="*/ 152 h 844"/>
                <a:gd name="T88" fmla="*/ 635 w 649"/>
                <a:gd name="T89" fmla="*/ 201 h 844"/>
                <a:gd name="T90" fmla="*/ 637 w 649"/>
                <a:gd name="T91" fmla="*/ 228 h 844"/>
                <a:gd name="T92" fmla="*/ 637 w 649"/>
                <a:gd name="T93" fmla="*/ 272 h 844"/>
                <a:gd name="T94" fmla="*/ 637 w 649"/>
                <a:gd name="T95" fmla="*/ 316 h 844"/>
                <a:gd name="T96" fmla="*/ 638 w 649"/>
                <a:gd name="T97" fmla="*/ 361 h 844"/>
                <a:gd name="T98" fmla="*/ 640 w 649"/>
                <a:gd name="T99" fmla="*/ 406 h 844"/>
                <a:gd name="T100" fmla="*/ 640 w 649"/>
                <a:gd name="T101" fmla="*/ 448 h 844"/>
                <a:gd name="T102" fmla="*/ 640 w 649"/>
                <a:gd name="T103" fmla="*/ 492 h 844"/>
                <a:gd name="T104" fmla="*/ 642 w 649"/>
                <a:gd name="T105" fmla="*/ 532 h 844"/>
                <a:gd name="T106" fmla="*/ 644 w 649"/>
                <a:gd name="T107" fmla="*/ 587 h 844"/>
                <a:gd name="T108" fmla="*/ 645 w 649"/>
                <a:gd name="T109" fmla="*/ 650 h 844"/>
                <a:gd name="T110" fmla="*/ 647 w 649"/>
                <a:gd name="T111" fmla="*/ 697 h 844"/>
                <a:gd name="T112" fmla="*/ 649 w 649"/>
                <a:gd name="T113" fmla="*/ 727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9" h="844">
                  <a:moveTo>
                    <a:pt x="649" y="763"/>
                  </a:moveTo>
                  <a:lnTo>
                    <a:pt x="645" y="769"/>
                  </a:lnTo>
                  <a:lnTo>
                    <a:pt x="638" y="777"/>
                  </a:lnTo>
                  <a:lnTo>
                    <a:pt x="626" y="786"/>
                  </a:lnTo>
                  <a:lnTo>
                    <a:pt x="612" y="797"/>
                  </a:lnTo>
                  <a:lnTo>
                    <a:pt x="602" y="802"/>
                  </a:lnTo>
                  <a:lnTo>
                    <a:pt x="593" y="807"/>
                  </a:lnTo>
                  <a:lnTo>
                    <a:pt x="583" y="812"/>
                  </a:lnTo>
                  <a:lnTo>
                    <a:pt x="574" y="819"/>
                  </a:lnTo>
                  <a:lnTo>
                    <a:pt x="562" y="824"/>
                  </a:lnTo>
                  <a:lnTo>
                    <a:pt x="551" y="830"/>
                  </a:lnTo>
                  <a:lnTo>
                    <a:pt x="541" y="835"/>
                  </a:lnTo>
                  <a:lnTo>
                    <a:pt x="530" y="842"/>
                  </a:lnTo>
                  <a:lnTo>
                    <a:pt x="523" y="842"/>
                  </a:lnTo>
                  <a:lnTo>
                    <a:pt x="516" y="842"/>
                  </a:lnTo>
                  <a:lnTo>
                    <a:pt x="504" y="842"/>
                  </a:lnTo>
                  <a:lnTo>
                    <a:pt x="492" y="842"/>
                  </a:lnTo>
                  <a:lnTo>
                    <a:pt x="483" y="842"/>
                  </a:lnTo>
                  <a:lnTo>
                    <a:pt x="475" y="842"/>
                  </a:lnTo>
                  <a:lnTo>
                    <a:pt x="464" y="842"/>
                  </a:lnTo>
                  <a:lnTo>
                    <a:pt x="455" y="842"/>
                  </a:lnTo>
                  <a:lnTo>
                    <a:pt x="443" y="842"/>
                  </a:lnTo>
                  <a:lnTo>
                    <a:pt x="433" y="842"/>
                  </a:lnTo>
                  <a:lnTo>
                    <a:pt x="421" y="842"/>
                  </a:lnTo>
                  <a:lnTo>
                    <a:pt x="410" y="842"/>
                  </a:lnTo>
                  <a:lnTo>
                    <a:pt x="396" y="842"/>
                  </a:lnTo>
                  <a:lnTo>
                    <a:pt x="382" y="842"/>
                  </a:lnTo>
                  <a:lnTo>
                    <a:pt x="368" y="842"/>
                  </a:lnTo>
                  <a:lnTo>
                    <a:pt x="354" y="842"/>
                  </a:lnTo>
                  <a:lnTo>
                    <a:pt x="339" y="842"/>
                  </a:lnTo>
                  <a:lnTo>
                    <a:pt x="325" y="842"/>
                  </a:lnTo>
                  <a:lnTo>
                    <a:pt x="309" y="842"/>
                  </a:lnTo>
                  <a:lnTo>
                    <a:pt x="295" y="842"/>
                  </a:lnTo>
                  <a:lnTo>
                    <a:pt x="278" y="842"/>
                  </a:lnTo>
                  <a:lnTo>
                    <a:pt x="260" y="842"/>
                  </a:lnTo>
                  <a:lnTo>
                    <a:pt x="243" y="842"/>
                  </a:lnTo>
                  <a:lnTo>
                    <a:pt x="227" y="842"/>
                  </a:lnTo>
                  <a:lnTo>
                    <a:pt x="208" y="842"/>
                  </a:lnTo>
                  <a:lnTo>
                    <a:pt x="190" y="842"/>
                  </a:lnTo>
                  <a:lnTo>
                    <a:pt x="173" y="842"/>
                  </a:lnTo>
                  <a:lnTo>
                    <a:pt x="156" y="844"/>
                  </a:lnTo>
                  <a:lnTo>
                    <a:pt x="150" y="831"/>
                  </a:lnTo>
                  <a:lnTo>
                    <a:pt x="149" y="819"/>
                  </a:lnTo>
                  <a:lnTo>
                    <a:pt x="149" y="803"/>
                  </a:lnTo>
                  <a:lnTo>
                    <a:pt x="149" y="790"/>
                  </a:lnTo>
                  <a:lnTo>
                    <a:pt x="149" y="774"/>
                  </a:lnTo>
                  <a:lnTo>
                    <a:pt x="150" y="758"/>
                  </a:lnTo>
                  <a:lnTo>
                    <a:pt x="152" y="742"/>
                  </a:lnTo>
                  <a:lnTo>
                    <a:pt x="154" y="729"/>
                  </a:lnTo>
                  <a:lnTo>
                    <a:pt x="154" y="711"/>
                  </a:lnTo>
                  <a:lnTo>
                    <a:pt x="156" y="695"/>
                  </a:lnTo>
                  <a:lnTo>
                    <a:pt x="156" y="683"/>
                  </a:lnTo>
                  <a:lnTo>
                    <a:pt x="157" y="673"/>
                  </a:lnTo>
                  <a:lnTo>
                    <a:pt x="154" y="657"/>
                  </a:lnTo>
                  <a:lnTo>
                    <a:pt x="147" y="647"/>
                  </a:lnTo>
                  <a:lnTo>
                    <a:pt x="140" y="643"/>
                  </a:lnTo>
                  <a:lnTo>
                    <a:pt x="128" y="645"/>
                  </a:lnTo>
                  <a:lnTo>
                    <a:pt x="117" y="645"/>
                  </a:lnTo>
                  <a:lnTo>
                    <a:pt x="107" y="645"/>
                  </a:lnTo>
                  <a:lnTo>
                    <a:pt x="93" y="641"/>
                  </a:lnTo>
                  <a:lnTo>
                    <a:pt x="81" y="638"/>
                  </a:lnTo>
                  <a:lnTo>
                    <a:pt x="65" y="631"/>
                  </a:lnTo>
                  <a:lnTo>
                    <a:pt x="51" y="624"/>
                  </a:lnTo>
                  <a:lnTo>
                    <a:pt x="35" y="617"/>
                  </a:lnTo>
                  <a:lnTo>
                    <a:pt x="23" y="610"/>
                  </a:lnTo>
                  <a:lnTo>
                    <a:pt x="21" y="598"/>
                  </a:lnTo>
                  <a:lnTo>
                    <a:pt x="21" y="586"/>
                  </a:lnTo>
                  <a:lnTo>
                    <a:pt x="21" y="573"/>
                  </a:lnTo>
                  <a:lnTo>
                    <a:pt x="21" y="563"/>
                  </a:lnTo>
                  <a:lnTo>
                    <a:pt x="20" y="551"/>
                  </a:lnTo>
                  <a:lnTo>
                    <a:pt x="20" y="540"/>
                  </a:lnTo>
                  <a:lnTo>
                    <a:pt x="20" y="528"/>
                  </a:lnTo>
                  <a:lnTo>
                    <a:pt x="20" y="518"/>
                  </a:lnTo>
                  <a:lnTo>
                    <a:pt x="18" y="505"/>
                  </a:lnTo>
                  <a:lnTo>
                    <a:pt x="18" y="493"/>
                  </a:lnTo>
                  <a:lnTo>
                    <a:pt x="16" y="481"/>
                  </a:lnTo>
                  <a:lnTo>
                    <a:pt x="16" y="471"/>
                  </a:lnTo>
                  <a:lnTo>
                    <a:pt x="14" y="458"/>
                  </a:lnTo>
                  <a:lnTo>
                    <a:pt x="14" y="446"/>
                  </a:lnTo>
                  <a:lnTo>
                    <a:pt x="14" y="434"/>
                  </a:lnTo>
                  <a:lnTo>
                    <a:pt x="14" y="424"/>
                  </a:lnTo>
                  <a:lnTo>
                    <a:pt x="13" y="411"/>
                  </a:lnTo>
                  <a:lnTo>
                    <a:pt x="11" y="399"/>
                  </a:lnTo>
                  <a:lnTo>
                    <a:pt x="11" y="387"/>
                  </a:lnTo>
                  <a:lnTo>
                    <a:pt x="11" y="377"/>
                  </a:lnTo>
                  <a:lnTo>
                    <a:pt x="9" y="364"/>
                  </a:lnTo>
                  <a:lnTo>
                    <a:pt x="7" y="352"/>
                  </a:lnTo>
                  <a:lnTo>
                    <a:pt x="7" y="342"/>
                  </a:lnTo>
                  <a:lnTo>
                    <a:pt x="7" y="331"/>
                  </a:lnTo>
                  <a:lnTo>
                    <a:pt x="6" y="319"/>
                  </a:lnTo>
                  <a:lnTo>
                    <a:pt x="4" y="309"/>
                  </a:lnTo>
                  <a:lnTo>
                    <a:pt x="4" y="296"/>
                  </a:lnTo>
                  <a:lnTo>
                    <a:pt x="4" y="286"/>
                  </a:lnTo>
                  <a:lnTo>
                    <a:pt x="2" y="275"/>
                  </a:lnTo>
                  <a:lnTo>
                    <a:pt x="0" y="265"/>
                  </a:lnTo>
                  <a:lnTo>
                    <a:pt x="0" y="255"/>
                  </a:lnTo>
                  <a:lnTo>
                    <a:pt x="0" y="246"/>
                  </a:lnTo>
                  <a:lnTo>
                    <a:pt x="0" y="242"/>
                  </a:lnTo>
                  <a:lnTo>
                    <a:pt x="2" y="239"/>
                  </a:lnTo>
                  <a:lnTo>
                    <a:pt x="2" y="235"/>
                  </a:lnTo>
                  <a:lnTo>
                    <a:pt x="2" y="228"/>
                  </a:lnTo>
                  <a:lnTo>
                    <a:pt x="4" y="216"/>
                  </a:lnTo>
                  <a:lnTo>
                    <a:pt x="9" y="204"/>
                  </a:lnTo>
                  <a:lnTo>
                    <a:pt x="14" y="188"/>
                  </a:lnTo>
                  <a:lnTo>
                    <a:pt x="21" y="174"/>
                  </a:lnTo>
                  <a:lnTo>
                    <a:pt x="32" y="159"/>
                  </a:lnTo>
                  <a:lnTo>
                    <a:pt x="46" y="150"/>
                  </a:lnTo>
                  <a:lnTo>
                    <a:pt x="56" y="143"/>
                  </a:lnTo>
                  <a:lnTo>
                    <a:pt x="68" y="140"/>
                  </a:lnTo>
                  <a:lnTo>
                    <a:pt x="82" y="138"/>
                  </a:lnTo>
                  <a:lnTo>
                    <a:pt x="98" y="140"/>
                  </a:lnTo>
                  <a:lnTo>
                    <a:pt x="116" y="140"/>
                  </a:lnTo>
                  <a:lnTo>
                    <a:pt x="133" y="140"/>
                  </a:lnTo>
                  <a:lnTo>
                    <a:pt x="147" y="134"/>
                  </a:lnTo>
                  <a:lnTo>
                    <a:pt x="161" y="131"/>
                  </a:lnTo>
                  <a:lnTo>
                    <a:pt x="171" y="122"/>
                  </a:lnTo>
                  <a:lnTo>
                    <a:pt x="182" y="115"/>
                  </a:lnTo>
                  <a:lnTo>
                    <a:pt x="190" y="106"/>
                  </a:lnTo>
                  <a:lnTo>
                    <a:pt x="199" y="98"/>
                  </a:lnTo>
                  <a:lnTo>
                    <a:pt x="210" y="84"/>
                  </a:lnTo>
                  <a:lnTo>
                    <a:pt x="222" y="75"/>
                  </a:lnTo>
                  <a:lnTo>
                    <a:pt x="232" y="66"/>
                  </a:lnTo>
                  <a:lnTo>
                    <a:pt x="250" y="65"/>
                  </a:lnTo>
                  <a:lnTo>
                    <a:pt x="245" y="79"/>
                  </a:lnTo>
                  <a:lnTo>
                    <a:pt x="243" y="94"/>
                  </a:lnTo>
                  <a:lnTo>
                    <a:pt x="246" y="103"/>
                  </a:lnTo>
                  <a:lnTo>
                    <a:pt x="255" y="108"/>
                  </a:lnTo>
                  <a:lnTo>
                    <a:pt x="264" y="105"/>
                  </a:lnTo>
                  <a:lnTo>
                    <a:pt x="269" y="98"/>
                  </a:lnTo>
                  <a:lnTo>
                    <a:pt x="269" y="92"/>
                  </a:lnTo>
                  <a:lnTo>
                    <a:pt x="271" y="87"/>
                  </a:lnTo>
                  <a:lnTo>
                    <a:pt x="272" y="77"/>
                  </a:lnTo>
                  <a:lnTo>
                    <a:pt x="278" y="66"/>
                  </a:lnTo>
                  <a:lnTo>
                    <a:pt x="286" y="65"/>
                  </a:lnTo>
                  <a:lnTo>
                    <a:pt x="292" y="58"/>
                  </a:lnTo>
                  <a:lnTo>
                    <a:pt x="292" y="47"/>
                  </a:lnTo>
                  <a:lnTo>
                    <a:pt x="286" y="44"/>
                  </a:lnTo>
                  <a:lnTo>
                    <a:pt x="292" y="33"/>
                  </a:lnTo>
                  <a:lnTo>
                    <a:pt x="297" y="26"/>
                  </a:lnTo>
                  <a:lnTo>
                    <a:pt x="302" y="18"/>
                  </a:lnTo>
                  <a:lnTo>
                    <a:pt x="311" y="12"/>
                  </a:lnTo>
                  <a:lnTo>
                    <a:pt x="319" y="7"/>
                  </a:lnTo>
                  <a:lnTo>
                    <a:pt x="328" y="4"/>
                  </a:lnTo>
                  <a:lnTo>
                    <a:pt x="339" y="0"/>
                  </a:lnTo>
                  <a:lnTo>
                    <a:pt x="353" y="2"/>
                  </a:lnTo>
                  <a:lnTo>
                    <a:pt x="365" y="2"/>
                  </a:lnTo>
                  <a:lnTo>
                    <a:pt x="379" y="5"/>
                  </a:lnTo>
                  <a:lnTo>
                    <a:pt x="391" y="9"/>
                  </a:lnTo>
                  <a:lnTo>
                    <a:pt x="405" y="14"/>
                  </a:lnTo>
                  <a:lnTo>
                    <a:pt x="417" y="19"/>
                  </a:lnTo>
                  <a:lnTo>
                    <a:pt x="429" y="25"/>
                  </a:lnTo>
                  <a:lnTo>
                    <a:pt x="440" y="31"/>
                  </a:lnTo>
                  <a:lnTo>
                    <a:pt x="452" y="38"/>
                  </a:lnTo>
                  <a:lnTo>
                    <a:pt x="461" y="44"/>
                  </a:lnTo>
                  <a:lnTo>
                    <a:pt x="469" y="51"/>
                  </a:lnTo>
                  <a:lnTo>
                    <a:pt x="476" y="56"/>
                  </a:lnTo>
                  <a:lnTo>
                    <a:pt x="485" y="63"/>
                  </a:lnTo>
                  <a:lnTo>
                    <a:pt x="496" y="73"/>
                  </a:lnTo>
                  <a:lnTo>
                    <a:pt x="501" y="82"/>
                  </a:lnTo>
                  <a:lnTo>
                    <a:pt x="502" y="77"/>
                  </a:lnTo>
                  <a:lnTo>
                    <a:pt x="504" y="85"/>
                  </a:lnTo>
                  <a:lnTo>
                    <a:pt x="513" y="92"/>
                  </a:lnTo>
                  <a:lnTo>
                    <a:pt x="522" y="91"/>
                  </a:lnTo>
                  <a:lnTo>
                    <a:pt x="527" y="85"/>
                  </a:lnTo>
                  <a:lnTo>
                    <a:pt x="527" y="84"/>
                  </a:lnTo>
                  <a:lnTo>
                    <a:pt x="527" y="82"/>
                  </a:lnTo>
                  <a:lnTo>
                    <a:pt x="541" y="85"/>
                  </a:lnTo>
                  <a:lnTo>
                    <a:pt x="560" y="94"/>
                  </a:lnTo>
                  <a:lnTo>
                    <a:pt x="569" y="99"/>
                  </a:lnTo>
                  <a:lnTo>
                    <a:pt x="579" y="105"/>
                  </a:lnTo>
                  <a:lnTo>
                    <a:pt x="588" y="110"/>
                  </a:lnTo>
                  <a:lnTo>
                    <a:pt x="598" y="119"/>
                  </a:lnTo>
                  <a:lnTo>
                    <a:pt x="605" y="124"/>
                  </a:lnTo>
                  <a:lnTo>
                    <a:pt x="612" y="133"/>
                  </a:lnTo>
                  <a:lnTo>
                    <a:pt x="619" y="141"/>
                  </a:lnTo>
                  <a:lnTo>
                    <a:pt x="626" y="152"/>
                  </a:lnTo>
                  <a:lnTo>
                    <a:pt x="630" y="162"/>
                  </a:lnTo>
                  <a:lnTo>
                    <a:pt x="633" y="173"/>
                  </a:lnTo>
                  <a:lnTo>
                    <a:pt x="633" y="185"/>
                  </a:lnTo>
                  <a:lnTo>
                    <a:pt x="635" y="201"/>
                  </a:lnTo>
                  <a:lnTo>
                    <a:pt x="635" y="204"/>
                  </a:lnTo>
                  <a:lnTo>
                    <a:pt x="637" y="207"/>
                  </a:lnTo>
                  <a:lnTo>
                    <a:pt x="637" y="218"/>
                  </a:lnTo>
                  <a:lnTo>
                    <a:pt x="637" y="228"/>
                  </a:lnTo>
                  <a:lnTo>
                    <a:pt x="637" y="239"/>
                  </a:lnTo>
                  <a:lnTo>
                    <a:pt x="637" y="249"/>
                  </a:lnTo>
                  <a:lnTo>
                    <a:pt x="637" y="260"/>
                  </a:lnTo>
                  <a:lnTo>
                    <a:pt x="637" y="272"/>
                  </a:lnTo>
                  <a:lnTo>
                    <a:pt x="637" y="282"/>
                  </a:lnTo>
                  <a:lnTo>
                    <a:pt x="637" y="295"/>
                  </a:lnTo>
                  <a:lnTo>
                    <a:pt x="637" y="305"/>
                  </a:lnTo>
                  <a:lnTo>
                    <a:pt x="637" y="316"/>
                  </a:lnTo>
                  <a:lnTo>
                    <a:pt x="637" y="328"/>
                  </a:lnTo>
                  <a:lnTo>
                    <a:pt x="638" y="340"/>
                  </a:lnTo>
                  <a:lnTo>
                    <a:pt x="638" y="350"/>
                  </a:lnTo>
                  <a:lnTo>
                    <a:pt x="638" y="361"/>
                  </a:lnTo>
                  <a:lnTo>
                    <a:pt x="638" y="373"/>
                  </a:lnTo>
                  <a:lnTo>
                    <a:pt x="640" y="385"/>
                  </a:lnTo>
                  <a:lnTo>
                    <a:pt x="640" y="396"/>
                  </a:lnTo>
                  <a:lnTo>
                    <a:pt x="640" y="406"/>
                  </a:lnTo>
                  <a:lnTo>
                    <a:pt x="640" y="417"/>
                  </a:lnTo>
                  <a:lnTo>
                    <a:pt x="640" y="427"/>
                  </a:lnTo>
                  <a:lnTo>
                    <a:pt x="640" y="438"/>
                  </a:lnTo>
                  <a:lnTo>
                    <a:pt x="640" y="448"/>
                  </a:lnTo>
                  <a:lnTo>
                    <a:pt x="640" y="458"/>
                  </a:lnTo>
                  <a:lnTo>
                    <a:pt x="640" y="471"/>
                  </a:lnTo>
                  <a:lnTo>
                    <a:pt x="640" y="481"/>
                  </a:lnTo>
                  <a:lnTo>
                    <a:pt x="640" y="492"/>
                  </a:lnTo>
                  <a:lnTo>
                    <a:pt x="640" y="502"/>
                  </a:lnTo>
                  <a:lnTo>
                    <a:pt x="642" y="512"/>
                  </a:lnTo>
                  <a:lnTo>
                    <a:pt x="642" y="521"/>
                  </a:lnTo>
                  <a:lnTo>
                    <a:pt x="642" y="532"/>
                  </a:lnTo>
                  <a:lnTo>
                    <a:pt x="642" y="542"/>
                  </a:lnTo>
                  <a:lnTo>
                    <a:pt x="644" y="553"/>
                  </a:lnTo>
                  <a:lnTo>
                    <a:pt x="644" y="570"/>
                  </a:lnTo>
                  <a:lnTo>
                    <a:pt x="644" y="587"/>
                  </a:lnTo>
                  <a:lnTo>
                    <a:pt x="644" y="605"/>
                  </a:lnTo>
                  <a:lnTo>
                    <a:pt x="645" y="622"/>
                  </a:lnTo>
                  <a:lnTo>
                    <a:pt x="645" y="636"/>
                  </a:lnTo>
                  <a:lnTo>
                    <a:pt x="645" y="650"/>
                  </a:lnTo>
                  <a:lnTo>
                    <a:pt x="645" y="662"/>
                  </a:lnTo>
                  <a:lnTo>
                    <a:pt x="647" y="676"/>
                  </a:lnTo>
                  <a:lnTo>
                    <a:pt x="647" y="687"/>
                  </a:lnTo>
                  <a:lnTo>
                    <a:pt x="647" y="697"/>
                  </a:lnTo>
                  <a:lnTo>
                    <a:pt x="647" y="704"/>
                  </a:lnTo>
                  <a:lnTo>
                    <a:pt x="647" y="713"/>
                  </a:lnTo>
                  <a:lnTo>
                    <a:pt x="647" y="722"/>
                  </a:lnTo>
                  <a:lnTo>
                    <a:pt x="649" y="727"/>
                  </a:lnTo>
                  <a:lnTo>
                    <a:pt x="649" y="763"/>
                  </a:lnTo>
                  <a:close/>
                </a:path>
              </a:pathLst>
            </a:custGeom>
            <a:solidFill>
              <a:srgbClr val="FCE6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1" name="Freeform 1217"/>
            <p:cNvSpPr>
              <a:spLocks/>
            </p:cNvSpPr>
            <p:nvPr/>
          </p:nvSpPr>
          <p:spPr bwMode="auto">
            <a:xfrm>
              <a:off x="8940" y="3387"/>
              <a:ext cx="437" cy="226"/>
            </a:xfrm>
            <a:custGeom>
              <a:avLst/>
              <a:gdLst>
                <a:gd name="T0" fmla="*/ 252 w 875"/>
                <a:gd name="T1" fmla="*/ 448 h 452"/>
                <a:gd name="T2" fmla="*/ 299 w 875"/>
                <a:gd name="T3" fmla="*/ 448 h 452"/>
                <a:gd name="T4" fmla="*/ 343 w 875"/>
                <a:gd name="T5" fmla="*/ 448 h 452"/>
                <a:gd name="T6" fmla="*/ 387 w 875"/>
                <a:gd name="T7" fmla="*/ 448 h 452"/>
                <a:gd name="T8" fmla="*/ 427 w 875"/>
                <a:gd name="T9" fmla="*/ 448 h 452"/>
                <a:gd name="T10" fmla="*/ 467 w 875"/>
                <a:gd name="T11" fmla="*/ 450 h 452"/>
                <a:gd name="T12" fmla="*/ 502 w 875"/>
                <a:gd name="T13" fmla="*/ 450 h 452"/>
                <a:gd name="T14" fmla="*/ 537 w 875"/>
                <a:gd name="T15" fmla="*/ 450 h 452"/>
                <a:gd name="T16" fmla="*/ 570 w 875"/>
                <a:gd name="T17" fmla="*/ 450 h 452"/>
                <a:gd name="T18" fmla="*/ 601 w 875"/>
                <a:gd name="T19" fmla="*/ 450 h 452"/>
                <a:gd name="T20" fmla="*/ 629 w 875"/>
                <a:gd name="T21" fmla="*/ 450 h 452"/>
                <a:gd name="T22" fmla="*/ 671 w 875"/>
                <a:gd name="T23" fmla="*/ 450 h 452"/>
                <a:gd name="T24" fmla="*/ 714 w 875"/>
                <a:gd name="T25" fmla="*/ 450 h 452"/>
                <a:gd name="T26" fmla="*/ 751 w 875"/>
                <a:gd name="T27" fmla="*/ 450 h 452"/>
                <a:gd name="T28" fmla="*/ 775 w 875"/>
                <a:gd name="T29" fmla="*/ 448 h 452"/>
                <a:gd name="T30" fmla="*/ 801 w 875"/>
                <a:gd name="T31" fmla="*/ 448 h 452"/>
                <a:gd name="T32" fmla="*/ 829 w 875"/>
                <a:gd name="T33" fmla="*/ 433 h 452"/>
                <a:gd name="T34" fmla="*/ 864 w 875"/>
                <a:gd name="T35" fmla="*/ 399 h 452"/>
                <a:gd name="T36" fmla="*/ 871 w 875"/>
                <a:gd name="T37" fmla="*/ 372 h 452"/>
                <a:gd name="T38" fmla="*/ 875 w 875"/>
                <a:gd name="T39" fmla="*/ 342 h 452"/>
                <a:gd name="T40" fmla="*/ 868 w 875"/>
                <a:gd name="T41" fmla="*/ 307 h 452"/>
                <a:gd name="T42" fmla="*/ 852 w 875"/>
                <a:gd name="T43" fmla="*/ 257 h 452"/>
                <a:gd name="T44" fmla="*/ 840 w 875"/>
                <a:gd name="T45" fmla="*/ 227 h 452"/>
                <a:gd name="T46" fmla="*/ 828 w 875"/>
                <a:gd name="T47" fmla="*/ 182 h 452"/>
                <a:gd name="T48" fmla="*/ 808 w 875"/>
                <a:gd name="T49" fmla="*/ 131 h 452"/>
                <a:gd name="T50" fmla="*/ 798 w 875"/>
                <a:gd name="T51" fmla="*/ 101 h 452"/>
                <a:gd name="T52" fmla="*/ 795 w 875"/>
                <a:gd name="T53" fmla="*/ 91 h 452"/>
                <a:gd name="T54" fmla="*/ 781 w 875"/>
                <a:gd name="T55" fmla="*/ 72 h 452"/>
                <a:gd name="T56" fmla="*/ 756 w 875"/>
                <a:gd name="T57" fmla="*/ 47 h 452"/>
                <a:gd name="T58" fmla="*/ 721 w 875"/>
                <a:gd name="T59" fmla="*/ 23 h 452"/>
                <a:gd name="T60" fmla="*/ 678 w 875"/>
                <a:gd name="T61" fmla="*/ 4 h 452"/>
                <a:gd name="T62" fmla="*/ 629 w 875"/>
                <a:gd name="T63" fmla="*/ 2 h 452"/>
                <a:gd name="T64" fmla="*/ 592 w 875"/>
                <a:gd name="T65" fmla="*/ 2 h 452"/>
                <a:gd name="T66" fmla="*/ 544 w 875"/>
                <a:gd name="T67" fmla="*/ 2 h 452"/>
                <a:gd name="T68" fmla="*/ 495 w 875"/>
                <a:gd name="T69" fmla="*/ 4 h 452"/>
                <a:gd name="T70" fmla="*/ 463 w 875"/>
                <a:gd name="T71" fmla="*/ 4 h 452"/>
                <a:gd name="T72" fmla="*/ 430 w 875"/>
                <a:gd name="T73" fmla="*/ 4 h 452"/>
                <a:gd name="T74" fmla="*/ 397 w 875"/>
                <a:gd name="T75" fmla="*/ 4 h 452"/>
                <a:gd name="T76" fmla="*/ 362 w 875"/>
                <a:gd name="T77" fmla="*/ 4 h 452"/>
                <a:gd name="T78" fmla="*/ 331 w 875"/>
                <a:gd name="T79" fmla="*/ 6 h 452"/>
                <a:gd name="T80" fmla="*/ 294 w 875"/>
                <a:gd name="T81" fmla="*/ 4 h 452"/>
                <a:gd name="T82" fmla="*/ 263 w 875"/>
                <a:gd name="T83" fmla="*/ 4 h 452"/>
                <a:gd name="T84" fmla="*/ 232 w 875"/>
                <a:gd name="T85" fmla="*/ 4 h 452"/>
                <a:gd name="T86" fmla="*/ 202 w 875"/>
                <a:gd name="T87" fmla="*/ 4 h 452"/>
                <a:gd name="T88" fmla="*/ 151 w 875"/>
                <a:gd name="T89" fmla="*/ 4 h 452"/>
                <a:gd name="T90" fmla="*/ 116 w 875"/>
                <a:gd name="T91" fmla="*/ 4 h 452"/>
                <a:gd name="T92" fmla="*/ 94 w 875"/>
                <a:gd name="T93" fmla="*/ 4 h 452"/>
                <a:gd name="T94" fmla="*/ 75 w 875"/>
                <a:gd name="T95" fmla="*/ 13 h 452"/>
                <a:gd name="T96" fmla="*/ 50 w 875"/>
                <a:gd name="T97" fmla="*/ 27 h 452"/>
                <a:gd name="T98" fmla="*/ 26 w 875"/>
                <a:gd name="T99" fmla="*/ 47 h 452"/>
                <a:gd name="T100" fmla="*/ 7 w 875"/>
                <a:gd name="T101" fmla="*/ 75 h 452"/>
                <a:gd name="T102" fmla="*/ 0 w 875"/>
                <a:gd name="T103" fmla="*/ 110 h 452"/>
                <a:gd name="T104" fmla="*/ 0 w 875"/>
                <a:gd name="T105" fmla="*/ 150 h 452"/>
                <a:gd name="T106" fmla="*/ 1 w 875"/>
                <a:gd name="T107" fmla="*/ 189 h 452"/>
                <a:gd name="T108" fmla="*/ 3 w 875"/>
                <a:gd name="T109" fmla="*/ 220 h 452"/>
                <a:gd name="T110" fmla="*/ 8 w 875"/>
                <a:gd name="T111" fmla="*/ 253 h 452"/>
                <a:gd name="T112" fmla="*/ 8 w 875"/>
                <a:gd name="T113" fmla="*/ 281 h 452"/>
                <a:gd name="T114" fmla="*/ 14 w 875"/>
                <a:gd name="T115" fmla="*/ 325 h 452"/>
                <a:gd name="T116" fmla="*/ 17 w 875"/>
                <a:gd name="T117" fmla="*/ 356 h 452"/>
                <a:gd name="T118" fmla="*/ 22 w 875"/>
                <a:gd name="T119" fmla="*/ 386 h 452"/>
                <a:gd name="T120" fmla="*/ 40 w 875"/>
                <a:gd name="T121" fmla="*/ 420 h 452"/>
                <a:gd name="T122" fmla="*/ 62 w 875"/>
                <a:gd name="T123" fmla="*/ 438 h 452"/>
                <a:gd name="T124" fmla="*/ 92 w 875"/>
                <a:gd name="T125" fmla="*/ 447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5" h="452">
                  <a:moveTo>
                    <a:pt x="106" y="448"/>
                  </a:moveTo>
                  <a:lnTo>
                    <a:pt x="238" y="448"/>
                  </a:lnTo>
                  <a:lnTo>
                    <a:pt x="252" y="448"/>
                  </a:lnTo>
                  <a:lnTo>
                    <a:pt x="268" y="448"/>
                  </a:lnTo>
                  <a:lnTo>
                    <a:pt x="284" y="448"/>
                  </a:lnTo>
                  <a:lnTo>
                    <a:pt x="299" y="448"/>
                  </a:lnTo>
                  <a:lnTo>
                    <a:pt x="313" y="448"/>
                  </a:lnTo>
                  <a:lnTo>
                    <a:pt x="329" y="448"/>
                  </a:lnTo>
                  <a:lnTo>
                    <a:pt x="343" y="448"/>
                  </a:lnTo>
                  <a:lnTo>
                    <a:pt x="359" y="448"/>
                  </a:lnTo>
                  <a:lnTo>
                    <a:pt x="371" y="448"/>
                  </a:lnTo>
                  <a:lnTo>
                    <a:pt x="387" y="448"/>
                  </a:lnTo>
                  <a:lnTo>
                    <a:pt x="399" y="448"/>
                  </a:lnTo>
                  <a:lnTo>
                    <a:pt x="415" y="448"/>
                  </a:lnTo>
                  <a:lnTo>
                    <a:pt x="427" y="448"/>
                  </a:lnTo>
                  <a:lnTo>
                    <a:pt x="441" y="448"/>
                  </a:lnTo>
                  <a:lnTo>
                    <a:pt x="453" y="448"/>
                  </a:lnTo>
                  <a:lnTo>
                    <a:pt x="467" y="450"/>
                  </a:lnTo>
                  <a:lnTo>
                    <a:pt x="477" y="450"/>
                  </a:lnTo>
                  <a:lnTo>
                    <a:pt x="489" y="450"/>
                  </a:lnTo>
                  <a:lnTo>
                    <a:pt x="502" y="450"/>
                  </a:lnTo>
                  <a:lnTo>
                    <a:pt x="514" y="450"/>
                  </a:lnTo>
                  <a:lnTo>
                    <a:pt x="524" y="450"/>
                  </a:lnTo>
                  <a:lnTo>
                    <a:pt x="537" y="450"/>
                  </a:lnTo>
                  <a:lnTo>
                    <a:pt x="549" y="450"/>
                  </a:lnTo>
                  <a:lnTo>
                    <a:pt x="561" y="450"/>
                  </a:lnTo>
                  <a:lnTo>
                    <a:pt x="570" y="450"/>
                  </a:lnTo>
                  <a:lnTo>
                    <a:pt x="580" y="450"/>
                  </a:lnTo>
                  <a:lnTo>
                    <a:pt x="591" y="450"/>
                  </a:lnTo>
                  <a:lnTo>
                    <a:pt x="601" y="450"/>
                  </a:lnTo>
                  <a:lnTo>
                    <a:pt x="610" y="450"/>
                  </a:lnTo>
                  <a:lnTo>
                    <a:pt x="620" y="450"/>
                  </a:lnTo>
                  <a:lnTo>
                    <a:pt x="629" y="450"/>
                  </a:lnTo>
                  <a:lnTo>
                    <a:pt x="639" y="452"/>
                  </a:lnTo>
                  <a:lnTo>
                    <a:pt x="655" y="450"/>
                  </a:lnTo>
                  <a:lnTo>
                    <a:pt x="671" y="450"/>
                  </a:lnTo>
                  <a:lnTo>
                    <a:pt x="686" y="450"/>
                  </a:lnTo>
                  <a:lnTo>
                    <a:pt x="702" y="450"/>
                  </a:lnTo>
                  <a:lnTo>
                    <a:pt x="714" y="450"/>
                  </a:lnTo>
                  <a:lnTo>
                    <a:pt x="728" y="450"/>
                  </a:lnTo>
                  <a:lnTo>
                    <a:pt x="739" y="450"/>
                  </a:lnTo>
                  <a:lnTo>
                    <a:pt x="751" y="450"/>
                  </a:lnTo>
                  <a:lnTo>
                    <a:pt x="760" y="448"/>
                  </a:lnTo>
                  <a:lnTo>
                    <a:pt x="768" y="448"/>
                  </a:lnTo>
                  <a:lnTo>
                    <a:pt x="775" y="448"/>
                  </a:lnTo>
                  <a:lnTo>
                    <a:pt x="784" y="448"/>
                  </a:lnTo>
                  <a:lnTo>
                    <a:pt x="795" y="448"/>
                  </a:lnTo>
                  <a:lnTo>
                    <a:pt x="801" y="448"/>
                  </a:lnTo>
                  <a:lnTo>
                    <a:pt x="810" y="443"/>
                  </a:lnTo>
                  <a:lnTo>
                    <a:pt x="821" y="438"/>
                  </a:lnTo>
                  <a:lnTo>
                    <a:pt x="829" y="433"/>
                  </a:lnTo>
                  <a:lnTo>
                    <a:pt x="838" y="427"/>
                  </a:lnTo>
                  <a:lnTo>
                    <a:pt x="852" y="413"/>
                  </a:lnTo>
                  <a:lnTo>
                    <a:pt x="864" y="399"/>
                  </a:lnTo>
                  <a:lnTo>
                    <a:pt x="866" y="391"/>
                  </a:lnTo>
                  <a:lnTo>
                    <a:pt x="869" y="382"/>
                  </a:lnTo>
                  <a:lnTo>
                    <a:pt x="871" y="372"/>
                  </a:lnTo>
                  <a:lnTo>
                    <a:pt x="875" y="363"/>
                  </a:lnTo>
                  <a:lnTo>
                    <a:pt x="875" y="352"/>
                  </a:lnTo>
                  <a:lnTo>
                    <a:pt x="875" y="342"/>
                  </a:lnTo>
                  <a:lnTo>
                    <a:pt x="873" y="331"/>
                  </a:lnTo>
                  <a:lnTo>
                    <a:pt x="873" y="323"/>
                  </a:lnTo>
                  <a:lnTo>
                    <a:pt x="868" y="307"/>
                  </a:lnTo>
                  <a:lnTo>
                    <a:pt x="862" y="291"/>
                  </a:lnTo>
                  <a:lnTo>
                    <a:pt x="857" y="274"/>
                  </a:lnTo>
                  <a:lnTo>
                    <a:pt x="852" y="257"/>
                  </a:lnTo>
                  <a:lnTo>
                    <a:pt x="847" y="246"/>
                  </a:lnTo>
                  <a:lnTo>
                    <a:pt x="845" y="237"/>
                  </a:lnTo>
                  <a:lnTo>
                    <a:pt x="840" y="227"/>
                  </a:lnTo>
                  <a:lnTo>
                    <a:pt x="838" y="218"/>
                  </a:lnTo>
                  <a:lnTo>
                    <a:pt x="833" y="199"/>
                  </a:lnTo>
                  <a:lnTo>
                    <a:pt x="828" y="182"/>
                  </a:lnTo>
                  <a:lnTo>
                    <a:pt x="821" y="162"/>
                  </a:lnTo>
                  <a:lnTo>
                    <a:pt x="814" y="147"/>
                  </a:lnTo>
                  <a:lnTo>
                    <a:pt x="808" y="131"/>
                  </a:lnTo>
                  <a:lnTo>
                    <a:pt x="805" y="121"/>
                  </a:lnTo>
                  <a:lnTo>
                    <a:pt x="800" y="108"/>
                  </a:lnTo>
                  <a:lnTo>
                    <a:pt x="798" y="101"/>
                  </a:lnTo>
                  <a:lnTo>
                    <a:pt x="796" y="94"/>
                  </a:lnTo>
                  <a:lnTo>
                    <a:pt x="796" y="93"/>
                  </a:lnTo>
                  <a:lnTo>
                    <a:pt x="795" y="91"/>
                  </a:lnTo>
                  <a:lnTo>
                    <a:pt x="795" y="91"/>
                  </a:lnTo>
                  <a:lnTo>
                    <a:pt x="789" y="84"/>
                  </a:lnTo>
                  <a:lnTo>
                    <a:pt x="781" y="72"/>
                  </a:lnTo>
                  <a:lnTo>
                    <a:pt x="772" y="63"/>
                  </a:lnTo>
                  <a:lnTo>
                    <a:pt x="765" y="56"/>
                  </a:lnTo>
                  <a:lnTo>
                    <a:pt x="756" y="47"/>
                  </a:lnTo>
                  <a:lnTo>
                    <a:pt x="747" y="40"/>
                  </a:lnTo>
                  <a:lnTo>
                    <a:pt x="734" y="30"/>
                  </a:lnTo>
                  <a:lnTo>
                    <a:pt x="721" y="23"/>
                  </a:lnTo>
                  <a:lnTo>
                    <a:pt x="707" y="16"/>
                  </a:lnTo>
                  <a:lnTo>
                    <a:pt x="695" y="11"/>
                  </a:lnTo>
                  <a:lnTo>
                    <a:pt x="678" y="4"/>
                  </a:lnTo>
                  <a:lnTo>
                    <a:pt x="662" y="0"/>
                  </a:lnTo>
                  <a:lnTo>
                    <a:pt x="645" y="0"/>
                  </a:lnTo>
                  <a:lnTo>
                    <a:pt x="629" y="2"/>
                  </a:lnTo>
                  <a:lnTo>
                    <a:pt x="617" y="2"/>
                  </a:lnTo>
                  <a:lnTo>
                    <a:pt x="606" y="2"/>
                  </a:lnTo>
                  <a:lnTo>
                    <a:pt x="592" y="2"/>
                  </a:lnTo>
                  <a:lnTo>
                    <a:pt x="578" y="2"/>
                  </a:lnTo>
                  <a:lnTo>
                    <a:pt x="561" y="2"/>
                  </a:lnTo>
                  <a:lnTo>
                    <a:pt x="544" y="2"/>
                  </a:lnTo>
                  <a:lnTo>
                    <a:pt x="524" y="2"/>
                  </a:lnTo>
                  <a:lnTo>
                    <a:pt x="507" y="4"/>
                  </a:lnTo>
                  <a:lnTo>
                    <a:pt x="495" y="4"/>
                  </a:lnTo>
                  <a:lnTo>
                    <a:pt x="484" y="4"/>
                  </a:lnTo>
                  <a:lnTo>
                    <a:pt x="474" y="4"/>
                  </a:lnTo>
                  <a:lnTo>
                    <a:pt x="463" y="4"/>
                  </a:lnTo>
                  <a:lnTo>
                    <a:pt x="451" y="4"/>
                  </a:lnTo>
                  <a:lnTo>
                    <a:pt x="441" y="4"/>
                  </a:lnTo>
                  <a:lnTo>
                    <a:pt x="430" y="4"/>
                  </a:lnTo>
                  <a:lnTo>
                    <a:pt x="420" y="4"/>
                  </a:lnTo>
                  <a:lnTo>
                    <a:pt x="408" y="4"/>
                  </a:lnTo>
                  <a:lnTo>
                    <a:pt x="397" y="4"/>
                  </a:lnTo>
                  <a:lnTo>
                    <a:pt x="385" y="4"/>
                  </a:lnTo>
                  <a:lnTo>
                    <a:pt x="374" y="4"/>
                  </a:lnTo>
                  <a:lnTo>
                    <a:pt x="362" y="4"/>
                  </a:lnTo>
                  <a:lnTo>
                    <a:pt x="352" y="4"/>
                  </a:lnTo>
                  <a:lnTo>
                    <a:pt x="341" y="4"/>
                  </a:lnTo>
                  <a:lnTo>
                    <a:pt x="331" y="6"/>
                  </a:lnTo>
                  <a:lnTo>
                    <a:pt x="319" y="4"/>
                  </a:lnTo>
                  <a:lnTo>
                    <a:pt x="306" y="4"/>
                  </a:lnTo>
                  <a:lnTo>
                    <a:pt x="294" y="4"/>
                  </a:lnTo>
                  <a:lnTo>
                    <a:pt x="284" y="4"/>
                  </a:lnTo>
                  <a:lnTo>
                    <a:pt x="273" y="4"/>
                  </a:lnTo>
                  <a:lnTo>
                    <a:pt x="263" y="4"/>
                  </a:lnTo>
                  <a:lnTo>
                    <a:pt x="252" y="4"/>
                  </a:lnTo>
                  <a:lnTo>
                    <a:pt x="242" y="4"/>
                  </a:lnTo>
                  <a:lnTo>
                    <a:pt x="232" y="4"/>
                  </a:lnTo>
                  <a:lnTo>
                    <a:pt x="221" y="4"/>
                  </a:lnTo>
                  <a:lnTo>
                    <a:pt x="211" y="4"/>
                  </a:lnTo>
                  <a:lnTo>
                    <a:pt x="202" y="4"/>
                  </a:lnTo>
                  <a:lnTo>
                    <a:pt x="184" y="4"/>
                  </a:lnTo>
                  <a:lnTo>
                    <a:pt x="169" y="4"/>
                  </a:lnTo>
                  <a:lnTo>
                    <a:pt x="151" y="4"/>
                  </a:lnTo>
                  <a:lnTo>
                    <a:pt x="137" y="4"/>
                  </a:lnTo>
                  <a:lnTo>
                    <a:pt x="125" y="4"/>
                  </a:lnTo>
                  <a:lnTo>
                    <a:pt x="116" y="4"/>
                  </a:lnTo>
                  <a:lnTo>
                    <a:pt x="101" y="4"/>
                  </a:lnTo>
                  <a:lnTo>
                    <a:pt x="97" y="4"/>
                  </a:lnTo>
                  <a:lnTo>
                    <a:pt x="94" y="4"/>
                  </a:lnTo>
                  <a:lnTo>
                    <a:pt x="92" y="6"/>
                  </a:lnTo>
                  <a:lnTo>
                    <a:pt x="85" y="6"/>
                  </a:lnTo>
                  <a:lnTo>
                    <a:pt x="75" y="13"/>
                  </a:lnTo>
                  <a:lnTo>
                    <a:pt x="66" y="16"/>
                  </a:lnTo>
                  <a:lnTo>
                    <a:pt x="59" y="21"/>
                  </a:lnTo>
                  <a:lnTo>
                    <a:pt x="50" y="27"/>
                  </a:lnTo>
                  <a:lnTo>
                    <a:pt x="43" y="33"/>
                  </a:lnTo>
                  <a:lnTo>
                    <a:pt x="33" y="39"/>
                  </a:lnTo>
                  <a:lnTo>
                    <a:pt x="26" y="47"/>
                  </a:lnTo>
                  <a:lnTo>
                    <a:pt x="17" y="56"/>
                  </a:lnTo>
                  <a:lnTo>
                    <a:pt x="12" y="67"/>
                  </a:lnTo>
                  <a:lnTo>
                    <a:pt x="7" y="75"/>
                  </a:lnTo>
                  <a:lnTo>
                    <a:pt x="3" y="86"/>
                  </a:lnTo>
                  <a:lnTo>
                    <a:pt x="0" y="98"/>
                  </a:lnTo>
                  <a:lnTo>
                    <a:pt x="0" y="110"/>
                  </a:lnTo>
                  <a:lnTo>
                    <a:pt x="0" y="119"/>
                  </a:lnTo>
                  <a:lnTo>
                    <a:pt x="0" y="135"/>
                  </a:lnTo>
                  <a:lnTo>
                    <a:pt x="0" y="150"/>
                  </a:lnTo>
                  <a:lnTo>
                    <a:pt x="1" y="169"/>
                  </a:lnTo>
                  <a:lnTo>
                    <a:pt x="1" y="178"/>
                  </a:lnTo>
                  <a:lnTo>
                    <a:pt x="1" y="189"/>
                  </a:lnTo>
                  <a:lnTo>
                    <a:pt x="1" y="199"/>
                  </a:lnTo>
                  <a:lnTo>
                    <a:pt x="3" y="210"/>
                  </a:lnTo>
                  <a:lnTo>
                    <a:pt x="3" y="220"/>
                  </a:lnTo>
                  <a:lnTo>
                    <a:pt x="5" y="230"/>
                  </a:lnTo>
                  <a:lnTo>
                    <a:pt x="7" y="241"/>
                  </a:lnTo>
                  <a:lnTo>
                    <a:pt x="8" y="253"/>
                  </a:lnTo>
                  <a:lnTo>
                    <a:pt x="8" y="262"/>
                  </a:lnTo>
                  <a:lnTo>
                    <a:pt x="8" y="272"/>
                  </a:lnTo>
                  <a:lnTo>
                    <a:pt x="8" y="281"/>
                  </a:lnTo>
                  <a:lnTo>
                    <a:pt x="10" y="291"/>
                  </a:lnTo>
                  <a:lnTo>
                    <a:pt x="12" y="307"/>
                  </a:lnTo>
                  <a:lnTo>
                    <a:pt x="14" y="325"/>
                  </a:lnTo>
                  <a:lnTo>
                    <a:pt x="14" y="338"/>
                  </a:lnTo>
                  <a:lnTo>
                    <a:pt x="15" y="349"/>
                  </a:lnTo>
                  <a:lnTo>
                    <a:pt x="17" y="356"/>
                  </a:lnTo>
                  <a:lnTo>
                    <a:pt x="19" y="361"/>
                  </a:lnTo>
                  <a:lnTo>
                    <a:pt x="19" y="372"/>
                  </a:lnTo>
                  <a:lnTo>
                    <a:pt x="22" y="386"/>
                  </a:lnTo>
                  <a:lnTo>
                    <a:pt x="26" y="399"/>
                  </a:lnTo>
                  <a:lnTo>
                    <a:pt x="36" y="415"/>
                  </a:lnTo>
                  <a:lnTo>
                    <a:pt x="40" y="420"/>
                  </a:lnTo>
                  <a:lnTo>
                    <a:pt x="47" y="426"/>
                  </a:lnTo>
                  <a:lnTo>
                    <a:pt x="52" y="431"/>
                  </a:lnTo>
                  <a:lnTo>
                    <a:pt x="62" y="438"/>
                  </a:lnTo>
                  <a:lnTo>
                    <a:pt x="69" y="441"/>
                  </a:lnTo>
                  <a:lnTo>
                    <a:pt x="82" y="445"/>
                  </a:lnTo>
                  <a:lnTo>
                    <a:pt x="92" y="447"/>
                  </a:lnTo>
                  <a:lnTo>
                    <a:pt x="106" y="448"/>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2" name="Freeform 1218"/>
            <p:cNvSpPr>
              <a:spLocks/>
            </p:cNvSpPr>
            <p:nvPr/>
          </p:nvSpPr>
          <p:spPr bwMode="auto">
            <a:xfrm>
              <a:off x="8958" y="3489"/>
              <a:ext cx="314" cy="71"/>
            </a:xfrm>
            <a:custGeom>
              <a:avLst/>
              <a:gdLst>
                <a:gd name="T0" fmla="*/ 21 w 628"/>
                <a:gd name="T1" fmla="*/ 53 h 141"/>
                <a:gd name="T2" fmla="*/ 53 w 628"/>
                <a:gd name="T3" fmla="*/ 49 h 141"/>
                <a:gd name="T4" fmla="*/ 87 w 628"/>
                <a:gd name="T5" fmla="*/ 47 h 141"/>
                <a:gd name="T6" fmla="*/ 94 w 628"/>
                <a:gd name="T7" fmla="*/ 47 h 141"/>
                <a:gd name="T8" fmla="*/ 121 w 628"/>
                <a:gd name="T9" fmla="*/ 42 h 141"/>
                <a:gd name="T10" fmla="*/ 152 w 628"/>
                <a:gd name="T11" fmla="*/ 39 h 141"/>
                <a:gd name="T12" fmla="*/ 183 w 628"/>
                <a:gd name="T13" fmla="*/ 37 h 141"/>
                <a:gd name="T14" fmla="*/ 199 w 628"/>
                <a:gd name="T15" fmla="*/ 35 h 141"/>
                <a:gd name="T16" fmla="*/ 227 w 628"/>
                <a:gd name="T17" fmla="*/ 30 h 141"/>
                <a:gd name="T18" fmla="*/ 269 w 628"/>
                <a:gd name="T19" fmla="*/ 26 h 141"/>
                <a:gd name="T20" fmla="*/ 312 w 628"/>
                <a:gd name="T21" fmla="*/ 23 h 141"/>
                <a:gd name="T22" fmla="*/ 325 w 628"/>
                <a:gd name="T23" fmla="*/ 28 h 141"/>
                <a:gd name="T24" fmla="*/ 347 w 628"/>
                <a:gd name="T25" fmla="*/ 19 h 141"/>
                <a:gd name="T26" fmla="*/ 386 w 628"/>
                <a:gd name="T27" fmla="*/ 16 h 141"/>
                <a:gd name="T28" fmla="*/ 420 w 628"/>
                <a:gd name="T29" fmla="*/ 11 h 141"/>
                <a:gd name="T30" fmla="*/ 455 w 628"/>
                <a:gd name="T31" fmla="*/ 7 h 141"/>
                <a:gd name="T32" fmla="*/ 485 w 628"/>
                <a:gd name="T33" fmla="*/ 4 h 141"/>
                <a:gd name="T34" fmla="*/ 516 w 628"/>
                <a:gd name="T35" fmla="*/ 4 h 141"/>
                <a:gd name="T36" fmla="*/ 562 w 628"/>
                <a:gd name="T37" fmla="*/ 0 h 141"/>
                <a:gd name="T38" fmla="*/ 595 w 628"/>
                <a:gd name="T39" fmla="*/ 0 h 141"/>
                <a:gd name="T40" fmla="*/ 614 w 628"/>
                <a:gd name="T41" fmla="*/ 4 h 141"/>
                <a:gd name="T42" fmla="*/ 628 w 628"/>
                <a:gd name="T43" fmla="*/ 19 h 141"/>
                <a:gd name="T44" fmla="*/ 607 w 628"/>
                <a:gd name="T45" fmla="*/ 21 h 141"/>
                <a:gd name="T46" fmla="*/ 565 w 628"/>
                <a:gd name="T47" fmla="*/ 28 h 141"/>
                <a:gd name="T48" fmla="*/ 518 w 628"/>
                <a:gd name="T49" fmla="*/ 37 h 141"/>
                <a:gd name="T50" fmla="*/ 485 w 628"/>
                <a:gd name="T51" fmla="*/ 46 h 141"/>
                <a:gd name="T52" fmla="*/ 448 w 628"/>
                <a:gd name="T53" fmla="*/ 53 h 141"/>
                <a:gd name="T54" fmla="*/ 412 w 628"/>
                <a:gd name="T55" fmla="*/ 61 h 141"/>
                <a:gd name="T56" fmla="*/ 372 w 628"/>
                <a:gd name="T57" fmla="*/ 68 h 141"/>
                <a:gd name="T58" fmla="*/ 333 w 628"/>
                <a:gd name="T59" fmla="*/ 77 h 141"/>
                <a:gd name="T60" fmla="*/ 323 w 628"/>
                <a:gd name="T61" fmla="*/ 77 h 141"/>
                <a:gd name="T62" fmla="*/ 297 w 628"/>
                <a:gd name="T63" fmla="*/ 84 h 141"/>
                <a:gd name="T64" fmla="*/ 265 w 628"/>
                <a:gd name="T65" fmla="*/ 89 h 141"/>
                <a:gd name="T66" fmla="*/ 236 w 628"/>
                <a:gd name="T67" fmla="*/ 96 h 141"/>
                <a:gd name="T68" fmla="*/ 204 w 628"/>
                <a:gd name="T69" fmla="*/ 100 h 141"/>
                <a:gd name="T70" fmla="*/ 157 w 628"/>
                <a:gd name="T71" fmla="*/ 112 h 141"/>
                <a:gd name="T72" fmla="*/ 122 w 628"/>
                <a:gd name="T73" fmla="*/ 119 h 141"/>
                <a:gd name="T74" fmla="*/ 93 w 628"/>
                <a:gd name="T75" fmla="*/ 122 h 141"/>
                <a:gd name="T76" fmla="*/ 53 w 628"/>
                <a:gd name="T77" fmla="*/ 131 h 141"/>
                <a:gd name="T78" fmla="*/ 14 w 628"/>
                <a:gd name="T79" fmla="*/ 138 h 141"/>
                <a:gd name="T80" fmla="*/ 6 w 628"/>
                <a:gd name="T81" fmla="*/ 124 h 141"/>
                <a:gd name="T82" fmla="*/ 2 w 628"/>
                <a:gd name="T83" fmla="*/ 91 h 141"/>
                <a:gd name="T84" fmla="*/ 0 w 628"/>
                <a:gd name="T85" fmla="*/ 5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8" h="141">
                  <a:moveTo>
                    <a:pt x="0" y="56"/>
                  </a:moveTo>
                  <a:lnTo>
                    <a:pt x="11" y="54"/>
                  </a:lnTo>
                  <a:lnTo>
                    <a:pt x="21" y="53"/>
                  </a:lnTo>
                  <a:lnTo>
                    <a:pt x="32" y="51"/>
                  </a:lnTo>
                  <a:lnTo>
                    <a:pt x="42" y="51"/>
                  </a:lnTo>
                  <a:lnTo>
                    <a:pt x="53" y="49"/>
                  </a:lnTo>
                  <a:lnTo>
                    <a:pt x="65" y="47"/>
                  </a:lnTo>
                  <a:lnTo>
                    <a:pt x="75" y="47"/>
                  </a:lnTo>
                  <a:lnTo>
                    <a:pt x="87" y="47"/>
                  </a:lnTo>
                  <a:lnTo>
                    <a:pt x="87" y="47"/>
                  </a:lnTo>
                  <a:lnTo>
                    <a:pt x="89" y="47"/>
                  </a:lnTo>
                  <a:lnTo>
                    <a:pt x="94" y="47"/>
                  </a:lnTo>
                  <a:lnTo>
                    <a:pt x="101" y="46"/>
                  </a:lnTo>
                  <a:lnTo>
                    <a:pt x="110" y="44"/>
                  </a:lnTo>
                  <a:lnTo>
                    <a:pt x="121" y="42"/>
                  </a:lnTo>
                  <a:lnTo>
                    <a:pt x="131" y="40"/>
                  </a:lnTo>
                  <a:lnTo>
                    <a:pt x="141" y="40"/>
                  </a:lnTo>
                  <a:lnTo>
                    <a:pt x="152" y="39"/>
                  </a:lnTo>
                  <a:lnTo>
                    <a:pt x="162" y="37"/>
                  </a:lnTo>
                  <a:lnTo>
                    <a:pt x="173" y="37"/>
                  </a:lnTo>
                  <a:lnTo>
                    <a:pt x="183" y="37"/>
                  </a:lnTo>
                  <a:lnTo>
                    <a:pt x="190" y="37"/>
                  </a:lnTo>
                  <a:lnTo>
                    <a:pt x="199" y="35"/>
                  </a:lnTo>
                  <a:lnTo>
                    <a:pt x="199" y="35"/>
                  </a:lnTo>
                  <a:lnTo>
                    <a:pt x="199" y="35"/>
                  </a:lnTo>
                  <a:lnTo>
                    <a:pt x="213" y="32"/>
                  </a:lnTo>
                  <a:lnTo>
                    <a:pt x="227" y="30"/>
                  </a:lnTo>
                  <a:lnTo>
                    <a:pt x="241" y="28"/>
                  </a:lnTo>
                  <a:lnTo>
                    <a:pt x="255" y="28"/>
                  </a:lnTo>
                  <a:lnTo>
                    <a:pt x="269" y="26"/>
                  </a:lnTo>
                  <a:lnTo>
                    <a:pt x="283" y="25"/>
                  </a:lnTo>
                  <a:lnTo>
                    <a:pt x="297" y="23"/>
                  </a:lnTo>
                  <a:lnTo>
                    <a:pt x="312" y="23"/>
                  </a:lnTo>
                  <a:lnTo>
                    <a:pt x="314" y="25"/>
                  </a:lnTo>
                  <a:lnTo>
                    <a:pt x="316" y="26"/>
                  </a:lnTo>
                  <a:lnTo>
                    <a:pt x="325" y="28"/>
                  </a:lnTo>
                  <a:lnTo>
                    <a:pt x="333" y="25"/>
                  </a:lnTo>
                  <a:lnTo>
                    <a:pt x="337" y="21"/>
                  </a:lnTo>
                  <a:lnTo>
                    <a:pt x="347" y="19"/>
                  </a:lnTo>
                  <a:lnTo>
                    <a:pt x="361" y="18"/>
                  </a:lnTo>
                  <a:lnTo>
                    <a:pt x="372" y="16"/>
                  </a:lnTo>
                  <a:lnTo>
                    <a:pt x="386" y="16"/>
                  </a:lnTo>
                  <a:lnTo>
                    <a:pt x="396" y="14"/>
                  </a:lnTo>
                  <a:lnTo>
                    <a:pt x="410" y="12"/>
                  </a:lnTo>
                  <a:lnTo>
                    <a:pt x="420" y="11"/>
                  </a:lnTo>
                  <a:lnTo>
                    <a:pt x="434" y="11"/>
                  </a:lnTo>
                  <a:lnTo>
                    <a:pt x="445" y="9"/>
                  </a:lnTo>
                  <a:lnTo>
                    <a:pt x="455" y="7"/>
                  </a:lnTo>
                  <a:lnTo>
                    <a:pt x="466" y="6"/>
                  </a:lnTo>
                  <a:lnTo>
                    <a:pt x="476" y="6"/>
                  </a:lnTo>
                  <a:lnTo>
                    <a:pt x="485" y="4"/>
                  </a:lnTo>
                  <a:lnTo>
                    <a:pt x="495" y="4"/>
                  </a:lnTo>
                  <a:lnTo>
                    <a:pt x="506" y="4"/>
                  </a:lnTo>
                  <a:lnTo>
                    <a:pt x="516" y="4"/>
                  </a:lnTo>
                  <a:lnTo>
                    <a:pt x="532" y="2"/>
                  </a:lnTo>
                  <a:lnTo>
                    <a:pt x="548" y="0"/>
                  </a:lnTo>
                  <a:lnTo>
                    <a:pt x="562" y="0"/>
                  </a:lnTo>
                  <a:lnTo>
                    <a:pt x="575" y="0"/>
                  </a:lnTo>
                  <a:lnTo>
                    <a:pt x="584" y="0"/>
                  </a:lnTo>
                  <a:lnTo>
                    <a:pt x="595" y="0"/>
                  </a:lnTo>
                  <a:lnTo>
                    <a:pt x="600" y="0"/>
                  </a:lnTo>
                  <a:lnTo>
                    <a:pt x="607" y="2"/>
                  </a:lnTo>
                  <a:lnTo>
                    <a:pt x="614" y="4"/>
                  </a:lnTo>
                  <a:lnTo>
                    <a:pt x="621" y="9"/>
                  </a:lnTo>
                  <a:lnTo>
                    <a:pt x="624" y="14"/>
                  </a:lnTo>
                  <a:lnTo>
                    <a:pt x="628" y="19"/>
                  </a:lnTo>
                  <a:lnTo>
                    <a:pt x="623" y="19"/>
                  </a:lnTo>
                  <a:lnTo>
                    <a:pt x="617" y="19"/>
                  </a:lnTo>
                  <a:lnTo>
                    <a:pt x="607" y="21"/>
                  </a:lnTo>
                  <a:lnTo>
                    <a:pt x="596" y="23"/>
                  </a:lnTo>
                  <a:lnTo>
                    <a:pt x="581" y="25"/>
                  </a:lnTo>
                  <a:lnTo>
                    <a:pt x="565" y="28"/>
                  </a:lnTo>
                  <a:lnTo>
                    <a:pt x="548" y="32"/>
                  </a:lnTo>
                  <a:lnTo>
                    <a:pt x="530" y="37"/>
                  </a:lnTo>
                  <a:lnTo>
                    <a:pt x="518" y="37"/>
                  </a:lnTo>
                  <a:lnTo>
                    <a:pt x="508" y="40"/>
                  </a:lnTo>
                  <a:lnTo>
                    <a:pt x="495" y="42"/>
                  </a:lnTo>
                  <a:lnTo>
                    <a:pt x="485" y="46"/>
                  </a:lnTo>
                  <a:lnTo>
                    <a:pt x="473" y="47"/>
                  </a:lnTo>
                  <a:lnTo>
                    <a:pt x="460" y="51"/>
                  </a:lnTo>
                  <a:lnTo>
                    <a:pt x="448" y="53"/>
                  </a:lnTo>
                  <a:lnTo>
                    <a:pt x="438" y="56"/>
                  </a:lnTo>
                  <a:lnTo>
                    <a:pt x="424" y="58"/>
                  </a:lnTo>
                  <a:lnTo>
                    <a:pt x="412" y="61"/>
                  </a:lnTo>
                  <a:lnTo>
                    <a:pt x="398" y="63"/>
                  </a:lnTo>
                  <a:lnTo>
                    <a:pt x="386" y="66"/>
                  </a:lnTo>
                  <a:lnTo>
                    <a:pt x="372" y="68"/>
                  </a:lnTo>
                  <a:lnTo>
                    <a:pt x="359" y="72"/>
                  </a:lnTo>
                  <a:lnTo>
                    <a:pt x="345" y="73"/>
                  </a:lnTo>
                  <a:lnTo>
                    <a:pt x="333" y="77"/>
                  </a:lnTo>
                  <a:lnTo>
                    <a:pt x="330" y="77"/>
                  </a:lnTo>
                  <a:lnTo>
                    <a:pt x="328" y="77"/>
                  </a:lnTo>
                  <a:lnTo>
                    <a:pt x="323" y="77"/>
                  </a:lnTo>
                  <a:lnTo>
                    <a:pt x="319" y="80"/>
                  </a:lnTo>
                  <a:lnTo>
                    <a:pt x="307" y="80"/>
                  </a:lnTo>
                  <a:lnTo>
                    <a:pt x="297" y="84"/>
                  </a:lnTo>
                  <a:lnTo>
                    <a:pt x="286" y="84"/>
                  </a:lnTo>
                  <a:lnTo>
                    <a:pt x="276" y="87"/>
                  </a:lnTo>
                  <a:lnTo>
                    <a:pt x="265" y="89"/>
                  </a:lnTo>
                  <a:lnTo>
                    <a:pt x="255" y="91"/>
                  </a:lnTo>
                  <a:lnTo>
                    <a:pt x="244" y="93"/>
                  </a:lnTo>
                  <a:lnTo>
                    <a:pt x="236" y="96"/>
                  </a:lnTo>
                  <a:lnTo>
                    <a:pt x="225" y="96"/>
                  </a:lnTo>
                  <a:lnTo>
                    <a:pt x="215" y="100"/>
                  </a:lnTo>
                  <a:lnTo>
                    <a:pt x="204" y="100"/>
                  </a:lnTo>
                  <a:lnTo>
                    <a:pt x="194" y="103"/>
                  </a:lnTo>
                  <a:lnTo>
                    <a:pt x="175" y="107"/>
                  </a:lnTo>
                  <a:lnTo>
                    <a:pt x="157" y="112"/>
                  </a:lnTo>
                  <a:lnTo>
                    <a:pt x="136" y="108"/>
                  </a:lnTo>
                  <a:lnTo>
                    <a:pt x="126" y="110"/>
                  </a:lnTo>
                  <a:lnTo>
                    <a:pt x="122" y="119"/>
                  </a:lnTo>
                  <a:lnTo>
                    <a:pt x="112" y="119"/>
                  </a:lnTo>
                  <a:lnTo>
                    <a:pt x="101" y="121"/>
                  </a:lnTo>
                  <a:lnTo>
                    <a:pt x="93" y="122"/>
                  </a:lnTo>
                  <a:lnTo>
                    <a:pt x="84" y="124"/>
                  </a:lnTo>
                  <a:lnTo>
                    <a:pt x="67" y="127"/>
                  </a:lnTo>
                  <a:lnTo>
                    <a:pt x="53" y="131"/>
                  </a:lnTo>
                  <a:lnTo>
                    <a:pt x="37" y="133"/>
                  </a:lnTo>
                  <a:lnTo>
                    <a:pt x="26" y="136"/>
                  </a:lnTo>
                  <a:lnTo>
                    <a:pt x="14" y="138"/>
                  </a:lnTo>
                  <a:lnTo>
                    <a:pt x="7" y="141"/>
                  </a:lnTo>
                  <a:lnTo>
                    <a:pt x="6" y="133"/>
                  </a:lnTo>
                  <a:lnTo>
                    <a:pt x="6" y="124"/>
                  </a:lnTo>
                  <a:lnTo>
                    <a:pt x="4" y="114"/>
                  </a:lnTo>
                  <a:lnTo>
                    <a:pt x="4" y="103"/>
                  </a:lnTo>
                  <a:lnTo>
                    <a:pt x="2" y="91"/>
                  </a:lnTo>
                  <a:lnTo>
                    <a:pt x="2" y="80"/>
                  </a:lnTo>
                  <a:lnTo>
                    <a:pt x="0" y="68"/>
                  </a:lnTo>
                  <a:lnTo>
                    <a:pt x="0" y="56"/>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3" name="Freeform 1219"/>
            <p:cNvSpPr>
              <a:spLocks/>
            </p:cNvSpPr>
            <p:nvPr/>
          </p:nvSpPr>
          <p:spPr bwMode="auto">
            <a:xfrm>
              <a:off x="9074" y="3446"/>
              <a:ext cx="68" cy="45"/>
            </a:xfrm>
            <a:custGeom>
              <a:avLst/>
              <a:gdLst>
                <a:gd name="T0" fmla="*/ 0 w 136"/>
                <a:gd name="T1" fmla="*/ 91 h 91"/>
                <a:gd name="T2" fmla="*/ 5 w 136"/>
                <a:gd name="T3" fmla="*/ 82 h 91"/>
                <a:gd name="T4" fmla="*/ 14 w 136"/>
                <a:gd name="T5" fmla="*/ 77 h 91"/>
                <a:gd name="T6" fmla="*/ 21 w 136"/>
                <a:gd name="T7" fmla="*/ 68 h 91"/>
                <a:gd name="T8" fmla="*/ 30 w 136"/>
                <a:gd name="T9" fmla="*/ 63 h 91"/>
                <a:gd name="T10" fmla="*/ 37 w 136"/>
                <a:gd name="T11" fmla="*/ 54 h 91"/>
                <a:gd name="T12" fmla="*/ 45 w 136"/>
                <a:gd name="T13" fmla="*/ 47 h 91"/>
                <a:gd name="T14" fmla="*/ 52 w 136"/>
                <a:gd name="T15" fmla="*/ 40 h 91"/>
                <a:gd name="T16" fmla="*/ 61 w 136"/>
                <a:gd name="T17" fmla="*/ 35 h 91"/>
                <a:gd name="T18" fmla="*/ 75 w 136"/>
                <a:gd name="T19" fmla="*/ 21 h 91"/>
                <a:gd name="T20" fmla="*/ 87 w 136"/>
                <a:gd name="T21" fmla="*/ 12 h 91"/>
                <a:gd name="T22" fmla="*/ 96 w 136"/>
                <a:gd name="T23" fmla="*/ 4 h 91"/>
                <a:gd name="T24" fmla="*/ 101 w 136"/>
                <a:gd name="T25" fmla="*/ 0 h 91"/>
                <a:gd name="T26" fmla="*/ 108 w 136"/>
                <a:gd name="T27" fmla="*/ 4 h 91"/>
                <a:gd name="T28" fmla="*/ 117 w 136"/>
                <a:gd name="T29" fmla="*/ 9 h 91"/>
                <a:gd name="T30" fmla="*/ 126 w 136"/>
                <a:gd name="T31" fmla="*/ 14 h 91"/>
                <a:gd name="T32" fmla="*/ 136 w 136"/>
                <a:gd name="T33" fmla="*/ 19 h 91"/>
                <a:gd name="T34" fmla="*/ 131 w 136"/>
                <a:gd name="T35" fmla="*/ 23 h 91"/>
                <a:gd name="T36" fmla="*/ 126 w 136"/>
                <a:gd name="T37" fmla="*/ 30 h 91"/>
                <a:gd name="T38" fmla="*/ 119 w 136"/>
                <a:gd name="T39" fmla="*/ 38 h 91"/>
                <a:gd name="T40" fmla="*/ 113 w 136"/>
                <a:gd name="T41" fmla="*/ 47 h 91"/>
                <a:gd name="T42" fmla="*/ 106 w 136"/>
                <a:gd name="T43" fmla="*/ 56 h 91"/>
                <a:gd name="T44" fmla="*/ 99 w 136"/>
                <a:gd name="T45" fmla="*/ 65 h 91"/>
                <a:gd name="T46" fmla="*/ 94 w 136"/>
                <a:gd name="T47" fmla="*/ 73 h 91"/>
                <a:gd name="T48" fmla="*/ 91 w 136"/>
                <a:gd name="T49" fmla="*/ 82 h 91"/>
                <a:gd name="T50" fmla="*/ 79 w 136"/>
                <a:gd name="T51" fmla="*/ 82 h 91"/>
                <a:gd name="T52" fmla="*/ 66 w 136"/>
                <a:gd name="T53" fmla="*/ 84 h 91"/>
                <a:gd name="T54" fmla="*/ 54 w 136"/>
                <a:gd name="T55" fmla="*/ 84 h 91"/>
                <a:gd name="T56" fmla="*/ 44 w 136"/>
                <a:gd name="T57" fmla="*/ 86 h 91"/>
                <a:gd name="T58" fmla="*/ 31 w 136"/>
                <a:gd name="T59" fmla="*/ 86 h 91"/>
                <a:gd name="T60" fmla="*/ 21 w 136"/>
                <a:gd name="T61" fmla="*/ 87 h 91"/>
                <a:gd name="T62" fmla="*/ 11 w 136"/>
                <a:gd name="T63" fmla="*/ 89 h 91"/>
                <a:gd name="T64" fmla="*/ 0 w 136"/>
                <a:gd name="T65"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91">
                  <a:moveTo>
                    <a:pt x="0" y="91"/>
                  </a:moveTo>
                  <a:lnTo>
                    <a:pt x="5" y="82"/>
                  </a:lnTo>
                  <a:lnTo>
                    <a:pt x="14" y="77"/>
                  </a:lnTo>
                  <a:lnTo>
                    <a:pt x="21" y="68"/>
                  </a:lnTo>
                  <a:lnTo>
                    <a:pt x="30" y="63"/>
                  </a:lnTo>
                  <a:lnTo>
                    <a:pt x="37" y="54"/>
                  </a:lnTo>
                  <a:lnTo>
                    <a:pt x="45" y="47"/>
                  </a:lnTo>
                  <a:lnTo>
                    <a:pt x="52" y="40"/>
                  </a:lnTo>
                  <a:lnTo>
                    <a:pt x="61" y="35"/>
                  </a:lnTo>
                  <a:lnTo>
                    <a:pt x="75" y="21"/>
                  </a:lnTo>
                  <a:lnTo>
                    <a:pt x="87" y="12"/>
                  </a:lnTo>
                  <a:lnTo>
                    <a:pt x="96" y="4"/>
                  </a:lnTo>
                  <a:lnTo>
                    <a:pt x="101" y="0"/>
                  </a:lnTo>
                  <a:lnTo>
                    <a:pt x="108" y="4"/>
                  </a:lnTo>
                  <a:lnTo>
                    <a:pt x="117" y="9"/>
                  </a:lnTo>
                  <a:lnTo>
                    <a:pt x="126" y="14"/>
                  </a:lnTo>
                  <a:lnTo>
                    <a:pt x="136" y="19"/>
                  </a:lnTo>
                  <a:lnTo>
                    <a:pt x="131" y="23"/>
                  </a:lnTo>
                  <a:lnTo>
                    <a:pt x="126" y="30"/>
                  </a:lnTo>
                  <a:lnTo>
                    <a:pt x="119" y="38"/>
                  </a:lnTo>
                  <a:lnTo>
                    <a:pt x="113" y="47"/>
                  </a:lnTo>
                  <a:lnTo>
                    <a:pt x="106" y="56"/>
                  </a:lnTo>
                  <a:lnTo>
                    <a:pt x="99" y="65"/>
                  </a:lnTo>
                  <a:lnTo>
                    <a:pt x="94" y="73"/>
                  </a:lnTo>
                  <a:lnTo>
                    <a:pt x="91" y="82"/>
                  </a:lnTo>
                  <a:lnTo>
                    <a:pt x="79" y="82"/>
                  </a:lnTo>
                  <a:lnTo>
                    <a:pt x="66" y="84"/>
                  </a:lnTo>
                  <a:lnTo>
                    <a:pt x="54" y="84"/>
                  </a:lnTo>
                  <a:lnTo>
                    <a:pt x="44" y="86"/>
                  </a:lnTo>
                  <a:lnTo>
                    <a:pt x="31" y="86"/>
                  </a:lnTo>
                  <a:lnTo>
                    <a:pt x="21" y="87"/>
                  </a:lnTo>
                  <a:lnTo>
                    <a:pt x="11" y="89"/>
                  </a:lnTo>
                  <a:lnTo>
                    <a:pt x="0" y="91"/>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4" name="Freeform 1220"/>
            <p:cNvSpPr>
              <a:spLocks/>
            </p:cNvSpPr>
            <p:nvPr/>
          </p:nvSpPr>
          <p:spPr bwMode="auto">
            <a:xfrm>
              <a:off x="9017" y="3481"/>
              <a:ext cx="48" cy="16"/>
            </a:xfrm>
            <a:custGeom>
              <a:avLst/>
              <a:gdLst>
                <a:gd name="T0" fmla="*/ 72 w 98"/>
                <a:gd name="T1" fmla="*/ 24 h 31"/>
                <a:gd name="T2" fmla="*/ 52 w 98"/>
                <a:gd name="T3" fmla="*/ 26 h 31"/>
                <a:gd name="T4" fmla="*/ 35 w 98"/>
                <a:gd name="T5" fmla="*/ 27 h 31"/>
                <a:gd name="T6" fmla="*/ 16 w 98"/>
                <a:gd name="T7" fmla="*/ 29 h 31"/>
                <a:gd name="T8" fmla="*/ 0 w 98"/>
                <a:gd name="T9" fmla="*/ 31 h 31"/>
                <a:gd name="T10" fmla="*/ 5 w 98"/>
                <a:gd name="T11" fmla="*/ 24 h 31"/>
                <a:gd name="T12" fmla="*/ 12 w 98"/>
                <a:gd name="T13" fmla="*/ 17 h 31"/>
                <a:gd name="T14" fmla="*/ 21 w 98"/>
                <a:gd name="T15" fmla="*/ 12 h 31"/>
                <a:gd name="T16" fmla="*/ 33 w 98"/>
                <a:gd name="T17" fmla="*/ 8 h 31"/>
                <a:gd name="T18" fmla="*/ 44 w 98"/>
                <a:gd name="T19" fmla="*/ 3 h 31"/>
                <a:gd name="T20" fmla="*/ 59 w 98"/>
                <a:gd name="T21" fmla="*/ 1 h 31"/>
                <a:gd name="T22" fmla="*/ 68 w 98"/>
                <a:gd name="T23" fmla="*/ 0 h 31"/>
                <a:gd name="T24" fmla="*/ 77 w 98"/>
                <a:gd name="T25" fmla="*/ 0 h 31"/>
                <a:gd name="T26" fmla="*/ 87 w 98"/>
                <a:gd name="T27" fmla="*/ 0 h 31"/>
                <a:gd name="T28" fmla="*/ 98 w 98"/>
                <a:gd name="T29" fmla="*/ 1 h 31"/>
                <a:gd name="T30" fmla="*/ 72 w 98"/>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8" h="31">
                  <a:moveTo>
                    <a:pt x="72" y="24"/>
                  </a:moveTo>
                  <a:lnTo>
                    <a:pt x="52" y="26"/>
                  </a:lnTo>
                  <a:lnTo>
                    <a:pt x="35" y="27"/>
                  </a:lnTo>
                  <a:lnTo>
                    <a:pt x="16" y="29"/>
                  </a:lnTo>
                  <a:lnTo>
                    <a:pt x="0" y="31"/>
                  </a:lnTo>
                  <a:lnTo>
                    <a:pt x="5" y="24"/>
                  </a:lnTo>
                  <a:lnTo>
                    <a:pt x="12" y="17"/>
                  </a:lnTo>
                  <a:lnTo>
                    <a:pt x="21" y="12"/>
                  </a:lnTo>
                  <a:lnTo>
                    <a:pt x="33" y="8"/>
                  </a:lnTo>
                  <a:lnTo>
                    <a:pt x="44" y="3"/>
                  </a:lnTo>
                  <a:lnTo>
                    <a:pt x="59" y="1"/>
                  </a:lnTo>
                  <a:lnTo>
                    <a:pt x="68" y="0"/>
                  </a:lnTo>
                  <a:lnTo>
                    <a:pt x="77" y="0"/>
                  </a:lnTo>
                  <a:lnTo>
                    <a:pt x="87" y="0"/>
                  </a:lnTo>
                  <a:lnTo>
                    <a:pt x="98" y="1"/>
                  </a:lnTo>
                  <a:lnTo>
                    <a:pt x="72" y="2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5" name="Freeform 1221"/>
            <p:cNvSpPr>
              <a:spLocks/>
            </p:cNvSpPr>
            <p:nvPr/>
          </p:nvSpPr>
          <p:spPr bwMode="auto">
            <a:xfrm>
              <a:off x="9173" y="3522"/>
              <a:ext cx="74" cy="17"/>
            </a:xfrm>
            <a:custGeom>
              <a:avLst/>
              <a:gdLst>
                <a:gd name="T0" fmla="*/ 101 w 148"/>
                <a:gd name="T1" fmla="*/ 4 h 34"/>
                <a:gd name="T2" fmla="*/ 115 w 148"/>
                <a:gd name="T3" fmla="*/ 9 h 34"/>
                <a:gd name="T4" fmla="*/ 129 w 148"/>
                <a:gd name="T5" fmla="*/ 18 h 34"/>
                <a:gd name="T6" fmla="*/ 140 w 148"/>
                <a:gd name="T7" fmla="*/ 25 h 34"/>
                <a:gd name="T8" fmla="*/ 148 w 148"/>
                <a:gd name="T9" fmla="*/ 34 h 34"/>
                <a:gd name="T10" fmla="*/ 138 w 148"/>
                <a:gd name="T11" fmla="*/ 32 h 34"/>
                <a:gd name="T12" fmla="*/ 129 w 148"/>
                <a:gd name="T13" fmla="*/ 30 h 34"/>
                <a:gd name="T14" fmla="*/ 119 w 148"/>
                <a:gd name="T15" fmla="*/ 28 h 34"/>
                <a:gd name="T16" fmla="*/ 110 w 148"/>
                <a:gd name="T17" fmla="*/ 28 h 34"/>
                <a:gd name="T18" fmla="*/ 99 w 148"/>
                <a:gd name="T19" fmla="*/ 27 h 34"/>
                <a:gd name="T20" fmla="*/ 91 w 148"/>
                <a:gd name="T21" fmla="*/ 27 h 34"/>
                <a:gd name="T22" fmla="*/ 80 w 148"/>
                <a:gd name="T23" fmla="*/ 25 h 34"/>
                <a:gd name="T24" fmla="*/ 72 w 148"/>
                <a:gd name="T25" fmla="*/ 25 h 34"/>
                <a:gd name="T26" fmla="*/ 52 w 148"/>
                <a:gd name="T27" fmla="*/ 23 h 34"/>
                <a:gd name="T28" fmla="*/ 35 w 148"/>
                <a:gd name="T29" fmla="*/ 21 h 34"/>
                <a:gd name="T30" fmla="*/ 16 w 148"/>
                <a:gd name="T31" fmla="*/ 20 h 34"/>
                <a:gd name="T32" fmla="*/ 0 w 148"/>
                <a:gd name="T33" fmla="*/ 20 h 34"/>
                <a:gd name="T34" fmla="*/ 96 w 148"/>
                <a:gd name="T35" fmla="*/ 0 h 34"/>
                <a:gd name="T36" fmla="*/ 98 w 148"/>
                <a:gd name="T37" fmla="*/ 2 h 34"/>
                <a:gd name="T38" fmla="*/ 101 w 148"/>
                <a:gd name="T39"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34">
                  <a:moveTo>
                    <a:pt x="101" y="4"/>
                  </a:moveTo>
                  <a:lnTo>
                    <a:pt x="115" y="9"/>
                  </a:lnTo>
                  <a:lnTo>
                    <a:pt x="129" y="18"/>
                  </a:lnTo>
                  <a:lnTo>
                    <a:pt x="140" y="25"/>
                  </a:lnTo>
                  <a:lnTo>
                    <a:pt x="148" y="34"/>
                  </a:lnTo>
                  <a:lnTo>
                    <a:pt x="138" y="32"/>
                  </a:lnTo>
                  <a:lnTo>
                    <a:pt x="129" y="30"/>
                  </a:lnTo>
                  <a:lnTo>
                    <a:pt x="119" y="28"/>
                  </a:lnTo>
                  <a:lnTo>
                    <a:pt x="110" y="28"/>
                  </a:lnTo>
                  <a:lnTo>
                    <a:pt x="99" y="27"/>
                  </a:lnTo>
                  <a:lnTo>
                    <a:pt x="91" y="27"/>
                  </a:lnTo>
                  <a:lnTo>
                    <a:pt x="80" y="25"/>
                  </a:lnTo>
                  <a:lnTo>
                    <a:pt x="72" y="25"/>
                  </a:lnTo>
                  <a:lnTo>
                    <a:pt x="52" y="23"/>
                  </a:lnTo>
                  <a:lnTo>
                    <a:pt x="35" y="21"/>
                  </a:lnTo>
                  <a:lnTo>
                    <a:pt x="16" y="20"/>
                  </a:lnTo>
                  <a:lnTo>
                    <a:pt x="0" y="20"/>
                  </a:lnTo>
                  <a:lnTo>
                    <a:pt x="96" y="0"/>
                  </a:lnTo>
                  <a:lnTo>
                    <a:pt x="98" y="2"/>
                  </a:lnTo>
                  <a:lnTo>
                    <a:pt x="101" y="4"/>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6" name="Freeform 1222"/>
            <p:cNvSpPr>
              <a:spLocks/>
            </p:cNvSpPr>
            <p:nvPr/>
          </p:nvSpPr>
          <p:spPr bwMode="auto">
            <a:xfrm>
              <a:off x="9078" y="3541"/>
              <a:ext cx="233" cy="36"/>
            </a:xfrm>
            <a:custGeom>
              <a:avLst/>
              <a:gdLst>
                <a:gd name="T0" fmla="*/ 444 w 465"/>
                <a:gd name="T1" fmla="*/ 73 h 73"/>
                <a:gd name="T2" fmla="*/ 0 w 465"/>
                <a:gd name="T3" fmla="*/ 19 h 73"/>
                <a:gd name="T4" fmla="*/ 94 w 465"/>
                <a:gd name="T5" fmla="*/ 0 h 73"/>
                <a:gd name="T6" fmla="*/ 101 w 465"/>
                <a:gd name="T7" fmla="*/ 0 h 73"/>
                <a:gd name="T8" fmla="*/ 113 w 465"/>
                <a:gd name="T9" fmla="*/ 0 h 73"/>
                <a:gd name="T10" fmla="*/ 120 w 465"/>
                <a:gd name="T11" fmla="*/ 0 h 73"/>
                <a:gd name="T12" fmla="*/ 129 w 465"/>
                <a:gd name="T13" fmla="*/ 2 h 73"/>
                <a:gd name="T14" fmla="*/ 138 w 465"/>
                <a:gd name="T15" fmla="*/ 2 h 73"/>
                <a:gd name="T16" fmla="*/ 148 w 465"/>
                <a:gd name="T17" fmla="*/ 4 h 73"/>
                <a:gd name="T18" fmla="*/ 157 w 465"/>
                <a:gd name="T19" fmla="*/ 4 h 73"/>
                <a:gd name="T20" fmla="*/ 167 w 465"/>
                <a:gd name="T21" fmla="*/ 5 h 73"/>
                <a:gd name="T22" fmla="*/ 178 w 465"/>
                <a:gd name="T23" fmla="*/ 5 h 73"/>
                <a:gd name="T24" fmla="*/ 190 w 465"/>
                <a:gd name="T25" fmla="*/ 7 h 73"/>
                <a:gd name="T26" fmla="*/ 200 w 465"/>
                <a:gd name="T27" fmla="*/ 7 h 73"/>
                <a:gd name="T28" fmla="*/ 214 w 465"/>
                <a:gd name="T29" fmla="*/ 9 h 73"/>
                <a:gd name="T30" fmla="*/ 226 w 465"/>
                <a:gd name="T31" fmla="*/ 11 h 73"/>
                <a:gd name="T32" fmla="*/ 242 w 465"/>
                <a:gd name="T33" fmla="*/ 12 h 73"/>
                <a:gd name="T34" fmla="*/ 254 w 465"/>
                <a:gd name="T35" fmla="*/ 12 h 73"/>
                <a:gd name="T36" fmla="*/ 268 w 465"/>
                <a:gd name="T37" fmla="*/ 14 h 73"/>
                <a:gd name="T38" fmla="*/ 280 w 465"/>
                <a:gd name="T39" fmla="*/ 16 h 73"/>
                <a:gd name="T40" fmla="*/ 296 w 465"/>
                <a:gd name="T41" fmla="*/ 18 h 73"/>
                <a:gd name="T42" fmla="*/ 310 w 465"/>
                <a:gd name="T43" fmla="*/ 18 h 73"/>
                <a:gd name="T44" fmla="*/ 324 w 465"/>
                <a:gd name="T45" fmla="*/ 19 h 73"/>
                <a:gd name="T46" fmla="*/ 338 w 465"/>
                <a:gd name="T47" fmla="*/ 21 h 73"/>
                <a:gd name="T48" fmla="*/ 354 w 465"/>
                <a:gd name="T49" fmla="*/ 23 h 73"/>
                <a:gd name="T50" fmla="*/ 368 w 465"/>
                <a:gd name="T51" fmla="*/ 23 h 73"/>
                <a:gd name="T52" fmla="*/ 382 w 465"/>
                <a:gd name="T53" fmla="*/ 24 h 73"/>
                <a:gd name="T54" fmla="*/ 395 w 465"/>
                <a:gd name="T55" fmla="*/ 26 h 73"/>
                <a:gd name="T56" fmla="*/ 409 w 465"/>
                <a:gd name="T57" fmla="*/ 28 h 73"/>
                <a:gd name="T58" fmla="*/ 423 w 465"/>
                <a:gd name="T59" fmla="*/ 28 h 73"/>
                <a:gd name="T60" fmla="*/ 437 w 465"/>
                <a:gd name="T61" fmla="*/ 31 h 73"/>
                <a:gd name="T62" fmla="*/ 451 w 465"/>
                <a:gd name="T63" fmla="*/ 31 h 73"/>
                <a:gd name="T64" fmla="*/ 465 w 465"/>
                <a:gd name="T65" fmla="*/ 35 h 73"/>
                <a:gd name="T66" fmla="*/ 458 w 465"/>
                <a:gd name="T67" fmla="*/ 44 h 73"/>
                <a:gd name="T68" fmla="*/ 453 w 465"/>
                <a:gd name="T69" fmla="*/ 54 h 73"/>
                <a:gd name="T70" fmla="*/ 448 w 465"/>
                <a:gd name="T71" fmla="*/ 63 h 73"/>
                <a:gd name="T72" fmla="*/ 444 w 465"/>
                <a:gd name="T7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5" h="73">
                  <a:moveTo>
                    <a:pt x="444" y="73"/>
                  </a:moveTo>
                  <a:lnTo>
                    <a:pt x="0" y="19"/>
                  </a:lnTo>
                  <a:lnTo>
                    <a:pt x="94" y="0"/>
                  </a:lnTo>
                  <a:lnTo>
                    <a:pt x="101" y="0"/>
                  </a:lnTo>
                  <a:lnTo>
                    <a:pt x="113" y="0"/>
                  </a:lnTo>
                  <a:lnTo>
                    <a:pt x="120" y="0"/>
                  </a:lnTo>
                  <a:lnTo>
                    <a:pt x="129" y="2"/>
                  </a:lnTo>
                  <a:lnTo>
                    <a:pt x="138" y="2"/>
                  </a:lnTo>
                  <a:lnTo>
                    <a:pt x="148" y="4"/>
                  </a:lnTo>
                  <a:lnTo>
                    <a:pt x="157" y="4"/>
                  </a:lnTo>
                  <a:lnTo>
                    <a:pt x="167" y="5"/>
                  </a:lnTo>
                  <a:lnTo>
                    <a:pt x="178" y="5"/>
                  </a:lnTo>
                  <a:lnTo>
                    <a:pt x="190" y="7"/>
                  </a:lnTo>
                  <a:lnTo>
                    <a:pt x="200" y="7"/>
                  </a:lnTo>
                  <a:lnTo>
                    <a:pt x="214" y="9"/>
                  </a:lnTo>
                  <a:lnTo>
                    <a:pt x="226" y="11"/>
                  </a:lnTo>
                  <a:lnTo>
                    <a:pt x="242" y="12"/>
                  </a:lnTo>
                  <a:lnTo>
                    <a:pt x="254" y="12"/>
                  </a:lnTo>
                  <a:lnTo>
                    <a:pt x="268" y="14"/>
                  </a:lnTo>
                  <a:lnTo>
                    <a:pt x="280" y="16"/>
                  </a:lnTo>
                  <a:lnTo>
                    <a:pt x="296" y="18"/>
                  </a:lnTo>
                  <a:lnTo>
                    <a:pt x="310" y="18"/>
                  </a:lnTo>
                  <a:lnTo>
                    <a:pt x="324" y="19"/>
                  </a:lnTo>
                  <a:lnTo>
                    <a:pt x="338" y="21"/>
                  </a:lnTo>
                  <a:lnTo>
                    <a:pt x="354" y="23"/>
                  </a:lnTo>
                  <a:lnTo>
                    <a:pt x="368" y="23"/>
                  </a:lnTo>
                  <a:lnTo>
                    <a:pt x="382" y="24"/>
                  </a:lnTo>
                  <a:lnTo>
                    <a:pt x="395" y="26"/>
                  </a:lnTo>
                  <a:lnTo>
                    <a:pt x="409" y="28"/>
                  </a:lnTo>
                  <a:lnTo>
                    <a:pt x="423" y="28"/>
                  </a:lnTo>
                  <a:lnTo>
                    <a:pt x="437" y="31"/>
                  </a:lnTo>
                  <a:lnTo>
                    <a:pt x="451" y="31"/>
                  </a:lnTo>
                  <a:lnTo>
                    <a:pt x="465" y="35"/>
                  </a:lnTo>
                  <a:lnTo>
                    <a:pt x="458" y="44"/>
                  </a:lnTo>
                  <a:lnTo>
                    <a:pt x="453" y="54"/>
                  </a:lnTo>
                  <a:lnTo>
                    <a:pt x="448" y="63"/>
                  </a:lnTo>
                  <a:lnTo>
                    <a:pt x="444" y="73"/>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7" name="Freeform 1223"/>
            <p:cNvSpPr>
              <a:spLocks/>
            </p:cNvSpPr>
            <p:nvPr/>
          </p:nvSpPr>
          <p:spPr bwMode="auto">
            <a:xfrm>
              <a:off x="8963" y="3558"/>
              <a:ext cx="333" cy="43"/>
            </a:xfrm>
            <a:custGeom>
              <a:avLst/>
              <a:gdLst>
                <a:gd name="T0" fmla="*/ 59 w 666"/>
                <a:gd name="T1" fmla="*/ 78 h 85"/>
                <a:gd name="T2" fmla="*/ 29 w 666"/>
                <a:gd name="T3" fmla="*/ 71 h 85"/>
                <a:gd name="T4" fmla="*/ 12 w 666"/>
                <a:gd name="T5" fmla="*/ 59 h 85"/>
                <a:gd name="T6" fmla="*/ 0 w 666"/>
                <a:gd name="T7" fmla="*/ 30 h 85"/>
                <a:gd name="T8" fmla="*/ 157 w 666"/>
                <a:gd name="T9" fmla="*/ 0 h 85"/>
                <a:gd name="T10" fmla="*/ 181 w 666"/>
                <a:gd name="T11" fmla="*/ 3 h 85"/>
                <a:gd name="T12" fmla="*/ 212 w 666"/>
                <a:gd name="T13" fmla="*/ 7 h 85"/>
                <a:gd name="T14" fmla="*/ 239 w 666"/>
                <a:gd name="T15" fmla="*/ 10 h 85"/>
                <a:gd name="T16" fmla="*/ 258 w 666"/>
                <a:gd name="T17" fmla="*/ 14 h 85"/>
                <a:gd name="T18" fmla="*/ 277 w 666"/>
                <a:gd name="T19" fmla="*/ 16 h 85"/>
                <a:gd name="T20" fmla="*/ 296 w 666"/>
                <a:gd name="T21" fmla="*/ 17 h 85"/>
                <a:gd name="T22" fmla="*/ 317 w 666"/>
                <a:gd name="T23" fmla="*/ 19 h 85"/>
                <a:gd name="T24" fmla="*/ 338 w 666"/>
                <a:gd name="T25" fmla="*/ 23 h 85"/>
                <a:gd name="T26" fmla="*/ 359 w 666"/>
                <a:gd name="T27" fmla="*/ 24 h 85"/>
                <a:gd name="T28" fmla="*/ 380 w 666"/>
                <a:gd name="T29" fmla="*/ 28 h 85"/>
                <a:gd name="T30" fmla="*/ 401 w 666"/>
                <a:gd name="T31" fmla="*/ 30 h 85"/>
                <a:gd name="T32" fmla="*/ 423 w 666"/>
                <a:gd name="T33" fmla="*/ 33 h 85"/>
                <a:gd name="T34" fmla="*/ 444 w 666"/>
                <a:gd name="T35" fmla="*/ 37 h 85"/>
                <a:gd name="T36" fmla="*/ 465 w 666"/>
                <a:gd name="T37" fmla="*/ 38 h 85"/>
                <a:gd name="T38" fmla="*/ 484 w 666"/>
                <a:gd name="T39" fmla="*/ 40 h 85"/>
                <a:gd name="T40" fmla="*/ 505 w 666"/>
                <a:gd name="T41" fmla="*/ 44 h 85"/>
                <a:gd name="T42" fmla="*/ 533 w 666"/>
                <a:gd name="T43" fmla="*/ 47 h 85"/>
                <a:gd name="T44" fmla="*/ 570 w 666"/>
                <a:gd name="T45" fmla="*/ 50 h 85"/>
                <a:gd name="T46" fmla="*/ 601 w 666"/>
                <a:gd name="T47" fmla="*/ 54 h 85"/>
                <a:gd name="T48" fmla="*/ 627 w 666"/>
                <a:gd name="T49" fmla="*/ 57 h 85"/>
                <a:gd name="T50" fmla="*/ 655 w 666"/>
                <a:gd name="T51" fmla="*/ 61 h 85"/>
                <a:gd name="T52" fmla="*/ 662 w 666"/>
                <a:gd name="T53" fmla="*/ 75 h 85"/>
                <a:gd name="T54" fmla="*/ 646 w 666"/>
                <a:gd name="T55" fmla="*/ 84 h 85"/>
                <a:gd name="T56" fmla="*/ 620 w 666"/>
                <a:gd name="T57" fmla="*/ 84 h 85"/>
                <a:gd name="T58" fmla="*/ 594 w 666"/>
                <a:gd name="T59" fmla="*/ 84 h 85"/>
                <a:gd name="T60" fmla="*/ 566 w 666"/>
                <a:gd name="T61" fmla="*/ 84 h 85"/>
                <a:gd name="T62" fmla="*/ 537 w 666"/>
                <a:gd name="T63" fmla="*/ 82 h 85"/>
                <a:gd name="T64" fmla="*/ 505 w 666"/>
                <a:gd name="T65" fmla="*/ 82 h 85"/>
                <a:gd name="T66" fmla="*/ 474 w 666"/>
                <a:gd name="T67" fmla="*/ 82 h 85"/>
                <a:gd name="T68" fmla="*/ 442 w 666"/>
                <a:gd name="T69" fmla="*/ 82 h 85"/>
                <a:gd name="T70" fmla="*/ 409 w 666"/>
                <a:gd name="T71" fmla="*/ 80 h 85"/>
                <a:gd name="T72" fmla="*/ 376 w 666"/>
                <a:gd name="T73" fmla="*/ 80 h 85"/>
                <a:gd name="T74" fmla="*/ 345 w 666"/>
                <a:gd name="T75" fmla="*/ 80 h 85"/>
                <a:gd name="T76" fmla="*/ 314 w 666"/>
                <a:gd name="T77" fmla="*/ 80 h 85"/>
                <a:gd name="T78" fmla="*/ 284 w 666"/>
                <a:gd name="T79" fmla="*/ 80 h 85"/>
                <a:gd name="T80" fmla="*/ 254 w 666"/>
                <a:gd name="T81" fmla="*/ 80 h 85"/>
                <a:gd name="T82" fmla="*/ 228 w 666"/>
                <a:gd name="T83" fmla="*/ 80 h 85"/>
                <a:gd name="T84" fmla="*/ 204 w 666"/>
                <a:gd name="T85"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6" h="85">
                  <a:moveTo>
                    <a:pt x="193" y="80"/>
                  </a:moveTo>
                  <a:lnTo>
                    <a:pt x="59" y="78"/>
                  </a:lnTo>
                  <a:lnTo>
                    <a:pt x="42" y="75"/>
                  </a:lnTo>
                  <a:lnTo>
                    <a:pt x="29" y="71"/>
                  </a:lnTo>
                  <a:lnTo>
                    <a:pt x="19" y="64"/>
                  </a:lnTo>
                  <a:lnTo>
                    <a:pt x="12" y="59"/>
                  </a:lnTo>
                  <a:lnTo>
                    <a:pt x="2" y="44"/>
                  </a:lnTo>
                  <a:lnTo>
                    <a:pt x="0" y="30"/>
                  </a:lnTo>
                  <a:lnTo>
                    <a:pt x="148" y="0"/>
                  </a:lnTo>
                  <a:lnTo>
                    <a:pt x="157" y="0"/>
                  </a:lnTo>
                  <a:lnTo>
                    <a:pt x="169" y="2"/>
                  </a:lnTo>
                  <a:lnTo>
                    <a:pt x="181" y="3"/>
                  </a:lnTo>
                  <a:lnTo>
                    <a:pt x="197" y="5"/>
                  </a:lnTo>
                  <a:lnTo>
                    <a:pt x="212" y="7"/>
                  </a:lnTo>
                  <a:lnTo>
                    <a:pt x="230" y="10"/>
                  </a:lnTo>
                  <a:lnTo>
                    <a:pt x="239" y="10"/>
                  </a:lnTo>
                  <a:lnTo>
                    <a:pt x="247" y="12"/>
                  </a:lnTo>
                  <a:lnTo>
                    <a:pt x="258" y="14"/>
                  </a:lnTo>
                  <a:lnTo>
                    <a:pt x="268" y="16"/>
                  </a:lnTo>
                  <a:lnTo>
                    <a:pt x="277" y="16"/>
                  </a:lnTo>
                  <a:lnTo>
                    <a:pt x="286" y="16"/>
                  </a:lnTo>
                  <a:lnTo>
                    <a:pt x="296" y="17"/>
                  </a:lnTo>
                  <a:lnTo>
                    <a:pt x="307" y="19"/>
                  </a:lnTo>
                  <a:lnTo>
                    <a:pt x="317" y="19"/>
                  </a:lnTo>
                  <a:lnTo>
                    <a:pt x="327" y="21"/>
                  </a:lnTo>
                  <a:lnTo>
                    <a:pt x="338" y="23"/>
                  </a:lnTo>
                  <a:lnTo>
                    <a:pt x="348" y="24"/>
                  </a:lnTo>
                  <a:lnTo>
                    <a:pt x="359" y="24"/>
                  </a:lnTo>
                  <a:lnTo>
                    <a:pt x="369" y="26"/>
                  </a:lnTo>
                  <a:lnTo>
                    <a:pt x="380" y="28"/>
                  </a:lnTo>
                  <a:lnTo>
                    <a:pt x="390" y="30"/>
                  </a:lnTo>
                  <a:lnTo>
                    <a:pt x="401" y="30"/>
                  </a:lnTo>
                  <a:lnTo>
                    <a:pt x="413" y="33"/>
                  </a:lnTo>
                  <a:lnTo>
                    <a:pt x="423" y="33"/>
                  </a:lnTo>
                  <a:lnTo>
                    <a:pt x="436" y="37"/>
                  </a:lnTo>
                  <a:lnTo>
                    <a:pt x="444" y="37"/>
                  </a:lnTo>
                  <a:lnTo>
                    <a:pt x="455" y="38"/>
                  </a:lnTo>
                  <a:lnTo>
                    <a:pt x="465" y="38"/>
                  </a:lnTo>
                  <a:lnTo>
                    <a:pt x="476" y="40"/>
                  </a:lnTo>
                  <a:lnTo>
                    <a:pt x="484" y="40"/>
                  </a:lnTo>
                  <a:lnTo>
                    <a:pt x="495" y="42"/>
                  </a:lnTo>
                  <a:lnTo>
                    <a:pt x="505" y="44"/>
                  </a:lnTo>
                  <a:lnTo>
                    <a:pt x="516" y="45"/>
                  </a:lnTo>
                  <a:lnTo>
                    <a:pt x="533" y="47"/>
                  </a:lnTo>
                  <a:lnTo>
                    <a:pt x="552" y="49"/>
                  </a:lnTo>
                  <a:lnTo>
                    <a:pt x="570" y="50"/>
                  </a:lnTo>
                  <a:lnTo>
                    <a:pt x="587" y="54"/>
                  </a:lnTo>
                  <a:lnTo>
                    <a:pt x="601" y="54"/>
                  </a:lnTo>
                  <a:lnTo>
                    <a:pt x="615" y="56"/>
                  </a:lnTo>
                  <a:lnTo>
                    <a:pt x="627" y="57"/>
                  </a:lnTo>
                  <a:lnTo>
                    <a:pt x="639" y="59"/>
                  </a:lnTo>
                  <a:lnTo>
                    <a:pt x="655" y="61"/>
                  </a:lnTo>
                  <a:lnTo>
                    <a:pt x="666" y="64"/>
                  </a:lnTo>
                  <a:lnTo>
                    <a:pt x="662" y="75"/>
                  </a:lnTo>
                  <a:lnTo>
                    <a:pt x="660" y="85"/>
                  </a:lnTo>
                  <a:lnTo>
                    <a:pt x="646" y="84"/>
                  </a:lnTo>
                  <a:lnTo>
                    <a:pt x="634" y="84"/>
                  </a:lnTo>
                  <a:lnTo>
                    <a:pt x="620" y="84"/>
                  </a:lnTo>
                  <a:lnTo>
                    <a:pt x="608" y="84"/>
                  </a:lnTo>
                  <a:lnTo>
                    <a:pt x="594" y="84"/>
                  </a:lnTo>
                  <a:lnTo>
                    <a:pt x="580" y="84"/>
                  </a:lnTo>
                  <a:lnTo>
                    <a:pt x="566" y="84"/>
                  </a:lnTo>
                  <a:lnTo>
                    <a:pt x="552" y="84"/>
                  </a:lnTo>
                  <a:lnTo>
                    <a:pt x="537" y="82"/>
                  </a:lnTo>
                  <a:lnTo>
                    <a:pt x="521" y="82"/>
                  </a:lnTo>
                  <a:lnTo>
                    <a:pt x="505" y="82"/>
                  </a:lnTo>
                  <a:lnTo>
                    <a:pt x="490" y="82"/>
                  </a:lnTo>
                  <a:lnTo>
                    <a:pt x="474" y="82"/>
                  </a:lnTo>
                  <a:lnTo>
                    <a:pt x="458" y="82"/>
                  </a:lnTo>
                  <a:lnTo>
                    <a:pt x="442" y="82"/>
                  </a:lnTo>
                  <a:lnTo>
                    <a:pt x="427" y="82"/>
                  </a:lnTo>
                  <a:lnTo>
                    <a:pt x="409" y="80"/>
                  </a:lnTo>
                  <a:lnTo>
                    <a:pt x="394" y="80"/>
                  </a:lnTo>
                  <a:lnTo>
                    <a:pt x="376" y="80"/>
                  </a:lnTo>
                  <a:lnTo>
                    <a:pt x="361" y="80"/>
                  </a:lnTo>
                  <a:lnTo>
                    <a:pt x="345" y="80"/>
                  </a:lnTo>
                  <a:lnTo>
                    <a:pt x="329" y="80"/>
                  </a:lnTo>
                  <a:lnTo>
                    <a:pt x="314" y="80"/>
                  </a:lnTo>
                  <a:lnTo>
                    <a:pt x="300" y="80"/>
                  </a:lnTo>
                  <a:lnTo>
                    <a:pt x="284" y="80"/>
                  </a:lnTo>
                  <a:lnTo>
                    <a:pt x="268" y="80"/>
                  </a:lnTo>
                  <a:lnTo>
                    <a:pt x="254" y="80"/>
                  </a:lnTo>
                  <a:lnTo>
                    <a:pt x="242" y="80"/>
                  </a:lnTo>
                  <a:lnTo>
                    <a:pt x="228" y="80"/>
                  </a:lnTo>
                  <a:lnTo>
                    <a:pt x="216" y="80"/>
                  </a:lnTo>
                  <a:lnTo>
                    <a:pt x="204" y="80"/>
                  </a:lnTo>
                  <a:lnTo>
                    <a:pt x="193" y="80"/>
                  </a:lnTo>
                  <a:close/>
                </a:path>
              </a:pathLst>
            </a:custGeom>
            <a:solidFill>
              <a:srgbClr val="00B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8" name="Freeform 1224"/>
            <p:cNvSpPr>
              <a:spLocks/>
            </p:cNvSpPr>
            <p:nvPr/>
          </p:nvSpPr>
          <p:spPr bwMode="auto">
            <a:xfrm>
              <a:off x="8954" y="3400"/>
              <a:ext cx="411" cy="201"/>
            </a:xfrm>
            <a:custGeom>
              <a:avLst/>
              <a:gdLst>
                <a:gd name="T0" fmla="*/ 88 w 822"/>
                <a:gd name="T1" fmla="*/ 5 h 400"/>
                <a:gd name="T2" fmla="*/ 139 w 822"/>
                <a:gd name="T3" fmla="*/ 5 h 400"/>
                <a:gd name="T4" fmla="*/ 198 w 822"/>
                <a:gd name="T5" fmla="*/ 5 h 400"/>
                <a:gd name="T6" fmla="*/ 240 w 822"/>
                <a:gd name="T7" fmla="*/ 5 h 400"/>
                <a:gd name="T8" fmla="*/ 282 w 822"/>
                <a:gd name="T9" fmla="*/ 5 h 400"/>
                <a:gd name="T10" fmla="*/ 327 w 822"/>
                <a:gd name="T11" fmla="*/ 5 h 400"/>
                <a:gd name="T12" fmla="*/ 369 w 822"/>
                <a:gd name="T13" fmla="*/ 5 h 400"/>
                <a:gd name="T14" fmla="*/ 413 w 822"/>
                <a:gd name="T15" fmla="*/ 5 h 400"/>
                <a:gd name="T16" fmla="*/ 455 w 822"/>
                <a:gd name="T17" fmla="*/ 5 h 400"/>
                <a:gd name="T18" fmla="*/ 503 w 822"/>
                <a:gd name="T19" fmla="*/ 3 h 400"/>
                <a:gd name="T20" fmla="*/ 570 w 822"/>
                <a:gd name="T21" fmla="*/ 1 h 400"/>
                <a:gd name="T22" fmla="*/ 618 w 822"/>
                <a:gd name="T23" fmla="*/ 0 h 400"/>
                <a:gd name="T24" fmla="*/ 669 w 822"/>
                <a:gd name="T25" fmla="*/ 12 h 400"/>
                <a:gd name="T26" fmla="*/ 709 w 822"/>
                <a:gd name="T27" fmla="*/ 38 h 400"/>
                <a:gd name="T28" fmla="*/ 739 w 822"/>
                <a:gd name="T29" fmla="*/ 71 h 400"/>
                <a:gd name="T30" fmla="*/ 749 w 822"/>
                <a:gd name="T31" fmla="*/ 94 h 400"/>
                <a:gd name="T32" fmla="*/ 768 w 822"/>
                <a:gd name="T33" fmla="*/ 148 h 400"/>
                <a:gd name="T34" fmla="*/ 793 w 822"/>
                <a:gd name="T35" fmla="*/ 217 h 400"/>
                <a:gd name="T36" fmla="*/ 814 w 822"/>
                <a:gd name="T37" fmla="*/ 287 h 400"/>
                <a:gd name="T38" fmla="*/ 819 w 822"/>
                <a:gd name="T39" fmla="*/ 341 h 400"/>
                <a:gd name="T40" fmla="*/ 793 w 822"/>
                <a:gd name="T41" fmla="*/ 379 h 400"/>
                <a:gd name="T42" fmla="*/ 756 w 822"/>
                <a:gd name="T43" fmla="*/ 397 h 400"/>
                <a:gd name="T44" fmla="*/ 718 w 822"/>
                <a:gd name="T45" fmla="*/ 399 h 400"/>
                <a:gd name="T46" fmla="*/ 749 w 822"/>
                <a:gd name="T47" fmla="*/ 303 h 400"/>
                <a:gd name="T48" fmla="*/ 730 w 822"/>
                <a:gd name="T49" fmla="*/ 289 h 400"/>
                <a:gd name="T50" fmla="*/ 674 w 822"/>
                <a:gd name="T51" fmla="*/ 282 h 400"/>
                <a:gd name="T52" fmla="*/ 625 w 822"/>
                <a:gd name="T53" fmla="*/ 278 h 400"/>
                <a:gd name="T54" fmla="*/ 608 w 822"/>
                <a:gd name="T55" fmla="*/ 263 h 400"/>
                <a:gd name="T56" fmla="*/ 651 w 822"/>
                <a:gd name="T57" fmla="*/ 221 h 400"/>
                <a:gd name="T58" fmla="*/ 657 w 822"/>
                <a:gd name="T59" fmla="*/ 177 h 400"/>
                <a:gd name="T60" fmla="*/ 620 w 822"/>
                <a:gd name="T61" fmla="*/ 153 h 400"/>
                <a:gd name="T62" fmla="*/ 589 w 822"/>
                <a:gd name="T63" fmla="*/ 151 h 400"/>
                <a:gd name="T64" fmla="*/ 533 w 822"/>
                <a:gd name="T65" fmla="*/ 155 h 400"/>
                <a:gd name="T66" fmla="*/ 475 w 822"/>
                <a:gd name="T67" fmla="*/ 158 h 400"/>
                <a:gd name="T68" fmla="*/ 432 w 822"/>
                <a:gd name="T69" fmla="*/ 162 h 400"/>
                <a:gd name="T70" fmla="*/ 388 w 822"/>
                <a:gd name="T71" fmla="*/ 165 h 400"/>
                <a:gd name="T72" fmla="*/ 407 w 822"/>
                <a:gd name="T73" fmla="*/ 108 h 400"/>
                <a:gd name="T74" fmla="*/ 346 w 822"/>
                <a:gd name="T75" fmla="*/ 62 h 400"/>
                <a:gd name="T76" fmla="*/ 245 w 822"/>
                <a:gd name="T77" fmla="*/ 139 h 400"/>
                <a:gd name="T78" fmla="*/ 216 w 822"/>
                <a:gd name="T79" fmla="*/ 134 h 400"/>
                <a:gd name="T80" fmla="*/ 163 w 822"/>
                <a:gd name="T81" fmla="*/ 137 h 400"/>
                <a:gd name="T82" fmla="*/ 123 w 822"/>
                <a:gd name="T83" fmla="*/ 158 h 400"/>
                <a:gd name="T84" fmla="*/ 95 w 822"/>
                <a:gd name="T85" fmla="*/ 184 h 400"/>
                <a:gd name="T86" fmla="*/ 54 w 822"/>
                <a:gd name="T87" fmla="*/ 200 h 400"/>
                <a:gd name="T88" fmla="*/ 14 w 822"/>
                <a:gd name="T89" fmla="*/ 205 h 400"/>
                <a:gd name="T90" fmla="*/ 3 w 822"/>
                <a:gd name="T91" fmla="*/ 177 h 400"/>
                <a:gd name="T92" fmla="*/ 0 w 822"/>
                <a:gd name="T93" fmla="*/ 118 h 400"/>
                <a:gd name="T94" fmla="*/ 0 w 822"/>
                <a:gd name="T95" fmla="*/ 67 h 400"/>
                <a:gd name="T96" fmla="*/ 38 w 822"/>
                <a:gd name="T97" fmla="*/ 2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2" h="400">
                  <a:moveTo>
                    <a:pt x="71" y="5"/>
                  </a:moveTo>
                  <a:lnTo>
                    <a:pt x="75" y="5"/>
                  </a:lnTo>
                  <a:lnTo>
                    <a:pt x="80" y="5"/>
                  </a:lnTo>
                  <a:lnTo>
                    <a:pt x="88" y="5"/>
                  </a:lnTo>
                  <a:lnTo>
                    <a:pt x="99" y="5"/>
                  </a:lnTo>
                  <a:lnTo>
                    <a:pt x="109" y="5"/>
                  </a:lnTo>
                  <a:lnTo>
                    <a:pt x="125" y="5"/>
                  </a:lnTo>
                  <a:lnTo>
                    <a:pt x="139" y="5"/>
                  </a:lnTo>
                  <a:lnTo>
                    <a:pt x="156" y="5"/>
                  </a:lnTo>
                  <a:lnTo>
                    <a:pt x="172" y="5"/>
                  </a:lnTo>
                  <a:lnTo>
                    <a:pt x="190" y="5"/>
                  </a:lnTo>
                  <a:lnTo>
                    <a:pt x="198" y="5"/>
                  </a:lnTo>
                  <a:lnTo>
                    <a:pt x="209" y="5"/>
                  </a:lnTo>
                  <a:lnTo>
                    <a:pt x="219" y="5"/>
                  </a:lnTo>
                  <a:lnTo>
                    <a:pt x="230" y="5"/>
                  </a:lnTo>
                  <a:lnTo>
                    <a:pt x="240" y="5"/>
                  </a:lnTo>
                  <a:lnTo>
                    <a:pt x="251" y="5"/>
                  </a:lnTo>
                  <a:lnTo>
                    <a:pt x="261" y="5"/>
                  </a:lnTo>
                  <a:lnTo>
                    <a:pt x="271" y="5"/>
                  </a:lnTo>
                  <a:lnTo>
                    <a:pt x="282" y="5"/>
                  </a:lnTo>
                  <a:lnTo>
                    <a:pt x="294" y="5"/>
                  </a:lnTo>
                  <a:lnTo>
                    <a:pt x="305" y="5"/>
                  </a:lnTo>
                  <a:lnTo>
                    <a:pt x="317" y="5"/>
                  </a:lnTo>
                  <a:lnTo>
                    <a:pt x="327" y="5"/>
                  </a:lnTo>
                  <a:lnTo>
                    <a:pt x="338" y="5"/>
                  </a:lnTo>
                  <a:lnTo>
                    <a:pt x="348" y="5"/>
                  </a:lnTo>
                  <a:lnTo>
                    <a:pt x="359" y="5"/>
                  </a:lnTo>
                  <a:lnTo>
                    <a:pt x="369" y="5"/>
                  </a:lnTo>
                  <a:lnTo>
                    <a:pt x="381" y="5"/>
                  </a:lnTo>
                  <a:lnTo>
                    <a:pt x="392" y="5"/>
                  </a:lnTo>
                  <a:lnTo>
                    <a:pt x="404" y="5"/>
                  </a:lnTo>
                  <a:lnTo>
                    <a:pt x="413" y="5"/>
                  </a:lnTo>
                  <a:lnTo>
                    <a:pt x="423" y="5"/>
                  </a:lnTo>
                  <a:lnTo>
                    <a:pt x="434" y="5"/>
                  </a:lnTo>
                  <a:lnTo>
                    <a:pt x="444" y="5"/>
                  </a:lnTo>
                  <a:lnTo>
                    <a:pt x="455" y="5"/>
                  </a:lnTo>
                  <a:lnTo>
                    <a:pt x="465" y="5"/>
                  </a:lnTo>
                  <a:lnTo>
                    <a:pt x="475" y="5"/>
                  </a:lnTo>
                  <a:lnTo>
                    <a:pt x="486" y="5"/>
                  </a:lnTo>
                  <a:lnTo>
                    <a:pt x="503" y="3"/>
                  </a:lnTo>
                  <a:lnTo>
                    <a:pt x="522" y="3"/>
                  </a:lnTo>
                  <a:lnTo>
                    <a:pt x="538" y="3"/>
                  </a:lnTo>
                  <a:lnTo>
                    <a:pt x="556" y="3"/>
                  </a:lnTo>
                  <a:lnTo>
                    <a:pt x="570" y="1"/>
                  </a:lnTo>
                  <a:lnTo>
                    <a:pt x="582" y="1"/>
                  </a:lnTo>
                  <a:lnTo>
                    <a:pt x="592" y="1"/>
                  </a:lnTo>
                  <a:lnTo>
                    <a:pt x="604" y="1"/>
                  </a:lnTo>
                  <a:lnTo>
                    <a:pt x="618" y="0"/>
                  </a:lnTo>
                  <a:lnTo>
                    <a:pt x="632" y="0"/>
                  </a:lnTo>
                  <a:lnTo>
                    <a:pt x="644" y="1"/>
                  </a:lnTo>
                  <a:lnTo>
                    <a:pt x="658" y="6"/>
                  </a:lnTo>
                  <a:lnTo>
                    <a:pt x="669" y="12"/>
                  </a:lnTo>
                  <a:lnTo>
                    <a:pt x="681" y="17"/>
                  </a:lnTo>
                  <a:lnTo>
                    <a:pt x="692" y="24"/>
                  </a:lnTo>
                  <a:lnTo>
                    <a:pt x="702" y="33"/>
                  </a:lnTo>
                  <a:lnTo>
                    <a:pt x="709" y="38"/>
                  </a:lnTo>
                  <a:lnTo>
                    <a:pt x="718" y="47"/>
                  </a:lnTo>
                  <a:lnTo>
                    <a:pt x="723" y="52"/>
                  </a:lnTo>
                  <a:lnTo>
                    <a:pt x="730" y="61"/>
                  </a:lnTo>
                  <a:lnTo>
                    <a:pt x="739" y="71"/>
                  </a:lnTo>
                  <a:lnTo>
                    <a:pt x="744" y="78"/>
                  </a:lnTo>
                  <a:lnTo>
                    <a:pt x="744" y="80"/>
                  </a:lnTo>
                  <a:lnTo>
                    <a:pt x="746" y="87"/>
                  </a:lnTo>
                  <a:lnTo>
                    <a:pt x="749" y="94"/>
                  </a:lnTo>
                  <a:lnTo>
                    <a:pt x="754" y="106"/>
                  </a:lnTo>
                  <a:lnTo>
                    <a:pt x="758" y="116"/>
                  </a:lnTo>
                  <a:lnTo>
                    <a:pt x="763" y="132"/>
                  </a:lnTo>
                  <a:lnTo>
                    <a:pt x="768" y="148"/>
                  </a:lnTo>
                  <a:lnTo>
                    <a:pt x="775" y="167"/>
                  </a:lnTo>
                  <a:lnTo>
                    <a:pt x="780" y="183"/>
                  </a:lnTo>
                  <a:lnTo>
                    <a:pt x="786" y="202"/>
                  </a:lnTo>
                  <a:lnTo>
                    <a:pt x="793" y="217"/>
                  </a:lnTo>
                  <a:lnTo>
                    <a:pt x="800" y="237"/>
                  </a:lnTo>
                  <a:lnTo>
                    <a:pt x="803" y="254"/>
                  </a:lnTo>
                  <a:lnTo>
                    <a:pt x="808" y="271"/>
                  </a:lnTo>
                  <a:lnTo>
                    <a:pt x="814" y="287"/>
                  </a:lnTo>
                  <a:lnTo>
                    <a:pt x="819" y="303"/>
                  </a:lnTo>
                  <a:lnTo>
                    <a:pt x="821" y="315"/>
                  </a:lnTo>
                  <a:lnTo>
                    <a:pt x="822" y="327"/>
                  </a:lnTo>
                  <a:lnTo>
                    <a:pt x="819" y="341"/>
                  </a:lnTo>
                  <a:lnTo>
                    <a:pt x="815" y="353"/>
                  </a:lnTo>
                  <a:lnTo>
                    <a:pt x="808" y="364"/>
                  </a:lnTo>
                  <a:lnTo>
                    <a:pt x="803" y="374"/>
                  </a:lnTo>
                  <a:lnTo>
                    <a:pt x="793" y="379"/>
                  </a:lnTo>
                  <a:lnTo>
                    <a:pt x="784" y="386"/>
                  </a:lnTo>
                  <a:lnTo>
                    <a:pt x="773" y="392"/>
                  </a:lnTo>
                  <a:lnTo>
                    <a:pt x="765" y="397"/>
                  </a:lnTo>
                  <a:lnTo>
                    <a:pt x="756" y="397"/>
                  </a:lnTo>
                  <a:lnTo>
                    <a:pt x="746" y="399"/>
                  </a:lnTo>
                  <a:lnTo>
                    <a:pt x="737" y="399"/>
                  </a:lnTo>
                  <a:lnTo>
                    <a:pt x="728" y="399"/>
                  </a:lnTo>
                  <a:lnTo>
                    <a:pt x="718" y="399"/>
                  </a:lnTo>
                  <a:lnTo>
                    <a:pt x="707" y="400"/>
                  </a:lnTo>
                  <a:lnTo>
                    <a:pt x="712" y="372"/>
                  </a:lnTo>
                  <a:lnTo>
                    <a:pt x="749" y="310"/>
                  </a:lnTo>
                  <a:lnTo>
                    <a:pt x="749" y="303"/>
                  </a:lnTo>
                  <a:lnTo>
                    <a:pt x="749" y="298"/>
                  </a:lnTo>
                  <a:lnTo>
                    <a:pt x="744" y="292"/>
                  </a:lnTo>
                  <a:lnTo>
                    <a:pt x="739" y="291"/>
                  </a:lnTo>
                  <a:lnTo>
                    <a:pt x="730" y="289"/>
                  </a:lnTo>
                  <a:lnTo>
                    <a:pt x="721" y="287"/>
                  </a:lnTo>
                  <a:lnTo>
                    <a:pt x="707" y="285"/>
                  </a:lnTo>
                  <a:lnTo>
                    <a:pt x="693" y="285"/>
                  </a:lnTo>
                  <a:lnTo>
                    <a:pt x="674" y="282"/>
                  </a:lnTo>
                  <a:lnTo>
                    <a:pt x="657" y="282"/>
                  </a:lnTo>
                  <a:lnTo>
                    <a:pt x="646" y="280"/>
                  </a:lnTo>
                  <a:lnTo>
                    <a:pt x="636" y="278"/>
                  </a:lnTo>
                  <a:lnTo>
                    <a:pt x="625" y="278"/>
                  </a:lnTo>
                  <a:lnTo>
                    <a:pt x="615" y="278"/>
                  </a:lnTo>
                  <a:lnTo>
                    <a:pt x="615" y="277"/>
                  </a:lnTo>
                  <a:lnTo>
                    <a:pt x="615" y="275"/>
                  </a:lnTo>
                  <a:lnTo>
                    <a:pt x="608" y="263"/>
                  </a:lnTo>
                  <a:lnTo>
                    <a:pt x="599" y="252"/>
                  </a:lnTo>
                  <a:lnTo>
                    <a:pt x="587" y="242"/>
                  </a:lnTo>
                  <a:lnTo>
                    <a:pt x="575" y="235"/>
                  </a:lnTo>
                  <a:lnTo>
                    <a:pt x="651" y="221"/>
                  </a:lnTo>
                  <a:lnTo>
                    <a:pt x="658" y="216"/>
                  </a:lnTo>
                  <a:lnTo>
                    <a:pt x="662" y="209"/>
                  </a:lnTo>
                  <a:lnTo>
                    <a:pt x="662" y="193"/>
                  </a:lnTo>
                  <a:lnTo>
                    <a:pt x="657" y="177"/>
                  </a:lnTo>
                  <a:lnTo>
                    <a:pt x="650" y="169"/>
                  </a:lnTo>
                  <a:lnTo>
                    <a:pt x="643" y="162"/>
                  </a:lnTo>
                  <a:lnTo>
                    <a:pt x="631" y="156"/>
                  </a:lnTo>
                  <a:lnTo>
                    <a:pt x="620" y="153"/>
                  </a:lnTo>
                  <a:lnTo>
                    <a:pt x="613" y="151"/>
                  </a:lnTo>
                  <a:lnTo>
                    <a:pt x="608" y="151"/>
                  </a:lnTo>
                  <a:lnTo>
                    <a:pt x="597" y="151"/>
                  </a:lnTo>
                  <a:lnTo>
                    <a:pt x="589" y="151"/>
                  </a:lnTo>
                  <a:lnTo>
                    <a:pt x="577" y="151"/>
                  </a:lnTo>
                  <a:lnTo>
                    <a:pt x="563" y="151"/>
                  </a:lnTo>
                  <a:lnTo>
                    <a:pt x="547" y="153"/>
                  </a:lnTo>
                  <a:lnTo>
                    <a:pt x="533" y="155"/>
                  </a:lnTo>
                  <a:lnTo>
                    <a:pt x="514" y="155"/>
                  </a:lnTo>
                  <a:lnTo>
                    <a:pt x="496" y="156"/>
                  </a:lnTo>
                  <a:lnTo>
                    <a:pt x="486" y="156"/>
                  </a:lnTo>
                  <a:lnTo>
                    <a:pt x="475" y="158"/>
                  </a:lnTo>
                  <a:lnTo>
                    <a:pt x="465" y="158"/>
                  </a:lnTo>
                  <a:lnTo>
                    <a:pt x="455" y="160"/>
                  </a:lnTo>
                  <a:lnTo>
                    <a:pt x="442" y="160"/>
                  </a:lnTo>
                  <a:lnTo>
                    <a:pt x="432" y="162"/>
                  </a:lnTo>
                  <a:lnTo>
                    <a:pt x="421" y="162"/>
                  </a:lnTo>
                  <a:lnTo>
                    <a:pt x="411" y="163"/>
                  </a:lnTo>
                  <a:lnTo>
                    <a:pt x="399" y="163"/>
                  </a:lnTo>
                  <a:lnTo>
                    <a:pt x="388" y="165"/>
                  </a:lnTo>
                  <a:lnTo>
                    <a:pt x="376" y="167"/>
                  </a:lnTo>
                  <a:lnTo>
                    <a:pt x="366" y="169"/>
                  </a:lnTo>
                  <a:lnTo>
                    <a:pt x="406" y="113"/>
                  </a:lnTo>
                  <a:lnTo>
                    <a:pt x="407" y="108"/>
                  </a:lnTo>
                  <a:lnTo>
                    <a:pt x="409" y="102"/>
                  </a:lnTo>
                  <a:lnTo>
                    <a:pt x="406" y="97"/>
                  </a:lnTo>
                  <a:lnTo>
                    <a:pt x="402" y="94"/>
                  </a:lnTo>
                  <a:lnTo>
                    <a:pt x="346" y="62"/>
                  </a:lnTo>
                  <a:lnTo>
                    <a:pt x="338" y="59"/>
                  </a:lnTo>
                  <a:lnTo>
                    <a:pt x="331" y="64"/>
                  </a:lnTo>
                  <a:lnTo>
                    <a:pt x="247" y="139"/>
                  </a:lnTo>
                  <a:lnTo>
                    <a:pt x="245" y="139"/>
                  </a:lnTo>
                  <a:lnTo>
                    <a:pt x="245" y="139"/>
                  </a:lnTo>
                  <a:lnTo>
                    <a:pt x="235" y="135"/>
                  </a:lnTo>
                  <a:lnTo>
                    <a:pt x="224" y="134"/>
                  </a:lnTo>
                  <a:lnTo>
                    <a:pt x="216" y="134"/>
                  </a:lnTo>
                  <a:lnTo>
                    <a:pt x="209" y="134"/>
                  </a:lnTo>
                  <a:lnTo>
                    <a:pt x="191" y="134"/>
                  </a:lnTo>
                  <a:lnTo>
                    <a:pt x="177" y="137"/>
                  </a:lnTo>
                  <a:lnTo>
                    <a:pt x="163" y="137"/>
                  </a:lnTo>
                  <a:lnTo>
                    <a:pt x="153" y="142"/>
                  </a:lnTo>
                  <a:lnTo>
                    <a:pt x="141" y="148"/>
                  </a:lnTo>
                  <a:lnTo>
                    <a:pt x="134" y="153"/>
                  </a:lnTo>
                  <a:lnTo>
                    <a:pt x="123" y="158"/>
                  </a:lnTo>
                  <a:lnTo>
                    <a:pt x="116" y="163"/>
                  </a:lnTo>
                  <a:lnTo>
                    <a:pt x="109" y="169"/>
                  </a:lnTo>
                  <a:lnTo>
                    <a:pt x="104" y="174"/>
                  </a:lnTo>
                  <a:lnTo>
                    <a:pt x="95" y="184"/>
                  </a:lnTo>
                  <a:lnTo>
                    <a:pt x="92" y="196"/>
                  </a:lnTo>
                  <a:lnTo>
                    <a:pt x="78" y="196"/>
                  </a:lnTo>
                  <a:lnTo>
                    <a:pt x="66" y="198"/>
                  </a:lnTo>
                  <a:lnTo>
                    <a:pt x="54" y="200"/>
                  </a:lnTo>
                  <a:lnTo>
                    <a:pt x="43" y="202"/>
                  </a:lnTo>
                  <a:lnTo>
                    <a:pt x="33" y="202"/>
                  </a:lnTo>
                  <a:lnTo>
                    <a:pt x="22" y="203"/>
                  </a:lnTo>
                  <a:lnTo>
                    <a:pt x="14" y="205"/>
                  </a:lnTo>
                  <a:lnTo>
                    <a:pt x="7" y="207"/>
                  </a:lnTo>
                  <a:lnTo>
                    <a:pt x="5" y="196"/>
                  </a:lnTo>
                  <a:lnTo>
                    <a:pt x="5" y="186"/>
                  </a:lnTo>
                  <a:lnTo>
                    <a:pt x="3" y="177"/>
                  </a:lnTo>
                  <a:lnTo>
                    <a:pt x="3" y="169"/>
                  </a:lnTo>
                  <a:lnTo>
                    <a:pt x="1" y="149"/>
                  </a:lnTo>
                  <a:lnTo>
                    <a:pt x="1" y="134"/>
                  </a:lnTo>
                  <a:lnTo>
                    <a:pt x="0" y="118"/>
                  </a:lnTo>
                  <a:lnTo>
                    <a:pt x="0" y="104"/>
                  </a:lnTo>
                  <a:lnTo>
                    <a:pt x="0" y="92"/>
                  </a:lnTo>
                  <a:lnTo>
                    <a:pt x="0" y="83"/>
                  </a:lnTo>
                  <a:lnTo>
                    <a:pt x="0" y="67"/>
                  </a:lnTo>
                  <a:lnTo>
                    <a:pt x="7" y="55"/>
                  </a:lnTo>
                  <a:lnTo>
                    <a:pt x="15" y="43"/>
                  </a:lnTo>
                  <a:lnTo>
                    <a:pt x="27" y="33"/>
                  </a:lnTo>
                  <a:lnTo>
                    <a:pt x="38" y="22"/>
                  </a:lnTo>
                  <a:lnTo>
                    <a:pt x="50" y="15"/>
                  </a:lnTo>
                  <a:lnTo>
                    <a:pt x="61" y="8"/>
                  </a:lnTo>
                  <a:lnTo>
                    <a:pt x="71" y="5"/>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09" name="Freeform 1225"/>
            <p:cNvSpPr>
              <a:spLocks/>
            </p:cNvSpPr>
            <p:nvPr/>
          </p:nvSpPr>
          <p:spPr bwMode="auto">
            <a:xfrm>
              <a:off x="8957" y="3651"/>
              <a:ext cx="498" cy="237"/>
            </a:xfrm>
            <a:custGeom>
              <a:avLst/>
              <a:gdLst>
                <a:gd name="T0" fmla="*/ 801 w 995"/>
                <a:gd name="T1" fmla="*/ 13 h 474"/>
                <a:gd name="T2" fmla="*/ 756 w 995"/>
                <a:gd name="T3" fmla="*/ 7 h 474"/>
                <a:gd name="T4" fmla="*/ 711 w 995"/>
                <a:gd name="T5" fmla="*/ 6 h 474"/>
                <a:gd name="T6" fmla="*/ 658 w 995"/>
                <a:gd name="T7" fmla="*/ 2 h 474"/>
                <a:gd name="T8" fmla="*/ 603 w 995"/>
                <a:gd name="T9" fmla="*/ 0 h 474"/>
                <a:gd name="T10" fmla="*/ 542 w 995"/>
                <a:gd name="T11" fmla="*/ 0 h 474"/>
                <a:gd name="T12" fmla="*/ 479 w 995"/>
                <a:gd name="T13" fmla="*/ 0 h 474"/>
                <a:gd name="T14" fmla="*/ 416 w 995"/>
                <a:gd name="T15" fmla="*/ 0 h 474"/>
                <a:gd name="T16" fmla="*/ 353 w 995"/>
                <a:gd name="T17" fmla="*/ 0 h 474"/>
                <a:gd name="T18" fmla="*/ 294 w 995"/>
                <a:gd name="T19" fmla="*/ 0 h 474"/>
                <a:gd name="T20" fmla="*/ 238 w 995"/>
                <a:gd name="T21" fmla="*/ 0 h 474"/>
                <a:gd name="T22" fmla="*/ 190 w 995"/>
                <a:gd name="T23" fmla="*/ 0 h 474"/>
                <a:gd name="T24" fmla="*/ 148 w 995"/>
                <a:gd name="T25" fmla="*/ 0 h 474"/>
                <a:gd name="T26" fmla="*/ 99 w 995"/>
                <a:gd name="T27" fmla="*/ 2 h 474"/>
                <a:gd name="T28" fmla="*/ 55 w 995"/>
                <a:gd name="T29" fmla="*/ 9 h 474"/>
                <a:gd name="T30" fmla="*/ 14 w 995"/>
                <a:gd name="T31" fmla="*/ 49 h 474"/>
                <a:gd name="T32" fmla="*/ 1 w 995"/>
                <a:gd name="T33" fmla="*/ 89 h 474"/>
                <a:gd name="T34" fmla="*/ 1 w 995"/>
                <a:gd name="T35" fmla="*/ 143 h 474"/>
                <a:gd name="T36" fmla="*/ 1 w 995"/>
                <a:gd name="T37" fmla="*/ 185 h 474"/>
                <a:gd name="T38" fmla="*/ 5 w 995"/>
                <a:gd name="T39" fmla="*/ 230 h 474"/>
                <a:gd name="T40" fmla="*/ 8 w 995"/>
                <a:gd name="T41" fmla="*/ 276 h 474"/>
                <a:gd name="T42" fmla="*/ 12 w 995"/>
                <a:gd name="T43" fmla="*/ 326 h 474"/>
                <a:gd name="T44" fmla="*/ 19 w 995"/>
                <a:gd name="T45" fmla="*/ 370 h 474"/>
                <a:gd name="T46" fmla="*/ 43 w 995"/>
                <a:gd name="T47" fmla="*/ 417 h 474"/>
                <a:gd name="T48" fmla="*/ 75 w 995"/>
                <a:gd name="T49" fmla="*/ 447 h 474"/>
                <a:gd name="T50" fmla="*/ 123 w 995"/>
                <a:gd name="T51" fmla="*/ 460 h 474"/>
                <a:gd name="T52" fmla="*/ 172 w 995"/>
                <a:gd name="T53" fmla="*/ 460 h 474"/>
                <a:gd name="T54" fmla="*/ 233 w 995"/>
                <a:gd name="T55" fmla="*/ 462 h 474"/>
                <a:gd name="T56" fmla="*/ 298 w 995"/>
                <a:gd name="T57" fmla="*/ 462 h 474"/>
                <a:gd name="T58" fmla="*/ 338 w 995"/>
                <a:gd name="T59" fmla="*/ 464 h 474"/>
                <a:gd name="T60" fmla="*/ 380 w 995"/>
                <a:gd name="T61" fmla="*/ 464 h 474"/>
                <a:gd name="T62" fmla="*/ 423 w 995"/>
                <a:gd name="T63" fmla="*/ 464 h 474"/>
                <a:gd name="T64" fmla="*/ 465 w 995"/>
                <a:gd name="T65" fmla="*/ 464 h 474"/>
                <a:gd name="T66" fmla="*/ 510 w 995"/>
                <a:gd name="T67" fmla="*/ 464 h 474"/>
                <a:gd name="T68" fmla="*/ 554 w 995"/>
                <a:gd name="T69" fmla="*/ 464 h 474"/>
                <a:gd name="T70" fmla="*/ 597 w 995"/>
                <a:gd name="T71" fmla="*/ 464 h 474"/>
                <a:gd name="T72" fmla="*/ 639 w 995"/>
                <a:gd name="T73" fmla="*/ 464 h 474"/>
                <a:gd name="T74" fmla="*/ 671 w 995"/>
                <a:gd name="T75" fmla="*/ 464 h 474"/>
                <a:gd name="T76" fmla="*/ 699 w 995"/>
                <a:gd name="T77" fmla="*/ 469 h 474"/>
                <a:gd name="T78" fmla="*/ 753 w 995"/>
                <a:gd name="T79" fmla="*/ 462 h 474"/>
                <a:gd name="T80" fmla="*/ 805 w 995"/>
                <a:gd name="T81" fmla="*/ 460 h 474"/>
                <a:gd name="T82" fmla="*/ 843 w 995"/>
                <a:gd name="T83" fmla="*/ 460 h 474"/>
                <a:gd name="T84" fmla="*/ 873 w 995"/>
                <a:gd name="T85" fmla="*/ 459 h 474"/>
                <a:gd name="T86" fmla="*/ 927 w 995"/>
                <a:gd name="T87" fmla="*/ 455 h 474"/>
                <a:gd name="T88" fmla="*/ 983 w 995"/>
                <a:gd name="T89" fmla="*/ 426 h 474"/>
                <a:gd name="T90" fmla="*/ 993 w 995"/>
                <a:gd name="T91" fmla="*/ 377 h 474"/>
                <a:gd name="T92" fmla="*/ 979 w 995"/>
                <a:gd name="T93" fmla="*/ 316 h 474"/>
                <a:gd name="T94" fmla="*/ 967 w 995"/>
                <a:gd name="T95" fmla="*/ 274 h 474"/>
                <a:gd name="T96" fmla="*/ 953 w 995"/>
                <a:gd name="T97" fmla="*/ 234 h 474"/>
                <a:gd name="T98" fmla="*/ 939 w 995"/>
                <a:gd name="T99" fmla="*/ 194 h 474"/>
                <a:gd name="T100" fmla="*/ 927 w 995"/>
                <a:gd name="T101" fmla="*/ 154 h 474"/>
                <a:gd name="T102" fmla="*/ 916 w 995"/>
                <a:gd name="T103" fmla="*/ 124 h 474"/>
                <a:gd name="T104" fmla="*/ 895 w 995"/>
                <a:gd name="T105" fmla="*/ 74 h 474"/>
                <a:gd name="T106" fmla="*/ 866 w 995"/>
                <a:gd name="T107"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95" h="474">
                  <a:moveTo>
                    <a:pt x="836" y="21"/>
                  </a:moveTo>
                  <a:lnTo>
                    <a:pt x="826" y="18"/>
                  </a:lnTo>
                  <a:lnTo>
                    <a:pt x="815" y="16"/>
                  </a:lnTo>
                  <a:lnTo>
                    <a:pt x="801" y="13"/>
                  </a:lnTo>
                  <a:lnTo>
                    <a:pt x="786" y="11"/>
                  </a:lnTo>
                  <a:lnTo>
                    <a:pt x="775" y="9"/>
                  </a:lnTo>
                  <a:lnTo>
                    <a:pt x="766" y="9"/>
                  </a:lnTo>
                  <a:lnTo>
                    <a:pt x="756" y="7"/>
                  </a:lnTo>
                  <a:lnTo>
                    <a:pt x="746" y="7"/>
                  </a:lnTo>
                  <a:lnTo>
                    <a:pt x="733" y="6"/>
                  </a:lnTo>
                  <a:lnTo>
                    <a:pt x="723" y="6"/>
                  </a:lnTo>
                  <a:lnTo>
                    <a:pt x="711" y="6"/>
                  </a:lnTo>
                  <a:lnTo>
                    <a:pt x="700" y="6"/>
                  </a:lnTo>
                  <a:lnTo>
                    <a:pt x="686" y="4"/>
                  </a:lnTo>
                  <a:lnTo>
                    <a:pt x="672" y="4"/>
                  </a:lnTo>
                  <a:lnTo>
                    <a:pt x="658" y="2"/>
                  </a:lnTo>
                  <a:lnTo>
                    <a:pt x="646" y="2"/>
                  </a:lnTo>
                  <a:lnTo>
                    <a:pt x="631" y="0"/>
                  </a:lnTo>
                  <a:lnTo>
                    <a:pt x="617" y="0"/>
                  </a:lnTo>
                  <a:lnTo>
                    <a:pt x="603" y="0"/>
                  </a:lnTo>
                  <a:lnTo>
                    <a:pt x="589" y="0"/>
                  </a:lnTo>
                  <a:lnTo>
                    <a:pt x="573" y="0"/>
                  </a:lnTo>
                  <a:lnTo>
                    <a:pt x="557" y="0"/>
                  </a:lnTo>
                  <a:lnTo>
                    <a:pt x="542" y="0"/>
                  </a:lnTo>
                  <a:lnTo>
                    <a:pt x="526" y="0"/>
                  </a:lnTo>
                  <a:lnTo>
                    <a:pt x="510" y="0"/>
                  </a:lnTo>
                  <a:lnTo>
                    <a:pt x="495" y="0"/>
                  </a:lnTo>
                  <a:lnTo>
                    <a:pt x="479" y="0"/>
                  </a:lnTo>
                  <a:lnTo>
                    <a:pt x="465" y="0"/>
                  </a:lnTo>
                  <a:lnTo>
                    <a:pt x="448" y="0"/>
                  </a:lnTo>
                  <a:lnTo>
                    <a:pt x="432" y="0"/>
                  </a:lnTo>
                  <a:lnTo>
                    <a:pt x="416" y="0"/>
                  </a:lnTo>
                  <a:lnTo>
                    <a:pt x="400" y="0"/>
                  </a:lnTo>
                  <a:lnTo>
                    <a:pt x="385" y="0"/>
                  </a:lnTo>
                  <a:lnTo>
                    <a:pt x="369" y="0"/>
                  </a:lnTo>
                  <a:lnTo>
                    <a:pt x="353" y="0"/>
                  </a:lnTo>
                  <a:lnTo>
                    <a:pt x="339" y="0"/>
                  </a:lnTo>
                  <a:lnTo>
                    <a:pt x="324" y="0"/>
                  </a:lnTo>
                  <a:lnTo>
                    <a:pt x="308" y="0"/>
                  </a:lnTo>
                  <a:lnTo>
                    <a:pt x="294" y="0"/>
                  </a:lnTo>
                  <a:lnTo>
                    <a:pt x="280" y="0"/>
                  </a:lnTo>
                  <a:lnTo>
                    <a:pt x="264" y="0"/>
                  </a:lnTo>
                  <a:lnTo>
                    <a:pt x="252" y="0"/>
                  </a:lnTo>
                  <a:lnTo>
                    <a:pt x="238" y="0"/>
                  </a:lnTo>
                  <a:lnTo>
                    <a:pt x="228" y="0"/>
                  </a:lnTo>
                  <a:lnTo>
                    <a:pt x="214" y="0"/>
                  </a:lnTo>
                  <a:lnTo>
                    <a:pt x="202" y="0"/>
                  </a:lnTo>
                  <a:lnTo>
                    <a:pt x="190" y="0"/>
                  </a:lnTo>
                  <a:lnTo>
                    <a:pt x="179" y="0"/>
                  </a:lnTo>
                  <a:lnTo>
                    <a:pt x="169" y="0"/>
                  </a:lnTo>
                  <a:lnTo>
                    <a:pt x="158" y="0"/>
                  </a:lnTo>
                  <a:lnTo>
                    <a:pt x="148" y="0"/>
                  </a:lnTo>
                  <a:lnTo>
                    <a:pt x="141" y="2"/>
                  </a:lnTo>
                  <a:lnTo>
                    <a:pt x="123" y="2"/>
                  </a:lnTo>
                  <a:lnTo>
                    <a:pt x="109" y="2"/>
                  </a:lnTo>
                  <a:lnTo>
                    <a:pt x="99" y="2"/>
                  </a:lnTo>
                  <a:lnTo>
                    <a:pt x="92" y="4"/>
                  </a:lnTo>
                  <a:lnTo>
                    <a:pt x="80" y="2"/>
                  </a:lnTo>
                  <a:lnTo>
                    <a:pt x="69" y="6"/>
                  </a:lnTo>
                  <a:lnTo>
                    <a:pt x="55" y="9"/>
                  </a:lnTo>
                  <a:lnTo>
                    <a:pt x="43" y="18"/>
                  </a:lnTo>
                  <a:lnTo>
                    <a:pt x="29" y="27"/>
                  </a:lnTo>
                  <a:lnTo>
                    <a:pt x="19" y="42"/>
                  </a:lnTo>
                  <a:lnTo>
                    <a:pt x="14" y="49"/>
                  </a:lnTo>
                  <a:lnTo>
                    <a:pt x="8" y="60"/>
                  </a:lnTo>
                  <a:lnTo>
                    <a:pt x="5" y="70"/>
                  </a:lnTo>
                  <a:lnTo>
                    <a:pt x="3" y="84"/>
                  </a:lnTo>
                  <a:lnTo>
                    <a:pt x="1" y="89"/>
                  </a:lnTo>
                  <a:lnTo>
                    <a:pt x="0" y="101"/>
                  </a:lnTo>
                  <a:lnTo>
                    <a:pt x="0" y="115"/>
                  </a:lnTo>
                  <a:lnTo>
                    <a:pt x="1" y="135"/>
                  </a:lnTo>
                  <a:lnTo>
                    <a:pt x="1" y="143"/>
                  </a:lnTo>
                  <a:lnTo>
                    <a:pt x="1" y="152"/>
                  </a:lnTo>
                  <a:lnTo>
                    <a:pt x="1" y="162"/>
                  </a:lnTo>
                  <a:lnTo>
                    <a:pt x="1" y="175"/>
                  </a:lnTo>
                  <a:lnTo>
                    <a:pt x="1" y="185"/>
                  </a:lnTo>
                  <a:lnTo>
                    <a:pt x="3" y="196"/>
                  </a:lnTo>
                  <a:lnTo>
                    <a:pt x="3" y="208"/>
                  </a:lnTo>
                  <a:lnTo>
                    <a:pt x="5" y="220"/>
                  </a:lnTo>
                  <a:lnTo>
                    <a:pt x="5" y="230"/>
                  </a:lnTo>
                  <a:lnTo>
                    <a:pt x="5" y="243"/>
                  </a:lnTo>
                  <a:lnTo>
                    <a:pt x="7" y="253"/>
                  </a:lnTo>
                  <a:lnTo>
                    <a:pt x="8" y="265"/>
                  </a:lnTo>
                  <a:lnTo>
                    <a:pt x="8" y="276"/>
                  </a:lnTo>
                  <a:lnTo>
                    <a:pt x="8" y="286"/>
                  </a:lnTo>
                  <a:lnTo>
                    <a:pt x="10" y="297"/>
                  </a:lnTo>
                  <a:lnTo>
                    <a:pt x="12" y="309"/>
                  </a:lnTo>
                  <a:lnTo>
                    <a:pt x="12" y="326"/>
                  </a:lnTo>
                  <a:lnTo>
                    <a:pt x="15" y="342"/>
                  </a:lnTo>
                  <a:lnTo>
                    <a:pt x="15" y="356"/>
                  </a:lnTo>
                  <a:lnTo>
                    <a:pt x="19" y="366"/>
                  </a:lnTo>
                  <a:lnTo>
                    <a:pt x="19" y="370"/>
                  </a:lnTo>
                  <a:lnTo>
                    <a:pt x="22" y="380"/>
                  </a:lnTo>
                  <a:lnTo>
                    <a:pt x="27" y="394"/>
                  </a:lnTo>
                  <a:lnTo>
                    <a:pt x="38" y="410"/>
                  </a:lnTo>
                  <a:lnTo>
                    <a:pt x="43" y="417"/>
                  </a:lnTo>
                  <a:lnTo>
                    <a:pt x="48" y="426"/>
                  </a:lnTo>
                  <a:lnTo>
                    <a:pt x="55" y="433"/>
                  </a:lnTo>
                  <a:lnTo>
                    <a:pt x="66" y="441"/>
                  </a:lnTo>
                  <a:lnTo>
                    <a:pt x="75" y="447"/>
                  </a:lnTo>
                  <a:lnTo>
                    <a:pt x="87" y="452"/>
                  </a:lnTo>
                  <a:lnTo>
                    <a:pt x="97" y="455"/>
                  </a:lnTo>
                  <a:lnTo>
                    <a:pt x="113" y="460"/>
                  </a:lnTo>
                  <a:lnTo>
                    <a:pt x="123" y="460"/>
                  </a:lnTo>
                  <a:lnTo>
                    <a:pt x="139" y="460"/>
                  </a:lnTo>
                  <a:lnTo>
                    <a:pt x="148" y="460"/>
                  </a:lnTo>
                  <a:lnTo>
                    <a:pt x="160" y="460"/>
                  </a:lnTo>
                  <a:lnTo>
                    <a:pt x="172" y="460"/>
                  </a:lnTo>
                  <a:lnTo>
                    <a:pt x="188" y="462"/>
                  </a:lnTo>
                  <a:lnTo>
                    <a:pt x="202" y="462"/>
                  </a:lnTo>
                  <a:lnTo>
                    <a:pt x="217" y="462"/>
                  </a:lnTo>
                  <a:lnTo>
                    <a:pt x="233" y="462"/>
                  </a:lnTo>
                  <a:lnTo>
                    <a:pt x="252" y="462"/>
                  </a:lnTo>
                  <a:lnTo>
                    <a:pt x="268" y="462"/>
                  </a:lnTo>
                  <a:lnTo>
                    <a:pt x="287" y="462"/>
                  </a:lnTo>
                  <a:lnTo>
                    <a:pt x="298" y="462"/>
                  </a:lnTo>
                  <a:lnTo>
                    <a:pt x="308" y="462"/>
                  </a:lnTo>
                  <a:lnTo>
                    <a:pt x="319" y="462"/>
                  </a:lnTo>
                  <a:lnTo>
                    <a:pt x="329" y="464"/>
                  </a:lnTo>
                  <a:lnTo>
                    <a:pt x="338" y="464"/>
                  </a:lnTo>
                  <a:lnTo>
                    <a:pt x="348" y="464"/>
                  </a:lnTo>
                  <a:lnTo>
                    <a:pt x="359" y="464"/>
                  </a:lnTo>
                  <a:lnTo>
                    <a:pt x="369" y="464"/>
                  </a:lnTo>
                  <a:lnTo>
                    <a:pt x="380" y="464"/>
                  </a:lnTo>
                  <a:lnTo>
                    <a:pt x="390" y="464"/>
                  </a:lnTo>
                  <a:lnTo>
                    <a:pt x="400" y="464"/>
                  </a:lnTo>
                  <a:lnTo>
                    <a:pt x="413" y="464"/>
                  </a:lnTo>
                  <a:lnTo>
                    <a:pt x="423" y="464"/>
                  </a:lnTo>
                  <a:lnTo>
                    <a:pt x="434" y="464"/>
                  </a:lnTo>
                  <a:lnTo>
                    <a:pt x="444" y="464"/>
                  </a:lnTo>
                  <a:lnTo>
                    <a:pt x="454" y="464"/>
                  </a:lnTo>
                  <a:lnTo>
                    <a:pt x="465" y="464"/>
                  </a:lnTo>
                  <a:lnTo>
                    <a:pt x="477" y="464"/>
                  </a:lnTo>
                  <a:lnTo>
                    <a:pt x="488" y="464"/>
                  </a:lnTo>
                  <a:lnTo>
                    <a:pt x="500" y="464"/>
                  </a:lnTo>
                  <a:lnTo>
                    <a:pt x="510" y="464"/>
                  </a:lnTo>
                  <a:lnTo>
                    <a:pt x="521" y="464"/>
                  </a:lnTo>
                  <a:lnTo>
                    <a:pt x="531" y="464"/>
                  </a:lnTo>
                  <a:lnTo>
                    <a:pt x="543" y="464"/>
                  </a:lnTo>
                  <a:lnTo>
                    <a:pt x="554" y="464"/>
                  </a:lnTo>
                  <a:lnTo>
                    <a:pt x="564" y="464"/>
                  </a:lnTo>
                  <a:lnTo>
                    <a:pt x="575" y="464"/>
                  </a:lnTo>
                  <a:lnTo>
                    <a:pt x="587" y="464"/>
                  </a:lnTo>
                  <a:lnTo>
                    <a:pt x="597" y="464"/>
                  </a:lnTo>
                  <a:lnTo>
                    <a:pt x="608" y="464"/>
                  </a:lnTo>
                  <a:lnTo>
                    <a:pt x="618" y="464"/>
                  </a:lnTo>
                  <a:lnTo>
                    <a:pt x="629" y="464"/>
                  </a:lnTo>
                  <a:lnTo>
                    <a:pt x="639" y="464"/>
                  </a:lnTo>
                  <a:lnTo>
                    <a:pt x="650" y="464"/>
                  </a:lnTo>
                  <a:lnTo>
                    <a:pt x="660" y="464"/>
                  </a:lnTo>
                  <a:lnTo>
                    <a:pt x="671" y="464"/>
                  </a:lnTo>
                  <a:lnTo>
                    <a:pt x="671" y="464"/>
                  </a:lnTo>
                  <a:lnTo>
                    <a:pt x="671" y="466"/>
                  </a:lnTo>
                  <a:lnTo>
                    <a:pt x="678" y="473"/>
                  </a:lnTo>
                  <a:lnTo>
                    <a:pt x="688" y="474"/>
                  </a:lnTo>
                  <a:lnTo>
                    <a:pt x="699" y="469"/>
                  </a:lnTo>
                  <a:lnTo>
                    <a:pt x="707" y="464"/>
                  </a:lnTo>
                  <a:lnTo>
                    <a:pt x="721" y="462"/>
                  </a:lnTo>
                  <a:lnTo>
                    <a:pt x="737" y="462"/>
                  </a:lnTo>
                  <a:lnTo>
                    <a:pt x="753" y="462"/>
                  </a:lnTo>
                  <a:lnTo>
                    <a:pt x="768" y="462"/>
                  </a:lnTo>
                  <a:lnTo>
                    <a:pt x="780" y="460"/>
                  </a:lnTo>
                  <a:lnTo>
                    <a:pt x="793" y="460"/>
                  </a:lnTo>
                  <a:lnTo>
                    <a:pt x="805" y="460"/>
                  </a:lnTo>
                  <a:lnTo>
                    <a:pt x="819" y="460"/>
                  </a:lnTo>
                  <a:lnTo>
                    <a:pt x="827" y="460"/>
                  </a:lnTo>
                  <a:lnTo>
                    <a:pt x="836" y="460"/>
                  </a:lnTo>
                  <a:lnTo>
                    <a:pt x="843" y="460"/>
                  </a:lnTo>
                  <a:lnTo>
                    <a:pt x="852" y="460"/>
                  </a:lnTo>
                  <a:lnTo>
                    <a:pt x="864" y="460"/>
                  </a:lnTo>
                  <a:lnTo>
                    <a:pt x="871" y="460"/>
                  </a:lnTo>
                  <a:lnTo>
                    <a:pt x="873" y="459"/>
                  </a:lnTo>
                  <a:lnTo>
                    <a:pt x="882" y="459"/>
                  </a:lnTo>
                  <a:lnTo>
                    <a:pt x="894" y="459"/>
                  </a:lnTo>
                  <a:lnTo>
                    <a:pt x="911" y="459"/>
                  </a:lnTo>
                  <a:lnTo>
                    <a:pt x="927" y="455"/>
                  </a:lnTo>
                  <a:lnTo>
                    <a:pt x="944" y="452"/>
                  </a:lnTo>
                  <a:lnTo>
                    <a:pt x="960" y="445"/>
                  </a:lnTo>
                  <a:lnTo>
                    <a:pt x="976" y="436"/>
                  </a:lnTo>
                  <a:lnTo>
                    <a:pt x="983" y="426"/>
                  </a:lnTo>
                  <a:lnTo>
                    <a:pt x="990" y="415"/>
                  </a:lnTo>
                  <a:lnTo>
                    <a:pt x="993" y="403"/>
                  </a:lnTo>
                  <a:lnTo>
                    <a:pt x="995" y="393"/>
                  </a:lnTo>
                  <a:lnTo>
                    <a:pt x="993" y="377"/>
                  </a:lnTo>
                  <a:lnTo>
                    <a:pt x="991" y="361"/>
                  </a:lnTo>
                  <a:lnTo>
                    <a:pt x="986" y="344"/>
                  </a:lnTo>
                  <a:lnTo>
                    <a:pt x="983" y="326"/>
                  </a:lnTo>
                  <a:lnTo>
                    <a:pt x="979" y="316"/>
                  </a:lnTo>
                  <a:lnTo>
                    <a:pt x="976" y="305"/>
                  </a:lnTo>
                  <a:lnTo>
                    <a:pt x="972" y="295"/>
                  </a:lnTo>
                  <a:lnTo>
                    <a:pt x="970" y="284"/>
                  </a:lnTo>
                  <a:lnTo>
                    <a:pt x="967" y="274"/>
                  </a:lnTo>
                  <a:lnTo>
                    <a:pt x="963" y="264"/>
                  </a:lnTo>
                  <a:lnTo>
                    <a:pt x="960" y="253"/>
                  </a:lnTo>
                  <a:lnTo>
                    <a:pt x="958" y="244"/>
                  </a:lnTo>
                  <a:lnTo>
                    <a:pt x="953" y="234"/>
                  </a:lnTo>
                  <a:lnTo>
                    <a:pt x="949" y="223"/>
                  </a:lnTo>
                  <a:lnTo>
                    <a:pt x="946" y="213"/>
                  </a:lnTo>
                  <a:lnTo>
                    <a:pt x="944" y="204"/>
                  </a:lnTo>
                  <a:lnTo>
                    <a:pt x="939" y="194"/>
                  </a:lnTo>
                  <a:lnTo>
                    <a:pt x="937" y="185"/>
                  </a:lnTo>
                  <a:lnTo>
                    <a:pt x="934" y="176"/>
                  </a:lnTo>
                  <a:lnTo>
                    <a:pt x="932" y="169"/>
                  </a:lnTo>
                  <a:lnTo>
                    <a:pt x="927" y="154"/>
                  </a:lnTo>
                  <a:lnTo>
                    <a:pt x="923" y="145"/>
                  </a:lnTo>
                  <a:lnTo>
                    <a:pt x="920" y="136"/>
                  </a:lnTo>
                  <a:lnTo>
                    <a:pt x="920" y="133"/>
                  </a:lnTo>
                  <a:lnTo>
                    <a:pt x="916" y="124"/>
                  </a:lnTo>
                  <a:lnTo>
                    <a:pt x="915" y="114"/>
                  </a:lnTo>
                  <a:lnTo>
                    <a:pt x="908" y="98"/>
                  </a:lnTo>
                  <a:lnTo>
                    <a:pt x="902" y="84"/>
                  </a:lnTo>
                  <a:lnTo>
                    <a:pt x="895" y="74"/>
                  </a:lnTo>
                  <a:lnTo>
                    <a:pt x="890" y="65"/>
                  </a:lnTo>
                  <a:lnTo>
                    <a:pt x="883" y="56"/>
                  </a:lnTo>
                  <a:lnTo>
                    <a:pt x="876" y="47"/>
                  </a:lnTo>
                  <a:lnTo>
                    <a:pt x="866" y="39"/>
                  </a:lnTo>
                  <a:lnTo>
                    <a:pt x="857" y="32"/>
                  </a:lnTo>
                  <a:lnTo>
                    <a:pt x="847" y="27"/>
                  </a:lnTo>
                  <a:lnTo>
                    <a:pt x="836" y="21"/>
                  </a:lnTo>
                  <a:close/>
                </a:path>
              </a:pathLst>
            </a:custGeom>
            <a:solidFill>
              <a:srgbClr val="42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0" name="Freeform 1226"/>
            <p:cNvSpPr>
              <a:spLocks/>
            </p:cNvSpPr>
            <p:nvPr/>
          </p:nvSpPr>
          <p:spPr bwMode="auto">
            <a:xfrm>
              <a:off x="8977" y="3802"/>
              <a:ext cx="73" cy="68"/>
            </a:xfrm>
            <a:custGeom>
              <a:avLst/>
              <a:gdLst>
                <a:gd name="T0" fmla="*/ 5 w 144"/>
                <a:gd name="T1" fmla="*/ 61 h 136"/>
                <a:gd name="T2" fmla="*/ 3 w 144"/>
                <a:gd name="T3" fmla="*/ 45 h 136"/>
                <a:gd name="T4" fmla="*/ 1 w 144"/>
                <a:gd name="T5" fmla="*/ 31 h 136"/>
                <a:gd name="T6" fmla="*/ 0 w 144"/>
                <a:gd name="T7" fmla="*/ 16 h 136"/>
                <a:gd name="T8" fmla="*/ 0 w 144"/>
                <a:gd name="T9" fmla="*/ 0 h 136"/>
                <a:gd name="T10" fmla="*/ 0 w 144"/>
                <a:gd name="T11" fmla="*/ 0 h 136"/>
                <a:gd name="T12" fmla="*/ 0 w 144"/>
                <a:gd name="T13" fmla="*/ 2 h 136"/>
                <a:gd name="T14" fmla="*/ 0 w 144"/>
                <a:gd name="T15" fmla="*/ 2 h 136"/>
                <a:gd name="T16" fmla="*/ 0 w 144"/>
                <a:gd name="T17" fmla="*/ 2 h 136"/>
                <a:gd name="T18" fmla="*/ 3 w 144"/>
                <a:gd name="T19" fmla="*/ 12 h 136"/>
                <a:gd name="T20" fmla="*/ 14 w 144"/>
                <a:gd name="T21" fmla="*/ 23 h 136"/>
                <a:gd name="T22" fmla="*/ 22 w 144"/>
                <a:gd name="T23" fmla="*/ 33 h 136"/>
                <a:gd name="T24" fmla="*/ 38 w 144"/>
                <a:gd name="T25" fmla="*/ 43 h 136"/>
                <a:gd name="T26" fmla="*/ 45 w 144"/>
                <a:gd name="T27" fmla="*/ 47 h 136"/>
                <a:gd name="T28" fmla="*/ 54 w 144"/>
                <a:gd name="T29" fmla="*/ 50 h 136"/>
                <a:gd name="T30" fmla="*/ 62 w 144"/>
                <a:gd name="T31" fmla="*/ 54 h 136"/>
                <a:gd name="T32" fmla="*/ 73 w 144"/>
                <a:gd name="T33" fmla="*/ 59 h 136"/>
                <a:gd name="T34" fmla="*/ 82 w 144"/>
                <a:gd name="T35" fmla="*/ 63 h 136"/>
                <a:gd name="T36" fmla="*/ 92 w 144"/>
                <a:gd name="T37" fmla="*/ 66 h 136"/>
                <a:gd name="T38" fmla="*/ 102 w 144"/>
                <a:gd name="T39" fmla="*/ 70 h 136"/>
                <a:gd name="T40" fmla="*/ 115 w 144"/>
                <a:gd name="T41" fmla="*/ 75 h 136"/>
                <a:gd name="T42" fmla="*/ 113 w 144"/>
                <a:gd name="T43" fmla="*/ 89 h 136"/>
                <a:gd name="T44" fmla="*/ 118 w 144"/>
                <a:gd name="T45" fmla="*/ 104 h 136"/>
                <a:gd name="T46" fmla="*/ 122 w 144"/>
                <a:gd name="T47" fmla="*/ 111 h 136"/>
                <a:gd name="T48" fmla="*/ 129 w 144"/>
                <a:gd name="T49" fmla="*/ 120 h 136"/>
                <a:gd name="T50" fmla="*/ 134 w 144"/>
                <a:gd name="T51" fmla="*/ 127 h 136"/>
                <a:gd name="T52" fmla="*/ 144 w 144"/>
                <a:gd name="T53" fmla="*/ 136 h 136"/>
                <a:gd name="T54" fmla="*/ 130 w 144"/>
                <a:gd name="T55" fmla="*/ 134 h 136"/>
                <a:gd name="T56" fmla="*/ 118 w 144"/>
                <a:gd name="T57" fmla="*/ 134 h 136"/>
                <a:gd name="T58" fmla="*/ 108 w 144"/>
                <a:gd name="T59" fmla="*/ 134 h 136"/>
                <a:gd name="T60" fmla="*/ 99 w 144"/>
                <a:gd name="T61" fmla="*/ 134 h 136"/>
                <a:gd name="T62" fmla="*/ 85 w 144"/>
                <a:gd name="T63" fmla="*/ 132 h 136"/>
                <a:gd name="T64" fmla="*/ 76 w 144"/>
                <a:gd name="T65" fmla="*/ 132 h 136"/>
                <a:gd name="T66" fmla="*/ 66 w 144"/>
                <a:gd name="T67" fmla="*/ 129 h 136"/>
                <a:gd name="T68" fmla="*/ 57 w 144"/>
                <a:gd name="T69" fmla="*/ 127 h 136"/>
                <a:gd name="T70" fmla="*/ 48 w 144"/>
                <a:gd name="T71" fmla="*/ 122 h 136"/>
                <a:gd name="T72" fmla="*/ 43 w 144"/>
                <a:gd name="T73" fmla="*/ 118 h 136"/>
                <a:gd name="T74" fmla="*/ 29 w 144"/>
                <a:gd name="T75" fmla="*/ 106 h 136"/>
                <a:gd name="T76" fmla="*/ 21 w 144"/>
                <a:gd name="T77" fmla="*/ 94 h 136"/>
                <a:gd name="T78" fmla="*/ 12 w 144"/>
                <a:gd name="T79" fmla="*/ 82 h 136"/>
                <a:gd name="T80" fmla="*/ 8 w 144"/>
                <a:gd name="T81" fmla="*/ 71 h 136"/>
                <a:gd name="T82" fmla="*/ 5 w 144"/>
                <a:gd name="T83" fmla="*/ 63 h 136"/>
                <a:gd name="T84" fmla="*/ 5 w 144"/>
                <a:gd name="T8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4" h="136">
                  <a:moveTo>
                    <a:pt x="5" y="61"/>
                  </a:moveTo>
                  <a:lnTo>
                    <a:pt x="3" y="45"/>
                  </a:lnTo>
                  <a:lnTo>
                    <a:pt x="1" y="31"/>
                  </a:lnTo>
                  <a:lnTo>
                    <a:pt x="0" y="16"/>
                  </a:lnTo>
                  <a:lnTo>
                    <a:pt x="0" y="0"/>
                  </a:lnTo>
                  <a:lnTo>
                    <a:pt x="0" y="0"/>
                  </a:lnTo>
                  <a:lnTo>
                    <a:pt x="0" y="2"/>
                  </a:lnTo>
                  <a:lnTo>
                    <a:pt x="0" y="2"/>
                  </a:lnTo>
                  <a:lnTo>
                    <a:pt x="0" y="2"/>
                  </a:lnTo>
                  <a:lnTo>
                    <a:pt x="3" y="12"/>
                  </a:lnTo>
                  <a:lnTo>
                    <a:pt x="14" y="23"/>
                  </a:lnTo>
                  <a:lnTo>
                    <a:pt x="22" y="33"/>
                  </a:lnTo>
                  <a:lnTo>
                    <a:pt x="38" y="43"/>
                  </a:lnTo>
                  <a:lnTo>
                    <a:pt x="45" y="47"/>
                  </a:lnTo>
                  <a:lnTo>
                    <a:pt x="54" y="50"/>
                  </a:lnTo>
                  <a:lnTo>
                    <a:pt x="62" y="54"/>
                  </a:lnTo>
                  <a:lnTo>
                    <a:pt x="73" y="59"/>
                  </a:lnTo>
                  <a:lnTo>
                    <a:pt x="82" y="63"/>
                  </a:lnTo>
                  <a:lnTo>
                    <a:pt x="92" y="66"/>
                  </a:lnTo>
                  <a:lnTo>
                    <a:pt x="102" y="70"/>
                  </a:lnTo>
                  <a:lnTo>
                    <a:pt x="115" y="75"/>
                  </a:lnTo>
                  <a:lnTo>
                    <a:pt x="113" y="89"/>
                  </a:lnTo>
                  <a:lnTo>
                    <a:pt x="118" y="104"/>
                  </a:lnTo>
                  <a:lnTo>
                    <a:pt x="122" y="111"/>
                  </a:lnTo>
                  <a:lnTo>
                    <a:pt x="129" y="120"/>
                  </a:lnTo>
                  <a:lnTo>
                    <a:pt x="134" y="127"/>
                  </a:lnTo>
                  <a:lnTo>
                    <a:pt x="144" y="136"/>
                  </a:lnTo>
                  <a:lnTo>
                    <a:pt x="130" y="134"/>
                  </a:lnTo>
                  <a:lnTo>
                    <a:pt x="118" y="134"/>
                  </a:lnTo>
                  <a:lnTo>
                    <a:pt x="108" y="134"/>
                  </a:lnTo>
                  <a:lnTo>
                    <a:pt x="99" y="134"/>
                  </a:lnTo>
                  <a:lnTo>
                    <a:pt x="85" y="132"/>
                  </a:lnTo>
                  <a:lnTo>
                    <a:pt x="76" y="132"/>
                  </a:lnTo>
                  <a:lnTo>
                    <a:pt x="66" y="129"/>
                  </a:lnTo>
                  <a:lnTo>
                    <a:pt x="57" y="127"/>
                  </a:lnTo>
                  <a:lnTo>
                    <a:pt x="48" y="122"/>
                  </a:lnTo>
                  <a:lnTo>
                    <a:pt x="43" y="118"/>
                  </a:lnTo>
                  <a:lnTo>
                    <a:pt x="29" y="106"/>
                  </a:lnTo>
                  <a:lnTo>
                    <a:pt x="21" y="94"/>
                  </a:lnTo>
                  <a:lnTo>
                    <a:pt x="12" y="82"/>
                  </a:lnTo>
                  <a:lnTo>
                    <a:pt x="8" y="71"/>
                  </a:lnTo>
                  <a:lnTo>
                    <a:pt x="5" y="63"/>
                  </a:lnTo>
                  <a:lnTo>
                    <a:pt x="5" y="6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1" name="Freeform 1227"/>
            <p:cNvSpPr>
              <a:spLocks/>
            </p:cNvSpPr>
            <p:nvPr/>
          </p:nvSpPr>
          <p:spPr bwMode="auto">
            <a:xfrm>
              <a:off x="9312" y="3821"/>
              <a:ext cx="79" cy="48"/>
            </a:xfrm>
            <a:custGeom>
              <a:avLst/>
              <a:gdLst>
                <a:gd name="T0" fmla="*/ 159 w 159"/>
                <a:gd name="T1" fmla="*/ 82 h 96"/>
                <a:gd name="T2" fmla="*/ 155 w 159"/>
                <a:gd name="T3" fmla="*/ 84 h 96"/>
                <a:gd name="T4" fmla="*/ 153 w 159"/>
                <a:gd name="T5" fmla="*/ 87 h 96"/>
                <a:gd name="T6" fmla="*/ 146 w 159"/>
                <a:gd name="T7" fmla="*/ 91 h 96"/>
                <a:gd name="T8" fmla="*/ 138 w 159"/>
                <a:gd name="T9" fmla="*/ 94 h 96"/>
                <a:gd name="T10" fmla="*/ 138 w 159"/>
                <a:gd name="T11" fmla="*/ 94 h 96"/>
                <a:gd name="T12" fmla="*/ 138 w 159"/>
                <a:gd name="T13" fmla="*/ 94 h 96"/>
                <a:gd name="T14" fmla="*/ 125 w 159"/>
                <a:gd name="T15" fmla="*/ 94 h 96"/>
                <a:gd name="T16" fmla="*/ 113 w 159"/>
                <a:gd name="T17" fmla="*/ 94 h 96"/>
                <a:gd name="T18" fmla="*/ 98 w 159"/>
                <a:gd name="T19" fmla="*/ 94 h 96"/>
                <a:gd name="T20" fmla="*/ 84 w 159"/>
                <a:gd name="T21" fmla="*/ 94 h 96"/>
                <a:gd name="T22" fmla="*/ 66 w 159"/>
                <a:gd name="T23" fmla="*/ 94 h 96"/>
                <a:gd name="T24" fmla="*/ 49 w 159"/>
                <a:gd name="T25" fmla="*/ 94 h 96"/>
                <a:gd name="T26" fmla="*/ 38 w 159"/>
                <a:gd name="T27" fmla="*/ 94 h 96"/>
                <a:gd name="T28" fmla="*/ 28 w 159"/>
                <a:gd name="T29" fmla="*/ 94 h 96"/>
                <a:gd name="T30" fmla="*/ 17 w 159"/>
                <a:gd name="T31" fmla="*/ 94 h 96"/>
                <a:gd name="T32" fmla="*/ 9 w 159"/>
                <a:gd name="T33" fmla="*/ 96 h 96"/>
                <a:gd name="T34" fmla="*/ 7 w 159"/>
                <a:gd name="T35" fmla="*/ 86 h 96"/>
                <a:gd name="T36" fmla="*/ 5 w 159"/>
                <a:gd name="T37" fmla="*/ 75 h 96"/>
                <a:gd name="T38" fmla="*/ 2 w 159"/>
                <a:gd name="T39" fmla="*/ 65 h 96"/>
                <a:gd name="T40" fmla="*/ 0 w 159"/>
                <a:gd name="T41" fmla="*/ 59 h 96"/>
                <a:gd name="T42" fmla="*/ 17 w 159"/>
                <a:gd name="T43" fmla="*/ 54 h 96"/>
                <a:gd name="T44" fmla="*/ 37 w 159"/>
                <a:gd name="T45" fmla="*/ 49 h 96"/>
                <a:gd name="T46" fmla="*/ 54 w 159"/>
                <a:gd name="T47" fmla="*/ 42 h 96"/>
                <a:gd name="T48" fmla="*/ 71 w 159"/>
                <a:gd name="T49" fmla="*/ 35 h 96"/>
                <a:gd name="T50" fmla="*/ 85 w 159"/>
                <a:gd name="T51" fmla="*/ 26 h 96"/>
                <a:gd name="T52" fmla="*/ 101 w 159"/>
                <a:gd name="T53" fmla="*/ 19 h 96"/>
                <a:gd name="T54" fmla="*/ 113 w 159"/>
                <a:gd name="T55" fmla="*/ 9 h 96"/>
                <a:gd name="T56" fmla="*/ 127 w 159"/>
                <a:gd name="T57" fmla="*/ 0 h 96"/>
                <a:gd name="T58" fmla="*/ 132 w 159"/>
                <a:gd name="T59" fmla="*/ 11 h 96"/>
                <a:gd name="T60" fmla="*/ 139 w 159"/>
                <a:gd name="T61" fmla="*/ 21 h 96"/>
                <a:gd name="T62" fmla="*/ 145 w 159"/>
                <a:gd name="T63" fmla="*/ 32 h 96"/>
                <a:gd name="T64" fmla="*/ 152 w 159"/>
                <a:gd name="T65" fmla="*/ 44 h 96"/>
                <a:gd name="T66" fmla="*/ 153 w 159"/>
                <a:gd name="T67" fmla="*/ 54 h 96"/>
                <a:gd name="T68" fmla="*/ 157 w 159"/>
                <a:gd name="T69" fmla="*/ 65 h 96"/>
                <a:gd name="T70" fmla="*/ 157 w 159"/>
                <a:gd name="T71" fmla="*/ 73 h 96"/>
                <a:gd name="T72" fmla="*/ 159 w 159"/>
                <a:gd name="T73"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9" h="96">
                  <a:moveTo>
                    <a:pt x="159" y="82"/>
                  </a:moveTo>
                  <a:lnTo>
                    <a:pt x="155" y="84"/>
                  </a:lnTo>
                  <a:lnTo>
                    <a:pt x="153" y="87"/>
                  </a:lnTo>
                  <a:lnTo>
                    <a:pt x="146" y="91"/>
                  </a:lnTo>
                  <a:lnTo>
                    <a:pt x="138" y="94"/>
                  </a:lnTo>
                  <a:lnTo>
                    <a:pt x="138" y="94"/>
                  </a:lnTo>
                  <a:lnTo>
                    <a:pt x="138" y="94"/>
                  </a:lnTo>
                  <a:lnTo>
                    <a:pt x="125" y="94"/>
                  </a:lnTo>
                  <a:lnTo>
                    <a:pt x="113" y="94"/>
                  </a:lnTo>
                  <a:lnTo>
                    <a:pt x="98" y="94"/>
                  </a:lnTo>
                  <a:lnTo>
                    <a:pt x="84" y="94"/>
                  </a:lnTo>
                  <a:lnTo>
                    <a:pt x="66" y="94"/>
                  </a:lnTo>
                  <a:lnTo>
                    <a:pt x="49" y="94"/>
                  </a:lnTo>
                  <a:lnTo>
                    <a:pt x="38" y="94"/>
                  </a:lnTo>
                  <a:lnTo>
                    <a:pt x="28" y="94"/>
                  </a:lnTo>
                  <a:lnTo>
                    <a:pt x="17" y="94"/>
                  </a:lnTo>
                  <a:lnTo>
                    <a:pt x="9" y="96"/>
                  </a:lnTo>
                  <a:lnTo>
                    <a:pt x="7" y="86"/>
                  </a:lnTo>
                  <a:lnTo>
                    <a:pt x="5" y="75"/>
                  </a:lnTo>
                  <a:lnTo>
                    <a:pt x="2" y="65"/>
                  </a:lnTo>
                  <a:lnTo>
                    <a:pt x="0" y="59"/>
                  </a:lnTo>
                  <a:lnTo>
                    <a:pt x="17" y="54"/>
                  </a:lnTo>
                  <a:lnTo>
                    <a:pt x="37" y="49"/>
                  </a:lnTo>
                  <a:lnTo>
                    <a:pt x="54" y="42"/>
                  </a:lnTo>
                  <a:lnTo>
                    <a:pt x="71" y="35"/>
                  </a:lnTo>
                  <a:lnTo>
                    <a:pt x="85" y="26"/>
                  </a:lnTo>
                  <a:lnTo>
                    <a:pt x="101" y="19"/>
                  </a:lnTo>
                  <a:lnTo>
                    <a:pt x="113" y="9"/>
                  </a:lnTo>
                  <a:lnTo>
                    <a:pt x="127" y="0"/>
                  </a:lnTo>
                  <a:lnTo>
                    <a:pt x="132" y="11"/>
                  </a:lnTo>
                  <a:lnTo>
                    <a:pt x="139" y="21"/>
                  </a:lnTo>
                  <a:lnTo>
                    <a:pt x="145" y="32"/>
                  </a:lnTo>
                  <a:lnTo>
                    <a:pt x="152" y="44"/>
                  </a:lnTo>
                  <a:lnTo>
                    <a:pt x="153" y="54"/>
                  </a:lnTo>
                  <a:lnTo>
                    <a:pt x="157" y="65"/>
                  </a:lnTo>
                  <a:lnTo>
                    <a:pt x="157" y="73"/>
                  </a:lnTo>
                  <a:lnTo>
                    <a:pt x="159" y="8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2" name="Freeform 1228"/>
            <p:cNvSpPr>
              <a:spLocks/>
            </p:cNvSpPr>
            <p:nvPr/>
          </p:nvSpPr>
          <p:spPr bwMode="auto">
            <a:xfrm>
              <a:off x="9162" y="3716"/>
              <a:ext cx="226" cy="124"/>
            </a:xfrm>
            <a:custGeom>
              <a:avLst/>
              <a:gdLst>
                <a:gd name="T0" fmla="*/ 424 w 452"/>
                <a:gd name="T1" fmla="*/ 175 h 250"/>
                <a:gd name="T2" fmla="*/ 420 w 452"/>
                <a:gd name="T3" fmla="*/ 178 h 250"/>
                <a:gd name="T4" fmla="*/ 413 w 452"/>
                <a:gd name="T5" fmla="*/ 183 h 250"/>
                <a:gd name="T6" fmla="*/ 398 w 452"/>
                <a:gd name="T7" fmla="*/ 197 h 250"/>
                <a:gd name="T8" fmla="*/ 366 w 452"/>
                <a:gd name="T9" fmla="*/ 216 h 250"/>
                <a:gd name="T10" fmla="*/ 340 w 452"/>
                <a:gd name="T11" fmla="*/ 227 h 250"/>
                <a:gd name="T12" fmla="*/ 319 w 452"/>
                <a:gd name="T13" fmla="*/ 234 h 250"/>
                <a:gd name="T14" fmla="*/ 298 w 452"/>
                <a:gd name="T15" fmla="*/ 241 h 250"/>
                <a:gd name="T16" fmla="*/ 276 w 452"/>
                <a:gd name="T17" fmla="*/ 244 h 250"/>
                <a:gd name="T18" fmla="*/ 251 w 452"/>
                <a:gd name="T19" fmla="*/ 248 h 250"/>
                <a:gd name="T20" fmla="*/ 227 w 452"/>
                <a:gd name="T21" fmla="*/ 248 h 250"/>
                <a:gd name="T22" fmla="*/ 201 w 452"/>
                <a:gd name="T23" fmla="*/ 248 h 250"/>
                <a:gd name="T24" fmla="*/ 174 w 452"/>
                <a:gd name="T25" fmla="*/ 246 h 250"/>
                <a:gd name="T26" fmla="*/ 148 w 452"/>
                <a:gd name="T27" fmla="*/ 243 h 250"/>
                <a:gd name="T28" fmla="*/ 120 w 452"/>
                <a:gd name="T29" fmla="*/ 236 h 250"/>
                <a:gd name="T30" fmla="*/ 93 w 452"/>
                <a:gd name="T31" fmla="*/ 230 h 250"/>
                <a:gd name="T32" fmla="*/ 65 w 452"/>
                <a:gd name="T33" fmla="*/ 222 h 250"/>
                <a:gd name="T34" fmla="*/ 54 w 452"/>
                <a:gd name="T35" fmla="*/ 208 h 250"/>
                <a:gd name="T36" fmla="*/ 61 w 452"/>
                <a:gd name="T37" fmla="*/ 189 h 250"/>
                <a:gd name="T38" fmla="*/ 59 w 452"/>
                <a:gd name="T39" fmla="*/ 168 h 250"/>
                <a:gd name="T40" fmla="*/ 51 w 452"/>
                <a:gd name="T41" fmla="*/ 147 h 250"/>
                <a:gd name="T42" fmla="*/ 35 w 452"/>
                <a:gd name="T43" fmla="*/ 126 h 250"/>
                <a:gd name="T44" fmla="*/ 14 w 452"/>
                <a:gd name="T45" fmla="*/ 107 h 250"/>
                <a:gd name="T46" fmla="*/ 5 w 452"/>
                <a:gd name="T47" fmla="*/ 93 h 250"/>
                <a:gd name="T48" fmla="*/ 23 w 452"/>
                <a:gd name="T49" fmla="*/ 84 h 250"/>
                <a:gd name="T50" fmla="*/ 44 w 452"/>
                <a:gd name="T51" fmla="*/ 75 h 250"/>
                <a:gd name="T52" fmla="*/ 68 w 452"/>
                <a:gd name="T53" fmla="*/ 65 h 250"/>
                <a:gd name="T54" fmla="*/ 96 w 452"/>
                <a:gd name="T55" fmla="*/ 53 h 250"/>
                <a:gd name="T56" fmla="*/ 127 w 452"/>
                <a:gd name="T57" fmla="*/ 40 h 250"/>
                <a:gd name="T58" fmla="*/ 159 w 452"/>
                <a:gd name="T59" fmla="*/ 30 h 250"/>
                <a:gd name="T60" fmla="*/ 192 w 452"/>
                <a:gd name="T61" fmla="*/ 21 h 250"/>
                <a:gd name="T62" fmla="*/ 225 w 452"/>
                <a:gd name="T63" fmla="*/ 13 h 250"/>
                <a:gd name="T64" fmla="*/ 256 w 452"/>
                <a:gd name="T65" fmla="*/ 4 h 250"/>
                <a:gd name="T66" fmla="*/ 290 w 452"/>
                <a:gd name="T67" fmla="*/ 0 h 250"/>
                <a:gd name="T68" fmla="*/ 321 w 452"/>
                <a:gd name="T69" fmla="*/ 0 h 250"/>
                <a:gd name="T70" fmla="*/ 351 w 452"/>
                <a:gd name="T71" fmla="*/ 2 h 250"/>
                <a:gd name="T72" fmla="*/ 377 w 452"/>
                <a:gd name="T73" fmla="*/ 11 h 250"/>
                <a:gd name="T74" fmla="*/ 401 w 452"/>
                <a:gd name="T75" fmla="*/ 21 h 250"/>
                <a:gd name="T76" fmla="*/ 420 w 452"/>
                <a:gd name="T77" fmla="*/ 39 h 250"/>
                <a:gd name="T78" fmla="*/ 439 w 452"/>
                <a:gd name="T79" fmla="*/ 65 h 250"/>
                <a:gd name="T80" fmla="*/ 450 w 452"/>
                <a:gd name="T81" fmla="*/ 96 h 250"/>
                <a:gd name="T82" fmla="*/ 448 w 452"/>
                <a:gd name="T83" fmla="*/ 128 h 250"/>
                <a:gd name="T84" fmla="*/ 434 w 452"/>
                <a:gd name="T85" fmla="*/ 159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2" h="250">
                  <a:moveTo>
                    <a:pt x="425" y="175"/>
                  </a:moveTo>
                  <a:lnTo>
                    <a:pt x="424" y="175"/>
                  </a:lnTo>
                  <a:lnTo>
                    <a:pt x="424" y="176"/>
                  </a:lnTo>
                  <a:lnTo>
                    <a:pt x="420" y="178"/>
                  </a:lnTo>
                  <a:lnTo>
                    <a:pt x="418" y="180"/>
                  </a:lnTo>
                  <a:lnTo>
                    <a:pt x="413" y="183"/>
                  </a:lnTo>
                  <a:lnTo>
                    <a:pt x="413" y="189"/>
                  </a:lnTo>
                  <a:lnTo>
                    <a:pt x="398" y="197"/>
                  </a:lnTo>
                  <a:lnTo>
                    <a:pt x="384" y="208"/>
                  </a:lnTo>
                  <a:lnTo>
                    <a:pt x="366" y="216"/>
                  </a:lnTo>
                  <a:lnTo>
                    <a:pt x="351" y="225"/>
                  </a:lnTo>
                  <a:lnTo>
                    <a:pt x="340" y="227"/>
                  </a:lnTo>
                  <a:lnTo>
                    <a:pt x="330" y="232"/>
                  </a:lnTo>
                  <a:lnTo>
                    <a:pt x="319" y="234"/>
                  </a:lnTo>
                  <a:lnTo>
                    <a:pt x="310" y="239"/>
                  </a:lnTo>
                  <a:lnTo>
                    <a:pt x="298" y="241"/>
                  </a:lnTo>
                  <a:lnTo>
                    <a:pt x="288" y="243"/>
                  </a:lnTo>
                  <a:lnTo>
                    <a:pt x="276" y="244"/>
                  </a:lnTo>
                  <a:lnTo>
                    <a:pt x="265" y="248"/>
                  </a:lnTo>
                  <a:lnTo>
                    <a:pt x="251" y="248"/>
                  </a:lnTo>
                  <a:lnTo>
                    <a:pt x="239" y="248"/>
                  </a:lnTo>
                  <a:lnTo>
                    <a:pt x="227" y="248"/>
                  </a:lnTo>
                  <a:lnTo>
                    <a:pt x="215" y="250"/>
                  </a:lnTo>
                  <a:lnTo>
                    <a:pt x="201" y="248"/>
                  </a:lnTo>
                  <a:lnTo>
                    <a:pt x="188" y="248"/>
                  </a:lnTo>
                  <a:lnTo>
                    <a:pt x="174" y="246"/>
                  </a:lnTo>
                  <a:lnTo>
                    <a:pt x="162" y="246"/>
                  </a:lnTo>
                  <a:lnTo>
                    <a:pt x="148" y="243"/>
                  </a:lnTo>
                  <a:lnTo>
                    <a:pt x="134" y="239"/>
                  </a:lnTo>
                  <a:lnTo>
                    <a:pt x="120" y="236"/>
                  </a:lnTo>
                  <a:lnTo>
                    <a:pt x="106" y="234"/>
                  </a:lnTo>
                  <a:lnTo>
                    <a:pt x="93" y="230"/>
                  </a:lnTo>
                  <a:lnTo>
                    <a:pt x="79" y="227"/>
                  </a:lnTo>
                  <a:lnTo>
                    <a:pt x="65" y="222"/>
                  </a:lnTo>
                  <a:lnTo>
                    <a:pt x="51" y="218"/>
                  </a:lnTo>
                  <a:lnTo>
                    <a:pt x="54" y="208"/>
                  </a:lnTo>
                  <a:lnTo>
                    <a:pt x="59" y="199"/>
                  </a:lnTo>
                  <a:lnTo>
                    <a:pt x="61" y="189"/>
                  </a:lnTo>
                  <a:lnTo>
                    <a:pt x="63" y="180"/>
                  </a:lnTo>
                  <a:lnTo>
                    <a:pt x="59" y="168"/>
                  </a:lnTo>
                  <a:lnTo>
                    <a:pt x="56" y="157"/>
                  </a:lnTo>
                  <a:lnTo>
                    <a:pt x="51" y="147"/>
                  </a:lnTo>
                  <a:lnTo>
                    <a:pt x="45" y="136"/>
                  </a:lnTo>
                  <a:lnTo>
                    <a:pt x="35" y="126"/>
                  </a:lnTo>
                  <a:lnTo>
                    <a:pt x="26" y="115"/>
                  </a:lnTo>
                  <a:lnTo>
                    <a:pt x="14" y="107"/>
                  </a:lnTo>
                  <a:lnTo>
                    <a:pt x="0" y="98"/>
                  </a:lnTo>
                  <a:lnTo>
                    <a:pt x="5" y="93"/>
                  </a:lnTo>
                  <a:lnTo>
                    <a:pt x="14" y="89"/>
                  </a:lnTo>
                  <a:lnTo>
                    <a:pt x="23" y="84"/>
                  </a:lnTo>
                  <a:lnTo>
                    <a:pt x="33" y="81"/>
                  </a:lnTo>
                  <a:lnTo>
                    <a:pt x="44" y="75"/>
                  </a:lnTo>
                  <a:lnTo>
                    <a:pt x="56" y="70"/>
                  </a:lnTo>
                  <a:lnTo>
                    <a:pt x="68" y="65"/>
                  </a:lnTo>
                  <a:lnTo>
                    <a:pt x="84" y="60"/>
                  </a:lnTo>
                  <a:lnTo>
                    <a:pt x="96" y="53"/>
                  </a:lnTo>
                  <a:lnTo>
                    <a:pt x="112" y="47"/>
                  </a:lnTo>
                  <a:lnTo>
                    <a:pt x="127" y="40"/>
                  </a:lnTo>
                  <a:lnTo>
                    <a:pt x="143" y="35"/>
                  </a:lnTo>
                  <a:lnTo>
                    <a:pt x="159" y="30"/>
                  </a:lnTo>
                  <a:lnTo>
                    <a:pt x="174" y="25"/>
                  </a:lnTo>
                  <a:lnTo>
                    <a:pt x="192" y="21"/>
                  </a:lnTo>
                  <a:lnTo>
                    <a:pt x="209" y="18"/>
                  </a:lnTo>
                  <a:lnTo>
                    <a:pt x="225" y="13"/>
                  </a:lnTo>
                  <a:lnTo>
                    <a:pt x="241" y="7"/>
                  </a:lnTo>
                  <a:lnTo>
                    <a:pt x="256" y="4"/>
                  </a:lnTo>
                  <a:lnTo>
                    <a:pt x="274" y="4"/>
                  </a:lnTo>
                  <a:lnTo>
                    <a:pt x="290" y="0"/>
                  </a:lnTo>
                  <a:lnTo>
                    <a:pt x="305" y="0"/>
                  </a:lnTo>
                  <a:lnTo>
                    <a:pt x="321" y="0"/>
                  </a:lnTo>
                  <a:lnTo>
                    <a:pt x="337" y="2"/>
                  </a:lnTo>
                  <a:lnTo>
                    <a:pt x="351" y="2"/>
                  </a:lnTo>
                  <a:lnTo>
                    <a:pt x="364" y="6"/>
                  </a:lnTo>
                  <a:lnTo>
                    <a:pt x="377" y="11"/>
                  </a:lnTo>
                  <a:lnTo>
                    <a:pt x="391" y="16"/>
                  </a:lnTo>
                  <a:lnTo>
                    <a:pt x="401" y="21"/>
                  </a:lnTo>
                  <a:lnTo>
                    <a:pt x="412" y="30"/>
                  </a:lnTo>
                  <a:lnTo>
                    <a:pt x="420" y="39"/>
                  </a:lnTo>
                  <a:lnTo>
                    <a:pt x="431" y="51"/>
                  </a:lnTo>
                  <a:lnTo>
                    <a:pt x="439" y="65"/>
                  </a:lnTo>
                  <a:lnTo>
                    <a:pt x="446" y="81"/>
                  </a:lnTo>
                  <a:lnTo>
                    <a:pt x="450" y="96"/>
                  </a:lnTo>
                  <a:lnTo>
                    <a:pt x="452" y="112"/>
                  </a:lnTo>
                  <a:lnTo>
                    <a:pt x="448" y="128"/>
                  </a:lnTo>
                  <a:lnTo>
                    <a:pt x="443" y="143"/>
                  </a:lnTo>
                  <a:lnTo>
                    <a:pt x="434" y="159"/>
                  </a:lnTo>
                  <a:lnTo>
                    <a:pt x="425" y="175"/>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3" name="Freeform 1229"/>
            <p:cNvSpPr>
              <a:spLocks/>
            </p:cNvSpPr>
            <p:nvPr/>
          </p:nvSpPr>
          <p:spPr bwMode="auto">
            <a:xfrm>
              <a:off x="9065" y="3716"/>
              <a:ext cx="144" cy="41"/>
            </a:xfrm>
            <a:custGeom>
              <a:avLst/>
              <a:gdLst>
                <a:gd name="T0" fmla="*/ 167 w 287"/>
                <a:gd name="T1" fmla="*/ 81 h 82"/>
                <a:gd name="T2" fmla="*/ 165 w 287"/>
                <a:gd name="T3" fmla="*/ 81 h 82"/>
                <a:gd name="T4" fmla="*/ 165 w 287"/>
                <a:gd name="T5" fmla="*/ 82 h 82"/>
                <a:gd name="T6" fmla="*/ 150 w 287"/>
                <a:gd name="T7" fmla="*/ 75 h 82"/>
                <a:gd name="T8" fmla="*/ 136 w 287"/>
                <a:gd name="T9" fmla="*/ 68 h 82"/>
                <a:gd name="T10" fmla="*/ 120 w 287"/>
                <a:gd name="T11" fmla="*/ 63 h 82"/>
                <a:gd name="T12" fmla="*/ 104 w 287"/>
                <a:gd name="T13" fmla="*/ 58 h 82"/>
                <a:gd name="T14" fmla="*/ 85 w 287"/>
                <a:gd name="T15" fmla="*/ 53 h 82"/>
                <a:gd name="T16" fmla="*/ 68 w 287"/>
                <a:gd name="T17" fmla="*/ 49 h 82"/>
                <a:gd name="T18" fmla="*/ 57 w 287"/>
                <a:gd name="T19" fmla="*/ 47 h 82"/>
                <a:gd name="T20" fmla="*/ 47 w 287"/>
                <a:gd name="T21" fmla="*/ 46 h 82"/>
                <a:gd name="T22" fmla="*/ 36 w 287"/>
                <a:gd name="T23" fmla="*/ 44 h 82"/>
                <a:gd name="T24" fmla="*/ 28 w 287"/>
                <a:gd name="T25" fmla="*/ 44 h 82"/>
                <a:gd name="T26" fmla="*/ 12 w 287"/>
                <a:gd name="T27" fmla="*/ 40 h 82"/>
                <a:gd name="T28" fmla="*/ 0 w 287"/>
                <a:gd name="T29" fmla="*/ 40 h 82"/>
                <a:gd name="T30" fmla="*/ 3 w 287"/>
                <a:gd name="T31" fmla="*/ 35 h 82"/>
                <a:gd name="T32" fmla="*/ 10 w 287"/>
                <a:gd name="T33" fmla="*/ 30 h 82"/>
                <a:gd name="T34" fmla="*/ 17 w 287"/>
                <a:gd name="T35" fmla="*/ 25 h 82"/>
                <a:gd name="T36" fmla="*/ 28 w 287"/>
                <a:gd name="T37" fmla="*/ 20 h 82"/>
                <a:gd name="T38" fmla="*/ 38 w 287"/>
                <a:gd name="T39" fmla="*/ 14 h 82"/>
                <a:gd name="T40" fmla="*/ 52 w 287"/>
                <a:gd name="T41" fmla="*/ 11 h 82"/>
                <a:gd name="T42" fmla="*/ 66 w 287"/>
                <a:gd name="T43" fmla="*/ 7 h 82"/>
                <a:gd name="T44" fmla="*/ 83 w 287"/>
                <a:gd name="T45" fmla="*/ 6 h 82"/>
                <a:gd name="T46" fmla="*/ 90 w 287"/>
                <a:gd name="T47" fmla="*/ 4 h 82"/>
                <a:gd name="T48" fmla="*/ 99 w 287"/>
                <a:gd name="T49" fmla="*/ 2 h 82"/>
                <a:gd name="T50" fmla="*/ 110 w 287"/>
                <a:gd name="T51" fmla="*/ 2 h 82"/>
                <a:gd name="T52" fmla="*/ 120 w 287"/>
                <a:gd name="T53" fmla="*/ 2 h 82"/>
                <a:gd name="T54" fmla="*/ 130 w 287"/>
                <a:gd name="T55" fmla="*/ 0 h 82"/>
                <a:gd name="T56" fmla="*/ 141 w 287"/>
                <a:gd name="T57" fmla="*/ 0 h 82"/>
                <a:gd name="T58" fmla="*/ 153 w 287"/>
                <a:gd name="T59" fmla="*/ 2 h 82"/>
                <a:gd name="T60" fmla="*/ 167 w 287"/>
                <a:gd name="T61" fmla="*/ 4 h 82"/>
                <a:gd name="T62" fmla="*/ 177 w 287"/>
                <a:gd name="T63" fmla="*/ 4 h 82"/>
                <a:gd name="T64" fmla="*/ 191 w 287"/>
                <a:gd name="T65" fmla="*/ 6 h 82"/>
                <a:gd name="T66" fmla="*/ 205 w 287"/>
                <a:gd name="T67" fmla="*/ 7 h 82"/>
                <a:gd name="T68" fmla="*/ 221 w 287"/>
                <a:gd name="T69" fmla="*/ 11 h 82"/>
                <a:gd name="T70" fmla="*/ 237 w 287"/>
                <a:gd name="T71" fmla="*/ 13 h 82"/>
                <a:gd name="T72" fmla="*/ 252 w 287"/>
                <a:gd name="T73" fmla="*/ 16 h 82"/>
                <a:gd name="T74" fmla="*/ 268 w 287"/>
                <a:gd name="T75" fmla="*/ 21 h 82"/>
                <a:gd name="T76" fmla="*/ 287 w 287"/>
                <a:gd name="T77" fmla="*/ 27 h 82"/>
                <a:gd name="T78" fmla="*/ 273 w 287"/>
                <a:gd name="T79" fmla="*/ 30 h 82"/>
                <a:gd name="T80" fmla="*/ 261 w 287"/>
                <a:gd name="T81" fmla="*/ 35 h 82"/>
                <a:gd name="T82" fmla="*/ 251 w 287"/>
                <a:gd name="T83" fmla="*/ 39 h 82"/>
                <a:gd name="T84" fmla="*/ 240 w 287"/>
                <a:gd name="T85" fmla="*/ 44 h 82"/>
                <a:gd name="T86" fmla="*/ 230 w 287"/>
                <a:gd name="T87" fmla="*/ 47 h 82"/>
                <a:gd name="T88" fmla="*/ 219 w 287"/>
                <a:gd name="T89" fmla="*/ 53 h 82"/>
                <a:gd name="T90" fmla="*/ 211 w 287"/>
                <a:gd name="T91" fmla="*/ 56 h 82"/>
                <a:gd name="T92" fmla="*/ 204 w 287"/>
                <a:gd name="T93" fmla="*/ 61 h 82"/>
                <a:gd name="T94" fmla="*/ 188 w 287"/>
                <a:gd name="T95" fmla="*/ 67 h 82"/>
                <a:gd name="T96" fmla="*/ 177 w 287"/>
                <a:gd name="T97" fmla="*/ 74 h 82"/>
                <a:gd name="T98" fmla="*/ 169 w 287"/>
                <a:gd name="T99" fmla="*/ 77 h 82"/>
                <a:gd name="T100" fmla="*/ 167 w 287"/>
                <a:gd name="T10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82">
                  <a:moveTo>
                    <a:pt x="167" y="81"/>
                  </a:moveTo>
                  <a:lnTo>
                    <a:pt x="165" y="81"/>
                  </a:lnTo>
                  <a:lnTo>
                    <a:pt x="165" y="82"/>
                  </a:lnTo>
                  <a:lnTo>
                    <a:pt x="150" y="75"/>
                  </a:lnTo>
                  <a:lnTo>
                    <a:pt x="136" y="68"/>
                  </a:lnTo>
                  <a:lnTo>
                    <a:pt x="120" y="63"/>
                  </a:lnTo>
                  <a:lnTo>
                    <a:pt x="104" y="58"/>
                  </a:lnTo>
                  <a:lnTo>
                    <a:pt x="85" y="53"/>
                  </a:lnTo>
                  <a:lnTo>
                    <a:pt x="68" y="49"/>
                  </a:lnTo>
                  <a:lnTo>
                    <a:pt x="57" y="47"/>
                  </a:lnTo>
                  <a:lnTo>
                    <a:pt x="47" y="46"/>
                  </a:lnTo>
                  <a:lnTo>
                    <a:pt x="36" y="44"/>
                  </a:lnTo>
                  <a:lnTo>
                    <a:pt x="28" y="44"/>
                  </a:lnTo>
                  <a:lnTo>
                    <a:pt x="12" y="40"/>
                  </a:lnTo>
                  <a:lnTo>
                    <a:pt x="0" y="40"/>
                  </a:lnTo>
                  <a:lnTo>
                    <a:pt x="3" y="35"/>
                  </a:lnTo>
                  <a:lnTo>
                    <a:pt x="10" y="30"/>
                  </a:lnTo>
                  <a:lnTo>
                    <a:pt x="17" y="25"/>
                  </a:lnTo>
                  <a:lnTo>
                    <a:pt x="28" y="20"/>
                  </a:lnTo>
                  <a:lnTo>
                    <a:pt x="38" y="14"/>
                  </a:lnTo>
                  <a:lnTo>
                    <a:pt x="52" y="11"/>
                  </a:lnTo>
                  <a:lnTo>
                    <a:pt x="66" y="7"/>
                  </a:lnTo>
                  <a:lnTo>
                    <a:pt x="83" y="6"/>
                  </a:lnTo>
                  <a:lnTo>
                    <a:pt x="90" y="4"/>
                  </a:lnTo>
                  <a:lnTo>
                    <a:pt x="99" y="2"/>
                  </a:lnTo>
                  <a:lnTo>
                    <a:pt x="110" y="2"/>
                  </a:lnTo>
                  <a:lnTo>
                    <a:pt x="120" y="2"/>
                  </a:lnTo>
                  <a:lnTo>
                    <a:pt x="130" y="0"/>
                  </a:lnTo>
                  <a:lnTo>
                    <a:pt x="141" y="0"/>
                  </a:lnTo>
                  <a:lnTo>
                    <a:pt x="153" y="2"/>
                  </a:lnTo>
                  <a:lnTo>
                    <a:pt x="167" y="4"/>
                  </a:lnTo>
                  <a:lnTo>
                    <a:pt x="177" y="4"/>
                  </a:lnTo>
                  <a:lnTo>
                    <a:pt x="191" y="6"/>
                  </a:lnTo>
                  <a:lnTo>
                    <a:pt x="205" y="7"/>
                  </a:lnTo>
                  <a:lnTo>
                    <a:pt x="221" y="11"/>
                  </a:lnTo>
                  <a:lnTo>
                    <a:pt x="237" y="13"/>
                  </a:lnTo>
                  <a:lnTo>
                    <a:pt x="252" y="16"/>
                  </a:lnTo>
                  <a:lnTo>
                    <a:pt x="268" y="21"/>
                  </a:lnTo>
                  <a:lnTo>
                    <a:pt x="287" y="27"/>
                  </a:lnTo>
                  <a:lnTo>
                    <a:pt x="273" y="30"/>
                  </a:lnTo>
                  <a:lnTo>
                    <a:pt x="261" y="35"/>
                  </a:lnTo>
                  <a:lnTo>
                    <a:pt x="251" y="39"/>
                  </a:lnTo>
                  <a:lnTo>
                    <a:pt x="240" y="44"/>
                  </a:lnTo>
                  <a:lnTo>
                    <a:pt x="230" y="47"/>
                  </a:lnTo>
                  <a:lnTo>
                    <a:pt x="219" y="53"/>
                  </a:lnTo>
                  <a:lnTo>
                    <a:pt x="211" y="56"/>
                  </a:lnTo>
                  <a:lnTo>
                    <a:pt x="204" y="61"/>
                  </a:lnTo>
                  <a:lnTo>
                    <a:pt x="188" y="67"/>
                  </a:lnTo>
                  <a:lnTo>
                    <a:pt x="177" y="74"/>
                  </a:lnTo>
                  <a:lnTo>
                    <a:pt x="169" y="77"/>
                  </a:lnTo>
                  <a:lnTo>
                    <a:pt x="167" y="81"/>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4" name="Freeform 1230"/>
            <p:cNvSpPr>
              <a:spLocks/>
            </p:cNvSpPr>
            <p:nvPr/>
          </p:nvSpPr>
          <p:spPr bwMode="auto">
            <a:xfrm>
              <a:off x="8990" y="3747"/>
              <a:ext cx="190" cy="89"/>
            </a:xfrm>
            <a:custGeom>
              <a:avLst/>
              <a:gdLst>
                <a:gd name="T0" fmla="*/ 187 w 382"/>
                <a:gd name="T1" fmla="*/ 7 h 178"/>
                <a:gd name="T2" fmla="*/ 209 w 382"/>
                <a:gd name="T3" fmla="*/ 11 h 178"/>
                <a:gd name="T4" fmla="*/ 230 w 382"/>
                <a:gd name="T5" fmla="*/ 16 h 178"/>
                <a:gd name="T6" fmla="*/ 251 w 382"/>
                <a:gd name="T7" fmla="*/ 21 h 178"/>
                <a:gd name="T8" fmla="*/ 279 w 382"/>
                <a:gd name="T9" fmla="*/ 30 h 178"/>
                <a:gd name="T10" fmla="*/ 310 w 382"/>
                <a:gd name="T11" fmla="*/ 44 h 178"/>
                <a:gd name="T12" fmla="*/ 336 w 382"/>
                <a:gd name="T13" fmla="*/ 59 h 178"/>
                <a:gd name="T14" fmla="*/ 357 w 382"/>
                <a:gd name="T15" fmla="*/ 75 h 178"/>
                <a:gd name="T16" fmla="*/ 377 w 382"/>
                <a:gd name="T17" fmla="*/ 101 h 178"/>
                <a:gd name="T18" fmla="*/ 378 w 382"/>
                <a:gd name="T19" fmla="*/ 131 h 178"/>
                <a:gd name="T20" fmla="*/ 368 w 382"/>
                <a:gd name="T21" fmla="*/ 143 h 178"/>
                <a:gd name="T22" fmla="*/ 356 w 382"/>
                <a:gd name="T23" fmla="*/ 141 h 178"/>
                <a:gd name="T24" fmla="*/ 349 w 382"/>
                <a:gd name="T25" fmla="*/ 153 h 178"/>
                <a:gd name="T26" fmla="*/ 336 w 382"/>
                <a:gd name="T27" fmla="*/ 164 h 178"/>
                <a:gd name="T28" fmla="*/ 307 w 382"/>
                <a:gd name="T29" fmla="*/ 171 h 178"/>
                <a:gd name="T30" fmla="*/ 282 w 382"/>
                <a:gd name="T31" fmla="*/ 174 h 178"/>
                <a:gd name="T32" fmla="*/ 256 w 382"/>
                <a:gd name="T33" fmla="*/ 176 h 178"/>
                <a:gd name="T34" fmla="*/ 232 w 382"/>
                <a:gd name="T35" fmla="*/ 176 h 178"/>
                <a:gd name="T36" fmla="*/ 206 w 382"/>
                <a:gd name="T37" fmla="*/ 176 h 178"/>
                <a:gd name="T38" fmla="*/ 180 w 382"/>
                <a:gd name="T39" fmla="*/ 173 h 178"/>
                <a:gd name="T40" fmla="*/ 153 w 382"/>
                <a:gd name="T41" fmla="*/ 171 h 178"/>
                <a:gd name="T42" fmla="*/ 129 w 382"/>
                <a:gd name="T43" fmla="*/ 167 h 178"/>
                <a:gd name="T44" fmla="*/ 106 w 382"/>
                <a:gd name="T45" fmla="*/ 160 h 178"/>
                <a:gd name="T46" fmla="*/ 84 w 382"/>
                <a:gd name="T47" fmla="*/ 153 h 178"/>
                <a:gd name="T48" fmla="*/ 54 w 382"/>
                <a:gd name="T49" fmla="*/ 145 h 178"/>
                <a:gd name="T50" fmla="*/ 23 w 382"/>
                <a:gd name="T51" fmla="*/ 129 h 178"/>
                <a:gd name="T52" fmla="*/ 5 w 382"/>
                <a:gd name="T53" fmla="*/ 112 h 178"/>
                <a:gd name="T54" fmla="*/ 0 w 382"/>
                <a:gd name="T55" fmla="*/ 98 h 178"/>
                <a:gd name="T56" fmla="*/ 0 w 382"/>
                <a:gd name="T57" fmla="*/ 73 h 178"/>
                <a:gd name="T58" fmla="*/ 7 w 382"/>
                <a:gd name="T59" fmla="*/ 45 h 178"/>
                <a:gd name="T60" fmla="*/ 26 w 382"/>
                <a:gd name="T61" fmla="*/ 23 h 178"/>
                <a:gd name="T62" fmla="*/ 47 w 382"/>
                <a:gd name="T63" fmla="*/ 9 h 178"/>
                <a:gd name="T64" fmla="*/ 66 w 382"/>
                <a:gd name="T65" fmla="*/ 4 h 178"/>
                <a:gd name="T66" fmla="*/ 87 w 382"/>
                <a:gd name="T67" fmla="*/ 2 h 178"/>
                <a:gd name="T68" fmla="*/ 108 w 382"/>
                <a:gd name="T69" fmla="*/ 0 h 178"/>
                <a:gd name="T70" fmla="*/ 133 w 382"/>
                <a:gd name="T71" fmla="*/ 0 h 178"/>
                <a:gd name="T72" fmla="*/ 160 w 382"/>
                <a:gd name="T7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2" h="178">
                  <a:moveTo>
                    <a:pt x="176" y="7"/>
                  </a:moveTo>
                  <a:lnTo>
                    <a:pt x="187" y="7"/>
                  </a:lnTo>
                  <a:lnTo>
                    <a:pt x="199" y="9"/>
                  </a:lnTo>
                  <a:lnTo>
                    <a:pt x="209" y="11"/>
                  </a:lnTo>
                  <a:lnTo>
                    <a:pt x="221" y="14"/>
                  </a:lnTo>
                  <a:lnTo>
                    <a:pt x="230" y="16"/>
                  </a:lnTo>
                  <a:lnTo>
                    <a:pt x="241" y="19"/>
                  </a:lnTo>
                  <a:lnTo>
                    <a:pt x="251" y="21"/>
                  </a:lnTo>
                  <a:lnTo>
                    <a:pt x="262" y="25"/>
                  </a:lnTo>
                  <a:lnTo>
                    <a:pt x="279" y="30"/>
                  </a:lnTo>
                  <a:lnTo>
                    <a:pt x="296" y="37"/>
                  </a:lnTo>
                  <a:lnTo>
                    <a:pt x="310" y="44"/>
                  </a:lnTo>
                  <a:lnTo>
                    <a:pt x="326" y="52"/>
                  </a:lnTo>
                  <a:lnTo>
                    <a:pt x="336" y="59"/>
                  </a:lnTo>
                  <a:lnTo>
                    <a:pt x="349" y="68"/>
                  </a:lnTo>
                  <a:lnTo>
                    <a:pt x="357" y="75"/>
                  </a:lnTo>
                  <a:lnTo>
                    <a:pt x="366" y="85"/>
                  </a:lnTo>
                  <a:lnTo>
                    <a:pt x="377" y="101"/>
                  </a:lnTo>
                  <a:lnTo>
                    <a:pt x="382" y="119"/>
                  </a:lnTo>
                  <a:lnTo>
                    <a:pt x="378" y="131"/>
                  </a:lnTo>
                  <a:lnTo>
                    <a:pt x="371" y="145"/>
                  </a:lnTo>
                  <a:lnTo>
                    <a:pt x="368" y="143"/>
                  </a:lnTo>
                  <a:lnTo>
                    <a:pt x="368" y="143"/>
                  </a:lnTo>
                  <a:lnTo>
                    <a:pt x="356" y="141"/>
                  </a:lnTo>
                  <a:lnTo>
                    <a:pt x="350" y="148"/>
                  </a:lnTo>
                  <a:lnTo>
                    <a:pt x="349" y="153"/>
                  </a:lnTo>
                  <a:lnTo>
                    <a:pt x="350" y="159"/>
                  </a:lnTo>
                  <a:lnTo>
                    <a:pt x="336" y="164"/>
                  </a:lnTo>
                  <a:lnTo>
                    <a:pt x="321" y="169"/>
                  </a:lnTo>
                  <a:lnTo>
                    <a:pt x="307" y="171"/>
                  </a:lnTo>
                  <a:lnTo>
                    <a:pt x="295" y="173"/>
                  </a:lnTo>
                  <a:lnTo>
                    <a:pt x="282" y="174"/>
                  </a:lnTo>
                  <a:lnTo>
                    <a:pt x="270" y="176"/>
                  </a:lnTo>
                  <a:lnTo>
                    <a:pt x="256" y="176"/>
                  </a:lnTo>
                  <a:lnTo>
                    <a:pt x="244" y="176"/>
                  </a:lnTo>
                  <a:lnTo>
                    <a:pt x="232" y="176"/>
                  </a:lnTo>
                  <a:lnTo>
                    <a:pt x="220" y="178"/>
                  </a:lnTo>
                  <a:lnTo>
                    <a:pt x="206" y="176"/>
                  </a:lnTo>
                  <a:lnTo>
                    <a:pt x="194" y="174"/>
                  </a:lnTo>
                  <a:lnTo>
                    <a:pt x="180" y="173"/>
                  </a:lnTo>
                  <a:lnTo>
                    <a:pt x="167" y="173"/>
                  </a:lnTo>
                  <a:lnTo>
                    <a:pt x="153" y="171"/>
                  </a:lnTo>
                  <a:lnTo>
                    <a:pt x="141" y="169"/>
                  </a:lnTo>
                  <a:lnTo>
                    <a:pt x="129" y="167"/>
                  </a:lnTo>
                  <a:lnTo>
                    <a:pt x="119" y="166"/>
                  </a:lnTo>
                  <a:lnTo>
                    <a:pt x="106" y="160"/>
                  </a:lnTo>
                  <a:lnTo>
                    <a:pt x="94" y="159"/>
                  </a:lnTo>
                  <a:lnTo>
                    <a:pt x="84" y="153"/>
                  </a:lnTo>
                  <a:lnTo>
                    <a:pt x="73" y="152"/>
                  </a:lnTo>
                  <a:lnTo>
                    <a:pt x="54" y="145"/>
                  </a:lnTo>
                  <a:lnTo>
                    <a:pt x="38" y="138"/>
                  </a:lnTo>
                  <a:lnTo>
                    <a:pt x="23" y="129"/>
                  </a:lnTo>
                  <a:lnTo>
                    <a:pt x="14" y="120"/>
                  </a:lnTo>
                  <a:lnTo>
                    <a:pt x="5" y="112"/>
                  </a:lnTo>
                  <a:lnTo>
                    <a:pt x="2" y="105"/>
                  </a:lnTo>
                  <a:lnTo>
                    <a:pt x="0" y="98"/>
                  </a:lnTo>
                  <a:lnTo>
                    <a:pt x="0" y="87"/>
                  </a:lnTo>
                  <a:lnTo>
                    <a:pt x="0" y="73"/>
                  </a:lnTo>
                  <a:lnTo>
                    <a:pt x="4" y="59"/>
                  </a:lnTo>
                  <a:lnTo>
                    <a:pt x="7" y="45"/>
                  </a:lnTo>
                  <a:lnTo>
                    <a:pt x="17" y="33"/>
                  </a:lnTo>
                  <a:lnTo>
                    <a:pt x="26" y="23"/>
                  </a:lnTo>
                  <a:lnTo>
                    <a:pt x="42" y="14"/>
                  </a:lnTo>
                  <a:lnTo>
                    <a:pt x="47" y="9"/>
                  </a:lnTo>
                  <a:lnTo>
                    <a:pt x="56" y="7"/>
                  </a:lnTo>
                  <a:lnTo>
                    <a:pt x="66" y="4"/>
                  </a:lnTo>
                  <a:lnTo>
                    <a:pt x="77" y="4"/>
                  </a:lnTo>
                  <a:lnTo>
                    <a:pt x="87" y="2"/>
                  </a:lnTo>
                  <a:lnTo>
                    <a:pt x="98" y="0"/>
                  </a:lnTo>
                  <a:lnTo>
                    <a:pt x="108" y="0"/>
                  </a:lnTo>
                  <a:lnTo>
                    <a:pt x="122" y="0"/>
                  </a:lnTo>
                  <a:lnTo>
                    <a:pt x="133" y="0"/>
                  </a:lnTo>
                  <a:lnTo>
                    <a:pt x="146" y="2"/>
                  </a:lnTo>
                  <a:lnTo>
                    <a:pt x="160" y="4"/>
                  </a:lnTo>
                  <a:lnTo>
                    <a:pt x="176" y="7"/>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5" name="Freeform 1231"/>
            <p:cNvSpPr>
              <a:spLocks/>
            </p:cNvSpPr>
            <p:nvPr/>
          </p:nvSpPr>
          <p:spPr bwMode="auto">
            <a:xfrm>
              <a:off x="9048" y="3834"/>
              <a:ext cx="255" cy="36"/>
            </a:xfrm>
            <a:custGeom>
              <a:avLst/>
              <a:gdLst>
                <a:gd name="T0" fmla="*/ 57 w 511"/>
                <a:gd name="T1" fmla="*/ 70 h 72"/>
                <a:gd name="T2" fmla="*/ 38 w 511"/>
                <a:gd name="T3" fmla="*/ 61 h 72"/>
                <a:gd name="T4" fmla="*/ 16 w 511"/>
                <a:gd name="T5" fmla="*/ 47 h 72"/>
                <a:gd name="T6" fmla="*/ 2 w 511"/>
                <a:gd name="T7" fmla="*/ 28 h 72"/>
                <a:gd name="T8" fmla="*/ 10 w 511"/>
                <a:gd name="T9" fmla="*/ 20 h 72"/>
                <a:gd name="T10" fmla="*/ 36 w 511"/>
                <a:gd name="T11" fmla="*/ 23 h 72"/>
                <a:gd name="T12" fmla="*/ 63 w 511"/>
                <a:gd name="T13" fmla="*/ 27 h 72"/>
                <a:gd name="T14" fmla="*/ 90 w 511"/>
                <a:gd name="T15" fmla="*/ 28 h 72"/>
                <a:gd name="T16" fmla="*/ 118 w 511"/>
                <a:gd name="T17" fmla="*/ 28 h 72"/>
                <a:gd name="T18" fmla="*/ 146 w 511"/>
                <a:gd name="T19" fmla="*/ 28 h 72"/>
                <a:gd name="T20" fmla="*/ 172 w 511"/>
                <a:gd name="T21" fmla="*/ 27 h 72"/>
                <a:gd name="T22" fmla="*/ 197 w 511"/>
                <a:gd name="T23" fmla="*/ 23 h 72"/>
                <a:gd name="T24" fmla="*/ 223 w 511"/>
                <a:gd name="T25" fmla="*/ 16 h 72"/>
                <a:gd name="T26" fmla="*/ 247 w 511"/>
                <a:gd name="T27" fmla="*/ 6 h 72"/>
                <a:gd name="T28" fmla="*/ 275 w 511"/>
                <a:gd name="T29" fmla="*/ 6 h 72"/>
                <a:gd name="T30" fmla="*/ 307 w 511"/>
                <a:gd name="T31" fmla="*/ 16 h 72"/>
                <a:gd name="T32" fmla="*/ 338 w 511"/>
                <a:gd name="T33" fmla="*/ 25 h 72"/>
                <a:gd name="T34" fmla="*/ 369 w 511"/>
                <a:gd name="T35" fmla="*/ 32 h 72"/>
                <a:gd name="T36" fmla="*/ 399 w 511"/>
                <a:gd name="T37" fmla="*/ 35 h 72"/>
                <a:gd name="T38" fmla="*/ 429 w 511"/>
                <a:gd name="T39" fmla="*/ 37 h 72"/>
                <a:gd name="T40" fmla="*/ 458 w 511"/>
                <a:gd name="T41" fmla="*/ 37 h 72"/>
                <a:gd name="T42" fmla="*/ 486 w 511"/>
                <a:gd name="T43" fmla="*/ 37 h 72"/>
                <a:gd name="T44" fmla="*/ 500 w 511"/>
                <a:gd name="T45" fmla="*/ 37 h 72"/>
                <a:gd name="T46" fmla="*/ 502 w 511"/>
                <a:gd name="T47" fmla="*/ 42 h 72"/>
                <a:gd name="T48" fmla="*/ 509 w 511"/>
                <a:gd name="T49" fmla="*/ 60 h 72"/>
                <a:gd name="T50" fmla="*/ 497 w 511"/>
                <a:gd name="T51" fmla="*/ 70 h 72"/>
                <a:gd name="T52" fmla="*/ 469 w 511"/>
                <a:gd name="T53" fmla="*/ 70 h 72"/>
                <a:gd name="T54" fmla="*/ 439 w 511"/>
                <a:gd name="T55" fmla="*/ 70 h 72"/>
                <a:gd name="T56" fmla="*/ 411 w 511"/>
                <a:gd name="T57" fmla="*/ 70 h 72"/>
                <a:gd name="T58" fmla="*/ 382 w 511"/>
                <a:gd name="T59" fmla="*/ 70 h 72"/>
                <a:gd name="T60" fmla="*/ 352 w 511"/>
                <a:gd name="T61" fmla="*/ 70 h 72"/>
                <a:gd name="T62" fmla="*/ 322 w 511"/>
                <a:gd name="T63" fmla="*/ 70 h 72"/>
                <a:gd name="T64" fmla="*/ 293 w 511"/>
                <a:gd name="T65" fmla="*/ 70 h 72"/>
                <a:gd name="T66" fmla="*/ 263 w 511"/>
                <a:gd name="T67" fmla="*/ 72 h 72"/>
                <a:gd name="T68" fmla="*/ 233 w 511"/>
                <a:gd name="T69" fmla="*/ 72 h 72"/>
                <a:gd name="T70" fmla="*/ 204 w 511"/>
                <a:gd name="T71" fmla="*/ 72 h 72"/>
                <a:gd name="T72" fmla="*/ 176 w 511"/>
                <a:gd name="T73" fmla="*/ 72 h 72"/>
                <a:gd name="T74" fmla="*/ 146 w 511"/>
                <a:gd name="T75" fmla="*/ 72 h 72"/>
                <a:gd name="T76" fmla="*/ 120 w 511"/>
                <a:gd name="T77" fmla="*/ 72 h 72"/>
                <a:gd name="T78" fmla="*/ 94 w 511"/>
                <a:gd name="T79" fmla="*/ 72 h 72"/>
                <a:gd name="T80" fmla="*/ 71 w 511"/>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 h="72">
                  <a:moveTo>
                    <a:pt x="61" y="72"/>
                  </a:moveTo>
                  <a:lnTo>
                    <a:pt x="57" y="70"/>
                  </a:lnTo>
                  <a:lnTo>
                    <a:pt x="56" y="68"/>
                  </a:lnTo>
                  <a:lnTo>
                    <a:pt x="38" y="61"/>
                  </a:lnTo>
                  <a:lnTo>
                    <a:pt x="28" y="54"/>
                  </a:lnTo>
                  <a:lnTo>
                    <a:pt x="16" y="47"/>
                  </a:lnTo>
                  <a:lnTo>
                    <a:pt x="10" y="42"/>
                  </a:lnTo>
                  <a:lnTo>
                    <a:pt x="2" y="28"/>
                  </a:lnTo>
                  <a:lnTo>
                    <a:pt x="0" y="18"/>
                  </a:lnTo>
                  <a:lnTo>
                    <a:pt x="10" y="20"/>
                  </a:lnTo>
                  <a:lnTo>
                    <a:pt x="24" y="21"/>
                  </a:lnTo>
                  <a:lnTo>
                    <a:pt x="36" y="23"/>
                  </a:lnTo>
                  <a:lnTo>
                    <a:pt x="50" y="27"/>
                  </a:lnTo>
                  <a:lnTo>
                    <a:pt x="63" y="27"/>
                  </a:lnTo>
                  <a:lnTo>
                    <a:pt x="78" y="28"/>
                  </a:lnTo>
                  <a:lnTo>
                    <a:pt x="90" y="28"/>
                  </a:lnTo>
                  <a:lnTo>
                    <a:pt x="106" y="30"/>
                  </a:lnTo>
                  <a:lnTo>
                    <a:pt x="118" y="28"/>
                  </a:lnTo>
                  <a:lnTo>
                    <a:pt x="132" y="28"/>
                  </a:lnTo>
                  <a:lnTo>
                    <a:pt x="146" y="28"/>
                  </a:lnTo>
                  <a:lnTo>
                    <a:pt x="160" y="28"/>
                  </a:lnTo>
                  <a:lnTo>
                    <a:pt x="172" y="27"/>
                  </a:lnTo>
                  <a:lnTo>
                    <a:pt x="185" y="25"/>
                  </a:lnTo>
                  <a:lnTo>
                    <a:pt x="197" y="23"/>
                  </a:lnTo>
                  <a:lnTo>
                    <a:pt x="211" y="21"/>
                  </a:lnTo>
                  <a:lnTo>
                    <a:pt x="223" y="16"/>
                  </a:lnTo>
                  <a:lnTo>
                    <a:pt x="237" y="11"/>
                  </a:lnTo>
                  <a:lnTo>
                    <a:pt x="247" y="6"/>
                  </a:lnTo>
                  <a:lnTo>
                    <a:pt x="260" y="0"/>
                  </a:lnTo>
                  <a:lnTo>
                    <a:pt x="275" y="6"/>
                  </a:lnTo>
                  <a:lnTo>
                    <a:pt x="291" y="11"/>
                  </a:lnTo>
                  <a:lnTo>
                    <a:pt x="307" y="16"/>
                  </a:lnTo>
                  <a:lnTo>
                    <a:pt x="322" y="21"/>
                  </a:lnTo>
                  <a:lnTo>
                    <a:pt x="338" y="25"/>
                  </a:lnTo>
                  <a:lnTo>
                    <a:pt x="354" y="28"/>
                  </a:lnTo>
                  <a:lnTo>
                    <a:pt x="369" y="32"/>
                  </a:lnTo>
                  <a:lnTo>
                    <a:pt x="385" y="35"/>
                  </a:lnTo>
                  <a:lnTo>
                    <a:pt x="399" y="35"/>
                  </a:lnTo>
                  <a:lnTo>
                    <a:pt x="415" y="37"/>
                  </a:lnTo>
                  <a:lnTo>
                    <a:pt x="429" y="37"/>
                  </a:lnTo>
                  <a:lnTo>
                    <a:pt x="444" y="39"/>
                  </a:lnTo>
                  <a:lnTo>
                    <a:pt x="458" y="37"/>
                  </a:lnTo>
                  <a:lnTo>
                    <a:pt x="472" y="37"/>
                  </a:lnTo>
                  <a:lnTo>
                    <a:pt x="486" y="37"/>
                  </a:lnTo>
                  <a:lnTo>
                    <a:pt x="500" y="37"/>
                  </a:lnTo>
                  <a:lnTo>
                    <a:pt x="500" y="37"/>
                  </a:lnTo>
                  <a:lnTo>
                    <a:pt x="500" y="39"/>
                  </a:lnTo>
                  <a:lnTo>
                    <a:pt x="502" y="42"/>
                  </a:lnTo>
                  <a:lnTo>
                    <a:pt x="507" y="51"/>
                  </a:lnTo>
                  <a:lnTo>
                    <a:pt x="509" y="60"/>
                  </a:lnTo>
                  <a:lnTo>
                    <a:pt x="511" y="70"/>
                  </a:lnTo>
                  <a:lnTo>
                    <a:pt x="497" y="70"/>
                  </a:lnTo>
                  <a:lnTo>
                    <a:pt x="483" y="70"/>
                  </a:lnTo>
                  <a:lnTo>
                    <a:pt x="469" y="70"/>
                  </a:lnTo>
                  <a:lnTo>
                    <a:pt x="455" y="70"/>
                  </a:lnTo>
                  <a:lnTo>
                    <a:pt x="439" y="70"/>
                  </a:lnTo>
                  <a:lnTo>
                    <a:pt x="425" y="70"/>
                  </a:lnTo>
                  <a:lnTo>
                    <a:pt x="411" y="70"/>
                  </a:lnTo>
                  <a:lnTo>
                    <a:pt x="397" y="70"/>
                  </a:lnTo>
                  <a:lnTo>
                    <a:pt x="382" y="70"/>
                  </a:lnTo>
                  <a:lnTo>
                    <a:pt x="368" y="70"/>
                  </a:lnTo>
                  <a:lnTo>
                    <a:pt x="352" y="70"/>
                  </a:lnTo>
                  <a:lnTo>
                    <a:pt x="338" y="70"/>
                  </a:lnTo>
                  <a:lnTo>
                    <a:pt x="322" y="70"/>
                  </a:lnTo>
                  <a:lnTo>
                    <a:pt x="308" y="70"/>
                  </a:lnTo>
                  <a:lnTo>
                    <a:pt x="293" y="70"/>
                  </a:lnTo>
                  <a:lnTo>
                    <a:pt x="279" y="72"/>
                  </a:lnTo>
                  <a:lnTo>
                    <a:pt x="263" y="72"/>
                  </a:lnTo>
                  <a:lnTo>
                    <a:pt x="247" y="72"/>
                  </a:lnTo>
                  <a:lnTo>
                    <a:pt x="233" y="72"/>
                  </a:lnTo>
                  <a:lnTo>
                    <a:pt x="219" y="72"/>
                  </a:lnTo>
                  <a:lnTo>
                    <a:pt x="204" y="72"/>
                  </a:lnTo>
                  <a:lnTo>
                    <a:pt x="190" y="72"/>
                  </a:lnTo>
                  <a:lnTo>
                    <a:pt x="176" y="72"/>
                  </a:lnTo>
                  <a:lnTo>
                    <a:pt x="162" y="72"/>
                  </a:lnTo>
                  <a:lnTo>
                    <a:pt x="146" y="72"/>
                  </a:lnTo>
                  <a:lnTo>
                    <a:pt x="134" y="72"/>
                  </a:lnTo>
                  <a:lnTo>
                    <a:pt x="120" y="72"/>
                  </a:lnTo>
                  <a:lnTo>
                    <a:pt x="108" y="72"/>
                  </a:lnTo>
                  <a:lnTo>
                    <a:pt x="94" y="72"/>
                  </a:lnTo>
                  <a:lnTo>
                    <a:pt x="82" y="72"/>
                  </a:lnTo>
                  <a:lnTo>
                    <a:pt x="71" y="72"/>
                  </a:lnTo>
                  <a:lnTo>
                    <a:pt x="61" y="72"/>
                  </a:lnTo>
                  <a:close/>
                </a:path>
              </a:pathLst>
            </a:custGeom>
            <a:solidFill>
              <a:srgbClr val="ED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6" name="Freeform 1232"/>
            <p:cNvSpPr>
              <a:spLocks/>
            </p:cNvSpPr>
            <p:nvPr/>
          </p:nvSpPr>
          <p:spPr bwMode="auto">
            <a:xfrm>
              <a:off x="8971" y="3664"/>
              <a:ext cx="470" cy="204"/>
            </a:xfrm>
            <a:custGeom>
              <a:avLst/>
              <a:gdLst>
                <a:gd name="T0" fmla="*/ 879 w 940"/>
                <a:gd name="T1" fmla="*/ 406 h 407"/>
                <a:gd name="T2" fmla="*/ 865 w 940"/>
                <a:gd name="T3" fmla="*/ 390 h 407"/>
                <a:gd name="T4" fmla="*/ 848 w 940"/>
                <a:gd name="T5" fmla="*/ 329 h 407"/>
                <a:gd name="T6" fmla="*/ 828 w 940"/>
                <a:gd name="T7" fmla="*/ 294 h 407"/>
                <a:gd name="T8" fmla="*/ 844 w 940"/>
                <a:gd name="T9" fmla="*/ 263 h 407"/>
                <a:gd name="T10" fmla="*/ 856 w 940"/>
                <a:gd name="T11" fmla="*/ 224 h 407"/>
                <a:gd name="T12" fmla="*/ 855 w 940"/>
                <a:gd name="T13" fmla="*/ 184 h 407"/>
                <a:gd name="T14" fmla="*/ 839 w 940"/>
                <a:gd name="T15" fmla="*/ 146 h 407"/>
                <a:gd name="T16" fmla="*/ 813 w 940"/>
                <a:gd name="T17" fmla="*/ 113 h 407"/>
                <a:gd name="T18" fmla="*/ 762 w 940"/>
                <a:gd name="T19" fmla="*/ 85 h 407"/>
                <a:gd name="T20" fmla="*/ 724 w 940"/>
                <a:gd name="T21" fmla="*/ 78 h 407"/>
                <a:gd name="T22" fmla="*/ 682 w 940"/>
                <a:gd name="T23" fmla="*/ 78 h 407"/>
                <a:gd name="T24" fmla="*/ 637 w 940"/>
                <a:gd name="T25" fmla="*/ 80 h 407"/>
                <a:gd name="T26" fmla="*/ 593 w 940"/>
                <a:gd name="T27" fmla="*/ 88 h 407"/>
                <a:gd name="T28" fmla="*/ 549 w 940"/>
                <a:gd name="T29" fmla="*/ 101 h 407"/>
                <a:gd name="T30" fmla="*/ 518 w 940"/>
                <a:gd name="T31" fmla="*/ 113 h 407"/>
                <a:gd name="T32" fmla="*/ 478 w 940"/>
                <a:gd name="T33" fmla="*/ 101 h 407"/>
                <a:gd name="T34" fmla="*/ 433 w 940"/>
                <a:gd name="T35" fmla="*/ 88 h 407"/>
                <a:gd name="T36" fmla="*/ 389 w 940"/>
                <a:gd name="T37" fmla="*/ 81 h 407"/>
                <a:gd name="T38" fmla="*/ 351 w 940"/>
                <a:gd name="T39" fmla="*/ 78 h 407"/>
                <a:gd name="T40" fmla="*/ 293 w 940"/>
                <a:gd name="T41" fmla="*/ 76 h 407"/>
                <a:gd name="T42" fmla="*/ 244 w 940"/>
                <a:gd name="T43" fmla="*/ 83 h 407"/>
                <a:gd name="T44" fmla="*/ 204 w 940"/>
                <a:gd name="T45" fmla="*/ 95 h 407"/>
                <a:gd name="T46" fmla="*/ 164 w 940"/>
                <a:gd name="T47" fmla="*/ 123 h 407"/>
                <a:gd name="T48" fmla="*/ 143 w 940"/>
                <a:gd name="T49" fmla="*/ 141 h 407"/>
                <a:gd name="T50" fmla="*/ 98 w 940"/>
                <a:gd name="T51" fmla="*/ 144 h 407"/>
                <a:gd name="T52" fmla="*/ 44 w 940"/>
                <a:gd name="T53" fmla="*/ 170 h 407"/>
                <a:gd name="T54" fmla="*/ 18 w 940"/>
                <a:gd name="T55" fmla="*/ 205 h 407"/>
                <a:gd name="T56" fmla="*/ 9 w 940"/>
                <a:gd name="T57" fmla="*/ 233 h 407"/>
                <a:gd name="T58" fmla="*/ 4 w 940"/>
                <a:gd name="T59" fmla="*/ 184 h 407"/>
                <a:gd name="T60" fmla="*/ 0 w 940"/>
                <a:gd name="T61" fmla="*/ 141 h 407"/>
                <a:gd name="T62" fmla="*/ 0 w 940"/>
                <a:gd name="T63" fmla="*/ 95 h 407"/>
                <a:gd name="T64" fmla="*/ 2 w 940"/>
                <a:gd name="T65" fmla="*/ 52 h 407"/>
                <a:gd name="T66" fmla="*/ 25 w 940"/>
                <a:gd name="T67" fmla="*/ 15 h 407"/>
                <a:gd name="T68" fmla="*/ 58 w 940"/>
                <a:gd name="T69" fmla="*/ 3 h 407"/>
                <a:gd name="T70" fmla="*/ 75 w 940"/>
                <a:gd name="T71" fmla="*/ 1 h 407"/>
                <a:gd name="T72" fmla="*/ 128 w 940"/>
                <a:gd name="T73" fmla="*/ 1 h 407"/>
                <a:gd name="T74" fmla="*/ 183 w 940"/>
                <a:gd name="T75" fmla="*/ 0 h 407"/>
                <a:gd name="T76" fmla="*/ 241 w 940"/>
                <a:gd name="T77" fmla="*/ 0 h 407"/>
                <a:gd name="T78" fmla="*/ 300 w 940"/>
                <a:gd name="T79" fmla="*/ 0 h 407"/>
                <a:gd name="T80" fmla="*/ 358 w 940"/>
                <a:gd name="T81" fmla="*/ 0 h 407"/>
                <a:gd name="T82" fmla="*/ 415 w 940"/>
                <a:gd name="T83" fmla="*/ 0 h 407"/>
                <a:gd name="T84" fmla="*/ 471 w 940"/>
                <a:gd name="T85" fmla="*/ 0 h 407"/>
                <a:gd name="T86" fmla="*/ 527 w 940"/>
                <a:gd name="T87" fmla="*/ 1 h 407"/>
                <a:gd name="T88" fmla="*/ 577 w 940"/>
                <a:gd name="T89" fmla="*/ 1 h 407"/>
                <a:gd name="T90" fmla="*/ 626 w 940"/>
                <a:gd name="T91" fmla="*/ 1 h 407"/>
                <a:gd name="T92" fmla="*/ 670 w 940"/>
                <a:gd name="T93" fmla="*/ 3 h 407"/>
                <a:gd name="T94" fmla="*/ 717 w 940"/>
                <a:gd name="T95" fmla="*/ 7 h 407"/>
                <a:gd name="T96" fmla="*/ 773 w 940"/>
                <a:gd name="T97" fmla="*/ 12 h 407"/>
                <a:gd name="T98" fmla="*/ 807 w 940"/>
                <a:gd name="T99" fmla="*/ 22 h 407"/>
                <a:gd name="T100" fmla="*/ 842 w 940"/>
                <a:gd name="T101" fmla="*/ 57 h 407"/>
                <a:gd name="T102" fmla="*/ 865 w 940"/>
                <a:gd name="T103" fmla="*/ 108 h 407"/>
                <a:gd name="T104" fmla="*/ 868 w 940"/>
                <a:gd name="T105" fmla="*/ 115 h 407"/>
                <a:gd name="T106" fmla="*/ 884 w 940"/>
                <a:gd name="T107" fmla="*/ 158 h 407"/>
                <a:gd name="T108" fmla="*/ 898 w 940"/>
                <a:gd name="T109" fmla="*/ 207 h 407"/>
                <a:gd name="T110" fmla="*/ 912 w 940"/>
                <a:gd name="T111" fmla="*/ 247 h 407"/>
                <a:gd name="T112" fmla="*/ 924 w 940"/>
                <a:gd name="T113" fmla="*/ 289 h 407"/>
                <a:gd name="T114" fmla="*/ 938 w 940"/>
                <a:gd name="T115" fmla="*/ 35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0" h="407">
                  <a:moveTo>
                    <a:pt x="931" y="388"/>
                  </a:moveTo>
                  <a:lnTo>
                    <a:pt x="916" y="397"/>
                  </a:lnTo>
                  <a:lnTo>
                    <a:pt x="898" y="402"/>
                  </a:lnTo>
                  <a:lnTo>
                    <a:pt x="879" y="406"/>
                  </a:lnTo>
                  <a:lnTo>
                    <a:pt x="863" y="407"/>
                  </a:lnTo>
                  <a:lnTo>
                    <a:pt x="863" y="406"/>
                  </a:lnTo>
                  <a:lnTo>
                    <a:pt x="865" y="406"/>
                  </a:lnTo>
                  <a:lnTo>
                    <a:pt x="865" y="390"/>
                  </a:lnTo>
                  <a:lnTo>
                    <a:pt x="865" y="376"/>
                  </a:lnTo>
                  <a:lnTo>
                    <a:pt x="860" y="360"/>
                  </a:lnTo>
                  <a:lnTo>
                    <a:pt x="856" y="345"/>
                  </a:lnTo>
                  <a:lnTo>
                    <a:pt x="848" y="329"/>
                  </a:lnTo>
                  <a:lnTo>
                    <a:pt x="841" y="317"/>
                  </a:lnTo>
                  <a:lnTo>
                    <a:pt x="834" y="303"/>
                  </a:lnTo>
                  <a:lnTo>
                    <a:pt x="828" y="294"/>
                  </a:lnTo>
                  <a:lnTo>
                    <a:pt x="828" y="294"/>
                  </a:lnTo>
                  <a:lnTo>
                    <a:pt x="828" y="294"/>
                  </a:lnTo>
                  <a:lnTo>
                    <a:pt x="834" y="284"/>
                  </a:lnTo>
                  <a:lnTo>
                    <a:pt x="839" y="273"/>
                  </a:lnTo>
                  <a:lnTo>
                    <a:pt x="844" y="263"/>
                  </a:lnTo>
                  <a:lnTo>
                    <a:pt x="849" y="254"/>
                  </a:lnTo>
                  <a:lnTo>
                    <a:pt x="851" y="244"/>
                  </a:lnTo>
                  <a:lnTo>
                    <a:pt x="855" y="235"/>
                  </a:lnTo>
                  <a:lnTo>
                    <a:pt x="856" y="224"/>
                  </a:lnTo>
                  <a:lnTo>
                    <a:pt x="860" y="216"/>
                  </a:lnTo>
                  <a:lnTo>
                    <a:pt x="858" y="205"/>
                  </a:lnTo>
                  <a:lnTo>
                    <a:pt x="856" y="195"/>
                  </a:lnTo>
                  <a:lnTo>
                    <a:pt x="855" y="184"/>
                  </a:lnTo>
                  <a:lnTo>
                    <a:pt x="853" y="176"/>
                  </a:lnTo>
                  <a:lnTo>
                    <a:pt x="848" y="165"/>
                  </a:lnTo>
                  <a:lnTo>
                    <a:pt x="844" y="155"/>
                  </a:lnTo>
                  <a:lnTo>
                    <a:pt x="839" y="146"/>
                  </a:lnTo>
                  <a:lnTo>
                    <a:pt x="834" y="137"/>
                  </a:lnTo>
                  <a:lnTo>
                    <a:pt x="827" y="127"/>
                  </a:lnTo>
                  <a:lnTo>
                    <a:pt x="820" y="120"/>
                  </a:lnTo>
                  <a:lnTo>
                    <a:pt x="813" y="113"/>
                  </a:lnTo>
                  <a:lnTo>
                    <a:pt x="806" y="108"/>
                  </a:lnTo>
                  <a:lnTo>
                    <a:pt x="788" y="97"/>
                  </a:lnTo>
                  <a:lnTo>
                    <a:pt x="773" y="90"/>
                  </a:lnTo>
                  <a:lnTo>
                    <a:pt x="762" y="85"/>
                  </a:lnTo>
                  <a:lnTo>
                    <a:pt x="753" y="83"/>
                  </a:lnTo>
                  <a:lnTo>
                    <a:pt x="743" y="80"/>
                  </a:lnTo>
                  <a:lnTo>
                    <a:pt x="734" y="80"/>
                  </a:lnTo>
                  <a:lnTo>
                    <a:pt x="724" y="78"/>
                  </a:lnTo>
                  <a:lnTo>
                    <a:pt x="713" y="78"/>
                  </a:lnTo>
                  <a:lnTo>
                    <a:pt x="703" y="78"/>
                  </a:lnTo>
                  <a:lnTo>
                    <a:pt x="694" y="78"/>
                  </a:lnTo>
                  <a:lnTo>
                    <a:pt x="682" y="78"/>
                  </a:lnTo>
                  <a:lnTo>
                    <a:pt x="672" y="78"/>
                  </a:lnTo>
                  <a:lnTo>
                    <a:pt x="659" y="78"/>
                  </a:lnTo>
                  <a:lnTo>
                    <a:pt x="649" y="80"/>
                  </a:lnTo>
                  <a:lnTo>
                    <a:pt x="637" y="80"/>
                  </a:lnTo>
                  <a:lnTo>
                    <a:pt x="626" y="81"/>
                  </a:lnTo>
                  <a:lnTo>
                    <a:pt x="616" y="83"/>
                  </a:lnTo>
                  <a:lnTo>
                    <a:pt x="605" y="87"/>
                  </a:lnTo>
                  <a:lnTo>
                    <a:pt x="593" y="88"/>
                  </a:lnTo>
                  <a:lnTo>
                    <a:pt x="583" y="92"/>
                  </a:lnTo>
                  <a:lnTo>
                    <a:pt x="570" y="94"/>
                  </a:lnTo>
                  <a:lnTo>
                    <a:pt x="560" y="97"/>
                  </a:lnTo>
                  <a:lnTo>
                    <a:pt x="549" y="101"/>
                  </a:lnTo>
                  <a:lnTo>
                    <a:pt x="539" y="104"/>
                  </a:lnTo>
                  <a:lnTo>
                    <a:pt x="529" y="108"/>
                  </a:lnTo>
                  <a:lnTo>
                    <a:pt x="518" y="113"/>
                  </a:lnTo>
                  <a:lnTo>
                    <a:pt x="518" y="113"/>
                  </a:lnTo>
                  <a:lnTo>
                    <a:pt x="518" y="113"/>
                  </a:lnTo>
                  <a:lnTo>
                    <a:pt x="504" y="108"/>
                  </a:lnTo>
                  <a:lnTo>
                    <a:pt x="492" y="104"/>
                  </a:lnTo>
                  <a:lnTo>
                    <a:pt x="478" y="101"/>
                  </a:lnTo>
                  <a:lnTo>
                    <a:pt x="468" y="97"/>
                  </a:lnTo>
                  <a:lnTo>
                    <a:pt x="454" y="94"/>
                  </a:lnTo>
                  <a:lnTo>
                    <a:pt x="443" y="92"/>
                  </a:lnTo>
                  <a:lnTo>
                    <a:pt x="433" y="88"/>
                  </a:lnTo>
                  <a:lnTo>
                    <a:pt x="422" y="88"/>
                  </a:lnTo>
                  <a:lnTo>
                    <a:pt x="410" y="85"/>
                  </a:lnTo>
                  <a:lnTo>
                    <a:pt x="400" y="83"/>
                  </a:lnTo>
                  <a:lnTo>
                    <a:pt x="389" y="81"/>
                  </a:lnTo>
                  <a:lnTo>
                    <a:pt x="380" y="81"/>
                  </a:lnTo>
                  <a:lnTo>
                    <a:pt x="370" y="80"/>
                  </a:lnTo>
                  <a:lnTo>
                    <a:pt x="360" y="78"/>
                  </a:lnTo>
                  <a:lnTo>
                    <a:pt x="351" y="78"/>
                  </a:lnTo>
                  <a:lnTo>
                    <a:pt x="344" y="78"/>
                  </a:lnTo>
                  <a:lnTo>
                    <a:pt x="325" y="76"/>
                  </a:lnTo>
                  <a:lnTo>
                    <a:pt x="309" y="76"/>
                  </a:lnTo>
                  <a:lnTo>
                    <a:pt x="293" y="76"/>
                  </a:lnTo>
                  <a:lnTo>
                    <a:pt x="281" y="78"/>
                  </a:lnTo>
                  <a:lnTo>
                    <a:pt x="267" y="78"/>
                  </a:lnTo>
                  <a:lnTo>
                    <a:pt x="255" y="81"/>
                  </a:lnTo>
                  <a:lnTo>
                    <a:pt x="244" y="83"/>
                  </a:lnTo>
                  <a:lnTo>
                    <a:pt x="234" y="88"/>
                  </a:lnTo>
                  <a:lnTo>
                    <a:pt x="224" y="90"/>
                  </a:lnTo>
                  <a:lnTo>
                    <a:pt x="213" y="94"/>
                  </a:lnTo>
                  <a:lnTo>
                    <a:pt x="204" y="95"/>
                  </a:lnTo>
                  <a:lnTo>
                    <a:pt x="197" y="101"/>
                  </a:lnTo>
                  <a:lnTo>
                    <a:pt x="183" y="108"/>
                  </a:lnTo>
                  <a:lnTo>
                    <a:pt x="175" y="116"/>
                  </a:lnTo>
                  <a:lnTo>
                    <a:pt x="164" y="123"/>
                  </a:lnTo>
                  <a:lnTo>
                    <a:pt x="159" y="130"/>
                  </a:lnTo>
                  <a:lnTo>
                    <a:pt x="154" y="135"/>
                  </a:lnTo>
                  <a:lnTo>
                    <a:pt x="154" y="141"/>
                  </a:lnTo>
                  <a:lnTo>
                    <a:pt x="143" y="141"/>
                  </a:lnTo>
                  <a:lnTo>
                    <a:pt x="133" y="141"/>
                  </a:lnTo>
                  <a:lnTo>
                    <a:pt x="122" y="141"/>
                  </a:lnTo>
                  <a:lnTo>
                    <a:pt x="115" y="142"/>
                  </a:lnTo>
                  <a:lnTo>
                    <a:pt x="98" y="144"/>
                  </a:lnTo>
                  <a:lnTo>
                    <a:pt x="82" y="149"/>
                  </a:lnTo>
                  <a:lnTo>
                    <a:pt x="67" y="155"/>
                  </a:lnTo>
                  <a:lnTo>
                    <a:pt x="56" y="162"/>
                  </a:lnTo>
                  <a:lnTo>
                    <a:pt x="44" y="170"/>
                  </a:lnTo>
                  <a:lnTo>
                    <a:pt x="35" y="181"/>
                  </a:lnTo>
                  <a:lnTo>
                    <a:pt x="27" y="188"/>
                  </a:lnTo>
                  <a:lnTo>
                    <a:pt x="21" y="196"/>
                  </a:lnTo>
                  <a:lnTo>
                    <a:pt x="18" y="205"/>
                  </a:lnTo>
                  <a:lnTo>
                    <a:pt x="14" y="214"/>
                  </a:lnTo>
                  <a:lnTo>
                    <a:pt x="11" y="230"/>
                  </a:lnTo>
                  <a:lnTo>
                    <a:pt x="11" y="247"/>
                  </a:lnTo>
                  <a:lnTo>
                    <a:pt x="9" y="233"/>
                  </a:lnTo>
                  <a:lnTo>
                    <a:pt x="7" y="221"/>
                  </a:lnTo>
                  <a:lnTo>
                    <a:pt x="6" y="209"/>
                  </a:lnTo>
                  <a:lnTo>
                    <a:pt x="6" y="196"/>
                  </a:lnTo>
                  <a:lnTo>
                    <a:pt x="4" y="184"/>
                  </a:lnTo>
                  <a:lnTo>
                    <a:pt x="4" y="174"/>
                  </a:lnTo>
                  <a:lnTo>
                    <a:pt x="2" y="163"/>
                  </a:lnTo>
                  <a:lnTo>
                    <a:pt x="2" y="153"/>
                  </a:lnTo>
                  <a:lnTo>
                    <a:pt x="0" y="141"/>
                  </a:lnTo>
                  <a:lnTo>
                    <a:pt x="0" y="130"/>
                  </a:lnTo>
                  <a:lnTo>
                    <a:pt x="0" y="120"/>
                  </a:lnTo>
                  <a:lnTo>
                    <a:pt x="0" y="113"/>
                  </a:lnTo>
                  <a:lnTo>
                    <a:pt x="0" y="95"/>
                  </a:lnTo>
                  <a:lnTo>
                    <a:pt x="0" y="83"/>
                  </a:lnTo>
                  <a:lnTo>
                    <a:pt x="0" y="71"/>
                  </a:lnTo>
                  <a:lnTo>
                    <a:pt x="0" y="64"/>
                  </a:lnTo>
                  <a:lnTo>
                    <a:pt x="2" y="52"/>
                  </a:lnTo>
                  <a:lnTo>
                    <a:pt x="6" y="43"/>
                  </a:lnTo>
                  <a:lnTo>
                    <a:pt x="11" y="33"/>
                  </a:lnTo>
                  <a:lnTo>
                    <a:pt x="16" y="27"/>
                  </a:lnTo>
                  <a:lnTo>
                    <a:pt x="25" y="15"/>
                  </a:lnTo>
                  <a:lnTo>
                    <a:pt x="37" y="10"/>
                  </a:lnTo>
                  <a:lnTo>
                    <a:pt x="44" y="5"/>
                  </a:lnTo>
                  <a:lnTo>
                    <a:pt x="53" y="3"/>
                  </a:lnTo>
                  <a:lnTo>
                    <a:pt x="58" y="3"/>
                  </a:lnTo>
                  <a:lnTo>
                    <a:pt x="63" y="3"/>
                  </a:lnTo>
                  <a:lnTo>
                    <a:pt x="63" y="3"/>
                  </a:lnTo>
                  <a:lnTo>
                    <a:pt x="65" y="3"/>
                  </a:lnTo>
                  <a:lnTo>
                    <a:pt x="75" y="1"/>
                  </a:lnTo>
                  <a:lnTo>
                    <a:pt x="89" y="1"/>
                  </a:lnTo>
                  <a:lnTo>
                    <a:pt x="102" y="1"/>
                  </a:lnTo>
                  <a:lnTo>
                    <a:pt x="115" y="1"/>
                  </a:lnTo>
                  <a:lnTo>
                    <a:pt x="128" y="1"/>
                  </a:lnTo>
                  <a:lnTo>
                    <a:pt x="142" y="1"/>
                  </a:lnTo>
                  <a:lnTo>
                    <a:pt x="154" y="1"/>
                  </a:lnTo>
                  <a:lnTo>
                    <a:pt x="170" y="1"/>
                  </a:lnTo>
                  <a:lnTo>
                    <a:pt x="183" y="0"/>
                  </a:lnTo>
                  <a:lnTo>
                    <a:pt x="197" y="0"/>
                  </a:lnTo>
                  <a:lnTo>
                    <a:pt x="211" y="0"/>
                  </a:lnTo>
                  <a:lnTo>
                    <a:pt x="227" y="0"/>
                  </a:lnTo>
                  <a:lnTo>
                    <a:pt x="241" y="0"/>
                  </a:lnTo>
                  <a:lnTo>
                    <a:pt x="255" y="0"/>
                  </a:lnTo>
                  <a:lnTo>
                    <a:pt x="271" y="0"/>
                  </a:lnTo>
                  <a:lnTo>
                    <a:pt x="286" y="0"/>
                  </a:lnTo>
                  <a:lnTo>
                    <a:pt x="300" y="0"/>
                  </a:lnTo>
                  <a:lnTo>
                    <a:pt x="314" y="0"/>
                  </a:lnTo>
                  <a:lnTo>
                    <a:pt x="328" y="0"/>
                  </a:lnTo>
                  <a:lnTo>
                    <a:pt x="344" y="0"/>
                  </a:lnTo>
                  <a:lnTo>
                    <a:pt x="358" y="0"/>
                  </a:lnTo>
                  <a:lnTo>
                    <a:pt x="372" y="0"/>
                  </a:lnTo>
                  <a:lnTo>
                    <a:pt x="386" y="0"/>
                  </a:lnTo>
                  <a:lnTo>
                    <a:pt x="401" y="0"/>
                  </a:lnTo>
                  <a:lnTo>
                    <a:pt x="415" y="0"/>
                  </a:lnTo>
                  <a:lnTo>
                    <a:pt x="429" y="0"/>
                  </a:lnTo>
                  <a:lnTo>
                    <a:pt x="443" y="0"/>
                  </a:lnTo>
                  <a:lnTo>
                    <a:pt x="457" y="0"/>
                  </a:lnTo>
                  <a:lnTo>
                    <a:pt x="471" y="0"/>
                  </a:lnTo>
                  <a:lnTo>
                    <a:pt x="485" y="0"/>
                  </a:lnTo>
                  <a:lnTo>
                    <a:pt x="499" y="0"/>
                  </a:lnTo>
                  <a:lnTo>
                    <a:pt x="515" y="1"/>
                  </a:lnTo>
                  <a:lnTo>
                    <a:pt x="527" y="1"/>
                  </a:lnTo>
                  <a:lnTo>
                    <a:pt x="539" y="1"/>
                  </a:lnTo>
                  <a:lnTo>
                    <a:pt x="551" y="1"/>
                  </a:lnTo>
                  <a:lnTo>
                    <a:pt x="565" y="1"/>
                  </a:lnTo>
                  <a:lnTo>
                    <a:pt x="577" y="1"/>
                  </a:lnTo>
                  <a:lnTo>
                    <a:pt x="590" y="1"/>
                  </a:lnTo>
                  <a:lnTo>
                    <a:pt x="602" y="1"/>
                  </a:lnTo>
                  <a:lnTo>
                    <a:pt x="616" y="1"/>
                  </a:lnTo>
                  <a:lnTo>
                    <a:pt x="626" y="1"/>
                  </a:lnTo>
                  <a:lnTo>
                    <a:pt x="638" y="1"/>
                  </a:lnTo>
                  <a:lnTo>
                    <a:pt x="649" y="1"/>
                  </a:lnTo>
                  <a:lnTo>
                    <a:pt x="661" y="3"/>
                  </a:lnTo>
                  <a:lnTo>
                    <a:pt x="670" y="3"/>
                  </a:lnTo>
                  <a:lnTo>
                    <a:pt x="680" y="5"/>
                  </a:lnTo>
                  <a:lnTo>
                    <a:pt x="691" y="5"/>
                  </a:lnTo>
                  <a:lnTo>
                    <a:pt x="701" y="7"/>
                  </a:lnTo>
                  <a:lnTo>
                    <a:pt x="717" y="7"/>
                  </a:lnTo>
                  <a:lnTo>
                    <a:pt x="734" y="7"/>
                  </a:lnTo>
                  <a:lnTo>
                    <a:pt x="748" y="8"/>
                  </a:lnTo>
                  <a:lnTo>
                    <a:pt x="764" y="10"/>
                  </a:lnTo>
                  <a:lnTo>
                    <a:pt x="773" y="12"/>
                  </a:lnTo>
                  <a:lnTo>
                    <a:pt x="783" y="13"/>
                  </a:lnTo>
                  <a:lnTo>
                    <a:pt x="792" y="15"/>
                  </a:lnTo>
                  <a:lnTo>
                    <a:pt x="799" y="19"/>
                  </a:lnTo>
                  <a:lnTo>
                    <a:pt x="807" y="22"/>
                  </a:lnTo>
                  <a:lnTo>
                    <a:pt x="816" y="27"/>
                  </a:lnTo>
                  <a:lnTo>
                    <a:pt x="823" y="34"/>
                  </a:lnTo>
                  <a:lnTo>
                    <a:pt x="832" y="43"/>
                  </a:lnTo>
                  <a:lnTo>
                    <a:pt x="842" y="57"/>
                  </a:lnTo>
                  <a:lnTo>
                    <a:pt x="853" y="73"/>
                  </a:lnTo>
                  <a:lnTo>
                    <a:pt x="858" y="87"/>
                  </a:lnTo>
                  <a:lnTo>
                    <a:pt x="863" y="99"/>
                  </a:lnTo>
                  <a:lnTo>
                    <a:pt x="865" y="108"/>
                  </a:lnTo>
                  <a:lnTo>
                    <a:pt x="867" y="111"/>
                  </a:lnTo>
                  <a:lnTo>
                    <a:pt x="867" y="113"/>
                  </a:lnTo>
                  <a:lnTo>
                    <a:pt x="868" y="115"/>
                  </a:lnTo>
                  <a:lnTo>
                    <a:pt x="868" y="115"/>
                  </a:lnTo>
                  <a:lnTo>
                    <a:pt x="870" y="122"/>
                  </a:lnTo>
                  <a:lnTo>
                    <a:pt x="874" y="130"/>
                  </a:lnTo>
                  <a:lnTo>
                    <a:pt x="879" y="144"/>
                  </a:lnTo>
                  <a:lnTo>
                    <a:pt x="884" y="158"/>
                  </a:lnTo>
                  <a:lnTo>
                    <a:pt x="889" y="177"/>
                  </a:lnTo>
                  <a:lnTo>
                    <a:pt x="891" y="186"/>
                  </a:lnTo>
                  <a:lnTo>
                    <a:pt x="896" y="196"/>
                  </a:lnTo>
                  <a:lnTo>
                    <a:pt x="898" y="207"/>
                  </a:lnTo>
                  <a:lnTo>
                    <a:pt x="903" y="217"/>
                  </a:lnTo>
                  <a:lnTo>
                    <a:pt x="905" y="226"/>
                  </a:lnTo>
                  <a:lnTo>
                    <a:pt x="909" y="237"/>
                  </a:lnTo>
                  <a:lnTo>
                    <a:pt x="912" y="247"/>
                  </a:lnTo>
                  <a:lnTo>
                    <a:pt x="916" y="257"/>
                  </a:lnTo>
                  <a:lnTo>
                    <a:pt x="917" y="268"/>
                  </a:lnTo>
                  <a:lnTo>
                    <a:pt x="921" y="278"/>
                  </a:lnTo>
                  <a:lnTo>
                    <a:pt x="924" y="289"/>
                  </a:lnTo>
                  <a:lnTo>
                    <a:pt x="928" y="299"/>
                  </a:lnTo>
                  <a:lnTo>
                    <a:pt x="931" y="317"/>
                  </a:lnTo>
                  <a:lnTo>
                    <a:pt x="936" y="336"/>
                  </a:lnTo>
                  <a:lnTo>
                    <a:pt x="938" y="350"/>
                  </a:lnTo>
                  <a:lnTo>
                    <a:pt x="940" y="366"/>
                  </a:lnTo>
                  <a:lnTo>
                    <a:pt x="938" y="378"/>
                  </a:lnTo>
                  <a:lnTo>
                    <a:pt x="931" y="388"/>
                  </a:lnTo>
                  <a:close/>
                </a:path>
              </a:pathLst>
            </a:custGeom>
            <a:solidFill>
              <a:srgbClr val="A1C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7" name="Freeform 1233"/>
            <p:cNvSpPr>
              <a:spLocks/>
            </p:cNvSpPr>
            <p:nvPr/>
          </p:nvSpPr>
          <p:spPr bwMode="auto">
            <a:xfrm>
              <a:off x="8357" y="3561"/>
              <a:ext cx="76" cy="88"/>
            </a:xfrm>
            <a:custGeom>
              <a:avLst/>
              <a:gdLst>
                <a:gd name="T0" fmla="*/ 97 w 151"/>
                <a:gd name="T1" fmla="*/ 5 h 176"/>
                <a:gd name="T2" fmla="*/ 87 w 151"/>
                <a:gd name="T3" fmla="*/ 0 h 176"/>
                <a:gd name="T4" fmla="*/ 76 w 151"/>
                <a:gd name="T5" fmla="*/ 0 h 176"/>
                <a:gd name="T6" fmla="*/ 68 w 151"/>
                <a:gd name="T7" fmla="*/ 0 h 176"/>
                <a:gd name="T8" fmla="*/ 59 w 151"/>
                <a:gd name="T9" fmla="*/ 4 h 176"/>
                <a:gd name="T10" fmla="*/ 41 w 151"/>
                <a:gd name="T11" fmla="*/ 12 h 176"/>
                <a:gd name="T12" fmla="*/ 28 w 151"/>
                <a:gd name="T13" fmla="*/ 26 h 176"/>
                <a:gd name="T14" fmla="*/ 26 w 151"/>
                <a:gd name="T15" fmla="*/ 26 h 176"/>
                <a:gd name="T16" fmla="*/ 24 w 151"/>
                <a:gd name="T17" fmla="*/ 30 h 176"/>
                <a:gd name="T18" fmla="*/ 19 w 151"/>
                <a:gd name="T19" fmla="*/ 37 h 176"/>
                <a:gd name="T20" fmla="*/ 14 w 151"/>
                <a:gd name="T21" fmla="*/ 51 h 176"/>
                <a:gd name="T22" fmla="*/ 10 w 151"/>
                <a:gd name="T23" fmla="*/ 59 h 176"/>
                <a:gd name="T24" fmla="*/ 8 w 151"/>
                <a:gd name="T25" fmla="*/ 68 h 176"/>
                <a:gd name="T26" fmla="*/ 5 w 151"/>
                <a:gd name="T27" fmla="*/ 79 h 176"/>
                <a:gd name="T28" fmla="*/ 5 w 151"/>
                <a:gd name="T29" fmla="*/ 89 h 176"/>
                <a:gd name="T30" fmla="*/ 1 w 151"/>
                <a:gd name="T31" fmla="*/ 98 h 176"/>
                <a:gd name="T32" fmla="*/ 0 w 151"/>
                <a:gd name="T33" fmla="*/ 108 h 176"/>
                <a:gd name="T34" fmla="*/ 0 w 151"/>
                <a:gd name="T35" fmla="*/ 119 h 176"/>
                <a:gd name="T36" fmla="*/ 1 w 151"/>
                <a:gd name="T37" fmla="*/ 129 h 176"/>
                <a:gd name="T38" fmla="*/ 1 w 151"/>
                <a:gd name="T39" fmla="*/ 138 h 176"/>
                <a:gd name="T40" fmla="*/ 5 w 151"/>
                <a:gd name="T41" fmla="*/ 148 h 176"/>
                <a:gd name="T42" fmla="*/ 8 w 151"/>
                <a:gd name="T43" fmla="*/ 155 h 176"/>
                <a:gd name="T44" fmla="*/ 14 w 151"/>
                <a:gd name="T45" fmla="*/ 164 h 176"/>
                <a:gd name="T46" fmla="*/ 19 w 151"/>
                <a:gd name="T47" fmla="*/ 169 h 176"/>
                <a:gd name="T48" fmla="*/ 31 w 151"/>
                <a:gd name="T49" fmla="*/ 174 h 176"/>
                <a:gd name="T50" fmla="*/ 36 w 151"/>
                <a:gd name="T51" fmla="*/ 174 h 176"/>
                <a:gd name="T52" fmla="*/ 43 w 151"/>
                <a:gd name="T53" fmla="*/ 176 h 176"/>
                <a:gd name="T54" fmla="*/ 52 w 151"/>
                <a:gd name="T55" fmla="*/ 176 h 176"/>
                <a:gd name="T56" fmla="*/ 62 w 151"/>
                <a:gd name="T57" fmla="*/ 176 h 176"/>
                <a:gd name="T58" fmla="*/ 76 w 151"/>
                <a:gd name="T59" fmla="*/ 171 h 176"/>
                <a:gd name="T60" fmla="*/ 90 w 151"/>
                <a:gd name="T61" fmla="*/ 167 h 176"/>
                <a:gd name="T62" fmla="*/ 101 w 151"/>
                <a:gd name="T63" fmla="*/ 164 h 176"/>
                <a:gd name="T64" fmla="*/ 113 w 151"/>
                <a:gd name="T65" fmla="*/ 161 h 176"/>
                <a:gd name="T66" fmla="*/ 129 w 151"/>
                <a:gd name="T67" fmla="*/ 152 h 176"/>
                <a:gd name="T68" fmla="*/ 141 w 151"/>
                <a:gd name="T69" fmla="*/ 143 h 176"/>
                <a:gd name="T70" fmla="*/ 146 w 151"/>
                <a:gd name="T71" fmla="*/ 131 h 176"/>
                <a:gd name="T72" fmla="*/ 151 w 151"/>
                <a:gd name="T73" fmla="*/ 117 h 176"/>
                <a:gd name="T74" fmla="*/ 151 w 151"/>
                <a:gd name="T75" fmla="*/ 108 h 176"/>
                <a:gd name="T76" fmla="*/ 151 w 151"/>
                <a:gd name="T77" fmla="*/ 100 h 176"/>
                <a:gd name="T78" fmla="*/ 151 w 151"/>
                <a:gd name="T79" fmla="*/ 89 h 176"/>
                <a:gd name="T80" fmla="*/ 151 w 151"/>
                <a:gd name="T81" fmla="*/ 79 h 176"/>
                <a:gd name="T82" fmla="*/ 148 w 151"/>
                <a:gd name="T83" fmla="*/ 65 h 176"/>
                <a:gd name="T84" fmla="*/ 144 w 151"/>
                <a:gd name="T85" fmla="*/ 52 h 176"/>
                <a:gd name="T86" fmla="*/ 139 w 151"/>
                <a:gd name="T87" fmla="*/ 42 h 176"/>
                <a:gd name="T88" fmla="*/ 134 w 151"/>
                <a:gd name="T89" fmla="*/ 33 h 176"/>
                <a:gd name="T90" fmla="*/ 125 w 151"/>
                <a:gd name="T91" fmla="*/ 23 h 176"/>
                <a:gd name="T92" fmla="*/ 116 w 151"/>
                <a:gd name="T93" fmla="*/ 16 h 176"/>
                <a:gd name="T94" fmla="*/ 106 w 151"/>
                <a:gd name="T95" fmla="*/ 9 h 176"/>
                <a:gd name="T96" fmla="*/ 97 w 151"/>
                <a:gd name="T97"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 h="176">
                  <a:moveTo>
                    <a:pt x="97" y="5"/>
                  </a:moveTo>
                  <a:lnTo>
                    <a:pt x="87" y="0"/>
                  </a:lnTo>
                  <a:lnTo>
                    <a:pt x="76" y="0"/>
                  </a:lnTo>
                  <a:lnTo>
                    <a:pt x="68" y="0"/>
                  </a:lnTo>
                  <a:lnTo>
                    <a:pt x="59" y="4"/>
                  </a:lnTo>
                  <a:lnTo>
                    <a:pt x="41" y="12"/>
                  </a:lnTo>
                  <a:lnTo>
                    <a:pt x="28" y="26"/>
                  </a:lnTo>
                  <a:lnTo>
                    <a:pt x="26" y="26"/>
                  </a:lnTo>
                  <a:lnTo>
                    <a:pt x="24" y="30"/>
                  </a:lnTo>
                  <a:lnTo>
                    <a:pt x="19" y="37"/>
                  </a:lnTo>
                  <a:lnTo>
                    <a:pt x="14" y="51"/>
                  </a:lnTo>
                  <a:lnTo>
                    <a:pt x="10" y="59"/>
                  </a:lnTo>
                  <a:lnTo>
                    <a:pt x="8" y="68"/>
                  </a:lnTo>
                  <a:lnTo>
                    <a:pt x="5" y="79"/>
                  </a:lnTo>
                  <a:lnTo>
                    <a:pt x="5" y="89"/>
                  </a:lnTo>
                  <a:lnTo>
                    <a:pt x="1" y="98"/>
                  </a:lnTo>
                  <a:lnTo>
                    <a:pt x="0" y="108"/>
                  </a:lnTo>
                  <a:lnTo>
                    <a:pt x="0" y="119"/>
                  </a:lnTo>
                  <a:lnTo>
                    <a:pt x="1" y="129"/>
                  </a:lnTo>
                  <a:lnTo>
                    <a:pt x="1" y="138"/>
                  </a:lnTo>
                  <a:lnTo>
                    <a:pt x="5" y="148"/>
                  </a:lnTo>
                  <a:lnTo>
                    <a:pt x="8" y="155"/>
                  </a:lnTo>
                  <a:lnTo>
                    <a:pt x="14" y="164"/>
                  </a:lnTo>
                  <a:lnTo>
                    <a:pt x="19" y="169"/>
                  </a:lnTo>
                  <a:lnTo>
                    <a:pt x="31" y="174"/>
                  </a:lnTo>
                  <a:lnTo>
                    <a:pt x="36" y="174"/>
                  </a:lnTo>
                  <a:lnTo>
                    <a:pt x="43" y="176"/>
                  </a:lnTo>
                  <a:lnTo>
                    <a:pt x="52" y="176"/>
                  </a:lnTo>
                  <a:lnTo>
                    <a:pt x="62" y="176"/>
                  </a:lnTo>
                  <a:lnTo>
                    <a:pt x="76" y="171"/>
                  </a:lnTo>
                  <a:lnTo>
                    <a:pt x="90" y="167"/>
                  </a:lnTo>
                  <a:lnTo>
                    <a:pt x="101" y="164"/>
                  </a:lnTo>
                  <a:lnTo>
                    <a:pt x="113" y="161"/>
                  </a:lnTo>
                  <a:lnTo>
                    <a:pt x="129" y="152"/>
                  </a:lnTo>
                  <a:lnTo>
                    <a:pt x="141" y="143"/>
                  </a:lnTo>
                  <a:lnTo>
                    <a:pt x="146" y="131"/>
                  </a:lnTo>
                  <a:lnTo>
                    <a:pt x="151" y="117"/>
                  </a:lnTo>
                  <a:lnTo>
                    <a:pt x="151" y="108"/>
                  </a:lnTo>
                  <a:lnTo>
                    <a:pt x="151" y="100"/>
                  </a:lnTo>
                  <a:lnTo>
                    <a:pt x="151" y="89"/>
                  </a:lnTo>
                  <a:lnTo>
                    <a:pt x="151" y="79"/>
                  </a:lnTo>
                  <a:lnTo>
                    <a:pt x="148" y="65"/>
                  </a:lnTo>
                  <a:lnTo>
                    <a:pt x="144" y="52"/>
                  </a:lnTo>
                  <a:lnTo>
                    <a:pt x="139" y="42"/>
                  </a:lnTo>
                  <a:lnTo>
                    <a:pt x="134" y="33"/>
                  </a:lnTo>
                  <a:lnTo>
                    <a:pt x="125" y="23"/>
                  </a:lnTo>
                  <a:lnTo>
                    <a:pt x="116" y="16"/>
                  </a:lnTo>
                  <a:lnTo>
                    <a:pt x="106" y="9"/>
                  </a:lnTo>
                  <a:lnTo>
                    <a:pt x="97" y="5"/>
                  </a:lnTo>
                  <a:close/>
                </a:path>
              </a:pathLst>
            </a:custGeom>
            <a:solidFill>
              <a:srgbClr val="FCE6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8" name="Freeform 1234"/>
            <p:cNvSpPr>
              <a:spLocks/>
            </p:cNvSpPr>
            <p:nvPr/>
          </p:nvSpPr>
          <p:spPr bwMode="auto">
            <a:xfrm>
              <a:off x="8378" y="3593"/>
              <a:ext cx="26" cy="29"/>
            </a:xfrm>
            <a:custGeom>
              <a:avLst/>
              <a:gdLst>
                <a:gd name="T0" fmla="*/ 46 w 53"/>
                <a:gd name="T1" fmla="*/ 55 h 57"/>
                <a:gd name="T2" fmla="*/ 37 w 53"/>
                <a:gd name="T3" fmla="*/ 57 h 57"/>
                <a:gd name="T4" fmla="*/ 28 w 53"/>
                <a:gd name="T5" fmla="*/ 57 h 57"/>
                <a:gd name="T6" fmla="*/ 18 w 53"/>
                <a:gd name="T7" fmla="*/ 52 h 57"/>
                <a:gd name="T8" fmla="*/ 9 w 53"/>
                <a:gd name="T9" fmla="*/ 47 h 57"/>
                <a:gd name="T10" fmla="*/ 2 w 53"/>
                <a:gd name="T11" fmla="*/ 38 h 57"/>
                <a:gd name="T12" fmla="*/ 0 w 53"/>
                <a:gd name="T13" fmla="*/ 33 h 57"/>
                <a:gd name="T14" fmla="*/ 0 w 53"/>
                <a:gd name="T15" fmla="*/ 31 h 57"/>
                <a:gd name="T16" fmla="*/ 0 w 53"/>
                <a:gd name="T17" fmla="*/ 31 h 57"/>
                <a:gd name="T18" fmla="*/ 2 w 53"/>
                <a:gd name="T19" fmla="*/ 22 h 57"/>
                <a:gd name="T20" fmla="*/ 11 w 53"/>
                <a:gd name="T21" fmla="*/ 14 h 57"/>
                <a:gd name="T22" fmla="*/ 20 w 53"/>
                <a:gd name="T23" fmla="*/ 5 h 57"/>
                <a:gd name="T24" fmla="*/ 30 w 53"/>
                <a:gd name="T25" fmla="*/ 0 h 57"/>
                <a:gd name="T26" fmla="*/ 34 w 53"/>
                <a:gd name="T27" fmla="*/ 7 h 57"/>
                <a:gd name="T28" fmla="*/ 41 w 53"/>
                <a:gd name="T29" fmla="*/ 17 h 57"/>
                <a:gd name="T30" fmla="*/ 46 w 53"/>
                <a:gd name="T31" fmla="*/ 28 h 57"/>
                <a:gd name="T32" fmla="*/ 53 w 53"/>
                <a:gd name="T33" fmla="*/ 40 h 57"/>
                <a:gd name="T34" fmla="*/ 53 w 53"/>
                <a:gd name="T35" fmla="*/ 40 h 57"/>
                <a:gd name="T36" fmla="*/ 53 w 53"/>
                <a:gd name="T37" fmla="*/ 41 h 57"/>
                <a:gd name="T38" fmla="*/ 51 w 53"/>
                <a:gd name="T39" fmla="*/ 48 h 57"/>
                <a:gd name="T40" fmla="*/ 46 w 53"/>
                <a:gd name="T41"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 h="57">
                  <a:moveTo>
                    <a:pt x="46" y="55"/>
                  </a:moveTo>
                  <a:lnTo>
                    <a:pt x="37" y="57"/>
                  </a:lnTo>
                  <a:lnTo>
                    <a:pt x="28" y="57"/>
                  </a:lnTo>
                  <a:lnTo>
                    <a:pt x="18" y="52"/>
                  </a:lnTo>
                  <a:lnTo>
                    <a:pt x="9" y="47"/>
                  </a:lnTo>
                  <a:lnTo>
                    <a:pt x="2" y="38"/>
                  </a:lnTo>
                  <a:lnTo>
                    <a:pt x="0" y="33"/>
                  </a:lnTo>
                  <a:lnTo>
                    <a:pt x="0" y="31"/>
                  </a:lnTo>
                  <a:lnTo>
                    <a:pt x="0" y="31"/>
                  </a:lnTo>
                  <a:lnTo>
                    <a:pt x="2" y="22"/>
                  </a:lnTo>
                  <a:lnTo>
                    <a:pt x="11" y="14"/>
                  </a:lnTo>
                  <a:lnTo>
                    <a:pt x="20" y="5"/>
                  </a:lnTo>
                  <a:lnTo>
                    <a:pt x="30" y="0"/>
                  </a:lnTo>
                  <a:lnTo>
                    <a:pt x="34" y="7"/>
                  </a:lnTo>
                  <a:lnTo>
                    <a:pt x="41" y="17"/>
                  </a:lnTo>
                  <a:lnTo>
                    <a:pt x="46" y="28"/>
                  </a:lnTo>
                  <a:lnTo>
                    <a:pt x="53" y="40"/>
                  </a:lnTo>
                  <a:lnTo>
                    <a:pt x="53" y="40"/>
                  </a:lnTo>
                  <a:lnTo>
                    <a:pt x="53" y="41"/>
                  </a:lnTo>
                  <a:lnTo>
                    <a:pt x="51" y="48"/>
                  </a:lnTo>
                  <a:lnTo>
                    <a:pt x="46" y="55"/>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19" name="Freeform 1235"/>
            <p:cNvSpPr>
              <a:spLocks/>
            </p:cNvSpPr>
            <p:nvPr/>
          </p:nvSpPr>
          <p:spPr bwMode="auto">
            <a:xfrm>
              <a:off x="8372" y="3625"/>
              <a:ext cx="16" cy="11"/>
            </a:xfrm>
            <a:custGeom>
              <a:avLst/>
              <a:gdLst>
                <a:gd name="T0" fmla="*/ 28 w 33"/>
                <a:gd name="T1" fmla="*/ 21 h 21"/>
                <a:gd name="T2" fmla="*/ 14 w 33"/>
                <a:gd name="T3" fmla="*/ 21 h 21"/>
                <a:gd name="T4" fmla="*/ 5 w 33"/>
                <a:gd name="T5" fmla="*/ 18 h 21"/>
                <a:gd name="T6" fmla="*/ 0 w 33"/>
                <a:gd name="T7" fmla="*/ 9 h 21"/>
                <a:gd name="T8" fmla="*/ 0 w 33"/>
                <a:gd name="T9" fmla="*/ 0 h 21"/>
                <a:gd name="T10" fmla="*/ 2 w 33"/>
                <a:gd name="T11" fmla="*/ 0 h 21"/>
                <a:gd name="T12" fmla="*/ 4 w 33"/>
                <a:gd name="T13" fmla="*/ 4 h 21"/>
                <a:gd name="T14" fmla="*/ 18 w 33"/>
                <a:gd name="T15" fmla="*/ 14 h 21"/>
                <a:gd name="T16" fmla="*/ 33 w 33"/>
                <a:gd name="T17" fmla="*/ 21 h 21"/>
                <a:gd name="T18" fmla="*/ 30 w 33"/>
                <a:gd name="T19" fmla="*/ 21 h 21"/>
                <a:gd name="T20" fmla="*/ 28 w 3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1">
                  <a:moveTo>
                    <a:pt x="28" y="21"/>
                  </a:moveTo>
                  <a:lnTo>
                    <a:pt x="14" y="21"/>
                  </a:lnTo>
                  <a:lnTo>
                    <a:pt x="5" y="18"/>
                  </a:lnTo>
                  <a:lnTo>
                    <a:pt x="0" y="9"/>
                  </a:lnTo>
                  <a:lnTo>
                    <a:pt x="0" y="0"/>
                  </a:lnTo>
                  <a:lnTo>
                    <a:pt x="2" y="0"/>
                  </a:lnTo>
                  <a:lnTo>
                    <a:pt x="4" y="4"/>
                  </a:lnTo>
                  <a:lnTo>
                    <a:pt x="18" y="14"/>
                  </a:lnTo>
                  <a:lnTo>
                    <a:pt x="33" y="21"/>
                  </a:lnTo>
                  <a:lnTo>
                    <a:pt x="30" y="21"/>
                  </a:lnTo>
                  <a:lnTo>
                    <a:pt x="28" y="21"/>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0" name="Freeform 1236"/>
            <p:cNvSpPr>
              <a:spLocks/>
            </p:cNvSpPr>
            <p:nvPr/>
          </p:nvSpPr>
          <p:spPr bwMode="auto">
            <a:xfrm>
              <a:off x="8379" y="3575"/>
              <a:ext cx="41" cy="54"/>
            </a:xfrm>
            <a:custGeom>
              <a:avLst/>
              <a:gdLst>
                <a:gd name="T0" fmla="*/ 64 w 80"/>
                <a:gd name="T1" fmla="*/ 108 h 108"/>
                <a:gd name="T2" fmla="*/ 70 w 80"/>
                <a:gd name="T3" fmla="*/ 98 h 108"/>
                <a:gd name="T4" fmla="*/ 73 w 80"/>
                <a:gd name="T5" fmla="*/ 87 h 108"/>
                <a:gd name="T6" fmla="*/ 73 w 80"/>
                <a:gd name="T7" fmla="*/ 77 h 108"/>
                <a:gd name="T8" fmla="*/ 73 w 80"/>
                <a:gd name="T9" fmla="*/ 66 h 108"/>
                <a:gd name="T10" fmla="*/ 68 w 80"/>
                <a:gd name="T11" fmla="*/ 56 h 108"/>
                <a:gd name="T12" fmla="*/ 63 w 80"/>
                <a:gd name="T13" fmla="*/ 47 h 108"/>
                <a:gd name="T14" fmla="*/ 57 w 80"/>
                <a:gd name="T15" fmla="*/ 37 h 108"/>
                <a:gd name="T16" fmla="*/ 52 w 80"/>
                <a:gd name="T17" fmla="*/ 30 h 108"/>
                <a:gd name="T18" fmla="*/ 42 w 80"/>
                <a:gd name="T19" fmla="*/ 16 h 108"/>
                <a:gd name="T20" fmla="*/ 38 w 80"/>
                <a:gd name="T21" fmla="*/ 12 h 108"/>
                <a:gd name="T22" fmla="*/ 30 w 80"/>
                <a:gd name="T23" fmla="*/ 7 h 108"/>
                <a:gd name="T24" fmla="*/ 23 w 80"/>
                <a:gd name="T25" fmla="*/ 9 h 108"/>
                <a:gd name="T26" fmla="*/ 14 w 80"/>
                <a:gd name="T27" fmla="*/ 12 h 108"/>
                <a:gd name="T28" fmla="*/ 0 w 80"/>
                <a:gd name="T29" fmla="*/ 23 h 108"/>
                <a:gd name="T30" fmla="*/ 2 w 80"/>
                <a:gd name="T31" fmla="*/ 17 h 108"/>
                <a:gd name="T32" fmla="*/ 3 w 80"/>
                <a:gd name="T33" fmla="*/ 14 h 108"/>
                <a:gd name="T34" fmla="*/ 10 w 80"/>
                <a:gd name="T35" fmla="*/ 5 h 108"/>
                <a:gd name="T36" fmla="*/ 21 w 80"/>
                <a:gd name="T37" fmla="*/ 2 h 108"/>
                <a:gd name="T38" fmla="*/ 31 w 80"/>
                <a:gd name="T39" fmla="*/ 0 h 108"/>
                <a:gd name="T40" fmla="*/ 44 w 80"/>
                <a:gd name="T41" fmla="*/ 4 h 108"/>
                <a:gd name="T42" fmla="*/ 54 w 80"/>
                <a:gd name="T43" fmla="*/ 9 h 108"/>
                <a:gd name="T44" fmla="*/ 66 w 80"/>
                <a:gd name="T45" fmla="*/ 19 h 108"/>
                <a:gd name="T46" fmla="*/ 70 w 80"/>
                <a:gd name="T47" fmla="*/ 24 h 108"/>
                <a:gd name="T48" fmla="*/ 75 w 80"/>
                <a:gd name="T49" fmla="*/ 33 h 108"/>
                <a:gd name="T50" fmla="*/ 77 w 80"/>
                <a:gd name="T51" fmla="*/ 44 h 108"/>
                <a:gd name="T52" fmla="*/ 80 w 80"/>
                <a:gd name="T53" fmla="*/ 54 h 108"/>
                <a:gd name="T54" fmla="*/ 80 w 80"/>
                <a:gd name="T55" fmla="*/ 63 h 108"/>
                <a:gd name="T56" fmla="*/ 80 w 80"/>
                <a:gd name="T57" fmla="*/ 73 h 108"/>
                <a:gd name="T58" fmla="*/ 80 w 80"/>
                <a:gd name="T59" fmla="*/ 82 h 108"/>
                <a:gd name="T60" fmla="*/ 80 w 80"/>
                <a:gd name="T61" fmla="*/ 89 h 108"/>
                <a:gd name="T62" fmla="*/ 75 w 80"/>
                <a:gd name="T63" fmla="*/ 99 h 108"/>
                <a:gd name="T64" fmla="*/ 64 w 80"/>
                <a:gd name="T65"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08">
                  <a:moveTo>
                    <a:pt x="64" y="108"/>
                  </a:moveTo>
                  <a:lnTo>
                    <a:pt x="70" y="98"/>
                  </a:lnTo>
                  <a:lnTo>
                    <a:pt x="73" y="87"/>
                  </a:lnTo>
                  <a:lnTo>
                    <a:pt x="73" y="77"/>
                  </a:lnTo>
                  <a:lnTo>
                    <a:pt x="73" y="66"/>
                  </a:lnTo>
                  <a:lnTo>
                    <a:pt x="68" y="56"/>
                  </a:lnTo>
                  <a:lnTo>
                    <a:pt x="63" y="47"/>
                  </a:lnTo>
                  <a:lnTo>
                    <a:pt x="57" y="37"/>
                  </a:lnTo>
                  <a:lnTo>
                    <a:pt x="52" y="30"/>
                  </a:lnTo>
                  <a:lnTo>
                    <a:pt x="42" y="16"/>
                  </a:lnTo>
                  <a:lnTo>
                    <a:pt x="38" y="12"/>
                  </a:lnTo>
                  <a:lnTo>
                    <a:pt x="30" y="7"/>
                  </a:lnTo>
                  <a:lnTo>
                    <a:pt x="23" y="9"/>
                  </a:lnTo>
                  <a:lnTo>
                    <a:pt x="14" y="12"/>
                  </a:lnTo>
                  <a:lnTo>
                    <a:pt x="0" y="23"/>
                  </a:lnTo>
                  <a:lnTo>
                    <a:pt x="2" y="17"/>
                  </a:lnTo>
                  <a:lnTo>
                    <a:pt x="3" y="14"/>
                  </a:lnTo>
                  <a:lnTo>
                    <a:pt x="10" y="5"/>
                  </a:lnTo>
                  <a:lnTo>
                    <a:pt x="21" y="2"/>
                  </a:lnTo>
                  <a:lnTo>
                    <a:pt x="31" y="0"/>
                  </a:lnTo>
                  <a:lnTo>
                    <a:pt x="44" y="4"/>
                  </a:lnTo>
                  <a:lnTo>
                    <a:pt x="54" y="9"/>
                  </a:lnTo>
                  <a:lnTo>
                    <a:pt x="66" y="19"/>
                  </a:lnTo>
                  <a:lnTo>
                    <a:pt x="70" y="24"/>
                  </a:lnTo>
                  <a:lnTo>
                    <a:pt x="75" y="33"/>
                  </a:lnTo>
                  <a:lnTo>
                    <a:pt x="77" y="44"/>
                  </a:lnTo>
                  <a:lnTo>
                    <a:pt x="80" y="54"/>
                  </a:lnTo>
                  <a:lnTo>
                    <a:pt x="80" y="63"/>
                  </a:lnTo>
                  <a:lnTo>
                    <a:pt x="80" y="73"/>
                  </a:lnTo>
                  <a:lnTo>
                    <a:pt x="80" y="82"/>
                  </a:lnTo>
                  <a:lnTo>
                    <a:pt x="80" y="89"/>
                  </a:lnTo>
                  <a:lnTo>
                    <a:pt x="75" y="99"/>
                  </a:lnTo>
                  <a:lnTo>
                    <a:pt x="64" y="108"/>
                  </a:lnTo>
                  <a:close/>
                </a:path>
              </a:pathLst>
            </a:custGeom>
            <a:solidFill>
              <a:srgbClr val="FC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1" name="Freeform 1237"/>
            <p:cNvSpPr>
              <a:spLocks/>
            </p:cNvSpPr>
            <p:nvPr/>
          </p:nvSpPr>
          <p:spPr bwMode="auto">
            <a:xfrm>
              <a:off x="8479" y="1654"/>
              <a:ext cx="9" cy="12"/>
            </a:xfrm>
            <a:custGeom>
              <a:avLst/>
              <a:gdLst>
                <a:gd name="T0" fmla="*/ 10 w 17"/>
                <a:gd name="T1" fmla="*/ 2 h 25"/>
                <a:gd name="T2" fmla="*/ 7 w 17"/>
                <a:gd name="T3" fmla="*/ 0 h 25"/>
                <a:gd name="T4" fmla="*/ 1 w 17"/>
                <a:gd name="T5" fmla="*/ 0 h 25"/>
                <a:gd name="T6" fmla="*/ 0 w 17"/>
                <a:gd name="T7" fmla="*/ 0 h 25"/>
                <a:gd name="T8" fmla="*/ 0 w 17"/>
                <a:gd name="T9" fmla="*/ 5 h 25"/>
                <a:gd name="T10" fmla="*/ 0 w 17"/>
                <a:gd name="T11" fmla="*/ 11 h 25"/>
                <a:gd name="T12" fmla="*/ 5 w 17"/>
                <a:gd name="T13" fmla="*/ 19 h 25"/>
                <a:gd name="T14" fmla="*/ 12 w 17"/>
                <a:gd name="T15" fmla="*/ 25 h 25"/>
                <a:gd name="T16" fmla="*/ 17 w 17"/>
                <a:gd name="T17" fmla="*/ 21 h 25"/>
                <a:gd name="T18" fmla="*/ 17 w 17"/>
                <a:gd name="T19" fmla="*/ 9 h 25"/>
                <a:gd name="T20" fmla="*/ 10 w 17"/>
                <a:gd name="T2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5">
                  <a:moveTo>
                    <a:pt x="10" y="2"/>
                  </a:moveTo>
                  <a:lnTo>
                    <a:pt x="7" y="0"/>
                  </a:lnTo>
                  <a:lnTo>
                    <a:pt x="1" y="0"/>
                  </a:lnTo>
                  <a:lnTo>
                    <a:pt x="0" y="0"/>
                  </a:lnTo>
                  <a:lnTo>
                    <a:pt x="0" y="5"/>
                  </a:lnTo>
                  <a:lnTo>
                    <a:pt x="0" y="11"/>
                  </a:lnTo>
                  <a:lnTo>
                    <a:pt x="5" y="19"/>
                  </a:lnTo>
                  <a:lnTo>
                    <a:pt x="12" y="25"/>
                  </a:lnTo>
                  <a:lnTo>
                    <a:pt x="17" y="21"/>
                  </a:lnTo>
                  <a:lnTo>
                    <a:pt x="17" y="9"/>
                  </a:lnTo>
                  <a:lnTo>
                    <a:pt x="1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2" name="Freeform 1238"/>
            <p:cNvSpPr>
              <a:spLocks/>
            </p:cNvSpPr>
            <p:nvPr/>
          </p:nvSpPr>
          <p:spPr bwMode="auto">
            <a:xfrm>
              <a:off x="8737" y="981"/>
              <a:ext cx="144" cy="521"/>
            </a:xfrm>
            <a:custGeom>
              <a:avLst/>
              <a:gdLst>
                <a:gd name="T0" fmla="*/ 113 w 289"/>
                <a:gd name="T1" fmla="*/ 1018 h 1042"/>
                <a:gd name="T2" fmla="*/ 94 w 289"/>
                <a:gd name="T3" fmla="*/ 980 h 1042"/>
                <a:gd name="T4" fmla="*/ 78 w 289"/>
                <a:gd name="T5" fmla="*/ 953 h 1042"/>
                <a:gd name="T6" fmla="*/ 62 w 289"/>
                <a:gd name="T7" fmla="*/ 927 h 1042"/>
                <a:gd name="T8" fmla="*/ 45 w 289"/>
                <a:gd name="T9" fmla="*/ 899 h 1042"/>
                <a:gd name="T10" fmla="*/ 24 w 289"/>
                <a:gd name="T11" fmla="*/ 868 h 1042"/>
                <a:gd name="T12" fmla="*/ 3 w 289"/>
                <a:gd name="T13" fmla="*/ 837 h 1042"/>
                <a:gd name="T14" fmla="*/ 61 w 289"/>
                <a:gd name="T15" fmla="*/ 821 h 1042"/>
                <a:gd name="T16" fmla="*/ 174 w 289"/>
                <a:gd name="T17" fmla="*/ 720 h 1042"/>
                <a:gd name="T18" fmla="*/ 160 w 289"/>
                <a:gd name="T19" fmla="*/ 690 h 1042"/>
                <a:gd name="T20" fmla="*/ 149 w 289"/>
                <a:gd name="T21" fmla="*/ 664 h 1042"/>
                <a:gd name="T22" fmla="*/ 137 w 289"/>
                <a:gd name="T23" fmla="*/ 634 h 1042"/>
                <a:gd name="T24" fmla="*/ 125 w 289"/>
                <a:gd name="T25" fmla="*/ 603 h 1042"/>
                <a:gd name="T26" fmla="*/ 113 w 289"/>
                <a:gd name="T27" fmla="*/ 568 h 1042"/>
                <a:gd name="T28" fmla="*/ 101 w 289"/>
                <a:gd name="T29" fmla="*/ 532 h 1042"/>
                <a:gd name="T30" fmla="*/ 94 w 289"/>
                <a:gd name="T31" fmla="*/ 499 h 1042"/>
                <a:gd name="T32" fmla="*/ 87 w 289"/>
                <a:gd name="T33" fmla="*/ 467 h 1042"/>
                <a:gd name="T34" fmla="*/ 87 w 289"/>
                <a:gd name="T35" fmla="*/ 441 h 1042"/>
                <a:gd name="T36" fmla="*/ 95 w 289"/>
                <a:gd name="T37" fmla="*/ 392 h 1042"/>
                <a:gd name="T38" fmla="*/ 127 w 289"/>
                <a:gd name="T39" fmla="*/ 356 h 1042"/>
                <a:gd name="T40" fmla="*/ 163 w 289"/>
                <a:gd name="T41" fmla="*/ 326 h 1042"/>
                <a:gd name="T42" fmla="*/ 198 w 289"/>
                <a:gd name="T43" fmla="*/ 309 h 1042"/>
                <a:gd name="T44" fmla="*/ 216 w 289"/>
                <a:gd name="T45" fmla="*/ 300 h 1042"/>
                <a:gd name="T46" fmla="*/ 256 w 289"/>
                <a:gd name="T47" fmla="*/ 4 h 1042"/>
                <a:gd name="T48" fmla="*/ 261 w 289"/>
                <a:gd name="T49" fmla="*/ 30 h 1042"/>
                <a:gd name="T50" fmla="*/ 266 w 289"/>
                <a:gd name="T51" fmla="*/ 63 h 1042"/>
                <a:gd name="T52" fmla="*/ 275 w 289"/>
                <a:gd name="T53" fmla="*/ 105 h 1042"/>
                <a:gd name="T54" fmla="*/ 280 w 289"/>
                <a:gd name="T55" fmla="*/ 152 h 1042"/>
                <a:gd name="T56" fmla="*/ 284 w 289"/>
                <a:gd name="T57" fmla="*/ 201 h 1042"/>
                <a:gd name="T58" fmla="*/ 285 w 289"/>
                <a:gd name="T59" fmla="*/ 246 h 1042"/>
                <a:gd name="T60" fmla="*/ 284 w 289"/>
                <a:gd name="T61" fmla="*/ 289 h 1042"/>
                <a:gd name="T62" fmla="*/ 273 w 289"/>
                <a:gd name="T63" fmla="*/ 321 h 1042"/>
                <a:gd name="T64" fmla="*/ 245 w 289"/>
                <a:gd name="T65" fmla="*/ 352 h 1042"/>
                <a:gd name="T66" fmla="*/ 204 w 289"/>
                <a:gd name="T67" fmla="*/ 363 h 1042"/>
                <a:gd name="T68" fmla="*/ 179 w 289"/>
                <a:gd name="T69" fmla="*/ 378 h 1042"/>
                <a:gd name="T70" fmla="*/ 165 w 289"/>
                <a:gd name="T71" fmla="*/ 397 h 1042"/>
                <a:gd name="T72" fmla="*/ 167 w 289"/>
                <a:gd name="T73" fmla="*/ 415 h 1042"/>
                <a:gd name="T74" fmla="*/ 184 w 289"/>
                <a:gd name="T75" fmla="*/ 434 h 1042"/>
                <a:gd name="T76" fmla="*/ 212 w 289"/>
                <a:gd name="T77" fmla="*/ 465 h 1042"/>
                <a:gd name="T78" fmla="*/ 235 w 289"/>
                <a:gd name="T79" fmla="*/ 499 h 1042"/>
                <a:gd name="T80" fmla="*/ 256 w 289"/>
                <a:gd name="T81" fmla="*/ 533 h 1042"/>
                <a:gd name="T82" fmla="*/ 265 w 289"/>
                <a:gd name="T83" fmla="*/ 572 h 1042"/>
                <a:gd name="T84" fmla="*/ 244 w 289"/>
                <a:gd name="T85" fmla="*/ 593 h 1042"/>
                <a:gd name="T86" fmla="*/ 219 w 289"/>
                <a:gd name="T87" fmla="*/ 591 h 1042"/>
                <a:gd name="T88" fmla="*/ 235 w 289"/>
                <a:gd name="T89" fmla="*/ 612 h 1042"/>
                <a:gd name="T90" fmla="*/ 259 w 289"/>
                <a:gd name="T91" fmla="*/ 647 h 1042"/>
                <a:gd name="T92" fmla="*/ 280 w 289"/>
                <a:gd name="T93" fmla="*/ 690 h 1042"/>
                <a:gd name="T94" fmla="*/ 287 w 289"/>
                <a:gd name="T95" fmla="*/ 732 h 1042"/>
                <a:gd name="T96" fmla="*/ 273 w 289"/>
                <a:gd name="T97" fmla="*/ 769 h 1042"/>
                <a:gd name="T98" fmla="*/ 233 w 289"/>
                <a:gd name="T99" fmla="*/ 786 h 1042"/>
                <a:gd name="T100" fmla="*/ 195 w 289"/>
                <a:gd name="T101" fmla="*/ 802 h 1042"/>
                <a:gd name="T102" fmla="*/ 158 w 289"/>
                <a:gd name="T103" fmla="*/ 812 h 1042"/>
                <a:gd name="T104" fmla="*/ 136 w 289"/>
                <a:gd name="T105" fmla="*/ 826 h 1042"/>
                <a:gd name="T106" fmla="*/ 134 w 289"/>
                <a:gd name="T107" fmla="*/ 854 h 1042"/>
                <a:gd name="T108" fmla="*/ 137 w 289"/>
                <a:gd name="T109" fmla="*/ 891 h 1042"/>
                <a:gd name="T110" fmla="*/ 134 w 289"/>
                <a:gd name="T111" fmla="*/ 939 h 1042"/>
                <a:gd name="T112" fmla="*/ 129 w 289"/>
                <a:gd name="T113" fmla="*/ 988 h 1042"/>
                <a:gd name="T114" fmla="*/ 123 w 289"/>
                <a:gd name="T115" fmla="*/ 1025 h 1042"/>
                <a:gd name="T116" fmla="*/ 123 w 289"/>
                <a:gd name="T117" fmla="*/ 1042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 h="1042">
                  <a:moveTo>
                    <a:pt x="123" y="1042"/>
                  </a:moveTo>
                  <a:lnTo>
                    <a:pt x="118" y="1030"/>
                  </a:lnTo>
                  <a:lnTo>
                    <a:pt x="113" y="1018"/>
                  </a:lnTo>
                  <a:lnTo>
                    <a:pt x="106" y="1004"/>
                  </a:lnTo>
                  <a:lnTo>
                    <a:pt x="99" y="990"/>
                  </a:lnTo>
                  <a:lnTo>
                    <a:pt x="94" y="980"/>
                  </a:lnTo>
                  <a:lnTo>
                    <a:pt x="88" y="971"/>
                  </a:lnTo>
                  <a:lnTo>
                    <a:pt x="83" y="962"/>
                  </a:lnTo>
                  <a:lnTo>
                    <a:pt x="78" y="953"/>
                  </a:lnTo>
                  <a:lnTo>
                    <a:pt x="73" y="945"/>
                  </a:lnTo>
                  <a:lnTo>
                    <a:pt x="68" y="936"/>
                  </a:lnTo>
                  <a:lnTo>
                    <a:pt x="62" y="927"/>
                  </a:lnTo>
                  <a:lnTo>
                    <a:pt x="57" y="919"/>
                  </a:lnTo>
                  <a:lnTo>
                    <a:pt x="50" y="908"/>
                  </a:lnTo>
                  <a:lnTo>
                    <a:pt x="45" y="899"/>
                  </a:lnTo>
                  <a:lnTo>
                    <a:pt x="40" y="891"/>
                  </a:lnTo>
                  <a:lnTo>
                    <a:pt x="34" y="884"/>
                  </a:lnTo>
                  <a:lnTo>
                    <a:pt x="24" y="868"/>
                  </a:lnTo>
                  <a:lnTo>
                    <a:pt x="17" y="856"/>
                  </a:lnTo>
                  <a:lnTo>
                    <a:pt x="8" y="844"/>
                  </a:lnTo>
                  <a:lnTo>
                    <a:pt x="3" y="837"/>
                  </a:lnTo>
                  <a:lnTo>
                    <a:pt x="0" y="830"/>
                  </a:lnTo>
                  <a:lnTo>
                    <a:pt x="0" y="830"/>
                  </a:lnTo>
                  <a:lnTo>
                    <a:pt x="61" y="821"/>
                  </a:lnTo>
                  <a:lnTo>
                    <a:pt x="43" y="743"/>
                  </a:lnTo>
                  <a:lnTo>
                    <a:pt x="176" y="723"/>
                  </a:lnTo>
                  <a:lnTo>
                    <a:pt x="174" y="720"/>
                  </a:lnTo>
                  <a:lnTo>
                    <a:pt x="170" y="715"/>
                  </a:lnTo>
                  <a:lnTo>
                    <a:pt x="165" y="702"/>
                  </a:lnTo>
                  <a:lnTo>
                    <a:pt x="160" y="690"/>
                  </a:lnTo>
                  <a:lnTo>
                    <a:pt x="156" y="682"/>
                  </a:lnTo>
                  <a:lnTo>
                    <a:pt x="153" y="673"/>
                  </a:lnTo>
                  <a:lnTo>
                    <a:pt x="149" y="664"/>
                  </a:lnTo>
                  <a:lnTo>
                    <a:pt x="146" y="655"/>
                  </a:lnTo>
                  <a:lnTo>
                    <a:pt x="141" y="645"/>
                  </a:lnTo>
                  <a:lnTo>
                    <a:pt x="137" y="634"/>
                  </a:lnTo>
                  <a:lnTo>
                    <a:pt x="134" y="624"/>
                  </a:lnTo>
                  <a:lnTo>
                    <a:pt x="130" y="615"/>
                  </a:lnTo>
                  <a:lnTo>
                    <a:pt x="125" y="603"/>
                  </a:lnTo>
                  <a:lnTo>
                    <a:pt x="120" y="591"/>
                  </a:lnTo>
                  <a:lnTo>
                    <a:pt x="116" y="579"/>
                  </a:lnTo>
                  <a:lnTo>
                    <a:pt x="113" y="568"/>
                  </a:lnTo>
                  <a:lnTo>
                    <a:pt x="108" y="556"/>
                  </a:lnTo>
                  <a:lnTo>
                    <a:pt x="104" y="544"/>
                  </a:lnTo>
                  <a:lnTo>
                    <a:pt x="101" y="532"/>
                  </a:lnTo>
                  <a:lnTo>
                    <a:pt x="99" y="521"/>
                  </a:lnTo>
                  <a:lnTo>
                    <a:pt x="95" y="509"/>
                  </a:lnTo>
                  <a:lnTo>
                    <a:pt x="94" y="499"/>
                  </a:lnTo>
                  <a:lnTo>
                    <a:pt x="90" y="488"/>
                  </a:lnTo>
                  <a:lnTo>
                    <a:pt x="90" y="478"/>
                  </a:lnTo>
                  <a:lnTo>
                    <a:pt x="87" y="467"/>
                  </a:lnTo>
                  <a:lnTo>
                    <a:pt x="87" y="457"/>
                  </a:lnTo>
                  <a:lnTo>
                    <a:pt x="87" y="448"/>
                  </a:lnTo>
                  <a:lnTo>
                    <a:pt x="87" y="441"/>
                  </a:lnTo>
                  <a:lnTo>
                    <a:pt x="87" y="424"/>
                  </a:lnTo>
                  <a:lnTo>
                    <a:pt x="90" y="408"/>
                  </a:lnTo>
                  <a:lnTo>
                    <a:pt x="95" y="392"/>
                  </a:lnTo>
                  <a:lnTo>
                    <a:pt x="106" y="380"/>
                  </a:lnTo>
                  <a:lnTo>
                    <a:pt x="116" y="366"/>
                  </a:lnTo>
                  <a:lnTo>
                    <a:pt x="127" y="356"/>
                  </a:lnTo>
                  <a:lnTo>
                    <a:pt x="139" y="345"/>
                  </a:lnTo>
                  <a:lnTo>
                    <a:pt x="153" y="336"/>
                  </a:lnTo>
                  <a:lnTo>
                    <a:pt x="163" y="326"/>
                  </a:lnTo>
                  <a:lnTo>
                    <a:pt x="176" y="319"/>
                  </a:lnTo>
                  <a:lnTo>
                    <a:pt x="186" y="312"/>
                  </a:lnTo>
                  <a:lnTo>
                    <a:pt x="198" y="309"/>
                  </a:lnTo>
                  <a:lnTo>
                    <a:pt x="205" y="303"/>
                  </a:lnTo>
                  <a:lnTo>
                    <a:pt x="212" y="302"/>
                  </a:lnTo>
                  <a:lnTo>
                    <a:pt x="216" y="300"/>
                  </a:lnTo>
                  <a:lnTo>
                    <a:pt x="219" y="300"/>
                  </a:lnTo>
                  <a:lnTo>
                    <a:pt x="256" y="0"/>
                  </a:lnTo>
                  <a:lnTo>
                    <a:pt x="256" y="4"/>
                  </a:lnTo>
                  <a:lnTo>
                    <a:pt x="258" y="14"/>
                  </a:lnTo>
                  <a:lnTo>
                    <a:pt x="258" y="19"/>
                  </a:lnTo>
                  <a:lnTo>
                    <a:pt x="261" y="30"/>
                  </a:lnTo>
                  <a:lnTo>
                    <a:pt x="263" y="40"/>
                  </a:lnTo>
                  <a:lnTo>
                    <a:pt x="266" y="52"/>
                  </a:lnTo>
                  <a:lnTo>
                    <a:pt x="266" y="63"/>
                  </a:lnTo>
                  <a:lnTo>
                    <a:pt x="270" y="77"/>
                  </a:lnTo>
                  <a:lnTo>
                    <a:pt x="271" y="89"/>
                  </a:lnTo>
                  <a:lnTo>
                    <a:pt x="275" y="105"/>
                  </a:lnTo>
                  <a:lnTo>
                    <a:pt x="275" y="120"/>
                  </a:lnTo>
                  <a:lnTo>
                    <a:pt x="278" y="136"/>
                  </a:lnTo>
                  <a:lnTo>
                    <a:pt x="280" y="152"/>
                  </a:lnTo>
                  <a:lnTo>
                    <a:pt x="284" y="169"/>
                  </a:lnTo>
                  <a:lnTo>
                    <a:pt x="284" y="185"/>
                  </a:lnTo>
                  <a:lnTo>
                    <a:pt x="284" y="201"/>
                  </a:lnTo>
                  <a:lnTo>
                    <a:pt x="284" y="216"/>
                  </a:lnTo>
                  <a:lnTo>
                    <a:pt x="285" y="232"/>
                  </a:lnTo>
                  <a:lnTo>
                    <a:pt x="285" y="246"/>
                  </a:lnTo>
                  <a:lnTo>
                    <a:pt x="285" y="260"/>
                  </a:lnTo>
                  <a:lnTo>
                    <a:pt x="284" y="274"/>
                  </a:lnTo>
                  <a:lnTo>
                    <a:pt x="284" y="289"/>
                  </a:lnTo>
                  <a:lnTo>
                    <a:pt x="280" y="300"/>
                  </a:lnTo>
                  <a:lnTo>
                    <a:pt x="277" y="310"/>
                  </a:lnTo>
                  <a:lnTo>
                    <a:pt x="273" y="321"/>
                  </a:lnTo>
                  <a:lnTo>
                    <a:pt x="270" y="331"/>
                  </a:lnTo>
                  <a:lnTo>
                    <a:pt x="258" y="343"/>
                  </a:lnTo>
                  <a:lnTo>
                    <a:pt x="245" y="352"/>
                  </a:lnTo>
                  <a:lnTo>
                    <a:pt x="228" y="354"/>
                  </a:lnTo>
                  <a:lnTo>
                    <a:pt x="216" y="359"/>
                  </a:lnTo>
                  <a:lnTo>
                    <a:pt x="204" y="363"/>
                  </a:lnTo>
                  <a:lnTo>
                    <a:pt x="195" y="368"/>
                  </a:lnTo>
                  <a:lnTo>
                    <a:pt x="184" y="373"/>
                  </a:lnTo>
                  <a:lnTo>
                    <a:pt x="179" y="378"/>
                  </a:lnTo>
                  <a:lnTo>
                    <a:pt x="174" y="384"/>
                  </a:lnTo>
                  <a:lnTo>
                    <a:pt x="172" y="390"/>
                  </a:lnTo>
                  <a:lnTo>
                    <a:pt x="165" y="397"/>
                  </a:lnTo>
                  <a:lnTo>
                    <a:pt x="165" y="406"/>
                  </a:lnTo>
                  <a:lnTo>
                    <a:pt x="165" y="411"/>
                  </a:lnTo>
                  <a:lnTo>
                    <a:pt x="167" y="415"/>
                  </a:lnTo>
                  <a:lnTo>
                    <a:pt x="170" y="418"/>
                  </a:lnTo>
                  <a:lnTo>
                    <a:pt x="179" y="429"/>
                  </a:lnTo>
                  <a:lnTo>
                    <a:pt x="184" y="434"/>
                  </a:lnTo>
                  <a:lnTo>
                    <a:pt x="193" y="445"/>
                  </a:lnTo>
                  <a:lnTo>
                    <a:pt x="202" y="453"/>
                  </a:lnTo>
                  <a:lnTo>
                    <a:pt x="212" y="465"/>
                  </a:lnTo>
                  <a:lnTo>
                    <a:pt x="219" y="476"/>
                  </a:lnTo>
                  <a:lnTo>
                    <a:pt x="228" y="486"/>
                  </a:lnTo>
                  <a:lnTo>
                    <a:pt x="235" y="499"/>
                  </a:lnTo>
                  <a:lnTo>
                    <a:pt x="244" y="511"/>
                  </a:lnTo>
                  <a:lnTo>
                    <a:pt x="249" y="521"/>
                  </a:lnTo>
                  <a:lnTo>
                    <a:pt x="256" y="533"/>
                  </a:lnTo>
                  <a:lnTo>
                    <a:pt x="259" y="544"/>
                  </a:lnTo>
                  <a:lnTo>
                    <a:pt x="265" y="556"/>
                  </a:lnTo>
                  <a:lnTo>
                    <a:pt x="265" y="572"/>
                  </a:lnTo>
                  <a:lnTo>
                    <a:pt x="259" y="582"/>
                  </a:lnTo>
                  <a:lnTo>
                    <a:pt x="252" y="589"/>
                  </a:lnTo>
                  <a:lnTo>
                    <a:pt x="244" y="593"/>
                  </a:lnTo>
                  <a:lnTo>
                    <a:pt x="226" y="591"/>
                  </a:lnTo>
                  <a:lnTo>
                    <a:pt x="219" y="591"/>
                  </a:lnTo>
                  <a:lnTo>
                    <a:pt x="219" y="591"/>
                  </a:lnTo>
                  <a:lnTo>
                    <a:pt x="223" y="596"/>
                  </a:lnTo>
                  <a:lnTo>
                    <a:pt x="228" y="601"/>
                  </a:lnTo>
                  <a:lnTo>
                    <a:pt x="235" y="612"/>
                  </a:lnTo>
                  <a:lnTo>
                    <a:pt x="242" y="621"/>
                  </a:lnTo>
                  <a:lnTo>
                    <a:pt x="251" y="634"/>
                  </a:lnTo>
                  <a:lnTo>
                    <a:pt x="259" y="647"/>
                  </a:lnTo>
                  <a:lnTo>
                    <a:pt x="268" y="662"/>
                  </a:lnTo>
                  <a:lnTo>
                    <a:pt x="273" y="676"/>
                  </a:lnTo>
                  <a:lnTo>
                    <a:pt x="280" y="690"/>
                  </a:lnTo>
                  <a:lnTo>
                    <a:pt x="285" y="704"/>
                  </a:lnTo>
                  <a:lnTo>
                    <a:pt x="289" y="720"/>
                  </a:lnTo>
                  <a:lnTo>
                    <a:pt x="287" y="732"/>
                  </a:lnTo>
                  <a:lnTo>
                    <a:pt x="285" y="746"/>
                  </a:lnTo>
                  <a:lnTo>
                    <a:pt x="280" y="756"/>
                  </a:lnTo>
                  <a:lnTo>
                    <a:pt x="273" y="769"/>
                  </a:lnTo>
                  <a:lnTo>
                    <a:pt x="259" y="774"/>
                  </a:lnTo>
                  <a:lnTo>
                    <a:pt x="247" y="781"/>
                  </a:lnTo>
                  <a:lnTo>
                    <a:pt x="233" y="786"/>
                  </a:lnTo>
                  <a:lnTo>
                    <a:pt x="221" y="793"/>
                  </a:lnTo>
                  <a:lnTo>
                    <a:pt x="207" y="797"/>
                  </a:lnTo>
                  <a:lnTo>
                    <a:pt x="195" y="802"/>
                  </a:lnTo>
                  <a:lnTo>
                    <a:pt x="181" y="805"/>
                  </a:lnTo>
                  <a:lnTo>
                    <a:pt x="170" y="810"/>
                  </a:lnTo>
                  <a:lnTo>
                    <a:pt x="158" y="812"/>
                  </a:lnTo>
                  <a:lnTo>
                    <a:pt x="149" y="817"/>
                  </a:lnTo>
                  <a:lnTo>
                    <a:pt x="141" y="821"/>
                  </a:lnTo>
                  <a:lnTo>
                    <a:pt x="136" y="826"/>
                  </a:lnTo>
                  <a:lnTo>
                    <a:pt x="129" y="835"/>
                  </a:lnTo>
                  <a:lnTo>
                    <a:pt x="132" y="847"/>
                  </a:lnTo>
                  <a:lnTo>
                    <a:pt x="134" y="854"/>
                  </a:lnTo>
                  <a:lnTo>
                    <a:pt x="136" y="865"/>
                  </a:lnTo>
                  <a:lnTo>
                    <a:pt x="136" y="875"/>
                  </a:lnTo>
                  <a:lnTo>
                    <a:pt x="137" y="891"/>
                  </a:lnTo>
                  <a:lnTo>
                    <a:pt x="136" y="906"/>
                  </a:lnTo>
                  <a:lnTo>
                    <a:pt x="136" y="922"/>
                  </a:lnTo>
                  <a:lnTo>
                    <a:pt x="134" y="939"/>
                  </a:lnTo>
                  <a:lnTo>
                    <a:pt x="134" y="957"/>
                  </a:lnTo>
                  <a:lnTo>
                    <a:pt x="130" y="973"/>
                  </a:lnTo>
                  <a:lnTo>
                    <a:pt x="129" y="988"/>
                  </a:lnTo>
                  <a:lnTo>
                    <a:pt x="127" y="1002"/>
                  </a:lnTo>
                  <a:lnTo>
                    <a:pt x="125" y="1016"/>
                  </a:lnTo>
                  <a:lnTo>
                    <a:pt x="123" y="1025"/>
                  </a:lnTo>
                  <a:lnTo>
                    <a:pt x="123" y="1034"/>
                  </a:lnTo>
                  <a:lnTo>
                    <a:pt x="123" y="1039"/>
                  </a:lnTo>
                  <a:lnTo>
                    <a:pt x="123" y="1042"/>
                  </a:lnTo>
                  <a:close/>
                </a:path>
              </a:pathLst>
            </a:custGeom>
            <a:solidFill>
              <a:srgbClr val="FAE3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3" name="Freeform 1239"/>
            <p:cNvSpPr>
              <a:spLocks/>
            </p:cNvSpPr>
            <p:nvPr/>
          </p:nvSpPr>
          <p:spPr bwMode="auto">
            <a:xfrm>
              <a:off x="8194" y="1664"/>
              <a:ext cx="38" cy="24"/>
            </a:xfrm>
            <a:custGeom>
              <a:avLst/>
              <a:gdLst>
                <a:gd name="T0" fmla="*/ 0 w 76"/>
                <a:gd name="T1" fmla="*/ 18 h 49"/>
                <a:gd name="T2" fmla="*/ 24 w 76"/>
                <a:gd name="T3" fmla="*/ 49 h 49"/>
                <a:gd name="T4" fmla="*/ 76 w 76"/>
                <a:gd name="T5" fmla="*/ 0 h 49"/>
                <a:gd name="T6" fmla="*/ 0 w 76"/>
                <a:gd name="T7" fmla="*/ 18 h 49"/>
              </a:gdLst>
              <a:ahLst/>
              <a:cxnLst>
                <a:cxn ang="0">
                  <a:pos x="T0" y="T1"/>
                </a:cxn>
                <a:cxn ang="0">
                  <a:pos x="T2" y="T3"/>
                </a:cxn>
                <a:cxn ang="0">
                  <a:pos x="T4" y="T5"/>
                </a:cxn>
                <a:cxn ang="0">
                  <a:pos x="T6" y="T7"/>
                </a:cxn>
              </a:cxnLst>
              <a:rect l="0" t="0" r="r" b="b"/>
              <a:pathLst>
                <a:path w="76" h="49">
                  <a:moveTo>
                    <a:pt x="0" y="18"/>
                  </a:moveTo>
                  <a:lnTo>
                    <a:pt x="24" y="49"/>
                  </a:lnTo>
                  <a:lnTo>
                    <a:pt x="76" y="0"/>
                  </a:lnTo>
                  <a:lnTo>
                    <a:pt x="0" y="18"/>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4" name="Freeform 1240"/>
            <p:cNvSpPr>
              <a:spLocks/>
            </p:cNvSpPr>
            <p:nvPr/>
          </p:nvSpPr>
          <p:spPr bwMode="auto">
            <a:xfrm>
              <a:off x="8290" y="2641"/>
              <a:ext cx="218" cy="442"/>
            </a:xfrm>
            <a:custGeom>
              <a:avLst/>
              <a:gdLst>
                <a:gd name="T0" fmla="*/ 436 w 436"/>
                <a:gd name="T1" fmla="*/ 0 h 883"/>
                <a:gd name="T2" fmla="*/ 433 w 436"/>
                <a:gd name="T3" fmla="*/ 3 h 883"/>
                <a:gd name="T4" fmla="*/ 429 w 436"/>
                <a:gd name="T5" fmla="*/ 8 h 883"/>
                <a:gd name="T6" fmla="*/ 422 w 436"/>
                <a:gd name="T7" fmla="*/ 15 h 883"/>
                <a:gd name="T8" fmla="*/ 417 w 436"/>
                <a:gd name="T9" fmla="*/ 26 h 883"/>
                <a:gd name="T10" fmla="*/ 407 w 436"/>
                <a:gd name="T11" fmla="*/ 36 h 883"/>
                <a:gd name="T12" fmla="*/ 398 w 436"/>
                <a:gd name="T13" fmla="*/ 50 h 883"/>
                <a:gd name="T14" fmla="*/ 387 w 436"/>
                <a:gd name="T15" fmla="*/ 64 h 883"/>
                <a:gd name="T16" fmla="*/ 377 w 436"/>
                <a:gd name="T17" fmla="*/ 80 h 883"/>
                <a:gd name="T18" fmla="*/ 363 w 436"/>
                <a:gd name="T19" fmla="*/ 96 h 883"/>
                <a:gd name="T20" fmla="*/ 351 w 436"/>
                <a:gd name="T21" fmla="*/ 111 h 883"/>
                <a:gd name="T22" fmla="*/ 342 w 436"/>
                <a:gd name="T23" fmla="*/ 120 h 883"/>
                <a:gd name="T24" fmla="*/ 335 w 436"/>
                <a:gd name="T25" fmla="*/ 129 h 883"/>
                <a:gd name="T26" fmla="*/ 328 w 436"/>
                <a:gd name="T27" fmla="*/ 137 h 883"/>
                <a:gd name="T28" fmla="*/ 321 w 436"/>
                <a:gd name="T29" fmla="*/ 148 h 883"/>
                <a:gd name="T30" fmla="*/ 312 w 436"/>
                <a:gd name="T31" fmla="*/ 157 h 883"/>
                <a:gd name="T32" fmla="*/ 305 w 436"/>
                <a:gd name="T33" fmla="*/ 165 h 883"/>
                <a:gd name="T34" fmla="*/ 297 w 436"/>
                <a:gd name="T35" fmla="*/ 174 h 883"/>
                <a:gd name="T36" fmla="*/ 290 w 436"/>
                <a:gd name="T37" fmla="*/ 184 h 883"/>
                <a:gd name="T38" fmla="*/ 281 w 436"/>
                <a:gd name="T39" fmla="*/ 193 h 883"/>
                <a:gd name="T40" fmla="*/ 274 w 436"/>
                <a:gd name="T41" fmla="*/ 204 h 883"/>
                <a:gd name="T42" fmla="*/ 267 w 436"/>
                <a:gd name="T43" fmla="*/ 214 h 883"/>
                <a:gd name="T44" fmla="*/ 260 w 436"/>
                <a:gd name="T45" fmla="*/ 224 h 883"/>
                <a:gd name="T46" fmla="*/ 251 w 436"/>
                <a:gd name="T47" fmla="*/ 233 h 883"/>
                <a:gd name="T48" fmla="*/ 244 w 436"/>
                <a:gd name="T49" fmla="*/ 242 h 883"/>
                <a:gd name="T50" fmla="*/ 236 w 436"/>
                <a:gd name="T51" fmla="*/ 251 h 883"/>
                <a:gd name="T52" fmla="*/ 229 w 436"/>
                <a:gd name="T53" fmla="*/ 261 h 883"/>
                <a:gd name="T54" fmla="*/ 220 w 436"/>
                <a:gd name="T55" fmla="*/ 270 h 883"/>
                <a:gd name="T56" fmla="*/ 213 w 436"/>
                <a:gd name="T57" fmla="*/ 278 h 883"/>
                <a:gd name="T58" fmla="*/ 204 w 436"/>
                <a:gd name="T59" fmla="*/ 287 h 883"/>
                <a:gd name="T60" fmla="*/ 197 w 436"/>
                <a:gd name="T61" fmla="*/ 298 h 883"/>
                <a:gd name="T62" fmla="*/ 189 w 436"/>
                <a:gd name="T63" fmla="*/ 305 h 883"/>
                <a:gd name="T64" fmla="*/ 182 w 436"/>
                <a:gd name="T65" fmla="*/ 313 h 883"/>
                <a:gd name="T66" fmla="*/ 175 w 436"/>
                <a:gd name="T67" fmla="*/ 322 h 883"/>
                <a:gd name="T68" fmla="*/ 169 w 436"/>
                <a:gd name="T69" fmla="*/ 331 h 883"/>
                <a:gd name="T70" fmla="*/ 156 w 436"/>
                <a:gd name="T71" fmla="*/ 346 h 883"/>
                <a:gd name="T72" fmla="*/ 145 w 436"/>
                <a:gd name="T73" fmla="*/ 362 h 883"/>
                <a:gd name="T74" fmla="*/ 133 w 436"/>
                <a:gd name="T75" fmla="*/ 374 h 883"/>
                <a:gd name="T76" fmla="*/ 122 w 436"/>
                <a:gd name="T77" fmla="*/ 387 h 883"/>
                <a:gd name="T78" fmla="*/ 112 w 436"/>
                <a:gd name="T79" fmla="*/ 397 h 883"/>
                <a:gd name="T80" fmla="*/ 107 w 436"/>
                <a:gd name="T81" fmla="*/ 407 h 883"/>
                <a:gd name="T82" fmla="*/ 96 w 436"/>
                <a:gd name="T83" fmla="*/ 420 h 883"/>
                <a:gd name="T84" fmla="*/ 95 w 436"/>
                <a:gd name="T85" fmla="*/ 425 h 883"/>
                <a:gd name="T86" fmla="*/ 0 w 436"/>
                <a:gd name="T87" fmla="*/ 883 h 883"/>
                <a:gd name="T88" fmla="*/ 178 w 436"/>
                <a:gd name="T89" fmla="*/ 836 h 883"/>
                <a:gd name="T90" fmla="*/ 154 w 436"/>
                <a:gd name="T91" fmla="*/ 448 h 883"/>
                <a:gd name="T92" fmla="*/ 436 w 436"/>
                <a:gd name="T93" fmla="*/ 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6" h="883">
                  <a:moveTo>
                    <a:pt x="436" y="0"/>
                  </a:moveTo>
                  <a:lnTo>
                    <a:pt x="433" y="3"/>
                  </a:lnTo>
                  <a:lnTo>
                    <a:pt x="429" y="8"/>
                  </a:lnTo>
                  <a:lnTo>
                    <a:pt x="422" y="15"/>
                  </a:lnTo>
                  <a:lnTo>
                    <a:pt x="417" y="26"/>
                  </a:lnTo>
                  <a:lnTo>
                    <a:pt x="407" y="36"/>
                  </a:lnTo>
                  <a:lnTo>
                    <a:pt x="398" y="50"/>
                  </a:lnTo>
                  <a:lnTo>
                    <a:pt x="387" y="64"/>
                  </a:lnTo>
                  <a:lnTo>
                    <a:pt x="377" y="80"/>
                  </a:lnTo>
                  <a:lnTo>
                    <a:pt x="363" y="96"/>
                  </a:lnTo>
                  <a:lnTo>
                    <a:pt x="351" y="111"/>
                  </a:lnTo>
                  <a:lnTo>
                    <a:pt x="342" y="120"/>
                  </a:lnTo>
                  <a:lnTo>
                    <a:pt x="335" y="129"/>
                  </a:lnTo>
                  <a:lnTo>
                    <a:pt x="328" y="137"/>
                  </a:lnTo>
                  <a:lnTo>
                    <a:pt x="321" y="148"/>
                  </a:lnTo>
                  <a:lnTo>
                    <a:pt x="312" y="157"/>
                  </a:lnTo>
                  <a:lnTo>
                    <a:pt x="305" y="165"/>
                  </a:lnTo>
                  <a:lnTo>
                    <a:pt x="297" y="174"/>
                  </a:lnTo>
                  <a:lnTo>
                    <a:pt x="290" y="184"/>
                  </a:lnTo>
                  <a:lnTo>
                    <a:pt x="281" y="193"/>
                  </a:lnTo>
                  <a:lnTo>
                    <a:pt x="274" y="204"/>
                  </a:lnTo>
                  <a:lnTo>
                    <a:pt x="267" y="214"/>
                  </a:lnTo>
                  <a:lnTo>
                    <a:pt x="260" y="224"/>
                  </a:lnTo>
                  <a:lnTo>
                    <a:pt x="251" y="233"/>
                  </a:lnTo>
                  <a:lnTo>
                    <a:pt x="244" y="242"/>
                  </a:lnTo>
                  <a:lnTo>
                    <a:pt x="236" y="251"/>
                  </a:lnTo>
                  <a:lnTo>
                    <a:pt x="229" y="261"/>
                  </a:lnTo>
                  <a:lnTo>
                    <a:pt x="220" y="270"/>
                  </a:lnTo>
                  <a:lnTo>
                    <a:pt x="213" y="278"/>
                  </a:lnTo>
                  <a:lnTo>
                    <a:pt x="204" y="287"/>
                  </a:lnTo>
                  <a:lnTo>
                    <a:pt x="197" y="298"/>
                  </a:lnTo>
                  <a:lnTo>
                    <a:pt x="189" y="305"/>
                  </a:lnTo>
                  <a:lnTo>
                    <a:pt x="182" y="313"/>
                  </a:lnTo>
                  <a:lnTo>
                    <a:pt x="175" y="322"/>
                  </a:lnTo>
                  <a:lnTo>
                    <a:pt x="169" y="331"/>
                  </a:lnTo>
                  <a:lnTo>
                    <a:pt x="156" y="346"/>
                  </a:lnTo>
                  <a:lnTo>
                    <a:pt x="145" y="362"/>
                  </a:lnTo>
                  <a:lnTo>
                    <a:pt x="133" y="374"/>
                  </a:lnTo>
                  <a:lnTo>
                    <a:pt x="122" y="387"/>
                  </a:lnTo>
                  <a:lnTo>
                    <a:pt x="112" y="397"/>
                  </a:lnTo>
                  <a:lnTo>
                    <a:pt x="107" y="407"/>
                  </a:lnTo>
                  <a:lnTo>
                    <a:pt x="96" y="420"/>
                  </a:lnTo>
                  <a:lnTo>
                    <a:pt x="95" y="425"/>
                  </a:lnTo>
                  <a:lnTo>
                    <a:pt x="0" y="883"/>
                  </a:lnTo>
                  <a:lnTo>
                    <a:pt x="178" y="836"/>
                  </a:lnTo>
                  <a:lnTo>
                    <a:pt x="154" y="448"/>
                  </a:lnTo>
                  <a:lnTo>
                    <a:pt x="436"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5" name="Freeform 1241"/>
            <p:cNvSpPr>
              <a:spLocks/>
            </p:cNvSpPr>
            <p:nvPr/>
          </p:nvSpPr>
          <p:spPr bwMode="auto">
            <a:xfrm>
              <a:off x="8938" y="2547"/>
              <a:ext cx="248" cy="495"/>
            </a:xfrm>
            <a:custGeom>
              <a:avLst/>
              <a:gdLst>
                <a:gd name="T0" fmla="*/ 0 w 495"/>
                <a:gd name="T1" fmla="*/ 0 h 990"/>
                <a:gd name="T2" fmla="*/ 389 w 495"/>
                <a:gd name="T3" fmla="*/ 377 h 990"/>
                <a:gd name="T4" fmla="*/ 495 w 495"/>
                <a:gd name="T5" fmla="*/ 990 h 990"/>
                <a:gd name="T6" fmla="*/ 377 w 495"/>
                <a:gd name="T7" fmla="*/ 966 h 990"/>
                <a:gd name="T8" fmla="*/ 330 w 495"/>
                <a:gd name="T9" fmla="*/ 436 h 990"/>
                <a:gd name="T10" fmla="*/ 0 w 495"/>
                <a:gd name="T11" fmla="*/ 0 h 990"/>
              </a:gdLst>
              <a:ahLst/>
              <a:cxnLst>
                <a:cxn ang="0">
                  <a:pos x="T0" y="T1"/>
                </a:cxn>
                <a:cxn ang="0">
                  <a:pos x="T2" y="T3"/>
                </a:cxn>
                <a:cxn ang="0">
                  <a:pos x="T4" y="T5"/>
                </a:cxn>
                <a:cxn ang="0">
                  <a:pos x="T6" y="T7"/>
                </a:cxn>
                <a:cxn ang="0">
                  <a:pos x="T8" y="T9"/>
                </a:cxn>
                <a:cxn ang="0">
                  <a:pos x="T10" y="T11"/>
                </a:cxn>
              </a:cxnLst>
              <a:rect l="0" t="0" r="r" b="b"/>
              <a:pathLst>
                <a:path w="495" h="990">
                  <a:moveTo>
                    <a:pt x="0" y="0"/>
                  </a:moveTo>
                  <a:lnTo>
                    <a:pt x="389" y="377"/>
                  </a:lnTo>
                  <a:lnTo>
                    <a:pt x="495" y="990"/>
                  </a:lnTo>
                  <a:lnTo>
                    <a:pt x="377" y="966"/>
                  </a:lnTo>
                  <a:lnTo>
                    <a:pt x="330" y="436"/>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6" name="Freeform 1242"/>
            <p:cNvSpPr>
              <a:spLocks/>
            </p:cNvSpPr>
            <p:nvPr/>
          </p:nvSpPr>
          <p:spPr bwMode="auto">
            <a:xfrm>
              <a:off x="8213" y="1146"/>
              <a:ext cx="284" cy="308"/>
            </a:xfrm>
            <a:custGeom>
              <a:avLst/>
              <a:gdLst>
                <a:gd name="T0" fmla="*/ 563 w 568"/>
                <a:gd name="T1" fmla="*/ 0 h 615"/>
                <a:gd name="T2" fmla="*/ 546 w 568"/>
                <a:gd name="T3" fmla="*/ 2 h 615"/>
                <a:gd name="T4" fmla="*/ 521 w 568"/>
                <a:gd name="T5" fmla="*/ 5 h 615"/>
                <a:gd name="T6" fmla="*/ 488 w 568"/>
                <a:gd name="T7" fmla="*/ 14 h 615"/>
                <a:gd name="T8" fmla="*/ 458 w 568"/>
                <a:gd name="T9" fmla="*/ 19 h 615"/>
                <a:gd name="T10" fmla="*/ 438 w 568"/>
                <a:gd name="T11" fmla="*/ 23 h 615"/>
                <a:gd name="T12" fmla="*/ 415 w 568"/>
                <a:gd name="T13" fmla="*/ 28 h 615"/>
                <a:gd name="T14" fmla="*/ 392 w 568"/>
                <a:gd name="T15" fmla="*/ 33 h 615"/>
                <a:gd name="T16" fmla="*/ 368 w 568"/>
                <a:gd name="T17" fmla="*/ 40 h 615"/>
                <a:gd name="T18" fmla="*/ 343 w 568"/>
                <a:gd name="T19" fmla="*/ 46 h 615"/>
                <a:gd name="T20" fmla="*/ 317 w 568"/>
                <a:gd name="T21" fmla="*/ 51 h 615"/>
                <a:gd name="T22" fmla="*/ 293 w 568"/>
                <a:gd name="T23" fmla="*/ 58 h 615"/>
                <a:gd name="T24" fmla="*/ 268 w 568"/>
                <a:gd name="T25" fmla="*/ 65 h 615"/>
                <a:gd name="T26" fmla="*/ 242 w 568"/>
                <a:gd name="T27" fmla="*/ 70 h 615"/>
                <a:gd name="T28" fmla="*/ 218 w 568"/>
                <a:gd name="T29" fmla="*/ 75 h 615"/>
                <a:gd name="T30" fmla="*/ 194 w 568"/>
                <a:gd name="T31" fmla="*/ 82 h 615"/>
                <a:gd name="T32" fmla="*/ 171 w 568"/>
                <a:gd name="T33" fmla="*/ 89 h 615"/>
                <a:gd name="T34" fmla="*/ 146 w 568"/>
                <a:gd name="T35" fmla="*/ 96 h 615"/>
                <a:gd name="T36" fmla="*/ 126 w 568"/>
                <a:gd name="T37" fmla="*/ 103 h 615"/>
                <a:gd name="T38" fmla="*/ 105 w 568"/>
                <a:gd name="T39" fmla="*/ 110 h 615"/>
                <a:gd name="T40" fmla="*/ 85 w 568"/>
                <a:gd name="T41" fmla="*/ 117 h 615"/>
                <a:gd name="T42" fmla="*/ 66 w 568"/>
                <a:gd name="T43" fmla="*/ 124 h 615"/>
                <a:gd name="T44" fmla="*/ 44 w 568"/>
                <a:gd name="T45" fmla="*/ 133 h 615"/>
                <a:gd name="T46" fmla="*/ 21 w 568"/>
                <a:gd name="T47" fmla="*/ 145 h 615"/>
                <a:gd name="T48" fmla="*/ 9 w 568"/>
                <a:gd name="T49" fmla="*/ 157 h 615"/>
                <a:gd name="T50" fmla="*/ 5 w 568"/>
                <a:gd name="T51" fmla="*/ 175 h 615"/>
                <a:gd name="T52" fmla="*/ 2 w 568"/>
                <a:gd name="T53" fmla="*/ 197 h 615"/>
                <a:gd name="T54" fmla="*/ 2 w 568"/>
                <a:gd name="T55" fmla="*/ 218 h 615"/>
                <a:gd name="T56" fmla="*/ 0 w 568"/>
                <a:gd name="T57" fmla="*/ 239 h 615"/>
                <a:gd name="T58" fmla="*/ 0 w 568"/>
                <a:gd name="T59" fmla="*/ 260 h 615"/>
                <a:gd name="T60" fmla="*/ 0 w 568"/>
                <a:gd name="T61" fmla="*/ 283 h 615"/>
                <a:gd name="T62" fmla="*/ 0 w 568"/>
                <a:gd name="T63" fmla="*/ 305 h 615"/>
                <a:gd name="T64" fmla="*/ 0 w 568"/>
                <a:gd name="T65" fmla="*/ 328 h 615"/>
                <a:gd name="T66" fmla="*/ 0 w 568"/>
                <a:gd name="T67" fmla="*/ 349 h 615"/>
                <a:gd name="T68" fmla="*/ 0 w 568"/>
                <a:gd name="T69" fmla="*/ 368 h 615"/>
                <a:gd name="T70" fmla="*/ 0 w 568"/>
                <a:gd name="T71" fmla="*/ 387 h 615"/>
                <a:gd name="T72" fmla="*/ 0 w 568"/>
                <a:gd name="T73" fmla="*/ 410 h 615"/>
                <a:gd name="T74" fmla="*/ 0 w 568"/>
                <a:gd name="T75" fmla="*/ 427 h 615"/>
                <a:gd name="T76" fmla="*/ 2 w 568"/>
                <a:gd name="T77" fmla="*/ 558 h 615"/>
                <a:gd name="T78" fmla="*/ 59 w 568"/>
                <a:gd name="T79" fmla="*/ 425 h 615"/>
                <a:gd name="T80" fmla="*/ 568 w 568"/>
                <a:gd name="T81" fmla="*/ 0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8" h="615">
                  <a:moveTo>
                    <a:pt x="568" y="0"/>
                  </a:moveTo>
                  <a:lnTo>
                    <a:pt x="563" y="0"/>
                  </a:lnTo>
                  <a:lnTo>
                    <a:pt x="556" y="0"/>
                  </a:lnTo>
                  <a:lnTo>
                    <a:pt x="546" y="2"/>
                  </a:lnTo>
                  <a:lnTo>
                    <a:pt x="535" y="4"/>
                  </a:lnTo>
                  <a:lnTo>
                    <a:pt x="521" y="5"/>
                  </a:lnTo>
                  <a:lnTo>
                    <a:pt x="506" y="9"/>
                  </a:lnTo>
                  <a:lnTo>
                    <a:pt x="488" y="14"/>
                  </a:lnTo>
                  <a:lnTo>
                    <a:pt x="471" y="19"/>
                  </a:lnTo>
                  <a:lnTo>
                    <a:pt x="458" y="19"/>
                  </a:lnTo>
                  <a:lnTo>
                    <a:pt x="448" y="23"/>
                  </a:lnTo>
                  <a:lnTo>
                    <a:pt x="438" y="23"/>
                  </a:lnTo>
                  <a:lnTo>
                    <a:pt x="427" y="26"/>
                  </a:lnTo>
                  <a:lnTo>
                    <a:pt x="415" y="28"/>
                  </a:lnTo>
                  <a:lnTo>
                    <a:pt x="404" y="32"/>
                  </a:lnTo>
                  <a:lnTo>
                    <a:pt x="392" y="33"/>
                  </a:lnTo>
                  <a:lnTo>
                    <a:pt x="382" y="39"/>
                  </a:lnTo>
                  <a:lnTo>
                    <a:pt x="368" y="40"/>
                  </a:lnTo>
                  <a:lnTo>
                    <a:pt x="356" y="44"/>
                  </a:lnTo>
                  <a:lnTo>
                    <a:pt x="343" y="46"/>
                  </a:lnTo>
                  <a:lnTo>
                    <a:pt x="331" y="49"/>
                  </a:lnTo>
                  <a:lnTo>
                    <a:pt x="317" y="51"/>
                  </a:lnTo>
                  <a:lnTo>
                    <a:pt x="307" y="56"/>
                  </a:lnTo>
                  <a:lnTo>
                    <a:pt x="293" y="58"/>
                  </a:lnTo>
                  <a:lnTo>
                    <a:pt x="282" y="63"/>
                  </a:lnTo>
                  <a:lnTo>
                    <a:pt x="268" y="65"/>
                  </a:lnTo>
                  <a:lnTo>
                    <a:pt x="256" y="68"/>
                  </a:lnTo>
                  <a:lnTo>
                    <a:pt x="242" y="70"/>
                  </a:lnTo>
                  <a:lnTo>
                    <a:pt x="230" y="73"/>
                  </a:lnTo>
                  <a:lnTo>
                    <a:pt x="218" y="75"/>
                  </a:lnTo>
                  <a:lnTo>
                    <a:pt x="206" y="80"/>
                  </a:lnTo>
                  <a:lnTo>
                    <a:pt x="194" y="82"/>
                  </a:lnTo>
                  <a:lnTo>
                    <a:pt x="183" y="87"/>
                  </a:lnTo>
                  <a:lnTo>
                    <a:pt x="171" y="89"/>
                  </a:lnTo>
                  <a:lnTo>
                    <a:pt x="159" y="93"/>
                  </a:lnTo>
                  <a:lnTo>
                    <a:pt x="146" y="96"/>
                  </a:lnTo>
                  <a:lnTo>
                    <a:pt x="136" y="101"/>
                  </a:lnTo>
                  <a:lnTo>
                    <a:pt x="126" y="103"/>
                  </a:lnTo>
                  <a:lnTo>
                    <a:pt x="115" y="107"/>
                  </a:lnTo>
                  <a:lnTo>
                    <a:pt x="105" y="110"/>
                  </a:lnTo>
                  <a:lnTo>
                    <a:pt x="96" y="115"/>
                  </a:lnTo>
                  <a:lnTo>
                    <a:pt x="85" y="117"/>
                  </a:lnTo>
                  <a:lnTo>
                    <a:pt x="75" y="120"/>
                  </a:lnTo>
                  <a:lnTo>
                    <a:pt x="66" y="124"/>
                  </a:lnTo>
                  <a:lnTo>
                    <a:pt x="59" y="127"/>
                  </a:lnTo>
                  <a:lnTo>
                    <a:pt x="44" y="133"/>
                  </a:lnTo>
                  <a:lnTo>
                    <a:pt x="33" y="140"/>
                  </a:lnTo>
                  <a:lnTo>
                    <a:pt x="21" y="145"/>
                  </a:lnTo>
                  <a:lnTo>
                    <a:pt x="14" y="152"/>
                  </a:lnTo>
                  <a:lnTo>
                    <a:pt x="9" y="157"/>
                  </a:lnTo>
                  <a:lnTo>
                    <a:pt x="9" y="164"/>
                  </a:lnTo>
                  <a:lnTo>
                    <a:pt x="5" y="175"/>
                  </a:lnTo>
                  <a:lnTo>
                    <a:pt x="4" y="190"/>
                  </a:lnTo>
                  <a:lnTo>
                    <a:pt x="2" y="197"/>
                  </a:lnTo>
                  <a:lnTo>
                    <a:pt x="2" y="208"/>
                  </a:lnTo>
                  <a:lnTo>
                    <a:pt x="2" y="218"/>
                  </a:lnTo>
                  <a:lnTo>
                    <a:pt x="2" y="229"/>
                  </a:lnTo>
                  <a:lnTo>
                    <a:pt x="0" y="239"/>
                  </a:lnTo>
                  <a:lnTo>
                    <a:pt x="0" y="249"/>
                  </a:lnTo>
                  <a:lnTo>
                    <a:pt x="0" y="260"/>
                  </a:lnTo>
                  <a:lnTo>
                    <a:pt x="0" y="272"/>
                  </a:lnTo>
                  <a:lnTo>
                    <a:pt x="0" y="283"/>
                  </a:lnTo>
                  <a:lnTo>
                    <a:pt x="0" y="293"/>
                  </a:lnTo>
                  <a:lnTo>
                    <a:pt x="0" y="305"/>
                  </a:lnTo>
                  <a:lnTo>
                    <a:pt x="0" y="317"/>
                  </a:lnTo>
                  <a:lnTo>
                    <a:pt x="0" y="328"/>
                  </a:lnTo>
                  <a:lnTo>
                    <a:pt x="0" y="338"/>
                  </a:lnTo>
                  <a:lnTo>
                    <a:pt x="0" y="349"/>
                  </a:lnTo>
                  <a:lnTo>
                    <a:pt x="0" y="359"/>
                  </a:lnTo>
                  <a:lnTo>
                    <a:pt x="0" y="368"/>
                  </a:lnTo>
                  <a:lnTo>
                    <a:pt x="0" y="378"/>
                  </a:lnTo>
                  <a:lnTo>
                    <a:pt x="0" y="387"/>
                  </a:lnTo>
                  <a:lnTo>
                    <a:pt x="0" y="396"/>
                  </a:lnTo>
                  <a:lnTo>
                    <a:pt x="0" y="410"/>
                  </a:lnTo>
                  <a:lnTo>
                    <a:pt x="0" y="420"/>
                  </a:lnTo>
                  <a:lnTo>
                    <a:pt x="0" y="427"/>
                  </a:lnTo>
                  <a:lnTo>
                    <a:pt x="2" y="431"/>
                  </a:lnTo>
                  <a:lnTo>
                    <a:pt x="2" y="558"/>
                  </a:lnTo>
                  <a:lnTo>
                    <a:pt x="124" y="615"/>
                  </a:lnTo>
                  <a:lnTo>
                    <a:pt x="59" y="425"/>
                  </a:lnTo>
                  <a:lnTo>
                    <a:pt x="59" y="197"/>
                  </a:lnTo>
                  <a:lnTo>
                    <a:pt x="568"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7" name="Freeform 1243"/>
            <p:cNvSpPr>
              <a:spLocks/>
            </p:cNvSpPr>
            <p:nvPr/>
          </p:nvSpPr>
          <p:spPr bwMode="auto">
            <a:xfrm>
              <a:off x="8338" y="984"/>
              <a:ext cx="432" cy="127"/>
            </a:xfrm>
            <a:custGeom>
              <a:avLst/>
              <a:gdLst>
                <a:gd name="T0" fmla="*/ 267 w 865"/>
                <a:gd name="T1" fmla="*/ 0 h 255"/>
                <a:gd name="T2" fmla="*/ 861 w 865"/>
                <a:gd name="T3" fmla="*/ 19 h 255"/>
                <a:gd name="T4" fmla="*/ 847 w 865"/>
                <a:gd name="T5" fmla="*/ 19 h 255"/>
                <a:gd name="T6" fmla="*/ 825 w 865"/>
                <a:gd name="T7" fmla="*/ 19 h 255"/>
                <a:gd name="T8" fmla="*/ 800 w 865"/>
                <a:gd name="T9" fmla="*/ 21 h 255"/>
                <a:gd name="T10" fmla="*/ 781 w 865"/>
                <a:gd name="T11" fmla="*/ 21 h 255"/>
                <a:gd name="T12" fmla="*/ 760 w 865"/>
                <a:gd name="T13" fmla="*/ 23 h 255"/>
                <a:gd name="T14" fmla="*/ 738 w 865"/>
                <a:gd name="T15" fmla="*/ 23 h 255"/>
                <a:gd name="T16" fmla="*/ 715 w 865"/>
                <a:gd name="T17" fmla="*/ 25 h 255"/>
                <a:gd name="T18" fmla="*/ 691 w 865"/>
                <a:gd name="T19" fmla="*/ 26 h 255"/>
                <a:gd name="T20" fmla="*/ 664 w 865"/>
                <a:gd name="T21" fmla="*/ 28 h 255"/>
                <a:gd name="T22" fmla="*/ 638 w 865"/>
                <a:gd name="T23" fmla="*/ 30 h 255"/>
                <a:gd name="T24" fmla="*/ 612 w 865"/>
                <a:gd name="T25" fmla="*/ 31 h 255"/>
                <a:gd name="T26" fmla="*/ 584 w 865"/>
                <a:gd name="T27" fmla="*/ 35 h 255"/>
                <a:gd name="T28" fmla="*/ 556 w 865"/>
                <a:gd name="T29" fmla="*/ 37 h 255"/>
                <a:gd name="T30" fmla="*/ 528 w 865"/>
                <a:gd name="T31" fmla="*/ 38 h 255"/>
                <a:gd name="T32" fmla="*/ 501 w 865"/>
                <a:gd name="T33" fmla="*/ 40 h 255"/>
                <a:gd name="T34" fmla="*/ 474 w 865"/>
                <a:gd name="T35" fmla="*/ 42 h 255"/>
                <a:gd name="T36" fmla="*/ 448 w 865"/>
                <a:gd name="T37" fmla="*/ 44 h 255"/>
                <a:gd name="T38" fmla="*/ 422 w 865"/>
                <a:gd name="T39" fmla="*/ 45 h 255"/>
                <a:gd name="T40" fmla="*/ 399 w 865"/>
                <a:gd name="T41" fmla="*/ 47 h 255"/>
                <a:gd name="T42" fmla="*/ 379 w 865"/>
                <a:gd name="T43" fmla="*/ 51 h 255"/>
                <a:gd name="T44" fmla="*/ 358 w 865"/>
                <a:gd name="T45" fmla="*/ 52 h 255"/>
                <a:gd name="T46" fmla="*/ 337 w 865"/>
                <a:gd name="T47" fmla="*/ 54 h 255"/>
                <a:gd name="T48" fmla="*/ 312 w 865"/>
                <a:gd name="T49" fmla="*/ 58 h 255"/>
                <a:gd name="T50" fmla="*/ 288 w 865"/>
                <a:gd name="T51" fmla="*/ 61 h 255"/>
                <a:gd name="T52" fmla="*/ 274 w 865"/>
                <a:gd name="T53" fmla="*/ 66 h 255"/>
                <a:gd name="T54" fmla="*/ 269 w 865"/>
                <a:gd name="T55" fmla="*/ 73 h 255"/>
                <a:gd name="T56" fmla="*/ 251 w 865"/>
                <a:gd name="T57" fmla="*/ 86 h 255"/>
                <a:gd name="T58" fmla="*/ 236 w 865"/>
                <a:gd name="T59" fmla="*/ 98 h 255"/>
                <a:gd name="T60" fmla="*/ 215 w 865"/>
                <a:gd name="T61" fmla="*/ 112 h 255"/>
                <a:gd name="T62" fmla="*/ 194 w 865"/>
                <a:gd name="T63" fmla="*/ 126 h 255"/>
                <a:gd name="T64" fmla="*/ 169 w 865"/>
                <a:gd name="T65" fmla="*/ 141 h 255"/>
                <a:gd name="T66" fmla="*/ 145 w 865"/>
                <a:gd name="T67" fmla="*/ 159 h 255"/>
                <a:gd name="T68" fmla="*/ 121 w 865"/>
                <a:gd name="T69" fmla="*/ 176 h 255"/>
                <a:gd name="T70" fmla="*/ 94 w 865"/>
                <a:gd name="T71" fmla="*/ 190 h 255"/>
                <a:gd name="T72" fmla="*/ 72 w 865"/>
                <a:gd name="T73" fmla="*/ 206 h 255"/>
                <a:gd name="T74" fmla="*/ 49 w 865"/>
                <a:gd name="T75" fmla="*/ 220 h 255"/>
                <a:gd name="T76" fmla="*/ 30 w 865"/>
                <a:gd name="T77" fmla="*/ 232 h 255"/>
                <a:gd name="T78" fmla="*/ 16 w 865"/>
                <a:gd name="T79" fmla="*/ 241 h 255"/>
                <a:gd name="T80" fmla="*/ 2 w 865"/>
                <a:gd name="T81" fmla="*/ 25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5" h="255">
                  <a:moveTo>
                    <a:pt x="0" y="255"/>
                  </a:moveTo>
                  <a:lnTo>
                    <a:pt x="267" y="0"/>
                  </a:lnTo>
                  <a:lnTo>
                    <a:pt x="865" y="19"/>
                  </a:lnTo>
                  <a:lnTo>
                    <a:pt x="861" y="19"/>
                  </a:lnTo>
                  <a:lnTo>
                    <a:pt x="856" y="19"/>
                  </a:lnTo>
                  <a:lnTo>
                    <a:pt x="847" y="19"/>
                  </a:lnTo>
                  <a:lnTo>
                    <a:pt x="839" y="19"/>
                  </a:lnTo>
                  <a:lnTo>
                    <a:pt x="825" y="19"/>
                  </a:lnTo>
                  <a:lnTo>
                    <a:pt x="809" y="21"/>
                  </a:lnTo>
                  <a:lnTo>
                    <a:pt x="800" y="21"/>
                  </a:lnTo>
                  <a:lnTo>
                    <a:pt x="792" y="21"/>
                  </a:lnTo>
                  <a:lnTo>
                    <a:pt x="781" y="21"/>
                  </a:lnTo>
                  <a:lnTo>
                    <a:pt x="772" y="23"/>
                  </a:lnTo>
                  <a:lnTo>
                    <a:pt x="760" y="23"/>
                  </a:lnTo>
                  <a:lnTo>
                    <a:pt x="750" y="23"/>
                  </a:lnTo>
                  <a:lnTo>
                    <a:pt x="738" y="23"/>
                  </a:lnTo>
                  <a:lnTo>
                    <a:pt x="727" y="25"/>
                  </a:lnTo>
                  <a:lnTo>
                    <a:pt x="715" y="25"/>
                  </a:lnTo>
                  <a:lnTo>
                    <a:pt x="703" y="26"/>
                  </a:lnTo>
                  <a:lnTo>
                    <a:pt x="691" y="26"/>
                  </a:lnTo>
                  <a:lnTo>
                    <a:pt x="678" y="28"/>
                  </a:lnTo>
                  <a:lnTo>
                    <a:pt x="664" y="28"/>
                  </a:lnTo>
                  <a:lnTo>
                    <a:pt x="652" y="30"/>
                  </a:lnTo>
                  <a:lnTo>
                    <a:pt x="638" y="30"/>
                  </a:lnTo>
                  <a:lnTo>
                    <a:pt x="626" y="31"/>
                  </a:lnTo>
                  <a:lnTo>
                    <a:pt x="612" y="31"/>
                  </a:lnTo>
                  <a:lnTo>
                    <a:pt x="598" y="33"/>
                  </a:lnTo>
                  <a:lnTo>
                    <a:pt x="584" y="35"/>
                  </a:lnTo>
                  <a:lnTo>
                    <a:pt x="572" y="37"/>
                  </a:lnTo>
                  <a:lnTo>
                    <a:pt x="556" y="37"/>
                  </a:lnTo>
                  <a:lnTo>
                    <a:pt x="542" y="37"/>
                  </a:lnTo>
                  <a:lnTo>
                    <a:pt x="528" y="38"/>
                  </a:lnTo>
                  <a:lnTo>
                    <a:pt x="514" y="40"/>
                  </a:lnTo>
                  <a:lnTo>
                    <a:pt x="501" y="40"/>
                  </a:lnTo>
                  <a:lnTo>
                    <a:pt x="488" y="40"/>
                  </a:lnTo>
                  <a:lnTo>
                    <a:pt x="474" y="42"/>
                  </a:lnTo>
                  <a:lnTo>
                    <a:pt x="462" y="44"/>
                  </a:lnTo>
                  <a:lnTo>
                    <a:pt x="448" y="44"/>
                  </a:lnTo>
                  <a:lnTo>
                    <a:pt x="436" y="45"/>
                  </a:lnTo>
                  <a:lnTo>
                    <a:pt x="422" y="45"/>
                  </a:lnTo>
                  <a:lnTo>
                    <a:pt x="412" y="47"/>
                  </a:lnTo>
                  <a:lnTo>
                    <a:pt x="399" y="47"/>
                  </a:lnTo>
                  <a:lnTo>
                    <a:pt x="389" y="49"/>
                  </a:lnTo>
                  <a:lnTo>
                    <a:pt x="379" y="51"/>
                  </a:lnTo>
                  <a:lnTo>
                    <a:pt x="368" y="52"/>
                  </a:lnTo>
                  <a:lnTo>
                    <a:pt x="358" y="52"/>
                  </a:lnTo>
                  <a:lnTo>
                    <a:pt x="347" y="52"/>
                  </a:lnTo>
                  <a:lnTo>
                    <a:pt x="337" y="54"/>
                  </a:lnTo>
                  <a:lnTo>
                    <a:pt x="328" y="56"/>
                  </a:lnTo>
                  <a:lnTo>
                    <a:pt x="312" y="58"/>
                  </a:lnTo>
                  <a:lnTo>
                    <a:pt x="300" y="61"/>
                  </a:lnTo>
                  <a:lnTo>
                    <a:pt x="288" y="61"/>
                  </a:lnTo>
                  <a:lnTo>
                    <a:pt x="281" y="65"/>
                  </a:lnTo>
                  <a:lnTo>
                    <a:pt x="274" y="66"/>
                  </a:lnTo>
                  <a:lnTo>
                    <a:pt x="274" y="70"/>
                  </a:lnTo>
                  <a:lnTo>
                    <a:pt x="269" y="73"/>
                  </a:lnTo>
                  <a:lnTo>
                    <a:pt x="258" y="82"/>
                  </a:lnTo>
                  <a:lnTo>
                    <a:pt x="251" y="86"/>
                  </a:lnTo>
                  <a:lnTo>
                    <a:pt x="244" y="91"/>
                  </a:lnTo>
                  <a:lnTo>
                    <a:pt x="236" y="98"/>
                  </a:lnTo>
                  <a:lnTo>
                    <a:pt x="227" y="106"/>
                  </a:lnTo>
                  <a:lnTo>
                    <a:pt x="215" y="112"/>
                  </a:lnTo>
                  <a:lnTo>
                    <a:pt x="204" y="119"/>
                  </a:lnTo>
                  <a:lnTo>
                    <a:pt x="194" y="126"/>
                  </a:lnTo>
                  <a:lnTo>
                    <a:pt x="183" y="134"/>
                  </a:lnTo>
                  <a:lnTo>
                    <a:pt x="169" y="141"/>
                  </a:lnTo>
                  <a:lnTo>
                    <a:pt x="159" y="152"/>
                  </a:lnTo>
                  <a:lnTo>
                    <a:pt x="145" y="159"/>
                  </a:lnTo>
                  <a:lnTo>
                    <a:pt x="134" y="169"/>
                  </a:lnTo>
                  <a:lnTo>
                    <a:pt x="121" y="176"/>
                  </a:lnTo>
                  <a:lnTo>
                    <a:pt x="108" y="183"/>
                  </a:lnTo>
                  <a:lnTo>
                    <a:pt x="94" y="190"/>
                  </a:lnTo>
                  <a:lnTo>
                    <a:pt x="84" y="199"/>
                  </a:lnTo>
                  <a:lnTo>
                    <a:pt x="72" y="206"/>
                  </a:lnTo>
                  <a:lnTo>
                    <a:pt x="60" y="213"/>
                  </a:lnTo>
                  <a:lnTo>
                    <a:pt x="49" y="220"/>
                  </a:lnTo>
                  <a:lnTo>
                    <a:pt x="40" y="227"/>
                  </a:lnTo>
                  <a:lnTo>
                    <a:pt x="30" y="232"/>
                  </a:lnTo>
                  <a:lnTo>
                    <a:pt x="23" y="237"/>
                  </a:lnTo>
                  <a:lnTo>
                    <a:pt x="16" y="241"/>
                  </a:lnTo>
                  <a:lnTo>
                    <a:pt x="11" y="246"/>
                  </a:lnTo>
                  <a:lnTo>
                    <a:pt x="2" y="251"/>
                  </a:lnTo>
                  <a:lnTo>
                    <a:pt x="0" y="255"/>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8" name="Freeform 1244"/>
            <p:cNvSpPr>
              <a:spLocks/>
            </p:cNvSpPr>
            <p:nvPr/>
          </p:nvSpPr>
          <p:spPr bwMode="auto">
            <a:xfrm>
              <a:off x="8122" y="1595"/>
              <a:ext cx="178" cy="382"/>
            </a:xfrm>
            <a:custGeom>
              <a:avLst/>
              <a:gdLst>
                <a:gd name="T0" fmla="*/ 329 w 355"/>
                <a:gd name="T1" fmla="*/ 3 h 765"/>
                <a:gd name="T2" fmla="*/ 327 w 355"/>
                <a:gd name="T3" fmla="*/ 33 h 765"/>
                <a:gd name="T4" fmla="*/ 329 w 355"/>
                <a:gd name="T5" fmla="*/ 66 h 765"/>
                <a:gd name="T6" fmla="*/ 329 w 355"/>
                <a:gd name="T7" fmla="*/ 96 h 765"/>
                <a:gd name="T8" fmla="*/ 329 w 355"/>
                <a:gd name="T9" fmla="*/ 125 h 765"/>
                <a:gd name="T10" fmla="*/ 326 w 355"/>
                <a:gd name="T11" fmla="*/ 155 h 765"/>
                <a:gd name="T12" fmla="*/ 315 w 355"/>
                <a:gd name="T13" fmla="*/ 197 h 765"/>
                <a:gd name="T14" fmla="*/ 289 w 355"/>
                <a:gd name="T15" fmla="*/ 223 h 765"/>
                <a:gd name="T16" fmla="*/ 263 w 355"/>
                <a:gd name="T17" fmla="*/ 247 h 765"/>
                <a:gd name="T18" fmla="*/ 226 w 355"/>
                <a:gd name="T19" fmla="*/ 286 h 765"/>
                <a:gd name="T20" fmla="*/ 200 w 355"/>
                <a:gd name="T21" fmla="*/ 317 h 765"/>
                <a:gd name="T22" fmla="*/ 178 w 355"/>
                <a:gd name="T23" fmla="*/ 343 h 765"/>
                <a:gd name="T24" fmla="*/ 158 w 355"/>
                <a:gd name="T25" fmla="*/ 373 h 765"/>
                <a:gd name="T26" fmla="*/ 136 w 355"/>
                <a:gd name="T27" fmla="*/ 402 h 765"/>
                <a:gd name="T28" fmla="*/ 117 w 355"/>
                <a:gd name="T29" fmla="*/ 434 h 765"/>
                <a:gd name="T30" fmla="*/ 96 w 355"/>
                <a:gd name="T31" fmla="*/ 463 h 765"/>
                <a:gd name="T32" fmla="*/ 76 w 355"/>
                <a:gd name="T33" fmla="*/ 495 h 765"/>
                <a:gd name="T34" fmla="*/ 57 w 355"/>
                <a:gd name="T35" fmla="*/ 526 h 765"/>
                <a:gd name="T36" fmla="*/ 42 w 355"/>
                <a:gd name="T37" fmla="*/ 556 h 765"/>
                <a:gd name="T38" fmla="*/ 26 w 355"/>
                <a:gd name="T39" fmla="*/ 585 h 765"/>
                <a:gd name="T40" fmla="*/ 17 w 355"/>
                <a:gd name="T41" fmla="*/ 615 h 765"/>
                <a:gd name="T42" fmla="*/ 0 w 355"/>
                <a:gd name="T43" fmla="*/ 665 h 765"/>
                <a:gd name="T44" fmla="*/ 2 w 355"/>
                <a:gd name="T45" fmla="*/ 707 h 765"/>
                <a:gd name="T46" fmla="*/ 26 w 355"/>
                <a:gd name="T47" fmla="*/ 740 h 765"/>
                <a:gd name="T48" fmla="*/ 63 w 355"/>
                <a:gd name="T49" fmla="*/ 758 h 765"/>
                <a:gd name="T50" fmla="*/ 97 w 355"/>
                <a:gd name="T51" fmla="*/ 765 h 765"/>
                <a:gd name="T52" fmla="*/ 134 w 355"/>
                <a:gd name="T53" fmla="*/ 765 h 765"/>
                <a:gd name="T54" fmla="*/ 171 w 355"/>
                <a:gd name="T55" fmla="*/ 761 h 765"/>
                <a:gd name="T56" fmla="*/ 205 w 355"/>
                <a:gd name="T57" fmla="*/ 754 h 765"/>
                <a:gd name="T58" fmla="*/ 239 w 355"/>
                <a:gd name="T59" fmla="*/ 746 h 765"/>
                <a:gd name="T60" fmla="*/ 268 w 355"/>
                <a:gd name="T61" fmla="*/ 739 h 765"/>
                <a:gd name="T62" fmla="*/ 301 w 355"/>
                <a:gd name="T63" fmla="*/ 728 h 765"/>
                <a:gd name="T64" fmla="*/ 291 w 355"/>
                <a:gd name="T65" fmla="*/ 728 h 765"/>
                <a:gd name="T66" fmla="*/ 265 w 355"/>
                <a:gd name="T67" fmla="*/ 728 h 765"/>
                <a:gd name="T68" fmla="*/ 233 w 355"/>
                <a:gd name="T69" fmla="*/ 730 h 765"/>
                <a:gd name="T70" fmla="*/ 195 w 355"/>
                <a:gd name="T71" fmla="*/ 728 h 765"/>
                <a:gd name="T72" fmla="*/ 160 w 355"/>
                <a:gd name="T73" fmla="*/ 728 h 765"/>
                <a:gd name="T74" fmla="*/ 124 w 355"/>
                <a:gd name="T75" fmla="*/ 718 h 765"/>
                <a:gd name="T76" fmla="*/ 94 w 355"/>
                <a:gd name="T77" fmla="*/ 707 h 765"/>
                <a:gd name="T78" fmla="*/ 69 w 355"/>
                <a:gd name="T79" fmla="*/ 681 h 765"/>
                <a:gd name="T80" fmla="*/ 71 w 355"/>
                <a:gd name="T81" fmla="*/ 645 h 765"/>
                <a:gd name="T82" fmla="*/ 94 w 355"/>
                <a:gd name="T83" fmla="*/ 604 h 765"/>
                <a:gd name="T84" fmla="*/ 125 w 355"/>
                <a:gd name="T85" fmla="*/ 561 h 765"/>
                <a:gd name="T86" fmla="*/ 157 w 355"/>
                <a:gd name="T87" fmla="*/ 516 h 765"/>
                <a:gd name="T88" fmla="*/ 190 w 355"/>
                <a:gd name="T89" fmla="*/ 470 h 765"/>
                <a:gd name="T90" fmla="*/ 223 w 355"/>
                <a:gd name="T91" fmla="*/ 423 h 765"/>
                <a:gd name="T92" fmla="*/ 256 w 355"/>
                <a:gd name="T93" fmla="*/ 383 h 765"/>
                <a:gd name="T94" fmla="*/ 284 w 355"/>
                <a:gd name="T95" fmla="*/ 343 h 765"/>
                <a:gd name="T96" fmla="*/ 310 w 355"/>
                <a:gd name="T97" fmla="*/ 310 h 765"/>
                <a:gd name="T98" fmla="*/ 331 w 355"/>
                <a:gd name="T99" fmla="*/ 282 h 765"/>
                <a:gd name="T100" fmla="*/ 347 w 355"/>
                <a:gd name="T101" fmla="*/ 266 h 765"/>
                <a:gd name="T102" fmla="*/ 354 w 355"/>
                <a:gd name="T103" fmla="*/ 254 h 765"/>
                <a:gd name="T104" fmla="*/ 354 w 355"/>
                <a:gd name="T105" fmla="*/ 221 h 765"/>
                <a:gd name="T106" fmla="*/ 354 w 355"/>
                <a:gd name="T107" fmla="*/ 191 h 765"/>
                <a:gd name="T108" fmla="*/ 354 w 355"/>
                <a:gd name="T109" fmla="*/ 160 h 765"/>
                <a:gd name="T110" fmla="*/ 352 w 355"/>
                <a:gd name="T111" fmla="*/ 127 h 765"/>
                <a:gd name="T112" fmla="*/ 350 w 355"/>
                <a:gd name="T113" fmla="*/ 94 h 765"/>
                <a:gd name="T114" fmla="*/ 348 w 355"/>
                <a:gd name="T115" fmla="*/ 61 h 765"/>
                <a:gd name="T116" fmla="*/ 341 w 355"/>
                <a:gd name="T117" fmla="*/ 19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5" h="765">
                  <a:moveTo>
                    <a:pt x="336" y="3"/>
                  </a:moveTo>
                  <a:lnTo>
                    <a:pt x="331" y="0"/>
                  </a:lnTo>
                  <a:lnTo>
                    <a:pt x="329" y="3"/>
                  </a:lnTo>
                  <a:lnTo>
                    <a:pt x="327" y="8"/>
                  </a:lnTo>
                  <a:lnTo>
                    <a:pt x="327" y="21"/>
                  </a:lnTo>
                  <a:lnTo>
                    <a:pt x="327" y="33"/>
                  </a:lnTo>
                  <a:lnTo>
                    <a:pt x="329" y="49"/>
                  </a:lnTo>
                  <a:lnTo>
                    <a:pt x="329" y="57"/>
                  </a:lnTo>
                  <a:lnTo>
                    <a:pt x="329" y="66"/>
                  </a:lnTo>
                  <a:lnTo>
                    <a:pt x="329" y="76"/>
                  </a:lnTo>
                  <a:lnTo>
                    <a:pt x="331" y="87"/>
                  </a:lnTo>
                  <a:lnTo>
                    <a:pt x="329" y="96"/>
                  </a:lnTo>
                  <a:lnTo>
                    <a:pt x="329" y="106"/>
                  </a:lnTo>
                  <a:lnTo>
                    <a:pt x="329" y="115"/>
                  </a:lnTo>
                  <a:lnTo>
                    <a:pt x="329" y="125"/>
                  </a:lnTo>
                  <a:lnTo>
                    <a:pt x="327" y="134"/>
                  </a:lnTo>
                  <a:lnTo>
                    <a:pt x="327" y="144"/>
                  </a:lnTo>
                  <a:lnTo>
                    <a:pt x="326" y="155"/>
                  </a:lnTo>
                  <a:lnTo>
                    <a:pt x="326" y="165"/>
                  </a:lnTo>
                  <a:lnTo>
                    <a:pt x="320" y="181"/>
                  </a:lnTo>
                  <a:lnTo>
                    <a:pt x="315" y="197"/>
                  </a:lnTo>
                  <a:lnTo>
                    <a:pt x="307" y="209"/>
                  </a:lnTo>
                  <a:lnTo>
                    <a:pt x="298" y="219"/>
                  </a:lnTo>
                  <a:lnTo>
                    <a:pt x="289" y="223"/>
                  </a:lnTo>
                  <a:lnTo>
                    <a:pt x="282" y="228"/>
                  </a:lnTo>
                  <a:lnTo>
                    <a:pt x="272" y="237"/>
                  </a:lnTo>
                  <a:lnTo>
                    <a:pt x="263" y="247"/>
                  </a:lnTo>
                  <a:lnTo>
                    <a:pt x="251" y="258"/>
                  </a:lnTo>
                  <a:lnTo>
                    <a:pt x="239" y="272"/>
                  </a:lnTo>
                  <a:lnTo>
                    <a:pt x="226" y="286"/>
                  </a:lnTo>
                  <a:lnTo>
                    <a:pt x="214" y="301"/>
                  </a:lnTo>
                  <a:lnTo>
                    <a:pt x="205" y="308"/>
                  </a:lnTo>
                  <a:lnTo>
                    <a:pt x="200" y="317"/>
                  </a:lnTo>
                  <a:lnTo>
                    <a:pt x="191" y="324"/>
                  </a:lnTo>
                  <a:lnTo>
                    <a:pt x="186" y="334"/>
                  </a:lnTo>
                  <a:lnTo>
                    <a:pt x="178" y="343"/>
                  </a:lnTo>
                  <a:lnTo>
                    <a:pt x="172" y="352"/>
                  </a:lnTo>
                  <a:lnTo>
                    <a:pt x="164" y="362"/>
                  </a:lnTo>
                  <a:lnTo>
                    <a:pt x="158" y="373"/>
                  </a:lnTo>
                  <a:lnTo>
                    <a:pt x="150" y="381"/>
                  </a:lnTo>
                  <a:lnTo>
                    <a:pt x="143" y="392"/>
                  </a:lnTo>
                  <a:lnTo>
                    <a:pt x="136" y="402"/>
                  </a:lnTo>
                  <a:lnTo>
                    <a:pt x="130" y="413"/>
                  </a:lnTo>
                  <a:lnTo>
                    <a:pt x="124" y="423"/>
                  </a:lnTo>
                  <a:lnTo>
                    <a:pt x="117" y="434"/>
                  </a:lnTo>
                  <a:lnTo>
                    <a:pt x="110" y="444"/>
                  </a:lnTo>
                  <a:lnTo>
                    <a:pt x="104" y="455"/>
                  </a:lnTo>
                  <a:lnTo>
                    <a:pt x="96" y="463"/>
                  </a:lnTo>
                  <a:lnTo>
                    <a:pt x="89" y="474"/>
                  </a:lnTo>
                  <a:lnTo>
                    <a:pt x="82" y="484"/>
                  </a:lnTo>
                  <a:lnTo>
                    <a:pt x="76" y="495"/>
                  </a:lnTo>
                  <a:lnTo>
                    <a:pt x="69" y="505"/>
                  </a:lnTo>
                  <a:lnTo>
                    <a:pt x="63" y="516"/>
                  </a:lnTo>
                  <a:lnTo>
                    <a:pt x="57" y="526"/>
                  </a:lnTo>
                  <a:lnTo>
                    <a:pt x="52" y="536"/>
                  </a:lnTo>
                  <a:lnTo>
                    <a:pt x="47" y="545"/>
                  </a:lnTo>
                  <a:lnTo>
                    <a:pt x="42" y="556"/>
                  </a:lnTo>
                  <a:lnTo>
                    <a:pt x="36" y="566"/>
                  </a:lnTo>
                  <a:lnTo>
                    <a:pt x="31" y="577"/>
                  </a:lnTo>
                  <a:lnTo>
                    <a:pt x="26" y="585"/>
                  </a:lnTo>
                  <a:lnTo>
                    <a:pt x="22" y="596"/>
                  </a:lnTo>
                  <a:lnTo>
                    <a:pt x="19" y="604"/>
                  </a:lnTo>
                  <a:lnTo>
                    <a:pt x="17" y="615"/>
                  </a:lnTo>
                  <a:lnTo>
                    <a:pt x="8" y="632"/>
                  </a:lnTo>
                  <a:lnTo>
                    <a:pt x="5" y="650"/>
                  </a:lnTo>
                  <a:lnTo>
                    <a:pt x="0" y="665"/>
                  </a:lnTo>
                  <a:lnTo>
                    <a:pt x="0" y="681"/>
                  </a:lnTo>
                  <a:lnTo>
                    <a:pt x="0" y="693"/>
                  </a:lnTo>
                  <a:lnTo>
                    <a:pt x="2" y="707"/>
                  </a:lnTo>
                  <a:lnTo>
                    <a:pt x="5" y="718"/>
                  </a:lnTo>
                  <a:lnTo>
                    <a:pt x="12" y="728"/>
                  </a:lnTo>
                  <a:lnTo>
                    <a:pt x="26" y="740"/>
                  </a:lnTo>
                  <a:lnTo>
                    <a:pt x="43" y="751"/>
                  </a:lnTo>
                  <a:lnTo>
                    <a:pt x="52" y="754"/>
                  </a:lnTo>
                  <a:lnTo>
                    <a:pt x="63" y="758"/>
                  </a:lnTo>
                  <a:lnTo>
                    <a:pt x="75" y="761"/>
                  </a:lnTo>
                  <a:lnTo>
                    <a:pt x="87" y="765"/>
                  </a:lnTo>
                  <a:lnTo>
                    <a:pt x="97" y="765"/>
                  </a:lnTo>
                  <a:lnTo>
                    <a:pt x="108" y="765"/>
                  </a:lnTo>
                  <a:lnTo>
                    <a:pt x="120" y="765"/>
                  </a:lnTo>
                  <a:lnTo>
                    <a:pt x="134" y="765"/>
                  </a:lnTo>
                  <a:lnTo>
                    <a:pt x="144" y="763"/>
                  </a:lnTo>
                  <a:lnTo>
                    <a:pt x="158" y="763"/>
                  </a:lnTo>
                  <a:lnTo>
                    <a:pt x="171" y="761"/>
                  </a:lnTo>
                  <a:lnTo>
                    <a:pt x="185" y="761"/>
                  </a:lnTo>
                  <a:lnTo>
                    <a:pt x="195" y="758"/>
                  </a:lnTo>
                  <a:lnTo>
                    <a:pt x="205" y="754"/>
                  </a:lnTo>
                  <a:lnTo>
                    <a:pt x="216" y="751"/>
                  </a:lnTo>
                  <a:lnTo>
                    <a:pt x="228" y="749"/>
                  </a:lnTo>
                  <a:lnTo>
                    <a:pt x="239" y="746"/>
                  </a:lnTo>
                  <a:lnTo>
                    <a:pt x="249" y="744"/>
                  </a:lnTo>
                  <a:lnTo>
                    <a:pt x="258" y="740"/>
                  </a:lnTo>
                  <a:lnTo>
                    <a:pt x="268" y="739"/>
                  </a:lnTo>
                  <a:lnTo>
                    <a:pt x="282" y="733"/>
                  </a:lnTo>
                  <a:lnTo>
                    <a:pt x="294" y="730"/>
                  </a:lnTo>
                  <a:lnTo>
                    <a:pt x="301" y="728"/>
                  </a:lnTo>
                  <a:lnTo>
                    <a:pt x="305" y="728"/>
                  </a:lnTo>
                  <a:lnTo>
                    <a:pt x="300" y="728"/>
                  </a:lnTo>
                  <a:lnTo>
                    <a:pt x="291" y="728"/>
                  </a:lnTo>
                  <a:lnTo>
                    <a:pt x="282" y="728"/>
                  </a:lnTo>
                  <a:lnTo>
                    <a:pt x="275" y="728"/>
                  </a:lnTo>
                  <a:lnTo>
                    <a:pt x="265" y="728"/>
                  </a:lnTo>
                  <a:lnTo>
                    <a:pt x="256" y="730"/>
                  </a:lnTo>
                  <a:lnTo>
                    <a:pt x="244" y="730"/>
                  </a:lnTo>
                  <a:lnTo>
                    <a:pt x="233" y="730"/>
                  </a:lnTo>
                  <a:lnTo>
                    <a:pt x="221" y="730"/>
                  </a:lnTo>
                  <a:lnTo>
                    <a:pt x="209" y="730"/>
                  </a:lnTo>
                  <a:lnTo>
                    <a:pt x="195" y="728"/>
                  </a:lnTo>
                  <a:lnTo>
                    <a:pt x="185" y="728"/>
                  </a:lnTo>
                  <a:lnTo>
                    <a:pt x="171" y="728"/>
                  </a:lnTo>
                  <a:lnTo>
                    <a:pt x="160" y="728"/>
                  </a:lnTo>
                  <a:lnTo>
                    <a:pt x="146" y="725"/>
                  </a:lnTo>
                  <a:lnTo>
                    <a:pt x="134" y="721"/>
                  </a:lnTo>
                  <a:lnTo>
                    <a:pt x="124" y="718"/>
                  </a:lnTo>
                  <a:lnTo>
                    <a:pt x="113" y="716"/>
                  </a:lnTo>
                  <a:lnTo>
                    <a:pt x="103" y="711"/>
                  </a:lnTo>
                  <a:lnTo>
                    <a:pt x="94" y="707"/>
                  </a:lnTo>
                  <a:lnTo>
                    <a:pt x="85" y="702"/>
                  </a:lnTo>
                  <a:lnTo>
                    <a:pt x="80" y="697"/>
                  </a:lnTo>
                  <a:lnTo>
                    <a:pt x="69" y="681"/>
                  </a:lnTo>
                  <a:lnTo>
                    <a:pt x="68" y="665"/>
                  </a:lnTo>
                  <a:lnTo>
                    <a:pt x="68" y="655"/>
                  </a:lnTo>
                  <a:lnTo>
                    <a:pt x="71" y="645"/>
                  </a:lnTo>
                  <a:lnTo>
                    <a:pt x="76" y="632"/>
                  </a:lnTo>
                  <a:lnTo>
                    <a:pt x="87" y="620"/>
                  </a:lnTo>
                  <a:lnTo>
                    <a:pt x="94" y="604"/>
                  </a:lnTo>
                  <a:lnTo>
                    <a:pt x="104" y="590"/>
                  </a:lnTo>
                  <a:lnTo>
                    <a:pt x="115" y="575"/>
                  </a:lnTo>
                  <a:lnTo>
                    <a:pt x="125" y="561"/>
                  </a:lnTo>
                  <a:lnTo>
                    <a:pt x="136" y="545"/>
                  </a:lnTo>
                  <a:lnTo>
                    <a:pt x="146" y="531"/>
                  </a:lnTo>
                  <a:lnTo>
                    <a:pt x="157" y="516"/>
                  </a:lnTo>
                  <a:lnTo>
                    <a:pt x="169" y="502"/>
                  </a:lnTo>
                  <a:lnTo>
                    <a:pt x="179" y="486"/>
                  </a:lnTo>
                  <a:lnTo>
                    <a:pt x="190" y="470"/>
                  </a:lnTo>
                  <a:lnTo>
                    <a:pt x="200" y="455"/>
                  </a:lnTo>
                  <a:lnTo>
                    <a:pt x="212" y="439"/>
                  </a:lnTo>
                  <a:lnTo>
                    <a:pt x="223" y="423"/>
                  </a:lnTo>
                  <a:lnTo>
                    <a:pt x="233" y="409"/>
                  </a:lnTo>
                  <a:lnTo>
                    <a:pt x="244" y="395"/>
                  </a:lnTo>
                  <a:lnTo>
                    <a:pt x="256" y="383"/>
                  </a:lnTo>
                  <a:lnTo>
                    <a:pt x="265" y="367"/>
                  </a:lnTo>
                  <a:lnTo>
                    <a:pt x="275" y="355"/>
                  </a:lnTo>
                  <a:lnTo>
                    <a:pt x="284" y="343"/>
                  </a:lnTo>
                  <a:lnTo>
                    <a:pt x="294" y="333"/>
                  </a:lnTo>
                  <a:lnTo>
                    <a:pt x="301" y="320"/>
                  </a:lnTo>
                  <a:lnTo>
                    <a:pt x="310" y="310"/>
                  </a:lnTo>
                  <a:lnTo>
                    <a:pt x="317" y="299"/>
                  </a:lnTo>
                  <a:lnTo>
                    <a:pt x="326" y="292"/>
                  </a:lnTo>
                  <a:lnTo>
                    <a:pt x="331" y="282"/>
                  </a:lnTo>
                  <a:lnTo>
                    <a:pt x="336" y="277"/>
                  </a:lnTo>
                  <a:lnTo>
                    <a:pt x="341" y="270"/>
                  </a:lnTo>
                  <a:lnTo>
                    <a:pt x="347" y="266"/>
                  </a:lnTo>
                  <a:lnTo>
                    <a:pt x="352" y="259"/>
                  </a:lnTo>
                  <a:lnTo>
                    <a:pt x="355" y="258"/>
                  </a:lnTo>
                  <a:lnTo>
                    <a:pt x="354" y="254"/>
                  </a:lnTo>
                  <a:lnTo>
                    <a:pt x="354" y="247"/>
                  </a:lnTo>
                  <a:lnTo>
                    <a:pt x="354" y="235"/>
                  </a:lnTo>
                  <a:lnTo>
                    <a:pt x="354" y="221"/>
                  </a:lnTo>
                  <a:lnTo>
                    <a:pt x="354" y="211"/>
                  </a:lnTo>
                  <a:lnTo>
                    <a:pt x="354" y="202"/>
                  </a:lnTo>
                  <a:lnTo>
                    <a:pt x="354" y="191"/>
                  </a:lnTo>
                  <a:lnTo>
                    <a:pt x="354" y="183"/>
                  </a:lnTo>
                  <a:lnTo>
                    <a:pt x="354" y="171"/>
                  </a:lnTo>
                  <a:lnTo>
                    <a:pt x="354" y="160"/>
                  </a:lnTo>
                  <a:lnTo>
                    <a:pt x="354" y="150"/>
                  </a:lnTo>
                  <a:lnTo>
                    <a:pt x="354" y="139"/>
                  </a:lnTo>
                  <a:lnTo>
                    <a:pt x="352" y="127"/>
                  </a:lnTo>
                  <a:lnTo>
                    <a:pt x="352" y="115"/>
                  </a:lnTo>
                  <a:lnTo>
                    <a:pt x="350" y="104"/>
                  </a:lnTo>
                  <a:lnTo>
                    <a:pt x="350" y="94"/>
                  </a:lnTo>
                  <a:lnTo>
                    <a:pt x="348" y="82"/>
                  </a:lnTo>
                  <a:lnTo>
                    <a:pt x="348" y="71"/>
                  </a:lnTo>
                  <a:lnTo>
                    <a:pt x="348" y="61"/>
                  </a:lnTo>
                  <a:lnTo>
                    <a:pt x="348" y="52"/>
                  </a:lnTo>
                  <a:lnTo>
                    <a:pt x="345" y="33"/>
                  </a:lnTo>
                  <a:lnTo>
                    <a:pt x="341" y="19"/>
                  </a:lnTo>
                  <a:lnTo>
                    <a:pt x="338" y="8"/>
                  </a:lnTo>
                  <a:lnTo>
                    <a:pt x="336" y="3"/>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29" name="Freeform 1245"/>
            <p:cNvSpPr>
              <a:spLocks/>
            </p:cNvSpPr>
            <p:nvPr/>
          </p:nvSpPr>
          <p:spPr bwMode="auto">
            <a:xfrm>
              <a:off x="8300" y="2051"/>
              <a:ext cx="251" cy="433"/>
            </a:xfrm>
            <a:custGeom>
              <a:avLst/>
              <a:gdLst>
                <a:gd name="T0" fmla="*/ 114 w 502"/>
                <a:gd name="T1" fmla="*/ 12 h 866"/>
                <a:gd name="T2" fmla="*/ 115 w 502"/>
                <a:gd name="T3" fmla="*/ 35 h 866"/>
                <a:gd name="T4" fmla="*/ 117 w 502"/>
                <a:gd name="T5" fmla="*/ 68 h 866"/>
                <a:gd name="T6" fmla="*/ 121 w 502"/>
                <a:gd name="T7" fmla="*/ 110 h 866"/>
                <a:gd name="T8" fmla="*/ 124 w 502"/>
                <a:gd name="T9" fmla="*/ 155 h 866"/>
                <a:gd name="T10" fmla="*/ 124 w 502"/>
                <a:gd name="T11" fmla="*/ 199 h 866"/>
                <a:gd name="T12" fmla="*/ 126 w 502"/>
                <a:gd name="T13" fmla="*/ 242 h 866"/>
                <a:gd name="T14" fmla="*/ 124 w 502"/>
                <a:gd name="T15" fmla="*/ 281 h 866"/>
                <a:gd name="T16" fmla="*/ 121 w 502"/>
                <a:gd name="T17" fmla="*/ 312 h 866"/>
                <a:gd name="T18" fmla="*/ 105 w 502"/>
                <a:gd name="T19" fmla="*/ 343 h 866"/>
                <a:gd name="T20" fmla="*/ 81 w 502"/>
                <a:gd name="T21" fmla="*/ 377 h 866"/>
                <a:gd name="T22" fmla="*/ 53 w 502"/>
                <a:gd name="T23" fmla="*/ 420 h 866"/>
                <a:gd name="T24" fmla="*/ 25 w 502"/>
                <a:gd name="T25" fmla="*/ 465 h 866"/>
                <a:gd name="T26" fmla="*/ 6 w 502"/>
                <a:gd name="T27" fmla="*/ 506 h 866"/>
                <a:gd name="T28" fmla="*/ 0 w 502"/>
                <a:gd name="T29" fmla="*/ 535 h 866"/>
                <a:gd name="T30" fmla="*/ 6 w 502"/>
                <a:gd name="T31" fmla="*/ 549 h 866"/>
                <a:gd name="T32" fmla="*/ 23 w 502"/>
                <a:gd name="T33" fmla="*/ 580 h 866"/>
                <a:gd name="T34" fmla="*/ 49 w 502"/>
                <a:gd name="T35" fmla="*/ 622 h 866"/>
                <a:gd name="T36" fmla="*/ 84 w 502"/>
                <a:gd name="T37" fmla="*/ 669 h 866"/>
                <a:gd name="T38" fmla="*/ 115 w 502"/>
                <a:gd name="T39" fmla="*/ 708 h 866"/>
                <a:gd name="T40" fmla="*/ 138 w 502"/>
                <a:gd name="T41" fmla="*/ 736 h 866"/>
                <a:gd name="T42" fmla="*/ 157 w 502"/>
                <a:gd name="T43" fmla="*/ 756 h 866"/>
                <a:gd name="T44" fmla="*/ 180 w 502"/>
                <a:gd name="T45" fmla="*/ 781 h 866"/>
                <a:gd name="T46" fmla="*/ 209 w 502"/>
                <a:gd name="T47" fmla="*/ 809 h 866"/>
                <a:gd name="T48" fmla="*/ 253 w 502"/>
                <a:gd name="T49" fmla="*/ 844 h 866"/>
                <a:gd name="T50" fmla="*/ 291 w 502"/>
                <a:gd name="T51" fmla="*/ 861 h 866"/>
                <a:gd name="T52" fmla="*/ 328 w 502"/>
                <a:gd name="T53" fmla="*/ 866 h 866"/>
                <a:gd name="T54" fmla="*/ 356 w 502"/>
                <a:gd name="T55" fmla="*/ 849 h 866"/>
                <a:gd name="T56" fmla="*/ 380 w 502"/>
                <a:gd name="T57" fmla="*/ 828 h 866"/>
                <a:gd name="T58" fmla="*/ 403 w 502"/>
                <a:gd name="T59" fmla="*/ 805 h 866"/>
                <a:gd name="T60" fmla="*/ 438 w 502"/>
                <a:gd name="T61" fmla="*/ 772 h 866"/>
                <a:gd name="T62" fmla="*/ 467 w 502"/>
                <a:gd name="T63" fmla="*/ 737 h 866"/>
                <a:gd name="T64" fmla="*/ 490 w 502"/>
                <a:gd name="T65" fmla="*/ 713 h 866"/>
                <a:gd name="T66" fmla="*/ 499 w 502"/>
                <a:gd name="T67" fmla="*/ 699 h 866"/>
                <a:gd name="T68" fmla="*/ 474 w 502"/>
                <a:gd name="T69" fmla="*/ 716 h 866"/>
                <a:gd name="T70" fmla="*/ 431 w 502"/>
                <a:gd name="T71" fmla="*/ 746 h 866"/>
                <a:gd name="T72" fmla="*/ 398 w 502"/>
                <a:gd name="T73" fmla="*/ 767 h 866"/>
                <a:gd name="T74" fmla="*/ 365 w 502"/>
                <a:gd name="T75" fmla="*/ 786 h 866"/>
                <a:gd name="T76" fmla="*/ 325 w 502"/>
                <a:gd name="T77" fmla="*/ 805 h 866"/>
                <a:gd name="T78" fmla="*/ 302 w 502"/>
                <a:gd name="T79" fmla="*/ 800 h 866"/>
                <a:gd name="T80" fmla="*/ 279 w 502"/>
                <a:gd name="T81" fmla="*/ 772 h 866"/>
                <a:gd name="T82" fmla="*/ 257 w 502"/>
                <a:gd name="T83" fmla="*/ 741 h 866"/>
                <a:gd name="T84" fmla="*/ 230 w 502"/>
                <a:gd name="T85" fmla="*/ 704 h 866"/>
                <a:gd name="T86" fmla="*/ 201 w 502"/>
                <a:gd name="T87" fmla="*/ 664 h 866"/>
                <a:gd name="T88" fmla="*/ 171 w 502"/>
                <a:gd name="T89" fmla="*/ 624 h 866"/>
                <a:gd name="T90" fmla="*/ 145 w 502"/>
                <a:gd name="T91" fmla="*/ 586 h 866"/>
                <a:gd name="T92" fmla="*/ 124 w 502"/>
                <a:gd name="T93" fmla="*/ 553 h 866"/>
                <a:gd name="T94" fmla="*/ 105 w 502"/>
                <a:gd name="T95" fmla="*/ 525 h 866"/>
                <a:gd name="T96" fmla="*/ 94 w 502"/>
                <a:gd name="T97" fmla="*/ 509 h 866"/>
                <a:gd name="T98" fmla="*/ 101 w 502"/>
                <a:gd name="T99" fmla="*/ 492 h 866"/>
                <a:gd name="T100" fmla="*/ 117 w 502"/>
                <a:gd name="T101" fmla="*/ 469 h 866"/>
                <a:gd name="T102" fmla="*/ 131 w 502"/>
                <a:gd name="T103" fmla="*/ 434 h 866"/>
                <a:gd name="T104" fmla="*/ 148 w 502"/>
                <a:gd name="T105" fmla="*/ 392 h 866"/>
                <a:gd name="T106" fmla="*/ 161 w 502"/>
                <a:gd name="T107" fmla="*/ 342 h 866"/>
                <a:gd name="T108" fmla="*/ 166 w 502"/>
                <a:gd name="T109" fmla="*/ 303 h 866"/>
                <a:gd name="T110" fmla="*/ 169 w 502"/>
                <a:gd name="T111" fmla="*/ 274 h 866"/>
                <a:gd name="T112" fmla="*/ 171 w 502"/>
                <a:gd name="T113" fmla="*/ 242 h 866"/>
                <a:gd name="T114" fmla="*/ 171 w 502"/>
                <a:gd name="T115" fmla="*/ 209 h 866"/>
                <a:gd name="T116" fmla="*/ 168 w 502"/>
                <a:gd name="T117" fmla="*/ 174 h 866"/>
                <a:gd name="T118" fmla="*/ 161 w 502"/>
                <a:gd name="T119" fmla="*/ 138 h 866"/>
                <a:gd name="T120" fmla="*/ 154 w 502"/>
                <a:gd name="T121" fmla="*/ 103 h 866"/>
                <a:gd name="T122" fmla="*/ 140 w 502"/>
                <a:gd name="T123" fmla="*/ 63 h 866"/>
                <a:gd name="T124" fmla="*/ 124 w 502"/>
                <a:gd name="T125" fmla="*/ 25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2" h="866">
                  <a:moveTo>
                    <a:pt x="114" y="0"/>
                  </a:moveTo>
                  <a:lnTo>
                    <a:pt x="114" y="2"/>
                  </a:lnTo>
                  <a:lnTo>
                    <a:pt x="114" y="12"/>
                  </a:lnTo>
                  <a:lnTo>
                    <a:pt x="114" y="18"/>
                  </a:lnTo>
                  <a:lnTo>
                    <a:pt x="115" y="26"/>
                  </a:lnTo>
                  <a:lnTo>
                    <a:pt x="115" y="35"/>
                  </a:lnTo>
                  <a:lnTo>
                    <a:pt x="117" y="47"/>
                  </a:lnTo>
                  <a:lnTo>
                    <a:pt x="117" y="58"/>
                  </a:lnTo>
                  <a:lnTo>
                    <a:pt x="117" y="68"/>
                  </a:lnTo>
                  <a:lnTo>
                    <a:pt x="119" y="80"/>
                  </a:lnTo>
                  <a:lnTo>
                    <a:pt x="121" y="96"/>
                  </a:lnTo>
                  <a:lnTo>
                    <a:pt x="121" y="110"/>
                  </a:lnTo>
                  <a:lnTo>
                    <a:pt x="121" y="124"/>
                  </a:lnTo>
                  <a:lnTo>
                    <a:pt x="122" y="140"/>
                  </a:lnTo>
                  <a:lnTo>
                    <a:pt x="124" y="155"/>
                  </a:lnTo>
                  <a:lnTo>
                    <a:pt x="124" y="169"/>
                  </a:lnTo>
                  <a:lnTo>
                    <a:pt x="124" y="185"/>
                  </a:lnTo>
                  <a:lnTo>
                    <a:pt x="124" y="199"/>
                  </a:lnTo>
                  <a:lnTo>
                    <a:pt x="126" y="214"/>
                  </a:lnTo>
                  <a:lnTo>
                    <a:pt x="126" y="228"/>
                  </a:lnTo>
                  <a:lnTo>
                    <a:pt x="126" y="242"/>
                  </a:lnTo>
                  <a:lnTo>
                    <a:pt x="126" y="256"/>
                  </a:lnTo>
                  <a:lnTo>
                    <a:pt x="126" y="270"/>
                  </a:lnTo>
                  <a:lnTo>
                    <a:pt x="124" y="281"/>
                  </a:lnTo>
                  <a:lnTo>
                    <a:pt x="122" y="293"/>
                  </a:lnTo>
                  <a:lnTo>
                    <a:pt x="121" y="302"/>
                  </a:lnTo>
                  <a:lnTo>
                    <a:pt x="121" y="312"/>
                  </a:lnTo>
                  <a:lnTo>
                    <a:pt x="117" y="328"/>
                  </a:lnTo>
                  <a:lnTo>
                    <a:pt x="114" y="338"/>
                  </a:lnTo>
                  <a:lnTo>
                    <a:pt x="105" y="343"/>
                  </a:lnTo>
                  <a:lnTo>
                    <a:pt x="98" y="352"/>
                  </a:lnTo>
                  <a:lnTo>
                    <a:pt x="89" y="363"/>
                  </a:lnTo>
                  <a:lnTo>
                    <a:pt x="81" y="377"/>
                  </a:lnTo>
                  <a:lnTo>
                    <a:pt x="70" y="389"/>
                  </a:lnTo>
                  <a:lnTo>
                    <a:pt x="61" y="404"/>
                  </a:lnTo>
                  <a:lnTo>
                    <a:pt x="53" y="420"/>
                  </a:lnTo>
                  <a:lnTo>
                    <a:pt x="44" y="436"/>
                  </a:lnTo>
                  <a:lnTo>
                    <a:pt x="33" y="450"/>
                  </a:lnTo>
                  <a:lnTo>
                    <a:pt x="25" y="465"/>
                  </a:lnTo>
                  <a:lnTo>
                    <a:pt x="18" y="479"/>
                  </a:lnTo>
                  <a:lnTo>
                    <a:pt x="13" y="495"/>
                  </a:lnTo>
                  <a:lnTo>
                    <a:pt x="6" y="506"/>
                  </a:lnTo>
                  <a:lnTo>
                    <a:pt x="2" y="518"/>
                  </a:lnTo>
                  <a:lnTo>
                    <a:pt x="0" y="526"/>
                  </a:lnTo>
                  <a:lnTo>
                    <a:pt x="0" y="535"/>
                  </a:lnTo>
                  <a:lnTo>
                    <a:pt x="0" y="537"/>
                  </a:lnTo>
                  <a:lnTo>
                    <a:pt x="2" y="544"/>
                  </a:lnTo>
                  <a:lnTo>
                    <a:pt x="6" y="549"/>
                  </a:lnTo>
                  <a:lnTo>
                    <a:pt x="11" y="560"/>
                  </a:lnTo>
                  <a:lnTo>
                    <a:pt x="16" y="570"/>
                  </a:lnTo>
                  <a:lnTo>
                    <a:pt x="23" y="580"/>
                  </a:lnTo>
                  <a:lnTo>
                    <a:pt x="30" y="593"/>
                  </a:lnTo>
                  <a:lnTo>
                    <a:pt x="40" y="608"/>
                  </a:lnTo>
                  <a:lnTo>
                    <a:pt x="49" y="622"/>
                  </a:lnTo>
                  <a:lnTo>
                    <a:pt x="60" y="638"/>
                  </a:lnTo>
                  <a:lnTo>
                    <a:pt x="70" y="654"/>
                  </a:lnTo>
                  <a:lnTo>
                    <a:pt x="84" y="669"/>
                  </a:lnTo>
                  <a:lnTo>
                    <a:pt x="94" y="685"/>
                  </a:lnTo>
                  <a:lnTo>
                    <a:pt x="108" y="701"/>
                  </a:lnTo>
                  <a:lnTo>
                    <a:pt x="115" y="708"/>
                  </a:lnTo>
                  <a:lnTo>
                    <a:pt x="122" y="718"/>
                  </a:lnTo>
                  <a:lnTo>
                    <a:pt x="129" y="725"/>
                  </a:lnTo>
                  <a:lnTo>
                    <a:pt x="138" y="736"/>
                  </a:lnTo>
                  <a:lnTo>
                    <a:pt x="143" y="743"/>
                  </a:lnTo>
                  <a:lnTo>
                    <a:pt x="152" y="749"/>
                  </a:lnTo>
                  <a:lnTo>
                    <a:pt x="157" y="756"/>
                  </a:lnTo>
                  <a:lnTo>
                    <a:pt x="166" y="765"/>
                  </a:lnTo>
                  <a:lnTo>
                    <a:pt x="173" y="772"/>
                  </a:lnTo>
                  <a:lnTo>
                    <a:pt x="180" y="781"/>
                  </a:lnTo>
                  <a:lnTo>
                    <a:pt x="187" y="788"/>
                  </a:lnTo>
                  <a:lnTo>
                    <a:pt x="196" y="797"/>
                  </a:lnTo>
                  <a:lnTo>
                    <a:pt x="209" y="809"/>
                  </a:lnTo>
                  <a:lnTo>
                    <a:pt x="223" y="821"/>
                  </a:lnTo>
                  <a:lnTo>
                    <a:pt x="237" y="831"/>
                  </a:lnTo>
                  <a:lnTo>
                    <a:pt x="253" y="844"/>
                  </a:lnTo>
                  <a:lnTo>
                    <a:pt x="265" y="851"/>
                  </a:lnTo>
                  <a:lnTo>
                    <a:pt x="279" y="858"/>
                  </a:lnTo>
                  <a:lnTo>
                    <a:pt x="291" y="861"/>
                  </a:lnTo>
                  <a:lnTo>
                    <a:pt x="305" y="866"/>
                  </a:lnTo>
                  <a:lnTo>
                    <a:pt x="316" y="866"/>
                  </a:lnTo>
                  <a:lnTo>
                    <a:pt x="328" y="866"/>
                  </a:lnTo>
                  <a:lnTo>
                    <a:pt x="338" y="861"/>
                  </a:lnTo>
                  <a:lnTo>
                    <a:pt x="349" y="858"/>
                  </a:lnTo>
                  <a:lnTo>
                    <a:pt x="356" y="849"/>
                  </a:lnTo>
                  <a:lnTo>
                    <a:pt x="365" y="842"/>
                  </a:lnTo>
                  <a:lnTo>
                    <a:pt x="372" y="833"/>
                  </a:lnTo>
                  <a:lnTo>
                    <a:pt x="380" y="828"/>
                  </a:lnTo>
                  <a:lnTo>
                    <a:pt x="387" y="819"/>
                  </a:lnTo>
                  <a:lnTo>
                    <a:pt x="396" y="812"/>
                  </a:lnTo>
                  <a:lnTo>
                    <a:pt x="403" y="805"/>
                  </a:lnTo>
                  <a:lnTo>
                    <a:pt x="412" y="800"/>
                  </a:lnTo>
                  <a:lnTo>
                    <a:pt x="424" y="784"/>
                  </a:lnTo>
                  <a:lnTo>
                    <a:pt x="438" y="772"/>
                  </a:lnTo>
                  <a:lnTo>
                    <a:pt x="448" y="760"/>
                  </a:lnTo>
                  <a:lnTo>
                    <a:pt x="460" y="749"/>
                  </a:lnTo>
                  <a:lnTo>
                    <a:pt x="467" y="737"/>
                  </a:lnTo>
                  <a:lnTo>
                    <a:pt x="476" y="729"/>
                  </a:lnTo>
                  <a:lnTo>
                    <a:pt x="483" y="718"/>
                  </a:lnTo>
                  <a:lnTo>
                    <a:pt x="490" y="713"/>
                  </a:lnTo>
                  <a:lnTo>
                    <a:pt x="499" y="702"/>
                  </a:lnTo>
                  <a:lnTo>
                    <a:pt x="502" y="699"/>
                  </a:lnTo>
                  <a:lnTo>
                    <a:pt x="499" y="699"/>
                  </a:lnTo>
                  <a:lnTo>
                    <a:pt x="494" y="702"/>
                  </a:lnTo>
                  <a:lnTo>
                    <a:pt x="485" y="708"/>
                  </a:lnTo>
                  <a:lnTo>
                    <a:pt x="474" y="716"/>
                  </a:lnTo>
                  <a:lnTo>
                    <a:pt x="460" y="725"/>
                  </a:lnTo>
                  <a:lnTo>
                    <a:pt x="447" y="736"/>
                  </a:lnTo>
                  <a:lnTo>
                    <a:pt x="431" y="746"/>
                  </a:lnTo>
                  <a:lnTo>
                    <a:pt x="415" y="758"/>
                  </a:lnTo>
                  <a:lnTo>
                    <a:pt x="405" y="762"/>
                  </a:lnTo>
                  <a:lnTo>
                    <a:pt x="398" y="767"/>
                  </a:lnTo>
                  <a:lnTo>
                    <a:pt x="387" y="772"/>
                  </a:lnTo>
                  <a:lnTo>
                    <a:pt x="380" y="777"/>
                  </a:lnTo>
                  <a:lnTo>
                    <a:pt x="365" y="786"/>
                  </a:lnTo>
                  <a:lnTo>
                    <a:pt x="351" y="795"/>
                  </a:lnTo>
                  <a:lnTo>
                    <a:pt x="335" y="800"/>
                  </a:lnTo>
                  <a:lnTo>
                    <a:pt x="325" y="805"/>
                  </a:lnTo>
                  <a:lnTo>
                    <a:pt x="314" y="807"/>
                  </a:lnTo>
                  <a:lnTo>
                    <a:pt x="311" y="807"/>
                  </a:lnTo>
                  <a:lnTo>
                    <a:pt x="302" y="800"/>
                  </a:lnTo>
                  <a:lnTo>
                    <a:pt x="293" y="790"/>
                  </a:lnTo>
                  <a:lnTo>
                    <a:pt x="286" y="781"/>
                  </a:lnTo>
                  <a:lnTo>
                    <a:pt x="279" y="772"/>
                  </a:lnTo>
                  <a:lnTo>
                    <a:pt x="272" y="762"/>
                  </a:lnTo>
                  <a:lnTo>
                    <a:pt x="265" y="753"/>
                  </a:lnTo>
                  <a:lnTo>
                    <a:pt x="257" y="741"/>
                  </a:lnTo>
                  <a:lnTo>
                    <a:pt x="248" y="729"/>
                  </a:lnTo>
                  <a:lnTo>
                    <a:pt x="239" y="716"/>
                  </a:lnTo>
                  <a:lnTo>
                    <a:pt x="230" y="704"/>
                  </a:lnTo>
                  <a:lnTo>
                    <a:pt x="220" y="690"/>
                  </a:lnTo>
                  <a:lnTo>
                    <a:pt x="211" y="678"/>
                  </a:lnTo>
                  <a:lnTo>
                    <a:pt x="201" y="664"/>
                  </a:lnTo>
                  <a:lnTo>
                    <a:pt x="192" y="652"/>
                  </a:lnTo>
                  <a:lnTo>
                    <a:pt x="182" y="636"/>
                  </a:lnTo>
                  <a:lnTo>
                    <a:pt x="171" y="624"/>
                  </a:lnTo>
                  <a:lnTo>
                    <a:pt x="162" y="610"/>
                  </a:lnTo>
                  <a:lnTo>
                    <a:pt x="154" y="598"/>
                  </a:lnTo>
                  <a:lnTo>
                    <a:pt x="145" y="586"/>
                  </a:lnTo>
                  <a:lnTo>
                    <a:pt x="138" y="573"/>
                  </a:lnTo>
                  <a:lnTo>
                    <a:pt x="129" y="563"/>
                  </a:lnTo>
                  <a:lnTo>
                    <a:pt x="124" y="553"/>
                  </a:lnTo>
                  <a:lnTo>
                    <a:pt x="115" y="542"/>
                  </a:lnTo>
                  <a:lnTo>
                    <a:pt x="110" y="533"/>
                  </a:lnTo>
                  <a:lnTo>
                    <a:pt x="105" y="525"/>
                  </a:lnTo>
                  <a:lnTo>
                    <a:pt x="101" y="519"/>
                  </a:lnTo>
                  <a:lnTo>
                    <a:pt x="94" y="511"/>
                  </a:lnTo>
                  <a:lnTo>
                    <a:pt x="94" y="509"/>
                  </a:lnTo>
                  <a:lnTo>
                    <a:pt x="94" y="506"/>
                  </a:lnTo>
                  <a:lnTo>
                    <a:pt x="100" y="499"/>
                  </a:lnTo>
                  <a:lnTo>
                    <a:pt x="101" y="492"/>
                  </a:lnTo>
                  <a:lnTo>
                    <a:pt x="107" y="485"/>
                  </a:lnTo>
                  <a:lnTo>
                    <a:pt x="112" y="476"/>
                  </a:lnTo>
                  <a:lnTo>
                    <a:pt x="117" y="469"/>
                  </a:lnTo>
                  <a:lnTo>
                    <a:pt x="121" y="457"/>
                  </a:lnTo>
                  <a:lnTo>
                    <a:pt x="126" y="446"/>
                  </a:lnTo>
                  <a:lnTo>
                    <a:pt x="131" y="434"/>
                  </a:lnTo>
                  <a:lnTo>
                    <a:pt x="138" y="422"/>
                  </a:lnTo>
                  <a:lnTo>
                    <a:pt x="143" y="406"/>
                  </a:lnTo>
                  <a:lnTo>
                    <a:pt x="148" y="392"/>
                  </a:lnTo>
                  <a:lnTo>
                    <a:pt x="154" y="377"/>
                  </a:lnTo>
                  <a:lnTo>
                    <a:pt x="159" y="361"/>
                  </a:lnTo>
                  <a:lnTo>
                    <a:pt x="161" y="342"/>
                  </a:lnTo>
                  <a:lnTo>
                    <a:pt x="164" y="324"/>
                  </a:lnTo>
                  <a:lnTo>
                    <a:pt x="164" y="314"/>
                  </a:lnTo>
                  <a:lnTo>
                    <a:pt x="166" y="303"/>
                  </a:lnTo>
                  <a:lnTo>
                    <a:pt x="168" y="293"/>
                  </a:lnTo>
                  <a:lnTo>
                    <a:pt x="169" y="284"/>
                  </a:lnTo>
                  <a:lnTo>
                    <a:pt x="169" y="274"/>
                  </a:lnTo>
                  <a:lnTo>
                    <a:pt x="169" y="263"/>
                  </a:lnTo>
                  <a:lnTo>
                    <a:pt x="169" y="253"/>
                  </a:lnTo>
                  <a:lnTo>
                    <a:pt x="171" y="242"/>
                  </a:lnTo>
                  <a:lnTo>
                    <a:pt x="171" y="230"/>
                  </a:lnTo>
                  <a:lnTo>
                    <a:pt x="171" y="220"/>
                  </a:lnTo>
                  <a:lnTo>
                    <a:pt x="171" y="209"/>
                  </a:lnTo>
                  <a:lnTo>
                    <a:pt x="171" y="199"/>
                  </a:lnTo>
                  <a:lnTo>
                    <a:pt x="168" y="187"/>
                  </a:lnTo>
                  <a:lnTo>
                    <a:pt x="168" y="174"/>
                  </a:lnTo>
                  <a:lnTo>
                    <a:pt x="164" y="162"/>
                  </a:lnTo>
                  <a:lnTo>
                    <a:pt x="164" y="150"/>
                  </a:lnTo>
                  <a:lnTo>
                    <a:pt x="161" y="138"/>
                  </a:lnTo>
                  <a:lnTo>
                    <a:pt x="159" y="126"/>
                  </a:lnTo>
                  <a:lnTo>
                    <a:pt x="155" y="113"/>
                  </a:lnTo>
                  <a:lnTo>
                    <a:pt x="154" y="103"/>
                  </a:lnTo>
                  <a:lnTo>
                    <a:pt x="148" y="89"/>
                  </a:lnTo>
                  <a:lnTo>
                    <a:pt x="145" y="77"/>
                  </a:lnTo>
                  <a:lnTo>
                    <a:pt x="140" y="63"/>
                  </a:lnTo>
                  <a:lnTo>
                    <a:pt x="136" y="51"/>
                  </a:lnTo>
                  <a:lnTo>
                    <a:pt x="129" y="37"/>
                  </a:lnTo>
                  <a:lnTo>
                    <a:pt x="124" y="25"/>
                  </a:lnTo>
                  <a:lnTo>
                    <a:pt x="119" y="12"/>
                  </a:lnTo>
                  <a:lnTo>
                    <a:pt x="114" y="0"/>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0" name="Freeform 1246"/>
            <p:cNvSpPr>
              <a:spLocks/>
            </p:cNvSpPr>
            <p:nvPr/>
          </p:nvSpPr>
          <p:spPr bwMode="auto">
            <a:xfrm>
              <a:off x="8935" y="1409"/>
              <a:ext cx="292" cy="455"/>
            </a:xfrm>
            <a:custGeom>
              <a:avLst/>
              <a:gdLst>
                <a:gd name="T0" fmla="*/ 10 w 582"/>
                <a:gd name="T1" fmla="*/ 895 h 909"/>
                <a:gd name="T2" fmla="*/ 33 w 582"/>
                <a:gd name="T3" fmla="*/ 869 h 909"/>
                <a:gd name="T4" fmla="*/ 64 w 582"/>
                <a:gd name="T5" fmla="*/ 833 h 909"/>
                <a:gd name="T6" fmla="*/ 96 w 582"/>
                <a:gd name="T7" fmla="*/ 796 h 909"/>
                <a:gd name="T8" fmla="*/ 119 w 582"/>
                <a:gd name="T9" fmla="*/ 772 h 909"/>
                <a:gd name="T10" fmla="*/ 141 w 582"/>
                <a:gd name="T11" fmla="*/ 747 h 909"/>
                <a:gd name="T12" fmla="*/ 167 w 582"/>
                <a:gd name="T13" fmla="*/ 721 h 909"/>
                <a:gd name="T14" fmla="*/ 190 w 582"/>
                <a:gd name="T15" fmla="*/ 693 h 909"/>
                <a:gd name="T16" fmla="*/ 218 w 582"/>
                <a:gd name="T17" fmla="*/ 667 h 909"/>
                <a:gd name="T18" fmla="*/ 242 w 582"/>
                <a:gd name="T19" fmla="*/ 639 h 909"/>
                <a:gd name="T20" fmla="*/ 270 w 582"/>
                <a:gd name="T21" fmla="*/ 611 h 909"/>
                <a:gd name="T22" fmla="*/ 296 w 582"/>
                <a:gd name="T23" fmla="*/ 583 h 909"/>
                <a:gd name="T24" fmla="*/ 324 w 582"/>
                <a:gd name="T25" fmla="*/ 557 h 909"/>
                <a:gd name="T26" fmla="*/ 349 w 582"/>
                <a:gd name="T27" fmla="*/ 531 h 909"/>
                <a:gd name="T28" fmla="*/ 375 w 582"/>
                <a:gd name="T29" fmla="*/ 508 h 909"/>
                <a:gd name="T30" fmla="*/ 397 w 582"/>
                <a:gd name="T31" fmla="*/ 486 h 909"/>
                <a:gd name="T32" fmla="*/ 424 w 582"/>
                <a:gd name="T33" fmla="*/ 467 h 909"/>
                <a:gd name="T34" fmla="*/ 462 w 582"/>
                <a:gd name="T35" fmla="*/ 420 h 909"/>
                <a:gd name="T36" fmla="*/ 485 w 582"/>
                <a:gd name="T37" fmla="*/ 385 h 909"/>
                <a:gd name="T38" fmla="*/ 498 w 582"/>
                <a:gd name="T39" fmla="*/ 359 h 909"/>
                <a:gd name="T40" fmla="*/ 514 w 582"/>
                <a:gd name="T41" fmla="*/ 332 h 909"/>
                <a:gd name="T42" fmla="*/ 523 w 582"/>
                <a:gd name="T43" fmla="*/ 301 h 909"/>
                <a:gd name="T44" fmla="*/ 535 w 582"/>
                <a:gd name="T45" fmla="*/ 273 h 909"/>
                <a:gd name="T46" fmla="*/ 544 w 582"/>
                <a:gd name="T47" fmla="*/ 244 h 909"/>
                <a:gd name="T48" fmla="*/ 551 w 582"/>
                <a:gd name="T49" fmla="*/ 216 h 909"/>
                <a:gd name="T50" fmla="*/ 561 w 582"/>
                <a:gd name="T51" fmla="*/ 169 h 909"/>
                <a:gd name="T52" fmla="*/ 566 w 582"/>
                <a:gd name="T53" fmla="*/ 141 h 909"/>
                <a:gd name="T54" fmla="*/ 573 w 582"/>
                <a:gd name="T55" fmla="*/ 92 h 909"/>
                <a:gd name="T56" fmla="*/ 579 w 582"/>
                <a:gd name="T57" fmla="*/ 52 h 909"/>
                <a:gd name="T58" fmla="*/ 579 w 582"/>
                <a:gd name="T59" fmla="*/ 19 h 909"/>
                <a:gd name="T60" fmla="*/ 582 w 582"/>
                <a:gd name="T61" fmla="*/ 0 h 909"/>
                <a:gd name="T62" fmla="*/ 573 w 582"/>
                <a:gd name="T63" fmla="*/ 22 h 909"/>
                <a:gd name="T64" fmla="*/ 568 w 582"/>
                <a:gd name="T65" fmla="*/ 59 h 909"/>
                <a:gd name="T66" fmla="*/ 556 w 582"/>
                <a:gd name="T67" fmla="*/ 104 h 909"/>
                <a:gd name="T68" fmla="*/ 542 w 582"/>
                <a:gd name="T69" fmla="*/ 158 h 909"/>
                <a:gd name="T70" fmla="*/ 533 w 582"/>
                <a:gd name="T71" fmla="*/ 186 h 909"/>
                <a:gd name="T72" fmla="*/ 516 w 582"/>
                <a:gd name="T73" fmla="*/ 233 h 909"/>
                <a:gd name="T74" fmla="*/ 493 w 582"/>
                <a:gd name="T75" fmla="*/ 287 h 909"/>
                <a:gd name="T76" fmla="*/ 471 w 582"/>
                <a:gd name="T77" fmla="*/ 338 h 909"/>
                <a:gd name="T78" fmla="*/ 439 w 582"/>
                <a:gd name="T79" fmla="*/ 376 h 909"/>
                <a:gd name="T80" fmla="*/ 410 w 582"/>
                <a:gd name="T81" fmla="*/ 404 h 909"/>
                <a:gd name="T82" fmla="*/ 375 w 582"/>
                <a:gd name="T83" fmla="*/ 416 h 909"/>
                <a:gd name="T84" fmla="*/ 335 w 582"/>
                <a:gd name="T85" fmla="*/ 439 h 909"/>
                <a:gd name="T86" fmla="*/ 296 w 582"/>
                <a:gd name="T87" fmla="*/ 467 h 909"/>
                <a:gd name="T88" fmla="*/ 275 w 582"/>
                <a:gd name="T89" fmla="*/ 491 h 909"/>
                <a:gd name="T90" fmla="*/ 249 w 582"/>
                <a:gd name="T91" fmla="*/ 512 h 909"/>
                <a:gd name="T92" fmla="*/ 227 w 582"/>
                <a:gd name="T93" fmla="*/ 540 h 909"/>
                <a:gd name="T94" fmla="*/ 202 w 582"/>
                <a:gd name="T95" fmla="*/ 568 h 909"/>
                <a:gd name="T96" fmla="*/ 180 w 582"/>
                <a:gd name="T97" fmla="*/ 599 h 909"/>
                <a:gd name="T98" fmla="*/ 155 w 582"/>
                <a:gd name="T99" fmla="*/ 630 h 909"/>
                <a:gd name="T100" fmla="*/ 134 w 582"/>
                <a:gd name="T101" fmla="*/ 660 h 909"/>
                <a:gd name="T102" fmla="*/ 112 w 582"/>
                <a:gd name="T103" fmla="*/ 691 h 909"/>
                <a:gd name="T104" fmla="*/ 92 w 582"/>
                <a:gd name="T105" fmla="*/ 723 h 909"/>
                <a:gd name="T106" fmla="*/ 71 w 582"/>
                <a:gd name="T107" fmla="*/ 751 h 909"/>
                <a:gd name="T108" fmla="*/ 56 w 582"/>
                <a:gd name="T109" fmla="*/ 780 h 909"/>
                <a:gd name="T110" fmla="*/ 40 w 582"/>
                <a:gd name="T111" fmla="*/ 808 h 909"/>
                <a:gd name="T112" fmla="*/ 26 w 582"/>
                <a:gd name="T113" fmla="*/ 834 h 909"/>
                <a:gd name="T114" fmla="*/ 7 w 582"/>
                <a:gd name="T115" fmla="*/ 876 h 909"/>
                <a:gd name="T116" fmla="*/ 0 w 582"/>
                <a:gd name="T117" fmla="*/ 909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2" h="909">
                  <a:moveTo>
                    <a:pt x="0" y="909"/>
                  </a:moveTo>
                  <a:lnTo>
                    <a:pt x="2" y="904"/>
                  </a:lnTo>
                  <a:lnTo>
                    <a:pt x="10" y="895"/>
                  </a:lnTo>
                  <a:lnTo>
                    <a:pt x="16" y="887"/>
                  </a:lnTo>
                  <a:lnTo>
                    <a:pt x="24" y="880"/>
                  </a:lnTo>
                  <a:lnTo>
                    <a:pt x="33" y="869"/>
                  </a:lnTo>
                  <a:lnTo>
                    <a:pt x="44" y="859"/>
                  </a:lnTo>
                  <a:lnTo>
                    <a:pt x="52" y="845"/>
                  </a:lnTo>
                  <a:lnTo>
                    <a:pt x="64" y="833"/>
                  </a:lnTo>
                  <a:lnTo>
                    <a:pt x="75" y="819"/>
                  </a:lnTo>
                  <a:lnTo>
                    <a:pt x="91" y="805"/>
                  </a:lnTo>
                  <a:lnTo>
                    <a:pt x="96" y="796"/>
                  </a:lnTo>
                  <a:lnTo>
                    <a:pt x="103" y="787"/>
                  </a:lnTo>
                  <a:lnTo>
                    <a:pt x="110" y="779"/>
                  </a:lnTo>
                  <a:lnTo>
                    <a:pt x="119" y="772"/>
                  </a:lnTo>
                  <a:lnTo>
                    <a:pt x="125" y="763"/>
                  </a:lnTo>
                  <a:lnTo>
                    <a:pt x="134" y="756"/>
                  </a:lnTo>
                  <a:lnTo>
                    <a:pt x="141" y="747"/>
                  </a:lnTo>
                  <a:lnTo>
                    <a:pt x="152" y="740"/>
                  </a:lnTo>
                  <a:lnTo>
                    <a:pt x="159" y="730"/>
                  </a:lnTo>
                  <a:lnTo>
                    <a:pt x="167" y="721"/>
                  </a:lnTo>
                  <a:lnTo>
                    <a:pt x="174" y="712"/>
                  </a:lnTo>
                  <a:lnTo>
                    <a:pt x="183" y="704"/>
                  </a:lnTo>
                  <a:lnTo>
                    <a:pt x="190" y="693"/>
                  </a:lnTo>
                  <a:lnTo>
                    <a:pt x="200" y="684"/>
                  </a:lnTo>
                  <a:lnTo>
                    <a:pt x="207" y="676"/>
                  </a:lnTo>
                  <a:lnTo>
                    <a:pt x="218" y="667"/>
                  </a:lnTo>
                  <a:lnTo>
                    <a:pt x="225" y="657"/>
                  </a:lnTo>
                  <a:lnTo>
                    <a:pt x="234" y="648"/>
                  </a:lnTo>
                  <a:lnTo>
                    <a:pt x="242" y="639"/>
                  </a:lnTo>
                  <a:lnTo>
                    <a:pt x="253" y="630"/>
                  </a:lnTo>
                  <a:lnTo>
                    <a:pt x="261" y="620"/>
                  </a:lnTo>
                  <a:lnTo>
                    <a:pt x="270" y="611"/>
                  </a:lnTo>
                  <a:lnTo>
                    <a:pt x="279" y="602"/>
                  </a:lnTo>
                  <a:lnTo>
                    <a:pt x="289" y="594"/>
                  </a:lnTo>
                  <a:lnTo>
                    <a:pt x="296" y="583"/>
                  </a:lnTo>
                  <a:lnTo>
                    <a:pt x="305" y="575"/>
                  </a:lnTo>
                  <a:lnTo>
                    <a:pt x="314" y="566"/>
                  </a:lnTo>
                  <a:lnTo>
                    <a:pt x="324" y="557"/>
                  </a:lnTo>
                  <a:lnTo>
                    <a:pt x="331" y="548"/>
                  </a:lnTo>
                  <a:lnTo>
                    <a:pt x="340" y="540"/>
                  </a:lnTo>
                  <a:lnTo>
                    <a:pt x="349" y="531"/>
                  </a:lnTo>
                  <a:lnTo>
                    <a:pt x="359" y="524"/>
                  </a:lnTo>
                  <a:lnTo>
                    <a:pt x="366" y="515"/>
                  </a:lnTo>
                  <a:lnTo>
                    <a:pt x="375" y="508"/>
                  </a:lnTo>
                  <a:lnTo>
                    <a:pt x="382" y="500"/>
                  </a:lnTo>
                  <a:lnTo>
                    <a:pt x="390" y="493"/>
                  </a:lnTo>
                  <a:lnTo>
                    <a:pt x="397" y="486"/>
                  </a:lnTo>
                  <a:lnTo>
                    <a:pt x="406" y="479"/>
                  </a:lnTo>
                  <a:lnTo>
                    <a:pt x="415" y="472"/>
                  </a:lnTo>
                  <a:lnTo>
                    <a:pt x="424" y="467"/>
                  </a:lnTo>
                  <a:lnTo>
                    <a:pt x="436" y="451"/>
                  </a:lnTo>
                  <a:lnTo>
                    <a:pt x="450" y="435"/>
                  </a:lnTo>
                  <a:lnTo>
                    <a:pt x="462" y="420"/>
                  </a:lnTo>
                  <a:lnTo>
                    <a:pt x="474" y="404"/>
                  </a:lnTo>
                  <a:lnTo>
                    <a:pt x="479" y="393"/>
                  </a:lnTo>
                  <a:lnTo>
                    <a:pt x="485" y="385"/>
                  </a:lnTo>
                  <a:lnTo>
                    <a:pt x="490" y="376"/>
                  </a:lnTo>
                  <a:lnTo>
                    <a:pt x="495" y="367"/>
                  </a:lnTo>
                  <a:lnTo>
                    <a:pt x="498" y="359"/>
                  </a:lnTo>
                  <a:lnTo>
                    <a:pt x="504" y="350"/>
                  </a:lnTo>
                  <a:lnTo>
                    <a:pt x="509" y="341"/>
                  </a:lnTo>
                  <a:lnTo>
                    <a:pt x="514" y="332"/>
                  </a:lnTo>
                  <a:lnTo>
                    <a:pt x="516" y="322"/>
                  </a:lnTo>
                  <a:lnTo>
                    <a:pt x="521" y="311"/>
                  </a:lnTo>
                  <a:lnTo>
                    <a:pt x="523" y="301"/>
                  </a:lnTo>
                  <a:lnTo>
                    <a:pt x="528" y="292"/>
                  </a:lnTo>
                  <a:lnTo>
                    <a:pt x="530" y="282"/>
                  </a:lnTo>
                  <a:lnTo>
                    <a:pt x="535" y="273"/>
                  </a:lnTo>
                  <a:lnTo>
                    <a:pt x="537" y="263"/>
                  </a:lnTo>
                  <a:lnTo>
                    <a:pt x="542" y="254"/>
                  </a:lnTo>
                  <a:lnTo>
                    <a:pt x="544" y="244"/>
                  </a:lnTo>
                  <a:lnTo>
                    <a:pt x="546" y="233"/>
                  </a:lnTo>
                  <a:lnTo>
                    <a:pt x="547" y="224"/>
                  </a:lnTo>
                  <a:lnTo>
                    <a:pt x="551" y="216"/>
                  </a:lnTo>
                  <a:lnTo>
                    <a:pt x="556" y="196"/>
                  </a:lnTo>
                  <a:lnTo>
                    <a:pt x="561" y="179"/>
                  </a:lnTo>
                  <a:lnTo>
                    <a:pt x="561" y="169"/>
                  </a:lnTo>
                  <a:lnTo>
                    <a:pt x="563" y="158"/>
                  </a:lnTo>
                  <a:lnTo>
                    <a:pt x="565" y="149"/>
                  </a:lnTo>
                  <a:lnTo>
                    <a:pt x="566" y="141"/>
                  </a:lnTo>
                  <a:lnTo>
                    <a:pt x="568" y="123"/>
                  </a:lnTo>
                  <a:lnTo>
                    <a:pt x="572" y="108"/>
                  </a:lnTo>
                  <a:lnTo>
                    <a:pt x="573" y="92"/>
                  </a:lnTo>
                  <a:lnTo>
                    <a:pt x="575" y="76"/>
                  </a:lnTo>
                  <a:lnTo>
                    <a:pt x="577" y="62"/>
                  </a:lnTo>
                  <a:lnTo>
                    <a:pt x="579" y="52"/>
                  </a:lnTo>
                  <a:lnTo>
                    <a:pt x="579" y="38"/>
                  </a:lnTo>
                  <a:lnTo>
                    <a:pt x="579" y="29"/>
                  </a:lnTo>
                  <a:lnTo>
                    <a:pt x="579" y="19"/>
                  </a:lnTo>
                  <a:lnTo>
                    <a:pt x="580" y="12"/>
                  </a:lnTo>
                  <a:lnTo>
                    <a:pt x="580" y="1"/>
                  </a:lnTo>
                  <a:lnTo>
                    <a:pt x="582" y="0"/>
                  </a:lnTo>
                  <a:lnTo>
                    <a:pt x="580" y="3"/>
                  </a:lnTo>
                  <a:lnTo>
                    <a:pt x="577" y="15"/>
                  </a:lnTo>
                  <a:lnTo>
                    <a:pt x="573" y="22"/>
                  </a:lnTo>
                  <a:lnTo>
                    <a:pt x="572" y="33"/>
                  </a:lnTo>
                  <a:lnTo>
                    <a:pt x="570" y="43"/>
                  </a:lnTo>
                  <a:lnTo>
                    <a:pt x="568" y="59"/>
                  </a:lnTo>
                  <a:lnTo>
                    <a:pt x="563" y="71"/>
                  </a:lnTo>
                  <a:lnTo>
                    <a:pt x="559" y="87"/>
                  </a:lnTo>
                  <a:lnTo>
                    <a:pt x="556" y="104"/>
                  </a:lnTo>
                  <a:lnTo>
                    <a:pt x="553" y="122"/>
                  </a:lnTo>
                  <a:lnTo>
                    <a:pt x="547" y="139"/>
                  </a:lnTo>
                  <a:lnTo>
                    <a:pt x="542" y="158"/>
                  </a:lnTo>
                  <a:lnTo>
                    <a:pt x="539" y="167"/>
                  </a:lnTo>
                  <a:lnTo>
                    <a:pt x="537" y="176"/>
                  </a:lnTo>
                  <a:lnTo>
                    <a:pt x="533" y="186"/>
                  </a:lnTo>
                  <a:lnTo>
                    <a:pt x="532" y="196"/>
                  </a:lnTo>
                  <a:lnTo>
                    <a:pt x="523" y="214"/>
                  </a:lnTo>
                  <a:lnTo>
                    <a:pt x="516" y="233"/>
                  </a:lnTo>
                  <a:lnTo>
                    <a:pt x="509" y="250"/>
                  </a:lnTo>
                  <a:lnTo>
                    <a:pt x="502" y="270"/>
                  </a:lnTo>
                  <a:lnTo>
                    <a:pt x="493" y="287"/>
                  </a:lnTo>
                  <a:lnTo>
                    <a:pt x="486" y="305"/>
                  </a:lnTo>
                  <a:lnTo>
                    <a:pt x="478" y="320"/>
                  </a:lnTo>
                  <a:lnTo>
                    <a:pt x="471" y="338"/>
                  </a:lnTo>
                  <a:lnTo>
                    <a:pt x="460" y="350"/>
                  </a:lnTo>
                  <a:lnTo>
                    <a:pt x="450" y="364"/>
                  </a:lnTo>
                  <a:lnTo>
                    <a:pt x="439" y="376"/>
                  </a:lnTo>
                  <a:lnTo>
                    <a:pt x="431" y="388"/>
                  </a:lnTo>
                  <a:lnTo>
                    <a:pt x="420" y="395"/>
                  </a:lnTo>
                  <a:lnTo>
                    <a:pt x="410" y="404"/>
                  </a:lnTo>
                  <a:lnTo>
                    <a:pt x="399" y="409"/>
                  </a:lnTo>
                  <a:lnTo>
                    <a:pt x="389" y="414"/>
                  </a:lnTo>
                  <a:lnTo>
                    <a:pt x="375" y="416"/>
                  </a:lnTo>
                  <a:lnTo>
                    <a:pt x="363" y="421"/>
                  </a:lnTo>
                  <a:lnTo>
                    <a:pt x="349" y="428"/>
                  </a:lnTo>
                  <a:lnTo>
                    <a:pt x="335" y="439"/>
                  </a:lnTo>
                  <a:lnTo>
                    <a:pt x="319" y="447"/>
                  </a:lnTo>
                  <a:lnTo>
                    <a:pt x="305" y="461"/>
                  </a:lnTo>
                  <a:lnTo>
                    <a:pt x="296" y="467"/>
                  </a:lnTo>
                  <a:lnTo>
                    <a:pt x="289" y="475"/>
                  </a:lnTo>
                  <a:lnTo>
                    <a:pt x="282" y="482"/>
                  </a:lnTo>
                  <a:lnTo>
                    <a:pt x="275" y="491"/>
                  </a:lnTo>
                  <a:lnTo>
                    <a:pt x="267" y="496"/>
                  </a:lnTo>
                  <a:lnTo>
                    <a:pt x="258" y="505"/>
                  </a:lnTo>
                  <a:lnTo>
                    <a:pt x="249" y="512"/>
                  </a:lnTo>
                  <a:lnTo>
                    <a:pt x="242" y="522"/>
                  </a:lnTo>
                  <a:lnTo>
                    <a:pt x="234" y="531"/>
                  </a:lnTo>
                  <a:lnTo>
                    <a:pt x="227" y="540"/>
                  </a:lnTo>
                  <a:lnTo>
                    <a:pt x="218" y="548"/>
                  </a:lnTo>
                  <a:lnTo>
                    <a:pt x="211" y="559"/>
                  </a:lnTo>
                  <a:lnTo>
                    <a:pt x="202" y="568"/>
                  </a:lnTo>
                  <a:lnTo>
                    <a:pt x="195" y="578"/>
                  </a:lnTo>
                  <a:lnTo>
                    <a:pt x="186" y="589"/>
                  </a:lnTo>
                  <a:lnTo>
                    <a:pt x="180" y="599"/>
                  </a:lnTo>
                  <a:lnTo>
                    <a:pt x="171" y="609"/>
                  </a:lnTo>
                  <a:lnTo>
                    <a:pt x="164" y="620"/>
                  </a:lnTo>
                  <a:lnTo>
                    <a:pt x="155" y="630"/>
                  </a:lnTo>
                  <a:lnTo>
                    <a:pt x="150" y="641"/>
                  </a:lnTo>
                  <a:lnTo>
                    <a:pt x="141" y="650"/>
                  </a:lnTo>
                  <a:lnTo>
                    <a:pt x="134" y="660"/>
                  </a:lnTo>
                  <a:lnTo>
                    <a:pt x="125" y="670"/>
                  </a:lnTo>
                  <a:lnTo>
                    <a:pt x="119" y="681"/>
                  </a:lnTo>
                  <a:lnTo>
                    <a:pt x="112" y="691"/>
                  </a:lnTo>
                  <a:lnTo>
                    <a:pt x="105" y="702"/>
                  </a:lnTo>
                  <a:lnTo>
                    <a:pt x="98" y="712"/>
                  </a:lnTo>
                  <a:lnTo>
                    <a:pt x="92" y="723"/>
                  </a:lnTo>
                  <a:lnTo>
                    <a:pt x="85" y="731"/>
                  </a:lnTo>
                  <a:lnTo>
                    <a:pt x="78" y="742"/>
                  </a:lnTo>
                  <a:lnTo>
                    <a:pt x="71" y="751"/>
                  </a:lnTo>
                  <a:lnTo>
                    <a:pt x="66" y="761"/>
                  </a:lnTo>
                  <a:lnTo>
                    <a:pt x="61" y="770"/>
                  </a:lnTo>
                  <a:lnTo>
                    <a:pt x="56" y="780"/>
                  </a:lnTo>
                  <a:lnTo>
                    <a:pt x="51" y="791"/>
                  </a:lnTo>
                  <a:lnTo>
                    <a:pt x="45" y="801"/>
                  </a:lnTo>
                  <a:lnTo>
                    <a:pt x="40" y="808"/>
                  </a:lnTo>
                  <a:lnTo>
                    <a:pt x="35" y="817"/>
                  </a:lnTo>
                  <a:lnTo>
                    <a:pt x="30" y="826"/>
                  </a:lnTo>
                  <a:lnTo>
                    <a:pt x="26" y="834"/>
                  </a:lnTo>
                  <a:lnTo>
                    <a:pt x="17" y="848"/>
                  </a:lnTo>
                  <a:lnTo>
                    <a:pt x="12" y="864"/>
                  </a:lnTo>
                  <a:lnTo>
                    <a:pt x="7" y="876"/>
                  </a:lnTo>
                  <a:lnTo>
                    <a:pt x="3" y="888"/>
                  </a:lnTo>
                  <a:lnTo>
                    <a:pt x="0" y="899"/>
                  </a:lnTo>
                  <a:lnTo>
                    <a:pt x="0" y="909"/>
                  </a:lnTo>
                  <a:close/>
                </a:path>
              </a:pathLst>
            </a:custGeom>
            <a:solidFill>
              <a:srgbClr val="FFEB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1" name="Freeform 1247"/>
            <p:cNvSpPr>
              <a:spLocks/>
            </p:cNvSpPr>
            <p:nvPr/>
          </p:nvSpPr>
          <p:spPr bwMode="auto">
            <a:xfrm>
              <a:off x="8280" y="3578"/>
              <a:ext cx="207" cy="297"/>
            </a:xfrm>
            <a:custGeom>
              <a:avLst/>
              <a:gdLst>
                <a:gd name="T0" fmla="*/ 206 w 413"/>
                <a:gd name="T1" fmla="*/ 265 h 594"/>
                <a:gd name="T2" fmla="*/ 206 w 413"/>
                <a:gd name="T3" fmla="*/ 284 h 594"/>
                <a:gd name="T4" fmla="*/ 208 w 413"/>
                <a:gd name="T5" fmla="*/ 315 h 594"/>
                <a:gd name="T6" fmla="*/ 208 w 413"/>
                <a:gd name="T7" fmla="*/ 350 h 594"/>
                <a:gd name="T8" fmla="*/ 211 w 413"/>
                <a:gd name="T9" fmla="*/ 390 h 594"/>
                <a:gd name="T10" fmla="*/ 215 w 413"/>
                <a:gd name="T11" fmla="*/ 432 h 594"/>
                <a:gd name="T12" fmla="*/ 218 w 413"/>
                <a:gd name="T13" fmla="*/ 469 h 594"/>
                <a:gd name="T14" fmla="*/ 223 w 413"/>
                <a:gd name="T15" fmla="*/ 497 h 594"/>
                <a:gd name="T16" fmla="*/ 236 w 413"/>
                <a:gd name="T17" fmla="*/ 519 h 594"/>
                <a:gd name="T18" fmla="*/ 251 w 413"/>
                <a:gd name="T19" fmla="*/ 493 h 594"/>
                <a:gd name="T20" fmla="*/ 262 w 413"/>
                <a:gd name="T21" fmla="*/ 462 h 594"/>
                <a:gd name="T22" fmla="*/ 269 w 413"/>
                <a:gd name="T23" fmla="*/ 427 h 594"/>
                <a:gd name="T24" fmla="*/ 277 w 413"/>
                <a:gd name="T25" fmla="*/ 390 h 594"/>
                <a:gd name="T26" fmla="*/ 284 w 413"/>
                <a:gd name="T27" fmla="*/ 354 h 594"/>
                <a:gd name="T28" fmla="*/ 293 w 413"/>
                <a:gd name="T29" fmla="*/ 321 h 594"/>
                <a:gd name="T30" fmla="*/ 297 w 413"/>
                <a:gd name="T31" fmla="*/ 286 h 594"/>
                <a:gd name="T32" fmla="*/ 304 w 413"/>
                <a:gd name="T33" fmla="*/ 258 h 594"/>
                <a:gd name="T34" fmla="*/ 309 w 413"/>
                <a:gd name="T35" fmla="*/ 228 h 594"/>
                <a:gd name="T36" fmla="*/ 312 w 413"/>
                <a:gd name="T37" fmla="*/ 213 h 594"/>
                <a:gd name="T38" fmla="*/ 399 w 413"/>
                <a:gd name="T39" fmla="*/ 5 h 594"/>
                <a:gd name="T40" fmla="*/ 399 w 413"/>
                <a:gd name="T41" fmla="*/ 37 h 594"/>
                <a:gd name="T42" fmla="*/ 401 w 413"/>
                <a:gd name="T43" fmla="*/ 71 h 594"/>
                <a:gd name="T44" fmla="*/ 403 w 413"/>
                <a:gd name="T45" fmla="*/ 103 h 594"/>
                <a:gd name="T46" fmla="*/ 405 w 413"/>
                <a:gd name="T47" fmla="*/ 136 h 594"/>
                <a:gd name="T48" fmla="*/ 405 w 413"/>
                <a:gd name="T49" fmla="*/ 173 h 594"/>
                <a:gd name="T50" fmla="*/ 406 w 413"/>
                <a:gd name="T51" fmla="*/ 213 h 594"/>
                <a:gd name="T52" fmla="*/ 408 w 413"/>
                <a:gd name="T53" fmla="*/ 253 h 594"/>
                <a:gd name="T54" fmla="*/ 412 w 413"/>
                <a:gd name="T55" fmla="*/ 296 h 594"/>
                <a:gd name="T56" fmla="*/ 412 w 413"/>
                <a:gd name="T57" fmla="*/ 336 h 594"/>
                <a:gd name="T58" fmla="*/ 412 w 413"/>
                <a:gd name="T59" fmla="*/ 376 h 594"/>
                <a:gd name="T60" fmla="*/ 413 w 413"/>
                <a:gd name="T61" fmla="*/ 417 h 594"/>
                <a:gd name="T62" fmla="*/ 413 w 413"/>
                <a:gd name="T63" fmla="*/ 453 h 594"/>
                <a:gd name="T64" fmla="*/ 413 w 413"/>
                <a:gd name="T65" fmla="*/ 486 h 594"/>
                <a:gd name="T66" fmla="*/ 412 w 413"/>
                <a:gd name="T67" fmla="*/ 518 h 594"/>
                <a:gd name="T68" fmla="*/ 408 w 413"/>
                <a:gd name="T69" fmla="*/ 551 h 594"/>
                <a:gd name="T70" fmla="*/ 403 w 413"/>
                <a:gd name="T71" fmla="*/ 584 h 594"/>
                <a:gd name="T72" fmla="*/ 392 w 413"/>
                <a:gd name="T73" fmla="*/ 593 h 594"/>
                <a:gd name="T74" fmla="*/ 370 w 413"/>
                <a:gd name="T75" fmla="*/ 593 h 594"/>
                <a:gd name="T76" fmla="*/ 331 w 413"/>
                <a:gd name="T77" fmla="*/ 593 h 594"/>
                <a:gd name="T78" fmla="*/ 286 w 413"/>
                <a:gd name="T79" fmla="*/ 594 h 594"/>
                <a:gd name="T80" fmla="*/ 232 w 413"/>
                <a:gd name="T81" fmla="*/ 594 h 594"/>
                <a:gd name="T82" fmla="*/ 180 w 413"/>
                <a:gd name="T83" fmla="*/ 594 h 594"/>
                <a:gd name="T84" fmla="*/ 124 w 413"/>
                <a:gd name="T85" fmla="*/ 587 h 594"/>
                <a:gd name="T86" fmla="*/ 77 w 413"/>
                <a:gd name="T87" fmla="*/ 580 h 594"/>
                <a:gd name="T88" fmla="*/ 37 w 413"/>
                <a:gd name="T89" fmla="*/ 570 h 594"/>
                <a:gd name="T90" fmla="*/ 11 w 413"/>
                <a:gd name="T91" fmla="*/ 556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594">
                  <a:moveTo>
                    <a:pt x="2" y="530"/>
                  </a:moveTo>
                  <a:lnTo>
                    <a:pt x="100" y="213"/>
                  </a:lnTo>
                  <a:lnTo>
                    <a:pt x="206" y="265"/>
                  </a:lnTo>
                  <a:lnTo>
                    <a:pt x="206" y="268"/>
                  </a:lnTo>
                  <a:lnTo>
                    <a:pt x="206" y="279"/>
                  </a:lnTo>
                  <a:lnTo>
                    <a:pt x="206" y="284"/>
                  </a:lnTo>
                  <a:lnTo>
                    <a:pt x="206" y="295"/>
                  </a:lnTo>
                  <a:lnTo>
                    <a:pt x="206" y="303"/>
                  </a:lnTo>
                  <a:lnTo>
                    <a:pt x="208" y="315"/>
                  </a:lnTo>
                  <a:lnTo>
                    <a:pt x="208" y="326"/>
                  </a:lnTo>
                  <a:lnTo>
                    <a:pt x="208" y="338"/>
                  </a:lnTo>
                  <a:lnTo>
                    <a:pt x="208" y="350"/>
                  </a:lnTo>
                  <a:lnTo>
                    <a:pt x="209" y="364"/>
                  </a:lnTo>
                  <a:lnTo>
                    <a:pt x="209" y="376"/>
                  </a:lnTo>
                  <a:lnTo>
                    <a:pt x="211" y="390"/>
                  </a:lnTo>
                  <a:lnTo>
                    <a:pt x="213" y="404"/>
                  </a:lnTo>
                  <a:lnTo>
                    <a:pt x="215" y="420"/>
                  </a:lnTo>
                  <a:lnTo>
                    <a:pt x="215" y="432"/>
                  </a:lnTo>
                  <a:lnTo>
                    <a:pt x="215" y="444"/>
                  </a:lnTo>
                  <a:lnTo>
                    <a:pt x="216" y="457"/>
                  </a:lnTo>
                  <a:lnTo>
                    <a:pt x="218" y="469"/>
                  </a:lnTo>
                  <a:lnTo>
                    <a:pt x="220" y="478"/>
                  </a:lnTo>
                  <a:lnTo>
                    <a:pt x="222" y="488"/>
                  </a:lnTo>
                  <a:lnTo>
                    <a:pt x="223" y="497"/>
                  </a:lnTo>
                  <a:lnTo>
                    <a:pt x="227" y="505"/>
                  </a:lnTo>
                  <a:lnTo>
                    <a:pt x="230" y="514"/>
                  </a:lnTo>
                  <a:lnTo>
                    <a:pt x="236" y="519"/>
                  </a:lnTo>
                  <a:lnTo>
                    <a:pt x="243" y="516"/>
                  </a:lnTo>
                  <a:lnTo>
                    <a:pt x="249" y="504"/>
                  </a:lnTo>
                  <a:lnTo>
                    <a:pt x="251" y="493"/>
                  </a:lnTo>
                  <a:lnTo>
                    <a:pt x="255" y="483"/>
                  </a:lnTo>
                  <a:lnTo>
                    <a:pt x="256" y="472"/>
                  </a:lnTo>
                  <a:lnTo>
                    <a:pt x="262" y="462"/>
                  </a:lnTo>
                  <a:lnTo>
                    <a:pt x="263" y="450"/>
                  </a:lnTo>
                  <a:lnTo>
                    <a:pt x="267" y="439"/>
                  </a:lnTo>
                  <a:lnTo>
                    <a:pt x="269" y="427"/>
                  </a:lnTo>
                  <a:lnTo>
                    <a:pt x="274" y="417"/>
                  </a:lnTo>
                  <a:lnTo>
                    <a:pt x="276" y="403"/>
                  </a:lnTo>
                  <a:lnTo>
                    <a:pt x="277" y="390"/>
                  </a:lnTo>
                  <a:lnTo>
                    <a:pt x="279" y="378"/>
                  </a:lnTo>
                  <a:lnTo>
                    <a:pt x="283" y="366"/>
                  </a:lnTo>
                  <a:lnTo>
                    <a:pt x="284" y="354"/>
                  </a:lnTo>
                  <a:lnTo>
                    <a:pt x="288" y="342"/>
                  </a:lnTo>
                  <a:lnTo>
                    <a:pt x="290" y="331"/>
                  </a:lnTo>
                  <a:lnTo>
                    <a:pt x="293" y="321"/>
                  </a:lnTo>
                  <a:lnTo>
                    <a:pt x="293" y="308"/>
                  </a:lnTo>
                  <a:lnTo>
                    <a:pt x="297" y="296"/>
                  </a:lnTo>
                  <a:lnTo>
                    <a:pt x="297" y="286"/>
                  </a:lnTo>
                  <a:lnTo>
                    <a:pt x="300" y="277"/>
                  </a:lnTo>
                  <a:lnTo>
                    <a:pt x="300" y="267"/>
                  </a:lnTo>
                  <a:lnTo>
                    <a:pt x="304" y="258"/>
                  </a:lnTo>
                  <a:lnTo>
                    <a:pt x="304" y="249"/>
                  </a:lnTo>
                  <a:lnTo>
                    <a:pt x="307" y="242"/>
                  </a:lnTo>
                  <a:lnTo>
                    <a:pt x="309" y="228"/>
                  </a:lnTo>
                  <a:lnTo>
                    <a:pt x="311" y="220"/>
                  </a:lnTo>
                  <a:lnTo>
                    <a:pt x="311" y="213"/>
                  </a:lnTo>
                  <a:lnTo>
                    <a:pt x="312" y="213"/>
                  </a:lnTo>
                  <a:lnTo>
                    <a:pt x="399" y="0"/>
                  </a:lnTo>
                  <a:lnTo>
                    <a:pt x="399" y="0"/>
                  </a:lnTo>
                  <a:lnTo>
                    <a:pt x="399" y="5"/>
                  </a:lnTo>
                  <a:lnTo>
                    <a:pt x="399" y="12"/>
                  </a:lnTo>
                  <a:lnTo>
                    <a:pt x="399" y="24"/>
                  </a:lnTo>
                  <a:lnTo>
                    <a:pt x="399" y="37"/>
                  </a:lnTo>
                  <a:lnTo>
                    <a:pt x="401" y="52"/>
                  </a:lnTo>
                  <a:lnTo>
                    <a:pt x="401" y="61"/>
                  </a:lnTo>
                  <a:lnTo>
                    <a:pt x="401" y="71"/>
                  </a:lnTo>
                  <a:lnTo>
                    <a:pt x="401" y="82"/>
                  </a:lnTo>
                  <a:lnTo>
                    <a:pt x="403" y="92"/>
                  </a:lnTo>
                  <a:lnTo>
                    <a:pt x="403" y="103"/>
                  </a:lnTo>
                  <a:lnTo>
                    <a:pt x="403" y="113"/>
                  </a:lnTo>
                  <a:lnTo>
                    <a:pt x="403" y="124"/>
                  </a:lnTo>
                  <a:lnTo>
                    <a:pt x="405" y="136"/>
                  </a:lnTo>
                  <a:lnTo>
                    <a:pt x="405" y="146"/>
                  </a:lnTo>
                  <a:lnTo>
                    <a:pt x="405" y="160"/>
                  </a:lnTo>
                  <a:lnTo>
                    <a:pt x="405" y="173"/>
                  </a:lnTo>
                  <a:lnTo>
                    <a:pt x="406" y="186"/>
                  </a:lnTo>
                  <a:lnTo>
                    <a:pt x="406" y="199"/>
                  </a:lnTo>
                  <a:lnTo>
                    <a:pt x="406" y="213"/>
                  </a:lnTo>
                  <a:lnTo>
                    <a:pt x="406" y="225"/>
                  </a:lnTo>
                  <a:lnTo>
                    <a:pt x="408" y="239"/>
                  </a:lnTo>
                  <a:lnTo>
                    <a:pt x="408" y="253"/>
                  </a:lnTo>
                  <a:lnTo>
                    <a:pt x="410" y="267"/>
                  </a:lnTo>
                  <a:lnTo>
                    <a:pt x="410" y="281"/>
                  </a:lnTo>
                  <a:lnTo>
                    <a:pt x="412" y="296"/>
                  </a:lnTo>
                  <a:lnTo>
                    <a:pt x="412" y="308"/>
                  </a:lnTo>
                  <a:lnTo>
                    <a:pt x="412" y="322"/>
                  </a:lnTo>
                  <a:lnTo>
                    <a:pt x="412" y="336"/>
                  </a:lnTo>
                  <a:lnTo>
                    <a:pt x="412" y="350"/>
                  </a:lnTo>
                  <a:lnTo>
                    <a:pt x="412" y="363"/>
                  </a:lnTo>
                  <a:lnTo>
                    <a:pt x="412" y="376"/>
                  </a:lnTo>
                  <a:lnTo>
                    <a:pt x="412" y="390"/>
                  </a:lnTo>
                  <a:lnTo>
                    <a:pt x="413" y="404"/>
                  </a:lnTo>
                  <a:lnTo>
                    <a:pt x="413" y="417"/>
                  </a:lnTo>
                  <a:lnTo>
                    <a:pt x="413" y="429"/>
                  </a:lnTo>
                  <a:lnTo>
                    <a:pt x="413" y="441"/>
                  </a:lnTo>
                  <a:lnTo>
                    <a:pt x="413" y="453"/>
                  </a:lnTo>
                  <a:lnTo>
                    <a:pt x="413" y="464"/>
                  </a:lnTo>
                  <a:lnTo>
                    <a:pt x="413" y="476"/>
                  </a:lnTo>
                  <a:lnTo>
                    <a:pt x="413" y="486"/>
                  </a:lnTo>
                  <a:lnTo>
                    <a:pt x="413" y="498"/>
                  </a:lnTo>
                  <a:lnTo>
                    <a:pt x="412" y="507"/>
                  </a:lnTo>
                  <a:lnTo>
                    <a:pt x="412" y="518"/>
                  </a:lnTo>
                  <a:lnTo>
                    <a:pt x="410" y="526"/>
                  </a:lnTo>
                  <a:lnTo>
                    <a:pt x="410" y="535"/>
                  </a:lnTo>
                  <a:lnTo>
                    <a:pt x="408" y="551"/>
                  </a:lnTo>
                  <a:lnTo>
                    <a:pt x="408" y="566"/>
                  </a:lnTo>
                  <a:lnTo>
                    <a:pt x="405" y="575"/>
                  </a:lnTo>
                  <a:lnTo>
                    <a:pt x="403" y="584"/>
                  </a:lnTo>
                  <a:lnTo>
                    <a:pt x="401" y="589"/>
                  </a:lnTo>
                  <a:lnTo>
                    <a:pt x="399" y="593"/>
                  </a:lnTo>
                  <a:lnTo>
                    <a:pt x="392" y="593"/>
                  </a:lnTo>
                  <a:lnTo>
                    <a:pt x="387" y="593"/>
                  </a:lnTo>
                  <a:lnTo>
                    <a:pt x="378" y="593"/>
                  </a:lnTo>
                  <a:lnTo>
                    <a:pt x="370" y="593"/>
                  </a:lnTo>
                  <a:lnTo>
                    <a:pt x="358" y="593"/>
                  </a:lnTo>
                  <a:lnTo>
                    <a:pt x="345" y="593"/>
                  </a:lnTo>
                  <a:lnTo>
                    <a:pt x="331" y="593"/>
                  </a:lnTo>
                  <a:lnTo>
                    <a:pt x="319" y="594"/>
                  </a:lnTo>
                  <a:lnTo>
                    <a:pt x="302" y="594"/>
                  </a:lnTo>
                  <a:lnTo>
                    <a:pt x="286" y="594"/>
                  </a:lnTo>
                  <a:lnTo>
                    <a:pt x="269" y="594"/>
                  </a:lnTo>
                  <a:lnTo>
                    <a:pt x="251" y="594"/>
                  </a:lnTo>
                  <a:lnTo>
                    <a:pt x="232" y="594"/>
                  </a:lnTo>
                  <a:lnTo>
                    <a:pt x="215" y="594"/>
                  </a:lnTo>
                  <a:lnTo>
                    <a:pt x="197" y="594"/>
                  </a:lnTo>
                  <a:lnTo>
                    <a:pt x="180" y="594"/>
                  </a:lnTo>
                  <a:lnTo>
                    <a:pt x="161" y="591"/>
                  </a:lnTo>
                  <a:lnTo>
                    <a:pt x="143" y="591"/>
                  </a:lnTo>
                  <a:lnTo>
                    <a:pt x="124" y="587"/>
                  </a:lnTo>
                  <a:lnTo>
                    <a:pt x="108" y="587"/>
                  </a:lnTo>
                  <a:lnTo>
                    <a:pt x="93" y="584"/>
                  </a:lnTo>
                  <a:lnTo>
                    <a:pt x="77" y="580"/>
                  </a:lnTo>
                  <a:lnTo>
                    <a:pt x="61" y="577"/>
                  </a:lnTo>
                  <a:lnTo>
                    <a:pt x="51" y="575"/>
                  </a:lnTo>
                  <a:lnTo>
                    <a:pt x="37" y="570"/>
                  </a:lnTo>
                  <a:lnTo>
                    <a:pt x="26" y="566"/>
                  </a:lnTo>
                  <a:lnTo>
                    <a:pt x="16" y="561"/>
                  </a:lnTo>
                  <a:lnTo>
                    <a:pt x="11" y="556"/>
                  </a:lnTo>
                  <a:lnTo>
                    <a:pt x="0" y="544"/>
                  </a:lnTo>
                  <a:lnTo>
                    <a:pt x="2" y="53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2" name="Freeform 1248"/>
            <p:cNvSpPr>
              <a:spLocks/>
            </p:cNvSpPr>
            <p:nvPr/>
          </p:nvSpPr>
          <p:spPr bwMode="auto">
            <a:xfrm>
              <a:off x="8599" y="3524"/>
              <a:ext cx="240" cy="240"/>
            </a:xfrm>
            <a:custGeom>
              <a:avLst/>
              <a:gdLst>
                <a:gd name="T0" fmla="*/ 2 w 480"/>
                <a:gd name="T1" fmla="*/ 192 h 479"/>
                <a:gd name="T2" fmla="*/ 25 w 480"/>
                <a:gd name="T3" fmla="*/ 146 h 479"/>
                <a:gd name="T4" fmla="*/ 52 w 480"/>
                <a:gd name="T5" fmla="*/ 131 h 479"/>
                <a:gd name="T6" fmla="*/ 80 w 480"/>
                <a:gd name="T7" fmla="*/ 136 h 479"/>
                <a:gd name="T8" fmla="*/ 115 w 480"/>
                <a:gd name="T9" fmla="*/ 145 h 479"/>
                <a:gd name="T10" fmla="*/ 150 w 480"/>
                <a:gd name="T11" fmla="*/ 148 h 479"/>
                <a:gd name="T12" fmla="*/ 181 w 480"/>
                <a:gd name="T13" fmla="*/ 143 h 479"/>
                <a:gd name="T14" fmla="*/ 206 w 480"/>
                <a:gd name="T15" fmla="*/ 122 h 479"/>
                <a:gd name="T16" fmla="*/ 222 w 480"/>
                <a:gd name="T17" fmla="*/ 91 h 479"/>
                <a:gd name="T18" fmla="*/ 230 w 480"/>
                <a:gd name="T19" fmla="*/ 49 h 479"/>
                <a:gd name="T20" fmla="*/ 251 w 480"/>
                <a:gd name="T21" fmla="*/ 19 h 479"/>
                <a:gd name="T22" fmla="*/ 279 w 480"/>
                <a:gd name="T23" fmla="*/ 3 h 479"/>
                <a:gd name="T24" fmla="*/ 307 w 480"/>
                <a:gd name="T25" fmla="*/ 3 h 479"/>
                <a:gd name="T26" fmla="*/ 335 w 480"/>
                <a:gd name="T27" fmla="*/ 17 h 479"/>
                <a:gd name="T28" fmla="*/ 354 w 480"/>
                <a:gd name="T29" fmla="*/ 44 h 479"/>
                <a:gd name="T30" fmla="*/ 347 w 480"/>
                <a:gd name="T31" fmla="*/ 75 h 479"/>
                <a:gd name="T32" fmla="*/ 321 w 480"/>
                <a:gd name="T33" fmla="*/ 106 h 479"/>
                <a:gd name="T34" fmla="*/ 298 w 480"/>
                <a:gd name="T35" fmla="*/ 139 h 479"/>
                <a:gd name="T36" fmla="*/ 284 w 480"/>
                <a:gd name="T37" fmla="*/ 188 h 479"/>
                <a:gd name="T38" fmla="*/ 277 w 480"/>
                <a:gd name="T39" fmla="*/ 239 h 479"/>
                <a:gd name="T40" fmla="*/ 284 w 480"/>
                <a:gd name="T41" fmla="*/ 286 h 479"/>
                <a:gd name="T42" fmla="*/ 300 w 480"/>
                <a:gd name="T43" fmla="*/ 322 h 479"/>
                <a:gd name="T44" fmla="*/ 321 w 480"/>
                <a:gd name="T45" fmla="*/ 349 h 479"/>
                <a:gd name="T46" fmla="*/ 363 w 480"/>
                <a:gd name="T47" fmla="*/ 352 h 479"/>
                <a:gd name="T48" fmla="*/ 399 w 480"/>
                <a:gd name="T49" fmla="*/ 368 h 479"/>
                <a:gd name="T50" fmla="*/ 438 w 480"/>
                <a:gd name="T51" fmla="*/ 399 h 479"/>
                <a:gd name="T52" fmla="*/ 471 w 480"/>
                <a:gd name="T53" fmla="*/ 437 h 479"/>
                <a:gd name="T54" fmla="*/ 478 w 480"/>
                <a:gd name="T55" fmla="*/ 467 h 479"/>
                <a:gd name="T56" fmla="*/ 452 w 480"/>
                <a:gd name="T57" fmla="*/ 479 h 479"/>
                <a:gd name="T58" fmla="*/ 422 w 480"/>
                <a:gd name="T59" fmla="*/ 472 h 479"/>
                <a:gd name="T60" fmla="*/ 392 w 480"/>
                <a:gd name="T61" fmla="*/ 467 h 479"/>
                <a:gd name="T62" fmla="*/ 361 w 480"/>
                <a:gd name="T63" fmla="*/ 458 h 479"/>
                <a:gd name="T64" fmla="*/ 330 w 480"/>
                <a:gd name="T65" fmla="*/ 448 h 479"/>
                <a:gd name="T66" fmla="*/ 298 w 480"/>
                <a:gd name="T67" fmla="*/ 437 h 479"/>
                <a:gd name="T68" fmla="*/ 269 w 480"/>
                <a:gd name="T69" fmla="*/ 427 h 479"/>
                <a:gd name="T70" fmla="*/ 235 w 480"/>
                <a:gd name="T71" fmla="*/ 415 h 479"/>
                <a:gd name="T72" fmla="*/ 202 w 480"/>
                <a:gd name="T73" fmla="*/ 401 h 479"/>
                <a:gd name="T74" fmla="*/ 192 w 480"/>
                <a:gd name="T75" fmla="*/ 397 h 479"/>
                <a:gd name="T76" fmla="*/ 157 w 480"/>
                <a:gd name="T77" fmla="*/ 397 h 479"/>
                <a:gd name="T78" fmla="*/ 127 w 480"/>
                <a:gd name="T79" fmla="*/ 396 h 479"/>
                <a:gd name="T80" fmla="*/ 100 w 480"/>
                <a:gd name="T81" fmla="*/ 394 h 479"/>
                <a:gd name="T82" fmla="*/ 70 w 480"/>
                <a:gd name="T83" fmla="*/ 392 h 479"/>
                <a:gd name="T84" fmla="*/ 42 w 480"/>
                <a:gd name="T85" fmla="*/ 389 h 479"/>
                <a:gd name="T86" fmla="*/ 7 w 480"/>
                <a:gd name="T87" fmla="*/ 378 h 479"/>
                <a:gd name="T88" fmla="*/ 19 w 480"/>
                <a:gd name="T89" fmla="*/ 364 h 479"/>
                <a:gd name="T90" fmla="*/ 54 w 480"/>
                <a:gd name="T91" fmla="*/ 340 h 479"/>
                <a:gd name="T92" fmla="*/ 84 w 480"/>
                <a:gd name="T93" fmla="*/ 317 h 479"/>
                <a:gd name="T94" fmla="*/ 113 w 480"/>
                <a:gd name="T95" fmla="*/ 286 h 479"/>
                <a:gd name="T96" fmla="*/ 133 w 480"/>
                <a:gd name="T97" fmla="*/ 267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0" h="479">
                  <a:moveTo>
                    <a:pt x="0" y="206"/>
                  </a:moveTo>
                  <a:lnTo>
                    <a:pt x="0" y="200"/>
                  </a:lnTo>
                  <a:lnTo>
                    <a:pt x="2" y="192"/>
                  </a:lnTo>
                  <a:lnTo>
                    <a:pt x="7" y="176"/>
                  </a:lnTo>
                  <a:lnTo>
                    <a:pt x="16" y="162"/>
                  </a:lnTo>
                  <a:lnTo>
                    <a:pt x="25" y="146"/>
                  </a:lnTo>
                  <a:lnTo>
                    <a:pt x="37" y="138"/>
                  </a:lnTo>
                  <a:lnTo>
                    <a:pt x="44" y="132"/>
                  </a:lnTo>
                  <a:lnTo>
                    <a:pt x="52" y="131"/>
                  </a:lnTo>
                  <a:lnTo>
                    <a:pt x="61" y="131"/>
                  </a:lnTo>
                  <a:lnTo>
                    <a:pt x="72" y="134"/>
                  </a:lnTo>
                  <a:lnTo>
                    <a:pt x="80" y="136"/>
                  </a:lnTo>
                  <a:lnTo>
                    <a:pt x="91" y="139"/>
                  </a:lnTo>
                  <a:lnTo>
                    <a:pt x="103" y="141"/>
                  </a:lnTo>
                  <a:lnTo>
                    <a:pt x="115" y="145"/>
                  </a:lnTo>
                  <a:lnTo>
                    <a:pt x="126" y="146"/>
                  </a:lnTo>
                  <a:lnTo>
                    <a:pt x="138" y="148"/>
                  </a:lnTo>
                  <a:lnTo>
                    <a:pt x="150" y="148"/>
                  </a:lnTo>
                  <a:lnTo>
                    <a:pt x="162" y="148"/>
                  </a:lnTo>
                  <a:lnTo>
                    <a:pt x="171" y="145"/>
                  </a:lnTo>
                  <a:lnTo>
                    <a:pt x="181" y="143"/>
                  </a:lnTo>
                  <a:lnTo>
                    <a:pt x="190" y="138"/>
                  </a:lnTo>
                  <a:lnTo>
                    <a:pt x="201" y="132"/>
                  </a:lnTo>
                  <a:lnTo>
                    <a:pt x="206" y="122"/>
                  </a:lnTo>
                  <a:lnTo>
                    <a:pt x="213" y="113"/>
                  </a:lnTo>
                  <a:lnTo>
                    <a:pt x="216" y="103"/>
                  </a:lnTo>
                  <a:lnTo>
                    <a:pt x="222" y="91"/>
                  </a:lnTo>
                  <a:lnTo>
                    <a:pt x="222" y="75"/>
                  </a:lnTo>
                  <a:lnTo>
                    <a:pt x="227" y="61"/>
                  </a:lnTo>
                  <a:lnTo>
                    <a:pt x="230" y="49"/>
                  </a:lnTo>
                  <a:lnTo>
                    <a:pt x="237" y="38"/>
                  </a:lnTo>
                  <a:lnTo>
                    <a:pt x="242" y="28"/>
                  </a:lnTo>
                  <a:lnTo>
                    <a:pt x="251" y="19"/>
                  </a:lnTo>
                  <a:lnTo>
                    <a:pt x="260" y="12"/>
                  </a:lnTo>
                  <a:lnTo>
                    <a:pt x="270" y="9"/>
                  </a:lnTo>
                  <a:lnTo>
                    <a:pt x="279" y="3"/>
                  </a:lnTo>
                  <a:lnTo>
                    <a:pt x="288" y="2"/>
                  </a:lnTo>
                  <a:lnTo>
                    <a:pt x="296" y="0"/>
                  </a:lnTo>
                  <a:lnTo>
                    <a:pt x="307" y="3"/>
                  </a:lnTo>
                  <a:lnTo>
                    <a:pt x="316" y="5"/>
                  </a:lnTo>
                  <a:lnTo>
                    <a:pt x="326" y="10"/>
                  </a:lnTo>
                  <a:lnTo>
                    <a:pt x="335" y="17"/>
                  </a:lnTo>
                  <a:lnTo>
                    <a:pt x="345" y="28"/>
                  </a:lnTo>
                  <a:lnTo>
                    <a:pt x="351" y="35"/>
                  </a:lnTo>
                  <a:lnTo>
                    <a:pt x="354" y="44"/>
                  </a:lnTo>
                  <a:lnTo>
                    <a:pt x="354" y="52"/>
                  </a:lnTo>
                  <a:lnTo>
                    <a:pt x="356" y="61"/>
                  </a:lnTo>
                  <a:lnTo>
                    <a:pt x="347" y="75"/>
                  </a:lnTo>
                  <a:lnTo>
                    <a:pt x="337" y="91"/>
                  </a:lnTo>
                  <a:lnTo>
                    <a:pt x="328" y="98"/>
                  </a:lnTo>
                  <a:lnTo>
                    <a:pt x="321" y="106"/>
                  </a:lnTo>
                  <a:lnTo>
                    <a:pt x="312" y="117"/>
                  </a:lnTo>
                  <a:lnTo>
                    <a:pt x="307" y="129"/>
                  </a:lnTo>
                  <a:lnTo>
                    <a:pt x="298" y="139"/>
                  </a:lnTo>
                  <a:lnTo>
                    <a:pt x="293" y="155"/>
                  </a:lnTo>
                  <a:lnTo>
                    <a:pt x="286" y="169"/>
                  </a:lnTo>
                  <a:lnTo>
                    <a:pt x="284" y="188"/>
                  </a:lnTo>
                  <a:lnTo>
                    <a:pt x="279" y="204"/>
                  </a:lnTo>
                  <a:lnTo>
                    <a:pt x="279" y="221"/>
                  </a:lnTo>
                  <a:lnTo>
                    <a:pt x="277" y="239"/>
                  </a:lnTo>
                  <a:lnTo>
                    <a:pt x="279" y="256"/>
                  </a:lnTo>
                  <a:lnTo>
                    <a:pt x="281" y="270"/>
                  </a:lnTo>
                  <a:lnTo>
                    <a:pt x="284" y="286"/>
                  </a:lnTo>
                  <a:lnTo>
                    <a:pt x="290" y="300"/>
                  </a:lnTo>
                  <a:lnTo>
                    <a:pt x="295" y="314"/>
                  </a:lnTo>
                  <a:lnTo>
                    <a:pt x="300" y="322"/>
                  </a:lnTo>
                  <a:lnTo>
                    <a:pt x="305" y="333"/>
                  </a:lnTo>
                  <a:lnTo>
                    <a:pt x="312" y="342"/>
                  </a:lnTo>
                  <a:lnTo>
                    <a:pt x="321" y="349"/>
                  </a:lnTo>
                  <a:lnTo>
                    <a:pt x="337" y="355"/>
                  </a:lnTo>
                  <a:lnTo>
                    <a:pt x="354" y="355"/>
                  </a:lnTo>
                  <a:lnTo>
                    <a:pt x="363" y="352"/>
                  </a:lnTo>
                  <a:lnTo>
                    <a:pt x="373" y="355"/>
                  </a:lnTo>
                  <a:lnTo>
                    <a:pt x="385" y="359"/>
                  </a:lnTo>
                  <a:lnTo>
                    <a:pt x="399" y="368"/>
                  </a:lnTo>
                  <a:lnTo>
                    <a:pt x="412" y="376"/>
                  </a:lnTo>
                  <a:lnTo>
                    <a:pt x="425" y="387"/>
                  </a:lnTo>
                  <a:lnTo>
                    <a:pt x="438" y="399"/>
                  </a:lnTo>
                  <a:lnTo>
                    <a:pt x="452" y="413"/>
                  </a:lnTo>
                  <a:lnTo>
                    <a:pt x="460" y="425"/>
                  </a:lnTo>
                  <a:lnTo>
                    <a:pt x="471" y="437"/>
                  </a:lnTo>
                  <a:lnTo>
                    <a:pt x="474" y="448"/>
                  </a:lnTo>
                  <a:lnTo>
                    <a:pt x="480" y="460"/>
                  </a:lnTo>
                  <a:lnTo>
                    <a:pt x="478" y="467"/>
                  </a:lnTo>
                  <a:lnTo>
                    <a:pt x="473" y="474"/>
                  </a:lnTo>
                  <a:lnTo>
                    <a:pt x="464" y="477"/>
                  </a:lnTo>
                  <a:lnTo>
                    <a:pt x="452" y="479"/>
                  </a:lnTo>
                  <a:lnTo>
                    <a:pt x="441" y="476"/>
                  </a:lnTo>
                  <a:lnTo>
                    <a:pt x="432" y="476"/>
                  </a:lnTo>
                  <a:lnTo>
                    <a:pt x="422" y="472"/>
                  </a:lnTo>
                  <a:lnTo>
                    <a:pt x="413" y="472"/>
                  </a:lnTo>
                  <a:lnTo>
                    <a:pt x="403" y="469"/>
                  </a:lnTo>
                  <a:lnTo>
                    <a:pt x="392" y="467"/>
                  </a:lnTo>
                  <a:lnTo>
                    <a:pt x="382" y="464"/>
                  </a:lnTo>
                  <a:lnTo>
                    <a:pt x="373" y="462"/>
                  </a:lnTo>
                  <a:lnTo>
                    <a:pt x="361" y="458"/>
                  </a:lnTo>
                  <a:lnTo>
                    <a:pt x="351" y="455"/>
                  </a:lnTo>
                  <a:lnTo>
                    <a:pt x="340" y="451"/>
                  </a:lnTo>
                  <a:lnTo>
                    <a:pt x="330" y="448"/>
                  </a:lnTo>
                  <a:lnTo>
                    <a:pt x="319" y="444"/>
                  </a:lnTo>
                  <a:lnTo>
                    <a:pt x="309" y="441"/>
                  </a:lnTo>
                  <a:lnTo>
                    <a:pt x="298" y="437"/>
                  </a:lnTo>
                  <a:lnTo>
                    <a:pt x="290" y="436"/>
                  </a:lnTo>
                  <a:lnTo>
                    <a:pt x="279" y="430"/>
                  </a:lnTo>
                  <a:lnTo>
                    <a:pt x="269" y="427"/>
                  </a:lnTo>
                  <a:lnTo>
                    <a:pt x="260" y="423"/>
                  </a:lnTo>
                  <a:lnTo>
                    <a:pt x="251" y="420"/>
                  </a:lnTo>
                  <a:lnTo>
                    <a:pt x="235" y="415"/>
                  </a:lnTo>
                  <a:lnTo>
                    <a:pt x="222" y="410"/>
                  </a:lnTo>
                  <a:lnTo>
                    <a:pt x="209" y="404"/>
                  </a:lnTo>
                  <a:lnTo>
                    <a:pt x="202" y="401"/>
                  </a:lnTo>
                  <a:lnTo>
                    <a:pt x="195" y="399"/>
                  </a:lnTo>
                  <a:lnTo>
                    <a:pt x="195" y="399"/>
                  </a:lnTo>
                  <a:lnTo>
                    <a:pt x="192" y="397"/>
                  </a:lnTo>
                  <a:lnTo>
                    <a:pt x="183" y="397"/>
                  </a:lnTo>
                  <a:lnTo>
                    <a:pt x="171" y="397"/>
                  </a:lnTo>
                  <a:lnTo>
                    <a:pt x="157" y="397"/>
                  </a:lnTo>
                  <a:lnTo>
                    <a:pt x="147" y="396"/>
                  </a:lnTo>
                  <a:lnTo>
                    <a:pt x="138" y="396"/>
                  </a:lnTo>
                  <a:lnTo>
                    <a:pt x="127" y="396"/>
                  </a:lnTo>
                  <a:lnTo>
                    <a:pt x="119" y="396"/>
                  </a:lnTo>
                  <a:lnTo>
                    <a:pt x="108" y="394"/>
                  </a:lnTo>
                  <a:lnTo>
                    <a:pt x="100" y="394"/>
                  </a:lnTo>
                  <a:lnTo>
                    <a:pt x="89" y="394"/>
                  </a:lnTo>
                  <a:lnTo>
                    <a:pt x="80" y="394"/>
                  </a:lnTo>
                  <a:lnTo>
                    <a:pt x="70" y="392"/>
                  </a:lnTo>
                  <a:lnTo>
                    <a:pt x="59" y="390"/>
                  </a:lnTo>
                  <a:lnTo>
                    <a:pt x="49" y="389"/>
                  </a:lnTo>
                  <a:lnTo>
                    <a:pt x="42" y="389"/>
                  </a:lnTo>
                  <a:lnTo>
                    <a:pt x="26" y="385"/>
                  </a:lnTo>
                  <a:lnTo>
                    <a:pt x="16" y="383"/>
                  </a:lnTo>
                  <a:lnTo>
                    <a:pt x="7" y="378"/>
                  </a:lnTo>
                  <a:lnTo>
                    <a:pt x="4" y="375"/>
                  </a:lnTo>
                  <a:lnTo>
                    <a:pt x="7" y="369"/>
                  </a:lnTo>
                  <a:lnTo>
                    <a:pt x="19" y="364"/>
                  </a:lnTo>
                  <a:lnTo>
                    <a:pt x="32" y="355"/>
                  </a:lnTo>
                  <a:lnTo>
                    <a:pt x="44" y="349"/>
                  </a:lnTo>
                  <a:lnTo>
                    <a:pt x="54" y="340"/>
                  </a:lnTo>
                  <a:lnTo>
                    <a:pt x="65" y="333"/>
                  </a:lnTo>
                  <a:lnTo>
                    <a:pt x="73" y="324"/>
                  </a:lnTo>
                  <a:lnTo>
                    <a:pt x="84" y="317"/>
                  </a:lnTo>
                  <a:lnTo>
                    <a:pt x="93" y="308"/>
                  </a:lnTo>
                  <a:lnTo>
                    <a:pt x="101" y="301"/>
                  </a:lnTo>
                  <a:lnTo>
                    <a:pt x="113" y="286"/>
                  </a:lnTo>
                  <a:lnTo>
                    <a:pt x="124" y="275"/>
                  </a:lnTo>
                  <a:lnTo>
                    <a:pt x="129" y="268"/>
                  </a:lnTo>
                  <a:lnTo>
                    <a:pt x="133" y="267"/>
                  </a:lnTo>
                  <a:lnTo>
                    <a:pt x="0" y="206"/>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3" name="Freeform 1249"/>
            <p:cNvSpPr>
              <a:spLocks/>
            </p:cNvSpPr>
            <p:nvPr/>
          </p:nvSpPr>
          <p:spPr bwMode="auto">
            <a:xfrm>
              <a:off x="8691" y="3785"/>
              <a:ext cx="56" cy="58"/>
            </a:xfrm>
            <a:custGeom>
              <a:avLst/>
              <a:gdLst>
                <a:gd name="T0" fmla="*/ 12 w 113"/>
                <a:gd name="T1" fmla="*/ 0 h 115"/>
                <a:gd name="T2" fmla="*/ 9 w 113"/>
                <a:gd name="T3" fmla="*/ 3 h 115"/>
                <a:gd name="T4" fmla="*/ 7 w 113"/>
                <a:gd name="T5" fmla="*/ 17 h 115"/>
                <a:gd name="T6" fmla="*/ 4 w 113"/>
                <a:gd name="T7" fmla="*/ 26 h 115"/>
                <a:gd name="T8" fmla="*/ 4 w 113"/>
                <a:gd name="T9" fmla="*/ 36 h 115"/>
                <a:gd name="T10" fmla="*/ 2 w 113"/>
                <a:gd name="T11" fmla="*/ 47 h 115"/>
                <a:gd name="T12" fmla="*/ 2 w 113"/>
                <a:gd name="T13" fmla="*/ 59 h 115"/>
                <a:gd name="T14" fmla="*/ 0 w 113"/>
                <a:gd name="T15" fmla="*/ 69 h 115"/>
                <a:gd name="T16" fmla="*/ 2 w 113"/>
                <a:gd name="T17" fmla="*/ 80 h 115"/>
                <a:gd name="T18" fmla="*/ 2 w 113"/>
                <a:gd name="T19" fmla="*/ 89 h 115"/>
                <a:gd name="T20" fmla="*/ 7 w 113"/>
                <a:gd name="T21" fmla="*/ 99 h 115"/>
                <a:gd name="T22" fmla="*/ 11 w 113"/>
                <a:gd name="T23" fmla="*/ 104 h 115"/>
                <a:gd name="T24" fmla="*/ 18 w 113"/>
                <a:gd name="T25" fmla="*/ 111 h 115"/>
                <a:gd name="T26" fmla="*/ 26 w 113"/>
                <a:gd name="T27" fmla="*/ 113 h 115"/>
                <a:gd name="T28" fmla="*/ 39 w 113"/>
                <a:gd name="T29" fmla="*/ 115 h 115"/>
                <a:gd name="T30" fmla="*/ 49 w 113"/>
                <a:gd name="T31" fmla="*/ 111 h 115"/>
                <a:gd name="T32" fmla="*/ 61 w 113"/>
                <a:gd name="T33" fmla="*/ 108 h 115"/>
                <a:gd name="T34" fmla="*/ 72 w 113"/>
                <a:gd name="T35" fmla="*/ 103 h 115"/>
                <a:gd name="T36" fmla="*/ 84 w 113"/>
                <a:gd name="T37" fmla="*/ 97 h 115"/>
                <a:gd name="T38" fmla="*/ 93 w 113"/>
                <a:gd name="T39" fmla="*/ 90 h 115"/>
                <a:gd name="T40" fmla="*/ 101 w 113"/>
                <a:gd name="T41" fmla="*/ 83 h 115"/>
                <a:gd name="T42" fmla="*/ 108 w 113"/>
                <a:gd name="T43" fmla="*/ 76 h 115"/>
                <a:gd name="T44" fmla="*/ 113 w 113"/>
                <a:gd name="T45" fmla="*/ 69 h 115"/>
                <a:gd name="T46" fmla="*/ 113 w 113"/>
                <a:gd name="T47" fmla="*/ 59 h 115"/>
                <a:gd name="T48" fmla="*/ 112 w 113"/>
                <a:gd name="T49" fmla="*/ 50 h 115"/>
                <a:gd name="T50" fmla="*/ 107 w 113"/>
                <a:gd name="T51" fmla="*/ 42 h 115"/>
                <a:gd name="T52" fmla="*/ 98 w 113"/>
                <a:gd name="T53" fmla="*/ 33 h 115"/>
                <a:gd name="T54" fmla="*/ 89 w 113"/>
                <a:gd name="T55" fmla="*/ 28 h 115"/>
                <a:gd name="T56" fmla="*/ 82 w 113"/>
                <a:gd name="T57" fmla="*/ 22 h 115"/>
                <a:gd name="T58" fmla="*/ 73 w 113"/>
                <a:gd name="T59" fmla="*/ 19 h 115"/>
                <a:gd name="T60" fmla="*/ 65 w 113"/>
                <a:gd name="T61" fmla="*/ 15 h 115"/>
                <a:gd name="T62" fmla="*/ 52 w 113"/>
                <a:gd name="T63" fmla="*/ 10 h 115"/>
                <a:gd name="T64" fmla="*/ 40 w 113"/>
                <a:gd name="T65" fmla="*/ 7 h 115"/>
                <a:gd name="T66" fmla="*/ 26 w 113"/>
                <a:gd name="T67" fmla="*/ 3 h 115"/>
                <a:gd name="T68" fmla="*/ 12 w 113"/>
                <a:gd name="T6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15">
                  <a:moveTo>
                    <a:pt x="12" y="0"/>
                  </a:moveTo>
                  <a:lnTo>
                    <a:pt x="9" y="3"/>
                  </a:lnTo>
                  <a:lnTo>
                    <a:pt x="7" y="17"/>
                  </a:lnTo>
                  <a:lnTo>
                    <a:pt x="4" y="26"/>
                  </a:lnTo>
                  <a:lnTo>
                    <a:pt x="4" y="36"/>
                  </a:lnTo>
                  <a:lnTo>
                    <a:pt x="2" y="47"/>
                  </a:lnTo>
                  <a:lnTo>
                    <a:pt x="2" y="59"/>
                  </a:lnTo>
                  <a:lnTo>
                    <a:pt x="0" y="69"/>
                  </a:lnTo>
                  <a:lnTo>
                    <a:pt x="2" y="80"/>
                  </a:lnTo>
                  <a:lnTo>
                    <a:pt x="2" y="89"/>
                  </a:lnTo>
                  <a:lnTo>
                    <a:pt x="7" y="99"/>
                  </a:lnTo>
                  <a:lnTo>
                    <a:pt x="11" y="104"/>
                  </a:lnTo>
                  <a:lnTo>
                    <a:pt x="18" y="111"/>
                  </a:lnTo>
                  <a:lnTo>
                    <a:pt x="26" y="113"/>
                  </a:lnTo>
                  <a:lnTo>
                    <a:pt x="39" y="115"/>
                  </a:lnTo>
                  <a:lnTo>
                    <a:pt x="49" y="111"/>
                  </a:lnTo>
                  <a:lnTo>
                    <a:pt x="61" y="108"/>
                  </a:lnTo>
                  <a:lnTo>
                    <a:pt x="72" y="103"/>
                  </a:lnTo>
                  <a:lnTo>
                    <a:pt x="84" y="97"/>
                  </a:lnTo>
                  <a:lnTo>
                    <a:pt x="93" y="90"/>
                  </a:lnTo>
                  <a:lnTo>
                    <a:pt x="101" y="83"/>
                  </a:lnTo>
                  <a:lnTo>
                    <a:pt x="108" y="76"/>
                  </a:lnTo>
                  <a:lnTo>
                    <a:pt x="113" y="69"/>
                  </a:lnTo>
                  <a:lnTo>
                    <a:pt x="113" y="59"/>
                  </a:lnTo>
                  <a:lnTo>
                    <a:pt x="112" y="50"/>
                  </a:lnTo>
                  <a:lnTo>
                    <a:pt x="107" y="42"/>
                  </a:lnTo>
                  <a:lnTo>
                    <a:pt x="98" y="33"/>
                  </a:lnTo>
                  <a:lnTo>
                    <a:pt x="89" y="28"/>
                  </a:lnTo>
                  <a:lnTo>
                    <a:pt x="82" y="22"/>
                  </a:lnTo>
                  <a:lnTo>
                    <a:pt x="73" y="19"/>
                  </a:lnTo>
                  <a:lnTo>
                    <a:pt x="65" y="15"/>
                  </a:lnTo>
                  <a:lnTo>
                    <a:pt x="52" y="10"/>
                  </a:lnTo>
                  <a:lnTo>
                    <a:pt x="40" y="7"/>
                  </a:lnTo>
                  <a:lnTo>
                    <a:pt x="26" y="3"/>
                  </a:lnTo>
                  <a:lnTo>
                    <a:pt x="12"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4" name="Freeform 1250"/>
            <p:cNvSpPr>
              <a:spLocks/>
            </p:cNvSpPr>
            <p:nvPr/>
          </p:nvSpPr>
          <p:spPr bwMode="auto">
            <a:xfrm>
              <a:off x="8999" y="3769"/>
              <a:ext cx="118" cy="46"/>
            </a:xfrm>
            <a:custGeom>
              <a:avLst/>
              <a:gdLst>
                <a:gd name="T0" fmla="*/ 190 w 236"/>
                <a:gd name="T1" fmla="*/ 7 h 92"/>
                <a:gd name="T2" fmla="*/ 180 w 236"/>
                <a:gd name="T3" fmla="*/ 1 h 92"/>
                <a:gd name="T4" fmla="*/ 166 w 236"/>
                <a:gd name="T5" fmla="*/ 1 h 92"/>
                <a:gd name="T6" fmla="*/ 148 w 236"/>
                <a:gd name="T7" fmla="*/ 0 h 92"/>
                <a:gd name="T8" fmla="*/ 133 w 236"/>
                <a:gd name="T9" fmla="*/ 1 h 92"/>
                <a:gd name="T10" fmla="*/ 122 w 236"/>
                <a:gd name="T11" fmla="*/ 1 h 92"/>
                <a:gd name="T12" fmla="*/ 112 w 236"/>
                <a:gd name="T13" fmla="*/ 3 h 92"/>
                <a:gd name="T14" fmla="*/ 101 w 236"/>
                <a:gd name="T15" fmla="*/ 5 h 92"/>
                <a:gd name="T16" fmla="*/ 93 w 236"/>
                <a:gd name="T17" fmla="*/ 7 h 92"/>
                <a:gd name="T18" fmla="*/ 82 w 236"/>
                <a:gd name="T19" fmla="*/ 8 h 92"/>
                <a:gd name="T20" fmla="*/ 72 w 236"/>
                <a:gd name="T21" fmla="*/ 12 h 92"/>
                <a:gd name="T22" fmla="*/ 63 w 236"/>
                <a:gd name="T23" fmla="*/ 14 h 92"/>
                <a:gd name="T24" fmla="*/ 56 w 236"/>
                <a:gd name="T25" fmla="*/ 17 h 92"/>
                <a:gd name="T26" fmla="*/ 37 w 236"/>
                <a:gd name="T27" fmla="*/ 22 h 92"/>
                <a:gd name="T28" fmla="*/ 23 w 236"/>
                <a:gd name="T29" fmla="*/ 28 h 92"/>
                <a:gd name="T30" fmla="*/ 11 w 236"/>
                <a:gd name="T31" fmla="*/ 35 h 92"/>
                <a:gd name="T32" fmla="*/ 4 w 236"/>
                <a:gd name="T33" fmla="*/ 43 h 92"/>
                <a:gd name="T34" fmla="*/ 0 w 236"/>
                <a:gd name="T35" fmla="*/ 50 h 92"/>
                <a:gd name="T36" fmla="*/ 4 w 236"/>
                <a:gd name="T37" fmla="*/ 59 h 92"/>
                <a:gd name="T38" fmla="*/ 7 w 236"/>
                <a:gd name="T39" fmla="*/ 62 h 92"/>
                <a:gd name="T40" fmla="*/ 14 w 236"/>
                <a:gd name="T41" fmla="*/ 66 h 92"/>
                <a:gd name="T42" fmla="*/ 21 w 236"/>
                <a:gd name="T43" fmla="*/ 71 h 92"/>
                <a:gd name="T44" fmla="*/ 32 w 236"/>
                <a:gd name="T45" fmla="*/ 76 h 92"/>
                <a:gd name="T46" fmla="*/ 40 w 236"/>
                <a:gd name="T47" fmla="*/ 78 h 92"/>
                <a:gd name="T48" fmla="*/ 51 w 236"/>
                <a:gd name="T49" fmla="*/ 82 h 92"/>
                <a:gd name="T50" fmla="*/ 61 w 236"/>
                <a:gd name="T51" fmla="*/ 83 h 92"/>
                <a:gd name="T52" fmla="*/ 73 w 236"/>
                <a:gd name="T53" fmla="*/ 87 h 92"/>
                <a:gd name="T54" fmla="*/ 84 w 236"/>
                <a:gd name="T55" fmla="*/ 89 h 92"/>
                <a:gd name="T56" fmla="*/ 94 w 236"/>
                <a:gd name="T57" fmla="*/ 90 h 92"/>
                <a:gd name="T58" fmla="*/ 107 w 236"/>
                <a:gd name="T59" fmla="*/ 90 h 92"/>
                <a:gd name="T60" fmla="*/ 119 w 236"/>
                <a:gd name="T61" fmla="*/ 92 h 92"/>
                <a:gd name="T62" fmla="*/ 129 w 236"/>
                <a:gd name="T63" fmla="*/ 90 h 92"/>
                <a:gd name="T64" fmla="*/ 140 w 236"/>
                <a:gd name="T65" fmla="*/ 90 h 92"/>
                <a:gd name="T66" fmla="*/ 150 w 236"/>
                <a:gd name="T67" fmla="*/ 89 h 92"/>
                <a:gd name="T68" fmla="*/ 161 w 236"/>
                <a:gd name="T69" fmla="*/ 89 h 92"/>
                <a:gd name="T70" fmla="*/ 169 w 236"/>
                <a:gd name="T71" fmla="*/ 85 h 92"/>
                <a:gd name="T72" fmla="*/ 180 w 236"/>
                <a:gd name="T73" fmla="*/ 83 h 92"/>
                <a:gd name="T74" fmla="*/ 188 w 236"/>
                <a:gd name="T75" fmla="*/ 82 h 92"/>
                <a:gd name="T76" fmla="*/ 199 w 236"/>
                <a:gd name="T77" fmla="*/ 80 h 92"/>
                <a:gd name="T78" fmla="*/ 213 w 236"/>
                <a:gd name="T79" fmla="*/ 73 h 92"/>
                <a:gd name="T80" fmla="*/ 223 w 236"/>
                <a:gd name="T81" fmla="*/ 66 h 92"/>
                <a:gd name="T82" fmla="*/ 230 w 236"/>
                <a:gd name="T83" fmla="*/ 57 h 92"/>
                <a:gd name="T84" fmla="*/ 236 w 236"/>
                <a:gd name="T85" fmla="*/ 48 h 92"/>
                <a:gd name="T86" fmla="*/ 232 w 236"/>
                <a:gd name="T87" fmla="*/ 38 h 92"/>
                <a:gd name="T88" fmla="*/ 225 w 236"/>
                <a:gd name="T89" fmla="*/ 28 h 92"/>
                <a:gd name="T90" fmla="*/ 218 w 236"/>
                <a:gd name="T91" fmla="*/ 22 h 92"/>
                <a:gd name="T92" fmla="*/ 209 w 236"/>
                <a:gd name="T93" fmla="*/ 17 h 92"/>
                <a:gd name="T94" fmla="*/ 199 w 236"/>
                <a:gd name="T95" fmla="*/ 12 h 92"/>
                <a:gd name="T96" fmla="*/ 190 w 236"/>
                <a:gd name="T9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6" h="92">
                  <a:moveTo>
                    <a:pt x="190" y="7"/>
                  </a:moveTo>
                  <a:lnTo>
                    <a:pt x="180" y="1"/>
                  </a:lnTo>
                  <a:lnTo>
                    <a:pt x="166" y="1"/>
                  </a:lnTo>
                  <a:lnTo>
                    <a:pt x="148" y="0"/>
                  </a:lnTo>
                  <a:lnTo>
                    <a:pt x="133" y="1"/>
                  </a:lnTo>
                  <a:lnTo>
                    <a:pt x="122" y="1"/>
                  </a:lnTo>
                  <a:lnTo>
                    <a:pt x="112" y="3"/>
                  </a:lnTo>
                  <a:lnTo>
                    <a:pt x="101" y="5"/>
                  </a:lnTo>
                  <a:lnTo>
                    <a:pt x="93" y="7"/>
                  </a:lnTo>
                  <a:lnTo>
                    <a:pt x="82" y="8"/>
                  </a:lnTo>
                  <a:lnTo>
                    <a:pt x="72" y="12"/>
                  </a:lnTo>
                  <a:lnTo>
                    <a:pt x="63" y="14"/>
                  </a:lnTo>
                  <a:lnTo>
                    <a:pt x="56" y="17"/>
                  </a:lnTo>
                  <a:lnTo>
                    <a:pt x="37" y="22"/>
                  </a:lnTo>
                  <a:lnTo>
                    <a:pt x="23" y="28"/>
                  </a:lnTo>
                  <a:lnTo>
                    <a:pt x="11" y="35"/>
                  </a:lnTo>
                  <a:lnTo>
                    <a:pt x="4" y="43"/>
                  </a:lnTo>
                  <a:lnTo>
                    <a:pt x="0" y="50"/>
                  </a:lnTo>
                  <a:lnTo>
                    <a:pt x="4" y="59"/>
                  </a:lnTo>
                  <a:lnTo>
                    <a:pt x="7" y="62"/>
                  </a:lnTo>
                  <a:lnTo>
                    <a:pt x="14" y="66"/>
                  </a:lnTo>
                  <a:lnTo>
                    <a:pt x="21" y="71"/>
                  </a:lnTo>
                  <a:lnTo>
                    <a:pt x="32" y="76"/>
                  </a:lnTo>
                  <a:lnTo>
                    <a:pt x="40" y="78"/>
                  </a:lnTo>
                  <a:lnTo>
                    <a:pt x="51" y="82"/>
                  </a:lnTo>
                  <a:lnTo>
                    <a:pt x="61" y="83"/>
                  </a:lnTo>
                  <a:lnTo>
                    <a:pt x="73" y="87"/>
                  </a:lnTo>
                  <a:lnTo>
                    <a:pt x="84" y="89"/>
                  </a:lnTo>
                  <a:lnTo>
                    <a:pt x="94" y="90"/>
                  </a:lnTo>
                  <a:lnTo>
                    <a:pt x="107" y="90"/>
                  </a:lnTo>
                  <a:lnTo>
                    <a:pt x="119" y="92"/>
                  </a:lnTo>
                  <a:lnTo>
                    <a:pt x="129" y="90"/>
                  </a:lnTo>
                  <a:lnTo>
                    <a:pt x="140" y="90"/>
                  </a:lnTo>
                  <a:lnTo>
                    <a:pt x="150" y="89"/>
                  </a:lnTo>
                  <a:lnTo>
                    <a:pt x="161" y="89"/>
                  </a:lnTo>
                  <a:lnTo>
                    <a:pt x="169" y="85"/>
                  </a:lnTo>
                  <a:lnTo>
                    <a:pt x="180" y="83"/>
                  </a:lnTo>
                  <a:lnTo>
                    <a:pt x="188" y="82"/>
                  </a:lnTo>
                  <a:lnTo>
                    <a:pt x="199" y="80"/>
                  </a:lnTo>
                  <a:lnTo>
                    <a:pt x="213" y="73"/>
                  </a:lnTo>
                  <a:lnTo>
                    <a:pt x="223" y="66"/>
                  </a:lnTo>
                  <a:lnTo>
                    <a:pt x="230" y="57"/>
                  </a:lnTo>
                  <a:lnTo>
                    <a:pt x="236" y="48"/>
                  </a:lnTo>
                  <a:lnTo>
                    <a:pt x="232" y="38"/>
                  </a:lnTo>
                  <a:lnTo>
                    <a:pt x="225" y="28"/>
                  </a:lnTo>
                  <a:lnTo>
                    <a:pt x="218" y="22"/>
                  </a:lnTo>
                  <a:lnTo>
                    <a:pt x="209" y="17"/>
                  </a:lnTo>
                  <a:lnTo>
                    <a:pt x="199" y="12"/>
                  </a:lnTo>
                  <a:lnTo>
                    <a:pt x="190" y="7"/>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5" name="Freeform 1251"/>
            <p:cNvSpPr>
              <a:spLocks/>
            </p:cNvSpPr>
            <p:nvPr/>
          </p:nvSpPr>
          <p:spPr bwMode="auto">
            <a:xfrm>
              <a:off x="9225" y="3744"/>
              <a:ext cx="104" cy="43"/>
            </a:xfrm>
            <a:custGeom>
              <a:avLst/>
              <a:gdLst>
                <a:gd name="T0" fmla="*/ 207 w 207"/>
                <a:gd name="T1" fmla="*/ 3 h 85"/>
                <a:gd name="T2" fmla="*/ 202 w 207"/>
                <a:gd name="T3" fmla="*/ 2 h 85"/>
                <a:gd name="T4" fmla="*/ 193 w 207"/>
                <a:gd name="T5" fmla="*/ 2 h 85"/>
                <a:gd name="T6" fmla="*/ 179 w 207"/>
                <a:gd name="T7" fmla="*/ 0 h 85"/>
                <a:gd name="T8" fmla="*/ 162 w 207"/>
                <a:gd name="T9" fmla="*/ 0 h 85"/>
                <a:gd name="T10" fmla="*/ 150 w 207"/>
                <a:gd name="T11" fmla="*/ 0 h 85"/>
                <a:gd name="T12" fmla="*/ 139 w 207"/>
                <a:gd name="T13" fmla="*/ 0 h 85"/>
                <a:gd name="T14" fmla="*/ 127 w 207"/>
                <a:gd name="T15" fmla="*/ 0 h 85"/>
                <a:gd name="T16" fmla="*/ 116 w 207"/>
                <a:gd name="T17" fmla="*/ 0 h 85"/>
                <a:gd name="T18" fmla="*/ 104 w 207"/>
                <a:gd name="T19" fmla="*/ 0 h 85"/>
                <a:gd name="T20" fmla="*/ 92 w 207"/>
                <a:gd name="T21" fmla="*/ 0 h 85"/>
                <a:gd name="T22" fmla="*/ 82 w 207"/>
                <a:gd name="T23" fmla="*/ 2 h 85"/>
                <a:gd name="T24" fmla="*/ 71 w 207"/>
                <a:gd name="T25" fmla="*/ 3 h 85"/>
                <a:gd name="T26" fmla="*/ 59 w 207"/>
                <a:gd name="T27" fmla="*/ 3 h 85"/>
                <a:gd name="T28" fmla="*/ 48 w 207"/>
                <a:gd name="T29" fmla="*/ 3 h 85"/>
                <a:gd name="T30" fmla="*/ 38 w 207"/>
                <a:gd name="T31" fmla="*/ 5 h 85"/>
                <a:gd name="T32" fmla="*/ 29 w 207"/>
                <a:gd name="T33" fmla="*/ 7 h 85"/>
                <a:gd name="T34" fmla="*/ 14 w 207"/>
                <a:gd name="T35" fmla="*/ 10 h 85"/>
                <a:gd name="T36" fmla="*/ 5 w 207"/>
                <a:gd name="T37" fmla="*/ 17 h 85"/>
                <a:gd name="T38" fmla="*/ 0 w 207"/>
                <a:gd name="T39" fmla="*/ 23 h 85"/>
                <a:gd name="T40" fmla="*/ 1 w 207"/>
                <a:gd name="T41" fmla="*/ 33 h 85"/>
                <a:gd name="T42" fmla="*/ 5 w 207"/>
                <a:gd name="T43" fmla="*/ 36 h 85"/>
                <a:gd name="T44" fmla="*/ 10 w 207"/>
                <a:gd name="T45" fmla="*/ 42 h 85"/>
                <a:gd name="T46" fmla="*/ 19 w 207"/>
                <a:gd name="T47" fmla="*/ 49 h 85"/>
                <a:gd name="T48" fmla="*/ 31 w 207"/>
                <a:gd name="T49" fmla="*/ 56 h 85"/>
                <a:gd name="T50" fmla="*/ 41 w 207"/>
                <a:gd name="T51" fmla="*/ 61 h 85"/>
                <a:gd name="T52" fmla="*/ 52 w 207"/>
                <a:gd name="T53" fmla="*/ 66 h 85"/>
                <a:gd name="T54" fmla="*/ 62 w 207"/>
                <a:gd name="T55" fmla="*/ 70 h 85"/>
                <a:gd name="T56" fmla="*/ 73 w 207"/>
                <a:gd name="T57" fmla="*/ 75 h 85"/>
                <a:gd name="T58" fmla="*/ 82 w 207"/>
                <a:gd name="T59" fmla="*/ 77 h 85"/>
                <a:gd name="T60" fmla="*/ 92 w 207"/>
                <a:gd name="T61" fmla="*/ 80 h 85"/>
                <a:gd name="T62" fmla="*/ 101 w 207"/>
                <a:gd name="T63" fmla="*/ 82 h 85"/>
                <a:gd name="T64" fmla="*/ 111 w 207"/>
                <a:gd name="T65" fmla="*/ 85 h 85"/>
                <a:gd name="T66" fmla="*/ 127 w 207"/>
                <a:gd name="T67" fmla="*/ 84 h 85"/>
                <a:gd name="T68" fmla="*/ 143 w 207"/>
                <a:gd name="T69" fmla="*/ 84 h 85"/>
                <a:gd name="T70" fmla="*/ 157 w 207"/>
                <a:gd name="T71" fmla="*/ 82 h 85"/>
                <a:gd name="T72" fmla="*/ 170 w 207"/>
                <a:gd name="T73" fmla="*/ 78 h 85"/>
                <a:gd name="T74" fmla="*/ 179 w 207"/>
                <a:gd name="T75" fmla="*/ 71 h 85"/>
                <a:gd name="T76" fmla="*/ 190 w 207"/>
                <a:gd name="T77" fmla="*/ 64 h 85"/>
                <a:gd name="T78" fmla="*/ 197 w 207"/>
                <a:gd name="T79" fmla="*/ 54 h 85"/>
                <a:gd name="T80" fmla="*/ 204 w 207"/>
                <a:gd name="T81" fmla="*/ 45 h 85"/>
                <a:gd name="T82" fmla="*/ 205 w 207"/>
                <a:gd name="T83" fmla="*/ 35 h 85"/>
                <a:gd name="T84" fmla="*/ 207 w 207"/>
                <a:gd name="T85" fmla="*/ 24 h 85"/>
                <a:gd name="T86" fmla="*/ 207 w 207"/>
                <a:gd name="T87" fmla="*/ 14 h 85"/>
                <a:gd name="T88" fmla="*/ 207 w 207"/>
                <a:gd name="T89"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7" h="85">
                  <a:moveTo>
                    <a:pt x="207" y="3"/>
                  </a:moveTo>
                  <a:lnTo>
                    <a:pt x="202" y="2"/>
                  </a:lnTo>
                  <a:lnTo>
                    <a:pt x="193" y="2"/>
                  </a:lnTo>
                  <a:lnTo>
                    <a:pt x="179" y="0"/>
                  </a:lnTo>
                  <a:lnTo>
                    <a:pt x="162" y="0"/>
                  </a:lnTo>
                  <a:lnTo>
                    <a:pt x="150" y="0"/>
                  </a:lnTo>
                  <a:lnTo>
                    <a:pt x="139" y="0"/>
                  </a:lnTo>
                  <a:lnTo>
                    <a:pt x="127" y="0"/>
                  </a:lnTo>
                  <a:lnTo>
                    <a:pt x="116" y="0"/>
                  </a:lnTo>
                  <a:lnTo>
                    <a:pt x="104" y="0"/>
                  </a:lnTo>
                  <a:lnTo>
                    <a:pt x="92" y="0"/>
                  </a:lnTo>
                  <a:lnTo>
                    <a:pt x="82" y="2"/>
                  </a:lnTo>
                  <a:lnTo>
                    <a:pt x="71" y="3"/>
                  </a:lnTo>
                  <a:lnTo>
                    <a:pt x="59" y="3"/>
                  </a:lnTo>
                  <a:lnTo>
                    <a:pt x="48" y="3"/>
                  </a:lnTo>
                  <a:lnTo>
                    <a:pt x="38" y="5"/>
                  </a:lnTo>
                  <a:lnTo>
                    <a:pt x="29" y="7"/>
                  </a:lnTo>
                  <a:lnTo>
                    <a:pt x="14" y="10"/>
                  </a:lnTo>
                  <a:lnTo>
                    <a:pt x="5" y="17"/>
                  </a:lnTo>
                  <a:lnTo>
                    <a:pt x="0" y="23"/>
                  </a:lnTo>
                  <a:lnTo>
                    <a:pt x="1" y="33"/>
                  </a:lnTo>
                  <a:lnTo>
                    <a:pt x="5" y="36"/>
                  </a:lnTo>
                  <a:lnTo>
                    <a:pt x="10" y="42"/>
                  </a:lnTo>
                  <a:lnTo>
                    <a:pt x="19" y="49"/>
                  </a:lnTo>
                  <a:lnTo>
                    <a:pt x="31" y="56"/>
                  </a:lnTo>
                  <a:lnTo>
                    <a:pt x="41" y="61"/>
                  </a:lnTo>
                  <a:lnTo>
                    <a:pt x="52" y="66"/>
                  </a:lnTo>
                  <a:lnTo>
                    <a:pt x="62" y="70"/>
                  </a:lnTo>
                  <a:lnTo>
                    <a:pt x="73" y="75"/>
                  </a:lnTo>
                  <a:lnTo>
                    <a:pt x="82" y="77"/>
                  </a:lnTo>
                  <a:lnTo>
                    <a:pt x="92" y="80"/>
                  </a:lnTo>
                  <a:lnTo>
                    <a:pt x="101" y="82"/>
                  </a:lnTo>
                  <a:lnTo>
                    <a:pt x="111" y="85"/>
                  </a:lnTo>
                  <a:lnTo>
                    <a:pt x="127" y="84"/>
                  </a:lnTo>
                  <a:lnTo>
                    <a:pt x="143" y="84"/>
                  </a:lnTo>
                  <a:lnTo>
                    <a:pt x="157" y="82"/>
                  </a:lnTo>
                  <a:lnTo>
                    <a:pt x="170" y="78"/>
                  </a:lnTo>
                  <a:lnTo>
                    <a:pt x="179" y="71"/>
                  </a:lnTo>
                  <a:lnTo>
                    <a:pt x="190" y="64"/>
                  </a:lnTo>
                  <a:lnTo>
                    <a:pt x="197" y="54"/>
                  </a:lnTo>
                  <a:lnTo>
                    <a:pt x="204" y="45"/>
                  </a:lnTo>
                  <a:lnTo>
                    <a:pt x="205" y="35"/>
                  </a:lnTo>
                  <a:lnTo>
                    <a:pt x="207" y="24"/>
                  </a:lnTo>
                  <a:lnTo>
                    <a:pt x="207" y="14"/>
                  </a:lnTo>
                  <a:lnTo>
                    <a:pt x="207" y="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6" name="Freeform 1252"/>
            <p:cNvSpPr>
              <a:spLocks/>
            </p:cNvSpPr>
            <p:nvPr/>
          </p:nvSpPr>
          <p:spPr bwMode="auto">
            <a:xfrm>
              <a:off x="8979" y="3499"/>
              <a:ext cx="250" cy="43"/>
            </a:xfrm>
            <a:custGeom>
              <a:avLst/>
              <a:gdLst>
                <a:gd name="T0" fmla="*/ 0 w 500"/>
                <a:gd name="T1" fmla="*/ 53 h 88"/>
                <a:gd name="T2" fmla="*/ 500 w 500"/>
                <a:gd name="T3" fmla="*/ 0 h 88"/>
                <a:gd name="T4" fmla="*/ 11 w 500"/>
                <a:gd name="T5" fmla="*/ 88 h 88"/>
                <a:gd name="T6" fmla="*/ 0 w 500"/>
                <a:gd name="T7" fmla="*/ 53 h 88"/>
              </a:gdLst>
              <a:ahLst/>
              <a:cxnLst>
                <a:cxn ang="0">
                  <a:pos x="T0" y="T1"/>
                </a:cxn>
                <a:cxn ang="0">
                  <a:pos x="T2" y="T3"/>
                </a:cxn>
                <a:cxn ang="0">
                  <a:pos x="T4" y="T5"/>
                </a:cxn>
                <a:cxn ang="0">
                  <a:pos x="T6" y="T7"/>
                </a:cxn>
              </a:cxnLst>
              <a:rect l="0" t="0" r="r" b="b"/>
              <a:pathLst>
                <a:path w="500" h="88">
                  <a:moveTo>
                    <a:pt x="0" y="53"/>
                  </a:moveTo>
                  <a:lnTo>
                    <a:pt x="500" y="0"/>
                  </a:lnTo>
                  <a:lnTo>
                    <a:pt x="11" y="88"/>
                  </a:lnTo>
                  <a:lnTo>
                    <a:pt x="0" y="53"/>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7" name="Freeform 1253"/>
            <p:cNvSpPr>
              <a:spLocks/>
            </p:cNvSpPr>
            <p:nvPr/>
          </p:nvSpPr>
          <p:spPr bwMode="auto">
            <a:xfrm>
              <a:off x="9002" y="3567"/>
              <a:ext cx="220" cy="24"/>
            </a:xfrm>
            <a:custGeom>
              <a:avLst/>
              <a:gdLst>
                <a:gd name="T0" fmla="*/ 81 w 441"/>
                <a:gd name="T1" fmla="*/ 0 h 49"/>
                <a:gd name="T2" fmla="*/ 0 w 441"/>
                <a:gd name="T3" fmla="*/ 32 h 49"/>
                <a:gd name="T4" fmla="*/ 441 w 441"/>
                <a:gd name="T5" fmla="*/ 49 h 49"/>
                <a:gd name="T6" fmla="*/ 81 w 441"/>
                <a:gd name="T7" fmla="*/ 0 h 49"/>
              </a:gdLst>
              <a:ahLst/>
              <a:cxnLst>
                <a:cxn ang="0">
                  <a:pos x="T0" y="T1"/>
                </a:cxn>
                <a:cxn ang="0">
                  <a:pos x="T2" y="T3"/>
                </a:cxn>
                <a:cxn ang="0">
                  <a:pos x="T4" y="T5"/>
                </a:cxn>
                <a:cxn ang="0">
                  <a:pos x="T6" y="T7"/>
                </a:cxn>
              </a:cxnLst>
              <a:rect l="0" t="0" r="r" b="b"/>
              <a:pathLst>
                <a:path w="441" h="49">
                  <a:moveTo>
                    <a:pt x="81" y="0"/>
                  </a:moveTo>
                  <a:lnTo>
                    <a:pt x="0" y="32"/>
                  </a:lnTo>
                  <a:lnTo>
                    <a:pt x="441" y="49"/>
                  </a:lnTo>
                  <a:lnTo>
                    <a:pt x="81" y="0"/>
                  </a:lnTo>
                  <a:close/>
                </a:path>
              </a:pathLst>
            </a:custGeom>
            <a:solidFill>
              <a:srgbClr val="CCD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8" name="Freeform 1254"/>
            <p:cNvSpPr>
              <a:spLocks/>
            </p:cNvSpPr>
            <p:nvPr/>
          </p:nvSpPr>
          <p:spPr bwMode="auto">
            <a:xfrm>
              <a:off x="8246" y="3412"/>
              <a:ext cx="500" cy="181"/>
            </a:xfrm>
            <a:custGeom>
              <a:avLst/>
              <a:gdLst>
                <a:gd name="T0" fmla="*/ 108 w 1001"/>
                <a:gd name="T1" fmla="*/ 68 h 361"/>
                <a:gd name="T2" fmla="*/ 136 w 1001"/>
                <a:gd name="T3" fmla="*/ 45 h 361"/>
                <a:gd name="T4" fmla="*/ 169 w 1001"/>
                <a:gd name="T5" fmla="*/ 26 h 361"/>
                <a:gd name="T6" fmla="*/ 206 w 1001"/>
                <a:gd name="T7" fmla="*/ 9 h 361"/>
                <a:gd name="T8" fmla="*/ 241 w 1001"/>
                <a:gd name="T9" fmla="*/ 0 h 361"/>
                <a:gd name="T10" fmla="*/ 269 w 1001"/>
                <a:gd name="T11" fmla="*/ 2 h 361"/>
                <a:gd name="T12" fmla="*/ 307 w 1001"/>
                <a:gd name="T13" fmla="*/ 2 h 361"/>
                <a:gd name="T14" fmla="*/ 338 w 1001"/>
                <a:gd name="T15" fmla="*/ 3 h 361"/>
                <a:gd name="T16" fmla="*/ 375 w 1001"/>
                <a:gd name="T17" fmla="*/ 3 h 361"/>
                <a:gd name="T18" fmla="*/ 417 w 1001"/>
                <a:gd name="T19" fmla="*/ 5 h 361"/>
                <a:gd name="T20" fmla="*/ 462 w 1001"/>
                <a:gd name="T21" fmla="*/ 5 h 361"/>
                <a:gd name="T22" fmla="*/ 511 w 1001"/>
                <a:gd name="T23" fmla="*/ 5 h 361"/>
                <a:gd name="T24" fmla="*/ 560 w 1001"/>
                <a:gd name="T25" fmla="*/ 5 h 361"/>
                <a:gd name="T26" fmla="*/ 612 w 1001"/>
                <a:gd name="T27" fmla="*/ 7 h 361"/>
                <a:gd name="T28" fmla="*/ 663 w 1001"/>
                <a:gd name="T29" fmla="*/ 9 h 361"/>
                <a:gd name="T30" fmla="*/ 711 w 1001"/>
                <a:gd name="T31" fmla="*/ 9 h 361"/>
                <a:gd name="T32" fmla="*/ 758 w 1001"/>
                <a:gd name="T33" fmla="*/ 9 h 361"/>
                <a:gd name="T34" fmla="*/ 806 w 1001"/>
                <a:gd name="T35" fmla="*/ 9 h 361"/>
                <a:gd name="T36" fmla="*/ 849 w 1001"/>
                <a:gd name="T37" fmla="*/ 9 h 361"/>
                <a:gd name="T38" fmla="*/ 891 w 1001"/>
                <a:gd name="T39" fmla="*/ 10 h 361"/>
                <a:gd name="T40" fmla="*/ 924 w 1001"/>
                <a:gd name="T41" fmla="*/ 10 h 361"/>
                <a:gd name="T42" fmla="*/ 952 w 1001"/>
                <a:gd name="T43" fmla="*/ 10 h 361"/>
                <a:gd name="T44" fmla="*/ 982 w 1001"/>
                <a:gd name="T45" fmla="*/ 10 h 361"/>
                <a:gd name="T46" fmla="*/ 1001 w 1001"/>
                <a:gd name="T47" fmla="*/ 12 h 361"/>
                <a:gd name="T48" fmla="*/ 792 w 1001"/>
                <a:gd name="T49" fmla="*/ 98 h 361"/>
                <a:gd name="T50" fmla="*/ 755 w 1001"/>
                <a:gd name="T51" fmla="*/ 85 h 361"/>
                <a:gd name="T52" fmla="*/ 713 w 1001"/>
                <a:gd name="T53" fmla="*/ 77 h 361"/>
                <a:gd name="T54" fmla="*/ 670 w 1001"/>
                <a:gd name="T55" fmla="*/ 75 h 361"/>
                <a:gd name="T56" fmla="*/ 636 w 1001"/>
                <a:gd name="T57" fmla="*/ 89 h 361"/>
                <a:gd name="T58" fmla="*/ 595 w 1001"/>
                <a:gd name="T59" fmla="*/ 98 h 361"/>
                <a:gd name="T60" fmla="*/ 542 w 1001"/>
                <a:gd name="T61" fmla="*/ 96 h 361"/>
                <a:gd name="T62" fmla="*/ 495 w 1001"/>
                <a:gd name="T63" fmla="*/ 87 h 361"/>
                <a:gd name="T64" fmla="*/ 466 w 1001"/>
                <a:gd name="T65" fmla="*/ 82 h 361"/>
                <a:gd name="T66" fmla="*/ 436 w 1001"/>
                <a:gd name="T67" fmla="*/ 75 h 361"/>
                <a:gd name="T68" fmla="*/ 406 w 1001"/>
                <a:gd name="T69" fmla="*/ 71 h 361"/>
                <a:gd name="T70" fmla="*/ 373 w 1001"/>
                <a:gd name="T71" fmla="*/ 70 h 361"/>
                <a:gd name="T72" fmla="*/ 342 w 1001"/>
                <a:gd name="T73" fmla="*/ 73 h 361"/>
                <a:gd name="T74" fmla="*/ 311 w 1001"/>
                <a:gd name="T75" fmla="*/ 87 h 361"/>
                <a:gd name="T76" fmla="*/ 276 w 1001"/>
                <a:gd name="T77" fmla="*/ 110 h 361"/>
                <a:gd name="T78" fmla="*/ 234 w 1001"/>
                <a:gd name="T79" fmla="*/ 138 h 361"/>
                <a:gd name="T80" fmla="*/ 194 w 1001"/>
                <a:gd name="T81" fmla="*/ 169 h 361"/>
                <a:gd name="T82" fmla="*/ 152 w 1001"/>
                <a:gd name="T83" fmla="*/ 204 h 361"/>
                <a:gd name="T84" fmla="*/ 114 w 1001"/>
                <a:gd name="T85" fmla="*/ 240 h 361"/>
                <a:gd name="T86" fmla="*/ 75 w 1001"/>
                <a:gd name="T87" fmla="*/ 275 h 361"/>
                <a:gd name="T88" fmla="*/ 42 w 1001"/>
                <a:gd name="T89" fmla="*/ 307 h 361"/>
                <a:gd name="T90" fmla="*/ 16 w 1001"/>
                <a:gd name="T91" fmla="*/ 336 h 361"/>
                <a:gd name="T92" fmla="*/ 0 w 1001"/>
                <a:gd name="T93"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1" h="361">
                  <a:moveTo>
                    <a:pt x="0" y="361"/>
                  </a:moveTo>
                  <a:lnTo>
                    <a:pt x="105" y="71"/>
                  </a:lnTo>
                  <a:lnTo>
                    <a:pt x="108" y="68"/>
                  </a:lnTo>
                  <a:lnTo>
                    <a:pt x="119" y="59"/>
                  </a:lnTo>
                  <a:lnTo>
                    <a:pt x="126" y="52"/>
                  </a:lnTo>
                  <a:lnTo>
                    <a:pt x="136" y="45"/>
                  </a:lnTo>
                  <a:lnTo>
                    <a:pt x="147" y="38"/>
                  </a:lnTo>
                  <a:lnTo>
                    <a:pt x="159" y="33"/>
                  </a:lnTo>
                  <a:lnTo>
                    <a:pt x="169" y="26"/>
                  </a:lnTo>
                  <a:lnTo>
                    <a:pt x="182" y="19"/>
                  </a:lnTo>
                  <a:lnTo>
                    <a:pt x="192" y="14"/>
                  </a:lnTo>
                  <a:lnTo>
                    <a:pt x="206" y="9"/>
                  </a:lnTo>
                  <a:lnTo>
                    <a:pt x="218" y="3"/>
                  </a:lnTo>
                  <a:lnTo>
                    <a:pt x="230" y="2"/>
                  </a:lnTo>
                  <a:lnTo>
                    <a:pt x="241" y="0"/>
                  </a:lnTo>
                  <a:lnTo>
                    <a:pt x="253" y="2"/>
                  </a:lnTo>
                  <a:lnTo>
                    <a:pt x="258" y="2"/>
                  </a:lnTo>
                  <a:lnTo>
                    <a:pt x="269" y="2"/>
                  </a:lnTo>
                  <a:lnTo>
                    <a:pt x="281" y="2"/>
                  </a:lnTo>
                  <a:lnTo>
                    <a:pt x="298" y="2"/>
                  </a:lnTo>
                  <a:lnTo>
                    <a:pt x="307" y="2"/>
                  </a:lnTo>
                  <a:lnTo>
                    <a:pt x="317" y="2"/>
                  </a:lnTo>
                  <a:lnTo>
                    <a:pt x="328" y="2"/>
                  </a:lnTo>
                  <a:lnTo>
                    <a:pt x="338" y="3"/>
                  </a:lnTo>
                  <a:lnTo>
                    <a:pt x="349" y="3"/>
                  </a:lnTo>
                  <a:lnTo>
                    <a:pt x="363" y="3"/>
                  </a:lnTo>
                  <a:lnTo>
                    <a:pt x="375" y="3"/>
                  </a:lnTo>
                  <a:lnTo>
                    <a:pt x="391" y="5"/>
                  </a:lnTo>
                  <a:lnTo>
                    <a:pt x="403" y="5"/>
                  </a:lnTo>
                  <a:lnTo>
                    <a:pt x="417" y="5"/>
                  </a:lnTo>
                  <a:lnTo>
                    <a:pt x="433" y="5"/>
                  </a:lnTo>
                  <a:lnTo>
                    <a:pt x="448" y="5"/>
                  </a:lnTo>
                  <a:lnTo>
                    <a:pt x="462" y="5"/>
                  </a:lnTo>
                  <a:lnTo>
                    <a:pt x="478" y="5"/>
                  </a:lnTo>
                  <a:lnTo>
                    <a:pt x="494" y="5"/>
                  </a:lnTo>
                  <a:lnTo>
                    <a:pt x="511" y="5"/>
                  </a:lnTo>
                  <a:lnTo>
                    <a:pt x="527" y="5"/>
                  </a:lnTo>
                  <a:lnTo>
                    <a:pt x="542" y="5"/>
                  </a:lnTo>
                  <a:lnTo>
                    <a:pt x="560" y="5"/>
                  </a:lnTo>
                  <a:lnTo>
                    <a:pt x="577" y="7"/>
                  </a:lnTo>
                  <a:lnTo>
                    <a:pt x="593" y="7"/>
                  </a:lnTo>
                  <a:lnTo>
                    <a:pt x="612" y="7"/>
                  </a:lnTo>
                  <a:lnTo>
                    <a:pt x="628" y="7"/>
                  </a:lnTo>
                  <a:lnTo>
                    <a:pt x="647" y="9"/>
                  </a:lnTo>
                  <a:lnTo>
                    <a:pt x="663" y="9"/>
                  </a:lnTo>
                  <a:lnTo>
                    <a:pt x="678" y="9"/>
                  </a:lnTo>
                  <a:lnTo>
                    <a:pt x="694" y="9"/>
                  </a:lnTo>
                  <a:lnTo>
                    <a:pt x="711" y="9"/>
                  </a:lnTo>
                  <a:lnTo>
                    <a:pt x="727" y="9"/>
                  </a:lnTo>
                  <a:lnTo>
                    <a:pt x="743" y="9"/>
                  </a:lnTo>
                  <a:lnTo>
                    <a:pt x="758" y="9"/>
                  </a:lnTo>
                  <a:lnTo>
                    <a:pt x="776" y="9"/>
                  </a:lnTo>
                  <a:lnTo>
                    <a:pt x="790" y="9"/>
                  </a:lnTo>
                  <a:lnTo>
                    <a:pt x="806" y="9"/>
                  </a:lnTo>
                  <a:lnTo>
                    <a:pt x="819" y="9"/>
                  </a:lnTo>
                  <a:lnTo>
                    <a:pt x="835" y="9"/>
                  </a:lnTo>
                  <a:lnTo>
                    <a:pt x="849" y="9"/>
                  </a:lnTo>
                  <a:lnTo>
                    <a:pt x="863" y="9"/>
                  </a:lnTo>
                  <a:lnTo>
                    <a:pt x="877" y="9"/>
                  </a:lnTo>
                  <a:lnTo>
                    <a:pt x="891" y="10"/>
                  </a:lnTo>
                  <a:lnTo>
                    <a:pt x="901" y="10"/>
                  </a:lnTo>
                  <a:lnTo>
                    <a:pt x="914" y="10"/>
                  </a:lnTo>
                  <a:lnTo>
                    <a:pt x="924" y="10"/>
                  </a:lnTo>
                  <a:lnTo>
                    <a:pt x="935" y="10"/>
                  </a:lnTo>
                  <a:lnTo>
                    <a:pt x="943" y="10"/>
                  </a:lnTo>
                  <a:lnTo>
                    <a:pt x="952" y="10"/>
                  </a:lnTo>
                  <a:lnTo>
                    <a:pt x="961" y="10"/>
                  </a:lnTo>
                  <a:lnTo>
                    <a:pt x="969" y="10"/>
                  </a:lnTo>
                  <a:lnTo>
                    <a:pt x="982" y="10"/>
                  </a:lnTo>
                  <a:lnTo>
                    <a:pt x="992" y="10"/>
                  </a:lnTo>
                  <a:lnTo>
                    <a:pt x="997" y="10"/>
                  </a:lnTo>
                  <a:lnTo>
                    <a:pt x="1001" y="12"/>
                  </a:lnTo>
                  <a:lnTo>
                    <a:pt x="813" y="106"/>
                  </a:lnTo>
                  <a:lnTo>
                    <a:pt x="806" y="103"/>
                  </a:lnTo>
                  <a:lnTo>
                    <a:pt x="792" y="98"/>
                  </a:lnTo>
                  <a:lnTo>
                    <a:pt x="779" y="92"/>
                  </a:lnTo>
                  <a:lnTo>
                    <a:pt x="769" y="89"/>
                  </a:lnTo>
                  <a:lnTo>
                    <a:pt x="755" y="85"/>
                  </a:lnTo>
                  <a:lnTo>
                    <a:pt x="743" y="84"/>
                  </a:lnTo>
                  <a:lnTo>
                    <a:pt x="727" y="78"/>
                  </a:lnTo>
                  <a:lnTo>
                    <a:pt x="713" y="77"/>
                  </a:lnTo>
                  <a:lnTo>
                    <a:pt x="699" y="75"/>
                  </a:lnTo>
                  <a:lnTo>
                    <a:pt x="685" y="75"/>
                  </a:lnTo>
                  <a:lnTo>
                    <a:pt x="670" y="75"/>
                  </a:lnTo>
                  <a:lnTo>
                    <a:pt x="657" y="78"/>
                  </a:lnTo>
                  <a:lnTo>
                    <a:pt x="645" y="82"/>
                  </a:lnTo>
                  <a:lnTo>
                    <a:pt x="636" y="89"/>
                  </a:lnTo>
                  <a:lnTo>
                    <a:pt x="624" y="92"/>
                  </a:lnTo>
                  <a:lnTo>
                    <a:pt x="610" y="96"/>
                  </a:lnTo>
                  <a:lnTo>
                    <a:pt x="595" y="98"/>
                  </a:lnTo>
                  <a:lnTo>
                    <a:pt x="579" y="99"/>
                  </a:lnTo>
                  <a:lnTo>
                    <a:pt x="560" y="98"/>
                  </a:lnTo>
                  <a:lnTo>
                    <a:pt x="542" y="96"/>
                  </a:lnTo>
                  <a:lnTo>
                    <a:pt x="523" y="92"/>
                  </a:lnTo>
                  <a:lnTo>
                    <a:pt x="506" y="91"/>
                  </a:lnTo>
                  <a:lnTo>
                    <a:pt x="495" y="87"/>
                  </a:lnTo>
                  <a:lnTo>
                    <a:pt x="485" y="85"/>
                  </a:lnTo>
                  <a:lnTo>
                    <a:pt x="474" y="84"/>
                  </a:lnTo>
                  <a:lnTo>
                    <a:pt x="466" y="82"/>
                  </a:lnTo>
                  <a:lnTo>
                    <a:pt x="455" y="78"/>
                  </a:lnTo>
                  <a:lnTo>
                    <a:pt x="445" y="78"/>
                  </a:lnTo>
                  <a:lnTo>
                    <a:pt x="436" y="75"/>
                  </a:lnTo>
                  <a:lnTo>
                    <a:pt x="427" y="75"/>
                  </a:lnTo>
                  <a:lnTo>
                    <a:pt x="417" y="73"/>
                  </a:lnTo>
                  <a:lnTo>
                    <a:pt x="406" y="71"/>
                  </a:lnTo>
                  <a:lnTo>
                    <a:pt x="398" y="70"/>
                  </a:lnTo>
                  <a:lnTo>
                    <a:pt x="391" y="70"/>
                  </a:lnTo>
                  <a:lnTo>
                    <a:pt x="373" y="70"/>
                  </a:lnTo>
                  <a:lnTo>
                    <a:pt x="359" y="71"/>
                  </a:lnTo>
                  <a:lnTo>
                    <a:pt x="351" y="71"/>
                  </a:lnTo>
                  <a:lnTo>
                    <a:pt x="342" y="73"/>
                  </a:lnTo>
                  <a:lnTo>
                    <a:pt x="331" y="77"/>
                  </a:lnTo>
                  <a:lnTo>
                    <a:pt x="323" y="82"/>
                  </a:lnTo>
                  <a:lnTo>
                    <a:pt x="311" y="87"/>
                  </a:lnTo>
                  <a:lnTo>
                    <a:pt x="300" y="92"/>
                  </a:lnTo>
                  <a:lnTo>
                    <a:pt x="288" y="99"/>
                  </a:lnTo>
                  <a:lnTo>
                    <a:pt x="276" y="110"/>
                  </a:lnTo>
                  <a:lnTo>
                    <a:pt x="262" y="117"/>
                  </a:lnTo>
                  <a:lnTo>
                    <a:pt x="248" y="127"/>
                  </a:lnTo>
                  <a:lnTo>
                    <a:pt x="234" y="138"/>
                  </a:lnTo>
                  <a:lnTo>
                    <a:pt x="222" y="148"/>
                  </a:lnTo>
                  <a:lnTo>
                    <a:pt x="208" y="159"/>
                  </a:lnTo>
                  <a:lnTo>
                    <a:pt x="194" y="169"/>
                  </a:lnTo>
                  <a:lnTo>
                    <a:pt x="180" y="181"/>
                  </a:lnTo>
                  <a:lnTo>
                    <a:pt x="168" y="193"/>
                  </a:lnTo>
                  <a:lnTo>
                    <a:pt x="152" y="204"/>
                  </a:lnTo>
                  <a:lnTo>
                    <a:pt x="140" y="216"/>
                  </a:lnTo>
                  <a:lnTo>
                    <a:pt x="126" y="228"/>
                  </a:lnTo>
                  <a:lnTo>
                    <a:pt x="114" y="240"/>
                  </a:lnTo>
                  <a:lnTo>
                    <a:pt x="100" y="251"/>
                  </a:lnTo>
                  <a:lnTo>
                    <a:pt x="87" y="263"/>
                  </a:lnTo>
                  <a:lnTo>
                    <a:pt x="75" y="275"/>
                  </a:lnTo>
                  <a:lnTo>
                    <a:pt x="65" y="287"/>
                  </a:lnTo>
                  <a:lnTo>
                    <a:pt x="53" y="296"/>
                  </a:lnTo>
                  <a:lnTo>
                    <a:pt x="42" y="307"/>
                  </a:lnTo>
                  <a:lnTo>
                    <a:pt x="32" y="317"/>
                  </a:lnTo>
                  <a:lnTo>
                    <a:pt x="25" y="328"/>
                  </a:lnTo>
                  <a:lnTo>
                    <a:pt x="16" y="336"/>
                  </a:lnTo>
                  <a:lnTo>
                    <a:pt x="9" y="345"/>
                  </a:lnTo>
                  <a:lnTo>
                    <a:pt x="4" y="352"/>
                  </a:lnTo>
                  <a:lnTo>
                    <a:pt x="0" y="361"/>
                  </a:lnTo>
                  <a:close/>
                </a:path>
              </a:pathLst>
            </a:custGeom>
            <a:solidFill>
              <a:srgbClr val="E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39" name="Freeform 1255"/>
            <p:cNvSpPr>
              <a:spLocks/>
            </p:cNvSpPr>
            <p:nvPr/>
          </p:nvSpPr>
          <p:spPr bwMode="auto">
            <a:xfrm>
              <a:off x="7822" y="3348"/>
              <a:ext cx="1449" cy="445"/>
            </a:xfrm>
            <a:custGeom>
              <a:avLst/>
              <a:gdLst>
                <a:gd name="T0" fmla="*/ 835 w 2899"/>
                <a:gd name="T1" fmla="*/ 73 h 890"/>
                <a:gd name="T2" fmla="*/ 891 w 2899"/>
                <a:gd name="T3" fmla="*/ 44 h 890"/>
                <a:gd name="T4" fmla="*/ 952 w 2899"/>
                <a:gd name="T5" fmla="*/ 38 h 890"/>
                <a:gd name="T6" fmla="*/ 1017 w 2899"/>
                <a:gd name="T7" fmla="*/ 38 h 890"/>
                <a:gd name="T8" fmla="*/ 1104 w 2899"/>
                <a:gd name="T9" fmla="*/ 38 h 890"/>
                <a:gd name="T10" fmla="*/ 1208 w 2899"/>
                <a:gd name="T11" fmla="*/ 40 h 890"/>
                <a:gd name="T12" fmla="*/ 1323 w 2899"/>
                <a:gd name="T13" fmla="*/ 40 h 890"/>
                <a:gd name="T14" fmla="*/ 1447 w 2899"/>
                <a:gd name="T15" fmla="*/ 44 h 890"/>
                <a:gd name="T16" fmla="*/ 1569 w 2899"/>
                <a:gd name="T17" fmla="*/ 45 h 890"/>
                <a:gd name="T18" fmla="*/ 1688 w 2899"/>
                <a:gd name="T19" fmla="*/ 47 h 890"/>
                <a:gd name="T20" fmla="*/ 1794 w 2899"/>
                <a:gd name="T21" fmla="*/ 49 h 890"/>
                <a:gd name="T22" fmla="*/ 1888 w 2899"/>
                <a:gd name="T23" fmla="*/ 51 h 890"/>
                <a:gd name="T24" fmla="*/ 1958 w 2899"/>
                <a:gd name="T25" fmla="*/ 51 h 890"/>
                <a:gd name="T26" fmla="*/ 2003 w 2899"/>
                <a:gd name="T27" fmla="*/ 52 h 890"/>
                <a:gd name="T28" fmla="*/ 2040 w 2899"/>
                <a:gd name="T29" fmla="*/ 51 h 890"/>
                <a:gd name="T30" fmla="*/ 2092 w 2899"/>
                <a:gd name="T31" fmla="*/ 57 h 890"/>
                <a:gd name="T32" fmla="*/ 2130 w 2899"/>
                <a:gd name="T33" fmla="*/ 96 h 890"/>
                <a:gd name="T34" fmla="*/ 2136 w 2899"/>
                <a:gd name="T35" fmla="*/ 150 h 890"/>
                <a:gd name="T36" fmla="*/ 2143 w 2899"/>
                <a:gd name="T37" fmla="*/ 218 h 890"/>
                <a:gd name="T38" fmla="*/ 2153 w 2899"/>
                <a:gd name="T39" fmla="*/ 300 h 890"/>
                <a:gd name="T40" fmla="*/ 2162 w 2899"/>
                <a:gd name="T41" fmla="*/ 380 h 890"/>
                <a:gd name="T42" fmla="*/ 2174 w 2899"/>
                <a:gd name="T43" fmla="*/ 450 h 890"/>
                <a:gd name="T44" fmla="*/ 2179 w 2899"/>
                <a:gd name="T45" fmla="*/ 495 h 890"/>
                <a:gd name="T46" fmla="*/ 2228 w 2899"/>
                <a:gd name="T47" fmla="*/ 54 h 890"/>
                <a:gd name="T48" fmla="*/ 2284 w 2899"/>
                <a:gd name="T49" fmla="*/ 38 h 890"/>
                <a:gd name="T50" fmla="*/ 2333 w 2899"/>
                <a:gd name="T51" fmla="*/ 35 h 890"/>
                <a:gd name="T52" fmla="*/ 2397 w 2899"/>
                <a:gd name="T53" fmla="*/ 35 h 890"/>
                <a:gd name="T54" fmla="*/ 2444 w 2899"/>
                <a:gd name="T55" fmla="*/ 37 h 890"/>
                <a:gd name="T56" fmla="*/ 2498 w 2899"/>
                <a:gd name="T57" fmla="*/ 37 h 890"/>
                <a:gd name="T58" fmla="*/ 2556 w 2899"/>
                <a:gd name="T59" fmla="*/ 38 h 890"/>
                <a:gd name="T60" fmla="*/ 2617 w 2899"/>
                <a:gd name="T61" fmla="*/ 44 h 890"/>
                <a:gd name="T62" fmla="*/ 2672 w 2899"/>
                <a:gd name="T63" fmla="*/ 44 h 890"/>
                <a:gd name="T64" fmla="*/ 2728 w 2899"/>
                <a:gd name="T65" fmla="*/ 47 h 890"/>
                <a:gd name="T66" fmla="*/ 2777 w 2899"/>
                <a:gd name="T67" fmla="*/ 49 h 890"/>
                <a:gd name="T68" fmla="*/ 2842 w 2899"/>
                <a:gd name="T69" fmla="*/ 52 h 890"/>
                <a:gd name="T70" fmla="*/ 2899 w 2899"/>
                <a:gd name="T71" fmla="*/ 0 h 890"/>
                <a:gd name="T72" fmla="*/ 532 w 2899"/>
                <a:gd name="T73" fmla="*/ 21 h 890"/>
                <a:gd name="T74" fmla="*/ 459 w 2899"/>
                <a:gd name="T75" fmla="*/ 51 h 890"/>
                <a:gd name="T76" fmla="*/ 414 w 2899"/>
                <a:gd name="T77" fmla="*/ 73 h 890"/>
                <a:gd name="T78" fmla="*/ 356 w 2899"/>
                <a:gd name="T79" fmla="*/ 113 h 890"/>
                <a:gd name="T80" fmla="*/ 319 w 2899"/>
                <a:gd name="T81" fmla="*/ 166 h 890"/>
                <a:gd name="T82" fmla="*/ 292 w 2899"/>
                <a:gd name="T83" fmla="*/ 213 h 890"/>
                <a:gd name="T84" fmla="*/ 262 w 2899"/>
                <a:gd name="T85" fmla="*/ 272 h 890"/>
                <a:gd name="T86" fmla="*/ 227 w 2899"/>
                <a:gd name="T87" fmla="*/ 340 h 890"/>
                <a:gd name="T88" fmla="*/ 192 w 2899"/>
                <a:gd name="T89" fmla="*/ 415 h 890"/>
                <a:gd name="T90" fmla="*/ 156 w 2899"/>
                <a:gd name="T91" fmla="*/ 490 h 890"/>
                <a:gd name="T92" fmla="*/ 119 w 2899"/>
                <a:gd name="T93" fmla="*/ 561 h 890"/>
                <a:gd name="T94" fmla="*/ 84 w 2899"/>
                <a:gd name="T95" fmla="*/ 629 h 890"/>
                <a:gd name="T96" fmla="*/ 58 w 2899"/>
                <a:gd name="T97" fmla="*/ 692 h 890"/>
                <a:gd name="T98" fmla="*/ 30 w 2899"/>
                <a:gd name="T99" fmla="*/ 746 h 890"/>
                <a:gd name="T100" fmla="*/ 13 w 2899"/>
                <a:gd name="T101" fmla="*/ 789 h 890"/>
                <a:gd name="T102" fmla="*/ 375 w 2899"/>
                <a:gd name="T103" fmla="*/ 148 h 890"/>
                <a:gd name="T104" fmla="*/ 436 w 2899"/>
                <a:gd name="T105" fmla="*/ 118 h 890"/>
                <a:gd name="T106" fmla="*/ 488 w 2899"/>
                <a:gd name="T107" fmla="*/ 96 h 890"/>
                <a:gd name="T108" fmla="*/ 544 w 2899"/>
                <a:gd name="T109" fmla="*/ 78 h 890"/>
                <a:gd name="T110" fmla="*/ 595 w 2899"/>
                <a:gd name="T111" fmla="*/ 64 h 890"/>
                <a:gd name="T112" fmla="*/ 654 w 2899"/>
                <a:gd name="T113" fmla="*/ 64 h 890"/>
                <a:gd name="T114" fmla="*/ 719 w 2899"/>
                <a:gd name="T115" fmla="*/ 77 h 890"/>
                <a:gd name="T116" fmla="*/ 773 w 2899"/>
                <a:gd name="T117" fmla="*/ 101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99" h="890">
                  <a:moveTo>
                    <a:pt x="555" y="760"/>
                  </a:moveTo>
                  <a:lnTo>
                    <a:pt x="832" y="89"/>
                  </a:lnTo>
                  <a:lnTo>
                    <a:pt x="832" y="85"/>
                  </a:lnTo>
                  <a:lnTo>
                    <a:pt x="832" y="82"/>
                  </a:lnTo>
                  <a:lnTo>
                    <a:pt x="835" y="73"/>
                  </a:lnTo>
                  <a:lnTo>
                    <a:pt x="844" y="66"/>
                  </a:lnTo>
                  <a:lnTo>
                    <a:pt x="855" y="57"/>
                  </a:lnTo>
                  <a:lnTo>
                    <a:pt x="870" y="51"/>
                  </a:lnTo>
                  <a:lnTo>
                    <a:pt x="879" y="45"/>
                  </a:lnTo>
                  <a:lnTo>
                    <a:pt x="891" y="44"/>
                  </a:lnTo>
                  <a:lnTo>
                    <a:pt x="903" y="42"/>
                  </a:lnTo>
                  <a:lnTo>
                    <a:pt x="919" y="42"/>
                  </a:lnTo>
                  <a:lnTo>
                    <a:pt x="928" y="40"/>
                  </a:lnTo>
                  <a:lnTo>
                    <a:pt x="943" y="40"/>
                  </a:lnTo>
                  <a:lnTo>
                    <a:pt x="952" y="38"/>
                  </a:lnTo>
                  <a:lnTo>
                    <a:pt x="963" y="38"/>
                  </a:lnTo>
                  <a:lnTo>
                    <a:pt x="975" y="38"/>
                  </a:lnTo>
                  <a:lnTo>
                    <a:pt x="989" y="38"/>
                  </a:lnTo>
                  <a:lnTo>
                    <a:pt x="1001" y="38"/>
                  </a:lnTo>
                  <a:lnTo>
                    <a:pt x="1017" y="38"/>
                  </a:lnTo>
                  <a:lnTo>
                    <a:pt x="1032" y="38"/>
                  </a:lnTo>
                  <a:lnTo>
                    <a:pt x="1050" y="38"/>
                  </a:lnTo>
                  <a:lnTo>
                    <a:pt x="1065" y="38"/>
                  </a:lnTo>
                  <a:lnTo>
                    <a:pt x="1085" y="38"/>
                  </a:lnTo>
                  <a:lnTo>
                    <a:pt x="1104" y="38"/>
                  </a:lnTo>
                  <a:lnTo>
                    <a:pt x="1125" y="40"/>
                  </a:lnTo>
                  <a:lnTo>
                    <a:pt x="1144" y="40"/>
                  </a:lnTo>
                  <a:lnTo>
                    <a:pt x="1165" y="40"/>
                  </a:lnTo>
                  <a:lnTo>
                    <a:pt x="1186" y="40"/>
                  </a:lnTo>
                  <a:lnTo>
                    <a:pt x="1208" y="40"/>
                  </a:lnTo>
                  <a:lnTo>
                    <a:pt x="1229" y="40"/>
                  </a:lnTo>
                  <a:lnTo>
                    <a:pt x="1254" y="40"/>
                  </a:lnTo>
                  <a:lnTo>
                    <a:pt x="1276" y="40"/>
                  </a:lnTo>
                  <a:lnTo>
                    <a:pt x="1301" y="40"/>
                  </a:lnTo>
                  <a:lnTo>
                    <a:pt x="1323" y="40"/>
                  </a:lnTo>
                  <a:lnTo>
                    <a:pt x="1348" y="40"/>
                  </a:lnTo>
                  <a:lnTo>
                    <a:pt x="1370" y="40"/>
                  </a:lnTo>
                  <a:lnTo>
                    <a:pt x="1397" y="42"/>
                  </a:lnTo>
                  <a:lnTo>
                    <a:pt x="1421" y="42"/>
                  </a:lnTo>
                  <a:lnTo>
                    <a:pt x="1447" y="44"/>
                  </a:lnTo>
                  <a:lnTo>
                    <a:pt x="1472" y="44"/>
                  </a:lnTo>
                  <a:lnTo>
                    <a:pt x="1498" y="45"/>
                  </a:lnTo>
                  <a:lnTo>
                    <a:pt x="1520" y="45"/>
                  </a:lnTo>
                  <a:lnTo>
                    <a:pt x="1545" y="45"/>
                  </a:lnTo>
                  <a:lnTo>
                    <a:pt x="1569" y="45"/>
                  </a:lnTo>
                  <a:lnTo>
                    <a:pt x="1594" y="45"/>
                  </a:lnTo>
                  <a:lnTo>
                    <a:pt x="1616" y="45"/>
                  </a:lnTo>
                  <a:lnTo>
                    <a:pt x="1641" y="45"/>
                  </a:lnTo>
                  <a:lnTo>
                    <a:pt x="1663" y="45"/>
                  </a:lnTo>
                  <a:lnTo>
                    <a:pt x="1688" y="47"/>
                  </a:lnTo>
                  <a:lnTo>
                    <a:pt x="1709" y="47"/>
                  </a:lnTo>
                  <a:lnTo>
                    <a:pt x="1731" y="47"/>
                  </a:lnTo>
                  <a:lnTo>
                    <a:pt x="1752" y="47"/>
                  </a:lnTo>
                  <a:lnTo>
                    <a:pt x="1775" y="49"/>
                  </a:lnTo>
                  <a:lnTo>
                    <a:pt x="1794" y="49"/>
                  </a:lnTo>
                  <a:lnTo>
                    <a:pt x="1815" y="49"/>
                  </a:lnTo>
                  <a:lnTo>
                    <a:pt x="1834" y="49"/>
                  </a:lnTo>
                  <a:lnTo>
                    <a:pt x="1855" y="51"/>
                  </a:lnTo>
                  <a:lnTo>
                    <a:pt x="1871" y="51"/>
                  </a:lnTo>
                  <a:lnTo>
                    <a:pt x="1888" y="51"/>
                  </a:lnTo>
                  <a:lnTo>
                    <a:pt x="1904" y="51"/>
                  </a:lnTo>
                  <a:lnTo>
                    <a:pt x="1919" y="51"/>
                  </a:lnTo>
                  <a:lnTo>
                    <a:pt x="1932" y="51"/>
                  </a:lnTo>
                  <a:lnTo>
                    <a:pt x="1946" y="51"/>
                  </a:lnTo>
                  <a:lnTo>
                    <a:pt x="1958" y="51"/>
                  </a:lnTo>
                  <a:lnTo>
                    <a:pt x="1970" y="52"/>
                  </a:lnTo>
                  <a:lnTo>
                    <a:pt x="1979" y="52"/>
                  </a:lnTo>
                  <a:lnTo>
                    <a:pt x="1987" y="52"/>
                  </a:lnTo>
                  <a:lnTo>
                    <a:pt x="1994" y="52"/>
                  </a:lnTo>
                  <a:lnTo>
                    <a:pt x="2003" y="52"/>
                  </a:lnTo>
                  <a:lnTo>
                    <a:pt x="2012" y="52"/>
                  </a:lnTo>
                  <a:lnTo>
                    <a:pt x="2015" y="54"/>
                  </a:lnTo>
                  <a:lnTo>
                    <a:pt x="2019" y="52"/>
                  </a:lnTo>
                  <a:lnTo>
                    <a:pt x="2033" y="51"/>
                  </a:lnTo>
                  <a:lnTo>
                    <a:pt x="2040" y="51"/>
                  </a:lnTo>
                  <a:lnTo>
                    <a:pt x="2050" y="51"/>
                  </a:lnTo>
                  <a:lnTo>
                    <a:pt x="2061" y="51"/>
                  </a:lnTo>
                  <a:lnTo>
                    <a:pt x="2071" y="54"/>
                  </a:lnTo>
                  <a:lnTo>
                    <a:pt x="2082" y="54"/>
                  </a:lnTo>
                  <a:lnTo>
                    <a:pt x="2092" y="57"/>
                  </a:lnTo>
                  <a:lnTo>
                    <a:pt x="2101" y="63"/>
                  </a:lnTo>
                  <a:lnTo>
                    <a:pt x="2111" y="70"/>
                  </a:lnTo>
                  <a:lnTo>
                    <a:pt x="2118" y="75"/>
                  </a:lnTo>
                  <a:lnTo>
                    <a:pt x="2125" y="85"/>
                  </a:lnTo>
                  <a:lnTo>
                    <a:pt x="2130" y="96"/>
                  </a:lnTo>
                  <a:lnTo>
                    <a:pt x="2134" y="111"/>
                  </a:lnTo>
                  <a:lnTo>
                    <a:pt x="2134" y="117"/>
                  </a:lnTo>
                  <a:lnTo>
                    <a:pt x="2134" y="127"/>
                  </a:lnTo>
                  <a:lnTo>
                    <a:pt x="2134" y="138"/>
                  </a:lnTo>
                  <a:lnTo>
                    <a:pt x="2136" y="150"/>
                  </a:lnTo>
                  <a:lnTo>
                    <a:pt x="2136" y="160"/>
                  </a:lnTo>
                  <a:lnTo>
                    <a:pt x="2137" y="174"/>
                  </a:lnTo>
                  <a:lnTo>
                    <a:pt x="2139" y="188"/>
                  </a:lnTo>
                  <a:lnTo>
                    <a:pt x="2143" y="204"/>
                  </a:lnTo>
                  <a:lnTo>
                    <a:pt x="2143" y="218"/>
                  </a:lnTo>
                  <a:lnTo>
                    <a:pt x="2144" y="233"/>
                  </a:lnTo>
                  <a:lnTo>
                    <a:pt x="2146" y="249"/>
                  </a:lnTo>
                  <a:lnTo>
                    <a:pt x="2150" y="267"/>
                  </a:lnTo>
                  <a:lnTo>
                    <a:pt x="2150" y="282"/>
                  </a:lnTo>
                  <a:lnTo>
                    <a:pt x="2153" y="300"/>
                  </a:lnTo>
                  <a:lnTo>
                    <a:pt x="2155" y="317"/>
                  </a:lnTo>
                  <a:lnTo>
                    <a:pt x="2158" y="335"/>
                  </a:lnTo>
                  <a:lnTo>
                    <a:pt x="2158" y="348"/>
                  </a:lnTo>
                  <a:lnTo>
                    <a:pt x="2162" y="364"/>
                  </a:lnTo>
                  <a:lnTo>
                    <a:pt x="2162" y="380"/>
                  </a:lnTo>
                  <a:lnTo>
                    <a:pt x="2165" y="396"/>
                  </a:lnTo>
                  <a:lnTo>
                    <a:pt x="2167" y="409"/>
                  </a:lnTo>
                  <a:lnTo>
                    <a:pt x="2169" y="423"/>
                  </a:lnTo>
                  <a:lnTo>
                    <a:pt x="2170" y="436"/>
                  </a:lnTo>
                  <a:lnTo>
                    <a:pt x="2174" y="450"/>
                  </a:lnTo>
                  <a:lnTo>
                    <a:pt x="2174" y="458"/>
                  </a:lnTo>
                  <a:lnTo>
                    <a:pt x="2176" y="469"/>
                  </a:lnTo>
                  <a:lnTo>
                    <a:pt x="2176" y="476"/>
                  </a:lnTo>
                  <a:lnTo>
                    <a:pt x="2177" y="484"/>
                  </a:lnTo>
                  <a:lnTo>
                    <a:pt x="2179" y="495"/>
                  </a:lnTo>
                  <a:lnTo>
                    <a:pt x="2181" y="500"/>
                  </a:lnTo>
                  <a:lnTo>
                    <a:pt x="2209" y="64"/>
                  </a:lnTo>
                  <a:lnTo>
                    <a:pt x="2211" y="61"/>
                  </a:lnTo>
                  <a:lnTo>
                    <a:pt x="2218" y="59"/>
                  </a:lnTo>
                  <a:lnTo>
                    <a:pt x="2228" y="54"/>
                  </a:lnTo>
                  <a:lnTo>
                    <a:pt x="2245" y="49"/>
                  </a:lnTo>
                  <a:lnTo>
                    <a:pt x="2252" y="45"/>
                  </a:lnTo>
                  <a:lnTo>
                    <a:pt x="2263" y="44"/>
                  </a:lnTo>
                  <a:lnTo>
                    <a:pt x="2273" y="40"/>
                  </a:lnTo>
                  <a:lnTo>
                    <a:pt x="2284" y="38"/>
                  </a:lnTo>
                  <a:lnTo>
                    <a:pt x="2294" y="37"/>
                  </a:lnTo>
                  <a:lnTo>
                    <a:pt x="2305" y="35"/>
                  </a:lnTo>
                  <a:lnTo>
                    <a:pt x="2315" y="35"/>
                  </a:lnTo>
                  <a:lnTo>
                    <a:pt x="2327" y="35"/>
                  </a:lnTo>
                  <a:lnTo>
                    <a:pt x="2333" y="35"/>
                  </a:lnTo>
                  <a:lnTo>
                    <a:pt x="2341" y="35"/>
                  </a:lnTo>
                  <a:lnTo>
                    <a:pt x="2352" y="35"/>
                  </a:lnTo>
                  <a:lnTo>
                    <a:pt x="2366" y="35"/>
                  </a:lnTo>
                  <a:lnTo>
                    <a:pt x="2380" y="35"/>
                  </a:lnTo>
                  <a:lnTo>
                    <a:pt x="2397" y="35"/>
                  </a:lnTo>
                  <a:lnTo>
                    <a:pt x="2406" y="35"/>
                  </a:lnTo>
                  <a:lnTo>
                    <a:pt x="2414" y="35"/>
                  </a:lnTo>
                  <a:lnTo>
                    <a:pt x="2425" y="35"/>
                  </a:lnTo>
                  <a:lnTo>
                    <a:pt x="2435" y="37"/>
                  </a:lnTo>
                  <a:lnTo>
                    <a:pt x="2444" y="37"/>
                  </a:lnTo>
                  <a:lnTo>
                    <a:pt x="2455" y="37"/>
                  </a:lnTo>
                  <a:lnTo>
                    <a:pt x="2465" y="37"/>
                  </a:lnTo>
                  <a:lnTo>
                    <a:pt x="2475" y="37"/>
                  </a:lnTo>
                  <a:lnTo>
                    <a:pt x="2486" y="37"/>
                  </a:lnTo>
                  <a:lnTo>
                    <a:pt x="2498" y="37"/>
                  </a:lnTo>
                  <a:lnTo>
                    <a:pt x="2509" y="37"/>
                  </a:lnTo>
                  <a:lnTo>
                    <a:pt x="2521" y="38"/>
                  </a:lnTo>
                  <a:lnTo>
                    <a:pt x="2531" y="38"/>
                  </a:lnTo>
                  <a:lnTo>
                    <a:pt x="2543" y="38"/>
                  </a:lnTo>
                  <a:lnTo>
                    <a:pt x="2556" y="38"/>
                  </a:lnTo>
                  <a:lnTo>
                    <a:pt x="2568" y="40"/>
                  </a:lnTo>
                  <a:lnTo>
                    <a:pt x="2578" y="40"/>
                  </a:lnTo>
                  <a:lnTo>
                    <a:pt x="2592" y="42"/>
                  </a:lnTo>
                  <a:lnTo>
                    <a:pt x="2603" y="42"/>
                  </a:lnTo>
                  <a:lnTo>
                    <a:pt x="2617" y="44"/>
                  </a:lnTo>
                  <a:lnTo>
                    <a:pt x="2627" y="44"/>
                  </a:lnTo>
                  <a:lnTo>
                    <a:pt x="2639" y="44"/>
                  </a:lnTo>
                  <a:lnTo>
                    <a:pt x="2650" y="44"/>
                  </a:lnTo>
                  <a:lnTo>
                    <a:pt x="2662" y="44"/>
                  </a:lnTo>
                  <a:lnTo>
                    <a:pt x="2672" y="44"/>
                  </a:lnTo>
                  <a:lnTo>
                    <a:pt x="2685" y="45"/>
                  </a:lnTo>
                  <a:lnTo>
                    <a:pt x="2695" y="45"/>
                  </a:lnTo>
                  <a:lnTo>
                    <a:pt x="2707" y="47"/>
                  </a:lnTo>
                  <a:lnTo>
                    <a:pt x="2718" y="47"/>
                  </a:lnTo>
                  <a:lnTo>
                    <a:pt x="2728" y="47"/>
                  </a:lnTo>
                  <a:lnTo>
                    <a:pt x="2739" y="47"/>
                  </a:lnTo>
                  <a:lnTo>
                    <a:pt x="2749" y="47"/>
                  </a:lnTo>
                  <a:lnTo>
                    <a:pt x="2758" y="47"/>
                  </a:lnTo>
                  <a:lnTo>
                    <a:pt x="2768" y="49"/>
                  </a:lnTo>
                  <a:lnTo>
                    <a:pt x="2777" y="49"/>
                  </a:lnTo>
                  <a:lnTo>
                    <a:pt x="2787" y="51"/>
                  </a:lnTo>
                  <a:lnTo>
                    <a:pt x="2801" y="51"/>
                  </a:lnTo>
                  <a:lnTo>
                    <a:pt x="2817" y="51"/>
                  </a:lnTo>
                  <a:lnTo>
                    <a:pt x="2829" y="51"/>
                  </a:lnTo>
                  <a:lnTo>
                    <a:pt x="2842" y="52"/>
                  </a:lnTo>
                  <a:lnTo>
                    <a:pt x="2850" y="52"/>
                  </a:lnTo>
                  <a:lnTo>
                    <a:pt x="2857" y="52"/>
                  </a:lnTo>
                  <a:lnTo>
                    <a:pt x="2861" y="52"/>
                  </a:lnTo>
                  <a:lnTo>
                    <a:pt x="2864" y="54"/>
                  </a:lnTo>
                  <a:lnTo>
                    <a:pt x="2899" y="0"/>
                  </a:lnTo>
                  <a:lnTo>
                    <a:pt x="560" y="12"/>
                  </a:lnTo>
                  <a:lnTo>
                    <a:pt x="556" y="12"/>
                  </a:lnTo>
                  <a:lnTo>
                    <a:pt x="551" y="14"/>
                  </a:lnTo>
                  <a:lnTo>
                    <a:pt x="541" y="16"/>
                  </a:lnTo>
                  <a:lnTo>
                    <a:pt x="532" y="21"/>
                  </a:lnTo>
                  <a:lnTo>
                    <a:pt x="516" y="26"/>
                  </a:lnTo>
                  <a:lnTo>
                    <a:pt x="502" y="31"/>
                  </a:lnTo>
                  <a:lnTo>
                    <a:pt x="485" y="38"/>
                  </a:lnTo>
                  <a:lnTo>
                    <a:pt x="469" y="47"/>
                  </a:lnTo>
                  <a:lnTo>
                    <a:pt x="459" y="51"/>
                  </a:lnTo>
                  <a:lnTo>
                    <a:pt x="450" y="54"/>
                  </a:lnTo>
                  <a:lnTo>
                    <a:pt x="440" y="57"/>
                  </a:lnTo>
                  <a:lnTo>
                    <a:pt x="431" y="63"/>
                  </a:lnTo>
                  <a:lnTo>
                    <a:pt x="420" y="68"/>
                  </a:lnTo>
                  <a:lnTo>
                    <a:pt x="414" y="73"/>
                  </a:lnTo>
                  <a:lnTo>
                    <a:pt x="405" y="78"/>
                  </a:lnTo>
                  <a:lnTo>
                    <a:pt x="398" y="84"/>
                  </a:lnTo>
                  <a:lnTo>
                    <a:pt x="380" y="92"/>
                  </a:lnTo>
                  <a:lnTo>
                    <a:pt x="366" y="103"/>
                  </a:lnTo>
                  <a:lnTo>
                    <a:pt x="356" y="113"/>
                  </a:lnTo>
                  <a:lnTo>
                    <a:pt x="347" y="124"/>
                  </a:lnTo>
                  <a:lnTo>
                    <a:pt x="340" y="127"/>
                  </a:lnTo>
                  <a:lnTo>
                    <a:pt x="335" y="138"/>
                  </a:lnTo>
                  <a:lnTo>
                    <a:pt x="326" y="150"/>
                  </a:lnTo>
                  <a:lnTo>
                    <a:pt x="319" y="166"/>
                  </a:lnTo>
                  <a:lnTo>
                    <a:pt x="314" y="172"/>
                  </a:lnTo>
                  <a:lnTo>
                    <a:pt x="309" y="181"/>
                  </a:lnTo>
                  <a:lnTo>
                    <a:pt x="304" y="192"/>
                  </a:lnTo>
                  <a:lnTo>
                    <a:pt x="298" y="202"/>
                  </a:lnTo>
                  <a:lnTo>
                    <a:pt x="292" y="213"/>
                  </a:lnTo>
                  <a:lnTo>
                    <a:pt x="286" y="223"/>
                  </a:lnTo>
                  <a:lnTo>
                    <a:pt x="281" y="235"/>
                  </a:lnTo>
                  <a:lnTo>
                    <a:pt x="276" y="249"/>
                  </a:lnTo>
                  <a:lnTo>
                    <a:pt x="269" y="260"/>
                  </a:lnTo>
                  <a:lnTo>
                    <a:pt x="262" y="272"/>
                  </a:lnTo>
                  <a:lnTo>
                    <a:pt x="255" y="284"/>
                  </a:lnTo>
                  <a:lnTo>
                    <a:pt x="248" y="300"/>
                  </a:lnTo>
                  <a:lnTo>
                    <a:pt x="241" y="312"/>
                  </a:lnTo>
                  <a:lnTo>
                    <a:pt x="234" y="326"/>
                  </a:lnTo>
                  <a:lnTo>
                    <a:pt x="227" y="340"/>
                  </a:lnTo>
                  <a:lnTo>
                    <a:pt x="222" y="355"/>
                  </a:lnTo>
                  <a:lnTo>
                    <a:pt x="213" y="369"/>
                  </a:lnTo>
                  <a:lnTo>
                    <a:pt x="206" y="383"/>
                  </a:lnTo>
                  <a:lnTo>
                    <a:pt x="199" y="399"/>
                  </a:lnTo>
                  <a:lnTo>
                    <a:pt x="192" y="415"/>
                  </a:lnTo>
                  <a:lnTo>
                    <a:pt x="183" y="429"/>
                  </a:lnTo>
                  <a:lnTo>
                    <a:pt x="178" y="444"/>
                  </a:lnTo>
                  <a:lnTo>
                    <a:pt x="170" y="460"/>
                  </a:lnTo>
                  <a:lnTo>
                    <a:pt x="164" y="476"/>
                  </a:lnTo>
                  <a:lnTo>
                    <a:pt x="156" y="490"/>
                  </a:lnTo>
                  <a:lnTo>
                    <a:pt x="149" y="504"/>
                  </a:lnTo>
                  <a:lnTo>
                    <a:pt x="140" y="518"/>
                  </a:lnTo>
                  <a:lnTo>
                    <a:pt x="133" y="533"/>
                  </a:lnTo>
                  <a:lnTo>
                    <a:pt x="124" y="547"/>
                  </a:lnTo>
                  <a:lnTo>
                    <a:pt x="119" y="561"/>
                  </a:lnTo>
                  <a:lnTo>
                    <a:pt x="110" y="575"/>
                  </a:lnTo>
                  <a:lnTo>
                    <a:pt x="105" y="591"/>
                  </a:lnTo>
                  <a:lnTo>
                    <a:pt x="98" y="603"/>
                  </a:lnTo>
                  <a:lnTo>
                    <a:pt x="91" y="617"/>
                  </a:lnTo>
                  <a:lnTo>
                    <a:pt x="84" y="629"/>
                  </a:lnTo>
                  <a:lnTo>
                    <a:pt x="79" y="643"/>
                  </a:lnTo>
                  <a:lnTo>
                    <a:pt x="74" y="655"/>
                  </a:lnTo>
                  <a:lnTo>
                    <a:pt x="68" y="667"/>
                  </a:lnTo>
                  <a:lnTo>
                    <a:pt x="63" y="680"/>
                  </a:lnTo>
                  <a:lnTo>
                    <a:pt x="58" y="692"/>
                  </a:lnTo>
                  <a:lnTo>
                    <a:pt x="53" y="701"/>
                  </a:lnTo>
                  <a:lnTo>
                    <a:pt x="47" y="711"/>
                  </a:lnTo>
                  <a:lnTo>
                    <a:pt x="42" y="721"/>
                  </a:lnTo>
                  <a:lnTo>
                    <a:pt x="39" y="732"/>
                  </a:lnTo>
                  <a:lnTo>
                    <a:pt x="30" y="746"/>
                  </a:lnTo>
                  <a:lnTo>
                    <a:pt x="25" y="762"/>
                  </a:lnTo>
                  <a:lnTo>
                    <a:pt x="18" y="772"/>
                  </a:lnTo>
                  <a:lnTo>
                    <a:pt x="14" y="781"/>
                  </a:lnTo>
                  <a:lnTo>
                    <a:pt x="13" y="786"/>
                  </a:lnTo>
                  <a:lnTo>
                    <a:pt x="13" y="789"/>
                  </a:lnTo>
                  <a:lnTo>
                    <a:pt x="0" y="890"/>
                  </a:lnTo>
                  <a:lnTo>
                    <a:pt x="359" y="159"/>
                  </a:lnTo>
                  <a:lnTo>
                    <a:pt x="359" y="157"/>
                  </a:lnTo>
                  <a:lnTo>
                    <a:pt x="366" y="153"/>
                  </a:lnTo>
                  <a:lnTo>
                    <a:pt x="375" y="148"/>
                  </a:lnTo>
                  <a:lnTo>
                    <a:pt x="387" y="143"/>
                  </a:lnTo>
                  <a:lnTo>
                    <a:pt x="401" y="134"/>
                  </a:lnTo>
                  <a:lnTo>
                    <a:pt x="417" y="127"/>
                  </a:lnTo>
                  <a:lnTo>
                    <a:pt x="426" y="122"/>
                  </a:lnTo>
                  <a:lnTo>
                    <a:pt x="436" y="118"/>
                  </a:lnTo>
                  <a:lnTo>
                    <a:pt x="447" y="115"/>
                  </a:lnTo>
                  <a:lnTo>
                    <a:pt x="457" y="111"/>
                  </a:lnTo>
                  <a:lnTo>
                    <a:pt x="468" y="106"/>
                  </a:lnTo>
                  <a:lnTo>
                    <a:pt x="478" y="101"/>
                  </a:lnTo>
                  <a:lnTo>
                    <a:pt x="488" y="96"/>
                  </a:lnTo>
                  <a:lnTo>
                    <a:pt x="499" y="92"/>
                  </a:lnTo>
                  <a:lnTo>
                    <a:pt x="509" y="87"/>
                  </a:lnTo>
                  <a:lnTo>
                    <a:pt x="522" y="84"/>
                  </a:lnTo>
                  <a:lnTo>
                    <a:pt x="532" y="80"/>
                  </a:lnTo>
                  <a:lnTo>
                    <a:pt x="544" y="78"/>
                  </a:lnTo>
                  <a:lnTo>
                    <a:pt x="555" y="73"/>
                  </a:lnTo>
                  <a:lnTo>
                    <a:pt x="565" y="71"/>
                  </a:lnTo>
                  <a:lnTo>
                    <a:pt x="576" y="68"/>
                  </a:lnTo>
                  <a:lnTo>
                    <a:pt x="586" y="68"/>
                  </a:lnTo>
                  <a:lnTo>
                    <a:pt x="595" y="64"/>
                  </a:lnTo>
                  <a:lnTo>
                    <a:pt x="605" y="64"/>
                  </a:lnTo>
                  <a:lnTo>
                    <a:pt x="614" y="64"/>
                  </a:lnTo>
                  <a:lnTo>
                    <a:pt x="624" y="64"/>
                  </a:lnTo>
                  <a:lnTo>
                    <a:pt x="638" y="64"/>
                  </a:lnTo>
                  <a:lnTo>
                    <a:pt x="654" y="64"/>
                  </a:lnTo>
                  <a:lnTo>
                    <a:pt x="668" y="66"/>
                  </a:lnTo>
                  <a:lnTo>
                    <a:pt x="684" y="70"/>
                  </a:lnTo>
                  <a:lnTo>
                    <a:pt x="696" y="71"/>
                  </a:lnTo>
                  <a:lnTo>
                    <a:pt x="708" y="75"/>
                  </a:lnTo>
                  <a:lnTo>
                    <a:pt x="719" y="77"/>
                  </a:lnTo>
                  <a:lnTo>
                    <a:pt x="731" y="82"/>
                  </a:lnTo>
                  <a:lnTo>
                    <a:pt x="746" y="87"/>
                  </a:lnTo>
                  <a:lnTo>
                    <a:pt x="760" y="94"/>
                  </a:lnTo>
                  <a:lnTo>
                    <a:pt x="769" y="98"/>
                  </a:lnTo>
                  <a:lnTo>
                    <a:pt x="773" y="101"/>
                  </a:lnTo>
                  <a:lnTo>
                    <a:pt x="560" y="695"/>
                  </a:lnTo>
                  <a:lnTo>
                    <a:pt x="555" y="7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0040" name="Freeform 1256"/>
            <p:cNvSpPr>
              <a:spLocks/>
            </p:cNvSpPr>
            <p:nvPr/>
          </p:nvSpPr>
          <p:spPr bwMode="auto">
            <a:xfrm>
              <a:off x="9844" y="3120"/>
              <a:ext cx="21" cy="271"/>
            </a:xfrm>
            <a:custGeom>
              <a:avLst/>
              <a:gdLst>
                <a:gd name="T0" fmla="*/ 39 w 42"/>
                <a:gd name="T1" fmla="*/ 542 h 542"/>
                <a:gd name="T2" fmla="*/ 39 w 42"/>
                <a:gd name="T3" fmla="*/ 521 h 542"/>
                <a:gd name="T4" fmla="*/ 39 w 42"/>
                <a:gd name="T5" fmla="*/ 502 h 542"/>
                <a:gd name="T6" fmla="*/ 39 w 42"/>
                <a:gd name="T7" fmla="*/ 483 h 542"/>
                <a:gd name="T8" fmla="*/ 40 w 42"/>
                <a:gd name="T9" fmla="*/ 466 h 542"/>
                <a:gd name="T10" fmla="*/ 40 w 42"/>
                <a:gd name="T11" fmla="*/ 447 h 542"/>
                <a:gd name="T12" fmla="*/ 40 w 42"/>
                <a:gd name="T13" fmla="*/ 429 h 542"/>
                <a:gd name="T14" fmla="*/ 40 w 42"/>
                <a:gd name="T15" fmla="*/ 413 h 542"/>
                <a:gd name="T16" fmla="*/ 42 w 42"/>
                <a:gd name="T17" fmla="*/ 398 h 542"/>
                <a:gd name="T18" fmla="*/ 42 w 42"/>
                <a:gd name="T19" fmla="*/ 380 h 542"/>
                <a:gd name="T20" fmla="*/ 42 w 42"/>
                <a:gd name="T21" fmla="*/ 365 h 542"/>
                <a:gd name="T22" fmla="*/ 42 w 42"/>
                <a:gd name="T23" fmla="*/ 349 h 542"/>
                <a:gd name="T24" fmla="*/ 42 w 42"/>
                <a:gd name="T25" fmla="*/ 335 h 542"/>
                <a:gd name="T26" fmla="*/ 42 w 42"/>
                <a:gd name="T27" fmla="*/ 319 h 542"/>
                <a:gd name="T28" fmla="*/ 42 w 42"/>
                <a:gd name="T29" fmla="*/ 307 h 542"/>
                <a:gd name="T30" fmla="*/ 42 w 42"/>
                <a:gd name="T31" fmla="*/ 293 h 542"/>
                <a:gd name="T32" fmla="*/ 42 w 42"/>
                <a:gd name="T33" fmla="*/ 281 h 542"/>
                <a:gd name="T34" fmla="*/ 40 w 42"/>
                <a:gd name="T35" fmla="*/ 265 h 542"/>
                <a:gd name="T36" fmla="*/ 39 w 42"/>
                <a:gd name="T37" fmla="*/ 253 h 542"/>
                <a:gd name="T38" fmla="*/ 39 w 42"/>
                <a:gd name="T39" fmla="*/ 239 h 542"/>
                <a:gd name="T40" fmla="*/ 39 w 42"/>
                <a:gd name="T41" fmla="*/ 229 h 542"/>
                <a:gd name="T42" fmla="*/ 37 w 42"/>
                <a:gd name="T43" fmla="*/ 216 h 542"/>
                <a:gd name="T44" fmla="*/ 35 w 42"/>
                <a:gd name="T45" fmla="*/ 206 h 542"/>
                <a:gd name="T46" fmla="*/ 35 w 42"/>
                <a:gd name="T47" fmla="*/ 196 h 542"/>
                <a:gd name="T48" fmla="*/ 35 w 42"/>
                <a:gd name="T49" fmla="*/ 185 h 542"/>
                <a:gd name="T50" fmla="*/ 33 w 42"/>
                <a:gd name="T51" fmla="*/ 175 h 542"/>
                <a:gd name="T52" fmla="*/ 32 w 42"/>
                <a:gd name="T53" fmla="*/ 164 h 542"/>
                <a:gd name="T54" fmla="*/ 32 w 42"/>
                <a:gd name="T55" fmla="*/ 154 h 542"/>
                <a:gd name="T56" fmla="*/ 32 w 42"/>
                <a:gd name="T57" fmla="*/ 147 h 542"/>
                <a:gd name="T58" fmla="*/ 28 w 42"/>
                <a:gd name="T59" fmla="*/ 129 h 542"/>
                <a:gd name="T60" fmla="*/ 28 w 42"/>
                <a:gd name="T61" fmla="*/ 114 h 542"/>
                <a:gd name="T62" fmla="*/ 25 w 42"/>
                <a:gd name="T63" fmla="*/ 98 h 542"/>
                <a:gd name="T64" fmla="*/ 23 w 42"/>
                <a:gd name="T65" fmla="*/ 84 h 542"/>
                <a:gd name="T66" fmla="*/ 19 w 42"/>
                <a:gd name="T67" fmla="*/ 70 h 542"/>
                <a:gd name="T68" fmla="*/ 18 w 42"/>
                <a:gd name="T69" fmla="*/ 60 h 542"/>
                <a:gd name="T70" fmla="*/ 14 w 42"/>
                <a:gd name="T71" fmla="*/ 47 h 542"/>
                <a:gd name="T72" fmla="*/ 12 w 42"/>
                <a:gd name="T73" fmla="*/ 39 h 542"/>
                <a:gd name="T74" fmla="*/ 9 w 42"/>
                <a:gd name="T75" fmla="*/ 30 h 542"/>
                <a:gd name="T76" fmla="*/ 9 w 42"/>
                <a:gd name="T77" fmla="*/ 25 h 542"/>
                <a:gd name="T78" fmla="*/ 4 w 42"/>
                <a:gd name="T79" fmla="*/ 13 h 542"/>
                <a:gd name="T80" fmla="*/ 2 w 42"/>
                <a:gd name="T81" fmla="*/ 6 h 542"/>
                <a:gd name="T82" fmla="*/ 0 w 42"/>
                <a:gd name="T83" fmla="*/ 0 h 542"/>
                <a:gd name="T84" fmla="*/ 0 w 42"/>
                <a:gd name="T8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 h="542">
                  <a:moveTo>
                    <a:pt x="39" y="542"/>
                  </a:moveTo>
                  <a:lnTo>
                    <a:pt x="39" y="521"/>
                  </a:lnTo>
                  <a:lnTo>
                    <a:pt x="39" y="502"/>
                  </a:lnTo>
                  <a:lnTo>
                    <a:pt x="39" y="483"/>
                  </a:lnTo>
                  <a:lnTo>
                    <a:pt x="40" y="466"/>
                  </a:lnTo>
                  <a:lnTo>
                    <a:pt x="40" y="447"/>
                  </a:lnTo>
                  <a:lnTo>
                    <a:pt x="40" y="429"/>
                  </a:lnTo>
                  <a:lnTo>
                    <a:pt x="40" y="413"/>
                  </a:lnTo>
                  <a:lnTo>
                    <a:pt x="42" y="398"/>
                  </a:lnTo>
                  <a:lnTo>
                    <a:pt x="42" y="380"/>
                  </a:lnTo>
                  <a:lnTo>
                    <a:pt x="42" y="365"/>
                  </a:lnTo>
                  <a:lnTo>
                    <a:pt x="42" y="349"/>
                  </a:lnTo>
                  <a:lnTo>
                    <a:pt x="42" y="335"/>
                  </a:lnTo>
                  <a:lnTo>
                    <a:pt x="42" y="319"/>
                  </a:lnTo>
                  <a:lnTo>
                    <a:pt x="42" y="307"/>
                  </a:lnTo>
                  <a:lnTo>
                    <a:pt x="42" y="293"/>
                  </a:lnTo>
                  <a:lnTo>
                    <a:pt x="42" y="281"/>
                  </a:lnTo>
                  <a:lnTo>
                    <a:pt x="40" y="265"/>
                  </a:lnTo>
                  <a:lnTo>
                    <a:pt x="39" y="253"/>
                  </a:lnTo>
                  <a:lnTo>
                    <a:pt x="39" y="239"/>
                  </a:lnTo>
                  <a:lnTo>
                    <a:pt x="39" y="229"/>
                  </a:lnTo>
                  <a:lnTo>
                    <a:pt x="37" y="216"/>
                  </a:lnTo>
                  <a:lnTo>
                    <a:pt x="35" y="206"/>
                  </a:lnTo>
                  <a:lnTo>
                    <a:pt x="35" y="196"/>
                  </a:lnTo>
                  <a:lnTo>
                    <a:pt x="35" y="185"/>
                  </a:lnTo>
                  <a:lnTo>
                    <a:pt x="33" y="175"/>
                  </a:lnTo>
                  <a:lnTo>
                    <a:pt x="32" y="164"/>
                  </a:lnTo>
                  <a:lnTo>
                    <a:pt x="32" y="154"/>
                  </a:lnTo>
                  <a:lnTo>
                    <a:pt x="32" y="147"/>
                  </a:lnTo>
                  <a:lnTo>
                    <a:pt x="28" y="129"/>
                  </a:lnTo>
                  <a:lnTo>
                    <a:pt x="28" y="114"/>
                  </a:lnTo>
                  <a:lnTo>
                    <a:pt x="25" y="98"/>
                  </a:lnTo>
                  <a:lnTo>
                    <a:pt x="23" y="84"/>
                  </a:lnTo>
                  <a:lnTo>
                    <a:pt x="19" y="70"/>
                  </a:lnTo>
                  <a:lnTo>
                    <a:pt x="18" y="60"/>
                  </a:lnTo>
                  <a:lnTo>
                    <a:pt x="14" y="47"/>
                  </a:lnTo>
                  <a:lnTo>
                    <a:pt x="12" y="39"/>
                  </a:lnTo>
                  <a:lnTo>
                    <a:pt x="9" y="30"/>
                  </a:lnTo>
                  <a:lnTo>
                    <a:pt x="9" y="25"/>
                  </a:lnTo>
                  <a:lnTo>
                    <a:pt x="4" y="13"/>
                  </a:lnTo>
                  <a:lnTo>
                    <a:pt x="2" y="6"/>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1" name="Line 1257"/>
            <p:cNvSpPr>
              <a:spLocks noChangeShapeType="1"/>
            </p:cNvSpPr>
            <p:nvPr/>
          </p:nvSpPr>
          <p:spPr bwMode="auto">
            <a:xfrm flipH="1">
              <a:off x="9562" y="3120"/>
              <a:ext cx="282"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2" name="Freeform 1258"/>
            <p:cNvSpPr>
              <a:spLocks/>
            </p:cNvSpPr>
            <p:nvPr/>
          </p:nvSpPr>
          <p:spPr bwMode="auto">
            <a:xfrm>
              <a:off x="9562" y="2593"/>
              <a:ext cx="4" cy="527"/>
            </a:xfrm>
            <a:custGeom>
              <a:avLst/>
              <a:gdLst>
                <a:gd name="T0" fmla="*/ 0 w 9"/>
                <a:gd name="T1" fmla="*/ 1052 h 1052"/>
                <a:gd name="T2" fmla="*/ 0 w 9"/>
                <a:gd name="T3" fmla="*/ 1040 h 1052"/>
                <a:gd name="T4" fmla="*/ 0 w 9"/>
                <a:gd name="T5" fmla="*/ 1025 h 1052"/>
                <a:gd name="T6" fmla="*/ 0 w 9"/>
                <a:gd name="T7" fmla="*/ 1014 h 1052"/>
                <a:gd name="T8" fmla="*/ 0 w 9"/>
                <a:gd name="T9" fmla="*/ 1004 h 1052"/>
                <a:gd name="T10" fmla="*/ 0 w 9"/>
                <a:gd name="T11" fmla="*/ 991 h 1052"/>
                <a:gd name="T12" fmla="*/ 0 w 9"/>
                <a:gd name="T13" fmla="*/ 981 h 1052"/>
                <a:gd name="T14" fmla="*/ 0 w 9"/>
                <a:gd name="T15" fmla="*/ 967 h 1052"/>
                <a:gd name="T16" fmla="*/ 0 w 9"/>
                <a:gd name="T17" fmla="*/ 953 h 1052"/>
                <a:gd name="T18" fmla="*/ 0 w 9"/>
                <a:gd name="T19" fmla="*/ 937 h 1052"/>
                <a:gd name="T20" fmla="*/ 0 w 9"/>
                <a:gd name="T21" fmla="*/ 923 h 1052"/>
                <a:gd name="T22" fmla="*/ 0 w 9"/>
                <a:gd name="T23" fmla="*/ 906 h 1052"/>
                <a:gd name="T24" fmla="*/ 0 w 9"/>
                <a:gd name="T25" fmla="*/ 889 h 1052"/>
                <a:gd name="T26" fmla="*/ 0 w 9"/>
                <a:gd name="T27" fmla="*/ 871 h 1052"/>
                <a:gd name="T28" fmla="*/ 0 w 9"/>
                <a:gd name="T29" fmla="*/ 854 h 1052"/>
                <a:gd name="T30" fmla="*/ 0 w 9"/>
                <a:gd name="T31" fmla="*/ 833 h 1052"/>
                <a:gd name="T32" fmla="*/ 0 w 9"/>
                <a:gd name="T33" fmla="*/ 814 h 1052"/>
                <a:gd name="T34" fmla="*/ 0 w 9"/>
                <a:gd name="T35" fmla="*/ 793 h 1052"/>
                <a:gd name="T36" fmla="*/ 0 w 9"/>
                <a:gd name="T37" fmla="*/ 774 h 1052"/>
                <a:gd name="T38" fmla="*/ 0 w 9"/>
                <a:gd name="T39" fmla="*/ 751 h 1052"/>
                <a:gd name="T40" fmla="*/ 0 w 9"/>
                <a:gd name="T41" fmla="*/ 730 h 1052"/>
                <a:gd name="T42" fmla="*/ 0 w 9"/>
                <a:gd name="T43" fmla="*/ 709 h 1052"/>
                <a:gd name="T44" fmla="*/ 2 w 9"/>
                <a:gd name="T45" fmla="*/ 688 h 1052"/>
                <a:gd name="T46" fmla="*/ 2 w 9"/>
                <a:gd name="T47" fmla="*/ 664 h 1052"/>
                <a:gd name="T48" fmla="*/ 2 w 9"/>
                <a:gd name="T49" fmla="*/ 641 h 1052"/>
                <a:gd name="T50" fmla="*/ 2 w 9"/>
                <a:gd name="T51" fmla="*/ 618 h 1052"/>
                <a:gd name="T52" fmla="*/ 2 w 9"/>
                <a:gd name="T53" fmla="*/ 596 h 1052"/>
                <a:gd name="T54" fmla="*/ 2 w 9"/>
                <a:gd name="T55" fmla="*/ 571 h 1052"/>
                <a:gd name="T56" fmla="*/ 2 w 9"/>
                <a:gd name="T57" fmla="*/ 550 h 1052"/>
                <a:gd name="T58" fmla="*/ 2 w 9"/>
                <a:gd name="T59" fmla="*/ 526 h 1052"/>
                <a:gd name="T60" fmla="*/ 4 w 9"/>
                <a:gd name="T61" fmla="*/ 505 h 1052"/>
                <a:gd name="T62" fmla="*/ 4 w 9"/>
                <a:gd name="T63" fmla="*/ 481 h 1052"/>
                <a:gd name="T64" fmla="*/ 4 w 9"/>
                <a:gd name="T65" fmla="*/ 458 h 1052"/>
                <a:gd name="T66" fmla="*/ 4 w 9"/>
                <a:gd name="T67" fmla="*/ 434 h 1052"/>
                <a:gd name="T68" fmla="*/ 4 w 9"/>
                <a:gd name="T69" fmla="*/ 411 h 1052"/>
                <a:gd name="T70" fmla="*/ 4 w 9"/>
                <a:gd name="T71" fmla="*/ 388 h 1052"/>
                <a:gd name="T72" fmla="*/ 4 w 9"/>
                <a:gd name="T73" fmla="*/ 366 h 1052"/>
                <a:gd name="T74" fmla="*/ 4 w 9"/>
                <a:gd name="T75" fmla="*/ 345 h 1052"/>
                <a:gd name="T76" fmla="*/ 4 w 9"/>
                <a:gd name="T77" fmla="*/ 324 h 1052"/>
                <a:gd name="T78" fmla="*/ 4 w 9"/>
                <a:gd name="T79" fmla="*/ 301 h 1052"/>
                <a:gd name="T80" fmla="*/ 4 w 9"/>
                <a:gd name="T81" fmla="*/ 280 h 1052"/>
                <a:gd name="T82" fmla="*/ 4 w 9"/>
                <a:gd name="T83" fmla="*/ 259 h 1052"/>
                <a:gd name="T84" fmla="*/ 4 w 9"/>
                <a:gd name="T85" fmla="*/ 240 h 1052"/>
                <a:gd name="T86" fmla="*/ 4 w 9"/>
                <a:gd name="T87" fmla="*/ 219 h 1052"/>
                <a:gd name="T88" fmla="*/ 4 w 9"/>
                <a:gd name="T89" fmla="*/ 200 h 1052"/>
                <a:gd name="T90" fmla="*/ 4 w 9"/>
                <a:gd name="T91" fmla="*/ 181 h 1052"/>
                <a:gd name="T92" fmla="*/ 5 w 9"/>
                <a:gd name="T93" fmla="*/ 165 h 1052"/>
                <a:gd name="T94" fmla="*/ 5 w 9"/>
                <a:gd name="T95" fmla="*/ 146 h 1052"/>
                <a:gd name="T96" fmla="*/ 5 w 9"/>
                <a:gd name="T97" fmla="*/ 131 h 1052"/>
                <a:gd name="T98" fmla="*/ 5 w 9"/>
                <a:gd name="T99" fmla="*/ 115 h 1052"/>
                <a:gd name="T100" fmla="*/ 5 w 9"/>
                <a:gd name="T101" fmla="*/ 101 h 1052"/>
                <a:gd name="T102" fmla="*/ 5 w 9"/>
                <a:gd name="T103" fmla="*/ 85 h 1052"/>
                <a:gd name="T104" fmla="*/ 5 w 9"/>
                <a:gd name="T105" fmla="*/ 73 h 1052"/>
                <a:gd name="T106" fmla="*/ 5 w 9"/>
                <a:gd name="T107" fmla="*/ 61 h 1052"/>
                <a:gd name="T108" fmla="*/ 7 w 9"/>
                <a:gd name="T109" fmla="*/ 50 h 1052"/>
                <a:gd name="T110" fmla="*/ 7 w 9"/>
                <a:gd name="T111" fmla="*/ 40 h 1052"/>
                <a:gd name="T112" fmla="*/ 7 w 9"/>
                <a:gd name="T113" fmla="*/ 29 h 1052"/>
                <a:gd name="T114" fmla="*/ 7 w 9"/>
                <a:gd name="T115" fmla="*/ 21 h 1052"/>
                <a:gd name="T116" fmla="*/ 7 w 9"/>
                <a:gd name="T117" fmla="*/ 16 h 1052"/>
                <a:gd name="T118" fmla="*/ 7 w 9"/>
                <a:gd name="T119" fmla="*/ 5 h 1052"/>
                <a:gd name="T120" fmla="*/ 9 w 9"/>
                <a:gd name="T121" fmla="*/ 0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 h="1052">
                  <a:moveTo>
                    <a:pt x="0" y="1052"/>
                  </a:moveTo>
                  <a:lnTo>
                    <a:pt x="0" y="1040"/>
                  </a:lnTo>
                  <a:lnTo>
                    <a:pt x="0" y="1025"/>
                  </a:lnTo>
                  <a:lnTo>
                    <a:pt x="0" y="1014"/>
                  </a:lnTo>
                  <a:lnTo>
                    <a:pt x="0" y="1004"/>
                  </a:lnTo>
                  <a:lnTo>
                    <a:pt x="0" y="991"/>
                  </a:lnTo>
                  <a:lnTo>
                    <a:pt x="0" y="981"/>
                  </a:lnTo>
                  <a:lnTo>
                    <a:pt x="0" y="967"/>
                  </a:lnTo>
                  <a:lnTo>
                    <a:pt x="0" y="953"/>
                  </a:lnTo>
                  <a:lnTo>
                    <a:pt x="0" y="937"/>
                  </a:lnTo>
                  <a:lnTo>
                    <a:pt x="0" y="923"/>
                  </a:lnTo>
                  <a:lnTo>
                    <a:pt x="0" y="906"/>
                  </a:lnTo>
                  <a:lnTo>
                    <a:pt x="0" y="889"/>
                  </a:lnTo>
                  <a:lnTo>
                    <a:pt x="0" y="871"/>
                  </a:lnTo>
                  <a:lnTo>
                    <a:pt x="0" y="854"/>
                  </a:lnTo>
                  <a:lnTo>
                    <a:pt x="0" y="833"/>
                  </a:lnTo>
                  <a:lnTo>
                    <a:pt x="0" y="814"/>
                  </a:lnTo>
                  <a:lnTo>
                    <a:pt x="0" y="793"/>
                  </a:lnTo>
                  <a:lnTo>
                    <a:pt x="0" y="774"/>
                  </a:lnTo>
                  <a:lnTo>
                    <a:pt x="0" y="751"/>
                  </a:lnTo>
                  <a:lnTo>
                    <a:pt x="0" y="730"/>
                  </a:lnTo>
                  <a:lnTo>
                    <a:pt x="0" y="709"/>
                  </a:lnTo>
                  <a:lnTo>
                    <a:pt x="2" y="688"/>
                  </a:lnTo>
                  <a:lnTo>
                    <a:pt x="2" y="664"/>
                  </a:lnTo>
                  <a:lnTo>
                    <a:pt x="2" y="641"/>
                  </a:lnTo>
                  <a:lnTo>
                    <a:pt x="2" y="618"/>
                  </a:lnTo>
                  <a:lnTo>
                    <a:pt x="2" y="596"/>
                  </a:lnTo>
                  <a:lnTo>
                    <a:pt x="2" y="571"/>
                  </a:lnTo>
                  <a:lnTo>
                    <a:pt x="2" y="550"/>
                  </a:lnTo>
                  <a:lnTo>
                    <a:pt x="2" y="526"/>
                  </a:lnTo>
                  <a:lnTo>
                    <a:pt x="4" y="505"/>
                  </a:lnTo>
                  <a:lnTo>
                    <a:pt x="4" y="481"/>
                  </a:lnTo>
                  <a:lnTo>
                    <a:pt x="4" y="458"/>
                  </a:lnTo>
                  <a:lnTo>
                    <a:pt x="4" y="434"/>
                  </a:lnTo>
                  <a:lnTo>
                    <a:pt x="4" y="411"/>
                  </a:lnTo>
                  <a:lnTo>
                    <a:pt x="4" y="388"/>
                  </a:lnTo>
                  <a:lnTo>
                    <a:pt x="4" y="366"/>
                  </a:lnTo>
                  <a:lnTo>
                    <a:pt x="4" y="345"/>
                  </a:lnTo>
                  <a:lnTo>
                    <a:pt x="4" y="324"/>
                  </a:lnTo>
                  <a:lnTo>
                    <a:pt x="4" y="301"/>
                  </a:lnTo>
                  <a:lnTo>
                    <a:pt x="4" y="280"/>
                  </a:lnTo>
                  <a:lnTo>
                    <a:pt x="4" y="259"/>
                  </a:lnTo>
                  <a:lnTo>
                    <a:pt x="4" y="240"/>
                  </a:lnTo>
                  <a:lnTo>
                    <a:pt x="4" y="219"/>
                  </a:lnTo>
                  <a:lnTo>
                    <a:pt x="4" y="200"/>
                  </a:lnTo>
                  <a:lnTo>
                    <a:pt x="4" y="181"/>
                  </a:lnTo>
                  <a:lnTo>
                    <a:pt x="5" y="165"/>
                  </a:lnTo>
                  <a:lnTo>
                    <a:pt x="5" y="146"/>
                  </a:lnTo>
                  <a:lnTo>
                    <a:pt x="5" y="131"/>
                  </a:lnTo>
                  <a:lnTo>
                    <a:pt x="5" y="115"/>
                  </a:lnTo>
                  <a:lnTo>
                    <a:pt x="5" y="101"/>
                  </a:lnTo>
                  <a:lnTo>
                    <a:pt x="5" y="85"/>
                  </a:lnTo>
                  <a:lnTo>
                    <a:pt x="5" y="73"/>
                  </a:lnTo>
                  <a:lnTo>
                    <a:pt x="5" y="61"/>
                  </a:lnTo>
                  <a:lnTo>
                    <a:pt x="7" y="50"/>
                  </a:lnTo>
                  <a:lnTo>
                    <a:pt x="7" y="40"/>
                  </a:lnTo>
                  <a:lnTo>
                    <a:pt x="7" y="29"/>
                  </a:lnTo>
                  <a:lnTo>
                    <a:pt x="7" y="21"/>
                  </a:lnTo>
                  <a:lnTo>
                    <a:pt x="7" y="16"/>
                  </a:lnTo>
                  <a:lnTo>
                    <a:pt x="7" y="5"/>
                  </a:lnTo>
                  <a:lnTo>
                    <a:pt x="9"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3" name="Line 1259"/>
            <p:cNvSpPr>
              <a:spLocks noChangeShapeType="1"/>
            </p:cNvSpPr>
            <p:nvPr/>
          </p:nvSpPr>
          <p:spPr bwMode="auto">
            <a:xfrm flipH="1" flipV="1">
              <a:off x="9563" y="2586"/>
              <a:ext cx="3" cy="7"/>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4" name="Freeform 1260"/>
            <p:cNvSpPr>
              <a:spLocks/>
            </p:cNvSpPr>
            <p:nvPr/>
          </p:nvSpPr>
          <p:spPr bwMode="auto">
            <a:xfrm>
              <a:off x="9435" y="2576"/>
              <a:ext cx="128" cy="10"/>
            </a:xfrm>
            <a:custGeom>
              <a:avLst/>
              <a:gdLst>
                <a:gd name="T0" fmla="*/ 256 w 256"/>
                <a:gd name="T1" fmla="*/ 19 h 19"/>
                <a:gd name="T2" fmla="*/ 245 w 256"/>
                <a:gd name="T3" fmla="*/ 12 h 19"/>
                <a:gd name="T4" fmla="*/ 237 w 256"/>
                <a:gd name="T5" fmla="*/ 9 h 19"/>
                <a:gd name="T6" fmla="*/ 223 w 256"/>
                <a:gd name="T7" fmla="*/ 3 h 19"/>
                <a:gd name="T8" fmla="*/ 209 w 256"/>
                <a:gd name="T9" fmla="*/ 3 h 19"/>
                <a:gd name="T10" fmla="*/ 191 w 256"/>
                <a:gd name="T11" fmla="*/ 0 h 19"/>
                <a:gd name="T12" fmla="*/ 174 w 256"/>
                <a:gd name="T13" fmla="*/ 0 h 19"/>
                <a:gd name="T14" fmla="*/ 164 w 256"/>
                <a:gd name="T15" fmla="*/ 0 h 19"/>
                <a:gd name="T16" fmla="*/ 155 w 256"/>
                <a:gd name="T17" fmla="*/ 0 h 19"/>
                <a:gd name="T18" fmla="*/ 144 w 256"/>
                <a:gd name="T19" fmla="*/ 0 h 19"/>
                <a:gd name="T20" fmla="*/ 136 w 256"/>
                <a:gd name="T21" fmla="*/ 2 h 19"/>
                <a:gd name="T22" fmla="*/ 125 w 256"/>
                <a:gd name="T23" fmla="*/ 2 h 19"/>
                <a:gd name="T24" fmla="*/ 115 w 256"/>
                <a:gd name="T25" fmla="*/ 2 h 19"/>
                <a:gd name="T26" fmla="*/ 104 w 256"/>
                <a:gd name="T27" fmla="*/ 2 h 19"/>
                <a:gd name="T28" fmla="*/ 94 w 256"/>
                <a:gd name="T29" fmla="*/ 2 h 19"/>
                <a:gd name="T30" fmla="*/ 83 w 256"/>
                <a:gd name="T31" fmla="*/ 2 h 19"/>
                <a:gd name="T32" fmla="*/ 73 w 256"/>
                <a:gd name="T33" fmla="*/ 3 h 19"/>
                <a:gd name="T34" fmla="*/ 64 w 256"/>
                <a:gd name="T35" fmla="*/ 3 h 19"/>
                <a:gd name="T36" fmla="*/ 57 w 256"/>
                <a:gd name="T37" fmla="*/ 5 h 19"/>
                <a:gd name="T38" fmla="*/ 38 w 256"/>
                <a:gd name="T39" fmla="*/ 5 h 19"/>
                <a:gd name="T40" fmla="*/ 22 w 256"/>
                <a:gd name="T41" fmla="*/ 9 h 19"/>
                <a:gd name="T42" fmla="*/ 8 w 256"/>
                <a:gd name="T43" fmla="*/ 9 h 19"/>
                <a:gd name="T44" fmla="*/ 0 w 256"/>
                <a:gd name="T4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6" h="19">
                  <a:moveTo>
                    <a:pt x="256" y="19"/>
                  </a:moveTo>
                  <a:lnTo>
                    <a:pt x="245" y="12"/>
                  </a:lnTo>
                  <a:lnTo>
                    <a:pt x="237" y="9"/>
                  </a:lnTo>
                  <a:lnTo>
                    <a:pt x="223" y="3"/>
                  </a:lnTo>
                  <a:lnTo>
                    <a:pt x="209" y="3"/>
                  </a:lnTo>
                  <a:lnTo>
                    <a:pt x="191" y="0"/>
                  </a:lnTo>
                  <a:lnTo>
                    <a:pt x="174" y="0"/>
                  </a:lnTo>
                  <a:lnTo>
                    <a:pt x="164" y="0"/>
                  </a:lnTo>
                  <a:lnTo>
                    <a:pt x="155" y="0"/>
                  </a:lnTo>
                  <a:lnTo>
                    <a:pt x="144" y="0"/>
                  </a:lnTo>
                  <a:lnTo>
                    <a:pt x="136" y="2"/>
                  </a:lnTo>
                  <a:lnTo>
                    <a:pt x="125" y="2"/>
                  </a:lnTo>
                  <a:lnTo>
                    <a:pt x="115" y="2"/>
                  </a:lnTo>
                  <a:lnTo>
                    <a:pt x="104" y="2"/>
                  </a:lnTo>
                  <a:lnTo>
                    <a:pt x="94" y="2"/>
                  </a:lnTo>
                  <a:lnTo>
                    <a:pt x="83" y="2"/>
                  </a:lnTo>
                  <a:lnTo>
                    <a:pt x="73" y="3"/>
                  </a:lnTo>
                  <a:lnTo>
                    <a:pt x="64" y="3"/>
                  </a:lnTo>
                  <a:lnTo>
                    <a:pt x="57" y="5"/>
                  </a:lnTo>
                  <a:lnTo>
                    <a:pt x="38" y="5"/>
                  </a:lnTo>
                  <a:lnTo>
                    <a:pt x="22" y="9"/>
                  </a:lnTo>
                  <a:lnTo>
                    <a:pt x="8" y="9"/>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5" name="Freeform 1261"/>
            <p:cNvSpPr>
              <a:spLocks/>
            </p:cNvSpPr>
            <p:nvPr/>
          </p:nvSpPr>
          <p:spPr bwMode="auto">
            <a:xfrm>
              <a:off x="9429" y="2582"/>
              <a:ext cx="6" cy="7"/>
            </a:xfrm>
            <a:custGeom>
              <a:avLst/>
              <a:gdLst>
                <a:gd name="T0" fmla="*/ 12 w 12"/>
                <a:gd name="T1" fmla="*/ 0 h 14"/>
                <a:gd name="T2" fmla="*/ 3 w 12"/>
                <a:gd name="T3" fmla="*/ 4 h 14"/>
                <a:gd name="T4" fmla="*/ 0 w 12"/>
                <a:gd name="T5" fmla="*/ 14 h 14"/>
              </a:gdLst>
              <a:ahLst/>
              <a:cxnLst>
                <a:cxn ang="0">
                  <a:pos x="T0" y="T1"/>
                </a:cxn>
                <a:cxn ang="0">
                  <a:pos x="T2" y="T3"/>
                </a:cxn>
                <a:cxn ang="0">
                  <a:pos x="T4" y="T5"/>
                </a:cxn>
              </a:cxnLst>
              <a:rect l="0" t="0" r="r" b="b"/>
              <a:pathLst>
                <a:path w="12" h="14">
                  <a:moveTo>
                    <a:pt x="12" y="0"/>
                  </a:moveTo>
                  <a:lnTo>
                    <a:pt x="3" y="4"/>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6" name="Line 1262"/>
            <p:cNvSpPr>
              <a:spLocks noChangeShapeType="1"/>
            </p:cNvSpPr>
            <p:nvPr/>
          </p:nvSpPr>
          <p:spPr bwMode="auto">
            <a:xfrm flipH="1">
              <a:off x="9424" y="2589"/>
              <a:ext cx="5" cy="174"/>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47" name="Freeform 1263"/>
            <p:cNvSpPr>
              <a:spLocks/>
            </p:cNvSpPr>
            <p:nvPr/>
          </p:nvSpPr>
          <p:spPr bwMode="auto">
            <a:xfrm>
              <a:off x="9196" y="2763"/>
              <a:ext cx="228" cy="4"/>
            </a:xfrm>
            <a:custGeom>
              <a:avLst/>
              <a:gdLst>
                <a:gd name="T0" fmla="*/ 457 w 457"/>
                <a:gd name="T1" fmla="*/ 0 h 7"/>
                <a:gd name="T2" fmla="*/ 441 w 457"/>
                <a:gd name="T3" fmla="*/ 0 h 7"/>
                <a:gd name="T4" fmla="*/ 425 w 457"/>
                <a:gd name="T5" fmla="*/ 0 h 7"/>
                <a:gd name="T6" fmla="*/ 410 w 457"/>
                <a:gd name="T7" fmla="*/ 0 h 7"/>
                <a:gd name="T8" fmla="*/ 396 w 457"/>
                <a:gd name="T9" fmla="*/ 0 h 7"/>
                <a:gd name="T10" fmla="*/ 378 w 457"/>
                <a:gd name="T11" fmla="*/ 0 h 7"/>
                <a:gd name="T12" fmla="*/ 363 w 457"/>
                <a:gd name="T13" fmla="*/ 0 h 7"/>
                <a:gd name="T14" fmla="*/ 345 w 457"/>
                <a:gd name="T15" fmla="*/ 0 h 7"/>
                <a:gd name="T16" fmla="*/ 330 w 457"/>
                <a:gd name="T17" fmla="*/ 0 h 7"/>
                <a:gd name="T18" fmla="*/ 310 w 457"/>
                <a:gd name="T19" fmla="*/ 0 h 7"/>
                <a:gd name="T20" fmla="*/ 293 w 457"/>
                <a:gd name="T21" fmla="*/ 0 h 7"/>
                <a:gd name="T22" fmla="*/ 276 w 457"/>
                <a:gd name="T23" fmla="*/ 0 h 7"/>
                <a:gd name="T24" fmla="*/ 258 w 457"/>
                <a:gd name="T25" fmla="*/ 1 h 7"/>
                <a:gd name="T26" fmla="*/ 241 w 457"/>
                <a:gd name="T27" fmla="*/ 1 h 7"/>
                <a:gd name="T28" fmla="*/ 223 w 457"/>
                <a:gd name="T29" fmla="*/ 1 h 7"/>
                <a:gd name="T30" fmla="*/ 208 w 457"/>
                <a:gd name="T31" fmla="*/ 1 h 7"/>
                <a:gd name="T32" fmla="*/ 192 w 457"/>
                <a:gd name="T33" fmla="*/ 3 h 7"/>
                <a:gd name="T34" fmla="*/ 174 w 457"/>
                <a:gd name="T35" fmla="*/ 3 h 7"/>
                <a:gd name="T36" fmla="*/ 159 w 457"/>
                <a:gd name="T37" fmla="*/ 3 h 7"/>
                <a:gd name="T38" fmla="*/ 143 w 457"/>
                <a:gd name="T39" fmla="*/ 3 h 7"/>
                <a:gd name="T40" fmla="*/ 127 w 457"/>
                <a:gd name="T41" fmla="*/ 3 h 7"/>
                <a:gd name="T42" fmla="*/ 112 w 457"/>
                <a:gd name="T43" fmla="*/ 3 h 7"/>
                <a:gd name="T44" fmla="*/ 98 w 457"/>
                <a:gd name="T45" fmla="*/ 3 h 7"/>
                <a:gd name="T46" fmla="*/ 84 w 457"/>
                <a:gd name="T47" fmla="*/ 3 h 7"/>
                <a:gd name="T48" fmla="*/ 73 w 457"/>
                <a:gd name="T49" fmla="*/ 3 h 7"/>
                <a:gd name="T50" fmla="*/ 59 w 457"/>
                <a:gd name="T51" fmla="*/ 3 h 7"/>
                <a:gd name="T52" fmla="*/ 49 w 457"/>
                <a:gd name="T53" fmla="*/ 3 h 7"/>
                <a:gd name="T54" fmla="*/ 38 w 457"/>
                <a:gd name="T55" fmla="*/ 3 h 7"/>
                <a:gd name="T56" fmla="*/ 28 w 457"/>
                <a:gd name="T57" fmla="*/ 5 h 7"/>
                <a:gd name="T58" fmla="*/ 11 w 457"/>
                <a:gd name="T59" fmla="*/ 5 h 7"/>
                <a:gd name="T60" fmla="*/ 0 w 457"/>
                <a:gd name="T6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7" h="7">
                  <a:moveTo>
                    <a:pt x="457" y="0"/>
                  </a:moveTo>
                  <a:lnTo>
                    <a:pt x="441" y="0"/>
                  </a:lnTo>
                  <a:lnTo>
                    <a:pt x="425" y="0"/>
                  </a:lnTo>
                  <a:lnTo>
                    <a:pt x="410" y="0"/>
                  </a:lnTo>
                  <a:lnTo>
                    <a:pt x="396" y="0"/>
                  </a:lnTo>
                  <a:lnTo>
                    <a:pt x="378" y="0"/>
                  </a:lnTo>
                  <a:lnTo>
                    <a:pt x="363" y="0"/>
                  </a:lnTo>
                  <a:lnTo>
                    <a:pt x="345" y="0"/>
                  </a:lnTo>
                  <a:lnTo>
                    <a:pt x="330" y="0"/>
                  </a:lnTo>
                  <a:lnTo>
                    <a:pt x="310" y="0"/>
                  </a:lnTo>
                  <a:lnTo>
                    <a:pt x="293" y="0"/>
                  </a:lnTo>
                  <a:lnTo>
                    <a:pt x="276" y="0"/>
                  </a:lnTo>
                  <a:lnTo>
                    <a:pt x="258" y="1"/>
                  </a:lnTo>
                  <a:lnTo>
                    <a:pt x="241" y="1"/>
                  </a:lnTo>
                  <a:lnTo>
                    <a:pt x="223" y="1"/>
                  </a:lnTo>
                  <a:lnTo>
                    <a:pt x="208" y="1"/>
                  </a:lnTo>
                  <a:lnTo>
                    <a:pt x="192" y="3"/>
                  </a:lnTo>
                  <a:lnTo>
                    <a:pt x="174" y="3"/>
                  </a:lnTo>
                  <a:lnTo>
                    <a:pt x="159" y="3"/>
                  </a:lnTo>
                  <a:lnTo>
                    <a:pt x="143" y="3"/>
                  </a:lnTo>
                  <a:lnTo>
                    <a:pt x="127" y="3"/>
                  </a:lnTo>
                  <a:lnTo>
                    <a:pt x="112" y="3"/>
                  </a:lnTo>
                  <a:lnTo>
                    <a:pt x="98" y="3"/>
                  </a:lnTo>
                  <a:lnTo>
                    <a:pt x="84" y="3"/>
                  </a:lnTo>
                  <a:lnTo>
                    <a:pt x="73" y="3"/>
                  </a:lnTo>
                  <a:lnTo>
                    <a:pt x="59" y="3"/>
                  </a:lnTo>
                  <a:lnTo>
                    <a:pt x="49" y="3"/>
                  </a:lnTo>
                  <a:lnTo>
                    <a:pt x="38" y="3"/>
                  </a:lnTo>
                  <a:lnTo>
                    <a:pt x="28" y="5"/>
                  </a:lnTo>
                  <a:lnTo>
                    <a:pt x="11" y="5"/>
                  </a:lnTo>
                  <a:lnTo>
                    <a:pt x="0" y="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8" name="Freeform 1264"/>
            <p:cNvSpPr>
              <a:spLocks/>
            </p:cNvSpPr>
            <p:nvPr/>
          </p:nvSpPr>
          <p:spPr bwMode="auto">
            <a:xfrm>
              <a:off x="9169" y="2701"/>
              <a:ext cx="27" cy="66"/>
            </a:xfrm>
            <a:custGeom>
              <a:avLst/>
              <a:gdLst>
                <a:gd name="T0" fmla="*/ 54 w 54"/>
                <a:gd name="T1" fmla="*/ 133 h 133"/>
                <a:gd name="T2" fmla="*/ 49 w 54"/>
                <a:gd name="T3" fmla="*/ 120 h 133"/>
                <a:gd name="T4" fmla="*/ 47 w 54"/>
                <a:gd name="T5" fmla="*/ 110 h 133"/>
                <a:gd name="T6" fmla="*/ 42 w 54"/>
                <a:gd name="T7" fmla="*/ 99 h 133"/>
                <a:gd name="T8" fmla="*/ 40 w 54"/>
                <a:gd name="T9" fmla="*/ 89 h 133"/>
                <a:gd name="T10" fmla="*/ 35 w 54"/>
                <a:gd name="T11" fmla="*/ 79 h 133"/>
                <a:gd name="T12" fmla="*/ 33 w 54"/>
                <a:gd name="T13" fmla="*/ 68 h 133"/>
                <a:gd name="T14" fmla="*/ 28 w 54"/>
                <a:gd name="T15" fmla="*/ 59 h 133"/>
                <a:gd name="T16" fmla="*/ 26 w 54"/>
                <a:gd name="T17" fmla="*/ 52 h 133"/>
                <a:gd name="T18" fmla="*/ 19 w 54"/>
                <a:gd name="T19" fmla="*/ 35 h 133"/>
                <a:gd name="T20" fmla="*/ 12 w 54"/>
                <a:gd name="T21" fmla="*/ 21 h 133"/>
                <a:gd name="T22" fmla="*/ 5 w 54"/>
                <a:gd name="T23" fmla="*/ 9 h 133"/>
                <a:gd name="T24" fmla="*/ 0 w 54"/>
                <a:gd name="T25"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133">
                  <a:moveTo>
                    <a:pt x="54" y="133"/>
                  </a:moveTo>
                  <a:lnTo>
                    <a:pt x="49" y="120"/>
                  </a:lnTo>
                  <a:lnTo>
                    <a:pt x="47" y="110"/>
                  </a:lnTo>
                  <a:lnTo>
                    <a:pt x="42" y="99"/>
                  </a:lnTo>
                  <a:lnTo>
                    <a:pt x="40" y="89"/>
                  </a:lnTo>
                  <a:lnTo>
                    <a:pt x="35" y="79"/>
                  </a:lnTo>
                  <a:lnTo>
                    <a:pt x="33" y="68"/>
                  </a:lnTo>
                  <a:lnTo>
                    <a:pt x="28" y="59"/>
                  </a:lnTo>
                  <a:lnTo>
                    <a:pt x="26" y="52"/>
                  </a:lnTo>
                  <a:lnTo>
                    <a:pt x="19" y="35"/>
                  </a:lnTo>
                  <a:lnTo>
                    <a:pt x="12" y="21"/>
                  </a:lnTo>
                  <a:lnTo>
                    <a:pt x="5" y="9"/>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49" name="Freeform 1265"/>
            <p:cNvSpPr>
              <a:spLocks/>
            </p:cNvSpPr>
            <p:nvPr/>
          </p:nvSpPr>
          <p:spPr bwMode="auto">
            <a:xfrm>
              <a:off x="8898" y="2443"/>
              <a:ext cx="271" cy="258"/>
            </a:xfrm>
            <a:custGeom>
              <a:avLst/>
              <a:gdLst>
                <a:gd name="T0" fmla="*/ 542 w 542"/>
                <a:gd name="T1" fmla="*/ 516 h 516"/>
                <a:gd name="T2" fmla="*/ 530 w 542"/>
                <a:gd name="T3" fmla="*/ 502 h 516"/>
                <a:gd name="T4" fmla="*/ 519 w 542"/>
                <a:gd name="T5" fmla="*/ 488 h 516"/>
                <a:gd name="T6" fmla="*/ 512 w 542"/>
                <a:gd name="T7" fmla="*/ 480 h 516"/>
                <a:gd name="T8" fmla="*/ 507 w 542"/>
                <a:gd name="T9" fmla="*/ 473 h 516"/>
                <a:gd name="T10" fmla="*/ 500 w 542"/>
                <a:gd name="T11" fmla="*/ 466 h 516"/>
                <a:gd name="T12" fmla="*/ 493 w 542"/>
                <a:gd name="T13" fmla="*/ 459 h 516"/>
                <a:gd name="T14" fmla="*/ 485 w 542"/>
                <a:gd name="T15" fmla="*/ 448 h 516"/>
                <a:gd name="T16" fmla="*/ 476 w 542"/>
                <a:gd name="T17" fmla="*/ 439 h 516"/>
                <a:gd name="T18" fmla="*/ 467 w 542"/>
                <a:gd name="T19" fmla="*/ 431 h 516"/>
                <a:gd name="T20" fmla="*/ 460 w 542"/>
                <a:gd name="T21" fmla="*/ 422 h 516"/>
                <a:gd name="T22" fmla="*/ 451 w 542"/>
                <a:gd name="T23" fmla="*/ 413 h 516"/>
                <a:gd name="T24" fmla="*/ 443 w 542"/>
                <a:gd name="T25" fmla="*/ 405 h 516"/>
                <a:gd name="T26" fmla="*/ 434 w 542"/>
                <a:gd name="T27" fmla="*/ 396 h 516"/>
                <a:gd name="T28" fmla="*/ 425 w 542"/>
                <a:gd name="T29" fmla="*/ 387 h 516"/>
                <a:gd name="T30" fmla="*/ 415 w 542"/>
                <a:gd name="T31" fmla="*/ 377 h 516"/>
                <a:gd name="T32" fmla="*/ 404 w 542"/>
                <a:gd name="T33" fmla="*/ 366 h 516"/>
                <a:gd name="T34" fmla="*/ 394 w 542"/>
                <a:gd name="T35" fmla="*/ 356 h 516"/>
                <a:gd name="T36" fmla="*/ 383 w 542"/>
                <a:gd name="T37" fmla="*/ 345 h 516"/>
                <a:gd name="T38" fmla="*/ 373 w 542"/>
                <a:gd name="T39" fmla="*/ 335 h 516"/>
                <a:gd name="T40" fmla="*/ 363 w 542"/>
                <a:gd name="T41" fmla="*/ 324 h 516"/>
                <a:gd name="T42" fmla="*/ 352 w 542"/>
                <a:gd name="T43" fmla="*/ 314 h 516"/>
                <a:gd name="T44" fmla="*/ 342 w 542"/>
                <a:gd name="T45" fmla="*/ 305 h 516"/>
                <a:gd name="T46" fmla="*/ 329 w 542"/>
                <a:gd name="T47" fmla="*/ 295 h 516"/>
                <a:gd name="T48" fmla="*/ 319 w 542"/>
                <a:gd name="T49" fmla="*/ 284 h 516"/>
                <a:gd name="T50" fmla="*/ 309 w 542"/>
                <a:gd name="T51" fmla="*/ 274 h 516"/>
                <a:gd name="T52" fmla="*/ 298 w 542"/>
                <a:gd name="T53" fmla="*/ 265 h 516"/>
                <a:gd name="T54" fmla="*/ 286 w 542"/>
                <a:gd name="T55" fmla="*/ 255 h 516"/>
                <a:gd name="T56" fmla="*/ 275 w 542"/>
                <a:gd name="T57" fmla="*/ 244 h 516"/>
                <a:gd name="T58" fmla="*/ 265 w 542"/>
                <a:gd name="T59" fmla="*/ 234 h 516"/>
                <a:gd name="T60" fmla="*/ 255 w 542"/>
                <a:gd name="T61" fmla="*/ 225 h 516"/>
                <a:gd name="T62" fmla="*/ 242 w 542"/>
                <a:gd name="T63" fmla="*/ 215 h 516"/>
                <a:gd name="T64" fmla="*/ 232 w 542"/>
                <a:gd name="T65" fmla="*/ 204 h 516"/>
                <a:gd name="T66" fmla="*/ 220 w 542"/>
                <a:gd name="T67" fmla="*/ 194 h 516"/>
                <a:gd name="T68" fmla="*/ 209 w 542"/>
                <a:gd name="T69" fmla="*/ 183 h 516"/>
                <a:gd name="T70" fmla="*/ 199 w 542"/>
                <a:gd name="T71" fmla="*/ 173 h 516"/>
                <a:gd name="T72" fmla="*/ 188 w 542"/>
                <a:gd name="T73" fmla="*/ 164 h 516"/>
                <a:gd name="T74" fmla="*/ 178 w 542"/>
                <a:gd name="T75" fmla="*/ 155 h 516"/>
                <a:gd name="T76" fmla="*/ 167 w 542"/>
                <a:gd name="T77" fmla="*/ 147 h 516"/>
                <a:gd name="T78" fmla="*/ 157 w 542"/>
                <a:gd name="T79" fmla="*/ 136 h 516"/>
                <a:gd name="T80" fmla="*/ 146 w 542"/>
                <a:gd name="T81" fmla="*/ 126 h 516"/>
                <a:gd name="T82" fmla="*/ 136 w 542"/>
                <a:gd name="T83" fmla="*/ 117 h 516"/>
                <a:gd name="T84" fmla="*/ 126 w 542"/>
                <a:gd name="T85" fmla="*/ 110 h 516"/>
                <a:gd name="T86" fmla="*/ 115 w 542"/>
                <a:gd name="T87" fmla="*/ 100 h 516"/>
                <a:gd name="T88" fmla="*/ 106 w 542"/>
                <a:gd name="T89" fmla="*/ 93 h 516"/>
                <a:gd name="T90" fmla="*/ 98 w 542"/>
                <a:gd name="T91" fmla="*/ 84 h 516"/>
                <a:gd name="T92" fmla="*/ 91 w 542"/>
                <a:gd name="T93" fmla="*/ 79 h 516"/>
                <a:gd name="T94" fmla="*/ 80 w 542"/>
                <a:gd name="T95" fmla="*/ 70 h 516"/>
                <a:gd name="T96" fmla="*/ 73 w 542"/>
                <a:gd name="T97" fmla="*/ 63 h 516"/>
                <a:gd name="T98" fmla="*/ 65 w 542"/>
                <a:gd name="T99" fmla="*/ 54 h 516"/>
                <a:gd name="T100" fmla="*/ 58 w 542"/>
                <a:gd name="T101" fmla="*/ 49 h 516"/>
                <a:gd name="T102" fmla="*/ 42 w 542"/>
                <a:gd name="T103" fmla="*/ 37 h 516"/>
                <a:gd name="T104" fmla="*/ 31 w 542"/>
                <a:gd name="T105" fmla="*/ 26 h 516"/>
                <a:gd name="T106" fmla="*/ 19 w 542"/>
                <a:gd name="T107" fmla="*/ 16 h 516"/>
                <a:gd name="T108" fmla="*/ 10 w 542"/>
                <a:gd name="T109" fmla="*/ 9 h 516"/>
                <a:gd name="T110" fmla="*/ 4 w 542"/>
                <a:gd name="T111" fmla="*/ 4 h 516"/>
                <a:gd name="T112" fmla="*/ 0 w 542"/>
                <a:gd name="T113"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2" h="516">
                  <a:moveTo>
                    <a:pt x="542" y="516"/>
                  </a:moveTo>
                  <a:lnTo>
                    <a:pt x="530" y="502"/>
                  </a:lnTo>
                  <a:lnTo>
                    <a:pt x="519" y="488"/>
                  </a:lnTo>
                  <a:lnTo>
                    <a:pt x="512" y="480"/>
                  </a:lnTo>
                  <a:lnTo>
                    <a:pt x="507" y="473"/>
                  </a:lnTo>
                  <a:lnTo>
                    <a:pt x="500" y="466"/>
                  </a:lnTo>
                  <a:lnTo>
                    <a:pt x="493" y="459"/>
                  </a:lnTo>
                  <a:lnTo>
                    <a:pt x="485" y="448"/>
                  </a:lnTo>
                  <a:lnTo>
                    <a:pt x="476" y="439"/>
                  </a:lnTo>
                  <a:lnTo>
                    <a:pt x="467" y="431"/>
                  </a:lnTo>
                  <a:lnTo>
                    <a:pt x="460" y="422"/>
                  </a:lnTo>
                  <a:lnTo>
                    <a:pt x="451" y="413"/>
                  </a:lnTo>
                  <a:lnTo>
                    <a:pt x="443" y="405"/>
                  </a:lnTo>
                  <a:lnTo>
                    <a:pt x="434" y="396"/>
                  </a:lnTo>
                  <a:lnTo>
                    <a:pt x="425" y="387"/>
                  </a:lnTo>
                  <a:lnTo>
                    <a:pt x="415" y="377"/>
                  </a:lnTo>
                  <a:lnTo>
                    <a:pt x="404" y="366"/>
                  </a:lnTo>
                  <a:lnTo>
                    <a:pt x="394" y="356"/>
                  </a:lnTo>
                  <a:lnTo>
                    <a:pt x="383" y="345"/>
                  </a:lnTo>
                  <a:lnTo>
                    <a:pt x="373" y="335"/>
                  </a:lnTo>
                  <a:lnTo>
                    <a:pt x="363" y="324"/>
                  </a:lnTo>
                  <a:lnTo>
                    <a:pt x="352" y="314"/>
                  </a:lnTo>
                  <a:lnTo>
                    <a:pt x="342" y="305"/>
                  </a:lnTo>
                  <a:lnTo>
                    <a:pt x="329" y="295"/>
                  </a:lnTo>
                  <a:lnTo>
                    <a:pt x="319" y="284"/>
                  </a:lnTo>
                  <a:lnTo>
                    <a:pt x="309" y="274"/>
                  </a:lnTo>
                  <a:lnTo>
                    <a:pt x="298" y="265"/>
                  </a:lnTo>
                  <a:lnTo>
                    <a:pt x="286" y="255"/>
                  </a:lnTo>
                  <a:lnTo>
                    <a:pt x="275" y="244"/>
                  </a:lnTo>
                  <a:lnTo>
                    <a:pt x="265" y="234"/>
                  </a:lnTo>
                  <a:lnTo>
                    <a:pt x="255" y="225"/>
                  </a:lnTo>
                  <a:lnTo>
                    <a:pt x="242" y="215"/>
                  </a:lnTo>
                  <a:lnTo>
                    <a:pt x="232" y="204"/>
                  </a:lnTo>
                  <a:lnTo>
                    <a:pt x="220" y="194"/>
                  </a:lnTo>
                  <a:lnTo>
                    <a:pt x="209" y="183"/>
                  </a:lnTo>
                  <a:lnTo>
                    <a:pt x="199" y="173"/>
                  </a:lnTo>
                  <a:lnTo>
                    <a:pt x="188" y="164"/>
                  </a:lnTo>
                  <a:lnTo>
                    <a:pt x="178" y="155"/>
                  </a:lnTo>
                  <a:lnTo>
                    <a:pt x="167" y="147"/>
                  </a:lnTo>
                  <a:lnTo>
                    <a:pt x="157" y="136"/>
                  </a:lnTo>
                  <a:lnTo>
                    <a:pt x="146" y="126"/>
                  </a:lnTo>
                  <a:lnTo>
                    <a:pt x="136" y="117"/>
                  </a:lnTo>
                  <a:lnTo>
                    <a:pt x="126" y="110"/>
                  </a:lnTo>
                  <a:lnTo>
                    <a:pt x="115" y="100"/>
                  </a:lnTo>
                  <a:lnTo>
                    <a:pt x="106" y="93"/>
                  </a:lnTo>
                  <a:lnTo>
                    <a:pt x="98" y="84"/>
                  </a:lnTo>
                  <a:lnTo>
                    <a:pt x="91" y="79"/>
                  </a:lnTo>
                  <a:lnTo>
                    <a:pt x="80" y="70"/>
                  </a:lnTo>
                  <a:lnTo>
                    <a:pt x="73" y="63"/>
                  </a:lnTo>
                  <a:lnTo>
                    <a:pt x="65" y="54"/>
                  </a:lnTo>
                  <a:lnTo>
                    <a:pt x="58" y="49"/>
                  </a:lnTo>
                  <a:lnTo>
                    <a:pt x="42" y="37"/>
                  </a:lnTo>
                  <a:lnTo>
                    <a:pt x="31" y="26"/>
                  </a:lnTo>
                  <a:lnTo>
                    <a:pt x="19" y="16"/>
                  </a:lnTo>
                  <a:lnTo>
                    <a:pt x="10" y="9"/>
                  </a:lnTo>
                  <a:lnTo>
                    <a:pt x="4"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0" name="Freeform 1266"/>
            <p:cNvSpPr>
              <a:spLocks/>
            </p:cNvSpPr>
            <p:nvPr/>
          </p:nvSpPr>
          <p:spPr bwMode="auto">
            <a:xfrm>
              <a:off x="8894" y="2425"/>
              <a:ext cx="4" cy="18"/>
            </a:xfrm>
            <a:custGeom>
              <a:avLst/>
              <a:gdLst>
                <a:gd name="T0" fmla="*/ 9 w 9"/>
                <a:gd name="T1" fmla="*/ 35 h 35"/>
                <a:gd name="T2" fmla="*/ 4 w 9"/>
                <a:gd name="T3" fmla="*/ 16 h 35"/>
                <a:gd name="T4" fmla="*/ 0 w 9"/>
                <a:gd name="T5" fmla="*/ 0 h 35"/>
              </a:gdLst>
              <a:ahLst/>
              <a:cxnLst>
                <a:cxn ang="0">
                  <a:pos x="T0" y="T1"/>
                </a:cxn>
                <a:cxn ang="0">
                  <a:pos x="T2" y="T3"/>
                </a:cxn>
                <a:cxn ang="0">
                  <a:pos x="T4" y="T5"/>
                </a:cxn>
              </a:cxnLst>
              <a:rect l="0" t="0" r="r" b="b"/>
              <a:pathLst>
                <a:path w="9" h="35">
                  <a:moveTo>
                    <a:pt x="9" y="35"/>
                  </a:moveTo>
                  <a:lnTo>
                    <a:pt x="4"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1" name="Freeform 1267"/>
            <p:cNvSpPr>
              <a:spLocks/>
            </p:cNvSpPr>
            <p:nvPr/>
          </p:nvSpPr>
          <p:spPr bwMode="auto">
            <a:xfrm>
              <a:off x="8851" y="2327"/>
              <a:ext cx="43" cy="98"/>
            </a:xfrm>
            <a:custGeom>
              <a:avLst/>
              <a:gdLst>
                <a:gd name="T0" fmla="*/ 85 w 85"/>
                <a:gd name="T1" fmla="*/ 196 h 196"/>
                <a:gd name="T2" fmla="*/ 78 w 85"/>
                <a:gd name="T3" fmla="*/ 181 h 196"/>
                <a:gd name="T4" fmla="*/ 71 w 85"/>
                <a:gd name="T5" fmla="*/ 165 h 196"/>
                <a:gd name="T6" fmla="*/ 66 w 85"/>
                <a:gd name="T7" fmla="*/ 151 h 196"/>
                <a:gd name="T8" fmla="*/ 61 w 85"/>
                <a:gd name="T9" fmla="*/ 139 h 196"/>
                <a:gd name="T10" fmla="*/ 56 w 85"/>
                <a:gd name="T11" fmla="*/ 127 h 196"/>
                <a:gd name="T12" fmla="*/ 50 w 85"/>
                <a:gd name="T13" fmla="*/ 115 h 196"/>
                <a:gd name="T14" fmla="*/ 47 w 85"/>
                <a:gd name="T15" fmla="*/ 104 h 196"/>
                <a:gd name="T16" fmla="*/ 43 w 85"/>
                <a:gd name="T17" fmla="*/ 95 h 196"/>
                <a:gd name="T18" fmla="*/ 38 w 85"/>
                <a:gd name="T19" fmla="*/ 85 h 196"/>
                <a:gd name="T20" fmla="*/ 35 w 85"/>
                <a:gd name="T21" fmla="*/ 76 h 196"/>
                <a:gd name="T22" fmla="*/ 31 w 85"/>
                <a:gd name="T23" fmla="*/ 68 h 196"/>
                <a:gd name="T24" fmla="*/ 28 w 85"/>
                <a:gd name="T25" fmla="*/ 61 h 196"/>
                <a:gd name="T26" fmla="*/ 23 w 85"/>
                <a:gd name="T27" fmla="*/ 47 h 196"/>
                <a:gd name="T28" fmla="*/ 19 w 85"/>
                <a:gd name="T29" fmla="*/ 36 h 196"/>
                <a:gd name="T30" fmla="*/ 14 w 85"/>
                <a:gd name="T31" fmla="*/ 26 h 196"/>
                <a:gd name="T32" fmla="*/ 9 w 85"/>
                <a:gd name="T33" fmla="*/ 17 h 196"/>
                <a:gd name="T34" fmla="*/ 5 w 85"/>
                <a:gd name="T35" fmla="*/ 10 h 196"/>
                <a:gd name="T36" fmla="*/ 3 w 85"/>
                <a:gd name="T37" fmla="*/ 7 h 196"/>
                <a:gd name="T38" fmla="*/ 0 w 85"/>
                <a:gd name="T39" fmla="*/ 0 h 196"/>
                <a:gd name="T40" fmla="*/ 0 w 85"/>
                <a:gd name="T41"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196">
                  <a:moveTo>
                    <a:pt x="85" y="196"/>
                  </a:moveTo>
                  <a:lnTo>
                    <a:pt x="78" y="181"/>
                  </a:lnTo>
                  <a:lnTo>
                    <a:pt x="71" y="165"/>
                  </a:lnTo>
                  <a:lnTo>
                    <a:pt x="66" y="151"/>
                  </a:lnTo>
                  <a:lnTo>
                    <a:pt x="61" y="139"/>
                  </a:lnTo>
                  <a:lnTo>
                    <a:pt x="56" y="127"/>
                  </a:lnTo>
                  <a:lnTo>
                    <a:pt x="50" y="115"/>
                  </a:lnTo>
                  <a:lnTo>
                    <a:pt x="47" y="104"/>
                  </a:lnTo>
                  <a:lnTo>
                    <a:pt x="43" y="95"/>
                  </a:lnTo>
                  <a:lnTo>
                    <a:pt x="38" y="85"/>
                  </a:lnTo>
                  <a:lnTo>
                    <a:pt x="35" y="76"/>
                  </a:lnTo>
                  <a:lnTo>
                    <a:pt x="31" y="68"/>
                  </a:lnTo>
                  <a:lnTo>
                    <a:pt x="28" y="61"/>
                  </a:lnTo>
                  <a:lnTo>
                    <a:pt x="23" y="47"/>
                  </a:lnTo>
                  <a:lnTo>
                    <a:pt x="19" y="36"/>
                  </a:lnTo>
                  <a:lnTo>
                    <a:pt x="14" y="26"/>
                  </a:lnTo>
                  <a:lnTo>
                    <a:pt x="9" y="17"/>
                  </a:lnTo>
                  <a:lnTo>
                    <a:pt x="5" y="10"/>
                  </a:lnTo>
                  <a:lnTo>
                    <a:pt x="3" y="7"/>
                  </a:lnTo>
                  <a:lnTo>
                    <a:pt x="0"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2" name="Freeform 1268"/>
            <p:cNvSpPr>
              <a:spLocks/>
            </p:cNvSpPr>
            <p:nvPr/>
          </p:nvSpPr>
          <p:spPr bwMode="auto">
            <a:xfrm>
              <a:off x="8846" y="2324"/>
              <a:ext cx="5" cy="3"/>
            </a:xfrm>
            <a:custGeom>
              <a:avLst/>
              <a:gdLst>
                <a:gd name="T0" fmla="*/ 11 w 11"/>
                <a:gd name="T1" fmla="*/ 6 h 6"/>
                <a:gd name="T2" fmla="*/ 6 w 11"/>
                <a:gd name="T3" fmla="*/ 0 h 6"/>
                <a:gd name="T4" fmla="*/ 0 w 11"/>
                <a:gd name="T5" fmla="*/ 0 h 6"/>
              </a:gdLst>
              <a:ahLst/>
              <a:cxnLst>
                <a:cxn ang="0">
                  <a:pos x="T0" y="T1"/>
                </a:cxn>
                <a:cxn ang="0">
                  <a:pos x="T2" y="T3"/>
                </a:cxn>
                <a:cxn ang="0">
                  <a:pos x="T4" y="T5"/>
                </a:cxn>
              </a:cxnLst>
              <a:rect l="0" t="0" r="r" b="b"/>
              <a:pathLst>
                <a:path w="11" h="6">
                  <a:moveTo>
                    <a:pt x="11" y="6"/>
                  </a:moveTo>
                  <a:lnTo>
                    <a:pt x="6"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3" name="Freeform 1269"/>
            <p:cNvSpPr>
              <a:spLocks/>
            </p:cNvSpPr>
            <p:nvPr/>
          </p:nvSpPr>
          <p:spPr bwMode="auto">
            <a:xfrm>
              <a:off x="8833" y="2287"/>
              <a:ext cx="13" cy="37"/>
            </a:xfrm>
            <a:custGeom>
              <a:avLst/>
              <a:gdLst>
                <a:gd name="T0" fmla="*/ 26 w 26"/>
                <a:gd name="T1" fmla="*/ 75 h 75"/>
                <a:gd name="T2" fmla="*/ 23 w 26"/>
                <a:gd name="T3" fmla="*/ 65 h 75"/>
                <a:gd name="T4" fmla="*/ 19 w 26"/>
                <a:gd name="T5" fmla="*/ 54 h 75"/>
                <a:gd name="T6" fmla="*/ 16 w 26"/>
                <a:gd name="T7" fmla="*/ 44 h 75"/>
                <a:gd name="T8" fmla="*/ 13 w 26"/>
                <a:gd name="T9" fmla="*/ 35 h 75"/>
                <a:gd name="T10" fmla="*/ 6 w 26"/>
                <a:gd name="T11" fmla="*/ 16 h 75"/>
                <a:gd name="T12" fmla="*/ 0 w 26"/>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26" h="75">
                  <a:moveTo>
                    <a:pt x="26" y="75"/>
                  </a:moveTo>
                  <a:lnTo>
                    <a:pt x="23" y="65"/>
                  </a:lnTo>
                  <a:lnTo>
                    <a:pt x="19" y="54"/>
                  </a:lnTo>
                  <a:lnTo>
                    <a:pt x="16" y="44"/>
                  </a:lnTo>
                  <a:lnTo>
                    <a:pt x="13" y="35"/>
                  </a:lnTo>
                  <a:lnTo>
                    <a:pt x="6" y="16"/>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4" name="Freeform 1270"/>
            <p:cNvSpPr>
              <a:spLocks/>
            </p:cNvSpPr>
            <p:nvPr/>
          </p:nvSpPr>
          <p:spPr bwMode="auto">
            <a:xfrm>
              <a:off x="8819" y="2226"/>
              <a:ext cx="14" cy="61"/>
            </a:xfrm>
            <a:custGeom>
              <a:avLst/>
              <a:gdLst>
                <a:gd name="T0" fmla="*/ 28 w 28"/>
                <a:gd name="T1" fmla="*/ 122 h 122"/>
                <a:gd name="T2" fmla="*/ 23 w 28"/>
                <a:gd name="T3" fmla="*/ 110 h 122"/>
                <a:gd name="T4" fmla="*/ 18 w 28"/>
                <a:gd name="T5" fmla="*/ 100 h 122"/>
                <a:gd name="T6" fmla="*/ 13 w 28"/>
                <a:gd name="T7" fmla="*/ 89 h 122"/>
                <a:gd name="T8" fmla="*/ 11 w 28"/>
                <a:gd name="T9" fmla="*/ 79 h 122"/>
                <a:gd name="T10" fmla="*/ 4 w 28"/>
                <a:gd name="T11" fmla="*/ 61 h 122"/>
                <a:gd name="T12" fmla="*/ 2 w 28"/>
                <a:gd name="T13" fmla="*/ 46 h 122"/>
                <a:gd name="T14" fmla="*/ 0 w 28"/>
                <a:gd name="T15" fmla="*/ 30 h 122"/>
                <a:gd name="T16" fmla="*/ 6 w 28"/>
                <a:gd name="T17" fmla="*/ 20 h 122"/>
                <a:gd name="T18" fmla="*/ 13 w 28"/>
                <a:gd name="T19" fmla="*/ 9 h 122"/>
                <a:gd name="T20" fmla="*/ 25 w 28"/>
                <a:gd name="T2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22">
                  <a:moveTo>
                    <a:pt x="28" y="122"/>
                  </a:moveTo>
                  <a:lnTo>
                    <a:pt x="23" y="110"/>
                  </a:lnTo>
                  <a:lnTo>
                    <a:pt x="18" y="100"/>
                  </a:lnTo>
                  <a:lnTo>
                    <a:pt x="13" y="89"/>
                  </a:lnTo>
                  <a:lnTo>
                    <a:pt x="11" y="79"/>
                  </a:lnTo>
                  <a:lnTo>
                    <a:pt x="4" y="61"/>
                  </a:lnTo>
                  <a:lnTo>
                    <a:pt x="2" y="46"/>
                  </a:lnTo>
                  <a:lnTo>
                    <a:pt x="0" y="30"/>
                  </a:lnTo>
                  <a:lnTo>
                    <a:pt x="6" y="20"/>
                  </a:lnTo>
                  <a:lnTo>
                    <a:pt x="13" y="9"/>
                  </a:lnTo>
                  <a:lnTo>
                    <a:pt x="2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5" name="Freeform 1271"/>
            <p:cNvSpPr>
              <a:spLocks/>
            </p:cNvSpPr>
            <p:nvPr/>
          </p:nvSpPr>
          <p:spPr bwMode="auto">
            <a:xfrm>
              <a:off x="8831" y="2078"/>
              <a:ext cx="29" cy="148"/>
            </a:xfrm>
            <a:custGeom>
              <a:avLst/>
              <a:gdLst>
                <a:gd name="T0" fmla="*/ 0 w 57"/>
                <a:gd name="T1" fmla="*/ 296 h 296"/>
                <a:gd name="T2" fmla="*/ 12 w 57"/>
                <a:gd name="T3" fmla="*/ 282 h 296"/>
                <a:gd name="T4" fmla="*/ 24 w 57"/>
                <a:gd name="T5" fmla="*/ 269 h 296"/>
                <a:gd name="T6" fmla="*/ 33 w 57"/>
                <a:gd name="T7" fmla="*/ 251 h 296"/>
                <a:gd name="T8" fmla="*/ 42 w 57"/>
                <a:gd name="T9" fmla="*/ 234 h 296"/>
                <a:gd name="T10" fmla="*/ 43 w 57"/>
                <a:gd name="T11" fmla="*/ 223 h 296"/>
                <a:gd name="T12" fmla="*/ 47 w 57"/>
                <a:gd name="T13" fmla="*/ 213 h 296"/>
                <a:gd name="T14" fmla="*/ 49 w 57"/>
                <a:gd name="T15" fmla="*/ 202 h 296"/>
                <a:gd name="T16" fmla="*/ 52 w 57"/>
                <a:gd name="T17" fmla="*/ 192 h 296"/>
                <a:gd name="T18" fmla="*/ 52 w 57"/>
                <a:gd name="T19" fmla="*/ 181 h 296"/>
                <a:gd name="T20" fmla="*/ 54 w 57"/>
                <a:gd name="T21" fmla="*/ 171 h 296"/>
                <a:gd name="T22" fmla="*/ 56 w 57"/>
                <a:gd name="T23" fmla="*/ 160 h 296"/>
                <a:gd name="T24" fmla="*/ 57 w 57"/>
                <a:gd name="T25" fmla="*/ 150 h 296"/>
                <a:gd name="T26" fmla="*/ 57 w 57"/>
                <a:gd name="T27" fmla="*/ 138 h 296"/>
                <a:gd name="T28" fmla="*/ 57 w 57"/>
                <a:gd name="T29" fmla="*/ 127 h 296"/>
                <a:gd name="T30" fmla="*/ 57 w 57"/>
                <a:gd name="T31" fmla="*/ 115 h 296"/>
                <a:gd name="T32" fmla="*/ 57 w 57"/>
                <a:gd name="T33" fmla="*/ 105 h 296"/>
                <a:gd name="T34" fmla="*/ 56 w 57"/>
                <a:gd name="T35" fmla="*/ 94 h 296"/>
                <a:gd name="T36" fmla="*/ 56 w 57"/>
                <a:gd name="T37" fmla="*/ 84 h 296"/>
                <a:gd name="T38" fmla="*/ 54 w 57"/>
                <a:gd name="T39" fmla="*/ 73 h 296"/>
                <a:gd name="T40" fmla="*/ 54 w 57"/>
                <a:gd name="T41" fmla="*/ 65 h 296"/>
                <a:gd name="T42" fmla="*/ 52 w 57"/>
                <a:gd name="T43" fmla="*/ 54 h 296"/>
                <a:gd name="T44" fmla="*/ 50 w 57"/>
                <a:gd name="T45" fmla="*/ 44 h 296"/>
                <a:gd name="T46" fmla="*/ 50 w 57"/>
                <a:gd name="T47" fmla="*/ 35 h 296"/>
                <a:gd name="T48" fmla="*/ 50 w 57"/>
                <a:gd name="T49" fmla="*/ 28 h 296"/>
                <a:gd name="T50" fmla="*/ 47 w 57"/>
                <a:gd name="T51" fmla="*/ 12 h 296"/>
                <a:gd name="T52" fmla="*/ 47 w 57"/>
                <a:gd name="T53"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96">
                  <a:moveTo>
                    <a:pt x="0" y="296"/>
                  </a:moveTo>
                  <a:lnTo>
                    <a:pt x="12" y="282"/>
                  </a:lnTo>
                  <a:lnTo>
                    <a:pt x="24" y="269"/>
                  </a:lnTo>
                  <a:lnTo>
                    <a:pt x="33" y="251"/>
                  </a:lnTo>
                  <a:lnTo>
                    <a:pt x="42" y="234"/>
                  </a:lnTo>
                  <a:lnTo>
                    <a:pt x="43" y="223"/>
                  </a:lnTo>
                  <a:lnTo>
                    <a:pt x="47" y="213"/>
                  </a:lnTo>
                  <a:lnTo>
                    <a:pt x="49" y="202"/>
                  </a:lnTo>
                  <a:lnTo>
                    <a:pt x="52" y="192"/>
                  </a:lnTo>
                  <a:lnTo>
                    <a:pt x="52" y="181"/>
                  </a:lnTo>
                  <a:lnTo>
                    <a:pt x="54" y="171"/>
                  </a:lnTo>
                  <a:lnTo>
                    <a:pt x="56" y="160"/>
                  </a:lnTo>
                  <a:lnTo>
                    <a:pt x="57" y="150"/>
                  </a:lnTo>
                  <a:lnTo>
                    <a:pt x="57" y="138"/>
                  </a:lnTo>
                  <a:lnTo>
                    <a:pt x="57" y="127"/>
                  </a:lnTo>
                  <a:lnTo>
                    <a:pt x="57" y="115"/>
                  </a:lnTo>
                  <a:lnTo>
                    <a:pt x="57" y="105"/>
                  </a:lnTo>
                  <a:lnTo>
                    <a:pt x="56" y="94"/>
                  </a:lnTo>
                  <a:lnTo>
                    <a:pt x="56" y="84"/>
                  </a:lnTo>
                  <a:lnTo>
                    <a:pt x="54" y="73"/>
                  </a:lnTo>
                  <a:lnTo>
                    <a:pt x="54" y="65"/>
                  </a:lnTo>
                  <a:lnTo>
                    <a:pt x="52" y="54"/>
                  </a:lnTo>
                  <a:lnTo>
                    <a:pt x="50" y="44"/>
                  </a:lnTo>
                  <a:lnTo>
                    <a:pt x="50" y="35"/>
                  </a:lnTo>
                  <a:lnTo>
                    <a:pt x="50" y="28"/>
                  </a:lnTo>
                  <a:lnTo>
                    <a:pt x="47" y="12"/>
                  </a:lnTo>
                  <a:lnTo>
                    <a:pt x="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6" name="Freeform 1272"/>
            <p:cNvSpPr>
              <a:spLocks/>
            </p:cNvSpPr>
            <p:nvPr/>
          </p:nvSpPr>
          <p:spPr bwMode="auto">
            <a:xfrm>
              <a:off x="8854" y="2078"/>
              <a:ext cx="26" cy="14"/>
            </a:xfrm>
            <a:custGeom>
              <a:avLst/>
              <a:gdLst>
                <a:gd name="T0" fmla="*/ 0 w 50"/>
                <a:gd name="T1" fmla="*/ 0 h 30"/>
                <a:gd name="T2" fmla="*/ 10 w 50"/>
                <a:gd name="T3" fmla="*/ 7 h 30"/>
                <a:gd name="T4" fmla="*/ 24 w 50"/>
                <a:gd name="T5" fmla="*/ 14 h 30"/>
                <a:gd name="T6" fmla="*/ 36 w 50"/>
                <a:gd name="T7" fmla="*/ 21 h 30"/>
                <a:gd name="T8" fmla="*/ 50 w 50"/>
                <a:gd name="T9" fmla="*/ 30 h 30"/>
              </a:gdLst>
              <a:ahLst/>
              <a:cxnLst>
                <a:cxn ang="0">
                  <a:pos x="T0" y="T1"/>
                </a:cxn>
                <a:cxn ang="0">
                  <a:pos x="T2" y="T3"/>
                </a:cxn>
                <a:cxn ang="0">
                  <a:pos x="T4" y="T5"/>
                </a:cxn>
                <a:cxn ang="0">
                  <a:pos x="T6" y="T7"/>
                </a:cxn>
                <a:cxn ang="0">
                  <a:pos x="T8" y="T9"/>
                </a:cxn>
              </a:cxnLst>
              <a:rect l="0" t="0" r="r" b="b"/>
              <a:pathLst>
                <a:path w="50" h="30">
                  <a:moveTo>
                    <a:pt x="0" y="0"/>
                  </a:moveTo>
                  <a:lnTo>
                    <a:pt x="10" y="7"/>
                  </a:lnTo>
                  <a:lnTo>
                    <a:pt x="24" y="14"/>
                  </a:lnTo>
                  <a:lnTo>
                    <a:pt x="36" y="21"/>
                  </a:lnTo>
                  <a:lnTo>
                    <a:pt x="50" y="3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7" name="Freeform 1273"/>
            <p:cNvSpPr>
              <a:spLocks/>
            </p:cNvSpPr>
            <p:nvPr/>
          </p:nvSpPr>
          <p:spPr bwMode="auto">
            <a:xfrm>
              <a:off x="8880" y="2092"/>
              <a:ext cx="30" cy="6"/>
            </a:xfrm>
            <a:custGeom>
              <a:avLst/>
              <a:gdLst>
                <a:gd name="T0" fmla="*/ 0 w 61"/>
                <a:gd name="T1" fmla="*/ 0 h 12"/>
                <a:gd name="T2" fmla="*/ 9 w 61"/>
                <a:gd name="T3" fmla="*/ 3 h 12"/>
                <a:gd name="T4" fmla="*/ 18 w 61"/>
                <a:gd name="T5" fmla="*/ 7 h 12"/>
                <a:gd name="T6" fmla="*/ 25 w 61"/>
                <a:gd name="T7" fmla="*/ 8 h 12"/>
                <a:gd name="T8" fmla="*/ 34 w 61"/>
                <a:gd name="T9" fmla="*/ 12 h 12"/>
                <a:gd name="T10" fmla="*/ 47 w 61"/>
                <a:gd name="T11" fmla="*/ 12 h 12"/>
                <a:gd name="T12" fmla="*/ 61 w 61"/>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61" h="12">
                  <a:moveTo>
                    <a:pt x="0" y="0"/>
                  </a:moveTo>
                  <a:lnTo>
                    <a:pt x="9" y="3"/>
                  </a:lnTo>
                  <a:lnTo>
                    <a:pt x="18" y="7"/>
                  </a:lnTo>
                  <a:lnTo>
                    <a:pt x="25" y="8"/>
                  </a:lnTo>
                  <a:lnTo>
                    <a:pt x="34" y="12"/>
                  </a:lnTo>
                  <a:lnTo>
                    <a:pt x="47" y="12"/>
                  </a:lnTo>
                  <a:lnTo>
                    <a:pt x="61"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8" name="Freeform 1274"/>
            <p:cNvSpPr>
              <a:spLocks/>
            </p:cNvSpPr>
            <p:nvPr/>
          </p:nvSpPr>
          <p:spPr bwMode="auto">
            <a:xfrm>
              <a:off x="8910" y="2019"/>
              <a:ext cx="18" cy="78"/>
            </a:xfrm>
            <a:custGeom>
              <a:avLst/>
              <a:gdLst>
                <a:gd name="T0" fmla="*/ 0 w 35"/>
                <a:gd name="T1" fmla="*/ 155 h 155"/>
                <a:gd name="T2" fmla="*/ 9 w 35"/>
                <a:gd name="T3" fmla="*/ 145 h 155"/>
                <a:gd name="T4" fmla="*/ 18 w 35"/>
                <a:gd name="T5" fmla="*/ 133 h 155"/>
                <a:gd name="T6" fmla="*/ 23 w 35"/>
                <a:gd name="T7" fmla="*/ 117 h 155"/>
                <a:gd name="T8" fmla="*/ 28 w 35"/>
                <a:gd name="T9" fmla="*/ 100 h 155"/>
                <a:gd name="T10" fmla="*/ 28 w 35"/>
                <a:gd name="T11" fmla="*/ 88 h 155"/>
                <a:gd name="T12" fmla="*/ 30 w 35"/>
                <a:gd name="T13" fmla="*/ 77 h 155"/>
                <a:gd name="T14" fmla="*/ 30 w 35"/>
                <a:gd name="T15" fmla="*/ 65 h 155"/>
                <a:gd name="T16" fmla="*/ 32 w 35"/>
                <a:gd name="T17" fmla="*/ 54 h 155"/>
                <a:gd name="T18" fmla="*/ 32 w 35"/>
                <a:gd name="T19" fmla="*/ 40 h 155"/>
                <a:gd name="T20" fmla="*/ 34 w 35"/>
                <a:gd name="T21" fmla="*/ 27 h 155"/>
                <a:gd name="T22" fmla="*/ 34 w 35"/>
                <a:gd name="T23" fmla="*/ 13 h 155"/>
                <a:gd name="T24" fmla="*/ 35 w 35"/>
                <a:gd name="T2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55">
                  <a:moveTo>
                    <a:pt x="0" y="155"/>
                  </a:moveTo>
                  <a:lnTo>
                    <a:pt x="9" y="145"/>
                  </a:lnTo>
                  <a:lnTo>
                    <a:pt x="18" y="133"/>
                  </a:lnTo>
                  <a:lnTo>
                    <a:pt x="23" y="117"/>
                  </a:lnTo>
                  <a:lnTo>
                    <a:pt x="28" y="100"/>
                  </a:lnTo>
                  <a:lnTo>
                    <a:pt x="28" y="88"/>
                  </a:lnTo>
                  <a:lnTo>
                    <a:pt x="30" y="77"/>
                  </a:lnTo>
                  <a:lnTo>
                    <a:pt x="30" y="65"/>
                  </a:lnTo>
                  <a:lnTo>
                    <a:pt x="32" y="54"/>
                  </a:lnTo>
                  <a:lnTo>
                    <a:pt x="32" y="40"/>
                  </a:lnTo>
                  <a:lnTo>
                    <a:pt x="34" y="27"/>
                  </a:lnTo>
                  <a:lnTo>
                    <a:pt x="34" y="13"/>
                  </a:lnTo>
                  <a:lnTo>
                    <a:pt x="35"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59" name="Freeform 1275"/>
            <p:cNvSpPr>
              <a:spLocks/>
            </p:cNvSpPr>
            <p:nvPr/>
          </p:nvSpPr>
          <p:spPr bwMode="auto">
            <a:xfrm>
              <a:off x="8928" y="1954"/>
              <a:ext cx="2" cy="65"/>
            </a:xfrm>
            <a:custGeom>
              <a:avLst/>
              <a:gdLst>
                <a:gd name="T0" fmla="*/ 0 w 6"/>
                <a:gd name="T1" fmla="*/ 130 h 130"/>
                <a:gd name="T2" fmla="*/ 0 w 6"/>
                <a:gd name="T3" fmla="*/ 113 h 130"/>
                <a:gd name="T4" fmla="*/ 0 w 6"/>
                <a:gd name="T5" fmla="*/ 97 h 130"/>
                <a:gd name="T6" fmla="*/ 0 w 6"/>
                <a:gd name="T7" fmla="*/ 82 h 130"/>
                <a:gd name="T8" fmla="*/ 0 w 6"/>
                <a:gd name="T9" fmla="*/ 66 h 130"/>
                <a:gd name="T10" fmla="*/ 0 w 6"/>
                <a:gd name="T11" fmla="*/ 48 h 130"/>
                <a:gd name="T12" fmla="*/ 0 w 6"/>
                <a:gd name="T13" fmla="*/ 33 h 130"/>
                <a:gd name="T14" fmla="*/ 2 w 6"/>
                <a:gd name="T15" fmla="*/ 15 h 130"/>
                <a:gd name="T16" fmla="*/ 6 w 6"/>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30">
                  <a:moveTo>
                    <a:pt x="0" y="130"/>
                  </a:moveTo>
                  <a:lnTo>
                    <a:pt x="0" y="113"/>
                  </a:lnTo>
                  <a:lnTo>
                    <a:pt x="0" y="97"/>
                  </a:lnTo>
                  <a:lnTo>
                    <a:pt x="0" y="82"/>
                  </a:lnTo>
                  <a:lnTo>
                    <a:pt x="0" y="66"/>
                  </a:lnTo>
                  <a:lnTo>
                    <a:pt x="0" y="48"/>
                  </a:lnTo>
                  <a:lnTo>
                    <a:pt x="0" y="33"/>
                  </a:lnTo>
                  <a:lnTo>
                    <a:pt x="2" y="15"/>
                  </a:lnTo>
                  <a:lnTo>
                    <a:pt x="6"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0" name="Freeform 1276"/>
            <p:cNvSpPr>
              <a:spLocks/>
            </p:cNvSpPr>
            <p:nvPr/>
          </p:nvSpPr>
          <p:spPr bwMode="auto">
            <a:xfrm>
              <a:off x="8930" y="1682"/>
              <a:ext cx="224" cy="272"/>
            </a:xfrm>
            <a:custGeom>
              <a:avLst/>
              <a:gdLst>
                <a:gd name="T0" fmla="*/ 0 w 447"/>
                <a:gd name="T1" fmla="*/ 544 h 544"/>
                <a:gd name="T2" fmla="*/ 0 w 447"/>
                <a:gd name="T3" fmla="*/ 526 h 544"/>
                <a:gd name="T4" fmla="*/ 3 w 447"/>
                <a:gd name="T5" fmla="*/ 511 h 544"/>
                <a:gd name="T6" fmla="*/ 8 w 447"/>
                <a:gd name="T7" fmla="*/ 495 h 544"/>
                <a:gd name="T8" fmla="*/ 13 w 447"/>
                <a:gd name="T9" fmla="*/ 479 h 544"/>
                <a:gd name="T10" fmla="*/ 19 w 447"/>
                <a:gd name="T11" fmla="*/ 462 h 544"/>
                <a:gd name="T12" fmla="*/ 27 w 447"/>
                <a:gd name="T13" fmla="*/ 446 h 544"/>
                <a:gd name="T14" fmla="*/ 34 w 447"/>
                <a:gd name="T15" fmla="*/ 430 h 544"/>
                <a:gd name="T16" fmla="*/ 45 w 447"/>
                <a:gd name="T17" fmla="*/ 415 h 544"/>
                <a:gd name="T18" fmla="*/ 54 w 447"/>
                <a:gd name="T19" fmla="*/ 397 h 544"/>
                <a:gd name="T20" fmla="*/ 64 w 447"/>
                <a:gd name="T21" fmla="*/ 382 h 544"/>
                <a:gd name="T22" fmla="*/ 69 w 447"/>
                <a:gd name="T23" fmla="*/ 371 h 544"/>
                <a:gd name="T24" fmla="*/ 76 w 447"/>
                <a:gd name="T25" fmla="*/ 364 h 544"/>
                <a:gd name="T26" fmla="*/ 83 w 447"/>
                <a:gd name="T27" fmla="*/ 355 h 544"/>
                <a:gd name="T28" fmla="*/ 90 w 447"/>
                <a:gd name="T29" fmla="*/ 349 h 544"/>
                <a:gd name="T30" fmla="*/ 95 w 447"/>
                <a:gd name="T31" fmla="*/ 338 h 544"/>
                <a:gd name="T32" fmla="*/ 102 w 447"/>
                <a:gd name="T33" fmla="*/ 331 h 544"/>
                <a:gd name="T34" fmla="*/ 109 w 447"/>
                <a:gd name="T35" fmla="*/ 322 h 544"/>
                <a:gd name="T36" fmla="*/ 116 w 447"/>
                <a:gd name="T37" fmla="*/ 315 h 544"/>
                <a:gd name="T38" fmla="*/ 123 w 447"/>
                <a:gd name="T39" fmla="*/ 305 h 544"/>
                <a:gd name="T40" fmla="*/ 132 w 447"/>
                <a:gd name="T41" fmla="*/ 298 h 544"/>
                <a:gd name="T42" fmla="*/ 139 w 447"/>
                <a:gd name="T43" fmla="*/ 289 h 544"/>
                <a:gd name="T44" fmla="*/ 148 w 447"/>
                <a:gd name="T45" fmla="*/ 282 h 544"/>
                <a:gd name="T46" fmla="*/ 153 w 447"/>
                <a:gd name="T47" fmla="*/ 272 h 544"/>
                <a:gd name="T48" fmla="*/ 162 w 447"/>
                <a:gd name="T49" fmla="*/ 263 h 544"/>
                <a:gd name="T50" fmla="*/ 169 w 447"/>
                <a:gd name="T51" fmla="*/ 254 h 544"/>
                <a:gd name="T52" fmla="*/ 177 w 447"/>
                <a:gd name="T53" fmla="*/ 247 h 544"/>
                <a:gd name="T54" fmla="*/ 184 w 447"/>
                <a:gd name="T55" fmla="*/ 237 h 544"/>
                <a:gd name="T56" fmla="*/ 195 w 447"/>
                <a:gd name="T57" fmla="*/ 228 h 544"/>
                <a:gd name="T58" fmla="*/ 202 w 447"/>
                <a:gd name="T59" fmla="*/ 220 h 544"/>
                <a:gd name="T60" fmla="*/ 212 w 447"/>
                <a:gd name="T61" fmla="*/ 213 h 544"/>
                <a:gd name="T62" fmla="*/ 219 w 447"/>
                <a:gd name="T63" fmla="*/ 202 h 544"/>
                <a:gd name="T64" fmla="*/ 228 w 447"/>
                <a:gd name="T65" fmla="*/ 193 h 544"/>
                <a:gd name="T66" fmla="*/ 237 w 447"/>
                <a:gd name="T67" fmla="*/ 185 h 544"/>
                <a:gd name="T68" fmla="*/ 247 w 447"/>
                <a:gd name="T69" fmla="*/ 178 h 544"/>
                <a:gd name="T70" fmla="*/ 256 w 447"/>
                <a:gd name="T71" fmla="*/ 167 h 544"/>
                <a:gd name="T72" fmla="*/ 266 w 447"/>
                <a:gd name="T73" fmla="*/ 159 h 544"/>
                <a:gd name="T74" fmla="*/ 277 w 447"/>
                <a:gd name="T75" fmla="*/ 150 h 544"/>
                <a:gd name="T76" fmla="*/ 287 w 447"/>
                <a:gd name="T77" fmla="*/ 143 h 544"/>
                <a:gd name="T78" fmla="*/ 296 w 447"/>
                <a:gd name="T79" fmla="*/ 132 h 544"/>
                <a:gd name="T80" fmla="*/ 305 w 447"/>
                <a:gd name="T81" fmla="*/ 124 h 544"/>
                <a:gd name="T82" fmla="*/ 313 w 447"/>
                <a:gd name="T83" fmla="*/ 115 h 544"/>
                <a:gd name="T84" fmla="*/ 324 w 447"/>
                <a:gd name="T85" fmla="*/ 106 h 544"/>
                <a:gd name="T86" fmla="*/ 332 w 447"/>
                <a:gd name="T87" fmla="*/ 96 h 544"/>
                <a:gd name="T88" fmla="*/ 343 w 447"/>
                <a:gd name="T89" fmla="*/ 89 h 544"/>
                <a:gd name="T90" fmla="*/ 353 w 447"/>
                <a:gd name="T91" fmla="*/ 78 h 544"/>
                <a:gd name="T92" fmla="*/ 364 w 447"/>
                <a:gd name="T93" fmla="*/ 71 h 544"/>
                <a:gd name="T94" fmla="*/ 374 w 447"/>
                <a:gd name="T95" fmla="*/ 61 h 544"/>
                <a:gd name="T96" fmla="*/ 385 w 447"/>
                <a:gd name="T97" fmla="*/ 52 h 544"/>
                <a:gd name="T98" fmla="*/ 395 w 447"/>
                <a:gd name="T99" fmla="*/ 44 h 544"/>
                <a:gd name="T100" fmla="*/ 406 w 447"/>
                <a:gd name="T101" fmla="*/ 35 h 544"/>
                <a:gd name="T102" fmla="*/ 416 w 447"/>
                <a:gd name="T103" fmla="*/ 24 h 544"/>
                <a:gd name="T104" fmla="*/ 427 w 447"/>
                <a:gd name="T105" fmla="*/ 17 h 544"/>
                <a:gd name="T106" fmla="*/ 437 w 447"/>
                <a:gd name="T107" fmla="*/ 7 h 544"/>
                <a:gd name="T108" fmla="*/ 447 w 447"/>
                <a:gd name="T109"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7" h="544">
                  <a:moveTo>
                    <a:pt x="0" y="544"/>
                  </a:moveTo>
                  <a:lnTo>
                    <a:pt x="0" y="526"/>
                  </a:lnTo>
                  <a:lnTo>
                    <a:pt x="3" y="511"/>
                  </a:lnTo>
                  <a:lnTo>
                    <a:pt x="8" y="495"/>
                  </a:lnTo>
                  <a:lnTo>
                    <a:pt x="13" y="479"/>
                  </a:lnTo>
                  <a:lnTo>
                    <a:pt x="19" y="462"/>
                  </a:lnTo>
                  <a:lnTo>
                    <a:pt x="27" y="446"/>
                  </a:lnTo>
                  <a:lnTo>
                    <a:pt x="34" y="430"/>
                  </a:lnTo>
                  <a:lnTo>
                    <a:pt x="45" y="415"/>
                  </a:lnTo>
                  <a:lnTo>
                    <a:pt x="54" y="397"/>
                  </a:lnTo>
                  <a:lnTo>
                    <a:pt x="64" y="382"/>
                  </a:lnTo>
                  <a:lnTo>
                    <a:pt x="69" y="371"/>
                  </a:lnTo>
                  <a:lnTo>
                    <a:pt x="76" y="364"/>
                  </a:lnTo>
                  <a:lnTo>
                    <a:pt x="83" y="355"/>
                  </a:lnTo>
                  <a:lnTo>
                    <a:pt x="90" y="349"/>
                  </a:lnTo>
                  <a:lnTo>
                    <a:pt x="95" y="338"/>
                  </a:lnTo>
                  <a:lnTo>
                    <a:pt x="102" y="331"/>
                  </a:lnTo>
                  <a:lnTo>
                    <a:pt x="109" y="322"/>
                  </a:lnTo>
                  <a:lnTo>
                    <a:pt x="116" y="315"/>
                  </a:lnTo>
                  <a:lnTo>
                    <a:pt x="123" y="305"/>
                  </a:lnTo>
                  <a:lnTo>
                    <a:pt x="132" y="298"/>
                  </a:lnTo>
                  <a:lnTo>
                    <a:pt x="139" y="289"/>
                  </a:lnTo>
                  <a:lnTo>
                    <a:pt x="148" y="282"/>
                  </a:lnTo>
                  <a:lnTo>
                    <a:pt x="153" y="272"/>
                  </a:lnTo>
                  <a:lnTo>
                    <a:pt x="162" y="263"/>
                  </a:lnTo>
                  <a:lnTo>
                    <a:pt x="169" y="254"/>
                  </a:lnTo>
                  <a:lnTo>
                    <a:pt x="177" y="247"/>
                  </a:lnTo>
                  <a:lnTo>
                    <a:pt x="184" y="237"/>
                  </a:lnTo>
                  <a:lnTo>
                    <a:pt x="195" y="228"/>
                  </a:lnTo>
                  <a:lnTo>
                    <a:pt x="202" y="220"/>
                  </a:lnTo>
                  <a:lnTo>
                    <a:pt x="212" y="213"/>
                  </a:lnTo>
                  <a:lnTo>
                    <a:pt x="219" y="202"/>
                  </a:lnTo>
                  <a:lnTo>
                    <a:pt x="228" y="193"/>
                  </a:lnTo>
                  <a:lnTo>
                    <a:pt x="237" y="185"/>
                  </a:lnTo>
                  <a:lnTo>
                    <a:pt x="247" y="178"/>
                  </a:lnTo>
                  <a:lnTo>
                    <a:pt x="256" y="167"/>
                  </a:lnTo>
                  <a:lnTo>
                    <a:pt x="266" y="159"/>
                  </a:lnTo>
                  <a:lnTo>
                    <a:pt x="277" y="150"/>
                  </a:lnTo>
                  <a:lnTo>
                    <a:pt x="287" y="143"/>
                  </a:lnTo>
                  <a:lnTo>
                    <a:pt x="296" y="132"/>
                  </a:lnTo>
                  <a:lnTo>
                    <a:pt x="305" y="124"/>
                  </a:lnTo>
                  <a:lnTo>
                    <a:pt x="313" y="115"/>
                  </a:lnTo>
                  <a:lnTo>
                    <a:pt x="324" y="106"/>
                  </a:lnTo>
                  <a:lnTo>
                    <a:pt x="332" y="96"/>
                  </a:lnTo>
                  <a:lnTo>
                    <a:pt x="343" y="89"/>
                  </a:lnTo>
                  <a:lnTo>
                    <a:pt x="353" y="78"/>
                  </a:lnTo>
                  <a:lnTo>
                    <a:pt x="364" y="71"/>
                  </a:lnTo>
                  <a:lnTo>
                    <a:pt x="374" y="61"/>
                  </a:lnTo>
                  <a:lnTo>
                    <a:pt x="385" y="52"/>
                  </a:lnTo>
                  <a:lnTo>
                    <a:pt x="395" y="44"/>
                  </a:lnTo>
                  <a:lnTo>
                    <a:pt x="406" y="35"/>
                  </a:lnTo>
                  <a:lnTo>
                    <a:pt x="416" y="24"/>
                  </a:lnTo>
                  <a:lnTo>
                    <a:pt x="427" y="17"/>
                  </a:lnTo>
                  <a:lnTo>
                    <a:pt x="437" y="7"/>
                  </a:lnTo>
                  <a:lnTo>
                    <a:pt x="44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1" name="Freeform 1277"/>
            <p:cNvSpPr>
              <a:spLocks/>
            </p:cNvSpPr>
            <p:nvPr/>
          </p:nvSpPr>
          <p:spPr bwMode="auto">
            <a:xfrm>
              <a:off x="9154" y="1404"/>
              <a:ext cx="108" cy="278"/>
            </a:xfrm>
            <a:custGeom>
              <a:avLst/>
              <a:gdLst>
                <a:gd name="T0" fmla="*/ 0 w 217"/>
                <a:gd name="T1" fmla="*/ 556 h 556"/>
                <a:gd name="T2" fmla="*/ 9 w 217"/>
                <a:gd name="T3" fmla="*/ 546 h 556"/>
                <a:gd name="T4" fmla="*/ 20 w 217"/>
                <a:gd name="T5" fmla="*/ 535 h 556"/>
                <a:gd name="T6" fmla="*/ 30 w 217"/>
                <a:gd name="T7" fmla="*/ 525 h 556"/>
                <a:gd name="T8" fmla="*/ 41 w 217"/>
                <a:gd name="T9" fmla="*/ 516 h 556"/>
                <a:gd name="T10" fmla="*/ 49 w 217"/>
                <a:gd name="T11" fmla="*/ 505 h 556"/>
                <a:gd name="T12" fmla="*/ 58 w 217"/>
                <a:gd name="T13" fmla="*/ 497 h 556"/>
                <a:gd name="T14" fmla="*/ 67 w 217"/>
                <a:gd name="T15" fmla="*/ 488 h 556"/>
                <a:gd name="T16" fmla="*/ 75 w 217"/>
                <a:gd name="T17" fmla="*/ 481 h 556"/>
                <a:gd name="T18" fmla="*/ 82 w 217"/>
                <a:gd name="T19" fmla="*/ 471 h 556"/>
                <a:gd name="T20" fmla="*/ 91 w 217"/>
                <a:gd name="T21" fmla="*/ 462 h 556"/>
                <a:gd name="T22" fmla="*/ 98 w 217"/>
                <a:gd name="T23" fmla="*/ 453 h 556"/>
                <a:gd name="T24" fmla="*/ 107 w 217"/>
                <a:gd name="T25" fmla="*/ 444 h 556"/>
                <a:gd name="T26" fmla="*/ 119 w 217"/>
                <a:gd name="T27" fmla="*/ 429 h 556"/>
                <a:gd name="T28" fmla="*/ 133 w 217"/>
                <a:gd name="T29" fmla="*/ 413 h 556"/>
                <a:gd name="T30" fmla="*/ 138 w 217"/>
                <a:gd name="T31" fmla="*/ 403 h 556"/>
                <a:gd name="T32" fmla="*/ 143 w 217"/>
                <a:gd name="T33" fmla="*/ 396 h 556"/>
                <a:gd name="T34" fmla="*/ 149 w 217"/>
                <a:gd name="T35" fmla="*/ 385 h 556"/>
                <a:gd name="T36" fmla="*/ 154 w 217"/>
                <a:gd name="T37" fmla="*/ 378 h 556"/>
                <a:gd name="T38" fmla="*/ 163 w 217"/>
                <a:gd name="T39" fmla="*/ 363 h 556"/>
                <a:gd name="T40" fmla="*/ 173 w 217"/>
                <a:gd name="T41" fmla="*/ 347 h 556"/>
                <a:gd name="T42" fmla="*/ 180 w 217"/>
                <a:gd name="T43" fmla="*/ 331 h 556"/>
                <a:gd name="T44" fmla="*/ 187 w 217"/>
                <a:gd name="T45" fmla="*/ 316 h 556"/>
                <a:gd name="T46" fmla="*/ 192 w 217"/>
                <a:gd name="T47" fmla="*/ 300 h 556"/>
                <a:gd name="T48" fmla="*/ 199 w 217"/>
                <a:gd name="T49" fmla="*/ 286 h 556"/>
                <a:gd name="T50" fmla="*/ 201 w 217"/>
                <a:gd name="T51" fmla="*/ 268 h 556"/>
                <a:gd name="T52" fmla="*/ 204 w 217"/>
                <a:gd name="T53" fmla="*/ 253 h 556"/>
                <a:gd name="T54" fmla="*/ 208 w 217"/>
                <a:gd name="T55" fmla="*/ 237 h 556"/>
                <a:gd name="T56" fmla="*/ 211 w 217"/>
                <a:gd name="T57" fmla="*/ 221 h 556"/>
                <a:gd name="T58" fmla="*/ 211 w 217"/>
                <a:gd name="T59" fmla="*/ 204 h 556"/>
                <a:gd name="T60" fmla="*/ 213 w 217"/>
                <a:gd name="T61" fmla="*/ 187 h 556"/>
                <a:gd name="T62" fmla="*/ 215 w 217"/>
                <a:gd name="T63" fmla="*/ 169 h 556"/>
                <a:gd name="T64" fmla="*/ 217 w 217"/>
                <a:gd name="T65" fmla="*/ 153 h 556"/>
                <a:gd name="T66" fmla="*/ 215 w 217"/>
                <a:gd name="T67" fmla="*/ 134 h 556"/>
                <a:gd name="T68" fmla="*/ 215 w 217"/>
                <a:gd name="T69" fmla="*/ 117 h 556"/>
                <a:gd name="T70" fmla="*/ 213 w 217"/>
                <a:gd name="T71" fmla="*/ 98 h 556"/>
                <a:gd name="T72" fmla="*/ 213 w 217"/>
                <a:gd name="T73" fmla="*/ 80 h 556"/>
                <a:gd name="T74" fmla="*/ 211 w 217"/>
                <a:gd name="T75" fmla="*/ 70 h 556"/>
                <a:gd name="T76" fmla="*/ 211 w 217"/>
                <a:gd name="T77" fmla="*/ 59 h 556"/>
                <a:gd name="T78" fmla="*/ 211 w 217"/>
                <a:gd name="T79" fmla="*/ 49 h 556"/>
                <a:gd name="T80" fmla="*/ 211 w 217"/>
                <a:gd name="T81" fmla="*/ 40 h 556"/>
                <a:gd name="T82" fmla="*/ 210 w 217"/>
                <a:gd name="T83" fmla="*/ 30 h 556"/>
                <a:gd name="T84" fmla="*/ 210 w 217"/>
                <a:gd name="T85" fmla="*/ 19 h 556"/>
                <a:gd name="T86" fmla="*/ 210 w 217"/>
                <a:gd name="T87" fmla="*/ 9 h 556"/>
                <a:gd name="T88" fmla="*/ 210 w 217"/>
                <a:gd name="T89"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7" h="556">
                  <a:moveTo>
                    <a:pt x="0" y="556"/>
                  </a:moveTo>
                  <a:lnTo>
                    <a:pt x="9" y="546"/>
                  </a:lnTo>
                  <a:lnTo>
                    <a:pt x="20" y="535"/>
                  </a:lnTo>
                  <a:lnTo>
                    <a:pt x="30" y="525"/>
                  </a:lnTo>
                  <a:lnTo>
                    <a:pt x="41" y="516"/>
                  </a:lnTo>
                  <a:lnTo>
                    <a:pt x="49" y="505"/>
                  </a:lnTo>
                  <a:lnTo>
                    <a:pt x="58" y="497"/>
                  </a:lnTo>
                  <a:lnTo>
                    <a:pt x="67" y="488"/>
                  </a:lnTo>
                  <a:lnTo>
                    <a:pt x="75" y="481"/>
                  </a:lnTo>
                  <a:lnTo>
                    <a:pt x="82" y="471"/>
                  </a:lnTo>
                  <a:lnTo>
                    <a:pt x="91" y="462"/>
                  </a:lnTo>
                  <a:lnTo>
                    <a:pt x="98" y="453"/>
                  </a:lnTo>
                  <a:lnTo>
                    <a:pt x="107" y="444"/>
                  </a:lnTo>
                  <a:lnTo>
                    <a:pt x="119" y="429"/>
                  </a:lnTo>
                  <a:lnTo>
                    <a:pt x="133" y="413"/>
                  </a:lnTo>
                  <a:lnTo>
                    <a:pt x="138" y="403"/>
                  </a:lnTo>
                  <a:lnTo>
                    <a:pt x="143" y="396"/>
                  </a:lnTo>
                  <a:lnTo>
                    <a:pt x="149" y="385"/>
                  </a:lnTo>
                  <a:lnTo>
                    <a:pt x="154" y="378"/>
                  </a:lnTo>
                  <a:lnTo>
                    <a:pt x="163" y="363"/>
                  </a:lnTo>
                  <a:lnTo>
                    <a:pt x="173" y="347"/>
                  </a:lnTo>
                  <a:lnTo>
                    <a:pt x="180" y="331"/>
                  </a:lnTo>
                  <a:lnTo>
                    <a:pt x="187" y="316"/>
                  </a:lnTo>
                  <a:lnTo>
                    <a:pt x="192" y="300"/>
                  </a:lnTo>
                  <a:lnTo>
                    <a:pt x="199" y="286"/>
                  </a:lnTo>
                  <a:lnTo>
                    <a:pt x="201" y="268"/>
                  </a:lnTo>
                  <a:lnTo>
                    <a:pt x="204" y="253"/>
                  </a:lnTo>
                  <a:lnTo>
                    <a:pt x="208" y="237"/>
                  </a:lnTo>
                  <a:lnTo>
                    <a:pt x="211" y="221"/>
                  </a:lnTo>
                  <a:lnTo>
                    <a:pt x="211" y="204"/>
                  </a:lnTo>
                  <a:lnTo>
                    <a:pt x="213" y="187"/>
                  </a:lnTo>
                  <a:lnTo>
                    <a:pt x="215" y="169"/>
                  </a:lnTo>
                  <a:lnTo>
                    <a:pt x="217" y="153"/>
                  </a:lnTo>
                  <a:lnTo>
                    <a:pt x="215" y="134"/>
                  </a:lnTo>
                  <a:lnTo>
                    <a:pt x="215" y="117"/>
                  </a:lnTo>
                  <a:lnTo>
                    <a:pt x="213" y="98"/>
                  </a:lnTo>
                  <a:lnTo>
                    <a:pt x="213" y="80"/>
                  </a:lnTo>
                  <a:lnTo>
                    <a:pt x="211" y="70"/>
                  </a:lnTo>
                  <a:lnTo>
                    <a:pt x="211" y="59"/>
                  </a:lnTo>
                  <a:lnTo>
                    <a:pt x="211" y="49"/>
                  </a:lnTo>
                  <a:lnTo>
                    <a:pt x="211" y="40"/>
                  </a:lnTo>
                  <a:lnTo>
                    <a:pt x="210" y="30"/>
                  </a:lnTo>
                  <a:lnTo>
                    <a:pt x="210" y="19"/>
                  </a:lnTo>
                  <a:lnTo>
                    <a:pt x="210" y="9"/>
                  </a:lnTo>
                  <a:lnTo>
                    <a:pt x="21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2" name="Line 1278"/>
            <p:cNvSpPr>
              <a:spLocks noChangeShapeType="1"/>
            </p:cNvSpPr>
            <p:nvPr/>
          </p:nvSpPr>
          <p:spPr bwMode="auto">
            <a:xfrm flipH="1" flipV="1">
              <a:off x="9258" y="1391"/>
              <a:ext cx="1" cy="1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063" name="Freeform 1279"/>
            <p:cNvSpPr>
              <a:spLocks/>
            </p:cNvSpPr>
            <p:nvPr/>
          </p:nvSpPr>
          <p:spPr bwMode="auto">
            <a:xfrm>
              <a:off x="9225" y="1328"/>
              <a:ext cx="33" cy="63"/>
            </a:xfrm>
            <a:custGeom>
              <a:avLst/>
              <a:gdLst>
                <a:gd name="T0" fmla="*/ 66 w 66"/>
                <a:gd name="T1" fmla="*/ 126 h 126"/>
                <a:gd name="T2" fmla="*/ 64 w 66"/>
                <a:gd name="T3" fmla="*/ 115 h 126"/>
                <a:gd name="T4" fmla="*/ 62 w 66"/>
                <a:gd name="T5" fmla="*/ 105 h 126"/>
                <a:gd name="T6" fmla="*/ 61 w 66"/>
                <a:gd name="T7" fmla="*/ 96 h 126"/>
                <a:gd name="T8" fmla="*/ 59 w 66"/>
                <a:gd name="T9" fmla="*/ 88 h 126"/>
                <a:gd name="T10" fmla="*/ 52 w 66"/>
                <a:gd name="T11" fmla="*/ 70 h 126"/>
                <a:gd name="T12" fmla="*/ 45 w 66"/>
                <a:gd name="T13" fmla="*/ 54 h 126"/>
                <a:gd name="T14" fmla="*/ 35 w 66"/>
                <a:gd name="T15" fmla="*/ 39 h 126"/>
                <a:gd name="T16" fmla="*/ 24 w 66"/>
                <a:gd name="T17" fmla="*/ 25 h 126"/>
                <a:gd name="T18" fmla="*/ 12 w 66"/>
                <a:gd name="T19" fmla="*/ 11 h 126"/>
                <a:gd name="T20" fmla="*/ 0 w 66"/>
                <a:gd name="T2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26">
                  <a:moveTo>
                    <a:pt x="66" y="126"/>
                  </a:moveTo>
                  <a:lnTo>
                    <a:pt x="64" y="115"/>
                  </a:lnTo>
                  <a:lnTo>
                    <a:pt x="62" y="105"/>
                  </a:lnTo>
                  <a:lnTo>
                    <a:pt x="61" y="96"/>
                  </a:lnTo>
                  <a:lnTo>
                    <a:pt x="59" y="88"/>
                  </a:lnTo>
                  <a:lnTo>
                    <a:pt x="52" y="70"/>
                  </a:lnTo>
                  <a:lnTo>
                    <a:pt x="45" y="54"/>
                  </a:lnTo>
                  <a:lnTo>
                    <a:pt x="35" y="39"/>
                  </a:lnTo>
                  <a:lnTo>
                    <a:pt x="24" y="25"/>
                  </a:lnTo>
                  <a:lnTo>
                    <a:pt x="12" y="11"/>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4" name="Freeform 1280"/>
            <p:cNvSpPr>
              <a:spLocks/>
            </p:cNvSpPr>
            <p:nvPr/>
          </p:nvSpPr>
          <p:spPr bwMode="auto">
            <a:xfrm>
              <a:off x="9027" y="1299"/>
              <a:ext cx="198" cy="29"/>
            </a:xfrm>
            <a:custGeom>
              <a:avLst/>
              <a:gdLst>
                <a:gd name="T0" fmla="*/ 396 w 396"/>
                <a:gd name="T1" fmla="*/ 57 h 57"/>
                <a:gd name="T2" fmla="*/ 383 w 396"/>
                <a:gd name="T3" fmla="*/ 49 h 57"/>
                <a:gd name="T4" fmla="*/ 373 w 396"/>
                <a:gd name="T5" fmla="*/ 42 h 57"/>
                <a:gd name="T6" fmla="*/ 361 w 396"/>
                <a:gd name="T7" fmla="*/ 35 h 57"/>
                <a:gd name="T8" fmla="*/ 349 w 396"/>
                <a:gd name="T9" fmla="*/ 30 h 57"/>
                <a:gd name="T10" fmla="*/ 335 w 396"/>
                <a:gd name="T11" fmla="*/ 24 h 57"/>
                <a:gd name="T12" fmla="*/ 322 w 396"/>
                <a:gd name="T13" fmla="*/ 19 h 57"/>
                <a:gd name="T14" fmla="*/ 310 w 396"/>
                <a:gd name="T15" fmla="*/ 16 h 57"/>
                <a:gd name="T16" fmla="*/ 298 w 396"/>
                <a:gd name="T17" fmla="*/ 14 h 57"/>
                <a:gd name="T18" fmla="*/ 284 w 396"/>
                <a:gd name="T19" fmla="*/ 9 h 57"/>
                <a:gd name="T20" fmla="*/ 270 w 396"/>
                <a:gd name="T21" fmla="*/ 7 h 57"/>
                <a:gd name="T22" fmla="*/ 256 w 396"/>
                <a:gd name="T23" fmla="*/ 3 h 57"/>
                <a:gd name="T24" fmla="*/ 242 w 396"/>
                <a:gd name="T25" fmla="*/ 3 h 57"/>
                <a:gd name="T26" fmla="*/ 228 w 396"/>
                <a:gd name="T27" fmla="*/ 2 h 57"/>
                <a:gd name="T28" fmla="*/ 214 w 396"/>
                <a:gd name="T29" fmla="*/ 2 h 57"/>
                <a:gd name="T30" fmla="*/ 200 w 396"/>
                <a:gd name="T31" fmla="*/ 2 h 57"/>
                <a:gd name="T32" fmla="*/ 187 w 396"/>
                <a:gd name="T33" fmla="*/ 2 h 57"/>
                <a:gd name="T34" fmla="*/ 171 w 396"/>
                <a:gd name="T35" fmla="*/ 0 h 57"/>
                <a:gd name="T36" fmla="*/ 157 w 396"/>
                <a:gd name="T37" fmla="*/ 0 h 57"/>
                <a:gd name="T38" fmla="*/ 143 w 396"/>
                <a:gd name="T39" fmla="*/ 0 h 57"/>
                <a:gd name="T40" fmla="*/ 131 w 396"/>
                <a:gd name="T41" fmla="*/ 0 h 57"/>
                <a:gd name="T42" fmla="*/ 115 w 396"/>
                <a:gd name="T43" fmla="*/ 0 h 57"/>
                <a:gd name="T44" fmla="*/ 103 w 396"/>
                <a:gd name="T45" fmla="*/ 2 h 57"/>
                <a:gd name="T46" fmla="*/ 91 w 396"/>
                <a:gd name="T47" fmla="*/ 3 h 57"/>
                <a:gd name="T48" fmla="*/ 80 w 396"/>
                <a:gd name="T49" fmla="*/ 5 h 57"/>
                <a:gd name="T50" fmla="*/ 66 w 396"/>
                <a:gd name="T51" fmla="*/ 5 h 57"/>
                <a:gd name="T52" fmla="*/ 54 w 396"/>
                <a:gd name="T53" fmla="*/ 5 h 57"/>
                <a:gd name="T54" fmla="*/ 44 w 396"/>
                <a:gd name="T55" fmla="*/ 7 h 57"/>
                <a:gd name="T56" fmla="*/ 35 w 396"/>
                <a:gd name="T57" fmla="*/ 9 h 57"/>
                <a:gd name="T58" fmla="*/ 24 w 396"/>
                <a:gd name="T59" fmla="*/ 9 h 57"/>
                <a:gd name="T60" fmla="*/ 14 w 396"/>
                <a:gd name="T61" fmla="*/ 12 h 57"/>
                <a:gd name="T62" fmla="*/ 5 w 396"/>
                <a:gd name="T63" fmla="*/ 12 h 57"/>
                <a:gd name="T64" fmla="*/ 0 w 396"/>
                <a:gd name="T65"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6" h="57">
                  <a:moveTo>
                    <a:pt x="396" y="57"/>
                  </a:moveTo>
                  <a:lnTo>
                    <a:pt x="383" y="49"/>
                  </a:lnTo>
                  <a:lnTo>
                    <a:pt x="373" y="42"/>
                  </a:lnTo>
                  <a:lnTo>
                    <a:pt x="361" y="35"/>
                  </a:lnTo>
                  <a:lnTo>
                    <a:pt x="349" y="30"/>
                  </a:lnTo>
                  <a:lnTo>
                    <a:pt x="335" y="24"/>
                  </a:lnTo>
                  <a:lnTo>
                    <a:pt x="322" y="19"/>
                  </a:lnTo>
                  <a:lnTo>
                    <a:pt x="310" y="16"/>
                  </a:lnTo>
                  <a:lnTo>
                    <a:pt x="298" y="14"/>
                  </a:lnTo>
                  <a:lnTo>
                    <a:pt x="284" y="9"/>
                  </a:lnTo>
                  <a:lnTo>
                    <a:pt x="270" y="7"/>
                  </a:lnTo>
                  <a:lnTo>
                    <a:pt x="256" y="3"/>
                  </a:lnTo>
                  <a:lnTo>
                    <a:pt x="242" y="3"/>
                  </a:lnTo>
                  <a:lnTo>
                    <a:pt x="228" y="2"/>
                  </a:lnTo>
                  <a:lnTo>
                    <a:pt x="214" y="2"/>
                  </a:lnTo>
                  <a:lnTo>
                    <a:pt x="200" y="2"/>
                  </a:lnTo>
                  <a:lnTo>
                    <a:pt x="187" y="2"/>
                  </a:lnTo>
                  <a:lnTo>
                    <a:pt x="171" y="0"/>
                  </a:lnTo>
                  <a:lnTo>
                    <a:pt x="157" y="0"/>
                  </a:lnTo>
                  <a:lnTo>
                    <a:pt x="143" y="0"/>
                  </a:lnTo>
                  <a:lnTo>
                    <a:pt x="131" y="0"/>
                  </a:lnTo>
                  <a:lnTo>
                    <a:pt x="115" y="0"/>
                  </a:lnTo>
                  <a:lnTo>
                    <a:pt x="103" y="2"/>
                  </a:lnTo>
                  <a:lnTo>
                    <a:pt x="91" y="3"/>
                  </a:lnTo>
                  <a:lnTo>
                    <a:pt x="80" y="5"/>
                  </a:lnTo>
                  <a:lnTo>
                    <a:pt x="66" y="5"/>
                  </a:lnTo>
                  <a:lnTo>
                    <a:pt x="54" y="5"/>
                  </a:lnTo>
                  <a:lnTo>
                    <a:pt x="44" y="7"/>
                  </a:lnTo>
                  <a:lnTo>
                    <a:pt x="35" y="9"/>
                  </a:lnTo>
                  <a:lnTo>
                    <a:pt x="24" y="9"/>
                  </a:lnTo>
                  <a:lnTo>
                    <a:pt x="14" y="12"/>
                  </a:lnTo>
                  <a:lnTo>
                    <a:pt x="5" y="12"/>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5" name="Freeform 1281"/>
            <p:cNvSpPr>
              <a:spLocks/>
            </p:cNvSpPr>
            <p:nvPr/>
          </p:nvSpPr>
          <p:spPr bwMode="auto">
            <a:xfrm>
              <a:off x="9027" y="1303"/>
              <a:ext cx="1" cy="4"/>
            </a:xfrm>
            <a:custGeom>
              <a:avLst/>
              <a:gdLst>
                <a:gd name="T0" fmla="*/ 0 w 2"/>
                <a:gd name="T1" fmla="*/ 9 h 9"/>
                <a:gd name="T2" fmla="*/ 0 w 2"/>
                <a:gd name="T3" fmla="*/ 3 h 9"/>
                <a:gd name="T4" fmla="*/ 2 w 2"/>
                <a:gd name="T5" fmla="*/ 0 h 9"/>
              </a:gdLst>
              <a:ahLst/>
              <a:cxnLst>
                <a:cxn ang="0">
                  <a:pos x="T0" y="T1"/>
                </a:cxn>
                <a:cxn ang="0">
                  <a:pos x="T2" y="T3"/>
                </a:cxn>
                <a:cxn ang="0">
                  <a:pos x="T4" y="T5"/>
                </a:cxn>
              </a:cxnLst>
              <a:rect l="0" t="0" r="r" b="b"/>
              <a:pathLst>
                <a:path w="2" h="9">
                  <a:moveTo>
                    <a:pt x="0" y="9"/>
                  </a:moveTo>
                  <a:lnTo>
                    <a:pt x="0" y="3"/>
                  </a:lnTo>
                  <a:lnTo>
                    <a:pt x="2"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6" name="Freeform 1282"/>
            <p:cNvSpPr>
              <a:spLocks/>
            </p:cNvSpPr>
            <p:nvPr/>
          </p:nvSpPr>
          <p:spPr bwMode="auto">
            <a:xfrm>
              <a:off x="8793" y="864"/>
              <a:ext cx="237" cy="439"/>
            </a:xfrm>
            <a:custGeom>
              <a:avLst/>
              <a:gdLst>
                <a:gd name="T0" fmla="*/ 471 w 474"/>
                <a:gd name="T1" fmla="*/ 878 h 878"/>
                <a:gd name="T2" fmla="*/ 471 w 474"/>
                <a:gd name="T3" fmla="*/ 862 h 878"/>
                <a:gd name="T4" fmla="*/ 472 w 474"/>
                <a:gd name="T5" fmla="*/ 845 h 878"/>
                <a:gd name="T6" fmla="*/ 472 w 474"/>
                <a:gd name="T7" fmla="*/ 834 h 878"/>
                <a:gd name="T8" fmla="*/ 472 w 474"/>
                <a:gd name="T9" fmla="*/ 824 h 878"/>
                <a:gd name="T10" fmla="*/ 472 w 474"/>
                <a:gd name="T11" fmla="*/ 813 h 878"/>
                <a:gd name="T12" fmla="*/ 474 w 474"/>
                <a:gd name="T13" fmla="*/ 805 h 878"/>
                <a:gd name="T14" fmla="*/ 472 w 474"/>
                <a:gd name="T15" fmla="*/ 791 h 878"/>
                <a:gd name="T16" fmla="*/ 472 w 474"/>
                <a:gd name="T17" fmla="*/ 779 h 878"/>
                <a:gd name="T18" fmla="*/ 471 w 474"/>
                <a:gd name="T19" fmla="*/ 766 h 878"/>
                <a:gd name="T20" fmla="*/ 471 w 474"/>
                <a:gd name="T21" fmla="*/ 754 h 878"/>
                <a:gd name="T22" fmla="*/ 469 w 474"/>
                <a:gd name="T23" fmla="*/ 740 h 878"/>
                <a:gd name="T24" fmla="*/ 467 w 474"/>
                <a:gd name="T25" fmla="*/ 726 h 878"/>
                <a:gd name="T26" fmla="*/ 466 w 474"/>
                <a:gd name="T27" fmla="*/ 712 h 878"/>
                <a:gd name="T28" fmla="*/ 466 w 474"/>
                <a:gd name="T29" fmla="*/ 698 h 878"/>
                <a:gd name="T30" fmla="*/ 462 w 474"/>
                <a:gd name="T31" fmla="*/ 681 h 878"/>
                <a:gd name="T32" fmla="*/ 460 w 474"/>
                <a:gd name="T33" fmla="*/ 665 h 878"/>
                <a:gd name="T34" fmla="*/ 457 w 474"/>
                <a:gd name="T35" fmla="*/ 650 h 878"/>
                <a:gd name="T36" fmla="*/ 455 w 474"/>
                <a:gd name="T37" fmla="*/ 634 h 878"/>
                <a:gd name="T38" fmla="*/ 450 w 474"/>
                <a:gd name="T39" fmla="*/ 617 h 878"/>
                <a:gd name="T40" fmla="*/ 446 w 474"/>
                <a:gd name="T41" fmla="*/ 601 h 878"/>
                <a:gd name="T42" fmla="*/ 443 w 474"/>
                <a:gd name="T43" fmla="*/ 583 h 878"/>
                <a:gd name="T44" fmla="*/ 439 w 474"/>
                <a:gd name="T45" fmla="*/ 568 h 878"/>
                <a:gd name="T46" fmla="*/ 434 w 474"/>
                <a:gd name="T47" fmla="*/ 549 h 878"/>
                <a:gd name="T48" fmla="*/ 429 w 474"/>
                <a:gd name="T49" fmla="*/ 533 h 878"/>
                <a:gd name="T50" fmla="*/ 424 w 474"/>
                <a:gd name="T51" fmla="*/ 514 h 878"/>
                <a:gd name="T52" fmla="*/ 420 w 474"/>
                <a:gd name="T53" fmla="*/ 498 h 878"/>
                <a:gd name="T54" fmla="*/ 413 w 474"/>
                <a:gd name="T55" fmla="*/ 479 h 878"/>
                <a:gd name="T56" fmla="*/ 408 w 474"/>
                <a:gd name="T57" fmla="*/ 463 h 878"/>
                <a:gd name="T58" fmla="*/ 403 w 474"/>
                <a:gd name="T59" fmla="*/ 444 h 878"/>
                <a:gd name="T60" fmla="*/ 398 w 474"/>
                <a:gd name="T61" fmla="*/ 428 h 878"/>
                <a:gd name="T62" fmla="*/ 389 w 474"/>
                <a:gd name="T63" fmla="*/ 409 h 878"/>
                <a:gd name="T64" fmla="*/ 382 w 474"/>
                <a:gd name="T65" fmla="*/ 392 h 878"/>
                <a:gd name="T66" fmla="*/ 375 w 474"/>
                <a:gd name="T67" fmla="*/ 374 h 878"/>
                <a:gd name="T68" fmla="*/ 368 w 474"/>
                <a:gd name="T69" fmla="*/ 357 h 878"/>
                <a:gd name="T70" fmla="*/ 359 w 474"/>
                <a:gd name="T71" fmla="*/ 339 h 878"/>
                <a:gd name="T72" fmla="*/ 350 w 474"/>
                <a:gd name="T73" fmla="*/ 322 h 878"/>
                <a:gd name="T74" fmla="*/ 342 w 474"/>
                <a:gd name="T75" fmla="*/ 305 h 878"/>
                <a:gd name="T76" fmla="*/ 333 w 474"/>
                <a:gd name="T77" fmla="*/ 289 h 878"/>
                <a:gd name="T78" fmla="*/ 323 w 474"/>
                <a:gd name="T79" fmla="*/ 271 h 878"/>
                <a:gd name="T80" fmla="*/ 312 w 474"/>
                <a:gd name="T81" fmla="*/ 254 h 878"/>
                <a:gd name="T82" fmla="*/ 302 w 474"/>
                <a:gd name="T83" fmla="*/ 238 h 878"/>
                <a:gd name="T84" fmla="*/ 293 w 474"/>
                <a:gd name="T85" fmla="*/ 223 h 878"/>
                <a:gd name="T86" fmla="*/ 281 w 474"/>
                <a:gd name="T87" fmla="*/ 207 h 878"/>
                <a:gd name="T88" fmla="*/ 270 w 474"/>
                <a:gd name="T89" fmla="*/ 191 h 878"/>
                <a:gd name="T90" fmla="*/ 258 w 474"/>
                <a:gd name="T91" fmla="*/ 177 h 878"/>
                <a:gd name="T92" fmla="*/ 248 w 474"/>
                <a:gd name="T93" fmla="*/ 163 h 878"/>
                <a:gd name="T94" fmla="*/ 234 w 474"/>
                <a:gd name="T95" fmla="*/ 148 h 878"/>
                <a:gd name="T96" fmla="*/ 220 w 474"/>
                <a:gd name="T97" fmla="*/ 134 h 878"/>
                <a:gd name="T98" fmla="*/ 206 w 474"/>
                <a:gd name="T99" fmla="*/ 120 h 878"/>
                <a:gd name="T100" fmla="*/ 194 w 474"/>
                <a:gd name="T101" fmla="*/ 108 h 878"/>
                <a:gd name="T102" fmla="*/ 180 w 474"/>
                <a:gd name="T103" fmla="*/ 95 h 878"/>
                <a:gd name="T104" fmla="*/ 166 w 474"/>
                <a:gd name="T105" fmla="*/ 83 h 878"/>
                <a:gd name="T106" fmla="*/ 150 w 474"/>
                <a:gd name="T107" fmla="*/ 73 h 878"/>
                <a:gd name="T108" fmla="*/ 136 w 474"/>
                <a:gd name="T109" fmla="*/ 62 h 878"/>
                <a:gd name="T110" fmla="*/ 119 w 474"/>
                <a:gd name="T111" fmla="*/ 52 h 878"/>
                <a:gd name="T112" fmla="*/ 103 w 474"/>
                <a:gd name="T113" fmla="*/ 41 h 878"/>
                <a:gd name="T114" fmla="*/ 87 w 474"/>
                <a:gd name="T115" fmla="*/ 33 h 878"/>
                <a:gd name="T116" fmla="*/ 72 w 474"/>
                <a:gd name="T117" fmla="*/ 26 h 878"/>
                <a:gd name="T118" fmla="*/ 52 w 474"/>
                <a:gd name="T119" fmla="*/ 17 h 878"/>
                <a:gd name="T120" fmla="*/ 35 w 474"/>
                <a:gd name="T121" fmla="*/ 10 h 878"/>
                <a:gd name="T122" fmla="*/ 18 w 474"/>
                <a:gd name="T123" fmla="*/ 5 h 878"/>
                <a:gd name="T124" fmla="*/ 0 w 474"/>
                <a:gd name="T125" fmla="*/ 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4" h="878">
                  <a:moveTo>
                    <a:pt x="471" y="878"/>
                  </a:moveTo>
                  <a:lnTo>
                    <a:pt x="471" y="862"/>
                  </a:lnTo>
                  <a:lnTo>
                    <a:pt x="472" y="845"/>
                  </a:lnTo>
                  <a:lnTo>
                    <a:pt x="472" y="834"/>
                  </a:lnTo>
                  <a:lnTo>
                    <a:pt x="472" y="824"/>
                  </a:lnTo>
                  <a:lnTo>
                    <a:pt x="472" y="813"/>
                  </a:lnTo>
                  <a:lnTo>
                    <a:pt x="474" y="805"/>
                  </a:lnTo>
                  <a:lnTo>
                    <a:pt x="472" y="791"/>
                  </a:lnTo>
                  <a:lnTo>
                    <a:pt x="472" y="779"/>
                  </a:lnTo>
                  <a:lnTo>
                    <a:pt x="471" y="766"/>
                  </a:lnTo>
                  <a:lnTo>
                    <a:pt x="471" y="754"/>
                  </a:lnTo>
                  <a:lnTo>
                    <a:pt x="469" y="740"/>
                  </a:lnTo>
                  <a:lnTo>
                    <a:pt x="467" y="726"/>
                  </a:lnTo>
                  <a:lnTo>
                    <a:pt x="466" y="712"/>
                  </a:lnTo>
                  <a:lnTo>
                    <a:pt x="466" y="698"/>
                  </a:lnTo>
                  <a:lnTo>
                    <a:pt x="462" y="681"/>
                  </a:lnTo>
                  <a:lnTo>
                    <a:pt x="460" y="665"/>
                  </a:lnTo>
                  <a:lnTo>
                    <a:pt x="457" y="650"/>
                  </a:lnTo>
                  <a:lnTo>
                    <a:pt x="455" y="634"/>
                  </a:lnTo>
                  <a:lnTo>
                    <a:pt x="450" y="617"/>
                  </a:lnTo>
                  <a:lnTo>
                    <a:pt x="446" y="601"/>
                  </a:lnTo>
                  <a:lnTo>
                    <a:pt x="443" y="583"/>
                  </a:lnTo>
                  <a:lnTo>
                    <a:pt x="439" y="568"/>
                  </a:lnTo>
                  <a:lnTo>
                    <a:pt x="434" y="549"/>
                  </a:lnTo>
                  <a:lnTo>
                    <a:pt x="429" y="533"/>
                  </a:lnTo>
                  <a:lnTo>
                    <a:pt x="424" y="514"/>
                  </a:lnTo>
                  <a:lnTo>
                    <a:pt x="420" y="498"/>
                  </a:lnTo>
                  <a:lnTo>
                    <a:pt x="413" y="479"/>
                  </a:lnTo>
                  <a:lnTo>
                    <a:pt x="408" y="463"/>
                  </a:lnTo>
                  <a:lnTo>
                    <a:pt x="403" y="444"/>
                  </a:lnTo>
                  <a:lnTo>
                    <a:pt x="398" y="428"/>
                  </a:lnTo>
                  <a:lnTo>
                    <a:pt x="389" y="409"/>
                  </a:lnTo>
                  <a:lnTo>
                    <a:pt x="382" y="392"/>
                  </a:lnTo>
                  <a:lnTo>
                    <a:pt x="375" y="374"/>
                  </a:lnTo>
                  <a:lnTo>
                    <a:pt x="368" y="357"/>
                  </a:lnTo>
                  <a:lnTo>
                    <a:pt x="359" y="339"/>
                  </a:lnTo>
                  <a:lnTo>
                    <a:pt x="350" y="322"/>
                  </a:lnTo>
                  <a:lnTo>
                    <a:pt x="342" y="305"/>
                  </a:lnTo>
                  <a:lnTo>
                    <a:pt x="333" y="289"/>
                  </a:lnTo>
                  <a:lnTo>
                    <a:pt x="323" y="271"/>
                  </a:lnTo>
                  <a:lnTo>
                    <a:pt x="312" y="254"/>
                  </a:lnTo>
                  <a:lnTo>
                    <a:pt x="302" y="238"/>
                  </a:lnTo>
                  <a:lnTo>
                    <a:pt x="293" y="223"/>
                  </a:lnTo>
                  <a:lnTo>
                    <a:pt x="281" y="207"/>
                  </a:lnTo>
                  <a:lnTo>
                    <a:pt x="270" y="191"/>
                  </a:lnTo>
                  <a:lnTo>
                    <a:pt x="258" y="177"/>
                  </a:lnTo>
                  <a:lnTo>
                    <a:pt x="248" y="163"/>
                  </a:lnTo>
                  <a:lnTo>
                    <a:pt x="234" y="148"/>
                  </a:lnTo>
                  <a:lnTo>
                    <a:pt x="220" y="134"/>
                  </a:lnTo>
                  <a:lnTo>
                    <a:pt x="206" y="120"/>
                  </a:lnTo>
                  <a:lnTo>
                    <a:pt x="194" y="108"/>
                  </a:lnTo>
                  <a:lnTo>
                    <a:pt x="180" y="95"/>
                  </a:lnTo>
                  <a:lnTo>
                    <a:pt x="166" y="83"/>
                  </a:lnTo>
                  <a:lnTo>
                    <a:pt x="150" y="73"/>
                  </a:lnTo>
                  <a:lnTo>
                    <a:pt x="136" y="62"/>
                  </a:lnTo>
                  <a:lnTo>
                    <a:pt x="119" y="52"/>
                  </a:lnTo>
                  <a:lnTo>
                    <a:pt x="103" y="41"/>
                  </a:lnTo>
                  <a:lnTo>
                    <a:pt x="87" y="33"/>
                  </a:lnTo>
                  <a:lnTo>
                    <a:pt x="72" y="26"/>
                  </a:lnTo>
                  <a:lnTo>
                    <a:pt x="52" y="17"/>
                  </a:lnTo>
                  <a:lnTo>
                    <a:pt x="35" y="10"/>
                  </a:lnTo>
                  <a:lnTo>
                    <a:pt x="18" y="5"/>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7" name="Freeform 1283"/>
            <p:cNvSpPr>
              <a:spLocks/>
            </p:cNvSpPr>
            <p:nvPr/>
          </p:nvSpPr>
          <p:spPr bwMode="auto">
            <a:xfrm>
              <a:off x="8785" y="864"/>
              <a:ext cx="8" cy="4"/>
            </a:xfrm>
            <a:custGeom>
              <a:avLst/>
              <a:gdLst>
                <a:gd name="T0" fmla="*/ 16 w 16"/>
                <a:gd name="T1" fmla="*/ 0 h 8"/>
                <a:gd name="T2" fmla="*/ 6 w 16"/>
                <a:gd name="T3" fmla="*/ 0 h 8"/>
                <a:gd name="T4" fmla="*/ 0 w 16"/>
                <a:gd name="T5" fmla="*/ 8 h 8"/>
              </a:gdLst>
              <a:ahLst/>
              <a:cxnLst>
                <a:cxn ang="0">
                  <a:pos x="T0" y="T1"/>
                </a:cxn>
                <a:cxn ang="0">
                  <a:pos x="T2" y="T3"/>
                </a:cxn>
                <a:cxn ang="0">
                  <a:pos x="T4" y="T5"/>
                </a:cxn>
              </a:cxnLst>
              <a:rect l="0" t="0" r="r" b="b"/>
              <a:pathLst>
                <a:path w="16" h="8">
                  <a:moveTo>
                    <a:pt x="16" y="0"/>
                  </a:moveTo>
                  <a:lnTo>
                    <a:pt x="6" y="0"/>
                  </a:lnTo>
                  <a:lnTo>
                    <a:pt x="0" y="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8" name="Freeform 1284"/>
            <p:cNvSpPr>
              <a:spLocks/>
            </p:cNvSpPr>
            <p:nvPr/>
          </p:nvSpPr>
          <p:spPr bwMode="auto">
            <a:xfrm>
              <a:off x="8784" y="868"/>
              <a:ext cx="1" cy="3"/>
            </a:xfrm>
            <a:custGeom>
              <a:avLst/>
              <a:gdLst>
                <a:gd name="T0" fmla="*/ 1 w 1"/>
                <a:gd name="T1" fmla="*/ 0 h 6"/>
                <a:gd name="T2" fmla="*/ 0 w 1"/>
                <a:gd name="T3" fmla="*/ 2 h 6"/>
                <a:gd name="T4" fmla="*/ 0 w 1"/>
                <a:gd name="T5" fmla="*/ 6 h 6"/>
              </a:gdLst>
              <a:ahLst/>
              <a:cxnLst>
                <a:cxn ang="0">
                  <a:pos x="T0" y="T1"/>
                </a:cxn>
                <a:cxn ang="0">
                  <a:pos x="T2" y="T3"/>
                </a:cxn>
                <a:cxn ang="0">
                  <a:pos x="T4" y="T5"/>
                </a:cxn>
              </a:cxnLst>
              <a:rect l="0" t="0" r="r" b="b"/>
              <a:pathLst>
                <a:path w="1" h="6">
                  <a:moveTo>
                    <a:pt x="1" y="0"/>
                  </a:moveTo>
                  <a:lnTo>
                    <a:pt x="0" y="2"/>
                  </a:lnTo>
                  <a:lnTo>
                    <a:pt x="0" y="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69" name="Freeform 1285"/>
            <p:cNvSpPr>
              <a:spLocks/>
            </p:cNvSpPr>
            <p:nvPr/>
          </p:nvSpPr>
          <p:spPr bwMode="auto">
            <a:xfrm>
              <a:off x="8784" y="871"/>
              <a:ext cx="3" cy="5"/>
            </a:xfrm>
            <a:custGeom>
              <a:avLst/>
              <a:gdLst>
                <a:gd name="T0" fmla="*/ 0 w 7"/>
                <a:gd name="T1" fmla="*/ 0 h 10"/>
                <a:gd name="T2" fmla="*/ 0 w 7"/>
                <a:gd name="T3" fmla="*/ 5 h 10"/>
                <a:gd name="T4" fmla="*/ 7 w 7"/>
                <a:gd name="T5" fmla="*/ 10 h 10"/>
              </a:gdLst>
              <a:ahLst/>
              <a:cxnLst>
                <a:cxn ang="0">
                  <a:pos x="T0" y="T1"/>
                </a:cxn>
                <a:cxn ang="0">
                  <a:pos x="T2" y="T3"/>
                </a:cxn>
                <a:cxn ang="0">
                  <a:pos x="T4" y="T5"/>
                </a:cxn>
              </a:cxnLst>
              <a:rect l="0" t="0" r="r" b="b"/>
              <a:pathLst>
                <a:path w="7" h="10">
                  <a:moveTo>
                    <a:pt x="0" y="0"/>
                  </a:moveTo>
                  <a:lnTo>
                    <a:pt x="0" y="5"/>
                  </a:lnTo>
                  <a:lnTo>
                    <a:pt x="7" y="1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0" name="Freeform 1286"/>
            <p:cNvSpPr>
              <a:spLocks/>
            </p:cNvSpPr>
            <p:nvPr/>
          </p:nvSpPr>
          <p:spPr bwMode="auto">
            <a:xfrm>
              <a:off x="8787" y="876"/>
              <a:ext cx="39" cy="65"/>
            </a:xfrm>
            <a:custGeom>
              <a:avLst/>
              <a:gdLst>
                <a:gd name="T0" fmla="*/ 0 w 76"/>
                <a:gd name="T1" fmla="*/ 0 h 131"/>
                <a:gd name="T2" fmla="*/ 1 w 76"/>
                <a:gd name="T3" fmla="*/ 0 h 131"/>
                <a:gd name="T4" fmla="*/ 8 w 76"/>
                <a:gd name="T5" fmla="*/ 7 h 131"/>
                <a:gd name="T6" fmla="*/ 17 w 76"/>
                <a:gd name="T7" fmla="*/ 16 h 131"/>
                <a:gd name="T8" fmla="*/ 29 w 76"/>
                <a:gd name="T9" fmla="*/ 30 h 131"/>
                <a:gd name="T10" fmla="*/ 35 w 76"/>
                <a:gd name="T11" fmla="*/ 37 h 131"/>
                <a:gd name="T12" fmla="*/ 42 w 76"/>
                <a:gd name="T13" fmla="*/ 47 h 131"/>
                <a:gd name="T14" fmla="*/ 48 w 76"/>
                <a:gd name="T15" fmla="*/ 56 h 131"/>
                <a:gd name="T16" fmla="*/ 55 w 76"/>
                <a:gd name="T17" fmla="*/ 70 h 131"/>
                <a:gd name="T18" fmla="*/ 61 w 76"/>
                <a:gd name="T19" fmla="*/ 80 h 131"/>
                <a:gd name="T20" fmla="*/ 66 w 76"/>
                <a:gd name="T21" fmla="*/ 96 h 131"/>
                <a:gd name="T22" fmla="*/ 71 w 76"/>
                <a:gd name="T23" fmla="*/ 112 h 131"/>
                <a:gd name="T24" fmla="*/ 76 w 76"/>
                <a:gd name="T25"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131">
                  <a:moveTo>
                    <a:pt x="0" y="0"/>
                  </a:moveTo>
                  <a:lnTo>
                    <a:pt x="1" y="0"/>
                  </a:lnTo>
                  <a:lnTo>
                    <a:pt x="8" y="7"/>
                  </a:lnTo>
                  <a:lnTo>
                    <a:pt x="17" y="16"/>
                  </a:lnTo>
                  <a:lnTo>
                    <a:pt x="29" y="30"/>
                  </a:lnTo>
                  <a:lnTo>
                    <a:pt x="35" y="37"/>
                  </a:lnTo>
                  <a:lnTo>
                    <a:pt x="42" y="47"/>
                  </a:lnTo>
                  <a:lnTo>
                    <a:pt x="48" y="56"/>
                  </a:lnTo>
                  <a:lnTo>
                    <a:pt x="55" y="70"/>
                  </a:lnTo>
                  <a:lnTo>
                    <a:pt x="61" y="80"/>
                  </a:lnTo>
                  <a:lnTo>
                    <a:pt x="66" y="96"/>
                  </a:lnTo>
                  <a:lnTo>
                    <a:pt x="71" y="112"/>
                  </a:lnTo>
                  <a:lnTo>
                    <a:pt x="76" y="13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1" name="Freeform 1287"/>
            <p:cNvSpPr>
              <a:spLocks/>
            </p:cNvSpPr>
            <p:nvPr/>
          </p:nvSpPr>
          <p:spPr bwMode="auto">
            <a:xfrm>
              <a:off x="8471" y="926"/>
              <a:ext cx="355" cy="15"/>
            </a:xfrm>
            <a:custGeom>
              <a:avLst/>
              <a:gdLst>
                <a:gd name="T0" fmla="*/ 709 w 709"/>
                <a:gd name="T1" fmla="*/ 32 h 32"/>
                <a:gd name="T2" fmla="*/ 697 w 709"/>
                <a:gd name="T3" fmla="*/ 30 h 32"/>
                <a:gd name="T4" fmla="*/ 687 w 709"/>
                <a:gd name="T5" fmla="*/ 28 h 32"/>
                <a:gd name="T6" fmla="*/ 671 w 709"/>
                <a:gd name="T7" fmla="*/ 26 h 32"/>
                <a:gd name="T8" fmla="*/ 657 w 709"/>
                <a:gd name="T9" fmla="*/ 26 h 32"/>
                <a:gd name="T10" fmla="*/ 647 w 709"/>
                <a:gd name="T11" fmla="*/ 25 h 32"/>
                <a:gd name="T12" fmla="*/ 638 w 709"/>
                <a:gd name="T13" fmla="*/ 23 h 32"/>
                <a:gd name="T14" fmla="*/ 627 w 709"/>
                <a:gd name="T15" fmla="*/ 23 h 32"/>
                <a:gd name="T16" fmla="*/ 619 w 709"/>
                <a:gd name="T17" fmla="*/ 23 h 32"/>
                <a:gd name="T18" fmla="*/ 608 w 709"/>
                <a:gd name="T19" fmla="*/ 21 h 32"/>
                <a:gd name="T20" fmla="*/ 598 w 709"/>
                <a:gd name="T21" fmla="*/ 20 h 32"/>
                <a:gd name="T22" fmla="*/ 587 w 709"/>
                <a:gd name="T23" fmla="*/ 20 h 32"/>
                <a:gd name="T24" fmla="*/ 577 w 709"/>
                <a:gd name="T25" fmla="*/ 20 h 32"/>
                <a:gd name="T26" fmla="*/ 563 w 709"/>
                <a:gd name="T27" fmla="*/ 18 h 32"/>
                <a:gd name="T28" fmla="*/ 552 w 709"/>
                <a:gd name="T29" fmla="*/ 16 h 32"/>
                <a:gd name="T30" fmla="*/ 539 w 709"/>
                <a:gd name="T31" fmla="*/ 16 h 32"/>
                <a:gd name="T32" fmla="*/ 528 w 709"/>
                <a:gd name="T33" fmla="*/ 16 h 32"/>
                <a:gd name="T34" fmla="*/ 514 w 709"/>
                <a:gd name="T35" fmla="*/ 14 h 32"/>
                <a:gd name="T36" fmla="*/ 502 w 709"/>
                <a:gd name="T37" fmla="*/ 13 h 32"/>
                <a:gd name="T38" fmla="*/ 488 w 709"/>
                <a:gd name="T39" fmla="*/ 13 h 32"/>
                <a:gd name="T40" fmla="*/ 476 w 709"/>
                <a:gd name="T41" fmla="*/ 13 h 32"/>
                <a:gd name="T42" fmla="*/ 462 w 709"/>
                <a:gd name="T43" fmla="*/ 11 h 32"/>
                <a:gd name="T44" fmla="*/ 448 w 709"/>
                <a:gd name="T45" fmla="*/ 11 h 32"/>
                <a:gd name="T46" fmla="*/ 434 w 709"/>
                <a:gd name="T47" fmla="*/ 9 h 32"/>
                <a:gd name="T48" fmla="*/ 420 w 709"/>
                <a:gd name="T49" fmla="*/ 9 h 32"/>
                <a:gd name="T50" fmla="*/ 406 w 709"/>
                <a:gd name="T51" fmla="*/ 7 h 32"/>
                <a:gd name="T52" fmla="*/ 392 w 709"/>
                <a:gd name="T53" fmla="*/ 7 h 32"/>
                <a:gd name="T54" fmla="*/ 378 w 709"/>
                <a:gd name="T55" fmla="*/ 7 h 32"/>
                <a:gd name="T56" fmla="*/ 366 w 709"/>
                <a:gd name="T57" fmla="*/ 7 h 32"/>
                <a:gd name="T58" fmla="*/ 350 w 709"/>
                <a:gd name="T59" fmla="*/ 6 h 32"/>
                <a:gd name="T60" fmla="*/ 336 w 709"/>
                <a:gd name="T61" fmla="*/ 6 h 32"/>
                <a:gd name="T62" fmla="*/ 322 w 709"/>
                <a:gd name="T63" fmla="*/ 4 h 32"/>
                <a:gd name="T64" fmla="*/ 308 w 709"/>
                <a:gd name="T65" fmla="*/ 4 h 32"/>
                <a:gd name="T66" fmla="*/ 293 w 709"/>
                <a:gd name="T67" fmla="*/ 2 h 32"/>
                <a:gd name="T68" fmla="*/ 279 w 709"/>
                <a:gd name="T69" fmla="*/ 2 h 32"/>
                <a:gd name="T70" fmla="*/ 265 w 709"/>
                <a:gd name="T71" fmla="*/ 2 h 32"/>
                <a:gd name="T72" fmla="*/ 251 w 709"/>
                <a:gd name="T73" fmla="*/ 2 h 32"/>
                <a:gd name="T74" fmla="*/ 235 w 709"/>
                <a:gd name="T75" fmla="*/ 0 h 32"/>
                <a:gd name="T76" fmla="*/ 223 w 709"/>
                <a:gd name="T77" fmla="*/ 0 h 32"/>
                <a:gd name="T78" fmla="*/ 209 w 709"/>
                <a:gd name="T79" fmla="*/ 0 h 32"/>
                <a:gd name="T80" fmla="*/ 197 w 709"/>
                <a:gd name="T81" fmla="*/ 0 h 32"/>
                <a:gd name="T82" fmla="*/ 183 w 709"/>
                <a:gd name="T83" fmla="*/ 0 h 32"/>
                <a:gd name="T84" fmla="*/ 171 w 709"/>
                <a:gd name="T85" fmla="*/ 0 h 32"/>
                <a:gd name="T86" fmla="*/ 159 w 709"/>
                <a:gd name="T87" fmla="*/ 0 h 32"/>
                <a:gd name="T88" fmla="*/ 148 w 709"/>
                <a:gd name="T89" fmla="*/ 2 h 32"/>
                <a:gd name="T90" fmla="*/ 134 w 709"/>
                <a:gd name="T91" fmla="*/ 2 h 32"/>
                <a:gd name="T92" fmla="*/ 122 w 709"/>
                <a:gd name="T93" fmla="*/ 2 h 32"/>
                <a:gd name="T94" fmla="*/ 112 w 709"/>
                <a:gd name="T95" fmla="*/ 2 h 32"/>
                <a:gd name="T96" fmla="*/ 101 w 709"/>
                <a:gd name="T97" fmla="*/ 2 h 32"/>
                <a:gd name="T98" fmla="*/ 89 w 709"/>
                <a:gd name="T99" fmla="*/ 2 h 32"/>
                <a:gd name="T100" fmla="*/ 78 w 709"/>
                <a:gd name="T101" fmla="*/ 2 h 32"/>
                <a:gd name="T102" fmla="*/ 68 w 709"/>
                <a:gd name="T103" fmla="*/ 4 h 32"/>
                <a:gd name="T104" fmla="*/ 59 w 709"/>
                <a:gd name="T105" fmla="*/ 6 h 32"/>
                <a:gd name="T106" fmla="*/ 40 w 709"/>
                <a:gd name="T107" fmla="*/ 6 h 32"/>
                <a:gd name="T108" fmla="*/ 24 w 709"/>
                <a:gd name="T109" fmla="*/ 9 h 32"/>
                <a:gd name="T110" fmla="*/ 10 w 709"/>
                <a:gd name="T111" fmla="*/ 11 h 32"/>
                <a:gd name="T112" fmla="*/ 0 w 709"/>
                <a:gd name="T11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09" h="32">
                  <a:moveTo>
                    <a:pt x="709" y="32"/>
                  </a:moveTo>
                  <a:lnTo>
                    <a:pt x="697" y="30"/>
                  </a:lnTo>
                  <a:lnTo>
                    <a:pt x="687" y="28"/>
                  </a:lnTo>
                  <a:lnTo>
                    <a:pt x="671" y="26"/>
                  </a:lnTo>
                  <a:lnTo>
                    <a:pt x="657" y="26"/>
                  </a:lnTo>
                  <a:lnTo>
                    <a:pt x="647" y="25"/>
                  </a:lnTo>
                  <a:lnTo>
                    <a:pt x="638" y="23"/>
                  </a:lnTo>
                  <a:lnTo>
                    <a:pt x="627" y="23"/>
                  </a:lnTo>
                  <a:lnTo>
                    <a:pt x="619" y="23"/>
                  </a:lnTo>
                  <a:lnTo>
                    <a:pt x="608" y="21"/>
                  </a:lnTo>
                  <a:lnTo>
                    <a:pt x="598" y="20"/>
                  </a:lnTo>
                  <a:lnTo>
                    <a:pt x="587" y="20"/>
                  </a:lnTo>
                  <a:lnTo>
                    <a:pt x="577" y="20"/>
                  </a:lnTo>
                  <a:lnTo>
                    <a:pt x="563" y="18"/>
                  </a:lnTo>
                  <a:lnTo>
                    <a:pt x="552" y="16"/>
                  </a:lnTo>
                  <a:lnTo>
                    <a:pt x="539" y="16"/>
                  </a:lnTo>
                  <a:lnTo>
                    <a:pt x="528" y="16"/>
                  </a:lnTo>
                  <a:lnTo>
                    <a:pt x="514" y="14"/>
                  </a:lnTo>
                  <a:lnTo>
                    <a:pt x="502" y="13"/>
                  </a:lnTo>
                  <a:lnTo>
                    <a:pt x="488" y="13"/>
                  </a:lnTo>
                  <a:lnTo>
                    <a:pt x="476" y="13"/>
                  </a:lnTo>
                  <a:lnTo>
                    <a:pt x="462" y="11"/>
                  </a:lnTo>
                  <a:lnTo>
                    <a:pt x="448" y="11"/>
                  </a:lnTo>
                  <a:lnTo>
                    <a:pt x="434" y="9"/>
                  </a:lnTo>
                  <a:lnTo>
                    <a:pt x="420" y="9"/>
                  </a:lnTo>
                  <a:lnTo>
                    <a:pt x="406" y="7"/>
                  </a:lnTo>
                  <a:lnTo>
                    <a:pt x="392" y="7"/>
                  </a:lnTo>
                  <a:lnTo>
                    <a:pt x="378" y="7"/>
                  </a:lnTo>
                  <a:lnTo>
                    <a:pt x="366" y="7"/>
                  </a:lnTo>
                  <a:lnTo>
                    <a:pt x="350" y="6"/>
                  </a:lnTo>
                  <a:lnTo>
                    <a:pt x="336" y="6"/>
                  </a:lnTo>
                  <a:lnTo>
                    <a:pt x="322" y="4"/>
                  </a:lnTo>
                  <a:lnTo>
                    <a:pt x="308" y="4"/>
                  </a:lnTo>
                  <a:lnTo>
                    <a:pt x="293" y="2"/>
                  </a:lnTo>
                  <a:lnTo>
                    <a:pt x="279" y="2"/>
                  </a:lnTo>
                  <a:lnTo>
                    <a:pt x="265" y="2"/>
                  </a:lnTo>
                  <a:lnTo>
                    <a:pt x="251" y="2"/>
                  </a:lnTo>
                  <a:lnTo>
                    <a:pt x="235" y="0"/>
                  </a:lnTo>
                  <a:lnTo>
                    <a:pt x="223" y="0"/>
                  </a:lnTo>
                  <a:lnTo>
                    <a:pt x="209" y="0"/>
                  </a:lnTo>
                  <a:lnTo>
                    <a:pt x="197" y="0"/>
                  </a:lnTo>
                  <a:lnTo>
                    <a:pt x="183" y="0"/>
                  </a:lnTo>
                  <a:lnTo>
                    <a:pt x="171" y="0"/>
                  </a:lnTo>
                  <a:lnTo>
                    <a:pt x="159" y="0"/>
                  </a:lnTo>
                  <a:lnTo>
                    <a:pt x="148" y="2"/>
                  </a:lnTo>
                  <a:lnTo>
                    <a:pt x="134" y="2"/>
                  </a:lnTo>
                  <a:lnTo>
                    <a:pt x="122" y="2"/>
                  </a:lnTo>
                  <a:lnTo>
                    <a:pt x="112" y="2"/>
                  </a:lnTo>
                  <a:lnTo>
                    <a:pt x="101" y="2"/>
                  </a:lnTo>
                  <a:lnTo>
                    <a:pt x="89" y="2"/>
                  </a:lnTo>
                  <a:lnTo>
                    <a:pt x="78" y="2"/>
                  </a:lnTo>
                  <a:lnTo>
                    <a:pt x="68" y="4"/>
                  </a:lnTo>
                  <a:lnTo>
                    <a:pt x="59" y="6"/>
                  </a:lnTo>
                  <a:lnTo>
                    <a:pt x="40" y="6"/>
                  </a:lnTo>
                  <a:lnTo>
                    <a:pt x="24" y="9"/>
                  </a:lnTo>
                  <a:lnTo>
                    <a:pt x="10" y="11"/>
                  </a:lnTo>
                  <a:lnTo>
                    <a:pt x="0" y="1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2" name="Freeform 1288"/>
            <p:cNvSpPr>
              <a:spLocks/>
            </p:cNvSpPr>
            <p:nvPr/>
          </p:nvSpPr>
          <p:spPr bwMode="auto">
            <a:xfrm>
              <a:off x="8212" y="934"/>
              <a:ext cx="259" cy="229"/>
            </a:xfrm>
            <a:custGeom>
              <a:avLst/>
              <a:gdLst>
                <a:gd name="T0" fmla="*/ 518 w 518"/>
                <a:gd name="T1" fmla="*/ 0 h 458"/>
                <a:gd name="T2" fmla="*/ 504 w 518"/>
                <a:gd name="T3" fmla="*/ 2 h 458"/>
                <a:gd name="T4" fmla="*/ 492 w 518"/>
                <a:gd name="T5" fmla="*/ 9 h 458"/>
                <a:gd name="T6" fmla="*/ 476 w 518"/>
                <a:gd name="T7" fmla="*/ 14 h 458"/>
                <a:gd name="T8" fmla="*/ 460 w 518"/>
                <a:gd name="T9" fmla="*/ 24 h 458"/>
                <a:gd name="T10" fmla="*/ 452 w 518"/>
                <a:gd name="T11" fmla="*/ 28 h 458"/>
                <a:gd name="T12" fmla="*/ 443 w 518"/>
                <a:gd name="T13" fmla="*/ 33 h 458"/>
                <a:gd name="T14" fmla="*/ 434 w 518"/>
                <a:gd name="T15" fmla="*/ 38 h 458"/>
                <a:gd name="T16" fmla="*/ 426 w 518"/>
                <a:gd name="T17" fmla="*/ 45 h 458"/>
                <a:gd name="T18" fmla="*/ 417 w 518"/>
                <a:gd name="T19" fmla="*/ 51 h 458"/>
                <a:gd name="T20" fmla="*/ 408 w 518"/>
                <a:gd name="T21" fmla="*/ 56 h 458"/>
                <a:gd name="T22" fmla="*/ 399 w 518"/>
                <a:gd name="T23" fmla="*/ 63 h 458"/>
                <a:gd name="T24" fmla="*/ 391 w 518"/>
                <a:gd name="T25" fmla="*/ 71 h 458"/>
                <a:gd name="T26" fmla="*/ 380 w 518"/>
                <a:gd name="T27" fmla="*/ 77 h 458"/>
                <a:gd name="T28" fmla="*/ 370 w 518"/>
                <a:gd name="T29" fmla="*/ 84 h 458"/>
                <a:gd name="T30" fmla="*/ 359 w 518"/>
                <a:gd name="T31" fmla="*/ 91 h 458"/>
                <a:gd name="T32" fmla="*/ 351 w 518"/>
                <a:gd name="T33" fmla="*/ 99 h 458"/>
                <a:gd name="T34" fmla="*/ 340 w 518"/>
                <a:gd name="T35" fmla="*/ 106 h 458"/>
                <a:gd name="T36" fmla="*/ 330 w 518"/>
                <a:gd name="T37" fmla="*/ 115 h 458"/>
                <a:gd name="T38" fmla="*/ 319 w 518"/>
                <a:gd name="T39" fmla="*/ 122 h 458"/>
                <a:gd name="T40" fmla="*/ 311 w 518"/>
                <a:gd name="T41" fmla="*/ 131 h 458"/>
                <a:gd name="T42" fmla="*/ 300 w 518"/>
                <a:gd name="T43" fmla="*/ 138 h 458"/>
                <a:gd name="T44" fmla="*/ 290 w 518"/>
                <a:gd name="T45" fmla="*/ 146 h 458"/>
                <a:gd name="T46" fmla="*/ 279 w 518"/>
                <a:gd name="T47" fmla="*/ 155 h 458"/>
                <a:gd name="T48" fmla="*/ 270 w 518"/>
                <a:gd name="T49" fmla="*/ 166 h 458"/>
                <a:gd name="T50" fmla="*/ 260 w 518"/>
                <a:gd name="T51" fmla="*/ 174 h 458"/>
                <a:gd name="T52" fmla="*/ 251 w 518"/>
                <a:gd name="T53" fmla="*/ 183 h 458"/>
                <a:gd name="T54" fmla="*/ 241 w 518"/>
                <a:gd name="T55" fmla="*/ 192 h 458"/>
                <a:gd name="T56" fmla="*/ 232 w 518"/>
                <a:gd name="T57" fmla="*/ 202 h 458"/>
                <a:gd name="T58" fmla="*/ 222 w 518"/>
                <a:gd name="T59" fmla="*/ 211 h 458"/>
                <a:gd name="T60" fmla="*/ 211 w 518"/>
                <a:gd name="T61" fmla="*/ 220 h 458"/>
                <a:gd name="T62" fmla="*/ 201 w 518"/>
                <a:gd name="T63" fmla="*/ 228 h 458"/>
                <a:gd name="T64" fmla="*/ 190 w 518"/>
                <a:gd name="T65" fmla="*/ 239 h 458"/>
                <a:gd name="T66" fmla="*/ 180 w 518"/>
                <a:gd name="T67" fmla="*/ 247 h 458"/>
                <a:gd name="T68" fmla="*/ 171 w 518"/>
                <a:gd name="T69" fmla="*/ 256 h 458"/>
                <a:gd name="T70" fmla="*/ 161 w 518"/>
                <a:gd name="T71" fmla="*/ 265 h 458"/>
                <a:gd name="T72" fmla="*/ 152 w 518"/>
                <a:gd name="T73" fmla="*/ 275 h 458"/>
                <a:gd name="T74" fmla="*/ 141 w 518"/>
                <a:gd name="T75" fmla="*/ 284 h 458"/>
                <a:gd name="T76" fmla="*/ 133 w 518"/>
                <a:gd name="T77" fmla="*/ 293 h 458"/>
                <a:gd name="T78" fmla="*/ 124 w 518"/>
                <a:gd name="T79" fmla="*/ 302 h 458"/>
                <a:gd name="T80" fmla="*/ 115 w 518"/>
                <a:gd name="T81" fmla="*/ 310 h 458"/>
                <a:gd name="T82" fmla="*/ 107 w 518"/>
                <a:gd name="T83" fmla="*/ 319 h 458"/>
                <a:gd name="T84" fmla="*/ 100 w 518"/>
                <a:gd name="T85" fmla="*/ 328 h 458"/>
                <a:gd name="T86" fmla="*/ 91 w 518"/>
                <a:gd name="T87" fmla="*/ 336 h 458"/>
                <a:gd name="T88" fmla="*/ 84 w 518"/>
                <a:gd name="T89" fmla="*/ 347 h 458"/>
                <a:gd name="T90" fmla="*/ 75 w 518"/>
                <a:gd name="T91" fmla="*/ 354 h 458"/>
                <a:gd name="T92" fmla="*/ 68 w 518"/>
                <a:gd name="T93" fmla="*/ 363 h 458"/>
                <a:gd name="T94" fmla="*/ 60 w 518"/>
                <a:gd name="T95" fmla="*/ 369 h 458"/>
                <a:gd name="T96" fmla="*/ 54 w 518"/>
                <a:gd name="T97" fmla="*/ 378 h 458"/>
                <a:gd name="T98" fmla="*/ 42 w 518"/>
                <a:gd name="T99" fmla="*/ 394 h 458"/>
                <a:gd name="T100" fmla="*/ 32 w 518"/>
                <a:gd name="T101" fmla="*/ 410 h 458"/>
                <a:gd name="T102" fmla="*/ 19 w 518"/>
                <a:gd name="T103" fmla="*/ 422 h 458"/>
                <a:gd name="T104" fmla="*/ 11 w 518"/>
                <a:gd name="T105" fmla="*/ 436 h 458"/>
                <a:gd name="T106" fmla="*/ 4 w 518"/>
                <a:gd name="T107" fmla="*/ 446 h 458"/>
                <a:gd name="T108" fmla="*/ 0 w 518"/>
                <a:gd name="T109" fmla="*/ 458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18" h="458">
                  <a:moveTo>
                    <a:pt x="518" y="0"/>
                  </a:moveTo>
                  <a:lnTo>
                    <a:pt x="504" y="2"/>
                  </a:lnTo>
                  <a:lnTo>
                    <a:pt x="492" y="9"/>
                  </a:lnTo>
                  <a:lnTo>
                    <a:pt x="476" y="14"/>
                  </a:lnTo>
                  <a:lnTo>
                    <a:pt x="460" y="24"/>
                  </a:lnTo>
                  <a:lnTo>
                    <a:pt x="452" y="28"/>
                  </a:lnTo>
                  <a:lnTo>
                    <a:pt x="443" y="33"/>
                  </a:lnTo>
                  <a:lnTo>
                    <a:pt x="434" y="38"/>
                  </a:lnTo>
                  <a:lnTo>
                    <a:pt x="426" y="45"/>
                  </a:lnTo>
                  <a:lnTo>
                    <a:pt x="417" y="51"/>
                  </a:lnTo>
                  <a:lnTo>
                    <a:pt x="408" y="56"/>
                  </a:lnTo>
                  <a:lnTo>
                    <a:pt x="399" y="63"/>
                  </a:lnTo>
                  <a:lnTo>
                    <a:pt x="391" y="71"/>
                  </a:lnTo>
                  <a:lnTo>
                    <a:pt x="380" y="77"/>
                  </a:lnTo>
                  <a:lnTo>
                    <a:pt x="370" y="84"/>
                  </a:lnTo>
                  <a:lnTo>
                    <a:pt x="359" y="91"/>
                  </a:lnTo>
                  <a:lnTo>
                    <a:pt x="351" y="99"/>
                  </a:lnTo>
                  <a:lnTo>
                    <a:pt x="340" y="106"/>
                  </a:lnTo>
                  <a:lnTo>
                    <a:pt x="330" y="115"/>
                  </a:lnTo>
                  <a:lnTo>
                    <a:pt x="319" y="122"/>
                  </a:lnTo>
                  <a:lnTo>
                    <a:pt x="311" y="131"/>
                  </a:lnTo>
                  <a:lnTo>
                    <a:pt x="300" y="138"/>
                  </a:lnTo>
                  <a:lnTo>
                    <a:pt x="290" y="146"/>
                  </a:lnTo>
                  <a:lnTo>
                    <a:pt x="279" y="155"/>
                  </a:lnTo>
                  <a:lnTo>
                    <a:pt x="270" y="166"/>
                  </a:lnTo>
                  <a:lnTo>
                    <a:pt x="260" y="174"/>
                  </a:lnTo>
                  <a:lnTo>
                    <a:pt x="251" y="183"/>
                  </a:lnTo>
                  <a:lnTo>
                    <a:pt x="241" y="192"/>
                  </a:lnTo>
                  <a:lnTo>
                    <a:pt x="232" y="202"/>
                  </a:lnTo>
                  <a:lnTo>
                    <a:pt x="222" y="211"/>
                  </a:lnTo>
                  <a:lnTo>
                    <a:pt x="211" y="220"/>
                  </a:lnTo>
                  <a:lnTo>
                    <a:pt x="201" y="228"/>
                  </a:lnTo>
                  <a:lnTo>
                    <a:pt x="190" y="239"/>
                  </a:lnTo>
                  <a:lnTo>
                    <a:pt x="180" y="247"/>
                  </a:lnTo>
                  <a:lnTo>
                    <a:pt x="171" y="256"/>
                  </a:lnTo>
                  <a:lnTo>
                    <a:pt x="161" y="265"/>
                  </a:lnTo>
                  <a:lnTo>
                    <a:pt x="152" y="275"/>
                  </a:lnTo>
                  <a:lnTo>
                    <a:pt x="141" y="284"/>
                  </a:lnTo>
                  <a:lnTo>
                    <a:pt x="133" y="293"/>
                  </a:lnTo>
                  <a:lnTo>
                    <a:pt x="124" y="302"/>
                  </a:lnTo>
                  <a:lnTo>
                    <a:pt x="115" y="310"/>
                  </a:lnTo>
                  <a:lnTo>
                    <a:pt x="107" y="319"/>
                  </a:lnTo>
                  <a:lnTo>
                    <a:pt x="100" y="328"/>
                  </a:lnTo>
                  <a:lnTo>
                    <a:pt x="91" y="336"/>
                  </a:lnTo>
                  <a:lnTo>
                    <a:pt x="84" y="347"/>
                  </a:lnTo>
                  <a:lnTo>
                    <a:pt x="75" y="354"/>
                  </a:lnTo>
                  <a:lnTo>
                    <a:pt x="68" y="363"/>
                  </a:lnTo>
                  <a:lnTo>
                    <a:pt x="60" y="369"/>
                  </a:lnTo>
                  <a:lnTo>
                    <a:pt x="54" y="378"/>
                  </a:lnTo>
                  <a:lnTo>
                    <a:pt x="42" y="394"/>
                  </a:lnTo>
                  <a:lnTo>
                    <a:pt x="32" y="410"/>
                  </a:lnTo>
                  <a:lnTo>
                    <a:pt x="19" y="422"/>
                  </a:lnTo>
                  <a:lnTo>
                    <a:pt x="11" y="436"/>
                  </a:lnTo>
                  <a:lnTo>
                    <a:pt x="4" y="446"/>
                  </a:lnTo>
                  <a:lnTo>
                    <a:pt x="0" y="45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3" name="Freeform 1289"/>
            <p:cNvSpPr>
              <a:spLocks/>
            </p:cNvSpPr>
            <p:nvPr/>
          </p:nvSpPr>
          <p:spPr bwMode="auto">
            <a:xfrm>
              <a:off x="8208" y="1163"/>
              <a:ext cx="4" cy="9"/>
            </a:xfrm>
            <a:custGeom>
              <a:avLst/>
              <a:gdLst>
                <a:gd name="T0" fmla="*/ 8 w 8"/>
                <a:gd name="T1" fmla="*/ 0 h 20"/>
                <a:gd name="T2" fmla="*/ 3 w 8"/>
                <a:gd name="T3" fmla="*/ 9 h 20"/>
                <a:gd name="T4" fmla="*/ 0 w 8"/>
                <a:gd name="T5" fmla="*/ 20 h 20"/>
              </a:gdLst>
              <a:ahLst/>
              <a:cxnLst>
                <a:cxn ang="0">
                  <a:pos x="T0" y="T1"/>
                </a:cxn>
                <a:cxn ang="0">
                  <a:pos x="T2" y="T3"/>
                </a:cxn>
                <a:cxn ang="0">
                  <a:pos x="T4" y="T5"/>
                </a:cxn>
              </a:cxnLst>
              <a:rect l="0" t="0" r="r" b="b"/>
              <a:pathLst>
                <a:path w="8" h="20">
                  <a:moveTo>
                    <a:pt x="8" y="0"/>
                  </a:moveTo>
                  <a:lnTo>
                    <a:pt x="3" y="9"/>
                  </a:lnTo>
                  <a:lnTo>
                    <a:pt x="0" y="2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4" name="Freeform 1290"/>
            <p:cNvSpPr>
              <a:spLocks/>
            </p:cNvSpPr>
            <p:nvPr/>
          </p:nvSpPr>
          <p:spPr bwMode="auto">
            <a:xfrm>
              <a:off x="8180" y="1172"/>
              <a:ext cx="28" cy="17"/>
            </a:xfrm>
            <a:custGeom>
              <a:avLst/>
              <a:gdLst>
                <a:gd name="T0" fmla="*/ 56 w 56"/>
                <a:gd name="T1" fmla="*/ 0 h 33"/>
                <a:gd name="T2" fmla="*/ 45 w 56"/>
                <a:gd name="T3" fmla="*/ 3 h 33"/>
                <a:gd name="T4" fmla="*/ 36 w 56"/>
                <a:gd name="T5" fmla="*/ 6 h 33"/>
                <a:gd name="T6" fmla="*/ 28 w 56"/>
                <a:gd name="T7" fmla="*/ 10 h 33"/>
                <a:gd name="T8" fmla="*/ 21 w 56"/>
                <a:gd name="T9" fmla="*/ 15 h 33"/>
                <a:gd name="T10" fmla="*/ 9 w 56"/>
                <a:gd name="T11" fmla="*/ 24 h 33"/>
                <a:gd name="T12" fmla="*/ 0 w 56"/>
                <a:gd name="T13" fmla="*/ 33 h 33"/>
              </a:gdLst>
              <a:ahLst/>
              <a:cxnLst>
                <a:cxn ang="0">
                  <a:pos x="T0" y="T1"/>
                </a:cxn>
                <a:cxn ang="0">
                  <a:pos x="T2" y="T3"/>
                </a:cxn>
                <a:cxn ang="0">
                  <a:pos x="T4" y="T5"/>
                </a:cxn>
                <a:cxn ang="0">
                  <a:pos x="T6" y="T7"/>
                </a:cxn>
                <a:cxn ang="0">
                  <a:pos x="T8" y="T9"/>
                </a:cxn>
                <a:cxn ang="0">
                  <a:pos x="T10" y="T11"/>
                </a:cxn>
                <a:cxn ang="0">
                  <a:pos x="T12" y="T13"/>
                </a:cxn>
              </a:cxnLst>
              <a:rect l="0" t="0" r="r" b="b"/>
              <a:pathLst>
                <a:path w="56" h="33">
                  <a:moveTo>
                    <a:pt x="56" y="0"/>
                  </a:moveTo>
                  <a:lnTo>
                    <a:pt x="45" y="3"/>
                  </a:lnTo>
                  <a:lnTo>
                    <a:pt x="36" y="6"/>
                  </a:lnTo>
                  <a:lnTo>
                    <a:pt x="28" y="10"/>
                  </a:lnTo>
                  <a:lnTo>
                    <a:pt x="21" y="15"/>
                  </a:lnTo>
                  <a:lnTo>
                    <a:pt x="9" y="24"/>
                  </a:lnTo>
                  <a:lnTo>
                    <a:pt x="0" y="3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5" name="Freeform 1291"/>
            <p:cNvSpPr>
              <a:spLocks/>
            </p:cNvSpPr>
            <p:nvPr/>
          </p:nvSpPr>
          <p:spPr bwMode="auto">
            <a:xfrm>
              <a:off x="8161" y="1189"/>
              <a:ext cx="19" cy="162"/>
            </a:xfrm>
            <a:custGeom>
              <a:avLst/>
              <a:gdLst>
                <a:gd name="T0" fmla="*/ 39 w 39"/>
                <a:gd name="T1" fmla="*/ 0 h 324"/>
                <a:gd name="T2" fmla="*/ 28 w 39"/>
                <a:gd name="T3" fmla="*/ 7 h 324"/>
                <a:gd name="T4" fmla="*/ 23 w 39"/>
                <a:gd name="T5" fmla="*/ 19 h 324"/>
                <a:gd name="T6" fmla="*/ 18 w 39"/>
                <a:gd name="T7" fmla="*/ 31 h 324"/>
                <a:gd name="T8" fmla="*/ 13 w 39"/>
                <a:gd name="T9" fmla="*/ 47 h 324"/>
                <a:gd name="T10" fmla="*/ 9 w 39"/>
                <a:gd name="T11" fmla="*/ 54 h 324"/>
                <a:gd name="T12" fmla="*/ 7 w 39"/>
                <a:gd name="T13" fmla="*/ 62 h 324"/>
                <a:gd name="T14" fmla="*/ 6 w 39"/>
                <a:gd name="T15" fmla="*/ 73 h 324"/>
                <a:gd name="T16" fmla="*/ 6 w 39"/>
                <a:gd name="T17" fmla="*/ 83 h 324"/>
                <a:gd name="T18" fmla="*/ 4 w 39"/>
                <a:gd name="T19" fmla="*/ 92 h 324"/>
                <a:gd name="T20" fmla="*/ 2 w 39"/>
                <a:gd name="T21" fmla="*/ 102 h 324"/>
                <a:gd name="T22" fmla="*/ 2 w 39"/>
                <a:gd name="T23" fmla="*/ 113 h 324"/>
                <a:gd name="T24" fmla="*/ 2 w 39"/>
                <a:gd name="T25" fmla="*/ 125 h 324"/>
                <a:gd name="T26" fmla="*/ 0 w 39"/>
                <a:gd name="T27" fmla="*/ 136 h 324"/>
                <a:gd name="T28" fmla="*/ 0 w 39"/>
                <a:gd name="T29" fmla="*/ 146 h 324"/>
                <a:gd name="T30" fmla="*/ 0 w 39"/>
                <a:gd name="T31" fmla="*/ 158 h 324"/>
                <a:gd name="T32" fmla="*/ 0 w 39"/>
                <a:gd name="T33" fmla="*/ 170 h 324"/>
                <a:gd name="T34" fmla="*/ 0 w 39"/>
                <a:gd name="T35" fmla="*/ 181 h 324"/>
                <a:gd name="T36" fmla="*/ 0 w 39"/>
                <a:gd name="T37" fmla="*/ 193 h 324"/>
                <a:gd name="T38" fmla="*/ 0 w 39"/>
                <a:gd name="T39" fmla="*/ 205 h 324"/>
                <a:gd name="T40" fmla="*/ 0 w 39"/>
                <a:gd name="T41" fmla="*/ 219 h 324"/>
                <a:gd name="T42" fmla="*/ 0 w 39"/>
                <a:gd name="T43" fmla="*/ 231 h 324"/>
                <a:gd name="T44" fmla="*/ 0 w 39"/>
                <a:gd name="T45" fmla="*/ 245 h 324"/>
                <a:gd name="T46" fmla="*/ 0 w 39"/>
                <a:gd name="T47" fmla="*/ 258 h 324"/>
                <a:gd name="T48" fmla="*/ 0 w 39"/>
                <a:gd name="T49" fmla="*/ 271 h 324"/>
                <a:gd name="T50" fmla="*/ 0 w 39"/>
                <a:gd name="T51" fmla="*/ 284 h 324"/>
                <a:gd name="T52" fmla="*/ 2 w 39"/>
                <a:gd name="T53" fmla="*/ 298 h 324"/>
                <a:gd name="T54" fmla="*/ 2 w 39"/>
                <a:gd name="T55" fmla="*/ 310 h 324"/>
                <a:gd name="T56" fmla="*/ 4 w 39"/>
                <a:gd name="T57"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324">
                  <a:moveTo>
                    <a:pt x="39" y="0"/>
                  </a:moveTo>
                  <a:lnTo>
                    <a:pt x="28" y="7"/>
                  </a:lnTo>
                  <a:lnTo>
                    <a:pt x="23" y="19"/>
                  </a:lnTo>
                  <a:lnTo>
                    <a:pt x="18" y="31"/>
                  </a:lnTo>
                  <a:lnTo>
                    <a:pt x="13" y="47"/>
                  </a:lnTo>
                  <a:lnTo>
                    <a:pt x="9" y="54"/>
                  </a:lnTo>
                  <a:lnTo>
                    <a:pt x="7" y="62"/>
                  </a:lnTo>
                  <a:lnTo>
                    <a:pt x="6" y="73"/>
                  </a:lnTo>
                  <a:lnTo>
                    <a:pt x="6" y="83"/>
                  </a:lnTo>
                  <a:lnTo>
                    <a:pt x="4" y="92"/>
                  </a:lnTo>
                  <a:lnTo>
                    <a:pt x="2" y="102"/>
                  </a:lnTo>
                  <a:lnTo>
                    <a:pt x="2" y="113"/>
                  </a:lnTo>
                  <a:lnTo>
                    <a:pt x="2" y="125"/>
                  </a:lnTo>
                  <a:lnTo>
                    <a:pt x="0" y="136"/>
                  </a:lnTo>
                  <a:lnTo>
                    <a:pt x="0" y="146"/>
                  </a:lnTo>
                  <a:lnTo>
                    <a:pt x="0" y="158"/>
                  </a:lnTo>
                  <a:lnTo>
                    <a:pt x="0" y="170"/>
                  </a:lnTo>
                  <a:lnTo>
                    <a:pt x="0" y="181"/>
                  </a:lnTo>
                  <a:lnTo>
                    <a:pt x="0" y="193"/>
                  </a:lnTo>
                  <a:lnTo>
                    <a:pt x="0" y="205"/>
                  </a:lnTo>
                  <a:lnTo>
                    <a:pt x="0" y="219"/>
                  </a:lnTo>
                  <a:lnTo>
                    <a:pt x="0" y="231"/>
                  </a:lnTo>
                  <a:lnTo>
                    <a:pt x="0" y="245"/>
                  </a:lnTo>
                  <a:lnTo>
                    <a:pt x="0" y="258"/>
                  </a:lnTo>
                  <a:lnTo>
                    <a:pt x="0" y="271"/>
                  </a:lnTo>
                  <a:lnTo>
                    <a:pt x="0" y="284"/>
                  </a:lnTo>
                  <a:lnTo>
                    <a:pt x="2" y="298"/>
                  </a:lnTo>
                  <a:lnTo>
                    <a:pt x="2" y="310"/>
                  </a:lnTo>
                  <a:lnTo>
                    <a:pt x="4" y="3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6" name="Freeform 1292"/>
            <p:cNvSpPr>
              <a:spLocks/>
            </p:cNvSpPr>
            <p:nvPr/>
          </p:nvSpPr>
          <p:spPr bwMode="auto">
            <a:xfrm>
              <a:off x="8161" y="1351"/>
              <a:ext cx="3" cy="91"/>
            </a:xfrm>
            <a:custGeom>
              <a:avLst/>
              <a:gdLst>
                <a:gd name="T0" fmla="*/ 4 w 7"/>
                <a:gd name="T1" fmla="*/ 0 h 183"/>
                <a:gd name="T2" fmla="*/ 4 w 7"/>
                <a:gd name="T3" fmla="*/ 12 h 183"/>
                <a:gd name="T4" fmla="*/ 4 w 7"/>
                <a:gd name="T5" fmla="*/ 26 h 183"/>
                <a:gd name="T6" fmla="*/ 4 w 7"/>
                <a:gd name="T7" fmla="*/ 40 h 183"/>
                <a:gd name="T8" fmla="*/ 6 w 7"/>
                <a:gd name="T9" fmla="*/ 56 h 183"/>
                <a:gd name="T10" fmla="*/ 6 w 7"/>
                <a:gd name="T11" fmla="*/ 69 h 183"/>
                <a:gd name="T12" fmla="*/ 6 w 7"/>
                <a:gd name="T13" fmla="*/ 83 h 183"/>
                <a:gd name="T14" fmla="*/ 6 w 7"/>
                <a:gd name="T15" fmla="*/ 97 h 183"/>
                <a:gd name="T16" fmla="*/ 7 w 7"/>
                <a:gd name="T17" fmla="*/ 111 h 183"/>
                <a:gd name="T18" fmla="*/ 6 w 7"/>
                <a:gd name="T19" fmla="*/ 124 h 183"/>
                <a:gd name="T20" fmla="*/ 6 w 7"/>
                <a:gd name="T21" fmla="*/ 136 h 183"/>
                <a:gd name="T22" fmla="*/ 6 w 7"/>
                <a:gd name="T23" fmla="*/ 146 h 183"/>
                <a:gd name="T24" fmla="*/ 6 w 7"/>
                <a:gd name="T25" fmla="*/ 157 h 183"/>
                <a:gd name="T26" fmla="*/ 2 w 7"/>
                <a:gd name="T27" fmla="*/ 172 h 183"/>
                <a:gd name="T28" fmla="*/ 0 w 7"/>
                <a:gd name="T2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83">
                  <a:moveTo>
                    <a:pt x="4" y="0"/>
                  </a:moveTo>
                  <a:lnTo>
                    <a:pt x="4" y="12"/>
                  </a:lnTo>
                  <a:lnTo>
                    <a:pt x="4" y="26"/>
                  </a:lnTo>
                  <a:lnTo>
                    <a:pt x="4" y="40"/>
                  </a:lnTo>
                  <a:lnTo>
                    <a:pt x="6" y="56"/>
                  </a:lnTo>
                  <a:lnTo>
                    <a:pt x="6" y="69"/>
                  </a:lnTo>
                  <a:lnTo>
                    <a:pt x="6" y="83"/>
                  </a:lnTo>
                  <a:lnTo>
                    <a:pt x="6" y="97"/>
                  </a:lnTo>
                  <a:lnTo>
                    <a:pt x="7" y="111"/>
                  </a:lnTo>
                  <a:lnTo>
                    <a:pt x="6" y="124"/>
                  </a:lnTo>
                  <a:lnTo>
                    <a:pt x="6" y="136"/>
                  </a:lnTo>
                  <a:lnTo>
                    <a:pt x="6" y="146"/>
                  </a:lnTo>
                  <a:lnTo>
                    <a:pt x="6" y="157"/>
                  </a:lnTo>
                  <a:lnTo>
                    <a:pt x="2" y="172"/>
                  </a:lnTo>
                  <a:lnTo>
                    <a:pt x="0" y="1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7" name="Freeform 1293"/>
            <p:cNvSpPr>
              <a:spLocks/>
            </p:cNvSpPr>
            <p:nvPr/>
          </p:nvSpPr>
          <p:spPr bwMode="auto">
            <a:xfrm>
              <a:off x="8087" y="1434"/>
              <a:ext cx="74" cy="8"/>
            </a:xfrm>
            <a:custGeom>
              <a:avLst/>
              <a:gdLst>
                <a:gd name="T0" fmla="*/ 148 w 148"/>
                <a:gd name="T1" fmla="*/ 18 h 18"/>
                <a:gd name="T2" fmla="*/ 131 w 148"/>
                <a:gd name="T3" fmla="*/ 13 h 18"/>
                <a:gd name="T4" fmla="*/ 115 w 148"/>
                <a:gd name="T5" fmla="*/ 7 h 18"/>
                <a:gd name="T6" fmla="*/ 98 w 148"/>
                <a:gd name="T7" fmla="*/ 4 h 18"/>
                <a:gd name="T8" fmla="*/ 80 w 148"/>
                <a:gd name="T9" fmla="*/ 2 h 18"/>
                <a:gd name="T10" fmla="*/ 70 w 148"/>
                <a:gd name="T11" fmla="*/ 0 h 18"/>
                <a:gd name="T12" fmla="*/ 61 w 148"/>
                <a:gd name="T13" fmla="*/ 0 h 18"/>
                <a:gd name="T14" fmla="*/ 51 w 148"/>
                <a:gd name="T15" fmla="*/ 0 h 18"/>
                <a:gd name="T16" fmla="*/ 42 w 148"/>
                <a:gd name="T17" fmla="*/ 0 h 18"/>
                <a:gd name="T18" fmla="*/ 32 w 148"/>
                <a:gd name="T19" fmla="*/ 0 h 18"/>
                <a:gd name="T20" fmla="*/ 21 w 148"/>
                <a:gd name="T21" fmla="*/ 0 h 18"/>
                <a:gd name="T22" fmla="*/ 11 w 148"/>
                <a:gd name="T23" fmla="*/ 2 h 18"/>
                <a:gd name="T24" fmla="*/ 0 w 148"/>
                <a:gd name="T2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8" h="18">
                  <a:moveTo>
                    <a:pt x="148" y="18"/>
                  </a:moveTo>
                  <a:lnTo>
                    <a:pt x="131" y="13"/>
                  </a:lnTo>
                  <a:lnTo>
                    <a:pt x="115" y="7"/>
                  </a:lnTo>
                  <a:lnTo>
                    <a:pt x="98" y="4"/>
                  </a:lnTo>
                  <a:lnTo>
                    <a:pt x="80" y="2"/>
                  </a:lnTo>
                  <a:lnTo>
                    <a:pt x="70" y="0"/>
                  </a:lnTo>
                  <a:lnTo>
                    <a:pt x="61" y="0"/>
                  </a:lnTo>
                  <a:lnTo>
                    <a:pt x="51" y="0"/>
                  </a:lnTo>
                  <a:lnTo>
                    <a:pt x="42" y="0"/>
                  </a:lnTo>
                  <a:lnTo>
                    <a:pt x="32" y="0"/>
                  </a:lnTo>
                  <a:lnTo>
                    <a:pt x="21" y="0"/>
                  </a:lnTo>
                  <a:lnTo>
                    <a:pt x="11"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8" name="Freeform 1294"/>
            <p:cNvSpPr>
              <a:spLocks/>
            </p:cNvSpPr>
            <p:nvPr/>
          </p:nvSpPr>
          <p:spPr bwMode="auto">
            <a:xfrm>
              <a:off x="8081" y="1435"/>
              <a:ext cx="6" cy="7"/>
            </a:xfrm>
            <a:custGeom>
              <a:avLst/>
              <a:gdLst>
                <a:gd name="T0" fmla="*/ 12 w 12"/>
                <a:gd name="T1" fmla="*/ 0 h 14"/>
                <a:gd name="T2" fmla="*/ 4 w 12"/>
                <a:gd name="T3" fmla="*/ 3 h 14"/>
                <a:gd name="T4" fmla="*/ 0 w 12"/>
                <a:gd name="T5" fmla="*/ 14 h 14"/>
              </a:gdLst>
              <a:ahLst/>
              <a:cxnLst>
                <a:cxn ang="0">
                  <a:pos x="T0" y="T1"/>
                </a:cxn>
                <a:cxn ang="0">
                  <a:pos x="T2" y="T3"/>
                </a:cxn>
                <a:cxn ang="0">
                  <a:pos x="T4" y="T5"/>
                </a:cxn>
              </a:cxnLst>
              <a:rect l="0" t="0" r="r" b="b"/>
              <a:pathLst>
                <a:path w="12" h="14">
                  <a:moveTo>
                    <a:pt x="12" y="0"/>
                  </a:moveTo>
                  <a:lnTo>
                    <a:pt x="4" y="3"/>
                  </a:lnTo>
                  <a:lnTo>
                    <a:pt x="0" y="1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79" name="Freeform 1295"/>
            <p:cNvSpPr>
              <a:spLocks/>
            </p:cNvSpPr>
            <p:nvPr/>
          </p:nvSpPr>
          <p:spPr bwMode="auto">
            <a:xfrm>
              <a:off x="8081" y="1442"/>
              <a:ext cx="7" cy="6"/>
            </a:xfrm>
            <a:custGeom>
              <a:avLst/>
              <a:gdLst>
                <a:gd name="T0" fmla="*/ 0 w 14"/>
                <a:gd name="T1" fmla="*/ 0 h 12"/>
                <a:gd name="T2" fmla="*/ 4 w 14"/>
                <a:gd name="T3" fmla="*/ 8 h 12"/>
                <a:gd name="T4" fmla="*/ 14 w 14"/>
                <a:gd name="T5" fmla="*/ 12 h 12"/>
              </a:gdLst>
              <a:ahLst/>
              <a:cxnLst>
                <a:cxn ang="0">
                  <a:pos x="T0" y="T1"/>
                </a:cxn>
                <a:cxn ang="0">
                  <a:pos x="T2" y="T3"/>
                </a:cxn>
                <a:cxn ang="0">
                  <a:pos x="T4" y="T5"/>
                </a:cxn>
              </a:cxnLst>
              <a:rect l="0" t="0" r="r" b="b"/>
              <a:pathLst>
                <a:path w="14" h="12">
                  <a:moveTo>
                    <a:pt x="0" y="0"/>
                  </a:moveTo>
                  <a:lnTo>
                    <a:pt x="4" y="8"/>
                  </a:lnTo>
                  <a:lnTo>
                    <a:pt x="14"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0" name="Freeform 1296"/>
            <p:cNvSpPr>
              <a:spLocks/>
            </p:cNvSpPr>
            <p:nvPr/>
          </p:nvSpPr>
          <p:spPr bwMode="auto">
            <a:xfrm>
              <a:off x="8088" y="1448"/>
              <a:ext cx="25" cy="9"/>
            </a:xfrm>
            <a:custGeom>
              <a:avLst/>
              <a:gdLst>
                <a:gd name="T0" fmla="*/ 0 w 51"/>
                <a:gd name="T1" fmla="*/ 0 h 17"/>
                <a:gd name="T2" fmla="*/ 11 w 51"/>
                <a:gd name="T3" fmla="*/ 0 h 17"/>
                <a:gd name="T4" fmla="*/ 24 w 51"/>
                <a:gd name="T5" fmla="*/ 3 h 17"/>
                <a:gd name="T6" fmla="*/ 38 w 51"/>
                <a:gd name="T7" fmla="*/ 7 h 17"/>
                <a:gd name="T8" fmla="*/ 51 w 51"/>
                <a:gd name="T9" fmla="*/ 17 h 17"/>
              </a:gdLst>
              <a:ahLst/>
              <a:cxnLst>
                <a:cxn ang="0">
                  <a:pos x="T0" y="T1"/>
                </a:cxn>
                <a:cxn ang="0">
                  <a:pos x="T2" y="T3"/>
                </a:cxn>
                <a:cxn ang="0">
                  <a:pos x="T4" y="T5"/>
                </a:cxn>
                <a:cxn ang="0">
                  <a:pos x="T6" y="T7"/>
                </a:cxn>
                <a:cxn ang="0">
                  <a:pos x="T8" y="T9"/>
                </a:cxn>
              </a:cxnLst>
              <a:rect l="0" t="0" r="r" b="b"/>
              <a:pathLst>
                <a:path w="51" h="17">
                  <a:moveTo>
                    <a:pt x="0" y="0"/>
                  </a:moveTo>
                  <a:lnTo>
                    <a:pt x="11" y="0"/>
                  </a:lnTo>
                  <a:lnTo>
                    <a:pt x="24" y="3"/>
                  </a:lnTo>
                  <a:lnTo>
                    <a:pt x="38" y="7"/>
                  </a:lnTo>
                  <a:lnTo>
                    <a:pt x="51" y="1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1" name="Freeform 1297"/>
            <p:cNvSpPr>
              <a:spLocks/>
            </p:cNvSpPr>
            <p:nvPr/>
          </p:nvSpPr>
          <p:spPr bwMode="auto">
            <a:xfrm>
              <a:off x="8109" y="1457"/>
              <a:ext cx="4" cy="16"/>
            </a:xfrm>
            <a:custGeom>
              <a:avLst/>
              <a:gdLst>
                <a:gd name="T0" fmla="*/ 7 w 7"/>
                <a:gd name="T1" fmla="*/ 0 h 32"/>
                <a:gd name="T2" fmla="*/ 7 w 7"/>
                <a:gd name="T3" fmla="*/ 6 h 32"/>
                <a:gd name="T4" fmla="*/ 7 w 7"/>
                <a:gd name="T5" fmla="*/ 16 h 32"/>
                <a:gd name="T6" fmla="*/ 3 w 7"/>
                <a:gd name="T7" fmla="*/ 23 h 32"/>
                <a:gd name="T8" fmla="*/ 0 w 7"/>
                <a:gd name="T9" fmla="*/ 32 h 32"/>
              </a:gdLst>
              <a:ahLst/>
              <a:cxnLst>
                <a:cxn ang="0">
                  <a:pos x="T0" y="T1"/>
                </a:cxn>
                <a:cxn ang="0">
                  <a:pos x="T2" y="T3"/>
                </a:cxn>
                <a:cxn ang="0">
                  <a:pos x="T4" y="T5"/>
                </a:cxn>
                <a:cxn ang="0">
                  <a:pos x="T6" y="T7"/>
                </a:cxn>
                <a:cxn ang="0">
                  <a:pos x="T8" y="T9"/>
                </a:cxn>
              </a:cxnLst>
              <a:rect l="0" t="0" r="r" b="b"/>
              <a:pathLst>
                <a:path w="7" h="32">
                  <a:moveTo>
                    <a:pt x="7" y="0"/>
                  </a:moveTo>
                  <a:lnTo>
                    <a:pt x="7" y="6"/>
                  </a:lnTo>
                  <a:lnTo>
                    <a:pt x="7" y="16"/>
                  </a:lnTo>
                  <a:lnTo>
                    <a:pt x="3" y="23"/>
                  </a:lnTo>
                  <a:lnTo>
                    <a:pt x="0" y="3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2" name="Freeform 1298"/>
            <p:cNvSpPr>
              <a:spLocks/>
            </p:cNvSpPr>
            <p:nvPr/>
          </p:nvSpPr>
          <p:spPr bwMode="auto">
            <a:xfrm>
              <a:off x="8084" y="1473"/>
              <a:ext cx="25" cy="76"/>
            </a:xfrm>
            <a:custGeom>
              <a:avLst/>
              <a:gdLst>
                <a:gd name="T0" fmla="*/ 51 w 51"/>
                <a:gd name="T1" fmla="*/ 0 h 151"/>
                <a:gd name="T2" fmla="*/ 44 w 51"/>
                <a:gd name="T3" fmla="*/ 8 h 151"/>
                <a:gd name="T4" fmla="*/ 37 w 51"/>
                <a:gd name="T5" fmla="*/ 19 h 151"/>
                <a:gd name="T6" fmla="*/ 31 w 51"/>
                <a:gd name="T7" fmla="*/ 29 h 151"/>
                <a:gd name="T8" fmla="*/ 26 w 51"/>
                <a:gd name="T9" fmla="*/ 40 h 151"/>
                <a:gd name="T10" fmla="*/ 21 w 51"/>
                <a:gd name="T11" fmla="*/ 50 h 151"/>
                <a:gd name="T12" fmla="*/ 16 w 51"/>
                <a:gd name="T13" fmla="*/ 61 h 151"/>
                <a:gd name="T14" fmla="*/ 11 w 51"/>
                <a:gd name="T15" fmla="*/ 71 h 151"/>
                <a:gd name="T16" fmla="*/ 9 w 51"/>
                <a:gd name="T17" fmla="*/ 82 h 151"/>
                <a:gd name="T18" fmla="*/ 2 w 51"/>
                <a:gd name="T19" fmla="*/ 99 h 151"/>
                <a:gd name="T20" fmla="*/ 0 w 51"/>
                <a:gd name="T21" fmla="*/ 118 h 151"/>
                <a:gd name="T22" fmla="*/ 0 w 51"/>
                <a:gd name="T23" fmla="*/ 134 h 151"/>
                <a:gd name="T24" fmla="*/ 7 w 51"/>
                <a:gd name="T2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51">
                  <a:moveTo>
                    <a:pt x="51" y="0"/>
                  </a:moveTo>
                  <a:lnTo>
                    <a:pt x="44" y="8"/>
                  </a:lnTo>
                  <a:lnTo>
                    <a:pt x="37" y="19"/>
                  </a:lnTo>
                  <a:lnTo>
                    <a:pt x="31" y="29"/>
                  </a:lnTo>
                  <a:lnTo>
                    <a:pt x="26" y="40"/>
                  </a:lnTo>
                  <a:lnTo>
                    <a:pt x="21" y="50"/>
                  </a:lnTo>
                  <a:lnTo>
                    <a:pt x="16" y="61"/>
                  </a:lnTo>
                  <a:lnTo>
                    <a:pt x="11" y="71"/>
                  </a:lnTo>
                  <a:lnTo>
                    <a:pt x="9" y="82"/>
                  </a:lnTo>
                  <a:lnTo>
                    <a:pt x="2" y="99"/>
                  </a:lnTo>
                  <a:lnTo>
                    <a:pt x="0" y="118"/>
                  </a:lnTo>
                  <a:lnTo>
                    <a:pt x="0" y="134"/>
                  </a:lnTo>
                  <a:lnTo>
                    <a:pt x="7" y="15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3" name="Freeform 1299"/>
            <p:cNvSpPr>
              <a:spLocks/>
            </p:cNvSpPr>
            <p:nvPr/>
          </p:nvSpPr>
          <p:spPr bwMode="auto">
            <a:xfrm>
              <a:off x="8088" y="1549"/>
              <a:ext cx="27" cy="17"/>
            </a:xfrm>
            <a:custGeom>
              <a:avLst/>
              <a:gdLst>
                <a:gd name="T0" fmla="*/ 0 w 54"/>
                <a:gd name="T1" fmla="*/ 0 h 35"/>
                <a:gd name="T2" fmla="*/ 7 w 54"/>
                <a:gd name="T3" fmla="*/ 11 h 35"/>
                <a:gd name="T4" fmla="*/ 19 w 54"/>
                <a:gd name="T5" fmla="*/ 21 h 35"/>
                <a:gd name="T6" fmla="*/ 24 w 54"/>
                <a:gd name="T7" fmla="*/ 25 h 35"/>
                <a:gd name="T8" fmla="*/ 33 w 54"/>
                <a:gd name="T9" fmla="*/ 28 h 35"/>
                <a:gd name="T10" fmla="*/ 44 w 54"/>
                <a:gd name="T11" fmla="*/ 32 h 35"/>
                <a:gd name="T12" fmla="*/ 54 w 54"/>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54" h="35">
                  <a:moveTo>
                    <a:pt x="0" y="0"/>
                  </a:moveTo>
                  <a:lnTo>
                    <a:pt x="7" y="11"/>
                  </a:lnTo>
                  <a:lnTo>
                    <a:pt x="19" y="21"/>
                  </a:lnTo>
                  <a:lnTo>
                    <a:pt x="24" y="25"/>
                  </a:lnTo>
                  <a:lnTo>
                    <a:pt x="33" y="28"/>
                  </a:lnTo>
                  <a:lnTo>
                    <a:pt x="44" y="32"/>
                  </a:lnTo>
                  <a:lnTo>
                    <a:pt x="54" y="3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4" name="Freeform 1300"/>
            <p:cNvSpPr>
              <a:spLocks/>
            </p:cNvSpPr>
            <p:nvPr/>
          </p:nvSpPr>
          <p:spPr bwMode="auto">
            <a:xfrm>
              <a:off x="8115" y="1564"/>
              <a:ext cx="30" cy="2"/>
            </a:xfrm>
            <a:custGeom>
              <a:avLst/>
              <a:gdLst>
                <a:gd name="T0" fmla="*/ 0 w 61"/>
                <a:gd name="T1" fmla="*/ 3 h 3"/>
                <a:gd name="T2" fmla="*/ 14 w 61"/>
                <a:gd name="T3" fmla="*/ 3 h 3"/>
                <a:gd name="T4" fmla="*/ 30 w 61"/>
                <a:gd name="T5" fmla="*/ 3 h 3"/>
                <a:gd name="T6" fmla="*/ 45 w 61"/>
                <a:gd name="T7" fmla="*/ 1 h 3"/>
                <a:gd name="T8" fmla="*/ 61 w 61"/>
                <a:gd name="T9" fmla="*/ 0 h 3"/>
              </a:gdLst>
              <a:ahLst/>
              <a:cxnLst>
                <a:cxn ang="0">
                  <a:pos x="T0" y="T1"/>
                </a:cxn>
                <a:cxn ang="0">
                  <a:pos x="T2" y="T3"/>
                </a:cxn>
                <a:cxn ang="0">
                  <a:pos x="T4" y="T5"/>
                </a:cxn>
                <a:cxn ang="0">
                  <a:pos x="T6" y="T7"/>
                </a:cxn>
                <a:cxn ang="0">
                  <a:pos x="T8" y="T9"/>
                </a:cxn>
              </a:cxnLst>
              <a:rect l="0" t="0" r="r" b="b"/>
              <a:pathLst>
                <a:path w="61" h="3">
                  <a:moveTo>
                    <a:pt x="0" y="3"/>
                  </a:moveTo>
                  <a:lnTo>
                    <a:pt x="14" y="3"/>
                  </a:lnTo>
                  <a:lnTo>
                    <a:pt x="30" y="3"/>
                  </a:lnTo>
                  <a:lnTo>
                    <a:pt x="45" y="1"/>
                  </a:lnTo>
                  <a:lnTo>
                    <a:pt x="61"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5" name="Freeform 1301"/>
            <p:cNvSpPr>
              <a:spLocks/>
            </p:cNvSpPr>
            <p:nvPr/>
          </p:nvSpPr>
          <p:spPr bwMode="auto">
            <a:xfrm>
              <a:off x="8145" y="1564"/>
              <a:ext cx="43" cy="139"/>
            </a:xfrm>
            <a:custGeom>
              <a:avLst/>
              <a:gdLst>
                <a:gd name="T0" fmla="*/ 0 w 85"/>
                <a:gd name="T1" fmla="*/ 0 h 277"/>
                <a:gd name="T2" fmla="*/ 0 w 85"/>
                <a:gd name="T3" fmla="*/ 14 h 277"/>
                <a:gd name="T4" fmla="*/ 4 w 85"/>
                <a:gd name="T5" fmla="*/ 29 h 277"/>
                <a:gd name="T6" fmla="*/ 5 w 85"/>
                <a:gd name="T7" fmla="*/ 38 h 277"/>
                <a:gd name="T8" fmla="*/ 7 w 85"/>
                <a:gd name="T9" fmla="*/ 47 h 277"/>
                <a:gd name="T10" fmla="*/ 9 w 85"/>
                <a:gd name="T11" fmla="*/ 57 h 277"/>
                <a:gd name="T12" fmla="*/ 12 w 85"/>
                <a:gd name="T13" fmla="*/ 68 h 277"/>
                <a:gd name="T14" fmla="*/ 12 w 85"/>
                <a:gd name="T15" fmla="*/ 78 h 277"/>
                <a:gd name="T16" fmla="*/ 16 w 85"/>
                <a:gd name="T17" fmla="*/ 89 h 277"/>
                <a:gd name="T18" fmla="*/ 18 w 85"/>
                <a:gd name="T19" fmla="*/ 99 h 277"/>
                <a:gd name="T20" fmla="*/ 21 w 85"/>
                <a:gd name="T21" fmla="*/ 110 h 277"/>
                <a:gd name="T22" fmla="*/ 23 w 85"/>
                <a:gd name="T23" fmla="*/ 120 h 277"/>
                <a:gd name="T24" fmla="*/ 26 w 85"/>
                <a:gd name="T25" fmla="*/ 130 h 277"/>
                <a:gd name="T26" fmla="*/ 28 w 85"/>
                <a:gd name="T27" fmla="*/ 141 h 277"/>
                <a:gd name="T28" fmla="*/ 31 w 85"/>
                <a:gd name="T29" fmla="*/ 153 h 277"/>
                <a:gd name="T30" fmla="*/ 33 w 85"/>
                <a:gd name="T31" fmla="*/ 162 h 277"/>
                <a:gd name="T32" fmla="*/ 37 w 85"/>
                <a:gd name="T33" fmla="*/ 172 h 277"/>
                <a:gd name="T34" fmla="*/ 38 w 85"/>
                <a:gd name="T35" fmla="*/ 183 h 277"/>
                <a:gd name="T36" fmla="*/ 42 w 85"/>
                <a:gd name="T37" fmla="*/ 193 h 277"/>
                <a:gd name="T38" fmla="*/ 44 w 85"/>
                <a:gd name="T39" fmla="*/ 202 h 277"/>
                <a:gd name="T40" fmla="*/ 49 w 85"/>
                <a:gd name="T41" fmla="*/ 212 h 277"/>
                <a:gd name="T42" fmla="*/ 51 w 85"/>
                <a:gd name="T43" fmla="*/ 221 h 277"/>
                <a:gd name="T44" fmla="*/ 56 w 85"/>
                <a:gd name="T45" fmla="*/ 230 h 277"/>
                <a:gd name="T46" fmla="*/ 61 w 85"/>
                <a:gd name="T47" fmla="*/ 244 h 277"/>
                <a:gd name="T48" fmla="*/ 70 w 85"/>
                <a:gd name="T49" fmla="*/ 258 h 277"/>
                <a:gd name="T50" fmla="*/ 77 w 85"/>
                <a:gd name="T51" fmla="*/ 268 h 277"/>
                <a:gd name="T52" fmla="*/ 85 w 85"/>
                <a:gd name="T53"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277">
                  <a:moveTo>
                    <a:pt x="0" y="0"/>
                  </a:moveTo>
                  <a:lnTo>
                    <a:pt x="0" y="14"/>
                  </a:lnTo>
                  <a:lnTo>
                    <a:pt x="4" y="29"/>
                  </a:lnTo>
                  <a:lnTo>
                    <a:pt x="5" y="38"/>
                  </a:lnTo>
                  <a:lnTo>
                    <a:pt x="7" y="47"/>
                  </a:lnTo>
                  <a:lnTo>
                    <a:pt x="9" y="57"/>
                  </a:lnTo>
                  <a:lnTo>
                    <a:pt x="12" y="68"/>
                  </a:lnTo>
                  <a:lnTo>
                    <a:pt x="12" y="78"/>
                  </a:lnTo>
                  <a:lnTo>
                    <a:pt x="16" y="89"/>
                  </a:lnTo>
                  <a:lnTo>
                    <a:pt x="18" y="99"/>
                  </a:lnTo>
                  <a:lnTo>
                    <a:pt x="21" y="110"/>
                  </a:lnTo>
                  <a:lnTo>
                    <a:pt x="23" y="120"/>
                  </a:lnTo>
                  <a:lnTo>
                    <a:pt x="26" y="130"/>
                  </a:lnTo>
                  <a:lnTo>
                    <a:pt x="28" y="141"/>
                  </a:lnTo>
                  <a:lnTo>
                    <a:pt x="31" y="153"/>
                  </a:lnTo>
                  <a:lnTo>
                    <a:pt x="33" y="162"/>
                  </a:lnTo>
                  <a:lnTo>
                    <a:pt x="37" y="172"/>
                  </a:lnTo>
                  <a:lnTo>
                    <a:pt x="38" y="183"/>
                  </a:lnTo>
                  <a:lnTo>
                    <a:pt x="42" y="193"/>
                  </a:lnTo>
                  <a:lnTo>
                    <a:pt x="44" y="202"/>
                  </a:lnTo>
                  <a:lnTo>
                    <a:pt x="49" y="212"/>
                  </a:lnTo>
                  <a:lnTo>
                    <a:pt x="51" y="221"/>
                  </a:lnTo>
                  <a:lnTo>
                    <a:pt x="56" y="230"/>
                  </a:lnTo>
                  <a:lnTo>
                    <a:pt x="61" y="244"/>
                  </a:lnTo>
                  <a:lnTo>
                    <a:pt x="70" y="258"/>
                  </a:lnTo>
                  <a:lnTo>
                    <a:pt x="77" y="268"/>
                  </a:lnTo>
                  <a:lnTo>
                    <a:pt x="85" y="27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6" name="Freeform 1302"/>
            <p:cNvSpPr>
              <a:spLocks/>
            </p:cNvSpPr>
            <p:nvPr/>
          </p:nvSpPr>
          <p:spPr bwMode="auto">
            <a:xfrm>
              <a:off x="8188" y="1703"/>
              <a:ext cx="6" cy="1"/>
            </a:xfrm>
            <a:custGeom>
              <a:avLst/>
              <a:gdLst>
                <a:gd name="T0" fmla="*/ 0 w 13"/>
                <a:gd name="T1" fmla="*/ 0 h 2"/>
                <a:gd name="T2" fmla="*/ 6 w 13"/>
                <a:gd name="T3" fmla="*/ 2 h 2"/>
                <a:gd name="T4" fmla="*/ 13 w 13"/>
                <a:gd name="T5" fmla="*/ 0 h 2"/>
              </a:gdLst>
              <a:ahLst/>
              <a:cxnLst>
                <a:cxn ang="0">
                  <a:pos x="T0" y="T1"/>
                </a:cxn>
                <a:cxn ang="0">
                  <a:pos x="T2" y="T3"/>
                </a:cxn>
                <a:cxn ang="0">
                  <a:pos x="T4" y="T5"/>
                </a:cxn>
              </a:cxnLst>
              <a:rect l="0" t="0" r="r" b="b"/>
              <a:pathLst>
                <a:path w="13" h="2">
                  <a:moveTo>
                    <a:pt x="0" y="0"/>
                  </a:moveTo>
                  <a:lnTo>
                    <a:pt x="6" y="2"/>
                  </a:lnTo>
                  <a:lnTo>
                    <a:pt x="13"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7" name="Freeform 1303"/>
            <p:cNvSpPr>
              <a:spLocks/>
            </p:cNvSpPr>
            <p:nvPr/>
          </p:nvSpPr>
          <p:spPr bwMode="auto">
            <a:xfrm>
              <a:off x="8083" y="1703"/>
              <a:ext cx="111" cy="192"/>
            </a:xfrm>
            <a:custGeom>
              <a:avLst/>
              <a:gdLst>
                <a:gd name="T0" fmla="*/ 222 w 222"/>
                <a:gd name="T1" fmla="*/ 0 h 383"/>
                <a:gd name="T2" fmla="*/ 213 w 222"/>
                <a:gd name="T3" fmla="*/ 7 h 383"/>
                <a:gd name="T4" fmla="*/ 204 w 222"/>
                <a:gd name="T5" fmla="*/ 15 h 383"/>
                <a:gd name="T6" fmla="*/ 196 w 222"/>
                <a:gd name="T7" fmla="*/ 24 h 383"/>
                <a:gd name="T8" fmla="*/ 189 w 222"/>
                <a:gd name="T9" fmla="*/ 35 h 383"/>
                <a:gd name="T10" fmla="*/ 180 w 222"/>
                <a:gd name="T11" fmla="*/ 43 h 383"/>
                <a:gd name="T12" fmla="*/ 171 w 222"/>
                <a:gd name="T13" fmla="*/ 54 h 383"/>
                <a:gd name="T14" fmla="*/ 162 w 222"/>
                <a:gd name="T15" fmla="*/ 64 h 383"/>
                <a:gd name="T16" fmla="*/ 155 w 222"/>
                <a:gd name="T17" fmla="*/ 76 h 383"/>
                <a:gd name="T18" fmla="*/ 145 w 222"/>
                <a:gd name="T19" fmla="*/ 87 h 383"/>
                <a:gd name="T20" fmla="*/ 138 w 222"/>
                <a:gd name="T21" fmla="*/ 97 h 383"/>
                <a:gd name="T22" fmla="*/ 128 w 222"/>
                <a:gd name="T23" fmla="*/ 110 h 383"/>
                <a:gd name="T24" fmla="*/ 121 w 222"/>
                <a:gd name="T25" fmla="*/ 122 h 383"/>
                <a:gd name="T26" fmla="*/ 112 w 222"/>
                <a:gd name="T27" fmla="*/ 132 h 383"/>
                <a:gd name="T28" fmla="*/ 105 w 222"/>
                <a:gd name="T29" fmla="*/ 146 h 383"/>
                <a:gd name="T30" fmla="*/ 96 w 222"/>
                <a:gd name="T31" fmla="*/ 158 h 383"/>
                <a:gd name="T32" fmla="*/ 89 w 222"/>
                <a:gd name="T33" fmla="*/ 172 h 383"/>
                <a:gd name="T34" fmla="*/ 81 w 222"/>
                <a:gd name="T35" fmla="*/ 183 h 383"/>
                <a:gd name="T36" fmla="*/ 74 w 222"/>
                <a:gd name="T37" fmla="*/ 197 h 383"/>
                <a:gd name="T38" fmla="*/ 65 w 222"/>
                <a:gd name="T39" fmla="*/ 209 h 383"/>
                <a:gd name="T40" fmla="*/ 58 w 222"/>
                <a:gd name="T41" fmla="*/ 223 h 383"/>
                <a:gd name="T42" fmla="*/ 51 w 222"/>
                <a:gd name="T43" fmla="*/ 235 h 383"/>
                <a:gd name="T44" fmla="*/ 44 w 222"/>
                <a:gd name="T45" fmla="*/ 249 h 383"/>
                <a:gd name="T46" fmla="*/ 39 w 222"/>
                <a:gd name="T47" fmla="*/ 261 h 383"/>
                <a:gd name="T48" fmla="*/ 33 w 222"/>
                <a:gd name="T49" fmla="*/ 275 h 383"/>
                <a:gd name="T50" fmla="*/ 26 w 222"/>
                <a:gd name="T51" fmla="*/ 287 h 383"/>
                <a:gd name="T52" fmla="*/ 21 w 222"/>
                <a:gd name="T53" fmla="*/ 301 h 383"/>
                <a:gd name="T54" fmla="*/ 16 w 222"/>
                <a:gd name="T55" fmla="*/ 315 h 383"/>
                <a:gd name="T56" fmla="*/ 13 w 222"/>
                <a:gd name="T57" fmla="*/ 329 h 383"/>
                <a:gd name="T58" fmla="*/ 7 w 222"/>
                <a:gd name="T59" fmla="*/ 341 h 383"/>
                <a:gd name="T60" fmla="*/ 4 w 222"/>
                <a:gd name="T61" fmla="*/ 355 h 383"/>
                <a:gd name="T62" fmla="*/ 0 w 222"/>
                <a:gd name="T63" fmla="*/ 369 h 383"/>
                <a:gd name="T64" fmla="*/ 0 w 222"/>
                <a:gd name="T65" fmla="*/ 38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383">
                  <a:moveTo>
                    <a:pt x="222" y="0"/>
                  </a:moveTo>
                  <a:lnTo>
                    <a:pt x="213" y="7"/>
                  </a:lnTo>
                  <a:lnTo>
                    <a:pt x="204" y="15"/>
                  </a:lnTo>
                  <a:lnTo>
                    <a:pt x="196" y="24"/>
                  </a:lnTo>
                  <a:lnTo>
                    <a:pt x="189" y="35"/>
                  </a:lnTo>
                  <a:lnTo>
                    <a:pt x="180" y="43"/>
                  </a:lnTo>
                  <a:lnTo>
                    <a:pt x="171" y="54"/>
                  </a:lnTo>
                  <a:lnTo>
                    <a:pt x="162" y="64"/>
                  </a:lnTo>
                  <a:lnTo>
                    <a:pt x="155" y="76"/>
                  </a:lnTo>
                  <a:lnTo>
                    <a:pt x="145" y="87"/>
                  </a:lnTo>
                  <a:lnTo>
                    <a:pt x="138" y="97"/>
                  </a:lnTo>
                  <a:lnTo>
                    <a:pt x="128" y="110"/>
                  </a:lnTo>
                  <a:lnTo>
                    <a:pt x="121" y="122"/>
                  </a:lnTo>
                  <a:lnTo>
                    <a:pt x="112" y="132"/>
                  </a:lnTo>
                  <a:lnTo>
                    <a:pt x="105" y="146"/>
                  </a:lnTo>
                  <a:lnTo>
                    <a:pt x="96" y="158"/>
                  </a:lnTo>
                  <a:lnTo>
                    <a:pt x="89" y="172"/>
                  </a:lnTo>
                  <a:lnTo>
                    <a:pt x="81" y="183"/>
                  </a:lnTo>
                  <a:lnTo>
                    <a:pt x="74" y="197"/>
                  </a:lnTo>
                  <a:lnTo>
                    <a:pt x="65" y="209"/>
                  </a:lnTo>
                  <a:lnTo>
                    <a:pt x="58" y="223"/>
                  </a:lnTo>
                  <a:lnTo>
                    <a:pt x="51" y="235"/>
                  </a:lnTo>
                  <a:lnTo>
                    <a:pt x="44" y="249"/>
                  </a:lnTo>
                  <a:lnTo>
                    <a:pt x="39" y="261"/>
                  </a:lnTo>
                  <a:lnTo>
                    <a:pt x="33" y="275"/>
                  </a:lnTo>
                  <a:lnTo>
                    <a:pt x="26" y="287"/>
                  </a:lnTo>
                  <a:lnTo>
                    <a:pt x="21" y="301"/>
                  </a:lnTo>
                  <a:lnTo>
                    <a:pt x="16" y="315"/>
                  </a:lnTo>
                  <a:lnTo>
                    <a:pt x="13" y="329"/>
                  </a:lnTo>
                  <a:lnTo>
                    <a:pt x="7" y="341"/>
                  </a:lnTo>
                  <a:lnTo>
                    <a:pt x="4" y="355"/>
                  </a:lnTo>
                  <a:lnTo>
                    <a:pt x="0" y="369"/>
                  </a:lnTo>
                  <a:lnTo>
                    <a:pt x="0" y="38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8" name="Freeform 1304"/>
            <p:cNvSpPr>
              <a:spLocks/>
            </p:cNvSpPr>
            <p:nvPr/>
          </p:nvSpPr>
          <p:spPr bwMode="auto">
            <a:xfrm>
              <a:off x="8079" y="1895"/>
              <a:ext cx="17" cy="82"/>
            </a:xfrm>
            <a:custGeom>
              <a:avLst/>
              <a:gdLst>
                <a:gd name="T0" fmla="*/ 8 w 34"/>
                <a:gd name="T1" fmla="*/ 0 h 166"/>
                <a:gd name="T2" fmla="*/ 5 w 34"/>
                <a:gd name="T3" fmla="*/ 11 h 166"/>
                <a:gd name="T4" fmla="*/ 3 w 34"/>
                <a:gd name="T5" fmla="*/ 23 h 166"/>
                <a:gd name="T6" fmla="*/ 1 w 34"/>
                <a:gd name="T7" fmla="*/ 35 h 166"/>
                <a:gd name="T8" fmla="*/ 1 w 34"/>
                <a:gd name="T9" fmla="*/ 47 h 166"/>
                <a:gd name="T10" fmla="*/ 0 w 34"/>
                <a:gd name="T11" fmla="*/ 58 h 166"/>
                <a:gd name="T12" fmla="*/ 0 w 34"/>
                <a:gd name="T13" fmla="*/ 68 h 166"/>
                <a:gd name="T14" fmla="*/ 1 w 34"/>
                <a:gd name="T15" fmla="*/ 79 h 166"/>
                <a:gd name="T16" fmla="*/ 3 w 34"/>
                <a:gd name="T17" fmla="*/ 91 h 166"/>
                <a:gd name="T18" fmla="*/ 3 w 34"/>
                <a:gd name="T19" fmla="*/ 100 h 166"/>
                <a:gd name="T20" fmla="*/ 7 w 34"/>
                <a:gd name="T21" fmla="*/ 110 h 166"/>
                <a:gd name="T22" fmla="*/ 8 w 34"/>
                <a:gd name="T23" fmla="*/ 119 h 166"/>
                <a:gd name="T24" fmla="*/ 14 w 34"/>
                <a:gd name="T25" fmla="*/ 129 h 166"/>
                <a:gd name="T26" fmla="*/ 17 w 34"/>
                <a:gd name="T27" fmla="*/ 138 h 166"/>
                <a:gd name="T28" fmla="*/ 22 w 34"/>
                <a:gd name="T29" fmla="*/ 147 h 166"/>
                <a:gd name="T30" fmla="*/ 28 w 34"/>
                <a:gd name="T31" fmla="*/ 155 h 166"/>
                <a:gd name="T32" fmla="*/ 34 w 34"/>
                <a:gd name="T3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66">
                  <a:moveTo>
                    <a:pt x="8" y="0"/>
                  </a:moveTo>
                  <a:lnTo>
                    <a:pt x="5" y="11"/>
                  </a:lnTo>
                  <a:lnTo>
                    <a:pt x="3" y="23"/>
                  </a:lnTo>
                  <a:lnTo>
                    <a:pt x="1" y="35"/>
                  </a:lnTo>
                  <a:lnTo>
                    <a:pt x="1" y="47"/>
                  </a:lnTo>
                  <a:lnTo>
                    <a:pt x="0" y="58"/>
                  </a:lnTo>
                  <a:lnTo>
                    <a:pt x="0" y="68"/>
                  </a:lnTo>
                  <a:lnTo>
                    <a:pt x="1" y="79"/>
                  </a:lnTo>
                  <a:lnTo>
                    <a:pt x="3" y="91"/>
                  </a:lnTo>
                  <a:lnTo>
                    <a:pt x="3" y="100"/>
                  </a:lnTo>
                  <a:lnTo>
                    <a:pt x="7" y="110"/>
                  </a:lnTo>
                  <a:lnTo>
                    <a:pt x="8" y="119"/>
                  </a:lnTo>
                  <a:lnTo>
                    <a:pt x="14" y="129"/>
                  </a:lnTo>
                  <a:lnTo>
                    <a:pt x="17" y="138"/>
                  </a:lnTo>
                  <a:lnTo>
                    <a:pt x="22" y="147"/>
                  </a:lnTo>
                  <a:lnTo>
                    <a:pt x="28" y="155"/>
                  </a:lnTo>
                  <a:lnTo>
                    <a:pt x="34" y="166"/>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89" name="Freeform 1305"/>
            <p:cNvSpPr>
              <a:spLocks/>
            </p:cNvSpPr>
            <p:nvPr/>
          </p:nvSpPr>
          <p:spPr bwMode="auto">
            <a:xfrm>
              <a:off x="8096" y="1977"/>
              <a:ext cx="77" cy="47"/>
            </a:xfrm>
            <a:custGeom>
              <a:avLst/>
              <a:gdLst>
                <a:gd name="T0" fmla="*/ 0 w 154"/>
                <a:gd name="T1" fmla="*/ 0 h 94"/>
                <a:gd name="T2" fmla="*/ 6 w 154"/>
                <a:gd name="T3" fmla="*/ 8 h 94"/>
                <a:gd name="T4" fmla="*/ 13 w 154"/>
                <a:gd name="T5" fmla="*/ 17 h 94"/>
                <a:gd name="T6" fmla="*/ 20 w 154"/>
                <a:gd name="T7" fmla="*/ 26 h 94"/>
                <a:gd name="T8" fmla="*/ 28 w 154"/>
                <a:gd name="T9" fmla="*/ 35 h 94"/>
                <a:gd name="T10" fmla="*/ 35 w 154"/>
                <a:gd name="T11" fmla="*/ 42 h 94"/>
                <a:gd name="T12" fmla="*/ 44 w 154"/>
                <a:gd name="T13" fmla="*/ 49 h 94"/>
                <a:gd name="T14" fmla="*/ 55 w 154"/>
                <a:gd name="T15" fmla="*/ 56 h 94"/>
                <a:gd name="T16" fmla="*/ 65 w 154"/>
                <a:gd name="T17" fmla="*/ 62 h 94"/>
                <a:gd name="T18" fmla="*/ 74 w 154"/>
                <a:gd name="T19" fmla="*/ 66 h 94"/>
                <a:gd name="T20" fmla="*/ 84 w 154"/>
                <a:gd name="T21" fmla="*/ 71 h 94"/>
                <a:gd name="T22" fmla="*/ 95 w 154"/>
                <a:gd name="T23" fmla="*/ 76 h 94"/>
                <a:gd name="T24" fmla="*/ 107 w 154"/>
                <a:gd name="T25" fmla="*/ 82 h 94"/>
                <a:gd name="T26" fmla="*/ 117 w 154"/>
                <a:gd name="T27" fmla="*/ 83 h 94"/>
                <a:gd name="T28" fmla="*/ 128 w 154"/>
                <a:gd name="T29" fmla="*/ 87 h 94"/>
                <a:gd name="T30" fmla="*/ 140 w 154"/>
                <a:gd name="T31" fmla="*/ 90 h 94"/>
                <a:gd name="T32" fmla="*/ 154 w 154"/>
                <a:gd name="T3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94">
                  <a:moveTo>
                    <a:pt x="0" y="0"/>
                  </a:moveTo>
                  <a:lnTo>
                    <a:pt x="6" y="8"/>
                  </a:lnTo>
                  <a:lnTo>
                    <a:pt x="13" y="17"/>
                  </a:lnTo>
                  <a:lnTo>
                    <a:pt x="20" y="26"/>
                  </a:lnTo>
                  <a:lnTo>
                    <a:pt x="28" y="35"/>
                  </a:lnTo>
                  <a:lnTo>
                    <a:pt x="35" y="42"/>
                  </a:lnTo>
                  <a:lnTo>
                    <a:pt x="44" y="49"/>
                  </a:lnTo>
                  <a:lnTo>
                    <a:pt x="55" y="56"/>
                  </a:lnTo>
                  <a:lnTo>
                    <a:pt x="65" y="62"/>
                  </a:lnTo>
                  <a:lnTo>
                    <a:pt x="74" y="66"/>
                  </a:lnTo>
                  <a:lnTo>
                    <a:pt x="84" y="71"/>
                  </a:lnTo>
                  <a:lnTo>
                    <a:pt x="95" y="76"/>
                  </a:lnTo>
                  <a:lnTo>
                    <a:pt x="107" y="82"/>
                  </a:lnTo>
                  <a:lnTo>
                    <a:pt x="117" y="83"/>
                  </a:lnTo>
                  <a:lnTo>
                    <a:pt x="128" y="87"/>
                  </a:lnTo>
                  <a:lnTo>
                    <a:pt x="140" y="90"/>
                  </a:lnTo>
                  <a:lnTo>
                    <a:pt x="154" y="9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0" name="Freeform 1306"/>
            <p:cNvSpPr>
              <a:spLocks/>
            </p:cNvSpPr>
            <p:nvPr/>
          </p:nvSpPr>
          <p:spPr bwMode="auto">
            <a:xfrm>
              <a:off x="8173" y="1997"/>
              <a:ext cx="138" cy="28"/>
            </a:xfrm>
            <a:custGeom>
              <a:avLst/>
              <a:gdLst>
                <a:gd name="T0" fmla="*/ 0 w 277"/>
                <a:gd name="T1" fmla="*/ 56 h 58"/>
                <a:gd name="T2" fmla="*/ 16 w 277"/>
                <a:gd name="T3" fmla="*/ 56 h 58"/>
                <a:gd name="T4" fmla="*/ 31 w 277"/>
                <a:gd name="T5" fmla="*/ 58 h 58"/>
                <a:gd name="T6" fmla="*/ 49 w 277"/>
                <a:gd name="T7" fmla="*/ 58 h 58"/>
                <a:gd name="T8" fmla="*/ 68 w 277"/>
                <a:gd name="T9" fmla="*/ 58 h 58"/>
                <a:gd name="T10" fmla="*/ 84 w 277"/>
                <a:gd name="T11" fmla="*/ 54 h 58"/>
                <a:gd name="T12" fmla="*/ 103 w 277"/>
                <a:gd name="T13" fmla="*/ 52 h 58"/>
                <a:gd name="T14" fmla="*/ 120 w 277"/>
                <a:gd name="T15" fmla="*/ 49 h 58"/>
                <a:gd name="T16" fmla="*/ 139 w 277"/>
                <a:gd name="T17" fmla="*/ 47 h 58"/>
                <a:gd name="T18" fmla="*/ 155 w 277"/>
                <a:gd name="T19" fmla="*/ 42 h 58"/>
                <a:gd name="T20" fmla="*/ 174 w 277"/>
                <a:gd name="T21" fmla="*/ 37 h 58"/>
                <a:gd name="T22" fmla="*/ 190 w 277"/>
                <a:gd name="T23" fmla="*/ 31 h 58"/>
                <a:gd name="T24" fmla="*/ 209 w 277"/>
                <a:gd name="T25" fmla="*/ 26 h 58"/>
                <a:gd name="T26" fmla="*/ 225 w 277"/>
                <a:gd name="T27" fmla="*/ 19 h 58"/>
                <a:gd name="T28" fmla="*/ 242 w 277"/>
                <a:gd name="T29" fmla="*/ 12 h 58"/>
                <a:gd name="T30" fmla="*/ 260 w 277"/>
                <a:gd name="T31" fmla="*/ 5 h 58"/>
                <a:gd name="T32" fmla="*/ 277 w 277"/>
                <a:gd name="T3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7" h="58">
                  <a:moveTo>
                    <a:pt x="0" y="56"/>
                  </a:moveTo>
                  <a:lnTo>
                    <a:pt x="16" y="56"/>
                  </a:lnTo>
                  <a:lnTo>
                    <a:pt x="31" y="58"/>
                  </a:lnTo>
                  <a:lnTo>
                    <a:pt x="49" y="58"/>
                  </a:lnTo>
                  <a:lnTo>
                    <a:pt x="68" y="58"/>
                  </a:lnTo>
                  <a:lnTo>
                    <a:pt x="84" y="54"/>
                  </a:lnTo>
                  <a:lnTo>
                    <a:pt x="103" y="52"/>
                  </a:lnTo>
                  <a:lnTo>
                    <a:pt x="120" y="49"/>
                  </a:lnTo>
                  <a:lnTo>
                    <a:pt x="139" y="47"/>
                  </a:lnTo>
                  <a:lnTo>
                    <a:pt x="155" y="42"/>
                  </a:lnTo>
                  <a:lnTo>
                    <a:pt x="174" y="37"/>
                  </a:lnTo>
                  <a:lnTo>
                    <a:pt x="190" y="31"/>
                  </a:lnTo>
                  <a:lnTo>
                    <a:pt x="209" y="26"/>
                  </a:lnTo>
                  <a:lnTo>
                    <a:pt x="225" y="19"/>
                  </a:lnTo>
                  <a:lnTo>
                    <a:pt x="242" y="12"/>
                  </a:lnTo>
                  <a:lnTo>
                    <a:pt x="260" y="5"/>
                  </a:lnTo>
                  <a:lnTo>
                    <a:pt x="277"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1" name="Freeform 1307"/>
            <p:cNvSpPr>
              <a:spLocks/>
            </p:cNvSpPr>
            <p:nvPr/>
          </p:nvSpPr>
          <p:spPr bwMode="auto">
            <a:xfrm>
              <a:off x="8311" y="1997"/>
              <a:ext cx="23" cy="211"/>
            </a:xfrm>
            <a:custGeom>
              <a:avLst/>
              <a:gdLst>
                <a:gd name="T0" fmla="*/ 0 w 45"/>
                <a:gd name="T1" fmla="*/ 0 h 424"/>
                <a:gd name="T2" fmla="*/ 0 w 45"/>
                <a:gd name="T3" fmla="*/ 5 h 424"/>
                <a:gd name="T4" fmla="*/ 2 w 45"/>
                <a:gd name="T5" fmla="*/ 14 h 424"/>
                <a:gd name="T6" fmla="*/ 3 w 45"/>
                <a:gd name="T7" fmla="*/ 24 h 424"/>
                <a:gd name="T8" fmla="*/ 5 w 45"/>
                <a:gd name="T9" fmla="*/ 35 h 424"/>
                <a:gd name="T10" fmla="*/ 7 w 45"/>
                <a:gd name="T11" fmla="*/ 45 h 424"/>
                <a:gd name="T12" fmla="*/ 10 w 45"/>
                <a:gd name="T13" fmla="*/ 58 h 424"/>
                <a:gd name="T14" fmla="*/ 12 w 45"/>
                <a:gd name="T15" fmla="*/ 70 h 424"/>
                <a:gd name="T16" fmla="*/ 16 w 45"/>
                <a:gd name="T17" fmla="*/ 85 h 424"/>
                <a:gd name="T18" fmla="*/ 17 w 45"/>
                <a:gd name="T19" fmla="*/ 98 h 424"/>
                <a:gd name="T20" fmla="*/ 21 w 45"/>
                <a:gd name="T21" fmla="*/ 113 h 424"/>
                <a:gd name="T22" fmla="*/ 23 w 45"/>
                <a:gd name="T23" fmla="*/ 129 h 424"/>
                <a:gd name="T24" fmla="*/ 26 w 45"/>
                <a:gd name="T25" fmla="*/ 145 h 424"/>
                <a:gd name="T26" fmla="*/ 28 w 45"/>
                <a:gd name="T27" fmla="*/ 160 h 424"/>
                <a:gd name="T28" fmla="*/ 31 w 45"/>
                <a:gd name="T29" fmla="*/ 176 h 424"/>
                <a:gd name="T30" fmla="*/ 33 w 45"/>
                <a:gd name="T31" fmla="*/ 192 h 424"/>
                <a:gd name="T32" fmla="*/ 37 w 45"/>
                <a:gd name="T33" fmla="*/ 209 h 424"/>
                <a:gd name="T34" fmla="*/ 37 w 45"/>
                <a:gd name="T35" fmla="*/ 225 h 424"/>
                <a:gd name="T36" fmla="*/ 38 w 45"/>
                <a:gd name="T37" fmla="*/ 241 h 424"/>
                <a:gd name="T38" fmla="*/ 40 w 45"/>
                <a:gd name="T39" fmla="*/ 256 h 424"/>
                <a:gd name="T40" fmla="*/ 42 w 45"/>
                <a:gd name="T41" fmla="*/ 272 h 424"/>
                <a:gd name="T42" fmla="*/ 42 w 45"/>
                <a:gd name="T43" fmla="*/ 286 h 424"/>
                <a:gd name="T44" fmla="*/ 44 w 45"/>
                <a:gd name="T45" fmla="*/ 302 h 424"/>
                <a:gd name="T46" fmla="*/ 44 w 45"/>
                <a:gd name="T47" fmla="*/ 316 h 424"/>
                <a:gd name="T48" fmla="*/ 45 w 45"/>
                <a:gd name="T49" fmla="*/ 331 h 424"/>
                <a:gd name="T50" fmla="*/ 44 w 45"/>
                <a:gd name="T51" fmla="*/ 343 h 424"/>
                <a:gd name="T52" fmla="*/ 44 w 45"/>
                <a:gd name="T53" fmla="*/ 357 h 424"/>
                <a:gd name="T54" fmla="*/ 42 w 45"/>
                <a:gd name="T55" fmla="*/ 370 h 424"/>
                <a:gd name="T56" fmla="*/ 42 w 45"/>
                <a:gd name="T57" fmla="*/ 383 h 424"/>
                <a:gd name="T58" fmla="*/ 38 w 45"/>
                <a:gd name="T59" fmla="*/ 394 h 424"/>
                <a:gd name="T60" fmla="*/ 37 w 45"/>
                <a:gd name="T61" fmla="*/ 404 h 424"/>
                <a:gd name="T62" fmla="*/ 35 w 45"/>
                <a:gd name="T63" fmla="*/ 413 h 424"/>
                <a:gd name="T64" fmla="*/ 33 w 45"/>
                <a:gd name="T65"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24">
                  <a:moveTo>
                    <a:pt x="0" y="0"/>
                  </a:moveTo>
                  <a:lnTo>
                    <a:pt x="0" y="5"/>
                  </a:lnTo>
                  <a:lnTo>
                    <a:pt x="2" y="14"/>
                  </a:lnTo>
                  <a:lnTo>
                    <a:pt x="3" y="24"/>
                  </a:lnTo>
                  <a:lnTo>
                    <a:pt x="5" y="35"/>
                  </a:lnTo>
                  <a:lnTo>
                    <a:pt x="7" y="45"/>
                  </a:lnTo>
                  <a:lnTo>
                    <a:pt x="10" y="58"/>
                  </a:lnTo>
                  <a:lnTo>
                    <a:pt x="12" y="70"/>
                  </a:lnTo>
                  <a:lnTo>
                    <a:pt x="16" y="85"/>
                  </a:lnTo>
                  <a:lnTo>
                    <a:pt x="17" y="98"/>
                  </a:lnTo>
                  <a:lnTo>
                    <a:pt x="21" y="113"/>
                  </a:lnTo>
                  <a:lnTo>
                    <a:pt x="23" y="129"/>
                  </a:lnTo>
                  <a:lnTo>
                    <a:pt x="26" y="145"/>
                  </a:lnTo>
                  <a:lnTo>
                    <a:pt x="28" y="160"/>
                  </a:lnTo>
                  <a:lnTo>
                    <a:pt x="31" y="176"/>
                  </a:lnTo>
                  <a:lnTo>
                    <a:pt x="33" y="192"/>
                  </a:lnTo>
                  <a:lnTo>
                    <a:pt x="37" y="209"/>
                  </a:lnTo>
                  <a:lnTo>
                    <a:pt x="37" y="225"/>
                  </a:lnTo>
                  <a:lnTo>
                    <a:pt x="38" y="241"/>
                  </a:lnTo>
                  <a:lnTo>
                    <a:pt x="40" y="256"/>
                  </a:lnTo>
                  <a:lnTo>
                    <a:pt x="42" y="272"/>
                  </a:lnTo>
                  <a:lnTo>
                    <a:pt x="42" y="286"/>
                  </a:lnTo>
                  <a:lnTo>
                    <a:pt x="44" y="302"/>
                  </a:lnTo>
                  <a:lnTo>
                    <a:pt x="44" y="316"/>
                  </a:lnTo>
                  <a:lnTo>
                    <a:pt x="45" y="331"/>
                  </a:lnTo>
                  <a:lnTo>
                    <a:pt x="44" y="343"/>
                  </a:lnTo>
                  <a:lnTo>
                    <a:pt x="44" y="357"/>
                  </a:lnTo>
                  <a:lnTo>
                    <a:pt x="42" y="370"/>
                  </a:lnTo>
                  <a:lnTo>
                    <a:pt x="42" y="383"/>
                  </a:lnTo>
                  <a:lnTo>
                    <a:pt x="38" y="394"/>
                  </a:lnTo>
                  <a:lnTo>
                    <a:pt x="37" y="404"/>
                  </a:lnTo>
                  <a:lnTo>
                    <a:pt x="35" y="413"/>
                  </a:lnTo>
                  <a:lnTo>
                    <a:pt x="33" y="42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2" name="Freeform 1308"/>
            <p:cNvSpPr>
              <a:spLocks/>
            </p:cNvSpPr>
            <p:nvPr/>
          </p:nvSpPr>
          <p:spPr bwMode="auto">
            <a:xfrm>
              <a:off x="8295" y="2208"/>
              <a:ext cx="33" cy="40"/>
            </a:xfrm>
            <a:custGeom>
              <a:avLst/>
              <a:gdLst>
                <a:gd name="T0" fmla="*/ 66 w 66"/>
                <a:gd name="T1" fmla="*/ 0 h 80"/>
                <a:gd name="T2" fmla="*/ 59 w 66"/>
                <a:gd name="T3" fmla="*/ 10 h 80"/>
                <a:gd name="T4" fmla="*/ 52 w 66"/>
                <a:gd name="T5" fmla="*/ 20 h 80"/>
                <a:gd name="T6" fmla="*/ 43 w 66"/>
                <a:gd name="T7" fmla="*/ 31 h 80"/>
                <a:gd name="T8" fmla="*/ 36 w 66"/>
                <a:gd name="T9" fmla="*/ 41 h 80"/>
                <a:gd name="T10" fmla="*/ 26 w 66"/>
                <a:gd name="T11" fmla="*/ 50 h 80"/>
                <a:gd name="T12" fmla="*/ 17 w 66"/>
                <a:gd name="T13" fmla="*/ 61 h 80"/>
                <a:gd name="T14" fmla="*/ 9 w 66"/>
                <a:gd name="T15" fmla="*/ 69 h 80"/>
                <a:gd name="T16" fmla="*/ 0 w 66"/>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0">
                  <a:moveTo>
                    <a:pt x="66" y="0"/>
                  </a:moveTo>
                  <a:lnTo>
                    <a:pt x="59" y="10"/>
                  </a:lnTo>
                  <a:lnTo>
                    <a:pt x="52" y="20"/>
                  </a:lnTo>
                  <a:lnTo>
                    <a:pt x="43" y="31"/>
                  </a:lnTo>
                  <a:lnTo>
                    <a:pt x="36" y="41"/>
                  </a:lnTo>
                  <a:lnTo>
                    <a:pt x="26" y="50"/>
                  </a:lnTo>
                  <a:lnTo>
                    <a:pt x="17" y="61"/>
                  </a:lnTo>
                  <a:lnTo>
                    <a:pt x="9" y="69"/>
                  </a:lnTo>
                  <a:lnTo>
                    <a:pt x="0" y="8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3" name="Freeform 1309"/>
            <p:cNvSpPr>
              <a:spLocks/>
            </p:cNvSpPr>
            <p:nvPr/>
          </p:nvSpPr>
          <p:spPr bwMode="auto">
            <a:xfrm>
              <a:off x="8253" y="2248"/>
              <a:ext cx="42" cy="119"/>
            </a:xfrm>
            <a:custGeom>
              <a:avLst/>
              <a:gdLst>
                <a:gd name="T0" fmla="*/ 84 w 84"/>
                <a:gd name="T1" fmla="*/ 0 h 237"/>
                <a:gd name="T2" fmla="*/ 72 w 84"/>
                <a:gd name="T3" fmla="*/ 8 h 237"/>
                <a:gd name="T4" fmla="*/ 61 w 84"/>
                <a:gd name="T5" fmla="*/ 19 h 237"/>
                <a:gd name="T6" fmla="*/ 51 w 84"/>
                <a:gd name="T7" fmla="*/ 29 h 237"/>
                <a:gd name="T8" fmla="*/ 42 w 84"/>
                <a:gd name="T9" fmla="*/ 42 h 237"/>
                <a:gd name="T10" fmla="*/ 32 w 84"/>
                <a:gd name="T11" fmla="*/ 52 h 237"/>
                <a:gd name="T12" fmla="*/ 23 w 84"/>
                <a:gd name="T13" fmla="*/ 64 h 237"/>
                <a:gd name="T14" fmla="*/ 16 w 84"/>
                <a:gd name="T15" fmla="*/ 76 h 237"/>
                <a:gd name="T16" fmla="*/ 11 w 84"/>
                <a:gd name="T17" fmla="*/ 92 h 237"/>
                <a:gd name="T18" fmla="*/ 4 w 84"/>
                <a:gd name="T19" fmla="*/ 104 h 237"/>
                <a:gd name="T20" fmla="*/ 0 w 84"/>
                <a:gd name="T21" fmla="*/ 120 h 237"/>
                <a:gd name="T22" fmla="*/ 0 w 84"/>
                <a:gd name="T23" fmla="*/ 136 h 237"/>
                <a:gd name="T24" fmla="*/ 2 w 84"/>
                <a:gd name="T25" fmla="*/ 155 h 237"/>
                <a:gd name="T26" fmla="*/ 2 w 84"/>
                <a:gd name="T27" fmla="*/ 164 h 237"/>
                <a:gd name="T28" fmla="*/ 4 w 84"/>
                <a:gd name="T29" fmla="*/ 172 h 237"/>
                <a:gd name="T30" fmla="*/ 5 w 84"/>
                <a:gd name="T31" fmla="*/ 183 h 237"/>
                <a:gd name="T32" fmla="*/ 9 w 84"/>
                <a:gd name="T33" fmla="*/ 193 h 237"/>
                <a:gd name="T34" fmla="*/ 12 w 84"/>
                <a:gd name="T35" fmla="*/ 202 h 237"/>
                <a:gd name="T36" fmla="*/ 18 w 84"/>
                <a:gd name="T37" fmla="*/ 212 h 237"/>
                <a:gd name="T38" fmla="*/ 23 w 84"/>
                <a:gd name="T39" fmla="*/ 225 h 237"/>
                <a:gd name="T40" fmla="*/ 30 w 84"/>
                <a:gd name="T41"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237">
                  <a:moveTo>
                    <a:pt x="84" y="0"/>
                  </a:moveTo>
                  <a:lnTo>
                    <a:pt x="72" y="8"/>
                  </a:lnTo>
                  <a:lnTo>
                    <a:pt x="61" y="19"/>
                  </a:lnTo>
                  <a:lnTo>
                    <a:pt x="51" y="29"/>
                  </a:lnTo>
                  <a:lnTo>
                    <a:pt x="42" y="42"/>
                  </a:lnTo>
                  <a:lnTo>
                    <a:pt x="32" y="52"/>
                  </a:lnTo>
                  <a:lnTo>
                    <a:pt x="23" y="64"/>
                  </a:lnTo>
                  <a:lnTo>
                    <a:pt x="16" y="76"/>
                  </a:lnTo>
                  <a:lnTo>
                    <a:pt x="11" y="92"/>
                  </a:lnTo>
                  <a:lnTo>
                    <a:pt x="4" y="104"/>
                  </a:lnTo>
                  <a:lnTo>
                    <a:pt x="0" y="120"/>
                  </a:lnTo>
                  <a:lnTo>
                    <a:pt x="0" y="136"/>
                  </a:lnTo>
                  <a:lnTo>
                    <a:pt x="2" y="155"/>
                  </a:lnTo>
                  <a:lnTo>
                    <a:pt x="2" y="164"/>
                  </a:lnTo>
                  <a:lnTo>
                    <a:pt x="4" y="172"/>
                  </a:lnTo>
                  <a:lnTo>
                    <a:pt x="5" y="183"/>
                  </a:lnTo>
                  <a:lnTo>
                    <a:pt x="9" y="193"/>
                  </a:lnTo>
                  <a:lnTo>
                    <a:pt x="12" y="202"/>
                  </a:lnTo>
                  <a:lnTo>
                    <a:pt x="18" y="212"/>
                  </a:lnTo>
                  <a:lnTo>
                    <a:pt x="23" y="225"/>
                  </a:lnTo>
                  <a:lnTo>
                    <a:pt x="30" y="237"/>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4" name="Freeform 1310"/>
            <p:cNvSpPr>
              <a:spLocks/>
            </p:cNvSpPr>
            <p:nvPr/>
          </p:nvSpPr>
          <p:spPr bwMode="auto">
            <a:xfrm>
              <a:off x="8268" y="2367"/>
              <a:ext cx="179" cy="145"/>
            </a:xfrm>
            <a:custGeom>
              <a:avLst/>
              <a:gdLst>
                <a:gd name="T0" fmla="*/ 0 w 359"/>
                <a:gd name="T1" fmla="*/ 0 h 291"/>
                <a:gd name="T2" fmla="*/ 5 w 359"/>
                <a:gd name="T3" fmla="*/ 10 h 291"/>
                <a:gd name="T4" fmla="*/ 14 w 359"/>
                <a:gd name="T5" fmla="*/ 24 h 291"/>
                <a:gd name="T6" fmla="*/ 21 w 359"/>
                <a:gd name="T7" fmla="*/ 35 h 291"/>
                <a:gd name="T8" fmla="*/ 31 w 359"/>
                <a:gd name="T9" fmla="*/ 49 h 291"/>
                <a:gd name="T10" fmla="*/ 40 w 359"/>
                <a:gd name="T11" fmla="*/ 61 h 291"/>
                <a:gd name="T12" fmla="*/ 50 w 359"/>
                <a:gd name="T13" fmla="*/ 73 h 291"/>
                <a:gd name="T14" fmla="*/ 61 w 359"/>
                <a:gd name="T15" fmla="*/ 85 h 291"/>
                <a:gd name="T16" fmla="*/ 71 w 359"/>
                <a:gd name="T17" fmla="*/ 99 h 291"/>
                <a:gd name="T18" fmla="*/ 82 w 359"/>
                <a:gd name="T19" fmla="*/ 110 h 291"/>
                <a:gd name="T20" fmla="*/ 92 w 359"/>
                <a:gd name="T21" fmla="*/ 122 h 291"/>
                <a:gd name="T22" fmla="*/ 103 w 359"/>
                <a:gd name="T23" fmla="*/ 132 h 291"/>
                <a:gd name="T24" fmla="*/ 115 w 359"/>
                <a:gd name="T25" fmla="*/ 144 h 291"/>
                <a:gd name="T26" fmla="*/ 125 w 359"/>
                <a:gd name="T27" fmla="*/ 155 h 291"/>
                <a:gd name="T28" fmla="*/ 138 w 359"/>
                <a:gd name="T29" fmla="*/ 165 h 291"/>
                <a:gd name="T30" fmla="*/ 150 w 359"/>
                <a:gd name="T31" fmla="*/ 176 h 291"/>
                <a:gd name="T32" fmla="*/ 164 w 359"/>
                <a:gd name="T33" fmla="*/ 188 h 291"/>
                <a:gd name="T34" fmla="*/ 174 w 359"/>
                <a:gd name="T35" fmla="*/ 197 h 291"/>
                <a:gd name="T36" fmla="*/ 188 w 359"/>
                <a:gd name="T37" fmla="*/ 205 h 291"/>
                <a:gd name="T38" fmla="*/ 199 w 359"/>
                <a:gd name="T39" fmla="*/ 214 h 291"/>
                <a:gd name="T40" fmla="*/ 212 w 359"/>
                <a:gd name="T41" fmla="*/ 223 h 291"/>
                <a:gd name="T42" fmla="*/ 225 w 359"/>
                <a:gd name="T43" fmla="*/ 230 h 291"/>
                <a:gd name="T44" fmla="*/ 237 w 359"/>
                <a:gd name="T45" fmla="*/ 238 h 291"/>
                <a:gd name="T46" fmla="*/ 249 w 359"/>
                <a:gd name="T47" fmla="*/ 245 h 291"/>
                <a:gd name="T48" fmla="*/ 263 w 359"/>
                <a:gd name="T49" fmla="*/ 254 h 291"/>
                <a:gd name="T50" fmla="*/ 275 w 359"/>
                <a:gd name="T51" fmla="*/ 259 h 291"/>
                <a:gd name="T52" fmla="*/ 287 w 359"/>
                <a:gd name="T53" fmla="*/ 266 h 291"/>
                <a:gd name="T54" fmla="*/ 300 w 359"/>
                <a:gd name="T55" fmla="*/ 272 h 291"/>
                <a:gd name="T56" fmla="*/ 312 w 359"/>
                <a:gd name="T57" fmla="*/ 277 h 291"/>
                <a:gd name="T58" fmla="*/ 322 w 359"/>
                <a:gd name="T59" fmla="*/ 280 h 291"/>
                <a:gd name="T60" fmla="*/ 335 w 359"/>
                <a:gd name="T61" fmla="*/ 284 h 291"/>
                <a:gd name="T62" fmla="*/ 347 w 359"/>
                <a:gd name="T63" fmla="*/ 287 h 291"/>
                <a:gd name="T64" fmla="*/ 359 w 359"/>
                <a:gd name="T65"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9" h="291">
                  <a:moveTo>
                    <a:pt x="0" y="0"/>
                  </a:moveTo>
                  <a:lnTo>
                    <a:pt x="5" y="10"/>
                  </a:lnTo>
                  <a:lnTo>
                    <a:pt x="14" y="24"/>
                  </a:lnTo>
                  <a:lnTo>
                    <a:pt x="21" y="35"/>
                  </a:lnTo>
                  <a:lnTo>
                    <a:pt x="31" y="49"/>
                  </a:lnTo>
                  <a:lnTo>
                    <a:pt x="40" y="61"/>
                  </a:lnTo>
                  <a:lnTo>
                    <a:pt x="50" y="73"/>
                  </a:lnTo>
                  <a:lnTo>
                    <a:pt x="61" y="85"/>
                  </a:lnTo>
                  <a:lnTo>
                    <a:pt x="71" y="99"/>
                  </a:lnTo>
                  <a:lnTo>
                    <a:pt x="82" y="110"/>
                  </a:lnTo>
                  <a:lnTo>
                    <a:pt x="92" y="122"/>
                  </a:lnTo>
                  <a:lnTo>
                    <a:pt x="103" y="132"/>
                  </a:lnTo>
                  <a:lnTo>
                    <a:pt x="115" y="144"/>
                  </a:lnTo>
                  <a:lnTo>
                    <a:pt x="125" y="155"/>
                  </a:lnTo>
                  <a:lnTo>
                    <a:pt x="138" y="165"/>
                  </a:lnTo>
                  <a:lnTo>
                    <a:pt x="150" y="176"/>
                  </a:lnTo>
                  <a:lnTo>
                    <a:pt x="164" y="188"/>
                  </a:lnTo>
                  <a:lnTo>
                    <a:pt x="174" y="197"/>
                  </a:lnTo>
                  <a:lnTo>
                    <a:pt x="188" y="205"/>
                  </a:lnTo>
                  <a:lnTo>
                    <a:pt x="199" y="214"/>
                  </a:lnTo>
                  <a:lnTo>
                    <a:pt x="212" y="223"/>
                  </a:lnTo>
                  <a:lnTo>
                    <a:pt x="225" y="230"/>
                  </a:lnTo>
                  <a:lnTo>
                    <a:pt x="237" y="238"/>
                  </a:lnTo>
                  <a:lnTo>
                    <a:pt x="249" y="245"/>
                  </a:lnTo>
                  <a:lnTo>
                    <a:pt x="263" y="254"/>
                  </a:lnTo>
                  <a:lnTo>
                    <a:pt x="275" y="259"/>
                  </a:lnTo>
                  <a:lnTo>
                    <a:pt x="287" y="266"/>
                  </a:lnTo>
                  <a:lnTo>
                    <a:pt x="300" y="272"/>
                  </a:lnTo>
                  <a:lnTo>
                    <a:pt x="312" y="277"/>
                  </a:lnTo>
                  <a:lnTo>
                    <a:pt x="322" y="280"/>
                  </a:lnTo>
                  <a:lnTo>
                    <a:pt x="335" y="284"/>
                  </a:lnTo>
                  <a:lnTo>
                    <a:pt x="347" y="287"/>
                  </a:lnTo>
                  <a:lnTo>
                    <a:pt x="359" y="291"/>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5" name="Freeform 1311"/>
            <p:cNvSpPr>
              <a:spLocks/>
            </p:cNvSpPr>
            <p:nvPr/>
          </p:nvSpPr>
          <p:spPr bwMode="auto">
            <a:xfrm>
              <a:off x="8447" y="2512"/>
              <a:ext cx="14" cy="2"/>
            </a:xfrm>
            <a:custGeom>
              <a:avLst/>
              <a:gdLst>
                <a:gd name="T0" fmla="*/ 0 w 26"/>
                <a:gd name="T1" fmla="*/ 0 h 3"/>
                <a:gd name="T2" fmla="*/ 12 w 26"/>
                <a:gd name="T3" fmla="*/ 1 h 3"/>
                <a:gd name="T4" fmla="*/ 26 w 26"/>
                <a:gd name="T5" fmla="*/ 3 h 3"/>
              </a:gdLst>
              <a:ahLst/>
              <a:cxnLst>
                <a:cxn ang="0">
                  <a:pos x="T0" y="T1"/>
                </a:cxn>
                <a:cxn ang="0">
                  <a:pos x="T2" y="T3"/>
                </a:cxn>
                <a:cxn ang="0">
                  <a:pos x="T4" y="T5"/>
                </a:cxn>
              </a:cxnLst>
              <a:rect l="0" t="0" r="r" b="b"/>
              <a:pathLst>
                <a:path w="26" h="3">
                  <a:moveTo>
                    <a:pt x="0" y="0"/>
                  </a:moveTo>
                  <a:lnTo>
                    <a:pt x="12" y="1"/>
                  </a:lnTo>
                  <a:lnTo>
                    <a:pt x="26" y="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6" name="Freeform 1312"/>
            <p:cNvSpPr>
              <a:spLocks/>
            </p:cNvSpPr>
            <p:nvPr/>
          </p:nvSpPr>
          <p:spPr bwMode="auto">
            <a:xfrm>
              <a:off x="8461" y="2514"/>
              <a:ext cx="1" cy="3"/>
            </a:xfrm>
            <a:custGeom>
              <a:avLst/>
              <a:gdLst>
                <a:gd name="T0" fmla="*/ 0 w 4"/>
                <a:gd name="T1" fmla="*/ 0 h 5"/>
                <a:gd name="T2" fmla="*/ 0 w 4"/>
                <a:gd name="T3" fmla="*/ 2 h 5"/>
                <a:gd name="T4" fmla="*/ 4 w 4"/>
                <a:gd name="T5" fmla="*/ 5 h 5"/>
              </a:gdLst>
              <a:ahLst/>
              <a:cxnLst>
                <a:cxn ang="0">
                  <a:pos x="T0" y="T1"/>
                </a:cxn>
                <a:cxn ang="0">
                  <a:pos x="T2" y="T3"/>
                </a:cxn>
                <a:cxn ang="0">
                  <a:pos x="T4" y="T5"/>
                </a:cxn>
              </a:cxnLst>
              <a:rect l="0" t="0" r="r" b="b"/>
              <a:pathLst>
                <a:path w="4" h="5">
                  <a:moveTo>
                    <a:pt x="0" y="0"/>
                  </a:moveTo>
                  <a:lnTo>
                    <a:pt x="0" y="2"/>
                  </a:lnTo>
                  <a:lnTo>
                    <a:pt x="4" y="5"/>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7" name="Freeform 1313"/>
            <p:cNvSpPr>
              <a:spLocks/>
            </p:cNvSpPr>
            <p:nvPr/>
          </p:nvSpPr>
          <p:spPr bwMode="auto">
            <a:xfrm>
              <a:off x="8462" y="2517"/>
              <a:ext cx="60" cy="41"/>
            </a:xfrm>
            <a:custGeom>
              <a:avLst/>
              <a:gdLst>
                <a:gd name="T0" fmla="*/ 0 w 120"/>
                <a:gd name="T1" fmla="*/ 0 h 82"/>
                <a:gd name="T2" fmla="*/ 1 w 120"/>
                <a:gd name="T3" fmla="*/ 2 h 82"/>
                <a:gd name="T4" fmla="*/ 8 w 120"/>
                <a:gd name="T5" fmla="*/ 11 h 82"/>
                <a:gd name="T6" fmla="*/ 17 w 120"/>
                <a:gd name="T7" fmla="*/ 20 h 82"/>
                <a:gd name="T8" fmla="*/ 33 w 120"/>
                <a:gd name="T9" fmla="*/ 34 h 82"/>
                <a:gd name="T10" fmla="*/ 40 w 120"/>
                <a:gd name="T11" fmla="*/ 39 h 82"/>
                <a:gd name="T12" fmla="*/ 50 w 120"/>
                <a:gd name="T13" fmla="*/ 44 h 82"/>
                <a:gd name="T14" fmla="*/ 61 w 120"/>
                <a:gd name="T15" fmla="*/ 51 h 82"/>
                <a:gd name="T16" fmla="*/ 71 w 120"/>
                <a:gd name="T17" fmla="*/ 58 h 82"/>
                <a:gd name="T18" fmla="*/ 81 w 120"/>
                <a:gd name="T19" fmla="*/ 63 h 82"/>
                <a:gd name="T20" fmla="*/ 94 w 120"/>
                <a:gd name="T21" fmla="*/ 70 h 82"/>
                <a:gd name="T22" fmla="*/ 106 w 120"/>
                <a:gd name="T23" fmla="*/ 75 h 82"/>
                <a:gd name="T24" fmla="*/ 120 w 120"/>
                <a:gd name="T2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82">
                  <a:moveTo>
                    <a:pt x="0" y="0"/>
                  </a:moveTo>
                  <a:lnTo>
                    <a:pt x="1" y="2"/>
                  </a:lnTo>
                  <a:lnTo>
                    <a:pt x="8" y="11"/>
                  </a:lnTo>
                  <a:lnTo>
                    <a:pt x="17" y="20"/>
                  </a:lnTo>
                  <a:lnTo>
                    <a:pt x="33" y="34"/>
                  </a:lnTo>
                  <a:lnTo>
                    <a:pt x="40" y="39"/>
                  </a:lnTo>
                  <a:lnTo>
                    <a:pt x="50" y="44"/>
                  </a:lnTo>
                  <a:lnTo>
                    <a:pt x="61" y="51"/>
                  </a:lnTo>
                  <a:lnTo>
                    <a:pt x="71" y="58"/>
                  </a:lnTo>
                  <a:lnTo>
                    <a:pt x="81" y="63"/>
                  </a:lnTo>
                  <a:lnTo>
                    <a:pt x="94" y="70"/>
                  </a:lnTo>
                  <a:lnTo>
                    <a:pt x="106" y="75"/>
                  </a:lnTo>
                  <a:lnTo>
                    <a:pt x="120" y="8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8" name="Freeform 1314"/>
            <p:cNvSpPr>
              <a:spLocks/>
            </p:cNvSpPr>
            <p:nvPr/>
          </p:nvSpPr>
          <p:spPr bwMode="auto">
            <a:xfrm>
              <a:off x="8405" y="2558"/>
              <a:ext cx="117" cy="131"/>
            </a:xfrm>
            <a:custGeom>
              <a:avLst/>
              <a:gdLst>
                <a:gd name="T0" fmla="*/ 236 w 236"/>
                <a:gd name="T1" fmla="*/ 0 h 264"/>
                <a:gd name="T2" fmla="*/ 225 w 236"/>
                <a:gd name="T3" fmla="*/ 7 h 264"/>
                <a:gd name="T4" fmla="*/ 217 w 236"/>
                <a:gd name="T5" fmla="*/ 18 h 264"/>
                <a:gd name="T6" fmla="*/ 204 w 236"/>
                <a:gd name="T7" fmla="*/ 28 h 264"/>
                <a:gd name="T8" fmla="*/ 194 w 236"/>
                <a:gd name="T9" fmla="*/ 42 h 264"/>
                <a:gd name="T10" fmla="*/ 180 w 236"/>
                <a:gd name="T11" fmla="*/ 54 h 264"/>
                <a:gd name="T12" fmla="*/ 168 w 236"/>
                <a:gd name="T13" fmla="*/ 70 h 264"/>
                <a:gd name="T14" fmla="*/ 159 w 236"/>
                <a:gd name="T15" fmla="*/ 77 h 264"/>
                <a:gd name="T16" fmla="*/ 152 w 236"/>
                <a:gd name="T17" fmla="*/ 86 h 264"/>
                <a:gd name="T18" fmla="*/ 145 w 236"/>
                <a:gd name="T19" fmla="*/ 94 h 264"/>
                <a:gd name="T20" fmla="*/ 138 w 236"/>
                <a:gd name="T21" fmla="*/ 105 h 264"/>
                <a:gd name="T22" fmla="*/ 129 w 236"/>
                <a:gd name="T23" fmla="*/ 112 h 264"/>
                <a:gd name="T24" fmla="*/ 121 w 236"/>
                <a:gd name="T25" fmla="*/ 121 h 264"/>
                <a:gd name="T26" fmla="*/ 112 w 236"/>
                <a:gd name="T27" fmla="*/ 129 h 264"/>
                <a:gd name="T28" fmla="*/ 105 w 236"/>
                <a:gd name="T29" fmla="*/ 140 h 264"/>
                <a:gd name="T30" fmla="*/ 95 w 236"/>
                <a:gd name="T31" fmla="*/ 148 h 264"/>
                <a:gd name="T32" fmla="*/ 88 w 236"/>
                <a:gd name="T33" fmla="*/ 157 h 264"/>
                <a:gd name="T34" fmla="*/ 77 w 236"/>
                <a:gd name="T35" fmla="*/ 168 h 264"/>
                <a:gd name="T36" fmla="*/ 70 w 236"/>
                <a:gd name="T37" fmla="*/ 178 h 264"/>
                <a:gd name="T38" fmla="*/ 60 w 236"/>
                <a:gd name="T39" fmla="*/ 189 h 264"/>
                <a:gd name="T40" fmla="*/ 51 w 236"/>
                <a:gd name="T41" fmla="*/ 199 h 264"/>
                <a:gd name="T42" fmla="*/ 42 w 236"/>
                <a:gd name="T43" fmla="*/ 209 h 264"/>
                <a:gd name="T44" fmla="*/ 35 w 236"/>
                <a:gd name="T45" fmla="*/ 220 h 264"/>
                <a:gd name="T46" fmla="*/ 25 w 236"/>
                <a:gd name="T47" fmla="*/ 230 h 264"/>
                <a:gd name="T48" fmla="*/ 16 w 236"/>
                <a:gd name="T49" fmla="*/ 241 h 264"/>
                <a:gd name="T50" fmla="*/ 7 w 236"/>
                <a:gd name="T51" fmla="*/ 251 h 264"/>
                <a:gd name="T52" fmla="*/ 0 w 236"/>
                <a:gd name="T5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264">
                  <a:moveTo>
                    <a:pt x="236" y="0"/>
                  </a:moveTo>
                  <a:lnTo>
                    <a:pt x="225" y="7"/>
                  </a:lnTo>
                  <a:lnTo>
                    <a:pt x="217" y="18"/>
                  </a:lnTo>
                  <a:lnTo>
                    <a:pt x="204" y="28"/>
                  </a:lnTo>
                  <a:lnTo>
                    <a:pt x="194" y="42"/>
                  </a:lnTo>
                  <a:lnTo>
                    <a:pt x="180" y="54"/>
                  </a:lnTo>
                  <a:lnTo>
                    <a:pt x="168" y="70"/>
                  </a:lnTo>
                  <a:lnTo>
                    <a:pt x="159" y="77"/>
                  </a:lnTo>
                  <a:lnTo>
                    <a:pt x="152" y="86"/>
                  </a:lnTo>
                  <a:lnTo>
                    <a:pt x="145" y="94"/>
                  </a:lnTo>
                  <a:lnTo>
                    <a:pt x="138" y="105"/>
                  </a:lnTo>
                  <a:lnTo>
                    <a:pt x="129" y="112"/>
                  </a:lnTo>
                  <a:lnTo>
                    <a:pt x="121" y="121"/>
                  </a:lnTo>
                  <a:lnTo>
                    <a:pt x="112" y="129"/>
                  </a:lnTo>
                  <a:lnTo>
                    <a:pt x="105" y="140"/>
                  </a:lnTo>
                  <a:lnTo>
                    <a:pt x="95" y="148"/>
                  </a:lnTo>
                  <a:lnTo>
                    <a:pt x="88" y="157"/>
                  </a:lnTo>
                  <a:lnTo>
                    <a:pt x="77" y="168"/>
                  </a:lnTo>
                  <a:lnTo>
                    <a:pt x="70" y="178"/>
                  </a:lnTo>
                  <a:lnTo>
                    <a:pt x="60" y="189"/>
                  </a:lnTo>
                  <a:lnTo>
                    <a:pt x="51" y="199"/>
                  </a:lnTo>
                  <a:lnTo>
                    <a:pt x="42" y="209"/>
                  </a:lnTo>
                  <a:lnTo>
                    <a:pt x="35" y="220"/>
                  </a:lnTo>
                  <a:lnTo>
                    <a:pt x="25" y="230"/>
                  </a:lnTo>
                  <a:lnTo>
                    <a:pt x="16" y="241"/>
                  </a:lnTo>
                  <a:lnTo>
                    <a:pt x="7" y="251"/>
                  </a:lnTo>
                  <a:lnTo>
                    <a:pt x="0" y="26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099" name="Line 1315"/>
            <p:cNvSpPr>
              <a:spLocks noChangeShapeType="1"/>
            </p:cNvSpPr>
            <p:nvPr/>
          </p:nvSpPr>
          <p:spPr bwMode="auto">
            <a:xfrm flipH="1" flipV="1">
              <a:off x="8400" y="2616"/>
              <a:ext cx="5" cy="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0" name="Freeform 1316"/>
            <p:cNvSpPr>
              <a:spLocks/>
            </p:cNvSpPr>
            <p:nvPr/>
          </p:nvSpPr>
          <p:spPr bwMode="auto">
            <a:xfrm>
              <a:off x="8399" y="2612"/>
              <a:ext cx="1" cy="4"/>
            </a:xfrm>
            <a:custGeom>
              <a:avLst/>
              <a:gdLst>
                <a:gd name="T0" fmla="*/ 4 w 4"/>
                <a:gd name="T1" fmla="*/ 9 h 9"/>
                <a:gd name="T2" fmla="*/ 2 w 4"/>
                <a:gd name="T3" fmla="*/ 4 h 9"/>
                <a:gd name="T4" fmla="*/ 0 w 4"/>
                <a:gd name="T5" fmla="*/ 0 h 9"/>
              </a:gdLst>
              <a:ahLst/>
              <a:cxnLst>
                <a:cxn ang="0">
                  <a:pos x="T0" y="T1"/>
                </a:cxn>
                <a:cxn ang="0">
                  <a:pos x="T2" y="T3"/>
                </a:cxn>
                <a:cxn ang="0">
                  <a:pos x="T4" y="T5"/>
                </a:cxn>
              </a:cxnLst>
              <a:rect l="0" t="0" r="r" b="b"/>
              <a:pathLst>
                <a:path w="4" h="9">
                  <a:moveTo>
                    <a:pt x="4" y="9"/>
                  </a:moveTo>
                  <a:lnTo>
                    <a:pt x="2" y="4"/>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1" name="Freeform 1317"/>
            <p:cNvSpPr>
              <a:spLocks/>
            </p:cNvSpPr>
            <p:nvPr/>
          </p:nvSpPr>
          <p:spPr bwMode="auto">
            <a:xfrm>
              <a:off x="8393" y="2610"/>
              <a:ext cx="6" cy="2"/>
            </a:xfrm>
            <a:custGeom>
              <a:avLst/>
              <a:gdLst>
                <a:gd name="T0" fmla="*/ 10 w 10"/>
                <a:gd name="T1" fmla="*/ 3 h 3"/>
                <a:gd name="T2" fmla="*/ 5 w 10"/>
                <a:gd name="T3" fmla="*/ 0 h 3"/>
                <a:gd name="T4" fmla="*/ 0 w 10"/>
                <a:gd name="T5" fmla="*/ 0 h 3"/>
              </a:gdLst>
              <a:ahLst/>
              <a:cxnLst>
                <a:cxn ang="0">
                  <a:pos x="T0" y="T1"/>
                </a:cxn>
                <a:cxn ang="0">
                  <a:pos x="T2" y="T3"/>
                </a:cxn>
                <a:cxn ang="0">
                  <a:pos x="T4" y="T5"/>
                </a:cxn>
              </a:cxnLst>
              <a:rect l="0" t="0" r="r" b="b"/>
              <a:pathLst>
                <a:path w="10" h="3">
                  <a:moveTo>
                    <a:pt x="10" y="3"/>
                  </a:moveTo>
                  <a:lnTo>
                    <a:pt x="5" y="0"/>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2" name="Line 1318"/>
            <p:cNvSpPr>
              <a:spLocks noChangeShapeType="1"/>
            </p:cNvSpPr>
            <p:nvPr/>
          </p:nvSpPr>
          <p:spPr bwMode="auto">
            <a:xfrm flipH="1">
              <a:off x="8264" y="2610"/>
              <a:ext cx="129" cy="10"/>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3" name="Freeform 1319"/>
            <p:cNvSpPr>
              <a:spLocks/>
            </p:cNvSpPr>
            <p:nvPr/>
          </p:nvSpPr>
          <p:spPr bwMode="auto">
            <a:xfrm>
              <a:off x="8258" y="2620"/>
              <a:ext cx="6" cy="6"/>
            </a:xfrm>
            <a:custGeom>
              <a:avLst/>
              <a:gdLst>
                <a:gd name="T0" fmla="*/ 12 w 12"/>
                <a:gd name="T1" fmla="*/ 0 h 12"/>
                <a:gd name="T2" fmla="*/ 3 w 12"/>
                <a:gd name="T3" fmla="*/ 4 h 12"/>
                <a:gd name="T4" fmla="*/ 0 w 12"/>
                <a:gd name="T5" fmla="*/ 12 h 12"/>
              </a:gdLst>
              <a:ahLst/>
              <a:cxnLst>
                <a:cxn ang="0">
                  <a:pos x="T0" y="T1"/>
                </a:cxn>
                <a:cxn ang="0">
                  <a:pos x="T2" y="T3"/>
                </a:cxn>
                <a:cxn ang="0">
                  <a:pos x="T4" y="T5"/>
                </a:cxn>
              </a:cxnLst>
              <a:rect l="0" t="0" r="r" b="b"/>
              <a:pathLst>
                <a:path w="12" h="12">
                  <a:moveTo>
                    <a:pt x="12" y="0"/>
                  </a:moveTo>
                  <a:lnTo>
                    <a:pt x="3" y="4"/>
                  </a:lnTo>
                  <a:lnTo>
                    <a:pt x="0" y="1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4" name="Line 1320"/>
            <p:cNvSpPr>
              <a:spLocks noChangeShapeType="1"/>
            </p:cNvSpPr>
            <p:nvPr/>
          </p:nvSpPr>
          <p:spPr bwMode="auto">
            <a:xfrm>
              <a:off x="8258" y="2626"/>
              <a:ext cx="4" cy="373"/>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5" name="Freeform 1321"/>
            <p:cNvSpPr>
              <a:spLocks/>
            </p:cNvSpPr>
            <p:nvPr/>
          </p:nvSpPr>
          <p:spPr bwMode="auto">
            <a:xfrm>
              <a:off x="8262" y="2999"/>
              <a:ext cx="1" cy="1"/>
            </a:xfrm>
            <a:custGeom>
              <a:avLst/>
              <a:gdLst>
                <a:gd name="T0" fmla="*/ 0 h 4"/>
                <a:gd name="T1" fmla="*/ 2 h 4"/>
                <a:gd name="T2" fmla="*/ 4 h 4"/>
              </a:gdLst>
              <a:ahLst/>
              <a:cxnLst>
                <a:cxn ang="0">
                  <a:pos x="0" y="T0"/>
                </a:cxn>
                <a:cxn ang="0">
                  <a:pos x="0" y="T1"/>
                </a:cxn>
                <a:cxn ang="0">
                  <a:pos x="0" y="T2"/>
                </a:cxn>
              </a:cxnLst>
              <a:rect l="0" t="0" r="r" b="b"/>
              <a:pathLst>
                <a:path h="4">
                  <a:moveTo>
                    <a:pt x="0" y="0"/>
                  </a:moveTo>
                  <a:lnTo>
                    <a:pt x="0" y="2"/>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6" name="Freeform 1322"/>
            <p:cNvSpPr>
              <a:spLocks/>
            </p:cNvSpPr>
            <p:nvPr/>
          </p:nvSpPr>
          <p:spPr bwMode="auto">
            <a:xfrm>
              <a:off x="8245" y="3000"/>
              <a:ext cx="17" cy="120"/>
            </a:xfrm>
            <a:custGeom>
              <a:avLst/>
              <a:gdLst>
                <a:gd name="T0" fmla="*/ 33 w 33"/>
                <a:gd name="T1" fmla="*/ 0 h 238"/>
                <a:gd name="T2" fmla="*/ 27 w 33"/>
                <a:gd name="T3" fmla="*/ 17 h 238"/>
                <a:gd name="T4" fmla="*/ 26 w 33"/>
                <a:gd name="T5" fmla="*/ 36 h 238"/>
                <a:gd name="T6" fmla="*/ 24 w 33"/>
                <a:gd name="T7" fmla="*/ 45 h 238"/>
                <a:gd name="T8" fmla="*/ 22 w 33"/>
                <a:gd name="T9" fmla="*/ 55 h 238"/>
                <a:gd name="T10" fmla="*/ 20 w 33"/>
                <a:gd name="T11" fmla="*/ 64 h 238"/>
                <a:gd name="T12" fmla="*/ 20 w 33"/>
                <a:gd name="T13" fmla="*/ 75 h 238"/>
                <a:gd name="T14" fmla="*/ 17 w 33"/>
                <a:gd name="T15" fmla="*/ 92 h 238"/>
                <a:gd name="T16" fmla="*/ 15 w 33"/>
                <a:gd name="T17" fmla="*/ 109 h 238"/>
                <a:gd name="T18" fmla="*/ 12 w 33"/>
                <a:gd name="T19" fmla="*/ 127 h 238"/>
                <a:gd name="T20" fmla="*/ 12 w 33"/>
                <a:gd name="T21" fmla="*/ 144 h 238"/>
                <a:gd name="T22" fmla="*/ 8 w 33"/>
                <a:gd name="T23" fmla="*/ 158 h 238"/>
                <a:gd name="T24" fmla="*/ 7 w 33"/>
                <a:gd name="T25" fmla="*/ 174 h 238"/>
                <a:gd name="T26" fmla="*/ 5 w 33"/>
                <a:gd name="T27" fmla="*/ 186 h 238"/>
                <a:gd name="T28" fmla="*/ 3 w 33"/>
                <a:gd name="T29" fmla="*/ 200 h 238"/>
                <a:gd name="T30" fmla="*/ 1 w 33"/>
                <a:gd name="T31" fmla="*/ 211 h 238"/>
                <a:gd name="T32" fmla="*/ 0 w 33"/>
                <a:gd name="T33" fmla="*/ 221 h 238"/>
                <a:gd name="T34" fmla="*/ 0 w 33"/>
                <a:gd name="T35" fmla="*/ 230 h 238"/>
                <a:gd name="T36" fmla="*/ 0 w 33"/>
                <a:gd name="T3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 h="238">
                  <a:moveTo>
                    <a:pt x="33" y="0"/>
                  </a:moveTo>
                  <a:lnTo>
                    <a:pt x="27" y="17"/>
                  </a:lnTo>
                  <a:lnTo>
                    <a:pt x="26" y="36"/>
                  </a:lnTo>
                  <a:lnTo>
                    <a:pt x="24" y="45"/>
                  </a:lnTo>
                  <a:lnTo>
                    <a:pt x="22" y="55"/>
                  </a:lnTo>
                  <a:lnTo>
                    <a:pt x="20" y="64"/>
                  </a:lnTo>
                  <a:lnTo>
                    <a:pt x="20" y="75"/>
                  </a:lnTo>
                  <a:lnTo>
                    <a:pt x="17" y="92"/>
                  </a:lnTo>
                  <a:lnTo>
                    <a:pt x="15" y="109"/>
                  </a:lnTo>
                  <a:lnTo>
                    <a:pt x="12" y="127"/>
                  </a:lnTo>
                  <a:lnTo>
                    <a:pt x="12" y="144"/>
                  </a:lnTo>
                  <a:lnTo>
                    <a:pt x="8" y="158"/>
                  </a:lnTo>
                  <a:lnTo>
                    <a:pt x="7" y="174"/>
                  </a:lnTo>
                  <a:lnTo>
                    <a:pt x="5" y="186"/>
                  </a:lnTo>
                  <a:lnTo>
                    <a:pt x="3" y="200"/>
                  </a:lnTo>
                  <a:lnTo>
                    <a:pt x="1" y="211"/>
                  </a:lnTo>
                  <a:lnTo>
                    <a:pt x="0" y="221"/>
                  </a:lnTo>
                  <a:lnTo>
                    <a:pt x="0" y="230"/>
                  </a:lnTo>
                  <a:lnTo>
                    <a:pt x="0" y="238"/>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7" name="Line 1323"/>
            <p:cNvSpPr>
              <a:spLocks noChangeShapeType="1"/>
            </p:cNvSpPr>
            <p:nvPr/>
          </p:nvSpPr>
          <p:spPr bwMode="auto">
            <a:xfrm flipH="1">
              <a:off x="7637" y="3120"/>
              <a:ext cx="608" cy="1"/>
            </a:xfrm>
            <a:prstGeom prst="line">
              <a:avLst/>
            </a:prstGeom>
            <a:noFill/>
            <a:ln w="12065">
              <a:solidFill>
                <a:srgbClr val="54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108" name="Freeform 1324"/>
            <p:cNvSpPr>
              <a:spLocks/>
            </p:cNvSpPr>
            <p:nvPr/>
          </p:nvSpPr>
          <p:spPr bwMode="auto">
            <a:xfrm>
              <a:off x="7496" y="3120"/>
              <a:ext cx="141" cy="996"/>
            </a:xfrm>
            <a:custGeom>
              <a:avLst/>
              <a:gdLst>
                <a:gd name="T0" fmla="*/ 282 w 282"/>
                <a:gd name="T1" fmla="*/ 0 h 1992"/>
                <a:gd name="T2" fmla="*/ 280 w 282"/>
                <a:gd name="T3" fmla="*/ 2 h 1992"/>
                <a:gd name="T4" fmla="*/ 277 w 282"/>
                <a:gd name="T5" fmla="*/ 11 h 1992"/>
                <a:gd name="T6" fmla="*/ 273 w 282"/>
                <a:gd name="T7" fmla="*/ 16 h 1992"/>
                <a:gd name="T8" fmla="*/ 270 w 282"/>
                <a:gd name="T9" fmla="*/ 23 h 1992"/>
                <a:gd name="T10" fmla="*/ 266 w 282"/>
                <a:gd name="T11" fmla="*/ 32 h 1992"/>
                <a:gd name="T12" fmla="*/ 264 w 282"/>
                <a:gd name="T13" fmla="*/ 44 h 1992"/>
                <a:gd name="T14" fmla="*/ 259 w 282"/>
                <a:gd name="T15" fmla="*/ 54 h 1992"/>
                <a:gd name="T16" fmla="*/ 254 w 282"/>
                <a:gd name="T17" fmla="*/ 67 h 1992"/>
                <a:gd name="T18" fmla="*/ 249 w 282"/>
                <a:gd name="T19" fmla="*/ 81 h 1992"/>
                <a:gd name="T20" fmla="*/ 244 w 282"/>
                <a:gd name="T21" fmla="*/ 96 h 1992"/>
                <a:gd name="T22" fmla="*/ 237 w 282"/>
                <a:gd name="T23" fmla="*/ 112 h 1992"/>
                <a:gd name="T24" fmla="*/ 231 w 282"/>
                <a:gd name="T25" fmla="*/ 129 h 1992"/>
                <a:gd name="T26" fmla="*/ 226 w 282"/>
                <a:gd name="T27" fmla="*/ 149 h 1992"/>
                <a:gd name="T28" fmla="*/ 221 w 282"/>
                <a:gd name="T29" fmla="*/ 169 h 1992"/>
                <a:gd name="T30" fmla="*/ 212 w 282"/>
                <a:gd name="T31" fmla="*/ 189 h 1992"/>
                <a:gd name="T32" fmla="*/ 205 w 282"/>
                <a:gd name="T33" fmla="*/ 211 h 1992"/>
                <a:gd name="T34" fmla="*/ 198 w 282"/>
                <a:gd name="T35" fmla="*/ 232 h 1992"/>
                <a:gd name="T36" fmla="*/ 191 w 282"/>
                <a:gd name="T37" fmla="*/ 258 h 1992"/>
                <a:gd name="T38" fmla="*/ 183 w 282"/>
                <a:gd name="T39" fmla="*/ 281 h 1992"/>
                <a:gd name="T40" fmla="*/ 177 w 282"/>
                <a:gd name="T41" fmla="*/ 307 h 1992"/>
                <a:gd name="T42" fmla="*/ 169 w 282"/>
                <a:gd name="T43" fmla="*/ 333 h 1992"/>
                <a:gd name="T44" fmla="*/ 163 w 282"/>
                <a:gd name="T45" fmla="*/ 363 h 1992"/>
                <a:gd name="T46" fmla="*/ 155 w 282"/>
                <a:gd name="T47" fmla="*/ 389 h 1992"/>
                <a:gd name="T48" fmla="*/ 148 w 282"/>
                <a:gd name="T49" fmla="*/ 419 h 1992"/>
                <a:gd name="T50" fmla="*/ 139 w 282"/>
                <a:gd name="T51" fmla="*/ 450 h 1992"/>
                <a:gd name="T52" fmla="*/ 132 w 282"/>
                <a:gd name="T53" fmla="*/ 481 h 1992"/>
                <a:gd name="T54" fmla="*/ 123 w 282"/>
                <a:gd name="T55" fmla="*/ 513 h 1992"/>
                <a:gd name="T56" fmla="*/ 116 w 282"/>
                <a:gd name="T57" fmla="*/ 548 h 1992"/>
                <a:gd name="T58" fmla="*/ 108 w 282"/>
                <a:gd name="T59" fmla="*/ 581 h 1992"/>
                <a:gd name="T60" fmla="*/ 102 w 282"/>
                <a:gd name="T61" fmla="*/ 617 h 1992"/>
                <a:gd name="T62" fmla="*/ 94 w 282"/>
                <a:gd name="T63" fmla="*/ 650 h 1992"/>
                <a:gd name="T64" fmla="*/ 87 w 282"/>
                <a:gd name="T65" fmla="*/ 687 h 1992"/>
                <a:gd name="T66" fmla="*/ 78 w 282"/>
                <a:gd name="T67" fmla="*/ 724 h 1992"/>
                <a:gd name="T68" fmla="*/ 71 w 282"/>
                <a:gd name="T69" fmla="*/ 762 h 1992"/>
                <a:gd name="T70" fmla="*/ 64 w 282"/>
                <a:gd name="T71" fmla="*/ 799 h 1992"/>
                <a:gd name="T72" fmla="*/ 57 w 282"/>
                <a:gd name="T73" fmla="*/ 837 h 1992"/>
                <a:gd name="T74" fmla="*/ 52 w 282"/>
                <a:gd name="T75" fmla="*/ 875 h 1992"/>
                <a:gd name="T76" fmla="*/ 47 w 282"/>
                <a:gd name="T77" fmla="*/ 917 h 1992"/>
                <a:gd name="T78" fmla="*/ 40 w 282"/>
                <a:gd name="T79" fmla="*/ 957 h 1992"/>
                <a:gd name="T80" fmla="*/ 34 w 282"/>
                <a:gd name="T81" fmla="*/ 997 h 1992"/>
                <a:gd name="T82" fmla="*/ 29 w 282"/>
                <a:gd name="T83" fmla="*/ 1039 h 1992"/>
                <a:gd name="T84" fmla="*/ 24 w 282"/>
                <a:gd name="T85" fmla="*/ 1083 h 1992"/>
                <a:gd name="T86" fmla="*/ 19 w 282"/>
                <a:gd name="T87" fmla="*/ 1124 h 1992"/>
                <a:gd name="T88" fmla="*/ 15 w 282"/>
                <a:gd name="T89" fmla="*/ 1166 h 1992"/>
                <a:gd name="T90" fmla="*/ 12 w 282"/>
                <a:gd name="T91" fmla="*/ 1210 h 1992"/>
                <a:gd name="T92" fmla="*/ 10 w 282"/>
                <a:gd name="T93" fmla="*/ 1255 h 1992"/>
                <a:gd name="T94" fmla="*/ 5 w 282"/>
                <a:gd name="T95" fmla="*/ 1297 h 1992"/>
                <a:gd name="T96" fmla="*/ 3 w 282"/>
                <a:gd name="T97" fmla="*/ 1342 h 1992"/>
                <a:gd name="T98" fmla="*/ 0 w 282"/>
                <a:gd name="T99" fmla="*/ 1386 h 1992"/>
                <a:gd name="T100" fmla="*/ 0 w 282"/>
                <a:gd name="T101" fmla="*/ 1433 h 1992"/>
                <a:gd name="T102" fmla="*/ 0 w 282"/>
                <a:gd name="T103" fmla="*/ 1476 h 1992"/>
                <a:gd name="T104" fmla="*/ 0 w 282"/>
                <a:gd name="T105" fmla="*/ 1522 h 1992"/>
                <a:gd name="T106" fmla="*/ 0 w 282"/>
                <a:gd name="T107" fmla="*/ 1569 h 1992"/>
                <a:gd name="T108" fmla="*/ 1 w 282"/>
                <a:gd name="T109" fmla="*/ 1616 h 1992"/>
                <a:gd name="T110" fmla="*/ 1 w 282"/>
                <a:gd name="T111" fmla="*/ 1661 h 1992"/>
                <a:gd name="T112" fmla="*/ 5 w 282"/>
                <a:gd name="T113" fmla="*/ 1708 h 1992"/>
                <a:gd name="T114" fmla="*/ 8 w 282"/>
                <a:gd name="T115" fmla="*/ 1755 h 1992"/>
                <a:gd name="T116" fmla="*/ 13 w 282"/>
                <a:gd name="T117" fmla="*/ 1802 h 1992"/>
                <a:gd name="T118" fmla="*/ 17 w 282"/>
                <a:gd name="T119" fmla="*/ 1849 h 1992"/>
                <a:gd name="T120" fmla="*/ 22 w 282"/>
                <a:gd name="T121" fmla="*/ 1896 h 1992"/>
                <a:gd name="T122" fmla="*/ 27 w 282"/>
                <a:gd name="T123" fmla="*/ 1943 h 1992"/>
                <a:gd name="T124" fmla="*/ 36 w 282"/>
                <a:gd name="T125" fmla="*/ 1992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 h="1992">
                  <a:moveTo>
                    <a:pt x="282" y="0"/>
                  </a:moveTo>
                  <a:lnTo>
                    <a:pt x="280" y="2"/>
                  </a:lnTo>
                  <a:lnTo>
                    <a:pt x="277" y="11"/>
                  </a:lnTo>
                  <a:lnTo>
                    <a:pt x="273" y="16"/>
                  </a:lnTo>
                  <a:lnTo>
                    <a:pt x="270" y="23"/>
                  </a:lnTo>
                  <a:lnTo>
                    <a:pt x="266" y="32"/>
                  </a:lnTo>
                  <a:lnTo>
                    <a:pt x="264" y="44"/>
                  </a:lnTo>
                  <a:lnTo>
                    <a:pt x="259" y="54"/>
                  </a:lnTo>
                  <a:lnTo>
                    <a:pt x="254" y="67"/>
                  </a:lnTo>
                  <a:lnTo>
                    <a:pt x="249" y="81"/>
                  </a:lnTo>
                  <a:lnTo>
                    <a:pt x="244" y="96"/>
                  </a:lnTo>
                  <a:lnTo>
                    <a:pt x="237" y="112"/>
                  </a:lnTo>
                  <a:lnTo>
                    <a:pt x="231" y="129"/>
                  </a:lnTo>
                  <a:lnTo>
                    <a:pt x="226" y="149"/>
                  </a:lnTo>
                  <a:lnTo>
                    <a:pt x="221" y="169"/>
                  </a:lnTo>
                  <a:lnTo>
                    <a:pt x="212" y="189"/>
                  </a:lnTo>
                  <a:lnTo>
                    <a:pt x="205" y="211"/>
                  </a:lnTo>
                  <a:lnTo>
                    <a:pt x="198" y="232"/>
                  </a:lnTo>
                  <a:lnTo>
                    <a:pt x="191" y="258"/>
                  </a:lnTo>
                  <a:lnTo>
                    <a:pt x="183" y="281"/>
                  </a:lnTo>
                  <a:lnTo>
                    <a:pt x="177" y="307"/>
                  </a:lnTo>
                  <a:lnTo>
                    <a:pt x="169" y="333"/>
                  </a:lnTo>
                  <a:lnTo>
                    <a:pt x="163" y="363"/>
                  </a:lnTo>
                  <a:lnTo>
                    <a:pt x="155" y="389"/>
                  </a:lnTo>
                  <a:lnTo>
                    <a:pt x="148" y="419"/>
                  </a:lnTo>
                  <a:lnTo>
                    <a:pt x="139" y="450"/>
                  </a:lnTo>
                  <a:lnTo>
                    <a:pt x="132" y="481"/>
                  </a:lnTo>
                  <a:lnTo>
                    <a:pt x="123" y="513"/>
                  </a:lnTo>
                  <a:lnTo>
                    <a:pt x="116" y="548"/>
                  </a:lnTo>
                  <a:lnTo>
                    <a:pt x="108" y="581"/>
                  </a:lnTo>
                  <a:lnTo>
                    <a:pt x="102" y="617"/>
                  </a:lnTo>
                  <a:lnTo>
                    <a:pt x="94" y="650"/>
                  </a:lnTo>
                  <a:lnTo>
                    <a:pt x="87" y="687"/>
                  </a:lnTo>
                  <a:lnTo>
                    <a:pt x="78" y="724"/>
                  </a:lnTo>
                  <a:lnTo>
                    <a:pt x="71" y="762"/>
                  </a:lnTo>
                  <a:lnTo>
                    <a:pt x="64" y="799"/>
                  </a:lnTo>
                  <a:lnTo>
                    <a:pt x="57" y="837"/>
                  </a:lnTo>
                  <a:lnTo>
                    <a:pt x="52" y="875"/>
                  </a:lnTo>
                  <a:lnTo>
                    <a:pt x="47" y="917"/>
                  </a:lnTo>
                  <a:lnTo>
                    <a:pt x="40" y="957"/>
                  </a:lnTo>
                  <a:lnTo>
                    <a:pt x="34" y="997"/>
                  </a:lnTo>
                  <a:lnTo>
                    <a:pt x="29" y="1039"/>
                  </a:lnTo>
                  <a:lnTo>
                    <a:pt x="24" y="1083"/>
                  </a:lnTo>
                  <a:lnTo>
                    <a:pt x="19" y="1124"/>
                  </a:lnTo>
                  <a:lnTo>
                    <a:pt x="15" y="1166"/>
                  </a:lnTo>
                  <a:lnTo>
                    <a:pt x="12" y="1210"/>
                  </a:lnTo>
                  <a:lnTo>
                    <a:pt x="10" y="1255"/>
                  </a:lnTo>
                  <a:lnTo>
                    <a:pt x="5" y="1297"/>
                  </a:lnTo>
                  <a:lnTo>
                    <a:pt x="3" y="1342"/>
                  </a:lnTo>
                  <a:lnTo>
                    <a:pt x="0" y="1386"/>
                  </a:lnTo>
                  <a:lnTo>
                    <a:pt x="0" y="1433"/>
                  </a:lnTo>
                  <a:lnTo>
                    <a:pt x="0" y="1476"/>
                  </a:lnTo>
                  <a:lnTo>
                    <a:pt x="0" y="1522"/>
                  </a:lnTo>
                  <a:lnTo>
                    <a:pt x="0" y="1569"/>
                  </a:lnTo>
                  <a:lnTo>
                    <a:pt x="1" y="1616"/>
                  </a:lnTo>
                  <a:lnTo>
                    <a:pt x="1" y="1661"/>
                  </a:lnTo>
                  <a:lnTo>
                    <a:pt x="5" y="1708"/>
                  </a:lnTo>
                  <a:lnTo>
                    <a:pt x="8" y="1755"/>
                  </a:lnTo>
                  <a:lnTo>
                    <a:pt x="13" y="1802"/>
                  </a:lnTo>
                  <a:lnTo>
                    <a:pt x="17" y="1849"/>
                  </a:lnTo>
                  <a:lnTo>
                    <a:pt x="22" y="1896"/>
                  </a:lnTo>
                  <a:lnTo>
                    <a:pt x="27" y="1943"/>
                  </a:lnTo>
                  <a:lnTo>
                    <a:pt x="36" y="1992"/>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09" name="Freeform 1325"/>
            <p:cNvSpPr>
              <a:spLocks/>
            </p:cNvSpPr>
            <p:nvPr/>
          </p:nvSpPr>
          <p:spPr bwMode="auto">
            <a:xfrm>
              <a:off x="7514" y="4116"/>
              <a:ext cx="2312" cy="268"/>
            </a:xfrm>
            <a:custGeom>
              <a:avLst/>
              <a:gdLst>
                <a:gd name="T0" fmla="*/ 9 w 4624"/>
                <a:gd name="T1" fmla="*/ 46 h 537"/>
                <a:gd name="T2" fmla="*/ 44 w 4624"/>
                <a:gd name="T3" fmla="*/ 129 h 537"/>
                <a:gd name="T4" fmla="*/ 100 w 4624"/>
                <a:gd name="T5" fmla="*/ 204 h 537"/>
                <a:gd name="T6" fmla="*/ 173 w 4624"/>
                <a:gd name="T7" fmla="*/ 270 h 537"/>
                <a:gd name="T8" fmla="*/ 265 w 4624"/>
                <a:gd name="T9" fmla="*/ 328 h 537"/>
                <a:gd name="T10" fmla="*/ 373 w 4624"/>
                <a:gd name="T11" fmla="*/ 378 h 537"/>
                <a:gd name="T12" fmla="*/ 497 w 4624"/>
                <a:gd name="T13" fmla="*/ 420 h 537"/>
                <a:gd name="T14" fmla="*/ 636 w 4624"/>
                <a:gd name="T15" fmla="*/ 455 h 537"/>
                <a:gd name="T16" fmla="*/ 786 w 4624"/>
                <a:gd name="T17" fmla="*/ 483 h 537"/>
                <a:gd name="T18" fmla="*/ 947 w 4624"/>
                <a:gd name="T19" fmla="*/ 504 h 537"/>
                <a:gd name="T20" fmla="*/ 1117 w 4624"/>
                <a:gd name="T21" fmla="*/ 520 h 537"/>
                <a:gd name="T22" fmla="*/ 1295 w 4624"/>
                <a:gd name="T23" fmla="*/ 530 h 537"/>
                <a:gd name="T24" fmla="*/ 1482 w 4624"/>
                <a:gd name="T25" fmla="*/ 535 h 537"/>
                <a:gd name="T26" fmla="*/ 1673 w 4624"/>
                <a:gd name="T27" fmla="*/ 535 h 537"/>
                <a:gd name="T28" fmla="*/ 1870 w 4624"/>
                <a:gd name="T29" fmla="*/ 532 h 537"/>
                <a:gd name="T30" fmla="*/ 2071 w 4624"/>
                <a:gd name="T31" fmla="*/ 523 h 537"/>
                <a:gd name="T32" fmla="*/ 2271 w 4624"/>
                <a:gd name="T33" fmla="*/ 511 h 537"/>
                <a:gd name="T34" fmla="*/ 2472 w 4624"/>
                <a:gd name="T35" fmla="*/ 495 h 537"/>
                <a:gd name="T36" fmla="*/ 2672 w 4624"/>
                <a:gd name="T37" fmla="*/ 478 h 537"/>
                <a:gd name="T38" fmla="*/ 2871 w 4624"/>
                <a:gd name="T39" fmla="*/ 457 h 537"/>
                <a:gd name="T40" fmla="*/ 3066 w 4624"/>
                <a:gd name="T41" fmla="*/ 434 h 537"/>
                <a:gd name="T42" fmla="*/ 3254 w 4624"/>
                <a:gd name="T43" fmla="*/ 410 h 537"/>
                <a:gd name="T44" fmla="*/ 3439 w 4624"/>
                <a:gd name="T45" fmla="*/ 385 h 537"/>
                <a:gd name="T46" fmla="*/ 3617 w 4624"/>
                <a:gd name="T47" fmla="*/ 361 h 537"/>
                <a:gd name="T48" fmla="*/ 3784 w 4624"/>
                <a:gd name="T49" fmla="*/ 335 h 537"/>
                <a:gd name="T50" fmla="*/ 3939 w 4624"/>
                <a:gd name="T51" fmla="*/ 309 h 537"/>
                <a:gd name="T52" fmla="*/ 4084 w 4624"/>
                <a:gd name="T53" fmla="*/ 283 h 537"/>
                <a:gd name="T54" fmla="*/ 4218 w 4624"/>
                <a:gd name="T55" fmla="*/ 258 h 537"/>
                <a:gd name="T56" fmla="*/ 4337 w 4624"/>
                <a:gd name="T57" fmla="*/ 236 h 537"/>
                <a:gd name="T58" fmla="*/ 4440 w 4624"/>
                <a:gd name="T59" fmla="*/ 213 h 537"/>
                <a:gd name="T60" fmla="*/ 4527 w 4624"/>
                <a:gd name="T61" fmla="*/ 194 h 537"/>
                <a:gd name="T62" fmla="*/ 4596 w 4624"/>
                <a:gd name="T63" fmla="*/ 178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4" h="537">
                  <a:moveTo>
                    <a:pt x="0" y="0"/>
                  </a:moveTo>
                  <a:lnTo>
                    <a:pt x="9" y="46"/>
                  </a:lnTo>
                  <a:lnTo>
                    <a:pt x="23" y="89"/>
                  </a:lnTo>
                  <a:lnTo>
                    <a:pt x="44" y="129"/>
                  </a:lnTo>
                  <a:lnTo>
                    <a:pt x="70" y="169"/>
                  </a:lnTo>
                  <a:lnTo>
                    <a:pt x="100" y="204"/>
                  </a:lnTo>
                  <a:lnTo>
                    <a:pt x="134" y="239"/>
                  </a:lnTo>
                  <a:lnTo>
                    <a:pt x="173" y="270"/>
                  </a:lnTo>
                  <a:lnTo>
                    <a:pt x="218" y="302"/>
                  </a:lnTo>
                  <a:lnTo>
                    <a:pt x="265" y="328"/>
                  </a:lnTo>
                  <a:lnTo>
                    <a:pt x="317" y="354"/>
                  </a:lnTo>
                  <a:lnTo>
                    <a:pt x="373" y="378"/>
                  </a:lnTo>
                  <a:lnTo>
                    <a:pt x="436" y="401"/>
                  </a:lnTo>
                  <a:lnTo>
                    <a:pt x="497" y="420"/>
                  </a:lnTo>
                  <a:lnTo>
                    <a:pt x="565" y="439"/>
                  </a:lnTo>
                  <a:lnTo>
                    <a:pt x="636" y="455"/>
                  </a:lnTo>
                  <a:lnTo>
                    <a:pt x="711" y="473"/>
                  </a:lnTo>
                  <a:lnTo>
                    <a:pt x="786" y="483"/>
                  </a:lnTo>
                  <a:lnTo>
                    <a:pt x="865" y="495"/>
                  </a:lnTo>
                  <a:lnTo>
                    <a:pt x="947" y="504"/>
                  </a:lnTo>
                  <a:lnTo>
                    <a:pt x="1032" y="514"/>
                  </a:lnTo>
                  <a:lnTo>
                    <a:pt x="1117" y="520"/>
                  </a:lnTo>
                  <a:lnTo>
                    <a:pt x="1206" y="527"/>
                  </a:lnTo>
                  <a:lnTo>
                    <a:pt x="1295" y="530"/>
                  </a:lnTo>
                  <a:lnTo>
                    <a:pt x="1389" y="535"/>
                  </a:lnTo>
                  <a:lnTo>
                    <a:pt x="1482" y="535"/>
                  </a:lnTo>
                  <a:lnTo>
                    <a:pt x="1578" y="537"/>
                  </a:lnTo>
                  <a:lnTo>
                    <a:pt x="1673" y="535"/>
                  </a:lnTo>
                  <a:lnTo>
                    <a:pt x="1773" y="535"/>
                  </a:lnTo>
                  <a:lnTo>
                    <a:pt x="1870" y="532"/>
                  </a:lnTo>
                  <a:lnTo>
                    <a:pt x="1970" y="528"/>
                  </a:lnTo>
                  <a:lnTo>
                    <a:pt x="2071" y="523"/>
                  </a:lnTo>
                  <a:lnTo>
                    <a:pt x="2172" y="520"/>
                  </a:lnTo>
                  <a:lnTo>
                    <a:pt x="2271" y="511"/>
                  </a:lnTo>
                  <a:lnTo>
                    <a:pt x="2372" y="504"/>
                  </a:lnTo>
                  <a:lnTo>
                    <a:pt x="2472" y="495"/>
                  </a:lnTo>
                  <a:lnTo>
                    <a:pt x="2573" y="488"/>
                  </a:lnTo>
                  <a:lnTo>
                    <a:pt x="2672" y="478"/>
                  </a:lnTo>
                  <a:lnTo>
                    <a:pt x="2772" y="467"/>
                  </a:lnTo>
                  <a:lnTo>
                    <a:pt x="2871" y="457"/>
                  </a:lnTo>
                  <a:lnTo>
                    <a:pt x="2970" y="446"/>
                  </a:lnTo>
                  <a:lnTo>
                    <a:pt x="3066" y="434"/>
                  </a:lnTo>
                  <a:lnTo>
                    <a:pt x="3162" y="422"/>
                  </a:lnTo>
                  <a:lnTo>
                    <a:pt x="3254" y="410"/>
                  </a:lnTo>
                  <a:lnTo>
                    <a:pt x="3348" y="399"/>
                  </a:lnTo>
                  <a:lnTo>
                    <a:pt x="3439" y="385"/>
                  </a:lnTo>
                  <a:lnTo>
                    <a:pt x="3530" y="373"/>
                  </a:lnTo>
                  <a:lnTo>
                    <a:pt x="3617" y="361"/>
                  </a:lnTo>
                  <a:lnTo>
                    <a:pt x="3702" y="349"/>
                  </a:lnTo>
                  <a:lnTo>
                    <a:pt x="3784" y="335"/>
                  </a:lnTo>
                  <a:lnTo>
                    <a:pt x="3863" y="323"/>
                  </a:lnTo>
                  <a:lnTo>
                    <a:pt x="3939" y="309"/>
                  </a:lnTo>
                  <a:lnTo>
                    <a:pt x="4014" y="297"/>
                  </a:lnTo>
                  <a:lnTo>
                    <a:pt x="4084" y="283"/>
                  </a:lnTo>
                  <a:lnTo>
                    <a:pt x="4154" y="270"/>
                  </a:lnTo>
                  <a:lnTo>
                    <a:pt x="4218" y="258"/>
                  </a:lnTo>
                  <a:lnTo>
                    <a:pt x="4281" y="248"/>
                  </a:lnTo>
                  <a:lnTo>
                    <a:pt x="4337" y="236"/>
                  </a:lnTo>
                  <a:lnTo>
                    <a:pt x="4391" y="223"/>
                  </a:lnTo>
                  <a:lnTo>
                    <a:pt x="4440" y="213"/>
                  </a:lnTo>
                  <a:lnTo>
                    <a:pt x="4487" y="204"/>
                  </a:lnTo>
                  <a:lnTo>
                    <a:pt x="4527" y="194"/>
                  </a:lnTo>
                  <a:lnTo>
                    <a:pt x="4563" y="187"/>
                  </a:lnTo>
                  <a:lnTo>
                    <a:pt x="4596" y="178"/>
                  </a:lnTo>
                  <a:lnTo>
                    <a:pt x="4624" y="173"/>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0" name="Freeform 1326"/>
            <p:cNvSpPr>
              <a:spLocks/>
            </p:cNvSpPr>
            <p:nvPr/>
          </p:nvSpPr>
          <p:spPr bwMode="auto">
            <a:xfrm>
              <a:off x="9826" y="3391"/>
              <a:ext cx="121" cy="811"/>
            </a:xfrm>
            <a:custGeom>
              <a:avLst/>
              <a:gdLst>
                <a:gd name="T0" fmla="*/ 21 w 243"/>
                <a:gd name="T1" fmla="*/ 1614 h 1623"/>
                <a:gd name="T2" fmla="*/ 63 w 243"/>
                <a:gd name="T3" fmla="*/ 1593 h 1623"/>
                <a:gd name="T4" fmla="*/ 101 w 243"/>
                <a:gd name="T5" fmla="*/ 1569 h 1623"/>
                <a:gd name="T6" fmla="*/ 133 w 243"/>
                <a:gd name="T7" fmla="*/ 1541 h 1623"/>
                <a:gd name="T8" fmla="*/ 161 w 243"/>
                <a:gd name="T9" fmla="*/ 1506 h 1623"/>
                <a:gd name="T10" fmla="*/ 183 w 243"/>
                <a:gd name="T11" fmla="*/ 1469 h 1623"/>
                <a:gd name="T12" fmla="*/ 201 w 243"/>
                <a:gd name="T13" fmla="*/ 1429 h 1623"/>
                <a:gd name="T14" fmla="*/ 216 w 243"/>
                <a:gd name="T15" fmla="*/ 1386 h 1623"/>
                <a:gd name="T16" fmla="*/ 229 w 243"/>
                <a:gd name="T17" fmla="*/ 1337 h 1623"/>
                <a:gd name="T18" fmla="*/ 236 w 243"/>
                <a:gd name="T19" fmla="*/ 1286 h 1623"/>
                <a:gd name="T20" fmla="*/ 239 w 243"/>
                <a:gd name="T21" fmla="*/ 1234 h 1623"/>
                <a:gd name="T22" fmla="*/ 241 w 243"/>
                <a:gd name="T23" fmla="*/ 1180 h 1623"/>
                <a:gd name="T24" fmla="*/ 241 w 243"/>
                <a:gd name="T25" fmla="*/ 1123 h 1623"/>
                <a:gd name="T26" fmla="*/ 236 w 243"/>
                <a:gd name="T27" fmla="*/ 1063 h 1623"/>
                <a:gd name="T28" fmla="*/ 230 w 243"/>
                <a:gd name="T29" fmla="*/ 1002 h 1623"/>
                <a:gd name="T30" fmla="*/ 223 w 243"/>
                <a:gd name="T31" fmla="*/ 941 h 1623"/>
                <a:gd name="T32" fmla="*/ 213 w 243"/>
                <a:gd name="T33" fmla="*/ 879 h 1623"/>
                <a:gd name="T34" fmla="*/ 203 w 243"/>
                <a:gd name="T35" fmla="*/ 816 h 1623"/>
                <a:gd name="T36" fmla="*/ 190 w 243"/>
                <a:gd name="T37" fmla="*/ 751 h 1623"/>
                <a:gd name="T38" fmla="*/ 178 w 243"/>
                <a:gd name="T39" fmla="*/ 689 h 1623"/>
                <a:gd name="T40" fmla="*/ 166 w 243"/>
                <a:gd name="T41" fmla="*/ 624 h 1623"/>
                <a:gd name="T42" fmla="*/ 152 w 243"/>
                <a:gd name="T43" fmla="*/ 561 h 1623"/>
                <a:gd name="T44" fmla="*/ 140 w 243"/>
                <a:gd name="T45" fmla="*/ 499 h 1623"/>
                <a:gd name="T46" fmla="*/ 128 w 243"/>
                <a:gd name="T47" fmla="*/ 438 h 1623"/>
                <a:gd name="T48" fmla="*/ 115 w 243"/>
                <a:gd name="T49" fmla="*/ 377 h 1623"/>
                <a:gd name="T50" fmla="*/ 105 w 243"/>
                <a:gd name="T51" fmla="*/ 318 h 1623"/>
                <a:gd name="T52" fmla="*/ 94 w 243"/>
                <a:gd name="T53" fmla="*/ 262 h 1623"/>
                <a:gd name="T54" fmla="*/ 86 w 243"/>
                <a:gd name="T55" fmla="*/ 208 h 1623"/>
                <a:gd name="T56" fmla="*/ 77 w 243"/>
                <a:gd name="T57" fmla="*/ 157 h 1623"/>
                <a:gd name="T58" fmla="*/ 72 w 243"/>
                <a:gd name="T59" fmla="*/ 107 h 1623"/>
                <a:gd name="T60" fmla="*/ 72 w 243"/>
                <a:gd name="T61" fmla="*/ 61 h 1623"/>
                <a:gd name="T62" fmla="*/ 72 w 243"/>
                <a:gd name="T63" fmla="*/ 2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3" h="1623">
                  <a:moveTo>
                    <a:pt x="0" y="1623"/>
                  </a:moveTo>
                  <a:lnTo>
                    <a:pt x="21" y="1614"/>
                  </a:lnTo>
                  <a:lnTo>
                    <a:pt x="44" y="1605"/>
                  </a:lnTo>
                  <a:lnTo>
                    <a:pt x="63" y="1593"/>
                  </a:lnTo>
                  <a:lnTo>
                    <a:pt x="84" y="1583"/>
                  </a:lnTo>
                  <a:lnTo>
                    <a:pt x="101" y="1569"/>
                  </a:lnTo>
                  <a:lnTo>
                    <a:pt x="119" y="1557"/>
                  </a:lnTo>
                  <a:lnTo>
                    <a:pt x="133" y="1541"/>
                  </a:lnTo>
                  <a:lnTo>
                    <a:pt x="148" y="1525"/>
                  </a:lnTo>
                  <a:lnTo>
                    <a:pt x="161" y="1506"/>
                  </a:lnTo>
                  <a:lnTo>
                    <a:pt x="173" y="1489"/>
                  </a:lnTo>
                  <a:lnTo>
                    <a:pt x="183" y="1469"/>
                  </a:lnTo>
                  <a:lnTo>
                    <a:pt x="194" y="1450"/>
                  </a:lnTo>
                  <a:lnTo>
                    <a:pt x="201" y="1429"/>
                  </a:lnTo>
                  <a:lnTo>
                    <a:pt x="209" y="1408"/>
                  </a:lnTo>
                  <a:lnTo>
                    <a:pt x="216" y="1386"/>
                  </a:lnTo>
                  <a:lnTo>
                    <a:pt x="225" y="1363"/>
                  </a:lnTo>
                  <a:lnTo>
                    <a:pt x="229" y="1337"/>
                  </a:lnTo>
                  <a:lnTo>
                    <a:pt x="232" y="1313"/>
                  </a:lnTo>
                  <a:lnTo>
                    <a:pt x="236" y="1286"/>
                  </a:lnTo>
                  <a:lnTo>
                    <a:pt x="239" y="1262"/>
                  </a:lnTo>
                  <a:lnTo>
                    <a:pt x="239" y="1234"/>
                  </a:lnTo>
                  <a:lnTo>
                    <a:pt x="241" y="1208"/>
                  </a:lnTo>
                  <a:lnTo>
                    <a:pt x="241" y="1180"/>
                  </a:lnTo>
                  <a:lnTo>
                    <a:pt x="243" y="1152"/>
                  </a:lnTo>
                  <a:lnTo>
                    <a:pt x="241" y="1123"/>
                  </a:lnTo>
                  <a:lnTo>
                    <a:pt x="239" y="1093"/>
                  </a:lnTo>
                  <a:lnTo>
                    <a:pt x="236" y="1063"/>
                  </a:lnTo>
                  <a:lnTo>
                    <a:pt x="234" y="1034"/>
                  </a:lnTo>
                  <a:lnTo>
                    <a:pt x="230" y="1002"/>
                  </a:lnTo>
                  <a:lnTo>
                    <a:pt x="227" y="973"/>
                  </a:lnTo>
                  <a:lnTo>
                    <a:pt x="223" y="941"/>
                  </a:lnTo>
                  <a:lnTo>
                    <a:pt x="220" y="912"/>
                  </a:lnTo>
                  <a:lnTo>
                    <a:pt x="213" y="879"/>
                  </a:lnTo>
                  <a:lnTo>
                    <a:pt x="208" y="847"/>
                  </a:lnTo>
                  <a:lnTo>
                    <a:pt x="203" y="816"/>
                  </a:lnTo>
                  <a:lnTo>
                    <a:pt x="197" y="785"/>
                  </a:lnTo>
                  <a:lnTo>
                    <a:pt x="190" y="751"/>
                  </a:lnTo>
                  <a:lnTo>
                    <a:pt x="185" y="720"/>
                  </a:lnTo>
                  <a:lnTo>
                    <a:pt x="178" y="689"/>
                  </a:lnTo>
                  <a:lnTo>
                    <a:pt x="173" y="657"/>
                  </a:lnTo>
                  <a:lnTo>
                    <a:pt x="166" y="624"/>
                  </a:lnTo>
                  <a:lnTo>
                    <a:pt x="159" y="593"/>
                  </a:lnTo>
                  <a:lnTo>
                    <a:pt x="152" y="561"/>
                  </a:lnTo>
                  <a:lnTo>
                    <a:pt x="147" y="530"/>
                  </a:lnTo>
                  <a:lnTo>
                    <a:pt x="140" y="499"/>
                  </a:lnTo>
                  <a:lnTo>
                    <a:pt x="133" y="467"/>
                  </a:lnTo>
                  <a:lnTo>
                    <a:pt x="128" y="438"/>
                  </a:lnTo>
                  <a:lnTo>
                    <a:pt x="122" y="408"/>
                  </a:lnTo>
                  <a:lnTo>
                    <a:pt x="115" y="377"/>
                  </a:lnTo>
                  <a:lnTo>
                    <a:pt x="110" y="347"/>
                  </a:lnTo>
                  <a:lnTo>
                    <a:pt x="105" y="318"/>
                  </a:lnTo>
                  <a:lnTo>
                    <a:pt x="100" y="290"/>
                  </a:lnTo>
                  <a:lnTo>
                    <a:pt x="94" y="262"/>
                  </a:lnTo>
                  <a:lnTo>
                    <a:pt x="89" y="234"/>
                  </a:lnTo>
                  <a:lnTo>
                    <a:pt x="86" y="208"/>
                  </a:lnTo>
                  <a:lnTo>
                    <a:pt x="82" y="183"/>
                  </a:lnTo>
                  <a:lnTo>
                    <a:pt x="77" y="157"/>
                  </a:lnTo>
                  <a:lnTo>
                    <a:pt x="75" y="131"/>
                  </a:lnTo>
                  <a:lnTo>
                    <a:pt x="72" y="107"/>
                  </a:lnTo>
                  <a:lnTo>
                    <a:pt x="72" y="84"/>
                  </a:lnTo>
                  <a:lnTo>
                    <a:pt x="72" y="61"/>
                  </a:lnTo>
                  <a:lnTo>
                    <a:pt x="72" y="40"/>
                  </a:lnTo>
                  <a:lnTo>
                    <a:pt x="72" y="20"/>
                  </a:lnTo>
                  <a:lnTo>
                    <a:pt x="74"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1" name="Freeform 1327"/>
            <p:cNvSpPr>
              <a:spLocks/>
            </p:cNvSpPr>
            <p:nvPr/>
          </p:nvSpPr>
          <p:spPr bwMode="auto">
            <a:xfrm>
              <a:off x="9225" y="2891"/>
              <a:ext cx="37" cy="229"/>
            </a:xfrm>
            <a:custGeom>
              <a:avLst/>
              <a:gdLst>
                <a:gd name="T0" fmla="*/ 75 w 75"/>
                <a:gd name="T1" fmla="*/ 458 h 458"/>
                <a:gd name="T2" fmla="*/ 71 w 75"/>
                <a:gd name="T3" fmla="*/ 448 h 458"/>
                <a:gd name="T4" fmla="*/ 69 w 75"/>
                <a:gd name="T5" fmla="*/ 434 h 458"/>
                <a:gd name="T6" fmla="*/ 68 w 75"/>
                <a:gd name="T7" fmla="*/ 425 h 458"/>
                <a:gd name="T8" fmla="*/ 66 w 75"/>
                <a:gd name="T9" fmla="*/ 417 h 458"/>
                <a:gd name="T10" fmla="*/ 64 w 75"/>
                <a:gd name="T11" fmla="*/ 406 h 458"/>
                <a:gd name="T12" fmla="*/ 64 w 75"/>
                <a:gd name="T13" fmla="*/ 397 h 458"/>
                <a:gd name="T14" fmla="*/ 61 w 75"/>
                <a:gd name="T15" fmla="*/ 385 h 458"/>
                <a:gd name="T16" fmla="*/ 61 w 75"/>
                <a:gd name="T17" fmla="*/ 373 h 458"/>
                <a:gd name="T18" fmla="*/ 57 w 75"/>
                <a:gd name="T19" fmla="*/ 361 h 458"/>
                <a:gd name="T20" fmla="*/ 57 w 75"/>
                <a:gd name="T21" fmla="*/ 349 h 458"/>
                <a:gd name="T22" fmla="*/ 54 w 75"/>
                <a:gd name="T23" fmla="*/ 335 h 458"/>
                <a:gd name="T24" fmla="*/ 54 w 75"/>
                <a:gd name="T25" fmla="*/ 321 h 458"/>
                <a:gd name="T26" fmla="*/ 50 w 75"/>
                <a:gd name="T27" fmla="*/ 305 h 458"/>
                <a:gd name="T28" fmla="*/ 50 w 75"/>
                <a:gd name="T29" fmla="*/ 291 h 458"/>
                <a:gd name="T30" fmla="*/ 47 w 75"/>
                <a:gd name="T31" fmla="*/ 274 h 458"/>
                <a:gd name="T32" fmla="*/ 43 w 75"/>
                <a:gd name="T33" fmla="*/ 258 h 458"/>
                <a:gd name="T34" fmla="*/ 40 w 75"/>
                <a:gd name="T35" fmla="*/ 241 h 458"/>
                <a:gd name="T36" fmla="*/ 38 w 75"/>
                <a:gd name="T37" fmla="*/ 223 h 458"/>
                <a:gd name="T38" fmla="*/ 35 w 75"/>
                <a:gd name="T39" fmla="*/ 204 h 458"/>
                <a:gd name="T40" fmla="*/ 31 w 75"/>
                <a:gd name="T41" fmla="*/ 187 h 458"/>
                <a:gd name="T42" fmla="*/ 28 w 75"/>
                <a:gd name="T43" fmla="*/ 169 h 458"/>
                <a:gd name="T44" fmla="*/ 26 w 75"/>
                <a:gd name="T45" fmla="*/ 152 h 458"/>
                <a:gd name="T46" fmla="*/ 22 w 75"/>
                <a:gd name="T47" fmla="*/ 141 h 458"/>
                <a:gd name="T48" fmla="*/ 21 w 75"/>
                <a:gd name="T49" fmla="*/ 133 h 458"/>
                <a:gd name="T50" fmla="*/ 19 w 75"/>
                <a:gd name="T51" fmla="*/ 122 h 458"/>
                <a:gd name="T52" fmla="*/ 19 w 75"/>
                <a:gd name="T53" fmla="*/ 113 h 458"/>
                <a:gd name="T54" fmla="*/ 15 w 75"/>
                <a:gd name="T55" fmla="*/ 103 h 458"/>
                <a:gd name="T56" fmla="*/ 14 w 75"/>
                <a:gd name="T57" fmla="*/ 94 h 458"/>
                <a:gd name="T58" fmla="*/ 12 w 75"/>
                <a:gd name="T59" fmla="*/ 84 h 458"/>
                <a:gd name="T60" fmla="*/ 12 w 75"/>
                <a:gd name="T61" fmla="*/ 75 h 458"/>
                <a:gd name="T62" fmla="*/ 8 w 75"/>
                <a:gd name="T63" fmla="*/ 65 h 458"/>
                <a:gd name="T64" fmla="*/ 8 w 75"/>
                <a:gd name="T65" fmla="*/ 56 h 458"/>
                <a:gd name="T66" fmla="*/ 5 w 75"/>
                <a:gd name="T67" fmla="*/ 45 h 458"/>
                <a:gd name="T68" fmla="*/ 5 w 75"/>
                <a:gd name="T69" fmla="*/ 37 h 458"/>
                <a:gd name="T70" fmla="*/ 1 w 75"/>
                <a:gd name="T71" fmla="*/ 17 h 458"/>
                <a:gd name="T72" fmla="*/ 0 w 75"/>
                <a:gd name="T73" fmla="*/ 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458">
                  <a:moveTo>
                    <a:pt x="75" y="458"/>
                  </a:moveTo>
                  <a:lnTo>
                    <a:pt x="71" y="448"/>
                  </a:lnTo>
                  <a:lnTo>
                    <a:pt x="69" y="434"/>
                  </a:lnTo>
                  <a:lnTo>
                    <a:pt x="68" y="425"/>
                  </a:lnTo>
                  <a:lnTo>
                    <a:pt x="66" y="417"/>
                  </a:lnTo>
                  <a:lnTo>
                    <a:pt x="64" y="406"/>
                  </a:lnTo>
                  <a:lnTo>
                    <a:pt x="64" y="397"/>
                  </a:lnTo>
                  <a:lnTo>
                    <a:pt x="61" y="385"/>
                  </a:lnTo>
                  <a:lnTo>
                    <a:pt x="61" y="373"/>
                  </a:lnTo>
                  <a:lnTo>
                    <a:pt x="57" y="361"/>
                  </a:lnTo>
                  <a:lnTo>
                    <a:pt x="57" y="349"/>
                  </a:lnTo>
                  <a:lnTo>
                    <a:pt x="54" y="335"/>
                  </a:lnTo>
                  <a:lnTo>
                    <a:pt x="54" y="321"/>
                  </a:lnTo>
                  <a:lnTo>
                    <a:pt x="50" y="305"/>
                  </a:lnTo>
                  <a:lnTo>
                    <a:pt x="50" y="291"/>
                  </a:lnTo>
                  <a:lnTo>
                    <a:pt x="47" y="274"/>
                  </a:lnTo>
                  <a:lnTo>
                    <a:pt x="43" y="258"/>
                  </a:lnTo>
                  <a:lnTo>
                    <a:pt x="40" y="241"/>
                  </a:lnTo>
                  <a:lnTo>
                    <a:pt x="38" y="223"/>
                  </a:lnTo>
                  <a:lnTo>
                    <a:pt x="35" y="204"/>
                  </a:lnTo>
                  <a:lnTo>
                    <a:pt x="31" y="187"/>
                  </a:lnTo>
                  <a:lnTo>
                    <a:pt x="28" y="169"/>
                  </a:lnTo>
                  <a:lnTo>
                    <a:pt x="26" y="152"/>
                  </a:lnTo>
                  <a:lnTo>
                    <a:pt x="22" y="141"/>
                  </a:lnTo>
                  <a:lnTo>
                    <a:pt x="21" y="133"/>
                  </a:lnTo>
                  <a:lnTo>
                    <a:pt x="19" y="122"/>
                  </a:lnTo>
                  <a:lnTo>
                    <a:pt x="19" y="113"/>
                  </a:lnTo>
                  <a:lnTo>
                    <a:pt x="15" y="103"/>
                  </a:lnTo>
                  <a:lnTo>
                    <a:pt x="14" y="94"/>
                  </a:lnTo>
                  <a:lnTo>
                    <a:pt x="12" y="84"/>
                  </a:lnTo>
                  <a:lnTo>
                    <a:pt x="12" y="75"/>
                  </a:lnTo>
                  <a:lnTo>
                    <a:pt x="8" y="65"/>
                  </a:lnTo>
                  <a:lnTo>
                    <a:pt x="8" y="56"/>
                  </a:lnTo>
                  <a:lnTo>
                    <a:pt x="5" y="45"/>
                  </a:lnTo>
                  <a:lnTo>
                    <a:pt x="5" y="37"/>
                  </a:lnTo>
                  <a:lnTo>
                    <a:pt x="1" y="17"/>
                  </a:lnTo>
                  <a:lnTo>
                    <a:pt x="0"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2" name="Freeform 1328"/>
            <p:cNvSpPr>
              <a:spLocks/>
            </p:cNvSpPr>
            <p:nvPr/>
          </p:nvSpPr>
          <p:spPr bwMode="auto">
            <a:xfrm>
              <a:off x="9225" y="2883"/>
              <a:ext cx="209" cy="8"/>
            </a:xfrm>
            <a:custGeom>
              <a:avLst/>
              <a:gdLst>
                <a:gd name="T0" fmla="*/ 0 w 418"/>
                <a:gd name="T1" fmla="*/ 16 h 16"/>
                <a:gd name="T2" fmla="*/ 15 w 418"/>
                <a:gd name="T3" fmla="*/ 14 h 16"/>
                <a:gd name="T4" fmla="*/ 33 w 418"/>
                <a:gd name="T5" fmla="*/ 14 h 16"/>
                <a:gd name="T6" fmla="*/ 48 w 418"/>
                <a:gd name="T7" fmla="*/ 14 h 16"/>
                <a:gd name="T8" fmla="*/ 66 w 418"/>
                <a:gd name="T9" fmla="*/ 14 h 16"/>
                <a:gd name="T10" fmla="*/ 82 w 418"/>
                <a:gd name="T11" fmla="*/ 14 h 16"/>
                <a:gd name="T12" fmla="*/ 97 w 418"/>
                <a:gd name="T13" fmla="*/ 14 h 16"/>
                <a:gd name="T14" fmla="*/ 113 w 418"/>
                <a:gd name="T15" fmla="*/ 14 h 16"/>
                <a:gd name="T16" fmla="*/ 129 w 418"/>
                <a:gd name="T17" fmla="*/ 14 h 16"/>
                <a:gd name="T18" fmla="*/ 143 w 418"/>
                <a:gd name="T19" fmla="*/ 13 h 16"/>
                <a:gd name="T20" fmla="*/ 158 w 418"/>
                <a:gd name="T21" fmla="*/ 13 h 16"/>
                <a:gd name="T22" fmla="*/ 172 w 418"/>
                <a:gd name="T23" fmla="*/ 13 h 16"/>
                <a:gd name="T24" fmla="*/ 188 w 418"/>
                <a:gd name="T25" fmla="*/ 13 h 16"/>
                <a:gd name="T26" fmla="*/ 202 w 418"/>
                <a:gd name="T27" fmla="*/ 11 h 16"/>
                <a:gd name="T28" fmla="*/ 216 w 418"/>
                <a:gd name="T29" fmla="*/ 11 h 16"/>
                <a:gd name="T30" fmla="*/ 230 w 418"/>
                <a:gd name="T31" fmla="*/ 11 h 16"/>
                <a:gd name="T32" fmla="*/ 244 w 418"/>
                <a:gd name="T33" fmla="*/ 11 h 16"/>
                <a:gd name="T34" fmla="*/ 256 w 418"/>
                <a:gd name="T35" fmla="*/ 9 h 16"/>
                <a:gd name="T36" fmla="*/ 268 w 418"/>
                <a:gd name="T37" fmla="*/ 9 h 16"/>
                <a:gd name="T38" fmla="*/ 280 w 418"/>
                <a:gd name="T39" fmla="*/ 7 h 16"/>
                <a:gd name="T40" fmla="*/ 292 w 418"/>
                <a:gd name="T41" fmla="*/ 7 h 16"/>
                <a:gd name="T42" fmla="*/ 303 w 418"/>
                <a:gd name="T43" fmla="*/ 6 h 16"/>
                <a:gd name="T44" fmla="*/ 315 w 418"/>
                <a:gd name="T45" fmla="*/ 6 h 16"/>
                <a:gd name="T46" fmla="*/ 326 w 418"/>
                <a:gd name="T47" fmla="*/ 6 h 16"/>
                <a:gd name="T48" fmla="*/ 338 w 418"/>
                <a:gd name="T49" fmla="*/ 6 h 16"/>
                <a:gd name="T50" fmla="*/ 348 w 418"/>
                <a:gd name="T51" fmla="*/ 4 h 16"/>
                <a:gd name="T52" fmla="*/ 359 w 418"/>
                <a:gd name="T53" fmla="*/ 4 h 16"/>
                <a:gd name="T54" fmla="*/ 369 w 418"/>
                <a:gd name="T55" fmla="*/ 2 h 16"/>
                <a:gd name="T56" fmla="*/ 380 w 418"/>
                <a:gd name="T57" fmla="*/ 2 h 16"/>
                <a:gd name="T58" fmla="*/ 388 w 418"/>
                <a:gd name="T59" fmla="*/ 0 h 16"/>
                <a:gd name="T60" fmla="*/ 399 w 418"/>
                <a:gd name="T61" fmla="*/ 0 h 16"/>
                <a:gd name="T62" fmla="*/ 408 w 418"/>
                <a:gd name="T63" fmla="*/ 0 h 16"/>
                <a:gd name="T64" fmla="*/ 418 w 418"/>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16">
                  <a:moveTo>
                    <a:pt x="0" y="16"/>
                  </a:moveTo>
                  <a:lnTo>
                    <a:pt x="15" y="14"/>
                  </a:lnTo>
                  <a:lnTo>
                    <a:pt x="33" y="14"/>
                  </a:lnTo>
                  <a:lnTo>
                    <a:pt x="48" y="14"/>
                  </a:lnTo>
                  <a:lnTo>
                    <a:pt x="66" y="14"/>
                  </a:lnTo>
                  <a:lnTo>
                    <a:pt x="82" y="14"/>
                  </a:lnTo>
                  <a:lnTo>
                    <a:pt x="97" y="14"/>
                  </a:lnTo>
                  <a:lnTo>
                    <a:pt x="113" y="14"/>
                  </a:lnTo>
                  <a:lnTo>
                    <a:pt x="129" y="14"/>
                  </a:lnTo>
                  <a:lnTo>
                    <a:pt x="143" y="13"/>
                  </a:lnTo>
                  <a:lnTo>
                    <a:pt x="158" y="13"/>
                  </a:lnTo>
                  <a:lnTo>
                    <a:pt x="172" y="13"/>
                  </a:lnTo>
                  <a:lnTo>
                    <a:pt x="188" y="13"/>
                  </a:lnTo>
                  <a:lnTo>
                    <a:pt x="202" y="11"/>
                  </a:lnTo>
                  <a:lnTo>
                    <a:pt x="216" y="11"/>
                  </a:lnTo>
                  <a:lnTo>
                    <a:pt x="230" y="11"/>
                  </a:lnTo>
                  <a:lnTo>
                    <a:pt x="244" y="11"/>
                  </a:lnTo>
                  <a:lnTo>
                    <a:pt x="256" y="9"/>
                  </a:lnTo>
                  <a:lnTo>
                    <a:pt x="268" y="9"/>
                  </a:lnTo>
                  <a:lnTo>
                    <a:pt x="280" y="7"/>
                  </a:lnTo>
                  <a:lnTo>
                    <a:pt x="292" y="7"/>
                  </a:lnTo>
                  <a:lnTo>
                    <a:pt x="303" y="6"/>
                  </a:lnTo>
                  <a:lnTo>
                    <a:pt x="315" y="6"/>
                  </a:lnTo>
                  <a:lnTo>
                    <a:pt x="326" y="6"/>
                  </a:lnTo>
                  <a:lnTo>
                    <a:pt x="338" y="6"/>
                  </a:lnTo>
                  <a:lnTo>
                    <a:pt x="348" y="4"/>
                  </a:lnTo>
                  <a:lnTo>
                    <a:pt x="359" y="4"/>
                  </a:lnTo>
                  <a:lnTo>
                    <a:pt x="369" y="2"/>
                  </a:lnTo>
                  <a:lnTo>
                    <a:pt x="380" y="2"/>
                  </a:lnTo>
                  <a:lnTo>
                    <a:pt x="388" y="0"/>
                  </a:lnTo>
                  <a:lnTo>
                    <a:pt x="399" y="0"/>
                  </a:lnTo>
                  <a:lnTo>
                    <a:pt x="408" y="0"/>
                  </a:lnTo>
                  <a:lnTo>
                    <a:pt x="418" y="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3" name="Freeform 1329"/>
            <p:cNvSpPr>
              <a:spLocks/>
            </p:cNvSpPr>
            <p:nvPr/>
          </p:nvSpPr>
          <p:spPr bwMode="auto">
            <a:xfrm>
              <a:off x="9433" y="2883"/>
              <a:ext cx="1" cy="1"/>
            </a:xfrm>
            <a:custGeom>
              <a:avLst/>
              <a:gdLst>
                <a:gd name="T0" fmla="*/ 2 w 2"/>
                <a:gd name="T1" fmla="*/ 0 h 4"/>
                <a:gd name="T2" fmla="*/ 0 w 2"/>
                <a:gd name="T3" fmla="*/ 0 h 4"/>
                <a:gd name="T4" fmla="*/ 0 w 2"/>
                <a:gd name="T5" fmla="*/ 4 h 4"/>
              </a:gdLst>
              <a:ahLst/>
              <a:cxnLst>
                <a:cxn ang="0">
                  <a:pos x="T0" y="T1"/>
                </a:cxn>
                <a:cxn ang="0">
                  <a:pos x="T2" y="T3"/>
                </a:cxn>
                <a:cxn ang="0">
                  <a:pos x="T4" y="T5"/>
                </a:cxn>
              </a:cxnLst>
              <a:rect l="0" t="0" r="r" b="b"/>
              <a:pathLst>
                <a:path w="2" h="4">
                  <a:moveTo>
                    <a:pt x="2" y="0"/>
                  </a:moveTo>
                  <a:lnTo>
                    <a:pt x="0" y="0"/>
                  </a:lnTo>
                  <a:lnTo>
                    <a:pt x="0" y="4"/>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0114" name="Freeform 1330"/>
            <p:cNvSpPr>
              <a:spLocks/>
            </p:cNvSpPr>
            <p:nvPr/>
          </p:nvSpPr>
          <p:spPr bwMode="auto">
            <a:xfrm>
              <a:off x="9262" y="2884"/>
              <a:ext cx="176" cy="236"/>
            </a:xfrm>
            <a:custGeom>
              <a:avLst/>
              <a:gdLst>
                <a:gd name="T0" fmla="*/ 341 w 352"/>
                <a:gd name="T1" fmla="*/ 0 h 470"/>
                <a:gd name="T2" fmla="*/ 352 w 352"/>
                <a:gd name="T3" fmla="*/ 470 h 470"/>
                <a:gd name="T4" fmla="*/ 0 w 352"/>
                <a:gd name="T5" fmla="*/ 470 h 470"/>
              </a:gdLst>
              <a:ahLst/>
              <a:cxnLst>
                <a:cxn ang="0">
                  <a:pos x="T0" y="T1"/>
                </a:cxn>
                <a:cxn ang="0">
                  <a:pos x="T2" y="T3"/>
                </a:cxn>
                <a:cxn ang="0">
                  <a:pos x="T4" y="T5"/>
                </a:cxn>
              </a:cxnLst>
              <a:rect l="0" t="0" r="r" b="b"/>
              <a:pathLst>
                <a:path w="352" h="470">
                  <a:moveTo>
                    <a:pt x="341" y="0"/>
                  </a:moveTo>
                  <a:lnTo>
                    <a:pt x="352" y="470"/>
                  </a:lnTo>
                  <a:lnTo>
                    <a:pt x="0" y="470"/>
                  </a:lnTo>
                </a:path>
              </a:pathLst>
            </a:custGeom>
            <a:noFill/>
            <a:ln w="12065">
              <a:solidFill>
                <a:srgbClr val="54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123</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57" name="Rectangle 15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General Guidelines </a:t>
            </a:r>
          </a:p>
          <a:p>
            <a:pPr algn="ctr"/>
            <a:r>
              <a:rPr lang="en-US" sz="3600" b="1" dirty="0"/>
              <a:t>Assisting with Meals</a:t>
            </a:r>
          </a:p>
        </p:txBody>
      </p:sp>
    </p:spTree>
    <p:extLst>
      <p:ext uri="{BB962C8B-B14F-4D97-AF65-F5344CB8AC3E}">
        <p14:creationId xmlns:p14="http://schemas.microsoft.com/office/powerpoint/2010/main" val="2966592756"/>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7155" name="Rectangle 3"/>
          <p:cNvSpPr>
            <a:spLocks noGrp="1" noChangeArrowheads="1"/>
          </p:cNvSpPr>
          <p:nvPr>
            <p:ph type="body" sz="half" idx="1"/>
          </p:nvPr>
        </p:nvSpPr>
        <p:spPr>
          <a:xfrm>
            <a:off x="457200" y="1916113"/>
            <a:ext cx="7626350" cy="4210050"/>
          </a:xfrm>
        </p:spPr>
        <p:txBody>
          <a:bodyPr/>
          <a:lstStyle/>
          <a:p>
            <a:pPr>
              <a:lnSpc>
                <a:spcPct val="90000"/>
              </a:lnSpc>
            </a:pPr>
            <a:r>
              <a:rPr lang="en-US" sz="3600" b="1" dirty="0">
                <a:solidFill>
                  <a:srgbClr val="FF6600"/>
                </a:solidFill>
                <a:effectLst>
                  <a:outerShdw blurRad="38100" dist="38100" dir="2700000" algn="tl">
                    <a:srgbClr val="000000">
                      <a:alpha val="43137"/>
                    </a:srgbClr>
                  </a:outerShdw>
                </a:effectLst>
              </a:rPr>
              <a:t>Call signal and supplies positioned within reach</a:t>
            </a:r>
          </a:p>
          <a:p>
            <a:pPr>
              <a:lnSpc>
                <a:spcPct val="90000"/>
              </a:lnSpc>
            </a:pPr>
            <a:r>
              <a:rPr lang="en-US" sz="3600" b="1" dirty="0">
                <a:effectLst>
                  <a:outerShdw blurRad="38100" dist="38100" dir="2700000" algn="tl">
                    <a:srgbClr val="000000">
                      <a:alpha val="43137"/>
                    </a:srgbClr>
                  </a:outerShdw>
                </a:effectLst>
              </a:rPr>
              <a:t>Area should be left clean and tidy</a:t>
            </a:r>
          </a:p>
          <a:p>
            <a:pPr>
              <a:lnSpc>
                <a:spcPct val="90000"/>
              </a:lnSpc>
            </a:pPr>
            <a:r>
              <a:rPr lang="en-US" sz="3600" b="1" dirty="0">
                <a:solidFill>
                  <a:srgbClr val="002060"/>
                </a:solidFill>
                <a:effectLst>
                  <a:outerShdw blurRad="38100" dist="38100" dir="2700000" algn="tl">
                    <a:srgbClr val="000000">
                      <a:alpha val="43137"/>
                    </a:srgbClr>
                  </a:outerShdw>
                </a:effectLst>
              </a:rPr>
              <a:t>Hands washed before and after care of each resident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124</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 name="Rectangle 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General Guidelines </a:t>
            </a:r>
          </a:p>
          <a:p>
            <a:pPr algn="ctr"/>
            <a:r>
              <a:rPr lang="en-US" sz="3600" b="1" dirty="0">
                <a:solidFill>
                  <a:srgbClr val="FFFFFF"/>
                </a:solidFill>
              </a:rPr>
              <a:t>Assisting with Meals</a:t>
            </a:r>
          </a:p>
        </p:txBody>
      </p:sp>
    </p:spTree>
    <p:extLst>
      <p:ext uri="{BB962C8B-B14F-4D97-AF65-F5344CB8AC3E}">
        <p14:creationId xmlns:p14="http://schemas.microsoft.com/office/powerpoint/2010/main" val="314444860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125</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2213313503"/>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126</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6.01C</a:t>
            </a:r>
          </a:p>
          <a:p>
            <a:pPr algn="ctr"/>
            <a:r>
              <a:rPr lang="en-US" sz="4800" b="1" dirty="0" smtClean="0">
                <a:solidFill>
                  <a:srgbClr val="FFC000"/>
                </a:solidFill>
                <a:effectLst>
                  <a:outerShdw blurRad="38100" dist="38100" dir="2700000" algn="tl">
                    <a:srgbClr val="000000">
                      <a:alpha val="43137"/>
                    </a:srgbClr>
                  </a:outerShdw>
                </a:effectLst>
              </a:rPr>
              <a:t>Assisting </a:t>
            </a:r>
            <a:r>
              <a:rPr lang="en-US" sz="4800" b="1" dirty="0">
                <a:solidFill>
                  <a:srgbClr val="FFC000"/>
                </a:solidFill>
                <a:effectLst>
                  <a:outerShdw blurRad="38100" dist="38100" dir="2700000" algn="tl">
                    <a:srgbClr val="000000">
                      <a:alpha val="43137"/>
                    </a:srgbClr>
                  </a:outerShdw>
                </a:effectLst>
              </a:rPr>
              <a:t>with dining/feeding resident who cannot feed </a:t>
            </a:r>
            <a:r>
              <a:rPr lang="en-US" sz="4800" b="1" dirty="0" smtClean="0">
                <a:solidFill>
                  <a:srgbClr val="FFC000"/>
                </a:solidFill>
                <a:effectLst>
                  <a:outerShdw blurRad="38100" dist="38100" dir="2700000" algn="tl">
                    <a:srgbClr val="000000">
                      <a:alpha val="43137"/>
                    </a:srgbClr>
                  </a:outerShdw>
                </a:effectLst>
              </a:rPr>
              <a:t>self</a:t>
            </a: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93280569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9203" name="Rectangle 3"/>
          <p:cNvSpPr>
            <a:spLocks noGrp="1" noChangeArrowheads="1"/>
          </p:cNvSpPr>
          <p:nvPr>
            <p:ph type="body" sz="half" idx="1"/>
          </p:nvPr>
        </p:nvSpPr>
        <p:spPr>
          <a:xfrm>
            <a:off x="492125" y="1739900"/>
            <a:ext cx="5322888" cy="4314825"/>
          </a:xfrm>
        </p:spPr>
        <p:txBody>
          <a:bodyPr/>
          <a:lstStyle/>
          <a:p>
            <a:r>
              <a:rPr lang="en-US" sz="3600" b="1" dirty="0">
                <a:solidFill>
                  <a:srgbClr val="C00000"/>
                </a:solidFill>
                <a:effectLst>
                  <a:outerShdw blurRad="38100" dist="38100" dir="2700000" algn="tl">
                    <a:srgbClr val="000000">
                      <a:alpha val="43137"/>
                    </a:srgbClr>
                  </a:outerShdw>
                </a:effectLst>
              </a:rPr>
              <a:t>Ordered by physician</a:t>
            </a:r>
          </a:p>
          <a:p>
            <a:r>
              <a:rPr lang="en-US" sz="3600" b="1" dirty="0">
                <a:solidFill>
                  <a:srgbClr val="66CCFF"/>
                </a:solidFill>
                <a:effectLst>
                  <a:outerShdw blurRad="38100" dist="38100" dir="2700000" algn="tl">
                    <a:srgbClr val="000000">
                      <a:alpha val="43137"/>
                    </a:srgbClr>
                  </a:outerShdw>
                </a:effectLst>
              </a:rPr>
              <a:t>Serve as directed by supervisor</a:t>
            </a:r>
          </a:p>
          <a:p>
            <a:r>
              <a:rPr lang="en-US" sz="3600" b="1" dirty="0">
                <a:solidFill>
                  <a:srgbClr val="002060"/>
                </a:solidFill>
                <a:effectLst>
                  <a:outerShdw blurRad="38100" dist="38100" dir="2700000" algn="tl">
                    <a:srgbClr val="000000">
                      <a:alpha val="43137"/>
                    </a:srgbClr>
                  </a:outerShdw>
                </a:effectLst>
              </a:rPr>
              <a:t>Provide necessary eating utensils, straw and/or napkin</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2" name="Rectangle 3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pic>
        <p:nvPicPr>
          <p:cNvPr id="19462" name="Picture 6" descr="C:\Documents and Settings\amoore\Local Settings\Temporary Internet Files\Content.IE5\24YHVD4S\MC90011291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19800" y="2874162"/>
            <a:ext cx="2717833" cy="918362"/>
          </a:xfrm>
          <a:prstGeom prst="rect">
            <a:avLst/>
          </a:prstGeom>
          <a:noFill/>
          <a:extLst>
            <a:ext uri="{909E8E84-426E-40DD-AFC4-6F175D3DCCD1}">
              <a14:hiddenFill xmlns:a14="http://schemas.microsoft.com/office/drawing/2010/main">
                <a:solidFill>
                  <a:srgbClr val="FFFFFF"/>
                </a:solidFill>
              </a14:hiddenFill>
            </a:ext>
          </a:extLst>
        </p:spPr>
      </p:pic>
      <p:pic>
        <p:nvPicPr>
          <p:cNvPr id="19463" name="Picture 7" descr="C:\Documents and Settings\amoore\Local Settings\Temporary Internet Files\Content.IE5\M54SJNEB\MP90017488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24600" y="4114800"/>
            <a:ext cx="1368959" cy="2053438"/>
          </a:xfrm>
          <a:prstGeom prst="rect">
            <a:avLst/>
          </a:prstGeom>
          <a:noFill/>
          <a:extLst>
            <a:ext uri="{909E8E84-426E-40DD-AFC4-6F175D3DCCD1}">
              <a14:hiddenFill xmlns:a14="http://schemas.microsoft.com/office/drawing/2010/main">
                <a:solidFill>
                  <a:srgbClr val="FFFFFF"/>
                </a:solidFill>
              </a14:hiddenFill>
            </a:ext>
          </a:extLst>
        </p:spPr>
      </p:pic>
      <p:pic>
        <p:nvPicPr>
          <p:cNvPr id="19464" name="Picture 8" descr="C:\Documents and Settings\amoore\Local Settings\Temporary Internet Files\Content.IE5\24YHVD4S\MC900436141[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08627" y="990600"/>
            <a:ext cx="1584932" cy="15398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332156"/>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92125" y="1528763"/>
            <a:ext cx="8170863" cy="4525962"/>
          </a:xfrm>
        </p:spPr>
        <p:txBody>
          <a:bodyPr/>
          <a:lstStyle/>
          <a:p>
            <a:r>
              <a:rPr lang="en-US" sz="3600" b="1" dirty="0">
                <a:effectLst>
                  <a:outerShdw blurRad="38100" dist="38100" dir="2700000" algn="tl">
                    <a:srgbClr val="000000">
                      <a:alpha val="43137"/>
                    </a:srgbClr>
                  </a:outerShdw>
                </a:effectLst>
              </a:rPr>
              <a:t>Usually served:</a:t>
            </a:r>
          </a:p>
          <a:p>
            <a:pPr lvl="1"/>
            <a:r>
              <a:rPr lang="en-US" sz="3600" b="1" dirty="0">
                <a:solidFill>
                  <a:srgbClr val="FFC000"/>
                </a:solidFill>
                <a:effectLst>
                  <a:outerShdw blurRad="38100" dist="38100" dir="2700000" algn="tl">
                    <a:srgbClr val="000000">
                      <a:alpha val="43137"/>
                    </a:srgbClr>
                  </a:outerShdw>
                </a:effectLst>
              </a:rPr>
              <a:t>Midmorning</a:t>
            </a:r>
          </a:p>
          <a:p>
            <a:pPr lvl="1"/>
            <a:r>
              <a:rPr lang="en-US" sz="3600" b="1" dirty="0">
                <a:solidFill>
                  <a:srgbClr val="66CCFF"/>
                </a:solidFill>
                <a:effectLst>
                  <a:outerShdw blurRad="38100" dist="38100" dir="2700000" algn="tl">
                    <a:srgbClr val="000000">
                      <a:alpha val="43137"/>
                    </a:srgbClr>
                  </a:outerShdw>
                </a:effectLst>
              </a:rPr>
              <a:t>Mid-afternoon</a:t>
            </a:r>
          </a:p>
          <a:p>
            <a:pPr lvl="1"/>
            <a:r>
              <a:rPr lang="en-US" sz="3600" b="1" dirty="0">
                <a:solidFill>
                  <a:srgbClr val="002060"/>
                </a:solidFill>
                <a:effectLst>
                  <a:outerShdw blurRad="38100" dist="38100" dir="2700000" algn="tl">
                    <a:srgbClr val="000000">
                      <a:alpha val="43137"/>
                    </a:srgbClr>
                  </a:outerShdw>
                </a:effectLst>
              </a:rPr>
              <a:t>Bedtime</a:t>
            </a:r>
          </a:p>
        </p:txBody>
      </p:sp>
      <p:grpSp>
        <p:nvGrpSpPr>
          <p:cNvPr id="75664" name="Group 912"/>
          <p:cNvGrpSpPr>
            <a:grpSpLocks/>
          </p:cNvGrpSpPr>
          <p:nvPr/>
        </p:nvGrpSpPr>
        <p:grpSpPr bwMode="auto">
          <a:xfrm>
            <a:off x="4668838" y="1550988"/>
            <a:ext cx="3690937" cy="4360862"/>
            <a:chOff x="2941" y="977"/>
            <a:chExt cx="2325" cy="2747"/>
          </a:xfrm>
        </p:grpSpPr>
        <p:grpSp>
          <p:nvGrpSpPr>
            <p:cNvPr id="75659" name="Group 907"/>
            <p:cNvGrpSpPr>
              <a:grpSpLocks/>
            </p:cNvGrpSpPr>
            <p:nvPr/>
          </p:nvGrpSpPr>
          <p:grpSpPr bwMode="auto">
            <a:xfrm>
              <a:off x="2941" y="1842"/>
              <a:ext cx="1211" cy="1068"/>
              <a:chOff x="3405" y="1742"/>
              <a:chExt cx="965" cy="892"/>
            </a:xfrm>
          </p:grpSpPr>
          <p:sp>
            <p:nvSpPr>
              <p:cNvPr id="74846" name="Rectangle 94"/>
              <p:cNvSpPr>
                <a:spLocks noChangeArrowheads="1"/>
              </p:cNvSpPr>
              <p:nvPr/>
            </p:nvSpPr>
            <p:spPr bwMode="auto">
              <a:xfrm>
                <a:off x="3405" y="1742"/>
                <a:ext cx="944" cy="892"/>
              </a:xfrm>
              <a:prstGeom prst="rect">
                <a:avLst/>
              </a:prstGeom>
              <a:solidFill>
                <a:srgbClr val="95C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5637" name="Freeform 885"/>
              <p:cNvSpPr>
                <a:spLocks/>
              </p:cNvSpPr>
              <p:nvPr/>
            </p:nvSpPr>
            <p:spPr bwMode="auto">
              <a:xfrm rot="10659480">
                <a:off x="3409" y="2357"/>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82" name="Freeform 230"/>
              <p:cNvSpPr>
                <a:spLocks/>
              </p:cNvSpPr>
              <p:nvPr/>
            </p:nvSpPr>
            <p:spPr bwMode="auto">
              <a:xfrm>
                <a:off x="3413" y="1818"/>
                <a:ext cx="957" cy="198"/>
              </a:xfrm>
              <a:custGeom>
                <a:avLst/>
                <a:gdLst>
                  <a:gd name="T0" fmla="*/ 23 w 2381"/>
                  <a:gd name="T1" fmla="*/ 353 h 1017"/>
                  <a:gd name="T2" fmla="*/ 8 w 2381"/>
                  <a:gd name="T3" fmla="*/ 410 h 1017"/>
                  <a:gd name="T4" fmla="*/ 4 w 2381"/>
                  <a:gd name="T5" fmla="*/ 502 h 1017"/>
                  <a:gd name="T6" fmla="*/ 30 w 2381"/>
                  <a:gd name="T7" fmla="*/ 600 h 1017"/>
                  <a:gd name="T8" fmla="*/ 116 w 2381"/>
                  <a:gd name="T9" fmla="*/ 699 h 1017"/>
                  <a:gd name="T10" fmla="*/ 274 w 2381"/>
                  <a:gd name="T11" fmla="*/ 766 h 1017"/>
                  <a:gd name="T12" fmla="*/ 432 w 2381"/>
                  <a:gd name="T13" fmla="*/ 766 h 1017"/>
                  <a:gd name="T14" fmla="*/ 565 w 2381"/>
                  <a:gd name="T15" fmla="*/ 716 h 1017"/>
                  <a:gd name="T16" fmla="*/ 696 w 2381"/>
                  <a:gd name="T17" fmla="*/ 659 h 1017"/>
                  <a:gd name="T18" fmla="*/ 829 w 2381"/>
                  <a:gd name="T19" fmla="*/ 629 h 1017"/>
                  <a:gd name="T20" fmla="*/ 985 w 2381"/>
                  <a:gd name="T21" fmla="*/ 669 h 1017"/>
                  <a:gd name="T22" fmla="*/ 1135 w 2381"/>
                  <a:gd name="T23" fmla="*/ 762 h 1017"/>
                  <a:gd name="T24" fmla="*/ 1270 w 2381"/>
                  <a:gd name="T25" fmla="*/ 865 h 1017"/>
                  <a:gd name="T26" fmla="*/ 1409 w 2381"/>
                  <a:gd name="T27" fmla="*/ 952 h 1017"/>
                  <a:gd name="T28" fmla="*/ 1567 w 2381"/>
                  <a:gd name="T29" fmla="*/ 1007 h 1017"/>
                  <a:gd name="T30" fmla="*/ 1757 w 2381"/>
                  <a:gd name="T31" fmla="*/ 1011 h 1017"/>
                  <a:gd name="T32" fmla="*/ 1976 w 2381"/>
                  <a:gd name="T33" fmla="*/ 954 h 1017"/>
                  <a:gd name="T34" fmla="*/ 2156 w 2381"/>
                  <a:gd name="T35" fmla="*/ 880 h 1017"/>
                  <a:gd name="T36" fmla="*/ 2287 w 2381"/>
                  <a:gd name="T37" fmla="*/ 800 h 1017"/>
                  <a:gd name="T38" fmla="*/ 2363 w 2381"/>
                  <a:gd name="T39" fmla="*/ 718 h 1017"/>
                  <a:gd name="T40" fmla="*/ 2379 w 2381"/>
                  <a:gd name="T41" fmla="*/ 648 h 1017"/>
                  <a:gd name="T42" fmla="*/ 2327 w 2381"/>
                  <a:gd name="T43" fmla="*/ 600 h 1017"/>
                  <a:gd name="T44" fmla="*/ 2225 w 2381"/>
                  <a:gd name="T45" fmla="*/ 600 h 1017"/>
                  <a:gd name="T46" fmla="*/ 2092 w 2381"/>
                  <a:gd name="T47" fmla="*/ 623 h 1017"/>
                  <a:gd name="T48" fmla="*/ 1957 w 2381"/>
                  <a:gd name="T49" fmla="*/ 631 h 1017"/>
                  <a:gd name="T50" fmla="*/ 1841 w 2381"/>
                  <a:gd name="T51" fmla="*/ 579 h 1017"/>
                  <a:gd name="T52" fmla="*/ 1770 w 2381"/>
                  <a:gd name="T53" fmla="*/ 433 h 1017"/>
                  <a:gd name="T54" fmla="*/ 1709 w 2381"/>
                  <a:gd name="T55" fmla="*/ 245 h 1017"/>
                  <a:gd name="T56" fmla="*/ 1624 w 2381"/>
                  <a:gd name="T57" fmla="*/ 108 h 1017"/>
                  <a:gd name="T58" fmla="*/ 1514 w 2381"/>
                  <a:gd name="T59" fmla="*/ 24 h 1017"/>
                  <a:gd name="T60" fmla="*/ 1394 w 2381"/>
                  <a:gd name="T61" fmla="*/ 0 h 1017"/>
                  <a:gd name="T62" fmla="*/ 1270 w 2381"/>
                  <a:gd name="T63" fmla="*/ 38 h 1017"/>
                  <a:gd name="T64" fmla="*/ 951 w 2381"/>
                  <a:gd name="T65" fmla="*/ 294 h 1017"/>
                  <a:gd name="T66" fmla="*/ 827 w 2381"/>
                  <a:gd name="T67" fmla="*/ 410 h 1017"/>
                  <a:gd name="T68" fmla="*/ 816 w 2381"/>
                  <a:gd name="T69" fmla="*/ 349 h 1017"/>
                  <a:gd name="T70" fmla="*/ 785 w 2381"/>
                  <a:gd name="T71" fmla="*/ 266 h 1017"/>
                  <a:gd name="T72" fmla="*/ 723 w 2381"/>
                  <a:gd name="T73" fmla="*/ 173 h 1017"/>
                  <a:gd name="T74" fmla="*/ 620 w 2381"/>
                  <a:gd name="T75" fmla="*/ 100 h 1017"/>
                  <a:gd name="T76" fmla="*/ 470 w 2381"/>
                  <a:gd name="T77" fmla="*/ 66 h 1017"/>
                  <a:gd name="T78" fmla="*/ 323 w 2381"/>
                  <a:gd name="T79" fmla="*/ 81 h 1017"/>
                  <a:gd name="T80" fmla="*/ 205 w 2381"/>
                  <a:gd name="T81" fmla="*/ 127 h 1017"/>
                  <a:gd name="T82" fmla="*/ 114 w 2381"/>
                  <a:gd name="T83" fmla="*/ 196 h 1017"/>
                  <a:gd name="T84" fmla="*/ 55 w 2381"/>
                  <a:gd name="T85" fmla="*/ 270 h 1017"/>
                  <a:gd name="T86" fmla="*/ 30 w 2381"/>
                  <a:gd name="T87" fmla="*/ 34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1" h="1017">
                    <a:moveTo>
                      <a:pt x="30" y="340"/>
                    </a:moveTo>
                    <a:lnTo>
                      <a:pt x="27" y="344"/>
                    </a:lnTo>
                    <a:lnTo>
                      <a:pt x="23" y="353"/>
                    </a:lnTo>
                    <a:lnTo>
                      <a:pt x="17" y="367"/>
                    </a:lnTo>
                    <a:lnTo>
                      <a:pt x="13" y="387"/>
                    </a:lnTo>
                    <a:lnTo>
                      <a:pt x="8" y="410"/>
                    </a:lnTo>
                    <a:lnTo>
                      <a:pt x="4" y="437"/>
                    </a:lnTo>
                    <a:lnTo>
                      <a:pt x="0" y="467"/>
                    </a:lnTo>
                    <a:lnTo>
                      <a:pt x="4" y="502"/>
                    </a:lnTo>
                    <a:lnTo>
                      <a:pt x="8" y="534"/>
                    </a:lnTo>
                    <a:lnTo>
                      <a:pt x="15" y="568"/>
                    </a:lnTo>
                    <a:lnTo>
                      <a:pt x="30" y="600"/>
                    </a:lnTo>
                    <a:lnTo>
                      <a:pt x="51" y="636"/>
                    </a:lnTo>
                    <a:lnTo>
                      <a:pt x="78" y="667"/>
                    </a:lnTo>
                    <a:lnTo>
                      <a:pt x="116" y="699"/>
                    </a:lnTo>
                    <a:lnTo>
                      <a:pt x="160" y="728"/>
                    </a:lnTo>
                    <a:lnTo>
                      <a:pt x="217" y="752"/>
                    </a:lnTo>
                    <a:lnTo>
                      <a:pt x="274" y="766"/>
                    </a:lnTo>
                    <a:lnTo>
                      <a:pt x="329" y="775"/>
                    </a:lnTo>
                    <a:lnTo>
                      <a:pt x="380" y="773"/>
                    </a:lnTo>
                    <a:lnTo>
                      <a:pt x="432" y="766"/>
                    </a:lnTo>
                    <a:lnTo>
                      <a:pt x="477" y="752"/>
                    </a:lnTo>
                    <a:lnTo>
                      <a:pt x="521" y="735"/>
                    </a:lnTo>
                    <a:lnTo>
                      <a:pt x="565" y="716"/>
                    </a:lnTo>
                    <a:lnTo>
                      <a:pt x="610" y="697"/>
                    </a:lnTo>
                    <a:lnTo>
                      <a:pt x="652" y="676"/>
                    </a:lnTo>
                    <a:lnTo>
                      <a:pt x="696" y="659"/>
                    </a:lnTo>
                    <a:lnTo>
                      <a:pt x="738" y="644"/>
                    </a:lnTo>
                    <a:lnTo>
                      <a:pt x="785" y="635"/>
                    </a:lnTo>
                    <a:lnTo>
                      <a:pt x="829" y="629"/>
                    </a:lnTo>
                    <a:lnTo>
                      <a:pt x="880" y="633"/>
                    </a:lnTo>
                    <a:lnTo>
                      <a:pt x="930" y="644"/>
                    </a:lnTo>
                    <a:lnTo>
                      <a:pt x="985" y="669"/>
                    </a:lnTo>
                    <a:lnTo>
                      <a:pt x="1038" y="697"/>
                    </a:lnTo>
                    <a:lnTo>
                      <a:pt x="1088" y="730"/>
                    </a:lnTo>
                    <a:lnTo>
                      <a:pt x="1135" y="762"/>
                    </a:lnTo>
                    <a:lnTo>
                      <a:pt x="1181" y="798"/>
                    </a:lnTo>
                    <a:lnTo>
                      <a:pt x="1226" y="830"/>
                    </a:lnTo>
                    <a:lnTo>
                      <a:pt x="1270" y="865"/>
                    </a:lnTo>
                    <a:lnTo>
                      <a:pt x="1316" y="895"/>
                    </a:lnTo>
                    <a:lnTo>
                      <a:pt x="1363" y="927"/>
                    </a:lnTo>
                    <a:lnTo>
                      <a:pt x="1409" y="952"/>
                    </a:lnTo>
                    <a:lnTo>
                      <a:pt x="1458" y="975"/>
                    </a:lnTo>
                    <a:lnTo>
                      <a:pt x="1510" y="994"/>
                    </a:lnTo>
                    <a:lnTo>
                      <a:pt x="1567" y="1007"/>
                    </a:lnTo>
                    <a:lnTo>
                      <a:pt x="1624" y="1015"/>
                    </a:lnTo>
                    <a:lnTo>
                      <a:pt x="1688" y="1017"/>
                    </a:lnTo>
                    <a:lnTo>
                      <a:pt x="1757" y="1011"/>
                    </a:lnTo>
                    <a:lnTo>
                      <a:pt x="1831" y="998"/>
                    </a:lnTo>
                    <a:lnTo>
                      <a:pt x="1905" y="975"/>
                    </a:lnTo>
                    <a:lnTo>
                      <a:pt x="1976" y="954"/>
                    </a:lnTo>
                    <a:lnTo>
                      <a:pt x="2040" y="929"/>
                    </a:lnTo>
                    <a:lnTo>
                      <a:pt x="2101" y="906"/>
                    </a:lnTo>
                    <a:lnTo>
                      <a:pt x="2156" y="880"/>
                    </a:lnTo>
                    <a:lnTo>
                      <a:pt x="2206" y="851"/>
                    </a:lnTo>
                    <a:lnTo>
                      <a:pt x="2249" y="825"/>
                    </a:lnTo>
                    <a:lnTo>
                      <a:pt x="2287" y="800"/>
                    </a:lnTo>
                    <a:lnTo>
                      <a:pt x="2320" y="771"/>
                    </a:lnTo>
                    <a:lnTo>
                      <a:pt x="2344" y="743"/>
                    </a:lnTo>
                    <a:lnTo>
                      <a:pt x="2363" y="718"/>
                    </a:lnTo>
                    <a:lnTo>
                      <a:pt x="2377" y="693"/>
                    </a:lnTo>
                    <a:lnTo>
                      <a:pt x="2381" y="669"/>
                    </a:lnTo>
                    <a:lnTo>
                      <a:pt x="2379" y="648"/>
                    </a:lnTo>
                    <a:lnTo>
                      <a:pt x="2369" y="629"/>
                    </a:lnTo>
                    <a:lnTo>
                      <a:pt x="2354" y="614"/>
                    </a:lnTo>
                    <a:lnTo>
                      <a:pt x="2327" y="600"/>
                    </a:lnTo>
                    <a:lnTo>
                      <a:pt x="2297" y="597"/>
                    </a:lnTo>
                    <a:lnTo>
                      <a:pt x="2263" y="597"/>
                    </a:lnTo>
                    <a:lnTo>
                      <a:pt x="2225" y="600"/>
                    </a:lnTo>
                    <a:lnTo>
                      <a:pt x="2181" y="608"/>
                    </a:lnTo>
                    <a:lnTo>
                      <a:pt x="2137" y="616"/>
                    </a:lnTo>
                    <a:lnTo>
                      <a:pt x="2092" y="623"/>
                    </a:lnTo>
                    <a:lnTo>
                      <a:pt x="2048" y="631"/>
                    </a:lnTo>
                    <a:lnTo>
                      <a:pt x="2000" y="633"/>
                    </a:lnTo>
                    <a:lnTo>
                      <a:pt x="1957" y="631"/>
                    </a:lnTo>
                    <a:lnTo>
                      <a:pt x="1913" y="621"/>
                    </a:lnTo>
                    <a:lnTo>
                      <a:pt x="1875" y="606"/>
                    </a:lnTo>
                    <a:lnTo>
                      <a:pt x="1841" y="579"/>
                    </a:lnTo>
                    <a:lnTo>
                      <a:pt x="1810" y="545"/>
                    </a:lnTo>
                    <a:lnTo>
                      <a:pt x="1785" y="494"/>
                    </a:lnTo>
                    <a:lnTo>
                      <a:pt x="1770" y="433"/>
                    </a:lnTo>
                    <a:lnTo>
                      <a:pt x="1755" y="365"/>
                    </a:lnTo>
                    <a:lnTo>
                      <a:pt x="1734" y="302"/>
                    </a:lnTo>
                    <a:lnTo>
                      <a:pt x="1709" y="245"/>
                    </a:lnTo>
                    <a:lnTo>
                      <a:pt x="1685" y="194"/>
                    </a:lnTo>
                    <a:lnTo>
                      <a:pt x="1654" y="146"/>
                    </a:lnTo>
                    <a:lnTo>
                      <a:pt x="1624" y="108"/>
                    </a:lnTo>
                    <a:lnTo>
                      <a:pt x="1588" y="74"/>
                    </a:lnTo>
                    <a:lnTo>
                      <a:pt x="1553" y="47"/>
                    </a:lnTo>
                    <a:lnTo>
                      <a:pt x="1514" y="24"/>
                    </a:lnTo>
                    <a:lnTo>
                      <a:pt x="1474" y="9"/>
                    </a:lnTo>
                    <a:lnTo>
                      <a:pt x="1434" y="0"/>
                    </a:lnTo>
                    <a:lnTo>
                      <a:pt x="1394" y="0"/>
                    </a:lnTo>
                    <a:lnTo>
                      <a:pt x="1352" y="5"/>
                    </a:lnTo>
                    <a:lnTo>
                      <a:pt x="1310" y="19"/>
                    </a:lnTo>
                    <a:lnTo>
                      <a:pt x="1270" y="38"/>
                    </a:lnTo>
                    <a:lnTo>
                      <a:pt x="1230" y="66"/>
                    </a:lnTo>
                    <a:lnTo>
                      <a:pt x="1114" y="131"/>
                    </a:lnTo>
                    <a:lnTo>
                      <a:pt x="951" y="294"/>
                    </a:lnTo>
                    <a:lnTo>
                      <a:pt x="829" y="425"/>
                    </a:lnTo>
                    <a:lnTo>
                      <a:pt x="827" y="422"/>
                    </a:lnTo>
                    <a:lnTo>
                      <a:pt x="827" y="410"/>
                    </a:lnTo>
                    <a:lnTo>
                      <a:pt x="823" y="393"/>
                    </a:lnTo>
                    <a:lnTo>
                      <a:pt x="821" y="374"/>
                    </a:lnTo>
                    <a:lnTo>
                      <a:pt x="816" y="349"/>
                    </a:lnTo>
                    <a:lnTo>
                      <a:pt x="808" y="323"/>
                    </a:lnTo>
                    <a:lnTo>
                      <a:pt x="799" y="294"/>
                    </a:lnTo>
                    <a:lnTo>
                      <a:pt x="785" y="266"/>
                    </a:lnTo>
                    <a:lnTo>
                      <a:pt x="768" y="232"/>
                    </a:lnTo>
                    <a:lnTo>
                      <a:pt x="747" y="203"/>
                    </a:lnTo>
                    <a:lnTo>
                      <a:pt x="723" y="173"/>
                    </a:lnTo>
                    <a:lnTo>
                      <a:pt x="694" y="146"/>
                    </a:lnTo>
                    <a:lnTo>
                      <a:pt x="658" y="121"/>
                    </a:lnTo>
                    <a:lnTo>
                      <a:pt x="620" y="100"/>
                    </a:lnTo>
                    <a:lnTo>
                      <a:pt x="574" y="85"/>
                    </a:lnTo>
                    <a:lnTo>
                      <a:pt x="525" y="74"/>
                    </a:lnTo>
                    <a:lnTo>
                      <a:pt x="470" y="66"/>
                    </a:lnTo>
                    <a:lnTo>
                      <a:pt x="418" y="66"/>
                    </a:lnTo>
                    <a:lnTo>
                      <a:pt x="369" y="72"/>
                    </a:lnTo>
                    <a:lnTo>
                      <a:pt x="323" y="81"/>
                    </a:lnTo>
                    <a:lnTo>
                      <a:pt x="281" y="93"/>
                    </a:lnTo>
                    <a:lnTo>
                      <a:pt x="242" y="110"/>
                    </a:lnTo>
                    <a:lnTo>
                      <a:pt x="205" y="127"/>
                    </a:lnTo>
                    <a:lnTo>
                      <a:pt x="173" y="150"/>
                    </a:lnTo>
                    <a:lnTo>
                      <a:pt x="141" y="171"/>
                    </a:lnTo>
                    <a:lnTo>
                      <a:pt x="114" y="196"/>
                    </a:lnTo>
                    <a:lnTo>
                      <a:pt x="91" y="220"/>
                    </a:lnTo>
                    <a:lnTo>
                      <a:pt x="72" y="247"/>
                    </a:lnTo>
                    <a:lnTo>
                      <a:pt x="55" y="270"/>
                    </a:lnTo>
                    <a:lnTo>
                      <a:pt x="42" y="294"/>
                    </a:lnTo>
                    <a:lnTo>
                      <a:pt x="34" y="317"/>
                    </a:lnTo>
                    <a:lnTo>
                      <a:pt x="30" y="340"/>
                    </a:lnTo>
                    <a:lnTo>
                      <a:pt x="30" y="340"/>
                    </a:lnTo>
                    <a:close/>
                  </a:path>
                </a:pathLst>
              </a:custGeom>
              <a:solidFill>
                <a:srgbClr val="E9F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47" name="Freeform 95"/>
              <p:cNvSpPr>
                <a:spLocks/>
              </p:cNvSpPr>
              <p:nvPr/>
            </p:nvSpPr>
            <p:spPr bwMode="auto">
              <a:xfrm>
                <a:off x="3558" y="186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6" name="Freeform 114"/>
              <p:cNvSpPr>
                <a:spLocks/>
              </p:cNvSpPr>
              <p:nvPr/>
            </p:nvSpPr>
            <p:spPr bwMode="auto">
              <a:xfrm>
                <a:off x="3615" y="191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67" name="Freeform 115"/>
              <p:cNvSpPr>
                <a:spLocks/>
              </p:cNvSpPr>
              <p:nvPr/>
            </p:nvSpPr>
            <p:spPr bwMode="auto">
              <a:xfrm>
                <a:off x="3641" y="194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2" name="Freeform 120"/>
              <p:cNvSpPr>
                <a:spLocks/>
              </p:cNvSpPr>
              <p:nvPr/>
            </p:nvSpPr>
            <p:spPr bwMode="auto">
              <a:xfrm>
                <a:off x="3869" y="217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3" name="Freeform 121"/>
              <p:cNvSpPr>
                <a:spLocks/>
              </p:cNvSpPr>
              <p:nvPr/>
            </p:nvSpPr>
            <p:spPr bwMode="auto">
              <a:xfrm>
                <a:off x="3615" y="219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4" name="Freeform 122"/>
              <p:cNvSpPr>
                <a:spLocks/>
              </p:cNvSpPr>
              <p:nvPr/>
            </p:nvSpPr>
            <p:spPr bwMode="auto">
              <a:xfrm>
                <a:off x="4088" y="219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5" name="Freeform 123"/>
              <p:cNvSpPr>
                <a:spLocks/>
              </p:cNvSpPr>
              <p:nvPr/>
            </p:nvSpPr>
            <p:spPr bwMode="auto">
              <a:xfrm>
                <a:off x="3890" y="239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6" name="Freeform 124"/>
              <p:cNvSpPr>
                <a:spLocks/>
              </p:cNvSpPr>
              <p:nvPr/>
            </p:nvSpPr>
            <p:spPr bwMode="auto">
              <a:xfrm>
                <a:off x="3890" y="191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7" name="Freeform 125"/>
              <p:cNvSpPr>
                <a:spLocks/>
              </p:cNvSpPr>
              <p:nvPr/>
            </p:nvSpPr>
            <p:spPr bwMode="auto">
              <a:xfrm>
                <a:off x="3695" y="235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8" name="Freeform 126"/>
              <p:cNvSpPr>
                <a:spLocks/>
              </p:cNvSpPr>
              <p:nvPr/>
            </p:nvSpPr>
            <p:spPr bwMode="auto">
              <a:xfrm>
                <a:off x="4053" y="199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79" name="Freeform 127"/>
              <p:cNvSpPr>
                <a:spLocks/>
              </p:cNvSpPr>
              <p:nvPr/>
            </p:nvSpPr>
            <p:spPr bwMode="auto">
              <a:xfrm>
                <a:off x="4053" y="235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0" name="Freeform 128"/>
              <p:cNvSpPr>
                <a:spLocks/>
              </p:cNvSpPr>
              <p:nvPr/>
            </p:nvSpPr>
            <p:spPr bwMode="auto">
              <a:xfrm>
                <a:off x="3695" y="199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1" name="Freeform 129"/>
              <p:cNvSpPr>
                <a:spLocks/>
              </p:cNvSpPr>
              <p:nvPr/>
            </p:nvSpPr>
            <p:spPr bwMode="auto">
              <a:xfrm>
                <a:off x="3636" y="228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2" name="Freeform 130"/>
              <p:cNvSpPr>
                <a:spLocks/>
              </p:cNvSpPr>
              <p:nvPr/>
            </p:nvSpPr>
            <p:spPr bwMode="auto">
              <a:xfrm>
                <a:off x="4101" y="208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3" name="Freeform 131"/>
              <p:cNvSpPr>
                <a:spLocks/>
              </p:cNvSpPr>
              <p:nvPr/>
            </p:nvSpPr>
            <p:spPr bwMode="auto">
              <a:xfrm>
                <a:off x="3978" y="240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4" name="Freeform 132"/>
              <p:cNvSpPr>
                <a:spLocks/>
              </p:cNvSpPr>
              <p:nvPr/>
            </p:nvSpPr>
            <p:spPr bwMode="auto">
              <a:xfrm>
                <a:off x="3785" y="193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5" name="Freeform 133"/>
              <p:cNvSpPr>
                <a:spLocks/>
              </p:cNvSpPr>
              <p:nvPr/>
            </p:nvSpPr>
            <p:spPr bwMode="auto">
              <a:xfrm>
                <a:off x="3785" y="240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6" name="Freeform 134"/>
              <p:cNvSpPr>
                <a:spLocks/>
              </p:cNvSpPr>
              <p:nvPr/>
            </p:nvSpPr>
            <p:spPr bwMode="auto">
              <a:xfrm>
                <a:off x="3978" y="193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7" name="Freeform 135"/>
              <p:cNvSpPr>
                <a:spLocks/>
              </p:cNvSpPr>
              <p:nvPr/>
            </p:nvSpPr>
            <p:spPr bwMode="auto">
              <a:xfrm>
                <a:off x="4101" y="228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88" name="Freeform 136"/>
              <p:cNvSpPr>
                <a:spLocks/>
              </p:cNvSpPr>
              <p:nvPr/>
            </p:nvSpPr>
            <p:spPr bwMode="auto">
              <a:xfrm>
                <a:off x="3636" y="208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39" name="Group 887"/>
              <p:cNvGrpSpPr>
                <a:grpSpLocks/>
              </p:cNvGrpSpPr>
              <p:nvPr/>
            </p:nvGrpSpPr>
            <p:grpSpPr bwMode="auto">
              <a:xfrm rot="2784238">
                <a:off x="3821" y="2055"/>
                <a:ext cx="168" cy="162"/>
                <a:chOff x="1512" y="5050"/>
                <a:chExt cx="416" cy="405"/>
              </a:xfrm>
            </p:grpSpPr>
            <p:sp>
              <p:nvSpPr>
                <p:cNvPr id="75640" name="Freeform 88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1" name="Freeform 88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2" name="Group 890"/>
              <p:cNvGrpSpPr>
                <a:grpSpLocks/>
              </p:cNvGrpSpPr>
              <p:nvPr/>
            </p:nvGrpSpPr>
            <p:grpSpPr bwMode="auto">
              <a:xfrm rot="2001498">
                <a:off x="3907" y="2148"/>
                <a:ext cx="152" cy="122"/>
                <a:chOff x="1834" y="5140"/>
                <a:chExt cx="380" cy="290"/>
              </a:xfrm>
            </p:grpSpPr>
            <p:sp>
              <p:nvSpPr>
                <p:cNvPr id="75643" name="Freeform 891"/>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4" name="Freeform 892"/>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0" name="Group 908"/>
            <p:cNvGrpSpPr>
              <a:grpSpLocks/>
            </p:cNvGrpSpPr>
            <p:nvPr/>
          </p:nvGrpSpPr>
          <p:grpSpPr bwMode="auto">
            <a:xfrm>
              <a:off x="4124" y="2692"/>
              <a:ext cx="1142" cy="1032"/>
              <a:chOff x="4572" y="1127"/>
              <a:chExt cx="944" cy="892"/>
            </a:xfrm>
          </p:grpSpPr>
          <p:sp>
            <p:nvSpPr>
              <p:cNvPr id="74761" name="Rectangle 9"/>
              <p:cNvSpPr>
                <a:spLocks noChangeArrowheads="1"/>
              </p:cNvSpPr>
              <p:nvPr/>
            </p:nvSpPr>
            <p:spPr bwMode="auto">
              <a:xfrm>
                <a:off x="4572" y="1127"/>
                <a:ext cx="944" cy="892"/>
              </a:xfrm>
              <a:prstGeom prst="rect">
                <a:avLst/>
              </a:prstGeom>
              <a:solidFill>
                <a:srgbClr val="004BBA"/>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765" name="Freeform 13"/>
              <p:cNvSpPr>
                <a:spLocks/>
              </p:cNvSpPr>
              <p:nvPr/>
            </p:nvSpPr>
            <p:spPr bwMode="auto">
              <a:xfrm>
                <a:off x="4680" y="1212"/>
                <a:ext cx="691" cy="690"/>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E09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2" name="Freeform 20"/>
              <p:cNvSpPr>
                <a:spLocks/>
              </p:cNvSpPr>
              <p:nvPr/>
            </p:nvSpPr>
            <p:spPr bwMode="auto">
              <a:xfrm>
                <a:off x="4581" y="1221"/>
                <a:ext cx="28" cy="28"/>
              </a:xfrm>
              <a:custGeom>
                <a:avLst/>
                <a:gdLst>
                  <a:gd name="T0" fmla="*/ 28 w 56"/>
                  <a:gd name="T1" fmla="*/ 57 h 57"/>
                  <a:gd name="T2" fmla="*/ 38 w 56"/>
                  <a:gd name="T3" fmla="*/ 54 h 57"/>
                  <a:gd name="T4" fmla="*/ 47 w 56"/>
                  <a:gd name="T5" fmla="*/ 48 h 57"/>
                  <a:gd name="T6" fmla="*/ 53 w 56"/>
                  <a:gd name="T7" fmla="*/ 39 h 57"/>
                  <a:gd name="T8" fmla="*/ 56 w 56"/>
                  <a:gd name="T9" fmla="*/ 28 h 57"/>
                  <a:gd name="T10" fmla="*/ 53 w 56"/>
                  <a:gd name="T11" fmla="*/ 17 h 57"/>
                  <a:gd name="T12" fmla="*/ 47 w 56"/>
                  <a:gd name="T13" fmla="*/ 8 h 57"/>
                  <a:gd name="T14" fmla="*/ 38 w 56"/>
                  <a:gd name="T15" fmla="*/ 2 h 57"/>
                  <a:gd name="T16" fmla="*/ 28 w 56"/>
                  <a:gd name="T17" fmla="*/ 0 h 57"/>
                  <a:gd name="T18" fmla="*/ 16 w 56"/>
                  <a:gd name="T19" fmla="*/ 2 h 57"/>
                  <a:gd name="T20" fmla="*/ 7 w 56"/>
                  <a:gd name="T21" fmla="*/ 8 h 57"/>
                  <a:gd name="T22" fmla="*/ 1 w 56"/>
                  <a:gd name="T23" fmla="*/ 17 h 57"/>
                  <a:gd name="T24" fmla="*/ 0 w 56"/>
                  <a:gd name="T25" fmla="*/ 28 h 57"/>
                  <a:gd name="T26" fmla="*/ 1 w 56"/>
                  <a:gd name="T27" fmla="*/ 39 h 57"/>
                  <a:gd name="T28" fmla="*/ 7 w 56"/>
                  <a:gd name="T29" fmla="*/ 48 h 57"/>
                  <a:gd name="T30" fmla="*/ 16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38" y="54"/>
                    </a:lnTo>
                    <a:lnTo>
                      <a:pt x="47" y="48"/>
                    </a:lnTo>
                    <a:lnTo>
                      <a:pt x="53" y="39"/>
                    </a:lnTo>
                    <a:lnTo>
                      <a:pt x="56" y="28"/>
                    </a:lnTo>
                    <a:lnTo>
                      <a:pt x="53" y="17"/>
                    </a:lnTo>
                    <a:lnTo>
                      <a:pt x="47" y="8"/>
                    </a:lnTo>
                    <a:lnTo>
                      <a:pt x="38" y="2"/>
                    </a:lnTo>
                    <a:lnTo>
                      <a:pt x="28" y="0"/>
                    </a:lnTo>
                    <a:lnTo>
                      <a:pt x="16" y="2"/>
                    </a:lnTo>
                    <a:lnTo>
                      <a:pt x="7" y="8"/>
                    </a:lnTo>
                    <a:lnTo>
                      <a:pt x="1" y="17"/>
                    </a:lnTo>
                    <a:lnTo>
                      <a:pt x="0" y="28"/>
                    </a:lnTo>
                    <a:lnTo>
                      <a:pt x="1" y="39"/>
                    </a:lnTo>
                    <a:lnTo>
                      <a:pt x="7" y="48"/>
                    </a:lnTo>
                    <a:lnTo>
                      <a:pt x="16"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3" name="Freeform 21"/>
              <p:cNvSpPr>
                <a:spLocks/>
              </p:cNvSpPr>
              <p:nvPr/>
            </p:nvSpPr>
            <p:spPr bwMode="auto">
              <a:xfrm>
                <a:off x="4680" y="1156"/>
                <a:ext cx="28" cy="28"/>
              </a:xfrm>
              <a:custGeom>
                <a:avLst/>
                <a:gdLst>
                  <a:gd name="T0" fmla="*/ 28 w 56"/>
                  <a:gd name="T1" fmla="*/ 56 h 56"/>
                  <a:gd name="T2" fmla="*/ 38 w 56"/>
                  <a:gd name="T3" fmla="*/ 55 h 56"/>
                  <a:gd name="T4" fmla="*/ 47 w 56"/>
                  <a:gd name="T5" fmla="*/ 49 h 56"/>
                  <a:gd name="T6" fmla="*/ 53 w 56"/>
                  <a:gd name="T7" fmla="*/ 40 h 56"/>
                  <a:gd name="T8" fmla="*/ 56 w 56"/>
                  <a:gd name="T9" fmla="*/ 28 h 56"/>
                  <a:gd name="T10" fmla="*/ 53 w 56"/>
                  <a:gd name="T11" fmla="*/ 18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8 h 56"/>
                  <a:gd name="T24" fmla="*/ 0 w 56"/>
                  <a:gd name="T25" fmla="*/ 28 h 56"/>
                  <a:gd name="T26" fmla="*/ 1 w 56"/>
                  <a:gd name="T27" fmla="*/ 40 h 56"/>
                  <a:gd name="T28" fmla="*/ 7 w 56"/>
                  <a:gd name="T29" fmla="*/ 49 h 56"/>
                  <a:gd name="T30" fmla="*/ 16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5"/>
                    </a:lnTo>
                    <a:lnTo>
                      <a:pt x="47" y="49"/>
                    </a:lnTo>
                    <a:lnTo>
                      <a:pt x="53" y="40"/>
                    </a:lnTo>
                    <a:lnTo>
                      <a:pt x="56" y="28"/>
                    </a:lnTo>
                    <a:lnTo>
                      <a:pt x="53" y="18"/>
                    </a:lnTo>
                    <a:lnTo>
                      <a:pt x="47" y="9"/>
                    </a:lnTo>
                    <a:lnTo>
                      <a:pt x="38" y="3"/>
                    </a:lnTo>
                    <a:lnTo>
                      <a:pt x="28" y="0"/>
                    </a:lnTo>
                    <a:lnTo>
                      <a:pt x="16" y="3"/>
                    </a:lnTo>
                    <a:lnTo>
                      <a:pt x="7" y="9"/>
                    </a:lnTo>
                    <a:lnTo>
                      <a:pt x="1" y="18"/>
                    </a:lnTo>
                    <a:lnTo>
                      <a:pt x="0" y="28"/>
                    </a:lnTo>
                    <a:lnTo>
                      <a:pt x="1" y="40"/>
                    </a:lnTo>
                    <a:lnTo>
                      <a:pt x="7" y="49"/>
                    </a:lnTo>
                    <a:lnTo>
                      <a:pt x="16"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4" name="Freeform 22"/>
              <p:cNvSpPr>
                <a:spLocks/>
              </p:cNvSpPr>
              <p:nvPr/>
            </p:nvSpPr>
            <p:spPr bwMode="auto">
              <a:xfrm>
                <a:off x="4615" y="1989"/>
                <a:ext cx="28" cy="28"/>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5" name="Freeform 23"/>
              <p:cNvSpPr>
                <a:spLocks/>
              </p:cNvSpPr>
              <p:nvPr/>
            </p:nvSpPr>
            <p:spPr bwMode="auto">
              <a:xfrm>
                <a:off x="4706" y="1247"/>
                <a:ext cx="28" cy="28"/>
              </a:xfrm>
              <a:custGeom>
                <a:avLst/>
                <a:gdLst>
                  <a:gd name="T0" fmla="*/ 28 w 56"/>
                  <a:gd name="T1" fmla="*/ 56 h 56"/>
                  <a:gd name="T2" fmla="*/ 38 w 56"/>
                  <a:gd name="T3" fmla="*/ 53 h 56"/>
                  <a:gd name="T4" fmla="*/ 47 w 56"/>
                  <a:gd name="T5" fmla="*/ 47 h 56"/>
                  <a:gd name="T6" fmla="*/ 53 w 56"/>
                  <a:gd name="T7" fmla="*/ 39 h 56"/>
                  <a:gd name="T8" fmla="*/ 56 w 56"/>
                  <a:gd name="T9" fmla="*/ 28 h 56"/>
                  <a:gd name="T10" fmla="*/ 53 w 56"/>
                  <a:gd name="T11" fmla="*/ 16 h 56"/>
                  <a:gd name="T12" fmla="*/ 47 w 56"/>
                  <a:gd name="T13" fmla="*/ 7 h 56"/>
                  <a:gd name="T14" fmla="*/ 38 w 56"/>
                  <a:gd name="T15" fmla="*/ 2 h 56"/>
                  <a:gd name="T16" fmla="*/ 28 w 56"/>
                  <a:gd name="T17" fmla="*/ 0 h 56"/>
                  <a:gd name="T18" fmla="*/ 16 w 56"/>
                  <a:gd name="T19" fmla="*/ 2 h 56"/>
                  <a:gd name="T20" fmla="*/ 7 w 56"/>
                  <a:gd name="T21" fmla="*/ 7 h 56"/>
                  <a:gd name="T22" fmla="*/ 1 w 56"/>
                  <a:gd name="T23" fmla="*/ 16 h 56"/>
                  <a:gd name="T24" fmla="*/ 0 w 56"/>
                  <a:gd name="T25" fmla="*/ 28 h 56"/>
                  <a:gd name="T26" fmla="*/ 1 w 56"/>
                  <a:gd name="T27" fmla="*/ 39 h 56"/>
                  <a:gd name="T28" fmla="*/ 7 w 56"/>
                  <a:gd name="T29" fmla="*/ 47 h 56"/>
                  <a:gd name="T30" fmla="*/ 16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3"/>
                    </a:lnTo>
                    <a:lnTo>
                      <a:pt x="47" y="47"/>
                    </a:lnTo>
                    <a:lnTo>
                      <a:pt x="53" y="39"/>
                    </a:lnTo>
                    <a:lnTo>
                      <a:pt x="56" y="28"/>
                    </a:lnTo>
                    <a:lnTo>
                      <a:pt x="53" y="16"/>
                    </a:lnTo>
                    <a:lnTo>
                      <a:pt x="47" y="7"/>
                    </a:lnTo>
                    <a:lnTo>
                      <a:pt x="38" y="2"/>
                    </a:lnTo>
                    <a:lnTo>
                      <a:pt x="28" y="0"/>
                    </a:lnTo>
                    <a:lnTo>
                      <a:pt x="16" y="2"/>
                    </a:lnTo>
                    <a:lnTo>
                      <a:pt x="7" y="7"/>
                    </a:lnTo>
                    <a:lnTo>
                      <a:pt x="1" y="16"/>
                    </a:lnTo>
                    <a:lnTo>
                      <a:pt x="0" y="28"/>
                    </a:lnTo>
                    <a:lnTo>
                      <a:pt x="1" y="39"/>
                    </a:lnTo>
                    <a:lnTo>
                      <a:pt x="7" y="47"/>
                    </a:lnTo>
                    <a:lnTo>
                      <a:pt x="16"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8" name="Freeform 26"/>
              <p:cNvSpPr>
                <a:spLocks/>
              </p:cNvSpPr>
              <p:nvPr/>
            </p:nvSpPr>
            <p:spPr bwMode="auto">
              <a:xfrm>
                <a:off x="4808" y="1166"/>
                <a:ext cx="28" cy="29"/>
              </a:xfrm>
              <a:custGeom>
                <a:avLst/>
                <a:gdLst>
                  <a:gd name="T0" fmla="*/ 28 w 56"/>
                  <a:gd name="T1" fmla="*/ 56 h 56"/>
                  <a:gd name="T2" fmla="*/ 40 w 56"/>
                  <a:gd name="T3" fmla="*/ 53 h 56"/>
                  <a:gd name="T4" fmla="*/ 48 w 56"/>
                  <a:gd name="T5" fmla="*/ 47 h 56"/>
                  <a:gd name="T6" fmla="*/ 54 w 56"/>
                  <a:gd name="T7" fmla="*/ 38 h 56"/>
                  <a:gd name="T8" fmla="*/ 56 w 56"/>
                  <a:gd name="T9" fmla="*/ 28 h 56"/>
                  <a:gd name="T10" fmla="*/ 54 w 56"/>
                  <a:gd name="T11" fmla="*/ 16 h 56"/>
                  <a:gd name="T12" fmla="*/ 48 w 56"/>
                  <a:gd name="T13" fmla="*/ 7 h 56"/>
                  <a:gd name="T14" fmla="*/ 40 w 56"/>
                  <a:gd name="T15" fmla="*/ 1 h 56"/>
                  <a:gd name="T16" fmla="*/ 28 w 56"/>
                  <a:gd name="T17" fmla="*/ 0 h 56"/>
                  <a:gd name="T18" fmla="*/ 17 w 56"/>
                  <a:gd name="T19" fmla="*/ 1 h 56"/>
                  <a:gd name="T20" fmla="*/ 8 w 56"/>
                  <a:gd name="T21" fmla="*/ 7 h 56"/>
                  <a:gd name="T22" fmla="*/ 3 w 56"/>
                  <a:gd name="T23" fmla="*/ 16 h 56"/>
                  <a:gd name="T24" fmla="*/ 0 w 56"/>
                  <a:gd name="T25" fmla="*/ 28 h 56"/>
                  <a:gd name="T26" fmla="*/ 3 w 56"/>
                  <a:gd name="T27" fmla="*/ 38 h 56"/>
                  <a:gd name="T28" fmla="*/ 8 w 56"/>
                  <a:gd name="T29" fmla="*/ 47 h 56"/>
                  <a:gd name="T30" fmla="*/ 17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40" y="53"/>
                    </a:lnTo>
                    <a:lnTo>
                      <a:pt x="48" y="47"/>
                    </a:lnTo>
                    <a:lnTo>
                      <a:pt x="54" y="38"/>
                    </a:lnTo>
                    <a:lnTo>
                      <a:pt x="56" y="28"/>
                    </a:lnTo>
                    <a:lnTo>
                      <a:pt x="54" y="16"/>
                    </a:lnTo>
                    <a:lnTo>
                      <a:pt x="48" y="7"/>
                    </a:lnTo>
                    <a:lnTo>
                      <a:pt x="40" y="1"/>
                    </a:lnTo>
                    <a:lnTo>
                      <a:pt x="28" y="0"/>
                    </a:lnTo>
                    <a:lnTo>
                      <a:pt x="17" y="1"/>
                    </a:lnTo>
                    <a:lnTo>
                      <a:pt x="8" y="7"/>
                    </a:lnTo>
                    <a:lnTo>
                      <a:pt x="3" y="16"/>
                    </a:lnTo>
                    <a:lnTo>
                      <a:pt x="0" y="28"/>
                    </a:lnTo>
                    <a:lnTo>
                      <a:pt x="3" y="38"/>
                    </a:lnTo>
                    <a:lnTo>
                      <a:pt x="8" y="47"/>
                    </a:lnTo>
                    <a:lnTo>
                      <a:pt x="17"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79" name="Freeform 27"/>
              <p:cNvSpPr>
                <a:spLocks/>
              </p:cNvSpPr>
              <p:nvPr/>
            </p:nvSpPr>
            <p:spPr bwMode="auto">
              <a:xfrm>
                <a:off x="4607" y="1868"/>
                <a:ext cx="28" cy="28"/>
              </a:xfrm>
              <a:custGeom>
                <a:avLst/>
                <a:gdLst>
                  <a:gd name="T0" fmla="*/ 28 w 57"/>
                  <a:gd name="T1" fmla="*/ 56 h 56"/>
                  <a:gd name="T2" fmla="*/ 39 w 57"/>
                  <a:gd name="T3" fmla="*/ 55 h 56"/>
                  <a:gd name="T4" fmla="*/ 48 w 57"/>
                  <a:gd name="T5" fmla="*/ 49 h 56"/>
                  <a:gd name="T6" fmla="*/ 54 w 57"/>
                  <a:gd name="T7" fmla="*/ 40 h 56"/>
                  <a:gd name="T8" fmla="*/ 57 w 57"/>
                  <a:gd name="T9" fmla="*/ 28 h 56"/>
                  <a:gd name="T10" fmla="*/ 54 w 57"/>
                  <a:gd name="T11" fmla="*/ 18 h 56"/>
                  <a:gd name="T12" fmla="*/ 48 w 57"/>
                  <a:gd name="T13" fmla="*/ 9 h 56"/>
                  <a:gd name="T14" fmla="*/ 39 w 57"/>
                  <a:gd name="T15" fmla="*/ 3 h 56"/>
                  <a:gd name="T16" fmla="*/ 28 w 57"/>
                  <a:gd name="T17" fmla="*/ 0 h 56"/>
                  <a:gd name="T18" fmla="*/ 17 w 57"/>
                  <a:gd name="T19" fmla="*/ 3 h 56"/>
                  <a:gd name="T20" fmla="*/ 8 w 57"/>
                  <a:gd name="T21" fmla="*/ 9 h 56"/>
                  <a:gd name="T22" fmla="*/ 2 w 57"/>
                  <a:gd name="T23" fmla="*/ 18 h 56"/>
                  <a:gd name="T24" fmla="*/ 0 w 57"/>
                  <a:gd name="T25" fmla="*/ 28 h 56"/>
                  <a:gd name="T26" fmla="*/ 2 w 57"/>
                  <a:gd name="T27" fmla="*/ 40 h 56"/>
                  <a:gd name="T28" fmla="*/ 8 w 57"/>
                  <a:gd name="T29" fmla="*/ 49 h 56"/>
                  <a:gd name="T30" fmla="*/ 17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39" y="55"/>
                    </a:lnTo>
                    <a:lnTo>
                      <a:pt x="48" y="49"/>
                    </a:lnTo>
                    <a:lnTo>
                      <a:pt x="54" y="40"/>
                    </a:lnTo>
                    <a:lnTo>
                      <a:pt x="57" y="28"/>
                    </a:lnTo>
                    <a:lnTo>
                      <a:pt x="54" y="18"/>
                    </a:lnTo>
                    <a:lnTo>
                      <a:pt x="48" y="9"/>
                    </a:lnTo>
                    <a:lnTo>
                      <a:pt x="39" y="3"/>
                    </a:lnTo>
                    <a:lnTo>
                      <a:pt x="28" y="0"/>
                    </a:lnTo>
                    <a:lnTo>
                      <a:pt x="17" y="3"/>
                    </a:lnTo>
                    <a:lnTo>
                      <a:pt x="8" y="9"/>
                    </a:lnTo>
                    <a:lnTo>
                      <a:pt x="2" y="18"/>
                    </a:lnTo>
                    <a:lnTo>
                      <a:pt x="0" y="28"/>
                    </a:lnTo>
                    <a:lnTo>
                      <a:pt x="2" y="40"/>
                    </a:lnTo>
                    <a:lnTo>
                      <a:pt x="8" y="49"/>
                    </a:lnTo>
                    <a:lnTo>
                      <a:pt x="17"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0" name="Freeform 28"/>
              <p:cNvSpPr>
                <a:spLocks/>
              </p:cNvSpPr>
              <p:nvPr/>
            </p:nvSpPr>
            <p:spPr bwMode="auto">
              <a:xfrm>
                <a:off x="4602" y="1730"/>
                <a:ext cx="28" cy="28"/>
              </a:xfrm>
              <a:custGeom>
                <a:avLst/>
                <a:gdLst>
                  <a:gd name="T0" fmla="*/ 29 w 57"/>
                  <a:gd name="T1" fmla="*/ 56 h 56"/>
                  <a:gd name="T2" fmla="*/ 39 w 57"/>
                  <a:gd name="T3" fmla="*/ 53 h 56"/>
                  <a:gd name="T4" fmla="*/ 48 w 57"/>
                  <a:gd name="T5" fmla="*/ 47 h 56"/>
                  <a:gd name="T6" fmla="*/ 54 w 57"/>
                  <a:gd name="T7" fmla="*/ 39 h 56"/>
                  <a:gd name="T8" fmla="*/ 57 w 57"/>
                  <a:gd name="T9" fmla="*/ 28 h 56"/>
                  <a:gd name="T10" fmla="*/ 54 w 57"/>
                  <a:gd name="T11" fmla="*/ 16 h 56"/>
                  <a:gd name="T12" fmla="*/ 48 w 57"/>
                  <a:gd name="T13" fmla="*/ 8 h 56"/>
                  <a:gd name="T14" fmla="*/ 39 w 57"/>
                  <a:gd name="T15" fmla="*/ 2 h 56"/>
                  <a:gd name="T16" fmla="*/ 29 w 57"/>
                  <a:gd name="T17" fmla="*/ 0 h 56"/>
                  <a:gd name="T18" fmla="*/ 17 w 57"/>
                  <a:gd name="T19" fmla="*/ 2 h 56"/>
                  <a:gd name="T20" fmla="*/ 8 w 57"/>
                  <a:gd name="T21" fmla="*/ 8 h 56"/>
                  <a:gd name="T22" fmla="*/ 2 w 57"/>
                  <a:gd name="T23" fmla="*/ 16 h 56"/>
                  <a:gd name="T24" fmla="*/ 0 w 57"/>
                  <a:gd name="T25" fmla="*/ 28 h 56"/>
                  <a:gd name="T26" fmla="*/ 2 w 57"/>
                  <a:gd name="T27" fmla="*/ 39 h 56"/>
                  <a:gd name="T28" fmla="*/ 8 w 57"/>
                  <a:gd name="T29" fmla="*/ 47 h 56"/>
                  <a:gd name="T30" fmla="*/ 17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39" y="53"/>
                    </a:lnTo>
                    <a:lnTo>
                      <a:pt x="48" y="47"/>
                    </a:lnTo>
                    <a:lnTo>
                      <a:pt x="54" y="39"/>
                    </a:lnTo>
                    <a:lnTo>
                      <a:pt x="57" y="28"/>
                    </a:lnTo>
                    <a:lnTo>
                      <a:pt x="54" y="16"/>
                    </a:lnTo>
                    <a:lnTo>
                      <a:pt x="48" y="8"/>
                    </a:lnTo>
                    <a:lnTo>
                      <a:pt x="39" y="2"/>
                    </a:lnTo>
                    <a:lnTo>
                      <a:pt x="29" y="0"/>
                    </a:lnTo>
                    <a:lnTo>
                      <a:pt x="17" y="2"/>
                    </a:lnTo>
                    <a:lnTo>
                      <a:pt x="8" y="8"/>
                    </a:lnTo>
                    <a:lnTo>
                      <a:pt x="2" y="16"/>
                    </a:lnTo>
                    <a:lnTo>
                      <a:pt x="0" y="28"/>
                    </a:lnTo>
                    <a:lnTo>
                      <a:pt x="2" y="39"/>
                    </a:lnTo>
                    <a:lnTo>
                      <a:pt x="8" y="47"/>
                    </a:lnTo>
                    <a:lnTo>
                      <a:pt x="17"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2" name="Freeform 30"/>
              <p:cNvSpPr>
                <a:spLocks/>
              </p:cNvSpPr>
              <p:nvPr/>
            </p:nvSpPr>
            <p:spPr bwMode="auto">
              <a:xfrm>
                <a:off x="4744" y="1907"/>
                <a:ext cx="28" cy="28"/>
              </a:xfrm>
              <a:custGeom>
                <a:avLst/>
                <a:gdLst>
                  <a:gd name="T0" fmla="*/ 29 w 57"/>
                  <a:gd name="T1" fmla="*/ 56 h 56"/>
                  <a:gd name="T2" fmla="*/ 40 w 57"/>
                  <a:gd name="T3" fmla="*/ 53 h 56"/>
                  <a:gd name="T4" fmla="*/ 49 w 57"/>
                  <a:gd name="T5" fmla="*/ 47 h 56"/>
                  <a:gd name="T6" fmla="*/ 55 w 57"/>
                  <a:gd name="T7" fmla="*/ 38 h 56"/>
                  <a:gd name="T8" fmla="*/ 57 w 57"/>
                  <a:gd name="T9" fmla="*/ 28 h 56"/>
                  <a:gd name="T10" fmla="*/ 55 w 57"/>
                  <a:gd name="T11" fmla="*/ 16 h 56"/>
                  <a:gd name="T12" fmla="*/ 49 w 57"/>
                  <a:gd name="T13" fmla="*/ 7 h 56"/>
                  <a:gd name="T14" fmla="*/ 40 w 57"/>
                  <a:gd name="T15" fmla="*/ 1 h 56"/>
                  <a:gd name="T16" fmla="*/ 29 w 57"/>
                  <a:gd name="T17" fmla="*/ 0 h 56"/>
                  <a:gd name="T18" fmla="*/ 18 w 57"/>
                  <a:gd name="T19" fmla="*/ 1 h 56"/>
                  <a:gd name="T20" fmla="*/ 9 w 57"/>
                  <a:gd name="T21" fmla="*/ 7 h 56"/>
                  <a:gd name="T22" fmla="*/ 3 w 57"/>
                  <a:gd name="T23" fmla="*/ 16 h 56"/>
                  <a:gd name="T24" fmla="*/ 0 w 57"/>
                  <a:gd name="T25" fmla="*/ 28 h 56"/>
                  <a:gd name="T26" fmla="*/ 3 w 57"/>
                  <a:gd name="T27" fmla="*/ 38 h 56"/>
                  <a:gd name="T28" fmla="*/ 9 w 57"/>
                  <a:gd name="T29" fmla="*/ 47 h 56"/>
                  <a:gd name="T30" fmla="*/ 18 w 57"/>
                  <a:gd name="T31" fmla="*/ 53 h 56"/>
                  <a:gd name="T32" fmla="*/ 29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9" y="56"/>
                    </a:moveTo>
                    <a:lnTo>
                      <a:pt x="40" y="53"/>
                    </a:lnTo>
                    <a:lnTo>
                      <a:pt x="49" y="47"/>
                    </a:lnTo>
                    <a:lnTo>
                      <a:pt x="55" y="38"/>
                    </a:lnTo>
                    <a:lnTo>
                      <a:pt x="57" y="28"/>
                    </a:lnTo>
                    <a:lnTo>
                      <a:pt x="55" y="16"/>
                    </a:lnTo>
                    <a:lnTo>
                      <a:pt x="49" y="7"/>
                    </a:lnTo>
                    <a:lnTo>
                      <a:pt x="40" y="1"/>
                    </a:lnTo>
                    <a:lnTo>
                      <a:pt x="29" y="0"/>
                    </a:lnTo>
                    <a:lnTo>
                      <a:pt x="18" y="1"/>
                    </a:lnTo>
                    <a:lnTo>
                      <a:pt x="9" y="7"/>
                    </a:lnTo>
                    <a:lnTo>
                      <a:pt x="3" y="16"/>
                    </a:lnTo>
                    <a:lnTo>
                      <a:pt x="0" y="28"/>
                    </a:lnTo>
                    <a:lnTo>
                      <a:pt x="3" y="38"/>
                    </a:lnTo>
                    <a:lnTo>
                      <a:pt x="9" y="47"/>
                    </a:lnTo>
                    <a:lnTo>
                      <a:pt x="18" y="53"/>
                    </a:lnTo>
                    <a:lnTo>
                      <a:pt x="29"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3" name="Freeform 31"/>
              <p:cNvSpPr>
                <a:spLocks/>
              </p:cNvSpPr>
              <p:nvPr/>
            </p:nvSpPr>
            <p:spPr bwMode="auto">
              <a:xfrm>
                <a:off x="4887"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4" name="Freeform 32"/>
              <p:cNvSpPr>
                <a:spLocks/>
              </p:cNvSpPr>
              <p:nvPr/>
            </p:nvSpPr>
            <p:spPr bwMode="auto">
              <a:xfrm>
                <a:off x="5141" y="1941"/>
                <a:ext cx="28" cy="28"/>
              </a:xfrm>
              <a:custGeom>
                <a:avLst/>
                <a:gdLst>
                  <a:gd name="T0" fmla="*/ 28 w 56"/>
                  <a:gd name="T1" fmla="*/ 56 h 56"/>
                  <a:gd name="T2" fmla="*/ 38 w 56"/>
                  <a:gd name="T3" fmla="*/ 54 h 56"/>
                  <a:gd name="T4" fmla="*/ 47 w 56"/>
                  <a:gd name="T5" fmla="*/ 49 h 56"/>
                  <a:gd name="T6" fmla="*/ 53 w 56"/>
                  <a:gd name="T7" fmla="*/ 40 h 56"/>
                  <a:gd name="T8" fmla="*/ 56 w 56"/>
                  <a:gd name="T9" fmla="*/ 28 h 56"/>
                  <a:gd name="T10" fmla="*/ 53 w 56"/>
                  <a:gd name="T11" fmla="*/ 17 h 56"/>
                  <a:gd name="T12" fmla="*/ 47 w 56"/>
                  <a:gd name="T13" fmla="*/ 9 h 56"/>
                  <a:gd name="T14" fmla="*/ 38 w 56"/>
                  <a:gd name="T15" fmla="*/ 3 h 56"/>
                  <a:gd name="T16" fmla="*/ 28 w 56"/>
                  <a:gd name="T17" fmla="*/ 0 h 56"/>
                  <a:gd name="T18" fmla="*/ 16 w 56"/>
                  <a:gd name="T19" fmla="*/ 3 h 56"/>
                  <a:gd name="T20" fmla="*/ 7 w 56"/>
                  <a:gd name="T21" fmla="*/ 9 h 56"/>
                  <a:gd name="T22" fmla="*/ 1 w 56"/>
                  <a:gd name="T23" fmla="*/ 17 h 56"/>
                  <a:gd name="T24" fmla="*/ 0 w 56"/>
                  <a:gd name="T25" fmla="*/ 28 h 56"/>
                  <a:gd name="T26" fmla="*/ 1 w 56"/>
                  <a:gd name="T27" fmla="*/ 40 h 56"/>
                  <a:gd name="T28" fmla="*/ 7 w 56"/>
                  <a:gd name="T29" fmla="*/ 49 h 56"/>
                  <a:gd name="T30" fmla="*/ 16 w 56"/>
                  <a:gd name="T31" fmla="*/ 54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38" y="54"/>
                    </a:lnTo>
                    <a:lnTo>
                      <a:pt x="47" y="49"/>
                    </a:lnTo>
                    <a:lnTo>
                      <a:pt x="53" y="40"/>
                    </a:lnTo>
                    <a:lnTo>
                      <a:pt x="56" y="28"/>
                    </a:lnTo>
                    <a:lnTo>
                      <a:pt x="53" y="17"/>
                    </a:lnTo>
                    <a:lnTo>
                      <a:pt x="47" y="9"/>
                    </a:lnTo>
                    <a:lnTo>
                      <a:pt x="38" y="3"/>
                    </a:lnTo>
                    <a:lnTo>
                      <a:pt x="28" y="0"/>
                    </a:lnTo>
                    <a:lnTo>
                      <a:pt x="16" y="3"/>
                    </a:lnTo>
                    <a:lnTo>
                      <a:pt x="7" y="9"/>
                    </a:lnTo>
                    <a:lnTo>
                      <a:pt x="1" y="17"/>
                    </a:lnTo>
                    <a:lnTo>
                      <a:pt x="0" y="28"/>
                    </a:lnTo>
                    <a:lnTo>
                      <a:pt x="1" y="40"/>
                    </a:lnTo>
                    <a:lnTo>
                      <a:pt x="7" y="49"/>
                    </a:lnTo>
                    <a:lnTo>
                      <a:pt x="16" y="54"/>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89" name="Freeform 37"/>
              <p:cNvSpPr>
                <a:spLocks/>
              </p:cNvSpPr>
              <p:nvPr/>
            </p:nvSpPr>
            <p:spPr bwMode="auto">
              <a:xfrm>
                <a:off x="5456" y="1221"/>
                <a:ext cx="28" cy="28"/>
              </a:xfrm>
              <a:custGeom>
                <a:avLst/>
                <a:gdLst>
                  <a:gd name="T0" fmla="*/ 28 w 56"/>
                  <a:gd name="T1" fmla="*/ 57 h 57"/>
                  <a:gd name="T2" fmla="*/ 18 w 56"/>
                  <a:gd name="T3" fmla="*/ 54 h 57"/>
                  <a:gd name="T4" fmla="*/ 9 w 56"/>
                  <a:gd name="T5" fmla="*/ 48 h 57"/>
                  <a:gd name="T6" fmla="*/ 3 w 56"/>
                  <a:gd name="T7" fmla="*/ 39 h 57"/>
                  <a:gd name="T8" fmla="*/ 0 w 56"/>
                  <a:gd name="T9" fmla="*/ 28 h 57"/>
                  <a:gd name="T10" fmla="*/ 3 w 56"/>
                  <a:gd name="T11" fmla="*/ 17 h 57"/>
                  <a:gd name="T12" fmla="*/ 9 w 56"/>
                  <a:gd name="T13" fmla="*/ 8 h 57"/>
                  <a:gd name="T14" fmla="*/ 18 w 56"/>
                  <a:gd name="T15" fmla="*/ 2 h 57"/>
                  <a:gd name="T16" fmla="*/ 28 w 56"/>
                  <a:gd name="T17" fmla="*/ 0 h 57"/>
                  <a:gd name="T18" fmla="*/ 40 w 56"/>
                  <a:gd name="T19" fmla="*/ 2 h 57"/>
                  <a:gd name="T20" fmla="*/ 49 w 56"/>
                  <a:gd name="T21" fmla="*/ 8 h 57"/>
                  <a:gd name="T22" fmla="*/ 55 w 56"/>
                  <a:gd name="T23" fmla="*/ 17 h 57"/>
                  <a:gd name="T24" fmla="*/ 56 w 56"/>
                  <a:gd name="T25" fmla="*/ 28 h 57"/>
                  <a:gd name="T26" fmla="*/ 55 w 56"/>
                  <a:gd name="T27" fmla="*/ 39 h 57"/>
                  <a:gd name="T28" fmla="*/ 49 w 56"/>
                  <a:gd name="T29" fmla="*/ 48 h 57"/>
                  <a:gd name="T30" fmla="*/ 40 w 56"/>
                  <a:gd name="T31" fmla="*/ 54 h 57"/>
                  <a:gd name="T32" fmla="*/ 28 w 56"/>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7">
                    <a:moveTo>
                      <a:pt x="28" y="57"/>
                    </a:moveTo>
                    <a:lnTo>
                      <a:pt x="18" y="54"/>
                    </a:lnTo>
                    <a:lnTo>
                      <a:pt x="9" y="48"/>
                    </a:lnTo>
                    <a:lnTo>
                      <a:pt x="3" y="39"/>
                    </a:lnTo>
                    <a:lnTo>
                      <a:pt x="0" y="28"/>
                    </a:lnTo>
                    <a:lnTo>
                      <a:pt x="3" y="17"/>
                    </a:lnTo>
                    <a:lnTo>
                      <a:pt x="9" y="8"/>
                    </a:lnTo>
                    <a:lnTo>
                      <a:pt x="18" y="2"/>
                    </a:lnTo>
                    <a:lnTo>
                      <a:pt x="28" y="0"/>
                    </a:lnTo>
                    <a:lnTo>
                      <a:pt x="40" y="2"/>
                    </a:lnTo>
                    <a:lnTo>
                      <a:pt x="49" y="8"/>
                    </a:lnTo>
                    <a:lnTo>
                      <a:pt x="55" y="17"/>
                    </a:lnTo>
                    <a:lnTo>
                      <a:pt x="56" y="28"/>
                    </a:lnTo>
                    <a:lnTo>
                      <a:pt x="55" y="39"/>
                    </a:lnTo>
                    <a:lnTo>
                      <a:pt x="49" y="48"/>
                    </a:lnTo>
                    <a:lnTo>
                      <a:pt x="40" y="54"/>
                    </a:lnTo>
                    <a:lnTo>
                      <a:pt x="28" y="57"/>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0" name="Freeform 38"/>
              <p:cNvSpPr>
                <a:spLocks/>
              </p:cNvSpPr>
              <p:nvPr/>
            </p:nvSpPr>
            <p:spPr bwMode="auto">
              <a:xfrm>
                <a:off x="5356" y="1156"/>
                <a:ext cx="29" cy="28"/>
              </a:xfrm>
              <a:custGeom>
                <a:avLst/>
                <a:gdLst>
                  <a:gd name="T0" fmla="*/ 28 w 56"/>
                  <a:gd name="T1" fmla="*/ 56 h 56"/>
                  <a:gd name="T2" fmla="*/ 18 w 56"/>
                  <a:gd name="T3" fmla="*/ 55 h 56"/>
                  <a:gd name="T4" fmla="*/ 9 w 56"/>
                  <a:gd name="T5" fmla="*/ 49 h 56"/>
                  <a:gd name="T6" fmla="*/ 3 w 56"/>
                  <a:gd name="T7" fmla="*/ 40 h 56"/>
                  <a:gd name="T8" fmla="*/ 0 w 56"/>
                  <a:gd name="T9" fmla="*/ 28 h 56"/>
                  <a:gd name="T10" fmla="*/ 3 w 56"/>
                  <a:gd name="T11" fmla="*/ 18 h 56"/>
                  <a:gd name="T12" fmla="*/ 9 w 56"/>
                  <a:gd name="T13" fmla="*/ 9 h 56"/>
                  <a:gd name="T14" fmla="*/ 18 w 56"/>
                  <a:gd name="T15" fmla="*/ 3 h 56"/>
                  <a:gd name="T16" fmla="*/ 28 w 56"/>
                  <a:gd name="T17" fmla="*/ 0 h 56"/>
                  <a:gd name="T18" fmla="*/ 40 w 56"/>
                  <a:gd name="T19" fmla="*/ 3 h 56"/>
                  <a:gd name="T20" fmla="*/ 49 w 56"/>
                  <a:gd name="T21" fmla="*/ 9 h 56"/>
                  <a:gd name="T22" fmla="*/ 55 w 56"/>
                  <a:gd name="T23" fmla="*/ 18 h 56"/>
                  <a:gd name="T24" fmla="*/ 56 w 56"/>
                  <a:gd name="T25" fmla="*/ 28 h 56"/>
                  <a:gd name="T26" fmla="*/ 55 w 56"/>
                  <a:gd name="T27" fmla="*/ 40 h 56"/>
                  <a:gd name="T28" fmla="*/ 49 w 56"/>
                  <a:gd name="T29" fmla="*/ 49 h 56"/>
                  <a:gd name="T30" fmla="*/ 40 w 56"/>
                  <a:gd name="T31" fmla="*/ 55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6"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1" name="Freeform 39"/>
              <p:cNvSpPr>
                <a:spLocks/>
              </p:cNvSpPr>
              <p:nvPr/>
            </p:nvSpPr>
            <p:spPr bwMode="auto">
              <a:xfrm>
                <a:off x="5422" y="1989"/>
                <a:ext cx="27" cy="28"/>
              </a:xfrm>
              <a:custGeom>
                <a:avLst/>
                <a:gdLst>
                  <a:gd name="T0" fmla="*/ 27 w 55"/>
                  <a:gd name="T1" fmla="*/ 56 h 56"/>
                  <a:gd name="T2" fmla="*/ 16 w 55"/>
                  <a:gd name="T3" fmla="*/ 53 h 56"/>
                  <a:gd name="T4" fmla="*/ 7 w 55"/>
                  <a:gd name="T5" fmla="*/ 47 h 56"/>
                  <a:gd name="T6" fmla="*/ 2 w 55"/>
                  <a:gd name="T7" fmla="*/ 38 h 56"/>
                  <a:gd name="T8" fmla="*/ 0 w 55"/>
                  <a:gd name="T9" fmla="*/ 28 h 56"/>
                  <a:gd name="T10" fmla="*/ 2 w 55"/>
                  <a:gd name="T11" fmla="*/ 16 h 56"/>
                  <a:gd name="T12" fmla="*/ 7 w 55"/>
                  <a:gd name="T13" fmla="*/ 7 h 56"/>
                  <a:gd name="T14" fmla="*/ 16 w 55"/>
                  <a:gd name="T15" fmla="*/ 1 h 56"/>
                  <a:gd name="T16" fmla="*/ 27 w 55"/>
                  <a:gd name="T17" fmla="*/ 0 h 56"/>
                  <a:gd name="T18" fmla="*/ 39 w 55"/>
                  <a:gd name="T19" fmla="*/ 1 h 56"/>
                  <a:gd name="T20" fmla="*/ 47 w 55"/>
                  <a:gd name="T21" fmla="*/ 7 h 56"/>
                  <a:gd name="T22" fmla="*/ 53 w 55"/>
                  <a:gd name="T23" fmla="*/ 16 h 56"/>
                  <a:gd name="T24" fmla="*/ 55 w 55"/>
                  <a:gd name="T25" fmla="*/ 28 h 56"/>
                  <a:gd name="T26" fmla="*/ 53 w 55"/>
                  <a:gd name="T27" fmla="*/ 38 h 56"/>
                  <a:gd name="T28" fmla="*/ 47 w 55"/>
                  <a:gd name="T29" fmla="*/ 47 h 56"/>
                  <a:gd name="T30" fmla="*/ 39 w 55"/>
                  <a:gd name="T31" fmla="*/ 53 h 56"/>
                  <a:gd name="T32" fmla="*/ 27 w 55"/>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6">
                    <a:moveTo>
                      <a:pt x="27" y="56"/>
                    </a:moveTo>
                    <a:lnTo>
                      <a:pt x="16" y="53"/>
                    </a:lnTo>
                    <a:lnTo>
                      <a:pt x="7" y="47"/>
                    </a:lnTo>
                    <a:lnTo>
                      <a:pt x="2" y="38"/>
                    </a:lnTo>
                    <a:lnTo>
                      <a:pt x="0" y="28"/>
                    </a:lnTo>
                    <a:lnTo>
                      <a:pt x="2" y="16"/>
                    </a:lnTo>
                    <a:lnTo>
                      <a:pt x="7" y="7"/>
                    </a:lnTo>
                    <a:lnTo>
                      <a:pt x="16" y="1"/>
                    </a:lnTo>
                    <a:lnTo>
                      <a:pt x="27" y="0"/>
                    </a:lnTo>
                    <a:lnTo>
                      <a:pt x="39" y="1"/>
                    </a:lnTo>
                    <a:lnTo>
                      <a:pt x="47" y="7"/>
                    </a:lnTo>
                    <a:lnTo>
                      <a:pt x="53" y="16"/>
                    </a:lnTo>
                    <a:lnTo>
                      <a:pt x="55" y="28"/>
                    </a:lnTo>
                    <a:lnTo>
                      <a:pt x="53" y="38"/>
                    </a:lnTo>
                    <a:lnTo>
                      <a:pt x="47" y="47"/>
                    </a:lnTo>
                    <a:lnTo>
                      <a:pt x="39" y="53"/>
                    </a:lnTo>
                    <a:lnTo>
                      <a:pt x="27"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2" name="Freeform 40"/>
              <p:cNvSpPr>
                <a:spLocks/>
              </p:cNvSpPr>
              <p:nvPr/>
            </p:nvSpPr>
            <p:spPr bwMode="auto">
              <a:xfrm>
                <a:off x="5331" y="1247"/>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7 h 56"/>
                  <a:gd name="T14" fmla="*/ 18 w 56"/>
                  <a:gd name="T15" fmla="*/ 2 h 56"/>
                  <a:gd name="T16" fmla="*/ 28 w 56"/>
                  <a:gd name="T17" fmla="*/ 0 h 56"/>
                  <a:gd name="T18" fmla="*/ 40 w 56"/>
                  <a:gd name="T19" fmla="*/ 2 h 56"/>
                  <a:gd name="T20" fmla="*/ 49 w 56"/>
                  <a:gd name="T21" fmla="*/ 7 h 56"/>
                  <a:gd name="T22" fmla="*/ 55 w 56"/>
                  <a:gd name="T23" fmla="*/ 16 h 56"/>
                  <a:gd name="T24" fmla="*/ 56 w 56"/>
                  <a:gd name="T25" fmla="*/ 28 h 56"/>
                  <a:gd name="T26" fmla="*/ 55 w 56"/>
                  <a:gd name="T27" fmla="*/ 39 h 56"/>
                  <a:gd name="T28" fmla="*/ 49 w 56"/>
                  <a:gd name="T29" fmla="*/ 47 h 56"/>
                  <a:gd name="T30" fmla="*/ 40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7"/>
                    </a:lnTo>
                    <a:lnTo>
                      <a:pt x="18" y="2"/>
                    </a:lnTo>
                    <a:lnTo>
                      <a:pt x="28" y="0"/>
                    </a:lnTo>
                    <a:lnTo>
                      <a:pt x="40" y="2"/>
                    </a:lnTo>
                    <a:lnTo>
                      <a:pt x="49" y="7"/>
                    </a:lnTo>
                    <a:lnTo>
                      <a:pt x="55" y="16"/>
                    </a:lnTo>
                    <a:lnTo>
                      <a:pt x="56" y="28"/>
                    </a:lnTo>
                    <a:lnTo>
                      <a:pt x="55" y="39"/>
                    </a:lnTo>
                    <a:lnTo>
                      <a:pt x="49" y="47"/>
                    </a:lnTo>
                    <a:lnTo>
                      <a:pt x="40"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5" name="Freeform 43"/>
              <p:cNvSpPr>
                <a:spLocks/>
              </p:cNvSpPr>
              <p:nvPr/>
            </p:nvSpPr>
            <p:spPr bwMode="auto">
              <a:xfrm>
                <a:off x="5229" y="1166"/>
                <a:ext cx="28" cy="29"/>
              </a:xfrm>
              <a:custGeom>
                <a:avLst/>
                <a:gdLst>
                  <a:gd name="T0" fmla="*/ 28 w 56"/>
                  <a:gd name="T1" fmla="*/ 56 h 56"/>
                  <a:gd name="T2" fmla="*/ 16 w 56"/>
                  <a:gd name="T3" fmla="*/ 53 h 56"/>
                  <a:gd name="T4" fmla="*/ 7 w 56"/>
                  <a:gd name="T5" fmla="*/ 47 h 56"/>
                  <a:gd name="T6" fmla="*/ 2 w 56"/>
                  <a:gd name="T7" fmla="*/ 38 h 56"/>
                  <a:gd name="T8" fmla="*/ 0 w 56"/>
                  <a:gd name="T9" fmla="*/ 28 h 56"/>
                  <a:gd name="T10" fmla="*/ 2 w 56"/>
                  <a:gd name="T11" fmla="*/ 16 h 56"/>
                  <a:gd name="T12" fmla="*/ 7 w 56"/>
                  <a:gd name="T13" fmla="*/ 7 h 56"/>
                  <a:gd name="T14" fmla="*/ 16 w 56"/>
                  <a:gd name="T15" fmla="*/ 1 h 56"/>
                  <a:gd name="T16" fmla="*/ 28 w 56"/>
                  <a:gd name="T17" fmla="*/ 0 h 56"/>
                  <a:gd name="T18" fmla="*/ 39 w 56"/>
                  <a:gd name="T19" fmla="*/ 1 h 56"/>
                  <a:gd name="T20" fmla="*/ 47 w 56"/>
                  <a:gd name="T21" fmla="*/ 7 h 56"/>
                  <a:gd name="T22" fmla="*/ 53 w 56"/>
                  <a:gd name="T23" fmla="*/ 16 h 56"/>
                  <a:gd name="T24" fmla="*/ 56 w 56"/>
                  <a:gd name="T25" fmla="*/ 28 h 56"/>
                  <a:gd name="T26" fmla="*/ 53 w 56"/>
                  <a:gd name="T27" fmla="*/ 38 h 56"/>
                  <a:gd name="T28" fmla="*/ 47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6" y="53"/>
                    </a:lnTo>
                    <a:lnTo>
                      <a:pt x="7" y="47"/>
                    </a:lnTo>
                    <a:lnTo>
                      <a:pt x="2" y="38"/>
                    </a:lnTo>
                    <a:lnTo>
                      <a:pt x="0" y="28"/>
                    </a:lnTo>
                    <a:lnTo>
                      <a:pt x="2" y="16"/>
                    </a:lnTo>
                    <a:lnTo>
                      <a:pt x="7" y="7"/>
                    </a:lnTo>
                    <a:lnTo>
                      <a:pt x="16" y="1"/>
                    </a:lnTo>
                    <a:lnTo>
                      <a:pt x="28" y="0"/>
                    </a:lnTo>
                    <a:lnTo>
                      <a:pt x="39" y="1"/>
                    </a:lnTo>
                    <a:lnTo>
                      <a:pt x="47" y="7"/>
                    </a:lnTo>
                    <a:lnTo>
                      <a:pt x="53" y="16"/>
                    </a:lnTo>
                    <a:lnTo>
                      <a:pt x="56" y="28"/>
                    </a:lnTo>
                    <a:lnTo>
                      <a:pt x="53" y="38"/>
                    </a:lnTo>
                    <a:lnTo>
                      <a:pt x="47"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6" name="Freeform 44"/>
              <p:cNvSpPr>
                <a:spLocks/>
              </p:cNvSpPr>
              <p:nvPr/>
            </p:nvSpPr>
            <p:spPr bwMode="auto">
              <a:xfrm>
                <a:off x="5430" y="1868"/>
                <a:ext cx="28" cy="28"/>
              </a:xfrm>
              <a:custGeom>
                <a:avLst/>
                <a:gdLst>
                  <a:gd name="T0" fmla="*/ 28 w 57"/>
                  <a:gd name="T1" fmla="*/ 56 h 56"/>
                  <a:gd name="T2" fmla="*/ 18 w 57"/>
                  <a:gd name="T3" fmla="*/ 55 h 56"/>
                  <a:gd name="T4" fmla="*/ 9 w 57"/>
                  <a:gd name="T5" fmla="*/ 49 h 56"/>
                  <a:gd name="T6" fmla="*/ 3 w 57"/>
                  <a:gd name="T7" fmla="*/ 40 h 56"/>
                  <a:gd name="T8" fmla="*/ 0 w 57"/>
                  <a:gd name="T9" fmla="*/ 28 h 56"/>
                  <a:gd name="T10" fmla="*/ 3 w 57"/>
                  <a:gd name="T11" fmla="*/ 18 h 56"/>
                  <a:gd name="T12" fmla="*/ 9 w 57"/>
                  <a:gd name="T13" fmla="*/ 9 h 56"/>
                  <a:gd name="T14" fmla="*/ 18 w 57"/>
                  <a:gd name="T15" fmla="*/ 3 h 56"/>
                  <a:gd name="T16" fmla="*/ 28 w 57"/>
                  <a:gd name="T17" fmla="*/ 0 h 56"/>
                  <a:gd name="T18" fmla="*/ 40 w 57"/>
                  <a:gd name="T19" fmla="*/ 3 h 56"/>
                  <a:gd name="T20" fmla="*/ 49 w 57"/>
                  <a:gd name="T21" fmla="*/ 9 h 56"/>
                  <a:gd name="T22" fmla="*/ 55 w 57"/>
                  <a:gd name="T23" fmla="*/ 18 h 56"/>
                  <a:gd name="T24" fmla="*/ 57 w 57"/>
                  <a:gd name="T25" fmla="*/ 28 h 56"/>
                  <a:gd name="T26" fmla="*/ 55 w 57"/>
                  <a:gd name="T27" fmla="*/ 40 h 56"/>
                  <a:gd name="T28" fmla="*/ 49 w 57"/>
                  <a:gd name="T29" fmla="*/ 49 h 56"/>
                  <a:gd name="T30" fmla="*/ 40 w 57"/>
                  <a:gd name="T31" fmla="*/ 55 h 56"/>
                  <a:gd name="T32" fmla="*/ 28 w 57"/>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8" y="56"/>
                    </a:moveTo>
                    <a:lnTo>
                      <a:pt x="18" y="55"/>
                    </a:lnTo>
                    <a:lnTo>
                      <a:pt x="9" y="49"/>
                    </a:lnTo>
                    <a:lnTo>
                      <a:pt x="3" y="40"/>
                    </a:lnTo>
                    <a:lnTo>
                      <a:pt x="0" y="28"/>
                    </a:lnTo>
                    <a:lnTo>
                      <a:pt x="3" y="18"/>
                    </a:lnTo>
                    <a:lnTo>
                      <a:pt x="9" y="9"/>
                    </a:lnTo>
                    <a:lnTo>
                      <a:pt x="18" y="3"/>
                    </a:lnTo>
                    <a:lnTo>
                      <a:pt x="28" y="0"/>
                    </a:lnTo>
                    <a:lnTo>
                      <a:pt x="40" y="3"/>
                    </a:lnTo>
                    <a:lnTo>
                      <a:pt x="49" y="9"/>
                    </a:lnTo>
                    <a:lnTo>
                      <a:pt x="55" y="18"/>
                    </a:lnTo>
                    <a:lnTo>
                      <a:pt x="57" y="28"/>
                    </a:lnTo>
                    <a:lnTo>
                      <a:pt x="55" y="40"/>
                    </a:lnTo>
                    <a:lnTo>
                      <a:pt x="49" y="49"/>
                    </a:lnTo>
                    <a:lnTo>
                      <a:pt x="40" y="55"/>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7" name="Freeform 45"/>
              <p:cNvSpPr>
                <a:spLocks/>
              </p:cNvSpPr>
              <p:nvPr/>
            </p:nvSpPr>
            <p:spPr bwMode="auto">
              <a:xfrm>
                <a:off x="5434" y="1730"/>
                <a:ext cx="28" cy="28"/>
              </a:xfrm>
              <a:custGeom>
                <a:avLst/>
                <a:gdLst>
                  <a:gd name="T0" fmla="*/ 28 w 56"/>
                  <a:gd name="T1" fmla="*/ 56 h 56"/>
                  <a:gd name="T2" fmla="*/ 18 w 56"/>
                  <a:gd name="T3" fmla="*/ 53 h 56"/>
                  <a:gd name="T4" fmla="*/ 9 w 56"/>
                  <a:gd name="T5" fmla="*/ 47 h 56"/>
                  <a:gd name="T6" fmla="*/ 3 w 56"/>
                  <a:gd name="T7" fmla="*/ 39 h 56"/>
                  <a:gd name="T8" fmla="*/ 0 w 56"/>
                  <a:gd name="T9" fmla="*/ 28 h 56"/>
                  <a:gd name="T10" fmla="*/ 3 w 56"/>
                  <a:gd name="T11" fmla="*/ 16 h 56"/>
                  <a:gd name="T12" fmla="*/ 9 w 56"/>
                  <a:gd name="T13" fmla="*/ 8 h 56"/>
                  <a:gd name="T14" fmla="*/ 18 w 56"/>
                  <a:gd name="T15" fmla="*/ 2 h 56"/>
                  <a:gd name="T16" fmla="*/ 28 w 56"/>
                  <a:gd name="T17" fmla="*/ 0 h 56"/>
                  <a:gd name="T18" fmla="*/ 39 w 56"/>
                  <a:gd name="T19" fmla="*/ 2 h 56"/>
                  <a:gd name="T20" fmla="*/ 48 w 56"/>
                  <a:gd name="T21" fmla="*/ 8 h 56"/>
                  <a:gd name="T22" fmla="*/ 53 w 56"/>
                  <a:gd name="T23" fmla="*/ 16 h 56"/>
                  <a:gd name="T24" fmla="*/ 56 w 56"/>
                  <a:gd name="T25" fmla="*/ 28 h 56"/>
                  <a:gd name="T26" fmla="*/ 53 w 56"/>
                  <a:gd name="T27" fmla="*/ 39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8" y="53"/>
                    </a:lnTo>
                    <a:lnTo>
                      <a:pt x="9" y="47"/>
                    </a:lnTo>
                    <a:lnTo>
                      <a:pt x="3" y="39"/>
                    </a:lnTo>
                    <a:lnTo>
                      <a:pt x="0" y="28"/>
                    </a:lnTo>
                    <a:lnTo>
                      <a:pt x="3" y="16"/>
                    </a:lnTo>
                    <a:lnTo>
                      <a:pt x="9" y="8"/>
                    </a:lnTo>
                    <a:lnTo>
                      <a:pt x="18" y="2"/>
                    </a:lnTo>
                    <a:lnTo>
                      <a:pt x="28" y="0"/>
                    </a:lnTo>
                    <a:lnTo>
                      <a:pt x="39" y="2"/>
                    </a:lnTo>
                    <a:lnTo>
                      <a:pt x="48" y="8"/>
                    </a:lnTo>
                    <a:lnTo>
                      <a:pt x="53" y="16"/>
                    </a:lnTo>
                    <a:lnTo>
                      <a:pt x="56" y="28"/>
                    </a:lnTo>
                    <a:lnTo>
                      <a:pt x="53" y="39"/>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799" name="Freeform 47"/>
              <p:cNvSpPr>
                <a:spLocks/>
              </p:cNvSpPr>
              <p:nvPr/>
            </p:nvSpPr>
            <p:spPr bwMode="auto">
              <a:xfrm>
                <a:off x="5292" y="1907"/>
                <a:ext cx="28" cy="28"/>
              </a:xfrm>
              <a:custGeom>
                <a:avLst/>
                <a:gdLst>
                  <a:gd name="T0" fmla="*/ 28 w 56"/>
                  <a:gd name="T1" fmla="*/ 56 h 56"/>
                  <a:gd name="T2" fmla="*/ 17 w 56"/>
                  <a:gd name="T3" fmla="*/ 53 h 56"/>
                  <a:gd name="T4" fmla="*/ 8 w 56"/>
                  <a:gd name="T5" fmla="*/ 47 h 56"/>
                  <a:gd name="T6" fmla="*/ 2 w 56"/>
                  <a:gd name="T7" fmla="*/ 38 h 56"/>
                  <a:gd name="T8" fmla="*/ 0 w 56"/>
                  <a:gd name="T9" fmla="*/ 28 h 56"/>
                  <a:gd name="T10" fmla="*/ 2 w 56"/>
                  <a:gd name="T11" fmla="*/ 16 h 56"/>
                  <a:gd name="T12" fmla="*/ 8 w 56"/>
                  <a:gd name="T13" fmla="*/ 7 h 56"/>
                  <a:gd name="T14" fmla="*/ 17 w 56"/>
                  <a:gd name="T15" fmla="*/ 1 h 56"/>
                  <a:gd name="T16" fmla="*/ 28 w 56"/>
                  <a:gd name="T17" fmla="*/ 0 h 56"/>
                  <a:gd name="T18" fmla="*/ 39 w 56"/>
                  <a:gd name="T19" fmla="*/ 1 h 56"/>
                  <a:gd name="T20" fmla="*/ 48 w 56"/>
                  <a:gd name="T21" fmla="*/ 7 h 56"/>
                  <a:gd name="T22" fmla="*/ 54 w 56"/>
                  <a:gd name="T23" fmla="*/ 16 h 56"/>
                  <a:gd name="T24" fmla="*/ 56 w 56"/>
                  <a:gd name="T25" fmla="*/ 28 h 56"/>
                  <a:gd name="T26" fmla="*/ 54 w 56"/>
                  <a:gd name="T27" fmla="*/ 38 h 56"/>
                  <a:gd name="T28" fmla="*/ 48 w 56"/>
                  <a:gd name="T29" fmla="*/ 47 h 56"/>
                  <a:gd name="T30" fmla="*/ 39 w 56"/>
                  <a:gd name="T31" fmla="*/ 53 h 56"/>
                  <a:gd name="T32" fmla="*/ 28 w 56"/>
                  <a:gd name="T3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56">
                    <a:moveTo>
                      <a:pt x="28" y="56"/>
                    </a:moveTo>
                    <a:lnTo>
                      <a:pt x="17" y="53"/>
                    </a:lnTo>
                    <a:lnTo>
                      <a:pt x="8" y="47"/>
                    </a:lnTo>
                    <a:lnTo>
                      <a:pt x="2" y="38"/>
                    </a:lnTo>
                    <a:lnTo>
                      <a:pt x="0" y="28"/>
                    </a:lnTo>
                    <a:lnTo>
                      <a:pt x="2" y="16"/>
                    </a:lnTo>
                    <a:lnTo>
                      <a:pt x="8" y="7"/>
                    </a:lnTo>
                    <a:lnTo>
                      <a:pt x="17" y="1"/>
                    </a:lnTo>
                    <a:lnTo>
                      <a:pt x="28" y="0"/>
                    </a:lnTo>
                    <a:lnTo>
                      <a:pt x="39" y="1"/>
                    </a:lnTo>
                    <a:lnTo>
                      <a:pt x="48" y="7"/>
                    </a:lnTo>
                    <a:lnTo>
                      <a:pt x="54" y="16"/>
                    </a:lnTo>
                    <a:lnTo>
                      <a:pt x="56" y="28"/>
                    </a:lnTo>
                    <a:lnTo>
                      <a:pt x="54" y="38"/>
                    </a:lnTo>
                    <a:lnTo>
                      <a:pt x="48" y="47"/>
                    </a:lnTo>
                    <a:lnTo>
                      <a:pt x="39" y="53"/>
                    </a:lnTo>
                    <a:lnTo>
                      <a:pt x="28" y="56"/>
                    </a:lnTo>
                    <a:close/>
                  </a:path>
                </a:pathLst>
              </a:custGeom>
              <a:solidFill>
                <a:srgbClr val="44C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0" name="Freeform 48"/>
              <p:cNvSpPr>
                <a:spLocks/>
              </p:cNvSpPr>
              <p:nvPr/>
            </p:nvSpPr>
            <p:spPr bwMode="auto">
              <a:xfrm>
                <a:off x="4737" y="1268"/>
                <a:ext cx="578" cy="578"/>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1" name="Freeform 49"/>
              <p:cNvSpPr>
                <a:spLocks/>
              </p:cNvSpPr>
              <p:nvPr/>
            </p:nvSpPr>
            <p:spPr bwMode="auto">
              <a:xfrm>
                <a:off x="4763" y="1294"/>
                <a:ext cx="526" cy="526"/>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6" name="Freeform 54"/>
              <p:cNvSpPr>
                <a:spLocks/>
              </p:cNvSpPr>
              <p:nvPr/>
            </p:nvSpPr>
            <p:spPr bwMode="auto">
              <a:xfrm>
                <a:off x="4991" y="1524"/>
                <a:ext cx="79" cy="79"/>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7" name="Freeform 55"/>
              <p:cNvSpPr>
                <a:spLocks/>
              </p:cNvSpPr>
              <p:nvPr/>
            </p:nvSpPr>
            <p:spPr bwMode="auto">
              <a:xfrm>
                <a:off x="4737" y="1544"/>
                <a:ext cx="103" cy="26"/>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8" name="Freeform 56"/>
              <p:cNvSpPr>
                <a:spLocks/>
              </p:cNvSpPr>
              <p:nvPr/>
            </p:nvSpPr>
            <p:spPr bwMode="auto">
              <a:xfrm>
                <a:off x="5210" y="1544"/>
                <a:ext cx="104" cy="26"/>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09" name="Freeform 57"/>
              <p:cNvSpPr>
                <a:spLocks/>
              </p:cNvSpPr>
              <p:nvPr/>
            </p:nvSpPr>
            <p:spPr bwMode="auto">
              <a:xfrm>
                <a:off x="5012" y="1742"/>
                <a:ext cx="26" cy="103"/>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0" name="Freeform 58"/>
              <p:cNvSpPr>
                <a:spLocks/>
              </p:cNvSpPr>
              <p:nvPr/>
            </p:nvSpPr>
            <p:spPr bwMode="auto">
              <a:xfrm>
                <a:off x="5012" y="1268"/>
                <a:ext cx="26" cy="104"/>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1" name="Freeform 59"/>
              <p:cNvSpPr>
                <a:spLocks/>
              </p:cNvSpPr>
              <p:nvPr/>
            </p:nvSpPr>
            <p:spPr bwMode="auto">
              <a:xfrm>
                <a:off x="4817" y="1706"/>
                <a:ext cx="59" cy="58"/>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2" name="Freeform 60"/>
              <p:cNvSpPr>
                <a:spLocks/>
              </p:cNvSpPr>
              <p:nvPr/>
            </p:nvSpPr>
            <p:spPr bwMode="auto">
              <a:xfrm>
                <a:off x="5175" y="1349"/>
                <a:ext cx="57" cy="59"/>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3" name="Freeform 61"/>
              <p:cNvSpPr>
                <a:spLocks/>
              </p:cNvSpPr>
              <p:nvPr/>
            </p:nvSpPr>
            <p:spPr bwMode="auto">
              <a:xfrm>
                <a:off x="5175" y="1706"/>
                <a:ext cx="57" cy="58"/>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4" name="Freeform 62"/>
              <p:cNvSpPr>
                <a:spLocks/>
              </p:cNvSpPr>
              <p:nvPr/>
            </p:nvSpPr>
            <p:spPr bwMode="auto">
              <a:xfrm>
                <a:off x="4817" y="1349"/>
                <a:ext cx="59" cy="59"/>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5" name="Freeform 63"/>
              <p:cNvSpPr>
                <a:spLocks/>
              </p:cNvSpPr>
              <p:nvPr/>
            </p:nvSpPr>
            <p:spPr bwMode="auto">
              <a:xfrm>
                <a:off x="4758" y="1632"/>
                <a:ext cx="68" cy="43"/>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6" name="Freeform 64"/>
              <p:cNvSpPr>
                <a:spLocks/>
              </p:cNvSpPr>
              <p:nvPr/>
            </p:nvSpPr>
            <p:spPr bwMode="auto">
              <a:xfrm>
                <a:off x="5223" y="1439"/>
                <a:ext cx="69" cy="43"/>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7" name="Freeform 65"/>
              <p:cNvSpPr>
                <a:spLocks/>
              </p:cNvSpPr>
              <p:nvPr/>
            </p:nvSpPr>
            <p:spPr bwMode="auto">
              <a:xfrm>
                <a:off x="5100" y="1756"/>
                <a:ext cx="44" cy="69"/>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8" name="Freeform 66"/>
              <p:cNvSpPr>
                <a:spLocks/>
              </p:cNvSpPr>
              <p:nvPr/>
            </p:nvSpPr>
            <p:spPr bwMode="auto">
              <a:xfrm>
                <a:off x="4907" y="1289"/>
                <a:ext cx="44" cy="69"/>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19" name="Freeform 67"/>
              <p:cNvSpPr>
                <a:spLocks/>
              </p:cNvSpPr>
              <p:nvPr/>
            </p:nvSpPr>
            <p:spPr bwMode="auto">
              <a:xfrm>
                <a:off x="4907" y="1756"/>
                <a:ext cx="44" cy="69"/>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0" name="Freeform 68"/>
              <p:cNvSpPr>
                <a:spLocks/>
              </p:cNvSpPr>
              <p:nvPr/>
            </p:nvSpPr>
            <p:spPr bwMode="auto">
              <a:xfrm>
                <a:off x="5100" y="1289"/>
                <a:ext cx="44" cy="69"/>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1" name="Freeform 69"/>
              <p:cNvSpPr>
                <a:spLocks/>
              </p:cNvSpPr>
              <p:nvPr/>
            </p:nvSpPr>
            <p:spPr bwMode="auto">
              <a:xfrm>
                <a:off x="5223" y="1632"/>
                <a:ext cx="69" cy="43"/>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822" name="Freeform 70"/>
              <p:cNvSpPr>
                <a:spLocks/>
              </p:cNvSpPr>
              <p:nvPr/>
            </p:nvSpPr>
            <p:spPr bwMode="auto">
              <a:xfrm>
                <a:off x="4758" y="1439"/>
                <a:ext cx="68" cy="43"/>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46" name="Group 894"/>
              <p:cNvGrpSpPr>
                <a:grpSpLocks/>
              </p:cNvGrpSpPr>
              <p:nvPr/>
            </p:nvGrpSpPr>
            <p:grpSpPr bwMode="auto">
              <a:xfrm rot="19598502" flipH="1">
                <a:off x="4888" y="1513"/>
                <a:ext cx="152" cy="122"/>
                <a:chOff x="1834" y="5140"/>
                <a:chExt cx="380" cy="290"/>
              </a:xfrm>
            </p:grpSpPr>
            <p:sp>
              <p:nvSpPr>
                <p:cNvPr id="75647" name="Freeform 895"/>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48" name="Freeform 896"/>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49" name="Group 897"/>
              <p:cNvGrpSpPr>
                <a:grpSpLocks/>
              </p:cNvGrpSpPr>
              <p:nvPr/>
            </p:nvGrpSpPr>
            <p:grpSpPr bwMode="auto">
              <a:xfrm rot="2784238">
                <a:off x="4947" y="1398"/>
                <a:ext cx="168" cy="162"/>
                <a:chOff x="1512" y="5050"/>
                <a:chExt cx="416" cy="405"/>
              </a:xfrm>
            </p:grpSpPr>
            <p:sp>
              <p:nvSpPr>
                <p:cNvPr id="75650" name="Freeform 898"/>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1" name="Freeform 899"/>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5662" name="Group 910"/>
            <p:cNvGrpSpPr>
              <a:grpSpLocks/>
            </p:cNvGrpSpPr>
            <p:nvPr/>
          </p:nvGrpSpPr>
          <p:grpSpPr bwMode="auto">
            <a:xfrm>
              <a:off x="3981" y="977"/>
              <a:ext cx="1133" cy="1057"/>
              <a:chOff x="2551" y="1288"/>
              <a:chExt cx="891" cy="858"/>
            </a:xfrm>
          </p:grpSpPr>
          <p:sp>
            <p:nvSpPr>
              <p:cNvPr id="74890" name="Rectangle 138"/>
              <p:cNvSpPr>
                <a:spLocks noChangeArrowheads="1"/>
              </p:cNvSpPr>
              <p:nvPr/>
            </p:nvSpPr>
            <p:spPr bwMode="auto">
              <a:xfrm>
                <a:off x="2553" y="1298"/>
                <a:ext cx="889" cy="848"/>
              </a:xfrm>
              <a:prstGeom prst="rect">
                <a:avLst/>
              </a:prstGeom>
              <a:solidFill>
                <a:srgbClr val="FF9C5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74958" name="Group 206"/>
              <p:cNvGrpSpPr>
                <a:grpSpLocks noChangeAspect="1"/>
              </p:cNvGrpSpPr>
              <p:nvPr/>
            </p:nvGrpSpPr>
            <p:grpSpPr bwMode="auto">
              <a:xfrm rot="5400000">
                <a:off x="3152" y="1859"/>
                <a:ext cx="290" cy="275"/>
                <a:chOff x="3293" y="1750"/>
                <a:chExt cx="305" cy="282"/>
              </a:xfrm>
            </p:grpSpPr>
            <p:sp>
              <p:nvSpPr>
                <p:cNvPr id="74957" name="AutoShape 205"/>
                <p:cNvSpPr>
                  <a:spLocks noChangeAspect="1" noChangeArrowheads="1" noTextEdit="1"/>
                </p:cNvSpPr>
                <p:nvPr/>
              </p:nvSpPr>
              <p:spPr bwMode="auto">
                <a:xfrm>
                  <a:off x="3293" y="1750"/>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9" name="Freeform 207"/>
                <p:cNvSpPr>
                  <a:spLocks/>
                </p:cNvSpPr>
                <p:nvPr/>
              </p:nvSpPr>
              <p:spPr bwMode="auto">
                <a:xfrm>
                  <a:off x="3388" y="1805"/>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0" name="Freeform 208"/>
                <p:cNvSpPr>
                  <a:spLocks/>
                </p:cNvSpPr>
                <p:nvPr/>
              </p:nvSpPr>
              <p:spPr bwMode="auto">
                <a:xfrm>
                  <a:off x="3346" y="1750"/>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1" name="Freeform 209"/>
                <p:cNvSpPr>
                  <a:spLocks/>
                </p:cNvSpPr>
                <p:nvPr/>
              </p:nvSpPr>
              <p:spPr bwMode="auto">
                <a:xfrm>
                  <a:off x="3405" y="1952"/>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2" name="Freeform 210"/>
                <p:cNvSpPr>
                  <a:spLocks/>
                </p:cNvSpPr>
                <p:nvPr/>
              </p:nvSpPr>
              <p:spPr bwMode="auto">
                <a:xfrm>
                  <a:off x="3293" y="1750"/>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65" name="Group 213"/>
              <p:cNvGrpSpPr>
                <a:grpSpLocks noChangeAspect="1"/>
              </p:cNvGrpSpPr>
              <p:nvPr/>
            </p:nvGrpSpPr>
            <p:grpSpPr bwMode="auto">
              <a:xfrm rot="10800000">
                <a:off x="2551" y="1850"/>
                <a:ext cx="266" cy="290"/>
                <a:chOff x="2672" y="1724"/>
                <a:chExt cx="282" cy="305"/>
              </a:xfrm>
            </p:grpSpPr>
            <p:sp>
              <p:nvSpPr>
                <p:cNvPr id="74964" name="AutoShape 212"/>
                <p:cNvSpPr>
                  <a:spLocks noChangeAspect="1" noChangeArrowheads="1" noTextEdit="1"/>
                </p:cNvSpPr>
                <p:nvPr/>
              </p:nvSpPr>
              <p:spPr bwMode="auto">
                <a:xfrm>
                  <a:off x="2672" y="1724"/>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66" name="Freeform 214"/>
                <p:cNvSpPr>
                  <a:spLocks/>
                </p:cNvSpPr>
                <p:nvPr/>
              </p:nvSpPr>
              <p:spPr bwMode="auto">
                <a:xfrm>
                  <a:off x="2760" y="1783"/>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7" name="Freeform 215"/>
                <p:cNvSpPr>
                  <a:spLocks/>
                </p:cNvSpPr>
                <p:nvPr/>
              </p:nvSpPr>
              <p:spPr bwMode="auto">
                <a:xfrm>
                  <a:off x="2721" y="1724"/>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8" name="Freeform 216"/>
                <p:cNvSpPr>
                  <a:spLocks/>
                </p:cNvSpPr>
                <p:nvPr/>
              </p:nvSpPr>
              <p:spPr bwMode="auto">
                <a:xfrm>
                  <a:off x="2776" y="1943"/>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69" name="Freeform 217"/>
                <p:cNvSpPr>
                  <a:spLocks/>
                </p:cNvSpPr>
                <p:nvPr/>
              </p:nvSpPr>
              <p:spPr bwMode="auto">
                <a:xfrm>
                  <a:off x="2672" y="1724"/>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56" name="Group 204"/>
              <p:cNvGrpSpPr>
                <a:grpSpLocks/>
              </p:cNvGrpSpPr>
              <p:nvPr/>
            </p:nvGrpSpPr>
            <p:grpSpPr bwMode="auto">
              <a:xfrm>
                <a:off x="3169" y="1295"/>
                <a:ext cx="265" cy="290"/>
                <a:chOff x="3317" y="1140"/>
                <a:chExt cx="282" cy="305"/>
              </a:xfrm>
            </p:grpSpPr>
            <p:sp>
              <p:nvSpPr>
                <p:cNvPr id="74950" name="AutoShape 198"/>
                <p:cNvSpPr>
                  <a:spLocks noChangeAspect="1" noChangeArrowheads="1" noTextEdit="1"/>
                </p:cNvSpPr>
                <p:nvPr/>
              </p:nvSpPr>
              <p:spPr bwMode="auto">
                <a:xfrm>
                  <a:off x="3317" y="1140"/>
                  <a:ext cx="282"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52" name="Freeform 200"/>
                <p:cNvSpPr>
                  <a:spLocks/>
                </p:cNvSpPr>
                <p:nvPr/>
              </p:nvSpPr>
              <p:spPr bwMode="auto">
                <a:xfrm>
                  <a:off x="3405" y="1199"/>
                  <a:ext cx="194" cy="191"/>
                </a:xfrm>
                <a:custGeom>
                  <a:avLst/>
                  <a:gdLst>
                    <a:gd name="T0" fmla="*/ 1359 w 1359"/>
                    <a:gd name="T1" fmla="*/ 0 h 1332"/>
                    <a:gd name="T2" fmla="*/ 0 w 1359"/>
                    <a:gd name="T3" fmla="*/ 1210 h 1332"/>
                    <a:gd name="T4" fmla="*/ 8 w 1359"/>
                    <a:gd name="T5" fmla="*/ 1224 h 1332"/>
                    <a:gd name="T6" fmla="*/ 17 w 1359"/>
                    <a:gd name="T7" fmla="*/ 1239 h 1332"/>
                    <a:gd name="T8" fmla="*/ 26 w 1359"/>
                    <a:gd name="T9" fmla="*/ 1254 h 1332"/>
                    <a:gd name="T10" fmla="*/ 33 w 1359"/>
                    <a:gd name="T11" fmla="*/ 1269 h 1332"/>
                    <a:gd name="T12" fmla="*/ 41 w 1359"/>
                    <a:gd name="T13" fmla="*/ 1285 h 1332"/>
                    <a:gd name="T14" fmla="*/ 48 w 1359"/>
                    <a:gd name="T15" fmla="*/ 1300 h 1332"/>
                    <a:gd name="T16" fmla="*/ 55 w 1359"/>
                    <a:gd name="T17" fmla="*/ 1316 h 1332"/>
                    <a:gd name="T18" fmla="*/ 62 w 1359"/>
                    <a:gd name="T19" fmla="*/ 1332 h 1332"/>
                    <a:gd name="T20" fmla="*/ 1359 w 1359"/>
                    <a:gd name="T21" fmla="*/ 613 h 1332"/>
                    <a:gd name="T22" fmla="*/ 1359 w 1359"/>
                    <a:gd name="T23" fmla="*/ 0 h 1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9" h="1332">
                      <a:moveTo>
                        <a:pt x="1359" y="0"/>
                      </a:moveTo>
                      <a:lnTo>
                        <a:pt x="0" y="1210"/>
                      </a:lnTo>
                      <a:lnTo>
                        <a:pt x="8" y="1224"/>
                      </a:lnTo>
                      <a:lnTo>
                        <a:pt x="17" y="1239"/>
                      </a:lnTo>
                      <a:lnTo>
                        <a:pt x="26" y="1254"/>
                      </a:lnTo>
                      <a:lnTo>
                        <a:pt x="33" y="1269"/>
                      </a:lnTo>
                      <a:lnTo>
                        <a:pt x="41" y="1285"/>
                      </a:lnTo>
                      <a:lnTo>
                        <a:pt x="48" y="1300"/>
                      </a:lnTo>
                      <a:lnTo>
                        <a:pt x="55" y="1316"/>
                      </a:lnTo>
                      <a:lnTo>
                        <a:pt x="62" y="1332"/>
                      </a:lnTo>
                      <a:lnTo>
                        <a:pt x="1359" y="613"/>
                      </a:lnTo>
                      <a:lnTo>
                        <a:pt x="135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3" name="Freeform 201"/>
                <p:cNvSpPr>
                  <a:spLocks/>
                </p:cNvSpPr>
                <p:nvPr/>
              </p:nvSpPr>
              <p:spPr bwMode="auto">
                <a:xfrm>
                  <a:off x="3366" y="1140"/>
                  <a:ext cx="200" cy="208"/>
                </a:xfrm>
                <a:custGeom>
                  <a:avLst/>
                  <a:gdLst>
                    <a:gd name="T0" fmla="*/ 843 w 1400"/>
                    <a:gd name="T1" fmla="*/ 0 h 1457"/>
                    <a:gd name="T2" fmla="*/ 0 w 1400"/>
                    <a:gd name="T3" fmla="*/ 1369 h 1457"/>
                    <a:gd name="T4" fmla="*/ 17 w 1400"/>
                    <a:gd name="T5" fmla="*/ 1378 h 1457"/>
                    <a:gd name="T6" fmla="*/ 34 w 1400"/>
                    <a:gd name="T7" fmla="*/ 1389 h 1457"/>
                    <a:gd name="T8" fmla="*/ 49 w 1400"/>
                    <a:gd name="T9" fmla="*/ 1399 h 1457"/>
                    <a:gd name="T10" fmla="*/ 66 w 1400"/>
                    <a:gd name="T11" fmla="*/ 1409 h 1457"/>
                    <a:gd name="T12" fmla="*/ 82 w 1400"/>
                    <a:gd name="T13" fmla="*/ 1420 h 1457"/>
                    <a:gd name="T14" fmla="*/ 98 w 1400"/>
                    <a:gd name="T15" fmla="*/ 1432 h 1457"/>
                    <a:gd name="T16" fmla="*/ 112 w 1400"/>
                    <a:gd name="T17" fmla="*/ 1444 h 1457"/>
                    <a:gd name="T18" fmla="*/ 127 w 1400"/>
                    <a:gd name="T19" fmla="*/ 1457 h 1457"/>
                    <a:gd name="T20" fmla="*/ 1400 w 1400"/>
                    <a:gd name="T21" fmla="*/ 0 h 1457"/>
                    <a:gd name="T22" fmla="*/ 843 w 1400"/>
                    <a:gd name="T23" fmla="*/ 0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0" h="1457">
                      <a:moveTo>
                        <a:pt x="843" y="0"/>
                      </a:moveTo>
                      <a:lnTo>
                        <a:pt x="0" y="1369"/>
                      </a:lnTo>
                      <a:lnTo>
                        <a:pt x="17" y="1378"/>
                      </a:lnTo>
                      <a:lnTo>
                        <a:pt x="34" y="1389"/>
                      </a:lnTo>
                      <a:lnTo>
                        <a:pt x="49" y="1399"/>
                      </a:lnTo>
                      <a:lnTo>
                        <a:pt x="66" y="1409"/>
                      </a:lnTo>
                      <a:lnTo>
                        <a:pt x="82" y="1420"/>
                      </a:lnTo>
                      <a:lnTo>
                        <a:pt x="98" y="1432"/>
                      </a:lnTo>
                      <a:lnTo>
                        <a:pt x="112" y="1444"/>
                      </a:lnTo>
                      <a:lnTo>
                        <a:pt x="127" y="1457"/>
                      </a:lnTo>
                      <a:lnTo>
                        <a:pt x="1400" y="0"/>
                      </a:lnTo>
                      <a:lnTo>
                        <a:pt x="843"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4" name="Freeform 202"/>
                <p:cNvSpPr>
                  <a:spLocks/>
                </p:cNvSpPr>
                <p:nvPr/>
              </p:nvSpPr>
              <p:spPr bwMode="auto">
                <a:xfrm>
                  <a:off x="3421" y="1359"/>
                  <a:ext cx="178" cy="86"/>
                </a:xfrm>
                <a:custGeom>
                  <a:avLst/>
                  <a:gdLst>
                    <a:gd name="T0" fmla="*/ 2 w 1249"/>
                    <a:gd name="T1" fmla="*/ 432 h 604"/>
                    <a:gd name="T2" fmla="*/ 4 w 1249"/>
                    <a:gd name="T3" fmla="*/ 450 h 604"/>
                    <a:gd name="T4" fmla="*/ 5 w 1249"/>
                    <a:gd name="T5" fmla="*/ 469 h 604"/>
                    <a:gd name="T6" fmla="*/ 6 w 1249"/>
                    <a:gd name="T7" fmla="*/ 487 h 604"/>
                    <a:gd name="T8" fmla="*/ 6 w 1249"/>
                    <a:gd name="T9" fmla="*/ 506 h 604"/>
                    <a:gd name="T10" fmla="*/ 6 w 1249"/>
                    <a:gd name="T11" fmla="*/ 531 h 604"/>
                    <a:gd name="T12" fmla="*/ 5 w 1249"/>
                    <a:gd name="T13" fmla="*/ 555 h 604"/>
                    <a:gd name="T14" fmla="*/ 3 w 1249"/>
                    <a:gd name="T15" fmla="*/ 580 h 604"/>
                    <a:gd name="T16" fmla="*/ 0 w 1249"/>
                    <a:gd name="T17" fmla="*/ 604 h 604"/>
                    <a:gd name="T18" fmla="*/ 1249 w 1249"/>
                    <a:gd name="T19" fmla="*/ 604 h 604"/>
                    <a:gd name="T20" fmla="*/ 1249 w 1249"/>
                    <a:gd name="T21" fmla="*/ 0 h 604"/>
                    <a:gd name="T22" fmla="*/ 2 w 1249"/>
                    <a:gd name="T23" fmla="*/ 432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49" h="604">
                      <a:moveTo>
                        <a:pt x="2" y="432"/>
                      </a:moveTo>
                      <a:lnTo>
                        <a:pt x="4" y="450"/>
                      </a:lnTo>
                      <a:lnTo>
                        <a:pt x="5" y="469"/>
                      </a:lnTo>
                      <a:lnTo>
                        <a:pt x="6" y="487"/>
                      </a:lnTo>
                      <a:lnTo>
                        <a:pt x="6" y="506"/>
                      </a:lnTo>
                      <a:lnTo>
                        <a:pt x="6" y="531"/>
                      </a:lnTo>
                      <a:lnTo>
                        <a:pt x="5" y="555"/>
                      </a:lnTo>
                      <a:lnTo>
                        <a:pt x="3" y="580"/>
                      </a:lnTo>
                      <a:lnTo>
                        <a:pt x="0" y="604"/>
                      </a:lnTo>
                      <a:lnTo>
                        <a:pt x="1249" y="604"/>
                      </a:lnTo>
                      <a:lnTo>
                        <a:pt x="1249" y="0"/>
                      </a:lnTo>
                      <a:lnTo>
                        <a:pt x="2" y="432"/>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55" name="Freeform 203"/>
                <p:cNvSpPr>
                  <a:spLocks/>
                </p:cNvSpPr>
                <p:nvPr/>
              </p:nvSpPr>
              <p:spPr bwMode="auto">
                <a:xfrm>
                  <a:off x="3317" y="1140"/>
                  <a:ext cx="82" cy="187"/>
                </a:xfrm>
                <a:custGeom>
                  <a:avLst/>
                  <a:gdLst>
                    <a:gd name="T0" fmla="*/ 45 w 574"/>
                    <a:gd name="T1" fmla="*/ 1297 h 1308"/>
                    <a:gd name="T2" fmla="*/ 61 w 574"/>
                    <a:gd name="T3" fmla="*/ 1297 h 1308"/>
                    <a:gd name="T4" fmla="*/ 77 w 574"/>
                    <a:gd name="T5" fmla="*/ 1298 h 1308"/>
                    <a:gd name="T6" fmla="*/ 92 w 574"/>
                    <a:gd name="T7" fmla="*/ 1298 h 1308"/>
                    <a:gd name="T8" fmla="*/ 107 w 574"/>
                    <a:gd name="T9" fmla="*/ 1299 h 1308"/>
                    <a:gd name="T10" fmla="*/ 123 w 574"/>
                    <a:gd name="T11" fmla="*/ 1301 h 1308"/>
                    <a:gd name="T12" fmla="*/ 137 w 574"/>
                    <a:gd name="T13" fmla="*/ 1302 h 1308"/>
                    <a:gd name="T14" fmla="*/ 153 w 574"/>
                    <a:gd name="T15" fmla="*/ 1306 h 1308"/>
                    <a:gd name="T16" fmla="*/ 168 w 574"/>
                    <a:gd name="T17" fmla="*/ 1308 h 1308"/>
                    <a:gd name="T18" fmla="*/ 574 w 574"/>
                    <a:gd name="T19" fmla="*/ 0 h 1308"/>
                    <a:gd name="T20" fmla="*/ 0 w 574"/>
                    <a:gd name="T21" fmla="*/ 0 h 1308"/>
                    <a:gd name="T22" fmla="*/ 0 w 574"/>
                    <a:gd name="T23" fmla="*/ 1298 h 1308"/>
                    <a:gd name="T24" fmla="*/ 5 w 574"/>
                    <a:gd name="T25" fmla="*/ 1298 h 1308"/>
                    <a:gd name="T26" fmla="*/ 12 w 574"/>
                    <a:gd name="T27" fmla="*/ 1297 h 1308"/>
                    <a:gd name="T28" fmla="*/ 17 w 574"/>
                    <a:gd name="T29" fmla="*/ 1297 h 1308"/>
                    <a:gd name="T30" fmla="*/ 23 w 574"/>
                    <a:gd name="T31" fmla="*/ 1297 h 1308"/>
                    <a:gd name="T32" fmla="*/ 28 w 574"/>
                    <a:gd name="T33" fmla="*/ 1297 h 1308"/>
                    <a:gd name="T34" fmla="*/ 34 w 574"/>
                    <a:gd name="T35" fmla="*/ 1297 h 1308"/>
                    <a:gd name="T36" fmla="*/ 40 w 574"/>
                    <a:gd name="T37" fmla="*/ 1297 h 1308"/>
                    <a:gd name="T38" fmla="*/ 45 w 574"/>
                    <a:gd name="T39" fmla="*/ 1297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4" h="1308">
                      <a:moveTo>
                        <a:pt x="45" y="1297"/>
                      </a:moveTo>
                      <a:lnTo>
                        <a:pt x="61" y="1297"/>
                      </a:lnTo>
                      <a:lnTo>
                        <a:pt x="77" y="1298"/>
                      </a:lnTo>
                      <a:lnTo>
                        <a:pt x="92" y="1298"/>
                      </a:lnTo>
                      <a:lnTo>
                        <a:pt x="107" y="1299"/>
                      </a:lnTo>
                      <a:lnTo>
                        <a:pt x="123" y="1301"/>
                      </a:lnTo>
                      <a:lnTo>
                        <a:pt x="137" y="1302"/>
                      </a:lnTo>
                      <a:lnTo>
                        <a:pt x="153" y="1306"/>
                      </a:lnTo>
                      <a:lnTo>
                        <a:pt x="168" y="1308"/>
                      </a:lnTo>
                      <a:lnTo>
                        <a:pt x="574" y="0"/>
                      </a:lnTo>
                      <a:lnTo>
                        <a:pt x="0" y="0"/>
                      </a:lnTo>
                      <a:lnTo>
                        <a:pt x="0" y="1298"/>
                      </a:lnTo>
                      <a:lnTo>
                        <a:pt x="5" y="1298"/>
                      </a:lnTo>
                      <a:lnTo>
                        <a:pt x="12" y="1297"/>
                      </a:lnTo>
                      <a:lnTo>
                        <a:pt x="17" y="1297"/>
                      </a:lnTo>
                      <a:lnTo>
                        <a:pt x="23" y="1297"/>
                      </a:lnTo>
                      <a:lnTo>
                        <a:pt x="28" y="1297"/>
                      </a:lnTo>
                      <a:lnTo>
                        <a:pt x="34" y="1297"/>
                      </a:lnTo>
                      <a:lnTo>
                        <a:pt x="40" y="1297"/>
                      </a:lnTo>
                      <a:lnTo>
                        <a:pt x="45" y="1297"/>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971" name="Group 219"/>
              <p:cNvGrpSpPr>
                <a:grpSpLocks noChangeAspect="1"/>
              </p:cNvGrpSpPr>
              <p:nvPr/>
            </p:nvGrpSpPr>
            <p:grpSpPr bwMode="auto">
              <a:xfrm rot="16200000">
                <a:off x="2545" y="1300"/>
                <a:ext cx="290" cy="265"/>
                <a:chOff x="2677" y="1145"/>
                <a:chExt cx="305" cy="282"/>
              </a:xfrm>
            </p:grpSpPr>
            <p:sp>
              <p:nvSpPr>
                <p:cNvPr id="74970" name="AutoShape 218"/>
                <p:cNvSpPr>
                  <a:spLocks noChangeAspect="1" noChangeArrowheads="1" noTextEdit="1"/>
                </p:cNvSpPr>
                <p:nvPr/>
              </p:nvSpPr>
              <p:spPr bwMode="auto">
                <a:xfrm>
                  <a:off x="2677" y="1145"/>
                  <a:ext cx="305"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4972" name="Freeform 220"/>
                <p:cNvSpPr>
                  <a:spLocks/>
                </p:cNvSpPr>
                <p:nvPr/>
              </p:nvSpPr>
              <p:spPr bwMode="auto">
                <a:xfrm>
                  <a:off x="2772" y="1200"/>
                  <a:ext cx="210" cy="176"/>
                </a:xfrm>
                <a:custGeom>
                  <a:avLst/>
                  <a:gdLst>
                    <a:gd name="T0" fmla="*/ 1470 w 1470"/>
                    <a:gd name="T1" fmla="*/ 0 h 1231"/>
                    <a:gd name="T2" fmla="*/ 0 w 1470"/>
                    <a:gd name="T3" fmla="*/ 1118 h 1231"/>
                    <a:gd name="T4" fmla="*/ 9 w 1470"/>
                    <a:gd name="T5" fmla="*/ 1132 h 1231"/>
                    <a:gd name="T6" fmla="*/ 19 w 1470"/>
                    <a:gd name="T7" fmla="*/ 1145 h 1231"/>
                    <a:gd name="T8" fmla="*/ 28 w 1470"/>
                    <a:gd name="T9" fmla="*/ 1159 h 1231"/>
                    <a:gd name="T10" fmla="*/ 36 w 1470"/>
                    <a:gd name="T11" fmla="*/ 1173 h 1231"/>
                    <a:gd name="T12" fmla="*/ 44 w 1470"/>
                    <a:gd name="T13" fmla="*/ 1187 h 1231"/>
                    <a:gd name="T14" fmla="*/ 52 w 1470"/>
                    <a:gd name="T15" fmla="*/ 1202 h 1231"/>
                    <a:gd name="T16" fmla="*/ 60 w 1470"/>
                    <a:gd name="T17" fmla="*/ 1217 h 1231"/>
                    <a:gd name="T18" fmla="*/ 67 w 1470"/>
                    <a:gd name="T19" fmla="*/ 1231 h 1231"/>
                    <a:gd name="T20" fmla="*/ 1470 w 1470"/>
                    <a:gd name="T21" fmla="*/ 566 h 1231"/>
                    <a:gd name="T22" fmla="*/ 1470 w 1470"/>
                    <a:gd name="T23" fmla="*/ 0 h 1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70" h="1231">
                      <a:moveTo>
                        <a:pt x="1470" y="0"/>
                      </a:moveTo>
                      <a:lnTo>
                        <a:pt x="0" y="1118"/>
                      </a:lnTo>
                      <a:lnTo>
                        <a:pt x="9" y="1132"/>
                      </a:lnTo>
                      <a:lnTo>
                        <a:pt x="19" y="1145"/>
                      </a:lnTo>
                      <a:lnTo>
                        <a:pt x="28" y="1159"/>
                      </a:lnTo>
                      <a:lnTo>
                        <a:pt x="36" y="1173"/>
                      </a:lnTo>
                      <a:lnTo>
                        <a:pt x="44" y="1187"/>
                      </a:lnTo>
                      <a:lnTo>
                        <a:pt x="52" y="1202"/>
                      </a:lnTo>
                      <a:lnTo>
                        <a:pt x="60" y="1217"/>
                      </a:lnTo>
                      <a:lnTo>
                        <a:pt x="67" y="1231"/>
                      </a:lnTo>
                      <a:lnTo>
                        <a:pt x="1470" y="566"/>
                      </a:lnTo>
                      <a:lnTo>
                        <a:pt x="1470"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3" name="Freeform 221"/>
                <p:cNvSpPr>
                  <a:spLocks/>
                </p:cNvSpPr>
                <p:nvPr/>
              </p:nvSpPr>
              <p:spPr bwMode="auto">
                <a:xfrm>
                  <a:off x="2730" y="1145"/>
                  <a:ext cx="216" cy="192"/>
                </a:xfrm>
                <a:custGeom>
                  <a:avLst/>
                  <a:gdLst>
                    <a:gd name="T0" fmla="*/ 912 w 1514"/>
                    <a:gd name="T1" fmla="*/ 0 h 1347"/>
                    <a:gd name="T2" fmla="*/ 0 w 1514"/>
                    <a:gd name="T3" fmla="*/ 1266 h 1347"/>
                    <a:gd name="T4" fmla="*/ 18 w 1514"/>
                    <a:gd name="T5" fmla="*/ 1274 h 1347"/>
                    <a:gd name="T6" fmla="*/ 36 w 1514"/>
                    <a:gd name="T7" fmla="*/ 1284 h 1347"/>
                    <a:gd name="T8" fmla="*/ 53 w 1514"/>
                    <a:gd name="T9" fmla="*/ 1293 h 1347"/>
                    <a:gd name="T10" fmla="*/ 71 w 1514"/>
                    <a:gd name="T11" fmla="*/ 1303 h 1347"/>
                    <a:gd name="T12" fmla="*/ 88 w 1514"/>
                    <a:gd name="T13" fmla="*/ 1313 h 1347"/>
                    <a:gd name="T14" fmla="*/ 105 w 1514"/>
                    <a:gd name="T15" fmla="*/ 1324 h 1347"/>
                    <a:gd name="T16" fmla="*/ 121 w 1514"/>
                    <a:gd name="T17" fmla="*/ 1335 h 1347"/>
                    <a:gd name="T18" fmla="*/ 137 w 1514"/>
                    <a:gd name="T19" fmla="*/ 1347 h 1347"/>
                    <a:gd name="T20" fmla="*/ 1514 w 1514"/>
                    <a:gd name="T21" fmla="*/ 0 h 1347"/>
                    <a:gd name="T22" fmla="*/ 912 w 1514"/>
                    <a:gd name="T23"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4" h="1347">
                      <a:moveTo>
                        <a:pt x="912" y="0"/>
                      </a:moveTo>
                      <a:lnTo>
                        <a:pt x="0" y="1266"/>
                      </a:lnTo>
                      <a:lnTo>
                        <a:pt x="18" y="1274"/>
                      </a:lnTo>
                      <a:lnTo>
                        <a:pt x="36" y="1284"/>
                      </a:lnTo>
                      <a:lnTo>
                        <a:pt x="53" y="1293"/>
                      </a:lnTo>
                      <a:lnTo>
                        <a:pt x="71" y="1303"/>
                      </a:lnTo>
                      <a:lnTo>
                        <a:pt x="88" y="1313"/>
                      </a:lnTo>
                      <a:lnTo>
                        <a:pt x="105" y="1324"/>
                      </a:lnTo>
                      <a:lnTo>
                        <a:pt x="121" y="1335"/>
                      </a:lnTo>
                      <a:lnTo>
                        <a:pt x="137" y="1347"/>
                      </a:lnTo>
                      <a:lnTo>
                        <a:pt x="1514" y="0"/>
                      </a:lnTo>
                      <a:lnTo>
                        <a:pt x="912"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4" name="Freeform 222"/>
                <p:cNvSpPr>
                  <a:spLocks/>
                </p:cNvSpPr>
                <p:nvPr/>
              </p:nvSpPr>
              <p:spPr bwMode="auto">
                <a:xfrm>
                  <a:off x="2789" y="1347"/>
                  <a:ext cx="193" cy="80"/>
                </a:xfrm>
                <a:custGeom>
                  <a:avLst/>
                  <a:gdLst>
                    <a:gd name="T0" fmla="*/ 2 w 1351"/>
                    <a:gd name="T1" fmla="*/ 399 h 558"/>
                    <a:gd name="T2" fmla="*/ 4 w 1351"/>
                    <a:gd name="T3" fmla="*/ 415 h 558"/>
                    <a:gd name="T4" fmla="*/ 6 w 1351"/>
                    <a:gd name="T5" fmla="*/ 433 h 558"/>
                    <a:gd name="T6" fmla="*/ 7 w 1351"/>
                    <a:gd name="T7" fmla="*/ 450 h 558"/>
                    <a:gd name="T8" fmla="*/ 7 w 1351"/>
                    <a:gd name="T9" fmla="*/ 468 h 558"/>
                    <a:gd name="T10" fmla="*/ 7 w 1351"/>
                    <a:gd name="T11" fmla="*/ 491 h 558"/>
                    <a:gd name="T12" fmla="*/ 6 w 1351"/>
                    <a:gd name="T13" fmla="*/ 513 h 558"/>
                    <a:gd name="T14" fmla="*/ 3 w 1351"/>
                    <a:gd name="T15" fmla="*/ 536 h 558"/>
                    <a:gd name="T16" fmla="*/ 0 w 1351"/>
                    <a:gd name="T17" fmla="*/ 558 h 558"/>
                    <a:gd name="T18" fmla="*/ 1351 w 1351"/>
                    <a:gd name="T19" fmla="*/ 558 h 558"/>
                    <a:gd name="T20" fmla="*/ 1351 w 1351"/>
                    <a:gd name="T21" fmla="*/ 0 h 558"/>
                    <a:gd name="T22" fmla="*/ 2 w 1351"/>
                    <a:gd name="T23" fmla="*/ 39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1" h="558">
                      <a:moveTo>
                        <a:pt x="2" y="399"/>
                      </a:moveTo>
                      <a:lnTo>
                        <a:pt x="4" y="415"/>
                      </a:lnTo>
                      <a:lnTo>
                        <a:pt x="6" y="433"/>
                      </a:lnTo>
                      <a:lnTo>
                        <a:pt x="7" y="450"/>
                      </a:lnTo>
                      <a:lnTo>
                        <a:pt x="7" y="468"/>
                      </a:lnTo>
                      <a:lnTo>
                        <a:pt x="7" y="491"/>
                      </a:lnTo>
                      <a:lnTo>
                        <a:pt x="6" y="513"/>
                      </a:lnTo>
                      <a:lnTo>
                        <a:pt x="3" y="536"/>
                      </a:lnTo>
                      <a:lnTo>
                        <a:pt x="0" y="558"/>
                      </a:lnTo>
                      <a:lnTo>
                        <a:pt x="1351" y="558"/>
                      </a:lnTo>
                      <a:lnTo>
                        <a:pt x="1351" y="0"/>
                      </a:lnTo>
                      <a:lnTo>
                        <a:pt x="2" y="3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75" name="Freeform 223"/>
                <p:cNvSpPr>
                  <a:spLocks/>
                </p:cNvSpPr>
                <p:nvPr/>
              </p:nvSpPr>
              <p:spPr bwMode="auto">
                <a:xfrm>
                  <a:off x="2677" y="1145"/>
                  <a:ext cx="89" cy="173"/>
                </a:xfrm>
                <a:custGeom>
                  <a:avLst/>
                  <a:gdLst>
                    <a:gd name="T0" fmla="*/ 49 w 621"/>
                    <a:gd name="T1" fmla="*/ 1199 h 1209"/>
                    <a:gd name="T2" fmla="*/ 66 w 621"/>
                    <a:gd name="T3" fmla="*/ 1199 h 1209"/>
                    <a:gd name="T4" fmla="*/ 83 w 621"/>
                    <a:gd name="T5" fmla="*/ 1200 h 1209"/>
                    <a:gd name="T6" fmla="*/ 100 w 621"/>
                    <a:gd name="T7" fmla="*/ 1200 h 1209"/>
                    <a:gd name="T8" fmla="*/ 116 w 621"/>
                    <a:gd name="T9" fmla="*/ 1201 h 1209"/>
                    <a:gd name="T10" fmla="*/ 133 w 621"/>
                    <a:gd name="T11" fmla="*/ 1203 h 1209"/>
                    <a:gd name="T12" fmla="*/ 149 w 621"/>
                    <a:gd name="T13" fmla="*/ 1204 h 1209"/>
                    <a:gd name="T14" fmla="*/ 166 w 621"/>
                    <a:gd name="T15" fmla="*/ 1207 h 1209"/>
                    <a:gd name="T16" fmla="*/ 182 w 621"/>
                    <a:gd name="T17" fmla="*/ 1209 h 1209"/>
                    <a:gd name="T18" fmla="*/ 621 w 621"/>
                    <a:gd name="T19" fmla="*/ 0 h 1209"/>
                    <a:gd name="T20" fmla="*/ 0 w 621"/>
                    <a:gd name="T21" fmla="*/ 0 h 1209"/>
                    <a:gd name="T22" fmla="*/ 0 w 621"/>
                    <a:gd name="T23" fmla="*/ 1200 h 1209"/>
                    <a:gd name="T24" fmla="*/ 6 w 621"/>
                    <a:gd name="T25" fmla="*/ 1200 h 1209"/>
                    <a:gd name="T26" fmla="*/ 12 w 621"/>
                    <a:gd name="T27" fmla="*/ 1199 h 1209"/>
                    <a:gd name="T28" fmla="*/ 18 w 621"/>
                    <a:gd name="T29" fmla="*/ 1199 h 1209"/>
                    <a:gd name="T30" fmla="*/ 25 w 621"/>
                    <a:gd name="T31" fmla="*/ 1199 h 1209"/>
                    <a:gd name="T32" fmla="*/ 31 w 621"/>
                    <a:gd name="T33" fmla="*/ 1199 h 1209"/>
                    <a:gd name="T34" fmla="*/ 36 w 621"/>
                    <a:gd name="T35" fmla="*/ 1199 h 1209"/>
                    <a:gd name="T36" fmla="*/ 43 w 621"/>
                    <a:gd name="T37" fmla="*/ 1199 h 1209"/>
                    <a:gd name="T38" fmla="*/ 49 w 621"/>
                    <a:gd name="T39" fmla="*/ 119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1" h="1209">
                      <a:moveTo>
                        <a:pt x="49" y="1199"/>
                      </a:moveTo>
                      <a:lnTo>
                        <a:pt x="66" y="1199"/>
                      </a:lnTo>
                      <a:lnTo>
                        <a:pt x="83" y="1200"/>
                      </a:lnTo>
                      <a:lnTo>
                        <a:pt x="100" y="1200"/>
                      </a:lnTo>
                      <a:lnTo>
                        <a:pt x="116" y="1201"/>
                      </a:lnTo>
                      <a:lnTo>
                        <a:pt x="133" y="1203"/>
                      </a:lnTo>
                      <a:lnTo>
                        <a:pt x="149" y="1204"/>
                      </a:lnTo>
                      <a:lnTo>
                        <a:pt x="166" y="1207"/>
                      </a:lnTo>
                      <a:lnTo>
                        <a:pt x="182" y="1209"/>
                      </a:lnTo>
                      <a:lnTo>
                        <a:pt x="621" y="0"/>
                      </a:lnTo>
                      <a:lnTo>
                        <a:pt x="0" y="0"/>
                      </a:lnTo>
                      <a:lnTo>
                        <a:pt x="0" y="1200"/>
                      </a:lnTo>
                      <a:lnTo>
                        <a:pt x="6" y="1200"/>
                      </a:lnTo>
                      <a:lnTo>
                        <a:pt x="12" y="1199"/>
                      </a:lnTo>
                      <a:lnTo>
                        <a:pt x="18" y="1199"/>
                      </a:lnTo>
                      <a:lnTo>
                        <a:pt x="25" y="1199"/>
                      </a:lnTo>
                      <a:lnTo>
                        <a:pt x="31" y="1199"/>
                      </a:lnTo>
                      <a:lnTo>
                        <a:pt x="36" y="1199"/>
                      </a:lnTo>
                      <a:lnTo>
                        <a:pt x="43" y="1199"/>
                      </a:lnTo>
                      <a:lnTo>
                        <a:pt x="49" y="1199"/>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891" name="Freeform 139"/>
              <p:cNvSpPr>
                <a:spLocks/>
              </p:cNvSpPr>
              <p:nvPr/>
            </p:nvSpPr>
            <p:spPr bwMode="auto">
              <a:xfrm>
                <a:off x="2662" y="1389"/>
                <a:ext cx="651" cy="656"/>
              </a:xfrm>
              <a:custGeom>
                <a:avLst/>
                <a:gdLst>
                  <a:gd name="T0" fmla="*/ 658 w 1383"/>
                  <a:gd name="T1" fmla="*/ 1380 h 1382"/>
                  <a:gd name="T2" fmla="*/ 590 w 1383"/>
                  <a:gd name="T3" fmla="*/ 1374 h 1382"/>
                  <a:gd name="T4" fmla="*/ 523 w 1383"/>
                  <a:gd name="T5" fmla="*/ 1361 h 1382"/>
                  <a:gd name="T6" fmla="*/ 458 w 1383"/>
                  <a:gd name="T7" fmla="*/ 1342 h 1382"/>
                  <a:gd name="T8" fmla="*/ 396 w 1383"/>
                  <a:gd name="T9" fmla="*/ 1317 h 1382"/>
                  <a:gd name="T10" fmla="*/ 337 w 1383"/>
                  <a:gd name="T11" fmla="*/ 1284 h 1382"/>
                  <a:gd name="T12" fmla="*/ 281 w 1383"/>
                  <a:gd name="T13" fmla="*/ 1247 h 1382"/>
                  <a:gd name="T14" fmla="*/ 227 w 1383"/>
                  <a:gd name="T15" fmla="*/ 1203 h 1382"/>
                  <a:gd name="T16" fmla="*/ 157 w 1383"/>
                  <a:gd name="T17" fmla="*/ 1129 h 1382"/>
                  <a:gd name="T18" fmla="*/ 81 w 1383"/>
                  <a:gd name="T19" fmla="*/ 1016 h 1382"/>
                  <a:gd name="T20" fmla="*/ 29 w 1383"/>
                  <a:gd name="T21" fmla="*/ 892 h 1382"/>
                  <a:gd name="T22" fmla="*/ 3 w 1383"/>
                  <a:gd name="T23" fmla="*/ 759 h 1382"/>
                  <a:gd name="T24" fmla="*/ 3 w 1383"/>
                  <a:gd name="T25" fmla="*/ 623 h 1382"/>
                  <a:gd name="T26" fmla="*/ 29 w 1383"/>
                  <a:gd name="T27" fmla="*/ 490 h 1382"/>
                  <a:gd name="T28" fmla="*/ 81 w 1383"/>
                  <a:gd name="T29" fmla="*/ 365 h 1382"/>
                  <a:gd name="T30" fmla="*/ 157 w 1383"/>
                  <a:gd name="T31" fmla="*/ 253 h 1382"/>
                  <a:gd name="T32" fmla="*/ 227 w 1383"/>
                  <a:gd name="T33" fmla="*/ 179 h 1382"/>
                  <a:gd name="T34" fmla="*/ 281 w 1383"/>
                  <a:gd name="T35" fmla="*/ 135 h 1382"/>
                  <a:gd name="T36" fmla="*/ 337 w 1383"/>
                  <a:gd name="T37" fmla="*/ 98 h 1382"/>
                  <a:gd name="T38" fmla="*/ 396 w 1383"/>
                  <a:gd name="T39" fmla="*/ 65 h 1382"/>
                  <a:gd name="T40" fmla="*/ 458 w 1383"/>
                  <a:gd name="T41" fmla="*/ 40 h 1382"/>
                  <a:gd name="T42" fmla="*/ 523 w 1383"/>
                  <a:gd name="T43" fmla="*/ 21 h 1382"/>
                  <a:gd name="T44" fmla="*/ 590 w 1383"/>
                  <a:gd name="T45" fmla="*/ 7 h 1382"/>
                  <a:gd name="T46" fmla="*/ 658 w 1383"/>
                  <a:gd name="T47" fmla="*/ 2 h 1382"/>
                  <a:gd name="T48" fmla="*/ 726 w 1383"/>
                  <a:gd name="T49" fmla="*/ 2 h 1382"/>
                  <a:gd name="T50" fmla="*/ 794 w 1383"/>
                  <a:gd name="T51" fmla="*/ 7 h 1382"/>
                  <a:gd name="T52" fmla="*/ 860 w 1383"/>
                  <a:gd name="T53" fmla="*/ 21 h 1382"/>
                  <a:gd name="T54" fmla="*/ 926 w 1383"/>
                  <a:gd name="T55" fmla="*/ 40 h 1382"/>
                  <a:gd name="T56" fmla="*/ 988 w 1383"/>
                  <a:gd name="T57" fmla="*/ 65 h 1382"/>
                  <a:gd name="T58" fmla="*/ 1047 w 1383"/>
                  <a:gd name="T59" fmla="*/ 98 h 1382"/>
                  <a:gd name="T60" fmla="*/ 1103 w 1383"/>
                  <a:gd name="T61" fmla="*/ 135 h 1382"/>
                  <a:gd name="T62" fmla="*/ 1155 w 1383"/>
                  <a:gd name="T63" fmla="*/ 179 h 1382"/>
                  <a:gd name="T64" fmla="*/ 1226 w 1383"/>
                  <a:gd name="T65" fmla="*/ 253 h 1382"/>
                  <a:gd name="T66" fmla="*/ 1301 w 1383"/>
                  <a:gd name="T67" fmla="*/ 365 h 1382"/>
                  <a:gd name="T68" fmla="*/ 1353 w 1383"/>
                  <a:gd name="T69" fmla="*/ 490 h 1382"/>
                  <a:gd name="T70" fmla="*/ 1380 w 1383"/>
                  <a:gd name="T71" fmla="*/ 623 h 1382"/>
                  <a:gd name="T72" fmla="*/ 1380 w 1383"/>
                  <a:gd name="T73" fmla="*/ 762 h 1382"/>
                  <a:gd name="T74" fmla="*/ 1351 w 1383"/>
                  <a:gd name="T75" fmla="*/ 897 h 1382"/>
                  <a:gd name="T76" fmla="*/ 1298 w 1383"/>
                  <a:gd name="T77" fmla="*/ 1021 h 1382"/>
                  <a:gd name="T78" fmla="*/ 1224 w 1383"/>
                  <a:gd name="T79" fmla="*/ 1130 h 1382"/>
                  <a:gd name="T80" fmla="*/ 1131 w 1383"/>
                  <a:gd name="T81" fmla="*/ 1224 h 1382"/>
                  <a:gd name="T82" fmla="*/ 1020 w 1383"/>
                  <a:gd name="T83" fmla="*/ 1299 h 1382"/>
                  <a:gd name="T84" fmla="*/ 897 w 1383"/>
                  <a:gd name="T85" fmla="*/ 1351 h 1382"/>
                  <a:gd name="T86" fmla="*/ 763 w 1383"/>
                  <a:gd name="T87" fmla="*/ 1379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83" h="1382">
                    <a:moveTo>
                      <a:pt x="692" y="1382"/>
                    </a:moveTo>
                    <a:lnTo>
                      <a:pt x="658" y="1380"/>
                    </a:lnTo>
                    <a:lnTo>
                      <a:pt x="624" y="1379"/>
                    </a:lnTo>
                    <a:lnTo>
                      <a:pt x="590" y="1374"/>
                    </a:lnTo>
                    <a:lnTo>
                      <a:pt x="556" y="1368"/>
                    </a:lnTo>
                    <a:lnTo>
                      <a:pt x="523" y="1361"/>
                    </a:lnTo>
                    <a:lnTo>
                      <a:pt x="491" y="1352"/>
                    </a:lnTo>
                    <a:lnTo>
                      <a:pt x="458" y="1342"/>
                    </a:lnTo>
                    <a:lnTo>
                      <a:pt x="427" y="1330"/>
                    </a:lnTo>
                    <a:lnTo>
                      <a:pt x="396" y="1317"/>
                    </a:lnTo>
                    <a:lnTo>
                      <a:pt x="367" y="1300"/>
                    </a:lnTo>
                    <a:lnTo>
                      <a:pt x="337" y="1284"/>
                    </a:lnTo>
                    <a:lnTo>
                      <a:pt x="309" y="1266"/>
                    </a:lnTo>
                    <a:lnTo>
                      <a:pt x="281" y="1247"/>
                    </a:lnTo>
                    <a:lnTo>
                      <a:pt x="254" y="1225"/>
                    </a:lnTo>
                    <a:lnTo>
                      <a:pt x="227" y="1203"/>
                    </a:lnTo>
                    <a:lnTo>
                      <a:pt x="202" y="1179"/>
                    </a:lnTo>
                    <a:lnTo>
                      <a:pt x="157" y="1129"/>
                    </a:lnTo>
                    <a:lnTo>
                      <a:pt x="115" y="1074"/>
                    </a:lnTo>
                    <a:lnTo>
                      <a:pt x="81" y="1016"/>
                    </a:lnTo>
                    <a:lnTo>
                      <a:pt x="53" y="956"/>
                    </a:lnTo>
                    <a:lnTo>
                      <a:pt x="29" y="892"/>
                    </a:lnTo>
                    <a:lnTo>
                      <a:pt x="13" y="827"/>
                    </a:lnTo>
                    <a:lnTo>
                      <a:pt x="3" y="759"/>
                    </a:lnTo>
                    <a:lnTo>
                      <a:pt x="0" y="691"/>
                    </a:lnTo>
                    <a:lnTo>
                      <a:pt x="3" y="623"/>
                    </a:lnTo>
                    <a:lnTo>
                      <a:pt x="13" y="555"/>
                    </a:lnTo>
                    <a:lnTo>
                      <a:pt x="29" y="490"/>
                    </a:lnTo>
                    <a:lnTo>
                      <a:pt x="53" y="426"/>
                    </a:lnTo>
                    <a:lnTo>
                      <a:pt x="81" y="365"/>
                    </a:lnTo>
                    <a:lnTo>
                      <a:pt x="115" y="308"/>
                    </a:lnTo>
                    <a:lnTo>
                      <a:pt x="157" y="253"/>
                    </a:lnTo>
                    <a:lnTo>
                      <a:pt x="202" y="203"/>
                    </a:lnTo>
                    <a:lnTo>
                      <a:pt x="227" y="179"/>
                    </a:lnTo>
                    <a:lnTo>
                      <a:pt x="254" y="157"/>
                    </a:lnTo>
                    <a:lnTo>
                      <a:pt x="281" y="135"/>
                    </a:lnTo>
                    <a:lnTo>
                      <a:pt x="309" y="115"/>
                    </a:lnTo>
                    <a:lnTo>
                      <a:pt x="337" y="98"/>
                    </a:lnTo>
                    <a:lnTo>
                      <a:pt x="367" y="81"/>
                    </a:lnTo>
                    <a:lnTo>
                      <a:pt x="396" y="65"/>
                    </a:lnTo>
                    <a:lnTo>
                      <a:pt x="427" y="52"/>
                    </a:lnTo>
                    <a:lnTo>
                      <a:pt x="458" y="40"/>
                    </a:lnTo>
                    <a:lnTo>
                      <a:pt x="491" y="30"/>
                    </a:lnTo>
                    <a:lnTo>
                      <a:pt x="523" y="21"/>
                    </a:lnTo>
                    <a:lnTo>
                      <a:pt x="556" y="13"/>
                    </a:lnTo>
                    <a:lnTo>
                      <a:pt x="590" y="7"/>
                    </a:lnTo>
                    <a:lnTo>
                      <a:pt x="624" y="3"/>
                    </a:lnTo>
                    <a:lnTo>
                      <a:pt x="658" y="2"/>
                    </a:lnTo>
                    <a:lnTo>
                      <a:pt x="692" y="0"/>
                    </a:lnTo>
                    <a:lnTo>
                      <a:pt x="726" y="2"/>
                    </a:lnTo>
                    <a:lnTo>
                      <a:pt x="760" y="3"/>
                    </a:lnTo>
                    <a:lnTo>
                      <a:pt x="794" y="7"/>
                    </a:lnTo>
                    <a:lnTo>
                      <a:pt x="828" y="13"/>
                    </a:lnTo>
                    <a:lnTo>
                      <a:pt x="860" y="21"/>
                    </a:lnTo>
                    <a:lnTo>
                      <a:pt x="893" y="30"/>
                    </a:lnTo>
                    <a:lnTo>
                      <a:pt x="926" y="40"/>
                    </a:lnTo>
                    <a:lnTo>
                      <a:pt x="957" y="52"/>
                    </a:lnTo>
                    <a:lnTo>
                      <a:pt x="988" y="65"/>
                    </a:lnTo>
                    <a:lnTo>
                      <a:pt x="1017" y="81"/>
                    </a:lnTo>
                    <a:lnTo>
                      <a:pt x="1047" y="98"/>
                    </a:lnTo>
                    <a:lnTo>
                      <a:pt x="1075" y="115"/>
                    </a:lnTo>
                    <a:lnTo>
                      <a:pt x="1103" y="135"/>
                    </a:lnTo>
                    <a:lnTo>
                      <a:pt x="1130" y="157"/>
                    </a:lnTo>
                    <a:lnTo>
                      <a:pt x="1155" y="179"/>
                    </a:lnTo>
                    <a:lnTo>
                      <a:pt x="1180" y="203"/>
                    </a:lnTo>
                    <a:lnTo>
                      <a:pt x="1226" y="253"/>
                    </a:lnTo>
                    <a:lnTo>
                      <a:pt x="1267" y="308"/>
                    </a:lnTo>
                    <a:lnTo>
                      <a:pt x="1301" y="365"/>
                    </a:lnTo>
                    <a:lnTo>
                      <a:pt x="1331" y="426"/>
                    </a:lnTo>
                    <a:lnTo>
                      <a:pt x="1353" y="490"/>
                    </a:lnTo>
                    <a:lnTo>
                      <a:pt x="1369" y="555"/>
                    </a:lnTo>
                    <a:lnTo>
                      <a:pt x="1380" y="623"/>
                    </a:lnTo>
                    <a:lnTo>
                      <a:pt x="1383" y="691"/>
                    </a:lnTo>
                    <a:lnTo>
                      <a:pt x="1380" y="762"/>
                    </a:lnTo>
                    <a:lnTo>
                      <a:pt x="1368" y="830"/>
                    </a:lnTo>
                    <a:lnTo>
                      <a:pt x="1351" y="897"/>
                    </a:lnTo>
                    <a:lnTo>
                      <a:pt x="1328" y="960"/>
                    </a:lnTo>
                    <a:lnTo>
                      <a:pt x="1298" y="1021"/>
                    </a:lnTo>
                    <a:lnTo>
                      <a:pt x="1264" y="1077"/>
                    </a:lnTo>
                    <a:lnTo>
                      <a:pt x="1224" y="1130"/>
                    </a:lnTo>
                    <a:lnTo>
                      <a:pt x="1180" y="1179"/>
                    </a:lnTo>
                    <a:lnTo>
                      <a:pt x="1131" y="1224"/>
                    </a:lnTo>
                    <a:lnTo>
                      <a:pt x="1078" y="1263"/>
                    </a:lnTo>
                    <a:lnTo>
                      <a:pt x="1020" y="1299"/>
                    </a:lnTo>
                    <a:lnTo>
                      <a:pt x="960" y="1327"/>
                    </a:lnTo>
                    <a:lnTo>
                      <a:pt x="897" y="1351"/>
                    </a:lnTo>
                    <a:lnTo>
                      <a:pt x="831" y="1368"/>
                    </a:lnTo>
                    <a:lnTo>
                      <a:pt x="763" y="1379"/>
                    </a:lnTo>
                    <a:lnTo>
                      <a:pt x="692" y="1382"/>
                    </a:lnTo>
                    <a:close/>
                  </a:path>
                </a:pathLst>
              </a:custGeom>
              <a:solidFill>
                <a:srgbClr val="AA7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0" name="Freeform 158"/>
              <p:cNvSpPr>
                <a:spLocks/>
              </p:cNvSpPr>
              <p:nvPr/>
            </p:nvSpPr>
            <p:spPr bwMode="auto">
              <a:xfrm>
                <a:off x="2716" y="1442"/>
                <a:ext cx="544" cy="550"/>
              </a:xfrm>
              <a:custGeom>
                <a:avLst/>
                <a:gdLst>
                  <a:gd name="T0" fmla="*/ 606 w 1156"/>
                  <a:gd name="T1" fmla="*/ 1157 h 1157"/>
                  <a:gd name="T2" fmla="*/ 664 w 1156"/>
                  <a:gd name="T3" fmla="*/ 1151 h 1157"/>
                  <a:gd name="T4" fmla="*/ 718 w 1156"/>
                  <a:gd name="T5" fmla="*/ 1140 h 1157"/>
                  <a:gd name="T6" fmla="*/ 773 w 1156"/>
                  <a:gd name="T7" fmla="*/ 1123 h 1157"/>
                  <a:gd name="T8" fmla="*/ 825 w 1156"/>
                  <a:gd name="T9" fmla="*/ 1103 h 1157"/>
                  <a:gd name="T10" fmla="*/ 874 w 1156"/>
                  <a:gd name="T11" fmla="*/ 1075 h 1157"/>
                  <a:gd name="T12" fmla="*/ 921 w 1156"/>
                  <a:gd name="T13" fmla="*/ 1043 h 1157"/>
                  <a:gd name="T14" fmla="*/ 965 w 1156"/>
                  <a:gd name="T15" fmla="*/ 1006 h 1157"/>
                  <a:gd name="T16" fmla="*/ 1025 w 1156"/>
                  <a:gd name="T17" fmla="*/ 944 h 1157"/>
                  <a:gd name="T18" fmla="*/ 1088 w 1156"/>
                  <a:gd name="T19" fmla="*/ 851 h 1157"/>
                  <a:gd name="T20" fmla="*/ 1131 w 1156"/>
                  <a:gd name="T21" fmla="*/ 748 h 1157"/>
                  <a:gd name="T22" fmla="*/ 1153 w 1156"/>
                  <a:gd name="T23" fmla="*/ 637 h 1157"/>
                  <a:gd name="T24" fmla="*/ 1153 w 1156"/>
                  <a:gd name="T25" fmla="*/ 521 h 1157"/>
                  <a:gd name="T26" fmla="*/ 1131 w 1156"/>
                  <a:gd name="T27" fmla="*/ 410 h 1157"/>
                  <a:gd name="T28" fmla="*/ 1088 w 1156"/>
                  <a:gd name="T29" fmla="*/ 307 h 1157"/>
                  <a:gd name="T30" fmla="*/ 1025 w 1156"/>
                  <a:gd name="T31" fmla="*/ 214 h 1157"/>
                  <a:gd name="T32" fmla="*/ 965 w 1156"/>
                  <a:gd name="T33" fmla="*/ 151 h 1157"/>
                  <a:gd name="T34" fmla="*/ 921 w 1156"/>
                  <a:gd name="T35" fmla="*/ 114 h 1157"/>
                  <a:gd name="T36" fmla="*/ 874 w 1156"/>
                  <a:gd name="T37" fmla="*/ 83 h 1157"/>
                  <a:gd name="T38" fmla="*/ 825 w 1156"/>
                  <a:gd name="T39" fmla="*/ 55 h 1157"/>
                  <a:gd name="T40" fmla="*/ 773 w 1156"/>
                  <a:gd name="T41" fmla="*/ 35 h 1157"/>
                  <a:gd name="T42" fmla="*/ 718 w 1156"/>
                  <a:gd name="T43" fmla="*/ 18 h 1157"/>
                  <a:gd name="T44" fmla="*/ 664 w 1156"/>
                  <a:gd name="T45" fmla="*/ 6 h 1157"/>
                  <a:gd name="T46" fmla="*/ 606 w 1156"/>
                  <a:gd name="T47" fmla="*/ 0 h 1157"/>
                  <a:gd name="T48" fmla="*/ 519 w 1156"/>
                  <a:gd name="T49" fmla="*/ 3 h 1157"/>
                  <a:gd name="T50" fmla="*/ 406 w 1156"/>
                  <a:gd name="T51" fmla="*/ 27 h 1157"/>
                  <a:gd name="T52" fmla="*/ 303 w 1156"/>
                  <a:gd name="T53" fmla="*/ 70 h 1157"/>
                  <a:gd name="T54" fmla="*/ 210 w 1156"/>
                  <a:gd name="T55" fmla="*/ 134 h 1157"/>
                  <a:gd name="T56" fmla="*/ 131 w 1156"/>
                  <a:gd name="T57" fmla="*/ 212 h 1157"/>
                  <a:gd name="T58" fmla="*/ 69 w 1156"/>
                  <a:gd name="T59" fmla="*/ 304 h 1157"/>
                  <a:gd name="T60" fmla="*/ 26 w 1156"/>
                  <a:gd name="T61" fmla="*/ 407 h 1157"/>
                  <a:gd name="T62" fmla="*/ 3 w 1156"/>
                  <a:gd name="T63" fmla="*/ 520 h 1157"/>
                  <a:gd name="T64" fmla="*/ 3 w 1156"/>
                  <a:gd name="T65" fmla="*/ 637 h 1157"/>
                  <a:gd name="T66" fmla="*/ 25 w 1156"/>
                  <a:gd name="T67" fmla="*/ 748 h 1157"/>
                  <a:gd name="T68" fmla="*/ 68 w 1156"/>
                  <a:gd name="T69" fmla="*/ 851 h 1157"/>
                  <a:gd name="T70" fmla="*/ 130 w 1156"/>
                  <a:gd name="T71" fmla="*/ 944 h 1157"/>
                  <a:gd name="T72" fmla="*/ 189 w 1156"/>
                  <a:gd name="T73" fmla="*/ 1006 h 1157"/>
                  <a:gd name="T74" fmla="*/ 233 w 1156"/>
                  <a:gd name="T75" fmla="*/ 1043 h 1157"/>
                  <a:gd name="T76" fmla="*/ 281 w 1156"/>
                  <a:gd name="T77" fmla="*/ 1075 h 1157"/>
                  <a:gd name="T78" fmla="*/ 329 w 1156"/>
                  <a:gd name="T79" fmla="*/ 1103 h 1157"/>
                  <a:gd name="T80" fmla="*/ 383 w 1156"/>
                  <a:gd name="T81" fmla="*/ 1123 h 1157"/>
                  <a:gd name="T82" fmla="*/ 436 w 1156"/>
                  <a:gd name="T83" fmla="*/ 1140 h 1157"/>
                  <a:gd name="T84" fmla="*/ 492 w 1156"/>
                  <a:gd name="T85" fmla="*/ 1151 h 1157"/>
                  <a:gd name="T86" fmla="*/ 548 w 1156"/>
                  <a:gd name="T87" fmla="*/ 1157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6" h="1157">
                    <a:moveTo>
                      <a:pt x="578" y="1157"/>
                    </a:moveTo>
                    <a:lnTo>
                      <a:pt x="606" y="1157"/>
                    </a:lnTo>
                    <a:lnTo>
                      <a:pt x="636" y="1154"/>
                    </a:lnTo>
                    <a:lnTo>
                      <a:pt x="664" y="1151"/>
                    </a:lnTo>
                    <a:lnTo>
                      <a:pt x="692" y="1146"/>
                    </a:lnTo>
                    <a:lnTo>
                      <a:pt x="718" y="1140"/>
                    </a:lnTo>
                    <a:lnTo>
                      <a:pt x="746" y="1132"/>
                    </a:lnTo>
                    <a:lnTo>
                      <a:pt x="773" y="1123"/>
                    </a:lnTo>
                    <a:lnTo>
                      <a:pt x="798" y="1113"/>
                    </a:lnTo>
                    <a:lnTo>
                      <a:pt x="825" y="1103"/>
                    </a:lnTo>
                    <a:lnTo>
                      <a:pt x="850" y="1089"/>
                    </a:lnTo>
                    <a:lnTo>
                      <a:pt x="874" y="1075"/>
                    </a:lnTo>
                    <a:lnTo>
                      <a:pt x="897" y="1060"/>
                    </a:lnTo>
                    <a:lnTo>
                      <a:pt x="921" y="1043"/>
                    </a:lnTo>
                    <a:lnTo>
                      <a:pt x="943" y="1026"/>
                    </a:lnTo>
                    <a:lnTo>
                      <a:pt x="965" y="1006"/>
                    </a:lnTo>
                    <a:lnTo>
                      <a:pt x="986" y="987"/>
                    </a:lnTo>
                    <a:lnTo>
                      <a:pt x="1025" y="944"/>
                    </a:lnTo>
                    <a:lnTo>
                      <a:pt x="1059" y="900"/>
                    </a:lnTo>
                    <a:lnTo>
                      <a:pt x="1088" y="851"/>
                    </a:lnTo>
                    <a:lnTo>
                      <a:pt x="1112" y="801"/>
                    </a:lnTo>
                    <a:lnTo>
                      <a:pt x="1131" y="748"/>
                    </a:lnTo>
                    <a:lnTo>
                      <a:pt x="1144" y="693"/>
                    </a:lnTo>
                    <a:lnTo>
                      <a:pt x="1153" y="637"/>
                    </a:lnTo>
                    <a:lnTo>
                      <a:pt x="1156" y="579"/>
                    </a:lnTo>
                    <a:lnTo>
                      <a:pt x="1153" y="521"/>
                    </a:lnTo>
                    <a:lnTo>
                      <a:pt x="1144" y="465"/>
                    </a:lnTo>
                    <a:lnTo>
                      <a:pt x="1131" y="410"/>
                    </a:lnTo>
                    <a:lnTo>
                      <a:pt x="1112" y="357"/>
                    </a:lnTo>
                    <a:lnTo>
                      <a:pt x="1088" y="307"/>
                    </a:lnTo>
                    <a:lnTo>
                      <a:pt x="1059" y="258"/>
                    </a:lnTo>
                    <a:lnTo>
                      <a:pt x="1025" y="214"/>
                    </a:lnTo>
                    <a:lnTo>
                      <a:pt x="986" y="171"/>
                    </a:lnTo>
                    <a:lnTo>
                      <a:pt x="965" y="151"/>
                    </a:lnTo>
                    <a:lnTo>
                      <a:pt x="943" y="132"/>
                    </a:lnTo>
                    <a:lnTo>
                      <a:pt x="921" y="114"/>
                    </a:lnTo>
                    <a:lnTo>
                      <a:pt x="897" y="98"/>
                    </a:lnTo>
                    <a:lnTo>
                      <a:pt x="874" y="83"/>
                    </a:lnTo>
                    <a:lnTo>
                      <a:pt x="850" y="69"/>
                    </a:lnTo>
                    <a:lnTo>
                      <a:pt x="825" y="55"/>
                    </a:lnTo>
                    <a:lnTo>
                      <a:pt x="798" y="45"/>
                    </a:lnTo>
                    <a:lnTo>
                      <a:pt x="773" y="35"/>
                    </a:lnTo>
                    <a:lnTo>
                      <a:pt x="746" y="26"/>
                    </a:lnTo>
                    <a:lnTo>
                      <a:pt x="718" y="18"/>
                    </a:lnTo>
                    <a:lnTo>
                      <a:pt x="692" y="12"/>
                    </a:lnTo>
                    <a:lnTo>
                      <a:pt x="664" y="6"/>
                    </a:lnTo>
                    <a:lnTo>
                      <a:pt x="636" y="3"/>
                    </a:lnTo>
                    <a:lnTo>
                      <a:pt x="606" y="0"/>
                    </a:lnTo>
                    <a:lnTo>
                      <a:pt x="578" y="0"/>
                    </a:lnTo>
                    <a:lnTo>
                      <a:pt x="519" y="3"/>
                    </a:lnTo>
                    <a:lnTo>
                      <a:pt x="461" y="12"/>
                    </a:lnTo>
                    <a:lnTo>
                      <a:pt x="406" y="27"/>
                    </a:lnTo>
                    <a:lnTo>
                      <a:pt x="353" y="46"/>
                    </a:lnTo>
                    <a:lnTo>
                      <a:pt x="303" y="70"/>
                    </a:lnTo>
                    <a:lnTo>
                      <a:pt x="254" y="100"/>
                    </a:lnTo>
                    <a:lnTo>
                      <a:pt x="210" y="134"/>
                    </a:lnTo>
                    <a:lnTo>
                      <a:pt x="170" y="171"/>
                    </a:lnTo>
                    <a:lnTo>
                      <a:pt x="131" y="212"/>
                    </a:lnTo>
                    <a:lnTo>
                      <a:pt x="99" y="256"/>
                    </a:lnTo>
                    <a:lnTo>
                      <a:pt x="69" y="304"/>
                    </a:lnTo>
                    <a:lnTo>
                      <a:pt x="45" y="354"/>
                    </a:lnTo>
                    <a:lnTo>
                      <a:pt x="26" y="407"/>
                    </a:lnTo>
                    <a:lnTo>
                      <a:pt x="11" y="462"/>
                    </a:lnTo>
                    <a:lnTo>
                      <a:pt x="3" y="520"/>
                    </a:lnTo>
                    <a:lnTo>
                      <a:pt x="0" y="579"/>
                    </a:lnTo>
                    <a:lnTo>
                      <a:pt x="3" y="637"/>
                    </a:lnTo>
                    <a:lnTo>
                      <a:pt x="11" y="693"/>
                    </a:lnTo>
                    <a:lnTo>
                      <a:pt x="25" y="748"/>
                    </a:lnTo>
                    <a:lnTo>
                      <a:pt x="44" y="801"/>
                    </a:lnTo>
                    <a:lnTo>
                      <a:pt x="68" y="851"/>
                    </a:lnTo>
                    <a:lnTo>
                      <a:pt x="96" y="900"/>
                    </a:lnTo>
                    <a:lnTo>
                      <a:pt x="130" y="944"/>
                    </a:lnTo>
                    <a:lnTo>
                      <a:pt x="168" y="987"/>
                    </a:lnTo>
                    <a:lnTo>
                      <a:pt x="189" y="1006"/>
                    </a:lnTo>
                    <a:lnTo>
                      <a:pt x="211" y="1026"/>
                    </a:lnTo>
                    <a:lnTo>
                      <a:pt x="233" y="1043"/>
                    </a:lnTo>
                    <a:lnTo>
                      <a:pt x="257" y="1060"/>
                    </a:lnTo>
                    <a:lnTo>
                      <a:pt x="281" y="1075"/>
                    </a:lnTo>
                    <a:lnTo>
                      <a:pt x="304" y="1089"/>
                    </a:lnTo>
                    <a:lnTo>
                      <a:pt x="329" y="1103"/>
                    </a:lnTo>
                    <a:lnTo>
                      <a:pt x="356" y="1113"/>
                    </a:lnTo>
                    <a:lnTo>
                      <a:pt x="383" y="1123"/>
                    </a:lnTo>
                    <a:lnTo>
                      <a:pt x="409" y="1132"/>
                    </a:lnTo>
                    <a:lnTo>
                      <a:pt x="436" y="1140"/>
                    </a:lnTo>
                    <a:lnTo>
                      <a:pt x="464" y="1146"/>
                    </a:lnTo>
                    <a:lnTo>
                      <a:pt x="492" y="1151"/>
                    </a:lnTo>
                    <a:lnTo>
                      <a:pt x="520" y="1154"/>
                    </a:lnTo>
                    <a:lnTo>
                      <a:pt x="548" y="1157"/>
                    </a:lnTo>
                    <a:lnTo>
                      <a:pt x="578" y="1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1" name="Freeform 159"/>
              <p:cNvSpPr>
                <a:spLocks/>
              </p:cNvSpPr>
              <p:nvPr/>
            </p:nvSpPr>
            <p:spPr bwMode="auto">
              <a:xfrm>
                <a:off x="2740" y="1467"/>
                <a:ext cx="496" cy="500"/>
              </a:xfrm>
              <a:custGeom>
                <a:avLst/>
                <a:gdLst>
                  <a:gd name="T0" fmla="*/ 3 w 1053"/>
                  <a:gd name="T1" fmla="*/ 475 h 1054"/>
                  <a:gd name="T2" fmla="*/ 23 w 1053"/>
                  <a:gd name="T3" fmla="*/ 373 h 1054"/>
                  <a:gd name="T4" fmla="*/ 62 w 1053"/>
                  <a:gd name="T5" fmla="*/ 280 h 1054"/>
                  <a:gd name="T6" fmla="*/ 119 w 1053"/>
                  <a:gd name="T7" fmla="*/ 193 h 1054"/>
                  <a:gd name="T8" fmla="*/ 173 w 1053"/>
                  <a:gd name="T9" fmla="*/ 136 h 1054"/>
                  <a:gd name="T10" fmla="*/ 213 w 1053"/>
                  <a:gd name="T11" fmla="*/ 104 h 1054"/>
                  <a:gd name="T12" fmla="*/ 256 w 1053"/>
                  <a:gd name="T13" fmla="*/ 74 h 1054"/>
                  <a:gd name="T14" fmla="*/ 302 w 1053"/>
                  <a:gd name="T15" fmla="*/ 51 h 1054"/>
                  <a:gd name="T16" fmla="*/ 349 w 1053"/>
                  <a:gd name="T17" fmla="*/ 31 h 1054"/>
                  <a:gd name="T18" fmla="*/ 398 w 1053"/>
                  <a:gd name="T19" fmla="*/ 17 h 1054"/>
                  <a:gd name="T20" fmla="*/ 448 w 1053"/>
                  <a:gd name="T21" fmla="*/ 6 h 1054"/>
                  <a:gd name="T22" fmla="*/ 500 w 1053"/>
                  <a:gd name="T23" fmla="*/ 0 h 1054"/>
                  <a:gd name="T24" fmla="*/ 553 w 1053"/>
                  <a:gd name="T25" fmla="*/ 0 h 1054"/>
                  <a:gd name="T26" fmla="*/ 605 w 1053"/>
                  <a:gd name="T27" fmla="*/ 6 h 1054"/>
                  <a:gd name="T28" fmla="*/ 656 w 1053"/>
                  <a:gd name="T29" fmla="*/ 17 h 1054"/>
                  <a:gd name="T30" fmla="*/ 704 w 1053"/>
                  <a:gd name="T31" fmla="*/ 31 h 1054"/>
                  <a:gd name="T32" fmla="*/ 752 w 1053"/>
                  <a:gd name="T33" fmla="*/ 51 h 1054"/>
                  <a:gd name="T34" fmla="*/ 796 w 1053"/>
                  <a:gd name="T35" fmla="*/ 74 h 1054"/>
                  <a:gd name="T36" fmla="*/ 839 w 1053"/>
                  <a:gd name="T37" fmla="*/ 104 h 1054"/>
                  <a:gd name="T38" fmla="*/ 879 w 1053"/>
                  <a:gd name="T39" fmla="*/ 136 h 1054"/>
                  <a:gd name="T40" fmla="*/ 934 w 1053"/>
                  <a:gd name="T41" fmla="*/ 193 h 1054"/>
                  <a:gd name="T42" fmla="*/ 991 w 1053"/>
                  <a:gd name="T43" fmla="*/ 280 h 1054"/>
                  <a:gd name="T44" fmla="*/ 1031 w 1053"/>
                  <a:gd name="T45" fmla="*/ 373 h 1054"/>
                  <a:gd name="T46" fmla="*/ 1050 w 1053"/>
                  <a:gd name="T47" fmla="*/ 475 h 1054"/>
                  <a:gd name="T48" fmla="*/ 1050 w 1053"/>
                  <a:gd name="T49" fmla="*/ 580 h 1054"/>
                  <a:gd name="T50" fmla="*/ 1030 w 1053"/>
                  <a:gd name="T51" fmla="*/ 684 h 1054"/>
                  <a:gd name="T52" fmla="*/ 990 w 1053"/>
                  <a:gd name="T53" fmla="*/ 777 h 1054"/>
                  <a:gd name="T54" fmla="*/ 934 w 1053"/>
                  <a:gd name="T55" fmla="*/ 861 h 1054"/>
                  <a:gd name="T56" fmla="*/ 861 w 1053"/>
                  <a:gd name="T57" fmla="*/ 934 h 1054"/>
                  <a:gd name="T58" fmla="*/ 777 w 1053"/>
                  <a:gd name="T59" fmla="*/ 990 h 1054"/>
                  <a:gd name="T60" fmla="*/ 684 w 1053"/>
                  <a:gd name="T61" fmla="*/ 1030 h 1054"/>
                  <a:gd name="T62" fmla="*/ 580 w 1053"/>
                  <a:gd name="T63" fmla="*/ 1051 h 1054"/>
                  <a:gd name="T64" fmla="*/ 500 w 1053"/>
                  <a:gd name="T65" fmla="*/ 1054 h 1054"/>
                  <a:gd name="T66" fmla="*/ 448 w 1053"/>
                  <a:gd name="T67" fmla="*/ 1048 h 1054"/>
                  <a:gd name="T68" fmla="*/ 398 w 1053"/>
                  <a:gd name="T69" fmla="*/ 1037 h 1054"/>
                  <a:gd name="T70" fmla="*/ 349 w 1053"/>
                  <a:gd name="T71" fmla="*/ 1023 h 1054"/>
                  <a:gd name="T72" fmla="*/ 302 w 1053"/>
                  <a:gd name="T73" fmla="*/ 1003 h 1054"/>
                  <a:gd name="T74" fmla="*/ 256 w 1053"/>
                  <a:gd name="T75" fmla="*/ 980 h 1054"/>
                  <a:gd name="T76" fmla="*/ 213 w 1053"/>
                  <a:gd name="T77" fmla="*/ 950 h 1054"/>
                  <a:gd name="T78" fmla="*/ 173 w 1053"/>
                  <a:gd name="T79" fmla="*/ 917 h 1054"/>
                  <a:gd name="T80" fmla="*/ 119 w 1053"/>
                  <a:gd name="T81" fmla="*/ 861 h 1054"/>
                  <a:gd name="T82" fmla="*/ 62 w 1053"/>
                  <a:gd name="T83" fmla="*/ 774 h 1054"/>
                  <a:gd name="T84" fmla="*/ 23 w 1053"/>
                  <a:gd name="T85" fmla="*/ 681 h 1054"/>
                  <a:gd name="T86" fmla="*/ 3 w 1053"/>
                  <a:gd name="T87" fmla="*/ 579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3" h="1054">
                    <a:moveTo>
                      <a:pt x="0" y="527"/>
                    </a:moveTo>
                    <a:lnTo>
                      <a:pt x="3" y="475"/>
                    </a:lnTo>
                    <a:lnTo>
                      <a:pt x="11" y="423"/>
                    </a:lnTo>
                    <a:lnTo>
                      <a:pt x="23" y="373"/>
                    </a:lnTo>
                    <a:lnTo>
                      <a:pt x="40" y="326"/>
                    </a:lnTo>
                    <a:lnTo>
                      <a:pt x="62" y="280"/>
                    </a:lnTo>
                    <a:lnTo>
                      <a:pt x="88" y="235"/>
                    </a:lnTo>
                    <a:lnTo>
                      <a:pt x="119" y="193"/>
                    </a:lnTo>
                    <a:lnTo>
                      <a:pt x="154" y="154"/>
                    </a:lnTo>
                    <a:lnTo>
                      <a:pt x="173" y="136"/>
                    </a:lnTo>
                    <a:lnTo>
                      <a:pt x="193" y="119"/>
                    </a:lnTo>
                    <a:lnTo>
                      <a:pt x="213" y="104"/>
                    </a:lnTo>
                    <a:lnTo>
                      <a:pt x="234" y="88"/>
                    </a:lnTo>
                    <a:lnTo>
                      <a:pt x="256" y="74"/>
                    </a:lnTo>
                    <a:lnTo>
                      <a:pt x="278" y="62"/>
                    </a:lnTo>
                    <a:lnTo>
                      <a:pt x="302" y="51"/>
                    </a:lnTo>
                    <a:lnTo>
                      <a:pt x="326" y="40"/>
                    </a:lnTo>
                    <a:lnTo>
                      <a:pt x="349" y="31"/>
                    </a:lnTo>
                    <a:lnTo>
                      <a:pt x="373" y="22"/>
                    </a:lnTo>
                    <a:lnTo>
                      <a:pt x="398" y="17"/>
                    </a:lnTo>
                    <a:lnTo>
                      <a:pt x="423" y="11"/>
                    </a:lnTo>
                    <a:lnTo>
                      <a:pt x="448" y="6"/>
                    </a:lnTo>
                    <a:lnTo>
                      <a:pt x="475" y="3"/>
                    </a:lnTo>
                    <a:lnTo>
                      <a:pt x="500" y="0"/>
                    </a:lnTo>
                    <a:lnTo>
                      <a:pt x="527" y="0"/>
                    </a:lnTo>
                    <a:lnTo>
                      <a:pt x="553" y="0"/>
                    </a:lnTo>
                    <a:lnTo>
                      <a:pt x="579" y="3"/>
                    </a:lnTo>
                    <a:lnTo>
                      <a:pt x="605" y="6"/>
                    </a:lnTo>
                    <a:lnTo>
                      <a:pt x="630" y="11"/>
                    </a:lnTo>
                    <a:lnTo>
                      <a:pt x="656" y="17"/>
                    </a:lnTo>
                    <a:lnTo>
                      <a:pt x="681" y="22"/>
                    </a:lnTo>
                    <a:lnTo>
                      <a:pt x="704" y="31"/>
                    </a:lnTo>
                    <a:lnTo>
                      <a:pt x="728" y="40"/>
                    </a:lnTo>
                    <a:lnTo>
                      <a:pt x="752" y="51"/>
                    </a:lnTo>
                    <a:lnTo>
                      <a:pt x="774" y="62"/>
                    </a:lnTo>
                    <a:lnTo>
                      <a:pt x="796" y="74"/>
                    </a:lnTo>
                    <a:lnTo>
                      <a:pt x="818" y="88"/>
                    </a:lnTo>
                    <a:lnTo>
                      <a:pt x="839" y="104"/>
                    </a:lnTo>
                    <a:lnTo>
                      <a:pt x="860" y="119"/>
                    </a:lnTo>
                    <a:lnTo>
                      <a:pt x="879" y="136"/>
                    </a:lnTo>
                    <a:lnTo>
                      <a:pt x="898" y="154"/>
                    </a:lnTo>
                    <a:lnTo>
                      <a:pt x="934" y="193"/>
                    </a:lnTo>
                    <a:lnTo>
                      <a:pt x="965" y="235"/>
                    </a:lnTo>
                    <a:lnTo>
                      <a:pt x="991" y="280"/>
                    </a:lnTo>
                    <a:lnTo>
                      <a:pt x="1013" y="326"/>
                    </a:lnTo>
                    <a:lnTo>
                      <a:pt x="1031" y="373"/>
                    </a:lnTo>
                    <a:lnTo>
                      <a:pt x="1043" y="423"/>
                    </a:lnTo>
                    <a:lnTo>
                      <a:pt x="1050" y="475"/>
                    </a:lnTo>
                    <a:lnTo>
                      <a:pt x="1053" y="527"/>
                    </a:lnTo>
                    <a:lnTo>
                      <a:pt x="1050" y="580"/>
                    </a:lnTo>
                    <a:lnTo>
                      <a:pt x="1043" y="633"/>
                    </a:lnTo>
                    <a:lnTo>
                      <a:pt x="1030" y="684"/>
                    </a:lnTo>
                    <a:lnTo>
                      <a:pt x="1012" y="731"/>
                    </a:lnTo>
                    <a:lnTo>
                      <a:pt x="990" y="777"/>
                    </a:lnTo>
                    <a:lnTo>
                      <a:pt x="963" y="821"/>
                    </a:lnTo>
                    <a:lnTo>
                      <a:pt x="934" y="861"/>
                    </a:lnTo>
                    <a:lnTo>
                      <a:pt x="900" y="898"/>
                    </a:lnTo>
                    <a:lnTo>
                      <a:pt x="861" y="934"/>
                    </a:lnTo>
                    <a:lnTo>
                      <a:pt x="821" y="963"/>
                    </a:lnTo>
                    <a:lnTo>
                      <a:pt x="777" y="990"/>
                    </a:lnTo>
                    <a:lnTo>
                      <a:pt x="731" y="1012"/>
                    </a:lnTo>
                    <a:lnTo>
                      <a:pt x="684" y="1030"/>
                    </a:lnTo>
                    <a:lnTo>
                      <a:pt x="633" y="1043"/>
                    </a:lnTo>
                    <a:lnTo>
                      <a:pt x="580" y="1051"/>
                    </a:lnTo>
                    <a:lnTo>
                      <a:pt x="527" y="1054"/>
                    </a:lnTo>
                    <a:lnTo>
                      <a:pt x="500" y="1054"/>
                    </a:lnTo>
                    <a:lnTo>
                      <a:pt x="475" y="1051"/>
                    </a:lnTo>
                    <a:lnTo>
                      <a:pt x="448" y="1048"/>
                    </a:lnTo>
                    <a:lnTo>
                      <a:pt x="423" y="1043"/>
                    </a:lnTo>
                    <a:lnTo>
                      <a:pt x="398" y="1037"/>
                    </a:lnTo>
                    <a:lnTo>
                      <a:pt x="373" y="1031"/>
                    </a:lnTo>
                    <a:lnTo>
                      <a:pt x="349" y="1023"/>
                    </a:lnTo>
                    <a:lnTo>
                      <a:pt x="326" y="1014"/>
                    </a:lnTo>
                    <a:lnTo>
                      <a:pt x="302" y="1003"/>
                    </a:lnTo>
                    <a:lnTo>
                      <a:pt x="278" y="991"/>
                    </a:lnTo>
                    <a:lnTo>
                      <a:pt x="256" y="980"/>
                    </a:lnTo>
                    <a:lnTo>
                      <a:pt x="234" y="966"/>
                    </a:lnTo>
                    <a:lnTo>
                      <a:pt x="213" y="950"/>
                    </a:lnTo>
                    <a:lnTo>
                      <a:pt x="193" y="935"/>
                    </a:lnTo>
                    <a:lnTo>
                      <a:pt x="173" y="917"/>
                    </a:lnTo>
                    <a:lnTo>
                      <a:pt x="154" y="900"/>
                    </a:lnTo>
                    <a:lnTo>
                      <a:pt x="119" y="861"/>
                    </a:lnTo>
                    <a:lnTo>
                      <a:pt x="88" y="818"/>
                    </a:lnTo>
                    <a:lnTo>
                      <a:pt x="62" y="774"/>
                    </a:lnTo>
                    <a:lnTo>
                      <a:pt x="40" y="728"/>
                    </a:lnTo>
                    <a:lnTo>
                      <a:pt x="23" y="681"/>
                    </a:lnTo>
                    <a:lnTo>
                      <a:pt x="11" y="630"/>
                    </a:lnTo>
                    <a:lnTo>
                      <a:pt x="3" y="579"/>
                    </a:lnTo>
                    <a:lnTo>
                      <a:pt x="0" y="5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6" name="Freeform 164"/>
              <p:cNvSpPr>
                <a:spLocks/>
              </p:cNvSpPr>
              <p:nvPr/>
            </p:nvSpPr>
            <p:spPr bwMode="auto">
              <a:xfrm>
                <a:off x="2955" y="1686"/>
                <a:ext cx="74" cy="75"/>
              </a:xfrm>
              <a:custGeom>
                <a:avLst/>
                <a:gdLst>
                  <a:gd name="T0" fmla="*/ 80 w 159"/>
                  <a:gd name="T1" fmla="*/ 159 h 159"/>
                  <a:gd name="T2" fmla="*/ 96 w 159"/>
                  <a:gd name="T3" fmla="*/ 157 h 159"/>
                  <a:gd name="T4" fmla="*/ 111 w 159"/>
                  <a:gd name="T5" fmla="*/ 153 h 159"/>
                  <a:gd name="T6" fmla="*/ 125 w 159"/>
                  <a:gd name="T7" fmla="*/ 145 h 159"/>
                  <a:gd name="T8" fmla="*/ 135 w 159"/>
                  <a:gd name="T9" fmla="*/ 135 h 159"/>
                  <a:gd name="T10" fmla="*/ 145 w 159"/>
                  <a:gd name="T11" fmla="*/ 125 h 159"/>
                  <a:gd name="T12" fmla="*/ 153 w 159"/>
                  <a:gd name="T13" fmla="*/ 111 h 159"/>
                  <a:gd name="T14" fmla="*/ 157 w 159"/>
                  <a:gd name="T15" fmla="*/ 97 h 159"/>
                  <a:gd name="T16" fmla="*/ 159 w 159"/>
                  <a:gd name="T17" fmla="*/ 80 h 159"/>
                  <a:gd name="T18" fmla="*/ 157 w 159"/>
                  <a:gd name="T19" fmla="*/ 64 h 159"/>
                  <a:gd name="T20" fmla="*/ 153 w 159"/>
                  <a:gd name="T21" fmla="*/ 49 h 159"/>
                  <a:gd name="T22" fmla="*/ 145 w 159"/>
                  <a:gd name="T23" fmla="*/ 36 h 159"/>
                  <a:gd name="T24" fmla="*/ 135 w 159"/>
                  <a:gd name="T25" fmla="*/ 24 h 159"/>
                  <a:gd name="T26" fmla="*/ 125 w 159"/>
                  <a:gd name="T27" fmla="*/ 14 h 159"/>
                  <a:gd name="T28" fmla="*/ 111 w 159"/>
                  <a:gd name="T29" fmla="*/ 6 h 159"/>
                  <a:gd name="T30" fmla="*/ 96 w 159"/>
                  <a:gd name="T31" fmla="*/ 2 h 159"/>
                  <a:gd name="T32" fmla="*/ 80 w 159"/>
                  <a:gd name="T33" fmla="*/ 0 h 159"/>
                  <a:gd name="T34" fmla="*/ 64 w 159"/>
                  <a:gd name="T35" fmla="*/ 2 h 159"/>
                  <a:gd name="T36" fmla="*/ 49 w 159"/>
                  <a:gd name="T37" fmla="*/ 6 h 159"/>
                  <a:gd name="T38" fmla="*/ 36 w 159"/>
                  <a:gd name="T39" fmla="*/ 14 h 159"/>
                  <a:gd name="T40" fmla="*/ 24 w 159"/>
                  <a:gd name="T41" fmla="*/ 24 h 159"/>
                  <a:gd name="T42" fmla="*/ 14 w 159"/>
                  <a:gd name="T43" fmla="*/ 36 h 159"/>
                  <a:gd name="T44" fmla="*/ 6 w 159"/>
                  <a:gd name="T45" fmla="*/ 49 h 159"/>
                  <a:gd name="T46" fmla="*/ 2 w 159"/>
                  <a:gd name="T47" fmla="*/ 64 h 159"/>
                  <a:gd name="T48" fmla="*/ 0 w 159"/>
                  <a:gd name="T49" fmla="*/ 80 h 159"/>
                  <a:gd name="T50" fmla="*/ 2 w 159"/>
                  <a:gd name="T51" fmla="*/ 97 h 159"/>
                  <a:gd name="T52" fmla="*/ 6 w 159"/>
                  <a:gd name="T53" fmla="*/ 111 h 159"/>
                  <a:gd name="T54" fmla="*/ 14 w 159"/>
                  <a:gd name="T55" fmla="*/ 125 h 159"/>
                  <a:gd name="T56" fmla="*/ 24 w 159"/>
                  <a:gd name="T57" fmla="*/ 135 h 159"/>
                  <a:gd name="T58" fmla="*/ 36 w 159"/>
                  <a:gd name="T59" fmla="*/ 145 h 159"/>
                  <a:gd name="T60" fmla="*/ 49 w 159"/>
                  <a:gd name="T61" fmla="*/ 153 h 159"/>
                  <a:gd name="T62" fmla="*/ 64 w 159"/>
                  <a:gd name="T63" fmla="*/ 157 h 159"/>
                  <a:gd name="T64" fmla="*/ 80 w 159"/>
                  <a:gd name="T6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9" h="159">
                    <a:moveTo>
                      <a:pt x="80" y="159"/>
                    </a:moveTo>
                    <a:lnTo>
                      <a:pt x="96" y="157"/>
                    </a:lnTo>
                    <a:lnTo>
                      <a:pt x="111" y="153"/>
                    </a:lnTo>
                    <a:lnTo>
                      <a:pt x="125" y="145"/>
                    </a:lnTo>
                    <a:lnTo>
                      <a:pt x="135" y="135"/>
                    </a:lnTo>
                    <a:lnTo>
                      <a:pt x="145" y="125"/>
                    </a:lnTo>
                    <a:lnTo>
                      <a:pt x="153" y="111"/>
                    </a:lnTo>
                    <a:lnTo>
                      <a:pt x="157" y="97"/>
                    </a:lnTo>
                    <a:lnTo>
                      <a:pt x="159" y="80"/>
                    </a:lnTo>
                    <a:lnTo>
                      <a:pt x="157" y="64"/>
                    </a:lnTo>
                    <a:lnTo>
                      <a:pt x="153" y="49"/>
                    </a:lnTo>
                    <a:lnTo>
                      <a:pt x="145" y="36"/>
                    </a:lnTo>
                    <a:lnTo>
                      <a:pt x="135" y="24"/>
                    </a:lnTo>
                    <a:lnTo>
                      <a:pt x="125" y="14"/>
                    </a:lnTo>
                    <a:lnTo>
                      <a:pt x="111" y="6"/>
                    </a:lnTo>
                    <a:lnTo>
                      <a:pt x="96" y="2"/>
                    </a:lnTo>
                    <a:lnTo>
                      <a:pt x="80" y="0"/>
                    </a:lnTo>
                    <a:lnTo>
                      <a:pt x="64" y="2"/>
                    </a:lnTo>
                    <a:lnTo>
                      <a:pt x="49" y="6"/>
                    </a:lnTo>
                    <a:lnTo>
                      <a:pt x="36" y="14"/>
                    </a:lnTo>
                    <a:lnTo>
                      <a:pt x="24" y="24"/>
                    </a:lnTo>
                    <a:lnTo>
                      <a:pt x="14" y="36"/>
                    </a:lnTo>
                    <a:lnTo>
                      <a:pt x="6" y="49"/>
                    </a:lnTo>
                    <a:lnTo>
                      <a:pt x="2" y="64"/>
                    </a:lnTo>
                    <a:lnTo>
                      <a:pt x="0" y="80"/>
                    </a:lnTo>
                    <a:lnTo>
                      <a:pt x="2" y="97"/>
                    </a:lnTo>
                    <a:lnTo>
                      <a:pt x="6" y="111"/>
                    </a:lnTo>
                    <a:lnTo>
                      <a:pt x="14" y="125"/>
                    </a:lnTo>
                    <a:lnTo>
                      <a:pt x="24" y="135"/>
                    </a:lnTo>
                    <a:lnTo>
                      <a:pt x="36" y="145"/>
                    </a:lnTo>
                    <a:lnTo>
                      <a:pt x="49" y="153"/>
                    </a:lnTo>
                    <a:lnTo>
                      <a:pt x="64" y="157"/>
                    </a:lnTo>
                    <a:lnTo>
                      <a:pt x="80" y="15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7" name="Freeform 165"/>
              <p:cNvSpPr>
                <a:spLocks/>
              </p:cNvSpPr>
              <p:nvPr/>
            </p:nvSpPr>
            <p:spPr bwMode="auto">
              <a:xfrm>
                <a:off x="2716" y="1705"/>
                <a:ext cx="97" cy="24"/>
              </a:xfrm>
              <a:custGeom>
                <a:avLst/>
                <a:gdLst>
                  <a:gd name="T0" fmla="*/ 205 w 205"/>
                  <a:gd name="T1" fmla="*/ 25 h 50"/>
                  <a:gd name="T2" fmla="*/ 204 w 205"/>
                  <a:gd name="T3" fmla="*/ 15 h 50"/>
                  <a:gd name="T4" fmla="*/ 198 w 205"/>
                  <a:gd name="T5" fmla="*/ 7 h 50"/>
                  <a:gd name="T6" fmla="*/ 190 w 205"/>
                  <a:gd name="T7" fmla="*/ 1 h 50"/>
                  <a:gd name="T8" fmla="*/ 180 w 205"/>
                  <a:gd name="T9" fmla="*/ 0 h 50"/>
                  <a:gd name="T10" fmla="*/ 25 w 205"/>
                  <a:gd name="T11" fmla="*/ 0 h 50"/>
                  <a:gd name="T12" fmla="*/ 16 w 205"/>
                  <a:gd name="T13" fmla="*/ 1 h 50"/>
                  <a:gd name="T14" fmla="*/ 7 w 205"/>
                  <a:gd name="T15" fmla="*/ 7 h 50"/>
                  <a:gd name="T16" fmla="*/ 1 w 205"/>
                  <a:gd name="T17" fmla="*/ 15 h 50"/>
                  <a:gd name="T18" fmla="*/ 0 w 205"/>
                  <a:gd name="T19" fmla="*/ 25 h 50"/>
                  <a:gd name="T20" fmla="*/ 1 w 205"/>
                  <a:gd name="T21" fmla="*/ 35 h 50"/>
                  <a:gd name="T22" fmla="*/ 7 w 205"/>
                  <a:gd name="T23" fmla="*/ 43 h 50"/>
                  <a:gd name="T24" fmla="*/ 16 w 205"/>
                  <a:gd name="T25" fmla="*/ 49 h 50"/>
                  <a:gd name="T26" fmla="*/ 25 w 205"/>
                  <a:gd name="T27" fmla="*/ 50 h 50"/>
                  <a:gd name="T28" fmla="*/ 180 w 205"/>
                  <a:gd name="T29" fmla="*/ 50 h 50"/>
                  <a:gd name="T30" fmla="*/ 190 w 205"/>
                  <a:gd name="T31" fmla="*/ 49 h 50"/>
                  <a:gd name="T32" fmla="*/ 198 w 205"/>
                  <a:gd name="T33" fmla="*/ 43 h 50"/>
                  <a:gd name="T34" fmla="*/ 204 w 205"/>
                  <a:gd name="T35" fmla="*/ 35 h 50"/>
                  <a:gd name="T36" fmla="*/ 205 w 205"/>
                  <a:gd name="T37"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50">
                    <a:moveTo>
                      <a:pt x="205" y="25"/>
                    </a:moveTo>
                    <a:lnTo>
                      <a:pt x="204" y="15"/>
                    </a:lnTo>
                    <a:lnTo>
                      <a:pt x="198" y="7"/>
                    </a:lnTo>
                    <a:lnTo>
                      <a:pt x="190" y="1"/>
                    </a:lnTo>
                    <a:lnTo>
                      <a:pt x="180" y="0"/>
                    </a:lnTo>
                    <a:lnTo>
                      <a:pt x="25" y="0"/>
                    </a:lnTo>
                    <a:lnTo>
                      <a:pt x="16" y="1"/>
                    </a:lnTo>
                    <a:lnTo>
                      <a:pt x="7" y="7"/>
                    </a:lnTo>
                    <a:lnTo>
                      <a:pt x="1" y="15"/>
                    </a:lnTo>
                    <a:lnTo>
                      <a:pt x="0" y="25"/>
                    </a:lnTo>
                    <a:lnTo>
                      <a:pt x="1" y="35"/>
                    </a:lnTo>
                    <a:lnTo>
                      <a:pt x="7" y="43"/>
                    </a:lnTo>
                    <a:lnTo>
                      <a:pt x="16" y="49"/>
                    </a:lnTo>
                    <a:lnTo>
                      <a:pt x="25" y="50"/>
                    </a:lnTo>
                    <a:lnTo>
                      <a:pt x="180" y="50"/>
                    </a:lnTo>
                    <a:lnTo>
                      <a:pt x="190" y="49"/>
                    </a:lnTo>
                    <a:lnTo>
                      <a:pt x="198" y="43"/>
                    </a:lnTo>
                    <a:lnTo>
                      <a:pt x="204" y="35"/>
                    </a:lnTo>
                    <a:lnTo>
                      <a:pt x="205"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8" name="Freeform 166"/>
              <p:cNvSpPr>
                <a:spLocks/>
              </p:cNvSpPr>
              <p:nvPr/>
            </p:nvSpPr>
            <p:spPr bwMode="auto">
              <a:xfrm>
                <a:off x="3161" y="1705"/>
                <a:ext cx="98" cy="24"/>
              </a:xfrm>
              <a:custGeom>
                <a:avLst/>
                <a:gdLst>
                  <a:gd name="T0" fmla="*/ 181 w 207"/>
                  <a:gd name="T1" fmla="*/ 0 h 50"/>
                  <a:gd name="T2" fmla="*/ 27 w 207"/>
                  <a:gd name="T3" fmla="*/ 0 h 50"/>
                  <a:gd name="T4" fmla="*/ 16 w 207"/>
                  <a:gd name="T5" fmla="*/ 1 h 50"/>
                  <a:gd name="T6" fmla="*/ 8 w 207"/>
                  <a:gd name="T7" fmla="*/ 7 h 50"/>
                  <a:gd name="T8" fmla="*/ 2 w 207"/>
                  <a:gd name="T9" fmla="*/ 15 h 50"/>
                  <a:gd name="T10" fmla="*/ 0 w 207"/>
                  <a:gd name="T11" fmla="*/ 25 h 50"/>
                  <a:gd name="T12" fmla="*/ 2 w 207"/>
                  <a:gd name="T13" fmla="*/ 35 h 50"/>
                  <a:gd name="T14" fmla="*/ 8 w 207"/>
                  <a:gd name="T15" fmla="*/ 43 h 50"/>
                  <a:gd name="T16" fmla="*/ 16 w 207"/>
                  <a:gd name="T17" fmla="*/ 49 h 50"/>
                  <a:gd name="T18" fmla="*/ 27 w 207"/>
                  <a:gd name="T19" fmla="*/ 50 h 50"/>
                  <a:gd name="T20" fmla="*/ 181 w 207"/>
                  <a:gd name="T21" fmla="*/ 50 h 50"/>
                  <a:gd name="T22" fmla="*/ 191 w 207"/>
                  <a:gd name="T23" fmla="*/ 49 h 50"/>
                  <a:gd name="T24" fmla="*/ 200 w 207"/>
                  <a:gd name="T25" fmla="*/ 43 h 50"/>
                  <a:gd name="T26" fmla="*/ 206 w 207"/>
                  <a:gd name="T27" fmla="*/ 35 h 50"/>
                  <a:gd name="T28" fmla="*/ 207 w 207"/>
                  <a:gd name="T29" fmla="*/ 25 h 50"/>
                  <a:gd name="T30" fmla="*/ 206 w 207"/>
                  <a:gd name="T31" fmla="*/ 15 h 50"/>
                  <a:gd name="T32" fmla="*/ 200 w 207"/>
                  <a:gd name="T33" fmla="*/ 7 h 50"/>
                  <a:gd name="T34" fmla="*/ 191 w 207"/>
                  <a:gd name="T35" fmla="*/ 1 h 50"/>
                  <a:gd name="T36" fmla="*/ 181 w 207"/>
                  <a:gd name="T3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50">
                    <a:moveTo>
                      <a:pt x="181" y="0"/>
                    </a:moveTo>
                    <a:lnTo>
                      <a:pt x="27" y="0"/>
                    </a:lnTo>
                    <a:lnTo>
                      <a:pt x="16" y="1"/>
                    </a:lnTo>
                    <a:lnTo>
                      <a:pt x="8" y="7"/>
                    </a:lnTo>
                    <a:lnTo>
                      <a:pt x="2" y="15"/>
                    </a:lnTo>
                    <a:lnTo>
                      <a:pt x="0" y="25"/>
                    </a:lnTo>
                    <a:lnTo>
                      <a:pt x="2" y="35"/>
                    </a:lnTo>
                    <a:lnTo>
                      <a:pt x="8" y="43"/>
                    </a:lnTo>
                    <a:lnTo>
                      <a:pt x="16" y="49"/>
                    </a:lnTo>
                    <a:lnTo>
                      <a:pt x="27" y="50"/>
                    </a:lnTo>
                    <a:lnTo>
                      <a:pt x="181" y="50"/>
                    </a:lnTo>
                    <a:lnTo>
                      <a:pt x="191" y="49"/>
                    </a:lnTo>
                    <a:lnTo>
                      <a:pt x="200" y="43"/>
                    </a:lnTo>
                    <a:lnTo>
                      <a:pt x="206" y="35"/>
                    </a:lnTo>
                    <a:lnTo>
                      <a:pt x="207" y="25"/>
                    </a:lnTo>
                    <a:lnTo>
                      <a:pt x="206" y="15"/>
                    </a:lnTo>
                    <a:lnTo>
                      <a:pt x="200" y="7"/>
                    </a:lnTo>
                    <a:lnTo>
                      <a:pt x="191" y="1"/>
                    </a:lnTo>
                    <a:lnTo>
                      <a:pt x="1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19" name="Freeform 167"/>
              <p:cNvSpPr>
                <a:spLocks/>
              </p:cNvSpPr>
              <p:nvPr/>
            </p:nvSpPr>
            <p:spPr bwMode="auto">
              <a:xfrm>
                <a:off x="2975" y="1893"/>
                <a:ext cx="24" cy="98"/>
              </a:xfrm>
              <a:custGeom>
                <a:avLst/>
                <a:gdLst>
                  <a:gd name="T0" fmla="*/ 26 w 52"/>
                  <a:gd name="T1" fmla="*/ 0 h 207"/>
                  <a:gd name="T2" fmla="*/ 16 w 52"/>
                  <a:gd name="T3" fmla="*/ 1 h 207"/>
                  <a:gd name="T4" fmla="*/ 7 w 52"/>
                  <a:gd name="T5" fmla="*/ 7 h 207"/>
                  <a:gd name="T6" fmla="*/ 1 w 52"/>
                  <a:gd name="T7" fmla="*/ 16 h 207"/>
                  <a:gd name="T8" fmla="*/ 0 w 52"/>
                  <a:gd name="T9" fmla="*/ 26 h 207"/>
                  <a:gd name="T10" fmla="*/ 0 w 52"/>
                  <a:gd name="T11" fmla="*/ 180 h 207"/>
                  <a:gd name="T12" fmla="*/ 1 w 52"/>
                  <a:gd name="T13" fmla="*/ 191 h 207"/>
                  <a:gd name="T14" fmla="*/ 7 w 52"/>
                  <a:gd name="T15" fmla="*/ 199 h 207"/>
                  <a:gd name="T16" fmla="*/ 16 w 52"/>
                  <a:gd name="T17" fmla="*/ 205 h 207"/>
                  <a:gd name="T18" fmla="*/ 26 w 52"/>
                  <a:gd name="T19" fmla="*/ 207 h 207"/>
                  <a:gd name="T20" fmla="*/ 35 w 52"/>
                  <a:gd name="T21" fmla="*/ 205 h 207"/>
                  <a:gd name="T22" fmla="*/ 44 w 52"/>
                  <a:gd name="T23" fmla="*/ 199 h 207"/>
                  <a:gd name="T24" fmla="*/ 50 w 52"/>
                  <a:gd name="T25" fmla="*/ 191 h 207"/>
                  <a:gd name="T26" fmla="*/ 52 w 52"/>
                  <a:gd name="T27" fmla="*/ 180 h 207"/>
                  <a:gd name="T28" fmla="*/ 52 w 52"/>
                  <a:gd name="T29" fmla="*/ 26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6"/>
                    </a:lnTo>
                    <a:lnTo>
                      <a:pt x="0" y="180"/>
                    </a:lnTo>
                    <a:lnTo>
                      <a:pt x="1" y="191"/>
                    </a:lnTo>
                    <a:lnTo>
                      <a:pt x="7" y="199"/>
                    </a:lnTo>
                    <a:lnTo>
                      <a:pt x="16" y="205"/>
                    </a:lnTo>
                    <a:lnTo>
                      <a:pt x="26" y="207"/>
                    </a:lnTo>
                    <a:lnTo>
                      <a:pt x="35" y="205"/>
                    </a:lnTo>
                    <a:lnTo>
                      <a:pt x="44" y="199"/>
                    </a:lnTo>
                    <a:lnTo>
                      <a:pt x="50" y="191"/>
                    </a:lnTo>
                    <a:lnTo>
                      <a:pt x="52" y="180"/>
                    </a:lnTo>
                    <a:lnTo>
                      <a:pt x="52" y="26"/>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0" name="Freeform 168"/>
              <p:cNvSpPr>
                <a:spLocks/>
              </p:cNvSpPr>
              <p:nvPr/>
            </p:nvSpPr>
            <p:spPr bwMode="auto">
              <a:xfrm>
                <a:off x="2975" y="1442"/>
                <a:ext cx="24" cy="99"/>
              </a:xfrm>
              <a:custGeom>
                <a:avLst/>
                <a:gdLst>
                  <a:gd name="T0" fmla="*/ 26 w 52"/>
                  <a:gd name="T1" fmla="*/ 0 h 207"/>
                  <a:gd name="T2" fmla="*/ 16 w 52"/>
                  <a:gd name="T3" fmla="*/ 1 h 207"/>
                  <a:gd name="T4" fmla="*/ 7 w 52"/>
                  <a:gd name="T5" fmla="*/ 7 h 207"/>
                  <a:gd name="T6" fmla="*/ 1 w 52"/>
                  <a:gd name="T7" fmla="*/ 16 h 207"/>
                  <a:gd name="T8" fmla="*/ 0 w 52"/>
                  <a:gd name="T9" fmla="*/ 27 h 207"/>
                  <a:gd name="T10" fmla="*/ 0 w 52"/>
                  <a:gd name="T11" fmla="*/ 180 h 207"/>
                  <a:gd name="T12" fmla="*/ 1 w 52"/>
                  <a:gd name="T13" fmla="*/ 191 h 207"/>
                  <a:gd name="T14" fmla="*/ 7 w 52"/>
                  <a:gd name="T15" fmla="*/ 200 h 207"/>
                  <a:gd name="T16" fmla="*/ 16 w 52"/>
                  <a:gd name="T17" fmla="*/ 206 h 207"/>
                  <a:gd name="T18" fmla="*/ 26 w 52"/>
                  <a:gd name="T19" fmla="*/ 207 h 207"/>
                  <a:gd name="T20" fmla="*/ 35 w 52"/>
                  <a:gd name="T21" fmla="*/ 206 h 207"/>
                  <a:gd name="T22" fmla="*/ 44 w 52"/>
                  <a:gd name="T23" fmla="*/ 200 h 207"/>
                  <a:gd name="T24" fmla="*/ 50 w 52"/>
                  <a:gd name="T25" fmla="*/ 191 h 207"/>
                  <a:gd name="T26" fmla="*/ 52 w 52"/>
                  <a:gd name="T27" fmla="*/ 180 h 207"/>
                  <a:gd name="T28" fmla="*/ 52 w 52"/>
                  <a:gd name="T29" fmla="*/ 27 h 207"/>
                  <a:gd name="T30" fmla="*/ 50 w 52"/>
                  <a:gd name="T31" fmla="*/ 16 h 207"/>
                  <a:gd name="T32" fmla="*/ 44 w 52"/>
                  <a:gd name="T33" fmla="*/ 7 h 207"/>
                  <a:gd name="T34" fmla="*/ 35 w 52"/>
                  <a:gd name="T35" fmla="*/ 1 h 207"/>
                  <a:gd name="T36" fmla="*/ 26 w 52"/>
                  <a:gd name="T3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207">
                    <a:moveTo>
                      <a:pt x="26" y="0"/>
                    </a:moveTo>
                    <a:lnTo>
                      <a:pt x="16" y="1"/>
                    </a:lnTo>
                    <a:lnTo>
                      <a:pt x="7" y="7"/>
                    </a:lnTo>
                    <a:lnTo>
                      <a:pt x="1" y="16"/>
                    </a:lnTo>
                    <a:lnTo>
                      <a:pt x="0" y="27"/>
                    </a:lnTo>
                    <a:lnTo>
                      <a:pt x="0" y="180"/>
                    </a:lnTo>
                    <a:lnTo>
                      <a:pt x="1" y="191"/>
                    </a:lnTo>
                    <a:lnTo>
                      <a:pt x="7" y="200"/>
                    </a:lnTo>
                    <a:lnTo>
                      <a:pt x="16" y="206"/>
                    </a:lnTo>
                    <a:lnTo>
                      <a:pt x="26" y="207"/>
                    </a:lnTo>
                    <a:lnTo>
                      <a:pt x="35" y="206"/>
                    </a:lnTo>
                    <a:lnTo>
                      <a:pt x="44" y="200"/>
                    </a:lnTo>
                    <a:lnTo>
                      <a:pt x="50" y="191"/>
                    </a:lnTo>
                    <a:lnTo>
                      <a:pt x="52" y="180"/>
                    </a:lnTo>
                    <a:lnTo>
                      <a:pt x="52" y="27"/>
                    </a:lnTo>
                    <a:lnTo>
                      <a:pt x="50" y="16"/>
                    </a:lnTo>
                    <a:lnTo>
                      <a:pt x="44" y="7"/>
                    </a:lnTo>
                    <a:lnTo>
                      <a:pt x="35"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1" name="Freeform 169"/>
              <p:cNvSpPr>
                <a:spLocks/>
              </p:cNvSpPr>
              <p:nvPr/>
            </p:nvSpPr>
            <p:spPr bwMode="auto">
              <a:xfrm>
                <a:off x="2791" y="1859"/>
                <a:ext cx="56" cy="55"/>
              </a:xfrm>
              <a:custGeom>
                <a:avLst/>
                <a:gdLst>
                  <a:gd name="T0" fmla="*/ 72 w 117"/>
                  <a:gd name="T1" fmla="*/ 7 h 115"/>
                  <a:gd name="T2" fmla="*/ 72 w 117"/>
                  <a:gd name="T3" fmla="*/ 7 h 115"/>
                  <a:gd name="T4" fmla="*/ 7 w 117"/>
                  <a:gd name="T5" fmla="*/ 72 h 115"/>
                  <a:gd name="T6" fmla="*/ 1 w 117"/>
                  <a:gd name="T7" fmla="*/ 81 h 115"/>
                  <a:gd name="T8" fmla="*/ 0 w 117"/>
                  <a:gd name="T9" fmla="*/ 90 h 115"/>
                  <a:gd name="T10" fmla="*/ 1 w 117"/>
                  <a:gd name="T11" fmla="*/ 100 h 115"/>
                  <a:gd name="T12" fmla="*/ 7 w 117"/>
                  <a:gd name="T13" fmla="*/ 109 h 115"/>
                  <a:gd name="T14" fmla="*/ 16 w 117"/>
                  <a:gd name="T15" fmla="*/ 114 h 115"/>
                  <a:gd name="T16" fmla="*/ 26 w 117"/>
                  <a:gd name="T17" fmla="*/ 115 h 115"/>
                  <a:gd name="T18" fmla="*/ 35 w 117"/>
                  <a:gd name="T19" fmla="*/ 114 h 115"/>
                  <a:gd name="T20" fmla="*/ 44 w 117"/>
                  <a:gd name="T21" fmla="*/ 109 h 115"/>
                  <a:gd name="T22" fmla="*/ 44 w 117"/>
                  <a:gd name="T23" fmla="*/ 109 h 115"/>
                  <a:gd name="T24" fmla="*/ 109 w 117"/>
                  <a:gd name="T25" fmla="*/ 43 h 115"/>
                  <a:gd name="T26" fmla="*/ 115 w 117"/>
                  <a:gd name="T27" fmla="*/ 35 h 115"/>
                  <a:gd name="T28" fmla="*/ 117 w 117"/>
                  <a:gd name="T29" fmla="*/ 25 h 115"/>
                  <a:gd name="T30" fmla="*/ 115 w 117"/>
                  <a:gd name="T31" fmla="*/ 16 h 115"/>
                  <a:gd name="T32" fmla="*/ 109 w 117"/>
                  <a:gd name="T33" fmla="*/ 7 h 115"/>
                  <a:gd name="T34" fmla="*/ 100 w 117"/>
                  <a:gd name="T35" fmla="*/ 1 h 115"/>
                  <a:gd name="T36" fmla="*/ 92 w 117"/>
                  <a:gd name="T37" fmla="*/ 0 h 115"/>
                  <a:gd name="T38" fmla="*/ 81 w 117"/>
                  <a:gd name="T39" fmla="*/ 1 h 115"/>
                  <a:gd name="T40" fmla="*/ 72 w 117"/>
                  <a:gd name="T41"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7" h="115">
                    <a:moveTo>
                      <a:pt x="72" y="7"/>
                    </a:moveTo>
                    <a:lnTo>
                      <a:pt x="72" y="7"/>
                    </a:lnTo>
                    <a:lnTo>
                      <a:pt x="7" y="72"/>
                    </a:lnTo>
                    <a:lnTo>
                      <a:pt x="1" y="81"/>
                    </a:lnTo>
                    <a:lnTo>
                      <a:pt x="0" y="90"/>
                    </a:lnTo>
                    <a:lnTo>
                      <a:pt x="1" y="100"/>
                    </a:lnTo>
                    <a:lnTo>
                      <a:pt x="7" y="109"/>
                    </a:lnTo>
                    <a:lnTo>
                      <a:pt x="16" y="114"/>
                    </a:lnTo>
                    <a:lnTo>
                      <a:pt x="26" y="115"/>
                    </a:lnTo>
                    <a:lnTo>
                      <a:pt x="35" y="114"/>
                    </a:lnTo>
                    <a:lnTo>
                      <a:pt x="44" y="109"/>
                    </a:lnTo>
                    <a:lnTo>
                      <a:pt x="44" y="109"/>
                    </a:lnTo>
                    <a:lnTo>
                      <a:pt x="109" y="43"/>
                    </a:lnTo>
                    <a:lnTo>
                      <a:pt x="115" y="35"/>
                    </a:lnTo>
                    <a:lnTo>
                      <a:pt x="117" y="25"/>
                    </a:lnTo>
                    <a:lnTo>
                      <a:pt x="115" y="16"/>
                    </a:lnTo>
                    <a:lnTo>
                      <a:pt x="109" y="7"/>
                    </a:lnTo>
                    <a:lnTo>
                      <a:pt x="100" y="1"/>
                    </a:lnTo>
                    <a:lnTo>
                      <a:pt x="92" y="0"/>
                    </a:lnTo>
                    <a:lnTo>
                      <a:pt x="81" y="1"/>
                    </a:lnTo>
                    <a:lnTo>
                      <a:pt x="7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2" name="Freeform 170"/>
              <p:cNvSpPr>
                <a:spLocks/>
              </p:cNvSpPr>
              <p:nvPr/>
            </p:nvSpPr>
            <p:spPr bwMode="auto">
              <a:xfrm>
                <a:off x="3128" y="1519"/>
                <a:ext cx="54" cy="56"/>
              </a:xfrm>
              <a:custGeom>
                <a:avLst/>
                <a:gdLst>
                  <a:gd name="T0" fmla="*/ 43 w 115"/>
                  <a:gd name="T1" fmla="*/ 110 h 117"/>
                  <a:gd name="T2" fmla="*/ 108 w 115"/>
                  <a:gd name="T3" fmla="*/ 45 h 117"/>
                  <a:gd name="T4" fmla="*/ 114 w 115"/>
                  <a:gd name="T5" fmla="*/ 36 h 117"/>
                  <a:gd name="T6" fmla="*/ 115 w 115"/>
                  <a:gd name="T7" fmla="*/ 25 h 117"/>
                  <a:gd name="T8" fmla="*/ 114 w 115"/>
                  <a:gd name="T9" fmla="*/ 16 h 117"/>
                  <a:gd name="T10" fmla="*/ 108 w 115"/>
                  <a:gd name="T11" fmla="*/ 8 h 117"/>
                  <a:gd name="T12" fmla="*/ 101 w 115"/>
                  <a:gd name="T13" fmla="*/ 3 h 117"/>
                  <a:gd name="T14" fmla="*/ 90 w 115"/>
                  <a:gd name="T15" fmla="*/ 0 h 117"/>
                  <a:gd name="T16" fmla="*/ 81 w 115"/>
                  <a:gd name="T17" fmla="*/ 3 h 117"/>
                  <a:gd name="T18" fmla="*/ 73 w 115"/>
                  <a:gd name="T19" fmla="*/ 8 h 117"/>
                  <a:gd name="T20" fmla="*/ 8 w 115"/>
                  <a:gd name="T21" fmla="*/ 74 h 117"/>
                  <a:gd name="T22" fmla="*/ 2 w 115"/>
                  <a:gd name="T23" fmla="*/ 82 h 117"/>
                  <a:gd name="T24" fmla="*/ 0 w 115"/>
                  <a:gd name="T25" fmla="*/ 92 h 117"/>
                  <a:gd name="T26" fmla="*/ 2 w 115"/>
                  <a:gd name="T27" fmla="*/ 101 h 117"/>
                  <a:gd name="T28" fmla="*/ 8 w 115"/>
                  <a:gd name="T29" fmla="*/ 110 h 117"/>
                  <a:gd name="T30" fmla="*/ 15 w 115"/>
                  <a:gd name="T31" fmla="*/ 116 h 117"/>
                  <a:gd name="T32" fmla="*/ 25 w 115"/>
                  <a:gd name="T33" fmla="*/ 117 h 117"/>
                  <a:gd name="T34" fmla="*/ 34 w 115"/>
                  <a:gd name="T35" fmla="*/ 116 h 117"/>
                  <a:gd name="T36" fmla="*/ 43 w 115"/>
                  <a:gd name="T37" fmla="*/ 11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117">
                    <a:moveTo>
                      <a:pt x="43" y="110"/>
                    </a:moveTo>
                    <a:lnTo>
                      <a:pt x="108" y="45"/>
                    </a:lnTo>
                    <a:lnTo>
                      <a:pt x="114" y="36"/>
                    </a:lnTo>
                    <a:lnTo>
                      <a:pt x="115" y="25"/>
                    </a:lnTo>
                    <a:lnTo>
                      <a:pt x="114" y="16"/>
                    </a:lnTo>
                    <a:lnTo>
                      <a:pt x="108" y="8"/>
                    </a:lnTo>
                    <a:lnTo>
                      <a:pt x="101" y="3"/>
                    </a:lnTo>
                    <a:lnTo>
                      <a:pt x="90" y="0"/>
                    </a:lnTo>
                    <a:lnTo>
                      <a:pt x="81" y="3"/>
                    </a:lnTo>
                    <a:lnTo>
                      <a:pt x="73" y="8"/>
                    </a:lnTo>
                    <a:lnTo>
                      <a:pt x="8" y="74"/>
                    </a:lnTo>
                    <a:lnTo>
                      <a:pt x="2" y="82"/>
                    </a:lnTo>
                    <a:lnTo>
                      <a:pt x="0" y="92"/>
                    </a:lnTo>
                    <a:lnTo>
                      <a:pt x="2" y="101"/>
                    </a:lnTo>
                    <a:lnTo>
                      <a:pt x="8" y="110"/>
                    </a:lnTo>
                    <a:lnTo>
                      <a:pt x="15" y="116"/>
                    </a:lnTo>
                    <a:lnTo>
                      <a:pt x="25" y="117"/>
                    </a:lnTo>
                    <a:lnTo>
                      <a:pt x="34" y="116"/>
                    </a:lnTo>
                    <a:lnTo>
                      <a:pt x="43"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3" name="Freeform 171"/>
              <p:cNvSpPr>
                <a:spLocks/>
              </p:cNvSpPr>
              <p:nvPr/>
            </p:nvSpPr>
            <p:spPr bwMode="auto">
              <a:xfrm>
                <a:off x="3128" y="1859"/>
                <a:ext cx="54" cy="55"/>
              </a:xfrm>
              <a:custGeom>
                <a:avLst/>
                <a:gdLst>
                  <a:gd name="T0" fmla="*/ 43 w 115"/>
                  <a:gd name="T1" fmla="*/ 7 h 115"/>
                  <a:gd name="T2" fmla="*/ 34 w 115"/>
                  <a:gd name="T3" fmla="*/ 1 h 115"/>
                  <a:gd name="T4" fmla="*/ 25 w 115"/>
                  <a:gd name="T5" fmla="*/ 0 h 115"/>
                  <a:gd name="T6" fmla="*/ 15 w 115"/>
                  <a:gd name="T7" fmla="*/ 1 h 115"/>
                  <a:gd name="T8" fmla="*/ 8 w 115"/>
                  <a:gd name="T9" fmla="*/ 7 h 115"/>
                  <a:gd name="T10" fmla="*/ 2 w 115"/>
                  <a:gd name="T11" fmla="*/ 16 h 115"/>
                  <a:gd name="T12" fmla="*/ 0 w 115"/>
                  <a:gd name="T13" fmla="*/ 25 h 115"/>
                  <a:gd name="T14" fmla="*/ 2 w 115"/>
                  <a:gd name="T15" fmla="*/ 35 h 115"/>
                  <a:gd name="T16" fmla="*/ 8 w 115"/>
                  <a:gd name="T17" fmla="*/ 43 h 115"/>
                  <a:gd name="T18" fmla="*/ 73 w 115"/>
                  <a:gd name="T19" fmla="*/ 109 h 115"/>
                  <a:gd name="T20" fmla="*/ 73 w 115"/>
                  <a:gd name="T21" fmla="*/ 109 h 115"/>
                  <a:gd name="T22" fmla="*/ 81 w 115"/>
                  <a:gd name="T23" fmla="*/ 114 h 115"/>
                  <a:gd name="T24" fmla="*/ 90 w 115"/>
                  <a:gd name="T25" fmla="*/ 115 h 115"/>
                  <a:gd name="T26" fmla="*/ 101 w 115"/>
                  <a:gd name="T27" fmla="*/ 114 h 115"/>
                  <a:gd name="T28" fmla="*/ 108 w 115"/>
                  <a:gd name="T29" fmla="*/ 109 h 115"/>
                  <a:gd name="T30" fmla="*/ 114 w 115"/>
                  <a:gd name="T31" fmla="*/ 100 h 115"/>
                  <a:gd name="T32" fmla="*/ 115 w 115"/>
                  <a:gd name="T33" fmla="*/ 90 h 115"/>
                  <a:gd name="T34" fmla="*/ 114 w 115"/>
                  <a:gd name="T35" fmla="*/ 81 h 115"/>
                  <a:gd name="T36" fmla="*/ 108 w 115"/>
                  <a:gd name="T37" fmla="*/ 72 h 115"/>
                  <a:gd name="T38" fmla="*/ 43 w 115"/>
                  <a:gd name="T39" fmla="*/ 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5" h="115">
                    <a:moveTo>
                      <a:pt x="43" y="7"/>
                    </a:moveTo>
                    <a:lnTo>
                      <a:pt x="34" y="1"/>
                    </a:lnTo>
                    <a:lnTo>
                      <a:pt x="25" y="0"/>
                    </a:lnTo>
                    <a:lnTo>
                      <a:pt x="15" y="1"/>
                    </a:lnTo>
                    <a:lnTo>
                      <a:pt x="8" y="7"/>
                    </a:lnTo>
                    <a:lnTo>
                      <a:pt x="2" y="16"/>
                    </a:lnTo>
                    <a:lnTo>
                      <a:pt x="0" y="25"/>
                    </a:lnTo>
                    <a:lnTo>
                      <a:pt x="2" y="35"/>
                    </a:lnTo>
                    <a:lnTo>
                      <a:pt x="8" y="43"/>
                    </a:lnTo>
                    <a:lnTo>
                      <a:pt x="73" y="109"/>
                    </a:lnTo>
                    <a:lnTo>
                      <a:pt x="73" y="109"/>
                    </a:lnTo>
                    <a:lnTo>
                      <a:pt x="81" y="114"/>
                    </a:lnTo>
                    <a:lnTo>
                      <a:pt x="90" y="115"/>
                    </a:lnTo>
                    <a:lnTo>
                      <a:pt x="101" y="114"/>
                    </a:lnTo>
                    <a:lnTo>
                      <a:pt x="108" y="109"/>
                    </a:lnTo>
                    <a:lnTo>
                      <a:pt x="114" y="100"/>
                    </a:lnTo>
                    <a:lnTo>
                      <a:pt x="115" y="90"/>
                    </a:lnTo>
                    <a:lnTo>
                      <a:pt x="114" y="81"/>
                    </a:lnTo>
                    <a:lnTo>
                      <a:pt x="108" y="72"/>
                    </a:lnTo>
                    <a:lnTo>
                      <a:pt x="43"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4" name="Freeform 172"/>
              <p:cNvSpPr>
                <a:spLocks/>
              </p:cNvSpPr>
              <p:nvPr/>
            </p:nvSpPr>
            <p:spPr bwMode="auto">
              <a:xfrm>
                <a:off x="2791" y="1519"/>
                <a:ext cx="56" cy="56"/>
              </a:xfrm>
              <a:custGeom>
                <a:avLst/>
                <a:gdLst>
                  <a:gd name="T0" fmla="*/ 44 w 117"/>
                  <a:gd name="T1" fmla="*/ 8 h 117"/>
                  <a:gd name="T2" fmla="*/ 35 w 117"/>
                  <a:gd name="T3" fmla="*/ 3 h 117"/>
                  <a:gd name="T4" fmla="*/ 26 w 117"/>
                  <a:gd name="T5" fmla="*/ 0 h 117"/>
                  <a:gd name="T6" fmla="*/ 16 w 117"/>
                  <a:gd name="T7" fmla="*/ 3 h 117"/>
                  <a:gd name="T8" fmla="*/ 7 w 117"/>
                  <a:gd name="T9" fmla="*/ 8 h 117"/>
                  <a:gd name="T10" fmla="*/ 1 w 117"/>
                  <a:gd name="T11" fmla="*/ 16 h 117"/>
                  <a:gd name="T12" fmla="*/ 0 w 117"/>
                  <a:gd name="T13" fmla="*/ 25 h 117"/>
                  <a:gd name="T14" fmla="*/ 1 w 117"/>
                  <a:gd name="T15" fmla="*/ 36 h 117"/>
                  <a:gd name="T16" fmla="*/ 7 w 117"/>
                  <a:gd name="T17" fmla="*/ 45 h 117"/>
                  <a:gd name="T18" fmla="*/ 72 w 117"/>
                  <a:gd name="T19" fmla="*/ 110 h 117"/>
                  <a:gd name="T20" fmla="*/ 72 w 117"/>
                  <a:gd name="T21" fmla="*/ 110 h 117"/>
                  <a:gd name="T22" fmla="*/ 81 w 117"/>
                  <a:gd name="T23" fmla="*/ 116 h 117"/>
                  <a:gd name="T24" fmla="*/ 92 w 117"/>
                  <a:gd name="T25" fmla="*/ 117 h 117"/>
                  <a:gd name="T26" fmla="*/ 100 w 117"/>
                  <a:gd name="T27" fmla="*/ 116 h 117"/>
                  <a:gd name="T28" fmla="*/ 109 w 117"/>
                  <a:gd name="T29" fmla="*/ 110 h 117"/>
                  <a:gd name="T30" fmla="*/ 115 w 117"/>
                  <a:gd name="T31" fmla="*/ 101 h 117"/>
                  <a:gd name="T32" fmla="*/ 117 w 117"/>
                  <a:gd name="T33" fmla="*/ 92 h 117"/>
                  <a:gd name="T34" fmla="*/ 115 w 117"/>
                  <a:gd name="T35" fmla="*/ 82 h 117"/>
                  <a:gd name="T36" fmla="*/ 109 w 117"/>
                  <a:gd name="T37" fmla="*/ 74 h 117"/>
                  <a:gd name="T38" fmla="*/ 44 w 117"/>
                  <a:gd name="T39" fmla="*/ 8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7">
                    <a:moveTo>
                      <a:pt x="44" y="8"/>
                    </a:moveTo>
                    <a:lnTo>
                      <a:pt x="35" y="3"/>
                    </a:lnTo>
                    <a:lnTo>
                      <a:pt x="26" y="0"/>
                    </a:lnTo>
                    <a:lnTo>
                      <a:pt x="16" y="3"/>
                    </a:lnTo>
                    <a:lnTo>
                      <a:pt x="7" y="8"/>
                    </a:lnTo>
                    <a:lnTo>
                      <a:pt x="1" y="16"/>
                    </a:lnTo>
                    <a:lnTo>
                      <a:pt x="0" y="25"/>
                    </a:lnTo>
                    <a:lnTo>
                      <a:pt x="1" y="36"/>
                    </a:lnTo>
                    <a:lnTo>
                      <a:pt x="7" y="45"/>
                    </a:lnTo>
                    <a:lnTo>
                      <a:pt x="72" y="110"/>
                    </a:lnTo>
                    <a:lnTo>
                      <a:pt x="72" y="110"/>
                    </a:lnTo>
                    <a:lnTo>
                      <a:pt x="81" y="116"/>
                    </a:lnTo>
                    <a:lnTo>
                      <a:pt x="92" y="117"/>
                    </a:lnTo>
                    <a:lnTo>
                      <a:pt x="100" y="116"/>
                    </a:lnTo>
                    <a:lnTo>
                      <a:pt x="109" y="110"/>
                    </a:lnTo>
                    <a:lnTo>
                      <a:pt x="115" y="101"/>
                    </a:lnTo>
                    <a:lnTo>
                      <a:pt x="117" y="92"/>
                    </a:lnTo>
                    <a:lnTo>
                      <a:pt x="115" y="82"/>
                    </a:lnTo>
                    <a:lnTo>
                      <a:pt x="109" y="74"/>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5" name="Freeform 173"/>
              <p:cNvSpPr>
                <a:spLocks/>
              </p:cNvSpPr>
              <p:nvPr/>
            </p:nvSpPr>
            <p:spPr bwMode="auto">
              <a:xfrm>
                <a:off x="2736" y="1788"/>
                <a:ext cx="64" cy="41"/>
              </a:xfrm>
              <a:custGeom>
                <a:avLst/>
                <a:gdLst>
                  <a:gd name="T0" fmla="*/ 121 w 138"/>
                  <a:gd name="T1" fmla="*/ 51 h 88"/>
                  <a:gd name="T2" fmla="*/ 130 w 138"/>
                  <a:gd name="T3" fmla="*/ 45 h 88"/>
                  <a:gd name="T4" fmla="*/ 136 w 138"/>
                  <a:gd name="T5" fmla="*/ 36 h 88"/>
                  <a:gd name="T6" fmla="*/ 138 w 138"/>
                  <a:gd name="T7" fmla="*/ 27 h 88"/>
                  <a:gd name="T8" fmla="*/ 136 w 138"/>
                  <a:gd name="T9" fmla="*/ 17 h 88"/>
                  <a:gd name="T10" fmla="*/ 130 w 138"/>
                  <a:gd name="T11" fmla="*/ 8 h 88"/>
                  <a:gd name="T12" fmla="*/ 121 w 138"/>
                  <a:gd name="T13" fmla="*/ 2 h 88"/>
                  <a:gd name="T14" fmla="*/ 112 w 138"/>
                  <a:gd name="T15" fmla="*/ 0 h 88"/>
                  <a:gd name="T16" fmla="*/ 102 w 138"/>
                  <a:gd name="T17" fmla="*/ 2 h 88"/>
                  <a:gd name="T18" fmla="*/ 16 w 138"/>
                  <a:gd name="T19" fmla="*/ 37 h 88"/>
                  <a:gd name="T20" fmla="*/ 7 w 138"/>
                  <a:gd name="T21" fmla="*/ 43 h 88"/>
                  <a:gd name="T22" fmla="*/ 3 w 138"/>
                  <a:gd name="T23" fmla="*/ 52 h 88"/>
                  <a:gd name="T24" fmla="*/ 0 w 138"/>
                  <a:gd name="T25" fmla="*/ 61 h 88"/>
                  <a:gd name="T26" fmla="*/ 3 w 138"/>
                  <a:gd name="T27" fmla="*/ 71 h 88"/>
                  <a:gd name="T28" fmla="*/ 9 w 138"/>
                  <a:gd name="T29" fmla="*/ 80 h 88"/>
                  <a:gd name="T30" fmla="*/ 16 w 138"/>
                  <a:gd name="T31" fmla="*/ 85 h 88"/>
                  <a:gd name="T32" fmla="*/ 27 w 138"/>
                  <a:gd name="T33" fmla="*/ 88 h 88"/>
                  <a:gd name="T34" fmla="*/ 36 w 138"/>
                  <a:gd name="T35" fmla="*/ 86 h 88"/>
                  <a:gd name="T36" fmla="*/ 36 w 138"/>
                  <a:gd name="T37" fmla="*/ 86 h 88"/>
                  <a:gd name="T38" fmla="*/ 121 w 138"/>
                  <a:gd name="T39"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8" h="88">
                    <a:moveTo>
                      <a:pt x="121" y="51"/>
                    </a:moveTo>
                    <a:lnTo>
                      <a:pt x="130" y="45"/>
                    </a:lnTo>
                    <a:lnTo>
                      <a:pt x="136" y="36"/>
                    </a:lnTo>
                    <a:lnTo>
                      <a:pt x="138" y="27"/>
                    </a:lnTo>
                    <a:lnTo>
                      <a:pt x="136" y="17"/>
                    </a:lnTo>
                    <a:lnTo>
                      <a:pt x="130" y="8"/>
                    </a:lnTo>
                    <a:lnTo>
                      <a:pt x="121" y="2"/>
                    </a:lnTo>
                    <a:lnTo>
                      <a:pt x="112" y="0"/>
                    </a:lnTo>
                    <a:lnTo>
                      <a:pt x="102" y="2"/>
                    </a:lnTo>
                    <a:lnTo>
                      <a:pt x="16" y="37"/>
                    </a:lnTo>
                    <a:lnTo>
                      <a:pt x="7" y="43"/>
                    </a:lnTo>
                    <a:lnTo>
                      <a:pt x="3" y="52"/>
                    </a:lnTo>
                    <a:lnTo>
                      <a:pt x="0" y="61"/>
                    </a:lnTo>
                    <a:lnTo>
                      <a:pt x="3" y="71"/>
                    </a:lnTo>
                    <a:lnTo>
                      <a:pt x="9" y="80"/>
                    </a:lnTo>
                    <a:lnTo>
                      <a:pt x="16" y="85"/>
                    </a:lnTo>
                    <a:lnTo>
                      <a:pt x="27" y="88"/>
                    </a:lnTo>
                    <a:lnTo>
                      <a:pt x="36" y="86"/>
                    </a:lnTo>
                    <a:lnTo>
                      <a:pt x="36" y="86"/>
                    </a:lnTo>
                    <a:lnTo>
                      <a:pt x="121"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6" name="Freeform 174"/>
              <p:cNvSpPr>
                <a:spLocks/>
              </p:cNvSpPr>
              <p:nvPr/>
            </p:nvSpPr>
            <p:spPr bwMode="auto">
              <a:xfrm>
                <a:off x="3174" y="1605"/>
                <a:ext cx="65" cy="41"/>
              </a:xfrm>
              <a:custGeom>
                <a:avLst/>
                <a:gdLst>
                  <a:gd name="T0" fmla="*/ 3 w 137"/>
                  <a:gd name="T1" fmla="*/ 71 h 88"/>
                  <a:gd name="T2" fmla="*/ 9 w 137"/>
                  <a:gd name="T3" fmla="*/ 80 h 88"/>
                  <a:gd name="T4" fmla="*/ 17 w 137"/>
                  <a:gd name="T5" fmla="*/ 85 h 88"/>
                  <a:gd name="T6" fmla="*/ 26 w 137"/>
                  <a:gd name="T7" fmla="*/ 88 h 88"/>
                  <a:gd name="T8" fmla="*/ 37 w 137"/>
                  <a:gd name="T9" fmla="*/ 86 h 88"/>
                  <a:gd name="T10" fmla="*/ 121 w 137"/>
                  <a:gd name="T11" fmla="*/ 51 h 88"/>
                  <a:gd name="T12" fmla="*/ 130 w 137"/>
                  <a:gd name="T13" fmla="*/ 45 h 88"/>
                  <a:gd name="T14" fmla="*/ 136 w 137"/>
                  <a:gd name="T15" fmla="*/ 36 h 88"/>
                  <a:gd name="T16" fmla="*/ 137 w 137"/>
                  <a:gd name="T17" fmla="*/ 27 h 88"/>
                  <a:gd name="T18" fmla="*/ 136 w 137"/>
                  <a:gd name="T19" fmla="*/ 17 h 88"/>
                  <a:gd name="T20" fmla="*/ 130 w 137"/>
                  <a:gd name="T21" fmla="*/ 8 h 88"/>
                  <a:gd name="T22" fmla="*/ 121 w 137"/>
                  <a:gd name="T23" fmla="*/ 2 h 88"/>
                  <a:gd name="T24" fmla="*/ 112 w 137"/>
                  <a:gd name="T25" fmla="*/ 0 h 88"/>
                  <a:gd name="T26" fmla="*/ 102 w 137"/>
                  <a:gd name="T27" fmla="*/ 2 h 88"/>
                  <a:gd name="T28" fmla="*/ 102 w 137"/>
                  <a:gd name="T29" fmla="*/ 2 h 88"/>
                  <a:gd name="T30" fmla="*/ 16 w 137"/>
                  <a:gd name="T31" fmla="*/ 37 h 88"/>
                  <a:gd name="T32" fmla="*/ 7 w 137"/>
                  <a:gd name="T33" fmla="*/ 43 h 88"/>
                  <a:gd name="T34" fmla="*/ 3 w 137"/>
                  <a:gd name="T35" fmla="*/ 52 h 88"/>
                  <a:gd name="T36" fmla="*/ 0 w 137"/>
                  <a:gd name="T37" fmla="*/ 61 h 88"/>
                  <a:gd name="T38" fmla="*/ 3 w 137"/>
                  <a:gd name="T39"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7" h="88">
                    <a:moveTo>
                      <a:pt x="3" y="71"/>
                    </a:moveTo>
                    <a:lnTo>
                      <a:pt x="9" y="80"/>
                    </a:lnTo>
                    <a:lnTo>
                      <a:pt x="17" y="85"/>
                    </a:lnTo>
                    <a:lnTo>
                      <a:pt x="26" y="88"/>
                    </a:lnTo>
                    <a:lnTo>
                      <a:pt x="37" y="86"/>
                    </a:lnTo>
                    <a:lnTo>
                      <a:pt x="121" y="51"/>
                    </a:lnTo>
                    <a:lnTo>
                      <a:pt x="130" y="45"/>
                    </a:lnTo>
                    <a:lnTo>
                      <a:pt x="136" y="36"/>
                    </a:lnTo>
                    <a:lnTo>
                      <a:pt x="137" y="27"/>
                    </a:lnTo>
                    <a:lnTo>
                      <a:pt x="136" y="17"/>
                    </a:lnTo>
                    <a:lnTo>
                      <a:pt x="130" y="8"/>
                    </a:lnTo>
                    <a:lnTo>
                      <a:pt x="121" y="2"/>
                    </a:lnTo>
                    <a:lnTo>
                      <a:pt x="112" y="0"/>
                    </a:lnTo>
                    <a:lnTo>
                      <a:pt x="102" y="2"/>
                    </a:lnTo>
                    <a:lnTo>
                      <a:pt x="102" y="2"/>
                    </a:lnTo>
                    <a:lnTo>
                      <a:pt x="16" y="37"/>
                    </a:lnTo>
                    <a:lnTo>
                      <a:pt x="7" y="43"/>
                    </a:lnTo>
                    <a:lnTo>
                      <a:pt x="3" y="52"/>
                    </a:lnTo>
                    <a:lnTo>
                      <a:pt x="0" y="61"/>
                    </a:lnTo>
                    <a:lnTo>
                      <a:pt x="3"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7" name="Freeform 175"/>
              <p:cNvSpPr>
                <a:spLocks/>
              </p:cNvSpPr>
              <p:nvPr/>
            </p:nvSpPr>
            <p:spPr bwMode="auto">
              <a:xfrm>
                <a:off x="3058" y="1906"/>
                <a:ext cx="41" cy="66"/>
              </a:xfrm>
              <a:custGeom>
                <a:avLst/>
                <a:gdLst>
                  <a:gd name="T0" fmla="*/ 84 w 87"/>
                  <a:gd name="T1" fmla="*/ 100 h 137"/>
                  <a:gd name="T2" fmla="*/ 50 w 87"/>
                  <a:gd name="T3" fmla="*/ 16 h 137"/>
                  <a:gd name="T4" fmla="*/ 44 w 87"/>
                  <a:gd name="T5" fmla="*/ 7 h 137"/>
                  <a:gd name="T6" fmla="*/ 35 w 87"/>
                  <a:gd name="T7" fmla="*/ 1 h 137"/>
                  <a:gd name="T8" fmla="*/ 26 w 87"/>
                  <a:gd name="T9" fmla="*/ 0 h 137"/>
                  <a:gd name="T10" fmla="*/ 16 w 87"/>
                  <a:gd name="T11" fmla="*/ 1 h 137"/>
                  <a:gd name="T12" fmla="*/ 7 w 87"/>
                  <a:gd name="T13" fmla="*/ 7 h 137"/>
                  <a:gd name="T14" fmla="*/ 3 w 87"/>
                  <a:gd name="T15" fmla="*/ 16 h 137"/>
                  <a:gd name="T16" fmla="*/ 0 w 87"/>
                  <a:gd name="T17" fmla="*/ 25 h 137"/>
                  <a:gd name="T18" fmla="*/ 1 w 87"/>
                  <a:gd name="T19" fmla="*/ 35 h 137"/>
                  <a:gd name="T20" fmla="*/ 37 w 87"/>
                  <a:gd name="T21" fmla="*/ 121 h 137"/>
                  <a:gd name="T22" fmla="*/ 43 w 87"/>
                  <a:gd name="T23" fmla="*/ 130 h 137"/>
                  <a:gd name="T24" fmla="*/ 52 w 87"/>
                  <a:gd name="T25" fmla="*/ 135 h 137"/>
                  <a:gd name="T26" fmla="*/ 60 w 87"/>
                  <a:gd name="T27" fmla="*/ 137 h 137"/>
                  <a:gd name="T28" fmla="*/ 71 w 87"/>
                  <a:gd name="T29" fmla="*/ 135 h 137"/>
                  <a:gd name="T30" fmla="*/ 80 w 87"/>
                  <a:gd name="T31" fmla="*/ 129 h 137"/>
                  <a:gd name="T32" fmla="*/ 84 w 87"/>
                  <a:gd name="T33" fmla="*/ 120 h 137"/>
                  <a:gd name="T34" fmla="*/ 87 w 87"/>
                  <a:gd name="T35" fmla="*/ 111 h 137"/>
                  <a:gd name="T36" fmla="*/ 84 w 87"/>
                  <a:gd name="T37" fmla="*/ 100 h 137"/>
                  <a:gd name="T38" fmla="*/ 84 w 87"/>
                  <a:gd name="T39" fmla="*/ 10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84" y="100"/>
                    </a:moveTo>
                    <a:lnTo>
                      <a:pt x="50" y="16"/>
                    </a:lnTo>
                    <a:lnTo>
                      <a:pt x="44" y="7"/>
                    </a:lnTo>
                    <a:lnTo>
                      <a:pt x="35" y="1"/>
                    </a:lnTo>
                    <a:lnTo>
                      <a:pt x="26" y="0"/>
                    </a:lnTo>
                    <a:lnTo>
                      <a:pt x="16" y="1"/>
                    </a:lnTo>
                    <a:lnTo>
                      <a:pt x="7" y="7"/>
                    </a:lnTo>
                    <a:lnTo>
                      <a:pt x="3" y="16"/>
                    </a:lnTo>
                    <a:lnTo>
                      <a:pt x="0" y="25"/>
                    </a:lnTo>
                    <a:lnTo>
                      <a:pt x="1" y="35"/>
                    </a:lnTo>
                    <a:lnTo>
                      <a:pt x="37" y="121"/>
                    </a:lnTo>
                    <a:lnTo>
                      <a:pt x="43" y="130"/>
                    </a:lnTo>
                    <a:lnTo>
                      <a:pt x="52" y="135"/>
                    </a:lnTo>
                    <a:lnTo>
                      <a:pt x="60" y="137"/>
                    </a:lnTo>
                    <a:lnTo>
                      <a:pt x="71" y="135"/>
                    </a:lnTo>
                    <a:lnTo>
                      <a:pt x="80" y="129"/>
                    </a:lnTo>
                    <a:lnTo>
                      <a:pt x="84" y="120"/>
                    </a:lnTo>
                    <a:lnTo>
                      <a:pt x="87" y="111"/>
                    </a:lnTo>
                    <a:lnTo>
                      <a:pt x="84" y="100"/>
                    </a:lnTo>
                    <a:lnTo>
                      <a:pt x="84" y="1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8" name="Freeform 176"/>
              <p:cNvSpPr>
                <a:spLocks/>
              </p:cNvSpPr>
              <p:nvPr/>
            </p:nvSpPr>
            <p:spPr bwMode="auto">
              <a:xfrm>
                <a:off x="2876" y="1462"/>
                <a:ext cx="41" cy="66"/>
              </a:xfrm>
              <a:custGeom>
                <a:avLst/>
                <a:gdLst>
                  <a:gd name="T0" fmla="*/ 49 w 87"/>
                  <a:gd name="T1" fmla="*/ 17 h 138"/>
                  <a:gd name="T2" fmla="*/ 49 w 87"/>
                  <a:gd name="T3" fmla="*/ 17 h 138"/>
                  <a:gd name="T4" fmla="*/ 44 w 87"/>
                  <a:gd name="T5" fmla="*/ 8 h 138"/>
                  <a:gd name="T6" fmla="*/ 35 w 87"/>
                  <a:gd name="T7" fmla="*/ 3 h 138"/>
                  <a:gd name="T8" fmla="*/ 26 w 87"/>
                  <a:gd name="T9" fmla="*/ 0 h 138"/>
                  <a:gd name="T10" fmla="*/ 16 w 87"/>
                  <a:gd name="T11" fmla="*/ 3 h 138"/>
                  <a:gd name="T12" fmla="*/ 7 w 87"/>
                  <a:gd name="T13" fmla="*/ 9 h 138"/>
                  <a:gd name="T14" fmla="*/ 1 w 87"/>
                  <a:gd name="T15" fmla="*/ 18 h 138"/>
                  <a:gd name="T16" fmla="*/ 0 w 87"/>
                  <a:gd name="T17" fmla="*/ 27 h 138"/>
                  <a:gd name="T18" fmla="*/ 1 w 87"/>
                  <a:gd name="T19" fmla="*/ 37 h 138"/>
                  <a:gd name="T20" fmla="*/ 37 w 87"/>
                  <a:gd name="T21" fmla="*/ 122 h 138"/>
                  <a:gd name="T22" fmla="*/ 43 w 87"/>
                  <a:gd name="T23" fmla="*/ 131 h 138"/>
                  <a:gd name="T24" fmla="*/ 52 w 87"/>
                  <a:gd name="T25" fmla="*/ 136 h 138"/>
                  <a:gd name="T26" fmla="*/ 60 w 87"/>
                  <a:gd name="T27" fmla="*/ 138 h 138"/>
                  <a:gd name="T28" fmla="*/ 71 w 87"/>
                  <a:gd name="T29" fmla="*/ 136 h 138"/>
                  <a:gd name="T30" fmla="*/ 80 w 87"/>
                  <a:gd name="T31" fmla="*/ 131 h 138"/>
                  <a:gd name="T32" fmla="*/ 84 w 87"/>
                  <a:gd name="T33" fmla="*/ 122 h 138"/>
                  <a:gd name="T34" fmla="*/ 87 w 87"/>
                  <a:gd name="T35" fmla="*/ 113 h 138"/>
                  <a:gd name="T36" fmla="*/ 84 w 87"/>
                  <a:gd name="T37" fmla="*/ 102 h 138"/>
                  <a:gd name="T38" fmla="*/ 49 w 87"/>
                  <a:gd name="T39" fmla="*/ 1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49" y="17"/>
                    </a:moveTo>
                    <a:lnTo>
                      <a:pt x="49" y="17"/>
                    </a:lnTo>
                    <a:lnTo>
                      <a:pt x="44" y="8"/>
                    </a:lnTo>
                    <a:lnTo>
                      <a:pt x="35" y="3"/>
                    </a:lnTo>
                    <a:lnTo>
                      <a:pt x="26" y="0"/>
                    </a:lnTo>
                    <a:lnTo>
                      <a:pt x="16" y="3"/>
                    </a:lnTo>
                    <a:lnTo>
                      <a:pt x="7" y="9"/>
                    </a:lnTo>
                    <a:lnTo>
                      <a:pt x="1" y="18"/>
                    </a:lnTo>
                    <a:lnTo>
                      <a:pt x="0" y="27"/>
                    </a:lnTo>
                    <a:lnTo>
                      <a:pt x="1" y="37"/>
                    </a:lnTo>
                    <a:lnTo>
                      <a:pt x="37" y="122"/>
                    </a:lnTo>
                    <a:lnTo>
                      <a:pt x="43" y="131"/>
                    </a:lnTo>
                    <a:lnTo>
                      <a:pt x="52" y="136"/>
                    </a:lnTo>
                    <a:lnTo>
                      <a:pt x="60" y="138"/>
                    </a:lnTo>
                    <a:lnTo>
                      <a:pt x="71" y="136"/>
                    </a:lnTo>
                    <a:lnTo>
                      <a:pt x="80" y="131"/>
                    </a:lnTo>
                    <a:lnTo>
                      <a:pt x="84" y="122"/>
                    </a:lnTo>
                    <a:lnTo>
                      <a:pt x="87" y="113"/>
                    </a:lnTo>
                    <a:lnTo>
                      <a:pt x="84" y="102"/>
                    </a:lnTo>
                    <a:lnTo>
                      <a:pt x="49"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29" name="Freeform 177"/>
              <p:cNvSpPr>
                <a:spLocks/>
              </p:cNvSpPr>
              <p:nvPr/>
            </p:nvSpPr>
            <p:spPr bwMode="auto">
              <a:xfrm>
                <a:off x="2876" y="1906"/>
                <a:ext cx="41" cy="66"/>
              </a:xfrm>
              <a:custGeom>
                <a:avLst/>
                <a:gdLst>
                  <a:gd name="T0" fmla="*/ 71 w 87"/>
                  <a:gd name="T1" fmla="*/ 1 h 137"/>
                  <a:gd name="T2" fmla="*/ 60 w 87"/>
                  <a:gd name="T3" fmla="*/ 0 h 137"/>
                  <a:gd name="T4" fmla="*/ 52 w 87"/>
                  <a:gd name="T5" fmla="*/ 1 h 137"/>
                  <a:gd name="T6" fmla="*/ 43 w 87"/>
                  <a:gd name="T7" fmla="*/ 7 h 137"/>
                  <a:gd name="T8" fmla="*/ 37 w 87"/>
                  <a:gd name="T9" fmla="*/ 16 h 137"/>
                  <a:gd name="T10" fmla="*/ 37 w 87"/>
                  <a:gd name="T11" fmla="*/ 16 h 137"/>
                  <a:gd name="T12" fmla="*/ 1 w 87"/>
                  <a:gd name="T13" fmla="*/ 100 h 137"/>
                  <a:gd name="T14" fmla="*/ 0 w 87"/>
                  <a:gd name="T15" fmla="*/ 111 h 137"/>
                  <a:gd name="T16" fmla="*/ 1 w 87"/>
                  <a:gd name="T17" fmla="*/ 120 h 137"/>
                  <a:gd name="T18" fmla="*/ 7 w 87"/>
                  <a:gd name="T19" fmla="*/ 129 h 137"/>
                  <a:gd name="T20" fmla="*/ 16 w 87"/>
                  <a:gd name="T21" fmla="*/ 135 h 137"/>
                  <a:gd name="T22" fmla="*/ 26 w 87"/>
                  <a:gd name="T23" fmla="*/ 137 h 137"/>
                  <a:gd name="T24" fmla="*/ 35 w 87"/>
                  <a:gd name="T25" fmla="*/ 135 h 137"/>
                  <a:gd name="T26" fmla="*/ 44 w 87"/>
                  <a:gd name="T27" fmla="*/ 130 h 137"/>
                  <a:gd name="T28" fmla="*/ 49 w 87"/>
                  <a:gd name="T29" fmla="*/ 121 h 137"/>
                  <a:gd name="T30" fmla="*/ 84 w 87"/>
                  <a:gd name="T31" fmla="*/ 35 h 137"/>
                  <a:gd name="T32" fmla="*/ 87 w 87"/>
                  <a:gd name="T33" fmla="*/ 25 h 137"/>
                  <a:gd name="T34" fmla="*/ 84 w 87"/>
                  <a:gd name="T35" fmla="*/ 16 h 137"/>
                  <a:gd name="T36" fmla="*/ 80 w 87"/>
                  <a:gd name="T37" fmla="*/ 7 h 137"/>
                  <a:gd name="T38" fmla="*/ 71 w 87"/>
                  <a:gd name="T39" fmla="*/ 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7">
                    <a:moveTo>
                      <a:pt x="71" y="1"/>
                    </a:moveTo>
                    <a:lnTo>
                      <a:pt x="60" y="0"/>
                    </a:lnTo>
                    <a:lnTo>
                      <a:pt x="52" y="1"/>
                    </a:lnTo>
                    <a:lnTo>
                      <a:pt x="43" y="7"/>
                    </a:lnTo>
                    <a:lnTo>
                      <a:pt x="37" y="16"/>
                    </a:lnTo>
                    <a:lnTo>
                      <a:pt x="37" y="16"/>
                    </a:lnTo>
                    <a:lnTo>
                      <a:pt x="1" y="100"/>
                    </a:lnTo>
                    <a:lnTo>
                      <a:pt x="0" y="111"/>
                    </a:lnTo>
                    <a:lnTo>
                      <a:pt x="1" y="120"/>
                    </a:lnTo>
                    <a:lnTo>
                      <a:pt x="7" y="129"/>
                    </a:lnTo>
                    <a:lnTo>
                      <a:pt x="16" y="135"/>
                    </a:lnTo>
                    <a:lnTo>
                      <a:pt x="26" y="137"/>
                    </a:lnTo>
                    <a:lnTo>
                      <a:pt x="35" y="135"/>
                    </a:lnTo>
                    <a:lnTo>
                      <a:pt x="44" y="130"/>
                    </a:lnTo>
                    <a:lnTo>
                      <a:pt x="49" y="121"/>
                    </a:lnTo>
                    <a:lnTo>
                      <a:pt x="84" y="35"/>
                    </a:lnTo>
                    <a:lnTo>
                      <a:pt x="87" y="25"/>
                    </a:lnTo>
                    <a:lnTo>
                      <a:pt x="84" y="16"/>
                    </a:lnTo>
                    <a:lnTo>
                      <a:pt x="80" y="7"/>
                    </a:lnTo>
                    <a:lnTo>
                      <a:pt x="7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0" name="Freeform 178"/>
              <p:cNvSpPr>
                <a:spLocks/>
              </p:cNvSpPr>
              <p:nvPr/>
            </p:nvSpPr>
            <p:spPr bwMode="auto">
              <a:xfrm>
                <a:off x="3058" y="1462"/>
                <a:ext cx="41" cy="66"/>
              </a:xfrm>
              <a:custGeom>
                <a:avLst/>
                <a:gdLst>
                  <a:gd name="T0" fmla="*/ 71 w 87"/>
                  <a:gd name="T1" fmla="*/ 3 h 138"/>
                  <a:gd name="T2" fmla="*/ 60 w 87"/>
                  <a:gd name="T3" fmla="*/ 0 h 138"/>
                  <a:gd name="T4" fmla="*/ 52 w 87"/>
                  <a:gd name="T5" fmla="*/ 3 h 138"/>
                  <a:gd name="T6" fmla="*/ 43 w 87"/>
                  <a:gd name="T7" fmla="*/ 8 h 138"/>
                  <a:gd name="T8" fmla="*/ 37 w 87"/>
                  <a:gd name="T9" fmla="*/ 17 h 138"/>
                  <a:gd name="T10" fmla="*/ 1 w 87"/>
                  <a:gd name="T11" fmla="*/ 102 h 138"/>
                  <a:gd name="T12" fmla="*/ 0 w 87"/>
                  <a:gd name="T13" fmla="*/ 113 h 138"/>
                  <a:gd name="T14" fmla="*/ 3 w 87"/>
                  <a:gd name="T15" fmla="*/ 122 h 138"/>
                  <a:gd name="T16" fmla="*/ 7 w 87"/>
                  <a:gd name="T17" fmla="*/ 131 h 138"/>
                  <a:gd name="T18" fmla="*/ 16 w 87"/>
                  <a:gd name="T19" fmla="*/ 136 h 138"/>
                  <a:gd name="T20" fmla="*/ 26 w 87"/>
                  <a:gd name="T21" fmla="*/ 138 h 138"/>
                  <a:gd name="T22" fmla="*/ 35 w 87"/>
                  <a:gd name="T23" fmla="*/ 136 h 138"/>
                  <a:gd name="T24" fmla="*/ 44 w 87"/>
                  <a:gd name="T25" fmla="*/ 131 h 138"/>
                  <a:gd name="T26" fmla="*/ 50 w 87"/>
                  <a:gd name="T27" fmla="*/ 122 h 138"/>
                  <a:gd name="T28" fmla="*/ 84 w 87"/>
                  <a:gd name="T29" fmla="*/ 37 h 138"/>
                  <a:gd name="T30" fmla="*/ 84 w 87"/>
                  <a:gd name="T31" fmla="*/ 37 h 138"/>
                  <a:gd name="T32" fmla="*/ 87 w 87"/>
                  <a:gd name="T33" fmla="*/ 27 h 138"/>
                  <a:gd name="T34" fmla="*/ 84 w 87"/>
                  <a:gd name="T35" fmla="*/ 18 h 138"/>
                  <a:gd name="T36" fmla="*/ 80 w 87"/>
                  <a:gd name="T37" fmla="*/ 9 h 138"/>
                  <a:gd name="T38" fmla="*/ 71 w 87"/>
                  <a:gd name="T39" fmla="*/ 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138">
                    <a:moveTo>
                      <a:pt x="71" y="3"/>
                    </a:moveTo>
                    <a:lnTo>
                      <a:pt x="60" y="0"/>
                    </a:lnTo>
                    <a:lnTo>
                      <a:pt x="52" y="3"/>
                    </a:lnTo>
                    <a:lnTo>
                      <a:pt x="43" y="8"/>
                    </a:lnTo>
                    <a:lnTo>
                      <a:pt x="37" y="17"/>
                    </a:lnTo>
                    <a:lnTo>
                      <a:pt x="1" y="102"/>
                    </a:lnTo>
                    <a:lnTo>
                      <a:pt x="0" y="113"/>
                    </a:lnTo>
                    <a:lnTo>
                      <a:pt x="3" y="122"/>
                    </a:lnTo>
                    <a:lnTo>
                      <a:pt x="7" y="131"/>
                    </a:lnTo>
                    <a:lnTo>
                      <a:pt x="16" y="136"/>
                    </a:lnTo>
                    <a:lnTo>
                      <a:pt x="26" y="138"/>
                    </a:lnTo>
                    <a:lnTo>
                      <a:pt x="35" y="136"/>
                    </a:lnTo>
                    <a:lnTo>
                      <a:pt x="44" y="131"/>
                    </a:lnTo>
                    <a:lnTo>
                      <a:pt x="50" y="122"/>
                    </a:lnTo>
                    <a:lnTo>
                      <a:pt x="84" y="37"/>
                    </a:lnTo>
                    <a:lnTo>
                      <a:pt x="84" y="37"/>
                    </a:lnTo>
                    <a:lnTo>
                      <a:pt x="87" y="27"/>
                    </a:lnTo>
                    <a:lnTo>
                      <a:pt x="84" y="18"/>
                    </a:lnTo>
                    <a:lnTo>
                      <a:pt x="80" y="9"/>
                    </a:lnTo>
                    <a:lnTo>
                      <a:pt x="7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1" name="Freeform 179"/>
              <p:cNvSpPr>
                <a:spLocks/>
              </p:cNvSpPr>
              <p:nvPr/>
            </p:nvSpPr>
            <p:spPr bwMode="auto">
              <a:xfrm>
                <a:off x="3174" y="1788"/>
                <a:ext cx="65" cy="41"/>
              </a:xfrm>
              <a:custGeom>
                <a:avLst/>
                <a:gdLst>
                  <a:gd name="T0" fmla="*/ 121 w 137"/>
                  <a:gd name="T1" fmla="*/ 37 h 88"/>
                  <a:gd name="T2" fmla="*/ 37 w 137"/>
                  <a:gd name="T3" fmla="*/ 2 h 88"/>
                  <a:gd name="T4" fmla="*/ 26 w 137"/>
                  <a:gd name="T5" fmla="*/ 0 h 88"/>
                  <a:gd name="T6" fmla="*/ 17 w 137"/>
                  <a:gd name="T7" fmla="*/ 2 h 88"/>
                  <a:gd name="T8" fmla="*/ 9 w 137"/>
                  <a:gd name="T9" fmla="*/ 8 h 88"/>
                  <a:gd name="T10" fmla="*/ 3 w 137"/>
                  <a:gd name="T11" fmla="*/ 17 h 88"/>
                  <a:gd name="T12" fmla="*/ 0 w 137"/>
                  <a:gd name="T13" fmla="*/ 27 h 88"/>
                  <a:gd name="T14" fmla="*/ 3 w 137"/>
                  <a:gd name="T15" fmla="*/ 36 h 88"/>
                  <a:gd name="T16" fmla="*/ 7 w 137"/>
                  <a:gd name="T17" fmla="*/ 45 h 88"/>
                  <a:gd name="T18" fmla="*/ 16 w 137"/>
                  <a:gd name="T19" fmla="*/ 51 h 88"/>
                  <a:gd name="T20" fmla="*/ 102 w 137"/>
                  <a:gd name="T21" fmla="*/ 86 h 88"/>
                  <a:gd name="T22" fmla="*/ 112 w 137"/>
                  <a:gd name="T23" fmla="*/ 88 h 88"/>
                  <a:gd name="T24" fmla="*/ 121 w 137"/>
                  <a:gd name="T25" fmla="*/ 85 h 88"/>
                  <a:gd name="T26" fmla="*/ 130 w 137"/>
                  <a:gd name="T27" fmla="*/ 80 h 88"/>
                  <a:gd name="T28" fmla="*/ 136 w 137"/>
                  <a:gd name="T29" fmla="*/ 71 h 88"/>
                  <a:gd name="T30" fmla="*/ 137 w 137"/>
                  <a:gd name="T31" fmla="*/ 61 h 88"/>
                  <a:gd name="T32" fmla="*/ 136 w 137"/>
                  <a:gd name="T33" fmla="*/ 52 h 88"/>
                  <a:gd name="T34" fmla="*/ 130 w 137"/>
                  <a:gd name="T35" fmla="*/ 43 h 88"/>
                  <a:gd name="T36" fmla="*/ 121 w 137"/>
                  <a:gd name="T37" fmla="*/ 3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88">
                    <a:moveTo>
                      <a:pt x="121" y="37"/>
                    </a:moveTo>
                    <a:lnTo>
                      <a:pt x="37" y="2"/>
                    </a:lnTo>
                    <a:lnTo>
                      <a:pt x="26" y="0"/>
                    </a:lnTo>
                    <a:lnTo>
                      <a:pt x="17" y="2"/>
                    </a:lnTo>
                    <a:lnTo>
                      <a:pt x="9" y="8"/>
                    </a:lnTo>
                    <a:lnTo>
                      <a:pt x="3" y="17"/>
                    </a:lnTo>
                    <a:lnTo>
                      <a:pt x="0" y="27"/>
                    </a:lnTo>
                    <a:lnTo>
                      <a:pt x="3" y="36"/>
                    </a:lnTo>
                    <a:lnTo>
                      <a:pt x="7" y="45"/>
                    </a:lnTo>
                    <a:lnTo>
                      <a:pt x="16" y="51"/>
                    </a:lnTo>
                    <a:lnTo>
                      <a:pt x="102" y="86"/>
                    </a:lnTo>
                    <a:lnTo>
                      <a:pt x="112" y="88"/>
                    </a:lnTo>
                    <a:lnTo>
                      <a:pt x="121" y="85"/>
                    </a:lnTo>
                    <a:lnTo>
                      <a:pt x="130" y="80"/>
                    </a:lnTo>
                    <a:lnTo>
                      <a:pt x="136" y="71"/>
                    </a:lnTo>
                    <a:lnTo>
                      <a:pt x="137" y="61"/>
                    </a:lnTo>
                    <a:lnTo>
                      <a:pt x="136" y="52"/>
                    </a:lnTo>
                    <a:lnTo>
                      <a:pt x="130" y="43"/>
                    </a:lnTo>
                    <a:lnTo>
                      <a:pt x="121"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932" name="Freeform 180"/>
              <p:cNvSpPr>
                <a:spLocks/>
              </p:cNvSpPr>
              <p:nvPr/>
            </p:nvSpPr>
            <p:spPr bwMode="auto">
              <a:xfrm>
                <a:off x="2736" y="1605"/>
                <a:ext cx="64" cy="41"/>
              </a:xfrm>
              <a:custGeom>
                <a:avLst/>
                <a:gdLst>
                  <a:gd name="T0" fmla="*/ 16 w 138"/>
                  <a:gd name="T1" fmla="*/ 51 h 88"/>
                  <a:gd name="T2" fmla="*/ 16 w 138"/>
                  <a:gd name="T3" fmla="*/ 51 h 88"/>
                  <a:gd name="T4" fmla="*/ 102 w 138"/>
                  <a:gd name="T5" fmla="*/ 86 h 88"/>
                  <a:gd name="T6" fmla="*/ 102 w 138"/>
                  <a:gd name="T7" fmla="*/ 86 h 88"/>
                  <a:gd name="T8" fmla="*/ 112 w 138"/>
                  <a:gd name="T9" fmla="*/ 88 h 88"/>
                  <a:gd name="T10" fmla="*/ 121 w 138"/>
                  <a:gd name="T11" fmla="*/ 85 h 88"/>
                  <a:gd name="T12" fmla="*/ 130 w 138"/>
                  <a:gd name="T13" fmla="*/ 80 h 88"/>
                  <a:gd name="T14" fmla="*/ 136 w 138"/>
                  <a:gd name="T15" fmla="*/ 71 h 88"/>
                  <a:gd name="T16" fmla="*/ 138 w 138"/>
                  <a:gd name="T17" fmla="*/ 61 h 88"/>
                  <a:gd name="T18" fmla="*/ 136 w 138"/>
                  <a:gd name="T19" fmla="*/ 52 h 88"/>
                  <a:gd name="T20" fmla="*/ 130 w 138"/>
                  <a:gd name="T21" fmla="*/ 43 h 88"/>
                  <a:gd name="T22" fmla="*/ 121 w 138"/>
                  <a:gd name="T23" fmla="*/ 37 h 88"/>
                  <a:gd name="T24" fmla="*/ 36 w 138"/>
                  <a:gd name="T25" fmla="*/ 2 h 88"/>
                  <a:gd name="T26" fmla="*/ 27 w 138"/>
                  <a:gd name="T27" fmla="*/ 0 h 88"/>
                  <a:gd name="T28" fmla="*/ 16 w 138"/>
                  <a:gd name="T29" fmla="*/ 2 h 88"/>
                  <a:gd name="T30" fmla="*/ 9 w 138"/>
                  <a:gd name="T31" fmla="*/ 8 h 88"/>
                  <a:gd name="T32" fmla="*/ 3 w 138"/>
                  <a:gd name="T33" fmla="*/ 17 h 88"/>
                  <a:gd name="T34" fmla="*/ 0 w 138"/>
                  <a:gd name="T35" fmla="*/ 27 h 88"/>
                  <a:gd name="T36" fmla="*/ 3 w 138"/>
                  <a:gd name="T37" fmla="*/ 36 h 88"/>
                  <a:gd name="T38" fmla="*/ 7 w 138"/>
                  <a:gd name="T39" fmla="*/ 45 h 88"/>
                  <a:gd name="T40" fmla="*/ 16 w 138"/>
                  <a:gd name="T41" fmla="*/ 5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88">
                    <a:moveTo>
                      <a:pt x="16" y="51"/>
                    </a:moveTo>
                    <a:lnTo>
                      <a:pt x="16" y="51"/>
                    </a:lnTo>
                    <a:lnTo>
                      <a:pt x="102" y="86"/>
                    </a:lnTo>
                    <a:lnTo>
                      <a:pt x="102" y="86"/>
                    </a:lnTo>
                    <a:lnTo>
                      <a:pt x="112" y="88"/>
                    </a:lnTo>
                    <a:lnTo>
                      <a:pt x="121" y="85"/>
                    </a:lnTo>
                    <a:lnTo>
                      <a:pt x="130" y="80"/>
                    </a:lnTo>
                    <a:lnTo>
                      <a:pt x="136" y="71"/>
                    </a:lnTo>
                    <a:lnTo>
                      <a:pt x="138" y="61"/>
                    </a:lnTo>
                    <a:lnTo>
                      <a:pt x="136" y="52"/>
                    </a:lnTo>
                    <a:lnTo>
                      <a:pt x="130" y="43"/>
                    </a:lnTo>
                    <a:lnTo>
                      <a:pt x="121" y="37"/>
                    </a:lnTo>
                    <a:lnTo>
                      <a:pt x="36" y="2"/>
                    </a:lnTo>
                    <a:lnTo>
                      <a:pt x="27" y="0"/>
                    </a:lnTo>
                    <a:lnTo>
                      <a:pt x="16" y="2"/>
                    </a:lnTo>
                    <a:lnTo>
                      <a:pt x="9" y="8"/>
                    </a:lnTo>
                    <a:lnTo>
                      <a:pt x="3" y="17"/>
                    </a:lnTo>
                    <a:lnTo>
                      <a:pt x="0" y="27"/>
                    </a:lnTo>
                    <a:lnTo>
                      <a:pt x="3" y="36"/>
                    </a:lnTo>
                    <a:lnTo>
                      <a:pt x="7" y="45"/>
                    </a:lnTo>
                    <a:lnTo>
                      <a:pt x="16"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5652" name="Group 900"/>
              <p:cNvGrpSpPr>
                <a:grpSpLocks/>
              </p:cNvGrpSpPr>
              <p:nvPr/>
            </p:nvGrpSpPr>
            <p:grpSpPr bwMode="auto">
              <a:xfrm rot="2784238">
                <a:off x="2908" y="1573"/>
                <a:ext cx="159" cy="152"/>
                <a:chOff x="1512" y="5050"/>
                <a:chExt cx="416" cy="405"/>
              </a:xfrm>
            </p:grpSpPr>
            <p:sp>
              <p:nvSpPr>
                <p:cNvPr id="75653" name="Freeform 901"/>
                <p:cNvSpPr>
                  <a:spLocks/>
                </p:cNvSpPr>
                <p:nvPr/>
              </p:nvSpPr>
              <p:spPr bwMode="auto">
                <a:xfrm>
                  <a:off x="1538" y="5090"/>
                  <a:ext cx="390" cy="365"/>
                </a:xfrm>
                <a:custGeom>
                  <a:avLst/>
                  <a:gdLst>
                    <a:gd name="T0" fmla="*/ 303 w 312"/>
                    <a:gd name="T1" fmla="*/ 249 h 293"/>
                    <a:gd name="T2" fmla="*/ 45 w 312"/>
                    <a:gd name="T3" fmla="*/ 7 h 293"/>
                    <a:gd name="T4" fmla="*/ 45 w 312"/>
                    <a:gd name="T5" fmla="*/ 7 h 293"/>
                    <a:gd name="T6" fmla="*/ 36 w 312"/>
                    <a:gd name="T7" fmla="*/ 2 h 293"/>
                    <a:gd name="T8" fmla="*/ 25 w 312"/>
                    <a:gd name="T9" fmla="*/ 0 h 293"/>
                    <a:gd name="T10" fmla="*/ 15 w 312"/>
                    <a:gd name="T11" fmla="*/ 2 h 293"/>
                    <a:gd name="T12" fmla="*/ 8 w 312"/>
                    <a:gd name="T13" fmla="*/ 7 h 293"/>
                    <a:gd name="T14" fmla="*/ 2 w 312"/>
                    <a:gd name="T15" fmla="*/ 16 h 293"/>
                    <a:gd name="T16" fmla="*/ 0 w 312"/>
                    <a:gd name="T17" fmla="*/ 27 h 293"/>
                    <a:gd name="T18" fmla="*/ 3 w 312"/>
                    <a:gd name="T19" fmla="*/ 37 h 293"/>
                    <a:gd name="T20" fmla="*/ 9 w 312"/>
                    <a:gd name="T21" fmla="*/ 44 h 293"/>
                    <a:gd name="T22" fmla="*/ 9 w 312"/>
                    <a:gd name="T23" fmla="*/ 44 h 293"/>
                    <a:gd name="T24" fmla="*/ 268 w 312"/>
                    <a:gd name="T25" fmla="*/ 286 h 293"/>
                    <a:gd name="T26" fmla="*/ 268 w 312"/>
                    <a:gd name="T27" fmla="*/ 286 h 293"/>
                    <a:gd name="T28" fmla="*/ 277 w 312"/>
                    <a:gd name="T29" fmla="*/ 292 h 293"/>
                    <a:gd name="T30" fmla="*/ 287 w 312"/>
                    <a:gd name="T31" fmla="*/ 293 h 293"/>
                    <a:gd name="T32" fmla="*/ 296 w 312"/>
                    <a:gd name="T33" fmla="*/ 292 h 293"/>
                    <a:gd name="T34" fmla="*/ 305 w 312"/>
                    <a:gd name="T35" fmla="*/ 284 h 293"/>
                    <a:gd name="T36" fmla="*/ 311 w 312"/>
                    <a:gd name="T37" fmla="*/ 275 h 293"/>
                    <a:gd name="T38" fmla="*/ 312 w 312"/>
                    <a:gd name="T39" fmla="*/ 266 h 293"/>
                    <a:gd name="T40" fmla="*/ 309 w 312"/>
                    <a:gd name="T41" fmla="*/ 256 h 293"/>
                    <a:gd name="T42" fmla="*/ 303 w 312"/>
                    <a:gd name="T43" fmla="*/ 249 h 293"/>
                    <a:gd name="T44" fmla="*/ 303 w 312"/>
                    <a:gd name="T45" fmla="*/ 24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 h="293">
                      <a:moveTo>
                        <a:pt x="303" y="249"/>
                      </a:moveTo>
                      <a:lnTo>
                        <a:pt x="45" y="7"/>
                      </a:lnTo>
                      <a:lnTo>
                        <a:pt x="45" y="7"/>
                      </a:lnTo>
                      <a:lnTo>
                        <a:pt x="36" y="2"/>
                      </a:lnTo>
                      <a:lnTo>
                        <a:pt x="25" y="0"/>
                      </a:lnTo>
                      <a:lnTo>
                        <a:pt x="15" y="2"/>
                      </a:lnTo>
                      <a:lnTo>
                        <a:pt x="8" y="7"/>
                      </a:lnTo>
                      <a:lnTo>
                        <a:pt x="2" y="16"/>
                      </a:lnTo>
                      <a:lnTo>
                        <a:pt x="0" y="27"/>
                      </a:lnTo>
                      <a:lnTo>
                        <a:pt x="3" y="37"/>
                      </a:lnTo>
                      <a:lnTo>
                        <a:pt x="9" y="44"/>
                      </a:lnTo>
                      <a:lnTo>
                        <a:pt x="9" y="44"/>
                      </a:lnTo>
                      <a:lnTo>
                        <a:pt x="268" y="286"/>
                      </a:lnTo>
                      <a:lnTo>
                        <a:pt x="268" y="286"/>
                      </a:lnTo>
                      <a:lnTo>
                        <a:pt x="277" y="292"/>
                      </a:lnTo>
                      <a:lnTo>
                        <a:pt x="287" y="293"/>
                      </a:lnTo>
                      <a:lnTo>
                        <a:pt x="296" y="292"/>
                      </a:lnTo>
                      <a:lnTo>
                        <a:pt x="305" y="284"/>
                      </a:lnTo>
                      <a:lnTo>
                        <a:pt x="311" y="275"/>
                      </a:lnTo>
                      <a:lnTo>
                        <a:pt x="312" y="266"/>
                      </a:lnTo>
                      <a:lnTo>
                        <a:pt x="309" y="256"/>
                      </a:lnTo>
                      <a:lnTo>
                        <a:pt x="303" y="249"/>
                      </a:lnTo>
                      <a:lnTo>
                        <a:pt x="303" y="24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4" name="Freeform 902"/>
                <p:cNvSpPr>
                  <a:spLocks/>
                </p:cNvSpPr>
                <p:nvPr/>
              </p:nvSpPr>
              <p:spPr bwMode="auto">
                <a:xfrm>
                  <a:off x="1512" y="5050"/>
                  <a:ext cx="200" cy="199"/>
                </a:xfrm>
                <a:custGeom>
                  <a:avLst/>
                  <a:gdLst>
                    <a:gd name="T0" fmla="*/ 43 w 160"/>
                    <a:gd name="T1" fmla="*/ 160 h 160"/>
                    <a:gd name="T2" fmla="*/ 160 w 160"/>
                    <a:gd name="T3" fmla="*/ 56 h 160"/>
                    <a:gd name="T4" fmla="*/ 0 w 160"/>
                    <a:gd name="T5" fmla="*/ 0 h 160"/>
                    <a:gd name="T6" fmla="*/ 43 w 160"/>
                    <a:gd name="T7" fmla="*/ 160 h 160"/>
                  </a:gdLst>
                  <a:ahLst/>
                  <a:cxnLst>
                    <a:cxn ang="0">
                      <a:pos x="T0" y="T1"/>
                    </a:cxn>
                    <a:cxn ang="0">
                      <a:pos x="T2" y="T3"/>
                    </a:cxn>
                    <a:cxn ang="0">
                      <a:pos x="T4" y="T5"/>
                    </a:cxn>
                    <a:cxn ang="0">
                      <a:pos x="T6" y="T7"/>
                    </a:cxn>
                  </a:cxnLst>
                  <a:rect l="0" t="0" r="r" b="b"/>
                  <a:pathLst>
                    <a:path w="160" h="160">
                      <a:moveTo>
                        <a:pt x="43" y="160"/>
                      </a:moveTo>
                      <a:lnTo>
                        <a:pt x="160" y="56"/>
                      </a:lnTo>
                      <a:lnTo>
                        <a:pt x="0" y="0"/>
                      </a:lnTo>
                      <a:lnTo>
                        <a:pt x="43" y="1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5655" name="Group 903"/>
              <p:cNvGrpSpPr>
                <a:grpSpLocks/>
              </p:cNvGrpSpPr>
              <p:nvPr/>
            </p:nvGrpSpPr>
            <p:grpSpPr bwMode="auto">
              <a:xfrm rot="20516763" flipH="1">
                <a:off x="2851" y="1646"/>
                <a:ext cx="154" cy="110"/>
                <a:chOff x="1834" y="5140"/>
                <a:chExt cx="380" cy="290"/>
              </a:xfrm>
            </p:grpSpPr>
            <p:sp>
              <p:nvSpPr>
                <p:cNvPr id="75656" name="Freeform 904"/>
                <p:cNvSpPr>
                  <a:spLocks/>
                </p:cNvSpPr>
                <p:nvPr/>
              </p:nvSpPr>
              <p:spPr bwMode="auto">
                <a:xfrm>
                  <a:off x="1834" y="5152"/>
                  <a:ext cx="332" cy="278"/>
                </a:xfrm>
                <a:custGeom>
                  <a:avLst/>
                  <a:gdLst>
                    <a:gd name="T0" fmla="*/ 42 w 267"/>
                    <a:gd name="T1" fmla="*/ 216 h 222"/>
                    <a:gd name="T2" fmla="*/ 258 w 267"/>
                    <a:gd name="T3" fmla="*/ 46 h 222"/>
                    <a:gd name="T4" fmla="*/ 258 w 267"/>
                    <a:gd name="T5" fmla="*/ 46 h 222"/>
                    <a:gd name="T6" fmla="*/ 264 w 267"/>
                    <a:gd name="T7" fmla="*/ 38 h 222"/>
                    <a:gd name="T8" fmla="*/ 267 w 267"/>
                    <a:gd name="T9" fmla="*/ 28 h 222"/>
                    <a:gd name="T10" fmla="*/ 267 w 267"/>
                    <a:gd name="T11" fmla="*/ 19 h 222"/>
                    <a:gd name="T12" fmla="*/ 262 w 267"/>
                    <a:gd name="T13" fmla="*/ 10 h 222"/>
                    <a:gd name="T14" fmla="*/ 255 w 267"/>
                    <a:gd name="T15" fmla="*/ 3 h 222"/>
                    <a:gd name="T16" fmla="*/ 244 w 267"/>
                    <a:gd name="T17" fmla="*/ 0 h 222"/>
                    <a:gd name="T18" fmla="*/ 234 w 267"/>
                    <a:gd name="T19" fmla="*/ 1 h 222"/>
                    <a:gd name="T20" fmla="*/ 225 w 267"/>
                    <a:gd name="T21" fmla="*/ 6 h 222"/>
                    <a:gd name="T22" fmla="*/ 225 w 267"/>
                    <a:gd name="T23" fmla="*/ 6 h 222"/>
                    <a:gd name="T24" fmla="*/ 9 w 267"/>
                    <a:gd name="T25" fmla="*/ 176 h 222"/>
                    <a:gd name="T26" fmla="*/ 9 w 267"/>
                    <a:gd name="T27" fmla="*/ 176 h 222"/>
                    <a:gd name="T28" fmla="*/ 3 w 267"/>
                    <a:gd name="T29" fmla="*/ 183 h 222"/>
                    <a:gd name="T30" fmla="*/ 0 w 267"/>
                    <a:gd name="T31" fmla="*/ 194 h 222"/>
                    <a:gd name="T32" fmla="*/ 0 w 267"/>
                    <a:gd name="T33" fmla="*/ 203 h 222"/>
                    <a:gd name="T34" fmla="*/ 5 w 267"/>
                    <a:gd name="T35" fmla="*/ 211 h 222"/>
                    <a:gd name="T36" fmla="*/ 12 w 267"/>
                    <a:gd name="T37" fmla="*/ 219 h 222"/>
                    <a:gd name="T38" fmla="*/ 22 w 267"/>
                    <a:gd name="T39" fmla="*/ 222 h 222"/>
                    <a:gd name="T40" fmla="*/ 33 w 267"/>
                    <a:gd name="T41" fmla="*/ 220 h 222"/>
                    <a:gd name="T42" fmla="*/ 42 w 267"/>
                    <a:gd name="T43" fmla="*/ 216 h 222"/>
                    <a:gd name="T44" fmla="*/ 42 w 267"/>
                    <a:gd name="T45" fmla="*/ 21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222">
                      <a:moveTo>
                        <a:pt x="42" y="216"/>
                      </a:moveTo>
                      <a:lnTo>
                        <a:pt x="258" y="46"/>
                      </a:lnTo>
                      <a:lnTo>
                        <a:pt x="258" y="46"/>
                      </a:lnTo>
                      <a:lnTo>
                        <a:pt x="264" y="38"/>
                      </a:lnTo>
                      <a:lnTo>
                        <a:pt x="267" y="28"/>
                      </a:lnTo>
                      <a:lnTo>
                        <a:pt x="267" y="19"/>
                      </a:lnTo>
                      <a:lnTo>
                        <a:pt x="262" y="10"/>
                      </a:lnTo>
                      <a:lnTo>
                        <a:pt x="255" y="3"/>
                      </a:lnTo>
                      <a:lnTo>
                        <a:pt x="244" y="0"/>
                      </a:lnTo>
                      <a:lnTo>
                        <a:pt x="234" y="1"/>
                      </a:lnTo>
                      <a:lnTo>
                        <a:pt x="225" y="6"/>
                      </a:lnTo>
                      <a:lnTo>
                        <a:pt x="225" y="6"/>
                      </a:lnTo>
                      <a:lnTo>
                        <a:pt x="9" y="176"/>
                      </a:lnTo>
                      <a:lnTo>
                        <a:pt x="9" y="176"/>
                      </a:lnTo>
                      <a:lnTo>
                        <a:pt x="3" y="183"/>
                      </a:lnTo>
                      <a:lnTo>
                        <a:pt x="0" y="194"/>
                      </a:lnTo>
                      <a:lnTo>
                        <a:pt x="0" y="203"/>
                      </a:lnTo>
                      <a:lnTo>
                        <a:pt x="5" y="211"/>
                      </a:lnTo>
                      <a:lnTo>
                        <a:pt x="12" y="219"/>
                      </a:lnTo>
                      <a:lnTo>
                        <a:pt x="22" y="222"/>
                      </a:lnTo>
                      <a:lnTo>
                        <a:pt x="33" y="220"/>
                      </a:lnTo>
                      <a:lnTo>
                        <a:pt x="42" y="216"/>
                      </a:lnTo>
                      <a:lnTo>
                        <a:pt x="42" y="21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657" name="Freeform 905"/>
                <p:cNvSpPr>
                  <a:spLocks/>
                </p:cNvSpPr>
                <p:nvPr/>
              </p:nvSpPr>
              <p:spPr bwMode="auto">
                <a:xfrm>
                  <a:off x="2010" y="5140"/>
                  <a:ext cx="204" cy="184"/>
                </a:xfrm>
                <a:custGeom>
                  <a:avLst/>
                  <a:gdLst>
                    <a:gd name="T0" fmla="*/ 0 w 164"/>
                    <a:gd name="T1" fmla="*/ 18 h 149"/>
                    <a:gd name="T2" fmla="*/ 84 w 164"/>
                    <a:gd name="T3" fmla="*/ 149 h 149"/>
                    <a:gd name="T4" fmla="*/ 164 w 164"/>
                    <a:gd name="T5" fmla="*/ 0 h 149"/>
                    <a:gd name="T6" fmla="*/ 0 w 164"/>
                    <a:gd name="T7" fmla="*/ 18 h 149"/>
                  </a:gdLst>
                  <a:ahLst/>
                  <a:cxnLst>
                    <a:cxn ang="0">
                      <a:pos x="T0" y="T1"/>
                    </a:cxn>
                    <a:cxn ang="0">
                      <a:pos x="T2" y="T3"/>
                    </a:cxn>
                    <a:cxn ang="0">
                      <a:pos x="T4" y="T5"/>
                    </a:cxn>
                    <a:cxn ang="0">
                      <a:pos x="T6" y="T7"/>
                    </a:cxn>
                  </a:cxnLst>
                  <a:rect l="0" t="0" r="r" b="b"/>
                  <a:pathLst>
                    <a:path w="164" h="149">
                      <a:moveTo>
                        <a:pt x="0" y="18"/>
                      </a:moveTo>
                      <a:lnTo>
                        <a:pt x="84" y="149"/>
                      </a:lnTo>
                      <a:lnTo>
                        <a:pt x="164" y="0"/>
                      </a:lnTo>
                      <a:lnTo>
                        <a:pt x="0" y="1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Supplementary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8383429"/>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4755" name="Rectangle 3"/>
          <p:cNvSpPr>
            <a:spLocks noGrp="1" noChangeArrowheads="1"/>
          </p:cNvSpPr>
          <p:nvPr>
            <p:ph type="body" sz="half" idx="1"/>
          </p:nvPr>
        </p:nvSpPr>
        <p:spPr>
          <a:xfrm>
            <a:off x="486568" y="1295400"/>
            <a:ext cx="8170863" cy="4525962"/>
          </a:xfrm>
        </p:spPr>
        <p:txBody>
          <a:bodyPr/>
          <a:lstStyle/>
          <a:p>
            <a:pPr marL="0" indent="0">
              <a:buNone/>
            </a:pPr>
            <a:r>
              <a:rPr lang="en-US" sz="5400" b="1" dirty="0" smtClean="0">
                <a:solidFill>
                  <a:srgbClr val="FFFF00"/>
                </a:solidFill>
                <a:effectLst>
                  <a:outerShdw blurRad="38100" dist="38100" dir="2700000" algn="tl">
                    <a:srgbClr val="000000">
                      <a:alpha val="43137"/>
                    </a:srgbClr>
                  </a:outerShdw>
                </a:effectLst>
              </a:rPr>
              <a:t>Serve </a:t>
            </a:r>
            <a:r>
              <a:rPr lang="en-US" sz="7200" b="1" dirty="0" smtClean="0">
                <a:solidFill>
                  <a:srgbClr val="FF6600"/>
                </a:solidFill>
                <a:effectLst>
                  <a:outerShdw blurRad="38100" dist="38100" dir="2700000" algn="tl">
                    <a:srgbClr val="000000">
                      <a:alpha val="43137"/>
                    </a:srgbClr>
                  </a:outerShdw>
                </a:effectLst>
              </a:rPr>
              <a:t>on schedule</a:t>
            </a:r>
            <a:r>
              <a:rPr lang="en-US" sz="5400" b="1" dirty="0" smtClean="0">
                <a:solidFill>
                  <a:srgbClr val="FFFF00"/>
                </a:solidFill>
                <a:effectLst>
                  <a:outerShdw blurRad="38100" dist="38100" dir="2700000" algn="tl">
                    <a:srgbClr val="000000">
                      <a:alpha val="43137"/>
                    </a:srgbClr>
                  </a:outerShdw>
                </a:effectLst>
              </a:rPr>
              <a:t> so the next meal is not jeopardized by decreased resident appetite.</a:t>
            </a:r>
            <a:endParaRPr lang="en-US" sz="5400" b="1" dirty="0">
              <a:solidFill>
                <a:srgbClr val="FFFF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129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36" name="Rectangle 1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Supplementary Nourishments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88728419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443484" y="1828800"/>
            <a:ext cx="8229600" cy="2209800"/>
          </a:xfrm>
        </p:spPr>
        <p:txBody>
          <a:bodyPr/>
          <a:lstStyle/>
          <a:p>
            <a:pPr marL="571500" lvl="1" indent="0">
              <a:lnSpc>
                <a:spcPct val="90000"/>
              </a:lnSpc>
              <a:spcBef>
                <a:spcPct val="15000"/>
              </a:spcBef>
              <a:buNone/>
            </a:pPr>
            <a:r>
              <a:rPr lang="en-US" sz="3200" b="1" dirty="0" smtClean="0">
                <a:solidFill>
                  <a:srgbClr val="002060"/>
                </a:solidFill>
                <a:effectLst>
                  <a:outerShdw blurRad="38100" dist="38100" dir="2700000" algn="tl">
                    <a:srgbClr val="000000">
                      <a:alpha val="43137"/>
                    </a:srgbClr>
                  </a:outerShdw>
                </a:effectLst>
              </a:rPr>
              <a:t>No one food contains ALL the NUTRIENTS needed for good health.</a:t>
            </a:r>
            <a:endParaRPr lang="en-US" sz="32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13</a:t>
            </a:fld>
            <a:endParaRPr lang="en-US" dirty="0">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a:solidFill>
                  <a:srgbClr val="FFFFFF"/>
                </a:solidFill>
                <a:effectLst>
                  <a:outerShdw blurRad="38100" dist="38100" dir="2700000" algn="tl">
                    <a:srgbClr val="000000">
                      <a:alpha val="43137"/>
                    </a:srgbClr>
                  </a:outerShdw>
                </a:effectLst>
              </a:rPr>
              <a:t>Nutrients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1143000" y="2971800"/>
            <a:ext cx="4495800" cy="584775"/>
          </a:xfrm>
          <a:prstGeom prst="rect">
            <a:avLst/>
          </a:prstGeom>
          <a:noFill/>
        </p:spPr>
        <p:txBody>
          <a:bodyPr wrap="square" rtlCol="0">
            <a:spAutoFit/>
          </a:bodyPr>
          <a:lstStyle/>
          <a:p>
            <a:r>
              <a:rPr lang="en-US" sz="3200" b="1" i="1" dirty="0" err="1" smtClean="0">
                <a:solidFill>
                  <a:srgbClr val="FFC000"/>
                </a:solidFill>
              </a:rPr>
              <a:t>Soooooooooo</a:t>
            </a:r>
            <a:r>
              <a:rPr lang="en-US" sz="3200" b="1" i="1" dirty="0" smtClean="0">
                <a:solidFill>
                  <a:srgbClr val="FFC000"/>
                </a:solidFill>
              </a:rPr>
              <a:t> . . .</a:t>
            </a:r>
            <a:endParaRPr lang="en-US" sz="3200" b="1" i="1" dirty="0">
              <a:solidFill>
                <a:srgbClr val="FFC000"/>
              </a:solidFill>
            </a:endParaRPr>
          </a:p>
        </p:txBody>
      </p:sp>
      <p:sp>
        <p:nvSpPr>
          <p:cNvPr id="6" name="TextBox 5"/>
          <p:cNvSpPr txBox="1"/>
          <p:nvPr/>
        </p:nvSpPr>
        <p:spPr>
          <a:xfrm>
            <a:off x="1143000" y="3542522"/>
            <a:ext cx="7315200" cy="1938992"/>
          </a:xfrm>
          <a:prstGeom prst="rect">
            <a:avLst/>
          </a:prstGeom>
          <a:noFill/>
        </p:spPr>
        <p:txBody>
          <a:bodyPr wrap="square" rtlCol="0">
            <a:spAutoFit/>
          </a:bodyPr>
          <a:lstStyle/>
          <a:p>
            <a:r>
              <a:rPr lang="en-US" sz="4000" b="1" dirty="0" smtClean="0"/>
              <a:t>Eating a variety of foods is needed to sustain good health.</a:t>
            </a:r>
            <a:endParaRPr lang="en-US" sz="4000" b="1" dirty="0"/>
          </a:p>
        </p:txBody>
      </p:sp>
    </p:spTree>
    <p:extLst>
      <p:ext uri="{BB962C8B-B14F-4D97-AF65-F5344CB8AC3E}">
        <p14:creationId xmlns:p14="http://schemas.microsoft.com/office/powerpoint/2010/main" val="4158473303"/>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3731" name="Rectangle 3"/>
          <p:cNvSpPr>
            <a:spLocks noGrp="1" noChangeArrowheads="1"/>
          </p:cNvSpPr>
          <p:nvPr>
            <p:ph type="body" sz="half" idx="1"/>
          </p:nvPr>
        </p:nvSpPr>
        <p:spPr>
          <a:xfrm>
            <a:off x="457200" y="1458913"/>
            <a:ext cx="7854950" cy="4525962"/>
          </a:xfrm>
        </p:spPr>
        <p:txBody>
          <a:bodyPr/>
          <a:lstStyle/>
          <a:p>
            <a:r>
              <a:rPr lang="en-US" sz="3600" b="1" dirty="0">
                <a:effectLst>
                  <a:outerShdw blurRad="38100" dist="38100" dir="2700000" algn="tl">
                    <a:srgbClr val="000000">
                      <a:alpha val="43137"/>
                    </a:srgbClr>
                  </a:outerShdw>
                </a:effectLst>
              </a:rPr>
              <a:t>Milk</a:t>
            </a:r>
          </a:p>
          <a:p>
            <a:r>
              <a:rPr lang="en-US" sz="3600" b="1" dirty="0">
                <a:effectLst>
                  <a:outerShdw blurRad="38100" dist="38100" dir="2700000" algn="tl">
                    <a:srgbClr val="000000">
                      <a:alpha val="43137"/>
                    </a:srgbClr>
                  </a:outerShdw>
                </a:effectLst>
              </a:rPr>
              <a:t>Juice</a:t>
            </a:r>
          </a:p>
          <a:p>
            <a:r>
              <a:rPr lang="en-US" sz="3600" b="1" dirty="0">
                <a:effectLst>
                  <a:outerShdw blurRad="38100" dist="38100" dir="2700000" algn="tl">
                    <a:srgbClr val="000000">
                      <a:alpha val="43137"/>
                    </a:srgbClr>
                  </a:outerShdw>
                </a:effectLst>
              </a:rPr>
              <a:t>Gelatin</a:t>
            </a:r>
          </a:p>
          <a:p>
            <a:r>
              <a:rPr lang="en-US" sz="3600" b="1" dirty="0">
                <a:effectLst>
                  <a:outerShdw blurRad="38100" dist="38100" dir="2700000" algn="tl">
                    <a:srgbClr val="000000">
                      <a:alpha val="43137"/>
                    </a:srgbClr>
                  </a:outerShdw>
                </a:effectLst>
              </a:rPr>
              <a:t>Custard, ice cream, sherbet</a:t>
            </a:r>
          </a:p>
          <a:p>
            <a:r>
              <a:rPr lang="en-US" sz="3600" b="1" dirty="0">
                <a:effectLst>
                  <a:outerShdw blurRad="38100" dist="38100" dir="2700000" algn="tl">
                    <a:srgbClr val="000000">
                      <a:alpha val="43137"/>
                    </a:srgbClr>
                  </a:outerShdw>
                </a:effectLst>
              </a:rPr>
              <a:t>Crackers</a:t>
            </a:r>
          </a:p>
          <a:p>
            <a:r>
              <a:rPr lang="en-US" sz="3600" b="1" dirty="0">
                <a:effectLst>
                  <a:outerShdw blurRad="38100" dist="38100" dir="2700000" algn="tl">
                    <a:srgbClr val="000000">
                      <a:alpha val="43137"/>
                    </a:srgbClr>
                  </a:outerShdw>
                </a:effectLst>
              </a:rPr>
              <a:t>Nutritional supplementation products (e.g., Ensure, etc.)</a:t>
            </a:r>
          </a:p>
        </p:txBody>
      </p:sp>
      <p:grpSp>
        <p:nvGrpSpPr>
          <p:cNvPr id="74198" name="Group 470"/>
          <p:cNvGrpSpPr>
            <a:grpSpLocks/>
          </p:cNvGrpSpPr>
          <p:nvPr/>
        </p:nvGrpSpPr>
        <p:grpSpPr bwMode="auto">
          <a:xfrm>
            <a:off x="4914900" y="1354138"/>
            <a:ext cx="3929063" cy="4500562"/>
            <a:chOff x="3096" y="853"/>
            <a:chExt cx="2475" cy="2835"/>
          </a:xfrm>
        </p:grpSpPr>
        <p:grpSp>
          <p:nvGrpSpPr>
            <p:cNvPr id="74143" name="Group 415"/>
            <p:cNvGrpSpPr>
              <a:grpSpLocks/>
            </p:cNvGrpSpPr>
            <p:nvPr/>
          </p:nvGrpSpPr>
          <p:grpSpPr bwMode="auto">
            <a:xfrm>
              <a:off x="4729" y="1198"/>
              <a:ext cx="842" cy="1038"/>
              <a:chOff x="2299" y="2031"/>
              <a:chExt cx="1245" cy="1601"/>
            </a:xfrm>
          </p:grpSpPr>
          <p:sp>
            <p:nvSpPr>
              <p:cNvPr id="74118" name="Freeform 390"/>
              <p:cNvSpPr>
                <a:spLocks/>
              </p:cNvSpPr>
              <p:nvPr/>
            </p:nvSpPr>
            <p:spPr bwMode="auto">
              <a:xfrm>
                <a:off x="2299" y="2807"/>
                <a:ext cx="1245" cy="825"/>
              </a:xfrm>
              <a:custGeom>
                <a:avLst/>
                <a:gdLst>
                  <a:gd name="T0" fmla="*/ 2444 w 2490"/>
                  <a:gd name="T1" fmla="*/ 1439 h 1650"/>
                  <a:gd name="T2" fmla="*/ 2469 w 2490"/>
                  <a:gd name="T3" fmla="*/ 1370 h 1650"/>
                  <a:gd name="T4" fmla="*/ 2484 w 2490"/>
                  <a:gd name="T5" fmla="*/ 1298 h 1650"/>
                  <a:gd name="T6" fmla="*/ 2490 w 2490"/>
                  <a:gd name="T7" fmla="*/ 1222 h 1650"/>
                  <a:gd name="T8" fmla="*/ 2484 w 2490"/>
                  <a:gd name="T9" fmla="*/ 1144 h 1650"/>
                  <a:gd name="T10" fmla="*/ 2461 w 2490"/>
                  <a:gd name="T11" fmla="*/ 1059 h 1650"/>
                  <a:gd name="T12" fmla="*/ 2425 w 2490"/>
                  <a:gd name="T13" fmla="*/ 971 h 1650"/>
                  <a:gd name="T14" fmla="*/ 2368 w 2490"/>
                  <a:gd name="T15" fmla="*/ 878 h 1650"/>
                  <a:gd name="T16" fmla="*/ 2294 w 2490"/>
                  <a:gd name="T17" fmla="*/ 783 h 1650"/>
                  <a:gd name="T18" fmla="*/ 2199 w 2490"/>
                  <a:gd name="T19" fmla="*/ 684 h 1650"/>
                  <a:gd name="T20" fmla="*/ 2081 w 2490"/>
                  <a:gd name="T21" fmla="*/ 578 h 1650"/>
                  <a:gd name="T22" fmla="*/ 1939 w 2490"/>
                  <a:gd name="T23" fmla="*/ 471 h 1650"/>
                  <a:gd name="T24" fmla="*/ 1773 w 2490"/>
                  <a:gd name="T25" fmla="*/ 361 h 1650"/>
                  <a:gd name="T26" fmla="*/ 1591 w 2490"/>
                  <a:gd name="T27" fmla="*/ 252 h 1650"/>
                  <a:gd name="T28" fmla="*/ 1408 w 2490"/>
                  <a:gd name="T29" fmla="*/ 163 h 1650"/>
                  <a:gd name="T30" fmla="*/ 1228 w 2490"/>
                  <a:gd name="T31" fmla="*/ 93 h 1650"/>
                  <a:gd name="T32" fmla="*/ 1049 w 2490"/>
                  <a:gd name="T33" fmla="*/ 43 h 1650"/>
                  <a:gd name="T34" fmla="*/ 878 w 2490"/>
                  <a:gd name="T35" fmla="*/ 9 h 1650"/>
                  <a:gd name="T36" fmla="*/ 717 w 2490"/>
                  <a:gd name="T37" fmla="*/ 0 h 1650"/>
                  <a:gd name="T38" fmla="*/ 565 w 2490"/>
                  <a:gd name="T39" fmla="*/ 7 h 1650"/>
                  <a:gd name="T40" fmla="*/ 426 w 2490"/>
                  <a:gd name="T41" fmla="*/ 39 h 1650"/>
                  <a:gd name="T42" fmla="*/ 300 w 2490"/>
                  <a:gd name="T43" fmla="*/ 93 h 1650"/>
                  <a:gd name="T44" fmla="*/ 196 w 2490"/>
                  <a:gd name="T45" fmla="*/ 171 h 1650"/>
                  <a:gd name="T46" fmla="*/ 108 w 2490"/>
                  <a:gd name="T47" fmla="*/ 270 h 1650"/>
                  <a:gd name="T48" fmla="*/ 46 w 2490"/>
                  <a:gd name="T49" fmla="*/ 397 h 1650"/>
                  <a:gd name="T50" fmla="*/ 4 w 2490"/>
                  <a:gd name="T51" fmla="*/ 547 h 1650"/>
                  <a:gd name="T52" fmla="*/ 8 w 2490"/>
                  <a:gd name="T53" fmla="*/ 697 h 1650"/>
                  <a:gd name="T54" fmla="*/ 55 w 2490"/>
                  <a:gd name="T55" fmla="*/ 836 h 1650"/>
                  <a:gd name="T56" fmla="*/ 143 w 2490"/>
                  <a:gd name="T57" fmla="*/ 965 h 1650"/>
                  <a:gd name="T58" fmla="*/ 259 w 2490"/>
                  <a:gd name="T59" fmla="*/ 1080 h 1650"/>
                  <a:gd name="T60" fmla="*/ 405 w 2490"/>
                  <a:gd name="T61" fmla="*/ 1184 h 1650"/>
                  <a:gd name="T62" fmla="*/ 568 w 2490"/>
                  <a:gd name="T63" fmla="*/ 1279 h 1650"/>
                  <a:gd name="T64" fmla="*/ 745 w 2490"/>
                  <a:gd name="T65" fmla="*/ 1361 h 1650"/>
                  <a:gd name="T66" fmla="*/ 928 w 2490"/>
                  <a:gd name="T67" fmla="*/ 1431 h 1650"/>
                  <a:gd name="T68" fmla="*/ 1112 w 2490"/>
                  <a:gd name="T69" fmla="*/ 1492 h 1650"/>
                  <a:gd name="T70" fmla="*/ 1291 w 2490"/>
                  <a:gd name="T71" fmla="*/ 1540 h 1650"/>
                  <a:gd name="T72" fmla="*/ 1456 w 2490"/>
                  <a:gd name="T73" fmla="*/ 1580 h 1650"/>
                  <a:gd name="T74" fmla="*/ 1602 w 2490"/>
                  <a:gd name="T75" fmla="*/ 1606 h 1650"/>
                  <a:gd name="T76" fmla="*/ 1726 w 2490"/>
                  <a:gd name="T77" fmla="*/ 1623 h 1650"/>
                  <a:gd name="T78" fmla="*/ 1830 w 2490"/>
                  <a:gd name="T79" fmla="*/ 1635 h 1650"/>
                  <a:gd name="T80" fmla="*/ 1927 w 2490"/>
                  <a:gd name="T81" fmla="*/ 1644 h 1650"/>
                  <a:gd name="T82" fmla="*/ 2011 w 2490"/>
                  <a:gd name="T83" fmla="*/ 1648 h 1650"/>
                  <a:gd name="T84" fmla="*/ 2083 w 2490"/>
                  <a:gd name="T85" fmla="*/ 1650 h 1650"/>
                  <a:gd name="T86" fmla="*/ 2146 w 2490"/>
                  <a:gd name="T87" fmla="*/ 1646 h 1650"/>
                  <a:gd name="T88" fmla="*/ 2203 w 2490"/>
                  <a:gd name="T89" fmla="*/ 1642 h 1650"/>
                  <a:gd name="T90" fmla="*/ 2249 w 2490"/>
                  <a:gd name="T91" fmla="*/ 1629 h 1650"/>
                  <a:gd name="T92" fmla="*/ 2290 w 2490"/>
                  <a:gd name="T93" fmla="*/ 1614 h 1650"/>
                  <a:gd name="T94" fmla="*/ 2327 w 2490"/>
                  <a:gd name="T95" fmla="*/ 1595 h 1650"/>
                  <a:gd name="T96" fmla="*/ 2357 w 2490"/>
                  <a:gd name="T97" fmla="*/ 1570 h 1650"/>
                  <a:gd name="T98" fmla="*/ 2384 w 2490"/>
                  <a:gd name="T99" fmla="*/ 1540 h 1650"/>
                  <a:gd name="T100" fmla="*/ 2408 w 2490"/>
                  <a:gd name="T101" fmla="*/ 1505 h 1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90" h="1650">
                    <a:moveTo>
                      <a:pt x="2418" y="1490"/>
                    </a:moveTo>
                    <a:lnTo>
                      <a:pt x="2425" y="1477"/>
                    </a:lnTo>
                    <a:lnTo>
                      <a:pt x="2431" y="1466"/>
                    </a:lnTo>
                    <a:lnTo>
                      <a:pt x="2437" y="1452"/>
                    </a:lnTo>
                    <a:lnTo>
                      <a:pt x="2444" y="1439"/>
                    </a:lnTo>
                    <a:lnTo>
                      <a:pt x="2448" y="1426"/>
                    </a:lnTo>
                    <a:lnTo>
                      <a:pt x="2456" y="1412"/>
                    </a:lnTo>
                    <a:lnTo>
                      <a:pt x="2460" y="1399"/>
                    </a:lnTo>
                    <a:lnTo>
                      <a:pt x="2465" y="1384"/>
                    </a:lnTo>
                    <a:lnTo>
                      <a:pt x="2469" y="1370"/>
                    </a:lnTo>
                    <a:lnTo>
                      <a:pt x="2473" y="1357"/>
                    </a:lnTo>
                    <a:lnTo>
                      <a:pt x="2477" y="1342"/>
                    </a:lnTo>
                    <a:lnTo>
                      <a:pt x="2480" y="1329"/>
                    </a:lnTo>
                    <a:lnTo>
                      <a:pt x="2482" y="1313"/>
                    </a:lnTo>
                    <a:lnTo>
                      <a:pt x="2484" y="1298"/>
                    </a:lnTo>
                    <a:lnTo>
                      <a:pt x="2486" y="1283"/>
                    </a:lnTo>
                    <a:lnTo>
                      <a:pt x="2490" y="1270"/>
                    </a:lnTo>
                    <a:lnTo>
                      <a:pt x="2490" y="1254"/>
                    </a:lnTo>
                    <a:lnTo>
                      <a:pt x="2490" y="1237"/>
                    </a:lnTo>
                    <a:lnTo>
                      <a:pt x="2490" y="1222"/>
                    </a:lnTo>
                    <a:lnTo>
                      <a:pt x="2490" y="1207"/>
                    </a:lnTo>
                    <a:lnTo>
                      <a:pt x="2488" y="1190"/>
                    </a:lnTo>
                    <a:lnTo>
                      <a:pt x="2486" y="1175"/>
                    </a:lnTo>
                    <a:lnTo>
                      <a:pt x="2484" y="1159"/>
                    </a:lnTo>
                    <a:lnTo>
                      <a:pt x="2484" y="1144"/>
                    </a:lnTo>
                    <a:lnTo>
                      <a:pt x="2480" y="1125"/>
                    </a:lnTo>
                    <a:lnTo>
                      <a:pt x="2477" y="1110"/>
                    </a:lnTo>
                    <a:lnTo>
                      <a:pt x="2471" y="1093"/>
                    </a:lnTo>
                    <a:lnTo>
                      <a:pt x="2467" y="1076"/>
                    </a:lnTo>
                    <a:lnTo>
                      <a:pt x="2461" y="1059"/>
                    </a:lnTo>
                    <a:lnTo>
                      <a:pt x="2456" y="1042"/>
                    </a:lnTo>
                    <a:lnTo>
                      <a:pt x="2448" y="1024"/>
                    </a:lnTo>
                    <a:lnTo>
                      <a:pt x="2442" y="1007"/>
                    </a:lnTo>
                    <a:lnTo>
                      <a:pt x="2433" y="988"/>
                    </a:lnTo>
                    <a:lnTo>
                      <a:pt x="2425" y="971"/>
                    </a:lnTo>
                    <a:lnTo>
                      <a:pt x="2414" y="952"/>
                    </a:lnTo>
                    <a:lnTo>
                      <a:pt x="2404" y="935"/>
                    </a:lnTo>
                    <a:lnTo>
                      <a:pt x="2393" y="916"/>
                    </a:lnTo>
                    <a:lnTo>
                      <a:pt x="2382" y="897"/>
                    </a:lnTo>
                    <a:lnTo>
                      <a:pt x="2368" y="878"/>
                    </a:lnTo>
                    <a:lnTo>
                      <a:pt x="2357" y="861"/>
                    </a:lnTo>
                    <a:lnTo>
                      <a:pt x="2342" y="840"/>
                    </a:lnTo>
                    <a:lnTo>
                      <a:pt x="2327" y="821"/>
                    </a:lnTo>
                    <a:lnTo>
                      <a:pt x="2309" y="802"/>
                    </a:lnTo>
                    <a:lnTo>
                      <a:pt x="2294" y="783"/>
                    </a:lnTo>
                    <a:lnTo>
                      <a:pt x="2277" y="764"/>
                    </a:lnTo>
                    <a:lnTo>
                      <a:pt x="2260" y="743"/>
                    </a:lnTo>
                    <a:lnTo>
                      <a:pt x="2239" y="724"/>
                    </a:lnTo>
                    <a:lnTo>
                      <a:pt x="2222" y="703"/>
                    </a:lnTo>
                    <a:lnTo>
                      <a:pt x="2199" y="684"/>
                    </a:lnTo>
                    <a:lnTo>
                      <a:pt x="2178" y="663"/>
                    </a:lnTo>
                    <a:lnTo>
                      <a:pt x="2155" y="642"/>
                    </a:lnTo>
                    <a:lnTo>
                      <a:pt x="2131" y="621"/>
                    </a:lnTo>
                    <a:lnTo>
                      <a:pt x="2106" y="599"/>
                    </a:lnTo>
                    <a:lnTo>
                      <a:pt x="2081" y="578"/>
                    </a:lnTo>
                    <a:lnTo>
                      <a:pt x="2055" y="557"/>
                    </a:lnTo>
                    <a:lnTo>
                      <a:pt x="2028" y="536"/>
                    </a:lnTo>
                    <a:lnTo>
                      <a:pt x="2000" y="515"/>
                    </a:lnTo>
                    <a:lnTo>
                      <a:pt x="1971" y="492"/>
                    </a:lnTo>
                    <a:lnTo>
                      <a:pt x="1939" y="471"/>
                    </a:lnTo>
                    <a:lnTo>
                      <a:pt x="1908" y="448"/>
                    </a:lnTo>
                    <a:lnTo>
                      <a:pt x="1876" y="425"/>
                    </a:lnTo>
                    <a:lnTo>
                      <a:pt x="1842" y="405"/>
                    </a:lnTo>
                    <a:lnTo>
                      <a:pt x="1810" y="382"/>
                    </a:lnTo>
                    <a:lnTo>
                      <a:pt x="1773" y="361"/>
                    </a:lnTo>
                    <a:lnTo>
                      <a:pt x="1737" y="336"/>
                    </a:lnTo>
                    <a:lnTo>
                      <a:pt x="1701" y="315"/>
                    </a:lnTo>
                    <a:lnTo>
                      <a:pt x="1663" y="292"/>
                    </a:lnTo>
                    <a:lnTo>
                      <a:pt x="1627" y="273"/>
                    </a:lnTo>
                    <a:lnTo>
                      <a:pt x="1591" y="252"/>
                    </a:lnTo>
                    <a:lnTo>
                      <a:pt x="1555" y="233"/>
                    </a:lnTo>
                    <a:lnTo>
                      <a:pt x="1519" y="214"/>
                    </a:lnTo>
                    <a:lnTo>
                      <a:pt x="1483" y="199"/>
                    </a:lnTo>
                    <a:lnTo>
                      <a:pt x="1445" y="180"/>
                    </a:lnTo>
                    <a:lnTo>
                      <a:pt x="1408" y="163"/>
                    </a:lnTo>
                    <a:lnTo>
                      <a:pt x="1372" y="148"/>
                    </a:lnTo>
                    <a:lnTo>
                      <a:pt x="1336" y="135"/>
                    </a:lnTo>
                    <a:lnTo>
                      <a:pt x="1300" y="119"/>
                    </a:lnTo>
                    <a:lnTo>
                      <a:pt x="1264" y="106"/>
                    </a:lnTo>
                    <a:lnTo>
                      <a:pt x="1228" y="93"/>
                    </a:lnTo>
                    <a:lnTo>
                      <a:pt x="1192" y="83"/>
                    </a:lnTo>
                    <a:lnTo>
                      <a:pt x="1156" y="70"/>
                    </a:lnTo>
                    <a:lnTo>
                      <a:pt x="1121" y="60"/>
                    </a:lnTo>
                    <a:lnTo>
                      <a:pt x="1083" y="51"/>
                    </a:lnTo>
                    <a:lnTo>
                      <a:pt x="1049" y="43"/>
                    </a:lnTo>
                    <a:lnTo>
                      <a:pt x="1015" y="34"/>
                    </a:lnTo>
                    <a:lnTo>
                      <a:pt x="981" y="28"/>
                    </a:lnTo>
                    <a:lnTo>
                      <a:pt x="947" y="20"/>
                    </a:lnTo>
                    <a:lnTo>
                      <a:pt x="912" y="17"/>
                    </a:lnTo>
                    <a:lnTo>
                      <a:pt x="878" y="9"/>
                    </a:lnTo>
                    <a:lnTo>
                      <a:pt x="846" y="7"/>
                    </a:lnTo>
                    <a:lnTo>
                      <a:pt x="812" y="3"/>
                    </a:lnTo>
                    <a:lnTo>
                      <a:pt x="781" y="1"/>
                    </a:lnTo>
                    <a:lnTo>
                      <a:pt x="747" y="0"/>
                    </a:lnTo>
                    <a:lnTo>
                      <a:pt x="717" y="0"/>
                    </a:lnTo>
                    <a:lnTo>
                      <a:pt x="684" y="0"/>
                    </a:lnTo>
                    <a:lnTo>
                      <a:pt x="656" y="1"/>
                    </a:lnTo>
                    <a:lnTo>
                      <a:pt x="623" y="1"/>
                    </a:lnTo>
                    <a:lnTo>
                      <a:pt x="593" y="5"/>
                    </a:lnTo>
                    <a:lnTo>
                      <a:pt x="565" y="7"/>
                    </a:lnTo>
                    <a:lnTo>
                      <a:pt x="536" y="13"/>
                    </a:lnTo>
                    <a:lnTo>
                      <a:pt x="506" y="19"/>
                    </a:lnTo>
                    <a:lnTo>
                      <a:pt x="479" y="24"/>
                    </a:lnTo>
                    <a:lnTo>
                      <a:pt x="450" y="30"/>
                    </a:lnTo>
                    <a:lnTo>
                      <a:pt x="426" y="39"/>
                    </a:lnTo>
                    <a:lnTo>
                      <a:pt x="399" y="49"/>
                    </a:lnTo>
                    <a:lnTo>
                      <a:pt x="373" y="59"/>
                    </a:lnTo>
                    <a:lnTo>
                      <a:pt x="348" y="68"/>
                    </a:lnTo>
                    <a:lnTo>
                      <a:pt x="325" y="81"/>
                    </a:lnTo>
                    <a:lnTo>
                      <a:pt x="300" y="93"/>
                    </a:lnTo>
                    <a:lnTo>
                      <a:pt x="279" y="106"/>
                    </a:lnTo>
                    <a:lnTo>
                      <a:pt x="257" y="121"/>
                    </a:lnTo>
                    <a:lnTo>
                      <a:pt x="236" y="138"/>
                    </a:lnTo>
                    <a:lnTo>
                      <a:pt x="215" y="154"/>
                    </a:lnTo>
                    <a:lnTo>
                      <a:pt x="196" y="171"/>
                    </a:lnTo>
                    <a:lnTo>
                      <a:pt x="177" y="188"/>
                    </a:lnTo>
                    <a:lnTo>
                      <a:pt x="158" y="207"/>
                    </a:lnTo>
                    <a:lnTo>
                      <a:pt x="139" y="226"/>
                    </a:lnTo>
                    <a:lnTo>
                      <a:pt x="124" y="249"/>
                    </a:lnTo>
                    <a:lnTo>
                      <a:pt x="108" y="270"/>
                    </a:lnTo>
                    <a:lnTo>
                      <a:pt x="95" y="294"/>
                    </a:lnTo>
                    <a:lnTo>
                      <a:pt x="80" y="317"/>
                    </a:lnTo>
                    <a:lnTo>
                      <a:pt x="67" y="344"/>
                    </a:lnTo>
                    <a:lnTo>
                      <a:pt x="55" y="368"/>
                    </a:lnTo>
                    <a:lnTo>
                      <a:pt x="46" y="397"/>
                    </a:lnTo>
                    <a:lnTo>
                      <a:pt x="34" y="424"/>
                    </a:lnTo>
                    <a:lnTo>
                      <a:pt x="25" y="454"/>
                    </a:lnTo>
                    <a:lnTo>
                      <a:pt x="19" y="484"/>
                    </a:lnTo>
                    <a:lnTo>
                      <a:pt x="11" y="517"/>
                    </a:lnTo>
                    <a:lnTo>
                      <a:pt x="4" y="547"/>
                    </a:lnTo>
                    <a:lnTo>
                      <a:pt x="2" y="578"/>
                    </a:lnTo>
                    <a:lnTo>
                      <a:pt x="0" y="608"/>
                    </a:lnTo>
                    <a:lnTo>
                      <a:pt x="2" y="640"/>
                    </a:lnTo>
                    <a:lnTo>
                      <a:pt x="4" y="669"/>
                    </a:lnTo>
                    <a:lnTo>
                      <a:pt x="8" y="697"/>
                    </a:lnTo>
                    <a:lnTo>
                      <a:pt x="13" y="726"/>
                    </a:lnTo>
                    <a:lnTo>
                      <a:pt x="23" y="754"/>
                    </a:lnTo>
                    <a:lnTo>
                      <a:pt x="30" y="783"/>
                    </a:lnTo>
                    <a:lnTo>
                      <a:pt x="44" y="810"/>
                    </a:lnTo>
                    <a:lnTo>
                      <a:pt x="55" y="836"/>
                    </a:lnTo>
                    <a:lnTo>
                      <a:pt x="70" y="863"/>
                    </a:lnTo>
                    <a:lnTo>
                      <a:pt x="86" y="888"/>
                    </a:lnTo>
                    <a:lnTo>
                      <a:pt x="103" y="914"/>
                    </a:lnTo>
                    <a:lnTo>
                      <a:pt x="122" y="939"/>
                    </a:lnTo>
                    <a:lnTo>
                      <a:pt x="143" y="965"/>
                    </a:lnTo>
                    <a:lnTo>
                      <a:pt x="163" y="988"/>
                    </a:lnTo>
                    <a:lnTo>
                      <a:pt x="186" y="1013"/>
                    </a:lnTo>
                    <a:lnTo>
                      <a:pt x="209" y="1036"/>
                    </a:lnTo>
                    <a:lnTo>
                      <a:pt x="234" y="1059"/>
                    </a:lnTo>
                    <a:lnTo>
                      <a:pt x="259" y="1080"/>
                    </a:lnTo>
                    <a:lnTo>
                      <a:pt x="287" y="1102"/>
                    </a:lnTo>
                    <a:lnTo>
                      <a:pt x="314" y="1123"/>
                    </a:lnTo>
                    <a:lnTo>
                      <a:pt x="344" y="1146"/>
                    </a:lnTo>
                    <a:lnTo>
                      <a:pt x="373" y="1165"/>
                    </a:lnTo>
                    <a:lnTo>
                      <a:pt x="405" y="1184"/>
                    </a:lnTo>
                    <a:lnTo>
                      <a:pt x="435" y="1205"/>
                    </a:lnTo>
                    <a:lnTo>
                      <a:pt x="468" y="1224"/>
                    </a:lnTo>
                    <a:lnTo>
                      <a:pt x="500" y="1243"/>
                    </a:lnTo>
                    <a:lnTo>
                      <a:pt x="534" y="1260"/>
                    </a:lnTo>
                    <a:lnTo>
                      <a:pt x="568" y="1279"/>
                    </a:lnTo>
                    <a:lnTo>
                      <a:pt x="604" y="1296"/>
                    </a:lnTo>
                    <a:lnTo>
                      <a:pt x="639" y="1313"/>
                    </a:lnTo>
                    <a:lnTo>
                      <a:pt x="673" y="1329"/>
                    </a:lnTo>
                    <a:lnTo>
                      <a:pt x="709" y="1346"/>
                    </a:lnTo>
                    <a:lnTo>
                      <a:pt x="745" y="1361"/>
                    </a:lnTo>
                    <a:lnTo>
                      <a:pt x="781" y="1376"/>
                    </a:lnTo>
                    <a:lnTo>
                      <a:pt x="817" y="1389"/>
                    </a:lnTo>
                    <a:lnTo>
                      <a:pt x="855" y="1405"/>
                    </a:lnTo>
                    <a:lnTo>
                      <a:pt x="891" y="1420"/>
                    </a:lnTo>
                    <a:lnTo>
                      <a:pt x="928" y="1431"/>
                    </a:lnTo>
                    <a:lnTo>
                      <a:pt x="966" y="1445"/>
                    </a:lnTo>
                    <a:lnTo>
                      <a:pt x="1002" y="1456"/>
                    </a:lnTo>
                    <a:lnTo>
                      <a:pt x="1040" y="1469"/>
                    </a:lnTo>
                    <a:lnTo>
                      <a:pt x="1076" y="1481"/>
                    </a:lnTo>
                    <a:lnTo>
                      <a:pt x="1112" y="1492"/>
                    </a:lnTo>
                    <a:lnTo>
                      <a:pt x="1148" y="1502"/>
                    </a:lnTo>
                    <a:lnTo>
                      <a:pt x="1184" y="1513"/>
                    </a:lnTo>
                    <a:lnTo>
                      <a:pt x="1220" y="1523"/>
                    </a:lnTo>
                    <a:lnTo>
                      <a:pt x="1256" y="1532"/>
                    </a:lnTo>
                    <a:lnTo>
                      <a:pt x="1291" y="1540"/>
                    </a:lnTo>
                    <a:lnTo>
                      <a:pt x="1325" y="1549"/>
                    </a:lnTo>
                    <a:lnTo>
                      <a:pt x="1357" y="1557"/>
                    </a:lnTo>
                    <a:lnTo>
                      <a:pt x="1391" y="1564"/>
                    </a:lnTo>
                    <a:lnTo>
                      <a:pt x="1424" y="1572"/>
                    </a:lnTo>
                    <a:lnTo>
                      <a:pt x="1456" y="1580"/>
                    </a:lnTo>
                    <a:lnTo>
                      <a:pt x="1486" y="1585"/>
                    </a:lnTo>
                    <a:lnTo>
                      <a:pt x="1517" y="1591"/>
                    </a:lnTo>
                    <a:lnTo>
                      <a:pt x="1547" y="1597"/>
                    </a:lnTo>
                    <a:lnTo>
                      <a:pt x="1576" y="1602"/>
                    </a:lnTo>
                    <a:lnTo>
                      <a:pt x="1602" y="1606"/>
                    </a:lnTo>
                    <a:lnTo>
                      <a:pt x="1629" y="1610"/>
                    </a:lnTo>
                    <a:lnTo>
                      <a:pt x="1654" y="1614"/>
                    </a:lnTo>
                    <a:lnTo>
                      <a:pt x="1680" y="1620"/>
                    </a:lnTo>
                    <a:lnTo>
                      <a:pt x="1703" y="1621"/>
                    </a:lnTo>
                    <a:lnTo>
                      <a:pt x="1726" y="1623"/>
                    </a:lnTo>
                    <a:lnTo>
                      <a:pt x="1747" y="1625"/>
                    </a:lnTo>
                    <a:lnTo>
                      <a:pt x="1770" y="1629"/>
                    </a:lnTo>
                    <a:lnTo>
                      <a:pt x="1791" y="1631"/>
                    </a:lnTo>
                    <a:lnTo>
                      <a:pt x="1811" y="1633"/>
                    </a:lnTo>
                    <a:lnTo>
                      <a:pt x="1830" y="1635"/>
                    </a:lnTo>
                    <a:lnTo>
                      <a:pt x="1851" y="1637"/>
                    </a:lnTo>
                    <a:lnTo>
                      <a:pt x="1870" y="1639"/>
                    </a:lnTo>
                    <a:lnTo>
                      <a:pt x="1889" y="1640"/>
                    </a:lnTo>
                    <a:lnTo>
                      <a:pt x="1908" y="1642"/>
                    </a:lnTo>
                    <a:lnTo>
                      <a:pt x="1927" y="1644"/>
                    </a:lnTo>
                    <a:lnTo>
                      <a:pt x="1944" y="1644"/>
                    </a:lnTo>
                    <a:lnTo>
                      <a:pt x="1962" y="1646"/>
                    </a:lnTo>
                    <a:lnTo>
                      <a:pt x="1979" y="1646"/>
                    </a:lnTo>
                    <a:lnTo>
                      <a:pt x="1996" y="1648"/>
                    </a:lnTo>
                    <a:lnTo>
                      <a:pt x="2011" y="1648"/>
                    </a:lnTo>
                    <a:lnTo>
                      <a:pt x="2026" y="1648"/>
                    </a:lnTo>
                    <a:lnTo>
                      <a:pt x="2040" y="1648"/>
                    </a:lnTo>
                    <a:lnTo>
                      <a:pt x="2057" y="1650"/>
                    </a:lnTo>
                    <a:lnTo>
                      <a:pt x="2070" y="1650"/>
                    </a:lnTo>
                    <a:lnTo>
                      <a:pt x="2083" y="1650"/>
                    </a:lnTo>
                    <a:lnTo>
                      <a:pt x="2097" y="1650"/>
                    </a:lnTo>
                    <a:lnTo>
                      <a:pt x="2110" y="1650"/>
                    </a:lnTo>
                    <a:lnTo>
                      <a:pt x="2123" y="1648"/>
                    </a:lnTo>
                    <a:lnTo>
                      <a:pt x="2135" y="1648"/>
                    </a:lnTo>
                    <a:lnTo>
                      <a:pt x="2146" y="1646"/>
                    </a:lnTo>
                    <a:lnTo>
                      <a:pt x="2159" y="1646"/>
                    </a:lnTo>
                    <a:lnTo>
                      <a:pt x="2169" y="1644"/>
                    </a:lnTo>
                    <a:lnTo>
                      <a:pt x="2180" y="1644"/>
                    </a:lnTo>
                    <a:lnTo>
                      <a:pt x="2192" y="1642"/>
                    </a:lnTo>
                    <a:lnTo>
                      <a:pt x="2203" y="1642"/>
                    </a:lnTo>
                    <a:lnTo>
                      <a:pt x="2212" y="1639"/>
                    </a:lnTo>
                    <a:lnTo>
                      <a:pt x="2222" y="1637"/>
                    </a:lnTo>
                    <a:lnTo>
                      <a:pt x="2232" y="1635"/>
                    </a:lnTo>
                    <a:lnTo>
                      <a:pt x="2241" y="1633"/>
                    </a:lnTo>
                    <a:lnTo>
                      <a:pt x="2249" y="1629"/>
                    </a:lnTo>
                    <a:lnTo>
                      <a:pt x="2258" y="1627"/>
                    </a:lnTo>
                    <a:lnTo>
                      <a:pt x="2268" y="1623"/>
                    </a:lnTo>
                    <a:lnTo>
                      <a:pt x="2275" y="1621"/>
                    </a:lnTo>
                    <a:lnTo>
                      <a:pt x="2283" y="1618"/>
                    </a:lnTo>
                    <a:lnTo>
                      <a:pt x="2290" y="1614"/>
                    </a:lnTo>
                    <a:lnTo>
                      <a:pt x="2296" y="1610"/>
                    </a:lnTo>
                    <a:lnTo>
                      <a:pt x="2306" y="1608"/>
                    </a:lnTo>
                    <a:lnTo>
                      <a:pt x="2311" y="1602"/>
                    </a:lnTo>
                    <a:lnTo>
                      <a:pt x="2319" y="1599"/>
                    </a:lnTo>
                    <a:lnTo>
                      <a:pt x="2327" y="1595"/>
                    </a:lnTo>
                    <a:lnTo>
                      <a:pt x="2334" y="1591"/>
                    </a:lnTo>
                    <a:lnTo>
                      <a:pt x="2338" y="1585"/>
                    </a:lnTo>
                    <a:lnTo>
                      <a:pt x="2346" y="1580"/>
                    </a:lnTo>
                    <a:lnTo>
                      <a:pt x="2351" y="1576"/>
                    </a:lnTo>
                    <a:lnTo>
                      <a:pt x="2357" y="1570"/>
                    </a:lnTo>
                    <a:lnTo>
                      <a:pt x="2363" y="1564"/>
                    </a:lnTo>
                    <a:lnTo>
                      <a:pt x="2368" y="1559"/>
                    </a:lnTo>
                    <a:lnTo>
                      <a:pt x="2372" y="1553"/>
                    </a:lnTo>
                    <a:lnTo>
                      <a:pt x="2380" y="1547"/>
                    </a:lnTo>
                    <a:lnTo>
                      <a:pt x="2384" y="1540"/>
                    </a:lnTo>
                    <a:lnTo>
                      <a:pt x="2389" y="1534"/>
                    </a:lnTo>
                    <a:lnTo>
                      <a:pt x="2393" y="1526"/>
                    </a:lnTo>
                    <a:lnTo>
                      <a:pt x="2399" y="1521"/>
                    </a:lnTo>
                    <a:lnTo>
                      <a:pt x="2403" y="1513"/>
                    </a:lnTo>
                    <a:lnTo>
                      <a:pt x="2408" y="1505"/>
                    </a:lnTo>
                    <a:lnTo>
                      <a:pt x="2414" y="1498"/>
                    </a:lnTo>
                    <a:lnTo>
                      <a:pt x="2418" y="1490"/>
                    </a:lnTo>
                    <a:lnTo>
                      <a:pt x="2418" y="1490"/>
                    </a:lnTo>
                    <a:close/>
                  </a:path>
                </a:pathLst>
              </a:custGeom>
              <a:solidFill>
                <a:srgbClr val="96DE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0" name="Freeform 392"/>
              <p:cNvSpPr>
                <a:spLocks/>
              </p:cNvSpPr>
              <p:nvPr/>
            </p:nvSpPr>
            <p:spPr bwMode="auto">
              <a:xfrm>
                <a:off x="2512" y="2455"/>
                <a:ext cx="807" cy="939"/>
              </a:xfrm>
              <a:custGeom>
                <a:avLst/>
                <a:gdLst>
                  <a:gd name="T0" fmla="*/ 13 w 1614"/>
                  <a:gd name="T1" fmla="*/ 162 h 1879"/>
                  <a:gd name="T2" fmla="*/ 2 w 1614"/>
                  <a:gd name="T3" fmla="*/ 221 h 1879"/>
                  <a:gd name="T4" fmla="*/ 7 w 1614"/>
                  <a:gd name="T5" fmla="*/ 297 h 1879"/>
                  <a:gd name="T6" fmla="*/ 36 w 1614"/>
                  <a:gd name="T7" fmla="*/ 405 h 1879"/>
                  <a:gd name="T8" fmla="*/ 99 w 1614"/>
                  <a:gd name="T9" fmla="*/ 550 h 1879"/>
                  <a:gd name="T10" fmla="*/ 188 w 1614"/>
                  <a:gd name="T11" fmla="*/ 707 h 1879"/>
                  <a:gd name="T12" fmla="*/ 287 w 1614"/>
                  <a:gd name="T13" fmla="*/ 831 h 1879"/>
                  <a:gd name="T14" fmla="*/ 384 w 1614"/>
                  <a:gd name="T15" fmla="*/ 918 h 1879"/>
                  <a:gd name="T16" fmla="*/ 475 w 1614"/>
                  <a:gd name="T17" fmla="*/ 983 h 1879"/>
                  <a:gd name="T18" fmla="*/ 555 w 1614"/>
                  <a:gd name="T19" fmla="*/ 1027 h 1879"/>
                  <a:gd name="T20" fmla="*/ 618 w 1614"/>
                  <a:gd name="T21" fmla="*/ 1057 h 1879"/>
                  <a:gd name="T22" fmla="*/ 665 w 1614"/>
                  <a:gd name="T23" fmla="*/ 1095 h 1879"/>
                  <a:gd name="T24" fmla="*/ 673 w 1614"/>
                  <a:gd name="T25" fmla="*/ 1152 h 1879"/>
                  <a:gd name="T26" fmla="*/ 654 w 1614"/>
                  <a:gd name="T27" fmla="*/ 1217 h 1879"/>
                  <a:gd name="T28" fmla="*/ 612 w 1614"/>
                  <a:gd name="T29" fmla="*/ 1264 h 1879"/>
                  <a:gd name="T30" fmla="*/ 555 w 1614"/>
                  <a:gd name="T31" fmla="*/ 1280 h 1879"/>
                  <a:gd name="T32" fmla="*/ 490 w 1614"/>
                  <a:gd name="T33" fmla="*/ 1289 h 1879"/>
                  <a:gd name="T34" fmla="*/ 410 w 1614"/>
                  <a:gd name="T35" fmla="*/ 1303 h 1879"/>
                  <a:gd name="T36" fmla="*/ 325 w 1614"/>
                  <a:gd name="T37" fmla="*/ 1327 h 1879"/>
                  <a:gd name="T38" fmla="*/ 243 w 1614"/>
                  <a:gd name="T39" fmla="*/ 1361 h 1879"/>
                  <a:gd name="T40" fmla="*/ 175 w 1614"/>
                  <a:gd name="T41" fmla="*/ 1411 h 1879"/>
                  <a:gd name="T42" fmla="*/ 127 w 1614"/>
                  <a:gd name="T43" fmla="*/ 1472 h 1879"/>
                  <a:gd name="T44" fmla="*/ 108 w 1614"/>
                  <a:gd name="T45" fmla="*/ 1546 h 1879"/>
                  <a:gd name="T46" fmla="*/ 121 w 1614"/>
                  <a:gd name="T47" fmla="*/ 1611 h 1879"/>
                  <a:gd name="T48" fmla="*/ 159 w 1614"/>
                  <a:gd name="T49" fmla="*/ 1668 h 1879"/>
                  <a:gd name="T50" fmla="*/ 222 w 1614"/>
                  <a:gd name="T51" fmla="*/ 1719 h 1879"/>
                  <a:gd name="T52" fmla="*/ 310 w 1614"/>
                  <a:gd name="T53" fmla="*/ 1765 h 1879"/>
                  <a:gd name="T54" fmla="*/ 418 w 1614"/>
                  <a:gd name="T55" fmla="*/ 1804 h 1879"/>
                  <a:gd name="T56" fmla="*/ 547 w 1614"/>
                  <a:gd name="T57" fmla="*/ 1837 h 1879"/>
                  <a:gd name="T58" fmla="*/ 692 w 1614"/>
                  <a:gd name="T59" fmla="*/ 1863 h 1879"/>
                  <a:gd name="T60" fmla="*/ 861 w 1614"/>
                  <a:gd name="T61" fmla="*/ 1877 h 1879"/>
                  <a:gd name="T62" fmla="*/ 1034 w 1614"/>
                  <a:gd name="T63" fmla="*/ 1875 h 1879"/>
                  <a:gd name="T64" fmla="*/ 1201 w 1614"/>
                  <a:gd name="T65" fmla="*/ 1860 h 1879"/>
                  <a:gd name="T66" fmla="*/ 1349 w 1614"/>
                  <a:gd name="T67" fmla="*/ 1822 h 1879"/>
                  <a:gd name="T68" fmla="*/ 1465 w 1614"/>
                  <a:gd name="T69" fmla="*/ 1768 h 1879"/>
                  <a:gd name="T70" fmla="*/ 1534 w 1614"/>
                  <a:gd name="T71" fmla="*/ 1692 h 1879"/>
                  <a:gd name="T72" fmla="*/ 1549 w 1614"/>
                  <a:gd name="T73" fmla="*/ 1603 h 1879"/>
                  <a:gd name="T74" fmla="*/ 1534 w 1614"/>
                  <a:gd name="T75" fmla="*/ 1525 h 1879"/>
                  <a:gd name="T76" fmla="*/ 1503 w 1614"/>
                  <a:gd name="T77" fmla="*/ 1464 h 1879"/>
                  <a:gd name="T78" fmla="*/ 1437 w 1614"/>
                  <a:gd name="T79" fmla="*/ 1403 h 1879"/>
                  <a:gd name="T80" fmla="*/ 1385 w 1614"/>
                  <a:gd name="T81" fmla="*/ 1377 h 1879"/>
                  <a:gd name="T82" fmla="*/ 1309 w 1614"/>
                  <a:gd name="T83" fmla="*/ 1350 h 1879"/>
                  <a:gd name="T84" fmla="*/ 1235 w 1614"/>
                  <a:gd name="T85" fmla="*/ 1335 h 1879"/>
                  <a:gd name="T86" fmla="*/ 1163 w 1614"/>
                  <a:gd name="T87" fmla="*/ 1331 h 1879"/>
                  <a:gd name="T88" fmla="*/ 1097 w 1614"/>
                  <a:gd name="T89" fmla="*/ 1318 h 1879"/>
                  <a:gd name="T90" fmla="*/ 1038 w 1614"/>
                  <a:gd name="T91" fmla="*/ 1272 h 1879"/>
                  <a:gd name="T92" fmla="*/ 990 w 1614"/>
                  <a:gd name="T93" fmla="*/ 1200 h 1879"/>
                  <a:gd name="T94" fmla="*/ 960 w 1614"/>
                  <a:gd name="T95" fmla="*/ 1124 h 1879"/>
                  <a:gd name="T96" fmla="*/ 956 w 1614"/>
                  <a:gd name="T97" fmla="*/ 1069 h 1879"/>
                  <a:gd name="T98" fmla="*/ 1017 w 1614"/>
                  <a:gd name="T99" fmla="*/ 1040 h 1879"/>
                  <a:gd name="T100" fmla="*/ 1085 w 1614"/>
                  <a:gd name="T101" fmla="*/ 1021 h 1879"/>
                  <a:gd name="T102" fmla="*/ 1148 w 1614"/>
                  <a:gd name="T103" fmla="*/ 998 h 1879"/>
                  <a:gd name="T104" fmla="*/ 1220 w 1614"/>
                  <a:gd name="T105" fmla="*/ 960 h 1879"/>
                  <a:gd name="T106" fmla="*/ 1298 w 1614"/>
                  <a:gd name="T107" fmla="*/ 903 h 1879"/>
                  <a:gd name="T108" fmla="*/ 1378 w 1614"/>
                  <a:gd name="T109" fmla="*/ 825 h 1879"/>
                  <a:gd name="T110" fmla="*/ 1446 w 1614"/>
                  <a:gd name="T111" fmla="*/ 728 h 1879"/>
                  <a:gd name="T112" fmla="*/ 1501 w 1614"/>
                  <a:gd name="T113" fmla="*/ 620 h 1879"/>
                  <a:gd name="T114" fmla="*/ 1543 w 1614"/>
                  <a:gd name="T115" fmla="*/ 510 h 1879"/>
                  <a:gd name="T116" fmla="*/ 1576 w 1614"/>
                  <a:gd name="T117" fmla="*/ 409 h 1879"/>
                  <a:gd name="T118" fmla="*/ 1596 w 1614"/>
                  <a:gd name="T119" fmla="*/ 327 h 1879"/>
                  <a:gd name="T120" fmla="*/ 1612 w 1614"/>
                  <a:gd name="T121" fmla="*/ 262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14" h="1879">
                    <a:moveTo>
                      <a:pt x="49" y="122"/>
                    </a:moveTo>
                    <a:lnTo>
                      <a:pt x="47" y="122"/>
                    </a:lnTo>
                    <a:lnTo>
                      <a:pt x="44" y="124"/>
                    </a:lnTo>
                    <a:lnTo>
                      <a:pt x="36" y="127"/>
                    </a:lnTo>
                    <a:lnTo>
                      <a:pt x="30" y="137"/>
                    </a:lnTo>
                    <a:lnTo>
                      <a:pt x="24" y="141"/>
                    </a:lnTo>
                    <a:lnTo>
                      <a:pt x="21" y="146"/>
                    </a:lnTo>
                    <a:lnTo>
                      <a:pt x="17" y="152"/>
                    </a:lnTo>
                    <a:lnTo>
                      <a:pt x="13" y="162"/>
                    </a:lnTo>
                    <a:lnTo>
                      <a:pt x="9" y="169"/>
                    </a:lnTo>
                    <a:lnTo>
                      <a:pt x="7" y="179"/>
                    </a:lnTo>
                    <a:lnTo>
                      <a:pt x="5" y="183"/>
                    </a:lnTo>
                    <a:lnTo>
                      <a:pt x="5" y="188"/>
                    </a:lnTo>
                    <a:lnTo>
                      <a:pt x="4" y="196"/>
                    </a:lnTo>
                    <a:lnTo>
                      <a:pt x="4" y="202"/>
                    </a:lnTo>
                    <a:lnTo>
                      <a:pt x="2" y="207"/>
                    </a:lnTo>
                    <a:lnTo>
                      <a:pt x="2" y="213"/>
                    </a:lnTo>
                    <a:lnTo>
                      <a:pt x="2" y="221"/>
                    </a:lnTo>
                    <a:lnTo>
                      <a:pt x="2" y="228"/>
                    </a:lnTo>
                    <a:lnTo>
                      <a:pt x="0" y="234"/>
                    </a:lnTo>
                    <a:lnTo>
                      <a:pt x="0" y="242"/>
                    </a:lnTo>
                    <a:lnTo>
                      <a:pt x="2" y="251"/>
                    </a:lnTo>
                    <a:lnTo>
                      <a:pt x="2" y="261"/>
                    </a:lnTo>
                    <a:lnTo>
                      <a:pt x="2" y="268"/>
                    </a:lnTo>
                    <a:lnTo>
                      <a:pt x="4" y="278"/>
                    </a:lnTo>
                    <a:lnTo>
                      <a:pt x="5" y="287"/>
                    </a:lnTo>
                    <a:lnTo>
                      <a:pt x="7" y="297"/>
                    </a:lnTo>
                    <a:lnTo>
                      <a:pt x="9" y="308"/>
                    </a:lnTo>
                    <a:lnTo>
                      <a:pt x="11" y="319"/>
                    </a:lnTo>
                    <a:lnTo>
                      <a:pt x="13" y="329"/>
                    </a:lnTo>
                    <a:lnTo>
                      <a:pt x="17" y="342"/>
                    </a:lnTo>
                    <a:lnTo>
                      <a:pt x="21" y="354"/>
                    </a:lnTo>
                    <a:lnTo>
                      <a:pt x="23" y="367"/>
                    </a:lnTo>
                    <a:lnTo>
                      <a:pt x="26" y="378"/>
                    </a:lnTo>
                    <a:lnTo>
                      <a:pt x="32" y="392"/>
                    </a:lnTo>
                    <a:lnTo>
                      <a:pt x="36" y="405"/>
                    </a:lnTo>
                    <a:lnTo>
                      <a:pt x="42" y="420"/>
                    </a:lnTo>
                    <a:lnTo>
                      <a:pt x="47" y="435"/>
                    </a:lnTo>
                    <a:lnTo>
                      <a:pt x="53" y="451"/>
                    </a:lnTo>
                    <a:lnTo>
                      <a:pt x="61" y="466"/>
                    </a:lnTo>
                    <a:lnTo>
                      <a:pt x="66" y="481"/>
                    </a:lnTo>
                    <a:lnTo>
                      <a:pt x="74" y="498"/>
                    </a:lnTo>
                    <a:lnTo>
                      <a:pt x="82" y="515"/>
                    </a:lnTo>
                    <a:lnTo>
                      <a:pt x="89" y="532"/>
                    </a:lnTo>
                    <a:lnTo>
                      <a:pt x="99" y="550"/>
                    </a:lnTo>
                    <a:lnTo>
                      <a:pt x="108" y="569"/>
                    </a:lnTo>
                    <a:lnTo>
                      <a:pt x="118" y="588"/>
                    </a:lnTo>
                    <a:lnTo>
                      <a:pt x="127" y="605"/>
                    </a:lnTo>
                    <a:lnTo>
                      <a:pt x="137" y="624"/>
                    </a:lnTo>
                    <a:lnTo>
                      <a:pt x="146" y="643"/>
                    </a:lnTo>
                    <a:lnTo>
                      <a:pt x="158" y="660"/>
                    </a:lnTo>
                    <a:lnTo>
                      <a:pt x="167" y="675"/>
                    </a:lnTo>
                    <a:lnTo>
                      <a:pt x="177" y="692"/>
                    </a:lnTo>
                    <a:lnTo>
                      <a:pt x="188" y="707"/>
                    </a:lnTo>
                    <a:lnTo>
                      <a:pt x="199" y="723"/>
                    </a:lnTo>
                    <a:lnTo>
                      <a:pt x="209" y="736"/>
                    </a:lnTo>
                    <a:lnTo>
                      <a:pt x="220" y="751"/>
                    </a:lnTo>
                    <a:lnTo>
                      <a:pt x="232" y="764"/>
                    </a:lnTo>
                    <a:lnTo>
                      <a:pt x="243" y="780"/>
                    </a:lnTo>
                    <a:lnTo>
                      <a:pt x="253" y="791"/>
                    </a:lnTo>
                    <a:lnTo>
                      <a:pt x="264" y="806"/>
                    </a:lnTo>
                    <a:lnTo>
                      <a:pt x="275" y="818"/>
                    </a:lnTo>
                    <a:lnTo>
                      <a:pt x="287" y="831"/>
                    </a:lnTo>
                    <a:lnTo>
                      <a:pt x="298" y="840"/>
                    </a:lnTo>
                    <a:lnTo>
                      <a:pt x="308" y="852"/>
                    </a:lnTo>
                    <a:lnTo>
                      <a:pt x="319" y="861"/>
                    </a:lnTo>
                    <a:lnTo>
                      <a:pt x="331" y="873"/>
                    </a:lnTo>
                    <a:lnTo>
                      <a:pt x="340" y="882"/>
                    </a:lnTo>
                    <a:lnTo>
                      <a:pt x="351" y="892"/>
                    </a:lnTo>
                    <a:lnTo>
                      <a:pt x="363" y="901"/>
                    </a:lnTo>
                    <a:lnTo>
                      <a:pt x="374" y="911"/>
                    </a:lnTo>
                    <a:lnTo>
                      <a:pt x="384" y="918"/>
                    </a:lnTo>
                    <a:lnTo>
                      <a:pt x="395" y="928"/>
                    </a:lnTo>
                    <a:lnTo>
                      <a:pt x="405" y="934"/>
                    </a:lnTo>
                    <a:lnTo>
                      <a:pt x="416" y="943"/>
                    </a:lnTo>
                    <a:lnTo>
                      <a:pt x="424" y="951"/>
                    </a:lnTo>
                    <a:lnTo>
                      <a:pt x="435" y="956"/>
                    </a:lnTo>
                    <a:lnTo>
                      <a:pt x="445" y="964"/>
                    </a:lnTo>
                    <a:lnTo>
                      <a:pt x="456" y="972"/>
                    </a:lnTo>
                    <a:lnTo>
                      <a:pt x="465" y="977"/>
                    </a:lnTo>
                    <a:lnTo>
                      <a:pt x="475" y="983"/>
                    </a:lnTo>
                    <a:lnTo>
                      <a:pt x="484" y="989"/>
                    </a:lnTo>
                    <a:lnTo>
                      <a:pt x="494" y="994"/>
                    </a:lnTo>
                    <a:lnTo>
                      <a:pt x="502" y="998"/>
                    </a:lnTo>
                    <a:lnTo>
                      <a:pt x="511" y="1004"/>
                    </a:lnTo>
                    <a:lnTo>
                      <a:pt x="521" y="1010"/>
                    </a:lnTo>
                    <a:lnTo>
                      <a:pt x="530" y="1015"/>
                    </a:lnTo>
                    <a:lnTo>
                      <a:pt x="538" y="1017"/>
                    </a:lnTo>
                    <a:lnTo>
                      <a:pt x="545" y="1021"/>
                    </a:lnTo>
                    <a:lnTo>
                      <a:pt x="555" y="1027"/>
                    </a:lnTo>
                    <a:lnTo>
                      <a:pt x="562" y="1031"/>
                    </a:lnTo>
                    <a:lnTo>
                      <a:pt x="570" y="1033"/>
                    </a:lnTo>
                    <a:lnTo>
                      <a:pt x="578" y="1038"/>
                    </a:lnTo>
                    <a:lnTo>
                      <a:pt x="585" y="1042"/>
                    </a:lnTo>
                    <a:lnTo>
                      <a:pt x="593" y="1046"/>
                    </a:lnTo>
                    <a:lnTo>
                      <a:pt x="599" y="1048"/>
                    </a:lnTo>
                    <a:lnTo>
                      <a:pt x="604" y="1052"/>
                    </a:lnTo>
                    <a:lnTo>
                      <a:pt x="610" y="1053"/>
                    </a:lnTo>
                    <a:lnTo>
                      <a:pt x="618" y="1057"/>
                    </a:lnTo>
                    <a:lnTo>
                      <a:pt x="621" y="1061"/>
                    </a:lnTo>
                    <a:lnTo>
                      <a:pt x="627" y="1063"/>
                    </a:lnTo>
                    <a:lnTo>
                      <a:pt x="633" y="1067"/>
                    </a:lnTo>
                    <a:lnTo>
                      <a:pt x="638" y="1071"/>
                    </a:lnTo>
                    <a:lnTo>
                      <a:pt x="646" y="1074"/>
                    </a:lnTo>
                    <a:lnTo>
                      <a:pt x="654" y="1080"/>
                    </a:lnTo>
                    <a:lnTo>
                      <a:pt x="657" y="1084"/>
                    </a:lnTo>
                    <a:lnTo>
                      <a:pt x="663" y="1091"/>
                    </a:lnTo>
                    <a:lnTo>
                      <a:pt x="665" y="1095"/>
                    </a:lnTo>
                    <a:lnTo>
                      <a:pt x="667" y="1099"/>
                    </a:lnTo>
                    <a:lnTo>
                      <a:pt x="669" y="1107"/>
                    </a:lnTo>
                    <a:lnTo>
                      <a:pt x="671" y="1112"/>
                    </a:lnTo>
                    <a:lnTo>
                      <a:pt x="671" y="1118"/>
                    </a:lnTo>
                    <a:lnTo>
                      <a:pt x="673" y="1126"/>
                    </a:lnTo>
                    <a:lnTo>
                      <a:pt x="673" y="1131"/>
                    </a:lnTo>
                    <a:lnTo>
                      <a:pt x="675" y="1139"/>
                    </a:lnTo>
                    <a:lnTo>
                      <a:pt x="673" y="1147"/>
                    </a:lnTo>
                    <a:lnTo>
                      <a:pt x="673" y="1152"/>
                    </a:lnTo>
                    <a:lnTo>
                      <a:pt x="671" y="1160"/>
                    </a:lnTo>
                    <a:lnTo>
                      <a:pt x="671" y="1168"/>
                    </a:lnTo>
                    <a:lnTo>
                      <a:pt x="669" y="1175"/>
                    </a:lnTo>
                    <a:lnTo>
                      <a:pt x="667" y="1183"/>
                    </a:lnTo>
                    <a:lnTo>
                      <a:pt x="665" y="1190"/>
                    </a:lnTo>
                    <a:lnTo>
                      <a:pt x="665" y="1198"/>
                    </a:lnTo>
                    <a:lnTo>
                      <a:pt x="659" y="1204"/>
                    </a:lnTo>
                    <a:lnTo>
                      <a:pt x="657" y="1211"/>
                    </a:lnTo>
                    <a:lnTo>
                      <a:pt x="654" y="1217"/>
                    </a:lnTo>
                    <a:lnTo>
                      <a:pt x="652" y="1225"/>
                    </a:lnTo>
                    <a:lnTo>
                      <a:pt x="646" y="1230"/>
                    </a:lnTo>
                    <a:lnTo>
                      <a:pt x="642" y="1236"/>
                    </a:lnTo>
                    <a:lnTo>
                      <a:pt x="638" y="1244"/>
                    </a:lnTo>
                    <a:lnTo>
                      <a:pt x="635" y="1249"/>
                    </a:lnTo>
                    <a:lnTo>
                      <a:pt x="629" y="1253"/>
                    </a:lnTo>
                    <a:lnTo>
                      <a:pt x="623" y="1257"/>
                    </a:lnTo>
                    <a:lnTo>
                      <a:pt x="618" y="1261"/>
                    </a:lnTo>
                    <a:lnTo>
                      <a:pt x="612" y="1264"/>
                    </a:lnTo>
                    <a:lnTo>
                      <a:pt x="606" y="1268"/>
                    </a:lnTo>
                    <a:lnTo>
                      <a:pt x="600" y="1272"/>
                    </a:lnTo>
                    <a:lnTo>
                      <a:pt x="595" y="1274"/>
                    </a:lnTo>
                    <a:lnTo>
                      <a:pt x="589" y="1276"/>
                    </a:lnTo>
                    <a:lnTo>
                      <a:pt x="580" y="1276"/>
                    </a:lnTo>
                    <a:lnTo>
                      <a:pt x="572" y="1276"/>
                    </a:lnTo>
                    <a:lnTo>
                      <a:pt x="566" y="1276"/>
                    </a:lnTo>
                    <a:lnTo>
                      <a:pt x="561" y="1278"/>
                    </a:lnTo>
                    <a:lnTo>
                      <a:pt x="555" y="1280"/>
                    </a:lnTo>
                    <a:lnTo>
                      <a:pt x="549" y="1280"/>
                    </a:lnTo>
                    <a:lnTo>
                      <a:pt x="541" y="1280"/>
                    </a:lnTo>
                    <a:lnTo>
                      <a:pt x="536" y="1282"/>
                    </a:lnTo>
                    <a:lnTo>
                      <a:pt x="528" y="1282"/>
                    </a:lnTo>
                    <a:lnTo>
                      <a:pt x="521" y="1283"/>
                    </a:lnTo>
                    <a:lnTo>
                      <a:pt x="513" y="1283"/>
                    </a:lnTo>
                    <a:lnTo>
                      <a:pt x="505" y="1285"/>
                    </a:lnTo>
                    <a:lnTo>
                      <a:pt x="498" y="1287"/>
                    </a:lnTo>
                    <a:lnTo>
                      <a:pt x="490" y="1289"/>
                    </a:lnTo>
                    <a:lnTo>
                      <a:pt x="481" y="1289"/>
                    </a:lnTo>
                    <a:lnTo>
                      <a:pt x="473" y="1291"/>
                    </a:lnTo>
                    <a:lnTo>
                      <a:pt x="465" y="1291"/>
                    </a:lnTo>
                    <a:lnTo>
                      <a:pt x="456" y="1293"/>
                    </a:lnTo>
                    <a:lnTo>
                      <a:pt x="446" y="1295"/>
                    </a:lnTo>
                    <a:lnTo>
                      <a:pt x="437" y="1297"/>
                    </a:lnTo>
                    <a:lnTo>
                      <a:pt x="429" y="1299"/>
                    </a:lnTo>
                    <a:lnTo>
                      <a:pt x="420" y="1303"/>
                    </a:lnTo>
                    <a:lnTo>
                      <a:pt x="410" y="1303"/>
                    </a:lnTo>
                    <a:lnTo>
                      <a:pt x="401" y="1304"/>
                    </a:lnTo>
                    <a:lnTo>
                      <a:pt x="391" y="1306"/>
                    </a:lnTo>
                    <a:lnTo>
                      <a:pt x="384" y="1310"/>
                    </a:lnTo>
                    <a:lnTo>
                      <a:pt x="374" y="1314"/>
                    </a:lnTo>
                    <a:lnTo>
                      <a:pt x="365" y="1316"/>
                    </a:lnTo>
                    <a:lnTo>
                      <a:pt x="355" y="1320"/>
                    </a:lnTo>
                    <a:lnTo>
                      <a:pt x="346" y="1323"/>
                    </a:lnTo>
                    <a:lnTo>
                      <a:pt x="334" y="1325"/>
                    </a:lnTo>
                    <a:lnTo>
                      <a:pt x="325" y="1327"/>
                    </a:lnTo>
                    <a:lnTo>
                      <a:pt x="317" y="1331"/>
                    </a:lnTo>
                    <a:lnTo>
                      <a:pt x="308" y="1335"/>
                    </a:lnTo>
                    <a:lnTo>
                      <a:pt x="298" y="1339"/>
                    </a:lnTo>
                    <a:lnTo>
                      <a:pt x="289" y="1341"/>
                    </a:lnTo>
                    <a:lnTo>
                      <a:pt x="279" y="1346"/>
                    </a:lnTo>
                    <a:lnTo>
                      <a:pt x="270" y="1350"/>
                    </a:lnTo>
                    <a:lnTo>
                      <a:pt x="260" y="1354"/>
                    </a:lnTo>
                    <a:lnTo>
                      <a:pt x="251" y="1358"/>
                    </a:lnTo>
                    <a:lnTo>
                      <a:pt x="243" y="1361"/>
                    </a:lnTo>
                    <a:lnTo>
                      <a:pt x="234" y="1367"/>
                    </a:lnTo>
                    <a:lnTo>
                      <a:pt x="224" y="1371"/>
                    </a:lnTo>
                    <a:lnTo>
                      <a:pt x="218" y="1377"/>
                    </a:lnTo>
                    <a:lnTo>
                      <a:pt x="209" y="1382"/>
                    </a:lnTo>
                    <a:lnTo>
                      <a:pt x="203" y="1388"/>
                    </a:lnTo>
                    <a:lnTo>
                      <a:pt x="196" y="1394"/>
                    </a:lnTo>
                    <a:lnTo>
                      <a:pt x="188" y="1399"/>
                    </a:lnTo>
                    <a:lnTo>
                      <a:pt x="180" y="1405"/>
                    </a:lnTo>
                    <a:lnTo>
                      <a:pt x="175" y="1411"/>
                    </a:lnTo>
                    <a:lnTo>
                      <a:pt x="167" y="1417"/>
                    </a:lnTo>
                    <a:lnTo>
                      <a:pt x="161" y="1422"/>
                    </a:lnTo>
                    <a:lnTo>
                      <a:pt x="156" y="1430"/>
                    </a:lnTo>
                    <a:lnTo>
                      <a:pt x="150" y="1438"/>
                    </a:lnTo>
                    <a:lnTo>
                      <a:pt x="144" y="1443"/>
                    </a:lnTo>
                    <a:lnTo>
                      <a:pt x="139" y="1449"/>
                    </a:lnTo>
                    <a:lnTo>
                      <a:pt x="133" y="1457"/>
                    </a:lnTo>
                    <a:lnTo>
                      <a:pt x="131" y="1466"/>
                    </a:lnTo>
                    <a:lnTo>
                      <a:pt x="127" y="1472"/>
                    </a:lnTo>
                    <a:lnTo>
                      <a:pt x="123" y="1481"/>
                    </a:lnTo>
                    <a:lnTo>
                      <a:pt x="120" y="1489"/>
                    </a:lnTo>
                    <a:lnTo>
                      <a:pt x="118" y="1498"/>
                    </a:lnTo>
                    <a:lnTo>
                      <a:pt x="116" y="1506"/>
                    </a:lnTo>
                    <a:lnTo>
                      <a:pt x="112" y="1514"/>
                    </a:lnTo>
                    <a:lnTo>
                      <a:pt x="110" y="1521"/>
                    </a:lnTo>
                    <a:lnTo>
                      <a:pt x="110" y="1531"/>
                    </a:lnTo>
                    <a:lnTo>
                      <a:pt x="108" y="1536"/>
                    </a:lnTo>
                    <a:lnTo>
                      <a:pt x="108" y="1546"/>
                    </a:lnTo>
                    <a:lnTo>
                      <a:pt x="108" y="1553"/>
                    </a:lnTo>
                    <a:lnTo>
                      <a:pt x="110" y="1561"/>
                    </a:lnTo>
                    <a:lnTo>
                      <a:pt x="110" y="1567"/>
                    </a:lnTo>
                    <a:lnTo>
                      <a:pt x="110" y="1574"/>
                    </a:lnTo>
                    <a:lnTo>
                      <a:pt x="112" y="1582"/>
                    </a:lnTo>
                    <a:lnTo>
                      <a:pt x="114" y="1590"/>
                    </a:lnTo>
                    <a:lnTo>
                      <a:pt x="116" y="1597"/>
                    </a:lnTo>
                    <a:lnTo>
                      <a:pt x="118" y="1603"/>
                    </a:lnTo>
                    <a:lnTo>
                      <a:pt x="121" y="1611"/>
                    </a:lnTo>
                    <a:lnTo>
                      <a:pt x="123" y="1618"/>
                    </a:lnTo>
                    <a:lnTo>
                      <a:pt x="127" y="1624"/>
                    </a:lnTo>
                    <a:lnTo>
                      <a:pt x="131" y="1631"/>
                    </a:lnTo>
                    <a:lnTo>
                      <a:pt x="133" y="1637"/>
                    </a:lnTo>
                    <a:lnTo>
                      <a:pt x="139" y="1643"/>
                    </a:lnTo>
                    <a:lnTo>
                      <a:pt x="142" y="1649"/>
                    </a:lnTo>
                    <a:lnTo>
                      <a:pt x="148" y="1656"/>
                    </a:lnTo>
                    <a:lnTo>
                      <a:pt x="154" y="1662"/>
                    </a:lnTo>
                    <a:lnTo>
                      <a:pt x="159" y="1668"/>
                    </a:lnTo>
                    <a:lnTo>
                      <a:pt x="165" y="1673"/>
                    </a:lnTo>
                    <a:lnTo>
                      <a:pt x="171" y="1679"/>
                    </a:lnTo>
                    <a:lnTo>
                      <a:pt x="177" y="1687"/>
                    </a:lnTo>
                    <a:lnTo>
                      <a:pt x="184" y="1692"/>
                    </a:lnTo>
                    <a:lnTo>
                      <a:pt x="190" y="1698"/>
                    </a:lnTo>
                    <a:lnTo>
                      <a:pt x="199" y="1704"/>
                    </a:lnTo>
                    <a:lnTo>
                      <a:pt x="207" y="1709"/>
                    </a:lnTo>
                    <a:lnTo>
                      <a:pt x="216" y="1715"/>
                    </a:lnTo>
                    <a:lnTo>
                      <a:pt x="222" y="1719"/>
                    </a:lnTo>
                    <a:lnTo>
                      <a:pt x="232" y="1725"/>
                    </a:lnTo>
                    <a:lnTo>
                      <a:pt x="241" y="1730"/>
                    </a:lnTo>
                    <a:lnTo>
                      <a:pt x="251" y="1736"/>
                    </a:lnTo>
                    <a:lnTo>
                      <a:pt x="258" y="1740"/>
                    </a:lnTo>
                    <a:lnTo>
                      <a:pt x="268" y="1746"/>
                    </a:lnTo>
                    <a:lnTo>
                      <a:pt x="277" y="1751"/>
                    </a:lnTo>
                    <a:lnTo>
                      <a:pt x="289" y="1755"/>
                    </a:lnTo>
                    <a:lnTo>
                      <a:pt x="298" y="1761"/>
                    </a:lnTo>
                    <a:lnTo>
                      <a:pt x="310" y="1765"/>
                    </a:lnTo>
                    <a:lnTo>
                      <a:pt x="321" y="1768"/>
                    </a:lnTo>
                    <a:lnTo>
                      <a:pt x="332" y="1774"/>
                    </a:lnTo>
                    <a:lnTo>
                      <a:pt x="344" y="1778"/>
                    </a:lnTo>
                    <a:lnTo>
                      <a:pt x="355" y="1784"/>
                    </a:lnTo>
                    <a:lnTo>
                      <a:pt x="369" y="1787"/>
                    </a:lnTo>
                    <a:lnTo>
                      <a:pt x="380" y="1791"/>
                    </a:lnTo>
                    <a:lnTo>
                      <a:pt x="393" y="1795"/>
                    </a:lnTo>
                    <a:lnTo>
                      <a:pt x="407" y="1799"/>
                    </a:lnTo>
                    <a:lnTo>
                      <a:pt x="418" y="1804"/>
                    </a:lnTo>
                    <a:lnTo>
                      <a:pt x="431" y="1808"/>
                    </a:lnTo>
                    <a:lnTo>
                      <a:pt x="445" y="1810"/>
                    </a:lnTo>
                    <a:lnTo>
                      <a:pt x="458" y="1816"/>
                    </a:lnTo>
                    <a:lnTo>
                      <a:pt x="473" y="1820"/>
                    </a:lnTo>
                    <a:lnTo>
                      <a:pt x="488" y="1823"/>
                    </a:lnTo>
                    <a:lnTo>
                      <a:pt x="502" y="1827"/>
                    </a:lnTo>
                    <a:lnTo>
                      <a:pt x="517" y="1829"/>
                    </a:lnTo>
                    <a:lnTo>
                      <a:pt x="532" y="1833"/>
                    </a:lnTo>
                    <a:lnTo>
                      <a:pt x="547" y="1837"/>
                    </a:lnTo>
                    <a:lnTo>
                      <a:pt x="562" y="1841"/>
                    </a:lnTo>
                    <a:lnTo>
                      <a:pt x="578" y="1844"/>
                    </a:lnTo>
                    <a:lnTo>
                      <a:pt x="595" y="1848"/>
                    </a:lnTo>
                    <a:lnTo>
                      <a:pt x="610" y="1852"/>
                    </a:lnTo>
                    <a:lnTo>
                      <a:pt x="627" y="1854"/>
                    </a:lnTo>
                    <a:lnTo>
                      <a:pt x="642" y="1856"/>
                    </a:lnTo>
                    <a:lnTo>
                      <a:pt x="657" y="1860"/>
                    </a:lnTo>
                    <a:lnTo>
                      <a:pt x="676" y="1862"/>
                    </a:lnTo>
                    <a:lnTo>
                      <a:pt x="692" y="1863"/>
                    </a:lnTo>
                    <a:lnTo>
                      <a:pt x="711" y="1865"/>
                    </a:lnTo>
                    <a:lnTo>
                      <a:pt x="730" y="1867"/>
                    </a:lnTo>
                    <a:lnTo>
                      <a:pt x="747" y="1871"/>
                    </a:lnTo>
                    <a:lnTo>
                      <a:pt x="766" y="1873"/>
                    </a:lnTo>
                    <a:lnTo>
                      <a:pt x="785" y="1873"/>
                    </a:lnTo>
                    <a:lnTo>
                      <a:pt x="802" y="1875"/>
                    </a:lnTo>
                    <a:lnTo>
                      <a:pt x="821" y="1877"/>
                    </a:lnTo>
                    <a:lnTo>
                      <a:pt x="840" y="1877"/>
                    </a:lnTo>
                    <a:lnTo>
                      <a:pt x="861" y="1877"/>
                    </a:lnTo>
                    <a:lnTo>
                      <a:pt x="880" y="1879"/>
                    </a:lnTo>
                    <a:lnTo>
                      <a:pt x="899" y="1879"/>
                    </a:lnTo>
                    <a:lnTo>
                      <a:pt x="918" y="1879"/>
                    </a:lnTo>
                    <a:lnTo>
                      <a:pt x="937" y="1879"/>
                    </a:lnTo>
                    <a:lnTo>
                      <a:pt x="956" y="1879"/>
                    </a:lnTo>
                    <a:lnTo>
                      <a:pt x="977" y="1879"/>
                    </a:lnTo>
                    <a:lnTo>
                      <a:pt x="996" y="1877"/>
                    </a:lnTo>
                    <a:lnTo>
                      <a:pt x="1013" y="1877"/>
                    </a:lnTo>
                    <a:lnTo>
                      <a:pt x="1034" y="1875"/>
                    </a:lnTo>
                    <a:lnTo>
                      <a:pt x="1053" y="1875"/>
                    </a:lnTo>
                    <a:lnTo>
                      <a:pt x="1072" y="1873"/>
                    </a:lnTo>
                    <a:lnTo>
                      <a:pt x="1091" y="1871"/>
                    </a:lnTo>
                    <a:lnTo>
                      <a:pt x="1110" y="1869"/>
                    </a:lnTo>
                    <a:lnTo>
                      <a:pt x="1129" y="1867"/>
                    </a:lnTo>
                    <a:lnTo>
                      <a:pt x="1146" y="1865"/>
                    </a:lnTo>
                    <a:lnTo>
                      <a:pt x="1165" y="1863"/>
                    </a:lnTo>
                    <a:lnTo>
                      <a:pt x="1182" y="1862"/>
                    </a:lnTo>
                    <a:lnTo>
                      <a:pt x="1201" y="1860"/>
                    </a:lnTo>
                    <a:lnTo>
                      <a:pt x="1218" y="1854"/>
                    </a:lnTo>
                    <a:lnTo>
                      <a:pt x="1235" y="1852"/>
                    </a:lnTo>
                    <a:lnTo>
                      <a:pt x="1252" y="1848"/>
                    </a:lnTo>
                    <a:lnTo>
                      <a:pt x="1269" y="1844"/>
                    </a:lnTo>
                    <a:lnTo>
                      <a:pt x="1287" y="1841"/>
                    </a:lnTo>
                    <a:lnTo>
                      <a:pt x="1302" y="1835"/>
                    </a:lnTo>
                    <a:lnTo>
                      <a:pt x="1319" y="1831"/>
                    </a:lnTo>
                    <a:lnTo>
                      <a:pt x="1334" y="1827"/>
                    </a:lnTo>
                    <a:lnTo>
                      <a:pt x="1349" y="1822"/>
                    </a:lnTo>
                    <a:lnTo>
                      <a:pt x="1365" y="1818"/>
                    </a:lnTo>
                    <a:lnTo>
                      <a:pt x="1378" y="1812"/>
                    </a:lnTo>
                    <a:lnTo>
                      <a:pt x="1391" y="1806"/>
                    </a:lnTo>
                    <a:lnTo>
                      <a:pt x="1404" y="1801"/>
                    </a:lnTo>
                    <a:lnTo>
                      <a:pt x="1420" y="1795"/>
                    </a:lnTo>
                    <a:lnTo>
                      <a:pt x="1431" y="1787"/>
                    </a:lnTo>
                    <a:lnTo>
                      <a:pt x="1444" y="1784"/>
                    </a:lnTo>
                    <a:lnTo>
                      <a:pt x="1454" y="1776"/>
                    </a:lnTo>
                    <a:lnTo>
                      <a:pt x="1465" y="1768"/>
                    </a:lnTo>
                    <a:lnTo>
                      <a:pt x="1475" y="1761"/>
                    </a:lnTo>
                    <a:lnTo>
                      <a:pt x="1486" y="1753"/>
                    </a:lnTo>
                    <a:lnTo>
                      <a:pt x="1494" y="1746"/>
                    </a:lnTo>
                    <a:lnTo>
                      <a:pt x="1503" y="1736"/>
                    </a:lnTo>
                    <a:lnTo>
                      <a:pt x="1511" y="1728"/>
                    </a:lnTo>
                    <a:lnTo>
                      <a:pt x="1518" y="1721"/>
                    </a:lnTo>
                    <a:lnTo>
                      <a:pt x="1524" y="1711"/>
                    </a:lnTo>
                    <a:lnTo>
                      <a:pt x="1530" y="1702"/>
                    </a:lnTo>
                    <a:lnTo>
                      <a:pt x="1534" y="1692"/>
                    </a:lnTo>
                    <a:lnTo>
                      <a:pt x="1539" y="1685"/>
                    </a:lnTo>
                    <a:lnTo>
                      <a:pt x="1543" y="1675"/>
                    </a:lnTo>
                    <a:lnTo>
                      <a:pt x="1545" y="1666"/>
                    </a:lnTo>
                    <a:lnTo>
                      <a:pt x="1547" y="1654"/>
                    </a:lnTo>
                    <a:lnTo>
                      <a:pt x="1549" y="1645"/>
                    </a:lnTo>
                    <a:lnTo>
                      <a:pt x="1549" y="1633"/>
                    </a:lnTo>
                    <a:lnTo>
                      <a:pt x="1549" y="1624"/>
                    </a:lnTo>
                    <a:lnTo>
                      <a:pt x="1549" y="1612"/>
                    </a:lnTo>
                    <a:lnTo>
                      <a:pt x="1549" y="1603"/>
                    </a:lnTo>
                    <a:lnTo>
                      <a:pt x="1549" y="1593"/>
                    </a:lnTo>
                    <a:lnTo>
                      <a:pt x="1547" y="1584"/>
                    </a:lnTo>
                    <a:lnTo>
                      <a:pt x="1547" y="1574"/>
                    </a:lnTo>
                    <a:lnTo>
                      <a:pt x="1545" y="1567"/>
                    </a:lnTo>
                    <a:lnTo>
                      <a:pt x="1543" y="1557"/>
                    </a:lnTo>
                    <a:lnTo>
                      <a:pt x="1541" y="1548"/>
                    </a:lnTo>
                    <a:lnTo>
                      <a:pt x="1539" y="1540"/>
                    </a:lnTo>
                    <a:lnTo>
                      <a:pt x="1537" y="1533"/>
                    </a:lnTo>
                    <a:lnTo>
                      <a:pt x="1534" y="1525"/>
                    </a:lnTo>
                    <a:lnTo>
                      <a:pt x="1532" y="1517"/>
                    </a:lnTo>
                    <a:lnTo>
                      <a:pt x="1530" y="1510"/>
                    </a:lnTo>
                    <a:lnTo>
                      <a:pt x="1526" y="1504"/>
                    </a:lnTo>
                    <a:lnTo>
                      <a:pt x="1522" y="1496"/>
                    </a:lnTo>
                    <a:lnTo>
                      <a:pt x="1518" y="1489"/>
                    </a:lnTo>
                    <a:lnTo>
                      <a:pt x="1515" y="1483"/>
                    </a:lnTo>
                    <a:lnTo>
                      <a:pt x="1511" y="1477"/>
                    </a:lnTo>
                    <a:lnTo>
                      <a:pt x="1507" y="1470"/>
                    </a:lnTo>
                    <a:lnTo>
                      <a:pt x="1503" y="1464"/>
                    </a:lnTo>
                    <a:lnTo>
                      <a:pt x="1499" y="1458"/>
                    </a:lnTo>
                    <a:lnTo>
                      <a:pt x="1496" y="1455"/>
                    </a:lnTo>
                    <a:lnTo>
                      <a:pt x="1484" y="1443"/>
                    </a:lnTo>
                    <a:lnTo>
                      <a:pt x="1475" y="1434"/>
                    </a:lnTo>
                    <a:lnTo>
                      <a:pt x="1465" y="1424"/>
                    </a:lnTo>
                    <a:lnTo>
                      <a:pt x="1456" y="1417"/>
                    </a:lnTo>
                    <a:lnTo>
                      <a:pt x="1448" y="1411"/>
                    </a:lnTo>
                    <a:lnTo>
                      <a:pt x="1444" y="1407"/>
                    </a:lnTo>
                    <a:lnTo>
                      <a:pt x="1437" y="1403"/>
                    </a:lnTo>
                    <a:lnTo>
                      <a:pt x="1433" y="1399"/>
                    </a:lnTo>
                    <a:lnTo>
                      <a:pt x="1425" y="1396"/>
                    </a:lnTo>
                    <a:lnTo>
                      <a:pt x="1422" y="1394"/>
                    </a:lnTo>
                    <a:lnTo>
                      <a:pt x="1414" y="1390"/>
                    </a:lnTo>
                    <a:lnTo>
                      <a:pt x="1410" y="1388"/>
                    </a:lnTo>
                    <a:lnTo>
                      <a:pt x="1403" y="1384"/>
                    </a:lnTo>
                    <a:lnTo>
                      <a:pt x="1397" y="1380"/>
                    </a:lnTo>
                    <a:lnTo>
                      <a:pt x="1391" y="1379"/>
                    </a:lnTo>
                    <a:lnTo>
                      <a:pt x="1385" y="1377"/>
                    </a:lnTo>
                    <a:lnTo>
                      <a:pt x="1374" y="1371"/>
                    </a:lnTo>
                    <a:lnTo>
                      <a:pt x="1365" y="1367"/>
                    </a:lnTo>
                    <a:lnTo>
                      <a:pt x="1357" y="1363"/>
                    </a:lnTo>
                    <a:lnTo>
                      <a:pt x="1351" y="1361"/>
                    </a:lnTo>
                    <a:lnTo>
                      <a:pt x="1346" y="1360"/>
                    </a:lnTo>
                    <a:lnTo>
                      <a:pt x="1342" y="1360"/>
                    </a:lnTo>
                    <a:lnTo>
                      <a:pt x="1330" y="1356"/>
                    </a:lnTo>
                    <a:lnTo>
                      <a:pt x="1321" y="1352"/>
                    </a:lnTo>
                    <a:lnTo>
                      <a:pt x="1309" y="1350"/>
                    </a:lnTo>
                    <a:lnTo>
                      <a:pt x="1300" y="1348"/>
                    </a:lnTo>
                    <a:lnTo>
                      <a:pt x="1292" y="1346"/>
                    </a:lnTo>
                    <a:lnTo>
                      <a:pt x="1285" y="1344"/>
                    </a:lnTo>
                    <a:lnTo>
                      <a:pt x="1277" y="1341"/>
                    </a:lnTo>
                    <a:lnTo>
                      <a:pt x="1268" y="1341"/>
                    </a:lnTo>
                    <a:lnTo>
                      <a:pt x="1260" y="1339"/>
                    </a:lnTo>
                    <a:lnTo>
                      <a:pt x="1252" y="1337"/>
                    </a:lnTo>
                    <a:lnTo>
                      <a:pt x="1245" y="1337"/>
                    </a:lnTo>
                    <a:lnTo>
                      <a:pt x="1235" y="1335"/>
                    </a:lnTo>
                    <a:lnTo>
                      <a:pt x="1228" y="1335"/>
                    </a:lnTo>
                    <a:lnTo>
                      <a:pt x="1220" y="1335"/>
                    </a:lnTo>
                    <a:lnTo>
                      <a:pt x="1211" y="1333"/>
                    </a:lnTo>
                    <a:lnTo>
                      <a:pt x="1203" y="1333"/>
                    </a:lnTo>
                    <a:lnTo>
                      <a:pt x="1193" y="1333"/>
                    </a:lnTo>
                    <a:lnTo>
                      <a:pt x="1188" y="1333"/>
                    </a:lnTo>
                    <a:lnTo>
                      <a:pt x="1178" y="1331"/>
                    </a:lnTo>
                    <a:lnTo>
                      <a:pt x="1171" y="1331"/>
                    </a:lnTo>
                    <a:lnTo>
                      <a:pt x="1163" y="1331"/>
                    </a:lnTo>
                    <a:lnTo>
                      <a:pt x="1155" y="1331"/>
                    </a:lnTo>
                    <a:lnTo>
                      <a:pt x="1148" y="1329"/>
                    </a:lnTo>
                    <a:lnTo>
                      <a:pt x="1140" y="1327"/>
                    </a:lnTo>
                    <a:lnTo>
                      <a:pt x="1133" y="1327"/>
                    </a:lnTo>
                    <a:lnTo>
                      <a:pt x="1125" y="1325"/>
                    </a:lnTo>
                    <a:lnTo>
                      <a:pt x="1117" y="1323"/>
                    </a:lnTo>
                    <a:lnTo>
                      <a:pt x="1110" y="1322"/>
                    </a:lnTo>
                    <a:lnTo>
                      <a:pt x="1102" y="1320"/>
                    </a:lnTo>
                    <a:lnTo>
                      <a:pt x="1097" y="1318"/>
                    </a:lnTo>
                    <a:lnTo>
                      <a:pt x="1089" y="1314"/>
                    </a:lnTo>
                    <a:lnTo>
                      <a:pt x="1081" y="1310"/>
                    </a:lnTo>
                    <a:lnTo>
                      <a:pt x="1074" y="1306"/>
                    </a:lnTo>
                    <a:lnTo>
                      <a:pt x="1068" y="1303"/>
                    </a:lnTo>
                    <a:lnTo>
                      <a:pt x="1062" y="1297"/>
                    </a:lnTo>
                    <a:lnTo>
                      <a:pt x="1055" y="1291"/>
                    </a:lnTo>
                    <a:lnTo>
                      <a:pt x="1049" y="1285"/>
                    </a:lnTo>
                    <a:lnTo>
                      <a:pt x="1043" y="1280"/>
                    </a:lnTo>
                    <a:lnTo>
                      <a:pt x="1038" y="1272"/>
                    </a:lnTo>
                    <a:lnTo>
                      <a:pt x="1032" y="1264"/>
                    </a:lnTo>
                    <a:lnTo>
                      <a:pt x="1024" y="1257"/>
                    </a:lnTo>
                    <a:lnTo>
                      <a:pt x="1020" y="1249"/>
                    </a:lnTo>
                    <a:lnTo>
                      <a:pt x="1013" y="1240"/>
                    </a:lnTo>
                    <a:lnTo>
                      <a:pt x="1009" y="1232"/>
                    </a:lnTo>
                    <a:lnTo>
                      <a:pt x="1003" y="1225"/>
                    </a:lnTo>
                    <a:lnTo>
                      <a:pt x="1000" y="1217"/>
                    </a:lnTo>
                    <a:lnTo>
                      <a:pt x="994" y="1207"/>
                    </a:lnTo>
                    <a:lnTo>
                      <a:pt x="990" y="1200"/>
                    </a:lnTo>
                    <a:lnTo>
                      <a:pt x="984" y="1190"/>
                    </a:lnTo>
                    <a:lnTo>
                      <a:pt x="981" y="1183"/>
                    </a:lnTo>
                    <a:lnTo>
                      <a:pt x="977" y="1173"/>
                    </a:lnTo>
                    <a:lnTo>
                      <a:pt x="975" y="1164"/>
                    </a:lnTo>
                    <a:lnTo>
                      <a:pt x="971" y="1156"/>
                    </a:lnTo>
                    <a:lnTo>
                      <a:pt x="969" y="1148"/>
                    </a:lnTo>
                    <a:lnTo>
                      <a:pt x="965" y="1139"/>
                    </a:lnTo>
                    <a:lnTo>
                      <a:pt x="963" y="1131"/>
                    </a:lnTo>
                    <a:lnTo>
                      <a:pt x="960" y="1124"/>
                    </a:lnTo>
                    <a:lnTo>
                      <a:pt x="958" y="1116"/>
                    </a:lnTo>
                    <a:lnTo>
                      <a:pt x="956" y="1109"/>
                    </a:lnTo>
                    <a:lnTo>
                      <a:pt x="956" y="1103"/>
                    </a:lnTo>
                    <a:lnTo>
                      <a:pt x="954" y="1095"/>
                    </a:lnTo>
                    <a:lnTo>
                      <a:pt x="954" y="1091"/>
                    </a:lnTo>
                    <a:lnTo>
                      <a:pt x="954" y="1084"/>
                    </a:lnTo>
                    <a:lnTo>
                      <a:pt x="954" y="1078"/>
                    </a:lnTo>
                    <a:lnTo>
                      <a:pt x="954" y="1072"/>
                    </a:lnTo>
                    <a:lnTo>
                      <a:pt x="956" y="1069"/>
                    </a:lnTo>
                    <a:lnTo>
                      <a:pt x="958" y="1061"/>
                    </a:lnTo>
                    <a:lnTo>
                      <a:pt x="963" y="1057"/>
                    </a:lnTo>
                    <a:lnTo>
                      <a:pt x="969" y="1053"/>
                    </a:lnTo>
                    <a:lnTo>
                      <a:pt x="979" y="1050"/>
                    </a:lnTo>
                    <a:lnTo>
                      <a:pt x="984" y="1048"/>
                    </a:lnTo>
                    <a:lnTo>
                      <a:pt x="992" y="1046"/>
                    </a:lnTo>
                    <a:lnTo>
                      <a:pt x="1000" y="1044"/>
                    </a:lnTo>
                    <a:lnTo>
                      <a:pt x="1009" y="1042"/>
                    </a:lnTo>
                    <a:lnTo>
                      <a:pt x="1017" y="1040"/>
                    </a:lnTo>
                    <a:lnTo>
                      <a:pt x="1026" y="1038"/>
                    </a:lnTo>
                    <a:lnTo>
                      <a:pt x="1036" y="1036"/>
                    </a:lnTo>
                    <a:lnTo>
                      <a:pt x="1047" y="1033"/>
                    </a:lnTo>
                    <a:lnTo>
                      <a:pt x="1053" y="1031"/>
                    </a:lnTo>
                    <a:lnTo>
                      <a:pt x="1059" y="1029"/>
                    </a:lnTo>
                    <a:lnTo>
                      <a:pt x="1066" y="1027"/>
                    </a:lnTo>
                    <a:lnTo>
                      <a:pt x="1072" y="1027"/>
                    </a:lnTo>
                    <a:lnTo>
                      <a:pt x="1078" y="1025"/>
                    </a:lnTo>
                    <a:lnTo>
                      <a:pt x="1085" y="1021"/>
                    </a:lnTo>
                    <a:lnTo>
                      <a:pt x="1091" y="1019"/>
                    </a:lnTo>
                    <a:lnTo>
                      <a:pt x="1098" y="1019"/>
                    </a:lnTo>
                    <a:lnTo>
                      <a:pt x="1106" y="1015"/>
                    </a:lnTo>
                    <a:lnTo>
                      <a:pt x="1112" y="1012"/>
                    </a:lnTo>
                    <a:lnTo>
                      <a:pt x="1119" y="1010"/>
                    </a:lnTo>
                    <a:lnTo>
                      <a:pt x="1125" y="1008"/>
                    </a:lnTo>
                    <a:lnTo>
                      <a:pt x="1133" y="1004"/>
                    </a:lnTo>
                    <a:lnTo>
                      <a:pt x="1140" y="1000"/>
                    </a:lnTo>
                    <a:lnTo>
                      <a:pt x="1148" y="998"/>
                    </a:lnTo>
                    <a:lnTo>
                      <a:pt x="1155" y="994"/>
                    </a:lnTo>
                    <a:lnTo>
                      <a:pt x="1163" y="991"/>
                    </a:lnTo>
                    <a:lnTo>
                      <a:pt x="1171" y="987"/>
                    </a:lnTo>
                    <a:lnTo>
                      <a:pt x="1178" y="983"/>
                    </a:lnTo>
                    <a:lnTo>
                      <a:pt x="1188" y="979"/>
                    </a:lnTo>
                    <a:lnTo>
                      <a:pt x="1193" y="974"/>
                    </a:lnTo>
                    <a:lnTo>
                      <a:pt x="1203" y="970"/>
                    </a:lnTo>
                    <a:lnTo>
                      <a:pt x="1211" y="964"/>
                    </a:lnTo>
                    <a:lnTo>
                      <a:pt x="1220" y="960"/>
                    </a:lnTo>
                    <a:lnTo>
                      <a:pt x="1228" y="955"/>
                    </a:lnTo>
                    <a:lnTo>
                      <a:pt x="1235" y="949"/>
                    </a:lnTo>
                    <a:lnTo>
                      <a:pt x="1245" y="943"/>
                    </a:lnTo>
                    <a:lnTo>
                      <a:pt x="1254" y="937"/>
                    </a:lnTo>
                    <a:lnTo>
                      <a:pt x="1262" y="930"/>
                    </a:lnTo>
                    <a:lnTo>
                      <a:pt x="1269" y="924"/>
                    </a:lnTo>
                    <a:lnTo>
                      <a:pt x="1279" y="918"/>
                    </a:lnTo>
                    <a:lnTo>
                      <a:pt x="1288" y="911"/>
                    </a:lnTo>
                    <a:lnTo>
                      <a:pt x="1298" y="903"/>
                    </a:lnTo>
                    <a:lnTo>
                      <a:pt x="1306" y="896"/>
                    </a:lnTo>
                    <a:lnTo>
                      <a:pt x="1313" y="888"/>
                    </a:lnTo>
                    <a:lnTo>
                      <a:pt x="1323" y="880"/>
                    </a:lnTo>
                    <a:lnTo>
                      <a:pt x="1332" y="873"/>
                    </a:lnTo>
                    <a:lnTo>
                      <a:pt x="1342" y="863"/>
                    </a:lnTo>
                    <a:lnTo>
                      <a:pt x="1351" y="854"/>
                    </a:lnTo>
                    <a:lnTo>
                      <a:pt x="1361" y="846"/>
                    </a:lnTo>
                    <a:lnTo>
                      <a:pt x="1368" y="835"/>
                    </a:lnTo>
                    <a:lnTo>
                      <a:pt x="1378" y="825"/>
                    </a:lnTo>
                    <a:lnTo>
                      <a:pt x="1385" y="816"/>
                    </a:lnTo>
                    <a:lnTo>
                      <a:pt x="1395" y="806"/>
                    </a:lnTo>
                    <a:lnTo>
                      <a:pt x="1401" y="795"/>
                    </a:lnTo>
                    <a:lnTo>
                      <a:pt x="1410" y="783"/>
                    </a:lnTo>
                    <a:lnTo>
                      <a:pt x="1416" y="772"/>
                    </a:lnTo>
                    <a:lnTo>
                      <a:pt x="1425" y="763"/>
                    </a:lnTo>
                    <a:lnTo>
                      <a:pt x="1431" y="751"/>
                    </a:lnTo>
                    <a:lnTo>
                      <a:pt x="1439" y="740"/>
                    </a:lnTo>
                    <a:lnTo>
                      <a:pt x="1446" y="728"/>
                    </a:lnTo>
                    <a:lnTo>
                      <a:pt x="1454" y="717"/>
                    </a:lnTo>
                    <a:lnTo>
                      <a:pt x="1460" y="704"/>
                    </a:lnTo>
                    <a:lnTo>
                      <a:pt x="1465" y="692"/>
                    </a:lnTo>
                    <a:lnTo>
                      <a:pt x="1471" y="681"/>
                    </a:lnTo>
                    <a:lnTo>
                      <a:pt x="1479" y="669"/>
                    </a:lnTo>
                    <a:lnTo>
                      <a:pt x="1484" y="656"/>
                    </a:lnTo>
                    <a:lnTo>
                      <a:pt x="1490" y="645"/>
                    </a:lnTo>
                    <a:lnTo>
                      <a:pt x="1496" y="631"/>
                    </a:lnTo>
                    <a:lnTo>
                      <a:pt x="1501" y="620"/>
                    </a:lnTo>
                    <a:lnTo>
                      <a:pt x="1507" y="608"/>
                    </a:lnTo>
                    <a:lnTo>
                      <a:pt x="1511" y="595"/>
                    </a:lnTo>
                    <a:lnTo>
                      <a:pt x="1517" y="582"/>
                    </a:lnTo>
                    <a:lnTo>
                      <a:pt x="1522" y="570"/>
                    </a:lnTo>
                    <a:lnTo>
                      <a:pt x="1526" y="559"/>
                    </a:lnTo>
                    <a:lnTo>
                      <a:pt x="1532" y="546"/>
                    </a:lnTo>
                    <a:lnTo>
                      <a:pt x="1536" y="534"/>
                    </a:lnTo>
                    <a:lnTo>
                      <a:pt x="1541" y="523"/>
                    </a:lnTo>
                    <a:lnTo>
                      <a:pt x="1543" y="510"/>
                    </a:lnTo>
                    <a:lnTo>
                      <a:pt x="1549" y="498"/>
                    </a:lnTo>
                    <a:lnTo>
                      <a:pt x="1553" y="487"/>
                    </a:lnTo>
                    <a:lnTo>
                      <a:pt x="1557" y="477"/>
                    </a:lnTo>
                    <a:lnTo>
                      <a:pt x="1560" y="464"/>
                    </a:lnTo>
                    <a:lnTo>
                      <a:pt x="1564" y="453"/>
                    </a:lnTo>
                    <a:lnTo>
                      <a:pt x="1566" y="441"/>
                    </a:lnTo>
                    <a:lnTo>
                      <a:pt x="1570" y="432"/>
                    </a:lnTo>
                    <a:lnTo>
                      <a:pt x="1574" y="420"/>
                    </a:lnTo>
                    <a:lnTo>
                      <a:pt x="1576" y="409"/>
                    </a:lnTo>
                    <a:lnTo>
                      <a:pt x="1579" y="399"/>
                    </a:lnTo>
                    <a:lnTo>
                      <a:pt x="1581" y="390"/>
                    </a:lnTo>
                    <a:lnTo>
                      <a:pt x="1585" y="380"/>
                    </a:lnTo>
                    <a:lnTo>
                      <a:pt x="1587" y="371"/>
                    </a:lnTo>
                    <a:lnTo>
                      <a:pt x="1589" y="361"/>
                    </a:lnTo>
                    <a:lnTo>
                      <a:pt x="1591" y="352"/>
                    </a:lnTo>
                    <a:lnTo>
                      <a:pt x="1593" y="344"/>
                    </a:lnTo>
                    <a:lnTo>
                      <a:pt x="1596" y="337"/>
                    </a:lnTo>
                    <a:lnTo>
                      <a:pt x="1596" y="327"/>
                    </a:lnTo>
                    <a:lnTo>
                      <a:pt x="1600" y="321"/>
                    </a:lnTo>
                    <a:lnTo>
                      <a:pt x="1600" y="314"/>
                    </a:lnTo>
                    <a:lnTo>
                      <a:pt x="1602" y="306"/>
                    </a:lnTo>
                    <a:lnTo>
                      <a:pt x="1602" y="300"/>
                    </a:lnTo>
                    <a:lnTo>
                      <a:pt x="1604" y="295"/>
                    </a:lnTo>
                    <a:lnTo>
                      <a:pt x="1608" y="283"/>
                    </a:lnTo>
                    <a:lnTo>
                      <a:pt x="1610" y="276"/>
                    </a:lnTo>
                    <a:lnTo>
                      <a:pt x="1610" y="268"/>
                    </a:lnTo>
                    <a:lnTo>
                      <a:pt x="1612" y="262"/>
                    </a:lnTo>
                    <a:lnTo>
                      <a:pt x="1612" y="259"/>
                    </a:lnTo>
                    <a:lnTo>
                      <a:pt x="1614" y="259"/>
                    </a:lnTo>
                    <a:lnTo>
                      <a:pt x="1401" y="0"/>
                    </a:lnTo>
                    <a:lnTo>
                      <a:pt x="49" y="122"/>
                    </a:lnTo>
                    <a:lnTo>
                      <a:pt x="49" y="122"/>
                    </a:lnTo>
                    <a:close/>
                  </a:path>
                </a:pathLst>
              </a:custGeom>
              <a:solidFill>
                <a:srgbClr val="8A8A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1" name="Freeform 393"/>
              <p:cNvSpPr>
                <a:spLocks/>
              </p:cNvSpPr>
              <p:nvPr/>
            </p:nvSpPr>
            <p:spPr bwMode="auto">
              <a:xfrm>
                <a:off x="2993" y="3064"/>
                <a:ext cx="263" cy="251"/>
              </a:xfrm>
              <a:custGeom>
                <a:avLst/>
                <a:gdLst>
                  <a:gd name="T0" fmla="*/ 0 w 526"/>
                  <a:gd name="T1" fmla="*/ 28 h 502"/>
                  <a:gd name="T2" fmla="*/ 1 w 526"/>
                  <a:gd name="T3" fmla="*/ 51 h 502"/>
                  <a:gd name="T4" fmla="*/ 3 w 526"/>
                  <a:gd name="T5" fmla="*/ 82 h 502"/>
                  <a:gd name="T6" fmla="*/ 11 w 526"/>
                  <a:gd name="T7" fmla="*/ 120 h 502"/>
                  <a:gd name="T8" fmla="*/ 22 w 526"/>
                  <a:gd name="T9" fmla="*/ 158 h 502"/>
                  <a:gd name="T10" fmla="*/ 39 w 526"/>
                  <a:gd name="T11" fmla="*/ 194 h 502"/>
                  <a:gd name="T12" fmla="*/ 64 w 526"/>
                  <a:gd name="T13" fmla="*/ 226 h 502"/>
                  <a:gd name="T14" fmla="*/ 100 w 526"/>
                  <a:gd name="T15" fmla="*/ 251 h 502"/>
                  <a:gd name="T16" fmla="*/ 136 w 526"/>
                  <a:gd name="T17" fmla="*/ 270 h 502"/>
                  <a:gd name="T18" fmla="*/ 180 w 526"/>
                  <a:gd name="T19" fmla="*/ 285 h 502"/>
                  <a:gd name="T20" fmla="*/ 222 w 526"/>
                  <a:gd name="T21" fmla="*/ 300 h 502"/>
                  <a:gd name="T22" fmla="*/ 264 w 526"/>
                  <a:gd name="T23" fmla="*/ 314 h 502"/>
                  <a:gd name="T24" fmla="*/ 302 w 526"/>
                  <a:gd name="T25" fmla="*/ 325 h 502"/>
                  <a:gd name="T26" fmla="*/ 332 w 526"/>
                  <a:gd name="T27" fmla="*/ 340 h 502"/>
                  <a:gd name="T28" fmla="*/ 357 w 526"/>
                  <a:gd name="T29" fmla="*/ 357 h 502"/>
                  <a:gd name="T30" fmla="*/ 372 w 526"/>
                  <a:gd name="T31" fmla="*/ 384 h 502"/>
                  <a:gd name="T32" fmla="*/ 347 w 526"/>
                  <a:gd name="T33" fmla="*/ 412 h 502"/>
                  <a:gd name="T34" fmla="*/ 317 w 526"/>
                  <a:gd name="T35" fmla="*/ 428 h 502"/>
                  <a:gd name="T36" fmla="*/ 285 w 526"/>
                  <a:gd name="T37" fmla="*/ 441 h 502"/>
                  <a:gd name="T38" fmla="*/ 256 w 526"/>
                  <a:gd name="T39" fmla="*/ 454 h 502"/>
                  <a:gd name="T40" fmla="*/ 231 w 526"/>
                  <a:gd name="T41" fmla="*/ 469 h 502"/>
                  <a:gd name="T42" fmla="*/ 237 w 526"/>
                  <a:gd name="T43" fmla="*/ 485 h 502"/>
                  <a:gd name="T44" fmla="*/ 264 w 526"/>
                  <a:gd name="T45" fmla="*/ 496 h 502"/>
                  <a:gd name="T46" fmla="*/ 302 w 526"/>
                  <a:gd name="T47" fmla="*/ 500 h 502"/>
                  <a:gd name="T48" fmla="*/ 342 w 526"/>
                  <a:gd name="T49" fmla="*/ 498 h 502"/>
                  <a:gd name="T50" fmla="*/ 385 w 526"/>
                  <a:gd name="T51" fmla="*/ 487 h 502"/>
                  <a:gd name="T52" fmla="*/ 429 w 526"/>
                  <a:gd name="T53" fmla="*/ 469 h 502"/>
                  <a:gd name="T54" fmla="*/ 465 w 526"/>
                  <a:gd name="T55" fmla="*/ 449 h 502"/>
                  <a:gd name="T56" fmla="*/ 498 w 526"/>
                  <a:gd name="T57" fmla="*/ 420 h 502"/>
                  <a:gd name="T58" fmla="*/ 518 w 526"/>
                  <a:gd name="T59" fmla="*/ 388 h 502"/>
                  <a:gd name="T60" fmla="*/ 526 w 526"/>
                  <a:gd name="T61" fmla="*/ 350 h 502"/>
                  <a:gd name="T62" fmla="*/ 513 w 526"/>
                  <a:gd name="T63" fmla="*/ 317 h 502"/>
                  <a:gd name="T64" fmla="*/ 486 w 526"/>
                  <a:gd name="T65" fmla="*/ 289 h 502"/>
                  <a:gd name="T66" fmla="*/ 450 w 526"/>
                  <a:gd name="T67" fmla="*/ 262 h 502"/>
                  <a:gd name="T68" fmla="*/ 423 w 526"/>
                  <a:gd name="T69" fmla="*/ 249 h 502"/>
                  <a:gd name="T70" fmla="*/ 401 w 526"/>
                  <a:gd name="T71" fmla="*/ 238 h 502"/>
                  <a:gd name="T72" fmla="*/ 378 w 526"/>
                  <a:gd name="T73" fmla="*/ 228 h 502"/>
                  <a:gd name="T74" fmla="*/ 344 w 526"/>
                  <a:gd name="T75" fmla="*/ 215 h 502"/>
                  <a:gd name="T76" fmla="*/ 315 w 526"/>
                  <a:gd name="T77" fmla="*/ 205 h 502"/>
                  <a:gd name="T78" fmla="*/ 279 w 526"/>
                  <a:gd name="T79" fmla="*/ 192 h 502"/>
                  <a:gd name="T80" fmla="*/ 247 w 526"/>
                  <a:gd name="T81" fmla="*/ 180 h 502"/>
                  <a:gd name="T82" fmla="*/ 214 w 526"/>
                  <a:gd name="T83" fmla="*/ 167 h 502"/>
                  <a:gd name="T84" fmla="*/ 184 w 526"/>
                  <a:gd name="T85" fmla="*/ 154 h 502"/>
                  <a:gd name="T86" fmla="*/ 157 w 526"/>
                  <a:gd name="T87" fmla="*/ 144 h 502"/>
                  <a:gd name="T88" fmla="*/ 133 w 526"/>
                  <a:gd name="T89" fmla="*/ 133 h 502"/>
                  <a:gd name="T90" fmla="*/ 98 w 526"/>
                  <a:gd name="T91" fmla="*/ 110 h 502"/>
                  <a:gd name="T92" fmla="*/ 77 w 526"/>
                  <a:gd name="T93" fmla="*/ 84 h 502"/>
                  <a:gd name="T94" fmla="*/ 51 w 526"/>
                  <a:gd name="T95" fmla="*/ 45 h 502"/>
                  <a:gd name="T96" fmla="*/ 26 w 526"/>
                  <a:gd name="T97" fmla="*/ 11 h 502"/>
                  <a:gd name="T98" fmla="*/ 5 w 526"/>
                  <a:gd name="T99" fmla="*/ 0 h 502"/>
                  <a:gd name="T100" fmla="*/ 1 w 526"/>
                  <a:gd name="T101" fmla="*/ 1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6" h="502">
                    <a:moveTo>
                      <a:pt x="1" y="19"/>
                    </a:moveTo>
                    <a:lnTo>
                      <a:pt x="0" y="19"/>
                    </a:lnTo>
                    <a:lnTo>
                      <a:pt x="0" y="26"/>
                    </a:lnTo>
                    <a:lnTo>
                      <a:pt x="0" y="28"/>
                    </a:lnTo>
                    <a:lnTo>
                      <a:pt x="0" y="34"/>
                    </a:lnTo>
                    <a:lnTo>
                      <a:pt x="0" y="40"/>
                    </a:lnTo>
                    <a:lnTo>
                      <a:pt x="1" y="45"/>
                    </a:lnTo>
                    <a:lnTo>
                      <a:pt x="1" y="51"/>
                    </a:lnTo>
                    <a:lnTo>
                      <a:pt x="1" y="57"/>
                    </a:lnTo>
                    <a:lnTo>
                      <a:pt x="1" y="64"/>
                    </a:lnTo>
                    <a:lnTo>
                      <a:pt x="3" y="74"/>
                    </a:lnTo>
                    <a:lnTo>
                      <a:pt x="3" y="82"/>
                    </a:lnTo>
                    <a:lnTo>
                      <a:pt x="5" y="91"/>
                    </a:lnTo>
                    <a:lnTo>
                      <a:pt x="7" y="101"/>
                    </a:lnTo>
                    <a:lnTo>
                      <a:pt x="11" y="110"/>
                    </a:lnTo>
                    <a:lnTo>
                      <a:pt x="11" y="120"/>
                    </a:lnTo>
                    <a:lnTo>
                      <a:pt x="13" y="129"/>
                    </a:lnTo>
                    <a:lnTo>
                      <a:pt x="17" y="139"/>
                    </a:lnTo>
                    <a:lnTo>
                      <a:pt x="19" y="148"/>
                    </a:lnTo>
                    <a:lnTo>
                      <a:pt x="22" y="158"/>
                    </a:lnTo>
                    <a:lnTo>
                      <a:pt x="26" y="165"/>
                    </a:lnTo>
                    <a:lnTo>
                      <a:pt x="30" y="175"/>
                    </a:lnTo>
                    <a:lnTo>
                      <a:pt x="36" y="186"/>
                    </a:lnTo>
                    <a:lnTo>
                      <a:pt x="39" y="194"/>
                    </a:lnTo>
                    <a:lnTo>
                      <a:pt x="47" y="203"/>
                    </a:lnTo>
                    <a:lnTo>
                      <a:pt x="53" y="211"/>
                    </a:lnTo>
                    <a:lnTo>
                      <a:pt x="58" y="219"/>
                    </a:lnTo>
                    <a:lnTo>
                      <a:pt x="64" y="226"/>
                    </a:lnTo>
                    <a:lnTo>
                      <a:pt x="74" y="234"/>
                    </a:lnTo>
                    <a:lnTo>
                      <a:pt x="81" y="239"/>
                    </a:lnTo>
                    <a:lnTo>
                      <a:pt x="91" y="247"/>
                    </a:lnTo>
                    <a:lnTo>
                      <a:pt x="100" y="251"/>
                    </a:lnTo>
                    <a:lnTo>
                      <a:pt x="108" y="257"/>
                    </a:lnTo>
                    <a:lnTo>
                      <a:pt x="117" y="260"/>
                    </a:lnTo>
                    <a:lnTo>
                      <a:pt x="127" y="266"/>
                    </a:lnTo>
                    <a:lnTo>
                      <a:pt x="136" y="270"/>
                    </a:lnTo>
                    <a:lnTo>
                      <a:pt x="148" y="274"/>
                    </a:lnTo>
                    <a:lnTo>
                      <a:pt x="157" y="277"/>
                    </a:lnTo>
                    <a:lnTo>
                      <a:pt x="169" y="283"/>
                    </a:lnTo>
                    <a:lnTo>
                      <a:pt x="180" y="285"/>
                    </a:lnTo>
                    <a:lnTo>
                      <a:pt x="190" y="289"/>
                    </a:lnTo>
                    <a:lnTo>
                      <a:pt x="201" y="293"/>
                    </a:lnTo>
                    <a:lnTo>
                      <a:pt x="212" y="296"/>
                    </a:lnTo>
                    <a:lnTo>
                      <a:pt x="222" y="300"/>
                    </a:lnTo>
                    <a:lnTo>
                      <a:pt x="231" y="302"/>
                    </a:lnTo>
                    <a:lnTo>
                      <a:pt x="243" y="306"/>
                    </a:lnTo>
                    <a:lnTo>
                      <a:pt x="254" y="310"/>
                    </a:lnTo>
                    <a:lnTo>
                      <a:pt x="264" y="314"/>
                    </a:lnTo>
                    <a:lnTo>
                      <a:pt x="273" y="315"/>
                    </a:lnTo>
                    <a:lnTo>
                      <a:pt x="283" y="319"/>
                    </a:lnTo>
                    <a:lnTo>
                      <a:pt x="292" y="323"/>
                    </a:lnTo>
                    <a:lnTo>
                      <a:pt x="302" y="325"/>
                    </a:lnTo>
                    <a:lnTo>
                      <a:pt x="309" y="329"/>
                    </a:lnTo>
                    <a:lnTo>
                      <a:pt x="317" y="333"/>
                    </a:lnTo>
                    <a:lnTo>
                      <a:pt x="326" y="336"/>
                    </a:lnTo>
                    <a:lnTo>
                      <a:pt x="332" y="340"/>
                    </a:lnTo>
                    <a:lnTo>
                      <a:pt x="340" y="344"/>
                    </a:lnTo>
                    <a:lnTo>
                      <a:pt x="346" y="348"/>
                    </a:lnTo>
                    <a:lnTo>
                      <a:pt x="351" y="354"/>
                    </a:lnTo>
                    <a:lnTo>
                      <a:pt x="357" y="357"/>
                    </a:lnTo>
                    <a:lnTo>
                      <a:pt x="361" y="363"/>
                    </a:lnTo>
                    <a:lnTo>
                      <a:pt x="366" y="369"/>
                    </a:lnTo>
                    <a:lnTo>
                      <a:pt x="370" y="374"/>
                    </a:lnTo>
                    <a:lnTo>
                      <a:pt x="372" y="384"/>
                    </a:lnTo>
                    <a:lnTo>
                      <a:pt x="370" y="393"/>
                    </a:lnTo>
                    <a:lnTo>
                      <a:pt x="363" y="401"/>
                    </a:lnTo>
                    <a:lnTo>
                      <a:pt x="353" y="411"/>
                    </a:lnTo>
                    <a:lnTo>
                      <a:pt x="347" y="412"/>
                    </a:lnTo>
                    <a:lnTo>
                      <a:pt x="340" y="416"/>
                    </a:lnTo>
                    <a:lnTo>
                      <a:pt x="334" y="420"/>
                    </a:lnTo>
                    <a:lnTo>
                      <a:pt x="326" y="424"/>
                    </a:lnTo>
                    <a:lnTo>
                      <a:pt x="317" y="428"/>
                    </a:lnTo>
                    <a:lnTo>
                      <a:pt x="309" y="431"/>
                    </a:lnTo>
                    <a:lnTo>
                      <a:pt x="302" y="435"/>
                    </a:lnTo>
                    <a:lnTo>
                      <a:pt x="294" y="439"/>
                    </a:lnTo>
                    <a:lnTo>
                      <a:pt x="285" y="441"/>
                    </a:lnTo>
                    <a:lnTo>
                      <a:pt x="277" y="445"/>
                    </a:lnTo>
                    <a:lnTo>
                      <a:pt x="269" y="447"/>
                    </a:lnTo>
                    <a:lnTo>
                      <a:pt x="262" y="450"/>
                    </a:lnTo>
                    <a:lnTo>
                      <a:pt x="256" y="454"/>
                    </a:lnTo>
                    <a:lnTo>
                      <a:pt x="249" y="456"/>
                    </a:lnTo>
                    <a:lnTo>
                      <a:pt x="243" y="460"/>
                    </a:lnTo>
                    <a:lnTo>
                      <a:pt x="239" y="462"/>
                    </a:lnTo>
                    <a:lnTo>
                      <a:pt x="231" y="469"/>
                    </a:lnTo>
                    <a:lnTo>
                      <a:pt x="231" y="475"/>
                    </a:lnTo>
                    <a:lnTo>
                      <a:pt x="231" y="479"/>
                    </a:lnTo>
                    <a:lnTo>
                      <a:pt x="235" y="483"/>
                    </a:lnTo>
                    <a:lnTo>
                      <a:pt x="237" y="485"/>
                    </a:lnTo>
                    <a:lnTo>
                      <a:pt x="245" y="490"/>
                    </a:lnTo>
                    <a:lnTo>
                      <a:pt x="250" y="492"/>
                    </a:lnTo>
                    <a:lnTo>
                      <a:pt x="258" y="494"/>
                    </a:lnTo>
                    <a:lnTo>
                      <a:pt x="264" y="496"/>
                    </a:lnTo>
                    <a:lnTo>
                      <a:pt x="273" y="498"/>
                    </a:lnTo>
                    <a:lnTo>
                      <a:pt x="283" y="500"/>
                    </a:lnTo>
                    <a:lnTo>
                      <a:pt x="292" y="500"/>
                    </a:lnTo>
                    <a:lnTo>
                      <a:pt x="302" y="500"/>
                    </a:lnTo>
                    <a:lnTo>
                      <a:pt x="313" y="502"/>
                    </a:lnTo>
                    <a:lnTo>
                      <a:pt x="323" y="500"/>
                    </a:lnTo>
                    <a:lnTo>
                      <a:pt x="332" y="498"/>
                    </a:lnTo>
                    <a:lnTo>
                      <a:pt x="342" y="498"/>
                    </a:lnTo>
                    <a:lnTo>
                      <a:pt x="353" y="496"/>
                    </a:lnTo>
                    <a:lnTo>
                      <a:pt x="365" y="492"/>
                    </a:lnTo>
                    <a:lnTo>
                      <a:pt x="376" y="490"/>
                    </a:lnTo>
                    <a:lnTo>
                      <a:pt x="385" y="487"/>
                    </a:lnTo>
                    <a:lnTo>
                      <a:pt x="397" y="485"/>
                    </a:lnTo>
                    <a:lnTo>
                      <a:pt x="408" y="479"/>
                    </a:lnTo>
                    <a:lnTo>
                      <a:pt x="418" y="475"/>
                    </a:lnTo>
                    <a:lnTo>
                      <a:pt x="429" y="469"/>
                    </a:lnTo>
                    <a:lnTo>
                      <a:pt x="439" y="466"/>
                    </a:lnTo>
                    <a:lnTo>
                      <a:pt x="448" y="460"/>
                    </a:lnTo>
                    <a:lnTo>
                      <a:pt x="458" y="454"/>
                    </a:lnTo>
                    <a:lnTo>
                      <a:pt x="465" y="449"/>
                    </a:lnTo>
                    <a:lnTo>
                      <a:pt x="475" y="441"/>
                    </a:lnTo>
                    <a:lnTo>
                      <a:pt x="482" y="435"/>
                    </a:lnTo>
                    <a:lnTo>
                      <a:pt x="492" y="428"/>
                    </a:lnTo>
                    <a:lnTo>
                      <a:pt x="498" y="420"/>
                    </a:lnTo>
                    <a:lnTo>
                      <a:pt x="505" y="412"/>
                    </a:lnTo>
                    <a:lnTo>
                      <a:pt x="509" y="405"/>
                    </a:lnTo>
                    <a:lnTo>
                      <a:pt x="515" y="395"/>
                    </a:lnTo>
                    <a:lnTo>
                      <a:pt x="518" y="388"/>
                    </a:lnTo>
                    <a:lnTo>
                      <a:pt x="524" y="378"/>
                    </a:lnTo>
                    <a:lnTo>
                      <a:pt x="526" y="369"/>
                    </a:lnTo>
                    <a:lnTo>
                      <a:pt x="526" y="359"/>
                    </a:lnTo>
                    <a:lnTo>
                      <a:pt x="526" y="350"/>
                    </a:lnTo>
                    <a:lnTo>
                      <a:pt x="524" y="342"/>
                    </a:lnTo>
                    <a:lnTo>
                      <a:pt x="520" y="333"/>
                    </a:lnTo>
                    <a:lnTo>
                      <a:pt x="518" y="325"/>
                    </a:lnTo>
                    <a:lnTo>
                      <a:pt x="513" y="317"/>
                    </a:lnTo>
                    <a:lnTo>
                      <a:pt x="509" y="312"/>
                    </a:lnTo>
                    <a:lnTo>
                      <a:pt x="501" y="302"/>
                    </a:lnTo>
                    <a:lnTo>
                      <a:pt x="496" y="295"/>
                    </a:lnTo>
                    <a:lnTo>
                      <a:pt x="486" y="289"/>
                    </a:lnTo>
                    <a:lnTo>
                      <a:pt x="480" y="283"/>
                    </a:lnTo>
                    <a:lnTo>
                      <a:pt x="471" y="276"/>
                    </a:lnTo>
                    <a:lnTo>
                      <a:pt x="461" y="270"/>
                    </a:lnTo>
                    <a:lnTo>
                      <a:pt x="450" y="262"/>
                    </a:lnTo>
                    <a:lnTo>
                      <a:pt x="441" y="258"/>
                    </a:lnTo>
                    <a:lnTo>
                      <a:pt x="435" y="255"/>
                    </a:lnTo>
                    <a:lnTo>
                      <a:pt x="429" y="251"/>
                    </a:lnTo>
                    <a:lnTo>
                      <a:pt x="423" y="249"/>
                    </a:lnTo>
                    <a:lnTo>
                      <a:pt x="418" y="245"/>
                    </a:lnTo>
                    <a:lnTo>
                      <a:pt x="412" y="241"/>
                    </a:lnTo>
                    <a:lnTo>
                      <a:pt x="406" y="239"/>
                    </a:lnTo>
                    <a:lnTo>
                      <a:pt x="401" y="238"/>
                    </a:lnTo>
                    <a:lnTo>
                      <a:pt x="395" y="236"/>
                    </a:lnTo>
                    <a:lnTo>
                      <a:pt x="389" y="232"/>
                    </a:lnTo>
                    <a:lnTo>
                      <a:pt x="384" y="230"/>
                    </a:lnTo>
                    <a:lnTo>
                      <a:pt x="378" y="228"/>
                    </a:lnTo>
                    <a:lnTo>
                      <a:pt x="372" y="226"/>
                    </a:lnTo>
                    <a:lnTo>
                      <a:pt x="361" y="220"/>
                    </a:lnTo>
                    <a:lnTo>
                      <a:pt x="349" y="217"/>
                    </a:lnTo>
                    <a:lnTo>
                      <a:pt x="344" y="215"/>
                    </a:lnTo>
                    <a:lnTo>
                      <a:pt x="338" y="213"/>
                    </a:lnTo>
                    <a:lnTo>
                      <a:pt x="332" y="209"/>
                    </a:lnTo>
                    <a:lnTo>
                      <a:pt x="326" y="207"/>
                    </a:lnTo>
                    <a:lnTo>
                      <a:pt x="315" y="205"/>
                    </a:lnTo>
                    <a:lnTo>
                      <a:pt x="306" y="201"/>
                    </a:lnTo>
                    <a:lnTo>
                      <a:pt x="296" y="198"/>
                    </a:lnTo>
                    <a:lnTo>
                      <a:pt x="287" y="194"/>
                    </a:lnTo>
                    <a:lnTo>
                      <a:pt x="279" y="192"/>
                    </a:lnTo>
                    <a:lnTo>
                      <a:pt x="271" y="188"/>
                    </a:lnTo>
                    <a:lnTo>
                      <a:pt x="262" y="186"/>
                    </a:lnTo>
                    <a:lnTo>
                      <a:pt x="254" y="182"/>
                    </a:lnTo>
                    <a:lnTo>
                      <a:pt x="247" y="180"/>
                    </a:lnTo>
                    <a:lnTo>
                      <a:pt x="239" y="177"/>
                    </a:lnTo>
                    <a:lnTo>
                      <a:pt x="230" y="173"/>
                    </a:lnTo>
                    <a:lnTo>
                      <a:pt x="224" y="171"/>
                    </a:lnTo>
                    <a:lnTo>
                      <a:pt x="214" y="167"/>
                    </a:lnTo>
                    <a:lnTo>
                      <a:pt x="207" y="163"/>
                    </a:lnTo>
                    <a:lnTo>
                      <a:pt x="199" y="161"/>
                    </a:lnTo>
                    <a:lnTo>
                      <a:pt x="192" y="158"/>
                    </a:lnTo>
                    <a:lnTo>
                      <a:pt x="184" y="154"/>
                    </a:lnTo>
                    <a:lnTo>
                      <a:pt x="176" y="152"/>
                    </a:lnTo>
                    <a:lnTo>
                      <a:pt x="171" y="150"/>
                    </a:lnTo>
                    <a:lnTo>
                      <a:pt x="163" y="148"/>
                    </a:lnTo>
                    <a:lnTo>
                      <a:pt x="157" y="144"/>
                    </a:lnTo>
                    <a:lnTo>
                      <a:pt x="152" y="142"/>
                    </a:lnTo>
                    <a:lnTo>
                      <a:pt x="146" y="139"/>
                    </a:lnTo>
                    <a:lnTo>
                      <a:pt x="138" y="137"/>
                    </a:lnTo>
                    <a:lnTo>
                      <a:pt x="133" y="133"/>
                    </a:lnTo>
                    <a:lnTo>
                      <a:pt x="127" y="129"/>
                    </a:lnTo>
                    <a:lnTo>
                      <a:pt x="116" y="123"/>
                    </a:lnTo>
                    <a:lnTo>
                      <a:pt x="108" y="118"/>
                    </a:lnTo>
                    <a:lnTo>
                      <a:pt x="98" y="110"/>
                    </a:lnTo>
                    <a:lnTo>
                      <a:pt x="91" y="104"/>
                    </a:lnTo>
                    <a:lnTo>
                      <a:pt x="85" y="99"/>
                    </a:lnTo>
                    <a:lnTo>
                      <a:pt x="81" y="93"/>
                    </a:lnTo>
                    <a:lnTo>
                      <a:pt x="77" y="84"/>
                    </a:lnTo>
                    <a:lnTo>
                      <a:pt x="72" y="76"/>
                    </a:lnTo>
                    <a:lnTo>
                      <a:pt x="64" y="66"/>
                    </a:lnTo>
                    <a:lnTo>
                      <a:pt x="58" y="57"/>
                    </a:lnTo>
                    <a:lnTo>
                      <a:pt x="51" y="45"/>
                    </a:lnTo>
                    <a:lnTo>
                      <a:pt x="45" y="38"/>
                    </a:lnTo>
                    <a:lnTo>
                      <a:pt x="39" y="28"/>
                    </a:lnTo>
                    <a:lnTo>
                      <a:pt x="34" y="21"/>
                    </a:lnTo>
                    <a:lnTo>
                      <a:pt x="26" y="11"/>
                    </a:lnTo>
                    <a:lnTo>
                      <a:pt x="20" y="7"/>
                    </a:lnTo>
                    <a:lnTo>
                      <a:pt x="15" y="2"/>
                    </a:lnTo>
                    <a:lnTo>
                      <a:pt x="11" y="0"/>
                    </a:lnTo>
                    <a:lnTo>
                      <a:pt x="5" y="0"/>
                    </a:lnTo>
                    <a:lnTo>
                      <a:pt x="3" y="4"/>
                    </a:lnTo>
                    <a:lnTo>
                      <a:pt x="1" y="9"/>
                    </a:lnTo>
                    <a:lnTo>
                      <a:pt x="1" y="19"/>
                    </a:lnTo>
                    <a:lnTo>
                      <a:pt x="1" y="1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2" name="Freeform 394"/>
              <p:cNvSpPr>
                <a:spLocks/>
              </p:cNvSpPr>
              <p:nvPr/>
            </p:nvSpPr>
            <p:spPr bwMode="auto">
              <a:xfrm>
                <a:off x="2811" y="2519"/>
                <a:ext cx="494" cy="447"/>
              </a:xfrm>
              <a:custGeom>
                <a:avLst/>
                <a:gdLst>
                  <a:gd name="T0" fmla="*/ 22 w 988"/>
                  <a:gd name="T1" fmla="*/ 305 h 894"/>
                  <a:gd name="T2" fmla="*/ 77 w 988"/>
                  <a:gd name="T3" fmla="*/ 333 h 894"/>
                  <a:gd name="T4" fmla="*/ 119 w 988"/>
                  <a:gd name="T5" fmla="*/ 352 h 894"/>
                  <a:gd name="T6" fmla="*/ 157 w 988"/>
                  <a:gd name="T7" fmla="*/ 371 h 894"/>
                  <a:gd name="T8" fmla="*/ 199 w 988"/>
                  <a:gd name="T9" fmla="*/ 386 h 894"/>
                  <a:gd name="T10" fmla="*/ 243 w 988"/>
                  <a:gd name="T11" fmla="*/ 402 h 894"/>
                  <a:gd name="T12" fmla="*/ 287 w 988"/>
                  <a:gd name="T13" fmla="*/ 413 h 894"/>
                  <a:gd name="T14" fmla="*/ 330 w 988"/>
                  <a:gd name="T15" fmla="*/ 421 h 894"/>
                  <a:gd name="T16" fmla="*/ 372 w 988"/>
                  <a:gd name="T17" fmla="*/ 424 h 894"/>
                  <a:gd name="T18" fmla="*/ 414 w 988"/>
                  <a:gd name="T19" fmla="*/ 421 h 894"/>
                  <a:gd name="T20" fmla="*/ 456 w 988"/>
                  <a:gd name="T21" fmla="*/ 413 h 894"/>
                  <a:gd name="T22" fmla="*/ 498 w 988"/>
                  <a:gd name="T23" fmla="*/ 400 h 894"/>
                  <a:gd name="T24" fmla="*/ 537 w 988"/>
                  <a:gd name="T25" fmla="*/ 386 h 894"/>
                  <a:gd name="T26" fmla="*/ 575 w 988"/>
                  <a:gd name="T27" fmla="*/ 371 h 894"/>
                  <a:gd name="T28" fmla="*/ 617 w 988"/>
                  <a:gd name="T29" fmla="*/ 352 h 894"/>
                  <a:gd name="T30" fmla="*/ 678 w 988"/>
                  <a:gd name="T31" fmla="*/ 327 h 894"/>
                  <a:gd name="T32" fmla="*/ 724 w 988"/>
                  <a:gd name="T33" fmla="*/ 314 h 894"/>
                  <a:gd name="T34" fmla="*/ 764 w 988"/>
                  <a:gd name="T35" fmla="*/ 335 h 894"/>
                  <a:gd name="T36" fmla="*/ 767 w 988"/>
                  <a:gd name="T37" fmla="*/ 379 h 894"/>
                  <a:gd name="T38" fmla="*/ 748 w 988"/>
                  <a:gd name="T39" fmla="*/ 432 h 894"/>
                  <a:gd name="T40" fmla="*/ 722 w 988"/>
                  <a:gd name="T41" fmla="*/ 483 h 894"/>
                  <a:gd name="T42" fmla="*/ 695 w 988"/>
                  <a:gd name="T43" fmla="*/ 520 h 894"/>
                  <a:gd name="T44" fmla="*/ 663 w 988"/>
                  <a:gd name="T45" fmla="*/ 558 h 894"/>
                  <a:gd name="T46" fmla="*/ 629 w 988"/>
                  <a:gd name="T47" fmla="*/ 594 h 894"/>
                  <a:gd name="T48" fmla="*/ 594 w 988"/>
                  <a:gd name="T49" fmla="*/ 630 h 894"/>
                  <a:gd name="T50" fmla="*/ 560 w 988"/>
                  <a:gd name="T51" fmla="*/ 662 h 894"/>
                  <a:gd name="T52" fmla="*/ 524 w 988"/>
                  <a:gd name="T53" fmla="*/ 694 h 894"/>
                  <a:gd name="T54" fmla="*/ 490 w 988"/>
                  <a:gd name="T55" fmla="*/ 725 h 894"/>
                  <a:gd name="T56" fmla="*/ 456 w 988"/>
                  <a:gd name="T57" fmla="*/ 751 h 894"/>
                  <a:gd name="T58" fmla="*/ 420 w 988"/>
                  <a:gd name="T59" fmla="*/ 778 h 894"/>
                  <a:gd name="T60" fmla="*/ 385 w 988"/>
                  <a:gd name="T61" fmla="*/ 801 h 894"/>
                  <a:gd name="T62" fmla="*/ 326 w 988"/>
                  <a:gd name="T63" fmla="*/ 835 h 894"/>
                  <a:gd name="T64" fmla="*/ 277 w 988"/>
                  <a:gd name="T65" fmla="*/ 862 h 894"/>
                  <a:gd name="T66" fmla="*/ 262 w 988"/>
                  <a:gd name="T67" fmla="*/ 885 h 894"/>
                  <a:gd name="T68" fmla="*/ 306 w 988"/>
                  <a:gd name="T69" fmla="*/ 894 h 894"/>
                  <a:gd name="T70" fmla="*/ 344 w 988"/>
                  <a:gd name="T71" fmla="*/ 894 h 894"/>
                  <a:gd name="T72" fmla="*/ 382 w 988"/>
                  <a:gd name="T73" fmla="*/ 883 h 894"/>
                  <a:gd name="T74" fmla="*/ 439 w 988"/>
                  <a:gd name="T75" fmla="*/ 858 h 894"/>
                  <a:gd name="T76" fmla="*/ 490 w 988"/>
                  <a:gd name="T77" fmla="*/ 828 h 894"/>
                  <a:gd name="T78" fmla="*/ 524 w 988"/>
                  <a:gd name="T79" fmla="*/ 805 h 894"/>
                  <a:gd name="T80" fmla="*/ 562 w 988"/>
                  <a:gd name="T81" fmla="*/ 778 h 894"/>
                  <a:gd name="T82" fmla="*/ 602 w 988"/>
                  <a:gd name="T83" fmla="*/ 750 h 894"/>
                  <a:gd name="T84" fmla="*/ 640 w 988"/>
                  <a:gd name="T85" fmla="*/ 719 h 894"/>
                  <a:gd name="T86" fmla="*/ 680 w 988"/>
                  <a:gd name="T87" fmla="*/ 689 h 894"/>
                  <a:gd name="T88" fmla="*/ 722 w 988"/>
                  <a:gd name="T89" fmla="*/ 651 h 894"/>
                  <a:gd name="T90" fmla="*/ 760 w 988"/>
                  <a:gd name="T91" fmla="*/ 603 h 894"/>
                  <a:gd name="T92" fmla="*/ 800 w 988"/>
                  <a:gd name="T93" fmla="*/ 542 h 894"/>
                  <a:gd name="T94" fmla="*/ 836 w 988"/>
                  <a:gd name="T95" fmla="*/ 474 h 894"/>
                  <a:gd name="T96" fmla="*/ 870 w 988"/>
                  <a:gd name="T97" fmla="*/ 402 h 894"/>
                  <a:gd name="T98" fmla="*/ 902 w 988"/>
                  <a:gd name="T99" fmla="*/ 331 h 894"/>
                  <a:gd name="T100" fmla="*/ 929 w 988"/>
                  <a:gd name="T101" fmla="*/ 263 h 894"/>
                  <a:gd name="T102" fmla="*/ 952 w 988"/>
                  <a:gd name="T103" fmla="*/ 202 h 894"/>
                  <a:gd name="T104" fmla="*/ 969 w 988"/>
                  <a:gd name="T105" fmla="*/ 153 h 894"/>
                  <a:gd name="T106" fmla="*/ 982 w 988"/>
                  <a:gd name="T107" fmla="*/ 115 h 894"/>
                  <a:gd name="T108" fmla="*/ 0 w 988"/>
                  <a:gd name="T109" fmla="*/ 289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8" h="894">
                    <a:moveTo>
                      <a:pt x="0" y="289"/>
                    </a:moveTo>
                    <a:lnTo>
                      <a:pt x="0" y="289"/>
                    </a:lnTo>
                    <a:lnTo>
                      <a:pt x="7" y="295"/>
                    </a:lnTo>
                    <a:lnTo>
                      <a:pt x="11" y="297"/>
                    </a:lnTo>
                    <a:lnTo>
                      <a:pt x="17" y="299"/>
                    </a:lnTo>
                    <a:lnTo>
                      <a:pt x="22" y="305"/>
                    </a:lnTo>
                    <a:lnTo>
                      <a:pt x="32" y="308"/>
                    </a:lnTo>
                    <a:lnTo>
                      <a:pt x="38" y="310"/>
                    </a:lnTo>
                    <a:lnTo>
                      <a:pt x="47" y="316"/>
                    </a:lnTo>
                    <a:lnTo>
                      <a:pt x="57" y="322"/>
                    </a:lnTo>
                    <a:lnTo>
                      <a:pt x="66" y="327"/>
                    </a:lnTo>
                    <a:lnTo>
                      <a:pt x="77" y="333"/>
                    </a:lnTo>
                    <a:lnTo>
                      <a:pt x="89" y="339"/>
                    </a:lnTo>
                    <a:lnTo>
                      <a:pt x="95" y="341"/>
                    </a:lnTo>
                    <a:lnTo>
                      <a:pt x="100" y="345"/>
                    </a:lnTo>
                    <a:lnTo>
                      <a:pt x="108" y="348"/>
                    </a:lnTo>
                    <a:lnTo>
                      <a:pt x="114" y="350"/>
                    </a:lnTo>
                    <a:lnTo>
                      <a:pt x="119" y="352"/>
                    </a:lnTo>
                    <a:lnTo>
                      <a:pt x="125" y="356"/>
                    </a:lnTo>
                    <a:lnTo>
                      <a:pt x="133" y="360"/>
                    </a:lnTo>
                    <a:lnTo>
                      <a:pt x="138" y="362"/>
                    </a:lnTo>
                    <a:lnTo>
                      <a:pt x="144" y="364"/>
                    </a:lnTo>
                    <a:lnTo>
                      <a:pt x="152" y="367"/>
                    </a:lnTo>
                    <a:lnTo>
                      <a:pt x="157" y="371"/>
                    </a:lnTo>
                    <a:lnTo>
                      <a:pt x="165" y="373"/>
                    </a:lnTo>
                    <a:lnTo>
                      <a:pt x="171" y="375"/>
                    </a:lnTo>
                    <a:lnTo>
                      <a:pt x="178" y="379"/>
                    </a:lnTo>
                    <a:lnTo>
                      <a:pt x="186" y="381"/>
                    </a:lnTo>
                    <a:lnTo>
                      <a:pt x="193" y="385"/>
                    </a:lnTo>
                    <a:lnTo>
                      <a:pt x="199" y="386"/>
                    </a:lnTo>
                    <a:lnTo>
                      <a:pt x="207" y="388"/>
                    </a:lnTo>
                    <a:lnTo>
                      <a:pt x="214" y="392"/>
                    </a:lnTo>
                    <a:lnTo>
                      <a:pt x="222" y="396"/>
                    </a:lnTo>
                    <a:lnTo>
                      <a:pt x="230" y="398"/>
                    </a:lnTo>
                    <a:lnTo>
                      <a:pt x="235" y="400"/>
                    </a:lnTo>
                    <a:lnTo>
                      <a:pt x="243" y="402"/>
                    </a:lnTo>
                    <a:lnTo>
                      <a:pt x="250" y="404"/>
                    </a:lnTo>
                    <a:lnTo>
                      <a:pt x="256" y="405"/>
                    </a:lnTo>
                    <a:lnTo>
                      <a:pt x="266" y="407"/>
                    </a:lnTo>
                    <a:lnTo>
                      <a:pt x="271" y="409"/>
                    </a:lnTo>
                    <a:lnTo>
                      <a:pt x="279" y="411"/>
                    </a:lnTo>
                    <a:lnTo>
                      <a:pt x="287" y="413"/>
                    </a:lnTo>
                    <a:lnTo>
                      <a:pt x="294" y="415"/>
                    </a:lnTo>
                    <a:lnTo>
                      <a:pt x="300" y="417"/>
                    </a:lnTo>
                    <a:lnTo>
                      <a:pt x="309" y="419"/>
                    </a:lnTo>
                    <a:lnTo>
                      <a:pt x="315" y="419"/>
                    </a:lnTo>
                    <a:lnTo>
                      <a:pt x="323" y="421"/>
                    </a:lnTo>
                    <a:lnTo>
                      <a:pt x="330" y="421"/>
                    </a:lnTo>
                    <a:lnTo>
                      <a:pt x="338" y="424"/>
                    </a:lnTo>
                    <a:lnTo>
                      <a:pt x="344" y="424"/>
                    </a:lnTo>
                    <a:lnTo>
                      <a:pt x="351" y="424"/>
                    </a:lnTo>
                    <a:lnTo>
                      <a:pt x="359" y="424"/>
                    </a:lnTo>
                    <a:lnTo>
                      <a:pt x="366" y="424"/>
                    </a:lnTo>
                    <a:lnTo>
                      <a:pt x="372" y="424"/>
                    </a:lnTo>
                    <a:lnTo>
                      <a:pt x="380" y="424"/>
                    </a:lnTo>
                    <a:lnTo>
                      <a:pt x="387" y="424"/>
                    </a:lnTo>
                    <a:lnTo>
                      <a:pt x="393" y="424"/>
                    </a:lnTo>
                    <a:lnTo>
                      <a:pt x="401" y="423"/>
                    </a:lnTo>
                    <a:lnTo>
                      <a:pt x="408" y="421"/>
                    </a:lnTo>
                    <a:lnTo>
                      <a:pt x="414" y="421"/>
                    </a:lnTo>
                    <a:lnTo>
                      <a:pt x="421" y="421"/>
                    </a:lnTo>
                    <a:lnTo>
                      <a:pt x="427" y="419"/>
                    </a:lnTo>
                    <a:lnTo>
                      <a:pt x="435" y="417"/>
                    </a:lnTo>
                    <a:lnTo>
                      <a:pt x="442" y="417"/>
                    </a:lnTo>
                    <a:lnTo>
                      <a:pt x="450" y="415"/>
                    </a:lnTo>
                    <a:lnTo>
                      <a:pt x="456" y="413"/>
                    </a:lnTo>
                    <a:lnTo>
                      <a:pt x="463" y="411"/>
                    </a:lnTo>
                    <a:lnTo>
                      <a:pt x="469" y="409"/>
                    </a:lnTo>
                    <a:lnTo>
                      <a:pt x="477" y="407"/>
                    </a:lnTo>
                    <a:lnTo>
                      <a:pt x="482" y="405"/>
                    </a:lnTo>
                    <a:lnTo>
                      <a:pt x="490" y="404"/>
                    </a:lnTo>
                    <a:lnTo>
                      <a:pt x="498" y="400"/>
                    </a:lnTo>
                    <a:lnTo>
                      <a:pt x="505" y="400"/>
                    </a:lnTo>
                    <a:lnTo>
                      <a:pt x="511" y="396"/>
                    </a:lnTo>
                    <a:lnTo>
                      <a:pt x="518" y="394"/>
                    </a:lnTo>
                    <a:lnTo>
                      <a:pt x="524" y="392"/>
                    </a:lnTo>
                    <a:lnTo>
                      <a:pt x="532" y="390"/>
                    </a:lnTo>
                    <a:lnTo>
                      <a:pt x="537" y="386"/>
                    </a:lnTo>
                    <a:lnTo>
                      <a:pt x="545" y="385"/>
                    </a:lnTo>
                    <a:lnTo>
                      <a:pt x="551" y="383"/>
                    </a:lnTo>
                    <a:lnTo>
                      <a:pt x="558" y="381"/>
                    </a:lnTo>
                    <a:lnTo>
                      <a:pt x="564" y="377"/>
                    </a:lnTo>
                    <a:lnTo>
                      <a:pt x="570" y="375"/>
                    </a:lnTo>
                    <a:lnTo>
                      <a:pt x="575" y="371"/>
                    </a:lnTo>
                    <a:lnTo>
                      <a:pt x="581" y="369"/>
                    </a:lnTo>
                    <a:lnTo>
                      <a:pt x="589" y="366"/>
                    </a:lnTo>
                    <a:lnTo>
                      <a:pt x="594" y="364"/>
                    </a:lnTo>
                    <a:lnTo>
                      <a:pt x="600" y="362"/>
                    </a:lnTo>
                    <a:lnTo>
                      <a:pt x="608" y="360"/>
                    </a:lnTo>
                    <a:lnTo>
                      <a:pt x="617" y="352"/>
                    </a:lnTo>
                    <a:lnTo>
                      <a:pt x="629" y="348"/>
                    </a:lnTo>
                    <a:lnTo>
                      <a:pt x="638" y="343"/>
                    </a:lnTo>
                    <a:lnTo>
                      <a:pt x="650" y="341"/>
                    </a:lnTo>
                    <a:lnTo>
                      <a:pt x="659" y="335"/>
                    </a:lnTo>
                    <a:lnTo>
                      <a:pt x="669" y="331"/>
                    </a:lnTo>
                    <a:lnTo>
                      <a:pt x="678" y="327"/>
                    </a:lnTo>
                    <a:lnTo>
                      <a:pt x="688" y="324"/>
                    </a:lnTo>
                    <a:lnTo>
                      <a:pt x="695" y="322"/>
                    </a:lnTo>
                    <a:lnTo>
                      <a:pt x="703" y="318"/>
                    </a:lnTo>
                    <a:lnTo>
                      <a:pt x="710" y="316"/>
                    </a:lnTo>
                    <a:lnTo>
                      <a:pt x="720" y="316"/>
                    </a:lnTo>
                    <a:lnTo>
                      <a:pt x="724" y="314"/>
                    </a:lnTo>
                    <a:lnTo>
                      <a:pt x="731" y="314"/>
                    </a:lnTo>
                    <a:lnTo>
                      <a:pt x="735" y="314"/>
                    </a:lnTo>
                    <a:lnTo>
                      <a:pt x="741" y="316"/>
                    </a:lnTo>
                    <a:lnTo>
                      <a:pt x="748" y="320"/>
                    </a:lnTo>
                    <a:lnTo>
                      <a:pt x="758" y="327"/>
                    </a:lnTo>
                    <a:lnTo>
                      <a:pt x="764" y="335"/>
                    </a:lnTo>
                    <a:lnTo>
                      <a:pt x="766" y="345"/>
                    </a:lnTo>
                    <a:lnTo>
                      <a:pt x="767" y="352"/>
                    </a:lnTo>
                    <a:lnTo>
                      <a:pt x="767" y="358"/>
                    </a:lnTo>
                    <a:lnTo>
                      <a:pt x="767" y="364"/>
                    </a:lnTo>
                    <a:lnTo>
                      <a:pt x="769" y="373"/>
                    </a:lnTo>
                    <a:lnTo>
                      <a:pt x="767" y="379"/>
                    </a:lnTo>
                    <a:lnTo>
                      <a:pt x="766" y="386"/>
                    </a:lnTo>
                    <a:lnTo>
                      <a:pt x="764" y="396"/>
                    </a:lnTo>
                    <a:lnTo>
                      <a:pt x="760" y="405"/>
                    </a:lnTo>
                    <a:lnTo>
                      <a:pt x="756" y="415"/>
                    </a:lnTo>
                    <a:lnTo>
                      <a:pt x="754" y="424"/>
                    </a:lnTo>
                    <a:lnTo>
                      <a:pt x="748" y="432"/>
                    </a:lnTo>
                    <a:lnTo>
                      <a:pt x="745" y="443"/>
                    </a:lnTo>
                    <a:lnTo>
                      <a:pt x="739" y="453"/>
                    </a:lnTo>
                    <a:lnTo>
                      <a:pt x="733" y="464"/>
                    </a:lnTo>
                    <a:lnTo>
                      <a:pt x="729" y="470"/>
                    </a:lnTo>
                    <a:lnTo>
                      <a:pt x="726" y="476"/>
                    </a:lnTo>
                    <a:lnTo>
                      <a:pt x="722" y="483"/>
                    </a:lnTo>
                    <a:lnTo>
                      <a:pt x="718" y="489"/>
                    </a:lnTo>
                    <a:lnTo>
                      <a:pt x="712" y="495"/>
                    </a:lnTo>
                    <a:lnTo>
                      <a:pt x="709" y="501"/>
                    </a:lnTo>
                    <a:lnTo>
                      <a:pt x="705" y="506"/>
                    </a:lnTo>
                    <a:lnTo>
                      <a:pt x="701" y="514"/>
                    </a:lnTo>
                    <a:lnTo>
                      <a:pt x="695" y="520"/>
                    </a:lnTo>
                    <a:lnTo>
                      <a:pt x="689" y="525"/>
                    </a:lnTo>
                    <a:lnTo>
                      <a:pt x="686" y="531"/>
                    </a:lnTo>
                    <a:lnTo>
                      <a:pt x="680" y="539"/>
                    </a:lnTo>
                    <a:lnTo>
                      <a:pt x="674" y="546"/>
                    </a:lnTo>
                    <a:lnTo>
                      <a:pt x="669" y="552"/>
                    </a:lnTo>
                    <a:lnTo>
                      <a:pt x="663" y="558"/>
                    </a:lnTo>
                    <a:lnTo>
                      <a:pt x="657" y="563"/>
                    </a:lnTo>
                    <a:lnTo>
                      <a:pt x="651" y="571"/>
                    </a:lnTo>
                    <a:lnTo>
                      <a:pt x="646" y="577"/>
                    </a:lnTo>
                    <a:lnTo>
                      <a:pt x="640" y="582"/>
                    </a:lnTo>
                    <a:lnTo>
                      <a:pt x="634" y="590"/>
                    </a:lnTo>
                    <a:lnTo>
                      <a:pt x="629" y="594"/>
                    </a:lnTo>
                    <a:lnTo>
                      <a:pt x="623" y="601"/>
                    </a:lnTo>
                    <a:lnTo>
                      <a:pt x="617" y="605"/>
                    </a:lnTo>
                    <a:lnTo>
                      <a:pt x="612" y="613"/>
                    </a:lnTo>
                    <a:lnTo>
                      <a:pt x="606" y="616"/>
                    </a:lnTo>
                    <a:lnTo>
                      <a:pt x="600" y="624"/>
                    </a:lnTo>
                    <a:lnTo>
                      <a:pt x="594" y="630"/>
                    </a:lnTo>
                    <a:lnTo>
                      <a:pt x="591" y="636"/>
                    </a:lnTo>
                    <a:lnTo>
                      <a:pt x="583" y="641"/>
                    </a:lnTo>
                    <a:lnTo>
                      <a:pt x="577" y="647"/>
                    </a:lnTo>
                    <a:lnTo>
                      <a:pt x="572" y="651"/>
                    </a:lnTo>
                    <a:lnTo>
                      <a:pt x="566" y="658"/>
                    </a:lnTo>
                    <a:lnTo>
                      <a:pt x="560" y="662"/>
                    </a:lnTo>
                    <a:lnTo>
                      <a:pt x="555" y="668"/>
                    </a:lnTo>
                    <a:lnTo>
                      <a:pt x="549" y="674"/>
                    </a:lnTo>
                    <a:lnTo>
                      <a:pt x="543" y="679"/>
                    </a:lnTo>
                    <a:lnTo>
                      <a:pt x="537" y="683"/>
                    </a:lnTo>
                    <a:lnTo>
                      <a:pt x="532" y="691"/>
                    </a:lnTo>
                    <a:lnTo>
                      <a:pt x="524" y="694"/>
                    </a:lnTo>
                    <a:lnTo>
                      <a:pt x="520" y="700"/>
                    </a:lnTo>
                    <a:lnTo>
                      <a:pt x="513" y="704"/>
                    </a:lnTo>
                    <a:lnTo>
                      <a:pt x="509" y="712"/>
                    </a:lnTo>
                    <a:lnTo>
                      <a:pt x="501" y="715"/>
                    </a:lnTo>
                    <a:lnTo>
                      <a:pt x="498" y="721"/>
                    </a:lnTo>
                    <a:lnTo>
                      <a:pt x="490" y="725"/>
                    </a:lnTo>
                    <a:lnTo>
                      <a:pt x="484" y="729"/>
                    </a:lnTo>
                    <a:lnTo>
                      <a:pt x="479" y="734"/>
                    </a:lnTo>
                    <a:lnTo>
                      <a:pt x="473" y="738"/>
                    </a:lnTo>
                    <a:lnTo>
                      <a:pt x="467" y="744"/>
                    </a:lnTo>
                    <a:lnTo>
                      <a:pt x="461" y="748"/>
                    </a:lnTo>
                    <a:lnTo>
                      <a:pt x="456" y="751"/>
                    </a:lnTo>
                    <a:lnTo>
                      <a:pt x="450" y="757"/>
                    </a:lnTo>
                    <a:lnTo>
                      <a:pt x="444" y="761"/>
                    </a:lnTo>
                    <a:lnTo>
                      <a:pt x="437" y="765"/>
                    </a:lnTo>
                    <a:lnTo>
                      <a:pt x="431" y="769"/>
                    </a:lnTo>
                    <a:lnTo>
                      <a:pt x="425" y="772"/>
                    </a:lnTo>
                    <a:lnTo>
                      <a:pt x="420" y="778"/>
                    </a:lnTo>
                    <a:lnTo>
                      <a:pt x="414" y="782"/>
                    </a:lnTo>
                    <a:lnTo>
                      <a:pt x="408" y="786"/>
                    </a:lnTo>
                    <a:lnTo>
                      <a:pt x="402" y="790"/>
                    </a:lnTo>
                    <a:lnTo>
                      <a:pt x="397" y="793"/>
                    </a:lnTo>
                    <a:lnTo>
                      <a:pt x="391" y="797"/>
                    </a:lnTo>
                    <a:lnTo>
                      <a:pt x="385" y="801"/>
                    </a:lnTo>
                    <a:lnTo>
                      <a:pt x="380" y="805"/>
                    </a:lnTo>
                    <a:lnTo>
                      <a:pt x="368" y="810"/>
                    </a:lnTo>
                    <a:lnTo>
                      <a:pt x="359" y="818"/>
                    </a:lnTo>
                    <a:lnTo>
                      <a:pt x="347" y="824"/>
                    </a:lnTo>
                    <a:lnTo>
                      <a:pt x="336" y="829"/>
                    </a:lnTo>
                    <a:lnTo>
                      <a:pt x="326" y="835"/>
                    </a:lnTo>
                    <a:lnTo>
                      <a:pt x="317" y="841"/>
                    </a:lnTo>
                    <a:lnTo>
                      <a:pt x="306" y="845"/>
                    </a:lnTo>
                    <a:lnTo>
                      <a:pt x="298" y="848"/>
                    </a:lnTo>
                    <a:lnTo>
                      <a:pt x="288" y="854"/>
                    </a:lnTo>
                    <a:lnTo>
                      <a:pt x="283" y="858"/>
                    </a:lnTo>
                    <a:lnTo>
                      <a:pt x="277" y="862"/>
                    </a:lnTo>
                    <a:lnTo>
                      <a:pt x="271" y="866"/>
                    </a:lnTo>
                    <a:lnTo>
                      <a:pt x="268" y="867"/>
                    </a:lnTo>
                    <a:lnTo>
                      <a:pt x="266" y="871"/>
                    </a:lnTo>
                    <a:lnTo>
                      <a:pt x="262" y="877"/>
                    </a:lnTo>
                    <a:lnTo>
                      <a:pt x="262" y="883"/>
                    </a:lnTo>
                    <a:lnTo>
                      <a:pt x="262" y="885"/>
                    </a:lnTo>
                    <a:lnTo>
                      <a:pt x="268" y="890"/>
                    </a:lnTo>
                    <a:lnTo>
                      <a:pt x="273" y="890"/>
                    </a:lnTo>
                    <a:lnTo>
                      <a:pt x="281" y="892"/>
                    </a:lnTo>
                    <a:lnTo>
                      <a:pt x="290" y="894"/>
                    </a:lnTo>
                    <a:lnTo>
                      <a:pt x="302" y="894"/>
                    </a:lnTo>
                    <a:lnTo>
                      <a:pt x="306" y="894"/>
                    </a:lnTo>
                    <a:lnTo>
                      <a:pt x="311" y="894"/>
                    </a:lnTo>
                    <a:lnTo>
                      <a:pt x="319" y="894"/>
                    </a:lnTo>
                    <a:lnTo>
                      <a:pt x="325" y="894"/>
                    </a:lnTo>
                    <a:lnTo>
                      <a:pt x="330" y="894"/>
                    </a:lnTo>
                    <a:lnTo>
                      <a:pt x="336" y="894"/>
                    </a:lnTo>
                    <a:lnTo>
                      <a:pt x="344" y="894"/>
                    </a:lnTo>
                    <a:lnTo>
                      <a:pt x="349" y="894"/>
                    </a:lnTo>
                    <a:lnTo>
                      <a:pt x="355" y="892"/>
                    </a:lnTo>
                    <a:lnTo>
                      <a:pt x="361" y="892"/>
                    </a:lnTo>
                    <a:lnTo>
                      <a:pt x="368" y="890"/>
                    </a:lnTo>
                    <a:lnTo>
                      <a:pt x="376" y="888"/>
                    </a:lnTo>
                    <a:lnTo>
                      <a:pt x="382" y="883"/>
                    </a:lnTo>
                    <a:lnTo>
                      <a:pt x="391" y="881"/>
                    </a:lnTo>
                    <a:lnTo>
                      <a:pt x="401" y="877"/>
                    </a:lnTo>
                    <a:lnTo>
                      <a:pt x="410" y="873"/>
                    </a:lnTo>
                    <a:lnTo>
                      <a:pt x="420" y="867"/>
                    </a:lnTo>
                    <a:lnTo>
                      <a:pt x="427" y="862"/>
                    </a:lnTo>
                    <a:lnTo>
                      <a:pt x="439" y="858"/>
                    </a:lnTo>
                    <a:lnTo>
                      <a:pt x="448" y="852"/>
                    </a:lnTo>
                    <a:lnTo>
                      <a:pt x="460" y="845"/>
                    </a:lnTo>
                    <a:lnTo>
                      <a:pt x="471" y="839"/>
                    </a:lnTo>
                    <a:lnTo>
                      <a:pt x="477" y="835"/>
                    </a:lnTo>
                    <a:lnTo>
                      <a:pt x="482" y="831"/>
                    </a:lnTo>
                    <a:lnTo>
                      <a:pt x="490" y="828"/>
                    </a:lnTo>
                    <a:lnTo>
                      <a:pt x="496" y="826"/>
                    </a:lnTo>
                    <a:lnTo>
                      <a:pt x="501" y="822"/>
                    </a:lnTo>
                    <a:lnTo>
                      <a:pt x="507" y="816"/>
                    </a:lnTo>
                    <a:lnTo>
                      <a:pt x="513" y="812"/>
                    </a:lnTo>
                    <a:lnTo>
                      <a:pt x="518" y="809"/>
                    </a:lnTo>
                    <a:lnTo>
                      <a:pt x="524" y="805"/>
                    </a:lnTo>
                    <a:lnTo>
                      <a:pt x="532" y="801"/>
                    </a:lnTo>
                    <a:lnTo>
                      <a:pt x="537" y="795"/>
                    </a:lnTo>
                    <a:lnTo>
                      <a:pt x="543" y="791"/>
                    </a:lnTo>
                    <a:lnTo>
                      <a:pt x="551" y="786"/>
                    </a:lnTo>
                    <a:lnTo>
                      <a:pt x="556" y="782"/>
                    </a:lnTo>
                    <a:lnTo>
                      <a:pt x="562" y="778"/>
                    </a:lnTo>
                    <a:lnTo>
                      <a:pt x="568" y="774"/>
                    </a:lnTo>
                    <a:lnTo>
                      <a:pt x="575" y="769"/>
                    </a:lnTo>
                    <a:lnTo>
                      <a:pt x="581" y="765"/>
                    </a:lnTo>
                    <a:lnTo>
                      <a:pt x="589" y="761"/>
                    </a:lnTo>
                    <a:lnTo>
                      <a:pt x="594" y="757"/>
                    </a:lnTo>
                    <a:lnTo>
                      <a:pt x="602" y="750"/>
                    </a:lnTo>
                    <a:lnTo>
                      <a:pt x="608" y="746"/>
                    </a:lnTo>
                    <a:lnTo>
                      <a:pt x="613" y="740"/>
                    </a:lnTo>
                    <a:lnTo>
                      <a:pt x="621" y="736"/>
                    </a:lnTo>
                    <a:lnTo>
                      <a:pt x="627" y="731"/>
                    </a:lnTo>
                    <a:lnTo>
                      <a:pt x="634" y="725"/>
                    </a:lnTo>
                    <a:lnTo>
                      <a:pt x="640" y="719"/>
                    </a:lnTo>
                    <a:lnTo>
                      <a:pt x="648" y="715"/>
                    </a:lnTo>
                    <a:lnTo>
                      <a:pt x="653" y="710"/>
                    </a:lnTo>
                    <a:lnTo>
                      <a:pt x="661" y="704"/>
                    </a:lnTo>
                    <a:lnTo>
                      <a:pt x="667" y="700"/>
                    </a:lnTo>
                    <a:lnTo>
                      <a:pt x="674" y="694"/>
                    </a:lnTo>
                    <a:lnTo>
                      <a:pt x="680" y="689"/>
                    </a:lnTo>
                    <a:lnTo>
                      <a:pt x="688" y="683"/>
                    </a:lnTo>
                    <a:lnTo>
                      <a:pt x="695" y="677"/>
                    </a:lnTo>
                    <a:lnTo>
                      <a:pt x="703" y="672"/>
                    </a:lnTo>
                    <a:lnTo>
                      <a:pt x="709" y="664"/>
                    </a:lnTo>
                    <a:lnTo>
                      <a:pt x="714" y="658"/>
                    </a:lnTo>
                    <a:lnTo>
                      <a:pt x="722" y="651"/>
                    </a:lnTo>
                    <a:lnTo>
                      <a:pt x="729" y="645"/>
                    </a:lnTo>
                    <a:lnTo>
                      <a:pt x="735" y="637"/>
                    </a:lnTo>
                    <a:lnTo>
                      <a:pt x="741" y="630"/>
                    </a:lnTo>
                    <a:lnTo>
                      <a:pt x="747" y="620"/>
                    </a:lnTo>
                    <a:lnTo>
                      <a:pt x="754" y="613"/>
                    </a:lnTo>
                    <a:lnTo>
                      <a:pt x="760" y="603"/>
                    </a:lnTo>
                    <a:lnTo>
                      <a:pt x="767" y="594"/>
                    </a:lnTo>
                    <a:lnTo>
                      <a:pt x="773" y="584"/>
                    </a:lnTo>
                    <a:lnTo>
                      <a:pt x="781" y="575"/>
                    </a:lnTo>
                    <a:lnTo>
                      <a:pt x="786" y="563"/>
                    </a:lnTo>
                    <a:lnTo>
                      <a:pt x="792" y="554"/>
                    </a:lnTo>
                    <a:lnTo>
                      <a:pt x="800" y="542"/>
                    </a:lnTo>
                    <a:lnTo>
                      <a:pt x="805" y="533"/>
                    </a:lnTo>
                    <a:lnTo>
                      <a:pt x="811" y="520"/>
                    </a:lnTo>
                    <a:lnTo>
                      <a:pt x="817" y="508"/>
                    </a:lnTo>
                    <a:lnTo>
                      <a:pt x="824" y="497"/>
                    </a:lnTo>
                    <a:lnTo>
                      <a:pt x="830" y="485"/>
                    </a:lnTo>
                    <a:lnTo>
                      <a:pt x="836" y="474"/>
                    </a:lnTo>
                    <a:lnTo>
                      <a:pt x="842" y="462"/>
                    </a:lnTo>
                    <a:lnTo>
                      <a:pt x="847" y="451"/>
                    </a:lnTo>
                    <a:lnTo>
                      <a:pt x="855" y="440"/>
                    </a:lnTo>
                    <a:lnTo>
                      <a:pt x="859" y="426"/>
                    </a:lnTo>
                    <a:lnTo>
                      <a:pt x="864" y="415"/>
                    </a:lnTo>
                    <a:lnTo>
                      <a:pt x="870" y="402"/>
                    </a:lnTo>
                    <a:lnTo>
                      <a:pt x="876" y="390"/>
                    </a:lnTo>
                    <a:lnTo>
                      <a:pt x="881" y="377"/>
                    </a:lnTo>
                    <a:lnTo>
                      <a:pt x="887" y="366"/>
                    </a:lnTo>
                    <a:lnTo>
                      <a:pt x="891" y="354"/>
                    </a:lnTo>
                    <a:lnTo>
                      <a:pt x="899" y="343"/>
                    </a:lnTo>
                    <a:lnTo>
                      <a:pt x="902" y="331"/>
                    </a:lnTo>
                    <a:lnTo>
                      <a:pt x="908" y="318"/>
                    </a:lnTo>
                    <a:lnTo>
                      <a:pt x="912" y="307"/>
                    </a:lnTo>
                    <a:lnTo>
                      <a:pt x="916" y="295"/>
                    </a:lnTo>
                    <a:lnTo>
                      <a:pt x="921" y="284"/>
                    </a:lnTo>
                    <a:lnTo>
                      <a:pt x="925" y="274"/>
                    </a:lnTo>
                    <a:lnTo>
                      <a:pt x="929" y="263"/>
                    </a:lnTo>
                    <a:lnTo>
                      <a:pt x="935" y="251"/>
                    </a:lnTo>
                    <a:lnTo>
                      <a:pt x="937" y="240"/>
                    </a:lnTo>
                    <a:lnTo>
                      <a:pt x="942" y="231"/>
                    </a:lnTo>
                    <a:lnTo>
                      <a:pt x="944" y="221"/>
                    </a:lnTo>
                    <a:lnTo>
                      <a:pt x="948" y="211"/>
                    </a:lnTo>
                    <a:lnTo>
                      <a:pt x="952" y="202"/>
                    </a:lnTo>
                    <a:lnTo>
                      <a:pt x="956" y="192"/>
                    </a:lnTo>
                    <a:lnTo>
                      <a:pt x="959" y="185"/>
                    </a:lnTo>
                    <a:lnTo>
                      <a:pt x="963" y="177"/>
                    </a:lnTo>
                    <a:lnTo>
                      <a:pt x="965" y="168"/>
                    </a:lnTo>
                    <a:lnTo>
                      <a:pt x="967" y="160"/>
                    </a:lnTo>
                    <a:lnTo>
                      <a:pt x="969" y="153"/>
                    </a:lnTo>
                    <a:lnTo>
                      <a:pt x="973" y="147"/>
                    </a:lnTo>
                    <a:lnTo>
                      <a:pt x="975" y="141"/>
                    </a:lnTo>
                    <a:lnTo>
                      <a:pt x="977" y="134"/>
                    </a:lnTo>
                    <a:lnTo>
                      <a:pt x="978" y="130"/>
                    </a:lnTo>
                    <a:lnTo>
                      <a:pt x="980" y="124"/>
                    </a:lnTo>
                    <a:lnTo>
                      <a:pt x="982" y="115"/>
                    </a:lnTo>
                    <a:lnTo>
                      <a:pt x="986" y="111"/>
                    </a:lnTo>
                    <a:lnTo>
                      <a:pt x="988" y="105"/>
                    </a:lnTo>
                    <a:lnTo>
                      <a:pt x="988" y="105"/>
                    </a:lnTo>
                    <a:lnTo>
                      <a:pt x="840" y="0"/>
                    </a:lnTo>
                    <a:lnTo>
                      <a:pt x="0" y="289"/>
                    </a:lnTo>
                    <a:lnTo>
                      <a:pt x="0" y="289"/>
                    </a:lnTo>
                    <a:close/>
                  </a:path>
                </a:pathLst>
              </a:custGeom>
              <a:solidFill>
                <a:srgbClr val="5C5C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3" name="Freeform 395"/>
              <p:cNvSpPr>
                <a:spLocks/>
              </p:cNvSpPr>
              <p:nvPr/>
            </p:nvSpPr>
            <p:spPr bwMode="auto">
              <a:xfrm>
                <a:off x="2563" y="2605"/>
                <a:ext cx="304" cy="310"/>
              </a:xfrm>
              <a:custGeom>
                <a:avLst/>
                <a:gdLst>
                  <a:gd name="T0" fmla="*/ 4 w 609"/>
                  <a:gd name="T1" fmla="*/ 38 h 620"/>
                  <a:gd name="T2" fmla="*/ 14 w 609"/>
                  <a:gd name="T3" fmla="*/ 67 h 620"/>
                  <a:gd name="T4" fmla="*/ 23 w 609"/>
                  <a:gd name="T5" fmla="*/ 96 h 620"/>
                  <a:gd name="T6" fmla="*/ 38 w 609"/>
                  <a:gd name="T7" fmla="*/ 132 h 620"/>
                  <a:gd name="T8" fmla="*/ 54 w 609"/>
                  <a:gd name="T9" fmla="*/ 168 h 620"/>
                  <a:gd name="T10" fmla="*/ 75 w 609"/>
                  <a:gd name="T11" fmla="*/ 206 h 620"/>
                  <a:gd name="T12" fmla="*/ 95 w 609"/>
                  <a:gd name="T13" fmla="*/ 246 h 620"/>
                  <a:gd name="T14" fmla="*/ 120 w 609"/>
                  <a:gd name="T15" fmla="*/ 288 h 620"/>
                  <a:gd name="T16" fmla="*/ 147 w 609"/>
                  <a:gd name="T17" fmla="*/ 326 h 620"/>
                  <a:gd name="T18" fmla="*/ 175 w 609"/>
                  <a:gd name="T19" fmla="*/ 366 h 620"/>
                  <a:gd name="T20" fmla="*/ 204 w 609"/>
                  <a:gd name="T21" fmla="*/ 404 h 620"/>
                  <a:gd name="T22" fmla="*/ 236 w 609"/>
                  <a:gd name="T23" fmla="*/ 442 h 620"/>
                  <a:gd name="T24" fmla="*/ 267 w 609"/>
                  <a:gd name="T25" fmla="*/ 476 h 620"/>
                  <a:gd name="T26" fmla="*/ 301 w 609"/>
                  <a:gd name="T27" fmla="*/ 506 h 620"/>
                  <a:gd name="T28" fmla="*/ 335 w 609"/>
                  <a:gd name="T29" fmla="*/ 533 h 620"/>
                  <a:gd name="T30" fmla="*/ 371 w 609"/>
                  <a:gd name="T31" fmla="*/ 556 h 620"/>
                  <a:gd name="T32" fmla="*/ 405 w 609"/>
                  <a:gd name="T33" fmla="*/ 575 h 620"/>
                  <a:gd name="T34" fmla="*/ 436 w 609"/>
                  <a:gd name="T35" fmla="*/ 588 h 620"/>
                  <a:gd name="T36" fmla="*/ 462 w 609"/>
                  <a:gd name="T37" fmla="*/ 599 h 620"/>
                  <a:gd name="T38" fmla="*/ 485 w 609"/>
                  <a:gd name="T39" fmla="*/ 609 h 620"/>
                  <a:gd name="T40" fmla="*/ 517 w 609"/>
                  <a:gd name="T41" fmla="*/ 618 h 620"/>
                  <a:gd name="T42" fmla="*/ 544 w 609"/>
                  <a:gd name="T43" fmla="*/ 618 h 620"/>
                  <a:gd name="T44" fmla="*/ 574 w 609"/>
                  <a:gd name="T45" fmla="*/ 598 h 620"/>
                  <a:gd name="T46" fmla="*/ 588 w 609"/>
                  <a:gd name="T47" fmla="*/ 567 h 620"/>
                  <a:gd name="T48" fmla="*/ 599 w 609"/>
                  <a:gd name="T49" fmla="*/ 533 h 620"/>
                  <a:gd name="T50" fmla="*/ 607 w 609"/>
                  <a:gd name="T51" fmla="*/ 495 h 620"/>
                  <a:gd name="T52" fmla="*/ 609 w 609"/>
                  <a:gd name="T53" fmla="*/ 466 h 620"/>
                  <a:gd name="T54" fmla="*/ 609 w 609"/>
                  <a:gd name="T55" fmla="*/ 443 h 620"/>
                  <a:gd name="T56" fmla="*/ 605 w 609"/>
                  <a:gd name="T57" fmla="*/ 419 h 620"/>
                  <a:gd name="T58" fmla="*/ 599 w 609"/>
                  <a:gd name="T59" fmla="*/ 396 h 620"/>
                  <a:gd name="T60" fmla="*/ 593 w 609"/>
                  <a:gd name="T61" fmla="*/ 371 h 620"/>
                  <a:gd name="T62" fmla="*/ 582 w 609"/>
                  <a:gd name="T63" fmla="*/ 337 h 620"/>
                  <a:gd name="T64" fmla="*/ 569 w 609"/>
                  <a:gd name="T65" fmla="*/ 310 h 620"/>
                  <a:gd name="T66" fmla="*/ 546 w 609"/>
                  <a:gd name="T67" fmla="*/ 270 h 620"/>
                  <a:gd name="T68" fmla="*/ 519 w 609"/>
                  <a:gd name="T69" fmla="*/ 240 h 620"/>
                  <a:gd name="T70" fmla="*/ 493 w 609"/>
                  <a:gd name="T71" fmla="*/ 221 h 620"/>
                  <a:gd name="T72" fmla="*/ 460 w 609"/>
                  <a:gd name="T73" fmla="*/ 212 h 620"/>
                  <a:gd name="T74" fmla="*/ 422 w 609"/>
                  <a:gd name="T75" fmla="*/ 202 h 620"/>
                  <a:gd name="T76" fmla="*/ 382 w 609"/>
                  <a:gd name="T77" fmla="*/ 191 h 620"/>
                  <a:gd name="T78" fmla="*/ 339 w 609"/>
                  <a:gd name="T79" fmla="*/ 179 h 620"/>
                  <a:gd name="T80" fmla="*/ 295 w 609"/>
                  <a:gd name="T81" fmla="*/ 166 h 620"/>
                  <a:gd name="T82" fmla="*/ 255 w 609"/>
                  <a:gd name="T83" fmla="*/ 149 h 620"/>
                  <a:gd name="T84" fmla="*/ 219 w 609"/>
                  <a:gd name="T85" fmla="*/ 132 h 620"/>
                  <a:gd name="T86" fmla="*/ 192 w 609"/>
                  <a:gd name="T87" fmla="*/ 109 h 620"/>
                  <a:gd name="T88" fmla="*/ 166 w 609"/>
                  <a:gd name="T89" fmla="*/ 84 h 620"/>
                  <a:gd name="T90" fmla="*/ 135 w 609"/>
                  <a:gd name="T91" fmla="*/ 59 h 620"/>
                  <a:gd name="T92" fmla="*/ 103 w 609"/>
                  <a:gd name="T93" fmla="*/ 37 h 620"/>
                  <a:gd name="T94" fmla="*/ 73 w 609"/>
                  <a:gd name="T95" fmla="*/ 19 h 620"/>
                  <a:gd name="T96" fmla="*/ 42 w 609"/>
                  <a:gd name="T97" fmla="*/ 6 h 620"/>
                  <a:gd name="T98" fmla="*/ 19 w 609"/>
                  <a:gd name="T99" fmla="*/ 0 h 620"/>
                  <a:gd name="T100" fmla="*/ 0 w 609"/>
                  <a:gd name="T101" fmla="*/ 12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9" h="620">
                    <a:moveTo>
                      <a:pt x="2" y="23"/>
                    </a:moveTo>
                    <a:lnTo>
                      <a:pt x="2" y="27"/>
                    </a:lnTo>
                    <a:lnTo>
                      <a:pt x="2" y="33"/>
                    </a:lnTo>
                    <a:lnTo>
                      <a:pt x="4" y="38"/>
                    </a:lnTo>
                    <a:lnTo>
                      <a:pt x="6" y="46"/>
                    </a:lnTo>
                    <a:lnTo>
                      <a:pt x="8" y="52"/>
                    </a:lnTo>
                    <a:lnTo>
                      <a:pt x="10" y="59"/>
                    </a:lnTo>
                    <a:lnTo>
                      <a:pt x="14" y="67"/>
                    </a:lnTo>
                    <a:lnTo>
                      <a:pt x="16" y="75"/>
                    </a:lnTo>
                    <a:lnTo>
                      <a:pt x="18" y="80"/>
                    </a:lnTo>
                    <a:lnTo>
                      <a:pt x="19" y="90"/>
                    </a:lnTo>
                    <a:lnTo>
                      <a:pt x="23" y="96"/>
                    </a:lnTo>
                    <a:lnTo>
                      <a:pt x="27" y="105"/>
                    </a:lnTo>
                    <a:lnTo>
                      <a:pt x="31" y="115"/>
                    </a:lnTo>
                    <a:lnTo>
                      <a:pt x="33" y="122"/>
                    </a:lnTo>
                    <a:lnTo>
                      <a:pt x="38" y="132"/>
                    </a:lnTo>
                    <a:lnTo>
                      <a:pt x="42" y="141"/>
                    </a:lnTo>
                    <a:lnTo>
                      <a:pt x="46" y="149"/>
                    </a:lnTo>
                    <a:lnTo>
                      <a:pt x="50" y="158"/>
                    </a:lnTo>
                    <a:lnTo>
                      <a:pt x="54" y="168"/>
                    </a:lnTo>
                    <a:lnTo>
                      <a:pt x="59" y="177"/>
                    </a:lnTo>
                    <a:lnTo>
                      <a:pt x="63" y="187"/>
                    </a:lnTo>
                    <a:lnTo>
                      <a:pt x="69" y="196"/>
                    </a:lnTo>
                    <a:lnTo>
                      <a:pt x="75" y="206"/>
                    </a:lnTo>
                    <a:lnTo>
                      <a:pt x="80" y="215"/>
                    </a:lnTo>
                    <a:lnTo>
                      <a:pt x="86" y="225"/>
                    </a:lnTo>
                    <a:lnTo>
                      <a:pt x="90" y="236"/>
                    </a:lnTo>
                    <a:lnTo>
                      <a:pt x="95" y="246"/>
                    </a:lnTo>
                    <a:lnTo>
                      <a:pt x="101" y="257"/>
                    </a:lnTo>
                    <a:lnTo>
                      <a:pt x="109" y="267"/>
                    </a:lnTo>
                    <a:lnTo>
                      <a:pt x="114" y="276"/>
                    </a:lnTo>
                    <a:lnTo>
                      <a:pt x="120" y="288"/>
                    </a:lnTo>
                    <a:lnTo>
                      <a:pt x="128" y="297"/>
                    </a:lnTo>
                    <a:lnTo>
                      <a:pt x="133" y="307"/>
                    </a:lnTo>
                    <a:lnTo>
                      <a:pt x="141" y="316"/>
                    </a:lnTo>
                    <a:lnTo>
                      <a:pt x="147" y="326"/>
                    </a:lnTo>
                    <a:lnTo>
                      <a:pt x="154" y="337"/>
                    </a:lnTo>
                    <a:lnTo>
                      <a:pt x="160" y="347"/>
                    </a:lnTo>
                    <a:lnTo>
                      <a:pt x="168" y="356"/>
                    </a:lnTo>
                    <a:lnTo>
                      <a:pt x="175" y="366"/>
                    </a:lnTo>
                    <a:lnTo>
                      <a:pt x="183" y="377"/>
                    </a:lnTo>
                    <a:lnTo>
                      <a:pt x="189" y="386"/>
                    </a:lnTo>
                    <a:lnTo>
                      <a:pt x="196" y="396"/>
                    </a:lnTo>
                    <a:lnTo>
                      <a:pt x="204" y="404"/>
                    </a:lnTo>
                    <a:lnTo>
                      <a:pt x="211" y="413"/>
                    </a:lnTo>
                    <a:lnTo>
                      <a:pt x="219" y="423"/>
                    </a:lnTo>
                    <a:lnTo>
                      <a:pt x="229" y="432"/>
                    </a:lnTo>
                    <a:lnTo>
                      <a:pt x="236" y="442"/>
                    </a:lnTo>
                    <a:lnTo>
                      <a:pt x="244" y="451"/>
                    </a:lnTo>
                    <a:lnTo>
                      <a:pt x="251" y="459"/>
                    </a:lnTo>
                    <a:lnTo>
                      <a:pt x="261" y="466"/>
                    </a:lnTo>
                    <a:lnTo>
                      <a:pt x="267" y="476"/>
                    </a:lnTo>
                    <a:lnTo>
                      <a:pt x="276" y="483"/>
                    </a:lnTo>
                    <a:lnTo>
                      <a:pt x="284" y="491"/>
                    </a:lnTo>
                    <a:lnTo>
                      <a:pt x="293" y="499"/>
                    </a:lnTo>
                    <a:lnTo>
                      <a:pt x="301" y="506"/>
                    </a:lnTo>
                    <a:lnTo>
                      <a:pt x="310" y="514"/>
                    </a:lnTo>
                    <a:lnTo>
                      <a:pt x="318" y="520"/>
                    </a:lnTo>
                    <a:lnTo>
                      <a:pt x="327" y="527"/>
                    </a:lnTo>
                    <a:lnTo>
                      <a:pt x="335" y="533"/>
                    </a:lnTo>
                    <a:lnTo>
                      <a:pt x="344" y="540"/>
                    </a:lnTo>
                    <a:lnTo>
                      <a:pt x="352" y="544"/>
                    </a:lnTo>
                    <a:lnTo>
                      <a:pt x="362" y="552"/>
                    </a:lnTo>
                    <a:lnTo>
                      <a:pt x="371" y="556"/>
                    </a:lnTo>
                    <a:lnTo>
                      <a:pt x="381" y="563"/>
                    </a:lnTo>
                    <a:lnTo>
                      <a:pt x="388" y="567"/>
                    </a:lnTo>
                    <a:lnTo>
                      <a:pt x="398" y="571"/>
                    </a:lnTo>
                    <a:lnTo>
                      <a:pt x="405" y="575"/>
                    </a:lnTo>
                    <a:lnTo>
                      <a:pt x="415" y="578"/>
                    </a:lnTo>
                    <a:lnTo>
                      <a:pt x="420" y="582"/>
                    </a:lnTo>
                    <a:lnTo>
                      <a:pt x="428" y="586"/>
                    </a:lnTo>
                    <a:lnTo>
                      <a:pt x="436" y="588"/>
                    </a:lnTo>
                    <a:lnTo>
                      <a:pt x="443" y="594"/>
                    </a:lnTo>
                    <a:lnTo>
                      <a:pt x="449" y="596"/>
                    </a:lnTo>
                    <a:lnTo>
                      <a:pt x="455" y="598"/>
                    </a:lnTo>
                    <a:lnTo>
                      <a:pt x="462" y="599"/>
                    </a:lnTo>
                    <a:lnTo>
                      <a:pt x="468" y="603"/>
                    </a:lnTo>
                    <a:lnTo>
                      <a:pt x="474" y="605"/>
                    </a:lnTo>
                    <a:lnTo>
                      <a:pt x="479" y="607"/>
                    </a:lnTo>
                    <a:lnTo>
                      <a:pt x="485" y="609"/>
                    </a:lnTo>
                    <a:lnTo>
                      <a:pt x="491" y="613"/>
                    </a:lnTo>
                    <a:lnTo>
                      <a:pt x="500" y="615"/>
                    </a:lnTo>
                    <a:lnTo>
                      <a:pt x="510" y="618"/>
                    </a:lnTo>
                    <a:lnTo>
                      <a:pt x="517" y="618"/>
                    </a:lnTo>
                    <a:lnTo>
                      <a:pt x="527" y="620"/>
                    </a:lnTo>
                    <a:lnTo>
                      <a:pt x="533" y="620"/>
                    </a:lnTo>
                    <a:lnTo>
                      <a:pt x="538" y="620"/>
                    </a:lnTo>
                    <a:lnTo>
                      <a:pt x="544" y="618"/>
                    </a:lnTo>
                    <a:lnTo>
                      <a:pt x="552" y="618"/>
                    </a:lnTo>
                    <a:lnTo>
                      <a:pt x="559" y="613"/>
                    </a:lnTo>
                    <a:lnTo>
                      <a:pt x="567" y="607"/>
                    </a:lnTo>
                    <a:lnTo>
                      <a:pt x="574" y="598"/>
                    </a:lnTo>
                    <a:lnTo>
                      <a:pt x="582" y="588"/>
                    </a:lnTo>
                    <a:lnTo>
                      <a:pt x="584" y="580"/>
                    </a:lnTo>
                    <a:lnTo>
                      <a:pt x="586" y="575"/>
                    </a:lnTo>
                    <a:lnTo>
                      <a:pt x="588" y="567"/>
                    </a:lnTo>
                    <a:lnTo>
                      <a:pt x="592" y="559"/>
                    </a:lnTo>
                    <a:lnTo>
                      <a:pt x="593" y="552"/>
                    </a:lnTo>
                    <a:lnTo>
                      <a:pt x="597" y="542"/>
                    </a:lnTo>
                    <a:lnTo>
                      <a:pt x="599" y="533"/>
                    </a:lnTo>
                    <a:lnTo>
                      <a:pt x="603" y="525"/>
                    </a:lnTo>
                    <a:lnTo>
                      <a:pt x="605" y="516"/>
                    </a:lnTo>
                    <a:lnTo>
                      <a:pt x="607" y="504"/>
                    </a:lnTo>
                    <a:lnTo>
                      <a:pt x="607" y="495"/>
                    </a:lnTo>
                    <a:lnTo>
                      <a:pt x="609" y="483"/>
                    </a:lnTo>
                    <a:lnTo>
                      <a:pt x="609" y="478"/>
                    </a:lnTo>
                    <a:lnTo>
                      <a:pt x="609" y="472"/>
                    </a:lnTo>
                    <a:lnTo>
                      <a:pt x="609" y="466"/>
                    </a:lnTo>
                    <a:lnTo>
                      <a:pt x="609" y="461"/>
                    </a:lnTo>
                    <a:lnTo>
                      <a:pt x="609" y="455"/>
                    </a:lnTo>
                    <a:lnTo>
                      <a:pt x="609" y="449"/>
                    </a:lnTo>
                    <a:lnTo>
                      <a:pt x="609" y="443"/>
                    </a:lnTo>
                    <a:lnTo>
                      <a:pt x="609" y="438"/>
                    </a:lnTo>
                    <a:lnTo>
                      <a:pt x="607" y="432"/>
                    </a:lnTo>
                    <a:lnTo>
                      <a:pt x="607" y="424"/>
                    </a:lnTo>
                    <a:lnTo>
                      <a:pt x="605" y="419"/>
                    </a:lnTo>
                    <a:lnTo>
                      <a:pt x="605" y="413"/>
                    </a:lnTo>
                    <a:lnTo>
                      <a:pt x="601" y="407"/>
                    </a:lnTo>
                    <a:lnTo>
                      <a:pt x="601" y="402"/>
                    </a:lnTo>
                    <a:lnTo>
                      <a:pt x="599" y="396"/>
                    </a:lnTo>
                    <a:lnTo>
                      <a:pt x="599" y="390"/>
                    </a:lnTo>
                    <a:lnTo>
                      <a:pt x="597" y="385"/>
                    </a:lnTo>
                    <a:lnTo>
                      <a:pt x="595" y="377"/>
                    </a:lnTo>
                    <a:lnTo>
                      <a:pt x="593" y="371"/>
                    </a:lnTo>
                    <a:lnTo>
                      <a:pt x="593" y="366"/>
                    </a:lnTo>
                    <a:lnTo>
                      <a:pt x="588" y="354"/>
                    </a:lnTo>
                    <a:lnTo>
                      <a:pt x="586" y="345"/>
                    </a:lnTo>
                    <a:lnTo>
                      <a:pt x="582" y="337"/>
                    </a:lnTo>
                    <a:lnTo>
                      <a:pt x="580" y="331"/>
                    </a:lnTo>
                    <a:lnTo>
                      <a:pt x="576" y="326"/>
                    </a:lnTo>
                    <a:lnTo>
                      <a:pt x="574" y="322"/>
                    </a:lnTo>
                    <a:lnTo>
                      <a:pt x="569" y="310"/>
                    </a:lnTo>
                    <a:lnTo>
                      <a:pt x="565" y="301"/>
                    </a:lnTo>
                    <a:lnTo>
                      <a:pt x="557" y="289"/>
                    </a:lnTo>
                    <a:lnTo>
                      <a:pt x="552" y="280"/>
                    </a:lnTo>
                    <a:lnTo>
                      <a:pt x="546" y="270"/>
                    </a:lnTo>
                    <a:lnTo>
                      <a:pt x="540" y="263"/>
                    </a:lnTo>
                    <a:lnTo>
                      <a:pt x="533" y="253"/>
                    </a:lnTo>
                    <a:lnTo>
                      <a:pt x="527" y="248"/>
                    </a:lnTo>
                    <a:lnTo>
                      <a:pt x="519" y="240"/>
                    </a:lnTo>
                    <a:lnTo>
                      <a:pt x="514" y="234"/>
                    </a:lnTo>
                    <a:lnTo>
                      <a:pt x="506" y="229"/>
                    </a:lnTo>
                    <a:lnTo>
                      <a:pt x="500" y="225"/>
                    </a:lnTo>
                    <a:lnTo>
                      <a:pt x="493" y="221"/>
                    </a:lnTo>
                    <a:lnTo>
                      <a:pt x="487" y="219"/>
                    </a:lnTo>
                    <a:lnTo>
                      <a:pt x="478" y="215"/>
                    </a:lnTo>
                    <a:lnTo>
                      <a:pt x="470" y="213"/>
                    </a:lnTo>
                    <a:lnTo>
                      <a:pt x="460" y="212"/>
                    </a:lnTo>
                    <a:lnTo>
                      <a:pt x="453" y="210"/>
                    </a:lnTo>
                    <a:lnTo>
                      <a:pt x="441" y="206"/>
                    </a:lnTo>
                    <a:lnTo>
                      <a:pt x="432" y="204"/>
                    </a:lnTo>
                    <a:lnTo>
                      <a:pt x="422" y="202"/>
                    </a:lnTo>
                    <a:lnTo>
                      <a:pt x="415" y="200"/>
                    </a:lnTo>
                    <a:lnTo>
                      <a:pt x="401" y="196"/>
                    </a:lnTo>
                    <a:lnTo>
                      <a:pt x="392" y="193"/>
                    </a:lnTo>
                    <a:lnTo>
                      <a:pt x="382" y="191"/>
                    </a:lnTo>
                    <a:lnTo>
                      <a:pt x="371" y="189"/>
                    </a:lnTo>
                    <a:lnTo>
                      <a:pt x="360" y="185"/>
                    </a:lnTo>
                    <a:lnTo>
                      <a:pt x="350" y="181"/>
                    </a:lnTo>
                    <a:lnTo>
                      <a:pt x="339" y="179"/>
                    </a:lnTo>
                    <a:lnTo>
                      <a:pt x="329" y="177"/>
                    </a:lnTo>
                    <a:lnTo>
                      <a:pt x="318" y="172"/>
                    </a:lnTo>
                    <a:lnTo>
                      <a:pt x="306" y="170"/>
                    </a:lnTo>
                    <a:lnTo>
                      <a:pt x="295" y="166"/>
                    </a:lnTo>
                    <a:lnTo>
                      <a:pt x="286" y="162"/>
                    </a:lnTo>
                    <a:lnTo>
                      <a:pt x="274" y="158"/>
                    </a:lnTo>
                    <a:lnTo>
                      <a:pt x="265" y="154"/>
                    </a:lnTo>
                    <a:lnTo>
                      <a:pt x="255" y="149"/>
                    </a:lnTo>
                    <a:lnTo>
                      <a:pt x="248" y="147"/>
                    </a:lnTo>
                    <a:lnTo>
                      <a:pt x="238" y="141"/>
                    </a:lnTo>
                    <a:lnTo>
                      <a:pt x="229" y="135"/>
                    </a:lnTo>
                    <a:lnTo>
                      <a:pt x="219" y="132"/>
                    </a:lnTo>
                    <a:lnTo>
                      <a:pt x="211" y="126"/>
                    </a:lnTo>
                    <a:lnTo>
                      <a:pt x="204" y="120"/>
                    </a:lnTo>
                    <a:lnTo>
                      <a:pt x="198" y="115"/>
                    </a:lnTo>
                    <a:lnTo>
                      <a:pt x="192" y="109"/>
                    </a:lnTo>
                    <a:lnTo>
                      <a:pt x="187" y="103"/>
                    </a:lnTo>
                    <a:lnTo>
                      <a:pt x="179" y="96"/>
                    </a:lnTo>
                    <a:lnTo>
                      <a:pt x="173" y="90"/>
                    </a:lnTo>
                    <a:lnTo>
                      <a:pt x="166" y="84"/>
                    </a:lnTo>
                    <a:lnTo>
                      <a:pt x="158" y="78"/>
                    </a:lnTo>
                    <a:lnTo>
                      <a:pt x="151" y="71"/>
                    </a:lnTo>
                    <a:lnTo>
                      <a:pt x="143" y="65"/>
                    </a:lnTo>
                    <a:lnTo>
                      <a:pt x="135" y="59"/>
                    </a:lnTo>
                    <a:lnTo>
                      <a:pt x="128" y="54"/>
                    </a:lnTo>
                    <a:lnTo>
                      <a:pt x="120" y="48"/>
                    </a:lnTo>
                    <a:lnTo>
                      <a:pt x="111" y="40"/>
                    </a:lnTo>
                    <a:lnTo>
                      <a:pt x="103" y="37"/>
                    </a:lnTo>
                    <a:lnTo>
                      <a:pt x="95" y="33"/>
                    </a:lnTo>
                    <a:lnTo>
                      <a:pt x="88" y="27"/>
                    </a:lnTo>
                    <a:lnTo>
                      <a:pt x="80" y="23"/>
                    </a:lnTo>
                    <a:lnTo>
                      <a:pt x="73" y="19"/>
                    </a:lnTo>
                    <a:lnTo>
                      <a:pt x="65" y="16"/>
                    </a:lnTo>
                    <a:lnTo>
                      <a:pt x="57" y="12"/>
                    </a:lnTo>
                    <a:lnTo>
                      <a:pt x="50" y="8"/>
                    </a:lnTo>
                    <a:lnTo>
                      <a:pt x="42" y="6"/>
                    </a:lnTo>
                    <a:lnTo>
                      <a:pt x="37" y="4"/>
                    </a:lnTo>
                    <a:lnTo>
                      <a:pt x="31" y="2"/>
                    </a:lnTo>
                    <a:lnTo>
                      <a:pt x="25" y="2"/>
                    </a:lnTo>
                    <a:lnTo>
                      <a:pt x="19" y="0"/>
                    </a:lnTo>
                    <a:lnTo>
                      <a:pt x="16" y="2"/>
                    </a:lnTo>
                    <a:lnTo>
                      <a:pt x="8" y="2"/>
                    </a:lnTo>
                    <a:lnTo>
                      <a:pt x="2" y="6"/>
                    </a:lnTo>
                    <a:lnTo>
                      <a:pt x="0" y="12"/>
                    </a:lnTo>
                    <a:lnTo>
                      <a:pt x="2" y="23"/>
                    </a:lnTo>
                    <a:lnTo>
                      <a:pt x="2" y="23"/>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4" name="Freeform 396"/>
              <p:cNvSpPr>
                <a:spLocks/>
              </p:cNvSpPr>
              <p:nvPr/>
            </p:nvSpPr>
            <p:spPr bwMode="auto">
              <a:xfrm>
                <a:off x="2468" y="2381"/>
                <a:ext cx="906" cy="332"/>
              </a:xfrm>
              <a:custGeom>
                <a:avLst/>
                <a:gdLst>
                  <a:gd name="T0" fmla="*/ 246 w 1812"/>
                  <a:gd name="T1" fmla="*/ 0 h 663"/>
                  <a:gd name="T2" fmla="*/ 192 w 1812"/>
                  <a:gd name="T3" fmla="*/ 7 h 663"/>
                  <a:gd name="T4" fmla="*/ 141 w 1812"/>
                  <a:gd name="T5" fmla="*/ 21 h 663"/>
                  <a:gd name="T6" fmla="*/ 82 w 1812"/>
                  <a:gd name="T7" fmla="*/ 49 h 663"/>
                  <a:gd name="T8" fmla="*/ 31 w 1812"/>
                  <a:gd name="T9" fmla="*/ 102 h 663"/>
                  <a:gd name="T10" fmla="*/ 12 w 1812"/>
                  <a:gd name="T11" fmla="*/ 144 h 663"/>
                  <a:gd name="T12" fmla="*/ 0 w 1812"/>
                  <a:gd name="T13" fmla="*/ 188 h 663"/>
                  <a:gd name="T14" fmla="*/ 0 w 1812"/>
                  <a:gd name="T15" fmla="*/ 228 h 663"/>
                  <a:gd name="T16" fmla="*/ 8 w 1812"/>
                  <a:gd name="T17" fmla="*/ 266 h 663"/>
                  <a:gd name="T18" fmla="*/ 38 w 1812"/>
                  <a:gd name="T19" fmla="*/ 319 h 663"/>
                  <a:gd name="T20" fmla="*/ 88 w 1812"/>
                  <a:gd name="T21" fmla="*/ 353 h 663"/>
                  <a:gd name="T22" fmla="*/ 143 w 1812"/>
                  <a:gd name="T23" fmla="*/ 369 h 663"/>
                  <a:gd name="T24" fmla="*/ 200 w 1812"/>
                  <a:gd name="T25" fmla="*/ 369 h 663"/>
                  <a:gd name="T26" fmla="*/ 238 w 1812"/>
                  <a:gd name="T27" fmla="*/ 371 h 663"/>
                  <a:gd name="T28" fmla="*/ 274 w 1812"/>
                  <a:gd name="T29" fmla="*/ 376 h 663"/>
                  <a:gd name="T30" fmla="*/ 312 w 1812"/>
                  <a:gd name="T31" fmla="*/ 388 h 663"/>
                  <a:gd name="T32" fmla="*/ 356 w 1812"/>
                  <a:gd name="T33" fmla="*/ 403 h 663"/>
                  <a:gd name="T34" fmla="*/ 400 w 1812"/>
                  <a:gd name="T35" fmla="*/ 422 h 663"/>
                  <a:gd name="T36" fmla="*/ 443 w 1812"/>
                  <a:gd name="T37" fmla="*/ 443 h 663"/>
                  <a:gd name="T38" fmla="*/ 485 w 1812"/>
                  <a:gd name="T39" fmla="*/ 464 h 663"/>
                  <a:gd name="T40" fmla="*/ 525 w 1812"/>
                  <a:gd name="T41" fmla="*/ 488 h 663"/>
                  <a:gd name="T42" fmla="*/ 565 w 1812"/>
                  <a:gd name="T43" fmla="*/ 515 h 663"/>
                  <a:gd name="T44" fmla="*/ 610 w 1812"/>
                  <a:gd name="T45" fmla="*/ 549 h 663"/>
                  <a:gd name="T46" fmla="*/ 650 w 1812"/>
                  <a:gd name="T47" fmla="*/ 574 h 663"/>
                  <a:gd name="T48" fmla="*/ 706 w 1812"/>
                  <a:gd name="T49" fmla="*/ 597 h 663"/>
                  <a:gd name="T50" fmla="*/ 766 w 1812"/>
                  <a:gd name="T51" fmla="*/ 620 h 663"/>
                  <a:gd name="T52" fmla="*/ 835 w 1812"/>
                  <a:gd name="T53" fmla="*/ 641 h 663"/>
                  <a:gd name="T54" fmla="*/ 911 w 1812"/>
                  <a:gd name="T55" fmla="*/ 656 h 663"/>
                  <a:gd name="T56" fmla="*/ 989 w 1812"/>
                  <a:gd name="T57" fmla="*/ 663 h 663"/>
                  <a:gd name="T58" fmla="*/ 1065 w 1812"/>
                  <a:gd name="T59" fmla="*/ 661 h 663"/>
                  <a:gd name="T60" fmla="*/ 1141 w 1812"/>
                  <a:gd name="T61" fmla="*/ 650 h 663"/>
                  <a:gd name="T62" fmla="*/ 1211 w 1812"/>
                  <a:gd name="T63" fmla="*/ 629 h 663"/>
                  <a:gd name="T64" fmla="*/ 1278 w 1812"/>
                  <a:gd name="T65" fmla="*/ 593 h 663"/>
                  <a:gd name="T66" fmla="*/ 1335 w 1812"/>
                  <a:gd name="T67" fmla="*/ 549 h 663"/>
                  <a:gd name="T68" fmla="*/ 1380 w 1812"/>
                  <a:gd name="T69" fmla="*/ 509 h 663"/>
                  <a:gd name="T70" fmla="*/ 1422 w 1812"/>
                  <a:gd name="T71" fmla="*/ 477 h 663"/>
                  <a:gd name="T72" fmla="*/ 1472 w 1812"/>
                  <a:gd name="T73" fmla="*/ 441 h 663"/>
                  <a:gd name="T74" fmla="*/ 1521 w 1812"/>
                  <a:gd name="T75" fmla="*/ 410 h 663"/>
                  <a:gd name="T76" fmla="*/ 1563 w 1812"/>
                  <a:gd name="T77" fmla="*/ 405 h 663"/>
                  <a:gd name="T78" fmla="*/ 1603 w 1812"/>
                  <a:gd name="T79" fmla="*/ 418 h 663"/>
                  <a:gd name="T80" fmla="*/ 1645 w 1812"/>
                  <a:gd name="T81" fmla="*/ 447 h 663"/>
                  <a:gd name="T82" fmla="*/ 1684 w 1812"/>
                  <a:gd name="T83" fmla="*/ 473 h 663"/>
                  <a:gd name="T84" fmla="*/ 1726 w 1812"/>
                  <a:gd name="T85" fmla="*/ 490 h 663"/>
                  <a:gd name="T86" fmla="*/ 1785 w 1812"/>
                  <a:gd name="T87" fmla="*/ 466 h 663"/>
                  <a:gd name="T88" fmla="*/ 1810 w 1812"/>
                  <a:gd name="T89" fmla="*/ 414 h 663"/>
                  <a:gd name="T90" fmla="*/ 1804 w 1812"/>
                  <a:gd name="T91" fmla="*/ 355 h 663"/>
                  <a:gd name="T92" fmla="*/ 1793 w 1812"/>
                  <a:gd name="T93" fmla="*/ 319 h 663"/>
                  <a:gd name="T94" fmla="*/ 1774 w 1812"/>
                  <a:gd name="T95" fmla="*/ 279 h 663"/>
                  <a:gd name="T96" fmla="*/ 1741 w 1812"/>
                  <a:gd name="T97" fmla="*/ 234 h 663"/>
                  <a:gd name="T98" fmla="*/ 1692 w 1812"/>
                  <a:gd name="T99" fmla="*/ 173 h 663"/>
                  <a:gd name="T100" fmla="*/ 1648 w 1812"/>
                  <a:gd name="T101" fmla="*/ 125 h 663"/>
                  <a:gd name="T102" fmla="*/ 1608 w 1812"/>
                  <a:gd name="T103" fmla="*/ 101 h 663"/>
                  <a:gd name="T104" fmla="*/ 1565 w 1812"/>
                  <a:gd name="T105" fmla="*/ 85 h 663"/>
                  <a:gd name="T106" fmla="*/ 1513 w 1812"/>
                  <a:gd name="T107" fmla="*/ 72 h 663"/>
                  <a:gd name="T108" fmla="*/ 1458 w 1812"/>
                  <a:gd name="T109" fmla="*/ 57 h 663"/>
                  <a:gd name="T110" fmla="*/ 1401 w 1812"/>
                  <a:gd name="T111" fmla="*/ 47 h 663"/>
                  <a:gd name="T112" fmla="*/ 1344 w 1812"/>
                  <a:gd name="T113" fmla="*/ 36 h 663"/>
                  <a:gd name="T114" fmla="*/ 1291 w 1812"/>
                  <a:gd name="T115" fmla="*/ 26 h 663"/>
                  <a:gd name="T116" fmla="*/ 1247 w 1812"/>
                  <a:gd name="T117" fmla="*/ 21 h 663"/>
                  <a:gd name="T118" fmla="*/ 1204 w 1812"/>
                  <a:gd name="T119" fmla="*/ 15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2" h="663">
                    <a:moveTo>
                      <a:pt x="274" y="2"/>
                    </a:moveTo>
                    <a:lnTo>
                      <a:pt x="272" y="0"/>
                    </a:lnTo>
                    <a:lnTo>
                      <a:pt x="265" y="0"/>
                    </a:lnTo>
                    <a:lnTo>
                      <a:pt x="259" y="0"/>
                    </a:lnTo>
                    <a:lnTo>
                      <a:pt x="253" y="0"/>
                    </a:lnTo>
                    <a:lnTo>
                      <a:pt x="246" y="0"/>
                    </a:lnTo>
                    <a:lnTo>
                      <a:pt x="240" y="2"/>
                    </a:lnTo>
                    <a:lnTo>
                      <a:pt x="230" y="2"/>
                    </a:lnTo>
                    <a:lnTo>
                      <a:pt x="221" y="2"/>
                    </a:lnTo>
                    <a:lnTo>
                      <a:pt x="211" y="4"/>
                    </a:lnTo>
                    <a:lnTo>
                      <a:pt x="204" y="5"/>
                    </a:lnTo>
                    <a:lnTo>
                      <a:pt x="192" y="7"/>
                    </a:lnTo>
                    <a:lnTo>
                      <a:pt x="181" y="9"/>
                    </a:lnTo>
                    <a:lnTo>
                      <a:pt x="171" y="11"/>
                    </a:lnTo>
                    <a:lnTo>
                      <a:pt x="160" y="15"/>
                    </a:lnTo>
                    <a:lnTo>
                      <a:pt x="154" y="17"/>
                    </a:lnTo>
                    <a:lnTo>
                      <a:pt x="149" y="19"/>
                    </a:lnTo>
                    <a:lnTo>
                      <a:pt x="141" y="21"/>
                    </a:lnTo>
                    <a:lnTo>
                      <a:pt x="137" y="23"/>
                    </a:lnTo>
                    <a:lnTo>
                      <a:pt x="124" y="26"/>
                    </a:lnTo>
                    <a:lnTo>
                      <a:pt x="114" y="32"/>
                    </a:lnTo>
                    <a:lnTo>
                      <a:pt x="103" y="38"/>
                    </a:lnTo>
                    <a:lnTo>
                      <a:pt x="93" y="43"/>
                    </a:lnTo>
                    <a:lnTo>
                      <a:pt x="82" y="49"/>
                    </a:lnTo>
                    <a:lnTo>
                      <a:pt x="73" y="59"/>
                    </a:lnTo>
                    <a:lnTo>
                      <a:pt x="61" y="66"/>
                    </a:lnTo>
                    <a:lnTo>
                      <a:pt x="52" y="78"/>
                    </a:lnTo>
                    <a:lnTo>
                      <a:pt x="42" y="87"/>
                    </a:lnTo>
                    <a:lnTo>
                      <a:pt x="35" y="99"/>
                    </a:lnTo>
                    <a:lnTo>
                      <a:pt x="31" y="102"/>
                    </a:lnTo>
                    <a:lnTo>
                      <a:pt x="27" y="110"/>
                    </a:lnTo>
                    <a:lnTo>
                      <a:pt x="25" y="116"/>
                    </a:lnTo>
                    <a:lnTo>
                      <a:pt x="21" y="123"/>
                    </a:lnTo>
                    <a:lnTo>
                      <a:pt x="17" y="129"/>
                    </a:lnTo>
                    <a:lnTo>
                      <a:pt x="16" y="137"/>
                    </a:lnTo>
                    <a:lnTo>
                      <a:pt x="12" y="144"/>
                    </a:lnTo>
                    <a:lnTo>
                      <a:pt x="12" y="154"/>
                    </a:lnTo>
                    <a:lnTo>
                      <a:pt x="8" y="159"/>
                    </a:lnTo>
                    <a:lnTo>
                      <a:pt x="6" y="167"/>
                    </a:lnTo>
                    <a:lnTo>
                      <a:pt x="4" y="175"/>
                    </a:lnTo>
                    <a:lnTo>
                      <a:pt x="4" y="180"/>
                    </a:lnTo>
                    <a:lnTo>
                      <a:pt x="0" y="188"/>
                    </a:lnTo>
                    <a:lnTo>
                      <a:pt x="0" y="196"/>
                    </a:lnTo>
                    <a:lnTo>
                      <a:pt x="0" y="201"/>
                    </a:lnTo>
                    <a:lnTo>
                      <a:pt x="0" y="209"/>
                    </a:lnTo>
                    <a:lnTo>
                      <a:pt x="0" y="215"/>
                    </a:lnTo>
                    <a:lnTo>
                      <a:pt x="0" y="220"/>
                    </a:lnTo>
                    <a:lnTo>
                      <a:pt x="0" y="228"/>
                    </a:lnTo>
                    <a:lnTo>
                      <a:pt x="0" y="234"/>
                    </a:lnTo>
                    <a:lnTo>
                      <a:pt x="0" y="239"/>
                    </a:lnTo>
                    <a:lnTo>
                      <a:pt x="2" y="245"/>
                    </a:lnTo>
                    <a:lnTo>
                      <a:pt x="4" y="251"/>
                    </a:lnTo>
                    <a:lnTo>
                      <a:pt x="6" y="256"/>
                    </a:lnTo>
                    <a:lnTo>
                      <a:pt x="8" y="266"/>
                    </a:lnTo>
                    <a:lnTo>
                      <a:pt x="12" y="277"/>
                    </a:lnTo>
                    <a:lnTo>
                      <a:pt x="16" y="287"/>
                    </a:lnTo>
                    <a:lnTo>
                      <a:pt x="21" y="296"/>
                    </a:lnTo>
                    <a:lnTo>
                      <a:pt x="27" y="304"/>
                    </a:lnTo>
                    <a:lnTo>
                      <a:pt x="33" y="312"/>
                    </a:lnTo>
                    <a:lnTo>
                      <a:pt x="38" y="319"/>
                    </a:lnTo>
                    <a:lnTo>
                      <a:pt x="46" y="329"/>
                    </a:lnTo>
                    <a:lnTo>
                      <a:pt x="54" y="332"/>
                    </a:lnTo>
                    <a:lnTo>
                      <a:pt x="61" y="340"/>
                    </a:lnTo>
                    <a:lnTo>
                      <a:pt x="69" y="344"/>
                    </a:lnTo>
                    <a:lnTo>
                      <a:pt x="78" y="350"/>
                    </a:lnTo>
                    <a:lnTo>
                      <a:pt x="88" y="353"/>
                    </a:lnTo>
                    <a:lnTo>
                      <a:pt x="97" y="357"/>
                    </a:lnTo>
                    <a:lnTo>
                      <a:pt x="107" y="361"/>
                    </a:lnTo>
                    <a:lnTo>
                      <a:pt x="116" y="365"/>
                    </a:lnTo>
                    <a:lnTo>
                      <a:pt x="124" y="367"/>
                    </a:lnTo>
                    <a:lnTo>
                      <a:pt x="133" y="369"/>
                    </a:lnTo>
                    <a:lnTo>
                      <a:pt x="143" y="369"/>
                    </a:lnTo>
                    <a:lnTo>
                      <a:pt x="152" y="372"/>
                    </a:lnTo>
                    <a:lnTo>
                      <a:pt x="162" y="372"/>
                    </a:lnTo>
                    <a:lnTo>
                      <a:pt x="171" y="372"/>
                    </a:lnTo>
                    <a:lnTo>
                      <a:pt x="181" y="372"/>
                    </a:lnTo>
                    <a:lnTo>
                      <a:pt x="192" y="372"/>
                    </a:lnTo>
                    <a:lnTo>
                      <a:pt x="200" y="369"/>
                    </a:lnTo>
                    <a:lnTo>
                      <a:pt x="209" y="369"/>
                    </a:lnTo>
                    <a:lnTo>
                      <a:pt x="215" y="369"/>
                    </a:lnTo>
                    <a:lnTo>
                      <a:pt x="219" y="369"/>
                    </a:lnTo>
                    <a:lnTo>
                      <a:pt x="227" y="369"/>
                    </a:lnTo>
                    <a:lnTo>
                      <a:pt x="232" y="371"/>
                    </a:lnTo>
                    <a:lnTo>
                      <a:pt x="238" y="371"/>
                    </a:lnTo>
                    <a:lnTo>
                      <a:pt x="242" y="371"/>
                    </a:lnTo>
                    <a:lnTo>
                      <a:pt x="249" y="372"/>
                    </a:lnTo>
                    <a:lnTo>
                      <a:pt x="255" y="372"/>
                    </a:lnTo>
                    <a:lnTo>
                      <a:pt x="261" y="374"/>
                    </a:lnTo>
                    <a:lnTo>
                      <a:pt x="266" y="376"/>
                    </a:lnTo>
                    <a:lnTo>
                      <a:pt x="274" y="376"/>
                    </a:lnTo>
                    <a:lnTo>
                      <a:pt x="280" y="378"/>
                    </a:lnTo>
                    <a:lnTo>
                      <a:pt x="287" y="380"/>
                    </a:lnTo>
                    <a:lnTo>
                      <a:pt x="293" y="382"/>
                    </a:lnTo>
                    <a:lnTo>
                      <a:pt x="299" y="384"/>
                    </a:lnTo>
                    <a:lnTo>
                      <a:pt x="306" y="386"/>
                    </a:lnTo>
                    <a:lnTo>
                      <a:pt x="312" y="388"/>
                    </a:lnTo>
                    <a:lnTo>
                      <a:pt x="320" y="390"/>
                    </a:lnTo>
                    <a:lnTo>
                      <a:pt x="327" y="393"/>
                    </a:lnTo>
                    <a:lnTo>
                      <a:pt x="335" y="395"/>
                    </a:lnTo>
                    <a:lnTo>
                      <a:pt x="342" y="397"/>
                    </a:lnTo>
                    <a:lnTo>
                      <a:pt x="350" y="401"/>
                    </a:lnTo>
                    <a:lnTo>
                      <a:pt x="356" y="403"/>
                    </a:lnTo>
                    <a:lnTo>
                      <a:pt x="363" y="407"/>
                    </a:lnTo>
                    <a:lnTo>
                      <a:pt x="371" y="409"/>
                    </a:lnTo>
                    <a:lnTo>
                      <a:pt x="379" y="412"/>
                    </a:lnTo>
                    <a:lnTo>
                      <a:pt x="386" y="416"/>
                    </a:lnTo>
                    <a:lnTo>
                      <a:pt x="394" y="420"/>
                    </a:lnTo>
                    <a:lnTo>
                      <a:pt x="400" y="422"/>
                    </a:lnTo>
                    <a:lnTo>
                      <a:pt x="407" y="426"/>
                    </a:lnTo>
                    <a:lnTo>
                      <a:pt x="415" y="429"/>
                    </a:lnTo>
                    <a:lnTo>
                      <a:pt x="422" y="431"/>
                    </a:lnTo>
                    <a:lnTo>
                      <a:pt x="428" y="435"/>
                    </a:lnTo>
                    <a:lnTo>
                      <a:pt x="438" y="439"/>
                    </a:lnTo>
                    <a:lnTo>
                      <a:pt x="443" y="443"/>
                    </a:lnTo>
                    <a:lnTo>
                      <a:pt x="451" y="447"/>
                    </a:lnTo>
                    <a:lnTo>
                      <a:pt x="457" y="450"/>
                    </a:lnTo>
                    <a:lnTo>
                      <a:pt x="464" y="452"/>
                    </a:lnTo>
                    <a:lnTo>
                      <a:pt x="472" y="456"/>
                    </a:lnTo>
                    <a:lnTo>
                      <a:pt x="477" y="462"/>
                    </a:lnTo>
                    <a:lnTo>
                      <a:pt x="485" y="464"/>
                    </a:lnTo>
                    <a:lnTo>
                      <a:pt x="493" y="467"/>
                    </a:lnTo>
                    <a:lnTo>
                      <a:pt x="498" y="473"/>
                    </a:lnTo>
                    <a:lnTo>
                      <a:pt x="506" y="477"/>
                    </a:lnTo>
                    <a:lnTo>
                      <a:pt x="512" y="481"/>
                    </a:lnTo>
                    <a:lnTo>
                      <a:pt x="519" y="485"/>
                    </a:lnTo>
                    <a:lnTo>
                      <a:pt x="525" y="488"/>
                    </a:lnTo>
                    <a:lnTo>
                      <a:pt x="531" y="492"/>
                    </a:lnTo>
                    <a:lnTo>
                      <a:pt x="536" y="496"/>
                    </a:lnTo>
                    <a:lnTo>
                      <a:pt x="542" y="500"/>
                    </a:lnTo>
                    <a:lnTo>
                      <a:pt x="550" y="504"/>
                    </a:lnTo>
                    <a:lnTo>
                      <a:pt x="555" y="507"/>
                    </a:lnTo>
                    <a:lnTo>
                      <a:pt x="565" y="515"/>
                    </a:lnTo>
                    <a:lnTo>
                      <a:pt x="576" y="525"/>
                    </a:lnTo>
                    <a:lnTo>
                      <a:pt x="586" y="530"/>
                    </a:lnTo>
                    <a:lnTo>
                      <a:pt x="597" y="540"/>
                    </a:lnTo>
                    <a:lnTo>
                      <a:pt x="599" y="542"/>
                    </a:lnTo>
                    <a:lnTo>
                      <a:pt x="605" y="545"/>
                    </a:lnTo>
                    <a:lnTo>
                      <a:pt x="610" y="549"/>
                    </a:lnTo>
                    <a:lnTo>
                      <a:pt x="618" y="553"/>
                    </a:lnTo>
                    <a:lnTo>
                      <a:pt x="622" y="557"/>
                    </a:lnTo>
                    <a:lnTo>
                      <a:pt x="629" y="561"/>
                    </a:lnTo>
                    <a:lnTo>
                      <a:pt x="635" y="564"/>
                    </a:lnTo>
                    <a:lnTo>
                      <a:pt x="645" y="570"/>
                    </a:lnTo>
                    <a:lnTo>
                      <a:pt x="650" y="574"/>
                    </a:lnTo>
                    <a:lnTo>
                      <a:pt x="660" y="578"/>
                    </a:lnTo>
                    <a:lnTo>
                      <a:pt x="668" y="582"/>
                    </a:lnTo>
                    <a:lnTo>
                      <a:pt x="677" y="585"/>
                    </a:lnTo>
                    <a:lnTo>
                      <a:pt x="685" y="589"/>
                    </a:lnTo>
                    <a:lnTo>
                      <a:pt x="694" y="595"/>
                    </a:lnTo>
                    <a:lnTo>
                      <a:pt x="706" y="597"/>
                    </a:lnTo>
                    <a:lnTo>
                      <a:pt x="715" y="602"/>
                    </a:lnTo>
                    <a:lnTo>
                      <a:pt x="725" y="606"/>
                    </a:lnTo>
                    <a:lnTo>
                      <a:pt x="734" y="610"/>
                    </a:lnTo>
                    <a:lnTo>
                      <a:pt x="744" y="614"/>
                    </a:lnTo>
                    <a:lnTo>
                      <a:pt x="755" y="618"/>
                    </a:lnTo>
                    <a:lnTo>
                      <a:pt x="766" y="620"/>
                    </a:lnTo>
                    <a:lnTo>
                      <a:pt x="778" y="625"/>
                    </a:lnTo>
                    <a:lnTo>
                      <a:pt x="789" y="627"/>
                    </a:lnTo>
                    <a:lnTo>
                      <a:pt x="801" y="631"/>
                    </a:lnTo>
                    <a:lnTo>
                      <a:pt x="812" y="635"/>
                    </a:lnTo>
                    <a:lnTo>
                      <a:pt x="823" y="639"/>
                    </a:lnTo>
                    <a:lnTo>
                      <a:pt x="835" y="641"/>
                    </a:lnTo>
                    <a:lnTo>
                      <a:pt x="848" y="644"/>
                    </a:lnTo>
                    <a:lnTo>
                      <a:pt x="861" y="646"/>
                    </a:lnTo>
                    <a:lnTo>
                      <a:pt x="873" y="650"/>
                    </a:lnTo>
                    <a:lnTo>
                      <a:pt x="886" y="652"/>
                    </a:lnTo>
                    <a:lnTo>
                      <a:pt x="899" y="656"/>
                    </a:lnTo>
                    <a:lnTo>
                      <a:pt x="911" y="656"/>
                    </a:lnTo>
                    <a:lnTo>
                      <a:pt x="924" y="658"/>
                    </a:lnTo>
                    <a:lnTo>
                      <a:pt x="936" y="660"/>
                    </a:lnTo>
                    <a:lnTo>
                      <a:pt x="949" y="661"/>
                    </a:lnTo>
                    <a:lnTo>
                      <a:pt x="962" y="661"/>
                    </a:lnTo>
                    <a:lnTo>
                      <a:pt x="975" y="661"/>
                    </a:lnTo>
                    <a:lnTo>
                      <a:pt x="989" y="663"/>
                    </a:lnTo>
                    <a:lnTo>
                      <a:pt x="1002" y="663"/>
                    </a:lnTo>
                    <a:lnTo>
                      <a:pt x="1013" y="663"/>
                    </a:lnTo>
                    <a:lnTo>
                      <a:pt x="1027" y="663"/>
                    </a:lnTo>
                    <a:lnTo>
                      <a:pt x="1040" y="663"/>
                    </a:lnTo>
                    <a:lnTo>
                      <a:pt x="1053" y="663"/>
                    </a:lnTo>
                    <a:lnTo>
                      <a:pt x="1065" y="661"/>
                    </a:lnTo>
                    <a:lnTo>
                      <a:pt x="1078" y="661"/>
                    </a:lnTo>
                    <a:lnTo>
                      <a:pt x="1091" y="660"/>
                    </a:lnTo>
                    <a:lnTo>
                      <a:pt x="1105" y="660"/>
                    </a:lnTo>
                    <a:lnTo>
                      <a:pt x="1116" y="656"/>
                    </a:lnTo>
                    <a:lnTo>
                      <a:pt x="1129" y="654"/>
                    </a:lnTo>
                    <a:lnTo>
                      <a:pt x="1141" y="650"/>
                    </a:lnTo>
                    <a:lnTo>
                      <a:pt x="1154" y="648"/>
                    </a:lnTo>
                    <a:lnTo>
                      <a:pt x="1166" y="644"/>
                    </a:lnTo>
                    <a:lnTo>
                      <a:pt x="1177" y="641"/>
                    </a:lnTo>
                    <a:lnTo>
                      <a:pt x="1188" y="637"/>
                    </a:lnTo>
                    <a:lnTo>
                      <a:pt x="1202" y="635"/>
                    </a:lnTo>
                    <a:lnTo>
                      <a:pt x="1211" y="629"/>
                    </a:lnTo>
                    <a:lnTo>
                      <a:pt x="1224" y="623"/>
                    </a:lnTo>
                    <a:lnTo>
                      <a:pt x="1234" y="618"/>
                    </a:lnTo>
                    <a:lnTo>
                      <a:pt x="1247" y="614"/>
                    </a:lnTo>
                    <a:lnTo>
                      <a:pt x="1257" y="606"/>
                    </a:lnTo>
                    <a:lnTo>
                      <a:pt x="1268" y="601"/>
                    </a:lnTo>
                    <a:lnTo>
                      <a:pt x="1278" y="593"/>
                    </a:lnTo>
                    <a:lnTo>
                      <a:pt x="1289" y="587"/>
                    </a:lnTo>
                    <a:lnTo>
                      <a:pt x="1299" y="580"/>
                    </a:lnTo>
                    <a:lnTo>
                      <a:pt x="1308" y="572"/>
                    </a:lnTo>
                    <a:lnTo>
                      <a:pt x="1318" y="563"/>
                    </a:lnTo>
                    <a:lnTo>
                      <a:pt x="1325" y="557"/>
                    </a:lnTo>
                    <a:lnTo>
                      <a:pt x="1335" y="549"/>
                    </a:lnTo>
                    <a:lnTo>
                      <a:pt x="1342" y="542"/>
                    </a:lnTo>
                    <a:lnTo>
                      <a:pt x="1352" y="536"/>
                    </a:lnTo>
                    <a:lnTo>
                      <a:pt x="1359" y="530"/>
                    </a:lnTo>
                    <a:lnTo>
                      <a:pt x="1367" y="523"/>
                    </a:lnTo>
                    <a:lnTo>
                      <a:pt x="1375" y="517"/>
                    </a:lnTo>
                    <a:lnTo>
                      <a:pt x="1380" y="509"/>
                    </a:lnTo>
                    <a:lnTo>
                      <a:pt x="1390" y="506"/>
                    </a:lnTo>
                    <a:lnTo>
                      <a:pt x="1396" y="498"/>
                    </a:lnTo>
                    <a:lnTo>
                      <a:pt x="1403" y="494"/>
                    </a:lnTo>
                    <a:lnTo>
                      <a:pt x="1409" y="488"/>
                    </a:lnTo>
                    <a:lnTo>
                      <a:pt x="1416" y="485"/>
                    </a:lnTo>
                    <a:lnTo>
                      <a:pt x="1422" y="477"/>
                    </a:lnTo>
                    <a:lnTo>
                      <a:pt x="1428" y="473"/>
                    </a:lnTo>
                    <a:lnTo>
                      <a:pt x="1434" y="467"/>
                    </a:lnTo>
                    <a:lnTo>
                      <a:pt x="1441" y="464"/>
                    </a:lnTo>
                    <a:lnTo>
                      <a:pt x="1451" y="454"/>
                    </a:lnTo>
                    <a:lnTo>
                      <a:pt x="1462" y="448"/>
                    </a:lnTo>
                    <a:lnTo>
                      <a:pt x="1472" y="441"/>
                    </a:lnTo>
                    <a:lnTo>
                      <a:pt x="1481" y="433"/>
                    </a:lnTo>
                    <a:lnTo>
                      <a:pt x="1489" y="428"/>
                    </a:lnTo>
                    <a:lnTo>
                      <a:pt x="1498" y="424"/>
                    </a:lnTo>
                    <a:lnTo>
                      <a:pt x="1506" y="418"/>
                    </a:lnTo>
                    <a:lnTo>
                      <a:pt x="1513" y="414"/>
                    </a:lnTo>
                    <a:lnTo>
                      <a:pt x="1521" y="410"/>
                    </a:lnTo>
                    <a:lnTo>
                      <a:pt x="1529" y="409"/>
                    </a:lnTo>
                    <a:lnTo>
                      <a:pt x="1534" y="405"/>
                    </a:lnTo>
                    <a:lnTo>
                      <a:pt x="1542" y="405"/>
                    </a:lnTo>
                    <a:lnTo>
                      <a:pt x="1549" y="405"/>
                    </a:lnTo>
                    <a:lnTo>
                      <a:pt x="1557" y="405"/>
                    </a:lnTo>
                    <a:lnTo>
                      <a:pt x="1563" y="405"/>
                    </a:lnTo>
                    <a:lnTo>
                      <a:pt x="1568" y="405"/>
                    </a:lnTo>
                    <a:lnTo>
                      <a:pt x="1576" y="405"/>
                    </a:lnTo>
                    <a:lnTo>
                      <a:pt x="1584" y="409"/>
                    </a:lnTo>
                    <a:lnTo>
                      <a:pt x="1589" y="410"/>
                    </a:lnTo>
                    <a:lnTo>
                      <a:pt x="1597" y="414"/>
                    </a:lnTo>
                    <a:lnTo>
                      <a:pt x="1603" y="418"/>
                    </a:lnTo>
                    <a:lnTo>
                      <a:pt x="1612" y="424"/>
                    </a:lnTo>
                    <a:lnTo>
                      <a:pt x="1618" y="428"/>
                    </a:lnTo>
                    <a:lnTo>
                      <a:pt x="1625" y="433"/>
                    </a:lnTo>
                    <a:lnTo>
                      <a:pt x="1631" y="437"/>
                    </a:lnTo>
                    <a:lnTo>
                      <a:pt x="1639" y="443"/>
                    </a:lnTo>
                    <a:lnTo>
                      <a:pt x="1645" y="447"/>
                    </a:lnTo>
                    <a:lnTo>
                      <a:pt x="1652" y="452"/>
                    </a:lnTo>
                    <a:lnTo>
                      <a:pt x="1658" y="456"/>
                    </a:lnTo>
                    <a:lnTo>
                      <a:pt x="1665" y="462"/>
                    </a:lnTo>
                    <a:lnTo>
                      <a:pt x="1673" y="464"/>
                    </a:lnTo>
                    <a:lnTo>
                      <a:pt x="1679" y="467"/>
                    </a:lnTo>
                    <a:lnTo>
                      <a:pt x="1684" y="473"/>
                    </a:lnTo>
                    <a:lnTo>
                      <a:pt x="1690" y="477"/>
                    </a:lnTo>
                    <a:lnTo>
                      <a:pt x="1698" y="479"/>
                    </a:lnTo>
                    <a:lnTo>
                      <a:pt x="1703" y="483"/>
                    </a:lnTo>
                    <a:lnTo>
                      <a:pt x="1709" y="485"/>
                    </a:lnTo>
                    <a:lnTo>
                      <a:pt x="1717" y="488"/>
                    </a:lnTo>
                    <a:lnTo>
                      <a:pt x="1726" y="490"/>
                    </a:lnTo>
                    <a:lnTo>
                      <a:pt x="1738" y="492"/>
                    </a:lnTo>
                    <a:lnTo>
                      <a:pt x="1747" y="492"/>
                    </a:lnTo>
                    <a:lnTo>
                      <a:pt x="1759" y="488"/>
                    </a:lnTo>
                    <a:lnTo>
                      <a:pt x="1770" y="481"/>
                    </a:lnTo>
                    <a:lnTo>
                      <a:pt x="1779" y="471"/>
                    </a:lnTo>
                    <a:lnTo>
                      <a:pt x="1785" y="466"/>
                    </a:lnTo>
                    <a:lnTo>
                      <a:pt x="1791" y="460"/>
                    </a:lnTo>
                    <a:lnTo>
                      <a:pt x="1795" y="452"/>
                    </a:lnTo>
                    <a:lnTo>
                      <a:pt x="1800" y="445"/>
                    </a:lnTo>
                    <a:lnTo>
                      <a:pt x="1804" y="433"/>
                    </a:lnTo>
                    <a:lnTo>
                      <a:pt x="1808" y="424"/>
                    </a:lnTo>
                    <a:lnTo>
                      <a:pt x="1810" y="414"/>
                    </a:lnTo>
                    <a:lnTo>
                      <a:pt x="1812" y="405"/>
                    </a:lnTo>
                    <a:lnTo>
                      <a:pt x="1810" y="393"/>
                    </a:lnTo>
                    <a:lnTo>
                      <a:pt x="1810" y="384"/>
                    </a:lnTo>
                    <a:lnTo>
                      <a:pt x="1808" y="372"/>
                    </a:lnTo>
                    <a:lnTo>
                      <a:pt x="1808" y="361"/>
                    </a:lnTo>
                    <a:lnTo>
                      <a:pt x="1804" y="355"/>
                    </a:lnTo>
                    <a:lnTo>
                      <a:pt x="1802" y="350"/>
                    </a:lnTo>
                    <a:lnTo>
                      <a:pt x="1800" y="342"/>
                    </a:lnTo>
                    <a:lnTo>
                      <a:pt x="1800" y="336"/>
                    </a:lnTo>
                    <a:lnTo>
                      <a:pt x="1797" y="331"/>
                    </a:lnTo>
                    <a:lnTo>
                      <a:pt x="1795" y="327"/>
                    </a:lnTo>
                    <a:lnTo>
                      <a:pt x="1793" y="319"/>
                    </a:lnTo>
                    <a:lnTo>
                      <a:pt x="1791" y="315"/>
                    </a:lnTo>
                    <a:lnTo>
                      <a:pt x="1787" y="308"/>
                    </a:lnTo>
                    <a:lnTo>
                      <a:pt x="1785" y="302"/>
                    </a:lnTo>
                    <a:lnTo>
                      <a:pt x="1781" y="296"/>
                    </a:lnTo>
                    <a:lnTo>
                      <a:pt x="1779" y="291"/>
                    </a:lnTo>
                    <a:lnTo>
                      <a:pt x="1774" y="279"/>
                    </a:lnTo>
                    <a:lnTo>
                      <a:pt x="1766" y="268"/>
                    </a:lnTo>
                    <a:lnTo>
                      <a:pt x="1762" y="262"/>
                    </a:lnTo>
                    <a:lnTo>
                      <a:pt x="1759" y="256"/>
                    </a:lnTo>
                    <a:lnTo>
                      <a:pt x="1755" y="251"/>
                    </a:lnTo>
                    <a:lnTo>
                      <a:pt x="1749" y="245"/>
                    </a:lnTo>
                    <a:lnTo>
                      <a:pt x="1741" y="234"/>
                    </a:lnTo>
                    <a:lnTo>
                      <a:pt x="1734" y="222"/>
                    </a:lnTo>
                    <a:lnTo>
                      <a:pt x="1726" y="211"/>
                    </a:lnTo>
                    <a:lnTo>
                      <a:pt x="1719" y="201"/>
                    </a:lnTo>
                    <a:lnTo>
                      <a:pt x="1709" y="192"/>
                    </a:lnTo>
                    <a:lnTo>
                      <a:pt x="1702" y="182"/>
                    </a:lnTo>
                    <a:lnTo>
                      <a:pt x="1692" y="173"/>
                    </a:lnTo>
                    <a:lnTo>
                      <a:pt x="1686" y="163"/>
                    </a:lnTo>
                    <a:lnTo>
                      <a:pt x="1677" y="154"/>
                    </a:lnTo>
                    <a:lnTo>
                      <a:pt x="1669" y="146"/>
                    </a:lnTo>
                    <a:lnTo>
                      <a:pt x="1662" y="140"/>
                    </a:lnTo>
                    <a:lnTo>
                      <a:pt x="1654" y="133"/>
                    </a:lnTo>
                    <a:lnTo>
                      <a:pt x="1648" y="125"/>
                    </a:lnTo>
                    <a:lnTo>
                      <a:pt x="1643" y="121"/>
                    </a:lnTo>
                    <a:lnTo>
                      <a:pt x="1633" y="116"/>
                    </a:lnTo>
                    <a:lnTo>
                      <a:pt x="1624" y="110"/>
                    </a:lnTo>
                    <a:lnTo>
                      <a:pt x="1620" y="106"/>
                    </a:lnTo>
                    <a:lnTo>
                      <a:pt x="1614" y="104"/>
                    </a:lnTo>
                    <a:lnTo>
                      <a:pt x="1608" y="101"/>
                    </a:lnTo>
                    <a:lnTo>
                      <a:pt x="1603" y="99"/>
                    </a:lnTo>
                    <a:lnTo>
                      <a:pt x="1595" y="97"/>
                    </a:lnTo>
                    <a:lnTo>
                      <a:pt x="1587" y="93"/>
                    </a:lnTo>
                    <a:lnTo>
                      <a:pt x="1580" y="91"/>
                    </a:lnTo>
                    <a:lnTo>
                      <a:pt x="1574" y="89"/>
                    </a:lnTo>
                    <a:lnTo>
                      <a:pt x="1565" y="85"/>
                    </a:lnTo>
                    <a:lnTo>
                      <a:pt x="1557" y="83"/>
                    </a:lnTo>
                    <a:lnTo>
                      <a:pt x="1549" y="82"/>
                    </a:lnTo>
                    <a:lnTo>
                      <a:pt x="1542" y="80"/>
                    </a:lnTo>
                    <a:lnTo>
                      <a:pt x="1532" y="76"/>
                    </a:lnTo>
                    <a:lnTo>
                      <a:pt x="1523" y="74"/>
                    </a:lnTo>
                    <a:lnTo>
                      <a:pt x="1513" y="72"/>
                    </a:lnTo>
                    <a:lnTo>
                      <a:pt x="1506" y="70"/>
                    </a:lnTo>
                    <a:lnTo>
                      <a:pt x="1496" y="66"/>
                    </a:lnTo>
                    <a:lnTo>
                      <a:pt x="1487" y="64"/>
                    </a:lnTo>
                    <a:lnTo>
                      <a:pt x="1477" y="62"/>
                    </a:lnTo>
                    <a:lnTo>
                      <a:pt x="1470" y="61"/>
                    </a:lnTo>
                    <a:lnTo>
                      <a:pt x="1458" y="57"/>
                    </a:lnTo>
                    <a:lnTo>
                      <a:pt x="1451" y="57"/>
                    </a:lnTo>
                    <a:lnTo>
                      <a:pt x="1439" y="53"/>
                    </a:lnTo>
                    <a:lnTo>
                      <a:pt x="1430" y="53"/>
                    </a:lnTo>
                    <a:lnTo>
                      <a:pt x="1420" y="49"/>
                    </a:lnTo>
                    <a:lnTo>
                      <a:pt x="1411" y="49"/>
                    </a:lnTo>
                    <a:lnTo>
                      <a:pt x="1401" y="47"/>
                    </a:lnTo>
                    <a:lnTo>
                      <a:pt x="1392" y="45"/>
                    </a:lnTo>
                    <a:lnTo>
                      <a:pt x="1382" y="43"/>
                    </a:lnTo>
                    <a:lnTo>
                      <a:pt x="1373" y="42"/>
                    </a:lnTo>
                    <a:lnTo>
                      <a:pt x="1363" y="40"/>
                    </a:lnTo>
                    <a:lnTo>
                      <a:pt x="1354" y="38"/>
                    </a:lnTo>
                    <a:lnTo>
                      <a:pt x="1344" y="36"/>
                    </a:lnTo>
                    <a:lnTo>
                      <a:pt x="1335" y="36"/>
                    </a:lnTo>
                    <a:lnTo>
                      <a:pt x="1325" y="34"/>
                    </a:lnTo>
                    <a:lnTo>
                      <a:pt x="1318" y="32"/>
                    </a:lnTo>
                    <a:lnTo>
                      <a:pt x="1308" y="30"/>
                    </a:lnTo>
                    <a:lnTo>
                      <a:pt x="1299" y="28"/>
                    </a:lnTo>
                    <a:lnTo>
                      <a:pt x="1291" y="26"/>
                    </a:lnTo>
                    <a:lnTo>
                      <a:pt x="1283" y="26"/>
                    </a:lnTo>
                    <a:lnTo>
                      <a:pt x="1276" y="24"/>
                    </a:lnTo>
                    <a:lnTo>
                      <a:pt x="1268" y="24"/>
                    </a:lnTo>
                    <a:lnTo>
                      <a:pt x="1261" y="23"/>
                    </a:lnTo>
                    <a:lnTo>
                      <a:pt x="1255" y="23"/>
                    </a:lnTo>
                    <a:lnTo>
                      <a:pt x="1247" y="21"/>
                    </a:lnTo>
                    <a:lnTo>
                      <a:pt x="1242" y="21"/>
                    </a:lnTo>
                    <a:lnTo>
                      <a:pt x="1234" y="19"/>
                    </a:lnTo>
                    <a:lnTo>
                      <a:pt x="1230" y="19"/>
                    </a:lnTo>
                    <a:lnTo>
                      <a:pt x="1219" y="17"/>
                    </a:lnTo>
                    <a:lnTo>
                      <a:pt x="1211" y="17"/>
                    </a:lnTo>
                    <a:lnTo>
                      <a:pt x="1204" y="15"/>
                    </a:lnTo>
                    <a:lnTo>
                      <a:pt x="1198" y="15"/>
                    </a:lnTo>
                    <a:lnTo>
                      <a:pt x="1196" y="15"/>
                    </a:lnTo>
                    <a:lnTo>
                      <a:pt x="274" y="2"/>
                    </a:lnTo>
                    <a:lnTo>
                      <a:pt x="274" y="2"/>
                    </a:lnTo>
                    <a:close/>
                  </a:path>
                </a:pathLst>
              </a:custGeom>
              <a:solidFill>
                <a:srgbClr val="E6E6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5" name="Freeform 397"/>
              <p:cNvSpPr>
                <a:spLocks/>
              </p:cNvSpPr>
              <p:nvPr/>
            </p:nvSpPr>
            <p:spPr bwMode="auto">
              <a:xfrm>
                <a:off x="2541" y="2195"/>
                <a:ext cx="733" cy="376"/>
              </a:xfrm>
              <a:custGeom>
                <a:avLst/>
                <a:gdLst>
                  <a:gd name="T0" fmla="*/ 425 w 1465"/>
                  <a:gd name="T1" fmla="*/ 38 h 753"/>
                  <a:gd name="T2" fmla="*/ 367 w 1465"/>
                  <a:gd name="T3" fmla="*/ 69 h 753"/>
                  <a:gd name="T4" fmla="*/ 304 w 1465"/>
                  <a:gd name="T5" fmla="*/ 108 h 753"/>
                  <a:gd name="T6" fmla="*/ 235 w 1465"/>
                  <a:gd name="T7" fmla="*/ 152 h 753"/>
                  <a:gd name="T8" fmla="*/ 167 w 1465"/>
                  <a:gd name="T9" fmla="*/ 204 h 753"/>
                  <a:gd name="T10" fmla="*/ 108 w 1465"/>
                  <a:gd name="T11" fmla="*/ 257 h 753"/>
                  <a:gd name="T12" fmla="*/ 62 w 1465"/>
                  <a:gd name="T13" fmla="*/ 312 h 753"/>
                  <a:gd name="T14" fmla="*/ 32 w 1465"/>
                  <a:gd name="T15" fmla="*/ 363 h 753"/>
                  <a:gd name="T16" fmla="*/ 2 w 1465"/>
                  <a:gd name="T17" fmla="*/ 439 h 753"/>
                  <a:gd name="T18" fmla="*/ 9 w 1465"/>
                  <a:gd name="T19" fmla="*/ 494 h 753"/>
                  <a:gd name="T20" fmla="*/ 64 w 1465"/>
                  <a:gd name="T21" fmla="*/ 483 h 753"/>
                  <a:gd name="T22" fmla="*/ 142 w 1465"/>
                  <a:gd name="T23" fmla="*/ 443 h 753"/>
                  <a:gd name="T24" fmla="*/ 192 w 1465"/>
                  <a:gd name="T25" fmla="*/ 475 h 753"/>
                  <a:gd name="T26" fmla="*/ 232 w 1465"/>
                  <a:gd name="T27" fmla="*/ 531 h 753"/>
                  <a:gd name="T28" fmla="*/ 306 w 1465"/>
                  <a:gd name="T29" fmla="*/ 542 h 753"/>
                  <a:gd name="T30" fmla="*/ 372 w 1465"/>
                  <a:gd name="T31" fmla="*/ 498 h 753"/>
                  <a:gd name="T32" fmla="*/ 443 w 1465"/>
                  <a:gd name="T33" fmla="*/ 437 h 753"/>
                  <a:gd name="T34" fmla="*/ 498 w 1465"/>
                  <a:gd name="T35" fmla="*/ 462 h 753"/>
                  <a:gd name="T36" fmla="*/ 517 w 1465"/>
                  <a:gd name="T37" fmla="*/ 521 h 753"/>
                  <a:gd name="T38" fmla="*/ 570 w 1465"/>
                  <a:gd name="T39" fmla="*/ 548 h 753"/>
                  <a:gd name="T40" fmla="*/ 621 w 1465"/>
                  <a:gd name="T41" fmla="*/ 525 h 753"/>
                  <a:gd name="T42" fmla="*/ 659 w 1465"/>
                  <a:gd name="T43" fmla="*/ 546 h 753"/>
                  <a:gd name="T44" fmla="*/ 663 w 1465"/>
                  <a:gd name="T45" fmla="*/ 610 h 753"/>
                  <a:gd name="T46" fmla="*/ 684 w 1465"/>
                  <a:gd name="T47" fmla="*/ 685 h 753"/>
                  <a:gd name="T48" fmla="*/ 735 w 1465"/>
                  <a:gd name="T49" fmla="*/ 734 h 753"/>
                  <a:gd name="T50" fmla="*/ 790 w 1465"/>
                  <a:gd name="T51" fmla="*/ 751 h 753"/>
                  <a:gd name="T52" fmla="*/ 849 w 1465"/>
                  <a:gd name="T53" fmla="*/ 751 h 753"/>
                  <a:gd name="T54" fmla="*/ 906 w 1465"/>
                  <a:gd name="T55" fmla="*/ 715 h 753"/>
                  <a:gd name="T56" fmla="*/ 927 w 1465"/>
                  <a:gd name="T57" fmla="*/ 652 h 753"/>
                  <a:gd name="T58" fmla="*/ 961 w 1465"/>
                  <a:gd name="T59" fmla="*/ 609 h 753"/>
                  <a:gd name="T60" fmla="*/ 1030 w 1465"/>
                  <a:gd name="T61" fmla="*/ 637 h 753"/>
                  <a:gd name="T62" fmla="*/ 1077 w 1465"/>
                  <a:gd name="T63" fmla="*/ 664 h 753"/>
                  <a:gd name="T64" fmla="*/ 1131 w 1465"/>
                  <a:gd name="T65" fmla="*/ 688 h 753"/>
                  <a:gd name="T66" fmla="*/ 1186 w 1465"/>
                  <a:gd name="T67" fmla="*/ 713 h 753"/>
                  <a:gd name="T68" fmla="*/ 1239 w 1465"/>
                  <a:gd name="T69" fmla="*/ 728 h 753"/>
                  <a:gd name="T70" fmla="*/ 1294 w 1465"/>
                  <a:gd name="T71" fmla="*/ 734 h 753"/>
                  <a:gd name="T72" fmla="*/ 1363 w 1465"/>
                  <a:gd name="T73" fmla="*/ 692 h 753"/>
                  <a:gd name="T74" fmla="*/ 1368 w 1465"/>
                  <a:gd name="T75" fmla="*/ 628 h 753"/>
                  <a:gd name="T76" fmla="*/ 1334 w 1465"/>
                  <a:gd name="T77" fmla="*/ 578 h 753"/>
                  <a:gd name="T78" fmla="*/ 1304 w 1465"/>
                  <a:gd name="T79" fmla="*/ 521 h 753"/>
                  <a:gd name="T80" fmla="*/ 1363 w 1465"/>
                  <a:gd name="T81" fmla="*/ 510 h 753"/>
                  <a:gd name="T82" fmla="*/ 1418 w 1465"/>
                  <a:gd name="T83" fmla="*/ 525 h 753"/>
                  <a:gd name="T84" fmla="*/ 1463 w 1465"/>
                  <a:gd name="T85" fmla="*/ 496 h 753"/>
                  <a:gd name="T86" fmla="*/ 1446 w 1465"/>
                  <a:gd name="T87" fmla="*/ 432 h 753"/>
                  <a:gd name="T88" fmla="*/ 1418 w 1465"/>
                  <a:gd name="T89" fmla="*/ 380 h 753"/>
                  <a:gd name="T90" fmla="*/ 1374 w 1465"/>
                  <a:gd name="T91" fmla="*/ 321 h 753"/>
                  <a:gd name="T92" fmla="*/ 1321 w 1465"/>
                  <a:gd name="T93" fmla="*/ 259 h 753"/>
                  <a:gd name="T94" fmla="*/ 1260 w 1465"/>
                  <a:gd name="T95" fmla="*/ 198 h 753"/>
                  <a:gd name="T96" fmla="*/ 1193 w 1465"/>
                  <a:gd name="T97" fmla="*/ 141 h 753"/>
                  <a:gd name="T98" fmla="*/ 1123 w 1465"/>
                  <a:gd name="T99" fmla="*/ 91 h 753"/>
                  <a:gd name="T100" fmla="*/ 1049 w 1465"/>
                  <a:gd name="T101" fmla="*/ 51 h 753"/>
                  <a:gd name="T102" fmla="*/ 969 w 1465"/>
                  <a:gd name="T103" fmla="*/ 25 h 753"/>
                  <a:gd name="T104" fmla="*/ 887 w 1465"/>
                  <a:gd name="T105" fmla="*/ 10 h 753"/>
                  <a:gd name="T106" fmla="*/ 808 w 1465"/>
                  <a:gd name="T107" fmla="*/ 0 h 753"/>
                  <a:gd name="T108" fmla="*/ 733 w 1465"/>
                  <a:gd name="T109" fmla="*/ 0 h 753"/>
                  <a:gd name="T110" fmla="*/ 673 w 1465"/>
                  <a:gd name="T111" fmla="*/ 0 h 753"/>
                  <a:gd name="T112" fmla="*/ 625 w 1465"/>
                  <a:gd name="T113" fmla="*/ 4 h 753"/>
                  <a:gd name="T114" fmla="*/ 465 w 1465"/>
                  <a:gd name="T115" fmla="*/ 1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5" h="753">
                    <a:moveTo>
                      <a:pt x="465" y="19"/>
                    </a:moveTo>
                    <a:lnTo>
                      <a:pt x="463" y="19"/>
                    </a:lnTo>
                    <a:lnTo>
                      <a:pt x="462" y="21"/>
                    </a:lnTo>
                    <a:lnTo>
                      <a:pt x="458" y="23"/>
                    </a:lnTo>
                    <a:lnTo>
                      <a:pt x="452" y="25"/>
                    </a:lnTo>
                    <a:lnTo>
                      <a:pt x="443" y="29"/>
                    </a:lnTo>
                    <a:lnTo>
                      <a:pt x="435" y="34"/>
                    </a:lnTo>
                    <a:lnTo>
                      <a:pt x="425" y="38"/>
                    </a:lnTo>
                    <a:lnTo>
                      <a:pt x="414" y="46"/>
                    </a:lnTo>
                    <a:lnTo>
                      <a:pt x="406" y="48"/>
                    </a:lnTo>
                    <a:lnTo>
                      <a:pt x="401" y="51"/>
                    </a:lnTo>
                    <a:lnTo>
                      <a:pt x="395" y="55"/>
                    </a:lnTo>
                    <a:lnTo>
                      <a:pt x="387" y="57"/>
                    </a:lnTo>
                    <a:lnTo>
                      <a:pt x="382" y="61"/>
                    </a:lnTo>
                    <a:lnTo>
                      <a:pt x="374" y="65"/>
                    </a:lnTo>
                    <a:lnTo>
                      <a:pt x="367" y="69"/>
                    </a:lnTo>
                    <a:lnTo>
                      <a:pt x="359" y="74"/>
                    </a:lnTo>
                    <a:lnTo>
                      <a:pt x="351" y="78"/>
                    </a:lnTo>
                    <a:lnTo>
                      <a:pt x="344" y="84"/>
                    </a:lnTo>
                    <a:lnTo>
                      <a:pt x="336" y="88"/>
                    </a:lnTo>
                    <a:lnTo>
                      <a:pt x="329" y="93"/>
                    </a:lnTo>
                    <a:lnTo>
                      <a:pt x="319" y="97"/>
                    </a:lnTo>
                    <a:lnTo>
                      <a:pt x="311" y="103"/>
                    </a:lnTo>
                    <a:lnTo>
                      <a:pt x="304" y="108"/>
                    </a:lnTo>
                    <a:lnTo>
                      <a:pt x="296" y="114"/>
                    </a:lnTo>
                    <a:lnTo>
                      <a:pt x="287" y="118"/>
                    </a:lnTo>
                    <a:lnTo>
                      <a:pt x="279" y="124"/>
                    </a:lnTo>
                    <a:lnTo>
                      <a:pt x="270" y="129"/>
                    </a:lnTo>
                    <a:lnTo>
                      <a:pt x="260" y="135"/>
                    </a:lnTo>
                    <a:lnTo>
                      <a:pt x="251" y="141"/>
                    </a:lnTo>
                    <a:lnTo>
                      <a:pt x="243" y="146"/>
                    </a:lnTo>
                    <a:lnTo>
                      <a:pt x="235" y="152"/>
                    </a:lnTo>
                    <a:lnTo>
                      <a:pt x="226" y="158"/>
                    </a:lnTo>
                    <a:lnTo>
                      <a:pt x="216" y="165"/>
                    </a:lnTo>
                    <a:lnTo>
                      <a:pt x="209" y="171"/>
                    </a:lnTo>
                    <a:lnTo>
                      <a:pt x="199" y="177"/>
                    </a:lnTo>
                    <a:lnTo>
                      <a:pt x="192" y="185"/>
                    </a:lnTo>
                    <a:lnTo>
                      <a:pt x="182" y="190"/>
                    </a:lnTo>
                    <a:lnTo>
                      <a:pt x="175" y="198"/>
                    </a:lnTo>
                    <a:lnTo>
                      <a:pt x="167" y="204"/>
                    </a:lnTo>
                    <a:lnTo>
                      <a:pt x="159" y="211"/>
                    </a:lnTo>
                    <a:lnTo>
                      <a:pt x="150" y="217"/>
                    </a:lnTo>
                    <a:lnTo>
                      <a:pt x="142" y="223"/>
                    </a:lnTo>
                    <a:lnTo>
                      <a:pt x="135" y="230"/>
                    </a:lnTo>
                    <a:lnTo>
                      <a:pt x="129" y="236"/>
                    </a:lnTo>
                    <a:lnTo>
                      <a:pt x="119" y="242"/>
                    </a:lnTo>
                    <a:lnTo>
                      <a:pt x="114" y="249"/>
                    </a:lnTo>
                    <a:lnTo>
                      <a:pt x="108" y="257"/>
                    </a:lnTo>
                    <a:lnTo>
                      <a:pt x="102" y="264"/>
                    </a:lnTo>
                    <a:lnTo>
                      <a:pt x="95" y="270"/>
                    </a:lnTo>
                    <a:lnTo>
                      <a:pt x="87" y="278"/>
                    </a:lnTo>
                    <a:lnTo>
                      <a:pt x="81" y="285"/>
                    </a:lnTo>
                    <a:lnTo>
                      <a:pt x="76" y="293"/>
                    </a:lnTo>
                    <a:lnTo>
                      <a:pt x="72" y="299"/>
                    </a:lnTo>
                    <a:lnTo>
                      <a:pt x="68" y="306"/>
                    </a:lnTo>
                    <a:lnTo>
                      <a:pt x="62" y="312"/>
                    </a:lnTo>
                    <a:lnTo>
                      <a:pt x="59" y="320"/>
                    </a:lnTo>
                    <a:lnTo>
                      <a:pt x="53" y="327"/>
                    </a:lnTo>
                    <a:lnTo>
                      <a:pt x="49" y="333"/>
                    </a:lnTo>
                    <a:lnTo>
                      <a:pt x="45" y="339"/>
                    </a:lnTo>
                    <a:lnTo>
                      <a:pt x="42" y="344"/>
                    </a:lnTo>
                    <a:lnTo>
                      <a:pt x="38" y="352"/>
                    </a:lnTo>
                    <a:lnTo>
                      <a:pt x="36" y="358"/>
                    </a:lnTo>
                    <a:lnTo>
                      <a:pt x="32" y="363"/>
                    </a:lnTo>
                    <a:lnTo>
                      <a:pt x="30" y="371"/>
                    </a:lnTo>
                    <a:lnTo>
                      <a:pt x="24" y="380"/>
                    </a:lnTo>
                    <a:lnTo>
                      <a:pt x="19" y="392"/>
                    </a:lnTo>
                    <a:lnTo>
                      <a:pt x="15" y="401"/>
                    </a:lnTo>
                    <a:lnTo>
                      <a:pt x="11" y="415"/>
                    </a:lnTo>
                    <a:lnTo>
                      <a:pt x="7" y="422"/>
                    </a:lnTo>
                    <a:lnTo>
                      <a:pt x="4" y="432"/>
                    </a:lnTo>
                    <a:lnTo>
                      <a:pt x="2" y="439"/>
                    </a:lnTo>
                    <a:lnTo>
                      <a:pt x="2" y="449"/>
                    </a:lnTo>
                    <a:lnTo>
                      <a:pt x="0" y="455"/>
                    </a:lnTo>
                    <a:lnTo>
                      <a:pt x="0" y="462"/>
                    </a:lnTo>
                    <a:lnTo>
                      <a:pt x="0" y="468"/>
                    </a:lnTo>
                    <a:lnTo>
                      <a:pt x="2" y="474"/>
                    </a:lnTo>
                    <a:lnTo>
                      <a:pt x="2" y="483"/>
                    </a:lnTo>
                    <a:lnTo>
                      <a:pt x="5" y="489"/>
                    </a:lnTo>
                    <a:lnTo>
                      <a:pt x="9" y="494"/>
                    </a:lnTo>
                    <a:lnTo>
                      <a:pt x="17" y="498"/>
                    </a:lnTo>
                    <a:lnTo>
                      <a:pt x="24" y="498"/>
                    </a:lnTo>
                    <a:lnTo>
                      <a:pt x="32" y="498"/>
                    </a:lnTo>
                    <a:lnTo>
                      <a:pt x="38" y="496"/>
                    </a:lnTo>
                    <a:lnTo>
                      <a:pt x="42" y="494"/>
                    </a:lnTo>
                    <a:lnTo>
                      <a:pt x="49" y="493"/>
                    </a:lnTo>
                    <a:lnTo>
                      <a:pt x="55" y="491"/>
                    </a:lnTo>
                    <a:lnTo>
                      <a:pt x="64" y="483"/>
                    </a:lnTo>
                    <a:lnTo>
                      <a:pt x="76" y="475"/>
                    </a:lnTo>
                    <a:lnTo>
                      <a:pt x="85" y="470"/>
                    </a:lnTo>
                    <a:lnTo>
                      <a:pt x="95" y="462"/>
                    </a:lnTo>
                    <a:lnTo>
                      <a:pt x="104" y="456"/>
                    </a:lnTo>
                    <a:lnTo>
                      <a:pt x="114" y="453"/>
                    </a:lnTo>
                    <a:lnTo>
                      <a:pt x="123" y="449"/>
                    </a:lnTo>
                    <a:lnTo>
                      <a:pt x="133" y="445"/>
                    </a:lnTo>
                    <a:lnTo>
                      <a:pt x="142" y="443"/>
                    </a:lnTo>
                    <a:lnTo>
                      <a:pt x="150" y="443"/>
                    </a:lnTo>
                    <a:lnTo>
                      <a:pt x="159" y="445"/>
                    </a:lnTo>
                    <a:lnTo>
                      <a:pt x="167" y="449"/>
                    </a:lnTo>
                    <a:lnTo>
                      <a:pt x="175" y="455"/>
                    </a:lnTo>
                    <a:lnTo>
                      <a:pt x="182" y="462"/>
                    </a:lnTo>
                    <a:lnTo>
                      <a:pt x="184" y="464"/>
                    </a:lnTo>
                    <a:lnTo>
                      <a:pt x="188" y="472"/>
                    </a:lnTo>
                    <a:lnTo>
                      <a:pt x="192" y="475"/>
                    </a:lnTo>
                    <a:lnTo>
                      <a:pt x="195" y="483"/>
                    </a:lnTo>
                    <a:lnTo>
                      <a:pt x="199" y="489"/>
                    </a:lnTo>
                    <a:lnTo>
                      <a:pt x="203" y="494"/>
                    </a:lnTo>
                    <a:lnTo>
                      <a:pt x="205" y="500"/>
                    </a:lnTo>
                    <a:lnTo>
                      <a:pt x="209" y="506"/>
                    </a:lnTo>
                    <a:lnTo>
                      <a:pt x="216" y="515"/>
                    </a:lnTo>
                    <a:lnTo>
                      <a:pt x="226" y="525"/>
                    </a:lnTo>
                    <a:lnTo>
                      <a:pt x="232" y="531"/>
                    </a:lnTo>
                    <a:lnTo>
                      <a:pt x="241" y="536"/>
                    </a:lnTo>
                    <a:lnTo>
                      <a:pt x="249" y="542"/>
                    </a:lnTo>
                    <a:lnTo>
                      <a:pt x="258" y="546"/>
                    </a:lnTo>
                    <a:lnTo>
                      <a:pt x="266" y="548"/>
                    </a:lnTo>
                    <a:lnTo>
                      <a:pt x="275" y="548"/>
                    </a:lnTo>
                    <a:lnTo>
                      <a:pt x="285" y="548"/>
                    </a:lnTo>
                    <a:lnTo>
                      <a:pt x="296" y="546"/>
                    </a:lnTo>
                    <a:lnTo>
                      <a:pt x="306" y="542"/>
                    </a:lnTo>
                    <a:lnTo>
                      <a:pt x="317" y="538"/>
                    </a:lnTo>
                    <a:lnTo>
                      <a:pt x="321" y="536"/>
                    </a:lnTo>
                    <a:lnTo>
                      <a:pt x="329" y="532"/>
                    </a:lnTo>
                    <a:lnTo>
                      <a:pt x="334" y="529"/>
                    </a:lnTo>
                    <a:lnTo>
                      <a:pt x="340" y="527"/>
                    </a:lnTo>
                    <a:lnTo>
                      <a:pt x="351" y="517"/>
                    </a:lnTo>
                    <a:lnTo>
                      <a:pt x="361" y="508"/>
                    </a:lnTo>
                    <a:lnTo>
                      <a:pt x="372" y="498"/>
                    </a:lnTo>
                    <a:lnTo>
                      <a:pt x="382" y="489"/>
                    </a:lnTo>
                    <a:lnTo>
                      <a:pt x="391" y="481"/>
                    </a:lnTo>
                    <a:lnTo>
                      <a:pt x="399" y="472"/>
                    </a:lnTo>
                    <a:lnTo>
                      <a:pt x="408" y="462"/>
                    </a:lnTo>
                    <a:lnTo>
                      <a:pt x="418" y="455"/>
                    </a:lnTo>
                    <a:lnTo>
                      <a:pt x="425" y="447"/>
                    </a:lnTo>
                    <a:lnTo>
                      <a:pt x="433" y="441"/>
                    </a:lnTo>
                    <a:lnTo>
                      <a:pt x="443" y="437"/>
                    </a:lnTo>
                    <a:lnTo>
                      <a:pt x="450" y="434"/>
                    </a:lnTo>
                    <a:lnTo>
                      <a:pt x="458" y="434"/>
                    </a:lnTo>
                    <a:lnTo>
                      <a:pt x="465" y="434"/>
                    </a:lnTo>
                    <a:lnTo>
                      <a:pt x="473" y="437"/>
                    </a:lnTo>
                    <a:lnTo>
                      <a:pt x="482" y="443"/>
                    </a:lnTo>
                    <a:lnTo>
                      <a:pt x="488" y="449"/>
                    </a:lnTo>
                    <a:lnTo>
                      <a:pt x="494" y="455"/>
                    </a:lnTo>
                    <a:lnTo>
                      <a:pt x="498" y="462"/>
                    </a:lnTo>
                    <a:lnTo>
                      <a:pt x="503" y="470"/>
                    </a:lnTo>
                    <a:lnTo>
                      <a:pt x="505" y="475"/>
                    </a:lnTo>
                    <a:lnTo>
                      <a:pt x="507" y="485"/>
                    </a:lnTo>
                    <a:lnTo>
                      <a:pt x="509" y="493"/>
                    </a:lnTo>
                    <a:lnTo>
                      <a:pt x="511" y="500"/>
                    </a:lnTo>
                    <a:lnTo>
                      <a:pt x="513" y="508"/>
                    </a:lnTo>
                    <a:lnTo>
                      <a:pt x="515" y="515"/>
                    </a:lnTo>
                    <a:lnTo>
                      <a:pt x="517" y="521"/>
                    </a:lnTo>
                    <a:lnTo>
                      <a:pt x="521" y="529"/>
                    </a:lnTo>
                    <a:lnTo>
                      <a:pt x="524" y="532"/>
                    </a:lnTo>
                    <a:lnTo>
                      <a:pt x="530" y="540"/>
                    </a:lnTo>
                    <a:lnTo>
                      <a:pt x="538" y="544"/>
                    </a:lnTo>
                    <a:lnTo>
                      <a:pt x="547" y="548"/>
                    </a:lnTo>
                    <a:lnTo>
                      <a:pt x="553" y="550"/>
                    </a:lnTo>
                    <a:lnTo>
                      <a:pt x="562" y="550"/>
                    </a:lnTo>
                    <a:lnTo>
                      <a:pt x="570" y="548"/>
                    </a:lnTo>
                    <a:lnTo>
                      <a:pt x="578" y="548"/>
                    </a:lnTo>
                    <a:lnTo>
                      <a:pt x="583" y="544"/>
                    </a:lnTo>
                    <a:lnTo>
                      <a:pt x="591" y="542"/>
                    </a:lnTo>
                    <a:lnTo>
                      <a:pt x="597" y="538"/>
                    </a:lnTo>
                    <a:lnTo>
                      <a:pt x="604" y="534"/>
                    </a:lnTo>
                    <a:lnTo>
                      <a:pt x="610" y="531"/>
                    </a:lnTo>
                    <a:lnTo>
                      <a:pt x="616" y="527"/>
                    </a:lnTo>
                    <a:lnTo>
                      <a:pt x="621" y="525"/>
                    </a:lnTo>
                    <a:lnTo>
                      <a:pt x="627" y="521"/>
                    </a:lnTo>
                    <a:lnTo>
                      <a:pt x="633" y="519"/>
                    </a:lnTo>
                    <a:lnTo>
                      <a:pt x="638" y="521"/>
                    </a:lnTo>
                    <a:lnTo>
                      <a:pt x="644" y="521"/>
                    </a:lnTo>
                    <a:lnTo>
                      <a:pt x="650" y="527"/>
                    </a:lnTo>
                    <a:lnTo>
                      <a:pt x="654" y="531"/>
                    </a:lnTo>
                    <a:lnTo>
                      <a:pt x="659" y="540"/>
                    </a:lnTo>
                    <a:lnTo>
                      <a:pt x="659" y="546"/>
                    </a:lnTo>
                    <a:lnTo>
                      <a:pt x="659" y="551"/>
                    </a:lnTo>
                    <a:lnTo>
                      <a:pt x="661" y="559"/>
                    </a:lnTo>
                    <a:lnTo>
                      <a:pt x="661" y="567"/>
                    </a:lnTo>
                    <a:lnTo>
                      <a:pt x="661" y="574"/>
                    </a:lnTo>
                    <a:lnTo>
                      <a:pt x="661" y="582"/>
                    </a:lnTo>
                    <a:lnTo>
                      <a:pt x="663" y="591"/>
                    </a:lnTo>
                    <a:lnTo>
                      <a:pt x="663" y="601"/>
                    </a:lnTo>
                    <a:lnTo>
                      <a:pt x="663" y="610"/>
                    </a:lnTo>
                    <a:lnTo>
                      <a:pt x="665" y="620"/>
                    </a:lnTo>
                    <a:lnTo>
                      <a:pt x="667" y="629"/>
                    </a:lnTo>
                    <a:lnTo>
                      <a:pt x="671" y="639"/>
                    </a:lnTo>
                    <a:lnTo>
                      <a:pt x="671" y="648"/>
                    </a:lnTo>
                    <a:lnTo>
                      <a:pt x="674" y="658"/>
                    </a:lnTo>
                    <a:lnTo>
                      <a:pt x="676" y="667"/>
                    </a:lnTo>
                    <a:lnTo>
                      <a:pt x="682" y="677"/>
                    </a:lnTo>
                    <a:lnTo>
                      <a:pt x="684" y="685"/>
                    </a:lnTo>
                    <a:lnTo>
                      <a:pt x="692" y="694"/>
                    </a:lnTo>
                    <a:lnTo>
                      <a:pt x="695" y="704"/>
                    </a:lnTo>
                    <a:lnTo>
                      <a:pt x="705" y="711"/>
                    </a:lnTo>
                    <a:lnTo>
                      <a:pt x="711" y="717"/>
                    </a:lnTo>
                    <a:lnTo>
                      <a:pt x="720" y="724"/>
                    </a:lnTo>
                    <a:lnTo>
                      <a:pt x="724" y="728"/>
                    </a:lnTo>
                    <a:lnTo>
                      <a:pt x="730" y="730"/>
                    </a:lnTo>
                    <a:lnTo>
                      <a:pt x="735" y="734"/>
                    </a:lnTo>
                    <a:lnTo>
                      <a:pt x="741" y="738"/>
                    </a:lnTo>
                    <a:lnTo>
                      <a:pt x="747" y="740"/>
                    </a:lnTo>
                    <a:lnTo>
                      <a:pt x="752" y="742"/>
                    </a:lnTo>
                    <a:lnTo>
                      <a:pt x="760" y="744"/>
                    </a:lnTo>
                    <a:lnTo>
                      <a:pt x="768" y="747"/>
                    </a:lnTo>
                    <a:lnTo>
                      <a:pt x="773" y="747"/>
                    </a:lnTo>
                    <a:lnTo>
                      <a:pt x="783" y="749"/>
                    </a:lnTo>
                    <a:lnTo>
                      <a:pt x="790" y="751"/>
                    </a:lnTo>
                    <a:lnTo>
                      <a:pt x="800" y="753"/>
                    </a:lnTo>
                    <a:lnTo>
                      <a:pt x="808" y="753"/>
                    </a:lnTo>
                    <a:lnTo>
                      <a:pt x="815" y="753"/>
                    </a:lnTo>
                    <a:lnTo>
                      <a:pt x="821" y="753"/>
                    </a:lnTo>
                    <a:lnTo>
                      <a:pt x="830" y="753"/>
                    </a:lnTo>
                    <a:lnTo>
                      <a:pt x="836" y="753"/>
                    </a:lnTo>
                    <a:lnTo>
                      <a:pt x="842" y="753"/>
                    </a:lnTo>
                    <a:lnTo>
                      <a:pt x="849" y="751"/>
                    </a:lnTo>
                    <a:lnTo>
                      <a:pt x="855" y="751"/>
                    </a:lnTo>
                    <a:lnTo>
                      <a:pt x="865" y="747"/>
                    </a:lnTo>
                    <a:lnTo>
                      <a:pt x="874" y="744"/>
                    </a:lnTo>
                    <a:lnTo>
                      <a:pt x="882" y="738"/>
                    </a:lnTo>
                    <a:lnTo>
                      <a:pt x="889" y="734"/>
                    </a:lnTo>
                    <a:lnTo>
                      <a:pt x="895" y="728"/>
                    </a:lnTo>
                    <a:lnTo>
                      <a:pt x="901" y="723"/>
                    </a:lnTo>
                    <a:lnTo>
                      <a:pt x="906" y="715"/>
                    </a:lnTo>
                    <a:lnTo>
                      <a:pt x="910" y="707"/>
                    </a:lnTo>
                    <a:lnTo>
                      <a:pt x="914" y="700"/>
                    </a:lnTo>
                    <a:lnTo>
                      <a:pt x="918" y="692"/>
                    </a:lnTo>
                    <a:lnTo>
                      <a:pt x="920" y="685"/>
                    </a:lnTo>
                    <a:lnTo>
                      <a:pt x="923" y="677"/>
                    </a:lnTo>
                    <a:lnTo>
                      <a:pt x="925" y="667"/>
                    </a:lnTo>
                    <a:lnTo>
                      <a:pt x="927" y="660"/>
                    </a:lnTo>
                    <a:lnTo>
                      <a:pt x="927" y="652"/>
                    </a:lnTo>
                    <a:lnTo>
                      <a:pt x="929" y="647"/>
                    </a:lnTo>
                    <a:lnTo>
                      <a:pt x="931" y="639"/>
                    </a:lnTo>
                    <a:lnTo>
                      <a:pt x="933" y="633"/>
                    </a:lnTo>
                    <a:lnTo>
                      <a:pt x="937" y="626"/>
                    </a:lnTo>
                    <a:lnTo>
                      <a:pt x="941" y="622"/>
                    </a:lnTo>
                    <a:lnTo>
                      <a:pt x="946" y="614"/>
                    </a:lnTo>
                    <a:lnTo>
                      <a:pt x="956" y="609"/>
                    </a:lnTo>
                    <a:lnTo>
                      <a:pt x="961" y="609"/>
                    </a:lnTo>
                    <a:lnTo>
                      <a:pt x="967" y="609"/>
                    </a:lnTo>
                    <a:lnTo>
                      <a:pt x="975" y="612"/>
                    </a:lnTo>
                    <a:lnTo>
                      <a:pt x="984" y="616"/>
                    </a:lnTo>
                    <a:lnTo>
                      <a:pt x="994" y="620"/>
                    </a:lnTo>
                    <a:lnTo>
                      <a:pt x="1003" y="626"/>
                    </a:lnTo>
                    <a:lnTo>
                      <a:pt x="1013" y="629"/>
                    </a:lnTo>
                    <a:lnTo>
                      <a:pt x="1024" y="635"/>
                    </a:lnTo>
                    <a:lnTo>
                      <a:pt x="1030" y="637"/>
                    </a:lnTo>
                    <a:lnTo>
                      <a:pt x="1036" y="641"/>
                    </a:lnTo>
                    <a:lnTo>
                      <a:pt x="1041" y="645"/>
                    </a:lnTo>
                    <a:lnTo>
                      <a:pt x="1047" y="647"/>
                    </a:lnTo>
                    <a:lnTo>
                      <a:pt x="1053" y="650"/>
                    </a:lnTo>
                    <a:lnTo>
                      <a:pt x="1060" y="652"/>
                    </a:lnTo>
                    <a:lnTo>
                      <a:pt x="1066" y="656"/>
                    </a:lnTo>
                    <a:lnTo>
                      <a:pt x="1072" y="660"/>
                    </a:lnTo>
                    <a:lnTo>
                      <a:pt x="1077" y="664"/>
                    </a:lnTo>
                    <a:lnTo>
                      <a:pt x="1085" y="667"/>
                    </a:lnTo>
                    <a:lnTo>
                      <a:pt x="1091" y="669"/>
                    </a:lnTo>
                    <a:lnTo>
                      <a:pt x="1096" y="673"/>
                    </a:lnTo>
                    <a:lnTo>
                      <a:pt x="1104" y="677"/>
                    </a:lnTo>
                    <a:lnTo>
                      <a:pt x="1110" y="679"/>
                    </a:lnTo>
                    <a:lnTo>
                      <a:pt x="1117" y="683"/>
                    </a:lnTo>
                    <a:lnTo>
                      <a:pt x="1125" y="686"/>
                    </a:lnTo>
                    <a:lnTo>
                      <a:pt x="1131" y="688"/>
                    </a:lnTo>
                    <a:lnTo>
                      <a:pt x="1138" y="692"/>
                    </a:lnTo>
                    <a:lnTo>
                      <a:pt x="1144" y="694"/>
                    </a:lnTo>
                    <a:lnTo>
                      <a:pt x="1152" y="698"/>
                    </a:lnTo>
                    <a:lnTo>
                      <a:pt x="1159" y="702"/>
                    </a:lnTo>
                    <a:lnTo>
                      <a:pt x="1165" y="704"/>
                    </a:lnTo>
                    <a:lnTo>
                      <a:pt x="1172" y="707"/>
                    </a:lnTo>
                    <a:lnTo>
                      <a:pt x="1180" y="709"/>
                    </a:lnTo>
                    <a:lnTo>
                      <a:pt x="1186" y="713"/>
                    </a:lnTo>
                    <a:lnTo>
                      <a:pt x="1193" y="715"/>
                    </a:lnTo>
                    <a:lnTo>
                      <a:pt x="1199" y="717"/>
                    </a:lnTo>
                    <a:lnTo>
                      <a:pt x="1207" y="719"/>
                    </a:lnTo>
                    <a:lnTo>
                      <a:pt x="1212" y="721"/>
                    </a:lnTo>
                    <a:lnTo>
                      <a:pt x="1220" y="723"/>
                    </a:lnTo>
                    <a:lnTo>
                      <a:pt x="1226" y="724"/>
                    </a:lnTo>
                    <a:lnTo>
                      <a:pt x="1233" y="726"/>
                    </a:lnTo>
                    <a:lnTo>
                      <a:pt x="1239" y="728"/>
                    </a:lnTo>
                    <a:lnTo>
                      <a:pt x="1245" y="728"/>
                    </a:lnTo>
                    <a:lnTo>
                      <a:pt x="1252" y="730"/>
                    </a:lnTo>
                    <a:lnTo>
                      <a:pt x="1258" y="730"/>
                    </a:lnTo>
                    <a:lnTo>
                      <a:pt x="1264" y="730"/>
                    </a:lnTo>
                    <a:lnTo>
                      <a:pt x="1271" y="732"/>
                    </a:lnTo>
                    <a:lnTo>
                      <a:pt x="1277" y="734"/>
                    </a:lnTo>
                    <a:lnTo>
                      <a:pt x="1283" y="734"/>
                    </a:lnTo>
                    <a:lnTo>
                      <a:pt x="1294" y="734"/>
                    </a:lnTo>
                    <a:lnTo>
                      <a:pt x="1306" y="730"/>
                    </a:lnTo>
                    <a:lnTo>
                      <a:pt x="1315" y="728"/>
                    </a:lnTo>
                    <a:lnTo>
                      <a:pt x="1325" y="726"/>
                    </a:lnTo>
                    <a:lnTo>
                      <a:pt x="1332" y="721"/>
                    </a:lnTo>
                    <a:lnTo>
                      <a:pt x="1342" y="715"/>
                    </a:lnTo>
                    <a:lnTo>
                      <a:pt x="1349" y="709"/>
                    </a:lnTo>
                    <a:lnTo>
                      <a:pt x="1357" y="702"/>
                    </a:lnTo>
                    <a:lnTo>
                      <a:pt x="1363" y="692"/>
                    </a:lnTo>
                    <a:lnTo>
                      <a:pt x="1366" y="683"/>
                    </a:lnTo>
                    <a:lnTo>
                      <a:pt x="1368" y="675"/>
                    </a:lnTo>
                    <a:lnTo>
                      <a:pt x="1372" y="667"/>
                    </a:lnTo>
                    <a:lnTo>
                      <a:pt x="1372" y="658"/>
                    </a:lnTo>
                    <a:lnTo>
                      <a:pt x="1374" y="650"/>
                    </a:lnTo>
                    <a:lnTo>
                      <a:pt x="1372" y="643"/>
                    </a:lnTo>
                    <a:lnTo>
                      <a:pt x="1372" y="637"/>
                    </a:lnTo>
                    <a:lnTo>
                      <a:pt x="1368" y="628"/>
                    </a:lnTo>
                    <a:lnTo>
                      <a:pt x="1364" y="620"/>
                    </a:lnTo>
                    <a:lnTo>
                      <a:pt x="1363" y="614"/>
                    </a:lnTo>
                    <a:lnTo>
                      <a:pt x="1359" y="609"/>
                    </a:lnTo>
                    <a:lnTo>
                      <a:pt x="1353" y="603"/>
                    </a:lnTo>
                    <a:lnTo>
                      <a:pt x="1349" y="595"/>
                    </a:lnTo>
                    <a:lnTo>
                      <a:pt x="1344" y="589"/>
                    </a:lnTo>
                    <a:lnTo>
                      <a:pt x="1340" y="584"/>
                    </a:lnTo>
                    <a:lnTo>
                      <a:pt x="1334" y="578"/>
                    </a:lnTo>
                    <a:lnTo>
                      <a:pt x="1328" y="572"/>
                    </a:lnTo>
                    <a:lnTo>
                      <a:pt x="1325" y="567"/>
                    </a:lnTo>
                    <a:lnTo>
                      <a:pt x="1319" y="563"/>
                    </a:lnTo>
                    <a:lnTo>
                      <a:pt x="1309" y="553"/>
                    </a:lnTo>
                    <a:lnTo>
                      <a:pt x="1306" y="546"/>
                    </a:lnTo>
                    <a:lnTo>
                      <a:pt x="1300" y="536"/>
                    </a:lnTo>
                    <a:lnTo>
                      <a:pt x="1300" y="529"/>
                    </a:lnTo>
                    <a:lnTo>
                      <a:pt x="1304" y="521"/>
                    </a:lnTo>
                    <a:lnTo>
                      <a:pt x="1311" y="517"/>
                    </a:lnTo>
                    <a:lnTo>
                      <a:pt x="1321" y="510"/>
                    </a:lnTo>
                    <a:lnTo>
                      <a:pt x="1332" y="508"/>
                    </a:lnTo>
                    <a:lnTo>
                      <a:pt x="1338" y="508"/>
                    </a:lnTo>
                    <a:lnTo>
                      <a:pt x="1344" y="508"/>
                    </a:lnTo>
                    <a:lnTo>
                      <a:pt x="1351" y="508"/>
                    </a:lnTo>
                    <a:lnTo>
                      <a:pt x="1357" y="510"/>
                    </a:lnTo>
                    <a:lnTo>
                      <a:pt x="1363" y="510"/>
                    </a:lnTo>
                    <a:lnTo>
                      <a:pt x="1368" y="512"/>
                    </a:lnTo>
                    <a:lnTo>
                      <a:pt x="1376" y="513"/>
                    </a:lnTo>
                    <a:lnTo>
                      <a:pt x="1382" y="515"/>
                    </a:lnTo>
                    <a:lnTo>
                      <a:pt x="1387" y="515"/>
                    </a:lnTo>
                    <a:lnTo>
                      <a:pt x="1395" y="517"/>
                    </a:lnTo>
                    <a:lnTo>
                      <a:pt x="1401" y="519"/>
                    </a:lnTo>
                    <a:lnTo>
                      <a:pt x="1406" y="521"/>
                    </a:lnTo>
                    <a:lnTo>
                      <a:pt x="1418" y="525"/>
                    </a:lnTo>
                    <a:lnTo>
                      <a:pt x="1429" y="527"/>
                    </a:lnTo>
                    <a:lnTo>
                      <a:pt x="1439" y="525"/>
                    </a:lnTo>
                    <a:lnTo>
                      <a:pt x="1448" y="525"/>
                    </a:lnTo>
                    <a:lnTo>
                      <a:pt x="1454" y="519"/>
                    </a:lnTo>
                    <a:lnTo>
                      <a:pt x="1459" y="513"/>
                    </a:lnTo>
                    <a:lnTo>
                      <a:pt x="1461" y="508"/>
                    </a:lnTo>
                    <a:lnTo>
                      <a:pt x="1463" y="504"/>
                    </a:lnTo>
                    <a:lnTo>
                      <a:pt x="1463" y="496"/>
                    </a:lnTo>
                    <a:lnTo>
                      <a:pt x="1465" y="491"/>
                    </a:lnTo>
                    <a:lnTo>
                      <a:pt x="1463" y="481"/>
                    </a:lnTo>
                    <a:lnTo>
                      <a:pt x="1461" y="472"/>
                    </a:lnTo>
                    <a:lnTo>
                      <a:pt x="1459" y="462"/>
                    </a:lnTo>
                    <a:lnTo>
                      <a:pt x="1456" y="451"/>
                    </a:lnTo>
                    <a:lnTo>
                      <a:pt x="1452" y="445"/>
                    </a:lnTo>
                    <a:lnTo>
                      <a:pt x="1450" y="439"/>
                    </a:lnTo>
                    <a:lnTo>
                      <a:pt x="1446" y="432"/>
                    </a:lnTo>
                    <a:lnTo>
                      <a:pt x="1444" y="428"/>
                    </a:lnTo>
                    <a:lnTo>
                      <a:pt x="1440" y="420"/>
                    </a:lnTo>
                    <a:lnTo>
                      <a:pt x="1437" y="415"/>
                    </a:lnTo>
                    <a:lnTo>
                      <a:pt x="1433" y="409"/>
                    </a:lnTo>
                    <a:lnTo>
                      <a:pt x="1431" y="401"/>
                    </a:lnTo>
                    <a:lnTo>
                      <a:pt x="1425" y="396"/>
                    </a:lnTo>
                    <a:lnTo>
                      <a:pt x="1421" y="388"/>
                    </a:lnTo>
                    <a:lnTo>
                      <a:pt x="1418" y="380"/>
                    </a:lnTo>
                    <a:lnTo>
                      <a:pt x="1412" y="373"/>
                    </a:lnTo>
                    <a:lnTo>
                      <a:pt x="1406" y="365"/>
                    </a:lnTo>
                    <a:lnTo>
                      <a:pt x="1402" y="358"/>
                    </a:lnTo>
                    <a:lnTo>
                      <a:pt x="1397" y="352"/>
                    </a:lnTo>
                    <a:lnTo>
                      <a:pt x="1393" y="344"/>
                    </a:lnTo>
                    <a:lnTo>
                      <a:pt x="1385" y="337"/>
                    </a:lnTo>
                    <a:lnTo>
                      <a:pt x="1382" y="329"/>
                    </a:lnTo>
                    <a:lnTo>
                      <a:pt x="1374" y="321"/>
                    </a:lnTo>
                    <a:lnTo>
                      <a:pt x="1368" y="314"/>
                    </a:lnTo>
                    <a:lnTo>
                      <a:pt x="1363" y="306"/>
                    </a:lnTo>
                    <a:lnTo>
                      <a:pt x="1357" y="299"/>
                    </a:lnTo>
                    <a:lnTo>
                      <a:pt x="1351" y="291"/>
                    </a:lnTo>
                    <a:lnTo>
                      <a:pt x="1344" y="283"/>
                    </a:lnTo>
                    <a:lnTo>
                      <a:pt x="1336" y="276"/>
                    </a:lnTo>
                    <a:lnTo>
                      <a:pt x="1330" y="266"/>
                    </a:lnTo>
                    <a:lnTo>
                      <a:pt x="1321" y="259"/>
                    </a:lnTo>
                    <a:lnTo>
                      <a:pt x="1315" y="251"/>
                    </a:lnTo>
                    <a:lnTo>
                      <a:pt x="1307" y="243"/>
                    </a:lnTo>
                    <a:lnTo>
                      <a:pt x="1300" y="236"/>
                    </a:lnTo>
                    <a:lnTo>
                      <a:pt x="1292" y="228"/>
                    </a:lnTo>
                    <a:lnTo>
                      <a:pt x="1285" y="221"/>
                    </a:lnTo>
                    <a:lnTo>
                      <a:pt x="1277" y="213"/>
                    </a:lnTo>
                    <a:lnTo>
                      <a:pt x="1269" y="205"/>
                    </a:lnTo>
                    <a:lnTo>
                      <a:pt x="1260" y="198"/>
                    </a:lnTo>
                    <a:lnTo>
                      <a:pt x="1252" y="190"/>
                    </a:lnTo>
                    <a:lnTo>
                      <a:pt x="1245" y="183"/>
                    </a:lnTo>
                    <a:lnTo>
                      <a:pt x="1237" y="175"/>
                    </a:lnTo>
                    <a:lnTo>
                      <a:pt x="1228" y="167"/>
                    </a:lnTo>
                    <a:lnTo>
                      <a:pt x="1220" y="162"/>
                    </a:lnTo>
                    <a:lnTo>
                      <a:pt x="1210" y="154"/>
                    </a:lnTo>
                    <a:lnTo>
                      <a:pt x="1203" y="146"/>
                    </a:lnTo>
                    <a:lnTo>
                      <a:pt x="1193" y="141"/>
                    </a:lnTo>
                    <a:lnTo>
                      <a:pt x="1186" y="133"/>
                    </a:lnTo>
                    <a:lnTo>
                      <a:pt x="1176" y="127"/>
                    </a:lnTo>
                    <a:lnTo>
                      <a:pt x="1167" y="122"/>
                    </a:lnTo>
                    <a:lnTo>
                      <a:pt x="1159" y="114"/>
                    </a:lnTo>
                    <a:lnTo>
                      <a:pt x="1150" y="108"/>
                    </a:lnTo>
                    <a:lnTo>
                      <a:pt x="1140" y="103"/>
                    </a:lnTo>
                    <a:lnTo>
                      <a:pt x="1133" y="97"/>
                    </a:lnTo>
                    <a:lnTo>
                      <a:pt x="1123" y="91"/>
                    </a:lnTo>
                    <a:lnTo>
                      <a:pt x="1115" y="86"/>
                    </a:lnTo>
                    <a:lnTo>
                      <a:pt x="1106" y="80"/>
                    </a:lnTo>
                    <a:lnTo>
                      <a:pt x="1096" y="76"/>
                    </a:lnTo>
                    <a:lnTo>
                      <a:pt x="1087" y="70"/>
                    </a:lnTo>
                    <a:lnTo>
                      <a:pt x="1079" y="67"/>
                    </a:lnTo>
                    <a:lnTo>
                      <a:pt x="1070" y="61"/>
                    </a:lnTo>
                    <a:lnTo>
                      <a:pt x="1060" y="57"/>
                    </a:lnTo>
                    <a:lnTo>
                      <a:pt x="1049" y="51"/>
                    </a:lnTo>
                    <a:lnTo>
                      <a:pt x="1039" y="48"/>
                    </a:lnTo>
                    <a:lnTo>
                      <a:pt x="1030" y="44"/>
                    </a:lnTo>
                    <a:lnTo>
                      <a:pt x="1020" y="40"/>
                    </a:lnTo>
                    <a:lnTo>
                      <a:pt x="1009" y="36"/>
                    </a:lnTo>
                    <a:lnTo>
                      <a:pt x="1000" y="34"/>
                    </a:lnTo>
                    <a:lnTo>
                      <a:pt x="990" y="30"/>
                    </a:lnTo>
                    <a:lnTo>
                      <a:pt x="980" y="29"/>
                    </a:lnTo>
                    <a:lnTo>
                      <a:pt x="969" y="25"/>
                    </a:lnTo>
                    <a:lnTo>
                      <a:pt x="960" y="23"/>
                    </a:lnTo>
                    <a:lnTo>
                      <a:pt x="950" y="19"/>
                    </a:lnTo>
                    <a:lnTo>
                      <a:pt x="939" y="19"/>
                    </a:lnTo>
                    <a:lnTo>
                      <a:pt x="929" y="15"/>
                    </a:lnTo>
                    <a:lnTo>
                      <a:pt x="920" y="15"/>
                    </a:lnTo>
                    <a:lnTo>
                      <a:pt x="908" y="11"/>
                    </a:lnTo>
                    <a:lnTo>
                      <a:pt x="899" y="11"/>
                    </a:lnTo>
                    <a:lnTo>
                      <a:pt x="887" y="10"/>
                    </a:lnTo>
                    <a:lnTo>
                      <a:pt x="878" y="8"/>
                    </a:lnTo>
                    <a:lnTo>
                      <a:pt x="866" y="6"/>
                    </a:lnTo>
                    <a:lnTo>
                      <a:pt x="857" y="4"/>
                    </a:lnTo>
                    <a:lnTo>
                      <a:pt x="847" y="4"/>
                    </a:lnTo>
                    <a:lnTo>
                      <a:pt x="838" y="4"/>
                    </a:lnTo>
                    <a:lnTo>
                      <a:pt x="828" y="2"/>
                    </a:lnTo>
                    <a:lnTo>
                      <a:pt x="817" y="2"/>
                    </a:lnTo>
                    <a:lnTo>
                      <a:pt x="808" y="0"/>
                    </a:lnTo>
                    <a:lnTo>
                      <a:pt x="798" y="0"/>
                    </a:lnTo>
                    <a:lnTo>
                      <a:pt x="789" y="0"/>
                    </a:lnTo>
                    <a:lnTo>
                      <a:pt x="781" y="0"/>
                    </a:lnTo>
                    <a:lnTo>
                      <a:pt x="771" y="0"/>
                    </a:lnTo>
                    <a:lnTo>
                      <a:pt x="762" y="0"/>
                    </a:lnTo>
                    <a:lnTo>
                      <a:pt x="752" y="0"/>
                    </a:lnTo>
                    <a:lnTo>
                      <a:pt x="743" y="0"/>
                    </a:lnTo>
                    <a:lnTo>
                      <a:pt x="733" y="0"/>
                    </a:lnTo>
                    <a:lnTo>
                      <a:pt x="726" y="0"/>
                    </a:lnTo>
                    <a:lnTo>
                      <a:pt x="716" y="0"/>
                    </a:lnTo>
                    <a:lnTo>
                      <a:pt x="709" y="0"/>
                    </a:lnTo>
                    <a:lnTo>
                      <a:pt x="701" y="0"/>
                    </a:lnTo>
                    <a:lnTo>
                      <a:pt x="695" y="0"/>
                    </a:lnTo>
                    <a:lnTo>
                      <a:pt x="686" y="0"/>
                    </a:lnTo>
                    <a:lnTo>
                      <a:pt x="680" y="0"/>
                    </a:lnTo>
                    <a:lnTo>
                      <a:pt x="673" y="0"/>
                    </a:lnTo>
                    <a:lnTo>
                      <a:pt x="665" y="2"/>
                    </a:lnTo>
                    <a:lnTo>
                      <a:pt x="659" y="2"/>
                    </a:lnTo>
                    <a:lnTo>
                      <a:pt x="652" y="2"/>
                    </a:lnTo>
                    <a:lnTo>
                      <a:pt x="648" y="2"/>
                    </a:lnTo>
                    <a:lnTo>
                      <a:pt x="642" y="4"/>
                    </a:lnTo>
                    <a:lnTo>
                      <a:pt x="636" y="4"/>
                    </a:lnTo>
                    <a:lnTo>
                      <a:pt x="631" y="4"/>
                    </a:lnTo>
                    <a:lnTo>
                      <a:pt x="625" y="4"/>
                    </a:lnTo>
                    <a:lnTo>
                      <a:pt x="621" y="6"/>
                    </a:lnTo>
                    <a:lnTo>
                      <a:pt x="612" y="6"/>
                    </a:lnTo>
                    <a:lnTo>
                      <a:pt x="606" y="8"/>
                    </a:lnTo>
                    <a:lnTo>
                      <a:pt x="600" y="8"/>
                    </a:lnTo>
                    <a:lnTo>
                      <a:pt x="597" y="10"/>
                    </a:lnTo>
                    <a:lnTo>
                      <a:pt x="595" y="10"/>
                    </a:lnTo>
                    <a:lnTo>
                      <a:pt x="595" y="10"/>
                    </a:lnTo>
                    <a:lnTo>
                      <a:pt x="465" y="19"/>
                    </a:lnTo>
                    <a:lnTo>
                      <a:pt x="465" y="19"/>
                    </a:lnTo>
                    <a:close/>
                  </a:path>
                </a:pathLst>
              </a:custGeom>
              <a:solidFill>
                <a:srgbClr val="8C5E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6" name="Freeform 398"/>
              <p:cNvSpPr>
                <a:spLocks/>
              </p:cNvSpPr>
              <p:nvPr/>
            </p:nvSpPr>
            <p:spPr bwMode="auto">
              <a:xfrm>
                <a:off x="2811" y="2204"/>
                <a:ext cx="440" cy="357"/>
              </a:xfrm>
              <a:custGeom>
                <a:avLst/>
                <a:gdLst>
                  <a:gd name="T0" fmla="*/ 802 w 880"/>
                  <a:gd name="T1" fmla="*/ 335 h 713"/>
                  <a:gd name="T2" fmla="*/ 832 w 880"/>
                  <a:gd name="T3" fmla="*/ 375 h 713"/>
                  <a:gd name="T4" fmla="*/ 859 w 880"/>
                  <a:gd name="T5" fmla="*/ 418 h 713"/>
                  <a:gd name="T6" fmla="*/ 880 w 880"/>
                  <a:gd name="T7" fmla="*/ 464 h 713"/>
                  <a:gd name="T8" fmla="*/ 857 w 880"/>
                  <a:gd name="T9" fmla="*/ 487 h 713"/>
                  <a:gd name="T10" fmla="*/ 815 w 880"/>
                  <a:gd name="T11" fmla="*/ 475 h 713"/>
                  <a:gd name="T12" fmla="*/ 766 w 880"/>
                  <a:gd name="T13" fmla="*/ 456 h 713"/>
                  <a:gd name="T14" fmla="*/ 714 w 880"/>
                  <a:gd name="T15" fmla="*/ 437 h 713"/>
                  <a:gd name="T16" fmla="*/ 676 w 880"/>
                  <a:gd name="T17" fmla="*/ 426 h 713"/>
                  <a:gd name="T18" fmla="*/ 665 w 880"/>
                  <a:gd name="T19" fmla="*/ 453 h 713"/>
                  <a:gd name="T20" fmla="*/ 699 w 880"/>
                  <a:gd name="T21" fmla="*/ 491 h 713"/>
                  <a:gd name="T22" fmla="*/ 743 w 880"/>
                  <a:gd name="T23" fmla="*/ 540 h 713"/>
                  <a:gd name="T24" fmla="*/ 777 w 880"/>
                  <a:gd name="T25" fmla="*/ 586 h 713"/>
                  <a:gd name="T26" fmla="*/ 785 w 880"/>
                  <a:gd name="T27" fmla="*/ 629 h 713"/>
                  <a:gd name="T28" fmla="*/ 737 w 880"/>
                  <a:gd name="T29" fmla="*/ 648 h 713"/>
                  <a:gd name="T30" fmla="*/ 682 w 880"/>
                  <a:gd name="T31" fmla="*/ 635 h 713"/>
                  <a:gd name="T32" fmla="*/ 619 w 880"/>
                  <a:gd name="T33" fmla="*/ 609 h 713"/>
                  <a:gd name="T34" fmla="*/ 555 w 880"/>
                  <a:gd name="T35" fmla="*/ 578 h 713"/>
                  <a:gd name="T36" fmla="*/ 499 w 880"/>
                  <a:gd name="T37" fmla="*/ 553 h 713"/>
                  <a:gd name="T38" fmla="*/ 460 w 880"/>
                  <a:gd name="T39" fmla="*/ 550 h 713"/>
                  <a:gd name="T40" fmla="*/ 423 w 880"/>
                  <a:gd name="T41" fmla="*/ 576 h 713"/>
                  <a:gd name="T42" fmla="*/ 387 w 880"/>
                  <a:gd name="T43" fmla="*/ 620 h 713"/>
                  <a:gd name="T44" fmla="*/ 351 w 880"/>
                  <a:gd name="T45" fmla="*/ 667 h 713"/>
                  <a:gd name="T46" fmla="*/ 302 w 880"/>
                  <a:gd name="T47" fmla="*/ 711 h 713"/>
                  <a:gd name="T48" fmla="*/ 256 w 880"/>
                  <a:gd name="T49" fmla="*/ 700 h 713"/>
                  <a:gd name="T50" fmla="*/ 224 w 880"/>
                  <a:gd name="T51" fmla="*/ 666 h 713"/>
                  <a:gd name="T52" fmla="*/ 201 w 880"/>
                  <a:gd name="T53" fmla="*/ 628 h 713"/>
                  <a:gd name="T54" fmla="*/ 186 w 880"/>
                  <a:gd name="T55" fmla="*/ 590 h 713"/>
                  <a:gd name="T56" fmla="*/ 186 w 880"/>
                  <a:gd name="T57" fmla="*/ 542 h 713"/>
                  <a:gd name="T58" fmla="*/ 218 w 880"/>
                  <a:gd name="T59" fmla="*/ 553 h 713"/>
                  <a:gd name="T60" fmla="*/ 271 w 880"/>
                  <a:gd name="T61" fmla="*/ 584 h 713"/>
                  <a:gd name="T62" fmla="*/ 311 w 880"/>
                  <a:gd name="T63" fmla="*/ 548 h 713"/>
                  <a:gd name="T64" fmla="*/ 330 w 880"/>
                  <a:gd name="T65" fmla="*/ 502 h 713"/>
                  <a:gd name="T66" fmla="*/ 349 w 880"/>
                  <a:gd name="T67" fmla="*/ 453 h 713"/>
                  <a:gd name="T68" fmla="*/ 383 w 880"/>
                  <a:gd name="T69" fmla="*/ 430 h 713"/>
                  <a:gd name="T70" fmla="*/ 418 w 880"/>
                  <a:gd name="T71" fmla="*/ 426 h 713"/>
                  <a:gd name="T72" fmla="*/ 463 w 880"/>
                  <a:gd name="T73" fmla="*/ 447 h 713"/>
                  <a:gd name="T74" fmla="*/ 511 w 880"/>
                  <a:gd name="T75" fmla="*/ 470 h 713"/>
                  <a:gd name="T76" fmla="*/ 545 w 880"/>
                  <a:gd name="T77" fmla="*/ 455 h 713"/>
                  <a:gd name="T78" fmla="*/ 558 w 880"/>
                  <a:gd name="T79" fmla="*/ 418 h 713"/>
                  <a:gd name="T80" fmla="*/ 564 w 880"/>
                  <a:gd name="T81" fmla="*/ 371 h 713"/>
                  <a:gd name="T82" fmla="*/ 564 w 880"/>
                  <a:gd name="T83" fmla="*/ 312 h 713"/>
                  <a:gd name="T84" fmla="*/ 577 w 880"/>
                  <a:gd name="T85" fmla="*/ 261 h 713"/>
                  <a:gd name="T86" fmla="*/ 562 w 880"/>
                  <a:gd name="T87" fmla="*/ 224 h 713"/>
                  <a:gd name="T88" fmla="*/ 524 w 880"/>
                  <a:gd name="T89" fmla="*/ 196 h 713"/>
                  <a:gd name="T90" fmla="*/ 479 w 880"/>
                  <a:gd name="T91" fmla="*/ 179 h 713"/>
                  <a:gd name="T92" fmla="*/ 435 w 880"/>
                  <a:gd name="T93" fmla="*/ 179 h 713"/>
                  <a:gd name="T94" fmla="*/ 401 w 880"/>
                  <a:gd name="T95" fmla="*/ 202 h 713"/>
                  <a:gd name="T96" fmla="*/ 366 w 880"/>
                  <a:gd name="T97" fmla="*/ 232 h 713"/>
                  <a:gd name="T98" fmla="*/ 323 w 880"/>
                  <a:gd name="T99" fmla="*/ 261 h 713"/>
                  <a:gd name="T100" fmla="*/ 275 w 880"/>
                  <a:gd name="T101" fmla="*/ 283 h 713"/>
                  <a:gd name="T102" fmla="*/ 222 w 880"/>
                  <a:gd name="T103" fmla="*/ 297 h 713"/>
                  <a:gd name="T104" fmla="*/ 171 w 880"/>
                  <a:gd name="T105" fmla="*/ 297 h 713"/>
                  <a:gd name="T106" fmla="*/ 121 w 880"/>
                  <a:gd name="T107" fmla="*/ 278 h 713"/>
                  <a:gd name="T108" fmla="*/ 77 w 880"/>
                  <a:gd name="T109" fmla="*/ 245 h 713"/>
                  <a:gd name="T110" fmla="*/ 41 w 880"/>
                  <a:gd name="T111" fmla="*/ 211 h 713"/>
                  <a:gd name="T112" fmla="*/ 5 w 880"/>
                  <a:gd name="T113" fmla="*/ 16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0" h="713">
                    <a:moveTo>
                      <a:pt x="275" y="0"/>
                    </a:moveTo>
                    <a:lnTo>
                      <a:pt x="543" y="112"/>
                    </a:lnTo>
                    <a:lnTo>
                      <a:pt x="792" y="321"/>
                    </a:lnTo>
                    <a:lnTo>
                      <a:pt x="792" y="323"/>
                    </a:lnTo>
                    <a:lnTo>
                      <a:pt x="796" y="329"/>
                    </a:lnTo>
                    <a:lnTo>
                      <a:pt x="802" y="335"/>
                    </a:lnTo>
                    <a:lnTo>
                      <a:pt x="809" y="344"/>
                    </a:lnTo>
                    <a:lnTo>
                      <a:pt x="813" y="350"/>
                    </a:lnTo>
                    <a:lnTo>
                      <a:pt x="817" y="356"/>
                    </a:lnTo>
                    <a:lnTo>
                      <a:pt x="823" y="363"/>
                    </a:lnTo>
                    <a:lnTo>
                      <a:pt x="826" y="369"/>
                    </a:lnTo>
                    <a:lnTo>
                      <a:pt x="832" y="375"/>
                    </a:lnTo>
                    <a:lnTo>
                      <a:pt x="836" y="382"/>
                    </a:lnTo>
                    <a:lnTo>
                      <a:pt x="842" y="390"/>
                    </a:lnTo>
                    <a:lnTo>
                      <a:pt x="847" y="397"/>
                    </a:lnTo>
                    <a:lnTo>
                      <a:pt x="851" y="403"/>
                    </a:lnTo>
                    <a:lnTo>
                      <a:pt x="855" y="413"/>
                    </a:lnTo>
                    <a:lnTo>
                      <a:pt x="859" y="418"/>
                    </a:lnTo>
                    <a:lnTo>
                      <a:pt x="864" y="426"/>
                    </a:lnTo>
                    <a:lnTo>
                      <a:pt x="866" y="434"/>
                    </a:lnTo>
                    <a:lnTo>
                      <a:pt x="870" y="441"/>
                    </a:lnTo>
                    <a:lnTo>
                      <a:pt x="872" y="447"/>
                    </a:lnTo>
                    <a:lnTo>
                      <a:pt x="876" y="455"/>
                    </a:lnTo>
                    <a:lnTo>
                      <a:pt x="880" y="464"/>
                    </a:lnTo>
                    <a:lnTo>
                      <a:pt x="880" y="474"/>
                    </a:lnTo>
                    <a:lnTo>
                      <a:pt x="878" y="481"/>
                    </a:lnTo>
                    <a:lnTo>
                      <a:pt x="872" y="487"/>
                    </a:lnTo>
                    <a:lnTo>
                      <a:pt x="868" y="487"/>
                    </a:lnTo>
                    <a:lnTo>
                      <a:pt x="862" y="487"/>
                    </a:lnTo>
                    <a:lnTo>
                      <a:pt x="857" y="487"/>
                    </a:lnTo>
                    <a:lnTo>
                      <a:pt x="851" y="487"/>
                    </a:lnTo>
                    <a:lnTo>
                      <a:pt x="843" y="485"/>
                    </a:lnTo>
                    <a:lnTo>
                      <a:pt x="838" y="483"/>
                    </a:lnTo>
                    <a:lnTo>
                      <a:pt x="830" y="481"/>
                    </a:lnTo>
                    <a:lnTo>
                      <a:pt x="823" y="479"/>
                    </a:lnTo>
                    <a:lnTo>
                      <a:pt x="815" y="475"/>
                    </a:lnTo>
                    <a:lnTo>
                      <a:pt x="805" y="474"/>
                    </a:lnTo>
                    <a:lnTo>
                      <a:pt x="798" y="470"/>
                    </a:lnTo>
                    <a:lnTo>
                      <a:pt x="790" y="468"/>
                    </a:lnTo>
                    <a:lnTo>
                      <a:pt x="781" y="464"/>
                    </a:lnTo>
                    <a:lnTo>
                      <a:pt x="773" y="460"/>
                    </a:lnTo>
                    <a:lnTo>
                      <a:pt x="766" y="456"/>
                    </a:lnTo>
                    <a:lnTo>
                      <a:pt x="756" y="455"/>
                    </a:lnTo>
                    <a:lnTo>
                      <a:pt x="747" y="451"/>
                    </a:lnTo>
                    <a:lnTo>
                      <a:pt x="739" y="447"/>
                    </a:lnTo>
                    <a:lnTo>
                      <a:pt x="731" y="443"/>
                    </a:lnTo>
                    <a:lnTo>
                      <a:pt x="722" y="441"/>
                    </a:lnTo>
                    <a:lnTo>
                      <a:pt x="714" y="437"/>
                    </a:lnTo>
                    <a:lnTo>
                      <a:pt x="707" y="434"/>
                    </a:lnTo>
                    <a:lnTo>
                      <a:pt x="701" y="432"/>
                    </a:lnTo>
                    <a:lnTo>
                      <a:pt x="693" y="430"/>
                    </a:lnTo>
                    <a:lnTo>
                      <a:pt x="688" y="428"/>
                    </a:lnTo>
                    <a:lnTo>
                      <a:pt x="680" y="426"/>
                    </a:lnTo>
                    <a:lnTo>
                      <a:pt x="676" y="426"/>
                    </a:lnTo>
                    <a:lnTo>
                      <a:pt x="670" y="426"/>
                    </a:lnTo>
                    <a:lnTo>
                      <a:pt x="665" y="428"/>
                    </a:lnTo>
                    <a:lnTo>
                      <a:pt x="659" y="434"/>
                    </a:lnTo>
                    <a:lnTo>
                      <a:pt x="659" y="439"/>
                    </a:lnTo>
                    <a:lnTo>
                      <a:pt x="663" y="449"/>
                    </a:lnTo>
                    <a:lnTo>
                      <a:pt x="665" y="453"/>
                    </a:lnTo>
                    <a:lnTo>
                      <a:pt x="669" y="458"/>
                    </a:lnTo>
                    <a:lnTo>
                      <a:pt x="674" y="466"/>
                    </a:lnTo>
                    <a:lnTo>
                      <a:pt x="680" y="472"/>
                    </a:lnTo>
                    <a:lnTo>
                      <a:pt x="686" y="477"/>
                    </a:lnTo>
                    <a:lnTo>
                      <a:pt x="691" y="485"/>
                    </a:lnTo>
                    <a:lnTo>
                      <a:pt x="699" y="491"/>
                    </a:lnTo>
                    <a:lnTo>
                      <a:pt x="705" y="500"/>
                    </a:lnTo>
                    <a:lnTo>
                      <a:pt x="712" y="508"/>
                    </a:lnTo>
                    <a:lnTo>
                      <a:pt x="720" y="515"/>
                    </a:lnTo>
                    <a:lnTo>
                      <a:pt x="728" y="523"/>
                    </a:lnTo>
                    <a:lnTo>
                      <a:pt x="735" y="532"/>
                    </a:lnTo>
                    <a:lnTo>
                      <a:pt x="743" y="540"/>
                    </a:lnTo>
                    <a:lnTo>
                      <a:pt x="748" y="548"/>
                    </a:lnTo>
                    <a:lnTo>
                      <a:pt x="754" y="555"/>
                    </a:lnTo>
                    <a:lnTo>
                      <a:pt x="762" y="563"/>
                    </a:lnTo>
                    <a:lnTo>
                      <a:pt x="767" y="570"/>
                    </a:lnTo>
                    <a:lnTo>
                      <a:pt x="771" y="578"/>
                    </a:lnTo>
                    <a:lnTo>
                      <a:pt x="777" y="586"/>
                    </a:lnTo>
                    <a:lnTo>
                      <a:pt x="781" y="593"/>
                    </a:lnTo>
                    <a:lnTo>
                      <a:pt x="785" y="599"/>
                    </a:lnTo>
                    <a:lnTo>
                      <a:pt x="786" y="607"/>
                    </a:lnTo>
                    <a:lnTo>
                      <a:pt x="786" y="612"/>
                    </a:lnTo>
                    <a:lnTo>
                      <a:pt x="788" y="620"/>
                    </a:lnTo>
                    <a:lnTo>
                      <a:pt x="785" y="629"/>
                    </a:lnTo>
                    <a:lnTo>
                      <a:pt x="775" y="641"/>
                    </a:lnTo>
                    <a:lnTo>
                      <a:pt x="767" y="643"/>
                    </a:lnTo>
                    <a:lnTo>
                      <a:pt x="762" y="645"/>
                    </a:lnTo>
                    <a:lnTo>
                      <a:pt x="754" y="647"/>
                    </a:lnTo>
                    <a:lnTo>
                      <a:pt x="747" y="648"/>
                    </a:lnTo>
                    <a:lnTo>
                      <a:pt x="737" y="648"/>
                    </a:lnTo>
                    <a:lnTo>
                      <a:pt x="729" y="648"/>
                    </a:lnTo>
                    <a:lnTo>
                      <a:pt x="720" y="645"/>
                    </a:lnTo>
                    <a:lnTo>
                      <a:pt x="712" y="645"/>
                    </a:lnTo>
                    <a:lnTo>
                      <a:pt x="701" y="641"/>
                    </a:lnTo>
                    <a:lnTo>
                      <a:pt x="691" y="639"/>
                    </a:lnTo>
                    <a:lnTo>
                      <a:pt x="682" y="635"/>
                    </a:lnTo>
                    <a:lnTo>
                      <a:pt x="672" y="631"/>
                    </a:lnTo>
                    <a:lnTo>
                      <a:pt x="661" y="628"/>
                    </a:lnTo>
                    <a:lnTo>
                      <a:pt x="650" y="624"/>
                    </a:lnTo>
                    <a:lnTo>
                      <a:pt x="640" y="620"/>
                    </a:lnTo>
                    <a:lnTo>
                      <a:pt x="631" y="616"/>
                    </a:lnTo>
                    <a:lnTo>
                      <a:pt x="619" y="609"/>
                    </a:lnTo>
                    <a:lnTo>
                      <a:pt x="608" y="605"/>
                    </a:lnTo>
                    <a:lnTo>
                      <a:pt x="596" y="599"/>
                    </a:lnTo>
                    <a:lnTo>
                      <a:pt x="587" y="593"/>
                    </a:lnTo>
                    <a:lnTo>
                      <a:pt x="575" y="588"/>
                    </a:lnTo>
                    <a:lnTo>
                      <a:pt x="564" y="584"/>
                    </a:lnTo>
                    <a:lnTo>
                      <a:pt x="555" y="578"/>
                    </a:lnTo>
                    <a:lnTo>
                      <a:pt x="545" y="574"/>
                    </a:lnTo>
                    <a:lnTo>
                      <a:pt x="536" y="569"/>
                    </a:lnTo>
                    <a:lnTo>
                      <a:pt x="526" y="565"/>
                    </a:lnTo>
                    <a:lnTo>
                      <a:pt x="517" y="561"/>
                    </a:lnTo>
                    <a:lnTo>
                      <a:pt x="509" y="557"/>
                    </a:lnTo>
                    <a:lnTo>
                      <a:pt x="499" y="553"/>
                    </a:lnTo>
                    <a:lnTo>
                      <a:pt x="492" y="551"/>
                    </a:lnTo>
                    <a:lnTo>
                      <a:pt x="486" y="550"/>
                    </a:lnTo>
                    <a:lnTo>
                      <a:pt x="480" y="550"/>
                    </a:lnTo>
                    <a:lnTo>
                      <a:pt x="473" y="550"/>
                    </a:lnTo>
                    <a:lnTo>
                      <a:pt x="467" y="550"/>
                    </a:lnTo>
                    <a:lnTo>
                      <a:pt x="460" y="550"/>
                    </a:lnTo>
                    <a:lnTo>
                      <a:pt x="454" y="553"/>
                    </a:lnTo>
                    <a:lnTo>
                      <a:pt x="448" y="555"/>
                    </a:lnTo>
                    <a:lnTo>
                      <a:pt x="442" y="561"/>
                    </a:lnTo>
                    <a:lnTo>
                      <a:pt x="435" y="565"/>
                    </a:lnTo>
                    <a:lnTo>
                      <a:pt x="429" y="572"/>
                    </a:lnTo>
                    <a:lnTo>
                      <a:pt x="423" y="576"/>
                    </a:lnTo>
                    <a:lnTo>
                      <a:pt x="416" y="584"/>
                    </a:lnTo>
                    <a:lnTo>
                      <a:pt x="410" y="590"/>
                    </a:lnTo>
                    <a:lnTo>
                      <a:pt x="404" y="597"/>
                    </a:lnTo>
                    <a:lnTo>
                      <a:pt x="399" y="605"/>
                    </a:lnTo>
                    <a:lnTo>
                      <a:pt x="393" y="614"/>
                    </a:lnTo>
                    <a:lnTo>
                      <a:pt x="387" y="620"/>
                    </a:lnTo>
                    <a:lnTo>
                      <a:pt x="382" y="629"/>
                    </a:lnTo>
                    <a:lnTo>
                      <a:pt x="376" y="637"/>
                    </a:lnTo>
                    <a:lnTo>
                      <a:pt x="368" y="645"/>
                    </a:lnTo>
                    <a:lnTo>
                      <a:pt x="363" y="652"/>
                    </a:lnTo>
                    <a:lnTo>
                      <a:pt x="357" y="660"/>
                    </a:lnTo>
                    <a:lnTo>
                      <a:pt x="351" y="667"/>
                    </a:lnTo>
                    <a:lnTo>
                      <a:pt x="345" y="675"/>
                    </a:lnTo>
                    <a:lnTo>
                      <a:pt x="340" y="681"/>
                    </a:lnTo>
                    <a:lnTo>
                      <a:pt x="334" y="688"/>
                    </a:lnTo>
                    <a:lnTo>
                      <a:pt x="323" y="698"/>
                    </a:lnTo>
                    <a:lnTo>
                      <a:pt x="313" y="707"/>
                    </a:lnTo>
                    <a:lnTo>
                      <a:pt x="302" y="711"/>
                    </a:lnTo>
                    <a:lnTo>
                      <a:pt x="290" y="713"/>
                    </a:lnTo>
                    <a:lnTo>
                      <a:pt x="285" y="711"/>
                    </a:lnTo>
                    <a:lnTo>
                      <a:pt x="279" y="709"/>
                    </a:lnTo>
                    <a:lnTo>
                      <a:pt x="273" y="707"/>
                    </a:lnTo>
                    <a:lnTo>
                      <a:pt x="268" y="705"/>
                    </a:lnTo>
                    <a:lnTo>
                      <a:pt x="256" y="700"/>
                    </a:lnTo>
                    <a:lnTo>
                      <a:pt x="247" y="692"/>
                    </a:lnTo>
                    <a:lnTo>
                      <a:pt x="243" y="686"/>
                    </a:lnTo>
                    <a:lnTo>
                      <a:pt x="237" y="683"/>
                    </a:lnTo>
                    <a:lnTo>
                      <a:pt x="233" y="677"/>
                    </a:lnTo>
                    <a:lnTo>
                      <a:pt x="230" y="671"/>
                    </a:lnTo>
                    <a:lnTo>
                      <a:pt x="224" y="666"/>
                    </a:lnTo>
                    <a:lnTo>
                      <a:pt x="220" y="660"/>
                    </a:lnTo>
                    <a:lnTo>
                      <a:pt x="216" y="654"/>
                    </a:lnTo>
                    <a:lnTo>
                      <a:pt x="212" y="648"/>
                    </a:lnTo>
                    <a:lnTo>
                      <a:pt x="209" y="641"/>
                    </a:lnTo>
                    <a:lnTo>
                      <a:pt x="205" y="635"/>
                    </a:lnTo>
                    <a:lnTo>
                      <a:pt x="201" y="628"/>
                    </a:lnTo>
                    <a:lnTo>
                      <a:pt x="199" y="622"/>
                    </a:lnTo>
                    <a:lnTo>
                      <a:pt x="195" y="614"/>
                    </a:lnTo>
                    <a:lnTo>
                      <a:pt x="191" y="609"/>
                    </a:lnTo>
                    <a:lnTo>
                      <a:pt x="190" y="601"/>
                    </a:lnTo>
                    <a:lnTo>
                      <a:pt x="190" y="595"/>
                    </a:lnTo>
                    <a:lnTo>
                      <a:pt x="186" y="590"/>
                    </a:lnTo>
                    <a:lnTo>
                      <a:pt x="186" y="584"/>
                    </a:lnTo>
                    <a:lnTo>
                      <a:pt x="182" y="576"/>
                    </a:lnTo>
                    <a:lnTo>
                      <a:pt x="182" y="570"/>
                    </a:lnTo>
                    <a:lnTo>
                      <a:pt x="182" y="559"/>
                    </a:lnTo>
                    <a:lnTo>
                      <a:pt x="184" y="550"/>
                    </a:lnTo>
                    <a:lnTo>
                      <a:pt x="186" y="542"/>
                    </a:lnTo>
                    <a:lnTo>
                      <a:pt x="188" y="538"/>
                    </a:lnTo>
                    <a:lnTo>
                      <a:pt x="191" y="536"/>
                    </a:lnTo>
                    <a:lnTo>
                      <a:pt x="197" y="538"/>
                    </a:lnTo>
                    <a:lnTo>
                      <a:pt x="203" y="542"/>
                    </a:lnTo>
                    <a:lnTo>
                      <a:pt x="211" y="548"/>
                    </a:lnTo>
                    <a:lnTo>
                      <a:pt x="218" y="553"/>
                    </a:lnTo>
                    <a:lnTo>
                      <a:pt x="226" y="563"/>
                    </a:lnTo>
                    <a:lnTo>
                      <a:pt x="233" y="569"/>
                    </a:lnTo>
                    <a:lnTo>
                      <a:pt x="243" y="574"/>
                    </a:lnTo>
                    <a:lnTo>
                      <a:pt x="252" y="578"/>
                    </a:lnTo>
                    <a:lnTo>
                      <a:pt x="262" y="584"/>
                    </a:lnTo>
                    <a:lnTo>
                      <a:pt x="271" y="584"/>
                    </a:lnTo>
                    <a:lnTo>
                      <a:pt x="281" y="582"/>
                    </a:lnTo>
                    <a:lnTo>
                      <a:pt x="290" y="574"/>
                    </a:lnTo>
                    <a:lnTo>
                      <a:pt x="300" y="567"/>
                    </a:lnTo>
                    <a:lnTo>
                      <a:pt x="304" y="561"/>
                    </a:lnTo>
                    <a:lnTo>
                      <a:pt x="307" y="553"/>
                    </a:lnTo>
                    <a:lnTo>
                      <a:pt x="311" y="548"/>
                    </a:lnTo>
                    <a:lnTo>
                      <a:pt x="315" y="542"/>
                    </a:lnTo>
                    <a:lnTo>
                      <a:pt x="321" y="531"/>
                    </a:lnTo>
                    <a:lnTo>
                      <a:pt x="325" y="519"/>
                    </a:lnTo>
                    <a:lnTo>
                      <a:pt x="326" y="513"/>
                    </a:lnTo>
                    <a:lnTo>
                      <a:pt x="328" y="508"/>
                    </a:lnTo>
                    <a:lnTo>
                      <a:pt x="330" y="502"/>
                    </a:lnTo>
                    <a:lnTo>
                      <a:pt x="332" y="498"/>
                    </a:lnTo>
                    <a:lnTo>
                      <a:pt x="336" y="487"/>
                    </a:lnTo>
                    <a:lnTo>
                      <a:pt x="340" y="479"/>
                    </a:lnTo>
                    <a:lnTo>
                      <a:pt x="344" y="470"/>
                    </a:lnTo>
                    <a:lnTo>
                      <a:pt x="345" y="462"/>
                    </a:lnTo>
                    <a:lnTo>
                      <a:pt x="349" y="453"/>
                    </a:lnTo>
                    <a:lnTo>
                      <a:pt x="355" y="447"/>
                    </a:lnTo>
                    <a:lnTo>
                      <a:pt x="361" y="441"/>
                    </a:lnTo>
                    <a:lnTo>
                      <a:pt x="368" y="436"/>
                    </a:lnTo>
                    <a:lnTo>
                      <a:pt x="374" y="432"/>
                    </a:lnTo>
                    <a:lnTo>
                      <a:pt x="378" y="432"/>
                    </a:lnTo>
                    <a:lnTo>
                      <a:pt x="383" y="430"/>
                    </a:lnTo>
                    <a:lnTo>
                      <a:pt x="389" y="430"/>
                    </a:lnTo>
                    <a:lnTo>
                      <a:pt x="395" y="426"/>
                    </a:lnTo>
                    <a:lnTo>
                      <a:pt x="401" y="426"/>
                    </a:lnTo>
                    <a:lnTo>
                      <a:pt x="406" y="426"/>
                    </a:lnTo>
                    <a:lnTo>
                      <a:pt x="412" y="426"/>
                    </a:lnTo>
                    <a:lnTo>
                      <a:pt x="418" y="426"/>
                    </a:lnTo>
                    <a:lnTo>
                      <a:pt x="423" y="430"/>
                    </a:lnTo>
                    <a:lnTo>
                      <a:pt x="431" y="432"/>
                    </a:lnTo>
                    <a:lnTo>
                      <a:pt x="437" y="434"/>
                    </a:lnTo>
                    <a:lnTo>
                      <a:pt x="446" y="439"/>
                    </a:lnTo>
                    <a:lnTo>
                      <a:pt x="458" y="445"/>
                    </a:lnTo>
                    <a:lnTo>
                      <a:pt x="463" y="447"/>
                    </a:lnTo>
                    <a:lnTo>
                      <a:pt x="469" y="451"/>
                    </a:lnTo>
                    <a:lnTo>
                      <a:pt x="475" y="455"/>
                    </a:lnTo>
                    <a:lnTo>
                      <a:pt x="480" y="458"/>
                    </a:lnTo>
                    <a:lnTo>
                      <a:pt x="490" y="464"/>
                    </a:lnTo>
                    <a:lnTo>
                      <a:pt x="501" y="468"/>
                    </a:lnTo>
                    <a:lnTo>
                      <a:pt x="511" y="470"/>
                    </a:lnTo>
                    <a:lnTo>
                      <a:pt x="520" y="474"/>
                    </a:lnTo>
                    <a:lnTo>
                      <a:pt x="526" y="470"/>
                    </a:lnTo>
                    <a:lnTo>
                      <a:pt x="536" y="468"/>
                    </a:lnTo>
                    <a:lnTo>
                      <a:pt x="537" y="464"/>
                    </a:lnTo>
                    <a:lnTo>
                      <a:pt x="541" y="460"/>
                    </a:lnTo>
                    <a:lnTo>
                      <a:pt x="545" y="455"/>
                    </a:lnTo>
                    <a:lnTo>
                      <a:pt x="549" y="451"/>
                    </a:lnTo>
                    <a:lnTo>
                      <a:pt x="551" y="443"/>
                    </a:lnTo>
                    <a:lnTo>
                      <a:pt x="555" y="436"/>
                    </a:lnTo>
                    <a:lnTo>
                      <a:pt x="556" y="430"/>
                    </a:lnTo>
                    <a:lnTo>
                      <a:pt x="558" y="424"/>
                    </a:lnTo>
                    <a:lnTo>
                      <a:pt x="558" y="418"/>
                    </a:lnTo>
                    <a:lnTo>
                      <a:pt x="560" y="413"/>
                    </a:lnTo>
                    <a:lnTo>
                      <a:pt x="562" y="407"/>
                    </a:lnTo>
                    <a:lnTo>
                      <a:pt x="562" y="403"/>
                    </a:lnTo>
                    <a:lnTo>
                      <a:pt x="562" y="392"/>
                    </a:lnTo>
                    <a:lnTo>
                      <a:pt x="564" y="380"/>
                    </a:lnTo>
                    <a:lnTo>
                      <a:pt x="564" y="371"/>
                    </a:lnTo>
                    <a:lnTo>
                      <a:pt x="564" y="363"/>
                    </a:lnTo>
                    <a:lnTo>
                      <a:pt x="564" y="352"/>
                    </a:lnTo>
                    <a:lnTo>
                      <a:pt x="564" y="342"/>
                    </a:lnTo>
                    <a:lnTo>
                      <a:pt x="564" y="333"/>
                    </a:lnTo>
                    <a:lnTo>
                      <a:pt x="564" y="323"/>
                    </a:lnTo>
                    <a:lnTo>
                      <a:pt x="564" y="312"/>
                    </a:lnTo>
                    <a:lnTo>
                      <a:pt x="568" y="301"/>
                    </a:lnTo>
                    <a:lnTo>
                      <a:pt x="570" y="289"/>
                    </a:lnTo>
                    <a:lnTo>
                      <a:pt x="577" y="280"/>
                    </a:lnTo>
                    <a:lnTo>
                      <a:pt x="577" y="274"/>
                    </a:lnTo>
                    <a:lnTo>
                      <a:pt x="579" y="266"/>
                    </a:lnTo>
                    <a:lnTo>
                      <a:pt x="577" y="261"/>
                    </a:lnTo>
                    <a:lnTo>
                      <a:pt x="577" y="255"/>
                    </a:lnTo>
                    <a:lnTo>
                      <a:pt x="575" y="247"/>
                    </a:lnTo>
                    <a:lnTo>
                      <a:pt x="574" y="242"/>
                    </a:lnTo>
                    <a:lnTo>
                      <a:pt x="570" y="236"/>
                    </a:lnTo>
                    <a:lnTo>
                      <a:pt x="568" y="232"/>
                    </a:lnTo>
                    <a:lnTo>
                      <a:pt x="562" y="224"/>
                    </a:lnTo>
                    <a:lnTo>
                      <a:pt x="556" y="219"/>
                    </a:lnTo>
                    <a:lnTo>
                      <a:pt x="551" y="213"/>
                    </a:lnTo>
                    <a:lnTo>
                      <a:pt x="545" y="209"/>
                    </a:lnTo>
                    <a:lnTo>
                      <a:pt x="537" y="204"/>
                    </a:lnTo>
                    <a:lnTo>
                      <a:pt x="532" y="200"/>
                    </a:lnTo>
                    <a:lnTo>
                      <a:pt x="524" y="196"/>
                    </a:lnTo>
                    <a:lnTo>
                      <a:pt x="518" y="192"/>
                    </a:lnTo>
                    <a:lnTo>
                      <a:pt x="511" y="188"/>
                    </a:lnTo>
                    <a:lnTo>
                      <a:pt x="503" y="186"/>
                    </a:lnTo>
                    <a:lnTo>
                      <a:pt x="496" y="183"/>
                    </a:lnTo>
                    <a:lnTo>
                      <a:pt x="488" y="181"/>
                    </a:lnTo>
                    <a:lnTo>
                      <a:pt x="479" y="179"/>
                    </a:lnTo>
                    <a:lnTo>
                      <a:pt x="471" y="177"/>
                    </a:lnTo>
                    <a:lnTo>
                      <a:pt x="463" y="177"/>
                    </a:lnTo>
                    <a:lnTo>
                      <a:pt x="456" y="177"/>
                    </a:lnTo>
                    <a:lnTo>
                      <a:pt x="448" y="177"/>
                    </a:lnTo>
                    <a:lnTo>
                      <a:pt x="440" y="177"/>
                    </a:lnTo>
                    <a:lnTo>
                      <a:pt x="435" y="179"/>
                    </a:lnTo>
                    <a:lnTo>
                      <a:pt x="427" y="181"/>
                    </a:lnTo>
                    <a:lnTo>
                      <a:pt x="421" y="183"/>
                    </a:lnTo>
                    <a:lnTo>
                      <a:pt x="416" y="188"/>
                    </a:lnTo>
                    <a:lnTo>
                      <a:pt x="410" y="190"/>
                    </a:lnTo>
                    <a:lnTo>
                      <a:pt x="406" y="198"/>
                    </a:lnTo>
                    <a:lnTo>
                      <a:pt x="401" y="202"/>
                    </a:lnTo>
                    <a:lnTo>
                      <a:pt x="397" y="205"/>
                    </a:lnTo>
                    <a:lnTo>
                      <a:pt x="389" y="211"/>
                    </a:lnTo>
                    <a:lnTo>
                      <a:pt x="385" y="217"/>
                    </a:lnTo>
                    <a:lnTo>
                      <a:pt x="378" y="221"/>
                    </a:lnTo>
                    <a:lnTo>
                      <a:pt x="372" y="226"/>
                    </a:lnTo>
                    <a:lnTo>
                      <a:pt x="366" y="232"/>
                    </a:lnTo>
                    <a:lnTo>
                      <a:pt x="361" y="236"/>
                    </a:lnTo>
                    <a:lnTo>
                      <a:pt x="353" y="242"/>
                    </a:lnTo>
                    <a:lnTo>
                      <a:pt x="345" y="245"/>
                    </a:lnTo>
                    <a:lnTo>
                      <a:pt x="338" y="251"/>
                    </a:lnTo>
                    <a:lnTo>
                      <a:pt x="332" y="257"/>
                    </a:lnTo>
                    <a:lnTo>
                      <a:pt x="323" y="261"/>
                    </a:lnTo>
                    <a:lnTo>
                      <a:pt x="315" y="264"/>
                    </a:lnTo>
                    <a:lnTo>
                      <a:pt x="307" y="268"/>
                    </a:lnTo>
                    <a:lnTo>
                      <a:pt x="300" y="274"/>
                    </a:lnTo>
                    <a:lnTo>
                      <a:pt x="290" y="278"/>
                    </a:lnTo>
                    <a:lnTo>
                      <a:pt x="283" y="280"/>
                    </a:lnTo>
                    <a:lnTo>
                      <a:pt x="275" y="283"/>
                    </a:lnTo>
                    <a:lnTo>
                      <a:pt x="266" y="287"/>
                    </a:lnTo>
                    <a:lnTo>
                      <a:pt x="256" y="289"/>
                    </a:lnTo>
                    <a:lnTo>
                      <a:pt x="249" y="291"/>
                    </a:lnTo>
                    <a:lnTo>
                      <a:pt x="241" y="293"/>
                    </a:lnTo>
                    <a:lnTo>
                      <a:pt x="231" y="297"/>
                    </a:lnTo>
                    <a:lnTo>
                      <a:pt x="222" y="297"/>
                    </a:lnTo>
                    <a:lnTo>
                      <a:pt x="214" y="299"/>
                    </a:lnTo>
                    <a:lnTo>
                      <a:pt x="205" y="299"/>
                    </a:lnTo>
                    <a:lnTo>
                      <a:pt x="197" y="299"/>
                    </a:lnTo>
                    <a:lnTo>
                      <a:pt x="188" y="299"/>
                    </a:lnTo>
                    <a:lnTo>
                      <a:pt x="178" y="299"/>
                    </a:lnTo>
                    <a:lnTo>
                      <a:pt x="171" y="297"/>
                    </a:lnTo>
                    <a:lnTo>
                      <a:pt x="163" y="297"/>
                    </a:lnTo>
                    <a:lnTo>
                      <a:pt x="153" y="293"/>
                    </a:lnTo>
                    <a:lnTo>
                      <a:pt x="146" y="289"/>
                    </a:lnTo>
                    <a:lnTo>
                      <a:pt x="136" y="287"/>
                    </a:lnTo>
                    <a:lnTo>
                      <a:pt x="131" y="283"/>
                    </a:lnTo>
                    <a:lnTo>
                      <a:pt x="121" y="278"/>
                    </a:lnTo>
                    <a:lnTo>
                      <a:pt x="114" y="274"/>
                    </a:lnTo>
                    <a:lnTo>
                      <a:pt x="106" y="268"/>
                    </a:lnTo>
                    <a:lnTo>
                      <a:pt x="100" y="264"/>
                    </a:lnTo>
                    <a:lnTo>
                      <a:pt x="91" y="259"/>
                    </a:lnTo>
                    <a:lnTo>
                      <a:pt x="85" y="253"/>
                    </a:lnTo>
                    <a:lnTo>
                      <a:pt x="77" y="245"/>
                    </a:lnTo>
                    <a:lnTo>
                      <a:pt x="72" y="242"/>
                    </a:lnTo>
                    <a:lnTo>
                      <a:pt x="64" y="234"/>
                    </a:lnTo>
                    <a:lnTo>
                      <a:pt x="58" y="228"/>
                    </a:lnTo>
                    <a:lnTo>
                      <a:pt x="53" y="223"/>
                    </a:lnTo>
                    <a:lnTo>
                      <a:pt x="47" y="217"/>
                    </a:lnTo>
                    <a:lnTo>
                      <a:pt x="41" y="211"/>
                    </a:lnTo>
                    <a:lnTo>
                      <a:pt x="36" y="204"/>
                    </a:lnTo>
                    <a:lnTo>
                      <a:pt x="30" y="198"/>
                    </a:lnTo>
                    <a:lnTo>
                      <a:pt x="26" y="192"/>
                    </a:lnTo>
                    <a:lnTo>
                      <a:pt x="19" y="181"/>
                    </a:lnTo>
                    <a:lnTo>
                      <a:pt x="11" y="173"/>
                    </a:lnTo>
                    <a:lnTo>
                      <a:pt x="5" y="166"/>
                    </a:lnTo>
                    <a:lnTo>
                      <a:pt x="1" y="158"/>
                    </a:lnTo>
                    <a:lnTo>
                      <a:pt x="0" y="154"/>
                    </a:lnTo>
                    <a:lnTo>
                      <a:pt x="275" y="0"/>
                    </a:lnTo>
                    <a:lnTo>
                      <a:pt x="275" y="0"/>
                    </a:lnTo>
                    <a:close/>
                  </a:path>
                </a:pathLst>
              </a:custGeom>
              <a:solidFill>
                <a:srgbClr val="7D4D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7" name="Freeform 399"/>
              <p:cNvSpPr>
                <a:spLocks/>
              </p:cNvSpPr>
              <p:nvPr/>
            </p:nvSpPr>
            <p:spPr bwMode="auto">
              <a:xfrm>
                <a:off x="2728" y="2121"/>
                <a:ext cx="255" cy="233"/>
              </a:xfrm>
              <a:custGeom>
                <a:avLst/>
                <a:gdLst>
                  <a:gd name="T0" fmla="*/ 110 w 512"/>
                  <a:gd name="T1" fmla="*/ 13 h 466"/>
                  <a:gd name="T2" fmla="*/ 88 w 512"/>
                  <a:gd name="T3" fmla="*/ 24 h 466"/>
                  <a:gd name="T4" fmla="*/ 67 w 512"/>
                  <a:gd name="T5" fmla="*/ 40 h 466"/>
                  <a:gd name="T6" fmla="*/ 50 w 512"/>
                  <a:gd name="T7" fmla="*/ 57 h 466"/>
                  <a:gd name="T8" fmla="*/ 36 w 512"/>
                  <a:gd name="T9" fmla="*/ 80 h 466"/>
                  <a:gd name="T10" fmla="*/ 23 w 512"/>
                  <a:gd name="T11" fmla="*/ 100 h 466"/>
                  <a:gd name="T12" fmla="*/ 19 w 512"/>
                  <a:gd name="T13" fmla="*/ 118 h 466"/>
                  <a:gd name="T14" fmla="*/ 12 w 512"/>
                  <a:gd name="T15" fmla="*/ 135 h 466"/>
                  <a:gd name="T16" fmla="*/ 6 w 512"/>
                  <a:gd name="T17" fmla="*/ 154 h 466"/>
                  <a:gd name="T18" fmla="*/ 4 w 512"/>
                  <a:gd name="T19" fmla="*/ 176 h 466"/>
                  <a:gd name="T20" fmla="*/ 2 w 512"/>
                  <a:gd name="T21" fmla="*/ 199 h 466"/>
                  <a:gd name="T22" fmla="*/ 0 w 512"/>
                  <a:gd name="T23" fmla="*/ 224 h 466"/>
                  <a:gd name="T24" fmla="*/ 2 w 512"/>
                  <a:gd name="T25" fmla="*/ 251 h 466"/>
                  <a:gd name="T26" fmla="*/ 4 w 512"/>
                  <a:gd name="T27" fmla="*/ 275 h 466"/>
                  <a:gd name="T28" fmla="*/ 14 w 512"/>
                  <a:gd name="T29" fmla="*/ 300 h 466"/>
                  <a:gd name="T30" fmla="*/ 21 w 512"/>
                  <a:gd name="T31" fmla="*/ 321 h 466"/>
                  <a:gd name="T32" fmla="*/ 34 w 512"/>
                  <a:gd name="T33" fmla="*/ 344 h 466"/>
                  <a:gd name="T34" fmla="*/ 48 w 512"/>
                  <a:gd name="T35" fmla="*/ 363 h 466"/>
                  <a:gd name="T36" fmla="*/ 65 w 512"/>
                  <a:gd name="T37" fmla="*/ 382 h 466"/>
                  <a:gd name="T38" fmla="*/ 82 w 512"/>
                  <a:gd name="T39" fmla="*/ 397 h 466"/>
                  <a:gd name="T40" fmla="*/ 103 w 512"/>
                  <a:gd name="T41" fmla="*/ 412 h 466"/>
                  <a:gd name="T42" fmla="*/ 124 w 512"/>
                  <a:gd name="T43" fmla="*/ 426 h 466"/>
                  <a:gd name="T44" fmla="*/ 147 w 512"/>
                  <a:gd name="T45" fmla="*/ 439 h 466"/>
                  <a:gd name="T46" fmla="*/ 169 w 512"/>
                  <a:gd name="T47" fmla="*/ 446 h 466"/>
                  <a:gd name="T48" fmla="*/ 194 w 512"/>
                  <a:gd name="T49" fmla="*/ 454 h 466"/>
                  <a:gd name="T50" fmla="*/ 219 w 512"/>
                  <a:gd name="T51" fmla="*/ 460 h 466"/>
                  <a:gd name="T52" fmla="*/ 244 w 512"/>
                  <a:gd name="T53" fmla="*/ 464 h 466"/>
                  <a:gd name="T54" fmla="*/ 268 w 512"/>
                  <a:gd name="T55" fmla="*/ 464 h 466"/>
                  <a:gd name="T56" fmla="*/ 293 w 512"/>
                  <a:gd name="T57" fmla="*/ 464 h 466"/>
                  <a:gd name="T58" fmla="*/ 316 w 512"/>
                  <a:gd name="T59" fmla="*/ 460 h 466"/>
                  <a:gd name="T60" fmla="*/ 340 w 512"/>
                  <a:gd name="T61" fmla="*/ 456 h 466"/>
                  <a:gd name="T62" fmla="*/ 361 w 512"/>
                  <a:gd name="T63" fmla="*/ 446 h 466"/>
                  <a:gd name="T64" fmla="*/ 386 w 512"/>
                  <a:gd name="T65" fmla="*/ 439 h 466"/>
                  <a:gd name="T66" fmla="*/ 405 w 512"/>
                  <a:gd name="T67" fmla="*/ 426 h 466"/>
                  <a:gd name="T68" fmla="*/ 424 w 512"/>
                  <a:gd name="T69" fmla="*/ 412 h 466"/>
                  <a:gd name="T70" fmla="*/ 455 w 512"/>
                  <a:gd name="T71" fmla="*/ 384 h 466"/>
                  <a:gd name="T72" fmla="*/ 479 w 512"/>
                  <a:gd name="T73" fmla="*/ 355 h 466"/>
                  <a:gd name="T74" fmla="*/ 494 w 512"/>
                  <a:gd name="T75" fmla="*/ 327 h 466"/>
                  <a:gd name="T76" fmla="*/ 506 w 512"/>
                  <a:gd name="T77" fmla="*/ 298 h 466"/>
                  <a:gd name="T78" fmla="*/ 512 w 512"/>
                  <a:gd name="T79" fmla="*/ 270 h 466"/>
                  <a:gd name="T80" fmla="*/ 512 w 512"/>
                  <a:gd name="T81" fmla="*/ 239 h 466"/>
                  <a:gd name="T82" fmla="*/ 506 w 512"/>
                  <a:gd name="T83" fmla="*/ 211 h 466"/>
                  <a:gd name="T84" fmla="*/ 498 w 512"/>
                  <a:gd name="T85" fmla="*/ 180 h 466"/>
                  <a:gd name="T86" fmla="*/ 485 w 512"/>
                  <a:gd name="T87" fmla="*/ 150 h 466"/>
                  <a:gd name="T88" fmla="*/ 472 w 512"/>
                  <a:gd name="T89" fmla="*/ 123 h 466"/>
                  <a:gd name="T90" fmla="*/ 455 w 512"/>
                  <a:gd name="T91" fmla="*/ 93 h 466"/>
                  <a:gd name="T92" fmla="*/ 434 w 512"/>
                  <a:gd name="T93" fmla="*/ 70 h 466"/>
                  <a:gd name="T94" fmla="*/ 413 w 512"/>
                  <a:gd name="T95" fmla="*/ 53 h 466"/>
                  <a:gd name="T96" fmla="*/ 392 w 512"/>
                  <a:gd name="T97" fmla="*/ 38 h 466"/>
                  <a:gd name="T98" fmla="*/ 369 w 512"/>
                  <a:gd name="T99" fmla="*/ 26 h 466"/>
                  <a:gd name="T100" fmla="*/ 348 w 512"/>
                  <a:gd name="T101" fmla="*/ 17 h 466"/>
                  <a:gd name="T102" fmla="*/ 325 w 512"/>
                  <a:gd name="T103" fmla="*/ 11 h 466"/>
                  <a:gd name="T104" fmla="*/ 304 w 512"/>
                  <a:gd name="T105" fmla="*/ 7 h 466"/>
                  <a:gd name="T106" fmla="*/ 282 w 512"/>
                  <a:gd name="T107" fmla="*/ 3 h 466"/>
                  <a:gd name="T108" fmla="*/ 263 w 512"/>
                  <a:gd name="T109" fmla="*/ 2 h 466"/>
                  <a:gd name="T110" fmla="*/ 244 w 512"/>
                  <a:gd name="T111" fmla="*/ 2 h 466"/>
                  <a:gd name="T112" fmla="*/ 225 w 512"/>
                  <a:gd name="T113" fmla="*/ 0 h 466"/>
                  <a:gd name="T114" fmla="*/ 206 w 512"/>
                  <a:gd name="T115" fmla="*/ 0 h 466"/>
                  <a:gd name="T116" fmla="*/ 188 w 512"/>
                  <a:gd name="T117" fmla="*/ 0 h 466"/>
                  <a:gd name="T118" fmla="*/ 168 w 512"/>
                  <a:gd name="T119" fmla="*/ 2 h 466"/>
                  <a:gd name="T120" fmla="*/ 139 w 512"/>
                  <a:gd name="T121" fmla="*/ 5 h 466"/>
                  <a:gd name="T122" fmla="*/ 116 w 512"/>
                  <a:gd name="T123" fmla="*/ 11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2" h="466">
                    <a:moveTo>
                      <a:pt x="114" y="11"/>
                    </a:moveTo>
                    <a:lnTo>
                      <a:pt x="112" y="11"/>
                    </a:lnTo>
                    <a:lnTo>
                      <a:pt x="110" y="13"/>
                    </a:lnTo>
                    <a:lnTo>
                      <a:pt x="103" y="15"/>
                    </a:lnTo>
                    <a:lnTo>
                      <a:pt x="97" y="19"/>
                    </a:lnTo>
                    <a:lnTo>
                      <a:pt x="88" y="24"/>
                    </a:lnTo>
                    <a:lnTo>
                      <a:pt x="78" y="30"/>
                    </a:lnTo>
                    <a:lnTo>
                      <a:pt x="72" y="34"/>
                    </a:lnTo>
                    <a:lnTo>
                      <a:pt x="67" y="40"/>
                    </a:lnTo>
                    <a:lnTo>
                      <a:pt x="61" y="45"/>
                    </a:lnTo>
                    <a:lnTo>
                      <a:pt x="57" y="51"/>
                    </a:lnTo>
                    <a:lnTo>
                      <a:pt x="50" y="57"/>
                    </a:lnTo>
                    <a:lnTo>
                      <a:pt x="46" y="62"/>
                    </a:lnTo>
                    <a:lnTo>
                      <a:pt x="40" y="70"/>
                    </a:lnTo>
                    <a:lnTo>
                      <a:pt x="36" y="80"/>
                    </a:lnTo>
                    <a:lnTo>
                      <a:pt x="31" y="87"/>
                    </a:lnTo>
                    <a:lnTo>
                      <a:pt x="25" y="97"/>
                    </a:lnTo>
                    <a:lnTo>
                      <a:pt x="23" y="100"/>
                    </a:lnTo>
                    <a:lnTo>
                      <a:pt x="21" y="106"/>
                    </a:lnTo>
                    <a:lnTo>
                      <a:pt x="19" y="112"/>
                    </a:lnTo>
                    <a:lnTo>
                      <a:pt x="19" y="118"/>
                    </a:lnTo>
                    <a:lnTo>
                      <a:pt x="15" y="123"/>
                    </a:lnTo>
                    <a:lnTo>
                      <a:pt x="14" y="129"/>
                    </a:lnTo>
                    <a:lnTo>
                      <a:pt x="12" y="135"/>
                    </a:lnTo>
                    <a:lnTo>
                      <a:pt x="10" y="142"/>
                    </a:lnTo>
                    <a:lnTo>
                      <a:pt x="8" y="148"/>
                    </a:lnTo>
                    <a:lnTo>
                      <a:pt x="6" y="154"/>
                    </a:lnTo>
                    <a:lnTo>
                      <a:pt x="4" y="161"/>
                    </a:lnTo>
                    <a:lnTo>
                      <a:pt x="4" y="169"/>
                    </a:lnTo>
                    <a:lnTo>
                      <a:pt x="4" y="176"/>
                    </a:lnTo>
                    <a:lnTo>
                      <a:pt x="2" y="182"/>
                    </a:lnTo>
                    <a:lnTo>
                      <a:pt x="2" y="190"/>
                    </a:lnTo>
                    <a:lnTo>
                      <a:pt x="2" y="199"/>
                    </a:lnTo>
                    <a:lnTo>
                      <a:pt x="0" y="207"/>
                    </a:lnTo>
                    <a:lnTo>
                      <a:pt x="0" y="215"/>
                    </a:lnTo>
                    <a:lnTo>
                      <a:pt x="0" y="224"/>
                    </a:lnTo>
                    <a:lnTo>
                      <a:pt x="2" y="234"/>
                    </a:lnTo>
                    <a:lnTo>
                      <a:pt x="2" y="241"/>
                    </a:lnTo>
                    <a:lnTo>
                      <a:pt x="2" y="251"/>
                    </a:lnTo>
                    <a:lnTo>
                      <a:pt x="2" y="258"/>
                    </a:lnTo>
                    <a:lnTo>
                      <a:pt x="4" y="268"/>
                    </a:lnTo>
                    <a:lnTo>
                      <a:pt x="4" y="275"/>
                    </a:lnTo>
                    <a:lnTo>
                      <a:pt x="6" y="283"/>
                    </a:lnTo>
                    <a:lnTo>
                      <a:pt x="10" y="291"/>
                    </a:lnTo>
                    <a:lnTo>
                      <a:pt x="14" y="300"/>
                    </a:lnTo>
                    <a:lnTo>
                      <a:pt x="15" y="308"/>
                    </a:lnTo>
                    <a:lnTo>
                      <a:pt x="19" y="313"/>
                    </a:lnTo>
                    <a:lnTo>
                      <a:pt x="21" y="321"/>
                    </a:lnTo>
                    <a:lnTo>
                      <a:pt x="25" y="331"/>
                    </a:lnTo>
                    <a:lnTo>
                      <a:pt x="29" y="336"/>
                    </a:lnTo>
                    <a:lnTo>
                      <a:pt x="34" y="344"/>
                    </a:lnTo>
                    <a:lnTo>
                      <a:pt x="38" y="351"/>
                    </a:lnTo>
                    <a:lnTo>
                      <a:pt x="44" y="357"/>
                    </a:lnTo>
                    <a:lnTo>
                      <a:pt x="48" y="363"/>
                    </a:lnTo>
                    <a:lnTo>
                      <a:pt x="53" y="369"/>
                    </a:lnTo>
                    <a:lnTo>
                      <a:pt x="59" y="376"/>
                    </a:lnTo>
                    <a:lnTo>
                      <a:pt x="65" y="382"/>
                    </a:lnTo>
                    <a:lnTo>
                      <a:pt x="71" y="388"/>
                    </a:lnTo>
                    <a:lnTo>
                      <a:pt x="76" y="391"/>
                    </a:lnTo>
                    <a:lnTo>
                      <a:pt x="82" y="397"/>
                    </a:lnTo>
                    <a:lnTo>
                      <a:pt x="90" y="403"/>
                    </a:lnTo>
                    <a:lnTo>
                      <a:pt x="97" y="408"/>
                    </a:lnTo>
                    <a:lnTo>
                      <a:pt x="103" y="412"/>
                    </a:lnTo>
                    <a:lnTo>
                      <a:pt x="110" y="418"/>
                    </a:lnTo>
                    <a:lnTo>
                      <a:pt x="116" y="422"/>
                    </a:lnTo>
                    <a:lnTo>
                      <a:pt x="124" y="426"/>
                    </a:lnTo>
                    <a:lnTo>
                      <a:pt x="131" y="429"/>
                    </a:lnTo>
                    <a:lnTo>
                      <a:pt x="139" y="433"/>
                    </a:lnTo>
                    <a:lnTo>
                      <a:pt x="147" y="439"/>
                    </a:lnTo>
                    <a:lnTo>
                      <a:pt x="154" y="441"/>
                    </a:lnTo>
                    <a:lnTo>
                      <a:pt x="162" y="443"/>
                    </a:lnTo>
                    <a:lnTo>
                      <a:pt x="169" y="446"/>
                    </a:lnTo>
                    <a:lnTo>
                      <a:pt x="177" y="450"/>
                    </a:lnTo>
                    <a:lnTo>
                      <a:pt x="185" y="452"/>
                    </a:lnTo>
                    <a:lnTo>
                      <a:pt x="194" y="454"/>
                    </a:lnTo>
                    <a:lnTo>
                      <a:pt x="202" y="456"/>
                    </a:lnTo>
                    <a:lnTo>
                      <a:pt x="211" y="458"/>
                    </a:lnTo>
                    <a:lnTo>
                      <a:pt x="219" y="460"/>
                    </a:lnTo>
                    <a:lnTo>
                      <a:pt x="226" y="462"/>
                    </a:lnTo>
                    <a:lnTo>
                      <a:pt x="234" y="462"/>
                    </a:lnTo>
                    <a:lnTo>
                      <a:pt x="244" y="464"/>
                    </a:lnTo>
                    <a:lnTo>
                      <a:pt x="251" y="464"/>
                    </a:lnTo>
                    <a:lnTo>
                      <a:pt x="259" y="464"/>
                    </a:lnTo>
                    <a:lnTo>
                      <a:pt x="268" y="464"/>
                    </a:lnTo>
                    <a:lnTo>
                      <a:pt x="278" y="466"/>
                    </a:lnTo>
                    <a:lnTo>
                      <a:pt x="283" y="464"/>
                    </a:lnTo>
                    <a:lnTo>
                      <a:pt x="293" y="464"/>
                    </a:lnTo>
                    <a:lnTo>
                      <a:pt x="301" y="464"/>
                    </a:lnTo>
                    <a:lnTo>
                      <a:pt x="308" y="462"/>
                    </a:lnTo>
                    <a:lnTo>
                      <a:pt x="316" y="460"/>
                    </a:lnTo>
                    <a:lnTo>
                      <a:pt x="323" y="458"/>
                    </a:lnTo>
                    <a:lnTo>
                      <a:pt x="333" y="456"/>
                    </a:lnTo>
                    <a:lnTo>
                      <a:pt x="340" y="456"/>
                    </a:lnTo>
                    <a:lnTo>
                      <a:pt x="348" y="452"/>
                    </a:lnTo>
                    <a:lnTo>
                      <a:pt x="356" y="450"/>
                    </a:lnTo>
                    <a:lnTo>
                      <a:pt x="361" y="446"/>
                    </a:lnTo>
                    <a:lnTo>
                      <a:pt x="371" y="445"/>
                    </a:lnTo>
                    <a:lnTo>
                      <a:pt x="377" y="441"/>
                    </a:lnTo>
                    <a:lnTo>
                      <a:pt x="386" y="439"/>
                    </a:lnTo>
                    <a:lnTo>
                      <a:pt x="392" y="433"/>
                    </a:lnTo>
                    <a:lnTo>
                      <a:pt x="399" y="431"/>
                    </a:lnTo>
                    <a:lnTo>
                      <a:pt x="405" y="426"/>
                    </a:lnTo>
                    <a:lnTo>
                      <a:pt x="411" y="422"/>
                    </a:lnTo>
                    <a:lnTo>
                      <a:pt x="417" y="416"/>
                    </a:lnTo>
                    <a:lnTo>
                      <a:pt x="424" y="412"/>
                    </a:lnTo>
                    <a:lnTo>
                      <a:pt x="434" y="403"/>
                    </a:lnTo>
                    <a:lnTo>
                      <a:pt x="445" y="393"/>
                    </a:lnTo>
                    <a:lnTo>
                      <a:pt x="455" y="384"/>
                    </a:lnTo>
                    <a:lnTo>
                      <a:pt x="464" y="374"/>
                    </a:lnTo>
                    <a:lnTo>
                      <a:pt x="470" y="365"/>
                    </a:lnTo>
                    <a:lnTo>
                      <a:pt x="479" y="355"/>
                    </a:lnTo>
                    <a:lnTo>
                      <a:pt x="483" y="346"/>
                    </a:lnTo>
                    <a:lnTo>
                      <a:pt x="491" y="336"/>
                    </a:lnTo>
                    <a:lnTo>
                      <a:pt x="494" y="327"/>
                    </a:lnTo>
                    <a:lnTo>
                      <a:pt x="500" y="317"/>
                    </a:lnTo>
                    <a:lnTo>
                      <a:pt x="502" y="308"/>
                    </a:lnTo>
                    <a:lnTo>
                      <a:pt x="506" y="298"/>
                    </a:lnTo>
                    <a:lnTo>
                      <a:pt x="508" y="289"/>
                    </a:lnTo>
                    <a:lnTo>
                      <a:pt x="512" y="279"/>
                    </a:lnTo>
                    <a:lnTo>
                      <a:pt x="512" y="270"/>
                    </a:lnTo>
                    <a:lnTo>
                      <a:pt x="512" y="260"/>
                    </a:lnTo>
                    <a:lnTo>
                      <a:pt x="512" y="249"/>
                    </a:lnTo>
                    <a:lnTo>
                      <a:pt x="512" y="239"/>
                    </a:lnTo>
                    <a:lnTo>
                      <a:pt x="510" y="230"/>
                    </a:lnTo>
                    <a:lnTo>
                      <a:pt x="508" y="220"/>
                    </a:lnTo>
                    <a:lnTo>
                      <a:pt x="506" y="211"/>
                    </a:lnTo>
                    <a:lnTo>
                      <a:pt x="504" y="201"/>
                    </a:lnTo>
                    <a:lnTo>
                      <a:pt x="500" y="190"/>
                    </a:lnTo>
                    <a:lnTo>
                      <a:pt x="498" y="180"/>
                    </a:lnTo>
                    <a:lnTo>
                      <a:pt x="493" y="171"/>
                    </a:lnTo>
                    <a:lnTo>
                      <a:pt x="491" y="161"/>
                    </a:lnTo>
                    <a:lnTo>
                      <a:pt x="485" y="150"/>
                    </a:lnTo>
                    <a:lnTo>
                      <a:pt x="481" y="142"/>
                    </a:lnTo>
                    <a:lnTo>
                      <a:pt x="477" y="133"/>
                    </a:lnTo>
                    <a:lnTo>
                      <a:pt x="472" y="123"/>
                    </a:lnTo>
                    <a:lnTo>
                      <a:pt x="466" y="112"/>
                    </a:lnTo>
                    <a:lnTo>
                      <a:pt x="460" y="102"/>
                    </a:lnTo>
                    <a:lnTo>
                      <a:pt x="455" y="93"/>
                    </a:lnTo>
                    <a:lnTo>
                      <a:pt x="447" y="87"/>
                    </a:lnTo>
                    <a:lnTo>
                      <a:pt x="441" y="78"/>
                    </a:lnTo>
                    <a:lnTo>
                      <a:pt x="434" y="70"/>
                    </a:lnTo>
                    <a:lnTo>
                      <a:pt x="428" y="64"/>
                    </a:lnTo>
                    <a:lnTo>
                      <a:pt x="422" y="59"/>
                    </a:lnTo>
                    <a:lnTo>
                      <a:pt x="413" y="53"/>
                    </a:lnTo>
                    <a:lnTo>
                      <a:pt x="407" y="47"/>
                    </a:lnTo>
                    <a:lnTo>
                      <a:pt x="399" y="43"/>
                    </a:lnTo>
                    <a:lnTo>
                      <a:pt x="392" y="38"/>
                    </a:lnTo>
                    <a:lnTo>
                      <a:pt x="384" y="34"/>
                    </a:lnTo>
                    <a:lnTo>
                      <a:pt x="379" y="30"/>
                    </a:lnTo>
                    <a:lnTo>
                      <a:pt x="369" y="26"/>
                    </a:lnTo>
                    <a:lnTo>
                      <a:pt x="363" y="24"/>
                    </a:lnTo>
                    <a:lnTo>
                      <a:pt x="356" y="21"/>
                    </a:lnTo>
                    <a:lnTo>
                      <a:pt x="348" y="17"/>
                    </a:lnTo>
                    <a:lnTo>
                      <a:pt x="339" y="15"/>
                    </a:lnTo>
                    <a:lnTo>
                      <a:pt x="333" y="13"/>
                    </a:lnTo>
                    <a:lnTo>
                      <a:pt x="325" y="11"/>
                    </a:lnTo>
                    <a:lnTo>
                      <a:pt x="318" y="9"/>
                    </a:lnTo>
                    <a:lnTo>
                      <a:pt x="310" y="7"/>
                    </a:lnTo>
                    <a:lnTo>
                      <a:pt x="304" y="7"/>
                    </a:lnTo>
                    <a:lnTo>
                      <a:pt x="295" y="5"/>
                    </a:lnTo>
                    <a:lnTo>
                      <a:pt x="289" y="3"/>
                    </a:lnTo>
                    <a:lnTo>
                      <a:pt x="282" y="3"/>
                    </a:lnTo>
                    <a:lnTo>
                      <a:pt x="276" y="3"/>
                    </a:lnTo>
                    <a:lnTo>
                      <a:pt x="268" y="2"/>
                    </a:lnTo>
                    <a:lnTo>
                      <a:pt x="263" y="2"/>
                    </a:lnTo>
                    <a:lnTo>
                      <a:pt x="257" y="2"/>
                    </a:lnTo>
                    <a:lnTo>
                      <a:pt x="249" y="2"/>
                    </a:lnTo>
                    <a:lnTo>
                      <a:pt x="244" y="2"/>
                    </a:lnTo>
                    <a:lnTo>
                      <a:pt x="236" y="0"/>
                    </a:lnTo>
                    <a:lnTo>
                      <a:pt x="230" y="0"/>
                    </a:lnTo>
                    <a:lnTo>
                      <a:pt x="225" y="0"/>
                    </a:lnTo>
                    <a:lnTo>
                      <a:pt x="219" y="0"/>
                    </a:lnTo>
                    <a:lnTo>
                      <a:pt x="211" y="0"/>
                    </a:lnTo>
                    <a:lnTo>
                      <a:pt x="206" y="0"/>
                    </a:lnTo>
                    <a:lnTo>
                      <a:pt x="200" y="0"/>
                    </a:lnTo>
                    <a:lnTo>
                      <a:pt x="194" y="0"/>
                    </a:lnTo>
                    <a:lnTo>
                      <a:pt x="188" y="0"/>
                    </a:lnTo>
                    <a:lnTo>
                      <a:pt x="183" y="0"/>
                    </a:lnTo>
                    <a:lnTo>
                      <a:pt x="177" y="2"/>
                    </a:lnTo>
                    <a:lnTo>
                      <a:pt x="168" y="2"/>
                    </a:lnTo>
                    <a:lnTo>
                      <a:pt x="158" y="3"/>
                    </a:lnTo>
                    <a:lnTo>
                      <a:pt x="147" y="3"/>
                    </a:lnTo>
                    <a:lnTo>
                      <a:pt x="139" y="5"/>
                    </a:lnTo>
                    <a:lnTo>
                      <a:pt x="131" y="5"/>
                    </a:lnTo>
                    <a:lnTo>
                      <a:pt x="126" y="7"/>
                    </a:lnTo>
                    <a:lnTo>
                      <a:pt x="116" y="11"/>
                    </a:lnTo>
                    <a:lnTo>
                      <a:pt x="114" y="11"/>
                    </a:lnTo>
                    <a:lnTo>
                      <a:pt x="114" y="11"/>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8" name="Freeform 400"/>
              <p:cNvSpPr>
                <a:spLocks/>
              </p:cNvSpPr>
              <p:nvPr/>
            </p:nvSpPr>
            <p:spPr bwMode="auto">
              <a:xfrm>
                <a:off x="2755" y="2155"/>
                <a:ext cx="218" cy="183"/>
              </a:xfrm>
              <a:custGeom>
                <a:avLst/>
                <a:gdLst>
                  <a:gd name="T0" fmla="*/ 308 w 436"/>
                  <a:gd name="T1" fmla="*/ 38 h 367"/>
                  <a:gd name="T2" fmla="*/ 325 w 436"/>
                  <a:gd name="T3" fmla="*/ 52 h 367"/>
                  <a:gd name="T4" fmla="*/ 344 w 436"/>
                  <a:gd name="T5" fmla="*/ 78 h 367"/>
                  <a:gd name="T6" fmla="*/ 350 w 436"/>
                  <a:gd name="T7" fmla="*/ 95 h 367"/>
                  <a:gd name="T8" fmla="*/ 354 w 436"/>
                  <a:gd name="T9" fmla="*/ 116 h 367"/>
                  <a:gd name="T10" fmla="*/ 354 w 436"/>
                  <a:gd name="T11" fmla="*/ 143 h 367"/>
                  <a:gd name="T12" fmla="*/ 350 w 436"/>
                  <a:gd name="T13" fmla="*/ 171 h 367"/>
                  <a:gd name="T14" fmla="*/ 341 w 436"/>
                  <a:gd name="T15" fmla="*/ 200 h 367"/>
                  <a:gd name="T16" fmla="*/ 327 w 436"/>
                  <a:gd name="T17" fmla="*/ 225 h 367"/>
                  <a:gd name="T18" fmla="*/ 308 w 436"/>
                  <a:gd name="T19" fmla="*/ 245 h 367"/>
                  <a:gd name="T20" fmla="*/ 287 w 436"/>
                  <a:gd name="T21" fmla="*/ 263 h 367"/>
                  <a:gd name="T22" fmla="*/ 265 w 436"/>
                  <a:gd name="T23" fmla="*/ 276 h 367"/>
                  <a:gd name="T24" fmla="*/ 238 w 436"/>
                  <a:gd name="T25" fmla="*/ 285 h 367"/>
                  <a:gd name="T26" fmla="*/ 213 w 436"/>
                  <a:gd name="T27" fmla="*/ 291 h 367"/>
                  <a:gd name="T28" fmla="*/ 190 w 436"/>
                  <a:gd name="T29" fmla="*/ 297 h 367"/>
                  <a:gd name="T30" fmla="*/ 166 w 436"/>
                  <a:gd name="T31" fmla="*/ 297 h 367"/>
                  <a:gd name="T32" fmla="*/ 145 w 436"/>
                  <a:gd name="T33" fmla="*/ 297 h 367"/>
                  <a:gd name="T34" fmla="*/ 128 w 436"/>
                  <a:gd name="T35" fmla="*/ 293 h 367"/>
                  <a:gd name="T36" fmla="*/ 111 w 436"/>
                  <a:gd name="T37" fmla="*/ 287 h 367"/>
                  <a:gd name="T38" fmla="*/ 92 w 436"/>
                  <a:gd name="T39" fmla="*/ 280 h 367"/>
                  <a:gd name="T40" fmla="*/ 75 w 436"/>
                  <a:gd name="T41" fmla="*/ 270 h 367"/>
                  <a:gd name="T42" fmla="*/ 54 w 436"/>
                  <a:gd name="T43" fmla="*/ 261 h 367"/>
                  <a:gd name="T44" fmla="*/ 25 w 436"/>
                  <a:gd name="T45" fmla="*/ 244 h 367"/>
                  <a:gd name="T46" fmla="*/ 2 w 436"/>
                  <a:gd name="T47" fmla="*/ 230 h 367"/>
                  <a:gd name="T48" fmla="*/ 227 w 436"/>
                  <a:gd name="T49" fmla="*/ 367 h 367"/>
                  <a:gd name="T50" fmla="*/ 400 w 436"/>
                  <a:gd name="T51" fmla="*/ 261 h 367"/>
                  <a:gd name="T52" fmla="*/ 413 w 436"/>
                  <a:gd name="T53" fmla="*/ 236 h 367"/>
                  <a:gd name="T54" fmla="*/ 424 w 436"/>
                  <a:gd name="T55" fmla="*/ 217 h 367"/>
                  <a:gd name="T56" fmla="*/ 428 w 436"/>
                  <a:gd name="T57" fmla="*/ 200 h 367"/>
                  <a:gd name="T58" fmla="*/ 436 w 436"/>
                  <a:gd name="T59" fmla="*/ 181 h 367"/>
                  <a:gd name="T60" fmla="*/ 436 w 436"/>
                  <a:gd name="T61" fmla="*/ 160 h 367"/>
                  <a:gd name="T62" fmla="*/ 434 w 436"/>
                  <a:gd name="T63" fmla="*/ 141 h 367"/>
                  <a:gd name="T64" fmla="*/ 428 w 436"/>
                  <a:gd name="T65" fmla="*/ 120 h 367"/>
                  <a:gd name="T66" fmla="*/ 422 w 436"/>
                  <a:gd name="T67" fmla="*/ 101 h 367"/>
                  <a:gd name="T68" fmla="*/ 415 w 436"/>
                  <a:gd name="T69" fmla="*/ 82 h 367"/>
                  <a:gd name="T70" fmla="*/ 403 w 436"/>
                  <a:gd name="T71" fmla="*/ 59 h 367"/>
                  <a:gd name="T72" fmla="*/ 388 w 436"/>
                  <a:gd name="T73" fmla="*/ 38 h 367"/>
                  <a:gd name="T74" fmla="*/ 369 w 436"/>
                  <a:gd name="T75" fmla="*/ 21 h 367"/>
                  <a:gd name="T76" fmla="*/ 346 w 436"/>
                  <a:gd name="T77" fmla="*/ 10 h 367"/>
                  <a:gd name="T78" fmla="*/ 320 w 436"/>
                  <a:gd name="T79" fmla="*/ 2 h 367"/>
                  <a:gd name="T80" fmla="*/ 293 w 436"/>
                  <a:gd name="T81" fmla="*/ 0 h 367"/>
                  <a:gd name="T82" fmla="*/ 276 w 436"/>
                  <a:gd name="T83" fmla="*/ 4 h 367"/>
                  <a:gd name="T84" fmla="*/ 272 w 436"/>
                  <a:gd name="T85" fmla="*/ 19 h 367"/>
                  <a:gd name="T86" fmla="*/ 297 w 436"/>
                  <a:gd name="T87" fmla="*/ 3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6" h="367">
                    <a:moveTo>
                      <a:pt x="297" y="33"/>
                    </a:moveTo>
                    <a:lnTo>
                      <a:pt x="299" y="34"/>
                    </a:lnTo>
                    <a:lnTo>
                      <a:pt x="308" y="38"/>
                    </a:lnTo>
                    <a:lnTo>
                      <a:pt x="312" y="40"/>
                    </a:lnTo>
                    <a:lnTo>
                      <a:pt x="320" y="46"/>
                    </a:lnTo>
                    <a:lnTo>
                      <a:pt x="325" y="52"/>
                    </a:lnTo>
                    <a:lnTo>
                      <a:pt x="333" y="59"/>
                    </a:lnTo>
                    <a:lnTo>
                      <a:pt x="337" y="69"/>
                    </a:lnTo>
                    <a:lnTo>
                      <a:pt x="344" y="78"/>
                    </a:lnTo>
                    <a:lnTo>
                      <a:pt x="346" y="82"/>
                    </a:lnTo>
                    <a:lnTo>
                      <a:pt x="348" y="90"/>
                    </a:lnTo>
                    <a:lnTo>
                      <a:pt x="350" y="95"/>
                    </a:lnTo>
                    <a:lnTo>
                      <a:pt x="352" y="103"/>
                    </a:lnTo>
                    <a:lnTo>
                      <a:pt x="354" y="109"/>
                    </a:lnTo>
                    <a:lnTo>
                      <a:pt x="354" y="116"/>
                    </a:lnTo>
                    <a:lnTo>
                      <a:pt x="354" y="124"/>
                    </a:lnTo>
                    <a:lnTo>
                      <a:pt x="354" y="133"/>
                    </a:lnTo>
                    <a:lnTo>
                      <a:pt x="354" y="143"/>
                    </a:lnTo>
                    <a:lnTo>
                      <a:pt x="354" y="150"/>
                    </a:lnTo>
                    <a:lnTo>
                      <a:pt x="352" y="160"/>
                    </a:lnTo>
                    <a:lnTo>
                      <a:pt x="350" y="171"/>
                    </a:lnTo>
                    <a:lnTo>
                      <a:pt x="348" y="181"/>
                    </a:lnTo>
                    <a:lnTo>
                      <a:pt x="344" y="190"/>
                    </a:lnTo>
                    <a:lnTo>
                      <a:pt x="341" y="200"/>
                    </a:lnTo>
                    <a:lnTo>
                      <a:pt x="337" y="209"/>
                    </a:lnTo>
                    <a:lnTo>
                      <a:pt x="331" y="215"/>
                    </a:lnTo>
                    <a:lnTo>
                      <a:pt x="327" y="225"/>
                    </a:lnTo>
                    <a:lnTo>
                      <a:pt x="322" y="232"/>
                    </a:lnTo>
                    <a:lnTo>
                      <a:pt x="316" y="240"/>
                    </a:lnTo>
                    <a:lnTo>
                      <a:pt x="308" y="245"/>
                    </a:lnTo>
                    <a:lnTo>
                      <a:pt x="303" y="251"/>
                    </a:lnTo>
                    <a:lnTo>
                      <a:pt x="295" y="257"/>
                    </a:lnTo>
                    <a:lnTo>
                      <a:pt x="287" y="263"/>
                    </a:lnTo>
                    <a:lnTo>
                      <a:pt x="280" y="266"/>
                    </a:lnTo>
                    <a:lnTo>
                      <a:pt x="272" y="272"/>
                    </a:lnTo>
                    <a:lnTo>
                      <a:pt x="265" y="276"/>
                    </a:lnTo>
                    <a:lnTo>
                      <a:pt x="257" y="280"/>
                    </a:lnTo>
                    <a:lnTo>
                      <a:pt x="247" y="282"/>
                    </a:lnTo>
                    <a:lnTo>
                      <a:pt x="238" y="285"/>
                    </a:lnTo>
                    <a:lnTo>
                      <a:pt x="230" y="287"/>
                    </a:lnTo>
                    <a:lnTo>
                      <a:pt x="223" y="291"/>
                    </a:lnTo>
                    <a:lnTo>
                      <a:pt x="213" y="291"/>
                    </a:lnTo>
                    <a:lnTo>
                      <a:pt x="206" y="293"/>
                    </a:lnTo>
                    <a:lnTo>
                      <a:pt x="198" y="295"/>
                    </a:lnTo>
                    <a:lnTo>
                      <a:pt x="190" y="297"/>
                    </a:lnTo>
                    <a:lnTo>
                      <a:pt x="181" y="297"/>
                    </a:lnTo>
                    <a:lnTo>
                      <a:pt x="173" y="297"/>
                    </a:lnTo>
                    <a:lnTo>
                      <a:pt x="166" y="297"/>
                    </a:lnTo>
                    <a:lnTo>
                      <a:pt x="158" y="299"/>
                    </a:lnTo>
                    <a:lnTo>
                      <a:pt x="152" y="297"/>
                    </a:lnTo>
                    <a:lnTo>
                      <a:pt x="145" y="297"/>
                    </a:lnTo>
                    <a:lnTo>
                      <a:pt x="139" y="297"/>
                    </a:lnTo>
                    <a:lnTo>
                      <a:pt x="133" y="297"/>
                    </a:lnTo>
                    <a:lnTo>
                      <a:pt x="128" y="293"/>
                    </a:lnTo>
                    <a:lnTo>
                      <a:pt x="122" y="291"/>
                    </a:lnTo>
                    <a:lnTo>
                      <a:pt x="114" y="289"/>
                    </a:lnTo>
                    <a:lnTo>
                      <a:pt x="111" y="287"/>
                    </a:lnTo>
                    <a:lnTo>
                      <a:pt x="103" y="285"/>
                    </a:lnTo>
                    <a:lnTo>
                      <a:pt x="99" y="282"/>
                    </a:lnTo>
                    <a:lnTo>
                      <a:pt x="92" y="280"/>
                    </a:lnTo>
                    <a:lnTo>
                      <a:pt x="88" y="278"/>
                    </a:lnTo>
                    <a:lnTo>
                      <a:pt x="80" y="274"/>
                    </a:lnTo>
                    <a:lnTo>
                      <a:pt x="75" y="270"/>
                    </a:lnTo>
                    <a:lnTo>
                      <a:pt x="69" y="268"/>
                    </a:lnTo>
                    <a:lnTo>
                      <a:pt x="65" y="266"/>
                    </a:lnTo>
                    <a:lnTo>
                      <a:pt x="54" y="261"/>
                    </a:lnTo>
                    <a:lnTo>
                      <a:pt x="44" y="255"/>
                    </a:lnTo>
                    <a:lnTo>
                      <a:pt x="35" y="249"/>
                    </a:lnTo>
                    <a:lnTo>
                      <a:pt x="25" y="244"/>
                    </a:lnTo>
                    <a:lnTo>
                      <a:pt x="17" y="238"/>
                    </a:lnTo>
                    <a:lnTo>
                      <a:pt x="12" y="234"/>
                    </a:lnTo>
                    <a:lnTo>
                      <a:pt x="2" y="230"/>
                    </a:lnTo>
                    <a:lnTo>
                      <a:pt x="0" y="226"/>
                    </a:lnTo>
                    <a:lnTo>
                      <a:pt x="38" y="301"/>
                    </a:lnTo>
                    <a:lnTo>
                      <a:pt x="227" y="367"/>
                    </a:lnTo>
                    <a:lnTo>
                      <a:pt x="390" y="274"/>
                    </a:lnTo>
                    <a:lnTo>
                      <a:pt x="392" y="270"/>
                    </a:lnTo>
                    <a:lnTo>
                      <a:pt x="400" y="261"/>
                    </a:lnTo>
                    <a:lnTo>
                      <a:pt x="403" y="255"/>
                    </a:lnTo>
                    <a:lnTo>
                      <a:pt x="409" y="245"/>
                    </a:lnTo>
                    <a:lnTo>
                      <a:pt x="413" y="236"/>
                    </a:lnTo>
                    <a:lnTo>
                      <a:pt x="419" y="228"/>
                    </a:lnTo>
                    <a:lnTo>
                      <a:pt x="422" y="223"/>
                    </a:lnTo>
                    <a:lnTo>
                      <a:pt x="424" y="217"/>
                    </a:lnTo>
                    <a:lnTo>
                      <a:pt x="426" y="211"/>
                    </a:lnTo>
                    <a:lnTo>
                      <a:pt x="428" y="206"/>
                    </a:lnTo>
                    <a:lnTo>
                      <a:pt x="428" y="200"/>
                    </a:lnTo>
                    <a:lnTo>
                      <a:pt x="432" y="192"/>
                    </a:lnTo>
                    <a:lnTo>
                      <a:pt x="434" y="187"/>
                    </a:lnTo>
                    <a:lnTo>
                      <a:pt x="436" y="181"/>
                    </a:lnTo>
                    <a:lnTo>
                      <a:pt x="436" y="173"/>
                    </a:lnTo>
                    <a:lnTo>
                      <a:pt x="436" y="168"/>
                    </a:lnTo>
                    <a:lnTo>
                      <a:pt x="436" y="160"/>
                    </a:lnTo>
                    <a:lnTo>
                      <a:pt x="436" y="154"/>
                    </a:lnTo>
                    <a:lnTo>
                      <a:pt x="436" y="147"/>
                    </a:lnTo>
                    <a:lnTo>
                      <a:pt x="434" y="141"/>
                    </a:lnTo>
                    <a:lnTo>
                      <a:pt x="434" y="133"/>
                    </a:lnTo>
                    <a:lnTo>
                      <a:pt x="432" y="128"/>
                    </a:lnTo>
                    <a:lnTo>
                      <a:pt x="428" y="120"/>
                    </a:lnTo>
                    <a:lnTo>
                      <a:pt x="426" y="112"/>
                    </a:lnTo>
                    <a:lnTo>
                      <a:pt x="424" y="107"/>
                    </a:lnTo>
                    <a:lnTo>
                      <a:pt x="422" y="101"/>
                    </a:lnTo>
                    <a:lnTo>
                      <a:pt x="419" y="93"/>
                    </a:lnTo>
                    <a:lnTo>
                      <a:pt x="417" y="88"/>
                    </a:lnTo>
                    <a:lnTo>
                      <a:pt x="415" y="82"/>
                    </a:lnTo>
                    <a:lnTo>
                      <a:pt x="413" y="78"/>
                    </a:lnTo>
                    <a:lnTo>
                      <a:pt x="409" y="69"/>
                    </a:lnTo>
                    <a:lnTo>
                      <a:pt x="403" y="59"/>
                    </a:lnTo>
                    <a:lnTo>
                      <a:pt x="398" y="52"/>
                    </a:lnTo>
                    <a:lnTo>
                      <a:pt x="394" y="46"/>
                    </a:lnTo>
                    <a:lnTo>
                      <a:pt x="388" y="38"/>
                    </a:lnTo>
                    <a:lnTo>
                      <a:pt x="382" y="33"/>
                    </a:lnTo>
                    <a:lnTo>
                      <a:pt x="377" y="25"/>
                    </a:lnTo>
                    <a:lnTo>
                      <a:pt x="369" y="21"/>
                    </a:lnTo>
                    <a:lnTo>
                      <a:pt x="362" y="15"/>
                    </a:lnTo>
                    <a:lnTo>
                      <a:pt x="354" y="14"/>
                    </a:lnTo>
                    <a:lnTo>
                      <a:pt x="346" y="10"/>
                    </a:lnTo>
                    <a:lnTo>
                      <a:pt x="337" y="6"/>
                    </a:lnTo>
                    <a:lnTo>
                      <a:pt x="327" y="4"/>
                    </a:lnTo>
                    <a:lnTo>
                      <a:pt x="320" y="2"/>
                    </a:lnTo>
                    <a:lnTo>
                      <a:pt x="310" y="0"/>
                    </a:lnTo>
                    <a:lnTo>
                      <a:pt x="301" y="0"/>
                    </a:lnTo>
                    <a:lnTo>
                      <a:pt x="293" y="0"/>
                    </a:lnTo>
                    <a:lnTo>
                      <a:pt x="287" y="0"/>
                    </a:lnTo>
                    <a:lnTo>
                      <a:pt x="280" y="2"/>
                    </a:lnTo>
                    <a:lnTo>
                      <a:pt x="276" y="4"/>
                    </a:lnTo>
                    <a:lnTo>
                      <a:pt x="270" y="10"/>
                    </a:lnTo>
                    <a:lnTo>
                      <a:pt x="270" y="15"/>
                    </a:lnTo>
                    <a:lnTo>
                      <a:pt x="272" y="19"/>
                    </a:lnTo>
                    <a:lnTo>
                      <a:pt x="280" y="23"/>
                    </a:lnTo>
                    <a:lnTo>
                      <a:pt x="287" y="27"/>
                    </a:lnTo>
                    <a:lnTo>
                      <a:pt x="297" y="33"/>
                    </a:lnTo>
                    <a:lnTo>
                      <a:pt x="297" y="33"/>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29" name="Freeform 401"/>
              <p:cNvSpPr>
                <a:spLocks/>
              </p:cNvSpPr>
              <p:nvPr/>
            </p:nvSpPr>
            <p:spPr bwMode="auto">
              <a:xfrm>
                <a:off x="2808" y="2128"/>
                <a:ext cx="99" cy="32"/>
              </a:xfrm>
              <a:custGeom>
                <a:avLst/>
                <a:gdLst>
                  <a:gd name="T0" fmla="*/ 30 w 197"/>
                  <a:gd name="T1" fmla="*/ 9 h 65"/>
                  <a:gd name="T2" fmla="*/ 38 w 197"/>
                  <a:gd name="T3" fmla="*/ 6 h 65"/>
                  <a:gd name="T4" fmla="*/ 45 w 197"/>
                  <a:gd name="T5" fmla="*/ 4 h 65"/>
                  <a:gd name="T6" fmla="*/ 51 w 197"/>
                  <a:gd name="T7" fmla="*/ 2 h 65"/>
                  <a:gd name="T8" fmla="*/ 61 w 197"/>
                  <a:gd name="T9" fmla="*/ 2 h 65"/>
                  <a:gd name="T10" fmla="*/ 70 w 197"/>
                  <a:gd name="T11" fmla="*/ 0 h 65"/>
                  <a:gd name="T12" fmla="*/ 80 w 197"/>
                  <a:gd name="T13" fmla="*/ 0 h 65"/>
                  <a:gd name="T14" fmla="*/ 91 w 197"/>
                  <a:gd name="T15" fmla="*/ 0 h 65"/>
                  <a:gd name="T16" fmla="*/ 102 w 197"/>
                  <a:gd name="T17" fmla="*/ 0 h 65"/>
                  <a:gd name="T18" fmla="*/ 110 w 197"/>
                  <a:gd name="T19" fmla="*/ 0 h 65"/>
                  <a:gd name="T20" fmla="*/ 121 w 197"/>
                  <a:gd name="T21" fmla="*/ 2 h 65"/>
                  <a:gd name="T22" fmla="*/ 131 w 197"/>
                  <a:gd name="T23" fmla="*/ 2 h 65"/>
                  <a:gd name="T24" fmla="*/ 142 w 197"/>
                  <a:gd name="T25" fmla="*/ 4 h 65"/>
                  <a:gd name="T26" fmla="*/ 152 w 197"/>
                  <a:gd name="T27" fmla="*/ 6 h 65"/>
                  <a:gd name="T28" fmla="*/ 161 w 197"/>
                  <a:gd name="T29" fmla="*/ 9 h 65"/>
                  <a:gd name="T30" fmla="*/ 171 w 197"/>
                  <a:gd name="T31" fmla="*/ 13 h 65"/>
                  <a:gd name="T32" fmla="*/ 180 w 197"/>
                  <a:gd name="T33" fmla="*/ 19 h 65"/>
                  <a:gd name="T34" fmla="*/ 186 w 197"/>
                  <a:gd name="T35" fmla="*/ 23 h 65"/>
                  <a:gd name="T36" fmla="*/ 192 w 197"/>
                  <a:gd name="T37" fmla="*/ 25 h 65"/>
                  <a:gd name="T38" fmla="*/ 196 w 197"/>
                  <a:gd name="T39" fmla="*/ 28 h 65"/>
                  <a:gd name="T40" fmla="*/ 197 w 197"/>
                  <a:gd name="T41" fmla="*/ 32 h 65"/>
                  <a:gd name="T42" fmla="*/ 197 w 197"/>
                  <a:gd name="T43" fmla="*/ 36 h 65"/>
                  <a:gd name="T44" fmla="*/ 194 w 197"/>
                  <a:gd name="T45" fmla="*/ 40 h 65"/>
                  <a:gd name="T46" fmla="*/ 184 w 197"/>
                  <a:gd name="T47" fmla="*/ 40 h 65"/>
                  <a:gd name="T48" fmla="*/ 175 w 197"/>
                  <a:gd name="T49" fmla="*/ 40 h 65"/>
                  <a:gd name="T50" fmla="*/ 163 w 197"/>
                  <a:gd name="T51" fmla="*/ 38 h 65"/>
                  <a:gd name="T52" fmla="*/ 154 w 197"/>
                  <a:gd name="T53" fmla="*/ 38 h 65"/>
                  <a:gd name="T54" fmla="*/ 148 w 197"/>
                  <a:gd name="T55" fmla="*/ 36 h 65"/>
                  <a:gd name="T56" fmla="*/ 142 w 197"/>
                  <a:gd name="T57" fmla="*/ 34 h 65"/>
                  <a:gd name="T58" fmla="*/ 137 w 197"/>
                  <a:gd name="T59" fmla="*/ 34 h 65"/>
                  <a:gd name="T60" fmla="*/ 131 w 197"/>
                  <a:gd name="T61" fmla="*/ 32 h 65"/>
                  <a:gd name="T62" fmla="*/ 123 w 197"/>
                  <a:gd name="T63" fmla="*/ 32 h 65"/>
                  <a:gd name="T64" fmla="*/ 118 w 197"/>
                  <a:gd name="T65" fmla="*/ 32 h 65"/>
                  <a:gd name="T66" fmla="*/ 110 w 197"/>
                  <a:gd name="T67" fmla="*/ 32 h 65"/>
                  <a:gd name="T68" fmla="*/ 104 w 197"/>
                  <a:gd name="T69" fmla="*/ 32 h 65"/>
                  <a:gd name="T70" fmla="*/ 97 w 197"/>
                  <a:gd name="T71" fmla="*/ 32 h 65"/>
                  <a:gd name="T72" fmla="*/ 91 w 197"/>
                  <a:gd name="T73" fmla="*/ 32 h 65"/>
                  <a:gd name="T74" fmla="*/ 83 w 197"/>
                  <a:gd name="T75" fmla="*/ 32 h 65"/>
                  <a:gd name="T76" fmla="*/ 76 w 197"/>
                  <a:gd name="T77" fmla="*/ 32 h 65"/>
                  <a:gd name="T78" fmla="*/ 70 w 197"/>
                  <a:gd name="T79" fmla="*/ 32 h 65"/>
                  <a:gd name="T80" fmla="*/ 64 w 197"/>
                  <a:gd name="T81" fmla="*/ 34 h 65"/>
                  <a:gd name="T82" fmla="*/ 59 w 197"/>
                  <a:gd name="T83" fmla="*/ 34 h 65"/>
                  <a:gd name="T84" fmla="*/ 55 w 197"/>
                  <a:gd name="T85" fmla="*/ 38 h 65"/>
                  <a:gd name="T86" fmla="*/ 45 w 197"/>
                  <a:gd name="T87" fmla="*/ 42 h 65"/>
                  <a:gd name="T88" fmla="*/ 36 w 197"/>
                  <a:gd name="T89" fmla="*/ 48 h 65"/>
                  <a:gd name="T90" fmla="*/ 26 w 197"/>
                  <a:gd name="T91" fmla="*/ 53 h 65"/>
                  <a:gd name="T92" fmla="*/ 19 w 197"/>
                  <a:gd name="T93" fmla="*/ 59 h 65"/>
                  <a:gd name="T94" fmla="*/ 11 w 197"/>
                  <a:gd name="T95" fmla="*/ 63 h 65"/>
                  <a:gd name="T96" fmla="*/ 6 w 197"/>
                  <a:gd name="T97" fmla="*/ 65 h 65"/>
                  <a:gd name="T98" fmla="*/ 2 w 197"/>
                  <a:gd name="T99" fmla="*/ 59 h 65"/>
                  <a:gd name="T100" fmla="*/ 2 w 197"/>
                  <a:gd name="T101" fmla="*/ 53 h 65"/>
                  <a:gd name="T102" fmla="*/ 0 w 197"/>
                  <a:gd name="T103" fmla="*/ 46 h 65"/>
                  <a:gd name="T104" fmla="*/ 0 w 197"/>
                  <a:gd name="T105" fmla="*/ 42 h 65"/>
                  <a:gd name="T106" fmla="*/ 0 w 197"/>
                  <a:gd name="T107" fmla="*/ 36 h 65"/>
                  <a:gd name="T108" fmla="*/ 0 w 197"/>
                  <a:gd name="T109" fmla="*/ 32 h 65"/>
                  <a:gd name="T110" fmla="*/ 2 w 197"/>
                  <a:gd name="T111" fmla="*/ 25 h 65"/>
                  <a:gd name="T112" fmla="*/ 4 w 197"/>
                  <a:gd name="T113" fmla="*/ 21 h 65"/>
                  <a:gd name="T114" fmla="*/ 7 w 197"/>
                  <a:gd name="T115" fmla="*/ 17 h 65"/>
                  <a:gd name="T116" fmla="*/ 13 w 197"/>
                  <a:gd name="T117" fmla="*/ 15 h 65"/>
                  <a:gd name="T118" fmla="*/ 21 w 197"/>
                  <a:gd name="T119" fmla="*/ 11 h 65"/>
                  <a:gd name="T120" fmla="*/ 30 w 197"/>
                  <a:gd name="T121" fmla="*/ 9 h 65"/>
                  <a:gd name="T122" fmla="*/ 30 w 197"/>
                  <a:gd name="T123" fmla="*/ 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65">
                    <a:moveTo>
                      <a:pt x="30" y="9"/>
                    </a:moveTo>
                    <a:lnTo>
                      <a:pt x="38" y="6"/>
                    </a:lnTo>
                    <a:lnTo>
                      <a:pt x="45" y="4"/>
                    </a:lnTo>
                    <a:lnTo>
                      <a:pt x="51" y="2"/>
                    </a:lnTo>
                    <a:lnTo>
                      <a:pt x="61" y="2"/>
                    </a:lnTo>
                    <a:lnTo>
                      <a:pt x="70" y="0"/>
                    </a:lnTo>
                    <a:lnTo>
                      <a:pt x="80" y="0"/>
                    </a:lnTo>
                    <a:lnTo>
                      <a:pt x="91" y="0"/>
                    </a:lnTo>
                    <a:lnTo>
                      <a:pt x="102" y="0"/>
                    </a:lnTo>
                    <a:lnTo>
                      <a:pt x="110" y="0"/>
                    </a:lnTo>
                    <a:lnTo>
                      <a:pt x="121" y="2"/>
                    </a:lnTo>
                    <a:lnTo>
                      <a:pt x="131" y="2"/>
                    </a:lnTo>
                    <a:lnTo>
                      <a:pt x="142" y="4"/>
                    </a:lnTo>
                    <a:lnTo>
                      <a:pt x="152" y="6"/>
                    </a:lnTo>
                    <a:lnTo>
                      <a:pt x="161" y="9"/>
                    </a:lnTo>
                    <a:lnTo>
                      <a:pt x="171" y="13"/>
                    </a:lnTo>
                    <a:lnTo>
                      <a:pt x="180" y="19"/>
                    </a:lnTo>
                    <a:lnTo>
                      <a:pt x="186" y="23"/>
                    </a:lnTo>
                    <a:lnTo>
                      <a:pt x="192" y="25"/>
                    </a:lnTo>
                    <a:lnTo>
                      <a:pt x="196" y="28"/>
                    </a:lnTo>
                    <a:lnTo>
                      <a:pt x="197" y="32"/>
                    </a:lnTo>
                    <a:lnTo>
                      <a:pt x="197" y="36"/>
                    </a:lnTo>
                    <a:lnTo>
                      <a:pt x="194" y="40"/>
                    </a:lnTo>
                    <a:lnTo>
                      <a:pt x="184" y="40"/>
                    </a:lnTo>
                    <a:lnTo>
                      <a:pt x="175" y="40"/>
                    </a:lnTo>
                    <a:lnTo>
                      <a:pt x="163" y="38"/>
                    </a:lnTo>
                    <a:lnTo>
                      <a:pt x="154" y="38"/>
                    </a:lnTo>
                    <a:lnTo>
                      <a:pt x="148" y="36"/>
                    </a:lnTo>
                    <a:lnTo>
                      <a:pt x="142" y="34"/>
                    </a:lnTo>
                    <a:lnTo>
                      <a:pt x="137" y="34"/>
                    </a:lnTo>
                    <a:lnTo>
                      <a:pt x="131" y="32"/>
                    </a:lnTo>
                    <a:lnTo>
                      <a:pt x="123" y="32"/>
                    </a:lnTo>
                    <a:lnTo>
                      <a:pt x="118" y="32"/>
                    </a:lnTo>
                    <a:lnTo>
                      <a:pt x="110" y="32"/>
                    </a:lnTo>
                    <a:lnTo>
                      <a:pt x="104" y="32"/>
                    </a:lnTo>
                    <a:lnTo>
                      <a:pt x="97" y="32"/>
                    </a:lnTo>
                    <a:lnTo>
                      <a:pt x="91" y="32"/>
                    </a:lnTo>
                    <a:lnTo>
                      <a:pt x="83" y="32"/>
                    </a:lnTo>
                    <a:lnTo>
                      <a:pt x="76" y="32"/>
                    </a:lnTo>
                    <a:lnTo>
                      <a:pt x="70" y="32"/>
                    </a:lnTo>
                    <a:lnTo>
                      <a:pt x="64" y="34"/>
                    </a:lnTo>
                    <a:lnTo>
                      <a:pt x="59" y="34"/>
                    </a:lnTo>
                    <a:lnTo>
                      <a:pt x="55" y="38"/>
                    </a:lnTo>
                    <a:lnTo>
                      <a:pt x="45" y="42"/>
                    </a:lnTo>
                    <a:lnTo>
                      <a:pt x="36" y="48"/>
                    </a:lnTo>
                    <a:lnTo>
                      <a:pt x="26" y="53"/>
                    </a:lnTo>
                    <a:lnTo>
                      <a:pt x="19" y="59"/>
                    </a:lnTo>
                    <a:lnTo>
                      <a:pt x="11" y="63"/>
                    </a:lnTo>
                    <a:lnTo>
                      <a:pt x="6" y="65"/>
                    </a:lnTo>
                    <a:lnTo>
                      <a:pt x="2" y="59"/>
                    </a:lnTo>
                    <a:lnTo>
                      <a:pt x="2" y="53"/>
                    </a:lnTo>
                    <a:lnTo>
                      <a:pt x="0" y="46"/>
                    </a:lnTo>
                    <a:lnTo>
                      <a:pt x="0" y="42"/>
                    </a:lnTo>
                    <a:lnTo>
                      <a:pt x="0" y="36"/>
                    </a:lnTo>
                    <a:lnTo>
                      <a:pt x="0" y="32"/>
                    </a:lnTo>
                    <a:lnTo>
                      <a:pt x="2" y="25"/>
                    </a:lnTo>
                    <a:lnTo>
                      <a:pt x="4" y="21"/>
                    </a:lnTo>
                    <a:lnTo>
                      <a:pt x="7" y="17"/>
                    </a:lnTo>
                    <a:lnTo>
                      <a:pt x="13" y="15"/>
                    </a:lnTo>
                    <a:lnTo>
                      <a:pt x="21" y="11"/>
                    </a:lnTo>
                    <a:lnTo>
                      <a:pt x="30" y="9"/>
                    </a:lnTo>
                    <a:lnTo>
                      <a:pt x="30" y="9"/>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0" name="Freeform 402"/>
              <p:cNvSpPr>
                <a:spLocks/>
              </p:cNvSpPr>
              <p:nvPr/>
            </p:nvSpPr>
            <p:spPr bwMode="auto">
              <a:xfrm>
                <a:off x="2780" y="2040"/>
                <a:ext cx="77" cy="154"/>
              </a:xfrm>
              <a:custGeom>
                <a:avLst/>
                <a:gdLst>
                  <a:gd name="T0" fmla="*/ 116 w 154"/>
                  <a:gd name="T1" fmla="*/ 282 h 308"/>
                  <a:gd name="T2" fmla="*/ 110 w 154"/>
                  <a:gd name="T3" fmla="*/ 274 h 308"/>
                  <a:gd name="T4" fmla="*/ 102 w 154"/>
                  <a:gd name="T5" fmla="*/ 259 h 308"/>
                  <a:gd name="T6" fmla="*/ 95 w 154"/>
                  <a:gd name="T7" fmla="*/ 240 h 308"/>
                  <a:gd name="T8" fmla="*/ 87 w 154"/>
                  <a:gd name="T9" fmla="*/ 225 h 308"/>
                  <a:gd name="T10" fmla="*/ 83 w 154"/>
                  <a:gd name="T11" fmla="*/ 211 h 308"/>
                  <a:gd name="T12" fmla="*/ 82 w 154"/>
                  <a:gd name="T13" fmla="*/ 200 h 308"/>
                  <a:gd name="T14" fmla="*/ 78 w 154"/>
                  <a:gd name="T15" fmla="*/ 188 h 308"/>
                  <a:gd name="T16" fmla="*/ 76 w 154"/>
                  <a:gd name="T17" fmla="*/ 171 h 308"/>
                  <a:gd name="T18" fmla="*/ 78 w 154"/>
                  <a:gd name="T19" fmla="*/ 152 h 308"/>
                  <a:gd name="T20" fmla="*/ 85 w 154"/>
                  <a:gd name="T21" fmla="*/ 135 h 308"/>
                  <a:gd name="T22" fmla="*/ 97 w 154"/>
                  <a:gd name="T23" fmla="*/ 118 h 308"/>
                  <a:gd name="T24" fmla="*/ 110 w 154"/>
                  <a:gd name="T25" fmla="*/ 103 h 308"/>
                  <a:gd name="T26" fmla="*/ 123 w 154"/>
                  <a:gd name="T27" fmla="*/ 88 h 308"/>
                  <a:gd name="T28" fmla="*/ 137 w 154"/>
                  <a:gd name="T29" fmla="*/ 72 h 308"/>
                  <a:gd name="T30" fmla="*/ 148 w 154"/>
                  <a:gd name="T31" fmla="*/ 57 h 308"/>
                  <a:gd name="T32" fmla="*/ 154 w 154"/>
                  <a:gd name="T33" fmla="*/ 44 h 308"/>
                  <a:gd name="T34" fmla="*/ 152 w 154"/>
                  <a:gd name="T35" fmla="*/ 32 h 308"/>
                  <a:gd name="T36" fmla="*/ 144 w 154"/>
                  <a:gd name="T37" fmla="*/ 17 h 308"/>
                  <a:gd name="T38" fmla="*/ 131 w 154"/>
                  <a:gd name="T39" fmla="*/ 8 h 308"/>
                  <a:gd name="T40" fmla="*/ 118 w 154"/>
                  <a:gd name="T41" fmla="*/ 2 h 308"/>
                  <a:gd name="T42" fmla="*/ 102 w 154"/>
                  <a:gd name="T43" fmla="*/ 0 h 308"/>
                  <a:gd name="T44" fmla="*/ 85 w 154"/>
                  <a:gd name="T45" fmla="*/ 0 h 308"/>
                  <a:gd name="T46" fmla="*/ 70 w 154"/>
                  <a:gd name="T47" fmla="*/ 4 h 308"/>
                  <a:gd name="T48" fmla="*/ 53 w 154"/>
                  <a:gd name="T49" fmla="*/ 12 h 308"/>
                  <a:gd name="T50" fmla="*/ 42 w 154"/>
                  <a:gd name="T51" fmla="*/ 23 h 308"/>
                  <a:gd name="T52" fmla="*/ 30 w 154"/>
                  <a:gd name="T53" fmla="*/ 36 h 308"/>
                  <a:gd name="T54" fmla="*/ 21 w 154"/>
                  <a:gd name="T55" fmla="*/ 53 h 308"/>
                  <a:gd name="T56" fmla="*/ 15 w 154"/>
                  <a:gd name="T57" fmla="*/ 70 h 308"/>
                  <a:gd name="T58" fmla="*/ 11 w 154"/>
                  <a:gd name="T59" fmla="*/ 82 h 308"/>
                  <a:gd name="T60" fmla="*/ 7 w 154"/>
                  <a:gd name="T61" fmla="*/ 93 h 308"/>
                  <a:gd name="T62" fmla="*/ 5 w 154"/>
                  <a:gd name="T63" fmla="*/ 107 h 308"/>
                  <a:gd name="T64" fmla="*/ 4 w 154"/>
                  <a:gd name="T65" fmla="*/ 122 h 308"/>
                  <a:gd name="T66" fmla="*/ 2 w 154"/>
                  <a:gd name="T67" fmla="*/ 133 h 308"/>
                  <a:gd name="T68" fmla="*/ 0 w 154"/>
                  <a:gd name="T69" fmla="*/ 147 h 308"/>
                  <a:gd name="T70" fmla="*/ 0 w 154"/>
                  <a:gd name="T71" fmla="*/ 160 h 308"/>
                  <a:gd name="T72" fmla="*/ 0 w 154"/>
                  <a:gd name="T73" fmla="*/ 171 h 308"/>
                  <a:gd name="T74" fmla="*/ 0 w 154"/>
                  <a:gd name="T75" fmla="*/ 185 h 308"/>
                  <a:gd name="T76" fmla="*/ 0 w 154"/>
                  <a:gd name="T77" fmla="*/ 196 h 308"/>
                  <a:gd name="T78" fmla="*/ 2 w 154"/>
                  <a:gd name="T79" fmla="*/ 207 h 308"/>
                  <a:gd name="T80" fmla="*/ 4 w 154"/>
                  <a:gd name="T81" fmla="*/ 221 h 308"/>
                  <a:gd name="T82" fmla="*/ 5 w 154"/>
                  <a:gd name="T83" fmla="*/ 236 h 308"/>
                  <a:gd name="T84" fmla="*/ 7 w 154"/>
                  <a:gd name="T85" fmla="*/ 251 h 308"/>
                  <a:gd name="T86" fmla="*/ 11 w 154"/>
                  <a:gd name="T87" fmla="*/ 264 h 308"/>
                  <a:gd name="T88" fmla="*/ 17 w 154"/>
                  <a:gd name="T89" fmla="*/ 280 h 308"/>
                  <a:gd name="T90" fmla="*/ 30 w 154"/>
                  <a:gd name="T91" fmla="*/ 297 h 308"/>
                  <a:gd name="T92" fmla="*/ 45 w 154"/>
                  <a:gd name="T93" fmla="*/ 304 h 308"/>
                  <a:gd name="T94" fmla="*/ 59 w 154"/>
                  <a:gd name="T95" fmla="*/ 306 h 308"/>
                  <a:gd name="T96" fmla="*/ 72 w 154"/>
                  <a:gd name="T97" fmla="*/ 308 h 308"/>
                  <a:gd name="T98" fmla="*/ 87 w 154"/>
                  <a:gd name="T99" fmla="*/ 308 h 308"/>
                  <a:gd name="T100" fmla="*/ 99 w 154"/>
                  <a:gd name="T101" fmla="*/ 306 h 308"/>
                  <a:gd name="T102" fmla="*/ 110 w 154"/>
                  <a:gd name="T103" fmla="*/ 302 h 308"/>
                  <a:gd name="T104" fmla="*/ 118 w 154"/>
                  <a:gd name="T105" fmla="*/ 293 h 308"/>
                  <a:gd name="T106" fmla="*/ 118 w 154"/>
                  <a:gd name="T107" fmla="*/ 28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 h="308">
                    <a:moveTo>
                      <a:pt x="118" y="283"/>
                    </a:moveTo>
                    <a:lnTo>
                      <a:pt x="116" y="282"/>
                    </a:lnTo>
                    <a:lnTo>
                      <a:pt x="114" y="278"/>
                    </a:lnTo>
                    <a:lnTo>
                      <a:pt x="110" y="274"/>
                    </a:lnTo>
                    <a:lnTo>
                      <a:pt x="108" y="268"/>
                    </a:lnTo>
                    <a:lnTo>
                      <a:pt x="102" y="259"/>
                    </a:lnTo>
                    <a:lnTo>
                      <a:pt x="99" y="251"/>
                    </a:lnTo>
                    <a:lnTo>
                      <a:pt x="95" y="240"/>
                    </a:lnTo>
                    <a:lnTo>
                      <a:pt x="91" y="230"/>
                    </a:lnTo>
                    <a:lnTo>
                      <a:pt x="87" y="225"/>
                    </a:lnTo>
                    <a:lnTo>
                      <a:pt x="87" y="219"/>
                    </a:lnTo>
                    <a:lnTo>
                      <a:pt x="83" y="211"/>
                    </a:lnTo>
                    <a:lnTo>
                      <a:pt x="83" y="207"/>
                    </a:lnTo>
                    <a:lnTo>
                      <a:pt x="82" y="200"/>
                    </a:lnTo>
                    <a:lnTo>
                      <a:pt x="80" y="194"/>
                    </a:lnTo>
                    <a:lnTo>
                      <a:pt x="78" y="188"/>
                    </a:lnTo>
                    <a:lnTo>
                      <a:pt x="78" y="183"/>
                    </a:lnTo>
                    <a:lnTo>
                      <a:pt x="76" y="171"/>
                    </a:lnTo>
                    <a:lnTo>
                      <a:pt x="76" y="162"/>
                    </a:lnTo>
                    <a:lnTo>
                      <a:pt x="78" y="152"/>
                    </a:lnTo>
                    <a:lnTo>
                      <a:pt x="82" y="145"/>
                    </a:lnTo>
                    <a:lnTo>
                      <a:pt x="85" y="135"/>
                    </a:lnTo>
                    <a:lnTo>
                      <a:pt x="91" y="126"/>
                    </a:lnTo>
                    <a:lnTo>
                      <a:pt x="97" y="118"/>
                    </a:lnTo>
                    <a:lnTo>
                      <a:pt x="104" y="110"/>
                    </a:lnTo>
                    <a:lnTo>
                      <a:pt x="110" y="103"/>
                    </a:lnTo>
                    <a:lnTo>
                      <a:pt x="118" y="95"/>
                    </a:lnTo>
                    <a:lnTo>
                      <a:pt x="123" y="88"/>
                    </a:lnTo>
                    <a:lnTo>
                      <a:pt x="131" y="80"/>
                    </a:lnTo>
                    <a:lnTo>
                      <a:pt x="137" y="72"/>
                    </a:lnTo>
                    <a:lnTo>
                      <a:pt x="142" y="65"/>
                    </a:lnTo>
                    <a:lnTo>
                      <a:pt x="148" y="57"/>
                    </a:lnTo>
                    <a:lnTo>
                      <a:pt x="152" y="51"/>
                    </a:lnTo>
                    <a:lnTo>
                      <a:pt x="154" y="44"/>
                    </a:lnTo>
                    <a:lnTo>
                      <a:pt x="154" y="38"/>
                    </a:lnTo>
                    <a:lnTo>
                      <a:pt x="152" y="32"/>
                    </a:lnTo>
                    <a:lnTo>
                      <a:pt x="150" y="25"/>
                    </a:lnTo>
                    <a:lnTo>
                      <a:pt x="144" y="17"/>
                    </a:lnTo>
                    <a:lnTo>
                      <a:pt x="139" y="13"/>
                    </a:lnTo>
                    <a:lnTo>
                      <a:pt x="131" y="8"/>
                    </a:lnTo>
                    <a:lnTo>
                      <a:pt x="125" y="4"/>
                    </a:lnTo>
                    <a:lnTo>
                      <a:pt x="118" y="2"/>
                    </a:lnTo>
                    <a:lnTo>
                      <a:pt x="110" y="0"/>
                    </a:lnTo>
                    <a:lnTo>
                      <a:pt x="102" y="0"/>
                    </a:lnTo>
                    <a:lnTo>
                      <a:pt x="95" y="0"/>
                    </a:lnTo>
                    <a:lnTo>
                      <a:pt x="85" y="0"/>
                    </a:lnTo>
                    <a:lnTo>
                      <a:pt x="78" y="2"/>
                    </a:lnTo>
                    <a:lnTo>
                      <a:pt x="70" y="4"/>
                    </a:lnTo>
                    <a:lnTo>
                      <a:pt x="63" y="8"/>
                    </a:lnTo>
                    <a:lnTo>
                      <a:pt x="53" y="12"/>
                    </a:lnTo>
                    <a:lnTo>
                      <a:pt x="47" y="17"/>
                    </a:lnTo>
                    <a:lnTo>
                      <a:pt x="42" y="23"/>
                    </a:lnTo>
                    <a:lnTo>
                      <a:pt x="36" y="31"/>
                    </a:lnTo>
                    <a:lnTo>
                      <a:pt x="30" y="36"/>
                    </a:lnTo>
                    <a:lnTo>
                      <a:pt x="26" y="46"/>
                    </a:lnTo>
                    <a:lnTo>
                      <a:pt x="21" y="53"/>
                    </a:lnTo>
                    <a:lnTo>
                      <a:pt x="17" y="65"/>
                    </a:lnTo>
                    <a:lnTo>
                      <a:pt x="15" y="70"/>
                    </a:lnTo>
                    <a:lnTo>
                      <a:pt x="13" y="76"/>
                    </a:lnTo>
                    <a:lnTo>
                      <a:pt x="11" y="82"/>
                    </a:lnTo>
                    <a:lnTo>
                      <a:pt x="9" y="88"/>
                    </a:lnTo>
                    <a:lnTo>
                      <a:pt x="7" y="93"/>
                    </a:lnTo>
                    <a:lnTo>
                      <a:pt x="7" y="101"/>
                    </a:lnTo>
                    <a:lnTo>
                      <a:pt x="5" y="107"/>
                    </a:lnTo>
                    <a:lnTo>
                      <a:pt x="5" y="114"/>
                    </a:lnTo>
                    <a:lnTo>
                      <a:pt x="4" y="122"/>
                    </a:lnTo>
                    <a:lnTo>
                      <a:pt x="4" y="128"/>
                    </a:lnTo>
                    <a:lnTo>
                      <a:pt x="2" y="133"/>
                    </a:lnTo>
                    <a:lnTo>
                      <a:pt x="2" y="141"/>
                    </a:lnTo>
                    <a:lnTo>
                      <a:pt x="0" y="147"/>
                    </a:lnTo>
                    <a:lnTo>
                      <a:pt x="0" y="154"/>
                    </a:lnTo>
                    <a:lnTo>
                      <a:pt x="0" y="160"/>
                    </a:lnTo>
                    <a:lnTo>
                      <a:pt x="0" y="167"/>
                    </a:lnTo>
                    <a:lnTo>
                      <a:pt x="0" y="171"/>
                    </a:lnTo>
                    <a:lnTo>
                      <a:pt x="0" y="179"/>
                    </a:lnTo>
                    <a:lnTo>
                      <a:pt x="0" y="185"/>
                    </a:lnTo>
                    <a:lnTo>
                      <a:pt x="0" y="190"/>
                    </a:lnTo>
                    <a:lnTo>
                      <a:pt x="0" y="196"/>
                    </a:lnTo>
                    <a:lnTo>
                      <a:pt x="0" y="202"/>
                    </a:lnTo>
                    <a:lnTo>
                      <a:pt x="2" y="207"/>
                    </a:lnTo>
                    <a:lnTo>
                      <a:pt x="4" y="213"/>
                    </a:lnTo>
                    <a:lnTo>
                      <a:pt x="4" y="221"/>
                    </a:lnTo>
                    <a:lnTo>
                      <a:pt x="4" y="230"/>
                    </a:lnTo>
                    <a:lnTo>
                      <a:pt x="5" y="236"/>
                    </a:lnTo>
                    <a:lnTo>
                      <a:pt x="7" y="245"/>
                    </a:lnTo>
                    <a:lnTo>
                      <a:pt x="7" y="251"/>
                    </a:lnTo>
                    <a:lnTo>
                      <a:pt x="9" y="259"/>
                    </a:lnTo>
                    <a:lnTo>
                      <a:pt x="11" y="264"/>
                    </a:lnTo>
                    <a:lnTo>
                      <a:pt x="15" y="270"/>
                    </a:lnTo>
                    <a:lnTo>
                      <a:pt x="17" y="280"/>
                    </a:lnTo>
                    <a:lnTo>
                      <a:pt x="25" y="289"/>
                    </a:lnTo>
                    <a:lnTo>
                      <a:pt x="30" y="297"/>
                    </a:lnTo>
                    <a:lnTo>
                      <a:pt x="42" y="302"/>
                    </a:lnTo>
                    <a:lnTo>
                      <a:pt x="45" y="304"/>
                    </a:lnTo>
                    <a:lnTo>
                      <a:pt x="51" y="306"/>
                    </a:lnTo>
                    <a:lnTo>
                      <a:pt x="59" y="306"/>
                    </a:lnTo>
                    <a:lnTo>
                      <a:pt x="66" y="308"/>
                    </a:lnTo>
                    <a:lnTo>
                      <a:pt x="72" y="308"/>
                    </a:lnTo>
                    <a:lnTo>
                      <a:pt x="80" y="308"/>
                    </a:lnTo>
                    <a:lnTo>
                      <a:pt x="87" y="308"/>
                    </a:lnTo>
                    <a:lnTo>
                      <a:pt x="95" y="308"/>
                    </a:lnTo>
                    <a:lnTo>
                      <a:pt x="99" y="306"/>
                    </a:lnTo>
                    <a:lnTo>
                      <a:pt x="106" y="304"/>
                    </a:lnTo>
                    <a:lnTo>
                      <a:pt x="110" y="302"/>
                    </a:lnTo>
                    <a:lnTo>
                      <a:pt x="114" y="301"/>
                    </a:lnTo>
                    <a:lnTo>
                      <a:pt x="118" y="293"/>
                    </a:lnTo>
                    <a:lnTo>
                      <a:pt x="118" y="283"/>
                    </a:lnTo>
                    <a:lnTo>
                      <a:pt x="118" y="28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1" name="Freeform 403"/>
              <p:cNvSpPr>
                <a:spLocks/>
              </p:cNvSpPr>
              <p:nvPr/>
            </p:nvSpPr>
            <p:spPr bwMode="auto">
              <a:xfrm>
                <a:off x="2777" y="2031"/>
                <a:ext cx="80" cy="153"/>
              </a:xfrm>
              <a:custGeom>
                <a:avLst/>
                <a:gdLst>
                  <a:gd name="T0" fmla="*/ 103 w 160"/>
                  <a:gd name="T1" fmla="*/ 251 h 306"/>
                  <a:gd name="T2" fmla="*/ 97 w 160"/>
                  <a:gd name="T3" fmla="*/ 226 h 306"/>
                  <a:gd name="T4" fmla="*/ 89 w 160"/>
                  <a:gd name="T5" fmla="*/ 200 h 306"/>
                  <a:gd name="T6" fmla="*/ 86 w 160"/>
                  <a:gd name="T7" fmla="*/ 169 h 306"/>
                  <a:gd name="T8" fmla="*/ 88 w 160"/>
                  <a:gd name="T9" fmla="*/ 145 h 306"/>
                  <a:gd name="T10" fmla="*/ 97 w 160"/>
                  <a:gd name="T11" fmla="*/ 126 h 306"/>
                  <a:gd name="T12" fmla="*/ 114 w 160"/>
                  <a:gd name="T13" fmla="*/ 105 h 306"/>
                  <a:gd name="T14" fmla="*/ 133 w 160"/>
                  <a:gd name="T15" fmla="*/ 82 h 306"/>
                  <a:gd name="T16" fmla="*/ 150 w 160"/>
                  <a:gd name="T17" fmla="*/ 59 h 306"/>
                  <a:gd name="T18" fmla="*/ 160 w 160"/>
                  <a:gd name="T19" fmla="*/ 36 h 306"/>
                  <a:gd name="T20" fmla="*/ 158 w 160"/>
                  <a:gd name="T21" fmla="*/ 21 h 306"/>
                  <a:gd name="T22" fmla="*/ 133 w 160"/>
                  <a:gd name="T23" fmla="*/ 2 h 306"/>
                  <a:gd name="T24" fmla="*/ 101 w 160"/>
                  <a:gd name="T25" fmla="*/ 0 h 306"/>
                  <a:gd name="T26" fmla="*/ 80 w 160"/>
                  <a:gd name="T27" fmla="*/ 6 h 306"/>
                  <a:gd name="T28" fmla="*/ 63 w 160"/>
                  <a:gd name="T29" fmla="*/ 23 h 306"/>
                  <a:gd name="T30" fmla="*/ 44 w 160"/>
                  <a:gd name="T31" fmla="*/ 46 h 306"/>
                  <a:gd name="T32" fmla="*/ 34 w 160"/>
                  <a:gd name="T33" fmla="*/ 67 h 306"/>
                  <a:gd name="T34" fmla="*/ 23 w 160"/>
                  <a:gd name="T35" fmla="*/ 86 h 306"/>
                  <a:gd name="T36" fmla="*/ 13 w 160"/>
                  <a:gd name="T37" fmla="*/ 108 h 306"/>
                  <a:gd name="T38" fmla="*/ 6 w 160"/>
                  <a:gd name="T39" fmla="*/ 131 h 306"/>
                  <a:gd name="T40" fmla="*/ 2 w 160"/>
                  <a:gd name="T41" fmla="*/ 156 h 306"/>
                  <a:gd name="T42" fmla="*/ 0 w 160"/>
                  <a:gd name="T43" fmla="*/ 181 h 306"/>
                  <a:gd name="T44" fmla="*/ 0 w 160"/>
                  <a:gd name="T45" fmla="*/ 203 h 306"/>
                  <a:gd name="T46" fmla="*/ 0 w 160"/>
                  <a:gd name="T47" fmla="*/ 224 h 306"/>
                  <a:gd name="T48" fmla="*/ 4 w 160"/>
                  <a:gd name="T49" fmla="*/ 245 h 306"/>
                  <a:gd name="T50" fmla="*/ 11 w 160"/>
                  <a:gd name="T51" fmla="*/ 276 h 306"/>
                  <a:gd name="T52" fmla="*/ 21 w 160"/>
                  <a:gd name="T53" fmla="*/ 297 h 306"/>
                  <a:gd name="T54" fmla="*/ 36 w 160"/>
                  <a:gd name="T55" fmla="*/ 306 h 306"/>
                  <a:gd name="T56" fmla="*/ 48 w 160"/>
                  <a:gd name="T57" fmla="*/ 293 h 306"/>
                  <a:gd name="T58" fmla="*/ 44 w 160"/>
                  <a:gd name="T59" fmla="*/ 272 h 306"/>
                  <a:gd name="T60" fmla="*/ 34 w 160"/>
                  <a:gd name="T61" fmla="*/ 247 h 306"/>
                  <a:gd name="T62" fmla="*/ 23 w 160"/>
                  <a:gd name="T63" fmla="*/ 215 h 306"/>
                  <a:gd name="T64" fmla="*/ 17 w 160"/>
                  <a:gd name="T65" fmla="*/ 192 h 306"/>
                  <a:gd name="T66" fmla="*/ 17 w 160"/>
                  <a:gd name="T67" fmla="*/ 173 h 306"/>
                  <a:gd name="T68" fmla="*/ 19 w 160"/>
                  <a:gd name="T69" fmla="*/ 156 h 306"/>
                  <a:gd name="T70" fmla="*/ 23 w 160"/>
                  <a:gd name="T71" fmla="*/ 137 h 306"/>
                  <a:gd name="T72" fmla="*/ 27 w 160"/>
                  <a:gd name="T73" fmla="*/ 118 h 306"/>
                  <a:gd name="T74" fmla="*/ 34 w 160"/>
                  <a:gd name="T75" fmla="*/ 97 h 306"/>
                  <a:gd name="T76" fmla="*/ 50 w 160"/>
                  <a:gd name="T77" fmla="*/ 72 h 306"/>
                  <a:gd name="T78" fmla="*/ 67 w 160"/>
                  <a:gd name="T79" fmla="*/ 49 h 306"/>
                  <a:gd name="T80" fmla="*/ 86 w 160"/>
                  <a:gd name="T81" fmla="*/ 40 h 306"/>
                  <a:gd name="T82" fmla="*/ 103 w 160"/>
                  <a:gd name="T83" fmla="*/ 40 h 306"/>
                  <a:gd name="T84" fmla="*/ 110 w 160"/>
                  <a:gd name="T85" fmla="*/ 48 h 306"/>
                  <a:gd name="T86" fmla="*/ 105 w 160"/>
                  <a:gd name="T87" fmla="*/ 61 h 306"/>
                  <a:gd name="T88" fmla="*/ 95 w 160"/>
                  <a:gd name="T89" fmla="*/ 80 h 306"/>
                  <a:gd name="T90" fmla="*/ 80 w 160"/>
                  <a:gd name="T91" fmla="*/ 105 h 306"/>
                  <a:gd name="T92" fmla="*/ 70 w 160"/>
                  <a:gd name="T93" fmla="*/ 124 h 306"/>
                  <a:gd name="T94" fmla="*/ 65 w 160"/>
                  <a:gd name="T95" fmla="*/ 146 h 306"/>
                  <a:gd name="T96" fmla="*/ 59 w 160"/>
                  <a:gd name="T97" fmla="*/ 179 h 306"/>
                  <a:gd name="T98" fmla="*/ 57 w 160"/>
                  <a:gd name="T99" fmla="*/ 207 h 306"/>
                  <a:gd name="T100" fmla="*/ 63 w 160"/>
                  <a:gd name="T101" fmla="*/ 236 h 306"/>
                  <a:gd name="T102" fmla="*/ 70 w 160"/>
                  <a:gd name="T103" fmla="*/ 257 h 306"/>
                  <a:gd name="T104" fmla="*/ 80 w 160"/>
                  <a:gd name="T105" fmla="*/ 272 h 306"/>
                  <a:gd name="T106" fmla="*/ 99 w 160"/>
                  <a:gd name="T107" fmla="*/ 285 h 306"/>
                  <a:gd name="T108" fmla="*/ 112 w 160"/>
                  <a:gd name="T109" fmla="*/ 281 h 306"/>
                  <a:gd name="T110" fmla="*/ 110 w 160"/>
                  <a:gd name="T111" fmla="*/ 268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306">
                    <a:moveTo>
                      <a:pt x="108" y="262"/>
                    </a:moveTo>
                    <a:lnTo>
                      <a:pt x="105" y="257"/>
                    </a:lnTo>
                    <a:lnTo>
                      <a:pt x="103" y="251"/>
                    </a:lnTo>
                    <a:lnTo>
                      <a:pt x="101" y="243"/>
                    </a:lnTo>
                    <a:lnTo>
                      <a:pt x="99" y="236"/>
                    </a:lnTo>
                    <a:lnTo>
                      <a:pt x="97" y="226"/>
                    </a:lnTo>
                    <a:lnTo>
                      <a:pt x="93" y="217"/>
                    </a:lnTo>
                    <a:lnTo>
                      <a:pt x="91" y="207"/>
                    </a:lnTo>
                    <a:lnTo>
                      <a:pt x="89" y="200"/>
                    </a:lnTo>
                    <a:lnTo>
                      <a:pt x="88" y="188"/>
                    </a:lnTo>
                    <a:lnTo>
                      <a:pt x="88" y="179"/>
                    </a:lnTo>
                    <a:lnTo>
                      <a:pt x="86" y="169"/>
                    </a:lnTo>
                    <a:lnTo>
                      <a:pt x="88" y="162"/>
                    </a:lnTo>
                    <a:lnTo>
                      <a:pt x="88" y="152"/>
                    </a:lnTo>
                    <a:lnTo>
                      <a:pt x="88" y="145"/>
                    </a:lnTo>
                    <a:lnTo>
                      <a:pt x="89" y="139"/>
                    </a:lnTo>
                    <a:lnTo>
                      <a:pt x="93" y="133"/>
                    </a:lnTo>
                    <a:lnTo>
                      <a:pt x="97" y="126"/>
                    </a:lnTo>
                    <a:lnTo>
                      <a:pt x="103" y="120"/>
                    </a:lnTo>
                    <a:lnTo>
                      <a:pt x="108" y="112"/>
                    </a:lnTo>
                    <a:lnTo>
                      <a:pt x="114" y="105"/>
                    </a:lnTo>
                    <a:lnTo>
                      <a:pt x="122" y="97"/>
                    </a:lnTo>
                    <a:lnTo>
                      <a:pt x="127" y="89"/>
                    </a:lnTo>
                    <a:lnTo>
                      <a:pt x="133" y="82"/>
                    </a:lnTo>
                    <a:lnTo>
                      <a:pt x="139" y="74"/>
                    </a:lnTo>
                    <a:lnTo>
                      <a:pt x="145" y="67"/>
                    </a:lnTo>
                    <a:lnTo>
                      <a:pt x="150" y="59"/>
                    </a:lnTo>
                    <a:lnTo>
                      <a:pt x="154" y="51"/>
                    </a:lnTo>
                    <a:lnTo>
                      <a:pt x="158" y="44"/>
                    </a:lnTo>
                    <a:lnTo>
                      <a:pt x="160" y="36"/>
                    </a:lnTo>
                    <a:lnTo>
                      <a:pt x="160" y="30"/>
                    </a:lnTo>
                    <a:lnTo>
                      <a:pt x="160" y="25"/>
                    </a:lnTo>
                    <a:lnTo>
                      <a:pt x="158" y="21"/>
                    </a:lnTo>
                    <a:lnTo>
                      <a:pt x="150" y="11"/>
                    </a:lnTo>
                    <a:lnTo>
                      <a:pt x="143" y="6"/>
                    </a:lnTo>
                    <a:lnTo>
                      <a:pt x="133" y="2"/>
                    </a:lnTo>
                    <a:lnTo>
                      <a:pt x="124" y="0"/>
                    </a:lnTo>
                    <a:lnTo>
                      <a:pt x="112" y="0"/>
                    </a:lnTo>
                    <a:lnTo>
                      <a:pt x="101" y="0"/>
                    </a:lnTo>
                    <a:lnTo>
                      <a:pt x="91" y="2"/>
                    </a:lnTo>
                    <a:lnTo>
                      <a:pt x="84" y="6"/>
                    </a:lnTo>
                    <a:lnTo>
                      <a:pt x="80" y="6"/>
                    </a:lnTo>
                    <a:lnTo>
                      <a:pt x="76" y="10"/>
                    </a:lnTo>
                    <a:lnTo>
                      <a:pt x="69" y="15"/>
                    </a:lnTo>
                    <a:lnTo>
                      <a:pt x="63" y="23"/>
                    </a:lnTo>
                    <a:lnTo>
                      <a:pt x="55" y="30"/>
                    </a:lnTo>
                    <a:lnTo>
                      <a:pt x="48" y="42"/>
                    </a:lnTo>
                    <a:lnTo>
                      <a:pt x="44" y="46"/>
                    </a:lnTo>
                    <a:lnTo>
                      <a:pt x="42" y="53"/>
                    </a:lnTo>
                    <a:lnTo>
                      <a:pt x="38" y="59"/>
                    </a:lnTo>
                    <a:lnTo>
                      <a:pt x="34" y="67"/>
                    </a:lnTo>
                    <a:lnTo>
                      <a:pt x="31" y="72"/>
                    </a:lnTo>
                    <a:lnTo>
                      <a:pt x="27" y="78"/>
                    </a:lnTo>
                    <a:lnTo>
                      <a:pt x="23" y="86"/>
                    </a:lnTo>
                    <a:lnTo>
                      <a:pt x="21" y="93"/>
                    </a:lnTo>
                    <a:lnTo>
                      <a:pt x="17" y="99"/>
                    </a:lnTo>
                    <a:lnTo>
                      <a:pt x="13" y="108"/>
                    </a:lnTo>
                    <a:lnTo>
                      <a:pt x="11" y="116"/>
                    </a:lnTo>
                    <a:lnTo>
                      <a:pt x="10" y="124"/>
                    </a:lnTo>
                    <a:lnTo>
                      <a:pt x="6" y="131"/>
                    </a:lnTo>
                    <a:lnTo>
                      <a:pt x="4" y="141"/>
                    </a:lnTo>
                    <a:lnTo>
                      <a:pt x="2" y="148"/>
                    </a:lnTo>
                    <a:lnTo>
                      <a:pt x="2" y="156"/>
                    </a:lnTo>
                    <a:lnTo>
                      <a:pt x="0" y="164"/>
                    </a:lnTo>
                    <a:lnTo>
                      <a:pt x="0" y="173"/>
                    </a:lnTo>
                    <a:lnTo>
                      <a:pt x="0" y="181"/>
                    </a:lnTo>
                    <a:lnTo>
                      <a:pt x="0" y="188"/>
                    </a:lnTo>
                    <a:lnTo>
                      <a:pt x="0" y="196"/>
                    </a:lnTo>
                    <a:lnTo>
                      <a:pt x="0" y="203"/>
                    </a:lnTo>
                    <a:lnTo>
                      <a:pt x="0" y="211"/>
                    </a:lnTo>
                    <a:lnTo>
                      <a:pt x="0" y="219"/>
                    </a:lnTo>
                    <a:lnTo>
                      <a:pt x="0" y="224"/>
                    </a:lnTo>
                    <a:lnTo>
                      <a:pt x="0" y="232"/>
                    </a:lnTo>
                    <a:lnTo>
                      <a:pt x="2" y="238"/>
                    </a:lnTo>
                    <a:lnTo>
                      <a:pt x="4" y="245"/>
                    </a:lnTo>
                    <a:lnTo>
                      <a:pt x="4" y="255"/>
                    </a:lnTo>
                    <a:lnTo>
                      <a:pt x="8" y="266"/>
                    </a:lnTo>
                    <a:lnTo>
                      <a:pt x="11" y="276"/>
                    </a:lnTo>
                    <a:lnTo>
                      <a:pt x="13" y="285"/>
                    </a:lnTo>
                    <a:lnTo>
                      <a:pt x="17" y="291"/>
                    </a:lnTo>
                    <a:lnTo>
                      <a:pt x="21" y="297"/>
                    </a:lnTo>
                    <a:lnTo>
                      <a:pt x="25" y="300"/>
                    </a:lnTo>
                    <a:lnTo>
                      <a:pt x="29" y="304"/>
                    </a:lnTo>
                    <a:lnTo>
                      <a:pt x="36" y="306"/>
                    </a:lnTo>
                    <a:lnTo>
                      <a:pt x="46" y="304"/>
                    </a:lnTo>
                    <a:lnTo>
                      <a:pt x="48" y="299"/>
                    </a:lnTo>
                    <a:lnTo>
                      <a:pt x="48" y="293"/>
                    </a:lnTo>
                    <a:lnTo>
                      <a:pt x="48" y="287"/>
                    </a:lnTo>
                    <a:lnTo>
                      <a:pt x="46" y="281"/>
                    </a:lnTo>
                    <a:lnTo>
                      <a:pt x="44" y="272"/>
                    </a:lnTo>
                    <a:lnTo>
                      <a:pt x="42" y="264"/>
                    </a:lnTo>
                    <a:lnTo>
                      <a:pt x="36" y="255"/>
                    </a:lnTo>
                    <a:lnTo>
                      <a:pt x="34" y="247"/>
                    </a:lnTo>
                    <a:lnTo>
                      <a:pt x="29" y="236"/>
                    </a:lnTo>
                    <a:lnTo>
                      <a:pt x="25" y="224"/>
                    </a:lnTo>
                    <a:lnTo>
                      <a:pt x="23" y="215"/>
                    </a:lnTo>
                    <a:lnTo>
                      <a:pt x="21" y="203"/>
                    </a:lnTo>
                    <a:lnTo>
                      <a:pt x="17" y="198"/>
                    </a:lnTo>
                    <a:lnTo>
                      <a:pt x="17" y="192"/>
                    </a:lnTo>
                    <a:lnTo>
                      <a:pt x="17" y="184"/>
                    </a:lnTo>
                    <a:lnTo>
                      <a:pt x="17" y="181"/>
                    </a:lnTo>
                    <a:lnTo>
                      <a:pt x="17" y="173"/>
                    </a:lnTo>
                    <a:lnTo>
                      <a:pt x="17" y="167"/>
                    </a:lnTo>
                    <a:lnTo>
                      <a:pt x="17" y="162"/>
                    </a:lnTo>
                    <a:lnTo>
                      <a:pt x="19" y="156"/>
                    </a:lnTo>
                    <a:lnTo>
                      <a:pt x="19" y="150"/>
                    </a:lnTo>
                    <a:lnTo>
                      <a:pt x="21" y="143"/>
                    </a:lnTo>
                    <a:lnTo>
                      <a:pt x="23" y="137"/>
                    </a:lnTo>
                    <a:lnTo>
                      <a:pt x="25" y="131"/>
                    </a:lnTo>
                    <a:lnTo>
                      <a:pt x="25" y="124"/>
                    </a:lnTo>
                    <a:lnTo>
                      <a:pt x="27" y="118"/>
                    </a:lnTo>
                    <a:lnTo>
                      <a:pt x="29" y="112"/>
                    </a:lnTo>
                    <a:lnTo>
                      <a:pt x="32" y="108"/>
                    </a:lnTo>
                    <a:lnTo>
                      <a:pt x="34" y="97"/>
                    </a:lnTo>
                    <a:lnTo>
                      <a:pt x="40" y="87"/>
                    </a:lnTo>
                    <a:lnTo>
                      <a:pt x="44" y="78"/>
                    </a:lnTo>
                    <a:lnTo>
                      <a:pt x="50" y="72"/>
                    </a:lnTo>
                    <a:lnTo>
                      <a:pt x="55" y="63"/>
                    </a:lnTo>
                    <a:lnTo>
                      <a:pt x="61" y="55"/>
                    </a:lnTo>
                    <a:lnTo>
                      <a:pt x="67" y="49"/>
                    </a:lnTo>
                    <a:lnTo>
                      <a:pt x="72" y="46"/>
                    </a:lnTo>
                    <a:lnTo>
                      <a:pt x="80" y="42"/>
                    </a:lnTo>
                    <a:lnTo>
                      <a:pt x="86" y="40"/>
                    </a:lnTo>
                    <a:lnTo>
                      <a:pt x="91" y="40"/>
                    </a:lnTo>
                    <a:lnTo>
                      <a:pt x="99" y="40"/>
                    </a:lnTo>
                    <a:lnTo>
                      <a:pt x="103" y="40"/>
                    </a:lnTo>
                    <a:lnTo>
                      <a:pt x="108" y="42"/>
                    </a:lnTo>
                    <a:lnTo>
                      <a:pt x="110" y="44"/>
                    </a:lnTo>
                    <a:lnTo>
                      <a:pt x="110" y="48"/>
                    </a:lnTo>
                    <a:lnTo>
                      <a:pt x="110" y="51"/>
                    </a:lnTo>
                    <a:lnTo>
                      <a:pt x="108" y="55"/>
                    </a:lnTo>
                    <a:lnTo>
                      <a:pt x="105" y="61"/>
                    </a:lnTo>
                    <a:lnTo>
                      <a:pt x="103" y="67"/>
                    </a:lnTo>
                    <a:lnTo>
                      <a:pt x="99" y="72"/>
                    </a:lnTo>
                    <a:lnTo>
                      <a:pt x="95" y="80"/>
                    </a:lnTo>
                    <a:lnTo>
                      <a:pt x="89" y="87"/>
                    </a:lnTo>
                    <a:lnTo>
                      <a:pt x="86" y="97"/>
                    </a:lnTo>
                    <a:lnTo>
                      <a:pt x="80" y="105"/>
                    </a:lnTo>
                    <a:lnTo>
                      <a:pt x="76" y="116"/>
                    </a:lnTo>
                    <a:lnTo>
                      <a:pt x="72" y="120"/>
                    </a:lnTo>
                    <a:lnTo>
                      <a:pt x="70" y="124"/>
                    </a:lnTo>
                    <a:lnTo>
                      <a:pt x="69" y="131"/>
                    </a:lnTo>
                    <a:lnTo>
                      <a:pt x="69" y="137"/>
                    </a:lnTo>
                    <a:lnTo>
                      <a:pt x="65" y="146"/>
                    </a:lnTo>
                    <a:lnTo>
                      <a:pt x="61" y="158"/>
                    </a:lnTo>
                    <a:lnTo>
                      <a:pt x="59" y="167"/>
                    </a:lnTo>
                    <a:lnTo>
                      <a:pt x="59" y="179"/>
                    </a:lnTo>
                    <a:lnTo>
                      <a:pt x="57" y="188"/>
                    </a:lnTo>
                    <a:lnTo>
                      <a:pt x="57" y="198"/>
                    </a:lnTo>
                    <a:lnTo>
                      <a:pt x="57" y="207"/>
                    </a:lnTo>
                    <a:lnTo>
                      <a:pt x="59" y="219"/>
                    </a:lnTo>
                    <a:lnTo>
                      <a:pt x="61" y="226"/>
                    </a:lnTo>
                    <a:lnTo>
                      <a:pt x="63" y="236"/>
                    </a:lnTo>
                    <a:lnTo>
                      <a:pt x="65" y="242"/>
                    </a:lnTo>
                    <a:lnTo>
                      <a:pt x="69" y="251"/>
                    </a:lnTo>
                    <a:lnTo>
                      <a:pt x="70" y="257"/>
                    </a:lnTo>
                    <a:lnTo>
                      <a:pt x="74" y="262"/>
                    </a:lnTo>
                    <a:lnTo>
                      <a:pt x="78" y="268"/>
                    </a:lnTo>
                    <a:lnTo>
                      <a:pt x="80" y="272"/>
                    </a:lnTo>
                    <a:lnTo>
                      <a:pt x="86" y="278"/>
                    </a:lnTo>
                    <a:lnTo>
                      <a:pt x="91" y="283"/>
                    </a:lnTo>
                    <a:lnTo>
                      <a:pt x="99" y="285"/>
                    </a:lnTo>
                    <a:lnTo>
                      <a:pt x="105" y="287"/>
                    </a:lnTo>
                    <a:lnTo>
                      <a:pt x="108" y="285"/>
                    </a:lnTo>
                    <a:lnTo>
                      <a:pt x="112" y="281"/>
                    </a:lnTo>
                    <a:lnTo>
                      <a:pt x="112" y="278"/>
                    </a:lnTo>
                    <a:lnTo>
                      <a:pt x="112" y="274"/>
                    </a:lnTo>
                    <a:lnTo>
                      <a:pt x="110" y="268"/>
                    </a:lnTo>
                    <a:lnTo>
                      <a:pt x="108" y="262"/>
                    </a:lnTo>
                    <a:lnTo>
                      <a:pt x="108" y="262"/>
                    </a:lnTo>
                    <a:close/>
                  </a:path>
                </a:pathLst>
              </a:custGeom>
              <a:solidFill>
                <a:srgbClr val="173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2" name="Freeform 404"/>
              <p:cNvSpPr>
                <a:spLocks/>
              </p:cNvSpPr>
              <p:nvPr/>
            </p:nvSpPr>
            <p:spPr bwMode="auto">
              <a:xfrm>
                <a:off x="2500" y="2548"/>
                <a:ext cx="797" cy="657"/>
              </a:xfrm>
              <a:custGeom>
                <a:avLst/>
                <a:gdLst>
                  <a:gd name="T0" fmla="*/ 9 w 1593"/>
                  <a:gd name="T1" fmla="*/ 122 h 1314"/>
                  <a:gd name="T2" fmla="*/ 59 w 1593"/>
                  <a:gd name="T3" fmla="*/ 272 h 1314"/>
                  <a:gd name="T4" fmla="*/ 148 w 1593"/>
                  <a:gd name="T5" fmla="*/ 449 h 1314"/>
                  <a:gd name="T6" fmla="*/ 264 w 1593"/>
                  <a:gd name="T7" fmla="*/ 613 h 1314"/>
                  <a:gd name="T8" fmla="*/ 403 w 1593"/>
                  <a:gd name="T9" fmla="*/ 736 h 1314"/>
                  <a:gd name="T10" fmla="*/ 525 w 1593"/>
                  <a:gd name="T11" fmla="*/ 810 h 1314"/>
                  <a:gd name="T12" fmla="*/ 620 w 1593"/>
                  <a:gd name="T13" fmla="*/ 856 h 1314"/>
                  <a:gd name="T14" fmla="*/ 713 w 1593"/>
                  <a:gd name="T15" fmla="*/ 885 h 1314"/>
                  <a:gd name="T16" fmla="*/ 701 w 1593"/>
                  <a:gd name="T17" fmla="*/ 953 h 1314"/>
                  <a:gd name="T18" fmla="*/ 654 w 1593"/>
                  <a:gd name="T19" fmla="*/ 1069 h 1314"/>
                  <a:gd name="T20" fmla="*/ 584 w 1593"/>
                  <a:gd name="T21" fmla="*/ 1158 h 1314"/>
                  <a:gd name="T22" fmla="*/ 481 w 1593"/>
                  <a:gd name="T23" fmla="*/ 1204 h 1314"/>
                  <a:gd name="T24" fmla="*/ 399 w 1593"/>
                  <a:gd name="T25" fmla="*/ 1261 h 1314"/>
                  <a:gd name="T26" fmla="*/ 466 w 1593"/>
                  <a:gd name="T27" fmla="*/ 1291 h 1314"/>
                  <a:gd name="T28" fmla="*/ 591 w 1593"/>
                  <a:gd name="T29" fmla="*/ 1244 h 1314"/>
                  <a:gd name="T30" fmla="*/ 680 w 1593"/>
                  <a:gd name="T31" fmla="*/ 1162 h 1314"/>
                  <a:gd name="T32" fmla="*/ 722 w 1593"/>
                  <a:gd name="T33" fmla="*/ 1071 h 1314"/>
                  <a:gd name="T34" fmla="*/ 753 w 1593"/>
                  <a:gd name="T35" fmla="*/ 974 h 1314"/>
                  <a:gd name="T36" fmla="*/ 783 w 1593"/>
                  <a:gd name="T37" fmla="*/ 883 h 1314"/>
                  <a:gd name="T38" fmla="*/ 857 w 1593"/>
                  <a:gd name="T39" fmla="*/ 867 h 1314"/>
                  <a:gd name="T40" fmla="*/ 910 w 1593"/>
                  <a:gd name="T41" fmla="*/ 934 h 1314"/>
                  <a:gd name="T42" fmla="*/ 958 w 1593"/>
                  <a:gd name="T43" fmla="*/ 1040 h 1314"/>
                  <a:gd name="T44" fmla="*/ 1019 w 1593"/>
                  <a:gd name="T45" fmla="*/ 1128 h 1314"/>
                  <a:gd name="T46" fmla="*/ 1101 w 1593"/>
                  <a:gd name="T47" fmla="*/ 1210 h 1314"/>
                  <a:gd name="T48" fmla="*/ 1199 w 1593"/>
                  <a:gd name="T49" fmla="*/ 1278 h 1314"/>
                  <a:gd name="T50" fmla="*/ 1302 w 1593"/>
                  <a:gd name="T51" fmla="*/ 1314 h 1314"/>
                  <a:gd name="T52" fmla="*/ 1310 w 1593"/>
                  <a:gd name="T53" fmla="*/ 1250 h 1314"/>
                  <a:gd name="T54" fmla="*/ 1199 w 1593"/>
                  <a:gd name="T55" fmla="*/ 1196 h 1314"/>
                  <a:gd name="T56" fmla="*/ 1082 w 1593"/>
                  <a:gd name="T57" fmla="*/ 1126 h 1314"/>
                  <a:gd name="T58" fmla="*/ 1009 w 1593"/>
                  <a:gd name="T59" fmla="*/ 1006 h 1314"/>
                  <a:gd name="T60" fmla="*/ 962 w 1593"/>
                  <a:gd name="T61" fmla="*/ 909 h 1314"/>
                  <a:gd name="T62" fmla="*/ 1004 w 1593"/>
                  <a:gd name="T63" fmla="*/ 850 h 1314"/>
                  <a:gd name="T64" fmla="*/ 1104 w 1593"/>
                  <a:gd name="T65" fmla="*/ 810 h 1314"/>
                  <a:gd name="T66" fmla="*/ 1197 w 1593"/>
                  <a:gd name="T67" fmla="*/ 759 h 1314"/>
                  <a:gd name="T68" fmla="*/ 1311 w 1593"/>
                  <a:gd name="T69" fmla="*/ 675 h 1314"/>
                  <a:gd name="T70" fmla="*/ 1420 w 1593"/>
                  <a:gd name="T71" fmla="*/ 546 h 1314"/>
                  <a:gd name="T72" fmla="*/ 1503 w 1593"/>
                  <a:gd name="T73" fmla="*/ 398 h 1314"/>
                  <a:gd name="T74" fmla="*/ 1560 w 1593"/>
                  <a:gd name="T75" fmla="*/ 253 h 1314"/>
                  <a:gd name="T76" fmla="*/ 1589 w 1593"/>
                  <a:gd name="T77" fmla="*/ 141 h 1314"/>
                  <a:gd name="T78" fmla="*/ 1566 w 1593"/>
                  <a:gd name="T79" fmla="*/ 95 h 1314"/>
                  <a:gd name="T80" fmla="*/ 1519 w 1593"/>
                  <a:gd name="T81" fmla="*/ 185 h 1314"/>
                  <a:gd name="T82" fmla="*/ 1467 w 1593"/>
                  <a:gd name="T83" fmla="*/ 286 h 1314"/>
                  <a:gd name="T84" fmla="*/ 1395 w 1593"/>
                  <a:gd name="T85" fmla="*/ 426 h 1314"/>
                  <a:gd name="T86" fmla="*/ 1304 w 1593"/>
                  <a:gd name="T87" fmla="*/ 557 h 1314"/>
                  <a:gd name="T88" fmla="*/ 1201 w 1593"/>
                  <a:gd name="T89" fmla="*/ 664 h 1314"/>
                  <a:gd name="T90" fmla="*/ 1087 w 1593"/>
                  <a:gd name="T91" fmla="*/ 742 h 1314"/>
                  <a:gd name="T92" fmla="*/ 967 w 1593"/>
                  <a:gd name="T93" fmla="*/ 789 h 1314"/>
                  <a:gd name="T94" fmla="*/ 844 w 1593"/>
                  <a:gd name="T95" fmla="*/ 807 h 1314"/>
                  <a:gd name="T96" fmla="*/ 722 w 1593"/>
                  <a:gd name="T97" fmla="*/ 799 h 1314"/>
                  <a:gd name="T98" fmla="*/ 603 w 1593"/>
                  <a:gd name="T99" fmla="*/ 770 h 1314"/>
                  <a:gd name="T100" fmla="*/ 496 w 1593"/>
                  <a:gd name="T101" fmla="*/ 725 h 1314"/>
                  <a:gd name="T102" fmla="*/ 403 w 1593"/>
                  <a:gd name="T103" fmla="*/ 664 h 1314"/>
                  <a:gd name="T104" fmla="*/ 321 w 1593"/>
                  <a:gd name="T105" fmla="*/ 575 h 1314"/>
                  <a:gd name="T106" fmla="*/ 249 w 1593"/>
                  <a:gd name="T107" fmla="*/ 468 h 1314"/>
                  <a:gd name="T108" fmla="*/ 184 w 1593"/>
                  <a:gd name="T109" fmla="*/ 352 h 1314"/>
                  <a:gd name="T110" fmla="*/ 127 w 1593"/>
                  <a:gd name="T111" fmla="*/ 238 h 1314"/>
                  <a:gd name="T112" fmla="*/ 91 w 1593"/>
                  <a:gd name="T113" fmla="*/ 147 h 1314"/>
                  <a:gd name="T114" fmla="*/ 63 w 1593"/>
                  <a:gd name="T115" fmla="*/ 46 h 1314"/>
                  <a:gd name="T116" fmla="*/ 6 w 1593"/>
                  <a:gd name="T117" fmla="*/ 2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3" h="1314">
                    <a:moveTo>
                      <a:pt x="6" y="27"/>
                    </a:moveTo>
                    <a:lnTo>
                      <a:pt x="2" y="33"/>
                    </a:lnTo>
                    <a:lnTo>
                      <a:pt x="2" y="44"/>
                    </a:lnTo>
                    <a:lnTo>
                      <a:pt x="0" y="50"/>
                    </a:lnTo>
                    <a:lnTo>
                      <a:pt x="0" y="56"/>
                    </a:lnTo>
                    <a:lnTo>
                      <a:pt x="0" y="63"/>
                    </a:lnTo>
                    <a:lnTo>
                      <a:pt x="2" y="71"/>
                    </a:lnTo>
                    <a:lnTo>
                      <a:pt x="2" y="76"/>
                    </a:lnTo>
                    <a:lnTo>
                      <a:pt x="2" y="86"/>
                    </a:lnTo>
                    <a:lnTo>
                      <a:pt x="4" y="94"/>
                    </a:lnTo>
                    <a:lnTo>
                      <a:pt x="8" y="103"/>
                    </a:lnTo>
                    <a:lnTo>
                      <a:pt x="8" y="113"/>
                    </a:lnTo>
                    <a:lnTo>
                      <a:pt x="9" y="122"/>
                    </a:lnTo>
                    <a:lnTo>
                      <a:pt x="13" y="132"/>
                    </a:lnTo>
                    <a:lnTo>
                      <a:pt x="17" y="143"/>
                    </a:lnTo>
                    <a:lnTo>
                      <a:pt x="19" y="152"/>
                    </a:lnTo>
                    <a:lnTo>
                      <a:pt x="21" y="164"/>
                    </a:lnTo>
                    <a:lnTo>
                      <a:pt x="25" y="173"/>
                    </a:lnTo>
                    <a:lnTo>
                      <a:pt x="28" y="187"/>
                    </a:lnTo>
                    <a:lnTo>
                      <a:pt x="32" y="198"/>
                    </a:lnTo>
                    <a:lnTo>
                      <a:pt x="36" y="210"/>
                    </a:lnTo>
                    <a:lnTo>
                      <a:pt x="42" y="223"/>
                    </a:lnTo>
                    <a:lnTo>
                      <a:pt x="46" y="236"/>
                    </a:lnTo>
                    <a:lnTo>
                      <a:pt x="51" y="248"/>
                    </a:lnTo>
                    <a:lnTo>
                      <a:pt x="55" y="261"/>
                    </a:lnTo>
                    <a:lnTo>
                      <a:pt x="59" y="272"/>
                    </a:lnTo>
                    <a:lnTo>
                      <a:pt x="67" y="286"/>
                    </a:lnTo>
                    <a:lnTo>
                      <a:pt x="72" y="299"/>
                    </a:lnTo>
                    <a:lnTo>
                      <a:pt x="78" y="312"/>
                    </a:lnTo>
                    <a:lnTo>
                      <a:pt x="84" y="326"/>
                    </a:lnTo>
                    <a:lnTo>
                      <a:pt x="91" y="341"/>
                    </a:lnTo>
                    <a:lnTo>
                      <a:pt x="97" y="352"/>
                    </a:lnTo>
                    <a:lnTo>
                      <a:pt x="103" y="367"/>
                    </a:lnTo>
                    <a:lnTo>
                      <a:pt x="110" y="381"/>
                    </a:lnTo>
                    <a:lnTo>
                      <a:pt x="118" y="394"/>
                    </a:lnTo>
                    <a:lnTo>
                      <a:pt x="124" y="407"/>
                    </a:lnTo>
                    <a:lnTo>
                      <a:pt x="133" y="421"/>
                    </a:lnTo>
                    <a:lnTo>
                      <a:pt x="141" y="434"/>
                    </a:lnTo>
                    <a:lnTo>
                      <a:pt x="148" y="449"/>
                    </a:lnTo>
                    <a:lnTo>
                      <a:pt x="156" y="461"/>
                    </a:lnTo>
                    <a:lnTo>
                      <a:pt x="163" y="474"/>
                    </a:lnTo>
                    <a:lnTo>
                      <a:pt x="171" y="489"/>
                    </a:lnTo>
                    <a:lnTo>
                      <a:pt x="181" y="502"/>
                    </a:lnTo>
                    <a:lnTo>
                      <a:pt x="188" y="514"/>
                    </a:lnTo>
                    <a:lnTo>
                      <a:pt x="198" y="527"/>
                    </a:lnTo>
                    <a:lnTo>
                      <a:pt x="207" y="542"/>
                    </a:lnTo>
                    <a:lnTo>
                      <a:pt x="217" y="556"/>
                    </a:lnTo>
                    <a:lnTo>
                      <a:pt x="226" y="567"/>
                    </a:lnTo>
                    <a:lnTo>
                      <a:pt x="236" y="578"/>
                    </a:lnTo>
                    <a:lnTo>
                      <a:pt x="245" y="590"/>
                    </a:lnTo>
                    <a:lnTo>
                      <a:pt x="255" y="603"/>
                    </a:lnTo>
                    <a:lnTo>
                      <a:pt x="264" y="613"/>
                    </a:lnTo>
                    <a:lnTo>
                      <a:pt x="274" y="624"/>
                    </a:lnTo>
                    <a:lnTo>
                      <a:pt x="285" y="635"/>
                    </a:lnTo>
                    <a:lnTo>
                      <a:pt x="295" y="647"/>
                    </a:lnTo>
                    <a:lnTo>
                      <a:pt x="304" y="656"/>
                    </a:lnTo>
                    <a:lnTo>
                      <a:pt x="316" y="668"/>
                    </a:lnTo>
                    <a:lnTo>
                      <a:pt x="325" y="677"/>
                    </a:lnTo>
                    <a:lnTo>
                      <a:pt x="336" y="687"/>
                    </a:lnTo>
                    <a:lnTo>
                      <a:pt x="348" y="696"/>
                    </a:lnTo>
                    <a:lnTo>
                      <a:pt x="359" y="704"/>
                    </a:lnTo>
                    <a:lnTo>
                      <a:pt x="369" y="713"/>
                    </a:lnTo>
                    <a:lnTo>
                      <a:pt x="382" y="723"/>
                    </a:lnTo>
                    <a:lnTo>
                      <a:pt x="392" y="729"/>
                    </a:lnTo>
                    <a:lnTo>
                      <a:pt x="403" y="736"/>
                    </a:lnTo>
                    <a:lnTo>
                      <a:pt x="412" y="744"/>
                    </a:lnTo>
                    <a:lnTo>
                      <a:pt x="424" y="751"/>
                    </a:lnTo>
                    <a:lnTo>
                      <a:pt x="433" y="757"/>
                    </a:lnTo>
                    <a:lnTo>
                      <a:pt x="445" y="763"/>
                    </a:lnTo>
                    <a:lnTo>
                      <a:pt x="454" y="769"/>
                    </a:lnTo>
                    <a:lnTo>
                      <a:pt x="464" y="776"/>
                    </a:lnTo>
                    <a:lnTo>
                      <a:pt x="473" y="780"/>
                    </a:lnTo>
                    <a:lnTo>
                      <a:pt x="481" y="786"/>
                    </a:lnTo>
                    <a:lnTo>
                      <a:pt x="490" y="791"/>
                    </a:lnTo>
                    <a:lnTo>
                      <a:pt x="500" y="797"/>
                    </a:lnTo>
                    <a:lnTo>
                      <a:pt x="509" y="801"/>
                    </a:lnTo>
                    <a:lnTo>
                      <a:pt x="517" y="807"/>
                    </a:lnTo>
                    <a:lnTo>
                      <a:pt x="525" y="810"/>
                    </a:lnTo>
                    <a:lnTo>
                      <a:pt x="534" y="816"/>
                    </a:lnTo>
                    <a:lnTo>
                      <a:pt x="542" y="820"/>
                    </a:lnTo>
                    <a:lnTo>
                      <a:pt x="551" y="824"/>
                    </a:lnTo>
                    <a:lnTo>
                      <a:pt x="557" y="827"/>
                    </a:lnTo>
                    <a:lnTo>
                      <a:pt x="566" y="831"/>
                    </a:lnTo>
                    <a:lnTo>
                      <a:pt x="572" y="835"/>
                    </a:lnTo>
                    <a:lnTo>
                      <a:pt x="580" y="839"/>
                    </a:lnTo>
                    <a:lnTo>
                      <a:pt x="587" y="841"/>
                    </a:lnTo>
                    <a:lnTo>
                      <a:pt x="595" y="845"/>
                    </a:lnTo>
                    <a:lnTo>
                      <a:pt x="601" y="847"/>
                    </a:lnTo>
                    <a:lnTo>
                      <a:pt x="606" y="850"/>
                    </a:lnTo>
                    <a:lnTo>
                      <a:pt x="612" y="852"/>
                    </a:lnTo>
                    <a:lnTo>
                      <a:pt x="620" y="856"/>
                    </a:lnTo>
                    <a:lnTo>
                      <a:pt x="623" y="858"/>
                    </a:lnTo>
                    <a:lnTo>
                      <a:pt x="631" y="860"/>
                    </a:lnTo>
                    <a:lnTo>
                      <a:pt x="637" y="862"/>
                    </a:lnTo>
                    <a:lnTo>
                      <a:pt x="642" y="866"/>
                    </a:lnTo>
                    <a:lnTo>
                      <a:pt x="652" y="867"/>
                    </a:lnTo>
                    <a:lnTo>
                      <a:pt x="661" y="871"/>
                    </a:lnTo>
                    <a:lnTo>
                      <a:pt x="669" y="873"/>
                    </a:lnTo>
                    <a:lnTo>
                      <a:pt x="679" y="877"/>
                    </a:lnTo>
                    <a:lnTo>
                      <a:pt x="686" y="877"/>
                    </a:lnTo>
                    <a:lnTo>
                      <a:pt x="692" y="879"/>
                    </a:lnTo>
                    <a:lnTo>
                      <a:pt x="699" y="881"/>
                    </a:lnTo>
                    <a:lnTo>
                      <a:pt x="705" y="883"/>
                    </a:lnTo>
                    <a:lnTo>
                      <a:pt x="713" y="885"/>
                    </a:lnTo>
                    <a:lnTo>
                      <a:pt x="720" y="885"/>
                    </a:lnTo>
                    <a:lnTo>
                      <a:pt x="724" y="885"/>
                    </a:lnTo>
                    <a:lnTo>
                      <a:pt x="726" y="886"/>
                    </a:lnTo>
                    <a:lnTo>
                      <a:pt x="724" y="888"/>
                    </a:lnTo>
                    <a:lnTo>
                      <a:pt x="722" y="894"/>
                    </a:lnTo>
                    <a:lnTo>
                      <a:pt x="720" y="898"/>
                    </a:lnTo>
                    <a:lnTo>
                      <a:pt x="718" y="905"/>
                    </a:lnTo>
                    <a:lnTo>
                      <a:pt x="717" y="911"/>
                    </a:lnTo>
                    <a:lnTo>
                      <a:pt x="715" y="919"/>
                    </a:lnTo>
                    <a:lnTo>
                      <a:pt x="711" y="926"/>
                    </a:lnTo>
                    <a:lnTo>
                      <a:pt x="709" y="934"/>
                    </a:lnTo>
                    <a:lnTo>
                      <a:pt x="705" y="943"/>
                    </a:lnTo>
                    <a:lnTo>
                      <a:pt x="701" y="953"/>
                    </a:lnTo>
                    <a:lnTo>
                      <a:pt x="698" y="962"/>
                    </a:lnTo>
                    <a:lnTo>
                      <a:pt x="694" y="974"/>
                    </a:lnTo>
                    <a:lnTo>
                      <a:pt x="692" y="980"/>
                    </a:lnTo>
                    <a:lnTo>
                      <a:pt x="690" y="985"/>
                    </a:lnTo>
                    <a:lnTo>
                      <a:pt x="688" y="991"/>
                    </a:lnTo>
                    <a:lnTo>
                      <a:pt x="688" y="997"/>
                    </a:lnTo>
                    <a:lnTo>
                      <a:pt x="682" y="1008"/>
                    </a:lnTo>
                    <a:lnTo>
                      <a:pt x="677" y="1020"/>
                    </a:lnTo>
                    <a:lnTo>
                      <a:pt x="673" y="1029"/>
                    </a:lnTo>
                    <a:lnTo>
                      <a:pt x="667" y="1040"/>
                    </a:lnTo>
                    <a:lnTo>
                      <a:pt x="661" y="1052"/>
                    </a:lnTo>
                    <a:lnTo>
                      <a:pt x="656" y="1063"/>
                    </a:lnTo>
                    <a:lnTo>
                      <a:pt x="654" y="1069"/>
                    </a:lnTo>
                    <a:lnTo>
                      <a:pt x="652" y="1075"/>
                    </a:lnTo>
                    <a:lnTo>
                      <a:pt x="648" y="1078"/>
                    </a:lnTo>
                    <a:lnTo>
                      <a:pt x="646" y="1086"/>
                    </a:lnTo>
                    <a:lnTo>
                      <a:pt x="641" y="1096"/>
                    </a:lnTo>
                    <a:lnTo>
                      <a:pt x="633" y="1105"/>
                    </a:lnTo>
                    <a:lnTo>
                      <a:pt x="627" y="1113"/>
                    </a:lnTo>
                    <a:lnTo>
                      <a:pt x="622" y="1122"/>
                    </a:lnTo>
                    <a:lnTo>
                      <a:pt x="616" y="1130"/>
                    </a:lnTo>
                    <a:lnTo>
                      <a:pt x="610" y="1137"/>
                    </a:lnTo>
                    <a:lnTo>
                      <a:pt x="603" y="1143"/>
                    </a:lnTo>
                    <a:lnTo>
                      <a:pt x="599" y="1149"/>
                    </a:lnTo>
                    <a:lnTo>
                      <a:pt x="591" y="1153"/>
                    </a:lnTo>
                    <a:lnTo>
                      <a:pt x="584" y="1158"/>
                    </a:lnTo>
                    <a:lnTo>
                      <a:pt x="576" y="1162"/>
                    </a:lnTo>
                    <a:lnTo>
                      <a:pt x="568" y="1166"/>
                    </a:lnTo>
                    <a:lnTo>
                      <a:pt x="561" y="1170"/>
                    </a:lnTo>
                    <a:lnTo>
                      <a:pt x="553" y="1174"/>
                    </a:lnTo>
                    <a:lnTo>
                      <a:pt x="545" y="1177"/>
                    </a:lnTo>
                    <a:lnTo>
                      <a:pt x="538" y="1183"/>
                    </a:lnTo>
                    <a:lnTo>
                      <a:pt x="528" y="1185"/>
                    </a:lnTo>
                    <a:lnTo>
                      <a:pt x="521" y="1189"/>
                    </a:lnTo>
                    <a:lnTo>
                      <a:pt x="511" y="1193"/>
                    </a:lnTo>
                    <a:lnTo>
                      <a:pt x="504" y="1194"/>
                    </a:lnTo>
                    <a:lnTo>
                      <a:pt x="496" y="1198"/>
                    </a:lnTo>
                    <a:lnTo>
                      <a:pt x="488" y="1202"/>
                    </a:lnTo>
                    <a:lnTo>
                      <a:pt x="481" y="1204"/>
                    </a:lnTo>
                    <a:lnTo>
                      <a:pt x="473" y="1208"/>
                    </a:lnTo>
                    <a:lnTo>
                      <a:pt x="466" y="1212"/>
                    </a:lnTo>
                    <a:lnTo>
                      <a:pt x="458" y="1215"/>
                    </a:lnTo>
                    <a:lnTo>
                      <a:pt x="449" y="1217"/>
                    </a:lnTo>
                    <a:lnTo>
                      <a:pt x="443" y="1221"/>
                    </a:lnTo>
                    <a:lnTo>
                      <a:pt x="437" y="1225"/>
                    </a:lnTo>
                    <a:lnTo>
                      <a:pt x="431" y="1227"/>
                    </a:lnTo>
                    <a:lnTo>
                      <a:pt x="424" y="1231"/>
                    </a:lnTo>
                    <a:lnTo>
                      <a:pt x="420" y="1234"/>
                    </a:lnTo>
                    <a:lnTo>
                      <a:pt x="411" y="1242"/>
                    </a:lnTo>
                    <a:lnTo>
                      <a:pt x="403" y="1252"/>
                    </a:lnTo>
                    <a:lnTo>
                      <a:pt x="401" y="1255"/>
                    </a:lnTo>
                    <a:lnTo>
                      <a:pt x="399" y="1261"/>
                    </a:lnTo>
                    <a:lnTo>
                      <a:pt x="397" y="1265"/>
                    </a:lnTo>
                    <a:lnTo>
                      <a:pt x="397" y="1272"/>
                    </a:lnTo>
                    <a:lnTo>
                      <a:pt x="397" y="1280"/>
                    </a:lnTo>
                    <a:lnTo>
                      <a:pt x="401" y="1288"/>
                    </a:lnTo>
                    <a:lnTo>
                      <a:pt x="407" y="1291"/>
                    </a:lnTo>
                    <a:lnTo>
                      <a:pt x="418" y="1295"/>
                    </a:lnTo>
                    <a:lnTo>
                      <a:pt x="422" y="1295"/>
                    </a:lnTo>
                    <a:lnTo>
                      <a:pt x="430" y="1295"/>
                    </a:lnTo>
                    <a:lnTo>
                      <a:pt x="435" y="1295"/>
                    </a:lnTo>
                    <a:lnTo>
                      <a:pt x="443" y="1295"/>
                    </a:lnTo>
                    <a:lnTo>
                      <a:pt x="449" y="1293"/>
                    </a:lnTo>
                    <a:lnTo>
                      <a:pt x="458" y="1293"/>
                    </a:lnTo>
                    <a:lnTo>
                      <a:pt x="466" y="1291"/>
                    </a:lnTo>
                    <a:lnTo>
                      <a:pt x="475" y="1291"/>
                    </a:lnTo>
                    <a:lnTo>
                      <a:pt x="485" y="1288"/>
                    </a:lnTo>
                    <a:lnTo>
                      <a:pt x="492" y="1284"/>
                    </a:lnTo>
                    <a:lnTo>
                      <a:pt x="502" y="1282"/>
                    </a:lnTo>
                    <a:lnTo>
                      <a:pt x="511" y="1278"/>
                    </a:lnTo>
                    <a:lnTo>
                      <a:pt x="521" y="1274"/>
                    </a:lnTo>
                    <a:lnTo>
                      <a:pt x="532" y="1271"/>
                    </a:lnTo>
                    <a:lnTo>
                      <a:pt x="542" y="1265"/>
                    </a:lnTo>
                    <a:lnTo>
                      <a:pt x="553" y="1263"/>
                    </a:lnTo>
                    <a:lnTo>
                      <a:pt x="563" y="1257"/>
                    </a:lnTo>
                    <a:lnTo>
                      <a:pt x="572" y="1253"/>
                    </a:lnTo>
                    <a:lnTo>
                      <a:pt x="582" y="1248"/>
                    </a:lnTo>
                    <a:lnTo>
                      <a:pt x="591" y="1244"/>
                    </a:lnTo>
                    <a:lnTo>
                      <a:pt x="601" y="1238"/>
                    </a:lnTo>
                    <a:lnTo>
                      <a:pt x="612" y="1234"/>
                    </a:lnTo>
                    <a:lnTo>
                      <a:pt x="622" y="1229"/>
                    </a:lnTo>
                    <a:lnTo>
                      <a:pt x="631" y="1225"/>
                    </a:lnTo>
                    <a:lnTo>
                      <a:pt x="639" y="1217"/>
                    </a:lnTo>
                    <a:lnTo>
                      <a:pt x="646" y="1210"/>
                    </a:lnTo>
                    <a:lnTo>
                      <a:pt x="656" y="1200"/>
                    </a:lnTo>
                    <a:lnTo>
                      <a:pt x="663" y="1193"/>
                    </a:lnTo>
                    <a:lnTo>
                      <a:pt x="667" y="1185"/>
                    </a:lnTo>
                    <a:lnTo>
                      <a:pt x="671" y="1181"/>
                    </a:lnTo>
                    <a:lnTo>
                      <a:pt x="675" y="1174"/>
                    </a:lnTo>
                    <a:lnTo>
                      <a:pt x="679" y="1170"/>
                    </a:lnTo>
                    <a:lnTo>
                      <a:pt x="680" y="1162"/>
                    </a:lnTo>
                    <a:lnTo>
                      <a:pt x="686" y="1156"/>
                    </a:lnTo>
                    <a:lnTo>
                      <a:pt x="688" y="1151"/>
                    </a:lnTo>
                    <a:lnTo>
                      <a:pt x="692" y="1143"/>
                    </a:lnTo>
                    <a:lnTo>
                      <a:pt x="694" y="1137"/>
                    </a:lnTo>
                    <a:lnTo>
                      <a:pt x="698" y="1130"/>
                    </a:lnTo>
                    <a:lnTo>
                      <a:pt x="701" y="1122"/>
                    </a:lnTo>
                    <a:lnTo>
                      <a:pt x="703" y="1117"/>
                    </a:lnTo>
                    <a:lnTo>
                      <a:pt x="707" y="1107"/>
                    </a:lnTo>
                    <a:lnTo>
                      <a:pt x="711" y="1101"/>
                    </a:lnTo>
                    <a:lnTo>
                      <a:pt x="713" y="1094"/>
                    </a:lnTo>
                    <a:lnTo>
                      <a:pt x="717" y="1086"/>
                    </a:lnTo>
                    <a:lnTo>
                      <a:pt x="718" y="1078"/>
                    </a:lnTo>
                    <a:lnTo>
                      <a:pt x="722" y="1071"/>
                    </a:lnTo>
                    <a:lnTo>
                      <a:pt x="724" y="1063"/>
                    </a:lnTo>
                    <a:lnTo>
                      <a:pt x="726" y="1056"/>
                    </a:lnTo>
                    <a:lnTo>
                      <a:pt x="730" y="1046"/>
                    </a:lnTo>
                    <a:lnTo>
                      <a:pt x="732" y="1040"/>
                    </a:lnTo>
                    <a:lnTo>
                      <a:pt x="736" y="1033"/>
                    </a:lnTo>
                    <a:lnTo>
                      <a:pt x="737" y="1027"/>
                    </a:lnTo>
                    <a:lnTo>
                      <a:pt x="739" y="1018"/>
                    </a:lnTo>
                    <a:lnTo>
                      <a:pt x="743" y="1010"/>
                    </a:lnTo>
                    <a:lnTo>
                      <a:pt x="743" y="1002"/>
                    </a:lnTo>
                    <a:lnTo>
                      <a:pt x="747" y="995"/>
                    </a:lnTo>
                    <a:lnTo>
                      <a:pt x="747" y="987"/>
                    </a:lnTo>
                    <a:lnTo>
                      <a:pt x="751" y="982"/>
                    </a:lnTo>
                    <a:lnTo>
                      <a:pt x="753" y="974"/>
                    </a:lnTo>
                    <a:lnTo>
                      <a:pt x="755" y="966"/>
                    </a:lnTo>
                    <a:lnTo>
                      <a:pt x="756" y="961"/>
                    </a:lnTo>
                    <a:lnTo>
                      <a:pt x="758" y="953"/>
                    </a:lnTo>
                    <a:lnTo>
                      <a:pt x="760" y="945"/>
                    </a:lnTo>
                    <a:lnTo>
                      <a:pt x="762" y="940"/>
                    </a:lnTo>
                    <a:lnTo>
                      <a:pt x="764" y="934"/>
                    </a:lnTo>
                    <a:lnTo>
                      <a:pt x="766" y="928"/>
                    </a:lnTo>
                    <a:lnTo>
                      <a:pt x="768" y="923"/>
                    </a:lnTo>
                    <a:lnTo>
                      <a:pt x="770" y="919"/>
                    </a:lnTo>
                    <a:lnTo>
                      <a:pt x="774" y="907"/>
                    </a:lnTo>
                    <a:lnTo>
                      <a:pt x="777" y="898"/>
                    </a:lnTo>
                    <a:lnTo>
                      <a:pt x="779" y="888"/>
                    </a:lnTo>
                    <a:lnTo>
                      <a:pt x="783" y="883"/>
                    </a:lnTo>
                    <a:lnTo>
                      <a:pt x="785" y="877"/>
                    </a:lnTo>
                    <a:lnTo>
                      <a:pt x="789" y="873"/>
                    </a:lnTo>
                    <a:lnTo>
                      <a:pt x="791" y="869"/>
                    </a:lnTo>
                    <a:lnTo>
                      <a:pt x="794" y="869"/>
                    </a:lnTo>
                    <a:lnTo>
                      <a:pt x="798" y="867"/>
                    </a:lnTo>
                    <a:lnTo>
                      <a:pt x="804" y="866"/>
                    </a:lnTo>
                    <a:lnTo>
                      <a:pt x="812" y="866"/>
                    </a:lnTo>
                    <a:lnTo>
                      <a:pt x="819" y="866"/>
                    </a:lnTo>
                    <a:lnTo>
                      <a:pt x="825" y="866"/>
                    </a:lnTo>
                    <a:lnTo>
                      <a:pt x="834" y="866"/>
                    </a:lnTo>
                    <a:lnTo>
                      <a:pt x="842" y="866"/>
                    </a:lnTo>
                    <a:lnTo>
                      <a:pt x="852" y="867"/>
                    </a:lnTo>
                    <a:lnTo>
                      <a:pt x="857" y="867"/>
                    </a:lnTo>
                    <a:lnTo>
                      <a:pt x="865" y="869"/>
                    </a:lnTo>
                    <a:lnTo>
                      <a:pt x="871" y="873"/>
                    </a:lnTo>
                    <a:lnTo>
                      <a:pt x="878" y="877"/>
                    </a:lnTo>
                    <a:lnTo>
                      <a:pt x="884" y="883"/>
                    </a:lnTo>
                    <a:lnTo>
                      <a:pt x="890" y="888"/>
                    </a:lnTo>
                    <a:lnTo>
                      <a:pt x="895" y="894"/>
                    </a:lnTo>
                    <a:lnTo>
                      <a:pt x="899" y="902"/>
                    </a:lnTo>
                    <a:lnTo>
                      <a:pt x="899" y="905"/>
                    </a:lnTo>
                    <a:lnTo>
                      <a:pt x="901" y="909"/>
                    </a:lnTo>
                    <a:lnTo>
                      <a:pt x="903" y="915"/>
                    </a:lnTo>
                    <a:lnTo>
                      <a:pt x="907" y="921"/>
                    </a:lnTo>
                    <a:lnTo>
                      <a:pt x="907" y="928"/>
                    </a:lnTo>
                    <a:lnTo>
                      <a:pt x="910" y="934"/>
                    </a:lnTo>
                    <a:lnTo>
                      <a:pt x="912" y="942"/>
                    </a:lnTo>
                    <a:lnTo>
                      <a:pt x="916" y="951"/>
                    </a:lnTo>
                    <a:lnTo>
                      <a:pt x="920" y="959"/>
                    </a:lnTo>
                    <a:lnTo>
                      <a:pt x="922" y="968"/>
                    </a:lnTo>
                    <a:lnTo>
                      <a:pt x="926" y="978"/>
                    </a:lnTo>
                    <a:lnTo>
                      <a:pt x="931" y="987"/>
                    </a:lnTo>
                    <a:lnTo>
                      <a:pt x="935" y="997"/>
                    </a:lnTo>
                    <a:lnTo>
                      <a:pt x="941" y="1008"/>
                    </a:lnTo>
                    <a:lnTo>
                      <a:pt x="943" y="1014"/>
                    </a:lnTo>
                    <a:lnTo>
                      <a:pt x="947" y="1018"/>
                    </a:lnTo>
                    <a:lnTo>
                      <a:pt x="948" y="1025"/>
                    </a:lnTo>
                    <a:lnTo>
                      <a:pt x="952" y="1031"/>
                    </a:lnTo>
                    <a:lnTo>
                      <a:pt x="958" y="1040"/>
                    </a:lnTo>
                    <a:lnTo>
                      <a:pt x="966" y="1052"/>
                    </a:lnTo>
                    <a:lnTo>
                      <a:pt x="967" y="1059"/>
                    </a:lnTo>
                    <a:lnTo>
                      <a:pt x="971" y="1065"/>
                    </a:lnTo>
                    <a:lnTo>
                      <a:pt x="977" y="1071"/>
                    </a:lnTo>
                    <a:lnTo>
                      <a:pt x="981" y="1077"/>
                    </a:lnTo>
                    <a:lnTo>
                      <a:pt x="983" y="1082"/>
                    </a:lnTo>
                    <a:lnTo>
                      <a:pt x="988" y="1088"/>
                    </a:lnTo>
                    <a:lnTo>
                      <a:pt x="992" y="1096"/>
                    </a:lnTo>
                    <a:lnTo>
                      <a:pt x="998" y="1101"/>
                    </a:lnTo>
                    <a:lnTo>
                      <a:pt x="1002" y="1107"/>
                    </a:lnTo>
                    <a:lnTo>
                      <a:pt x="1007" y="1115"/>
                    </a:lnTo>
                    <a:lnTo>
                      <a:pt x="1011" y="1120"/>
                    </a:lnTo>
                    <a:lnTo>
                      <a:pt x="1019" y="1128"/>
                    </a:lnTo>
                    <a:lnTo>
                      <a:pt x="1023" y="1134"/>
                    </a:lnTo>
                    <a:lnTo>
                      <a:pt x="1028" y="1139"/>
                    </a:lnTo>
                    <a:lnTo>
                      <a:pt x="1034" y="1147"/>
                    </a:lnTo>
                    <a:lnTo>
                      <a:pt x="1040" y="1153"/>
                    </a:lnTo>
                    <a:lnTo>
                      <a:pt x="1045" y="1158"/>
                    </a:lnTo>
                    <a:lnTo>
                      <a:pt x="1053" y="1164"/>
                    </a:lnTo>
                    <a:lnTo>
                      <a:pt x="1059" y="1172"/>
                    </a:lnTo>
                    <a:lnTo>
                      <a:pt x="1066" y="1177"/>
                    </a:lnTo>
                    <a:lnTo>
                      <a:pt x="1072" y="1185"/>
                    </a:lnTo>
                    <a:lnTo>
                      <a:pt x="1078" y="1191"/>
                    </a:lnTo>
                    <a:lnTo>
                      <a:pt x="1085" y="1196"/>
                    </a:lnTo>
                    <a:lnTo>
                      <a:pt x="1093" y="1204"/>
                    </a:lnTo>
                    <a:lnTo>
                      <a:pt x="1101" y="1210"/>
                    </a:lnTo>
                    <a:lnTo>
                      <a:pt x="1108" y="1215"/>
                    </a:lnTo>
                    <a:lnTo>
                      <a:pt x="1116" y="1221"/>
                    </a:lnTo>
                    <a:lnTo>
                      <a:pt x="1125" y="1229"/>
                    </a:lnTo>
                    <a:lnTo>
                      <a:pt x="1133" y="1234"/>
                    </a:lnTo>
                    <a:lnTo>
                      <a:pt x="1140" y="1240"/>
                    </a:lnTo>
                    <a:lnTo>
                      <a:pt x="1148" y="1246"/>
                    </a:lnTo>
                    <a:lnTo>
                      <a:pt x="1156" y="1252"/>
                    </a:lnTo>
                    <a:lnTo>
                      <a:pt x="1161" y="1255"/>
                    </a:lnTo>
                    <a:lnTo>
                      <a:pt x="1171" y="1261"/>
                    </a:lnTo>
                    <a:lnTo>
                      <a:pt x="1177" y="1265"/>
                    </a:lnTo>
                    <a:lnTo>
                      <a:pt x="1186" y="1271"/>
                    </a:lnTo>
                    <a:lnTo>
                      <a:pt x="1192" y="1274"/>
                    </a:lnTo>
                    <a:lnTo>
                      <a:pt x="1199" y="1278"/>
                    </a:lnTo>
                    <a:lnTo>
                      <a:pt x="1205" y="1282"/>
                    </a:lnTo>
                    <a:lnTo>
                      <a:pt x="1213" y="1286"/>
                    </a:lnTo>
                    <a:lnTo>
                      <a:pt x="1218" y="1288"/>
                    </a:lnTo>
                    <a:lnTo>
                      <a:pt x="1224" y="1291"/>
                    </a:lnTo>
                    <a:lnTo>
                      <a:pt x="1232" y="1293"/>
                    </a:lnTo>
                    <a:lnTo>
                      <a:pt x="1237" y="1297"/>
                    </a:lnTo>
                    <a:lnTo>
                      <a:pt x="1247" y="1301"/>
                    </a:lnTo>
                    <a:lnTo>
                      <a:pt x="1258" y="1305"/>
                    </a:lnTo>
                    <a:lnTo>
                      <a:pt x="1268" y="1307"/>
                    </a:lnTo>
                    <a:lnTo>
                      <a:pt x="1279" y="1310"/>
                    </a:lnTo>
                    <a:lnTo>
                      <a:pt x="1287" y="1312"/>
                    </a:lnTo>
                    <a:lnTo>
                      <a:pt x="1296" y="1314"/>
                    </a:lnTo>
                    <a:lnTo>
                      <a:pt x="1302" y="1314"/>
                    </a:lnTo>
                    <a:lnTo>
                      <a:pt x="1311" y="1314"/>
                    </a:lnTo>
                    <a:lnTo>
                      <a:pt x="1315" y="1312"/>
                    </a:lnTo>
                    <a:lnTo>
                      <a:pt x="1321" y="1312"/>
                    </a:lnTo>
                    <a:lnTo>
                      <a:pt x="1325" y="1309"/>
                    </a:lnTo>
                    <a:lnTo>
                      <a:pt x="1331" y="1309"/>
                    </a:lnTo>
                    <a:lnTo>
                      <a:pt x="1336" y="1303"/>
                    </a:lnTo>
                    <a:lnTo>
                      <a:pt x="1340" y="1297"/>
                    </a:lnTo>
                    <a:lnTo>
                      <a:pt x="1340" y="1288"/>
                    </a:lnTo>
                    <a:lnTo>
                      <a:pt x="1336" y="1280"/>
                    </a:lnTo>
                    <a:lnTo>
                      <a:pt x="1331" y="1271"/>
                    </a:lnTo>
                    <a:lnTo>
                      <a:pt x="1323" y="1261"/>
                    </a:lnTo>
                    <a:lnTo>
                      <a:pt x="1315" y="1253"/>
                    </a:lnTo>
                    <a:lnTo>
                      <a:pt x="1310" y="1250"/>
                    </a:lnTo>
                    <a:lnTo>
                      <a:pt x="1302" y="1246"/>
                    </a:lnTo>
                    <a:lnTo>
                      <a:pt x="1296" y="1242"/>
                    </a:lnTo>
                    <a:lnTo>
                      <a:pt x="1287" y="1236"/>
                    </a:lnTo>
                    <a:lnTo>
                      <a:pt x="1279" y="1232"/>
                    </a:lnTo>
                    <a:lnTo>
                      <a:pt x="1270" y="1229"/>
                    </a:lnTo>
                    <a:lnTo>
                      <a:pt x="1264" y="1225"/>
                    </a:lnTo>
                    <a:lnTo>
                      <a:pt x="1254" y="1221"/>
                    </a:lnTo>
                    <a:lnTo>
                      <a:pt x="1245" y="1217"/>
                    </a:lnTo>
                    <a:lnTo>
                      <a:pt x="1235" y="1213"/>
                    </a:lnTo>
                    <a:lnTo>
                      <a:pt x="1226" y="1210"/>
                    </a:lnTo>
                    <a:lnTo>
                      <a:pt x="1216" y="1206"/>
                    </a:lnTo>
                    <a:lnTo>
                      <a:pt x="1209" y="1202"/>
                    </a:lnTo>
                    <a:lnTo>
                      <a:pt x="1199" y="1196"/>
                    </a:lnTo>
                    <a:lnTo>
                      <a:pt x="1190" y="1194"/>
                    </a:lnTo>
                    <a:lnTo>
                      <a:pt x="1178" y="1189"/>
                    </a:lnTo>
                    <a:lnTo>
                      <a:pt x="1169" y="1183"/>
                    </a:lnTo>
                    <a:lnTo>
                      <a:pt x="1159" y="1177"/>
                    </a:lnTo>
                    <a:lnTo>
                      <a:pt x="1150" y="1174"/>
                    </a:lnTo>
                    <a:lnTo>
                      <a:pt x="1140" y="1170"/>
                    </a:lnTo>
                    <a:lnTo>
                      <a:pt x="1131" y="1164"/>
                    </a:lnTo>
                    <a:lnTo>
                      <a:pt x="1121" y="1158"/>
                    </a:lnTo>
                    <a:lnTo>
                      <a:pt x="1114" y="1153"/>
                    </a:lnTo>
                    <a:lnTo>
                      <a:pt x="1104" y="1145"/>
                    </a:lnTo>
                    <a:lnTo>
                      <a:pt x="1097" y="1139"/>
                    </a:lnTo>
                    <a:lnTo>
                      <a:pt x="1087" y="1132"/>
                    </a:lnTo>
                    <a:lnTo>
                      <a:pt x="1082" y="1126"/>
                    </a:lnTo>
                    <a:lnTo>
                      <a:pt x="1074" y="1117"/>
                    </a:lnTo>
                    <a:lnTo>
                      <a:pt x="1068" y="1109"/>
                    </a:lnTo>
                    <a:lnTo>
                      <a:pt x="1062" y="1101"/>
                    </a:lnTo>
                    <a:lnTo>
                      <a:pt x="1057" y="1092"/>
                    </a:lnTo>
                    <a:lnTo>
                      <a:pt x="1049" y="1082"/>
                    </a:lnTo>
                    <a:lnTo>
                      <a:pt x="1045" y="1073"/>
                    </a:lnTo>
                    <a:lnTo>
                      <a:pt x="1040" y="1063"/>
                    </a:lnTo>
                    <a:lnTo>
                      <a:pt x="1034" y="1054"/>
                    </a:lnTo>
                    <a:lnTo>
                      <a:pt x="1028" y="1044"/>
                    </a:lnTo>
                    <a:lnTo>
                      <a:pt x="1024" y="1035"/>
                    </a:lnTo>
                    <a:lnTo>
                      <a:pt x="1019" y="1025"/>
                    </a:lnTo>
                    <a:lnTo>
                      <a:pt x="1015" y="1016"/>
                    </a:lnTo>
                    <a:lnTo>
                      <a:pt x="1009" y="1006"/>
                    </a:lnTo>
                    <a:lnTo>
                      <a:pt x="1004" y="997"/>
                    </a:lnTo>
                    <a:lnTo>
                      <a:pt x="1000" y="989"/>
                    </a:lnTo>
                    <a:lnTo>
                      <a:pt x="996" y="982"/>
                    </a:lnTo>
                    <a:lnTo>
                      <a:pt x="990" y="972"/>
                    </a:lnTo>
                    <a:lnTo>
                      <a:pt x="986" y="964"/>
                    </a:lnTo>
                    <a:lnTo>
                      <a:pt x="983" y="955"/>
                    </a:lnTo>
                    <a:lnTo>
                      <a:pt x="979" y="949"/>
                    </a:lnTo>
                    <a:lnTo>
                      <a:pt x="975" y="942"/>
                    </a:lnTo>
                    <a:lnTo>
                      <a:pt x="971" y="934"/>
                    </a:lnTo>
                    <a:lnTo>
                      <a:pt x="969" y="928"/>
                    </a:lnTo>
                    <a:lnTo>
                      <a:pt x="967" y="921"/>
                    </a:lnTo>
                    <a:lnTo>
                      <a:pt x="964" y="915"/>
                    </a:lnTo>
                    <a:lnTo>
                      <a:pt x="962" y="909"/>
                    </a:lnTo>
                    <a:lnTo>
                      <a:pt x="960" y="902"/>
                    </a:lnTo>
                    <a:lnTo>
                      <a:pt x="960" y="898"/>
                    </a:lnTo>
                    <a:lnTo>
                      <a:pt x="956" y="888"/>
                    </a:lnTo>
                    <a:lnTo>
                      <a:pt x="956" y="879"/>
                    </a:lnTo>
                    <a:lnTo>
                      <a:pt x="958" y="873"/>
                    </a:lnTo>
                    <a:lnTo>
                      <a:pt x="962" y="869"/>
                    </a:lnTo>
                    <a:lnTo>
                      <a:pt x="966" y="864"/>
                    </a:lnTo>
                    <a:lnTo>
                      <a:pt x="975" y="862"/>
                    </a:lnTo>
                    <a:lnTo>
                      <a:pt x="977" y="858"/>
                    </a:lnTo>
                    <a:lnTo>
                      <a:pt x="983" y="856"/>
                    </a:lnTo>
                    <a:lnTo>
                      <a:pt x="990" y="854"/>
                    </a:lnTo>
                    <a:lnTo>
                      <a:pt x="998" y="852"/>
                    </a:lnTo>
                    <a:lnTo>
                      <a:pt x="1004" y="850"/>
                    </a:lnTo>
                    <a:lnTo>
                      <a:pt x="1011" y="847"/>
                    </a:lnTo>
                    <a:lnTo>
                      <a:pt x="1019" y="845"/>
                    </a:lnTo>
                    <a:lnTo>
                      <a:pt x="1028" y="843"/>
                    </a:lnTo>
                    <a:lnTo>
                      <a:pt x="1038" y="839"/>
                    </a:lnTo>
                    <a:lnTo>
                      <a:pt x="1047" y="835"/>
                    </a:lnTo>
                    <a:lnTo>
                      <a:pt x="1053" y="833"/>
                    </a:lnTo>
                    <a:lnTo>
                      <a:pt x="1057" y="831"/>
                    </a:lnTo>
                    <a:lnTo>
                      <a:pt x="1064" y="829"/>
                    </a:lnTo>
                    <a:lnTo>
                      <a:pt x="1070" y="827"/>
                    </a:lnTo>
                    <a:lnTo>
                      <a:pt x="1080" y="822"/>
                    </a:lnTo>
                    <a:lnTo>
                      <a:pt x="1091" y="818"/>
                    </a:lnTo>
                    <a:lnTo>
                      <a:pt x="1099" y="814"/>
                    </a:lnTo>
                    <a:lnTo>
                      <a:pt x="1104" y="810"/>
                    </a:lnTo>
                    <a:lnTo>
                      <a:pt x="1110" y="808"/>
                    </a:lnTo>
                    <a:lnTo>
                      <a:pt x="1118" y="805"/>
                    </a:lnTo>
                    <a:lnTo>
                      <a:pt x="1123" y="801"/>
                    </a:lnTo>
                    <a:lnTo>
                      <a:pt x="1131" y="797"/>
                    </a:lnTo>
                    <a:lnTo>
                      <a:pt x="1137" y="793"/>
                    </a:lnTo>
                    <a:lnTo>
                      <a:pt x="1144" y="789"/>
                    </a:lnTo>
                    <a:lnTo>
                      <a:pt x="1152" y="786"/>
                    </a:lnTo>
                    <a:lnTo>
                      <a:pt x="1159" y="782"/>
                    </a:lnTo>
                    <a:lnTo>
                      <a:pt x="1167" y="778"/>
                    </a:lnTo>
                    <a:lnTo>
                      <a:pt x="1175" y="774"/>
                    </a:lnTo>
                    <a:lnTo>
                      <a:pt x="1180" y="769"/>
                    </a:lnTo>
                    <a:lnTo>
                      <a:pt x="1190" y="765"/>
                    </a:lnTo>
                    <a:lnTo>
                      <a:pt x="1197" y="759"/>
                    </a:lnTo>
                    <a:lnTo>
                      <a:pt x="1205" y="753"/>
                    </a:lnTo>
                    <a:lnTo>
                      <a:pt x="1213" y="748"/>
                    </a:lnTo>
                    <a:lnTo>
                      <a:pt x="1222" y="742"/>
                    </a:lnTo>
                    <a:lnTo>
                      <a:pt x="1230" y="736"/>
                    </a:lnTo>
                    <a:lnTo>
                      <a:pt x="1239" y="731"/>
                    </a:lnTo>
                    <a:lnTo>
                      <a:pt x="1247" y="723"/>
                    </a:lnTo>
                    <a:lnTo>
                      <a:pt x="1256" y="717"/>
                    </a:lnTo>
                    <a:lnTo>
                      <a:pt x="1264" y="710"/>
                    </a:lnTo>
                    <a:lnTo>
                      <a:pt x="1273" y="704"/>
                    </a:lnTo>
                    <a:lnTo>
                      <a:pt x="1283" y="696"/>
                    </a:lnTo>
                    <a:lnTo>
                      <a:pt x="1292" y="689"/>
                    </a:lnTo>
                    <a:lnTo>
                      <a:pt x="1302" y="681"/>
                    </a:lnTo>
                    <a:lnTo>
                      <a:pt x="1311" y="675"/>
                    </a:lnTo>
                    <a:lnTo>
                      <a:pt x="1321" y="666"/>
                    </a:lnTo>
                    <a:lnTo>
                      <a:pt x="1331" y="656"/>
                    </a:lnTo>
                    <a:lnTo>
                      <a:pt x="1338" y="647"/>
                    </a:lnTo>
                    <a:lnTo>
                      <a:pt x="1348" y="639"/>
                    </a:lnTo>
                    <a:lnTo>
                      <a:pt x="1355" y="630"/>
                    </a:lnTo>
                    <a:lnTo>
                      <a:pt x="1365" y="620"/>
                    </a:lnTo>
                    <a:lnTo>
                      <a:pt x="1372" y="611"/>
                    </a:lnTo>
                    <a:lnTo>
                      <a:pt x="1382" y="601"/>
                    </a:lnTo>
                    <a:lnTo>
                      <a:pt x="1389" y="590"/>
                    </a:lnTo>
                    <a:lnTo>
                      <a:pt x="1397" y="578"/>
                    </a:lnTo>
                    <a:lnTo>
                      <a:pt x="1405" y="569"/>
                    </a:lnTo>
                    <a:lnTo>
                      <a:pt x="1412" y="557"/>
                    </a:lnTo>
                    <a:lnTo>
                      <a:pt x="1420" y="546"/>
                    </a:lnTo>
                    <a:lnTo>
                      <a:pt x="1427" y="537"/>
                    </a:lnTo>
                    <a:lnTo>
                      <a:pt x="1433" y="525"/>
                    </a:lnTo>
                    <a:lnTo>
                      <a:pt x="1443" y="514"/>
                    </a:lnTo>
                    <a:lnTo>
                      <a:pt x="1448" y="502"/>
                    </a:lnTo>
                    <a:lnTo>
                      <a:pt x="1454" y="491"/>
                    </a:lnTo>
                    <a:lnTo>
                      <a:pt x="1460" y="480"/>
                    </a:lnTo>
                    <a:lnTo>
                      <a:pt x="1467" y="468"/>
                    </a:lnTo>
                    <a:lnTo>
                      <a:pt x="1475" y="457"/>
                    </a:lnTo>
                    <a:lnTo>
                      <a:pt x="1481" y="445"/>
                    </a:lnTo>
                    <a:lnTo>
                      <a:pt x="1486" y="434"/>
                    </a:lnTo>
                    <a:lnTo>
                      <a:pt x="1492" y="422"/>
                    </a:lnTo>
                    <a:lnTo>
                      <a:pt x="1498" y="409"/>
                    </a:lnTo>
                    <a:lnTo>
                      <a:pt x="1503" y="398"/>
                    </a:lnTo>
                    <a:lnTo>
                      <a:pt x="1509" y="386"/>
                    </a:lnTo>
                    <a:lnTo>
                      <a:pt x="1515" y="375"/>
                    </a:lnTo>
                    <a:lnTo>
                      <a:pt x="1519" y="362"/>
                    </a:lnTo>
                    <a:lnTo>
                      <a:pt x="1524" y="352"/>
                    </a:lnTo>
                    <a:lnTo>
                      <a:pt x="1530" y="341"/>
                    </a:lnTo>
                    <a:lnTo>
                      <a:pt x="1534" y="329"/>
                    </a:lnTo>
                    <a:lnTo>
                      <a:pt x="1538" y="318"/>
                    </a:lnTo>
                    <a:lnTo>
                      <a:pt x="1541" y="307"/>
                    </a:lnTo>
                    <a:lnTo>
                      <a:pt x="1545" y="295"/>
                    </a:lnTo>
                    <a:lnTo>
                      <a:pt x="1549" y="286"/>
                    </a:lnTo>
                    <a:lnTo>
                      <a:pt x="1553" y="274"/>
                    </a:lnTo>
                    <a:lnTo>
                      <a:pt x="1557" y="263"/>
                    </a:lnTo>
                    <a:lnTo>
                      <a:pt x="1560" y="253"/>
                    </a:lnTo>
                    <a:lnTo>
                      <a:pt x="1564" y="244"/>
                    </a:lnTo>
                    <a:lnTo>
                      <a:pt x="1566" y="234"/>
                    </a:lnTo>
                    <a:lnTo>
                      <a:pt x="1570" y="225"/>
                    </a:lnTo>
                    <a:lnTo>
                      <a:pt x="1572" y="215"/>
                    </a:lnTo>
                    <a:lnTo>
                      <a:pt x="1576" y="206"/>
                    </a:lnTo>
                    <a:lnTo>
                      <a:pt x="1578" y="196"/>
                    </a:lnTo>
                    <a:lnTo>
                      <a:pt x="1580" y="187"/>
                    </a:lnTo>
                    <a:lnTo>
                      <a:pt x="1581" y="179"/>
                    </a:lnTo>
                    <a:lnTo>
                      <a:pt x="1585" y="172"/>
                    </a:lnTo>
                    <a:lnTo>
                      <a:pt x="1585" y="162"/>
                    </a:lnTo>
                    <a:lnTo>
                      <a:pt x="1587" y="154"/>
                    </a:lnTo>
                    <a:lnTo>
                      <a:pt x="1587" y="149"/>
                    </a:lnTo>
                    <a:lnTo>
                      <a:pt x="1589" y="141"/>
                    </a:lnTo>
                    <a:lnTo>
                      <a:pt x="1589" y="135"/>
                    </a:lnTo>
                    <a:lnTo>
                      <a:pt x="1591" y="130"/>
                    </a:lnTo>
                    <a:lnTo>
                      <a:pt x="1591" y="122"/>
                    </a:lnTo>
                    <a:lnTo>
                      <a:pt x="1593" y="118"/>
                    </a:lnTo>
                    <a:lnTo>
                      <a:pt x="1593" y="109"/>
                    </a:lnTo>
                    <a:lnTo>
                      <a:pt x="1593" y="101"/>
                    </a:lnTo>
                    <a:lnTo>
                      <a:pt x="1593" y="95"/>
                    </a:lnTo>
                    <a:lnTo>
                      <a:pt x="1591" y="92"/>
                    </a:lnTo>
                    <a:lnTo>
                      <a:pt x="1587" y="86"/>
                    </a:lnTo>
                    <a:lnTo>
                      <a:pt x="1581" y="84"/>
                    </a:lnTo>
                    <a:lnTo>
                      <a:pt x="1578" y="84"/>
                    </a:lnTo>
                    <a:lnTo>
                      <a:pt x="1572" y="88"/>
                    </a:lnTo>
                    <a:lnTo>
                      <a:pt x="1566" y="95"/>
                    </a:lnTo>
                    <a:lnTo>
                      <a:pt x="1560" y="105"/>
                    </a:lnTo>
                    <a:lnTo>
                      <a:pt x="1557" y="109"/>
                    </a:lnTo>
                    <a:lnTo>
                      <a:pt x="1553" y="116"/>
                    </a:lnTo>
                    <a:lnTo>
                      <a:pt x="1549" y="122"/>
                    </a:lnTo>
                    <a:lnTo>
                      <a:pt x="1545" y="132"/>
                    </a:lnTo>
                    <a:lnTo>
                      <a:pt x="1541" y="141"/>
                    </a:lnTo>
                    <a:lnTo>
                      <a:pt x="1536" y="151"/>
                    </a:lnTo>
                    <a:lnTo>
                      <a:pt x="1532" y="154"/>
                    </a:lnTo>
                    <a:lnTo>
                      <a:pt x="1530" y="160"/>
                    </a:lnTo>
                    <a:lnTo>
                      <a:pt x="1526" y="166"/>
                    </a:lnTo>
                    <a:lnTo>
                      <a:pt x="1524" y="173"/>
                    </a:lnTo>
                    <a:lnTo>
                      <a:pt x="1521" y="177"/>
                    </a:lnTo>
                    <a:lnTo>
                      <a:pt x="1519" y="185"/>
                    </a:lnTo>
                    <a:lnTo>
                      <a:pt x="1515" y="191"/>
                    </a:lnTo>
                    <a:lnTo>
                      <a:pt x="1511" y="198"/>
                    </a:lnTo>
                    <a:lnTo>
                      <a:pt x="1507" y="204"/>
                    </a:lnTo>
                    <a:lnTo>
                      <a:pt x="1503" y="213"/>
                    </a:lnTo>
                    <a:lnTo>
                      <a:pt x="1502" y="219"/>
                    </a:lnTo>
                    <a:lnTo>
                      <a:pt x="1498" y="229"/>
                    </a:lnTo>
                    <a:lnTo>
                      <a:pt x="1492" y="234"/>
                    </a:lnTo>
                    <a:lnTo>
                      <a:pt x="1490" y="242"/>
                    </a:lnTo>
                    <a:lnTo>
                      <a:pt x="1484" y="249"/>
                    </a:lnTo>
                    <a:lnTo>
                      <a:pt x="1481" y="259"/>
                    </a:lnTo>
                    <a:lnTo>
                      <a:pt x="1477" y="268"/>
                    </a:lnTo>
                    <a:lnTo>
                      <a:pt x="1471" y="278"/>
                    </a:lnTo>
                    <a:lnTo>
                      <a:pt x="1467" y="286"/>
                    </a:lnTo>
                    <a:lnTo>
                      <a:pt x="1464" y="297"/>
                    </a:lnTo>
                    <a:lnTo>
                      <a:pt x="1458" y="307"/>
                    </a:lnTo>
                    <a:lnTo>
                      <a:pt x="1452" y="316"/>
                    </a:lnTo>
                    <a:lnTo>
                      <a:pt x="1446" y="326"/>
                    </a:lnTo>
                    <a:lnTo>
                      <a:pt x="1443" y="337"/>
                    </a:lnTo>
                    <a:lnTo>
                      <a:pt x="1437" y="348"/>
                    </a:lnTo>
                    <a:lnTo>
                      <a:pt x="1431" y="360"/>
                    </a:lnTo>
                    <a:lnTo>
                      <a:pt x="1426" y="371"/>
                    </a:lnTo>
                    <a:lnTo>
                      <a:pt x="1422" y="383"/>
                    </a:lnTo>
                    <a:lnTo>
                      <a:pt x="1414" y="394"/>
                    </a:lnTo>
                    <a:lnTo>
                      <a:pt x="1408" y="405"/>
                    </a:lnTo>
                    <a:lnTo>
                      <a:pt x="1401" y="415"/>
                    </a:lnTo>
                    <a:lnTo>
                      <a:pt x="1395" y="426"/>
                    </a:lnTo>
                    <a:lnTo>
                      <a:pt x="1388" y="438"/>
                    </a:lnTo>
                    <a:lnTo>
                      <a:pt x="1382" y="449"/>
                    </a:lnTo>
                    <a:lnTo>
                      <a:pt x="1376" y="459"/>
                    </a:lnTo>
                    <a:lnTo>
                      <a:pt x="1369" y="470"/>
                    </a:lnTo>
                    <a:lnTo>
                      <a:pt x="1363" y="480"/>
                    </a:lnTo>
                    <a:lnTo>
                      <a:pt x="1355" y="491"/>
                    </a:lnTo>
                    <a:lnTo>
                      <a:pt x="1348" y="500"/>
                    </a:lnTo>
                    <a:lnTo>
                      <a:pt x="1342" y="512"/>
                    </a:lnTo>
                    <a:lnTo>
                      <a:pt x="1334" y="521"/>
                    </a:lnTo>
                    <a:lnTo>
                      <a:pt x="1327" y="531"/>
                    </a:lnTo>
                    <a:lnTo>
                      <a:pt x="1319" y="538"/>
                    </a:lnTo>
                    <a:lnTo>
                      <a:pt x="1313" y="550"/>
                    </a:lnTo>
                    <a:lnTo>
                      <a:pt x="1304" y="557"/>
                    </a:lnTo>
                    <a:lnTo>
                      <a:pt x="1298" y="567"/>
                    </a:lnTo>
                    <a:lnTo>
                      <a:pt x="1289" y="577"/>
                    </a:lnTo>
                    <a:lnTo>
                      <a:pt x="1281" y="586"/>
                    </a:lnTo>
                    <a:lnTo>
                      <a:pt x="1273" y="594"/>
                    </a:lnTo>
                    <a:lnTo>
                      <a:pt x="1266" y="601"/>
                    </a:lnTo>
                    <a:lnTo>
                      <a:pt x="1258" y="611"/>
                    </a:lnTo>
                    <a:lnTo>
                      <a:pt x="1251" y="618"/>
                    </a:lnTo>
                    <a:lnTo>
                      <a:pt x="1243" y="626"/>
                    </a:lnTo>
                    <a:lnTo>
                      <a:pt x="1234" y="634"/>
                    </a:lnTo>
                    <a:lnTo>
                      <a:pt x="1226" y="641"/>
                    </a:lnTo>
                    <a:lnTo>
                      <a:pt x="1218" y="649"/>
                    </a:lnTo>
                    <a:lnTo>
                      <a:pt x="1209" y="656"/>
                    </a:lnTo>
                    <a:lnTo>
                      <a:pt x="1201" y="664"/>
                    </a:lnTo>
                    <a:lnTo>
                      <a:pt x="1192" y="670"/>
                    </a:lnTo>
                    <a:lnTo>
                      <a:pt x="1186" y="679"/>
                    </a:lnTo>
                    <a:lnTo>
                      <a:pt x="1177" y="685"/>
                    </a:lnTo>
                    <a:lnTo>
                      <a:pt x="1167" y="691"/>
                    </a:lnTo>
                    <a:lnTo>
                      <a:pt x="1158" y="698"/>
                    </a:lnTo>
                    <a:lnTo>
                      <a:pt x="1150" y="704"/>
                    </a:lnTo>
                    <a:lnTo>
                      <a:pt x="1140" y="710"/>
                    </a:lnTo>
                    <a:lnTo>
                      <a:pt x="1133" y="715"/>
                    </a:lnTo>
                    <a:lnTo>
                      <a:pt x="1123" y="721"/>
                    </a:lnTo>
                    <a:lnTo>
                      <a:pt x="1114" y="727"/>
                    </a:lnTo>
                    <a:lnTo>
                      <a:pt x="1104" y="731"/>
                    </a:lnTo>
                    <a:lnTo>
                      <a:pt x="1097" y="736"/>
                    </a:lnTo>
                    <a:lnTo>
                      <a:pt x="1087" y="742"/>
                    </a:lnTo>
                    <a:lnTo>
                      <a:pt x="1078" y="746"/>
                    </a:lnTo>
                    <a:lnTo>
                      <a:pt x="1068" y="751"/>
                    </a:lnTo>
                    <a:lnTo>
                      <a:pt x="1059" y="755"/>
                    </a:lnTo>
                    <a:lnTo>
                      <a:pt x="1049" y="759"/>
                    </a:lnTo>
                    <a:lnTo>
                      <a:pt x="1042" y="765"/>
                    </a:lnTo>
                    <a:lnTo>
                      <a:pt x="1032" y="767"/>
                    </a:lnTo>
                    <a:lnTo>
                      <a:pt x="1023" y="770"/>
                    </a:lnTo>
                    <a:lnTo>
                      <a:pt x="1013" y="774"/>
                    </a:lnTo>
                    <a:lnTo>
                      <a:pt x="1004" y="778"/>
                    </a:lnTo>
                    <a:lnTo>
                      <a:pt x="996" y="780"/>
                    </a:lnTo>
                    <a:lnTo>
                      <a:pt x="986" y="784"/>
                    </a:lnTo>
                    <a:lnTo>
                      <a:pt x="977" y="788"/>
                    </a:lnTo>
                    <a:lnTo>
                      <a:pt x="967" y="789"/>
                    </a:lnTo>
                    <a:lnTo>
                      <a:pt x="958" y="791"/>
                    </a:lnTo>
                    <a:lnTo>
                      <a:pt x="948" y="795"/>
                    </a:lnTo>
                    <a:lnTo>
                      <a:pt x="939" y="797"/>
                    </a:lnTo>
                    <a:lnTo>
                      <a:pt x="929" y="799"/>
                    </a:lnTo>
                    <a:lnTo>
                      <a:pt x="920" y="799"/>
                    </a:lnTo>
                    <a:lnTo>
                      <a:pt x="910" y="801"/>
                    </a:lnTo>
                    <a:lnTo>
                      <a:pt x="901" y="803"/>
                    </a:lnTo>
                    <a:lnTo>
                      <a:pt x="893" y="805"/>
                    </a:lnTo>
                    <a:lnTo>
                      <a:pt x="884" y="805"/>
                    </a:lnTo>
                    <a:lnTo>
                      <a:pt x="874" y="807"/>
                    </a:lnTo>
                    <a:lnTo>
                      <a:pt x="865" y="807"/>
                    </a:lnTo>
                    <a:lnTo>
                      <a:pt x="855" y="807"/>
                    </a:lnTo>
                    <a:lnTo>
                      <a:pt x="844" y="807"/>
                    </a:lnTo>
                    <a:lnTo>
                      <a:pt x="834" y="807"/>
                    </a:lnTo>
                    <a:lnTo>
                      <a:pt x="825" y="807"/>
                    </a:lnTo>
                    <a:lnTo>
                      <a:pt x="815" y="808"/>
                    </a:lnTo>
                    <a:lnTo>
                      <a:pt x="806" y="807"/>
                    </a:lnTo>
                    <a:lnTo>
                      <a:pt x="796" y="807"/>
                    </a:lnTo>
                    <a:lnTo>
                      <a:pt x="787" y="807"/>
                    </a:lnTo>
                    <a:lnTo>
                      <a:pt x="777" y="807"/>
                    </a:lnTo>
                    <a:lnTo>
                      <a:pt x="768" y="805"/>
                    </a:lnTo>
                    <a:lnTo>
                      <a:pt x="758" y="803"/>
                    </a:lnTo>
                    <a:lnTo>
                      <a:pt x="749" y="803"/>
                    </a:lnTo>
                    <a:lnTo>
                      <a:pt x="741" y="803"/>
                    </a:lnTo>
                    <a:lnTo>
                      <a:pt x="732" y="801"/>
                    </a:lnTo>
                    <a:lnTo>
                      <a:pt x="722" y="799"/>
                    </a:lnTo>
                    <a:lnTo>
                      <a:pt x="713" y="797"/>
                    </a:lnTo>
                    <a:lnTo>
                      <a:pt x="703" y="797"/>
                    </a:lnTo>
                    <a:lnTo>
                      <a:pt x="694" y="795"/>
                    </a:lnTo>
                    <a:lnTo>
                      <a:pt x="684" y="791"/>
                    </a:lnTo>
                    <a:lnTo>
                      <a:pt x="675" y="789"/>
                    </a:lnTo>
                    <a:lnTo>
                      <a:pt x="665" y="789"/>
                    </a:lnTo>
                    <a:lnTo>
                      <a:pt x="656" y="786"/>
                    </a:lnTo>
                    <a:lnTo>
                      <a:pt x="646" y="784"/>
                    </a:lnTo>
                    <a:lnTo>
                      <a:pt x="637" y="782"/>
                    </a:lnTo>
                    <a:lnTo>
                      <a:pt x="629" y="780"/>
                    </a:lnTo>
                    <a:lnTo>
                      <a:pt x="620" y="776"/>
                    </a:lnTo>
                    <a:lnTo>
                      <a:pt x="612" y="774"/>
                    </a:lnTo>
                    <a:lnTo>
                      <a:pt x="603" y="770"/>
                    </a:lnTo>
                    <a:lnTo>
                      <a:pt x="595" y="769"/>
                    </a:lnTo>
                    <a:lnTo>
                      <a:pt x="585" y="765"/>
                    </a:lnTo>
                    <a:lnTo>
                      <a:pt x="576" y="763"/>
                    </a:lnTo>
                    <a:lnTo>
                      <a:pt x="568" y="759"/>
                    </a:lnTo>
                    <a:lnTo>
                      <a:pt x="559" y="755"/>
                    </a:lnTo>
                    <a:lnTo>
                      <a:pt x="551" y="751"/>
                    </a:lnTo>
                    <a:lnTo>
                      <a:pt x="544" y="748"/>
                    </a:lnTo>
                    <a:lnTo>
                      <a:pt x="534" y="744"/>
                    </a:lnTo>
                    <a:lnTo>
                      <a:pt x="526" y="742"/>
                    </a:lnTo>
                    <a:lnTo>
                      <a:pt x="519" y="736"/>
                    </a:lnTo>
                    <a:lnTo>
                      <a:pt x="511" y="732"/>
                    </a:lnTo>
                    <a:lnTo>
                      <a:pt x="502" y="729"/>
                    </a:lnTo>
                    <a:lnTo>
                      <a:pt x="496" y="725"/>
                    </a:lnTo>
                    <a:lnTo>
                      <a:pt x="487" y="721"/>
                    </a:lnTo>
                    <a:lnTo>
                      <a:pt x="479" y="717"/>
                    </a:lnTo>
                    <a:lnTo>
                      <a:pt x="473" y="712"/>
                    </a:lnTo>
                    <a:lnTo>
                      <a:pt x="466" y="710"/>
                    </a:lnTo>
                    <a:lnTo>
                      <a:pt x="458" y="704"/>
                    </a:lnTo>
                    <a:lnTo>
                      <a:pt x="450" y="698"/>
                    </a:lnTo>
                    <a:lnTo>
                      <a:pt x="443" y="692"/>
                    </a:lnTo>
                    <a:lnTo>
                      <a:pt x="437" y="689"/>
                    </a:lnTo>
                    <a:lnTo>
                      <a:pt x="430" y="685"/>
                    </a:lnTo>
                    <a:lnTo>
                      <a:pt x="424" y="679"/>
                    </a:lnTo>
                    <a:lnTo>
                      <a:pt x="418" y="675"/>
                    </a:lnTo>
                    <a:lnTo>
                      <a:pt x="411" y="670"/>
                    </a:lnTo>
                    <a:lnTo>
                      <a:pt x="403" y="664"/>
                    </a:lnTo>
                    <a:lnTo>
                      <a:pt x="397" y="658"/>
                    </a:lnTo>
                    <a:lnTo>
                      <a:pt x="392" y="654"/>
                    </a:lnTo>
                    <a:lnTo>
                      <a:pt x="386" y="649"/>
                    </a:lnTo>
                    <a:lnTo>
                      <a:pt x="374" y="637"/>
                    </a:lnTo>
                    <a:lnTo>
                      <a:pt x="365" y="628"/>
                    </a:lnTo>
                    <a:lnTo>
                      <a:pt x="359" y="620"/>
                    </a:lnTo>
                    <a:lnTo>
                      <a:pt x="354" y="615"/>
                    </a:lnTo>
                    <a:lnTo>
                      <a:pt x="348" y="609"/>
                    </a:lnTo>
                    <a:lnTo>
                      <a:pt x="344" y="601"/>
                    </a:lnTo>
                    <a:lnTo>
                      <a:pt x="336" y="594"/>
                    </a:lnTo>
                    <a:lnTo>
                      <a:pt x="333" y="588"/>
                    </a:lnTo>
                    <a:lnTo>
                      <a:pt x="327" y="580"/>
                    </a:lnTo>
                    <a:lnTo>
                      <a:pt x="321" y="575"/>
                    </a:lnTo>
                    <a:lnTo>
                      <a:pt x="316" y="565"/>
                    </a:lnTo>
                    <a:lnTo>
                      <a:pt x="310" y="557"/>
                    </a:lnTo>
                    <a:lnTo>
                      <a:pt x="306" y="550"/>
                    </a:lnTo>
                    <a:lnTo>
                      <a:pt x="300" y="544"/>
                    </a:lnTo>
                    <a:lnTo>
                      <a:pt x="293" y="535"/>
                    </a:lnTo>
                    <a:lnTo>
                      <a:pt x="289" y="527"/>
                    </a:lnTo>
                    <a:lnTo>
                      <a:pt x="283" y="518"/>
                    </a:lnTo>
                    <a:lnTo>
                      <a:pt x="277" y="512"/>
                    </a:lnTo>
                    <a:lnTo>
                      <a:pt x="272" y="502"/>
                    </a:lnTo>
                    <a:lnTo>
                      <a:pt x="266" y="493"/>
                    </a:lnTo>
                    <a:lnTo>
                      <a:pt x="260" y="485"/>
                    </a:lnTo>
                    <a:lnTo>
                      <a:pt x="255" y="478"/>
                    </a:lnTo>
                    <a:lnTo>
                      <a:pt x="249" y="468"/>
                    </a:lnTo>
                    <a:lnTo>
                      <a:pt x="243" y="459"/>
                    </a:lnTo>
                    <a:lnTo>
                      <a:pt x="239" y="451"/>
                    </a:lnTo>
                    <a:lnTo>
                      <a:pt x="234" y="443"/>
                    </a:lnTo>
                    <a:lnTo>
                      <a:pt x="228" y="434"/>
                    </a:lnTo>
                    <a:lnTo>
                      <a:pt x="222" y="424"/>
                    </a:lnTo>
                    <a:lnTo>
                      <a:pt x="219" y="415"/>
                    </a:lnTo>
                    <a:lnTo>
                      <a:pt x="213" y="405"/>
                    </a:lnTo>
                    <a:lnTo>
                      <a:pt x="207" y="396"/>
                    </a:lnTo>
                    <a:lnTo>
                      <a:pt x="203" y="388"/>
                    </a:lnTo>
                    <a:lnTo>
                      <a:pt x="198" y="379"/>
                    </a:lnTo>
                    <a:lnTo>
                      <a:pt x="194" y="371"/>
                    </a:lnTo>
                    <a:lnTo>
                      <a:pt x="188" y="362"/>
                    </a:lnTo>
                    <a:lnTo>
                      <a:pt x="184" y="352"/>
                    </a:lnTo>
                    <a:lnTo>
                      <a:pt x="177" y="343"/>
                    </a:lnTo>
                    <a:lnTo>
                      <a:pt x="173" y="333"/>
                    </a:lnTo>
                    <a:lnTo>
                      <a:pt x="167" y="324"/>
                    </a:lnTo>
                    <a:lnTo>
                      <a:pt x="163" y="316"/>
                    </a:lnTo>
                    <a:lnTo>
                      <a:pt x="158" y="307"/>
                    </a:lnTo>
                    <a:lnTo>
                      <a:pt x="156" y="297"/>
                    </a:lnTo>
                    <a:lnTo>
                      <a:pt x="150" y="289"/>
                    </a:lnTo>
                    <a:lnTo>
                      <a:pt x="146" y="280"/>
                    </a:lnTo>
                    <a:lnTo>
                      <a:pt x="143" y="272"/>
                    </a:lnTo>
                    <a:lnTo>
                      <a:pt x="139" y="263"/>
                    </a:lnTo>
                    <a:lnTo>
                      <a:pt x="135" y="253"/>
                    </a:lnTo>
                    <a:lnTo>
                      <a:pt x="131" y="248"/>
                    </a:lnTo>
                    <a:lnTo>
                      <a:pt x="127" y="238"/>
                    </a:lnTo>
                    <a:lnTo>
                      <a:pt x="124" y="230"/>
                    </a:lnTo>
                    <a:lnTo>
                      <a:pt x="120" y="221"/>
                    </a:lnTo>
                    <a:lnTo>
                      <a:pt x="118" y="215"/>
                    </a:lnTo>
                    <a:lnTo>
                      <a:pt x="114" y="206"/>
                    </a:lnTo>
                    <a:lnTo>
                      <a:pt x="110" y="200"/>
                    </a:lnTo>
                    <a:lnTo>
                      <a:pt x="108" y="192"/>
                    </a:lnTo>
                    <a:lnTo>
                      <a:pt x="106" y="185"/>
                    </a:lnTo>
                    <a:lnTo>
                      <a:pt x="103" y="177"/>
                    </a:lnTo>
                    <a:lnTo>
                      <a:pt x="101" y="172"/>
                    </a:lnTo>
                    <a:lnTo>
                      <a:pt x="97" y="164"/>
                    </a:lnTo>
                    <a:lnTo>
                      <a:pt x="95" y="158"/>
                    </a:lnTo>
                    <a:lnTo>
                      <a:pt x="93" y="152"/>
                    </a:lnTo>
                    <a:lnTo>
                      <a:pt x="91" y="147"/>
                    </a:lnTo>
                    <a:lnTo>
                      <a:pt x="89" y="141"/>
                    </a:lnTo>
                    <a:lnTo>
                      <a:pt x="89" y="133"/>
                    </a:lnTo>
                    <a:lnTo>
                      <a:pt x="87" y="130"/>
                    </a:lnTo>
                    <a:lnTo>
                      <a:pt x="87" y="126"/>
                    </a:lnTo>
                    <a:lnTo>
                      <a:pt x="84" y="114"/>
                    </a:lnTo>
                    <a:lnTo>
                      <a:pt x="80" y="105"/>
                    </a:lnTo>
                    <a:lnTo>
                      <a:pt x="78" y="95"/>
                    </a:lnTo>
                    <a:lnTo>
                      <a:pt x="76" y="86"/>
                    </a:lnTo>
                    <a:lnTo>
                      <a:pt x="74" y="76"/>
                    </a:lnTo>
                    <a:lnTo>
                      <a:pt x="70" y="69"/>
                    </a:lnTo>
                    <a:lnTo>
                      <a:pt x="68" y="61"/>
                    </a:lnTo>
                    <a:lnTo>
                      <a:pt x="67" y="54"/>
                    </a:lnTo>
                    <a:lnTo>
                      <a:pt x="63" y="46"/>
                    </a:lnTo>
                    <a:lnTo>
                      <a:pt x="61" y="40"/>
                    </a:lnTo>
                    <a:lnTo>
                      <a:pt x="57" y="35"/>
                    </a:lnTo>
                    <a:lnTo>
                      <a:pt x="55" y="29"/>
                    </a:lnTo>
                    <a:lnTo>
                      <a:pt x="51" y="19"/>
                    </a:lnTo>
                    <a:lnTo>
                      <a:pt x="46" y="14"/>
                    </a:lnTo>
                    <a:lnTo>
                      <a:pt x="40" y="6"/>
                    </a:lnTo>
                    <a:lnTo>
                      <a:pt x="34" y="2"/>
                    </a:lnTo>
                    <a:lnTo>
                      <a:pt x="30" y="0"/>
                    </a:lnTo>
                    <a:lnTo>
                      <a:pt x="25" y="2"/>
                    </a:lnTo>
                    <a:lnTo>
                      <a:pt x="19" y="4"/>
                    </a:lnTo>
                    <a:lnTo>
                      <a:pt x="15" y="10"/>
                    </a:lnTo>
                    <a:lnTo>
                      <a:pt x="9" y="17"/>
                    </a:lnTo>
                    <a:lnTo>
                      <a:pt x="6" y="27"/>
                    </a:lnTo>
                    <a:lnTo>
                      <a:pt x="6" y="27"/>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3" name="Freeform 405"/>
              <p:cNvSpPr>
                <a:spLocks/>
              </p:cNvSpPr>
              <p:nvPr/>
            </p:nvSpPr>
            <p:spPr bwMode="auto">
              <a:xfrm>
                <a:off x="2567" y="3105"/>
                <a:ext cx="722" cy="272"/>
              </a:xfrm>
              <a:custGeom>
                <a:avLst/>
                <a:gdLst>
                  <a:gd name="T0" fmla="*/ 363 w 1445"/>
                  <a:gd name="T1" fmla="*/ 11 h 543"/>
                  <a:gd name="T2" fmla="*/ 310 w 1445"/>
                  <a:gd name="T3" fmla="*/ 26 h 543"/>
                  <a:gd name="T4" fmla="*/ 241 w 1445"/>
                  <a:gd name="T5" fmla="*/ 51 h 543"/>
                  <a:gd name="T6" fmla="*/ 167 w 1445"/>
                  <a:gd name="T7" fmla="*/ 81 h 543"/>
                  <a:gd name="T8" fmla="*/ 99 w 1445"/>
                  <a:gd name="T9" fmla="*/ 119 h 543"/>
                  <a:gd name="T10" fmla="*/ 42 w 1445"/>
                  <a:gd name="T11" fmla="*/ 165 h 543"/>
                  <a:gd name="T12" fmla="*/ 8 w 1445"/>
                  <a:gd name="T13" fmla="*/ 216 h 543"/>
                  <a:gd name="T14" fmla="*/ 4 w 1445"/>
                  <a:gd name="T15" fmla="*/ 273 h 543"/>
                  <a:gd name="T16" fmla="*/ 42 w 1445"/>
                  <a:gd name="T17" fmla="*/ 338 h 543"/>
                  <a:gd name="T18" fmla="*/ 114 w 1445"/>
                  <a:gd name="T19" fmla="*/ 397 h 543"/>
                  <a:gd name="T20" fmla="*/ 221 w 1445"/>
                  <a:gd name="T21" fmla="*/ 450 h 543"/>
                  <a:gd name="T22" fmla="*/ 350 w 1445"/>
                  <a:gd name="T23" fmla="*/ 490 h 543"/>
                  <a:gd name="T24" fmla="*/ 498 w 1445"/>
                  <a:gd name="T25" fmla="*/ 522 h 543"/>
                  <a:gd name="T26" fmla="*/ 656 w 1445"/>
                  <a:gd name="T27" fmla="*/ 540 h 543"/>
                  <a:gd name="T28" fmla="*/ 821 w 1445"/>
                  <a:gd name="T29" fmla="*/ 541 h 543"/>
                  <a:gd name="T30" fmla="*/ 983 w 1445"/>
                  <a:gd name="T31" fmla="*/ 528 h 543"/>
                  <a:gd name="T32" fmla="*/ 1139 w 1445"/>
                  <a:gd name="T33" fmla="*/ 496 h 543"/>
                  <a:gd name="T34" fmla="*/ 1279 w 1445"/>
                  <a:gd name="T35" fmla="*/ 445 h 543"/>
                  <a:gd name="T36" fmla="*/ 1380 w 1445"/>
                  <a:gd name="T37" fmla="*/ 384 h 543"/>
                  <a:gd name="T38" fmla="*/ 1431 w 1445"/>
                  <a:gd name="T39" fmla="*/ 325 h 543"/>
                  <a:gd name="T40" fmla="*/ 1445 w 1445"/>
                  <a:gd name="T41" fmla="*/ 270 h 543"/>
                  <a:gd name="T42" fmla="*/ 1424 w 1445"/>
                  <a:gd name="T43" fmla="*/ 220 h 543"/>
                  <a:gd name="T44" fmla="*/ 1382 w 1445"/>
                  <a:gd name="T45" fmla="*/ 176 h 543"/>
                  <a:gd name="T46" fmla="*/ 1325 w 1445"/>
                  <a:gd name="T47" fmla="*/ 135 h 543"/>
                  <a:gd name="T48" fmla="*/ 1264 w 1445"/>
                  <a:gd name="T49" fmla="*/ 102 h 543"/>
                  <a:gd name="T50" fmla="*/ 1201 w 1445"/>
                  <a:gd name="T51" fmla="*/ 78 h 543"/>
                  <a:gd name="T52" fmla="*/ 1152 w 1445"/>
                  <a:gd name="T53" fmla="*/ 62 h 543"/>
                  <a:gd name="T54" fmla="*/ 1104 w 1445"/>
                  <a:gd name="T55" fmla="*/ 51 h 543"/>
                  <a:gd name="T56" fmla="*/ 1133 w 1445"/>
                  <a:gd name="T57" fmla="*/ 74 h 543"/>
                  <a:gd name="T58" fmla="*/ 1196 w 1445"/>
                  <a:gd name="T59" fmla="*/ 110 h 543"/>
                  <a:gd name="T60" fmla="*/ 1274 w 1445"/>
                  <a:gd name="T61" fmla="*/ 154 h 543"/>
                  <a:gd name="T62" fmla="*/ 1323 w 1445"/>
                  <a:gd name="T63" fmla="*/ 186 h 543"/>
                  <a:gd name="T64" fmla="*/ 1365 w 1445"/>
                  <a:gd name="T65" fmla="*/ 241 h 543"/>
                  <a:gd name="T66" fmla="*/ 1372 w 1445"/>
                  <a:gd name="T67" fmla="*/ 304 h 543"/>
                  <a:gd name="T68" fmla="*/ 1342 w 1445"/>
                  <a:gd name="T69" fmla="*/ 365 h 543"/>
                  <a:gd name="T70" fmla="*/ 1281 w 1445"/>
                  <a:gd name="T71" fmla="*/ 403 h 543"/>
                  <a:gd name="T72" fmla="*/ 1230 w 1445"/>
                  <a:gd name="T73" fmla="*/ 426 h 543"/>
                  <a:gd name="T74" fmla="*/ 1156 w 1445"/>
                  <a:gd name="T75" fmla="*/ 445 h 543"/>
                  <a:gd name="T76" fmla="*/ 1064 w 1445"/>
                  <a:gd name="T77" fmla="*/ 462 h 543"/>
                  <a:gd name="T78" fmla="*/ 956 w 1445"/>
                  <a:gd name="T79" fmla="*/ 473 h 543"/>
                  <a:gd name="T80" fmla="*/ 838 w 1445"/>
                  <a:gd name="T81" fmla="*/ 479 h 543"/>
                  <a:gd name="T82" fmla="*/ 717 w 1445"/>
                  <a:gd name="T83" fmla="*/ 479 h 543"/>
                  <a:gd name="T84" fmla="*/ 593 w 1445"/>
                  <a:gd name="T85" fmla="*/ 473 h 543"/>
                  <a:gd name="T86" fmla="*/ 475 w 1445"/>
                  <a:gd name="T87" fmla="*/ 460 h 543"/>
                  <a:gd name="T88" fmla="*/ 367 w 1445"/>
                  <a:gd name="T89" fmla="*/ 433 h 543"/>
                  <a:gd name="T90" fmla="*/ 272 w 1445"/>
                  <a:gd name="T91" fmla="*/ 399 h 543"/>
                  <a:gd name="T92" fmla="*/ 196 w 1445"/>
                  <a:gd name="T93" fmla="*/ 361 h 543"/>
                  <a:gd name="T94" fmla="*/ 143 w 1445"/>
                  <a:gd name="T95" fmla="*/ 327 h 543"/>
                  <a:gd name="T96" fmla="*/ 101 w 1445"/>
                  <a:gd name="T97" fmla="*/ 287 h 543"/>
                  <a:gd name="T98" fmla="*/ 84 w 1445"/>
                  <a:gd name="T99" fmla="*/ 233 h 543"/>
                  <a:gd name="T100" fmla="*/ 106 w 1445"/>
                  <a:gd name="T101" fmla="*/ 190 h 543"/>
                  <a:gd name="T102" fmla="*/ 148 w 1445"/>
                  <a:gd name="T103" fmla="*/ 150 h 543"/>
                  <a:gd name="T104" fmla="*/ 200 w 1445"/>
                  <a:gd name="T105" fmla="*/ 114 h 543"/>
                  <a:gd name="T106" fmla="*/ 255 w 1445"/>
                  <a:gd name="T107" fmla="*/ 83 h 543"/>
                  <a:gd name="T108" fmla="*/ 310 w 1445"/>
                  <a:gd name="T109" fmla="*/ 60 h 543"/>
                  <a:gd name="T110" fmla="*/ 355 w 1445"/>
                  <a:gd name="T111" fmla="*/ 51 h 543"/>
                  <a:gd name="T112" fmla="*/ 401 w 1445"/>
                  <a:gd name="T113" fmla="*/ 40 h 543"/>
                  <a:gd name="T114" fmla="*/ 422 w 1445"/>
                  <a:gd name="T115" fmla="*/ 2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5" h="543">
                    <a:moveTo>
                      <a:pt x="397" y="3"/>
                    </a:moveTo>
                    <a:lnTo>
                      <a:pt x="393" y="3"/>
                    </a:lnTo>
                    <a:lnTo>
                      <a:pt x="390" y="3"/>
                    </a:lnTo>
                    <a:lnTo>
                      <a:pt x="382" y="5"/>
                    </a:lnTo>
                    <a:lnTo>
                      <a:pt x="374" y="7"/>
                    </a:lnTo>
                    <a:lnTo>
                      <a:pt x="369" y="7"/>
                    </a:lnTo>
                    <a:lnTo>
                      <a:pt x="363" y="11"/>
                    </a:lnTo>
                    <a:lnTo>
                      <a:pt x="355" y="11"/>
                    </a:lnTo>
                    <a:lnTo>
                      <a:pt x="350" y="15"/>
                    </a:lnTo>
                    <a:lnTo>
                      <a:pt x="342" y="17"/>
                    </a:lnTo>
                    <a:lnTo>
                      <a:pt x="335" y="19"/>
                    </a:lnTo>
                    <a:lnTo>
                      <a:pt x="325" y="22"/>
                    </a:lnTo>
                    <a:lnTo>
                      <a:pt x="319" y="24"/>
                    </a:lnTo>
                    <a:lnTo>
                      <a:pt x="310" y="26"/>
                    </a:lnTo>
                    <a:lnTo>
                      <a:pt x="300" y="28"/>
                    </a:lnTo>
                    <a:lnTo>
                      <a:pt x="291" y="32"/>
                    </a:lnTo>
                    <a:lnTo>
                      <a:pt x="281" y="36"/>
                    </a:lnTo>
                    <a:lnTo>
                      <a:pt x="270" y="40"/>
                    </a:lnTo>
                    <a:lnTo>
                      <a:pt x="262" y="43"/>
                    </a:lnTo>
                    <a:lnTo>
                      <a:pt x="251" y="47"/>
                    </a:lnTo>
                    <a:lnTo>
                      <a:pt x="241" y="51"/>
                    </a:lnTo>
                    <a:lnTo>
                      <a:pt x="230" y="55"/>
                    </a:lnTo>
                    <a:lnTo>
                      <a:pt x="221" y="59"/>
                    </a:lnTo>
                    <a:lnTo>
                      <a:pt x="209" y="62"/>
                    </a:lnTo>
                    <a:lnTo>
                      <a:pt x="200" y="68"/>
                    </a:lnTo>
                    <a:lnTo>
                      <a:pt x="188" y="72"/>
                    </a:lnTo>
                    <a:lnTo>
                      <a:pt x="179" y="78"/>
                    </a:lnTo>
                    <a:lnTo>
                      <a:pt x="167" y="81"/>
                    </a:lnTo>
                    <a:lnTo>
                      <a:pt x="158" y="87"/>
                    </a:lnTo>
                    <a:lnTo>
                      <a:pt x="146" y="91"/>
                    </a:lnTo>
                    <a:lnTo>
                      <a:pt x="137" y="97"/>
                    </a:lnTo>
                    <a:lnTo>
                      <a:pt x="127" y="102"/>
                    </a:lnTo>
                    <a:lnTo>
                      <a:pt x="118" y="108"/>
                    </a:lnTo>
                    <a:lnTo>
                      <a:pt x="108" y="114"/>
                    </a:lnTo>
                    <a:lnTo>
                      <a:pt x="99" y="119"/>
                    </a:lnTo>
                    <a:lnTo>
                      <a:pt x="89" y="125"/>
                    </a:lnTo>
                    <a:lnTo>
                      <a:pt x="80" y="133"/>
                    </a:lnTo>
                    <a:lnTo>
                      <a:pt x="72" y="138"/>
                    </a:lnTo>
                    <a:lnTo>
                      <a:pt x="63" y="144"/>
                    </a:lnTo>
                    <a:lnTo>
                      <a:pt x="55" y="150"/>
                    </a:lnTo>
                    <a:lnTo>
                      <a:pt x="48" y="157"/>
                    </a:lnTo>
                    <a:lnTo>
                      <a:pt x="42" y="165"/>
                    </a:lnTo>
                    <a:lnTo>
                      <a:pt x="34" y="171"/>
                    </a:lnTo>
                    <a:lnTo>
                      <a:pt x="29" y="178"/>
                    </a:lnTo>
                    <a:lnTo>
                      <a:pt x="25" y="188"/>
                    </a:lnTo>
                    <a:lnTo>
                      <a:pt x="19" y="194"/>
                    </a:lnTo>
                    <a:lnTo>
                      <a:pt x="13" y="201"/>
                    </a:lnTo>
                    <a:lnTo>
                      <a:pt x="10" y="209"/>
                    </a:lnTo>
                    <a:lnTo>
                      <a:pt x="8" y="216"/>
                    </a:lnTo>
                    <a:lnTo>
                      <a:pt x="4" y="224"/>
                    </a:lnTo>
                    <a:lnTo>
                      <a:pt x="2" y="232"/>
                    </a:lnTo>
                    <a:lnTo>
                      <a:pt x="2" y="239"/>
                    </a:lnTo>
                    <a:lnTo>
                      <a:pt x="2" y="249"/>
                    </a:lnTo>
                    <a:lnTo>
                      <a:pt x="0" y="256"/>
                    </a:lnTo>
                    <a:lnTo>
                      <a:pt x="2" y="266"/>
                    </a:lnTo>
                    <a:lnTo>
                      <a:pt x="4" y="273"/>
                    </a:lnTo>
                    <a:lnTo>
                      <a:pt x="8" y="283"/>
                    </a:lnTo>
                    <a:lnTo>
                      <a:pt x="10" y="292"/>
                    </a:lnTo>
                    <a:lnTo>
                      <a:pt x="13" y="302"/>
                    </a:lnTo>
                    <a:lnTo>
                      <a:pt x="19" y="311"/>
                    </a:lnTo>
                    <a:lnTo>
                      <a:pt x="27" y="321"/>
                    </a:lnTo>
                    <a:lnTo>
                      <a:pt x="32" y="329"/>
                    </a:lnTo>
                    <a:lnTo>
                      <a:pt x="42" y="338"/>
                    </a:lnTo>
                    <a:lnTo>
                      <a:pt x="49" y="346"/>
                    </a:lnTo>
                    <a:lnTo>
                      <a:pt x="59" y="355"/>
                    </a:lnTo>
                    <a:lnTo>
                      <a:pt x="68" y="363"/>
                    </a:lnTo>
                    <a:lnTo>
                      <a:pt x="78" y="372"/>
                    </a:lnTo>
                    <a:lnTo>
                      <a:pt x="89" y="380"/>
                    </a:lnTo>
                    <a:lnTo>
                      <a:pt x="103" y="389"/>
                    </a:lnTo>
                    <a:lnTo>
                      <a:pt x="114" y="397"/>
                    </a:lnTo>
                    <a:lnTo>
                      <a:pt x="127" y="405"/>
                    </a:lnTo>
                    <a:lnTo>
                      <a:pt x="141" y="412"/>
                    </a:lnTo>
                    <a:lnTo>
                      <a:pt x="156" y="420"/>
                    </a:lnTo>
                    <a:lnTo>
                      <a:pt x="171" y="427"/>
                    </a:lnTo>
                    <a:lnTo>
                      <a:pt x="186" y="435"/>
                    </a:lnTo>
                    <a:lnTo>
                      <a:pt x="203" y="441"/>
                    </a:lnTo>
                    <a:lnTo>
                      <a:pt x="221" y="450"/>
                    </a:lnTo>
                    <a:lnTo>
                      <a:pt x="236" y="456"/>
                    </a:lnTo>
                    <a:lnTo>
                      <a:pt x="255" y="462"/>
                    </a:lnTo>
                    <a:lnTo>
                      <a:pt x="274" y="467"/>
                    </a:lnTo>
                    <a:lnTo>
                      <a:pt x="291" y="475"/>
                    </a:lnTo>
                    <a:lnTo>
                      <a:pt x="310" y="479"/>
                    </a:lnTo>
                    <a:lnTo>
                      <a:pt x="331" y="484"/>
                    </a:lnTo>
                    <a:lnTo>
                      <a:pt x="350" y="490"/>
                    </a:lnTo>
                    <a:lnTo>
                      <a:pt x="371" y="496"/>
                    </a:lnTo>
                    <a:lnTo>
                      <a:pt x="390" y="500"/>
                    </a:lnTo>
                    <a:lnTo>
                      <a:pt x="411" y="505"/>
                    </a:lnTo>
                    <a:lnTo>
                      <a:pt x="431" y="509"/>
                    </a:lnTo>
                    <a:lnTo>
                      <a:pt x="454" y="515"/>
                    </a:lnTo>
                    <a:lnTo>
                      <a:pt x="475" y="519"/>
                    </a:lnTo>
                    <a:lnTo>
                      <a:pt x="498" y="522"/>
                    </a:lnTo>
                    <a:lnTo>
                      <a:pt x="521" y="526"/>
                    </a:lnTo>
                    <a:lnTo>
                      <a:pt x="544" y="530"/>
                    </a:lnTo>
                    <a:lnTo>
                      <a:pt x="565" y="532"/>
                    </a:lnTo>
                    <a:lnTo>
                      <a:pt x="587" y="534"/>
                    </a:lnTo>
                    <a:lnTo>
                      <a:pt x="610" y="536"/>
                    </a:lnTo>
                    <a:lnTo>
                      <a:pt x="633" y="538"/>
                    </a:lnTo>
                    <a:lnTo>
                      <a:pt x="656" y="540"/>
                    </a:lnTo>
                    <a:lnTo>
                      <a:pt x="680" y="541"/>
                    </a:lnTo>
                    <a:lnTo>
                      <a:pt x="703" y="541"/>
                    </a:lnTo>
                    <a:lnTo>
                      <a:pt x="726" y="543"/>
                    </a:lnTo>
                    <a:lnTo>
                      <a:pt x="751" y="541"/>
                    </a:lnTo>
                    <a:lnTo>
                      <a:pt x="774" y="541"/>
                    </a:lnTo>
                    <a:lnTo>
                      <a:pt x="796" y="541"/>
                    </a:lnTo>
                    <a:lnTo>
                      <a:pt x="821" y="541"/>
                    </a:lnTo>
                    <a:lnTo>
                      <a:pt x="844" y="540"/>
                    </a:lnTo>
                    <a:lnTo>
                      <a:pt x="867" y="540"/>
                    </a:lnTo>
                    <a:lnTo>
                      <a:pt x="891" y="538"/>
                    </a:lnTo>
                    <a:lnTo>
                      <a:pt x="914" y="538"/>
                    </a:lnTo>
                    <a:lnTo>
                      <a:pt x="937" y="534"/>
                    </a:lnTo>
                    <a:lnTo>
                      <a:pt x="960" y="530"/>
                    </a:lnTo>
                    <a:lnTo>
                      <a:pt x="983" y="528"/>
                    </a:lnTo>
                    <a:lnTo>
                      <a:pt x="1007" y="524"/>
                    </a:lnTo>
                    <a:lnTo>
                      <a:pt x="1028" y="521"/>
                    </a:lnTo>
                    <a:lnTo>
                      <a:pt x="1051" y="517"/>
                    </a:lnTo>
                    <a:lnTo>
                      <a:pt x="1072" y="511"/>
                    </a:lnTo>
                    <a:lnTo>
                      <a:pt x="1097" y="507"/>
                    </a:lnTo>
                    <a:lnTo>
                      <a:pt x="1116" y="502"/>
                    </a:lnTo>
                    <a:lnTo>
                      <a:pt x="1139" y="496"/>
                    </a:lnTo>
                    <a:lnTo>
                      <a:pt x="1159" y="490"/>
                    </a:lnTo>
                    <a:lnTo>
                      <a:pt x="1180" y="484"/>
                    </a:lnTo>
                    <a:lnTo>
                      <a:pt x="1201" y="477"/>
                    </a:lnTo>
                    <a:lnTo>
                      <a:pt x="1222" y="469"/>
                    </a:lnTo>
                    <a:lnTo>
                      <a:pt x="1241" y="462"/>
                    </a:lnTo>
                    <a:lnTo>
                      <a:pt x="1262" y="454"/>
                    </a:lnTo>
                    <a:lnTo>
                      <a:pt x="1279" y="445"/>
                    </a:lnTo>
                    <a:lnTo>
                      <a:pt x="1298" y="435"/>
                    </a:lnTo>
                    <a:lnTo>
                      <a:pt x="1313" y="427"/>
                    </a:lnTo>
                    <a:lnTo>
                      <a:pt x="1329" y="418"/>
                    </a:lnTo>
                    <a:lnTo>
                      <a:pt x="1342" y="408"/>
                    </a:lnTo>
                    <a:lnTo>
                      <a:pt x="1355" y="401"/>
                    </a:lnTo>
                    <a:lnTo>
                      <a:pt x="1369" y="391"/>
                    </a:lnTo>
                    <a:lnTo>
                      <a:pt x="1380" y="384"/>
                    </a:lnTo>
                    <a:lnTo>
                      <a:pt x="1389" y="374"/>
                    </a:lnTo>
                    <a:lnTo>
                      <a:pt x="1399" y="367"/>
                    </a:lnTo>
                    <a:lnTo>
                      <a:pt x="1407" y="357"/>
                    </a:lnTo>
                    <a:lnTo>
                      <a:pt x="1414" y="349"/>
                    </a:lnTo>
                    <a:lnTo>
                      <a:pt x="1422" y="342"/>
                    </a:lnTo>
                    <a:lnTo>
                      <a:pt x="1427" y="334"/>
                    </a:lnTo>
                    <a:lnTo>
                      <a:pt x="1431" y="325"/>
                    </a:lnTo>
                    <a:lnTo>
                      <a:pt x="1437" y="319"/>
                    </a:lnTo>
                    <a:lnTo>
                      <a:pt x="1439" y="310"/>
                    </a:lnTo>
                    <a:lnTo>
                      <a:pt x="1443" y="302"/>
                    </a:lnTo>
                    <a:lnTo>
                      <a:pt x="1443" y="294"/>
                    </a:lnTo>
                    <a:lnTo>
                      <a:pt x="1445" y="287"/>
                    </a:lnTo>
                    <a:lnTo>
                      <a:pt x="1445" y="277"/>
                    </a:lnTo>
                    <a:lnTo>
                      <a:pt x="1445" y="270"/>
                    </a:lnTo>
                    <a:lnTo>
                      <a:pt x="1443" y="264"/>
                    </a:lnTo>
                    <a:lnTo>
                      <a:pt x="1443" y="256"/>
                    </a:lnTo>
                    <a:lnTo>
                      <a:pt x="1439" y="249"/>
                    </a:lnTo>
                    <a:lnTo>
                      <a:pt x="1435" y="241"/>
                    </a:lnTo>
                    <a:lnTo>
                      <a:pt x="1433" y="233"/>
                    </a:lnTo>
                    <a:lnTo>
                      <a:pt x="1429" y="228"/>
                    </a:lnTo>
                    <a:lnTo>
                      <a:pt x="1424" y="220"/>
                    </a:lnTo>
                    <a:lnTo>
                      <a:pt x="1420" y="214"/>
                    </a:lnTo>
                    <a:lnTo>
                      <a:pt x="1414" y="209"/>
                    </a:lnTo>
                    <a:lnTo>
                      <a:pt x="1410" y="201"/>
                    </a:lnTo>
                    <a:lnTo>
                      <a:pt x="1403" y="194"/>
                    </a:lnTo>
                    <a:lnTo>
                      <a:pt x="1397" y="188"/>
                    </a:lnTo>
                    <a:lnTo>
                      <a:pt x="1389" y="182"/>
                    </a:lnTo>
                    <a:lnTo>
                      <a:pt x="1382" y="176"/>
                    </a:lnTo>
                    <a:lnTo>
                      <a:pt x="1374" y="169"/>
                    </a:lnTo>
                    <a:lnTo>
                      <a:pt x="1367" y="163"/>
                    </a:lnTo>
                    <a:lnTo>
                      <a:pt x="1359" y="157"/>
                    </a:lnTo>
                    <a:lnTo>
                      <a:pt x="1353" y="152"/>
                    </a:lnTo>
                    <a:lnTo>
                      <a:pt x="1344" y="146"/>
                    </a:lnTo>
                    <a:lnTo>
                      <a:pt x="1334" y="138"/>
                    </a:lnTo>
                    <a:lnTo>
                      <a:pt x="1325" y="135"/>
                    </a:lnTo>
                    <a:lnTo>
                      <a:pt x="1317" y="131"/>
                    </a:lnTo>
                    <a:lnTo>
                      <a:pt x="1308" y="123"/>
                    </a:lnTo>
                    <a:lnTo>
                      <a:pt x="1300" y="119"/>
                    </a:lnTo>
                    <a:lnTo>
                      <a:pt x="1291" y="114"/>
                    </a:lnTo>
                    <a:lnTo>
                      <a:pt x="1281" y="112"/>
                    </a:lnTo>
                    <a:lnTo>
                      <a:pt x="1274" y="106"/>
                    </a:lnTo>
                    <a:lnTo>
                      <a:pt x="1264" y="102"/>
                    </a:lnTo>
                    <a:lnTo>
                      <a:pt x="1255" y="98"/>
                    </a:lnTo>
                    <a:lnTo>
                      <a:pt x="1245" y="95"/>
                    </a:lnTo>
                    <a:lnTo>
                      <a:pt x="1236" y="91"/>
                    </a:lnTo>
                    <a:lnTo>
                      <a:pt x="1226" y="87"/>
                    </a:lnTo>
                    <a:lnTo>
                      <a:pt x="1218" y="83"/>
                    </a:lnTo>
                    <a:lnTo>
                      <a:pt x="1211" y="81"/>
                    </a:lnTo>
                    <a:lnTo>
                      <a:pt x="1201" y="78"/>
                    </a:lnTo>
                    <a:lnTo>
                      <a:pt x="1192" y="76"/>
                    </a:lnTo>
                    <a:lnTo>
                      <a:pt x="1184" y="72"/>
                    </a:lnTo>
                    <a:lnTo>
                      <a:pt x="1178" y="70"/>
                    </a:lnTo>
                    <a:lnTo>
                      <a:pt x="1169" y="66"/>
                    </a:lnTo>
                    <a:lnTo>
                      <a:pt x="1163" y="66"/>
                    </a:lnTo>
                    <a:lnTo>
                      <a:pt x="1158" y="62"/>
                    </a:lnTo>
                    <a:lnTo>
                      <a:pt x="1152" y="62"/>
                    </a:lnTo>
                    <a:lnTo>
                      <a:pt x="1144" y="59"/>
                    </a:lnTo>
                    <a:lnTo>
                      <a:pt x="1139" y="59"/>
                    </a:lnTo>
                    <a:lnTo>
                      <a:pt x="1133" y="57"/>
                    </a:lnTo>
                    <a:lnTo>
                      <a:pt x="1129" y="55"/>
                    </a:lnTo>
                    <a:lnTo>
                      <a:pt x="1120" y="53"/>
                    </a:lnTo>
                    <a:lnTo>
                      <a:pt x="1114" y="51"/>
                    </a:lnTo>
                    <a:lnTo>
                      <a:pt x="1104" y="51"/>
                    </a:lnTo>
                    <a:lnTo>
                      <a:pt x="1102" y="51"/>
                    </a:lnTo>
                    <a:lnTo>
                      <a:pt x="1102" y="55"/>
                    </a:lnTo>
                    <a:lnTo>
                      <a:pt x="1110" y="59"/>
                    </a:lnTo>
                    <a:lnTo>
                      <a:pt x="1112" y="62"/>
                    </a:lnTo>
                    <a:lnTo>
                      <a:pt x="1120" y="66"/>
                    </a:lnTo>
                    <a:lnTo>
                      <a:pt x="1123" y="68"/>
                    </a:lnTo>
                    <a:lnTo>
                      <a:pt x="1133" y="74"/>
                    </a:lnTo>
                    <a:lnTo>
                      <a:pt x="1139" y="78"/>
                    </a:lnTo>
                    <a:lnTo>
                      <a:pt x="1146" y="81"/>
                    </a:lnTo>
                    <a:lnTo>
                      <a:pt x="1156" y="87"/>
                    </a:lnTo>
                    <a:lnTo>
                      <a:pt x="1165" y="91"/>
                    </a:lnTo>
                    <a:lnTo>
                      <a:pt x="1175" y="97"/>
                    </a:lnTo>
                    <a:lnTo>
                      <a:pt x="1186" y="102"/>
                    </a:lnTo>
                    <a:lnTo>
                      <a:pt x="1196" y="110"/>
                    </a:lnTo>
                    <a:lnTo>
                      <a:pt x="1207" y="116"/>
                    </a:lnTo>
                    <a:lnTo>
                      <a:pt x="1218" y="121"/>
                    </a:lnTo>
                    <a:lnTo>
                      <a:pt x="1230" y="127"/>
                    </a:lnTo>
                    <a:lnTo>
                      <a:pt x="1239" y="133"/>
                    </a:lnTo>
                    <a:lnTo>
                      <a:pt x="1251" y="138"/>
                    </a:lnTo>
                    <a:lnTo>
                      <a:pt x="1260" y="146"/>
                    </a:lnTo>
                    <a:lnTo>
                      <a:pt x="1274" y="154"/>
                    </a:lnTo>
                    <a:lnTo>
                      <a:pt x="1277" y="156"/>
                    </a:lnTo>
                    <a:lnTo>
                      <a:pt x="1285" y="159"/>
                    </a:lnTo>
                    <a:lnTo>
                      <a:pt x="1289" y="163"/>
                    </a:lnTo>
                    <a:lnTo>
                      <a:pt x="1294" y="167"/>
                    </a:lnTo>
                    <a:lnTo>
                      <a:pt x="1304" y="173"/>
                    </a:lnTo>
                    <a:lnTo>
                      <a:pt x="1313" y="178"/>
                    </a:lnTo>
                    <a:lnTo>
                      <a:pt x="1323" y="186"/>
                    </a:lnTo>
                    <a:lnTo>
                      <a:pt x="1331" y="194"/>
                    </a:lnTo>
                    <a:lnTo>
                      <a:pt x="1336" y="201"/>
                    </a:lnTo>
                    <a:lnTo>
                      <a:pt x="1344" y="209"/>
                    </a:lnTo>
                    <a:lnTo>
                      <a:pt x="1350" y="216"/>
                    </a:lnTo>
                    <a:lnTo>
                      <a:pt x="1357" y="226"/>
                    </a:lnTo>
                    <a:lnTo>
                      <a:pt x="1361" y="233"/>
                    </a:lnTo>
                    <a:lnTo>
                      <a:pt x="1365" y="241"/>
                    </a:lnTo>
                    <a:lnTo>
                      <a:pt x="1369" y="251"/>
                    </a:lnTo>
                    <a:lnTo>
                      <a:pt x="1370" y="258"/>
                    </a:lnTo>
                    <a:lnTo>
                      <a:pt x="1372" y="268"/>
                    </a:lnTo>
                    <a:lnTo>
                      <a:pt x="1374" y="277"/>
                    </a:lnTo>
                    <a:lnTo>
                      <a:pt x="1374" y="287"/>
                    </a:lnTo>
                    <a:lnTo>
                      <a:pt x="1376" y="296"/>
                    </a:lnTo>
                    <a:lnTo>
                      <a:pt x="1372" y="304"/>
                    </a:lnTo>
                    <a:lnTo>
                      <a:pt x="1370" y="311"/>
                    </a:lnTo>
                    <a:lnTo>
                      <a:pt x="1367" y="321"/>
                    </a:lnTo>
                    <a:lnTo>
                      <a:pt x="1365" y="330"/>
                    </a:lnTo>
                    <a:lnTo>
                      <a:pt x="1359" y="338"/>
                    </a:lnTo>
                    <a:lnTo>
                      <a:pt x="1353" y="346"/>
                    </a:lnTo>
                    <a:lnTo>
                      <a:pt x="1348" y="355"/>
                    </a:lnTo>
                    <a:lnTo>
                      <a:pt x="1342" y="365"/>
                    </a:lnTo>
                    <a:lnTo>
                      <a:pt x="1332" y="372"/>
                    </a:lnTo>
                    <a:lnTo>
                      <a:pt x="1323" y="378"/>
                    </a:lnTo>
                    <a:lnTo>
                      <a:pt x="1312" y="386"/>
                    </a:lnTo>
                    <a:lnTo>
                      <a:pt x="1302" y="393"/>
                    </a:lnTo>
                    <a:lnTo>
                      <a:pt x="1294" y="397"/>
                    </a:lnTo>
                    <a:lnTo>
                      <a:pt x="1289" y="399"/>
                    </a:lnTo>
                    <a:lnTo>
                      <a:pt x="1281" y="403"/>
                    </a:lnTo>
                    <a:lnTo>
                      <a:pt x="1275" y="406"/>
                    </a:lnTo>
                    <a:lnTo>
                      <a:pt x="1268" y="410"/>
                    </a:lnTo>
                    <a:lnTo>
                      <a:pt x="1262" y="412"/>
                    </a:lnTo>
                    <a:lnTo>
                      <a:pt x="1255" y="416"/>
                    </a:lnTo>
                    <a:lnTo>
                      <a:pt x="1247" y="420"/>
                    </a:lnTo>
                    <a:lnTo>
                      <a:pt x="1237" y="422"/>
                    </a:lnTo>
                    <a:lnTo>
                      <a:pt x="1230" y="426"/>
                    </a:lnTo>
                    <a:lnTo>
                      <a:pt x="1220" y="427"/>
                    </a:lnTo>
                    <a:lnTo>
                      <a:pt x="1211" y="431"/>
                    </a:lnTo>
                    <a:lnTo>
                      <a:pt x="1199" y="433"/>
                    </a:lnTo>
                    <a:lnTo>
                      <a:pt x="1190" y="435"/>
                    </a:lnTo>
                    <a:lnTo>
                      <a:pt x="1178" y="439"/>
                    </a:lnTo>
                    <a:lnTo>
                      <a:pt x="1167" y="443"/>
                    </a:lnTo>
                    <a:lnTo>
                      <a:pt x="1156" y="445"/>
                    </a:lnTo>
                    <a:lnTo>
                      <a:pt x="1142" y="446"/>
                    </a:lnTo>
                    <a:lnTo>
                      <a:pt x="1131" y="448"/>
                    </a:lnTo>
                    <a:lnTo>
                      <a:pt x="1120" y="452"/>
                    </a:lnTo>
                    <a:lnTo>
                      <a:pt x="1104" y="454"/>
                    </a:lnTo>
                    <a:lnTo>
                      <a:pt x="1091" y="456"/>
                    </a:lnTo>
                    <a:lnTo>
                      <a:pt x="1078" y="458"/>
                    </a:lnTo>
                    <a:lnTo>
                      <a:pt x="1064" y="462"/>
                    </a:lnTo>
                    <a:lnTo>
                      <a:pt x="1047" y="462"/>
                    </a:lnTo>
                    <a:lnTo>
                      <a:pt x="1034" y="464"/>
                    </a:lnTo>
                    <a:lnTo>
                      <a:pt x="1019" y="465"/>
                    </a:lnTo>
                    <a:lnTo>
                      <a:pt x="1004" y="467"/>
                    </a:lnTo>
                    <a:lnTo>
                      <a:pt x="987" y="469"/>
                    </a:lnTo>
                    <a:lnTo>
                      <a:pt x="971" y="471"/>
                    </a:lnTo>
                    <a:lnTo>
                      <a:pt x="956" y="473"/>
                    </a:lnTo>
                    <a:lnTo>
                      <a:pt x="941" y="475"/>
                    </a:lnTo>
                    <a:lnTo>
                      <a:pt x="922" y="475"/>
                    </a:lnTo>
                    <a:lnTo>
                      <a:pt x="905" y="477"/>
                    </a:lnTo>
                    <a:lnTo>
                      <a:pt x="890" y="477"/>
                    </a:lnTo>
                    <a:lnTo>
                      <a:pt x="872" y="479"/>
                    </a:lnTo>
                    <a:lnTo>
                      <a:pt x="855" y="479"/>
                    </a:lnTo>
                    <a:lnTo>
                      <a:pt x="838" y="479"/>
                    </a:lnTo>
                    <a:lnTo>
                      <a:pt x="821" y="481"/>
                    </a:lnTo>
                    <a:lnTo>
                      <a:pt x="804" y="483"/>
                    </a:lnTo>
                    <a:lnTo>
                      <a:pt x="787" y="481"/>
                    </a:lnTo>
                    <a:lnTo>
                      <a:pt x="770" y="481"/>
                    </a:lnTo>
                    <a:lnTo>
                      <a:pt x="751" y="481"/>
                    </a:lnTo>
                    <a:lnTo>
                      <a:pt x="734" y="481"/>
                    </a:lnTo>
                    <a:lnTo>
                      <a:pt x="717" y="479"/>
                    </a:lnTo>
                    <a:lnTo>
                      <a:pt x="700" y="479"/>
                    </a:lnTo>
                    <a:lnTo>
                      <a:pt x="680" y="479"/>
                    </a:lnTo>
                    <a:lnTo>
                      <a:pt x="665" y="479"/>
                    </a:lnTo>
                    <a:lnTo>
                      <a:pt x="646" y="477"/>
                    </a:lnTo>
                    <a:lnTo>
                      <a:pt x="629" y="475"/>
                    </a:lnTo>
                    <a:lnTo>
                      <a:pt x="610" y="475"/>
                    </a:lnTo>
                    <a:lnTo>
                      <a:pt x="593" y="473"/>
                    </a:lnTo>
                    <a:lnTo>
                      <a:pt x="576" y="471"/>
                    </a:lnTo>
                    <a:lnTo>
                      <a:pt x="559" y="471"/>
                    </a:lnTo>
                    <a:lnTo>
                      <a:pt x="542" y="467"/>
                    </a:lnTo>
                    <a:lnTo>
                      <a:pt x="527" y="467"/>
                    </a:lnTo>
                    <a:lnTo>
                      <a:pt x="509" y="464"/>
                    </a:lnTo>
                    <a:lnTo>
                      <a:pt x="492" y="462"/>
                    </a:lnTo>
                    <a:lnTo>
                      <a:pt x="475" y="460"/>
                    </a:lnTo>
                    <a:lnTo>
                      <a:pt x="460" y="456"/>
                    </a:lnTo>
                    <a:lnTo>
                      <a:pt x="443" y="452"/>
                    </a:lnTo>
                    <a:lnTo>
                      <a:pt x="428" y="450"/>
                    </a:lnTo>
                    <a:lnTo>
                      <a:pt x="412" y="446"/>
                    </a:lnTo>
                    <a:lnTo>
                      <a:pt x="397" y="443"/>
                    </a:lnTo>
                    <a:lnTo>
                      <a:pt x="382" y="439"/>
                    </a:lnTo>
                    <a:lnTo>
                      <a:pt x="367" y="433"/>
                    </a:lnTo>
                    <a:lnTo>
                      <a:pt x="352" y="429"/>
                    </a:lnTo>
                    <a:lnTo>
                      <a:pt x="338" y="426"/>
                    </a:lnTo>
                    <a:lnTo>
                      <a:pt x="323" y="420"/>
                    </a:lnTo>
                    <a:lnTo>
                      <a:pt x="310" y="416"/>
                    </a:lnTo>
                    <a:lnTo>
                      <a:pt x="298" y="410"/>
                    </a:lnTo>
                    <a:lnTo>
                      <a:pt x="285" y="406"/>
                    </a:lnTo>
                    <a:lnTo>
                      <a:pt x="272" y="399"/>
                    </a:lnTo>
                    <a:lnTo>
                      <a:pt x="259" y="393"/>
                    </a:lnTo>
                    <a:lnTo>
                      <a:pt x="247" y="387"/>
                    </a:lnTo>
                    <a:lnTo>
                      <a:pt x="236" y="384"/>
                    </a:lnTo>
                    <a:lnTo>
                      <a:pt x="224" y="376"/>
                    </a:lnTo>
                    <a:lnTo>
                      <a:pt x="215" y="372"/>
                    </a:lnTo>
                    <a:lnTo>
                      <a:pt x="205" y="367"/>
                    </a:lnTo>
                    <a:lnTo>
                      <a:pt x="196" y="361"/>
                    </a:lnTo>
                    <a:lnTo>
                      <a:pt x="186" y="355"/>
                    </a:lnTo>
                    <a:lnTo>
                      <a:pt x="179" y="351"/>
                    </a:lnTo>
                    <a:lnTo>
                      <a:pt x="169" y="346"/>
                    </a:lnTo>
                    <a:lnTo>
                      <a:pt x="163" y="342"/>
                    </a:lnTo>
                    <a:lnTo>
                      <a:pt x="156" y="336"/>
                    </a:lnTo>
                    <a:lnTo>
                      <a:pt x="148" y="332"/>
                    </a:lnTo>
                    <a:lnTo>
                      <a:pt x="143" y="327"/>
                    </a:lnTo>
                    <a:lnTo>
                      <a:pt x="137" y="323"/>
                    </a:lnTo>
                    <a:lnTo>
                      <a:pt x="131" y="317"/>
                    </a:lnTo>
                    <a:lnTo>
                      <a:pt x="124" y="313"/>
                    </a:lnTo>
                    <a:lnTo>
                      <a:pt x="120" y="308"/>
                    </a:lnTo>
                    <a:lnTo>
                      <a:pt x="114" y="304"/>
                    </a:lnTo>
                    <a:lnTo>
                      <a:pt x="106" y="294"/>
                    </a:lnTo>
                    <a:lnTo>
                      <a:pt x="101" y="287"/>
                    </a:lnTo>
                    <a:lnTo>
                      <a:pt x="93" y="277"/>
                    </a:lnTo>
                    <a:lnTo>
                      <a:pt x="89" y="270"/>
                    </a:lnTo>
                    <a:lnTo>
                      <a:pt x="87" y="262"/>
                    </a:lnTo>
                    <a:lnTo>
                      <a:pt x="86" y="256"/>
                    </a:lnTo>
                    <a:lnTo>
                      <a:pt x="84" y="247"/>
                    </a:lnTo>
                    <a:lnTo>
                      <a:pt x="84" y="241"/>
                    </a:lnTo>
                    <a:lnTo>
                      <a:pt x="84" y="233"/>
                    </a:lnTo>
                    <a:lnTo>
                      <a:pt x="86" y="226"/>
                    </a:lnTo>
                    <a:lnTo>
                      <a:pt x="87" y="220"/>
                    </a:lnTo>
                    <a:lnTo>
                      <a:pt x="91" y="214"/>
                    </a:lnTo>
                    <a:lnTo>
                      <a:pt x="93" y="209"/>
                    </a:lnTo>
                    <a:lnTo>
                      <a:pt x="99" y="201"/>
                    </a:lnTo>
                    <a:lnTo>
                      <a:pt x="101" y="195"/>
                    </a:lnTo>
                    <a:lnTo>
                      <a:pt x="106" y="190"/>
                    </a:lnTo>
                    <a:lnTo>
                      <a:pt x="112" y="182"/>
                    </a:lnTo>
                    <a:lnTo>
                      <a:pt x="118" y="178"/>
                    </a:lnTo>
                    <a:lnTo>
                      <a:pt x="124" y="171"/>
                    </a:lnTo>
                    <a:lnTo>
                      <a:pt x="131" y="167"/>
                    </a:lnTo>
                    <a:lnTo>
                      <a:pt x="137" y="161"/>
                    </a:lnTo>
                    <a:lnTo>
                      <a:pt x="143" y="157"/>
                    </a:lnTo>
                    <a:lnTo>
                      <a:pt x="148" y="150"/>
                    </a:lnTo>
                    <a:lnTo>
                      <a:pt x="154" y="144"/>
                    </a:lnTo>
                    <a:lnTo>
                      <a:pt x="160" y="138"/>
                    </a:lnTo>
                    <a:lnTo>
                      <a:pt x="167" y="135"/>
                    </a:lnTo>
                    <a:lnTo>
                      <a:pt x="175" y="129"/>
                    </a:lnTo>
                    <a:lnTo>
                      <a:pt x="183" y="123"/>
                    </a:lnTo>
                    <a:lnTo>
                      <a:pt x="190" y="119"/>
                    </a:lnTo>
                    <a:lnTo>
                      <a:pt x="200" y="114"/>
                    </a:lnTo>
                    <a:lnTo>
                      <a:pt x="207" y="110"/>
                    </a:lnTo>
                    <a:lnTo>
                      <a:pt x="215" y="104"/>
                    </a:lnTo>
                    <a:lnTo>
                      <a:pt x="222" y="100"/>
                    </a:lnTo>
                    <a:lnTo>
                      <a:pt x="232" y="95"/>
                    </a:lnTo>
                    <a:lnTo>
                      <a:pt x="240" y="91"/>
                    </a:lnTo>
                    <a:lnTo>
                      <a:pt x="247" y="87"/>
                    </a:lnTo>
                    <a:lnTo>
                      <a:pt x="255" y="83"/>
                    </a:lnTo>
                    <a:lnTo>
                      <a:pt x="264" y="81"/>
                    </a:lnTo>
                    <a:lnTo>
                      <a:pt x="272" y="78"/>
                    </a:lnTo>
                    <a:lnTo>
                      <a:pt x="279" y="74"/>
                    </a:lnTo>
                    <a:lnTo>
                      <a:pt x="287" y="70"/>
                    </a:lnTo>
                    <a:lnTo>
                      <a:pt x="297" y="68"/>
                    </a:lnTo>
                    <a:lnTo>
                      <a:pt x="302" y="64"/>
                    </a:lnTo>
                    <a:lnTo>
                      <a:pt x="310" y="60"/>
                    </a:lnTo>
                    <a:lnTo>
                      <a:pt x="317" y="59"/>
                    </a:lnTo>
                    <a:lnTo>
                      <a:pt x="325" y="59"/>
                    </a:lnTo>
                    <a:lnTo>
                      <a:pt x="331" y="55"/>
                    </a:lnTo>
                    <a:lnTo>
                      <a:pt x="336" y="55"/>
                    </a:lnTo>
                    <a:lnTo>
                      <a:pt x="344" y="51"/>
                    </a:lnTo>
                    <a:lnTo>
                      <a:pt x="350" y="51"/>
                    </a:lnTo>
                    <a:lnTo>
                      <a:pt x="355" y="51"/>
                    </a:lnTo>
                    <a:lnTo>
                      <a:pt x="359" y="51"/>
                    </a:lnTo>
                    <a:lnTo>
                      <a:pt x="365" y="51"/>
                    </a:lnTo>
                    <a:lnTo>
                      <a:pt x="371" y="51"/>
                    </a:lnTo>
                    <a:lnTo>
                      <a:pt x="378" y="49"/>
                    </a:lnTo>
                    <a:lnTo>
                      <a:pt x="386" y="47"/>
                    </a:lnTo>
                    <a:lnTo>
                      <a:pt x="393" y="43"/>
                    </a:lnTo>
                    <a:lnTo>
                      <a:pt x="401" y="40"/>
                    </a:lnTo>
                    <a:lnTo>
                      <a:pt x="409" y="36"/>
                    </a:lnTo>
                    <a:lnTo>
                      <a:pt x="414" y="32"/>
                    </a:lnTo>
                    <a:lnTo>
                      <a:pt x="420" y="26"/>
                    </a:lnTo>
                    <a:lnTo>
                      <a:pt x="424" y="21"/>
                    </a:lnTo>
                    <a:lnTo>
                      <a:pt x="430" y="11"/>
                    </a:lnTo>
                    <a:lnTo>
                      <a:pt x="426" y="3"/>
                    </a:lnTo>
                    <a:lnTo>
                      <a:pt x="422" y="2"/>
                    </a:lnTo>
                    <a:lnTo>
                      <a:pt x="416" y="0"/>
                    </a:lnTo>
                    <a:lnTo>
                      <a:pt x="411" y="0"/>
                    </a:lnTo>
                    <a:lnTo>
                      <a:pt x="407" y="0"/>
                    </a:lnTo>
                    <a:lnTo>
                      <a:pt x="401" y="2"/>
                    </a:lnTo>
                    <a:lnTo>
                      <a:pt x="397" y="3"/>
                    </a:lnTo>
                    <a:lnTo>
                      <a:pt x="397" y="3"/>
                    </a:lnTo>
                    <a:close/>
                  </a:path>
                </a:pathLst>
              </a:custGeom>
              <a:solidFill>
                <a:srgbClr val="2E2E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4" name="Freeform 406"/>
              <p:cNvSpPr>
                <a:spLocks/>
              </p:cNvSpPr>
              <p:nvPr/>
            </p:nvSpPr>
            <p:spPr bwMode="auto">
              <a:xfrm>
                <a:off x="2731" y="2157"/>
                <a:ext cx="248" cy="191"/>
              </a:xfrm>
              <a:custGeom>
                <a:avLst/>
                <a:gdLst>
                  <a:gd name="T0" fmla="*/ 169 w 494"/>
                  <a:gd name="T1" fmla="*/ 72 h 380"/>
                  <a:gd name="T2" fmla="*/ 207 w 494"/>
                  <a:gd name="T3" fmla="*/ 36 h 380"/>
                  <a:gd name="T4" fmla="*/ 247 w 494"/>
                  <a:gd name="T5" fmla="*/ 15 h 380"/>
                  <a:gd name="T6" fmla="*/ 293 w 494"/>
                  <a:gd name="T7" fmla="*/ 0 h 380"/>
                  <a:gd name="T8" fmla="*/ 342 w 494"/>
                  <a:gd name="T9" fmla="*/ 0 h 380"/>
                  <a:gd name="T10" fmla="*/ 391 w 494"/>
                  <a:gd name="T11" fmla="*/ 13 h 380"/>
                  <a:gd name="T12" fmla="*/ 435 w 494"/>
                  <a:gd name="T13" fmla="*/ 42 h 380"/>
                  <a:gd name="T14" fmla="*/ 469 w 494"/>
                  <a:gd name="T15" fmla="*/ 80 h 380"/>
                  <a:gd name="T16" fmla="*/ 490 w 494"/>
                  <a:gd name="T17" fmla="*/ 129 h 380"/>
                  <a:gd name="T18" fmla="*/ 494 w 494"/>
                  <a:gd name="T19" fmla="*/ 163 h 380"/>
                  <a:gd name="T20" fmla="*/ 492 w 494"/>
                  <a:gd name="T21" fmla="*/ 198 h 380"/>
                  <a:gd name="T22" fmla="*/ 483 w 494"/>
                  <a:gd name="T23" fmla="*/ 228 h 380"/>
                  <a:gd name="T24" fmla="*/ 467 w 494"/>
                  <a:gd name="T25" fmla="*/ 260 h 380"/>
                  <a:gd name="T26" fmla="*/ 448 w 494"/>
                  <a:gd name="T27" fmla="*/ 291 h 380"/>
                  <a:gd name="T28" fmla="*/ 422 w 494"/>
                  <a:gd name="T29" fmla="*/ 319 h 380"/>
                  <a:gd name="T30" fmla="*/ 391 w 494"/>
                  <a:gd name="T31" fmla="*/ 340 h 380"/>
                  <a:gd name="T32" fmla="*/ 361 w 494"/>
                  <a:gd name="T33" fmla="*/ 359 h 380"/>
                  <a:gd name="T34" fmla="*/ 329 w 494"/>
                  <a:gd name="T35" fmla="*/ 371 h 380"/>
                  <a:gd name="T36" fmla="*/ 296 w 494"/>
                  <a:gd name="T37" fmla="*/ 378 h 380"/>
                  <a:gd name="T38" fmla="*/ 264 w 494"/>
                  <a:gd name="T39" fmla="*/ 380 h 380"/>
                  <a:gd name="T40" fmla="*/ 232 w 494"/>
                  <a:gd name="T41" fmla="*/ 378 h 380"/>
                  <a:gd name="T42" fmla="*/ 199 w 494"/>
                  <a:gd name="T43" fmla="*/ 371 h 380"/>
                  <a:gd name="T44" fmla="*/ 167 w 494"/>
                  <a:gd name="T45" fmla="*/ 359 h 380"/>
                  <a:gd name="T46" fmla="*/ 135 w 494"/>
                  <a:gd name="T47" fmla="*/ 346 h 380"/>
                  <a:gd name="T48" fmla="*/ 95 w 494"/>
                  <a:gd name="T49" fmla="*/ 319 h 380"/>
                  <a:gd name="T50" fmla="*/ 42 w 494"/>
                  <a:gd name="T51" fmla="*/ 274 h 380"/>
                  <a:gd name="T52" fmla="*/ 15 w 494"/>
                  <a:gd name="T53" fmla="*/ 230 h 380"/>
                  <a:gd name="T54" fmla="*/ 2 w 494"/>
                  <a:gd name="T55" fmla="*/ 192 h 380"/>
                  <a:gd name="T56" fmla="*/ 0 w 494"/>
                  <a:gd name="T57" fmla="*/ 162 h 380"/>
                  <a:gd name="T58" fmla="*/ 2 w 494"/>
                  <a:gd name="T59" fmla="*/ 133 h 380"/>
                  <a:gd name="T60" fmla="*/ 11 w 494"/>
                  <a:gd name="T61" fmla="*/ 85 h 380"/>
                  <a:gd name="T62" fmla="*/ 28 w 494"/>
                  <a:gd name="T63" fmla="*/ 42 h 380"/>
                  <a:gd name="T64" fmla="*/ 51 w 494"/>
                  <a:gd name="T65" fmla="*/ 13 h 380"/>
                  <a:gd name="T66" fmla="*/ 78 w 494"/>
                  <a:gd name="T67" fmla="*/ 9 h 380"/>
                  <a:gd name="T68" fmla="*/ 72 w 494"/>
                  <a:gd name="T69" fmla="*/ 46 h 380"/>
                  <a:gd name="T70" fmla="*/ 63 w 494"/>
                  <a:gd name="T71" fmla="*/ 76 h 380"/>
                  <a:gd name="T72" fmla="*/ 57 w 494"/>
                  <a:gd name="T73" fmla="*/ 112 h 380"/>
                  <a:gd name="T74" fmla="*/ 53 w 494"/>
                  <a:gd name="T75" fmla="*/ 152 h 380"/>
                  <a:gd name="T76" fmla="*/ 59 w 494"/>
                  <a:gd name="T77" fmla="*/ 190 h 380"/>
                  <a:gd name="T78" fmla="*/ 72 w 494"/>
                  <a:gd name="T79" fmla="*/ 226 h 380"/>
                  <a:gd name="T80" fmla="*/ 93 w 494"/>
                  <a:gd name="T81" fmla="*/ 259 h 380"/>
                  <a:gd name="T82" fmla="*/ 123 w 494"/>
                  <a:gd name="T83" fmla="*/ 285 h 380"/>
                  <a:gd name="T84" fmla="*/ 165 w 494"/>
                  <a:gd name="T85" fmla="*/ 304 h 380"/>
                  <a:gd name="T86" fmla="*/ 201 w 494"/>
                  <a:gd name="T87" fmla="*/ 314 h 380"/>
                  <a:gd name="T88" fmla="*/ 232 w 494"/>
                  <a:gd name="T89" fmla="*/ 316 h 380"/>
                  <a:gd name="T90" fmla="*/ 266 w 494"/>
                  <a:gd name="T91" fmla="*/ 314 h 380"/>
                  <a:gd name="T92" fmla="*/ 304 w 494"/>
                  <a:gd name="T93" fmla="*/ 310 h 380"/>
                  <a:gd name="T94" fmla="*/ 336 w 494"/>
                  <a:gd name="T95" fmla="*/ 298 h 380"/>
                  <a:gd name="T96" fmla="*/ 386 w 494"/>
                  <a:gd name="T97" fmla="*/ 274 h 380"/>
                  <a:gd name="T98" fmla="*/ 422 w 494"/>
                  <a:gd name="T99" fmla="*/ 232 h 380"/>
                  <a:gd name="T100" fmla="*/ 441 w 494"/>
                  <a:gd name="T101" fmla="*/ 188 h 380"/>
                  <a:gd name="T102" fmla="*/ 447 w 494"/>
                  <a:gd name="T103" fmla="*/ 143 h 380"/>
                  <a:gd name="T104" fmla="*/ 437 w 494"/>
                  <a:gd name="T105" fmla="*/ 103 h 380"/>
                  <a:gd name="T106" fmla="*/ 410 w 494"/>
                  <a:gd name="T107" fmla="*/ 68 h 380"/>
                  <a:gd name="T108" fmla="*/ 359 w 494"/>
                  <a:gd name="T109" fmla="*/ 38 h 380"/>
                  <a:gd name="T110" fmla="*/ 308 w 494"/>
                  <a:gd name="T111" fmla="*/ 30 h 380"/>
                  <a:gd name="T112" fmla="*/ 264 w 494"/>
                  <a:gd name="T113" fmla="*/ 53 h 380"/>
                  <a:gd name="T114" fmla="*/ 226 w 494"/>
                  <a:gd name="T115" fmla="*/ 91 h 380"/>
                  <a:gd name="T116" fmla="*/ 194 w 494"/>
                  <a:gd name="T117" fmla="*/ 122 h 380"/>
                  <a:gd name="T118" fmla="*/ 167 w 494"/>
                  <a:gd name="T119" fmla="*/ 11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4" h="380">
                    <a:moveTo>
                      <a:pt x="161" y="112"/>
                    </a:moveTo>
                    <a:lnTo>
                      <a:pt x="160" y="103"/>
                    </a:lnTo>
                    <a:lnTo>
                      <a:pt x="160" y="93"/>
                    </a:lnTo>
                    <a:lnTo>
                      <a:pt x="161" y="84"/>
                    </a:lnTo>
                    <a:lnTo>
                      <a:pt x="169" y="72"/>
                    </a:lnTo>
                    <a:lnTo>
                      <a:pt x="177" y="61"/>
                    </a:lnTo>
                    <a:lnTo>
                      <a:pt x="188" y="51"/>
                    </a:lnTo>
                    <a:lnTo>
                      <a:pt x="194" y="46"/>
                    </a:lnTo>
                    <a:lnTo>
                      <a:pt x="199" y="42"/>
                    </a:lnTo>
                    <a:lnTo>
                      <a:pt x="207" y="36"/>
                    </a:lnTo>
                    <a:lnTo>
                      <a:pt x="215" y="32"/>
                    </a:lnTo>
                    <a:lnTo>
                      <a:pt x="220" y="27"/>
                    </a:lnTo>
                    <a:lnTo>
                      <a:pt x="230" y="23"/>
                    </a:lnTo>
                    <a:lnTo>
                      <a:pt x="237" y="17"/>
                    </a:lnTo>
                    <a:lnTo>
                      <a:pt x="247" y="15"/>
                    </a:lnTo>
                    <a:lnTo>
                      <a:pt x="256" y="11"/>
                    </a:lnTo>
                    <a:lnTo>
                      <a:pt x="264" y="8"/>
                    </a:lnTo>
                    <a:lnTo>
                      <a:pt x="274" y="6"/>
                    </a:lnTo>
                    <a:lnTo>
                      <a:pt x="283" y="4"/>
                    </a:lnTo>
                    <a:lnTo>
                      <a:pt x="293" y="0"/>
                    </a:lnTo>
                    <a:lnTo>
                      <a:pt x="302" y="0"/>
                    </a:lnTo>
                    <a:lnTo>
                      <a:pt x="313" y="0"/>
                    </a:lnTo>
                    <a:lnTo>
                      <a:pt x="323" y="0"/>
                    </a:lnTo>
                    <a:lnTo>
                      <a:pt x="332" y="0"/>
                    </a:lnTo>
                    <a:lnTo>
                      <a:pt x="342" y="0"/>
                    </a:lnTo>
                    <a:lnTo>
                      <a:pt x="351" y="2"/>
                    </a:lnTo>
                    <a:lnTo>
                      <a:pt x="363" y="6"/>
                    </a:lnTo>
                    <a:lnTo>
                      <a:pt x="372" y="8"/>
                    </a:lnTo>
                    <a:lnTo>
                      <a:pt x="382" y="9"/>
                    </a:lnTo>
                    <a:lnTo>
                      <a:pt x="391" y="13"/>
                    </a:lnTo>
                    <a:lnTo>
                      <a:pt x="401" y="19"/>
                    </a:lnTo>
                    <a:lnTo>
                      <a:pt x="409" y="23"/>
                    </a:lnTo>
                    <a:lnTo>
                      <a:pt x="418" y="28"/>
                    </a:lnTo>
                    <a:lnTo>
                      <a:pt x="426" y="34"/>
                    </a:lnTo>
                    <a:lnTo>
                      <a:pt x="435" y="42"/>
                    </a:lnTo>
                    <a:lnTo>
                      <a:pt x="443" y="47"/>
                    </a:lnTo>
                    <a:lnTo>
                      <a:pt x="450" y="55"/>
                    </a:lnTo>
                    <a:lnTo>
                      <a:pt x="456" y="63"/>
                    </a:lnTo>
                    <a:lnTo>
                      <a:pt x="464" y="72"/>
                    </a:lnTo>
                    <a:lnTo>
                      <a:pt x="469" y="80"/>
                    </a:lnTo>
                    <a:lnTo>
                      <a:pt x="475" y="89"/>
                    </a:lnTo>
                    <a:lnTo>
                      <a:pt x="479" y="99"/>
                    </a:lnTo>
                    <a:lnTo>
                      <a:pt x="485" y="110"/>
                    </a:lnTo>
                    <a:lnTo>
                      <a:pt x="486" y="120"/>
                    </a:lnTo>
                    <a:lnTo>
                      <a:pt x="490" y="129"/>
                    </a:lnTo>
                    <a:lnTo>
                      <a:pt x="490" y="135"/>
                    </a:lnTo>
                    <a:lnTo>
                      <a:pt x="492" y="141"/>
                    </a:lnTo>
                    <a:lnTo>
                      <a:pt x="492" y="146"/>
                    </a:lnTo>
                    <a:lnTo>
                      <a:pt x="494" y="152"/>
                    </a:lnTo>
                    <a:lnTo>
                      <a:pt x="494" y="163"/>
                    </a:lnTo>
                    <a:lnTo>
                      <a:pt x="494" y="175"/>
                    </a:lnTo>
                    <a:lnTo>
                      <a:pt x="492" y="181"/>
                    </a:lnTo>
                    <a:lnTo>
                      <a:pt x="492" y="186"/>
                    </a:lnTo>
                    <a:lnTo>
                      <a:pt x="492" y="192"/>
                    </a:lnTo>
                    <a:lnTo>
                      <a:pt x="492" y="198"/>
                    </a:lnTo>
                    <a:lnTo>
                      <a:pt x="490" y="203"/>
                    </a:lnTo>
                    <a:lnTo>
                      <a:pt x="486" y="209"/>
                    </a:lnTo>
                    <a:lnTo>
                      <a:pt x="485" y="217"/>
                    </a:lnTo>
                    <a:lnTo>
                      <a:pt x="485" y="222"/>
                    </a:lnTo>
                    <a:lnTo>
                      <a:pt x="483" y="228"/>
                    </a:lnTo>
                    <a:lnTo>
                      <a:pt x="481" y="236"/>
                    </a:lnTo>
                    <a:lnTo>
                      <a:pt x="477" y="241"/>
                    </a:lnTo>
                    <a:lnTo>
                      <a:pt x="475" y="247"/>
                    </a:lnTo>
                    <a:lnTo>
                      <a:pt x="471" y="253"/>
                    </a:lnTo>
                    <a:lnTo>
                      <a:pt x="467" y="260"/>
                    </a:lnTo>
                    <a:lnTo>
                      <a:pt x="464" y="266"/>
                    </a:lnTo>
                    <a:lnTo>
                      <a:pt x="462" y="272"/>
                    </a:lnTo>
                    <a:lnTo>
                      <a:pt x="456" y="279"/>
                    </a:lnTo>
                    <a:lnTo>
                      <a:pt x="452" y="285"/>
                    </a:lnTo>
                    <a:lnTo>
                      <a:pt x="448" y="291"/>
                    </a:lnTo>
                    <a:lnTo>
                      <a:pt x="445" y="297"/>
                    </a:lnTo>
                    <a:lnTo>
                      <a:pt x="437" y="302"/>
                    </a:lnTo>
                    <a:lnTo>
                      <a:pt x="433" y="308"/>
                    </a:lnTo>
                    <a:lnTo>
                      <a:pt x="426" y="314"/>
                    </a:lnTo>
                    <a:lnTo>
                      <a:pt x="422" y="319"/>
                    </a:lnTo>
                    <a:lnTo>
                      <a:pt x="414" y="323"/>
                    </a:lnTo>
                    <a:lnTo>
                      <a:pt x="409" y="329"/>
                    </a:lnTo>
                    <a:lnTo>
                      <a:pt x="403" y="333"/>
                    </a:lnTo>
                    <a:lnTo>
                      <a:pt x="397" y="338"/>
                    </a:lnTo>
                    <a:lnTo>
                      <a:pt x="391" y="340"/>
                    </a:lnTo>
                    <a:lnTo>
                      <a:pt x="386" y="346"/>
                    </a:lnTo>
                    <a:lnTo>
                      <a:pt x="380" y="348"/>
                    </a:lnTo>
                    <a:lnTo>
                      <a:pt x="372" y="352"/>
                    </a:lnTo>
                    <a:lnTo>
                      <a:pt x="367" y="355"/>
                    </a:lnTo>
                    <a:lnTo>
                      <a:pt x="361" y="359"/>
                    </a:lnTo>
                    <a:lnTo>
                      <a:pt x="353" y="361"/>
                    </a:lnTo>
                    <a:lnTo>
                      <a:pt x="350" y="365"/>
                    </a:lnTo>
                    <a:lnTo>
                      <a:pt x="342" y="367"/>
                    </a:lnTo>
                    <a:lnTo>
                      <a:pt x="336" y="369"/>
                    </a:lnTo>
                    <a:lnTo>
                      <a:pt x="329" y="371"/>
                    </a:lnTo>
                    <a:lnTo>
                      <a:pt x="323" y="373"/>
                    </a:lnTo>
                    <a:lnTo>
                      <a:pt x="315" y="374"/>
                    </a:lnTo>
                    <a:lnTo>
                      <a:pt x="310" y="374"/>
                    </a:lnTo>
                    <a:lnTo>
                      <a:pt x="304" y="376"/>
                    </a:lnTo>
                    <a:lnTo>
                      <a:pt x="296" y="378"/>
                    </a:lnTo>
                    <a:lnTo>
                      <a:pt x="291" y="378"/>
                    </a:lnTo>
                    <a:lnTo>
                      <a:pt x="283" y="380"/>
                    </a:lnTo>
                    <a:lnTo>
                      <a:pt x="277" y="380"/>
                    </a:lnTo>
                    <a:lnTo>
                      <a:pt x="272" y="380"/>
                    </a:lnTo>
                    <a:lnTo>
                      <a:pt x="264" y="380"/>
                    </a:lnTo>
                    <a:lnTo>
                      <a:pt x="258" y="380"/>
                    </a:lnTo>
                    <a:lnTo>
                      <a:pt x="251" y="380"/>
                    </a:lnTo>
                    <a:lnTo>
                      <a:pt x="245" y="380"/>
                    </a:lnTo>
                    <a:lnTo>
                      <a:pt x="237" y="378"/>
                    </a:lnTo>
                    <a:lnTo>
                      <a:pt x="232" y="378"/>
                    </a:lnTo>
                    <a:lnTo>
                      <a:pt x="224" y="376"/>
                    </a:lnTo>
                    <a:lnTo>
                      <a:pt x="218" y="376"/>
                    </a:lnTo>
                    <a:lnTo>
                      <a:pt x="211" y="374"/>
                    </a:lnTo>
                    <a:lnTo>
                      <a:pt x="205" y="373"/>
                    </a:lnTo>
                    <a:lnTo>
                      <a:pt x="199" y="371"/>
                    </a:lnTo>
                    <a:lnTo>
                      <a:pt x="192" y="369"/>
                    </a:lnTo>
                    <a:lnTo>
                      <a:pt x="184" y="367"/>
                    </a:lnTo>
                    <a:lnTo>
                      <a:pt x="179" y="363"/>
                    </a:lnTo>
                    <a:lnTo>
                      <a:pt x="173" y="361"/>
                    </a:lnTo>
                    <a:lnTo>
                      <a:pt x="167" y="359"/>
                    </a:lnTo>
                    <a:lnTo>
                      <a:pt x="160" y="357"/>
                    </a:lnTo>
                    <a:lnTo>
                      <a:pt x="154" y="354"/>
                    </a:lnTo>
                    <a:lnTo>
                      <a:pt x="148" y="352"/>
                    </a:lnTo>
                    <a:lnTo>
                      <a:pt x="141" y="350"/>
                    </a:lnTo>
                    <a:lnTo>
                      <a:pt x="135" y="346"/>
                    </a:lnTo>
                    <a:lnTo>
                      <a:pt x="129" y="342"/>
                    </a:lnTo>
                    <a:lnTo>
                      <a:pt x="123" y="338"/>
                    </a:lnTo>
                    <a:lnTo>
                      <a:pt x="116" y="336"/>
                    </a:lnTo>
                    <a:lnTo>
                      <a:pt x="104" y="327"/>
                    </a:lnTo>
                    <a:lnTo>
                      <a:pt x="95" y="319"/>
                    </a:lnTo>
                    <a:lnTo>
                      <a:pt x="83" y="312"/>
                    </a:lnTo>
                    <a:lnTo>
                      <a:pt x="72" y="302"/>
                    </a:lnTo>
                    <a:lnTo>
                      <a:pt x="63" y="293"/>
                    </a:lnTo>
                    <a:lnTo>
                      <a:pt x="53" y="285"/>
                    </a:lnTo>
                    <a:lnTo>
                      <a:pt x="42" y="274"/>
                    </a:lnTo>
                    <a:lnTo>
                      <a:pt x="34" y="264"/>
                    </a:lnTo>
                    <a:lnTo>
                      <a:pt x="26" y="253"/>
                    </a:lnTo>
                    <a:lnTo>
                      <a:pt x="21" y="241"/>
                    </a:lnTo>
                    <a:lnTo>
                      <a:pt x="17" y="236"/>
                    </a:lnTo>
                    <a:lnTo>
                      <a:pt x="15" y="230"/>
                    </a:lnTo>
                    <a:lnTo>
                      <a:pt x="11" y="224"/>
                    </a:lnTo>
                    <a:lnTo>
                      <a:pt x="11" y="219"/>
                    </a:lnTo>
                    <a:lnTo>
                      <a:pt x="6" y="207"/>
                    </a:lnTo>
                    <a:lnTo>
                      <a:pt x="4" y="198"/>
                    </a:lnTo>
                    <a:lnTo>
                      <a:pt x="2" y="192"/>
                    </a:lnTo>
                    <a:lnTo>
                      <a:pt x="2" y="184"/>
                    </a:lnTo>
                    <a:lnTo>
                      <a:pt x="0" y="179"/>
                    </a:lnTo>
                    <a:lnTo>
                      <a:pt x="0" y="173"/>
                    </a:lnTo>
                    <a:lnTo>
                      <a:pt x="0" y="167"/>
                    </a:lnTo>
                    <a:lnTo>
                      <a:pt x="0" y="162"/>
                    </a:lnTo>
                    <a:lnTo>
                      <a:pt x="0" y="156"/>
                    </a:lnTo>
                    <a:lnTo>
                      <a:pt x="0" y="150"/>
                    </a:lnTo>
                    <a:lnTo>
                      <a:pt x="0" y="144"/>
                    </a:lnTo>
                    <a:lnTo>
                      <a:pt x="0" y="139"/>
                    </a:lnTo>
                    <a:lnTo>
                      <a:pt x="2" y="133"/>
                    </a:lnTo>
                    <a:lnTo>
                      <a:pt x="2" y="127"/>
                    </a:lnTo>
                    <a:lnTo>
                      <a:pt x="4" y="116"/>
                    </a:lnTo>
                    <a:lnTo>
                      <a:pt x="6" y="106"/>
                    </a:lnTo>
                    <a:lnTo>
                      <a:pt x="7" y="95"/>
                    </a:lnTo>
                    <a:lnTo>
                      <a:pt x="11" y="85"/>
                    </a:lnTo>
                    <a:lnTo>
                      <a:pt x="15" y="76"/>
                    </a:lnTo>
                    <a:lnTo>
                      <a:pt x="17" y="66"/>
                    </a:lnTo>
                    <a:lnTo>
                      <a:pt x="21" y="59"/>
                    </a:lnTo>
                    <a:lnTo>
                      <a:pt x="25" y="49"/>
                    </a:lnTo>
                    <a:lnTo>
                      <a:pt x="28" y="42"/>
                    </a:lnTo>
                    <a:lnTo>
                      <a:pt x="34" y="34"/>
                    </a:lnTo>
                    <a:lnTo>
                      <a:pt x="38" y="28"/>
                    </a:lnTo>
                    <a:lnTo>
                      <a:pt x="42" y="23"/>
                    </a:lnTo>
                    <a:lnTo>
                      <a:pt x="45" y="17"/>
                    </a:lnTo>
                    <a:lnTo>
                      <a:pt x="51" y="13"/>
                    </a:lnTo>
                    <a:lnTo>
                      <a:pt x="59" y="8"/>
                    </a:lnTo>
                    <a:lnTo>
                      <a:pt x="68" y="6"/>
                    </a:lnTo>
                    <a:lnTo>
                      <a:pt x="72" y="4"/>
                    </a:lnTo>
                    <a:lnTo>
                      <a:pt x="76" y="8"/>
                    </a:lnTo>
                    <a:lnTo>
                      <a:pt x="78" y="9"/>
                    </a:lnTo>
                    <a:lnTo>
                      <a:pt x="80" y="17"/>
                    </a:lnTo>
                    <a:lnTo>
                      <a:pt x="78" y="25"/>
                    </a:lnTo>
                    <a:lnTo>
                      <a:pt x="74" y="34"/>
                    </a:lnTo>
                    <a:lnTo>
                      <a:pt x="72" y="40"/>
                    </a:lnTo>
                    <a:lnTo>
                      <a:pt x="72" y="46"/>
                    </a:lnTo>
                    <a:lnTo>
                      <a:pt x="70" y="51"/>
                    </a:lnTo>
                    <a:lnTo>
                      <a:pt x="70" y="59"/>
                    </a:lnTo>
                    <a:lnTo>
                      <a:pt x="68" y="65"/>
                    </a:lnTo>
                    <a:lnTo>
                      <a:pt x="64" y="70"/>
                    </a:lnTo>
                    <a:lnTo>
                      <a:pt x="63" y="76"/>
                    </a:lnTo>
                    <a:lnTo>
                      <a:pt x="63" y="84"/>
                    </a:lnTo>
                    <a:lnTo>
                      <a:pt x="61" y="89"/>
                    </a:lnTo>
                    <a:lnTo>
                      <a:pt x="59" y="97"/>
                    </a:lnTo>
                    <a:lnTo>
                      <a:pt x="57" y="104"/>
                    </a:lnTo>
                    <a:lnTo>
                      <a:pt x="57" y="112"/>
                    </a:lnTo>
                    <a:lnTo>
                      <a:pt x="55" y="120"/>
                    </a:lnTo>
                    <a:lnTo>
                      <a:pt x="53" y="129"/>
                    </a:lnTo>
                    <a:lnTo>
                      <a:pt x="53" y="137"/>
                    </a:lnTo>
                    <a:lnTo>
                      <a:pt x="53" y="144"/>
                    </a:lnTo>
                    <a:lnTo>
                      <a:pt x="53" y="152"/>
                    </a:lnTo>
                    <a:lnTo>
                      <a:pt x="53" y="160"/>
                    </a:lnTo>
                    <a:lnTo>
                      <a:pt x="55" y="167"/>
                    </a:lnTo>
                    <a:lnTo>
                      <a:pt x="57" y="175"/>
                    </a:lnTo>
                    <a:lnTo>
                      <a:pt x="57" y="182"/>
                    </a:lnTo>
                    <a:lnTo>
                      <a:pt x="59" y="190"/>
                    </a:lnTo>
                    <a:lnTo>
                      <a:pt x="61" y="196"/>
                    </a:lnTo>
                    <a:lnTo>
                      <a:pt x="63" y="205"/>
                    </a:lnTo>
                    <a:lnTo>
                      <a:pt x="64" y="211"/>
                    </a:lnTo>
                    <a:lnTo>
                      <a:pt x="68" y="219"/>
                    </a:lnTo>
                    <a:lnTo>
                      <a:pt x="72" y="226"/>
                    </a:lnTo>
                    <a:lnTo>
                      <a:pt x="76" y="232"/>
                    </a:lnTo>
                    <a:lnTo>
                      <a:pt x="80" y="239"/>
                    </a:lnTo>
                    <a:lnTo>
                      <a:pt x="83" y="245"/>
                    </a:lnTo>
                    <a:lnTo>
                      <a:pt x="87" y="251"/>
                    </a:lnTo>
                    <a:lnTo>
                      <a:pt x="93" y="259"/>
                    </a:lnTo>
                    <a:lnTo>
                      <a:pt x="97" y="264"/>
                    </a:lnTo>
                    <a:lnTo>
                      <a:pt x="104" y="270"/>
                    </a:lnTo>
                    <a:lnTo>
                      <a:pt x="110" y="276"/>
                    </a:lnTo>
                    <a:lnTo>
                      <a:pt x="118" y="281"/>
                    </a:lnTo>
                    <a:lnTo>
                      <a:pt x="123" y="285"/>
                    </a:lnTo>
                    <a:lnTo>
                      <a:pt x="131" y="291"/>
                    </a:lnTo>
                    <a:lnTo>
                      <a:pt x="139" y="295"/>
                    </a:lnTo>
                    <a:lnTo>
                      <a:pt x="148" y="298"/>
                    </a:lnTo>
                    <a:lnTo>
                      <a:pt x="156" y="302"/>
                    </a:lnTo>
                    <a:lnTo>
                      <a:pt x="165" y="304"/>
                    </a:lnTo>
                    <a:lnTo>
                      <a:pt x="175" y="308"/>
                    </a:lnTo>
                    <a:lnTo>
                      <a:pt x="186" y="312"/>
                    </a:lnTo>
                    <a:lnTo>
                      <a:pt x="190" y="312"/>
                    </a:lnTo>
                    <a:lnTo>
                      <a:pt x="196" y="312"/>
                    </a:lnTo>
                    <a:lnTo>
                      <a:pt x="201" y="314"/>
                    </a:lnTo>
                    <a:lnTo>
                      <a:pt x="207" y="314"/>
                    </a:lnTo>
                    <a:lnTo>
                      <a:pt x="213" y="314"/>
                    </a:lnTo>
                    <a:lnTo>
                      <a:pt x="218" y="316"/>
                    </a:lnTo>
                    <a:lnTo>
                      <a:pt x="226" y="316"/>
                    </a:lnTo>
                    <a:lnTo>
                      <a:pt x="232" y="316"/>
                    </a:lnTo>
                    <a:lnTo>
                      <a:pt x="239" y="316"/>
                    </a:lnTo>
                    <a:lnTo>
                      <a:pt x="245" y="316"/>
                    </a:lnTo>
                    <a:lnTo>
                      <a:pt x="251" y="316"/>
                    </a:lnTo>
                    <a:lnTo>
                      <a:pt x="260" y="316"/>
                    </a:lnTo>
                    <a:lnTo>
                      <a:pt x="266" y="314"/>
                    </a:lnTo>
                    <a:lnTo>
                      <a:pt x="274" y="314"/>
                    </a:lnTo>
                    <a:lnTo>
                      <a:pt x="281" y="314"/>
                    </a:lnTo>
                    <a:lnTo>
                      <a:pt x="291" y="314"/>
                    </a:lnTo>
                    <a:lnTo>
                      <a:pt x="296" y="312"/>
                    </a:lnTo>
                    <a:lnTo>
                      <a:pt x="304" y="310"/>
                    </a:lnTo>
                    <a:lnTo>
                      <a:pt x="312" y="308"/>
                    </a:lnTo>
                    <a:lnTo>
                      <a:pt x="317" y="306"/>
                    </a:lnTo>
                    <a:lnTo>
                      <a:pt x="325" y="304"/>
                    </a:lnTo>
                    <a:lnTo>
                      <a:pt x="331" y="302"/>
                    </a:lnTo>
                    <a:lnTo>
                      <a:pt x="336" y="298"/>
                    </a:lnTo>
                    <a:lnTo>
                      <a:pt x="344" y="298"/>
                    </a:lnTo>
                    <a:lnTo>
                      <a:pt x="353" y="293"/>
                    </a:lnTo>
                    <a:lnTo>
                      <a:pt x="367" y="287"/>
                    </a:lnTo>
                    <a:lnTo>
                      <a:pt x="374" y="281"/>
                    </a:lnTo>
                    <a:lnTo>
                      <a:pt x="386" y="274"/>
                    </a:lnTo>
                    <a:lnTo>
                      <a:pt x="393" y="266"/>
                    </a:lnTo>
                    <a:lnTo>
                      <a:pt x="401" y="259"/>
                    </a:lnTo>
                    <a:lnTo>
                      <a:pt x="409" y="251"/>
                    </a:lnTo>
                    <a:lnTo>
                      <a:pt x="416" y="241"/>
                    </a:lnTo>
                    <a:lnTo>
                      <a:pt x="422" y="232"/>
                    </a:lnTo>
                    <a:lnTo>
                      <a:pt x="428" y="224"/>
                    </a:lnTo>
                    <a:lnTo>
                      <a:pt x="431" y="217"/>
                    </a:lnTo>
                    <a:lnTo>
                      <a:pt x="437" y="207"/>
                    </a:lnTo>
                    <a:lnTo>
                      <a:pt x="439" y="198"/>
                    </a:lnTo>
                    <a:lnTo>
                      <a:pt x="441" y="188"/>
                    </a:lnTo>
                    <a:lnTo>
                      <a:pt x="443" y="181"/>
                    </a:lnTo>
                    <a:lnTo>
                      <a:pt x="445" y="171"/>
                    </a:lnTo>
                    <a:lnTo>
                      <a:pt x="445" y="162"/>
                    </a:lnTo>
                    <a:lnTo>
                      <a:pt x="447" y="152"/>
                    </a:lnTo>
                    <a:lnTo>
                      <a:pt x="447" y="143"/>
                    </a:lnTo>
                    <a:lnTo>
                      <a:pt x="447" y="135"/>
                    </a:lnTo>
                    <a:lnTo>
                      <a:pt x="445" y="125"/>
                    </a:lnTo>
                    <a:lnTo>
                      <a:pt x="441" y="118"/>
                    </a:lnTo>
                    <a:lnTo>
                      <a:pt x="439" y="108"/>
                    </a:lnTo>
                    <a:lnTo>
                      <a:pt x="437" y="103"/>
                    </a:lnTo>
                    <a:lnTo>
                      <a:pt x="433" y="95"/>
                    </a:lnTo>
                    <a:lnTo>
                      <a:pt x="429" y="89"/>
                    </a:lnTo>
                    <a:lnTo>
                      <a:pt x="426" y="84"/>
                    </a:lnTo>
                    <a:lnTo>
                      <a:pt x="422" y="78"/>
                    </a:lnTo>
                    <a:lnTo>
                      <a:pt x="410" y="68"/>
                    </a:lnTo>
                    <a:lnTo>
                      <a:pt x="401" y="61"/>
                    </a:lnTo>
                    <a:lnTo>
                      <a:pt x="390" y="53"/>
                    </a:lnTo>
                    <a:lnTo>
                      <a:pt x="380" y="47"/>
                    </a:lnTo>
                    <a:lnTo>
                      <a:pt x="369" y="42"/>
                    </a:lnTo>
                    <a:lnTo>
                      <a:pt x="359" y="38"/>
                    </a:lnTo>
                    <a:lnTo>
                      <a:pt x="348" y="34"/>
                    </a:lnTo>
                    <a:lnTo>
                      <a:pt x="338" y="32"/>
                    </a:lnTo>
                    <a:lnTo>
                      <a:pt x="327" y="30"/>
                    </a:lnTo>
                    <a:lnTo>
                      <a:pt x="317" y="30"/>
                    </a:lnTo>
                    <a:lnTo>
                      <a:pt x="308" y="30"/>
                    </a:lnTo>
                    <a:lnTo>
                      <a:pt x="298" y="34"/>
                    </a:lnTo>
                    <a:lnTo>
                      <a:pt x="289" y="36"/>
                    </a:lnTo>
                    <a:lnTo>
                      <a:pt x="279" y="40"/>
                    </a:lnTo>
                    <a:lnTo>
                      <a:pt x="272" y="46"/>
                    </a:lnTo>
                    <a:lnTo>
                      <a:pt x="264" y="53"/>
                    </a:lnTo>
                    <a:lnTo>
                      <a:pt x="255" y="59"/>
                    </a:lnTo>
                    <a:lnTo>
                      <a:pt x="247" y="66"/>
                    </a:lnTo>
                    <a:lnTo>
                      <a:pt x="239" y="74"/>
                    </a:lnTo>
                    <a:lnTo>
                      <a:pt x="232" y="84"/>
                    </a:lnTo>
                    <a:lnTo>
                      <a:pt x="226" y="91"/>
                    </a:lnTo>
                    <a:lnTo>
                      <a:pt x="218" y="99"/>
                    </a:lnTo>
                    <a:lnTo>
                      <a:pt x="213" y="106"/>
                    </a:lnTo>
                    <a:lnTo>
                      <a:pt x="207" y="112"/>
                    </a:lnTo>
                    <a:lnTo>
                      <a:pt x="201" y="118"/>
                    </a:lnTo>
                    <a:lnTo>
                      <a:pt x="194" y="122"/>
                    </a:lnTo>
                    <a:lnTo>
                      <a:pt x="188" y="124"/>
                    </a:lnTo>
                    <a:lnTo>
                      <a:pt x="182" y="127"/>
                    </a:lnTo>
                    <a:lnTo>
                      <a:pt x="177" y="125"/>
                    </a:lnTo>
                    <a:lnTo>
                      <a:pt x="171" y="124"/>
                    </a:lnTo>
                    <a:lnTo>
                      <a:pt x="167" y="118"/>
                    </a:lnTo>
                    <a:lnTo>
                      <a:pt x="161" y="112"/>
                    </a:lnTo>
                    <a:lnTo>
                      <a:pt x="161" y="112"/>
                    </a:lnTo>
                    <a:close/>
                  </a:path>
                </a:pathLst>
              </a:custGeom>
              <a:solidFill>
                <a:srgbClr val="4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5" name="Freeform 407"/>
              <p:cNvSpPr>
                <a:spLocks/>
              </p:cNvSpPr>
              <p:nvPr/>
            </p:nvSpPr>
            <p:spPr bwMode="auto">
              <a:xfrm>
                <a:off x="2768" y="2193"/>
                <a:ext cx="84" cy="94"/>
              </a:xfrm>
              <a:custGeom>
                <a:avLst/>
                <a:gdLst>
                  <a:gd name="T0" fmla="*/ 10 w 169"/>
                  <a:gd name="T1" fmla="*/ 17 h 189"/>
                  <a:gd name="T2" fmla="*/ 4 w 169"/>
                  <a:gd name="T3" fmla="*/ 33 h 189"/>
                  <a:gd name="T4" fmla="*/ 0 w 169"/>
                  <a:gd name="T5" fmla="*/ 50 h 189"/>
                  <a:gd name="T6" fmla="*/ 0 w 169"/>
                  <a:gd name="T7" fmla="*/ 69 h 189"/>
                  <a:gd name="T8" fmla="*/ 0 w 169"/>
                  <a:gd name="T9" fmla="*/ 88 h 189"/>
                  <a:gd name="T10" fmla="*/ 6 w 169"/>
                  <a:gd name="T11" fmla="*/ 107 h 189"/>
                  <a:gd name="T12" fmla="*/ 11 w 169"/>
                  <a:gd name="T13" fmla="*/ 128 h 189"/>
                  <a:gd name="T14" fmla="*/ 25 w 169"/>
                  <a:gd name="T15" fmla="*/ 147 h 189"/>
                  <a:gd name="T16" fmla="*/ 40 w 169"/>
                  <a:gd name="T17" fmla="*/ 162 h 189"/>
                  <a:gd name="T18" fmla="*/ 57 w 169"/>
                  <a:gd name="T19" fmla="*/ 173 h 189"/>
                  <a:gd name="T20" fmla="*/ 76 w 169"/>
                  <a:gd name="T21" fmla="*/ 181 h 189"/>
                  <a:gd name="T22" fmla="*/ 95 w 169"/>
                  <a:gd name="T23" fmla="*/ 187 h 189"/>
                  <a:gd name="T24" fmla="*/ 114 w 169"/>
                  <a:gd name="T25" fmla="*/ 187 h 189"/>
                  <a:gd name="T26" fmla="*/ 131 w 169"/>
                  <a:gd name="T27" fmla="*/ 183 h 189"/>
                  <a:gd name="T28" fmla="*/ 146 w 169"/>
                  <a:gd name="T29" fmla="*/ 175 h 189"/>
                  <a:gd name="T30" fmla="*/ 160 w 169"/>
                  <a:gd name="T31" fmla="*/ 164 h 189"/>
                  <a:gd name="T32" fmla="*/ 167 w 169"/>
                  <a:gd name="T33" fmla="*/ 149 h 189"/>
                  <a:gd name="T34" fmla="*/ 169 w 169"/>
                  <a:gd name="T35" fmla="*/ 135 h 189"/>
                  <a:gd name="T36" fmla="*/ 164 w 169"/>
                  <a:gd name="T37" fmla="*/ 124 h 189"/>
                  <a:gd name="T38" fmla="*/ 152 w 169"/>
                  <a:gd name="T39" fmla="*/ 114 h 189"/>
                  <a:gd name="T40" fmla="*/ 139 w 169"/>
                  <a:gd name="T41" fmla="*/ 107 h 189"/>
                  <a:gd name="T42" fmla="*/ 122 w 169"/>
                  <a:gd name="T43" fmla="*/ 99 h 189"/>
                  <a:gd name="T44" fmla="*/ 107 w 169"/>
                  <a:gd name="T45" fmla="*/ 93 h 189"/>
                  <a:gd name="T46" fmla="*/ 91 w 169"/>
                  <a:gd name="T47" fmla="*/ 86 h 189"/>
                  <a:gd name="T48" fmla="*/ 80 w 169"/>
                  <a:gd name="T49" fmla="*/ 80 h 189"/>
                  <a:gd name="T50" fmla="*/ 70 w 169"/>
                  <a:gd name="T51" fmla="*/ 67 h 189"/>
                  <a:gd name="T52" fmla="*/ 63 w 169"/>
                  <a:gd name="T53" fmla="*/ 50 h 189"/>
                  <a:gd name="T54" fmla="*/ 53 w 169"/>
                  <a:gd name="T55" fmla="*/ 31 h 189"/>
                  <a:gd name="T56" fmla="*/ 46 w 169"/>
                  <a:gd name="T57" fmla="*/ 14 h 189"/>
                  <a:gd name="T58" fmla="*/ 36 w 169"/>
                  <a:gd name="T59" fmla="*/ 2 h 189"/>
                  <a:gd name="T60" fmla="*/ 29 w 169"/>
                  <a:gd name="T61" fmla="*/ 0 h 189"/>
                  <a:gd name="T62" fmla="*/ 19 w 169"/>
                  <a:gd name="T63" fmla="*/ 6 h 189"/>
                  <a:gd name="T64" fmla="*/ 13 w 169"/>
                  <a:gd name="T65" fmla="*/ 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9" h="189">
                    <a:moveTo>
                      <a:pt x="13" y="14"/>
                    </a:moveTo>
                    <a:lnTo>
                      <a:pt x="10" y="17"/>
                    </a:lnTo>
                    <a:lnTo>
                      <a:pt x="8" y="25"/>
                    </a:lnTo>
                    <a:lnTo>
                      <a:pt x="4" y="33"/>
                    </a:lnTo>
                    <a:lnTo>
                      <a:pt x="2" y="40"/>
                    </a:lnTo>
                    <a:lnTo>
                      <a:pt x="0" y="50"/>
                    </a:lnTo>
                    <a:lnTo>
                      <a:pt x="0" y="59"/>
                    </a:lnTo>
                    <a:lnTo>
                      <a:pt x="0" y="69"/>
                    </a:lnTo>
                    <a:lnTo>
                      <a:pt x="0" y="78"/>
                    </a:lnTo>
                    <a:lnTo>
                      <a:pt x="0" y="88"/>
                    </a:lnTo>
                    <a:lnTo>
                      <a:pt x="2" y="97"/>
                    </a:lnTo>
                    <a:lnTo>
                      <a:pt x="6" y="107"/>
                    </a:lnTo>
                    <a:lnTo>
                      <a:pt x="10" y="118"/>
                    </a:lnTo>
                    <a:lnTo>
                      <a:pt x="11" y="128"/>
                    </a:lnTo>
                    <a:lnTo>
                      <a:pt x="19" y="137"/>
                    </a:lnTo>
                    <a:lnTo>
                      <a:pt x="25" y="147"/>
                    </a:lnTo>
                    <a:lnTo>
                      <a:pt x="32" y="156"/>
                    </a:lnTo>
                    <a:lnTo>
                      <a:pt x="40" y="162"/>
                    </a:lnTo>
                    <a:lnTo>
                      <a:pt x="48" y="169"/>
                    </a:lnTo>
                    <a:lnTo>
                      <a:pt x="57" y="173"/>
                    </a:lnTo>
                    <a:lnTo>
                      <a:pt x="67" y="179"/>
                    </a:lnTo>
                    <a:lnTo>
                      <a:pt x="76" y="181"/>
                    </a:lnTo>
                    <a:lnTo>
                      <a:pt x="86" y="185"/>
                    </a:lnTo>
                    <a:lnTo>
                      <a:pt x="95" y="187"/>
                    </a:lnTo>
                    <a:lnTo>
                      <a:pt x="107" y="189"/>
                    </a:lnTo>
                    <a:lnTo>
                      <a:pt x="114" y="187"/>
                    </a:lnTo>
                    <a:lnTo>
                      <a:pt x="124" y="185"/>
                    </a:lnTo>
                    <a:lnTo>
                      <a:pt x="131" y="183"/>
                    </a:lnTo>
                    <a:lnTo>
                      <a:pt x="141" y="181"/>
                    </a:lnTo>
                    <a:lnTo>
                      <a:pt x="146" y="175"/>
                    </a:lnTo>
                    <a:lnTo>
                      <a:pt x="154" y="169"/>
                    </a:lnTo>
                    <a:lnTo>
                      <a:pt x="160" y="164"/>
                    </a:lnTo>
                    <a:lnTo>
                      <a:pt x="165" y="158"/>
                    </a:lnTo>
                    <a:lnTo>
                      <a:pt x="167" y="149"/>
                    </a:lnTo>
                    <a:lnTo>
                      <a:pt x="169" y="141"/>
                    </a:lnTo>
                    <a:lnTo>
                      <a:pt x="169" y="135"/>
                    </a:lnTo>
                    <a:lnTo>
                      <a:pt x="167" y="130"/>
                    </a:lnTo>
                    <a:lnTo>
                      <a:pt x="164" y="124"/>
                    </a:lnTo>
                    <a:lnTo>
                      <a:pt x="158" y="118"/>
                    </a:lnTo>
                    <a:lnTo>
                      <a:pt x="152" y="114"/>
                    </a:lnTo>
                    <a:lnTo>
                      <a:pt x="146" y="111"/>
                    </a:lnTo>
                    <a:lnTo>
                      <a:pt x="139" y="107"/>
                    </a:lnTo>
                    <a:lnTo>
                      <a:pt x="131" y="103"/>
                    </a:lnTo>
                    <a:lnTo>
                      <a:pt x="122" y="99"/>
                    </a:lnTo>
                    <a:lnTo>
                      <a:pt x="116" y="95"/>
                    </a:lnTo>
                    <a:lnTo>
                      <a:pt x="107" y="93"/>
                    </a:lnTo>
                    <a:lnTo>
                      <a:pt x="99" y="90"/>
                    </a:lnTo>
                    <a:lnTo>
                      <a:pt x="91" y="86"/>
                    </a:lnTo>
                    <a:lnTo>
                      <a:pt x="88" y="84"/>
                    </a:lnTo>
                    <a:lnTo>
                      <a:pt x="80" y="80"/>
                    </a:lnTo>
                    <a:lnTo>
                      <a:pt x="76" y="73"/>
                    </a:lnTo>
                    <a:lnTo>
                      <a:pt x="70" y="67"/>
                    </a:lnTo>
                    <a:lnTo>
                      <a:pt x="67" y="59"/>
                    </a:lnTo>
                    <a:lnTo>
                      <a:pt x="63" y="50"/>
                    </a:lnTo>
                    <a:lnTo>
                      <a:pt x="57" y="40"/>
                    </a:lnTo>
                    <a:lnTo>
                      <a:pt x="53" y="31"/>
                    </a:lnTo>
                    <a:lnTo>
                      <a:pt x="51" y="23"/>
                    </a:lnTo>
                    <a:lnTo>
                      <a:pt x="46" y="14"/>
                    </a:lnTo>
                    <a:lnTo>
                      <a:pt x="42" y="8"/>
                    </a:lnTo>
                    <a:lnTo>
                      <a:pt x="36" y="2"/>
                    </a:lnTo>
                    <a:lnTo>
                      <a:pt x="32" y="0"/>
                    </a:lnTo>
                    <a:lnTo>
                      <a:pt x="29" y="0"/>
                    </a:lnTo>
                    <a:lnTo>
                      <a:pt x="23" y="2"/>
                    </a:lnTo>
                    <a:lnTo>
                      <a:pt x="19" y="6"/>
                    </a:lnTo>
                    <a:lnTo>
                      <a:pt x="13" y="14"/>
                    </a:lnTo>
                    <a:lnTo>
                      <a:pt x="13"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6" name="Freeform 408"/>
              <p:cNvSpPr>
                <a:spLocks/>
              </p:cNvSpPr>
              <p:nvPr/>
            </p:nvSpPr>
            <p:spPr bwMode="auto">
              <a:xfrm>
                <a:off x="2788" y="2058"/>
                <a:ext cx="35" cy="77"/>
              </a:xfrm>
              <a:custGeom>
                <a:avLst/>
                <a:gdLst>
                  <a:gd name="T0" fmla="*/ 59 w 68"/>
                  <a:gd name="T1" fmla="*/ 2 h 154"/>
                  <a:gd name="T2" fmla="*/ 53 w 68"/>
                  <a:gd name="T3" fmla="*/ 4 h 154"/>
                  <a:gd name="T4" fmla="*/ 46 w 68"/>
                  <a:gd name="T5" fmla="*/ 12 h 154"/>
                  <a:gd name="T6" fmla="*/ 40 w 68"/>
                  <a:gd name="T7" fmla="*/ 15 h 154"/>
                  <a:gd name="T8" fmla="*/ 36 w 68"/>
                  <a:gd name="T9" fmla="*/ 21 h 154"/>
                  <a:gd name="T10" fmla="*/ 32 w 68"/>
                  <a:gd name="T11" fmla="*/ 27 h 154"/>
                  <a:gd name="T12" fmla="*/ 27 w 68"/>
                  <a:gd name="T13" fmla="*/ 34 h 154"/>
                  <a:gd name="T14" fmla="*/ 23 w 68"/>
                  <a:gd name="T15" fmla="*/ 42 h 154"/>
                  <a:gd name="T16" fmla="*/ 19 w 68"/>
                  <a:gd name="T17" fmla="*/ 50 h 154"/>
                  <a:gd name="T18" fmla="*/ 13 w 68"/>
                  <a:gd name="T19" fmla="*/ 57 h 154"/>
                  <a:gd name="T20" fmla="*/ 9 w 68"/>
                  <a:gd name="T21" fmla="*/ 67 h 154"/>
                  <a:gd name="T22" fmla="*/ 6 w 68"/>
                  <a:gd name="T23" fmla="*/ 74 h 154"/>
                  <a:gd name="T24" fmla="*/ 4 w 68"/>
                  <a:gd name="T25" fmla="*/ 84 h 154"/>
                  <a:gd name="T26" fmla="*/ 0 w 68"/>
                  <a:gd name="T27" fmla="*/ 93 h 154"/>
                  <a:gd name="T28" fmla="*/ 0 w 68"/>
                  <a:gd name="T29" fmla="*/ 103 h 154"/>
                  <a:gd name="T30" fmla="*/ 0 w 68"/>
                  <a:gd name="T31" fmla="*/ 111 h 154"/>
                  <a:gd name="T32" fmla="*/ 0 w 68"/>
                  <a:gd name="T33" fmla="*/ 120 h 154"/>
                  <a:gd name="T34" fmla="*/ 0 w 68"/>
                  <a:gd name="T35" fmla="*/ 126 h 154"/>
                  <a:gd name="T36" fmla="*/ 0 w 68"/>
                  <a:gd name="T37" fmla="*/ 133 h 154"/>
                  <a:gd name="T38" fmla="*/ 0 w 68"/>
                  <a:gd name="T39" fmla="*/ 139 h 154"/>
                  <a:gd name="T40" fmla="*/ 0 w 68"/>
                  <a:gd name="T41" fmla="*/ 143 h 154"/>
                  <a:gd name="T42" fmla="*/ 2 w 68"/>
                  <a:gd name="T43" fmla="*/ 147 h 154"/>
                  <a:gd name="T44" fmla="*/ 4 w 68"/>
                  <a:gd name="T45" fmla="*/ 150 h 154"/>
                  <a:gd name="T46" fmla="*/ 6 w 68"/>
                  <a:gd name="T47" fmla="*/ 154 h 154"/>
                  <a:gd name="T48" fmla="*/ 9 w 68"/>
                  <a:gd name="T49" fmla="*/ 154 h 154"/>
                  <a:gd name="T50" fmla="*/ 13 w 68"/>
                  <a:gd name="T51" fmla="*/ 149 h 154"/>
                  <a:gd name="T52" fmla="*/ 17 w 68"/>
                  <a:gd name="T53" fmla="*/ 141 h 154"/>
                  <a:gd name="T54" fmla="*/ 17 w 68"/>
                  <a:gd name="T55" fmla="*/ 135 h 154"/>
                  <a:gd name="T56" fmla="*/ 19 w 68"/>
                  <a:gd name="T57" fmla="*/ 130 h 154"/>
                  <a:gd name="T58" fmla="*/ 19 w 68"/>
                  <a:gd name="T59" fmla="*/ 124 h 154"/>
                  <a:gd name="T60" fmla="*/ 19 w 68"/>
                  <a:gd name="T61" fmla="*/ 118 h 154"/>
                  <a:gd name="T62" fmla="*/ 19 w 68"/>
                  <a:gd name="T63" fmla="*/ 112 h 154"/>
                  <a:gd name="T64" fmla="*/ 21 w 68"/>
                  <a:gd name="T65" fmla="*/ 107 h 154"/>
                  <a:gd name="T66" fmla="*/ 21 w 68"/>
                  <a:gd name="T67" fmla="*/ 99 h 154"/>
                  <a:gd name="T68" fmla="*/ 23 w 68"/>
                  <a:gd name="T69" fmla="*/ 93 h 154"/>
                  <a:gd name="T70" fmla="*/ 23 w 68"/>
                  <a:gd name="T71" fmla="*/ 86 h 154"/>
                  <a:gd name="T72" fmla="*/ 25 w 68"/>
                  <a:gd name="T73" fmla="*/ 80 h 154"/>
                  <a:gd name="T74" fmla="*/ 25 w 68"/>
                  <a:gd name="T75" fmla="*/ 74 h 154"/>
                  <a:gd name="T76" fmla="*/ 28 w 68"/>
                  <a:gd name="T77" fmla="*/ 69 h 154"/>
                  <a:gd name="T78" fmla="*/ 30 w 68"/>
                  <a:gd name="T79" fmla="*/ 63 h 154"/>
                  <a:gd name="T80" fmla="*/ 34 w 68"/>
                  <a:gd name="T81" fmla="*/ 55 h 154"/>
                  <a:gd name="T82" fmla="*/ 36 w 68"/>
                  <a:gd name="T83" fmla="*/ 52 h 154"/>
                  <a:gd name="T84" fmla="*/ 44 w 68"/>
                  <a:gd name="T85" fmla="*/ 46 h 154"/>
                  <a:gd name="T86" fmla="*/ 51 w 68"/>
                  <a:gd name="T87" fmla="*/ 34 h 154"/>
                  <a:gd name="T88" fmla="*/ 59 w 68"/>
                  <a:gd name="T89" fmla="*/ 25 h 154"/>
                  <a:gd name="T90" fmla="*/ 65 w 68"/>
                  <a:gd name="T91" fmla="*/ 15 h 154"/>
                  <a:gd name="T92" fmla="*/ 68 w 68"/>
                  <a:gd name="T93" fmla="*/ 10 h 154"/>
                  <a:gd name="T94" fmla="*/ 68 w 68"/>
                  <a:gd name="T95" fmla="*/ 4 h 154"/>
                  <a:gd name="T96" fmla="*/ 68 w 68"/>
                  <a:gd name="T97" fmla="*/ 0 h 154"/>
                  <a:gd name="T98" fmla="*/ 65 w 68"/>
                  <a:gd name="T99" fmla="*/ 0 h 154"/>
                  <a:gd name="T100" fmla="*/ 59 w 68"/>
                  <a:gd name="T101" fmla="*/ 2 h 154"/>
                  <a:gd name="T102" fmla="*/ 59 w 68"/>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54">
                    <a:moveTo>
                      <a:pt x="59" y="2"/>
                    </a:moveTo>
                    <a:lnTo>
                      <a:pt x="53" y="4"/>
                    </a:lnTo>
                    <a:lnTo>
                      <a:pt x="46" y="12"/>
                    </a:lnTo>
                    <a:lnTo>
                      <a:pt x="40" y="15"/>
                    </a:lnTo>
                    <a:lnTo>
                      <a:pt x="36" y="21"/>
                    </a:lnTo>
                    <a:lnTo>
                      <a:pt x="32" y="27"/>
                    </a:lnTo>
                    <a:lnTo>
                      <a:pt x="27" y="34"/>
                    </a:lnTo>
                    <a:lnTo>
                      <a:pt x="23" y="42"/>
                    </a:lnTo>
                    <a:lnTo>
                      <a:pt x="19" y="50"/>
                    </a:lnTo>
                    <a:lnTo>
                      <a:pt x="13" y="57"/>
                    </a:lnTo>
                    <a:lnTo>
                      <a:pt x="9" y="67"/>
                    </a:lnTo>
                    <a:lnTo>
                      <a:pt x="6" y="74"/>
                    </a:lnTo>
                    <a:lnTo>
                      <a:pt x="4" y="84"/>
                    </a:lnTo>
                    <a:lnTo>
                      <a:pt x="0" y="93"/>
                    </a:lnTo>
                    <a:lnTo>
                      <a:pt x="0" y="103"/>
                    </a:lnTo>
                    <a:lnTo>
                      <a:pt x="0" y="111"/>
                    </a:lnTo>
                    <a:lnTo>
                      <a:pt x="0" y="120"/>
                    </a:lnTo>
                    <a:lnTo>
                      <a:pt x="0" y="126"/>
                    </a:lnTo>
                    <a:lnTo>
                      <a:pt x="0" y="133"/>
                    </a:lnTo>
                    <a:lnTo>
                      <a:pt x="0" y="139"/>
                    </a:lnTo>
                    <a:lnTo>
                      <a:pt x="0" y="143"/>
                    </a:lnTo>
                    <a:lnTo>
                      <a:pt x="2" y="147"/>
                    </a:lnTo>
                    <a:lnTo>
                      <a:pt x="4" y="150"/>
                    </a:lnTo>
                    <a:lnTo>
                      <a:pt x="6" y="154"/>
                    </a:lnTo>
                    <a:lnTo>
                      <a:pt x="9" y="154"/>
                    </a:lnTo>
                    <a:lnTo>
                      <a:pt x="13" y="149"/>
                    </a:lnTo>
                    <a:lnTo>
                      <a:pt x="17" y="141"/>
                    </a:lnTo>
                    <a:lnTo>
                      <a:pt x="17" y="135"/>
                    </a:lnTo>
                    <a:lnTo>
                      <a:pt x="19" y="130"/>
                    </a:lnTo>
                    <a:lnTo>
                      <a:pt x="19" y="124"/>
                    </a:lnTo>
                    <a:lnTo>
                      <a:pt x="19" y="118"/>
                    </a:lnTo>
                    <a:lnTo>
                      <a:pt x="19" y="112"/>
                    </a:lnTo>
                    <a:lnTo>
                      <a:pt x="21" y="107"/>
                    </a:lnTo>
                    <a:lnTo>
                      <a:pt x="21" y="99"/>
                    </a:lnTo>
                    <a:lnTo>
                      <a:pt x="23" y="93"/>
                    </a:lnTo>
                    <a:lnTo>
                      <a:pt x="23" y="86"/>
                    </a:lnTo>
                    <a:lnTo>
                      <a:pt x="25" y="80"/>
                    </a:lnTo>
                    <a:lnTo>
                      <a:pt x="25" y="74"/>
                    </a:lnTo>
                    <a:lnTo>
                      <a:pt x="28" y="69"/>
                    </a:lnTo>
                    <a:lnTo>
                      <a:pt x="30" y="63"/>
                    </a:lnTo>
                    <a:lnTo>
                      <a:pt x="34" y="55"/>
                    </a:lnTo>
                    <a:lnTo>
                      <a:pt x="36" y="52"/>
                    </a:lnTo>
                    <a:lnTo>
                      <a:pt x="44" y="46"/>
                    </a:lnTo>
                    <a:lnTo>
                      <a:pt x="51" y="34"/>
                    </a:lnTo>
                    <a:lnTo>
                      <a:pt x="59" y="25"/>
                    </a:lnTo>
                    <a:lnTo>
                      <a:pt x="65" y="15"/>
                    </a:lnTo>
                    <a:lnTo>
                      <a:pt x="68" y="10"/>
                    </a:lnTo>
                    <a:lnTo>
                      <a:pt x="68" y="4"/>
                    </a:lnTo>
                    <a:lnTo>
                      <a:pt x="68" y="0"/>
                    </a:lnTo>
                    <a:lnTo>
                      <a:pt x="65" y="0"/>
                    </a:lnTo>
                    <a:lnTo>
                      <a:pt x="59" y="2"/>
                    </a:lnTo>
                    <a:lnTo>
                      <a:pt x="59"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7" name="Freeform 409"/>
              <p:cNvSpPr>
                <a:spLocks/>
              </p:cNvSpPr>
              <p:nvPr/>
            </p:nvSpPr>
            <p:spPr bwMode="auto">
              <a:xfrm>
                <a:off x="2545" y="2210"/>
                <a:ext cx="721" cy="367"/>
              </a:xfrm>
              <a:custGeom>
                <a:avLst/>
                <a:gdLst>
                  <a:gd name="T0" fmla="*/ 211 w 1441"/>
                  <a:gd name="T1" fmla="*/ 143 h 734"/>
                  <a:gd name="T2" fmla="*/ 101 w 1441"/>
                  <a:gd name="T3" fmla="*/ 253 h 734"/>
                  <a:gd name="T4" fmla="*/ 23 w 1441"/>
                  <a:gd name="T5" fmla="*/ 339 h 734"/>
                  <a:gd name="T6" fmla="*/ 0 w 1441"/>
                  <a:gd name="T7" fmla="*/ 445 h 734"/>
                  <a:gd name="T8" fmla="*/ 57 w 1441"/>
                  <a:gd name="T9" fmla="*/ 506 h 734"/>
                  <a:gd name="T10" fmla="*/ 150 w 1441"/>
                  <a:gd name="T11" fmla="*/ 468 h 734"/>
                  <a:gd name="T12" fmla="*/ 219 w 1441"/>
                  <a:gd name="T13" fmla="*/ 544 h 734"/>
                  <a:gd name="T14" fmla="*/ 306 w 1441"/>
                  <a:gd name="T15" fmla="*/ 491 h 734"/>
                  <a:gd name="T16" fmla="*/ 399 w 1441"/>
                  <a:gd name="T17" fmla="*/ 400 h 734"/>
                  <a:gd name="T18" fmla="*/ 477 w 1441"/>
                  <a:gd name="T19" fmla="*/ 407 h 734"/>
                  <a:gd name="T20" fmla="*/ 523 w 1441"/>
                  <a:gd name="T21" fmla="*/ 491 h 734"/>
                  <a:gd name="T22" fmla="*/ 610 w 1441"/>
                  <a:gd name="T23" fmla="*/ 472 h 734"/>
                  <a:gd name="T24" fmla="*/ 669 w 1441"/>
                  <a:gd name="T25" fmla="*/ 483 h 734"/>
                  <a:gd name="T26" fmla="*/ 664 w 1441"/>
                  <a:gd name="T27" fmla="*/ 601 h 734"/>
                  <a:gd name="T28" fmla="*/ 723 w 1441"/>
                  <a:gd name="T29" fmla="*/ 714 h 734"/>
                  <a:gd name="T30" fmla="*/ 818 w 1441"/>
                  <a:gd name="T31" fmla="*/ 729 h 734"/>
                  <a:gd name="T32" fmla="*/ 892 w 1441"/>
                  <a:gd name="T33" fmla="*/ 639 h 734"/>
                  <a:gd name="T34" fmla="*/ 958 w 1441"/>
                  <a:gd name="T35" fmla="*/ 586 h 734"/>
                  <a:gd name="T36" fmla="*/ 1078 w 1441"/>
                  <a:gd name="T37" fmla="*/ 628 h 734"/>
                  <a:gd name="T38" fmla="*/ 1158 w 1441"/>
                  <a:gd name="T39" fmla="*/ 670 h 734"/>
                  <a:gd name="T40" fmla="*/ 1270 w 1441"/>
                  <a:gd name="T41" fmla="*/ 700 h 734"/>
                  <a:gd name="T42" fmla="*/ 1344 w 1441"/>
                  <a:gd name="T43" fmla="*/ 639 h 734"/>
                  <a:gd name="T44" fmla="*/ 1299 w 1441"/>
                  <a:gd name="T45" fmla="*/ 550 h 734"/>
                  <a:gd name="T46" fmla="*/ 1230 w 1441"/>
                  <a:gd name="T47" fmla="*/ 464 h 734"/>
                  <a:gd name="T48" fmla="*/ 1338 w 1441"/>
                  <a:gd name="T49" fmla="*/ 529 h 734"/>
                  <a:gd name="T50" fmla="*/ 1430 w 1441"/>
                  <a:gd name="T51" fmla="*/ 542 h 734"/>
                  <a:gd name="T52" fmla="*/ 1424 w 1441"/>
                  <a:gd name="T53" fmla="*/ 451 h 734"/>
                  <a:gd name="T54" fmla="*/ 1371 w 1441"/>
                  <a:gd name="T55" fmla="*/ 356 h 734"/>
                  <a:gd name="T56" fmla="*/ 1291 w 1441"/>
                  <a:gd name="T57" fmla="*/ 253 h 734"/>
                  <a:gd name="T58" fmla="*/ 1196 w 1441"/>
                  <a:gd name="T59" fmla="*/ 156 h 734"/>
                  <a:gd name="T60" fmla="*/ 1097 w 1441"/>
                  <a:gd name="T61" fmla="*/ 80 h 734"/>
                  <a:gd name="T62" fmla="*/ 1010 w 1441"/>
                  <a:gd name="T63" fmla="*/ 29 h 734"/>
                  <a:gd name="T64" fmla="*/ 907 w 1441"/>
                  <a:gd name="T65" fmla="*/ 2 h 734"/>
                  <a:gd name="T66" fmla="*/ 941 w 1441"/>
                  <a:gd name="T67" fmla="*/ 65 h 734"/>
                  <a:gd name="T68" fmla="*/ 1057 w 1441"/>
                  <a:gd name="T69" fmla="*/ 116 h 734"/>
                  <a:gd name="T70" fmla="*/ 1143 w 1441"/>
                  <a:gd name="T71" fmla="*/ 177 h 734"/>
                  <a:gd name="T72" fmla="*/ 1230 w 1441"/>
                  <a:gd name="T73" fmla="*/ 265 h 734"/>
                  <a:gd name="T74" fmla="*/ 1314 w 1441"/>
                  <a:gd name="T75" fmla="*/ 360 h 734"/>
                  <a:gd name="T76" fmla="*/ 1335 w 1441"/>
                  <a:gd name="T77" fmla="*/ 432 h 734"/>
                  <a:gd name="T78" fmla="*/ 1255 w 1441"/>
                  <a:gd name="T79" fmla="*/ 409 h 734"/>
                  <a:gd name="T80" fmla="*/ 1158 w 1441"/>
                  <a:gd name="T81" fmla="*/ 421 h 734"/>
                  <a:gd name="T82" fmla="*/ 1213 w 1441"/>
                  <a:gd name="T83" fmla="*/ 516 h 734"/>
                  <a:gd name="T84" fmla="*/ 1272 w 1441"/>
                  <a:gd name="T85" fmla="*/ 613 h 734"/>
                  <a:gd name="T86" fmla="*/ 1167 w 1441"/>
                  <a:gd name="T87" fmla="*/ 590 h 734"/>
                  <a:gd name="T88" fmla="*/ 1078 w 1441"/>
                  <a:gd name="T89" fmla="*/ 527 h 734"/>
                  <a:gd name="T90" fmla="*/ 970 w 1441"/>
                  <a:gd name="T91" fmla="*/ 483 h 734"/>
                  <a:gd name="T92" fmla="*/ 878 w 1441"/>
                  <a:gd name="T93" fmla="*/ 567 h 734"/>
                  <a:gd name="T94" fmla="*/ 818 w 1441"/>
                  <a:gd name="T95" fmla="*/ 677 h 734"/>
                  <a:gd name="T96" fmla="*/ 751 w 1441"/>
                  <a:gd name="T97" fmla="*/ 626 h 734"/>
                  <a:gd name="T98" fmla="*/ 734 w 1441"/>
                  <a:gd name="T99" fmla="*/ 510 h 734"/>
                  <a:gd name="T100" fmla="*/ 715 w 1441"/>
                  <a:gd name="T101" fmla="*/ 404 h 734"/>
                  <a:gd name="T102" fmla="*/ 614 w 1441"/>
                  <a:gd name="T103" fmla="*/ 413 h 734"/>
                  <a:gd name="T104" fmla="*/ 533 w 1441"/>
                  <a:gd name="T105" fmla="*/ 375 h 734"/>
                  <a:gd name="T106" fmla="*/ 468 w 1441"/>
                  <a:gd name="T107" fmla="*/ 312 h 734"/>
                  <a:gd name="T108" fmla="*/ 360 w 1441"/>
                  <a:gd name="T109" fmla="*/ 386 h 734"/>
                  <a:gd name="T110" fmla="*/ 251 w 1441"/>
                  <a:gd name="T111" fmla="*/ 453 h 734"/>
                  <a:gd name="T112" fmla="*/ 219 w 1441"/>
                  <a:gd name="T113" fmla="*/ 400 h 734"/>
                  <a:gd name="T114" fmla="*/ 141 w 1441"/>
                  <a:gd name="T115" fmla="*/ 347 h 734"/>
                  <a:gd name="T116" fmla="*/ 190 w 1441"/>
                  <a:gd name="T117" fmla="*/ 257 h 734"/>
                  <a:gd name="T118" fmla="*/ 301 w 1441"/>
                  <a:gd name="T119" fmla="*/ 187 h 734"/>
                  <a:gd name="T120" fmla="*/ 341 w 1441"/>
                  <a:gd name="T121" fmla="*/ 99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1" h="734">
                    <a:moveTo>
                      <a:pt x="325" y="96"/>
                    </a:moveTo>
                    <a:lnTo>
                      <a:pt x="318" y="94"/>
                    </a:lnTo>
                    <a:lnTo>
                      <a:pt x="308" y="94"/>
                    </a:lnTo>
                    <a:lnTo>
                      <a:pt x="299" y="94"/>
                    </a:lnTo>
                    <a:lnTo>
                      <a:pt x="289" y="97"/>
                    </a:lnTo>
                    <a:lnTo>
                      <a:pt x="278" y="99"/>
                    </a:lnTo>
                    <a:lnTo>
                      <a:pt x="268" y="103"/>
                    </a:lnTo>
                    <a:lnTo>
                      <a:pt x="259" y="109"/>
                    </a:lnTo>
                    <a:lnTo>
                      <a:pt x="251" y="115"/>
                    </a:lnTo>
                    <a:lnTo>
                      <a:pt x="240" y="120"/>
                    </a:lnTo>
                    <a:lnTo>
                      <a:pt x="230" y="128"/>
                    </a:lnTo>
                    <a:lnTo>
                      <a:pt x="221" y="134"/>
                    </a:lnTo>
                    <a:lnTo>
                      <a:pt x="211" y="143"/>
                    </a:lnTo>
                    <a:lnTo>
                      <a:pt x="202" y="151"/>
                    </a:lnTo>
                    <a:lnTo>
                      <a:pt x="192" y="158"/>
                    </a:lnTo>
                    <a:lnTo>
                      <a:pt x="183" y="168"/>
                    </a:lnTo>
                    <a:lnTo>
                      <a:pt x="175" y="177"/>
                    </a:lnTo>
                    <a:lnTo>
                      <a:pt x="166" y="187"/>
                    </a:lnTo>
                    <a:lnTo>
                      <a:pt x="156" y="194"/>
                    </a:lnTo>
                    <a:lnTo>
                      <a:pt x="147" y="204"/>
                    </a:lnTo>
                    <a:lnTo>
                      <a:pt x="139" y="213"/>
                    </a:lnTo>
                    <a:lnTo>
                      <a:pt x="130" y="221"/>
                    </a:lnTo>
                    <a:lnTo>
                      <a:pt x="122" y="231"/>
                    </a:lnTo>
                    <a:lnTo>
                      <a:pt x="114" y="238"/>
                    </a:lnTo>
                    <a:lnTo>
                      <a:pt x="109" y="248"/>
                    </a:lnTo>
                    <a:lnTo>
                      <a:pt x="101" y="253"/>
                    </a:lnTo>
                    <a:lnTo>
                      <a:pt x="93" y="261"/>
                    </a:lnTo>
                    <a:lnTo>
                      <a:pt x="88" y="267"/>
                    </a:lnTo>
                    <a:lnTo>
                      <a:pt x="82" y="274"/>
                    </a:lnTo>
                    <a:lnTo>
                      <a:pt x="73" y="282"/>
                    </a:lnTo>
                    <a:lnTo>
                      <a:pt x="63" y="290"/>
                    </a:lnTo>
                    <a:lnTo>
                      <a:pt x="55" y="293"/>
                    </a:lnTo>
                    <a:lnTo>
                      <a:pt x="46" y="303"/>
                    </a:lnTo>
                    <a:lnTo>
                      <a:pt x="42" y="307"/>
                    </a:lnTo>
                    <a:lnTo>
                      <a:pt x="38" y="312"/>
                    </a:lnTo>
                    <a:lnTo>
                      <a:pt x="35" y="318"/>
                    </a:lnTo>
                    <a:lnTo>
                      <a:pt x="33" y="326"/>
                    </a:lnTo>
                    <a:lnTo>
                      <a:pt x="29" y="331"/>
                    </a:lnTo>
                    <a:lnTo>
                      <a:pt x="23" y="339"/>
                    </a:lnTo>
                    <a:lnTo>
                      <a:pt x="21" y="347"/>
                    </a:lnTo>
                    <a:lnTo>
                      <a:pt x="17" y="354"/>
                    </a:lnTo>
                    <a:lnTo>
                      <a:pt x="14" y="362"/>
                    </a:lnTo>
                    <a:lnTo>
                      <a:pt x="12" y="369"/>
                    </a:lnTo>
                    <a:lnTo>
                      <a:pt x="10" y="379"/>
                    </a:lnTo>
                    <a:lnTo>
                      <a:pt x="8" y="388"/>
                    </a:lnTo>
                    <a:lnTo>
                      <a:pt x="6" y="396"/>
                    </a:lnTo>
                    <a:lnTo>
                      <a:pt x="4" y="404"/>
                    </a:lnTo>
                    <a:lnTo>
                      <a:pt x="2" y="411"/>
                    </a:lnTo>
                    <a:lnTo>
                      <a:pt x="2" y="421"/>
                    </a:lnTo>
                    <a:lnTo>
                      <a:pt x="0" y="428"/>
                    </a:lnTo>
                    <a:lnTo>
                      <a:pt x="0" y="436"/>
                    </a:lnTo>
                    <a:lnTo>
                      <a:pt x="0" y="445"/>
                    </a:lnTo>
                    <a:lnTo>
                      <a:pt x="2" y="453"/>
                    </a:lnTo>
                    <a:lnTo>
                      <a:pt x="2" y="459"/>
                    </a:lnTo>
                    <a:lnTo>
                      <a:pt x="2" y="466"/>
                    </a:lnTo>
                    <a:lnTo>
                      <a:pt x="4" y="474"/>
                    </a:lnTo>
                    <a:lnTo>
                      <a:pt x="8" y="480"/>
                    </a:lnTo>
                    <a:lnTo>
                      <a:pt x="10" y="485"/>
                    </a:lnTo>
                    <a:lnTo>
                      <a:pt x="12" y="491"/>
                    </a:lnTo>
                    <a:lnTo>
                      <a:pt x="17" y="497"/>
                    </a:lnTo>
                    <a:lnTo>
                      <a:pt x="21" y="501"/>
                    </a:lnTo>
                    <a:lnTo>
                      <a:pt x="31" y="506"/>
                    </a:lnTo>
                    <a:lnTo>
                      <a:pt x="38" y="508"/>
                    </a:lnTo>
                    <a:lnTo>
                      <a:pt x="48" y="508"/>
                    </a:lnTo>
                    <a:lnTo>
                      <a:pt x="57" y="506"/>
                    </a:lnTo>
                    <a:lnTo>
                      <a:pt x="65" y="499"/>
                    </a:lnTo>
                    <a:lnTo>
                      <a:pt x="74" y="493"/>
                    </a:lnTo>
                    <a:lnTo>
                      <a:pt x="84" y="485"/>
                    </a:lnTo>
                    <a:lnTo>
                      <a:pt x="93" y="478"/>
                    </a:lnTo>
                    <a:lnTo>
                      <a:pt x="101" y="470"/>
                    </a:lnTo>
                    <a:lnTo>
                      <a:pt x="109" y="463"/>
                    </a:lnTo>
                    <a:lnTo>
                      <a:pt x="116" y="457"/>
                    </a:lnTo>
                    <a:lnTo>
                      <a:pt x="124" y="453"/>
                    </a:lnTo>
                    <a:lnTo>
                      <a:pt x="130" y="449"/>
                    </a:lnTo>
                    <a:lnTo>
                      <a:pt x="135" y="449"/>
                    </a:lnTo>
                    <a:lnTo>
                      <a:pt x="141" y="453"/>
                    </a:lnTo>
                    <a:lnTo>
                      <a:pt x="147" y="461"/>
                    </a:lnTo>
                    <a:lnTo>
                      <a:pt x="150" y="468"/>
                    </a:lnTo>
                    <a:lnTo>
                      <a:pt x="152" y="478"/>
                    </a:lnTo>
                    <a:lnTo>
                      <a:pt x="156" y="485"/>
                    </a:lnTo>
                    <a:lnTo>
                      <a:pt x="158" y="495"/>
                    </a:lnTo>
                    <a:lnTo>
                      <a:pt x="162" y="502"/>
                    </a:lnTo>
                    <a:lnTo>
                      <a:pt x="166" y="512"/>
                    </a:lnTo>
                    <a:lnTo>
                      <a:pt x="169" y="520"/>
                    </a:lnTo>
                    <a:lnTo>
                      <a:pt x="175" y="527"/>
                    </a:lnTo>
                    <a:lnTo>
                      <a:pt x="179" y="531"/>
                    </a:lnTo>
                    <a:lnTo>
                      <a:pt x="185" y="537"/>
                    </a:lnTo>
                    <a:lnTo>
                      <a:pt x="190" y="540"/>
                    </a:lnTo>
                    <a:lnTo>
                      <a:pt x="200" y="542"/>
                    </a:lnTo>
                    <a:lnTo>
                      <a:pt x="207" y="544"/>
                    </a:lnTo>
                    <a:lnTo>
                      <a:pt x="219" y="544"/>
                    </a:lnTo>
                    <a:lnTo>
                      <a:pt x="223" y="542"/>
                    </a:lnTo>
                    <a:lnTo>
                      <a:pt x="230" y="542"/>
                    </a:lnTo>
                    <a:lnTo>
                      <a:pt x="236" y="540"/>
                    </a:lnTo>
                    <a:lnTo>
                      <a:pt x="244" y="539"/>
                    </a:lnTo>
                    <a:lnTo>
                      <a:pt x="251" y="535"/>
                    </a:lnTo>
                    <a:lnTo>
                      <a:pt x="257" y="531"/>
                    </a:lnTo>
                    <a:lnTo>
                      <a:pt x="265" y="527"/>
                    </a:lnTo>
                    <a:lnTo>
                      <a:pt x="272" y="521"/>
                    </a:lnTo>
                    <a:lnTo>
                      <a:pt x="278" y="516"/>
                    </a:lnTo>
                    <a:lnTo>
                      <a:pt x="285" y="510"/>
                    </a:lnTo>
                    <a:lnTo>
                      <a:pt x="291" y="504"/>
                    </a:lnTo>
                    <a:lnTo>
                      <a:pt x="301" y="499"/>
                    </a:lnTo>
                    <a:lnTo>
                      <a:pt x="306" y="491"/>
                    </a:lnTo>
                    <a:lnTo>
                      <a:pt x="314" y="485"/>
                    </a:lnTo>
                    <a:lnTo>
                      <a:pt x="322" y="478"/>
                    </a:lnTo>
                    <a:lnTo>
                      <a:pt x="329" y="470"/>
                    </a:lnTo>
                    <a:lnTo>
                      <a:pt x="337" y="463"/>
                    </a:lnTo>
                    <a:lnTo>
                      <a:pt x="344" y="455"/>
                    </a:lnTo>
                    <a:lnTo>
                      <a:pt x="352" y="447"/>
                    </a:lnTo>
                    <a:lnTo>
                      <a:pt x="360" y="442"/>
                    </a:lnTo>
                    <a:lnTo>
                      <a:pt x="365" y="432"/>
                    </a:lnTo>
                    <a:lnTo>
                      <a:pt x="373" y="425"/>
                    </a:lnTo>
                    <a:lnTo>
                      <a:pt x="379" y="419"/>
                    </a:lnTo>
                    <a:lnTo>
                      <a:pt x="386" y="413"/>
                    </a:lnTo>
                    <a:lnTo>
                      <a:pt x="392" y="407"/>
                    </a:lnTo>
                    <a:lnTo>
                      <a:pt x="399" y="400"/>
                    </a:lnTo>
                    <a:lnTo>
                      <a:pt x="407" y="396"/>
                    </a:lnTo>
                    <a:lnTo>
                      <a:pt x="413" y="390"/>
                    </a:lnTo>
                    <a:lnTo>
                      <a:pt x="418" y="386"/>
                    </a:lnTo>
                    <a:lnTo>
                      <a:pt x="424" y="383"/>
                    </a:lnTo>
                    <a:lnTo>
                      <a:pt x="432" y="379"/>
                    </a:lnTo>
                    <a:lnTo>
                      <a:pt x="437" y="379"/>
                    </a:lnTo>
                    <a:lnTo>
                      <a:pt x="447" y="377"/>
                    </a:lnTo>
                    <a:lnTo>
                      <a:pt x="458" y="379"/>
                    </a:lnTo>
                    <a:lnTo>
                      <a:pt x="466" y="383"/>
                    </a:lnTo>
                    <a:lnTo>
                      <a:pt x="474" y="388"/>
                    </a:lnTo>
                    <a:lnTo>
                      <a:pt x="475" y="394"/>
                    </a:lnTo>
                    <a:lnTo>
                      <a:pt x="477" y="402"/>
                    </a:lnTo>
                    <a:lnTo>
                      <a:pt x="477" y="407"/>
                    </a:lnTo>
                    <a:lnTo>
                      <a:pt x="477" y="415"/>
                    </a:lnTo>
                    <a:lnTo>
                      <a:pt x="477" y="423"/>
                    </a:lnTo>
                    <a:lnTo>
                      <a:pt x="477" y="432"/>
                    </a:lnTo>
                    <a:lnTo>
                      <a:pt x="475" y="440"/>
                    </a:lnTo>
                    <a:lnTo>
                      <a:pt x="475" y="447"/>
                    </a:lnTo>
                    <a:lnTo>
                      <a:pt x="477" y="455"/>
                    </a:lnTo>
                    <a:lnTo>
                      <a:pt x="481" y="463"/>
                    </a:lnTo>
                    <a:lnTo>
                      <a:pt x="487" y="470"/>
                    </a:lnTo>
                    <a:lnTo>
                      <a:pt x="496" y="478"/>
                    </a:lnTo>
                    <a:lnTo>
                      <a:pt x="500" y="480"/>
                    </a:lnTo>
                    <a:lnTo>
                      <a:pt x="508" y="483"/>
                    </a:lnTo>
                    <a:lnTo>
                      <a:pt x="514" y="487"/>
                    </a:lnTo>
                    <a:lnTo>
                      <a:pt x="523" y="491"/>
                    </a:lnTo>
                    <a:lnTo>
                      <a:pt x="531" y="491"/>
                    </a:lnTo>
                    <a:lnTo>
                      <a:pt x="536" y="495"/>
                    </a:lnTo>
                    <a:lnTo>
                      <a:pt x="544" y="495"/>
                    </a:lnTo>
                    <a:lnTo>
                      <a:pt x="552" y="497"/>
                    </a:lnTo>
                    <a:lnTo>
                      <a:pt x="557" y="497"/>
                    </a:lnTo>
                    <a:lnTo>
                      <a:pt x="563" y="497"/>
                    </a:lnTo>
                    <a:lnTo>
                      <a:pt x="569" y="495"/>
                    </a:lnTo>
                    <a:lnTo>
                      <a:pt x="574" y="495"/>
                    </a:lnTo>
                    <a:lnTo>
                      <a:pt x="584" y="491"/>
                    </a:lnTo>
                    <a:lnTo>
                      <a:pt x="591" y="487"/>
                    </a:lnTo>
                    <a:lnTo>
                      <a:pt x="597" y="483"/>
                    </a:lnTo>
                    <a:lnTo>
                      <a:pt x="605" y="478"/>
                    </a:lnTo>
                    <a:lnTo>
                      <a:pt x="610" y="472"/>
                    </a:lnTo>
                    <a:lnTo>
                      <a:pt x="614" y="464"/>
                    </a:lnTo>
                    <a:lnTo>
                      <a:pt x="620" y="459"/>
                    </a:lnTo>
                    <a:lnTo>
                      <a:pt x="626" y="455"/>
                    </a:lnTo>
                    <a:lnTo>
                      <a:pt x="633" y="449"/>
                    </a:lnTo>
                    <a:lnTo>
                      <a:pt x="639" y="447"/>
                    </a:lnTo>
                    <a:lnTo>
                      <a:pt x="647" y="445"/>
                    </a:lnTo>
                    <a:lnTo>
                      <a:pt x="656" y="447"/>
                    </a:lnTo>
                    <a:lnTo>
                      <a:pt x="662" y="451"/>
                    </a:lnTo>
                    <a:lnTo>
                      <a:pt x="667" y="459"/>
                    </a:lnTo>
                    <a:lnTo>
                      <a:pt x="667" y="463"/>
                    </a:lnTo>
                    <a:lnTo>
                      <a:pt x="669" y="468"/>
                    </a:lnTo>
                    <a:lnTo>
                      <a:pt x="669" y="476"/>
                    </a:lnTo>
                    <a:lnTo>
                      <a:pt x="669" y="483"/>
                    </a:lnTo>
                    <a:lnTo>
                      <a:pt x="669" y="489"/>
                    </a:lnTo>
                    <a:lnTo>
                      <a:pt x="669" y="497"/>
                    </a:lnTo>
                    <a:lnTo>
                      <a:pt x="667" y="504"/>
                    </a:lnTo>
                    <a:lnTo>
                      <a:pt x="667" y="514"/>
                    </a:lnTo>
                    <a:lnTo>
                      <a:pt x="667" y="521"/>
                    </a:lnTo>
                    <a:lnTo>
                      <a:pt x="666" y="531"/>
                    </a:lnTo>
                    <a:lnTo>
                      <a:pt x="666" y="542"/>
                    </a:lnTo>
                    <a:lnTo>
                      <a:pt x="666" y="552"/>
                    </a:lnTo>
                    <a:lnTo>
                      <a:pt x="664" y="561"/>
                    </a:lnTo>
                    <a:lnTo>
                      <a:pt x="664" y="571"/>
                    </a:lnTo>
                    <a:lnTo>
                      <a:pt x="664" y="582"/>
                    </a:lnTo>
                    <a:lnTo>
                      <a:pt x="664" y="592"/>
                    </a:lnTo>
                    <a:lnTo>
                      <a:pt x="664" y="601"/>
                    </a:lnTo>
                    <a:lnTo>
                      <a:pt x="664" y="613"/>
                    </a:lnTo>
                    <a:lnTo>
                      <a:pt x="664" y="622"/>
                    </a:lnTo>
                    <a:lnTo>
                      <a:pt x="667" y="634"/>
                    </a:lnTo>
                    <a:lnTo>
                      <a:pt x="667" y="641"/>
                    </a:lnTo>
                    <a:lnTo>
                      <a:pt x="671" y="651"/>
                    </a:lnTo>
                    <a:lnTo>
                      <a:pt x="675" y="660"/>
                    </a:lnTo>
                    <a:lnTo>
                      <a:pt x="681" y="670"/>
                    </a:lnTo>
                    <a:lnTo>
                      <a:pt x="685" y="677"/>
                    </a:lnTo>
                    <a:lnTo>
                      <a:pt x="692" y="687"/>
                    </a:lnTo>
                    <a:lnTo>
                      <a:pt x="698" y="694"/>
                    </a:lnTo>
                    <a:lnTo>
                      <a:pt x="707" y="702"/>
                    </a:lnTo>
                    <a:lnTo>
                      <a:pt x="715" y="708"/>
                    </a:lnTo>
                    <a:lnTo>
                      <a:pt x="723" y="714"/>
                    </a:lnTo>
                    <a:lnTo>
                      <a:pt x="732" y="717"/>
                    </a:lnTo>
                    <a:lnTo>
                      <a:pt x="740" y="723"/>
                    </a:lnTo>
                    <a:lnTo>
                      <a:pt x="747" y="727"/>
                    </a:lnTo>
                    <a:lnTo>
                      <a:pt x="755" y="729"/>
                    </a:lnTo>
                    <a:lnTo>
                      <a:pt x="763" y="731"/>
                    </a:lnTo>
                    <a:lnTo>
                      <a:pt x="770" y="733"/>
                    </a:lnTo>
                    <a:lnTo>
                      <a:pt x="778" y="733"/>
                    </a:lnTo>
                    <a:lnTo>
                      <a:pt x="785" y="734"/>
                    </a:lnTo>
                    <a:lnTo>
                      <a:pt x="791" y="734"/>
                    </a:lnTo>
                    <a:lnTo>
                      <a:pt x="799" y="734"/>
                    </a:lnTo>
                    <a:lnTo>
                      <a:pt x="806" y="733"/>
                    </a:lnTo>
                    <a:lnTo>
                      <a:pt x="812" y="731"/>
                    </a:lnTo>
                    <a:lnTo>
                      <a:pt x="818" y="729"/>
                    </a:lnTo>
                    <a:lnTo>
                      <a:pt x="825" y="729"/>
                    </a:lnTo>
                    <a:lnTo>
                      <a:pt x="835" y="721"/>
                    </a:lnTo>
                    <a:lnTo>
                      <a:pt x="846" y="712"/>
                    </a:lnTo>
                    <a:lnTo>
                      <a:pt x="856" y="702"/>
                    </a:lnTo>
                    <a:lnTo>
                      <a:pt x="867" y="693"/>
                    </a:lnTo>
                    <a:lnTo>
                      <a:pt x="869" y="685"/>
                    </a:lnTo>
                    <a:lnTo>
                      <a:pt x="875" y="679"/>
                    </a:lnTo>
                    <a:lnTo>
                      <a:pt x="877" y="674"/>
                    </a:lnTo>
                    <a:lnTo>
                      <a:pt x="880" y="666"/>
                    </a:lnTo>
                    <a:lnTo>
                      <a:pt x="882" y="660"/>
                    </a:lnTo>
                    <a:lnTo>
                      <a:pt x="886" y="653"/>
                    </a:lnTo>
                    <a:lnTo>
                      <a:pt x="890" y="645"/>
                    </a:lnTo>
                    <a:lnTo>
                      <a:pt x="892" y="639"/>
                    </a:lnTo>
                    <a:lnTo>
                      <a:pt x="894" y="630"/>
                    </a:lnTo>
                    <a:lnTo>
                      <a:pt x="896" y="624"/>
                    </a:lnTo>
                    <a:lnTo>
                      <a:pt x="899" y="618"/>
                    </a:lnTo>
                    <a:lnTo>
                      <a:pt x="901" y="613"/>
                    </a:lnTo>
                    <a:lnTo>
                      <a:pt x="909" y="603"/>
                    </a:lnTo>
                    <a:lnTo>
                      <a:pt x="918" y="596"/>
                    </a:lnTo>
                    <a:lnTo>
                      <a:pt x="922" y="594"/>
                    </a:lnTo>
                    <a:lnTo>
                      <a:pt x="926" y="590"/>
                    </a:lnTo>
                    <a:lnTo>
                      <a:pt x="934" y="588"/>
                    </a:lnTo>
                    <a:lnTo>
                      <a:pt x="939" y="588"/>
                    </a:lnTo>
                    <a:lnTo>
                      <a:pt x="945" y="586"/>
                    </a:lnTo>
                    <a:lnTo>
                      <a:pt x="951" y="586"/>
                    </a:lnTo>
                    <a:lnTo>
                      <a:pt x="958" y="586"/>
                    </a:lnTo>
                    <a:lnTo>
                      <a:pt x="966" y="588"/>
                    </a:lnTo>
                    <a:lnTo>
                      <a:pt x="973" y="588"/>
                    </a:lnTo>
                    <a:lnTo>
                      <a:pt x="981" y="590"/>
                    </a:lnTo>
                    <a:lnTo>
                      <a:pt x="989" y="590"/>
                    </a:lnTo>
                    <a:lnTo>
                      <a:pt x="998" y="594"/>
                    </a:lnTo>
                    <a:lnTo>
                      <a:pt x="1008" y="596"/>
                    </a:lnTo>
                    <a:lnTo>
                      <a:pt x="1015" y="599"/>
                    </a:lnTo>
                    <a:lnTo>
                      <a:pt x="1025" y="603"/>
                    </a:lnTo>
                    <a:lnTo>
                      <a:pt x="1036" y="607"/>
                    </a:lnTo>
                    <a:lnTo>
                      <a:pt x="1046" y="611"/>
                    </a:lnTo>
                    <a:lnTo>
                      <a:pt x="1057" y="617"/>
                    </a:lnTo>
                    <a:lnTo>
                      <a:pt x="1067" y="622"/>
                    </a:lnTo>
                    <a:lnTo>
                      <a:pt x="1078" y="628"/>
                    </a:lnTo>
                    <a:lnTo>
                      <a:pt x="1084" y="630"/>
                    </a:lnTo>
                    <a:lnTo>
                      <a:pt x="1089" y="634"/>
                    </a:lnTo>
                    <a:lnTo>
                      <a:pt x="1097" y="637"/>
                    </a:lnTo>
                    <a:lnTo>
                      <a:pt x="1103" y="639"/>
                    </a:lnTo>
                    <a:lnTo>
                      <a:pt x="1108" y="643"/>
                    </a:lnTo>
                    <a:lnTo>
                      <a:pt x="1114" y="647"/>
                    </a:lnTo>
                    <a:lnTo>
                      <a:pt x="1122" y="651"/>
                    </a:lnTo>
                    <a:lnTo>
                      <a:pt x="1127" y="655"/>
                    </a:lnTo>
                    <a:lnTo>
                      <a:pt x="1133" y="658"/>
                    </a:lnTo>
                    <a:lnTo>
                      <a:pt x="1141" y="662"/>
                    </a:lnTo>
                    <a:lnTo>
                      <a:pt x="1146" y="664"/>
                    </a:lnTo>
                    <a:lnTo>
                      <a:pt x="1152" y="668"/>
                    </a:lnTo>
                    <a:lnTo>
                      <a:pt x="1158" y="670"/>
                    </a:lnTo>
                    <a:lnTo>
                      <a:pt x="1164" y="674"/>
                    </a:lnTo>
                    <a:lnTo>
                      <a:pt x="1169" y="675"/>
                    </a:lnTo>
                    <a:lnTo>
                      <a:pt x="1177" y="679"/>
                    </a:lnTo>
                    <a:lnTo>
                      <a:pt x="1186" y="683"/>
                    </a:lnTo>
                    <a:lnTo>
                      <a:pt x="1198" y="687"/>
                    </a:lnTo>
                    <a:lnTo>
                      <a:pt x="1209" y="691"/>
                    </a:lnTo>
                    <a:lnTo>
                      <a:pt x="1219" y="694"/>
                    </a:lnTo>
                    <a:lnTo>
                      <a:pt x="1228" y="696"/>
                    </a:lnTo>
                    <a:lnTo>
                      <a:pt x="1238" y="698"/>
                    </a:lnTo>
                    <a:lnTo>
                      <a:pt x="1245" y="698"/>
                    </a:lnTo>
                    <a:lnTo>
                      <a:pt x="1255" y="700"/>
                    </a:lnTo>
                    <a:lnTo>
                      <a:pt x="1262" y="700"/>
                    </a:lnTo>
                    <a:lnTo>
                      <a:pt x="1270" y="700"/>
                    </a:lnTo>
                    <a:lnTo>
                      <a:pt x="1278" y="700"/>
                    </a:lnTo>
                    <a:lnTo>
                      <a:pt x="1287" y="700"/>
                    </a:lnTo>
                    <a:lnTo>
                      <a:pt x="1293" y="698"/>
                    </a:lnTo>
                    <a:lnTo>
                      <a:pt x="1299" y="696"/>
                    </a:lnTo>
                    <a:lnTo>
                      <a:pt x="1304" y="693"/>
                    </a:lnTo>
                    <a:lnTo>
                      <a:pt x="1310" y="691"/>
                    </a:lnTo>
                    <a:lnTo>
                      <a:pt x="1319" y="683"/>
                    </a:lnTo>
                    <a:lnTo>
                      <a:pt x="1329" y="675"/>
                    </a:lnTo>
                    <a:lnTo>
                      <a:pt x="1335" y="666"/>
                    </a:lnTo>
                    <a:lnTo>
                      <a:pt x="1340" y="656"/>
                    </a:lnTo>
                    <a:lnTo>
                      <a:pt x="1342" y="651"/>
                    </a:lnTo>
                    <a:lnTo>
                      <a:pt x="1344" y="645"/>
                    </a:lnTo>
                    <a:lnTo>
                      <a:pt x="1344" y="639"/>
                    </a:lnTo>
                    <a:lnTo>
                      <a:pt x="1346" y="634"/>
                    </a:lnTo>
                    <a:lnTo>
                      <a:pt x="1346" y="626"/>
                    </a:lnTo>
                    <a:lnTo>
                      <a:pt x="1344" y="618"/>
                    </a:lnTo>
                    <a:lnTo>
                      <a:pt x="1342" y="611"/>
                    </a:lnTo>
                    <a:lnTo>
                      <a:pt x="1340" y="605"/>
                    </a:lnTo>
                    <a:lnTo>
                      <a:pt x="1337" y="598"/>
                    </a:lnTo>
                    <a:lnTo>
                      <a:pt x="1333" y="590"/>
                    </a:lnTo>
                    <a:lnTo>
                      <a:pt x="1327" y="584"/>
                    </a:lnTo>
                    <a:lnTo>
                      <a:pt x="1323" y="577"/>
                    </a:lnTo>
                    <a:lnTo>
                      <a:pt x="1318" y="571"/>
                    </a:lnTo>
                    <a:lnTo>
                      <a:pt x="1310" y="563"/>
                    </a:lnTo>
                    <a:lnTo>
                      <a:pt x="1304" y="556"/>
                    </a:lnTo>
                    <a:lnTo>
                      <a:pt x="1299" y="550"/>
                    </a:lnTo>
                    <a:lnTo>
                      <a:pt x="1291" y="542"/>
                    </a:lnTo>
                    <a:lnTo>
                      <a:pt x="1285" y="535"/>
                    </a:lnTo>
                    <a:lnTo>
                      <a:pt x="1280" y="529"/>
                    </a:lnTo>
                    <a:lnTo>
                      <a:pt x="1274" y="523"/>
                    </a:lnTo>
                    <a:lnTo>
                      <a:pt x="1266" y="518"/>
                    </a:lnTo>
                    <a:lnTo>
                      <a:pt x="1259" y="510"/>
                    </a:lnTo>
                    <a:lnTo>
                      <a:pt x="1253" y="504"/>
                    </a:lnTo>
                    <a:lnTo>
                      <a:pt x="1247" y="499"/>
                    </a:lnTo>
                    <a:lnTo>
                      <a:pt x="1238" y="489"/>
                    </a:lnTo>
                    <a:lnTo>
                      <a:pt x="1232" y="482"/>
                    </a:lnTo>
                    <a:lnTo>
                      <a:pt x="1226" y="474"/>
                    </a:lnTo>
                    <a:lnTo>
                      <a:pt x="1226" y="468"/>
                    </a:lnTo>
                    <a:lnTo>
                      <a:pt x="1230" y="464"/>
                    </a:lnTo>
                    <a:lnTo>
                      <a:pt x="1240" y="464"/>
                    </a:lnTo>
                    <a:lnTo>
                      <a:pt x="1249" y="464"/>
                    </a:lnTo>
                    <a:lnTo>
                      <a:pt x="1259" y="468"/>
                    </a:lnTo>
                    <a:lnTo>
                      <a:pt x="1268" y="472"/>
                    </a:lnTo>
                    <a:lnTo>
                      <a:pt x="1278" y="478"/>
                    </a:lnTo>
                    <a:lnTo>
                      <a:pt x="1285" y="483"/>
                    </a:lnTo>
                    <a:lnTo>
                      <a:pt x="1293" y="491"/>
                    </a:lnTo>
                    <a:lnTo>
                      <a:pt x="1302" y="499"/>
                    </a:lnTo>
                    <a:lnTo>
                      <a:pt x="1312" y="508"/>
                    </a:lnTo>
                    <a:lnTo>
                      <a:pt x="1319" y="516"/>
                    </a:lnTo>
                    <a:lnTo>
                      <a:pt x="1329" y="521"/>
                    </a:lnTo>
                    <a:lnTo>
                      <a:pt x="1333" y="525"/>
                    </a:lnTo>
                    <a:lnTo>
                      <a:pt x="1338" y="529"/>
                    </a:lnTo>
                    <a:lnTo>
                      <a:pt x="1344" y="533"/>
                    </a:lnTo>
                    <a:lnTo>
                      <a:pt x="1350" y="537"/>
                    </a:lnTo>
                    <a:lnTo>
                      <a:pt x="1356" y="539"/>
                    </a:lnTo>
                    <a:lnTo>
                      <a:pt x="1361" y="540"/>
                    </a:lnTo>
                    <a:lnTo>
                      <a:pt x="1369" y="542"/>
                    </a:lnTo>
                    <a:lnTo>
                      <a:pt x="1376" y="546"/>
                    </a:lnTo>
                    <a:lnTo>
                      <a:pt x="1384" y="546"/>
                    </a:lnTo>
                    <a:lnTo>
                      <a:pt x="1392" y="548"/>
                    </a:lnTo>
                    <a:lnTo>
                      <a:pt x="1401" y="550"/>
                    </a:lnTo>
                    <a:lnTo>
                      <a:pt x="1411" y="550"/>
                    </a:lnTo>
                    <a:lnTo>
                      <a:pt x="1416" y="550"/>
                    </a:lnTo>
                    <a:lnTo>
                      <a:pt x="1424" y="546"/>
                    </a:lnTo>
                    <a:lnTo>
                      <a:pt x="1430" y="542"/>
                    </a:lnTo>
                    <a:lnTo>
                      <a:pt x="1433" y="539"/>
                    </a:lnTo>
                    <a:lnTo>
                      <a:pt x="1435" y="531"/>
                    </a:lnTo>
                    <a:lnTo>
                      <a:pt x="1439" y="525"/>
                    </a:lnTo>
                    <a:lnTo>
                      <a:pt x="1439" y="518"/>
                    </a:lnTo>
                    <a:lnTo>
                      <a:pt x="1441" y="510"/>
                    </a:lnTo>
                    <a:lnTo>
                      <a:pt x="1437" y="499"/>
                    </a:lnTo>
                    <a:lnTo>
                      <a:pt x="1435" y="489"/>
                    </a:lnTo>
                    <a:lnTo>
                      <a:pt x="1433" y="483"/>
                    </a:lnTo>
                    <a:lnTo>
                      <a:pt x="1433" y="476"/>
                    </a:lnTo>
                    <a:lnTo>
                      <a:pt x="1432" y="470"/>
                    </a:lnTo>
                    <a:lnTo>
                      <a:pt x="1430" y="464"/>
                    </a:lnTo>
                    <a:lnTo>
                      <a:pt x="1426" y="457"/>
                    </a:lnTo>
                    <a:lnTo>
                      <a:pt x="1424" y="451"/>
                    </a:lnTo>
                    <a:lnTo>
                      <a:pt x="1420" y="445"/>
                    </a:lnTo>
                    <a:lnTo>
                      <a:pt x="1418" y="440"/>
                    </a:lnTo>
                    <a:lnTo>
                      <a:pt x="1414" y="432"/>
                    </a:lnTo>
                    <a:lnTo>
                      <a:pt x="1411" y="425"/>
                    </a:lnTo>
                    <a:lnTo>
                      <a:pt x="1409" y="419"/>
                    </a:lnTo>
                    <a:lnTo>
                      <a:pt x="1405" y="411"/>
                    </a:lnTo>
                    <a:lnTo>
                      <a:pt x="1399" y="404"/>
                    </a:lnTo>
                    <a:lnTo>
                      <a:pt x="1395" y="396"/>
                    </a:lnTo>
                    <a:lnTo>
                      <a:pt x="1392" y="388"/>
                    </a:lnTo>
                    <a:lnTo>
                      <a:pt x="1388" y="381"/>
                    </a:lnTo>
                    <a:lnTo>
                      <a:pt x="1382" y="371"/>
                    </a:lnTo>
                    <a:lnTo>
                      <a:pt x="1376" y="366"/>
                    </a:lnTo>
                    <a:lnTo>
                      <a:pt x="1371" y="356"/>
                    </a:lnTo>
                    <a:lnTo>
                      <a:pt x="1367" y="350"/>
                    </a:lnTo>
                    <a:lnTo>
                      <a:pt x="1361" y="341"/>
                    </a:lnTo>
                    <a:lnTo>
                      <a:pt x="1356" y="333"/>
                    </a:lnTo>
                    <a:lnTo>
                      <a:pt x="1350" y="324"/>
                    </a:lnTo>
                    <a:lnTo>
                      <a:pt x="1344" y="318"/>
                    </a:lnTo>
                    <a:lnTo>
                      <a:pt x="1338" y="309"/>
                    </a:lnTo>
                    <a:lnTo>
                      <a:pt x="1333" y="301"/>
                    </a:lnTo>
                    <a:lnTo>
                      <a:pt x="1325" y="293"/>
                    </a:lnTo>
                    <a:lnTo>
                      <a:pt x="1319" y="286"/>
                    </a:lnTo>
                    <a:lnTo>
                      <a:pt x="1312" y="276"/>
                    </a:lnTo>
                    <a:lnTo>
                      <a:pt x="1304" y="269"/>
                    </a:lnTo>
                    <a:lnTo>
                      <a:pt x="1299" y="259"/>
                    </a:lnTo>
                    <a:lnTo>
                      <a:pt x="1291" y="253"/>
                    </a:lnTo>
                    <a:lnTo>
                      <a:pt x="1285" y="244"/>
                    </a:lnTo>
                    <a:lnTo>
                      <a:pt x="1278" y="236"/>
                    </a:lnTo>
                    <a:lnTo>
                      <a:pt x="1270" y="229"/>
                    </a:lnTo>
                    <a:lnTo>
                      <a:pt x="1264" y="221"/>
                    </a:lnTo>
                    <a:lnTo>
                      <a:pt x="1257" y="213"/>
                    </a:lnTo>
                    <a:lnTo>
                      <a:pt x="1249" y="206"/>
                    </a:lnTo>
                    <a:lnTo>
                      <a:pt x="1242" y="198"/>
                    </a:lnTo>
                    <a:lnTo>
                      <a:pt x="1234" y="191"/>
                    </a:lnTo>
                    <a:lnTo>
                      <a:pt x="1226" y="183"/>
                    </a:lnTo>
                    <a:lnTo>
                      <a:pt x="1219" y="177"/>
                    </a:lnTo>
                    <a:lnTo>
                      <a:pt x="1211" y="170"/>
                    </a:lnTo>
                    <a:lnTo>
                      <a:pt x="1203" y="164"/>
                    </a:lnTo>
                    <a:lnTo>
                      <a:pt x="1196" y="156"/>
                    </a:lnTo>
                    <a:lnTo>
                      <a:pt x="1188" y="149"/>
                    </a:lnTo>
                    <a:lnTo>
                      <a:pt x="1179" y="143"/>
                    </a:lnTo>
                    <a:lnTo>
                      <a:pt x="1171" y="135"/>
                    </a:lnTo>
                    <a:lnTo>
                      <a:pt x="1164" y="130"/>
                    </a:lnTo>
                    <a:lnTo>
                      <a:pt x="1156" y="124"/>
                    </a:lnTo>
                    <a:lnTo>
                      <a:pt x="1148" y="116"/>
                    </a:lnTo>
                    <a:lnTo>
                      <a:pt x="1141" y="113"/>
                    </a:lnTo>
                    <a:lnTo>
                      <a:pt x="1133" y="105"/>
                    </a:lnTo>
                    <a:lnTo>
                      <a:pt x="1126" y="99"/>
                    </a:lnTo>
                    <a:lnTo>
                      <a:pt x="1118" y="94"/>
                    </a:lnTo>
                    <a:lnTo>
                      <a:pt x="1110" y="90"/>
                    </a:lnTo>
                    <a:lnTo>
                      <a:pt x="1103" y="84"/>
                    </a:lnTo>
                    <a:lnTo>
                      <a:pt x="1097" y="80"/>
                    </a:lnTo>
                    <a:lnTo>
                      <a:pt x="1089" y="75"/>
                    </a:lnTo>
                    <a:lnTo>
                      <a:pt x="1084" y="71"/>
                    </a:lnTo>
                    <a:lnTo>
                      <a:pt x="1074" y="65"/>
                    </a:lnTo>
                    <a:lnTo>
                      <a:pt x="1067" y="61"/>
                    </a:lnTo>
                    <a:lnTo>
                      <a:pt x="1059" y="56"/>
                    </a:lnTo>
                    <a:lnTo>
                      <a:pt x="1053" y="52"/>
                    </a:lnTo>
                    <a:lnTo>
                      <a:pt x="1048" y="48"/>
                    </a:lnTo>
                    <a:lnTo>
                      <a:pt x="1042" y="46"/>
                    </a:lnTo>
                    <a:lnTo>
                      <a:pt x="1034" y="42"/>
                    </a:lnTo>
                    <a:lnTo>
                      <a:pt x="1029" y="39"/>
                    </a:lnTo>
                    <a:lnTo>
                      <a:pt x="1023" y="35"/>
                    </a:lnTo>
                    <a:lnTo>
                      <a:pt x="1015" y="33"/>
                    </a:lnTo>
                    <a:lnTo>
                      <a:pt x="1010" y="29"/>
                    </a:lnTo>
                    <a:lnTo>
                      <a:pt x="1004" y="27"/>
                    </a:lnTo>
                    <a:lnTo>
                      <a:pt x="993" y="20"/>
                    </a:lnTo>
                    <a:lnTo>
                      <a:pt x="983" y="18"/>
                    </a:lnTo>
                    <a:lnTo>
                      <a:pt x="972" y="12"/>
                    </a:lnTo>
                    <a:lnTo>
                      <a:pt x="960" y="8"/>
                    </a:lnTo>
                    <a:lnTo>
                      <a:pt x="953" y="4"/>
                    </a:lnTo>
                    <a:lnTo>
                      <a:pt x="943" y="4"/>
                    </a:lnTo>
                    <a:lnTo>
                      <a:pt x="935" y="0"/>
                    </a:lnTo>
                    <a:lnTo>
                      <a:pt x="928" y="0"/>
                    </a:lnTo>
                    <a:lnTo>
                      <a:pt x="922" y="0"/>
                    </a:lnTo>
                    <a:lnTo>
                      <a:pt x="916" y="2"/>
                    </a:lnTo>
                    <a:lnTo>
                      <a:pt x="911" y="2"/>
                    </a:lnTo>
                    <a:lnTo>
                      <a:pt x="907" y="2"/>
                    </a:lnTo>
                    <a:lnTo>
                      <a:pt x="901" y="4"/>
                    </a:lnTo>
                    <a:lnTo>
                      <a:pt x="899" y="8"/>
                    </a:lnTo>
                    <a:lnTo>
                      <a:pt x="896" y="12"/>
                    </a:lnTo>
                    <a:lnTo>
                      <a:pt x="896" y="16"/>
                    </a:lnTo>
                    <a:lnTo>
                      <a:pt x="894" y="20"/>
                    </a:lnTo>
                    <a:lnTo>
                      <a:pt x="897" y="27"/>
                    </a:lnTo>
                    <a:lnTo>
                      <a:pt x="899" y="35"/>
                    </a:lnTo>
                    <a:lnTo>
                      <a:pt x="905" y="44"/>
                    </a:lnTo>
                    <a:lnTo>
                      <a:pt x="913" y="50"/>
                    </a:lnTo>
                    <a:lnTo>
                      <a:pt x="924" y="58"/>
                    </a:lnTo>
                    <a:lnTo>
                      <a:pt x="930" y="59"/>
                    </a:lnTo>
                    <a:lnTo>
                      <a:pt x="935" y="63"/>
                    </a:lnTo>
                    <a:lnTo>
                      <a:pt x="941" y="65"/>
                    </a:lnTo>
                    <a:lnTo>
                      <a:pt x="949" y="69"/>
                    </a:lnTo>
                    <a:lnTo>
                      <a:pt x="956" y="71"/>
                    </a:lnTo>
                    <a:lnTo>
                      <a:pt x="966" y="75"/>
                    </a:lnTo>
                    <a:lnTo>
                      <a:pt x="975" y="78"/>
                    </a:lnTo>
                    <a:lnTo>
                      <a:pt x="985" y="82"/>
                    </a:lnTo>
                    <a:lnTo>
                      <a:pt x="993" y="86"/>
                    </a:lnTo>
                    <a:lnTo>
                      <a:pt x="1002" y="90"/>
                    </a:lnTo>
                    <a:lnTo>
                      <a:pt x="1013" y="94"/>
                    </a:lnTo>
                    <a:lnTo>
                      <a:pt x="1023" y="99"/>
                    </a:lnTo>
                    <a:lnTo>
                      <a:pt x="1034" y="105"/>
                    </a:lnTo>
                    <a:lnTo>
                      <a:pt x="1046" y="111"/>
                    </a:lnTo>
                    <a:lnTo>
                      <a:pt x="1051" y="115"/>
                    </a:lnTo>
                    <a:lnTo>
                      <a:pt x="1057" y="116"/>
                    </a:lnTo>
                    <a:lnTo>
                      <a:pt x="1065" y="122"/>
                    </a:lnTo>
                    <a:lnTo>
                      <a:pt x="1070" y="126"/>
                    </a:lnTo>
                    <a:lnTo>
                      <a:pt x="1076" y="128"/>
                    </a:lnTo>
                    <a:lnTo>
                      <a:pt x="1084" y="132"/>
                    </a:lnTo>
                    <a:lnTo>
                      <a:pt x="1089" y="135"/>
                    </a:lnTo>
                    <a:lnTo>
                      <a:pt x="1095" y="141"/>
                    </a:lnTo>
                    <a:lnTo>
                      <a:pt x="1101" y="145"/>
                    </a:lnTo>
                    <a:lnTo>
                      <a:pt x="1108" y="151"/>
                    </a:lnTo>
                    <a:lnTo>
                      <a:pt x="1114" y="155"/>
                    </a:lnTo>
                    <a:lnTo>
                      <a:pt x="1122" y="160"/>
                    </a:lnTo>
                    <a:lnTo>
                      <a:pt x="1127" y="166"/>
                    </a:lnTo>
                    <a:lnTo>
                      <a:pt x="1135" y="172"/>
                    </a:lnTo>
                    <a:lnTo>
                      <a:pt x="1143" y="177"/>
                    </a:lnTo>
                    <a:lnTo>
                      <a:pt x="1148" y="183"/>
                    </a:lnTo>
                    <a:lnTo>
                      <a:pt x="1156" y="191"/>
                    </a:lnTo>
                    <a:lnTo>
                      <a:pt x="1164" y="196"/>
                    </a:lnTo>
                    <a:lnTo>
                      <a:pt x="1169" y="204"/>
                    </a:lnTo>
                    <a:lnTo>
                      <a:pt x="1179" y="212"/>
                    </a:lnTo>
                    <a:lnTo>
                      <a:pt x="1184" y="219"/>
                    </a:lnTo>
                    <a:lnTo>
                      <a:pt x="1190" y="225"/>
                    </a:lnTo>
                    <a:lnTo>
                      <a:pt x="1198" y="232"/>
                    </a:lnTo>
                    <a:lnTo>
                      <a:pt x="1203" y="238"/>
                    </a:lnTo>
                    <a:lnTo>
                      <a:pt x="1211" y="246"/>
                    </a:lnTo>
                    <a:lnTo>
                      <a:pt x="1217" y="251"/>
                    </a:lnTo>
                    <a:lnTo>
                      <a:pt x="1222" y="257"/>
                    </a:lnTo>
                    <a:lnTo>
                      <a:pt x="1230" y="265"/>
                    </a:lnTo>
                    <a:lnTo>
                      <a:pt x="1236" y="270"/>
                    </a:lnTo>
                    <a:lnTo>
                      <a:pt x="1242" y="276"/>
                    </a:lnTo>
                    <a:lnTo>
                      <a:pt x="1245" y="282"/>
                    </a:lnTo>
                    <a:lnTo>
                      <a:pt x="1253" y="290"/>
                    </a:lnTo>
                    <a:lnTo>
                      <a:pt x="1257" y="293"/>
                    </a:lnTo>
                    <a:lnTo>
                      <a:pt x="1262" y="301"/>
                    </a:lnTo>
                    <a:lnTo>
                      <a:pt x="1268" y="307"/>
                    </a:lnTo>
                    <a:lnTo>
                      <a:pt x="1274" y="312"/>
                    </a:lnTo>
                    <a:lnTo>
                      <a:pt x="1281" y="322"/>
                    </a:lnTo>
                    <a:lnTo>
                      <a:pt x="1291" y="331"/>
                    </a:lnTo>
                    <a:lnTo>
                      <a:pt x="1300" y="341"/>
                    </a:lnTo>
                    <a:lnTo>
                      <a:pt x="1308" y="352"/>
                    </a:lnTo>
                    <a:lnTo>
                      <a:pt x="1314" y="360"/>
                    </a:lnTo>
                    <a:lnTo>
                      <a:pt x="1321" y="367"/>
                    </a:lnTo>
                    <a:lnTo>
                      <a:pt x="1329" y="377"/>
                    </a:lnTo>
                    <a:lnTo>
                      <a:pt x="1335" y="385"/>
                    </a:lnTo>
                    <a:lnTo>
                      <a:pt x="1337" y="390"/>
                    </a:lnTo>
                    <a:lnTo>
                      <a:pt x="1342" y="398"/>
                    </a:lnTo>
                    <a:lnTo>
                      <a:pt x="1344" y="402"/>
                    </a:lnTo>
                    <a:lnTo>
                      <a:pt x="1348" y="409"/>
                    </a:lnTo>
                    <a:lnTo>
                      <a:pt x="1350" y="417"/>
                    </a:lnTo>
                    <a:lnTo>
                      <a:pt x="1352" y="425"/>
                    </a:lnTo>
                    <a:lnTo>
                      <a:pt x="1348" y="430"/>
                    </a:lnTo>
                    <a:lnTo>
                      <a:pt x="1344" y="432"/>
                    </a:lnTo>
                    <a:lnTo>
                      <a:pt x="1338" y="432"/>
                    </a:lnTo>
                    <a:lnTo>
                      <a:pt x="1335" y="432"/>
                    </a:lnTo>
                    <a:lnTo>
                      <a:pt x="1331" y="432"/>
                    </a:lnTo>
                    <a:lnTo>
                      <a:pt x="1325" y="432"/>
                    </a:lnTo>
                    <a:lnTo>
                      <a:pt x="1318" y="430"/>
                    </a:lnTo>
                    <a:lnTo>
                      <a:pt x="1312" y="428"/>
                    </a:lnTo>
                    <a:lnTo>
                      <a:pt x="1304" y="426"/>
                    </a:lnTo>
                    <a:lnTo>
                      <a:pt x="1299" y="425"/>
                    </a:lnTo>
                    <a:lnTo>
                      <a:pt x="1293" y="423"/>
                    </a:lnTo>
                    <a:lnTo>
                      <a:pt x="1287" y="421"/>
                    </a:lnTo>
                    <a:lnTo>
                      <a:pt x="1280" y="419"/>
                    </a:lnTo>
                    <a:lnTo>
                      <a:pt x="1274" y="417"/>
                    </a:lnTo>
                    <a:lnTo>
                      <a:pt x="1268" y="413"/>
                    </a:lnTo>
                    <a:lnTo>
                      <a:pt x="1262" y="411"/>
                    </a:lnTo>
                    <a:lnTo>
                      <a:pt x="1255" y="409"/>
                    </a:lnTo>
                    <a:lnTo>
                      <a:pt x="1249" y="407"/>
                    </a:lnTo>
                    <a:lnTo>
                      <a:pt x="1238" y="404"/>
                    </a:lnTo>
                    <a:lnTo>
                      <a:pt x="1230" y="400"/>
                    </a:lnTo>
                    <a:lnTo>
                      <a:pt x="1219" y="398"/>
                    </a:lnTo>
                    <a:lnTo>
                      <a:pt x="1207" y="396"/>
                    </a:lnTo>
                    <a:lnTo>
                      <a:pt x="1198" y="394"/>
                    </a:lnTo>
                    <a:lnTo>
                      <a:pt x="1190" y="396"/>
                    </a:lnTo>
                    <a:lnTo>
                      <a:pt x="1181" y="396"/>
                    </a:lnTo>
                    <a:lnTo>
                      <a:pt x="1175" y="400"/>
                    </a:lnTo>
                    <a:lnTo>
                      <a:pt x="1167" y="404"/>
                    </a:lnTo>
                    <a:lnTo>
                      <a:pt x="1162" y="413"/>
                    </a:lnTo>
                    <a:lnTo>
                      <a:pt x="1158" y="415"/>
                    </a:lnTo>
                    <a:lnTo>
                      <a:pt x="1158" y="421"/>
                    </a:lnTo>
                    <a:lnTo>
                      <a:pt x="1156" y="425"/>
                    </a:lnTo>
                    <a:lnTo>
                      <a:pt x="1158" y="432"/>
                    </a:lnTo>
                    <a:lnTo>
                      <a:pt x="1160" y="438"/>
                    </a:lnTo>
                    <a:lnTo>
                      <a:pt x="1164" y="444"/>
                    </a:lnTo>
                    <a:lnTo>
                      <a:pt x="1165" y="451"/>
                    </a:lnTo>
                    <a:lnTo>
                      <a:pt x="1171" y="459"/>
                    </a:lnTo>
                    <a:lnTo>
                      <a:pt x="1175" y="466"/>
                    </a:lnTo>
                    <a:lnTo>
                      <a:pt x="1181" y="474"/>
                    </a:lnTo>
                    <a:lnTo>
                      <a:pt x="1186" y="482"/>
                    </a:lnTo>
                    <a:lnTo>
                      <a:pt x="1192" y="491"/>
                    </a:lnTo>
                    <a:lnTo>
                      <a:pt x="1200" y="499"/>
                    </a:lnTo>
                    <a:lnTo>
                      <a:pt x="1207" y="508"/>
                    </a:lnTo>
                    <a:lnTo>
                      <a:pt x="1213" y="516"/>
                    </a:lnTo>
                    <a:lnTo>
                      <a:pt x="1221" y="525"/>
                    </a:lnTo>
                    <a:lnTo>
                      <a:pt x="1226" y="533"/>
                    </a:lnTo>
                    <a:lnTo>
                      <a:pt x="1234" y="542"/>
                    </a:lnTo>
                    <a:lnTo>
                      <a:pt x="1240" y="550"/>
                    </a:lnTo>
                    <a:lnTo>
                      <a:pt x="1245" y="559"/>
                    </a:lnTo>
                    <a:lnTo>
                      <a:pt x="1251" y="565"/>
                    </a:lnTo>
                    <a:lnTo>
                      <a:pt x="1257" y="573"/>
                    </a:lnTo>
                    <a:lnTo>
                      <a:pt x="1261" y="580"/>
                    </a:lnTo>
                    <a:lnTo>
                      <a:pt x="1266" y="588"/>
                    </a:lnTo>
                    <a:lnTo>
                      <a:pt x="1268" y="596"/>
                    </a:lnTo>
                    <a:lnTo>
                      <a:pt x="1270" y="601"/>
                    </a:lnTo>
                    <a:lnTo>
                      <a:pt x="1270" y="607"/>
                    </a:lnTo>
                    <a:lnTo>
                      <a:pt x="1272" y="613"/>
                    </a:lnTo>
                    <a:lnTo>
                      <a:pt x="1268" y="622"/>
                    </a:lnTo>
                    <a:lnTo>
                      <a:pt x="1262" y="630"/>
                    </a:lnTo>
                    <a:lnTo>
                      <a:pt x="1255" y="630"/>
                    </a:lnTo>
                    <a:lnTo>
                      <a:pt x="1249" y="630"/>
                    </a:lnTo>
                    <a:lnTo>
                      <a:pt x="1242" y="630"/>
                    </a:lnTo>
                    <a:lnTo>
                      <a:pt x="1234" y="628"/>
                    </a:lnTo>
                    <a:lnTo>
                      <a:pt x="1224" y="624"/>
                    </a:lnTo>
                    <a:lnTo>
                      <a:pt x="1217" y="620"/>
                    </a:lnTo>
                    <a:lnTo>
                      <a:pt x="1207" y="617"/>
                    </a:lnTo>
                    <a:lnTo>
                      <a:pt x="1200" y="611"/>
                    </a:lnTo>
                    <a:lnTo>
                      <a:pt x="1188" y="605"/>
                    </a:lnTo>
                    <a:lnTo>
                      <a:pt x="1179" y="598"/>
                    </a:lnTo>
                    <a:lnTo>
                      <a:pt x="1167" y="590"/>
                    </a:lnTo>
                    <a:lnTo>
                      <a:pt x="1158" y="584"/>
                    </a:lnTo>
                    <a:lnTo>
                      <a:pt x="1152" y="579"/>
                    </a:lnTo>
                    <a:lnTo>
                      <a:pt x="1146" y="575"/>
                    </a:lnTo>
                    <a:lnTo>
                      <a:pt x="1141" y="571"/>
                    </a:lnTo>
                    <a:lnTo>
                      <a:pt x="1135" y="567"/>
                    </a:lnTo>
                    <a:lnTo>
                      <a:pt x="1124" y="559"/>
                    </a:lnTo>
                    <a:lnTo>
                      <a:pt x="1112" y="552"/>
                    </a:lnTo>
                    <a:lnTo>
                      <a:pt x="1107" y="546"/>
                    </a:lnTo>
                    <a:lnTo>
                      <a:pt x="1101" y="542"/>
                    </a:lnTo>
                    <a:lnTo>
                      <a:pt x="1095" y="539"/>
                    </a:lnTo>
                    <a:lnTo>
                      <a:pt x="1089" y="535"/>
                    </a:lnTo>
                    <a:lnTo>
                      <a:pt x="1084" y="531"/>
                    </a:lnTo>
                    <a:lnTo>
                      <a:pt x="1078" y="527"/>
                    </a:lnTo>
                    <a:lnTo>
                      <a:pt x="1070" y="523"/>
                    </a:lnTo>
                    <a:lnTo>
                      <a:pt x="1067" y="520"/>
                    </a:lnTo>
                    <a:lnTo>
                      <a:pt x="1059" y="516"/>
                    </a:lnTo>
                    <a:lnTo>
                      <a:pt x="1053" y="512"/>
                    </a:lnTo>
                    <a:lnTo>
                      <a:pt x="1048" y="510"/>
                    </a:lnTo>
                    <a:lnTo>
                      <a:pt x="1044" y="506"/>
                    </a:lnTo>
                    <a:lnTo>
                      <a:pt x="1032" y="501"/>
                    </a:lnTo>
                    <a:lnTo>
                      <a:pt x="1021" y="497"/>
                    </a:lnTo>
                    <a:lnTo>
                      <a:pt x="1010" y="489"/>
                    </a:lnTo>
                    <a:lnTo>
                      <a:pt x="1000" y="487"/>
                    </a:lnTo>
                    <a:lnTo>
                      <a:pt x="989" y="483"/>
                    </a:lnTo>
                    <a:lnTo>
                      <a:pt x="979" y="483"/>
                    </a:lnTo>
                    <a:lnTo>
                      <a:pt x="970" y="483"/>
                    </a:lnTo>
                    <a:lnTo>
                      <a:pt x="960" y="483"/>
                    </a:lnTo>
                    <a:lnTo>
                      <a:pt x="953" y="487"/>
                    </a:lnTo>
                    <a:lnTo>
                      <a:pt x="945" y="491"/>
                    </a:lnTo>
                    <a:lnTo>
                      <a:pt x="935" y="495"/>
                    </a:lnTo>
                    <a:lnTo>
                      <a:pt x="930" y="501"/>
                    </a:lnTo>
                    <a:lnTo>
                      <a:pt x="922" y="506"/>
                    </a:lnTo>
                    <a:lnTo>
                      <a:pt x="915" y="516"/>
                    </a:lnTo>
                    <a:lnTo>
                      <a:pt x="909" y="521"/>
                    </a:lnTo>
                    <a:lnTo>
                      <a:pt x="901" y="531"/>
                    </a:lnTo>
                    <a:lnTo>
                      <a:pt x="896" y="540"/>
                    </a:lnTo>
                    <a:lnTo>
                      <a:pt x="890" y="550"/>
                    </a:lnTo>
                    <a:lnTo>
                      <a:pt x="884" y="559"/>
                    </a:lnTo>
                    <a:lnTo>
                      <a:pt x="878" y="567"/>
                    </a:lnTo>
                    <a:lnTo>
                      <a:pt x="873" y="577"/>
                    </a:lnTo>
                    <a:lnTo>
                      <a:pt x="869" y="588"/>
                    </a:lnTo>
                    <a:lnTo>
                      <a:pt x="863" y="598"/>
                    </a:lnTo>
                    <a:lnTo>
                      <a:pt x="859" y="607"/>
                    </a:lnTo>
                    <a:lnTo>
                      <a:pt x="854" y="617"/>
                    </a:lnTo>
                    <a:lnTo>
                      <a:pt x="850" y="628"/>
                    </a:lnTo>
                    <a:lnTo>
                      <a:pt x="844" y="636"/>
                    </a:lnTo>
                    <a:lnTo>
                      <a:pt x="840" y="643"/>
                    </a:lnTo>
                    <a:lnTo>
                      <a:pt x="835" y="651"/>
                    </a:lnTo>
                    <a:lnTo>
                      <a:pt x="831" y="660"/>
                    </a:lnTo>
                    <a:lnTo>
                      <a:pt x="825" y="666"/>
                    </a:lnTo>
                    <a:lnTo>
                      <a:pt x="823" y="672"/>
                    </a:lnTo>
                    <a:lnTo>
                      <a:pt x="818" y="677"/>
                    </a:lnTo>
                    <a:lnTo>
                      <a:pt x="814" y="683"/>
                    </a:lnTo>
                    <a:lnTo>
                      <a:pt x="804" y="687"/>
                    </a:lnTo>
                    <a:lnTo>
                      <a:pt x="795" y="689"/>
                    </a:lnTo>
                    <a:lnTo>
                      <a:pt x="789" y="687"/>
                    </a:lnTo>
                    <a:lnTo>
                      <a:pt x="785" y="685"/>
                    </a:lnTo>
                    <a:lnTo>
                      <a:pt x="780" y="681"/>
                    </a:lnTo>
                    <a:lnTo>
                      <a:pt x="776" y="675"/>
                    </a:lnTo>
                    <a:lnTo>
                      <a:pt x="770" y="668"/>
                    </a:lnTo>
                    <a:lnTo>
                      <a:pt x="764" y="660"/>
                    </a:lnTo>
                    <a:lnTo>
                      <a:pt x="759" y="653"/>
                    </a:lnTo>
                    <a:lnTo>
                      <a:pt x="757" y="643"/>
                    </a:lnTo>
                    <a:lnTo>
                      <a:pt x="753" y="634"/>
                    </a:lnTo>
                    <a:lnTo>
                      <a:pt x="751" y="626"/>
                    </a:lnTo>
                    <a:lnTo>
                      <a:pt x="747" y="615"/>
                    </a:lnTo>
                    <a:lnTo>
                      <a:pt x="745" y="605"/>
                    </a:lnTo>
                    <a:lnTo>
                      <a:pt x="744" y="594"/>
                    </a:lnTo>
                    <a:lnTo>
                      <a:pt x="742" y="584"/>
                    </a:lnTo>
                    <a:lnTo>
                      <a:pt x="740" y="573"/>
                    </a:lnTo>
                    <a:lnTo>
                      <a:pt x="740" y="561"/>
                    </a:lnTo>
                    <a:lnTo>
                      <a:pt x="738" y="556"/>
                    </a:lnTo>
                    <a:lnTo>
                      <a:pt x="736" y="550"/>
                    </a:lnTo>
                    <a:lnTo>
                      <a:pt x="736" y="544"/>
                    </a:lnTo>
                    <a:lnTo>
                      <a:pt x="736" y="539"/>
                    </a:lnTo>
                    <a:lnTo>
                      <a:pt x="734" y="527"/>
                    </a:lnTo>
                    <a:lnTo>
                      <a:pt x="734" y="518"/>
                    </a:lnTo>
                    <a:lnTo>
                      <a:pt x="734" y="510"/>
                    </a:lnTo>
                    <a:lnTo>
                      <a:pt x="732" y="504"/>
                    </a:lnTo>
                    <a:lnTo>
                      <a:pt x="732" y="499"/>
                    </a:lnTo>
                    <a:lnTo>
                      <a:pt x="732" y="495"/>
                    </a:lnTo>
                    <a:lnTo>
                      <a:pt x="730" y="483"/>
                    </a:lnTo>
                    <a:lnTo>
                      <a:pt x="730" y="472"/>
                    </a:lnTo>
                    <a:lnTo>
                      <a:pt x="728" y="463"/>
                    </a:lnTo>
                    <a:lnTo>
                      <a:pt x="726" y="451"/>
                    </a:lnTo>
                    <a:lnTo>
                      <a:pt x="726" y="442"/>
                    </a:lnTo>
                    <a:lnTo>
                      <a:pt x="724" y="434"/>
                    </a:lnTo>
                    <a:lnTo>
                      <a:pt x="723" y="425"/>
                    </a:lnTo>
                    <a:lnTo>
                      <a:pt x="721" y="417"/>
                    </a:lnTo>
                    <a:lnTo>
                      <a:pt x="719" y="409"/>
                    </a:lnTo>
                    <a:lnTo>
                      <a:pt x="715" y="404"/>
                    </a:lnTo>
                    <a:lnTo>
                      <a:pt x="713" y="398"/>
                    </a:lnTo>
                    <a:lnTo>
                      <a:pt x="709" y="392"/>
                    </a:lnTo>
                    <a:lnTo>
                      <a:pt x="705" y="388"/>
                    </a:lnTo>
                    <a:lnTo>
                      <a:pt x="702" y="385"/>
                    </a:lnTo>
                    <a:lnTo>
                      <a:pt x="692" y="379"/>
                    </a:lnTo>
                    <a:lnTo>
                      <a:pt x="683" y="379"/>
                    </a:lnTo>
                    <a:lnTo>
                      <a:pt x="673" y="379"/>
                    </a:lnTo>
                    <a:lnTo>
                      <a:pt x="664" y="383"/>
                    </a:lnTo>
                    <a:lnTo>
                      <a:pt x="654" y="386"/>
                    </a:lnTo>
                    <a:lnTo>
                      <a:pt x="643" y="392"/>
                    </a:lnTo>
                    <a:lnTo>
                      <a:pt x="633" y="400"/>
                    </a:lnTo>
                    <a:lnTo>
                      <a:pt x="624" y="407"/>
                    </a:lnTo>
                    <a:lnTo>
                      <a:pt x="614" y="413"/>
                    </a:lnTo>
                    <a:lnTo>
                      <a:pt x="605" y="421"/>
                    </a:lnTo>
                    <a:lnTo>
                      <a:pt x="595" y="426"/>
                    </a:lnTo>
                    <a:lnTo>
                      <a:pt x="588" y="432"/>
                    </a:lnTo>
                    <a:lnTo>
                      <a:pt x="578" y="434"/>
                    </a:lnTo>
                    <a:lnTo>
                      <a:pt x="571" y="434"/>
                    </a:lnTo>
                    <a:lnTo>
                      <a:pt x="565" y="432"/>
                    </a:lnTo>
                    <a:lnTo>
                      <a:pt x="557" y="428"/>
                    </a:lnTo>
                    <a:lnTo>
                      <a:pt x="552" y="419"/>
                    </a:lnTo>
                    <a:lnTo>
                      <a:pt x="546" y="411"/>
                    </a:lnTo>
                    <a:lnTo>
                      <a:pt x="542" y="402"/>
                    </a:lnTo>
                    <a:lnTo>
                      <a:pt x="540" y="394"/>
                    </a:lnTo>
                    <a:lnTo>
                      <a:pt x="536" y="385"/>
                    </a:lnTo>
                    <a:lnTo>
                      <a:pt x="533" y="375"/>
                    </a:lnTo>
                    <a:lnTo>
                      <a:pt x="531" y="366"/>
                    </a:lnTo>
                    <a:lnTo>
                      <a:pt x="529" y="358"/>
                    </a:lnTo>
                    <a:lnTo>
                      <a:pt x="523" y="348"/>
                    </a:lnTo>
                    <a:lnTo>
                      <a:pt x="519" y="341"/>
                    </a:lnTo>
                    <a:lnTo>
                      <a:pt x="515" y="331"/>
                    </a:lnTo>
                    <a:lnTo>
                      <a:pt x="512" y="326"/>
                    </a:lnTo>
                    <a:lnTo>
                      <a:pt x="506" y="320"/>
                    </a:lnTo>
                    <a:lnTo>
                      <a:pt x="500" y="314"/>
                    </a:lnTo>
                    <a:lnTo>
                      <a:pt x="493" y="312"/>
                    </a:lnTo>
                    <a:lnTo>
                      <a:pt x="485" y="310"/>
                    </a:lnTo>
                    <a:lnTo>
                      <a:pt x="479" y="310"/>
                    </a:lnTo>
                    <a:lnTo>
                      <a:pt x="474" y="310"/>
                    </a:lnTo>
                    <a:lnTo>
                      <a:pt x="468" y="312"/>
                    </a:lnTo>
                    <a:lnTo>
                      <a:pt x="462" y="316"/>
                    </a:lnTo>
                    <a:lnTo>
                      <a:pt x="455" y="320"/>
                    </a:lnTo>
                    <a:lnTo>
                      <a:pt x="447" y="322"/>
                    </a:lnTo>
                    <a:lnTo>
                      <a:pt x="439" y="326"/>
                    </a:lnTo>
                    <a:lnTo>
                      <a:pt x="432" y="333"/>
                    </a:lnTo>
                    <a:lnTo>
                      <a:pt x="422" y="337"/>
                    </a:lnTo>
                    <a:lnTo>
                      <a:pt x="415" y="345"/>
                    </a:lnTo>
                    <a:lnTo>
                      <a:pt x="405" y="350"/>
                    </a:lnTo>
                    <a:lnTo>
                      <a:pt x="398" y="358"/>
                    </a:lnTo>
                    <a:lnTo>
                      <a:pt x="388" y="364"/>
                    </a:lnTo>
                    <a:lnTo>
                      <a:pt x="379" y="371"/>
                    </a:lnTo>
                    <a:lnTo>
                      <a:pt x="369" y="379"/>
                    </a:lnTo>
                    <a:lnTo>
                      <a:pt x="360" y="386"/>
                    </a:lnTo>
                    <a:lnTo>
                      <a:pt x="350" y="392"/>
                    </a:lnTo>
                    <a:lnTo>
                      <a:pt x="341" y="400"/>
                    </a:lnTo>
                    <a:lnTo>
                      <a:pt x="331" y="407"/>
                    </a:lnTo>
                    <a:lnTo>
                      <a:pt x="322" y="413"/>
                    </a:lnTo>
                    <a:lnTo>
                      <a:pt x="312" y="419"/>
                    </a:lnTo>
                    <a:lnTo>
                      <a:pt x="303" y="425"/>
                    </a:lnTo>
                    <a:lnTo>
                      <a:pt x="295" y="430"/>
                    </a:lnTo>
                    <a:lnTo>
                      <a:pt x="287" y="436"/>
                    </a:lnTo>
                    <a:lnTo>
                      <a:pt x="278" y="442"/>
                    </a:lnTo>
                    <a:lnTo>
                      <a:pt x="272" y="445"/>
                    </a:lnTo>
                    <a:lnTo>
                      <a:pt x="265" y="447"/>
                    </a:lnTo>
                    <a:lnTo>
                      <a:pt x="257" y="451"/>
                    </a:lnTo>
                    <a:lnTo>
                      <a:pt x="251" y="453"/>
                    </a:lnTo>
                    <a:lnTo>
                      <a:pt x="246" y="453"/>
                    </a:lnTo>
                    <a:lnTo>
                      <a:pt x="240" y="453"/>
                    </a:lnTo>
                    <a:lnTo>
                      <a:pt x="236" y="453"/>
                    </a:lnTo>
                    <a:lnTo>
                      <a:pt x="228" y="449"/>
                    </a:lnTo>
                    <a:lnTo>
                      <a:pt x="223" y="445"/>
                    </a:lnTo>
                    <a:lnTo>
                      <a:pt x="219" y="440"/>
                    </a:lnTo>
                    <a:lnTo>
                      <a:pt x="217" y="436"/>
                    </a:lnTo>
                    <a:lnTo>
                      <a:pt x="213" y="430"/>
                    </a:lnTo>
                    <a:lnTo>
                      <a:pt x="215" y="425"/>
                    </a:lnTo>
                    <a:lnTo>
                      <a:pt x="215" y="419"/>
                    </a:lnTo>
                    <a:lnTo>
                      <a:pt x="217" y="413"/>
                    </a:lnTo>
                    <a:lnTo>
                      <a:pt x="217" y="407"/>
                    </a:lnTo>
                    <a:lnTo>
                      <a:pt x="219" y="400"/>
                    </a:lnTo>
                    <a:lnTo>
                      <a:pt x="217" y="394"/>
                    </a:lnTo>
                    <a:lnTo>
                      <a:pt x="217" y="390"/>
                    </a:lnTo>
                    <a:lnTo>
                      <a:pt x="215" y="386"/>
                    </a:lnTo>
                    <a:lnTo>
                      <a:pt x="211" y="383"/>
                    </a:lnTo>
                    <a:lnTo>
                      <a:pt x="207" y="379"/>
                    </a:lnTo>
                    <a:lnTo>
                      <a:pt x="202" y="379"/>
                    </a:lnTo>
                    <a:lnTo>
                      <a:pt x="192" y="377"/>
                    </a:lnTo>
                    <a:lnTo>
                      <a:pt x="185" y="375"/>
                    </a:lnTo>
                    <a:lnTo>
                      <a:pt x="175" y="369"/>
                    </a:lnTo>
                    <a:lnTo>
                      <a:pt x="166" y="366"/>
                    </a:lnTo>
                    <a:lnTo>
                      <a:pt x="156" y="360"/>
                    </a:lnTo>
                    <a:lnTo>
                      <a:pt x="150" y="354"/>
                    </a:lnTo>
                    <a:lnTo>
                      <a:pt x="141" y="347"/>
                    </a:lnTo>
                    <a:lnTo>
                      <a:pt x="135" y="339"/>
                    </a:lnTo>
                    <a:lnTo>
                      <a:pt x="130" y="331"/>
                    </a:lnTo>
                    <a:lnTo>
                      <a:pt x="126" y="324"/>
                    </a:lnTo>
                    <a:lnTo>
                      <a:pt x="124" y="314"/>
                    </a:lnTo>
                    <a:lnTo>
                      <a:pt x="124" y="309"/>
                    </a:lnTo>
                    <a:lnTo>
                      <a:pt x="126" y="299"/>
                    </a:lnTo>
                    <a:lnTo>
                      <a:pt x="130" y="291"/>
                    </a:lnTo>
                    <a:lnTo>
                      <a:pt x="135" y="286"/>
                    </a:lnTo>
                    <a:lnTo>
                      <a:pt x="147" y="280"/>
                    </a:lnTo>
                    <a:lnTo>
                      <a:pt x="156" y="274"/>
                    </a:lnTo>
                    <a:lnTo>
                      <a:pt x="168" y="269"/>
                    </a:lnTo>
                    <a:lnTo>
                      <a:pt x="179" y="263"/>
                    </a:lnTo>
                    <a:lnTo>
                      <a:pt x="190" y="257"/>
                    </a:lnTo>
                    <a:lnTo>
                      <a:pt x="200" y="253"/>
                    </a:lnTo>
                    <a:lnTo>
                      <a:pt x="211" y="248"/>
                    </a:lnTo>
                    <a:lnTo>
                      <a:pt x="223" y="244"/>
                    </a:lnTo>
                    <a:lnTo>
                      <a:pt x="234" y="238"/>
                    </a:lnTo>
                    <a:lnTo>
                      <a:pt x="242" y="234"/>
                    </a:lnTo>
                    <a:lnTo>
                      <a:pt x="251" y="229"/>
                    </a:lnTo>
                    <a:lnTo>
                      <a:pt x="259" y="223"/>
                    </a:lnTo>
                    <a:lnTo>
                      <a:pt x="268" y="219"/>
                    </a:lnTo>
                    <a:lnTo>
                      <a:pt x="276" y="213"/>
                    </a:lnTo>
                    <a:lnTo>
                      <a:pt x="284" y="208"/>
                    </a:lnTo>
                    <a:lnTo>
                      <a:pt x="289" y="202"/>
                    </a:lnTo>
                    <a:lnTo>
                      <a:pt x="297" y="194"/>
                    </a:lnTo>
                    <a:lnTo>
                      <a:pt x="301" y="187"/>
                    </a:lnTo>
                    <a:lnTo>
                      <a:pt x="306" y="179"/>
                    </a:lnTo>
                    <a:lnTo>
                      <a:pt x="312" y="172"/>
                    </a:lnTo>
                    <a:lnTo>
                      <a:pt x="318" y="164"/>
                    </a:lnTo>
                    <a:lnTo>
                      <a:pt x="323" y="155"/>
                    </a:lnTo>
                    <a:lnTo>
                      <a:pt x="329" y="147"/>
                    </a:lnTo>
                    <a:lnTo>
                      <a:pt x="333" y="139"/>
                    </a:lnTo>
                    <a:lnTo>
                      <a:pt x="339" y="134"/>
                    </a:lnTo>
                    <a:lnTo>
                      <a:pt x="341" y="126"/>
                    </a:lnTo>
                    <a:lnTo>
                      <a:pt x="344" y="118"/>
                    </a:lnTo>
                    <a:lnTo>
                      <a:pt x="344" y="113"/>
                    </a:lnTo>
                    <a:lnTo>
                      <a:pt x="346" y="107"/>
                    </a:lnTo>
                    <a:lnTo>
                      <a:pt x="342" y="103"/>
                    </a:lnTo>
                    <a:lnTo>
                      <a:pt x="341" y="99"/>
                    </a:lnTo>
                    <a:lnTo>
                      <a:pt x="333" y="96"/>
                    </a:lnTo>
                    <a:lnTo>
                      <a:pt x="325" y="96"/>
                    </a:lnTo>
                    <a:lnTo>
                      <a:pt x="325" y="96"/>
                    </a:lnTo>
                    <a:close/>
                  </a:path>
                </a:pathLst>
              </a:custGeom>
              <a:solidFill>
                <a:srgbClr val="693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8" name="Freeform 410"/>
              <p:cNvSpPr>
                <a:spLocks/>
              </p:cNvSpPr>
              <p:nvPr/>
            </p:nvSpPr>
            <p:spPr bwMode="auto">
              <a:xfrm>
                <a:off x="2494" y="2438"/>
                <a:ext cx="873" cy="253"/>
              </a:xfrm>
              <a:custGeom>
                <a:avLst/>
                <a:gdLst>
                  <a:gd name="T0" fmla="*/ 0 w 1746"/>
                  <a:gd name="T1" fmla="*/ 68 h 506"/>
                  <a:gd name="T2" fmla="*/ 3 w 1746"/>
                  <a:gd name="T3" fmla="*/ 129 h 506"/>
                  <a:gd name="T4" fmla="*/ 26 w 1746"/>
                  <a:gd name="T5" fmla="*/ 190 h 506"/>
                  <a:gd name="T6" fmla="*/ 68 w 1746"/>
                  <a:gd name="T7" fmla="*/ 237 h 506"/>
                  <a:gd name="T8" fmla="*/ 119 w 1746"/>
                  <a:gd name="T9" fmla="*/ 251 h 506"/>
                  <a:gd name="T10" fmla="*/ 173 w 1746"/>
                  <a:gd name="T11" fmla="*/ 247 h 506"/>
                  <a:gd name="T12" fmla="*/ 232 w 1746"/>
                  <a:gd name="T13" fmla="*/ 243 h 506"/>
                  <a:gd name="T14" fmla="*/ 296 w 1746"/>
                  <a:gd name="T15" fmla="*/ 258 h 506"/>
                  <a:gd name="T16" fmla="*/ 348 w 1746"/>
                  <a:gd name="T17" fmla="*/ 285 h 506"/>
                  <a:gd name="T18" fmla="*/ 405 w 1746"/>
                  <a:gd name="T19" fmla="*/ 315 h 506"/>
                  <a:gd name="T20" fmla="*/ 469 w 1746"/>
                  <a:gd name="T21" fmla="*/ 352 h 506"/>
                  <a:gd name="T22" fmla="*/ 539 w 1746"/>
                  <a:gd name="T23" fmla="*/ 392 h 506"/>
                  <a:gd name="T24" fmla="*/ 614 w 1746"/>
                  <a:gd name="T25" fmla="*/ 430 h 506"/>
                  <a:gd name="T26" fmla="*/ 690 w 1746"/>
                  <a:gd name="T27" fmla="*/ 462 h 506"/>
                  <a:gd name="T28" fmla="*/ 768 w 1746"/>
                  <a:gd name="T29" fmla="*/ 490 h 506"/>
                  <a:gd name="T30" fmla="*/ 851 w 1746"/>
                  <a:gd name="T31" fmla="*/ 506 h 506"/>
                  <a:gd name="T32" fmla="*/ 950 w 1746"/>
                  <a:gd name="T33" fmla="*/ 504 h 506"/>
                  <a:gd name="T34" fmla="*/ 1055 w 1746"/>
                  <a:gd name="T35" fmla="*/ 490 h 506"/>
                  <a:gd name="T36" fmla="*/ 1161 w 1746"/>
                  <a:gd name="T37" fmla="*/ 469 h 506"/>
                  <a:gd name="T38" fmla="*/ 1260 w 1746"/>
                  <a:gd name="T39" fmla="*/ 439 h 506"/>
                  <a:gd name="T40" fmla="*/ 1347 w 1746"/>
                  <a:gd name="T41" fmla="*/ 405 h 506"/>
                  <a:gd name="T42" fmla="*/ 1414 w 1746"/>
                  <a:gd name="T43" fmla="*/ 371 h 506"/>
                  <a:gd name="T44" fmla="*/ 1461 w 1746"/>
                  <a:gd name="T45" fmla="*/ 327 h 506"/>
                  <a:gd name="T46" fmla="*/ 1518 w 1746"/>
                  <a:gd name="T47" fmla="*/ 276 h 506"/>
                  <a:gd name="T48" fmla="*/ 1585 w 1746"/>
                  <a:gd name="T49" fmla="*/ 308 h 506"/>
                  <a:gd name="T50" fmla="*/ 1663 w 1746"/>
                  <a:gd name="T51" fmla="*/ 348 h 506"/>
                  <a:gd name="T52" fmla="*/ 1733 w 1746"/>
                  <a:gd name="T53" fmla="*/ 306 h 506"/>
                  <a:gd name="T54" fmla="*/ 1745 w 1746"/>
                  <a:gd name="T55" fmla="*/ 257 h 506"/>
                  <a:gd name="T56" fmla="*/ 1726 w 1746"/>
                  <a:gd name="T57" fmla="*/ 186 h 506"/>
                  <a:gd name="T58" fmla="*/ 1686 w 1746"/>
                  <a:gd name="T59" fmla="*/ 116 h 506"/>
                  <a:gd name="T60" fmla="*/ 1644 w 1746"/>
                  <a:gd name="T61" fmla="*/ 64 h 506"/>
                  <a:gd name="T62" fmla="*/ 1589 w 1746"/>
                  <a:gd name="T63" fmla="*/ 68 h 506"/>
                  <a:gd name="T64" fmla="*/ 1596 w 1746"/>
                  <a:gd name="T65" fmla="*/ 125 h 506"/>
                  <a:gd name="T66" fmla="*/ 1638 w 1746"/>
                  <a:gd name="T67" fmla="*/ 177 h 506"/>
                  <a:gd name="T68" fmla="*/ 1678 w 1746"/>
                  <a:gd name="T69" fmla="*/ 255 h 506"/>
                  <a:gd name="T70" fmla="*/ 1627 w 1746"/>
                  <a:gd name="T71" fmla="*/ 260 h 506"/>
                  <a:gd name="T72" fmla="*/ 1560 w 1746"/>
                  <a:gd name="T73" fmla="*/ 209 h 506"/>
                  <a:gd name="T74" fmla="*/ 1496 w 1746"/>
                  <a:gd name="T75" fmla="*/ 199 h 506"/>
                  <a:gd name="T76" fmla="*/ 1442 w 1746"/>
                  <a:gd name="T77" fmla="*/ 234 h 506"/>
                  <a:gd name="T78" fmla="*/ 1374 w 1746"/>
                  <a:gd name="T79" fmla="*/ 291 h 506"/>
                  <a:gd name="T80" fmla="*/ 1304 w 1746"/>
                  <a:gd name="T81" fmla="*/ 342 h 506"/>
                  <a:gd name="T82" fmla="*/ 1250 w 1746"/>
                  <a:gd name="T83" fmla="*/ 372 h 506"/>
                  <a:gd name="T84" fmla="*/ 1191 w 1746"/>
                  <a:gd name="T85" fmla="*/ 401 h 506"/>
                  <a:gd name="T86" fmla="*/ 1125 w 1746"/>
                  <a:gd name="T87" fmla="*/ 422 h 506"/>
                  <a:gd name="T88" fmla="*/ 1051 w 1746"/>
                  <a:gd name="T89" fmla="*/ 435 h 506"/>
                  <a:gd name="T90" fmla="*/ 977 w 1746"/>
                  <a:gd name="T91" fmla="*/ 445 h 506"/>
                  <a:gd name="T92" fmla="*/ 903 w 1746"/>
                  <a:gd name="T93" fmla="*/ 447 h 506"/>
                  <a:gd name="T94" fmla="*/ 828 w 1746"/>
                  <a:gd name="T95" fmla="*/ 441 h 506"/>
                  <a:gd name="T96" fmla="*/ 756 w 1746"/>
                  <a:gd name="T97" fmla="*/ 428 h 506"/>
                  <a:gd name="T98" fmla="*/ 692 w 1746"/>
                  <a:gd name="T99" fmla="*/ 407 h 506"/>
                  <a:gd name="T100" fmla="*/ 635 w 1746"/>
                  <a:gd name="T101" fmla="*/ 374 h 506"/>
                  <a:gd name="T102" fmla="*/ 585 w 1746"/>
                  <a:gd name="T103" fmla="*/ 336 h 506"/>
                  <a:gd name="T104" fmla="*/ 538 w 1746"/>
                  <a:gd name="T105" fmla="*/ 295 h 506"/>
                  <a:gd name="T106" fmla="*/ 456 w 1746"/>
                  <a:gd name="T107" fmla="*/ 230 h 506"/>
                  <a:gd name="T108" fmla="*/ 374 w 1746"/>
                  <a:gd name="T109" fmla="*/ 180 h 506"/>
                  <a:gd name="T110" fmla="*/ 302 w 1746"/>
                  <a:gd name="T111" fmla="*/ 158 h 506"/>
                  <a:gd name="T112" fmla="*/ 235 w 1746"/>
                  <a:gd name="T113" fmla="*/ 160 h 506"/>
                  <a:gd name="T114" fmla="*/ 178 w 1746"/>
                  <a:gd name="T115" fmla="*/ 182 h 506"/>
                  <a:gd name="T116" fmla="*/ 108 w 1746"/>
                  <a:gd name="T117" fmla="*/ 175 h 506"/>
                  <a:gd name="T118" fmla="*/ 80 w 1746"/>
                  <a:gd name="T119" fmla="*/ 110 h 506"/>
                  <a:gd name="T120" fmla="*/ 72 w 1746"/>
                  <a:gd name="T121" fmla="*/ 49 h 506"/>
                  <a:gd name="T122" fmla="*/ 64 w 1746"/>
                  <a:gd name="T123" fmla="*/ 6 h 506"/>
                  <a:gd name="T124" fmla="*/ 28 w 1746"/>
                  <a:gd name="T125" fmla="*/ 19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506">
                    <a:moveTo>
                      <a:pt x="28" y="19"/>
                    </a:moveTo>
                    <a:lnTo>
                      <a:pt x="17" y="26"/>
                    </a:lnTo>
                    <a:lnTo>
                      <a:pt x="11" y="38"/>
                    </a:lnTo>
                    <a:lnTo>
                      <a:pt x="9" y="42"/>
                    </a:lnTo>
                    <a:lnTo>
                      <a:pt x="5" y="49"/>
                    </a:lnTo>
                    <a:lnTo>
                      <a:pt x="3" y="55"/>
                    </a:lnTo>
                    <a:lnTo>
                      <a:pt x="2" y="63"/>
                    </a:lnTo>
                    <a:lnTo>
                      <a:pt x="0" y="68"/>
                    </a:lnTo>
                    <a:lnTo>
                      <a:pt x="0" y="76"/>
                    </a:lnTo>
                    <a:lnTo>
                      <a:pt x="0" y="83"/>
                    </a:lnTo>
                    <a:lnTo>
                      <a:pt x="0" y="91"/>
                    </a:lnTo>
                    <a:lnTo>
                      <a:pt x="0" y="99"/>
                    </a:lnTo>
                    <a:lnTo>
                      <a:pt x="0" y="106"/>
                    </a:lnTo>
                    <a:lnTo>
                      <a:pt x="2" y="114"/>
                    </a:lnTo>
                    <a:lnTo>
                      <a:pt x="3" y="122"/>
                    </a:lnTo>
                    <a:lnTo>
                      <a:pt x="3" y="129"/>
                    </a:lnTo>
                    <a:lnTo>
                      <a:pt x="5" y="137"/>
                    </a:lnTo>
                    <a:lnTo>
                      <a:pt x="9" y="144"/>
                    </a:lnTo>
                    <a:lnTo>
                      <a:pt x="11" y="152"/>
                    </a:lnTo>
                    <a:lnTo>
                      <a:pt x="13" y="160"/>
                    </a:lnTo>
                    <a:lnTo>
                      <a:pt x="17" y="167"/>
                    </a:lnTo>
                    <a:lnTo>
                      <a:pt x="21" y="175"/>
                    </a:lnTo>
                    <a:lnTo>
                      <a:pt x="24" y="182"/>
                    </a:lnTo>
                    <a:lnTo>
                      <a:pt x="26" y="190"/>
                    </a:lnTo>
                    <a:lnTo>
                      <a:pt x="32" y="196"/>
                    </a:lnTo>
                    <a:lnTo>
                      <a:pt x="36" y="201"/>
                    </a:lnTo>
                    <a:lnTo>
                      <a:pt x="40" y="209"/>
                    </a:lnTo>
                    <a:lnTo>
                      <a:pt x="43" y="215"/>
                    </a:lnTo>
                    <a:lnTo>
                      <a:pt x="49" y="220"/>
                    </a:lnTo>
                    <a:lnTo>
                      <a:pt x="53" y="226"/>
                    </a:lnTo>
                    <a:lnTo>
                      <a:pt x="59" y="230"/>
                    </a:lnTo>
                    <a:lnTo>
                      <a:pt x="68" y="237"/>
                    </a:lnTo>
                    <a:lnTo>
                      <a:pt x="80" y="243"/>
                    </a:lnTo>
                    <a:lnTo>
                      <a:pt x="85" y="245"/>
                    </a:lnTo>
                    <a:lnTo>
                      <a:pt x="89" y="247"/>
                    </a:lnTo>
                    <a:lnTo>
                      <a:pt x="97" y="249"/>
                    </a:lnTo>
                    <a:lnTo>
                      <a:pt x="102" y="251"/>
                    </a:lnTo>
                    <a:lnTo>
                      <a:pt x="108" y="251"/>
                    </a:lnTo>
                    <a:lnTo>
                      <a:pt x="114" y="251"/>
                    </a:lnTo>
                    <a:lnTo>
                      <a:pt x="119" y="251"/>
                    </a:lnTo>
                    <a:lnTo>
                      <a:pt x="125" y="251"/>
                    </a:lnTo>
                    <a:lnTo>
                      <a:pt x="133" y="251"/>
                    </a:lnTo>
                    <a:lnTo>
                      <a:pt x="138" y="251"/>
                    </a:lnTo>
                    <a:lnTo>
                      <a:pt x="146" y="251"/>
                    </a:lnTo>
                    <a:lnTo>
                      <a:pt x="154" y="251"/>
                    </a:lnTo>
                    <a:lnTo>
                      <a:pt x="159" y="249"/>
                    </a:lnTo>
                    <a:lnTo>
                      <a:pt x="165" y="249"/>
                    </a:lnTo>
                    <a:lnTo>
                      <a:pt x="173" y="247"/>
                    </a:lnTo>
                    <a:lnTo>
                      <a:pt x="180" y="247"/>
                    </a:lnTo>
                    <a:lnTo>
                      <a:pt x="186" y="247"/>
                    </a:lnTo>
                    <a:lnTo>
                      <a:pt x="194" y="245"/>
                    </a:lnTo>
                    <a:lnTo>
                      <a:pt x="201" y="245"/>
                    </a:lnTo>
                    <a:lnTo>
                      <a:pt x="209" y="245"/>
                    </a:lnTo>
                    <a:lnTo>
                      <a:pt x="214" y="243"/>
                    </a:lnTo>
                    <a:lnTo>
                      <a:pt x="224" y="243"/>
                    </a:lnTo>
                    <a:lnTo>
                      <a:pt x="232" y="243"/>
                    </a:lnTo>
                    <a:lnTo>
                      <a:pt x="239" y="245"/>
                    </a:lnTo>
                    <a:lnTo>
                      <a:pt x="247" y="245"/>
                    </a:lnTo>
                    <a:lnTo>
                      <a:pt x="254" y="247"/>
                    </a:lnTo>
                    <a:lnTo>
                      <a:pt x="262" y="247"/>
                    </a:lnTo>
                    <a:lnTo>
                      <a:pt x="270" y="251"/>
                    </a:lnTo>
                    <a:lnTo>
                      <a:pt x="277" y="251"/>
                    </a:lnTo>
                    <a:lnTo>
                      <a:pt x="287" y="255"/>
                    </a:lnTo>
                    <a:lnTo>
                      <a:pt x="296" y="258"/>
                    </a:lnTo>
                    <a:lnTo>
                      <a:pt x="306" y="264"/>
                    </a:lnTo>
                    <a:lnTo>
                      <a:pt x="311" y="266"/>
                    </a:lnTo>
                    <a:lnTo>
                      <a:pt x="317" y="268"/>
                    </a:lnTo>
                    <a:lnTo>
                      <a:pt x="323" y="272"/>
                    </a:lnTo>
                    <a:lnTo>
                      <a:pt x="330" y="274"/>
                    </a:lnTo>
                    <a:lnTo>
                      <a:pt x="336" y="277"/>
                    </a:lnTo>
                    <a:lnTo>
                      <a:pt x="342" y="281"/>
                    </a:lnTo>
                    <a:lnTo>
                      <a:pt x="348" y="285"/>
                    </a:lnTo>
                    <a:lnTo>
                      <a:pt x="355" y="289"/>
                    </a:lnTo>
                    <a:lnTo>
                      <a:pt x="361" y="293"/>
                    </a:lnTo>
                    <a:lnTo>
                      <a:pt x="368" y="295"/>
                    </a:lnTo>
                    <a:lnTo>
                      <a:pt x="376" y="298"/>
                    </a:lnTo>
                    <a:lnTo>
                      <a:pt x="382" y="304"/>
                    </a:lnTo>
                    <a:lnTo>
                      <a:pt x="389" y="308"/>
                    </a:lnTo>
                    <a:lnTo>
                      <a:pt x="399" y="312"/>
                    </a:lnTo>
                    <a:lnTo>
                      <a:pt x="405" y="315"/>
                    </a:lnTo>
                    <a:lnTo>
                      <a:pt x="414" y="321"/>
                    </a:lnTo>
                    <a:lnTo>
                      <a:pt x="422" y="325"/>
                    </a:lnTo>
                    <a:lnTo>
                      <a:pt x="429" y="329"/>
                    </a:lnTo>
                    <a:lnTo>
                      <a:pt x="437" y="334"/>
                    </a:lnTo>
                    <a:lnTo>
                      <a:pt x="444" y="338"/>
                    </a:lnTo>
                    <a:lnTo>
                      <a:pt x="454" y="342"/>
                    </a:lnTo>
                    <a:lnTo>
                      <a:pt x="462" y="348"/>
                    </a:lnTo>
                    <a:lnTo>
                      <a:pt x="469" y="352"/>
                    </a:lnTo>
                    <a:lnTo>
                      <a:pt x="479" y="359"/>
                    </a:lnTo>
                    <a:lnTo>
                      <a:pt x="486" y="363"/>
                    </a:lnTo>
                    <a:lnTo>
                      <a:pt x="494" y="369"/>
                    </a:lnTo>
                    <a:lnTo>
                      <a:pt x="503" y="372"/>
                    </a:lnTo>
                    <a:lnTo>
                      <a:pt x="513" y="378"/>
                    </a:lnTo>
                    <a:lnTo>
                      <a:pt x="520" y="382"/>
                    </a:lnTo>
                    <a:lnTo>
                      <a:pt x="530" y="386"/>
                    </a:lnTo>
                    <a:lnTo>
                      <a:pt x="539" y="392"/>
                    </a:lnTo>
                    <a:lnTo>
                      <a:pt x="549" y="395"/>
                    </a:lnTo>
                    <a:lnTo>
                      <a:pt x="557" y="401"/>
                    </a:lnTo>
                    <a:lnTo>
                      <a:pt x="566" y="405"/>
                    </a:lnTo>
                    <a:lnTo>
                      <a:pt x="576" y="411"/>
                    </a:lnTo>
                    <a:lnTo>
                      <a:pt x="585" y="414"/>
                    </a:lnTo>
                    <a:lnTo>
                      <a:pt x="595" y="418"/>
                    </a:lnTo>
                    <a:lnTo>
                      <a:pt x="604" y="424"/>
                    </a:lnTo>
                    <a:lnTo>
                      <a:pt x="614" y="430"/>
                    </a:lnTo>
                    <a:lnTo>
                      <a:pt x="623" y="435"/>
                    </a:lnTo>
                    <a:lnTo>
                      <a:pt x="633" y="437"/>
                    </a:lnTo>
                    <a:lnTo>
                      <a:pt x="642" y="443"/>
                    </a:lnTo>
                    <a:lnTo>
                      <a:pt x="652" y="447"/>
                    </a:lnTo>
                    <a:lnTo>
                      <a:pt x="661" y="450"/>
                    </a:lnTo>
                    <a:lnTo>
                      <a:pt x="671" y="454"/>
                    </a:lnTo>
                    <a:lnTo>
                      <a:pt x="680" y="458"/>
                    </a:lnTo>
                    <a:lnTo>
                      <a:pt x="690" y="462"/>
                    </a:lnTo>
                    <a:lnTo>
                      <a:pt x="701" y="468"/>
                    </a:lnTo>
                    <a:lnTo>
                      <a:pt x="711" y="469"/>
                    </a:lnTo>
                    <a:lnTo>
                      <a:pt x="720" y="473"/>
                    </a:lnTo>
                    <a:lnTo>
                      <a:pt x="728" y="477"/>
                    </a:lnTo>
                    <a:lnTo>
                      <a:pt x="739" y="481"/>
                    </a:lnTo>
                    <a:lnTo>
                      <a:pt x="749" y="485"/>
                    </a:lnTo>
                    <a:lnTo>
                      <a:pt x="758" y="488"/>
                    </a:lnTo>
                    <a:lnTo>
                      <a:pt x="768" y="490"/>
                    </a:lnTo>
                    <a:lnTo>
                      <a:pt x="779" y="494"/>
                    </a:lnTo>
                    <a:lnTo>
                      <a:pt x="788" y="496"/>
                    </a:lnTo>
                    <a:lnTo>
                      <a:pt x="798" y="498"/>
                    </a:lnTo>
                    <a:lnTo>
                      <a:pt x="807" y="500"/>
                    </a:lnTo>
                    <a:lnTo>
                      <a:pt x="817" y="502"/>
                    </a:lnTo>
                    <a:lnTo>
                      <a:pt x="828" y="504"/>
                    </a:lnTo>
                    <a:lnTo>
                      <a:pt x="840" y="504"/>
                    </a:lnTo>
                    <a:lnTo>
                      <a:pt x="851" y="506"/>
                    </a:lnTo>
                    <a:lnTo>
                      <a:pt x="865" y="506"/>
                    </a:lnTo>
                    <a:lnTo>
                      <a:pt x="876" y="506"/>
                    </a:lnTo>
                    <a:lnTo>
                      <a:pt x="887" y="506"/>
                    </a:lnTo>
                    <a:lnTo>
                      <a:pt x="899" y="506"/>
                    </a:lnTo>
                    <a:lnTo>
                      <a:pt x="912" y="506"/>
                    </a:lnTo>
                    <a:lnTo>
                      <a:pt x="923" y="506"/>
                    </a:lnTo>
                    <a:lnTo>
                      <a:pt x="937" y="506"/>
                    </a:lnTo>
                    <a:lnTo>
                      <a:pt x="950" y="504"/>
                    </a:lnTo>
                    <a:lnTo>
                      <a:pt x="963" y="504"/>
                    </a:lnTo>
                    <a:lnTo>
                      <a:pt x="977" y="502"/>
                    </a:lnTo>
                    <a:lnTo>
                      <a:pt x="988" y="502"/>
                    </a:lnTo>
                    <a:lnTo>
                      <a:pt x="1001" y="500"/>
                    </a:lnTo>
                    <a:lnTo>
                      <a:pt x="1015" y="498"/>
                    </a:lnTo>
                    <a:lnTo>
                      <a:pt x="1028" y="494"/>
                    </a:lnTo>
                    <a:lnTo>
                      <a:pt x="1043" y="494"/>
                    </a:lnTo>
                    <a:lnTo>
                      <a:pt x="1055" y="490"/>
                    </a:lnTo>
                    <a:lnTo>
                      <a:pt x="1070" y="490"/>
                    </a:lnTo>
                    <a:lnTo>
                      <a:pt x="1081" y="487"/>
                    </a:lnTo>
                    <a:lnTo>
                      <a:pt x="1095" y="483"/>
                    </a:lnTo>
                    <a:lnTo>
                      <a:pt x="1110" y="481"/>
                    </a:lnTo>
                    <a:lnTo>
                      <a:pt x="1123" y="479"/>
                    </a:lnTo>
                    <a:lnTo>
                      <a:pt x="1134" y="475"/>
                    </a:lnTo>
                    <a:lnTo>
                      <a:pt x="1148" y="471"/>
                    </a:lnTo>
                    <a:lnTo>
                      <a:pt x="1161" y="469"/>
                    </a:lnTo>
                    <a:lnTo>
                      <a:pt x="1174" y="468"/>
                    </a:lnTo>
                    <a:lnTo>
                      <a:pt x="1188" y="462"/>
                    </a:lnTo>
                    <a:lnTo>
                      <a:pt x="1201" y="458"/>
                    </a:lnTo>
                    <a:lnTo>
                      <a:pt x="1212" y="454"/>
                    </a:lnTo>
                    <a:lnTo>
                      <a:pt x="1226" y="450"/>
                    </a:lnTo>
                    <a:lnTo>
                      <a:pt x="1237" y="447"/>
                    </a:lnTo>
                    <a:lnTo>
                      <a:pt x="1248" y="443"/>
                    </a:lnTo>
                    <a:lnTo>
                      <a:pt x="1260" y="439"/>
                    </a:lnTo>
                    <a:lnTo>
                      <a:pt x="1273" y="435"/>
                    </a:lnTo>
                    <a:lnTo>
                      <a:pt x="1283" y="430"/>
                    </a:lnTo>
                    <a:lnTo>
                      <a:pt x="1294" y="426"/>
                    </a:lnTo>
                    <a:lnTo>
                      <a:pt x="1305" y="422"/>
                    </a:lnTo>
                    <a:lnTo>
                      <a:pt x="1317" y="418"/>
                    </a:lnTo>
                    <a:lnTo>
                      <a:pt x="1328" y="412"/>
                    </a:lnTo>
                    <a:lnTo>
                      <a:pt x="1338" y="411"/>
                    </a:lnTo>
                    <a:lnTo>
                      <a:pt x="1347" y="405"/>
                    </a:lnTo>
                    <a:lnTo>
                      <a:pt x="1359" y="401"/>
                    </a:lnTo>
                    <a:lnTo>
                      <a:pt x="1366" y="395"/>
                    </a:lnTo>
                    <a:lnTo>
                      <a:pt x="1376" y="392"/>
                    </a:lnTo>
                    <a:lnTo>
                      <a:pt x="1383" y="388"/>
                    </a:lnTo>
                    <a:lnTo>
                      <a:pt x="1393" y="384"/>
                    </a:lnTo>
                    <a:lnTo>
                      <a:pt x="1401" y="378"/>
                    </a:lnTo>
                    <a:lnTo>
                      <a:pt x="1406" y="374"/>
                    </a:lnTo>
                    <a:lnTo>
                      <a:pt x="1414" y="371"/>
                    </a:lnTo>
                    <a:lnTo>
                      <a:pt x="1421" y="367"/>
                    </a:lnTo>
                    <a:lnTo>
                      <a:pt x="1427" y="361"/>
                    </a:lnTo>
                    <a:lnTo>
                      <a:pt x="1433" y="357"/>
                    </a:lnTo>
                    <a:lnTo>
                      <a:pt x="1437" y="353"/>
                    </a:lnTo>
                    <a:lnTo>
                      <a:pt x="1442" y="350"/>
                    </a:lnTo>
                    <a:lnTo>
                      <a:pt x="1450" y="342"/>
                    </a:lnTo>
                    <a:lnTo>
                      <a:pt x="1458" y="336"/>
                    </a:lnTo>
                    <a:lnTo>
                      <a:pt x="1461" y="327"/>
                    </a:lnTo>
                    <a:lnTo>
                      <a:pt x="1467" y="321"/>
                    </a:lnTo>
                    <a:lnTo>
                      <a:pt x="1471" y="315"/>
                    </a:lnTo>
                    <a:lnTo>
                      <a:pt x="1477" y="310"/>
                    </a:lnTo>
                    <a:lnTo>
                      <a:pt x="1484" y="298"/>
                    </a:lnTo>
                    <a:lnTo>
                      <a:pt x="1494" y="291"/>
                    </a:lnTo>
                    <a:lnTo>
                      <a:pt x="1503" y="283"/>
                    </a:lnTo>
                    <a:lnTo>
                      <a:pt x="1511" y="279"/>
                    </a:lnTo>
                    <a:lnTo>
                      <a:pt x="1518" y="276"/>
                    </a:lnTo>
                    <a:lnTo>
                      <a:pt x="1528" y="276"/>
                    </a:lnTo>
                    <a:lnTo>
                      <a:pt x="1535" y="276"/>
                    </a:lnTo>
                    <a:lnTo>
                      <a:pt x="1545" y="277"/>
                    </a:lnTo>
                    <a:lnTo>
                      <a:pt x="1551" y="281"/>
                    </a:lnTo>
                    <a:lnTo>
                      <a:pt x="1560" y="285"/>
                    </a:lnTo>
                    <a:lnTo>
                      <a:pt x="1568" y="291"/>
                    </a:lnTo>
                    <a:lnTo>
                      <a:pt x="1577" y="298"/>
                    </a:lnTo>
                    <a:lnTo>
                      <a:pt x="1585" y="308"/>
                    </a:lnTo>
                    <a:lnTo>
                      <a:pt x="1594" y="319"/>
                    </a:lnTo>
                    <a:lnTo>
                      <a:pt x="1604" y="329"/>
                    </a:lnTo>
                    <a:lnTo>
                      <a:pt x="1613" y="336"/>
                    </a:lnTo>
                    <a:lnTo>
                      <a:pt x="1623" y="342"/>
                    </a:lnTo>
                    <a:lnTo>
                      <a:pt x="1634" y="346"/>
                    </a:lnTo>
                    <a:lnTo>
                      <a:pt x="1644" y="348"/>
                    </a:lnTo>
                    <a:lnTo>
                      <a:pt x="1653" y="348"/>
                    </a:lnTo>
                    <a:lnTo>
                      <a:pt x="1663" y="348"/>
                    </a:lnTo>
                    <a:lnTo>
                      <a:pt x="1672" y="346"/>
                    </a:lnTo>
                    <a:lnTo>
                      <a:pt x="1682" y="342"/>
                    </a:lnTo>
                    <a:lnTo>
                      <a:pt x="1691" y="338"/>
                    </a:lnTo>
                    <a:lnTo>
                      <a:pt x="1701" y="333"/>
                    </a:lnTo>
                    <a:lnTo>
                      <a:pt x="1710" y="327"/>
                    </a:lnTo>
                    <a:lnTo>
                      <a:pt x="1716" y="319"/>
                    </a:lnTo>
                    <a:lnTo>
                      <a:pt x="1726" y="314"/>
                    </a:lnTo>
                    <a:lnTo>
                      <a:pt x="1733" y="306"/>
                    </a:lnTo>
                    <a:lnTo>
                      <a:pt x="1739" y="300"/>
                    </a:lnTo>
                    <a:lnTo>
                      <a:pt x="1741" y="295"/>
                    </a:lnTo>
                    <a:lnTo>
                      <a:pt x="1743" y="291"/>
                    </a:lnTo>
                    <a:lnTo>
                      <a:pt x="1745" y="283"/>
                    </a:lnTo>
                    <a:lnTo>
                      <a:pt x="1746" y="279"/>
                    </a:lnTo>
                    <a:lnTo>
                      <a:pt x="1746" y="272"/>
                    </a:lnTo>
                    <a:lnTo>
                      <a:pt x="1746" y="264"/>
                    </a:lnTo>
                    <a:lnTo>
                      <a:pt x="1745" y="257"/>
                    </a:lnTo>
                    <a:lnTo>
                      <a:pt x="1745" y="249"/>
                    </a:lnTo>
                    <a:lnTo>
                      <a:pt x="1743" y="241"/>
                    </a:lnTo>
                    <a:lnTo>
                      <a:pt x="1741" y="234"/>
                    </a:lnTo>
                    <a:lnTo>
                      <a:pt x="1737" y="222"/>
                    </a:lnTo>
                    <a:lnTo>
                      <a:pt x="1735" y="215"/>
                    </a:lnTo>
                    <a:lnTo>
                      <a:pt x="1731" y="205"/>
                    </a:lnTo>
                    <a:lnTo>
                      <a:pt x="1727" y="196"/>
                    </a:lnTo>
                    <a:lnTo>
                      <a:pt x="1726" y="186"/>
                    </a:lnTo>
                    <a:lnTo>
                      <a:pt x="1722" y="179"/>
                    </a:lnTo>
                    <a:lnTo>
                      <a:pt x="1716" y="169"/>
                    </a:lnTo>
                    <a:lnTo>
                      <a:pt x="1712" y="160"/>
                    </a:lnTo>
                    <a:lnTo>
                      <a:pt x="1707" y="150"/>
                    </a:lnTo>
                    <a:lnTo>
                      <a:pt x="1703" y="141"/>
                    </a:lnTo>
                    <a:lnTo>
                      <a:pt x="1697" y="131"/>
                    </a:lnTo>
                    <a:lnTo>
                      <a:pt x="1693" y="123"/>
                    </a:lnTo>
                    <a:lnTo>
                      <a:pt x="1686" y="116"/>
                    </a:lnTo>
                    <a:lnTo>
                      <a:pt x="1682" y="108"/>
                    </a:lnTo>
                    <a:lnTo>
                      <a:pt x="1676" y="99"/>
                    </a:lnTo>
                    <a:lnTo>
                      <a:pt x="1670" y="93"/>
                    </a:lnTo>
                    <a:lnTo>
                      <a:pt x="1665" y="85"/>
                    </a:lnTo>
                    <a:lnTo>
                      <a:pt x="1659" y="80"/>
                    </a:lnTo>
                    <a:lnTo>
                      <a:pt x="1653" y="74"/>
                    </a:lnTo>
                    <a:lnTo>
                      <a:pt x="1648" y="68"/>
                    </a:lnTo>
                    <a:lnTo>
                      <a:pt x="1644" y="64"/>
                    </a:lnTo>
                    <a:lnTo>
                      <a:pt x="1638" y="61"/>
                    </a:lnTo>
                    <a:lnTo>
                      <a:pt x="1627" y="55"/>
                    </a:lnTo>
                    <a:lnTo>
                      <a:pt x="1617" y="51"/>
                    </a:lnTo>
                    <a:lnTo>
                      <a:pt x="1610" y="51"/>
                    </a:lnTo>
                    <a:lnTo>
                      <a:pt x="1602" y="53"/>
                    </a:lnTo>
                    <a:lnTo>
                      <a:pt x="1594" y="55"/>
                    </a:lnTo>
                    <a:lnTo>
                      <a:pt x="1591" y="63"/>
                    </a:lnTo>
                    <a:lnTo>
                      <a:pt x="1589" y="68"/>
                    </a:lnTo>
                    <a:lnTo>
                      <a:pt x="1587" y="78"/>
                    </a:lnTo>
                    <a:lnTo>
                      <a:pt x="1585" y="85"/>
                    </a:lnTo>
                    <a:lnTo>
                      <a:pt x="1587" y="97"/>
                    </a:lnTo>
                    <a:lnTo>
                      <a:pt x="1587" y="102"/>
                    </a:lnTo>
                    <a:lnTo>
                      <a:pt x="1589" y="106"/>
                    </a:lnTo>
                    <a:lnTo>
                      <a:pt x="1591" y="114"/>
                    </a:lnTo>
                    <a:lnTo>
                      <a:pt x="1594" y="120"/>
                    </a:lnTo>
                    <a:lnTo>
                      <a:pt x="1596" y="125"/>
                    </a:lnTo>
                    <a:lnTo>
                      <a:pt x="1600" y="131"/>
                    </a:lnTo>
                    <a:lnTo>
                      <a:pt x="1602" y="137"/>
                    </a:lnTo>
                    <a:lnTo>
                      <a:pt x="1606" y="142"/>
                    </a:lnTo>
                    <a:lnTo>
                      <a:pt x="1612" y="148"/>
                    </a:lnTo>
                    <a:lnTo>
                      <a:pt x="1615" y="154"/>
                    </a:lnTo>
                    <a:lnTo>
                      <a:pt x="1623" y="161"/>
                    </a:lnTo>
                    <a:lnTo>
                      <a:pt x="1629" y="167"/>
                    </a:lnTo>
                    <a:lnTo>
                      <a:pt x="1638" y="177"/>
                    </a:lnTo>
                    <a:lnTo>
                      <a:pt x="1648" y="188"/>
                    </a:lnTo>
                    <a:lnTo>
                      <a:pt x="1657" y="198"/>
                    </a:lnTo>
                    <a:lnTo>
                      <a:pt x="1665" y="209"/>
                    </a:lnTo>
                    <a:lnTo>
                      <a:pt x="1669" y="218"/>
                    </a:lnTo>
                    <a:lnTo>
                      <a:pt x="1674" y="230"/>
                    </a:lnTo>
                    <a:lnTo>
                      <a:pt x="1676" y="239"/>
                    </a:lnTo>
                    <a:lnTo>
                      <a:pt x="1678" y="249"/>
                    </a:lnTo>
                    <a:lnTo>
                      <a:pt x="1678" y="255"/>
                    </a:lnTo>
                    <a:lnTo>
                      <a:pt x="1676" y="260"/>
                    </a:lnTo>
                    <a:lnTo>
                      <a:pt x="1672" y="266"/>
                    </a:lnTo>
                    <a:lnTo>
                      <a:pt x="1669" y="270"/>
                    </a:lnTo>
                    <a:lnTo>
                      <a:pt x="1663" y="272"/>
                    </a:lnTo>
                    <a:lnTo>
                      <a:pt x="1657" y="272"/>
                    </a:lnTo>
                    <a:lnTo>
                      <a:pt x="1648" y="270"/>
                    </a:lnTo>
                    <a:lnTo>
                      <a:pt x="1638" y="266"/>
                    </a:lnTo>
                    <a:lnTo>
                      <a:pt x="1627" y="260"/>
                    </a:lnTo>
                    <a:lnTo>
                      <a:pt x="1617" y="255"/>
                    </a:lnTo>
                    <a:lnTo>
                      <a:pt x="1608" y="247"/>
                    </a:lnTo>
                    <a:lnTo>
                      <a:pt x="1600" y="241"/>
                    </a:lnTo>
                    <a:lnTo>
                      <a:pt x="1591" y="234"/>
                    </a:lnTo>
                    <a:lnTo>
                      <a:pt x="1583" y="226"/>
                    </a:lnTo>
                    <a:lnTo>
                      <a:pt x="1575" y="220"/>
                    </a:lnTo>
                    <a:lnTo>
                      <a:pt x="1568" y="215"/>
                    </a:lnTo>
                    <a:lnTo>
                      <a:pt x="1560" y="209"/>
                    </a:lnTo>
                    <a:lnTo>
                      <a:pt x="1551" y="203"/>
                    </a:lnTo>
                    <a:lnTo>
                      <a:pt x="1543" y="199"/>
                    </a:lnTo>
                    <a:lnTo>
                      <a:pt x="1534" y="198"/>
                    </a:lnTo>
                    <a:lnTo>
                      <a:pt x="1524" y="196"/>
                    </a:lnTo>
                    <a:lnTo>
                      <a:pt x="1515" y="196"/>
                    </a:lnTo>
                    <a:lnTo>
                      <a:pt x="1507" y="196"/>
                    </a:lnTo>
                    <a:lnTo>
                      <a:pt x="1503" y="198"/>
                    </a:lnTo>
                    <a:lnTo>
                      <a:pt x="1496" y="199"/>
                    </a:lnTo>
                    <a:lnTo>
                      <a:pt x="1492" y="203"/>
                    </a:lnTo>
                    <a:lnTo>
                      <a:pt x="1484" y="205"/>
                    </a:lnTo>
                    <a:lnTo>
                      <a:pt x="1478" y="207"/>
                    </a:lnTo>
                    <a:lnTo>
                      <a:pt x="1471" y="211"/>
                    </a:lnTo>
                    <a:lnTo>
                      <a:pt x="1463" y="217"/>
                    </a:lnTo>
                    <a:lnTo>
                      <a:pt x="1458" y="220"/>
                    </a:lnTo>
                    <a:lnTo>
                      <a:pt x="1450" y="226"/>
                    </a:lnTo>
                    <a:lnTo>
                      <a:pt x="1442" y="234"/>
                    </a:lnTo>
                    <a:lnTo>
                      <a:pt x="1435" y="239"/>
                    </a:lnTo>
                    <a:lnTo>
                      <a:pt x="1427" y="245"/>
                    </a:lnTo>
                    <a:lnTo>
                      <a:pt x="1420" y="251"/>
                    </a:lnTo>
                    <a:lnTo>
                      <a:pt x="1410" y="258"/>
                    </a:lnTo>
                    <a:lnTo>
                      <a:pt x="1402" y="266"/>
                    </a:lnTo>
                    <a:lnTo>
                      <a:pt x="1393" y="274"/>
                    </a:lnTo>
                    <a:lnTo>
                      <a:pt x="1383" y="283"/>
                    </a:lnTo>
                    <a:lnTo>
                      <a:pt x="1374" y="291"/>
                    </a:lnTo>
                    <a:lnTo>
                      <a:pt x="1366" y="298"/>
                    </a:lnTo>
                    <a:lnTo>
                      <a:pt x="1355" y="306"/>
                    </a:lnTo>
                    <a:lnTo>
                      <a:pt x="1344" y="315"/>
                    </a:lnTo>
                    <a:lnTo>
                      <a:pt x="1332" y="323"/>
                    </a:lnTo>
                    <a:lnTo>
                      <a:pt x="1323" y="331"/>
                    </a:lnTo>
                    <a:lnTo>
                      <a:pt x="1315" y="334"/>
                    </a:lnTo>
                    <a:lnTo>
                      <a:pt x="1309" y="338"/>
                    </a:lnTo>
                    <a:lnTo>
                      <a:pt x="1304" y="342"/>
                    </a:lnTo>
                    <a:lnTo>
                      <a:pt x="1298" y="346"/>
                    </a:lnTo>
                    <a:lnTo>
                      <a:pt x="1292" y="350"/>
                    </a:lnTo>
                    <a:lnTo>
                      <a:pt x="1285" y="353"/>
                    </a:lnTo>
                    <a:lnTo>
                      <a:pt x="1279" y="359"/>
                    </a:lnTo>
                    <a:lnTo>
                      <a:pt x="1273" y="363"/>
                    </a:lnTo>
                    <a:lnTo>
                      <a:pt x="1266" y="367"/>
                    </a:lnTo>
                    <a:lnTo>
                      <a:pt x="1258" y="371"/>
                    </a:lnTo>
                    <a:lnTo>
                      <a:pt x="1250" y="372"/>
                    </a:lnTo>
                    <a:lnTo>
                      <a:pt x="1245" y="378"/>
                    </a:lnTo>
                    <a:lnTo>
                      <a:pt x="1237" y="380"/>
                    </a:lnTo>
                    <a:lnTo>
                      <a:pt x="1229" y="384"/>
                    </a:lnTo>
                    <a:lnTo>
                      <a:pt x="1224" y="388"/>
                    </a:lnTo>
                    <a:lnTo>
                      <a:pt x="1216" y="392"/>
                    </a:lnTo>
                    <a:lnTo>
                      <a:pt x="1209" y="393"/>
                    </a:lnTo>
                    <a:lnTo>
                      <a:pt x="1201" y="397"/>
                    </a:lnTo>
                    <a:lnTo>
                      <a:pt x="1191" y="401"/>
                    </a:lnTo>
                    <a:lnTo>
                      <a:pt x="1186" y="403"/>
                    </a:lnTo>
                    <a:lnTo>
                      <a:pt x="1176" y="407"/>
                    </a:lnTo>
                    <a:lnTo>
                      <a:pt x="1169" y="411"/>
                    </a:lnTo>
                    <a:lnTo>
                      <a:pt x="1159" y="412"/>
                    </a:lnTo>
                    <a:lnTo>
                      <a:pt x="1153" y="416"/>
                    </a:lnTo>
                    <a:lnTo>
                      <a:pt x="1144" y="416"/>
                    </a:lnTo>
                    <a:lnTo>
                      <a:pt x="1134" y="420"/>
                    </a:lnTo>
                    <a:lnTo>
                      <a:pt x="1125" y="422"/>
                    </a:lnTo>
                    <a:lnTo>
                      <a:pt x="1115" y="424"/>
                    </a:lnTo>
                    <a:lnTo>
                      <a:pt x="1106" y="426"/>
                    </a:lnTo>
                    <a:lnTo>
                      <a:pt x="1098" y="428"/>
                    </a:lnTo>
                    <a:lnTo>
                      <a:pt x="1089" y="430"/>
                    </a:lnTo>
                    <a:lnTo>
                      <a:pt x="1079" y="431"/>
                    </a:lnTo>
                    <a:lnTo>
                      <a:pt x="1070" y="433"/>
                    </a:lnTo>
                    <a:lnTo>
                      <a:pt x="1060" y="435"/>
                    </a:lnTo>
                    <a:lnTo>
                      <a:pt x="1051" y="435"/>
                    </a:lnTo>
                    <a:lnTo>
                      <a:pt x="1043" y="437"/>
                    </a:lnTo>
                    <a:lnTo>
                      <a:pt x="1034" y="439"/>
                    </a:lnTo>
                    <a:lnTo>
                      <a:pt x="1024" y="439"/>
                    </a:lnTo>
                    <a:lnTo>
                      <a:pt x="1015" y="441"/>
                    </a:lnTo>
                    <a:lnTo>
                      <a:pt x="1005" y="443"/>
                    </a:lnTo>
                    <a:lnTo>
                      <a:pt x="996" y="443"/>
                    </a:lnTo>
                    <a:lnTo>
                      <a:pt x="986" y="445"/>
                    </a:lnTo>
                    <a:lnTo>
                      <a:pt x="977" y="445"/>
                    </a:lnTo>
                    <a:lnTo>
                      <a:pt x="967" y="447"/>
                    </a:lnTo>
                    <a:lnTo>
                      <a:pt x="958" y="447"/>
                    </a:lnTo>
                    <a:lnTo>
                      <a:pt x="948" y="447"/>
                    </a:lnTo>
                    <a:lnTo>
                      <a:pt x="939" y="447"/>
                    </a:lnTo>
                    <a:lnTo>
                      <a:pt x="931" y="449"/>
                    </a:lnTo>
                    <a:lnTo>
                      <a:pt x="922" y="447"/>
                    </a:lnTo>
                    <a:lnTo>
                      <a:pt x="912" y="447"/>
                    </a:lnTo>
                    <a:lnTo>
                      <a:pt x="903" y="447"/>
                    </a:lnTo>
                    <a:lnTo>
                      <a:pt x="893" y="447"/>
                    </a:lnTo>
                    <a:lnTo>
                      <a:pt x="884" y="447"/>
                    </a:lnTo>
                    <a:lnTo>
                      <a:pt x="874" y="447"/>
                    </a:lnTo>
                    <a:lnTo>
                      <a:pt x="865" y="447"/>
                    </a:lnTo>
                    <a:lnTo>
                      <a:pt x="857" y="447"/>
                    </a:lnTo>
                    <a:lnTo>
                      <a:pt x="847" y="445"/>
                    </a:lnTo>
                    <a:lnTo>
                      <a:pt x="838" y="443"/>
                    </a:lnTo>
                    <a:lnTo>
                      <a:pt x="828" y="441"/>
                    </a:lnTo>
                    <a:lnTo>
                      <a:pt x="819" y="441"/>
                    </a:lnTo>
                    <a:lnTo>
                      <a:pt x="809" y="439"/>
                    </a:lnTo>
                    <a:lnTo>
                      <a:pt x="800" y="437"/>
                    </a:lnTo>
                    <a:lnTo>
                      <a:pt x="790" y="437"/>
                    </a:lnTo>
                    <a:lnTo>
                      <a:pt x="783" y="435"/>
                    </a:lnTo>
                    <a:lnTo>
                      <a:pt x="773" y="433"/>
                    </a:lnTo>
                    <a:lnTo>
                      <a:pt x="766" y="431"/>
                    </a:lnTo>
                    <a:lnTo>
                      <a:pt x="756" y="428"/>
                    </a:lnTo>
                    <a:lnTo>
                      <a:pt x="749" y="428"/>
                    </a:lnTo>
                    <a:lnTo>
                      <a:pt x="739" y="424"/>
                    </a:lnTo>
                    <a:lnTo>
                      <a:pt x="731" y="422"/>
                    </a:lnTo>
                    <a:lnTo>
                      <a:pt x="724" y="420"/>
                    </a:lnTo>
                    <a:lnTo>
                      <a:pt x="716" y="418"/>
                    </a:lnTo>
                    <a:lnTo>
                      <a:pt x="707" y="414"/>
                    </a:lnTo>
                    <a:lnTo>
                      <a:pt x="699" y="411"/>
                    </a:lnTo>
                    <a:lnTo>
                      <a:pt x="692" y="407"/>
                    </a:lnTo>
                    <a:lnTo>
                      <a:pt x="684" y="405"/>
                    </a:lnTo>
                    <a:lnTo>
                      <a:pt x="676" y="401"/>
                    </a:lnTo>
                    <a:lnTo>
                      <a:pt x="669" y="397"/>
                    </a:lnTo>
                    <a:lnTo>
                      <a:pt x="661" y="393"/>
                    </a:lnTo>
                    <a:lnTo>
                      <a:pt x="655" y="390"/>
                    </a:lnTo>
                    <a:lnTo>
                      <a:pt x="648" y="384"/>
                    </a:lnTo>
                    <a:lnTo>
                      <a:pt x="640" y="380"/>
                    </a:lnTo>
                    <a:lnTo>
                      <a:pt x="635" y="374"/>
                    </a:lnTo>
                    <a:lnTo>
                      <a:pt x="627" y="371"/>
                    </a:lnTo>
                    <a:lnTo>
                      <a:pt x="621" y="367"/>
                    </a:lnTo>
                    <a:lnTo>
                      <a:pt x="616" y="361"/>
                    </a:lnTo>
                    <a:lnTo>
                      <a:pt x="610" y="357"/>
                    </a:lnTo>
                    <a:lnTo>
                      <a:pt x="604" y="352"/>
                    </a:lnTo>
                    <a:lnTo>
                      <a:pt x="598" y="346"/>
                    </a:lnTo>
                    <a:lnTo>
                      <a:pt x="591" y="340"/>
                    </a:lnTo>
                    <a:lnTo>
                      <a:pt x="585" y="336"/>
                    </a:lnTo>
                    <a:lnTo>
                      <a:pt x="579" y="331"/>
                    </a:lnTo>
                    <a:lnTo>
                      <a:pt x="572" y="325"/>
                    </a:lnTo>
                    <a:lnTo>
                      <a:pt x="568" y="319"/>
                    </a:lnTo>
                    <a:lnTo>
                      <a:pt x="560" y="314"/>
                    </a:lnTo>
                    <a:lnTo>
                      <a:pt x="557" y="310"/>
                    </a:lnTo>
                    <a:lnTo>
                      <a:pt x="549" y="304"/>
                    </a:lnTo>
                    <a:lnTo>
                      <a:pt x="543" y="298"/>
                    </a:lnTo>
                    <a:lnTo>
                      <a:pt x="538" y="295"/>
                    </a:lnTo>
                    <a:lnTo>
                      <a:pt x="532" y="291"/>
                    </a:lnTo>
                    <a:lnTo>
                      <a:pt x="520" y="281"/>
                    </a:lnTo>
                    <a:lnTo>
                      <a:pt x="511" y="272"/>
                    </a:lnTo>
                    <a:lnTo>
                      <a:pt x="500" y="262"/>
                    </a:lnTo>
                    <a:lnTo>
                      <a:pt x="488" y="253"/>
                    </a:lnTo>
                    <a:lnTo>
                      <a:pt x="477" y="243"/>
                    </a:lnTo>
                    <a:lnTo>
                      <a:pt x="467" y="237"/>
                    </a:lnTo>
                    <a:lnTo>
                      <a:pt x="456" y="230"/>
                    </a:lnTo>
                    <a:lnTo>
                      <a:pt x="444" y="222"/>
                    </a:lnTo>
                    <a:lnTo>
                      <a:pt x="435" y="217"/>
                    </a:lnTo>
                    <a:lnTo>
                      <a:pt x="425" y="209"/>
                    </a:lnTo>
                    <a:lnTo>
                      <a:pt x="414" y="203"/>
                    </a:lnTo>
                    <a:lnTo>
                      <a:pt x="403" y="196"/>
                    </a:lnTo>
                    <a:lnTo>
                      <a:pt x="393" y="192"/>
                    </a:lnTo>
                    <a:lnTo>
                      <a:pt x="384" y="186"/>
                    </a:lnTo>
                    <a:lnTo>
                      <a:pt x="374" y="180"/>
                    </a:lnTo>
                    <a:lnTo>
                      <a:pt x="365" y="177"/>
                    </a:lnTo>
                    <a:lnTo>
                      <a:pt x="355" y="173"/>
                    </a:lnTo>
                    <a:lnTo>
                      <a:pt x="346" y="169"/>
                    </a:lnTo>
                    <a:lnTo>
                      <a:pt x="336" y="165"/>
                    </a:lnTo>
                    <a:lnTo>
                      <a:pt x="327" y="161"/>
                    </a:lnTo>
                    <a:lnTo>
                      <a:pt x="319" y="160"/>
                    </a:lnTo>
                    <a:lnTo>
                      <a:pt x="311" y="160"/>
                    </a:lnTo>
                    <a:lnTo>
                      <a:pt x="302" y="158"/>
                    </a:lnTo>
                    <a:lnTo>
                      <a:pt x="292" y="156"/>
                    </a:lnTo>
                    <a:lnTo>
                      <a:pt x="285" y="156"/>
                    </a:lnTo>
                    <a:lnTo>
                      <a:pt x="277" y="156"/>
                    </a:lnTo>
                    <a:lnTo>
                      <a:pt x="268" y="156"/>
                    </a:lnTo>
                    <a:lnTo>
                      <a:pt x="260" y="156"/>
                    </a:lnTo>
                    <a:lnTo>
                      <a:pt x="252" y="158"/>
                    </a:lnTo>
                    <a:lnTo>
                      <a:pt x="245" y="160"/>
                    </a:lnTo>
                    <a:lnTo>
                      <a:pt x="235" y="160"/>
                    </a:lnTo>
                    <a:lnTo>
                      <a:pt x="228" y="161"/>
                    </a:lnTo>
                    <a:lnTo>
                      <a:pt x="222" y="163"/>
                    </a:lnTo>
                    <a:lnTo>
                      <a:pt x="216" y="167"/>
                    </a:lnTo>
                    <a:lnTo>
                      <a:pt x="209" y="169"/>
                    </a:lnTo>
                    <a:lnTo>
                      <a:pt x="203" y="173"/>
                    </a:lnTo>
                    <a:lnTo>
                      <a:pt x="197" y="175"/>
                    </a:lnTo>
                    <a:lnTo>
                      <a:pt x="190" y="177"/>
                    </a:lnTo>
                    <a:lnTo>
                      <a:pt x="178" y="182"/>
                    </a:lnTo>
                    <a:lnTo>
                      <a:pt x="169" y="190"/>
                    </a:lnTo>
                    <a:lnTo>
                      <a:pt x="157" y="192"/>
                    </a:lnTo>
                    <a:lnTo>
                      <a:pt x="148" y="194"/>
                    </a:lnTo>
                    <a:lnTo>
                      <a:pt x="138" y="194"/>
                    </a:lnTo>
                    <a:lnTo>
                      <a:pt x="129" y="194"/>
                    </a:lnTo>
                    <a:lnTo>
                      <a:pt x="119" y="188"/>
                    </a:lnTo>
                    <a:lnTo>
                      <a:pt x="112" y="180"/>
                    </a:lnTo>
                    <a:lnTo>
                      <a:pt x="108" y="175"/>
                    </a:lnTo>
                    <a:lnTo>
                      <a:pt x="104" y="169"/>
                    </a:lnTo>
                    <a:lnTo>
                      <a:pt x="100" y="161"/>
                    </a:lnTo>
                    <a:lnTo>
                      <a:pt x="97" y="156"/>
                    </a:lnTo>
                    <a:lnTo>
                      <a:pt x="91" y="146"/>
                    </a:lnTo>
                    <a:lnTo>
                      <a:pt x="89" y="139"/>
                    </a:lnTo>
                    <a:lnTo>
                      <a:pt x="85" y="129"/>
                    </a:lnTo>
                    <a:lnTo>
                      <a:pt x="83" y="120"/>
                    </a:lnTo>
                    <a:lnTo>
                      <a:pt x="80" y="110"/>
                    </a:lnTo>
                    <a:lnTo>
                      <a:pt x="80" y="102"/>
                    </a:lnTo>
                    <a:lnTo>
                      <a:pt x="78" y="95"/>
                    </a:lnTo>
                    <a:lnTo>
                      <a:pt x="78" y="87"/>
                    </a:lnTo>
                    <a:lnTo>
                      <a:pt x="76" y="78"/>
                    </a:lnTo>
                    <a:lnTo>
                      <a:pt x="74" y="70"/>
                    </a:lnTo>
                    <a:lnTo>
                      <a:pt x="72" y="63"/>
                    </a:lnTo>
                    <a:lnTo>
                      <a:pt x="72" y="55"/>
                    </a:lnTo>
                    <a:lnTo>
                      <a:pt x="72" y="49"/>
                    </a:lnTo>
                    <a:lnTo>
                      <a:pt x="72" y="42"/>
                    </a:lnTo>
                    <a:lnTo>
                      <a:pt x="72" y="36"/>
                    </a:lnTo>
                    <a:lnTo>
                      <a:pt x="72" y="30"/>
                    </a:lnTo>
                    <a:lnTo>
                      <a:pt x="70" y="25"/>
                    </a:lnTo>
                    <a:lnTo>
                      <a:pt x="70" y="19"/>
                    </a:lnTo>
                    <a:lnTo>
                      <a:pt x="68" y="15"/>
                    </a:lnTo>
                    <a:lnTo>
                      <a:pt x="68" y="11"/>
                    </a:lnTo>
                    <a:lnTo>
                      <a:pt x="64" y="6"/>
                    </a:lnTo>
                    <a:lnTo>
                      <a:pt x="60" y="2"/>
                    </a:lnTo>
                    <a:lnTo>
                      <a:pt x="55" y="0"/>
                    </a:lnTo>
                    <a:lnTo>
                      <a:pt x="47" y="2"/>
                    </a:lnTo>
                    <a:lnTo>
                      <a:pt x="43" y="6"/>
                    </a:lnTo>
                    <a:lnTo>
                      <a:pt x="38" y="9"/>
                    </a:lnTo>
                    <a:lnTo>
                      <a:pt x="34" y="11"/>
                    </a:lnTo>
                    <a:lnTo>
                      <a:pt x="28" y="19"/>
                    </a:lnTo>
                    <a:lnTo>
                      <a:pt x="28" y="19"/>
                    </a:lnTo>
                    <a:close/>
                  </a:path>
                </a:pathLst>
              </a:custGeom>
              <a:solidFill>
                <a:srgbClr val="999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39" name="Freeform 411"/>
              <p:cNvSpPr>
                <a:spLocks/>
              </p:cNvSpPr>
              <p:nvPr/>
            </p:nvSpPr>
            <p:spPr bwMode="auto">
              <a:xfrm>
                <a:off x="2653" y="3192"/>
                <a:ext cx="291" cy="120"/>
              </a:xfrm>
              <a:custGeom>
                <a:avLst/>
                <a:gdLst>
                  <a:gd name="T0" fmla="*/ 6 w 584"/>
                  <a:gd name="T1" fmla="*/ 38 h 239"/>
                  <a:gd name="T2" fmla="*/ 0 w 584"/>
                  <a:gd name="T3" fmla="*/ 62 h 239"/>
                  <a:gd name="T4" fmla="*/ 2 w 584"/>
                  <a:gd name="T5" fmla="*/ 85 h 239"/>
                  <a:gd name="T6" fmla="*/ 13 w 584"/>
                  <a:gd name="T7" fmla="*/ 108 h 239"/>
                  <a:gd name="T8" fmla="*/ 31 w 584"/>
                  <a:gd name="T9" fmla="*/ 127 h 239"/>
                  <a:gd name="T10" fmla="*/ 50 w 584"/>
                  <a:gd name="T11" fmla="*/ 144 h 239"/>
                  <a:gd name="T12" fmla="*/ 76 w 584"/>
                  <a:gd name="T13" fmla="*/ 167 h 239"/>
                  <a:gd name="T14" fmla="*/ 99 w 584"/>
                  <a:gd name="T15" fmla="*/ 182 h 239"/>
                  <a:gd name="T16" fmla="*/ 116 w 584"/>
                  <a:gd name="T17" fmla="*/ 192 h 239"/>
                  <a:gd name="T18" fmla="*/ 135 w 584"/>
                  <a:gd name="T19" fmla="*/ 197 h 239"/>
                  <a:gd name="T20" fmla="*/ 154 w 584"/>
                  <a:gd name="T21" fmla="*/ 205 h 239"/>
                  <a:gd name="T22" fmla="*/ 177 w 584"/>
                  <a:gd name="T23" fmla="*/ 211 h 239"/>
                  <a:gd name="T24" fmla="*/ 200 w 584"/>
                  <a:gd name="T25" fmla="*/ 216 h 239"/>
                  <a:gd name="T26" fmla="*/ 222 w 584"/>
                  <a:gd name="T27" fmla="*/ 222 h 239"/>
                  <a:gd name="T28" fmla="*/ 247 w 584"/>
                  <a:gd name="T29" fmla="*/ 226 h 239"/>
                  <a:gd name="T30" fmla="*/ 270 w 584"/>
                  <a:gd name="T31" fmla="*/ 228 h 239"/>
                  <a:gd name="T32" fmla="*/ 295 w 584"/>
                  <a:gd name="T33" fmla="*/ 233 h 239"/>
                  <a:gd name="T34" fmla="*/ 319 w 584"/>
                  <a:gd name="T35" fmla="*/ 233 h 239"/>
                  <a:gd name="T36" fmla="*/ 342 w 584"/>
                  <a:gd name="T37" fmla="*/ 235 h 239"/>
                  <a:gd name="T38" fmla="*/ 367 w 584"/>
                  <a:gd name="T39" fmla="*/ 237 h 239"/>
                  <a:gd name="T40" fmla="*/ 390 w 584"/>
                  <a:gd name="T41" fmla="*/ 237 h 239"/>
                  <a:gd name="T42" fmla="*/ 414 w 584"/>
                  <a:gd name="T43" fmla="*/ 237 h 239"/>
                  <a:gd name="T44" fmla="*/ 435 w 584"/>
                  <a:gd name="T45" fmla="*/ 239 h 239"/>
                  <a:gd name="T46" fmla="*/ 456 w 584"/>
                  <a:gd name="T47" fmla="*/ 239 h 239"/>
                  <a:gd name="T48" fmla="*/ 477 w 584"/>
                  <a:gd name="T49" fmla="*/ 239 h 239"/>
                  <a:gd name="T50" fmla="*/ 496 w 584"/>
                  <a:gd name="T51" fmla="*/ 239 h 239"/>
                  <a:gd name="T52" fmla="*/ 525 w 584"/>
                  <a:gd name="T53" fmla="*/ 239 h 239"/>
                  <a:gd name="T54" fmla="*/ 548 w 584"/>
                  <a:gd name="T55" fmla="*/ 235 h 239"/>
                  <a:gd name="T56" fmla="*/ 567 w 584"/>
                  <a:gd name="T57" fmla="*/ 228 h 239"/>
                  <a:gd name="T58" fmla="*/ 582 w 584"/>
                  <a:gd name="T59" fmla="*/ 211 h 239"/>
                  <a:gd name="T60" fmla="*/ 584 w 584"/>
                  <a:gd name="T61" fmla="*/ 186 h 239"/>
                  <a:gd name="T62" fmla="*/ 580 w 584"/>
                  <a:gd name="T63" fmla="*/ 169 h 239"/>
                  <a:gd name="T64" fmla="*/ 572 w 584"/>
                  <a:gd name="T65" fmla="*/ 150 h 239"/>
                  <a:gd name="T66" fmla="*/ 561 w 584"/>
                  <a:gd name="T67" fmla="*/ 133 h 239"/>
                  <a:gd name="T68" fmla="*/ 546 w 584"/>
                  <a:gd name="T69" fmla="*/ 116 h 239"/>
                  <a:gd name="T70" fmla="*/ 529 w 584"/>
                  <a:gd name="T71" fmla="*/ 102 h 239"/>
                  <a:gd name="T72" fmla="*/ 509 w 584"/>
                  <a:gd name="T73" fmla="*/ 93 h 239"/>
                  <a:gd name="T74" fmla="*/ 483 w 584"/>
                  <a:gd name="T75" fmla="*/ 85 h 239"/>
                  <a:gd name="T76" fmla="*/ 456 w 584"/>
                  <a:gd name="T77" fmla="*/ 81 h 239"/>
                  <a:gd name="T78" fmla="*/ 430 w 584"/>
                  <a:gd name="T79" fmla="*/ 79 h 239"/>
                  <a:gd name="T80" fmla="*/ 413 w 584"/>
                  <a:gd name="T81" fmla="*/ 79 h 239"/>
                  <a:gd name="T82" fmla="*/ 384 w 584"/>
                  <a:gd name="T83" fmla="*/ 79 h 239"/>
                  <a:gd name="T84" fmla="*/ 369 w 584"/>
                  <a:gd name="T85" fmla="*/ 79 h 239"/>
                  <a:gd name="T86" fmla="*/ 340 w 584"/>
                  <a:gd name="T87" fmla="*/ 79 h 239"/>
                  <a:gd name="T88" fmla="*/ 321 w 584"/>
                  <a:gd name="T89" fmla="*/ 79 h 239"/>
                  <a:gd name="T90" fmla="*/ 304 w 584"/>
                  <a:gd name="T91" fmla="*/ 79 h 239"/>
                  <a:gd name="T92" fmla="*/ 278 w 584"/>
                  <a:gd name="T93" fmla="*/ 78 h 239"/>
                  <a:gd name="T94" fmla="*/ 247 w 584"/>
                  <a:gd name="T95" fmla="*/ 78 h 239"/>
                  <a:gd name="T96" fmla="*/ 221 w 584"/>
                  <a:gd name="T97" fmla="*/ 74 h 239"/>
                  <a:gd name="T98" fmla="*/ 198 w 584"/>
                  <a:gd name="T99" fmla="*/ 66 h 239"/>
                  <a:gd name="T100" fmla="*/ 179 w 584"/>
                  <a:gd name="T101" fmla="*/ 57 h 239"/>
                  <a:gd name="T102" fmla="*/ 158 w 584"/>
                  <a:gd name="T103" fmla="*/ 47 h 239"/>
                  <a:gd name="T104" fmla="*/ 139 w 584"/>
                  <a:gd name="T105" fmla="*/ 36 h 239"/>
                  <a:gd name="T106" fmla="*/ 116 w 584"/>
                  <a:gd name="T107" fmla="*/ 24 h 239"/>
                  <a:gd name="T108" fmla="*/ 93 w 584"/>
                  <a:gd name="T109" fmla="*/ 15 h 239"/>
                  <a:gd name="T110" fmla="*/ 74 w 584"/>
                  <a:gd name="T111" fmla="*/ 7 h 239"/>
                  <a:gd name="T112" fmla="*/ 55 w 584"/>
                  <a:gd name="T113" fmla="*/ 2 h 239"/>
                  <a:gd name="T114" fmla="*/ 25 w 584"/>
                  <a:gd name="T115" fmla="*/ 0 h 239"/>
                  <a:gd name="T116" fmla="*/ 13 w 584"/>
                  <a:gd name="T117" fmla="*/ 1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4" h="239">
                    <a:moveTo>
                      <a:pt x="13" y="17"/>
                    </a:moveTo>
                    <a:lnTo>
                      <a:pt x="10" y="28"/>
                    </a:lnTo>
                    <a:lnTo>
                      <a:pt x="6" y="38"/>
                    </a:lnTo>
                    <a:lnTo>
                      <a:pt x="4" y="47"/>
                    </a:lnTo>
                    <a:lnTo>
                      <a:pt x="2" y="57"/>
                    </a:lnTo>
                    <a:lnTo>
                      <a:pt x="0" y="62"/>
                    </a:lnTo>
                    <a:lnTo>
                      <a:pt x="0" y="70"/>
                    </a:lnTo>
                    <a:lnTo>
                      <a:pt x="0" y="78"/>
                    </a:lnTo>
                    <a:lnTo>
                      <a:pt x="2" y="85"/>
                    </a:lnTo>
                    <a:lnTo>
                      <a:pt x="4" y="91"/>
                    </a:lnTo>
                    <a:lnTo>
                      <a:pt x="8" y="100"/>
                    </a:lnTo>
                    <a:lnTo>
                      <a:pt x="13" y="108"/>
                    </a:lnTo>
                    <a:lnTo>
                      <a:pt x="21" y="118"/>
                    </a:lnTo>
                    <a:lnTo>
                      <a:pt x="27" y="121"/>
                    </a:lnTo>
                    <a:lnTo>
                      <a:pt x="31" y="127"/>
                    </a:lnTo>
                    <a:lnTo>
                      <a:pt x="38" y="133"/>
                    </a:lnTo>
                    <a:lnTo>
                      <a:pt x="44" y="138"/>
                    </a:lnTo>
                    <a:lnTo>
                      <a:pt x="50" y="144"/>
                    </a:lnTo>
                    <a:lnTo>
                      <a:pt x="59" y="150"/>
                    </a:lnTo>
                    <a:lnTo>
                      <a:pt x="67" y="157"/>
                    </a:lnTo>
                    <a:lnTo>
                      <a:pt x="76" y="167"/>
                    </a:lnTo>
                    <a:lnTo>
                      <a:pt x="84" y="173"/>
                    </a:lnTo>
                    <a:lnTo>
                      <a:pt x="95" y="178"/>
                    </a:lnTo>
                    <a:lnTo>
                      <a:pt x="99" y="182"/>
                    </a:lnTo>
                    <a:lnTo>
                      <a:pt x="105" y="184"/>
                    </a:lnTo>
                    <a:lnTo>
                      <a:pt x="110" y="188"/>
                    </a:lnTo>
                    <a:lnTo>
                      <a:pt x="116" y="192"/>
                    </a:lnTo>
                    <a:lnTo>
                      <a:pt x="124" y="194"/>
                    </a:lnTo>
                    <a:lnTo>
                      <a:pt x="129" y="195"/>
                    </a:lnTo>
                    <a:lnTo>
                      <a:pt x="135" y="197"/>
                    </a:lnTo>
                    <a:lnTo>
                      <a:pt x="141" y="201"/>
                    </a:lnTo>
                    <a:lnTo>
                      <a:pt x="148" y="203"/>
                    </a:lnTo>
                    <a:lnTo>
                      <a:pt x="154" y="205"/>
                    </a:lnTo>
                    <a:lnTo>
                      <a:pt x="162" y="207"/>
                    </a:lnTo>
                    <a:lnTo>
                      <a:pt x="171" y="211"/>
                    </a:lnTo>
                    <a:lnTo>
                      <a:pt x="177" y="211"/>
                    </a:lnTo>
                    <a:lnTo>
                      <a:pt x="184" y="213"/>
                    </a:lnTo>
                    <a:lnTo>
                      <a:pt x="192" y="214"/>
                    </a:lnTo>
                    <a:lnTo>
                      <a:pt x="200" y="216"/>
                    </a:lnTo>
                    <a:lnTo>
                      <a:pt x="207" y="216"/>
                    </a:lnTo>
                    <a:lnTo>
                      <a:pt x="215" y="218"/>
                    </a:lnTo>
                    <a:lnTo>
                      <a:pt x="222" y="222"/>
                    </a:lnTo>
                    <a:lnTo>
                      <a:pt x="230" y="224"/>
                    </a:lnTo>
                    <a:lnTo>
                      <a:pt x="238" y="224"/>
                    </a:lnTo>
                    <a:lnTo>
                      <a:pt x="247" y="226"/>
                    </a:lnTo>
                    <a:lnTo>
                      <a:pt x="253" y="226"/>
                    </a:lnTo>
                    <a:lnTo>
                      <a:pt x="262" y="228"/>
                    </a:lnTo>
                    <a:lnTo>
                      <a:pt x="270" y="228"/>
                    </a:lnTo>
                    <a:lnTo>
                      <a:pt x="278" y="230"/>
                    </a:lnTo>
                    <a:lnTo>
                      <a:pt x="285" y="230"/>
                    </a:lnTo>
                    <a:lnTo>
                      <a:pt x="295" y="233"/>
                    </a:lnTo>
                    <a:lnTo>
                      <a:pt x="302" y="233"/>
                    </a:lnTo>
                    <a:lnTo>
                      <a:pt x="310" y="233"/>
                    </a:lnTo>
                    <a:lnTo>
                      <a:pt x="319" y="233"/>
                    </a:lnTo>
                    <a:lnTo>
                      <a:pt x="327" y="235"/>
                    </a:lnTo>
                    <a:lnTo>
                      <a:pt x="335" y="235"/>
                    </a:lnTo>
                    <a:lnTo>
                      <a:pt x="342" y="235"/>
                    </a:lnTo>
                    <a:lnTo>
                      <a:pt x="352" y="235"/>
                    </a:lnTo>
                    <a:lnTo>
                      <a:pt x="359" y="237"/>
                    </a:lnTo>
                    <a:lnTo>
                      <a:pt x="367" y="237"/>
                    </a:lnTo>
                    <a:lnTo>
                      <a:pt x="375" y="237"/>
                    </a:lnTo>
                    <a:lnTo>
                      <a:pt x="382" y="237"/>
                    </a:lnTo>
                    <a:lnTo>
                      <a:pt x="390" y="237"/>
                    </a:lnTo>
                    <a:lnTo>
                      <a:pt x="397" y="237"/>
                    </a:lnTo>
                    <a:lnTo>
                      <a:pt x="407" y="237"/>
                    </a:lnTo>
                    <a:lnTo>
                      <a:pt x="414" y="237"/>
                    </a:lnTo>
                    <a:lnTo>
                      <a:pt x="422" y="239"/>
                    </a:lnTo>
                    <a:lnTo>
                      <a:pt x="428" y="239"/>
                    </a:lnTo>
                    <a:lnTo>
                      <a:pt x="435" y="239"/>
                    </a:lnTo>
                    <a:lnTo>
                      <a:pt x="443" y="239"/>
                    </a:lnTo>
                    <a:lnTo>
                      <a:pt x="451" y="239"/>
                    </a:lnTo>
                    <a:lnTo>
                      <a:pt x="456" y="239"/>
                    </a:lnTo>
                    <a:lnTo>
                      <a:pt x="464" y="239"/>
                    </a:lnTo>
                    <a:lnTo>
                      <a:pt x="470" y="239"/>
                    </a:lnTo>
                    <a:lnTo>
                      <a:pt x="477" y="239"/>
                    </a:lnTo>
                    <a:lnTo>
                      <a:pt x="483" y="239"/>
                    </a:lnTo>
                    <a:lnTo>
                      <a:pt x="489" y="239"/>
                    </a:lnTo>
                    <a:lnTo>
                      <a:pt x="496" y="239"/>
                    </a:lnTo>
                    <a:lnTo>
                      <a:pt x="502" y="239"/>
                    </a:lnTo>
                    <a:lnTo>
                      <a:pt x="511" y="239"/>
                    </a:lnTo>
                    <a:lnTo>
                      <a:pt x="525" y="239"/>
                    </a:lnTo>
                    <a:lnTo>
                      <a:pt x="532" y="239"/>
                    </a:lnTo>
                    <a:lnTo>
                      <a:pt x="540" y="237"/>
                    </a:lnTo>
                    <a:lnTo>
                      <a:pt x="548" y="235"/>
                    </a:lnTo>
                    <a:lnTo>
                      <a:pt x="555" y="233"/>
                    </a:lnTo>
                    <a:lnTo>
                      <a:pt x="561" y="230"/>
                    </a:lnTo>
                    <a:lnTo>
                      <a:pt x="567" y="228"/>
                    </a:lnTo>
                    <a:lnTo>
                      <a:pt x="570" y="224"/>
                    </a:lnTo>
                    <a:lnTo>
                      <a:pt x="576" y="220"/>
                    </a:lnTo>
                    <a:lnTo>
                      <a:pt x="582" y="211"/>
                    </a:lnTo>
                    <a:lnTo>
                      <a:pt x="584" y="199"/>
                    </a:lnTo>
                    <a:lnTo>
                      <a:pt x="584" y="194"/>
                    </a:lnTo>
                    <a:lnTo>
                      <a:pt x="584" y="186"/>
                    </a:lnTo>
                    <a:lnTo>
                      <a:pt x="584" y="180"/>
                    </a:lnTo>
                    <a:lnTo>
                      <a:pt x="584" y="175"/>
                    </a:lnTo>
                    <a:lnTo>
                      <a:pt x="580" y="169"/>
                    </a:lnTo>
                    <a:lnTo>
                      <a:pt x="578" y="161"/>
                    </a:lnTo>
                    <a:lnTo>
                      <a:pt x="574" y="156"/>
                    </a:lnTo>
                    <a:lnTo>
                      <a:pt x="572" y="150"/>
                    </a:lnTo>
                    <a:lnTo>
                      <a:pt x="568" y="142"/>
                    </a:lnTo>
                    <a:lnTo>
                      <a:pt x="565" y="137"/>
                    </a:lnTo>
                    <a:lnTo>
                      <a:pt x="561" y="133"/>
                    </a:lnTo>
                    <a:lnTo>
                      <a:pt x="557" y="127"/>
                    </a:lnTo>
                    <a:lnTo>
                      <a:pt x="551" y="121"/>
                    </a:lnTo>
                    <a:lnTo>
                      <a:pt x="546" y="116"/>
                    </a:lnTo>
                    <a:lnTo>
                      <a:pt x="540" y="110"/>
                    </a:lnTo>
                    <a:lnTo>
                      <a:pt x="534" y="106"/>
                    </a:lnTo>
                    <a:lnTo>
                      <a:pt x="529" y="102"/>
                    </a:lnTo>
                    <a:lnTo>
                      <a:pt x="521" y="99"/>
                    </a:lnTo>
                    <a:lnTo>
                      <a:pt x="515" y="95"/>
                    </a:lnTo>
                    <a:lnTo>
                      <a:pt x="509" y="93"/>
                    </a:lnTo>
                    <a:lnTo>
                      <a:pt x="500" y="91"/>
                    </a:lnTo>
                    <a:lnTo>
                      <a:pt x="492" y="87"/>
                    </a:lnTo>
                    <a:lnTo>
                      <a:pt x="483" y="85"/>
                    </a:lnTo>
                    <a:lnTo>
                      <a:pt x="475" y="83"/>
                    </a:lnTo>
                    <a:lnTo>
                      <a:pt x="466" y="81"/>
                    </a:lnTo>
                    <a:lnTo>
                      <a:pt x="456" y="81"/>
                    </a:lnTo>
                    <a:lnTo>
                      <a:pt x="445" y="81"/>
                    </a:lnTo>
                    <a:lnTo>
                      <a:pt x="435" y="81"/>
                    </a:lnTo>
                    <a:lnTo>
                      <a:pt x="430" y="79"/>
                    </a:lnTo>
                    <a:lnTo>
                      <a:pt x="424" y="79"/>
                    </a:lnTo>
                    <a:lnTo>
                      <a:pt x="418" y="79"/>
                    </a:lnTo>
                    <a:lnTo>
                      <a:pt x="413" y="79"/>
                    </a:lnTo>
                    <a:lnTo>
                      <a:pt x="401" y="79"/>
                    </a:lnTo>
                    <a:lnTo>
                      <a:pt x="390" y="79"/>
                    </a:lnTo>
                    <a:lnTo>
                      <a:pt x="384" y="79"/>
                    </a:lnTo>
                    <a:lnTo>
                      <a:pt x="378" y="79"/>
                    </a:lnTo>
                    <a:lnTo>
                      <a:pt x="373" y="79"/>
                    </a:lnTo>
                    <a:lnTo>
                      <a:pt x="369" y="79"/>
                    </a:lnTo>
                    <a:lnTo>
                      <a:pt x="357" y="79"/>
                    </a:lnTo>
                    <a:lnTo>
                      <a:pt x="346" y="79"/>
                    </a:lnTo>
                    <a:lnTo>
                      <a:pt x="340" y="79"/>
                    </a:lnTo>
                    <a:lnTo>
                      <a:pt x="333" y="79"/>
                    </a:lnTo>
                    <a:lnTo>
                      <a:pt x="327" y="79"/>
                    </a:lnTo>
                    <a:lnTo>
                      <a:pt x="321" y="79"/>
                    </a:lnTo>
                    <a:lnTo>
                      <a:pt x="316" y="79"/>
                    </a:lnTo>
                    <a:lnTo>
                      <a:pt x="310" y="79"/>
                    </a:lnTo>
                    <a:lnTo>
                      <a:pt x="304" y="79"/>
                    </a:lnTo>
                    <a:lnTo>
                      <a:pt x="299" y="79"/>
                    </a:lnTo>
                    <a:lnTo>
                      <a:pt x="287" y="78"/>
                    </a:lnTo>
                    <a:lnTo>
                      <a:pt x="278" y="78"/>
                    </a:lnTo>
                    <a:lnTo>
                      <a:pt x="266" y="78"/>
                    </a:lnTo>
                    <a:lnTo>
                      <a:pt x="257" y="78"/>
                    </a:lnTo>
                    <a:lnTo>
                      <a:pt x="247" y="78"/>
                    </a:lnTo>
                    <a:lnTo>
                      <a:pt x="238" y="76"/>
                    </a:lnTo>
                    <a:lnTo>
                      <a:pt x="228" y="74"/>
                    </a:lnTo>
                    <a:lnTo>
                      <a:pt x="221" y="74"/>
                    </a:lnTo>
                    <a:lnTo>
                      <a:pt x="211" y="72"/>
                    </a:lnTo>
                    <a:lnTo>
                      <a:pt x="205" y="70"/>
                    </a:lnTo>
                    <a:lnTo>
                      <a:pt x="198" y="66"/>
                    </a:lnTo>
                    <a:lnTo>
                      <a:pt x="192" y="64"/>
                    </a:lnTo>
                    <a:lnTo>
                      <a:pt x="184" y="60"/>
                    </a:lnTo>
                    <a:lnTo>
                      <a:pt x="179" y="57"/>
                    </a:lnTo>
                    <a:lnTo>
                      <a:pt x="171" y="53"/>
                    </a:lnTo>
                    <a:lnTo>
                      <a:pt x="165" y="51"/>
                    </a:lnTo>
                    <a:lnTo>
                      <a:pt x="158" y="47"/>
                    </a:lnTo>
                    <a:lnTo>
                      <a:pt x="152" y="43"/>
                    </a:lnTo>
                    <a:lnTo>
                      <a:pt x="145" y="40"/>
                    </a:lnTo>
                    <a:lnTo>
                      <a:pt x="139" y="36"/>
                    </a:lnTo>
                    <a:lnTo>
                      <a:pt x="129" y="32"/>
                    </a:lnTo>
                    <a:lnTo>
                      <a:pt x="124" y="28"/>
                    </a:lnTo>
                    <a:lnTo>
                      <a:pt x="116" y="24"/>
                    </a:lnTo>
                    <a:lnTo>
                      <a:pt x="108" y="21"/>
                    </a:lnTo>
                    <a:lnTo>
                      <a:pt x="101" y="19"/>
                    </a:lnTo>
                    <a:lnTo>
                      <a:pt x="93" y="15"/>
                    </a:lnTo>
                    <a:lnTo>
                      <a:pt x="88" y="13"/>
                    </a:lnTo>
                    <a:lnTo>
                      <a:pt x="82" y="11"/>
                    </a:lnTo>
                    <a:lnTo>
                      <a:pt x="74" y="7"/>
                    </a:lnTo>
                    <a:lnTo>
                      <a:pt x="69" y="5"/>
                    </a:lnTo>
                    <a:lnTo>
                      <a:pt x="61" y="3"/>
                    </a:lnTo>
                    <a:lnTo>
                      <a:pt x="55" y="2"/>
                    </a:lnTo>
                    <a:lnTo>
                      <a:pt x="44" y="0"/>
                    </a:lnTo>
                    <a:lnTo>
                      <a:pt x="34" y="0"/>
                    </a:lnTo>
                    <a:lnTo>
                      <a:pt x="25" y="0"/>
                    </a:lnTo>
                    <a:lnTo>
                      <a:pt x="19" y="3"/>
                    </a:lnTo>
                    <a:lnTo>
                      <a:pt x="15" y="9"/>
                    </a:lnTo>
                    <a:lnTo>
                      <a:pt x="13" y="17"/>
                    </a:lnTo>
                    <a:lnTo>
                      <a:pt x="13" y="17"/>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0" name="Freeform 412"/>
              <p:cNvSpPr>
                <a:spLocks/>
              </p:cNvSpPr>
              <p:nvPr/>
            </p:nvSpPr>
            <p:spPr bwMode="auto">
              <a:xfrm>
                <a:off x="2777" y="3002"/>
                <a:ext cx="139" cy="214"/>
              </a:xfrm>
              <a:custGeom>
                <a:avLst/>
                <a:gdLst>
                  <a:gd name="T0" fmla="*/ 243 w 278"/>
                  <a:gd name="T1" fmla="*/ 19 h 428"/>
                  <a:gd name="T2" fmla="*/ 238 w 278"/>
                  <a:gd name="T3" fmla="*/ 38 h 428"/>
                  <a:gd name="T4" fmla="*/ 232 w 278"/>
                  <a:gd name="T5" fmla="*/ 67 h 428"/>
                  <a:gd name="T6" fmla="*/ 222 w 278"/>
                  <a:gd name="T7" fmla="*/ 94 h 428"/>
                  <a:gd name="T8" fmla="*/ 219 w 278"/>
                  <a:gd name="T9" fmla="*/ 111 h 428"/>
                  <a:gd name="T10" fmla="*/ 213 w 278"/>
                  <a:gd name="T11" fmla="*/ 130 h 428"/>
                  <a:gd name="T12" fmla="*/ 209 w 278"/>
                  <a:gd name="T13" fmla="*/ 149 h 428"/>
                  <a:gd name="T14" fmla="*/ 203 w 278"/>
                  <a:gd name="T15" fmla="*/ 168 h 428"/>
                  <a:gd name="T16" fmla="*/ 198 w 278"/>
                  <a:gd name="T17" fmla="*/ 187 h 428"/>
                  <a:gd name="T18" fmla="*/ 192 w 278"/>
                  <a:gd name="T19" fmla="*/ 204 h 428"/>
                  <a:gd name="T20" fmla="*/ 184 w 278"/>
                  <a:gd name="T21" fmla="*/ 223 h 428"/>
                  <a:gd name="T22" fmla="*/ 177 w 278"/>
                  <a:gd name="T23" fmla="*/ 244 h 428"/>
                  <a:gd name="T24" fmla="*/ 165 w 278"/>
                  <a:gd name="T25" fmla="*/ 274 h 428"/>
                  <a:gd name="T26" fmla="*/ 150 w 278"/>
                  <a:gd name="T27" fmla="*/ 299 h 428"/>
                  <a:gd name="T28" fmla="*/ 137 w 278"/>
                  <a:gd name="T29" fmla="*/ 314 h 428"/>
                  <a:gd name="T30" fmla="*/ 120 w 278"/>
                  <a:gd name="T31" fmla="*/ 324 h 428"/>
                  <a:gd name="T32" fmla="*/ 101 w 278"/>
                  <a:gd name="T33" fmla="*/ 331 h 428"/>
                  <a:gd name="T34" fmla="*/ 82 w 278"/>
                  <a:gd name="T35" fmla="*/ 339 h 428"/>
                  <a:gd name="T36" fmla="*/ 61 w 278"/>
                  <a:gd name="T37" fmla="*/ 346 h 428"/>
                  <a:gd name="T38" fmla="*/ 44 w 278"/>
                  <a:gd name="T39" fmla="*/ 354 h 428"/>
                  <a:gd name="T40" fmla="*/ 27 w 278"/>
                  <a:gd name="T41" fmla="*/ 360 h 428"/>
                  <a:gd name="T42" fmla="*/ 10 w 278"/>
                  <a:gd name="T43" fmla="*/ 369 h 428"/>
                  <a:gd name="T44" fmla="*/ 0 w 278"/>
                  <a:gd name="T45" fmla="*/ 384 h 428"/>
                  <a:gd name="T46" fmla="*/ 13 w 278"/>
                  <a:gd name="T47" fmla="*/ 403 h 428"/>
                  <a:gd name="T48" fmla="*/ 34 w 278"/>
                  <a:gd name="T49" fmla="*/ 415 h 428"/>
                  <a:gd name="T50" fmla="*/ 55 w 278"/>
                  <a:gd name="T51" fmla="*/ 421 h 428"/>
                  <a:gd name="T52" fmla="*/ 80 w 278"/>
                  <a:gd name="T53" fmla="*/ 426 h 428"/>
                  <a:gd name="T54" fmla="*/ 105 w 278"/>
                  <a:gd name="T55" fmla="*/ 428 h 428"/>
                  <a:gd name="T56" fmla="*/ 129 w 278"/>
                  <a:gd name="T57" fmla="*/ 428 h 428"/>
                  <a:gd name="T58" fmla="*/ 154 w 278"/>
                  <a:gd name="T59" fmla="*/ 426 h 428"/>
                  <a:gd name="T60" fmla="*/ 177 w 278"/>
                  <a:gd name="T61" fmla="*/ 424 h 428"/>
                  <a:gd name="T62" fmla="*/ 194 w 278"/>
                  <a:gd name="T63" fmla="*/ 419 h 428"/>
                  <a:gd name="T64" fmla="*/ 217 w 278"/>
                  <a:gd name="T65" fmla="*/ 405 h 428"/>
                  <a:gd name="T66" fmla="*/ 222 w 278"/>
                  <a:gd name="T67" fmla="*/ 390 h 428"/>
                  <a:gd name="T68" fmla="*/ 228 w 278"/>
                  <a:gd name="T69" fmla="*/ 371 h 428"/>
                  <a:gd name="T70" fmla="*/ 234 w 278"/>
                  <a:gd name="T71" fmla="*/ 345 h 428"/>
                  <a:gd name="T72" fmla="*/ 240 w 278"/>
                  <a:gd name="T73" fmla="*/ 318 h 428"/>
                  <a:gd name="T74" fmla="*/ 245 w 278"/>
                  <a:gd name="T75" fmla="*/ 286 h 428"/>
                  <a:gd name="T76" fmla="*/ 249 w 278"/>
                  <a:gd name="T77" fmla="*/ 255 h 428"/>
                  <a:gd name="T78" fmla="*/ 251 w 278"/>
                  <a:gd name="T79" fmla="*/ 223 h 428"/>
                  <a:gd name="T80" fmla="*/ 257 w 278"/>
                  <a:gd name="T81" fmla="*/ 196 h 428"/>
                  <a:gd name="T82" fmla="*/ 260 w 278"/>
                  <a:gd name="T83" fmla="*/ 168 h 428"/>
                  <a:gd name="T84" fmla="*/ 266 w 278"/>
                  <a:gd name="T85" fmla="*/ 145 h 428"/>
                  <a:gd name="T86" fmla="*/ 270 w 278"/>
                  <a:gd name="T87" fmla="*/ 130 h 428"/>
                  <a:gd name="T88" fmla="*/ 274 w 278"/>
                  <a:gd name="T89" fmla="*/ 111 h 428"/>
                  <a:gd name="T90" fmla="*/ 276 w 278"/>
                  <a:gd name="T91" fmla="*/ 90 h 428"/>
                  <a:gd name="T92" fmla="*/ 276 w 278"/>
                  <a:gd name="T93" fmla="*/ 69 h 428"/>
                  <a:gd name="T94" fmla="*/ 276 w 278"/>
                  <a:gd name="T95" fmla="*/ 50 h 428"/>
                  <a:gd name="T96" fmla="*/ 276 w 278"/>
                  <a:gd name="T97" fmla="*/ 33 h 428"/>
                  <a:gd name="T98" fmla="*/ 266 w 278"/>
                  <a:gd name="T99" fmla="*/ 6 h 428"/>
                  <a:gd name="T100" fmla="*/ 257 w 278"/>
                  <a:gd name="T101" fmla="*/ 0 h 428"/>
                  <a:gd name="T102" fmla="*/ 247 w 278"/>
                  <a:gd name="T103" fmla="*/ 12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8" h="428">
                    <a:moveTo>
                      <a:pt x="247" y="12"/>
                    </a:moveTo>
                    <a:lnTo>
                      <a:pt x="245" y="16"/>
                    </a:lnTo>
                    <a:lnTo>
                      <a:pt x="243" y="19"/>
                    </a:lnTo>
                    <a:lnTo>
                      <a:pt x="241" y="25"/>
                    </a:lnTo>
                    <a:lnTo>
                      <a:pt x="240" y="33"/>
                    </a:lnTo>
                    <a:lnTo>
                      <a:pt x="238" y="38"/>
                    </a:lnTo>
                    <a:lnTo>
                      <a:pt x="236" y="48"/>
                    </a:lnTo>
                    <a:lnTo>
                      <a:pt x="234" y="57"/>
                    </a:lnTo>
                    <a:lnTo>
                      <a:pt x="232" y="67"/>
                    </a:lnTo>
                    <a:lnTo>
                      <a:pt x="228" y="76"/>
                    </a:lnTo>
                    <a:lnTo>
                      <a:pt x="224" y="88"/>
                    </a:lnTo>
                    <a:lnTo>
                      <a:pt x="222" y="94"/>
                    </a:lnTo>
                    <a:lnTo>
                      <a:pt x="222" y="99"/>
                    </a:lnTo>
                    <a:lnTo>
                      <a:pt x="221" y="105"/>
                    </a:lnTo>
                    <a:lnTo>
                      <a:pt x="219" y="111"/>
                    </a:lnTo>
                    <a:lnTo>
                      <a:pt x="217" y="118"/>
                    </a:lnTo>
                    <a:lnTo>
                      <a:pt x="215" y="124"/>
                    </a:lnTo>
                    <a:lnTo>
                      <a:pt x="213" y="130"/>
                    </a:lnTo>
                    <a:lnTo>
                      <a:pt x="213" y="135"/>
                    </a:lnTo>
                    <a:lnTo>
                      <a:pt x="211" y="143"/>
                    </a:lnTo>
                    <a:lnTo>
                      <a:pt x="209" y="149"/>
                    </a:lnTo>
                    <a:lnTo>
                      <a:pt x="207" y="154"/>
                    </a:lnTo>
                    <a:lnTo>
                      <a:pt x="205" y="162"/>
                    </a:lnTo>
                    <a:lnTo>
                      <a:pt x="203" y="168"/>
                    </a:lnTo>
                    <a:lnTo>
                      <a:pt x="202" y="173"/>
                    </a:lnTo>
                    <a:lnTo>
                      <a:pt x="200" y="179"/>
                    </a:lnTo>
                    <a:lnTo>
                      <a:pt x="198" y="187"/>
                    </a:lnTo>
                    <a:lnTo>
                      <a:pt x="196" y="192"/>
                    </a:lnTo>
                    <a:lnTo>
                      <a:pt x="194" y="198"/>
                    </a:lnTo>
                    <a:lnTo>
                      <a:pt x="192" y="204"/>
                    </a:lnTo>
                    <a:lnTo>
                      <a:pt x="190" y="211"/>
                    </a:lnTo>
                    <a:lnTo>
                      <a:pt x="188" y="215"/>
                    </a:lnTo>
                    <a:lnTo>
                      <a:pt x="184" y="223"/>
                    </a:lnTo>
                    <a:lnTo>
                      <a:pt x="183" y="227"/>
                    </a:lnTo>
                    <a:lnTo>
                      <a:pt x="183" y="234"/>
                    </a:lnTo>
                    <a:lnTo>
                      <a:pt x="177" y="244"/>
                    </a:lnTo>
                    <a:lnTo>
                      <a:pt x="173" y="255"/>
                    </a:lnTo>
                    <a:lnTo>
                      <a:pt x="169" y="265"/>
                    </a:lnTo>
                    <a:lnTo>
                      <a:pt x="165" y="274"/>
                    </a:lnTo>
                    <a:lnTo>
                      <a:pt x="160" y="284"/>
                    </a:lnTo>
                    <a:lnTo>
                      <a:pt x="156" y="291"/>
                    </a:lnTo>
                    <a:lnTo>
                      <a:pt x="150" y="299"/>
                    </a:lnTo>
                    <a:lnTo>
                      <a:pt x="146" y="305"/>
                    </a:lnTo>
                    <a:lnTo>
                      <a:pt x="141" y="310"/>
                    </a:lnTo>
                    <a:lnTo>
                      <a:pt x="137" y="314"/>
                    </a:lnTo>
                    <a:lnTo>
                      <a:pt x="129" y="318"/>
                    </a:lnTo>
                    <a:lnTo>
                      <a:pt x="126" y="320"/>
                    </a:lnTo>
                    <a:lnTo>
                      <a:pt x="120" y="324"/>
                    </a:lnTo>
                    <a:lnTo>
                      <a:pt x="114" y="327"/>
                    </a:lnTo>
                    <a:lnTo>
                      <a:pt x="108" y="329"/>
                    </a:lnTo>
                    <a:lnTo>
                      <a:pt x="101" y="331"/>
                    </a:lnTo>
                    <a:lnTo>
                      <a:pt x="95" y="333"/>
                    </a:lnTo>
                    <a:lnTo>
                      <a:pt x="89" y="337"/>
                    </a:lnTo>
                    <a:lnTo>
                      <a:pt x="82" y="339"/>
                    </a:lnTo>
                    <a:lnTo>
                      <a:pt x="76" y="341"/>
                    </a:lnTo>
                    <a:lnTo>
                      <a:pt x="69" y="343"/>
                    </a:lnTo>
                    <a:lnTo>
                      <a:pt x="61" y="346"/>
                    </a:lnTo>
                    <a:lnTo>
                      <a:pt x="55" y="348"/>
                    </a:lnTo>
                    <a:lnTo>
                      <a:pt x="50" y="352"/>
                    </a:lnTo>
                    <a:lnTo>
                      <a:pt x="44" y="354"/>
                    </a:lnTo>
                    <a:lnTo>
                      <a:pt x="38" y="356"/>
                    </a:lnTo>
                    <a:lnTo>
                      <a:pt x="32" y="358"/>
                    </a:lnTo>
                    <a:lnTo>
                      <a:pt x="27" y="360"/>
                    </a:lnTo>
                    <a:lnTo>
                      <a:pt x="21" y="362"/>
                    </a:lnTo>
                    <a:lnTo>
                      <a:pt x="17" y="365"/>
                    </a:lnTo>
                    <a:lnTo>
                      <a:pt x="10" y="369"/>
                    </a:lnTo>
                    <a:lnTo>
                      <a:pt x="4" y="375"/>
                    </a:lnTo>
                    <a:lnTo>
                      <a:pt x="0" y="379"/>
                    </a:lnTo>
                    <a:lnTo>
                      <a:pt x="0" y="384"/>
                    </a:lnTo>
                    <a:lnTo>
                      <a:pt x="2" y="390"/>
                    </a:lnTo>
                    <a:lnTo>
                      <a:pt x="6" y="398"/>
                    </a:lnTo>
                    <a:lnTo>
                      <a:pt x="13" y="403"/>
                    </a:lnTo>
                    <a:lnTo>
                      <a:pt x="23" y="409"/>
                    </a:lnTo>
                    <a:lnTo>
                      <a:pt x="27" y="411"/>
                    </a:lnTo>
                    <a:lnTo>
                      <a:pt x="34" y="415"/>
                    </a:lnTo>
                    <a:lnTo>
                      <a:pt x="42" y="417"/>
                    </a:lnTo>
                    <a:lnTo>
                      <a:pt x="48" y="419"/>
                    </a:lnTo>
                    <a:lnTo>
                      <a:pt x="55" y="421"/>
                    </a:lnTo>
                    <a:lnTo>
                      <a:pt x="63" y="422"/>
                    </a:lnTo>
                    <a:lnTo>
                      <a:pt x="70" y="422"/>
                    </a:lnTo>
                    <a:lnTo>
                      <a:pt x="80" y="426"/>
                    </a:lnTo>
                    <a:lnTo>
                      <a:pt x="88" y="426"/>
                    </a:lnTo>
                    <a:lnTo>
                      <a:pt x="97" y="426"/>
                    </a:lnTo>
                    <a:lnTo>
                      <a:pt x="105" y="428"/>
                    </a:lnTo>
                    <a:lnTo>
                      <a:pt x="114" y="428"/>
                    </a:lnTo>
                    <a:lnTo>
                      <a:pt x="122" y="428"/>
                    </a:lnTo>
                    <a:lnTo>
                      <a:pt x="129" y="428"/>
                    </a:lnTo>
                    <a:lnTo>
                      <a:pt x="137" y="428"/>
                    </a:lnTo>
                    <a:lnTo>
                      <a:pt x="146" y="428"/>
                    </a:lnTo>
                    <a:lnTo>
                      <a:pt x="154" y="426"/>
                    </a:lnTo>
                    <a:lnTo>
                      <a:pt x="162" y="426"/>
                    </a:lnTo>
                    <a:lnTo>
                      <a:pt x="169" y="424"/>
                    </a:lnTo>
                    <a:lnTo>
                      <a:pt x="177" y="424"/>
                    </a:lnTo>
                    <a:lnTo>
                      <a:pt x="183" y="422"/>
                    </a:lnTo>
                    <a:lnTo>
                      <a:pt x="190" y="421"/>
                    </a:lnTo>
                    <a:lnTo>
                      <a:pt x="194" y="419"/>
                    </a:lnTo>
                    <a:lnTo>
                      <a:pt x="202" y="417"/>
                    </a:lnTo>
                    <a:lnTo>
                      <a:pt x="211" y="411"/>
                    </a:lnTo>
                    <a:lnTo>
                      <a:pt x="217" y="405"/>
                    </a:lnTo>
                    <a:lnTo>
                      <a:pt x="219" y="400"/>
                    </a:lnTo>
                    <a:lnTo>
                      <a:pt x="222" y="396"/>
                    </a:lnTo>
                    <a:lnTo>
                      <a:pt x="222" y="390"/>
                    </a:lnTo>
                    <a:lnTo>
                      <a:pt x="226" y="384"/>
                    </a:lnTo>
                    <a:lnTo>
                      <a:pt x="226" y="377"/>
                    </a:lnTo>
                    <a:lnTo>
                      <a:pt x="228" y="371"/>
                    </a:lnTo>
                    <a:lnTo>
                      <a:pt x="232" y="362"/>
                    </a:lnTo>
                    <a:lnTo>
                      <a:pt x="234" y="354"/>
                    </a:lnTo>
                    <a:lnTo>
                      <a:pt x="234" y="345"/>
                    </a:lnTo>
                    <a:lnTo>
                      <a:pt x="236" y="335"/>
                    </a:lnTo>
                    <a:lnTo>
                      <a:pt x="238" y="327"/>
                    </a:lnTo>
                    <a:lnTo>
                      <a:pt x="240" y="318"/>
                    </a:lnTo>
                    <a:lnTo>
                      <a:pt x="240" y="306"/>
                    </a:lnTo>
                    <a:lnTo>
                      <a:pt x="243" y="297"/>
                    </a:lnTo>
                    <a:lnTo>
                      <a:pt x="245" y="286"/>
                    </a:lnTo>
                    <a:lnTo>
                      <a:pt x="247" y="276"/>
                    </a:lnTo>
                    <a:lnTo>
                      <a:pt x="247" y="265"/>
                    </a:lnTo>
                    <a:lnTo>
                      <a:pt x="249" y="255"/>
                    </a:lnTo>
                    <a:lnTo>
                      <a:pt x="249" y="244"/>
                    </a:lnTo>
                    <a:lnTo>
                      <a:pt x="251" y="234"/>
                    </a:lnTo>
                    <a:lnTo>
                      <a:pt x="251" y="223"/>
                    </a:lnTo>
                    <a:lnTo>
                      <a:pt x="255" y="213"/>
                    </a:lnTo>
                    <a:lnTo>
                      <a:pt x="255" y="204"/>
                    </a:lnTo>
                    <a:lnTo>
                      <a:pt x="257" y="196"/>
                    </a:lnTo>
                    <a:lnTo>
                      <a:pt x="259" y="187"/>
                    </a:lnTo>
                    <a:lnTo>
                      <a:pt x="260" y="177"/>
                    </a:lnTo>
                    <a:lnTo>
                      <a:pt x="260" y="168"/>
                    </a:lnTo>
                    <a:lnTo>
                      <a:pt x="262" y="160"/>
                    </a:lnTo>
                    <a:lnTo>
                      <a:pt x="264" y="152"/>
                    </a:lnTo>
                    <a:lnTo>
                      <a:pt x="266" y="145"/>
                    </a:lnTo>
                    <a:lnTo>
                      <a:pt x="268" y="139"/>
                    </a:lnTo>
                    <a:lnTo>
                      <a:pt x="270" y="135"/>
                    </a:lnTo>
                    <a:lnTo>
                      <a:pt x="270" y="130"/>
                    </a:lnTo>
                    <a:lnTo>
                      <a:pt x="272" y="122"/>
                    </a:lnTo>
                    <a:lnTo>
                      <a:pt x="272" y="116"/>
                    </a:lnTo>
                    <a:lnTo>
                      <a:pt x="274" y="111"/>
                    </a:lnTo>
                    <a:lnTo>
                      <a:pt x="274" y="103"/>
                    </a:lnTo>
                    <a:lnTo>
                      <a:pt x="276" y="97"/>
                    </a:lnTo>
                    <a:lnTo>
                      <a:pt x="276" y="90"/>
                    </a:lnTo>
                    <a:lnTo>
                      <a:pt x="278" y="82"/>
                    </a:lnTo>
                    <a:lnTo>
                      <a:pt x="276" y="76"/>
                    </a:lnTo>
                    <a:lnTo>
                      <a:pt x="276" y="69"/>
                    </a:lnTo>
                    <a:lnTo>
                      <a:pt x="276" y="63"/>
                    </a:lnTo>
                    <a:lnTo>
                      <a:pt x="276" y="55"/>
                    </a:lnTo>
                    <a:lnTo>
                      <a:pt x="276" y="50"/>
                    </a:lnTo>
                    <a:lnTo>
                      <a:pt x="276" y="44"/>
                    </a:lnTo>
                    <a:lnTo>
                      <a:pt x="276" y="38"/>
                    </a:lnTo>
                    <a:lnTo>
                      <a:pt x="276" y="33"/>
                    </a:lnTo>
                    <a:lnTo>
                      <a:pt x="272" y="21"/>
                    </a:lnTo>
                    <a:lnTo>
                      <a:pt x="270" y="14"/>
                    </a:lnTo>
                    <a:lnTo>
                      <a:pt x="266" y="6"/>
                    </a:lnTo>
                    <a:lnTo>
                      <a:pt x="264" y="2"/>
                    </a:lnTo>
                    <a:lnTo>
                      <a:pt x="260" y="0"/>
                    </a:lnTo>
                    <a:lnTo>
                      <a:pt x="257" y="0"/>
                    </a:lnTo>
                    <a:lnTo>
                      <a:pt x="251" y="4"/>
                    </a:lnTo>
                    <a:lnTo>
                      <a:pt x="247" y="12"/>
                    </a:lnTo>
                    <a:lnTo>
                      <a:pt x="247" y="12"/>
                    </a:lnTo>
                    <a:close/>
                  </a:path>
                </a:pathLst>
              </a:custGeom>
              <a:solidFill>
                <a:srgbClr val="E6E6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1" name="Freeform 413"/>
              <p:cNvSpPr>
                <a:spLocks/>
              </p:cNvSpPr>
              <p:nvPr/>
            </p:nvSpPr>
            <p:spPr bwMode="auto">
              <a:xfrm>
                <a:off x="2553" y="2459"/>
                <a:ext cx="299" cy="139"/>
              </a:xfrm>
              <a:custGeom>
                <a:avLst/>
                <a:gdLst>
                  <a:gd name="T0" fmla="*/ 397 w 598"/>
                  <a:gd name="T1" fmla="*/ 0 h 277"/>
                  <a:gd name="T2" fmla="*/ 368 w 598"/>
                  <a:gd name="T3" fmla="*/ 5 h 277"/>
                  <a:gd name="T4" fmla="*/ 344 w 598"/>
                  <a:gd name="T5" fmla="*/ 21 h 277"/>
                  <a:gd name="T6" fmla="*/ 317 w 598"/>
                  <a:gd name="T7" fmla="*/ 36 h 277"/>
                  <a:gd name="T8" fmla="*/ 287 w 598"/>
                  <a:gd name="T9" fmla="*/ 53 h 277"/>
                  <a:gd name="T10" fmla="*/ 269 w 598"/>
                  <a:gd name="T11" fmla="*/ 60 h 277"/>
                  <a:gd name="T12" fmla="*/ 250 w 598"/>
                  <a:gd name="T13" fmla="*/ 62 h 277"/>
                  <a:gd name="T14" fmla="*/ 231 w 598"/>
                  <a:gd name="T15" fmla="*/ 62 h 277"/>
                  <a:gd name="T16" fmla="*/ 214 w 598"/>
                  <a:gd name="T17" fmla="*/ 59 h 277"/>
                  <a:gd name="T18" fmla="*/ 182 w 598"/>
                  <a:gd name="T19" fmla="*/ 45 h 277"/>
                  <a:gd name="T20" fmla="*/ 152 w 598"/>
                  <a:gd name="T21" fmla="*/ 30 h 277"/>
                  <a:gd name="T22" fmla="*/ 123 w 598"/>
                  <a:gd name="T23" fmla="*/ 17 h 277"/>
                  <a:gd name="T24" fmla="*/ 95 w 598"/>
                  <a:gd name="T25" fmla="*/ 13 h 277"/>
                  <a:gd name="T26" fmla="*/ 62 w 598"/>
                  <a:gd name="T27" fmla="*/ 21 h 277"/>
                  <a:gd name="T28" fmla="*/ 34 w 598"/>
                  <a:gd name="T29" fmla="*/ 34 h 277"/>
                  <a:gd name="T30" fmla="*/ 11 w 598"/>
                  <a:gd name="T31" fmla="*/ 55 h 277"/>
                  <a:gd name="T32" fmla="*/ 1 w 598"/>
                  <a:gd name="T33" fmla="*/ 76 h 277"/>
                  <a:gd name="T34" fmla="*/ 7 w 598"/>
                  <a:gd name="T35" fmla="*/ 97 h 277"/>
                  <a:gd name="T36" fmla="*/ 24 w 598"/>
                  <a:gd name="T37" fmla="*/ 106 h 277"/>
                  <a:gd name="T38" fmla="*/ 41 w 598"/>
                  <a:gd name="T39" fmla="*/ 110 h 277"/>
                  <a:gd name="T40" fmla="*/ 62 w 598"/>
                  <a:gd name="T41" fmla="*/ 110 h 277"/>
                  <a:gd name="T42" fmla="*/ 87 w 598"/>
                  <a:gd name="T43" fmla="*/ 106 h 277"/>
                  <a:gd name="T44" fmla="*/ 115 w 598"/>
                  <a:gd name="T45" fmla="*/ 100 h 277"/>
                  <a:gd name="T46" fmla="*/ 142 w 598"/>
                  <a:gd name="T47" fmla="*/ 97 h 277"/>
                  <a:gd name="T48" fmla="*/ 171 w 598"/>
                  <a:gd name="T49" fmla="*/ 95 h 277"/>
                  <a:gd name="T50" fmla="*/ 197 w 598"/>
                  <a:gd name="T51" fmla="*/ 93 h 277"/>
                  <a:gd name="T52" fmla="*/ 224 w 598"/>
                  <a:gd name="T53" fmla="*/ 97 h 277"/>
                  <a:gd name="T54" fmla="*/ 247 w 598"/>
                  <a:gd name="T55" fmla="*/ 104 h 277"/>
                  <a:gd name="T56" fmla="*/ 268 w 598"/>
                  <a:gd name="T57" fmla="*/ 119 h 277"/>
                  <a:gd name="T58" fmla="*/ 287 w 598"/>
                  <a:gd name="T59" fmla="*/ 138 h 277"/>
                  <a:gd name="T60" fmla="*/ 309 w 598"/>
                  <a:gd name="T61" fmla="*/ 159 h 277"/>
                  <a:gd name="T62" fmla="*/ 336 w 598"/>
                  <a:gd name="T63" fmla="*/ 180 h 277"/>
                  <a:gd name="T64" fmla="*/ 363 w 598"/>
                  <a:gd name="T65" fmla="*/ 205 h 277"/>
                  <a:gd name="T66" fmla="*/ 391 w 598"/>
                  <a:gd name="T67" fmla="*/ 226 h 277"/>
                  <a:gd name="T68" fmla="*/ 420 w 598"/>
                  <a:gd name="T69" fmla="*/ 245 h 277"/>
                  <a:gd name="T70" fmla="*/ 448 w 598"/>
                  <a:gd name="T71" fmla="*/ 260 h 277"/>
                  <a:gd name="T72" fmla="*/ 477 w 598"/>
                  <a:gd name="T73" fmla="*/ 273 h 277"/>
                  <a:gd name="T74" fmla="*/ 503 w 598"/>
                  <a:gd name="T75" fmla="*/ 277 h 277"/>
                  <a:gd name="T76" fmla="*/ 526 w 598"/>
                  <a:gd name="T77" fmla="*/ 275 h 277"/>
                  <a:gd name="T78" fmla="*/ 549 w 598"/>
                  <a:gd name="T79" fmla="*/ 266 h 277"/>
                  <a:gd name="T80" fmla="*/ 566 w 598"/>
                  <a:gd name="T81" fmla="*/ 253 h 277"/>
                  <a:gd name="T82" fmla="*/ 579 w 598"/>
                  <a:gd name="T83" fmla="*/ 234 h 277"/>
                  <a:gd name="T84" fmla="*/ 589 w 598"/>
                  <a:gd name="T85" fmla="*/ 213 h 277"/>
                  <a:gd name="T86" fmla="*/ 594 w 598"/>
                  <a:gd name="T87" fmla="*/ 192 h 277"/>
                  <a:gd name="T88" fmla="*/ 598 w 598"/>
                  <a:gd name="T89" fmla="*/ 167 h 277"/>
                  <a:gd name="T90" fmla="*/ 596 w 598"/>
                  <a:gd name="T91" fmla="*/ 144 h 277"/>
                  <a:gd name="T92" fmla="*/ 593 w 598"/>
                  <a:gd name="T93" fmla="*/ 121 h 277"/>
                  <a:gd name="T94" fmla="*/ 585 w 598"/>
                  <a:gd name="T95" fmla="*/ 100 h 277"/>
                  <a:gd name="T96" fmla="*/ 575 w 598"/>
                  <a:gd name="T97" fmla="*/ 85 h 277"/>
                  <a:gd name="T98" fmla="*/ 549 w 598"/>
                  <a:gd name="T99" fmla="*/ 66 h 277"/>
                  <a:gd name="T100" fmla="*/ 520 w 598"/>
                  <a:gd name="T101" fmla="*/ 64 h 277"/>
                  <a:gd name="T102" fmla="*/ 496 w 598"/>
                  <a:gd name="T103" fmla="*/ 74 h 277"/>
                  <a:gd name="T104" fmla="*/ 475 w 598"/>
                  <a:gd name="T105" fmla="*/ 83 h 277"/>
                  <a:gd name="T106" fmla="*/ 452 w 598"/>
                  <a:gd name="T107" fmla="*/ 85 h 277"/>
                  <a:gd name="T108" fmla="*/ 435 w 598"/>
                  <a:gd name="T109" fmla="*/ 78 h 277"/>
                  <a:gd name="T110" fmla="*/ 421 w 598"/>
                  <a:gd name="T111" fmla="*/ 57 h 277"/>
                  <a:gd name="T112" fmla="*/ 431 w 598"/>
                  <a:gd name="T113" fmla="*/ 32 h 277"/>
                  <a:gd name="T114" fmla="*/ 435 w 598"/>
                  <a:gd name="T115" fmla="*/ 11 h 277"/>
                  <a:gd name="T116" fmla="*/ 418 w 598"/>
                  <a:gd name="T117" fmla="*/ 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8" h="277">
                    <a:moveTo>
                      <a:pt x="418" y="2"/>
                    </a:moveTo>
                    <a:lnTo>
                      <a:pt x="406" y="0"/>
                    </a:lnTo>
                    <a:lnTo>
                      <a:pt x="397" y="0"/>
                    </a:lnTo>
                    <a:lnTo>
                      <a:pt x="387" y="0"/>
                    </a:lnTo>
                    <a:lnTo>
                      <a:pt x="378" y="2"/>
                    </a:lnTo>
                    <a:lnTo>
                      <a:pt x="368" y="5"/>
                    </a:lnTo>
                    <a:lnTo>
                      <a:pt x="361" y="9"/>
                    </a:lnTo>
                    <a:lnTo>
                      <a:pt x="351" y="13"/>
                    </a:lnTo>
                    <a:lnTo>
                      <a:pt x="344" y="21"/>
                    </a:lnTo>
                    <a:lnTo>
                      <a:pt x="336" y="24"/>
                    </a:lnTo>
                    <a:lnTo>
                      <a:pt x="326" y="32"/>
                    </a:lnTo>
                    <a:lnTo>
                      <a:pt x="317" y="36"/>
                    </a:lnTo>
                    <a:lnTo>
                      <a:pt x="307" y="43"/>
                    </a:lnTo>
                    <a:lnTo>
                      <a:pt x="296" y="47"/>
                    </a:lnTo>
                    <a:lnTo>
                      <a:pt x="287" y="53"/>
                    </a:lnTo>
                    <a:lnTo>
                      <a:pt x="281" y="55"/>
                    </a:lnTo>
                    <a:lnTo>
                      <a:pt x="275" y="57"/>
                    </a:lnTo>
                    <a:lnTo>
                      <a:pt x="269" y="60"/>
                    </a:lnTo>
                    <a:lnTo>
                      <a:pt x="264" y="62"/>
                    </a:lnTo>
                    <a:lnTo>
                      <a:pt x="256" y="62"/>
                    </a:lnTo>
                    <a:lnTo>
                      <a:pt x="250" y="62"/>
                    </a:lnTo>
                    <a:lnTo>
                      <a:pt x="243" y="62"/>
                    </a:lnTo>
                    <a:lnTo>
                      <a:pt x="237" y="62"/>
                    </a:lnTo>
                    <a:lnTo>
                      <a:pt x="231" y="62"/>
                    </a:lnTo>
                    <a:lnTo>
                      <a:pt x="226" y="60"/>
                    </a:lnTo>
                    <a:lnTo>
                      <a:pt x="220" y="60"/>
                    </a:lnTo>
                    <a:lnTo>
                      <a:pt x="214" y="59"/>
                    </a:lnTo>
                    <a:lnTo>
                      <a:pt x="203" y="55"/>
                    </a:lnTo>
                    <a:lnTo>
                      <a:pt x="193" y="51"/>
                    </a:lnTo>
                    <a:lnTo>
                      <a:pt x="182" y="45"/>
                    </a:lnTo>
                    <a:lnTo>
                      <a:pt x="172" y="41"/>
                    </a:lnTo>
                    <a:lnTo>
                      <a:pt x="163" y="34"/>
                    </a:lnTo>
                    <a:lnTo>
                      <a:pt x="152" y="30"/>
                    </a:lnTo>
                    <a:lnTo>
                      <a:pt x="142" y="22"/>
                    </a:lnTo>
                    <a:lnTo>
                      <a:pt x="134" y="21"/>
                    </a:lnTo>
                    <a:lnTo>
                      <a:pt x="123" y="17"/>
                    </a:lnTo>
                    <a:lnTo>
                      <a:pt x="114" y="13"/>
                    </a:lnTo>
                    <a:lnTo>
                      <a:pt x="104" y="13"/>
                    </a:lnTo>
                    <a:lnTo>
                      <a:pt x="95" y="13"/>
                    </a:lnTo>
                    <a:lnTo>
                      <a:pt x="83" y="13"/>
                    </a:lnTo>
                    <a:lnTo>
                      <a:pt x="74" y="17"/>
                    </a:lnTo>
                    <a:lnTo>
                      <a:pt x="62" y="21"/>
                    </a:lnTo>
                    <a:lnTo>
                      <a:pt x="53" y="24"/>
                    </a:lnTo>
                    <a:lnTo>
                      <a:pt x="43" y="28"/>
                    </a:lnTo>
                    <a:lnTo>
                      <a:pt x="34" y="34"/>
                    </a:lnTo>
                    <a:lnTo>
                      <a:pt x="24" y="41"/>
                    </a:lnTo>
                    <a:lnTo>
                      <a:pt x="19" y="47"/>
                    </a:lnTo>
                    <a:lnTo>
                      <a:pt x="11" y="55"/>
                    </a:lnTo>
                    <a:lnTo>
                      <a:pt x="5" y="60"/>
                    </a:lnTo>
                    <a:lnTo>
                      <a:pt x="3" y="68"/>
                    </a:lnTo>
                    <a:lnTo>
                      <a:pt x="1" y="76"/>
                    </a:lnTo>
                    <a:lnTo>
                      <a:pt x="0" y="83"/>
                    </a:lnTo>
                    <a:lnTo>
                      <a:pt x="3" y="89"/>
                    </a:lnTo>
                    <a:lnTo>
                      <a:pt x="7" y="97"/>
                    </a:lnTo>
                    <a:lnTo>
                      <a:pt x="15" y="104"/>
                    </a:lnTo>
                    <a:lnTo>
                      <a:pt x="19" y="104"/>
                    </a:lnTo>
                    <a:lnTo>
                      <a:pt x="24" y="106"/>
                    </a:lnTo>
                    <a:lnTo>
                      <a:pt x="28" y="108"/>
                    </a:lnTo>
                    <a:lnTo>
                      <a:pt x="36" y="110"/>
                    </a:lnTo>
                    <a:lnTo>
                      <a:pt x="41" y="110"/>
                    </a:lnTo>
                    <a:lnTo>
                      <a:pt x="47" y="110"/>
                    </a:lnTo>
                    <a:lnTo>
                      <a:pt x="55" y="110"/>
                    </a:lnTo>
                    <a:lnTo>
                      <a:pt x="62" y="110"/>
                    </a:lnTo>
                    <a:lnTo>
                      <a:pt x="70" y="108"/>
                    </a:lnTo>
                    <a:lnTo>
                      <a:pt x="79" y="106"/>
                    </a:lnTo>
                    <a:lnTo>
                      <a:pt x="87" y="106"/>
                    </a:lnTo>
                    <a:lnTo>
                      <a:pt x="96" y="104"/>
                    </a:lnTo>
                    <a:lnTo>
                      <a:pt x="106" y="102"/>
                    </a:lnTo>
                    <a:lnTo>
                      <a:pt x="115" y="100"/>
                    </a:lnTo>
                    <a:lnTo>
                      <a:pt x="125" y="99"/>
                    </a:lnTo>
                    <a:lnTo>
                      <a:pt x="134" y="99"/>
                    </a:lnTo>
                    <a:lnTo>
                      <a:pt x="142" y="97"/>
                    </a:lnTo>
                    <a:lnTo>
                      <a:pt x="152" y="97"/>
                    </a:lnTo>
                    <a:lnTo>
                      <a:pt x="161" y="95"/>
                    </a:lnTo>
                    <a:lnTo>
                      <a:pt x="171" y="95"/>
                    </a:lnTo>
                    <a:lnTo>
                      <a:pt x="180" y="93"/>
                    </a:lnTo>
                    <a:lnTo>
                      <a:pt x="188" y="93"/>
                    </a:lnTo>
                    <a:lnTo>
                      <a:pt x="197" y="93"/>
                    </a:lnTo>
                    <a:lnTo>
                      <a:pt x="207" y="95"/>
                    </a:lnTo>
                    <a:lnTo>
                      <a:pt x="216" y="95"/>
                    </a:lnTo>
                    <a:lnTo>
                      <a:pt x="224" y="97"/>
                    </a:lnTo>
                    <a:lnTo>
                      <a:pt x="231" y="99"/>
                    </a:lnTo>
                    <a:lnTo>
                      <a:pt x="241" y="100"/>
                    </a:lnTo>
                    <a:lnTo>
                      <a:pt x="247" y="104"/>
                    </a:lnTo>
                    <a:lnTo>
                      <a:pt x="254" y="108"/>
                    </a:lnTo>
                    <a:lnTo>
                      <a:pt x="260" y="114"/>
                    </a:lnTo>
                    <a:lnTo>
                      <a:pt x="268" y="119"/>
                    </a:lnTo>
                    <a:lnTo>
                      <a:pt x="273" y="125"/>
                    </a:lnTo>
                    <a:lnTo>
                      <a:pt x="279" y="131"/>
                    </a:lnTo>
                    <a:lnTo>
                      <a:pt x="287" y="138"/>
                    </a:lnTo>
                    <a:lnTo>
                      <a:pt x="294" y="144"/>
                    </a:lnTo>
                    <a:lnTo>
                      <a:pt x="302" y="152"/>
                    </a:lnTo>
                    <a:lnTo>
                      <a:pt x="309" y="159"/>
                    </a:lnTo>
                    <a:lnTo>
                      <a:pt x="317" y="167"/>
                    </a:lnTo>
                    <a:lnTo>
                      <a:pt x="326" y="175"/>
                    </a:lnTo>
                    <a:lnTo>
                      <a:pt x="336" y="180"/>
                    </a:lnTo>
                    <a:lnTo>
                      <a:pt x="344" y="190"/>
                    </a:lnTo>
                    <a:lnTo>
                      <a:pt x="353" y="195"/>
                    </a:lnTo>
                    <a:lnTo>
                      <a:pt x="363" y="205"/>
                    </a:lnTo>
                    <a:lnTo>
                      <a:pt x="372" y="211"/>
                    </a:lnTo>
                    <a:lnTo>
                      <a:pt x="382" y="218"/>
                    </a:lnTo>
                    <a:lnTo>
                      <a:pt x="391" y="226"/>
                    </a:lnTo>
                    <a:lnTo>
                      <a:pt x="402" y="234"/>
                    </a:lnTo>
                    <a:lnTo>
                      <a:pt x="410" y="239"/>
                    </a:lnTo>
                    <a:lnTo>
                      <a:pt x="420" y="245"/>
                    </a:lnTo>
                    <a:lnTo>
                      <a:pt x="429" y="251"/>
                    </a:lnTo>
                    <a:lnTo>
                      <a:pt x="439" y="256"/>
                    </a:lnTo>
                    <a:lnTo>
                      <a:pt x="448" y="260"/>
                    </a:lnTo>
                    <a:lnTo>
                      <a:pt x="458" y="264"/>
                    </a:lnTo>
                    <a:lnTo>
                      <a:pt x="467" y="268"/>
                    </a:lnTo>
                    <a:lnTo>
                      <a:pt x="477" y="273"/>
                    </a:lnTo>
                    <a:lnTo>
                      <a:pt x="484" y="273"/>
                    </a:lnTo>
                    <a:lnTo>
                      <a:pt x="494" y="275"/>
                    </a:lnTo>
                    <a:lnTo>
                      <a:pt x="503" y="277"/>
                    </a:lnTo>
                    <a:lnTo>
                      <a:pt x="511" y="277"/>
                    </a:lnTo>
                    <a:lnTo>
                      <a:pt x="518" y="277"/>
                    </a:lnTo>
                    <a:lnTo>
                      <a:pt x="526" y="275"/>
                    </a:lnTo>
                    <a:lnTo>
                      <a:pt x="534" y="273"/>
                    </a:lnTo>
                    <a:lnTo>
                      <a:pt x="541" y="272"/>
                    </a:lnTo>
                    <a:lnTo>
                      <a:pt x="549" y="266"/>
                    </a:lnTo>
                    <a:lnTo>
                      <a:pt x="555" y="262"/>
                    </a:lnTo>
                    <a:lnTo>
                      <a:pt x="560" y="256"/>
                    </a:lnTo>
                    <a:lnTo>
                      <a:pt x="566" y="253"/>
                    </a:lnTo>
                    <a:lnTo>
                      <a:pt x="570" y="247"/>
                    </a:lnTo>
                    <a:lnTo>
                      <a:pt x="575" y="241"/>
                    </a:lnTo>
                    <a:lnTo>
                      <a:pt x="579" y="234"/>
                    </a:lnTo>
                    <a:lnTo>
                      <a:pt x="583" y="230"/>
                    </a:lnTo>
                    <a:lnTo>
                      <a:pt x="585" y="220"/>
                    </a:lnTo>
                    <a:lnTo>
                      <a:pt x="589" y="213"/>
                    </a:lnTo>
                    <a:lnTo>
                      <a:pt x="591" y="207"/>
                    </a:lnTo>
                    <a:lnTo>
                      <a:pt x="594" y="199"/>
                    </a:lnTo>
                    <a:lnTo>
                      <a:pt x="594" y="192"/>
                    </a:lnTo>
                    <a:lnTo>
                      <a:pt x="596" y="184"/>
                    </a:lnTo>
                    <a:lnTo>
                      <a:pt x="596" y="175"/>
                    </a:lnTo>
                    <a:lnTo>
                      <a:pt x="598" y="167"/>
                    </a:lnTo>
                    <a:lnTo>
                      <a:pt x="596" y="159"/>
                    </a:lnTo>
                    <a:lnTo>
                      <a:pt x="596" y="152"/>
                    </a:lnTo>
                    <a:lnTo>
                      <a:pt x="596" y="144"/>
                    </a:lnTo>
                    <a:lnTo>
                      <a:pt x="594" y="137"/>
                    </a:lnTo>
                    <a:lnTo>
                      <a:pt x="593" y="129"/>
                    </a:lnTo>
                    <a:lnTo>
                      <a:pt x="593" y="121"/>
                    </a:lnTo>
                    <a:lnTo>
                      <a:pt x="589" y="116"/>
                    </a:lnTo>
                    <a:lnTo>
                      <a:pt x="587" y="108"/>
                    </a:lnTo>
                    <a:lnTo>
                      <a:pt x="585" y="100"/>
                    </a:lnTo>
                    <a:lnTo>
                      <a:pt x="581" y="95"/>
                    </a:lnTo>
                    <a:lnTo>
                      <a:pt x="577" y="89"/>
                    </a:lnTo>
                    <a:lnTo>
                      <a:pt x="575" y="85"/>
                    </a:lnTo>
                    <a:lnTo>
                      <a:pt x="568" y="76"/>
                    </a:lnTo>
                    <a:lnTo>
                      <a:pt x="558" y="72"/>
                    </a:lnTo>
                    <a:lnTo>
                      <a:pt x="549" y="66"/>
                    </a:lnTo>
                    <a:lnTo>
                      <a:pt x="539" y="64"/>
                    </a:lnTo>
                    <a:lnTo>
                      <a:pt x="530" y="62"/>
                    </a:lnTo>
                    <a:lnTo>
                      <a:pt x="520" y="64"/>
                    </a:lnTo>
                    <a:lnTo>
                      <a:pt x="513" y="66"/>
                    </a:lnTo>
                    <a:lnTo>
                      <a:pt x="505" y="68"/>
                    </a:lnTo>
                    <a:lnTo>
                      <a:pt x="496" y="74"/>
                    </a:lnTo>
                    <a:lnTo>
                      <a:pt x="490" y="78"/>
                    </a:lnTo>
                    <a:lnTo>
                      <a:pt x="482" y="80"/>
                    </a:lnTo>
                    <a:lnTo>
                      <a:pt x="475" y="83"/>
                    </a:lnTo>
                    <a:lnTo>
                      <a:pt x="465" y="85"/>
                    </a:lnTo>
                    <a:lnTo>
                      <a:pt x="459" y="87"/>
                    </a:lnTo>
                    <a:lnTo>
                      <a:pt x="452" y="85"/>
                    </a:lnTo>
                    <a:lnTo>
                      <a:pt x="446" y="85"/>
                    </a:lnTo>
                    <a:lnTo>
                      <a:pt x="440" y="81"/>
                    </a:lnTo>
                    <a:lnTo>
                      <a:pt x="435" y="78"/>
                    </a:lnTo>
                    <a:lnTo>
                      <a:pt x="427" y="70"/>
                    </a:lnTo>
                    <a:lnTo>
                      <a:pt x="423" y="64"/>
                    </a:lnTo>
                    <a:lnTo>
                      <a:pt x="421" y="57"/>
                    </a:lnTo>
                    <a:lnTo>
                      <a:pt x="421" y="51"/>
                    </a:lnTo>
                    <a:lnTo>
                      <a:pt x="425" y="41"/>
                    </a:lnTo>
                    <a:lnTo>
                      <a:pt x="431" y="32"/>
                    </a:lnTo>
                    <a:lnTo>
                      <a:pt x="437" y="22"/>
                    </a:lnTo>
                    <a:lnTo>
                      <a:pt x="437" y="15"/>
                    </a:lnTo>
                    <a:lnTo>
                      <a:pt x="435" y="11"/>
                    </a:lnTo>
                    <a:lnTo>
                      <a:pt x="431" y="9"/>
                    </a:lnTo>
                    <a:lnTo>
                      <a:pt x="425" y="5"/>
                    </a:lnTo>
                    <a:lnTo>
                      <a:pt x="418" y="2"/>
                    </a:lnTo>
                    <a:lnTo>
                      <a:pt x="418"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2" name="Freeform 414"/>
              <p:cNvSpPr>
                <a:spLocks/>
              </p:cNvSpPr>
              <p:nvPr/>
            </p:nvSpPr>
            <p:spPr bwMode="auto">
              <a:xfrm>
                <a:off x="2632" y="2320"/>
                <a:ext cx="112" cy="84"/>
              </a:xfrm>
              <a:custGeom>
                <a:avLst/>
                <a:gdLst>
                  <a:gd name="T0" fmla="*/ 149 w 225"/>
                  <a:gd name="T1" fmla="*/ 0 h 167"/>
                  <a:gd name="T2" fmla="*/ 137 w 225"/>
                  <a:gd name="T3" fmla="*/ 2 h 167"/>
                  <a:gd name="T4" fmla="*/ 126 w 225"/>
                  <a:gd name="T5" fmla="*/ 4 h 167"/>
                  <a:gd name="T6" fmla="*/ 112 w 225"/>
                  <a:gd name="T7" fmla="*/ 6 h 167"/>
                  <a:gd name="T8" fmla="*/ 99 w 225"/>
                  <a:gd name="T9" fmla="*/ 11 h 167"/>
                  <a:gd name="T10" fmla="*/ 86 w 225"/>
                  <a:gd name="T11" fmla="*/ 15 h 167"/>
                  <a:gd name="T12" fmla="*/ 73 w 225"/>
                  <a:gd name="T13" fmla="*/ 21 h 167"/>
                  <a:gd name="T14" fmla="*/ 59 w 225"/>
                  <a:gd name="T15" fmla="*/ 27 h 167"/>
                  <a:gd name="T16" fmla="*/ 48 w 225"/>
                  <a:gd name="T17" fmla="*/ 32 h 167"/>
                  <a:gd name="T18" fmla="*/ 34 w 225"/>
                  <a:gd name="T19" fmla="*/ 38 h 167"/>
                  <a:gd name="T20" fmla="*/ 19 w 225"/>
                  <a:gd name="T21" fmla="*/ 48 h 167"/>
                  <a:gd name="T22" fmla="*/ 4 w 225"/>
                  <a:gd name="T23" fmla="*/ 63 h 167"/>
                  <a:gd name="T24" fmla="*/ 0 w 225"/>
                  <a:gd name="T25" fmla="*/ 78 h 167"/>
                  <a:gd name="T26" fmla="*/ 4 w 225"/>
                  <a:gd name="T27" fmla="*/ 91 h 167"/>
                  <a:gd name="T28" fmla="*/ 15 w 225"/>
                  <a:gd name="T29" fmla="*/ 101 h 167"/>
                  <a:gd name="T30" fmla="*/ 29 w 225"/>
                  <a:gd name="T31" fmla="*/ 107 h 167"/>
                  <a:gd name="T32" fmla="*/ 46 w 225"/>
                  <a:gd name="T33" fmla="*/ 112 h 167"/>
                  <a:gd name="T34" fmla="*/ 61 w 225"/>
                  <a:gd name="T35" fmla="*/ 116 h 167"/>
                  <a:gd name="T36" fmla="*/ 74 w 225"/>
                  <a:gd name="T37" fmla="*/ 122 h 167"/>
                  <a:gd name="T38" fmla="*/ 84 w 225"/>
                  <a:gd name="T39" fmla="*/ 129 h 167"/>
                  <a:gd name="T40" fmla="*/ 90 w 225"/>
                  <a:gd name="T41" fmla="*/ 141 h 167"/>
                  <a:gd name="T42" fmla="*/ 90 w 225"/>
                  <a:gd name="T43" fmla="*/ 156 h 167"/>
                  <a:gd name="T44" fmla="*/ 92 w 225"/>
                  <a:gd name="T45" fmla="*/ 164 h 167"/>
                  <a:gd name="T46" fmla="*/ 101 w 225"/>
                  <a:gd name="T47" fmla="*/ 167 h 167"/>
                  <a:gd name="T48" fmla="*/ 114 w 225"/>
                  <a:gd name="T49" fmla="*/ 165 h 167"/>
                  <a:gd name="T50" fmla="*/ 131 w 225"/>
                  <a:gd name="T51" fmla="*/ 158 h 167"/>
                  <a:gd name="T52" fmla="*/ 150 w 225"/>
                  <a:gd name="T53" fmla="*/ 148 h 167"/>
                  <a:gd name="T54" fmla="*/ 169 w 225"/>
                  <a:gd name="T55" fmla="*/ 135 h 167"/>
                  <a:gd name="T56" fmla="*/ 190 w 225"/>
                  <a:gd name="T57" fmla="*/ 120 h 167"/>
                  <a:gd name="T58" fmla="*/ 209 w 225"/>
                  <a:gd name="T59" fmla="*/ 101 h 167"/>
                  <a:gd name="T60" fmla="*/ 221 w 225"/>
                  <a:gd name="T61" fmla="*/ 82 h 167"/>
                  <a:gd name="T62" fmla="*/ 225 w 225"/>
                  <a:gd name="T63" fmla="*/ 63 h 167"/>
                  <a:gd name="T64" fmla="*/ 221 w 225"/>
                  <a:gd name="T65" fmla="*/ 44 h 167"/>
                  <a:gd name="T66" fmla="*/ 213 w 225"/>
                  <a:gd name="T67" fmla="*/ 27 h 167"/>
                  <a:gd name="T68" fmla="*/ 200 w 225"/>
                  <a:gd name="T69" fmla="*/ 13 h 167"/>
                  <a:gd name="T70" fmla="*/ 183 w 225"/>
                  <a:gd name="T71" fmla="*/ 2 h 167"/>
                  <a:gd name="T72" fmla="*/ 164 w 225"/>
                  <a:gd name="T73" fmla="*/ 0 h 167"/>
                  <a:gd name="T74" fmla="*/ 152 w 225"/>
                  <a:gd name="T7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5" h="167">
                    <a:moveTo>
                      <a:pt x="152" y="0"/>
                    </a:moveTo>
                    <a:lnTo>
                      <a:pt x="149" y="0"/>
                    </a:lnTo>
                    <a:lnTo>
                      <a:pt x="143" y="0"/>
                    </a:lnTo>
                    <a:lnTo>
                      <a:pt x="137" y="2"/>
                    </a:lnTo>
                    <a:lnTo>
                      <a:pt x="131" y="4"/>
                    </a:lnTo>
                    <a:lnTo>
                      <a:pt x="126" y="4"/>
                    </a:lnTo>
                    <a:lnTo>
                      <a:pt x="118" y="6"/>
                    </a:lnTo>
                    <a:lnTo>
                      <a:pt x="112" y="6"/>
                    </a:lnTo>
                    <a:lnTo>
                      <a:pt x="107" y="10"/>
                    </a:lnTo>
                    <a:lnTo>
                      <a:pt x="99" y="11"/>
                    </a:lnTo>
                    <a:lnTo>
                      <a:pt x="92" y="13"/>
                    </a:lnTo>
                    <a:lnTo>
                      <a:pt x="86" y="15"/>
                    </a:lnTo>
                    <a:lnTo>
                      <a:pt x="80" y="17"/>
                    </a:lnTo>
                    <a:lnTo>
                      <a:pt x="73" y="21"/>
                    </a:lnTo>
                    <a:lnTo>
                      <a:pt x="67" y="23"/>
                    </a:lnTo>
                    <a:lnTo>
                      <a:pt x="59" y="27"/>
                    </a:lnTo>
                    <a:lnTo>
                      <a:pt x="54" y="29"/>
                    </a:lnTo>
                    <a:lnTo>
                      <a:pt x="48" y="32"/>
                    </a:lnTo>
                    <a:lnTo>
                      <a:pt x="40" y="36"/>
                    </a:lnTo>
                    <a:lnTo>
                      <a:pt x="34" y="38"/>
                    </a:lnTo>
                    <a:lnTo>
                      <a:pt x="29" y="42"/>
                    </a:lnTo>
                    <a:lnTo>
                      <a:pt x="19" y="48"/>
                    </a:lnTo>
                    <a:lnTo>
                      <a:pt x="12" y="55"/>
                    </a:lnTo>
                    <a:lnTo>
                      <a:pt x="4" y="63"/>
                    </a:lnTo>
                    <a:lnTo>
                      <a:pt x="2" y="70"/>
                    </a:lnTo>
                    <a:lnTo>
                      <a:pt x="0" y="78"/>
                    </a:lnTo>
                    <a:lnTo>
                      <a:pt x="2" y="86"/>
                    </a:lnTo>
                    <a:lnTo>
                      <a:pt x="4" y="91"/>
                    </a:lnTo>
                    <a:lnTo>
                      <a:pt x="10" y="97"/>
                    </a:lnTo>
                    <a:lnTo>
                      <a:pt x="15" y="101"/>
                    </a:lnTo>
                    <a:lnTo>
                      <a:pt x="23" y="105"/>
                    </a:lnTo>
                    <a:lnTo>
                      <a:pt x="29" y="107"/>
                    </a:lnTo>
                    <a:lnTo>
                      <a:pt x="36" y="110"/>
                    </a:lnTo>
                    <a:lnTo>
                      <a:pt x="46" y="112"/>
                    </a:lnTo>
                    <a:lnTo>
                      <a:pt x="54" y="114"/>
                    </a:lnTo>
                    <a:lnTo>
                      <a:pt x="61" y="116"/>
                    </a:lnTo>
                    <a:lnTo>
                      <a:pt x="69" y="120"/>
                    </a:lnTo>
                    <a:lnTo>
                      <a:pt x="74" y="122"/>
                    </a:lnTo>
                    <a:lnTo>
                      <a:pt x="80" y="126"/>
                    </a:lnTo>
                    <a:lnTo>
                      <a:pt x="84" y="129"/>
                    </a:lnTo>
                    <a:lnTo>
                      <a:pt x="88" y="135"/>
                    </a:lnTo>
                    <a:lnTo>
                      <a:pt x="90" y="141"/>
                    </a:lnTo>
                    <a:lnTo>
                      <a:pt x="90" y="148"/>
                    </a:lnTo>
                    <a:lnTo>
                      <a:pt x="90" y="156"/>
                    </a:lnTo>
                    <a:lnTo>
                      <a:pt x="90" y="160"/>
                    </a:lnTo>
                    <a:lnTo>
                      <a:pt x="92" y="164"/>
                    </a:lnTo>
                    <a:lnTo>
                      <a:pt x="97" y="167"/>
                    </a:lnTo>
                    <a:lnTo>
                      <a:pt x="101" y="167"/>
                    </a:lnTo>
                    <a:lnTo>
                      <a:pt x="107" y="167"/>
                    </a:lnTo>
                    <a:lnTo>
                      <a:pt x="114" y="165"/>
                    </a:lnTo>
                    <a:lnTo>
                      <a:pt x="124" y="164"/>
                    </a:lnTo>
                    <a:lnTo>
                      <a:pt x="131" y="158"/>
                    </a:lnTo>
                    <a:lnTo>
                      <a:pt x="141" y="154"/>
                    </a:lnTo>
                    <a:lnTo>
                      <a:pt x="150" y="148"/>
                    </a:lnTo>
                    <a:lnTo>
                      <a:pt x="160" y="143"/>
                    </a:lnTo>
                    <a:lnTo>
                      <a:pt x="169" y="135"/>
                    </a:lnTo>
                    <a:lnTo>
                      <a:pt x="181" y="127"/>
                    </a:lnTo>
                    <a:lnTo>
                      <a:pt x="190" y="120"/>
                    </a:lnTo>
                    <a:lnTo>
                      <a:pt x="202" y="112"/>
                    </a:lnTo>
                    <a:lnTo>
                      <a:pt x="209" y="101"/>
                    </a:lnTo>
                    <a:lnTo>
                      <a:pt x="217" y="91"/>
                    </a:lnTo>
                    <a:lnTo>
                      <a:pt x="221" y="82"/>
                    </a:lnTo>
                    <a:lnTo>
                      <a:pt x="225" y="72"/>
                    </a:lnTo>
                    <a:lnTo>
                      <a:pt x="225" y="63"/>
                    </a:lnTo>
                    <a:lnTo>
                      <a:pt x="225" y="53"/>
                    </a:lnTo>
                    <a:lnTo>
                      <a:pt x="221" y="44"/>
                    </a:lnTo>
                    <a:lnTo>
                      <a:pt x="219" y="36"/>
                    </a:lnTo>
                    <a:lnTo>
                      <a:pt x="213" y="27"/>
                    </a:lnTo>
                    <a:lnTo>
                      <a:pt x="207" y="19"/>
                    </a:lnTo>
                    <a:lnTo>
                      <a:pt x="200" y="13"/>
                    </a:lnTo>
                    <a:lnTo>
                      <a:pt x="192" y="8"/>
                    </a:lnTo>
                    <a:lnTo>
                      <a:pt x="183" y="2"/>
                    </a:lnTo>
                    <a:lnTo>
                      <a:pt x="173" y="0"/>
                    </a:lnTo>
                    <a:lnTo>
                      <a:pt x="164" y="0"/>
                    </a:lnTo>
                    <a:lnTo>
                      <a:pt x="152" y="0"/>
                    </a:lnTo>
                    <a:lnTo>
                      <a:pt x="152" y="0"/>
                    </a:lnTo>
                    <a:close/>
                  </a:path>
                </a:pathLst>
              </a:custGeom>
              <a:solidFill>
                <a:srgbClr val="CC80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3796" name="Group 68"/>
            <p:cNvGrpSpPr>
              <a:grpSpLocks noChangeAspect="1"/>
            </p:cNvGrpSpPr>
            <p:nvPr/>
          </p:nvGrpSpPr>
          <p:grpSpPr bwMode="auto">
            <a:xfrm rot="651753">
              <a:off x="4004" y="863"/>
              <a:ext cx="902" cy="1103"/>
              <a:chOff x="1965" y="1067"/>
              <a:chExt cx="1830" cy="2185"/>
            </a:xfrm>
          </p:grpSpPr>
          <p:sp>
            <p:nvSpPr>
              <p:cNvPr id="73795" name="AutoShape 67"/>
              <p:cNvSpPr>
                <a:spLocks noChangeAspect="1" noChangeArrowheads="1" noTextEdit="1"/>
              </p:cNvSpPr>
              <p:nvPr/>
            </p:nvSpPr>
            <p:spPr bwMode="auto">
              <a:xfrm>
                <a:off x="1965" y="1067"/>
                <a:ext cx="1830" cy="2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3797" name="Freeform 69"/>
              <p:cNvSpPr>
                <a:spLocks/>
              </p:cNvSpPr>
              <p:nvPr/>
            </p:nvSpPr>
            <p:spPr bwMode="auto">
              <a:xfrm>
                <a:off x="1965" y="1080"/>
                <a:ext cx="1811" cy="2153"/>
              </a:xfrm>
              <a:custGeom>
                <a:avLst/>
                <a:gdLst>
                  <a:gd name="T0" fmla="*/ 0 w 3622"/>
                  <a:gd name="T1" fmla="*/ 1072 h 4305"/>
                  <a:gd name="T2" fmla="*/ 1449 w 3622"/>
                  <a:gd name="T3" fmla="*/ 443 h 4305"/>
                  <a:gd name="T4" fmla="*/ 2835 w 3622"/>
                  <a:gd name="T5" fmla="*/ 315 h 4305"/>
                  <a:gd name="T6" fmla="*/ 3622 w 3622"/>
                  <a:gd name="T7" fmla="*/ 0 h 4305"/>
                  <a:gd name="T8" fmla="*/ 3339 w 3622"/>
                  <a:gd name="T9" fmla="*/ 1798 h 4305"/>
                  <a:gd name="T10" fmla="*/ 3401 w 3622"/>
                  <a:gd name="T11" fmla="*/ 3375 h 4305"/>
                  <a:gd name="T12" fmla="*/ 3339 w 3622"/>
                  <a:gd name="T13" fmla="*/ 4305 h 4305"/>
                  <a:gd name="T14" fmla="*/ 2078 w 3622"/>
                  <a:gd name="T15" fmla="*/ 3153 h 4305"/>
                  <a:gd name="T16" fmla="*/ 1038 w 3622"/>
                  <a:gd name="T17" fmla="*/ 2364 h 4305"/>
                  <a:gd name="T18" fmla="*/ 502 w 3622"/>
                  <a:gd name="T19" fmla="*/ 1735 h 4305"/>
                  <a:gd name="T20" fmla="*/ 0 w 3622"/>
                  <a:gd name="T21" fmla="*/ 1072 h 4305"/>
                  <a:gd name="T22" fmla="*/ 0 w 3622"/>
                  <a:gd name="T23" fmla="*/ 1072 h 4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22" h="4305">
                    <a:moveTo>
                      <a:pt x="0" y="1072"/>
                    </a:moveTo>
                    <a:lnTo>
                      <a:pt x="1449" y="443"/>
                    </a:lnTo>
                    <a:lnTo>
                      <a:pt x="2835" y="315"/>
                    </a:lnTo>
                    <a:lnTo>
                      <a:pt x="3622" y="0"/>
                    </a:lnTo>
                    <a:lnTo>
                      <a:pt x="3339" y="1798"/>
                    </a:lnTo>
                    <a:lnTo>
                      <a:pt x="3401" y="3375"/>
                    </a:lnTo>
                    <a:lnTo>
                      <a:pt x="3339" y="4305"/>
                    </a:lnTo>
                    <a:lnTo>
                      <a:pt x="2078" y="3153"/>
                    </a:lnTo>
                    <a:lnTo>
                      <a:pt x="1038" y="2364"/>
                    </a:lnTo>
                    <a:lnTo>
                      <a:pt x="502" y="1735"/>
                    </a:lnTo>
                    <a:lnTo>
                      <a:pt x="0" y="1072"/>
                    </a:lnTo>
                    <a:lnTo>
                      <a:pt x="0" y="1072"/>
                    </a:lnTo>
                    <a:close/>
                  </a:path>
                </a:pathLst>
              </a:custGeom>
              <a:solidFill>
                <a:srgbClr val="8A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8" name="Freeform 70"/>
              <p:cNvSpPr>
                <a:spLocks/>
              </p:cNvSpPr>
              <p:nvPr/>
            </p:nvSpPr>
            <p:spPr bwMode="auto">
              <a:xfrm>
                <a:off x="2608" y="1412"/>
                <a:ext cx="1107" cy="1207"/>
              </a:xfrm>
              <a:custGeom>
                <a:avLst/>
                <a:gdLst>
                  <a:gd name="T0" fmla="*/ 512 w 2215"/>
                  <a:gd name="T1" fmla="*/ 2043 h 2414"/>
                  <a:gd name="T2" fmla="*/ 276 w 2215"/>
                  <a:gd name="T3" fmla="*/ 1741 h 2414"/>
                  <a:gd name="T4" fmla="*/ 0 w 2215"/>
                  <a:gd name="T5" fmla="*/ 865 h 2414"/>
                  <a:gd name="T6" fmla="*/ 0 w 2215"/>
                  <a:gd name="T7" fmla="*/ 268 h 2414"/>
                  <a:gd name="T8" fmla="*/ 225 w 2215"/>
                  <a:gd name="T9" fmla="*/ 76 h 2414"/>
                  <a:gd name="T10" fmla="*/ 436 w 2215"/>
                  <a:gd name="T11" fmla="*/ 0 h 2414"/>
                  <a:gd name="T12" fmla="*/ 768 w 2215"/>
                  <a:gd name="T13" fmla="*/ 11 h 2414"/>
                  <a:gd name="T14" fmla="*/ 1171 w 2215"/>
                  <a:gd name="T15" fmla="*/ 154 h 2414"/>
                  <a:gd name="T16" fmla="*/ 1267 w 2215"/>
                  <a:gd name="T17" fmla="*/ 236 h 2414"/>
                  <a:gd name="T18" fmla="*/ 1344 w 2215"/>
                  <a:gd name="T19" fmla="*/ 876 h 2414"/>
                  <a:gd name="T20" fmla="*/ 1491 w 2215"/>
                  <a:gd name="T21" fmla="*/ 876 h 2414"/>
                  <a:gd name="T22" fmla="*/ 1729 w 2215"/>
                  <a:gd name="T23" fmla="*/ 922 h 2414"/>
                  <a:gd name="T24" fmla="*/ 1921 w 2215"/>
                  <a:gd name="T25" fmla="*/ 1017 h 2414"/>
                  <a:gd name="T26" fmla="*/ 2118 w 2215"/>
                  <a:gd name="T27" fmla="*/ 1274 h 2414"/>
                  <a:gd name="T28" fmla="*/ 2215 w 2215"/>
                  <a:gd name="T29" fmla="*/ 1581 h 2414"/>
                  <a:gd name="T30" fmla="*/ 2164 w 2215"/>
                  <a:gd name="T31" fmla="*/ 1965 h 2414"/>
                  <a:gd name="T32" fmla="*/ 2035 w 2215"/>
                  <a:gd name="T33" fmla="*/ 2190 h 2414"/>
                  <a:gd name="T34" fmla="*/ 1875 w 2215"/>
                  <a:gd name="T35" fmla="*/ 2330 h 2414"/>
                  <a:gd name="T36" fmla="*/ 1632 w 2215"/>
                  <a:gd name="T37" fmla="*/ 2414 h 2414"/>
                  <a:gd name="T38" fmla="*/ 1364 w 2215"/>
                  <a:gd name="T39" fmla="*/ 2382 h 2414"/>
                  <a:gd name="T40" fmla="*/ 1107 w 2215"/>
                  <a:gd name="T41" fmla="*/ 2241 h 2414"/>
                  <a:gd name="T42" fmla="*/ 979 w 2215"/>
                  <a:gd name="T43" fmla="*/ 2030 h 2414"/>
                  <a:gd name="T44" fmla="*/ 690 w 2215"/>
                  <a:gd name="T45" fmla="*/ 2114 h 2414"/>
                  <a:gd name="T46" fmla="*/ 512 w 2215"/>
                  <a:gd name="T47" fmla="*/ 2043 h 2414"/>
                  <a:gd name="T48" fmla="*/ 512 w 2215"/>
                  <a:gd name="T49" fmla="*/ 2043 h 2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5" h="2414">
                    <a:moveTo>
                      <a:pt x="512" y="2043"/>
                    </a:moveTo>
                    <a:lnTo>
                      <a:pt x="276" y="1741"/>
                    </a:lnTo>
                    <a:lnTo>
                      <a:pt x="0" y="865"/>
                    </a:lnTo>
                    <a:lnTo>
                      <a:pt x="0" y="268"/>
                    </a:lnTo>
                    <a:lnTo>
                      <a:pt x="225" y="76"/>
                    </a:lnTo>
                    <a:lnTo>
                      <a:pt x="436" y="0"/>
                    </a:lnTo>
                    <a:lnTo>
                      <a:pt x="768" y="11"/>
                    </a:lnTo>
                    <a:lnTo>
                      <a:pt x="1171" y="154"/>
                    </a:lnTo>
                    <a:lnTo>
                      <a:pt x="1267" y="236"/>
                    </a:lnTo>
                    <a:lnTo>
                      <a:pt x="1344" y="876"/>
                    </a:lnTo>
                    <a:lnTo>
                      <a:pt x="1491" y="876"/>
                    </a:lnTo>
                    <a:lnTo>
                      <a:pt x="1729" y="922"/>
                    </a:lnTo>
                    <a:lnTo>
                      <a:pt x="1921" y="1017"/>
                    </a:lnTo>
                    <a:lnTo>
                      <a:pt x="2118" y="1274"/>
                    </a:lnTo>
                    <a:lnTo>
                      <a:pt x="2215" y="1581"/>
                    </a:lnTo>
                    <a:lnTo>
                      <a:pt x="2164" y="1965"/>
                    </a:lnTo>
                    <a:lnTo>
                      <a:pt x="2035" y="2190"/>
                    </a:lnTo>
                    <a:lnTo>
                      <a:pt x="1875" y="2330"/>
                    </a:lnTo>
                    <a:lnTo>
                      <a:pt x="1632" y="2414"/>
                    </a:lnTo>
                    <a:lnTo>
                      <a:pt x="1364" y="2382"/>
                    </a:lnTo>
                    <a:lnTo>
                      <a:pt x="1107" y="2241"/>
                    </a:lnTo>
                    <a:lnTo>
                      <a:pt x="979" y="2030"/>
                    </a:lnTo>
                    <a:lnTo>
                      <a:pt x="690" y="2114"/>
                    </a:lnTo>
                    <a:lnTo>
                      <a:pt x="512" y="2043"/>
                    </a:lnTo>
                    <a:lnTo>
                      <a:pt x="512" y="20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9" name="Freeform 71"/>
              <p:cNvSpPr>
                <a:spLocks/>
              </p:cNvSpPr>
              <p:nvPr/>
            </p:nvSpPr>
            <p:spPr bwMode="auto">
              <a:xfrm>
                <a:off x="3094" y="1885"/>
                <a:ext cx="612" cy="683"/>
              </a:xfrm>
              <a:custGeom>
                <a:avLst/>
                <a:gdLst>
                  <a:gd name="T0" fmla="*/ 350 w 1222"/>
                  <a:gd name="T1" fmla="*/ 32 h 1364"/>
                  <a:gd name="T2" fmla="*/ 313 w 1222"/>
                  <a:gd name="T3" fmla="*/ 55 h 1364"/>
                  <a:gd name="T4" fmla="*/ 274 w 1222"/>
                  <a:gd name="T5" fmla="*/ 81 h 1364"/>
                  <a:gd name="T6" fmla="*/ 226 w 1222"/>
                  <a:gd name="T7" fmla="*/ 117 h 1364"/>
                  <a:gd name="T8" fmla="*/ 129 w 1222"/>
                  <a:gd name="T9" fmla="*/ 220 h 1364"/>
                  <a:gd name="T10" fmla="*/ 62 w 1222"/>
                  <a:gd name="T11" fmla="*/ 361 h 1364"/>
                  <a:gd name="T12" fmla="*/ 23 w 1222"/>
                  <a:gd name="T13" fmla="*/ 507 h 1364"/>
                  <a:gd name="T14" fmla="*/ 0 w 1222"/>
                  <a:gd name="T15" fmla="*/ 646 h 1364"/>
                  <a:gd name="T16" fmla="*/ 13 w 1222"/>
                  <a:gd name="T17" fmla="*/ 802 h 1364"/>
                  <a:gd name="T18" fmla="*/ 42 w 1222"/>
                  <a:gd name="T19" fmla="*/ 893 h 1364"/>
                  <a:gd name="T20" fmla="*/ 62 w 1222"/>
                  <a:gd name="T21" fmla="*/ 942 h 1364"/>
                  <a:gd name="T22" fmla="*/ 89 w 1222"/>
                  <a:gd name="T23" fmla="*/ 996 h 1364"/>
                  <a:gd name="T24" fmla="*/ 118 w 1222"/>
                  <a:gd name="T25" fmla="*/ 1049 h 1364"/>
                  <a:gd name="T26" fmla="*/ 152 w 1222"/>
                  <a:gd name="T27" fmla="*/ 1096 h 1364"/>
                  <a:gd name="T28" fmla="*/ 186 w 1222"/>
                  <a:gd name="T29" fmla="*/ 1138 h 1364"/>
                  <a:gd name="T30" fmla="*/ 222 w 1222"/>
                  <a:gd name="T31" fmla="*/ 1176 h 1364"/>
                  <a:gd name="T32" fmla="*/ 300 w 1222"/>
                  <a:gd name="T33" fmla="*/ 1239 h 1364"/>
                  <a:gd name="T34" fmla="*/ 338 w 1222"/>
                  <a:gd name="T35" fmla="*/ 1264 h 1364"/>
                  <a:gd name="T36" fmla="*/ 380 w 1222"/>
                  <a:gd name="T37" fmla="*/ 1286 h 1364"/>
                  <a:gd name="T38" fmla="*/ 420 w 1222"/>
                  <a:gd name="T39" fmla="*/ 1304 h 1364"/>
                  <a:gd name="T40" fmla="*/ 460 w 1222"/>
                  <a:gd name="T41" fmla="*/ 1319 h 1364"/>
                  <a:gd name="T42" fmla="*/ 536 w 1222"/>
                  <a:gd name="T43" fmla="*/ 1342 h 1364"/>
                  <a:gd name="T44" fmla="*/ 604 w 1222"/>
                  <a:gd name="T45" fmla="*/ 1357 h 1364"/>
                  <a:gd name="T46" fmla="*/ 665 w 1222"/>
                  <a:gd name="T47" fmla="*/ 1364 h 1364"/>
                  <a:gd name="T48" fmla="*/ 779 w 1222"/>
                  <a:gd name="T49" fmla="*/ 1355 h 1364"/>
                  <a:gd name="T50" fmla="*/ 897 w 1222"/>
                  <a:gd name="T51" fmla="*/ 1315 h 1364"/>
                  <a:gd name="T52" fmla="*/ 1078 w 1222"/>
                  <a:gd name="T53" fmla="*/ 1167 h 1364"/>
                  <a:gd name="T54" fmla="*/ 1106 w 1222"/>
                  <a:gd name="T55" fmla="*/ 1113 h 1364"/>
                  <a:gd name="T56" fmla="*/ 1135 w 1222"/>
                  <a:gd name="T57" fmla="*/ 1041 h 1364"/>
                  <a:gd name="T58" fmla="*/ 1161 w 1222"/>
                  <a:gd name="T59" fmla="*/ 960 h 1364"/>
                  <a:gd name="T60" fmla="*/ 1184 w 1222"/>
                  <a:gd name="T61" fmla="*/ 872 h 1364"/>
                  <a:gd name="T62" fmla="*/ 1222 w 1222"/>
                  <a:gd name="T63" fmla="*/ 591 h 1364"/>
                  <a:gd name="T64" fmla="*/ 1207 w 1222"/>
                  <a:gd name="T65" fmla="*/ 541 h 1364"/>
                  <a:gd name="T66" fmla="*/ 1175 w 1222"/>
                  <a:gd name="T67" fmla="*/ 475 h 1364"/>
                  <a:gd name="T68" fmla="*/ 1133 w 1222"/>
                  <a:gd name="T69" fmla="*/ 397 h 1364"/>
                  <a:gd name="T70" fmla="*/ 1085 w 1222"/>
                  <a:gd name="T71" fmla="*/ 317 h 1364"/>
                  <a:gd name="T72" fmla="*/ 1040 w 1222"/>
                  <a:gd name="T73" fmla="*/ 241 h 1364"/>
                  <a:gd name="T74" fmla="*/ 1000 w 1222"/>
                  <a:gd name="T75" fmla="*/ 178 h 1364"/>
                  <a:gd name="T76" fmla="*/ 960 w 1222"/>
                  <a:gd name="T77" fmla="*/ 117 h 1364"/>
                  <a:gd name="T78" fmla="*/ 924 w 1222"/>
                  <a:gd name="T79" fmla="*/ 100 h 1364"/>
                  <a:gd name="T80" fmla="*/ 886 w 1222"/>
                  <a:gd name="T81" fmla="*/ 79 h 1364"/>
                  <a:gd name="T82" fmla="*/ 838 w 1222"/>
                  <a:gd name="T83" fmla="*/ 59 h 1364"/>
                  <a:gd name="T84" fmla="*/ 785 w 1222"/>
                  <a:gd name="T85" fmla="*/ 38 h 1364"/>
                  <a:gd name="T86" fmla="*/ 730 w 1222"/>
                  <a:gd name="T87" fmla="*/ 19 h 1364"/>
                  <a:gd name="T88" fmla="*/ 679 w 1222"/>
                  <a:gd name="T89" fmla="*/ 5 h 1364"/>
                  <a:gd name="T90" fmla="*/ 633 w 1222"/>
                  <a:gd name="T91" fmla="*/ 0 h 1364"/>
                  <a:gd name="T92" fmla="*/ 450 w 1222"/>
                  <a:gd name="T93" fmla="*/ 17 h 1364"/>
                  <a:gd name="T94" fmla="*/ 350 w 1222"/>
                  <a:gd name="T95" fmla="*/ 32 h 1364"/>
                  <a:gd name="T96" fmla="*/ 350 w 1222"/>
                  <a:gd name="T97" fmla="*/ 32 h 1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2" h="1364">
                    <a:moveTo>
                      <a:pt x="350" y="32"/>
                    </a:moveTo>
                    <a:lnTo>
                      <a:pt x="313" y="55"/>
                    </a:lnTo>
                    <a:lnTo>
                      <a:pt x="274" y="81"/>
                    </a:lnTo>
                    <a:lnTo>
                      <a:pt x="226" y="117"/>
                    </a:lnTo>
                    <a:lnTo>
                      <a:pt x="129" y="220"/>
                    </a:lnTo>
                    <a:lnTo>
                      <a:pt x="62" y="361"/>
                    </a:lnTo>
                    <a:lnTo>
                      <a:pt x="23" y="507"/>
                    </a:lnTo>
                    <a:lnTo>
                      <a:pt x="0" y="646"/>
                    </a:lnTo>
                    <a:lnTo>
                      <a:pt x="13" y="802"/>
                    </a:lnTo>
                    <a:lnTo>
                      <a:pt x="42" y="893"/>
                    </a:lnTo>
                    <a:lnTo>
                      <a:pt x="62" y="942"/>
                    </a:lnTo>
                    <a:lnTo>
                      <a:pt x="89" y="996"/>
                    </a:lnTo>
                    <a:lnTo>
                      <a:pt x="118" y="1049"/>
                    </a:lnTo>
                    <a:lnTo>
                      <a:pt x="152" y="1096"/>
                    </a:lnTo>
                    <a:lnTo>
                      <a:pt x="186" y="1138"/>
                    </a:lnTo>
                    <a:lnTo>
                      <a:pt x="222" y="1176"/>
                    </a:lnTo>
                    <a:lnTo>
                      <a:pt x="300" y="1239"/>
                    </a:lnTo>
                    <a:lnTo>
                      <a:pt x="338" y="1264"/>
                    </a:lnTo>
                    <a:lnTo>
                      <a:pt x="380" y="1286"/>
                    </a:lnTo>
                    <a:lnTo>
                      <a:pt x="420" y="1304"/>
                    </a:lnTo>
                    <a:lnTo>
                      <a:pt x="460" y="1319"/>
                    </a:lnTo>
                    <a:lnTo>
                      <a:pt x="536" y="1342"/>
                    </a:lnTo>
                    <a:lnTo>
                      <a:pt x="604" y="1357"/>
                    </a:lnTo>
                    <a:lnTo>
                      <a:pt x="665" y="1364"/>
                    </a:lnTo>
                    <a:lnTo>
                      <a:pt x="779" y="1355"/>
                    </a:lnTo>
                    <a:lnTo>
                      <a:pt x="897" y="1315"/>
                    </a:lnTo>
                    <a:lnTo>
                      <a:pt x="1078" y="1167"/>
                    </a:lnTo>
                    <a:lnTo>
                      <a:pt x="1106" y="1113"/>
                    </a:lnTo>
                    <a:lnTo>
                      <a:pt x="1135" y="1041"/>
                    </a:lnTo>
                    <a:lnTo>
                      <a:pt x="1161" y="960"/>
                    </a:lnTo>
                    <a:lnTo>
                      <a:pt x="1184" y="872"/>
                    </a:lnTo>
                    <a:lnTo>
                      <a:pt x="1222" y="591"/>
                    </a:lnTo>
                    <a:lnTo>
                      <a:pt x="1207" y="541"/>
                    </a:lnTo>
                    <a:lnTo>
                      <a:pt x="1175" y="475"/>
                    </a:lnTo>
                    <a:lnTo>
                      <a:pt x="1133" y="397"/>
                    </a:lnTo>
                    <a:lnTo>
                      <a:pt x="1085" y="317"/>
                    </a:lnTo>
                    <a:lnTo>
                      <a:pt x="1040" y="241"/>
                    </a:lnTo>
                    <a:lnTo>
                      <a:pt x="1000" y="178"/>
                    </a:lnTo>
                    <a:lnTo>
                      <a:pt x="960" y="117"/>
                    </a:lnTo>
                    <a:lnTo>
                      <a:pt x="924" y="100"/>
                    </a:lnTo>
                    <a:lnTo>
                      <a:pt x="886" y="79"/>
                    </a:lnTo>
                    <a:lnTo>
                      <a:pt x="838" y="59"/>
                    </a:lnTo>
                    <a:lnTo>
                      <a:pt x="785" y="38"/>
                    </a:lnTo>
                    <a:lnTo>
                      <a:pt x="730" y="19"/>
                    </a:lnTo>
                    <a:lnTo>
                      <a:pt x="679" y="5"/>
                    </a:lnTo>
                    <a:lnTo>
                      <a:pt x="633" y="0"/>
                    </a:lnTo>
                    <a:lnTo>
                      <a:pt x="450" y="17"/>
                    </a:lnTo>
                    <a:lnTo>
                      <a:pt x="350" y="32"/>
                    </a:lnTo>
                    <a:lnTo>
                      <a:pt x="350" y="32"/>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0" name="Freeform 72"/>
              <p:cNvSpPr>
                <a:spLocks/>
              </p:cNvSpPr>
              <p:nvPr/>
            </p:nvSpPr>
            <p:spPr bwMode="auto">
              <a:xfrm>
                <a:off x="2723" y="1761"/>
                <a:ext cx="468" cy="631"/>
              </a:xfrm>
              <a:custGeom>
                <a:avLst/>
                <a:gdLst>
                  <a:gd name="T0" fmla="*/ 0 w 938"/>
                  <a:gd name="T1" fmla="*/ 249 h 1262"/>
                  <a:gd name="T2" fmla="*/ 38 w 938"/>
                  <a:gd name="T3" fmla="*/ 148 h 1262"/>
                  <a:gd name="T4" fmla="*/ 82 w 938"/>
                  <a:gd name="T5" fmla="*/ 106 h 1262"/>
                  <a:gd name="T6" fmla="*/ 113 w 938"/>
                  <a:gd name="T7" fmla="*/ 87 h 1262"/>
                  <a:gd name="T8" fmla="*/ 151 w 938"/>
                  <a:gd name="T9" fmla="*/ 66 h 1262"/>
                  <a:gd name="T10" fmla="*/ 194 w 938"/>
                  <a:gd name="T11" fmla="*/ 49 h 1262"/>
                  <a:gd name="T12" fmla="*/ 248 w 938"/>
                  <a:gd name="T13" fmla="*/ 32 h 1262"/>
                  <a:gd name="T14" fmla="*/ 310 w 938"/>
                  <a:gd name="T15" fmla="*/ 17 h 1262"/>
                  <a:gd name="T16" fmla="*/ 381 w 938"/>
                  <a:gd name="T17" fmla="*/ 5 h 1262"/>
                  <a:gd name="T18" fmla="*/ 521 w 938"/>
                  <a:gd name="T19" fmla="*/ 0 h 1262"/>
                  <a:gd name="T20" fmla="*/ 639 w 938"/>
                  <a:gd name="T21" fmla="*/ 15 h 1262"/>
                  <a:gd name="T22" fmla="*/ 736 w 938"/>
                  <a:gd name="T23" fmla="*/ 43 h 1262"/>
                  <a:gd name="T24" fmla="*/ 776 w 938"/>
                  <a:gd name="T25" fmla="*/ 62 h 1262"/>
                  <a:gd name="T26" fmla="*/ 810 w 938"/>
                  <a:gd name="T27" fmla="*/ 81 h 1262"/>
                  <a:gd name="T28" fmla="*/ 907 w 938"/>
                  <a:gd name="T29" fmla="*/ 159 h 1262"/>
                  <a:gd name="T30" fmla="*/ 938 w 938"/>
                  <a:gd name="T31" fmla="*/ 195 h 1262"/>
                  <a:gd name="T32" fmla="*/ 675 w 938"/>
                  <a:gd name="T33" fmla="*/ 545 h 1262"/>
                  <a:gd name="T34" fmla="*/ 675 w 938"/>
                  <a:gd name="T35" fmla="*/ 1233 h 1262"/>
                  <a:gd name="T36" fmla="*/ 628 w 938"/>
                  <a:gd name="T37" fmla="*/ 1248 h 1262"/>
                  <a:gd name="T38" fmla="*/ 576 w 938"/>
                  <a:gd name="T39" fmla="*/ 1258 h 1262"/>
                  <a:gd name="T40" fmla="*/ 512 w 938"/>
                  <a:gd name="T41" fmla="*/ 1262 h 1262"/>
                  <a:gd name="T42" fmla="*/ 441 w 938"/>
                  <a:gd name="T43" fmla="*/ 1250 h 1262"/>
                  <a:gd name="T44" fmla="*/ 369 w 938"/>
                  <a:gd name="T45" fmla="*/ 1218 h 1262"/>
                  <a:gd name="T46" fmla="*/ 236 w 938"/>
                  <a:gd name="T47" fmla="*/ 1068 h 1262"/>
                  <a:gd name="T48" fmla="*/ 209 w 938"/>
                  <a:gd name="T49" fmla="*/ 1011 h 1262"/>
                  <a:gd name="T50" fmla="*/ 183 w 938"/>
                  <a:gd name="T51" fmla="*/ 948 h 1262"/>
                  <a:gd name="T52" fmla="*/ 135 w 938"/>
                  <a:gd name="T53" fmla="*/ 815 h 1262"/>
                  <a:gd name="T54" fmla="*/ 95 w 938"/>
                  <a:gd name="T55" fmla="*/ 680 h 1262"/>
                  <a:gd name="T56" fmla="*/ 61 w 938"/>
                  <a:gd name="T57" fmla="*/ 549 h 1262"/>
                  <a:gd name="T58" fmla="*/ 16 w 938"/>
                  <a:gd name="T59" fmla="*/ 336 h 1262"/>
                  <a:gd name="T60" fmla="*/ 0 w 938"/>
                  <a:gd name="T61" fmla="*/ 249 h 1262"/>
                  <a:gd name="T62" fmla="*/ 0 w 938"/>
                  <a:gd name="T63" fmla="*/ 249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8" h="1262">
                    <a:moveTo>
                      <a:pt x="0" y="249"/>
                    </a:moveTo>
                    <a:lnTo>
                      <a:pt x="38" y="148"/>
                    </a:lnTo>
                    <a:lnTo>
                      <a:pt x="82" y="106"/>
                    </a:lnTo>
                    <a:lnTo>
                      <a:pt x="113" y="87"/>
                    </a:lnTo>
                    <a:lnTo>
                      <a:pt x="151" y="66"/>
                    </a:lnTo>
                    <a:lnTo>
                      <a:pt x="194" y="49"/>
                    </a:lnTo>
                    <a:lnTo>
                      <a:pt x="248" y="32"/>
                    </a:lnTo>
                    <a:lnTo>
                      <a:pt x="310" y="17"/>
                    </a:lnTo>
                    <a:lnTo>
                      <a:pt x="381" y="5"/>
                    </a:lnTo>
                    <a:lnTo>
                      <a:pt x="521" y="0"/>
                    </a:lnTo>
                    <a:lnTo>
                      <a:pt x="639" y="15"/>
                    </a:lnTo>
                    <a:lnTo>
                      <a:pt x="736" y="43"/>
                    </a:lnTo>
                    <a:lnTo>
                      <a:pt x="776" y="62"/>
                    </a:lnTo>
                    <a:lnTo>
                      <a:pt x="810" y="81"/>
                    </a:lnTo>
                    <a:lnTo>
                      <a:pt x="907" y="159"/>
                    </a:lnTo>
                    <a:lnTo>
                      <a:pt x="938" y="195"/>
                    </a:lnTo>
                    <a:lnTo>
                      <a:pt x="675" y="545"/>
                    </a:lnTo>
                    <a:lnTo>
                      <a:pt x="675" y="1233"/>
                    </a:lnTo>
                    <a:lnTo>
                      <a:pt x="628" y="1248"/>
                    </a:lnTo>
                    <a:lnTo>
                      <a:pt x="576" y="1258"/>
                    </a:lnTo>
                    <a:lnTo>
                      <a:pt x="512" y="1262"/>
                    </a:lnTo>
                    <a:lnTo>
                      <a:pt x="441" y="1250"/>
                    </a:lnTo>
                    <a:lnTo>
                      <a:pt x="369" y="1218"/>
                    </a:lnTo>
                    <a:lnTo>
                      <a:pt x="236" y="1068"/>
                    </a:lnTo>
                    <a:lnTo>
                      <a:pt x="209" y="1011"/>
                    </a:lnTo>
                    <a:lnTo>
                      <a:pt x="183" y="948"/>
                    </a:lnTo>
                    <a:lnTo>
                      <a:pt x="135" y="815"/>
                    </a:lnTo>
                    <a:lnTo>
                      <a:pt x="95" y="680"/>
                    </a:lnTo>
                    <a:lnTo>
                      <a:pt x="61" y="549"/>
                    </a:lnTo>
                    <a:lnTo>
                      <a:pt x="16" y="336"/>
                    </a:lnTo>
                    <a:lnTo>
                      <a:pt x="0" y="249"/>
                    </a:lnTo>
                    <a:lnTo>
                      <a:pt x="0" y="249"/>
                    </a:lnTo>
                    <a:close/>
                  </a:path>
                </a:pathLst>
              </a:custGeom>
              <a:solidFill>
                <a:srgbClr val="FFB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1" name="Freeform 73"/>
              <p:cNvSpPr>
                <a:spLocks/>
              </p:cNvSpPr>
              <p:nvPr/>
            </p:nvSpPr>
            <p:spPr bwMode="auto">
              <a:xfrm>
                <a:off x="2594" y="1392"/>
                <a:ext cx="661" cy="402"/>
              </a:xfrm>
              <a:custGeom>
                <a:avLst/>
                <a:gdLst>
                  <a:gd name="T0" fmla="*/ 648 w 1321"/>
                  <a:gd name="T1" fmla="*/ 0 h 804"/>
                  <a:gd name="T2" fmla="*/ 1030 w 1321"/>
                  <a:gd name="T3" fmla="*/ 36 h 804"/>
                  <a:gd name="T4" fmla="*/ 1144 w 1321"/>
                  <a:gd name="T5" fmla="*/ 74 h 804"/>
                  <a:gd name="T6" fmla="*/ 1236 w 1321"/>
                  <a:gd name="T7" fmla="*/ 126 h 804"/>
                  <a:gd name="T8" fmla="*/ 1321 w 1321"/>
                  <a:gd name="T9" fmla="*/ 274 h 804"/>
                  <a:gd name="T10" fmla="*/ 1277 w 1321"/>
                  <a:gd name="T11" fmla="*/ 308 h 804"/>
                  <a:gd name="T12" fmla="*/ 1177 w 1321"/>
                  <a:gd name="T13" fmla="*/ 226 h 804"/>
                  <a:gd name="T14" fmla="*/ 1099 w 1321"/>
                  <a:gd name="T15" fmla="*/ 181 h 804"/>
                  <a:gd name="T16" fmla="*/ 1011 w 1321"/>
                  <a:gd name="T17" fmla="*/ 145 h 804"/>
                  <a:gd name="T18" fmla="*/ 918 w 1321"/>
                  <a:gd name="T19" fmla="*/ 114 h 804"/>
                  <a:gd name="T20" fmla="*/ 773 w 1321"/>
                  <a:gd name="T21" fmla="*/ 84 h 804"/>
                  <a:gd name="T22" fmla="*/ 399 w 1321"/>
                  <a:gd name="T23" fmla="*/ 107 h 804"/>
                  <a:gd name="T24" fmla="*/ 285 w 1321"/>
                  <a:gd name="T25" fmla="*/ 156 h 804"/>
                  <a:gd name="T26" fmla="*/ 154 w 1321"/>
                  <a:gd name="T27" fmla="*/ 293 h 804"/>
                  <a:gd name="T28" fmla="*/ 133 w 1321"/>
                  <a:gd name="T29" fmla="*/ 521 h 804"/>
                  <a:gd name="T30" fmla="*/ 194 w 1321"/>
                  <a:gd name="T31" fmla="*/ 625 h 804"/>
                  <a:gd name="T32" fmla="*/ 268 w 1321"/>
                  <a:gd name="T33" fmla="*/ 681 h 804"/>
                  <a:gd name="T34" fmla="*/ 329 w 1321"/>
                  <a:gd name="T35" fmla="*/ 709 h 804"/>
                  <a:gd name="T36" fmla="*/ 431 w 1321"/>
                  <a:gd name="T37" fmla="*/ 736 h 804"/>
                  <a:gd name="T38" fmla="*/ 663 w 1321"/>
                  <a:gd name="T39" fmla="*/ 743 h 804"/>
                  <a:gd name="T40" fmla="*/ 891 w 1321"/>
                  <a:gd name="T41" fmla="*/ 692 h 804"/>
                  <a:gd name="T42" fmla="*/ 990 w 1321"/>
                  <a:gd name="T43" fmla="*/ 646 h 804"/>
                  <a:gd name="T44" fmla="*/ 1047 w 1321"/>
                  <a:gd name="T45" fmla="*/ 608 h 804"/>
                  <a:gd name="T46" fmla="*/ 1129 w 1321"/>
                  <a:gd name="T47" fmla="*/ 605 h 804"/>
                  <a:gd name="T48" fmla="*/ 1091 w 1321"/>
                  <a:gd name="T49" fmla="*/ 673 h 804"/>
                  <a:gd name="T50" fmla="*/ 1009 w 1321"/>
                  <a:gd name="T51" fmla="*/ 740 h 804"/>
                  <a:gd name="T52" fmla="*/ 905 w 1321"/>
                  <a:gd name="T53" fmla="*/ 776 h 804"/>
                  <a:gd name="T54" fmla="*/ 597 w 1321"/>
                  <a:gd name="T55" fmla="*/ 802 h 804"/>
                  <a:gd name="T56" fmla="*/ 369 w 1321"/>
                  <a:gd name="T57" fmla="*/ 791 h 804"/>
                  <a:gd name="T58" fmla="*/ 230 w 1321"/>
                  <a:gd name="T59" fmla="*/ 743 h 804"/>
                  <a:gd name="T60" fmla="*/ 66 w 1321"/>
                  <a:gd name="T61" fmla="*/ 612 h 804"/>
                  <a:gd name="T62" fmla="*/ 0 w 1321"/>
                  <a:gd name="T63" fmla="*/ 407 h 804"/>
                  <a:gd name="T64" fmla="*/ 28 w 1321"/>
                  <a:gd name="T65" fmla="*/ 299 h 804"/>
                  <a:gd name="T66" fmla="*/ 100 w 1321"/>
                  <a:gd name="T67" fmla="*/ 198 h 804"/>
                  <a:gd name="T68" fmla="*/ 195 w 1321"/>
                  <a:gd name="T69" fmla="*/ 124 h 804"/>
                  <a:gd name="T70" fmla="*/ 272 w 1321"/>
                  <a:gd name="T71" fmla="*/ 86 h 804"/>
                  <a:gd name="T72" fmla="*/ 391 w 1321"/>
                  <a:gd name="T73" fmla="*/ 42 h 804"/>
                  <a:gd name="T74" fmla="*/ 534 w 1321"/>
                  <a:gd name="T75" fmla="*/ 1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1" h="804">
                    <a:moveTo>
                      <a:pt x="534" y="10"/>
                    </a:moveTo>
                    <a:lnTo>
                      <a:pt x="648" y="0"/>
                    </a:lnTo>
                    <a:lnTo>
                      <a:pt x="773" y="0"/>
                    </a:lnTo>
                    <a:lnTo>
                      <a:pt x="1030" y="36"/>
                    </a:lnTo>
                    <a:lnTo>
                      <a:pt x="1089" y="55"/>
                    </a:lnTo>
                    <a:lnTo>
                      <a:pt x="1144" y="74"/>
                    </a:lnTo>
                    <a:lnTo>
                      <a:pt x="1194" y="99"/>
                    </a:lnTo>
                    <a:lnTo>
                      <a:pt x="1236" y="126"/>
                    </a:lnTo>
                    <a:lnTo>
                      <a:pt x="1296" y="194"/>
                    </a:lnTo>
                    <a:lnTo>
                      <a:pt x="1321" y="274"/>
                    </a:lnTo>
                    <a:lnTo>
                      <a:pt x="1298" y="291"/>
                    </a:lnTo>
                    <a:lnTo>
                      <a:pt x="1277" y="308"/>
                    </a:lnTo>
                    <a:lnTo>
                      <a:pt x="1213" y="253"/>
                    </a:lnTo>
                    <a:lnTo>
                      <a:pt x="1177" y="226"/>
                    </a:lnTo>
                    <a:lnTo>
                      <a:pt x="1139" y="203"/>
                    </a:lnTo>
                    <a:lnTo>
                      <a:pt x="1099" y="181"/>
                    </a:lnTo>
                    <a:lnTo>
                      <a:pt x="1055" y="162"/>
                    </a:lnTo>
                    <a:lnTo>
                      <a:pt x="1011" y="145"/>
                    </a:lnTo>
                    <a:lnTo>
                      <a:pt x="966" y="127"/>
                    </a:lnTo>
                    <a:lnTo>
                      <a:pt x="918" y="114"/>
                    </a:lnTo>
                    <a:lnTo>
                      <a:pt x="870" y="103"/>
                    </a:lnTo>
                    <a:lnTo>
                      <a:pt x="773" y="84"/>
                    </a:lnTo>
                    <a:lnTo>
                      <a:pt x="578" y="76"/>
                    </a:lnTo>
                    <a:lnTo>
                      <a:pt x="399" y="107"/>
                    </a:lnTo>
                    <a:lnTo>
                      <a:pt x="319" y="135"/>
                    </a:lnTo>
                    <a:lnTo>
                      <a:pt x="285" y="156"/>
                    </a:lnTo>
                    <a:lnTo>
                      <a:pt x="251" y="177"/>
                    </a:lnTo>
                    <a:lnTo>
                      <a:pt x="154" y="293"/>
                    </a:lnTo>
                    <a:lnTo>
                      <a:pt x="123" y="456"/>
                    </a:lnTo>
                    <a:lnTo>
                      <a:pt x="133" y="521"/>
                    </a:lnTo>
                    <a:lnTo>
                      <a:pt x="157" y="578"/>
                    </a:lnTo>
                    <a:lnTo>
                      <a:pt x="194" y="625"/>
                    </a:lnTo>
                    <a:lnTo>
                      <a:pt x="241" y="665"/>
                    </a:lnTo>
                    <a:lnTo>
                      <a:pt x="268" y="681"/>
                    </a:lnTo>
                    <a:lnTo>
                      <a:pt x="298" y="696"/>
                    </a:lnTo>
                    <a:lnTo>
                      <a:pt x="329" y="709"/>
                    </a:lnTo>
                    <a:lnTo>
                      <a:pt x="361" y="720"/>
                    </a:lnTo>
                    <a:lnTo>
                      <a:pt x="431" y="736"/>
                    </a:lnTo>
                    <a:lnTo>
                      <a:pt x="507" y="745"/>
                    </a:lnTo>
                    <a:lnTo>
                      <a:pt x="663" y="743"/>
                    </a:lnTo>
                    <a:lnTo>
                      <a:pt x="817" y="715"/>
                    </a:lnTo>
                    <a:lnTo>
                      <a:pt x="891" y="692"/>
                    </a:lnTo>
                    <a:lnTo>
                      <a:pt x="960" y="663"/>
                    </a:lnTo>
                    <a:lnTo>
                      <a:pt x="990" y="646"/>
                    </a:lnTo>
                    <a:lnTo>
                      <a:pt x="1021" y="627"/>
                    </a:lnTo>
                    <a:lnTo>
                      <a:pt x="1047" y="608"/>
                    </a:lnTo>
                    <a:lnTo>
                      <a:pt x="1074" y="587"/>
                    </a:lnTo>
                    <a:lnTo>
                      <a:pt x="1129" y="605"/>
                    </a:lnTo>
                    <a:lnTo>
                      <a:pt x="1112" y="641"/>
                    </a:lnTo>
                    <a:lnTo>
                      <a:pt x="1091" y="673"/>
                    </a:lnTo>
                    <a:lnTo>
                      <a:pt x="1040" y="720"/>
                    </a:lnTo>
                    <a:lnTo>
                      <a:pt x="1009" y="740"/>
                    </a:lnTo>
                    <a:lnTo>
                      <a:pt x="977" y="755"/>
                    </a:lnTo>
                    <a:lnTo>
                      <a:pt x="905" y="776"/>
                    </a:lnTo>
                    <a:lnTo>
                      <a:pt x="749" y="795"/>
                    </a:lnTo>
                    <a:lnTo>
                      <a:pt x="597" y="802"/>
                    </a:lnTo>
                    <a:lnTo>
                      <a:pt x="477" y="804"/>
                    </a:lnTo>
                    <a:lnTo>
                      <a:pt x="369" y="791"/>
                    </a:lnTo>
                    <a:lnTo>
                      <a:pt x="273" y="762"/>
                    </a:lnTo>
                    <a:lnTo>
                      <a:pt x="230" y="743"/>
                    </a:lnTo>
                    <a:lnTo>
                      <a:pt x="190" y="720"/>
                    </a:lnTo>
                    <a:lnTo>
                      <a:pt x="66" y="612"/>
                    </a:lnTo>
                    <a:lnTo>
                      <a:pt x="5" y="477"/>
                    </a:lnTo>
                    <a:lnTo>
                      <a:pt x="0" y="407"/>
                    </a:lnTo>
                    <a:lnTo>
                      <a:pt x="13" y="335"/>
                    </a:lnTo>
                    <a:lnTo>
                      <a:pt x="28" y="299"/>
                    </a:lnTo>
                    <a:lnTo>
                      <a:pt x="47" y="264"/>
                    </a:lnTo>
                    <a:lnTo>
                      <a:pt x="100" y="198"/>
                    </a:lnTo>
                    <a:lnTo>
                      <a:pt x="175" y="137"/>
                    </a:lnTo>
                    <a:lnTo>
                      <a:pt x="195" y="124"/>
                    </a:lnTo>
                    <a:lnTo>
                      <a:pt x="220" y="110"/>
                    </a:lnTo>
                    <a:lnTo>
                      <a:pt x="272" y="86"/>
                    </a:lnTo>
                    <a:lnTo>
                      <a:pt x="329" y="63"/>
                    </a:lnTo>
                    <a:lnTo>
                      <a:pt x="391" y="42"/>
                    </a:lnTo>
                    <a:lnTo>
                      <a:pt x="460" y="25"/>
                    </a:lnTo>
                    <a:lnTo>
                      <a:pt x="534" y="10"/>
                    </a:lnTo>
                    <a:lnTo>
                      <a:pt x="53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2" name="Freeform 74"/>
              <p:cNvSpPr>
                <a:spLocks/>
              </p:cNvSpPr>
              <p:nvPr/>
            </p:nvSpPr>
            <p:spPr bwMode="auto">
              <a:xfrm>
                <a:off x="2696" y="1477"/>
                <a:ext cx="212" cy="196"/>
              </a:xfrm>
              <a:custGeom>
                <a:avLst/>
                <a:gdLst>
                  <a:gd name="T0" fmla="*/ 424 w 424"/>
                  <a:gd name="T1" fmla="*/ 36 h 394"/>
                  <a:gd name="T2" fmla="*/ 301 w 424"/>
                  <a:gd name="T3" fmla="*/ 72 h 394"/>
                  <a:gd name="T4" fmla="*/ 240 w 424"/>
                  <a:gd name="T5" fmla="*/ 103 h 394"/>
                  <a:gd name="T6" fmla="*/ 213 w 424"/>
                  <a:gd name="T7" fmla="*/ 122 h 394"/>
                  <a:gd name="T8" fmla="*/ 186 w 424"/>
                  <a:gd name="T9" fmla="*/ 143 h 394"/>
                  <a:gd name="T10" fmla="*/ 108 w 424"/>
                  <a:gd name="T11" fmla="*/ 245 h 394"/>
                  <a:gd name="T12" fmla="*/ 95 w 424"/>
                  <a:gd name="T13" fmla="*/ 384 h 394"/>
                  <a:gd name="T14" fmla="*/ 40 w 424"/>
                  <a:gd name="T15" fmla="*/ 394 h 394"/>
                  <a:gd name="T16" fmla="*/ 0 w 424"/>
                  <a:gd name="T17" fmla="*/ 264 h 394"/>
                  <a:gd name="T18" fmla="*/ 10 w 424"/>
                  <a:gd name="T19" fmla="*/ 204 h 394"/>
                  <a:gd name="T20" fmla="*/ 38 w 424"/>
                  <a:gd name="T21" fmla="*/ 145 h 394"/>
                  <a:gd name="T22" fmla="*/ 88 w 424"/>
                  <a:gd name="T23" fmla="*/ 93 h 394"/>
                  <a:gd name="T24" fmla="*/ 118 w 424"/>
                  <a:gd name="T25" fmla="*/ 71 h 394"/>
                  <a:gd name="T26" fmla="*/ 156 w 424"/>
                  <a:gd name="T27" fmla="*/ 52 h 394"/>
                  <a:gd name="T28" fmla="*/ 196 w 424"/>
                  <a:gd name="T29" fmla="*/ 33 h 394"/>
                  <a:gd name="T30" fmla="*/ 242 w 424"/>
                  <a:gd name="T31" fmla="*/ 19 h 394"/>
                  <a:gd name="T32" fmla="*/ 344 w 424"/>
                  <a:gd name="T33" fmla="*/ 0 h 394"/>
                  <a:gd name="T34" fmla="*/ 424 w 424"/>
                  <a:gd name="T35" fmla="*/ 36 h 394"/>
                  <a:gd name="T36" fmla="*/ 424 w 424"/>
                  <a:gd name="T37" fmla="*/ 3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4" h="394">
                    <a:moveTo>
                      <a:pt x="424" y="36"/>
                    </a:moveTo>
                    <a:lnTo>
                      <a:pt x="301" y="72"/>
                    </a:lnTo>
                    <a:lnTo>
                      <a:pt x="240" y="103"/>
                    </a:lnTo>
                    <a:lnTo>
                      <a:pt x="213" y="122"/>
                    </a:lnTo>
                    <a:lnTo>
                      <a:pt x="186" y="143"/>
                    </a:lnTo>
                    <a:lnTo>
                      <a:pt x="108" y="245"/>
                    </a:lnTo>
                    <a:lnTo>
                      <a:pt x="95" y="384"/>
                    </a:lnTo>
                    <a:lnTo>
                      <a:pt x="40" y="394"/>
                    </a:lnTo>
                    <a:lnTo>
                      <a:pt x="0" y="264"/>
                    </a:lnTo>
                    <a:lnTo>
                      <a:pt x="10" y="204"/>
                    </a:lnTo>
                    <a:lnTo>
                      <a:pt x="38" y="145"/>
                    </a:lnTo>
                    <a:lnTo>
                      <a:pt x="88" y="93"/>
                    </a:lnTo>
                    <a:lnTo>
                      <a:pt x="118" y="71"/>
                    </a:lnTo>
                    <a:lnTo>
                      <a:pt x="156" y="52"/>
                    </a:lnTo>
                    <a:lnTo>
                      <a:pt x="196" y="33"/>
                    </a:lnTo>
                    <a:lnTo>
                      <a:pt x="242" y="19"/>
                    </a:lnTo>
                    <a:lnTo>
                      <a:pt x="344" y="0"/>
                    </a:lnTo>
                    <a:lnTo>
                      <a:pt x="424" y="36"/>
                    </a:lnTo>
                    <a:lnTo>
                      <a:pt x="42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3" name="Freeform 75"/>
              <p:cNvSpPr>
                <a:spLocks/>
              </p:cNvSpPr>
              <p:nvPr/>
            </p:nvSpPr>
            <p:spPr bwMode="auto">
              <a:xfrm>
                <a:off x="2605" y="1632"/>
                <a:ext cx="432" cy="846"/>
              </a:xfrm>
              <a:custGeom>
                <a:avLst/>
                <a:gdLst>
                  <a:gd name="T0" fmla="*/ 53 w 865"/>
                  <a:gd name="T1" fmla="*/ 0 h 1694"/>
                  <a:gd name="T2" fmla="*/ 154 w 865"/>
                  <a:gd name="T3" fmla="*/ 262 h 1694"/>
                  <a:gd name="T4" fmla="*/ 207 w 865"/>
                  <a:gd name="T5" fmla="*/ 823 h 1694"/>
                  <a:gd name="T6" fmla="*/ 239 w 865"/>
                  <a:gd name="T7" fmla="*/ 947 h 1694"/>
                  <a:gd name="T8" fmla="*/ 277 w 865"/>
                  <a:gd name="T9" fmla="*/ 1089 h 1694"/>
                  <a:gd name="T10" fmla="*/ 300 w 865"/>
                  <a:gd name="T11" fmla="*/ 1161 h 1694"/>
                  <a:gd name="T12" fmla="*/ 327 w 865"/>
                  <a:gd name="T13" fmla="*/ 1236 h 1694"/>
                  <a:gd name="T14" fmla="*/ 357 w 865"/>
                  <a:gd name="T15" fmla="*/ 1306 h 1694"/>
                  <a:gd name="T16" fmla="*/ 389 w 865"/>
                  <a:gd name="T17" fmla="*/ 1374 h 1694"/>
                  <a:gd name="T18" fmla="*/ 429 w 865"/>
                  <a:gd name="T19" fmla="*/ 1437 h 1694"/>
                  <a:gd name="T20" fmla="*/ 471 w 865"/>
                  <a:gd name="T21" fmla="*/ 1492 h 1694"/>
                  <a:gd name="T22" fmla="*/ 519 w 865"/>
                  <a:gd name="T23" fmla="*/ 1538 h 1694"/>
                  <a:gd name="T24" fmla="*/ 545 w 865"/>
                  <a:gd name="T25" fmla="*/ 1557 h 1694"/>
                  <a:gd name="T26" fmla="*/ 572 w 865"/>
                  <a:gd name="T27" fmla="*/ 1574 h 1694"/>
                  <a:gd name="T28" fmla="*/ 600 w 865"/>
                  <a:gd name="T29" fmla="*/ 1587 h 1694"/>
                  <a:gd name="T30" fmla="*/ 631 w 865"/>
                  <a:gd name="T31" fmla="*/ 1597 h 1694"/>
                  <a:gd name="T32" fmla="*/ 697 w 865"/>
                  <a:gd name="T33" fmla="*/ 1606 h 1694"/>
                  <a:gd name="T34" fmla="*/ 770 w 865"/>
                  <a:gd name="T35" fmla="*/ 1601 h 1694"/>
                  <a:gd name="T36" fmla="*/ 849 w 865"/>
                  <a:gd name="T37" fmla="*/ 1578 h 1694"/>
                  <a:gd name="T38" fmla="*/ 865 w 865"/>
                  <a:gd name="T39" fmla="*/ 1627 h 1694"/>
                  <a:gd name="T40" fmla="*/ 819 w 865"/>
                  <a:gd name="T41" fmla="*/ 1669 h 1694"/>
                  <a:gd name="T42" fmla="*/ 794 w 865"/>
                  <a:gd name="T43" fmla="*/ 1682 h 1694"/>
                  <a:gd name="T44" fmla="*/ 768 w 865"/>
                  <a:gd name="T45" fmla="*/ 1690 h 1694"/>
                  <a:gd name="T46" fmla="*/ 652 w 865"/>
                  <a:gd name="T47" fmla="*/ 1694 h 1694"/>
                  <a:gd name="T48" fmla="*/ 604 w 865"/>
                  <a:gd name="T49" fmla="*/ 1675 h 1694"/>
                  <a:gd name="T50" fmla="*/ 559 w 865"/>
                  <a:gd name="T51" fmla="*/ 1648 h 1694"/>
                  <a:gd name="T52" fmla="*/ 471 w 865"/>
                  <a:gd name="T53" fmla="*/ 1580 h 1694"/>
                  <a:gd name="T54" fmla="*/ 391 w 865"/>
                  <a:gd name="T55" fmla="*/ 1492 h 1694"/>
                  <a:gd name="T56" fmla="*/ 353 w 865"/>
                  <a:gd name="T57" fmla="*/ 1441 h 1694"/>
                  <a:gd name="T58" fmla="*/ 317 w 865"/>
                  <a:gd name="T59" fmla="*/ 1386 h 1694"/>
                  <a:gd name="T60" fmla="*/ 283 w 865"/>
                  <a:gd name="T61" fmla="*/ 1329 h 1694"/>
                  <a:gd name="T62" fmla="*/ 251 w 865"/>
                  <a:gd name="T63" fmla="*/ 1268 h 1694"/>
                  <a:gd name="T64" fmla="*/ 220 w 865"/>
                  <a:gd name="T65" fmla="*/ 1205 h 1694"/>
                  <a:gd name="T66" fmla="*/ 192 w 865"/>
                  <a:gd name="T67" fmla="*/ 1141 h 1694"/>
                  <a:gd name="T68" fmla="*/ 138 w 865"/>
                  <a:gd name="T69" fmla="*/ 1006 h 1694"/>
                  <a:gd name="T70" fmla="*/ 95 w 865"/>
                  <a:gd name="T71" fmla="*/ 867 h 1694"/>
                  <a:gd name="T72" fmla="*/ 59 w 865"/>
                  <a:gd name="T73" fmla="*/ 726 h 1694"/>
                  <a:gd name="T74" fmla="*/ 30 w 865"/>
                  <a:gd name="T75" fmla="*/ 589 h 1694"/>
                  <a:gd name="T76" fmla="*/ 0 w 865"/>
                  <a:gd name="T77" fmla="*/ 337 h 1694"/>
                  <a:gd name="T78" fmla="*/ 5 w 865"/>
                  <a:gd name="T79" fmla="*/ 131 h 1694"/>
                  <a:gd name="T80" fmla="*/ 24 w 865"/>
                  <a:gd name="T81" fmla="*/ 55 h 1694"/>
                  <a:gd name="T82" fmla="*/ 53 w 865"/>
                  <a:gd name="T83" fmla="*/ 0 h 1694"/>
                  <a:gd name="T84" fmla="*/ 53 w 865"/>
                  <a:gd name="T85" fmla="*/ 0 h 1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65" h="1694">
                    <a:moveTo>
                      <a:pt x="53" y="0"/>
                    </a:moveTo>
                    <a:lnTo>
                      <a:pt x="154" y="262"/>
                    </a:lnTo>
                    <a:lnTo>
                      <a:pt x="207" y="823"/>
                    </a:lnTo>
                    <a:lnTo>
                      <a:pt x="239" y="947"/>
                    </a:lnTo>
                    <a:lnTo>
                      <a:pt x="277" y="1089"/>
                    </a:lnTo>
                    <a:lnTo>
                      <a:pt x="300" y="1161"/>
                    </a:lnTo>
                    <a:lnTo>
                      <a:pt x="327" y="1236"/>
                    </a:lnTo>
                    <a:lnTo>
                      <a:pt x="357" y="1306"/>
                    </a:lnTo>
                    <a:lnTo>
                      <a:pt x="389" y="1374"/>
                    </a:lnTo>
                    <a:lnTo>
                      <a:pt x="429" y="1437"/>
                    </a:lnTo>
                    <a:lnTo>
                      <a:pt x="471" y="1492"/>
                    </a:lnTo>
                    <a:lnTo>
                      <a:pt x="519" y="1538"/>
                    </a:lnTo>
                    <a:lnTo>
                      <a:pt x="545" y="1557"/>
                    </a:lnTo>
                    <a:lnTo>
                      <a:pt x="572" y="1574"/>
                    </a:lnTo>
                    <a:lnTo>
                      <a:pt x="600" y="1587"/>
                    </a:lnTo>
                    <a:lnTo>
                      <a:pt x="631" y="1597"/>
                    </a:lnTo>
                    <a:lnTo>
                      <a:pt x="697" y="1606"/>
                    </a:lnTo>
                    <a:lnTo>
                      <a:pt x="770" y="1601"/>
                    </a:lnTo>
                    <a:lnTo>
                      <a:pt x="849" y="1578"/>
                    </a:lnTo>
                    <a:lnTo>
                      <a:pt x="865" y="1627"/>
                    </a:lnTo>
                    <a:lnTo>
                      <a:pt x="819" y="1669"/>
                    </a:lnTo>
                    <a:lnTo>
                      <a:pt x="794" y="1682"/>
                    </a:lnTo>
                    <a:lnTo>
                      <a:pt x="768" y="1690"/>
                    </a:lnTo>
                    <a:lnTo>
                      <a:pt x="652" y="1694"/>
                    </a:lnTo>
                    <a:lnTo>
                      <a:pt x="604" y="1675"/>
                    </a:lnTo>
                    <a:lnTo>
                      <a:pt x="559" y="1648"/>
                    </a:lnTo>
                    <a:lnTo>
                      <a:pt x="471" y="1580"/>
                    </a:lnTo>
                    <a:lnTo>
                      <a:pt x="391" y="1492"/>
                    </a:lnTo>
                    <a:lnTo>
                      <a:pt x="353" y="1441"/>
                    </a:lnTo>
                    <a:lnTo>
                      <a:pt x="317" y="1386"/>
                    </a:lnTo>
                    <a:lnTo>
                      <a:pt x="283" y="1329"/>
                    </a:lnTo>
                    <a:lnTo>
                      <a:pt x="251" y="1268"/>
                    </a:lnTo>
                    <a:lnTo>
                      <a:pt x="220" y="1205"/>
                    </a:lnTo>
                    <a:lnTo>
                      <a:pt x="192" y="1141"/>
                    </a:lnTo>
                    <a:lnTo>
                      <a:pt x="138" y="1006"/>
                    </a:lnTo>
                    <a:lnTo>
                      <a:pt x="95" y="867"/>
                    </a:lnTo>
                    <a:lnTo>
                      <a:pt x="59" y="726"/>
                    </a:lnTo>
                    <a:lnTo>
                      <a:pt x="30" y="589"/>
                    </a:lnTo>
                    <a:lnTo>
                      <a:pt x="0" y="337"/>
                    </a:lnTo>
                    <a:lnTo>
                      <a:pt x="5" y="131"/>
                    </a:lnTo>
                    <a:lnTo>
                      <a:pt x="24" y="55"/>
                    </a:lnTo>
                    <a:lnTo>
                      <a:pt x="53" y="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4" name="Freeform 76"/>
              <p:cNvSpPr>
                <a:spLocks/>
              </p:cNvSpPr>
              <p:nvPr/>
            </p:nvSpPr>
            <p:spPr bwMode="auto">
              <a:xfrm>
                <a:off x="2705" y="1835"/>
                <a:ext cx="314" cy="217"/>
              </a:xfrm>
              <a:custGeom>
                <a:avLst/>
                <a:gdLst>
                  <a:gd name="T0" fmla="*/ 95 w 630"/>
                  <a:gd name="T1" fmla="*/ 0 h 433"/>
                  <a:gd name="T2" fmla="*/ 126 w 630"/>
                  <a:gd name="T3" fmla="*/ 21 h 433"/>
                  <a:gd name="T4" fmla="*/ 129 w 630"/>
                  <a:gd name="T5" fmla="*/ 57 h 433"/>
                  <a:gd name="T6" fmla="*/ 105 w 630"/>
                  <a:gd name="T7" fmla="*/ 154 h 433"/>
                  <a:gd name="T8" fmla="*/ 101 w 630"/>
                  <a:gd name="T9" fmla="*/ 253 h 433"/>
                  <a:gd name="T10" fmla="*/ 129 w 630"/>
                  <a:gd name="T11" fmla="*/ 291 h 433"/>
                  <a:gd name="T12" fmla="*/ 158 w 630"/>
                  <a:gd name="T13" fmla="*/ 306 h 433"/>
                  <a:gd name="T14" fmla="*/ 194 w 630"/>
                  <a:gd name="T15" fmla="*/ 317 h 433"/>
                  <a:gd name="T16" fmla="*/ 291 w 630"/>
                  <a:gd name="T17" fmla="*/ 336 h 433"/>
                  <a:gd name="T18" fmla="*/ 394 w 630"/>
                  <a:gd name="T19" fmla="*/ 348 h 433"/>
                  <a:gd name="T20" fmla="*/ 495 w 630"/>
                  <a:gd name="T21" fmla="*/ 344 h 433"/>
                  <a:gd name="T22" fmla="*/ 590 w 630"/>
                  <a:gd name="T23" fmla="*/ 323 h 433"/>
                  <a:gd name="T24" fmla="*/ 630 w 630"/>
                  <a:gd name="T25" fmla="*/ 363 h 433"/>
                  <a:gd name="T26" fmla="*/ 593 w 630"/>
                  <a:gd name="T27" fmla="*/ 378 h 433"/>
                  <a:gd name="T28" fmla="*/ 561 w 630"/>
                  <a:gd name="T29" fmla="*/ 391 h 433"/>
                  <a:gd name="T30" fmla="*/ 506 w 630"/>
                  <a:gd name="T31" fmla="*/ 410 h 433"/>
                  <a:gd name="T32" fmla="*/ 424 w 630"/>
                  <a:gd name="T33" fmla="*/ 429 h 433"/>
                  <a:gd name="T34" fmla="*/ 272 w 630"/>
                  <a:gd name="T35" fmla="*/ 433 h 433"/>
                  <a:gd name="T36" fmla="*/ 194 w 630"/>
                  <a:gd name="T37" fmla="*/ 420 h 433"/>
                  <a:gd name="T38" fmla="*/ 124 w 630"/>
                  <a:gd name="T39" fmla="*/ 384 h 433"/>
                  <a:gd name="T40" fmla="*/ 23 w 630"/>
                  <a:gd name="T41" fmla="*/ 270 h 433"/>
                  <a:gd name="T42" fmla="*/ 0 w 630"/>
                  <a:gd name="T43" fmla="*/ 199 h 433"/>
                  <a:gd name="T44" fmla="*/ 2 w 630"/>
                  <a:gd name="T45" fmla="*/ 129 h 433"/>
                  <a:gd name="T46" fmla="*/ 14 w 630"/>
                  <a:gd name="T47" fmla="*/ 93 h 433"/>
                  <a:gd name="T48" fmla="*/ 33 w 630"/>
                  <a:gd name="T49" fmla="*/ 61 h 433"/>
                  <a:gd name="T50" fmla="*/ 95 w 630"/>
                  <a:gd name="T51" fmla="*/ 0 h 433"/>
                  <a:gd name="T52" fmla="*/ 95 w 630"/>
                  <a:gd name="T5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0" h="433">
                    <a:moveTo>
                      <a:pt x="95" y="0"/>
                    </a:moveTo>
                    <a:lnTo>
                      <a:pt x="126" y="21"/>
                    </a:lnTo>
                    <a:lnTo>
                      <a:pt x="129" y="57"/>
                    </a:lnTo>
                    <a:lnTo>
                      <a:pt x="105" y="154"/>
                    </a:lnTo>
                    <a:lnTo>
                      <a:pt x="101" y="253"/>
                    </a:lnTo>
                    <a:lnTo>
                      <a:pt x="129" y="291"/>
                    </a:lnTo>
                    <a:lnTo>
                      <a:pt x="158" y="306"/>
                    </a:lnTo>
                    <a:lnTo>
                      <a:pt x="194" y="317"/>
                    </a:lnTo>
                    <a:lnTo>
                      <a:pt x="291" y="336"/>
                    </a:lnTo>
                    <a:lnTo>
                      <a:pt x="394" y="348"/>
                    </a:lnTo>
                    <a:lnTo>
                      <a:pt x="495" y="344"/>
                    </a:lnTo>
                    <a:lnTo>
                      <a:pt x="590" y="323"/>
                    </a:lnTo>
                    <a:lnTo>
                      <a:pt x="630" y="363"/>
                    </a:lnTo>
                    <a:lnTo>
                      <a:pt x="593" y="378"/>
                    </a:lnTo>
                    <a:lnTo>
                      <a:pt x="561" y="391"/>
                    </a:lnTo>
                    <a:lnTo>
                      <a:pt x="506" y="410"/>
                    </a:lnTo>
                    <a:lnTo>
                      <a:pt x="424" y="429"/>
                    </a:lnTo>
                    <a:lnTo>
                      <a:pt x="272" y="433"/>
                    </a:lnTo>
                    <a:lnTo>
                      <a:pt x="194" y="420"/>
                    </a:lnTo>
                    <a:lnTo>
                      <a:pt x="124" y="384"/>
                    </a:lnTo>
                    <a:lnTo>
                      <a:pt x="23" y="270"/>
                    </a:lnTo>
                    <a:lnTo>
                      <a:pt x="0" y="199"/>
                    </a:lnTo>
                    <a:lnTo>
                      <a:pt x="2" y="129"/>
                    </a:lnTo>
                    <a:lnTo>
                      <a:pt x="14" y="93"/>
                    </a:lnTo>
                    <a:lnTo>
                      <a:pt x="33" y="61"/>
                    </a:lnTo>
                    <a:lnTo>
                      <a:pt x="95" y="0"/>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5" name="Freeform 77"/>
              <p:cNvSpPr>
                <a:spLocks/>
              </p:cNvSpPr>
              <p:nvPr/>
            </p:nvSpPr>
            <p:spPr bwMode="auto">
              <a:xfrm>
                <a:off x="3012" y="1837"/>
                <a:ext cx="715" cy="799"/>
              </a:xfrm>
              <a:custGeom>
                <a:avLst/>
                <a:gdLst>
                  <a:gd name="T0" fmla="*/ 706 w 1430"/>
                  <a:gd name="T1" fmla="*/ 7 h 1598"/>
                  <a:gd name="T2" fmla="*/ 590 w 1430"/>
                  <a:gd name="T3" fmla="*/ 64 h 1598"/>
                  <a:gd name="T4" fmla="*/ 405 w 1430"/>
                  <a:gd name="T5" fmla="*/ 127 h 1598"/>
                  <a:gd name="T6" fmla="*/ 265 w 1430"/>
                  <a:gd name="T7" fmla="*/ 237 h 1598"/>
                  <a:gd name="T8" fmla="*/ 143 w 1430"/>
                  <a:gd name="T9" fmla="*/ 441 h 1598"/>
                  <a:gd name="T10" fmla="*/ 95 w 1430"/>
                  <a:gd name="T11" fmla="*/ 808 h 1598"/>
                  <a:gd name="T12" fmla="*/ 135 w 1430"/>
                  <a:gd name="T13" fmla="*/ 996 h 1598"/>
                  <a:gd name="T14" fmla="*/ 183 w 1430"/>
                  <a:gd name="T15" fmla="*/ 1114 h 1598"/>
                  <a:gd name="T16" fmla="*/ 249 w 1430"/>
                  <a:gd name="T17" fmla="*/ 1224 h 1598"/>
                  <a:gd name="T18" fmla="*/ 335 w 1430"/>
                  <a:gd name="T19" fmla="*/ 1323 h 1598"/>
                  <a:gd name="T20" fmla="*/ 409 w 1430"/>
                  <a:gd name="T21" fmla="*/ 1385 h 1598"/>
                  <a:gd name="T22" fmla="*/ 466 w 1430"/>
                  <a:gd name="T23" fmla="*/ 1423 h 1598"/>
                  <a:gd name="T24" fmla="*/ 525 w 1430"/>
                  <a:gd name="T25" fmla="*/ 1454 h 1598"/>
                  <a:gd name="T26" fmla="*/ 624 w 1430"/>
                  <a:gd name="T27" fmla="*/ 1492 h 1598"/>
                  <a:gd name="T28" fmla="*/ 767 w 1430"/>
                  <a:gd name="T29" fmla="*/ 1513 h 1598"/>
                  <a:gd name="T30" fmla="*/ 1006 w 1430"/>
                  <a:gd name="T31" fmla="*/ 1467 h 1598"/>
                  <a:gd name="T32" fmla="*/ 1101 w 1430"/>
                  <a:gd name="T33" fmla="*/ 1408 h 1598"/>
                  <a:gd name="T34" fmla="*/ 1242 w 1430"/>
                  <a:gd name="T35" fmla="*/ 1233 h 1598"/>
                  <a:gd name="T36" fmla="*/ 1331 w 1430"/>
                  <a:gd name="T37" fmla="*/ 758 h 1598"/>
                  <a:gd name="T38" fmla="*/ 1297 w 1430"/>
                  <a:gd name="T39" fmla="*/ 568 h 1598"/>
                  <a:gd name="T40" fmla="*/ 1253 w 1430"/>
                  <a:gd name="T41" fmla="*/ 448 h 1598"/>
                  <a:gd name="T42" fmla="*/ 1194 w 1430"/>
                  <a:gd name="T43" fmla="*/ 336 h 1598"/>
                  <a:gd name="T44" fmla="*/ 1120 w 1430"/>
                  <a:gd name="T45" fmla="*/ 237 h 1598"/>
                  <a:gd name="T46" fmla="*/ 1029 w 1430"/>
                  <a:gd name="T47" fmla="*/ 152 h 1598"/>
                  <a:gd name="T48" fmla="*/ 976 w 1430"/>
                  <a:gd name="T49" fmla="*/ 116 h 1598"/>
                  <a:gd name="T50" fmla="*/ 1061 w 1430"/>
                  <a:gd name="T51" fmla="*/ 106 h 1598"/>
                  <a:gd name="T52" fmla="*/ 1116 w 1430"/>
                  <a:gd name="T53" fmla="*/ 144 h 1598"/>
                  <a:gd name="T54" fmla="*/ 1238 w 1430"/>
                  <a:gd name="T55" fmla="*/ 260 h 1598"/>
                  <a:gd name="T56" fmla="*/ 1314 w 1430"/>
                  <a:gd name="T57" fmla="*/ 368 h 1598"/>
                  <a:gd name="T58" fmla="*/ 1369 w 1430"/>
                  <a:gd name="T59" fmla="*/ 490 h 1598"/>
                  <a:gd name="T60" fmla="*/ 1430 w 1430"/>
                  <a:gd name="T61" fmla="*/ 885 h 1598"/>
                  <a:gd name="T62" fmla="*/ 1383 w 1430"/>
                  <a:gd name="T63" fmla="*/ 1144 h 1598"/>
                  <a:gd name="T64" fmla="*/ 1333 w 1430"/>
                  <a:gd name="T65" fmla="*/ 1262 h 1598"/>
                  <a:gd name="T66" fmla="*/ 1267 w 1430"/>
                  <a:gd name="T67" fmla="*/ 1366 h 1598"/>
                  <a:gd name="T68" fmla="*/ 1183 w 1430"/>
                  <a:gd name="T69" fmla="*/ 1458 h 1598"/>
                  <a:gd name="T70" fmla="*/ 1109 w 1430"/>
                  <a:gd name="T71" fmla="*/ 1513 h 1598"/>
                  <a:gd name="T72" fmla="*/ 1056 w 1430"/>
                  <a:gd name="T73" fmla="*/ 1541 h 1598"/>
                  <a:gd name="T74" fmla="*/ 966 w 1430"/>
                  <a:gd name="T75" fmla="*/ 1575 h 1598"/>
                  <a:gd name="T76" fmla="*/ 833 w 1430"/>
                  <a:gd name="T77" fmla="*/ 1598 h 1598"/>
                  <a:gd name="T78" fmla="*/ 538 w 1430"/>
                  <a:gd name="T79" fmla="*/ 1555 h 1598"/>
                  <a:gd name="T80" fmla="*/ 440 w 1430"/>
                  <a:gd name="T81" fmla="*/ 1511 h 1598"/>
                  <a:gd name="T82" fmla="*/ 379 w 1430"/>
                  <a:gd name="T83" fmla="*/ 1473 h 1598"/>
                  <a:gd name="T84" fmla="*/ 297 w 1430"/>
                  <a:gd name="T85" fmla="*/ 1408 h 1598"/>
                  <a:gd name="T86" fmla="*/ 200 w 1430"/>
                  <a:gd name="T87" fmla="*/ 1306 h 1598"/>
                  <a:gd name="T88" fmla="*/ 122 w 1430"/>
                  <a:gd name="T89" fmla="*/ 1188 h 1598"/>
                  <a:gd name="T90" fmla="*/ 63 w 1430"/>
                  <a:gd name="T91" fmla="*/ 1058 h 1598"/>
                  <a:gd name="T92" fmla="*/ 0 w 1430"/>
                  <a:gd name="T93" fmla="*/ 644 h 1598"/>
                  <a:gd name="T94" fmla="*/ 36 w 1430"/>
                  <a:gd name="T95" fmla="*/ 444 h 1598"/>
                  <a:gd name="T96" fmla="*/ 88 w 1430"/>
                  <a:gd name="T97" fmla="*/ 325 h 1598"/>
                  <a:gd name="T98" fmla="*/ 160 w 1430"/>
                  <a:gd name="T99" fmla="*/ 216 h 1598"/>
                  <a:gd name="T100" fmla="*/ 255 w 1430"/>
                  <a:gd name="T101" fmla="*/ 125 h 1598"/>
                  <a:gd name="T102" fmla="*/ 312 w 1430"/>
                  <a:gd name="T103" fmla="*/ 87 h 1598"/>
                  <a:gd name="T104" fmla="*/ 375 w 1430"/>
                  <a:gd name="T105" fmla="*/ 57 h 1598"/>
                  <a:gd name="T106" fmla="*/ 443 w 1430"/>
                  <a:gd name="T107" fmla="*/ 30 h 1598"/>
                  <a:gd name="T108" fmla="*/ 595 w 1430"/>
                  <a:gd name="T109"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0" h="1598">
                    <a:moveTo>
                      <a:pt x="595" y="0"/>
                    </a:moveTo>
                    <a:lnTo>
                      <a:pt x="706" y="7"/>
                    </a:lnTo>
                    <a:lnTo>
                      <a:pt x="734" y="57"/>
                    </a:lnTo>
                    <a:lnTo>
                      <a:pt x="590" y="64"/>
                    </a:lnTo>
                    <a:lnTo>
                      <a:pt x="462" y="100"/>
                    </a:lnTo>
                    <a:lnTo>
                      <a:pt x="405" y="127"/>
                    </a:lnTo>
                    <a:lnTo>
                      <a:pt x="354" y="159"/>
                    </a:lnTo>
                    <a:lnTo>
                      <a:pt x="265" y="237"/>
                    </a:lnTo>
                    <a:lnTo>
                      <a:pt x="194" y="332"/>
                    </a:lnTo>
                    <a:lnTo>
                      <a:pt x="143" y="441"/>
                    </a:lnTo>
                    <a:lnTo>
                      <a:pt x="93" y="680"/>
                    </a:lnTo>
                    <a:lnTo>
                      <a:pt x="95" y="808"/>
                    </a:lnTo>
                    <a:lnTo>
                      <a:pt x="118" y="933"/>
                    </a:lnTo>
                    <a:lnTo>
                      <a:pt x="135" y="996"/>
                    </a:lnTo>
                    <a:lnTo>
                      <a:pt x="158" y="1057"/>
                    </a:lnTo>
                    <a:lnTo>
                      <a:pt x="183" y="1114"/>
                    </a:lnTo>
                    <a:lnTo>
                      <a:pt x="215" y="1171"/>
                    </a:lnTo>
                    <a:lnTo>
                      <a:pt x="249" y="1224"/>
                    </a:lnTo>
                    <a:lnTo>
                      <a:pt x="289" y="1275"/>
                    </a:lnTo>
                    <a:lnTo>
                      <a:pt x="335" y="1323"/>
                    </a:lnTo>
                    <a:lnTo>
                      <a:pt x="382" y="1366"/>
                    </a:lnTo>
                    <a:lnTo>
                      <a:pt x="409" y="1385"/>
                    </a:lnTo>
                    <a:lnTo>
                      <a:pt x="436" y="1404"/>
                    </a:lnTo>
                    <a:lnTo>
                      <a:pt x="466" y="1423"/>
                    </a:lnTo>
                    <a:lnTo>
                      <a:pt x="495" y="1439"/>
                    </a:lnTo>
                    <a:lnTo>
                      <a:pt x="525" y="1454"/>
                    </a:lnTo>
                    <a:lnTo>
                      <a:pt x="557" y="1469"/>
                    </a:lnTo>
                    <a:lnTo>
                      <a:pt x="624" y="1492"/>
                    </a:lnTo>
                    <a:lnTo>
                      <a:pt x="698" y="1505"/>
                    </a:lnTo>
                    <a:lnTo>
                      <a:pt x="767" y="1513"/>
                    </a:lnTo>
                    <a:lnTo>
                      <a:pt x="894" y="1503"/>
                    </a:lnTo>
                    <a:lnTo>
                      <a:pt x="1006" y="1467"/>
                    </a:lnTo>
                    <a:lnTo>
                      <a:pt x="1056" y="1440"/>
                    </a:lnTo>
                    <a:lnTo>
                      <a:pt x="1101" y="1408"/>
                    </a:lnTo>
                    <a:lnTo>
                      <a:pt x="1179" y="1328"/>
                    </a:lnTo>
                    <a:lnTo>
                      <a:pt x="1242" y="1233"/>
                    </a:lnTo>
                    <a:lnTo>
                      <a:pt x="1320" y="1007"/>
                    </a:lnTo>
                    <a:lnTo>
                      <a:pt x="1331" y="758"/>
                    </a:lnTo>
                    <a:lnTo>
                      <a:pt x="1312" y="631"/>
                    </a:lnTo>
                    <a:lnTo>
                      <a:pt x="1297" y="568"/>
                    </a:lnTo>
                    <a:lnTo>
                      <a:pt x="1278" y="507"/>
                    </a:lnTo>
                    <a:lnTo>
                      <a:pt x="1253" y="448"/>
                    </a:lnTo>
                    <a:lnTo>
                      <a:pt x="1227" y="391"/>
                    </a:lnTo>
                    <a:lnTo>
                      <a:pt x="1194" y="336"/>
                    </a:lnTo>
                    <a:lnTo>
                      <a:pt x="1160" y="285"/>
                    </a:lnTo>
                    <a:lnTo>
                      <a:pt x="1120" y="237"/>
                    </a:lnTo>
                    <a:lnTo>
                      <a:pt x="1076" y="192"/>
                    </a:lnTo>
                    <a:lnTo>
                      <a:pt x="1029" y="152"/>
                    </a:lnTo>
                    <a:lnTo>
                      <a:pt x="1002" y="133"/>
                    </a:lnTo>
                    <a:lnTo>
                      <a:pt x="976" y="116"/>
                    </a:lnTo>
                    <a:lnTo>
                      <a:pt x="1031" y="89"/>
                    </a:lnTo>
                    <a:lnTo>
                      <a:pt x="1061" y="106"/>
                    </a:lnTo>
                    <a:lnTo>
                      <a:pt x="1090" y="125"/>
                    </a:lnTo>
                    <a:lnTo>
                      <a:pt x="1116" y="144"/>
                    </a:lnTo>
                    <a:lnTo>
                      <a:pt x="1143" y="165"/>
                    </a:lnTo>
                    <a:lnTo>
                      <a:pt x="1238" y="260"/>
                    </a:lnTo>
                    <a:lnTo>
                      <a:pt x="1278" y="313"/>
                    </a:lnTo>
                    <a:lnTo>
                      <a:pt x="1314" y="368"/>
                    </a:lnTo>
                    <a:lnTo>
                      <a:pt x="1345" y="427"/>
                    </a:lnTo>
                    <a:lnTo>
                      <a:pt x="1369" y="490"/>
                    </a:lnTo>
                    <a:lnTo>
                      <a:pt x="1428" y="750"/>
                    </a:lnTo>
                    <a:lnTo>
                      <a:pt x="1430" y="885"/>
                    </a:lnTo>
                    <a:lnTo>
                      <a:pt x="1417" y="1017"/>
                    </a:lnTo>
                    <a:lnTo>
                      <a:pt x="1383" y="1144"/>
                    </a:lnTo>
                    <a:lnTo>
                      <a:pt x="1360" y="1205"/>
                    </a:lnTo>
                    <a:lnTo>
                      <a:pt x="1333" y="1262"/>
                    </a:lnTo>
                    <a:lnTo>
                      <a:pt x="1303" y="1315"/>
                    </a:lnTo>
                    <a:lnTo>
                      <a:pt x="1267" y="1366"/>
                    </a:lnTo>
                    <a:lnTo>
                      <a:pt x="1227" y="1414"/>
                    </a:lnTo>
                    <a:lnTo>
                      <a:pt x="1183" y="1458"/>
                    </a:lnTo>
                    <a:lnTo>
                      <a:pt x="1135" y="1494"/>
                    </a:lnTo>
                    <a:lnTo>
                      <a:pt x="1109" y="1513"/>
                    </a:lnTo>
                    <a:lnTo>
                      <a:pt x="1082" y="1528"/>
                    </a:lnTo>
                    <a:lnTo>
                      <a:pt x="1056" y="1541"/>
                    </a:lnTo>
                    <a:lnTo>
                      <a:pt x="1025" y="1555"/>
                    </a:lnTo>
                    <a:lnTo>
                      <a:pt x="966" y="1575"/>
                    </a:lnTo>
                    <a:lnTo>
                      <a:pt x="902" y="1591"/>
                    </a:lnTo>
                    <a:lnTo>
                      <a:pt x="833" y="1598"/>
                    </a:lnTo>
                    <a:lnTo>
                      <a:pt x="685" y="1591"/>
                    </a:lnTo>
                    <a:lnTo>
                      <a:pt x="538" y="1555"/>
                    </a:lnTo>
                    <a:lnTo>
                      <a:pt x="472" y="1526"/>
                    </a:lnTo>
                    <a:lnTo>
                      <a:pt x="440" y="1511"/>
                    </a:lnTo>
                    <a:lnTo>
                      <a:pt x="409" y="1492"/>
                    </a:lnTo>
                    <a:lnTo>
                      <a:pt x="379" y="1473"/>
                    </a:lnTo>
                    <a:lnTo>
                      <a:pt x="350" y="1454"/>
                    </a:lnTo>
                    <a:lnTo>
                      <a:pt x="297" y="1408"/>
                    </a:lnTo>
                    <a:lnTo>
                      <a:pt x="246" y="1359"/>
                    </a:lnTo>
                    <a:lnTo>
                      <a:pt x="200" y="1306"/>
                    </a:lnTo>
                    <a:lnTo>
                      <a:pt x="160" y="1249"/>
                    </a:lnTo>
                    <a:lnTo>
                      <a:pt x="122" y="1188"/>
                    </a:lnTo>
                    <a:lnTo>
                      <a:pt x="90" y="1125"/>
                    </a:lnTo>
                    <a:lnTo>
                      <a:pt x="63" y="1058"/>
                    </a:lnTo>
                    <a:lnTo>
                      <a:pt x="2" y="783"/>
                    </a:lnTo>
                    <a:lnTo>
                      <a:pt x="0" y="644"/>
                    </a:lnTo>
                    <a:lnTo>
                      <a:pt x="19" y="509"/>
                    </a:lnTo>
                    <a:lnTo>
                      <a:pt x="36" y="444"/>
                    </a:lnTo>
                    <a:lnTo>
                      <a:pt x="59" y="384"/>
                    </a:lnTo>
                    <a:lnTo>
                      <a:pt x="88" y="325"/>
                    </a:lnTo>
                    <a:lnTo>
                      <a:pt x="122" y="268"/>
                    </a:lnTo>
                    <a:lnTo>
                      <a:pt x="160" y="216"/>
                    </a:lnTo>
                    <a:lnTo>
                      <a:pt x="206" y="169"/>
                    </a:lnTo>
                    <a:lnTo>
                      <a:pt x="255" y="125"/>
                    </a:lnTo>
                    <a:lnTo>
                      <a:pt x="284" y="106"/>
                    </a:lnTo>
                    <a:lnTo>
                      <a:pt x="312" y="87"/>
                    </a:lnTo>
                    <a:lnTo>
                      <a:pt x="343" y="72"/>
                    </a:lnTo>
                    <a:lnTo>
                      <a:pt x="375" y="57"/>
                    </a:lnTo>
                    <a:lnTo>
                      <a:pt x="407" y="43"/>
                    </a:lnTo>
                    <a:lnTo>
                      <a:pt x="443" y="30"/>
                    </a:lnTo>
                    <a:lnTo>
                      <a:pt x="516" y="13"/>
                    </a:lnTo>
                    <a:lnTo>
                      <a:pt x="595" y="0"/>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6" name="Freeform 78"/>
              <p:cNvSpPr>
                <a:spLocks/>
              </p:cNvSpPr>
              <p:nvPr/>
            </p:nvSpPr>
            <p:spPr bwMode="auto">
              <a:xfrm>
                <a:off x="3237" y="1960"/>
                <a:ext cx="90" cy="195"/>
              </a:xfrm>
              <a:custGeom>
                <a:avLst/>
                <a:gdLst>
                  <a:gd name="T0" fmla="*/ 59 w 181"/>
                  <a:gd name="T1" fmla="*/ 0 h 389"/>
                  <a:gd name="T2" fmla="*/ 76 w 181"/>
                  <a:gd name="T3" fmla="*/ 7 h 389"/>
                  <a:gd name="T4" fmla="*/ 114 w 181"/>
                  <a:gd name="T5" fmla="*/ 36 h 389"/>
                  <a:gd name="T6" fmla="*/ 181 w 181"/>
                  <a:gd name="T7" fmla="*/ 161 h 389"/>
                  <a:gd name="T8" fmla="*/ 179 w 181"/>
                  <a:gd name="T9" fmla="*/ 319 h 389"/>
                  <a:gd name="T10" fmla="*/ 165 w 181"/>
                  <a:gd name="T11" fmla="*/ 389 h 389"/>
                  <a:gd name="T12" fmla="*/ 116 w 181"/>
                  <a:gd name="T13" fmla="*/ 336 h 389"/>
                  <a:gd name="T14" fmla="*/ 110 w 181"/>
                  <a:gd name="T15" fmla="*/ 237 h 389"/>
                  <a:gd name="T16" fmla="*/ 99 w 181"/>
                  <a:gd name="T17" fmla="*/ 159 h 389"/>
                  <a:gd name="T18" fmla="*/ 82 w 181"/>
                  <a:gd name="T19" fmla="*/ 102 h 389"/>
                  <a:gd name="T20" fmla="*/ 30 w 181"/>
                  <a:gd name="T21" fmla="*/ 57 h 389"/>
                  <a:gd name="T22" fmla="*/ 0 w 181"/>
                  <a:gd name="T23" fmla="*/ 49 h 389"/>
                  <a:gd name="T24" fmla="*/ 59 w 181"/>
                  <a:gd name="T25" fmla="*/ 0 h 389"/>
                  <a:gd name="T26" fmla="*/ 59 w 181"/>
                  <a:gd name="T27"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389">
                    <a:moveTo>
                      <a:pt x="59" y="0"/>
                    </a:moveTo>
                    <a:lnTo>
                      <a:pt x="76" y="7"/>
                    </a:lnTo>
                    <a:lnTo>
                      <a:pt x="114" y="36"/>
                    </a:lnTo>
                    <a:lnTo>
                      <a:pt x="181" y="161"/>
                    </a:lnTo>
                    <a:lnTo>
                      <a:pt x="179" y="319"/>
                    </a:lnTo>
                    <a:lnTo>
                      <a:pt x="165" y="389"/>
                    </a:lnTo>
                    <a:lnTo>
                      <a:pt x="116" y="336"/>
                    </a:lnTo>
                    <a:lnTo>
                      <a:pt x="110" y="237"/>
                    </a:lnTo>
                    <a:lnTo>
                      <a:pt x="99" y="159"/>
                    </a:lnTo>
                    <a:lnTo>
                      <a:pt x="82" y="102"/>
                    </a:lnTo>
                    <a:lnTo>
                      <a:pt x="30" y="57"/>
                    </a:lnTo>
                    <a:lnTo>
                      <a:pt x="0" y="49"/>
                    </a:lnTo>
                    <a:lnTo>
                      <a:pt x="59" y="0"/>
                    </a:lnTo>
                    <a:lnTo>
                      <a:pt x="5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7" name="Freeform 79"/>
              <p:cNvSpPr>
                <a:spLocks/>
              </p:cNvSpPr>
              <p:nvPr/>
            </p:nvSpPr>
            <p:spPr bwMode="auto">
              <a:xfrm>
                <a:off x="3362" y="2019"/>
                <a:ext cx="185" cy="122"/>
              </a:xfrm>
              <a:custGeom>
                <a:avLst/>
                <a:gdLst>
                  <a:gd name="T0" fmla="*/ 268 w 371"/>
                  <a:gd name="T1" fmla="*/ 0 h 243"/>
                  <a:gd name="T2" fmla="*/ 293 w 371"/>
                  <a:gd name="T3" fmla="*/ 167 h 243"/>
                  <a:gd name="T4" fmla="*/ 44 w 371"/>
                  <a:gd name="T5" fmla="*/ 169 h 243"/>
                  <a:gd name="T6" fmla="*/ 0 w 371"/>
                  <a:gd name="T7" fmla="*/ 184 h 243"/>
                  <a:gd name="T8" fmla="*/ 30 w 371"/>
                  <a:gd name="T9" fmla="*/ 213 h 243"/>
                  <a:gd name="T10" fmla="*/ 70 w 371"/>
                  <a:gd name="T11" fmla="*/ 233 h 243"/>
                  <a:gd name="T12" fmla="*/ 131 w 371"/>
                  <a:gd name="T13" fmla="*/ 243 h 243"/>
                  <a:gd name="T14" fmla="*/ 350 w 371"/>
                  <a:gd name="T15" fmla="*/ 228 h 243"/>
                  <a:gd name="T16" fmla="*/ 371 w 371"/>
                  <a:gd name="T17" fmla="*/ 140 h 243"/>
                  <a:gd name="T18" fmla="*/ 268 w 371"/>
                  <a:gd name="T19" fmla="*/ 0 h 243"/>
                  <a:gd name="T20" fmla="*/ 268 w 371"/>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243">
                    <a:moveTo>
                      <a:pt x="268" y="0"/>
                    </a:moveTo>
                    <a:lnTo>
                      <a:pt x="293" y="167"/>
                    </a:lnTo>
                    <a:lnTo>
                      <a:pt x="44" y="169"/>
                    </a:lnTo>
                    <a:lnTo>
                      <a:pt x="0" y="184"/>
                    </a:lnTo>
                    <a:lnTo>
                      <a:pt x="30" y="213"/>
                    </a:lnTo>
                    <a:lnTo>
                      <a:pt x="70" y="233"/>
                    </a:lnTo>
                    <a:lnTo>
                      <a:pt x="131" y="243"/>
                    </a:lnTo>
                    <a:lnTo>
                      <a:pt x="350" y="228"/>
                    </a:lnTo>
                    <a:lnTo>
                      <a:pt x="371" y="140"/>
                    </a:lnTo>
                    <a:lnTo>
                      <a:pt x="268" y="0"/>
                    </a:lnTo>
                    <a:lnTo>
                      <a:pt x="2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8" name="Freeform 80"/>
              <p:cNvSpPr>
                <a:spLocks/>
              </p:cNvSpPr>
              <p:nvPr/>
            </p:nvSpPr>
            <p:spPr bwMode="auto">
              <a:xfrm>
                <a:off x="3419" y="2200"/>
                <a:ext cx="154" cy="185"/>
              </a:xfrm>
              <a:custGeom>
                <a:avLst/>
                <a:gdLst>
                  <a:gd name="T0" fmla="*/ 0 w 308"/>
                  <a:gd name="T1" fmla="*/ 34 h 370"/>
                  <a:gd name="T2" fmla="*/ 6 w 308"/>
                  <a:gd name="T3" fmla="*/ 76 h 370"/>
                  <a:gd name="T4" fmla="*/ 23 w 308"/>
                  <a:gd name="T5" fmla="*/ 118 h 370"/>
                  <a:gd name="T6" fmla="*/ 59 w 308"/>
                  <a:gd name="T7" fmla="*/ 165 h 370"/>
                  <a:gd name="T8" fmla="*/ 114 w 308"/>
                  <a:gd name="T9" fmla="*/ 224 h 370"/>
                  <a:gd name="T10" fmla="*/ 171 w 308"/>
                  <a:gd name="T11" fmla="*/ 293 h 370"/>
                  <a:gd name="T12" fmla="*/ 217 w 308"/>
                  <a:gd name="T13" fmla="*/ 348 h 370"/>
                  <a:gd name="T14" fmla="*/ 234 w 308"/>
                  <a:gd name="T15" fmla="*/ 370 h 370"/>
                  <a:gd name="T16" fmla="*/ 308 w 308"/>
                  <a:gd name="T17" fmla="*/ 321 h 370"/>
                  <a:gd name="T18" fmla="*/ 270 w 308"/>
                  <a:gd name="T19" fmla="*/ 291 h 370"/>
                  <a:gd name="T20" fmla="*/ 186 w 308"/>
                  <a:gd name="T21" fmla="*/ 220 h 370"/>
                  <a:gd name="T22" fmla="*/ 99 w 308"/>
                  <a:gd name="T23" fmla="*/ 146 h 370"/>
                  <a:gd name="T24" fmla="*/ 53 w 308"/>
                  <a:gd name="T25" fmla="*/ 101 h 370"/>
                  <a:gd name="T26" fmla="*/ 51 w 308"/>
                  <a:gd name="T27" fmla="*/ 42 h 370"/>
                  <a:gd name="T28" fmla="*/ 59 w 308"/>
                  <a:gd name="T29" fmla="*/ 0 h 370"/>
                  <a:gd name="T30" fmla="*/ 0 w 308"/>
                  <a:gd name="T31" fmla="*/ 34 h 370"/>
                  <a:gd name="T32" fmla="*/ 0 w 308"/>
                  <a:gd name="T33" fmla="*/ 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370">
                    <a:moveTo>
                      <a:pt x="0" y="34"/>
                    </a:moveTo>
                    <a:lnTo>
                      <a:pt x="6" y="76"/>
                    </a:lnTo>
                    <a:lnTo>
                      <a:pt x="23" y="118"/>
                    </a:lnTo>
                    <a:lnTo>
                      <a:pt x="59" y="165"/>
                    </a:lnTo>
                    <a:lnTo>
                      <a:pt x="114" y="224"/>
                    </a:lnTo>
                    <a:lnTo>
                      <a:pt x="171" y="293"/>
                    </a:lnTo>
                    <a:lnTo>
                      <a:pt x="217" y="348"/>
                    </a:lnTo>
                    <a:lnTo>
                      <a:pt x="234" y="370"/>
                    </a:lnTo>
                    <a:lnTo>
                      <a:pt x="308" y="321"/>
                    </a:lnTo>
                    <a:lnTo>
                      <a:pt x="270" y="291"/>
                    </a:lnTo>
                    <a:lnTo>
                      <a:pt x="186" y="220"/>
                    </a:lnTo>
                    <a:lnTo>
                      <a:pt x="99" y="146"/>
                    </a:lnTo>
                    <a:lnTo>
                      <a:pt x="53" y="101"/>
                    </a:lnTo>
                    <a:lnTo>
                      <a:pt x="51" y="42"/>
                    </a:lnTo>
                    <a:lnTo>
                      <a:pt x="59" y="0"/>
                    </a:lnTo>
                    <a:lnTo>
                      <a:pt x="0" y="34"/>
                    </a:lnTo>
                    <a:lnTo>
                      <a:pt x="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09" name="Freeform 81"/>
              <p:cNvSpPr>
                <a:spLocks/>
              </p:cNvSpPr>
              <p:nvPr/>
            </p:nvSpPr>
            <p:spPr bwMode="auto">
              <a:xfrm>
                <a:off x="3256" y="2254"/>
                <a:ext cx="103" cy="207"/>
              </a:xfrm>
              <a:custGeom>
                <a:avLst/>
                <a:gdLst>
                  <a:gd name="T0" fmla="*/ 202 w 205"/>
                  <a:gd name="T1" fmla="*/ 0 h 415"/>
                  <a:gd name="T2" fmla="*/ 167 w 205"/>
                  <a:gd name="T3" fmla="*/ 42 h 415"/>
                  <a:gd name="T4" fmla="*/ 131 w 205"/>
                  <a:gd name="T5" fmla="*/ 86 h 415"/>
                  <a:gd name="T6" fmla="*/ 91 w 205"/>
                  <a:gd name="T7" fmla="*/ 139 h 415"/>
                  <a:gd name="T8" fmla="*/ 51 w 205"/>
                  <a:gd name="T9" fmla="*/ 194 h 415"/>
                  <a:gd name="T10" fmla="*/ 21 w 205"/>
                  <a:gd name="T11" fmla="*/ 247 h 415"/>
                  <a:gd name="T12" fmla="*/ 0 w 205"/>
                  <a:gd name="T13" fmla="*/ 321 h 415"/>
                  <a:gd name="T14" fmla="*/ 23 w 205"/>
                  <a:gd name="T15" fmla="*/ 361 h 415"/>
                  <a:gd name="T16" fmla="*/ 49 w 205"/>
                  <a:gd name="T17" fmla="*/ 390 h 415"/>
                  <a:gd name="T18" fmla="*/ 78 w 205"/>
                  <a:gd name="T19" fmla="*/ 415 h 415"/>
                  <a:gd name="T20" fmla="*/ 99 w 205"/>
                  <a:gd name="T21" fmla="*/ 249 h 415"/>
                  <a:gd name="T22" fmla="*/ 135 w 205"/>
                  <a:gd name="T23" fmla="*/ 188 h 415"/>
                  <a:gd name="T24" fmla="*/ 169 w 205"/>
                  <a:gd name="T25" fmla="*/ 145 h 415"/>
                  <a:gd name="T26" fmla="*/ 205 w 205"/>
                  <a:gd name="T27" fmla="*/ 110 h 415"/>
                  <a:gd name="T28" fmla="*/ 202 w 205"/>
                  <a:gd name="T29" fmla="*/ 0 h 415"/>
                  <a:gd name="T30" fmla="*/ 202 w 205"/>
                  <a:gd name="T31"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415">
                    <a:moveTo>
                      <a:pt x="202" y="0"/>
                    </a:moveTo>
                    <a:lnTo>
                      <a:pt x="167" y="42"/>
                    </a:lnTo>
                    <a:lnTo>
                      <a:pt x="131" y="86"/>
                    </a:lnTo>
                    <a:lnTo>
                      <a:pt x="91" y="139"/>
                    </a:lnTo>
                    <a:lnTo>
                      <a:pt x="51" y="194"/>
                    </a:lnTo>
                    <a:lnTo>
                      <a:pt x="21" y="247"/>
                    </a:lnTo>
                    <a:lnTo>
                      <a:pt x="0" y="321"/>
                    </a:lnTo>
                    <a:lnTo>
                      <a:pt x="23" y="361"/>
                    </a:lnTo>
                    <a:lnTo>
                      <a:pt x="49" y="390"/>
                    </a:lnTo>
                    <a:lnTo>
                      <a:pt x="78" y="415"/>
                    </a:lnTo>
                    <a:lnTo>
                      <a:pt x="99" y="249"/>
                    </a:lnTo>
                    <a:lnTo>
                      <a:pt x="135" y="188"/>
                    </a:lnTo>
                    <a:lnTo>
                      <a:pt x="169" y="145"/>
                    </a:lnTo>
                    <a:lnTo>
                      <a:pt x="205" y="110"/>
                    </a:lnTo>
                    <a:lnTo>
                      <a:pt x="202" y="0"/>
                    </a:lnTo>
                    <a:lnTo>
                      <a:pt x="20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0" name="Freeform 82"/>
              <p:cNvSpPr>
                <a:spLocks/>
              </p:cNvSpPr>
              <p:nvPr/>
            </p:nvSpPr>
            <p:spPr bwMode="auto">
              <a:xfrm>
                <a:off x="3142" y="2188"/>
                <a:ext cx="156" cy="98"/>
              </a:xfrm>
              <a:custGeom>
                <a:avLst/>
                <a:gdLst>
                  <a:gd name="T0" fmla="*/ 0 w 312"/>
                  <a:gd name="T1" fmla="*/ 116 h 196"/>
                  <a:gd name="T2" fmla="*/ 15 w 312"/>
                  <a:gd name="T3" fmla="*/ 72 h 196"/>
                  <a:gd name="T4" fmla="*/ 47 w 312"/>
                  <a:gd name="T5" fmla="*/ 38 h 196"/>
                  <a:gd name="T6" fmla="*/ 74 w 312"/>
                  <a:gd name="T7" fmla="*/ 23 h 196"/>
                  <a:gd name="T8" fmla="*/ 108 w 312"/>
                  <a:gd name="T9" fmla="*/ 13 h 196"/>
                  <a:gd name="T10" fmla="*/ 249 w 312"/>
                  <a:gd name="T11" fmla="*/ 0 h 196"/>
                  <a:gd name="T12" fmla="*/ 312 w 312"/>
                  <a:gd name="T13" fmla="*/ 4 h 196"/>
                  <a:gd name="T14" fmla="*/ 300 w 312"/>
                  <a:gd name="T15" fmla="*/ 80 h 196"/>
                  <a:gd name="T16" fmla="*/ 275 w 312"/>
                  <a:gd name="T17" fmla="*/ 74 h 196"/>
                  <a:gd name="T18" fmla="*/ 220 w 312"/>
                  <a:gd name="T19" fmla="*/ 63 h 196"/>
                  <a:gd name="T20" fmla="*/ 156 w 312"/>
                  <a:gd name="T21" fmla="*/ 59 h 196"/>
                  <a:gd name="T22" fmla="*/ 110 w 312"/>
                  <a:gd name="T23" fmla="*/ 72 h 196"/>
                  <a:gd name="T24" fmla="*/ 55 w 312"/>
                  <a:gd name="T25" fmla="*/ 146 h 196"/>
                  <a:gd name="T26" fmla="*/ 28 w 312"/>
                  <a:gd name="T27" fmla="*/ 196 h 196"/>
                  <a:gd name="T28" fmla="*/ 0 w 312"/>
                  <a:gd name="T29" fmla="*/ 116 h 196"/>
                  <a:gd name="T30" fmla="*/ 0 w 312"/>
                  <a:gd name="T31" fmla="*/ 11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2" h="196">
                    <a:moveTo>
                      <a:pt x="0" y="116"/>
                    </a:moveTo>
                    <a:lnTo>
                      <a:pt x="15" y="72"/>
                    </a:lnTo>
                    <a:lnTo>
                      <a:pt x="47" y="38"/>
                    </a:lnTo>
                    <a:lnTo>
                      <a:pt x="74" y="23"/>
                    </a:lnTo>
                    <a:lnTo>
                      <a:pt x="108" y="13"/>
                    </a:lnTo>
                    <a:lnTo>
                      <a:pt x="249" y="0"/>
                    </a:lnTo>
                    <a:lnTo>
                      <a:pt x="312" y="4"/>
                    </a:lnTo>
                    <a:lnTo>
                      <a:pt x="300" y="80"/>
                    </a:lnTo>
                    <a:lnTo>
                      <a:pt x="275" y="74"/>
                    </a:lnTo>
                    <a:lnTo>
                      <a:pt x="220" y="63"/>
                    </a:lnTo>
                    <a:lnTo>
                      <a:pt x="156" y="59"/>
                    </a:lnTo>
                    <a:lnTo>
                      <a:pt x="110" y="72"/>
                    </a:lnTo>
                    <a:lnTo>
                      <a:pt x="55" y="146"/>
                    </a:lnTo>
                    <a:lnTo>
                      <a:pt x="28" y="196"/>
                    </a:lnTo>
                    <a:lnTo>
                      <a:pt x="0" y="116"/>
                    </a:lnTo>
                    <a:lnTo>
                      <a:pt x="0" y="1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1" name="Freeform 83"/>
              <p:cNvSpPr>
                <a:spLocks/>
              </p:cNvSpPr>
              <p:nvPr/>
            </p:nvSpPr>
            <p:spPr bwMode="auto">
              <a:xfrm>
                <a:off x="3162" y="1956"/>
                <a:ext cx="153" cy="209"/>
              </a:xfrm>
              <a:custGeom>
                <a:avLst/>
                <a:gdLst>
                  <a:gd name="T0" fmla="*/ 169 w 306"/>
                  <a:gd name="T1" fmla="*/ 0 h 418"/>
                  <a:gd name="T2" fmla="*/ 209 w 306"/>
                  <a:gd name="T3" fmla="*/ 14 h 418"/>
                  <a:gd name="T4" fmla="*/ 251 w 306"/>
                  <a:gd name="T5" fmla="*/ 34 h 418"/>
                  <a:gd name="T6" fmla="*/ 146 w 306"/>
                  <a:gd name="T7" fmla="*/ 116 h 418"/>
                  <a:gd name="T8" fmla="*/ 101 w 306"/>
                  <a:gd name="T9" fmla="*/ 228 h 418"/>
                  <a:gd name="T10" fmla="*/ 106 w 306"/>
                  <a:gd name="T11" fmla="*/ 282 h 418"/>
                  <a:gd name="T12" fmla="*/ 137 w 306"/>
                  <a:gd name="T13" fmla="*/ 322 h 418"/>
                  <a:gd name="T14" fmla="*/ 161 w 306"/>
                  <a:gd name="T15" fmla="*/ 337 h 418"/>
                  <a:gd name="T16" fmla="*/ 194 w 306"/>
                  <a:gd name="T17" fmla="*/ 346 h 418"/>
                  <a:gd name="T18" fmla="*/ 279 w 306"/>
                  <a:gd name="T19" fmla="*/ 346 h 418"/>
                  <a:gd name="T20" fmla="*/ 306 w 306"/>
                  <a:gd name="T21" fmla="*/ 396 h 418"/>
                  <a:gd name="T22" fmla="*/ 243 w 306"/>
                  <a:gd name="T23" fmla="*/ 409 h 418"/>
                  <a:gd name="T24" fmla="*/ 180 w 306"/>
                  <a:gd name="T25" fmla="*/ 418 h 418"/>
                  <a:gd name="T26" fmla="*/ 93 w 306"/>
                  <a:gd name="T27" fmla="*/ 407 h 418"/>
                  <a:gd name="T28" fmla="*/ 36 w 306"/>
                  <a:gd name="T29" fmla="*/ 367 h 418"/>
                  <a:gd name="T30" fmla="*/ 5 w 306"/>
                  <a:gd name="T31" fmla="*/ 306 h 418"/>
                  <a:gd name="T32" fmla="*/ 0 w 306"/>
                  <a:gd name="T33" fmla="*/ 236 h 418"/>
                  <a:gd name="T34" fmla="*/ 15 w 306"/>
                  <a:gd name="T35" fmla="*/ 162 h 418"/>
                  <a:gd name="T36" fmla="*/ 30 w 306"/>
                  <a:gd name="T37" fmla="*/ 126 h 418"/>
                  <a:gd name="T38" fmla="*/ 49 w 306"/>
                  <a:gd name="T39" fmla="*/ 93 h 418"/>
                  <a:gd name="T40" fmla="*/ 101 w 306"/>
                  <a:gd name="T41" fmla="*/ 36 h 418"/>
                  <a:gd name="T42" fmla="*/ 133 w 306"/>
                  <a:gd name="T43" fmla="*/ 15 h 418"/>
                  <a:gd name="T44" fmla="*/ 169 w 306"/>
                  <a:gd name="T45" fmla="*/ 0 h 418"/>
                  <a:gd name="T46" fmla="*/ 169 w 306"/>
                  <a:gd name="T47" fmla="*/ 0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6" h="418">
                    <a:moveTo>
                      <a:pt x="169" y="0"/>
                    </a:moveTo>
                    <a:lnTo>
                      <a:pt x="209" y="14"/>
                    </a:lnTo>
                    <a:lnTo>
                      <a:pt x="251" y="34"/>
                    </a:lnTo>
                    <a:lnTo>
                      <a:pt x="146" y="116"/>
                    </a:lnTo>
                    <a:lnTo>
                      <a:pt x="101" y="228"/>
                    </a:lnTo>
                    <a:lnTo>
                      <a:pt x="106" y="282"/>
                    </a:lnTo>
                    <a:lnTo>
                      <a:pt x="137" y="322"/>
                    </a:lnTo>
                    <a:lnTo>
                      <a:pt x="161" y="337"/>
                    </a:lnTo>
                    <a:lnTo>
                      <a:pt x="194" y="346"/>
                    </a:lnTo>
                    <a:lnTo>
                      <a:pt x="279" y="346"/>
                    </a:lnTo>
                    <a:lnTo>
                      <a:pt x="306" y="396"/>
                    </a:lnTo>
                    <a:lnTo>
                      <a:pt x="243" y="409"/>
                    </a:lnTo>
                    <a:lnTo>
                      <a:pt x="180" y="418"/>
                    </a:lnTo>
                    <a:lnTo>
                      <a:pt x="93" y="407"/>
                    </a:lnTo>
                    <a:lnTo>
                      <a:pt x="36" y="367"/>
                    </a:lnTo>
                    <a:lnTo>
                      <a:pt x="5" y="306"/>
                    </a:lnTo>
                    <a:lnTo>
                      <a:pt x="0" y="236"/>
                    </a:lnTo>
                    <a:lnTo>
                      <a:pt x="15" y="162"/>
                    </a:lnTo>
                    <a:lnTo>
                      <a:pt x="30" y="126"/>
                    </a:lnTo>
                    <a:lnTo>
                      <a:pt x="49" y="93"/>
                    </a:lnTo>
                    <a:lnTo>
                      <a:pt x="101" y="36"/>
                    </a:lnTo>
                    <a:lnTo>
                      <a:pt x="133" y="15"/>
                    </a:lnTo>
                    <a:lnTo>
                      <a:pt x="169" y="0"/>
                    </a:lnTo>
                    <a:lnTo>
                      <a:pt x="16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2" name="Freeform 84"/>
              <p:cNvSpPr>
                <a:spLocks/>
              </p:cNvSpPr>
              <p:nvPr/>
            </p:nvSpPr>
            <p:spPr bwMode="auto">
              <a:xfrm>
                <a:off x="3363" y="1969"/>
                <a:ext cx="197" cy="160"/>
              </a:xfrm>
              <a:custGeom>
                <a:avLst/>
                <a:gdLst>
                  <a:gd name="T0" fmla="*/ 135 w 393"/>
                  <a:gd name="T1" fmla="*/ 0 h 319"/>
                  <a:gd name="T2" fmla="*/ 245 w 393"/>
                  <a:gd name="T3" fmla="*/ 21 h 319"/>
                  <a:gd name="T4" fmla="*/ 295 w 393"/>
                  <a:gd name="T5" fmla="*/ 44 h 319"/>
                  <a:gd name="T6" fmla="*/ 338 w 393"/>
                  <a:gd name="T7" fmla="*/ 76 h 319"/>
                  <a:gd name="T8" fmla="*/ 393 w 393"/>
                  <a:gd name="T9" fmla="*/ 161 h 319"/>
                  <a:gd name="T10" fmla="*/ 388 w 393"/>
                  <a:gd name="T11" fmla="*/ 281 h 319"/>
                  <a:gd name="T12" fmla="*/ 342 w 393"/>
                  <a:gd name="T13" fmla="*/ 319 h 319"/>
                  <a:gd name="T14" fmla="*/ 310 w 393"/>
                  <a:gd name="T15" fmla="*/ 241 h 319"/>
                  <a:gd name="T16" fmla="*/ 274 w 393"/>
                  <a:gd name="T17" fmla="*/ 150 h 319"/>
                  <a:gd name="T18" fmla="*/ 249 w 393"/>
                  <a:gd name="T19" fmla="*/ 116 h 319"/>
                  <a:gd name="T20" fmla="*/ 234 w 393"/>
                  <a:gd name="T21" fmla="*/ 104 h 319"/>
                  <a:gd name="T22" fmla="*/ 218 w 393"/>
                  <a:gd name="T23" fmla="*/ 95 h 319"/>
                  <a:gd name="T24" fmla="*/ 179 w 393"/>
                  <a:gd name="T25" fmla="*/ 95 h 319"/>
                  <a:gd name="T26" fmla="*/ 129 w 393"/>
                  <a:gd name="T27" fmla="*/ 122 h 319"/>
                  <a:gd name="T28" fmla="*/ 101 w 393"/>
                  <a:gd name="T29" fmla="*/ 163 h 319"/>
                  <a:gd name="T30" fmla="*/ 87 w 393"/>
                  <a:gd name="T31" fmla="*/ 211 h 319"/>
                  <a:gd name="T32" fmla="*/ 57 w 393"/>
                  <a:gd name="T33" fmla="*/ 304 h 319"/>
                  <a:gd name="T34" fmla="*/ 2 w 393"/>
                  <a:gd name="T35" fmla="*/ 287 h 319"/>
                  <a:gd name="T36" fmla="*/ 0 w 393"/>
                  <a:gd name="T37" fmla="*/ 201 h 319"/>
                  <a:gd name="T38" fmla="*/ 21 w 393"/>
                  <a:gd name="T39" fmla="*/ 122 h 319"/>
                  <a:gd name="T40" fmla="*/ 42 w 393"/>
                  <a:gd name="T41" fmla="*/ 85 h 319"/>
                  <a:gd name="T42" fmla="*/ 66 w 393"/>
                  <a:gd name="T43" fmla="*/ 53 h 319"/>
                  <a:gd name="T44" fmla="*/ 135 w 393"/>
                  <a:gd name="T45" fmla="*/ 0 h 319"/>
                  <a:gd name="T46" fmla="*/ 135 w 393"/>
                  <a:gd name="T4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3" h="319">
                    <a:moveTo>
                      <a:pt x="135" y="0"/>
                    </a:moveTo>
                    <a:lnTo>
                      <a:pt x="245" y="21"/>
                    </a:lnTo>
                    <a:lnTo>
                      <a:pt x="295" y="44"/>
                    </a:lnTo>
                    <a:lnTo>
                      <a:pt x="338" y="76"/>
                    </a:lnTo>
                    <a:lnTo>
                      <a:pt x="393" y="161"/>
                    </a:lnTo>
                    <a:lnTo>
                      <a:pt x="388" y="281"/>
                    </a:lnTo>
                    <a:lnTo>
                      <a:pt x="342" y="319"/>
                    </a:lnTo>
                    <a:lnTo>
                      <a:pt x="310" y="241"/>
                    </a:lnTo>
                    <a:lnTo>
                      <a:pt x="274" y="150"/>
                    </a:lnTo>
                    <a:lnTo>
                      <a:pt x="249" y="116"/>
                    </a:lnTo>
                    <a:lnTo>
                      <a:pt x="234" y="104"/>
                    </a:lnTo>
                    <a:lnTo>
                      <a:pt x="218" y="95"/>
                    </a:lnTo>
                    <a:lnTo>
                      <a:pt x="179" y="95"/>
                    </a:lnTo>
                    <a:lnTo>
                      <a:pt x="129" y="122"/>
                    </a:lnTo>
                    <a:lnTo>
                      <a:pt x="101" y="163"/>
                    </a:lnTo>
                    <a:lnTo>
                      <a:pt x="87" y="211"/>
                    </a:lnTo>
                    <a:lnTo>
                      <a:pt x="57" y="304"/>
                    </a:lnTo>
                    <a:lnTo>
                      <a:pt x="2" y="287"/>
                    </a:lnTo>
                    <a:lnTo>
                      <a:pt x="0" y="201"/>
                    </a:lnTo>
                    <a:lnTo>
                      <a:pt x="21" y="122"/>
                    </a:lnTo>
                    <a:lnTo>
                      <a:pt x="42" y="85"/>
                    </a:lnTo>
                    <a:lnTo>
                      <a:pt x="66" y="53"/>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3" name="Freeform 85"/>
              <p:cNvSpPr>
                <a:spLocks/>
              </p:cNvSpPr>
              <p:nvPr/>
            </p:nvSpPr>
            <p:spPr bwMode="auto">
              <a:xfrm>
                <a:off x="3133" y="2189"/>
                <a:ext cx="183" cy="180"/>
              </a:xfrm>
              <a:custGeom>
                <a:avLst/>
                <a:gdLst>
                  <a:gd name="T0" fmla="*/ 319 w 365"/>
                  <a:gd name="T1" fmla="*/ 0 h 359"/>
                  <a:gd name="T2" fmla="*/ 363 w 365"/>
                  <a:gd name="T3" fmla="*/ 65 h 359"/>
                  <a:gd name="T4" fmla="*/ 365 w 365"/>
                  <a:gd name="T5" fmla="*/ 144 h 359"/>
                  <a:gd name="T6" fmla="*/ 334 w 365"/>
                  <a:gd name="T7" fmla="*/ 228 h 359"/>
                  <a:gd name="T8" fmla="*/ 310 w 365"/>
                  <a:gd name="T9" fmla="*/ 264 h 359"/>
                  <a:gd name="T10" fmla="*/ 281 w 365"/>
                  <a:gd name="T11" fmla="*/ 298 h 359"/>
                  <a:gd name="T12" fmla="*/ 249 w 365"/>
                  <a:gd name="T13" fmla="*/ 327 h 359"/>
                  <a:gd name="T14" fmla="*/ 215 w 365"/>
                  <a:gd name="T15" fmla="*/ 346 h 359"/>
                  <a:gd name="T16" fmla="*/ 180 w 365"/>
                  <a:gd name="T17" fmla="*/ 357 h 359"/>
                  <a:gd name="T18" fmla="*/ 146 w 365"/>
                  <a:gd name="T19" fmla="*/ 359 h 359"/>
                  <a:gd name="T20" fmla="*/ 114 w 365"/>
                  <a:gd name="T21" fmla="*/ 348 h 359"/>
                  <a:gd name="T22" fmla="*/ 83 w 365"/>
                  <a:gd name="T23" fmla="*/ 323 h 359"/>
                  <a:gd name="T24" fmla="*/ 40 w 365"/>
                  <a:gd name="T25" fmla="*/ 226 h 359"/>
                  <a:gd name="T26" fmla="*/ 21 w 365"/>
                  <a:gd name="T27" fmla="*/ 163 h 359"/>
                  <a:gd name="T28" fmla="*/ 0 w 365"/>
                  <a:gd name="T29" fmla="*/ 99 h 359"/>
                  <a:gd name="T30" fmla="*/ 51 w 365"/>
                  <a:gd name="T31" fmla="*/ 61 h 359"/>
                  <a:gd name="T32" fmla="*/ 95 w 365"/>
                  <a:gd name="T33" fmla="*/ 110 h 359"/>
                  <a:gd name="T34" fmla="*/ 118 w 365"/>
                  <a:gd name="T35" fmla="*/ 167 h 359"/>
                  <a:gd name="T36" fmla="*/ 140 w 365"/>
                  <a:gd name="T37" fmla="*/ 224 h 359"/>
                  <a:gd name="T38" fmla="*/ 182 w 365"/>
                  <a:gd name="T39" fmla="*/ 275 h 359"/>
                  <a:gd name="T40" fmla="*/ 237 w 365"/>
                  <a:gd name="T41" fmla="*/ 218 h 359"/>
                  <a:gd name="T42" fmla="*/ 258 w 365"/>
                  <a:gd name="T43" fmla="*/ 144 h 359"/>
                  <a:gd name="T44" fmla="*/ 275 w 365"/>
                  <a:gd name="T45" fmla="*/ 66 h 359"/>
                  <a:gd name="T46" fmla="*/ 292 w 365"/>
                  <a:gd name="T47" fmla="*/ 32 h 359"/>
                  <a:gd name="T48" fmla="*/ 319 w 365"/>
                  <a:gd name="T49" fmla="*/ 0 h 359"/>
                  <a:gd name="T50" fmla="*/ 319 w 365"/>
                  <a:gd name="T5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5" h="359">
                    <a:moveTo>
                      <a:pt x="319" y="0"/>
                    </a:moveTo>
                    <a:lnTo>
                      <a:pt x="363" y="65"/>
                    </a:lnTo>
                    <a:lnTo>
                      <a:pt x="365" y="144"/>
                    </a:lnTo>
                    <a:lnTo>
                      <a:pt x="334" y="228"/>
                    </a:lnTo>
                    <a:lnTo>
                      <a:pt x="310" y="264"/>
                    </a:lnTo>
                    <a:lnTo>
                      <a:pt x="281" y="298"/>
                    </a:lnTo>
                    <a:lnTo>
                      <a:pt x="249" y="327"/>
                    </a:lnTo>
                    <a:lnTo>
                      <a:pt x="215" y="346"/>
                    </a:lnTo>
                    <a:lnTo>
                      <a:pt x="180" y="357"/>
                    </a:lnTo>
                    <a:lnTo>
                      <a:pt x="146" y="359"/>
                    </a:lnTo>
                    <a:lnTo>
                      <a:pt x="114" y="348"/>
                    </a:lnTo>
                    <a:lnTo>
                      <a:pt x="83" y="323"/>
                    </a:lnTo>
                    <a:lnTo>
                      <a:pt x="40" y="226"/>
                    </a:lnTo>
                    <a:lnTo>
                      <a:pt x="21" y="163"/>
                    </a:lnTo>
                    <a:lnTo>
                      <a:pt x="0" y="99"/>
                    </a:lnTo>
                    <a:lnTo>
                      <a:pt x="51" y="61"/>
                    </a:lnTo>
                    <a:lnTo>
                      <a:pt x="95" y="110"/>
                    </a:lnTo>
                    <a:lnTo>
                      <a:pt x="118" y="167"/>
                    </a:lnTo>
                    <a:lnTo>
                      <a:pt x="140" y="224"/>
                    </a:lnTo>
                    <a:lnTo>
                      <a:pt x="182" y="275"/>
                    </a:lnTo>
                    <a:lnTo>
                      <a:pt x="237" y="218"/>
                    </a:lnTo>
                    <a:lnTo>
                      <a:pt x="258" y="144"/>
                    </a:lnTo>
                    <a:lnTo>
                      <a:pt x="275" y="66"/>
                    </a:lnTo>
                    <a:lnTo>
                      <a:pt x="292" y="32"/>
                    </a:lnTo>
                    <a:lnTo>
                      <a:pt x="319" y="0"/>
                    </a:lnTo>
                    <a:lnTo>
                      <a:pt x="3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4" name="Freeform 86"/>
              <p:cNvSpPr>
                <a:spLocks/>
              </p:cNvSpPr>
              <p:nvPr/>
            </p:nvSpPr>
            <p:spPr bwMode="auto">
              <a:xfrm>
                <a:off x="3271" y="2245"/>
                <a:ext cx="156" cy="236"/>
              </a:xfrm>
              <a:custGeom>
                <a:avLst/>
                <a:gdLst>
                  <a:gd name="T0" fmla="*/ 172 w 312"/>
                  <a:gd name="T1" fmla="*/ 0 h 473"/>
                  <a:gd name="T2" fmla="*/ 263 w 312"/>
                  <a:gd name="T3" fmla="*/ 118 h 473"/>
                  <a:gd name="T4" fmla="*/ 312 w 312"/>
                  <a:gd name="T5" fmla="*/ 283 h 473"/>
                  <a:gd name="T6" fmla="*/ 310 w 312"/>
                  <a:gd name="T7" fmla="*/ 363 h 473"/>
                  <a:gd name="T8" fmla="*/ 284 w 312"/>
                  <a:gd name="T9" fmla="*/ 426 h 473"/>
                  <a:gd name="T10" fmla="*/ 261 w 312"/>
                  <a:gd name="T11" fmla="*/ 449 h 473"/>
                  <a:gd name="T12" fmla="*/ 229 w 312"/>
                  <a:gd name="T13" fmla="*/ 466 h 473"/>
                  <a:gd name="T14" fmla="*/ 137 w 312"/>
                  <a:gd name="T15" fmla="*/ 473 h 473"/>
                  <a:gd name="T16" fmla="*/ 0 w 312"/>
                  <a:gd name="T17" fmla="*/ 380 h 473"/>
                  <a:gd name="T18" fmla="*/ 38 w 312"/>
                  <a:gd name="T19" fmla="*/ 335 h 473"/>
                  <a:gd name="T20" fmla="*/ 57 w 312"/>
                  <a:gd name="T21" fmla="*/ 350 h 473"/>
                  <a:gd name="T22" fmla="*/ 78 w 312"/>
                  <a:gd name="T23" fmla="*/ 363 h 473"/>
                  <a:gd name="T24" fmla="*/ 124 w 312"/>
                  <a:gd name="T25" fmla="*/ 384 h 473"/>
                  <a:gd name="T26" fmla="*/ 172 w 312"/>
                  <a:gd name="T27" fmla="*/ 392 h 473"/>
                  <a:gd name="T28" fmla="*/ 221 w 312"/>
                  <a:gd name="T29" fmla="*/ 386 h 473"/>
                  <a:gd name="T30" fmla="*/ 223 w 312"/>
                  <a:gd name="T31" fmla="*/ 281 h 473"/>
                  <a:gd name="T32" fmla="*/ 202 w 312"/>
                  <a:gd name="T33" fmla="*/ 230 h 473"/>
                  <a:gd name="T34" fmla="*/ 177 w 312"/>
                  <a:gd name="T35" fmla="*/ 181 h 473"/>
                  <a:gd name="T36" fmla="*/ 141 w 312"/>
                  <a:gd name="T37" fmla="*/ 86 h 473"/>
                  <a:gd name="T38" fmla="*/ 143 w 312"/>
                  <a:gd name="T39" fmla="*/ 42 h 473"/>
                  <a:gd name="T40" fmla="*/ 172 w 312"/>
                  <a:gd name="T41" fmla="*/ 0 h 473"/>
                  <a:gd name="T42" fmla="*/ 172 w 312"/>
                  <a:gd name="T43" fmla="*/ 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2" h="473">
                    <a:moveTo>
                      <a:pt x="172" y="0"/>
                    </a:moveTo>
                    <a:lnTo>
                      <a:pt x="263" y="118"/>
                    </a:lnTo>
                    <a:lnTo>
                      <a:pt x="312" y="283"/>
                    </a:lnTo>
                    <a:lnTo>
                      <a:pt x="310" y="363"/>
                    </a:lnTo>
                    <a:lnTo>
                      <a:pt x="284" y="426"/>
                    </a:lnTo>
                    <a:lnTo>
                      <a:pt x="261" y="449"/>
                    </a:lnTo>
                    <a:lnTo>
                      <a:pt x="229" y="466"/>
                    </a:lnTo>
                    <a:lnTo>
                      <a:pt x="137" y="473"/>
                    </a:lnTo>
                    <a:lnTo>
                      <a:pt x="0" y="380"/>
                    </a:lnTo>
                    <a:lnTo>
                      <a:pt x="38" y="335"/>
                    </a:lnTo>
                    <a:lnTo>
                      <a:pt x="57" y="350"/>
                    </a:lnTo>
                    <a:lnTo>
                      <a:pt x="78" y="363"/>
                    </a:lnTo>
                    <a:lnTo>
                      <a:pt x="124" y="384"/>
                    </a:lnTo>
                    <a:lnTo>
                      <a:pt x="172" y="392"/>
                    </a:lnTo>
                    <a:lnTo>
                      <a:pt x="221" y="386"/>
                    </a:lnTo>
                    <a:lnTo>
                      <a:pt x="223" y="281"/>
                    </a:lnTo>
                    <a:lnTo>
                      <a:pt x="202" y="230"/>
                    </a:lnTo>
                    <a:lnTo>
                      <a:pt x="177" y="181"/>
                    </a:lnTo>
                    <a:lnTo>
                      <a:pt x="141" y="86"/>
                    </a:lnTo>
                    <a:lnTo>
                      <a:pt x="143" y="42"/>
                    </a:lnTo>
                    <a:lnTo>
                      <a:pt x="172" y="0"/>
                    </a:lnTo>
                    <a:lnTo>
                      <a:pt x="17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5" name="Freeform 87"/>
              <p:cNvSpPr>
                <a:spLocks/>
              </p:cNvSpPr>
              <p:nvPr/>
            </p:nvSpPr>
            <p:spPr bwMode="auto">
              <a:xfrm>
                <a:off x="3405" y="2178"/>
                <a:ext cx="215" cy="211"/>
              </a:xfrm>
              <a:custGeom>
                <a:avLst/>
                <a:gdLst>
                  <a:gd name="T0" fmla="*/ 29 w 430"/>
                  <a:gd name="T1" fmla="*/ 23 h 422"/>
                  <a:gd name="T2" fmla="*/ 84 w 430"/>
                  <a:gd name="T3" fmla="*/ 4 h 422"/>
                  <a:gd name="T4" fmla="*/ 137 w 430"/>
                  <a:gd name="T5" fmla="*/ 0 h 422"/>
                  <a:gd name="T6" fmla="*/ 242 w 430"/>
                  <a:gd name="T7" fmla="*/ 30 h 422"/>
                  <a:gd name="T8" fmla="*/ 329 w 430"/>
                  <a:gd name="T9" fmla="*/ 97 h 422"/>
                  <a:gd name="T10" fmla="*/ 394 w 430"/>
                  <a:gd name="T11" fmla="*/ 184 h 422"/>
                  <a:gd name="T12" fmla="*/ 430 w 430"/>
                  <a:gd name="T13" fmla="*/ 276 h 422"/>
                  <a:gd name="T14" fmla="*/ 424 w 430"/>
                  <a:gd name="T15" fmla="*/ 357 h 422"/>
                  <a:gd name="T16" fmla="*/ 405 w 430"/>
                  <a:gd name="T17" fmla="*/ 388 h 422"/>
                  <a:gd name="T18" fmla="*/ 390 w 430"/>
                  <a:gd name="T19" fmla="*/ 401 h 422"/>
                  <a:gd name="T20" fmla="*/ 373 w 430"/>
                  <a:gd name="T21" fmla="*/ 411 h 422"/>
                  <a:gd name="T22" fmla="*/ 327 w 430"/>
                  <a:gd name="T23" fmla="*/ 422 h 422"/>
                  <a:gd name="T24" fmla="*/ 265 w 430"/>
                  <a:gd name="T25" fmla="*/ 420 h 422"/>
                  <a:gd name="T26" fmla="*/ 250 w 430"/>
                  <a:gd name="T27" fmla="*/ 365 h 422"/>
                  <a:gd name="T28" fmla="*/ 314 w 430"/>
                  <a:gd name="T29" fmla="*/ 331 h 422"/>
                  <a:gd name="T30" fmla="*/ 337 w 430"/>
                  <a:gd name="T31" fmla="*/ 283 h 422"/>
                  <a:gd name="T32" fmla="*/ 326 w 430"/>
                  <a:gd name="T33" fmla="*/ 230 h 422"/>
                  <a:gd name="T34" fmla="*/ 286 w 430"/>
                  <a:gd name="T35" fmla="*/ 177 h 422"/>
                  <a:gd name="T36" fmla="*/ 227 w 430"/>
                  <a:gd name="T37" fmla="*/ 129 h 422"/>
                  <a:gd name="T38" fmla="*/ 194 w 430"/>
                  <a:gd name="T39" fmla="*/ 112 h 422"/>
                  <a:gd name="T40" fmla="*/ 160 w 430"/>
                  <a:gd name="T41" fmla="*/ 97 h 422"/>
                  <a:gd name="T42" fmla="*/ 92 w 430"/>
                  <a:gd name="T43" fmla="*/ 86 h 422"/>
                  <a:gd name="T44" fmla="*/ 29 w 430"/>
                  <a:gd name="T45" fmla="*/ 101 h 422"/>
                  <a:gd name="T46" fmla="*/ 0 w 430"/>
                  <a:gd name="T47" fmla="*/ 61 h 422"/>
                  <a:gd name="T48" fmla="*/ 10 w 430"/>
                  <a:gd name="T49" fmla="*/ 38 h 422"/>
                  <a:gd name="T50" fmla="*/ 29 w 430"/>
                  <a:gd name="T51" fmla="*/ 23 h 422"/>
                  <a:gd name="T52" fmla="*/ 29 w 430"/>
                  <a:gd name="T53" fmla="*/ 2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30" h="422">
                    <a:moveTo>
                      <a:pt x="29" y="23"/>
                    </a:moveTo>
                    <a:lnTo>
                      <a:pt x="84" y="4"/>
                    </a:lnTo>
                    <a:lnTo>
                      <a:pt x="137" y="0"/>
                    </a:lnTo>
                    <a:lnTo>
                      <a:pt x="242" y="30"/>
                    </a:lnTo>
                    <a:lnTo>
                      <a:pt x="329" y="97"/>
                    </a:lnTo>
                    <a:lnTo>
                      <a:pt x="394" y="184"/>
                    </a:lnTo>
                    <a:lnTo>
                      <a:pt x="430" y="276"/>
                    </a:lnTo>
                    <a:lnTo>
                      <a:pt x="424" y="357"/>
                    </a:lnTo>
                    <a:lnTo>
                      <a:pt x="405" y="388"/>
                    </a:lnTo>
                    <a:lnTo>
                      <a:pt x="390" y="401"/>
                    </a:lnTo>
                    <a:lnTo>
                      <a:pt x="373" y="411"/>
                    </a:lnTo>
                    <a:lnTo>
                      <a:pt x="327" y="422"/>
                    </a:lnTo>
                    <a:lnTo>
                      <a:pt x="265" y="420"/>
                    </a:lnTo>
                    <a:lnTo>
                      <a:pt x="250" y="365"/>
                    </a:lnTo>
                    <a:lnTo>
                      <a:pt x="314" y="331"/>
                    </a:lnTo>
                    <a:lnTo>
                      <a:pt x="337" y="283"/>
                    </a:lnTo>
                    <a:lnTo>
                      <a:pt x="326" y="230"/>
                    </a:lnTo>
                    <a:lnTo>
                      <a:pt x="286" y="177"/>
                    </a:lnTo>
                    <a:lnTo>
                      <a:pt x="227" y="129"/>
                    </a:lnTo>
                    <a:lnTo>
                      <a:pt x="194" y="112"/>
                    </a:lnTo>
                    <a:lnTo>
                      <a:pt x="160" y="97"/>
                    </a:lnTo>
                    <a:lnTo>
                      <a:pt x="92" y="86"/>
                    </a:lnTo>
                    <a:lnTo>
                      <a:pt x="29" y="101"/>
                    </a:lnTo>
                    <a:lnTo>
                      <a:pt x="0" y="61"/>
                    </a:lnTo>
                    <a:lnTo>
                      <a:pt x="10" y="38"/>
                    </a:lnTo>
                    <a:lnTo>
                      <a:pt x="29" y="23"/>
                    </a:lnTo>
                    <a:lnTo>
                      <a:pt x="2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7" name="Group 419"/>
            <p:cNvGrpSpPr>
              <a:grpSpLocks/>
            </p:cNvGrpSpPr>
            <p:nvPr/>
          </p:nvGrpSpPr>
          <p:grpSpPr bwMode="auto">
            <a:xfrm>
              <a:off x="3096" y="853"/>
              <a:ext cx="1221" cy="1111"/>
              <a:chOff x="1008" y="1056"/>
              <a:chExt cx="3412" cy="3053"/>
            </a:xfrm>
          </p:grpSpPr>
          <p:sp>
            <p:nvSpPr>
              <p:cNvPr id="74148" name="Freeform 420"/>
              <p:cNvSpPr>
                <a:spLocks/>
              </p:cNvSpPr>
              <p:nvPr/>
            </p:nvSpPr>
            <p:spPr bwMode="auto">
              <a:xfrm>
                <a:off x="1830" y="2657"/>
                <a:ext cx="110" cy="217"/>
              </a:xfrm>
              <a:custGeom>
                <a:avLst/>
                <a:gdLst>
                  <a:gd name="T0" fmla="*/ 0 w 110"/>
                  <a:gd name="T1" fmla="*/ 0 h 217"/>
                  <a:gd name="T2" fmla="*/ 110 w 110"/>
                  <a:gd name="T3" fmla="*/ 0 h 217"/>
                  <a:gd name="T4" fmla="*/ 69 w 110"/>
                  <a:gd name="T5" fmla="*/ 217 h 217"/>
                  <a:gd name="T6" fmla="*/ 48 w 110"/>
                  <a:gd name="T7" fmla="*/ 210 h 217"/>
                  <a:gd name="T8" fmla="*/ 0 w 110"/>
                  <a:gd name="T9" fmla="*/ 0 h 217"/>
                  <a:gd name="T10" fmla="*/ 0 w 110"/>
                  <a:gd name="T11" fmla="*/ 0 h 217"/>
                </a:gdLst>
                <a:ahLst/>
                <a:cxnLst>
                  <a:cxn ang="0">
                    <a:pos x="T0" y="T1"/>
                  </a:cxn>
                  <a:cxn ang="0">
                    <a:pos x="T2" y="T3"/>
                  </a:cxn>
                  <a:cxn ang="0">
                    <a:pos x="T4" y="T5"/>
                  </a:cxn>
                  <a:cxn ang="0">
                    <a:pos x="T6" y="T7"/>
                  </a:cxn>
                  <a:cxn ang="0">
                    <a:pos x="T8" y="T9"/>
                  </a:cxn>
                  <a:cxn ang="0">
                    <a:pos x="T10" y="T11"/>
                  </a:cxn>
                </a:cxnLst>
                <a:rect l="0" t="0" r="r" b="b"/>
                <a:pathLst>
                  <a:path w="110" h="217">
                    <a:moveTo>
                      <a:pt x="0" y="0"/>
                    </a:moveTo>
                    <a:lnTo>
                      <a:pt x="110" y="0"/>
                    </a:lnTo>
                    <a:lnTo>
                      <a:pt x="69" y="217"/>
                    </a:lnTo>
                    <a:lnTo>
                      <a:pt x="48" y="21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49" name="Freeform 421"/>
              <p:cNvSpPr>
                <a:spLocks/>
              </p:cNvSpPr>
              <p:nvPr/>
            </p:nvSpPr>
            <p:spPr bwMode="auto">
              <a:xfrm>
                <a:off x="1429" y="1350"/>
                <a:ext cx="2395" cy="2344"/>
              </a:xfrm>
              <a:custGeom>
                <a:avLst/>
                <a:gdLst>
                  <a:gd name="T0" fmla="*/ 2079 w 2395"/>
                  <a:gd name="T1" fmla="*/ 48 h 2344"/>
                  <a:gd name="T2" fmla="*/ 2060 w 2395"/>
                  <a:gd name="T3" fmla="*/ 121 h 2344"/>
                  <a:gd name="T4" fmla="*/ 2048 w 2395"/>
                  <a:gd name="T5" fmla="*/ 217 h 2344"/>
                  <a:gd name="T6" fmla="*/ 2069 w 2395"/>
                  <a:gd name="T7" fmla="*/ 302 h 2344"/>
                  <a:gd name="T8" fmla="*/ 2136 w 2395"/>
                  <a:gd name="T9" fmla="*/ 345 h 2344"/>
                  <a:gd name="T10" fmla="*/ 2195 w 2395"/>
                  <a:gd name="T11" fmla="*/ 364 h 2344"/>
                  <a:gd name="T12" fmla="*/ 2260 w 2395"/>
                  <a:gd name="T13" fmla="*/ 378 h 2344"/>
                  <a:gd name="T14" fmla="*/ 2319 w 2395"/>
                  <a:gd name="T15" fmla="*/ 385 h 2344"/>
                  <a:gd name="T16" fmla="*/ 2395 w 2395"/>
                  <a:gd name="T17" fmla="*/ 395 h 2344"/>
                  <a:gd name="T18" fmla="*/ 2117 w 2395"/>
                  <a:gd name="T19" fmla="*/ 1954 h 2344"/>
                  <a:gd name="T20" fmla="*/ 2034 w 2395"/>
                  <a:gd name="T21" fmla="*/ 1992 h 2344"/>
                  <a:gd name="T22" fmla="*/ 1967 w 2395"/>
                  <a:gd name="T23" fmla="*/ 2016 h 2344"/>
                  <a:gd name="T24" fmla="*/ 1901 w 2395"/>
                  <a:gd name="T25" fmla="*/ 2039 h 2344"/>
                  <a:gd name="T26" fmla="*/ 1839 w 2395"/>
                  <a:gd name="T27" fmla="*/ 2058 h 2344"/>
                  <a:gd name="T28" fmla="*/ 1765 w 2395"/>
                  <a:gd name="T29" fmla="*/ 2070 h 2344"/>
                  <a:gd name="T30" fmla="*/ 1696 w 2395"/>
                  <a:gd name="T31" fmla="*/ 2065 h 2344"/>
                  <a:gd name="T32" fmla="*/ 1620 w 2395"/>
                  <a:gd name="T33" fmla="*/ 2049 h 2344"/>
                  <a:gd name="T34" fmla="*/ 1544 w 2395"/>
                  <a:gd name="T35" fmla="*/ 2027 h 2344"/>
                  <a:gd name="T36" fmla="*/ 1478 w 2395"/>
                  <a:gd name="T37" fmla="*/ 2004 h 2344"/>
                  <a:gd name="T38" fmla="*/ 1416 w 2395"/>
                  <a:gd name="T39" fmla="*/ 1980 h 2344"/>
                  <a:gd name="T40" fmla="*/ 1366 w 2395"/>
                  <a:gd name="T41" fmla="*/ 2187 h 2344"/>
                  <a:gd name="T42" fmla="*/ 1304 w 2395"/>
                  <a:gd name="T43" fmla="*/ 2220 h 2344"/>
                  <a:gd name="T44" fmla="*/ 1228 w 2395"/>
                  <a:gd name="T45" fmla="*/ 2253 h 2344"/>
                  <a:gd name="T46" fmla="*/ 1138 w 2395"/>
                  <a:gd name="T47" fmla="*/ 2287 h 2344"/>
                  <a:gd name="T48" fmla="*/ 1040 w 2395"/>
                  <a:gd name="T49" fmla="*/ 2315 h 2344"/>
                  <a:gd name="T50" fmla="*/ 936 w 2395"/>
                  <a:gd name="T51" fmla="*/ 2339 h 2344"/>
                  <a:gd name="T52" fmla="*/ 848 w 2395"/>
                  <a:gd name="T53" fmla="*/ 2344 h 2344"/>
                  <a:gd name="T54" fmla="*/ 777 w 2395"/>
                  <a:gd name="T55" fmla="*/ 2344 h 2344"/>
                  <a:gd name="T56" fmla="*/ 710 w 2395"/>
                  <a:gd name="T57" fmla="*/ 2334 h 2344"/>
                  <a:gd name="T58" fmla="*/ 646 w 2395"/>
                  <a:gd name="T59" fmla="*/ 2320 h 2344"/>
                  <a:gd name="T60" fmla="*/ 582 w 2395"/>
                  <a:gd name="T61" fmla="*/ 2294 h 2344"/>
                  <a:gd name="T62" fmla="*/ 525 w 2395"/>
                  <a:gd name="T63" fmla="*/ 2258 h 2344"/>
                  <a:gd name="T64" fmla="*/ 451 w 2395"/>
                  <a:gd name="T65" fmla="*/ 2194 h 2344"/>
                  <a:gd name="T66" fmla="*/ 399 w 2395"/>
                  <a:gd name="T67" fmla="*/ 1970 h 2344"/>
                  <a:gd name="T68" fmla="*/ 330 w 2395"/>
                  <a:gd name="T69" fmla="*/ 1989 h 2344"/>
                  <a:gd name="T70" fmla="*/ 235 w 2395"/>
                  <a:gd name="T71" fmla="*/ 1982 h 2344"/>
                  <a:gd name="T72" fmla="*/ 147 w 2395"/>
                  <a:gd name="T73" fmla="*/ 1918 h 2344"/>
                  <a:gd name="T74" fmla="*/ 97 w 2395"/>
                  <a:gd name="T75" fmla="*/ 1854 h 2344"/>
                  <a:gd name="T76" fmla="*/ 54 w 2395"/>
                  <a:gd name="T77" fmla="*/ 1778 h 2344"/>
                  <a:gd name="T78" fmla="*/ 19 w 2395"/>
                  <a:gd name="T79" fmla="*/ 1695 h 2344"/>
                  <a:gd name="T80" fmla="*/ 0 w 2395"/>
                  <a:gd name="T81" fmla="*/ 1607 h 2344"/>
                  <a:gd name="T82" fmla="*/ 2 w 2395"/>
                  <a:gd name="T83" fmla="*/ 1521 h 2344"/>
                  <a:gd name="T84" fmla="*/ 35 w 2395"/>
                  <a:gd name="T85" fmla="*/ 1433 h 2344"/>
                  <a:gd name="T86" fmla="*/ 111 w 2395"/>
                  <a:gd name="T87" fmla="*/ 1364 h 2344"/>
                  <a:gd name="T88" fmla="*/ 171 w 2395"/>
                  <a:gd name="T89" fmla="*/ 1336 h 2344"/>
                  <a:gd name="T90" fmla="*/ 244 w 2395"/>
                  <a:gd name="T91" fmla="*/ 1317 h 2344"/>
                  <a:gd name="T92" fmla="*/ 337 w 2395"/>
                  <a:gd name="T93" fmla="*/ 1307 h 2344"/>
                  <a:gd name="T94" fmla="*/ 456 w 2395"/>
                  <a:gd name="T95" fmla="*/ 1519 h 2344"/>
                  <a:gd name="T96" fmla="*/ 240 w 2395"/>
                  <a:gd name="T97" fmla="*/ 1564 h 2344"/>
                  <a:gd name="T98" fmla="*/ 237 w 2395"/>
                  <a:gd name="T99" fmla="*/ 1635 h 2344"/>
                  <a:gd name="T100" fmla="*/ 282 w 2395"/>
                  <a:gd name="T101" fmla="*/ 1702 h 2344"/>
                  <a:gd name="T102" fmla="*/ 366 w 2395"/>
                  <a:gd name="T103" fmla="*/ 1702 h 2344"/>
                  <a:gd name="T104" fmla="*/ 437 w 2395"/>
                  <a:gd name="T105" fmla="*/ 1671 h 2344"/>
                  <a:gd name="T106" fmla="*/ 494 w 2395"/>
                  <a:gd name="T107" fmla="*/ 1177 h 2344"/>
                  <a:gd name="T108" fmla="*/ 577 w 2395"/>
                  <a:gd name="T109" fmla="*/ 1103 h 2344"/>
                  <a:gd name="T110" fmla="*/ 679 w 2395"/>
                  <a:gd name="T111" fmla="*/ 1060 h 2344"/>
                  <a:gd name="T112" fmla="*/ 789 w 2395"/>
                  <a:gd name="T113" fmla="*/ 1036 h 2344"/>
                  <a:gd name="T114" fmla="*/ 891 w 2395"/>
                  <a:gd name="T115" fmla="*/ 1029 h 2344"/>
                  <a:gd name="T116" fmla="*/ 974 w 2395"/>
                  <a:gd name="T117" fmla="*/ 1032 h 2344"/>
                  <a:gd name="T118" fmla="*/ 1033 w 2395"/>
                  <a:gd name="T119" fmla="*/ 1036 h 2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95" h="2344">
                    <a:moveTo>
                      <a:pt x="1038" y="1039"/>
                    </a:moveTo>
                    <a:lnTo>
                      <a:pt x="1067" y="359"/>
                    </a:lnTo>
                    <a:lnTo>
                      <a:pt x="1271" y="226"/>
                    </a:lnTo>
                    <a:lnTo>
                      <a:pt x="1254" y="0"/>
                    </a:lnTo>
                    <a:lnTo>
                      <a:pt x="2086" y="31"/>
                    </a:lnTo>
                    <a:lnTo>
                      <a:pt x="2086" y="31"/>
                    </a:lnTo>
                    <a:lnTo>
                      <a:pt x="2084" y="38"/>
                    </a:lnTo>
                    <a:lnTo>
                      <a:pt x="2081" y="41"/>
                    </a:lnTo>
                    <a:lnTo>
                      <a:pt x="2079" y="48"/>
                    </a:lnTo>
                    <a:lnTo>
                      <a:pt x="2077" y="53"/>
                    </a:lnTo>
                    <a:lnTo>
                      <a:pt x="2077" y="60"/>
                    </a:lnTo>
                    <a:lnTo>
                      <a:pt x="2072" y="67"/>
                    </a:lnTo>
                    <a:lnTo>
                      <a:pt x="2072" y="74"/>
                    </a:lnTo>
                    <a:lnTo>
                      <a:pt x="2069" y="81"/>
                    </a:lnTo>
                    <a:lnTo>
                      <a:pt x="2067" y="93"/>
                    </a:lnTo>
                    <a:lnTo>
                      <a:pt x="2065" y="100"/>
                    </a:lnTo>
                    <a:lnTo>
                      <a:pt x="2062" y="110"/>
                    </a:lnTo>
                    <a:lnTo>
                      <a:pt x="2060" y="121"/>
                    </a:lnTo>
                    <a:lnTo>
                      <a:pt x="2058" y="131"/>
                    </a:lnTo>
                    <a:lnTo>
                      <a:pt x="2055" y="143"/>
                    </a:lnTo>
                    <a:lnTo>
                      <a:pt x="2053" y="152"/>
                    </a:lnTo>
                    <a:lnTo>
                      <a:pt x="2050" y="162"/>
                    </a:lnTo>
                    <a:lnTo>
                      <a:pt x="2050" y="174"/>
                    </a:lnTo>
                    <a:lnTo>
                      <a:pt x="2048" y="183"/>
                    </a:lnTo>
                    <a:lnTo>
                      <a:pt x="2048" y="195"/>
                    </a:lnTo>
                    <a:lnTo>
                      <a:pt x="2048" y="207"/>
                    </a:lnTo>
                    <a:lnTo>
                      <a:pt x="2048" y="217"/>
                    </a:lnTo>
                    <a:lnTo>
                      <a:pt x="2048" y="228"/>
                    </a:lnTo>
                    <a:lnTo>
                      <a:pt x="2048" y="238"/>
                    </a:lnTo>
                    <a:lnTo>
                      <a:pt x="2048" y="247"/>
                    </a:lnTo>
                    <a:lnTo>
                      <a:pt x="2050" y="259"/>
                    </a:lnTo>
                    <a:lnTo>
                      <a:pt x="2053" y="269"/>
                    </a:lnTo>
                    <a:lnTo>
                      <a:pt x="2055" y="276"/>
                    </a:lnTo>
                    <a:lnTo>
                      <a:pt x="2060" y="285"/>
                    </a:lnTo>
                    <a:lnTo>
                      <a:pt x="2065" y="295"/>
                    </a:lnTo>
                    <a:lnTo>
                      <a:pt x="2069" y="302"/>
                    </a:lnTo>
                    <a:lnTo>
                      <a:pt x="2074" y="309"/>
                    </a:lnTo>
                    <a:lnTo>
                      <a:pt x="2081" y="316"/>
                    </a:lnTo>
                    <a:lnTo>
                      <a:pt x="2091" y="323"/>
                    </a:lnTo>
                    <a:lnTo>
                      <a:pt x="2100" y="328"/>
                    </a:lnTo>
                    <a:lnTo>
                      <a:pt x="2112" y="333"/>
                    </a:lnTo>
                    <a:lnTo>
                      <a:pt x="2117" y="335"/>
                    </a:lnTo>
                    <a:lnTo>
                      <a:pt x="2122" y="340"/>
                    </a:lnTo>
                    <a:lnTo>
                      <a:pt x="2129" y="342"/>
                    </a:lnTo>
                    <a:lnTo>
                      <a:pt x="2136" y="345"/>
                    </a:lnTo>
                    <a:lnTo>
                      <a:pt x="2141" y="347"/>
                    </a:lnTo>
                    <a:lnTo>
                      <a:pt x="2148" y="350"/>
                    </a:lnTo>
                    <a:lnTo>
                      <a:pt x="2155" y="352"/>
                    </a:lnTo>
                    <a:lnTo>
                      <a:pt x="2160" y="354"/>
                    </a:lnTo>
                    <a:lnTo>
                      <a:pt x="2167" y="357"/>
                    </a:lnTo>
                    <a:lnTo>
                      <a:pt x="2174" y="359"/>
                    </a:lnTo>
                    <a:lnTo>
                      <a:pt x="2181" y="359"/>
                    </a:lnTo>
                    <a:lnTo>
                      <a:pt x="2188" y="361"/>
                    </a:lnTo>
                    <a:lnTo>
                      <a:pt x="2195" y="364"/>
                    </a:lnTo>
                    <a:lnTo>
                      <a:pt x="2203" y="366"/>
                    </a:lnTo>
                    <a:lnTo>
                      <a:pt x="2210" y="366"/>
                    </a:lnTo>
                    <a:lnTo>
                      <a:pt x="2217" y="369"/>
                    </a:lnTo>
                    <a:lnTo>
                      <a:pt x="2224" y="371"/>
                    </a:lnTo>
                    <a:lnTo>
                      <a:pt x="2231" y="373"/>
                    </a:lnTo>
                    <a:lnTo>
                      <a:pt x="2241" y="373"/>
                    </a:lnTo>
                    <a:lnTo>
                      <a:pt x="2248" y="376"/>
                    </a:lnTo>
                    <a:lnTo>
                      <a:pt x="2252" y="376"/>
                    </a:lnTo>
                    <a:lnTo>
                      <a:pt x="2260" y="378"/>
                    </a:lnTo>
                    <a:lnTo>
                      <a:pt x="2267" y="378"/>
                    </a:lnTo>
                    <a:lnTo>
                      <a:pt x="2274" y="380"/>
                    </a:lnTo>
                    <a:lnTo>
                      <a:pt x="2281" y="380"/>
                    </a:lnTo>
                    <a:lnTo>
                      <a:pt x="2288" y="383"/>
                    </a:lnTo>
                    <a:lnTo>
                      <a:pt x="2295" y="383"/>
                    </a:lnTo>
                    <a:lnTo>
                      <a:pt x="2302" y="385"/>
                    </a:lnTo>
                    <a:lnTo>
                      <a:pt x="2307" y="385"/>
                    </a:lnTo>
                    <a:lnTo>
                      <a:pt x="2314" y="385"/>
                    </a:lnTo>
                    <a:lnTo>
                      <a:pt x="2319" y="385"/>
                    </a:lnTo>
                    <a:lnTo>
                      <a:pt x="2326" y="388"/>
                    </a:lnTo>
                    <a:lnTo>
                      <a:pt x="2338" y="390"/>
                    </a:lnTo>
                    <a:lnTo>
                      <a:pt x="2350" y="390"/>
                    </a:lnTo>
                    <a:lnTo>
                      <a:pt x="2359" y="390"/>
                    </a:lnTo>
                    <a:lnTo>
                      <a:pt x="2366" y="392"/>
                    </a:lnTo>
                    <a:lnTo>
                      <a:pt x="2374" y="392"/>
                    </a:lnTo>
                    <a:lnTo>
                      <a:pt x="2383" y="395"/>
                    </a:lnTo>
                    <a:lnTo>
                      <a:pt x="2390" y="395"/>
                    </a:lnTo>
                    <a:lnTo>
                      <a:pt x="2395" y="395"/>
                    </a:lnTo>
                    <a:lnTo>
                      <a:pt x="2357" y="1942"/>
                    </a:lnTo>
                    <a:lnTo>
                      <a:pt x="2164" y="1935"/>
                    </a:lnTo>
                    <a:lnTo>
                      <a:pt x="2160" y="1935"/>
                    </a:lnTo>
                    <a:lnTo>
                      <a:pt x="2155" y="1940"/>
                    </a:lnTo>
                    <a:lnTo>
                      <a:pt x="2148" y="1942"/>
                    </a:lnTo>
                    <a:lnTo>
                      <a:pt x="2141" y="1944"/>
                    </a:lnTo>
                    <a:lnTo>
                      <a:pt x="2134" y="1947"/>
                    </a:lnTo>
                    <a:lnTo>
                      <a:pt x="2126" y="1951"/>
                    </a:lnTo>
                    <a:lnTo>
                      <a:pt x="2117" y="1954"/>
                    </a:lnTo>
                    <a:lnTo>
                      <a:pt x="2105" y="1959"/>
                    </a:lnTo>
                    <a:lnTo>
                      <a:pt x="2096" y="1963"/>
                    </a:lnTo>
                    <a:lnTo>
                      <a:pt x="2084" y="1970"/>
                    </a:lnTo>
                    <a:lnTo>
                      <a:pt x="2072" y="1975"/>
                    </a:lnTo>
                    <a:lnTo>
                      <a:pt x="2060" y="1980"/>
                    </a:lnTo>
                    <a:lnTo>
                      <a:pt x="2053" y="1982"/>
                    </a:lnTo>
                    <a:lnTo>
                      <a:pt x="2046" y="1985"/>
                    </a:lnTo>
                    <a:lnTo>
                      <a:pt x="2041" y="1987"/>
                    </a:lnTo>
                    <a:lnTo>
                      <a:pt x="2034" y="1992"/>
                    </a:lnTo>
                    <a:lnTo>
                      <a:pt x="2027" y="1994"/>
                    </a:lnTo>
                    <a:lnTo>
                      <a:pt x="2020" y="1997"/>
                    </a:lnTo>
                    <a:lnTo>
                      <a:pt x="2012" y="1999"/>
                    </a:lnTo>
                    <a:lnTo>
                      <a:pt x="2005" y="2001"/>
                    </a:lnTo>
                    <a:lnTo>
                      <a:pt x="1998" y="2004"/>
                    </a:lnTo>
                    <a:lnTo>
                      <a:pt x="1991" y="2008"/>
                    </a:lnTo>
                    <a:lnTo>
                      <a:pt x="1984" y="2011"/>
                    </a:lnTo>
                    <a:lnTo>
                      <a:pt x="1977" y="2013"/>
                    </a:lnTo>
                    <a:lnTo>
                      <a:pt x="1967" y="2016"/>
                    </a:lnTo>
                    <a:lnTo>
                      <a:pt x="1960" y="2018"/>
                    </a:lnTo>
                    <a:lnTo>
                      <a:pt x="1953" y="2020"/>
                    </a:lnTo>
                    <a:lnTo>
                      <a:pt x="1946" y="2023"/>
                    </a:lnTo>
                    <a:lnTo>
                      <a:pt x="1939" y="2025"/>
                    </a:lnTo>
                    <a:lnTo>
                      <a:pt x="1929" y="2030"/>
                    </a:lnTo>
                    <a:lnTo>
                      <a:pt x="1924" y="2032"/>
                    </a:lnTo>
                    <a:lnTo>
                      <a:pt x="1917" y="2035"/>
                    </a:lnTo>
                    <a:lnTo>
                      <a:pt x="1908" y="2037"/>
                    </a:lnTo>
                    <a:lnTo>
                      <a:pt x="1901" y="2039"/>
                    </a:lnTo>
                    <a:lnTo>
                      <a:pt x="1894" y="2042"/>
                    </a:lnTo>
                    <a:lnTo>
                      <a:pt x="1886" y="2044"/>
                    </a:lnTo>
                    <a:lnTo>
                      <a:pt x="1879" y="2046"/>
                    </a:lnTo>
                    <a:lnTo>
                      <a:pt x="1872" y="2049"/>
                    </a:lnTo>
                    <a:lnTo>
                      <a:pt x="1865" y="2049"/>
                    </a:lnTo>
                    <a:lnTo>
                      <a:pt x="1858" y="2054"/>
                    </a:lnTo>
                    <a:lnTo>
                      <a:pt x="1851" y="2054"/>
                    </a:lnTo>
                    <a:lnTo>
                      <a:pt x="1844" y="2056"/>
                    </a:lnTo>
                    <a:lnTo>
                      <a:pt x="1839" y="2058"/>
                    </a:lnTo>
                    <a:lnTo>
                      <a:pt x="1832" y="2061"/>
                    </a:lnTo>
                    <a:lnTo>
                      <a:pt x="1818" y="2065"/>
                    </a:lnTo>
                    <a:lnTo>
                      <a:pt x="1808" y="2068"/>
                    </a:lnTo>
                    <a:lnTo>
                      <a:pt x="1801" y="2068"/>
                    </a:lnTo>
                    <a:lnTo>
                      <a:pt x="1794" y="2070"/>
                    </a:lnTo>
                    <a:lnTo>
                      <a:pt x="1787" y="2070"/>
                    </a:lnTo>
                    <a:lnTo>
                      <a:pt x="1780" y="2070"/>
                    </a:lnTo>
                    <a:lnTo>
                      <a:pt x="1772" y="2070"/>
                    </a:lnTo>
                    <a:lnTo>
                      <a:pt x="1765" y="2070"/>
                    </a:lnTo>
                    <a:lnTo>
                      <a:pt x="1758" y="2070"/>
                    </a:lnTo>
                    <a:lnTo>
                      <a:pt x="1751" y="2073"/>
                    </a:lnTo>
                    <a:lnTo>
                      <a:pt x="1744" y="2070"/>
                    </a:lnTo>
                    <a:lnTo>
                      <a:pt x="1734" y="2070"/>
                    </a:lnTo>
                    <a:lnTo>
                      <a:pt x="1727" y="2068"/>
                    </a:lnTo>
                    <a:lnTo>
                      <a:pt x="1720" y="2068"/>
                    </a:lnTo>
                    <a:lnTo>
                      <a:pt x="1711" y="2068"/>
                    </a:lnTo>
                    <a:lnTo>
                      <a:pt x="1703" y="2065"/>
                    </a:lnTo>
                    <a:lnTo>
                      <a:pt x="1696" y="2065"/>
                    </a:lnTo>
                    <a:lnTo>
                      <a:pt x="1689" y="2065"/>
                    </a:lnTo>
                    <a:lnTo>
                      <a:pt x="1680" y="2063"/>
                    </a:lnTo>
                    <a:lnTo>
                      <a:pt x="1670" y="2061"/>
                    </a:lnTo>
                    <a:lnTo>
                      <a:pt x="1663" y="2058"/>
                    </a:lnTo>
                    <a:lnTo>
                      <a:pt x="1654" y="2056"/>
                    </a:lnTo>
                    <a:lnTo>
                      <a:pt x="1644" y="2054"/>
                    </a:lnTo>
                    <a:lnTo>
                      <a:pt x="1637" y="2051"/>
                    </a:lnTo>
                    <a:lnTo>
                      <a:pt x="1627" y="2049"/>
                    </a:lnTo>
                    <a:lnTo>
                      <a:pt x="1620" y="2049"/>
                    </a:lnTo>
                    <a:lnTo>
                      <a:pt x="1611" y="2046"/>
                    </a:lnTo>
                    <a:lnTo>
                      <a:pt x="1604" y="2044"/>
                    </a:lnTo>
                    <a:lnTo>
                      <a:pt x="1594" y="2042"/>
                    </a:lnTo>
                    <a:lnTo>
                      <a:pt x="1587" y="2039"/>
                    </a:lnTo>
                    <a:lnTo>
                      <a:pt x="1578" y="2037"/>
                    </a:lnTo>
                    <a:lnTo>
                      <a:pt x="1570" y="2035"/>
                    </a:lnTo>
                    <a:lnTo>
                      <a:pt x="1561" y="2032"/>
                    </a:lnTo>
                    <a:lnTo>
                      <a:pt x="1554" y="2030"/>
                    </a:lnTo>
                    <a:lnTo>
                      <a:pt x="1544" y="2027"/>
                    </a:lnTo>
                    <a:lnTo>
                      <a:pt x="1537" y="2025"/>
                    </a:lnTo>
                    <a:lnTo>
                      <a:pt x="1528" y="2020"/>
                    </a:lnTo>
                    <a:lnTo>
                      <a:pt x="1523" y="2018"/>
                    </a:lnTo>
                    <a:lnTo>
                      <a:pt x="1513" y="2016"/>
                    </a:lnTo>
                    <a:lnTo>
                      <a:pt x="1506" y="2013"/>
                    </a:lnTo>
                    <a:lnTo>
                      <a:pt x="1499" y="2011"/>
                    </a:lnTo>
                    <a:lnTo>
                      <a:pt x="1492" y="2008"/>
                    </a:lnTo>
                    <a:lnTo>
                      <a:pt x="1485" y="2006"/>
                    </a:lnTo>
                    <a:lnTo>
                      <a:pt x="1478" y="2004"/>
                    </a:lnTo>
                    <a:lnTo>
                      <a:pt x="1471" y="2001"/>
                    </a:lnTo>
                    <a:lnTo>
                      <a:pt x="1466" y="1999"/>
                    </a:lnTo>
                    <a:lnTo>
                      <a:pt x="1459" y="1997"/>
                    </a:lnTo>
                    <a:lnTo>
                      <a:pt x="1454" y="1994"/>
                    </a:lnTo>
                    <a:lnTo>
                      <a:pt x="1447" y="1992"/>
                    </a:lnTo>
                    <a:lnTo>
                      <a:pt x="1442" y="1989"/>
                    </a:lnTo>
                    <a:lnTo>
                      <a:pt x="1433" y="1985"/>
                    </a:lnTo>
                    <a:lnTo>
                      <a:pt x="1423" y="1982"/>
                    </a:lnTo>
                    <a:lnTo>
                      <a:pt x="1416" y="1980"/>
                    </a:lnTo>
                    <a:lnTo>
                      <a:pt x="1409" y="1978"/>
                    </a:lnTo>
                    <a:lnTo>
                      <a:pt x="1402" y="1973"/>
                    </a:lnTo>
                    <a:lnTo>
                      <a:pt x="1399" y="1973"/>
                    </a:lnTo>
                    <a:lnTo>
                      <a:pt x="1404" y="2170"/>
                    </a:lnTo>
                    <a:lnTo>
                      <a:pt x="1399" y="2170"/>
                    </a:lnTo>
                    <a:lnTo>
                      <a:pt x="1390" y="2175"/>
                    </a:lnTo>
                    <a:lnTo>
                      <a:pt x="1383" y="2180"/>
                    </a:lnTo>
                    <a:lnTo>
                      <a:pt x="1376" y="2182"/>
                    </a:lnTo>
                    <a:lnTo>
                      <a:pt x="1366" y="2187"/>
                    </a:lnTo>
                    <a:lnTo>
                      <a:pt x="1357" y="2194"/>
                    </a:lnTo>
                    <a:lnTo>
                      <a:pt x="1349" y="2196"/>
                    </a:lnTo>
                    <a:lnTo>
                      <a:pt x="1345" y="2199"/>
                    </a:lnTo>
                    <a:lnTo>
                      <a:pt x="1338" y="2201"/>
                    </a:lnTo>
                    <a:lnTo>
                      <a:pt x="1330" y="2206"/>
                    </a:lnTo>
                    <a:lnTo>
                      <a:pt x="1326" y="2208"/>
                    </a:lnTo>
                    <a:lnTo>
                      <a:pt x="1319" y="2213"/>
                    </a:lnTo>
                    <a:lnTo>
                      <a:pt x="1311" y="2215"/>
                    </a:lnTo>
                    <a:lnTo>
                      <a:pt x="1304" y="2220"/>
                    </a:lnTo>
                    <a:lnTo>
                      <a:pt x="1297" y="2222"/>
                    </a:lnTo>
                    <a:lnTo>
                      <a:pt x="1288" y="2225"/>
                    </a:lnTo>
                    <a:lnTo>
                      <a:pt x="1280" y="2229"/>
                    </a:lnTo>
                    <a:lnTo>
                      <a:pt x="1273" y="2234"/>
                    </a:lnTo>
                    <a:lnTo>
                      <a:pt x="1264" y="2237"/>
                    </a:lnTo>
                    <a:lnTo>
                      <a:pt x="1257" y="2241"/>
                    </a:lnTo>
                    <a:lnTo>
                      <a:pt x="1247" y="2246"/>
                    </a:lnTo>
                    <a:lnTo>
                      <a:pt x="1240" y="2251"/>
                    </a:lnTo>
                    <a:lnTo>
                      <a:pt x="1228" y="2253"/>
                    </a:lnTo>
                    <a:lnTo>
                      <a:pt x="1219" y="2256"/>
                    </a:lnTo>
                    <a:lnTo>
                      <a:pt x="1209" y="2260"/>
                    </a:lnTo>
                    <a:lnTo>
                      <a:pt x="1200" y="2265"/>
                    </a:lnTo>
                    <a:lnTo>
                      <a:pt x="1190" y="2268"/>
                    </a:lnTo>
                    <a:lnTo>
                      <a:pt x="1181" y="2272"/>
                    </a:lnTo>
                    <a:lnTo>
                      <a:pt x="1169" y="2275"/>
                    </a:lnTo>
                    <a:lnTo>
                      <a:pt x="1159" y="2279"/>
                    </a:lnTo>
                    <a:lnTo>
                      <a:pt x="1150" y="2282"/>
                    </a:lnTo>
                    <a:lnTo>
                      <a:pt x="1138" y="2287"/>
                    </a:lnTo>
                    <a:lnTo>
                      <a:pt x="1128" y="2289"/>
                    </a:lnTo>
                    <a:lnTo>
                      <a:pt x="1119" y="2294"/>
                    </a:lnTo>
                    <a:lnTo>
                      <a:pt x="1107" y="2296"/>
                    </a:lnTo>
                    <a:lnTo>
                      <a:pt x="1098" y="2301"/>
                    </a:lnTo>
                    <a:lnTo>
                      <a:pt x="1086" y="2303"/>
                    </a:lnTo>
                    <a:lnTo>
                      <a:pt x="1074" y="2308"/>
                    </a:lnTo>
                    <a:lnTo>
                      <a:pt x="1062" y="2310"/>
                    </a:lnTo>
                    <a:lnTo>
                      <a:pt x="1052" y="2313"/>
                    </a:lnTo>
                    <a:lnTo>
                      <a:pt x="1040" y="2315"/>
                    </a:lnTo>
                    <a:lnTo>
                      <a:pt x="1029" y="2320"/>
                    </a:lnTo>
                    <a:lnTo>
                      <a:pt x="1017" y="2322"/>
                    </a:lnTo>
                    <a:lnTo>
                      <a:pt x="1007" y="2325"/>
                    </a:lnTo>
                    <a:lnTo>
                      <a:pt x="993" y="2327"/>
                    </a:lnTo>
                    <a:lnTo>
                      <a:pt x="983" y="2329"/>
                    </a:lnTo>
                    <a:lnTo>
                      <a:pt x="972" y="2332"/>
                    </a:lnTo>
                    <a:lnTo>
                      <a:pt x="960" y="2334"/>
                    </a:lnTo>
                    <a:lnTo>
                      <a:pt x="948" y="2336"/>
                    </a:lnTo>
                    <a:lnTo>
                      <a:pt x="936" y="2339"/>
                    </a:lnTo>
                    <a:lnTo>
                      <a:pt x="924" y="2339"/>
                    </a:lnTo>
                    <a:lnTo>
                      <a:pt x="915" y="2341"/>
                    </a:lnTo>
                    <a:lnTo>
                      <a:pt x="900" y="2341"/>
                    </a:lnTo>
                    <a:lnTo>
                      <a:pt x="891" y="2344"/>
                    </a:lnTo>
                    <a:lnTo>
                      <a:pt x="881" y="2344"/>
                    </a:lnTo>
                    <a:lnTo>
                      <a:pt x="874" y="2344"/>
                    </a:lnTo>
                    <a:lnTo>
                      <a:pt x="865" y="2344"/>
                    </a:lnTo>
                    <a:lnTo>
                      <a:pt x="857" y="2344"/>
                    </a:lnTo>
                    <a:lnTo>
                      <a:pt x="848" y="2344"/>
                    </a:lnTo>
                    <a:lnTo>
                      <a:pt x="841" y="2344"/>
                    </a:lnTo>
                    <a:lnTo>
                      <a:pt x="831" y="2344"/>
                    </a:lnTo>
                    <a:lnTo>
                      <a:pt x="824" y="2344"/>
                    </a:lnTo>
                    <a:lnTo>
                      <a:pt x="815" y="2344"/>
                    </a:lnTo>
                    <a:lnTo>
                      <a:pt x="808" y="2344"/>
                    </a:lnTo>
                    <a:lnTo>
                      <a:pt x="800" y="2344"/>
                    </a:lnTo>
                    <a:lnTo>
                      <a:pt x="793" y="2344"/>
                    </a:lnTo>
                    <a:lnTo>
                      <a:pt x="784" y="2344"/>
                    </a:lnTo>
                    <a:lnTo>
                      <a:pt x="777" y="2344"/>
                    </a:lnTo>
                    <a:lnTo>
                      <a:pt x="770" y="2344"/>
                    </a:lnTo>
                    <a:lnTo>
                      <a:pt x="762" y="2344"/>
                    </a:lnTo>
                    <a:lnTo>
                      <a:pt x="755" y="2341"/>
                    </a:lnTo>
                    <a:lnTo>
                      <a:pt x="748" y="2341"/>
                    </a:lnTo>
                    <a:lnTo>
                      <a:pt x="739" y="2339"/>
                    </a:lnTo>
                    <a:lnTo>
                      <a:pt x="732" y="2339"/>
                    </a:lnTo>
                    <a:lnTo>
                      <a:pt x="724" y="2336"/>
                    </a:lnTo>
                    <a:lnTo>
                      <a:pt x="717" y="2336"/>
                    </a:lnTo>
                    <a:lnTo>
                      <a:pt x="710" y="2334"/>
                    </a:lnTo>
                    <a:lnTo>
                      <a:pt x="703" y="2334"/>
                    </a:lnTo>
                    <a:lnTo>
                      <a:pt x="694" y="2332"/>
                    </a:lnTo>
                    <a:lnTo>
                      <a:pt x="689" y="2332"/>
                    </a:lnTo>
                    <a:lnTo>
                      <a:pt x="679" y="2329"/>
                    </a:lnTo>
                    <a:lnTo>
                      <a:pt x="672" y="2327"/>
                    </a:lnTo>
                    <a:lnTo>
                      <a:pt x="667" y="2325"/>
                    </a:lnTo>
                    <a:lnTo>
                      <a:pt x="660" y="2325"/>
                    </a:lnTo>
                    <a:lnTo>
                      <a:pt x="653" y="2322"/>
                    </a:lnTo>
                    <a:lnTo>
                      <a:pt x="646" y="2320"/>
                    </a:lnTo>
                    <a:lnTo>
                      <a:pt x="636" y="2317"/>
                    </a:lnTo>
                    <a:lnTo>
                      <a:pt x="632" y="2315"/>
                    </a:lnTo>
                    <a:lnTo>
                      <a:pt x="625" y="2313"/>
                    </a:lnTo>
                    <a:lnTo>
                      <a:pt x="617" y="2310"/>
                    </a:lnTo>
                    <a:lnTo>
                      <a:pt x="610" y="2306"/>
                    </a:lnTo>
                    <a:lnTo>
                      <a:pt x="603" y="2303"/>
                    </a:lnTo>
                    <a:lnTo>
                      <a:pt x="596" y="2301"/>
                    </a:lnTo>
                    <a:lnTo>
                      <a:pt x="589" y="2298"/>
                    </a:lnTo>
                    <a:lnTo>
                      <a:pt x="582" y="2294"/>
                    </a:lnTo>
                    <a:lnTo>
                      <a:pt x="577" y="2289"/>
                    </a:lnTo>
                    <a:lnTo>
                      <a:pt x="570" y="2287"/>
                    </a:lnTo>
                    <a:lnTo>
                      <a:pt x="563" y="2282"/>
                    </a:lnTo>
                    <a:lnTo>
                      <a:pt x="556" y="2279"/>
                    </a:lnTo>
                    <a:lnTo>
                      <a:pt x="551" y="2275"/>
                    </a:lnTo>
                    <a:lnTo>
                      <a:pt x="544" y="2272"/>
                    </a:lnTo>
                    <a:lnTo>
                      <a:pt x="539" y="2268"/>
                    </a:lnTo>
                    <a:lnTo>
                      <a:pt x="532" y="2263"/>
                    </a:lnTo>
                    <a:lnTo>
                      <a:pt x="525" y="2258"/>
                    </a:lnTo>
                    <a:lnTo>
                      <a:pt x="518" y="2253"/>
                    </a:lnTo>
                    <a:lnTo>
                      <a:pt x="513" y="2248"/>
                    </a:lnTo>
                    <a:lnTo>
                      <a:pt x="506" y="2244"/>
                    </a:lnTo>
                    <a:lnTo>
                      <a:pt x="499" y="2239"/>
                    </a:lnTo>
                    <a:lnTo>
                      <a:pt x="494" y="2234"/>
                    </a:lnTo>
                    <a:lnTo>
                      <a:pt x="487" y="2229"/>
                    </a:lnTo>
                    <a:lnTo>
                      <a:pt x="475" y="2218"/>
                    </a:lnTo>
                    <a:lnTo>
                      <a:pt x="463" y="2206"/>
                    </a:lnTo>
                    <a:lnTo>
                      <a:pt x="451" y="2194"/>
                    </a:lnTo>
                    <a:lnTo>
                      <a:pt x="439" y="2182"/>
                    </a:lnTo>
                    <a:lnTo>
                      <a:pt x="439" y="1947"/>
                    </a:lnTo>
                    <a:lnTo>
                      <a:pt x="437" y="1947"/>
                    </a:lnTo>
                    <a:lnTo>
                      <a:pt x="434" y="1949"/>
                    </a:lnTo>
                    <a:lnTo>
                      <a:pt x="430" y="1954"/>
                    </a:lnTo>
                    <a:lnTo>
                      <a:pt x="423" y="1959"/>
                    </a:lnTo>
                    <a:lnTo>
                      <a:pt x="413" y="1961"/>
                    </a:lnTo>
                    <a:lnTo>
                      <a:pt x="404" y="1968"/>
                    </a:lnTo>
                    <a:lnTo>
                      <a:pt x="399" y="1970"/>
                    </a:lnTo>
                    <a:lnTo>
                      <a:pt x="392" y="1973"/>
                    </a:lnTo>
                    <a:lnTo>
                      <a:pt x="385" y="1975"/>
                    </a:lnTo>
                    <a:lnTo>
                      <a:pt x="380" y="1980"/>
                    </a:lnTo>
                    <a:lnTo>
                      <a:pt x="373" y="1980"/>
                    </a:lnTo>
                    <a:lnTo>
                      <a:pt x="363" y="1982"/>
                    </a:lnTo>
                    <a:lnTo>
                      <a:pt x="356" y="1985"/>
                    </a:lnTo>
                    <a:lnTo>
                      <a:pt x="347" y="1987"/>
                    </a:lnTo>
                    <a:lnTo>
                      <a:pt x="339" y="1987"/>
                    </a:lnTo>
                    <a:lnTo>
                      <a:pt x="330" y="1989"/>
                    </a:lnTo>
                    <a:lnTo>
                      <a:pt x="320" y="1989"/>
                    </a:lnTo>
                    <a:lnTo>
                      <a:pt x="311" y="1992"/>
                    </a:lnTo>
                    <a:lnTo>
                      <a:pt x="299" y="1989"/>
                    </a:lnTo>
                    <a:lnTo>
                      <a:pt x="290" y="1989"/>
                    </a:lnTo>
                    <a:lnTo>
                      <a:pt x="280" y="1989"/>
                    </a:lnTo>
                    <a:lnTo>
                      <a:pt x="268" y="1989"/>
                    </a:lnTo>
                    <a:lnTo>
                      <a:pt x="256" y="1987"/>
                    </a:lnTo>
                    <a:lnTo>
                      <a:pt x="244" y="1985"/>
                    </a:lnTo>
                    <a:lnTo>
                      <a:pt x="235" y="1982"/>
                    </a:lnTo>
                    <a:lnTo>
                      <a:pt x="223" y="1980"/>
                    </a:lnTo>
                    <a:lnTo>
                      <a:pt x="213" y="1975"/>
                    </a:lnTo>
                    <a:lnTo>
                      <a:pt x="204" y="1970"/>
                    </a:lnTo>
                    <a:lnTo>
                      <a:pt x="197" y="1963"/>
                    </a:lnTo>
                    <a:lnTo>
                      <a:pt x="187" y="1959"/>
                    </a:lnTo>
                    <a:lnTo>
                      <a:pt x="178" y="1949"/>
                    </a:lnTo>
                    <a:lnTo>
                      <a:pt x="166" y="1940"/>
                    </a:lnTo>
                    <a:lnTo>
                      <a:pt x="156" y="1928"/>
                    </a:lnTo>
                    <a:lnTo>
                      <a:pt x="147" y="1918"/>
                    </a:lnTo>
                    <a:lnTo>
                      <a:pt x="140" y="1911"/>
                    </a:lnTo>
                    <a:lnTo>
                      <a:pt x="135" y="1904"/>
                    </a:lnTo>
                    <a:lnTo>
                      <a:pt x="128" y="1897"/>
                    </a:lnTo>
                    <a:lnTo>
                      <a:pt x="123" y="1892"/>
                    </a:lnTo>
                    <a:lnTo>
                      <a:pt x="118" y="1885"/>
                    </a:lnTo>
                    <a:lnTo>
                      <a:pt x="114" y="1878"/>
                    </a:lnTo>
                    <a:lnTo>
                      <a:pt x="107" y="1871"/>
                    </a:lnTo>
                    <a:lnTo>
                      <a:pt x="102" y="1863"/>
                    </a:lnTo>
                    <a:lnTo>
                      <a:pt x="97" y="1854"/>
                    </a:lnTo>
                    <a:lnTo>
                      <a:pt x="92" y="1847"/>
                    </a:lnTo>
                    <a:lnTo>
                      <a:pt x="88" y="1840"/>
                    </a:lnTo>
                    <a:lnTo>
                      <a:pt x="83" y="1833"/>
                    </a:lnTo>
                    <a:lnTo>
                      <a:pt x="76" y="1823"/>
                    </a:lnTo>
                    <a:lnTo>
                      <a:pt x="73" y="1814"/>
                    </a:lnTo>
                    <a:lnTo>
                      <a:pt x="66" y="1806"/>
                    </a:lnTo>
                    <a:lnTo>
                      <a:pt x="64" y="1799"/>
                    </a:lnTo>
                    <a:lnTo>
                      <a:pt x="59" y="1787"/>
                    </a:lnTo>
                    <a:lnTo>
                      <a:pt x="54" y="1778"/>
                    </a:lnTo>
                    <a:lnTo>
                      <a:pt x="50" y="1771"/>
                    </a:lnTo>
                    <a:lnTo>
                      <a:pt x="45" y="1761"/>
                    </a:lnTo>
                    <a:lnTo>
                      <a:pt x="40" y="1752"/>
                    </a:lnTo>
                    <a:lnTo>
                      <a:pt x="35" y="1742"/>
                    </a:lnTo>
                    <a:lnTo>
                      <a:pt x="33" y="1733"/>
                    </a:lnTo>
                    <a:lnTo>
                      <a:pt x="31" y="1723"/>
                    </a:lnTo>
                    <a:lnTo>
                      <a:pt x="26" y="1714"/>
                    </a:lnTo>
                    <a:lnTo>
                      <a:pt x="23" y="1704"/>
                    </a:lnTo>
                    <a:lnTo>
                      <a:pt x="19" y="1695"/>
                    </a:lnTo>
                    <a:lnTo>
                      <a:pt x="16" y="1685"/>
                    </a:lnTo>
                    <a:lnTo>
                      <a:pt x="12" y="1676"/>
                    </a:lnTo>
                    <a:lnTo>
                      <a:pt x="9" y="1666"/>
                    </a:lnTo>
                    <a:lnTo>
                      <a:pt x="7" y="1657"/>
                    </a:lnTo>
                    <a:lnTo>
                      <a:pt x="7" y="1647"/>
                    </a:lnTo>
                    <a:lnTo>
                      <a:pt x="4" y="1635"/>
                    </a:lnTo>
                    <a:lnTo>
                      <a:pt x="2" y="1626"/>
                    </a:lnTo>
                    <a:lnTo>
                      <a:pt x="0" y="1616"/>
                    </a:lnTo>
                    <a:lnTo>
                      <a:pt x="0" y="1607"/>
                    </a:lnTo>
                    <a:lnTo>
                      <a:pt x="0" y="1597"/>
                    </a:lnTo>
                    <a:lnTo>
                      <a:pt x="0" y="1588"/>
                    </a:lnTo>
                    <a:lnTo>
                      <a:pt x="0" y="1578"/>
                    </a:lnTo>
                    <a:lnTo>
                      <a:pt x="0" y="1569"/>
                    </a:lnTo>
                    <a:lnTo>
                      <a:pt x="0" y="1559"/>
                    </a:lnTo>
                    <a:lnTo>
                      <a:pt x="0" y="1550"/>
                    </a:lnTo>
                    <a:lnTo>
                      <a:pt x="0" y="1540"/>
                    </a:lnTo>
                    <a:lnTo>
                      <a:pt x="2" y="1531"/>
                    </a:lnTo>
                    <a:lnTo>
                      <a:pt x="2" y="1521"/>
                    </a:lnTo>
                    <a:lnTo>
                      <a:pt x="4" y="1512"/>
                    </a:lnTo>
                    <a:lnTo>
                      <a:pt x="4" y="1505"/>
                    </a:lnTo>
                    <a:lnTo>
                      <a:pt x="9" y="1495"/>
                    </a:lnTo>
                    <a:lnTo>
                      <a:pt x="12" y="1486"/>
                    </a:lnTo>
                    <a:lnTo>
                      <a:pt x="14" y="1474"/>
                    </a:lnTo>
                    <a:lnTo>
                      <a:pt x="19" y="1464"/>
                    </a:lnTo>
                    <a:lnTo>
                      <a:pt x="23" y="1455"/>
                    </a:lnTo>
                    <a:lnTo>
                      <a:pt x="28" y="1445"/>
                    </a:lnTo>
                    <a:lnTo>
                      <a:pt x="35" y="1433"/>
                    </a:lnTo>
                    <a:lnTo>
                      <a:pt x="42" y="1424"/>
                    </a:lnTo>
                    <a:lnTo>
                      <a:pt x="50" y="1417"/>
                    </a:lnTo>
                    <a:lnTo>
                      <a:pt x="57" y="1407"/>
                    </a:lnTo>
                    <a:lnTo>
                      <a:pt x="64" y="1398"/>
                    </a:lnTo>
                    <a:lnTo>
                      <a:pt x="73" y="1391"/>
                    </a:lnTo>
                    <a:lnTo>
                      <a:pt x="85" y="1383"/>
                    </a:lnTo>
                    <a:lnTo>
                      <a:pt x="92" y="1374"/>
                    </a:lnTo>
                    <a:lnTo>
                      <a:pt x="104" y="1367"/>
                    </a:lnTo>
                    <a:lnTo>
                      <a:pt x="111" y="1364"/>
                    </a:lnTo>
                    <a:lnTo>
                      <a:pt x="116" y="1362"/>
                    </a:lnTo>
                    <a:lnTo>
                      <a:pt x="123" y="1357"/>
                    </a:lnTo>
                    <a:lnTo>
                      <a:pt x="130" y="1355"/>
                    </a:lnTo>
                    <a:lnTo>
                      <a:pt x="135" y="1353"/>
                    </a:lnTo>
                    <a:lnTo>
                      <a:pt x="142" y="1348"/>
                    </a:lnTo>
                    <a:lnTo>
                      <a:pt x="149" y="1345"/>
                    </a:lnTo>
                    <a:lnTo>
                      <a:pt x="156" y="1343"/>
                    </a:lnTo>
                    <a:lnTo>
                      <a:pt x="164" y="1338"/>
                    </a:lnTo>
                    <a:lnTo>
                      <a:pt x="171" y="1336"/>
                    </a:lnTo>
                    <a:lnTo>
                      <a:pt x="178" y="1336"/>
                    </a:lnTo>
                    <a:lnTo>
                      <a:pt x="185" y="1334"/>
                    </a:lnTo>
                    <a:lnTo>
                      <a:pt x="192" y="1329"/>
                    </a:lnTo>
                    <a:lnTo>
                      <a:pt x="202" y="1326"/>
                    </a:lnTo>
                    <a:lnTo>
                      <a:pt x="209" y="1324"/>
                    </a:lnTo>
                    <a:lnTo>
                      <a:pt x="218" y="1324"/>
                    </a:lnTo>
                    <a:lnTo>
                      <a:pt x="228" y="1322"/>
                    </a:lnTo>
                    <a:lnTo>
                      <a:pt x="235" y="1319"/>
                    </a:lnTo>
                    <a:lnTo>
                      <a:pt x="244" y="1317"/>
                    </a:lnTo>
                    <a:lnTo>
                      <a:pt x="256" y="1317"/>
                    </a:lnTo>
                    <a:lnTo>
                      <a:pt x="263" y="1314"/>
                    </a:lnTo>
                    <a:lnTo>
                      <a:pt x="273" y="1312"/>
                    </a:lnTo>
                    <a:lnTo>
                      <a:pt x="282" y="1310"/>
                    </a:lnTo>
                    <a:lnTo>
                      <a:pt x="294" y="1310"/>
                    </a:lnTo>
                    <a:lnTo>
                      <a:pt x="304" y="1310"/>
                    </a:lnTo>
                    <a:lnTo>
                      <a:pt x="313" y="1307"/>
                    </a:lnTo>
                    <a:lnTo>
                      <a:pt x="325" y="1307"/>
                    </a:lnTo>
                    <a:lnTo>
                      <a:pt x="337" y="1307"/>
                    </a:lnTo>
                    <a:lnTo>
                      <a:pt x="347" y="1305"/>
                    </a:lnTo>
                    <a:lnTo>
                      <a:pt x="358" y="1305"/>
                    </a:lnTo>
                    <a:lnTo>
                      <a:pt x="370" y="1305"/>
                    </a:lnTo>
                    <a:lnTo>
                      <a:pt x="382" y="1305"/>
                    </a:lnTo>
                    <a:lnTo>
                      <a:pt x="394" y="1305"/>
                    </a:lnTo>
                    <a:lnTo>
                      <a:pt x="406" y="1305"/>
                    </a:lnTo>
                    <a:lnTo>
                      <a:pt x="418" y="1307"/>
                    </a:lnTo>
                    <a:lnTo>
                      <a:pt x="432" y="1307"/>
                    </a:lnTo>
                    <a:lnTo>
                      <a:pt x="456" y="1519"/>
                    </a:lnTo>
                    <a:lnTo>
                      <a:pt x="297" y="1500"/>
                    </a:lnTo>
                    <a:lnTo>
                      <a:pt x="285" y="1505"/>
                    </a:lnTo>
                    <a:lnTo>
                      <a:pt x="275" y="1512"/>
                    </a:lnTo>
                    <a:lnTo>
                      <a:pt x="266" y="1519"/>
                    </a:lnTo>
                    <a:lnTo>
                      <a:pt x="261" y="1528"/>
                    </a:lnTo>
                    <a:lnTo>
                      <a:pt x="254" y="1536"/>
                    </a:lnTo>
                    <a:lnTo>
                      <a:pt x="249" y="1545"/>
                    </a:lnTo>
                    <a:lnTo>
                      <a:pt x="244" y="1552"/>
                    </a:lnTo>
                    <a:lnTo>
                      <a:pt x="240" y="1564"/>
                    </a:lnTo>
                    <a:lnTo>
                      <a:pt x="237" y="1571"/>
                    </a:lnTo>
                    <a:lnTo>
                      <a:pt x="235" y="1581"/>
                    </a:lnTo>
                    <a:lnTo>
                      <a:pt x="235" y="1590"/>
                    </a:lnTo>
                    <a:lnTo>
                      <a:pt x="235" y="1600"/>
                    </a:lnTo>
                    <a:lnTo>
                      <a:pt x="235" y="1607"/>
                    </a:lnTo>
                    <a:lnTo>
                      <a:pt x="235" y="1614"/>
                    </a:lnTo>
                    <a:lnTo>
                      <a:pt x="235" y="1623"/>
                    </a:lnTo>
                    <a:lnTo>
                      <a:pt x="237" y="1631"/>
                    </a:lnTo>
                    <a:lnTo>
                      <a:pt x="237" y="1635"/>
                    </a:lnTo>
                    <a:lnTo>
                      <a:pt x="240" y="1642"/>
                    </a:lnTo>
                    <a:lnTo>
                      <a:pt x="240" y="1650"/>
                    </a:lnTo>
                    <a:lnTo>
                      <a:pt x="244" y="1657"/>
                    </a:lnTo>
                    <a:lnTo>
                      <a:pt x="247" y="1666"/>
                    </a:lnTo>
                    <a:lnTo>
                      <a:pt x="254" y="1676"/>
                    </a:lnTo>
                    <a:lnTo>
                      <a:pt x="261" y="1683"/>
                    </a:lnTo>
                    <a:lnTo>
                      <a:pt x="266" y="1690"/>
                    </a:lnTo>
                    <a:lnTo>
                      <a:pt x="273" y="1695"/>
                    </a:lnTo>
                    <a:lnTo>
                      <a:pt x="282" y="1702"/>
                    </a:lnTo>
                    <a:lnTo>
                      <a:pt x="292" y="1704"/>
                    </a:lnTo>
                    <a:lnTo>
                      <a:pt x="299" y="1707"/>
                    </a:lnTo>
                    <a:lnTo>
                      <a:pt x="309" y="1707"/>
                    </a:lnTo>
                    <a:lnTo>
                      <a:pt x="318" y="1709"/>
                    </a:lnTo>
                    <a:lnTo>
                      <a:pt x="328" y="1707"/>
                    </a:lnTo>
                    <a:lnTo>
                      <a:pt x="337" y="1707"/>
                    </a:lnTo>
                    <a:lnTo>
                      <a:pt x="347" y="1707"/>
                    </a:lnTo>
                    <a:lnTo>
                      <a:pt x="356" y="1704"/>
                    </a:lnTo>
                    <a:lnTo>
                      <a:pt x="366" y="1702"/>
                    </a:lnTo>
                    <a:lnTo>
                      <a:pt x="375" y="1697"/>
                    </a:lnTo>
                    <a:lnTo>
                      <a:pt x="385" y="1695"/>
                    </a:lnTo>
                    <a:lnTo>
                      <a:pt x="394" y="1692"/>
                    </a:lnTo>
                    <a:lnTo>
                      <a:pt x="401" y="1688"/>
                    </a:lnTo>
                    <a:lnTo>
                      <a:pt x="408" y="1685"/>
                    </a:lnTo>
                    <a:lnTo>
                      <a:pt x="418" y="1680"/>
                    </a:lnTo>
                    <a:lnTo>
                      <a:pt x="425" y="1678"/>
                    </a:lnTo>
                    <a:lnTo>
                      <a:pt x="432" y="1673"/>
                    </a:lnTo>
                    <a:lnTo>
                      <a:pt x="437" y="1671"/>
                    </a:lnTo>
                    <a:lnTo>
                      <a:pt x="442" y="1666"/>
                    </a:lnTo>
                    <a:lnTo>
                      <a:pt x="446" y="1666"/>
                    </a:lnTo>
                    <a:lnTo>
                      <a:pt x="454" y="1661"/>
                    </a:lnTo>
                    <a:lnTo>
                      <a:pt x="456" y="1661"/>
                    </a:lnTo>
                    <a:lnTo>
                      <a:pt x="465" y="1217"/>
                    </a:lnTo>
                    <a:lnTo>
                      <a:pt x="470" y="1205"/>
                    </a:lnTo>
                    <a:lnTo>
                      <a:pt x="477" y="1196"/>
                    </a:lnTo>
                    <a:lnTo>
                      <a:pt x="484" y="1186"/>
                    </a:lnTo>
                    <a:lnTo>
                      <a:pt x="494" y="1177"/>
                    </a:lnTo>
                    <a:lnTo>
                      <a:pt x="499" y="1165"/>
                    </a:lnTo>
                    <a:lnTo>
                      <a:pt x="508" y="1158"/>
                    </a:lnTo>
                    <a:lnTo>
                      <a:pt x="518" y="1148"/>
                    </a:lnTo>
                    <a:lnTo>
                      <a:pt x="527" y="1141"/>
                    </a:lnTo>
                    <a:lnTo>
                      <a:pt x="534" y="1131"/>
                    </a:lnTo>
                    <a:lnTo>
                      <a:pt x="546" y="1124"/>
                    </a:lnTo>
                    <a:lnTo>
                      <a:pt x="556" y="1117"/>
                    </a:lnTo>
                    <a:lnTo>
                      <a:pt x="565" y="1110"/>
                    </a:lnTo>
                    <a:lnTo>
                      <a:pt x="577" y="1103"/>
                    </a:lnTo>
                    <a:lnTo>
                      <a:pt x="587" y="1098"/>
                    </a:lnTo>
                    <a:lnTo>
                      <a:pt x="598" y="1091"/>
                    </a:lnTo>
                    <a:lnTo>
                      <a:pt x="608" y="1086"/>
                    </a:lnTo>
                    <a:lnTo>
                      <a:pt x="620" y="1079"/>
                    </a:lnTo>
                    <a:lnTo>
                      <a:pt x="632" y="1074"/>
                    </a:lnTo>
                    <a:lnTo>
                      <a:pt x="641" y="1070"/>
                    </a:lnTo>
                    <a:lnTo>
                      <a:pt x="655" y="1067"/>
                    </a:lnTo>
                    <a:lnTo>
                      <a:pt x="667" y="1063"/>
                    </a:lnTo>
                    <a:lnTo>
                      <a:pt x="679" y="1060"/>
                    </a:lnTo>
                    <a:lnTo>
                      <a:pt x="691" y="1055"/>
                    </a:lnTo>
                    <a:lnTo>
                      <a:pt x="703" y="1053"/>
                    </a:lnTo>
                    <a:lnTo>
                      <a:pt x="715" y="1048"/>
                    </a:lnTo>
                    <a:lnTo>
                      <a:pt x="727" y="1046"/>
                    </a:lnTo>
                    <a:lnTo>
                      <a:pt x="739" y="1044"/>
                    </a:lnTo>
                    <a:lnTo>
                      <a:pt x="751" y="1041"/>
                    </a:lnTo>
                    <a:lnTo>
                      <a:pt x="762" y="1039"/>
                    </a:lnTo>
                    <a:lnTo>
                      <a:pt x="777" y="1039"/>
                    </a:lnTo>
                    <a:lnTo>
                      <a:pt x="789" y="1036"/>
                    </a:lnTo>
                    <a:lnTo>
                      <a:pt x="800" y="1036"/>
                    </a:lnTo>
                    <a:lnTo>
                      <a:pt x="810" y="1034"/>
                    </a:lnTo>
                    <a:lnTo>
                      <a:pt x="824" y="1034"/>
                    </a:lnTo>
                    <a:lnTo>
                      <a:pt x="834" y="1032"/>
                    </a:lnTo>
                    <a:lnTo>
                      <a:pt x="846" y="1032"/>
                    </a:lnTo>
                    <a:lnTo>
                      <a:pt x="857" y="1029"/>
                    </a:lnTo>
                    <a:lnTo>
                      <a:pt x="867" y="1029"/>
                    </a:lnTo>
                    <a:lnTo>
                      <a:pt x="879" y="1029"/>
                    </a:lnTo>
                    <a:lnTo>
                      <a:pt x="891" y="1029"/>
                    </a:lnTo>
                    <a:lnTo>
                      <a:pt x="898" y="1029"/>
                    </a:lnTo>
                    <a:lnTo>
                      <a:pt x="910" y="1029"/>
                    </a:lnTo>
                    <a:lnTo>
                      <a:pt x="919" y="1029"/>
                    </a:lnTo>
                    <a:lnTo>
                      <a:pt x="929" y="1029"/>
                    </a:lnTo>
                    <a:lnTo>
                      <a:pt x="938" y="1029"/>
                    </a:lnTo>
                    <a:lnTo>
                      <a:pt x="948" y="1029"/>
                    </a:lnTo>
                    <a:lnTo>
                      <a:pt x="957" y="1029"/>
                    </a:lnTo>
                    <a:lnTo>
                      <a:pt x="967" y="1032"/>
                    </a:lnTo>
                    <a:lnTo>
                      <a:pt x="974" y="1032"/>
                    </a:lnTo>
                    <a:lnTo>
                      <a:pt x="981" y="1032"/>
                    </a:lnTo>
                    <a:lnTo>
                      <a:pt x="988" y="1032"/>
                    </a:lnTo>
                    <a:lnTo>
                      <a:pt x="995" y="1032"/>
                    </a:lnTo>
                    <a:lnTo>
                      <a:pt x="1000" y="1032"/>
                    </a:lnTo>
                    <a:lnTo>
                      <a:pt x="1007" y="1034"/>
                    </a:lnTo>
                    <a:lnTo>
                      <a:pt x="1012" y="1034"/>
                    </a:lnTo>
                    <a:lnTo>
                      <a:pt x="1017" y="1034"/>
                    </a:lnTo>
                    <a:lnTo>
                      <a:pt x="1026" y="1036"/>
                    </a:lnTo>
                    <a:lnTo>
                      <a:pt x="1033" y="1036"/>
                    </a:lnTo>
                    <a:lnTo>
                      <a:pt x="1036" y="1036"/>
                    </a:lnTo>
                    <a:lnTo>
                      <a:pt x="1038" y="1039"/>
                    </a:lnTo>
                    <a:lnTo>
                      <a:pt x="1038" y="10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0" name="Freeform 422"/>
              <p:cNvSpPr>
                <a:spLocks/>
              </p:cNvSpPr>
              <p:nvPr/>
            </p:nvSpPr>
            <p:spPr bwMode="auto">
              <a:xfrm>
                <a:off x="2543" y="1384"/>
                <a:ext cx="832" cy="1934"/>
              </a:xfrm>
              <a:custGeom>
                <a:avLst/>
                <a:gdLst>
                  <a:gd name="T0" fmla="*/ 0 w 832"/>
                  <a:gd name="T1" fmla="*/ 1808 h 1934"/>
                  <a:gd name="T2" fmla="*/ 24 w 832"/>
                  <a:gd name="T3" fmla="*/ 356 h 1934"/>
                  <a:gd name="T4" fmla="*/ 188 w 832"/>
                  <a:gd name="T5" fmla="*/ 213 h 1934"/>
                  <a:gd name="T6" fmla="*/ 202 w 832"/>
                  <a:gd name="T7" fmla="*/ 0 h 1934"/>
                  <a:gd name="T8" fmla="*/ 663 w 832"/>
                  <a:gd name="T9" fmla="*/ 59 h 1934"/>
                  <a:gd name="T10" fmla="*/ 801 w 832"/>
                  <a:gd name="T11" fmla="*/ 85 h 1934"/>
                  <a:gd name="T12" fmla="*/ 832 w 832"/>
                  <a:gd name="T13" fmla="*/ 320 h 1934"/>
                  <a:gd name="T14" fmla="*/ 701 w 832"/>
                  <a:gd name="T15" fmla="*/ 446 h 1934"/>
                  <a:gd name="T16" fmla="*/ 680 w 832"/>
                  <a:gd name="T17" fmla="*/ 1934 h 1934"/>
                  <a:gd name="T18" fmla="*/ 0 w 832"/>
                  <a:gd name="T19" fmla="*/ 1808 h 1934"/>
                  <a:gd name="T20" fmla="*/ 0 w 832"/>
                  <a:gd name="T21" fmla="*/ 1808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2" h="1934">
                    <a:moveTo>
                      <a:pt x="0" y="1808"/>
                    </a:moveTo>
                    <a:lnTo>
                      <a:pt x="24" y="356"/>
                    </a:lnTo>
                    <a:lnTo>
                      <a:pt x="188" y="213"/>
                    </a:lnTo>
                    <a:lnTo>
                      <a:pt x="202" y="0"/>
                    </a:lnTo>
                    <a:lnTo>
                      <a:pt x="663" y="59"/>
                    </a:lnTo>
                    <a:lnTo>
                      <a:pt x="801" y="85"/>
                    </a:lnTo>
                    <a:lnTo>
                      <a:pt x="832" y="320"/>
                    </a:lnTo>
                    <a:lnTo>
                      <a:pt x="701" y="446"/>
                    </a:lnTo>
                    <a:lnTo>
                      <a:pt x="680" y="1934"/>
                    </a:lnTo>
                    <a:lnTo>
                      <a:pt x="0" y="1808"/>
                    </a:lnTo>
                    <a:lnTo>
                      <a:pt x="0" y="1808"/>
                    </a:lnTo>
                    <a:close/>
                  </a:path>
                </a:pathLst>
              </a:custGeom>
              <a:solidFill>
                <a:srgbClr val="FFE6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1" name="Freeform 423"/>
              <p:cNvSpPr>
                <a:spLocks/>
              </p:cNvSpPr>
              <p:nvPr/>
            </p:nvSpPr>
            <p:spPr bwMode="auto">
              <a:xfrm>
                <a:off x="3273" y="1422"/>
                <a:ext cx="444" cy="1889"/>
              </a:xfrm>
              <a:custGeom>
                <a:avLst/>
                <a:gdLst>
                  <a:gd name="T0" fmla="*/ 171 w 444"/>
                  <a:gd name="T1" fmla="*/ 0 h 1889"/>
                  <a:gd name="T2" fmla="*/ 171 w 444"/>
                  <a:gd name="T3" fmla="*/ 2 h 1889"/>
                  <a:gd name="T4" fmla="*/ 171 w 444"/>
                  <a:gd name="T5" fmla="*/ 9 h 1889"/>
                  <a:gd name="T6" fmla="*/ 171 w 444"/>
                  <a:gd name="T7" fmla="*/ 11 h 1889"/>
                  <a:gd name="T8" fmla="*/ 171 w 444"/>
                  <a:gd name="T9" fmla="*/ 19 h 1889"/>
                  <a:gd name="T10" fmla="*/ 171 w 444"/>
                  <a:gd name="T11" fmla="*/ 23 h 1889"/>
                  <a:gd name="T12" fmla="*/ 171 w 444"/>
                  <a:gd name="T13" fmla="*/ 30 h 1889"/>
                  <a:gd name="T14" fmla="*/ 168 w 444"/>
                  <a:gd name="T15" fmla="*/ 38 h 1889"/>
                  <a:gd name="T16" fmla="*/ 168 w 444"/>
                  <a:gd name="T17" fmla="*/ 45 h 1889"/>
                  <a:gd name="T18" fmla="*/ 168 w 444"/>
                  <a:gd name="T19" fmla="*/ 52 h 1889"/>
                  <a:gd name="T20" fmla="*/ 168 w 444"/>
                  <a:gd name="T21" fmla="*/ 61 h 1889"/>
                  <a:gd name="T22" fmla="*/ 168 w 444"/>
                  <a:gd name="T23" fmla="*/ 71 h 1889"/>
                  <a:gd name="T24" fmla="*/ 168 w 444"/>
                  <a:gd name="T25" fmla="*/ 80 h 1889"/>
                  <a:gd name="T26" fmla="*/ 168 w 444"/>
                  <a:gd name="T27" fmla="*/ 92 h 1889"/>
                  <a:gd name="T28" fmla="*/ 168 w 444"/>
                  <a:gd name="T29" fmla="*/ 102 h 1889"/>
                  <a:gd name="T30" fmla="*/ 168 w 444"/>
                  <a:gd name="T31" fmla="*/ 111 h 1889"/>
                  <a:gd name="T32" fmla="*/ 168 w 444"/>
                  <a:gd name="T33" fmla="*/ 123 h 1889"/>
                  <a:gd name="T34" fmla="*/ 166 w 444"/>
                  <a:gd name="T35" fmla="*/ 133 h 1889"/>
                  <a:gd name="T36" fmla="*/ 166 w 444"/>
                  <a:gd name="T37" fmla="*/ 145 h 1889"/>
                  <a:gd name="T38" fmla="*/ 166 w 444"/>
                  <a:gd name="T39" fmla="*/ 154 h 1889"/>
                  <a:gd name="T40" fmla="*/ 166 w 444"/>
                  <a:gd name="T41" fmla="*/ 166 h 1889"/>
                  <a:gd name="T42" fmla="*/ 166 w 444"/>
                  <a:gd name="T43" fmla="*/ 175 h 1889"/>
                  <a:gd name="T44" fmla="*/ 166 w 444"/>
                  <a:gd name="T45" fmla="*/ 187 h 1889"/>
                  <a:gd name="T46" fmla="*/ 164 w 444"/>
                  <a:gd name="T47" fmla="*/ 197 h 1889"/>
                  <a:gd name="T48" fmla="*/ 164 w 444"/>
                  <a:gd name="T49" fmla="*/ 206 h 1889"/>
                  <a:gd name="T50" fmla="*/ 164 w 444"/>
                  <a:gd name="T51" fmla="*/ 216 h 1889"/>
                  <a:gd name="T52" fmla="*/ 164 w 444"/>
                  <a:gd name="T53" fmla="*/ 225 h 1889"/>
                  <a:gd name="T54" fmla="*/ 161 w 444"/>
                  <a:gd name="T55" fmla="*/ 232 h 1889"/>
                  <a:gd name="T56" fmla="*/ 161 w 444"/>
                  <a:gd name="T57" fmla="*/ 242 h 1889"/>
                  <a:gd name="T58" fmla="*/ 161 w 444"/>
                  <a:gd name="T59" fmla="*/ 249 h 1889"/>
                  <a:gd name="T60" fmla="*/ 161 w 444"/>
                  <a:gd name="T61" fmla="*/ 256 h 1889"/>
                  <a:gd name="T62" fmla="*/ 435 w 444"/>
                  <a:gd name="T63" fmla="*/ 413 h 1889"/>
                  <a:gd name="T64" fmla="*/ 444 w 444"/>
                  <a:gd name="T65" fmla="*/ 1820 h 1889"/>
                  <a:gd name="T66" fmla="*/ 233 w 444"/>
                  <a:gd name="T67" fmla="*/ 1799 h 1889"/>
                  <a:gd name="T68" fmla="*/ 9 w 444"/>
                  <a:gd name="T69" fmla="*/ 1889 h 1889"/>
                  <a:gd name="T70" fmla="*/ 0 w 444"/>
                  <a:gd name="T71" fmla="*/ 439 h 1889"/>
                  <a:gd name="T72" fmla="*/ 128 w 444"/>
                  <a:gd name="T73" fmla="*/ 287 h 1889"/>
                  <a:gd name="T74" fmla="*/ 95 w 444"/>
                  <a:gd name="T75" fmla="*/ 28 h 1889"/>
                  <a:gd name="T76" fmla="*/ 171 w 444"/>
                  <a:gd name="T77" fmla="*/ 0 h 1889"/>
                  <a:gd name="T78" fmla="*/ 171 w 444"/>
                  <a:gd name="T79" fmla="*/ 0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4" h="1889">
                    <a:moveTo>
                      <a:pt x="171" y="0"/>
                    </a:moveTo>
                    <a:lnTo>
                      <a:pt x="171" y="2"/>
                    </a:lnTo>
                    <a:lnTo>
                      <a:pt x="171" y="9"/>
                    </a:lnTo>
                    <a:lnTo>
                      <a:pt x="171" y="11"/>
                    </a:lnTo>
                    <a:lnTo>
                      <a:pt x="171" y="19"/>
                    </a:lnTo>
                    <a:lnTo>
                      <a:pt x="171" y="23"/>
                    </a:lnTo>
                    <a:lnTo>
                      <a:pt x="171" y="30"/>
                    </a:lnTo>
                    <a:lnTo>
                      <a:pt x="168" y="38"/>
                    </a:lnTo>
                    <a:lnTo>
                      <a:pt x="168" y="45"/>
                    </a:lnTo>
                    <a:lnTo>
                      <a:pt x="168" y="52"/>
                    </a:lnTo>
                    <a:lnTo>
                      <a:pt x="168" y="61"/>
                    </a:lnTo>
                    <a:lnTo>
                      <a:pt x="168" y="71"/>
                    </a:lnTo>
                    <a:lnTo>
                      <a:pt x="168" y="80"/>
                    </a:lnTo>
                    <a:lnTo>
                      <a:pt x="168" y="92"/>
                    </a:lnTo>
                    <a:lnTo>
                      <a:pt x="168" y="102"/>
                    </a:lnTo>
                    <a:lnTo>
                      <a:pt x="168" y="111"/>
                    </a:lnTo>
                    <a:lnTo>
                      <a:pt x="168" y="123"/>
                    </a:lnTo>
                    <a:lnTo>
                      <a:pt x="166" y="133"/>
                    </a:lnTo>
                    <a:lnTo>
                      <a:pt x="166" y="145"/>
                    </a:lnTo>
                    <a:lnTo>
                      <a:pt x="166" y="154"/>
                    </a:lnTo>
                    <a:lnTo>
                      <a:pt x="166" y="166"/>
                    </a:lnTo>
                    <a:lnTo>
                      <a:pt x="166" y="175"/>
                    </a:lnTo>
                    <a:lnTo>
                      <a:pt x="166" y="187"/>
                    </a:lnTo>
                    <a:lnTo>
                      <a:pt x="164" y="197"/>
                    </a:lnTo>
                    <a:lnTo>
                      <a:pt x="164" y="206"/>
                    </a:lnTo>
                    <a:lnTo>
                      <a:pt x="164" y="216"/>
                    </a:lnTo>
                    <a:lnTo>
                      <a:pt x="164" y="225"/>
                    </a:lnTo>
                    <a:lnTo>
                      <a:pt x="161" y="232"/>
                    </a:lnTo>
                    <a:lnTo>
                      <a:pt x="161" y="242"/>
                    </a:lnTo>
                    <a:lnTo>
                      <a:pt x="161" y="249"/>
                    </a:lnTo>
                    <a:lnTo>
                      <a:pt x="161" y="256"/>
                    </a:lnTo>
                    <a:lnTo>
                      <a:pt x="435" y="413"/>
                    </a:lnTo>
                    <a:lnTo>
                      <a:pt x="444" y="1820"/>
                    </a:lnTo>
                    <a:lnTo>
                      <a:pt x="233" y="1799"/>
                    </a:lnTo>
                    <a:lnTo>
                      <a:pt x="9" y="1889"/>
                    </a:lnTo>
                    <a:lnTo>
                      <a:pt x="0" y="439"/>
                    </a:lnTo>
                    <a:lnTo>
                      <a:pt x="128" y="287"/>
                    </a:lnTo>
                    <a:lnTo>
                      <a:pt x="95" y="28"/>
                    </a:lnTo>
                    <a:lnTo>
                      <a:pt x="171" y="0"/>
                    </a:lnTo>
                    <a:lnTo>
                      <a:pt x="171" y="0"/>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2" name="Freeform 424"/>
              <p:cNvSpPr>
                <a:spLocks/>
              </p:cNvSpPr>
              <p:nvPr/>
            </p:nvSpPr>
            <p:spPr bwMode="auto">
              <a:xfrm>
                <a:off x="3420" y="1685"/>
                <a:ext cx="254" cy="1521"/>
              </a:xfrm>
              <a:custGeom>
                <a:avLst/>
                <a:gdLst>
                  <a:gd name="T0" fmla="*/ 0 w 254"/>
                  <a:gd name="T1" fmla="*/ 0 h 1521"/>
                  <a:gd name="T2" fmla="*/ 55 w 254"/>
                  <a:gd name="T3" fmla="*/ 1398 h 1521"/>
                  <a:gd name="T4" fmla="*/ 254 w 254"/>
                  <a:gd name="T5" fmla="*/ 1521 h 1521"/>
                  <a:gd name="T6" fmla="*/ 223 w 254"/>
                  <a:gd name="T7" fmla="*/ 257 h 1521"/>
                  <a:gd name="T8" fmla="*/ 0 w 254"/>
                  <a:gd name="T9" fmla="*/ 0 h 1521"/>
                  <a:gd name="T10" fmla="*/ 0 w 254"/>
                  <a:gd name="T11" fmla="*/ 0 h 1521"/>
                </a:gdLst>
                <a:ahLst/>
                <a:cxnLst>
                  <a:cxn ang="0">
                    <a:pos x="T0" y="T1"/>
                  </a:cxn>
                  <a:cxn ang="0">
                    <a:pos x="T2" y="T3"/>
                  </a:cxn>
                  <a:cxn ang="0">
                    <a:pos x="T4" y="T5"/>
                  </a:cxn>
                  <a:cxn ang="0">
                    <a:pos x="T6" y="T7"/>
                  </a:cxn>
                  <a:cxn ang="0">
                    <a:pos x="T8" y="T9"/>
                  </a:cxn>
                  <a:cxn ang="0">
                    <a:pos x="T10" y="T11"/>
                  </a:cxn>
                </a:cxnLst>
                <a:rect l="0" t="0" r="r" b="b"/>
                <a:pathLst>
                  <a:path w="254" h="1521">
                    <a:moveTo>
                      <a:pt x="0" y="0"/>
                    </a:moveTo>
                    <a:lnTo>
                      <a:pt x="55" y="1398"/>
                    </a:lnTo>
                    <a:lnTo>
                      <a:pt x="254" y="1521"/>
                    </a:lnTo>
                    <a:lnTo>
                      <a:pt x="223" y="257"/>
                    </a:lnTo>
                    <a:lnTo>
                      <a:pt x="0" y="0"/>
                    </a:lnTo>
                    <a:lnTo>
                      <a:pt x="0"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3" name="Freeform 425"/>
              <p:cNvSpPr>
                <a:spLocks/>
              </p:cNvSpPr>
              <p:nvPr/>
            </p:nvSpPr>
            <p:spPr bwMode="auto">
              <a:xfrm>
                <a:off x="2567" y="1600"/>
                <a:ext cx="815" cy="233"/>
              </a:xfrm>
              <a:custGeom>
                <a:avLst/>
                <a:gdLst>
                  <a:gd name="T0" fmla="*/ 387 w 815"/>
                  <a:gd name="T1" fmla="*/ 145 h 233"/>
                  <a:gd name="T2" fmla="*/ 815 w 815"/>
                  <a:gd name="T3" fmla="*/ 109 h 233"/>
                  <a:gd name="T4" fmla="*/ 810 w 815"/>
                  <a:gd name="T5" fmla="*/ 107 h 233"/>
                  <a:gd name="T6" fmla="*/ 798 w 815"/>
                  <a:gd name="T7" fmla="*/ 104 h 233"/>
                  <a:gd name="T8" fmla="*/ 782 w 815"/>
                  <a:gd name="T9" fmla="*/ 100 h 233"/>
                  <a:gd name="T10" fmla="*/ 763 w 815"/>
                  <a:gd name="T11" fmla="*/ 97 h 233"/>
                  <a:gd name="T12" fmla="*/ 748 w 815"/>
                  <a:gd name="T13" fmla="*/ 92 h 233"/>
                  <a:gd name="T14" fmla="*/ 737 w 815"/>
                  <a:gd name="T15" fmla="*/ 90 h 233"/>
                  <a:gd name="T16" fmla="*/ 722 w 815"/>
                  <a:gd name="T17" fmla="*/ 85 h 233"/>
                  <a:gd name="T18" fmla="*/ 708 w 815"/>
                  <a:gd name="T19" fmla="*/ 83 h 233"/>
                  <a:gd name="T20" fmla="*/ 691 w 815"/>
                  <a:gd name="T21" fmla="*/ 81 h 233"/>
                  <a:gd name="T22" fmla="*/ 675 w 815"/>
                  <a:gd name="T23" fmla="*/ 78 h 233"/>
                  <a:gd name="T24" fmla="*/ 658 w 815"/>
                  <a:gd name="T25" fmla="*/ 73 h 233"/>
                  <a:gd name="T26" fmla="*/ 644 w 815"/>
                  <a:gd name="T27" fmla="*/ 71 h 233"/>
                  <a:gd name="T28" fmla="*/ 625 w 815"/>
                  <a:gd name="T29" fmla="*/ 66 h 233"/>
                  <a:gd name="T30" fmla="*/ 606 w 815"/>
                  <a:gd name="T31" fmla="*/ 64 h 233"/>
                  <a:gd name="T32" fmla="*/ 589 w 815"/>
                  <a:gd name="T33" fmla="*/ 59 h 233"/>
                  <a:gd name="T34" fmla="*/ 570 w 815"/>
                  <a:gd name="T35" fmla="*/ 57 h 233"/>
                  <a:gd name="T36" fmla="*/ 554 w 815"/>
                  <a:gd name="T37" fmla="*/ 52 h 233"/>
                  <a:gd name="T38" fmla="*/ 535 w 815"/>
                  <a:gd name="T39" fmla="*/ 50 h 233"/>
                  <a:gd name="T40" fmla="*/ 518 w 815"/>
                  <a:gd name="T41" fmla="*/ 47 h 233"/>
                  <a:gd name="T42" fmla="*/ 501 w 815"/>
                  <a:gd name="T43" fmla="*/ 45 h 233"/>
                  <a:gd name="T44" fmla="*/ 482 w 815"/>
                  <a:gd name="T45" fmla="*/ 40 h 233"/>
                  <a:gd name="T46" fmla="*/ 466 w 815"/>
                  <a:gd name="T47" fmla="*/ 38 h 233"/>
                  <a:gd name="T48" fmla="*/ 449 w 815"/>
                  <a:gd name="T49" fmla="*/ 35 h 233"/>
                  <a:gd name="T50" fmla="*/ 435 w 815"/>
                  <a:gd name="T51" fmla="*/ 33 h 233"/>
                  <a:gd name="T52" fmla="*/ 421 w 815"/>
                  <a:gd name="T53" fmla="*/ 28 h 233"/>
                  <a:gd name="T54" fmla="*/ 409 w 815"/>
                  <a:gd name="T55" fmla="*/ 28 h 233"/>
                  <a:gd name="T56" fmla="*/ 394 w 815"/>
                  <a:gd name="T57" fmla="*/ 26 h 233"/>
                  <a:gd name="T58" fmla="*/ 385 w 815"/>
                  <a:gd name="T59" fmla="*/ 26 h 233"/>
                  <a:gd name="T60" fmla="*/ 361 w 815"/>
                  <a:gd name="T61" fmla="*/ 21 h 233"/>
                  <a:gd name="T62" fmla="*/ 340 w 815"/>
                  <a:gd name="T63" fmla="*/ 19 h 233"/>
                  <a:gd name="T64" fmla="*/ 318 w 815"/>
                  <a:gd name="T65" fmla="*/ 16 h 233"/>
                  <a:gd name="T66" fmla="*/ 299 w 815"/>
                  <a:gd name="T67" fmla="*/ 14 h 233"/>
                  <a:gd name="T68" fmla="*/ 278 w 815"/>
                  <a:gd name="T69" fmla="*/ 12 h 233"/>
                  <a:gd name="T70" fmla="*/ 261 w 815"/>
                  <a:gd name="T71" fmla="*/ 12 h 233"/>
                  <a:gd name="T72" fmla="*/ 245 w 815"/>
                  <a:gd name="T73" fmla="*/ 9 h 233"/>
                  <a:gd name="T74" fmla="*/ 230 w 815"/>
                  <a:gd name="T75" fmla="*/ 7 h 233"/>
                  <a:gd name="T76" fmla="*/ 216 w 815"/>
                  <a:gd name="T77" fmla="*/ 5 h 233"/>
                  <a:gd name="T78" fmla="*/ 204 w 815"/>
                  <a:gd name="T79" fmla="*/ 5 h 233"/>
                  <a:gd name="T80" fmla="*/ 183 w 815"/>
                  <a:gd name="T81" fmla="*/ 2 h 233"/>
                  <a:gd name="T82" fmla="*/ 171 w 815"/>
                  <a:gd name="T83" fmla="*/ 0 h 233"/>
                  <a:gd name="T84" fmla="*/ 0 w 815"/>
                  <a:gd name="T85" fmla="*/ 14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5" h="233">
                    <a:moveTo>
                      <a:pt x="0" y="140"/>
                    </a:moveTo>
                    <a:lnTo>
                      <a:pt x="387" y="145"/>
                    </a:lnTo>
                    <a:lnTo>
                      <a:pt x="677" y="233"/>
                    </a:lnTo>
                    <a:lnTo>
                      <a:pt x="815" y="109"/>
                    </a:lnTo>
                    <a:lnTo>
                      <a:pt x="813" y="107"/>
                    </a:lnTo>
                    <a:lnTo>
                      <a:pt x="810" y="107"/>
                    </a:lnTo>
                    <a:lnTo>
                      <a:pt x="805" y="107"/>
                    </a:lnTo>
                    <a:lnTo>
                      <a:pt x="798" y="104"/>
                    </a:lnTo>
                    <a:lnTo>
                      <a:pt x="791" y="102"/>
                    </a:lnTo>
                    <a:lnTo>
                      <a:pt x="782" y="100"/>
                    </a:lnTo>
                    <a:lnTo>
                      <a:pt x="772" y="97"/>
                    </a:lnTo>
                    <a:lnTo>
                      <a:pt x="763" y="97"/>
                    </a:lnTo>
                    <a:lnTo>
                      <a:pt x="756" y="95"/>
                    </a:lnTo>
                    <a:lnTo>
                      <a:pt x="748" y="92"/>
                    </a:lnTo>
                    <a:lnTo>
                      <a:pt x="741" y="90"/>
                    </a:lnTo>
                    <a:lnTo>
                      <a:pt x="737" y="90"/>
                    </a:lnTo>
                    <a:lnTo>
                      <a:pt x="729" y="88"/>
                    </a:lnTo>
                    <a:lnTo>
                      <a:pt x="722" y="85"/>
                    </a:lnTo>
                    <a:lnTo>
                      <a:pt x="715" y="85"/>
                    </a:lnTo>
                    <a:lnTo>
                      <a:pt x="708" y="83"/>
                    </a:lnTo>
                    <a:lnTo>
                      <a:pt x="699" y="81"/>
                    </a:lnTo>
                    <a:lnTo>
                      <a:pt x="691" y="81"/>
                    </a:lnTo>
                    <a:lnTo>
                      <a:pt x="682" y="78"/>
                    </a:lnTo>
                    <a:lnTo>
                      <a:pt x="675" y="78"/>
                    </a:lnTo>
                    <a:lnTo>
                      <a:pt x="668" y="76"/>
                    </a:lnTo>
                    <a:lnTo>
                      <a:pt x="658" y="73"/>
                    </a:lnTo>
                    <a:lnTo>
                      <a:pt x="651" y="73"/>
                    </a:lnTo>
                    <a:lnTo>
                      <a:pt x="644" y="71"/>
                    </a:lnTo>
                    <a:lnTo>
                      <a:pt x="632" y="69"/>
                    </a:lnTo>
                    <a:lnTo>
                      <a:pt x="625" y="66"/>
                    </a:lnTo>
                    <a:lnTo>
                      <a:pt x="615" y="64"/>
                    </a:lnTo>
                    <a:lnTo>
                      <a:pt x="606" y="64"/>
                    </a:lnTo>
                    <a:lnTo>
                      <a:pt x="596" y="62"/>
                    </a:lnTo>
                    <a:lnTo>
                      <a:pt x="589" y="59"/>
                    </a:lnTo>
                    <a:lnTo>
                      <a:pt x="580" y="57"/>
                    </a:lnTo>
                    <a:lnTo>
                      <a:pt x="570" y="57"/>
                    </a:lnTo>
                    <a:lnTo>
                      <a:pt x="561" y="54"/>
                    </a:lnTo>
                    <a:lnTo>
                      <a:pt x="554" y="52"/>
                    </a:lnTo>
                    <a:lnTo>
                      <a:pt x="542" y="52"/>
                    </a:lnTo>
                    <a:lnTo>
                      <a:pt x="535" y="50"/>
                    </a:lnTo>
                    <a:lnTo>
                      <a:pt x="525" y="47"/>
                    </a:lnTo>
                    <a:lnTo>
                      <a:pt x="518" y="47"/>
                    </a:lnTo>
                    <a:lnTo>
                      <a:pt x="508" y="45"/>
                    </a:lnTo>
                    <a:lnTo>
                      <a:pt x="501" y="45"/>
                    </a:lnTo>
                    <a:lnTo>
                      <a:pt x="492" y="43"/>
                    </a:lnTo>
                    <a:lnTo>
                      <a:pt x="482" y="40"/>
                    </a:lnTo>
                    <a:lnTo>
                      <a:pt x="475" y="38"/>
                    </a:lnTo>
                    <a:lnTo>
                      <a:pt x="466" y="38"/>
                    </a:lnTo>
                    <a:lnTo>
                      <a:pt x="459" y="35"/>
                    </a:lnTo>
                    <a:lnTo>
                      <a:pt x="449" y="35"/>
                    </a:lnTo>
                    <a:lnTo>
                      <a:pt x="442" y="33"/>
                    </a:lnTo>
                    <a:lnTo>
                      <a:pt x="435" y="33"/>
                    </a:lnTo>
                    <a:lnTo>
                      <a:pt x="428" y="31"/>
                    </a:lnTo>
                    <a:lnTo>
                      <a:pt x="421" y="28"/>
                    </a:lnTo>
                    <a:lnTo>
                      <a:pt x="413" y="28"/>
                    </a:lnTo>
                    <a:lnTo>
                      <a:pt x="409" y="28"/>
                    </a:lnTo>
                    <a:lnTo>
                      <a:pt x="402" y="26"/>
                    </a:lnTo>
                    <a:lnTo>
                      <a:pt x="394" y="26"/>
                    </a:lnTo>
                    <a:lnTo>
                      <a:pt x="387" y="26"/>
                    </a:lnTo>
                    <a:lnTo>
                      <a:pt x="385" y="26"/>
                    </a:lnTo>
                    <a:lnTo>
                      <a:pt x="373" y="24"/>
                    </a:lnTo>
                    <a:lnTo>
                      <a:pt x="361" y="21"/>
                    </a:lnTo>
                    <a:lnTo>
                      <a:pt x="349" y="21"/>
                    </a:lnTo>
                    <a:lnTo>
                      <a:pt x="340" y="19"/>
                    </a:lnTo>
                    <a:lnTo>
                      <a:pt x="330" y="16"/>
                    </a:lnTo>
                    <a:lnTo>
                      <a:pt x="318" y="16"/>
                    </a:lnTo>
                    <a:lnTo>
                      <a:pt x="309" y="14"/>
                    </a:lnTo>
                    <a:lnTo>
                      <a:pt x="299" y="14"/>
                    </a:lnTo>
                    <a:lnTo>
                      <a:pt x="290" y="14"/>
                    </a:lnTo>
                    <a:lnTo>
                      <a:pt x="278" y="12"/>
                    </a:lnTo>
                    <a:lnTo>
                      <a:pt x="271" y="12"/>
                    </a:lnTo>
                    <a:lnTo>
                      <a:pt x="261" y="12"/>
                    </a:lnTo>
                    <a:lnTo>
                      <a:pt x="252" y="9"/>
                    </a:lnTo>
                    <a:lnTo>
                      <a:pt x="245" y="9"/>
                    </a:lnTo>
                    <a:lnTo>
                      <a:pt x="238" y="7"/>
                    </a:lnTo>
                    <a:lnTo>
                      <a:pt x="230" y="7"/>
                    </a:lnTo>
                    <a:lnTo>
                      <a:pt x="223" y="7"/>
                    </a:lnTo>
                    <a:lnTo>
                      <a:pt x="216" y="5"/>
                    </a:lnTo>
                    <a:lnTo>
                      <a:pt x="209" y="5"/>
                    </a:lnTo>
                    <a:lnTo>
                      <a:pt x="204" y="5"/>
                    </a:lnTo>
                    <a:lnTo>
                      <a:pt x="192" y="2"/>
                    </a:lnTo>
                    <a:lnTo>
                      <a:pt x="183" y="2"/>
                    </a:lnTo>
                    <a:lnTo>
                      <a:pt x="176" y="0"/>
                    </a:lnTo>
                    <a:lnTo>
                      <a:pt x="171" y="0"/>
                    </a:lnTo>
                    <a:lnTo>
                      <a:pt x="166" y="0"/>
                    </a:lnTo>
                    <a:lnTo>
                      <a:pt x="0" y="140"/>
                    </a:lnTo>
                    <a:lnTo>
                      <a:pt x="0" y="14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4" name="Freeform 426"/>
              <p:cNvSpPr>
                <a:spLocks/>
              </p:cNvSpPr>
              <p:nvPr/>
            </p:nvSpPr>
            <p:spPr bwMode="auto">
              <a:xfrm>
                <a:off x="3577" y="2536"/>
                <a:ext cx="140" cy="276"/>
              </a:xfrm>
              <a:custGeom>
                <a:avLst/>
                <a:gdLst>
                  <a:gd name="T0" fmla="*/ 81 w 140"/>
                  <a:gd name="T1" fmla="*/ 38 h 276"/>
                  <a:gd name="T2" fmla="*/ 138 w 140"/>
                  <a:gd name="T3" fmla="*/ 0 h 276"/>
                  <a:gd name="T4" fmla="*/ 140 w 140"/>
                  <a:gd name="T5" fmla="*/ 264 h 276"/>
                  <a:gd name="T6" fmla="*/ 0 w 140"/>
                  <a:gd name="T7" fmla="*/ 276 h 276"/>
                  <a:gd name="T8" fmla="*/ 81 w 140"/>
                  <a:gd name="T9" fmla="*/ 38 h 276"/>
                  <a:gd name="T10" fmla="*/ 81 w 140"/>
                  <a:gd name="T11" fmla="*/ 38 h 276"/>
                </a:gdLst>
                <a:ahLst/>
                <a:cxnLst>
                  <a:cxn ang="0">
                    <a:pos x="T0" y="T1"/>
                  </a:cxn>
                  <a:cxn ang="0">
                    <a:pos x="T2" y="T3"/>
                  </a:cxn>
                  <a:cxn ang="0">
                    <a:pos x="T4" y="T5"/>
                  </a:cxn>
                  <a:cxn ang="0">
                    <a:pos x="T6" y="T7"/>
                  </a:cxn>
                  <a:cxn ang="0">
                    <a:pos x="T8" y="T9"/>
                  </a:cxn>
                  <a:cxn ang="0">
                    <a:pos x="T10" y="T11"/>
                  </a:cxn>
                </a:cxnLst>
                <a:rect l="0" t="0" r="r" b="b"/>
                <a:pathLst>
                  <a:path w="140" h="276">
                    <a:moveTo>
                      <a:pt x="81" y="38"/>
                    </a:moveTo>
                    <a:lnTo>
                      <a:pt x="138" y="0"/>
                    </a:lnTo>
                    <a:lnTo>
                      <a:pt x="140" y="264"/>
                    </a:lnTo>
                    <a:lnTo>
                      <a:pt x="0" y="276"/>
                    </a:lnTo>
                    <a:lnTo>
                      <a:pt x="81" y="38"/>
                    </a:lnTo>
                    <a:lnTo>
                      <a:pt x="81" y="38"/>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5" name="Freeform 427"/>
              <p:cNvSpPr>
                <a:spLocks/>
              </p:cNvSpPr>
              <p:nvPr/>
            </p:nvSpPr>
            <p:spPr bwMode="auto">
              <a:xfrm>
                <a:off x="2550" y="2182"/>
                <a:ext cx="654" cy="616"/>
              </a:xfrm>
              <a:custGeom>
                <a:avLst/>
                <a:gdLst>
                  <a:gd name="T0" fmla="*/ 473 w 654"/>
                  <a:gd name="T1" fmla="*/ 430 h 616"/>
                  <a:gd name="T2" fmla="*/ 497 w 654"/>
                  <a:gd name="T3" fmla="*/ 404 h 616"/>
                  <a:gd name="T4" fmla="*/ 537 w 654"/>
                  <a:gd name="T5" fmla="*/ 361 h 616"/>
                  <a:gd name="T6" fmla="*/ 561 w 654"/>
                  <a:gd name="T7" fmla="*/ 335 h 616"/>
                  <a:gd name="T8" fmla="*/ 585 w 654"/>
                  <a:gd name="T9" fmla="*/ 304 h 616"/>
                  <a:gd name="T10" fmla="*/ 609 w 654"/>
                  <a:gd name="T11" fmla="*/ 273 h 616"/>
                  <a:gd name="T12" fmla="*/ 625 w 654"/>
                  <a:gd name="T13" fmla="*/ 240 h 616"/>
                  <a:gd name="T14" fmla="*/ 640 w 654"/>
                  <a:gd name="T15" fmla="*/ 207 h 616"/>
                  <a:gd name="T16" fmla="*/ 649 w 654"/>
                  <a:gd name="T17" fmla="*/ 174 h 616"/>
                  <a:gd name="T18" fmla="*/ 654 w 654"/>
                  <a:gd name="T19" fmla="*/ 143 h 616"/>
                  <a:gd name="T20" fmla="*/ 649 w 654"/>
                  <a:gd name="T21" fmla="*/ 109 h 616"/>
                  <a:gd name="T22" fmla="*/ 635 w 654"/>
                  <a:gd name="T23" fmla="*/ 81 h 616"/>
                  <a:gd name="T24" fmla="*/ 609 w 654"/>
                  <a:gd name="T25" fmla="*/ 55 h 616"/>
                  <a:gd name="T26" fmla="*/ 575 w 654"/>
                  <a:gd name="T27" fmla="*/ 31 h 616"/>
                  <a:gd name="T28" fmla="*/ 533 w 654"/>
                  <a:gd name="T29" fmla="*/ 14 h 616"/>
                  <a:gd name="T30" fmla="*/ 492 w 654"/>
                  <a:gd name="T31" fmla="*/ 2 h 616"/>
                  <a:gd name="T32" fmla="*/ 457 w 654"/>
                  <a:gd name="T33" fmla="*/ 0 h 616"/>
                  <a:gd name="T34" fmla="*/ 426 w 654"/>
                  <a:gd name="T35" fmla="*/ 0 h 616"/>
                  <a:gd name="T36" fmla="*/ 395 w 654"/>
                  <a:gd name="T37" fmla="*/ 7 h 616"/>
                  <a:gd name="T38" fmla="*/ 366 w 654"/>
                  <a:gd name="T39" fmla="*/ 19 h 616"/>
                  <a:gd name="T40" fmla="*/ 342 w 654"/>
                  <a:gd name="T41" fmla="*/ 33 h 616"/>
                  <a:gd name="T42" fmla="*/ 297 w 654"/>
                  <a:gd name="T43" fmla="*/ 74 h 616"/>
                  <a:gd name="T44" fmla="*/ 274 w 654"/>
                  <a:gd name="T45" fmla="*/ 109 h 616"/>
                  <a:gd name="T46" fmla="*/ 259 w 654"/>
                  <a:gd name="T47" fmla="*/ 136 h 616"/>
                  <a:gd name="T48" fmla="*/ 247 w 654"/>
                  <a:gd name="T49" fmla="*/ 162 h 616"/>
                  <a:gd name="T50" fmla="*/ 238 w 654"/>
                  <a:gd name="T51" fmla="*/ 185 h 616"/>
                  <a:gd name="T52" fmla="*/ 231 w 654"/>
                  <a:gd name="T53" fmla="*/ 212 h 616"/>
                  <a:gd name="T54" fmla="*/ 226 w 654"/>
                  <a:gd name="T55" fmla="*/ 250 h 616"/>
                  <a:gd name="T56" fmla="*/ 231 w 654"/>
                  <a:gd name="T57" fmla="*/ 285 h 616"/>
                  <a:gd name="T58" fmla="*/ 259 w 654"/>
                  <a:gd name="T59" fmla="*/ 309 h 616"/>
                  <a:gd name="T60" fmla="*/ 300 w 654"/>
                  <a:gd name="T61" fmla="*/ 321 h 616"/>
                  <a:gd name="T62" fmla="*/ 326 w 654"/>
                  <a:gd name="T63" fmla="*/ 321 h 616"/>
                  <a:gd name="T64" fmla="*/ 352 w 654"/>
                  <a:gd name="T65" fmla="*/ 319 h 616"/>
                  <a:gd name="T66" fmla="*/ 378 w 654"/>
                  <a:gd name="T67" fmla="*/ 311 h 616"/>
                  <a:gd name="T68" fmla="*/ 407 w 654"/>
                  <a:gd name="T69" fmla="*/ 302 h 616"/>
                  <a:gd name="T70" fmla="*/ 433 w 654"/>
                  <a:gd name="T71" fmla="*/ 290 h 616"/>
                  <a:gd name="T72" fmla="*/ 461 w 654"/>
                  <a:gd name="T73" fmla="*/ 273 h 616"/>
                  <a:gd name="T74" fmla="*/ 506 w 654"/>
                  <a:gd name="T75" fmla="*/ 233 h 616"/>
                  <a:gd name="T76" fmla="*/ 533 w 654"/>
                  <a:gd name="T77" fmla="*/ 195 h 616"/>
                  <a:gd name="T78" fmla="*/ 547 w 654"/>
                  <a:gd name="T79" fmla="*/ 169 h 616"/>
                  <a:gd name="T80" fmla="*/ 566 w 654"/>
                  <a:gd name="T81" fmla="*/ 138 h 616"/>
                  <a:gd name="T82" fmla="*/ 594 w 654"/>
                  <a:gd name="T83" fmla="*/ 121 h 616"/>
                  <a:gd name="T84" fmla="*/ 625 w 654"/>
                  <a:gd name="T85" fmla="*/ 138 h 616"/>
                  <a:gd name="T86" fmla="*/ 635 w 654"/>
                  <a:gd name="T87" fmla="*/ 171 h 616"/>
                  <a:gd name="T88" fmla="*/ 628 w 654"/>
                  <a:gd name="T89" fmla="*/ 212 h 616"/>
                  <a:gd name="T90" fmla="*/ 616 w 654"/>
                  <a:gd name="T91" fmla="*/ 238 h 616"/>
                  <a:gd name="T92" fmla="*/ 587 w 654"/>
                  <a:gd name="T93" fmla="*/ 273 h 616"/>
                  <a:gd name="T94" fmla="*/ 559 w 654"/>
                  <a:gd name="T95" fmla="*/ 299 h 616"/>
                  <a:gd name="T96" fmla="*/ 523 w 654"/>
                  <a:gd name="T97" fmla="*/ 326 h 616"/>
                  <a:gd name="T98" fmla="*/ 483 w 654"/>
                  <a:gd name="T99" fmla="*/ 349 h 616"/>
                  <a:gd name="T100" fmla="*/ 438 w 654"/>
                  <a:gd name="T101" fmla="*/ 368 h 616"/>
                  <a:gd name="T102" fmla="*/ 392 w 654"/>
                  <a:gd name="T103" fmla="*/ 383 h 616"/>
                  <a:gd name="T104" fmla="*/ 350 w 654"/>
                  <a:gd name="T105" fmla="*/ 390 h 616"/>
                  <a:gd name="T106" fmla="*/ 304 w 654"/>
                  <a:gd name="T107" fmla="*/ 395 h 616"/>
                  <a:gd name="T108" fmla="*/ 262 w 654"/>
                  <a:gd name="T109" fmla="*/ 395 h 616"/>
                  <a:gd name="T110" fmla="*/ 224 w 654"/>
                  <a:gd name="T111" fmla="*/ 392 h 616"/>
                  <a:gd name="T112" fmla="*/ 183 w 654"/>
                  <a:gd name="T113" fmla="*/ 390 h 616"/>
                  <a:gd name="T114" fmla="*/ 148 w 654"/>
                  <a:gd name="T115" fmla="*/ 383 h 616"/>
                  <a:gd name="T116" fmla="*/ 114 w 654"/>
                  <a:gd name="T117" fmla="*/ 376 h 616"/>
                  <a:gd name="T118" fmla="*/ 86 w 654"/>
                  <a:gd name="T119" fmla="*/ 368 h 616"/>
                  <a:gd name="T120" fmla="*/ 60 w 654"/>
                  <a:gd name="T121" fmla="*/ 359 h 616"/>
                  <a:gd name="T122" fmla="*/ 29 w 654"/>
                  <a:gd name="T123" fmla="*/ 349 h 616"/>
                  <a:gd name="T124" fmla="*/ 5 w 654"/>
                  <a:gd name="T125" fmla="*/ 340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4" h="616">
                    <a:moveTo>
                      <a:pt x="0" y="616"/>
                    </a:moveTo>
                    <a:lnTo>
                      <a:pt x="468" y="433"/>
                    </a:lnTo>
                    <a:lnTo>
                      <a:pt x="468" y="433"/>
                    </a:lnTo>
                    <a:lnTo>
                      <a:pt x="473" y="430"/>
                    </a:lnTo>
                    <a:lnTo>
                      <a:pt x="476" y="425"/>
                    </a:lnTo>
                    <a:lnTo>
                      <a:pt x="483" y="418"/>
                    </a:lnTo>
                    <a:lnTo>
                      <a:pt x="490" y="411"/>
                    </a:lnTo>
                    <a:lnTo>
                      <a:pt x="497" y="404"/>
                    </a:lnTo>
                    <a:lnTo>
                      <a:pt x="506" y="395"/>
                    </a:lnTo>
                    <a:lnTo>
                      <a:pt x="518" y="385"/>
                    </a:lnTo>
                    <a:lnTo>
                      <a:pt x="528" y="373"/>
                    </a:lnTo>
                    <a:lnTo>
                      <a:pt x="537" y="361"/>
                    </a:lnTo>
                    <a:lnTo>
                      <a:pt x="544" y="354"/>
                    </a:lnTo>
                    <a:lnTo>
                      <a:pt x="549" y="349"/>
                    </a:lnTo>
                    <a:lnTo>
                      <a:pt x="554" y="342"/>
                    </a:lnTo>
                    <a:lnTo>
                      <a:pt x="561" y="335"/>
                    </a:lnTo>
                    <a:lnTo>
                      <a:pt x="568" y="326"/>
                    </a:lnTo>
                    <a:lnTo>
                      <a:pt x="573" y="321"/>
                    </a:lnTo>
                    <a:lnTo>
                      <a:pt x="578" y="311"/>
                    </a:lnTo>
                    <a:lnTo>
                      <a:pt x="585" y="304"/>
                    </a:lnTo>
                    <a:lnTo>
                      <a:pt x="590" y="297"/>
                    </a:lnTo>
                    <a:lnTo>
                      <a:pt x="597" y="290"/>
                    </a:lnTo>
                    <a:lnTo>
                      <a:pt x="601" y="280"/>
                    </a:lnTo>
                    <a:lnTo>
                      <a:pt x="609" y="273"/>
                    </a:lnTo>
                    <a:lnTo>
                      <a:pt x="611" y="266"/>
                    </a:lnTo>
                    <a:lnTo>
                      <a:pt x="616" y="257"/>
                    </a:lnTo>
                    <a:lnTo>
                      <a:pt x="621" y="247"/>
                    </a:lnTo>
                    <a:lnTo>
                      <a:pt x="625" y="240"/>
                    </a:lnTo>
                    <a:lnTo>
                      <a:pt x="630" y="231"/>
                    </a:lnTo>
                    <a:lnTo>
                      <a:pt x="632" y="223"/>
                    </a:lnTo>
                    <a:lnTo>
                      <a:pt x="635" y="214"/>
                    </a:lnTo>
                    <a:lnTo>
                      <a:pt x="640" y="207"/>
                    </a:lnTo>
                    <a:lnTo>
                      <a:pt x="642" y="197"/>
                    </a:lnTo>
                    <a:lnTo>
                      <a:pt x="644" y="190"/>
                    </a:lnTo>
                    <a:lnTo>
                      <a:pt x="647" y="181"/>
                    </a:lnTo>
                    <a:lnTo>
                      <a:pt x="649" y="174"/>
                    </a:lnTo>
                    <a:lnTo>
                      <a:pt x="651" y="164"/>
                    </a:lnTo>
                    <a:lnTo>
                      <a:pt x="651" y="157"/>
                    </a:lnTo>
                    <a:lnTo>
                      <a:pt x="654" y="150"/>
                    </a:lnTo>
                    <a:lnTo>
                      <a:pt x="654" y="143"/>
                    </a:lnTo>
                    <a:lnTo>
                      <a:pt x="654" y="133"/>
                    </a:lnTo>
                    <a:lnTo>
                      <a:pt x="651" y="124"/>
                    </a:lnTo>
                    <a:lnTo>
                      <a:pt x="649" y="116"/>
                    </a:lnTo>
                    <a:lnTo>
                      <a:pt x="649" y="109"/>
                    </a:lnTo>
                    <a:lnTo>
                      <a:pt x="644" y="102"/>
                    </a:lnTo>
                    <a:lnTo>
                      <a:pt x="642" y="93"/>
                    </a:lnTo>
                    <a:lnTo>
                      <a:pt x="637" y="88"/>
                    </a:lnTo>
                    <a:lnTo>
                      <a:pt x="635" y="81"/>
                    </a:lnTo>
                    <a:lnTo>
                      <a:pt x="630" y="74"/>
                    </a:lnTo>
                    <a:lnTo>
                      <a:pt x="623" y="67"/>
                    </a:lnTo>
                    <a:lnTo>
                      <a:pt x="616" y="59"/>
                    </a:lnTo>
                    <a:lnTo>
                      <a:pt x="609" y="55"/>
                    </a:lnTo>
                    <a:lnTo>
                      <a:pt x="601" y="48"/>
                    </a:lnTo>
                    <a:lnTo>
                      <a:pt x="594" y="43"/>
                    </a:lnTo>
                    <a:lnTo>
                      <a:pt x="582" y="36"/>
                    </a:lnTo>
                    <a:lnTo>
                      <a:pt x="575" y="31"/>
                    </a:lnTo>
                    <a:lnTo>
                      <a:pt x="563" y="26"/>
                    </a:lnTo>
                    <a:lnTo>
                      <a:pt x="552" y="21"/>
                    </a:lnTo>
                    <a:lnTo>
                      <a:pt x="542" y="17"/>
                    </a:lnTo>
                    <a:lnTo>
                      <a:pt x="533" y="14"/>
                    </a:lnTo>
                    <a:lnTo>
                      <a:pt x="521" y="10"/>
                    </a:lnTo>
                    <a:lnTo>
                      <a:pt x="511" y="7"/>
                    </a:lnTo>
                    <a:lnTo>
                      <a:pt x="502" y="5"/>
                    </a:lnTo>
                    <a:lnTo>
                      <a:pt x="492" y="2"/>
                    </a:lnTo>
                    <a:lnTo>
                      <a:pt x="483" y="0"/>
                    </a:lnTo>
                    <a:lnTo>
                      <a:pt x="473" y="0"/>
                    </a:lnTo>
                    <a:lnTo>
                      <a:pt x="466" y="0"/>
                    </a:lnTo>
                    <a:lnTo>
                      <a:pt x="457" y="0"/>
                    </a:lnTo>
                    <a:lnTo>
                      <a:pt x="447" y="0"/>
                    </a:lnTo>
                    <a:lnTo>
                      <a:pt x="440" y="0"/>
                    </a:lnTo>
                    <a:lnTo>
                      <a:pt x="433" y="0"/>
                    </a:lnTo>
                    <a:lnTo>
                      <a:pt x="426" y="0"/>
                    </a:lnTo>
                    <a:lnTo>
                      <a:pt x="416" y="0"/>
                    </a:lnTo>
                    <a:lnTo>
                      <a:pt x="407" y="2"/>
                    </a:lnTo>
                    <a:lnTo>
                      <a:pt x="402" y="5"/>
                    </a:lnTo>
                    <a:lnTo>
                      <a:pt x="395" y="7"/>
                    </a:lnTo>
                    <a:lnTo>
                      <a:pt x="385" y="10"/>
                    </a:lnTo>
                    <a:lnTo>
                      <a:pt x="378" y="12"/>
                    </a:lnTo>
                    <a:lnTo>
                      <a:pt x="373" y="17"/>
                    </a:lnTo>
                    <a:lnTo>
                      <a:pt x="366" y="19"/>
                    </a:lnTo>
                    <a:lnTo>
                      <a:pt x="359" y="24"/>
                    </a:lnTo>
                    <a:lnTo>
                      <a:pt x="352" y="26"/>
                    </a:lnTo>
                    <a:lnTo>
                      <a:pt x="347" y="31"/>
                    </a:lnTo>
                    <a:lnTo>
                      <a:pt x="342" y="33"/>
                    </a:lnTo>
                    <a:lnTo>
                      <a:pt x="331" y="43"/>
                    </a:lnTo>
                    <a:lnTo>
                      <a:pt x="319" y="55"/>
                    </a:lnTo>
                    <a:lnTo>
                      <a:pt x="309" y="62"/>
                    </a:lnTo>
                    <a:lnTo>
                      <a:pt x="297" y="74"/>
                    </a:lnTo>
                    <a:lnTo>
                      <a:pt x="288" y="86"/>
                    </a:lnTo>
                    <a:lnTo>
                      <a:pt x="281" y="97"/>
                    </a:lnTo>
                    <a:lnTo>
                      <a:pt x="276" y="102"/>
                    </a:lnTo>
                    <a:lnTo>
                      <a:pt x="274" y="109"/>
                    </a:lnTo>
                    <a:lnTo>
                      <a:pt x="269" y="116"/>
                    </a:lnTo>
                    <a:lnTo>
                      <a:pt x="266" y="121"/>
                    </a:lnTo>
                    <a:lnTo>
                      <a:pt x="262" y="128"/>
                    </a:lnTo>
                    <a:lnTo>
                      <a:pt x="259" y="136"/>
                    </a:lnTo>
                    <a:lnTo>
                      <a:pt x="257" y="143"/>
                    </a:lnTo>
                    <a:lnTo>
                      <a:pt x="255" y="150"/>
                    </a:lnTo>
                    <a:lnTo>
                      <a:pt x="250" y="155"/>
                    </a:lnTo>
                    <a:lnTo>
                      <a:pt x="247" y="162"/>
                    </a:lnTo>
                    <a:lnTo>
                      <a:pt x="245" y="166"/>
                    </a:lnTo>
                    <a:lnTo>
                      <a:pt x="243" y="174"/>
                    </a:lnTo>
                    <a:lnTo>
                      <a:pt x="238" y="178"/>
                    </a:lnTo>
                    <a:lnTo>
                      <a:pt x="238" y="185"/>
                    </a:lnTo>
                    <a:lnTo>
                      <a:pt x="236" y="193"/>
                    </a:lnTo>
                    <a:lnTo>
                      <a:pt x="236" y="200"/>
                    </a:lnTo>
                    <a:lnTo>
                      <a:pt x="233" y="207"/>
                    </a:lnTo>
                    <a:lnTo>
                      <a:pt x="231" y="212"/>
                    </a:lnTo>
                    <a:lnTo>
                      <a:pt x="228" y="219"/>
                    </a:lnTo>
                    <a:lnTo>
                      <a:pt x="228" y="226"/>
                    </a:lnTo>
                    <a:lnTo>
                      <a:pt x="226" y="238"/>
                    </a:lnTo>
                    <a:lnTo>
                      <a:pt x="226" y="250"/>
                    </a:lnTo>
                    <a:lnTo>
                      <a:pt x="224" y="259"/>
                    </a:lnTo>
                    <a:lnTo>
                      <a:pt x="224" y="269"/>
                    </a:lnTo>
                    <a:lnTo>
                      <a:pt x="226" y="276"/>
                    </a:lnTo>
                    <a:lnTo>
                      <a:pt x="231" y="285"/>
                    </a:lnTo>
                    <a:lnTo>
                      <a:pt x="236" y="292"/>
                    </a:lnTo>
                    <a:lnTo>
                      <a:pt x="243" y="299"/>
                    </a:lnTo>
                    <a:lnTo>
                      <a:pt x="250" y="304"/>
                    </a:lnTo>
                    <a:lnTo>
                      <a:pt x="259" y="309"/>
                    </a:lnTo>
                    <a:lnTo>
                      <a:pt x="266" y="314"/>
                    </a:lnTo>
                    <a:lnTo>
                      <a:pt x="278" y="316"/>
                    </a:lnTo>
                    <a:lnTo>
                      <a:pt x="288" y="319"/>
                    </a:lnTo>
                    <a:lnTo>
                      <a:pt x="300" y="321"/>
                    </a:lnTo>
                    <a:lnTo>
                      <a:pt x="307" y="321"/>
                    </a:lnTo>
                    <a:lnTo>
                      <a:pt x="312" y="321"/>
                    </a:lnTo>
                    <a:lnTo>
                      <a:pt x="319" y="321"/>
                    </a:lnTo>
                    <a:lnTo>
                      <a:pt x="326" y="321"/>
                    </a:lnTo>
                    <a:lnTo>
                      <a:pt x="333" y="319"/>
                    </a:lnTo>
                    <a:lnTo>
                      <a:pt x="340" y="319"/>
                    </a:lnTo>
                    <a:lnTo>
                      <a:pt x="347" y="319"/>
                    </a:lnTo>
                    <a:lnTo>
                      <a:pt x="352" y="319"/>
                    </a:lnTo>
                    <a:lnTo>
                      <a:pt x="359" y="316"/>
                    </a:lnTo>
                    <a:lnTo>
                      <a:pt x="366" y="314"/>
                    </a:lnTo>
                    <a:lnTo>
                      <a:pt x="373" y="311"/>
                    </a:lnTo>
                    <a:lnTo>
                      <a:pt x="378" y="311"/>
                    </a:lnTo>
                    <a:lnTo>
                      <a:pt x="385" y="309"/>
                    </a:lnTo>
                    <a:lnTo>
                      <a:pt x="392" y="307"/>
                    </a:lnTo>
                    <a:lnTo>
                      <a:pt x="399" y="304"/>
                    </a:lnTo>
                    <a:lnTo>
                      <a:pt x="407" y="302"/>
                    </a:lnTo>
                    <a:lnTo>
                      <a:pt x="411" y="297"/>
                    </a:lnTo>
                    <a:lnTo>
                      <a:pt x="419" y="295"/>
                    </a:lnTo>
                    <a:lnTo>
                      <a:pt x="426" y="292"/>
                    </a:lnTo>
                    <a:lnTo>
                      <a:pt x="433" y="290"/>
                    </a:lnTo>
                    <a:lnTo>
                      <a:pt x="440" y="285"/>
                    </a:lnTo>
                    <a:lnTo>
                      <a:pt x="447" y="280"/>
                    </a:lnTo>
                    <a:lnTo>
                      <a:pt x="454" y="278"/>
                    </a:lnTo>
                    <a:lnTo>
                      <a:pt x="461" y="273"/>
                    </a:lnTo>
                    <a:lnTo>
                      <a:pt x="471" y="264"/>
                    </a:lnTo>
                    <a:lnTo>
                      <a:pt x="485" y="254"/>
                    </a:lnTo>
                    <a:lnTo>
                      <a:pt x="495" y="242"/>
                    </a:lnTo>
                    <a:lnTo>
                      <a:pt x="506" y="233"/>
                    </a:lnTo>
                    <a:lnTo>
                      <a:pt x="516" y="221"/>
                    </a:lnTo>
                    <a:lnTo>
                      <a:pt x="523" y="209"/>
                    </a:lnTo>
                    <a:lnTo>
                      <a:pt x="528" y="202"/>
                    </a:lnTo>
                    <a:lnTo>
                      <a:pt x="533" y="195"/>
                    </a:lnTo>
                    <a:lnTo>
                      <a:pt x="535" y="188"/>
                    </a:lnTo>
                    <a:lnTo>
                      <a:pt x="540" y="183"/>
                    </a:lnTo>
                    <a:lnTo>
                      <a:pt x="542" y="176"/>
                    </a:lnTo>
                    <a:lnTo>
                      <a:pt x="547" y="169"/>
                    </a:lnTo>
                    <a:lnTo>
                      <a:pt x="549" y="162"/>
                    </a:lnTo>
                    <a:lnTo>
                      <a:pt x="552" y="155"/>
                    </a:lnTo>
                    <a:lnTo>
                      <a:pt x="559" y="145"/>
                    </a:lnTo>
                    <a:lnTo>
                      <a:pt x="566" y="138"/>
                    </a:lnTo>
                    <a:lnTo>
                      <a:pt x="573" y="131"/>
                    </a:lnTo>
                    <a:lnTo>
                      <a:pt x="578" y="126"/>
                    </a:lnTo>
                    <a:lnTo>
                      <a:pt x="585" y="121"/>
                    </a:lnTo>
                    <a:lnTo>
                      <a:pt x="594" y="121"/>
                    </a:lnTo>
                    <a:lnTo>
                      <a:pt x="606" y="121"/>
                    </a:lnTo>
                    <a:lnTo>
                      <a:pt x="616" y="128"/>
                    </a:lnTo>
                    <a:lnTo>
                      <a:pt x="621" y="131"/>
                    </a:lnTo>
                    <a:lnTo>
                      <a:pt x="625" y="138"/>
                    </a:lnTo>
                    <a:lnTo>
                      <a:pt x="630" y="145"/>
                    </a:lnTo>
                    <a:lnTo>
                      <a:pt x="632" y="152"/>
                    </a:lnTo>
                    <a:lnTo>
                      <a:pt x="632" y="159"/>
                    </a:lnTo>
                    <a:lnTo>
                      <a:pt x="635" y="171"/>
                    </a:lnTo>
                    <a:lnTo>
                      <a:pt x="635" y="178"/>
                    </a:lnTo>
                    <a:lnTo>
                      <a:pt x="632" y="190"/>
                    </a:lnTo>
                    <a:lnTo>
                      <a:pt x="630" y="202"/>
                    </a:lnTo>
                    <a:lnTo>
                      <a:pt x="628" y="212"/>
                    </a:lnTo>
                    <a:lnTo>
                      <a:pt x="625" y="219"/>
                    </a:lnTo>
                    <a:lnTo>
                      <a:pt x="623" y="223"/>
                    </a:lnTo>
                    <a:lnTo>
                      <a:pt x="618" y="231"/>
                    </a:lnTo>
                    <a:lnTo>
                      <a:pt x="616" y="238"/>
                    </a:lnTo>
                    <a:lnTo>
                      <a:pt x="609" y="250"/>
                    </a:lnTo>
                    <a:lnTo>
                      <a:pt x="599" y="261"/>
                    </a:lnTo>
                    <a:lnTo>
                      <a:pt x="592" y="266"/>
                    </a:lnTo>
                    <a:lnTo>
                      <a:pt x="587" y="273"/>
                    </a:lnTo>
                    <a:lnTo>
                      <a:pt x="580" y="280"/>
                    </a:lnTo>
                    <a:lnTo>
                      <a:pt x="575" y="288"/>
                    </a:lnTo>
                    <a:lnTo>
                      <a:pt x="566" y="295"/>
                    </a:lnTo>
                    <a:lnTo>
                      <a:pt x="559" y="299"/>
                    </a:lnTo>
                    <a:lnTo>
                      <a:pt x="549" y="307"/>
                    </a:lnTo>
                    <a:lnTo>
                      <a:pt x="542" y="314"/>
                    </a:lnTo>
                    <a:lnTo>
                      <a:pt x="533" y="319"/>
                    </a:lnTo>
                    <a:lnTo>
                      <a:pt x="523" y="326"/>
                    </a:lnTo>
                    <a:lnTo>
                      <a:pt x="514" y="333"/>
                    </a:lnTo>
                    <a:lnTo>
                      <a:pt x="504" y="340"/>
                    </a:lnTo>
                    <a:lnTo>
                      <a:pt x="492" y="345"/>
                    </a:lnTo>
                    <a:lnTo>
                      <a:pt x="483" y="349"/>
                    </a:lnTo>
                    <a:lnTo>
                      <a:pt x="471" y="354"/>
                    </a:lnTo>
                    <a:lnTo>
                      <a:pt x="461" y="359"/>
                    </a:lnTo>
                    <a:lnTo>
                      <a:pt x="449" y="364"/>
                    </a:lnTo>
                    <a:lnTo>
                      <a:pt x="438" y="368"/>
                    </a:lnTo>
                    <a:lnTo>
                      <a:pt x="426" y="371"/>
                    </a:lnTo>
                    <a:lnTo>
                      <a:pt x="416" y="376"/>
                    </a:lnTo>
                    <a:lnTo>
                      <a:pt x="404" y="378"/>
                    </a:lnTo>
                    <a:lnTo>
                      <a:pt x="392" y="383"/>
                    </a:lnTo>
                    <a:lnTo>
                      <a:pt x="380" y="385"/>
                    </a:lnTo>
                    <a:lnTo>
                      <a:pt x="371" y="385"/>
                    </a:lnTo>
                    <a:lnTo>
                      <a:pt x="359" y="387"/>
                    </a:lnTo>
                    <a:lnTo>
                      <a:pt x="350" y="390"/>
                    </a:lnTo>
                    <a:lnTo>
                      <a:pt x="338" y="392"/>
                    </a:lnTo>
                    <a:lnTo>
                      <a:pt x="328" y="395"/>
                    </a:lnTo>
                    <a:lnTo>
                      <a:pt x="316" y="395"/>
                    </a:lnTo>
                    <a:lnTo>
                      <a:pt x="304" y="395"/>
                    </a:lnTo>
                    <a:lnTo>
                      <a:pt x="293" y="395"/>
                    </a:lnTo>
                    <a:lnTo>
                      <a:pt x="283" y="395"/>
                    </a:lnTo>
                    <a:lnTo>
                      <a:pt x="274" y="395"/>
                    </a:lnTo>
                    <a:lnTo>
                      <a:pt x="262" y="395"/>
                    </a:lnTo>
                    <a:lnTo>
                      <a:pt x="252" y="395"/>
                    </a:lnTo>
                    <a:lnTo>
                      <a:pt x="243" y="395"/>
                    </a:lnTo>
                    <a:lnTo>
                      <a:pt x="233" y="395"/>
                    </a:lnTo>
                    <a:lnTo>
                      <a:pt x="224" y="392"/>
                    </a:lnTo>
                    <a:lnTo>
                      <a:pt x="212" y="392"/>
                    </a:lnTo>
                    <a:lnTo>
                      <a:pt x="205" y="392"/>
                    </a:lnTo>
                    <a:lnTo>
                      <a:pt x="193" y="390"/>
                    </a:lnTo>
                    <a:lnTo>
                      <a:pt x="183" y="390"/>
                    </a:lnTo>
                    <a:lnTo>
                      <a:pt x="176" y="387"/>
                    </a:lnTo>
                    <a:lnTo>
                      <a:pt x="167" y="387"/>
                    </a:lnTo>
                    <a:lnTo>
                      <a:pt x="157" y="385"/>
                    </a:lnTo>
                    <a:lnTo>
                      <a:pt x="148" y="383"/>
                    </a:lnTo>
                    <a:lnTo>
                      <a:pt x="140" y="380"/>
                    </a:lnTo>
                    <a:lnTo>
                      <a:pt x="131" y="380"/>
                    </a:lnTo>
                    <a:lnTo>
                      <a:pt x="121" y="378"/>
                    </a:lnTo>
                    <a:lnTo>
                      <a:pt x="114" y="376"/>
                    </a:lnTo>
                    <a:lnTo>
                      <a:pt x="107" y="373"/>
                    </a:lnTo>
                    <a:lnTo>
                      <a:pt x="100" y="373"/>
                    </a:lnTo>
                    <a:lnTo>
                      <a:pt x="93" y="368"/>
                    </a:lnTo>
                    <a:lnTo>
                      <a:pt x="86" y="368"/>
                    </a:lnTo>
                    <a:lnTo>
                      <a:pt x="79" y="364"/>
                    </a:lnTo>
                    <a:lnTo>
                      <a:pt x="72" y="364"/>
                    </a:lnTo>
                    <a:lnTo>
                      <a:pt x="64" y="361"/>
                    </a:lnTo>
                    <a:lnTo>
                      <a:pt x="60" y="359"/>
                    </a:lnTo>
                    <a:lnTo>
                      <a:pt x="55" y="357"/>
                    </a:lnTo>
                    <a:lnTo>
                      <a:pt x="50" y="357"/>
                    </a:lnTo>
                    <a:lnTo>
                      <a:pt x="38" y="354"/>
                    </a:lnTo>
                    <a:lnTo>
                      <a:pt x="29" y="349"/>
                    </a:lnTo>
                    <a:lnTo>
                      <a:pt x="22" y="347"/>
                    </a:lnTo>
                    <a:lnTo>
                      <a:pt x="17" y="345"/>
                    </a:lnTo>
                    <a:lnTo>
                      <a:pt x="7" y="340"/>
                    </a:lnTo>
                    <a:lnTo>
                      <a:pt x="5" y="340"/>
                    </a:lnTo>
                    <a:lnTo>
                      <a:pt x="0" y="616"/>
                    </a:lnTo>
                    <a:lnTo>
                      <a:pt x="0" y="616"/>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6" name="Freeform 428"/>
              <p:cNvSpPr>
                <a:spLocks/>
              </p:cNvSpPr>
              <p:nvPr/>
            </p:nvSpPr>
            <p:spPr bwMode="auto">
              <a:xfrm>
                <a:off x="2543" y="2586"/>
                <a:ext cx="689" cy="578"/>
              </a:xfrm>
              <a:custGeom>
                <a:avLst/>
                <a:gdLst>
                  <a:gd name="T0" fmla="*/ 689 w 689"/>
                  <a:gd name="T1" fmla="*/ 0 h 578"/>
                  <a:gd name="T2" fmla="*/ 682 w 689"/>
                  <a:gd name="T3" fmla="*/ 290 h 578"/>
                  <a:gd name="T4" fmla="*/ 675 w 689"/>
                  <a:gd name="T5" fmla="*/ 276 h 578"/>
                  <a:gd name="T6" fmla="*/ 663 w 689"/>
                  <a:gd name="T7" fmla="*/ 257 h 578"/>
                  <a:gd name="T8" fmla="*/ 651 w 689"/>
                  <a:gd name="T9" fmla="*/ 242 h 578"/>
                  <a:gd name="T10" fmla="*/ 639 w 689"/>
                  <a:gd name="T11" fmla="*/ 228 h 578"/>
                  <a:gd name="T12" fmla="*/ 625 w 689"/>
                  <a:gd name="T13" fmla="*/ 214 h 578"/>
                  <a:gd name="T14" fmla="*/ 608 w 689"/>
                  <a:gd name="T15" fmla="*/ 200 h 578"/>
                  <a:gd name="T16" fmla="*/ 587 w 689"/>
                  <a:gd name="T17" fmla="*/ 185 h 578"/>
                  <a:gd name="T18" fmla="*/ 566 w 689"/>
                  <a:gd name="T19" fmla="*/ 171 h 578"/>
                  <a:gd name="T20" fmla="*/ 542 w 689"/>
                  <a:gd name="T21" fmla="*/ 162 h 578"/>
                  <a:gd name="T22" fmla="*/ 523 w 689"/>
                  <a:gd name="T23" fmla="*/ 157 h 578"/>
                  <a:gd name="T24" fmla="*/ 509 w 689"/>
                  <a:gd name="T25" fmla="*/ 152 h 578"/>
                  <a:gd name="T26" fmla="*/ 494 w 689"/>
                  <a:gd name="T27" fmla="*/ 152 h 578"/>
                  <a:gd name="T28" fmla="*/ 480 w 689"/>
                  <a:gd name="T29" fmla="*/ 152 h 578"/>
                  <a:gd name="T30" fmla="*/ 464 w 689"/>
                  <a:gd name="T31" fmla="*/ 152 h 578"/>
                  <a:gd name="T32" fmla="*/ 447 w 689"/>
                  <a:gd name="T33" fmla="*/ 152 h 578"/>
                  <a:gd name="T34" fmla="*/ 430 w 689"/>
                  <a:gd name="T35" fmla="*/ 155 h 578"/>
                  <a:gd name="T36" fmla="*/ 414 w 689"/>
                  <a:gd name="T37" fmla="*/ 157 h 578"/>
                  <a:gd name="T38" fmla="*/ 395 w 689"/>
                  <a:gd name="T39" fmla="*/ 162 h 578"/>
                  <a:gd name="T40" fmla="*/ 378 w 689"/>
                  <a:gd name="T41" fmla="*/ 169 h 578"/>
                  <a:gd name="T42" fmla="*/ 357 w 689"/>
                  <a:gd name="T43" fmla="*/ 178 h 578"/>
                  <a:gd name="T44" fmla="*/ 340 w 689"/>
                  <a:gd name="T45" fmla="*/ 188 h 578"/>
                  <a:gd name="T46" fmla="*/ 321 w 689"/>
                  <a:gd name="T47" fmla="*/ 197 h 578"/>
                  <a:gd name="T48" fmla="*/ 302 w 689"/>
                  <a:gd name="T49" fmla="*/ 212 h 578"/>
                  <a:gd name="T50" fmla="*/ 285 w 689"/>
                  <a:gd name="T51" fmla="*/ 223 h 578"/>
                  <a:gd name="T52" fmla="*/ 266 w 689"/>
                  <a:gd name="T53" fmla="*/ 240 h 578"/>
                  <a:gd name="T54" fmla="*/ 247 w 689"/>
                  <a:gd name="T55" fmla="*/ 254 h 578"/>
                  <a:gd name="T56" fmla="*/ 231 w 689"/>
                  <a:gd name="T57" fmla="*/ 271 h 578"/>
                  <a:gd name="T58" fmla="*/ 214 w 689"/>
                  <a:gd name="T59" fmla="*/ 288 h 578"/>
                  <a:gd name="T60" fmla="*/ 197 w 689"/>
                  <a:gd name="T61" fmla="*/ 304 h 578"/>
                  <a:gd name="T62" fmla="*/ 181 w 689"/>
                  <a:gd name="T63" fmla="*/ 323 h 578"/>
                  <a:gd name="T64" fmla="*/ 164 w 689"/>
                  <a:gd name="T65" fmla="*/ 340 h 578"/>
                  <a:gd name="T66" fmla="*/ 150 w 689"/>
                  <a:gd name="T67" fmla="*/ 361 h 578"/>
                  <a:gd name="T68" fmla="*/ 136 w 689"/>
                  <a:gd name="T69" fmla="*/ 378 h 578"/>
                  <a:gd name="T70" fmla="*/ 121 w 689"/>
                  <a:gd name="T71" fmla="*/ 397 h 578"/>
                  <a:gd name="T72" fmla="*/ 107 w 689"/>
                  <a:gd name="T73" fmla="*/ 416 h 578"/>
                  <a:gd name="T74" fmla="*/ 95 w 689"/>
                  <a:gd name="T75" fmla="*/ 433 h 578"/>
                  <a:gd name="T76" fmla="*/ 81 w 689"/>
                  <a:gd name="T77" fmla="*/ 452 h 578"/>
                  <a:gd name="T78" fmla="*/ 69 w 689"/>
                  <a:gd name="T79" fmla="*/ 466 h 578"/>
                  <a:gd name="T80" fmla="*/ 57 w 689"/>
                  <a:gd name="T81" fmla="*/ 483 h 578"/>
                  <a:gd name="T82" fmla="*/ 48 w 689"/>
                  <a:gd name="T83" fmla="*/ 497 h 578"/>
                  <a:gd name="T84" fmla="*/ 41 w 689"/>
                  <a:gd name="T85" fmla="*/ 513 h 578"/>
                  <a:gd name="T86" fmla="*/ 26 w 689"/>
                  <a:gd name="T87" fmla="*/ 532 h 578"/>
                  <a:gd name="T88" fmla="*/ 7 w 689"/>
                  <a:gd name="T89" fmla="*/ 271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9" h="578">
                    <a:moveTo>
                      <a:pt x="7" y="271"/>
                    </a:moveTo>
                    <a:lnTo>
                      <a:pt x="689" y="0"/>
                    </a:lnTo>
                    <a:lnTo>
                      <a:pt x="685" y="292"/>
                    </a:lnTo>
                    <a:lnTo>
                      <a:pt x="682" y="290"/>
                    </a:lnTo>
                    <a:lnTo>
                      <a:pt x="680" y="283"/>
                    </a:lnTo>
                    <a:lnTo>
                      <a:pt x="675" y="276"/>
                    </a:lnTo>
                    <a:lnTo>
                      <a:pt x="668" y="264"/>
                    </a:lnTo>
                    <a:lnTo>
                      <a:pt x="663" y="257"/>
                    </a:lnTo>
                    <a:lnTo>
                      <a:pt x="658" y="250"/>
                    </a:lnTo>
                    <a:lnTo>
                      <a:pt x="651" y="242"/>
                    </a:lnTo>
                    <a:lnTo>
                      <a:pt x="647" y="235"/>
                    </a:lnTo>
                    <a:lnTo>
                      <a:pt x="639" y="228"/>
                    </a:lnTo>
                    <a:lnTo>
                      <a:pt x="632" y="221"/>
                    </a:lnTo>
                    <a:lnTo>
                      <a:pt x="625" y="214"/>
                    </a:lnTo>
                    <a:lnTo>
                      <a:pt x="618" y="207"/>
                    </a:lnTo>
                    <a:lnTo>
                      <a:pt x="608" y="200"/>
                    </a:lnTo>
                    <a:lnTo>
                      <a:pt x="599" y="190"/>
                    </a:lnTo>
                    <a:lnTo>
                      <a:pt x="587" y="185"/>
                    </a:lnTo>
                    <a:lnTo>
                      <a:pt x="578" y="178"/>
                    </a:lnTo>
                    <a:lnTo>
                      <a:pt x="566" y="171"/>
                    </a:lnTo>
                    <a:lnTo>
                      <a:pt x="554" y="166"/>
                    </a:lnTo>
                    <a:lnTo>
                      <a:pt x="542" y="162"/>
                    </a:lnTo>
                    <a:lnTo>
                      <a:pt x="530" y="159"/>
                    </a:lnTo>
                    <a:lnTo>
                      <a:pt x="523" y="157"/>
                    </a:lnTo>
                    <a:lnTo>
                      <a:pt x="516" y="155"/>
                    </a:lnTo>
                    <a:lnTo>
                      <a:pt x="509" y="152"/>
                    </a:lnTo>
                    <a:lnTo>
                      <a:pt x="502" y="152"/>
                    </a:lnTo>
                    <a:lnTo>
                      <a:pt x="494" y="152"/>
                    </a:lnTo>
                    <a:lnTo>
                      <a:pt x="487" y="152"/>
                    </a:lnTo>
                    <a:lnTo>
                      <a:pt x="480" y="152"/>
                    </a:lnTo>
                    <a:lnTo>
                      <a:pt x="473" y="152"/>
                    </a:lnTo>
                    <a:lnTo>
                      <a:pt x="464" y="152"/>
                    </a:lnTo>
                    <a:lnTo>
                      <a:pt x="456" y="152"/>
                    </a:lnTo>
                    <a:lnTo>
                      <a:pt x="447" y="152"/>
                    </a:lnTo>
                    <a:lnTo>
                      <a:pt x="440" y="155"/>
                    </a:lnTo>
                    <a:lnTo>
                      <a:pt x="430" y="155"/>
                    </a:lnTo>
                    <a:lnTo>
                      <a:pt x="423" y="157"/>
                    </a:lnTo>
                    <a:lnTo>
                      <a:pt x="414" y="157"/>
                    </a:lnTo>
                    <a:lnTo>
                      <a:pt x="406" y="162"/>
                    </a:lnTo>
                    <a:lnTo>
                      <a:pt x="395" y="162"/>
                    </a:lnTo>
                    <a:lnTo>
                      <a:pt x="385" y="166"/>
                    </a:lnTo>
                    <a:lnTo>
                      <a:pt x="378" y="169"/>
                    </a:lnTo>
                    <a:lnTo>
                      <a:pt x="368" y="174"/>
                    </a:lnTo>
                    <a:lnTo>
                      <a:pt x="357" y="178"/>
                    </a:lnTo>
                    <a:lnTo>
                      <a:pt x="349" y="183"/>
                    </a:lnTo>
                    <a:lnTo>
                      <a:pt x="340" y="188"/>
                    </a:lnTo>
                    <a:lnTo>
                      <a:pt x="330" y="193"/>
                    </a:lnTo>
                    <a:lnTo>
                      <a:pt x="321" y="197"/>
                    </a:lnTo>
                    <a:lnTo>
                      <a:pt x="311" y="204"/>
                    </a:lnTo>
                    <a:lnTo>
                      <a:pt x="302" y="212"/>
                    </a:lnTo>
                    <a:lnTo>
                      <a:pt x="295" y="219"/>
                    </a:lnTo>
                    <a:lnTo>
                      <a:pt x="285" y="223"/>
                    </a:lnTo>
                    <a:lnTo>
                      <a:pt x="276" y="231"/>
                    </a:lnTo>
                    <a:lnTo>
                      <a:pt x="266" y="240"/>
                    </a:lnTo>
                    <a:lnTo>
                      <a:pt x="259" y="247"/>
                    </a:lnTo>
                    <a:lnTo>
                      <a:pt x="247" y="254"/>
                    </a:lnTo>
                    <a:lnTo>
                      <a:pt x="240" y="261"/>
                    </a:lnTo>
                    <a:lnTo>
                      <a:pt x="231" y="271"/>
                    </a:lnTo>
                    <a:lnTo>
                      <a:pt x="224" y="278"/>
                    </a:lnTo>
                    <a:lnTo>
                      <a:pt x="214" y="288"/>
                    </a:lnTo>
                    <a:lnTo>
                      <a:pt x="207" y="297"/>
                    </a:lnTo>
                    <a:lnTo>
                      <a:pt x="197" y="304"/>
                    </a:lnTo>
                    <a:lnTo>
                      <a:pt x="190" y="314"/>
                    </a:lnTo>
                    <a:lnTo>
                      <a:pt x="181" y="323"/>
                    </a:lnTo>
                    <a:lnTo>
                      <a:pt x="174" y="333"/>
                    </a:lnTo>
                    <a:lnTo>
                      <a:pt x="164" y="340"/>
                    </a:lnTo>
                    <a:lnTo>
                      <a:pt x="157" y="352"/>
                    </a:lnTo>
                    <a:lnTo>
                      <a:pt x="150" y="361"/>
                    </a:lnTo>
                    <a:lnTo>
                      <a:pt x="143" y="368"/>
                    </a:lnTo>
                    <a:lnTo>
                      <a:pt x="136" y="378"/>
                    </a:lnTo>
                    <a:lnTo>
                      <a:pt x="128" y="390"/>
                    </a:lnTo>
                    <a:lnTo>
                      <a:pt x="121" y="397"/>
                    </a:lnTo>
                    <a:lnTo>
                      <a:pt x="114" y="406"/>
                    </a:lnTo>
                    <a:lnTo>
                      <a:pt x="107" y="416"/>
                    </a:lnTo>
                    <a:lnTo>
                      <a:pt x="100" y="425"/>
                    </a:lnTo>
                    <a:lnTo>
                      <a:pt x="95" y="433"/>
                    </a:lnTo>
                    <a:lnTo>
                      <a:pt x="88" y="442"/>
                    </a:lnTo>
                    <a:lnTo>
                      <a:pt x="81" y="452"/>
                    </a:lnTo>
                    <a:lnTo>
                      <a:pt x="76" y="459"/>
                    </a:lnTo>
                    <a:lnTo>
                      <a:pt x="69" y="466"/>
                    </a:lnTo>
                    <a:lnTo>
                      <a:pt x="64" y="475"/>
                    </a:lnTo>
                    <a:lnTo>
                      <a:pt x="57" y="483"/>
                    </a:lnTo>
                    <a:lnTo>
                      <a:pt x="52" y="490"/>
                    </a:lnTo>
                    <a:lnTo>
                      <a:pt x="48" y="497"/>
                    </a:lnTo>
                    <a:lnTo>
                      <a:pt x="43" y="506"/>
                    </a:lnTo>
                    <a:lnTo>
                      <a:pt x="41" y="513"/>
                    </a:lnTo>
                    <a:lnTo>
                      <a:pt x="36" y="521"/>
                    </a:lnTo>
                    <a:lnTo>
                      <a:pt x="26" y="532"/>
                    </a:lnTo>
                    <a:lnTo>
                      <a:pt x="0" y="578"/>
                    </a:lnTo>
                    <a:lnTo>
                      <a:pt x="7" y="271"/>
                    </a:lnTo>
                    <a:lnTo>
                      <a:pt x="7" y="271"/>
                    </a:lnTo>
                    <a:close/>
                  </a:path>
                </a:pathLst>
              </a:custGeom>
              <a:solidFill>
                <a:srgbClr val="8FCC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7" name="Freeform 429"/>
              <p:cNvSpPr>
                <a:spLocks/>
              </p:cNvSpPr>
              <p:nvPr/>
            </p:nvSpPr>
            <p:spPr bwMode="auto">
              <a:xfrm>
                <a:off x="3308" y="2572"/>
                <a:ext cx="357" cy="280"/>
              </a:xfrm>
              <a:custGeom>
                <a:avLst/>
                <a:gdLst>
                  <a:gd name="T0" fmla="*/ 0 w 357"/>
                  <a:gd name="T1" fmla="*/ 62 h 280"/>
                  <a:gd name="T2" fmla="*/ 148 w 357"/>
                  <a:gd name="T3" fmla="*/ 126 h 280"/>
                  <a:gd name="T4" fmla="*/ 350 w 357"/>
                  <a:gd name="T5" fmla="*/ 0 h 280"/>
                  <a:gd name="T6" fmla="*/ 357 w 357"/>
                  <a:gd name="T7" fmla="*/ 235 h 280"/>
                  <a:gd name="T8" fmla="*/ 155 w 357"/>
                  <a:gd name="T9" fmla="*/ 280 h 280"/>
                  <a:gd name="T10" fmla="*/ 15 w 357"/>
                  <a:gd name="T11" fmla="*/ 268 h 280"/>
                  <a:gd name="T12" fmla="*/ 0 w 357"/>
                  <a:gd name="T13" fmla="*/ 62 h 280"/>
                  <a:gd name="T14" fmla="*/ 0 w 357"/>
                  <a:gd name="T15" fmla="*/ 62 h 2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7" h="280">
                    <a:moveTo>
                      <a:pt x="0" y="62"/>
                    </a:moveTo>
                    <a:lnTo>
                      <a:pt x="148" y="126"/>
                    </a:lnTo>
                    <a:lnTo>
                      <a:pt x="350" y="0"/>
                    </a:lnTo>
                    <a:lnTo>
                      <a:pt x="357" y="235"/>
                    </a:lnTo>
                    <a:lnTo>
                      <a:pt x="155" y="280"/>
                    </a:lnTo>
                    <a:lnTo>
                      <a:pt x="15" y="268"/>
                    </a:lnTo>
                    <a:lnTo>
                      <a:pt x="0" y="62"/>
                    </a:lnTo>
                    <a:lnTo>
                      <a:pt x="0" y="62"/>
                    </a:lnTo>
                    <a:close/>
                  </a:path>
                </a:pathLst>
              </a:custGeom>
              <a:solidFill>
                <a:srgbClr val="B3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8" name="Freeform 430"/>
              <p:cNvSpPr>
                <a:spLocks/>
              </p:cNvSpPr>
              <p:nvPr/>
            </p:nvSpPr>
            <p:spPr bwMode="auto">
              <a:xfrm>
                <a:off x="3277" y="2569"/>
                <a:ext cx="188" cy="309"/>
              </a:xfrm>
              <a:custGeom>
                <a:avLst/>
                <a:gdLst>
                  <a:gd name="T0" fmla="*/ 181 w 188"/>
                  <a:gd name="T1" fmla="*/ 129 h 309"/>
                  <a:gd name="T2" fmla="*/ 188 w 188"/>
                  <a:gd name="T3" fmla="*/ 283 h 309"/>
                  <a:gd name="T4" fmla="*/ 3 w 188"/>
                  <a:gd name="T5" fmla="*/ 309 h 309"/>
                  <a:gd name="T6" fmla="*/ 0 w 188"/>
                  <a:gd name="T7" fmla="*/ 0 h 309"/>
                  <a:gd name="T8" fmla="*/ 181 w 188"/>
                  <a:gd name="T9" fmla="*/ 129 h 309"/>
                  <a:gd name="T10" fmla="*/ 181 w 188"/>
                  <a:gd name="T11" fmla="*/ 129 h 309"/>
                </a:gdLst>
                <a:ahLst/>
                <a:cxnLst>
                  <a:cxn ang="0">
                    <a:pos x="T0" y="T1"/>
                  </a:cxn>
                  <a:cxn ang="0">
                    <a:pos x="T2" y="T3"/>
                  </a:cxn>
                  <a:cxn ang="0">
                    <a:pos x="T4" y="T5"/>
                  </a:cxn>
                  <a:cxn ang="0">
                    <a:pos x="T6" y="T7"/>
                  </a:cxn>
                  <a:cxn ang="0">
                    <a:pos x="T8" y="T9"/>
                  </a:cxn>
                  <a:cxn ang="0">
                    <a:pos x="T10" y="T11"/>
                  </a:cxn>
                </a:cxnLst>
                <a:rect l="0" t="0" r="r" b="b"/>
                <a:pathLst>
                  <a:path w="188" h="309">
                    <a:moveTo>
                      <a:pt x="181" y="129"/>
                    </a:moveTo>
                    <a:lnTo>
                      <a:pt x="188" y="283"/>
                    </a:lnTo>
                    <a:lnTo>
                      <a:pt x="3" y="309"/>
                    </a:lnTo>
                    <a:lnTo>
                      <a:pt x="0" y="0"/>
                    </a:lnTo>
                    <a:lnTo>
                      <a:pt x="181" y="129"/>
                    </a:lnTo>
                    <a:lnTo>
                      <a:pt x="181" y="129"/>
                    </a:lnTo>
                    <a:close/>
                  </a:path>
                </a:pathLst>
              </a:custGeom>
              <a:solidFill>
                <a:srgbClr val="C9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59" name="Freeform 431"/>
              <p:cNvSpPr>
                <a:spLocks/>
              </p:cNvSpPr>
              <p:nvPr/>
            </p:nvSpPr>
            <p:spPr bwMode="auto">
              <a:xfrm>
                <a:off x="1488" y="2686"/>
                <a:ext cx="402" cy="577"/>
              </a:xfrm>
              <a:custGeom>
                <a:avLst/>
                <a:gdLst>
                  <a:gd name="T0" fmla="*/ 385 w 402"/>
                  <a:gd name="T1" fmla="*/ 26 h 577"/>
                  <a:gd name="T2" fmla="*/ 356 w 402"/>
                  <a:gd name="T3" fmla="*/ 14 h 577"/>
                  <a:gd name="T4" fmla="*/ 318 w 402"/>
                  <a:gd name="T5" fmla="*/ 5 h 577"/>
                  <a:gd name="T6" fmla="*/ 278 w 402"/>
                  <a:gd name="T7" fmla="*/ 0 h 577"/>
                  <a:gd name="T8" fmla="*/ 252 w 402"/>
                  <a:gd name="T9" fmla="*/ 2 h 577"/>
                  <a:gd name="T10" fmla="*/ 226 w 402"/>
                  <a:gd name="T11" fmla="*/ 7 h 577"/>
                  <a:gd name="T12" fmla="*/ 197 w 402"/>
                  <a:gd name="T13" fmla="*/ 17 h 577"/>
                  <a:gd name="T14" fmla="*/ 169 w 402"/>
                  <a:gd name="T15" fmla="*/ 31 h 577"/>
                  <a:gd name="T16" fmla="*/ 140 w 402"/>
                  <a:gd name="T17" fmla="*/ 47 h 577"/>
                  <a:gd name="T18" fmla="*/ 109 w 402"/>
                  <a:gd name="T19" fmla="*/ 71 h 577"/>
                  <a:gd name="T20" fmla="*/ 83 w 402"/>
                  <a:gd name="T21" fmla="*/ 102 h 577"/>
                  <a:gd name="T22" fmla="*/ 55 w 402"/>
                  <a:gd name="T23" fmla="*/ 142 h 577"/>
                  <a:gd name="T24" fmla="*/ 31 w 402"/>
                  <a:gd name="T25" fmla="*/ 181 h 577"/>
                  <a:gd name="T26" fmla="*/ 14 w 402"/>
                  <a:gd name="T27" fmla="*/ 223 h 577"/>
                  <a:gd name="T28" fmla="*/ 5 w 402"/>
                  <a:gd name="T29" fmla="*/ 264 h 577"/>
                  <a:gd name="T30" fmla="*/ 0 w 402"/>
                  <a:gd name="T31" fmla="*/ 304 h 577"/>
                  <a:gd name="T32" fmla="*/ 0 w 402"/>
                  <a:gd name="T33" fmla="*/ 342 h 577"/>
                  <a:gd name="T34" fmla="*/ 5 w 402"/>
                  <a:gd name="T35" fmla="*/ 380 h 577"/>
                  <a:gd name="T36" fmla="*/ 17 w 402"/>
                  <a:gd name="T37" fmla="*/ 416 h 577"/>
                  <a:gd name="T38" fmla="*/ 31 w 402"/>
                  <a:gd name="T39" fmla="*/ 449 h 577"/>
                  <a:gd name="T40" fmla="*/ 48 w 402"/>
                  <a:gd name="T41" fmla="*/ 480 h 577"/>
                  <a:gd name="T42" fmla="*/ 67 w 402"/>
                  <a:gd name="T43" fmla="*/ 506 h 577"/>
                  <a:gd name="T44" fmla="*/ 90 w 402"/>
                  <a:gd name="T45" fmla="*/ 530 h 577"/>
                  <a:gd name="T46" fmla="*/ 116 w 402"/>
                  <a:gd name="T47" fmla="*/ 551 h 577"/>
                  <a:gd name="T48" fmla="*/ 145 w 402"/>
                  <a:gd name="T49" fmla="*/ 563 h 577"/>
                  <a:gd name="T50" fmla="*/ 174 w 402"/>
                  <a:gd name="T51" fmla="*/ 575 h 577"/>
                  <a:gd name="T52" fmla="*/ 204 w 402"/>
                  <a:gd name="T53" fmla="*/ 577 h 577"/>
                  <a:gd name="T54" fmla="*/ 235 w 402"/>
                  <a:gd name="T55" fmla="*/ 575 h 577"/>
                  <a:gd name="T56" fmla="*/ 261 w 402"/>
                  <a:gd name="T57" fmla="*/ 568 h 577"/>
                  <a:gd name="T58" fmla="*/ 292 w 402"/>
                  <a:gd name="T59" fmla="*/ 561 h 577"/>
                  <a:gd name="T60" fmla="*/ 333 w 402"/>
                  <a:gd name="T61" fmla="*/ 547 h 577"/>
                  <a:gd name="T62" fmla="*/ 359 w 402"/>
                  <a:gd name="T63" fmla="*/ 530 h 577"/>
                  <a:gd name="T64" fmla="*/ 383 w 402"/>
                  <a:gd name="T65" fmla="*/ 508 h 577"/>
                  <a:gd name="T66" fmla="*/ 399 w 402"/>
                  <a:gd name="T67" fmla="*/ 478 h 577"/>
                  <a:gd name="T68" fmla="*/ 185 w 402"/>
                  <a:gd name="T69" fmla="*/ 442 h 577"/>
                  <a:gd name="T70" fmla="*/ 171 w 402"/>
                  <a:gd name="T71" fmla="*/ 413 h 577"/>
                  <a:gd name="T72" fmla="*/ 154 w 402"/>
                  <a:gd name="T73" fmla="*/ 371 h 577"/>
                  <a:gd name="T74" fmla="*/ 145 w 402"/>
                  <a:gd name="T75" fmla="*/ 340 h 577"/>
                  <a:gd name="T76" fmla="*/ 138 w 402"/>
                  <a:gd name="T77" fmla="*/ 311 h 577"/>
                  <a:gd name="T78" fmla="*/ 131 w 402"/>
                  <a:gd name="T79" fmla="*/ 283 h 577"/>
                  <a:gd name="T80" fmla="*/ 128 w 402"/>
                  <a:gd name="T81" fmla="*/ 254 h 577"/>
                  <a:gd name="T82" fmla="*/ 126 w 402"/>
                  <a:gd name="T83" fmla="*/ 223 h 577"/>
                  <a:gd name="T84" fmla="*/ 128 w 402"/>
                  <a:gd name="T85" fmla="*/ 197 h 577"/>
                  <a:gd name="T86" fmla="*/ 135 w 402"/>
                  <a:gd name="T87" fmla="*/ 169 h 577"/>
                  <a:gd name="T88" fmla="*/ 157 w 402"/>
                  <a:gd name="T89" fmla="*/ 123 h 577"/>
                  <a:gd name="T90" fmla="*/ 183 w 402"/>
                  <a:gd name="T91" fmla="*/ 97 h 577"/>
                  <a:gd name="T92" fmla="*/ 214 w 402"/>
                  <a:gd name="T93" fmla="*/ 83 h 577"/>
                  <a:gd name="T94" fmla="*/ 242 w 402"/>
                  <a:gd name="T95" fmla="*/ 76 h 577"/>
                  <a:gd name="T96" fmla="*/ 271 w 402"/>
                  <a:gd name="T97" fmla="*/ 74 h 577"/>
                  <a:gd name="T98" fmla="*/ 304 w 402"/>
                  <a:gd name="T99" fmla="*/ 76 h 577"/>
                  <a:gd name="T100" fmla="*/ 335 w 402"/>
                  <a:gd name="T101" fmla="*/ 81 h 577"/>
                  <a:gd name="T102" fmla="*/ 364 w 402"/>
                  <a:gd name="T103" fmla="*/ 93 h 577"/>
                  <a:gd name="T104" fmla="*/ 385 w 402"/>
                  <a:gd name="T105" fmla="*/ 109 h 577"/>
                  <a:gd name="T106" fmla="*/ 399 w 402"/>
                  <a:gd name="T107" fmla="*/ 33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 h="577">
                    <a:moveTo>
                      <a:pt x="399" y="33"/>
                    </a:moveTo>
                    <a:lnTo>
                      <a:pt x="397" y="31"/>
                    </a:lnTo>
                    <a:lnTo>
                      <a:pt x="390" y="28"/>
                    </a:lnTo>
                    <a:lnTo>
                      <a:pt x="385" y="26"/>
                    </a:lnTo>
                    <a:lnTo>
                      <a:pt x="380" y="24"/>
                    </a:lnTo>
                    <a:lnTo>
                      <a:pt x="373" y="21"/>
                    </a:lnTo>
                    <a:lnTo>
                      <a:pt x="366" y="19"/>
                    </a:lnTo>
                    <a:lnTo>
                      <a:pt x="356" y="14"/>
                    </a:lnTo>
                    <a:lnTo>
                      <a:pt x="349" y="12"/>
                    </a:lnTo>
                    <a:lnTo>
                      <a:pt x="340" y="9"/>
                    </a:lnTo>
                    <a:lnTo>
                      <a:pt x="330" y="7"/>
                    </a:lnTo>
                    <a:lnTo>
                      <a:pt x="318" y="5"/>
                    </a:lnTo>
                    <a:lnTo>
                      <a:pt x="309" y="2"/>
                    </a:lnTo>
                    <a:lnTo>
                      <a:pt x="297" y="2"/>
                    </a:lnTo>
                    <a:lnTo>
                      <a:pt x="285" y="2"/>
                    </a:lnTo>
                    <a:lnTo>
                      <a:pt x="278" y="0"/>
                    </a:lnTo>
                    <a:lnTo>
                      <a:pt x="271" y="0"/>
                    </a:lnTo>
                    <a:lnTo>
                      <a:pt x="264" y="0"/>
                    </a:lnTo>
                    <a:lnTo>
                      <a:pt x="259" y="2"/>
                    </a:lnTo>
                    <a:lnTo>
                      <a:pt x="252" y="2"/>
                    </a:lnTo>
                    <a:lnTo>
                      <a:pt x="245" y="2"/>
                    </a:lnTo>
                    <a:lnTo>
                      <a:pt x="238" y="2"/>
                    </a:lnTo>
                    <a:lnTo>
                      <a:pt x="233" y="5"/>
                    </a:lnTo>
                    <a:lnTo>
                      <a:pt x="226" y="7"/>
                    </a:lnTo>
                    <a:lnTo>
                      <a:pt x="219" y="9"/>
                    </a:lnTo>
                    <a:lnTo>
                      <a:pt x="212" y="9"/>
                    </a:lnTo>
                    <a:lnTo>
                      <a:pt x="204" y="14"/>
                    </a:lnTo>
                    <a:lnTo>
                      <a:pt x="197" y="17"/>
                    </a:lnTo>
                    <a:lnTo>
                      <a:pt x="190" y="19"/>
                    </a:lnTo>
                    <a:lnTo>
                      <a:pt x="183" y="21"/>
                    </a:lnTo>
                    <a:lnTo>
                      <a:pt x="176" y="26"/>
                    </a:lnTo>
                    <a:lnTo>
                      <a:pt x="169" y="31"/>
                    </a:lnTo>
                    <a:lnTo>
                      <a:pt x="162" y="33"/>
                    </a:lnTo>
                    <a:lnTo>
                      <a:pt x="154" y="38"/>
                    </a:lnTo>
                    <a:lnTo>
                      <a:pt x="147" y="43"/>
                    </a:lnTo>
                    <a:lnTo>
                      <a:pt x="140" y="47"/>
                    </a:lnTo>
                    <a:lnTo>
                      <a:pt x="131" y="52"/>
                    </a:lnTo>
                    <a:lnTo>
                      <a:pt x="124" y="59"/>
                    </a:lnTo>
                    <a:lnTo>
                      <a:pt x="119" y="66"/>
                    </a:lnTo>
                    <a:lnTo>
                      <a:pt x="109" y="71"/>
                    </a:lnTo>
                    <a:lnTo>
                      <a:pt x="102" y="78"/>
                    </a:lnTo>
                    <a:lnTo>
                      <a:pt x="95" y="88"/>
                    </a:lnTo>
                    <a:lnTo>
                      <a:pt x="88" y="95"/>
                    </a:lnTo>
                    <a:lnTo>
                      <a:pt x="83" y="102"/>
                    </a:lnTo>
                    <a:lnTo>
                      <a:pt x="76" y="112"/>
                    </a:lnTo>
                    <a:lnTo>
                      <a:pt x="69" y="121"/>
                    </a:lnTo>
                    <a:lnTo>
                      <a:pt x="62" y="133"/>
                    </a:lnTo>
                    <a:lnTo>
                      <a:pt x="55" y="142"/>
                    </a:lnTo>
                    <a:lnTo>
                      <a:pt x="48" y="152"/>
                    </a:lnTo>
                    <a:lnTo>
                      <a:pt x="40" y="161"/>
                    </a:lnTo>
                    <a:lnTo>
                      <a:pt x="36" y="171"/>
                    </a:lnTo>
                    <a:lnTo>
                      <a:pt x="31" y="181"/>
                    </a:lnTo>
                    <a:lnTo>
                      <a:pt x="26" y="192"/>
                    </a:lnTo>
                    <a:lnTo>
                      <a:pt x="21" y="202"/>
                    </a:lnTo>
                    <a:lnTo>
                      <a:pt x="19" y="211"/>
                    </a:lnTo>
                    <a:lnTo>
                      <a:pt x="14" y="223"/>
                    </a:lnTo>
                    <a:lnTo>
                      <a:pt x="12" y="233"/>
                    </a:lnTo>
                    <a:lnTo>
                      <a:pt x="7" y="242"/>
                    </a:lnTo>
                    <a:lnTo>
                      <a:pt x="7" y="254"/>
                    </a:lnTo>
                    <a:lnTo>
                      <a:pt x="5" y="264"/>
                    </a:lnTo>
                    <a:lnTo>
                      <a:pt x="2" y="273"/>
                    </a:lnTo>
                    <a:lnTo>
                      <a:pt x="2" y="285"/>
                    </a:lnTo>
                    <a:lnTo>
                      <a:pt x="2" y="295"/>
                    </a:lnTo>
                    <a:lnTo>
                      <a:pt x="0" y="304"/>
                    </a:lnTo>
                    <a:lnTo>
                      <a:pt x="0" y="314"/>
                    </a:lnTo>
                    <a:lnTo>
                      <a:pt x="0" y="323"/>
                    </a:lnTo>
                    <a:lnTo>
                      <a:pt x="0" y="333"/>
                    </a:lnTo>
                    <a:lnTo>
                      <a:pt x="0" y="342"/>
                    </a:lnTo>
                    <a:lnTo>
                      <a:pt x="2" y="352"/>
                    </a:lnTo>
                    <a:lnTo>
                      <a:pt x="2" y="361"/>
                    </a:lnTo>
                    <a:lnTo>
                      <a:pt x="5" y="371"/>
                    </a:lnTo>
                    <a:lnTo>
                      <a:pt x="5" y="380"/>
                    </a:lnTo>
                    <a:lnTo>
                      <a:pt x="7" y="390"/>
                    </a:lnTo>
                    <a:lnTo>
                      <a:pt x="10" y="397"/>
                    </a:lnTo>
                    <a:lnTo>
                      <a:pt x="14" y="409"/>
                    </a:lnTo>
                    <a:lnTo>
                      <a:pt x="17" y="416"/>
                    </a:lnTo>
                    <a:lnTo>
                      <a:pt x="19" y="425"/>
                    </a:lnTo>
                    <a:lnTo>
                      <a:pt x="24" y="435"/>
                    </a:lnTo>
                    <a:lnTo>
                      <a:pt x="29" y="442"/>
                    </a:lnTo>
                    <a:lnTo>
                      <a:pt x="31" y="449"/>
                    </a:lnTo>
                    <a:lnTo>
                      <a:pt x="33" y="459"/>
                    </a:lnTo>
                    <a:lnTo>
                      <a:pt x="38" y="466"/>
                    </a:lnTo>
                    <a:lnTo>
                      <a:pt x="43" y="473"/>
                    </a:lnTo>
                    <a:lnTo>
                      <a:pt x="48" y="480"/>
                    </a:lnTo>
                    <a:lnTo>
                      <a:pt x="52" y="487"/>
                    </a:lnTo>
                    <a:lnTo>
                      <a:pt x="57" y="494"/>
                    </a:lnTo>
                    <a:lnTo>
                      <a:pt x="62" y="501"/>
                    </a:lnTo>
                    <a:lnTo>
                      <a:pt x="67" y="506"/>
                    </a:lnTo>
                    <a:lnTo>
                      <a:pt x="74" y="513"/>
                    </a:lnTo>
                    <a:lnTo>
                      <a:pt x="78" y="520"/>
                    </a:lnTo>
                    <a:lnTo>
                      <a:pt x="86" y="525"/>
                    </a:lnTo>
                    <a:lnTo>
                      <a:pt x="90" y="530"/>
                    </a:lnTo>
                    <a:lnTo>
                      <a:pt x="97" y="535"/>
                    </a:lnTo>
                    <a:lnTo>
                      <a:pt x="105" y="542"/>
                    </a:lnTo>
                    <a:lnTo>
                      <a:pt x="112" y="547"/>
                    </a:lnTo>
                    <a:lnTo>
                      <a:pt x="116" y="551"/>
                    </a:lnTo>
                    <a:lnTo>
                      <a:pt x="124" y="554"/>
                    </a:lnTo>
                    <a:lnTo>
                      <a:pt x="131" y="558"/>
                    </a:lnTo>
                    <a:lnTo>
                      <a:pt x="138" y="561"/>
                    </a:lnTo>
                    <a:lnTo>
                      <a:pt x="145" y="563"/>
                    </a:lnTo>
                    <a:lnTo>
                      <a:pt x="150" y="568"/>
                    </a:lnTo>
                    <a:lnTo>
                      <a:pt x="157" y="570"/>
                    </a:lnTo>
                    <a:lnTo>
                      <a:pt x="166" y="573"/>
                    </a:lnTo>
                    <a:lnTo>
                      <a:pt x="174" y="575"/>
                    </a:lnTo>
                    <a:lnTo>
                      <a:pt x="181" y="575"/>
                    </a:lnTo>
                    <a:lnTo>
                      <a:pt x="188" y="577"/>
                    </a:lnTo>
                    <a:lnTo>
                      <a:pt x="197" y="577"/>
                    </a:lnTo>
                    <a:lnTo>
                      <a:pt x="204" y="577"/>
                    </a:lnTo>
                    <a:lnTo>
                      <a:pt x="212" y="577"/>
                    </a:lnTo>
                    <a:lnTo>
                      <a:pt x="219" y="577"/>
                    </a:lnTo>
                    <a:lnTo>
                      <a:pt x="228" y="577"/>
                    </a:lnTo>
                    <a:lnTo>
                      <a:pt x="235" y="575"/>
                    </a:lnTo>
                    <a:lnTo>
                      <a:pt x="240" y="575"/>
                    </a:lnTo>
                    <a:lnTo>
                      <a:pt x="247" y="573"/>
                    </a:lnTo>
                    <a:lnTo>
                      <a:pt x="257" y="570"/>
                    </a:lnTo>
                    <a:lnTo>
                      <a:pt x="261" y="568"/>
                    </a:lnTo>
                    <a:lnTo>
                      <a:pt x="269" y="568"/>
                    </a:lnTo>
                    <a:lnTo>
                      <a:pt x="276" y="566"/>
                    </a:lnTo>
                    <a:lnTo>
                      <a:pt x="283" y="566"/>
                    </a:lnTo>
                    <a:lnTo>
                      <a:pt x="292" y="561"/>
                    </a:lnTo>
                    <a:lnTo>
                      <a:pt x="304" y="558"/>
                    </a:lnTo>
                    <a:lnTo>
                      <a:pt x="314" y="554"/>
                    </a:lnTo>
                    <a:lnTo>
                      <a:pt x="323" y="551"/>
                    </a:lnTo>
                    <a:lnTo>
                      <a:pt x="333" y="547"/>
                    </a:lnTo>
                    <a:lnTo>
                      <a:pt x="340" y="542"/>
                    </a:lnTo>
                    <a:lnTo>
                      <a:pt x="347" y="537"/>
                    </a:lnTo>
                    <a:lnTo>
                      <a:pt x="354" y="535"/>
                    </a:lnTo>
                    <a:lnTo>
                      <a:pt x="359" y="530"/>
                    </a:lnTo>
                    <a:lnTo>
                      <a:pt x="366" y="525"/>
                    </a:lnTo>
                    <a:lnTo>
                      <a:pt x="371" y="520"/>
                    </a:lnTo>
                    <a:lnTo>
                      <a:pt x="375" y="518"/>
                    </a:lnTo>
                    <a:lnTo>
                      <a:pt x="383" y="508"/>
                    </a:lnTo>
                    <a:lnTo>
                      <a:pt x="387" y="501"/>
                    </a:lnTo>
                    <a:lnTo>
                      <a:pt x="392" y="494"/>
                    </a:lnTo>
                    <a:lnTo>
                      <a:pt x="397" y="487"/>
                    </a:lnTo>
                    <a:lnTo>
                      <a:pt x="399" y="478"/>
                    </a:lnTo>
                    <a:lnTo>
                      <a:pt x="402" y="475"/>
                    </a:lnTo>
                    <a:lnTo>
                      <a:pt x="397" y="371"/>
                    </a:lnTo>
                    <a:lnTo>
                      <a:pt x="188" y="447"/>
                    </a:lnTo>
                    <a:lnTo>
                      <a:pt x="185" y="442"/>
                    </a:lnTo>
                    <a:lnTo>
                      <a:pt x="181" y="435"/>
                    </a:lnTo>
                    <a:lnTo>
                      <a:pt x="178" y="428"/>
                    </a:lnTo>
                    <a:lnTo>
                      <a:pt x="176" y="421"/>
                    </a:lnTo>
                    <a:lnTo>
                      <a:pt x="171" y="413"/>
                    </a:lnTo>
                    <a:lnTo>
                      <a:pt x="169" y="404"/>
                    </a:lnTo>
                    <a:lnTo>
                      <a:pt x="164" y="392"/>
                    </a:lnTo>
                    <a:lnTo>
                      <a:pt x="159" y="383"/>
                    </a:lnTo>
                    <a:lnTo>
                      <a:pt x="154" y="371"/>
                    </a:lnTo>
                    <a:lnTo>
                      <a:pt x="150" y="359"/>
                    </a:lnTo>
                    <a:lnTo>
                      <a:pt x="147" y="354"/>
                    </a:lnTo>
                    <a:lnTo>
                      <a:pt x="145" y="347"/>
                    </a:lnTo>
                    <a:lnTo>
                      <a:pt x="145" y="340"/>
                    </a:lnTo>
                    <a:lnTo>
                      <a:pt x="143" y="333"/>
                    </a:lnTo>
                    <a:lnTo>
                      <a:pt x="140" y="325"/>
                    </a:lnTo>
                    <a:lnTo>
                      <a:pt x="140" y="318"/>
                    </a:lnTo>
                    <a:lnTo>
                      <a:pt x="138" y="311"/>
                    </a:lnTo>
                    <a:lnTo>
                      <a:pt x="138" y="306"/>
                    </a:lnTo>
                    <a:lnTo>
                      <a:pt x="135" y="297"/>
                    </a:lnTo>
                    <a:lnTo>
                      <a:pt x="133" y="292"/>
                    </a:lnTo>
                    <a:lnTo>
                      <a:pt x="131" y="283"/>
                    </a:lnTo>
                    <a:lnTo>
                      <a:pt x="131" y="276"/>
                    </a:lnTo>
                    <a:lnTo>
                      <a:pt x="128" y="268"/>
                    </a:lnTo>
                    <a:lnTo>
                      <a:pt x="128" y="261"/>
                    </a:lnTo>
                    <a:lnTo>
                      <a:pt x="128" y="254"/>
                    </a:lnTo>
                    <a:lnTo>
                      <a:pt x="128" y="247"/>
                    </a:lnTo>
                    <a:lnTo>
                      <a:pt x="126" y="240"/>
                    </a:lnTo>
                    <a:lnTo>
                      <a:pt x="126" y="233"/>
                    </a:lnTo>
                    <a:lnTo>
                      <a:pt x="126" y="223"/>
                    </a:lnTo>
                    <a:lnTo>
                      <a:pt x="128" y="216"/>
                    </a:lnTo>
                    <a:lnTo>
                      <a:pt x="128" y="209"/>
                    </a:lnTo>
                    <a:lnTo>
                      <a:pt x="128" y="204"/>
                    </a:lnTo>
                    <a:lnTo>
                      <a:pt x="128" y="197"/>
                    </a:lnTo>
                    <a:lnTo>
                      <a:pt x="131" y="190"/>
                    </a:lnTo>
                    <a:lnTo>
                      <a:pt x="131" y="181"/>
                    </a:lnTo>
                    <a:lnTo>
                      <a:pt x="133" y="176"/>
                    </a:lnTo>
                    <a:lnTo>
                      <a:pt x="135" y="169"/>
                    </a:lnTo>
                    <a:lnTo>
                      <a:pt x="138" y="161"/>
                    </a:lnTo>
                    <a:lnTo>
                      <a:pt x="143" y="150"/>
                    </a:lnTo>
                    <a:lnTo>
                      <a:pt x="150" y="138"/>
                    </a:lnTo>
                    <a:lnTo>
                      <a:pt x="157" y="123"/>
                    </a:lnTo>
                    <a:lnTo>
                      <a:pt x="166" y="114"/>
                    </a:lnTo>
                    <a:lnTo>
                      <a:pt x="171" y="107"/>
                    </a:lnTo>
                    <a:lnTo>
                      <a:pt x="176" y="102"/>
                    </a:lnTo>
                    <a:lnTo>
                      <a:pt x="183" y="97"/>
                    </a:lnTo>
                    <a:lnTo>
                      <a:pt x="190" y="95"/>
                    </a:lnTo>
                    <a:lnTo>
                      <a:pt x="197" y="88"/>
                    </a:lnTo>
                    <a:lnTo>
                      <a:pt x="209" y="85"/>
                    </a:lnTo>
                    <a:lnTo>
                      <a:pt x="214" y="83"/>
                    </a:lnTo>
                    <a:lnTo>
                      <a:pt x="221" y="81"/>
                    </a:lnTo>
                    <a:lnTo>
                      <a:pt x="228" y="78"/>
                    </a:lnTo>
                    <a:lnTo>
                      <a:pt x="235" y="78"/>
                    </a:lnTo>
                    <a:lnTo>
                      <a:pt x="242" y="76"/>
                    </a:lnTo>
                    <a:lnTo>
                      <a:pt x="250" y="74"/>
                    </a:lnTo>
                    <a:lnTo>
                      <a:pt x="257" y="74"/>
                    </a:lnTo>
                    <a:lnTo>
                      <a:pt x="264" y="74"/>
                    </a:lnTo>
                    <a:lnTo>
                      <a:pt x="271" y="74"/>
                    </a:lnTo>
                    <a:lnTo>
                      <a:pt x="280" y="74"/>
                    </a:lnTo>
                    <a:lnTo>
                      <a:pt x="288" y="74"/>
                    </a:lnTo>
                    <a:lnTo>
                      <a:pt x="297" y="76"/>
                    </a:lnTo>
                    <a:lnTo>
                      <a:pt x="304" y="76"/>
                    </a:lnTo>
                    <a:lnTo>
                      <a:pt x="311" y="76"/>
                    </a:lnTo>
                    <a:lnTo>
                      <a:pt x="318" y="76"/>
                    </a:lnTo>
                    <a:lnTo>
                      <a:pt x="328" y="78"/>
                    </a:lnTo>
                    <a:lnTo>
                      <a:pt x="335" y="81"/>
                    </a:lnTo>
                    <a:lnTo>
                      <a:pt x="342" y="83"/>
                    </a:lnTo>
                    <a:lnTo>
                      <a:pt x="349" y="88"/>
                    </a:lnTo>
                    <a:lnTo>
                      <a:pt x="356" y="90"/>
                    </a:lnTo>
                    <a:lnTo>
                      <a:pt x="364" y="93"/>
                    </a:lnTo>
                    <a:lnTo>
                      <a:pt x="371" y="95"/>
                    </a:lnTo>
                    <a:lnTo>
                      <a:pt x="375" y="100"/>
                    </a:lnTo>
                    <a:lnTo>
                      <a:pt x="380" y="104"/>
                    </a:lnTo>
                    <a:lnTo>
                      <a:pt x="385" y="109"/>
                    </a:lnTo>
                    <a:lnTo>
                      <a:pt x="390" y="114"/>
                    </a:lnTo>
                    <a:lnTo>
                      <a:pt x="395" y="121"/>
                    </a:lnTo>
                    <a:lnTo>
                      <a:pt x="399" y="128"/>
                    </a:lnTo>
                    <a:lnTo>
                      <a:pt x="399" y="33"/>
                    </a:lnTo>
                    <a:lnTo>
                      <a:pt x="399" y="33"/>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0" name="Freeform 432"/>
              <p:cNvSpPr>
                <a:spLocks/>
              </p:cNvSpPr>
              <p:nvPr/>
            </p:nvSpPr>
            <p:spPr bwMode="auto">
              <a:xfrm>
                <a:off x="2401" y="2334"/>
                <a:ext cx="373" cy="1001"/>
              </a:xfrm>
              <a:custGeom>
                <a:avLst/>
                <a:gdLst>
                  <a:gd name="T0" fmla="*/ 85 w 373"/>
                  <a:gd name="T1" fmla="*/ 0 h 1001"/>
                  <a:gd name="T2" fmla="*/ 87 w 373"/>
                  <a:gd name="T3" fmla="*/ 0 h 1001"/>
                  <a:gd name="T4" fmla="*/ 95 w 373"/>
                  <a:gd name="T5" fmla="*/ 5 h 1001"/>
                  <a:gd name="T6" fmla="*/ 99 w 373"/>
                  <a:gd name="T7" fmla="*/ 7 h 1001"/>
                  <a:gd name="T8" fmla="*/ 106 w 373"/>
                  <a:gd name="T9" fmla="*/ 10 h 1001"/>
                  <a:gd name="T10" fmla="*/ 114 w 373"/>
                  <a:gd name="T11" fmla="*/ 14 h 1001"/>
                  <a:gd name="T12" fmla="*/ 123 w 373"/>
                  <a:gd name="T13" fmla="*/ 22 h 1001"/>
                  <a:gd name="T14" fmla="*/ 130 w 373"/>
                  <a:gd name="T15" fmla="*/ 24 h 1001"/>
                  <a:gd name="T16" fmla="*/ 142 w 373"/>
                  <a:gd name="T17" fmla="*/ 31 h 1001"/>
                  <a:gd name="T18" fmla="*/ 152 w 373"/>
                  <a:gd name="T19" fmla="*/ 38 h 1001"/>
                  <a:gd name="T20" fmla="*/ 164 w 373"/>
                  <a:gd name="T21" fmla="*/ 45 h 1001"/>
                  <a:gd name="T22" fmla="*/ 173 w 373"/>
                  <a:gd name="T23" fmla="*/ 52 h 1001"/>
                  <a:gd name="T24" fmla="*/ 185 w 373"/>
                  <a:gd name="T25" fmla="*/ 62 h 1001"/>
                  <a:gd name="T26" fmla="*/ 192 w 373"/>
                  <a:gd name="T27" fmla="*/ 64 h 1001"/>
                  <a:gd name="T28" fmla="*/ 197 w 373"/>
                  <a:gd name="T29" fmla="*/ 69 h 1001"/>
                  <a:gd name="T30" fmla="*/ 204 w 373"/>
                  <a:gd name="T31" fmla="*/ 74 h 1001"/>
                  <a:gd name="T32" fmla="*/ 211 w 373"/>
                  <a:gd name="T33" fmla="*/ 81 h 1001"/>
                  <a:gd name="T34" fmla="*/ 223 w 373"/>
                  <a:gd name="T35" fmla="*/ 88 h 1001"/>
                  <a:gd name="T36" fmla="*/ 235 w 373"/>
                  <a:gd name="T37" fmla="*/ 100 h 1001"/>
                  <a:gd name="T38" fmla="*/ 247 w 373"/>
                  <a:gd name="T39" fmla="*/ 109 h 1001"/>
                  <a:gd name="T40" fmla="*/ 259 w 373"/>
                  <a:gd name="T41" fmla="*/ 121 h 1001"/>
                  <a:gd name="T42" fmla="*/ 270 w 373"/>
                  <a:gd name="T43" fmla="*/ 131 h 1001"/>
                  <a:gd name="T44" fmla="*/ 282 w 373"/>
                  <a:gd name="T45" fmla="*/ 143 h 1001"/>
                  <a:gd name="T46" fmla="*/ 289 w 373"/>
                  <a:gd name="T47" fmla="*/ 150 h 1001"/>
                  <a:gd name="T48" fmla="*/ 294 w 373"/>
                  <a:gd name="T49" fmla="*/ 157 h 1001"/>
                  <a:gd name="T50" fmla="*/ 299 w 373"/>
                  <a:gd name="T51" fmla="*/ 164 h 1001"/>
                  <a:gd name="T52" fmla="*/ 306 w 373"/>
                  <a:gd name="T53" fmla="*/ 171 h 1001"/>
                  <a:gd name="T54" fmla="*/ 311 w 373"/>
                  <a:gd name="T55" fmla="*/ 176 h 1001"/>
                  <a:gd name="T56" fmla="*/ 316 w 373"/>
                  <a:gd name="T57" fmla="*/ 183 h 1001"/>
                  <a:gd name="T58" fmla="*/ 320 w 373"/>
                  <a:gd name="T59" fmla="*/ 190 h 1001"/>
                  <a:gd name="T60" fmla="*/ 325 w 373"/>
                  <a:gd name="T61" fmla="*/ 197 h 1001"/>
                  <a:gd name="T62" fmla="*/ 330 w 373"/>
                  <a:gd name="T63" fmla="*/ 202 h 1001"/>
                  <a:gd name="T64" fmla="*/ 335 w 373"/>
                  <a:gd name="T65" fmla="*/ 209 h 1001"/>
                  <a:gd name="T66" fmla="*/ 339 w 373"/>
                  <a:gd name="T67" fmla="*/ 216 h 1001"/>
                  <a:gd name="T68" fmla="*/ 344 w 373"/>
                  <a:gd name="T69" fmla="*/ 226 h 1001"/>
                  <a:gd name="T70" fmla="*/ 349 w 373"/>
                  <a:gd name="T71" fmla="*/ 233 h 1001"/>
                  <a:gd name="T72" fmla="*/ 351 w 373"/>
                  <a:gd name="T73" fmla="*/ 238 h 1001"/>
                  <a:gd name="T74" fmla="*/ 354 w 373"/>
                  <a:gd name="T75" fmla="*/ 247 h 1001"/>
                  <a:gd name="T76" fmla="*/ 358 w 373"/>
                  <a:gd name="T77" fmla="*/ 254 h 1001"/>
                  <a:gd name="T78" fmla="*/ 361 w 373"/>
                  <a:gd name="T79" fmla="*/ 262 h 1001"/>
                  <a:gd name="T80" fmla="*/ 366 w 373"/>
                  <a:gd name="T81" fmla="*/ 269 h 1001"/>
                  <a:gd name="T82" fmla="*/ 368 w 373"/>
                  <a:gd name="T83" fmla="*/ 278 h 1001"/>
                  <a:gd name="T84" fmla="*/ 373 w 373"/>
                  <a:gd name="T85" fmla="*/ 288 h 1001"/>
                  <a:gd name="T86" fmla="*/ 349 w 373"/>
                  <a:gd name="T87" fmla="*/ 1001 h 1001"/>
                  <a:gd name="T88" fmla="*/ 0 w 373"/>
                  <a:gd name="T89" fmla="*/ 882 h 1001"/>
                  <a:gd name="T90" fmla="*/ 85 w 373"/>
                  <a:gd name="T91" fmla="*/ 0 h 1001"/>
                  <a:gd name="T92" fmla="*/ 85 w 373"/>
                  <a:gd name="T93"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3" h="1001">
                    <a:moveTo>
                      <a:pt x="85" y="0"/>
                    </a:moveTo>
                    <a:lnTo>
                      <a:pt x="87" y="0"/>
                    </a:lnTo>
                    <a:lnTo>
                      <a:pt x="95" y="5"/>
                    </a:lnTo>
                    <a:lnTo>
                      <a:pt x="99" y="7"/>
                    </a:lnTo>
                    <a:lnTo>
                      <a:pt x="106" y="10"/>
                    </a:lnTo>
                    <a:lnTo>
                      <a:pt x="114" y="14"/>
                    </a:lnTo>
                    <a:lnTo>
                      <a:pt x="123" y="22"/>
                    </a:lnTo>
                    <a:lnTo>
                      <a:pt x="130" y="24"/>
                    </a:lnTo>
                    <a:lnTo>
                      <a:pt x="142" y="31"/>
                    </a:lnTo>
                    <a:lnTo>
                      <a:pt x="152" y="38"/>
                    </a:lnTo>
                    <a:lnTo>
                      <a:pt x="164" y="45"/>
                    </a:lnTo>
                    <a:lnTo>
                      <a:pt x="173" y="52"/>
                    </a:lnTo>
                    <a:lnTo>
                      <a:pt x="185" y="62"/>
                    </a:lnTo>
                    <a:lnTo>
                      <a:pt x="192" y="64"/>
                    </a:lnTo>
                    <a:lnTo>
                      <a:pt x="197" y="69"/>
                    </a:lnTo>
                    <a:lnTo>
                      <a:pt x="204" y="74"/>
                    </a:lnTo>
                    <a:lnTo>
                      <a:pt x="211" y="81"/>
                    </a:lnTo>
                    <a:lnTo>
                      <a:pt x="223" y="88"/>
                    </a:lnTo>
                    <a:lnTo>
                      <a:pt x="235" y="100"/>
                    </a:lnTo>
                    <a:lnTo>
                      <a:pt x="247" y="109"/>
                    </a:lnTo>
                    <a:lnTo>
                      <a:pt x="259" y="121"/>
                    </a:lnTo>
                    <a:lnTo>
                      <a:pt x="270" y="131"/>
                    </a:lnTo>
                    <a:lnTo>
                      <a:pt x="282" y="143"/>
                    </a:lnTo>
                    <a:lnTo>
                      <a:pt x="289" y="150"/>
                    </a:lnTo>
                    <a:lnTo>
                      <a:pt x="294" y="157"/>
                    </a:lnTo>
                    <a:lnTo>
                      <a:pt x="299" y="164"/>
                    </a:lnTo>
                    <a:lnTo>
                      <a:pt x="306" y="171"/>
                    </a:lnTo>
                    <a:lnTo>
                      <a:pt x="311" y="176"/>
                    </a:lnTo>
                    <a:lnTo>
                      <a:pt x="316" y="183"/>
                    </a:lnTo>
                    <a:lnTo>
                      <a:pt x="320" y="190"/>
                    </a:lnTo>
                    <a:lnTo>
                      <a:pt x="325" y="197"/>
                    </a:lnTo>
                    <a:lnTo>
                      <a:pt x="330" y="202"/>
                    </a:lnTo>
                    <a:lnTo>
                      <a:pt x="335" y="209"/>
                    </a:lnTo>
                    <a:lnTo>
                      <a:pt x="339" y="216"/>
                    </a:lnTo>
                    <a:lnTo>
                      <a:pt x="344" y="226"/>
                    </a:lnTo>
                    <a:lnTo>
                      <a:pt x="349" y="233"/>
                    </a:lnTo>
                    <a:lnTo>
                      <a:pt x="351" y="238"/>
                    </a:lnTo>
                    <a:lnTo>
                      <a:pt x="354" y="247"/>
                    </a:lnTo>
                    <a:lnTo>
                      <a:pt x="358" y="254"/>
                    </a:lnTo>
                    <a:lnTo>
                      <a:pt x="361" y="262"/>
                    </a:lnTo>
                    <a:lnTo>
                      <a:pt x="366" y="269"/>
                    </a:lnTo>
                    <a:lnTo>
                      <a:pt x="368" y="278"/>
                    </a:lnTo>
                    <a:lnTo>
                      <a:pt x="373" y="288"/>
                    </a:lnTo>
                    <a:lnTo>
                      <a:pt x="349" y="1001"/>
                    </a:lnTo>
                    <a:lnTo>
                      <a:pt x="0" y="882"/>
                    </a:lnTo>
                    <a:lnTo>
                      <a:pt x="85" y="0"/>
                    </a:lnTo>
                    <a:lnTo>
                      <a:pt x="8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1" name="Freeform 433"/>
              <p:cNvSpPr>
                <a:spLocks/>
              </p:cNvSpPr>
              <p:nvPr/>
            </p:nvSpPr>
            <p:spPr bwMode="auto">
              <a:xfrm>
                <a:off x="1921" y="2501"/>
                <a:ext cx="800" cy="1119"/>
              </a:xfrm>
              <a:custGeom>
                <a:avLst/>
                <a:gdLst>
                  <a:gd name="T0" fmla="*/ 21 w 800"/>
                  <a:gd name="T1" fmla="*/ 83 h 1119"/>
                  <a:gd name="T2" fmla="*/ 42 w 800"/>
                  <a:gd name="T3" fmla="*/ 71 h 1119"/>
                  <a:gd name="T4" fmla="*/ 59 w 800"/>
                  <a:gd name="T5" fmla="*/ 66 h 1119"/>
                  <a:gd name="T6" fmla="*/ 80 w 800"/>
                  <a:gd name="T7" fmla="*/ 57 h 1119"/>
                  <a:gd name="T8" fmla="*/ 102 w 800"/>
                  <a:gd name="T9" fmla="*/ 47 h 1119"/>
                  <a:gd name="T10" fmla="*/ 128 w 800"/>
                  <a:gd name="T11" fmla="*/ 38 h 1119"/>
                  <a:gd name="T12" fmla="*/ 156 w 800"/>
                  <a:gd name="T13" fmla="*/ 30 h 1119"/>
                  <a:gd name="T14" fmla="*/ 190 w 800"/>
                  <a:gd name="T15" fmla="*/ 23 h 1119"/>
                  <a:gd name="T16" fmla="*/ 223 w 800"/>
                  <a:gd name="T17" fmla="*/ 16 h 1119"/>
                  <a:gd name="T18" fmla="*/ 259 w 800"/>
                  <a:gd name="T19" fmla="*/ 9 h 1119"/>
                  <a:gd name="T20" fmla="*/ 297 w 800"/>
                  <a:gd name="T21" fmla="*/ 4 h 1119"/>
                  <a:gd name="T22" fmla="*/ 337 w 800"/>
                  <a:gd name="T23" fmla="*/ 0 h 1119"/>
                  <a:gd name="T24" fmla="*/ 377 w 800"/>
                  <a:gd name="T25" fmla="*/ 0 h 1119"/>
                  <a:gd name="T26" fmla="*/ 423 w 800"/>
                  <a:gd name="T27" fmla="*/ 0 h 1119"/>
                  <a:gd name="T28" fmla="*/ 468 w 800"/>
                  <a:gd name="T29" fmla="*/ 2 h 1119"/>
                  <a:gd name="T30" fmla="*/ 515 w 800"/>
                  <a:gd name="T31" fmla="*/ 7 h 1119"/>
                  <a:gd name="T32" fmla="*/ 563 w 800"/>
                  <a:gd name="T33" fmla="*/ 14 h 1119"/>
                  <a:gd name="T34" fmla="*/ 613 w 800"/>
                  <a:gd name="T35" fmla="*/ 23 h 1119"/>
                  <a:gd name="T36" fmla="*/ 665 w 800"/>
                  <a:gd name="T37" fmla="*/ 40 h 1119"/>
                  <a:gd name="T38" fmla="*/ 682 w 800"/>
                  <a:gd name="T39" fmla="*/ 47 h 1119"/>
                  <a:gd name="T40" fmla="*/ 710 w 800"/>
                  <a:gd name="T41" fmla="*/ 59 h 1119"/>
                  <a:gd name="T42" fmla="*/ 746 w 800"/>
                  <a:gd name="T43" fmla="*/ 76 h 1119"/>
                  <a:gd name="T44" fmla="*/ 774 w 800"/>
                  <a:gd name="T45" fmla="*/ 97 h 1119"/>
                  <a:gd name="T46" fmla="*/ 791 w 800"/>
                  <a:gd name="T47" fmla="*/ 118 h 1119"/>
                  <a:gd name="T48" fmla="*/ 793 w 800"/>
                  <a:gd name="T49" fmla="*/ 1017 h 1119"/>
                  <a:gd name="T50" fmla="*/ 767 w 800"/>
                  <a:gd name="T51" fmla="*/ 1029 h 1119"/>
                  <a:gd name="T52" fmla="*/ 746 w 800"/>
                  <a:gd name="T53" fmla="*/ 1038 h 1119"/>
                  <a:gd name="T54" fmla="*/ 717 w 800"/>
                  <a:gd name="T55" fmla="*/ 1048 h 1119"/>
                  <a:gd name="T56" fmla="*/ 686 w 800"/>
                  <a:gd name="T57" fmla="*/ 1059 h 1119"/>
                  <a:gd name="T58" fmla="*/ 651 w 800"/>
                  <a:gd name="T59" fmla="*/ 1071 h 1119"/>
                  <a:gd name="T60" fmla="*/ 613 w 800"/>
                  <a:gd name="T61" fmla="*/ 1083 h 1119"/>
                  <a:gd name="T62" fmla="*/ 570 w 800"/>
                  <a:gd name="T63" fmla="*/ 1093 h 1119"/>
                  <a:gd name="T64" fmla="*/ 525 w 800"/>
                  <a:gd name="T65" fmla="*/ 1102 h 1119"/>
                  <a:gd name="T66" fmla="*/ 477 w 800"/>
                  <a:gd name="T67" fmla="*/ 1109 h 1119"/>
                  <a:gd name="T68" fmla="*/ 430 w 800"/>
                  <a:gd name="T69" fmla="*/ 1114 h 1119"/>
                  <a:gd name="T70" fmla="*/ 380 w 800"/>
                  <a:gd name="T71" fmla="*/ 1117 h 1119"/>
                  <a:gd name="T72" fmla="*/ 330 w 800"/>
                  <a:gd name="T73" fmla="*/ 1117 h 1119"/>
                  <a:gd name="T74" fmla="*/ 280 w 800"/>
                  <a:gd name="T75" fmla="*/ 1109 h 1119"/>
                  <a:gd name="T76" fmla="*/ 232 w 800"/>
                  <a:gd name="T77" fmla="*/ 1102 h 1119"/>
                  <a:gd name="T78" fmla="*/ 183 w 800"/>
                  <a:gd name="T79" fmla="*/ 1086 h 1119"/>
                  <a:gd name="T80" fmla="*/ 135 w 800"/>
                  <a:gd name="T81" fmla="*/ 1067 h 1119"/>
                  <a:gd name="T82" fmla="*/ 90 w 800"/>
                  <a:gd name="T83" fmla="*/ 1040 h 1119"/>
                  <a:gd name="T84" fmla="*/ 49 w 800"/>
                  <a:gd name="T85" fmla="*/ 1007 h 1119"/>
                  <a:gd name="T86" fmla="*/ 11 w 800"/>
                  <a:gd name="T87" fmla="*/ 967 h 1119"/>
                  <a:gd name="T88" fmla="*/ 9 w 800"/>
                  <a:gd name="T89" fmla="*/ 90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0" h="1119">
                    <a:moveTo>
                      <a:pt x="9" y="90"/>
                    </a:moveTo>
                    <a:lnTo>
                      <a:pt x="11" y="87"/>
                    </a:lnTo>
                    <a:lnTo>
                      <a:pt x="21" y="83"/>
                    </a:lnTo>
                    <a:lnTo>
                      <a:pt x="28" y="78"/>
                    </a:lnTo>
                    <a:lnTo>
                      <a:pt x="38" y="73"/>
                    </a:lnTo>
                    <a:lnTo>
                      <a:pt x="42" y="71"/>
                    </a:lnTo>
                    <a:lnTo>
                      <a:pt x="47" y="68"/>
                    </a:lnTo>
                    <a:lnTo>
                      <a:pt x="54" y="66"/>
                    </a:lnTo>
                    <a:lnTo>
                      <a:pt x="59" y="66"/>
                    </a:lnTo>
                    <a:lnTo>
                      <a:pt x="66" y="61"/>
                    </a:lnTo>
                    <a:lnTo>
                      <a:pt x="73" y="59"/>
                    </a:lnTo>
                    <a:lnTo>
                      <a:pt x="80" y="57"/>
                    </a:lnTo>
                    <a:lnTo>
                      <a:pt x="87" y="54"/>
                    </a:lnTo>
                    <a:lnTo>
                      <a:pt x="92" y="49"/>
                    </a:lnTo>
                    <a:lnTo>
                      <a:pt x="102" y="47"/>
                    </a:lnTo>
                    <a:lnTo>
                      <a:pt x="111" y="45"/>
                    </a:lnTo>
                    <a:lnTo>
                      <a:pt x="118" y="42"/>
                    </a:lnTo>
                    <a:lnTo>
                      <a:pt x="128" y="38"/>
                    </a:lnTo>
                    <a:lnTo>
                      <a:pt x="137" y="35"/>
                    </a:lnTo>
                    <a:lnTo>
                      <a:pt x="147" y="33"/>
                    </a:lnTo>
                    <a:lnTo>
                      <a:pt x="156" y="30"/>
                    </a:lnTo>
                    <a:lnTo>
                      <a:pt x="168" y="28"/>
                    </a:lnTo>
                    <a:lnTo>
                      <a:pt x="178" y="26"/>
                    </a:lnTo>
                    <a:lnTo>
                      <a:pt x="190" y="23"/>
                    </a:lnTo>
                    <a:lnTo>
                      <a:pt x="202" y="21"/>
                    </a:lnTo>
                    <a:lnTo>
                      <a:pt x="211" y="19"/>
                    </a:lnTo>
                    <a:lnTo>
                      <a:pt x="223" y="16"/>
                    </a:lnTo>
                    <a:lnTo>
                      <a:pt x="232" y="14"/>
                    </a:lnTo>
                    <a:lnTo>
                      <a:pt x="247" y="11"/>
                    </a:lnTo>
                    <a:lnTo>
                      <a:pt x="259" y="9"/>
                    </a:lnTo>
                    <a:lnTo>
                      <a:pt x="270" y="7"/>
                    </a:lnTo>
                    <a:lnTo>
                      <a:pt x="285" y="7"/>
                    </a:lnTo>
                    <a:lnTo>
                      <a:pt x="297" y="4"/>
                    </a:lnTo>
                    <a:lnTo>
                      <a:pt x="311" y="2"/>
                    </a:lnTo>
                    <a:lnTo>
                      <a:pt x="323" y="2"/>
                    </a:lnTo>
                    <a:lnTo>
                      <a:pt x="337" y="0"/>
                    </a:lnTo>
                    <a:lnTo>
                      <a:pt x="351" y="0"/>
                    </a:lnTo>
                    <a:lnTo>
                      <a:pt x="365" y="0"/>
                    </a:lnTo>
                    <a:lnTo>
                      <a:pt x="377" y="0"/>
                    </a:lnTo>
                    <a:lnTo>
                      <a:pt x="394" y="0"/>
                    </a:lnTo>
                    <a:lnTo>
                      <a:pt x="408" y="0"/>
                    </a:lnTo>
                    <a:lnTo>
                      <a:pt x="423" y="0"/>
                    </a:lnTo>
                    <a:lnTo>
                      <a:pt x="437" y="0"/>
                    </a:lnTo>
                    <a:lnTo>
                      <a:pt x="451" y="0"/>
                    </a:lnTo>
                    <a:lnTo>
                      <a:pt x="468" y="2"/>
                    </a:lnTo>
                    <a:lnTo>
                      <a:pt x="482" y="2"/>
                    </a:lnTo>
                    <a:lnTo>
                      <a:pt x="499" y="4"/>
                    </a:lnTo>
                    <a:lnTo>
                      <a:pt x="515" y="7"/>
                    </a:lnTo>
                    <a:lnTo>
                      <a:pt x="532" y="9"/>
                    </a:lnTo>
                    <a:lnTo>
                      <a:pt x="548" y="9"/>
                    </a:lnTo>
                    <a:lnTo>
                      <a:pt x="563" y="14"/>
                    </a:lnTo>
                    <a:lnTo>
                      <a:pt x="579" y="16"/>
                    </a:lnTo>
                    <a:lnTo>
                      <a:pt x="596" y="21"/>
                    </a:lnTo>
                    <a:lnTo>
                      <a:pt x="613" y="23"/>
                    </a:lnTo>
                    <a:lnTo>
                      <a:pt x="632" y="28"/>
                    </a:lnTo>
                    <a:lnTo>
                      <a:pt x="648" y="33"/>
                    </a:lnTo>
                    <a:lnTo>
                      <a:pt x="665" y="40"/>
                    </a:lnTo>
                    <a:lnTo>
                      <a:pt x="670" y="40"/>
                    </a:lnTo>
                    <a:lnTo>
                      <a:pt x="674" y="42"/>
                    </a:lnTo>
                    <a:lnTo>
                      <a:pt x="682" y="47"/>
                    </a:lnTo>
                    <a:lnTo>
                      <a:pt x="691" y="49"/>
                    </a:lnTo>
                    <a:lnTo>
                      <a:pt x="701" y="54"/>
                    </a:lnTo>
                    <a:lnTo>
                      <a:pt x="710" y="59"/>
                    </a:lnTo>
                    <a:lnTo>
                      <a:pt x="722" y="66"/>
                    </a:lnTo>
                    <a:lnTo>
                      <a:pt x="734" y="68"/>
                    </a:lnTo>
                    <a:lnTo>
                      <a:pt x="746" y="76"/>
                    </a:lnTo>
                    <a:lnTo>
                      <a:pt x="755" y="83"/>
                    </a:lnTo>
                    <a:lnTo>
                      <a:pt x="765" y="90"/>
                    </a:lnTo>
                    <a:lnTo>
                      <a:pt x="774" y="97"/>
                    </a:lnTo>
                    <a:lnTo>
                      <a:pt x="781" y="102"/>
                    </a:lnTo>
                    <a:lnTo>
                      <a:pt x="786" y="109"/>
                    </a:lnTo>
                    <a:lnTo>
                      <a:pt x="791" y="118"/>
                    </a:lnTo>
                    <a:lnTo>
                      <a:pt x="800" y="1014"/>
                    </a:lnTo>
                    <a:lnTo>
                      <a:pt x="798" y="1014"/>
                    </a:lnTo>
                    <a:lnTo>
                      <a:pt x="793" y="1017"/>
                    </a:lnTo>
                    <a:lnTo>
                      <a:pt x="784" y="1019"/>
                    </a:lnTo>
                    <a:lnTo>
                      <a:pt x="774" y="1026"/>
                    </a:lnTo>
                    <a:lnTo>
                      <a:pt x="767" y="1029"/>
                    </a:lnTo>
                    <a:lnTo>
                      <a:pt x="760" y="1031"/>
                    </a:lnTo>
                    <a:lnTo>
                      <a:pt x="753" y="1033"/>
                    </a:lnTo>
                    <a:lnTo>
                      <a:pt x="746" y="1038"/>
                    </a:lnTo>
                    <a:lnTo>
                      <a:pt x="736" y="1040"/>
                    </a:lnTo>
                    <a:lnTo>
                      <a:pt x="729" y="1043"/>
                    </a:lnTo>
                    <a:lnTo>
                      <a:pt x="717" y="1048"/>
                    </a:lnTo>
                    <a:lnTo>
                      <a:pt x="710" y="1052"/>
                    </a:lnTo>
                    <a:lnTo>
                      <a:pt x="698" y="1055"/>
                    </a:lnTo>
                    <a:lnTo>
                      <a:pt x="686" y="1059"/>
                    </a:lnTo>
                    <a:lnTo>
                      <a:pt x="674" y="1062"/>
                    </a:lnTo>
                    <a:lnTo>
                      <a:pt x="663" y="1067"/>
                    </a:lnTo>
                    <a:lnTo>
                      <a:pt x="651" y="1071"/>
                    </a:lnTo>
                    <a:lnTo>
                      <a:pt x="639" y="1074"/>
                    </a:lnTo>
                    <a:lnTo>
                      <a:pt x="625" y="1078"/>
                    </a:lnTo>
                    <a:lnTo>
                      <a:pt x="613" y="1083"/>
                    </a:lnTo>
                    <a:lnTo>
                      <a:pt x="598" y="1086"/>
                    </a:lnTo>
                    <a:lnTo>
                      <a:pt x="584" y="1090"/>
                    </a:lnTo>
                    <a:lnTo>
                      <a:pt x="570" y="1093"/>
                    </a:lnTo>
                    <a:lnTo>
                      <a:pt x="556" y="1097"/>
                    </a:lnTo>
                    <a:lnTo>
                      <a:pt x="539" y="1100"/>
                    </a:lnTo>
                    <a:lnTo>
                      <a:pt x="525" y="1102"/>
                    </a:lnTo>
                    <a:lnTo>
                      <a:pt x="510" y="1105"/>
                    </a:lnTo>
                    <a:lnTo>
                      <a:pt x="494" y="1109"/>
                    </a:lnTo>
                    <a:lnTo>
                      <a:pt x="477" y="1109"/>
                    </a:lnTo>
                    <a:lnTo>
                      <a:pt x="461" y="1112"/>
                    </a:lnTo>
                    <a:lnTo>
                      <a:pt x="446" y="1112"/>
                    </a:lnTo>
                    <a:lnTo>
                      <a:pt x="430" y="1114"/>
                    </a:lnTo>
                    <a:lnTo>
                      <a:pt x="413" y="1117"/>
                    </a:lnTo>
                    <a:lnTo>
                      <a:pt x="396" y="1117"/>
                    </a:lnTo>
                    <a:lnTo>
                      <a:pt x="380" y="1117"/>
                    </a:lnTo>
                    <a:lnTo>
                      <a:pt x="363" y="1119"/>
                    </a:lnTo>
                    <a:lnTo>
                      <a:pt x="346" y="1117"/>
                    </a:lnTo>
                    <a:lnTo>
                      <a:pt x="330" y="1117"/>
                    </a:lnTo>
                    <a:lnTo>
                      <a:pt x="313" y="1114"/>
                    </a:lnTo>
                    <a:lnTo>
                      <a:pt x="297" y="1114"/>
                    </a:lnTo>
                    <a:lnTo>
                      <a:pt x="280" y="1109"/>
                    </a:lnTo>
                    <a:lnTo>
                      <a:pt x="263" y="1107"/>
                    </a:lnTo>
                    <a:lnTo>
                      <a:pt x="247" y="1105"/>
                    </a:lnTo>
                    <a:lnTo>
                      <a:pt x="232" y="1102"/>
                    </a:lnTo>
                    <a:lnTo>
                      <a:pt x="213" y="1097"/>
                    </a:lnTo>
                    <a:lnTo>
                      <a:pt x="199" y="1093"/>
                    </a:lnTo>
                    <a:lnTo>
                      <a:pt x="183" y="1086"/>
                    </a:lnTo>
                    <a:lnTo>
                      <a:pt x="168" y="1081"/>
                    </a:lnTo>
                    <a:lnTo>
                      <a:pt x="149" y="1074"/>
                    </a:lnTo>
                    <a:lnTo>
                      <a:pt x="135" y="1067"/>
                    </a:lnTo>
                    <a:lnTo>
                      <a:pt x="121" y="1057"/>
                    </a:lnTo>
                    <a:lnTo>
                      <a:pt x="106" y="1050"/>
                    </a:lnTo>
                    <a:lnTo>
                      <a:pt x="90" y="1040"/>
                    </a:lnTo>
                    <a:lnTo>
                      <a:pt x="78" y="1029"/>
                    </a:lnTo>
                    <a:lnTo>
                      <a:pt x="64" y="1017"/>
                    </a:lnTo>
                    <a:lnTo>
                      <a:pt x="49" y="1007"/>
                    </a:lnTo>
                    <a:lnTo>
                      <a:pt x="35" y="993"/>
                    </a:lnTo>
                    <a:lnTo>
                      <a:pt x="23" y="981"/>
                    </a:lnTo>
                    <a:lnTo>
                      <a:pt x="11" y="967"/>
                    </a:lnTo>
                    <a:lnTo>
                      <a:pt x="0" y="953"/>
                    </a:lnTo>
                    <a:lnTo>
                      <a:pt x="9" y="90"/>
                    </a:lnTo>
                    <a:lnTo>
                      <a:pt x="9" y="9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2" name="Freeform 434"/>
              <p:cNvSpPr>
                <a:spLocks/>
              </p:cNvSpPr>
              <p:nvPr/>
            </p:nvSpPr>
            <p:spPr bwMode="auto">
              <a:xfrm>
                <a:off x="2008" y="2543"/>
                <a:ext cx="644" cy="288"/>
              </a:xfrm>
              <a:custGeom>
                <a:avLst/>
                <a:gdLst>
                  <a:gd name="T0" fmla="*/ 43 w 644"/>
                  <a:gd name="T1" fmla="*/ 69 h 288"/>
                  <a:gd name="T2" fmla="*/ 67 w 644"/>
                  <a:gd name="T3" fmla="*/ 55 h 288"/>
                  <a:gd name="T4" fmla="*/ 100 w 644"/>
                  <a:gd name="T5" fmla="*/ 41 h 288"/>
                  <a:gd name="T6" fmla="*/ 117 w 644"/>
                  <a:gd name="T7" fmla="*/ 31 h 288"/>
                  <a:gd name="T8" fmla="*/ 136 w 644"/>
                  <a:gd name="T9" fmla="*/ 26 h 288"/>
                  <a:gd name="T10" fmla="*/ 157 w 644"/>
                  <a:gd name="T11" fmla="*/ 22 h 288"/>
                  <a:gd name="T12" fmla="*/ 181 w 644"/>
                  <a:gd name="T13" fmla="*/ 17 h 288"/>
                  <a:gd name="T14" fmla="*/ 202 w 644"/>
                  <a:gd name="T15" fmla="*/ 12 h 288"/>
                  <a:gd name="T16" fmla="*/ 229 w 644"/>
                  <a:gd name="T17" fmla="*/ 7 h 288"/>
                  <a:gd name="T18" fmla="*/ 252 w 644"/>
                  <a:gd name="T19" fmla="*/ 5 h 288"/>
                  <a:gd name="T20" fmla="*/ 278 w 644"/>
                  <a:gd name="T21" fmla="*/ 3 h 288"/>
                  <a:gd name="T22" fmla="*/ 302 w 644"/>
                  <a:gd name="T23" fmla="*/ 0 h 288"/>
                  <a:gd name="T24" fmla="*/ 328 w 644"/>
                  <a:gd name="T25" fmla="*/ 0 h 288"/>
                  <a:gd name="T26" fmla="*/ 355 w 644"/>
                  <a:gd name="T27" fmla="*/ 0 h 288"/>
                  <a:gd name="T28" fmla="*/ 381 w 644"/>
                  <a:gd name="T29" fmla="*/ 3 h 288"/>
                  <a:gd name="T30" fmla="*/ 407 w 644"/>
                  <a:gd name="T31" fmla="*/ 5 h 288"/>
                  <a:gd name="T32" fmla="*/ 433 w 644"/>
                  <a:gd name="T33" fmla="*/ 7 h 288"/>
                  <a:gd name="T34" fmla="*/ 461 w 644"/>
                  <a:gd name="T35" fmla="*/ 12 h 288"/>
                  <a:gd name="T36" fmla="*/ 488 w 644"/>
                  <a:gd name="T37" fmla="*/ 22 h 288"/>
                  <a:gd name="T38" fmla="*/ 509 w 644"/>
                  <a:gd name="T39" fmla="*/ 26 h 288"/>
                  <a:gd name="T40" fmla="*/ 530 w 644"/>
                  <a:gd name="T41" fmla="*/ 34 h 288"/>
                  <a:gd name="T42" fmla="*/ 557 w 644"/>
                  <a:gd name="T43" fmla="*/ 43 h 288"/>
                  <a:gd name="T44" fmla="*/ 587 w 644"/>
                  <a:gd name="T45" fmla="*/ 60 h 288"/>
                  <a:gd name="T46" fmla="*/ 609 w 644"/>
                  <a:gd name="T47" fmla="*/ 76 h 288"/>
                  <a:gd name="T48" fmla="*/ 635 w 644"/>
                  <a:gd name="T49" fmla="*/ 105 h 288"/>
                  <a:gd name="T50" fmla="*/ 642 w 644"/>
                  <a:gd name="T51" fmla="*/ 136 h 288"/>
                  <a:gd name="T52" fmla="*/ 640 w 644"/>
                  <a:gd name="T53" fmla="*/ 167 h 288"/>
                  <a:gd name="T54" fmla="*/ 630 w 644"/>
                  <a:gd name="T55" fmla="*/ 190 h 288"/>
                  <a:gd name="T56" fmla="*/ 602 w 644"/>
                  <a:gd name="T57" fmla="*/ 219 h 288"/>
                  <a:gd name="T58" fmla="*/ 578 w 644"/>
                  <a:gd name="T59" fmla="*/ 233 h 288"/>
                  <a:gd name="T60" fmla="*/ 552 w 644"/>
                  <a:gd name="T61" fmla="*/ 250 h 288"/>
                  <a:gd name="T62" fmla="*/ 523 w 644"/>
                  <a:gd name="T63" fmla="*/ 262 h 288"/>
                  <a:gd name="T64" fmla="*/ 507 w 644"/>
                  <a:gd name="T65" fmla="*/ 266 h 288"/>
                  <a:gd name="T66" fmla="*/ 485 w 644"/>
                  <a:gd name="T67" fmla="*/ 274 h 288"/>
                  <a:gd name="T68" fmla="*/ 461 w 644"/>
                  <a:gd name="T69" fmla="*/ 278 h 288"/>
                  <a:gd name="T70" fmla="*/ 438 w 644"/>
                  <a:gd name="T71" fmla="*/ 281 h 288"/>
                  <a:gd name="T72" fmla="*/ 414 w 644"/>
                  <a:gd name="T73" fmla="*/ 285 h 288"/>
                  <a:gd name="T74" fmla="*/ 388 w 644"/>
                  <a:gd name="T75" fmla="*/ 285 h 288"/>
                  <a:gd name="T76" fmla="*/ 359 w 644"/>
                  <a:gd name="T77" fmla="*/ 288 h 288"/>
                  <a:gd name="T78" fmla="*/ 328 w 644"/>
                  <a:gd name="T79" fmla="*/ 285 h 288"/>
                  <a:gd name="T80" fmla="*/ 295 w 644"/>
                  <a:gd name="T81" fmla="*/ 283 h 288"/>
                  <a:gd name="T82" fmla="*/ 262 w 644"/>
                  <a:gd name="T83" fmla="*/ 281 h 288"/>
                  <a:gd name="T84" fmla="*/ 229 w 644"/>
                  <a:gd name="T85" fmla="*/ 274 h 288"/>
                  <a:gd name="T86" fmla="*/ 195 w 644"/>
                  <a:gd name="T87" fmla="*/ 266 h 288"/>
                  <a:gd name="T88" fmla="*/ 167 w 644"/>
                  <a:gd name="T89" fmla="*/ 262 h 288"/>
                  <a:gd name="T90" fmla="*/ 138 w 644"/>
                  <a:gd name="T91" fmla="*/ 252 h 288"/>
                  <a:gd name="T92" fmla="*/ 115 w 644"/>
                  <a:gd name="T93" fmla="*/ 245 h 288"/>
                  <a:gd name="T94" fmla="*/ 93 w 644"/>
                  <a:gd name="T95" fmla="*/ 236 h 288"/>
                  <a:gd name="T96" fmla="*/ 74 w 644"/>
                  <a:gd name="T97" fmla="*/ 228 h 288"/>
                  <a:gd name="T98" fmla="*/ 43 w 644"/>
                  <a:gd name="T99" fmla="*/ 207 h 288"/>
                  <a:gd name="T100" fmla="*/ 22 w 644"/>
                  <a:gd name="T101" fmla="*/ 188 h 288"/>
                  <a:gd name="T102" fmla="*/ 8 w 644"/>
                  <a:gd name="T103" fmla="*/ 167 h 288"/>
                  <a:gd name="T104" fmla="*/ 0 w 644"/>
                  <a:gd name="T105" fmla="*/ 145 h 288"/>
                  <a:gd name="T106" fmla="*/ 3 w 644"/>
                  <a:gd name="T107" fmla="*/ 124 h 288"/>
                  <a:gd name="T108" fmla="*/ 12 w 644"/>
                  <a:gd name="T109" fmla="*/ 105 h 288"/>
                  <a:gd name="T110" fmla="*/ 31 w 644"/>
                  <a:gd name="T111" fmla="*/ 8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4" h="288">
                    <a:moveTo>
                      <a:pt x="31" y="81"/>
                    </a:moveTo>
                    <a:lnTo>
                      <a:pt x="36" y="74"/>
                    </a:lnTo>
                    <a:lnTo>
                      <a:pt x="43" y="69"/>
                    </a:lnTo>
                    <a:lnTo>
                      <a:pt x="50" y="64"/>
                    </a:lnTo>
                    <a:lnTo>
                      <a:pt x="57" y="60"/>
                    </a:lnTo>
                    <a:lnTo>
                      <a:pt x="67" y="55"/>
                    </a:lnTo>
                    <a:lnTo>
                      <a:pt x="76" y="50"/>
                    </a:lnTo>
                    <a:lnTo>
                      <a:pt x="88" y="43"/>
                    </a:lnTo>
                    <a:lnTo>
                      <a:pt x="100" y="41"/>
                    </a:lnTo>
                    <a:lnTo>
                      <a:pt x="105" y="36"/>
                    </a:lnTo>
                    <a:lnTo>
                      <a:pt x="110" y="36"/>
                    </a:lnTo>
                    <a:lnTo>
                      <a:pt x="117" y="31"/>
                    </a:lnTo>
                    <a:lnTo>
                      <a:pt x="124" y="31"/>
                    </a:lnTo>
                    <a:lnTo>
                      <a:pt x="129" y="29"/>
                    </a:lnTo>
                    <a:lnTo>
                      <a:pt x="136" y="26"/>
                    </a:lnTo>
                    <a:lnTo>
                      <a:pt x="143" y="24"/>
                    </a:lnTo>
                    <a:lnTo>
                      <a:pt x="150" y="24"/>
                    </a:lnTo>
                    <a:lnTo>
                      <a:pt x="157" y="22"/>
                    </a:lnTo>
                    <a:lnTo>
                      <a:pt x="164" y="19"/>
                    </a:lnTo>
                    <a:lnTo>
                      <a:pt x="172" y="17"/>
                    </a:lnTo>
                    <a:lnTo>
                      <a:pt x="181" y="17"/>
                    </a:lnTo>
                    <a:lnTo>
                      <a:pt x="188" y="15"/>
                    </a:lnTo>
                    <a:lnTo>
                      <a:pt x="195" y="15"/>
                    </a:lnTo>
                    <a:lnTo>
                      <a:pt x="202" y="12"/>
                    </a:lnTo>
                    <a:lnTo>
                      <a:pt x="212" y="12"/>
                    </a:lnTo>
                    <a:lnTo>
                      <a:pt x="219" y="10"/>
                    </a:lnTo>
                    <a:lnTo>
                      <a:pt x="229" y="7"/>
                    </a:lnTo>
                    <a:lnTo>
                      <a:pt x="236" y="7"/>
                    </a:lnTo>
                    <a:lnTo>
                      <a:pt x="243" y="5"/>
                    </a:lnTo>
                    <a:lnTo>
                      <a:pt x="252" y="5"/>
                    </a:lnTo>
                    <a:lnTo>
                      <a:pt x="262" y="3"/>
                    </a:lnTo>
                    <a:lnTo>
                      <a:pt x="269" y="3"/>
                    </a:lnTo>
                    <a:lnTo>
                      <a:pt x="278" y="3"/>
                    </a:lnTo>
                    <a:lnTo>
                      <a:pt x="286" y="0"/>
                    </a:lnTo>
                    <a:lnTo>
                      <a:pt x="295" y="0"/>
                    </a:lnTo>
                    <a:lnTo>
                      <a:pt x="302" y="0"/>
                    </a:lnTo>
                    <a:lnTo>
                      <a:pt x="312" y="0"/>
                    </a:lnTo>
                    <a:lnTo>
                      <a:pt x="319" y="0"/>
                    </a:lnTo>
                    <a:lnTo>
                      <a:pt x="328" y="0"/>
                    </a:lnTo>
                    <a:lnTo>
                      <a:pt x="338" y="0"/>
                    </a:lnTo>
                    <a:lnTo>
                      <a:pt x="347" y="0"/>
                    </a:lnTo>
                    <a:lnTo>
                      <a:pt x="355" y="0"/>
                    </a:lnTo>
                    <a:lnTo>
                      <a:pt x="364" y="0"/>
                    </a:lnTo>
                    <a:lnTo>
                      <a:pt x="374" y="0"/>
                    </a:lnTo>
                    <a:lnTo>
                      <a:pt x="381" y="3"/>
                    </a:lnTo>
                    <a:lnTo>
                      <a:pt x="390" y="3"/>
                    </a:lnTo>
                    <a:lnTo>
                      <a:pt x="400" y="3"/>
                    </a:lnTo>
                    <a:lnTo>
                      <a:pt x="407" y="5"/>
                    </a:lnTo>
                    <a:lnTo>
                      <a:pt x="416" y="5"/>
                    </a:lnTo>
                    <a:lnTo>
                      <a:pt x="426" y="5"/>
                    </a:lnTo>
                    <a:lnTo>
                      <a:pt x="433" y="7"/>
                    </a:lnTo>
                    <a:lnTo>
                      <a:pt x="442" y="10"/>
                    </a:lnTo>
                    <a:lnTo>
                      <a:pt x="452" y="12"/>
                    </a:lnTo>
                    <a:lnTo>
                      <a:pt x="461" y="12"/>
                    </a:lnTo>
                    <a:lnTo>
                      <a:pt x="469" y="15"/>
                    </a:lnTo>
                    <a:lnTo>
                      <a:pt x="478" y="17"/>
                    </a:lnTo>
                    <a:lnTo>
                      <a:pt x="488" y="22"/>
                    </a:lnTo>
                    <a:lnTo>
                      <a:pt x="495" y="22"/>
                    </a:lnTo>
                    <a:lnTo>
                      <a:pt x="502" y="24"/>
                    </a:lnTo>
                    <a:lnTo>
                      <a:pt x="509" y="26"/>
                    </a:lnTo>
                    <a:lnTo>
                      <a:pt x="519" y="29"/>
                    </a:lnTo>
                    <a:lnTo>
                      <a:pt x="523" y="31"/>
                    </a:lnTo>
                    <a:lnTo>
                      <a:pt x="530" y="34"/>
                    </a:lnTo>
                    <a:lnTo>
                      <a:pt x="538" y="36"/>
                    </a:lnTo>
                    <a:lnTo>
                      <a:pt x="545" y="38"/>
                    </a:lnTo>
                    <a:lnTo>
                      <a:pt x="557" y="43"/>
                    </a:lnTo>
                    <a:lnTo>
                      <a:pt x="568" y="50"/>
                    </a:lnTo>
                    <a:lnTo>
                      <a:pt x="578" y="55"/>
                    </a:lnTo>
                    <a:lnTo>
                      <a:pt x="587" y="60"/>
                    </a:lnTo>
                    <a:lnTo>
                      <a:pt x="595" y="64"/>
                    </a:lnTo>
                    <a:lnTo>
                      <a:pt x="604" y="72"/>
                    </a:lnTo>
                    <a:lnTo>
                      <a:pt x="609" y="76"/>
                    </a:lnTo>
                    <a:lnTo>
                      <a:pt x="616" y="81"/>
                    </a:lnTo>
                    <a:lnTo>
                      <a:pt x="625" y="93"/>
                    </a:lnTo>
                    <a:lnTo>
                      <a:pt x="635" y="105"/>
                    </a:lnTo>
                    <a:lnTo>
                      <a:pt x="637" y="114"/>
                    </a:lnTo>
                    <a:lnTo>
                      <a:pt x="642" y="126"/>
                    </a:lnTo>
                    <a:lnTo>
                      <a:pt x="642" y="136"/>
                    </a:lnTo>
                    <a:lnTo>
                      <a:pt x="644" y="145"/>
                    </a:lnTo>
                    <a:lnTo>
                      <a:pt x="642" y="155"/>
                    </a:lnTo>
                    <a:lnTo>
                      <a:pt x="640" y="167"/>
                    </a:lnTo>
                    <a:lnTo>
                      <a:pt x="637" y="174"/>
                    </a:lnTo>
                    <a:lnTo>
                      <a:pt x="635" y="183"/>
                    </a:lnTo>
                    <a:lnTo>
                      <a:pt x="630" y="190"/>
                    </a:lnTo>
                    <a:lnTo>
                      <a:pt x="623" y="200"/>
                    </a:lnTo>
                    <a:lnTo>
                      <a:pt x="611" y="209"/>
                    </a:lnTo>
                    <a:lnTo>
                      <a:pt x="602" y="219"/>
                    </a:lnTo>
                    <a:lnTo>
                      <a:pt x="595" y="224"/>
                    </a:lnTo>
                    <a:lnTo>
                      <a:pt x="587" y="231"/>
                    </a:lnTo>
                    <a:lnTo>
                      <a:pt x="578" y="233"/>
                    </a:lnTo>
                    <a:lnTo>
                      <a:pt x="571" y="240"/>
                    </a:lnTo>
                    <a:lnTo>
                      <a:pt x="561" y="245"/>
                    </a:lnTo>
                    <a:lnTo>
                      <a:pt x="552" y="250"/>
                    </a:lnTo>
                    <a:lnTo>
                      <a:pt x="542" y="255"/>
                    </a:lnTo>
                    <a:lnTo>
                      <a:pt x="530" y="262"/>
                    </a:lnTo>
                    <a:lnTo>
                      <a:pt x="523" y="262"/>
                    </a:lnTo>
                    <a:lnTo>
                      <a:pt x="519" y="264"/>
                    </a:lnTo>
                    <a:lnTo>
                      <a:pt x="511" y="264"/>
                    </a:lnTo>
                    <a:lnTo>
                      <a:pt x="507" y="266"/>
                    </a:lnTo>
                    <a:lnTo>
                      <a:pt x="499" y="269"/>
                    </a:lnTo>
                    <a:lnTo>
                      <a:pt x="492" y="271"/>
                    </a:lnTo>
                    <a:lnTo>
                      <a:pt x="485" y="274"/>
                    </a:lnTo>
                    <a:lnTo>
                      <a:pt x="478" y="276"/>
                    </a:lnTo>
                    <a:lnTo>
                      <a:pt x="471" y="276"/>
                    </a:lnTo>
                    <a:lnTo>
                      <a:pt x="461" y="278"/>
                    </a:lnTo>
                    <a:lnTo>
                      <a:pt x="454" y="278"/>
                    </a:lnTo>
                    <a:lnTo>
                      <a:pt x="447" y="281"/>
                    </a:lnTo>
                    <a:lnTo>
                      <a:pt x="438" y="281"/>
                    </a:lnTo>
                    <a:lnTo>
                      <a:pt x="431" y="283"/>
                    </a:lnTo>
                    <a:lnTo>
                      <a:pt x="423" y="283"/>
                    </a:lnTo>
                    <a:lnTo>
                      <a:pt x="414" y="285"/>
                    </a:lnTo>
                    <a:lnTo>
                      <a:pt x="404" y="285"/>
                    </a:lnTo>
                    <a:lnTo>
                      <a:pt x="397" y="285"/>
                    </a:lnTo>
                    <a:lnTo>
                      <a:pt x="388" y="285"/>
                    </a:lnTo>
                    <a:lnTo>
                      <a:pt x="378" y="288"/>
                    </a:lnTo>
                    <a:lnTo>
                      <a:pt x="369" y="288"/>
                    </a:lnTo>
                    <a:lnTo>
                      <a:pt x="359" y="288"/>
                    </a:lnTo>
                    <a:lnTo>
                      <a:pt x="347" y="288"/>
                    </a:lnTo>
                    <a:lnTo>
                      <a:pt x="340" y="288"/>
                    </a:lnTo>
                    <a:lnTo>
                      <a:pt x="328" y="285"/>
                    </a:lnTo>
                    <a:lnTo>
                      <a:pt x="319" y="285"/>
                    </a:lnTo>
                    <a:lnTo>
                      <a:pt x="307" y="283"/>
                    </a:lnTo>
                    <a:lnTo>
                      <a:pt x="295" y="283"/>
                    </a:lnTo>
                    <a:lnTo>
                      <a:pt x="286" y="283"/>
                    </a:lnTo>
                    <a:lnTo>
                      <a:pt x="274" y="281"/>
                    </a:lnTo>
                    <a:lnTo>
                      <a:pt x="262" y="281"/>
                    </a:lnTo>
                    <a:lnTo>
                      <a:pt x="252" y="278"/>
                    </a:lnTo>
                    <a:lnTo>
                      <a:pt x="238" y="276"/>
                    </a:lnTo>
                    <a:lnTo>
                      <a:pt x="229" y="274"/>
                    </a:lnTo>
                    <a:lnTo>
                      <a:pt x="217" y="271"/>
                    </a:lnTo>
                    <a:lnTo>
                      <a:pt x="205" y="269"/>
                    </a:lnTo>
                    <a:lnTo>
                      <a:pt x="195" y="266"/>
                    </a:lnTo>
                    <a:lnTo>
                      <a:pt x="183" y="264"/>
                    </a:lnTo>
                    <a:lnTo>
                      <a:pt x="174" y="262"/>
                    </a:lnTo>
                    <a:lnTo>
                      <a:pt x="167" y="262"/>
                    </a:lnTo>
                    <a:lnTo>
                      <a:pt x="155" y="257"/>
                    </a:lnTo>
                    <a:lnTo>
                      <a:pt x="145" y="255"/>
                    </a:lnTo>
                    <a:lnTo>
                      <a:pt x="138" y="252"/>
                    </a:lnTo>
                    <a:lnTo>
                      <a:pt x="131" y="250"/>
                    </a:lnTo>
                    <a:lnTo>
                      <a:pt x="122" y="247"/>
                    </a:lnTo>
                    <a:lnTo>
                      <a:pt x="115" y="245"/>
                    </a:lnTo>
                    <a:lnTo>
                      <a:pt x="107" y="243"/>
                    </a:lnTo>
                    <a:lnTo>
                      <a:pt x="100" y="240"/>
                    </a:lnTo>
                    <a:lnTo>
                      <a:pt x="93" y="236"/>
                    </a:lnTo>
                    <a:lnTo>
                      <a:pt x="86" y="233"/>
                    </a:lnTo>
                    <a:lnTo>
                      <a:pt x="79" y="231"/>
                    </a:lnTo>
                    <a:lnTo>
                      <a:pt x="74" y="228"/>
                    </a:lnTo>
                    <a:lnTo>
                      <a:pt x="62" y="221"/>
                    </a:lnTo>
                    <a:lnTo>
                      <a:pt x="53" y="214"/>
                    </a:lnTo>
                    <a:lnTo>
                      <a:pt x="43" y="207"/>
                    </a:lnTo>
                    <a:lnTo>
                      <a:pt x="34" y="200"/>
                    </a:lnTo>
                    <a:lnTo>
                      <a:pt x="27" y="195"/>
                    </a:lnTo>
                    <a:lnTo>
                      <a:pt x="22" y="188"/>
                    </a:lnTo>
                    <a:lnTo>
                      <a:pt x="15" y="181"/>
                    </a:lnTo>
                    <a:lnTo>
                      <a:pt x="12" y="174"/>
                    </a:lnTo>
                    <a:lnTo>
                      <a:pt x="8" y="167"/>
                    </a:lnTo>
                    <a:lnTo>
                      <a:pt x="5" y="160"/>
                    </a:lnTo>
                    <a:lnTo>
                      <a:pt x="0" y="152"/>
                    </a:lnTo>
                    <a:lnTo>
                      <a:pt x="0" y="145"/>
                    </a:lnTo>
                    <a:lnTo>
                      <a:pt x="0" y="141"/>
                    </a:lnTo>
                    <a:lnTo>
                      <a:pt x="3" y="133"/>
                    </a:lnTo>
                    <a:lnTo>
                      <a:pt x="3" y="124"/>
                    </a:lnTo>
                    <a:lnTo>
                      <a:pt x="5" y="117"/>
                    </a:lnTo>
                    <a:lnTo>
                      <a:pt x="8" y="112"/>
                    </a:lnTo>
                    <a:lnTo>
                      <a:pt x="12" y="105"/>
                    </a:lnTo>
                    <a:lnTo>
                      <a:pt x="19" y="91"/>
                    </a:lnTo>
                    <a:lnTo>
                      <a:pt x="31" y="81"/>
                    </a:lnTo>
                    <a:lnTo>
                      <a:pt x="31" y="81"/>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3" name="Freeform 435"/>
              <p:cNvSpPr>
                <a:spLocks/>
              </p:cNvSpPr>
              <p:nvPr/>
            </p:nvSpPr>
            <p:spPr bwMode="auto">
              <a:xfrm>
                <a:off x="2044" y="2698"/>
                <a:ext cx="566" cy="138"/>
              </a:xfrm>
              <a:custGeom>
                <a:avLst/>
                <a:gdLst>
                  <a:gd name="T0" fmla="*/ 549 w 566"/>
                  <a:gd name="T1" fmla="*/ 78 h 138"/>
                  <a:gd name="T2" fmla="*/ 521 w 566"/>
                  <a:gd name="T3" fmla="*/ 95 h 138"/>
                  <a:gd name="T4" fmla="*/ 502 w 566"/>
                  <a:gd name="T5" fmla="*/ 104 h 138"/>
                  <a:gd name="T6" fmla="*/ 478 w 566"/>
                  <a:gd name="T7" fmla="*/ 114 h 138"/>
                  <a:gd name="T8" fmla="*/ 452 w 566"/>
                  <a:gd name="T9" fmla="*/ 123 h 138"/>
                  <a:gd name="T10" fmla="*/ 421 w 566"/>
                  <a:gd name="T11" fmla="*/ 128 h 138"/>
                  <a:gd name="T12" fmla="*/ 390 w 566"/>
                  <a:gd name="T13" fmla="*/ 135 h 138"/>
                  <a:gd name="T14" fmla="*/ 368 w 566"/>
                  <a:gd name="T15" fmla="*/ 135 h 138"/>
                  <a:gd name="T16" fmla="*/ 349 w 566"/>
                  <a:gd name="T17" fmla="*/ 138 h 138"/>
                  <a:gd name="T18" fmla="*/ 330 w 566"/>
                  <a:gd name="T19" fmla="*/ 138 h 138"/>
                  <a:gd name="T20" fmla="*/ 309 w 566"/>
                  <a:gd name="T21" fmla="*/ 138 h 138"/>
                  <a:gd name="T22" fmla="*/ 288 w 566"/>
                  <a:gd name="T23" fmla="*/ 138 h 138"/>
                  <a:gd name="T24" fmla="*/ 264 w 566"/>
                  <a:gd name="T25" fmla="*/ 133 h 138"/>
                  <a:gd name="T26" fmla="*/ 240 w 566"/>
                  <a:gd name="T27" fmla="*/ 130 h 138"/>
                  <a:gd name="T28" fmla="*/ 219 w 566"/>
                  <a:gd name="T29" fmla="*/ 128 h 138"/>
                  <a:gd name="T30" fmla="*/ 197 w 566"/>
                  <a:gd name="T31" fmla="*/ 123 h 138"/>
                  <a:gd name="T32" fmla="*/ 166 w 566"/>
                  <a:gd name="T33" fmla="*/ 119 h 138"/>
                  <a:gd name="T34" fmla="*/ 147 w 566"/>
                  <a:gd name="T35" fmla="*/ 114 h 138"/>
                  <a:gd name="T36" fmla="*/ 121 w 566"/>
                  <a:gd name="T37" fmla="*/ 107 h 138"/>
                  <a:gd name="T38" fmla="*/ 93 w 566"/>
                  <a:gd name="T39" fmla="*/ 97 h 138"/>
                  <a:gd name="T40" fmla="*/ 69 w 566"/>
                  <a:gd name="T41" fmla="*/ 88 h 138"/>
                  <a:gd name="T42" fmla="*/ 48 w 566"/>
                  <a:gd name="T43" fmla="*/ 78 h 138"/>
                  <a:gd name="T44" fmla="*/ 31 w 566"/>
                  <a:gd name="T45" fmla="*/ 69 h 138"/>
                  <a:gd name="T46" fmla="*/ 5 w 566"/>
                  <a:gd name="T47" fmla="*/ 52 h 138"/>
                  <a:gd name="T48" fmla="*/ 17 w 566"/>
                  <a:gd name="T49" fmla="*/ 43 h 138"/>
                  <a:gd name="T50" fmla="*/ 48 w 566"/>
                  <a:gd name="T51" fmla="*/ 31 h 138"/>
                  <a:gd name="T52" fmla="*/ 69 w 566"/>
                  <a:gd name="T53" fmla="*/ 24 h 138"/>
                  <a:gd name="T54" fmla="*/ 88 w 566"/>
                  <a:gd name="T55" fmla="*/ 19 h 138"/>
                  <a:gd name="T56" fmla="*/ 109 w 566"/>
                  <a:gd name="T57" fmla="*/ 14 h 138"/>
                  <a:gd name="T58" fmla="*/ 131 w 566"/>
                  <a:gd name="T59" fmla="*/ 12 h 138"/>
                  <a:gd name="T60" fmla="*/ 152 w 566"/>
                  <a:gd name="T61" fmla="*/ 9 h 138"/>
                  <a:gd name="T62" fmla="*/ 174 w 566"/>
                  <a:gd name="T63" fmla="*/ 7 h 138"/>
                  <a:gd name="T64" fmla="*/ 197 w 566"/>
                  <a:gd name="T65" fmla="*/ 5 h 138"/>
                  <a:gd name="T66" fmla="*/ 221 w 566"/>
                  <a:gd name="T67" fmla="*/ 2 h 138"/>
                  <a:gd name="T68" fmla="*/ 245 w 566"/>
                  <a:gd name="T69" fmla="*/ 2 h 138"/>
                  <a:gd name="T70" fmla="*/ 269 w 566"/>
                  <a:gd name="T71" fmla="*/ 0 h 138"/>
                  <a:gd name="T72" fmla="*/ 292 w 566"/>
                  <a:gd name="T73" fmla="*/ 0 h 138"/>
                  <a:gd name="T74" fmla="*/ 316 w 566"/>
                  <a:gd name="T75" fmla="*/ 2 h 138"/>
                  <a:gd name="T76" fmla="*/ 340 w 566"/>
                  <a:gd name="T77" fmla="*/ 2 h 138"/>
                  <a:gd name="T78" fmla="*/ 366 w 566"/>
                  <a:gd name="T79" fmla="*/ 5 h 138"/>
                  <a:gd name="T80" fmla="*/ 390 w 566"/>
                  <a:gd name="T81" fmla="*/ 9 h 138"/>
                  <a:gd name="T82" fmla="*/ 414 w 566"/>
                  <a:gd name="T83" fmla="*/ 12 h 138"/>
                  <a:gd name="T84" fmla="*/ 435 w 566"/>
                  <a:gd name="T85" fmla="*/ 19 h 138"/>
                  <a:gd name="T86" fmla="*/ 461 w 566"/>
                  <a:gd name="T87" fmla="*/ 24 h 138"/>
                  <a:gd name="T88" fmla="*/ 487 w 566"/>
                  <a:gd name="T89" fmla="*/ 33 h 138"/>
                  <a:gd name="T90" fmla="*/ 511 w 566"/>
                  <a:gd name="T91" fmla="*/ 40 h 138"/>
                  <a:gd name="T92" fmla="*/ 532 w 566"/>
                  <a:gd name="T93" fmla="*/ 50 h 138"/>
                  <a:gd name="T94" fmla="*/ 554 w 566"/>
                  <a:gd name="T95" fmla="*/ 6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66" h="138">
                    <a:moveTo>
                      <a:pt x="566" y="69"/>
                    </a:moveTo>
                    <a:lnTo>
                      <a:pt x="559" y="73"/>
                    </a:lnTo>
                    <a:lnTo>
                      <a:pt x="549" y="78"/>
                    </a:lnTo>
                    <a:lnTo>
                      <a:pt x="540" y="85"/>
                    </a:lnTo>
                    <a:lnTo>
                      <a:pt x="528" y="92"/>
                    </a:lnTo>
                    <a:lnTo>
                      <a:pt x="521" y="95"/>
                    </a:lnTo>
                    <a:lnTo>
                      <a:pt x="516" y="97"/>
                    </a:lnTo>
                    <a:lnTo>
                      <a:pt x="509" y="102"/>
                    </a:lnTo>
                    <a:lnTo>
                      <a:pt x="502" y="104"/>
                    </a:lnTo>
                    <a:lnTo>
                      <a:pt x="494" y="107"/>
                    </a:lnTo>
                    <a:lnTo>
                      <a:pt x="487" y="111"/>
                    </a:lnTo>
                    <a:lnTo>
                      <a:pt x="478" y="114"/>
                    </a:lnTo>
                    <a:lnTo>
                      <a:pt x="471" y="119"/>
                    </a:lnTo>
                    <a:lnTo>
                      <a:pt x="461" y="121"/>
                    </a:lnTo>
                    <a:lnTo>
                      <a:pt x="452" y="123"/>
                    </a:lnTo>
                    <a:lnTo>
                      <a:pt x="442" y="126"/>
                    </a:lnTo>
                    <a:lnTo>
                      <a:pt x="433" y="128"/>
                    </a:lnTo>
                    <a:lnTo>
                      <a:pt x="421" y="128"/>
                    </a:lnTo>
                    <a:lnTo>
                      <a:pt x="411" y="130"/>
                    </a:lnTo>
                    <a:lnTo>
                      <a:pt x="399" y="133"/>
                    </a:lnTo>
                    <a:lnTo>
                      <a:pt x="390" y="135"/>
                    </a:lnTo>
                    <a:lnTo>
                      <a:pt x="383" y="135"/>
                    </a:lnTo>
                    <a:lnTo>
                      <a:pt x="376" y="135"/>
                    </a:lnTo>
                    <a:lnTo>
                      <a:pt x="368" y="135"/>
                    </a:lnTo>
                    <a:lnTo>
                      <a:pt x="364" y="138"/>
                    </a:lnTo>
                    <a:lnTo>
                      <a:pt x="357" y="138"/>
                    </a:lnTo>
                    <a:lnTo>
                      <a:pt x="349" y="138"/>
                    </a:lnTo>
                    <a:lnTo>
                      <a:pt x="342" y="138"/>
                    </a:lnTo>
                    <a:lnTo>
                      <a:pt x="338" y="138"/>
                    </a:lnTo>
                    <a:lnTo>
                      <a:pt x="330" y="138"/>
                    </a:lnTo>
                    <a:lnTo>
                      <a:pt x="323" y="138"/>
                    </a:lnTo>
                    <a:lnTo>
                      <a:pt x="316" y="138"/>
                    </a:lnTo>
                    <a:lnTo>
                      <a:pt x="309" y="138"/>
                    </a:lnTo>
                    <a:lnTo>
                      <a:pt x="302" y="138"/>
                    </a:lnTo>
                    <a:lnTo>
                      <a:pt x="295" y="138"/>
                    </a:lnTo>
                    <a:lnTo>
                      <a:pt x="288" y="138"/>
                    </a:lnTo>
                    <a:lnTo>
                      <a:pt x="281" y="138"/>
                    </a:lnTo>
                    <a:lnTo>
                      <a:pt x="271" y="135"/>
                    </a:lnTo>
                    <a:lnTo>
                      <a:pt x="264" y="133"/>
                    </a:lnTo>
                    <a:lnTo>
                      <a:pt x="254" y="133"/>
                    </a:lnTo>
                    <a:lnTo>
                      <a:pt x="250" y="133"/>
                    </a:lnTo>
                    <a:lnTo>
                      <a:pt x="240" y="130"/>
                    </a:lnTo>
                    <a:lnTo>
                      <a:pt x="233" y="130"/>
                    </a:lnTo>
                    <a:lnTo>
                      <a:pt x="226" y="128"/>
                    </a:lnTo>
                    <a:lnTo>
                      <a:pt x="219" y="128"/>
                    </a:lnTo>
                    <a:lnTo>
                      <a:pt x="212" y="126"/>
                    </a:lnTo>
                    <a:lnTo>
                      <a:pt x="204" y="126"/>
                    </a:lnTo>
                    <a:lnTo>
                      <a:pt x="197" y="123"/>
                    </a:lnTo>
                    <a:lnTo>
                      <a:pt x="193" y="123"/>
                    </a:lnTo>
                    <a:lnTo>
                      <a:pt x="178" y="121"/>
                    </a:lnTo>
                    <a:lnTo>
                      <a:pt x="166" y="119"/>
                    </a:lnTo>
                    <a:lnTo>
                      <a:pt x="162" y="116"/>
                    </a:lnTo>
                    <a:lnTo>
                      <a:pt x="155" y="116"/>
                    </a:lnTo>
                    <a:lnTo>
                      <a:pt x="147" y="114"/>
                    </a:lnTo>
                    <a:lnTo>
                      <a:pt x="143" y="111"/>
                    </a:lnTo>
                    <a:lnTo>
                      <a:pt x="133" y="109"/>
                    </a:lnTo>
                    <a:lnTo>
                      <a:pt x="121" y="107"/>
                    </a:lnTo>
                    <a:lnTo>
                      <a:pt x="112" y="102"/>
                    </a:lnTo>
                    <a:lnTo>
                      <a:pt x="102" y="102"/>
                    </a:lnTo>
                    <a:lnTo>
                      <a:pt x="93" y="97"/>
                    </a:lnTo>
                    <a:lnTo>
                      <a:pt x="86" y="95"/>
                    </a:lnTo>
                    <a:lnTo>
                      <a:pt x="76" y="92"/>
                    </a:lnTo>
                    <a:lnTo>
                      <a:pt x="69" y="88"/>
                    </a:lnTo>
                    <a:lnTo>
                      <a:pt x="62" y="85"/>
                    </a:lnTo>
                    <a:lnTo>
                      <a:pt x="55" y="81"/>
                    </a:lnTo>
                    <a:lnTo>
                      <a:pt x="48" y="78"/>
                    </a:lnTo>
                    <a:lnTo>
                      <a:pt x="40" y="76"/>
                    </a:lnTo>
                    <a:lnTo>
                      <a:pt x="36" y="71"/>
                    </a:lnTo>
                    <a:lnTo>
                      <a:pt x="31" y="69"/>
                    </a:lnTo>
                    <a:lnTo>
                      <a:pt x="21" y="62"/>
                    </a:lnTo>
                    <a:lnTo>
                      <a:pt x="12" y="57"/>
                    </a:lnTo>
                    <a:lnTo>
                      <a:pt x="5" y="52"/>
                    </a:lnTo>
                    <a:lnTo>
                      <a:pt x="0" y="50"/>
                    </a:lnTo>
                    <a:lnTo>
                      <a:pt x="7" y="45"/>
                    </a:lnTo>
                    <a:lnTo>
                      <a:pt x="17" y="43"/>
                    </a:lnTo>
                    <a:lnTo>
                      <a:pt x="26" y="38"/>
                    </a:lnTo>
                    <a:lnTo>
                      <a:pt x="36" y="35"/>
                    </a:lnTo>
                    <a:lnTo>
                      <a:pt x="48" y="31"/>
                    </a:lnTo>
                    <a:lnTo>
                      <a:pt x="57" y="28"/>
                    </a:lnTo>
                    <a:lnTo>
                      <a:pt x="64" y="26"/>
                    </a:lnTo>
                    <a:lnTo>
                      <a:pt x="69" y="24"/>
                    </a:lnTo>
                    <a:lnTo>
                      <a:pt x="76" y="21"/>
                    </a:lnTo>
                    <a:lnTo>
                      <a:pt x="83" y="21"/>
                    </a:lnTo>
                    <a:lnTo>
                      <a:pt x="88" y="19"/>
                    </a:lnTo>
                    <a:lnTo>
                      <a:pt x="95" y="19"/>
                    </a:lnTo>
                    <a:lnTo>
                      <a:pt x="102" y="16"/>
                    </a:lnTo>
                    <a:lnTo>
                      <a:pt x="109" y="14"/>
                    </a:lnTo>
                    <a:lnTo>
                      <a:pt x="117" y="14"/>
                    </a:lnTo>
                    <a:lnTo>
                      <a:pt x="124" y="14"/>
                    </a:lnTo>
                    <a:lnTo>
                      <a:pt x="131" y="12"/>
                    </a:lnTo>
                    <a:lnTo>
                      <a:pt x="138" y="12"/>
                    </a:lnTo>
                    <a:lnTo>
                      <a:pt x="145" y="9"/>
                    </a:lnTo>
                    <a:lnTo>
                      <a:pt x="152" y="9"/>
                    </a:lnTo>
                    <a:lnTo>
                      <a:pt x="159" y="7"/>
                    </a:lnTo>
                    <a:lnTo>
                      <a:pt x="166" y="7"/>
                    </a:lnTo>
                    <a:lnTo>
                      <a:pt x="174" y="7"/>
                    </a:lnTo>
                    <a:lnTo>
                      <a:pt x="183" y="5"/>
                    </a:lnTo>
                    <a:lnTo>
                      <a:pt x="190" y="5"/>
                    </a:lnTo>
                    <a:lnTo>
                      <a:pt x="197" y="5"/>
                    </a:lnTo>
                    <a:lnTo>
                      <a:pt x="204" y="5"/>
                    </a:lnTo>
                    <a:lnTo>
                      <a:pt x="214" y="2"/>
                    </a:lnTo>
                    <a:lnTo>
                      <a:pt x="221" y="2"/>
                    </a:lnTo>
                    <a:lnTo>
                      <a:pt x="228" y="2"/>
                    </a:lnTo>
                    <a:lnTo>
                      <a:pt x="235" y="2"/>
                    </a:lnTo>
                    <a:lnTo>
                      <a:pt x="245" y="2"/>
                    </a:lnTo>
                    <a:lnTo>
                      <a:pt x="252" y="2"/>
                    </a:lnTo>
                    <a:lnTo>
                      <a:pt x="262" y="2"/>
                    </a:lnTo>
                    <a:lnTo>
                      <a:pt x="269" y="0"/>
                    </a:lnTo>
                    <a:lnTo>
                      <a:pt x="278" y="0"/>
                    </a:lnTo>
                    <a:lnTo>
                      <a:pt x="283" y="0"/>
                    </a:lnTo>
                    <a:lnTo>
                      <a:pt x="292" y="0"/>
                    </a:lnTo>
                    <a:lnTo>
                      <a:pt x="302" y="0"/>
                    </a:lnTo>
                    <a:lnTo>
                      <a:pt x="309" y="2"/>
                    </a:lnTo>
                    <a:lnTo>
                      <a:pt x="316" y="2"/>
                    </a:lnTo>
                    <a:lnTo>
                      <a:pt x="326" y="2"/>
                    </a:lnTo>
                    <a:lnTo>
                      <a:pt x="333" y="2"/>
                    </a:lnTo>
                    <a:lnTo>
                      <a:pt x="340" y="2"/>
                    </a:lnTo>
                    <a:lnTo>
                      <a:pt x="349" y="2"/>
                    </a:lnTo>
                    <a:lnTo>
                      <a:pt x="359" y="5"/>
                    </a:lnTo>
                    <a:lnTo>
                      <a:pt x="366" y="5"/>
                    </a:lnTo>
                    <a:lnTo>
                      <a:pt x="373" y="5"/>
                    </a:lnTo>
                    <a:lnTo>
                      <a:pt x="380" y="7"/>
                    </a:lnTo>
                    <a:lnTo>
                      <a:pt x="390" y="9"/>
                    </a:lnTo>
                    <a:lnTo>
                      <a:pt x="397" y="9"/>
                    </a:lnTo>
                    <a:lnTo>
                      <a:pt x="404" y="12"/>
                    </a:lnTo>
                    <a:lnTo>
                      <a:pt x="414" y="12"/>
                    </a:lnTo>
                    <a:lnTo>
                      <a:pt x="421" y="14"/>
                    </a:lnTo>
                    <a:lnTo>
                      <a:pt x="428" y="14"/>
                    </a:lnTo>
                    <a:lnTo>
                      <a:pt x="435" y="19"/>
                    </a:lnTo>
                    <a:lnTo>
                      <a:pt x="444" y="19"/>
                    </a:lnTo>
                    <a:lnTo>
                      <a:pt x="452" y="21"/>
                    </a:lnTo>
                    <a:lnTo>
                      <a:pt x="461" y="24"/>
                    </a:lnTo>
                    <a:lnTo>
                      <a:pt x="471" y="26"/>
                    </a:lnTo>
                    <a:lnTo>
                      <a:pt x="478" y="28"/>
                    </a:lnTo>
                    <a:lnTo>
                      <a:pt x="487" y="33"/>
                    </a:lnTo>
                    <a:lnTo>
                      <a:pt x="497" y="35"/>
                    </a:lnTo>
                    <a:lnTo>
                      <a:pt x="504" y="38"/>
                    </a:lnTo>
                    <a:lnTo>
                      <a:pt x="511" y="40"/>
                    </a:lnTo>
                    <a:lnTo>
                      <a:pt x="518" y="45"/>
                    </a:lnTo>
                    <a:lnTo>
                      <a:pt x="525" y="45"/>
                    </a:lnTo>
                    <a:lnTo>
                      <a:pt x="532" y="50"/>
                    </a:lnTo>
                    <a:lnTo>
                      <a:pt x="537" y="52"/>
                    </a:lnTo>
                    <a:lnTo>
                      <a:pt x="544" y="54"/>
                    </a:lnTo>
                    <a:lnTo>
                      <a:pt x="554" y="62"/>
                    </a:lnTo>
                    <a:lnTo>
                      <a:pt x="566" y="69"/>
                    </a:lnTo>
                    <a:lnTo>
                      <a:pt x="566" y="6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4" name="Freeform 436"/>
              <p:cNvSpPr>
                <a:spLocks/>
              </p:cNvSpPr>
              <p:nvPr/>
            </p:nvSpPr>
            <p:spPr bwMode="auto">
              <a:xfrm>
                <a:off x="2619" y="1795"/>
                <a:ext cx="573" cy="546"/>
              </a:xfrm>
              <a:custGeom>
                <a:avLst/>
                <a:gdLst>
                  <a:gd name="T0" fmla="*/ 19 w 573"/>
                  <a:gd name="T1" fmla="*/ 0 h 546"/>
                  <a:gd name="T2" fmla="*/ 17 w 573"/>
                  <a:gd name="T3" fmla="*/ 9 h 546"/>
                  <a:gd name="T4" fmla="*/ 17 w 573"/>
                  <a:gd name="T5" fmla="*/ 21 h 546"/>
                  <a:gd name="T6" fmla="*/ 14 w 573"/>
                  <a:gd name="T7" fmla="*/ 33 h 546"/>
                  <a:gd name="T8" fmla="*/ 14 w 573"/>
                  <a:gd name="T9" fmla="*/ 47 h 546"/>
                  <a:gd name="T10" fmla="*/ 14 w 573"/>
                  <a:gd name="T11" fmla="*/ 61 h 546"/>
                  <a:gd name="T12" fmla="*/ 12 w 573"/>
                  <a:gd name="T13" fmla="*/ 78 h 546"/>
                  <a:gd name="T14" fmla="*/ 10 w 573"/>
                  <a:gd name="T15" fmla="*/ 97 h 546"/>
                  <a:gd name="T16" fmla="*/ 10 w 573"/>
                  <a:gd name="T17" fmla="*/ 116 h 546"/>
                  <a:gd name="T18" fmla="*/ 7 w 573"/>
                  <a:gd name="T19" fmla="*/ 137 h 546"/>
                  <a:gd name="T20" fmla="*/ 7 w 573"/>
                  <a:gd name="T21" fmla="*/ 159 h 546"/>
                  <a:gd name="T22" fmla="*/ 5 w 573"/>
                  <a:gd name="T23" fmla="*/ 180 h 546"/>
                  <a:gd name="T24" fmla="*/ 5 w 573"/>
                  <a:gd name="T25" fmla="*/ 204 h 546"/>
                  <a:gd name="T26" fmla="*/ 5 w 573"/>
                  <a:gd name="T27" fmla="*/ 228 h 546"/>
                  <a:gd name="T28" fmla="*/ 3 w 573"/>
                  <a:gd name="T29" fmla="*/ 249 h 546"/>
                  <a:gd name="T30" fmla="*/ 3 w 573"/>
                  <a:gd name="T31" fmla="*/ 273 h 546"/>
                  <a:gd name="T32" fmla="*/ 3 w 573"/>
                  <a:gd name="T33" fmla="*/ 297 h 546"/>
                  <a:gd name="T34" fmla="*/ 3 w 573"/>
                  <a:gd name="T35" fmla="*/ 320 h 546"/>
                  <a:gd name="T36" fmla="*/ 0 w 573"/>
                  <a:gd name="T37" fmla="*/ 344 h 546"/>
                  <a:gd name="T38" fmla="*/ 0 w 573"/>
                  <a:gd name="T39" fmla="*/ 366 h 546"/>
                  <a:gd name="T40" fmla="*/ 0 w 573"/>
                  <a:gd name="T41" fmla="*/ 387 h 546"/>
                  <a:gd name="T42" fmla="*/ 3 w 573"/>
                  <a:gd name="T43" fmla="*/ 411 h 546"/>
                  <a:gd name="T44" fmla="*/ 3 w 573"/>
                  <a:gd name="T45" fmla="*/ 430 h 546"/>
                  <a:gd name="T46" fmla="*/ 5 w 573"/>
                  <a:gd name="T47" fmla="*/ 449 h 546"/>
                  <a:gd name="T48" fmla="*/ 5 w 573"/>
                  <a:gd name="T49" fmla="*/ 468 h 546"/>
                  <a:gd name="T50" fmla="*/ 7 w 573"/>
                  <a:gd name="T51" fmla="*/ 484 h 546"/>
                  <a:gd name="T52" fmla="*/ 10 w 573"/>
                  <a:gd name="T53" fmla="*/ 499 h 546"/>
                  <a:gd name="T54" fmla="*/ 14 w 573"/>
                  <a:gd name="T55" fmla="*/ 513 h 546"/>
                  <a:gd name="T56" fmla="*/ 19 w 573"/>
                  <a:gd name="T57" fmla="*/ 530 h 546"/>
                  <a:gd name="T58" fmla="*/ 26 w 573"/>
                  <a:gd name="T59" fmla="*/ 544 h 546"/>
                  <a:gd name="T60" fmla="*/ 33 w 573"/>
                  <a:gd name="T61" fmla="*/ 546 h 546"/>
                  <a:gd name="T62" fmla="*/ 41 w 573"/>
                  <a:gd name="T63" fmla="*/ 542 h 546"/>
                  <a:gd name="T64" fmla="*/ 48 w 573"/>
                  <a:gd name="T65" fmla="*/ 530 h 546"/>
                  <a:gd name="T66" fmla="*/ 50 w 573"/>
                  <a:gd name="T67" fmla="*/ 515 h 546"/>
                  <a:gd name="T68" fmla="*/ 52 w 573"/>
                  <a:gd name="T69" fmla="*/ 503 h 546"/>
                  <a:gd name="T70" fmla="*/ 57 w 573"/>
                  <a:gd name="T71" fmla="*/ 489 h 546"/>
                  <a:gd name="T72" fmla="*/ 60 w 573"/>
                  <a:gd name="T73" fmla="*/ 475 h 546"/>
                  <a:gd name="T74" fmla="*/ 64 w 573"/>
                  <a:gd name="T75" fmla="*/ 461 h 546"/>
                  <a:gd name="T76" fmla="*/ 67 w 573"/>
                  <a:gd name="T77" fmla="*/ 444 h 546"/>
                  <a:gd name="T78" fmla="*/ 71 w 573"/>
                  <a:gd name="T79" fmla="*/ 425 h 546"/>
                  <a:gd name="T80" fmla="*/ 74 w 573"/>
                  <a:gd name="T81" fmla="*/ 408 h 546"/>
                  <a:gd name="T82" fmla="*/ 79 w 573"/>
                  <a:gd name="T83" fmla="*/ 389 h 546"/>
                  <a:gd name="T84" fmla="*/ 81 w 573"/>
                  <a:gd name="T85" fmla="*/ 368 h 546"/>
                  <a:gd name="T86" fmla="*/ 86 w 573"/>
                  <a:gd name="T87" fmla="*/ 349 h 546"/>
                  <a:gd name="T88" fmla="*/ 88 w 573"/>
                  <a:gd name="T89" fmla="*/ 328 h 546"/>
                  <a:gd name="T90" fmla="*/ 95 w 573"/>
                  <a:gd name="T91" fmla="*/ 306 h 546"/>
                  <a:gd name="T92" fmla="*/ 100 w 573"/>
                  <a:gd name="T93" fmla="*/ 285 h 546"/>
                  <a:gd name="T94" fmla="*/ 105 w 573"/>
                  <a:gd name="T95" fmla="*/ 266 h 546"/>
                  <a:gd name="T96" fmla="*/ 109 w 573"/>
                  <a:gd name="T97" fmla="*/ 244 h 546"/>
                  <a:gd name="T98" fmla="*/ 117 w 573"/>
                  <a:gd name="T99" fmla="*/ 223 h 546"/>
                  <a:gd name="T100" fmla="*/ 121 w 573"/>
                  <a:gd name="T101" fmla="*/ 202 h 546"/>
                  <a:gd name="T102" fmla="*/ 129 w 573"/>
                  <a:gd name="T103" fmla="*/ 180 h 546"/>
                  <a:gd name="T104" fmla="*/ 136 w 573"/>
                  <a:gd name="T105" fmla="*/ 161 h 546"/>
                  <a:gd name="T106" fmla="*/ 143 w 573"/>
                  <a:gd name="T107" fmla="*/ 142 h 546"/>
                  <a:gd name="T108" fmla="*/ 150 w 573"/>
                  <a:gd name="T109" fmla="*/ 126 h 546"/>
                  <a:gd name="T110" fmla="*/ 157 w 573"/>
                  <a:gd name="T111" fmla="*/ 109 h 546"/>
                  <a:gd name="T112" fmla="*/ 167 w 573"/>
                  <a:gd name="T113" fmla="*/ 92 h 546"/>
                  <a:gd name="T114" fmla="*/ 487 w 573"/>
                  <a:gd name="T115" fmla="*/ 152 h 546"/>
                  <a:gd name="T116" fmla="*/ 19 w 573"/>
                  <a:gd name="T117"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546">
                    <a:moveTo>
                      <a:pt x="19" y="0"/>
                    </a:moveTo>
                    <a:lnTo>
                      <a:pt x="19" y="0"/>
                    </a:lnTo>
                    <a:lnTo>
                      <a:pt x="19" y="2"/>
                    </a:lnTo>
                    <a:lnTo>
                      <a:pt x="17" y="9"/>
                    </a:lnTo>
                    <a:lnTo>
                      <a:pt x="17" y="19"/>
                    </a:lnTo>
                    <a:lnTo>
                      <a:pt x="17" y="21"/>
                    </a:lnTo>
                    <a:lnTo>
                      <a:pt x="17" y="28"/>
                    </a:lnTo>
                    <a:lnTo>
                      <a:pt x="14" y="33"/>
                    </a:lnTo>
                    <a:lnTo>
                      <a:pt x="14" y="40"/>
                    </a:lnTo>
                    <a:lnTo>
                      <a:pt x="14" y="47"/>
                    </a:lnTo>
                    <a:lnTo>
                      <a:pt x="14" y="54"/>
                    </a:lnTo>
                    <a:lnTo>
                      <a:pt x="14" y="61"/>
                    </a:lnTo>
                    <a:lnTo>
                      <a:pt x="14" y="71"/>
                    </a:lnTo>
                    <a:lnTo>
                      <a:pt x="12" y="78"/>
                    </a:lnTo>
                    <a:lnTo>
                      <a:pt x="12" y="88"/>
                    </a:lnTo>
                    <a:lnTo>
                      <a:pt x="10" y="97"/>
                    </a:lnTo>
                    <a:lnTo>
                      <a:pt x="10" y="107"/>
                    </a:lnTo>
                    <a:lnTo>
                      <a:pt x="10" y="116"/>
                    </a:lnTo>
                    <a:lnTo>
                      <a:pt x="10" y="126"/>
                    </a:lnTo>
                    <a:lnTo>
                      <a:pt x="7" y="137"/>
                    </a:lnTo>
                    <a:lnTo>
                      <a:pt x="7" y="149"/>
                    </a:lnTo>
                    <a:lnTo>
                      <a:pt x="7" y="159"/>
                    </a:lnTo>
                    <a:lnTo>
                      <a:pt x="7" y="168"/>
                    </a:lnTo>
                    <a:lnTo>
                      <a:pt x="5" y="180"/>
                    </a:lnTo>
                    <a:lnTo>
                      <a:pt x="5" y="192"/>
                    </a:lnTo>
                    <a:lnTo>
                      <a:pt x="5" y="204"/>
                    </a:lnTo>
                    <a:lnTo>
                      <a:pt x="5" y="216"/>
                    </a:lnTo>
                    <a:lnTo>
                      <a:pt x="5" y="228"/>
                    </a:lnTo>
                    <a:lnTo>
                      <a:pt x="5" y="240"/>
                    </a:lnTo>
                    <a:lnTo>
                      <a:pt x="3" y="249"/>
                    </a:lnTo>
                    <a:lnTo>
                      <a:pt x="3" y="263"/>
                    </a:lnTo>
                    <a:lnTo>
                      <a:pt x="3" y="273"/>
                    </a:lnTo>
                    <a:lnTo>
                      <a:pt x="3" y="287"/>
                    </a:lnTo>
                    <a:lnTo>
                      <a:pt x="3" y="297"/>
                    </a:lnTo>
                    <a:lnTo>
                      <a:pt x="3" y="309"/>
                    </a:lnTo>
                    <a:lnTo>
                      <a:pt x="3" y="320"/>
                    </a:lnTo>
                    <a:lnTo>
                      <a:pt x="3" y="332"/>
                    </a:lnTo>
                    <a:lnTo>
                      <a:pt x="0" y="344"/>
                    </a:lnTo>
                    <a:lnTo>
                      <a:pt x="0" y="356"/>
                    </a:lnTo>
                    <a:lnTo>
                      <a:pt x="0" y="366"/>
                    </a:lnTo>
                    <a:lnTo>
                      <a:pt x="0" y="378"/>
                    </a:lnTo>
                    <a:lnTo>
                      <a:pt x="0" y="387"/>
                    </a:lnTo>
                    <a:lnTo>
                      <a:pt x="3" y="399"/>
                    </a:lnTo>
                    <a:lnTo>
                      <a:pt x="3" y="411"/>
                    </a:lnTo>
                    <a:lnTo>
                      <a:pt x="3" y="420"/>
                    </a:lnTo>
                    <a:lnTo>
                      <a:pt x="3" y="430"/>
                    </a:lnTo>
                    <a:lnTo>
                      <a:pt x="3" y="442"/>
                    </a:lnTo>
                    <a:lnTo>
                      <a:pt x="5" y="449"/>
                    </a:lnTo>
                    <a:lnTo>
                      <a:pt x="5" y="458"/>
                    </a:lnTo>
                    <a:lnTo>
                      <a:pt x="5" y="468"/>
                    </a:lnTo>
                    <a:lnTo>
                      <a:pt x="7" y="475"/>
                    </a:lnTo>
                    <a:lnTo>
                      <a:pt x="7" y="484"/>
                    </a:lnTo>
                    <a:lnTo>
                      <a:pt x="10" y="494"/>
                    </a:lnTo>
                    <a:lnTo>
                      <a:pt x="10" y="499"/>
                    </a:lnTo>
                    <a:lnTo>
                      <a:pt x="12" y="506"/>
                    </a:lnTo>
                    <a:lnTo>
                      <a:pt x="14" y="513"/>
                    </a:lnTo>
                    <a:lnTo>
                      <a:pt x="17" y="520"/>
                    </a:lnTo>
                    <a:lnTo>
                      <a:pt x="19" y="530"/>
                    </a:lnTo>
                    <a:lnTo>
                      <a:pt x="24" y="539"/>
                    </a:lnTo>
                    <a:lnTo>
                      <a:pt x="26" y="544"/>
                    </a:lnTo>
                    <a:lnTo>
                      <a:pt x="31" y="546"/>
                    </a:lnTo>
                    <a:lnTo>
                      <a:pt x="33" y="546"/>
                    </a:lnTo>
                    <a:lnTo>
                      <a:pt x="38" y="546"/>
                    </a:lnTo>
                    <a:lnTo>
                      <a:pt x="41" y="542"/>
                    </a:lnTo>
                    <a:lnTo>
                      <a:pt x="43" y="537"/>
                    </a:lnTo>
                    <a:lnTo>
                      <a:pt x="48" y="530"/>
                    </a:lnTo>
                    <a:lnTo>
                      <a:pt x="50" y="523"/>
                    </a:lnTo>
                    <a:lnTo>
                      <a:pt x="50" y="515"/>
                    </a:lnTo>
                    <a:lnTo>
                      <a:pt x="52" y="511"/>
                    </a:lnTo>
                    <a:lnTo>
                      <a:pt x="52" y="503"/>
                    </a:lnTo>
                    <a:lnTo>
                      <a:pt x="55" y="499"/>
                    </a:lnTo>
                    <a:lnTo>
                      <a:pt x="57" y="489"/>
                    </a:lnTo>
                    <a:lnTo>
                      <a:pt x="60" y="482"/>
                    </a:lnTo>
                    <a:lnTo>
                      <a:pt x="60" y="475"/>
                    </a:lnTo>
                    <a:lnTo>
                      <a:pt x="62" y="470"/>
                    </a:lnTo>
                    <a:lnTo>
                      <a:pt x="64" y="461"/>
                    </a:lnTo>
                    <a:lnTo>
                      <a:pt x="67" y="451"/>
                    </a:lnTo>
                    <a:lnTo>
                      <a:pt x="67" y="444"/>
                    </a:lnTo>
                    <a:lnTo>
                      <a:pt x="69" y="437"/>
                    </a:lnTo>
                    <a:lnTo>
                      <a:pt x="71" y="425"/>
                    </a:lnTo>
                    <a:lnTo>
                      <a:pt x="74" y="418"/>
                    </a:lnTo>
                    <a:lnTo>
                      <a:pt x="74" y="408"/>
                    </a:lnTo>
                    <a:lnTo>
                      <a:pt x="76" y="399"/>
                    </a:lnTo>
                    <a:lnTo>
                      <a:pt x="79" y="389"/>
                    </a:lnTo>
                    <a:lnTo>
                      <a:pt x="81" y="380"/>
                    </a:lnTo>
                    <a:lnTo>
                      <a:pt x="81" y="368"/>
                    </a:lnTo>
                    <a:lnTo>
                      <a:pt x="83" y="359"/>
                    </a:lnTo>
                    <a:lnTo>
                      <a:pt x="86" y="349"/>
                    </a:lnTo>
                    <a:lnTo>
                      <a:pt x="88" y="337"/>
                    </a:lnTo>
                    <a:lnTo>
                      <a:pt x="88" y="328"/>
                    </a:lnTo>
                    <a:lnTo>
                      <a:pt x="93" y="318"/>
                    </a:lnTo>
                    <a:lnTo>
                      <a:pt x="95" y="306"/>
                    </a:lnTo>
                    <a:lnTo>
                      <a:pt x="98" y="297"/>
                    </a:lnTo>
                    <a:lnTo>
                      <a:pt x="100" y="285"/>
                    </a:lnTo>
                    <a:lnTo>
                      <a:pt x="102" y="275"/>
                    </a:lnTo>
                    <a:lnTo>
                      <a:pt x="105" y="266"/>
                    </a:lnTo>
                    <a:lnTo>
                      <a:pt x="107" y="254"/>
                    </a:lnTo>
                    <a:lnTo>
                      <a:pt x="109" y="244"/>
                    </a:lnTo>
                    <a:lnTo>
                      <a:pt x="114" y="235"/>
                    </a:lnTo>
                    <a:lnTo>
                      <a:pt x="117" y="223"/>
                    </a:lnTo>
                    <a:lnTo>
                      <a:pt x="119" y="211"/>
                    </a:lnTo>
                    <a:lnTo>
                      <a:pt x="121" y="202"/>
                    </a:lnTo>
                    <a:lnTo>
                      <a:pt x="126" y="192"/>
                    </a:lnTo>
                    <a:lnTo>
                      <a:pt x="129" y="180"/>
                    </a:lnTo>
                    <a:lnTo>
                      <a:pt x="133" y="171"/>
                    </a:lnTo>
                    <a:lnTo>
                      <a:pt x="136" y="161"/>
                    </a:lnTo>
                    <a:lnTo>
                      <a:pt x="138" y="152"/>
                    </a:lnTo>
                    <a:lnTo>
                      <a:pt x="143" y="142"/>
                    </a:lnTo>
                    <a:lnTo>
                      <a:pt x="145" y="135"/>
                    </a:lnTo>
                    <a:lnTo>
                      <a:pt x="150" y="126"/>
                    </a:lnTo>
                    <a:lnTo>
                      <a:pt x="155" y="118"/>
                    </a:lnTo>
                    <a:lnTo>
                      <a:pt x="157" y="109"/>
                    </a:lnTo>
                    <a:lnTo>
                      <a:pt x="162" y="99"/>
                    </a:lnTo>
                    <a:lnTo>
                      <a:pt x="167" y="92"/>
                    </a:lnTo>
                    <a:lnTo>
                      <a:pt x="171" y="88"/>
                    </a:lnTo>
                    <a:lnTo>
                      <a:pt x="487" y="152"/>
                    </a:lnTo>
                    <a:lnTo>
                      <a:pt x="573" y="69"/>
                    </a:lnTo>
                    <a:lnTo>
                      <a:pt x="19" y="0"/>
                    </a:lnTo>
                    <a:lnTo>
                      <a:pt x="19"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5" name="Freeform 437"/>
              <p:cNvSpPr>
                <a:spLocks/>
              </p:cNvSpPr>
              <p:nvPr/>
            </p:nvSpPr>
            <p:spPr bwMode="auto">
              <a:xfrm>
                <a:off x="3308" y="3128"/>
                <a:ext cx="371" cy="150"/>
              </a:xfrm>
              <a:custGeom>
                <a:avLst/>
                <a:gdLst>
                  <a:gd name="T0" fmla="*/ 148 w 371"/>
                  <a:gd name="T1" fmla="*/ 0 h 150"/>
                  <a:gd name="T2" fmla="*/ 0 w 371"/>
                  <a:gd name="T3" fmla="*/ 150 h 150"/>
                  <a:gd name="T4" fmla="*/ 160 w 371"/>
                  <a:gd name="T5" fmla="*/ 71 h 150"/>
                  <a:gd name="T6" fmla="*/ 357 w 371"/>
                  <a:gd name="T7" fmla="*/ 100 h 150"/>
                  <a:gd name="T8" fmla="*/ 371 w 371"/>
                  <a:gd name="T9" fmla="*/ 93 h 150"/>
                  <a:gd name="T10" fmla="*/ 148 w 371"/>
                  <a:gd name="T11" fmla="*/ 0 h 150"/>
                  <a:gd name="T12" fmla="*/ 148 w 371"/>
                  <a:gd name="T13" fmla="*/ 0 h 150"/>
                </a:gdLst>
                <a:ahLst/>
                <a:cxnLst>
                  <a:cxn ang="0">
                    <a:pos x="T0" y="T1"/>
                  </a:cxn>
                  <a:cxn ang="0">
                    <a:pos x="T2" y="T3"/>
                  </a:cxn>
                  <a:cxn ang="0">
                    <a:pos x="T4" y="T5"/>
                  </a:cxn>
                  <a:cxn ang="0">
                    <a:pos x="T6" y="T7"/>
                  </a:cxn>
                  <a:cxn ang="0">
                    <a:pos x="T8" y="T9"/>
                  </a:cxn>
                  <a:cxn ang="0">
                    <a:pos x="T10" y="T11"/>
                  </a:cxn>
                  <a:cxn ang="0">
                    <a:pos x="T12" y="T13"/>
                  </a:cxn>
                </a:cxnLst>
                <a:rect l="0" t="0" r="r" b="b"/>
                <a:pathLst>
                  <a:path w="371" h="150">
                    <a:moveTo>
                      <a:pt x="148" y="0"/>
                    </a:moveTo>
                    <a:lnTo>
                      <a:pt x="0" y="150"/>
                    </a:lnTo>
                    <a:lnTo>
                      <a:pt x="160" y="71"/>
                    </a:lnTo>
                    <a:lnTo>
                      <a:pt x="357" y="100"/>
                    </a:lnTo>
                    <a:lnTo>
                      <a:pt x="371" y="93"/>
                    </a:lnTo>
                    <a:lnTo>
                      <a:pt x="148" y="0"/>
                    </a:lnTo>
                    <a:lnTo>
                      <a:pt x="148" y="0"/>
                    </a:lnTo>
                    <a:close/>
                  </a:path>
                </a:pathLst>
              </a:custGeom>
              <a:solidFill>
                <a:srgbClr val="EB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6" name="Freeform 438"/>
              <p:cNvSpPr>
                <a:spLocks/>
              </p:cNvSpPr>
              <p:nvPr/>
            </p:nvSpPr>
            <p:spPr bwMode="auto">
              <a:xfrm>
                <a:off x="2776" y="1388"/>
                <a:ext cx="40" cy="190"/>
              </a:xfrm>
              <a:custGeom>
                <a:avLst/>
                <a:gdLst>
                  <a:gd name="T0" fmla="*/ 0 w 40"/>
                  <a:gd name="T1" fmla="*/ 0 h 190"/>
                  <a:gd name="T2" fmla="*/ 2 w 40"/>
                  <a:gd name="T3" fmla="*/ 188 h 190"/>
                  <a:gd name="T4" fmla="*/ 40 w 40"/>
                  <a:gd name="T5" fmla="*/ 190 h 190"/>
                  <a:gd name="T6" fmla="*/ 36 w 40"/>
                  <a:gd name="T7" fmla="*/ 5 h 190"/>
                  <a:gd name="T8" fmla="*/ 0 w 40"/>
                  <a:gd name="T9" fmla="*/ 0 h 190"/>
                  <a:gd name="T10" fmla="*/ 0 w 40"/>
                  <a:gd name="T11" fmla="*/ 0 h 190"/>
                </a:gdLst>
                <a:ahLst/>
                <a:cxnLst>
                  <a:cxn ang="0">
                    <a:pos x="T0" y="T1"/>
                  </a:cxn>
                  <a:cxn ang="0">
                    <a:pos x="T2" y="T3"/>
                  </a:cxn>
                  <a:cxn ang="0">
                    <a:pos x="T4" y="T5"/>
                  </a:cxn>
                  <a:cxn ang="0">
                    <a:pos x="T6" y="T7"/>
                  </a:cxn>
                  <a:cxn ang="0">
                    <a:pos x="T8" y="T9"/>
                  </a:cxn>
                  <a:cxn ang="0">
                    <a:pos x="T10" y="T11"/>
                  </a:cxn>
                </a:cxnLst>
                <a:rect l="0" t="0" r="r" b="b"/>
                <a:pathLst>
                  <a:path w="40" h="190">
                    <a:moveTo>
                      <a:pt x="0" y="0"/>
                    </a:moveTo>
                    <a:lnTo>
                      <a:pt x="2" y="188"/>
                    </a:lnTo>
                    <a:lnTo>
                      <a:pt x="40"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7" name="Freeform 439"/>
              <p:cNvSpPr>
                <a:spLocks/>
              </p:cNvSpPr>
              <p:nvPr/>
            </p:nvSpPr>
            <p:spPr bwMode="auto">
              <a:xfrm>
                <a:off x="2857" y="1400"/>
                <a:ext cx="43" cy="190"/>
              </a:xfrm>
              <a:custGeom>
                <a:avLst/>
                <a:gdLst>
                  <a:gd name="T0" fmla="*/ 0 w 43"/>
                  <a:gd name="T1" fmla="*/ 0 h 190"/>
                  <a:gd name="T2" fmla="*/ 2 w 43"/>
                  <a:gd name="T3" fmla="*/ 186 h 190"/>
                  <a:gd name="T4" fmla="*/ 43 w 43"/>
                  <a:gd name="T5" fmla="*/ 190 h 190"/>
                  <a:gd name="T6" fmla="*/ 35 w 43"/>
                  <a:gd name="T7" fmla="*/ 3 h 190"/>
                  <a:gd name="T8" fmla="*/ 0 w 43"/>
                  <a:gd name="T9" fmla="*/ 0 h 190"/>
                  <a:gd name="T10" fmla="*/ 0 w 43"/>
                  <a:gd name="T11" fmla="*/ 0 h 190"/>
                </a:gdLst>
                <a:ahLst/>
                <a:cxnLst>
                  <a:cxn ang="0">
                    <a:pos x="T0" y="T1"/>
                  </a:cxn>
                  <a:cxn ang="0">
                    <a:pos x="T2" y="T3"/>
                  </a:cxn>
                  <a:cxn ang="0">
                    <a:pos x="T4" y="T5"/>
                  </a:cxn>
                  <a:cxn ang="0">
                    <a:pos x="T6" y="T7"/>
                  </a:cxn>
                  <a:cxn ang="0">
                    <a:pos x="T8" y="T9"/>
                  </a:cxn>
                  <a:cxn ang="0">
                    <a:pos x="T10" y="T11"/>
                  </a:cxn>
                </a:cxnLst>
                <a:rect l="0" t="0" r="r" b="b"/>
                <a:pathLst>
                  <a:path w="43" h="190">
                    <a:moveTo>
                      <a:pt x="0" y="0"/>
                    </a:moveTo>
                    <a:lnTo>
                      <a:pt x="2" y="186"/>
                    </a:lnTo>
                    <a:lnTo>
                      <a:pt x="43" y="190"/>
                    </a:lnTo>
                    <a:lnTo>
                      <a:pt x="35" y="3"/>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8" name="Freeform 440"/>
              <p:cNvSpPr>
                <a:spLocks/>
              </p:cNvSpPr>
              <p:nvPr/>
            </p:nvSpPr>
            <p:spPr bwMode="auto">
              <a:xfrm>
                <a:off x="2954" y="1417"/>
                <a:ext cx="41" cy="190"/>
              </a:xfrm>
              <a:custGeom>
                <a:avLst/>
                <a:gdLst>
                  <a:gd name="T0" fmla="*/ 0 w 41"/>
                  <a:gd name="T1" fmla="*/ 0 h 190"/>
                  <a:gd name="T2" fmla="*/ 3 w 41"/>
                  <a:gd name="T3" fmla="*/ 185 h 190"/>
                  <a:gd name="T4" fmla="*/ 41 w 41"/>
                  <a:gd name="T5" fmla="*/ 190 h 190"/>
                  <a:gd name="T6" fmla="*/ 36 w 41"/>
                  <a:gd name="T7" fmla="*/ 5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3" y="185"/>
                    </a:lnTo>
                    <a:lnTo>
                      <a:pt x="41" y="190"/>
                    </a:lnTo>
                    <a:lnTo>
                      <a:pt x="36" y="5"/>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69" name="Freeform 441"/>
              <p:cNvSpPr>
                <a:spLocks/>
              </p:cNvSpPr>
              <p:nvPr/>
            </p:nvSpPr>
            <p:spPr bwMode="auto">
              <a:xfrm>
                <a:off x="3042" y="1429"/>
                <a:ext cx="41" cy="192"/>
              </a:xfrm>
              <a:custGeom>
                <a:avLst/>
                <a:gdLst>
                  <a:gd name="T0" fmla="*/ 0 w 41"/>
                  <a:gd name="T1" fmla="*/ 0 h 192"/>
                  <a:gd name="T2" fmla="*/ 3 w 41"/>
                  <a:gd name="T3" fmla="*/ 185 h 192"/>
                  <a:gd name="T4" fmla="*/ 41 w 41"/>
                  <a:gd name="T5" fmla="*/ 192 h 192"/>
                  <a:gd name="T6" fmla="*/ 36 w 41"/>
                  <a:gd name="T7" fmla="*/ 4 h 192"/>
                  <a:gd name="T8" fmla="*/ 0 w 41"/>
                  <a:gd name="T9" fmla="*/ 0 h 192"/>
                  <a:gd name="T10" fmla="*/ 0 w 41"/>
                  <a:gd name="T11" fmla="*/ 0 h 192"/>
                </a:gdLst>
                <a:ahLst/>
                <a:cxnLst>
                  <a:cxn ang="0">
                    <a:pos x="T0" y="T1"/>
                  </a:cxn>
                  <a:cxn ang="0">
                    <a:pos x="T2" y="T3"/>
                  </a:cxn>
                  <a:cxn ang="0">
                    <a:pos x="T4" y="T5"/>
                  </a:cxn>
                  <a:cxn ang="0">
                    <a:pos x="T6" y="T7"/>
                  </a:cxn>
                  <a:cxn ang="0">
                    <a:pos x="T8" y="T9"/>
                  </a:cxn>
                  <a:cxn ang="0">
                    <a:pos x="T10" y="T11"/>
                  </a:cxn>
                </a:cxnLst>
                <a:rect l="0" t="0" r="r" b="b"/>
                <a:pathLst>
                  <a:path w="41" h="192">
                    <a:moveTo>
                      <a:pt x="0" y="0"/>
                    </a:moveTo>
                    <a:lnTo>
                      <a:pt x="3" y="185"/>
                    </a:lnTo>
                    <a:lnTo>
                      <a:pt x="41" y="192"/>
                    </a:lnTo>
                    <a:lnTo>
                      <a:pt x="36" y="4"/>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0" name="Freeform 442"/>
              <p:cNvSpPr>
                <a:spLocks/>
              </p:cNvSpPr>
              <p:nvPr/>
            </p:nvSpPr>
            <p:spPr bwMode="auto">
              <a:xfrm>
                <a:off x="3149" y="1455"/>
                <a:ext cx="41" cy="190"/>
              </a:xfrm>
              <a:custGeom>
                <a:avLst/>
                <a:gdLst>
                  <a:gd name="T0" fmla="*/ 0 w 41"/>
                  <a:gd name="T1" fmla="*/ 0 h 190"/>
                  <a:gd name="T2" fmla="*/ 2 w 41"/>
                  <a:gd name="T3" fmla="*/ 185 h 190"/>
                  <a:gd name="T4" fmla="*/ 41 w 41"/>
                  <a:gd name="T5" fmla="*/ 190 h 190"/>
                  <a:gd name="T6" fmla="*/ 36 w 41"/>
                  <a:gd name="T7" fmla="*/ 2 h 190"/>
                  <a:gd name="T8" fmla="*/ 0 w 41"/>
                  <a:gd name="T9" fmla="*/ 0 h 190"/>
                  <a:gd name="T10" fmla="*/ 0 w 41"/>
                  <a:gd name="T11" fmla="*/ 0 h 190"/>
                </a:gdLst>
                <a:ahLst/>
                <a:cxnLst>
                  <a:cxn ang="0">
                    <a:pos x="T0" y="T1"/>
                  </a:cxn>
                  <a:cxn ang="0">
                    <a:pos x="T2" y="T3"/>
                  </a:cxn>
                  <a:cxn ang="0">
                    <a:pos x="T4" y="T5"/>
                  </a:cxn>
                  <a:cxn ang="0">
                    <a:pos x="T6" y="T7"/>
                  </a:cxn>
                  <a:cxn ang="0">
                    <a:pos x="T8" y="T9"/>
                  </a:cxn>
                  <a:cxn ang="0">
                    <a:pos x="T10" y="T11"/>
                  </a:cxn>
                </a:cxnLst>
                <a:rect l="0" t="0" r="r" b="b"/>
                <a:pathLst>
                  <a:path w="41" h="190">
                    <a:moveTo>
                      <a:pt x="0" y="0"/>
                    </a:moveTo>
                    <a:lnTo>
                      <a:pt x="2" y="185"/>
                    </a:lnTo>
                    <a:lnTo>
                      <a:pt x="41" y="190"/>
                    </a:lnTo>
                    <a:lnTo>
                      <a:pt x="36"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1" name="Freeform 443"/>
              <p:cNvSpPr>
                <a:spLocks/>
              </p:cNvSpPr>
              <p:nvPr/>
            </p:nvSpPr>
            <p:spPr bwMode="auto">
              <a:xfrm>
                <a:off x="3239" y="1467"/>
                <a:ext cx="41" cy="187"/>
              </a:xfrm>
              <a:custGeom>
                <a:avLst/>
                <a:gdLst>
                  <a:gd name="T0" fmla="*/ 0 w 41"/>
                  <a:gd name="T1" fmla="*/ 0 h 187"/>
                  <a:gd name="T2" fmla="*/ 5 w 41"/>
                  <a:gd name="T3" fmla="*/ 185 h 187"/>
                  <a:gd name="T4" fmla="*/ 41 w 41"/>
                  <a:gd name="T5" fmla="*/ 187 h 187"/>
                  <a:gd name="T6" fmla="*/ 38 w 41"/>
                  <a:gd name="T7" fmla="*/ 2 h 187"/>
                  <a:gd name="T8" fmla="*/ 0 w 41"/>
                  <a:gd name="T9" fmla="*/ 0 h 187"/>
                  <a:gd name="T10" fmla="*/ 0 w 41"/>
                  <a:gd name="T11" fmla="*/ 0 h 187"/>
                </a:gdLst>
                <a:ahLst/>
                <a:cxnLst>
                  <a:cxn ang="0">
                    <a:pos x="T0" y="T1"/>
                  </a:cxn>
                  <a:cxn ang="0">
                    <a:pos x="T2" y="T3"/>
                  </a:cxn>
                  <a:cxn ang="0">
                    <a:pos x="T4" y="T5"/>
                  </a:cxn>
                  <a:cxn ang="0">
                    <a:pos x="T6" y="T7"/>
                  </a:cxn>
                  <a:cxn ang="0">
                    <a:pos x="T8" y="T9"/>
                  </a:cxn>
                  <a:cxn ang="0">
                    <a:pos x="T10" y="T11"/>
                  </a:cxn>
                </a:cxnLst>
                <a:rect l="0" t="0" r="r" b="b"/>
                <a:pathLst>
                  <a:path w="41" h="187">
                    <a:moveTo>
                      <a:pt x="0" y="0"/>
                    </a:moveTo>
                    <a:lnTo>
                      <a:pt x="5" y="185"/>
                    </a:lnTo>
                    <a:lnTo>
                      <a:pt x="41" y="187"/>
                    </a:lnTo>
                    <a:lnTo>
                      <a:pt x="38" y="2"/>
                    </a:lnTo>
                    <a:lnTo>
                      <a:pt x="0" y="0"/>
                    </a:lnTo>
                    <a:lnTo>
                      <a:pt x="0"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2" name="Freeform 444"/>
              <p:cNvSpPr>
                <a:spLocks/>
              </p:cNvSpPr>
              <p:nvPr/>
            </p:nvSpPr>
            <p:spPr bwMode="auto">
              <a:xfrm>
                <a:off x="2165" y="2610"/>
                <a:ext cx="563" cy="1012"/>
              </a:xfrm>
              <a:custGeom>
                <a:avLst/>
                <a:gdLst>
                  <a:gd name="T0" fmla="*/ 542 w 563"/>
                  <a:gd name="T1" fmla="*/ 12 h 1012"/>
                  <a:gd name="T2" fmla="*/ 547 w 563"/>
                  <a:gd name="T3" fmla="*/ 40 h 1012"/>
                  <a:gd name="T4" fmla="*/ 544 w 563"/>
                  <a:gd name="T5" fmla="*/ 78 h 1012"/>
                  <a:gd name="T6" fmla="*/ 537 w 563"/>
                  <a:gd name="T7" fmla="*/ 123 h 1012"/>
                  <a:gd name="T8" fmla="*/ 518 w 563"/>
                  <a:gd name="T9" fmla="*/ 171 h 1012"/>
                  <a:gd name="T10" fmla="*/ 483 w 563"/>
                  <a:gd name="T11" fmla="*/ 218 h 1012"/>
                  <a:gd name="T12" fmla="*/ 454 w 563"/>
                  <a:gd name="T13" fmla="*/ 242 h 1012"/>
                  <a:gd name="T14" fmla="*/ 426 w 563"/>
                  <a:gd name="T15" fmla="*/ 261 h 1012"/>
                  <a:gd name="T16" fmla="*/ 390 w 563"/>
                  <a:gd name="T17" fmla="*/ 278 h 1012"/>
                  <a:gd name="T18" fmla="*/ 352 w 563"/>
                  <a:gd name="T19" fmla="*/ 292 h 1012"/>
                  <a:gd name="T20" fmla="*/ 323 w 563"/>
                  <a:gd name="T21" fmla="*/ 311 h 1012"/>
                  <a:gd name="T22" fmla="*/ 304 w 563"/>
                  <a:gd name="T23" fmla="*/ 333 h 1012"/>
                  <a:gd name="T24" fmla="*/ 290 w 563"/>
                  <a:gd name="T25" fmla="*/ 359 h 1012"/>
                  <a:gd name="T26" fmla="*/ 281 w 563"/>
                  <a:gd name="T27" fmla="*/ 385 h 1012"/>
                  <a:gd name="T28" fmla="*/ 281 w 563"/>
                  <a:gd name="T29" fmla="*/ 416 h 1012"/>
                  <a:gd name="T30" fmla="*/ 285 w 563"/>
                  <a:gd name="T31" fmla="*/ 447 h 1012"/>
                  <a:gd name="T32" fmla="*/ 295 w 563"/>
                  <a:gd name="T33" fmla="*/ 478 h 1012"/>
                  <a:gd name="T34" fmla="*/ 304 w 563"/>
                  <a:gd name="T35" fmla="*/ 511 h 1012"/>
                  <a:gd name="T36" fmla="*/ 321 w 563"/>
                  <a:gd name="T37" fmla="*/ 542 h 1012"/>
                  <a:gd name="T38" fmla="*/ 338 w 563"/>
                  <a:gd name="T39" fmla="*/ 570 h 1012"/>
                  <a:gd name="T40" fmla="*/ 357 w 563"/>
                  <a:gd name="T41" fmla="*/ 599 h 1012"/>
                  <a:gd name="T42" fmla="*/ 376 w 563"/>
                  <a:gd name="T43" fmla="*/ 625 h 1012"/>
                  <a:gd name="T44" fmla="*/ 411 w 563"/>
                  <a:gd name="T45" fmla="*/ 665 h 1012"/>
                  <a:gd name="T46" fmla="*/ 445 w 563"/>
                  <a:gd name="T47" fmla="*/ 696 h 1012"/>
                  <a:gd name="T48" fmla="*/ 438 w 563"/>
                  <a:gd name="T49" fmla="*/ 732 h 1012"/>
                  <a:gd name="T50" fmla="*/ 411 w 563"/>
                  <a:gd name="T51" fmla="*/ 760 h 1012"/>
                  <a:gd name="T52" fmla="*/ 381 w 563"/>
                  <a:gd name="T53" fmla="*/ 784 h 1012"/>
                  <a:gd name="T54" fmla="*/ 345 w 563"/>
                  <a:gd name="T55" fmla="*/ 810 h 1012"/>
                  <a:gd name="T56" fmla="*/ 304 w 563"/>
                  <a:gd name="T57" fmla="*/ 836 h 1012"/>
                  <a:gd name="T58" fmla="*/ 262 w 563"/>
                  <a:gd name="T59" fmla="*/ 863 h 1012"/>
                  <a:gd name="T60" fmla="*/ 217 w 563"/>
                  <a:gd name="T61" fmla="*/ 886 h 1012"/>
                  <a:gd name="T62" fmla="*/ 171 w 563"/>
                  <a:gd name="T63" fmla="*/ 910 h 1012"/>
                  <a:gd name="T64" fmla="*/ 129 w 563"/>
                  <a:gd name="T65" fmla="*/ 934 h 1012"/>
                  <a:gd name="T66" fmla="*/ 88 w 563"/>
                  <a:gd name="T67" fmla="*/ 953 h 1012"/>
                  <a:gd name="T68" fmla="*/ 55 w 563"/>
                  <a:gd name="T69" fmla="*/ 969 h 1012"/>
                  <a:gd name="T70" fmla="*/ 26 w 563"/>
                  <a:gd name="T71" fmla="*/ 984 h 1012"/>
                  <a:gd name="T72" fmla="*/ 3 w 563"/>
                  <a:gd name="T73" fmla="*/ 996 h 1012"/>
                  <a:gd name="T74" fmla="*/ 19 w 563"/>
                  <a:gd name="T75" fmla="*/ 1000 h 1012"/>
                  <a:gd name="T76" fmla="*/ 45 w 563"/>
                  <a:gd name="T77" fmla="*/ 1003 h 1012"/>
                  <a:gd name="T78" fmla="*/ 72 w 563"/>
                  <a:gd name="T79" fmla="*/ 1005 h 1012"/>
                  <a:gd name="T80" fmla="*/ 100 w 563"/>
                  <a:gd name="T81" fmla="*/ 1008 h 1012"/>
                  <a:gd name="T82" fmla="*/ 136 w 563"/>
                  <a:gd name="T83" fmla="*/ 1010 h 1012"/>
                  <a:gd name="T84" fmla="*/ 176 w 563"/>
                  <a:gd name="T85" fmla="*/ 1010 h 1012"/>
                  <a:gd name="T86" fmla="*/ 217 w 563"/>
                  <a:gd name="T87" fmla="*/ 1010 h 1012"/>
                  <a:gd name="T88" fmla="*/ 262 w 563"/>
                  <a:gd name="T89" fmla="*/ 1005 h 1012"/>
                  <a:gd name="T90" fmla="*/ 307 w 563"/>
                  <a:gd name="T91" fmla="*/ 1000 h 1012"/>
                  <a:gd name="T92" fmla="*/ 354 w 563"/>
                  <a:gd name="T93" fmla="*/ 991 h 1012"/>
                  <a:gd name="T94" fmla="*/ 404 w 563"/>
                  <a:gd name="T95" fmla="*/ 979 h 1012"/>
                  <a:gd name="T96" fmla="*/ 452 w 563"/>
                  <a:gd name="T97" fmla="*/ 965 h 1012"/>
                  <a:gd name="T98" fmla="*/ 502 w 563"/>
                  <a:gd name="T99" fmla="*/ 943 h 1012"/>
                  <a:gd name="T100" fmla="*/ 552 w 563"/>
                  <a:gd name="T101" fmla="*/ 920 h 1012"/>
                  <a:gd name="T102" fmla="*/ 542 w 563"/>
                  <a:gd name="T103" fmla="*/ 0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3" h="1012">
                    <a:moveTo>
                      <a:pt x="542" y="0"/>
                    </a:moveTo>
                    <a:lnTo>
                      <a:pt x="542" y="0"/>
                    </a:lnTo>
                    <a:lnTo>
                      <a:pt x="542" y="7"/>
                    </a:lnTo>
                    <a:lnTo>
                      <a:pt x="542" y="12"/>
                    </a:lnTo>
                    <a:lnTo>
                      <a:pt x="544" y="19"/>
                    </a:lnTo>
                    <a:lnTo>
                      <a:pt x="544" y="24"/>
                    </a:lnTo>
                    <a:lnTo>
                      <a:pt x="547" y="33"/>
                    </a:lnTo>
                    <a:lnTo>
                      <a:pt x="547" y="40"/>
                    </a:lnTo>
                    <a:lnTo>
                      <a:pt x="547" y="47"/>
                    </a:lnTo>
                    <a:lnTo>
                      <a:pt x="547" y="59"/>
                    </a:lnTo>
                    <a:lnTo>
                      <a:pt x="547" y="69"/>
                    </a:lnTo>
                    <a:lnTo>
                      <a:pt x="544" y="78"/>
                    </a:lnTo>
                    <a:lnTo>
                      <a:pt x="544" y="90"/>
                    </a:lnTo>
                    <a:lnTo>
                      <a:pt x="542" y="102"/>
                    </a:lnTo>
                    <a:lnTo>
                      <a:pt x="540" y="114"/>
                    </a:lnTo>
                    <a:lnTo>
                      <a:pt x="537" y="123"/>
                    </a:lnTo>
                    <a:lnTo>
                      <a:pt x="533" y="138"/>
                    </a:lnTo>
                    <a:lnTo>
                      <a:pt x="530" y="147"/>
                    </a:lnTo>
                    <a:lnTo>
                      <a:pt x="525" y="161"/>
                    </a:lnTo>
                    <a:lnTo>
                      <a:pt x="518" y="171"/>
                    </a:lnTo>
                    <a:lnTo>
                      <a:pt x="511" y="183"/>
                    </a:lnTo>
                    <a:lnTo>
                      <a:pt x="504" y="195"/>
                    </a:lnTo>
                    <a:lnTo>
                      <a:pt x="495" y="207"/>
                    </a:lnTo>
                    <a:lnTo>
                      <a:pt x="483" y="218"/>
                    </a:lnTo>
                    <a:lnTo>
                      <a:pt x="473" y="228"/>
                    </a:lnTo>
                    <a:lnTo>
                      <a:pt x="466" y="233"/>
                    </a:lnTo>
                    <a:lnTo>
                      <a:pt x="461" y="237"/>
                    </a:lnTo>
                    <a:lnTo>
                      <a:pt x="454" y="242"/>
                    </a:lnTo>
                    <a:lnTo>
                      <a:pt x="447" y="249"/>
                    </a:lnTo>
                    <a:lnTo>
                      <a:pt x="440" y="252"/>
                    </a:lnTo>
                    <a:lnTo>
                      <a:pt x="433" y="257"/>
                    </a:lnTo>
                    <a:lnTo>
                      <a:pt x="426" y="261"/>
                    </a:lnTo>
                    <a:lnTo>
                      <a:pt x="419" y="266"/>
                    </a:lnTo>
                    <a:lnTo>
                      <a:pt x="409" y="271"/>
                    </a:lnTo>
                    <a:lnTo>
                      <a:pt x="400" y="276"/>
                    </a:lnTo>
                    <a:lnTo>
                      <a:pt x="390" y="278"/>
                    </a:lnTo>
                    <a:lnTo>
                      <a:pt x="383" y="283"/>
                    </a:lnTo>
                    <a:lnTo>
                      <a:pt x="371" y="285"/>
                    </a:lnTo>
                    <a:lnTo>
                      <a:pt x="362" y="287"/>
                    </a:lnTo>
                    <a:lnTo>
                      <a:pt x="352" y="292"/>
                    </a:lnTo>
                    <a:lnTo>
                      <a:pt x="345" y="297"/>
                    </a:lnTo>
                    <a:lnTo>
                      <a:pt x="338" y="299"/>
                    </a:lnTo>
                    <a:lnTo>
                      <a:pt x="331" y="306"/>
                    </a:lnTo>
                    <a:lnTo>
                      <a:pt x="323" y="311"/>
                    </a:lnTo>
                    <a:lnTo>
                      <a:pt x="319" y="316"/>
                    </a:lnTo>
                    <a:lnTo>
                      <a:pt x="312" y="321"/>
                    </a:lnTo>
                    <a:lnTo>
                      <a:pt x="307" y="328"/>
                    </a:lnTo>
                    <a:lnTo>
                      <a:pt x="304" y="333"/>
                    </a:lnTo>
                    <a:lnTo>
                      <a:pt x="300" y="340"/>
                    </a:lnTo>
                    <a:lnTo>
                      <a:pt x="295" y="344"/>
                    </a:lnTo>
                    <a:lnTo>
                      <a:pt x="293" y="352"/>
                    </a:lnTo>
                    <a:lnTo>
                      <a:pt x="290" y="359"/>
                    </a:lnTo>
                    <a:lnTo>
                      <a:pt x="288" y="366"/>
                    </a:lnTo>
                    <a:lnTo>
                      <a:pt x="285" y="371"/>
                    </a:lnTo>
                    <a:lnTo>
                      <a:pt x="283" y="378"/>
                    </a:lnTo>
                    <a:lnTo>
                      <a:pt x="281" y="385"/>
                    </a:lnTo>
                    <a:lnTo>
                      <a:pt x="281" y="392"/>
                    </a:lnTo>
                    <a:lnTo>
                      <a:pt x="281" y="399"/>
                    </a:lnTo>
                    <a:lnTo>
                      <a:pt x="281" y="406"/>
                    </a:lnTo>
                    <a:lnTo>
                      <a:pt x="281" y="416"/>
                    </a:lnTo>
                    <a:lnTo>
                      <a:pt x="283" y="423"/>
                    </a:lnTo>
                    <a:lnTo>
                      <a:pt x="283" y="430"/>
                    </a:lnTo>
                    <a:lnTo>
                      <a:pt x="283" y="437"/>
                    </a:lnTo>
                    <a:lnTo>
                      <a:pt x="285" y="447"/>
                    </a:lnTo>
                    <a:lnTo>
                      <a:pt x="288" y="454"/>
                    </a:lnTo>
                    <a:lnTo>
                      <a:pt x="288" y="461"/>
                    </a:lnTo>
                    <a:lnTo>
                      <a:pt x="290" y="470"/>
                    </a:lnTo>
                    <a:lnTo>
                      <a:pt x="295" y="478"/>
                    </a:lnTo>
                    <a:lnTo>
                      <a:pt x="297" y="487"/>
                    </a:lnTo>
                    <a:lnTo>
                      <a:pt x="300" y="494"/>
                    </a:lnTo>
                    <a:lnTo>
                      <a:pt x="302" y="501"/>
                    </a:lnTo>
                    <a:lnTo>
                      <a:pt x="304" y="511"/>
                    </a:lnTo>
                    <a:lnTo>
                      <a:pt x="309" y="518"/>
                    </a:lnTo>
                    <a:lnTo>
                      <a:pt x="312" y="525"/>
                    </a:lnTo>
                    <a:lnTo>
                      <a:pt x="316" y="532"/>
                    </a:lnTo>
                    <a:lnTo>
                      <a:pt x="321" y="542"/>
                    </a:lnTo>
                    <a:lnTo>
                      <a:pt x="326" y="549"/>
                    </a:lnTo>
                    <a:lnTo>
                      <a:pt x="328" y="556"/>
                    </a:lnTo>
                    <a:lnTo>
                      <a:pt x="333" y="563"/>
                    </a:lnTo>
                    <a:lnTo>
                      <a:pt x="338" y="570"/>
                    </a:lnTo>
                    <a:lnTo>
                      <a:pt x="342" y="580"/>
                    </a:lnTo>
                    <a:lnTo>
                      <a:pt x="347" y="584"/>
                    </a:lnTo>
                    <a:lnTo>
                      <a:pt x="352" y="592"/>
                    </a:lnTo>
                    <a:lnTo>
                      <a:pt x="357" y="599"/>
                    </a:lnTo>
                    <a:lnTo>
                      <a:pt x="362" y="606"/>
                    </a:lnTo>
                    <a:lnTo>
                      <a:pt x="366" y="613"/>
                    </a:lnTo>
                    <a:lnTo>
                      <a:pt x="371" y="620"/>
                    </a:lnTo>
                    <a:lnTo>
                      <a:pt x="376" y="625"/>
                    </a:lnTo>
                    <a:lnTo>
                      <a:pt x="383" y="632"/>
                    </a:lnTo>
                    <a:lnTo>
                      <a:pt x="392" y="644"/>
                    </a:lnTo>
                    <a:lnTo>
                      <a:pt x="402" y="656"/>
                    </a:lnTo>
                    <a:lnTo>
                      <a:pt x="411" y="665"/>
                    </a:lnTo>
                    <a:lnTo>
                      <a:pt x="421" y="675"/>
                    </a:lnTo>
                    <a:lnTo>
                      <a:pt x="430" y="682"/>
                    </a:lnTo>
                    <a:lnTo>
                      <a:pt x="440" y="691"/>
                    </a:lnTo>
                    <a:lnTo>
                      <a:pt x="445" y="696"/>
                    </a:lnTo>
                    <a:lnTo>
                      <a:pt x="447" y="703"/>
                    </a:lnTo>
                    <a:lnTo>
                      <a:pt x="447" y="713"/>
                    </a:lnTo>
                    <a:lnTo>
                      <a:pt x="445" y="722"/>
                    </a:lnTo>
                    <a:lnTo>
                      <a:pt x="438" y="732"/>
                    </a:lnTo>
                    <a:lnTo>
                      <a:pt x="428" y="744"/>
                    </a:lnTo>
                    <a:lnTo>
                      <a:pt x="423" y="748"/>
                    </a:lnTo>
                    <a:lnTo>
                      <a:pt x="419" y="756"/>
                    </a:lnTo>
                    <a:lnTo>
                      <a:pt x="411" y="760"/>
                    </a:lnTo>
                    <a:lnTo>
                      <a:pt x="407" y="767"/>
                    </a:lnTo>
                    <a:lnTo>
                      <a:pt x="397" y="772"/>
                    </a:lnTo>
                    <a:lnTo>
                      <a:pt x="390" y="779"/>
                    </a:lnTo>
                    <a:lnTo>
                      <a:pt x="381" y="784"/>
                    </a:lnTo>
                    <a:lnTo>
                      <a:pt x="373" y="791"/>
                    </a:lnTo>
                    <a:lnTo>
                      <a:pt x="364" y="796"/>
                    </a:lnTo>
                    <a:lnTo>
                      <a:pt x="354" y="803"/>
                    </a:lnTo>
                    <a:lnTo>
                      <a:pt x="345" y="810"/>
                    </a:lnTo>
                    <a:lnTo>
                      <a:pt x="335" y="817"/>
                    </a:lnTo>
                    <a:lnTo>
                      <a:pt x="326" y="822"/>
                    </a:lnTo>
                    <a:lnTo>
                      <a:pt x="316" y="829"/>
                    </a:lnTo>
                    <a:lnTo>
                      <a:pt x="304" y="836"/>
                    </a:lnTo>
                    <a:lnTo>
                      <a:pt x="295" y="844"/>
                    </a:lnTo>
                    <a:lnTo>
                      <a:pt x="283" y="848"/>
                    </a:lnTo>
                    <a:lnTo>
                      <a:pt x="274" y="855"/>
                    </a:lnTo>
                    <a:lnTo>
                      <a:pt x="262" y="863"/>
                    </a:lnTo>
                    <a:lnTo>
                      <a:pt x="252" y="870"/>
                    </a:lnTo>
                    <a:lnTo>
                      <a:pt x="240" y="874"/>
                    </a:lnTo>
                    <a:lnTo>
                      <a:pt x="228" y="882"/>
                    </a:lnTo>
                    <a:lnTo>
                      <a:pt x="217" y="886"/>
                    </a:lnTo>
                    <a:lnTo>
                      <a:pt x="205" y="893"/>
                    </a:lnTo>
                    <a:lnTo>
                      <a:pt x="193" y="901"/>
                    </a:lnTo>
                    <a:lnTo>
                      <a:pt x="183" y="905"/>
                    </a:lnTo>
                    <a:lnTo>
                      <a:pt x="171" y="910"/>
                    </a:lnTo>
                    <a:lnTo>
                      <a:pt x="162" y="917"/>
                    </a:lnTo>
                    <a:lnTo>
                      <a:pt x="150" y="922"/>
                    </a:lnTo>
                    <a:lnTo>
                      <a:pt x="138" y="929"/>
                    </a:lnTo>
                    <a:lnTo>
                      <a:pt x="129" y="934"/>
                    </a:lnTo>
                    <a:lnTo>
                      <a:pt x="119" y="939"/>
                    </a:lnTo>
                    <a:lnTo>
                      <a:pt x="107" y="943"/>
                    </a:lnTo>
                    <a:lnTo>
                      <a:pt x="98" y="948"/>
                    </a:lnTo>
                    <a:lnTo>
                      <a:pt x="88" y="953"/>
                    </a:lnTo>
                    <a:lnTo>
                      <a:pt x="81" y="960"/>
                    </a:lnTo>
                    <a:lnTo>
                      <a:pt x="72" y="962"/>
                    </a:lnTo>
                    <a:lnTo>
                      <a:pt x="62" y="965"/>
                    </a:lnTo>
                    <a:lnTo>
                      <a:pt x="55" y="969"/>
                    </a:lnTo>
                    <a:lnTo>
                      <a:pt x="48" y="974"/>
                    </a:lnTo>
                    <a:lnTo>
                      <a:pt x="41" y="977"/>
                    </a:lnTo>
                    <a:lnTo>
                      <a:pt x="34" y="979"/>
                    </a:lnTo>
                    <a:lnTo>
                      <a:pt x="26" y="984"/>
                    </a:lnTo>
                    <a:lnTo>
                      <a:pt x="22" y="986"/>
                    </a:lnTo>
                    <a:lnTo>
                      <a:pt x="12" y="991"/>
                    </a:lnTo>
                    <a:lnTo>
                      <a:pt x="7" y="996"/>
                    </a:lnTo>
                    <a:lnTo>
                      <a:pt x="3" y="996"/>
                    </a:lnTo>
                    <a:lnTo>
                      <a:pt x="0" y="998"/>
                    </a:lnTo>
                    <a:lnTo>
                      <a:pt x="3" y="998"/>
                    </a:lnTo>
                    <a:lnTo>
                      <a:pt x="15" y="998"/>
                    </a:lnTo>
                    <a:lnTo>
                      <a:pt x="19" y="1000"/>
                    </a:lnTo>
                    <a:lnTo>
                      <a:pt x="29" y="1000"/>
                    </a:lnTo>
                    <a:lnTo>
                      <a:pt x="34" y="1000"/>
                    </a:lnTo>
                    <a:lnTo>
                      <a:pt x="41" y="1003"/>
                    </a:lnTo>
                    <a:lnTo>
                      <a:pt x="45" y="1003"/>
                    </a:lnTo>
                    <a:lnTo>
                      <a:pt x="53" y="1005"/>
                    </a:lnTo>
                    <a:lnTo>
                      <a:pt x="57" y="1005"/>
                    </a:lnTo>
                    <a:lnTo>
                      <a:pt x="64" y="1005"/>
                    </a:lnTo>
                    <a:lnTo>
                      <a:pt x="72" y="1005"/>
                    </a:lnTo>
                    <a:lnTo>
                      <a:pt x="79" y="1008"/>
                    </a:lnTo>
                    <a:lnTo>
                      <a:pt x="86" y="1008"/>
                    </a:lnTo>
                    <a:lnTo>
                      <a:pt x="93" y="1008"/>
                    </a:lnTo>
                    <a:lnTo>
                      <a:pt x="100" y="1008"/>
                    </a:lnTo>
                    <a:lnTo>
                      <a:pt x="110" y="1010"/>
                    </a:lnTo>
                    <a:lnTo>
                      <a:pt x="119" y="1010"/>
                    </a:lnTo>
                    <a:lnTo>
                      <a:pt x="129" y="1010"/>
                    </a:lnTo>
                    <a:lnTo>
                      <a:pt x="136" y="1010"/>
                    </a:lnTo>
                    <a:lnTo>
                      <a:pt x="148" y="1010"/>
                    </a:lnTo>
                    <a:lnTo>
                      <a:pt x="157" y="1010"/>
                    </a:lnTo>
                    <a:lnTo>
                      <a:pt x="167" y="1010"/>
                    </a:lnTo>
                    <a:lnTo>
                      <a:pt x="176" y="1010"/>
                    </a:lnTo>
                    <a:lnTo>
                      <a:pt x="188" y="1012"/>
                    </a:lnTo>
                    <a:lnTo>
                      <a:pt x="195" y="1010"/>
                    </a:lnTo>
                    <a:lnTo>
                      <a:pt x="207" y="1010"/>
                    </a:lnTo>
                    <a:lnTo>
                      <a:pt x="217" y="1010"/>
                    </a:lnTo>
                    <a:lnTo>
                      <a:pt x="228" y="1010"/>
                    </a:lnTo>
                    <a:lnTo>
                      <a:pt x="238" y="1008"/>
                    </a:lnTo>
                    <a:lnTo>
                      <a:pt x="250" y="1008"/>
                    </a:lnTo>
                    <a:lnTo>
                      <a:pt x="262" y="1005"/>
                    </a:lnTo>
                    <a:lnTo>
                      <a:pt x="274" y="1005"/>
                    </a:lnTo>
                    <a:lnTo>
                      <a:pt x="283" y="1003"/>
                    </a:lnTo>
                    <a:lnTo>
                      <a:pt x="295" y="1003"/>
                    </a:lnTo>
                    <a:lnTo>
                      <a:pt x="307" y="1000"/>
                    </a:lnTo>
                    <a:lnTo>
                      <a:pt x="319" y="998"/>
                    </a:lnTo>
                    <a:lnTo>
                      <a:pt x="331" y="996"/>
                    </a:lnTo>
                    <a:lnTo>
                      <a:pt x="342" y="996"/>
                    </a:lnTo>
                    <a:lnTo>
                      <a:pt x="354" y="991"/>
                    </a:lnTo>
                    <a:lnTo>
                      <a:pt x="369" y="991"/>
                    </a:lnTo>
                    <a:lnTo>
                      <a:pt x="381" y="986"/>
                    </a:lnTo>
                    <a:lnTo>
                      <a:pt x="392" y="984"/>
                    </a:lnTo>
                    <a:lnTo>
                      <a:pt x="404" y="979"/>
                    </a:lnTo>
                    <a:lnTo>
                      <a:pt x="416" y="977"/>
                    </a:lnTo>
                    <a:lnTo>
                      <a:pt x="428" y="972"/>
                    </a:lnTo>
                    <a:lnTo>
                      <a:pt x="440" y="967"/>
                    </a:lnTo>
                    <a:lnTo>
                      <a:pt x="452" y="965"/>
                    </a:lnTo>
                    <a:lnTo>
                      <a:pt x="466" y="960"/>
                    </a:lnTo>
                    <a:lnTo>
                      <a:pt x="478" y="955"/>
                    </a:lnTo>
                    <a:lnTo>
                      <a:pt x="490" y="948"/>
                    </a:lnTo>
                    <a:lnTo>
                      <a:pt x="502" y="943"/>
                    </a:lnTo>
                    <a:lnTo>
                      <a:pt x="514" y="939"/>
                    </a:lnTo>
                    <a:lnTo>
                      <a:pt x="525" y="934"/>
                    </a:lnTo>
                    <a:lnTo>
                      <a:pt x="537" y="927"/>
                    </a:lnTo>
                    <a:lnTo>
                      <a:pt x="552" y="920"/>
                    </a:lnTo>
                    <a:lnTo>
                      <a:pt x="563" y="915"/>
                    </a:lnTo>
                    <a:lnTo>
                      <a:pt x="561" y="21"/>
                    </a:lnTo>
                    <a:lnTo>
                      <a:pt x="542" y="0"/>
                    </a:lnTo>
                    <a:lnTo>
                      <a:pt x="542"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3" name="Freeform 445"/>
              <p:cNvSpPr>
                <a:spLocks/>
              </p:cNvSpPr>
              <p:nvPr/>
            </p:nvSpPr>
            <p:spPr bwMode="auto">
              <a:xfrm>
                <a:off x="1597" y="2733"/>
                <a:ext cx="293" cy="507"/>
              </a:xfrm>
              <a:custGeom>
                <a:avLst/>
                <a:gdLst>
                  <a:gd name="T0" fmla="*/ 181 w 293"/>
                  <a:gd name="T1" fmla="*/ 0 h 507"/>
                  <a:gd name="T2" fmla="*/ 29 w 293"/>
                  <a:gd name="T3" fmla="*/ 62 h 507"/>
                  <a:gd name="T4" fmla="*/ 26 w 293"/>
                  <a:gd name="T5" fmla="*/ 72 h 507"/>
                  <a:gd name="T6" fmla="*/ 24 w 293"/>
                  <a:gd name="T7" fmla="*/ 84 h 507"/>
                  <a:gd name="T8" fmla="*/ 19 w 293"/>
                  <a:gd name="T9" fmla="*/ 98 h 507"/>
                  <a:gd name="T10" fmla="*/ 15 w 293"/>
                  <a:gd name="T11" fmla="*/ 114 h 507"/>
                  <a:gd name="T12" fmla="*/ 12 w 293"/>
                  <a:gd name="T13" fmla="*/ 134 h 507"/>
                  <a:gd name="T14" fmla="*/ 10 w 293"/>
                  <a:gd name="T15" fmla="*/ 155 h 507"/>
                  <a:gd name="T16" fmla="*/ 5 w 293"/>
                  <a:gd name="T17" fmla="*/ 176 h 507"/>
                  <a:gd name="T18" fmla="*/ 3 w 293"/>
                  <a:gd name="T19" fmla="*/ 200 h 507"/>
                  <a:gd name="T20" fmla="*/ 0 w 293"/>
                  <a:gd name="T21" fmla="*/ 224 h 507"/>
                  <a:gd name="T22" fmla="*/ 0 w 293"/>
                  <a:gd name="T23" fmla="*/ 248 h 507"/>
                  <a:gd name="T24" fmla="*/ 0 w 293"/>
                  <a:gd name="T25" fmla="*/ 271 h 507"/>
                  <a:gd name="T26" fmla="*/ 3 w 293"/>
                  <a:gd name="T27" fmla="*/ 295 h 507"/>
                  <a:gd name="T28" fmla="*/ 7 w 293"/>
                  <a:gd name="T29" fmla="*/ 317 h 507"/>
                  <a:gd name="T30" fmla="*/ 12 w 293"/>
                  <a:gd name="T31" fmla="*/ 338 h 507"/>
                  <a:gd name="T32" fmla="*/ 19 w 293"/>
                  <a:gd name="T33" fmla="*/ 357 h 507"/>
                  <a:gd name="T34" fmla="*/ 26 w 293"/>
                  <a:gd name="T35" fmla="*/ 376 h 507"/>
                  <a:gd name="T36" fmla="*/ 34 w 293"/>
                  <a:gd name="T37" fmla="*/ 393 h 507"/>
                  <a:gd name="T38" fmla="*/ 41 w 293"/>
                  <a:gd name="T39" fmla="*/ 409 h 507"/>
                  <a:gd name="T40" fmla="*/ 45 w 293"/>
                  <a:gd name="T41" fmla="*/ 423 h 507"/>
                  <a:gd name="T42" fmla="*/ 53 w 293"/>
                  <a:gd name="T43" fmla="*/ 435 h 507"/>
                  <a:gd name="T44" fmla="*/ 62 w 293"/>
                  <a:gd name="T45" fmla="*/ 454 h 507"/>
                  <a:gd name="T46" fmla="*/ 69 w 293"/>
                  <a:gd name="T47" fmla="*/ 473 h 507"/>
                  <a:gd name="T48" fmla="*/ 79 w 293"/>
                  <a:gd name="T49" fmla="*/ 488 h 507"/>
                  <a:gd name="T50" fmla="*/ 86 w 293"/>
                  <a:gd name="T51" fmla="*/ 502 h 507"/>
                  <a:gd name="T52" fmla="*/ 290 w 293"/>
                  <a:gd name="T53" fmla="*/ 366 h 507"/>
                  <a:gd name="T54" fmla="*/ 84 w 293"/>
                  <a:gd name="T55" fmla="*/ 395 h 507"/>
                  <a:gd name="T56" fmla="*/ 81 w 293"/>
                  <a:gd name="T57" fmla="*/ 390 h 507"/>
                  <a:gd name="T58" fmla="*/ 76 w 293"/>
                  <a:gd name="T59" fmla="*/ 381 h 507"/>
                  <a:gd name="T60" fmla="*/ 69 w 293"/>
                  <a:gd name="T61" fmla="*/ 366 h 507"/>
                  <a:gd name="T62" fmla="*/ 65 w 293"/>
                  <a:gd name="T63" fmla="*/ 347 h 507"/>
                  <a:gd name="T64" fmla="*/ 55 w 293"/>
                  <a:gd name="T65" fmla="*/ 324 h 507"/>
                  <a:gd name="T66" fmla="*/ 50 w 293"/>
                  <a:gd name="T67" fmla="*/ 309 h 507"/>
                  <a:gd name="T68" fmla="*/ 45 w 293"/>
                  <a:gd name="T69" fmla="*/ 297 h 507"/>
                  <a:gd name="T70" fmla="*/ 43 w 293"/>
                  <a:gd name="T71" fmla="*/ 281 h 507"/>
                  <a:gd name="T72" fmla="*/ 38 w 293"/>
                  <a:gd name="T73" fmla="*/ 269 h 507"/>
                  <a:gd name="T74" fmla="*/ 36 w 293"/>
                  <a:gd name="T75" fmla="*/ 252 h 507"/>
                  <a:gd name="T76" fmla="*/ 34 w 293"/>
                  <a:gd name="T77" fmla="*/ 240 h 507"/>
                  <a:gd name="T78" fmla="*/ 31 w 293"/>
                  <a:gd name="T79" fmla="*/ 224 h 507"/>
                  <a:gd name="T80" fmla="*/ 29 w 293"/>
                  <a:gd name="T81" fmla="*/ 210 h 507"/>
                  <a:gd name="T82" fmla="*/ 29 w 293"/>
                  <a:gd name="T83" fmla="*/ 193 h 507"/>
                  <a:gd name="T84" fmla="*/ 29 w 293"/>
                  <a:gd name="T85" fmla="*/ 179 h 507"/>
                  <a:gd name="T86" fmla="*/ 29 w 293"/>
                  <a:gd name="T87" fmla="*/ 162 h 507"/>
                  <a:gd name="T88" fmla="*/ 29 w 293"/>
                  <a:gd name="T89" fmla="*/ 148 h 507"/>
                  <a:gd name="T90" fmla="*/ 31 w 293"/>
                  <a:gd name="T91" fmla="*/ 134 h 507"/>
                  <a:gd name="T92" fmla="*/ 36 w 293"/>
                  <a:gd name="T93" fmla="*/ 122 h 507"/>
                  <a:gd name="T94" fmla="*/ 38 w 293"/>
                  <a:gd name="T95" fmla="*/ 107 h 507"/>
                  <a:gd name="T96" fmla="*/ 45 w 293"/>
                  <a:gd name="T97" fmla="*/ 95 h 507"/>
                  <a:gd name="T98" fmla="*/ 53 w 293"/>
                  <a:gd name="T99" fmla="*/ 84 h 507"/>
                  <a:gd name="T100" fmla="*/ 65 w 293"/>
                  <a:gd name="T101" fmla="*/ 72 h 507"/>
                  <a:gd name="T102" fmla="*/ 86 w 293"/>
                  <a:gd name="T103" fmla="*/ 55 h 507"/>
                  <a:gd name="T104" fmla="*/ 98 w 293"/>
                  <a:gd name="T105" fmla="*/ 48 h 507"/>
                  <a:gd name="T106" fmla="*/ 114 w 293"/>
                  <a:gd name="T107" fmla="*/ 41 h 507"/>
                  <a:gd name="T108" fmla="*/ 293 w 293"/>
                  <a:gd name="T109" fmla="*/ 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3" h="507">
                    <a:moveTo>
                      <a:pt x="293" y="57"/>
                    </a:moveTo>
                    <a:lnTo>
                      <a:pt x="181" y="0"/>
                    </a:lnTo>
                    <a:lnTo>
                      <a:pt x="31" y="60"/>
                    </a:lnTo>
                    <a:lnTo>
                      <a:pt x="29" y="62"/>
                    </a:lnTo>
                    <a:lnTo>
                      <a:pt x="29" y="67"/>
                    </a:lnTo>
                    <a:lnTo>
                      <a:pt x="26" y="72"/>
                    </a:lnTo>
                    <a:lnTo>
                      <a:pt x="24" y="76"/>
                    </a:lnTo>
                    <a:lnTo>
                      <a:pt x="24" y="84"/>
                    </a:lnTo>
                    <a:lnTo>
                      <a:pt x="22" y="91"/>
                    </a:lnTo>
                    <a:lnTo>
                      <a:pt x="19" y="98"/>
                    </a:lnTo>
                    <a:lnTo>
                      <a:pt x="17" y="105"/>
                    </a:lnTo>
                    <a:lnTo>
                      <a:pt x="15" y="114"/>
                    </a:lnTo>
                    <a:lnTo>
                      <a:pt x="15" y="124"/>
                    </a:lnTo>
                    <a:lnTo>
                      <a:pt x="12" y="134"/>
                    </a:lnTo>
                    <a:lnTo>
                      <a:pt x="10" y="143"/>
                    </a:lnTo>
                    <a:lnTo>
                      <a:pt x="10" y="155"/>
                    </a:lnTo>
                    <a:lnTo>
                      <a:pt x="7" y="167"/>
                    </a:lnTo>
                    <a:lnTo>
                      <a:pt x="5" y="176"/>
                    </a:lnTo>
                    <a:lnTo>
                      <a:pt x="5" y="188"/>
                    </a:lnTo>
                    <a:lnTo>
                      <a:pt x="3" y="200"/>
                    </a:lnTo>
                    <a:lnTo>
                      <a:pt x="3" y="212"/>
                    </a:lnTo>
                    <a:lnTo>
                      <a:pt x="0" y="224"/>
                    </a:lnTo>
                    <a:lnTo>
                      <a:pt x="0" y="236"/>
                    </a:lnTo>
                    <a:lnTo>
                      <a:pt x="0" y="248"/>
                    </a:lnTo>
                    <a:lnTo>
                      <a:pt x="0" y="259"/>
                    </a:lnTo>
                    <a:lnTo>
                      <a:pt x="0" y="271"/>
                    </a:lnTo>
                    <a:lnTo>
                      <a:pt x="0" y="283"/>
                    </a:lnTo>
                    <a:lnTo>
                      <a:pt x="3" y="295"/>
                    </a:lnTo>
                    <a:lnTo>
                      <a:pt x="5" y="307"/>
                    </a:lnTo>
                    <a:lnTo>
                      <a:pt x="7" y="317"/>
                    </a:lnTo>
                    <a:lnTo>
                      <a:pt x="10" y="328"/>
                    </a:lnTo>
                    <a:lnTo>
                      <a:pt x="12" y="338"/>
                    </a:lnTo>
                    <a:lnTo>
                      <a:pt x="17" y="350"/>
                    </a:lnTo>
                    <a:lnTo>
                      <a:pt x="19" y="357"/>
                    </a:lnTo>
                    <a:lnTo>
                      <a:pt x="24" y="366"/>
                    </a:lnTo>
                    <a:lnTo>
                      <a:pt x="26" y="376"/>
                    </a:lnTo>
                    <a:lnTo>
                      <a:pt x="31" y="385"/>
                    </a:lnTo>
                    <a:lnTo>
                      <a:pt x="34" y="393"/>
                    </a:lnTo>
                    <a:lnTo>
                      <a:pt x="36" y="400"/>
                    </a:lnTo>
                    <a:lnTo>
                      <a:pt x="41" y="409"/>
                    </a:lnTo>
                    <a:lnTo>
                      <a:pt x="43" y="416"/>
                    </a:lnTo>
                    <a:lnTo>
                      <a:pt x="45" y="423"/>
                    </a:lnTo>
                    <a:lnTo>
                      <a:pt x="50" y="428"/>
                    </a:lnTo>
                    <a:lnTo>
                      <a:pt x="53" y="435"/>
                    </a:lnTo>
                    <a:lnTo>
                      <a:pt x="55" y="442"/>
                    </a:lnTo>
                    <a:lnTo>
                      <a:pt x="62" y="454"/>
                    </a:lnTo>
                    <a:lnTo>
                      <a:pt x="67" y="466"/>
                    </a:lnTo>
                    <a:lnTo>
                      <a:pt x="69" y="473"/>
                    </a:lnTo>
                    <a:lnTo>
                      <a:pt x="74" y="483"/>
                    </a:lnTo>
                    <a:lnTo>
                      <a:pt x="79" y="488"/>
                    </a:lnTo>
                    <a:lnTo>
                      <a:pt x="81" y="495"/>
                    </a:lnTo>
                    <a:lnTo>
                      <a:pt x="86" y="502"/>
                    </a:lnTo>
                    <a:lnTo>
                      <a:pt x="88" y="507"/>
                    </a:lnTo>
                    <a:lnTo>
                      <a:pt x="290" y="366"/>
                    </a:lnTo>
                    <a:lnTo>
                      <a:pt x="290" y="321"/>
                    </a:lnTo>
                    <a:lnTo>
                      <a:pt x="84" y="395"/>
                    </a:lnTo>
                    <a:lnTo>
                      <a:pt x="81" y="393"/>
                    </a:lnTo>
                    <a:lnTo>
                      <a:pt x="81" y="390"/>
                    </a:lnTo>
                    <a:lnTo>
                      <a:pt x="79" y="385"/>
                    </a:lnTo>
                    <a:lnTo>
                      <a:pt x="76" y="381"/>
                    </a:lnTo>
                    <a:lnTo>
                      <a:pt x="72" y="371"/>
                    </a:lnTo>
                    <a:lnTo>
                      <a:pt x="69" y="366"/>
                    </a:lnTo>
                    <a:lnTo>
                      <a:pt x="67" y="357"/>
                    </a:lnTo>
                    <a:lnTo>
                      <a:pt x="65" y="347"/>
                    </a:lnTo>
                    <a:lnTo>
                      <a:pt x="60" y="336"/>
                    </a:lnTo>
                    <a:lnTo>
                      <a:pt x="55" y="324"/>
                    </a:lnTo>
                    <a:lnTo>
                      <a:pt x="53" y="317"/>
                    </a:lnTo>
                    <a:lnTo>
                      <a:pt x="50" y="309"/>
                    </a:lnTo>
                    <a:lnTo>
                      <a:pt x="48" y="302"/>
                    </a:lnTo>
                    <a:lnTo>
                      <a:pt x="45" y="297"/>
                    </a:lnTo>
                    <a:lnTo>
                      <a:pt x="43" y="288"/>
                    </a:lnTo>
                    <a:lnTo>
                      <a:pt x="43" y="281"/>
                    </a:lnTo>
                    <a:lnTo>
                      <a:pt x="41" y="276"/>
                    </a:lnTo>
                    <a:lnTo>
                      <a:pt x="38" y="269"/>
                    </a:lnTo>
                    <a:lnTo>
                      <a:pt x="36" y="259"/>
                    </a:lnTo>
                    <a:lnTo>
                      <a:pt x="36" y="252"/>
                    </a:lnTo>
                    <a:lnTo>
                      <a:pt x="34" y="248"/>
                    </a:lnTo>
                    <a:lnTo>
                      <a:pt x="34" y="240"/>
                    </a:lnTo>
                    <a:lnTo>
                      <a:pt x="31" y="231"/>
                    </a:lnTo>
                    <a:lnTo>
                      <a:pt x="31" y="224"/>
                    </a:lnTo>
                    <a:lnTo>
                      <a:pt x="29" y="217"/>
                    </a:lnTo>
                    <a:lnTo>
                      <a:pt x="29" y="210"/>
                    </a:lnTo>
                    <a:lnTo>
                      <a:pt x="29" y="200"/>
                    </a:lnTo>
                    <a:lnTo>
                      <a:pt x="29" y="193"/>
                    </a:lnTo>
                    <a:lnTo>
                      <a:pt x="29" y="186"/>
                    </a:lnTo>
                    <a:lnTo>
                      <a:pt x="29" y="179"/>
                    </a:lnTo>
                    <a:lnTo>
                      <a:pt x="29" y="172"/>
                    </a:lnTo>
                    <a:lnTo>
                      <a:pt x="29" y="162"/>
                    </a:lnTo>
                    <a:lnTo>
                      <a:pt x="29" y="155"/>
                    </a:lnTo>
                    <a:lnTo>
                      <a:pt x="29" y="148"/>
                    </a:lnTo>
                    <a:lnTo>
                      <a:pt x="29" y="141"/>
                    </a:lnTo>
                    <a:lnTo>
                      <a:pt x="31" y="134"/>
                    </a:lnTo>
                    <a:lnTo>
                      <a:pt x="34" y="129"/>
                    </a:lnTo>
                    <a:lnTo>
                      <a:pt x="36" y="122"/>
                    </a:lnTo>
                    <a:lnTo>
                      <a:pt x="36" y="114"/>
                    </a:lnTo>
                    <a:lnTo>
                      <a:pt x="38" y="107"/>
                    </a:lnTo>
                    <a:lnTo>
                      <a:pt x="43" y="103"/>
                    </a:lnTo>
                    <a:lnTo>
                      <a:pt x="45" y="95"/>
                    </a:lnTo>
                    <a:lnTo>
                      <a:pt x="50" y="88"/>
                    </a:lnTo>
                    <a:lnTo>
                      <a:pt x="53" y="84"/>
                    </a:lnTo>
                    <a:lnTo>
                      <a:pt x="57" y="76"/>
                    </a:lnTo>
                    <a:lnTo>
                      <a:pt x="65" y="72"/>
                    </a:lnTo>
                    <a:lnTo>
                      <a:pt x="72" y="62"/>
                    </a:lnTo>
                    <a:lnTo>
                      <a:pt x="86" y="55"/>
                    </a:lnTo>
                    <a:lnTo>
                      <a:pt x="93" y="50"/>
                    </a:lnTo>
                    <a:lnTo>
                      <a:pt x="98" y="48"/>
                    </a:lnTo>
                    <a:lnTo>
                      <a:pt x="105" y="43"/>
                    </a:lnTo>
                    <a:lnTo>
                      <a:pt x="114" y="41"/>
                    </a:lnTo>
                    <a:lnTo>
                      <a:pt x="288" y="95"/>
                    </a:lnTo>
                    <a:lnTo>
                      <a:pt x="293" y="57"/>
                    </a:lnTo>
                    <a:lnTo>
                      <a:pt x="293"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4" name="Freeform 446"/>
              <p:cNvSpPr>
                <a:spLocks/>
              </p:cNvSpPr>
              <p:nvPr/>
            </p:nvSpPr>
            <p:spPr bwMode="auto">
              <a:xfrm>
                <a:off x="1928" y="2498"/>
                <a:ext cx="587" cy="388"/>
              </a:xfrm>
              <a:custGeom>
                <a:avLst/>
                <a:gdLst>
                  <a:gd name="T0" fmla="*/ 0 w 587"/>
                  <a:gd name="T1" fmla="*/ 105 h 388"/>
                  <a:gd name="T2" fmla="*/ 0 w 587"/>
                  <a:gd name="T3" fmla="*/ 131 h 388"/>
                  <a:gd name="T4" fmla="*/ 7 w 587"/>
                  <a:gd name="T5" fmla="*/ 166 h 388"/>
                  <a:gd name="T6" fmla="*/ 21 w 587"/>
                  <a:gd name="T7" fmla="*/ 212 h 388"/>
                  <a:gd name="T8" fmla="*/ 50 w 587"/>
                  <a:gd name="T9" fmla="*/ 254 h 388"/>
                  <a:gd name="T10" fmla="*/ 85 w 587"/>
                  <a:gd name="T11" fmla="*/ 292 h 388"/>
                  <a:gd name="T12" fmla="*/ 111 w 587"/>
                  <a:gd name="T13" fmla="*/ 311 h 388"/>
                  <a:gd name="T14" fmla="*/ 142 w 587"/>
                  <a:gd name="T15" fmla="*/ 330 h 388"/>
                  <a:gd name="T16" fmla="*/ 183 w 587"/>
                  <a:gd name="T17" fmla="*/ 347 h 388"/>
                  <a:gd name="T18" fmla="*/ 225 w 587"/>
                  <a:gd name="T19" fmla="*/ 359 h 388"/>
                  <a:gd name="T20" fmla="*/ 268 w 587"/>
                  <a:gd name="T21" fmla="*/ 369 h 388"/>
                  <a:gd name="T22" fmla="*/ 309 w 587"/>
                  <a:gd name="T23" fmla="*/ 376 h 388"/>
                  <a:gd name="T24" fmla="*/ 347 w 587"/>
                  <a:gd name="T25" fmla="*/ 380 h 388"/>
                  <a:gd name="T26" fmla="*/ 382 w 587"/>
                  <a:gd name="T27" fmla="*/ 385 h 388"/>
                  <a:gd name="T28" fmla="*/ 413 w 587"/>
                  <a:gd name="T29" fmla="*/ 385 h 388"/>
                  <a:gd name="T30" fmla="*/ 444 w 587"/>
                  <a:gd name="T31" fmla="*/ 385 h 388"/>
                  <a:gd name="T32" fmla="*/ 470 w 587"/>
                  <a:gd name="T33" fmla="*/ 385 h 388"/>
                  <a:gd name="T34" fmla="*/ 501 w 587"/>
                  <a:gd name="T35" fmla="*/ 383 h 388"/>
                  <a:gd name="T36" fmla="*/ 539 w 587"/>
                  <a:gd name="T37" fmla="*/ 378 h 388"/>
                  <a:gd name="T38" fmla="*/ 570 w 587"/>
                  <a:gd name="T39" fmla="*/ 371 h 388"/>
                  <a:gd name="T40" fmla="*/ 560 w 587"/>
                  <a:gd name="T41" fmla="*/ 357 h 388"/>
                  <a:gd name="T42" fmla="*/ 209 w 587"/>
                  <a:gd name="T43" fmla="*/ 326 h 388"/>
                  <a:gd name="T44" fmla="*/ 176 w 587"/>
                  <a:gd name="T45" fmla="*/ 304 h 388"/>
                  <a:gd name="T46" fmla="*/ 137 w 587"/>
                  <a:gd name="T47" fmla="*/ 276 h 388"/>
                  <a:gd name="T48" fmla="*/ 97 w 587"/>
                  <a:gd name="T49" fmla="*/ 240 h 388"/>
                  <a:gd name="T50" fmla="*/ 66 w 587"/>
                  <a:gd name="T51" fmla="*/ 200 h 388"/>
                  <a:gd name="T52" fmla="*/ 52 w 587"/>
                  <a:gd name="T53" fmla="*/ 157 h 388"/>
                  <a:gd name="T54" fmla="*/ 69 w 587"/>
                  <a:gd name="T55" fmla="*/ 114 h 388"/>
                  <a:gd name="T56" fmla="*/ 95 w 587"/>
                  <a:gd name="T57" fmla="*/ 88 h 388"/>
                  <a:gd name="T58" fmla="*/ 123 w 587"/>
                  <a:gd name="T59" fmla="*/ 69 h 388"/>
                  <a:gd name="T60" fmla="*/ 156 w 587"/>
                  <a:gd name="T61" fmla="*/ 52 h 388"/>
                  <a:gd name="T62" fmla="*/ 192 w 587"/>
                  <a:gd name="T63" fmla="*/ 38 h 388"/>
                  <a:gd name="T64" fmla="*/ 230 w 587"/>
                  <a:gd name="T65" fmla="*/ 29 h 388"/>
                  <a:gd name="T66" fmla="*/ 268 w 587"/>
                  <a:gd name="T67" fmla="*/ 19 h 388"/>
                  <a:gd name="T68" fmla="*/ 309 w 587"/>
                  <a:gd name="T69" fmla="*/ 14 h 388"/>
                  <a:gd name="T70" fmla="*/ 347 w 587"/>
                  <a:gd name="T71" fmla="*/ 10 h 388"/>
                  <a:gd name="T72" fmla="*/ 385 w 587"/>
                  <a:gd name="T73" fmla="*/ 10 h 388"/>
                  <a:gd name="T74" fmla="*/ 423 w 587"/>
                  <a:gd name="T75" fmla="*/ 10 h 388"/>
                  <a:gd name="T76" fmla="*/ 454 w 587"/>
                  <a:gd name="T77" fmla="*/ 10 h 388"/>
                  <a:gd name="T78" fmla="*/ 487 w 587"/>
                  <a:gd name="T79" fmla="*/ 10 h 388"/>
                  <a:gd name="T80" fmla="*/ 484 w 587"/>
                  <a:gd name="T81" fmla="*/ 5 h 388"/>
                  <a:gd name="T82" fmla="*/ 461 w 587"/>
                  <a:gd name="T83" fmla="*/ 0 h 388"/>
                  <a:gd name="T84" fmla="*/ 425 w 587"/>
                  <a:gd name="T85" fmla="*/ 0 h 388"/>
                  <a:gd name="T86" fmla="*/ 389 w 587"/>
                  <a:gd name="T87" fmla="*/ 0 h 388"/>
                  <a:gd name="T88" fmla="*/ 361 w 587"/>
                  <a:gd name="T89" fmla="*/ 0 h 388"/>
                  <a:gd name="T90" fmla="*/ 332 w 587"/>
                  <a:gd name="T91" fmla="*/ 3 h 388"/>
                  <a:gd name="T92" fmla="*/ 299 w 587"/>
                  <a:gd name="T93" fmla="*/ 5 h 388"/>
                  <a:gd name="T94" fmla="*/ 266 w 587"/>
                  <a:gd name="T95" fmla="*/ 7 h 388"/>
                  <a:gd name="T96" fmla="*/ 233 w 587"/>
                  <a:gd name="T97" fmla="*/ 12 h 388"/>
                  <a:gd name="T98" fmla="*/ 197 w 587"/>
                  <a:gd name="T99" fmla="*/ 19 h 388"/>
                  <a:gd name="T100" fmla="*/ 161 w 587"/>
                  <a:gd name="T101" fmla="*/ 29 h 388"/>
                  <a:gd name="T102" fmla="*/ 126 w 587"/>
                  <a:gd name="T103" fmla="*/ 38 h 388"/>
                  <a:gd name="T104" fmla="*/ 92 w 587"/>
                  <a:gd name="T105" fmla="*/ 50 h 388"/>
                  <a:gd name="T106" fmla="*/ 2 w 587"/>
                  <a:gd name="T107" fmla="*/ 9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7" h="388">
                    <a:moveTo>
                      <a:pt x="2" y="93"/>
                    </a:moveTo>
                    <a:lnTo>
                      <a:pt x="0" y="95"/>
                    </a:lnTo>
                    <a:lnTo>
                      <a:pt x="0" y="100"/>
                    </a:lnTo>
                    <a:lnTo>
                      <a:pt x="0" y="105"/>
                    </a:lnTo>
                    <a:lnTo>
                      <a:pt x="0" y="109"/>
                    </a:lnTo>
                    <a:lnTo>
                      <a:pt x="0" y="117"/>
                    </a:lnTo>
                    <a:lnTo>
                      <a:pt x="0" y="124"/>
                    </a:lnTo>
                    <a:lnTo>
                      <a:pt x="0" y="131"/>
                    </a:lnTo>
                    <a:lnTo>
                      <a:pt x="0" y="140"/>
                    </a:lnTo>
                    <a:lnTo>
                      <a:pt x="2" y="147"/>
                    </a:lnTo>
                    <a:lnTo>
                      <a:pt x="4" y="157"/>
                    </a:lnTo>
                    <a:lnTo>
                      <a:pt x="7" y="166"/>
                    </a:lnTo>
                    <a:lnTo>
                      <a:pt x="9" y="178"/>
                    </a:lnTo>
                    <a:lnTo>
                      <a:pt x="14" y="188"/>
                    </a:lnTo>
                    <a:lnTo>
                      <a:pt x="19" y="200"/>
                    </a:lnTo>
                    <a:lnTo>
                      <a:pt x="21" y="212"/>
                    </a:lnTo>
                    <a:lnTo>
                      <a:pt x="28" y="221"/>
                    </a:lnTo>
                    <a:lnTo>
                      <a:pt x="33" y="233"/>
                    </a:lnTo>
                    <a:lnTo>
                      <a:pt x="42" y="245"/>
                    </a:lnTo>
                    <a:lnTo>
                      <a:pt x="50" y="254"/>
                    </a:lnTo>
                    <a:lnTo>
                      <a:pt x="59" y="266"/>
                    </a:lnTo>
                    <a:lnTo>
                      <a:pt x="69" y="276"/>
                    </a:lnTo>
                    <a:lnTo>
                      <a:pt x="80" y="288"/>
                    </a:lnTo>
                    <a:lnTo>
                      <a:pt x="85" y="292"/>
                    </a:lnTo>
                    <a:lnTo>
                      <a:pt x="90" y="297"/>
                    </a:lnTo>
                    <a:lnTo>
                      <a:pt x="97" y="302"/>
                    </a:lnTo>
                    <a:lnTo>
                      <a:pt x="104" y="307"/>
                    </a:lnTo>
                    <a:lnTo>
                      <a:pt x="111" y="311"/>
                    </a:lnTo>
                    <a:lnTo>
                      <a:pt x="118" y="316"/>
                    </a:lnTo>
                    <a:lnTo>
                      <a:pt x="128" y="321"/>
                    </a:lnTo>
                    <a:lnTo>
                      <a:pt x="137" y="326"/>
                    </a:lnTo>
                    <a:lnTo>
                      <a:pt x="142" y="330"/>
                    </a:lnTo>
                    <a:lnTo>
                      <a:pt x="152" y="333"/>
                    </a:lnTo>
                    <a:lnTo>
                      <a:pt x="161" y="338"/>
                    </a:lnTo>
                    <a:lnTo>
                      <a:pt x="171" y="342"/>
                    </a:lnTo>
                    <a:lnTo>
                      <a:pt x="183" y="347"/>
                    </a:lnTo>
                    <a:lnTo>
                      <a:pt x="192" y="349"/>
                    </a:lnTo>
                    <a:lnTo>
                      <a:pt x="202" y="354"/>
                    </a:lnTo>
                    <a:lnTo>
                      <a:pt x="216" y="357"/>
                    </a:lnTo>
                    <a:lnTo>
                      <a:pt x="225" y="359"/>
                    </a:lnTo>
                    <a:lnTo>
                      <a:pt x="235" y="361"/>
                    </a:lnTo>
                    <a:lnTo>
                      <a:pt x="247" y="364"/>
                    </a:lnTo>
                    <a:lnTo>
                      <a:pt x="256" y="366"/>
                    </a:lnTo>
                    <a:lnTo>
                      <a:pt x="268" y="369"/>
                    </a:lnTo>
                    <a:lnTo>
                      <a:pt x="278" y="371"/>
                    </a:lnTo>
                    <a:lnTo>
                      <a:pt x="287" y="373"/>
                    </a:lnTo>
                    <a:lnTo>
                      <a:pt x="299" y="376"/>
                    </a:lnTo>
                    <a:lnTo>
                      <a:pt x="309" y="376"/>
                    </a:lnTo>
                    <a:lnTo>
                      <a:pt x="318" y="378"/>
                    </a:lnTo>
                    <a:lnTo>
                      <a:pt x="328" y="378"/>
                    </a:lnTo>
                    <a:lnTo>
                      <a:pt x="337" y="380"/>
                    </a:lnTo>
                    <a:lnTo>
                      <a:pt x="347" y="380"/>
                    </a:lnTo>
                    <a:lnTo>
                      <a:pt x="356" y="383"/>
                    </a:lnTo>
                    <a:lnTo>
                      <a:pt x="366" y="383"/>
                    </a:lnTo>
                    <a:lnTo>
                      <a:pt x="373" y="385"/>
                    </a:lnTo>
                    <a:lnTo>
                      <a:pt x="382" y="385"/>
                    </a:lnTo>
                    <a:lnTo>
                      <a:pt x="389" y="385"/>
                    </a:lnTo>
                    <a:lnTo>
                      <a:pt x="399" y="385"/>
                    </a:lnTo>
                    <a:lnTo>
                      <a:pt x="406" y="385"/>
                    </a:lnTo>
                    <a:lnTo>
                      <a:pt x="413" y="385"/>
                    </a:lnTo>
                    <a:lnTo>
                      <a:pt x="420" y="385"/>
                    </a:lnTo>
                    <a:lnTo>
                      <a:pt x="427" y="385"/>
                    </a:lnTo>
                    <a:lnTo>
                      <a:pt x="437" y="388"/>
                    </a:lnTo>
                    <a:lnTo>
                      <a:pt x="444" y="385"/>
                    </a:lnTo>
                    <a:lnTo>
                      <a:pt x="451" y="385"/>
                    </a:lnTo>
                    <a:lnTo>
                      <a:pt x="456" y="385"/>
                    </a:lnTo>
                    <a:lnTo>
                      <a:pt x="463" y="385"/>
                    </a:lnTo>
                    <a:lnTo>
                      <a:pt x="470" y="385"/>
                    </a:lnTo>
                    <a:lnTo>
                      <a:pt x="477" y="385"/>
                    </a:lnTo>
                    <a:lnTo>
                      <a:pt x="484" y="385"/>
                    </a:lnTo>
                    <a:lnTo>
                      <a:pt x="489" y="385"/>
                    </a:lnTo>
                    <a:lnTo>
                      <a:pt x="501" y="383"/>
                    </a:lnTo>
                    <a:lnTo>
                      <a:pt x="511" y="383"/>
                    </a:lnTo>
                    <a:lnTo>
                      <a:pt x="520" y="380"/>
                    </a:lnTo>
                    <a:lnTo>
                      <a:pt x="530" y="380"/>
                    </a:lnTo>
                    <a:lnTo>
                      <a:pt x="539" y="378"/>
                    </a:lnTo>
                    <a:lnTo>
                      <a:pt x="546" y="376"/>
                    </a:lnTo>
                    <a:lnTo>
                      <a:pt x="553" y="376"/>
                    </a:lnTo>
                    <a:lnTo>
                      <a:pt x="560" y="373"/>
                    </a:lnTo>
                    <a:lnTo>
                      <a:pt x="570" y="371"/>
                    </a:lnTo>
                    <a:lnTo>
                      <a:pt x="579" y="369"/>
                    </a:lnTo>
                    <a:lnTo>
                      <a:pt x="584" y="366"/>
                    </a:lnTo>
                    <a:lnTo>
                      <a:pt x="587" y="366"/>
                    </a:lnTo>
                    <a:lnTo>
                      <a:pt x="560" y="357"/>
                    </a:lnTo>
                    <a:lnTo>
                      <a:pt x="228" y="338"/>
                    </a:lnTo>
                    <a:lnTo>
                      <a:pt x="225" y="333"/>
                    </a:lnTo>
                    <a:lnTo>
                      <a:pt x="216" y="330"/>
                    </a:lnTo>
                    <a:lnTo>
                      <a:pt x="209" y="326"/>
                    </a:lnTo>
                    <a:lnTo>
                      <a:pt x="202" y="321"/>
                    </a:lnTo>
                    <a:lnTo>
                      <a:pt x="195" y="316"/>
                    </a:lnTo>
                    <a:lnTo>
                      <a:pt x="187" y="311"/>
                    </a:lnTo>
                    <a:lnTo>
                      <a:pt x="176" y="304"/>
                    </a:lnTo>
                    <a:lnTo>
                      <a:pt x="166" y="297"/>
                    </a:lnTo>
                    <a:lnTo>
                      <a:pt x="156" y="290"/>
                    </a:lnTo>
                    <a:lnTo>
                      <a:pt x="147" y="283"/>
                    </a:lnTo>
                    <a:lnTo>
                      <a:pt x="137" y="276"/>
                    </a:lnTo>
                    <a:lnTo>
                      <a:pt x="126" y="266"/>
                    </a:lnTo>
                    <a:lnTo>
                      <a:pt x="116" y="257"/>
                    </a:lnTo>
                    <a:lnTo>
                      <a:pt x="107" y="250"/>
                    </a:lnTo>
                    <a:lnTo>
                      <a:pt x="97" y="240"/>
                    </a:lnTo>
                    <a:lnTo>
                      <a:pt x="88" y="228"/>
                    </a:lnTo>
                    <a:lnTo>
                      <a:pt x="80" y="219"/>
                    </a:lnTo>
                    <a:lnTo>
                      <a:pt x="73" y="209"/>
                    </a:lnTo>
                    <a:lnTo>
                      <a:pt x="66" y="200"/>
                    </a:lnTo>
                    <a:lnTo>
                      <a:pt x="61" y="188"/>
                    </a:lnTo>
                    <a:lnTo>
                      <a:pt x="57" y="178"/>
                    </a:lnTo>
                    <a:lnTo>
                      <a:pt x="54" y="169"/>
                    </a:lnTo>
                    <a:lnTo>
                      <a:pt x="52" y="157"/>
                    </a:lnTo>
                    <a:lnTo>
                      <a:pt x="54" y="145"/>
                    </a:lnTo>
                    <a:lnTo>
                      <a:pt x="57" y="136"/>
                    </a:lnTo>
                    <a:lnTo>
                      <a:pt x="61" y="126"/>
                    </a:lnTo>
                    <a:lnTo>
                      <a:pt x="69" y="114"/>
                    </a:lnTo>
                    <a:lnTo>
                      <a:pt x="78" y="102"/>
                    </a:lnTo>
                    <a:lnTo>
                      <a:pt x="80" y="98"/>
                    </a:lnTo>
                    <a:lnTo>
                      <a:pt x="88" y="93"/>
                    </a:lnTo>
                    <a:lnTo>
                      <a:pt x="95" y="88"/>
                    </a:lnTo>
                    <a:lnTo>
                      <a:pt x="102" y="83"/>
                    </a:lnTo>
                    <a:lnTo>
                      <a:pt x="109" y="79"/>
                    </a:lnTo>
                    <a:lnTo>
                      <a:pt x="116" y="74"/>
                    </a:lnTo>
                    <a:lnTo>
                      <a:pt x="123" y="69"/>
                    </a:lnTo>
                    <a:lnTo>
                      <a:pt x="133" y="64"/>
                    </a:lnTo>
                    <a:lnTo>
                      <a:pt x="137" y="60"/>
                    </a:lnTo>
                    <a:lnTo>
                      <a:pt x="147" y="55"/>
                    </a:lnTo>
                    <a:lnTo>
                      <a:pt x="156" y="52"/>
                    </a:lnTo>
                    <a:lnTo>
                      <a:pt x="166" y="48"/>
                    </a:lnTo>
                    <a:lnTo>
                      <a:pt x="173" y="45"/>
                    </a:lnTo>
                    <a:lnTo>
                      <a:pt x="183" y="41"/>
                    </a:lnTo>
                    <a:lnTo>
                      <a:pt x="192" y="38"/>
                    </a:lnTo>
                    <a:lnTo>
                      <a:pt x="202" y="36"/>
                    </a:lnTo>
                    <a:lnTo>
                      <a:pt x="211" y="33"/>
                    </a:lnTo>
                    <a:lnTo>
                      <a:pt x="221" y="31"/>
                    </a:lnTo>
                    <a:lnTo>
                      <a:pt x="230" y="29"/>
                    </a:lnTo>
                    <a:lnTo>
                      <a:pt x="240" y="26"/>
                    </a:lnTo>
                    <a:lnTo>
                      <a:pt x="249" y="24"/>
                    </a:lnTo>
                    <a:lnTo>
                      <a:pt x="259" y="22"/>
                    </a:lnTo>
                    <a:lnTo>
                      <a:pt x="268" y="19"/>
                    </a:lnTo>
                    <a:lnTo>
                      <a:pt x="278" y="19"/>
                    </a:lnTo>
                    <a:lnTo>
                      <a:pt x="287" y="17"/>
                    </a:lnTo>
                    <a:lnTo>
                      <a:pt x="297" y="17"/>
                    </a:lnTo>
                    <a:lnTo>
                      <a:pt x="309" y="14"/>
                    </a:lnTo>
                    <a:lnTo>
                      <a:pt x="318" y="14"/>
                    </a:lnTo>
                    <a:lnTo>
                      <a:pt x="328" y="12"/>
                    </a:lnTo>
                    <a:lnTo>
                      <a:pt x="337" y="12"/>
                    </a:lnTo>
                    <a:lnTo>
                      <a:pt x="347" y="10"/>
                    </a:lnTo>
                    <a:lnTo>
                      <a:pt x="356" y="10"/>
                    </a:lnTo>
                    <a:lnTo>
                      <a:pt x="366" y="10"/>
                    </a:lnTo>
                    <a:lnTo>
                      <a:pt x="375" y="10"/>
                    </a:lnTo>
                    <a:lnTo>
                      <a:pt x="385" y="10"/>
                    </a:lnTo>
                    <a:lnTo>
                      <a:pt x="394" y="10"/>
                    </a:lnTo>
                    <a:lnTo>
                      <a:pt x="404" y="10"/>
                    </a:lnTo>
                    <a:lnTo>
                      <a:pt x="413" y="10"/>
                    </a:lnTo>
                    <a:lnTo>
                      <a:pt x="423" y="10"/>
                    </a:lnTo>
                    <a:lnTo>
                      <a:pt x="430" y="10"/>
                    </a:lnTo>
                    <a:lnTo>
                      <a:pt x="439" y="10"/>
                    </a:lnTo>
                    <a:lnTo>
                      <a:pt x="446" y="10"/>
                    </a:lnTo>
                    <a:lnTo>
                      <a:pt x="454" y="10"/>
                    </a:lnTo>
                    <a:lnTo>
                      <a:pt x="463" y="10"/>
                    </a:lnTo>
                    <a:lnTo>
                      <a:pt x="470" y="10"/>
                    </a:lnTo>
                    <a:lnTo>
                      <a:pt x="480" y="10"/>
                    </a:lnTo>
                    <a:lnTo>
                      <a:pt x="487" y="10"/>
                    </a:lnTo>
                    <a:lnTo>
                      <a:pt x="494" y="12"/>
                    </a:lnTo>
                    <a:lnTo>
                      <a:pt x="501" y="12"/>
                    </a:lnTo>
                    <a:lnTo>
                      <a:pt x="575" y="22"/>
                    </a:lnTo>
                    <a:lnTo>
                      <a:pt x="484" y="5"/>
                    </a:lnTo>
                    <a:lnTo>
                      <a:pt x="482" y="3"/>
                    </a:lnTo>
                    <a:lnTo>
                      <a:pt x="473" y="3"/>
                    </a:lnTo>
                    <a:lnTo>
                      <a:pt x="468" y="0"/>
                    </a:lnTo>
                    <a:lnTo>
                      <a:pt x="461" y="0"/>
                    </a:lnTo>
                    <a:lnTo>
                      <a:pt x="454" y="0"/>
                    </a:lnTo>
                    <a:lnTo>
                      <a:pt x="446" y="0"/>
                    </a:lnTo>
                    <a:lnTo>
                      <a:pt x="435" y="0"/>
                    </a:lnTo>
                    <a:lnTo>
                      <a:pt x="425" y="0"/>
                    </a:lnTo>
                    <a:lnTo>
                      <a:pt x="413" y="0"/>
                    </a:lnTo>
                    <a:lnTo>
                      <a:pt x="401" y="0"/>
                    </a:lnTo>
                    <a:lnTo>
                      <a:pt x="394" y="0"/>
                    </a:lnTo>
                    <a:lnTo>
                      <a:pt x="389" y="0"/>
                    </a:lnTo>
                    <a:lnTo>
                      <a:pt x="382" y="0"/>
                    </a:lnTo>
                    <a:lnTo>
                      <a:pt x="375" y="0"/>
                    </a:lnTo>
                    <a:lnTo>
                      <a:pt x="368" y="0"/>
                    </a:lnTo>
                    <a:lnTo>
                      <a:pt x="361" y="0"/>
                    </a:lnTo>
                    <a:lnTo>
                      <a:pt x="354" y="0"/>
                    </a:lnTo>
                    <a:lnTo>
                      <a:pt x="347" y="3"/>
                    </a:lnTo>
                    <a:lnTo>
                      <a:pt x="337" y="3"/>
                    </a:lnTo>
                    <a:lnTo>
                      <a:pt x="332" y="3"/>
                    </a:lnTo>
                    <a:lnTo>
                      <a:pt x="323" y="3"/>
                    </a:lnTo>
                    <a:lnTo>
                      <a:pt x="316" y="3"/>
                    </a:lnTo>
                    <a:lnTo>
                      <a:pt x="306" y="3"/>
                    </a:lnTo>
                    <a:lnTo>
                      <a:pt x="299" y="5"/>
                    </a:lnTo>
                    <a:lnTo>
                      <a:pt x="290" y="5"/>
                    </a:lnTo>
                    <a:lnTo>
                      <a:pt x="282" y="7"/>
                    </a:lnTo>
                    <a:lnTo>
                      <a:pt x="275" y="7"/>
                    </a:lnTo>
                    <a:lnTo>
                      <a:pt x="266" y="7"/>
                    </a:lnTo>
                    <a:lnTo>
                      <a:pt x="256" y="10"/>
                    </a:lnTo>
                    <a:lnTo>
                      <a:pt x="249" y="10"/>
                    </a:lnTo>
                    <a:lnTo>
                      <a:pt x="240" y="10"/>
                    </a:lnTo>
                    <a:lnTo>
                      <a:pt x="233" y="12"/>
                    </a:lnTo>
                    <a:lnTo>
                      <a:pt x="223" y="14"/>
                    </a:lnTo>
                    <a:lnTo>
                      <a:pt x="216" y="17"/>
                    </a:lnTo>
                    <a:lnTo>
                      <a:pt x="204" y="17"/>
                    </a:lnTo>
                    <a:lnTo>
                      <a:pt x="197" y="19"/>
                    </a:lnTo>
                    <a:lnTo>
                      <a:pt x="187" y="22"/>
                    </a:lnTo>
                    <a:lnTo>
                      <a:pt x="178" y="24"/>
                    </a:lnTo>
                    <a:lnTo>
                      <a:pt x="168" y="26"/>
                    </a:lnTo>
                    <a:lnTo>
                      <a:pt x="161" y="29"/>
                    </a:lnTo>
                    <a:lnTo>
                      <a:pt x="152" y="31"/>
                    </a:lnTo>
                    <a:lnTo>
                      <a:pt x="145" y="33"/>
                    </a:lnTo>
                    <a:lnTo>
                      <a:pt x="135" y="36"/>
                    </a:lnTo>
                    <a:lnTo>
                      <a:pt x="126" y="38"/>
                    </a:lnTo>
                    <a:lnTo>
                      <a:pt x="116" y="41"/>
                    </a:lnTo>
                    <a:lnTo>
                      <a:pt x="109" y="43"/>
                    </a:lnTo>
                    <a:lnTo>
                      <a:pt x="99" y="48"/>
                    </a:lnTo>
                    <a:lnTo>
                      <a:pt x="92" y="50"/>
                    </a:lnTo>
                    <a:lnTo>
                      <a:pt x="83" y="55"/>
                    </a:lnTo>
                    <a:lnTo>
                      <a:pt x="76" y="60"/>
                    </a:lnTo>
                    <a:lnTo>
                      <a:pt x="2" y="93"/>
                    </a:lnTo>
                    <a:lnTo>
                      <a:pt x="2" y="93"/>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5" name="Freeform 447"/>
              <p:cNvSpPr>
                <a:spLocks/>
              </p:cNvSpPr>
              <p:nvPr/>
            </p:nvSpPr>
            <p:spPr bwMode="auto">
              <a:xfrm>
                <a:off x="1923" y="2897"/>
                <a:ext cx="487" cy="371"/>
              </a:xfrm>
              <a:custGeom>
                <a:avLst/>
                <a:gdLst>
                  <a:gd name="T0" fmla="*/ 352 w 487"/>
                  <a:gd name="T1" fmla="*/ 259 h 371"/>
                  <a:gd name="T2" fmla="*/ 371 w 487"/>
                  <a:gd name="T3" fmla="*/ 243 h 371"/>
                  <a:gd name="T4" fmla="*/ 392 w 487"/>
                  <a:gd name="T5" fmla="*/ 226 h 371"/>
                  <a:gd name="T6" fmla="*/ 418 w 487"/>
                  <a:gd name="T7" fmla="*/ 205 h 371"/>
                  <a:gd name="T8" fmla="*/ 442 w 487"/>
                  <a:gd name="T9" fmla="*/ 176 h 371"/>
                  <a:gd name="T10" fmla="*/ 466 w 487"/>
                  <a:gd name="T11" fmla="*/ 148 h 371"/>
                  <a:gd name="T12" fmla="*/ 480 w 487"/>
                  <a:gd name="T13" fmla="*/ 117 h 371"/>
                  <a:gd name="T14" fmla="*/ 487 w 487"/>
                  <a:gd name="T15" fmla="*/ 88 h 371"/>
                  <a:gd name="T16" fmla="*/ 478 w 487"/>
                  <a:gd name="T17" fmla="*/ 60 h 371"/>
                  <a:gd name="T18" fmla="*/ 454 w 487"/>
                  <a:gd name="T19" fmla="*/ 36 h 371"/>
                  <a:gd name="T20" fmla="*/ 435 w 487"/>
                  <a:gd name="T21" fmla="*/ 27 h 371"/>
                  <a:gd name="T22" fmla="*/ 411 w 487"/>
                  <a:gd name="T23" fmla="*/ 17 h 371"/>
                  <a:gd name="T24" fmla="*/ 390 w 487"/>
                  <a:gd name="T25" fmla="*/ 8 h 371"/>
                  <a:gd name="T26" fmla="*/ 368 w 487"/>
                  <a:gd name="T27" fmla="*/ 5 h 371"/>
                  <a:gd name="T28" fmla="*/ 347 w 487"/>
                  <a:gd name="T29" fmla="*/ 3 h 371"/>
                  <a:gd name="T30" fmla="*/ 316 w 487"/>
                  <a:gd name="T31" fmla="*/ 3 h 371"/>
                  <a:gd name="T32" fmla="*/ 283 w 487"/>
                  <a:gd name="T33" fmla="*/ 10 h 371"/>
                  <a:gd name="T34" fmla="*/ 254 w 487"/>
                  <a:gd name="T35" fmla="*/ 24 h 371"/>
                  <a:gd name="T36" fmla="*/ 230 w 487"/>
                  <a:gd name="T37" fmla="*/ 38 h 371"/>
                  <a:gd name="T38" fmla="*/ 209 w 487"/>
                  <a:gd name="T39" fmla="*/ 60 h 371"/>
                  <a:gd name="T40" fmla="*/ 192 w 487"/>
                  <a:gd name="T41" fmla="*/ 84 h 371"/>
                  <a:gd name="T42" fmla="*/ 181 w 487"/>
                  <a:gd name="T43" fmla="*/ 107 h 371"/>
                  <a:gd name="T44" fmla="*/ 173 w 487"/>
                  <a:gd name="T45" fmla="*/ 129 h 371"/>
                  <a:gd name="T46" fmla="*/ 169 w 487"/>
                  <a:gd name="T47" fmla="*/ 153 h 371"/>
                  <a:gd name="T48" fmla="*/ 176 w 487"/>
                  <a:gd name="T49" fmla="*/ 176 h 371"/>
                  <a:gd name="T50" fmla="*/ 192 w 487"/>
                  <a:gd name="T51" fmla="*/ 188 h 371"/>
                  <a:gd name="T52" fmla="*/ 214 w 487"/>
                  <a:gd name="T53" fmla="*/ 193 h 371"/>
                  <a:gd name="T54" fmla="*/ 242 w 487"/>
                  <a:gd name="T55" fmla="*/ 195 h 371"/>
                  <a:gd name="T56" fmla="*/ 271 w 487"/>
                  <a:gd name="T57" fmla="*/ 191 h 371"/>
                  <a:gd name="T58" fmla="*/ 302 w 487"/>
                  <a:gd name="T59" fmla="*/ 183 h 371"/>
                  <a:gd name="T60" fmla="*/ 333 w 487"/>
                  <a:gd name="T61" fmla="*/ 172 h 371"/>
                  <a:gd name="T62" fmla="*/ 359 w 487"/>
                  <a:gd name="T63" fmla="*/ 155 h 371"/>
                  <a:gd name="T64" fmla="*/ 383 w 487"/>
                  <a:gd name="T65" fmla="*/ 133 h 371"/>
                  <a:gd name="T66" fmla="*/ 402 w 487"/>
                  <a:gd name="T67" fmla="*/ 112 h 371"/>
                  <a:gd name="T68" fmla="*/ 413 w 487"/>
                  <a:gd name="T69" fmla="*/ 88 h 371"/>
                  <a:gd name="T70" fmla="*/ 442 w 487"/>
                  <a:gd name="T71" fmla="*/ 74 h 371"/>
                  <a:gd name="T72" fmla="*/ 466 w 487"/>
                  <a:gd name="T73" fmla="*/ 84 h 371"/>
                  <a:gd name="T74" fmla="*/ 470 w 487"/>
                  <a:gd name="T75" fmla="*/ 114 h 371"/>
                  <a:gd name="T76" fmla="*/ 461 w 487"/>
                  <a:gd name="T77" fmla="*/ 138 h 371"/>
                  <a:gd name="T78" fmla="*/ 444 w 487"/>
                  <a:gd name="T79" fmla="*/ 160 h 371"/>
                  <a:gd name="T80" fmla="*/ 423 w 487"/>
                  <a:gd name="T81" fmla="*/ 179 h 371"/>
                  <a:gd name="T82" fmla="*/ 404 w 487"/>
                  <a:gd name="T83" fmla="*/ 191 h 371"/>
                  <a:gd name="T84" fmla="*/ 383 w 487"/>
                  <a:gd name="T85" fmla="*/ 202 h 371"/>
                  <a:gd name="T86" fmla="*/ 359 w 487"/>
                  <a:gd name="T87" fmla="*/ 212 h 371"/>
                  <a:gd name="T88" fmla="*/ 335 w 487"/>
                  <a:gd name="T89" fmla="*/ 221 h 371"/>
                  <a:gd name="T90" fmla="*/ 311 w 487"/>
                  <a:gd name="T91" fmla="*/ 229 h 371"/>
                  <a:gd name="T92" fmla="*/ 285 w 487"/>
                  <a:gd name="T93" fmla="*/ 231 h 371"/>
                  <a:gd name="T94" fmla="*/ 259 w 487"/>
                  <a:gd name="T95" fmla="*/ 236 h 371"/>
                  <a:gd name="T96" fmla="*/ 235 w 487"/>
                  <a:gd name="T97" fmla="*/ 238 h 371"/>
                  <a:gd name="T98" fmla="*/ 211 w 487"/>
                  <a:gd name="T99" fmla="*/ 238 h 371"/>
                  <a:gd name="T100" fmla="*/ 188 w 487"/>
                  <a:gd name="T101" fmla="*/ 238 h 371"/>
                  <a:gd name="T102" fmla="*/ 166 w 487"/>
                  <a:gd name="T103" fmla="*/ 238 h 371"/>
                  <a:gd name="T104" fmla="*/ 145 w 487"/>
                  <a:gd name="T105" fmla="*/ 236 h 371"/>
                  <a:gd name="T106" fmla="*/ 126 w 487"/>
                  <a:gd name="T107" fmla="*/ 236 h 371"/>
                  <a:gd name="T108" fmla="*/ 104 w 487"/>
                  <a:gd name="T109" fmla="*/ 231 h 371"/>
                  <a:gd name="T110" fmla="*/ 76 w 487"/>
                  <a:gd name="T111" fmla="*/ 226 h 371"/>
                  <a:gd name="T112" fmla="*/ 45 w 487"/>
                  <a:gd name="T113" fmla="*/ 219 h 371"/>
                  <a:gd name="T114" fmla="*/ 24 w 487"/>
                  <a:gd name="T115" fmla="*/ 212 h 371"/>
                  <a:gd name="T116" fmla="*/ 7 w 487"/>
                  <a:gd name="T117" fmla="*/ 207 h 371"/>
                  <a:gd name="T118" fmla="*/ 0 w 487"/>
                  <a:gd name="T119"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7" h="371">
                    <a:moveTo>
                      <a:pt x="0" y="371"/>
                    </a:moveTo>
                    <a:lnTo>
                      <a:pt x="349" y="262"/>
                    </a:lnTo>
                    <a:lnTo>
                      <a:pt x="352" y="259"/>
                    </a:lnTo>
                    <a:lnTo>
                      <a:pt x="359" y="255"/>
                    </a:lnTo>
                    <a:lnTo>
                      <a:pt x="363" y="248"/>
                    </a:lnTo>
                    <a:lnTo>
                      <a:pt x="371" y="243"/>
                    </a:lnTo>
                    <a:lnTo>
                      <a:pt x="375" y="238"/>
                    </a:lnTo>
                    <a:lnTo>
                      <a:pt x="385" y="233"/>
                    </a:lnTo>
                    <a:lnTo>
                      <a:pt x="392" y="226"/>
                    </a:lnTo>
                    <a:lnTo>
                      <a:pt x="399" y="219"/>
                    </a:lnTo>
                    <a:lnTo>
                      <a:pt x="409" y="210"/>
                    </a:lnTo>
                    <a:lnTo>
                      <a:pt x="418" y="205"/>
                    </a:lnTo>
                    <a:lnTo>
                      <a:pt x="425" y="195"/>
                    </a:lnTo>
                    <a:lnTo>
                      <a:pt x="435" y="186"/>
                    </a:lnTo>
                    <a:lnTo>
                      <a:pt x="442" y="176"/>
                    </a:lnTo>
                    <a:lnTo>
                      <a:pt x="451" y="169"/>
                    </a:lnTo>
                    <a:lnTo>
                      <a:pt x="459" y="157"/>
                    </a:lnTo>
                    <a:lnTo>
                      <a:pt x="466" y="148"/>
                    </a:lnTo>
                    <a:lnTo>
                      <a:pt x="470" y="138"/>
                    </a:lnTo>
                    <a:lnTo>
                      <a:pt x="478" y="129"/>
                    </a:lnTo>
                    <a:lnTo>
                      <a:pt x="480" y="117"/>
                    </a:lnTo>
                    <a:lnTo>
                      <a:pt x="482" y="107"/>
                    </a:lnTo>
                    <a:lnTo>
                      <a:pt x="485" y="98"/>
                    </a:lnTo>
                    <a:lnTo>
                      <a:pt x="487" y="88"/>
                    </a:lnTo>
                    <a:lnTo>
                      <a:pt x="485" y="79"/>
                    </a:lnTo>
                    <a:lnTo>
                      <a:pt x="482" y="69"/>
                    </a:lnTo>
                    <a:lnTo>
                      <a:pt x="478" y="60"/>
                    </a:lnTo>
                    <a:lnTo>
                      <a:pt x="473" y="53"/>
                    </a:lnTo>
                    <a:lnTo>
                      <a:pt x="463" y="43"/>
                    </a:lnTo>
                    <a:lnTo>
                      <a:pt x="454" y="36"/>
                    </a:lnTo>
                    <a:lnTo>
                      <a:pt x="449" y="31"/>
                    </a:lnTo>
                    <a:lnTo>
                      <a:pt x="442" y="29"/>
                    </a:lnTo>
                    <a:lnTo>
                      <a:pt x="435" y="27"/>
                    </a:lnTo>
                    <a:lnTo>
                      <a:pt x="430" y="24"/>
                    </a:lnTo>
                    <a:lnTo>
                      <a:pt x="421" y="19"/>
                    </a:lnTo>
                    <a:lnTo>
                      <a:pt x="411" y="17"/>
                    </a:lnTo>
                    <a:lnTo>
                      <a:pt x="404" y="12"/>
                    </a:lnTo>
                    <a:lnTo>
                      <a:pt x="397" y="12"/>
                    </a:lnTo>
                    <a:lnTo>
                      <a:pt x="390" y="8"/>
                    </a:lnTo>
                    <a:lnTo>
                      <a:pt x="383" y="8"/>
                    </a:lnTo>
                    <a:lnTo>
                      <a:pt x="375" y="5"/>
                    </a:lnTo>
                    <a:lnTo>
                      <a:pt x="368" y="5"/>
                    </a:lnTo>
                    <a:lnTo>
                      <a:pt x="361" y="3"/>
                    </a:lnTo>
                    <a:lnTo>
                      <a:pt x="354" y="3"/>
                    </a:lnTo>
                    <a:lnTo>
                      <a:pt x="347" y="3"/>
                    </a:lnTo>
                    <a:lnTo>
                      <a:pt x="342" y="3"/>
                    </a:lnTo>
                    <a:lnTo>
                      <a:pt x="328" y="0"/>
                    </a:lnTo>
                    <a:lnTo>
                      <a:pt x="316" y="3"/>
                    </a:lnTo>
                    <a:lnTo>
                      <a:pt x="304" y="3"/>
                    </a:lnTo>
                    <a:lnTo>
                      <a:pt x="292" y="8"/>
                    </a:lnTo>
                    <a:lnTo>
                      <a:pt x="283" y="10"/>
                    </a:lnTo>
                    <a:lnTo>
                      <a:pt x="273" y="15"/>
                    </a:lnTo>
                    <a:lnTo>
                      <a:pt x="261" y="17"/>
                    </a:lnTo>
                    <a:lnTo>
                      <a:pt x="254" y="24"/>
                    </a:lnTo>
                    <a:lnTo>
                      <a:pt x="245" y="27"/>
                    </a:lnTo>
                    <a:lnTo>
                      <a:pt x="238" y="34"/>
                    </a:lnTo>
                    <a:lnTo>
                      <a:pt x="230" y="38"/>
                    </a:lnTo>
                    <a:lnTo>
                      <a:pt x="223" y="46"/>
                    </a:lnTo>
                    <a:lnTo>
                      <a:pt x="216" y="53"/>
                    </a:lnTo>
                    <a:lnTo>
                      <a:pt x="209" y="60"/>
                    </a:lnTo>
                    <a:lnTo>
                      <a:pt x="202" y="67"/>
                    </a:lnTo>
                    <a:lnTo>
                      <a:pt x="200" y="74"/>
                    </a:lnTo>
                    <a:lnTo>
                      <a:pt x="192" y="84"/>
                    </a:lnTo>
                    <a:lnTo>
                      <a:pt x="190" y="91"/>
                    </a:lnTo>
                    <a:lnTo>
                      <a:pt x="185" y="98"/>
                    </a:lnTo>
                    <a:lnTo>
                      <a:pt x="181" y="107"/>
                    </a:lnTo>
                    <a:lnTo>
                      <a:pt x="178" y="114"/>
                    </a:lnTo>
                    <a:lnTo>
                      <a:pt x="176" y="122"/>
                    </a:lnTo>
                    <a:lnTo>
                      <a:pt x="173" y="129"/>
                    </a:lnTo>
                    <a:lnTo>
                      <a:pt x="171" y="138"/>
                    </a:lnTo>
                    <a:lnTo>
                      <a:pt x="169" y="143"/>
                    </a:lnTo>
                    <a:lnTo>
                      <a:pt x="169" y="153"/>
                    </a:lnTo>
                    <a:lnTo>
                      <a:pt x="169" y="164"/>
                    </a:lnTo>
                    <a:lnTo>
                      <a:pt x="173" y="174"/>
                    </a:lnTo>
                    <a:lnTo>
                      <a:pt x="176" y="176"/>
                    </a:lnTo>
                    <a:lnTo>
                      <a:pt x="181" y="181"/>
                    </a:lnTo>
                    <a:lnTo>
                      <a:pt x="185" y="186"/>
                    </a:lnTo>
                    <a:lnTo>
                      <a:pt x="192" y="188"/>
                    </a:lnTo>
                    <a:lnTo>
                      <a:pt x="200" y="191"/>
                    </a:lnTo>
                    <a:lnTo>
                      <a:pt x="207" y="193"/>
                    </a:lnTo>
                    <a:lnTo>
                      <a:pt x="214" y="193"/>
                    </a:lnTo>
                    <a:lnTo>
                      <a:pt x="223" y="195"/>
                    </a:lnTo>
                    <a:lnTo>
                      <a:pt x="230" y="195"/>
                    </a:lnTo>
                    <a:lnTo>
                      <a:pt x="242" y="195"/>
                    </a:lnTo>
                    <a:lnTo>
                      <a:pt x="252" y="193"/>
                    </a:lnTo>
                    <a:lnTo>
                      <a:pt x="261" y="193"/>
                    </a:lnTo>
                    <a:lnTo>
                      <a:pt x="271" y="191"/>
                    </a:lnTo>
                    <a:lnTo>
                      <a:pt x="283" y="188"/>
                    </a:lnTo>
                    <a:lnTo>
                      <a:pt x="292" y="186"/>
                    </a:lnTo>
                    <a:lnTo>
                      <a:pt x="302" y="183"/>
                    </a:lnTo>
                    <a:lnTo>
                      <a:pt x="311" y="179"/>
                    </a:lnTo>
                    <a:lnTo>
                      <a:pt x="321" y="174"/>
                    </a:lnTo>
                    <a:lnTo>
                      <a:pt x="333" y="172"/>
                    </a:lnTo>
                    <a:lnTo>
                      <a:pt x="342" y="167"/>
                    </a:lnTo>
                    <a:lnTo>
                      <a:pt x="349" y="160"/>
                    </a:lnTo>
                    <a:lnTo>
                      <a:pt x="359" y="155"/>
                    </a:lnTo>
                    <a:lnTo>
                      <a:pt x="368" y="148"/>
                    </a:lnTo>
                    <a:lnTo>
                      <a:pt x="375" y="143"/>
                    </a:lnTo>
                    <a:lnTo>
                      <a:pt x="383" y="133"/>
                    </a:lnTo>
                    <a:lnTo>
                      <a:pt x="390" y="126"/>
                    </a:lnTo>
                    <a:lnTo>
                      <a:pt x="397" y="119"/>
                    </a:lnTo>
                    <a:lnTo>
                      <a:pt x="402" y="112"/>
                    </a:lnTo>
                    <a:lnTo>
                      <a:pt x="404" y="103"/>
                    </a:lnTo>
                    <a:lnTo>
                      <a:pt x="409" y="95"/>
                    </a:lnTo>
                    <a:lnTo>
                      <a:pt x="413" y="88"/>
                    </a:lnTo>
                    <a:lnTo>
                      <a:pt x="421" y="84"/>
                    </a:lnTo>
                    <a:lnTo>
                      <a:pt x="430" y="76"/>
                    </a:lnTo>
                    <a:lnTo>
                      <a:pt x="442" y="74"/>
                    </a:lnTo>
                    <a:lnTo>
                      <a:pt x="451" y="74"/>
                    </a:lnTo>
                    <a:lnTo>
                      <a:pt x="459" y="79"/>
                    </a:lnTo>
                    <a:lnTo>
                      <a:pt x="466" y="84"/>
                    </a:lnTo>
                    <a:lnTo>
                      <a:pt x="470" y="93"/>
                    </a:lnTo>
                    <a:lnTo>
                      <a:pt x="473" y="103"/>
                    </a:lnTo>
                    <a:lnTo>
                      <a:pt x="470" y="114"/>
                    </a:lnTo>
                    <a:lnTo>
                      <a:pt x="468" y="122"/>
                    </a:lnTo>
                    <a:lnTo>
                      <a:pt x="466" y="129"/>
                    </a:lnTo>
                    <a:lnTo>
                      <a:pt x="461" y="138"/>
                    </a:lnTo>
                    <a:lnTo>
                      <a:pt x="459" y="145"/>
                    </a:lnTo>
                    <a:lnTo>
                      <a:pt x="451" y="153"/>
                    </a:lnTo>
                    <a:lnTo>
                      <a:pt x="444" y="160"/>
                    </a:lnTo>
                    <a:lnTo>
                      <a:pt x="437" y="167"/>
                    </a:lnTo>
                    <a:lnTo>
                      <a:pt x="428" y="174"/>
                    </a:lnTo>
                    <a:lnTo>
                      <a:pt x="423" y="179"/>
                    </a:lnTo>
                    <a:lnTo>
                      <a:pt x="416" y="181"/>
                    </a:lnTo>
                    <a:lnTo>
                      <a:pt x="409" y="186"/>
                    </a:lnTo>
                    <a:lnTo>
                      <a:pt x="404" y="191"/>
                    </a:lnTo>
                    <a:lnTo>
                      <a:pt x="397" y="195"/>
                    </a:lnTo>
                    <a:lnTo>
                      <a:pt x="390" y="198"/>
                    </a:lnTo>
                    <a:lnTo>
                      <a:pt x="383" y="202"/>
                    </a:lnTo>
                    <a:lnTo>
                      <a:pt x="375" y="207"/>
                    </a:lnTo>
                    <a:lnTo>
                      <a:pt x="368" y="210"/>
                    </a:lnTo>
                    <a:lnTo>
                      <a:pt x="359" y="212"/>
                    </a:lnTo>
                    <a:lnTo>
                      <a:pt x="349" y="214"/>
                    </a:lnTo>
                    <a:lnTo>
                      <a:pt x="342" y="219"/>
                    </a:lnTo>
                    <a:lnTo>
                      <a:pt x="335" y="221"/>
                    </a:lnTo>
                    <a:lnTo>
                      <a:pt x="325" y="224"/>
                    </a:lnTo>
                    <a:lnTo>
                      <a:pt x="316" y="226"/>
                    </a:lnTo>
                    <a:lnTo>
                      <a:pt x="311" y="229"/>
                    </a:lnTo>
                    <a:lnTo>
                      <a:pt x="302" y="231"/>
                    </a:lnTo>
                    <a:lnTo>
                      <a:pt x="292" y="231"/>
                    </a:lnTo>
                    <a:lnTo>
                      <a:pt x="285" y="231"/>
                    </a:lnTo>
                    <a:lnTo>
                      <a:pt x="276" y="236"/>
                    </a:lnTo>
                    <a:lnTo>
                      <a:pt x="268" y="236"/>
                    </a:lnTo>
                    <a:lnTo>
                      <a:pt x="259" y="236"/>
                    </a:lnTo>
                    <a:lnTo>
                      <a:pt x="252" y="236"/>
                    </a:lnTo>
                    <a:lnTo>
                      <a:pt x="245" y="238"/>
                    </a:lnTo>
                    <a:lnTo>
                      <a:pt x="235" y="238"/>
                    </a:lnTo>
                    <a:lnTo>
                      <a:pt x="228" y="238"/>
                    </a:lnTo>
                    <a:lnTo>
                      <a:pt x="221" y="238"/>
                    </a:lnTo>
                    <a:lnTo>
                      <a:pt x="211" y="238"/>
                    </a:lnTo>
                    <a:lnTo>
                      <a:pt x="204" y="238"/>
                    </a:lnTo>
                    <a:lnTo>
                      <a:pt x="197" y="238"/>
                    </a:lnTo>
                    <a:lnTo>
                      <a:pt x="188" y="238"/>
                    </a:lnTo>
                    <a:lnTo>
                      <a:pt x="181" y="240"/>
                    </a:lnTo>
                    <a:lnTo>
                      <a:pt x="173" y="238"/>
                    </a:lnTo>
                    <a:lnTo>
                      <a:pt x="166" y="238"/>
                    </a:lnTo>
                    <a:lnTo>
                      <a:pt x="159" y="238"/>
                    </a:lnTo>
                    <a:lnTo>
                      <a:pt x="152" y="238"/>
                    </a:lnTo>
                    <a:lnTo>
                      <a:pt x="145" y="236"/>
                    </a:lnTo>
                    <a:lnTo>
                      <a:pt x="138" y="236"/>
                    </a:lnTo>
                    <a:lnTo>
                      <a:pt x="131" y="236"/>
                    </a:lnTo>
                    <a:lnTo>
                      <a:pt x="126" y="236"/>
                    </a:lnTo>
                    <a:lnTo>
                      <a:pt x="119" y="233"/>
                    </a:lnTo>
                    <a:lnTo>
                      <a:pt x="112" y="233"/>
                    </a:lnTo>
                    <a:lnTo>
                      <a:pt x="104" y="231"/>
                    </a:lnTo>
                    <a:lnTo>
                      <a:pt x="100" y="231"/>
                    </a:lnTo>
                    <a:lnTo>
                      <a:pt x="85" y="229"/>
                    </a:lnTo>
                    <a:lnTo>
                      <a:pt x="76" y="226"/>
                    </a:lnTo>
                    <a:lnTo>
                      <a:pt x="64" y="224"/>
                    </a:lnTo>
                    <a:lnTo>
                      <a:pt x="57" y="221"/>
                    </a:lnTo>
                    <a:lnTo>
                      <a:pt x="45" y="219"/>
                    </a:lnTo>
                    <a:lnTo>
                      <a:pt x="38" y="217"/>
                    </a:lnTo>
                    <a:lnTo>
                      <a:pt x="31" y="214"/>
                    </a:lnTo>
                    <a:lnTo>
                      <a:pt x="24" y="212"/>
                    </a:lnTo>
                    <a:lnTo>
                      <a:pt x="17" y="210"/>
                    </a:lnTo>
                    <a:lnTo>
                      <a:pt x="14" y="210"/>
                    </a:lnTo>
                    <a:lnTo>
                      <a:pt x="7" y="207"/>
                    </a:lnTo>
                    <a:lnTo>
                      <a:pt x="5" y="207"/>
                    </a:lnTo>
                    <a:lnTo>
                      <a:pt x="0" y="371"/>
                    </a:lnTo>
                    <a:lnTo>
                      <a:pt x="0" y="37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6" name="Freeform 448"/>
              <p:cNvSpPr>
                <a:spLocks/>
              </p:cNvSpPr>
              <p:nvPr/>
            </p:nvSpPr>
            <p:spPr bwMode="auto">
              <a:xfrm>
                <a:off x="1918" y="3054"/>
                <a:ext cx="746" cy="397"/>
              </a:xfrm>
              <a:custGeom>
                <a:avLst/>
                <a:gdLst>
                  <a:gd name="T0" fmla="*/ 7 w 746"/>
                  <a:gd name="T1" fmla="*/ 264 h 397"/>
                  <a:gd name="T2" fmla="*/ 29 w 746"/>
                  <a:gd name="T3" fmla="*/ 259 h 397"/>
                  <a:gd name="T4" fmla="*/ 52 w 746"/>
                  <a:gd name="T5" fmla="*/ 257 h 397"/>
                  <a:gd name="T6" fmla="*/ 74 w 746"/>
                  <a:gd name="T7" fmla="*/ 255 h 397"/>
                  <a:gd name="T8" fmla="*/ 100 w 746"/>
                  <a:gd name="T9" fmla="*/ 250 h 397"/>
                  <a:gd name="T10" fmla="*/ 128 w 746"/>
                  <a:gd name="T11" fmla="*/ 243 h 397"/>
                  <a:gd name="T12" fmla="*/ 159 w 746"/>
                  <a:gd name="T13" fmla="*/ 236 h 397"/>
                  <a:gd name="T14" fmla="*/ 195 w 746"/>
                  <a:gd name="T15" fmla="*/ 228 h 397"/>
                  <a:gd name="T16" fmla="*/ 233 w 746"/>
                  <a:gd name="T17" fmla="*/ 221 h 397"/>
                  <a:gd name="T18" fmla="*/ 269 w 746"/>
                  <a:gd name="T19" fmla="*/ 207 h 397"/>
                  <a:gd name="T20" fmla="*/ 311 w 746"/>
                  <a:gd name="T21" fmla="*/ 195 h 397"/>
                  <a:gd name="T22" fmla="*/ 352 w 746"/>
                  <a:gd name="T23" fmla="*/ 181 h 397"/>
                  <a:gd name="T24" fmla="*/ 395 w 746"/>
                  <a:gd name="T25" fmla="*/ 164 h 397"/>
                  <a:gd name="T26" fmla="*/ 437 w 746"/>
                  <a:gd name="T27" fmla="*/ 145 h 397"/>
                  <a:gd name="T28" fmla="*/ 483 w 746"/>
                  <a:gd name="T29" fmla="*/ 126 h 397"/>
                  <a:gd name="T30" fmla="*/ 525 w 746"/>
                  <a:gd name="T31" fmla="*/ 102 h 397"/>
                  <a:gd name="T32" fmla="*/ 570 w 746"/>
                  <a:gd name="T33" fmla="*/ 79 h 397"/>
                  <a:gd name="T34" fmla="*/ 613 w 746"/>
                  <a:gd name="T35" fmla="*/ 50 h 397"/>
                  <a:gd name="T36" fmla="*/ 656 w 746"/>
                  <a:gd name="T37" fmla="*/ 19 h 397"/>
                  <a:gd name="T38" fmla="*/ 746 w 746"/>
                  <a:gd name="T39" fmla="*/ 274 h 397"/>
                  <a:gd name="T40" fmla="*/ 739 w 746"/>
                  <a:gd name="T41" fmla="*/ 255 h 397"/>
                  <a:gd name="T42" fmla="*/ 727 w 746"/>
                  <a:gd name="T43" fmla="*/ 228 h 397"/>
                  <a:gd name="T44" fmla="*/ 713 w 746"/>
                  <a:gd name="T45" fmla="*/ 207 h 397"/>
                  <a:gd name="T46" fmla="*/ 696 w 746"/>
                  <a:gd name="T47" fmla="*/ 188 h 397"/>
                  <a:gd name="T48" fmla="*/ 673 w 746"/>
                  <a:gd name="T49" fmla="*/ 164 h 397"/>
                  <a:gd name="T50" fmla="*/ 644 w 746"/>
                  <a:gd name="T51" fmla="*/ 145 h 397"/>
                  <a:gd name="T52" fmla="*/ 616 w 746"/>
                  <a:gd name="T53" fmla="*/ 136 h 397"/>
                  <a:gd name="T54" fmla="*/ 597 w 746"/>
                  <a:gd name="T55" fmla="*/ 131 h 397"/>
                  <a:gd name="T56" fmla="*/ 575 w 746"/>
                  <a:gd name="T57" fmla="*/ 131 h 397"/>
                  <a:gd name="T58" fmla="*/ 551 w 746"/>
                  <a:gd name="T59" fmla="*/ 131 h 397"/>
                  <a:gd name="T60" fmla="*/ 528 w 746"/>
                  <a:gd name="T61" fmla="*/ 133 h 397"/>
                  <a:gd name="T62" fmla="*/ 502 w 746"/>
                  <a:gd name="T63" fmla="*/ 138 h 397"/>
                  <a:gd name="T64" fmla="*/ 471 w 746"/>
                  <a:gd name="T65" fmla="*/ 145 h 397"/>
                  <a:gd name="T66" fmla="*/ 442 w 746"/>
                  <a:gd name="T67" fmla="*/ 157 h 397"/>
                  <a:gd name="T68" fmla="*/ 411 w 746"/>
                  <a:gd name="T69" fmla="*/ 167 h 397"/>
                  <a:gd name="T70" fmla="*/ 380 w 746"/>
                  <a:gd name="T71" fmla="*/ 181 h 397"/>
                  <a:gd name="T72" fmla="*/ 349 w 746"/>
                  <a:gd name="T73" fmla="*/ 195 h 397"/>
                  <a:gd name="T74" fmla="*/ 319 w 746"/>
                  <a:gd name="T75" fmla="*/ 212 h 397"/>
                  <a:gd name="T76" fmla="*/ 288 w 746"/>
                  <a:gd name="T77" fmla="*/ 226 h 397"/>
                  <a:gd name="T78" fmla="*/ 257 w 746"/>
                  <a:gd name="T79" fmla="*/ 243 h 397"/>
                  <a:gd name="T80" fmla="*/ 226 w 746"/>
                  <a:gd name="T81" fmla="*/ 259 h 397"/>
                  <a:gd name="T82" fmla="*/ 195 w 746"/>
                  <a:gd name="T83" fmla="*/ 276 h 397"/>
                  <a:gd name="T84" fmla="*/ 166 w 746"/>
                  <a:gd name="T85" fmla="*/ 293 h 397"/>
                  <a:gd name="T86" fmla="*/ 140 w 746"/>
                  <a:gd name="T87" fmla="*/ 309 h 397"/>
                  <a:gd name="T88" fmla="*/ 112 w 746"/>
                  <a:gd name="T89" fmla="*/ 323 h 397"/>
                  <a:gd name="T90" fmla="*/ 90 w 746"/>
                  <a:gd name="T91" fmla="*/ 338 h 397"/>
                  <a:gd name="T92" fmla="*/ 69 w 746"/>
                  <a:gd name="T93" fmla="*/ 350 h 397"/>
                  <a:gd name="T94" fmla="*/ 50 w 746"/>
                  <a:gd name="T95" fmla="*/ 364 h 397"/>
                  <a:gd name="T96" fmla="*/ 19 w 746"/>
                  <a:gd name="T97" fmla="*/ 381 h 397"/>
                  <a:gd name="T98" fmla="*/ 0 w 746"/>
                  <a:gd name="T9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6" h="397">
                    <a:moveTo>
                      <a:pt x="5" y="264"/>
                    </a:moveTo>
                    <a:lnTo>
                      <a:pt x="5" y="264"/>
                    </a:lnTo>
                    <a:lnTo>
                      <a:pt x="7" y="264"/>
                    </a:lnTo>
                    <a:lnTo>
                      <a:pt x="12" y="262"/>
                    </a:lnTo>
                    <a:lnTo>
                      <a:pt x="19" y="262"/>
                    </a:lnTo>
                    <a:lnTo>
                      <a:pt x="29" y="259"/>
                    </a:lnTo>
                    <a:lnTo>
                      <a:pt x="41" y="259"/>
                    </a:lnTo>
                    <a:lnTo>
                      <a:pt x="45" y="257"/>
                    </a:lnTo>
                    <a:lnTo>
                      <a:pt x="52" y="257"/>
                    </a:lnTo>
                    <a:lnTo>
                      <a:pt x="60" y="255"/>
                    </a:lnTo>
                    <a:lnTo>
                      <a:pt x="67" y="255"/>
                    </a:lnTo>
                    <a:lnTo>
                      <a:pt x="74" y="255"/>
                    </a:lnTo>
                    <a:lnTo>
                      <a:pt x="83" y="252"/>
                    </a:lnTo>
                    <a:lnTo>
                      <a:pt x="90" y="250"/>
                    </a:lnTo>
                    <a:lnTo>
                      <a:pt x="100" y="250"/>
                    </a:lnTo>
                    <a:lnTo>
                      <a:pt x="109" y="247"/>
                    </a:lnTo>
                    <a:lnTo>
                      <a:pt x="119" y="245"/>
                    </a:lnTo>
                    <a:lnTo>
                      <a:pt x="128" y="243"/>
                    </a:lnTo>
                    <a:lnTo>
                      <a:pt x="140" y="243"/>
                    </a:lnTo>
                    <a:lnTo>
                      <a:pt x="150" y="238"/>
                    </a:lnTo>
                    <a:lnTo>
                      <a:pt x="159" y="236"/>
                    </a:lnTo>
                    <a:lnTo>
                      <a:pt x="171" y="233"/>
                    </a:lnTo>
                    <a:lnTo>
                      <a:pt x="183" y="231"/>
                    </a:lnTo>
                    <a:lnTo>
                      <a:pt x="195" y="228"/>
                    </a:lnTo>
                    <a:lnTo>
                      <a:pt x="207" y="226"/>
                    </a:lnTo>
                    <a:lnTo>
                      <a:pt x="219" y="224"/>
                    </a:lnTo>
                    <a:lnTo>
                      <a:pt x="233" y="221"/>
                    </a:lnTo>
                    <a:lnTo>
                      <a:pt x="245" y="217"/>
                    </a:lnTo>
                    <a:lnTo>
                      <a:pt x="257" y="212"/>
                    </a:lnTo>
                    <a:lnTo>
                      <a:pt x="269" y="207"/>
                    </a:lnTo>
                    <a:lnTo>
                      <a:pt x="283" y="205"/>
                    </a:lnTo>
                    <a:lnTo>
                      <a:pt x="297" y="200"/>
                    </a:lnTo>
                    <a:lnTo>
                      <a:pt x="311" y="195"/>
                    </a:lnTo>
                    <a:lnTo>
                      <a:pt x="323" y="190"/>
                    </a:lnTo>
                    <a:lnTo>
                      <a:pt x="338" y="186"/>
                    </a:lnTo>
                    <a:lnTo>
                      <a:pt x="352" y="181"/>
                    </a:lnTo>
                    <a:lnTo>
                      <a:pt x="366" y="174"/>
                    </a:lnTo>
                    <a:lnTo>
                      <a:pt x="380" y="169"/>
                    </a:lnTo>
                    <a:lnTo>
                      <a:pt x="395" y="164"/>
                    </a:lnTo>
                    <a:lnTo>
                      <a:pt x="409" y="157"/>
                    </a:lnTo>
                    <a:lnTo>
                      <a:pt x="423" y="152"/>
                    </a:lnTo>
                    <a:lnTo>
                      <a:pt x="437" y="145"/>
                    </a:lnTo>
                    <a:lnTo>
                      <a:pt x="454" y="140"/>
                    </a:lnTo>
                    <a:lnTo>
                      <a:pt x="466" y="133"/>
                    </a:lnTo>
                    <a:lnTo>
                      <a:pt x="483" y="126"/>
                    </a:lnTo>
                    <a:lnTo>
                      <a:pt x="497" y="117"/>
                    </a:lnTo>
                    <a:lnTo>
                      <a:pt x="511" y="110"/>
                    </a:lnTo>
                    <a:lnTo>
                      <a:pt x="525" y="102"/>
                    </a:lnTo>
                    <a:lnTo>
                      <a:pt x="540" y="95"/>
                    </a:lnTo>
                    <a:lnTo>
                      <a:pt x="554" y="86"/>
                    </a:lnTo>
                    <a:lnTo>
                      <a:pt x="570" y="79"/>
                    </a:lnTo>
                    <a:lnTo>
                      <a:pt x="582" y="69"/>
                    </a:lnTo>
                    <a:lnTo>
                      <a:pt x="599" y="60"/>
                    </a:lnTo>
                    <a:lnTo>
                      <a:pt x="613" y="50"/>
                    </a:lnTo>
                    <a:lnTo>
                      <a:pt x="628" y="41"/>
                    </a:lnTo>
                    <a:lnTo>
                      <a:pt x="642" y="31"/>
                    </a:lnTo>
                    <a:lnTo>
                      <a:pt x="656" y="19"/>
                    </a:lnTo>
                    <a:lnTo>
                      <a:pt x="670" y="10"/>
                    </a:lnTo>
                    <a:lnTo>
                      <a:pt x="687" y="0"/>
                    </a:lnTo>
                    <a:lnTo>
                      <a:pt x="746" y="274"/>
                    </a:lnTo>
                    <a:lnTo>
                      <a:pt x="746" y="269"/>
                    </a:lnTo>
                    <a:lnTo>
                      <a:pt x="744" y="264"/>
                    </a:lnTo>
                    <a:lnTo>
                      <a:pt x="739" y="255"/>
                    </a:lnTo>
                    <a:lnTo>
                      <a:pt x="734" y="245"/>
                    </a:lnTo>
                    <a:lnTo>
                      <a:pt x="730" y="236"/>
                    </a:lnTo>
                    <a:lnTo>
                      <a:pt x="727" y="228"/>
                    </a:lnTo>
                    <a:lnTo>
                      <a:pt x="723" y="224"/>
                    </a:lnTo>
                    <a:lnTo>
                      <a:pt x="720" y="217"/>
                    </a:lnTo>
                    <a:lnTo>
                      <a:pt x="713" y="207"/>
                    </a:lnTo>
                    <a:lnTo>
                      <a:pt x="708" y="200"/>
                    </a:lnTo>
                    <a:lnTo>
                      <a:pt x="704" y="193"/>
                    </a:lnTo>
                    <a:lnTo>
                      <a:pt x="696" y="188"/>
                    </a:lnTo>
                    <a:lnTo>
                      <a:pt x="689" y="179"/>
                    </a:lnTo>
                    <a:lnTo>
                      <a:pt x="682" y="171"/>
                    </a:lnTo>
                    <a:lnTo>
                      <a:pt x="673" y="164"/>
                    </a:lnTo>
                    <a:lnTo>
                      <a:pt x="666" y="159"/>
                    </a:lnTo>
                    <a:lnTo>
                      <a:pt x="654" y="152"/>
                    </a:lnTo>
                    <a:lnTo>
                      <a:pt x="644" y="145"/>
                    </a:lnTo>
                    <a:lnTo>
                      <a:pt x="632" y="140"/>
                    </a:lnTo>
                    <a:lnTo>
                      <a:pt x="623" y="138"/>
                    </a:lnTo>
                    <a:lnTo>
                      <a:pt x="616" y="136"/>
                    </a:lnTo>
                    <a:lnTo>
                      <a:pt x="609" y="133"/>
                    </a:lnTo>
                    <a:lnTo>
                      <a:pt x="601" y="131"/>
                    </a:lnTo>
                    <a:lnTo>
                      <a:pt x="597" y="131"/>
                    </a:lnTo>
                    <a:lnTo>
                      <a:pt x="587" y="131"/>
                    </a:lnTo>
                    <a:lnTo>
                      <a:pt x="580" y="131"/>
                    </a:lnTo>
                    <a:lnTo>
                      <a:pt x="575" y="131"/>
                    </a:lnTo>
                    <a:lnTo>
                      <a:pt x="568" y="131"/>
                    </a:lnTo>
                    <a:lnTo>
                      <a:pt x="559" y="131"/>
                    </a:lnTo>
                    <a:lnTo>
                      <a:pt x="551" y="131"/>
                    </a:lnTo>
                    <a:lnTo>
                      <a:pt x="544" y="131"/>
                    </a:lnTo>
                    <a:lnTo>
                      <a:pt x="537" y="131"/>
                    </a:lnTo>
                    <a:lnTo>
                      <a:pt x="528" y="133"/>
                    </a:lnTo>
                    <a:lnTo>
                      <a:pt x="521" y="136"/>
                    </a:lnTo>
                    <a:lnTo>
                      <a:pt x="511" y="136"/>
                    </a:lnTo>
                    <a:lnTo>
                      <a:pt x="502" y="138"/>
                    </a:lnTo>
                    <a:lnTo>
                      <a:pt x="492" y="140"/>
                    </a:lnTo>
                    <a:lnTo>
                      <a:pt x="483" y="143"/>
                    </a:lnTo>
                    <a:lnTo>
                      <a:pt x="471" y="145"/>
                    </a:lnTo>
                    <a:lnTo>
                      <a:pt x="464" y="150"/>
                    </a:lnTo>
                    <a:lnTo>
                      <a:pt x="452" y="152"/>
                    </a:lnTo>
                    <a:lnTo>
                      <a:pt x="442" y="157"/>
                    </a:lnTo>
                    <a:lnTo>
                      <a:pt x="433" y="159"/>
                    </a:lnTo>
                    <a:lnTo>
                      <a:pt x="423" y="164"/>
                    </a:lnTo>
                    <a:lnTo>
                      <a:pt x="411" y="167"/>
                    </a:lnTo>
                    <a:lnTo>
                      <a:pt x="402" y="171"/>
                    </a:lnTo>
                    <a:lnTo>
                      <a:pt x="390" y="176"/>
                    </a:lnTo>
                    <a:lnTo>
                      <a:pt x="380" y="181"/>
                    </a:lnTo>
                    <a:lnTo>
                      <a:pt x="371" y="186"/>
                    </a:lnTo>
                    <a:lnTo>
                      <a:pt x="359" y="190"/>
                    </a:lnTo>
                    <a:lnTo>
                      <a:pt x="349" y="195"/>
                    </a:lnTo>
                    <a:lnTo>
                      <a:pt x="340" y="200"/>
                    </a:lnTo>
                    <a:lnTo>
                      <a:pt x="328" y="205"/>
                    </a:lnTo>
                    <a:lnTo>
                      <a:pt x="319" y="212"/>
                    </a:lnTo>
                    <a:lnTo>
                      <a:pt x="307" y="217"/>
                    </a:lnTo>
                    <a:lnTo>
                      <a:pt x="297" y="221"/>
                    </a:lnTo>
                    <a:lnTo>
                      <a:pt x="288" y="226"/>
                    </a:lnTo>
                    <a:lnTo>
                      <a:pt x="276" y="231"/>
                    </a:lnTo>
                    <a:lnTo>
                      <a:pt x="266" y="236"/>
                    </a:lnTo>
                    <a:lnTo>
                      <a:pt x="257" y="243"/>
                    </a:lnTo>
                    <a:lnTo>
                      <a:pt x="245" y="247"/>
                    </a:lnTo>
                    <a:lnTo>
                      <a:pt x="235" y="255"/>
                    </a:lnTo>
                    <a:lnTo>
                      <a:pt x="226" y="259"/>
                    </a:lnTo>
                    <a:lnTo>
                      <a:pt x="214" y="264"/>
                    </a:lnTo>
                    <a:lnTo>
                      <a:pt x="205" y="269"/>
                    </a:lnTo>
                    <a:lnTo>
                      <a:pt x="195" y="276"/>
                    </a:lnTo>
                    <a:lnTo>
                      <a:pt x="186" y="281"/>
                    </a:lnTo>
                    <a:lnTo>
                      <a:pt x="178" y="288"/>
                    </a:lnTo>
                    <a:lnTo>
                      <a:pt x="166" y="293"/>
                    </a:lnTo>
                    <a:lnTo>
                      <a:pt x="157" y="297"/>
                    </a:lnTo>
                    <a:lnTo>
                      <a:pt x="147" y="302"/>
                    </a:lnTo>
                    <a:lnTo>
                      <a:pt x="140" y="309"/>
                    </a:lnTo>
                    <a:lnTo>
                      <a:pt x="128" y="312"/>
                    </a:lnTo>
                    <a:lnTo>
                      <a:pt x="121" y="319"/>
                    </a:lnTo>
                    <a:lnTo>
                      <a:pt x="112" y="323"/>
                    </a:lnTo>
                    <a:lnTo>
                      <a:pt x="105" y="328"/>
                    </a:lnTo>
                    <a:lnTo>
                      <a:pt x="98" y="333"/>
                    </a:lnTo>
                    <a:lnTo>
                      <a:pt x="90" y="338"/>
                    </a:lnTo>
                    <a:lnTo>
                      <a:pt x="83" y="342"/>
                    </a:lnTo>
                    <a:lnTo>
                      <a:pt x="76" y="347"/>
                    </a:lnTo>
                    <a:lnTo>
                      <a:pt x="69" y="350"/>
                    </a:lnTo>
                    <a:lnTo>
                      <a:pt x="62" y="354"/>
                    </a:lnTo>
                    <a:lnTo>
                      <a:pt x="55" y="359"/>
                    </a:lnTo>
                    <a:lnTo>
                      <a:pt x="50" y="364"/>
                    </a:lnTo>
                    <a:lnTo>
                      <a:pt x="38" y="371"/>
                    </a:lnTo>
                    <a:lnTo>
                      <a:pt x="29" y="376"/>
                    </a:lnTo>
                    <a:lnTo>
                      <a:pt x="19" y="381"/>
                    </a:lnTo>
                    <a:lnTo>
                      <a:pt x="12" y="388"/>
                    </a:lnTo>
                    <a:lnTo>
                      <a:pt x="3" y="395"/>
                    </a:lnTo>
                    <a:lnTo>
                      <a:pt x="0" y="397"/>
                    </a:lnTo>
                    <a:lnTo>
                      <a:pt x="5" y="264"/>
                    </a:lnTo>
                    <a:lnTo>
                      <a:pt x="5" y="264"/>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7" name="Freeform 449"/>
              <p:cNvSpPr>
                <a:spLocks/>
              </p:cNvSpPr>
              <p:nvPr/>
            </p:nvSpPr>
            <p:spPr bwMode="auto">
              <a:xfrm>
                <a:off x="2481" y="3047"/>
                <a:ext cx="186" cy="285"/>
              </a:xfrm>
              <a:custGeom>
                <a:avLst/>
                <a:gdLst>
                  <a:gd name="T0" fmla="*/ 0 w 186"/>
                  <a:gd name="T1" fmla="*/ 90 h 285"/>
                  <a:gd name="T2" fmla="*/ 0 w 186"/>
                  <a:gd name="T3" fmla="*/ 90 h 285"/>
                  <a:gd name="T4" fmla="*/ 3 w 186"/>
                  <a:gd name="T5" fmla="*/ 95 h 285"/>
                  <a:gd name="T6" fmla="*/ 5 w 186"/>
                  <a:gd name="T7" fmla="*/ 102 h 285"/>
                  <a:gd name="T8" fmla="*/ 10 w 186"/>
                  <a:gd name="T9" fmla="*/ 112 h 285"/>
                  <a:gd name="T10" fmla="*/ 15 w 186"/>
                  <a:gd name="T11" fmla="*/ 117 h 285"/>
                  <a:gd name="T12" fmla="*/ 17 w 186"/>
                  <a:gd name="T13" fmla="*/ 126 h 285"/>
                  <a:gd name="T14" fmla="*/ 22 w 186"/>
                  <a:gd name="T15" fmla="*/ 133 h 285"/>
                  <a:gd name="T16" fmla="*/ 24 w 186"/>
                  <a:gd name="T17" fmla="*/ 140 h 285"/>
                  <a:gd name="T18" fmla="*/ 29 w 186"/>
                  <a:gd name="T19" fmla="*/ 140 h 285"/>
                  <a:gd name="T20" fmla="*/ 36 w 186"/>
                  <a:gd name="T21" fmla="*/ 140 h 285"/>
                  <a:gd name="T22" fmla="*/ 46 w 186"/>
                  <a:gd name="T23" fmla="*/ 143 h 285"/>
                  <a:gd name="T24" fmla="*/ 53 w 186"/>
                  <a:gd name="T25" fmla="*/ 145 h 285"/>
                  <a:gd name="T26" fmla="*/ 65 w 186"/>
                  <a:gd name="T27" fmla="*/ 150 h 285"/>
                  <a:gd name="T28" fmla="*/ 72 w 186"/>
                  <a:gd name="T29" fmla="*/ 150 h 285"/>
                  <a:gd name="T30" fmla="*/ 76 w 186"/>
                  <a:gd name="T31" fmla="*/ 155 h 285"/>
                  <a:gd name="T32" fmla="*/ 84 w 186"/>
                  <a:gd name="T33" fmla="*/ 157 h 285"/>
                  <a:gd name="T34" fmla="*/ 91 w 186"/>
                  <a:gd name="T35" fmla="*/ 162 h 285"/>
                  <a:gd name="T36" fmla="*/ 95 w 186"/>
                  <a:gd name="T37" fmla="*/ 164 h 285"/>
                  <a:gd name="T38" fmla="*/ 103 w 186"/>
                  <a:gd name="T39" fmla="*/ 169 h 285"/>
                  <a:gd name="T40" fmla="*/ 107 w 186"/>
                  <a:gd name="T41" fmla="*/ 174 h 285"/>
                  <a:gd name="T42" fmla="*/ 114 w 186"/>
                  <a:gd name="T43" fmla="*/ 178 h 285"/>
                  <a:gd name="T44" fmla="*/ 122 w 186"/>
                  <a:gd name="T45" fmla="*/ 183 h 285"/>
                  <a:gd name="T46" fmla="*/ 129 w 186"/>
                  <a:gd name="T47" fmla="*/ 188 h 285"/>
                  <a:gd name="T48" fmla="*/ 133 w 186"/>
                  <a:gd name="T49" fmla="*/ 195 h 285"/>
                  <a:gd name="T50" fmla="*/ 141 w 186"/>
                  <a:gd name="T51" fmla="*/ 202 h 285"/>
                  <a:gd name="T52" fmla="*/ 145 w 186"/>
                  <a:gd name="T53" fmla="*/ 209 h 285"/>
                  <a:gd name="T54" fmla="*/ 152 w 186"/>
                  <a:gd name="T55" fmla="*/ 216 h 285"/>
                  <a:gd name="T56" fmla="*/ 157 w 186"/>
                  <a:gd name="T57" fmla="*/ 224 h 285"/>
                  <a:gd name="T58" fmla="*/ 162 w 186"/>
                  <a:gd name="T59" fmla="*/ 233 h 285"/>
                  <a:gd name="T60" fmla="*/ 167 w 186"/>
                  <a:gd name="T61" fmla="*/ 243 h 285"/>
                  <a:gd name="T62" fmla="*/ 171 w 186"/>
                  <a:gd name="T63" fmla="*/ 252 h 285"/>
                  <a:gd name="T64" fmla="*/ 174 w 186"/>
                  <a:gd name="T65" fmla="*/ 262 h 285"/>
                  <a:gd name="T66" fmla="*/ 179 w 186"/>
                  <a:gd name="T67" fmla="*/ 276 h 285"/>
                  <a:gd name="T68" fmla="*/ 181 w 186"/>
                  <a:gd name="T69" fmla="*/ 285 h 285"/>
                  <a:gd name="T70" fmla="*/ 186 w 186"/>
                  <a:gd name="T71" fmla="*/ 285 h 285"/>
                  <a:gd name="T72" fmla="*/ 124 w 186"/>
                  <a:gd name="T73" fmla="*/ 0 h 285"/>
                  <a:gd name="T74" fmla="*/ 122 w 186"/>
                  <a:gd name="T75" fmla="*/ 0 h 285"/>
                  <a:gd name="T76" fmla="*/ 117 w 186"/>
                  <a:gd name="T77" fmla="*/ 5 h 285"/>
                  <a:gd name="T78" fmla="*/ 110 w 186"/>
                  <a:gd name="T79" fmla="*/ 10 h 285"/>
                  <a:gd name="T80" fmla="*/ 103 w 186"/>
                  <a:gd name="T81" fmla="*/ 19 h 285"/>
                  <a:gd name="T82" fmla="*/ 91 w 186"/>
                  <a:gd name="T83" fmla="*/ 26 h 285"/>
                  <a:gd name="T84" fmla="*/ 79 w 186"/>
                  <a:gd name="T85" fmla="*/ 36 h 285"/>
                  <a:gd name="T86" fmla="*/ 69 w 186"/>
                  <a:gd name="T87" fmla="*/ 45 h 285"/>
                  <a:gd name="T88" fmla="*/ 57 w 186"/>
                  <a:gd name="T89" fmla="*/ 55 h 285"/>
                  <a:gd name="T90" fmla="*/ 48 w 186"/>
                  <a:gd name="T91" fmla="*/ 60 h 285"/>
                  <a:gd name="T92" fmla="*/ 38 w 186"/>
                  <a:gd name="T93" fmla="*/ 67 h 285"/>
                  <a:gd name="T94" fmla="*/ 26 w 186"/>
                  <a:gd name="T95" fmla="*/ 74 h 285"/>
                  <a:gd name="T96" fmla="*/ 19 w 186"/>
                  <a:gd name="T97" fmla="*/ 79 h 285"/>
                  <a:gd name="T98" fmla="*/ 10 w 186"/>
                  <a:gd name="T99" fmla="*/ 81 h 285"/>
                  <a:gd name="T100" fmla="*/ 5 w 186"/>
                  <a:gd name="T101" fmla="*/ 86 h 285"/>
                  <a:gd name="T102" fmla="*/ 0 w 186"/>
                  <a:gd name="T103" fmla="*/ 88 h 285"/>
                  <a:gd name="T104" fmla="*/ 0 w 186"/>
                  <a:gd name="T105" fmla="*/ 90 h 285"/>
                  <a:gd name="T106" fmla="*/ 0 w 186"/>
                  <a:gd name="T107" fmla="*/ 9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6" h="285">
                    <a:moveTo>
                      <a:pt x="0" y="90"/>
                    </a:moveTo>
                    <a:lnTo>
                      <a:pt x="0" y="90"/>
                    </a:lnTo>
                    <a:lnTo>
                      <a:pt x="3" y="95"/>
                    </a:lnTo>
                    <a:lnTo>
                      <a:pt x="5" y="102"/>
                    </a:lnTo>
                    <a:lnTo>
                      <a:pt x="10" y="112"/>
                    </a:lnTo>
                    <a:lnTo>
                      <a:pt x="15" y="117"/>
                    </a:lnTo>
                    <a:lnTo>
                      <a:pt x="17" y="126"/>
                    </a:lnTo>
                    <a:lnTo>
                      <a:pt x="22" y="133"/>
                    </a:lnTo>
                    <a:lnTo>
                      <a:pt x="24" y="140"/>
                    </a:lnTo>
                    <a:lnTo>
                      <a:pt x="29" y="140"/>
                    </a:lnTo>
                    <a:lnTo>
                      <a:pt x="36" y="140"/>
                    </a:lnTo>
                    <a:lnTo>
                      <a:pt x="46" y="143"/>
                    </a:lnTo>
                    <a:lnTo>
                      <a:pt x="53" y="145"/>
                    </a:lnTo>
                    <a:lnTo>
                      <a:pt x="65" y="150"/>
                    </a:lnTo>
                    <a:lnTo>
                      <a:pt x="72" y="150"/>
                    </a:lnTo>
                    <a:lnTo>
                      <a:pt x="76" y="155"/>
                    </a:lnTo>
                    <a:lnTo>
                      <a:pt x="84" y="157"/>
                    </a:lnTo>
                    <a:lnTo>
                      <a:pt x="91" y="162"/>
                    </a:lnTo>
                    <a:lnTo>
                      <a:pt x="95" y="164"/>
                    </a:lnTo>
                    <a:lnTo>
                      <a:pt x="103" y="169"/>
                    </a:lnTo>
                    <a:lnTo>
                      <a:pt x="107" y="174"/>
                    </a:lnTo>
                    <a:lnTo>
                      <a:pt x="114" y="178"/>
                    </a:lnTo>
                    <a:lnTo>
                      <a:pt x="122" y="183"/>
                    </a:lnTo>
                    <a:lnTo>
                      <a:pt x="129" y="188"/>
                    </a:lnTo>
                    <a:lnTo>
                      <a:pt x="133" y="195"/>
                    </a:lnTo>
                    <a:lnTo>
                      <a:pt x="141" y="202"/>
                    </a:lnTo>
                    <a:lnTo>
                      <a:pt x="145" y="209"/>
                    </a:lnTo>
                    <a:lnTo>
                      <a:pt x="152" y="216"/>
                    </a:lnTo>
                    <a:lnTo>
                      <a:pt x="157" y="224"/>
                    </a:lnTo>
                    <a:lnTo>
                      <a:pt x="162" y="233"/>
                    </a:lnTo>
                    <a:lnTo>
                      <a:pt x="167" y="243"/>
                    </a:lnTo>
                    <a:lnTo>
                      <a:pt x="171" y="252"/>
                    </a:lnTo>
                    <a:lnTo>
                      <a:pt x="174" y="262"/>
                    </a:lnTo>
                    <a:lnTo>
                      <a:pt x="179" y="276"/>
                    </a:lnTo>
                    <a:lnTo>
                      <a:pt x="181" y="285"/>
                    </a:lnTo>
                    <a:lnTo>
                      <a:pt x="186" y="285"/>
                    </a:lnTo>
                    <a:lnTo>
                      <a:pt x="124" y="0"/>
                    </a:lnTo>
                    <a:lnTo>
                      <a:pt x="122" y="0"/>
                    </a:lnTo>
                    <a:lnTo>
                      <a:pt x="117" y="5"/>
                    </a:lnTo>
                    <a:lnTo>
                      <a:pt x="110" y="10"/>
                    </a:lnTo>
                    <a:lnTo>
                      <a:pt x="103" y="19"/>
                    </a:lnTo>
                    <a:lnTo>
                      <a:pt x="91" y="26"/>
                    </a:lnTo>
                    <a:lnTo>
                      <a:pt x="79" y="36"/>
                    </a:lnTo>
                    <a:lnTo>
                      <a:pt x="69" y="45"/>
                    </a:lnTo>
                    <a:lnTo>
                      <a:pt x="57" y="55"/>
                    </a:lnTo>
                    <a:lnTo>
                      <a:pt x="48" y="60"/>
                    </a:lnTo>
                    <a:lnTo>
                      <a:pt x="38" y="67"/>
                    </a:lnTo>
                    <a:lnTo>
                      <a:pt x="26" y="74"/>
                    </a:lnTo>
                    <a:lnTo>
                      <a:pt x="19" y="79"/>
                    </a:lnTo>
                    <a:lnTo>
                      <a:pt x="10" y="81"/>
                    </a:lnTo>
                    <a:lnTo>
                      <a:pt x="5" y="86"/>
                    </a:lnTo>
                    <a:lnTo>
                      <a:pt x="0" y="88"/>
                    </a:lnTo>
                    <a:lnTo>
                      <a:pt x="0" y="90"/>
                    </a:lnTo>
                    <a:lnTo>
                      <a:pt x="0" y="90"/>
                    </a:lnTo>
                    <a:close/>
                  </a:path>
                </a:pathLst>
              </a:custGeom>
              <a:solidFill>
                <a:srgbClr val="85D1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8" name="Freeform 450"/>
              <p:cNvSpPr>
                <a:spLocks/>
              </p:cNvSpPr>
              <p:nvPr/>
            </p:nvSpPr>
            <p:spPr bwMode="auto">
              <a:xfrm>
                <a:off x="2336" y="1056"/>
                <a:ext cx="2084" cy="3053"/>
              </a:xfrm>
              <a:custGeom>
                <a:avLst/>
                <a:gdLst>
                  <a:gd name="T0" fmla="*/ 2084 w 2084"/>
                  <a:gd name="T1" fmla="*/ 3053 h 3053"/>
                  <a:gd name="T2" fmla="*/ 547 w 2084"/>
                  <a:gd name="T3" fmla="*/ 2528 h 3053"/>
                  <a:gd name="T4" fmla="*/ 559 w 2084"/>
                  <a:gd name="T5" fmla="*/ 2352 h 3053"/>
                  <a:gd name="T6" fmla="*/ 578 w 2084"/>
                  <a:gd name="T7" fmla="*/ 2367 h 3053"/>
                  <a:gd name="T8" fmla="*/ 609 w 2084"/>
                  <a:gd name="T9" fmla="*/ 2386 h 3053"/>
                  <a:gd name="T10" fmla="*/ 625 w 2084"/>
                  <a:gd name="T11" fmla="*/ 2395 h 3053"/>
                  <a:gd name="T12" fmla="*/ 644 w 2084"/>
                  <a:gd name="T13" fmla="*/ 2405 h 3053"/>
                  <a:gd name="T14" fmla="*/ 666 w 2084"/>
                  <a:gd name="T15" fmla="*/ 2417 h 3053"/>
                  <a:gd name="T16" fmla="*/ 690 w 2084"/>
                  <a:gd name="T17" fmla="*/ 2428 h 3053"/>
                  <a:gd name="T18" fmla="*/ 713 w 2084"/>
                  <a:gd name="T19" fmla="*/ 2438 h 3053"/>
                  <a:gd name="T20" fmla="*/ 739 w 2084"/>
                  <a:gd name="T21" fmla="*/ 2447 h 3053"/>
                  <a:gd name="T22" fmla="*/ 766 w 2084"/>
                  <a:gd name="T23" fmla="*/ 2457 h 3053"/>
                  <a:gd name="T24" fmla="*/ 794 w 2084"/>
                  <a:gd name="T25" fmla="*/ 2464 h 3053"/>
                  <a:gd name="T26" fmla="*/ 823 w 2084"/>
                  <a:gd name="T27" fmla="*/ 2469 h 3053"/>
                  <a:gd name="T28" fmla="*/ 854 w 2084"/>
                  <a:gd name="T29" fmla="*/ 2474 h 3053"/>
                  <a:gd name="T30" fmla="*/ 882 w 2084"/>
                  <a:gd name="T31" fmla="*/ 2476 h 3053"/>
                  <a:gd name="T32" fmla="*/ 913 w 2084"/>
                  <a:gd name="T33" fmla="*/ 2476 h 3053"/>
                  <a:gd name="T34" fmla="*/ 944 w 2084"/>
                  <a:gd name="T35" fmla="*/ 2474 h 3053"/>
                  <a:gd name="T36" fmla="*/ 975 w 2084"/>
                  <a:gd name="T37" fmla="*/ 2469 h 3053"/>
                  <a:gd name="T38" fmla="*/ 1006 w 2084"/>
                  <a:gd name="T39" fmla="*/ 2459 h 3053"/>
                  <a:gd name="T40" fmla="*/ 1034 w 2084"/>
                  <a:gd name="T41" fmla="*/ 2450 h 3053"/>
                  <a:gd name="T42" fmla="*/ 1058 w 2084"/>
                  <a:gd name="T43" fmla="*/ 2440 h 3053"/>
                  <a:gd name="T44" fmla="*/ 1084 w 2084"/>
                  <a:gd name="T45" fmla="*/ 2431 h 3053"/>
                  <a:gd name="T46" fmla="*/ 1105 w 2084"/>
                  <a:gd name="T47" fmla="*/ 2421 h 3053"/>
                  <a:gd name="T48" fmla="*/ 1127 w 2084"/>
                  <a:gd name="T49" fmla="*/ 2412 h 3053"/>
                  <a:gd name="T50" fmla="*/ 1162 w 2084"/>
                  <a:gd name="T51" fmla="*/ 2390 h 3053"/>
                  <a:gd name="T52" fmla="*/ 1191 w 2084"/>
                  <a:gd name="T53" fmla="*/ 2369 h 3053"/>
                  <a:gd name="T54" fmla="*/ 1212 w 2084"/>
                  <a:gd name="T55" fmla="*/ 2352 h 3053"/>
                  <a:gd name="T56" fmla="*/ 1231 w 2084"/>
                  <a:gd name="T57" fmla="*/ 2336 h 3053"/>
                  <a:gd name="T58" fmla="*/ 1250 w 2084"/>
                  <a:gd name="T59" fmla="*/ 2310 h 3053"/>
                  <a:gd name="T60" fmla="*/ 1257 w 2084"/>
                  <a:gd name="T61" fmla="*/ 2302 h 3053"/>
                  <a:gd name="T62" fmla="*/ 1557 w 2084"/>
                  <a:gd name="T63" fmla="*/ 648 h 3053"/>
                  <a:gd name="T64" fmla="*/ 1538 w 2084"/>
                  <a:gd name="T65" fmla="*/ 648 h 3053"/>
                  <a:gd name="T66" fmla="*/ 1512 w 2084"/>
                  <a:gd name="T67" fmla="*/ 648 h 3053"/>
                  <a:gd name="T68" fmla="*/ 1481 w 2084"/>
                  <a:gd name="T69" fmla="*/ 648 h 3053"/>
                  <a:gd name="T70" fmla="*/ 1448 w 2084"/>
                  <a:gd name="T71" fmla="*/ 648 h 3053"/>
                  <a:gd name="T72" fmla="*/ 1421 w 2084"/>
                  <a:gd name="T73" fmla="*/ 646 h 3053"/>
                  <a:gd name="T74" fmla="*/ 1402 w 2084"/>
                  <a:gd name="T75" fmla="*/ 641 h 3053"/>
                  <a:gd name="T76" fmla="*/ 1383 w 2084"/>
                  <a:gd name="T77" fmla="*/ 639 h 3053"/>
                  <a:gd name="T78" fmla="*/ 1364 w 2084"/>
                  <a:gd name="T79" fmla="*/ 634 h 3053"/>
                  <a:gd name="T80" fmla="*/ 1336 w 2084"/>
                  <a:gd name="T81" fmla="*/ 627 h 3053"/>
                  <a:gd name="T82" fmla="*/ 1303 w 2084"/>
                  <a:gd name="T83" fmla="*/ 613 h 3053"/>
                  <a:gd name="T84" fmla="*/ 1277 w 2084"/>
                  <a:gd name="T85" fmla="*/ 596 h 3053"/>
                  <a:gd name="T86" fmla="*/ 1255 w 2084"/>
                  <a:gd name="T87" fmla="*/ 572 h 3053"/>
                  <a:gd name="T88" fmla="*/ 1246 w 2084"/>
                  <a:gd name="T89" fmla="*/ 544 h 3053"/>
                  <a:gd name="T90" fmla="*/ 1241 w 2084"/>
                  <a:gd name="T91" fmla="*/ 513 h 3053"/>
                  <a:gd name="T92" fmla="*/ 1243 w 2084"/>
                  <a:gd name="T93" fmla="*/ 480 h 3053"/>
                  <a:gd name="T94" fmla="*/ 1248 w 2084"/>
                  <a:gd name="T95" fmla="*/ 449 h 3053"/>
                  <a:gd name="T96" fmla="*/ 1260 w 2084"/>
                  <a:gd name="T97" fmla="*/ 418 h 3053"/>
                  <a:gd name="T98" fmla="*/ 1272 w 2084"/>
                  <a:gd name="T99" fmla="*/ 389 h 3053"/>
                  <a:gd name="T100" fmla="*/ 1281 w 2084"/>
                  <a:gd name="T101" fmla="*/ 363 h 3053"/>
                  <a:gd name="T102" fmla="*/ 1293 w 2084"/>
                  <a:gd name="T103" fmla="*/ 344 h 3053"/>
                  <a:gd name="T104" fmla="*/ 1303 w 2084"/>
                  <a:gd name="T105" fmla="*/ 330 h 3053"/>
                  <a:gd name="T106" fmla="*/ 302 w 2084"/>
                  <a:gd name="T107" fmla="*/ 254 h 3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84" h="3053">
                    <a:moveTo>
                      <a:pt x="276" y="0"/>
                    </a:moveTo>
                    <a:lnTo>
                      <a:pt x="2084" y="0"/>
                    </a:lnTo>
                    <a:lnTo>
                      <a:pt x="2084" y="3053"/>
                    </a:lnTo>
                    <a:lnTo>
                      <a:pt x="0" y="3053"/>
                    </a:lnTo>
                    <a:lnTo>
                      <a:pt x="133" y="2664"/>
                    </a:lnTo>
                    <a:lnTo>
                      <a:pt x="547" y="2528"/>
                    </a:lnTo>
                    <a:lnTo>
                      <a:pt x="549" y="2345"/>
                    </a:lnTo>
                    <a:lnTo>
                      <a:pt x="552" y="2345"/>
                    </a:lnTo>
                    <a:lnTo>
                      <a:pt x="559" y="2352"/>
                    </a:lnTo>
                    <a:lnTo>
                      <a:pt x="564" y="2355"/>
                    </a:lnTo>
                    <a:lnTo>
                      <a:pt x="571" y="2362"/>
                    </a:lnTo>
                    <a:lnTo>
                      <a:pt x="578" y="2367"/>
                    </a:lnTo>
                    <a:lnTo>
                      <a:pt x="587" y="2371"/>
                    </a:lnTo>
                    <a:lnTo>
                      <a:pt x="597" y="2379"/>
                    </a:lnTo>
                    <a:lnTo>
                      <a:pt x="609" y="2386"/>
                    </a:lnTo>
                    <a:lnTo>
                      <a:pt x="613" y="2388"/>
                    </a:lnTo>
                    <a:lnTo>
                      <a:pt x="618" y="2393"/>
                    </a:lnTo>
                    <a:lnTo>
                      <a:pt x="625" y="2395"/>
                    </a:lnTo>
                    <a:lnTo>
                      <a:pt x="633" y="2398"/>
                    </a:lnTo>
                    <a:lnTo>
                      <a:pt x="637" y="2402"/>
                    </a:lnTo>
                    <a:lnTo>
                      <a:pt x="644" y="2405"/>
                    </a:lnTo>
                    <a:lnTo>
                      <a:pt x="652" y="2409"/>
                    </a:lnTo>
                    <a:lnTo>
                      <a:pt x="659" y="2412"/>
                    </a:lnTo>
                    <a:lnTo>
                      <a:pt x="666" y="2417"/>
                    </a:lnTo>
                    <a:lnTo>
                      <a:pt x="673" y="2421"/>
                    </a:lnTo>
                    <a:lnTo>
                      <a:pt x="680" y="2424"/>
                    </a:lnTo>
                    <a:lnTo>
                      <a:pt x="690" y="2428"/>
                    </a:lnTo>
                    <a:lnTo>
                      <a:pt x="697" y="2431"/>
                    </a:lnTo>
                    <a:lnTo>
                      <a:pt x="706" y="2433"/>
                    </a:lnTo>
                    <a:lnTo>
                      <a:pt x="713" y="2438"/>
                    </a:lnTo>
                    <a:lnTo>
                      <a:pt x="723" y="2440"/>
                    </a:lnTo>
                    <a:lnTo>
                      <a:pt x="730" y="2443"/>
                    </a:lnTo>
                    <a:lnTo>
                      <a:pt x="739" y="2447"/>
                    </a:lnTo>
                    <a:lnTo>
                      <a:pt x="747" y="2450"/>
                    </a:lnTo>
                    <a:lnTo>
                      <a:pt x="758" y="2455"/>
                    </a:lnTo>
                    <a:lnTo>
                      <a:pt x="766" y="2457"/>
                    </a:lnTo>
                    <a:lnTo>
                      <a:pt x="775" y="2459"/>
                    </a:lnTo>
                    <a:lnTo>
                      <a:pt x="785" y="2459"/>
                    </a:lnTo>
                    <a:lnTo>
                      <a:pt x="794" y="2464"/>
                    </a:lnTo>
                    <a:lnTo>
                      <a:pt x="804" y="2464"/>
                    </a:lnTo>
                    <a:lnTo>
                      <a:pt x="813" y="2466"/>
                    </a:lnTo>
                    <a:lnTo>
                      <a:pt x="823" y="2469"/>
                    </a:lnTo>
                    <a:lnTo>
                      <a:pt x="835" y="2471"/>
                    </a:lnTo>
                    <a:lnTo>
                      <a:pt x="844" y="2471"/>
                    </a:lnTo>
                    <a:lnTo>
                      <a:pt x="854" y="2474"/>
                    </a:lnTo>
                    <a:lnTo>
                      <a:pt x="863" y="2474"/>
                    </a:lnTo>
                    <a:lnTo>
                      <a:pt x="873" y="2476"/>
                    </a:lnTo>
                    <a:lnTo>
                      <a:pt x="882" y="2476"/>
                    </a:lnTo>
                    <a:lnTo>
                      <a:pt x="894" y="2476"/>
                    </a:lnTo>
                    <a:lnTo>
                      <a:pt x="903" y="2476"/>
                    </a:lnTo>
                    <a:lnTo>
                      <a:pt x="913" y="2476"/>
                    </a:lnTo>
                    <a:lnTo>
                      <a:pt x="925" y="2476"/>
                    </a:lnTo>
                    <a:lnTo>
                      <a:pt x="934" y="2474"/>
                    </a:lnTo>
                    <a:lnTo>
                      <a:pt x="944" y="2474"/>
                    </a:lnTo>
                    <a:lnTo>
                      <a:pt x="956" y="2471"/>
                    </a:lnTo>
                    <a:lnTo>
                      <a:pt x="965" y="2469"/>
                    </a:lnTo>
                    <a:lnTo>
                      <a:pt x="975" y="2469"/>
                    </a:lnTo>
                    <a:lnTo>
                      <a:pt x="987" y="2466"/>
                    </a:lnTo>
                    <a:lnTo>
                      <a:pt x="996" y="2464"/>
                    </a:lnTo>
                    <a:lnTo>
                      <a:pt x="1006" y="2459"/>
                    </a:lnTo>
                    <a:lnTo>
                      <a:pt x="1015" y="2457"/>
                    </a:lnTo>
                    <a:lnTo>
                      <a:pt x="1022" y="2455"/>
                    </a:lnTo>
                    <a:lnTo>
                      <a:pt x="1034" y="2450"/>
                    </a:lnTo>
                    <a:lnTo>
                      <a:pt x="1041" y="2447"/>
                    </a:lnTo>
                    <a:lnTo>
                      <a:pt x="1051" y="2443"/>
                    </a:lnTo>
                    <a:lnTo>
                      <a:pt x="1058" y="2440"/>
                    </a:lnTo>
                    <a:lnTo>
                      <a:pt x="1067" y="2438"/>
                    </a:lnTo>
                    <a:lnTo>
                      <a:pt x="1077" y="2433"/>
                    </a:lnTo>
                    <a:lnTo>
                      <a:pt x="1084" y="2431"/>
                    </a:lnTo>
                    <a:lnTo>
                      <a:pt x="1091" y="2428"/>
                    </a:lnTo>
                    <a:lnTo>
                      <a:pt x="1098" y="2424"/>
                    </a:lnTo>
                    <a:lnTo>
                      <a:pt x="1105" y="2421"/>
                    </a:lnTo>
                    <a:lnTo>
                      <a:pt x="1113" y="2417"/>
                    </a:lnTo>
                    <a:lnTo>
                      <a:pt x="1120" y="2414"/>
                    </a:lnTo>
                    <a:lnTo>
                      <a:pt x="1127" y="2412"/>
                    </a:lnTo>
                    <a:lnTo>
                      <a:pt x="1139" y="2405"/>
                    </a:lnTo>
                    <a:lnTo>
                      <a:pt x="1151" y="2398"/>
                    </a:lnTo>
                    <a:lnTo>
                      <a:pt x="1162" y="2390"/>
                    </a:lnTo>
                    <a:lnTo>
                      <a:pt x="1172" y="2383"/>
                    </a:lnTo>
                    <a:lnTo>
                      <a:pt x="1181" y="2376"/>
                    </a:lnTo>
                    <a:lnTo>
                      <a:pt x="1191" y="2369"/>
                    </a:lnTo>
                    <a:lnTo>
                      <a:pt x="1198" y="2364"/>
                    </a:lnTo>
                    <a:lnTo>
                      <a:pt x="1208" y="2359"/>
                    </a:lnTo>
                    <a:lnTo>
                      <a:pt x="1212" y="2352"/>
                    </a:lnTo>
                    <a:lnTo>
                      <a:pt x="1219" y="2345"/>
                    </a:lnTo>
                    <a:lnTo>
                      <a:pt x="1224" y="2340"/>
                    </a:lnTo>
                    <a:lnTo>
                      <a:pt x="1231" y="2336"/>
                    </a:lnTo>
                    <a:lnTo>
                      <a:pt x="1238" y="2324"/>
                    </a:lnTo>
                    <a:lnTo>
                      <a:pt x="1246" y="2317"/>
                    </a:lnTo>
                    <a:lnTo>
                      <a:pt x="1250" y="2310"/>
                    </a:lnTo>
                    <a:lnTo>
                      <a:pt x="1253" y="2305"/>
                    </a:lnTo>
                    <a:lnTo>
                      <a:pt x="1255" y="2302"/>
                    </a:lnTo>
                    <a:lnTo>
                      <a:pt x="1257" y="2302"/>
                    </a:lnTo>
                    <a:lnTo>
                      <a:pt x="1512" y="2276"/>
                    </a:lnTo>
                    <a:lnTo>
                      <a:pt x="1559" y="648"/>
                    </a:lnTo>
                    <a:lnTo>
                      <a:pt x="1557" y="648"/>
                    </a:lnTo>
                    <a:lnTo>
                      <a:pt x="1550" y="648"/>
                    </a:lnTo>
                    <a:lnTo>
                      <a:pt x="1543" y="648"/>
                    </a:lnTo>
                    <a:lnTo>
                      <a:pt x="1538" y="648"/>
                    </a:lnTo>
                    <a:lnTo>
                      <a:pt x="1528" y="648"/>
                    </a:lnTo>
                    <a:lnTo>
                      <a:pt x="1521" y="651"/>
                    </a:lnTo>
                    <a:lnTo>
                      <a:pt x="1512" y="648"/>
                    </a:lnTo>
                    <a:lnTo>
                      <a:pt x="1502" y="648"/>
                    </a:lnTo>
                    <a:lnTo>
                      <a:pt x="1493" y="648"/>
                    </a:lnTo>
                    <a:lnTo>
                      <a:pt x="1481" y="648"/>
                    </a:lnTo>
                    <a:lnTo>
                      <a:pt x="1469" y="648"/>
                    </a:lnTo>
                    <a:lnTo>
                      <a:pt x="1457" y="648"/>
                    </a:lnTo>
                    <a:lnTo>
                      <a:pt x="1448" y="648"/>
                    </a:lnTo>
                    <a:lnTo>
                      <a:pt x="1436" y="648"/>
                    </a:lnTo>
                    <a:lnTo>
                      <a:pt x="1429" y="646"/>
                    </a:lnTo>
                    <a:lnTo>
                      <a:pt x="1421" y="646"/>
                    </a:lnTo>
                    <a:lnTo>
                      <a:pt x="1414" y="644"/>
                    </a:lnTo>
                    <a:lnTo>
                      <a:pt x="1410" y="644"/>
                    </a:lnTo>
                    <a:lnTo>
                      <a:pt x="1402" y="641"/>
                    </a:lnTo>
                    <a:lnTo>
                      <a:pt x="1395" y="641"/>
                    </a:lnTo>
                    <a:lnTo>
                      <a:pt x="1391" y="639"/>
                    </a:lnTo>
                    <a:lnTo>
                      <a:pt x="1383" y="639"/>
                    </a:lnTo>
                    <a:lnTo>
                      <a:pt x="1376" y="636"/>
                    </a:lnTo>
                    <a:lnTo>
                      <a:pt x="1372" y="636"/>
                    </a:lnTo>
                    <a:lnTo>
                      <a:pt x="1364" y="634"/>
                    </a:lnTo>
                    <a:lnTo>
                      <a:pt x="1360" y="634"/>
                    </a:lnTo>
                    <a:lnTo>
                      <a:pt x="1345" y="629"/>
                    </a:lnTo>
                    <a:lnTo>
                      <a:pt x="1336" y="627"/>
                    </a:lnTo>
                    <a:lnTo>
                      <a:pt x="1324" y="622"/>
                    </a:lnTo>
                    <a:lnTo>
                      <a:pt x="1312" y="620"/>
                    </a:lnTo>
                    <a:lnTo>
                      <a:pt x="1303" y="613"/>
                    </a:lnTo>
                    <a:lnTo>
                      <a:pt x="1293" y="608"/>
                    </a:lnTo>
                    <a:lnTo>
                      <a:pt x="1284" y="601"/>
                    </a:lnTo>
                    <a:lnTo>
                      <a:pt x="1277" y="596"/>
                    </a:lnTo>
                    <a:lnTo>
                      <a:pt x="1269" y="589"/>
                    </a:lnTo>
                    <a:lnTo>
                      <a:pt x="1262" y="582"/>
                    </a:lnTo>
                    <a:lnTo>
                      <a:pt x="1255" y="572"/>
                    </a:lnTo>
                    <a:lnTo>
                      <a:pt x="1253" y="563"/>
                    </a:lnTo>
                    <a:lnTo>
                      <a:pt x="1248" y="553"/>
                    </a:lnTo>
                    <a:lnTo>
                      <a:pt x="1246" y="544"/>
                    </a:lnTo>
                    <a:lnTo>
                      <a:pt x="1243" y="534"/>
                    </a:lnTo>
                    <a:lnTo>
                      <a:pt x="1243" y="522"/>
                    </a:lnTo>
                    <a:lnTo>
                      <a:pt x="1241" y="513"/>
                    </a:lnTo>
                    <a:lnTo>
                      <a:pt x="1243" y="503"/>
                    </a:lnTo>
                    <a:lnTo>
                      <a:pt x="1243" y="491"/>
                    </a:lnTo>
                    <a:lnTo>
                      <a:pt x="1243" y="480"/>
                    </a:lnTo>
                    <a:lnTo>
                      <a:pt x="1246" y="470"/>
                    </a:lnTo>
                    <a:lnTo>
                      <a:pt x="1248" y="461"/>
                    </a:lnTo>
                    <a:lnTo>
                      <a:pt x="1248" y="449"/>
                    </a:lnTo>
                    <a:lnTo>
                      <a:pt x="1253" y="439"/>
                    </a:lnTo>
                    <a:lnTo>
                      <a:pt x="1255" y="427"/>
                    </a:lnTo>
                    <a:lnTo>
                      <a:pt x="1260" y="418"/>
                    </a:lnTo>
                    <a:lnTo>
                      <a:pt x="1265" y="408"/>
                    </a:lnTo>
                    <a:lnTo>
                      <a:pt x="1267" y="399"/>
                    </a:lnTo>
                    <a:lnTo>
                      <a:pt x="1272" y="389"/>
                    </a:lnTo>
                    <a:lnTo>
                      <a:pt x="1277" y="382"/>
                    </a:lnTo>
                    <a:lnTo>
                      <a:pt x="1279" y="373"/>
                    </a:lnTo>
                    <a:lnTo>
                      <a:pt x="1281" y="363"/>
                    </a:lnTo>
                    <a:lnTo>
                      <a:pt x="1286" y="356"/>
                    </a:lnTo>
                    <a:lnTo>
                      <a:pt x="1291" y="351"/>
                    </a:lnTo>
                    <a:lnTo>
                      <a:pt x="1293" y="344"/>
                    </a:lnTo>
                    <a:lnTo>
                      <a:pt x="1296" y="339"/>
                    </a:lnTo>
                    <a:lnTo>
                      <a:pt x="1298" y="335"/>
                    </a:lnTo>
                    <a:lnTo>
                      <a:pt x="1303" y="330"/>
                    </a:lnTo>
                    <a:lnTo>
                      <a:pt x="1305" y="325"/>
                    </a:lnTo>
                    <a:lnTo>
                      <a:pt x="1307" y="325"/>
                    </a:lnTo>
                    <a:lnTo>
                      <a:pt x="302" y="254"/>
                    </a:lnTo>
                    <a:lnTo>
                      <a:pt x="276" y="0"/>
                    </a:lnTo>
                    <a:lnTo>
                      <a:pt x="276"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79" name="Freeform 451"/>
              <p:cNvSpPr>
                <a:spLocks/>
              </p:cNvSpPr>
              <p:nvPr/>
            </p:nvSpPr>
            <p:spPr bwMode="auto">
              <a:xfrm>
                <a:off x="1008" y="1060"/>
                <a:ext cx="1649" cy="3045"/>
              </a:xfrm>
              <a:custGeom>
                <a:avLst/>
                <a:gdLst>
                  <a:gd name="T0" fmla="*/ 1402 w 1649"/>
                  <a:gd name="T1" fmla="*/ 1286 h 3045"/>
                  <a:gd name="T2" fmla="*/ 1388 w 1649"/>
                  <a:gd name="T3" fmla="*/ 1284 h 3045"/>
                  <a:gd name="T4" fmla="*/ 1350 w 1649"/>
                  <a:gd name="T5" fmla="*/ 1281 h 3045"/>
                  <a:gd name="T6" fmla="*/ 1321 w 1649"/>
                  <a:gd name="T7" fmla="*/ 1279 h 3045"/>
                  <a:gd name="T8" fmla="*/ 1293 w 1649"/>
                  <a:gd name="T9" fmla="*/ 1277 h 3045"/>
                  <a:gd name="T10" fmla="*/ 1259 w 1649"/>
                  <a:gd name="T11" fmla="*/ 1277 h 3045"/>
                  <a:gd name="T12" fmla="*/ 1226 w 1649"/>
                  <a:gd name="T13" fmla="*/ 1279 h 3045"/>
                  <a:gd name="T14" fmla="*/ 1188 w 1649"/>
                  <a:gd name="T15" fmla="*/ 1279 h 3045"/>
                  <a:gd name="T16" fmla="*/ 1150 w 1649"/>
                  <a:gd name="T17" fmla="*/ 1281 h 3045"/>
                  <a:gd name="T18" fmla="*/ 1115 w 1649"/>
                  <a:gd name="T19" fmla="*/ 1286 h 3045"/>
                  <a:gd name="T20" fmla="*/ 1079 w 1649"/>
                  <a:gd name="T21" fmla="*/ 1293 h 3045"/>
                  <a:gd name="T22" fmla="*/ 1043 w 1649"/>
                  <a:gd name="T23" fmla="*/ 1300 h 3045"/>
                  <a:gd name="T24" fmla="*/ 1010 w 1649"/>
                  <a:gd name="T25" fmla="*/ 1310 h 3045"/>
                  <a:gd name="T26" fmla="*/ 981 w 1649"/>
                  <a:gd name="T27" fmla="*/ 1324 h 3045"/>
                  <a:gd name="T28" fmla="*/ 958 w 1649"/>
                  <a:gd name="T29" fmla="*/ 1341 h 3045"/>
                  <a:gd name="T30" fmla="*/ 915 w 1649"/>
                  <a:gd name="T31" fmla="*/ 1374 h 3045"/>
                  <a:gd name="T32" fmla="*/ 886 w 1649"/>
                  <a:gd name="T33" fmla="*/ 1410 h 3045"/>
                  <a:gd name="T34" fmla="*/ 865 w 1649"/>
                  <a:gd name="T35" fmla="*/ 1445 h 3045"/>
                  <a:gd name="T36" fmla="*/ 853 w 1649"/>
                  <a:gd name="T37" fmla="*/ 1479 h 3045"/>
                  <a:gd name="T38" fmla="*/ 844 w 1649"/>
                  <a:gd name="T39" fmla="*/ 1507 h 3045"/>
                  <a:gd name="T40" fmla="*/ 839 w 1649"/>
                  <a:gd name="T41" fmla="*/ 1545 h 3045"/>
                  <a:gd name="T42" fmla="*/ 834 w 1649"/>
                  <a:gd name="T43" fmla="*/ 1550 h 3045"/>
                  <a:gd name="T44" fmla="*/ 806 w 1649"/>
                  <a:gd name="T45" fmla="*/ 1550 h 3045"/>
                  <a:gd name="T46" fmla="*/ 768 w 1649"/>
                  <a:gd name="T47" fmla="*/ 1552 h 3045"/>
                  <a:gd name="T48" fmla="*/ 739 w 1649"/>
                  <a:gd name="T49" fmla="*/ 1552 h 3045"/>
                  <a:gd name="T50" fmla="*/ 706 w 1649"/>
                  <a:gd name="T51" fmla="*/ 1557 h 3045"/>
                  <a:gd name="T52" fmla="*/ 670 w 1649"/>
                  <a:gd name="T53" fmla="*/ 1564 h 3045"/>
                  <a:gd name="T54" fmla="*/ 632 w 1649"/>
                  <a:gd name="T55" fmla="*/ 1569 h 3045"/>
                  <a:gd name="T56" fmla="*/ 594 w 1649"/>
                  <a:gd name="T57" fmla="*/ 1576 h 3045"/>
                  <a:gd name="T58" fmla="*/ 556 w 1649"/>
                  <a:gd name="T59" fmla="*/ 1588 h 3045"/>
                  <a:gd name="T60" fmla="*/ 520 w 1649"/>
                  <a:gd name="T61" fmla="*/ 1600 h 3045"/>
                  <a:gd name="T62" fmla="*/ 485 w 1649"/>
                  <a:gd name="T63" fmla="*/ 1616 h 3045"/>
                  <a:gd name="T64" fmla="*/ 454 w 1649"/>
                  <a:gd name="T65" fmla="*/ 1635 h 3045"/>
                  <a:gd name="T66" fmla="*/ 425 w 1649"/>
                  <a:gd name="T67" fmla="*/ 1659 h 3045"/>
                  <a:gd name="T68" fmla="*/ 402 w 1649"/>
                  <a:gd name="T69" fmla="*/ 1685 h 3045"/>
                  <a:gd name="T70" fmla="*/ 383 w 1649"/>
                  <a:gd name="T71" fmla="*/ 1716 h 3045"/>
                  <a:gd name="T72" fmla="*/ 368 w 1649"/>
                  <a:gd name="T73" fmla="*/ 1749 h 3045"/>
                  <a:gd name="T74" fmla="*/ 361 w 1649"/>
                  <a:gd name="T75" fmla="*/ 1790 h 3045"/>
                  <a:gd name="T76" fmla="*/ 354 w 1649"/>
                  <a:gd name="T77" fmla="*/ 1833 h 3045"/>
                  <a:gd name="T78" fmla="*/ 354 w 1649"/>
                  <a:gd name="T79" fmla="*/ 1878 h 3045"/>
                  <a:gd name="T80" fmla="*/ 354 w 1649"/>
                  <a:gd name="T81" fmla="*/ 1925 h 3045"/>
                  <a:gd name="T82" fmla="*/ 361 w 1649"/>
                  <a:gd name="T83" fmla="*/ 1973 h 3045"/>
                  <a:gd name="T84" fmla="*/ 371 w 1649"/>
                  <a:gd name="T85" fmla="*/ 2020 h 3045"/>
                  <a:gd name="T86" fmla="*/ 383 w 1649"/>
                  <a:gd name="T87" fmla="*/ 2068 h 3045"/>
                  <a:gd name="T88" fmla="*/ 399 w 1649"/>
                  <a:gd name="T89" fmla="*/ 2111 h 3045"/>
                  <a:gd name="T90" fmla="*/ 416 w 1649"/>
                  <a:gd name="T91" fmla="*/ 2156 h 3045"/>
                  <a:gd name="T92" fmla="*/ 437 w 1649"/>
                  <a:gd name="T93" fmla="*/ 2194 h 3045"/>
                  <a:gd name="T94" fmla="*/ 461 w 1649"/>
                  <a:gd name="T95" fmla="*/ 2230 h 3045"/>
                  <a:gd name="T96" fmla="*/ 487 w 1649"/>
                  <a:gd name="T97" fmla="*/ 2258 h 3045"/>
                  <a:gd name="T98" fmla="*/ 513 w 1649"/>
                  <a:gd name="T99" fmla="*/ 2284 h 3045"/>
                  <a:gd name="T100" fmla="*/ 544 w 1649"/>
                  <a:gd name="T101" fmla="*/ 2303 h 3045"/>
                  <a:gd name="T102" fmla="*/ 577 w 1649"/>
                  <a:gd name="T103" fmla="*/ 2313 h 3045"/>
                  <a:gd name="T104" fmla="*/ 606 w 1649"/>
                  <a:gd name="T105" fmla="*/ 2320 h 3045"/>
                  <a:gd name="T106" fmla="*/ 632 w 1649"/>
                  <a:gd name="T107" fmla="*/ 2325 h 3045"/>
                  <a:gd name="T108" fmla="*/ 668 w 1649"/>
                  <a:gd name="T109" fmla="*/ 2332 h 3045"/>
                  <a:gd name="T110" fmla="*/ 706 w 1649"/>
                  <a:gd name="T111" fmla="*/ 2329 h 3045"/>
                  <a:gd name="T112" fmla="*/ 737 w 1649"/>
                  <a:gd name="T113" fmla="*/ 2327 h 3045"/>
                  <a:gd name="T114" fmla="*/ 775 w 1649"/>
                  <a:gd name="T115" fmla="*/ 2310 h 3045"/>
                  <a:gd name="T116" fmla="*/ 1015 w 1649"/>
                  <a:gd name="T117" fmla="*/ 2686 h 3045"/>
                  <a:gd name="T118" fmla="*/ 0 w 1649"/>
                  <a:gd name="T119" fmla="*/ 0 h 3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49" h="3045">
                    <a:moveTo>
                      <a:pt x="1554" y="0"/>
                    </a:moveTo>
                    <a:lnTo>
                      <a:pt x="1649" y="476"/>
                    </a:lnTo>
                    <a:lnTo>
                      <a:pt x="1409" y="668"/>
                    </a:lnTo>
                    <a:lnTo>
                      <a:pt x="1402" y="1286"/>
                    </a:lnTo>
                    <a:lnTo>
                      <a:pt x="1400" y="1284"/>
                    </a:lnTo>
                    <a:lnTo>
                      <a:pt x="1397" y="1284"/>
                    </a:lnTo>
                    <a:lnTo>
                      <a:pt x="1393" y="1284"/>
                    </a:lnTo>
                    <a:lnTo>
                      <a:pt x="1388" y="1284"/>
                    </a:lnTo>
                    <a:lnTo>
                      <a:pt x="1378" y="1281"/>
                    </a:lnTo>
                    <a:lnTo>
                      <a:pt x="1371" y="1281"/>
                    </a:lnTo>
                    <a:lnTo>
                      <a:pt x="1359" y="1281"/>
                    </a:lnTo>
                    <a:lnTo>
                      <a:pt x="1350" y="1281"/>
                    </a:lnTo>
                    <a:lnTo>
                      <a:pt x="1343" y="1279"/>
                    </a:lnTo>
                    <a:lnTo>
                      <a:pt x="1336" y="1279"/>
                    </a:lnTo>
                    <a:lnTo>
                      <a:pt x="1328" y="1279"/>
                    </a:lnTo>
                    <a:lnTo>
                      <a:pt x="1321" y="1279"/>
                    </a:lnTo>
                    <a:lnTo>
                      <a:pt x="1314" y="1277"/>
                    </a:lnTo>
                    <a:lnTo>
                      <a:pt x="1307" y="1277"/>
                    </a:lnTo>
                    <a:lnTo>
                      <a:pt x="1300" y="1277"/>
                    </a:lnTo>
                    <a:lnTo>
                      <a:pt x="1293" y="1277"/>
                    </a:lnTo>
                    <a:lnTo>
                      <a:pt x="1283" y="1277"/>
                    </a:lnTo>
                    <a:lnTo>
                      <a:pt x="1276" y="1277"/>
                    </a:lnTo>
                    <a:lnTo>
                      <a:pt x="1267" y="1277"/>
                    </a:lnTo>
                    <a:lnTo>
                      <a:pt x="1259" y="1277"/>
                    </a:lnTo>
                    <a:lnTo>
                      <a:pt x="1250" y="1277"/>
                    </a:lnTo>
                    <a:lnTo>
                      <a:pt x="1243" y="1277"/>
                    </a:lnTo>
                    <a:lnTo>
                      <a:pt x="1233" y="1277"/>
                    </a:lnTo>
                    <a:lnTo>
                      <a:pt x="1226" y="1279"/>
                    </a:lnTo>
                    <a:lnTo>
                      <a:pt x="1214" y="1279"/>
                    </a:lnTo>
                    <a:lnTo>
                      <a:pt x="1205" y="1279"/>
                    </a:lnTo>
                    <a:lnTo>
                      <a:pt x="1198" y="1279"/>
                    </a:lnTo>
                    <a:lnTo>
                      <a:pt x="1188" y="1279"/>
                    </a:lnTo>
                    <a:lnTo>
                      <a:pt x="1179" y="1279"/>
                    </a:lnTo>
                    <a:lnTo>
                      <a:pt x="1169" y="1279"/>
                    </a:lnTo>
                    <a:lnTo>
                      <a:pt x="1160" y="1281"/>
                    </a:lnTo>
                    <a:lnTo>
                      <a:pt x="1150" y="1281"/>
                    </a:lnTo>
                    <a:lnTo>
                      <a:pt x="1141" y="1281"/>
                    </a:lnTo>
                    <a:lnTo>
                      <a:pt x="1131" y="1284"/>
                    </a:lnTo>
                    <a:lnTo>
                      <a:pt x="1122" y="1284"/>
                    </a:lnTo>
                    <a:lnTo>
                      <a:pt x="1115" y="1286"/>
                    </a:lnTo>
                    <a:lnTo>
                      <a:pt x="1103" y="1286"/>
                    </a:lnTo>
                    <a:lnTo>
                      <a:pt x="1096" y="1288"/>
                    </a:lnTo>
                    <a:lnTo>
                      <a:pt x="1086" y="1291"/>
                    </a:lnTo>
                    <a:lnTo>
                      <a:pt x="1079" y="1293"/>
                    </a:lnTo>
                    <a:lnTo>
                      <a:pt x="1067" y="1293"/>
                    </a:lnTo>
                    <a:lnTo>
                      <a:pt x="1060" y="1296"/>
                    </a:lnTo>
                    <a:lnTo>
                      <a:pt x="1050" y="1298"/>
                    </a:lnTo>
                    <a:lnTo>
                      <a:pt x="1043" y="1300"/>
                    </a:lnTo>
                    <a:lnTo>
                      <a:pt x="1034" y="1303"/>
                    </a:lnTo>
                    <a:lnTo>
                      <a:pt x="1027" y="1305"/>
                    </a:lnTo>
                    <a:lnTo>
                      <a:pt x="1017" y="1307"/>
                    </a:lnTo>
                    <a:lnTo>
                      <a:pt x="1010" y="1310"/>
                    </a:lnTo>
                    <a:lnTo>
                      <a:pt x="1003" y="1312"/>
                    </a:lnTo>
                    <a:lnTo>
                      <a:pt x="996" y="1317"/>
                    </a:lnTo>
                    <a:lnTo>
                      <a:pt x="989" y="1319"/>
                    </a:lnTo>
                    <a:lnTo>
                      <a:pt x="981" y="1324"/>
                    </a:lnTo>
                    <a:lnTo>
                      <a:pt x="974" y="1326"/>
                    </a:lnTo>
                    <a:lnTo>
                      <a:pt x="967" y="1331"/>
                    </a:lnTo>
                    <a:lnTo>
                      <a:pt x="962" y="1336"/>
                    </a:lnTo>
                    <a:lnTo>
                      <a:pt x="958" y="1341"/>
                    </a:lnTo>
                    <a:lnTo>
                      <a:pt x="946" y="1348"/>
                    </a:lnTo>
                    <a:lnTo>
                      <a:pt x="934" y="1357"/>
                    </a:lnTo>
                    <a:lnTo>
                      <a:pt x="924" y="1364"/>
                    </a:lnTo>
                    <a:lnTo>
                      <a:pt x="915" y="1374"/>
                    </a:lnTo>
                    <a:lnTo>
                      <a:pt x="908" y="1381"/>
                    </a:lnTo>
                    <a:lnTo>
                      <a:pt x="898" y="1391"/>
                    </a:lnTo>
                    <a:lnTo>
                      <a:pt x="891" y="1400"/>
                    </a:lnTo>
                    <a:lnTo>
                      <a:pt x="886" y="1410"/>
                    </a:lnTo>
                    <a:lnTo>
                      <a:pt x="879" y="1417"/>
                    </a:lnTo>
                    <a:lnTo>
                      <a:pt x="875" y="1426"/>
                    </a:lnTo>
                    <a:lnTo>
                      <a:pt x="867" y="1436"/>
                    </a:lnTo>
                    <a:lnTo>
                      <a:pt x="865" y="1445"/>
                    </a:lnTo>
                    <a:lnTo>
                      <a:pt x="860" y="1452"/>
                    </a:lnTo>
                    <a:lnTo>
                      <a:pt x="858" y="1462"/>
                    </a:lnTo>
                    <a:lnTo>
                      <a:pt x="855" y="1469"/>
                    </a:lnTo>
                    <a:lnTo>
                      <a:pt x="853" y="1479"/>
                    </a:lnTo>
                    <a:lnTo>
                      <a:pt x="848" y="1486"/>
                    </a:lnTo>
                    <a:lnTo>
                      <a:pt x="846" y="1493"/>
                    </a:lnTo>
                    <a:lnTo>
                      <a:pt x="844" y="1500"/>
                    </a:lnTo>
                    <a:lnTo>
                      <a:pt x="844" y="1507"/>
                    </a:lnTo>
                    <a:lnTo>
                      <a:pt x="839" y="1519"/>
                    </a:lnTo>
                    <a:lnTo>
                      <a:pt x="839" y="1531"/>
                    </a:lnTo>
                    <a:lnTo>
                      <a:pt x="839" y="1538"/>
                    </a:lnTo>
                    <a:lnTo>
                      <a:pt x="839" y="1545"/>
                    </a:lnTo>
                    <a:lnTo>
                      <a:pt x="839" y="1550"/>
                    </a:lnTo>
                    <a:lnTo>
                      <a:pt x="839" y="1552"/>
                    </a:lnTo>
                    <a:lnTo>
                      <a:pt x="836" y="1550"/>
                    </a:lnTo>
                    <a:lnTo>
                      <a:pt x="834" y="1550"/>
                    </a:lnTo>
                    <a:lnTo>
                      <a:pt x="829" y="1550"/>
                    </a:lnTo>
                    <a:lnTo>
                      <a:pt x="825" y="1550"/>
                    </a:lnTo>
                    <a:lnTo>
                      <a:pt x="815" y="1550"/>
                    </a:lnTo>
                    <a:lnTo>
                      <a:pt x="806" y="1550"/>
                    </a:lnTo>
                    <a:lnTo>
                      <a:pt x="794" y="1550"/>
                    </a:lnTo>
                    <a:lnTo>
                      <a:pt x="782" y="1552"/>
                    </a:lnTo>
                    <a:lnTo>
                      <a:pt x="775" y="1552"/>
                    </a:lnTo>
                    <a:lnTo>
                      <a:pt x="768" y="1552"/>
                    </a:lnTo>
                    <a:lnTo>
                      <a:pt x="760" y="1552"/>
                    </a:lnTo>
                    <a:lnTo>
                      <a:pt x="753" y="1552"/>
                    </a:lnTo>
                    <a:lnTo>
                      <a:pt x="746" y="1552"/>
                    </a:lnTo>
                    <a:lnTo>
                      <a:pt x="739" y="1552"/>
                    </a:lnTo>
                    <a:lnTo>
                      <a:pt x="730" y="1555"/>
                    </a:lnTo>
                    <a:lnTo>
                      <a:pt x="722" y="1555"/>
                    </a:lnTo>
                    <a:lnTo>
                      <a:pt x="713" y="1555"/>
                    </a:lnTo>
                    <a:lnTo>
                      <a:pt x="706" y="1557"/>
                    </a:lnTo>
                    <a:lnTo>
                      <a:pt x="696" y="1557"/>
                    </a:lnTo>
                    <a:lnTo>
                      <a:pt x="687" y="1559"/>
                    </a:lnTo>
                    <a:lnTo>
                      <a:pt x="680" y="1562"/>
                    </a:lnTo>
                    <a:lnTo>
                      <a:pt x="670" y="1564"/>
                    </a:lnTo>
                    <a:lnTo>
                      <a:pt x="661" y="1564"/>
                    </a:lnTo>
                    <a:lnTo>
                      <a:pt x="654" y="1566"/>
                    </a:lnTo>
                    <a:lnTo>
                      <a:pt x="642" y="1566"/>
                    </a:lnTo>
                    <a:lnTo>
                      <a:pt x="632" y="1569"/>
                    </a:lnTo>
                    <a:lnTo>
                      <a:pt x="623" y="1569"/>
                    </a:lnTo>
                    <a:lnTo>
                      <a:pt x="613" y="1571"/>
                    </a:lnTo>
                    <a:lnTo>
                      <a:pt x="604" y="1574"/>
                    </a:lnTo>
                    <a:lnTo>
                      <a:pt x="594" y="1576"/>
                    </a:lnTo>
                    <a:lnTo>
                      <a:pt x="585" y="1578"/>
                    </a:lnTo>
                    <a:lnTo>
                      <a:pt x="575" y="1583"/>
                    </a:lnTo>
                    <a:lnTo>
                      <a:pt x="566" y="1585"/>
                    </a:lnTo>
                    <a:lnTo>
                      <a:pt x="556" y="1588"/>
                    </a:lnTo>
                    <a:lnTo>
                      <a:pt x="547" y="1590"/>
                    </a:lnTo>
                    <a:lnTo>
                      <a:pt x="539" y="1595"/>
                    </a:lnTo>
                    <a:lnTo>
                      <a:pt x="528" y="1597"/>
                    </a:lnTo>
                    <a:lnTo>
                      <a:pt x="520" y="1600"/>
                    </a:lnTo>
                    <a:lnTo>
                      <a:pt x="511" y="1604"/>
                    </a:lnTo>
                    <a:lnTo>
                      <a:pt x="504" y="1609"/>
                    </a:lnTo>
                    <a:lnTo>
                      <a:pt x="494" y="1614"/>
                    </a:lnTo>
                    <a:lnTo>
                      <a:pt x="485" y="1616"/>
                    </a:lnTo>
                    <a:lnTo>
                      <a:pt x="478" y="1621"/>
                    </a:lnTo>
                    <a:lnTo>
                      <a:pt x="468" y="1626"/>
                    </a:lnTo>
                    <a:lnTo>
                      <a:pt x="461" y="1631"/>
                    </a:lnTo>
                    <a:lnTo>
                      <a:pt x="454" y="1635"/>
                    </a:lnTo>
                    <a:lnTo>
                      <a:pt x="447" y="1643"/>
                    </a:lnTo>
                    <a:lnTo>
                      <a:pt x="440" y="1650"/>
                    </a:lnTo>
                    <a:lnTo>
                      <a:pt x="433" y="1652"/>
                    </a:lnTo>
                    <a:lnTo>
                      <a:pt x="425" y="1659"/>
                    </a:lnTo>
                    <a:lnTo>
                      <a:pt x="418" y="1666"/>
                    </a:lnTo>
                    <a:lnTo>
                      <a:pt x="413" y="1673"/>
                    </a:lnTo>
                    <a:lnTo>
                      <a:pt x="406" y="1678"/>
                    </a:lnTo>
                    <a:lnTo>
                      <a:pt x="402" y="1685"/>
                    </a:lnTo>
                    <a:lnTo>
                      <a:pt x="397" y="1692"/>
                    </a:lnTo>
                    <a:lnTo>
                      <a:pt x="394" y="1702"/>
                    </a:lnTo>
                    <a:lnTo>
                      <a:pt x="387" y="1709"/>
                    </a:lnTo>
                    <a:lnTo>
                      <a:pt x="383" y="1716"/>
                    </a:lnTo>
                    <a:lnTo>
                      <a:pt x="380" y="1723"/>
                    </a:lnTo>
                    <a:lnTo>
                      <a:pt x="375" y="1733"/>
                    </a:lnTo>
                    <a:lnTo>
                      <a:pt x="373" y="1740"/>
                    </a:lnTo>
                    <a:lnTo>
                      <a:pt x="368" y="1749"/>
                    </a:lnTo>
                    <a:lnTo>
                      <a:pt x="368" y="1761"/>
                    </a:lnTo>
                    <a:lnTo>
                      <a:pt x="366" y="1771"/>
                    </a:lnTo>
                    <a:lnTo>
                      <a:pt x="361" y="1780"/>
                    </a:lnTo>
                    <a:lnTo>
                      <a:pt x="361" y="1790"/>
                    </a:lnTo>
                    <a:lnTo>
                      <a:pt x="359" y="1802"/>
                    </a:lnTo>
                    <a:lnTo>
                      <a:pt x="359" y="1811"/>
                    </a:lnTo>
                    <a:lnTo>
                      <a:pt x="356" y="1823"/>
                    </a:lnTo>
                    <a:lnTo>
                      <a:pt x="354" y="1833"/>
                    </a:lnTo>
                    <a:lnTo>
                      <a:pt x="354" y="1845"/>
                    </a:lnTo>
                    <a:lnTo>
                      <a:pt x="354" y="1856"/>
                    </a:lnTo>
                    <a:lnTo>
                      <a:pt x="354" y="1866"/>
                    </a:lnTo>
                    <a:lnTo>
                      <a:pt x="354" y="1878"/>
                    </a:lnTo>
                    <a:lnTo>
                      <a:pt x="354" y="1890"/>
                    </a:lnTo>
                    <a:lnTo>
                      <a:pt x="354" y="1902"/>
                    </a:lnTo>
                    <a:lnTo>
                      <a:pt x="354" y="1913"/>
                    </a:lnTo>
                    <a:lnTo>
                      <a:pt x="354" y="1925"/>
                    </a:lnTo>
                    <a:lnTo>
                      <a:pt x="356" y="1937"/>
                    </a:lnTo>
                    <a:lnTo>
                      <a:pt x="359" y="1949"/>
                    </a:lnTo>
                    <a:lnTo>
                      <a:pt x="359" y="1961"/>
                    </a:lnTo>
                    <a:lnTo>
                      <a:pt x="361" y="1973"/>
                    </a:lnTo>
                    <a:lnTo>
                      <a:pt x="364" y="1985"/>
                    </a:lnTo>
                    <a:lnTo>
                      <a:pt x="366" y="1997"/>
                    </a:lnTo>
                    <a:lnTo>
                      <a:pt x="368" y="2009"/>
                    </a:lnTo>
                    <a:lnTo>
                      <a:pt x="371" y="2020"/>
                    </a:lnTo>
                    <a:lnTo>
                      <a:pt x="373" y="2032"/>
                    </a:lnTo>
                    <a:lnTo>
                      <a:pt x="378" y="2044"/>
                    </a:lnTo>
                    <a:lnTo>
                      <a:pt x="380" y="2056"/>
                    </a:lnTo>
                    <a:lnTo>
                      <a:pt x="383" y="2068"/>
                    </a:lnTo>
                    <a:lnTo>
                      <a:pt x="387" y="2077"/>
                    </a:lnTo>
                    <a:lnTo>
                      <a:pt x="390" y="2089"/>
                    </a:lnTo>
                    <a:lnTo>
                      <a:pt x="394" y="2099"/>
                    </a:lnTo>
                    <a:lnTo>
                      <a:pt x="399" y="2111"/>
                    </a:lnTo>
                    <a:lnTo>
                      <a:pt x="402" y="2123"/>
                    </a:lnTo>
                    <a:lnTo>
                      <a:pt x="406" y="2134"/>
                    </a:lnTo>
                    <a:lnTo>
                      <a:pt x="411" y="2144"/>
                    </a:lnTo>
                    <a:lnTo>
                      <a:pt x="416" y="2156"/>
                    </a:lnTo>
                    <a:lnTo>
                      <a:pt x="421" y="2165"/>
                    </a:lnTo>
                    <a:lnTo>
                      <a:pt x="425" y="2175"/>
                    </a:lnTo>
                    <a:lnTo>
                      <a:pt x="430" y="2184"/>
                    </a:lnTo>
                    <a:lnTo>
                      <a:pt x="437" y="2194"/>
                    </a:lnTo>
                    <a:lnTo>
                      <a:pt x="442" y="2203"/>
                    </a:lnTo>
                    <a:lnTo>
                      <a:pt x="449" y="2213"/>
                    </a:lnTo>
                    <a:lnTo>
                      <a:pt x="456" y="2220"/>
                    </a:lnTo>
                    <a:lnTo>
                      <a:pt x="461" y="2230"/>
                    </a:lnTo>
                    <a:lnTo>
                      <a:pt x="466" y="2237"/>
                    </a:lnTo>
                    <a:lnTo>
                      <a:pt x="473" y="2244"/>
                    </a:lnTo>
                    <a:lnTo>
                      <a:pt x="480" y="2251"/>
                    </a:lnTo>
                    <a:lnTo>
                      <a:pt x="487" y="2258"/>
                    </a:lnTo>
                    <a:lnTo>
                      <a:pt x="494" y="2265"/>
                    </a:lnTo>
                    <a:lnTo>
                      <a:pt x="501" y="2272"/>
                    </a:lnTo>
                    <a:lnTo>
                      <a:pt x="509" y="2277"/>
                    </a:lnTo>
                    <a:lnTo>
                      <a:pt x="513" y="2284"/>
                    </a:lnTo>
                    <a:lnTo>
                      <a:pt x="523" y="2289"/>
                    </a:lnTo>
                    <a:lnTo>
                      <a:pt x="530" y="2294"/>
                    </a:lnTo>
                    <a:lnTo>
                      <a:pt x="537" y="2298"/>
                    </a:lnTo>
                    <a:lnTo>
                      <a:pt x="544" y="2303"/>
                    </a:lnTo>
                    <a:lnTo>
                      <a:pt x="554" y="2306"/>
                    </a:lnTo>
                    <a:lnTo>
                      <a:pt x="563" y="2308"/>
                    </a:lnTo>
                    <a:lnTo>
                      <a:pt x="568" y="2310"/>
                    </a:lnTo>
                    <a:lnTo>
                      <a:pt x="577" y="2313"/>
                    </a:lnTo>
                    <a:lnTo>
                      <a:pt x="585" y="2315"/>
                    </a:lnTo>
                    <a:lnTo>
                      <a:pt x="592" y="2317"/>
                    </a:lnTo>
                    <a:lnTo>
                      <a:pt x="599" y="2317"/>
                    </a:lnTo>
                    <a:lnTo>
                      <a:pt x="606" y="2320"/>
                    </a:lnTo>
                    <a:lnTo>
                      <a:pt x="613" y="2322"/>
                    </a:lnTo>
                    <a:lnTo>
                      <a:pt x="620" y="2325"/>
                    </a:lnTo>
                    <a:lnTo>
                      <a:pt x="625" y="2325"/>
                    </a:lnTo>
                    <a:lnTo>
                      <a:pt x="632" y="2325"/>
                    </a:lnTo>
                    <a:lnTo>
                      <a:pt x="637" y="2327"/>
                    </a:lnTo>
                    <a:lnTo>
                      <a:pt x="644" y="2327"/>
                    </a:lnTo>
                    <a:lnTo>
                      <a:pt x="656" y="2329"/>
                    </a:lnTo>
                    <a:lnTo>
                      <a:pt x="668" y="2332"/>
                    </a:lnTo>
                    <a:lnTo>
                      <a:pt x="677" y="2329"/>
                    </a:lnTo>
                    <a:lnTo>
                      <a:pt x="687" y="2329"/>
                    </a:lnTo>
                    <a:lnTo>
                      <a:pt x="696" y="2329"/>
                    </a:lnTo>
                    <a:lnTo>
                      <a:pt x="706" y="2329"/>
                    </a:lnTo>
                    <a:lnTo>
                      <a:pt x="715" y="2329"/>
                    </a:lnTo>
                    <a:lnTo>
                      <a:pt x="722" y="2327"/>
                    </a:lnTo>
                    <a:lnTo>
                      <a:pt x="730" y="2327"/>
                    </a:lnTo>
                    <a:lnTo>
                      <a:pt x="737" y="2327"/>
                    </a:lnTo>
                    <a:lnTo>
                      <a:pt x="749" y="2322"/>
                    </a:lnTo>
                    <a:lnTo>
                      <a:pt x="758" y="2317"/>
                    </a:lnTo>
                    <a:lnTo>
                      <a:pt x="768" y="2313"/>
                    </a:lnTo>
                    <a:lnTo>
                      <a:pt x="775" y="2310"/>
                    </a:lnTo>
                    <a:lnTo>
                      <a:pt x="782" y="2306"/>
                    </a:lnTo>
                    <a:lnTo>
                      <a:pt x="787" y="2303"/>
                    </a:lnTo>
                    <a:lnTo>
                      <a:pt x="772" y="2538"/>
                    </a:lnTo>
                    <a:lnTo>
                      <a:pt x="1015" y="2686"/>
                    </a:lnTo>
                    <a:lnTo>
                      <a:pt x="1400" y="2676"/>
                    </a:lnTo>
                    <a:lnTo>
                      <a:pt x="1250" y="3045"/>
                    </a:lnTo>
                    <a:lnTo>
                      <a:pt x="0" y="3045"/>
                    </a:lnTo>
                    <a:lnTo>
                      <a:pt x="0" y="0"/>
                    </a:lnTo>
                    <a:lnTo>
                      <a:pt x="1554" y="0"/>
                    </a:lnTo>
                    <a:lnTo>
                      <a:pt x="1554" y="0"/>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0" name="Freeform 452"/>
              <p:cNvSpPr>
                <a:spLocks/>
              </p:cNvSpPr>
              <p:nvPr/>
            </p:nvSpPr>
            <p:spPr bwMode="auto">
              <a:xfrm>
                <a:off x="1053" y="1101"/>
                <a:ext cx="1550" cy="2963"/>
              </a:xfrm>
              <a:custGeom>
                <a:avLst/>
                <a:gdLst>
                  <a:gd name="T0" fmla="*/ 1298 w 1550"/>
                  <a:gd name="T1" fmla="*/ 599 h 2963"/>
                  <a:gd name="T2" fmla="*/ 1310 w 1550"/>
                  <a:gd name="T3" fmla="*/ 1162 h 2963"/>
                  <a:gd name="T4" fmla="*/ 1286 w 1550"/>
                  <a:gd name="T5" fmla="*/ 1159 h 2963"/>
                  <a:gd name="T6" fmla="*/ 1262 w 1550"/>
                  <a:gd name="T7" fmla="*/ 1159 h 2963"/>
                  <a:gd name="T8" fmla="*/ 1241 w 1550"/>
                  <a:gd name="T9" fmla="*/ 1162 h 2963"/>
                  <a:gd name="T10" fmla="*/ 1214 w 1550"/>
                  <a:gd name="T11" fmla="*/ 1162 h 2963"/>
                  <a:gd name="T12" fmla="*/ 1186 w 1550"/>
                  <a:gd name="T13" fmla="*/ 1162 h 2963"/>
                  <a:gd name="T14" fmla="*/ 1157 w 1550"/>
                  <a:gd name="T15" fmla="*/ 1164 h 2963"/>
                  <a:gd name="T16" fmla="*/ 1127 w 1550"/>
                  <a:gd name="T17" fmla="*/ 1167 h 2963"/>
                  <a:gd name="T18" fmla="*/ 1093 w 1550"/>
                  <a:gd name="T19" fmla="*/ 1169 h 2963"/>
                  <a:gd name="T20" fmla="*/ 1058 w 1550"/>
                  <a:gd name="T21" fmla="*/ 1174 h 2963"/>
                  <a:gd name="T22" fmla="*/ 1024 w 1550"/>
                  <a:gd name="T23" fmla="*/ 1178 h 2963"/>
                  <a:gd name="T24" fmla="*/ 989 w 1550"/>
                  <a:gd name="T25" fmla="*/ 1186 h 2963"/>
                  <a:gd name="T26" fmla="*/ 955 w 1550"/>
                  <a:gd name="T27" fmla="*/ 1195 h 2963"/>
                  <a:gd name="T28" fmla="*/ 922 w 1550"/>
                  <a:gd name="T29" fmla="*/ 1205 h 2963"/>
                  <a:gd name="T30" fmla="*/ 889 w 1550"/>
                  <a:gd name="T31" fmla="*/ 1217 h 2963"/>
                  <a:gd name="T32" fmla="*/ 858 w 1550"/>
                  <a:gd name="T33" fmla="*/ 1231 h 2963"/>
                  <a:gd name="T34" fmla="*/ 830 w 1550"/>
                  <a:gd name="T35" fmla="*/ 1247 h 2963"/>
                  <a:gd name="T36" fmla="*/ 801 w 1550"/>
                  <a:gd name="T37" fmla="*/ 1264 h 2963"/>
                  <a:gd name="T38" fmla="*/ 780 w 1550"/>
                  <a:gd name="T39" fmla="*/ 1283 h 2963"/>
                  <a:gd name="T40" fmla="*/ 765 w 1550"/>
                  <a:gd name="T41" fmla="*/ 1466 h 2963"/>
                  <a:gd name="T42" fmla="*/ 753 w 1550"/>
                  <a:gd name="T43" fmla="*/ 1461 h 2963"/>
                  <a:gd name="T44" fmla="*/ 727 w 1550"/>
                  <a:gd name="T45" fmla="*/ 1452 h 2963"/>
                  <a:gd name="T46" fmla="*/ 706 w 1550"/>
                  <a:gd name="T47" fmla="*/ 1447 h 2963"/>
                  <a:gd name="T48" fmla="*/ 682 w 1550"/>
                  <a:gd name="T49" fmla="*/ 1442 h 2963"/>
                  <a:gd name="T50" fmla="*/ 656 w 1550"/>
                  <a:gd name="T51" fmla="*/ 1438 h 2963"/>
                  <a:gd name="T52" fmla="*/ 630 w 1550"/>
                  <a:gd name="T53" fmla="*/ 1435 h 2963"/>
                  <a:gd name="T54" fmla="*/ 599 w 1550"/>
                  <a:gd name="T55" fmla="*/ 1435 h 2963"/>
                  <a:gd name="T56" fmla="*/ 568 w 1550"/>
                  <a:gd name="T57" fmla="*/ 1435 h 2963"/>
                  <a:gd name="T58" fmla="*/ 537 w 1550"/>
                  <a:gd name="T59" fmla="*/ 1440 h 2963"/>
                  <a:gd name="T60" fmla="*/ 504 w 1550"/>
                  <a:gd name="T61" fmla="*/ 1447 h 2963"/>
                  <a:gd name="T62" fmla="*/ 471 w 1550"/>
                  <a:gd name="T63" fmla="*/ 1457 h 2963"/>
                  <a:gd name="T64" fmla="*/ 437 w 1550"/>
                  <a:gd name="T65" fmla="*/ 1471 h 2963"/>
                  <a:gd name="T66" fmla="*/ 407 w 1550"/>
                  <a:gd name="T67" fmla="*/ 1490 h 2963"/>
                  <a:gd name="T68" fmla="*/ 376 w 1550"/>
                  <a:gd name="T69" fmla="*/ 1516 h 2963"/>
                  <a:gd name="T70" fmla="*/ 347 w 1550"/>
                  <a:gd name="T71" fmla="*/ 1542 h 2963"/>
                  <a:gd name="T72" fmla="*/ 321 w 1550"/>
                  <a:gd name="T73" fmla="*/ 1578 h 2963"/>
                  <a:gd name="T74" fmla="*/ 297 w 1550"/>
                  <a:gd name="T75" fmla="*/ 1618 h 2963"/>
                  <a:gd name="T76" fmla="*/ 273 w 1550"/>
                  <a:gd name="T77" fmla="*/ 1668 h 2963"/>
                  <a:gd name="T78" fmla="*/ 257 w 1550"/>
                  <a:gd name="T79" fmla="*/ 1725 h 2963"/>
                  <a:gd name="T80" fmla="*/ 243 w 1550"/>
                  <a:gd name="T81" fmla="*/ 1785 h 2963"/>
                  <a:gd name="T82" fmla="*/ 233 w 1550"/>
                  <a:gd name="T83" fmla="*/ 1842 h 2963"/>
                  <a:gd name="T84" fmla="*/ 233 w 1550"/>
                  <a:gd name="T85" fmla="*/ 1896 h 2963"/>
                  <a:gd name="T86" fmla="*/ 233 w 1550"/>
                  <a:gd name="T87" fmla="*/ 1944 h 2963"/>
                  <a:gd name="T88" fmla="*/ 238 w 1550"/>
                  <a:gd name="T89" fmla="*/ 1991 h 2963"/>
                  <a:gd name="T90" fmla="*/ 250 w 1550"/>
                  <a:gd name="T91" fmla="*/ 2034 h 2963"/>
                  <a:gd name="T92" fmla="*/ 264 w 1550"/>
                  <a:gd name="T93" fmla="*/ 2077 h 2963"/>
                  <a:gd name="T94" fmla="*/ 278 w 1550"/>
                  <a:gd name="T95" fmla="*/ 2112 h 2963"/>
                  <a:gd name="T96" fmla="*/ 297 w 1550"/>
                  <a:gd name="T97" fmla="*/ 2148 h 2963"/>
                  <a:gd name="T98" fmla="*/ 319 w 1550"/>
                  <a:gd name="T99" fmla="*/ 2179 h 2963"/>
                  <a:gd name="T100" fmla="*/ 340 w 1550"/>
                  <a:gd name="T101" fmla="*/ 2208 h 2963"/>
                  <a:gd name="T102" fmla="*/ 361 w 1550"/>
                  <a:gd name="T103" fmla="*/ 2234 h 2963"/>
                  <a:gd name="T104" fmla="*/ 383 w 1550"/>
                  <a:gd name="T105" fmla="*/ 2255 h 2963"/>
                  <a:gd name="T106" fmla="*/ 404 w 1550"/>
                  <a:gd name="T107" fmla="*/ 2274 h 2963"/>
                  <a:gd name="T108" fmla="*/ 426 w 1550"/>
                  <a:gd name="T109" fmla="*/ 2293 h 2963"/>
                  <a:gd name="T110" fmla="*/ 445 w 1550"/>
                  <a:gd name="T111" fmla="*/ 2305 h 2963"/>
                  <a:gd name="T112" fmla="*/ 473 w 1550"/>
                  <a:gd name="T113" fmla="*/ 2324 h 2963"/>
                  <a:gd name="T114" fmla="*/ 497 w 1550"/>
                  <a:gd name="T115" fmla="*/ 2338 h 2963"/>
                  <a:gd name="T116" fmla="*/ 509 w 1550"/>
                  <a:gd name="T117" fmla="*/ 2345 h 2963"/>
                  <a:gd name="T118" fmla="*/ 948 w 1550"/>
                  <a:gd name="T119" fmla="*/ 2711 h 2963"/>
                  <a:gd name="T120" fmla="*/ 0 w 1550"/>
                  <a:gd name="T121" fmla="*/ 2963 h 2963"/>
                  <a:gd name="T122" fmla="*/ 1478 w 1550"/>
                  <a:gd name="T123" fmla="*/ 0 h 2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0" h="2963">
                    <a:moveTo>
                      <a:pt x="1478" y="0"/>
                    </a:moveTo>
                    <a:lnTo>
                      <a:pt x="1550" y="408"/>
                    </a:lnTo>
                    <a:lnTo>
                      <a:pt x="1298" y="599"/>
                    </a:lnTo>
                    <a:lnTo>
                      <a:pt x="1314" y="1162"/>
                    </a:lnTo>
                    <a:lnTo>
                      <a:pt x="1312" y="1162"/>
                    </a:lnTo>
                    <a:lnTo>
                      <a:pt x="1310" y="1162"/>
                    </a:lnTo>
                    <a:lnTo>
                      <a:pt x="1302" y="1162"/>
                    </a:lnTo>
                    <a:lnTo>
                      <a:pt x="1298" y="1162"/>
                    </a:lnTo>
                    <a:lnTo>
                      <a:pt x="1286" y="1159"/>
                    </a:lnTo>
                    <a:lnTo>
                      <a:pt x="1274" y="1159"/>
                    </a:lnTo>
                    <a:lnTo>
                      <a:pt x="1269" y="1159"/>
                    </a:lnTo>
                    <a:lnTo>
                      <a:pt x="1262" y="1159"/>
                    </a:lnTo>
                    <a:lnTo>
                      <a:pt x="1255" y="1159"/>
                    </a:lnTo>
                    <a:lnTo>
                      <a:pt x="1248" y="1162"/>
                    </a:lnTo>
                    <a:lnTo>
                      <a:pt x="1241" y="1162"/>
                    </a:lnTo>
                    <a:lnTo>
                      <a:pt x="1231" y="1162"/>
                    </a:lnTo>
                    <a:lnTo>
                      <a:pt x="1222" y="1162"/>
                    </a:lnTo>
                    <a:lnTo>
                      <a:pt x="1214" y="1162"/>
                    </a:lnTo>
                    <a:lnTo>
                      <a:pt x="1205" y="1162"/>
                    </a:lnTo>
                    <a:lnTo>
                      <a:pt x="1195" y="1162"/>
                    </a:lnTo>
                    <a:lnTo>
                      <a:pt x="1186" y="1162"/>
                    </a:lnTo>
                    <a:lnTo>
                      <a:pt x="1179" y="1162"/>
                    </a:lnTo>
                    <a:lnTo>
                      <a:pt x="1167" y="1162"/>
                    </a:lnTo>
                    <a:lnTo>
                      <a:pt x="1157" y="1164"/>
                    </a:lnTo>
                    <a:lnTo>
                      <a:pt x="1148" y="1164"/>
                    </a:lnTo>
                    <a:lnTo>
                      <a:pt x="1136" y="1167"/>
                    </a:lnTo>
                    <a:lnTo>
                      <a:pt x="1127" y="1167"/>
                    </a:lnTo>
                    <a:lnTo>
                      <a:pt x="1115" y="1167"/>
                    </a:lnTo>
                    <a:lnTo>
                      <a:pt x="1103" y="1169"/>
                    </a:lnTo>
                    <a:lnTo>
                      <a:pt x="1093" y="1169"/>
                    </a:lnTo>
                    <a:lnTo>
                      <a:pt x="1081" y="1169"/>
                    </a:lnTo>
                    <a:lnTo>
                      <a:pt x="1070" y="1171"/>
                    </a:lnTo>
                    <a:lnTo>
                      <a:pt x="1058" y="1174"/>
                    </a:lnTo>
                    <a:lnTo>
                      <a:pt x="1046" y="1176"/>
                    </a:lnTo>
                    <a:lnTo>
                      <a:pt x="1034" y="1176"/>
                    </a:lnTo>
                    <a:lnTo>
                      <a:pt x="1024" y="1178"/>
                    </a:lnTo>
                    <a:lnTo>
                      <a:pt x="1012" y="1181"/>
                    </a:lnTo>
                    <a:lnTo>
                      <a:pt x="1001" y="1186"/>
                    </a:lnTo>
                    <a:lnTo>
                      <a:pt x="989" y="1186"/>
                    </a:lnTo>
                    <a:lnTo>
                      <a:pt x="977" y="1188"/>
                    </a:lnTo>
                    <a:lnTo>
                      <a:pt x="965" y="1193"/>
                    </a:lnTo>
                    <a:lnTo>
                      <a:pt x="955" y="1195"/>
                    </a:lnTo>
                    <a:lnTo>
                      <a:pt x="944" y="1200"/>
                    </a:lnTo>
                    <a:lnTo>
                      <a:pt x="932" y="1202"/>
                    </a:lnTo>
                    <a:lnTo>
                      <a:pt x="922" y="1205"/>
                    </a:lnTo>
                    <a:lnTo>
                      <a:pt x="910" y="1209"/>
                    </a:lnTo>
                    <a:lnTo>
                      <a:pt x="901" y="1214"/>
                    </a:lnTo>
                    <a:lnTo>
                      <a:pt x="889" y="1217"/>
                    </a:lnTo>
                    <a:lnTo>
                      <a:pt x="877" y="1221"/>
                    </a:lnTo>
                    <a:lnTo>
                      <a:pt x="868" y="1226"/>
                    </a:lnTo>
                    <a:lnTo>
                      <a:pt x="858" y="1231"/>
                    </a:lnTo>
                    <a:lnTo>
                      <a:pt x="846" y="1236"/>
                    </a:lnTo>
                    <a:lnTo>
                      <a:pt x="839" y="1240"/>
                    </a:lnTo>
                    <a:lnTo>
                      <a:pt x="830" y="1247"/>
                    </a:lnTo>
                    <a:lnTo>
                      <a:pt x="820" y="1252"/>
                    </a:lnTo>
                    <a:lnTo>
                      <a:pt x="810" y="1257"/>
                    </a:lnTo>
                    <a:lnTo>
                      <a:pt x="801" y="1264"/>
                    </a:lnTo>
                    <a:lnTo>
                      <a:pt x="794" y="1271"/>
                    </a:lnTo>
                    <a:lnTo>
                      <a:pt x="787" y="1276"/>
                    </a:lnTo>
                    <a:lnTo>
                      <a:pt x="780" y="1283"/>
                    </a:lnTo>
                    <a:lnTo>
                      <a:pt x="772" y="1290"/>
                    </a:lnTo>
                    <a:lnTo>
                      <a:pt x="765" y="1300"/>
                    </a:lnTo>
                    <a:lnTo>
                      <a:pt x="765" y="1466"/>
                    </a:lnTo>
                    <a:lnTo>
                      <a:pt x="763" y="1464"/>
                    </a:lnTo>
                    <a:lnTo>
                      <a:pt x="761" y="1464"/>
                    </a:lnTo>
                    <a:lnTo>
                      <a:pt x="753" y="1461"/>
                    </a:lnTo>
                    <a:lnTo>
                      <a:pt x="749" y="1459"/>
                    </a:lnTo>
                    <a:lnTo>
                      <a:pt x="737" y="1454"/>
                    </a:lnTo>
                    <a:lnTo>
                      <a:pt x="727" y="1452"/>
                    </a:lnTo>
                    <a:lnTo>
                      <a:pt x="720" y="1449"/>
                    </a:lnTo>
                    <a:lnTo>
                      <a:pt x="713" y="1449"/>
                    </a:lnTo>
                    <a:lnTo>
                      <a:pt x="706" y="1447"/>
                    </a:lnTo>
                    <a:lnTo>
                      <a:pt x="699" y="1447"/>
                    </a:lnTo>
                    <a:lnTo>
                      <a:pt x="692" y="1445"/>
                    </a:lnTo>
                    <a:lnTo>
                      <a:pt x="682" y="1442"/>
                    </a:lnTo>
                    <a:lnTo>
                      <a:pt x="675" y="1440"/>
                    </a:lnTo>
                    <a:lnTo>
                      <a:pt x="668" y="1440"/>
                    </a:lnTo>
                    <a:lnTo>
                      <a:pt x="656" y="1438"/>
                    </a:lnTo>
                    <a:lnTo>
                      <a:pt x="649" y="1438"/>
                    </a:lnTo>
                    <a:lnTo>
                      <a:pt x="639" y="1435"/>
                    </a:lnTo>
                    <a:lnTo>
                      <a:pt x="630" y="1435"/>
                    </a:lnTo>
                    <a:lnTo>
                      <a:pt x="620" y="1435"/>
                    </a:lnTo>
                    <a:lnTo>
                      <a:pt x="611" y="1435"/>
                    </a:lnTo>
                    <a:lnTo>
                      <a:pt x="599" y="1435"/>
                    </a:lnTo>
                    <a:lnTo>
                      <a:pt x="589" y="1435"/>
                    </a:lnTo>
                    <a:lnTo>
                      <a:pt x="580" y="1435"/>
                    </a:lnTo>
                    <a:lnTo>
                      <a:pt x="568" y="1435"/>
                    </a:lnTo>
                    <a:lnTo>
                      <a:pt x="559" y="1438"/>
                    </a:lnTo>
                    <a:lnTo>
                      <a:pt x="549" y="1440"/>
                    </a:lnTo>
                    <a:lnTo>
                      <a:pt x="537" y="1440"/>
                    </a:lnTo>
                    <a:lnTo>
                      <a:pt x="525" y="1442"/>
                    </a:lnTo>
                    <a:lnTo>
                      <a:pt x="513" y="1445"/>
                    </a:lnTo>
                    <a:lnTo>
                      <a:pt x="504" y="1447"/>
                    </a:lnTo>
                    <a:lnTo>
                      <a:pt x="492" y="1449"/>
                    </a:lnTo>
                    <a:lnTo>
                      <a:pt x="480" y="1454"/>
                    </a:lnTo>
                    <a:lnTo>
                      <a:pt x="471" y="1457"/>
                    </a:lnTo>
                    <a:lnTo>
                      <a:pt x="461" y="1464"/>
                    </a:lnTo>
                    <a:lnTo>
                      <a:pt x="449" y="1466"/>
                    </a:lnTo>
                    <a:lnTo>
                      <a:pt x="437" y="1471"/>
                    </a:lnTo>
                    <a:lnTo>
                      <a:pt x="426" y="1476"/>
                    </a:lnTo>
                    <a:lnTo>
                      <a:pt x="416" y="1483"/>
                    </a:lnTo>
                    <a:lnTo>
                      <a:pt x="407" y="1490"/>
                    </a:lnTo>
                    <a:lnTo>
                      <a:pt x="395" y="1497"/>
                    </a:lnTo>
                    <a:lnTo>
                      <a:pt x="385" y="1504"/>
                    </a:lnTo>
                    <a:lnTo>
                      <a:pt x="376" y="1516"/>
                    </a:lnTo>
                    <a:lnTo>
                      <a:pt x="366" y="1523"/>
                    </a:lnTo>
                    <a:lnTo>
                      <a:pt x="354" y="1533"/>
                    </a:lnTo>
                    <a:lnTo>
                      <a:pt x="347" y="1542"/>
                    </a:lnTo>
                    <a:lnTo>
                      <a:pt x="338" y="1554"/>
                    </a:lnTo>
                    <a:lnTo>
                      <a:pt x="328" y="1563"/>
                    </a:lnTo>
                    <a:lnTo>
                      <a:pt x="321" y="1578"/>
                    </a:lnTo>
                    <a:lnTo>
                      <a:pt x="311" y="1590"/>
                    </a:lnTo>
                    <a:lnTo>
                      <a:pt x="304" y="1606"/>
                    </a:lnTo>
                    <a:lnTo>
                      <a:pt x="297" y="1618"/>
                    </a:lnTo>
                    <a:lnTo>
                      <a:pt x="288" y="1635"/>
                    </a:lnTo>
                    <a:lnTo>
                      <a:pt x="281" y="1651"/>
                    </a:lnTo>
                    <a:lnTo>
                      <a:pt x="273" y="1668"/>
                    </a:lnTo>
                    <a:lnTo>
                      <a:pt x="266" y="1685"/>
                    </a:lnTo>
                    <a:lnTo>
                      <a:pt x="262" y="1704"/>
                    </a:lnTo>
                    <a:lnTo>
                      <a:pt x="257" y="1725"/>
                    </a:lnTo>
                    <a:lnTo>
                      <a:pt x="252" y="1744"/>
                    </a:lnTo>
                    <a:lnTo>
                      <a:pt x="247" y="1763"/>
                    </a:lnTo>
                    <a:lnTo>
                      <a:pt x="243" y="1785"/>
                    </a:lnTo>
                    <a:lnTo>
                      <a:pt x="238" y="1804"/>
                    </a:lnTo>
                    <a:lnTo>
                      <a:pt x="238" y="1823"/>
                    </a:lnTo>
                    <a:lnTo>
                      <a:pt x="233" y="1842"/>
                    </a:lnTo>
                    <a:lnTo>
                      <a:pt x="233" y="1858"/>
                    </a:lnTo>
                    <a:lnTo>
                      <a:pt x="233" y="1877"/>
                    </a:lnTo>
                    <a:lnTo>
                      <a:pt x="233" y="1896"/>
                    </a:lnTo>
                    <a:lnTo>
                      <a:pt x="231" y="1910"/>
                    </a:lnTo>
                    <a:lnTo>
                      <a:pt x="231" y="1929"/>
                    </a:lnTo>
                    <a:lnTo>
                      <a:pt x="233" y="1944"/>
                    </a:lnTo>
                    <a:lnTo>
                      <a:pt x="235" y="1960"/>
                    </a:lnTo>
                    <a:lnTo>
                      <a:pt x="238" y="1975"/>
                    </a:lnTo>
                    <a:lnTo>
                      <a:pt x="238" y="1991"/>
                    </a:lnTo>
                    <a:lnTo>
                      <a:pt x="243" y="2006"/>
                    </a:lnTo>
                    <a:lnTo>
                      <a:pt x="247" y="2022"/>
                    </a:lnTo>
                    <a:lnTo>
                      <a:pt x="250" y="2034"/>
                    </a:lnTo>
                    <a:lnTo>
                      <a:pt x="254" y="2048"/>
                    </a:lnTo>
                    <a:lnTo>
                      <a:pt x="259" y="2063"/>
                    </a:lnTo>
                    <a:lnTo>
                      <a:pt x="264" y="2077"/>
                    </a:lnTo>
                    <a:lnTo>
                      <a:pt x="266" y="2089"/>
                    </a:lnTo>
                    <a:lnTo>
                      <a:pt x="273" y="2101"/>
                    </a:lnTo>
                    <a:lnTo>
                      <a:pt x="278" y="2112"/>
                    </a:lnTo>
                    <a:lnTo>
                      <a:pt x="285" y="2124"/>
                    </a:lnTo>
                    <a:lnTo>
                      <a:pt x="292" y="2136"/>
                    </a:lnTo>
                    <a:lnTo>
                      <a:pt x="297" y="2148"/>
                    </a:lnTo>
                    <a:lnTo>
                      <a:pt x="304" y="2158"/>
                    </a:lnTo>
                    <a:lnTo>
                      <a:pt x="311" y="2170"/>
                    </a:lnTo>
                    <a:lnTo>
                      <a:pt x="319" y="2179"/>
                    </a:lnTo>
                    <a:lnTo>
                      <a:pt x="326" y="2189"/>
                    </a:lnTo>
                    <a:lnTo>
                      <a:pt x="333" y="2198"/>
                    </a:lnTo>
                    <a:lnTo>
                      <a:pt x="340" y="2208"/>
                    </a:lnTo>
                    <a:lnTo>
                      <a:pt x="347" y="2217"/>
                    </a:lnTo>
                    <a:lnTo>
                      <a:pt x="354" y="2224"/>
                    </a:lnTo>
                    <a:lnTo>
                      <a:pt x="361" y="2234"/>
                    </a:lnTo>
                    <a:lnTo>
                      <a:pt x="368" y="2241"/>
                    </a:lnTo>
                    <a:lnTo>
                      <a:pt x="376" y="2248"/>
                    </a:lnTo>
                    <a:lnTo>
                      <a:pt x="383" y="2255"/>
                    </a:lnTo>
                    <a:lnTo>
                      <a:pt x="390" y="2262"/>
                    </a:lnTo>
                    <a:lnTo>
                      <a:pt x="397" y="2269"/>
                    </a:lnTo>
                    <a:lnTo>
                      <a:pt x="404" y="2274"/>
                    </a:lnTo>
                    <a:lnTo>
                      <a:pt x="411" y="2281"/>
                    </a:lnTo>
                    <a:lnTo>
                      <a:pt x="418" y="2286"/>
                    </a:lnTo>
                    <a:lnTo>
                      <a:pt x="426" y="2293"/>
                    </a:lnTo>
                    <a:lnTo>
                      <a:pt x="433" y="2295"/>
                    </a:lnTo>
                    <a:lnTo>
                      <a:pt x="440" y="2300"/>
                    </a:lnTo>
                    <a:lnTo>
                      <a:pt x="445" y="2305"/>
                    </a:lnTo>
                    <a:lnTo>
                      <a:pt x="452" y="2312"/>
                    </a:lnTo>
                    <a:lnTo>
                      <a:pt x="464" y="2319"/>
                    </a:lnTo>
                    <a:lnTo>
                      <a:pt x="473" y="2324"/>
                    </a:lnTo>
                    <a:lnTo>
                      <a:pt x="483" y="2331"/>
                    </a:lnTo>
                    <a:lnTo>
                      <a:pt x="492" y="2336"/>
                    </a:lnTo>
                    <a:lnTo>
                      <a:pt x="497" y="2338"/>
                    </a:lnTo>
                    <a:lnTo>
                      <a:pt x="504" y="2343"/>
                    </a:lnTo>
                    <a:lnTo>
                      <a:pt x="506" y="2343"/>
                    </a:lnTo>
                    <a:lnTo>
                      <a:pt x="509" y="2345"/>
                    </a:lnTo>
                    <a:lnTo>
                      <a:pt x="677" y="2331"/>
                    </a:lnTo>
                    <a:lnTo>
                      <a:pt x="668" y="2507"/>
                    </a:lnTo>
                    <a:lnTo>
                      <a:pt x="948" y="2711"/>
                    </a:lnTo>
                    <a:lnTo>
                      <a:pt x="1267" y="2711"/>
                    </a:lnTo>
                    <a:lnTo>
                      <a:pt x="1129" y="2963"/>
                    </a:lnTo>
                    <a:lnTo>
                      <a:pt x="0" y="2963"/>
                    </a:lnTo>
                    <a:lnTo>
                      <a:pt x="5" y="14"/>
                    </a:lnTo>
                    <a:lnTo>
                      <a:pt x="1478" y="0"/>
                    </a:lnTo>
                    <a:lnTo>
                      <a:pt x="1478"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1" name="Freeform 453"/>
              <p:cNvSpPr>
                <a:spLocks/>
              </p:cNvSpPr>
              <p:nvPr/>
            </p:nvSpPr>
            <p:spPr bwMode="auto">
              <a:xfrm>
                <a:off x="2422" y="1098"/>
                <a:ext cx="1944" cy="2966"/>
              </a:xfrm>
              <a:custGeom>
                <a:avLst/>
                <a:gdLst>
                  <a:gd name="T0" fmla="*/ 1944 w 1944"/>
                  <a:gd name="T1" fmla="*/ 2966 h 2966"/>
                  <a:gd name="T2" fmla="*/ 520 w 1944"/>
                  <a:gd name="T3" fmla="*/ 2562 h 2966"/>
                  <a:gd name="T4" fmla="*/ 556 w 1944"/>
                  <a:gd name="T5" fmla="*/ 2441 h 2966"/>
                  <a:gd name="T6" fmla="*/ 568 w 1944"/>
                  <a:gd name="T7" fmla="*/ 2446 h 2966"/>
                  <a:gd name="T8" fmla="*/ 589 w 1944"/>
                  <a:gd name="T9" fmla="*/ 2453 h 2966"/>
                  <a:gd name="T10" fmla="*/ 620 w 1944"/>
                  <a:gd name="T11" fmla="*/ 2460 h 2966"/>
                  <a:gd name="T12" fmla="*/ 642 w 1944"/>
                  <a:gd name="T13" fmla="*/ 2467 h 2966"/>
                  <a:gd name="T14" fmla="*/ 661 w 1944"/>
                  <a:gd name="T15" fmla="*/ 2470 h 2966"/>
                  <a:gd name="T16" fmla="*/ 680 w 1944"/>
                  <a:gd name="T17" fmla="*/ 2474 h 2966"/>
                  <a:gd name="T18" fmla="*/ 701 w 1944"/>
                  <a:gd name="T19" fmla="*/ 2477 h 2966"/>
                  <a:gd name="T20" fmla="*/ 722 w 1944"/>
                  <a:gd name="T21" fmla="*/ 2479 h 2966"/>
                  <a:gd name="T22" fmla="*/ 746 w 1944"/>
                  <a:gd name="T23" fmla="*/ 2479 h 2966"/>
                  <a:gd name="T24" fmla="*/ 772 w 1944"/>
                  <a:gd name="T25" fmla="*/ 2481 h 2966"/>
                  <a:gd name="T26" fmla="*/ 796 w 1944"/>
                  <a:gd name="T27" fmla="*/ 2481 h 2966"/>
                  <a:gd name="T28" fmla="*/ 825 w 1944"/>
                  <a:gd name="T29" fmla="*/ 2479 h 2966"/>
                  <a:gd name="T30" fmla="*/ 851 w 1944"/>
                  <a:gd name="T31" fmla="*/ 2477 h 2966"/>
                  <a:gd name="T32" fmla="*/ 879 w 1944"/>
                  <a:gd name="T33" fmla="*/ 2477 h 2966"/>
                  <a:gd name="T34" fmla="*/ 910 w 1944"/>
                  <a:gd name="T35" fmla="*/ 2470 h 2966"/>
                  <a:gd name="T36" fmla="*/ 939 w 1944"/>
                  <a:gd name="T37" fmla="*/ 2462 h 2966"/>
                  <a:gd name="T38" fmla="*/ 967 w 1944"/>
                  <a:gd name="T39" fmla="*/ 2453 h 2966"/>
                  <a:gd name="T40" fmla="*/ 993 w 1944"/>
                  <a:gd name="T41" fmla="*/ 2446 h 2966"/>
                  <a:gd name="T42" fmla="*/ 1017 w 1944"/>
                  <a:gd name="T43" fmla="*/ 2439 h 2966"/>
                  <a:gd name="T44" fmla="*/ 1038 w 1944"/>
                  <a:gd name="T45" fmla="*/ 2429 h 2966"/>
                  <a:gd name="T46" fmla="*/ 1060 w 1944"/>
                  <a:gd name="T47" fmla="*/ 2420 h 2966"/>
                  <a:gd name="T48" fmla="*/ 1079 w 1944"/>
                  <a:gd name="T49" fmla="*/ 2410 h 2966"/>
                  <a:gd name="T50" fmla="*/ 1114 w 1944"/>
                  <a:gd name="T51" fmla="*/ 2391 h 2966"/>
                  <a:gd name="T52" fmla="*/ 1143 w 1944"/>
                  <a:gd name="T53" fmla="*/ 2372 h 2966"/>
                  <a:gd name="T54" fmla="*/ 1167 w 1944"/>
                  <a:gd name="T55" fmla="*/ 2353 h 2966"/>
                  <a:gd name="T56" fmla="*/ 1193 w 1944"/>
                  <a:gd name="T57" fmla="*/ 2329 h 2966"/>
                  <a:gd name="T58" fmla="*/ 1207 w 1944"/>
                  <a:gd name="T59" fmla="*/ 2313 h 2966"/>
                  <a:gd name="T60" fmla="*/ 1514 w 1944"/>
                  <a:gd name="T61" fmla="*/ 566 h 2966"/>
                  <a:gd name="T62" fmla="*/ 1499 w 1944"/>
                  <a:gd name="T63" fmla="*/ 566 h 2966"/>
                  <a:gd name="T64" fmla="*/ 1480 w 1944"/>
                  <a:gd name="T65" fmla="*/ 566 h 2966"/>
                  <a:gd name="T66" fmla="*/ 1452 w 1944"/>
                  <a:gd name="T67" fmla="*/ 564 h 2966"/>
                  <a:gd name="T68" fmla="*/ 1421 w 1944"/>
                  <a:gd name="T69" fmla="*/ 561 h 2966"/>
                  <a:gd name="T70" fmla="*/ 1388 w 1944"/>
                  <a:gd name="T71" fmla="*/ 559 h 2966"/>
                  <a:gd name="T72" fmla="*/ 1354 w 1944"/>
                  <a:gd name="T73" fmla="*/ 554 h 2966"/>
                  <a:gd name="T74" fmla="*/ 1319 w 1944"/>
                  <a:gd name="T75" fmla="*/ 542 h 2966"/>
                  <a:gd name="T76" fmla="*/ 1288 w 1944"/>
                  <a:gd name="T77" fmla="*/ 528 h 2966"/>
                  <a:gd name="T78" fmla="*/ 1262 w 1944"/>
                  <a:gd name="T79" fmla="*/ 511 h 2966"/>
                  <a:gd name="T80" fmla="*/ 1243 w 1944"/>
                  <a:gd name="T81" fmla="*/ 492 h 2966"/>
                  <a:gd name="T82" fmla="*/ 1229 w 1944"/>
                  <a:gd name="T83" fmla="*/ 464 h 2966"/>
                  <a:gd name="T84" fmla="*/ 1224 w 1944"/>
                  <a:gd name="T85" fmla="*/ 438 h 2966"/>
                  <a:gd name="T86" fmla="*/ 1226 w 1944"/>
                  <a:gd name="T87" fmla="*/ 411 h 2966"/>
                  <a:gd name="T88" fmla="*/ 1238 w 1944"/>
                  <a:gd name="T89" fmla="*/ 388 h 2966"/>
                  <a:gd name="T90" fmla="*/ 1250 w 1944"/>
                  <a:gd name="T91" fmla="*/ 364 h 2966"/>
                  <a:gd name="T92" fmla="*/ 1262 w 1944"/>
                  <a:gd name="T93" fmla="*/ 343 h 2966"/>
                  <a:gd name="T94" fmla="*/ 1283 w 1944"/>
                  <a:gd name="T95" fmla="*/ 316 h 2966"/>
                  <a:gd name="T96" fmla="*/ 1305 w 1944"/>
                  <a:gd name="T97" fmla="*/ 293 h 2966"/>
                  <a:gd name="T98" fmla="*/ 1293 w 1944"/>
                  <a:gd name="T99" fmla="*/ 236 h 2966"/>
                  <a:gd name="T100" fmla="*/ 257 w 1944"/>
                  <a:gd name="T101" fmla="*/ 0 h 2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44" h="2966">
                    <a:moveTo>
                      <a:pt x="257" y="0"/>
                    </a:moveTo>
                    <a:lnTo>
                      <a:pt x="1925" y="5"/>
                    </a:lnTo>
                    <a:lnTo>
                      <a:pt x="1944" y="2966"/>
                    </a:lnTo>
                    <a:lnTo>
                      <a:pt x="0" y="2959"/>
                    </a:lnTo>
                    <a:lnTo>
                      <a:pt x="64" y="2679"/>
                    </a:lnTo>
                    <a:lnTo>
                      <a:pt x="520" y="2562"/>
                    </a:lnTo>
                    <a:lnTo>
                      <a:pt x="549" y="2439"/>
                    </a:lnTo>
                    <a:lnTo>
                      <a:pt x="549" y="2439"/>
                    </a:lnTo>
                    <a:lnTo>
                      <a:pt x="556" y="2441"/>
                    </a:lnTo>
                    <a:lnTo>
                      <a:pt x="558" y="2441"/>
                    </a:lnTo>
                    <a:lnTo>
                      <a:pt x="563" y="2443"/>
                    </a:lnTo>
                    <a:lnTo>
                      <a:pt x="568" y="2446"/>
                    </a:lnTo>
                    <a:lnTo>
                      <a:pt x="575" y="2448"/>
                    </a:lnTo>
                    <a:lnTo>
                      <a:pt x="582" y="2451"/>
                    </a:lnTo>
                    <a:lnTo>
                      <a:pt x="589" y="2453"/>
                    </a:lnTo>
                    <a:lnTo>
                      <a:pt x="599" y="2455"/>
                    </a:lnTo>
                    <a:lnTo>
                      <a:pt x="608" y="2458"/>
                    </a:lnTo>
                    <a:lnTo>
                      <a:pt x="620" y="2460"/>
                    </a:lnTo>
                    <a:lnTo>
                      <a:pt x="630" y="2465"/>
                    </a:lnTo>
                    <a:lnTo>
                      <a:pt x="634" y="2465"/>
                    </a:lnTo>
                    <a:lnTo>
                      <a:pt x="642" y="2467"/>
                    </a:lnTo>
                    <a:lnTo>
                      <a:pt x="646" y="2467"/>
                    </a:lnTo>
                    <a:lnTo>
                      <a:pt x="653" y="2470"/>
                    </a:lnTo>
                    <a:lnTo>
                      <a:pt x="661" y="2470"/>
                    </a:lnTo>
                    <a:lnTo>
                      <a:pt x="665" y="2472"/>
                    </a:lnTo>
                    <a:lnTo>
                      <a:pt x="672" y="2472"/>
                    </a:lnTo>
                    <a:lnTo>
                      <a:pt x="680" y="2474"/>
                    </a:lnTo>
                    <a:lnTo>
                      <a:pt x="687" y="2474"/>
                    </a:lnTo>
                    <a:lnTo>
                      <a:pt x="694" y="2477"/>
                    </a:lnTo>
                    <a:lnTo>
                      <a:pt x="701" y="2477"/>
                    </a:lnTo>
                    <a:lnTo>
                      <a:pt x="708" y="2477"/>
                    </a:lnTo>
                    <a:lnTo>
                      <a:pt x="715" y="2477"/>
                    </a:lnTo>
                    <a:lnTo>
                      <a:pt x="722" y="2479"/>
                    </a:lnTo>
                    <a:lnTo>
                      <a:pt x="732" y="2479"/>
                    </a:lnTo>
                    <a:lnTo>
                      <a:pt x="739" y="2479"/>
                    </a:lnTo>
                    <a:lnTo>
                      <a:pt x="746" y="2479"/>
                    </a:lnTo>
                    <a:lnTo>
                      <a:pt x="756" y="2481"/>
                    </a:lnTo>
                    <a:lnTo>
                      <a:pt x="763" y="2481"/>
                    </a:lnTo>
                    <a:lnTo>
                      <a:pt x="772" y="2481"/>
                    </a:lnTo>
                    <a:lnTo>
                      <a:pt x="779" y="2481"/>
                    </a:lnTo>
                    <a:lnTo>
                      <a:pt x="789" y="2481"/>
                    </a:lnTo>
                    <a:lnTo>
                      <a:pt x="796" y="2481"/>
                    </a:lnTo>
                    <a:lnTo>
                      <a:pt x="806" y="2481"/>
                    </a:lnTo>
                    <a:lnTo>
                      <a:pt x="815" y="2479"/>
                    </a:lnTo>
                    <a:lnTo>
                      <a:pt x="825" y="2479"/>
                    </a:lnTo>
                    <a:lnTo>
                      <a:pt x="834" y="2479"/>
                    </a:lnTo>
                    <a:lnTo>
                      <a:pt x="844" y="2479"/>
                    </a:lnTo>
                    <a:lnTo>
                      <a:pt x="851" y="2477"/>
                    </a:lnTo>
                    <a:lnTo>
                      <a:pt x="860" y="2477"/>
                    </a:lnTo>
                    <a:lnTo>
                      <a:pt x="870" y="2477"/>
                    </a:lnTo>
                    <a:lnTo>
                      <a:pt x="879" y="2477"/>
                    </a:lnTo>
                    <a:lnTo>
                      <a:pt x="891" y="2474"/>
                    </a:lnTo>
                    <a:lnTo>
                      <a:pt x="901" y="2472"/>
                    </a:lnTo>
                    <a:lnTo>
                      <a:pt x="910" y="2470"/>
                    </a:lnTo>
                    <a:lnTo>
                      <a:pt x="922" y="2470"/>
                    </a:lnTo>
                    <a:lnTo>
                      <a:pt x="931" y="2465"/>
                    </a:lnTo>
                    <a:lnTo>
                      <a:pt x="939" y="2462"/>
                    </a:lnTo>
                    <a:lnTo>
                      <a:pt x="948" y="2460"/>
                    </a:lnTo>
                    <a:lnTo>
                      <a:pt x="960" y="2458"/>
                    </a:lnTo>
                    <a:lnTo>
                      <a:pt x="967" y="2453"/>
                    </a:lnTo>
                    <a:lnTo>
                      <a:pt x="977" y="2451"/>
                    </a:lnTo>
                    <a:lnTo>
                      <a:pt x="984" y="2448"/>
                    </a:lnTo>
                    <a:lnTo>
                      <a:pt x="993" y="2446"/>
                    </a:lnTo>
                    <a:lnTo>
                      <a:pt x="1000" y="2443"/>
                    </a:lnTo>
                    <a:lnTo>
                      <a:pt x="1008" y="2441"/>
                    </a:lnTo>
                    <a:lnTo>
                      <a:pt x="1017" y="2439"/>
                    </a:lnTo>
                    <a:lnTo>
                      <a:pt x="1024" y="2436"/>
                    </a:lnTo>
                    <a:lnTo>
                      <a:pt x="1031" y="2432"/>
                    </a:lnTo>
                    <a:lnTo>
                      <a:pt x="1038" y="2429"/>
                    </a:lnTo>
                    <a:lnTo>
                      <a:pt x="1048" y="2427"/>
                    </a:lnTo>
                    <a:lnTo>
                      <a:pt x="1055" y="2424"/>
                    </a:lnTo>
                    <a:lnTo>
                      <a:pt x="1060" y="2420"/>
                    </a:lnTo>
                    <a:lnTo>
                      <a:pt x="1067" y="2417"/>
                    </a:lnTo>
                    <a:lnTo>
                      <a:pt x="1074" y="2415"/>
                    </a:lnTo>
                    <a:lnTo>
                      <a:pt x="1079" y="2410"/>
                    </a:lnTo>
                    <a:lnTo>
                      <a:pt x="1091" y="2403"/>
                    </a:lnTo>
                    <a:lnTo>
                      <a:pt x="1105" y="2398"/>
                    </a:lnTo>
                    <a:lnTo>
                      <a:pt x="1114" y="2391"/>
                    </a:lnTo>
                    <a:lnTo>
                      <a:pt x="1124" y="2384"/>
                    </a:lnTo>
                    <a:lnTo>
                      <a:pt x="1133" y="2379"/>
                    </a:lnTo>
                    <a:lnTo>
                      <a:pt x="1143" y="2372"/>
                    </a:lnTo>
                    <a:lnTo>
                      <a:pt x="1150" y="2365"/>
                    </a:lnTo>
                    <a:lnTo>
                      <a:pt x="1160" y="2358"/>
                    </a:lnTo>
                    <a:lnTo>
                      <a:pt x="1167" y="2353"/>
                    </a:lnTo>
                    <a:lnTo>
                      <a:pt x="1174" y="2348"/>
                    </a:lnTo>
                    <a:lnTo>
                      <a:pt x="1183" y="2337"/>
                    </a:lnTo>
                    <a:lnTo>
                      <a:pt x="1193" y="2329"/>
                    </a:lnTo>
                    <a:lnTo>
                      <a:pt x="1200" y="2322"/>
                    </a:lnTo>
                    <a:lnTo>
                      <a:pt x="1205" y="2317"/>
                    </a:lnTo>
                    <a:lnTo>
                      <a:pt x="1207" y="2313"/>
                    </a:lnTo>
                    <a:lnTo>
                      <a:pt x="1210" y="2313"/>
                    </a:lnTo>
                    <a:lnTo>
                      <a:pt x="1483" y="2308"/>
                    </a:lnTo>
                    <a:lnTo>
                      <a:pt x="1514" y="566"/>
                    </a:lnTo>
                    <a:lnTo>
                      <a:pt x="1511" y="566"/>
                    </a:lnTo>
                    <a:lnTo>
                      <a:pt x="1504" y="566"/>
                    </a:lnTo>
                    <a:lnTo>
                      <a:pt x="1499" y="566"/>
                    </a:lnTo>
                    <a:lnTo>
                      <a:pt x="1492" y="566"/>
                    </a:lnTo>
                    <a:lnTo>
                      <a:pt x="1485" y="566"/>
                    </a:lnTo>
                    <a:lnTo>
                      <a:pt x="1480" y="566"/>
                    </a:lnTo>
                    <a:lnTo>
                      <a:pt x="1471" y="566"/>
                    </a:lnTo>
                    <a:lnTo>
                      <a:pt x="1461" y="566"/>
                    </a:lnTo>
                    <a:lnTo>
                      <a:pt x="1452" y="564"/>
                    </a:lnTo>
                    <a:lnTo>
                      <a:pt x="1442" y="564"/>
                    </a:lnTo>
                    <a:lnTo>
                      <a:pt x="1431" y="564"/>
                    </a:lnTo>
                    <a:lnTo>
                      <a:pt x="1421" y="561"/>
                    </a:lnTo>
                    <a:lnTo>
                      <a:pt x="1412" y="561"/>
                    </a:lnTo>
                    <a:lnTo>
                      <a:pt x="1400" y="561"/>
                    </a:lnTo>
                    <a:lnTo>
                      <a:pt x="1388" y="559"/>
                    </a:lnTo>
                    <a:lnTo>
                      <a:pt x="1376" y="556"/>
                    </a:lnTo>
                    <a:lnTo>
                      <a:pt x="1364" y="554"/>
                    </a:lnTo>
                    <a:lnTo>
                      <a:pt x="1354" y="554"/>
                    </a:lnTo>
                    <a:lnTo>
                      <a:pt x="1340" y="549"/>
                    </a:lnTo>
                    <a:lnTo>
                      <a:pt x="1331" y="547"/>
                    </a:lnTo>
                    <a:lnTo>
                      <a:pt x="1319" y="542"/>
                    </a:lnTo>
                    <a:lnTo>
                      <a:pt x="1309" y="540"/>
                    </a:lnTo>
                    <a:lnTo>
                      <a:pt x="1300" y="533"/>
                    </a:lnTo>
                    <a:lnTo>
                      <a:pt x="1288" y="528"/>
                    </a:lnTo>
                    <a:lnTo>
                      <a:pt x="1278" y="523"/>
                    </a:lnTo>
                    <a:lnTo>
                      <a:pt x="1271" y="518"/>
                    </a:lnTo>
                    <a:lnTo>
                      <a:pt x="1262" y="511"/>
                    </a:lnTo>
                    <a:lnTo>
                      <a:pt x="1255" y="504"/>
                    </a:lnTo>
                    <a:lnTo>
                      <a:pt x="1248" y="497"/>
                    </a:lnTo>
                    <a:lnTo>
                      <a:pt x="1243" y="492"/>
                    </a:lnTo>
                    <a:lnTo>
                      <a:pt x="1236" y="483"/>
                    </a:lnTo>
                    <a:lnTo>
                      <a:pt x="1233" y="473"/>
                    </a:lnTo>
                    <a:lnTo>
                      <a:pt x="1229" y="464"/>
                    </a:lnTo>
                    <a:lnTo>
                      <a:pt x="1226" y="457"/>
                    </a:lnTo>
                    <a:lnTo>
                      <a:pt x="1224" y="447"/>
                    </a:lnTo>
                    <a:lnTo>
                      <a:pt x="1224" y="438"/>
                    </a:lnTo>
                    <a:lnTo>
                      <a:pt x="1224" y="430"/>
                    </a:lnTo>
                    <a:lnTo>
                      <a:pt x="1226" y="421"/>
                    </a:lnTo>
                    <a:lnTo>
                      <a:pt x="1226" y="411"/>
                    </a:lnTo>
                    <a:lnTo>
                      <a:pt x="1231" y="404"/>
                    </a:lnTo>
                    <a:lnTo>
                      <a:pt x="1233" y="395"/>
                    </a:lnTo>
                    <a:lnTo>
                      <a:pt x="1238" y="388"/>
                    </a:lnTo>
                    <a:lnTo>
                      <a:pt x="1240" y="378"/>
                    </a:lnTo>
                    <a:lnTo>
                      <a:pt x="1245" y="371"/>
                    </a:lnTo>
                    <a:lnTo>
                      <a:pt x="1250" y="364"/>
                    </a:lnTo>
                    <a:lnTo>
                      <a:pt x="1255" y="357"/>
                    </a:lnTo>
                    <a:lnTo>
                      <a:pt x="1257" y="347"/>
                    </a:lnTo>
                    <a:lnTo>
                      <a:pt x="1262" y="343"/>
                    </a:lnTo>
                    <a:lnTo>
                      <a:pt x="1267" y="335"/>
                    </a:lnTo>
                    <a:lnTo>
                      <a:pt x="1274" y="328"/>
                    </a:lnTo>
                    <a:lnTo>
                      <a:pt x="1283" y="316"/>
                    </a:lnTo>
                    <a:lnTo>
                      <a:pt x="1290" y="307"/>
                    </a:lnTo>
                    <a:lnTo>
                      <a:pt x="1297" y="300"/>
                    </a:lnTo>
                    <a:lnTo>
                      <a:pt x="1305" y="293"/>
                    </a:lnTo>
                    <a:lnTo>
                      <a:pt x="1309" y="288"/>
                    </a:lnTo>
                    <a:lnTo>
                      <a:pt x="1312" y="288"/>
                    </a:lnTo>
                    <a:lnTo>
                      <a:pt x="1293" y="236"/>
                    </a:lnTo>
                    <a:lnTo>
                      <a:pt x="240" y="162"/>
                    </a:lnTo>
                    <a:lnTo>
                      <a:pt x="257" y="0"/>
                    </a:lnTo>
                    <a:lnTo>
                      <a:pt x="257"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2" name="Freeform 454"/>
              <p:cNvSpPr>
                <a:spLocks/>
              </p:cNvSpPr>
              <p:nvPr/>
            </p:nvSpPr>
            <p:spPr bwMode="auto">
              <a:xfrm>
                <a:off x="1417" y="1460"/>
                <a:ext cx="827" cy="819"/>
              </a:xfrm>
              <a:custGeom>
                <a:avLst/>
                <a:gdLst>
                  <a:gd name="T0" fmla="*/ 332 w 827"/>
                  <a:gd name="T1" fmla="*/ 812 h 819"/>
                  <a:gd name="T2" fmla="*/ 368 w 827"/>
                  <a:gd name="T3" fmla="*/ 805 h 819"/>
                  <a:gd name="T4" fmla="*/ 423 w 827"/>
                  <a:gd name="T5" fmla="*/ 791 h 819"/>
                  <a:gd name="T6" fmla="*/ 487 w 827"/>
                  <a:gd name="T7" fmla="*/ 767 h 819"/>
                  <a:gd name="T8" fmla="*/ 556 w 827"/>
                  <a:gd name="T9" fmla="*/ 736 h 819"/>
                  <a:gd name="T10" fmla="*/ 625 w 827"/>
                  <a:gd name="T11" fmla="*/ 701 h 819"/>
                  <a:gd name="T12" fmla="*/ 691 w 827"/>
                  <a:gd name="T13" fmla="*/ 655 h 819"/>
                  <a:gd name="T14" fmla="*/ 748 w 827"/>
                  <a:gd name="T15" fmla="*/ 601 h 819"/>
                  <a:gd name="T16" fmla="*/ 793 w 827"/>
                  <a:gd name="T17" fmla="*/ 537 h 819"/>
                  <a:gd name="T18" fmla="*/ 822 w 827"/>
                  <a:gd name="T19" fmla="*/ 463 h 819"/>
                  <a:gd name="T20" fmla="*/ 827 w 827"/>
                  <a:gd name="T21" fmla="*/ 380 h 819"/>
                  <a:gd name="T22" fmla="*/ 803 w 827"/>
                  <a:gd name="T23" fmla="*/ 285 h 819"/>
                  <a:gd name="T24" fmla="*/ 751 w 827"/>
                  <a:gd name="T25" fmla="*/ 180 h 819"/>
                  <a:gd name="T26" fmla="*/ 682 w 827"/>
                  <a:gd name="T27" fmla="*/ 99 h 819"/>
                  <a:gd name="T28" fmla="*/ 608 w 827"/>
                  <a:gd name="T29" fmla="*/ 42 h 819"/>
                  <a:gd name="T30" fmla="*/ 527 w 827"/>
                  <a:gd name="T31" fmla="*/ 11 h 819"/>
                  <a:gd name="T32" fmla="*/ 446 w 827"/>
                  <a:gd name="T33" fmla="*/ 0 h 819"/>
                  <a:gd name="T34" fmla="*/ 363 w 827"/>
                  <a:gd name="T35" fmla="*/ 7 h 819"/>
                  <a:gd name="T36" fmla="*/ 287 w 827"/>
                  <a:gd name="T37" fmla="*/ 30 h 819"/>
                  <a:gd name="T38" fmla="*/ 211 w 827"/>
                  <a:gd name="T39" fmla="*/ 66 h 819"/>
                  <a:gd name="T40" fmla="*/ 145 w 827"/>
                  <a:gd name="T41" fmla="*/ 114 h 819"/>
                  <a:gd name="T42" fmla="*/ 88 w 827"/>
                  <a:gd name="T43" fmla="*/ 168 h 819"/>
                  <a:gd name="T44" fmla="*/ 45 w 827"/>
                  <a:gd name="T45" fmla="*/ 232 h 819"/>
                  <a:gd name="T46" fmla="*/ 14 w 827"/>
                  <a:gd name="T47" fmla="*/ 299 h 819"/>
                  <a:gd name="T48" fmla="*/ 0 w 827"/>
                  <a:gd name="T49" fmla="*/ 366 h 819"/>
                  <a:gd name="T50" fmla="*/ 4 w 827"/>
                  <a:gd name="T51" fmla="*/ 427 h 819"/>
                  <a:gd name="T52" fmla="*/ 21 w 827"/>
                  <a:gd name="T53" fmla="*/ 484 h 819"/>
                  <a:gd name="T54" fmla="*/ 45 w 827"/>
                  <a:gd name="T55" fmla="*/ 530 h 819"/>
                  <a:gd name="T56" fmla="*/ 76 w 827"/>
                  <a:gd name="T57" fmla="*/ 565 h 819"/>
                  <a:gd name="T58" fmla="*/ 116 w 827"/>
                  <a:gd name="T59" fmla="*/ 594 h 819"/>
                  <a:gd name="T60" fmla="*/ 159 w 827"/>
                  <a:gd name="T61" fmla="*/ 613 h 819"/>
                  <a:gd name="T62" fmla="*/ 206 w 827"/>
                  <a:gd name="T63" fmla="*/ 625 h 819"/>
                  <a:gd name="T64" fmla="*/ 254 w 827"/>
                  <a:gd name="T65" fmla="*/ 629 h 819"/>
                  <a:gd name="T66" fmla="*/ 302 w 827"/>
                  <a:gd name="T67" fmla="*/ 629 h 819"/>
                  <a:gd name="T68" fmla="*/ 349 w 827"/>
                  <a:gd name="T69" fmla="*/ 622 h 819"/>
                  <a:gd name="T70" fmla="*/ 392 w 827"/>
                  <a:gd name="T71" fmla="*/ 608 h 819"/>
                  <a:gd name="T72" fmla="*/ 432 w 827"/>
                  <a:gd name="T73" fmla="*/ 591 h 819"/>
                  <a:gd name="T74" fmla="*/ 466 w 827"/>
                  <a:gd name="T75" fmla="*/ 570 h 819"/>
                  <a:gd name="T76" fmla="*/ 511 w 827"/>
                  <a:gd name="T77" fmla="*/ 522 h 819"/>
                  <a:gd name="T78" fmla="*/ 546 w 827"/>
                  <a:gd name="T79" fmla="*/ 468 h 819"/>
                  <a:gd name="T80" fmla="*/ 563 w 827"/>
                  <a:gd name="T81" fmla="*/ 432 h 819"/>
                  <a:gd name="T82" fmla="*/ 572 w 827"/>
                  <a:gd name="T83" fmla="*/ 399 h 819"/>
                  <a:gd name="T84" fmla="*/ 577 w 827"/>
                  <a:gd name="T85" fmla="*/ 368 h 819"/>
                  <a:gd name="T86" fmla="*/ 575 w 827"/>
                  <a:gd name="T87" fmla="*/ 335 h 819"/>
                  <a:gd name="T88" fmla="*/ 568 w 827"/>
                  <a:gd name="T89" fmla="*/ 301 h 819"/>
                  <a:gd name="T90" fmla="*/ 551 w 827"/>
                  <a:gd name="T91" fmla="*/ 259 h 819"/>
                  <a:gd name="T92" fmla="*/ 518 w 827"/>
                  <a:gd name="T93" fmla="*/ 218 h 819"/>
                  <a:gd name="T94" fmla="*/ 487 w 827"/>
                  <a:gd name="T95" fmla="*/ 192 h 819"/>
                  <a:gd name="T96" fmla="*/ 449 w 827"/>
                  <a:gd name="T97" fmla="*/ 171 h 819"/>
                  <a:gd name="T98" fmla="*/ 413 w 827"/>
                  <a:gd name="T99" fmla="*/ 156 h 819"/>
                  <a:gd name="T100" fmla="*/ 378 w 827"/>
                  <a:gd name="T101" fmla="*/ 154 h 819"/>
                  <a:gd name="T102" fmla="*/ 347 w 827"/>
                  <a:gd name="T103" fmla="*/ 159 h 819"/>
                  <a:gd name="T104" fmla="*/ 306 w 827"/>
                  <a:gd name="T105" fmla="*/ 178 h 819"/>
                  <a:gd name="T106" fmla="*/ 261 w 827"/>
                  <a:gd name="T107" fmla="*/ 218 h 819"/>
                  <a:gd name="T108" fmla="*/ 228 w 827"/>
                  <a:gd name="T109" fmla="*/ 261 h 819"/>
                  <a:gd name="T110" fmla="*/ 209 w 827"/>
                  <a:gd name="T111" fmla="*/ 297 h 819"/>
                  <a:gd name="T112" fmla="*/ 451 w 827"/>
                  <a:gd name="T113" fmla="*/ 506 h 819"/>
                  <a:gd name="T114" fmla="*/ 297 w 827"/>
                  <a:gd name="T115" fmla="*/ 727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7" h="819">
                    <a:moveTo>
                      <a:pt x="318" y="819"/>
                    </a:moveTo>
                    <a:lnTo>
                      <a:pt x="318" y="817"/>
                    </a:lnTo>
                    <a:lnTo>
                      <a:pt x="325" y="817"/>
                    </a:lnTo>
                    <a:lnTo>
                      <a:pt x="328" y="815"/>
                    </a:lnTo>
                    <a:lnTo>
                      <a:pt x="332" y="812"/>
                    </a:lnTo>
                    <a:lnTo>
                      <a:pt x="340" y="812"/>
                    </a:lnTo>
                    <a:lnTo>
                      <a:pt x="347" y="810"/>
                    </a:lnTo>
                    <a:lnTo>
                      <a:pt x="354" y="810"/>
                    </a:lnTo>
                    <a:lnTo>
                      <a:pt x="361" y="808"/>
                    </a:lnTo>
                    <a:lnTo>
                      <a:pt x="368" y="805"/>
                    </a:lnTo>
                    <a:lnTo>
                      <a:pt x="380" y="803"/>
                    </a:lnTo>
                    <a:lnTo>
                      <a:pt x="389" y="798"/>
                    </a:lnTo>
                    <a:lnTo>
                      <a:pt x="399" y="796"/>
                    </a:lnTo>
                    <a:lnTo>
                      <a:pt x="411" y="793"/>
                    </a:lnTo>
                    <a:lnTo>
                      <a:pt x="423" y="791"/>
                    </a:lnTo>
                    <a:lnTo>
                      <a:pt x="435" y="786"/>
                    </a:lnTo>
                    <a:lnTo>
                      <a:pt x="446" y="781"/>
                    </a:lnTo>
                    <a:lnTo>
                      <a:pt x="458" y="777"/>
                    </a:lnTo>
                    <a:lnTo>
                      <a:pt x="473" y="772"/>
                    </a:lnTo>
                    <a:lnTo>
                      <a:pt x="487" y="767"/>
                    </a:lnTo>
                    <a:lnTo>
                      <a:pt x="501" y="760"/>
                    </a:lnTo>
                    <a:lnTo>
                      <a:pt x="513" y="755"/>
                    </a:lnTo>
                    <a:lnTo>
                      <a:pt x="527" y="751"/>
                    </a:lnTo>
                    <a:lnTo>
                      <a:pt x="542" y="743"/>
                    </a:lnTo>
                    <a:lnTo>
                      <a:pt x="556" y="736"/>
                    </a:lnTo>
                    <a:lnTo>
                      <a:pt x="568" y="729"/>
                    </a:lnTo>
                    <a:lnTo>
                      <a:pt x="584" y="724"/>
                    </a:lnTo>
                    <a:lnTo>
                      <a:pt x="596" y="717"/>
                    </a:lnTo>
                    <a:lnTo>
                      <a:pt x="613" y="710"/>
                    </a:lnTo>
                    <a:lnTo>
                      <a:pt x="625" y="701"/>
                    </a:lnTo>
                    <a:lnTo>
                      <a:pt x="641" y="694"/>
                    </a:lnTo>
                    <a:lnTo>
                      <a:pt x="653" y="684"/>
                    </a:lnTo>
                    <a:lnTo>
                      <a:pt x="665" y="675"/>
                    </a:lnTo>
                    <a:lnTo>
                      <a:pt x="679" y="665"/>
                    </a:lnTo>
                    <a:lnTo>
                      <a:pt x="691" y="655"/>
                    </a:lnTo>
                    <a:lnTo>
                      <a:pt x="703" y="644"/>
                    </a:lnTo>
                    <a:lnTo>
                      <a:pt x="715" y="634"/>
                    </a:lnTo>
                    <a:lnTo>
                      <a:pt x="727" y="625"/>
                    </a:lnTo>
                    <a:lnTo>
                      <a:pt x="739" y="613"/>
                    </a:lnTo>
                    <a:lnTo>
                      <a:pt x="748" y="601"/>
                    </a:lnTo>
                    <a:lnTo>
                      <a:pt x="760" y="589"/>
                    </a:lnTo>
                    <a:lnTo>
                      <a:pt x="767" y="575"/>
                    </a:lnTo>
                    <a:lnTo>
                      <a:pt x="779" y="565"/>
                    </a:lnTo>
                    <a:lnTo>
                      <a:pt x="786" y="551"/>
                    </a:lnTo>
                    <a:lnTo>
                      <a:pt x="793" y="537"/>
                    </a:lnTo>
                    <a:lnTo>
                      <a:pt x="801" y="522"/>
                    </a:lnTo>
                    <a:lnTo>
                      <a:pt x="808" y="511"/>
                    </a:lnTo>
                    <a:lnTo>
                      <a:pt x="812" y="494"/>
                    </a:lnTo>
                    <a:lnTo>
                      <a:pt x="817" y="480"/>
                    </a:lnTo>
                    <a:lnTo>
                      <a:pt x="822" y="463"/>
                    </a:lnTo>
                    <a:lnTo>
                      <a:pt x="824" y="449"/>
                    </a:lnTo>
                    <a:lnTo>
                      <a:pt x="824" y="430"/>
                    </a:lnTo>
                    <a:lnTo>
                      <a:pt x="827" y="415"/>
                    </a:lnTo>
                    <a:lnTo>
                      <a:pt x="827" y="396"/>
                    </a:lnTo>
                    <a:lnTo>
                      <a:pt x="827" y="380"/>
                    </a:lnTo>
                    <a:lnTo>
                      <a:pt x="822" y="361"/>
                    </a:lnTo>
                    <a:lnTo>
                      <a:pt x="820" y="342"/>
                    </a:lnTo>
                    <a:lnTo>
                      <a:pt x="815" y="323"/>
                    </a:lnTo>
                    <a:lnTo>
                      <a:pt x="810" y="306"/>
                    </a:lnTo>
                    <a:lnTo>
                      <a:pt x="803" y="285"/>
                    </a:lnTo>
                    <a:lnTo>
                      <a:pt x="793" y="263"/>
                    </a:lnTo>
                    <a:lnTo>
                      <a:pt x="784" y="244"/>
                    </a:lnTo>
                    <a:lnTo>
                      <a:pt x="774" y="223"/>
                    </a:lnTo>
                    <a:lnTo>
                      <a:pt x="763" y="202"/>
                    </a:lnTo>
                    <a:lnTo>
                      <a:pt x="751" y="180"/>
                    </a:lnTo>
                    <a:lnTo>
                      <a:pt x="736" y="161"/>
                    </a:lnTo>
                    <a:lnTo>
                      <a:pt x="725" y="145"/>
                    </a:lnTo>
                    <a:lnTo>
                      <a:pt x="708" y="128"/>
                    </a:lnTo>
                    <a:lnTo>
                      <a:pt x="696" y="114"/>
                    </a:lnTo>
                    <a:lnTo>
                      <a:pt x="682" y="99"/>
                    </a:lnTo>
                    <a:lnTo>
                      <a:pt x="667" y="85"/>
                    </a:lnTo>
                    <a:lnTo>
                      <a:pt x="651" y="71"/>
                    </a:lnTo>
                    <a:lnTo>
                      <a:pt x="637" y="61"/>
                    </a:lnTo>
                    <a:lnTo>
                      <a:pt x="622" y="52"/>
                    </a:lnTo>
                    <a:lnTo>
                      <a:pt x="608" y="42"/>
                    </a:lnTo>
                    <a:lnTo>
                      <a:pt x="591" y="35"/>
                    </a:lnTo>
                    <a:lnTo>
                      <a:pt x="575" y="28"/>
                    </a:lnTo>
                    <a:lnTo>
                      <a:pt x="561" y="21"/>
                    </a:lnTo>
                    <a:lnTo>
                      <a:pt x="544" y="16"/>
                    </a:lnTo>
                    <a:lnTo>
                      <a:pt x="527" y="11"/>
                    </a:lnTo>
                    <a:lnTo>
                      <a:pt x="511" y="7"/>
                    </a:lnTo>
                    <a:lnTo>
                      <a:pt x="494" y="4"/>
                    </a:lnTo>
                    <a:lnTo>
                      <a:pt x="480" y="2"/>
                    </a:lnTo>
                    <a:lnTo>
                      <a:pt x="461" y="0"/>
                    </a:lnTo>
                    <a:lnTo>
                      <a:pt x="446" y="0"/>
                    </a:lnTo>
                    <a:lnTo>
                      <a:pt x="430" y="0"/>
                    </a:lnTo>
                    <a:lnTo>
                      <a:pt x="413" y="0"/>
                    </a:lnTo>
                    <a:lnTo>
                      <a:pt x="397" y="0"/>
                    </a:lnTo>
                    <a:lnTo>
                      <a:pt x="380" y="2"/>
                    </a:lnTo>
                    <a:lnTo>
                      <a:pt x="363" y="7"/>
                    </a:lnTo>
                    <a:lnTo>
                      <a:pt x="349" y="9"/>
                    </a:lnTo>
                    <a:lnTo>
                      <a:pt x="332" y="11"/>
                    </a:lnTo>
                    <a:lnTo>
                      <a:pt x="318" y="19"/>
                    </a:lnTo>
                    <a:lnTo>
                      <a:pt x="302" y="23"/>
                    </a:lnTo>
                    <a:lnTo>
                      <a:pt x="287" y="30"/>
                    </a:lnTo>
                    <a:lnTo>
                      <a:pt x="271" y="35"/>
                    </a:lnTo>
                    <a:lnTo>
                      <a:pt x="256" y="42"/>
                    </a:lnTo>
                    <a:lnTo>
                      <a:pt x="240" y="49"/>
                    </a:lnTo>
                    <a:lnTo>
                      <a:pt x="225" y="57"/>
                    </a:lnTo>
                    <a:lnTo>
                      <a:pt x="211" y="66"/>
                    </a:lnTo>
                    <a:lnTo>
                      <a:pt x="197" y="73"/>
                    </a:lnTo>
                    <a:lnTo>
                      <a:pt x="185" y="83"/>
                    </a:lnTo>
                    <a:lnTo>
                      <a:pt x="171" y="95"/>
                    </a:lnTo>
                    <a:lnTo>
                      <a:pt x="159" y="102"/>
                    </a:lnTo>
                    <a:lnTo>
                      <a:pt x="145" y="114"/>
                    </a:lnTo>
                    <a:lnTo>
                      <a:pt x="133" y="123"/>
                    </a:lnTo>
                    <a:lnTo>
                      <a:pt x="121" y="135"/>
                    </a:lnTo>
                    <a:lnTo>
                      <a:pt x="109" y="145"/>
                    </a:lnTo>
                    <a:lnTo>
                      <a:pt x="100" y="159"/>
                    </a:lnTo>
                    <a:lnTo>
                      <a:pt x="88" y="168"/>
                    </a:lnTo>
                    <a:lnTo>
                      <a:pt x="78" y="183"/>
                    </a:lnTo>
                    <a:lnTo>
                      <a:pt x="69" y="194"/>
                    </a:lnTo>
                    <a:lnTo>
                      <a:pt x="59" y="206"/>
                    </a:lnTo>
                    <a:lnTo>
                      <a:pt x="50" y="218"/>
                    </a:lnTo>
                    <a:lnTo>
                      <a:pt x="45" y="232"/>
                    </a:lnTo>
                    <a:lnTo>
                      <a:pt x="35" y="244"/>
                    </a:lnTo>
                    <a:lnTo>
                      <a:pt x="28" y="259"/>
                    </a:lnTo>
                    <a:lnTo>
                      <a:pt x="24" y="273"/>
                    </a:lnTo>
                    <a:lnTo>
                      <a:pt x="19" y="285"/>
                    </a:lnTo>
                    <a:lnTo>
                      <a:pt x="14" y="299"/>
                    </a:lnTo>
                    <a:lnTo>
                      <a:pt x="9" y="311"/>
                    </a:lnTo>
                    <a:lnTo>
                      <a:pt x="4" y="325"/>
                    </a:lnTo>
                    <a:lnTo>
                      <a:pt x="4" y="339"/>
                    </a:lnTo>
                    <a:lnTo>
                      <a:pt x="0" y="351"/>
                    </a:lnTo>
                    <a:lnTo>
                      <a:pt x="0" y="366"/>
                    </a:lnTo>
                    <a:lnTo>
                      <a:pt x="0" y="380"/>
                    </a:lnTo>
                    <a:lnTo>
                      <a:pt x="2" y="394"/>
                    </a:lnTo>
                    <a:lnTo>
                      <a:pt x="2" y="404"/>
                    </a:lnTo>
                    <a:lnTo>
                      <a:pt x="2" y="418"/>
                    </a:lnTo>
                    <a:lnTo>
                      <a:pt x="4" y="427"/>
                    </a:lnTo>
                    <a:lnTo>
                      <a:pt x="7" y="442"/>
                    </a:lnTo>
                    <a:lnTo>
                      <a:pt x="9" y="451"/>
                    </a:lnTo>
                    <a:lnTo>
                      <a:pt x="14" y="463"/>
                    </a:lnTo>
                    <a:lnTo>
                      <a:pt x="16" y="472"/>
                    </a:lnTo>
                    <a:lnTo>
                      <a:pt x="21" y="484"/>
                    </a:lnTo>
                    <a:lnTo>
                      <a:pt x="24" y="494"/>
                    </a:lnTo>
                    <a:lnTo>
                      <a:pt x="28" y="503"/>
                    </a:lnTo>
                    <a:lnTo>
                      <a:pt x="33" y="513"/>
                    </a:lnTo>
                    <a:lnTo>
                      <a:pt x="40" y="520"/>
                    </a:lnTo>
                    <a:lnTo>
                      <a:pt x="45" y="530"/>
                    </a:lnTo>
                    <a:lnTo>
                      <a:pt x="50" y="537"/>
                    </a:lnTo>
                    <a:lnTo>
                      <a:pt x="57" y="544"/>
                    </a:lnTo>
                    <a:lnTo>
                      <a:pt x="64" y="553"/>
                    </a:lnTo>
                    <a:lnTo>
                      <a:pt x="71" y="558"/>
                    </a:lnTo>
                    <a:lnTo>
                      <a:pt x="76" y="565"/>
                    </a:lnTo>
                    <a:lnTo>
                      <a:pt x="83" y="572"/>
                    </a:lnTo>
                    <a:lnTo>
                      <a:pt x="92" y="577"/>
                    </a:lnTo>
                    <a:lnTo>
                      <a:pt x="100" y="582"/>
                    </a:lnTo>
                    <a:lnTo>
                      <a:pt x="107" y="587"/>
                    </a:lnTo>
                    <a:lnTo>
                      <a:pt x="116" y="594"/>
                    </a:lnTo>
                    <a:lnTo>
                      <a:pt x="126" y="598"/>
                    </a:lnTo>
                    <a:lnTo>
                      <a:pt x="133" y="603"/>
                    </a:lnTo>
                    <a:lnTo>
                      <a:pt x="142" y="606"/>
                    </a:lnTo>
                    <a:lnTo>
                      <a:pt x="149" y="608"/>
                    </a:lnTo>
                    <a:lnTo>
                      <a:pt x="159" y="613"/>
                    </a:lnTo>
                    <a:lnTo>
                      <a:pt x="168" y="615"/>
                    </a:lnTo>
                    <a:lnTo>
                      <a:pt x="178" y="617"/>
                    </a:lnTo>
                    <a:lnTo>
                      <a:pt x="187" y="620"/>
                    </a:lnTo>
                    <a:lnTo>
                      <a:pt x="197" y="625"/>
                    </a:lnTo>
                    <a:lnTo>
                      <a:pt x="206" y="625"/>
                    </a:lnTo>
                    <a:lnTo>
                      <a:pt x="216" y="627"/>
                    </a:lnTo>
                    <a:lnTo>
                      <a:pt x="225" y="627"/>
                    </a:lnTo>
                    <a:lnTo>
                      <a:pt x="235" y="629"/>
                    </a:lnTo>
                    <a:lnTo>
                      <a:pt x="245" y="629"/>
                    </a:lnTo>
                    <a:lnTo>
                      <a:pt x="254" y="629"/>
                    </a:lnTo>
                    <a:lnTo>
                      <a:pt x="264" y="629"/>
                    </a:lnTo>
                    <a:lnTo>
                      <a:pt x="275" y="632"/>
                    </a:lnTo>
                    <a:lnTo>
                      <a:pt x="283" y="629"/>
                    </a:lnTo>
                    <a:lnTo>
                      <a:pt x="292" y="629"/>
                    </a:lnTo>
                    <a:lnTo>
                      <a:pt x="302" y="629"/>
                    </a:lnTo>
                    <a:lnTo>
                      <a:pt x="311" y="629"/>
                    </a:lnTo>
                    <a:lnTo>
                      <a:pt x="321" y="627"/>
                    </a:lnTo>
                    <a:lnTo>
                      <a:pt x="330" y="625"/>
                    </a:lnTo>
                    <a:lnTo>
                      <a:pt x="340" y="625"/>
                    </a:lnTo>
                    <a:lnTo>
                      <a:pt x="349" y="622"/>
                    </a:lnTo>
                    <a:lnTo>
                      <a:pt x="359" y="620"/>
                    </a:lnTo>
                    <a:lnTo>
                      <a:pt x="366" y="617"/>
                    </a:lnTo>
                    <a:lnTo>
                      <a:pt x="375" y="615"/>
                    </a:lnTo>
                    <a:lnTo>
                      <a:pt x="385" y="613"/>
                    </a:lnTo>
                    <a:lnTo>
                      <a:pt x="392" y="608"/>
                    </a:lnTo>
                    <a:lnTo>
                      <a:pt x="399" y="606"/>
                    </a:lnTo>
                    <a:lnTo>
                      <a:pt x="408" y="603"/>
                    </a:lnTo>
                    <a:lnTo>
                      <a:pt x="418" y="601"/>
                    </a:lnTo>
                    <a:lnTo>
                      <a:pt x="423" y="596"/>
                    </a:lnTo>
                    <a:lnTo>
                      <a:pt x="432" y="591"/>
                    </a:lnTo>
                    <a:lnTo>
                      <a:pt x="439" y="587"/>
                    </a:lnTo>
                    <a:lnTo>
                      <a:pt x="446" y="584"/>
                    </a:lnTo>
                    <a:lnTo>
                      <a:pt x="451" y="579"/>
                    </a:lnTo>
                    <a:lnTo>
                      <a:pt x="458" y="575"/>
                    </a:lnTo>
                    <a:lnTo>
                      <a:pt x="466" y="570"/>
                    </a:lnTo>
                    <a:lnTo>
                      <a:pt x="473" y="568"/>
                    </a:lnTo>
                    <a:lnTo>
                      <a:pt x="482" y="556"/>
                    </a:lnTo>
                    <a:lnTo>
                      <a:pt x="492" y="544"/>
                    </a:lnTo>
                    <a:lnTo>
                      <a:pt x="501" y="534"/>
                    </a:lnTo>
                    <a:lnTo>
                      <a:pt x="511" y="522"/>
                    </a:lnTo>
                    <a:lnTo>
                      <a:pt x="520" y="511"/>
                    </a:lnTo>
                    <a:lnTo>
                      <a:pt x="530" y="499"/>
                    </a:lnTo>
                    <a:lnTo>
                      <a:pt x="537" y="484"/>
                    </a:lnTo>
                    <a:lnTo>
                      <a:pt x="544" y="475"/>
                    </a:lnTo>
                    <a:lnTo>
                      <a:pt x="546" y="468"/>
                    </a:lnTo>
                    <a:lnTo>
                      <a:pt x="551" y="461"/>
                    </a:lnTo>
                    <a:lnTo>
                      <a:pt x="553" y="453"/>
                    </a:lnTo>
                    <a:lnTo>
                      <a:pt x="558" y="446"/>
                    </a:lnTo>
                    <a:lnTo>
                      <a:pt x="561" y="439"/>
                    </a:lnTo>
                    <a:lnTo>
                      <a:pt x="563" y="432"/>
                    </a:lnTo>
                    <a:lnTo>
                      <a:pt x="563" y="425"/>
                    </a:lnTo>
                    <a:lnTo>
                      <a:pt x="568" y="420"/>
                    </a:lnTo>
                    <a:lnTo>
                      <a:pt x="568" y="413"/>
                    </a:lnTo>
                    <a:lnTo>
                      <a:pt x="570" y="406"/>
                    </a:lnTo>
                    <a:lnTo>
                      <a:pt x="572" y="399"/>
                    </a:lnTo>
                    <a:lnTo>
                      <a:pt x="575" y="394"/>
                    </a:lnTo>
                    <a:lnTo>
                      <a:pt x="575" y="387"/>
                    </a:lnTo>
                    <a:lnTo>
                      <a:pt x="575" y="380"/>
                    </a:lnTo>
                    <a:lnTo>
                      <a:pt x="577" y="373"/>
                    </a:lnTo>
                    <a:lnTo>
                      <a:pt x="577" y="368"/>
                    </a:lnTo>
                    <a:lnTo>
                      <a:pt x="577" y="361"/>
                    </a:lnTo>
                    <a:lnTo>
                      <a:pt x="577" y="354"/>
                    </a:lnTo>
                    <a:lnTo>
                      <a:pt x="577" y="347"/>
                    </a:lnTo>
                    <a:lnTo>
                      <a:pt x="577" y="339"/>
                    </a:lnTo>
                    <a:lnTo>
                      <a:pt x="575" y="335"/>
                    </a:lnTo>
                    <a:lnTo>
                      <a:pt x="575" y="328"/>
                    </a:lnTo>
                    <a:lnTo>
                      <a:pt x="575" y="320"/>
                    </a:lnTo>
                    <a:lnTo>
                      <a:pt x="572" y="313"/>
                    </a:lnTo>
                    <a:lnTo>
                      <a:pt x="570" y="306"/>
                    </a:lnTo>
                    <a:lnTo>
                      <a:pt x="568" y="301"/>
                    </a:lnTo>
                    <a:lnTo>
                      <a:pt x="565" y="294"/>
                    </a:lnTo>
                    <a:lnTo>
                      <a:pt x="565" y="290"/>
                    </a:lnTo>
                    <a:lnTo>
                      <a:pt x="561" y="275"/>
                    </a:lnTo>
                    <a:lnTo>
                      <a:pt x="556" y="266"/>
                    </a:lnTo>
                    <a:lnTo>
                      <a:pt x="551" y="259"/>
                    </a:lnTo>
                    <a:lnTo>
                      <a:pt x="546" y="251"/>
                    </a:lnTo>
                    <a:lnTo>
                      <a:pt x="542" y="247"/>
                    </a:lnTo>
                    <a:lnTo>
                      <a:pt x="537" y="240"/>
                    </a:lnTo>
                    <a:lnTo>
                      <a:pt x="527" y="228"/>
                    </a:lnTo>
                    <a:lnTo>
                      <a:pt x="518" y="218"/>
                    </a:lnTo>
                    <a:lnTo>
                      <a:pt x="513" y="213"/>
                    </a:lnTo>
                    <a:lnTo>
                      <a:pt x="506" y="209"/>
                    </a:lnTo>
                    <a:lnTo>
                      <a:pt x="501" y="202"/>
                    </a:lnTo>
                    <a:lnTo>
                      <a:pt x="494" y="197"/>
                    </a:lnTo>
                    <a:lnTo>
                      <a:pt x="487" y="192"/>
                    </a:lnTo>
                    <a:lnTo>
                      <a:pt x="480" y="187"/>
                    </a:lnTo>
                    <a:lnTo>
                      <a:pt x="473" y="183"/>
                    </a:lnTo>
                    <a:lnTo>
                      <a:pt x="466" y="180"/>
                    </a:lnTo>
                    <a:lnTo>
                      <a:pt x="456" y="173"/>
                    </a:lnTo>
                    <a:lnTo>
                      <a:pt x="449" y="171"/>
                    </a:lnTo>
                    <a:lnTo>
                      <a:pt x="442" y="166"/>
                    </a:lnTo>
                    <a:lnTo>
                      <a:pt x="435" y="164"/>
                    </a:lnTo>
                    <a:lnTo>
                      <a:pt x="425" y="161"/>
                    </a:lnTo>
                    <a:lnTo>
                      <a:pt x="420" y="159"/>
                    </a:lnTo>
                    <a:lnTo>
                      <a:pt x="413" y="156"/>
                    </a:lnTo>
                    <a:lnTo>
                      <a:pt x="406" y="156"/>
                    </a:lnTo>
                    <a:lnTo>
                      <a:pt x="399" y="154"/>
                    </a:lnTo>
                    <a:lnTo>
                      <a:pt x="392" y="154"/>
                    </a:lnTo>
                    <a:lnTo>
                      <a:pt x="385" y="154"/>
                    </a:lnTo>
                    <a:lnTo>
                      <a:pt x="378" y="154"/>
                    </a:lnTo>
                    <a:lnTo>
                      <a:pt x="370" y="154"/>
                    </a:lnTo>
                    <a:lnTo>
                      <a:pt x="363" y="156"/>
                    </a:lnTo>
                    <a:lnTo>
                      <a:pt x="359" y="156"/>
                    </a:lnTo>
                    <a:lnTo>
                      <a:pt x="354" y="159"/>
                    </a:lnTo>
                    <a:lnTo>
                      <a:pt x="347" y="159"/>
                    </a:lnTo>
                    <a:lnTo>
                      <a:pt x="340" y="161"/>
                    </a:lnTo>
                    <a:lnTo>
                      <a:pt x="332" y="161"/>
                    </a:lnTo>
                    <a:lnTo>
                      <a:pt x="328" y="166"/>
                    </a:lnTo>
                    <a:lnTo>
                      <a:pt x="318" y="171"/>
                    </a:lnTo>
                    <a:lnTo>
                      <a:pt x="306" y="178"/>
                    </a:lnTo>
                    <a:lnTo>
                      <a:pt x="297" y="185"/>
                    </a:lnTo>
                    <a:lnTo>
                      <a:pt x="287" y="192"/>
                    </a:lnTo>
                    <a:lnTo>
                      <a:pt x="278" y="202"/>
                    </a:lnTo>
                    <a:lnTo>
                      <a:pt x="271" y="211"/>
                    </a:lnTo>
                    <a:lnTo>
                      <a:pt x="261" y="218"/>
                    </a:lnTo>
                    <a:lnTo>
                      <a:pt x="254" y="225"/>
                    </a:lnTo>
                    <a:lnTo>
                      <a:pt x="247" y="235"/>
                    </a:lnTo>
                    <a:lnTo>
                      <a:pt x="240" y="244"/>
                    </a:lnTo>
                    <a:lnTo>
                      <a:pt x="233" y="251"/>
                    </a:lnTo>
                    <a:lnTo>
                      <a:pt x="228" y="261"/>
                    </a:lnTo>
                    <a:lnTo>
                      <a:pt x="223" y="268"/>
                    </a:lnTo>
                    <a:lnTo>
                      <a:pt x="218" y="278"/>
                    </a:lnTo>
                    <a:lnTo>
                      <a:pt x="216" y="285"/>
                    </a:lnTo>
                    <a:lnTo>
                      <a:pt x="211" y="292"/>
                    </a:lnTo>
                    <a:lnTo>
                      <a:pt x="209" y="297"/>
                    </a:lnTo>
                    <a:lnTo>
                      <a:pt x="206" y="304"/>
                    </a:lnTo>
                    <a:lnTo>
                      <a:pt x="202" y="309"/>
                    </a:lnTo>
                    <a:lnTo>
                      <a:pt x="202" y="313"/>
                    </a:lnTo>
                    <a:lnTo>
                      <a:pt x="463" y="280"/>
                    </a:lnTo>
                    <a:lnTo>
                      <a:pt x="451" y="506"/>
                    </a:lnTo>
                    <a:lnTo>
                      <a:pt x="116" y="501"/>
                    </a:lnTo>
                    <a:lnTo>
                      <a:pt x="178" y="147"/>
                    </a:lnTo>
                    <a:lnTo>
                      <a:pt x="539" y="83"/>
                    </a:lnTo>
                    <a:lnTo>
                      <a:pt x="663" y="572"/>
                    </a:lnTo>
                    <a:lnTo>
                      <a:pt x="297" y="727"/>
                    </a:lnTo>
                    <a:lnTo>
                      <a:pt x="318" y="819"/>
                    </a:lnTo>
                    <a:lnTo>
                      <a:pt x="318" y="819"/>
                    </a:lnTo>
                    <a:close/>
                  </a:path>
                </a:pathLst>
              </a:custGeom>
              <a:solidFill>
                <a:srgbClr val="FFF2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3" name="Freeform 455"/>
              <p:cNvSpPr>
                <a:spLocks/>
              </p:cNvSpPr>
              <p:nvPr/>
            </p:nvSpPr>
            <p:spPr bwMode="auto">
              <a:xfrm>
                <a:off x="1612" y="3777"/>
                <a:ext cx="168" cy="235"/>
              </a:xfrm>
              <a:custGeom>
                <a:avLst/>
                <a:gdLst>
                  <a:gd name="T0" fmla="*/ 168 w 168"/>
                  <a:gd name="T1" fmla="*/ 12 h 235"/>
                  <a:gd name="T2" fmla="*/ 52 w 168"/>
                  <a:gd name="T3" fmla="*/ 235 h 235"/>
                  <a:gd name="T4" fmla="*/ 0 w 168"/>
                  <a:gd name="T5" fmla="*/ 178 h 235"/>
                  <a:gd name="T6" fmla="*/ 149 w 168"/>
                  <a:gd name="T7" fmla="*/ 0 h 235"/>
                  <a:gd name="T8" fmla="*/ 168 w 168"/>
                  <a:gd name="T9" fmla="*/ 12 h 235"/>
                  <a:gd name="T10" fmla="*/ 168 w 168"/>
                  <a:gd name="T11" fmla="*/ 12 h 235"/>
                </a:gdLst>
                <a:ahLst/>
                <a:cxnLst>
                  <a:cxn ang="0">
                    <a:pos x="T0" y="T1"/>
                  </a:cxn>
                  <a:cxn ang="0">
                    <a:pos x="T2" y="T3"/>
                  </a:cxn>
                  <a:cxn ang="0">
                    <a:pos x="T4" y="T5"/>
                  </a:cxn>
                  <a:cxn ang="0">
                    <a:pos x="T6" y="T7"/>
                  </a:cxn>
                  <a:cxn ang="0">
                    <a:pos x="T8" y="T9"/>
                  </a:cxn>
                  <a:cxn ang="0">
                    <a:pos x="T10" y="T11"/>
                  </a:cxn>
                </a:cxnLst>
                <a:rect l="0" t="0" r="r" b="b"/>
                <a:pathLst>
                  <a:path w="168" h="235">
                    <a:moveTo>
                      <a:pt x="168" y="12"/>
                    </a:moveTo>
                    <a:lnTo>
                      <a:pt x="52" y="235"/>
                    </a:lnTo>
                    <a:lnTo>
                      <a:pt x="0" y="178"/>
                    </a:lnTo>
                    <a:lnTo>
                      <a:pt x="149" y="0"/>
                    </a:lnTo>
                    <a:lnTo>
                      <a:pt x="168" y="12"/>
                    </a:lnTo>
                    <a:lnTo>
                      <a:pt x="168" y="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4" name="Freeform 456"/>
              <p:cNvSpPr>
                <a:spLocks/>
              </p:cNvSpPr>
              <p:nvPr/>
            </p:nvSpPr>
            <p:spPr bwMode="auto">
              <a:xfrm>
                <a:off x="2144" y="1210"/>
                <a:ext cx="131" cy="212"/>
              </a:xfrm>
              <a:custGeom>
                <a:avLst/>
                <a:gdLst>
                  <a:gd name="T0" fmla="*/ 109 w 131"/>
                  <a:gd name="T1" fmla="*/ 212 h 212"/>
                  <a:gd name="T2" fmla="*/ 0 w 131"/>
                  <a:gd name="T3" fmla="*/ 12 h 212"/>
                  <a:gd name="T4" fmla="*/ 71 w 131"/>
                  <a:gd name="T5" fmla="*/ 0 h 212"/>
                  <a:gd name="T6" fmla="*/ 131 w 131"/>
                  <a:gd name="T7" fmla="*/ 204 h 212"/>
                  <a:gd name="T8" fmla="*/ 109 w 131"/>
                  <a:gd name="T9" fmla="*/ 212 h 212"/>
                  <a:gd name="T10" fmla="*/ 109 w 131"/>
                  <a:gd name="T11" fmla="*/ 212 h 212"/>
                </a:gdLst>
                <a:ahLst/>
                <a:cxnLst>
                  <a:cxn ang="0">
                    <a:pos x="T0" y="T1"/>
                  </a:cxn>
                  <a:cxn ang="0">
                    <a:pos x="T2" y="T3"/>
                  </a:cxn>
                  <a:cxn ang="0">
                    <a:pos x="T4" y="T5"/>
                  </a:cxn>
                  <a:cxn ang="0">
                    <a:pos x="T6" y="T7"/>
                  </a:cxn>
                  <a:cxn ang="0">
                    <a:pos x="T8" y="T9"/>
                  </a:cxn>
                  <a:cxn ang="0">
                    <a:pos x="T10" y="T11"/>
                  </a:cxn>
                </a:cxnLst>
                <a:rect l="0" t="0" r="r" b="b"/>
                <a:pathLst>
                  <a:path w="131" h="212">
                    <a:moveTo>
                      <a:pt x="109" y="212"/>
                    </a:moveTo>
                    <a:lnTo>
                      <a:pt x="0" y="12"/>
                    </a:lnTo>
                    <a:lnTo>
                      <a:pt x="71" y="0"/>
                    </a:lnTo>
                    <a:lnTo>
                      <a:pt x="131" y="204"/>
                    </a:lnTo>
                    <a:lnTo>
                      <a:pt x="109" y="212"/>
                    </a:lnTo>
                    <a:lnTo>
                      <a:pt x="109" y="212"/>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5" name="Freeform 457"/>
              <p:cNvSpPr>
                <a:spLocks/>
              </p:cNvSpPr>
              <p:nvPr/>
            </p:nvSpPr>
            <p:spPr bwMode="auto">
              <a:xfrm>
                <a:off x="3990" y="2486"/>
                <a:ext cx="333" cy="100"/>
              </a:xfrm>
              <a:custGeom>
                <a:avLst/>
                <a:gdLst>
                  <a:gd name="T0" fmla="*/ 0 w 333"/>
                  <a:gd name="T1" fmla="*/ 79 h 100"/>
                  <a:gd name="T2" fmla="*/ 312 w 333"/>
                  <a:gd name="T3" fmla="*/ 100 h 100"/>
                  <a:gd name="T4" fmla="*/ 333 w 333"/>
                  <a:gd name="T5" fmla="*/ 0 h 100"/>
                  <a:gd name="T6" fmla="*/ 31 w 333"/>
                  <a:gd name="T7" fmla="*/ 41 h 100"/>
                  <a:gd name="T8" fmla="*/ 0 w 333"/>
                  <a:gd name="T9" fmla="*/ 79 h 100"/>
                  <a:gd name="T10" fmla="*/ 0 w 333"/>
                  <a:gd name="T11" fmla="*/ 79 h 100"/>
                </a:gdLst>
                <a:ahLst/>
                <a:cxnLst>
                  <a:cxn ang="0">
                    <a:pos x="T0" y="T1"/>
                  </a:cxn>
                  <a:cxn ang="0">
                    <a:pos x="T2" y="T3"/>
                  </a:cxn>
                  <a:cxn ang="0">
                    <a:pos x="T4" y="T5"/>
                  </a:cxn>
                  <a:cxn ang="0">
                    <a:pos x="T6" y="T7"/>
                  </a:cxn>
                  <a:cxn ang="0">
                    <a:pos x="T8" y="T9"/>
                  </a:cxn>
                  <a:cxn ang="0">
                    <a:pos x="T10" y="T11"/>
                  </a:cxn>
                </a:cxnLst>
                <a:rect l="0" t="0" r="r" b="b"/>
                <a:pathLst>
                  <a:path w="333" h="100">
                    <a:moveTo>
                      <a:pt x="0" y="79"/>
                    </a:moveTo>
                    <a:lnTo>
                      <a:pt x="312" y="100"/>
                    </a:lnTo>
                    <a:lnTo>
                      <a:pt x="333" y="0"/>
                    </a:lnTo>
                    <a:lnTo>
                      <a:pt x="31" y="41"/>
                    </a:lnTo>
                    <a:lnTo>
                      <a:pt x="0" y="79"/>
                    </a:lnTo>
                    <a:lnTo>
                      <a:pt x="0" y="79"/>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6" name="Freeform 458"/>
              <p:cNvSpPr>
                <a:spLocks/>
              </p:cNvSpPr>
              <p:nvPr/>
            </p:nvSpPr>
            <p:spPr bwMode="auto">
              <a:xfrm>
                <a:off x="3962" y="3209"/>
                <a:ext cx="342" cy="199"/>
              </a:xfrm>
              <a:custGeom>
                <a:avLst/>
                <a:gdLst>
                  <a:gd name="T0" fmla="*/ 0 w 342"/>
                  <a:gd name="T1" fmla="*/ 28 h 199"/>
                  <a:gd name="T2" fmla="*/ 290 w 342"/>
                  <a:gd name="T3" fmla="*/ 199 h 199"/>
                  <a:gd name="T4" fmla="*/ 342 w 342"/>
                  <a:gd name="T5" fmla="*/ 100 h 199"/>
                  <a:gd name="T6" fmla="*/ 40 w 342"/>
                  <a:gd name="T7" fmla="*/ 0 h 199"/>
                  <a:gd name="T8" fmla="*/ 0 w 342"/>
                  <a:gd name="T9" fmla="*/ 28 h 199"/>
                  <a:gd name="T10" fmla="*/ 0 w 342"/>
                  <a:gd name="T11" fmla="*/ 28 h 199"/>
                </a:gdLst>
                <a:ahLst/>
                <a:cxnLst>
                  <a:cxn ang="0">
                    <a:pos x="T0" y="T1"/>
                  </a:cxn>
                  <a:cxn ang="0">
                    <a:pos x="T2" y="T3"/>
                  </a:cxn>
                  <a:cxn ang="0">
                    <a:pos x="T4" y="T5"/>
                  </a:cxn>
                  <a:cxn ang="0">
                    <a:pos x="T6" y="T7"/>
                  </a:cxn>
                  <a:cxn ang="0">
                    <a:pos x="T8" y="T9"/>
                  </a:cxn>
                  <a:cxn ang="0">
                    <a:pos x="T10" y="T11"/>
                  </a:cxn>
                </a:cxnLst>
                <a:rect l="0" t="0" r="r" b="b"/>
                <a:pathLst>
                  <a:path w="342" h="199">
                    <a:moveTo>
                      <a:pt x="0" y="28"/>
                    </a:moveTo>
                    <a:lnTo>
                      <a:pt x="290" y="199"/>
                    </a:lnTo>
                    <a:lnTo>
                      <a:pt x="342" y="100"/>
                    </a:lnTo>
                    <a:lnTo>
                      <a:pt x="40" y="0"/>
                    </a:lnTo>
                    <a:lnTo>
                      <a:pt x="0" y="28"/>
                    </a:lnTo>
                    <a:lnTo>
                      <a:pt x="0" y="2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7" name="Freeform 459"/>
              <p:cNvSpPr>
                <a:spLocks/>
              </p:cNvSpPr>
              <p:nvPr/>
            </p:nvSpPr>
            <p:spPr bwMode="auto">
              <a:xfrm>
                <a:off x="1132" y="3470"/>
                <a:ext cx="425" cy="468"/>
              </a:xfrm>
              <a:custGeom>
                <a:avLst/>
                <a:gdLst>
                  <a:gd name="T0" fmla="*/ 171 w 425"/>
                  <a:gd name="T1" fmla="*/ 464 h 468"/>
                  <a:gd name="T2" fmla="*/ 206 w 425"/>
                  <a:gd name="T3" fmla="*/ 454 h 468"/>
                  <a:gd name="T4" fmla="*/ 237 w 425"/>
                  <a:gd name="T5" fmla="*/ 442 h 468"/>
                  <a:gd name="T6" fmla="*/ 263 w 425"/>
                  <a:gd name="T7" fmla="*/ 430 h 468"/>
                  <a:gd name="T8" fmla="*/ 292 w 425"/>
                  <a:gd name="T9" fmla="*/ 418 h 468"/>
                  <a:gd name="T10" fmla="*/ 320 w 425"/>
                  <a:gd name="T11" fmla="*/ 399 h 468"/>
                  <a:gd name="T12" fmla="*/ 349 w 425"/>
                  <a:gd name="T13" fmla="*/ 380 h 468"/>
                  <a:gd name="T14" fmla="*/ 373 w 425"/>
                  <a:gd name="T15" fmla="*/ 357 h 468"/>
                  <a:gd name="T16" fmla="*/ 394 w 425"/>
                  <a:gd name="T17" fmla="*/ 331 h 468"/>
                  <a:gd name="T18" fmla="*/ 411 w 425"/>
                  <a:gd name="T19" fmla="*/ 300 h 468"/>
                  <a:gd name="T20" fmla="*/ 420 w 425"/>
                  <a:gd name="T21" fmla="*/ 266 h 468"/>
                  <a:gd name="T22" fmla="*/ 425 w 425"/>
                  <a:gd name="T23" fmla="*/ 228 h 468"/>
                  <a:gd name="T24" fmla="*/ 420 w 425"/>
                  <a:gd name="T25" fmla="*/ 186 h 468"/>
                  <a:gd name="T26" fmla="*/ 404 w 425"/>
                  <a:gd name="T27" fmla="*/ 140 h 468"/>
                  <a:gd name="T28" fmla="*/ 380 w 425"/>
                  <a:gd name="T29" fmla="*/ 95 h 468"/>
                  <a:gd name="T30" fmla="*/ 351 w 425"/>
                  <a:gd name="T31" fmla="*/ 57 h 468"/>
                  <a:gd name="T32" fmla="*/ 320 w 425"/>
                  <a:gd name="T33" fmla="*/ 31 h 468"/>
                  <a:gd name="T34" fmla="*/ 287 w 425"/>
                  <a:gd name="T35" fmla="*/ 14 h 468"/>
                  <a:gd name="T36" fmla="*/ 254 w 425"/>
                  <a:gd name="T37" fmla="*/ 3 h 468"/>
                  <a:gd name="T38" fmla="*/ 221 w 425"/>
                  <a:gd name="T39" fmla="*/ 0 h 468"/>
                  <a:gd name="T40" fmla="*/ 187 w 425"/>
                  <a:gd name="T41" fmla="*/ 5 h 468"/>
                  <a:gd name="T42" fmla="*/ 156 w 425"/>
                  <a:gd name="T43" fmla="*/ 14 h 468"/>
                  <a:gd name="T44" fmla="*/ 123 w 425"/>
                  <a:gd name="T45" fmla="*/ 31 h 468"/>
                  <a:gd name="T46" fmla="*/ 95 w 425"/>
                  <a:gd name="T47" fmla="*/ 48 h 468"/>
                  <a:gd name="T48" fmla="*/ 68 w 425"/>
                  <a:gd name="T49" fmla="*/ 74 h 468"/>
                  <a:gd name="T50" fmla="*/ 45 w 425"/>
                  <a:gd name="T51" fmla="*/ 100 h 468"/>
                  <a:gd name="T52" fmla="*/ 26 w 425"/>
                  <a:gd name="T53" fmla="*/ 128 h 468"/>
                  <a:gd name="T54" fmla="*/ 11 w 425"/>
                  <a:gd name="T55" fmla="*/ 157 h 468"/>
                  <a:gd name="T56" fmla="*/ 2 w 425"/>
                  <a:gd name="T57" fmla="*/ 188 h 468"/>
                  <a:gd name="T58" fmla="*/ 0 w 425"/>
                  <a:gd name="T59" fmla="*/ 219 h 468"/>
                  <a:gd name="T60" fmla="*/ 2 w 425"/>
                  <a:gd name="T61" fmla="*/ 250 h 468"/>
                  <a:gd name="T62" fmla="*/ 16 w 425"/>
                  <a:gd name="T63" fmla="*/ 290 h 468"/>
                  <a:gd name="T64" fmla="*/ 42 w 425"/>
                  <a:gd name="T65" fmla="*/ 323 h 468"/>
                  <a:gd name="T66" fmla="*/ 73 w 425"/>
                  <a:gd name="T67" fmla="*/ 347 h 468"/>
                  <a:gd name="T68" fmla="*/ 111 w 425"/>
                  <a:gd name="T69" fmla="*/ 359 h 468"/>
                  <a:gd name="T70" fmla="*/ 152 w 425"/>
                  <a:gd name="T71" fmla="*/ 361 h 468"/>
                  <a:gd name="T72" fmla="*/ 187 w 425"/>
                  <a:gd name="T73" fmla="*/ 354 h 468"/>
                  <a:gd name="T74" fmla="*/ 221 w 425"/>
                  <a:gd name="T75" fmla="*/ 338 h 468"/>
                  <a:gd name="T76" fmla="*/ 247 w 425"/>
                  <a:gd name="T77" fmla="*/ 319 h 468"/>
                  <a:gd name="T78" fmla="*/ 268 w 425"/>
                  <a:gd name="T79" fmla="*/ 292 h 468"/>
                  <a:gd name="T80" fmla="*/ 282 w 425"/>
                  <a:gd name="T81" fmla="*/ 264 h 468"/>
                  <a:gd name="T82" fmla="*/ 294 w 425"/>
                  <a:gd name="T83" fmla="*/ 233 h 468"/>
                  <a:gd name="T84" fmla="*/ 297 w 425"/>
                  <a:gd name="T85" fmla="*/ 205 h 468"/>
                  <a:gd name="T86" fmla="*/ 294 w 425"/>
                  <a:gd name="T87" fmla="*/ 174 h 468"/>
                  <a:gd name="T88" fmla="*/ 282 w 425"/>
                  <a:gd name="T89" fmla="*/ 148 h 468"/>
                  <a:gd name="T90" fmla="*/ 261 w 425"/>
                  <a:gd name="T91" fmla="*/ 121 h 468"/>
                  <a:gd name="T92" fmla="*/ 232 w 425"/>
                  <a:gd name="T93" fmla="*/ 102 h 468"/>
                  <a:gd name="T94" fmla="*/ 202 w 425"/>
                  <a:gd name="T95" fmla="*/ 93 h 468"/>
                  <a:gd name="T96" fmla="*/ 175 w 425"/>
                  <a:gd name="T97" fmla="*/ 95 h 468"/>
                  <a:gd name="T98" fmla="*/ 149 w 425"/>
                  <a:gd name="T99" fmla="*/ 112 h 468"/>
                  <a:gd name="T100" fmla="*/ 116 w 425"/>
                  <a:gd name="T101" fmla="*/ 150 h 468"/>
                  <a:gd name="T102" fmla="*/ 104 w 425"/>
                  <a:gd name="T103" fmla="*/ 178 h 468"/>
                  <a:gd name="T104" fmla="*/ 61 w 425"/>
                  <a:gd name="T105" fmla="*/ 288 h 468"/>
                  <a:gd name="T106" fmla="*/ 154 w 425"/>
                  <a:gd name="T107" fmla="*/ 41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5" h="468">
                    <a:moveTo>
                      <a:pt x="164" y="468"/>
                    </a:moveTo>
                    <a:lnTo>
                      <a:pt x="164" y="466"/>
                    </a:lnTo>
                    <a:lnTo>
                      <a:pt x="166" y="466"/>
                    </a:lnTo>
                    <a:lnTo>
                      <a:pt x="171" y="464"/>
                    </a:lnTo>
                    <a:lnTo>
                      <a:pt x="178" y="464"/>
                    </a:lnTo>
                    <a:lnTo>
                      <a:pt x="185" y="459"/>
                    </a:lnTo>
                    <a:lnTo>
                      <a:pt x="194" y="456"/>
                    </a:lnTo>
                    <a:lnTo>
                      <a:pt x="206" y="454"/>
                    </a:lnTo>
                    <a:lnTo>
                      <a:pt x="218" y="452"/>
                    </a:lnTo>
                    <a:lnTo>
                      <a:pt x="223" y="447"/>
                    </a:lnTo>
                    <a:lnTo>
                      <a:pt x="230" y="445"/>
                    </a:lnTo>
                    <a:lnTo>
                      <a:pt x="237" y="442"/>
                    </a:lnTo>
                    <a:lnTo>
                      <a:pt x="244" y="440"/>
                    </a:lnTo>
                    <a:lnTo>
                      <a:pt x="249" y="437"/>
                    </a:lnTo>
                    <a:lnTo>
                      <a:pt x="256" y="435"/>
                    </a:lnTo>
                    <a:lnTo>
                      <a:pt x="263" y="430"/>
                    </a:lnTo>
                    <a:lnTo>
                      <a:pt x="270" y="430"/>
                    </a:lnTo>
                    <a:lnTo>
                      <a:pt x="278" y="426"/>
                    </a:lnTo>
                    <a:lnTo>
                      <a:pt x="285" y="421"/>
                    </a:lnTo>
                    <a:lnTo>
                      <a:pt x="292" y="418"/>
                    </a:lnTo>
                    <a:lnTo>
                      <a:pt x="299" y="414"/>
                    </a:lnTo>
                    <a:lnTo>
                      <a:pt x="306" y="409"/>
                    </a:lnTo>
                    <a:lnTo>
                      <a:pt x="313" y="404"/>
                    </a:lnTo>
                    <a:lnTo>
                      <a:pt x="320" y="399"/>
                    </a:lnTo>
                    <a:lnTo>
                      <a:pt x="330" y="397"/>
                    </a:lnTo>
                    <a:lnTo>
                      <a:pt x="335" y="392"/>
                    </a:lnTo>
                    <a:lnTo>
                      <a:pt x="342" y="385"/>
                    </a:lnTo>
                    <a:lnTo>
                      <a:pt x="349" y="380"/>
                    </a:lnTo>
                    <a:lnTo>
                      <a:pt x="356" y="376"/>
                    </a:lnTo>
                    <a:lnTo>
                      <a:pt x="361" y="369"/>
                    </a:lnTo>
                    <a:lnTo>
                      <a:pt x="368" y="364"/>
                    </a:lnTo>
                    <a:lnTo>
                      <a:pt x="373" y="357"/>
                    </a:lnTo>
                    <a:lnTo>
                      <a:pt x="380" y="352"/>
                    </a:lnTo>
                    <a:lnTo>
                      <a:pt x="385" y="345"/>
                    </a:lnTo>
                    <a:lnTo>
                      <a:pt x="389" y="338"/>
                    </a:lnTo>
                    <a:lnTo>
                      <a:pt x="394" y="331"/>
                    </a:lnTo>
                    <a:lnTo>
                      <a:pt x="399" y="323"/>
                    </a:lnTo>
                    <a:lnTo>
                      <a:pt x="404" y="316"/>
                    </a:lnTo>
                    <a:lnTo>
                      <a:pt x="408" y="309"/>
                    </a:lnTo>
                    <a:lnTo>
                      <a:pt x="411" y="300"/>
                    </a:lnTo>
                    <a:lnTo>
                      <a:pt x="415" y="292"/>
                    </a:lnTo>
                    <a:lnTo>
                      <a:pt x="418" y="283"/>
                    </a:lnTo>
                    <a:lnTo>
                      <a:pt x="420" y="276"/>
                    </a:lnTo>
                    <a:lnTo>
                      <a:pt x="420" y="266"/>
                    </a:lnTo>
                    <a:lnTo>
                      <a:pt x="423" y="257"/>
                    </a:lnTo>
                    <a:lnTo>
                      <a:pt x="425" y="247"/>
                    </a:lnTo>
                    <a:lnTo>
                      <a:pt x="425" y="238"/>
                    </a:lnTo>
                    <a:lnTo>
                      <a:pt x="425" y="228"/>
                    </a:lnTo>
                    <a:lnTo>
                      <a:pt x="425" y="219"/>
                    </a:lnTo>
                    <a:lnTo>
                      <a:pt x="423" y="207"/>
                    </a:lnTo>
                    <a:lnTo>
                      <a:pt x="423" y="197"/>
                    </a:lnTo>
                    <a:lnTo>
                      <a:pt x="420" y="186"/>
                    </a:lnTo>
                    <a:lnTo>
                      <a:pt x="418" y="176"/>
                    </a:lnTo>
                    <a:lnTo>
                      <a:pt x="413" y="164"/>
                    </a:lnTo>
                    <a:lnTo>
                      <a:pt x="411" y="152"/>
                    </a:lnTo>
                    <a:lnTo>
                      <a:pt x="404" y="140"/>
                    </a:lnTo>
                    <a:lnTo>
                      <a:pt x="399" y="131"/>
                    </a:lnTo>
                    <a:lnTo>
                      <a:pt x="392" y="117"/>
                    </a:lnTo>
                    <a:lnTo>
                      <a:pt x="387" y="105"/>
                    </a:lnTo>
                    <a:lnTo>
                      <a:pt x="380" y="95"/>
                    </a:lnTo>
                    <a:lnTo>
                      <a:pt x="373" y="86"/>
                    </a:lnTo>
                    <a:lnTo>
                      <a:pt x="363" y="74"/>
                    </a:lnTo>
                    <a:lnTo>
                      <a:pt x="358" y="67"/>
                    </a:lnTo>
                    <a:lnTo>
                      <a:pt x="351" y="57"/>
                    </a:lnTo>
                    <a:lnTo>
                      <a:pt x="344" y="50"/>
                    </a:lnTo>
                    <a:lnTo>
                      <a:pt x="335" y="43"/>
                    </a:lnTo>
                    <a:lnTo>
                      <a:pt x="328" y="36"/>
                    </a:lnTo>
                    <a:lnTo>
                      <a:pt x="320" y="31"/>
                    </a:lnTo>
                    <a:lnTo>
                      <a:pt x="313" y="26"/>
                    </a:lnTo>
                    <a:lnTo>
                      <a:pt x="304" y="22"/>
                    </a:lnTo>
                    <a:lnTo>
                      <a:pt x="297" y="17"/>
                    </a:lnTo>
                    <a:lnTo>
                      <a:pt x="287" y="14"/>
                    </a:lnTo>
                    <a:lnTo>
                      <a:pt x="280" y="12"/>
                    </a:lnTo>
                    <a:lnTo>
                      <a:pt x="273" y="7"/>
                    </a:lnTo>
                    <a:lnTo>
                      <a:pt x="263" y="5"/>
                    </a:lnTo>
                    <a:lnTo>
                      <a:pt x="254" y="3"/>
                    </a:lnTo>
                    <a:lnTo>
                      <a:pt x="247" y="3"/>
                    </a:lnTo>
                    <a:lnTo>
                      <a:pt x="237" y="0"/>
                    </a:lnTo>
                    <a:lnTo>
                      <a:pt x="230" y="0"/>
                    </a:lnTo>
                    <a:lnTo>
                      <a:pt x="221" y="0"/>
                    </a:lnTo>
                    <a:lnTo>
                      <a:pt x="213" y="3"/>
                    </a:lnTo>
                    <a:lnTo>
                      <a:pt x="204" y="3"/>
                    </a:lnTo>
                    <a:lnTo>
                      <a:pt x="197" y="3"/>
                    </a:lnTo>
                    <a:lnTo>
                      <a:pt x="187" y="5"/>
                    </a:lnTo>
                    <a:lnTo>
                      <a:pt x="180" y="7"/>
                    </a:lnTo>
                    <a:lnTo>
                      <a:pt x="171" y="10"/>
                    </a:lnTo>
                    <a:lnTo>
                      <a:pt x="164" y="12"/>
                    </a:lnTo>
                    <a:lnTo>
                      <a:pt x="156" y="14"/>
                    </a:lnTo>
                    <a:lnTo>
                      <a:pt x="149" y="19"/>
                    </a:lnTo>
                    <a:lnTo>
                      <a:pt x="140" y="24"/>
                    </a:lnTo>
                    <a:lnTo>
                      <a:pt x="130" y="26"/>
                    </a:lnTo>
                    <a:lnTo>
                      <a:pt x="123" y="31"/>
                    </a:lnTo>
                    <a:lnTo>
                      <a:pt x="116" y="36"/>
                    </a:lnTo>
                    <a:lnTo>
                      <a:pt x="109" y="38"/>
                    </a:lnTo>
                    <a:lnTo>
                      <a:pt x="102" y="45"/>
                    </a:lnTo>
                    <a:lnTo>
                      <a:pt x="95" y="48"/>
                    </a:lnTo>
                    <a:lnTo>
                      <a:pt x="87" y="55"/>
                    </a:lnTo>
                    <a:lnTo>
                      <a:pt x="80" y="60"/>
                    </a:lnTo>
                    <a:lnTo>
                      <a:pt x="76" y="67"/>
                    </a:lnTo>
                    <a:lnTo>
                      <a:pt x="68" y="74"/>
                    </a:lnTo>
                    <a:lnTo>
                      <a:pt x="61" y="79"/>
                    </a:lnTo>
                    <a:lnTo>
                      <a:pt x="54" y="86"/>
                    </a:lnTo>
                    <a:lnTo>
                      <a:pt x="49" y="93"/>
                    </a:lnTo>
                    <a:lnTo>
                      <a:pt x="45" y="100"/>
                    </a:lnTo>
                    <a:lnTo>
                      <a:pt x="42" y="107"/>
                    </a:lnTo>
                    <a:lnTo>
                      <a:pt x="35" y="114"/>
                    </a:lnTo>
                    <a:lnTo>
                      <a:pt x="30" y="121"/>
                    </a:lnTo>
                    <a:lnTo>
                      <a:pt x="26" y="128"/>
                    </a:lnTo>
                    <a:lnTo>
                      <a:pt x="21" y="136"/>
                    </a:lnTo>
                    <a:lnTo>
                      <a:pt x="19" y="143"/>
                    </a:lnTo>
                    <a:lnTo>
                      <a:pt x="16" y="150"/>
                    </a:lnTo>
                    <a:lnTo>
                      <a:pt x="11" y="157"/>
                    </a:lnTo>
                    <a:lnTo>
                      <a:pt x="9" y="164"/>
                    </a:lnTo>
                    <a:lnTo>
                      <a:pt x="7" y="171"/>
                    </a:lnTo>
                    <a:lnTo>
                      <a:pt x="4" y="181"/>
                    </a:lnTo>
                    <a:lnTo>
                      <a:pt x="2" y="188"/>
                    </a:lnTo>
                    <a:lnTo>
                      <a:pt x="2" y="195"/>
                    </a:lnTo>
                    <a:lnTo>
                      <a:pt x="0" y="202"/>
                    </a:lnTo>
                    <a:lnTo>
                      <a:pt x="0" y="212"/>
                    </a:lnTo>
                    <a:lnTo>
                      <a:pt x="0" y="219"/>
                    </a:lnTo>
                    <a:lnTo>
                      <a:pt x="2" y="228"/>
                    </a:lnTo>
                    <a:lnTo>
                      <a:pt x="2" y="235"/>
                    </a:lnTo>
                    <a:lnTo>
                      <a:pt x="2" y="243"/>
                    </a:lnTo>
                    <a:lnTo>
                      <a:pt x="2" y="250"/>
                    </a:lnTo>
                    <a:lnTo>
                      <a:pt x="4" y="254"/>
                    </a:lnTo>
                    <a:lnTo>
                      <a:pt x="7" y="266"/>
                    </a:lnTo>
                    <a:lnTo>
                      <a:pt x="11" y="281"/>
                    </a:lnTo>
                    <a:lnTo>
                      <a:pt x="16" y="290"/>
                    </a:lnTo>
                    <a:lnTo>
                      <a:pt x="21" y="300"/>
                    </a:lnTo>
                    <a:lnTo>
                      <a:pt x="28" y="309"/>
                    </a:lnTo>
                    <a:lnTo>
                      <a:pt x="35" y="316"/>
                    </a:lnTo>
                    <a:lnTo>
                      <a:pt x="42" y="323"/>
                    </a:lnTo>
                    <a:lnTo>
                      <a:pt x="47" y="331"/>
                    </a:lnTo>
                    <a:lnTo>
                      <a:pt x="57" y="338"/>
                    </a:lnTo>
                    <a:lnTo>
                      <a:pt x="66" y="342"/>
                    </a:lnTo>
                    <a:lnTo>
                      <a:pt x="73" y="347"/>
                    </a:lnTo>
                    <a:lnTo>
                      <a:pt x="83" y="352"/>
                    </a:lnTo>
                    <a:lnTo>
                      <a:pt x="92" y="354"/>
                    </a:lnTo>
                    <a:lnTo>
                      <a:pt x="102" y="359"/>
                    </a:lnTo>
                    <a:lnTo>
                      <a:pt x="111" y="359"/>
                    </a:lnTo>
                    <a:lnTo>
                      <a:pt x="121" y="361"/>
                    </a:lnTo>
                    <a:lnTo>
                      <a:pt x="130" y="361"/>
                    </a:lnTo>
                    <a:lnTo>
                      <a:pt x="142" y="361"/>
                    </a:lnTo>
                    <a:lnTo>
                      <a:pt x="152" y="361"/>
                    </a:lnTo>
                    <a:lnTo>
                      <a:pt x="161" y="359"/>
                    </a:lnTo>
                    <a:lnTo>
                      <a:pt x="171" y="359"/>
                    </a:lnTo>
                    <a:lnTo>
                      <a:pt x="180" y="357"/>
                    </a:lnTo>
                    <a:lnTo>
                      <a:pt x="187" y="354"/>
                    </a:lnTo>
                    <a:lnTo>
                      <a:pt x="197" y="350"/>
                    </a:lnTo>
                    <a:lnTo>
                      <a:pt x="206" y="347"/>
                    </a:lnTo>
                    <a:lnTo>
                      <a:pt x="216" y="342"/>
                    </a:lnTo>
                    <a:lnTo>
                      <a:pt x="221" y="338"/>
                    </a:lnTo>
                    <a:lnTo>
                      <a:pt x="230" y="335"/>
                    </a:lnTo>
                    <a:lnTo>
                      <a:pt x="237" y="331"/>
                    </a:lnTo>
                    <a:lnTo>
                      <a:pt x="244" y="326"/>
                    </a:lnTo>
                    <a:lnTo>
                      <a:pt x="247" y="319"/>
                    </a:lnTo>
                    <a:lnTo>
                      <a:pt x="254" y="311"/>
                    </a:lnTo>
                    <a:lnTo>
                      <a:pt x="259" y="304"/>
                    </a:lnTo>
                    <a:lnTo>
                      <a:pt x="263" y="300"/>
                    </a:lnTo>
                    <a:lnTo>
                      <a:pt x="268" y="292"/>
                    </a:lnTo>
                    <a:lnTo>
                      <a:pt x="273" y="285"/>
                    </a:lnTo>
                    <a:lnTo>
                      <a:pt x="275" y="278"/>
                    </a:lnTo>
                    <a:lnTo>
                      <a:pt x="280" y="271"/>
                    </a:lnTo>
                    <a:lnTo>
                      <a:pt x="282" y="264"/>
                    </a:lnTo>
                    <a:lnTo>
                      <a:pt x="287" y="257"/>
                    </a:lnTo>
                    <a:lnTo>
                      <a:pt x="289" y="250"/>
                    </a:lnTo>
                    <a:lnTo>
                      <a:pt x="292" y="243"/>
                    </a:lnTo>
                    <a:lnTo>
                      <a:pt x="294" y="233"/>
                    </a:lnTo>
                    <a:lnTo>
                      <a:pt x="294" y="226"/>
                    </a:lnTo>
                    <a:lnTo>
                      <a:pt x="297" y="219"/>
                    </a:lnTo>
                    <a:lnTo>
                      <a:pt x="299" y="212"/>
                    </a:lnTo>
                    <a:lnTo>
                      <a:pt x="297" y="205"/>
                    </a:lnTo>
                    <a:lnTo>
                      <a:pt x="297" y="195"/>
                    </a:lnTo>
                    <a:lnTo>
                      <a:pt x="297" y="188"/>
                    </a:lnTo>
                    <a:lnTo>
                      <a:pt x="297" y="181"/>
                    </a:lnTo>
                    <a:lnTo>
                      <a:pt x="294" y="174"/>
                    </a:lnTo>
                    <a:lnTo>
                      <a:pt x="292" y="167"/>
                    </a:lnTo>
                    <a:lnTo>
                      <a:pt x="289" y="162"/>
                    </a:lnTo>
                    <a:lnTo>
                      <a:pt x="287" y="155"/>
                    </a:lnTo>
                    <a:lnTo>
                      <a:pt x="282" y="148"/>
                    </a:lnTo>
                    <a:lnTo>
                      <a:pt x="278" y="140"/>
                    </a:lnTo>
                    <a:lnTo>
                      <a:pt x="273" y="133"/>
                    </a:lnTo>
                    <a:lnTo>
                      <a:pt x="268" y="128"/>
                    </a:lnTo>
                    <a:lnTo>
                      <a:pt x="261" y="121"/>
                    </a:lnTo>
                    <a:lnTo>
                      <a:pt x="256" y="117"/>
                    </a:lnTo>
                    <a:lnTo>
                      <a:pt x="249" y="109"/>
                    </a:lnTo>
                    <a:lnTo>
                      <a:pt x="242" y="107"/>
                    </a:lnTo>
                    <a:lnTo>
                      <a:pt x="232" y="102"/>
                    </a:lnTo>
                    <a:lnTo>
                      <a:pt x="225" y="98"/>
                    </a:lnTo>
                    <a:lnTo>
                      <a:pt x="218" y="95"/>
                    </a:lnTo>
                    <a:lnTo>
                      <a:pt x="211" y="93"/>
                    </a:lnTo>
                    <a:lnTo>
                      <a:pt x="202" y="93"/>
                    </a:lnTo>
                    <a:lnTo>
                      <a:pt x="194" y="93"/>
                    </a:lnTo>
                    <a:lnTo>
                      <a:pt x="187" y="93"/>
                    </a:lnTo>
                    <a:lnTo>
                      <a:pt x="183" y="95"/>
                    </a:lnTo>
                    <a:lnTo>
                      <a:pt x="175" y="95"/>
                    </a:lnTo>
                    <a:lnTo>
                      <a:pt x="168" y="98"/>
                    </a:lnTo>
                    <a:lnTo>
                      <a:pt x="164" y="102"/>
                    </a:lnTo>
                    <a:lnTo>
                      <a:pt x="159" y="105"/>
                    </a:lnTo>
                    <a:lnTo>
                      <a:pt x="149" y="112"/>
                    </a:lnTo>
                    <a:lnTo>
                      <a:pt x="140" y="124"/>
                    </a:lnTo>
                    <a:lnTo>
                      <a:pt x="130" y="133"/>
                    </a:lnTo>
                    <a:lnTo>
                      <a:pt x="123" y="140"/>
                    </a:lnTo>
                    <a:lnTo>
                      <a:pt x="116" y="150"/>
                    </a:lnTo>
                    <a:lnTo>
                      <a:pt x="114" y="162"/>
                    </a:lnTo>
                    <a:lnTo>
                      <a:pt x="109" y="167"/>
                    </a:lnTo>
                    <a:lnTo>
                      <a:pt x="107" y="174"/>
                    </a:lnTo>
                    <a:lnTo>
                      <a:pt x="104" y="178"/>
                    </a:lnTo>
                    <a:lnTo>
                      <a:pt x="104" y="181"/>
                    </a:lnTo>
                    <a:lnTo>
                      <a:pt x="237" y="162"/>
                    </a:lnTo>
                    <a:lnTo>
                      <a:pt x="232" y="290"/>
                    </a:lnTo>
                    <a:lnTo>
                      <a:pt x="61" y="288"/>
                    </a:lnTo>
                    <a:lnTo>
                      <a:pt x="92" y="88"/>
                    </a:lnTo>
                    <a:lnTo>
                      <a:pt x="275" y="52"/>
                    </a:lnTo>
                    <a:lnTo>
                      <a:pt x="344" y="331"/>
                    </a:lnTo>
                    <a:lnTo>
                      <a:pt x="154" y="416"/>
                    </a:lnTo>
                    <a:lnTo>
                      <a:pt x="164" y="468"/>
                    </a:lnTo>
                    <a:lnTo>
                      <a:pt x="164" y="46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8" name="Freeform 460"/>
              <p:cNvSpPr>
                <a:spLocks/>
              </p:cNvSpPr>
              <p:nvPr/>
            </p:nvSpPr>
            <p:spPr bwMode="auto">
              <a:xfrm>
                <a:off x="3617" y="3435"/>
                <a:ext cx="599" cy="577"/>
              </a:xfrm>
              <a:custGeom>
                <a:avLst/>
                <a:gdLst>
                  <a:gd name="T0" fmla="*/ 240 w 599"/>
                  <a:gd name="T1" fmla="*/ 572 h 577"/>
                  <a:gd name="T2" fmla="*/ 266 w 599"/>
                  <a:gd name="T3" fmla="*/ 565 h 577"/>
                  <a:gd name="T4" fmla="*/ 297 w 599"/>
                  <a:gd name="T5" fmla="*/ 556 h 577"/>
                  <a:gd name="T6" fmla="*/ 331 w 599"/>
                  <a:gd name="T7" fmla="*/ 546 h 577"/>
                  <a:gd name="T8" fmla="*/ 371 w 599"/>
                  <a:gd name="T9" fmla="*/ 532 h 577"/>
                  <a:gd name="T10" fmla="*/ 411 w 599"/>
                  <a:gd name="T11" fmla="*/ 513 h 577"/>
                  <a:gd name="T12" fmla="*/ 454 w 599"/>
                  <a:gd name="T13" fmla="*/ 491 h 577"/>
                  <a:gd name="T14" fmla="*/ 490 w 599"/>
                  <a:gd name="T15" fmla="*/ 468 h 577"/>
                  <a:gd name="T16" fmla="*/ 525 w 599"/>
                  <a:gd name="T17" fmla="*/ 439 h 577"/>
                  <a:gd name="T18" fmla="*/ 556 w 599"/>
                  <a:gd name="T19" fmla="*/ 404 h 577"/>
                  <a:gd name="T20" fmla="*/ 580 w 599"/>
                  <a:gd name="T21" fmla="*/ 368 h 577"/>
                  <a:gd name="T22" fmla="*/ 594 w 599"/>
                  <a:gd name="T23" fmla="*/ 325 h 577"/>
                  <a:gd name="T24" fmla="*/ 599 w 599"/>
                  <a:gd name="T25" fmla="*/ 280 h 577"/>
                  <a:gd name="T26" fmla="*/ 590 w 599"/>
                  <a:gd name="T27" fmla="*/ 228 h 577"/>
                  <a:gd name="T28" fmla="*/ 568 w 599"/>
                  <a:gd name="T29" fmla="*/ 173 h 577"/>
                  <a:gd name="T30" fmla="*/ 533 w 599"/>
                  <a:gd name="T31" fmla="*/ 116 h 577"/>
                  <a:gd name="T32" fmla="*/ 492 w 599"/>
                  <a:gd name="T33" fmla="*/ 71 h 577"/>
                  <a:gd name="T34" fmla="*/ 449 w 599"/>
                  <a:gd name="T35" fmla="*/ 38 h 577"/>
                  <a:gd name="T36" fmla="*/ 404 w 599"/>
                  <a:gd name="T37" fmla="*/ 16 h 577"/>
                  <a:gd name="T38" fmla="*/ 357 w 599"/>
                  <a:gd name="T39" fmla="*/ 2 h 577"/>
                  <a:gd name="T40" fmla="*/ 312 w 599"/>
                  <a:gd name="T41" fmla="*/ 0 h 577"/>
                  <a:gd name="T42" fmla="*/ 264 w 599"/>
                  <a:gd name="T43" fmla="*/ 4 h 577"/>
                  <a:gd name="T44" fmla="*/ 219 w 599"/>
                  <a:gd name="T45" fmla="*/ 19 h 577"/>
                  <a:gd name="T46" fmla="*/ 174 w 599"/>
                  <a:gd name="T47" fmla="*/ 35 h 577"/>
                  <a:gd name="T48" fmla="*/ 133 w 599"/>
                  <a:gd name="T49" fmla="*/ 61 h 577"/>
                  <a:gd name="T50" fmla="*/ 95 w 599"/>
                  <a:gd name="T51" fmla="*/ 87 h 577"/>
                  <a:gd name="T52" fmla="*/ 64 w 599"/>
                  <a:gd name="T53" fmla="*/ 121 h 577"/>
                  <a:gd name="T54" fmla="*/ 36 w 599"/>
                  <a:gd name="T55" fmla="*/ 156 h 577"/>
                  <a:gd name="T56" fmla="*/ 17 w 599"/>
                  <a:gd name="T57" fmla="*/ 192 h 577"/>
                  <a:gd name="T58" fmla="*/ 3 w 599"/>
                  <a:gd name="T59" fmla="*/ 230 h 577"/>
                  <a:gd name="T60" fmla="*/ 0 w 599"/>
                  <a:gd name="T61" fmla="*/ 268 h 577"/>
                  <a:gd name="T62" fmla="*/ 3 w 599"/>
                  <a:gd name="T63" fmla="*/ 301 h 577"/>
                  <a:gd name="T64" fmla="*/ 12 w 599"/>
                  <a:gd name="T65" fmla="*/ 335 h 577"/>
                  <a:gd name="T66" fmla="*/ 24 w 599"/>
                  <a:gd name="T67" fmla="*/ 361 h 577"/>
                  <a:gd name="T68" fmla="*/ 57 w 599"/>
                  <a:gd name="T69" fmla="*/ 399 h 577"/>
                  <a:gd name="T70" fmla="*/ 83 w 599"/>
                  <a:gd name="T71" fmla="*/ 418 h 577"/>
                  <a:gd name="T72" fmla="*/ 110 w 599"/>
                  <a:gd name="T73" fmla="*/ 430 h 577"/>
                  <a:gd name="T74" fmla="*/ 138 w 599"/>
                  <a:gd name="T75" fmla="*/ 437 h 577"/>
                  <a:gd name="T76" fmla="*/ 164 w 599"/>
                  <a:gd name="T77" fmla="*/ 442 h 577"/>
                  <a:gd name="T78" fmla="*/ 190 w 599"/>
                  <a:gd name="T79" fmla="*/ 444 h 577"/>
                  <a:gd name="T80" fmla="*/ 219 w 599"/>
                  <a:gd name="T81" fmla="*/ 442 h 577"/>
                  <a:gd name="T82" fmla="*/ 245 w 599"/>
                  <a:gd name="T83" fmla="*/ 439 h 577"/>
                  <a:gd name="T84" fmla="*/ 271 w 599"/>
                  <a:gd name="T85" fmla="*/ 434 h 577"/>
                  <a:gd name="T86" fmla="*/ 312 w 599"/>
                  <a:gd name="T87" fmla="*/ 418 h 577"/>
                  <a:gd name="T88" fmla="*/ 347 w 599"/>
                  <a:gd name="T89" fmla="*/ 392 h 577"/>
                  <a:gd name="T90" fmla="*/ 376 w 599"/>
                  <a:gd name="T91" fmla="*/ 358 h 577"/>
                  <a:gd name="T92" fmla="*/ 397 w 599"/>
                  <a:gd name="T93" fmla="*/ 323 h 577"/>
                  <a:gd name="T94" fmla="*/ 411 w 599"/>
                  <a:gd name="T95" fmla="*/ 287 h 577"/>
                  <a:gd name="T96" fmla="*/ 416 w 599"/>
                  <a:gd name="T97" fmla="*/ 249 h 577"/>
                  <a:gd name="T98" fmla="*/ 411 w 599"/>
                  <a:gd name="T99" fmla="*/ 211 h 577"/>
                  <a:gd name="T100" fmla="*/ 395 w 599"/>
                  <a:gd name="T101" fmla="*/ 178 h 577"/>
                  <a:gd name="T102" fmla="*/ 366 w 599"/>
                  <a:gd name="T103" fmla="*/ 147 h 577"/>
                  <a:gd name="T104" fmla="*/ 326 w 599"/>
                  <a:gd name="T105" fmla="*/ 121 h 577"/>
                  <a:gd name="T106" fmla="*/ 283 w 599"/>
                  <a:gd name="T107" fmla="*/ 109 h 577"/>
                  <a:gd name="T108" fmla="*/ 245 w 599"/>
                  <a:gd name="T109" fmla="*/ 116 h 577"/>
                  <a:gd name="T110" fmla="*/ 214 w 599"/>
                  <a:gd name="T111" fmla="*/ 130 h 577"/>
                  <a:gd name="T112" fmla="*/ 183 w 599"/>
                  <a:gd name="T113" fmla="*/ 159 h 577"/>
                  <a:gd name="T114" fmla="*/ 162 w 599"/>
                  <a:gd name="T115" fmla="*/ 190 h 577"/>
                  <a:gd name="T116" fmla="*/ 145 w 599"/>
                  <a:gd name="T117" fmla="*/ 218 h 577"/>
                  <a:gd name="T118" fmla="*/ 83 w 599"/>
                  <a:gd name="T119" fmla="*/ 351 h 577"/>
                  <a:gd name="T120" fmla="*/ 214 w 599"/>
                  <a:gd name="T121" fmla="*/ 51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577">
                    <a:moveTo>
                      <a:pt x="228" y="577"/>
                    </a:moveTo>
                    <a:lnTo>
                      <a:pt x="228" y="575"/>
                    </a:lnTo>
                    <a:lnTo>
                      <a:pt x="233" y="575"/>
                    </a:lnTo>
                    <a:lnTo>
                      <a:pt x="240" y="572"/>
                    </a:lnTo>
                    <a:lnTo>
                      <a:pt x="250" y="570"/>
                    </a:lnTo>
                    <a:lnTo>
                      <a:pt x="255" y="568"/>
                    </a:lnTo>
                    <a:lnTo>
                      <a:pt x="259" y="568"/>
                    </a:lnTo>
                    <a:lnTo>
                      <a:pt x="266" y="565"/>
                    </a:lnTo>
                    <a:lnTo>
                      <a:pt x="274" y="563"/>
                    </a:lnTo>
                    <a:lnTo>
                      <a:pt x="281" y="560"/>
                    </a:lnTo>
                    <a:lnTo>
                      <a:pt x="288" y="558"/>
                    </a:lnTo>
                    <a:lnTo>
                      <a:pt x="297" y="556"/>
                    </a:lnTo>
                    <a:lnTo>
                      <a:pt x="307" y="556"/>
                    </a:lnTo>
                    <a:lnTo>
                      <a:pt x="314" y="553"/>
                    </a:lnTo>
                    <a:lnTo>
                      <a:pt x="323" y="549"/>
                    </a:lnTo>
                    <a:lnTo>
                      <a:pt x="331" y="546"/>
                    </a:lnTo>
                    <a:lnTo>
                      <a:pt x="340" y="544"/>
                    </a:lnTo>
                    <a:lnTo>
                      <a:pt x="350" y="539"/>
                    </a:lnTo>
                    <a:lnTo>
                      <a:pt x="361" y="534"/>
                    </a:lnTo>
                    <a:lnTo>
                      <a:pt x="371" y="532"/>
                    </a:lnTo>
                    <a:lnTo>
                      <a:pt x="380" y="527"/>
                    </a:lnTo>
                    <a:lnTo>
                      <a:pt x="392" y="522"/>
                    </a:lnTo>
                    <a:lnTo>
                      <a:pt x="402" y="520"/>
                    </a:lnTo>
                    <a:lnTo>
                      <a:pt x="411" y="513"/>
                    </a:lnTo>
                    <a:lnTo>
                      <a:pt x="423" y="510"/>
                    </a:lnTo>
                    <a:lnTo>
                      <a:pt x="433" y="503"/>
                    </a:lnTo>
                    <a:lnTo>
                      <a:pt x="442" y="499"/>
                    </a:lnTo>
                    <a:lnTo>
                      <a:pt x="454" y="491"/>
                    </a:lnTo>
                    <a:lnTo>
                      <a:pt x="464" y="489"/>
                    </a:lnTo>
                    <a:lnTo>
                      <a:pt x="473" y="482"/>
                    </a:lnTo>
                    <a:lnTo>
                      <a:pt x="483" y="475"/>
                    </a:lnTo>
                    <a:lnTo>
                      <a:pt x="490" y="468"/>
                    </a:lnTo>
                    <a:lnTo>
                      <a:pt x="502" y="463"/>
                    </a:lnTo>
                    <a:lnTo>
                      <a:pt x="509" y="453"/>
                    </a:lnTo>
                    <a:lnTo>
                      <a:pt x="518" y="446"/>
                    </a:lnTo>
                    <a:lnTo>
                      <a:pt x="525" y="439"/>
                    </a:lnTo>
                    <a:lnTo>
                      <a:pt x="535" y="432"/>
                    </a:lnTo>
                    <a:lnTo>
                      <a:pt x="542" y="423"/>
                    </a:lnTo>
                    <a:lnTo>
                      <a:pt x="549" y="413"/>
                    </a:lnTo>
                    <a:lnTo>
                      <a:pt x="556" y="404"/>
                    </a:lnTo>
                    <a:lnTo>
                      <a:pt x="563" y="396"/>
                    </a:lnTo>
                    <a:lnTo>
                      <a:pt x="571" y="387"/>
                    </a:lnTo>
                    <a:lnTo>
                      <a:pt x="575" y="377"/>
                    </a:lnTo>
                    <a:lnTo>
                      <a:pt x="580" y="368"/>
                    </a:lnTo>
                    <a:lnTo>
                      <a:pt x="585" y="358"/>
                    </a:lnTo>
                    <a:lnTo>
                      <a:pt x="587" y="346"/>
                    </a:lnTo>
                    <a:lnTo>
                      <a:pt x="592" y="337"/>
                    </a:lnTo>
                    <a:lnTo>
                      <a:pt x="594" y="325"/>
                    </a:lnTo>
                    <a:lnTo>
                      <a:pt x="597" y="316"/>
                    </a:lnTo>
                    <a:lnTo>
                      <a:pt x="597" y="304"/>
                    </a:lnTo>
                    <a:lnTo>
                      <a:pt x="599" y="292"/>
                    </a:lnTo>
                    <a:lnTo>
                      <a:pt x="599" y="280"/>
                    </a:lnTo>
                    <a:lnTo>
                      <a:pt x="599" y="268"/>
                    </a:lnTo>
                    <a:lnTo>
                      <a:pt x="597" y="256"/>
                    </a:lnTo>
                    <a:lnTo>
                      <a:pt x="594" y="242"/>
                    </a:lnTo>
                    <a:lnTo>
                      <a:pt x="590" y="228"/>
                    </a:lnTo>
                    <a:lnTo>
                      <a:pt x="585" y="216"/>
                    </a:lnTo>
                    <a:lnTo>
                      <a:pt x="580" y="202"/>
                    </a:lnTo>
                    <a:lnTo>
                      <a:pt x="573" y="187"/>
                    </a:lnTo>
                    <a:lnTo>
                      <a:pt x="568" y="173"/>
                    </a:lnTo>
                    <a:lnTo>
                      <a:pt x="561" y="159"/>
                    </a:lnTo>
                    <a:lnTo>
                      <a:pt x="552" y="142"/>
                    </a:lnTo>
                    <a:lnTo>
                      <a:pt x="542" y="130"/>
                    </a:lnTo>
                    <a:lnTo>
                      <a:pt x="533" y="116"/>
                    </a:lnTo>
                    <a:lnTo>
                      <a:pt x="523" y="104"/>
                    </a:lnTo>
                    <a:lnTo>
                      <a:pt x="514" y="90"/>
                    </a:lnTo>
                    <a:lnTo>
                      <a:pt x="502" y="80"/>
                    </a:lnTo>
                    <a:lnTo>
                      <a:pt x="492" y="71"/>
                    </a:lnTo>
                    <a:lnTo>
                      <a:pt x="483" y="61"/>
                    </a:lnTo>
                    <a:lnTo>
                      <a:pt x="471" y="52"/>
                    </a:lnTo>
                    <a:lnTo>
                      <a:pt x="461" y="45"/>
                    </a:lnTo>
                    <a:lnTo>
                      <a:pt x="449" y="38"/>
                    </a:lnTo>
                    <a:lnTo>
                      <a:pt x="438" y="30"/>
                    </a:lnTo>
                    <a:lnTo>
                      <a:pt x="428" y="23"/>
                    </a:lnTo>
                    <a:lnTo>
                      <a:pt x="416" y="19"/>
                    </a:lnTo>
                    <a:lnTo>
                      <a:pt x="404" y="16"/>
                    </a:lnTo>
                    <a:lnTo>
                      <a:pt x="395" y="14"/>
                    </a:lnTo>
                    <a:lnTo>
                      <a:pt x="380" y="9"/>
                    </a:lnTo>
                    <a:lnTo>
                      <a:pt x="371" y="4"/>
                    </a:lnTo>
                    <a:lnTo>
                      <a:pt x="357" y="2"/>
                    </a:lnTo>
                    <a:lnTo>
                      <a:pt x="345" y="2"/>
                    </a:lnTo>
                    <a:lnTo>
                      <a:pt x="333" y="0"/>
                    </a:lnTo>
                    <a:lnTo>
                      <a:pt x="321" y="0"/>
                    </a:lnTo>
                    <a:lnTo>
                      <a:pt x="312" y="0"/>
                    </a:lnTo>
                    <a:lnTo>
                      <a:pt x="300" y="2"/>
                    </a:lnTo>
                    <a:lnTo>
                      <a:pt x="288" y="2"/>
                    </a:lnTo>
                    <a:lnTo>
                      <a:pt x="276" y="4"/>
                    </a:lnTo>
                    <a:lnTo>
                      <a:pt x="264" y="4"/>
                    </a:lnTo>
                    <a:lnTo>
                      <a:pt x="252" y="9"/>
                    </a:lnTo>
                    <a:lnTo>
                      <a:pt x="240" y="11"/>
                    </a:lnTo>
                    <a:lnTo>
                      <a:pt x="228" y="14"/>
                    </a:lnTo>
                    <a:lnTo>
                      <a:pt x="219" y="19"/>
                    </a:lnTo>
                    <a:lnTo>
                      <a:pt x="207" y="23"/>
                    </a:lnTo>
                    <a:lnTo>
                      <a:pt x="197" y="26"/>
                    </a:lnTo>
                    <a:lnTo>
                      <a:pt x="186" y="30"/>
                    </a:lnTo>
                    <a:lnTo>
                      <a:pt x="174" y="35"/>
                    </a:lnTo>
                    <a:lnTo>
                      <a:pt x="164" y="42"/>
                    </a:lnTo>
                    <a:lnTo>
                      <a:pt x="152" y="47"/>
                    </a:lnTo>
                    <a:lnTo>
                      <a:pt x="143" y="54"/>
                    </a:lnTo>
                    <a:lnTo>
                      <a:pt x="133" y="61"/>
                    </a:lnTo>
                    <a:lnTo>
                      <a:pt x="124" y="68"/>
                    </a:lnTo>
                    <a:lnTo>
                      <a:pt x="114" y="76"/>
                    </a:lnTo>
                    <a:lnTo>
                      <a:pt x="105" y="80"/>
                    </a:lnTo>
                    <a:lnTo>
                      <a:pt x="95" y="87"/>
                    </a:lnTo>
                    <a:lnTo>
                      <a:pt x="88" y="97"/>
                    </a:lnTo>
                    <a:lnTo>
                      <a:pt x="79" y="104"/>
                    </a:lnTo>
                    <a:lnTo>
                      <a:pt x="72" y="114"/>
                    </a:lnTo>
                    <a:lnTo>
                      <a:pt x="64" y="121"/>
                    </a:lnTo>
                    <a:lnTo>
                      <a:pt x="57" y="130"/>
                    </a:lnTo>
                    <a:lnTo>
                      <a:pt x="50" y="140"/>
                    </a:lnTo>
                    <a:lnTo>
                      <a:pt x="43" y="147"/>
                    </a:lnTo>
                    <a:lnTo>
                      <a:pt x="36" y="156"/>
                    </a:lnTo>
                    <a:lnTo>
                      <a:pt x="31" y="166"/>
                    </a:lnTo>
                    <a:lnTo>
                      <a:pt x="26" y="173"/>
                    </a:lnTo>
                    <a:lnTo>
                      <a:pt x="22" y="183"/>
                    </a:lnTo>
                    <a:lnTo>
                      <a:pt x="17" y="192"/>
                    </a:lnTo>
                    <a:lnTo>
                      <a:pt x="15" y="202"/>
                    </a:lnTo>
                    <a:lnTo>
                      <a:pt x="10" y="211"/>
                    </a:lnTo>
                    <a:lnTo>
                      <a:pt x="5" y="221"/>
                    </a:lnTo>
                    <a:lnTo>
                      <a:pt x="3" y="230"/>
                    </a:lnTo>
                    <a:lnTo>
                      <a:pt x="3" y="240"/>
                    </a:lnTo>
                    <a:lnTo>
                      <a:pt x="0" y="249"/>
                    </a:lnTo>
                    <a:lnTo>
                      <a:pt x="0" y="259"/>
                    </a:lnTo>
                    <a:lnTo>
                      <a:pt x="0" y="268"/>
                    </a:lnTo>
                    <a:lnTo>
                      <a:pt x="0" y="278"/>
                    </a:lnTo>
                    <a:lnTo>
                      <a:pt x="0" y="285"/>
                    </a:lnTo>
                    <a:lnTo>
                      <a:pt x="0" y="294"/>
                    </a:lnTo>
                    <a:lnTo>
                      <a:pt x="3" y="301"/>
                    </a:lnTo>
                    <a:lnTo>
                      <a:pt x="5" y="311"/>
                    </a:lnTo>
                    <a:lnTo>
                      <a:pt x="5" y="318"/>
                    </a:lnTo>
                    <a:lnTo>
                      <a:pt x="7" y="327"/>
                    </a:lnTo>
                    <a:lnTo>
                      <a:pt x="12" y="335"/>
                    </a:lnTo>
                    <a:lnTo>
                      <a:pt x="15" y="342"/>
                    </a:lnTo>
                    <a:lnTo>
                      <a:pt x="17" y="346"/>
                    </a:lnTo>
                    <a:lnTo>
                      <a:pt x="22" y="354"/>
                    </a:lnTo>
                    <a:lnTo>
                      <a:pt x="24" y="361"/>
                    </a:lnTo>
                    <a:lnTo>
                      <a:pt x="29" y="368"/>
                    </a:lnTo>
                    <a:lnTo>
                      <a:pt x="36" y="377"/>
                    </a:lnTo>
                    <a:lnTo>
                      <a:pt x="48" y="389"/>
                    </a:lnTo>
                    <a:lnTo>
                      <a:pt x="57" y="399"/>
                    </a:lnTo>
                    <a:lnTo>
                      <a:pt x="67" y="406"/>
                    </a:lnTo>
                    <a:lnTo>
                      <a:pt x="72" y="411"/>
                    </a:lnTo>
                    <a:lnTo>
                      <a:pt x="79" y="413"/>
                    </a:lnTo>
                    <a:lnTo>
                      <a:pt x="83" y="418"/>
                    </a:lnTo>
                    <a:lnTo>
                      <a:pt x="91" y="423"/>
                    </a:lnTo>
                    <a:lnTo>
                      <a:pt x="98" y="425"/>
                    </a:lnTo>
                    <a:lnTo>
                      <a:pt x="102" y="427"/>
                    </a:lnTo>
                    <a:lnTo>
                      <a:pt x="110" y="430"/>
                    </a:lnTo>
                    <a:lnTo>
                      <a:pt x="117" y="432"/>
                    </a:lnTo>
                    <a:lnTo>
                      <a:pt x="124" y="434"/>
                    </a:lnTo>
                    <a:lnTo>
                      <a:pt x="131" y="434"/>
                    </a:lnTo>
                    <a:lnTo>
                      <a:pt x="138" y="437"/>
                    </a:lnTo>
                    <a:lnTo>
                      <a:pt x="145" y="439"/>
                    </a:lnTo>
                    <a:lnTo>
                      <a:pt x="150" y="439"/>
                    </a:lnTo>
                    <a:lnTo>
                      <a:pt x="157" y="442"/>
                    </a:lnTo>
                    <a:lnTo>
                      <a:pt x="164" y="442"/>
                    </a:lnTo>
                    <a:lnTo>
                      <a:pt x="171" y="444"/>
                    </a:lnTo>
                    <a:lnTo>
                      <a:pt x="176" y="444"/>
                    </a:lnTo>
                    <a:lnTo>
                      <a:pt x="183" y="444"/>
                    </a:lnTo>
                    <a:lnTo>
                      <a:pt x="190" y="444"/>
                    </a:lnTo>
                    <a:lnTo>
                      <a:pt x="197" y="444"/>
                    </a:lnTo>
                    <a:lnTo>
                      <a:pt x="205" y="444"/>
                    </a:lnTo>
                    <a:lnTo>
                      <a:pt x="212" y="444"/>
                    </a:lnTo>
                    <a:lnTo>
                      <a:pt x="219" y="442"/>
                    </a:lnTo>
                    <a:lnTo>
                      <a:pt x="226" y="442"/>
                    </a:lnTo>
                    <a:lnTo>
                      <a:pt x="231" y="442"/>
                    </a:lnTo>
                    <a:lnTo>
                      <a:pt x="238" y="439"/>
                    </a:lnTo>
                    <a:lnTo>
                      <a:pt x="245" y="439"/>
                    </a:lnTo>
                    <a:lnTo>
                      <a:pt x="252" y="439"/>
                    </a:lnTo>
                    <a:lnTo>
                      <a:pt x="257" y="437"/>
                    </a:lnTo>
                    <a:lnTo>
                      <a:pt x="264" y="434"/>
                    </a:lnTo>
                    <a:lnTo>
                      <a:pt x="271" y="434"/>
                    </a:lnTo>
                    <a:lnTo>
                      <a:pt x="278" y="432"/>
                    </a:lnTo>
                    <a:lnTo>
                      <a:pt x="288" y="427"/>
                    </a:lnTo>
                    <a:lnTo>
                      <a:pt x="302" y="423"/>
                    </a:lnTo>
                    <a:lnTo>
                      <a:pt x="312" y="418"/>
                    </a:lnTo>
                    <a:lnTo>
                      <a:pt x="321" y="413"/>
                    </a:lnTo>
                    <a:lnTo>
                      <a:pt x="331" y="406"/>
                    </a:lnTo>
                    <a:lnTo>
                      <a:pt x="340" y="401"/>
                    </a:lnTo>
                    <a:lnTo>
                      <a:pt x="347" y="392"/>
                    </a:lnTo>
                    <a:lnTo>
                      <a:pt x="357" y="385"/>
                    </a:lnTo>
                    <a:lnTo>
                      <a:pt x="364" y="377"/>
                    </a:lnTo>
                    <a:lnTo>
                      <a:pt x="371" y="368"/>
                    </a:lnTo>
                    <a:lnTo>
                      <a:pt x="376" y="358"/>
                    </a:lnTo>
                    <a:lnTo>
                      <a:pt x="383" y="351"/>
                    </a:lnTo>
                    <a:lnTo>
                      <a:pt x="388" y="342"/>
                    </a:lnTo>
                    <a:lnTo>
                      <a:pt x="395" y="335"/>
                    </a:lnTo>
                    <a:lnTo>
                      <a:pt x="397" y="323"/>
                    </a:lnTo>
                    <a:lnTo>
                      <a:pt x="402" y="316"/>
                    </a:lnTo>
                    <a:lnTo>
                      <a:pt x="404" y="306"/>
                    </a:lnTo>
                    <a:lnTo>
                      <a:pt x="409" y="297"/>
                    </a:lnTo>
                    <a:lnTo>
                      <a:pt x="411" y="287"/>
                    </a:lnTo>
                    <a:lnTo>
                      <a:pt x="414" y="278"/>
                    </a:lnTo>
                    <a:lnTo>
                      <a:pt x="416" y="268"/>
                    </a:lnTo>
                    <a:lnTo>
                      <a:pt x="419" y="259"/>
                    </a:lnTo>
                    <a:lnTo>
                      <a:pt x="416" y="249"/>
                    </a:lnTo>
                    <a:lnTo>
                      <a:pt x="416" y="240"/>
                    </a:lnTo>
                    <a:lnTo>
                      <a:pt x="416" y="230"/>
                    </a:lnTo>
                    <a:lnTo>
                      <a:pt x="414" y="223"/>
                    </a:lnTo>
                    <a:lnTo>
                      <a:pt x="411" y="211"/>
                    </a:lnTo>
                    <a:lnTo>
                      <a:pt x="409" y="204"/>
                    </a:lnTo>
                    <a:lnTo>
                      <a:pt x="404" y="194"/>
                    </a:lnTo>
                    <a:lnTo>
                      <a:pt x="402" y="187"/>
                    </a:lnTo>
                    <a:lnTo>
                      <a:pt x="395" y="178"/>
                    </a:lnTo>
                    <a:lnTo>
                      <a:pt x="390" y="171"/>
                    </a:lnTo>
                    <a:lnTo>
                      <a:pt x="383" y="161"/>
                    </a:lnTo>
                    <a:lnTo>
                      <a:pt x="376" y="154"/>
                    </a:lnTo>
                    <a:lnTo>
                      <a:pt x="366" y="147"/>
                    </a:lnTo>
                    <a:lnTo>
                      <a:pt x="359" y="140"/>
                    </a:lnTo>
                    <a:lnTo>
                      <a:pt x="347" y="135"/>
                    </a:lnTo>
                    <a:lnTo>
                      <a:pt x="338" y="128"/>
                    </a:lnTo>
                    <a:lnTo>
                      <a:pt x="326" y="121"/>
                    </a:lnTo>
                    <a:lnTo>
                      <a:pt x="314" y="116"/>
                    </a:lnTo>
                    <a:lnTo>
                      <a:pt x="304" y="114"/>
                    </a:lnTo>
                    <a:lnTo>
                      <a:pt x="293" y="111"/>
                    </a:lnTo>
                    <a:lnTo>
                      <a:pt x="283" y="109"/>
                    </a:lnTo>
                    <a:lnTo>
                      <a:pt x="274" y="111"/>
                    </a:lnTo>
                    <a:lnTo>
                      <a:pt x="264" y="111"/>
                    </a:lnTo>
                    <a:lnTo>
                      <a:pt x="257" y="114"/>
                    </a:lnTo>
                    <a:lnTo>
                      <a:pt x="245" y="116"/>
                    </a:lnTo>
                    <a:lnTo>
                      <a:pt x="238" y="118"/>
                    </a:lnTo>
                    <a:lnTo>
                      <a:pt x="228" y="123"/>
                    </a:lnTo>
                    <a:lnTo>
                      <a:pt x="221" y="128"/>
                    </a:lnTo>
                    <a:lnTo>
                      <a:pt x="214" y="130"/>
                    </a:lnTo>
                    <a:lnTo>
                      <a:pt x="207" y="137"/>
                    </a:lnTo>
                    <a:lnTo>
                      <a:pt x="200" y="142"/>
                    </a:lnTo>
                    <a:lnTo>
                      <a:pt x="195" y="149"/>
                    </a:lnTo>
                    <a:lnTo>
                      <a:pt x="183" y="159"/>
                    </a:lnTo>
                    <a:lnTo>
                      <a:pt x="174" y="171"/>
                    </a:lnTo>
                    <a:lnTo>
                      <a:pt x="169" y="178"/>
                    </a:lnTo>
                    <a:lnTo>
                      <a:pt x="164" y="185"/>
                    </a:lnTo>
                    <a:lnTo>
                      <a:pt x="162" y="190"/>
                    </a:lnTo>
                    <a:lnTo>
                      <a:pt x="159" y="197"/>
                    </a:lnTo>
                    <a:lnTo>
                      <a:pt x="152" y="204"/>
                    </a:lnTo>
                    <a:lnTo>
                      <a:pt x="148" y="213"/>
                    </a:lnTo>
                    <a:lnTo>
                      <a:pt x="145" y="218"/>
                    </a:lnTo>
                    <a:lnTo>
                      <a:pt x="145" y="221"/>
                    </a:lnTo>
                    <a:lnTo>
                      <a:pt x="333" y="197"/>
                    </a:lnTo>
                    <a:lnTo>
                      <a:pt x="326" y="356"/>
                    </a:lnTo>
                    <a:lnTo>
                      <a:pt x="83" y="351"/>
                    </a:lnTo>
                    <a:lnTo>
                      <a:pt x="129" y="104"/>
                    </a:lnTo>
                    <a:lnTo>
                      <a:pt x="388" y="61"/>
                    </a:lnTo>
                    <a:lnTo>
                      <a:pt x="480" y="404"/>
                    </a:lnTo>
                    <a:lnTo>
                      <a:pt x="214" y="510"/>
                    </a:lnTo>
                    <a:lnTo>
                      <a:pt x="228" y="577"/>
                    </a:lnTo>
                    <a:lnTo>
                      <a:pt x="228" y="577"/>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89" name="Freeform 461"/>
              <p:cNvSpPr>
                <a:spLocks/>
              </p:cNvSpPr>
              <p:nvPr/>
            </p:nvSpPr>
            <p:spPr bwMode="auto">
              <a:xfrm>
                <a:off x="3458" y="1108"/>
                <a:ext cx="152" cy="188"/>
              </a:xfrm>
              <a:custGeom>
                <a:avLst/>
                <a:gdLst>
                  <a:gd name="T0" fmla="*/ 10 w 152"/>
                  <a:gd name="T1" fmla="*/ 188 h 188"/>
                  <a:gd name="T2" fmla="*/ 152 w 152"/>
                  <a:gd name="T3" fmla="*/ 54 h 188"/>
                  <a:gd name="T4" fmla="*/ 126 w 152"/>
                  <a:gd name="T5" fmla="*/ 0 h 188"/>
                  <a:gd name="T6" fmla="*/ 0 w 152"/>
                  <a:gd name="T7" fmla="*/ 166 h 188"/>
                  <a:gd name="T8" fmla="*/ 10 w 152"/>
                  <a:gd name="T9" fmla="*/ 188 h 188"/>
                  <a:gd name="T10" fmla="*/ 10 w 152"/>
                  <a:gd name="T11" fmla="*/ 188 h 188"/>
                </a:gdLst>
                <a:ahLst/>
                <a:cxnLst>
                  <a:cxn ang="0">
                    <a:pos x="T0" y="T1"/>
                  </a:cxn>
                  <a:cxn ang="0">
                    <a:pos x="T2" y="T3"/>
                  </a:cxn>
                  <a:cxn ang="0">
                    <a:pos x="T4" y="T5"/>
                  </a:cxn>
                  <a:cxn ang="0">
                    <a:pos x="T6" y="T7"/>
                  </a:cxn>
                  <a:cxn ang="0">
                    <a:pos x="T8" y="T9"/>
                  </a:cxn>
                  <a:cxn ang="0">
                    <a:pos x="T10" y="T11"/>
                  </a:cxn>
                </a:cxnLst>
                <a:rect l="0" t="0" r="r" b="b"/>
                <a:pathLst>
                  <a:path w="152" h="188">
                    <a:moveTo>
                      <a:pt x="10" y="188"/>
                    </a:moveTo>
                    <a:lnTo>
                      <a:pt x="152" y="54"/>
                    </a:lnTo>
                    <a:lnTo>
                      <a:pt x="126" y="0"/>
                    </a:lnTo>
                    <a:lnTo>
                      <a:pt x="0" y="166"/>
                    </a:lnTo>
                    <a:lnTo>
                      <a:pt x="10" y="188"/>
                    </a:lnTo>
                    <a:lnTo>
                      <a:pt x="10" y="18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0" name="Freeform 462"/>
              <p:cNvSpPr>
                <a:spLocks/>
              </p:cNvSpPr>
              <p:nvPr/>
            </p:nvSpPr>
            <p:spPr bwMode="auto">
              <a:xfrm>
                <a:off x="4033" y="1840"/>
                <a:ext cx="290" cy="123"/>
              </a:xfrm>
              <a:custGeom>
                <a:avLst/>
                <a:gdLst>
                  <a:gd name="T0" fmla="*/ 290 w 290"/>
                  <a:gd name="T1" fmla="*/ 69 h 123"/>
                  <a:gd name="T2" fmla="*/ 36 w 290"/>
                  <a:gd name="T3" fmla="*/ 123 h 123"/>
                  <a:gd name="T4" fmla="*/ 0 w 290"/>
                  <a:gd name="T5" fmla="*/ 90 h 123"/>
                  <a:gd name="T6" fmla="*/ 233 w 290"/>
                  <a:gd name="T7" fmla="*/ 0 h 123"/>
                  <a:gd name="T8" fmla="*/ 290 w 290"/>
                  <a:gd name="T9" fmla="*/ 69 h 123"/>
                  <a:gd name="T10" fmla="*/ 290 w 290"/>
                  <a:gd name="T11" fmla="*/ 69 h 123"/>
                </a:gdLst>
                <a:ahLst/>
                <a:cxnLst>
                  <a:cxn ang="0">
                    <a:pos x="T0" y="T1"/>
                  </a:cxn>
                  <a:cxn ang="0">
                    <a:pos x="T2" y="T3"/>
                  </a:cxn>
                  <a:cxn ang="0">
                    <a:pos x="T4" y="T5"/>
                  </a:cxn>
                  <a:cxn ang="0">
                    <a:pos x="T6" y="T7"/>
                  </a:cxn>
                  <a:cxn ang="0">
                    <a:pos x="T8" y="T9"/>
                  </a:cxn>
                  <a:cxn ang="0">
                    <a:pos x="T10" y="T11"/>
                  </a:cxn>
                </a:cxnLst>
                <a:rect l="0" t="0" r="r" b="b"/>
                <a:pathLst>
                  <a:path w="290" h="123">
                    <a:moveTo>
                      <a:pt x="290" y="69"/>
                    </a:moveTo>
                    <a:lnTo>
                      <a:pt x="36" y="123"/>
                    </a:lnTo>
                    <a:lnTo>
                      <a:pt x="0" y="90"/>
                    </a:lnTo>
                    <a:lnTo>
                      <a:pt x="233" y="0"/>
                    </a:lnTo>
                    <a:lnTo>
                      <a:pt x="290" y="69"/>
                    </a:lnTo>
                    <a:lnTo>
                      <a:pt x="290" y="69"/>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1" name="Freeform 463"/>
              <p:cNvSpPr>
                <a:spLocks/>
              </p:cNvSpPr>
              <p:nvPr/>
            </p:nvSpPr>
            <p:spPr bwMode="auto">
              <a:xfrm>
                <a:off x="1303" y="2348"/>
                <a:ext cx="271" cy="84"/>
              </a:xfrm>
              <a:custGeom>
                <a:avLst/>
                <a:gdLst>
                  <a:gd name="T0" fmla="*/ 271 w 271"/>
                  <a:gd name="T1" fmla="*/ 55 h 84"/>
                  <a:gd name="T2" fmla="*/ 31 w 271"/>
                  <a:gd name="T3" fmla="*/ 0 h 84"/>
                  <a:gd name="T4" fmla="*/ 0 w 271"/>
                  <a:gd name="T5" fmla="*/ 74 h 84"/>
                  <a:gd name="T6" fmla="*/ 242 w 271"/>
                  <a:gd name="T7" fmla="*/ 84 h 84"/>
                  <a:gd name="T8" fmla="*/ 271 w 271"/>
                  <a:gd name="T9" fmla="*/ 55 h 84"/>
                  <a:gd name="T10" fmla="*/ 271 w 271"/>
                  <a:gd name="T11" fmla="*/ 55 h 84"/>
                </a:gdLst>
                <a:ahLst/>
                <a:cxnLst>
                  <a:cxn ang="0">
                    <a:pos x="T0" y="T1"/>
                  </a:cxn>
                  <a:cxn ang="0">
                    <a:pos x="T2" y="T3"/>
                  </a:cxn>
                  <a:cxn ang="0">
                    <a:pos x="T4" y="T5"/>
                  </a:cxn>
                  <a:cxn ang="0">
                    <a:pos x="T6" y="T7"/>
                  </a:cxn>
                  <a:cxn ang="0">
                    <a:pos x="T8" y="T9"/>
                  </a:cxn>
                  <a:cxn ang="0">
                    <a:pos x="T10" y="T11"/>
                  </a:cxn>
                </a:cxnLst>
                <a:rect l="0" t="0" r="r" b="b"/>
                <a:pathLst>
                  <a:path w="271" h="84">
                    <a:moveTo>
                      <a:pt x="271" y="55"/>
                    </a:moveTo>
                    <a:lnTo>
                      <a:pt x="31" y="0"/>
                    </a:lnTo>
                    <a:lnTo>
                      <a:pt x="0" y="74"/>
                    </a:lnTo>
                    <a:lnTo>
                      <a:pt x="242" y="84"/>
                    </a:lnTo>
                    <a:lnTo>
                      <a:pt x="271" y="55"/>
                    </a:lnTo>
                    <a:lnTo>
                      <a:pt x="271" y="55"/>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2" name="Freeform 464"/>
              <p:cNvSpPr>
                <a:spLocks/>
              </p:cNvSpPr>
              <p:nvPr/>
            </p:nvSpPr>
            <p:spPr bwMode="auto">
              <a:xfrm>
                <a:off x="1165" y="2042"/>
                <a:ext cx="299" cy="138"/>
              </a:xfrm>
              <a:custGeom>
                <a:avLst/>
                <a:gdLst>
                  <a:gd name="T0" fmla="*/ 299 w 299"/>
                  <a:gd name="T1" fmla="*/ 114 h 138"/>
                  <a:gd name="T2" fmla="*/ 14 w 299"/>
                  <a:gd name="T3" fmla="*/ 0 h 138"/>
                  <a:gd name="T4" fmla="*/ 0 w 299"/>
                  <a:gd name="T5" fmla="*/ 83 h 138"/>
                  <a:gd name="T6" fmla="*/ 292 w 299"/>
                  <a:gd name="T7" fmla="*/ 138 h 138"/>
                  <a:gd name="T8" fmla="*/ 299 w 299"/>
                  <a:gd name="T9" fmla="*/ 114 h 138"/>
                  <a:gd name="T10" fmla="*/ 299 w 299"/>
                  <a:gd name="T11" fmla="*/ 114 h 138"/>
                </a:gdLst>
                <a:ahLst/>
                <a:cxnLst>
                  <a:cxn ang="0">
                    <a:pos x="T0" y="T1"/>
                  </a:cxn>
                  <a:cxn ang="0">
                    <a:pos x="T2" y="T3"/>
                  </a:cxn>
                  <a:cxn ang="0">
                    <a:pos x="T4" y="T5"/>
                  </a:cxn>
                  <a:cxn ang="0">
                    <a:pos x="T6" y="T7"/>
                  </a:cxn>
                  <a:cxn ang="0">
                    <a:pos x="T8" y="T9"/>
                  </a:cxn>
                  <a:cxn ang="0">
                    <a:pos x="T10" y="T11"/>
                  </a:cxn>
                </a:cxnLst>
                <a:rect l="0" t="0" r="r" b="b"/>
                <a:pathLst>
                  <a:path w="299" h="138">
                    <a:moveTo>
                      <a:pt x="299" y="114"/>
                    </a:moveTo>
                    <a:lnTo>
                      <a:pt x="14" y="0"/>
                    </a:lnTo>
                    <a:lnTo>
                      <a:pt x="0" y="83"/>
                    </a:lnTo>
                    <a:lnTo>
                      <a:pt x="292" y="138"/>
                    </a:lnTo>
                    <a:lnTo>
                      <a:pt x="299" y="114"/>
                    </a:lnTo>
                    <a:lnTo>
                      <a:pt x="299" y="114"/>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3" name="Freeform 465"/>
              <p:cNvSpPr>
                <a:spLocks/>
              </p:cNvSpPr>
              <p:nvPr/>
            </p:nvSpPr>
            <p:spPr bwMode="auto">
              <a:xfrm>
                <a:off x="1234" y="1248"/>
                <a:ext cx="264" cy="266"/>
              </a:xfrm>
              <a:custGeom>
                <a:avLst/>
                <a:gdLst>
                  <a:gd name="T0" fmla="*/ 264 w 264"/>
                  <a:gd name="T1" fmla="*/ 240 h 266"/>
                  <a:gd name="T2" fmla="*/ 47 w 264"/>
                  <a:gd name="T3" fmla="*/ 0 h 266"/>
                  <a:gd name="T4" fmla="*/ 0 w 264"/>
                  <a:gd name="T5" fmla="*/ 90 h 266"/>
                  <a:gd name="T6" fmla="*/ 245 w 264"/>
                  <a:gd name="T7" fmla="*/ 266 h 266"/>
                  <a:gd name="T8" fmla="*/ 264 w 264"/>
                  <a:gd name="T9" fmla="*/ 240 h 266"/>
                  <a:gd name="T10" fmla="*/ 264 w 264"/>
                  <a:gd name="T11" fmla="*/ 240 h 266"/>
                </a:gdLst>
                <a:ahLst/>
                <a:cxnLst>
                  <a:cxn ang="0">
                    <a:pos x="T0" y="T1"/>
                  </a:cxn>
                  <a:cxn ang="0">
                    <a:pos x="T2" y="T3"/>
                  </a:cxn>
                  <a:cxn ang="0">
                    <a:pos x="T4" y="T5"/>
                  </a:cxn>
                  <a:cxn ang="0">
                    <a:pos x="T6" y="T7"/>
                  </a:cxn>
                  <a:cxn ang="0">
                    <a:pos x="T8" y="T9"/>
                  </a:cxn>
                  <a:cxn ang="0">
                    <a:pos x="T10" y="T11"/>
                  </a:cxn>
                </a:cxnLst>
                <a:rect l="0" t="0" r="r" b="b"/>
                <a:pathLst>
                  <a:path w="264" h="266">
                    <a:moveTo>
                      <a:pt x="264" y="240"/>
                    </a:moveTo>
                    <a:lnTo>
                      <a:pt x="47" y="0"/>
                    </a:lnTo>
                    <a:lnTo>
                      <a:pt x="0" y="90"/>
                    </a:lnTo>
                    <a:lnTo>
                      <a:pt x="245" y="266"/>
                    </a:lnTo>
                    <a:lnTo>
                      <a:pt x="264" y="240"/>
                    </a:lnTo>
                    <a:lnTo>
                      <a:pt x="264" y="240"/>
                    </a:lnTo>
                    <a:close/>
                  </a:path>
                </a:pathLst>
              </a:custGeom>
              <a:solidFill>
                <a:srgbClr val="D4EB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4" name="Freeform 466"/>
              <p:cNvSpPr>
                <a:spLocks/>
              </p:cNvSpPr>
              <p:nvPr/>
            </p:nvSpPr>
            <p:spPr bwMode="auto">
              <a:xfrm>
                <a:off x="3211" y="3753"/>
                <a:ext cx="207" cy="195"/>
              </a:xfrm>
              <a:custGeom>
                <a:avLst/>
                <a:gdLst>
                  <a:gd name="T0" fmla="*/ 0 w 207"/>
                  <a:gd name="T1" fmla="*/ 0 h 195"/>
                  <a:gd name="T2" fmla="*/ 90 w 207"/>
                  <a:gd name="T3" fmla="*/ 195 h 195"/>
                  <a:gd name="T4" fmla="*/ 207 w 207"/>
                  <a:gd name="T5" fmla="*/ 185 h 195"/>
                  <a:gd name="T6" fmla="*/ 52 w 207"/>
                  <a:gd name="T7" fmla="*/ 9 h 195"/>
                  <a:gd name="T8" fmla="*/ 0 w 207"/>
                  <a:gd name="T9" fmla="*/ 0 h 195"/>
                  <a:gd name="T10" fmla="*/ 0 w 207"/>
                  <a:gd name="T11" fmla="*/ 0 h 195"/>
                </a:gdLst>
                <a:ahLst/>
                <a:cxnLst>
                  <a:cxn ang="0">
                    <a:pos x="T0" y="T1"/>
                  </a:cxn>
                  <a:cxn ang="0">
                    <a:pos x="T2" y="T3"/>
                  </a:cxn>
                  <a:cxn ang="0">
                    <a:pos x="T4" y="T5"/>
                  </a:cxn>
                  <a:cxn ang="0">
                    <a:pos x="T6" y="T7"/>
                  </a:cxn>
                  <a:cxn ang="0">
                    <a:pos x="T8" y="T9"/>
                  </a:cxn>
                  <a:cxn ang="0">
                    <a:pos x="T10" y="T11"/>
                  </a:cxn>
                </a:cxnLst>
                <a:rect l="0" t="0" r="r" b="b"/>
                <a:pathLst>
                  <a:path w="207" h="195">
                    <a:moveTo>
                      <a:pt x="0" y="0"/>
                    </a:moveTo>
                    <a:lnTo>
                      <a:pt x="90" y="195"/>
                    </a:lnTo>
                    <a:lnTo>
                      <a:pt x="207" y="185"/>
                    </a:lnTo>
                    <a:lnTo>
                      <a:pt x="52" y="9"/>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195" name="Freeform 467"/>
              <p:cNvSpPr>
                <a:spLocks/>
              </p:cNvSpPr>
              <p:nvPr/>
            </p:nvSpPr>
            <p:spPr bwMode="auto">
              <a:xfrm>
                <a:off x="3822" y="1174"/>
                <a:ext cx="480" cy="528"/>
              </a:xfrm>
              <a:custGeom>
                <a:avLst/>
                <a:gdLst>
                  <a:gd name="T0" fmla="*/ 194 w 480"/>
                  <a:gd name="T1" fmla="*/ 526 h 528"/>
                  <a:gd name="T2" fmla="*/ 225 w 480"/>
                  <a:gd name="T3" fmla="*/ 514 h 528"/>
                  <a:gd name="T4" fmla="*/ 254 w 480"/>
                  <a:gd name="T5" fmla="*/ 507 h 528"/>
                  <a:gd name="T6" fmla="*/ 282 w 480"/>
                  <a:gd name="T7" fmla="*/ 495 h 528"/>
                  <a:gd name="T8" fmla="*/ 313 w 480"/>
                  <a:gd name="T9" fmla="*/ 480 h 528"/>
                  <a:gd name="T10" fmla="*/ 347 w 480"/>
                  <a:gd name="T11" fmla="*/ 461 h 528"/>
                  <a:gd name="T12" fmla="*/ 380 w 480"/>
                  <a:gd name="T13" fmla="*/ 442 h 528"/>
                  <a:gd name="T14" fmla="*/ 408 w 480"/>
                  <a:gd name="T15" fmla="*/ 416 h 528"/>
                  <a:gd name="T16" fmla="*/ 435 w 480"/>
                  <a:gd name="T17" fmla="*/ 388 h 528"/>
                  <a:gd name="T18" fmla="*/ 456 w 480"/>
                  <a:gd name="T19" fmla="*/ 354 h 528"/>
                  <a:gd name="T20" fmla="*/ 473 w 480"/>
                  <a:gd name="T21" fmla="*/ 319 h 528"/>
                  <a:gd name="T22" fmla="*/ 480 w 480"/>
                  <a:gd name="T23" fmla="*/ 278 h 528"/>
                  <a:gd name="T24" fmla="*/ 477 w 480"/>
                  <a:gd name="T25" fmla="*/ 233 h 528"/>
                  <a:gd name="T26" fmla="*/ 465 w 480"/>
                  <a:gd name="T27" fmla="*/ 183 h 528"/>
                  <a:gd name="T28" fmla="*/ 442 w 480"/>
                  <a:gd name="T29" fmla="*/ 131 h 528"/>
                  <a:gd name="T30" fmla="*/ 411 w 480"/>
                  <a:gd name="T31" fmla="*/ 84 h 528"/>
                  <a:gd name="T32" fmla="*/ 377 w 480"/>
                  <a:gd name="T33" fmla="*/ 48 h 528"/>
                  <a:gd name="T34" fmla="*/ 342 w 480"/>
                  <a:gd name="T35" fmla="*/ 22 h 528"/>
                  <a:gd name="T36" fmla="*/ 306 w 480"/>
                  <a:gd name="T37" fmla="*/ 7 h 528"/>
                  <a:gd name="T38" fmla="*/ 268 w 480"/>
                  <a:gd name="T39" fmla="*/ 0 h 528"/>
                  <a:gd name="T40" fmla="*/ 230 w 480"/>
                  <a:gd name="T41" fmla="*/ 0 h 528"/>
                  <a:gd name="T42" fmla="*/ 192 w 480"/>
                  <a:gd name="T43" fmla="*/ 10 h 528"/>
                  <a:gd name="T44" fmla="*/ 156 w 480"/>
                  <a:gd name="T45" fmla="*/ 24 h 528"/>
                  <a:gd name="T46" fmla="*/ 123 w 480"/>
                  <a:gd name="T47" fmla="*/ 43 h 528"/>
                  <a:gd name="T48" fmla="*/ 92 w 480"/>
                  <a:gd name="T49" fmla="*/ 67 h 528"/>
                  <a:gd name="T50" fmla="*/ 64 w 480"/>
                  <a:gd name="T51" fmla="*/ 95 h 528"/>
                  <a:gd name="T52" fmla="*/ 40 w 480"/>
                  <a:gd name="T53" fmla="*/ 126 h 528"/>
                  <a:gd name="T54" fmla="*/ 21 w 480"/>
                  <a:gd name="T55" fmla="*/ 157 h 528"/>
                  <a:gd name="T56" fmla="*/ 7 w 480"/>
                  <a:gd name="T57" fmla="*/ 193 h 528"/>
                  <a:gd name="T58" fmla="*/ 0 w 480"/>
                  <a:gd name="T59" fmla="*/ 226 h 528"/>
                  <a:gd name="T60" fmla="*/ 2 w 480"/>
                  <a:gd name="T61" fmla="*/ 262 h 528"/>
                  <a:gd name="T62" fmla="*/ 4 w 480"/>
                  <a:gd name="T63" fmla="*/ 293 h 528"/>
                  <a:gd name="T64" fmla="*/ 16 w 480"/>
                  <a:gd name="T65" fmla="*/ 324 h 528"/>
                  <a:gd name="T66" fmla="*/ 45 w 480"/>
                  <a:gd name="T67" fmla="*/ 364 h 528"/>
                  <a:gd name="T68" fmla="*/ 83 w 480"/>
                  <a:gd name="T69" fmla="*/ 390 h 528"/>
                  <a:gd name="T70" fmla="*/ 126 w 480"/>
                  <a:gd name="T71" fmla="*/ 404 h 528"/>
                  <a:gd name="T72" fmla="*/ 168 w 480"/>
                  <a:gd name="T73" fmla="*/ 407 h 528"/>
                  <a:gd name="T74" fmla="*/ 211 w 480"/>
                  <a:gd name="T75" fmla="*/ 400 h 528"/>
                  <a:gd name="T76" fmla="*/ 249 w 480"/>
                  <a:gd name="T77" fmla="*/ 383 h 528"/>
                  <a:gd name="T78" fmla="*/ 280 w 480"/>
                  <a:gd name="T79" fmla="*/ 357 h 528"/>
                  <a:gd name="T80" fmla="*/ 301 w 480"/>
                  <a:gd name="T81" fmla="*/ 328 h 528"/>
                  <a:gd name="T82" fmla="*/ 320 w 480"/>
                  <a:gd name="T83" fmla="*/ 297 h 528"/>
                  <a:gd name="T84" fmla="*/ 330 w 480"/>
                  <a:gd name="T85" fmla="*/ 264 h 528"/>
                  <a:gd name="T86" fmla="*/ 335 w 480"/>
                  <a:gd name="T87" fmla="*/ 229 h 528"/>
                  <a:gd name="T88" fmla="*/ 330 w 480"/>
                  <a:gd name="T89" fmla="*/ 195 h 528"/>
                  <a:gd name="T90" fmla="*/ 316 w 480"/>
                  <a:gd name="T91" fmla="*/ 164 h 528"/>
                  <a:gd name="T92" fmla="*/ 294 w 480"/>
                  <a:gd name="T93" fmla="*/ 136 h 528"/>
                  <a:gd name="T94" fmla="*/ 261 w 480"/>
                  <a:gd name="T95" fmla="*/ 112 h 528"/>
                  <a:gd name="T96" fmla="*/ 225 w 480"/>
                  <a:gd name="T97" fmla="*/ 100 h 528"/>
                  <a:gd name="T98" fmla="*/ 197 w 480"/>
                  <a:gd name="T99" fmla="*/ 105 h 528"/>
                  <a:gd name="T100" fmla="*/ 166 w 480"/>
                  <a:gd name="T101" fmla="*/ 124 h 528"/>
                  <a:gd name="T102" fmla="*/ 133 w 480"/>
                  <a:gd name="T103" fmla="*/ 167 h 528"/>
                  <a:gd name="T104" fmla="*/ 118 w 480"/>
                  <a:gd name="T105" fmla="*/ 200 h 528"/>
                  <a:gd name="T106" fmla="*/ 69 w 480"/>
                  <a:gd name="T107" fmla="*/ 324 h 528"/>
                  <a:gd name="T108" fmla="*/ 171 w 480"/>
                  <a:gd name="T109" fmla="*/ 469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0" h="528">
                    <a:moveTo>
                      <a:pt x="185" y="528"/>
                    </a:moveTo>
                    <a:lnTo>
                      <a:pt x="185" y="528"/>
                    </a:lnTo>
                    <a:lnTo>
                      <a:pt x="190" y="526"/>
                    </a:lnTo>
                    <a:lnTo>
                      <a:pt x="194" y="526"/>
                    </a:lnTo>
                    <a:lnTo>
                      <a:pt x="202" y="523"/>
                    </a:lnTo>
                    <a:lnTo>
                      <a:pt x="211" y="521"/>
                    </a:lnTo>
                    <a:lnTo>
                      <a:pt x="221" y="516"/>
                    </a:lnTo>
                    <a:lnTo>
                      <a:pt x="225" y="514"/>
                    </a:lnTo>
                    <a:lnTo>
                      <a:pt x="233" y="514"/>
                    </a:lnTo>
                    <a:lnTo>
                      <a:pt x="240" y="511"/>
                    </a:lnTo>
                    <a:lnTo>
                      <a:pt x="247" y="509"/>
                    </a:lnTo>
                    <a:lnTo>
                      <a:pt x="254" y="507"/>
                    </a:lnTo>
                    <a:lnTo>
                      <a:pt x="261" y="504"/>
                    </a:lnTo>
                    <a:lnTo>
                      <a:pt x="268" y="502"/>
                    </a:lnTo>
                    <a:lnTo>
                      <a:pt x="275" y="499"/>
                    </a:lnTo>
                    <a:lnTo>
                      <a:pt x="282" y="495"/>
                    </a:lnTo>
                    <a:lnTo>
                      <a:pt x="290" y="492"/>
                    </a:lnTo>
                    <a:lnTo>
                      <a:pt x="299" y="488"/>
                    </a:lnTo>
                    <a:lnTo>
                      <a:pt x="309" y="485"/>
                    </a:lnTo>
                    <a:lnTo>
                      <a:pt x="313" y="480"/>
                    </a:lnTo>
                    <a:lnTo>
                      <a:pt x="323" y="476"/>
                    </a:lnTo>
                    <a:lnTo>
                      <a:pt x="330" y="471"/>
                    </a:lnTo>
                    <a:lnTo>
                      <a:pt x="339" y="469"/>
                    </a:lnTo>
                    <a:lnTo>
                      <a:pt x="347" y="461"/>
                    </a:lnTo>
                    <a:lnTo>
                      <a:pt x="356" y="457"/>
                    </a:lnTo>
                    <a:lnTo>
                      <a:pt x="363" y="452"/>
                    </a:lnTo>
                    <a:lnTo>
                      <a:pt x="373" y="447"/>
                    </a:lnTo>
                    <a:lnTo>
                      <a:pt x="380" y="442"/>
                    </a:lnTo>
                    <a:lnTo>
                      <a:pt x="387" y="435"/>
                    </a:lnTo>
                    <a:lnTo>
                      <a:pt x="394" y="428"/>
                    </a:lnTo>
                    <a:lnTo>
                      <a:pt x="401" y="423"/>
                    </a:lnTo>
                    <a:lnTo>
                      <a:pt x="408" y="416"/>
                    </a:lnTo>
                    <a:lnTo>
                      <a:pt x="415" y="409"/>
                    </a:lnTo>
                    <a:lnTo>
                      <a:pt x="423" y="402"/>
                    </a:lnTo>
                    <a:lnTo>
                      <a:pt x="430" y="395"/>
                    </a:lnTo>
                    <a:lnTo>
                      <a:pt x="435" y="388"/>
                    </a:lnTo>
                    <a:lnTo>
                      <a:pt x="442" y="381"/>
                    </a:lnTo>
                    <a:lnTo>
                      <a:pt x="446" y="371"/>
                    </a:lnTo>
                    <a:lnTo>
                      <a:pt x="451" y="364"/>
                    </a:lnTo>
                    <a:lnTo>
                      <a:pt x="456" y="354"/>
                    </a:lnTo>
                    <a:lnTo>
                      <a:pt x="461" y="347"/>
                    </a:lnTo>
                    <a:lnTo>
                      <a:pt x="465" y="338"/>
                    </a:lnTo>
                    <a:lnTo>
                      <a:pt x="470" y="328"/>
                    </a:lnTo>
                    <a:lnTo>
                      <a:pt x="473" y="319"/>
                    </a:lnTo>
                    <a:lnTo>
                      <a:pt x="475" y="309"/>
                    </a:lnTo>
                    <a:lnTo>
                      <a:pt x="477" y="297"/>
                    </a:lnTo>
                    <a:lnTo>
                      <a:pt x="480" y="290"/>
                    </a:lnTo>
                    <a:lnTo>
                      <a:pt x="480" y="278"/>
                    </a:lnTo>
                    <a:lnTo>
                      <a:pt x="480" y="269"/>
                    </a:lnTo>
                    <a:lnTo>
                      <a:pt x="480" y="257"/>
                    </a:lnTo>
                    <a:lnTo>
                      <a:pt x="480" y="245"/>
                    </a:lnTo>
                    <a:lnTo>
                      <a:pt x="477" y="233"/>
                    </a:lnTo>
                    <a:lnTo>
                      <a:pt x="477" y="221"/>
                    </a:lnTo>
                    <a:lnTo>
                      <a:pt x="473" y="210"/>
                    </a:lnTo>
                    <a:lnTo>
                      <a:pt x="470" y="198"/>
                    </a:lnTo>
                    <a:lnTo>
                      <a:pt x="465" y="183"/>
                    </a:lnTo>
                    <a:lnTo>
                      <a:pt x="461" y="171"/>
                    </a:lnTo>
                    <a:lnTo>
                      <a:pt x="456" y="157"/>
                    </a:lnTo>
                    <a:lnTo>
                      <a:pt x="451" y="145"/>
                    </a:lnTo>
                    <a:lnTo>
                      <a:pt x="442" y="131"/>
                    </a:lnTo>
                    <a:lnTo>
                      <a:pt x="435" y="119"/>
                    </a:lnTo>
                    <a:lnTo>
                      <a:pt x="427" y="105"/>
                    </a:lnTo>
                    <a:lnTo>
                      <a:pt x="420" y="95"/>
                    </a:lnTo>
                    <a:lnTo>
                      <a:pt x="411" y="84"/>
                    </a:lnTo>
                    <a:lnTo>
                      <a:pt x="404" y="74"/>
                    </a:lnTo>
                    <a:lnTo>
                      <a:pt x="396" y="65"/>
                    </a:lnTo>
                    <a:lnTo>
                      <a:pt x="387" y="57"/>
                    </a:lnTo>
                    <a:lnTo>
                      <a:pt x="377" y="48"/>
                    </a:lnTo>
                    <a:lnTo>
                      <a:pt x="368" y="41"/>
                    </a:lnTo>
                    <a:lnTo>
                      <a:pt x="361" y="34"/>
                    </a:lnTo>
                    <a:lnTo>
                      <a:pt x="351" y="29"/>
                    </a:lnTo>
                    <a:lnTo>
                      <a:pt x="342" y="22"/>
                    </a:lnTo>
                    <a:lnTo>
                      <a:pt x="335" y="19"/>
                    </a:lnTo>
                    <a:lnTo>
                      <a:pt x="325" y="15"/>
                    </a:lnTo>
                    <a:lnTo>
                      <a:pt x="316" y="12"/>
                    </a:lnTo>
                    <a:lnTo>
                      <a:pt x="306" y="7"/>
                    </a:lnTo>
                    <a:lnTo>
                      <a:pt x="297" y="5"/>
                    </a:lnTo>
                    <a:lnTo>
                      <a:pt x="287" y="3"/>
                    </a:lnTo>
                    <a:lnTo>
                      <a:pt x="278" y="0"/>
                    </a:lnTo>
                    <a:lnTo>
                      <a:pt x="268" y="0"/>
                    </a:lnTo>
                    <a:lnTo>
                      <a:pt x="259" y="0"/>
                    </a:lnTo>
                    <a:lnTo>
                      <a:pt x="249" y="0"/>
                    </a:lnTo>
                    <a:lnTo>
                      <a:pt x="240" y="0"/>
                    </a:lnTo>
                    <a:lnTo>
                      <a:pt x="230" y="0"/>
                    </a:lnTo>
                    <a:lnTo>
                      <a:pt x="221" y="3"/>
                    </a:lnTo>
                    <a:lnTo>
                      <a:pt x="211" y="5"/>
                    </a:lnTo>
                    <a:lnTo>
                      <a:pt x="202" y="7"/>
                    </a:lnTo>
                    <a:lnTo>
                      <a:pt x="192" y="10"/>
                    </a:lnTo>
                    <a:lnTo>
                      <a:pt x="185" y="12"/>
                    </a:lnTo>
                    <a:lnTo>
                      <a:pt x="175" y="17"/>
                    </a:lnTo>
                    <a:lnTo>
                      <a:pt x="166" y="22"/>
                    </a:lnTo>
                    <a:lnTo>
                      <a:pt x="156" y="24"/>
                    </a:lnTo>
                    <a:lnTo>
                      <a:pt x="149" y="29"/>
                    </a:lnTo>
                    <a:lnTo>
                      <a:pt x="140" y="31"/>
                    </a:lnTo>
                    <a:lnTo>
                      <a:pt x="133" y="38"/>
                    </a:lnTo>
                    <a:lnTo>
                      <a:pt x="123" y="43"/>
                    </a:lnTo>
                    <a:lnTo>
                      <a:pt x="114" y="48"/>
                    </a:lnTo>
                    <a:lnTo>
                      <a:pt x="107" y="55"/>
                    </a:lnTo>
                    <a:lnTo>
                      <a:pt x="99" y="62"/>
                    </a:lnTo>
                    <a:lnTo>
                      <a:pt x="92" y="67"/>
                    </a:lnTo>
                    <a:lnTo>
                      <a:pt x="83" y="74"/>
                    </a:lnTo>
                    <a:lnTo>
                      <a:pt x="78" y="81"/>
                    </a:lnTo>
                    <a:lnTo>
                      <a:pt x="71" y="88"/>
                    </a:lnTo>
                    <a:lnTo>
                      <a:pt x="64" y="95"/>
                    </a:lnTo>
                    <a:lnTo>
                      <a:pt x="57" y="103"/>
                    </a:lnTo>
                    <a:lnTo>
                      <a:pt x="52" y="110"/>
                    </a:lnTo>
                    <a:lnTo>
                      <a:pt x="47" y="119"/>
                    </a:lnTo>
                    <a:lnTo>
                      <a:pt x="40" y="126"/>
                    </a:lnTo>
                    <a:lnTo>
                      <a:pt x="35" y="133"/>
                    </a:lnTo>
                    <a:lnTo>
                      <a:pt x="28" y="143"/>
                    </a:lnTo>
                    <a:lnTo>
                      <a:pt x="23" y="150"/>
                    </a:lnTo>
                    <a:lnTo>
                      <a:pt x="21" y="157"/>
                    </a:lnTo>
                    <a:lnTo>
                      <a:pt x="16" y="167"/>
                    </a:lnTo>
                    <a:lnTo>
                      <a:pt x="14" y="176"/>
                    </a:lnTo>
                    <a:lnTo>
                      <a:pt x="12" y="183"/>
                    </a:lnTo>
                    <a:lnTo>
                      <a:pt x="7" y="193"/>
                    </a:lnTo>
                    <a:lnTo>
                      <a:pt x="4" y="202"/>
                    </a:lnTo>
                    <a:lnTo>
                      <a:pt x="2" y="210"/>
                    </a:lnTo>
                    <a:lnTo>
                      <a:pt x="2" y="219"/>
                    </a:lnTo>
                    <a:lnTo>
                      <a:pt x="0" y="226"/>
                    </a:lnTo>
                    <a:lnTo>
                      <a:pt x="0" y="236"/>
                    </a:lnTo>
                    <a:lnTo>
                      <a:pt x="0" y="245"/>
                    </a:lnTo>
                    <a:lnTo>
                      <a:pt x="2" y="255"/>
                    </a:lnTo>
                    <a:lnTo>
                      <a:pt x="2" y="262"/>
                    </a:lnTo>
                    <a:lnTo>
                      <a:pt x="2" y="269"/>
                    </a:lnTo>
                    <a:lnTo>
                      <a:pt x="2" y="276"/>
                    </a:lnTo>
                    <a:lnTo>
                      <a:pt x="4" y="286"/>
                    </a:lnTo>
                    <a:lnTo>
                      <a:pt x="4" y="293"/>
                    </a:lnTo>
                    <a:lnTo>
                      <a:pt x="7" y="297"/>
                    </a:lnTo>
                    <a:lnTo>
                      <a:pt x="9" y="305"/>
                    </a:lnTo>
                    <a:lnTo>
                      <a:pt x="12" y="312"/>
                    </a:lnTo>
                    <a:lnTo>
                      <a:pt x="16" y="324"/>
                    </a:lnTo>
                    <a:lnTo>
                      <a:pt x="23" y="335"/>
                    </a:lnTo>
                    <a:lnTo>
                      <a:pt x="28" y="347"/>
                    </a:lnTo>
                    <a:lnTo>
                      <a:pt x="38" y="357"/>
                    </a:lnTo>
                    <a:lnTo>
                      <a:pt x="45" y="364"/>
                    </a:lnTo>
                    <a:lnTo>
                      <a:pt x="52" y="373"/>
                    </a:lnTo>
                    <a:lnTo>
                      <a:pt x="61" y="378"/>
                    </a:lnTo>
                    <a:lnTo>
                      <a:pt x="73" y="385"/>
                    </a:lnTo>
                    <a:lnTo>
                      <a:pt x="83" y="390"/>
                    </a:lnTo>
                    <a:lnTo>
                      <a:pt x="92" y="395"/>
                    </a:lnTo>
                    <a:lnTo>
                      <a:pt x="104" y="400"/>
                    </a:lnTo>
                    <a:lnTo>
                      <a:pt x="114" y="402"/>
                    </a:lnTo>
                    <a:lnTo>
                      <a:pt x="126" y="404"/>
                    </a:lnTo>
                    <a:lnTo>
                      <a:pt x="135" y="407"/>
                    </a:lnTo>
                    <a:lnTo>
                      <a:pt x="147" y="407"/>
                    </a:lnTo>
                    <a:lnTo>
                      <a:pt x="159" y="407"/>
                    </a:lnTo>
                    <a:lnTo>
                      <a:pt x="168" y="407"/>
                    </a:lnTo>
                    <a:lnTo>
                      <a:pt x="180" y="407"/>
                    </a:lnTo>
                    <a:lnTo>
                      <a:pt x="192" y="404"/>
                    </a:lnTo>
                    <a:lnTo>
                      <a:pt x="202" y="402"/>
                    </a:lnTo>
                    <a:lnTo>
                      <a:pt x="211" y="400"/>
                    </a:lnTo>
                    <a:lnTo>
                      <a:pt x="223" y="395"/>
                    </a:lnTo>
                    <a:lnTo>
                      <a:pt x="230" y="390"/>
                    </a:lnTo>
                    <a:lnTo>
                      <a:pt x="242" y="388"/>
                    </a:lnTo>
                    <a:lnTo>
                      <a:pt x="249" y="383"/>
                    </a:lnTo>
                    <a:lnTo>
                      <a:pt x="259" y="378"/>
                    </a:lnTo>
                    <a:lnTo>
                      <a:pt x="266" y="371"/>
                    </a:lnTo>
                    <a:lnTo>
                      <a:pt x="275" y="366"/>
                    </a:lnTo>
                    <a:lnTo>
                      <a:pt x="280" y="357"/>
                    </a:lnTo>
                    <a:lnTo>
                      <a:pt x="285" y="352"/>
                    </a:lnTo>
                    <a:lnTo>
                      <a:pt x="292" y="345"/>
                    </a:lnTo>
                    <a:lnTo>
                      <a:pt x="297" y="338"/>
                    </a:lnTo>
                    <a:lnTo>
                      <a:pt x="301" y="328"/>
                    </a:lnTo>
                    <a:lnTo>
                      <a:pt x="309" y="321"/>
                    </a:lnTo>
                    <a:lnTo>
                      <a:pt x="311" y="314"/>
                    </a:lnTo>
                    <a:lnTo>
                      <a:pt x="316" y="307"/>
                    </a:lnTo>
                    <a:lnTo>
                      <a:pt x="320" y="297"/>
                    </a:lnTo>
                    <a:lnTo>
                      <a:pt x="323" y="290"/>
                    </a:lnTo>
                    <a:lnTo>
                      <a:pt x="325" y="281"/>
                    </a:lnTo>
                    <a:lnTo>
                      <a:pt x="330" y="271"/>
                    </a:lnTo>
                    <a:lnTo>
                      <a:pt x="330" y="264"/>
                    </a:lnTo>
                    <a:lnTo>
                      <a:pt x="332" y="255"/>
                    </a:lnTo>
                    <a:lnTo>
                      <a:pt x="335" y="245"/>
                    </a:lnTo>
                    <a:lnTo>
                      <a:pt x="337" y="238"/>
                    </a:lnTo>
                    <a:lnTo>
                      <a:pt x="335" y="229"/>
                    </a:lnTo>
                    <a:lnTo>
                      <a:pt x="335" y="221"/>
                    </a:lnTo>
                    <a:lnTo>
                      <a:pt x="335" y="212"/>
                    </a:lnTo>
                    <a:lnTo>
                      <a:pt x="332" y="205"/>
                    </a:lnTo>
                    <a:lnTo>
                      <a:pt x="330" y="195"/>
                    </a:lnTo>
                    <a:lnTo>
                      <a:pt x="328" y="186"/>
                    </a:lnTo>
                    <a:lnTo>
                      <a:pt x="325" y="179"/>
                    </a:lnTo>
                    <a:lnTo>
                      <a:pt x="323" y="171"/>
                    </a:lnTo>
                    <a:lnTo>
                      <a:pt x="316" y="164"/>
                    </a:lnTo>
                    <a:lnTo>
                      <a:pt x="311" y="155"/>
                    </a:lnTo>
                    <a:lnTo>
                      <a:pt x="306" y="150"/>
                    </a:lnTo>
                    <a:lnTo>
                      <a:pt x="301" y="143"/>
                    </a:lnTo>
                    <a:lnTo>
                      <a:pt x="294" y="136"/>
                    </a:lnTo>
                    <a:lnTo>
                      <a:pt x="287" y="129"/>
                    </a:lnTo>
                    <a:lnTo>
                      <a:pt x="280" y="122"/>
                    </a:lnTo>
                    <a:lnTo>
                      <a:pt x="271" y="119"/>
                    </a:lnTo>
                    <a:lnTo>
                      <a:pt x="261" y="112"/>
                    </a:lnTo>
                    <a:lnTo>
                      <a:pt x="252" y="107"/>
                    </a:lnTo>
                    <a:lnTo>
                      <a:pt x="242" y="105"/>
                    </a:lnTo>
                    <a:lnTo>
                      <a:pt x="235" y="103"/>
                    </a:lnTo>
                    <a:lnTo>
                      <a:pt x="225" y="100"/>
                    </a:lnTo>
                    <a:lnTo>
                      <a:pt x="218" y="103"/>
                    </a:lnTo>
                    <a:lnTo>
                      <a:pt x="211" y="103"/>
                    </a:lnTo>
                    <a:lnTo>
                      <a:pt x="204" y="105"/>
                    </a:lnTo>
                    <a:lnTo>
                      <a:pt x="197" y="105"/>
                    </a:lnTo>
                    <a:lnTo>
                      <a:pt x="192" y="107"/>
                    </a:lnTo>
                    <a:lnTo>
                      <a:pt x="185" y="112"/>
                    </a:lnTo>
                    <a:lnTo>
                      <a:pt x="178" y="117"/>
                    </a:lnTo>
                    <a:lnTo>
                      <a:pt x="166" y="124"/>
                    </a:lnTo>
                    <a:lnTo>
                      <a:pt x="159" y="136"/>
                    </a:lnTo>
                    <a:lnTo>
                      <a:pt x="147" y="148"/>
                    </a:lnTo>
                    <a:lnTo>
                      <a:pt x="140" y="157"/>
                    </a:lnTo>
                    <a:lnTo>
                      <a:pt x="133" y="167"/>
                    </a:lnTo>
                    <a:lnTo>
                      <a:pt x="128" y="179"/>
                    </a:lnTo>
                    <a:lnTo>
                      <a:pt x="123" y="188"/>
                    </a:lnTo>
                    <a:lnTo>
                      <a:pt x="121" y="195"/>
                    </a:lnTo>
                    <a:lnTo>
                      <a:pt x="118" y="200"/>
                    </a:lnTo>
                    <a:lnTo>
                      <a:pt x="118" y="202"/>
                    </a:lnTo>
                    <a:lnTo>
                      <a:pt x="268" y="181"/>
                    </a:lnTo>
                    <a:lnTo>
                      <a:pt x="261" y="328"/>
                    </a:lnTo>
                    <a:lnTo>
                      <a:pt x="69" y="324"/>
                    </a:lnTo>
                    <a:lnTo>
                      <a:pt x="104" y="95"/>
                    </a:lnTo>
                    <a:lnTo>
                      <a:pt x="311" y="57"/>
                    </a:lnTo>
                    <a:lnTo>
                      <a:pt x="387" y="369"/>
                    </a:lnTo>
                    <a:lnTo>
                      <a:pt x="171" y="469"/>
                    </a:lnTo>
                    <a:lnTo>
                      <a:pt x="185" y="528"/>
                    </a:lnTo>
                    <a:lnTo>
                      <a:pt x="185" y="528"/>
                    </a:lnTo>
                    <a:close/>
                  </a:path>
                </a:pathLst>
              </a:custGeom>
              <a:solidFill>
                <a:srgbClr val="FF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145" name="Group 417"/>
            <p:cNvGrpSpPr>
              <a:grpSpLocks/>
            </p:cNvGrpSpPr>
            <p:nvPr/>
          </p:nvGrpSpPr>
          <p:grpSpPr bwMode="auto">
            <a:xfrm>
              <a:off x="4572" y="2103"/>
              <a:ext cx="661" cy="786"/>
              <a:chOff x="3166" y="1118"/>
              <a:chExt cx="1085" cy="1030"/>
            </a:xfrm>
          </p:grpSpPr>
          <p:sp>
            <p:nvSpPr>
              <p:cNvPr id="74110" name="Rectangle 382"/>
              <p:cNvSpPr>
                <a:spLocks noChangeArrowheads="1"/>
              </p:cNvSpPr>
              <p:nvPr/>
            </p:nvSpPr>
            <p:spPr bwMode="auto">
              <a:xfrm>
                <a:off x="3166" y="1118"/>
                <a:ext cx="1085" cy="1030"/>
              </a:xfrm>
              <a:prstGeom prst="rect">
                <a:avLst/>
              </a:prstGeom>
              <a:solidFill>
                <a:srgbClr val="FFCC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grpSp>
            <p:nvGrpSpPr>
              <p:cNvPr id="74111" name="Group 383"/>
              <p:cNvGrpSpPr>
                <a:grpSpLocks/>
              </p:cNvGrpSpPr>
              <p:nvPr/>
            </p:nvGrpSpPr>
            <p:grpSpPr bwMode="auto">
              <a:xfrm>
                <a:off x="3301" y="1142"/>
                <a:ext cx="871" cy="956"/>
                <a:chOff x="3413" y="1198"/>
                <a:chExt cx="871" cy="956"/>
              </a:xfrm>
            </p:grpSpPr>
            <p:grpSp>
              <p:nvGrpSpPr>
                <p:cNvPr id="74018" name="Group 290"/>
                <p:cNvGrpSpPr>
                  <a:grpSpLocks/>
                </p:cNvGrpSpPr>
                <p:nvPr/>
              </p:nvGrpSpPr>
              <p:grpSpPr bwMode="auto">
                <a:xfrm>
                  <a:off x="3413" y="1198"/>
                  <a:ext cx="871" cy="956"/>
                  <a:chOff x="2770" y="965"/>
                  <a:chExt cx="838" cy="956"/>
                </a:xfrm>
              </p:grpSpPr>
              <p:sp>
                <p:nvSpPr>
                  <p:cNvPr id="73818" name="Freeform 90"/>
                  <p:cNvSpPr>
                    <a:spLocks/>
                  </p:cNvSpPr>
                  <p:nvPr/>
                </p:nvSpPr>
                <p:spPr bwMode="auto">
                  <a:xfrm>
                    <a:off x="2884" y="1517"/>
                    <a:ext cx="724" cy="404"/>
                  </a:xfrm>
                  <a:custGeom>
                    <a:avLst/>
                    <a:gdLst>
                      <a:gd name="T0" fmla="*/ 1196 w 2171"/>
                      <a:gd name="T1" fmla="*/ 3 h 1212"/>
                      <a:gd name="T2" fmla="*/ 1357 w 2171"/>
                      <a:gd name="T3" fmla="*/ 19 h 1212"/>
                      <a:gd name="T4" fmla="*/ 1507 w 2171"/>
                      <a:gd name="T5" fmla="*/ 48 h 1212"/>
                      <a:gd name="T6" fmla="*/ 1648 w 2171"/>
                      <a:gd name="T7" fmla="*/ 88 h 1212"/>
                      <a:gd name="T8" fmla="*/ 1776 w 2171"/>
                      <a:gd name="T9" fmla="*/ 139 h 1212"/>
                      <a:gd name="T10" fmla="*/ 1888 w 2171"/>
                      <a:gd name="T11" fmla="*/ 199 h 1212"/>
                      <a:gd name="T12" fmla="*/ 1985 w 2171"/>
                      <a:gd name="T13" fmla="*/ 268 h 1212"/>
                      <a:gd name="T14" fmla="*/ 2064 w 2171"/>
                      <a:gd name="T15" fmla="*/ 344 h 1212"/>
                      <a:gd name="T16" fmla="*/ 2122 w 2171"/>
                      <a:gd name="T17" fmla="*/ 426 h 1212"/>
                      <a:gd name="T18" fmla="*/ 2154 w 2171"/>
                      <a:gd name="T19" fmla="*/ 499 h 1212"/>
                      <a:gd name="T20" fmla="*/ 2166 w 2171"/>
                      <a:gd name="T21" fmla="*/ 545 h 1212"/>
                      <a:gd name="T22" fmla="*/ 2171 w 2171"/>
                      <a:gd name="T23" fmla="*/ 590 h 1212"/>
                      <a:gd name="T24" fmla="*/ 2170 w 2171"/>
                      <a:gd name="T25" fmla="*/ 637 h 1212"/>
                      <a:gd name="T26" fmla="*/ 2162 w 2171"/>
                      <a:gd name="T27" fmla="*/ 683 h 1212"/>
                      <a:gd name="T28" fmla="*/ 2148 w 2171"/>
                      <a:gd name="T29" fmla="*/ 727 h 1212"/>
                      <a:gd name="T30" fmla="*/ 2106 w 2171"/>
                      <a:gd name="T31" fmla="*/ 814 h 1212"/>
                      <a:gd name="T32" fmla="*/ 2040 w 2171"/>
                      <a:gd name="T33" fmla="*/ 894 h 1212"/>
                      <a:gd name="T34" fmla="*/ 1955 w 2171"/>
                      <a:gd name="T35" fmla="*/ 968 h 1212"/>
                      <a:gd name="T36" fmla="*/ 1852 w 2171"/>
                      <a:gd name="T37" fmla="*/ 1034 h 1212"/>
                      <a:gd name="T38" fmla="*/ 1734 w 2171"/>
                      <a:gd name="T39" fmla="*/ 1092 h 1212"/>
                      <a:gd name="T40" fmla="*/ 1602 w 2171"/>
                      <a:gd name="T41" fmla="*/ 1139 h 1212"/>
                      <a:gd name="T42" fmla="*/ 1458 w 2171"/>
                      <a:gd name="T43" fmla="*/ 1175 h 1212"/>
                      <a:gd name="T44" fmla="*/ 1303 w 2171"/>
                      <a:gd name="T45" fmla="*/ 1200 h 1212"/>
                      <a:gd name="T46" fmla="*/ 1142 w 2171"/>
                      <a:gd name="T47" fmla="*/ 1211 h 1212"/>
                      <a:gd name="T48" fmla="*/ 975 w 2171"/>
                      <a:gd name="T49" fmla="*/ 1209 h 1212"/>
                      <a:gd name="T50" fmla="*/ 815 w 2171"/>
                      <a:gd name="T51" fmla="*/ 1193 h 1212"/>
                      <a:gd name="T52" fmla="*/ 664 w 2171"/>
                      <a:gd name="T53" fmla="*/ 1164 h 1212"/>
                      <a:gd name="T54" fmla="*/ 523 w 2171"/>
                      <a:gd name="T55" fmla="*/ 1124 h 1212"/>
                      <a:gd name="T56" fmla="*/ 395 w 2171"/>
                      <a:gd name="T57" fmla="*/ 1073 h 1212"/>
                      <a:gd name="T58" fmla="*/ 282 w 2171"/>
                      <a:gd name="T59" fmla="*/ 1013 h 1212"/>
                      <a:gd name="T60" fmla="*/ 186 w 2171"/>
                      <a:gd name="T61" fmla="*/ 945 h 1212"/>
                      <a:gd name="T62" fmla="*/ 107 w 2171"/>
                      <a:gd name="T63" fmla="*/ 869 h 1212"/>
                      <a:gd name="T64" fmla="*/ 48 w 2171"/>
                      <a:gd name="T65" fmla="*/ 786 h 1212"/>
                      <a:gd name="T66" fmla="*/ 16 w 2171"/>
                      <a:gd name="T67" fmla="*/ 713 h 1212"/>
                      <a:gd name="T68" fmla="*/ 5 w 2171"/>
                      <a:gd name="T69" fmla="*/ 667 h 1212"/>
                      <a:gd name="T70" fmla="*/ 0 w 2171"/>
                      <a:gd name="T71" fmla="*/ 622 h 1212"/>
                      <a:gd name="T72" fmla="*/ 1 w 2171"/>
                      <a:gd name="T73" fmla="*/ 575 h 1212"/>
                      <a:gd name="T74" fmla="*/ 8 w 2171"/>
                      <a:gd name="T75" fmla="*/ 529 h 1212"/>
                      <a:gd name="T76" fmla="*/ 21 w 2171"/>
                      <a:gd name="T77" fmla="*/ 485 h 1212"/>
                      <a:gd name="T78" fmla="*/ 66 w 2171"/>
                      <a:gd name="T79" fmla="*/ 398 h 1212"/>
                      <a:gd name="T80" fmla="*/ 131 w 2171"/>
                      <a:gd name="T81" fmla="*/ 318 h 1212"/>
                      <a:gd name="T82" fmla="*/ 216 w 2171"/>
                      <a:gd name="T83" fmla="*/ 244 h 1212"/>
                      <a:gd name="T84" fmla="*/ 318 w 2171"/>
                      <a:gd name="T85" fmla="*/ 178 h 1212"/>
                      <a:gd name="T86" fmla="*/ 437 w 2171"/>
                      <a:gd name="T87" fmla="*/ 120 h 1212"/>
                      <a:gd name="T88" fmla="*/ 569 w 2171"/>
                      <a:gd name="T89" fmla="*/ 73 h 1212"/>
                      <a:gd name="T90" fmla="*/ 713 w 2171"/>
                      <a:gd name="T91" fmla="*/ 37 h 1212"/>
                      <a:gd name="T92" fmla="*/ 867 w 2171"/>
                      <a:gd name="T93" fmla="*/ 12 h 1212"/>
                      <a:gd name="T94" fmla="*/ 1029 w 2171"/>
                      <a:gd name="T95" fmla="*/ 1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71" h="1212">
                        <a:moveTo>
                          <a:pt x="1086" y="0"/>
                        </a:moveTo>
                        <a:lnTo>
                          <a:pt x="1142" y="1"/>
                        </a:lnTo>
                        <a:lnTo>
                          <a:pt x="1196" y="3"/>
                        </a:lnTo>
                        <a:lnTo>
                          <a:pt x="1250" y="7"/>
                        </a:lnTo>
                        <a:lnTo>
                          <a:pt x="1303" y="12"/>
                        </a:lnTo>
                        <a:lnTo>
                          <a:pt x="1357" y="19"/>
                        </a:lnTo>
                        <a:lnTo>
                          <a:pt x="1407" y="28"/>
                        </a:lnTo>
                        <a:lnTo>
                          <a:pt x="1458" y="37"/>
                        </a:lnTo>
                        <a:lnTo>
                          <a:pt x="1507" y="48"/>
                        </a:lnTo>
                        <a:lnTo>
                          <a:pt x="1556" y="60"/>
                        </a:lnTo>
                        <a:lnTo>
                          <a:pt x="1602" y="73"/>
                        </a:lnTo>
                        <a:lnTo>
                          <a:pt x="1648" y="88"/>
                        </a:lnTo>
                        <a:lnTo>
                          <a:pt x="1692" y="104"/>
                        </a:lnTo>
                        <a:lnTo>
                          <a:pt x="1734" y="120"/>
                        </a:lnTo>
                        <a:lnTo>
                          <a:pt x="1776" y="139"/>
                        </a:lnTo>
                        <a:lnTo>
                          <a:pt x="1815" y="158"/>
                        </a:lnTo>
                        <a:lnTo>
                          <a:pt x="1852" y="178"/>
                        </a:lnTo>
                        <a:lnTo>
                          <a:pt x="1888" y="199"/>
                        </a:lnTo>
                        <a:lnTo>
                          <a:pt x="1923" y="222"/>
                        </a:lnTo>
                        <a:lnTo>
                          <a:pt x="1955" y="244"/>
                        </a:lnTo>
                        <a:lnTo>
                          <a:pt x="1985" y="268"/>
                        </a:lnTo>
                        <a:lnTo>
                          <a:pt x="2013" y="292"/>
                        </a:lnTo>
                        <a:lnTo>
                          <a:pt x="2040" y="318"/>
                        </a:lnTo>
                        <a:lnTo>
                          <a:pt x="2064" y="344"/>
                        </a:lnTo>
                        <a:lnTo>
                          <a:pt x="2086" y="371"/>
                        </a:lnTo>
                        <a:lnTo>
                          <a:pt x="2106" y="398"/>
                        </a:lnTo>
                        <a:lnTo>
                          <a:pt x="2122" y="426"/>
                        </a:lnTo>
                        <a:lnTo>
                          <a:pt x="2136" y="455"/>
                        </a:lnTo>
                        <a:lnTo>
                          <a:pt x="2148" y="485"/>
                        </a:lnTo>
                        <a:lnTo>
                          <a:pt x="2154" y="499"/>
                        </a:lnTo>
                        <a:lnTo>
                          <a:pt x="2159" y="514"/>
                        </a:lnTo>
                        <a:lnTo>
                          <a:pt x="2162" y="529"/>
                        </a:lnTo>
                        <a:lnTo>
                          <a:pt x="2166" y="545"/>
                        </a:lnTo>
                        <a:lnTo>
                          <a:pt x="2168" y="559"/>
                        </a:lnTo>
                        <a:lnTo>
                          <a:pt x="2170" y="575"/>
                        </a:lnTo>
                        <a:lnTo>
                          <a:pt x="2171" y="590"/>
                        </a:lnTo>
                        <a:lnTo>
                          <a:pt x="2171" y="606"/>
                        </a:lnTo>
                        <a:lnTo>
                          <a:pt x="2171" y="622"/>
                        </a:lnTo>
                        <a:lnTo>
                          <a:pt x="2170" y="637"/>
                        </a:lnTo>
                        <a:lnTo>
                          <a:pt x="2168" y="653"/>
                        </a:lnTo>
                        <a:lnTo>
                          <a:pt x="2166" y="667"/>
                        </a:lnTo>
                        <a:lnTo>
                          <a:pt x="2162" y="683"/>
                        </a:lnTo>
                        <a:lnTo>
                          <a:pt x="2159" y="698"/>
                        </a:lnTo>
                        <a:lnTo>
                          <a:pt x="2154" y="713"/>
                        </a:lnTo>
                        <a:lnTo>
                          <a:pt x="2148" y="727"/>
                        </a:lnTo>
                        <a:lnTo>
                          <a:pt x="2136" y="757"/>
                        </a:lnTo>
                        <a:lnTo>
                          <a:pt x="2122" y="786"/>
                        </a:lnTo>
                        <a:lnTo>
                          <a:pt x="2106" y="814"/>
                        </a:lnTo>
                        <a:lnTo>
                          <a:pt x="2086" y="841"/>
                        </a:lnTo>
                        <a:lnTo>
                          <a:pt x="2064" y="869"/>
                        </a:lnTo>
                        <a:lnTo>
                          <a:pt x="2040" y="894"/>
                        </a:lnTo>
                        <a:lnTo>
                          <a:pt x="2013" y="920"/>
                        </a:lnTo>
                        <a:lnTo>
                          <a:pt x="1985" y="945"/>
                        </a:lnTo>
                        <a:lnTo>
                          <a:pt x="1955" y="968"/>
                        </a:lnTo>
                        <a:lnTo>
                          <a:pt x="1923" y="992"/>
                        </a:lnTo>
                        <a:lnTo>
                          <a:pt x="1888" y="1013"/>
                        </a:lnTo>
                        <a:lnTo>
                          <a:pt x="1852" y="1034"/>
                        </a:lnTo>
                        <a:lnTo>
                          <a:pt x="1815" y="1055"/>
                        </a:lnTo>
                        <a:lnTo>
                          <a:pt x="1776" y="1073"/>
                        </a:lnTo>
                        <a:lnTo>
                          <a:pt x="1734" y="1092"/>
                        </a:lnTo>
                        <a:lnTo>
                          <a:pt x="1692" y="1108"/>
                        </a:lnTo>
                        <a:lnTo>
                          <a:pt x="1648" y="1124"/>
                        </a:lnTo>
                        <a:lnTo>
                          <a:pt x="1602" y="1139"/>
                        </a:lnTo>
                        <a:lnTo>
                          <a:pt x="1556" y="1152"/>
                        </a:lnTo>
                        <a:lnTo>
                          <a:pt x="1507" y="1164"/>
                        </a:lnTo>
                        <a:lnTo>
                          <a:pt x="1458" y="1175"/>
                        </a:lnTo>
                        <a:lnTo>
                          <a:pt x="1407" y="1185"/>
                        </a:lnTo>
                        <a:lnTo>
                          <a:pt x="1357" y="1193"/>
                        </a:lnTo>
                        <a:lnTo>
                          <a:pt x="1303" y="1200"/>
                        </a:lnTo>
                        <a:lnTo>
                          <a:pt x="1250" y="1205"/>
                        </a:lnTo>
                        <a:lnTo>
                          <a:pt x="1196" y="1209"/>
                        </a:lnTo>
                        <a:lnTo>
                          <a:pt x="1142" y="1211"/>
                        </a:lnTo>
                        <a:lnTo>
                          <a:pt x="1086" y="1212"/>
                        </a:lnTo>
                        <a:lnTo>
                          <a:pt x="1029" y="1211"/>
                        </a:lnTo>
                        <a:lnTo>
                          <a:pt x="975" y="1209"/>
                        </a:lnTo>
                        <a:lnTo>
                          <a:pt x="920" y="1205"/>
                        </a:lnTo>
                        <a:lnTo>
                          <a:pt x="867" y="1200"/>
                        </a:lnTo>
                        <a:lnTo>
                          <a:pt x="815" y="1193"/>
                        </a:lnTo>
                        <a:lnTo>
                          <a:pt x="764" y="1185"/>
                        </a:lnTo>
                        <a:lnTo>
                          <a:pt x="713" y="1175"/>
                        </a:lnTo>
                        <a:lnTo>
                          <a:pt x="664" y="1164"/>
                        </a:lnTo>
                        <a:lnTo>
                          <a:pt x="616" y="1152"/>
                        </a:lnTo>
                        <a:lnTo>
                          <a:pt x="569" y="1139"/>
                        </a:lnTo>
                        <a:lnTo>
                          <a:pt x="523" y="1124"/>
                        </a:lnTo>
                        <a:lnTo>
                          <a:pt x="479" y="1108"/>
                        </a:lnTo>
                        <a:lnTo>
                          <a:pt x="437" y="1092"/>
                        </a:lnTo>
                        <a:lnTo>
                          <a:pt x="395" y="1073"/>
                        </a:lnTo>
                        <a:lnTo>
                          <a:pt x="357" y="1055"/>
                        </a:lnTo>
                        <a:lnTo>
                          <a:pt x="318" y="1034"/>
                        </a:lnTo>
                        <a:lnTo>
                          <a:pt x="282" y="1013"/>
                        </a:lnTo>
                        <a:lnTo>
                          <a:pt x="248" y="992"/>
                        </a:lnTo>
                        <a:lnTo>
                          <a:pt x="216" y="968"/>
                        </a:lnTo>
                        <a:lnTo>
                          <a:pt x="186" y="945"/>
                        </a:lnTo>
                        <a:lnTo>
                          <a:pt x="158" y="920"/>
                        </a:lnTo>
                        <a:lnTo>
                          <a:pt x="131" y="894"/>
                        </a:lnTo>
                        <a:lnTo>
                          <a:pt x="107" y="869"/>
                        </a:lnTo>
                        <a:lnTo>
                          <a:pt x="86" y="841"/>
                        </a:lnTo>
                        <a:lnTo>
                          <a:pt x="66" y="814"/>
                        </a:lnTo>
                        <a:lnTo>
                          <a:pt x="48" y="786"/>
                        </a:lnTo>
                        <a:lnTo>
                          <a:pt x="34" y="757"/>
                        </a:lnTo>
                        <a:lnTo>
                          <a:pt x="21" y="727"/>
                        </a:lnTo>
                        <a:lnTo>
                          <a:pt x="16" y="713"/>
                        </a:lnTo>
                        <a:lnTo>
                          <a:pt x="12" y="698"/>
                        </a:lnTo>
                        <a:lnTo>
                          <a:pt x="8" y="683"/>
                        </a:lnTo>
                        <a:lnTo>
                          <a:pt x="5" y="667"/>
                        </a:lnTo>
                        <a:lnTo>
                          <a:pt x="3" y="653"/>
                        </a:lnTo>
                        <a:lnTo>
                          <a:pt x="1" y="637"/>
                        </a:lnTo>
                        <a:lnTo>
                          <a:pt x="0" y="622"/>
                        </a:lnTo>
                        <a:lnTo>
                          <a:pt x="0" y="606"/>
                        </a:lnTo>
                        <a:lnTo>
                          <a:pt x="0" y="590"/>
                        </a:lnTo>
                        <a:lnTo>
                          <a:pt x="1" y="575"/>
                        </a:lnTo>
                        <a:lnTo>
                          <a:pt x="3" y="559"/>
                        </a:lnTo>
                        <a:lnTo>
                          <a:pt x="5" y="545"/>
                        </a:lnTo>
                        <a:lnTo>
                          <a:pt x="8" y="529"/>
                        </a:lnTo>
                        <a:lnTo>
                          <a:pt x="12" y="514"/>
                        </a:lnTo>
                        <a:lnTo>
                          <a:pt x="16" y="499"/>
                        </a:lnTo>
                        <a:lnTo>
                          <a:pt x="21" y="485"/>
                        </a:lnTo>
                        <a:lnTo>
                          <a:pt x="34" y="455"/>
                        </a:lnTo>
                        <a:lnTo>
                          <a:pt x="48" y="426"/>
                        </a:lnTo>
                        <a:lnTo>
                          <a:pt x="66" y="398"/>
                        </a:lnTo>
                        <a:lnTo>
                          <a:pt x="86" y="371"/>
                        </a:lnTo>
                        <a:lnTo>
                          <a:pt x="107" y="344"/>
                        </a:lnTo>
                        <a:lnTo>
                          <a:pt x="131" y="318"/>
                        </a:lnTo>
                        <a:lnTo>
                          <a:pt x="158" y="292"/>
                        </a:lnTo>
                        <a:lnTo>
                          <a:pt x="186" y="268"/>
                        </a:lnTo>
                        <a:lnTo>
                          <a:pt x="216" y="244"/>
                        </a:lnTo>
                        <a:lnTo>
                          <a:pt x="248" y="222"/>
                        </a:lnTo>
                        <a:lnTo>
                          <a:pt x="282" y="199"/>
                        </a:lnTo>
                        <a:lnTo>
                          <a:pt x="318" y="178"/>
                        </a:lnTo>
                        <a:lnTo>
                          <a:pt x="357" y="158"/>
                        </a:lnTo>
                        <a:lnTo>
                          <a:pt x="395" y="139"/>
                        </a:lnTo>
                        <a:lnTo>
                          <a:pt x="437" y="120"/>
                        </a:lnTo>
                        <a:lnTo>
                          <a:pt x="479" y="104"/>
                        </a:lnTo>
                        <a:lnTo>
                          <a:pt x="523" y="88"/>
                        </a:lnTo>
                        <a:lnTo>
                          <a:pt x="569" y="73"/>
                        </a:lnTo>
                        <a:lnTo>
                          <a:pt x="616" y="60"/>
                        </a:lnTo>
                        <a:lnTo>
                          <a:pt x="664" y="48"/>
                        </a:lnTo>
                        <a:lnTo>
                          <a:pt x="713" y="37"/>
                        </a:lnTo>
                        <a:lnTo>
                          <a:pt x="764" y="28"/>
                        </a:lnTo>
                        <a:lnTo>
                          <a:pt x="815" y="19"/>
                        </a:lnTo>
                        <a:lnTo>
                          <a:pt x="867" y="12"/>
                        </a:lnTo>
                        <a:lnTo>
                          <a:pt x="920" y="7"/>
                        </a:lnTo>
                        <a:lnTo>
                          <a:pt x="975" y="3"/>
                        </a:lnTo>
                        <a:lnTo>
                          <a:pt x="1029" y="1"/>
                        </a:lnTo>
                        <a:lnTo>
                          <a:pt x="108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19" name="Freeform 91"/>
                  <p:cNvSpPr>
                    <a:spLocks/>
                  </p:cNvSpPr>
                  <p:nvPr/>
                </p:nvSpPr>
                <p:spPr bwMode="auto">
                  <a:xfrm>
                    <a:off x="2770" y="965"/>
                    <a:ext cx="834" cy="918"/>
                  </a:xfrm>
                  <a:custGeom>
                    <a:avLst/>
                    <a:gdLst>
                      <a:gd name="T0" fmla="*/ 1737 w 2502"/>
                      <a:gd name="T1" fmla="*/ 71 h 2752"/>
                      <a:gd name="T2" fmla="*/ 1876 w 2502"/>
                      <a:gd name="T3" fmla="*/ 128 h 2752"/>
                      <a:gd name="T4" fmla="*/ 2016 w 2502"/>
                      <a:gd name="T5" fmla="*/ 198 h 2752"/>
                      <a:gd name="T6" fmla="*/ 2154 w 2502"/>
                      <a:gd name="T7" fmla="*/ 276 h 2752"/>
                      <a:gd name="T8" fmla="*/ 2288 w 2502"/>
                      <a:gd name="T9" fmla="*/ 360 h 2752"/>
                      <a:gd name="T10" fmla="*/ 2362 w 2502"/>
                      <a:gd name="T11" fmla="*/ 447 h 2752"/>
                      <a:gd name="T12" fmla="*/ 2406 w 2502"/>
                      <a:gd name="T13" fmla="*/ 502 h 2752"/>
                      <a:gd name="T14" fmla="*/ 2463 w 2502"/>
                      <a:gd name="T15" fmla="*/ 605 h 2752"/>
                      <a:gd name="T16" fmla="*/ 2501 w 2502"/>
                      <a:gd name="T17" fmla="*/ 810 h 2752"/>
                      <a:gd name="T18" fmla="*/ 2495 w 2502"/>
                      <a:gd name="T19" fmla="*/ 944 h 2752"/>
                      <a:gd name="T20" fmla="*/ 2451 w 2502"/>
                      <a:gd name="T21" fmla="*/ 1094 h 2752"/>
                      <a:gd name="T22" fmla="*/ 2422 w 2502"/>
                      <a:gd name="T23" fmla="*/ 1164 h 2752"/>
                      <a:gd name="T24" fmla="*/ 2398 w 2502"/>
                      <a:gd name="T25" fmla="*/ 1268 h 2752"/>
                      <a:gd name="T26" fmla="*/ 2426 w 2502"/>
                      <a:gd name="T27" fmla="*/ 1516 h 2752"/>
                      <a:gd name="T28" fmla="*/ 2364 w 2502"/>
                      <a:gd name="T29" fmla="*/ 1748 h 2752"/>
                      <a:gd name="T30" fmla="*/ 2260 w 2502"/>
                      <a:gd name="T31" fmla="*/ 1902 h 2752"/>
                      <a:gd name="T32" fmla="*/ 2096 w 2502"/>
                      <a:gd name="T33" fmla="*/ 2046 h 2752"/>
                      <a:gd name="T34" fmla="*/ 1968 w 2502"/>
                      <a:gd name="T35" fmla="*/ 2138 h 2752"/>
                      <a:gd name="T36" fmla="*/ 1959 w 2502"/>
                      <a:gd name="T37" fmla="*/ 2181 h 2752"/>
                      <a:gd name="T38" fmla="*/ 1955 w 2502"/>
                      <a:gd name="T39" fmla="*/ 2280 h 2752"/>
                      <a:gd name="T40" fmla="*/ 1866 w 2502"/>
                      <a:gd name="T41" fmla="*/ 2475 h 2752"/>
                      <a:gd name="T42" fmla="*/ 1757 w 2502"/>
                      <a:gd name="T43" fmla="*/ 2600 h 2752"/>
                      <a:gd name="T44" fmla="*/ 1575 w 2502"/>
                      <a:gd name="T45" fmla="*/ 2695 h 2752"/>
                      <a:gd name="T46" fmla="*/ 1332 w 2502"/>
                      <a:gd name="T47" fmla="*/ 2752 h 2752"/>
                      <a:gd name="T48" fmla="*/ 1224 w 2502"/>
                      <a:gd name="T49" fmla="*/ 2744 h 2752"/>
                      <a:gd name="T50" fmla="*/ 1140 w 2502"/>
                      <a:gd name="T51" fmla="*/ 2726 h 2752"/>
                      <a:gd name="T52" fmla="*/ 1000 w 2502"/>
                      <a:gd name="T53" fmla="*/ 2705 h 2752"/>
                      <a:gd name="T54" fmla="*/ 706 w 2502"/>
                      <a:gd name="T55" fmla="*/ 2584 h 2752"/>
                      <a:gd name="T56" fmla="*/ 571 w 2502"/>
                      <a:gd name="T57" fmla="*/ 2461 h 2752"/>
                      <a:gd name="T58" fmla="*/ 522 w 2502"/>
                      <a:gd name="T59" fmla="*/ 2389 h 2752"/>
                      <a:gd name="T60" fmla="*/ 486 w 2502"/>
                      <a:gd name="T61" fmla="*/ 2306 h 2752"/>
                      <a:gd name="T62" fmla="*/ 474 w 2502"/>
                      <a:gd name="T63" fmla="*/ 2198 h 2752"/>
                      <a:gd name="T64" fmla="*/ 455 w 2502"/>
                      <a:gd name="T65" fmla="*/ 2088 h 2752"/>
                      <a:gd name="T66" fmla="*/ 390 w 2502"/>
                      <a:gd name="T67" fmla="*/ 2042 h 2752"/>
                      <a:gd name="T68" fmla="*/ 298 w 2502"/>
                      <a:gd name="T69" fmla="*/ 1965 h 2752"/>
                      <a:gd name="T70" fmla="*/ 155 w 2502"/>
                      <a:gd name="T71" fmla="*/ 1797 h 2752"/>
                      <a:gd name="T72" fmla="*/ 118 w 2502"/>
                      <a:gd name="T73" fmla="*/ 1722 h 2752"/>
                      <a:gd name="T74" fmla="*/ 68 w 2502"/>
                      <a:gd name="T75" fmla="*/ 1596 h 2752"/>
                      <a:gd name="T76" fmla="*/ 55 w 2502"/>
                      <a:gd name="T77" fmla="*/ 1454 h 2752"/>
                      <a:gd name="T78" fmla="*/ 88 w 2502"/>
                      <a:gd name="T79" fmla="*/ 1320 h 2752"/>
                      <a:gd name="T80" fmla="*/ 84 w 2502"/>
                      <a:gd name="T81" fmla="*/ 1155 h 2752"/>
                      <a:gd name="T82" fmla="*/ 49 w 2502"/>
                      <a:gd name="T83" fmla="*/ 1069 h 2752"/>
                      <a:gd name="T84" fmla="*/ 11 w 2502"/>
                      <a:gd name="T85" fmla="*/ 952 h 2752"/>
                      <a:gd name="T86" fmla="*/ 7 w 2502"/>
                      <a:gd name="T87" fmla="*/ 721 h 2752"/>
                      <a:gd name="T88" fmla="*/ 21 w 2502"/>
                      <a:gd name="T89" fmla="*/ 655 h 2752"/>
                      <a:gd name="T90" fmla="*/ 79 w 2502"/>
                      <a:gd name="T91" fmla="*/ 510 h 2752"/>
                      <a:gd name="T92" fmla="*/ 194 w 2502"/>
                      <a:gd name="T93" fmla="*/ 362 h 2752"/>
                      <a:gd name="T94" fmla="*/ 256 w 2502"/>
                      <a:gd name="T95" fmla="*/ 300 h 2752"/>
                      <a:gd name="T96" fmla="*/ 426 w 2502"/>
                      <a:gd name="T97" fmla="*/ 191 h 2752"/>
                      <a:gd name="T98" fmla="*/ 515 w 2502"/>
                      <a:gd name="T99" fmla="*/ 140 h 2752"/>
                      <a:gd name="T100" fmla="*/ 626 w 2502"/>
                      <a:gd name="T101" fmla="*/ 95 h 2752"/>
                      <a:gd name="T102" fmla="*/ 808 w 2502"/>
                      <a:gd name="T103" fmla="*/ 51 h 2752"/>
                      <a:gd name="T104" fmla="*/ 963 w 2502"/>
                      <a:gd name="T105" fmla="*/ 21 h 2752"/>
                      <a:gd name="T106" fmla="*/ 1263 w 2502"/>
                      <a:gd name="T107" fmla="*/ 4 h 2752"/>
                      <a:gd name="T108" fmla="*/ 1339 w 2502"/>
                      <a:gd name="T109" fmla="*/ 1 h 2752"/>
                      <a:gd name="T110" fmla="*/ 1538 w 2502"/>
                      <a:gd name="T111" fmla="*/ 24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02" h="2752">
                        <a:moveTo>
                          <a:pt x="1567" y="24"/>
                        </a:moveTo>
                        <a:lnTo>
                          <a:pt x="1593" y="32"/>
                        </a:lnTo>
                        <a:lnTo>
                          <a:pt x="1619" y="37"/>
                        </a:lnTo>
                        <a:lnTo>
                          <a:pt x="1646" y="44"/>
                        </a:lnTo>
                        <a:lnTo>
                          <a:pt x="1673" y="49"/>
                        </a:lnTo>
                        <a:lnTo>
                          <a:pt x="1698" y="57"/>
                        </a:lnTo>
                        <a:lnTo>
                          <a:pt x="1724" y="65"/>
                        </a:lnTo>
                        <a:lnTo>
                          <a:pt x="1737" y="71"/>
                        </a:lnTo>
                        <a:lnTo>
                          <a:pt x="1749" y="76"/>
                        </a:lnTo>
                        <a:lnTo>
                          <a:pt x="1761" y="83"/>
                        </a:lnTo>
                        <a:lnTo>
                          <a:pt x="1772" y="89"/>
                        </a:lnTo>
                        <a:lnTo>
                          <a:pt x="1793" y="97"/>
                        </a:lnTo>
                        <a:lnTo>
                          <a:pt x="1813" y="105"/>
                        </a:lnTo>
                        <a:lnTo>
                          <a:pt x="1834" y="112"/>
                        </a:lnTo>
                        <a:lnTo>
                          <a:pt x="1854" y="120"/>
                        </a:lnTo>
                        <a:lnTo>
                          <a:pt x="1876" y="128"/>
                        </a:lnTo>
                        <a:lnTo>
                          <a:pt x="1896" y="136"/>
                        </a:lnTo>
                        <a:lnTo>
                          <a:pt x="1916" y="145"/>
                        </a:lnTo>
                        <a:lnTo>
                          <a:pt x="1936" y="155"/>
                        </a:lnTo>
                        <a:lnTo>
                          <a:pt x="1952" y="164"/>
                        </a:lnTo>
                        <a:lnTo>
                          <a:pt x="1968" y="174"/>
                        </a:lnTo>
                        <a:lnTo>
                          <a:pt x="1984" y="182"/>
                        </a:lnTo>
                        <a:lnTo>
                          <a:pt x="2000" y="190"/>
                        </a:lnTo>
                        <a:lnTo>
                          <a:pt x="2016" y="198"/>
                        </a:lnTo>
                        <a:lnTo>
                          <a:pt x="2033" y="204"/>
                        </a:lnTo>
                        <a:lnTo>
                          <a:pt x="2049" y="211"/>
                        </a:lnTo>
                        <a:lnTo>
                          <a:pt x="2067" y="218"/>
                        </a:lnTo>
                        <a:lnTo>
                          <a:pt x="2083" y="231"/>
                        </a:lnTo>
                        <a:lnTo>
                          <a:pt x="2099" y="243"/>
                        </a:lnTo>
                        <a:lnTo>
                          <a:pt x="2117" y="254"/>
                        </a:lnTo>
                        <a:lnTo>
                          <a:pt x="2135" y="266"/>
                        </a:lnTo>
                        <a:lnTo>
                          <a:pt x="2154" y="276"/>
                        </a:lnTo>
                        <a:lnTo>
                          <a:pt x="2172" y="287"/>
                        </a:lnTo>
                        <a:lnTo>
                          <a:pt x="2190" y="299"/>
                        </a:lnTo>
                        <a:lnTo>
                          <a:pt x="2207" y="312"/>
                        </a:lnTo>
                        <a:lnTo>
                          <a:pt x="2224" y="320"/>
                        </a:lnTo>
                        <a:lnTo>
                          <a:pt x="2240" y="330"/>
                        </a:lnTo>
                        <a:lnTo>
                          <a:pt x="2256" y="339"/>
                        </a:lnTo>
                        <a:lnTo>
                          <a:pt x="2274" y="350"/>
                        </a:lnTo>
                        <a:lnTo>
                          <a:pt x="2288" y="360"/>
                        </a:lnTo>
                        <a:lnTo>
                          <a:pt x="2304" y="372"/>
                        </a:lnTo>
                        <a:lnTo>
                          <a:pt x="2319" y="383"/>
                        </a:lnTo>
                        <a:lnTo>
                          <a:pt x="2332" y="396"/>
                        </a:lnTo>
                        <a:lnTo>
                          <a:pt x="2338" y="406"/>
                        </a:lnTo>
                        <a:lnTo>
                          <a:pt x="2344" y="416"/>
                        </a:lnTo>
                        <a:lnTo>
                          <a:pt x="2350" y="427"/>
                        </a:lnTo>
                        <a:lnTo>
                          <a:pt x="2355" y="438"/>
                        </a:lnTo>
                        <a:lnTo>
                          <a:pt x="2362" y="447"/>
                        </a:lnTo>
                        <a:lnTo>
                          <a:pt x="2370" y="456"/>
                        </a:lnTo>
                        <a:lnTo>
                          <a:pt x="2374" y="460"/>
                        </a:lnTo>
                        <a:lnTo>
                          <a:pt x="2379" y="463"/>
                        </a:lnTo>
                        <a:lnTo>
                          <a:pt x="2383" y="466"/>
                        </a:lnTo>
                        <a:lnTo>
                          <a:pt x="2389" y="467"/>
                        </a:lnTo>
                        <a:lnTo>
                          <a:pt x="2393" y="481"/>
                        </a:lnTo>
                        <a:lnTo>
                          <a:pt x="2399" y="491"/>
                        </a:lnTo>
                        <a:lnTo>
                          <a:pt x="2406" y="502"/>
                        </a:lnTo>
                        <a:lnTo>
                          <a:pt x="2414" y="511"/>
                        </a:lnTo>
                        <a:lnTo>
                          <a:pt x="2422" y="522"/>
                        </a:lnTo>
                        <a:lnTo>
                          <a:pt x="2429" y="533"/>
                        </a:lnTo>
                        <a:lnTo>
                          <a:pt x="2434" y="543"/>
                        </a:lnTo>
                        <a:lnTo>
                          <a:pt x="2437" y="557"/>
                        </a:lnTo>
                        <a:lnTo>
                          <a:pt x="2446" y="573"/>
                        </a:lnTo>
                        <a:lnTo>
                          <a:pt x="2455" y="589"/>
                        </a:lnTo>
                        <a:lnTo>
                          <a:pt x="2463" y="605"/>
                        </a:lnTo>
                        <a:lnTo>
                          <a:pt x="2470" y="622"/>
                        </a:lnTo>
                        <a:lnTo>
                          <a:pt x="2477" y="641"/>
                        </a:lnTo>
                        <a:lnTo>
                          <a:pt x="2481" y="658"/>
                        </a:lnTo>
                        <a:lnTo>
                          <a:pt x="2486" y="677"/>
                        </a:lnTo>
                        <a:lnTo>
                          <a:pt x="2489" y="695"/>
                        </a:lnTo>
                        <a:lnTo>
                          <a:pt x="2494" y="733"/>
                        </a:lnTo>
                        <a:lnTo>
                          <a:pt x="2498" y="771"/>
                        </a:lnTo>
                        <a:lnTo>
                          <a:pt x="2501" y="810"/>
                        </a:lnTo>
                        <a:lnTo>
                          <a:pt x="2502" y="849"/>
                        </a:lnTo>
                        <a:lnTo>
                          <a:pt x="2498" y="861"/>
                        </a:lnTo>
                        <a:lnTo>
                          <a:pt x="2497" y="874"/>
                        </a:lnTo>
                        <a:lnTo>
                          <a:pt x="2495" y="889"/>
                        </a:lnTo>
                        <a:lnTo>
                          <a:pt x="2495" y="902"/>
                        </a:lnTo>
                        <a:lnTo>
                          <a:pt x="2495" y="917"/>
                        </a:lnTo>
                        <a:lnTo>
                          <a:pt x="2495" y="930"/>
                        </a:lnTo>
                        <a:lnTo>
                          <a:pt x="2495" y="944"/>
                        </a:lnTo>
                        <a:lnTo>
                          <a:pt x="2493" y="956"/>
                        </a:lnTo>
                        <a:lnTo>
                          <a:pt x="2489" y="977"/>
                        </a:lnTo>
                        <a:lnTo>
                          <a:pt x="2485" y="997"/>
                        </a:lnTo>
                        <a:lnTo>
                          <a:pt x="2478" y="1017"/>
                        </a:lnTo>
                        <a:lnTo>
                          <a:pt x="2473" y="1036"/>
                        </a:lnTo>
                        <a:lnTo>
                          <a:pt x="2466" y="1056"/>
                        </a:lnTo>
                        <a:lnTo>
                          <a:pt x="2458" y="1074"/>
                        </a:lnTo>
                        <a:lnTo>
                          <a:pt x="2451" y="1094"/>
                        </a:lnTo>
                        <a:lnTo>
                          <a:pt x="2446" y="1113"/>
                        </a:lnTo>
                        <a:lnTo>
                          <a:pt x="2441" y="1117"/>
                        </a:lnTo>
                        <a:lnTo>
                          <a:pt x="2437" y="1123"/>
                        </a:lnTo>
                        <a:lnTo>
                          <a:pt x="2433" y="1127"/>
                        </a:lnTo>
                        <a:lnTo>
                          <a:pt x="2430" y="1132"/>
                        </a:lnTo>
                        <a:lnTo>
                          <a:pt x="2426" y="1143"/>
                        </a:lnTo>
                        <a:lnTo>
                          <a:pt x="2423" y="1153"/>
                        </a:lnTo>
                        <a:lnTo>
                          <a:pt x="2422" y="1164"/>
                        </a:lnTo>
                        <a:lnTo>
                          <a:pt x="2419" y="1176"/>
                        </a:lnTo>
                        <a:lnTo>
                          <a:pt x="2417" y="1187"/>
                        </a:lnTo>
                        <a:lnTo>
                          <a:pt x="2413" y="1197"/>
                        </a:lnTo>
                        <a:lnTo>
                          <a:pt x="2409" y="1209"/>
                        </a:lnTo>
                        <a:lnTo>
                          <a:pt x="2405" y="1221"/>
                        </a:lnTo>
                        <a:lnTo>
                          <a:pt x="2402" y="1233"/>
                        </a:lnTo>
                        <a:lnTo>
                          <a:pt x="2401" y="1245"/>
                        </a:lnTo>
                        <a:lnTo>
                          <a:pt x="2398" y="1268"/>
                        </a:lnTo>
                        <a:lnTo>
                          <a:pt x="2398" y="1292"/>
                        </a:lnTo>
                        <a:lnTo>
                          <a:pt x="2399" y="1317"/>
                        </a:lnTo>
                        <a:lnTo>
                          <a:pt x="2402" y="1341"/>
                        </a:lnTo>
                        <a:lnTo>
                          <a:pt x="2406" y="1365"/>
                        </a:lnTo>
                        <a:lnTo>
                          <a:pt x="2410" y="1389"/>
                        </a:lnTo>
                        <a:lnTo>
                          <a:pt x="2419" y="1440"/>
                        </a:lnTo>
                        <a:lnTo>
                          <a:pt x="2425" y="1491"/>
                        </a:lnTo>
                        <a:lnTo>
                          <a:pt x="2426" y="1516"/>
                        </a:lnTo>
                        <a:lnTo>
                          <a:pt x="2426" y="1543"/>
                        </a:lnTo>
                        <a:lnTo>
                          <a:pt x="2423" y="1570"/>
                        </a:lnTo>
                        <a:lnTo>
                          <a:pt x="2418" y="1596"/>
                        </a:lnTo>
                        <a:lnTo>
                          <a:pt x="2405" y="1640"/>
                        </a:lnTo>
                        <a:lnTo>
                          <a:pt x="2390" y="1684"/>
                        </a:lnTo>
                        <a:lnTo>
                          <a:pt x="2382" y="1706"/>
                        </a:lnTo>
                        <a:lnTo>
                          <a:pt x="2374" y="1727"/>
                        </a:lnTo>
                        <a:lnTo>
                          <a:pt x="2364" y="1748"/>
                        </a:lnTo>
                        <a:lnTo>
                          <a:pt x="2355" y="1770"/>
                        </a:lnTo>
                        <a:lnTo>
                          <a:pt x="2344" y="1790"/>
                        </a:lnTo>
                        <a:lnTo>
                          <a:pt x="2332" y="1811"/>
                        </a:lnTo>
                        <a:lnTo>
                          <a:pt x="2320" y="1830"/>
                        </a:lnTo>
                        <a:lnTo>
                          <a:pt x="2307" y="1849"/>
                        </a:lnTo>
                        <a:lnTo>
                          <a:pt x="2292" y="1867"/>
                        </a:lnTo>
                        <a:lnTo>
                          <a:pt x="2278" y="1885"/>
                        </a:lnTo>
                        <a:lnTo>
                          <a:pt x="2260" y="1902"/>
                        </a:lnTo>
                        <a:lnTo>
                          <a:pt x="2243" y="1917"/>
                        </a:lnTo>
                        <a:lnTo>
                          <a:pt x="2224" y="1938"/>
                        </a:lnTo>
                        <a:lnTo>
                          <a:pt x="2204" y="1958"/>
                        </a:lnTo>
                        <a:lnTo>
                          <a:pt x="2183" y="1975"/>
                        </a:lnTo>
                        <a:lnTo>
                          <a:pt x="2162" y="1993"/>
                        </a:lnTo>
                        <a:lnTo>
                          <a:pt x="2140" y="2010"/>
                        </a:lnTo>
                        <a:lnTo>
                          <a:pt x="2117" y="2027"/>
                        </a:lnTo>
                        <a:lnTo>
                          <a:pt x="2096" y="2046"/>
                        </a:lnTo>
                        <a:lnTo>
                          <a:pt x="2076" y="2066"/>
                        </a:lnTo>
                        <a:lnTo>
                          <a:pt x="2061" y="2078"/>
                        </a:lnTo>
                        <a:lnTo>
                          <a:pt x="2047" y="2090"/>
                        </a:lnTo>
                        <a:lnTo>
                          <a:pt x="2031" y="2100"/>
                        </a:lnTo>
                        <a:lnTo>
                          <a:pt x="2015" y="2109"/>
                        </a:lnTo>
                        <a:lnTo>
                          <a:pt x="2000" y="2118"/>
                        </a:lnTo>
                        <a:lnTo>
                          <a:pt x="1984" y="2128"/>
                        </a:lnTo>
                        <a:lnTo>
                          <a:pt x="1968" y="2138"/>
                        </a:lnTo>
                        <a:lnTo>
                          <a:pt x="1953" y="2150"/>
                        </a:lnTo>
                        <a:lnTo>
                          <a:pt x="1957" y="2153"/>
                        </a:lnTo>
                        <a:lnTo>
                          <a:pt x="1952" y="2158"/>
                        </a:lnTo>
                        <a:lnTo>
                          <a:pt x="1951" y="2162"/>
                        </a:lnTo>
                        <a:lnTo>
                          <a:pt x="1952" y="2166"/>
                        </a:lnTo>
                        <a:lnTo>
                          <a:pt x="1953" y="2170"/>
                        </a:lnTo>
                        <a:lnTo>
                          <a:pt x="1956" y="2176"/>
                        </a:lnTo>
                        <a:lnTo>
                          <a:pt x="1959" y="2181"/>
                        </a:lnTo>
                        <a:lnTo>
                          <a:pt x="1959" y="2186"/>
                        </a:lnTo>
                        <a:lnTo>
                          <a:pt x="1957" y="2192"/>
                        </a:lnTo>
                        <a:lnTo>
                          <a:pt x="1959" y="2206"/>
                        </a:lnTo>
                        <a:lnTo>
                          <a:pt x="1960" y="2221"/>
                        </a:lnTo>
                        <a:lnTo>
                          <a:pt x="1960" y="2236"/>
                        </a:lnTo>
                        <a:lnTo>
                          <a:pt x="1960" y="2250"/>
                        </a:lnTo>
                        <a:lnTo>
                          <a:pt x="1957" y="2265"/>
                        </a:lnTo>
                        <a:lnTo>
                          <a:pt x="1955" y="2280"/>
                        </a:lnTo>
                        <a:lnTo>
                          <a:pt x="1952" y="2293"/>
                        </a:lnTo>
                        <a:lnTo>
                          <a:pt x="1948" y="2308"/>
                        </a:lnTo>
                        <a:lnTo>
                          <a:pt x="1939" y="2336"/>
                        </a:lnTo>
                        <a:lnTo>
                          <a:pt x="1928" y="2362"/>
                        </a:lnTo>
                        <a:lnTo>
                          <a:pt x="1916" y="2389"/>
                        </a:lnTo>
                        <a:lnTo>
                          <a:pt x="1904" y="2415"/>
                        </a:lnTo>
                        <a:lnTo>
                          <a:pt x="1884" y="2445"/>
                        </a:lnTo>
                        <a:lnTo>
                          <a:pt x="1866" y="2475"/>
                        </a:lnTo>
                        <a:lnTo>
                          <a:pt x="1848" y="2503"/>
                        </a:lnTo>
                        <a:lnTo>
                          <a:pt x="1829" y="2531"/>
                        </a:lnTo>
                        <a:lnTo>
                          <a:pt x="1820" y="2544"/>
                        </a:lnTo>
                        <a:lnTo>
                          <a:pt x="1809" y="2556"/>
                        </a:lnTo>
                        <a:lnTo>
                          <a:pt x="1797" y="2568"/>
                        </a:lnTo>
                        <a:lnTo>
                          <a:pt x="1785" y="2579"/>
                        </a:lnTo>
                        <a:lnTo>
                          <a:pt x="1772" y="2589"/>
                        </a:lnTo>
                        <a:lnTo>
                          <a:pt x="1757" y="2600"/>
                        </a:lnTo>
                        <a:lnTo>
                          <a:pt x="1742" y="2609"/>
                        </a:lnTo>
                        <a:lnTo>
                          <a:pt x="1725" y="2617"/>
                        </a:lnTo>
                        <a:lnTo>
                          <a:pt x="1701" y="2633"/>
                        </a:lnTo>
                        <a:lnTo>
                          <a:pt x="1676" y="2647"/>
                        </a:lnTo>
                        <a:lnTo>
                          <a:pt x="1652" y="2659"/>
                        </a:lnTo>
                        <a:lnTo>
                          <a:pt x="1626" y="2671"/>
                        </a:lnTo>
                        <a:lnTo>
                          <a:pt x="1601" y="2683"/>
                        </a:lnTo>
                        <a:lnTo>
                          <a:pt x="1575" y="2695"/>
                        </a:lnTo>
                        <a:lnTo>
                          <a:pt x="1551" y="2708"/>
                        </a:lnTo>
                        <a:lnTo>
                          <a:pt x="1527" y="2722"/>
                        </a:lnTo>
                        <a:lnTo>
                          <a:pt x="1497" y="2730"/>
                        </a:lnTo>
                        <a:lnTo>
                          <a:pt x="1465" y="2736"/>
                        </a:lnTo>
                        <a:lnTo>
                          <a:pt x="1433" y="2743"/>
                        </a:lnTo>
                        <a:lnTo>
                          <a:pt x="1399" y="2748"/>
                        </a:lnTo>
                        <a:lnTo>
                          <a:pt x="1366" y="2751"/>
                        </a:lnTo>
                        <a:lnTo>
                          <a:pt x="1332" y="2752"/>
                        </a:lnTo>
                        <a:lnTo>
                          <a:pt x="1316" y="2751"/>
                        </a:lnTo>
                        <a:lnTo>
                          <a:pt x="1299" y="2750"/>
                        </a:lnTo>
                        <a:lnTo>
                          <a:pt x="1283" y="2748"/>
                        </a:lnTo>
                        <a:lnTo>
                          <a:pt x="1266" y="2746"/>
                        </a:lnTo>
                        <a:lnTo>
                          <a:pt x="1255" y="2746"/>
                        </a:lnTo>
                        <a:lnTo>
                          <a:pt x="1243" y="2746"/>
                        </a:lnTo>
                        <a:lnTo>
                          <a:pt x="1234" y="2746"/>
                        </a:lnTo>
                        <a:lnTo>
                          <a:pt x="1224" y="2744"/>
                        </a:lnTo>
                        <a:lnTo>
                          <a:pt x="1215" y="2743"/>
                        </a:lnTo>
                        <a:lnTo>
                          <a:pt x="1206" y="2742"/>
                        </a:lnTo>
                        <a:lnTo>
                          <a:pt x="1195" y="2740"/>
                        </a:lnTo>
                        <a:lnTo>
                          <a:pt x="1186" y="2739"/>
                        </a:lnTo>
                        <a:lnTo>
                          <a:pt x="1175" y="2734"/>
                        </a:lnTo>
                        <a:lnTo>
                          <a:pt x="1164" y="2730"/>
                        </a:lnTo>
                        <a:lnTo>
                          <a:pt x="1152" y="2727"/>
                        </a:lnTo>
                        <a:lnTo>
                          <a:pt x="1140" y="2726"/>
                        </a:lnTo>
                        <a:lnTo>
                          <a:pt x="1128" y="2724"/>
                        </a:lnTo>
                        <a:lnTo>
                          <a:pt x="1115" y="2724"/>
                        </a:lnTo>
                        <a:lnTo>
                          <a:pt x="1103" y="2723"/>
                        </a:lnTo>
                        <a:lnTo>
                          <a:pt x="1089" y="2722"/>
                        </a:lnTo>
                        <a:lnTo>
                          <a:pt x="1067" y="2719"/>
                        </a:lnTo>
                        <a:lnTo>
                          <a:pt x="1044" y="2716"/>
                        </a:lnTo>
                        <a:lnTo>
                          <a:pt x="1023" y="2711"/>
                        </a:lnTo>
                        <a:lnTo>
                          <a:pt x="1000" y="2705"/>
                        </a:lnTo>
                        <a:lnTo>
                          <a:pt x="957" y="2693"/>
                        </a:lnTo>
                        <a:lnTo>
                          <a:pt x="916" y="2677"/>
                        </a:lnTo>
                        <a:lnTo>
                          <a:pt x="875" y="2661"/>
                        </a:lnTo>
                        <a:lnTo>
                          <a:pt x="834" y="2645"/>
                        </a:lnTo>
                        <a:lnTo>
                          <a:pt x="793" y="2628"/>
                        </a:lnTo>
                        <a:lnTo>
                          <a:pt x="750" y="2615"/>
                        </a:lnTo>
                        <a:lnTo>
                          <a:pt x="728" y="2599"/>
                        </a:lnTo>
                        <a:lnTo>
                          <a:pt x="706" y="2584"/>
                        </a:lnTo>
                        <a:lnTo>
                          <a:pt x="685" y="2568"/>
                        </a:lnTo>
                        <a:lnTo>
                          <a:pt x="665" y="2552"/>
                        </a:lnTo>
                        <a:lnTo>
                          <a:pt x="645" y="2535"/>
                        </a:lnTo>
                        <a:lnTo>
                          <a:pt x="625" y="2517"/>
                        </a:lnTo>
                        <a:lnTo>
                          <a:pt x="605" y="2499"/>
                        </a:lnTo>
                        <a:lnTo>
                          <a:pt x="583" y="2480"/>
                        </a:lnTo>
                        <a:lnTo>
                          <a:pt x="578" y="2471"/>
                        </a:lnTo>
                        <a:lnTo>
                          <a:pt x="571" y="2461"/>
                        </a:lnTo>
                        <a:lnTo>
                          <a:pt x="565" y="2453"/>
                        </a:lnTo>
                        <a:lnTo>
                          <a:pt x="558" y="2445"/>
                        </a:lnTo>
                        <a:lnTo>
                          <a:pt x="553" y="2437"/>
                        </a:lnTo>
                        <a:lnTo>
                          <a:pt x="546" y="2429"/>
                        </a:lnTo>
                        <a:lnTo>
                          <a:pt x="541" y="2420"/>
                        </a:lnTo>
                        <a:lnTo>
                          <a:pt x="537" y="2409"/>
                        </a:lnTo>
                        <a:lnTo>
                          <a:pt x="529" y="2400"/>
                        </a:lnTo>
                        <a:lnTo>
                          <a:pt x="522" y="2389"/>
                        </a:lnTo>
                        <a:lnTo>
                          <a:pt x="517" y="2380"/>
                        </a:lnTo>
                        <a:lnTo>
                          <a:pt x="513" y="2369"/>
                        </a:lnTo>
                        <a:lnTo>
                          <a:pt x="509" y="2360"/>
                        </a:lnTo>
                        <a:lnTo>
                          <a:pt x="503" y="2349"/>
                        </a:lnTo>
                        <a:lnTo>
                          <a:pt x="497" y="2340"/>
                        </a:lnTo>
                        <a:lnTo>
                          <a:pt x="489" y="2332"/>
                        </a:lnTo>
                        <a:lnTo>
                          <a:pt x="489" y="2318"/>
                        </a:lnTo>
                        <a:lnTo>
                          <a:pt x="486" y="2306"/>
                        </a:lnTo>
                        <a:lnTo>
                          <a:pt x="483" y="2294"/>
                        </a:lnTo>
                        <a:lnTo>
                          <a:pt x="481" y="2282"/>
                        </a:lnTo>
                        <a:lnTo>
                          <a:pt x="478" y="2270"/>
                        </a:lnTo>
                        <a:lnTo>
                          <a:pt x="475" y="2258"/>
                        </a:lnTo>
                        <a:lnTo>
                          <a:pt x="473" y="2246"/>
                        </a:lnTo>
                        <a:lnTo>
                          <a:pt x="470" y="2233"/>
                        </a:lnTo>
                        <a:lnTo>
                          <a:pt x="473" y="2216"/>
                        </a:lnTo>
                        <a:lnTo>
                          <a:pt x="474" y="2198"/>
                        </a:lnTo>
                        <a:lnTo>
                          <a:pt x="474" y="2181"/>
                        </a:lnTo>
                        <a:lnTo>
                          <a:pt x="474" y="2164"/>
                        </a:lnTo>
                        <a:lnTo>
                          <a:pt x="474" y="2146"/>
                        </a:lnTo>
                        <a:lnTo>
                          <a:pt x="474" y="2129"/>
                        </a:lnTo>
                        <a:lnTo>
                          <a:pt x="475" y="2113"/>
                        </a:lnTo>
                        <a:lnTo>
                          <a:pt x="477" y="2097"/>
                        </a:lnTo>
                        <a:lnTo>
                          <a:pt x="466" y="2093"/>
                        </a:lnTo>
                        <a:lnTo>
                          <a:pt x="455" y="2088"/>
                        </a:lnTo>
                        <a:lnTo>
                          <a:pt x="446" y="2081"/>
                        </a:lnTo>
                        <a:lnTo>
                          <a:pt x="437" y="2074"/>
                        </a:lnTo>
                        <a:lnTo>
                          <a:pt x="429" y="2067"/>
                        </a:lnTo>
                        <a:lnTo>
                          <a:pt x="419" y="2061"/>
                        </a:lnTo>
                        <a:lnTo>
                          <a:pt x="410" y="2053"/>
                        </a:lnTo>
                        <a:lnTo>
                          <a:pt x="399" y="2046"/>
                        </a:lnTo>
                        <a:lnTo>
                          <a:pt x="394" y="2045"/>
                        </a:lnTo>
                        <a:lnTo>
                          <a:pt x="390" y="2042"/>
                        </a:lnTo>
                        <a:lnTo>
                          <a:pt x="386" y="2038"/>
                        </a:lnTo>
                        <a:lnTo>
                          <a:pt x="382" y="2034"/>
                        </a:lnTo>
                        <a:lnTo>
                          <a:pt x="378" y="2030"/>
                        </a:lnTo>
                        <a:lnTo>
                          <a:pt x="374" y="2026"/>
                        </a:lnTo>
                        <a:lnTo>
                          <a:pt x="369" y="2023"/>
                        </a:lnTo>
                        <a:lnTo>
                          <a:pt x="363" y="2022"/>
                        </a:lnTo>
                        <a:lnTo>
                          <a:pt x="331" y="1994"/>
                        </a:lnTo>
                        <a:lnTo>
                          <a:pt x="298" y="1965"/>
                        </a:lnTo>
                        <a:lnTo>
                          <a:pt x="264" y="1935"/>
                        </a:lnTo>
                        <a:lnTo>
                          <a:pt x="232" y="1903"/>
                        </a:lnTo>
                        <a:lnTo>
                          <a:pt x="218" y="1887"/>
                        </a:lnTo>
                        <a:lnTo>
                          <a:pt x="203" y="1870"/>
                        </a:lnTo>
                        <a:lnTo>
                          <a:pt x="190" y="1853"/>
                        </a:lnTo>
                        <a:lnTo>
                          <a:pt x="178" y="1835"/>
                        </a:lnTo>
                        <a:lnTo>
                          <a:pt x="166" y="1817"/>
                        </a:lnTo>
                        <a:lnTo>
                          <a:pt x="155" y="1797"/>
                        </a:lnTo>
                        <a:lnTo>
                          <a:pt x="146" y="1777"/>
                        </a:lnTo>
                        <a:lnTo>
                          <a:pt x="138" y="1757"/>
                        </a:lnTo>
                        <a:lnTo>
                          <a:pt x="135" y="1751"/>
                        </a:lnTo>
                        <a:lnTo>
                          <a:pt x="131" y="1746"/>
                        </a:lnTo>
                        <a:lnTo>
                          <a:pt x="127" y="1740"/>
                        </a:lnTo>
                        <a:lnTo>
                          <a:pt x="124" y="1734"/>
                        </a:lnTo>
                        <a:lnTo>
                          <a:pt x="120" y="1728"/>
                        </a:lnTo>
                        <a:lnTo>
                          <a:pt x="118" y="1722"/>
                        </a:lnTo>
                        <a:lnTo>
                          <a:pt x="116" y="1716"/>
                        </a:lnTo>
                        <a:lnTo>
                          <a:pt x="116" y="1708"/>
                        </a:lnTo>
                        <a:lnTo>
                          <a:pt x="107" y="1691"/>
                        </a:lnTo>
                        <a:lnTo>
                          <a:pt x="97" y="1672"/>
                        </a:lnTo>
                        <a:lnTo>
                          <a:pt x="88" y="1654"/>
                        </a:lnTo>
                        <a:lnTo>
                          <a:pt x="80" y="1635"/>
                        </a:lnTo>
                        <a:lnTo>
                          <a:pt x="73" y="1616"/>
                        </a:lnTo>
                        <a:lnTo>
                          <a:pt x="68" y="1596"/>
                        </a:lnTo>
                        <a:lnTo>
                          <a:pt x="64" y="1578"/>
                        </a:lnTo>
                        <a:lnTo>
                          <a:pt x="63" y="1558"/>
                        </a:lnTo>
                        <a:lnTo>
                          <a:pt x="59" y="1539"/>
                        </a:lnTo>
                        <a:lnTo>
                          <a:pt x="55" y="1522"/>
                        </a:lnTo>
                        <a:lnTo>
                          <a:pt x="53" y="1506"/>
                        </a:lnTo>
                        <a:lnTo>
                          <a:pt x="53" y="1488"/>
                        </a:lnTo>
                        <a:lnTo>
                          <a:pt x="53" y="1471"/>
                        </a:lnTo>
                        <a:lnTo>
                          <a:pt x="55" y="1454"/>
                        </a:lnTo>
                        <a:lnTo>
                          <a:pt x="57" y="1436"/>
                        </a:lnTo>
                        <a:lnTo>
                          <a:pt x="60" y="1417"/>
                        </a:lnTo>
                        <a:lnTo>
                          <a:pt x="68" y="1403"/>
                        </a:lnTo>
                        <a:lnTo>
                          <a:pt x="75" y="1387"/>
                        </a:lnTo>
                        <a:lnTo>
                          <a:pt x="79" y="1371"/>
                        </a:lnTo>
                        <a:lnTo>
                          <a:pt x="83" y="1353"/>
                        </a:lnTo>
                        <a:lnTo>
                          <a:pt x="85" y="1337"/>
                        </a:lnTo>
                        <a:lnTo>
                          <a:pt x="88" y="1320"/>
                        </a:lnTo>
                        <a:lnTo>
                          <a:pt x="92" y="1303"/>
                        </a:lnTo>
                        <a:lnTo>
                          <a:pt x="95" y="1287"/>
                        </a:lnTo>
                        <a:lnTo>
                          <a:pt x="93" y="1263"/>
                        </a:lnTo>
                        <a:lnTo>
                          <a:pt x="93" y="1240"/>
                        </a:lnTo>
                        <a:lnTo>
                          <a:pt x="92" y="1219"/>
                        </a:lnTo>
                        <a:lnTo>
                          <a:pt x="91" y="1196"/>
                        </a:lnTo>
                        <a:lnTo>
                          <a:pt x="88" y="1176"/>
                        </a:lnTo>
                        <a:lnTo>
                          <a:pt x="84" y="1155"/>
                        </a:lnTo>
                        <a:lnTo>
                          <a:pt x="80" y="1145"/>
                        </a:lnTo>
                        <a:lnTo>
                          <a:pt x="76" y="1136"/>
                        </a:lnTo>
                        <a:lnTo>
                          <a:pt x="72" y="1127"/>
                        </a:lnTo>
                        <a:lnTo>
                          <a:pt x="67" y="1117"/>
                        </a:lnTo>
                        <a:lnTo>
                          <a:pt x="61" y="1106"/>
                        </a:lnTo>
                        <a:lnTo>
                          <a:pt x="56" y="1094"/>
                        </a:lnTo>
                        <a:lnTo>
                          <a:pt x="52" y="1082"/>
                        </a:lnTo>
                        <a:lnTo>
                          <a:pt x="49" y="1069"/>
                        </a:lnTo>
                        <a:lnTo>
                          <a:pt x="45" y="1057"/>
                        </a:lnTo>
                        <a:lnTo>
                          <a:pt x="43" y="1045"/>
                        </a:lnTo>
                        <a:lnTo>
                          <a:pt x="40" y="1033"/>
                        </a:lnTo>
                        <a:lnTo>
                          <a:pt x="39" y="1021"/>
                        </a:lnTo>
                        <a:lnTo>
                          <a:pt x="29" y="1004"/>
                        </a:lnTo>
                        <a:lnTo>
                          <a:pt x="23" y="988"/>
                        </a:lnTo>
                        <a:lnTo>
                          <a:pt x="16" y="970"/>
                        </a:lnTo>
                        <a:lnTo>
                          <a:pt x="11" y="952"/>
                        </a:lnTo>
                        <a:lnTo>
                          <a:pt x="8" y="934"/>
                        </a:lnTo>
                        <a:lnTo>
                          <a:pt x="4" y="916"/>
                        </a:lnTo>
                        <a:lnTo>
                          <a:pt x="3" y="897"/>
                        </a:lnTo>
                        <a:lnTo>
                          <a:pt x="1" y="878"/>
                        </a:lnTo>
                        <a:lnTo>
                          <a:pt x="0" y="840"/>
                        </a:lnTo>
                        <a:lnTo>
                          <a:pt x="1" y="801"/>
                        </a:lnTo>
                        <a:lnTo>
                          <a:pt x="4" y="761"/>
                        </a:lnTo>
                        <a:lnTo>
                          <a:pt x="7" y="721"/>
                        </a:lnTo>
                        <a:lnTo>
                          <a:pt x="11" y="713"/>
                        </a:lnTo>
                        <a:lnTo>
                          <a:pt x="13" y="706"/>
                        </a:lnTo>
                        <a:lnTo>
                          <a:pt x="16" y="698"/>
                        </a:lnTo>
                        <a:lnTo>
                          <a:pt x="17" y="689"/>
                        </a:lnTo>
                        <a:lnTo>
                          <a:pt x="17" y="681"/>
                        </a:lnTo>
                        <a:lnTo>
                          <a:pt x="19" y="673"/>
                        </a:lnTo>
                        <a:lnTo>
                          <a:pt x="20" y="663"/>
                        </a:lnTo>
                        <a:lnTo>
                          <a:pt x="21" y="655"/>
                        </a:lnTo>
                        <a:lnTo>
                          <a:pt x="25" y="635"/>
                        </a:lnTo>
                        <a:lnTo>
                          <a:pt x="31" y="617"/>
                        </a:lnTo>
                        <a:lnTo>
                          <a:pt x="36" y="598"/>
                        </a:lnTo>
                        <a:lnTo>
                          <a:pt x="44" y="579"/>
                        </a:lnTo>
                        <a:lnTo>
                          <a:pt x="52" y="562"/>
                        </a:lnTo>
                        <a:lnTo>
                          <a:pt x="60" y="545"/>
                        </a:lnTo>
                        <a:lnTo>
                          <a:pt x="69" y="527"/>
                        </a:lnTo>
                        <a:lnTo>
                          <a:pt x="79" y="510"/>
                        </a:lnTo>
                        <a:lnTo>
                          <a:pt x="100" y="477"/>
                        </a:lnTo>
                        <a:lnTo>
                          <a:pt x="123" y="443"/>
                        </a:lnTo>
                        <a:lnTo>
                          <a:pt x="147" y="411"/>
                        </a:lnTo>
                        <a:lnTo>
                          <a:pt x="171" y="378"/>
                        </a:lnTo>
                        <a:lnTo>
                          <a:pt x="178" y="375"/>
                        </a:lnTo>
                        <a:lnTo>
                          <a:pt x="183" y="371"/>
                        </a:lnTo>
                        <a:lnTo>
                          <a:pt x="190" y="367"/>
                        </a:lnTo>
                        <a:lnTo>
                          <a:pt x="194" y="362"/>
                        </a:lnTo>
                        <a:lnTo>
                          <a:pt x="203" y="350"/>
                        </a:lnTo>
                        <a:lnTo>
                          <a:pt x="212" y="336"/>
                        </a:lnTo>
                        <a:lnTo>
                          <a:pt x="220" y="324"/>
                        </a:lnTo>
                        <a:lnTo>
                          <a:pt x="230" y="314"/>
                        </a:lnTo>
                        <a:lnTo>
                          <a:pt x="236" y="310"/>
                        </a:lnTo>
                        <a:lnTo>
                          <a:pt x="242" y="306"/>
                        </a:lnTo>
                        <a:lnTo>
                          <a:pt x="248" y="303"/>
                        </a:lnTo>
                        <a:lnTo>
                          <a:pt x="256" y="300"/>
                        </a:lnTo>
                        <a:lnTo>
                          <a:pt x="275" y="283"/>
                        </a:lnTo>
                        <a:lnTo>
                          <a:pt x="294" y="267"/>
                        </a:lnTo>
                        <a:lnTo>
                          <a:pt x="314" y="251"/>
                        </a:lnTo>
                        <a:lnTo>
                          <a:pt x="335" y="238"/>
                        </a:lnTo>
                        <a:lnTo>
                          <a:pt x="356" y="224"/>
                        </a:lnTo>
                        <a:lnTo>
                          <a:pt x="379" y="212"/>
                        </a:lnTo>
                        <a:lnTo>
                          <a:pt x="402" y="202"/>
                        </a:lnTo>
                        <a:lnTo>
                          <a:pt x="426" y="191"/>
                        </a:lnTo>
                        <a:lnTo>
                          <a:pt x="435" y="183"/>
                        </a:lnTo>
                        <a:lnTo>
                          <a:pt x="446" y="176"/>
                        </a:lnTo>
                        <a:lnTo>
                          <a:pt x="458" y="170"/>
                        </a:lnTo>
                        <a:lnTo>
                          <a:pt x="470" y="164"/>
                        </a:lnTo>
                        <a:lnTo>
                          <a:pt x="482" y="159"/>
                        </a:lnTo>
                        <a:lnTo>
                          <a:pt x="494" y="153"/>
                        </a:lnTo>
                        <a:lnTo>
                          <a:pt x="505" y="148"/>
                        </a:lnTo>
                        <a:lnTo>
                          <a:pt x="515" y="140"/>
                        </a:lnTo>
                        <a:lnTo>
                          <a:pt x="530" y="136"/>
                        </a:lnTo>
                        <a:lnTo>
                          <a:pt x="545" y="131"/>
                        </a:lnTo>
                        <a:lnTo>
                          <a:pt x="558" y="127"/>
                        </a:lnTo>
                        <a:lnTo>
                          <a:pt x="571" y="121"/>
                        </a:lnTo>
                        <a:lnTo>
                          <a:pt x="585" y="115"/>
                        </a:lnTo>
                        <a:lnTo>
                          <a:pt x="598" y="109"/>
                        </a:lnTo>
                        <a:lnTo>
                          <a:pt x="611" y="103"/>
                        </a:lnTo>
                        <a:lnTo>
                          <a:pt x="626" y="95"/>
                        </a:lnTo>
                        <a:lnTo>
                          <a:pt x="649" y="89"/>
                        </a:lnTo>
                        <a:lnTo>
                          <a:pt x="670" y="81"/>
                        </a:lnTo>
                        <a:lnTo>
                          <a:pt x="693" y="75"/>
                        </a:lnTo>
                        <a:lnTo>
                          <a:pt x="716" y="68"/>
                        </a:lnTo>
                        <a:lnTo>
                          <a:pt x="738" y="61"/>
                        </a:lnTo>
                        <a:lnTo>
                          <a:pt x="761" y="56"/>
                        </a:lnTo>
                        <a:lnTo>
                          <a:pt x="784" y="52"/>
                        </a:lnTo>
                        <a:lnTo>
                          <a:pt x="808" y="51"/>
                        </a:lnTo>
                        <a:lnTo>
                          <a:pt x="826" y="47"/>
                        </a:lnTo>
                        <a:lnTo>
                          <a:pt x="845" y="41"/>
                        </a:lnTo>
                        <a:lnTo>
                          <a:pt x="864" y="37"/>
                        </a:lnTo>
                        <a:lnTo>
                          <a:pt x="883" y="32"/>
                        </a:lnTo>
                        <a:lnTo>
                          <a:pt x="903" y="28"/>
                        </a:lnTo>
                        <a:lnTo>
                          <a:pt x="921" y="24"/>
                        </a:lnTo>
                        <a:lnTo>
                          <a:pt x="941" y="21"/>
                        </a:lnTo>
                        <a:lnTo>
                          <a:pt x="963" y="21"/>
                        </a:lnTo>
                        <a:lnTo>
                          <a:pt x="968" y="15"/>
                        </a:lnTo>
                        <a:lnTo>
                          <a:pt x="1012" y="11"/>
                        </a:lnTo>
                        <a:lnTo>
                          <a:pt x="1056" y="8"/>
                        </a:lnTo>
                        <a:lnTo>
                          <a:pt x="1100" y="5"/>
                        </a:lnTo>
                        <a:lnTo>
                          <a:pt x="1142" y="4"/>
                        </a:lnTo>
                        <a:lnTo>
                          <a:pt x="1184" y="3"/>
                        </a:lnTo>
                        <a:lnTo>
                          <a:pt x="1224" y="3"/>
                        </a:lnTo>
                        <a:lnTo>
                          <a:pt x="1263" y="4"/>
                        </a:lnTo>
                        <a:lnTo>
                          <a:pt x="1302" y="5"/>
                        </a:lnTo>
                        <a:lnTo>
                          <a:pt x="1304" y="3"/>
                        </a:lnTo>
                        <a:lnTo>
                          <a:pt x="1310" y="1"/>
                        </a:lnTo>
                        <a:lnTo>
                          <a:pt x="1315" y="0"/>
                        </a:lnTo>
                        <a:lnTo>
                          <a:pt x="1320" y="0"/>
                        </a:lnTo>
                        <a:lnTo>
                          <a:pt x="1327" y="0"/>
                        </a:lnTo>
                        <a:lnTo>
                          <a:pt x="1332" y="0"/>
                        </a:lnTo>
                        <a:lnTo>
                          <a:pt x="1339" y="1"/>
                        </a:lnTo>
                        <a:lnTo>
                          <a:pt x="1343" y="3"/>
                        </a:lnTo>
                        <a:lnTo>
                          <a:pt x="1371" y="3"/>
                        </a:lnTo>
                        <a:lnTo>
                          <a:pt x="1398" y="4"/>
                        </a:lnTo>
                        <a:lnTo>
                          <a:pt x="1426" y="7"/>
                        </a:lnTo>
                        <a:lnTo>
                          <a:pt x="1453" y="12"/>
                        </a:lnTo>
                        <a:lnTo>
                          <a:pt x="1481" y="16"/>
                        </a:lnTo>
                        <a:lnTo>
                          <a:pt x="1509" y="20"/>
                        </a:lnTo>
                        <a:lnTo>
                          <a:pt x="1538" y="24"/>
                        </a:lnTo>
                        <a:lnTo>
                          <a:pt x="156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0" name="Freeform 92"/>
                  <p:cNvSpPr>
                    <a:spLocks noEditPoints="1"/>
                  </p:cNvSpPr>
                  <p:nvPr/>
                </p:nvSpPr>
                <p:spPr bwMode="auto">
                  <a:xfrm>
                    <a:off x="2775" y="1173"/>
                    <a:ext cx="823" cy="126"/>
                  </a:xfrm>
                  <a:custGeom>
                    <a:avLst/>
                    <a:gdLst>
                      <a:gd name="T0" fmla="*/ 4 w 2467"/>
                      <a:gd name="T1" fmla="*/ 144 h 378"/>
                      <a:gd name="T2" fmla="*/ 11 w 2467"/>
                      <a:gd name="T3" fmla="*/ 171 h 378"/>
                      <a:gd name="T4" fmla="*/ 20 w 2467"/>
                      <a:gd name="T5" fmla="*/ 200 h 378"/>
                      <a:gd name="T6" fmla="*/ 19 w 2467"/>
                      <a:gd name="T7" fmla="*/ 216 h 378"/>
                      <a:gd name="T8" fmla="*/ 19 w 2467"/>
                      <a:gd name="T9" fmla="*/ 231 h 378"/>
                      <a:gd name="T10" fmla="*/ 20 w 2467"/>
                      <a:gd name="T11" fmla="*/ 247 h 378"/>
                      <a:gd name="T12" fmla="*/ 20 w 2467"/>
                      <a:gd name="T13" fmla="*/ 263 h 378"/>
                      <a:gd name="T14" fmla="*/ 21 w 2467"/>
                      <a:gd name="T15" fmla="*/ 280 h 378"/>
                      <a:gd name="T16" fmla="*/ 21 w 2467"/>
                      <a:gd name="T17" fmla="*/ 296 h 378"/>
                      <a:gd name="T18" fmla="*/ 21 w 2467"/>
                      <a:gd name="T19" fmla="*/ 314 h 378"/>
                      <a:gd name="T20" fmla="*/ 20 w 2467"/>
                      <a:gd name="T21" fmla="*/ 331 h 378"/>
                      <a:gd name="T22" fmla="*/ 23 w 2467"/>
                      <a:gd name="T23" fmla="*/ 336 h 378"/>
                      <a:gd name="T24" fmla="*/ 25 w 2467"/>
                      <a:gd name="T25" fmla="*/ 342 h 378"/>
                      <a:gd name="T26" fmla="*/ 27 w 2467"/>
                      <a:gd name="T27" fmla="*/ 348 h 378"/>
                      <a:gd name="T28" fmla="*/ 28 w 2467"/>
                      <a:gd name="T29" fmla="*/ 355 h 378"/>
                      <a:gd name="T30" fmla="*/ 28 w 2467"/>
                      <a:gd name="T31" fmla="*/ 360 h 378"/>
                      <a:gd name="T32" fmla="*/ 31 w 2467"/>
                      <a:gd name="T33" fmla="*/ 367 h 378"/>
                      <a:gd name="T34" fmla="*/ 32 w 2467"/>
                      <a:gd name="T35" fmla="*/ 372 h 378"/>
                      <a:gd name="T36" fmla="*/ 35 w 2467"/>
                      <a:gd name="T37" fmla="*/ 378 h 378"/>
                      <a:gd name="T38" fmla="*/ 28 w 2467"/>
                      <a:gd name="T39" fmla="*/ 366 h 378"/>
                      <a:gd name="T40" fmla="*/ 23 w 2467"/>
                      <a:gd name="T41" fmla="*/ 352 h 378"/>
                      <a:gd name="T42" fmla="*/ 17 w 2467"/>
                      <a:gd name="T43" fmla="*/ 338 h 378"/>
                      <a:gd name="T44" fmla="*/ 13 w 2467"/>
                      <a:gd name="T45" fmla="*/ 324 h 378"/>
                      <a:gd name="T46" fmla="*/ 7 w 2467"/>
                      <a:gd name="T47" fmla="*/ 296 h 378"/>
                      <a:gd name="T48" fmla="*/ 3 w 2467"/>
                      <a:gd name="T49" fmla="*/ 267 h 378"/>
                      <a:gd name="T50" fmla="*/ 0 w 2467"/>
                      <a:gd name="T51" fmla="*/ 238 h 378"/>
                      <a:gd name="T52" fmla="*/ 0 w 2467"/>
                      <a:gd name="T53" fmla="*/ 207 h 378"/>
                      <a:gd name="T54" fmla="*/ 1 w 2467"/>
                      <a:gd name="T55" fmla="*/ 176 h 378"/>
                      <a:gd name="T56" fmla="*/ 4 w 2467"/>
                      <a:gd name="T57" fmla="*/ 144 h 378"/>
                      <a:gd name="T58" fmla="*/ 2423 w 2467"/>
                      <a:gd name="T59" fmla="*/ 55 h 378"/>
                      <a:gd name="T60" fmla="*/ 2425 w 2467"/>
                      <a:gd name="T61" fmla="*/ 52 h 378"/>
                      <a:gd name="T62" fmla="*/ 2430 w 2467"/>
                      <a:gd name="T63" fmla="*/ 21 h 378"/>
                      <a:gd name="T64" fmla="*/ 2433 w 2467"/>
                      <a:gd name="T65" fmla="*/ 0 h 378"/>
                      <a:gd name="T66" fmla="*/ 2441 w 2467"/>
                      <a:gd name="T67" fmla="*/ 23 h 378"/>
                      <a:gd name="T68" fmla="*/ 2447 w 2467"/>
                      <a:gd name="T69" fmla="*/ 47 h 378"/>
                      <a:gd name="T70" fmla="*/ 2454 w 2467"/>
                      <a:gd name="T71" fmla="*/ 71 h 378"/>
                      <a:gd name="T72" fmla="*/ 2459 w 2467"/>
                      <a:gd name="T73" fmla="*/ 96 h 378"/>
                      <a:gd name="T74" fmla="*/ 2463 w 2467"/>
                      <a:gd name="T75" fmla="*/ 121 h 378"/>
                      <a:gd name="T76" fmla="*/ 2466 w 2467"/>
                      <a:gd name="T77" fmla="*/ 147 h 378"/>
                      <a:gd name="T78" fmla="*/ 2467 w 2467"/>
                      <a:gd name="T79" fmla="*/ 174 h 378"/>
                      <a:gd name="T80" fmla="*/ 2467 w 2467"/>
                      <a:gd name="T81" fmla="*/ 200 h 378"/>
                      <a:gd name="T82" fmla="*/ 2463 w 2467"/>
                      <a:gd name="T83" fmla="*/ 182 h 378"/>
                      <a:gd name="T84" fmla="*/ 2459 w 2467"/>
                      <a:gd name="T85" fmla="*/ 163 h 378"/>
                      <a:gd name="T86" fmla="*/ 2455 w 2467"/>
                      <a:gd name="T87" fmla="*/ 144 h 378"/>
                      <a:gd name="T88" fmla="*/ 2450 w 2467"/>
                      <a:gd name="T89" fmla="*/ 127 h 378"/>
                      <a:gd name="T90" fmla="*/ 2443 w 2467"/>
                      <a:gd name="T91" fmla="*/ 108 h 378"/>
                      <a:gd name="T92" fmla="*/ 2438 w 2467"/>
                      <a:gd name="T93" fmla="*/ 91 h 378"/>
                      <a:gd name="T94" fmla="*/ 2431 w 2467"/>
                      <a:gd name="T95" fmla="*/ 72 h 378"/>
                      <a:gd name="T96" fmla="*/ 2423 w 2467"/>
                      <a:gd name="T97" fmla="*/ 5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7" h="378">
                        <a:moveTo>
                          <a:pt x="4" y="144"/>
                        </a:moveTo>
                        <a:lnTo>
                          <a:pt x="11" y="171"/>
                        </a:lnTo>
                        <a:lnTo>
                          <a:pt x="20" y="200"/>
                        </a:lnTo>
                        <a:lnTo>
                          <a:pt x="19" y="216"/>
                        </a:lnTo>
                        <a:lnTo>
                          <a:pt x="19" y="231"/>
                        </a:lnTo>
                        <a:lnTo>
                          <a:pt x="20" y="247"/>
                        </a:lnTo>
                        <a:lnTo>
                          <a:pt x="20" y="263"/>
                        </a:lnTo>
                        <a:lnTo>
                          <a:pt x="21" y="280"/>
                        </a:lnTo>
                        <a:lnTo>
                          <a:pt x="21" y="296"/>
                        </a:lnTo>
                        <a:lnTo>
                          <a:pt x="21" y="314"/>
                        </a:lnTo>
                        <a:lnTo>
                          <a:pt x="20" y="331"/>
                        </a:lnTo>
                        <a:lnTo>
                          <a:pt x="23" y="336"/>
                        </a:lnTo>
                        <a:lnTo>
                          <a:pt x="25" y="342"/>
                        </a:lnTo>
                        <a:lnTo>
                          <a:pt x="27" y="348"/>
                        </a:lnTo>
                        <a:lnTo>
                          <a:pt x="28" y="355"/>
                        </a:lnTo>
                        <a:lnTo>
                          <a:pt x="28" y="360"/>
                        </a:lnTo>
                        <a:lnTo>
                          <a:pt x="31" y="367"/>
                        </a:lnTo>
                        <a:lnTo>
                          <a:pt x="32" y="372"/>
                        </a:lnTo>
                        <a:lnTo>
                          <a:pt x="35" y="378"/>
                        </a:lnTo>
                        <a:lnTo>
                          <a:pt x="28" y="366"/>
                        </a:lnTo>
                        <a:lnTo>
                          <a:pt x="23" y="352"/>
                        </a:lnTo>
                        <a:lnTo>
                          <a:pt x="17" y="338"/>
                        </a:lnTo>
                        <a:lnTo>
                          <a:pt x="13" y="324"/>
                        </a:lnTo>
                        <a:lnTo>
                          <a:pt x="7" y="296"/>
                        </a:lnTo>
                        <a:lnTo>
                          <a:pt x="3" y="267"/>
                        </a:lnTo>
                        <a:lnTo>
                          <a:pt x="0" y="238"/>
                        </a:lnTo>
                        <a:lnTo>
                          <a:pt x="0" y="207"/>
                        </a:lnTo>
                        <a:lnTo>
                          <a:pt x="1" y="176"/>
                        </a:lnTo>
                        <a:lnTo>
                          <a:pt x="4" y="144"/>
                        </a:lnTo>
                        <a:close/>
                        <a:moveTo>
                          <a:pt x="2423" y="55"/>
                        </a:moveTo>
                        <a:lnTo>
                          <a:pt x="2425" y="52"/>
                        </a:lnTo>
                        <a:lnTo>
                          <a:pt x="2430" y="21"/>
                        </a:lnTo>
                        <a:lnTo>
                          <a:pt x="2433" y="0"/>
                        </a:lnTo>
                        <a:lnTo>
                          <a:pt x="2441" y="23"/>
                        </a:lnTo>
                        <a:lnTo>
                          <a:pt x="2447" y="47"/>
                        </a:lnTo>
                        <a:lnTo>
                          <a:pt x="2454" y="71"/>
                        </a:lnTo>
                        <a:lnTo>
                          <a:pt x="2459" y="96"/>
                        </a:lnTo>
                        <a:lnTo>
                          <a:pt x="2463" y="121"/>
                        </a:lnTo>
                        <a:lnTo>
                          <a:pt x="2466" y="147"/>
                        </a:lnTo>
                        <a:lnTo>
                          <a:pt x="2467" y="174"/>
                        </a:lnTo>
                        <a:lnTo>
                          <a:pt x="2467" y="200"/>
                        </a:lnTo>
                        <a:lnTo>
                          <a:pt x="2463" y="182"/>
                        </a:lnTo>
                        <a:lnTo>
                          <a:pt x="2459" y="163"/>
                        </a:lnTo>
                        <a:lnTo>
                          <a:pt x="2455" y="144"/>
                        </a:lnTo>
                        <a:lnTo>
                          <a:pt x="2450" y="127"/>
                        </a:lnTo>
                        <a:lnTo>
                          <a:pt x="2443" y="108"/>
                        </a:lnTo>
                        <a:lnTo>
                          <a:pt x="2438" y="91"/>
                        </a:lnTo>
                        <a:lnTo>
                          <a:pt x="2431" y="72"/>
                        </a:lnTo>
                        <a:lnTo>
                          <a:pt x="2423" y="55"/>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1" name="Freeform 93"/>
                  <p:cNvSpPr>
                    <a:spLocks noEditPoints="1"/>
                  </p:cNvSpPr>
                  <p:nvPr/>
                </p:nvSpPr>
                <p:spPr bwMode="auto">
                  <a:xfrm>
                    <a:off x="2777" y="1103"/>
                    <a:ext cx="809" cy="136"/>
                  </a:xfrm>
                  <a:custGeom>
                    <a:avLst/>
                    <a:gdLst>
                      <a:gd name="T0" fmla="*/ 7 w 2429"/>
                      <a:gd name="T1" fmla="*/ 379 h 408"/>
                      <a:gd name="T2" fmla="*/ 17 w 2429"/>
                      <a:gd name="T3" fmla="*/ 400 h 408"/>
                      <a:gd name="T4" fmla="*/ 20 w 2429"/>
                      <a:gd name="T5" fmla="*/ 383 h 408"/>
                      <a:gd name="T6" fmla="*/ 25 w 2429"/>
                      <a:gd name="T7" fmla="*/ 365 h 408"/>
                      <a:gd name="T8" fmla="*/ 32 w 2429"/>
                      <a:gd name="T9" fmla="*/ 348 h 408"/>
                      <a:gd name="T10" fmla="*/ 39 w 2429"/>
                      <a:gd name="T11" fmla="*/ 328 h 408"/>
                      <a:gd name="T12" fmla="*/ 44 w 2429"/>
                      <a:gd name="T13" fmla="*/ 304 h 408"/>
                      <a:gd name="T14" fmla="*/ 51 w 2429"/>
                      <a:gd name="T15" fmla="*/ 279 h 408"/>
                      <a:gd name="T16" fmla="*/ 59 w 2429"/>
                      <a:gd name="T17" fmla="*/ 255 h 408"/>
                      <a:gd name="T18" fmla="*/ 65 w 2429"/>
                      <a:gd name="T19" fmla="*/ 239 h 408"/>
                      <a:gd name="T20" fmla="*/ 72 w 2429"/>
                      <a:gd name="T21" fmla="*/ 229 h 408"/>
                      <a:gd name="T22" fmla="*/ 80 w 2429"/>
                      <a:gd name="T23" fmla="*/ 220 h 408"/>
                      <a:gd name="T24" fmla="*/ 83 w 2429"/>
                      <a:gd name="T25" fmla="*/ 209 h 408"/>
                      <a:gd name="T26" fmla="*/ 84 w 2429"/>
                      <a:gd name="T27" fmla="*/ 197 h 408"/>
                      <a:gd name="T28" fmla="*/ 91 w 2429"/>
                      <a:gd name="T29" fmla="*/ 187 h 408"/>
                      <a:gd name="T30" fmla="*/ 96 w 2429"/>
                      <a:gd name="T31" fmla="*/ 177 h 408"/>
                      <a:gd name="T32" fmla="*/ 102 w 2429"/>
                      <a:gd name="T33" fmla="*/ 167 h 408"/>
                      <a:gd name="T34" fmla="*/ 104 w 2429"/>
                      <a:gd name="T35" fmla="*/ 153 h 408"/>
                      <a:gd name="T36" fmla="*/ 99 w 2429"/>
                      <a:gd name="T37" fmla="*/ 97 h 408"/>
                      <a:gd name="T38" fmla="*/ 98 w 2429"/>
                      <a:gd name="T39" fmla="*/ 58 h 408"/>
                      <a:gd name="T40" fmla="*/ 79 w 2429"/>
                      <a:gd name="T41" fmla="*/ 91 h 408"/>
                      <a:gd name="T42" fmla="*/ 61 w 2429"/>
                      <a:gd name="T43" fmla="*/ 123 h 408"/>
                      <a:gd name="T44" fmla="*/ 47 w 2429"/>
                      <a:gd name="T45" fmla="*/ 156 h 408"/>
                      <a:gd name="T46" fmla="*/ 31 w 2429"/>
                      <a:gd name="T47" fmla="*/ 191 h 408"/>
                      <a:gd name="T48" fmla="*/ 21 w 2429"/>
                      <a:gd name="T49" fmla="*/ 217 h 408"/>
                      <a:gd name="T50" fmla="*/ 19 w 2429"/>
                      <a:gd name="T51" fmla="*/ 247 h 408"/>
                      <a:gd name="T52" fmla="*/ 15 w 2429"/>
                      <a:gd name="T53" fmla="*/ 276 h 408"/>
                      <a:gd name="T54" fmla="*/ 4 w 2429"/>
                      <a:gd name="T55" fmla="*/ 304 h 408"/>
                      <a:gd name="T56" fmla="*/ 3 w 2429"/>
                      <a:gd name="T57" fmla="*/ 316 h 408"/>
                      <a:gd name="T58" fmla="*/ 3 w 2429"/>
                      <a:gd name="T59" fmla="*/ 328 h 408"/>
                      <a:gd name="T60" fmla="*/ 1 w 2429"/>
                      <a:gd name="T61" fmla="*/ 340 h 408"/>
                      <a:gd name="T62" fmla="*/ 0 w 2429"/>
                      <a:gd name="T63" fmla="*/ 352 h 408"/>
                      <a:gd name="T64" fmla="*/ 2421 w 2429"/>
                      <a:gd name="T65" fmla="*/ 260 h 408"/>
                      <a:gd name="T66" fmla="*/ 2429 w 2429"/>
                      <a:gd name="T67" fmla="*/ 208 h 408"/>
                      <a:gd name="T68" fmla="*/ 2419 w 2429"/>
                      <a:gd name="T69" fmla="*/ 184 h 408"/>
                      <a:gd name="T70" fmla="*/ 2409 w 2429"/>
                      <a:gd name="T71" fmla="*/ 161 h 408"/>
                      <a:gd name="T72" fmla="*/ 2398 w 2429"/>
                      <a:gd name="T73" fmla="*/ 139 h 408"/>
                      <a:gd name="T74" fmla="*/ 2386 w 2429"/>
                      <a:gd name="T75" fmla="*/ 116 h 408"/>
                      <a:gd name="T76" fmla="*/ 2378 w 2429"/>
                      <a:gd name="T77" fmla="*/ 105 h 408"/>
                      <a:gd name="T78" fmla="*/ 2369 w 2429"/>
                      <a:gd name="T79" fmla="*/ 96 h 408"/>
                      <a:gd name="T80" fmla="*/ 2360 w 2429"/>
                      <a:gd name="T81" fmla="*/ 87 h 408"/>
                      <a:gd name="T82" fmla="*/ 2356 w 2429"/>
                      <a:gd name="T83" fmla="*/ 75 h 408"/>
                      <a:gd name="T84" fmla="*/ 2348 w 2429"/>
                      <a:gd name="T85" fmla="*/ 67 h 408"/>
                      <a:gd name="T86" fmla="*/ 2342 w 2429"/>
                      <a:gd name="T87" fmla="*/ 57 h 408"/>
                      <a:gd name="T88" fmla="*/ 2335 w 2429"/>
                      <a:gd name="T89" fmla="*/ 49 h 408"/>
                      <a:gd name="T90" fmla="*/ 2330 w 2429"/>
                      <a:gd name="T91" fmla="*/ 40 h 408"/>
                      <a:gd name="T92" fmla="*/ 2302 w 2429"/>
                      <a:gd name="T93" fmla="*/ 12 h 408"/>
                      <a:gd name="T94" fmla="*/ 2304 w 2429"/>
                      <a:gd name="T95" fmla="*/ 4 h 408"/>
                      <a:gd name="T96" fmla="*/ 2311 w 2429"/>
                      <a:gd name="T97" fmla="*/ 14 h 408"/>
                      <a:gd name="T98" fmla="*/ 2319 w 2429"/>
                      <a:gd name="T99" fmla="*/ 25 h 408"/>
                      <a:gd name="T100" fmla="*/ 2326 w 2429"/>
                      <a:gd name="T101" fmla="*/ 34 h 408"/>
                      <a:gd name="T102" fmla="*/ 2302 w 2429"/>
                      <a:gd name="T103" fmla="*/ 40 h 408"/>
                      <a:gd name="T104" fmla="*/ 2300 w 2429"/>
                      <a:gd name="T105" fmla="*/ 88 h 408"/>
                      <a:gd name="T106" fmla="*/ 2338 w 2429"/>
                      <a:gd name="T107" fmla="*/ 128 h 408"/>
                      <a:gd name="T108" fmla="*/ 2369 w 2429"/>
                      <a:gd name="T109" fmla="*/ 171 h 408"/>
                      <a:gd name="T110" fmla="*/ 2397 w 2429"/>
                      <a:gd name="T111" fmla="*/ 216 h 408"/>
                      <a:gd name="T112" fmla="*/ 2419 w 2429"/>
                      <a:gd name="T113" fmla="*/ 263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29" h="408">
                        <a:moveTo>
                          <a:pt x="0" y="352"/>
                        </a:moveTo>
                        <a:lnTo>
                          <a:pt x="7" y="379"/>
                        </a:lnTo>
                        <a:lnTo>
                          <a:pt x="16" y="408"/>
                        </a:lnTo>
                        <a:lnTo>
                          <a:pt x="17" y="400"/>
                        </a:lnTo>
                        <a:lnTo>
                          <a:pt x="17" y="391"/>
                        </a:lnTo>
                        <a:lnTo>
                          <a:pt x="20" y="383"/>
                        </a:lnTo>
                        <a:lnTo>
                          <a:pt x="23" y="373"/>
                        </a:lnTo>
                        <a:lnTo>
                          <a:pt x="25" y="365"/>
                        </a:lnTo>
                        <a:lnTo>
                          <a:pt x="28" y="356"/>
                        </a:lnTo>
                        <a:lnTo>
                          <a:pt x="32" y="348"/>
                        </a:lnTo>
                        <a:lnTo>
                          <a:pt x="37" y="339"/>
                        </a:lnTo>
                        <a:lnTo>
                          <a:pt x="39" y="328"/>
                        </a:lnTo>
                        <a:lnTo>
                          <a:pt x="41" y="316"/>
                        </a:lnTo>
                        <a:lnTo>
                          <a:pt x="44" y="304"/>
                        </a:lnTo>
                        <a:lnTo>
                          <a:pt x="47" y="292"/>
                        </a:lnTo>
                        <a:lnTo>
                          <a:pt x="51" y="279"/>
                        </a:lnTo>
                        <a:lnTo>
                          <a:pt x="55" y="267"/>
                        </a:lnTo>
                        <a:lnTo>
                          <a:pt x="59" y="255"/>
                        </a:lnTo>
                        <a:lnTo>
                          <a:pt x="64" y="244"/>
                        </a:lnTo>
                        <a:lnTo>
                          <a:pt x="65" y="239"/>
                        </a:lnTo>
                        <a:lnTo>
                          <a:pt x="68" y="233"/>
                        </a:lnTo>
                        <a:lnTo>
                          <a:pt x="72" y="229"/>
                        </a:lnTo>
                        <a:lnTo>
                          <a:pt x="76" y="224"/>
                        </a:lnTo>
                        <a:lnTo>
                          <a:pt x="80" y="220"/>
                        </a:lnTo>
                        <a:lnTo>
                          <a:pt x="83" y="215"/>
                        </a:lnTo>
                        <a:lnTo>
                          <a:pt x="83" y="209"/>
                        </a:lnTo>
                        <a:lnTo>
                          <a:pt x="81" y="203"/>
                        </a:lnTo>
                        <a:lnTo>
                          <a:pt x="84" y="197"/>
                        </a:lnTo>
                        <a:lnTo>
                          <a:pt x="87" y="192"/>
                        </a:lnTo>
                        <a:lnTo>
                          <a:pt x="91" y="187"/>
                        </a:lnTo>
                        <a:lnTo>
                          <a:pt x="93" y="181"/>
                        </a:lnTo>
                        <a:lnTo>
                          <a:pt x="96" y="177"/>
                        </a:lnTo>
                        <a:lnTo>
                          <a:pt x="99" y="172"/>
                        </a:lnTo>
                        <a:lnTo>
                          <a:pt x="102" y="167"/>
                        </a:lnTo>
                        <a:lnTo>
                          <a:pt x="104" y="161"/>
                        </a:lnTo>
                        <a:lnTo>
                          <a:pt x="104" y="153"/>
                        </a:lnTo>
                        <a:lnTo>
                          <a:pt x="102" y="125"/>
                        </a:lnTo>
                        <a:lnTo>
                          <a:pt x="99" y="97"/>
                        </a:lnTo>
                        <a:lnTo>
                          <a:pt x="99" y="68"/>
                        </a:lnTo>
                        <a:lnTo>
                          <a:pt x="98" y="58"/>
                        </a:lnTo>
                        <a:lnTo>
                          <a:pt x="88" y="75"/>
                        </a:lnTo>
                        <a:lnTo>
                          <a:pt x="79" y="91"/>
                        </a:lnTo>
                        <a:lnTo>
                          <a:pt x="71" y="107"/>
                        </a:lnTo>
                        <a:lnTo>
                          <a:pt x="61" y="123"/>
                        </a:lnTo>
                        <a:lnTo>
                          <a:pt x="53" y="140"/>
                        </a:lnTo>
                        <a:lnTo>
                          <a:pt x="47" y="156"/>
                        </a:lnTo>
                        <a:lnTo>
                          <a:pt x="39" y="173"/>
                        </a:lnTo>
                        <a:lnTo>
                          <a:pt x="31" y="191"/>
                        </a:lnTo>
                        <a:lnTo>
                          <a:pt x="25" y="204"/>
                        </a:lnTo>
                        <a:lnTo>
                          <a:pt x="21" y="217"/>
                        </a:lnTo>
                        <a:lnTo>
                          <a:pt x="20" y="232"/>
                        </a:lnTo>
                        <a:lnTo>
                          <a:pt x="19" y="247"/>
                        </a:lnTo>
                        <a:lnTo>
                          <a:pt x="16" y="261"/>
                        </a:lnTo>
                        <a:lnTo>
                          <a:pt x="15" y="276"/>
                        </a:lnTo>
                        <a:lnTo>
                          <a:pt x="11" y="291"/>
                        </a:lnTo>
                        <a:lnTo>
                          <a:pt x="4" y="304"/>
                        </a:lnTo>
                        <a:lnTo>
                          <a:pt x="4" y="309"/>
                        </a:lnTo>
                        <a:lnTo>
                          <a:pt x="3" y="316"/>
                        </a:lnTo>
                        <a:lnTo>
                          <a:pt x="3" y="321"/>
                        </a:lnTo>
                        <a:lnTo>
                          <a:pt x="3" y="328"/>
                        </a:lnTo>
                        <a:lnTo>
                          <a:pt x="1" y="335"/>
                        </a:lnTo>
                        <a:lnTo>
                          <a:pt x="1" y="340"/>
                        </a:lnTo>
                        <a:lnTo>
                          <a:pt x="0" y="347"/>
                        </a:lnTo>
                        <a:lnTo>
                          <a:pt x="0" y="352"/>
                        </a:lnTo>
                        <a:close/>
                        <a:moveTo>
                          <a:pt x="2419" y="263"/>
                        </a:moveTo>
                        <a:lnTo>
                          <a:pt x="2421" y="260"/>
                        </a:lnTo>
                        <a:lnTo>
                          <a:pt x="2426" y="229"/>
                        </a:lnTo>
                        <a:lnTo>
                          <a:pt x="2429" y="208"/>
                        </a:lnTo>
                        <a:lnTo>
                          <a:pt x="2423" y="196"/>
                        </a:lnTo>
                        <a:lnTo>
                          <a:pt x="2419" y="184"/>
                        </a:lnTo>
                        <a:lnTo>
                          <a:pt x="2414" y="173"/>
                        </a:lnTo>
                        <a:lnTo>
                          <a:pt x="2409" y="161"/>
                        </a:lnTo>
                        <a:lnTo>
                          <a:pt x="2403" y="149"/>
                        </a:lnTo>
                        <a:lnTo>
                          <a:pt x="2398" y="139"/>
                        </a:lnTo>
                        <a:lnTo>
                          <a:pt x="2393" y="127"/>
                        </a:lnTo>
                        <a:lnTo>
                          <a:pt x="2386" y="116"/>
                        </a:lnTo>
                        <a:lnTo>
                          <a:pt x="2382" y="111"/>
                        </a:lnTo>
                        <a:lnTo>
                          <a:pt x="2378" y="105"/>
                        </a:lnTo>
                        <a:lnTo>
                          <a:pt x="2374" y="101"/>
                        </a:lnTo>
                        <a:lnTo>
                          <a:pt x="2369" y="96"/>
                        </a:lnTo>
                        <a:lnTo>
                          <a:pt x="2364" y="92"/>
                        </a:lnTo>
                        <a:lnTo>
                          <a:pt x="2360" y="87"/>
                        </a:lnTo>
                        <a:lnTo>
                          <a:pt x="2358" y="81"/>
                        </a:lnTo>
                        <a:lnTo>
                          <a:pt x="2356" y="75"/>
                        </a:lnTo>
                        <a:lnTo>
                          <a:pt x="2352" y="71"/>
                        </a:lnTo>
                        <a:lnTo>
                          <a:pt x="2348" y="67"/>
                        </a:lnTo>
                        <a:lnTo>
                          <a:pt x="2346" y="63"/>
                        </a:lnTo>
                        <a:lnTo>
                          <a:pt x="2342" y="57"/>
                        </a:lnTo>
                        <a:lnTo>
                          <a:pt x="2339" y="53"/>
                        </a:lnTo>
                        <a:lnTo>
                          <a:pt x="2335" y="49"/>
                        </a:lnTo>
                        <a:lnTo>
                          <a:pt x="2332" y="44"/>
                        </a:lnTo>
                        <a:lnTo>
                          <a:pt x="2330" y="40"/>
                        </a:lnTo>
                        <a:lnTo>
                          <a:pt x="2302" y="40"/>
                        </a:lnTo>
                        <a:lnTo>
                          <a:pt x="2302" y="12"/>
                        </a:lnTo>
                        <a:lnTo>
                          <a:pt x="2300" y="0"/>
                        </a:lnTo>
                        <a:lnTo>
                          <a:pt x="2304" y="4"/>
                        </a:lnTo>
                        <a:lnTo>
                          <a:pt x="2308" y="9"/>
                        </a:lnTo>
                        <a:lnTo>
                          <a:pt x="2311" y="14"/>
                        </a:lnTo>
                        <a:lnTo>
                          <a:pt x="2315" y="20"/>
                        </a:lnTo>
                        <a:lnTo>
                          <a:pt x="2319" y="25"/>
                        </a:lnTo>
                        <a:lnTo>
                          <a:pt x="2322" y="29"/>
                        </a:lnTo>
                        <a:lnTo>
                          <a:pt x="2326" y="34"/>
                        </a:lnTo>
                        <a:lnTo>
                          <a:pt x="2330" y="40"/>
                        </a:lnTo>
                        <a:lnTo>
                          <a:pt x="2302" y="40"/>
                        </a:lnTo>
                        <a:lnTo>
                          <a:pt x="2302" y="68"/>
                        </a:lnTo>
                        <a:lnTo>
                          <a:pt x="2300" y="88"/>
                        </a:lnTo>
                        <a:lnTo>
                          <a:pt x="2319" y="108"/>
                        </a:lnTo>
                        <a:lnTo>
                          <a:pt x="2338" y="128"/>
                        </a:lnTo>
                        <a:lnTo>
                          <a:pt x="2354" y="149"/>
                        </a:lnTo>
                        <a:lnTo>
                          <a:pt x="2369" y="171"/>
                        </a:lnTo>
                        <a:lnTo>
                          <a:pt x="2383" y="192"/>
                        </a:lnTo>
                        <a:lnTo>
                          <a:pt x="2397" y="216"/>
                        </a:lnTo>
                        <a:lnTo>
                          <a:pt x="2409" y="239"/>
                        </a:lnTo>
                        <a:lnTo>
                          <a:pt x="2419" y="263"/>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2" name="Freeform 94"/>
                  <p:cNvSpPr>
                    <a:spLocks noEditPoints="1"/>
                  </p:cNvSpPr>
                  <p:nvPr/>
                </p:nvSpPr>
                <p:spPr bwMode="auto">
                  <a:xfrm>
                    <a:off x="2809" y="1069"/>
                    <a:ext cx="735" cy="88"/>
                  </a:xfrm>
                  <a:custGeom>
                    <a:avLst/>
                    <a:gdLst>
                      <a:gd name="T0" fmla="*/ 2204 w 2204"/>
                      <a:gd name="T1" fmla="*/ 116 h 265"/>
                      <a:gd name="T2" fmla="*/ 2196 w 2204"/>
                      <a:gd name="T3" fmla="*/ 94 h 265"/>
                      <a:gd name="T4" fmla="*/ 2182 w 2204"/>
                      <a:gd name="T5" fmla="*/ 78 h 265"/>
                      <a:gd name="T6" fmla="*/ 2166 w 2204"/>
                      <a:gd name="T7" fmla="*/ 64 h 265"/>
                      <a:gd name="T8" fmla="*/ 2148 w 2204"/>
                      <a:gd name="T9" fmla="*/ 52 h 265"/>
                      <a:gd name="T10" fmla="*/ 2128 w 2204"/>
                      <a:gd name="T11" fmla="*/ 38 h 265"/>
                      <a:gd name="T12" fmla="*/ 2109 w 2204"/>
                      <a:gd name="T13" fmla="*/ 24 h 265"/>
                      <a:gd name="T14" fmla="*/ 2088 w 2204"/>
                      <a:gd name="T15" fmla="*/ 13 h 265"/>
                      <a:gd name="T16" fmla="*/ 2066 w 2204"/>
                      <a:gd name="T17" fmla="*/ 4 h 265"/>
                      <a:gd name="T18" fmla="*/ 2061 w 2204"/>
                      <a:gd name="T19" fmla="*/ 45 h 265"/>
                      <a:gd name="T20" fmla="*/ 2076 w 2204"/>
                      <a:gd name="T21" fmla="*/ 73 h 265"/>
                      <a:gd name="T22" fmla="*/ 2101 w 2204"/>
                      <a:gd name="T23" fmla="*/ 92 h 265"/>
                      <a:gd name="T24" fmla="*/ 2128 w 2204"/>
                      <a:gd name="T25" fmla="*/ 112 h 265"/>
                      <a:gd name="T26" fmla="*/ 2152 w 2204"/>
                      <a:gd name="T27" fmla="*/ 133 h 265"/>
                      <a:gd name="T28" fmla="*/ 2204 w 2204"/>
                      <a:gd name="T29" fmla="*/ 144 h 265"/>
                      <a:gd name="T30" fmla="*/ 2202 w 2204"/>
                      <a:gd name="T31" fmla="*/ 192 h 265"/>
                      <a:gd name="T32" fmla="*/ 2198 w 2204"/>
                      <a:gd name="T33" fmla="*/ 188 h 265"/>
                      <a:gd name="T34" fmla="*/ 2193 w 2204"/>
                      <a:gd name="T35" fmla="*/ 184 h 265"/>
                      <a:gd name="T36" fmla="*/ 2189 w 2204"/>
                      <a:gd name="T37" fmla="*/ 180 h 265"/>
                      <a:gd name="T38" fmla="*/ 2184 w 2204"/>
                      <a:gd name="T39" fmla="*/ 175 h 265"/>
                      <a:gd name="T40" fmla="*/ 2180 w 2204"/>
                      <a:gd name="T41" fmla="*/ 167 h 265"/>
                      <a:gd name="T42" fmla="*/ 2174 w 2204"/>
                      <a:gd name="T43" fmla="*/ 158 h 265"/>
                      <a:gd name="T44" fmla="*/ 2168 w 2204"/>
                      <a:gd name="T45" fmla="*/ 152 h 265"/>
                      <a:gd name="T46" fmla="*/ 2162 w 2204"/>
                      <a:gd name="T47" fmla="*/ 144 h 265"/>
                      <a:gd name="T48" fmla="*/ 0 w 2204"/>
                      <a:gd name="T49" fmla="*/ 162 h 265"/>
                      <a:gd name="T50" fmla="*/ 1 w 2204"/>
                      <a:gd name="T51" fmla="*/ 201 h 265"/>
                      <a:gd name="T52" fmla="*/ 6 w 2204"/>
                      <a:gd name="T53" fmla="*/ 257 h 265"/>
                      <a:gd name="T54" fmla="*/ 12 w 2204"/>
                      <a:gd name="T55" fmla="*/ 256 h 265"/>
                      <a:gd name="T56" fmla="*/ 21 w 2204"/>
                      <a:gd name="T57" fmla="*/ 239 h 265"/>
                      <a:gd name="T58" fmla="*/ 32 w 2204"/>
                      <a:gd name="T59" fmla="*/ 221 h 265"/>
                      <a:gd name="T60" fmla="*/ 44 w 2204"/>
                      <a:gd name="T61" fmla="*/ 204 h 265"/>
                      <a:gd name="T62" fmla="*/ 52 w 2204"/>
                      <a:gd name="T63" fmla="*/ 189 h 265"/>
                      <a:gd name="T64" fmla="*/ 61 w 2204"/>
                      <a:gd name="T65" fmla="*/ 179 h 265"/>
                      <a:gd name="T66" fmla="*/ 72 w 2204"/>
                      <a:gd name="T67" fmla="*/ 168 h 265"/>
                      <a:gd name="T68" fmla="*/ 80 w 2204"/>
                      <a:gd name="T69" fmla="*/ 158 h 265"/>
                      <a:gd name="T70" fmla="*/ 89 w 2204"/>
                      <a:gd name="T71" fmla="*/ 146 h 265"/>
                      <a:gd name="T72" fmla="*/ 104 w 2204"/>
                      <a:gd name="T73" fmla="*/ 133 h 265"/>
                      <a:gd name="T74" fmla="*/ 117 w 2204"/>
                      <a:gd name="T75" fmla="*/ 118 h 265"/>
                      <a:gd name="T76" fmla="*/ 132 w 2204"/>
                      <a:gd name="T77" fmla="*/ 104 h 265"/>
                      <a:gd name="T78" fmla="*/ 138 w 2204"/>
                      <a:gd name="T79" fmla="*/ 94 h 265"/>
                      <a:gd name="T80" fmla="*/ 148 w 2204"/>
                      <a:gd name="T81" fmla="*/ 6 h 265"/>
                      <a:gd name="T82" fmla="*/ 141 w 2204"/>
                      <a:gd name="T83" fmla="*/ 13 h 265"/>
                      <a:gd name="T84" fmla="*/ 134 w 2204"/>
                      <a:gd name="T85" fmla="*/ 20 h 265"/>
                      <a:gd name="T86" fmla="*/ 126 w 2204"/>
                      <a:gd name="T87" fmla="*/ 25 h 265"/>
                      <a:gd name="T88" fmla="*/ 117 w 2204"/>
                      <a:gd name="T89" fmla="*/ 29 h 265"/>
                      <a:gd name="T90" fmla="*/ 105 w 2204"/>
                      <a:gd name="T91" fmla="*/ 45 h 265"/>
                      <a:gd name="T92" fmla="*/ 89 w 2204"/>
                      <a:gd name="T93" fmla="*/ 60 h 265"/>
                      <a:gd name="T94" fmla="*/ 73 w 2204"/>
                      <a:gd name="T95" fmla="*/ 73 h 265"/>
                      <a:gd name="T96" fmla="*/ 58 w 2204"/>
                      <a:gd name="T97" fmla="*/ 86 h 265"/>
                      <a:gd name="T98" fmla="*/ 42 w 2204"/>
                      <a:gd name="T99" fmla="*/ 105 h 265"/>
                      <a:gd name="T100" fmla="*/ 26 w 2204"/>
                      <a:gd name="T101" fmla="*/ 124 h 265"/>
                      <a:gd name="T102" fmla="*/ 13 w 2204"/>
                      <a:gd name="T103" fmla="*/ 142 h 265"/>
                      <a:gd name="T104" fmla="*/ 0 w 2204"/>
                      <a:gd name="T105" fmla="*/ 16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4" h="265">
                        <a:moveTo>
                          <a:pt x="2204" y="144"/>
                        </a:moveTo>
                        <a:lnTo>
                          <a:pt x="2204" y="116"/>
                        </a:lnTo>
                        <a:lnTo>
                          <a:pt x="2202" y="104"/>
                        </a:lnTo>
                        <a:lnTo>
                          <a:pt x="2196" y="94"/>
                        </a:lnTo>
                        <a:lnTo>
                          <a:pt x="2189" y="86"/>
                        </a:lnTo>
                        <a:lnTo>
                          <a:pt x="2182" y="78"/>
                        </a:lnTo>
                        <a:lnTo>
                          <a:pt x="2174" y="70"/>
                        </a:lnTo>
                        <a:lnTo>
                          <a:pt x="2166" y="64"/>
                        </a:lnTo>
                        <a:lnTo>
                          <a:pt x="2157" y="57"/>
                        </a:lnTo>
                        <a:lnTo>
                          <a:pt x="2148" y="52"/>
                        </a:lnTo>
                        <a:lnTo>
                          <a:pt x="2137" y="48"/>
                        </a:lnTo>
                        <a:lnTo>
                          <a:pt x="2128" y="38"/>
                        </a:lnTo>
                        <a:lnTo>
                          <a:pt x="2118" y="30"/>
                        </a:lnTo>
                        <a:lnTo>
                          <a:pt x="2109" y="24"/>
                        </a:lnTo>
                        <a:lnTo>
                          <a:pt x="2098" y="18"/>
                        </a:lnTo>
                        <a:lnTo>
                          <a:pt x="2088" y="13"/>
                        </a:lnTo>
                        <a:lnTo>
                          <a:pt x="2077" y="9"/>
                        </a:lnTo>
                        <a:lnTo>
                          <a:pt x="2066" y="4"/>
                        </a:lnTo>
                        <a:lnTo>
                          <a:pt x="2056" y="0"/>
                        </a:lnTo>
                        <a:lnTo>
                          <a:pt x="2061" y="45"/>
                        </a:lnTo>
                        <a:lnTo>
                          <a:pt x="2062" y="64"/>
                        </a:lnTo>
                        <a:lnTo>
                          <a:pt x="2076" y="73"/>
                        </a:lnTo>
                        <a:lnTo>
                          <a:pt x="2089" y="82"/>
                        </a:lnTo>
                        <a:lnTo>
                          <a:pt x="2101" y="92"/>
                        </a:lnTo>
                        <a:lnTo>
                          <a:pt x="2114" y="101"/>
                        </a:lnTo>
                        <a:lnTo>
                          <a:pt x="2128" y="112"/>
                        </a:lnTo>
                        <a:lnTo>
                          <a:pt x="2140" y="121"/>
                        </a:lnTo>
                        <a:lnTo>
                          <a:pt x="2152" y="133"/>
                        </a:lnTo>
                        <a:lnTo>
                          <a:pt x="2162" y="144"/>
                        </a:lnTo>
                        <a:lnTo>
                          <a:pt x="2204" y="144"/>
                        </a:lnTo>
                        <a:lnTo>
                          <a:pt x="2204" y="172"/>
                        </a:lnTo>
                        <a:lnTo>
                          <a:pt x="2202" y="192"/>
                        </a:lnTo>
                        <a:lnTo>
                          <a:pt x="2201" y="191"/>
                        </a:lnTo>
                        <a:lnTo>
                          <a:pt x="2198" y="188"/>
                        </a:lnTo>
                        <a:lnTo>
                          <a:pt x="2196" y="185"/>
                        </a:lnTo>
                        <a:lnTo>
                          <a:pt x="2193" y="184"/>
                        </a:lnTo>
                        <a:lnTo>
                          <a:pt x="2192" y="181"/>
                        </a:lnTo>
                        <a:lnTo>
                          <a:pt x="2189" y="180"/>
                        </a:lnTo>
                        <a:lnTo>
                          <a:pt x="2186" y="177"/>
                        </a:lnTo>
                        <a:lnTo>
                          <a:pt x="2184" y="175"/>
                        </a:lnTo>
                        <a:lnTo>
                          <a:pt x="2181" y="171"/>
                        </a:lnTo>
                        <a:lnTo>
                          <a:pt x="2180" y="167"/>
                        </a:lnTo>
                        <a:lnTo>
                          <a:pt x="2177" y="162"/>
                        </a:lnTo>
                        <a:lnTo>
                          <a:pt x="2174" y="158"/>
                        </a:lnTo>
                        <a:lnTo>
                          <a:pt x="2172" y="154"/>
                        </a:lnTo>
                        <a:lnTo>
                          <a:pt x="2168" y="152"/>
                        </a:lnTo>
                        <a:lnTo>
                          <a:pt x="2165" y="148"/>
                        </a:lnTo>
                        <a:lnTo>
                          <a:pt x="2162" y="144"/>
                        </a:lnTo>
                        <a:lnTo>
                          <a:pt x="2204" y="144"/>
                        </a:lnTo>
                        <a:close/>
                        <a:moveTo>
                          <a:pt x="0" y="162"/>
                        </a:moveTo>
                        <a:lnTo>
                          <a:pt x="1" y="172"/>
                        </a:lnTo>
                        <a:lnTo>
                          <a:pt x="1" y="201"/>
                        </a:lnTo>
                        <a:lnTo>
                          <a:pt x="4" y="229"/>
                        </a:lnTo>
                        <a:lnTo>
                          <a:pt x="6" y="257"/>
                        </a:lnTo>
                        <a:lnTo>
                          <a:pt x="6" y="265"/>
                        </a:lnTo>
                        <a:lnTo>
                          <a:pt x="12" y="256"/>
                        </a:lnTo>
                        <a:lnTo>
                          <a:pt x="17" y="248"/>
                        </a:lnTo>
                        <a:lnTo>
                          <a:pt x="21" y="239"/>
                        </a:lnTo>
                        <a:lnTo>
                          <a:pt x="26" y="231"/>
                        </a:lnTo>
                        <a:lnTo>
                          <a:pt x="32" y="221"/>
                        </a:lnTo>
                        <a:lnTo>
                          <a:pt x="37" y="213"/>
                        </a:lnTo>
                        <a:lnTo>
                          <a:pt x="44" y="204"/>
                        </a:lnTo>
                        <a:lnTo>
                          <a:pt x="49" y="196"/>
                        </a:lnTo>
                        <a:lnTo>
                          <a:pt x="52" y="189"/>
                        </a:lnTo>
                        <a:lnTo>
                          <a:pt x="57" y="184"/>
                        </a:lnTo>
                        <a:lnTo>
                          <a:pt x="61" y="179"/>
                        </a:lnTo>
                        <a:lnTo>
                          <a:pt x="66" y="173"/>
                        </a:lnTo>
                        <a:lnTo>
                          <a:pt x="72" y="168"/>
                        </a:lnTo>
                        <a:lnTo>
                          <a:pt x="76" y="164"/>
                        </a:lnTo>
                        <a:lnTo>
                          <a:pt x="80" y="158"/>
                        </a:lnTo>
                        <a:lnTo>
                          <a:pt x="82" y="152"/>
                        </a:lnTo>
                        <a:lnTo>
                          <a:pt x="89" y="146"/>
                        </a:lnTo>
                        <a:lnTo>
                          <a:pt x="96" y="140"/>
                        </a:lnTo>
                        <a:lnTo>
                          <a:pt x="104" y="133"/>
                        </a:lnTo>
                        <a:lnTo>
                          <a:pt x="110" y="126"/>
                        </a:lnTo>
                        <a:lnTo>
                          <a:pt x="117" y="118"/>
                        </a:lnTo>
                        <a:lnTo>
                          <a:pt x="125" y="112"/>
                        </a:lnTo>
                        <a:lnTo>
                          <a:pt x="132" y="104"/>
                        </a:lnTo>
                        <a:lnTo>
                          <a:pt x="138" y="97"/>
                        </a:lnTo>
                        <a:lnTo>
                          <a:pt x="138" y="94"/>
                        </a:lnTo>
                        <a:lnTo>
                          <a:pt x="142" y="45"/>
                        </a:lnTo>
                        <a:lnTo>
                          <a:pt x="148" y="6"/>
                        </a:lnTo>
                        <a:lnTo>
                          <a:pt x="144" y="9"/>
                        </a:lnTo>
                        <a:lnTo>
                          <a:pt x="141" y="13"/>
                        </a:lnTo>
                        <a:lnTo>
                          <a:pt x="137" y="16"/>
                        </a:lnTo>
                        <a:lnTo>
                          <a:pt x="134" y="20"/>
                        </a:lnTo>
                        <a:lnTo>
                          <a:pt x="130" y="22"/>
                        </a:lnTo>
                        <a:lnTo>
                          <a:pt x="126" y="25"/>
                        </a:lnTo>
                        <a:lnTo>
                          <a:pt x="122" y="28"/>
                        </a:lnTo>
                        <a:lnTo>
                          <a:pt x="117" y="29"/>
                        </a:lnTo>
                        <a:lnTo>
                          <a:pt x="112" y="37"/>
                        </a:lnTo>
                        <a:lnTo>
                          <a:pt x="105" y="45"/>
                        </a:lnTo>
                        <a:lnTo>
                          <a:pt x="98" y="52"/>
                        </a:lnTo>
                        <a:lnTo>
                          <a:pt x="89" y="60"/>
                        </a:lnTo>
                        <a:lnTo>
                          <a:pt x="81" y="66"/>
                        </a:lnTo>
                        <a:lnTo>
                          <a:pt x="73" y="73"/>
                        </a:lnTo>
                        <a:lnTo>
                          <a:pt x="65" y="80"/>
                        </a:lnTo>
                        <a:lnTo>
                          <a:pt x="58" y="86"/>
                        </a:lnTo>
                        <a:lnTo>
                          <a:pt x="50" y="96"/>
                        </a:lnTo>
                        <a:lnTo>
                          <a:pt x="42" y="105"/>
                        </a:lnTo>
                        <a:lnTo>
                          <a:pt x="34" y="114"/>
                        </a:lnTo>
                        <a:lnTo>
                          <a:pt x="26" y="124"/>
                        </a:lnTo>
                        <a:lnTo>
                          <a:pt x="20" y="133"/>
                        </a:lnTo>
                        <a:lnTo>
                          <a:pt x="13" y="142"/>
                        </a:lnTo>
                        <a:lnTo>
                          <a:pt x="6" y="152"/>
                        </a:lnTo>
                        <a:lnTo>
                          <a:pt x="0" y="162"/>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3" name="Freeform 95"/>
                  <p:cNvSpPr>
                    <a:spLocks noEditPoints="1"/>
                  </p:cNvSpPr>
                  <p:nvPr/>
                </p:nvSpPr>
                <p:spPr bwMode="auto">
                  <a:xfrm>
                    <a:off x="2855" y="1034"/>
                    <a:ext cx="642" cy="67"/>
                  </a:xfrm>
                  <a:custGeom>
                    <a:avLst/>
                    <a:gdLst>
                      <a:gd name="T0" fmla="*/ 1923 w 1924"/>
                      <a:gd name="T1" fmla="*/ 148 h 200"/>
                      <a:gd name="T2" fmla="*/ 1912 w 1924"/>
                      <a:gd name="T3" fmla="*/ 100 h 200"/>
                      <a:gd name="T4" fmla="*/ 1903 w 1924"/>
                      <a:gd name="T5" fmla="*/ 95 h 200"/>
                      <a:gd name="T6" fmla="*/ 1892 w 1924"/>
                      <a:gd name="T7" fmla="*/ 88 h 200"/>
                      <a:gd name="T8" fmla="*/ 1884 w 1924"/>
                      <a:gd name="T9" fmla="*/ 80 h 200"/>
                      <a:gd name="T10" fmla="*/ 1864 w 1924"/>
                      <a:gd name="T11" fmla="*/ 64 h 200"/>
                      <a:gd name="T12" fmla="*/ 1833 w 1924"/>
                      <a:gd name="T13" fmla="*/ 44 h 200"/>
                      <a:gd name="T14" fmla="*/ 1803 w 1924"/>
                      <a:gd name="T15" fmla="*/ 27 h 200"/>
                      <a:gd name="T16" fmla="*/ 1771 w 1924"/>
                      <a:gd name="T17" fmla="*/ 11 h 200"/>
                      <a:gd name="T18" fmla="*/ 1764 w 1924"/>
                      <a:gd name="T19" fmla="*/ 40 h 200"/>
                      <a:gd name="T20" fmla="*/ 1784 w 1924"/>
                      <a:gd name="T21" fmla="*/ 72 h 200"/>
                      <a:gd name="T22" fmla="*/ 1813 w 1924"/>
                      <a:gd name="T23" fmla="*/ 91 h 200"/>
                      <a:gd name="T24" fmla="*/ 1843 w 1924"/>
                      <a:gd name="T25" fmla="*/ 108 h 200"/>
                      <a:gd name="T26" fmla="*/ 1871 w 1924"/>
                      <a:gd name="T27" fmla="*/ 124 h 200"/>
                      <a:gd name="T28" fmla="*/ 1890 w 1924"/>
                      <a:gd name="T29" fmla="*/ 137 h 200"/>
                      <a:gd name="T30" fmla="*/ 1899 w 1924"/>
                      <a:gd name="T31" fmla="*/ 145 h 200"/>
                      <a:gd name="T32" fmla="*/ 1910 w 1924"/>
                      <a:gd name="T33" fmla="*/ 155 h 200"/>
                      <a:gd name="T34" fmla="*/ 1919 w 1924"/>
                      <a:gd name="T35" fmla="*/ 163 h 200"/>
                      <a:gd name="T36" fmla="*/ 10 w 1924"/>
                      <a:gd name="T37" fmla="*/ 109 h 200"/>
                      <a:gd name="T38" fmla="*/ 0 w 1924"/>
                      <a:gd name="T39" fmla="*/ 197 h 200"/>
                      <a:gd name="T40" fmla="*/ 6 w 1924"/>
                      <a:gd name="T41" fmla="*/ 195 h 200"/>
                      <a:gd name="T42" fmla="*/ 16 w 1924"/>
                      <a:gd name="T43" fmla="*/ 185 h 200"/>
                      <a:gd name="T44" fmla="*/ 28 w 1924"/>
                      <a:gd name="T45" fmla="*/ 176 h 200"/>
                      <a:gd name="T46" fmla="*/ 39 w 1924"/>
                      <a:gd name="T47" fmla="*/ 168 h 200"/>
                      <a:gd name="T48" fmla="*/ 59 w 1924"/>
                      <a:gd name="T49" fmla="*/ 152 h 200"/>
                      <a:gd name="T50" fmla="*/ 86 w 1924"/>
                      <a:gd name="T51" fmla="*/ 131 h 200"/>
                      <a:gd name="T52" fmla="*/ 113 w 1924"/>
                      <a:gd name="T53" fmla="*/ 111 h 200"/>
                      <a:gd name="T54" fmla="*/ 139 w 1924"/>
                      <a:gd name="T55" fmla="*/ 93 h 200"/>
                      <a:gd name="T56" fmla="*/ 154 w 1924"/>
                      <a:gd name="T57" fmla="*/ 80 h 200"/>
                      <a:gd name="T58" fmla="*/ 174 w 1924"/>
                      <a:gd name="T59" fmla="*/ 1 h 200"/>
                      <a:gd name="T60" fmla="*/ 171 w 1924"/>
                      <a:gd name="T61" fmla="*/ 1 h 200"/>
                      <a:gd name="T62" fmla="*/ 166 w 1924"/>
                      <a:gd name="T63" fmla="*/ 4 h 200"/>
                      <a:gd name="T64" fmla="*/ 159 w 1924"/>
                      <a:gd name="T65" fmla="*/ 8 h 200"/>
                      <a:gd name="T66" fmla="*/ 153 w 1924"/>
                      <a:gd name="T67" fmla="*/ 11 h 200"/>
                      <a:gd name="T68" fmla="*/ 134 w 1924"/>
                      <a:gd name="T69" fmla="*/ 27 h 200"/>
                      <a:gd name="T70" fmla="*/ 100 w 1924"/>
                      <a:gd name="T71" fmla="*/ 49 h 200"/>
                      <a:gd name="T72" fmla="*/ 67 w 1924"/>
                      <a:gd name="T73" fmla="*/ 69 h 200"/>
                      <a:gd name="T74" fmla="*/ 35 w 1924"/>
                      <a:gd name="T75" fmla="*/ 91 h 200"/>
                      <a:gd name="T76" fmla="*/ 18 w 1924"/>
                      <a:gd name="T77" fmla="*/ 104 h 200"/>
                      <a:gd name="T78" fmla="*/ 15 w 1924"/>
                      <a:gd name="T79" fmla="*/ 105 h 200"/>
                      <a:gd name="T80" fmla="*/ 12 w 1924"/>
                      <a:gd name="T81" fmla="*/ 107 h 200"/>
                      <a:gd name="T82" fmla="*/ 11 w 1924"/>
                      <a:gd name="T83" fmla="*/ 10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4" h="200">
                        <a:moveTo>
                          <a:pt x="1924" y="167"/>
                        </a:moveTo>
                        <a:lnTo>
                          <a:pt x="1923" y="148"/>
                        </a:lnTo>
                        <a:lnTo>
                          <a:pt x="1918" y="103"/>
                        </a:lnTo>
                        <a:lnTo>
                          <a:pt x="1912" y="100"/>
                        </a:lnTo>
                        <a:lnTo>
                          <a:pt x="1907" y="97"/>
                        </a:lnTo>
                        <a:lnTo>
                          <a:pt x="1903" y="95"/>
                        </a:lnTo>
                        <a:lnTo>
                          <a:pt x="1898" y="91"/>
                        </a:lnTo>
                        <a:lnTo>
                          <a:pt x="1892" y="88"/>
                        </a:lnTo>
                        <a:lnTo>
                          <a:pt x="1888" y="84"/>
                        </a:lnTo>
                        <a:lnTo>
                          <a:pt x="1884" y="80"/>
                        </a:lnTo>
                        <a:lnTo>
                          <a:pt x="1879" y="76"/>
                        </a:lnTo>
                        <a:lnTo>
                          <a:pt x="1864" y="64"/>
                        </a:lnTo>
                        <a:lnTo>
                          <a:pt x="1849" y="53"/>
                        </a:lnTo>
                        <a:lnTo>
                          <a:pt x="1833" y="44"/>
                        </a:lnTo>
                        <a:lnTo>
                          <a:pt x="1817" y="36"/>
                        </a:lnTo>
                        <a:lnTo>
                          <a:pt x="1803" y="27"/>
                        </a:lnTo>
                        <a:lnTo>
                          <a:pt x="1787" y="19"/>
                        </a:lnTo>
                        <a:lnTo>
                          <a:pt x="1771" y="11"/>
                        </a:lnTo>
                        <a:lnTo>
                          <a:pt x="1753" y="4"/>
                        </a:lnTo>
                        <a:lnTo>
                          <a:pt x="1764" y="40"/>
                        </a:lnTo>
                        <a:lnTo>
                          <a:pt x="1769" y="63"/>
                        </a:lnTo>
                        <a:lnTo>
                          <a:pt x="1784" y="72"/>
                        </a:lnTo>
                        <a:lnTo>
                          <a:pt x="1799" y="83"/>
                        </a:lnTo>
                        <a:lnTo>
                          <a:pt x="1813" y="91"/>
                        </a:lnTo>
                        <a:lnTo>
                          <a:pt x="1828" y="100"/>
                        </a:lnTo>
                        <a:lnTo>
                          <a:pt x="1843" y="108"/>
                        </a:lnTo>
                        <a:lnTo>
                          <a:pt x="1857" y="116"/>
                        </a:lnTo>
                        <a:lnTo>
                          <a:pt x="1871" y="124"/>
                        </a:lnTo>
                        <a:lnTo>
                          <a:pt x="1886" y="132"/>
                        </a:lnTo>
                        <a:lnTo>
                          <a:pt x="1890" y="137"/>
                        </a:lnTo>
                        <a:lnTo>
                          <a:pt x="1895" y="141"/>
                        </a:lnTo>
                        <a:lnTo>
                          <a:pt x="1899" y="145"/>
                        </a:lnTo>
                        <a:lnTo>
                          <a:pt x="1904" y="151"/>
                        </a:lnTo>
                        <a:lnTo>
                          <a:pt x="1910" y="155"/>
                        </a:lnTo>
                        <a:lnTo>
                          <a:pt x="1914" y="159"/>
                        </a:lnTo>
                        <a:lnTo>
                          <a:pt x="1919" y="163"/>
                        </a:lnTo>
                        <a:lnTo>
                          <a:pt x="1924" y="167"/>
                        </a:lnTo>
                        <a:close/>
                        <a:moveTo>
                          <a:pt x="10" y="109"/>
                        </a:moveTo>
                        <a:lnTo>
                          <a:pt x="4" y="148"/>
                        </a:lnTo>
                        <a:lnTo>
                          <a:pt x="0" y="197"/>
                        </a:lnTo>
                        <a:lnTo>
                          <a:pt x="0" y="200"/>
                        </a:lnTo>
                        <a:lnTo>
                          <a:pt x="6" y="195"/>
                        </a:lnTo>
                        <a:lnTo>
                          <a:pt x="11" y="189"/>
                        </a:lnTo>
                        <a:lnTo>
                          <a:pt x="16" y="185"/>
                        </a:lnTo>
                        <a:lnTo>
                          <a:pt x="22" y="180"/>
                        </a:lnTo>
                        <a:lnTo>
                          <a:pt x="28" y="176"/>
                        </a:lnTo>
                        <a:lnTo>
                          <a:pt x="34" y="172"/>
                        </a:lnTo>
                        <a:lnTo>
                          <a:pt x="39" y="168"/>
                        </a:lnTo>
                        <a:lnTo>
                          <a:pt x="46" y="165"/>
                        </a:lnTo>
                        <a:lnTo>
                          <a:pt x="59" y="152"/>
                        </a:lnTo>
                        <a:lnTo>
                          <a:pt x="72" y="140"/>
                        </a:lnTo>
                        <a:lnTo>
                          <a:pt x="86" y="131"/>
                        </a:lnTo>
                        <a:lnTo>
                          <a:pt x="99" y="120"/>
                        </a:lnTo>
                        <a:lnTo>
                          <a:pt x="113" y="111"/>
                        </a:lnTo>
                        <a:lnTo>
                          <a:pt x="126" y="103"/>
                        </a:lnTo>
                        <a:lnTo>
                          <a:pt x="139" y="93"/>
                        </a:lnTo>
                        <a:lnTo>
                          <a:pt x="154" y="85"/>
                        </a:lnTo>
                        <a:lnTo>
                          <a:pt x="154" y="80"/>
                        </a:lnTo>
                        <a:lnTo>
                          <a:pt x="163" y="40"/>
                        </a:lnTo>
                        <a:lnTo>
                          <a:pt x="174" y="1"/>
                        </a:lnTo>
                        <a:lnTo>
                          <a:pt x="175" y="0"/>
                        </a:lnTo>
                        <a:lnTo>
                          <a:pt x="171" y="1"/>
                        </a:lnTo>
                        <a:lnTo>
                          <a:pt x="169" y="3"/>
                        </a:lnTo>
                        <a:lnTo>
                          <a:pt x="166" y="4"/>
                        </a:lnTo>
                        <a:lnTo>
                          <a:pt x="162" y="5"/>
                        </a:lnTo>
                        <a:lnTo>
                          <a:pt x="159" y="8"/>
                        </a:lnTo>
                        <a:lnTo>
                          <a:pt x="155" y="9"/>
                        </a:lnTo>
                        <a:lnTo>
                          <a:pt x="153" y="11"/>
                        </a:lnTo>
                        <a:lnTo>
                          <a:pt x="150" y="13"/>
                        </a:lnTo>
                        <a:lnTo>
                          <a:pt x="134" y="27"/>
                        </a:lnTo>
                        <a:lnTo>
                          <a:pt x="117" y="37"/>
                        </a:lnTo>
                        <a:lnTo>
                          <a:pt x="100" y="49"/>
                        </a:lnTo>
                        <a:lnTo>
                          <a:pt x="83" y="59"/>
                        </a:lnTo>
                        <a:lnTo>
                          <a:pt x="67" y="69"/>
                        </a:lnTo>
                        <a:lnTo>
                          <a:pt x="51" y="80"/>
                        </a:lnTo>
                        <a:lnTo>
                          <a:pt x="35" y="91"/>
                        </a:lnTo>
                        <a:lnTo>
                          <a:pt x="19" y="103"/>
                        </a:lnTo>
                        <a:lnTo>
                          <a:pt x="18" y="104"/>
                        </a:lnTo>
                        <a:lnTo>
                          <a:pt x="16" y="104"/>
                        </a:lnTo>
                        <a:lnTo>
                          <a:pt x="15" y="105"/>
                        </a:lnTo>
                        <a:lnTo>
                          <a:pt x="14" y="105"/>
                        </a:lnTo>
                        <a:lnTo>
                          <a:pt x="12" y="107"/>
                        </a:lnTo>
                        <a:lnTo>
                          <a:pt x="11" y="107"/>
                        </a:lnTo>
                        <a:lnTo>
                          <a:pt x="11" y="108"/>
                        </a:lnTo>
                        <a:lnTo>
                          <a:pt x="10" y="10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4" name="Freeform 96"/>
                  <p:cNvSpPr>
                    <a:spLocks noEditPoints="1"/>
                  </p:cNvSpPr>
                  <p:nvPr/>
                </p:nvSpPr>
                <p:spPr bwMode="auto">
                  <a:xfrm>
                    <a:off x="2907" y="1006"/>
                    <a:ext cx="538" cy="57"/>
                  </a:xfrm>
                  <a:custGeom>
                    <a:avLst/>
                    <a:gdLst>
                      <a:gd name="T0" fmla="*/ 1610 w 1615"/>
                      <a:gd name="T1" fmla="*/ 126 h 171"/>
                      <a:gd name="T2" fmla="*/ 1597 w 1615"/>
                      <a:gd name="T3" fmla="*/ 89 h 171"/>
                      <a:gd name="T4" fmla="*/ 1591 w 1615"/>
                      <a:gd name="T5" fmla="*/ 86 h 171"/>
                      <a:gd name="T6" fmla="*/ 1586 w 1615"/>
                      <a:gd name="T7" fmla="*/ 82 h 171"/>
                      <a:gd name="T8" fmla="*/ 1579 w 1615"/>
                      <a:gd name="T9" fmla="*/ 79 h 171"/>
                      <a:gd name="T10" fmla="*/ 1561 w 1615"/>
                      <a:gd name="T11" fmla="*/ 69 h 171"/>
                      <a:gd name="T12" fmla="*/ 1529 w 1615"/>
                      <a:gd name="T13" fmla="*/ 50 h 171"/>
                      <a:gd name="T14" fmla="*/ 1495 w 1615"/>
                      <a:gd name="T15" fmla="*/ 32 h 171"/>
                      <a:gd name="T16" fmla="*/ 1470 w 1615"/>
                      <a:gd name="T17" fmla="*/ 23 h 171"/>
                      <a:gd name="T18" fmla="*/ 1451 w 1615"/>
                      <a:gd name="T19" fmla="*/ 19 h 171"/>
                      <a:gd name="T20" fmla="*/ 1439 w 1615"/>
                      <a:gd name="T21" fmla="*/ 16 h 171"/>
                      <a:gd name="T22" fmla="*/ 1432 w 1615"/>
                      <a:gd name="T23" fmla="*/ 12 h 171"/>
                      <a:gd name="T24" fmla="*/ 1424 w 1615"/>
                      <a:gd name="T25" fmla="*/ 8 h 171"/>
                      <a:gd name="T26" fmla="*/ 1418 w 1615"/>
                      <a:gd name="T27" fmla="*/ 4 h 171"/>
                      <a:gd name="T28" fmla="*/ 1415 w 1615"/>
                      <a:gd name="T29" fmla="*/ 4 h 171"/>
                      <a:gd name="T30" fmla="*/ 1444 w 1615"/>
                      <a:gd name="T31" fmla="*/ 65 h 171"/>
                      <a:gd name="T32" fmla="*/ 1468 w 1615"/>
                      <a:gd name="T33" fmla="*/ 83 h 171"/>
                      <a:gd name="T34" fmla="*/ 1509 w 1615"/>
                      <a:gd name="T35" fmla="*/ 99 h 171"/>
                      <a:gd name="T36" fmla="*/ 1547 w 1615"/>
                      <a:gd name="T37" fmla="*/ 115 h 171"/>
                      <a:gd name="T38" fmla="*/ 1587 w 1615"/>
                      <a:gd name="T39" fmla="*/ 133 h 171"/>
                      <a:gd name="T40" fmla="*/ 1607 w 1615"/>
                      <a:gd name="T41" fmla="*/ 142 h 171"/>
                      <a:gd name="T42" fmla="*/ 1610 w 1615"/>
                      <a:gd name="T43" fmla="*/ 143 h 171"/>
                      <a:gd name="T44" fmla="*/ 1611 w 1615"/>
                      <a:gd name="T45" fmla="*/ 146 h 171"/>
                      <a:gd name="T46" fmla="*/ 1614 w 1615"/>
                      <a:gd name="T47" fmla="*/ 147 h 171"/>
                      <a:gd name="T48" fmla="*/ 21 w 1615"/>
                      <a:gd name="T49" fmla="*/ 86 h 171"/>
                      <a:gd name="T50" fmla="*/ 9 w 1615"/>
                      <a:gd name="T51" fmla="*/ 126 h 171"/>
                      <a:gd name="T52" fmla="*/ 0 w 1615"/>
                      <a:gd name="T53" fmla="*/ 171 h 171"/>
                      <a:gd name="T54" fmla="*/ 12 w 1615"/>
                      <a:gd name="T55" fmla="*/ 163 h 171"/>
                      <a:gd name="T56" fmla="*/ 24 w 1615"/>
                      <a:gd name="T57" fmla="*/ 154 h 171"/>
                      <a:gd name="T58" fmla="*/ 36 w 1615"/>
                      <a:gd name="T59" fmla="*/ 145 h 171"/>
                      <a:gd name="T60" fmla="*/ 49 w 1615"/>
                      <a:gd name="T61" fmla="*/ 135 h 171"/>
                      <a:gd name="T62" fmla="*/ 80 w 1615"/>
                      <a:gd name="T63" fmla="*/ 123 h 171"/>
                      <a:gd name="T64" fmla="*/ 109 w 1615"/>
                      <a:gd name="T65" fmla="*/ 107 h 171"/>
                      <a:gd name="T66" fmla="*/ 139 w 1615"/>
                      <a:gd name="T67" fmla="*/ 93 h 171"/>
                      <a:gd name="T68" fmla="*/ 168 w 1615"/>
                      <a:gd name="T69" fmla="*/ 82 h 171"/>
                      <a:gd name="T70" fmla="*/ 189 w 1615"/>
                      <a:gd name="T71" fmla="*/ 34 h 171"/>
                      <a:gd name="T72" fmla="*/ 207 w 1615"/>
                      <a:gd name="T73" fmla="*/ 0 h 171"/>
                      <a:gd name="T74" fmla="*/ 199 w 1615"/>
                      <a:gd name="T75" fmla="*/ 3 h 171"/>
                      <a:gd name="T76" fmla="*/ 192 w 1615"/>
                      <a:gd name="T77" fmla="*/ 6 h 171"/>
                      <a:gd name="T78" fmla="*/ 184 w 1615"/>
                      <a:gd name="T79" fmla="*/ 7 h 171"/>
                      <a:gd name="T80" fmla="*/ 177 w 1615"/>
                      <a:gd name="T81" fmla="*/ 10 h 171"/>
                      <a:gd name="T82" fmla="*/ 159 w 1615"/>
                      <a:gd name="T83" fmla="*/ 22 h 171"/>
                      <a:gd name="T84" fmla="*/ 139 w 1615"/>
                      <a:gd name="T85" fmla="*/ 30 h 171"/>
                      <a:gd name="T86" fmla="*/ 119 w 1615"/>
                      <a:gd name="T87" fmla="*/ 37 h 171"/>
                      <a:gd name="T88" fmla="*/ 100 w 1615"/>
                      <a:gd name="T89" fmla="*/ 46 h 171"/>
                      <a:gd name="T90" fmla="*/ 83 w 1615"/>
                      <a:gd name="T91" fmla="*/ 58 h 171"/>
                      <a:gd name="T92" fmla="*/ 63 w 1615"/>
                      <a:gd name="T93" fmla="*/ 69 h 171"/>
                      <a:gd name="T94" fmla="*/ 41 w 1615"/>
                      <a:gd name="T95" fmla="*/ 77 h 171"/>
                      <a:gd name="T96" fmla="*/ 21 w 1615"/>
                      <a:gd name="T97" fmla="*/ 8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5" h="171">
                        <a:moveTo>
                          <a:pt x="1615" y="149"/>
                        </a:moveTo>
                        <a:lnTo>
                          <a:pt x="1610" y="126"/>
                        </a:lnTo>
                        <a:lnTo>
                          <a:pt x="1599" y="90"/>
                        </a:lnTo>
                        <a:lnTo>
                          <a:pt x="1597" y="89"/>
                        </a:lnTo>
                        <a:lnTo>
                          <a:pt x="1594" y="87"/>
                        </a:lnTo>
                        <a:lnTo>
                          <a:pt x="1591" y="86"/>
                        </a:lnTo>
                        <a:lnTo>
                          <a:pt x="1589" y="83"/>
                        </a:lnTo>
                        <a:lnTo>
                          <a:pt x="1586" y="82"/>
                        </a:lnTo>
                        <a:lnTo>
                          <a:pt x="1582" y="81"/>
                        </a:lnTo>
                        <a:lnTo>
                          <a:pt x="1579" y="79"/>
                        </a:lnTo>
                        <a:lnTo>
                          <a:pt x="1577" y="78"/>
                        </a:lnTo>
                        <a:lnTo>
                          <a:pt x="1561" y="69"/>
                        </a:lnTo>
                        <a:lnTo>
                          <a:pt x="1545" y="59"/>
                        </a:lnTo>
                        <a:lnTo>
                          <a:pt x="1529" y="50"/>
                        </a:lnTo>
                        <a:lnTo>
                          <a:pt x="1511" y="41"/>
                        </a:lnTo>
                        <a:lnTo>
                          <a:pt x="1495" y="32"/>
                        </a:lnTo>
                        <a:lnTo>
                          <a:pt x="1478" y="26"/>
                        </a:lnTo>
                        <a:lnTo>
                          <a:pt x="1470" y="23"/>
                        </a:lnTo>
                        <a:lnTo>
                          <a:pt x="1460" y="20"/>
                        </a:lnTo>
                        <a:lnTo>
                          <a:pt x="1451" y="19"/>
                        </a:lnTo>
                        <a:lnTo>
                          <a:pt x="1443" y="19"/>
                        </a:lnTo>
                        <a:lnTo>
                          <a:pt x="1439" y="16"/>
                        </a:lnTo>
                        <a:lnTo>
                          <a:pt x="1435" y="15"/>
                        </a:lnTo>
                        <a:lnTo>
                          <a:pt x="1432" y="12"/>
                        </a:lnTo>
                        <a:lnTo>
                          <a:pt x="1428" y="10"/>
                        </a:lnTo>
                        <a:lnTo>
                          <a:pt x="1424" y="8"/>
                        </a:lnTo>
                        <a:lnTo>
                          <a:pt x="1422" y="6"/>
                        </a:lnTo>
                        <a:lnTo>
                          <a:pt x="1418" y="4"/>
                        </a:lnTo>
                        <a:lnTo>
                          <a:pt x="1414" y="2"/>
                        </a:lnTo>
                        <a:lnTo>
                          <a:pt x="1415" y="4"/>
                        </a:lnTo>
                        <a:lnTo>
                          <a:pt x="1431" y="34"/>
                        </a:lnTo>
                        <a:lnTo>
                          <a:pt x="1444" y="65"/>
                        </a:lnTo>
                        <a:lnTo>
                          <a:pt x="1448" y="75"/>
                        </a:lnTo>
                        <a:lnTo>
                          <a:pt x="1468" y="83"/>
                        </a:lnTo>
                        <a:lnTo>
                          <a:pt x="1489" y="91"/>
                        </a:lnTo>
                        <a:lnTo>
                          <a:pt x="1509" y="99"/>
                        </a:lnTo>
                        <a:lnTo>
                          <a:pt x="1527" y="107"/>
                        </a:lnTo>
                        <a:lnTo>
                          <a:pt x="1547" y="115"/>
                        </a:lnTo>
                        <a:lnTo>
                          <a:pt x="1567" y="123"/>
                        </a:lnTo>
                        <a:lnTo>
                          <a:pt x="1587" y="133"/>
                        </a:lnTo>
                        <a:lnTo>
                          <a:pt x="1606" y="141"/>
                        </a:lnTo>
                        <a:lnTo>
                          <a:pt x="1607" y="142"/>
                        </a:lnTo>
                        <a:lnTo>
                          <a:pt x="1609" y="142"/>
                        </a:lnTo>
                        <a:lnTo>
                          <a:pt x="1610" y="143"/>
                        </a:lnTo>
                        <a:lnTo>
                          <a:pt x="1611" y="145"/>
                        </a:lnTo>
                        <a:lnTo>
                          <a:pt x="1611" y="146"/>
                        </a:lnTo>
                        <a:lnTo>
                          <a:pt x="1613" y="146"/>
                        </a:lnTo>
                        <a:lnTo>
                          <a:pt x="1614" y="147"/>
                        </a:lnTo>
                        <a:lnTo>
                          <a:pt x="1615" y="149"/>
                        </a:lnTo>
                        <a:close/>
                        <a:moveTo>
                          <a:pt x="21" y="86"/>
                        </a:moveTo>
                        <a:lnTo>
                          <a:pt x="20" y="87"/>
                        </a:lnTo>
                        <a:lnTo>
                          <a:pt x="9" y="126"/>
                        </a:lnTo>
                        <a:lnTo>
                          <a:pt x="0" y="166"/>
                        </a:lnTo>
                        <a:lnTo>
                          <a:pt x="0" y="171"/>
                        </a:lnTo>
                        <a:lnTo>
                          <a:pt x="5" y="167"/>
                        </a:lnTo>
                        <a:lnTo>
                          <a:pt x="12" y="163"/>
                        </a:lnTo>
                        <a:lnTo>
                          <a:pt x="17" y="158"/>
                        </a:lnTo>
                        <a:lnTo>
                          <a:pt x="24" y="154"/>
                        </a:lnTo>
                        <a:lnTo>
                          <a:pt x="31" y="150"/>
                        </a:lnTo>
                        <a:lnTo>
                          <a:pt x="36" y="145"/>
                        </a:lnTo>
                        <a:lnTo>
                          <a:pt x="43" y="141"/>
                        </a:lnTo>
                        <a:lnTo>
                          <a:pt x="49" y="135"/>
                        </a:lnTo>
                        <a:lnTo>
                          <a:pt x="64" y="130"/>
                        </a:lnTo>
                        <a:lnTo>
                          <a:pt x="80" y="123"/>
                        </a:lnTo>
                        <a:lnTo>
                          <a:pt x="95" y="115"/>
                        </a:lnTo>
                        <a:lnTo>
                          <a:pt x="109" y="107"/>
                        </a:lnTo>
                        <a:lnTo>
                          <a:pt x="125" y="99"/>
                        </a:lnTo>
                        <a:lnTo>
                          <a:pt x="139" y="93"/>
                        </a:lnTo>
                        <a:lnTo>
                          <a:pt x="153" y="87"/>
                        </a:lnTo>
                        <a:lnTo>
                          <a:pt x="168" y="82"/>
                        </a:lnTo>
                        <a:lnTo>
                          <a:pt x="175" y="65"/>
                        </a:lnTo>
                        <a:lnTo>
                          <a:pt x="189" y="34"/>
                        </a:lnTo>
                        <a:lnTo>
                          <a:pt x="204" y="4"/>
                        </a:lnTo>
                        <a:lnTo>
                          <a:pt x="207" y="0"/>
                        </a:lnTo>
                        <a:lnTo>
                          <a:pt x="203" y="2"/>
                        </a:lnTo>
                        <a:lnTo>
                          <a:pt x="199" y="3"/>
                        </a:lnTo>
                        <a:lnTo>
                          <a:pt x="196" y="4"/>
                        </a:lnTo>
                        <a:lnTo>
                          <a:pt x="192" y="6"/>
                        </a:lnTo>
                        <a:lnTo>
                          <a:pt x="188" y="7"/>
                        </a:lnTo>
                        <a:lnTo>
                          <a:pt x="184" y="7"/>
                        </a:lnTo>
                        <a:lnTo>
                          <a:pt x="181" y="8"/>
                        </a:lnTo>
                        <a:lnTo>
                          <a:pt x="177" y="10"/>
                        </a:lnTo>
                        <a:lnTo>
                          <a:pt x="168" y="16"/>
                        </a:lnTo>
                        <a:lnTo>
                          <a:pt x="159" y="22"/>
                        </a:lnTo>
                        <a:lnTo>
                          <a:pt x="149" y="26"/>
                        </a:lnTo>
                        <a:lnTo>
                          <a:pt x="139" y="30"/>
                        </a:lnTo>
                        <a:lnTo>
                          <a:pt x="129" y="34"/>
                        </a:lnTo>
                        <a:lnTo>
                          <a:pt x="119" y="37"/>
                        </a:lnTo>
                        <a:lnTo>
                          <a:pt x="109" y="41"/>
                        </a:lnTo>
                        <a:lnTo>
                          <a:pt x="100" y="46"/>
                        </a:lnTo>
                        <a:lnTo>
                          <a:pt x="91" y="53"/>
                        </a:lnTo>
                        <a:lnTo>
                          <a:pt x="83" y="58"/>
                        </a:lnTo>
                        <a:lnTo>
                          <a:pt x="72" y="63"/>
                        </a:lnTo>
                        <a:lnTo>
                          <a:pt x="63" y="69"/>
                        </a:lnTo>
                        <a:lnTo>
                          <a:pt x="52" y="73"/>
                        </a:lnTo>
                        <a:lnTo>
                          <a:pt x="41" y="77"/>
                        </a:lnTo>
                        <a:lnTo>
                          <a:pt x="32" y="81"/>
                        </a:lnTo>
                        <a:lnTo>
                          <a:pt x="21"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5" name="Freeform 97"/>
                  <p:cNvSpPr>
                    <a:spLocks noEditPoints="1"/>
                  </p:cNvSpPr>
                  <p:nvPr/>
                </p:nvSpPr>
                <p:spPr bwMode="auto">
                  <a:xfrm>
                    <a:off x="2963" y="979"/>
                    <a:ext cx="426" cy="54"/>
                  </a:xfrm>
                  <a:custGeom>
                    <a:avLst/>
                    <a:gdLst>
                      <a:gd name="T0" fmla="*/ 1276 w 1280"/>
                      <a:gd name="T1" fmla="*/ 145 h 162"/>
                      <a:gd name="T2" fmla="*/ 1247 w 1280"/>
                      <a:gd name="T3" fmla="*/ 84 h 162"/>
                      <a:gd name="T4" fmla="*/ 1234 w 1280"/>
                      <a:gd name="T5" fmla="*/ 76 h 162"/>
                      <a:gd name="T6" fmla="*/ 1207 w 1280"/>
                      <a:gd name="T7" fmla="*/ 64 h 162"/>
                      <a:gd name="T8" fmla="*/ 1180 w 1280"/>
                      <a:gd name="T9" fmla="*/ 55 h 162"/>
                      <a:gd name="T10" fmla="*/ 1154 w 1280"/>
                      <a:gd name="T11" fmla="*/ 48 h 162"/>
                      <a:gd name="T12" fmla="*/ 1127 w 1280"/>
                      <a:gd name="T13" fmla="*/ 39 h 162"/>
                      <a:gd name="T14" fmla="*/ 1098 w 1280"/>
                      <a:gd name="T15" fmla="*/ 28 h 162"/>
                      <a:gd name="T16" fmla="*/ 1070 w 1280"/>
                      <a:gd name="T17" fmla="*/ 20 h 162"/>
                      <a:gd name="T18" fmla="*/ 1040 w 1280"/>
                      <a:gd name="T19" fmla="*/ 10 h 162"/>
                      <a:gd name="T20" fmla="*/ 1023 w 1280"/>
                      <a:gd name="T21" fmla="*/ 3 h 162"/>
                      <a:gd name="T22" fmla="*/ 1017 w 1280"/>
                      <a:gd name="T23" fmla="*/ 2 h 162"/>
                      <a:gd name="T24" fmla="*/ 1013 w 1280"/>
                      <a:gd name="T25" fmla="*/ 0 h 162"/>
                      <a:gd name="T26" fmla="*/ 1009 w 1280"/>
                      <a:gd name="T27" fmla="*/ 0 h 162"/>
                      <a:gd name="T28" fmla="*/ 1012 w 1280"/>
                      <a:gd name="T29" fmla="*/ 6 h 162"/>
                      <a:gd name="T30" fmla="*/ 1049 w 1280"/>
                      <a:gd name="T31" fmla="*/ 43 h 162"/>
                      <a:gd name="T32" fmla="*/ 1083 w 1280"/>
                      <a:gd name="T33" fmla="*/ 83 h 162"/>
                      <a:gd name="T34" fmla="*/ 1095 w 1280"/>
                      <a:gd name="T35" fmla="*/ 88 h 162"/>
                      <a:gd name="T36" fmla="*/ 1116 w 1280"/>
                      <a:gd name="T37" fmla="*/ 99 h 162"/>
                      <a:gd name="T38" fmla="*/ 1136 w 1280"/>
                      <a:gd name="T39" fmla="*/ 110 h 162"/>
                      <a:gd name="T40" fmla="*/ 1151 w 1280"/>
                      <a:gd name="T41" fmla="*/ 112 h 162"/>
                      <a:gd name="T42" fmla="*/ 1162 w 1280"/>
                      <a:gd name="T43" fmla="*/ 112 h 162"/>
                      <a:gd name="T44" fmla="*/ 1182 w 1280"/>
                      <a:gd name="T45" fmla="*/ 117 h 162"/>
                      <a:gd name="T46" fmla="*/ 1210 w 1280"/>
                      <a:gd name="T47" fmla="*/ 127 h 162"/>
                      <a:gd name="T48" fmla="*/ 1238 w 1280"/>
                      <a:gd name="T49" fmla="*/ 139 h 162"/>
                      <a:gd name="T50" fmla="*/ 1266 w 1280"/>
                      <a:gd name="T51" fmla="*/ 150 h 162"/>
                      <a:gd name="T52" fmla="*/ 39 w 1280"/>
                      <a:gd name="T53" fmla="*/ 80 h 162"/>
                      <a:gd name="T54" fmla="*/ 21 w 1280"/>
                      <a:gd name="T55" fmla="*/ 114 h 162"/>
                      <a:gd name="T56" fmla="*/ 0 w 1280"/>
                      <a:gd name="T57" fmla="*/ 162 h 162"/>
                      <a:gd name="T58" fmla="*/ 1 w 1280"/>
                      <a:gd name="T59" fmla="*/ 162 h 162"/>
                      <a:gd name="T60" fmla="*/ 3 w 1280"/>
                      <a:gd name="T61" fmla="*/ 162 h 162"/>
                      <a:gd name="T62" fmla="*/ 4 w 1280"/>
                      <a:gd name="T63" fmla="*/ 162 h 162"/>
                      <a:gd name="T64" fmla="*/ 5 w 1280"/>
                      <a:gd name="T65" fmla="*/ 162 h 162"/>
                      <a:gd name="T66" fmla="*/ 23 w 1280"/>
                      <a:gd name="T67" fmla="*/ 151 h 162"/>
                      <a:gd name="T68" fmla="*/ 42 w 1280"/>
                      <a:gd name="T69" fmla="*/ 146 h 162"/>
                      <a:gd name="T70" fmla="*/ 60 w 1280"/>
                      <a:gd name="T71" fmla="*/ 142 h 162"/>
                      <a:gd name="T72" fmla="*/ 75 w 1280"/>
                      <a:gd name="T73" fmla="*/ 131 h 162"/>
                      <a:gd name="T74" fmla="*/ 95 w 1280"/>
                      <a:gd name="T75" fmla="*/ 125 h 162"/>
                      <a:gd name="T76" fmla="*/ 115 w 1280"/>
                      <a:gd name="T77" fmla="*/ 119 h 162"/>
                      <a:gd name="T78" fmla="*/ 136 w 1280"/>
                      <a:gd name="T79" fmla="*/ 114 h 162"/>
                      <a:gd name="T80" fmla="*/ 158 w 1280"/>
                      <a:gd name="T81" fmla="*/ 108 h 162"/>
                      <a:gd name="T82" fmla="*/ 166 w 1280"/>
                      <a:gd name="T83" fmla="*/ 106 h 162"/>
                      <a:gd name="T84" fmla="*/ 172 w 1280"/>
                      <a:gd name="T85" fmla="*/ 104 h 162"/>
                      <a:gd name="T86" fmla="*/ 180 w 1280"/>
                      <a:gd name="T87" fmla="*/ 103 h 162"/>
                      <a:gd name="T88" fmla="*/ 187 w 1280"/>
                      <a:gd name="T89" fmla="*/ 102 h 162"/>
                      <a:gd name="T90" fmla="*/ 216 w 1280"/>
                      <a:gd name="T91" fmla="*/ 63 h 162"/>
                      <a:gd name="T92" fmla="*/ 252 w 1280"/>
                      <a:gd name="T93" fmla="*/ 23 h 162"/>
                      <a:gd name="T94" fmla="*/ 240 w 1280"/>
                      <a:gd name="T95" fmla="*/ 20 h 162"/>
                      <a:gd name="T96" fmla="*/ 207 w 1280"/>
                      <a:gd name="T97" fmla="*/ 28 h 162"/>
                      <a:gd name="T98" fmla="*/ 174 w 1280"/>
                      <a:gd name="T99" fmla="*/ 39 h 162"/>
                      <a:gd name="T100" fmla="*/ 139 w 1280"/>
                      <a:gd name="T101" fmla="*/ 48 h 162"/>
                      <a:gd name="T102" fmla="*/ 111 w 1280"/>
                      <a:gd name="T103" fmla="*/ 55 h 162"/>
                      <a:gd name="T104" fmla="*/ 91 w 1280"/>
                      <a:gd name="T105" fmla="*/ 63 h 162"/>
                      <a:gd name="T106" fmla="*/ 70 w 1280"/>
                      <a:gd name="T107" fmla="*/ 70 h 162"/>
                      <a:gd name="T108" fmla="*/ 50 w 1280"/>
                      <a:gd name="T109" fmla="*/ 7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0" h="162">
                        <a:moveTo>
                          <a:pt x="1280" y="155"/>
                        </a:moveTo>
                        <a:lnTo>
                          <a:pt x="1276" y="145"/>
                        </a:lnTo>
                        <a:lnTo>
                          <a:pt x="1263" y="114"/>
                        </a:lnTo>
                        <a:lnTo>
                          <a:pt x="1247" y="84"/>
                        </a:lnTo>
                        <a:lnTo>
                          <a:pt x="1246" y="82"/>
                        </a:lnTo>
                        <a:lnTo>
                          <a:pt x="1234" y="76"/>
                        </a:lnTo>
                        <a:lnTo>
                          <a:pt x="1220" y="70"/>
                        </a:lnTo>
                        <a:lnTo>
                          <a:pt x="1207" y="64"/>
                        </a:lnTo>
                        <a:lnTo>
                          <a:pt x="1194" y="59"/>
                        </a:lnTo>
                        <a:lnTo>
                          <a:pt x="1180" y="55"/>
                        </a:lnTo>
                        <a:lnTo>
                          <a:pt x="1167" y="51"/>
                        </a:lnTo>
                        <a:lnTo>
                          <a:pt x="1154" y="48"/>
                        </a:lnTo>
                        <a:lnTo>
                          <a:pt x="1140" y="46"/>
                        </a:lnTo>
                        <a:lnTo>
                          <a:pt x="1127" y="39"/>
                        </a:lnTo>
                        <a:lnTo>
                          <a:pt x="1112" y="32"/>
                        </a:lnTo>
                        <a:lnTo>
                          <a:pt x="1098" y="28"/>
                        </a:lnTo>
                        <a:lnTo>
                          <a:pt x="1084" y="24"/>
                        </a:lnTo>
                        <a:lnTo>
                          <a:pt x="1070" y="20"/>
                        </a:lnTo>
                        <a:lnTo>
                          <a:pt x="1055" y="15"/>
                        </a:lnTo>
                        <a:lnTo>
                          <a:pt x="1040" y="10"/>
                        </a:lnTo>
                        <a:lnTo>
                          <a:pt x="1024" y="4"/>
                        </a:lnTo>
                        <a:lnTo>
                          <a:pt x="1023" y="3"/>
                        </a:lnTo>
                        <a:lnTo>
                          <a:pt x="1020" y="2"/>
                        </a:lnTo>
                        <a:lnTo>
                          <a:pt x="1017" y="2"/>
                        </a:lnTo>
                        <a:lnTo>
                          <a:pt x="1016" y="2"/>
                        </a:lnTo>
                        <a:lnTo>
                          <a:pt x="1013" y="0"/>
                        </a:lnTo>
                        <a:lnTo>
                          <a:pt x="1011" y="0"/>
                        </a:lnTo>
                        <a:lnTo>
                          <a:pt x="1009" y="0"/>
                        </a:lnTo>
                        <a:lnTo>
                          <a:pt x="1007" y="0"/>
                        </a:lnTo>
                        <a:lnTo>
                          <a:pt x="1012" y="6"/>
                        </a:lnTo>
                        <a:lnTo>
                          <a:pt x="1032" y="23"/>
                        </a:lnTo>
                        <a:lnTo>
                          <a:pt x="1049" y="43"/>
                        </a:lnTo>
                        <a:lnTo>
                          <a:pt x="1067" y="63"/>
                        </a:lnTo>
                        <a:lnTo>
                          <a:pt x="1083" y="83"/>
                        </a:lnTo>
                        <a:lnTo>
                          <a:pt x="1084" y="84"/>
                        </a:lnTo>
                        <a:lnTo>
                          <a:pt x="1095" y="88"/>
                        </a:lnTo>
                        <a:lnTo>
                          <a:pt x="1106" y="94"/>
                        </a:lnTo>
                        <a:lnTo>
                          <a:pt x="1116" y="99"/>
                        </a:lnTo>
                        <a:lnTo>
                          <a:pt x="1126" y="104"/>
                        </a:lnTo>
                        <a:lnTo>
                          <a:pt x="1136" y="110"/>
                        </a:lnTo>
                        <a:lnTo>
                          <a:pt x="1146" y="112"/>
                        </a:lnTo>
                        <a:lnTo>
                          <a:pt x="1151" y="112"/>
                        </a:lnTo>
                        <a:lnTo>
                          <a:pt x="1156" y="112"/>
                        </a:lnTo>
                        <a:lnTo>
                          <a:pt x="1162" y="112"/>
                        </a:lnTo>
                        <a:lnTo>
                          <a:pt x="1167" y="111"/>
                        </a:lnTo>
                        <a:lnTo>
                          <a:pt x="1182" y="117"/>
                        </a:lnTo>
                        <a:lnTo>
                          <a:pt x="1195" y="122"/>
                        </a:lnTo>
                        <a:lnTo>
                          <a:pt x="1210" y="127"/>
                        </a:lnTo>
                        <a:lnTo>
                          <a:pt x="1224" y="133"/>
                        </a:lnTo>
                        <a:lnTo>
                          <a:pt x="1238" y="139"/>
                        </a:lnTo>
                        <a:lnTo>
                          <a:pt x="1252" y="145"/>
                        </a:lnTo>
                        <a:lnTo>
                          <a:pt x="1266" y="150"/>
                        </a:lnTo>
                        <a:lnTo>
                          <a:pt x="1280" y="155"/>
                        </a:lnTo>
                        <a:close/>
                        <a:moveTo>
                          <a:pt x="39" y="80"/>
                        </a:moveTo>
                        <a:lnTo>
                          <a:pt x="36" y="84"/>
                        </a:lnTo>
                        <a:lnTo>
                          <a:pt x="21" y="114"/>
                        </a:lnTo>
                        <a:lnTo>
                          <a:pt x="7" y="145"/>
                        </a:lnTo>
                        <a:lnTo>
                          <a:pt x="0" y="162"/>
                        </a:lnTo>
                        <a:lnTo>
                          <a:pt x="1" y="162"/>
                        </a:lnTo>
                        <a:lnTo>
                          <a:pt x="1" y="162"/>
                        </a:lnTo>
                        <a:lnTo>
                          <a:pt x="3" y="162"/>
                        </a:lnTo>
                        <a:lnTo>
                          <a:pt x="3" y="162"/>
                        </a:lnTo>
                        <a:lnTo>
                          <a:pt x="4" y="162"/>
                        </a:lnTo>
                        <a:lnTo>
                          <a:pt x="4" y="162"/>
                        </a:lnTo>
                        <a:lnTo>
                          <a:pt x="5" y="162"/>
                        </a:lnTo>
                        <a:lnTo>
                          <a:pt x="5" y="162"/>
                        </a:lnTo>
                        <a:lnTo>
                          <a:pt x="13" y="155"/>
                        </a:lnTo>
                        <a:lnTo>
                          <a:pt x="23" y="151"/>
                        </a:lnTo>
                        <a:lnTo>
                          <a:pt x="32" y="149"/>
                        </a:lnTo>
                        <a:lnTo>
                          <a:pt x="42" y="146"/>
                        </a:lnTo>
                        <a:lnTo>
                          <a:pt x="51" y="145"/>
                        </a:lnTo>
                        <a:lnTo>
                          <a:pt x="60" y="142"/>
                        </a:lnTo>
                        <a:lnTo>
                          <a:pt x="68" y="138"/>
                        </a:lnTo>
                        <a:lnTo>
                          <a:pt x="75" y="131"/>
                        </a:lnTo>
                        <a:lnTo>
                          <a:pt x="84" y="129"/>
                        </a:lnTo>
                        <a:lnTo>
                          <a:pt x="95" y="125"/>
                        </a:lnTo>
                        <a:lnTo>
                          <a:pt x="106" y="122"/>
                        </a:lnTo>
                        <a:lnTo>
                          <a:pt x="115" y="119"/>
                        </a:lnTo>
                        <a:lnTo>
                          <a:pt x="126" y="117"/>
                        </a:lnTo>
                        <a:lnTo>
                          <a:pt x="136" y="114"/>
                        </a:lnTo>
                        <a:lnTo>
                          <a:pt x="147" y="111"/>
                        </a:lnTo>
                        <a:lnTo>
                          <a:pt x="158" y="108"/>
                        </a:lnTo>
                        <a:lnTo>
                          <a:pt x="162" y="107"/>
                        </a:lnTo>
                        <a:lnTo>
                          <a:pt x="166" y="106"/>
                        </a:lnTo>
                        <a:lnTo>
                          <a:pt x="168" y="106"/>
                        </a:lnTo>
                        <a:lnTo>
                          <a:pt x="172" y="104"/>
                        </a:lnTo>
                        <a:lnTo>
                          <a:pt x="176" y="103"/>
                        </a:lnTo>
                        <a:lnTo>
                          <a:pt x="180" y="103"/>
                        </a:lnTo>
                        <a:lnTo>
                          <a:pt x="184" y="102"/>
                        </a:lnTo>
                        <a:lnTo>
                          <a:pt x="187" y="102"/>
                        </a:lnTo>
                        <a:lnTo>
                          <a:pt x="200" y="83"/>
                        </a:lnTo>
                        <a:lnTo>
                          <a:pt x="216" y="63"/>
                        </a:lnTo>
                        <a:lnTo>
                          <a:pt x="234" y="43"/>
                        </a:lnTo>
                        <a:lnTo>
                          <a:pt x="252" y="23"/>
                        </a:lnTo>
                        <a:lnTo>
                          <a:pt x="258" y="19"/>
                        </a:lnTo>
                        <a:lnTo>
                          <a:pt x="240" y="20"/>
                        </a:lnTo>
                        <a:lnTo>
                          <a:pt x="223" y="24"/>
                        </a:lnTo>
                        <a:lnTo>
                          <a:pt x="207" y="28"/>
                        </a:lnTo>
                        <a:lnTo>
                          <a:pt x="190" y="34"/>
                        </a:lnTo>
                        <a:lnTo>
                          <a:pt x="174" y="39"/>
                        </a:lnTo>
                        <a:lnTo>
                          <a:pt x="156" y="43"/>
                        </a:lnTo>
                        <a:lnTo>
                          <a:pt x="139" y="48"/>
                        </a:lnTo>
                        <a:lnTo>
                          <a:pt x="122" y="51"/>
                        </a:lnTo>
                        <a:lnTo>
                          <a:pt x="111" y="55"/>
                        </a:lnTo>
                        <a:lnTo>
                          <a:pt x="102" y="59"/>
                        </a:lnTo>
                        <a:lnTo>
                          <a:pt x="91" y="63"/>
                        </a:lnTo>
                        <a:lnTo>
                          <a:pt x="80" y="66"/>
                        </a:lnTo>
                        <a:lnTo>
                          <a:pt x="70" y="70"/>
                        </a:lnTo>
                        <a:lnTo>
                          <a:pt x="60" y="74"/>
                        </a:lnTo>
                        <a:lnTo>
                          <a:pt x="50" y="78"/>
                        </a:lnTo>
                        <a:lnTo>
                          <a:pt x="39" y="80"/>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6" name="Freeform 98"/>
                  <p:cNvSpPr>
                    <a:spLocks/>
                  </p:cNvSpPr>
                  <p:nvPr/>
                </p:nvSpPr>
                <p:spPr bwMode="auto">
                  <a:xfrm>
                    <a:off x="3025" y="971"/>
                    <a:ext cx="299" cy="42"/>
                  </a:xfrm>
                  <a:custGeom>
                    <a:avLst/>
                    <a:gdLst>
                      <a:gd name="T0" fmla="*/ 880 w 897"/>
                      <a:gd name="T1" fmla="*/ 87 h 126"/>
                      <a:gd name="T2" fmla="*/ 825 w 897"/>
                      <a:gd name="T3" fmla="*/ 30 h 126"/>
                      <a:gd name="T4" fmla="*/ 812 w 897"/>
                      <a:gd name="T5" fmla="*/ 24 h 126"/>
                      <a:gd name="T6" fmla="*/ 800 w 897"/>
                      <a:gd name="T7" fmla="*/ 24 h 126"/>
                      <a:gd name="T8" fmla="*/ 786 w 897"/>
                      <a:gd name="T9" fmla="*/ 19 h 126"/>
                      <a:gd name="T10" fmla="*/ 704 w 897"/>
                      <a:gd name="T11" fmla="*/ 11 h 126"/>
                      <a:gd name="T12" fmla="*/ 621 w 897"/>
                      <a:gd name="T13" fmla="*/ 3 h 126"/>
                      <a:gd name="T14" fmla="*/ 582 w 897"/>
                      <a:gd name="T15" fmla="*/ 7 h 126"/>
                      <a:gd name="T16" fmla="*/ 518 w 897"/>
                      <a:gd name="T17" fmla="*/ 2 h 126"/>
                      <a:gd name="T18" fmla="*/ 442 w 897"/>
                      <a:gd name="T19" fmla="*/ 0 h 126"/>
                      <a:gd name="T20" fmla="*/ 365 w 897"/>
                      <a:gd name="T21" fmla="*/ 0 h 126"/>
                      <a:gd name="T22" fmla="*/ 290 w 897"/>
                      <a:gd name="T23" fmla="*/ 11 h 126"/>
                      <a:gd name="T24" fmla="*/ 214 w 897"/>
                      <a:gd name="T25" fmla="*/ 18 h 126"/>
                      <a:gd name="T26" fmla="*/ 156 w 897"/>
                      <a:gd name="T27" fmla="*/ 28 h 126"/>
                      <a:gd name="T28" fmla="*/ 120 w 897"/>
                      <a:gd name="T29" fmla="*/ 32 h 126"/>
                      <a:gd name="T30" fmla="*/ 85 w 897"/>
                      <a:gd name="T31" fmla="*/ 38 h 126"/>
                      <a:gd name="T32" fmla="*/ 73 w 897"/>
                      <a:gd name="T33" fmla="*/ 42 h 126"/>
                      <a:gd name="T34" fmla="*/ 72 w 897"/>
                      <a:gd name="T35" fmla="*/ 42 h 126"/>
                      <a:gd name="T36" fmla="*/ 71 w 897"/>
                      <a:gd name="T37" fmla="*/ 43 h 126"/>
                      <a:gd name="T38" fmla="*/ 29 w 897"/>
                      <a:gd name="T39" fmla="*/ 87 h 126"/>
                      <a:gd name="T40" fmla="*/ 7 w 897"/>
                      <a:gd name="T41" fmla="*/ 124 h 126"/>
                      <a:gd name="T42" fmla="*/ 25 w 897"/>
                      <a:gd name="T43" fmla="*/ 119 h 126"/>
                      <a:gd name="T44" fmla="*/ 43 w 897"/>
                      <a:gd name="T45" fmla="*/ 114 h 126"/>
                      <a:gd name="T46" fmla="*/ 87 w 897"/>
                      <a:gd name="T47" fmla="*/ 104 h 126"/>
                      <a:gd name="T48" fmla="*/ 143 w 897"/>
                      <a:gd name="T49" fmla="*/ 94 h 126"/>
                      <a:gd name="T50" fmla="*/ 198 w 897"/>
                      <a:gd name="T51" fmla="*/ 84 h 126"/>
                      <a:gd name="T52" fmla="*/ 222 w 897"/>
                      <a:gd name="T53" fmla="*/ 74 h 126"/>
                      <a:gd name="T54" fmla="*/ 250 w 897"/>
                      <a:gd name="T55" fmla="*/ 70 h 126"/>
                      <a:gd name="T56" fmla="*/ 276 w 897"/>
                      <a:gd name="T57" fmla="*/ 64 h 126"/>
                      <a:gd name="T58" fmla="*/ 332 w 897"/>
                      <a:gd name="T59" fmla="*/ 42 h 126"/>
                      <a:gd name="T60" fmla="*/ 393 w 897"/>
                      <a:gd name="T61" fmla="*/ 28 h 126"/>
                      <a:gd name="T62" fmla="*/ 455 w 897"/>
                      <a:gd name="T63" fmla="*/ 24 h 126"/>
                      <a:gd name="T64" fmla="*/ 518 w 897"/>
                      <a:gd name="T65" fmla="*/ 28 h 126"/>
                      <a:gd name="T66" fmla="*/ 578 w 897"/>
                      <a:gd name="T67" fmla="*/ 42 h 126"/>
                      <a:gd name="T68" fmla="*/ 634 w 897"/>
                      <a:gd name="T69" fmla="*/ 64 h 126"/>
                      <a:gd name="T70" fmla="*/ 661 w 897"/>
                      <a:gd name="T71" fmla="*/ 67 h 126"/>
                      <a:gd name="T72" fmla="*/ 698 w 897"/>
                      <a:gd name="T73" fmla="*/ 71 h 126"/>
                      <a:gd name="T74" fmla="*/ 736 w 897"/>
                      <a:gd name="T75" fmla="*/ 75 h 126"/>
                      <a:gd name="T76" fmla="*/ 789 w 897"/>
                      <a:gd name="T77" fmla="*/ 82 h 126"/>
                      <a:gd name="T78" fmla="*/ 841 w 897"/>
                      <a:gd name="T79" fmla="*/ 94 h 126"/>
                      <a:gd name="T80" fmla="*/ 877 w 897"/>
                      <a:gd name="T81" fmla="*/ 107 h 126"/>
                      <a:gd name="T82" fmla="*/ 885 w 897"/>
                      <a:gd name="T83" fmla="*/ 107 h 126"/>
                      <a:gd name="T84" fmla="*/ 895 w 897"/>
                      <a:gd name="T85" fmla="*/ 10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97" h="126">
                        <a:moveTo>
                          <a:pt x="897" y="108"/>
                        </a:moveTo>
                        <a:lnTo>
                          <a:pt x="896" y="107"/>
                        </a:lnTo>
                        <a:lnTo>
                          <a:pt x="880" y="87"/>
                        </a:lnTo>
                        <a:lnTo>
                          <a:pt x="862" y="67"/>
                        </a:lnTo>
                        <a:lnTo>
                          <a:pt x="845" y="47"/>
                        </a:lnTo>
                        <a:lnTo>
                          <a:pt x="825" y="30"/>
                        </a:lnTo>
                        <a:lnTo>
                          <a:pt x="820" y="24"/>
                        </a:lnTo>
                        <a:lnTo>
                          <a:pt x="816" y="24"/>
                        </a:lnTo>
                        <a:lnTo>
                          <a:pt x="812" y="24"/>
                        </a:lnTo>
                        <a:lnTo>
                          <a:pt x="808" y="24"/>
                        </a:lnTo>
                        <a:lnTo>
                          <a:pt x="804" y="24"/>
                        </a:lnTo>
                        <a:lnTo>
                          <a:pt x="800" y="24"/>
                        </a:lnTo>
                        <a:lnTo>
                          <a:pt x="796" y="23"/>
                        </a:lnTo>
                        <a:lnTo>
                          <a:pt x="790" y="22"/>
                        </a:lnTo>
                        <a:lnTo>
                          <a:pt x="786" y="19"/>
                        </a:lnTo>
                        <a:lnTo>
                          <a:pt x="758" y="18"/>
                        </a:lnTo>
                        <a:lnTo>
                          <a:pt x="730" y="15"/>
                        </a:lnTo>
                        <a:lnTo>
                          <a:pt x="704" y="11"/>
                        </a:lnTo>
                        <a:lnTo>
                          <a:pt x="676" y="7"/>
                        </a:lnTo>
                        <a:lnTo>
                          <a:pt x="648" y="4"/>
                        </a:lnTo>
                        <a:lnTo>
                          <a:pt x="621" y="3"/>
                        </a:lnTo>
                        <a:lnTo>
                          <a:pt x="607" y="3"/>
                        </a:lnTo>
                        <a:lnTo>
                          <a:pt x="594" y="4"/>
                        </a:lnTo>
                        <a:lnTo>
                          <a:pt x="582" y="7"/>
                        </a:lnTo>
                        <a:lnTo>
                          <a:pt x="569" y="10"/>
                        </a:lnTo>
                        <a:lnTo>
                          <a:pt x="543" y="4"/>
                        </a:lnTo>
                        <a:lnTo>
                          <a:pt x="518" y="2"/>
                        </a:lnTo>
                        <a:lnTo>
                          <a:pt x="493" y="0"/>
                        </a:lnTo>
                        <a:lnTo>
                          <a:pt x="467" y="0"/>
                        </a:lnTo>
                        <a:lnTo>
                          <a:pt x="442" y="0"/>
                        </a:lnTo>
                        <a:lnTo>
                          <a:pt x="415" y="0"/>
                        </a:lnTo>
                        <a:lnTo>
                          <a:pt x="390" y="2"/>
                        </a:lnTo>
                        <a:lnTo>
                          <a:pt x="365" y="0"/>
                        </a:lnTo>
                        <a:lnTo>
                          <a:pt x="340" y="4"/>
                        </a:lnTo>
                        <a:lnTo>
                          <a:pt x="315" y="8"/>
                        </a:lnTo>
                        <a:lnTo>
                          <a:pt x="290" y="11"/>
                        </a:lnTo>
                        <a:lnTo>
                          <a:pt x="264" y="12"/>
                        </a:lnTo>
                        <a:lnTo>
                          <a:pt x="239" y="15"/>
                        </a:lnTo>
                        <a:lnTo>
                          <a:pt x="214" y="18"/>
                        </a:lnTo>
                        <a:lnTo>
                          <a:pt x="190" y="20"/>
                        </a:lnTo>
                        <a:lnTo>
                          <a:pt x="167" y="24"/>
                        </a:lnTo>
                        <a:lnTo>
                          <a:pt x="156" y="28"/>
                        </a:lnTo>
                        <a:lnTo>
                          <a:pt x="144" y="30"/>
                        </a:lnTo>
                        <a:lnTo>
                          <a:pt x="132" y="31"/>
                        </a:lnTo>
                        <a:lnTo>
                          <a:pt x="120" y="32"/>
                        </a:lnTo>
                        <a:lnTo>
                          <a:pt x="108" y="34"/>
                        </a:lnTo>
                        <a:lnTo>
                          <a:pt x="96" y="35"/>
                        </a:lnTo>
                        <a:lnTo>
                          <a:pt x="85" y="38"/>
                        </a:lnTo>
                        <a:lnTo>
                          <a:pt x="75" y="42"/>
                        </a:lnTo>
                        <a:lnTo>
                          <a:pt x="75" y="42"/>
                        </a:lnTo>
                        <a:lnTo>
                          <a:pt x="73" y="42"/>
                        </a:lnTo>
                        <a:lnTo>
                          <a:pt x="73" y="42"/>
                        </a:lnTo>
                        <a:lnTo>
                          <a:pt x="72" y="42"/>
                        </a:lnTo>
                        <a:lnTo>
                          <a:pt x="72" y="42"/>
                        </a:lnTo>
                        <a:lnTo>
                          <a:pt x="72" y="42"/>
                        </a:lnTo>
                        <a:lnTo>
                          <a:pt x="71" y="43"/>
                        </a:lnTo>
                        <a:lnTo>
                          <a:pt x="71" y="43"/>
                        </a:lnTo>
                        <a:lnTo>
                          <a:pt x="65" y="47"/>
                        </a:lnTo>
                        <a:lnTo>
                          <a:pt x="47" y="67"/>
                        </a:lnTo>
                        <a:lnTo>
                          <a:pt x="29" y="87"/>
                        </a:lnTo>
                        <a:lnTo>
                          <a:pt x="13" y="107"/>
                        </a:lnTo>
                        <a:lnTo>
                          <a:pt x="0" y="126"/>
                        </a:lnTo>
                        <a:lnTo>
                          <a:pt x="7" y="124"/>
                        </a:lnTo>
                        <a:lnTo>
                          <a:pt x="13" y="123"/>
                        </a:lnTo>
                        <a:lnTo>
                          <a:pt x="19" y="120"/>
                        </a:lnTo>
                        <a:lnTo>
                          <a:pt x="25" y="119"/>
                        </a:lnTo>
                        <a:lnTo>
                          <a:pt x="31" y="118"/>
                        </a:lnTo>
                        <a:lnTo>
                          <a:pt x="37" y="116"/>
                        </a:lnTo>
                        <a:lnTo>
                          <a:pt x="43" y="114"/>
                        </a:lnTo>
                        <a:lnTo>
                          <a:pt x="48" y="111"/>
                        </a:lnTo>
                        <a:lnTo>
                          <a:pt x="67" y="107"/>
                        </a:lnTo>
                        <a:lnTo>
                          <a:pt x="87" y="104"/>
                        </a:lnTo>
                        <a:lnTo>
                          <a:pt x="105" y="100"/>
                        </a:lnTo>
                        <a:lnTo>
                          <a:pt x="124" y="98"/>
                        </a:lnTo>
                        <a:lnTo>
                          <a:pt x="143" y="94"/>
                        </a:lnTo>
                        <a:lnTo>
                          <a:pt x="162" y="91"/>
                        </a:lnTo>
                        <a:lnTo>
                          <a:pt x="180" y="87"/>
                        </a:lnTo>
                        <a:lnTo>
                          <a:pt x="198" y="84"/>
                        </a:lnTo>
                        <a:lnTo>
                          <a:pt x="206" y="80"/>
                        </a:lnTo>
                        <a:lnTo>
                          <a:pt x="214" y="76"/>
                        </a:lnTo>
                        <a:lnTo>
                          <a:pt x="222" y="74"/>
                        </a:lnTo>
                        <a:lnTo>
                          <a:pt x="231" y="72"/>
                        </a:lnTo>
                        <a:lnTo>
                          <a:pt x="240" y="70"/>
                        </a:lnTo>
                        <a:lnTo>
                          <a:pt x="250" y="70"/>
                        </a:lnTo>
                        <a:lnTo>
                          <a:pt x="259" y="68"/>
                        </a:lnTo>
                        <a:lnTo>
                          <a:pt x="268" y="68"/>
                        </a:lnTo>
                        <a:lnTo>
                          <a:pt x="276" y="64"/>
                        </a:lnTo>
                        <a:lnTo>
                          <a:pt x="294" y="56"/>
                        </a:lnTo>
                        <a:lnTo>
                          <a:pt x="312" y="48"/>
                        </a:lnTo>
                        <a:lnTo>
                          <a:pt x="332" y="42"/>
                        </a:lnTo>
                        <a:lnTo>
                          <a:pt x="351" y="36"/>
                        </a:lnTo>
                        <a:lnTo>
                          <a:pt x="371" y="32"/>
                        </a:lnTo>
                        <a:lnTo>
                          <a:pt x="393" y="28"/>
                        </a:lnTo>
                        <a:lnTo>
                          <a:pt x="413" y="26"/>
                        </a:lnTo>
                        <a:lnTo>
                          <a:pt x="434" y="24"/>
                        </a:lnTo>
                        <a:lnTo>
                          <a:pt x="455" y="24"/>
                        </a:lnTo>
                        <a:lnTo>
                          <a:pt x="477" y="24"/>
                        </a:lnTo>
                        <a:lnTo>
                          <a:pt x="497" y="26"/>
                        </a:lnTo>
                        <a:lnTo>
                          <a:pt x="518" y="28"/>
                        </a:lnTo>
                        <a:lnTo>
                          <a:pt x="538" y="32"/>
                        </a:lnTo>
                        <a:lnTo>
                          <a:pt x="558" y="36"/>
                        </a:lnTo>
                        <a:lnTo>
                          <a:pt x="578" y="42"/>
                        </a:lnTo>
                        <a:lnTo>
                          <a:pt x="597" y="48"/>
                        </a:lnTo>
                        <a:lnTo>
                          <a:pt x="616" y="56"/>
                        </a:lnTo>
                        <a:lnTo>
                          <a:pt x="634" y="64"/>
                        </a:lnTo>
                        <a:lnTo>
                          <a:pt x="636" y="66"/>
                        </a:lnTo>
                        <a:lnTo>
                          <a:pt x="649" y="66"/>
                        </a:lnTo>
                        <a:lnTo>
                          <a:pt x="661" y="67"/>
                        </a:lnTo>
                        <a:lnTo>
                          <a:pt x="674" y="68"/>
                        </a:lnTo>
                        <a:lnTo>
                          <a:pt x="686" y="70"/>
                        </a:lnTo>
                        <a:lnTo>
                          <a:pt x="698" y="71"/>
                        </a:lnTo>
                        <a:lnTo>
                          <a:pt x="712" y="72"/>
                        </a:lnTo>
                        <a:lnTo>
                          <a:pt x="724" y="74"/>
                        </a:lnTo>
                        <a:lnTo>
                          <a:pt x="736" y="75"/>
                        </a:lnTo>
                        <a:lnTo>
                          <a:pt x="754" y="78"/>
                        </a:lnTo>
                        <a:lnTo>
                          <a:pt x="772" y="79"/>
                        </a:lnTo>
                        <a:lnTo>
                          <a:pt x="789" y="82"/>
                        </a:lnTo>
                        <a:lnTo>
                          <a:pt x="808" y="84"/>
                        </a:lnTo>
                        <a:lnTo>
                          <a:pt x="825" y="88"/>
                        </a:lnTo>
                        <a:lnTo>
                          <a:pt x="841" y="94"/>
                        </a:lnTo>
                        <a:lnTo>
                          <a:pt x="858" y="99"/>
                        </a:lnTo>
                        <a:lnTo>
                          <a:pt x="873" y="108"/>
                        </a:lnTo>
                        <a:lnTo>
                          <a:pt x="877" y="107"/>
                        </a:lnTo>
                        <a:lnTo>
                          <a:pt x="880" y="107"/>
                        </a:lnTo>
                        <a:lnTo>
                          <a:pt x="883" y="107"/>
                        </a:lnTo>
                        <a:lnTo>
                          <a:pt x="885" y="107"/>
                        </a:lnTo>
                        <a:lnTo>
                          <a:pt x="889" y="107"/>
                        </a:lnTo>
                        <a:lnTo>
                          <a:pt x="892" y="107"/>
                        </a:lnTo>
                        <a:lnTo>
                          <a:pt x="895" y="108"/>
                        </a:lnTo>
                        <a:lnTo>
                          <a:pt x="897" y="108"/>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7" name="Freeform 99"/>
                  <p:cNvSpPr>
                    <a:spLocks/>
                  </p:cNvSpPr>
                  <p:nvPr/>
                </p:nvSpPr>
                <p:spPr bwMode="auto">
                  <a:xfrm>
                    <a:off x="3114" y="979"/>
                    <a:ext cx="123" cy="15"/>
                  </a:xfrm>
                  <a:custGeom>
                    <a:avLst/>
                    <a:gdLst>
                      <a:gd name="T0" fmla="*/ 368 w 368"/>
                      <a:gd name="T1" fmla="*/ 42 h 46"/>
                      <a:gd name="T2" fmla="*/ 366 w 368"/>
                      <a:gd name="T3" fmla="*/ 40 h 46"/>
                      <a:gd name="T4" fmla="*/ 348 w 368"/>
                      <a:gd name="T5" fmla="*/ 32 h 46"/>
                      <a:gd name="T6" fmla="*/ 329 w 368"/>
                      <a:gd name="T7" fmla="*/ 24 h 46"/>
                      <a:gd name="T8" fmla="*/ 310 w 368"/>
                      <a:gd name="T9" fmla="*/ 18 h 46"/>
                      <a:gd name="T10" fmla="*/ 290 w 368"/>
                      <a:gd name="T11" fmla="*/ 12 h 46"/>
                      <a:gd name="T12" fmla="*/ 270 w 368"/>
                      <a:gd name="T13" fmla="*/ 8 h 46"/>
                      <a:gd name="T14" fmla="*/ 250 w 368"/>
                      <a:gd name="T15" fmla="*/ 4 h 46"/>
                      <a:gd name="T16" fmla="*/ 229 w 368"/>
                      <a:gd name="T17" fmla="*/ 2 h 46"/>
                      <a:gd name="T18" fmla="*/ 209 w 368"/>
                      <a:gd name="T19" fmla="*/ 0 h 46"/>
                      <a:gd name="T20" fmla="*/ 187 w 368"/>
                      <a:gd name="T21" fmla="*/ 0 h 46"/>
                      <a:gd name="T22" fmla="*/ 166 w 368"/>
                      <a:gd name="T23" fmla="*/ 0 h 46"/>
                      <a:gd name="T24" fmla="*/ 145 w 368"/>
                      <a:gd name="T25" fmla="*/ 2 h 46"/>
                      <a:gd name="T26" fmla="*/ 125 w 368"/>
                      <a:gd name="T27" fmla="*/ 4 h 46"/>
                      <a:gd name="T28" fmla="*/ 103 w 368"/>
                      <a:gd name="T29" fmla="*/ 8 h 46"/>
                      <a:gd name="T30" fmla="*/ 83 w 368"/>
                      <a:gd name="T31" fmla="*/ 12 h 46"/>
                      <a:gd name="T32" fmla="*/ 64 w 368"/>
                      <a:gd name="T33" fmla="*/ 18 h 46"/>
                      <a:gd name="T34" fmla="*/ 44 w 368"/>
                      <a:gd name="T35" fmla="*/ 24 h 46"/>
                      <a:gd name="T36" fmla="*/ 26 w 368"/>
                      <a:gd name="T37" fmla="*/ 32 h 46"/>
                      <a:gd name="T38" fmla="*/ 8 w 368"/>
                      <a:gd name="T39" fmla="*/ 40 h 46"/>
                      <a:gd name="T40" fmla="*/ 0 w 368"/>
                      <a:gd name="T41" fmla="*/ 44 h 46"/>
                      <a:gd name="T42" fmla="*/ 14 w 368"/>
                      <a:gd name="T43" fmla="*/ 44 h 46"/>
                      <a:gd name="T44" fmla="*/ 27 w 368"/>
                      <a:gd name="T45" fmla="*/ 44 h 46"/>
                      <a:gd name="T46" fmla="*/ 39 w 368"/>
                      <a:gd name="T47" fmla="*/ 46 h 46"/>
                      <a:gd name="T48" fmla="*/ 52 w 368"/>
                      <a:gd name="T49" fmla="*/ 46 h 46"/>
                      <a:gd name="T50" fmla="*/ 66 w 368"/>
                      <a:gd name="T51" fmla="*/ 46 h 46"/>
                      <a:gd name="T52" fmla="*/ 78 w 368"/>
                      <a:gd name="T53" fmla="*/ 44 h 46"/>
                      <a:gd name="T54" fmla="*/ 90 w 368"/>
                      <a:gd name="T55" fmla="*/ 44 h 46"/>
                      <a:gd name="T56" fmla="*/ 102 w 368"/>
                      <a:gd name="T57" fmla="*/ 42 h 46"/>
                      <a:gd name="T58" fmla="*/ 111 w 368"/>
                      <a:gd name="T59" fmla="*/ 40 h 46"/>
                      <a:gd name="T60" fmla="*/ 122 w 368"/>
                      <a:gd name="T61" fmla="*/ 39 h 46"/>
                      <a:gd name="T62" fmla="*/ 131 w 368"/>
                      <a:gd name="T63" fmla="*/ 39 h 46"/>
                      <a:gd name="T64" fmla="*/ 141 w 368"/>
                      <a:gd name="T65" fmla="*/ 39 h 46"/>
                      <a:gd name="T66" fmla="*/ 149 w 368"/>
                      <a:gd name="T67" fmla="*/ 39 h 46"/>
                      <a:gd name="T68" fmla="*/ 158 w 368"/>
                      <a:gd name="T69" fmla="*/ 39 h 46"/>
                      <a:gd name="T70" fmla="*/ 167 w 368"/>
                      <a:gd name="T71" fmla="*/ 36 h 46"/>
                      <a:gd name="T72" fmla="*/ 177 w 368"/>
                      <a:gd name="T73" fmla="*/ 34 h 46"/>
                      <a:gd name="T74" fmla="*/ 201 w 368"/>
                      <a:gd name="T75" fmla="*/ 34 h 46"/>
                      <a:gd name="T76" fmla="*/ 225 w 368"/>
                      <a:gd name="T77" fmla="*/ 35 h 46"/>
                      <a:gd name="T78" fmla="*/ 249 w 368"/>
                      <a:gd name="T79" fmla="*/ 35 h 46"/>
                      <a:gd name="T80" fmla="*/ 273 w 368"/>
                      <a:gd name="T81" fmla="*/ 36 h 46"/>
                      <a:gd name="T82" fmla="*/ 297 w 368"/>
                      <a:gd name="T83" fmla="*/ 38 h 46"/>
                      <a:gd name="T84" fmla="*/ 321 w 368"/>
                      <a:gd name="T85" fmla="*/ 39 h 46"/>
                      <a:gd name="T86" fmla="*/ 343 w 368"/>
                      <a:gd name="T87" fmla="*/ 40 h 46"/>
                      <a:gd name="T88" fmla="*/ 368 w 368"/>
                      <a:gd name="T89"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 h="46">
                        <a:moveTo>
                          <a:pt x="368" y="42"/>
                        </a:moveTo>
                        <a:lnTo>
                          <a:pt x="366" y="40"/>
                        </a:lnTo>
                        <a:lnTo>
                          <a:pt x="348" y="32"/>
                        </a:lnTo>
                        <a:lnTo>
                          <a:pt x="329" y="24"/>
                        </a:lnTo>
                        <a:lnTo>
                          <a:pt x="310" y="18"/>
                        </a:lnTo>
                        <a:lnTo>
                          <a:pt x="290" y="12"/>
                        </a:lnTo>
                        <a:lnTo>
                          <a:pt x="270" y="8"/>
                        </a:lnTo>
                        <a:lnTo>
                          <a:pt x="250" y="4"/>
                        </a:lnTo>
                        <a:lnTo>
                          <a:pt x="229" y="2"/>
                        </a:lnTo>
                        <a:lnTo>
                          <a:pt x="209" y="0"/>
                        </a:lnTo>
                        <a:lnTo>
                          <a:pt x="187" y="0"/>
                        </a:lnTo>
                        <a:lnTo>
                          <a:pt x="166" y="0"/>
                        </a:lnTo>
                        <a:lnTo>
                          <a:pt x="145" y="2"/>
                        </a:lnTo>
                        <a:lnTo>
                          <a:pt x="125" y="4"/>
                        </a:lnTo>
                        <a:lnTo>
                          <a:pt x="103" y="8"/>
                        </a:lnTo>
                        <a:lnTo>
                          <a:pt x="83" y="12"/>
                        </a:lnTo>
                        <a:lnTo>
                          <a:pt x="64" y="18"/>
                        </a:lnTo>
                        <a:lnTo>
                          <a:pt x="44" y="24"/>
                        </a:lnTo>
                        <a:lnTo>
                          <a:pt x="26" y="32"/>
                        </a:lnTo>
                        <a:lnTo>
                          <a:pt x="8" y="40"/>
                        </a:lnTo>
                        <a:lnTo>
                          <a:pt x="0" y="44"/>
                        </a:lnTo>
                        <a:lnTo>
                          <a:pt x="14" y="44"/>
                        </a:lnTo>
                        <a:lnTo>
                          <a:pt x="27" y="44"/>
                        </a:lnTo>
                        <a:lnTo>
                          <a:pt x="39" y="46"/>
                        </a:lnTo>
                        <a:lnTo>
                          <a:pt x="52" y="46"/>
                        </a:lnTo>
                        <a:lnTo>
                          <a:pt x="66" y="46"/>
                        </a:lnTo>
                        <a:lnTo>
                          <a:pt x="78" y="44"/>
                        </a:lnTo>
                        <a:lnTo>
                          <a:pt x="90" y="44"/>
                        </a:lnTo>
                        <a:lnTo>
                          <a:pt x="102" y="42"/>
                        </a:lnTo>
                        <a:lnTo>
                          <a:pt x="111" y="40"/>
                        </a:lnTo>
                        <a:lnTo>
                          <a:pt x="122" y="39"/>
                        </a:lnTo>
                        <a:lnTo>
                          <a:pt x="131" y="39"/>
                        </a:lnTo>
                        <a:lnTo>
                          <a:pt x="141" y="39"/>
                        </a:lnTo>
                        <a:lnTo>
                          <a:pt x="149" y="39"/>
                        </a:lnTo>
                        <a:lnTo>
                          <a:pt x="158" y="39"/>
                        </a:lnTo>
                        <a:lnTo>
                          <a:pt x="167" y="36"/>
                        </a:lnTo>
                        <a:lnTo>
                          <a:pt x="177" y="34"/>
                        </a:lnTo>
                        <a:lnTo>
                          <a:pt x="201" y="34"/>
                        </a:lnTo>
                        <a:lnTo>
                          <a:pt x="225" y="35"/>
                        </a:lnTo>
                        <a:lnTo>
                          <a:pt x="249" y="35"/>
                        </a:lnTo>
                        <a:lnTo>
                          <a:pt x="273" y="36"/>
                        </a:lnTo>
                        <a:lnTo>
                          <a:pt x="297" y="38"/>
                        </a:lnTo>
                        <a:lnTo>
                          <a:pt x="321" y="39"/>
                        </a:lnTo>
                        <a:lnTo>
                          <a:pt x="343" y="40"/>
                        </a:lnTo>
                        <a:lnTo>
                          <a:pt x="368" y="42"/>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8" name="Freeform 100"/>
                  <p:cNvSpPr>
                    <a:spLocks noEditPoints="1"/>
                  </p:cNvSpPr>
                  <p:nvPr/>
                </p:nvSpPr>
                <p:spPr bwMode="auto">
                  <a:xfrm>
                    <a:off x="2800" y="1247"/>
                    <a:ext cx="791" cy="125"/>
                  </a:xfrm>
                  <a:custGeom>
                    <a:avLst/>
                    <a:gdLst>
                      <a:gd name="T0" fmla="*/ 10 w 2374"/>
                      <a:gd name="T1" fmla="*/ 264 h 376"/>
                      <a:gd name="T2" fmla="*/ 15 w 2374"/>
                      <a:gd name="T3" fmla="*/ 274 h 376"/>
                      <a:gd name="T4" fmla="*/ 14 w 2374"/>
                      <a:gd name="T5" fmla="*/ 274 h 376"/>
                      <a:gd name="T6" fmla="*/ 14 w 2374"/>
                      <a:gd name="T7" fmla="*/ 272 h 376"/>
                      <a:gd name="T8" fmla="*/ 12 w 2374"/>
                      <a:gd name="T9" fmla="*/ 272 h 376"/>
                      <a:gd name="T10" fmla="*/ 11 w 2374"/>
                      <a:gd name="T11" fmla="*/ 268 h 376"/>
                      <a:gd name="T12" fmla="*/ 7 w 2374"/>
                      <a:gd name="T13" fmla="*/ 260 h 376"/>
                      <a:gd name="T14" fmla="*/ 4 w 2374"/>
                      <a:gd name="T15" fmla="*/ 253 h 376"/>
                      <a:gd name="T16" fmla="*/ 2 w 2374"/>
                      <a:gd name="T17" fmla="*/ 245 h 376"/>
                      <a:gd name="T18" fmla="*/ 2286 w 2374"/>
                      <a:gd name="T19" fmla="*/ 270 h 376"/>
                      <a:gd name="T20" fmla="*/ 2301 w 2374"/>
                      <a:gd name="T21" fmla="*/ 236 h 376"/>
                      <a:gd name="T22" fmla="*/ 2324 w 2374"/>
                      <a:gd name="T23" fmla="*/ 180 h 376"/>
                      <a:gd name="T24" fmla="*/ 2342 w 2374"/>
                      <a:gd name="T25" fmla="*/ 121 h 376"/>
                      <a:gd name="T26" fmla="*/ 2360 w 2374"/>
                      <a:gd name="T27" fmla="*/ 63 h 376"/>
                      <a:gd name="T28" fmla="*/ 2373 w 2374"/>
                      <a:gd name="T29" fmla="*/ 1 h 376"/>
                      <a:gd name="T30" fmla="*/ 2374 w 2374"/>
                      <a:gd name="T31" fmla="*/ 23 h 376"/>
                      <a:gd name="T32" fmla="*/ 2374 w 2374"/>
                      <a:gd name="T33" fmla="*/ 68 h 376"/>
                      <a:gd name="T34" fmla="*/ 2372 w 2374"/>
                      <a:gd name="T35" fmla="*/ 115 h 376"/>
                      <a:gd name="T36" fmla="*/ 2369 w 2374"/>
                      <a:gd name="T37" fmla="*/ 161 h 376"/>
                      <a:gd name="T38" fmla="*/ 2365 w 2374"/>
                      <a:gd name="T39" fmla="*/ 196 h 376"/>
                      <a:gd name="T40" fmla="*/ 2354 w 2374"/>
                      <a:gd name="T41" fmla="*/ 213 h 376"/>
                      <a:gd name="T42" fmla="*/ 2342 w 2374"/>
                      <a:gd name="T43" fmla="*/ 231 h 376"/>
                      <a:gd name="T44" fmla="*/ 2333 w 2374"/>
                      <a:gd name="T45" fmla="*/ 248 h 376"/>
                      <a:gd name="T46" fmla="*/ 2321 w 2374"/>
                      <a:gd name="T47" fmla="*/ 275 h 376"/>
                      <a:gd name="T48" fmla="*/ 2305 w 2374"/>
                      <a:gd name="T49" fmla="*/ 304 h 376"/>
                      <a:gd name="T50" fmla="*/ 2286 w 2374"/>
                      <a:gd name="T51" fmla="*/ 334 h 376"/>
                      <a:gd name="T52" fmla="*/ 2267 w 2374"/>
                      <a:gd name="T53" fmla="*/ 362 h 376"/>
                      <a:gd name="T54" fmla="*/ 2249 w 2374"/>
                      <a:gd name="T55" fmla="*/ 376 h 376"/>
                      <a:gd name="T56" fmla="*/ 2261 w 2374"/>
                      <a:gd name="T57" fmla="*/ 350 h 376"/>
                      <a:gd name="T58" fmla="*/ 2270 w 2374"/>
                      <a:gd name="T59" fmla="*/ 324 h 376"/>
                      <a:gd name="T60" fmla="*/ 2279 w 2374"/>
                      <a:gd name="T61" fmla="*/ 296 h 376"/>
                      <a:gd name="T62" fmla="*/ 2286 w 2374"/>
                      <a:gd name="T63" fmla="*/ 27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74" h="376">
                        <a:moveTo>
                          <a:pt x="0" y="241"/>
                        </a:moveTo>
                        <a:lnTo>
                          <a:pt x="10" y="264"/>
                        </a:lnTo>
                        <a:lnTo>
                          <a:pt x="15" y="275"/>
                        </a:lnTo>
                        <a:lnTo>
                          <a:pt x="15" y="274"/>
                        </a:lnTo>
                        <a:lnTo>
                          <a:pt x="14" y="274"/>
                        </a:lnTo>
                        <a:lnTo>
                          <a:pt x="14" y="274"/>
                        </a:lnTo>
                        <a:lnTo>
                          <a:pt x="14" y="274"/>
                        </a:lnTo>
                        <a:lnTo>
                          <a:pt x="14" y="272"/>
                        </a:lnTo>
                        <a:lnTo>
                          <a:pt x="12" y="272"/>
                        </a:lnTo>
                        <a:lnTo>
                          <a:pt x="12" y="272"/>
                        </a:lnTo>
                        <a:lnTo>
                          <a:pt x="12" y="272"/>
                        </a:lnTo>
                        <a:lnTo>
                          <a:pt x="11" y="268"/>
                        </a:lnTo>
                        <a:lnTo>
                          <a:pt x="8" y="264"/>
                        </a:lnTo>
                        <a:lnTo>
                          <a:pt x="7" y="260"/>
                        </a:lnTo>
                        <a:lnTo>
                          <a:pt x="6" y="256"/>
                        </a:lnTo>
                        <a:lnTo>
                          <a:pt x="4" y="253"/>
                        </a:lnTo>
                        <a:lnTo>
                          <a:pt x="3" y="249"/>
                        </a:lnTo>
                        <a:lnTo>
                          <a:pt x="2" y="245"/>
                        </a:lnTo>
                        <a:lnTo>
                          <a:pt x="0" y="241"/>
                        </a:lnTo>
                        <a:close/>
                        <a:moveTo>
                          <a:pt x="2286" y="270"/>
                        </a:moveTo>
                        <a:lnTo>
                          <a:pt x="2289" y="264"/>
                        </a:lnTo>
                        <a:lnTo>
                          <a:pt x="2301" y="236"/>
                        </a:lnTo>
                        <a:lnTo>
                          <a:pt x="2312" y="208"/>
                        </a:lnTo>
                        <a:lnTo>
                          <a:pt x="2324" y="180"/>
                        </a:lnTo>
                        <a:lnTo>
                          <a:pt x="2333" y="151"/>
                        </a:lnTo>
                        <a:lnTo>
                          <a:pt x="2342" y="121"/>
                        </a:lnTo>
                        <a:lnTo>
                          <a:pt x="2352" y="92"/>
                        </a:lnTo>
                        <a:lnTo>
                          <a:pt x="2360" y="63"/>
                        </a:lnTo>
                        <a:lnTo>
                          <a:pt x="2366" y="32"/>
                        </a:lnTo>
                        <a:lnTo>
                          <a:pt x="2373" y="1"/>
                        </a:lnTo>
                        <a:lnTo>
                          <a:pt x="2374" y="0"/>
                        </a:lnTo>
                        <a:lnTo>
                          <a:pt x="2374" y="23"/>
                        </a:lnTo>
                        <a:lnTo>
                          <a:pt x="2374" y="45"/>
                        </a:lnTo>
                        <a:lnTo>
                          <a:pt x="2374" y="68"/>
                        </a:lnTo>
                        <a:lnTo>
                          <a:pt x="2373" y="91"/>
                        </a:lnTo>
                        <a:lnTo>
                          <a:pt x="2372" y="115"/>
                        </a:lnTo>
                        <a:lnTo>
                          <a:pt x="2370" y="137"/>
                        </a:lnTo>
                        <a:lnTo>
                          <a:pt x="2369" y="161"/>
                        </a:lnTo>
                        <a:lnTo>
                          <a:pt x="2368" y="185"/>
                        </a:lnTo>
                        <a:lnTo>
                          <a:pt x="2365" y="196"/>
                        </a:lnTo>
                        <a:lnTo>
                          <a:pt x="2360" y="205"/>
                        </a:lnTo>
                        <a:lnTo>
                          <a:pt x="2354" y="213"/>
                        </a:lnTo>
                        <a:lnTo>
                          <a:pt x="2349" y="223"/>
                        </a:lnTo>
                        <a:lnTo>
                          <a:pt x="2342" y="231"/>
                        </a:lnTo>
                        <a:lnTo>
                          <a:pt x="2337" y="239"/>
                        </a:lnTo>
                        <a:lnTo>
                          <a:pt x="2333" y="248"/>
                        </a:lnTo>
                        <a:lnTo>
                          <a:pt x="2329" y="260"/>
                        </a:lnTo>
                        <a:lnTo>
                          <a:pt x="2321" y="275"/>
                        </a:lnTo>
                        <a:lnTo>
                          <a:pt x="2313" y="290"/>
                        </a:lnTo>
                        <a:lnTo>
                          <a:pt x="2305" y="304"/>
                        </a:lnTo>
                        <a:lnTo>
                          <a:pt x="2295" y="319"/>
                        </a:lnTo>
                        <a:lnTo>
                          <a:pt x="2286" y="334"/>
                        </a:lnTo>
                        <a:lnTo>
                          <a:pt x="2277" y="348"/>
                        </a:lnTo>
                        <a:lnTo>
                          <a:pt x="2267" y="362"/>
                        </a:lnTo>
                        <a:lnTo>
                          <a:pt x="2258" y="376"/>
                        </a:lnTo>
                        <a:lnTo>
                          <a:pt x="2249" y="376"/>
                        </a:lnTo>
                        <a:lnTo>
                          <a:pt x="2254" y="363"/>
                        </a:lnTo>
                        <a:lnTo>
                          <a:pt x="2261" y="350"/>
                        </a:lnTo>
                        <a:lnTo>
                          <a:pt x="2266" y="338"/>
                        </a:lnTo>
                        <a:lnTo>
                          <a:pt x="2270" y="324"/>
                        </a:lnTo>
                        <a:lnTo>
                          <a:pt x="2275" y="310"/>
                        </a:lnTo>
                        <a:lnTo>
                          <a:pt x="2279" y="296"/>
                        </a:lnTo>
                        <a:lnTo>
                          <a:pt x="2282" y="283"/>
                        </a:lnTo>
                        <a:lnTo>
                          <a:pt x="2286" y="270"/>
                        </a:lnTo>
                        <a:close/>
                      </a:path>
                    </a:pathLst>
                  </a:custGeom>
                  <a:solidFill>
                    <a:srgbClr val="99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29" name="Freeform 101"/>
                  <p:cNvSpPr>
                    <a:spLocks noEditPoints="1"/>
                  </p:cNvSpPr>
                  <p:nvPr/>
                </p:nvSpPr>
                <p:spPr bwMode="auto">
                  <a:xfrm>
                    <a:off x="2786" y="1158"/>
                    <a:ext cx="805" cy="210"/>
                  </a:xfrm>
                  <a:custGeom>
                    <a:avLst/>
                    <a:gdLst>
                      <a:gd name="T0" fmla="*/ 56 w 2415"/>
                      <a:gd name="T1" fmla="*/ 543 h 632"/>
                      <a:gd name="T2" fmla="*/ 80 w 2415"/>
                      <a:gd name="T3" fmla="*/ 578 h 632"/>
                      <a:gd name="T4" fmla="*/ 102 w 2415"/>
                      <a:gd name="T5" fmla="*/ 614 h 632"/>
                      <a:gd name="T6" fmla="*/ 116 w 2415"/>
                      <a:gd name="T7" fmla="*/ 628 h 632"/>
                      <a:gd name="T8" fmla="*/ 118 w 2415"/>
                      <a:gd name="T9" fmla="*/ 620 h 632"/>
                      <a:gd name="T10" fmla="*/ 112 w 2415"/>
                      <a:gd name="T11" fmla="*/ 602 h 632"/>
                      <a:gd name="T12" fmla="*/ 107 w 2415"/>
                      <a:gd name="T13" fmla="*/ 584 h 632"/>
                      <a:gd name="T14" fmla="*/ 99 w 2415"/>
                      <a:gd name="T15" fmla="*/ 562 h 632"/>
                      <a:gd name="T16" fmla="*/ 92 w 2415"/>
                      <a:gd name="T17" fmla="*/ 540 h 632"/>
                      <a:gd name="T18" fmla="*/ 87 w 2415"/>
                      <a:gd name="T19" fmla="*/ 496 h 632"/>
                      <a:gd name="T20" fmla="*/ 82 w 2415"/>
                      <a:gd name="T21" fmla="*/ 405 h 632"/>
                      <a:gd name="T22" fmla="*/ 83 w 2415"/>
                      <a:gd name="T23" fmla="*/ 313 h 632"/>
                      <a:gd name="T24" fmla="*/ 91 w 2415"/>
                      <a:gd name="T25" fmla="*/ 269 h 632"/>
                      <a:gd name="T26" fmla="*/ 95 w 2415"/>
                      <a:gd name="T27" fmla="*/ 249 h 632"/>
                      <a:gd name="T28" fmla="*/ 100 w 2415"/>
                      <a:gd name="T29" fmla="*/ 228 h 632"/>
                      <a:gd name="T30" fmla="*/ 88 w 2415"/>
                      <a:gd name="T31" fmla="*/ 160 h 632"/>
                      <a:gd name="T32" fmla="*/ 82 w 2415"/>
                      <a:gd name="T33" fmla="*/ 76 h 632"/>
                      <a:gd name="T34" fmla="*/ 65 w 2415"/>
                      <a:gd name="T35" fmla="*/ 56 h 632"/>
                      <a:gd name="T36" fmla="*/ 29 w 2415"/>
                      <a:gd name="T37" fmla="*/ 153 h 632"/>
                      <a:gd name="T38" fmla="*/ 5 w 2415"/>
                      <a:gd name="T39" fmla="*/ 255 h 632"/>
                      <a:gd name="T40" fmla="*/ 8 w 2415"/>
                      <a:gd name="T41" fmla="*/ 347 h 632"/>
                      <a:gd name="T42" fmla="*/ 20 w 2415"/>
                      <a:gd name="T43" fmla="*/ 429 h 632"/>
                      <a:gd name="T44" fmla="*/ 41 w 2415"/>
                      <a:gd name="T45" fmla="*/ 509 h 632"/>
                      <a:gd name="T46" fmla="*/ 2342 w 2415"/>
                      <a:gd name="T47" fmla="*/ 504 h 632"/>
                      <a:gd name="T48" fmla="*/ 2374 w 2415"/>
                      <a:gd name="T49" fmla="*/ 419 h 632"/>
                      <a:gd name="T50" fmla="*/ 2401 w 2415"/>
                      <a:gd name="T51" fmla="*/ 331 h 632"/>
                      <a:gd name="T52" fmla="*/ 2415 w 2415"/>
                      <a:gd name="T53" fmla="*/ 268 h 632"/>
                      <a:gd name="T54" fmla="*/ 2409 w 2415"/>
                      <a:gd name="T55" fmla="*/ 219 h 632"/>
                      <a:gd name="T56" fmla="*/ 2397 w 2415"/>
                      <a:gd name="T57" fmla="*/ 169 h 632"/>
                      <a:gd name="T58" fmla="*/ 2377 w 2415"/>
                      <a:gd name="T59" fmla="*/ 122 h 632"/>
                      <a:gd name="T60" fmla="*/ 2355 w 2415"/>
                      <a:gd name="T61" fmla="*/ 76 h 632"/>
                      <a:gd name="T62" fmla="*/ 2330 w 2415"/>
                      <a:gd name="T63" fmla="*/ 32 h 632"/>
                      <a:gd name="T64" fmla="*/ 2300 w 2415"/>
                      <a:gd name="T65" fmla="*/ 0 h 632"/>
                      <a:gd name="T66" fmla="*/ 2302 w 2415"/>
                      <a:gd name="T67" fmla="*/ 1 h 632"/>
                      <a:gd name="T68" fmla="*/ 2304 w 2415"/>
                      <a:gd name="T69" fmla="*/ 2 h 632"/>
                      <a:gd name="T70" fmla="*/ 2307 w 2415"/>
                      <a:gd name="T71" fmla="*/ 5 h 632"/>
                      <a:gd name="T72" fmla="*/ 2312 w 2415"/>
                      <a:gd name="T73" fmla="*/ 10 h 632"/>
                      <a:gd name="T74" fmla="*/ 2318 w 2415"/>
                      <a:gd name="T75" fmla="*/ 16 h 632"/>
                      <a:gd name="T76" fmla="*/ 2300 w 2415"/>
                      <a:gd name="T77" fmla="*/ 46 h 632"/>
                      <a:gd name="T78" fmla="*/ 2295 w 2415"/>
                      <a:gd name="T79" fmla="*/ 132 h 632"/>
                      <a:gd name="T80" fmla="*/ 2290 w 2415"/>
                      <a:gd name="T81" fmla="*/ 185 h 632"/>
                      <a:gd name="T82" fmla="*/ 2291 w 2415"/>
                      <a:gd name="T83" fmla="*/ 189 h 632"/>
                      <a:gd name="T84" fmla="*/ 2292 w 2415"/>
                      <a:gd name="T85" fmla="*/ 193 h 632"/>
                      <a:gd name="T86" fmla="*/ 2292 w 2415"/>
                      <a:gd name="T87" fmla="*/ 202 h 632"/>
                      <a:gd name="T88" fmla="*/ 2298 w 2415"/>
                      <a:gd name="T89" fmla="*/ 214 h 632"/>
                      <a:gd name="T90" fmla="*/ 2304 w 2415"/>
                      <a:gd name="T91" fmla="*/ 224 h 632"/>
                      <a:gd name="T92" fmla="*/ 2328 w 2415"/>
                      <a:gd name="T93" fmla="*/ 309 h 632"/>
                      <a:gd name="T94" fmla="*/ 2342 w 2415"/>
                      <a:gd name="T95" fmla="*/ 367 h 632"/>
                      <a:gd name="T96" fmla="*/ 2345 w 2415"/>
                      <a:gd name="T97" fmla="*/ 409 h 632"/>
                      <a:gd name="T98" fmla="*/ 2338 w 2415"/>
                      <a:gd name="T99" fmla="*/ 453 h 632"/>
                      <a:gd name="T100" fmla="*/ 2335 w 2415"/>
                      <a:gd name="T101" fmla="*/ 476 h 632"/>
                      <a:gd name="T102" fmla="*/ 2336 w 2415"/>
                      <a:gd name="T103" fmla="*/ 499 h 632"/>
                      <a:gd name="T104" fmla="*/ 2331 w 2415"/>
                      <a:gd name="T105" fmla="*/ 516 h 632"/>
                      <a:gd name="T106" fmla="*/ 2330 w 2415"/>
                      <a:gd name="T107" fmla="*/ 524 h 632"/>
                      <a:gd name="T108" fmla="*/ 2327 w 2415"/>
                      <a:gd name="T109" fmla="*/ 53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5" h="632">
                        <a:moveTo>
                          <a:pt x="41" y="509"/>
                        </a:moveTo>
                        <a:lnTo>
                          <a:pt x="51" y="532"/>
                        </a:lnTo>
                        <a:lnTo>
                          <a:pt x="56" y="543"/>
                        </a:lnTo>
                        <a:lnTo>
                          <a:pt x="65" y="554"/>
                        </a:lnTo>
                        <a:lnTo>
                          <a:pt x="74" y="564"/>
                        </a:lnTo>
                        <a:lnTo>
                          <a:pt x="80" y="578"/>
                        </a:lnTo>
                        <a:lnTo>
                          <a:pt x="87" y="590"/>
                        </a:lnTo>
                        <a:lnTo>
                          <a:pt x="94" y="602"/>
                        </a:lnTo>
                        <a:lnTo>
                          <a:pt x="102" y="614"/>
                        </a:lnTo>
                        <a:lnTo>
                          <a:pt x="106" y="619"/>
                        </a:lnTo>
                        <a:lnTo>
                          <a:pt x="111" y="623"/>
                        </a:lnTo>
                        <a:lnTo>
                          <a:pt x="116" y="628"/>
                        </a:lnTo>
                        <a:lnTo>
                          <a:pt x="123" y="632"/>
                        </a:lnTo>
                        <a:lnTo>
                          <a:pt x="119" y="626"/>
                        </a:lnTo>
                        <a:lnTo>
                          <a:pt x="118" y="620"/>
                        </a:lnTo>
                        <a:lnTo>
                          <a:pt x="115" y="614"/>
                        </a:lnTo>
                        <a:lnTo>
                          <a:pt x="114" y="608"/>
                        </a:lnTo>
                        <a:lnTo>
                          <a:pt x="112" y="602"/>
                        </a:lnTo>
                        <a:lnTo>
                          <a:pt x="111" y="596"/>
                        </a:lnTo>
                        <a:lnTo>
                          <a:pt x="110" y="590"/>
                        </a:lnTo>
                        <a:lnTo>
                          <a:pt x="107" y="584"/>
                        </a:lnTo>
                        <a:lnTo>
                          <a:pt x="104" y="576"/>
                        </a:lnTo>
                        <a:lnTo>
                          <a:pt x="102" y="570"/>
                        </a:lnTo>
                        <a:lnTo>
                          <a:pt x="99" y="562"/>
                        </a:lnTo>
                        <a:lnTo>
                          <a:pt x="96" y="555"/>
                        </a:lnTo>
                        <a:lnTo>
                          <a:pt x="94" y="547"/>
                        </a:lnTo>
                        <a:lnTo>
                          <a:pt x="92" y="540"/>
                        </a:lnTo>
                        <a:lnTo>
                          <a:pt x="91" y="532"/>
                        </a:lnTo>
                        <a:lnTo>
                          <a:pt x="90" y="525"/>
                        </a:lnTo>
                        <a:lnTo>
                          <a:pt x="87" y="496"/>
                        </a:lnTo>
                        <a:lnTo>
                          <a:pt x="84" y="467"/>
                        </a:lnTo>
                        <a:lnTo>
                          <a:pt x="83" y="436"/>
                        </a:lnTo>
                        <a:lnTo>
                          <a:pt x="82" y="405"/>
                        </a:lnTo>
                        <a:lnTo>
                          <a:pt x="80" y="375"/>
                        </a:lnTo>
                        <a:lnTo>
                          <a:pt x="80" y="344"/>
                        </a:lnTo>
                        <a:lnTo>
                          <a:pt x="83" y="313"/>
                        </a:lnTo>
                        <a:lnTo>
                          <a:pt x="87" y="284"/>
                        </a:lnTo>
                        <a:lnTo>
                          <a:pt x="88" y="277"/>
                        </a:lnTo>
                        <a:lnTo>
                          <a:pt x="91" y="269"/>
                        </a:lnTo>
                        <a:lnTo>
                          <a:pt x="92" y="263"/>
                        </a:lnTo>
                        <a:lnTo>
                          <a:pt x="94" y="256"/>
                        </a:lnTo>
                        <a:lnTo>
                          <a:pt x="95" y="249"/>
                        </a:lnTo>
                        <a:lnTo>
                          <a:pt x="96" y="241"/>
                        </a:lnTo>
                        <a:lnTo>
                          <a:pt x="98" y="235"/>
                        </a:lnTo>
                        <a:lnTo>
                          <a:pt x="100" y="228"/>
                        </a:lnTo>
                        <a:lnTo>
                          <a:pt x="98" y="214"/>
                        </a:lnTo>
                        <a:lnTo>
                          <a:pt x="92" y="186"/>
                        </a:lnTo>
                        <a:lnTo>
                          <a:pt x="88" y="160"/>
                        </a:lnTo>
                        <a:lnTo>
                          <a:pt x="86" y="132"/>
                        </a:lnTo>
                        <a:lnTo>
                          <a:pt x="83" y="104"/>
                        </a:lnTo>
                        <a:lnTo>
                          <a:pt x="82" y="76"/>
                        </a:lnTo>
                        <a:lnTo>
                          <a:pt x="80" y="46"/>
                        </a:lnTo>
                        <a:lnTo>
                          <a:pt x="80" y="25"/>
                        </a:lnTo>
                        <a:lnTo>
                          <a:pt x="65" y="56"/>
                        </a:lnTo>
                        <a:lnTo>
                          <a:pt x="52" y="88"/>
                        </a:lnTo>
                        <a:lnTo>
                          <a:pt x="40" y="120"/>
                        </a:lnTo>
                        <a:lnTo>
                          <a:pt x="29" y="153"/>
                        </a:lnTo>
                        <a:lnTo>
                          <a:pt x="20" y="186"/>
                        </a:lnTo>
                        <a:lnTo>
                          <a:pt x="12" y="220"/>
                        </a:lnTo>
                        <a:lnTo>
                          <a:pt x="5" y="255"/>
                        </a:lnTo>
                        <a:lnTo>
                          <a:pt x="0" y="289"/>
                        </a:lnTo>
                        <a:lnTo>
                          <a:pt x="4" y="319"/>
                        </a:lnTo>
                        <a:lnTo>
                          <a:pt x="8" y="347"/>
                        </a:lnTo>
                        <a:lnTo>
                          <a:pt x="12" y="375"/>
                        </a:lnTo>
                        <a:lnTo>
                          <a:pt x="16" y="403"/>
                        </a:lnTo>
                        <a:lnTo>
                          <a:pt x="20" y="429"/>
                        </a:lnTo>
                        <a:lnTo>
                          <a:pt x="27" y="456"/>
                        </a:lnTo>
                        <a:lnTo>
                          <a:pt x="33" y="483"/>
                        </a:lnTo>
                        <a:lnTo>
                          <a:pt x="41" y="509"/>
                        </a:lnTo>
                        <a:close/>
                        <a:moveTo>
                          <a:pt x="2327" y="538"/>
                        </a:moveTo>
                        <a:lnTo>
                          <a:pt x="2330" y="532"/>
                        </a:lnTo>
                        <a:lnTo>
                          <a:pt x="2342" y="504"/>
                        </a:lnTo>
                        <a:lnTo>
                          <a:pt x="2353" y="476"/>
                        </a:lnTo>
                        <a:lnTo>
                          <a:pt x="2365" y="448"/>
                        </a:lnTo>
                        <a:lnTo>
                          <a:pt x="2374" y="419"/>
                        </a:lnTo>
                        <a:lnTo>
                          <a:pt x="2383" y="389"/>
                        </a:lnTo>
                        <a:lnTo>
                          <a:pt x="2393" y="360"/>
                        </a:lnTo>
                        <a:lnTo>
                          <a:pt x="2401" y="331"/>
                        </a:lnTo>
                        <a:lnTo>
                          <a:pt x="2407" y="300"/>
                        </a:lnTo>
                        <a:lnTo>
                          <a:pt x="2414" y="269"/>
                        </a:lnTo>
                        <a:lnTo>
                          <a:pt x="2415" y="268"/>
                        </a:lnTo>
                        <a:lnTo>
                          <a:pt x="2414" y="252"/>
                        </a:lnTo>
                        <a:lnTo>
                          <a:pt x="2411" y="235"/>
                        </a:lnTo>
                        <a:lnTo>
                          <a:pt x="2409" y="219"/>
                        </a:lnTo>
                        <a:lnTo>
                          <a:pt x="2406" y="202"/>
                        </a:lnTo>
                        <a:lnTo>
                          <a:pt x="2402" y="186"/>
                        </a:lnTo>
                        <a:lnTo>
                          <a:pt x="2397" y="169"/>
                        </a:lnTo>
                        <a:lnTo>
                          <a:pt x="2391" y="153"/>
                        </a:lnTo>
                        <a:lnTo>
                          <a:pt x="2385" y="137"/>
                        </a:lnTo>
                        <a:lnTo>
                          <a:pt x="2377" y="122"/>
                        </a:lnTo>
                        <a:lnTo>
                          <a:pt x="2370" y="106"/>
                        </a:lnTo>
                        <a:lnTo>
                          <a:pt x="2362" y="92"/>
                        </a:lnTo>
                        <a:lnTo>
                          <a:pt x="2355" y="76"/>
                        </a:lnTo>
                        <a:lnTo>
                          <a:pt x="2347" y="60"/>
                        </a:lnTo>
                        <a:lnTo>
                          <a:pt x="2338" y="45"/>
                        </a:lnTo>
                        <a:lnTo>
                          <a:pt x="2330" y="32"/>
                        </a:lnTo>
                        <a:lnTo>
                          <a:pt x="2319" y="18"/>
                        </a:lnTo>
                        <a:lnTo>
                          <a:pt x="2300" y="18"/>
                        </a:lnTo>
                        <a:lnTo>
                          <a:pt x="2300" y="0"/>
                        </a:lnTo>
                        <a:lnTo>
                          <a:pt x="2302" y="0"/>
                        </a:lnTo>
                        <a:lnTo>
                          <a:pt x="2302" y="0"/>
                        </a:lnTo>
                        <a:lnTo>
                          <a:pt x="2302" y="1"/>
                        </a:lnTo>
                        <a:lnTo>
                          <a:pt x="2303" y="1"/>
                        </a:lnTo>
                        <a:lnTo>
                          <a:pt x="2303" y="2"/>
                        </a:lnTo>
                        <a:lnTo>
                          <a:pt x="2304" y="2"/>
                        </a:lnTo>
                        <a:lnTo>
                          <a:pt x="2304" y="4"/>
                        </a:lnTo>
                        <a:lnTo>
                          <a:pt x="2304" y="4"/>
                        </a:lnTo>
                        <a:lnTo>
                          <a:pt x="2307" y="5"/>
                        </a:lnTo>
                        <a:lnTo>
                          <a:pt x="2308" y="8"/>
                        </a:lnTo>
                        <a:lnTo>
                          <a:pt x="2310" y="9"/>
                        </a:lnTo>
                        <a:lnTo>
                          <a:pt x="2312" y="10"/>
                        </a:lnTo>
                        <a:lnTo>
                          <a:pt x="2314" y="13"/>
                        </a:lnTo>
                        <a:lnTo>
                          <a:pt x="2315" y="14"/>
                        </a:lnTo>
                        <a:lnTo>
                          <a:pt x="2318" y="16"/>
                        </a:lnTo>
                        <a:lnTo>
                          <a:pt x="2319" y="18"/>
                        </a:lnTo>
                        <a:lnTo>
                          <a:pt x="2300" y="18"/>
                        </a:lnTo>
                        <a:lnTo>
                          <a:pt x="2300" y="46"/>
                        </a:lnTo>
                        <a:lnTo>
                          <a:pt x="2299" y="76"/>
                        </a:lnTo>
                        <a:lnTo>
                          <a:pt x="2298" y="104"/>
                        </a:lnTo>
                        <a:lnTo>
                          <a:pt x="2295" y="132"/>
                        </a:lnTo>
                        <a:lnTo>
                          <a:pt x="2292" y="160"/>
                        </a:lnTo>
                        <a:lnTo>
                          <a:pt x="2288" y="184"/>
                        </a:lnTo>
                        <a:lnTo>
                          <a:pt x="2290" y="185"/>
                        </a:lnTo>
                        <a:lnTo>
                          <a:pt x="2290" y="186"/>
                        </a:lnTo>
                        <a:lnTo>
                          <a:pt x="2290" y="188"/>
                        </a:lnTo>
                        <a:lnTo>
                          <a:pt x="2291" y="189"/>
                        </a:lnTo>
                        <a:lnTo>
                          <a:pt x="2291" y="190"/>
                        </a:lnTo>
                        <a:lnTo>
                          <a:pt x="2292" y="192"/>
                        </a:lnTo>
                        <a:lnTo>
                          <a:pt x="2292" y="193"/>
                        </a:lnTo>
                        <a:lnTo>
                          <a:pt x="2294" y="194"/>
                        </a:lnTo>
                        <a:lnTo>
                          <a:pt x="2292" y="198"/>
                        </a:lnTo>
                        <a:lnTo>
                          <a:pt x="2292" y="202"/>
                        </a:lnTo>
                        <a:lnTo>
                          <a:pt x="2294" y="206"/>
                        </a:lnTo>
                        <a:lnTo>
                          <a:pt x="2295" y="210"/>
                        </a:lnTo>
                        <a:lnTo>
                          <a:pt x="2298" y="214"/>
                        </a:lnTo>
                        <a:lnTo>
                          <a:pt x="2300" y="217"/>
                        </a:lnTo>
                        <a:lnTo>
                          <a:pt x="2303" y="220"/>
                        </a:lnTo>
                        <a:lnTo>
                          <a:pt x="2304" y="224"/>
                        </a:lnTo>
                        <a:lnTo>
                          <a:pt x="2311" y="252"/>
                        </a:lnTo>
                        <a:lnTo>
                          <a:pt x="2320" y="280"/>
                        </a:lnTo>
                        <a:lnTo>
                          <a:pt x="2328" y="309"/>
                        </a:lnTo>
                        <a:lnTo>
                          <a:pt x="2336" y="337"/>
                        </a:lnTo>
                        <a:lnTo>
                          <a:pt x="2339" y="352"/>
                        </a:lnTo>
                        <a:lnTo>
                          <a:pt x="2342" y="367"/>
                        </a:lnTo>
                        <a:lnTo>
                          <a:pt x="2345" y="381"/>
                        </a:lnTo>
                        <a:lnTo>
                          <a:pt x="2345" y="396"/>
                        </a:lnTo>
                        <a:lnTo>
                          <a:pt x="2345" y="409"/>
                        </a:lnTo>
                        <a:lnTo>
                          <a:pt x="2343" y="424"/>
                        </a:lnTo>
                        <a:lnTo>
                          <a:pt x="2342" y="439"/>
                        </a:lnTo>
                        <a:lnTo>
                          <a:pt x="2338" y="453"/>
                        </a:lnTo>
                        <a:lnTo>
                          <a:pt x="2335" y="460"/>
                        </a:lnTo>
                        <a:lnTo>
                          <a:pt x="2334" y="468"/>
                        </a:lnTo>
                        <a:lnTo>
                          <a:pt x="2335" y="476"/>
                        </a:lnTo>
                        <a:lnTo>
                          <a:pt x="2335" y="484"/>
                        </a:lnTo>
                        <a:lnTo>
                          <a:pt x="2336" y="492"/>
                        </a:lnTo>
                        <a:lnTo>
                          <a:pt x="2336" y="499"/>
                        </a:lnTo>
                        <a:lnTo>
                          <a:pt x="2335" y="505"/>
                        </a:lnTo>
                        <a:lnTo>
                          <a:pt x="2331" y="512"/>
                        </a:lnTo>
                        <a:lnTo>
                          <a:pt x="2331" y="516"/>
                        </a:lnTo>
                        <a:lnTo>
                          <a:pt x="2331" y="519"/>
                        </a:lnTo>
                        <a:lnTo>
                          <a:pt x="2330" y="521"/>
                        </a:lnTo>
                        <a:lnTo>
                          <a:pt x="2330" y="524"/>
                        </a:lnTo>
                        <a:lnTo>
                          <a:pt x="2328" y="528"/>
                        </a:lnTo>
                        <a:lnTo>
                          <a:pt x="2328" y="531"/>
                        </a:lnTo>
                        <a:lnTo>
                          <a:pt x="2327" y="533"/>
                        </a:lnTo>
                        <a:lnTo>
                          <a:pt x="2327" y="538"/>
                        </a:lnTo>
                        <a:close/>
                      </a:path>
                    </a:pathLst>
                  </a:custGeom>
                  <a:solidFill>
                    <a:srgbClr val="A3D1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0" name="Freeform 102"/>
                  <p:cNvSpPr>
                    <a:spLocks noEditPoints="1"/>
                  </p:cNvSpPr>
                  <p:nvPr/>
                </p:nvSpPr>
                <p:spPr bwMode="auto">
                  <a:xfrm>
                    <a:off x="2813" y="1098"/>
                    <a:ext cx="740" cy="136"/>
                  </a:xfrm>
                  <a:custGeom>
                    <a:avLst/>
                    <a:gdLst>
                      <a:gd name="T0" fmla="*/ 2220 w 2220"/>
                      <a:gd name="T1" fmla="*/ 178 h 406"/>
                      <a:gd name="T2" fmla="*/ 2188 w 2220"/>
                      <a:gd name="T3" fmla="*/ 136 h 406"/>
                      <a:gd name="T4" fmla="*/ 2158 w 2220"/>
                      <a:gd name="T5" fmla="*/ 95 h 406"/>
                      <a:gd name="T6" fmla="*/ 2123 w 2220"/>
                      <a:gd name="T7" fmla="*/ 56 h 406"/>
                      <a:gd name="T8" fmla="*/ 2104 w 2220"/>
                      <a:gd name="T9" fmla="*/ 39 h 406"/>
                      <a:gd name="T10" fmla="*/ 2082 w 2220"/>
                      <a:gd name="T11" fmla="*/ 24 h 406"/>
                      <a:gd name="T12" fmla="*/ 2078 w 2220"/>
                      <a:gd name="T13" fmla="*/ 21 h 406"/>
                      <a:gd name="T14" fmla="*/ 2074 w 2220"/>
                      <a:gd name="T15" fmla="*/ 20 h 406"/>
                      <a:gd name="T16" fmla="*/ 2070 w 2220"/>
                      <a:gd name="T17" fmla="*/ 17 h 406"/>
                      <a:gd name="T18" fmla="*/ 2066 w 2220"/>
                      <a:gd name="T19" fmla="*/ 15 h 406"/>
                      <a:gd name="T20" fmla="*/ 2078 w 2220"/>
                      <a:gd name="T21" fmla="*/ 96 h 406"/>
                      <a:gd name="T22" fmla="*/ 2082 w 2220"/>
                      <a:gd name="T23" fmla="*/ 176 h 406"/>
                      <a:gd name="T24" fmla="*/ 2086 w 2220"/>
                      <a:gd name="T25" fmla="*/ 182 h 406"/>
                      <a:gd name="T26" fmla="*/ 2090 w 2220"/>
                      <a:gd name="T27" fmla="*/ 186 h 406"/>
                      <a:gd name="T28" fmla="*/ 2094 w 2220"/>
                      <a:gd name="T29" fmla="*/ 191 h 406"/>
                      <a:gd name="T30" fmla="*/ 2099 w 2220"/>
                      <a:gd name="T31" fmla="*/ 196 h 406"/>
                      <a:gd name="T32" fmla="*/ 2220 w 2220"/>
                      <a:gd name="T33" fmla="*/ 224 h 406"/>
                      <a:gd name="T34" fmla="*/ 2218 w 2220"/>
                      <a:gd name="T35" fmla="*/ 282 h 406"/>
                      <a:gd name="T36" fmla="*/ 2212 w 2220"/>
                      <a:gd name="T37" fmla="*/ 338 h 406"/>
                      <a:gd name="T38" fmla="*/ 2198 w 2220"/>
                      <a:gd name="T39" fmla="*/ 339 h 406"/>
                      <a:gd name="T40" fmla="*/ 2174 w 2220"/>
                      <a:gd name="T41" fmla="*/ 296 h 406"/>
                      <a:gd name="T42" fmla="*/ 2144 w 2220"/>
                      <a:gd name="T43" fmla="*/ 255 h 406"/>
                      <a:gd name="T44" fmla="*/ 2114 w 2220"/>
                      <a:gd name="T45" fmla="*/ 215 h 406"/>
                      <a:gd name="T46" fmla="*/ 2220 w 2220"/>
                      <a:gd name="T47" fmla="*/ 196 h 406"/>
                      <a:gd name="T48" fmla="*/ 0 w 2220"/>
                      <a:gd name="T49" fmla="*/ 224 h 406"/>
                      <a:gd name="T50" fmla="*/ 3 w 2220"/>
                      <a:gd name="T51" fmla="*/ 282 h 406"/>
                      <a:gd name="T52" fmla="*/ 8 w 2220"/>
                      <a:gd name="T53" fmla="*/ 338 h 406"/>
                      <a:gd name="T54" fmla="*/ 18 w 2220"/>
                      <a:gd name="T55" fmla="*/ 392 h 406"/>
                      <a:gd name="T56" fmla="*/ 22 w 2220"/>
                      <a:gd name="T57" fmla="*/ 395 h 406"/>
                      <a:gd name="T58" fmla="*/ 28 w 2220"/>
                      <a:gd name="T59" fmla="*/ 374 h 406"/>
                      <a:gd name="T60" fmla="*/ 36 w 2220"/>
                      <a:gd name="T61" fmla="*/ 354 h 406"/>
                      <a:gd name="T62" fmla="*/ 48 w 2220"/>
                      <a:gd name="T63" fmla="*/ 336 h 406"/>
                      <a:gd name="T64" fmla="*/ 59 w 2220"/>
                      <a:gd name="T65" fmla="*/ 319 h 406"/>
                      <a:gd name="T66" fmla="*/ 64 w 2220"/>
                      <a:gd name="T67" fmla="*/ 302 h 406"/>
                      <a:gd name="T68" fmla="*/ 78 w 2220"/>
                      <a:gd name="T69" fmla="*/ 278 h 406"/>
                      <a:gd name="T70" fmla="*/ 100 w 2220"/>
                      <a:gd name="T71" fmla="*/ 250 h 406"/>
                      <a:gd name="T72" fmla="*/ 126 w 2220"/>
                      <a:gd name="T73" fmla="*/ 223 h 406"/>
                      <a:gd name="T74" fmla="*/ 139 w 2220"/>
                      <a:gd name="T75" fmla="*/ 196 h 406"/>
                      <a:gd name="T76" fmla="*/ 143 w 2220"/>
                      <a:gd name="T77" fmla="*/ 96 h 406"/>
                      <a:gd name="T78" fmla="*/ 158 w 2220"/>
                      <a:gd name="T79" fmla="*/ 0 h 406"/>
                      <a:gd name="T80" fmla="*/ 136 w 2220"/>
                      <a:gd name="T81" fmla="*/ 20 h 406"/>
                      <a:gd name="T82" fmla="*/ 115 w 2220"/>
                      <a:gd name="T83" fmla="*/ 40 h 406"/>
                      <a:gd name="T84" fmla="*/ 95 w 2220"/>
                      <a:gd name="T85" fmla="*/ 61 h 406"/>
                      <a:gd name="T86" fmla="*/ 75 w 2220"/>
                      <a:gd name="T87" fmla="*/ 84 h 406"/>
                      <a:gd name="T88" fmla="*/ 54 w 2220"/>
                      <a:gd name="T89" fmla="*/ 112 h 406"/>
                      <a:gd name="T90" fmla="*/ 34 w 2220"/>
                      <a:gd name="T91" fmla="*/ 142 h 406"/>
                      <a:gd name="T92" fmla="*/ 16 w 2220"/>
                      <a:gd name="T93" fmla="*/ 172 h 406"/>
                      <a:gd name="T94" fmla="*/ 0 w 2220"/>
                      <a:gd name="T95" fmla="*/ 20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20" h="406">
                        <a:moveTo>
                          <a:pt x="2220" y="196"/>
                        </a:moveTo>
                        <a:lnTo>
                          <a:pt x="2220" y="178"/>
                        </a:lnTo>
                        <a:lnTo>
                          <a:pt x="2204" y="156"/>
                        </a:lnTo>
                        <a:lnTo>
                          <a:pt x="2188" y="136"/>
                        </a:lnTo>
                        <a:lnTo>
                          <a:pt x="2174" y="115"/>
                        </a:lnTo>
                        <a:lnTo>
                          <a:pt x="2158" y="95"/>
                        </a:lnTo>
                        <a:lnTo>
                          <a:pt x="2142" y="75"/>
                        </a:lnTo>
                        <a:lnTo>
                          <a:pt x="2123" y="56"/>
                        </a:lnTo>
                        <a:lnTo>
                          <a:pt x="2114" y="47"/>
                        </a:lnTo>
                        <a:lnTo>
                          <a:pt x="2104" y="39"/>
                        </a:lnTo>
                        <a:lnTo>
                          <a:pt x="2094" y="31"/>
                        </a:lnTo>
                        <a:lnTo>
                          <a:pt x="2082" y="24"/>
                        </a:lnTo>
                        <a:lnTo>
                          <a:pt x="2079" y="23"/>
                        </a:lnTo>
                        <a:lnTo>
                          <a:pt x="2078" y="21"/>
                        </a:lnTo>
                        <a:lnTo>
                          <a:pt x="2075" y="20"/>
                        </a:lnTo>
                        <a:lnTo>
                          <a:pt x="2074" y="20"/>
                        </a:lnTo>
                        <a:lnTo>
                          <a:pt x="2071" y="19"/>
                        </a:lnTo>
                        <a:lnTo>
                          <a:pt x="2070" y="17"/>
                        </a:lnTo>
                        <a:lnTo>
                          <a:pt x="2067" y="16"/>
                        </a:lnTo>
                        <a:lnTo>
                          <a:pt x="2066" y="15"/>
                        </a:lnTo>
                        <a:lnTo>
                          <a:pt x="2071" y="48"/>
                        </a:lnTo>
                        <a:lnTo>
                          <a:pt x="2078" y="96"/>
                        </a:lnTo>
                        <a:lnTo>
                          <a:pt x="2080" y="146"/>
                        </a:lnTo>
                        <a:lnTo>
                          <a:pt x="2082" y="176"/>
                        </a:lnTo>
                        <a:lnTo>
                          <a:pt x="2084" y="179"/>
                        </a:lnTo>
                        <a:lnTo>
                          <a:pt x="2086" y="182"/>
                        </a:lnTo>
                        <a:lnTo>
                          <a:pt x="2088" y="183"/>
                        </a:lnTo>
                        <a:lnTo>
                          <a:pt x="2090" y="186"/>
                        </a:lnTo>
                        <a:lnTo>
                          <a:pt x="2092" y="188"/>
                        </a:lnTo>
                        <a:lnTo>
                          <a:pt x="2094" y="191"/>
                        </a:lnTo>
                        <a:lnTo>
                          <a:pt x="2096" y="194"/>
                        </a:lnTo>
                        <a:lnTo>
                          <a:pt x="2099" y="196"/>
                        </a:lnTo>
                        <a:lnTo>
                          <a:pt x="2220" y="196"/>
                        </a:lnTo>
                        <a:lnTo>
                          <a:pt x="2220" y="224"/>
                        </a:lnTo>
                        <a:lnTo>
                          <a:pt x="2219" y="254"/>
                        </a:lnTo>
                        <a:lnTo>
                          <a:pt x="2218" y="282"/>
                        </a:lnTo>
                        <a:lnTo>
                          <a:pt x="2215" y="310"/>
                        </a:lnTo>
                        <a:lnTo>
                          <a:pt x="2212" y="338"/>
                        </a:lnTo>
                        <a:lnTo>
                          <a:pt x="2208" y="362"/>
                        </a:lnTo>
                        <a:lnTo>
                          <a:pt x="2198" y="339"/>
                        </a:lnTo>
                        <a:lnTo>
                          <a:pt x="2186" y="318"/>
                        </a:lnTo>
                        <a:lnTo>
                          <a:pt x="2174" y="296"/>
                        </a:lnTo>
                        <a:lnTo>
                          <a:pt x="2159" y="275"/>
                        </a:lnTo>
                        <a:lnTo>
                          <a:pt x="2144" y="255"/>
                        </a:lnTo>
                        <a:lnTo>
                          <a:pt x="2130" y="235"/>
                        </a:lnTo>
                        <a:lnTo>
                          <a:pt x="2114" y="215"/>
                        </a:lnTo>
                        <a:lnTo>
                          <a:pt x="2099" y="196"/>
                        </a:lnTo>
                        <a:lnTo>
                          <a:pt x="2220" y="196"/>
                        </a:lnTo>
                        <a:close/>
                        <a:moveTo>
                          <a:pt x="0" y="203"/>
                        </a:moveTo>
                        <a:lnTo>
                          <a:pt x="0" y="224"/>
                        </a:lnTo>
                        <a:lnTo>
                          <a:pt x="2" y="254"/>
                        </a:lnTo>
                        <a:lnTo>
                          <a:pt x="3" y="282"/>
                        </a:lnTo>
                        <a:lnTo>
                          <a:pt x="6" y="310"/>
                        </a:lnTo>
                        <a:lnTo>
                          <a:pt x="8" y="338"/>
                        </a:lnTo>
                        <a:lnTo>
                          <a:pt x="12" y="364"/>
                        </a:lnTo>
                        <a:lnTo>
                          <a:pt x="18" y="392"/>
                        </a:lnTo>
                        <a:lnTo>
                          <a:pt x="20" y="406"/>
                        </a:lnTo>
                        <a:lnTo>
                          <a:pt x="22" y="395"/>
                        </a:lnTo>
                        <a:lnTo>
                          <a:pt x="24" y="384"/>
                        </a:lnTo>
                        <a:lnTo>
                          <a:pt x="28" y="374"/>
                        </a:lnTo>
                        <a:lnTo>
                          <a:pt x="32" y="364"/>
                        </a:lnTo>
                        <a:lnTo>
                          <a:pt x="36" y="354"/>
                        </a:lnTo>
                        <a:lnTo>
                          <a:pt x="42" y="344"/>
                        </a:lnTo>
                        <a:lnTo>
                          <a:pt x="48" y="336"/>
                        </a:lnTo>
                        <a:lnTo>
                          <a:pt x="56" y="327"/>
                        </a:lnTo>
                        <a:lnTo>
                          <a:pt x="59" y="319"/>
                        </a:lnTo>
                        <a:lnTo>
                          <a:pt x="62" y="310"/>
                        </a:lnTo>
                        <a:lnTo>
                          <a:pt x="64" y="302"/>
                        </a:lnTo>
                        <a:lnTo>
                          <a:pt x="68" y="294"/>
                        </a:lnTo>
                        <a:lnTo>
                          <a:pt x="78" y="278"/>
                        </a:lnTo>
                        <a:lnTo>
                          <a:pt x="88" y="263"/>
                        </a:lnTo>
                        <a:lnTo>
                          <a:pt x="100" y="250"/>
                        </a:lnTo>
                        <a:lnTo>
                          <a:pt x="114" y="236"/>
                        </a:lnTo>
                        <a:lnTo>
                          <a:pt x="126" y="223"/>
                        </a:lnTo>
                        <a:lnTo>
                          <a:pt x="139" y="208"/>
                        </a:lnTo>
                        <a:lnTo>
                          <a:pt x="139" y="196"/>
                        </a:lnTo>
                        <a:lnTo>
                          <a:pt x="140" y="146"/>
                        </a:lnTo>
                        <a:lnTo>
                          <a:pt x="143" y="96"/>
                        </a:lnTo>
                        <a:lnTo>
                          <a:pt x="150" y="48"/>
                        </a:lnTo>
                        <a:lnTo>
                          <a:pt x="158" y="0"/>
                        </a:lnTo>
                        <a:lnTo>
                          <a:pt x="147" y="9"/>
                        </a:lnTo>
                        <a:lnTo>
                          <a:pt x="136" y="20"/>
                        </a:lnTo>
                        <a:lnTo>
                          <a:pt x="126" y="29"/>
                        </a:lnTo>
                        <a:lnTo>
                          <a:pt x="115" y="40"/>
                        </a:lnTo>
                        <a:lnTo>
                          <a:pt x="106" y="51"/>
                        </a:lnTo>
                        <a:lnTo>
                          <a:pt x="95" y="61"/>
                        </a:lnTo>
                        <a:lnTo>
                          <a:pt x="84" y="72"/>
                        </a:lnTo>
                        <a:lnTo>
                          <a:pt x="75" y="84"/>
                        </a:lnTo>
                        <a:lnTo>
                          <a:pt x="64" y="98"/>
                        </a:lnTo>
                        <a:lnTo>
                          <a:pt x="54" y="112"/>
                        </a:lnTo>
                        <a:lnTo>
                          <a:pt x="44" y="127"/>
                        </a:lnTo>
                        <a:lnTo>
                          <a:pt x="34" y="142"/>
                        </a:lnTo>
                        <a:lnTo>
                          <a:pt x="26" y="158"/>
                        </a:lnTo>
                        <a:lnTo>
                          <a:pt x="16" y="172"/>
                        </a:lnTo>
                        <a:lnTo>
                          <a:pt x="8" y="187"/>
                        </a:lnTo>
                        <a:lnTo>
                          <a:pt x="0" y="203"/>
                        </a:lnTo>
                        <a:close/>
                      </a:path>
                    </a:pathLst>
                  </a:custGeom>
                  <a:solidFill>
                    <a:srgbClr val="ADD6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1" name="Freeform 103"/>
                  <p:cNvSpPr>
                    <a:spLocks noEditPoints="1"/>
                  </p:cNvSpPr>
                  <p:nvPr/>
                </p:nvSpPr>
                <p:spPr bwMode="auto">
                  <a:xfrm>
                    <a:off x="2859" y="1055"/>
                    <a:ext cx="648" cy="113"/>
                  </a:xfrm>
                  <a:custGeom>
                    <a:avLst/>
                    <a:gdLst>
                      <a:gd name="T0" fmla="*/ 1941 w 1943"/>
                      <a:gd name="T1" fmla="*/ 275 h 337"/>
                      <a:gd name="T2" fmla="*/ 1932 w 1943"/>
                      <a:gd name="T3" fmla="*/ 177 h 337"/>
                      <a:gd name="T4" fmla="*/ 1911 w 1943"/>
                      <a:gd name="T5" fmla="*/ 133 h 337"/>
                      <a:gd name="T6" fmla="*/ 1884 w 1943"/>
                      <a:gd name="T7" fmla="*/ 109 h 337"/>
                      <a:gd name="T8" fmla="*/ 1857 w 1943"/>
                      <a:gd name="T9" fmla="*/ 85 h 337"/>
                      <a:gd name="T10" fmla="*/ 1834 w 1943"/>
                      <a:gd name="T11" fmla="*/ 69 h 337"/>
                      <a:gd name="T12" fmla="*/ 1818 w 1943"/>
                      <a:gd name="T13" fmla="*/ 61 h 337"/>
                      <a:gd name="T14" fmla="*/ 1809 w 1943"/>
                      <a:gd name="T15" fmla="*/ 54 h 337"/>
                      <a:gd name="T16" fmla="*/ 1792 w 1943"/>
                      <a:gd name="T17" fmla="*/ 46 h 337"/>
                      <a:gd name="T18" fmla="*/ 1776 w 1943"/>
                      <a:gd name="T19" fmla="*/ 37 h 337"/>
                      <a:gd name="T20" fmla="*/ 1760 w 1943"/>
                      <a:gd name="T21" fmla="*/ 25 h 337"/>
                      <a:gd name="T22" fmla="*/ 1746 w 1943"/>
                      <a:gd name="T23" fmla="*/ 13 h 337"/>
                      <a:gd name="T24" fmla="*/ 1745 w 1943"/>
                      <a:gd name="T25" fmla="*/ 12 h 337"/>
                      <a:gd name="T26" fmla="*/ 1745 w 1943"/>
                      <a:gd name="T27" fmla="*/ 12 h 337"/>
                      <a:gd name="T28" fmla="*/ 1744 w 1943"/>
                      <a:gd name="T29" fmla="*/ 12 h 337"/>
                      <a:gd name="T30" fmla="*/ 1742 w 1943"/>
                      <a:gd name="T31" fmla="*/ 10 h 337"/>
                      <a:gd name="T32" fmla="*/ 1766 w 1943"/>
                      <a:gd name="T33" fmla="*/ 77 h 337"/>
                      <a:gd name="T34" fmla="*/ 1788 w 1943"/>
                      <a:gd name="T35" fmla="*/ 157 h 337"/>
                      <a:gd name="T36" fmla="*/ 1809 w 1943"/>
                      <a:gd name="T37" fmla="*/ 188 h 337"/>
                      <a:gd name="T38" fmla="*/ 1844 w 1943"/>
                      <a:gd name="T39" fmla="*/ 213 h 337"/>
                      <a:gd name="T40" fmla="*/ 1876 w 1943"/>
                      <a:gd name="T41" fmla="*/ 240 h 337"/>
                      <a:gd name="T42" fmla="*/ 1907 w 1943"/>
                      <a:gd name="T43" fmla="*/ 268 h 337"/>
                      <a:gd name="T44" fmla="*/ 1924 w 1943"/>
                      <a:gd name="T45" fmla="*/ 284 h 337"/>
                      <a:gd name="T46" fmla="*/ 1929 w 1943"/>
                      <a:gd name="T47" fmla="*/ 289 h 337"/>
                      <a:gd name="T48" fmla="*/ 1935 w 1943"/>
                      <a:gd name="T49" fmla="*/ 296 h 337"/>
                      <a:gd name="T50" fmla="*/ 1940 w 1943"/>
                      <a:gd name="T51" fmla="*/ 303 h 337"/>
                      <a:gd name="T52" fmla="*/ 19 w 1943"/>
                      <a:gd name="T53" fmla="*/ 129 h 337"/>
                      <a:gd name="T54" fmla="*/ 4 w 1943"/>
                      <a:gd name="T55" fmla="*/ 225 h 337"/>
                      <a:gd name="T56" fmla="*/ 0 w 1943"/>
                      <a:gd name="T57" fmla="*/ 325 h 337"/>
                      <a:gd name="T58" fmla="*/ 3 w 1943"/>
                      <a:gd name="T59" fmla="*/ 335 h 337"/>
                      <a:gd name="T60" fmla="*/ 8 w 1943"/>
                      <a:gd name="T61" fmla="*/ 329 h 337"/>
                      <a:gd name="T62" fmla="*/ 12 w 1943"/>
                      <a:gd name="T63" fmla="*/ 323 h 337"/>
                      <a:gd name="T64" fmla="*/ 17 w 1943"/>
                      <a:gd name="T65" fmla="*/ 316 h 337"/>
                      <a:gd name="T66" fmla="*/ 23 w 1943"/>
                      <a:gd name="T67" fmla="*/ 311 h 337"/>
                      <a:gd name="T68" fmla="*/ 29 w 1943"/>
                      <a:gd name="T69" fmla="*/ 307 h 337"/>
                      <a:gd name="T70" fmla="*/ 36 w 1943"/>
                      <a:gd name="T71" fmla="*/ 303 h 337"/>
                      <a:gd name="T72" fmla="*/ 40 w 1943"/>
                      <a:gd name="T73" fmla="*/ 296 h 337"/>
                      <a:gd name="T74" fmla="*/ 51 w 1943"/>
                      <a:gd name="T75" fmla="*/ 285 h 337"/>
                      <a:gd name="T76" fmla="*/ 73 w 1943"/>
                      <a:gd name="T77" fmla="*/ 271 h 337"/>
                      <a:gd name="T78" fmla="*/ 95 w 1943"/>
                      <a:gd name="T79" fmla="*/ 252 h 337"/>
                      <a:gd name="T80" fmla="*/ 115 w 1943"/>
                      <a:gd name="T81" fmla="*/ 233 h 337"/>
                      <a:gd name="T82" fmla="*/ 126 w 1943"/>
                      <a:gd name="T83" fmla="*/ 223 h 337"/>
                      <a:gd name="T84" fmla="*/ 132 w 1943"/>
                      <a:gd name="T85" fmla="*/ 221 h 337"/>
                      <a:gd name="T86" fmla="*/ 138 w 1943"/>
                      <a:gd name="T87" fmla="*/ 219 h 337"/>
                      <a:gd name="T88" fmla="*/ 142 w 1943"/>
                      <a:gd name="T89" fmla="*/ 215 h 337"/>
                      <a:gd name="T90" fmla="*/ 142 w 1943"/>
                      <a:gd name="T91" fmla="*/ 212 h 337"/>
                      <a:gd name="T92" fmla="*/ 143 w 1943"/>
                      <a:gd name="T93" fmla="*/ 211 h 337"/>
                      <a:gd name="T94" fmla="*/ 144 w 1943"/>
                      <a:gd name="T95" fmla="*/ 209 h 337"/>
                      <a:gd name="T96" fmla="*/ 146 w 1943"/>
                      <a:gd name="T97" fmla="*/ 208 h 337"/>
                      <a:gd name="T98" fmla="*/ 148 w 1943"/>
                      <a:gd name="T99" fmla="*/ 198 h 337"/>
                      <a:gd name="T100" fmla="*/ 164 w 1943"/>
                      <a:gd name="T101" fmla="*/ 117 h 337"/>
                      <a:gd name="T102" fmla="*/ 188 w 1943"/>
                      <a:gd name="T103" fmla="*/ 38 h 337"/>
                      <a:gd name="T104" fmla="*/ 204 w 1943"/>
                      <a:gd name="T105" fmla="*/ 0 h 337"/>
                      <a:gd name="T106" fmla="*/ 202 w 1943"/>
                      <a:gd name="T107" fmla="*/ 1 h 337"/>
                      <a:gd name="T108" fmla="*/ 198 w 1943"/>
                      <a:gd name="T109" fmla="*/ 2 h 337"/>
                      <a:gd name="T110" fmla="*/ 195 w 1943"/>
                      <a:gd name="T111" fmla="*/ 4 h 337"/>
                      <a:gd name="T112" fmla="*/ 192 w 1943"/>
                      <a:gd name="T113" fmla="*/ 4 h 337"/>
                      <a:gd name="T114" fmla="*/ 147 w 1943"/>
                      <a:gd name="T115" fmla="*/ 33 h 337"/>
                      <a:gd name="T116" fmla="*/ 103 w 1943"/>
                      <a:gd name="T117" fmla="*/ 64 h 337"/>
                      <a:gd name="T118" fmla="*/ 60 w 1943"/>
                      <a:gd name="T119" fmla="*/ 96 h 337"/>
                      <a:gd name="T120" fmla="*/ 19 w 1943"/>
                      <a:gd name="T121" fmla="*/ 12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3" h="337">
                        <a:moveTo>
                          <a:pt x="1943" y="305"/>
                        </a:moveTo>
                        <a:lnTo>
                          <a:pt x="1941" y="275"/>
                        </a:lnTo>
                        <a:lnTo>
                          <a:pt x="1939" y="225"/>
                        </a:lnTo>
                        <a:lnTo>
                          <a:pt x="1932" y="177"/>
                        </a:lnTo>
                        <a:lnTo>
                          <a:pt x="1927" y="144"/>
                        </a:lnTo>
                        <a:lnTo>
                          <a:pt x="1911" y="133"/>
                        </a:lnTo>
                        <a:lnTo>
                          <a:pt x="1897" y="121"/>
                        </a:lnTo>
                        <a:lnTo>
                          <a:pt x="1884" y="109"/>
                        </a:lnTo>
                        <a:lnTo>
                          <a:pt x="1871" y="97"/>
                        </a:lnTo>
                        <a:lnTo>
                          <a:pt x="1857" y="85"/>
                        </a:lnTo>
                        <a:lnTo>
                          <a:pt x="1842" y="73"/>
                        </a:lnTo>
                        <a:lnTo>
                          <a:pt x="1834" y="69"/>
                        </a:lnTo>
                        <a:lnTo>
                          <a:pt x="1826" y="64"/>
                        </a:lnTo>
                        <a:lnTo>
                          <a:pt x="1818" y="61"/>
                        </a:lnTo>
                        <a:lnTo>
                          <a:pt x="1809" y="57"/>
                        </a:lnTo>
                        <a:lnTo>
                          <a:pt x="1809" y="54"/>
                        </a:lnTo>
                        <a:lnTo>
                          <a:pt x="1800" y="52"/>
                        </a:lnTo>
                        <a:lnTo>
                          <a:pt x="1792" y="46"/>
                        </a:lnTo>
                        <a:lnTo>
                          <a:pt x="1784" y="42"/>
                        </a:lnTo>
                        <a:lnTo>
                          <a:pt x="1776" y="37"/>
                        </a:lnTo>
                        <a:lnTo>
                          <a:pt x="1768" y="30"/>
                        </a:lnTo>
                        <a:lnTo>
                          <a:pt x="1760" y="25"/>
                        </a:lnTo>
                        <a:lnTo>
                          <a:pt x="1753" y="18"/>
                        </a:lnTo>
                        <a:lnTo>
                          <a:pt x="1746" y="13"/>
                        </a:lnTo>
                        <a:lnTo>
                          <a:pt x="1746" y="13"/>
                        </a:lnTo>
                        <a:lnTo>
                          <a:pt x="1745" y="12"/>
                        </a:lnTo>
                        <a:lnTo>
                          <a:pt x="1745" y="12"/>
                        </a:lnTo>
                        <a:lnTo>
                          <a:pt x="1745" y="12"/>
                        </a:lnTo>
                        <a:lnTo>
                          <a:pt x="1744" y="12"/>
                        </a:lnTo>
                        <a:lnTo>
                          <a:pt x="1744" y="12"/>
                        </a:lnTo>
                        <a:lnTo>
                          <a:pt x="1744" y="10"/>
                        </a:lnTo>
                        <a:lnTo>
                          <a:pt x="1742" y="10"/>
                        </a:lnTo>
                        <a:lnTo>
                          <a:pt x="1753" y="38"/>
                        </a:lnTo>
                        <a:lnTo>
                          <a:pt x="1766" y="77"/>
                        </a:lnTo>
                        <a:lnTo>
                          <a:pt x="1778" y="117"/>
                        </a:lnTo>
                        <a:lnTo>
                          <a:pt x="1788" y="157"/>
                        </a:lnTo>
                        <a:lnTo>
                          <a:pt x="1790" y="176"/>
                        </a:lnTo>
                        <a:lnTo>
                          <a:pt x="1809" y="188"/>
                        </a:lnTo>
                        <a:lnTo>
                          <a:pt x="1826" y="201"/>
                        </a:lnTo>
                        <a:lnTo>
                          <a:pt x="1844" y="213"/>
                        </a:lnTo>
                        <a:lnTo>
                          <a:pt x="1860" y="227"/>
                        </a:lnTo>
                        <a:lnTo>
                          <a:pt x="1876" y="240"/>
                        </a:lnTo>
                        <a:lnTo>
                          <a:pt x="1892" y="255"/>
                        </a:lnTo>
                        <a:lnTo>
                          <a:pt x="1907" y="268"/>
                        </a:lnTo>
                        <a:lnTo>
                          <a:pt x="1921" y="281"/>
                        </a:lnTo>
                        <a:lnTo>
                          <a:pt x="1924" y="284"/>
                        </a:lnTo>
                        <a:lnTo>
                          <a:pt x="1927" y="287"/>
                        </a:lnTo>
                        <a:lnTo>
                          <a:pt x="1929" y="289"/>
                        </a:lnTo>
                        <a:lnTo>
                          <a:pt x="1932" y="293"/>
                        </a:lnTo>
                        <a:lnTo>
                          <a:pt x="1935" y="296"/>
                        </a:lnTo>
                        <a:lnTo>
                          <a:pt x="1937" y="299"/>
                        </a:lnTo>
                        <a:lnTo>
                          <a:pt x="1940" y="303"/>
                        </a:lnTo>
                        <a:lnTo>
                          <a:pt x="1943" y="305"/>
                        </a:lnTo>
                        <a:close/>
                        <a:moveTo>
                          <a:pt x="19" y="129"/>
                        </a:moveTo>
                        <a:lnTo>
                          <a:pt x="11" y="177"/>
                        </a:lnTo>
                        <a:lnTo>
                          <a:pt x="4" y="225"/>
                        </a:lnTo>
                        <a:lnTo>
                          <a:pt x="1" y="275"/>
                        </a:lnTo>
                        <a:lnTo>
                          <a:pt x="0" y="325"/>
                        </a:lnTo>
                        <a:lnTo>
                          <a:pt x="0" y="337"/>
                        </a:lnTo>
                        <a:lnTo>
                          <a:pt x="3" y="335"/>
                        </a:lnTo>
                        <a:lnTo>
                          <a:pt x="5" y="332"/>
                        </a:lnTo>
                        <a:lnTo>
                          <a:pt x="8" y="329"/>
                        </a:lnTo>
                        <a:lnTo>
                          <a:pt x="11" y="325"/>
                        </a:lnTo>
                        <a:lnTo>
                          <a:pt x="12" y="323"/>
                        </a:lnTo>
                        <a:lnTo>
                          <a:pt x="15" y="320"/>
                        </a:lnTo>
                        <a:lnTo>
                          <a:pt x="17" y="316"/>
                        </a:lnTo>
                        <a:lnTo>
                          <a:pt x="19" y="313"/>
                        </a:lnTo>
                        <a:lnTo>
                          <a:pt x="23" y="311"/>
                        </a:lnTo>
                        <a:lnTo>
                          <a:pt x="25" y="309"/>
                        </a:lnTo>
                        <a:lnTo>
                          <a:pt x="29" y="307"/>
                        </a:lnTo>
                        <a:lnTo>
                          <a:pt x="33" y="305"/>
                        </a:lnTo>
                        <a:lnTo>
                          <a:pt x="36" y="303"/>
                        </a:lnTo>
                        <a:lnTo>
                          <a:pt x="39" y="300"/>
                        </a:lnTo>
                        <a:lnTo>
                          <a:pt x="40" y="296"/>
                        </a:lnTo>
                        <a:lnTo>
                          <a:pt x="40" y="293"/>
                        </a:lnTo>
                        <a:lnTo>
                          <a:pt x="51" y="285"/>
                        </a:lnTo>
                        <a:lnTo>
                          <a:pt x="63" y="279"/>
                        </a:lnTo>
                        <a:lnTo>
                          <a:pt x="73" y="271"/>
                        </a:lnTo>
                        <a:lnTo>
                          <a:pt x="84" y="261"/>
                        </a:lnTo>
                        <a:lnTo>
                          <a:pt x="95" y="252"/>
                        </a:lnTo>
                        <a:lnTo>
                          <a:pt x="106" y="243"/>
                        </a:lnTo>
                        <a:lnTo>
                          <a:pt x="115" y="233"/>
                        </a:lnTo>
                        <a:lnTo>
                          <a:pt x="123" y="224"/>
                        </a:lnTo>
                        <a:lnTo>
                          <a:pt x="126" y="223"/>
                        </a:lnTo>
                        <a:lnTo>
                          <a:pt x="130" y="223"/>
                        </a:lnTo>
                        <a:lnTo>
                          <a:pt x="132" y="221"/>
                        </a:lnTo>
                        <a:lnTo>
                          <a:pt x="135" y="220"/>
                        </a:lnTo>
                        <a:lnTo>
                          <a:pt x="138" y="219"/>
                        </a:lnTo>
                        <a:lnTo>
                          <a:pt x="140" y="217"/>
                        </a:lnTo>
                        <a:lnTo>
                          <a:pt x="142" y="215"/>
                        </a:lnTo>
                        <a:lnTo>
                          <a:pt x="142" y="213"/>
                        </a:lnTo>
                        <a:lnTo>
                          <a:pt x="142" y="212"/>
                        </a:lnTo>
                        <a:lnTo>
                          <a:pt x="143" y="212"/>
                        </a:lnTo>
                        <a:lnTo>
                          <a:pt x="143" y="211"/>
                        </a:lnTo>
                        <a:lnTo>
                          <a:pt x="144" y="211"/>
                        </a:lnTo>
                        <a:lnTo>
                          <a:pt x="144" y="209"/>
                        </a:lnTo>
                        <a:lnTo>
                          <a:pt x="146" y="209"/>
                        </a:lnTo>
                        <a:lnTo>
                          <a:pt x="146" y="208"/>
                        </a:lnTo>
                        <a:lnTo>
                          <a:pt x="147" y="208"/>
                        </a:lnTo>
                        <a:lnTo>
                          <a:pt x="148" y="198"/>
                        </a:lnTo>
                        <a:lnTo>
                          <a:pt x="155" y="157"/>
                        </a:lnTo>
                        <a:lnTo>
                          <a:pt x="164" y="117"/>
                        </a:lnTo>
                        <a:lnTo>
                          <a:pt x="176" y="77"/>
                        </a:lnTo>
                        <a:lnTo>
                          <a:pt x="188" y="38"/>
                        </a:lnTo>
                        <a:lnTo>
                          <a:pt x="204" y="1"/>
                        </a:lnTo>
                        <a:lnTo>
                          <a:pt x="204" y="0"/>
                        </a:lnTo>
                        <a:lnTo>
                          <a:pt x="203" y="1"/>
                        </a:lnTo>
                        <a:lnTo>
                          <a:pt x="202" y="1"/>
                        </a:lnTo>
                        <a:lnTo>
                          <a:pt x="200" y="2"/>
                        </a:lnTo>
                        <a:lnTo>
                          <a:pt x="198" y="2"/>
                        </a:lnTo>
                        <a:lnTo>
                          <a:pt x="196" y="2"/>
                        </a:lnTo>
                        <a:lnTo>
                          <a:pt x="195" y="4"/>
                        </a:lnTo>
                        <a:lnTo>
                          <a:pt x="194" y="4"/>
                        </a:lnTo>
                        <a:lnTo>
                          <a:pt x="192" y="4"/>
                        </a:lnTo>
                        <a:lnTo>
                          <a:pt x="170" y="18"/>
                        </a:lnTo>
                        <a:lnTo>
                          <a:pt x="147" y="33"/>
                        </a:lnTo>
                        <a:lnTo>
                          <a:pt x="124" y="49"/>
                        </a:lnTo>
                        <a:lnTo>
                          <a:pt x="103" y="64"/>
                        </a:lnTo>
                        <a:lnTo>
                          <a:pt x="81" y="80"/>
                        </a:lnTo>
                        <a:lnTo>
                          <a:pt x="60" y="96"/>
                        </a:lnTo>
                        <a:lnTo>
                          <a:pt x="40" y="112"/>
                        </a:lnTo>
                        <a:lnTo>
                          <a:pt x="19" y="129"/>
                        </a:lnTo>
                        <a:close/>
                      </a:path>
                    </a:pathLst>
                  </a:custGeom>
                  <a:solidFill>
                    <a:srgbClr val="B7DB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2" name="Freeform 104"/>
                  <p:cNvSpPr>
                    <a:spLocks noEditPoints="1"/>
                  </p:cNvSpPr>
                  <p:nvPr/>
                </p:nvSpPr>
                <p:spPr bwMode="auto">
                  <a:xfrm>
                    <a:off x="2908" y="1027"/>
                    <a:ext cx="548" cy="98"/>
                  </a:xfrm>
                  <a:custGeom>
                    <a:avLst/>
                    <a:gdLst>
                      <a:gd name="T0" fmla="*/ 1641 w 1643"/>
                      <a:gd name="T1" fmla="*/ 243 h 294"/>
                      <a:gd name="T2" fmla="*/ 1619 w 1643"/>
                      <a:gd name="T3" fmla="*/ 163 h 294"/>
                      <a:gd name="T4" fmla="*/ 1595 w 1643"/>
                      <a:gd name="T5" fmla="*/ 96 h 294"/>
                      <a:gd name="T6" fmla="*/ 1558 w 1643"/>
                      <a:gd name="T7" fmla="*/ 80 h 294"/>
                      <a:gd name="T8" fmla="*/ 1518 w 1643"/>
                      <a:gd name="T9" fmla="*/ 66 h 294"/>
                      <a:gd name="T10" fmla="*/ 1479 w 1643"/>
                      <a:gd name="T11" fmla="*/ 51 h 294"/>
                      <a:gd name="T12" fmla="*/ 1442 w 1643"/>
                      <a:gd name="T13" fmla="*/ 34 h 294"/>
                      <a:gd name="T14" fmla="*/ 1430 w 1643"/>
                      <a:gd name="T15" fmla="*/ 28 h 294"/>
                      <a:gd name="T16" fmla="*/ 1416 w 1643"/>
                      <a:gd name="T17" fmla="*/ 23 h 294"/>
                      <a:gd name="T18" fmla="*/ 1404 w 1643"/>
                      <a:gd name="T19" fmla="*/ 18 h 294"/>
                      <a:gd name="T20" fmla="*/ 1392 w 1643"/>
                      <a:gd name="T21" fmla="*/ 12 h 294"/>
                      <a:gd name="T22" fmla="*/ 1418 w 1643"/>
                      <a:gd name="T23" fmla="*/ 51 h 294"/>
                      <a:gd name="T24" fmla="*/ 1450 w 1643"/>
                      <a:gd name="T25" fmla="*/ 110 h 294"/>
                      <a:gd name="T26" fmla="*/ 1477 w 1643"/>
                      <a:gd name="T27" fmla="*/ 172 h 294"/>
                      <a:gd name="T28" fmla="*/ 1487 w 1643"/>
                      <a:gd name="T29" fmla="*/ 186 h 294"/>
                      <a:gd name="T30" fmla="*/ 1503 w 1643"/>
                      <a:gd name="T31" fmla="*/ 192 h 294"/>
                      <a:gd name="T32" fmla="*/ 1519 w 1643"/>
                      <a:gd name="T33" fmla="*/ 200 h 294"/>
                      <a:gd name="T34" fmla="*/ 1535 w 1643"/>
                      <a:gd name="T35" fmla="*/ 210 h 294"/>
                      <a:gd name="T36" fmla="*/ 1555 w 1643"/>
                      <a:gd name="T37" fmla="*/ 219 h 294"/>
                      <a:gd name="T38" fmla="*/ 1582 w 1643"/>
                      <a:gd name="T39" fmla="*/ 230 h 294"/>
                      <a:gd name="T40" fmla="*/ 1607 w 1643"/>
                      <a:gd name="T41" fmla="*/ 242 h 294"/>
                      <a:gd name="T42" fmla="*/ 1631 w 1643"/>
                      <a:gd name="T43" fmla="*/ 255 h 294"/>
                      <a:gd name="T44" fmla="*/ 57 w 1643"/>
                      <a:gd name="T45" fmla="*/ 86 h 294"/>
                      <a:gd name="T46" fmla="*/ 41 w 1643"/>
                      <a:gd name="T47" fmla="*/ 124 h 294"/>
                      <a:gd name="T48" fmla="*/ 17 w 1643"/>
                      <a:gd name="T49" fmla="*/ 203 h 294"/>
                      <a:gd name="T50" fmla="*/ 1 w 1643"/>
                      <a:gd name="T51" fmla="*/ 284 h 294"/>
                      <a:gd name="T52" fmla="*/ 17 w 1643"/>
                      <a:gd name="T53" fmla="*/ 282 h 294"/>
                      <a:gd name="T54" fmla="*/ 52 w 1643"/>
                      <a:gd name="T55" fmla="*/ 263 h 294"/>
                      <a:gd name="T56" fmla="*/ 88 w 1643"/>
                      <a:gd name="T57" fmla="*/ 247 h 294"/>
                      <a:gd name="T58" fmla="*/ 115 w 1643"/>
                      <a:gd name="T59" fmla="*/ 231 h 294"/>
                      <a:gd name="T60" fmla="*/ 129 w 1643"/>
                      <a:gd name="T61" fmla="*/ 219 h 294"/>
                      <a:gd name="T62" fmla="*/ 140 w 1643"/>
                      <a:gd name="T63" fmla="*/ 211 h 294"/>
                      <a:gd name="T64" fmla="*/ 147 w 1643"/>
                      <a:gd name="T65" fmla="*/ 208 h 294"/>
                      <a:gd name="T66" fmla="*/ 152 w 1643"/>
                      <a:gd name="T67" fmla="*/ 206 h 294"/>
                      <a:gd name="T68" fmla="*/ 159 w 1643"/>
                      <a:gd name="T69" fmla="*/ 203 h 294"/>
                      <a:gd name="T70" fmla="*/ 172 w 1643"/>
                      <a:gd name="T71" fmla="*/ 172 h 294"/>
                      <a:gd name="T72" fmla="*/ 199 w 1643"/>
                      <a:gd name="T73" fmla="*/ 110 h 294"/>
                      <a:gd name="T74" fmla="*/ 231 w 1643"/>
                      <a:gd name="T75" fmla="*/ 51 h 294"/>
                      <a:gd name="T76" fmla="*/ 264 w 1643"/>
                      <a:gd name="T77" fmla="*/ 0 h 294"/>
                      <a:gd name="T78" fmla="*/ 218 w 1643"/>
                      <a:gd name="T79" fmla="*/ 16 h 294"/>
                      <a:gd name="T80" fmla="*/ 172 w 1643"/>
                      <a:gd name="T81" fmla="*/ 34 h 294"/>
                      <a:gd name="T82" fmla="*/ 127 w 1643"/>
                      <a:gd name="T83" fmla="*/ 52 h 294"/>
                      <a:gd name="T84" fmla="*/ 84 w 1643"/>
                      <a:gd name="T85" fmla="*/ 72 h 294"/>
                      <a:gd name="T86" fmla="*/ 77 w 1643"/>
                      <a:gd name="T87" fmla="*/ 75 h 294"/>
                      <a:gd name="T88" fmla="*/ 71 w 1643"/>
                      <a:gd name="T89" fmla="*/ 79 h 294"/>
                      <a:gd name="T90" fmla="*/ 64 w 1643"/>
                      <a:gd name="T91" fmla="*/ 83 h 294"/>
                      <a:gd name="T92" fmla="*/ 57 w 1643"/>
                      <a:gd name="T93" fmla="*/ 8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43" h="294">
                        <a:moveTo>
                          <a:pt x="1643" y="262"/>
                        </a:moveTo>
                        <a:lnTo>
                          <a:pt x="1641" y="243"/>
                        </a:lnTo>
                        <a:lnTo>
                          <a:pt x="1631" y="203"/>
                        </a:lnTo>
                        <a:lnTo>
                          <a:pt x="1619" y="163"/>
                        </a:lnTo>
                        <a:lnTo>
                          <a:pt x="1606" y="124"/>
                        </a:lnTo>
                        <a:lnTo>
                          <a:pt x="1595" y="96"/>
                        </a:lnTo>
                        <a:lnTo>
                          <a:pt x="1577" y="88"/>
                        </a:lnTo>
                        <a:lnTo>
                          <a:pt x="1558" y="80"/>
                        </a:lnTo>
                        <a:lnTo>
                          <a:pt x="1538" y="72"/>
                        </a:lnTo>
                        <a:lnTo>
                          <a:pt x="1518" y="66"/>
                        </a:lnTo>
                        <a:lnTo>
                          <a:pt x="1498" y="59"/>
                        </a:lnTo>
                        <a:lnTo>
                          <a:pt x="1479" y="51"/>
                        </a:lnTo>
                        <a:lnTo>
                          <a:pt x="1460" y="43"/>
                        </a:lnTo>
                        <a:lnTo>
                          <a:pt x="1442" y="34"/>
                        </a:lnTo>
                        <a:lnTo>
                          <a:pt x="1435" y="31"/>
                        </a:lnTo>
                        <a:lnTo>
                          <a:pt x="1430" y="28"/>
                        </a:lnTo>
                        <a:lnTo>
                          <a:pt x="1423" y="26"/>
                        </a:lnTo>
                        <a:lnTo>
                          <a:pt x="1416" y="23"/>
                        </a:lnTo>
                        <a:lnTo>
                          <a:pt x="1411" y="20"/>
                        </a:lnTo>
                        <a:lnTo>
                          <a:pt x="1404" y="18"/>
                        </a:lnTo>
                        <a:lnTo>
                          <a:pt x="1399" y="15"/>
                        </a:lnTo>
                        <a:lnTo>
                          <a:pt x="1392" y="12"/>
                        </a:lnTo>
                        <a:lnTo>
                          <a:pt x="1400" y="23"/>
                        </a:lnTo>
                        <a:lnTo>
                          <a:pt x="1418" y="51"/>
                        </a:lnTo>
                        <a:lnTo>
                          <a:pt x="1435" y="80"/>
                        </a:lnTo>
                        <a:lnTo>
                          <a:pt x="1450" y="110"/>
                        </a:lnTo>
                        <a:lnTo>
                          <a:pt x="1464" y="140"/>
                        </a:lnTo>
                        <a:lnTo>
                          <a:pt x="1477" y="172"/>
                        </a:lnTo>
                        <a:lnTo>
                          <a:pt x="1479" y="180"/>
                        </a:lnTo>
                        <a:lnTo>
                          <a:pt x="1487" y="186"/>
                        </a:lnTo>
                        <a:lnTo>
                          <a:pt x="1495" y="190"/>
                        </a:lnTo>
                        <a:lnTo>
                          <a:pt x="1503" y="192"/>
                        </a:lnTo>
                        <a:lnTo>
                          <a:pt x="1511" y="196"/>
                        </a:lnTo>
                        <a:lnTo>
                          <a:pt x="1519" y="200"/>
                        </a:lnTo>
                        <a:lnTo>
                          <a:pt x="1527" y="204"/>
                        </a:lnTo>
                        <a:lnTo>
                          <a:pt x="1535" y="210"/>
                        </a:lnTo>
                        <a:lnTo>
                          <a:pt x="1543" y="215"/>
                        </a:lnTo>
                        <a:lnTo>
                          <a:pt x="1555" y="219"/>
                        </a:lnTo>
                        <a:lnTo>
                          <a:pt x="1569" y="224"/>
                        </a:lnTo>
                        <a:lnTo>
                          <a:pt x="1582" y="230"/>
                        </a:lnTo>
                        <a:lnTo>
                          <a:pt x="1594" y="235"/>
                        </a:lnTo>
                        <a:lnTo>
                          <a:pt x="1607" y="242"/>
                        </a:lnTo>
                        <a:lnTo>
                          <a:pt x="1619" y="248"/>
                        </a:lnTo>
                        <a:lnTo>
                          <a:pt x="1631" y="255"/>
                        </a:lnTo>
                        <a:lnTo>
                          <a:pt x="1643" y="262"/>
                        </a:lnTo>
                        <a:close/>
                        <a:moveTo>
                          <a:pt x="57" y="86"/>
                        </a:moveTo>
                        <a:lnTo>
                          <a:pt x="57" y="87"/>
                        </a:lnTo>
                        <a:lnTo>
                          <a:pt x="41" y="124"/>
                        </a:lnTo>
                        <a:lnTo>
                          <a:pt x="29" y="163"/>
                        </a:lnTo>
                        <a:lnTo>
                          <a:pt x="17" y="203"/>
                        </a:lnTo>
                        <a:lnTo>
                          <a:pt x="8" y="243"/>
                        </a:lnTo>
                        <a:lnTo>
                          <a:pt x="1" y="284"/>
                        </a:lnTo>
                        <a:lnTo>
                          <a:pt x="0" y="294"/>
                        </a:lnTo>
                        <a:lnTo>
                          <a:pt x="17" y="282"/>
                        </a:lnTo>
                        <a:lnTo>
                          <a:pt x="35" y="272"/>
                        </a:lnTo>
                        <a:lnTo>
                          <a:pt x="52" y="263"/>
                        </a:lnTo>
                        <a:lnTo>
                          <a:pt x="71" y="255"/>
                        </a:lnTo>
                        <a:lnTo>
                          <a:pt x="88" y="247"/>
                        </a:lnTo>
                        <a:lnTo>
                          <a:pt x="105" y="236"/>
                        </a:lnTo>
                        <a:lnTo>
                          <a:pt x="115" y="231"/>
                        </a:lnTo>
                        <a:lnTo>
                          <a:pt x="123" y="226"/>
                        </a:lnTo>
                        <a:lnTo>
                          <a:pt x="129" y="219"/>
                        </a:lnTo>
                        <a:lnTo>
                          <a:pt x="137" y="212"/>
                        </a:lnTo>
                        <a:lnTo>
                          <a:pt x="140" y="211"/>
                        </a:lnTo>
                        <a:lnTo>
                          <a:pt x="143" y="210"/>
                        </a:lnTo>
                        <a:lnTo>
                          <a:pt x="147" y="208"/>
                        </a:lnTo>
                        <a:lnTo>
                          <a:pt x="149" y="207"/>
                        </a:lnTo>
                        <a:lnTo>
                          <a:pt x="152" y="206"/>
                        </a:lnTo>
                        <a:lnTo>
                          <a:pt x="156" y="204"/>
                        </a:lnTo>
                        <a:lnTo>
                          <a:pt x="159" y="203"/>
                        </a:lnTo>
                        <a:lnTo>
                          <a:pt x="163" y="202"/>
                        </a:lnTo>
                        <a:lnTo>
                          <a:pt x="172" y="172"/>
                        </a:lnTo>
                        <a:lnTo>
                          <a:pt x="184" y="140"/>
                        </a:lnTo>
                        <a:lnTo>
                          <a:pt x="199" y="110"/>
                        </a:lnTo>
                        <a:lnTo>
                          <a:pt x="214" y="80"/>
                        </a:lnTo>
                        <a:lnTo>
                          <a:pt x="231" y="51"/>
                        </a:lnTo>
                        <a:lnTo>
                          <a:pt x="248" y="23"/>
                        </a:lnTo>
                        <a:lnTo>
                          <a:pt x="264" y="0"/>
                        </a:lnTo>
                        <a:lnTo>
                          <a:pt x="242" y="8"/>
                        </a:lnTo>
                        <a:lnTo>
                          <a:pt x="218" y="16"/>
                        </a:lnTo>
                        <a:lnTo>
                          <a:pt x="195" y="24"/>
                        </a:lnTo>
                        <a:lnTo>
                          <a:pt x="172" y="34"/>
                        </a:lnTo>
                        <a:lnTo>
                          <a:pt x="149" y="43"/>
                        </a:lnTo>
                        <a:lnTo>
                          <a:pt x="127" y="52"/>
                        </a:lnTo>
                        <a:lnTo>
                          <a:pt x="105" y="62"/>
                        </a:lnTo>
                        <a:lnTo>
                          <a:pt x="84" y="72"/>
                        </a:lnTo>
                        <a:lnTo>
                          <a:pt x="80" y="74"/>
                        </a:lnTo>
                        <a:lnTo>
                          <a:pt x="77" y="75"/>
                        </a:lnTo>
                        <a:lnTo>
                          <a:pt x="73" y="78"/>
                        </a:lnTo>
                        <a:lnTo>
                          <a:pt x="71" y="79"/>
                        </a:lnTo>
                        <a:lnTo>
                          <a:pt x="68" y="80"/>
                        </a:lnTo>
                        <a:lnTo>
                          <a:pt x="64" y="83"/>
                        </a:lnTo>
                        <a:lnTo>
                          <a:pt x="61" y="84"/>
                        </a:lnTo>
                        <a:lnTo>
                          <a:pt x="57" y="86"/>
                        </a:lnTo>
                        <a:close/>
                      </a:path>
                    </a:pathLst>
                  </a:custGeom>
                  <a:solidFill>
                    <a:srgbClr val="C1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3" name="Freeform 105"/>
                  <p:cNvSpPr>
                    <a:spLocks noEditPoints="1"/>
                  </p:cNvSpPr>
                  <p:nvPr/>
                </p:nvSpPr>
                <p:spPr bwMode="auto">
                  <a:xfrm>
                    <a:off x="2962" y="1003"/>
                    <a:ext cx="439" cy="91"/>
                  </a:xfrm>
                  <a:custGeom>
                    <a:avLst/>
                    <a:gdLst>
                      <a:gd name="T0" fmla="*/ 1301 w 1316"/>
                      <a:gd name="T1" fmla="*/ 212 h 274"/>
                      <a:gd name="T2" fmla="*/ 1255 w 1316"/>
                      <a:gd name="T3" fmla="*/ 123 h 274"/>
                      <a:gd name="T4" fmla="*/ 1211 w 1316"/>
                      <a:gd name="T5" fmla="*/ 79 h 274"/>
                      <a:gd name="T6" fmla="*/ 1155 w 1316"/>
                      <a:gd name="T7" fmla="*/ 60 h 274"/>
                      <a:gd name="T8" fmla="*/ 1099 w 1316"/>
                      <a:gd name="T9" fmla="*/ 41 h 274"/>
                      <a:gd name="T10" fmla="*/ 1064 w 1316"/>
                      <a:gd name="T11" fmla="*/ 31 h 274"/>
                      <a:gd name="T12" fmla="*/ 1044 w 1316"/>
                      <a:gd name="T13" fmla="*/ 24 h 274"/>
                      <a:gd name="T14" fmla="*/ 1022 w 1316"/>
                      <a:gd name="T15" fmla="*/ 16 h 274"/>
                      <a:gd name="T16" fmla="*/ 989 w 1316"/>
                      <a:gd name="T17" fmla="*/ 11 h 274"/>
                      <a:gd name="T18" fmla="*/ 957 w 1316"/>
                      <a:gd name="T19" fmla="*/ 3 h 274"/>
                      <a:gd name="T20" fmla="*/ 949 w 1316"/>
                      <a:gd name="T21" fmla="*/ 8 h 274"/>
                      <a:gd name="T22" fmla="*/ 1014 w 1316"/>
                      <a:gd name="T23" fmla="*/ 55 h 274"/>
                      <a:gd name="T24" fmla="*/ 1072 w 1316"/>
                      <a:gd name="T25" fmla="*/ 110 h 274"/>
                      <a:gd name="T26" fmla="*/ 1121 w 1316"/>
                      <a:gd name="T27" fmla="*/ 172 h 274"/>
                      <a:gd name="T28" fmla="*/ 1128 w 1316"/>
                      <a:gd name="T29" fmla="*/ 179 h 274"/>
                      <a:gd name="T30" fmla="*/ 1131 w 1316"/>
                      <a:gd name="T31" fmla="*/ 179 h 274"/>
                      <a:gd name="T32" fmla="*/ 1132 w 1316"/>
                      <a:gd name="T33" fmla="*/ 180 h 274"/>
                      <a:gd name="T34" fmla="*/ 1140 w 1316"/>
                      <a:gd name="T35" fmla="*/ 188 h 274"/>
                      <a:gd name="T36" fmla="*/ 1155 w 1316"/>
                      <a:gd name="T37" fmla="*/ 190 h 274"/>
                      <a:gd name="T38" fmla="*/ 1173 w 1316"/>
                      <a:gd name="T39" fmla="*/ 188 h 274"/>
                      <a:gd name="T40" fmla="*/ 1199 w 1316"/>
                      <a:gd name="T41" fmla="*/ 202 h 274"/>
                      <a:gd name="T42" fmla="*/ 1225 w 1316"/>
                      <a:gd name="T43" fmla="*/ 208 h 274"/>
                      <a:gd name="T44" fmla="*/ 1252 w 1316"/>
                      <a:gd name="T45" fmla="*/ 224 h 274"/>
                      <a:gd name="T46" fmla="*/ 1272 w 1316"/>
                      <a:gd name="T47" fmla="*/ 230 h 274"/>
                      <a:gd name="T48" fmla="*/ 1291 w 1316"/>
                      <a:gd name="T49" fmla="*/ 242 h 274"/>
                      <a:gd name="T50" fmla="*/ 1307 w 1316"/>
                      <a:gd name="T51" fmla="*/ 247 h 274"/>
                      <a:gd name="T52" fmla="*/ 1311 w 1316"/>
                      <a:gd name="T53" fmla="*/ 250 h 274"/>
                      <a:gd name="T54" fmla="*/ 1315 w 1316"/>
                      <a:gd name="T55" fmla="*/ 252 h 274"/>
                      <a:gd name="T56" fmla="*/ 85 w 1316"/>
                      <a:gd name="T57" fmla="*/ 95 h 274"/>
                      <a:gd name="T58" fmla="*/ 36 w 1316"/>
                      <a:gd name="T59" fmla="*/ 182 h 274"/>
                      <a:gd name="T60" fmla="*/ 0 w 1316"/>
                      <a:gd name="T61" fmla="*/ 274 h 274"/>
                      <a:gd name="T62" fmla="*/ 30 w 1316"/>
                      <a:gd name="T63" fmla="*/ 263 h 274"/>
                      <a:gd name="T64" fmla="*/ 63 w 1316"/>
                      <a:gd name="T65" fmla="*/ 252 h 274"/>
                      <a:gd name="T66" fmla="*/ 91 w 1316"/>
                      <a:gd name="T67" fmla="*/ 240 h 274"/>
                      <a:gd name="T68" fmla="*/ 113 w 1316"/>
                      <a:gd name="T69" fmla="*/ 235 h 274"/>
                      <a:gd name="T70" fmla="*/ 136 w 1316"/>
                      <a:gd name="T71" fmla="*/ 230 h 274"/>
                      <a:gd name="T72" fmla="*/ 149 w 1316"/>
                      <a:gd name="T73" fmla="*/ 224 h 274"/>
                      <a:gd name="T74" fmla="*/ 163 w 1316"/>
                      <a:gd name="T75" fmla="*/ 220 h 274"/>
                      <a:gd name="T76" fmla="*/ 173 w 1316"/>
                      <a:gd name="T77" fmla="*/ 216 h 274"/>
                      <a:gd name="T78" fmla="*/ 216 w 1316"/>
                      <a:gd name="T79" fmla="*/ 151 h 274"/>
                      <a:gd name="T80" fmla="*/ 268 w 1316"/>
                      <a:gd name="T81" fmla="*/ 91 h 274"/>
                      <a:gd name="T82" fmla="*/ 330 w 1316"/>
                      <a:gd name="T83" fmla="*/ 37 h 274"/>
                      <a:gd name="T84" fmla="*/ 348 w 1316"/>
                      <a:gd name="T85" fmla="*/ 21 h 274"/>
                      <a:gd name="T86" fmla="*/ 326 w 1316"/>
                      <a:gd name="T87" fmla="*/ 27 h 274"/>
                      <a:gd name="T88" fmla="*/ 302 w 1316"/>
                      <a:gd name="T89" fmla="*/ 28 h 274"/>
                      <a:gd name="T90" fmla="*/ 245 w 1316"/>
                      <a:gd name="T91" fmla="*/ 36 h 274"/>
                      <a:gd name="T92" fmla="*/ 173 w 1316"/>
                      <a:gd name="T93" fmla="*/ 52 h 274"/>
                      <a:gd name="T94" fmla="*/ 101 w 1316"/>
                      <a:gd name="T95" fmla="*/ 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6" h="274">
                        <a:moveTo>
                          <a:pt x="1316" y="252"/>
                        </a:moveTo>
                        <a:lnTo>
                          <a:pt x="1314" y="244"/>
                        </a:lnTo>
                        <a:lnTo>
                          <a:pt x="1301" y="212"/>
                        </a:lnTo>
                        <a:lnTo>
                          <a:pt x="1287" y="182"/>
                        </a:lnTo>
                        <a:lnTo>
                          <a:pt x="1272" y="152"/>
                        </a:lnTo>
                        <a:lnTo>
                          <a:pt x="1255" y="123"/>
                        </a:lnTo>
                        <a:lnTo>
                          <a:pt x="1237" y="95"/>
                        </a:lnTo>
                        <a:lnTo>
                          <a:pt x="1229" y="84"/>
                        </a:lnTo>
                        <a:lnTo>
                          <a:pt x="1211" y="79"/>
                        </a:lnTo>
                        <a:lnTo>
                          <a:pt x="1192" y="72"/>
                        </a:lnTo>
                        <a:lnTo>
                          <a:pt x="1173" y="67"/>
                        </a:lnTo>
                        <a:lnTo>
                          <a:pt x="1155" y="60"/>
                        </a:lnTo>
                        <a:lnTo>
                          <a:pt x="1136" y="55"/>
                        </a:lnTo>
                        <a:lnTo>
                          <a:pt x="1117" y="48"/>
                        </a:lnTo>
                        <a:lnTo>
                          <a:pt x="1099" y="41"/>
                        </a:lnTo>
                        <a:lnTo>
                          <a:pt x="1079" y="33"/>
                        </a:lnTo>
                        <a:lnTo>
                          <a:pt x="1072" y="32"/>
                        </a:lnTo>
                        <a:lnTo>
                          <a:pt x="1064" y="31"/>
                        </a:lnTo>
                        <a:lnTo>
                          <a:pt x="1057" y="28"/>
                        </a:lnTo>
                        <a:lnTo>
                          <a:pt x="1050" y="27"/>
                        </a:lnTo>
                        <a:lnTo>
                          <a:pt x="1044" y="24"/>
                        </a:lnTo>
                        <a:lnTo>
                          <a:pt x="1036" y="21"/>
                        </a:lnTo>
                        <a:lnTo>
                          <a:pt x="1029" y="19"/>
                        </a:lnTo>
                        <a:lnTo>
                          <a:pt x="1022" y="16"/>
                        </a:lnTo>
                        <a:lnTo>
                          <a:pt x="1010" y="15"/>
                        </a:lnTo>
                        <a:lnTo>
                          <a:pt x="1000" y="13"/>
                        </a:lnTo>
                        <a:lnTo>
                          <a:pt x="989" y="11"/>
                        </a:lnTo>
                        <a:lnTo>
                          <a:pt x="978" y="8"/>
                        </a:lnTo>
                        <a:lnTo>
                          <a:pt x="968" y="5"/>
                        </a:lnTo>
                        <a:lnTo>
                          <a:pt x="957" y="3"/>
                        </a:lnTo>
                        <a:lnTo>
                          <a:pt x="945" y="1"/>
                        </a:lnTo>
                        <a:lnTo>
                          <a:pt x="934" y="0"/>
                        </a:lnTo>
                        <a:lnTo>
                          <a:pt x="949" y="8"/>
                        </a:lnTo>
                        <a:lnTo>
                          <a:pt x="972" y="23"/>
                        </a:lnTo>
                        <a:lnTo>
                          <a:pt x="993" y="37"/>
                        </a:lnTo>
                        <a:lnTo>
                          <a:pt x="1014" y="55"/>
                        </a:lnTo>
                        <a:lnTo>
                          <a:pt x="1034" y="72"/>
                        </a:lnTo>
                        <a:lnTo>
                          <a:pt x="1055" y="91"/>
                        </a:lnTo>
                        <a:lnTo>
                          <a:pt x="1072" y="110"/>
                        </a:lnTo>
                        <a:lnTo>
                          <a:pt x="1089" y="130"/>
                        </a:lnTo>
                        <a:lnTo>
                          <a:pt x="1107" y="151"/>
                        </a:lnTo>
                        <a:lnTo>
                          <a:pt x="1121" y="172"/>
                        </a:lnTo>
                        <a:lnTo>
                          <a:pt x="1125" y="179"/>
                        </a:lnTo>
                        <a:lnTo>
                          <a:pt x="1127" y="179"/>
                        </a:lnTo>
                        <a:lnTo>
                          <a:pt x="1128" y="179"/>
                        </a:lnTo>
                        <a:lnTo>
                          <a:pt x="1128" y="179"/>
                        </a:lnTo>
                        <a:lnTo>
                          <a:pt x="1129" y="179"/>
                        </a:lnTo>
                        <a:lnTo>
                          <a:pt x="1131" y="179"/>
                        </a:lnTo>
                        <a:lnTo>
                          <a:pt x="1131" y="179"/>
                        </a:lnTo>
                        <a:lnTo>
                          <a:pt x="1132" y="179"/>
                        </a:lnTo>
                        <a:lnTo>
                          <a:pt x="1132" y="180"/>
                        </a:lnTo>
                        <a:lnTo>
                          <a:pt x="1135" y="183"/>
                        </a:lnTo>
                        <a:lnTo>
                          <a:pt x="1137" y="187"/>
                        </a:lnTo>
                        <a:lnTo>
                          <a:pt x="1140" y="188"/>
                        </a:lnTo>
                        <a:lnTo>
                          <a:pt x="1143" y="190"/>
                        </a:lnTo>
                        <a:lnTo>
                          <a:pt x="1148" y="191"/>
                        </a:lnTo>
                        <a:lnTo>
                          <a:pt x="1155" y="190"/>
                        </a:lnTo>
                        <a:lnTo>
                          <a:pt x="1161" y="190"/>
                        </a:lnTo>
                        <a:lnTo>
                          <a:pt x="1168" y="188"/>
                        </a:lnTo>
                        <a:lnTo>
                          <a:pt x="1173" y="188"/>
                        </a:lnTo>
                        <a:lnTo>
                          <a:pt x="1180" y="191"/>
                        </a:lnTo>
                        <a:lnTo>
                          <a:pt x="1189" y="198"/>
                        </a:lnTo>
                        <a:lnTo>
                          <a:pt x="1199" y="202"/>
                        </a:lnTo>
                        <a:lnTo>
                          <a:pt x="1208" y="204"/>
                        </a:lnTo>
                        <a:lnTo>
                          <a:pt x="1217" y="207"/>
                        </a:lnTo>
                        <a:lnTo>
                          <a:pt x="1225" y="208"/>
                        </a:lnTo>
                        <a:lnTo>
                          <a:pt x="1235" y="212"/>
                        </a:lnTo>
                        <a:lnTo>
                          <a:pt x="1243" y="216"/>
                        </a:lnTo>
                        <a:lnTo>
                          <a:pt x="1252" y="224"/>
                        </a:lnTo>
                        <a:lnTo>
                          <a:pt x="1259" y="224"/>
                        </a:lnTo>
                        <a:lnTo>
                          <a:pt x="1265" y="227"/>
                        </a:lnTo>
                        <a:lnTo>
                          <a:pt x="1272" y="230"/>
                        </a:lnTo>
                        <a:lnTo>
                          <a:pt x="1279" y="234"/>
                        </a:lnTo>
                        <a:lnTo>
                          <a:pt x="1284" y="238"/>
                        </a:lnTo>
                        <a:lnTo>
                          <a:pt x="1291" y="242"/>
                        </a:lnTo>
                        <a:lnTo>
                          <a:pt x="1297" y="244"/>
                        </a:lnTo>
                        <a:lnTo>
                          <a:pt x="1306" y="246"/>
                        </a:lnTo>
                        <a:lnTo>
                          <a:pt x="1307" y="247"/>
                        </a:lnTo>
                        <a:lnTo>
                          <a:pt x="1308" y="247"/>
                        </a:lnTo>
                        <a:lnTo>
                          <a:pt x="1310" y="248"/>
                        </a:lnTo>
                        <a:lnTo>
                          <a:pt x="1311" y="250"/>
                        </a:lnTo>
                        <a:lnTo>
                          <a:pt x="1312" y="250"/>
                        </a:lnTo>
                        <a:lnTo>
                          <a:pt x="1314" y="251"/>
                        </a:lnTo>
                        <a:lnTo>
                          <a:pt x="1315" y="252"/>
                        </a:lnTo>
                        <a:lnTo>
                          <a:pt x="1316" y="252"/>
                        </a:lnTo>
                        <a:close/>
                        <a:moveTo>
                          <a:pt x="101" y="72"/>
                        </a:moveTo>
                        <a:lnTo>
                          <a:pt x="85" y="95"/>
                        </a:lnTo>
                        <a:lnTo>
                          <a:pt x="68" y="123"/>
                        </a:lnTo>
                        <a:lnTo>
                          <a:pt x="51" y="152"/>
                        </a:lnTo>
                        <a:lnTo>
                          <a:pt x="36" y="182"/>
                        </a:lnTo>
                        <a:lnTo>
                          <a:pt x="21" y="212"/>
                        </a:lnTo>
                        <a:lnTo>
                          <a:pt x="9" y="244"/>
                        </a:lnTo>
                        <a:lnTo>
                          <a:pt x="0" y="274"/>
                        </a:lnTo>
                        <a:lnTo>
                          <a:pt x="9" y="270"/>
                        </a:lnTo>
                        <a:lnTo>
                          <a:pt x="20" y="266"/>
                        </a:lnTo>
                        <a:lnTo>
                          <a:pt x="30" y="263"/>
                        </a:lnTo>
                        <a:lnTo>
                          <a:pt x="41" y="259"/>
                        </a:lnTo>
                        <a:lnTo>
                          <a:pt x="52" y="255"/>
                        </a:lnTo>
                        <a:lnTo>
                          <a:pt x="63" y="252"/>
                        </a:lnTo>
                        <a:lnTo>
                          <a:pt x="73" y="248"/>
                        </a:lnTo>
                        <a:lnTo>
                          <a:pt x="84" y="246"/>
                        </a:lnTo>
                        <a:lnTo>
                          <a:pt x="91" y="240"/>
                        </a:lnTo>
                        <a:lnTo>
                          <a:pt x="97" y="238"/>
                        </a:lnTo>
                        <a:lnTo>
                          <a:pt x="105" y="236"/>
                        </a:lnTo>
                        <a:lnTo>
                          <a:pt x="113" y="235"/>
                        </a:lnTo>
                        <a:lnTo>
                          <a:pt x="121" y="234"/>
                        </a:lnTo>
                        <a:lnTo>
                          <a:pt x="129" y="232"/>
                        </a:lnTo>
                        <a:lnTo>
                          <a:pt x="136" y="230"/>
                        </a:lnTo>
                        <a:lnTo>
                          <a:pt x="141" y="224"/>
                        </a:lnTo>
                        <a:lnTo>
                          <a:pt x="145" y="224"/>
                        </a:lnTo>
                        <a:lnTo>
                          <a:pt x="149" y="224"/>
                        </a:lnTo>
                        <a:lnTo>
                          <a:pt x="155" y="223"/>
                        </a:lnTo>
                        <a:lnTo>
                          <a:pt x="159" y="222"/>
                        </a:lnTo>
                        <a:lnTo>
                          <a:pt x="163" y="220"/>
                        </a:lnTo>
                        <a:lnTo>
                          <a:pt x="167" y="219"/>
                        </a:lnTo>
                        <a:lnTo>
                          <a:pt x="171" y="218"/>
                        </a:lnTo>
                        <a:lnTo>
                          <a:pt x="173" y="216"/>
                        </a:lnTo>
                        <a:lnTo>
                          <a:pt x="187" y="195"/>
                        </a:lnTo>
                        <a:lnTo>
                          <a:pt x="201" y="172"/>
                        </a:lnTo>
                        <a:lnTo>
                          <a:pt x="216" y="151"/>
                        </a:lnTo>
                        <a:lnTo>
                          <a:pt x="233" y="130"/>
                        </a:lnTo>
                        <a:lnTo>
                          <a:pt x="251" y="110"/>
                        </a:lnTo>
                        <a:lnTo>
                          <a:pt x="268" y="91"/>
                        </a:lnTo>
                        <a:lnTo>
                          <a:pt x="288" y="72"/>
                        </a:lnTo>
                        <a:lnTo>
                          <a:pt x="308" y="55"/>
                        </a:lnTo>
                        <a:lnTo>
                          <a:pt x="330" y="37"/>
                        </a:lnTo>
                        <a:lnTo>
                          <a:pt x="351" y="23"/>
                        </a:lnTo>
                        <a:lnTo>
                          <a:pt x="355" y="20"/>
                        </a:lnTo>
                        <a:lnTo>
                          <a:pt x="348" y="21"/>
                        </a:lnTo>
                        <a:lnTo>
                          <a:pt x="340" y="23"/>
                        </a:lnTo>
                        <a:lnTo>
                          <a:pt x="334" y="25"/>
                        </a:lnTo>
                        <a:lnTo>
                          <a:pt x="326" y="27"/>
                        </a:lnTo>
                        <a:lnTo>
                          <a:pt x="318" y="27"/>
                        </a:lnTo>
                        <a:lnTo>
                          <a:pt x="310" y="28"/>
                        </a:lnTo>
                        <a:lnTo>
                          <a:pt x="302" y="28"/>
                        </a:lnTo>
                        <a:lnTo>
                          <a:pt x="293" y="28"/>
                        </a:lnTo>
                        <a:lnTo>
                          <a:pt x="269" y="32"/>
                        </a:lnTo>
                        <a:lnTo>
                          <a:pt x="245" y="36"/>
                        </a:lnTo>
                        <a:lnTo>
                          <a:pt x="221" y="40"/>
                        </a:lnTo>
                        <a:lnTo>
                          <a:pt x="197" y="46"/>
                        </a:lnTo>
                        <a:lnTo>
                          <a:pt x="173" y="52"/>
                        </a:lnTo>
                        <a:lnTo>
                          <a:pt x="149" y="58"/>
                        </a:lnTo>
                        <a:lnTo>
                          <a:pt x="125" y="66"/>
                        </a:lnTo>
                        <a:lnTo>
                          <a:pt x="101" y="72"/>
                        </a:lnTo>
                        <a:close/>
                      </a:path>
                    </a:pathLst>
                  </a:custGeom>
                  <a:solidFill>
                    <a:srgbClr val="CC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4" name="Freeform 106"/>
                  <p:cNvSpPr>
                    <a:spLocks/>
                  </p:cNvSpPr>
                  <p:nvPr/>
                </p:nvSpPr>
                <p:spPr bwMode="auto">
                  <a:xfrm>
                    <a:off x="3020" y="996"/>
                    <a:ext cx="317" cy="79"/>
                  </a:xfrm>
                  <a:custGeom>
                    <a:avLst/>
                    <a:gdLst>
                      <a:gd name="T0" fmla="*/ 948 w 952"/>
                      <a:gd name="T1" fmla="*/ 193 h 237"/>
                      <a:gd name="T2" fmla="*/ 916 w 952"/>
                      <a:gd name="T3" fmla="*/ 151 h 237"/>
                      <a:gd name="T4" fmla="*/ 882 w 952"/>
                      <a:gd name="T5" fmla="*/ 112 h 237"/>
                      <a:gd name="T6" fmla="*/ 841 w 952"/>
                      <a:gd name="T7" fmla="*/ 76 h 237"/>
                      <a:gd name="T8" fmla="*/ 799 w 952"/>
                      <a:gd name="T9" fmla="*/ 44 h 237"/>
                      <a:gd name="T10" fmla="*/ 761 w 952"/>
                      <a:gd name="T11" fmla="*/ 21 h 237"/>
                      <a:gd name="T12" fmla="*/ 755 w 952"/>
                      <a:gd name="T13" fmla="*/ 20 h 237"/>
                      <a:gd name="T14" fmla="*/ 748 w 952"/>
                      <a:gd name="T15" fmla="*/ 20 h 237"/>
                      <a:gd name="T16" fmla="*/ 740 w 952"/>
                      <a:gd name="T17" fmla="*/ 21 h 237"/>
                      <a:gd name="T18" fmla="*/ 733 w 952"/>
                      <a:gd name="T19" fmla="*/ 22 h 237"/>
                      <a:gd name="T20" fmla="*/ 707 w 952"/>
                      <a:gd name="T21" fmla="*/ 13 h 237"/>
                      <a:gd name="T22" fmla="*/ 680 w 952"/>
                      <a:gd name="T23" fmla="*/ 9 h 237"/>
                      <a:gd name="T24" fmla="*/ 624 w 952"/>
                      <a:gd name="T25" fmla="*/ 6 h 237"/>
                      <a:gd name="T26" fmla="*/ 566 w 952"/>
                      <a:gd name="T27" fmla="*/ 8 h 237"/>
                      <a:gd name="T28" fmla="*/ 506 w 952"/>
                      <a:gd name="T29" fmla="*/ 1 h 237"/>
                      <a:gd name="T30" fmla="*/ 480 w 952"/>
                      <a:gd name="T31" fmla="*/ 0 h 237"/>
                      <a:gd name="T32" fmla="*/ 453 w 952"/>
                      <a:gd name="T33" fmla="*/ 1 h 237"/>
                      <a:gd name="T34" fmla="*/ 402 w 952"/>
                      <a:gd name="T35" fmla="*/ 10 h 237"/>
                      <a:gd name="T36" fmla="*/ 353 w 952"/>
                      <a:gd name="T37" fmla="*/ 18 h 237"/>
                      <a:gd name="T38" fmla="*/ 327 w 952"/>
                      <a:gd name="T39" fmla="*/ 17 h 237"/>
                      <a:gd name="T40" fmla="*/ 302 w 952"/>
                      <a:gd name="T41" fmla="*/ 13 h 237"/>
                      <a:gd name="T42" fmla="*/ 270 w 952"/>
                      <a:gd name="T43" fmla="*/ 16 h 237"/>
                      <a:gd name="T44" fmla="*/ 241 w 952"/>
                      <a:gd name="T45" fmla="*/ 22 h 237"/>
                      <a:gd name="T46" fmla="*/ 211 w 952"/>
                      <a:gd name="T47" fmla="*/ 32 h 237"/>
                      <a:gd name="T48" fmla="*/ 182 w 952"/>
                      <a:gd name="T49" fmla="*/ 41 h 237"/>
                      <a:gd name="T50" fmla="*/ 157 w 952"/>
                      <a:gd name="T51" fmla="*/ 58 h 237"/>
                      <a:gd name="T52" fmla="*/ 115 w 952"/>
                      <a:gd name="T53" fmla="*/ 93 h 237"/>
                      <a:gd name="T54" fmla="*/ 78 w 952"/>
                      <a:gd name="T55" fmla="*/ 131 h 237"/>
                      <a:gd name="T56" fmla="*/ 43 w 952"/>
                      <a:gd name="T57" fmla="*/ 172 h 237"/>
                      <a:gd name="T58" fmla="*/ 14 w 952"/>
                      <a:gd name="T59" fmla="*/ 216 h 237"/>
                      <a:gd name="T60" fmla="*/ 10 w 952"/>
                      <a:gd name="T61" fmla="*/ 233 h 237"/>
                      <a:gd name="T62" fmla="*/ 27 w 952"/>
                      <a:gd name="T63" fmla="*/ 225 h 237"/>
                      <a:gd name="T64" fmla="*/ 44 w 952"/>
                      <a:gd name="T65" fmla="*/ 219 h 237"/>
                      <a:gd name="T66" fmla="*/ 63 w 952"/>
                      <a:gd name="T67" fmla="*/ 213 h 237"/>
                      <a:gd name="T68" fmla="*/ 79 w 952"/>
                      <a:gd name="T69" fmla="*/ 209 h 237"/>
                      <a:gd name="T70" fmla="*/ 94 w 952"/>
                      <a:gd name="T71" fmla="*/ 201 h 237"/>
                      <a:gd name="T72" fmla="*/ 108 w 952"/>
                      <a:gd name="T73" fmla="*/ 195 h 237"/>
                      <a:gd name="T74" fmla="*/ 125 w 952"/>
                      <a:gd name="T75" fmla="*/ 195 h 237"/>
                      <a:gd name="T76" fmla="*/ 145 w 952"/>
                      <a:gd name="T77" fmla="*/ 195 h 237"/>
                      <a:gd name="T78" fmla="*/ 171 w 952"/>
                      <a:gd name="T79" fmla="*/ 187 h 237"/>
                      <a:gd name="T80" fmla="*/ 198 w 952"/>
                      <a:gd name="T81" fmla="*/ 179 h 237"/>
                      <a:gd name="T82" fmla="*/ 225 w 952"/>
                      <a:gd name="T83" fmla="*/ 173 h 237"/>
                      <a:gd name="T84" fmla="*/ 239 w 952"/>
                      <a:gd name="T85" fmla="*/ 171 h 237"/>
                      <a:gd name="T86" fmla="*/ 273 w 952"/>
                      <a:gd name="T87" fmla="*/ 148 h 237"/>
                      <a:gd name="T88" fmla="*/ 307 w 952"/>
                      <a:gd name="T89" fmla="*/ 128 h 237"/>
                      <a:gd name="T90" fmla="*/ 345 w 952"/>
                      <a:gd name="T91" fmla="*/ 113 h 237"/>
                      <a:gd name="T92" fmla="*/ 385 w 952"/>
                      <a:gd name="T93" fmla="*/ 101 h 237"/>
                      <a:gd name="T94" fmla="*/ 425 w 952"/>
                      <a:gd name="T95" fmla="*/ 92 h 237"/>
                      <a:gd name="T96" fmla="*/ 466 w 952"/>
                      <a:gd name="T97" fmla="*/ 88 h 237"/>
                      <a:gd name="T98" fmla="*/ 510 w 952"/>
                      <a:gd name="T99" fmla="*/ 88 h 237"/>
                      <a:gd name="T100" fmla="*/ 552 w 952"/>
                      <a:gd name="T101" fmla="*/ 92 h 237"/>
                      <a:gd name="T102" fmla="*/ 592 w 952"/>
                      <a:gd name="T103" fmla="*/ 101 h 237"/>
                      <a:gd name="T104" fmla="*/ 632 w 952"/>
                      <a:gd name="T105" fmla="*/ 113 h 237"/>
                      <a:gd name="T106" fmla="*/ 669 w 952"/>
                      <a:gd name="T107" fmla="*/ 128 h 237"/>
                      <a:gd name="T108" fmla="*/ 704 w 952"/>
                      <a:gd name="T109" fmla="*/ 148 h 237"/>
                      <a:gd name="T110" fmla="*/ 723 w 952"/>
                      <a:gd name="T111" fmla="*/ 157 h 237"/>
                      <a:gd name="T112" fmla="*/ 732 w 952"/>
                      <a:gd name="T113" fmla="*/ 161 h 237"/>
                      <a:gd name="T114" fmla="*/ 743 w 952"/>
                      <a:gd name="T115" fmla="*/ 163 h 237"/>
                      <a:gd name="T116" fmla="*/ 752 w 952"/>
                      <a:gd name="T117" fmla="*/ 164 h 237"/>
                      <a:gd name="T118" fmla="*/ 781 w 952"/>
                      <a:gd name="T119" fmla="*/ 171 h 237"/>
                      <a:gd name="T120" fmla="*/ 829 w 952"/>
                      <a:gd name="T121" fmla="*/ 181 h 237"/>
                      <a:gd name="T122" fmla="*/ 879 w 952"/>
                      <a:gd name="T123" fmla="*/ 189 h 237"/>
                      <a:gd name="T124" fmla="*/ 928 w 952"/>
                      <a:gd name="T125" fmla="*/ 19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2" h="237">
                        <a:moveTo>
                          <a:pt x="952" y="200"/>
                        </a:moveTo>
                        <a:lnTo>
                          <a:pt x="948" y="193"/>
                        </a:lnTo>
                        <a:lnTo>
                          <a:pt x="934" y="172"/>
                        </a:lnTo>
                        <a:lnTo>
                          <a:pt x="916" y="151"/>
                        </a:lnTo>
                        <a:lnTo>
                          <a:pt x="899" y="131"/>
                        </a:lnTo>
                        <a:lnTo>
                          <a:pt x="882" y="112"/>
                        </a:lnTo>
                        <a:lnTo>
                          <a:pt x="861" y="93"/>
                        </a:lnTo>
                        <a:lnTo>
                          <a:pt x="841" y="76"/>
                        </a:lnTo>
                        <a:lnTo>
                          <a:pt x="820" y="58"/>
                        </a:lnTo>
                        <a:lnTo>
                          <a:pt x="799" y="44"/>
                        </a:lnTo>
                        <a:lnTo>
                          <a:pt x="776" y="29"/>
                        </a:lnTo>
                        <a:lnTo>
                          <a:pt x="761" y="21"/>
                        </a:lnTo>
                        <a:lnTo>
                          <a:pt x="759" y="21"/>
                        </a:lnTo>
                        <a:lnTo>
                          <a:pt x="755" y="20"/>
                        </a:lnTo>
                        <a:lnTo>
                          <a:pt x="751" y="20"/>
                        </a:lnTo>
                        <a:lnTo>
                          <a:pt x="748" y="20"/>
                        </a:lnTo>
                        <a:lnTo>
                          <a:pt x="744" y="21"/>
                        </a:lnTo>
                        <a:lnTo>
                          <a:pt x="740" y="21"/>
                        </a:lnTo>
                        <a:lnTo>
                          <a:pt x="737" y="21"/>
                        </a:lnTo>
                        <a:lnTo>
                          <a:pt x="733" y="22"/>
                        </a:lnTo>
                        <a:lnTo>
                          <a:pt x="720" y="17"/>
                        </a:lnTo>
                        <a:lnTo>
                          <a:pt x="707" y="13"/>
                        </a:lnTo>
                        <a:lnTo>
                          <a:pt x="693" y="10"/>
                        </a:lnTo>
                        <a:lnTo>
                          <a:pt x="680" y="9"/>
                        </a:lnTo>
                        <a:lnTo>
                          <a:pt x="652" y="6"/>
                        </a:lnTo>
                        <a:lnTo>
                          <a:pt x="624" y="6"/>
                        </a:lnTo>
                        <a:lnTo>
                          <a:pt x="594" y="8"/>
                        </a:lnTo>
                        <a:lnTo>
                          <a:pt x="566" y="8"/>
                        </a:lnTo>
                        <a:lnTo>
                          <a:pt x="537" y="5"/>
                        </a:lnTo>
                        <a:lnTo>
                          <a:pt x="506" y="1"/>
                        </a:lnTo>
                        <a:lnTo>
                          <a:pt x="493" y="0"/>
                        </a:lnTo>
                        <a:lnTo>
                          <a:pt x="480" y="0"/>
                        </a:lnTo>
                        <a:lnTo>
                          <a:pt x="466" y="1"/>
                        </a:lnTo>
                        <a:lnTo>
                          <a:pt x="453" y="1"/>
                        </a:lnTo>
                        <a:lnTo>
                          <a:pt x="428" y="6"/>
                        </a:lnTo>
                        <a:lnTo>
                          <a:pt x="402" y="10"/>
                        </a:lnTo>
                        <a:lnTo>
                          <a:pt x="378" y="16"/>
                        </a:lnTo>
                        <a:lnTo>
                          <a:pt x="353" y="18"/>
                        </a:lnTo>
                        <a:lnTo>
                          <a:pt x="339" y="18"/>
                        </a:lnTo>
                        <a:lnTo>
                          <a:pt x="327" y="17"/>
                        </a:lnTo>
                        <a:lnTo>
                          <a:pt x="314" y="16"/>
                        </a:lnTo>
                        <a:lnTo>
                          <a:pt x="302" y="13"/>
                        </a:lnTo>
                        <a:lnTo>
                          <a:pt x="286" y="13"/>
                        </a:lnTo>
                        <a:lnTo>
                          <a:pt x="270" y="16"/>
                        </a:lnTo>
                        <a:lnTo>
                          <a:pt x="255" y="18"/>
                        </a:lnTo>
                        <a:lnTo>
                          <a:pt x="241" y="22"/>
                        </a:lnTo>
                        <a:lnTo>
                          <a:pt x="226" y="26"/>
                        </a:lnTo>
                        <a:lnTo>
                          <a:pt x="211" y="32"/>
                        </a:lnTo>
                        <a:lnTo>
                          <a:pt x="197" y="36"/>
                        </a:lnTo>
                        <a:lnTo>
                          <a:pt x="182" y="41"/>
                        </a:lnTo>
                        <a:lnTo>
                          <a:pt x="178" y="44"/>
                        </a:lnTo>
                        <a:lnTo>
                          <a:pt x="157" y="58"/>
                        </a:lnTo>
                        <a:lnTo>
                          <a:pt x="135" y="76"/>
                        </a:lnTo>
                        <a:lnTo>
                          <a:pt x="115" y="93"/>
                        </a:lnTo>
                        <a:lnTo>
                          <a:pt x="95" y="112"/>
                        </a:lnTo>
                        <a:lnTo>
                          <a:pt x="78" y="131"/>
                        </a:lnTo>
                        <a:lnTo>
                          <a:pt x="60" y="151"/>
                        </a:lnTo>
                        <a:lnTo>
                          <a:pt x="43" y="172"/>
                        </a:lnTo>
                        <a:lnTo>
                          <a:pt x="28" y="193"/>
                        </a:lnTo>
                        <a:lnTo>
                          <a:pt x="14" y="216"/>
                        </a:lnTo>
                        <a:lnTo>
                          <a:pt x="0" y="237"/>
                        </a:lnTo>
                        <a:lnTo>
                          <a:pt x="10" y="233"/>
                        </a:lnTo>
                        <a:lnTo>
                          <a:pt x="18" y="229"/>
                        </a:lnTo>
                        <a:lnTo>
                          <a:pt x="27" y="225"/>
                        </a:lnTo>
                        <a:lnTo>
                          <a:pt x="35" y="223"/>
                        </a:lnTo>
                        <a:lnTo>
                          <a:pt x="44" y="219"/>
                        </a:lnTo>
                        <a:lnTo>
                          <a:pt x="52" y="216"/>
                        </a:lnTo>
                        <a:lnTo>
                          <a:pt x="63" y="213"/>
                        </a:lnTo>
                        <a:lnTo>
                          <a:pt x="72" y="212"/>
                        </a:lnTo>
                        <a:lnTo>
                          <a:pt x="79" y="209"/>
                        </a:lnTo>
                        <a:lnTo>
                          <a:pt x="86" y="205"/>
                        </a:lnTo>
                        <a:lnTo>
                          <a:pt x="94" y="201"/>
                        </a:lnTo>
                        <a:lnTo>
                          <a:pt x="102" y="197"/>
                        </a:lnTo>
                        <a:lnTo>
                          <a:pt x="108" y="195"/>
                        </a:lnTo>
                        <a:lnTo>
                          <a:pt x="116" y="193"/>
                        </a:lnTo>
                        <a:lnTo>
                          <a:pt x="125" y="195"/>
                        </a:lnTo>
                        <a:lnTo>
                          <a:pt x="131" y="199"/>
                        </a:lnTo>
                        <a:lnTo>
                          <a:pt x="145" y="195"/>
                        </a:lnTo>
                        <a:lnTo>
                          <a:pt x="158" y="191"/>
                        </a:lnTo>
                        <a:lnTo>
                          <a:pt x="171" y="187"/>
                        </a:lnTo>
                        <a:lnTo>
                          <a:pt x="185" y="183"/>
                        </a:lnTo>
                        <a:lnTo>
                          <a:pt x="198" y="179"/>
                        </a:lnTo>
                        <a:lnTo>
                          <a:pt x="211" y="176"/>
                        </a:lnTo>
                        <a:lnTo>
                          <a:pt x="225" y="173"/>
                        </a:lnTo>
                        <a:lnTo>
                          <a:pt x="239" y="171"/>
                        </a:lnTo>
                        <a:lnTo>
                          <a:pt x="239" y="171"/>
                        </a:lnTo>
                        <a:lnTo>
                          <a:pt x="255" y="159"/>
                        </a:lnTo>
                        <a:lnTo>
                          <a:pt x="273" y="148"/>
                        </a:lnTo>
                        <a:lnTo>
                          <a:pt x="290" y="137"/>
                        </a:lnTo>
                        <a:lnTo>
                          <a:pt x="307" y="128"/>
                        </a:lnTo>
                        <a:lnTo>
                          <a:pt x="326" y="120"/>
                        </a:lnTo>
                        <a:lnTo>
                          <a:pt x="345" y="113"/>
                        </a:lnTo>
                        <a:lnTo>
                          <a:pt x="365" y="107"/>
                        </a:lnTo>
                        <a:lnTo>
                          <a:pt x="385" y="101"/>
                        </a:lnTo>
                        <a:lnTo>
                          <a:pt x="405" y="96"/>
                        </a:lnTo>
                        <a:lnTo>
                          <a:pt x="425" y="92"/>
                        </a:lnTo>
                        <a:lnTo>
                          <a:pt x="446" y="89"/>
                        </a:lnTo>
                        <a:lnTo>
                          <a:pt x="466" y="88"/>
                        </a:lnTo>
                        <a:lnTo>
                          <a:pt x="488" y="88"/>
                        </a:lnTo>
                        <a:lnTo>
                          <a:pt x="510" y="88"/>
                        </a:lnTo>
                        <a:lnTo>
                          <a:pt x="530" y="89"/>
                        </a:lnTo>
                        <a:lnTo>
                          <a:pt x="552" y="92"/>
                        </a:lnTo>
                        <a:lnTo>
                          <a:pt x="572" y="96"/>
                        </a:lnTo>
                        <a:lnTo>
                          <a:pt x="592" y="101"/>
                        </a:lnTo>
                        <a:lnTo>
                          <a:pt x="612" y="107"/>
                        </a:lnTo>
                        <a:lnTo>
                          <a:pt x="632" y="113"/>
                        </a:lnTo>
                        <a:lnTo>
                          <a:pt x="651" y="120"/>
                        </a:lnTo>
                        <a:lnTo>
                          <a:pt x="669" y="128"/>
                        </a:lnTo>
                        <a:lnTo>
                          <a:pt x="687" y="137"/>
                        </a:lnTo>
                        <a:lnTo>
                          <a:pt x="704" y="148"/>
                        </a:lnTo>
                        <a:lnTo>
                          <a:pt x="717" y="156"/>
                        </a:lnTo>
                        <a:lnTo>
                          <a:pt x="723" y="157"/>
                        </a:lnTo>
                        <a:lnTo>
                          <a:pt x="728" y="159"/>
                        </a:lnTo>
                        <a:lnTo>
                          <a:pt x="732" y="161"/>
                        </a:lnTo>
                        <a:lnTo>
                          <a:pt x="737" y="161"/>
                        </a:lnTo>
                        <a:lnTo>
                          <a:pt x="743" y="163"/>
                        </a:lnTo>
                        <a:lnTo>
                          <a:pt x="747" y="164"/>
                        </a:lnTo>
                        <a:lnTo>
                          <a:pt x="752" y="164"/>
                        </a:lnTo>
                        <a:lnTo>
                          <a:pt x="757" y="165"/>
                        </a:lnTo>
                        <a:lnTo>
                          <a:pt x="781" y="171"/>
                        </a:lnTo>
                        <a:lnTo>
                          <a:pt x="805" y="176"/>
                        </a:lnTo>
                        <a:lnTo>
                          <a:pt x="829" y="181"/>
                        </a:lnTo>
                        <a:lnTo>
                          <a:pt x="853" y="185"/>
                        </a:lnTo>
                        <a:lnTo>
                          <a:pt x="879" y="189"/>
                        </a:lnTo>
                        <a:lnTo>
                          <a:pt x="903" y="193"/>
                        </a:lnTo>
                        <a:lnTo>
                          <a:pt x="928" y="197"/>
                        </a:lnTo>
                        <a:lnTo>
                          <a:pt x="952" y="200"/>
                        </a:lnTo>
                        <a:close/>
                      </a:path>
                    </a:pathLst>
                  </a:custGeom>
                  <a:solidFill>
                    <a:srgbClr val="D6EAE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5" name="Freeform 107"/>
                  <p:cNvSpPr>
                    <a:spLocks/>
                  </p:cNvSpPr>
                  <p:nvPr/>
                </p:nvSpPr>
                <p:spPr bwMode="auto">
                  <a:xfrm>
                    <a:off x="3100" y="1025"/>
                    <a:ext cx="159" cy="28"/>
                  </a:xfrm>
                  <a:custGeom>
                    <a:avLst/>
                    <a:gdLst>
                      <a:gd name="T0" fmla="*/ 465 w 478"/>
                      <a:gd name="T1" fmla="*/ 60 h 83"/>
                      <a:gd name="T2" fmla="*/ 430 w 478"/>
                      <a:gd name="T3" fmla="*/ 40 h 83"/>
                      <a:gd name="T4" fmla="*/ 393 w 478"/>
                      <a:gd name="T5" fmla="*/ 25 h 83"/>
                      <a:gd name="T6" fmla="*/ 353 w 478"/>
                      <a:gd name="T7" fmla="*/ 13 h 83"/>
                      <a:gd name="T8" fmla="*/ 313 w 478"/>
                      <a:gd name="T9" fmla="*/ 4 h 83"/>
                      <a:gd name="T10" fmla="*/ 271 w 478"/>
                      <a:gd name="T11" fmla="*/ 0 h 83"/>
                      <a:gd name="T12" fmla="*/ 227 w 478"/>
                      <a:gd name="T13" fmla="*/ 0 h 83"/>
                      <a:gd name="T14" fmla="*/ 186 w 478"/>
                      <a:gd name="T15" fmla="*/ 4 h 83"/>
                      <a:gd name="T16" fmla="*/ 146 w 478"/>
                      <a:gd name="T17" fmla="*/ 13 h 83"/>
                      <a:gd name="T18" fmla="*/ 106 w 478"/>
                      <a:gd name="T19" fmla="*/ 25 h 83"/>
                      <a:gd name="T20" fmla="*/ 68 w 478"/>
                      <a:gd name="T21" fmla="*/ 40 h 83"/>
                      <a:gd name="T22" fmla="*/ 34 w 478"/>
                      <a:gd name="T23" fmla="*/ 60 h 83"/>
                      <a:gd name="T24" fmla="*/ 0 w 478"/>
                      <a:gd name="T25" fmla="*/ 83 h 83"/>
                      <a:gd name="T26" fmla="*/ 12 w 478"/>
                      <a:gd name="T27" fmla="*/ 80 h 83"/>
                      <a:gd name="T28" fmla="*/ 36 w 478"/>
                      <a:gd name="T29" fmla="*/ 77 h 83"/>
                      <a:gd name="T30" fmla="*/ 62 w 478"/>
                      <a:gd name="T31" fmla="*/ 76 h 83"/>
                      <a:gd name="T32" fmla="*/ 86 w 478"/>
                      <a:gd name="T33" fmla="*/ 76 h 83"/>
                      <a:gd name="T34" fmla="*/ 106 w 478"/>
                      <a:gd name="T35" fmla="*/ 72 h 83"/>
                      <a:gd name="T36" fmla="*/ 122 w 478"/>
                      <a:gd name="T37" fmla="*/ 65 h 83"/>
                      <a:gd name="T38" fmla="*/ 150 w 478"/>
                      <a:gd name="T39" fmla="*/ 61 h 83"/>
                      <a:gd name="T40" fmla="*/ 191 w 478"/>
                      <a:gd name="T41" fmla="*/ 60 h 83"/>
                      <a:gd name="T42" fmla="*/ 221 w 478"/>
                      <a:gd name="T43" fmla="*/ 56 h 83"/>
                      <a:gd name="T44" fmla="*/ 238 w 478"/>
                      <a:gd name="T45" fmla="*/ 49 h 83"/>
                      <a:gd name="T46" fmla="*/ 258 w 478"/>
                      <a:gd name="T47" fmla="*/ 48 h 83"/>
                      <a:gd name="T48" fmla="*/ 279 w 478"/>
                      <a:gd name="T49" fmla="*/ 52 h 83"/>
                      <a:gd name="T50" fmla="*/ 311 w 478"/>
                      <a:gd name="T51" fmla="*/ 55 h 83"/>
                      <a:gd name="T52" fmla="*/ 355 w 478"/>
                      <a:gd name="T53" fmla="*/ 53 h 83"/>
                      <a:gd name="T54" fmla="*/ 387 w 478"/>
                      <a:gd name="T55" fmla="*/ 55 h 83"/>
                      <a:gd name="T56" fmla="*/ 412 w 478"/>
                      <a:gd name="T57" fmla="*/ 59 h 83"/>
                      <a:gd name="T58" fmla="*/ 430 w 478"/>
                      <a:gd name="T59" fmla="*/ 61 h 83"/>
                      <a:gd name="T60" fmla="*/ 444 w 478"/>
                      <a:gd name="T61" fmla="*/ 60 h 83"/>
                      <a:gd name="T62" fmla="*/ 458 w 478"/>
                      <a:gd name="T63" fmla="*/ 63 h 83"/>
                      <a:gd name="T64" fmla="*/ 472 w 478"/>
                      <a:gd name="T65" fmla="*/ 6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8" h="83">
                        <a:moveTo>
                          <a:pt x="478" y="68"/>
                        </a:moveTo>
                        <a:lnTo>
                          <a:pt x="465" y="60"/>
                        </a:lnTo>
                        <a:lnTo>
                          <a:pt x="448" y="49"/>
                        </a:lnTo>
                        <a:lnTo>
                          <a:pt x="430" y="40"/>
                        </a:lnTo>
                        <a:lnTo>
                          <a:pt x="412" y="32"/>
                        </a:lnTo>
                        <a:lnTo>
                          <a:pt x="393" y="25"/>
                        </a:lnTo>
                        <a:lnTo>
                          <a:pt x="373" y="19"/>
                        </a:lnTo>
                        <a:lnTo>
                          <a:pt x="353" y="13"/>
                        </a:lnTo>
                        <a:lnTo>
                          <a:pt x="333" y="8"/>
                        </a:lnTo>
                        <a:lnTo>
                          <a:pt x="313" y="4"/>
                        </a:lnTo>
                        <a:lnTo>
                          <a:pt x="291" y="1"/>
                        </a:lnTo>
                        <a:lnTo>
                          <a:pt x="271" y="0"/>
                        </a:lnTo>
                        <a:lnTo>
                          <a:pt x="249" y="0"/>
                        </a:lnTo>
                        <a:lnTo>
                          <a:pt x="227" y="0"/>
                        </a:lnTo>
                        <a:lnTo>
                          <a:pt x="207" y="1"/>
                        </a:lnTo>
                        <a:lnTo>
                          <a:pt x="186" y="4"/>
                        </a:lnTo>
                        <a:lnTo>
                          <a:pt x="166" y="8"/>
                        </a:lnTo>
                        <a:lnTo>
                          <a:pt x="146" y="13"/>
                        </a:lnTo>
                        <a:lnTo>
                          <a:pt x="126" y="19"/>
                        </a:lnTo>
                        <a:lnTo>
                          <a:pt x="106" y="25"/>
                        </a:lnTo>
                        <a:lnTo>
                          <a:pt x="87" y="32"/>
                        </a:lnTo>
                        <a:lnTo>
                          <a:pt x="68" y="40"/>
                        </a:lnTo>
                        <a:lnTo>
                          <a:pt x="51" y="49"/>
                        </a:lnTo>
                        <a:lnTo>
                          <a:pt x="34" y="60"/>
                        </a:lnTo>
                        <a:lnTo>
                          <a:pt x="16" y="71"/>
                        </a:lnTo>
                        <a:lnTo>
                          <a:pt x="0" y="83"/>
                        </a:lnTo>
                        <a:lnTo>
                          <a:pt x="0" y="83"/>
                        </a:lnTo>
                        <a:lnTo>
                          <a:pt x="12" y="80"/>
                        </a:lnTo>
                        <a:lnTo>
                          <a:pt x="24" y="79"/>
                        </a:lnTo>
                        <a:lnTo>
                          <a:pt x="36" y="77"/>
                        </a:lnTo>
                        <a:lnTo>
                          <a:pt x="50" y="76"/>
                        </a:lnTo>
                        <a:lnTo>
                          <a:pt x="62" y="76"/>
                        </a:lnTo>
                        <a:lnTo>
                          <a:pt x="74" y="76"/>
                        </a:lnTo>
                        <a:lnTo>
                          <a:pt x="86" y="76"/>
                        </a:lnTo>
                        <a:lnTo>
                          <a:pt x="98" y="77"/>
                        </a:lnTo>
                        <a:lnTo>
                          <a:pt x="106" y="72"/>
                        </a:lnTo>
                        <a:lnTo>
                          <a:pt x="114" y="68"/>
                        </a:lnTo>
                        <a:lnTo>
                          <a:pt x="122" y="65"/>
                        </a:lnTo>
                        <a:lnTo>
                          <a:pt x="130" y="64"/>
                        </a:lnTo>
                        <a:lnTo>
                          <a:pt x="150" y="61"/>
                        </a:lnTo>
                        <a:lnTo>
                          <a:pt x="170" y="61"/>
                        </a:lnTo>
                        <a:lnTo>
                          <a:pt x="191" y="60"/>
                        </a:lnTo>
                        <a:lnTo>
                          <a:pt x="211" y="57"/>
                        </a:lnTo>
                        <a:lnTo>
                          <a:pt x="221" y="56"/>
                        </a:lnTo>
                        <a:lnTo>
                          <a:pt x="230" y="53"/>
                        </a:lnTo>
                        <a:lnTo>
                          <a:pt x="238" y="49"/>
                        </a:lnTo>
                        <a:lnTo>
                          <a:pt x="247" y="44"/>
                        </a:lnTo>
                        <a:lnTo>
                          <a:pt x="258" y="48"/>
                        </a:lnTo>
                        <a:lnTo>
                          <a:pt x="269" y="51"/>
                        </a:lnTo>
                        <a:lnTo>
                          <a:pt x="279" y="52"/>
                        </a:lnTo>
                        <a:lnTo>
                          <a:pt x="290" y="53"/>
                        </a:lnTo>
                        <a:lnTo>
                          <a:pt x="311" y="55"/>
                        </a:lnTo>
                        <a:lnTo>
                          <a:pt x="333" y="53"/>
                        </a:lnTo>
                        <a:lnTo>
                          <a:pt x="355" y="53"/>
                        </a:lnTo>
                        <a:lnTo>
                          <a:pt x="377" y="53"/>
                        </a:lnTo>
                        <a:lnTo>
                          <a:pt x="387" y="55"/>
                        </a:lnTo>
                        <a:lnTo>
                          <a:pt x="400" y="56"/>
                        </a:lnTo>
                        <a:lnTo>
                          <a:pt x="412" y="59"/>
                        </a:lnTo>
                        <a:lnTo>
                          <a:pt x="422" y="61"/>
                        </a:lnTo>
                        <a:lnTo>
                          <a:pt x="430" y="61"/>
                        </a:lnTo>
                        <a:lnTo>
                          <a:pt x="437" y="60"/>
                        </a:lnTo>
                        <a:lnTo>
                          <a:pt x="444" y="60"/>
                        </a:lnTo>
                        <a:lnTo>
                          <a:pt x="452" y="61"/>
                        </a:lnTo>
                        <a:lnTo>
                          <a:pt x="458" y="63"/>
                        </a:lnTo>
                        <a:lnTo>
                          <a:pt x="465" y="64"/>
                        </a:lnTo>
                        <a:lnTo>
                          <a:pt x="472" y="67"/>
                        </a:lnTo>
                        <a:lnTo>
                          <a:pt x="478" y="68"/>
                        </a:lnTo>
                        <a:close/>
                      </a:path>
                    </a:pathLst>
                  </a:custGeom>
                  <a:solidFill>
                    <a:srgbClr val="E0EF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6" name="Freeform 108"/>
                  <p:cNvSpPr>
                    <a:spLocks noEditPoints="1"/>
                  </p:cNvSpPr>
                  <p:nvPr/>
                </p:nvSpPr>
                <p:spPr bwMode="auto">
                  <a:xfrm>
                    <a:off x="2819" y="1245"/>
                    <a:ext cx="739" cy="164"/>
                  </a:xfrm>
                  <a:custGeom>
                    <a:avLst/>
                    <a:gdLst>
                      <a:gd name="T0" fmla="*/ 2192 w 2218"/>
                      <a:gd name="T1" fmla="*/ 67 h 494"/>
                      <a:gd name="T2" fmla="*/ 2190 w 2218"/>
                      <a:gd name="T3" fmla="*/ 11 h 494"/>
                      <a:gd name="T4" fmla="*/ 2190 w 2218"/>
                      <a:gd name="T5" fmla="*/ 3 h 494"/>
                      <a:gd name="T6" fmla="*/ 2193 w 2218"/>
                      <a:gd name="T7" fmla="*/ 8 h 494"/>
                      <a:gd name="T8" fmla="*/ 2196 w 2218"/>
                      <a:gd name="T9" fmla="*/ 14 h 494"/>
                      <a:gd name="T10" fmla="*/ 2200 w 2218"/>
                      <a:gd name="T11" fmla="*/ 18 h 494"/>
                      <a:gd name="T12" fmla="*/ 2202 w 2218"/>
                      <a:gd name="T13" fmla="*/ 26 h 494"/>
                      <a:gd name="T14" fmla="*/ 2206 w 2218"/>
                      <a:gd name="T15" fmla="*/ 38 h 494"/>
                      <a:gd name="T16" fmla="*/ 2209 w 2218"/>
                      <a:gd name="T17" fmla="*/ 50 h 494"/>
                      <a:gd name="T18" fmla="*/ 2212 w 2218"/>
                      <a:gd name="T19" fmla="*/ 62 h 494"/>
                      <a:gd name="T20" fmla="*/ 12 w 2218"/>
                      <a:gd name="T21" fmla="*/ 11 h 494"/>
                      <a:gd name="T22" fmla="*/ 10 w 2218"/>
                      <a:gd name="T23" fmla="*/ 67 h 494"/>
                      <a:gd name="T24" fmla="*/ 12 w 2218"/>
                      <a:gd name="T25" fmla="*/ 123 h 494"/>
                      <a:gd name="T26" fmla="*/ 17 w 2218"/>
                      <a:gd name="T27" fmla="*/ 179 h 494"/>
                      <a:gd name="T28" fmla="*/ 24 w 2218"/>
                      <a:gd name="T29" fmla="*/ 234 h 494"/>
                      <a:gd name="T30" fmla="*/ 33 w 2218"/>
                      <a:gd name="T31" fmla="*/ 287 h 494"/>
                      <a:gd name="T32" fmla="*/ 45 w 2218"/>
                      <a:gd name="T33" fmla="*/ 341 h 494"/>
                      <a:gd name="T34" fmla="*/ 58 w 2218"/>
                      <a:gd name="T35" fmla="*/ 387 h 494"/>
                      <a:gd name="T36" fmla="*/ 33 w 2218"/>
                      <a:gd name="T37" fmla="*/ 330 h 494"/>
                      <a:gd name="T38" fmla="*/ 17 w 2218"/>
                      <a:gd name="T39" fmla="*/ 270 h 494"/>
                      <a:gd name="T40" fmla="*/ 9 w 2218"/>
                      <a:gd name="T41" fmla="*/ 208 h 494"/>
                      <a:gd name="T42" fmla="*/ 9 w 2218"/>
                      <a:gd name="T43" fmla="*/ 147 h 494"/>
                      <a:gd name="T44" fmla="*/ 1 w 2218"/>
                      <a:gd name="T45" fmla="*/ 114 h 494"/>
                      <a:gd name="T46" fmla="*/ 0 w 2218"/>
                      <a:gd name="T47" fmla="*/ 80 h 494"/>
                      <a:gd name="T48" fmla="*/ 4 w 2218"/>
                      <a:gd name="T49" fmla="*/ 46 h 494"/>
                      <a:gd name="T50" fmla="*/ 12 w 2218"/>
                      <a:gd name="T51" fmla="*/ 11 h 494"/>
                      <a:gd name="T52" fmla="*/ 2106 w 2218"/>
                      <a:gd name="T53" fmla="*/ 491 h 494"/>
                      <a:gd name="T54" fmla="*/ 2109 w 2218"/>
                      <a:gd name="T55" fmla="*/ 490 h 494"/>
                      <a:gd name="T56" fmla="*/ 2108 w 2218"/>
                      <a:gd name="T57" fmla="*/ 491 h 494"/>
                      <a:gd name="T58" fmla="*/ 2106 w 2218"/>
                      <a:gd name="T59" fmla="*/ 493 h 494"/>
                      <a:gd name="T60" fmla="*/ 2106 w 2218"/>
                      <a:gd name="T61" fmla="*/ 493 h 494"/>
                      <a:gd name="T62" fmla="*/ 2105 w 2218"/>
                      <a:gd name="T63" fmla="*/ 494 h 494"/>
                      <a:gd name="T64" fmla="*/ 2126 w 2218"/>
                      <a:gd name="T65" fmla="*/ 442 h 494"/>
                      <a:gd name="T66" fmla="*/ 2150 w 2218"/>
                      <a:gd name="T67" fmla="*/ 366 h 494"/>
                      <a:gd name="T68" fmla="*/ 2164 w 2218"/>
                      <a:gd name="T69" fmla="*/ 314 h 494"/>
                      <a:gd name="T70" fmla="*/ 2174 w 2218"/>
                      <a:gd name="T71" fmla="*/ 260 h 494"/>
                      <a:gd name="T72" fmla="*/ 2184 w 2218"/>
                      <a:gd name="T73" fmla="*/ 206 h 494"/>
                      <a:gd name="T74" fmla="*/ 2189 w 2218"/>
                      <a:gd name="T75" fmla="*/ 151 h 494"/>
                      <a:gd name="T76" fmla="*/ 2192 w 2218"/>
                      <a:gd name="T77" fmla="*/ 95 h 494"/>
                      <a:gd name="T78" fmla="*/ 2213 w 2218"/>
                      <a:gd name="T79" fmla="*/ 67 h 494"/>
                      <a:gd name="T80" fmla="*/ 2218 w 2218"/>
                      <a:gd name="T81" fmla="*/ 104 h 494"/>
                      <a:gd name="T82" fmla="*/ 2218 w 2218"/>
                      <a:gd name="T83" fmla="*/ 142 h 494"/>
                      <a:gd name="T84" fmla="*/ 2217 w 2218"/>
                      <a:gd name="T85" fmla="*/ 180 h 494"/>
                      <a:gd name="T86" fmla="*/ 2213 w 2218"/>
                      <a:gd name="T87" fmla="*/ 219 h 494"/>
                      <a:gd name="T88" fmla="*/ 2209 w 2218"/>
                      <a:gd name="T89" fmla="*/ 247 h 494"/>
                      <a:gd name="T90" fmla="*/ 2202 w 2218"/>
                      <a:gd name="T91" fmla="*/ 275 h 494"/>
                      <a:gd name="T92" fmla="*/ 2185 w 2218"/>
                      <a:gd name="T93" fmla="*/ 329 h 494"/>
                      <a:gd name="T94" fmla="*/ 2164 w 2218"/>
                      <a:gd name="T95" fmla="*/ 383 h 494"/>
                      <a:gd name="T96" fmla="*/ 2144 w 2218"/>
                      <a:gd name="T97" fmla="*/ 437 h 494"/>
                      <a:gd name="T98" fmla="*/ 2137 w 2218"/>
                      <a:gd name="T99" fmla="*/ 447 h 494"/>
                      <a:gd name="T100" fmla="*/ 2130 w 2218"/>
                      <a:gd name="T101" fmla="*/ 459 h 494"/>
                      <a:gd name="T102" fmla="*/ 2122 w 2218"/>
                      <a:gd name="T103" fmla="*/ 469 h 494"/>
                      <a:gd name="T104" fmla="*/ 2112 w 2218"/>
                      <a:gd name="T105" fmla="*/ 47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494">
                        <a:moveTo>
                          <a:pt x="2213" y="67"/>
                        </a:moveTo>
                        <a:lnTo>
                          <a:pt x="2192" y="67"/>
                        </a:lnTo>
                        <a:lnTo>
                          <a:pt x="2192" y="39"/>
                        </a:lnTo>
                        <a:lnTo>
                          <a:pt x="2190" y="11"/>
                        </a:lnTo>
                        <a:lnTo>
                          <a:pt x="2190" y="0"/>
                        </a:lnTo>
                        <a:lnTo>
                          <a:pt x="2190" y="3"/>
                        </a:lnTo>
                        <a:lnTo>
                          <a:pt x="2192" y="6"/>
                        </a:lnTo>
                        <a:lnTo>
                          <a:pt x="2193" y="8"/>
                        </a:lnTo>
                        <a:lnTo>
                          <a:pt x="2194" y="11"/>
                        </a:lnTo>
                        <a:lnTo>
                          <a:pt x="2196" y="14"/>
                        </a:lnTo>
                        <a:lnTo>
                          <a:pt x="2197" y="15"/>
                        </a:lnTo>
                        <a:lnTo>
                          <a:pt x="2200" y="18"/>
                        </a:lnTo>
                        <a:lnTo>
                          <a:pt x="2201" y="20"/>
                        </a:lnTo>
                        <a:lnTo>
                          <a:pt x="2202" y="26"/>
                        </a:lnTo>
                        <a:lnTo>
                          <a:pt x="2205" y="31"/>
                        </a:lnTo>
                        <a:lnTo>
                          <a:pt x="2206" y="38"/>
                        </a:lnTo>
                        <a:lnTo>
                          <a:pt x="2208" y="43"/>
                        </a:lnTo>
                        <a:lnTo>
                          <a:pt x="2209" y="50"/>
                        </a:lnTo>
                        <a:lnTo>
                          <a:pt x="2210" y="55"/>
                        </a:lnTo>
                        <a:lnTo>
                          <a:pt x="2212" y="62"/>
                        </a:lnTo>
                        <a:lnTo>
                          <a:pt x="2213" y="67"/>
                        </a:lnTo>
                        <a:close/>
                        <a:moveTo>
                          <a:pt x="12" y="11"/>
                        </a:moveTo>
                        <a:lnTo>
                          <a:pt x="12" y="39"/>
                        </a:lnTo>
                        <a:lnTo>
                          <a:pt x="10" y="67"/>
                        </a:lnTo>
                        <a:lnTo>
                          <a:pt x="12" y="95"/>
                        </a:lnTo>
                        <a:lnTo>
                          <a:pt x="12" y="123"/>
                        </a:lnTo>
                        <a:lnTo>
                          <a:pt x="14" y="151"/>
                        </a:lnTo>
                        <a:lnTo>
                          <a:pt x="17" y="179"/>
                        </a:lnTo>
                        <a:lnTo>
                          <a:pt x="20" y="206"/>
                        </a:lnTo>
                        <a:lnTo>
                          <a:pt x="24" y="234"/>
                        </a:lnTo>
                        <a:lnTo>
                          <a:pt x="28" y="260"/>
                        </a:lnTo>
                        <a:lnTo>
                          <a:pt x="33" y="287"/>
                        </a:lnTo>
                        <a:lnTo>
                          <a:pt x="38" y="314"/>
                        </a:lnTo>
                        <a:lnTo>
                          <a:pt x="45" y="341"/>
                        </a:lnTo>
                        <a:lnTo>
                          <a:pt x="52" y="366"/>
                        </a:lnTo>
                        <a:lnTo>
                          <a:pt x="58" y="387"/>
                        </a:lnTo>
                        <a:lnTo>
                          <a:pt x="45" y="359"/>
                        </a:lnTo>
                        <a:lnTo>
                          <a:pt x="33" y="330"/>
                        </a:lnTo>
                        <a:lnTo>
                          <a:pt x="24" y="301"/>
                        </a:lnTo>
                        <a:lnTo>
                          <a:pt x="17" y="270"/>
                        </a:lnTo>
                        <a:lnTo>
                          <a:pt x="12" y="239"/>
                        </a:lnTo>
                        <a:lnTo>
                          <a:pt x="9" y="208"/>
                        </a:lnTo>
                        <a:lnTo>
                          <a:pt x="8" y="178"/>
                        </a:lnTo>
                        <a:lnTo>
                          <a:pt x="9" y="147"/>
                        </a:lnTo>
                        <a:lnTo>
                          <a:pt x="4" y="131"/>
                        </a:lnTo>
                        <a:lnTo>
                          <a:pt x="1" y="114"/>
                        </a:lnTo>
                        <a:lnTo>
                          <a:pt x="0" y="98"/>
                        </a:lnTo>
                        <a:lnTo>
                          <a:pt x="0" y="80"/>
                        </a:lnTo>
                        <a:lnTo>
                          <a:pt x="1" y="63"/>
                        </a:lnTo>
                        <a:lnTo>
                          <a:pt x="4" y="46"/>
                        </a:lnTo>
                        <a:lnTo>
                          <a:pt x="8" y="28"/>
                        </a:lnTo>
                        <a:lnTo>
                          <a:pt x="12" y="11"/>
                        </a:lnTo>
                        <a:close/>
                        <a:moveTo>
                          <a:pt x="2105" y="494"/>
                        </a:moveTo>
                        <a:lnTo>
                          <a:pt x="2106" y="491"/>
                        </a:lnTo>
                        <a:lnTo>
                          <a:pt x="2109" y="486"/>
                        </a:lnTo>
                        <a:lnTo>
                          <a:pt x="2109" y="490"/>
                        </a:lnTo>
                        <a:lnTo>
                          <a:pt x="2108" y="490"/>
                        </a:lnTo>
                        <a:lnTo>
                          <a:pt x="2108" y="491"/>
                        </a:lnTo>
                        <a:lnTo>
                          <a:pt x="2108" y="491"/>
                        </a:lnTo>
                        <a:lnTo>
                          <a:pt x="2106" y="493"/>
                        </a:lnTo>
                        <a:lnTo>
                          <a:pt x="2106" y="493"/>
                        </a:lnTo>
                        <a:lnTo>
                          <a:pt x="2106" y="493"/>
                        </a:lnTo>
                        <a:lnTo>
                          <a:pt x="2105" y="494"/>
                        </a:lnTo>
                        <a:lnTo>
                          <a:pt x="2105" y="494"/>
                        </a:lnTo>
                        <a:close/>
                        <a:moveTo>
                          <a:pt x="2112" y="477"/>
                        </a:moveTo>
                        <a:lnTo>
                          <a:pt x="2126" y="442"/>
                        </a:lnTo>
                        <a:lnTo>
                          <a:pt x="2142" y="391"/>
                        </a:lnTo>
                        <a:lnTo>
                          <a:pt x="2150" y="366"/>
                        </a:lnTo>
                        <a:lnTo>
                          <a:pt x="2157" y="341"/>
                        </a:lnTo>
                        <a:lnTo>
                          <a:pt x="2164" y="314"/>
                        </a:lnTo>
                        <a:lnTo>
                          <a:pt x="2170" y="287"/>
                        </a:lnTo>
                        <a:lnTo>
                          <a:pt x="2174" y="260"/>
                        </a:lnTo>
                        <a:lnTo>
                          <a:pt x="2180" y="234"/>
                        </a:lnTo>
                        <a:lnTo>
                          <a:pt x="2184" y="206"/>
                        </a:lnTo>
                        <a:lnTo>
                          <a:pt x="2186" y="179"/>
                        </a:lnTo>
                        <a:lnTo>
                          <a:pt x="2189" y="151"/>
                        </a:lnTo>
                        <a:lnTo>
                          <a:pt x="2190" y="123"/>
                        </a:lnTo>
                        <a:lnTo>
                          <a:pt x="2192" y="95"/>
                        </a:lnTo>
                        <a:lnTo>
                          <a:pt x="2192" y="67"/>
                        </a:lnTo>
                        <a:lnTo>
                          <a:pt x="2213" y="67"/>
                        </a:lnTo>
                        <a:lnTo>
                          <a:pt x="2216" y="86"/>
                        </a:lnTo>
                        <a:lnTo>
                          <a:pt x="2218" y="104"/>
                        </a:lnTo>
                        <a:lnTo>
                          <a:pt x="2218" y="123"/>
                        </a:lnTo>
                        <a:lnTo>
                          <a:pt x="2218" y="142"/>
                        </a:lnTo>
                        <a:lnTo>
                          <a:pt x="2218" y="162"/>
                        </a:lnTo>
                        <a:lnTo>
                          <a:pt x="2217" y="180"/>
                        </a:lnTo>
                        <a:lnTo>
                          <a:pt x="2216" y="199"/>
                        </a:lnTo>
                        <a:lnTo>
                          <a:pt x="2213" y="219"/>
                        </a:lnTo>
                        <a:lnTo>
                          <a:pt x="2212" y="234"/>
                        </a:lnTo>
                        <a:lnTo>
                          <a:pt x="2209" y="247"/>
                        </a:lnTo>
                        <a:lnTo>
                          <a:pt x="2206" y="260"/>
                        </a:lnTo>
                        <a:lnTo>
                          <a:pt x="2202" y="275"/>
                        </a:lnTo>
                        <a:lnTo>
                          <a:pt x="2194" y="302"/>
                        </a:lnTo>
                        <a:lnTo>
                          <a:pt x="2185" y="329"/>
                        </a:lnTo>
                        <a:lnTo>
                          <a:pt x="2174" y="357"/>
                        </a:lnTo>
                        <a:lnTo>
                          <a:pt x="2164" y="383"/>
                        </a:lnTo>
                        <a:lnTo>
                          <a:pt x="2153" y="410"/>
                        </a:lnTo>
                        <a:lnTo>
                          <a:pt x="2144" y="437"/>
                        </a:lnTo>
                        <a:lnTo>
                          <a:pt x="2141" y="442"/>
                        </a:lnTo>
                        <a:lnTo>
                          <a:pt x="2137" y="447"/>
                        </a:lnTo>
                        <a:lnTo>
                          <a:pt x="2134" y="453"/>
                        </a:lnTo>
                        <a:lnTo>
                          <a:pt x="2130" y="459"/>
                        </a:lnTo>
                        <a:lnTo>
                          <a:pt x="2126" y="465"/>
                        </a:lnTo>
                        <a:lnTo>
                          <a:pt x="2122" y="469"/>
                        </a:lnTo>
                        <a:lnTo>
                          <a:pt x="2117" y="473"/>
                        </a:lnTo>
                        <a:lnTo>
                          <a:pt x="2112" y="47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7" name="Freeform 109"/>
                  <p:cNvSpPr>
                    <a:spLocks noEditPoints="1"/>
                  </p:cNvSpPr>
                  <p:nvPr/>
                </p:nvSpPr>
                <p:spPr bwMode="auto">
                  <a:xfrm>
                    <a:off x="2822" y="1140"/>
                    <a:ext cx="727" cy="337"/>
                  </a:xfrm>
                  <a:custGeom>
                    <a:avLst/>
                    <a:gdLst>
                      <a:gd name="T0" fmla="*/ 2180 w 2182"/>
                      <a:gd name="T1" fmla="*/ 313 h 1010"/>
                      <a:gd name="T2" fmla="*/ 2171 w 2182"/>
                      <a:gd name="T3" fmla="*/ 283 h 1010"/>
                      <a:gd name="T4" fmla="*/ 2158 w 2182"/>
                      <a:gd name="T5" fmla="*/ 256 h 1010"/>
                      <a:gd name="T6" fmla="*/ 2146 w 2182"/>
                      <a:gd name="T7" fmla="*/ 225 h 1010"/>
                      <a:gd name="T8" fmla="*/ 2107 w 2182"/>
                      <a:gd name="T9" fmla="*/ 177 h 1010"/>
                      <a:gd name="T10" fmla="*/ 2095 w 2182"/>
                      <a:gd name="T11" fmla="*/ 148 h 1010"/>
                      <a:gd name="T12" fmla="*/ 2060 w 2182"/>
                      <a:gd name="T13" fmla="*/ 101 h 1010"/>
                      <a:gd name="T14" fmla="*/ 2027 w 2182"/>
                      <a:gd name="T15" fmla="*/ 49 h 1010"/>
                      <a:gd name="T16" fmla="*/ 1994 w 2182"/>
                      <a:gd name="T17" fmla="*/ 28 h 1010"/>
                      <a:gd name="T18" fmla="*/ 1965 w 2182"/>
                      <a:gd name="T19" fmla="*/ 0 h 1010"/>
                      <a:gd name="T20" fmla="*/ 2015 w 2182"/>
                      <a:gd name="T21" fmla="*/ 142 h 1010"/>
                      <a:gd name="T22" fmla="*/ 2044 w 2182"/>
                      <a:gd name="T23" fmla="*/ 332 h 1010"/>
                      <a:gd name="T24" fmla="*/ 2180 w 2182"/>
                      <a:gd name="T25" fmla="*/ 436 h 1010"/>
                      <a:gd name="T26" fmla="*/ 2170 w 2182"/>
                      <a:gd name="T27" fmla="*/ 547 h 1010"/>
                      <a:gd name="T28" fmla="*/ 2147 w 2182"/>
                      <a:gd name="T29" fmla="*/ 654 h 1010"/>
                      <a:gd name="T30" fmla="*/ 2102 w 2182"/>
                      <a:gd name="T31" fmla="*/ 790 h 1010"/>
                      <a:gd name="T32" fmla="*/ 2100 w 2182"/>
                      <a:gd name="T33" fmla="*/ 791 h 1010"/>
                      <a:gd name="T34" fmla="*/ 2099 w 2182"/>
                      <a:gd name="T35" fmla="*/ 791 h 1010"/>
                      <a:gd name="T36" fmla="*/ 2087 w 2182"/>
                      <a:gd name="T37" fmla="*/ 816 h 1010"/>
                      <a:gd name="T38" fmla="*/ 2043 w 2182"/>
                      <a:gd name="T39" fmla="*/ 852 h 1010"/>
                      <a:gd name="T40" fmla="*/ 1979 w 2182"/>
                      <a:gd name="T41" fmla="*/ 896 h 1010"/>
                      <a:gd name="T42" fmla="*/ 1939 w 2182"/>
                      <a:gd name="T43" fmla="*/ 937 h 1010"/>
                      <a:gd name="T44" fmla="*/ 1865 w 2182"/>
                      <a:gd name="T45" fmla="*/ 981 h 1010"/>
                      <a:gd name="T46" fmla="*/ 1828 w 2182"/>
                      <a:gd name="T47" fmla="*/ 987 h 1010"/>
                      <a:gd name="T48" fmla="*/ 1931 w 2182"/>
                      <a:gd name="T49" fmla="*/ 835 h 1010"/>
                      <a:gd name="T50" fmla="*/ 2003 w 2182"/>
                      <a:gd name="T51" fmla="*/ 664 h 1010"/>
                      <a:gd name="T52" fmla="*/ 2040 w 2182"/>
                      <a:gd name="T53" fmla="*/ 477 h 1010"/>
                      <a:gd name="T54" fmla="*/ 2 w 2182"/>
                      <a:gd name="T55" fmla="*/ 324 h 1010"/>
                      <a:gd name="T56" fmla="*/ 2 w 2182"/>
                      <a:gd name="T57" fmla="*/ 436 h 1010"/>
                      <a:gd name="T58" fmla="*/ 14 w 2182"/>
                      <a:gd name="T59" fmla="*/ 547 h 1010"/>
                      <a:gd name="T60" fmla="*/ 35 w 2182"/>
                      <a:gd name="T61" fmla="*/ 654 h 1010"/>
                      <a:gd name="T62" fmla="*/ 62 w 2182"/>
                      <a:gd name="T63" fmla="*/ 722 h 1010"/>
                      <a:gd name="T64" fmla="*/ 94 w 2182"/>
                      <a:gd name="T65" fmla="*/ 763 h 1010"/>
                      <a:gd name="T66" fmla="*/ 156 w 2182"/>
                      <a:gd name="T67" fmla="*/ 816 h 1010"/>
                      <a:gd name="T68" fmla="*/ 250 w 2182"/>
                      <a:gd name="T69" fmla="*/ 878 h 1010"/>
                      <a:gd name="T70" fmla="*/ 253 w 2182"/>
                      <a:gd name="T71" fmla="*/ 835 h 1010"/>
                      <a:gd name="T72" fmla="*/ 180 w 2182"/>
                      <a:gd name="T73" fmla="*/ 664 h 1010"/>
                      <a:gd name="T74" fmla="*/ 142 w 2182"/>
                      <a:gd name="T75" fmla="*/ 477 h 1010"/>
                      <a:gd name="T76" fmla="*/ 142 w 2182"/>
                      <a:gd name="T77" fmla="*/ 283 h 1010"/>
                      <a:gd name="T78" fmla="*/ 180 w 2182"/>
                      <a:gd name="T79" fmla="*/ 97 h 1010"/>
                      <a:gd name="T80" fmla="*/ 191 w 2182"/>
                      <a:gd name="T81" fmla="*/ 32 h 1010"/>
                      <a:gd name="T82" fmla="*/ 156 w 2182"/>
                      <a:gd name="T83" fmla="*/ 65 h 1010"/>
                      <a:gd name="T84" fmla="*/ 127 w 2182"/>
                      <a:gd name="T85" fmla="*/ 96 h 1010"/>
                      <a:gd name="T86" fmla="*/ 110 w 2182"/>
                      <a:gd name="T87" fmla="*/ 125 h 1010"/>
                      <a:gd name="T88" fmla="*/ 79 w 2182"/>
                      <a:gd name="T89" fmla="*/ 160 h 1010"/>
                      <a:gd name="T90" fmla="*/ 48 w 2182"/>
                      <a:gd name="T91" fmla="*/ 208 h 1010"/>
                      <a:gd name="T92" fmla="*/ 26 w 2182"/>
                      <a:gd name="T93" fmla="*/ 252 h 1010"/>
                      <a:gd name="T94" fmla="*/ 10 w 2182"/>
                      <a:gd name="T95" fmla="*/ 300 h 10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82" h="1010">
                        <a:moveTo>
                          <a:pt x="2182" y="380"/>
                        </a:moveTo>
                        <a:lnTo>
                          <a:pt x="2182" y="352"/>
                        </a:lnTo>
                        <a:lnTo>
                          <a:pt x="2180" y="324"/>
                        </a:lnTo>
                        <a:lnTo>
                          <a:pt x="2180" y="313"/>
                        </a:lnTo>
                        <a:lnTo>
                          <a:pt x="2178" y="307"/>
                        </a:lnTo>
                        <a:lnTo>
                          <a:pt x="2175" y="299"/>
                        </a:lnTo>
                        <a:lnTo>
                          <a:pt x="2174" y="291"/>
                        </a:lnTo>
                        <a:lnTo>
                          <a:pt x="2171" y="283"/>
                        </a:lnTo>
                        <a:lnTo>
                          <a:pt x="2170" y="276"/>
                        </a:lnTo>
                        <a:lnTo>
                          <a:pt x="2167" y="268"/>
                        </a:lnTo>
                        <a:lnTo>
                          <a:pt x="2163" y="261"/>
                        </a:lnTo>
                        <a:lnTo>
                          <a:pt x="2158" y="256"/>
                        </a:lnTo>
                        <a:lnTo>
                          <a:pt x="2156" y="246"/>
                        </a:lnTo>
                        <a:lnTo>
                          <a:pt x="2154" y="240"/>
                        </a:lnTo>
                        <a:lnTo>
                          <a:pt x="2150" y="232"/>
                        </a:lnTo>
                        <a:lnTo>
                          <a:pt x="2146" y="225"/>
                        </a:lnTo>
                        <a:lnTo>
                          <a:pt x="2136" y="213"/>
                        </a:lnTo>
                        <a:lnTo>
                          <a:pt x="2126" y="201"/>
                        </a:lnTo>
                        <a:lnTo>
                          <a:pt x="2116" y="189"/>
                        </a:lnTo>
                        <a:lnTo>
                          <a:pt x="2107" y="177"/>
                        </a:lnTo>
                        <a:lnTo>
                          <a:pt x="2103" y="170"/>
                        </a:lnTo>
                        <a:lnTo>
                          <a:pt x="2099" y="164"/>
                        </a:lnTo>
                        <a:lnTo>
                          <a:pt x="2096" y="156"/>
                        </a:lnTo>
                        <a:lnTo>
                          <a:pt x="2095" y="148"/>
                        </a:lnTo>
                        <a:lnTo>
                          <a:pt x="2086" y="137"/>
                        </a:lnTo>
                        <a:lnTo>
                          <a:pt x="2076" y="125"/>
                        </a:lnTo>
                        <a:lnTo>
                          <a:pt x="2068" y="113"/>
                        </a:lnTo>
                        <a:lnTo>
                          <a:pt x="2060" y="101"/>
                        </a:lnTo>
                        <a:lnTo>
                          <a:pt x="2052" y="88"/>
                        </a:lnTo>
                        <a:lnTo>
                          <a:pt x="2044" y="74"/>
                        </a:lnTo>
                        <a:lnTo>
                          <a:pt x="2035" y="62"/>
                        </a:lnTo>
                        <a:lnTo>
                          <a:pt x="2027" y="49"/>
                        </a:lnTo>
                        <a:lnTo>
                          <a:pt x="2019" y="45"/>
                        </a:lnTo>
                        <a:lnTo>
                          <a:pt x="2010" y="41"/>
                        </a:lnTo>
                        <a:lnTo>
                          <a:pt x="2002" y="34"/>
                        </a:lnTo>
                        <a:lnTo>
                          <a:pt x="1994" y="28"/>
                        </a:lnTo>
                        <a:lnTo>
                          <a:pt x="1987" y="21"/>
                        </a:lnTo>
                        <a:lnTo>
                          <a:pt x="1980" y="14"/>
                        </a:lnTo>
                        <a:lnTo>
                          <a:pt x="1972" y="6"/>
                        </a:lnTo>
                        <a:lnTo>
                          <a:pt x="1965" y="0"/>
                        </a:lnTo>
                        <a:lnTo>
                          <a:pt x="1971" y="9"/>
                        </a:lnTo>
                        <a:lnTo>
                          <a:pt x="1988" y="53"/>
                        </a:lnTo>
                        <a:lnTo>
                          <a:pt x="2003" y="97"/>
                        </a:lnTo>
                        <a:lnTo>
                          <a:pt x="2015" y="142"/>
                        </a:lnTo>
                        <a:lnTo>
                          <a:pt x="2026" y="188"/>
                        </a:lnTo>
                        <a:lnTo>
                          <a:pt x="2035" y="234"/>
                        </a:lnTo>
                        <a:lnTo>
                          <a:pt x="2040" y="283"/>
                        </a:lnTo>
                        <a:lnTo>
                          <a:pt x="2044" y="332"/>
                        </a:lnTo>
                        <a:lnTo>
                          <a:pt x="2046" y="380"/>
                        </a:lnTo>
                        <a:lnTo>
                          <a:pt x="2182" y="380"/>
                        </a:lnTo>
                        <a:lnTo>
                          <a:pt x="2182" y="408"/>
                        </a:lnTo>
                        <a:lnTo>
                          <a:pt x="2180" y="436"/>
                        </a:lnTo>
                        <a:lnTo>
                          <a:pt x="2179" y="464"/>
                        </a:lnTo>
                        <a:lnTo>
                          <a:pt x="2176" y="492"/>
                        </a:lnTo>
                        <a:lnTo>
                          <a:pt x="2174" y="519"/>
                        </a:lnTo>
                        <a:lnTo>
                          <a:pt x="2170" y="547"/>
                        </a:lnTo>
                        <a:lnTo>
                          <a:pt x="2164" y="573"/>
                        </a:lnTo>
                        <a:lnTo>
                          <a:pt x="2160" y="600"/>
                        </a:lnTo>
                        <a:lnTo>
                          <a:pt x="2154" y="627"/>
                        </a:lnTo>
                        <a:lnTo>
                          <a:pt x="2147" y="654"/>
                        </a:lnTo>
                        <a:lnTo>
                          <a:pt x="2140" y="679"/>
                        </a:lnTo>
                        <a:lnTo>
                          <a:pt x="2132" y="704"/>
                        </a:lnTo>
                        <a:lnTo>
                          <a:pt x="2116" y="755"/>
                        </a:lnTo>
                        <a:lnTo>
                          <a:pt x="2102" y="790"/>
                        </a:lnTo>
                        <a:lnTo>
                          <a:pt x="2102" y="790"/>
                        </a:lnTo>
                        <a:lnTo>
                          <a:pt x="2102" y="790"/>
                        </a:lnTo>
                        <a:lnTo>
                          <a:pt x="2100" y="790"/>
                        </a:lnTo>
                        <a:lnTo>
                          <a:pt x="2100" y="791"/>
                        </a:lnTo>
                        <a:lnTo>
                          <a:pt x="2100" y="791"/>
                        </a:lnTo>
                        <a:lnTo>
                          <a:pt x="2099" y="791"/>
                        </a:lnTo>
                        <a:lnTo>
                          <a:pt x="2099" y="791"/>
                        </a:lnTo>
                        <a:lnTo>
                          <a:pt x="2099" y="791"/>
                        </a:lnTo>
                        <a:lnTo>
                          <a:pt x="2099" y="799"/>
                        </a:lnTo>
                        <a:lnTo>
                          <a:pt x="2096" y="804"/>
                        </a:lnTo>
                        <a:lnTo>
                          <a:pt x="2095" y="807"/>
                        </a:lnTo>
                        <a:lnTo>
                          <a:pt x="2087" y="816"/>
                        </a:lnTo>
                        <a:lnTo>
                          <a:pt x="2079" y="824"/>
                        </a:lnTo>
                        <a:lnTo>
                          <a:pt x="2071" y="832"/>
                        </a:lnTo>
                        <a:lnTo>
                          <a:pt x="2062" y="839"/>
                        </a:lnTo>
                        <a:lnTo>
                          <a:pt x="2043" y="852"/>
                        </a:lnTo>
                        <a:lnTo>
                          <a:pt x="2024" y="864"/>
                        </a:lnTo>
                        <a:lnTo>
                          <a:pt x="2006" y="876"/>
                        </a:lnTo>
                        <a:lnTo>
                          <a:pt x="1988" y="890"/>
                        </a:lnTo>
                        <a:lnTo>
                          <a:pt x="1979" y="896"/>
                        </a:lnTo>
                        <a:lnTo>
                          <a:pt x="1971" y="904"/>
                        </a:lnTo>
                        <a:lnTo>
                          <a:pt x="1963" y="913"/>
                        </a:lnTo>
                        <a:lnTo>
                          <a:pt x="1956" y="922"/>
                        </a:lnTo>
                        <a:lnTo>
                          <a:pt x="1939" y="937"/>
                        </a:lnTo>
                        <a:lnTo>
                          <a:pt x="1921" y="949"/>
                        </a:lnTo>
                        <a:lnTo>
                          <a:pt x="1903" y="961"/>
                        </a:lnTo>
                        <a:lnTo>
                          <a:pt x="1884" y="971"/>
                        </a:lnTo>
                        <a:lnTo>
                          <a:pt x="1865" y="981"/>
                        </a:lnTo>
                        <a:lnTo>
                          <a:pt x="1847" y="991"/>
                        </a:lnTo>
                        <a:lnTo>
                          <a:pt x="1828" y="1001"/>
                        </a:lnTo>
                        <a:lnTo>
                          <a:pt x="1809" y="1010"/>
                        </a:lnTo>
                        <a:lnTo>
                          <a:pt x="1828" y="987"/>
                        </a:lnTo>
                        <a:lnTo>
                          <a:pt x="1856" y="951"/>
                        </a:lnTo>
                        <a:lnTo>
                          <a:pt x="1883" y="914"/>
                        </a:lnTo>
                        <a:lnTo>
                          <a:pt x="1908" y="875"/>
                        </a:lnTo>
                        <a:lnTo>
                          <a:pt x="1931" y="835"/>
                        </a:lnTo>
                        <a:lnTo>
                          <a:pt x="1952" y="794"/>
                        </a:lnTo>
                        <a:lnTo>
                          <a:pt x="1971" y="752"/>
                        </a:lnTo>
                        <a:lnTo>
                          <a:pt x="1988" y="708"/>
                        </a:lnTo>
                        <a:lnTo>
                          <a:pt x="2003" y="664"/>
                        </a:lnTo>
                        <a:lnTo>
                          <a:pt x="2015" y="619"/>
                        </a:lnTo>
                        <a:lnTo>
                          <a:pt x="2026" y="572"/>
                        </a:lnTo>
                        <a:lnTo>
                          <a:pt x="2035" y="525"/>
                        </a:lnTo>
                        <a:lnTo>
                          <a:pt x="2040" y="477"/>
                        </a:lnTo>
                        <a:lnTo>
                          <a:pt x="2044" y="429"/>
                        </a:lnTo>
                        <a:lnTo>
                          <a:pt x="2046" y="380"/>
                        </a:lnTo>
                        <a:lnTo>
                          <a:pt x="2182" y="380"/>
                        </a:lnTo>
                        <a:close/>
                        <a:moveTo>
                          <a:pt x="2" y="324"/>
                        </a:moveTo>
                        <a:lnTo>
                          <a:pt x="2" y="352"/>
                        </a:lnTo>
                        <a:lnTo>
                          <a:pt x="0" y="380"/>
                        </a:lnTo>
                        <a:lnTo>
                          <a:pt x="2" y="408"/>
                        </a:lnTo>
                        <a:lnTo>
                          <a:pt x="2" y="436"/>
                        </a:lnTo>
                        <a:lnTo>
                          <a:pt x="4" y="464"/>
                        </a:lnTo>
                        <a:lnTo>
                          <a:pt x="7" y="492"/>
                        </a:lnTo>
                        <a:lnTo>
                          <a:pt x="10" y="519"/>
                        </a:lnTo>
                        <a:lnTo>
                          <a:pt x="14" y="547"/>
                        </a:lnTo>
                        <a:lnTo>
                          <a:pt x="18" y="573"/>
                        </a:lnTo>
                        <a:lnTo>
                          <a:pt x="23" y="600"/>
                        </a:lnTo>
                        <a:lnTo>
                          <a:pt x="28" y="627"/>
                        </a:lnTo>
                        <a:lnTo>
                          <a:pt x="35" y="654"/>
                        </a:lnTo>
                        <a:lnTo>
                          <a:pt x="42" y="679"/>
                        </a:lnTo>
                        <a:lnTo>
                          <a:pt x="48" y="700"/>
                        </a:lnTo>
                        <a:lnTo>
                          <a:pt x="55" y="711"/>
                        </a:lnTo>
                        <a:lnTo>
                          <a:pt x="62" y="722"/>
                        </a:lnTo>
                        <a:lnTo>
                          <a:pt x="70" y="732"/>
                        </a:lnTo>
                        <a:lnTo>
                          <a:pt x="76" y="743"/>
                        </a:lnTo>
                        <a:lnTo>
                          <a:pt x="84" y="754"/>
                        </a:lnTo>
                        <a:lnTo>
                          <a:pt x="94" y="763"/>
                        </a:lnTo>
                        <a:lnTo>
                          <a:pt x="103" y="772"/>
                        </a:lnTo>
                        <a:lnTo>
                          <a:pt x="112" y="782"/>
                        </a:lnTo>
                        <a:lnTo>
                          <a:pt x="134" y="799"/>
                        </a:lnTo>
                        <a:lnTo>
                          <a:pt x="156" y="816"/>
                        </a:lnTo>
                        <a:lnTo>
                          <a:pt x="179" y="831"/>
                        </a:lnTo>
                        <a:lnTo>
                          <a:pt x="202" y="847"/>
                        </a:lnTo>
                        <a:lnTo>
                          <a:pt x="226" y="863"/>
                        </a:lnTo>
                        <a:lnTo>
                          <a:pt x="250" y="878"/>
                        </a:lnTo>
                        <a:lnTo>
                          <a:pt x="274" y="895"/>
                        </a:lnTo>
                        <a:lnTo>
                          <a:pt x="298" y="911"/>
                        </a:lnTo>
                        <a:lnTo>
                          <a:pt x="275" y="875"/>
                        </a:lnTo>
                        <a:lnTo>
                          <a:pt x="253" y="835"/>
                        </a:lnTo>
                        <a:lnTo>
                          <a:pt x="231" y="794"/>
                        </a:lnTo>
                        <a:lnTo>
                          <a:pt x="213" y="752"/>
                        </a:lnTo>
                        <a:lnTo>
                          <a:pt x="195" y="708"/>
                        </a:lnTo>
                        <a:lnTo>
                          <a:pt x="180" y="664"/>
                        </a:lnTo>
                        <a:lnTo>
                          <a:pt x="167" y="619"/>
                        </a:lnTo>
                        <a:lnTo>
                          <a:pt x="156" y="572"/>
                        </a:lnTo>
                        <a:lnTo>
                          <a:pt x="148" y="525"/>
                        </a:lnTo>
                        <a:lnTo>
                          <a:pt x="142" y="477"/>
                        </a:lnTo>
                        <a:lnTo>
                          <a:pt x="138" y="429"/>
                        </a:lnTo>
                        <a:lnTo>
                          <a:pt x="136" y="380"/>
                        </a:lnTo>
                        <a:lnTo>
                          <a:pt x="138" y="332"/>
                        </a:lnTo>
                        <a:lnTo>
                          <a:pt x="142" y="283"/>
                        </a:lnTo>
                        <a:lnTo>
                          <a:pt x="148" y="234"/>
                        </a:lnTo>
                        <a:lnTo>
                          <a:pt x="156" y="188"/>
                        </a:lnTo>
                        <a:lnTo>
                          <a:pt x="167" y="142"/>
                        </a:lnTo>
                        <a:lnTo>
                          <a:pt x="180" y="97"/>
                        </a:lnTo>
                        <a:lnTo>
                          <a:pt x="195" y="53"/>
                        </a:lnTo>
                        <a:lnTo>
                          <a:pt x="208" y="17"/>
                        </a:lnTo>
                        <a:lnTo>
                          <a:pt x="200" y="24"/>
                        </a:lnTo>
                        <a:lnTo>
                          <a:pt x="191" y="32"/>
                        </a:lnTo>
                        <a:lnTo>
                          <a:pt x="182" y="40"/>
                        </a:lnTo>
                        <a:lnTo>
                          <a:pt x="174" y="48"/>
                        </a:lnTo>
                        <a:lnTo>
                          <a:pt x="164" y="57"/>
                        </a:lnTo>
                        <a:lnTo>
                          <a:pt x="156" y="65"/>
                        </a:lnTo>
                        <a:lnTo>
                          <a:pt x="148" y="73"/>
                        </a:lnTo>
                        <a:lnTo>
                          <a:pt x="139" y="82"/>
                        </a:lnTo>
                        <a:lnTo>
                          <a:pt x="132" y="89"/>
                        </a:lnTo>
                        <a:lnTo>
                          <a:pt x="127" y="96"/>
                        </a:lnTo>
                        <a:lnTo>
                          <a:pt x="123" y="104"/>
                        </a:lnTo>
                        <a:lnTo>
                          <a:pt x="119" y="110"/>
                        </a:lnTo>
                        <a:lnTo>
                          <a:pt x="115" y="118"/>
                        </a:lnTo>
                        <a:lnTo>
                          <a:pt x="110" y="125"/>
                        </a:lnTo>
                        <a:lnTo>
                          <a:pt x="103" y="132"/>
                        </a:lnTo>
                        <a:lnTo>
                          <a:pt x="95" y="136"/>
                        </a:lnTo>
                        <a:lnTo>
                          <a:pt x="87" y="148"/>
                        </a:lnTo>
                        <a:lnTo>
                          <a:pt x="79" y="160"/>
                        </a:lnTo>
                        <a:lnTo>
                          <a:pt x="72" y="172"/>
                        </a:lnTo>
                        <a:lnTo>
                          <a:pt x="64" y="184"/>
                        </a:lnTo>
                        <a:lnTo>
                          <a:pt x="56" y="196"/>
                        </a:lnTo>
                        <a:lnTo>
                          <a:pt x="48" y="208"/>
                        </a:lnTo>
                        <a:lnTo>
                          <a:pt x="40" y="218"/>
                        </a:lnTo>
                        <a:lnTo>
                          <a:pt x="32" y="228"/>
                        </a:lnTo>
                        <a:lnTo>
                          <a:pt x="28" y="240"/>
                        </a:lnTo>
                        <a:lnTo>
                          <a:pt x="26" y="252"/>
                        </a:lnTo>
                        <a:lnTo>
                          <a:pt x="22" y="264"/>
                        </a:lnTo>
                        <a:lnTo>
                          <a:pt x="18" y="276"/>
                        </a:lnTo>
                        <a:lnTo>
                          <a:pt x="14" y="288"/>
                        </a:lnTo>
                        <a:lnTo>
                          <a:pt x="10" y="300"/>
                        </a:lnTo>
                        <a:lnTo>
                          <a:pt x="6" y="312"/>
                        </a:lnTo>
                        <a:lnTo>
                          <a:pt x="2" y="324"/>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8" name="Freeform 110"/>
                  <p:cNvSpPr>
                    <a:spLocks noEditPoints="1"/>
                  </p:cNvSpPr>
                  <p:nvPr/>
                </p:nvSpPr>
                <p:spPr bwMode="auto">
                  <a:xfrm>
                    <a:off x="2867" y="1092"/>
                    <a:ext cx="637" cy="425"/>
                  </a:xfrm>
                  <a:custGeom>
                    <a:avLst/>
                    <a:gdLst>
                      <a:gd name="T0" fmla="*/ 1899 w 1910"/>
                      <a:gd name="T1" fmla="*/ 379 h 1274"/>
                      <a:gd name="T2" fmla="*/ 1852 w 1910"/>
                      <a:gd name="T3" fmla="*/ 198 h 1274"/>
                      <a:gd name="T4" fmla="*/ 1827 w 1910"/>
                      <a:gd name="T5" fmla="*/ 141 h 1274"/>
                      <a:gd name="T6" fmla="*/ 1823 w 1910"/>
                      <a:gd name="T7" fmla="*/ 135 h 1274"/>
                      <a:gd name="T8" fmla="*/ 1807 w 1910"/>
                      <a:gd name="T9" fmla="*/ 125 h 1274"/>
                      <a:gd name="T10" fmla="*/ 1780 w 1910"/>
                      <a:gd name="T11" fmla="*/ 111 h 1274"/>
                      <a:gd name="T12" fmla="*/ 1729 w 1910"/>
                      <a:gd name="T13" fmla="*/ 67 h 1274"/>
                      <a:gd name="T14" fmla="*/ 1631 w 1910"/>
                      <a:gd name="T15" fmla="*/ 23 h 1274"/>
                      <a:gd name="T16" fmla="*/ 1611 w 1910"/>
                      <a:gd name="T17" fmla="*/ 36 h 1274"/>
                      <a:gd name="T18" fmla="*/ 1692 w 1910"/>
                      <a:gd name="T19" fmla="*/ 171 h 1274"/>
                      <a:gd name="T20" fmla="*/ 1748 w 1910"/>
                      <a:gd name="T21" fmla="*/ 321 h 1274"/>
                      <a:gd name="T22" fmla="*/ 1772 w 1910"/>
                      <a:gd name="T23" fmla="*/ 484 h 1274"/>
                      <a:gd name="T24" fmla="*/ 1904 w 1910"/>
                      <a:gd name="T25" fmla="*/ 622 h 1274"/>
                      <a:gd name="T26" fmla="*/ 1867 w 1910"/>
                      <a:gd name="T27" fmla="*/ 809 h 1274"/>
                      <a:gd name="T28" fmla="*/ 1795 w 1910"/>
                      <a:gd name="T29" fmla="*/ 980 h 1274"/>
                      <a:gd name="T30" fmla="*/ 1692 w 1910"/>
                      <a:gd name="T31" fmla="*/ 1132 h 1274"/>
                      <a:gd name="T32" fmla="*/ 1657 w 1910"/>
                      <a:gd name="T33" fmla="*/ 1162 h 1274"/>
                      <a:gd name="T34" fmla="*/ 1637 w 1910"/>
                      <a:gd name="T35" fmla="*/ 1172 h 1274"/>
                      <a:gd name="T36" fmla="*/ 1629 w 1910"/>
                      <a:gd name="T37" fmla="*/ 1175 h 1274"/>
                      <a:gd name="T38" fmla="*/ 1599 w 1910"/>
                      <a:gd name="T39" fmla="*/ 1187 h 1274"/>
                      <a:gd name="T40" fmla="*/ 1565 w 1910"/>
                      <a:gd name="T41" fmla="*/ 1202 h 1274"/>
                      <a:gd name="T42" fmla="*/ 1528 w 1910"/>
                      <a:gd name="T43" fmla="*/ 1211 h 1274"/>
                      <a:gd name="T44" fmla="*/ 1477 w 1910"/>
                      <a:gd name="T45" fmla="*/ 1220 h 1274"/>
                      <a:gd name="T46" fmla="*/ 1412 w 1910"/>
                      <a:gd name="T47" fmla="*/ 1242 h 1274"/>
                      <a:gd name="T48" fmla="*/ 1329 w 1910"/>
                      <a:gd name="T49" fmla="*/ 1264 h 1274"/>
                      <a:gd name="T50" fmla="*/ 1345 w 1910"/>
                      <a:gd name="T51" fmla="*/ 1244 h 1274"/>
                      <a:gd name="T52" fmla="*/ 1476 w 1910"/>
                      <a:gd name="T53" fmla="*/ 1156 h 1274"/>
                      <a:gd name="T54" fmla="*/ 1586 w 1910"/>
                      <a:gd name="T55" fmla="*/ 1045 h 1274"/>
                      <a:gd name="T56" fmla="*/ 1675 w 1910"/>
                      <a:gd name="T57" fmla="*/ 915 h 1274"/>
                      <a:gd name="T58" fmla="*/ 1736 w 1910"/>
                      <a:gd name="T59" fmla="*/ 769 h 1274"/>
                      <a:gd name="T60" fmla="*/ 1769 w 1910"/>
                      <a:gd name="T61" fmla="*/ 609 h 1274"/>
                      <a:gd name="T62" fmla="*/ 72 w 1910"/>
                      <a:gd name="T63" fmla="*/ 162 h 1274"/>
                      <a:gd name="T64" fmla="*/ 20 w 1910"/>
                      <a:gd name="T65" fmla="*/ 333 h 1274"/>
                      <a:gd name="T66" fmla="*/ 0 w 1910"/>
                      <a:gd name="T67" fmla="*/ 525 h 1274"/>
                      <a:gd name="T68" fmla="*/ 20 w 1910"/>
                      <a:gd name="T69" fmla="*/ 717 h 1274"/>
                      <a:gd name="T70" fmla="*/ 77 w 1910"/>
                      <a:gd name="T71" fmla="*/ 897 h 1274"/>
                      <a:gd name="T72" fmla="*/ 162 w 1910"/>
                      <a:gd name="T73" fmla="*/ 1056 h 1274"/>
                      <a:gd name="T74" fmla="*/ 163 w 1910"/>
                      <a:gd name="T75" fmla="*/ 1058 h 1274"/>
                      <a:gd name="T76" fmla="*/ 165 w 1910"/>
                      <a:gd name="T77" fmla="*/ 1058 h 1274"/>
                      <a:gd name="T78" fmla="*/ 215 w 1910"/>
                      <a:gd name="T79" fmla="*/ 1078 h 1274"/>
                      <a:gd name="T80" fmla="*/ 265 w 1910"/>
                      <a:gd name="T81" fmla="*/ 1103 h 1274"/>
                      <a:gd name="T82" fmla="*/ 326 w 1910"/>
                      <a:gd name="T83" fmla="*/ 1132 h 1274"/>
                      <a:gd name="T84" fmla="*/ 388 w 1910"/>
                      <a:gd name="T85" fmla="*/ 1162 h 1274"/>
                      <a:gd name="T86" fmla="*/ 406 w 1910"/>
                      <a:gd name="T87" fmla="*/ 1168 h 1274"/>
                      <a:gd name="T88" fmla="*/ 422 w 1910"/>
                      <a:gd name="T89" fmla="*/ 1178 h 1274"/>
                      <a:gd name="T90" fmla="*/ 468 w 1910"/>
                      <a:gd name="T91" fmla="*/ 1196 h 1274"/>
                      <a:gd name="T92" fmla="*/ 514 w 1910"/>
                      <a:gd name="T93" fmla="*/ 1214 h 1274"/>
                      <a:gd name="T94" fmla="*/ 405 w 1910"/>
                      <a:gd name="T95" fmla="*/ 1131 h 1274"/>
                      <a:gd name="T96" fmla="*/ 299 w 1910"/>
                      <a:gd name="T97" fmla="*/ 1015 h 1274"/>
                      <a:gd name="T98" fmla="*/ 218 w 1910"/>
                      <a:gd name="T99" fmla="*/ 880 h 1274"/>
                      <a:gd name="T100" fmla="*/ 163 w 1910"/>
                      <a:gd name="T101" fmla="*/ 729 h 1274"/>
                      <a:gd name="T102" fmla="*/ 138 w 1910"/>
                      <a:gd name="T103" fmla="*/ 568 h 1274"/>
                      <a:gd name="T104" fmla="*/ 147 w 1910"/>
                      <a:gd name="T105" fmla="*/ 401 h 1274"/>
                      <a:gd name="T106" fmla="*/ 187 w 1910"/>
                      <a:gd name="T107" fmla="*/ 245 h 1274"/>
                      <a:gd name="T108" fmla="*/ 255 w 1910"/>
                      <a:gd name="T109" fmla="*/ 102 h 1274"/>
                      <a:gd name="T110" fmla="*/ 305 w 1910"/>
                      <a:gd name="T111" fmla="*/ 27 h 1274"/>
                      <a:gd name="T112" fmla="*/ 285 w 1910"/>
                      <a:gd name="T113" fmla="*/ 38 h 1274"/>
                      <a:gd name="T114" fmla="*/ 262 w 1910"/>
                      <a:gd name="T115" fmla="*/ 40 h 1274"/>
                      <a:gd name="T116" fmla="*/ 237 w 1910"/>
                      <a:gd name="T117" fmla="*/ 52 h 1274"/>
                      <a:gd name="T118" fmla="*/ 214 w 1910"/>
                      <a:gd name="T119" fmla="*/ 70 h 1274"/>
                      <a:gd name="T120" fmla="*/ 141 w 1910"/>
                      <a:gd name="T121" fmla="*/ 111 h 1274"/>
                      <a:gd name="T122" fmla="*/ 72 w 1910"/>
                      <a:gd name="T123" fmla="*/ 162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0" h="1274">
                        <a:moveTo>
                          <a:pt x="1910" y="525"/>
                        </a:moveTo>
                        <a:lnTo>
                          <a:pt x="1908" y="477"/>
                        </a:lnTo>
                        <a:lnTo>
                          <a:pt x="1904" y="428"/>
                        </a:lnTo>
                        <a:lnTo>
                          <a:pt x="1899" y="379"/>
                        </a:lnTo>
                        <a:lnTo>
                          <a:pt x="1890" y="333"/>
                        </a:lnTo>
                        <a:lnTo>
                          <a:pt x="1879" y="287"/>
                        </a:lnTo>
                        <a:lnTo>
                          <a:pt x="1867" y="242"/>
                        </a:lnTo>
                        <a:lnTo>
                          <a:pt x="1852" y="198"/>
                        </a:lnTo>
                        <a:lnTo>
                          <a:pt x="1835" y="154"/>
                        </a:lnTo>
                        <a:lnTo>
                          <a:pt x="1829" y="145"/>
                        </a:lnTo>
                        <a:lnTo>
                          <a:pt x="1828" y="142"/>
                        </a:lnTo>
                        <a:lnTo>
                          <a:pt x="1827" y="141"/>
                        </a:lnTo>
                        <a:lnTo>
                          <a:pt x="1825" y="139"/>
                        </a:lnTo>
                        <a:lnTo>
                          <a:pt x="1825" y="138"/>
                        </a:lnTo>
                        <a:lnTo>
                          <a:pt x="1824" y="137"/>
                        </a:lnTo>
                        <a:lnTo>
                          <a:pt x="1823" y="135"/>
                        </a:lnTo>
                        <a:lnTo>
                          <a:pt x="1821" y="134"/>
                        </a:lnTo>
                        <a:lnTo>
                          <a:pt x="1820" y="131"/>
                        </a:lnTo>
                        <a:lnTo>
                          <a:pt x="1813" y="129"/>
                        </a:lnTo>
                        <a:lnTo>
                          <a:pt x="1807" y="125"/>
                        </a:lnTo>
                        <a:lnTo>
                          <a:pt x="1799" y="122"/>
                        </a:lnTo>
                        <a:lnTo>
                          <a:pt x="1792" y="119"/>
                        </a:lnTo>
                        <a:lnTo>
                          <a:pt x="1785" y="115"/>
                        </a:lnTo>
                        <a:lnTo>
                          <a:pt x="1780" y="111"/>
                        </a:lnTo>
                        <a:lnTo>
                          <a:pt x="1776" y="105"/>
                        </a:lnTo>
                        <a:lnTo>
                          <a:pt x="1775" y="97"/>
                        </a:lnTo>
                        <a:lnTo>
                          <a:pt x="1752" y="80"/>
                        </a:lnTo>
                        <a:lnTo>
                          <a:pt x="1729" y="67"/>
                        </a:lnTo>
                        <a:lnTo>
                          <a:pt x="1705" y="55"/>
                        </a:lnTo>
                        <a:lnTo>
                          <a:pt x="1680" y="44"/>
                        </a:lnTo>
                        <a:lnTo>
                          <a:pt x="1656" y="34"/>
                        </a:lnTo>
                        <a:lnTo>
                          <a:pt x="1631" y="23"/>
                        </a:lnTo>
                        <a:lnTo>
                          <a:pt x="1607" y="12"/>
                        </a:lnTo>
                        <a:lnTo>
                          <a:pt x="1582" y="0"/>
                        </a:lnTo>
                        <a:lnTo>
                          <a:pt x="1586" y="6"/>
                        </a:lnTo>
                        <a:lnTo>
                          <a:pt x="1611" y="36"/>
                        </a:lnTo>
                        <a:lnTo>
                          <a:pt x="1633" y="68"/>
                        </a:lnTo>
                        <a:lnTo>
                          <a:pt x="1655" y="102"/>
                        </a:lnTo>
                        <a:lnTo>
                          <a:pt x="1675" y="135"/>
                        </a:lnTo>
                        <a:lnTo>
                          <a:pt x="1692" y="171"/>
                        </a:lnTo>
                        <a:lnTo>
                          <a:pt x="1709" y="207"/>
                        </a:lnTo>
                        <a:lnTo>
                          <a:pt x="1724" y="245"/>
                        </a:lnTo>
                        <a:lnTo>
                          <a:pt x="1736" y="282"/>
                        </a:lnTo>
                        <a:lnTo>
                          <a:pt x="1748" y="321"/>
                        </a:lnTo>
                        <a:lnTo>
                          <a:pt x="1756" y="361"/>
                        </a:lnTo>
                        <a:lnTo>
                          <a:pt x="1764" y="401"/>
                        </a:lnTo>
                        <a:lnTo>
                          <a:pt x="1769" y="442"/>
                        </a:lnTo>
                        <a:lnTo>
                          <a:pt x="1772" y="484"/>
                        </a:lnTo>
                        <a:lnTo>
                          <a:pt x="1773" y="525"/>
                        </a:lnTo>
                        <a:lnTo>
                          <a:pt x="1910" y="525"/>
                        </a:lnTo>
                        <a:lnTo>
                          <a:pt x="1908" y="574"/>
                        </a:lnTo>
                        <a:lnTo>
                          <a:pt x="1904" y="622"/>
                        </a:lnTo>
                        <a:lnTo>
                          <a:pt x="1899" y="670"/>
                        </a:lnTo>
                        <a:lnTo>
                          <a:pt x="1890" y="717"/>
                        </a:lnTo>
                        <a:lnTo>
                          <a:pt x="1879" y="764"/>
                        </a:lnTo>
                        <a:lnTo>
                          <a:pt x="1867" y="809"/>
                        </a:lnTo>
                        <a:lnTo>
                          <a:pt x="1852" y="853"/>
                        </a:lnTo>
                        <a:lnTo>
                          <a:pt x="1835" y="897"/>
                        </a:lnTo>
                        <a:lnTo>
                          <a:pt x="1816" y="939"/>
                        </a:lnTo>
                        <a:lnTo>
                          <a:pt x="1795" y="980"/>
                        </a:lnTo>
                        <a:lnTo>
                          <a:pt x="1772" y="1020"/>
                        </a:lnTo>
                        <a:lnTo>
                          <a:pt x="1747" y="1059"/>
                        </a:lnTo>
                        <a:lnTo>
                          <a:pt x="1720" y="1096"/>
                        </a:lnTo>
                        <a:lnTo>
                          <a:pt x="1692" y="1132"/>
                        </a:lnTo>
                        <a:lnTo>
                          <a:pt x="1673" y="1155"/>
                        </a:lnTo>
                        <a:lnTo>
                          <a:pt x="1668" y="1156"/>
                        </a:lnTo>
                        <a:lnTo>
                          <a:pt x="1663" y="1159"/>
                        </a:lnTo>
                        <a:lnTo>
                          <a:pt x="1657" y="1162"/>
                        </a:lnTo>
                        <a:lnTo>
                          <a:pt x="1652" y="1164"/>
                        </a:lnTo>
                        <a:lnTo>
                          <a:pt x="1648" y="1167"/>
                        </a:lnTo>
                        <a:lnTo>
                          <a:pt x="1643" y="1170"/>
                        </a:lnTo>
                        <a:lnTo>
                          <a:pt x="1637" y="1172"/>
                        </a:lnTo>
                        <a:lnTo>
                          <a:pt x="1632" y="1175"/>
                        </a:lnTo>
                        <a:lnTo>
                          <a:pt x="1641" y="1178"/>
                        </a:lnTo>
                        <a:lnTo>
                          <a:pt x="1635" y="1176"/>
                        </a:lnTo>
                        <a:lnTo>
                          <a:pt x="1629" y="1175"/>
                        </a:lnTo>
                        <a:lnTo>
                          <a:pt x="1624" y="1176"/>
                        </a:lnTo>
                        <a:lnTo>
                          <a:pt x="1619" y="1178"/>
                        </a:lnTo>
                        <a:lnTo>
                          <a:pt x="1608" y="1182"/>
                        </a:lnTo>
                        <a:lnTo>
                          <a:pt x="1599" y="1187"/>
                        </a:lnTo>
                        <a:lnTo>
                          <a:pt x="1588" y="1194"/>
                        </a:lnTo>
                        <a:lnTo>
                          <a:pt x="1577" y="1199"/>
                        </a:lnTo>
                        <a:lnTo>
                          <a:pt x="1570" y="1200"/>
                        </a:lnTo>
                        <a:lnTo>
                          <a:pt x="1565" y="1202"/>
                        </a:lnTo>
                        <a:lnTo>
                          <a:pt x="1558" y="1202"/>
                        </a:lnTo>
                        <a:lnTo>
                          <a:pt x="1552" y="1202"/>
                        </a:lnTo>
                        <a:lnTo>
                          <a:pt x="1540" y="1207"/>
                        </a:lnTo>
                        <a:lnTo>
                          <a:pt x="1528" y="1211"/>
                        </a:lnTo>
                        <a:lnTo>
                          <a:pt x="1516" y="1214"/>
                        </a:lnTo>
                        <a:lnTo>
                          <a:pt x="1504" y="1216"/>
                        </a:lnTo>
                        <a:lnTo>
                          <a:pt x="1490" y="1218"/>
                        </a:lnTo>
                        <a:lnTo>
                          <a:pt x="1477" y="1220"/>
                        </a:lnTo>
                        <a:lnTo>
                          <a:pt x="1465" y="1223"/>
                        </a:lnTo>
                        <a:lnTo>
                          <a:pt x="1453" y="1228"/>
                        </a:lnTo>
                        <a:lnTo>
                          <a:pt x="1433" y="1235"/>
                        </a:lnTo>
                        <a:lnTo>
                          <a:pt x="1412" y="1242"/>
                        </a:lnTo>
                        <a:lnTo>
                          <a:pt x="1392" y="1248"/>
                        </a:lnTo>
                        <a:lnTo>
                          <a:pt x="1370" y="1255"/>
                        </a:lnTo>
                        <a:lnTo>
                          <a:pt x="1350" y="1260"/>
                        </a:lnTo>
                        <a:lnTo>
                          <a:pt x="1329" y="1264"/>
                        </a:lnTo>
                        <a:lnTo>
                          <a:pt x="1307" y="1270"/>
                        </a:lnTo>
                        <a:lnTo>
                          <a:pt x="1287" y="1274"/>
                        </a:lnTo>
                        <a:lnTo>
                          <a:pt x="1310" y="1263"/>
                        </a:lnTo>
                        <a:lnTo>
                          <a:pt x="1345" y="1244"/>
                        </a:lnTo>
                        <a:lnTo>
                          <a:pt x="1380" y="1224"/>
                        </a:lnTo>
                        <a:lnTo>
                          <a:pt x="1413" y="1203"/>
                        </a:lnTo>
                        <a:lnTo>
                          <a:pt x="1445" y="1180"/>
                        </a:lnTo>
                        <a:lnTo>
                          <a:pt x="1476" y="1156"/>
                        </a:lnTo>
                        <a:lnTo>
                          <a:pt x="1505" y="1131"/>
                        </a:lnTo>
                        <a:lnTo>
                          <a:pt x="1533" y="1104"/>
                        </a:lnTo>
                        <a:lnTo>
                          <a:pt x="1561" y="1075"/>
                        </a:lnTo>
                        <a:lnTo>
                          <a:pt x="1586" y="1045"/>
                        </a:lnTo>
                        <a:lnTo>
                          <a:pt x="1611" y="1015"/>
                        </a:lnTo>
                        <a:lnTo>
                          <a:pt x="1633" y="983"/>
                        </a:lnTo>
                        <a:lnTo>
                          <a:pt x="1655" y="949"/>
                        </a:lnTo>
                        <a:lnTo>
                          <a:pt x="1675" y="915"/>
                        </a:lnTo>
                        <a:lnTo>
                          <a:pt x="1692" y="880"/>
                        </a:lnTo>
                        <a:lnTo>
                          <a:pt x="1709" y="844"/>
                        </a:lnTo>
                        <a:lnTo>
                          <a:pt x="1724" y="807"/>
                        </a:lnTo>
                        <a:lnTo>
                          <a:pt x="1736" y="769"/>
                        </a:lnTo>
                        <a:lnTo>
                          <a:pt x="1748" y="729"/>
                        </a:lnTo>
                        <a:lnTo>
                          <a:pt x="1756" y="690"/>
                        </a:lnTo>
                        <a:lnTo>
                          <a:pt x="1764" y="650"/>
                        </a:lnTo>
                        <a:lnTo>
                          <a:pt x="1769" y="609"/>
                        </a:lnTo>
                        <a:lnTo>
                          <a:pt x="1772" y="568"/>
                        </a:lnTo>
                        <a:lnTo>
                          <a:pt x="1773" y="525"/>
                        </a:lnTo>
                        <a:lnTo>
                          <a:pt x="1910" y="525"/>
                        </a:lnTo>
                        <a:close/>
                        <a:moveTo>
                          <a:pt x="72" y="162"/>
                        </a:moveTo>
                        <a:lnTo>
                          <a:pt x="59" y="198"/>
                        </a:lnTo>
                        <a:lnTo>
                          <a:pt x="44" y="242"/>
                        </a:lnTo>
                        <a:lnTo>
                          <a:pt x="31" y="287"/>
                        </a:lnTo>
                        <a:lnTo>
                          <a:pt x="20" y="333"/>
                        </a:lnTo>
                        <a:lnTo>
                          <a:pt x="12" y="379"/>
                        </a:lnTo>
                        <a:lnTo>
                          <a:pt x="6" y="428"/>
                        </a:lnTo>
                        <a:lnTo>
                          <a:pt x="2" y="477"/>
                        </a:lnTo>
                        <a:lnTo>
                          <a:pt x="0" y="525"/>
                        </a:lnTo>
                        <a:lnTo>
                          <a:pt x="2" y="574"/>
                        </a:lnTo>
                        <a:lnTo>
                          <a:pt x="6" y="622"/>
                        </a:lnTo>
                        <a:lnTo>
                          <a:pt x="12" y="670"/>
                        </a:lnTo>
                        <a:lnTo>
                          <a:pt x="20" y="717"/>
                        </a:lnTo>
                        <a:lnTo>
                          <a:pt x="31" y="764"/>
                        </a:lnTo>
                        <a:lnTo>
                          <a:pt x="44" y="809"/>
                        </a:lnTo>
                        <a:lnTo>
                          <a:pt x="59" y="853"/>
                        </a:lnTo>
                        <a:lnTo>
                          <a:pt x="77" y="897"/>
                        </a:lnTo>
                        <a:lnTo>
                          <a:pt x="95" y="939"/>
                        </a:lnTo>
                        <a:lnTo>
                          <a:pt x="117" y="980"/>
                        </a:lnTo>
                        <a:lnTo>
                          <a:pt x="139" y="1020"/>
                        </a:lnTo>
                        <a:lnTo>
                          <a:pt x="162" y="1056"/>
                        </a:lnTo>
                        <a:lnTo>
                          <a:pt x="163" y="1058"/>
                        </a:lnTo>
                        <a:lnTo>
                          <a:pt x="163" y="1058"/>
                        </a:lnTo>
                        <a:lnTo>
                          <a:pt x="163" y="1058"/>
                        </a:lnTo>
                        <a:lnTo>
                          <a:pt x="163" y="1058"/>
                        </a:lnTo>
                        <a:lnTo>
                          <a:pt x="163" y="1058"/>
                        </a:lnTo>
                        <a:lnTo>
                          <a:pt x="163" y="1058"/>
                        </a:lnTo>
                        <a:lnTo>
                          <a:pt x="165" y="1058"/>
                        </a:lnTo>
                        <a:lnTo>
                          <a:pt x="165" y="1058"/>
                        </a:lnTo>
                        <a:lnTo>
                          <a:pt x="177" y="1063"/>
                        </a:lnTo>
                        <a:lnTo>
                          <a:pt x="189" y="1068"/>
                        </a:lnTo>
                        <a:lnTo>
                          <a:pt x="202" y="1072"/>
                        </a:lnTo>
                        <a:lnTo>
                          <a:pt x="215" y="1078"/>
                        </a:lnTo>
                        <a:lnTo>
                          <a:pt x="229" y="1083"/>
                        </a:lnTo>
                        <a:lnTo>
                          <a:pt x="241" y="1090"/>
                        </a:lnTo>
                        <a:lnTo>
                          <a:pt x="254" y="1095"/>
                        </a:lnTo>
                        <a:lnTo>
                          <a:pt x="265" y="1103"/>
                        </a:lnTo>
                        <a:lnTo>
                          <a:pt x="282" y="1108"/>
                        </a:lnTo>
                        <a:lnTo>
                          <a:pt x="297" y="1115"/>
                        </a:lnTo>
                        <a:lnTo>
                          <a:pt x="311" y="1123"/>
                        </a:lnTo>
                        <a:lnTo>
                          <a:pt x="326" y="1132"/>
                        </a:lnTo>
                        <a:lnTo>
                          <a:pt x="341" y="1142"/>
                        </a:lnTo>
                        <a:lnTo>
                          <a:pt x="356" y="1150"/>
                        </a:lnTo>
                        <a:lnTo>
                          <a:pt x="372" y="1158"/>
                        </a:lnTo>
                        <a:lnTo>
                          <a:pt x="388" y="1162"/>
                        </a:lnTo>
                        <a:lnTo>
                          <a:pt x="393" y="1167"/>
                        </a:lnTo>
                        <a:lnTo>
                          <a:pt x="397" y="1168"/>
                        </a:lnTo>
                        <a:lnTo>
                          <a:pt x="401" y="1168"/>
                        </a:lnTo>
                        <a:lnTo>
                          <a:pt x="406" y="1168"/>
                        </a:lnTo>
                        <a:lnTo>
                          <a:pt x="410" y="1168"/>
                        </a:lnTo>
                        <a:lnTo>
                          <a:pt x="414" y="1168"/>
                        </a:lnTo>
                        <a:lnTo>
                          <a:pt x="418" y="1171"/>
                        </a:lnTo>
                        <a:lnTo>
                          <a:pt x="422" y="1178"/>
                        </a:lnTo>
                        <a:lnTo>
                          <a:pt x="434" y="1182"/>
                        </a:lnTo>
                        <a:lnTo>
                          <a:pt x="445" y="1187"/>
                        </a:lnTo>
                        <a:lnTo>
                          <a:pt x="456" y="1191"/>
                        </a:lnTo>
                        <a:lnTo>
                          <a:pt x="468" y="1196"/>
                        </a:lnTo>
                        <a:lnTo>
                          <a:pt x="480" y="1200"/>
                        </a:lnTo>
                        <a:lnTo>
                          <a:pt x="492" y="1206"/>
                        </a:lnTo>
                        <a:lnTo>
                          <a:pt x="502" y="1210"/>
                        </a:lnTo>
                        <a:lnTo>
                          <a:pt x="514" y="1214"/>
                        </a:lnTo>
                        <a:lnTo>
                          <a:pt x="498" y="1203"/>
                        </a:lnTo>
                        <a:lnTo>
                          <a:pt x="466" y="1180"/>
                        </a:lnTo>
                        <a:lnTo>
                          <a:pt x="436" y="1156"/>
                        </a:lnTo>
                        <a:lnTo>
                          <a:pt x="405" y="1131"/>
                        </a:lnTo>
                        <a:lnTo>
                          <a:pt x="377" y="1104"/>
                        </a:lnTo>
                        <a:lnTo>
                          <a:pt x="350" y="1075"/>
                        </a:lnTo>
                        <a:lnTo>
                          <a:pt x="323" y="1045"/>
                        </a:lnTo>
                        <a:lnTo>
                          <a:pt x="299" y="1015"/>
                        </a:lnTo>
                        <a:lnTo>
                          <a:pt x="277" y="983"/>
                        </a:lnTo>
                        <a:lnTo>
                          <a:pt x="255" y="949"/>
                        </a:lnTo>
                        <a:lnTo>
                          <a:pt x="237" y="915"/>
                        </a:lnTo>
                        <a:lnTo>
                          <a:pt x="218" y="880"/>
                        </a:lnTo>
                        <a:lnTo>
                          <a:pt x="202" y="844"/>
                        </a:lnTo>
                        <a:lnTo>
                          <a:pt x="187" y="807"/>
                        </a:lnTo>
                        <a:lnTo>
                          <a:pt x="174" y="769"/>
                        </a:lnTo>
                        <a:lnTo>
                          <a:pt x="163" y="729"/>
                        </a:lnTo>
                        <a:lnTo>
                          <a:pt x="154" y="690"/>
                        </a:lnTo>
                        <a:lnTo>
                          <a:pt x="147" y="650"/>
                        </a:lnTo>
                        <a:lnTo>
                          <a:pt x="142" y="609"/>
                        </a:lnTo>
                        <a:lnTo>
                          <a:pt x="138" y="568"/>
                        </a:lnTo>
                        <a:lnTo>
                          <a:pt x="138" y="525"/>
                        </a:lnTo>
                        <a:lnTo>
                          <a:pt x="138" y="484"/>
                        </a:lnTo>
                        <a:lnTo>
                          <a:pt x="142" y="442"/>
                        </a:lnTo>
                        <a:lnTo>
                          <a:pt x="147" y="401"/>
                        </a:lnTo>
                        <a:lnTo>
                          <a:pt x="154" y="361"/>
                        </a:lnTo>
                        <a:lnTo>
                          <a:pt x="163" y="321"/>
                        </a:lnTo>
                        <a:lnTo>
                          <a:pt x="174" y="282"/>
                        </a:lnTo>
                        <a:lnTo>
                          <a:pt x="187" y="245"/>
                        </a:lnTo>
                        <a:lnTo>
                          <a:pt x="202" y="207"/>
                        </a:lnTo>
                        <a:lnTo>
                          <a:pt x="218" y="171"/>
                        </a:lnTo>
                        <a:lnTo>
                          <a:pt x="237" y="135"/>
                        </a:lnTo>
                        <a:lnTo>
                          <a:pt x="255" y="102"/>
                        </a:lnTo>
                        <a:lnTo>
                          <a:pt x="277" y="68"/>
                        </a:lnTo>
                        <a:lnTo>
                          <a:pt x="299" y="36"/>
                        </a:lnTo>
                        <a:lnTo>
                          <a:pt x="309" y="24"/>
                        </a:lnTo>
                        <a:lnTo>
                          <a:pt x="305" y="27"/>
                        </a:lnTo>
                        <a:lnTo>
                          <a:pt x="299" y="30"/>
                        </a:lnTo>
                        <a:lnTo>
                          <a:pt x="294" y="32"/>
                        </a:lnTo>
                        <a:lnTo>
                          <a:pt x="289" y="35"/>
                        </a:lnTo>
                        <a:lnTo>
                          <a:pt x="285" y="38"/>
                        </a:lnTo>
                        <a:lnTo>
                          <a:pt x="279" y="40"/>
                        </a:lnTo>
                        <a:lnTo>
                          <a:pt x="274" y="43"/>
                        </a:lnTo>
                        <a:lnTo>
                          <a:pt x="269" y="46"/>
                        </a:lnTo>
                        <a:lnTo>
                          <a:pt x="262" y="40"/>
                        </a:lnTo>
                        <a:lnTo>
                          <a:pt x="255" y="43"/>
                        </a:lnTo>
                        <a:lnTo>
                          <a:pt x="250" y="47"/>
                        </a:lnTo>
                        <a:lnTo>
                          <a:pt x="243" y="50"/>
                        </a:lnTo>
                        <a:lnTo>
                          <a:pt x="237" y="52"/>
                        </a:lnTo>
                        <a:lnTo>
                          <a:pt x="231" y="55"/>
                        </a:lnTo>
                        <a:lnTo>
                          <a:pt x="226" y="59"/>
                        </a:lnTo>
                        <a:lnTo>
                          <a:pt x="219" y="64"/>
                        </a:lnTo>
                        <a:lnTo>
                          <a:pt x="214" y="70"/>
                        </a:lnTo>
                        <a:lnTo>
                          <a:pt x="195" y="79"/>
                        </a:lnTo>
                        <a:lnTo>
                          <a:pt x="177" y="90"/>
                        </a:lnTo>
                        <a:lnTo>
                          <a:pt x="159" y="101"/>
                        </a:lnTo>
                        <a:lnTo>
                          <a:pt x="141" y="111"/>
                        </a:lnTo>
                        <a:lnTo>
                          <a:pt x="123" y="123"/>
                        </a:lnTo>
                        <a:lnTo>
                          <a:pt x="106" y="135"/>
                        </a:lnTo>
                        <a:lnTo>
                          <a:pt x="90" y="149"/>
                        </a:lnTo>
                        <a:lnTo>
                          <a:pt x="72" y="162"/>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39" name="Freeform 111"/>
                  <p:cNvSpPr>
                    <a:spLocks/>
                  </p:cNvSpPr>
                  <p:nvPr/>
                </p:nvSpPr>
                <p:spPr bwMode="auto">
                  <a:xfrm>
                    <a:off x="2913" y="1058"/>
                    <a:ext cx="545" cy="466"/>
                  </a:xfrm>
                  <a:custGeom>
                    <a:avLst/>
                    <a:gdLst>
                      <a:gd name="T0" fmla="*/ 1610 w 1635"/>
                      <a:gd name="T1" fmla="*/ 423 h 1397"/>
                      <a:gd name="T2" fmla="*/ 1517 w 1635"/>
                      <a:gd name="T3" fmla="*/ 204 h 1397"/>
                      <a:gd name="T4" fmla="*/ 1432 w 1635"/>
                      <a:gd name="T5" fmla="*/ 96 h 1397"/>
                      <a:gd name="T6" fmla="*/ 1399 w 1635"/>
                      <a:gd name="T7" fmla="*/ 73 h 1397"/>
                      <a:gd name="T8" fmla="*/ 1355 w 1635"/>
                      <a:gd name="T9" fmla="*/ 56 h 1397"/>
                      <a:gd name="T10" fmla="*/ 1316 w 1635"/>
                      <a:gd name="T11" fmla="*/ 44 h 1397"/>
                      <a:gd name="T12" fmla="*/ 1231 w 1635"/>
                      <a:gd name="T13" fmla="*/ 26 h 1397"/>
                      <a:gd name="T14" fmla="*/ 1144 w 1635"/>
                      <a:gd name="T15" fmla="*/ 10 h 1397"/>
                      <a:gd name="T16" fmla="*/ 1083 w 1635"/>
                      <a:gd name="T17" fmla="*/ 0 h 1397"/>
                      <a:gd name="T18" fmla="*/ 1251 w 1635"/>
                      <a:gd name="T19" fmla="*/ 101 h 1397"/>
                      <a:gd name="T20" fmla="*/ 1383 w 1635"/>
                      <a:gd name="T21" fmla="*/ 247 h 1397"/>
                      <a:gd name="T22" fmla="*/ 1469 w 1635"/>
                      <a:gd name="T23" fmla="*/ 424 h 1397"/>
                      <a:gd name="T24" fmla="*/ 1499 w 1635"/>
                      <a:gd name="T25" fmla="*/ 627 h 1397"/>
                      <a:gd name="T26" fmla="*/ 1610 w 1635"/>
                      <a:gd name="T27" fmla="*/ 831 h 1397"/>
                      <a:gd name="T28" fmla="*/ 1517 w 1635"/>
                      <a:gd name="T29" fmla="*/ 1051 h 1397"/>
                      <a:gd name="T30" fmla="*/ 1367 w 1635"/>
                      <a:gd name="T31" fmla="*/ 1233 h 1397"/>
                      <a:gd name="T32" fmla="*/ 1172 w 1635"/>
                      <a:gd name="T33" fmla="*/ 1365 h 1397"/>
                      <a:gd name="T34" fmla="*/ 1063 w 1635"/>
                      <a:gd name="T35" fmla="*/ 1386 h 1397"/>
                      <a:gd name="T36" fmla="*/ 989 w 1635"/>
                      <a:gd name="T37" fmla="*/ 1388 h 1397"/>
                      <a:gd name="T38" fmla="*/ 910 w 1635"/>
                      <a:gd name="T39" fmla="*/ 1397 h 1397"/>
                      <a:gd name="T40" fmla="*/ 641 w 1635"/>
                      <a:gd name="T41" fmla="*/ 1380 h 1397"/>
                      <a:gd name="T42" fmla="*/ 510 w 1635"/>
                      <a:gd name="T43" fmla="*/ 1354 h 1397"/>
                      <a:gd name="T44" fmla="*/ 443 w 1635"/>
                      <a:gd name="T45" fmla="*/ 1338 h 1397"/>
                      <a:gd name="T46" fmla="*/ 411 w 1635"/>
                      <a:gd name="T47" fmla="*/ 1330 h 1397"/>
                      <a:gd name="T48" fmla="*/ 382 w 1635"/>
                      <a:gd name="T49" fmla="*/ 1318 h 1397"/>
                      <a:gd name="T50" fmla="*/ 239 w 1635"/>
                      <a:gd name="T51" fmla="*/ 1206 h 1397"/>
                      <a:gd name="T52" fmla="*/ 99 w 1635"/>
                      <a:gd name="T53" fmla="*/ 1017 h 1397"/>
                      <a:gd name="T54" fmla="*/ 16 w 1635"/>
                      <a:gd name="T55" fmla="*/ 792 h 1397"/>
                      <a:gd name="T56" fmla="*/ 4 w 1635"/>
                      <a:gd name="T57" fmla="*/ 544 h 1397"/>
                      <a:gd name="T58" fmla="*/ 64 w 1635"/>
                      <a:gd name="T59" fmla="*/ 309 h 1397"/>
                      <a:gd name="T60" fmla="*/ 171 w 1635"/>
                      <a:gd name="T61" fmla="*/ 126 h 1397"/>
                      <a:gd name="T62" fmla="*/ 203 w 1635"/>
                      <a:gd name="T63" fmla="*/ 110 h 1397"/>
                      <a:gd name="T64" fmla="*/ 228 w 1635"/>
                      <a:gd name="T65" fmla="*/ 109 h 1397"/>
                      <a:gd name="T66" fmla="*/ 267 w 1635"/>
                      <a:gd name="T67" fmla="*/ 92 h 1397"/>
                      <a:gd name="T68" fmla="*/ 355 w 1635"/>
                      <a:gd name="T69" fmla="*/ 61 h 1397"/>
                      <a:gd name="T70" fmla="*/ 402 w 1635"/>
                      <a:gd name="T71" fmla="*/ 44 h 1397"/>
                      <a:gd name="T72" fmla="*/ 449 w 1635"/>
                      <a:gd name="T73" fmla="*/ 41 h 1397"/>
                      <a:gd name="T74" fmla="*/ 483 w 1635"/>
                      <a:gd name="T75" fmla="*/ 26 h 1397"/>
                      <a:gd name="T76" fmla="*/ 463 w 1635"/>
                      <a:gd name="T77" fmla="*/ 45 h 1397"/>
                      <a:gd name="T78" fmla="*/ 312 w 1635"/>
                      <a:gd name="T79" fmla="*/ 169 h 1397"/>
                      <a:gd name="T80" fmla="*/ 203 w 1635"/>
                      <a:gd name="T81" fmla="*/ 332 h 1397"/>
                      <a:gd name="T82" fmla="*/ 144 w 1635"/>
                      <a:gd name="T83" fmla="*/ 524 h 1397"/>
                      <a:gd name="T84" fmla="*/ 144 w 1635"/>
                      <a:gd name="T85" fmla="*/ 731 h 1397"/>
                      <a:gd name="T86" fmla="*/ 203 w 1635"/>
                      <a:gd name="T87" fmla="*/ 923 h 1397"/>
                      <a:gd name="T88" fmla="*/ 312 w 1635"/>
                      <a:gd name="T89" fmla="*/ 1086 h 1397"/>
                      <a:gd name="T90" fmla="*/ 463 w 1635"/>
                      <a:gd name="T91" fmla="*/ 1210 h 1397"/>
                      <a:gd name="T92" fmla="*/ 647 w 1635"/>
                      <a:gd name="T93" fmla="*/ 1288 h 1397"/>
                      <a:gd name="T94" fmla="*/ 852 w 1635"/>
                      <a:gd name="T95" fmla="*/ 1308 h 1397"/>
                      <a:gd name="T96" fmla="*/ 1052 w 1635"/>
                      <a:gd name="T97" fmla="*/ 1268 h 1397"/>
                      <a:gd name="T98" fmla="*/ 1226 w 1635"/>
                      <a:gd name="T99" fmla="*/ 1174 h 1397"/>
                      <a:gd name="T100" fmla="*/ 1363 w 1635"/>
                      <a:gd name="T101" fmla="*/ 1035 h 1397"/>
                      <a:gd name="T102" fmla="*/ 1458 w 1635"/>
                      <a:gd name="T103" fmla="*/ 862 h 1397"/>
                      <a:gd name="T104" fmla="*/ 1498 w 1635"/>
                      <a:gd name="T105" fmla="*/ 663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5" h="1397">
                        <a:moveTo>
                          <a:pt x="1635" y="627"/>
                        </a:moveTo>
                        <a:lnTo>
                          <a:pt x="1634" y="586"/>
                        </a:lnTo>
                        <a:lnTo>
                          <a:pt x="1631" y="544"/>
                        </a:lnTo>
                        <a:lnTo>
                          <a:pt x="1626" y="503"/>
                        </a:lnTo>
                        <a:lnTo>
                          <a:pt x="1618" y="463"/>
                        </a:lnTo>
                        <a:lnTo>
                          <a:pt x="1610" y="423"/>
                        </a:lnTo>
                        <a:lnTo>
                          <a:pt x="1598" y="384"/>
                        </a:lnTo>
                        <a:lnTo>
                          <a:pt x="1586" y="347"/>
                        </a:lnTo>
                        <a:lnTo>
                          <a:pt x="1571" y="309"/>
                        </a:lnTo>
                        <a:lnTo>
                          <a:pt x="1554" y="273"/>
                        </a:lnTo>
                        <a:lnTo>
                          <a:pt x="1537" y="237"/>
                        </a:lnTo>
                        <a:lnTo>
                          <a:pt x="1517" y="204"/>
                        </a:lnTo>
                        <a:lnTo>
                          <a:pt x="1495" y="170"/>
                        </a:lnTo>
                        <a:lnTo>
                          <a:pt x="1473" y="138"/>
                        </a:lnTo>
                        <a:lnTo>
                          <a:pt x="1448" y="108"/>
                        </a:lnTo>
                        <a:lnTo>
                          <a:pt x="1444" y="102"/>
                        </a:lnTo>
                        <a:lnTo>
                          <a:pt x="1438" y="98"/>
                        </a:lnTo>
                        <a:lnTo>
                          <a:pt x="1432" y="96"/>
                        </a:lnTo>
                        <a:lnTo>
                          <a:pt x="1427" y="93"/>
                        </a:lnTo>
                        <a:lnTo>
                          <a:pt x="1420" y="89"/>
                        </a:lnTo>
                        <a:lnTo>
                          <a:pt x="1415" y="85"/>
                        </a:lnTo>
                        <a:lnTo>
                          <a:pt x="1410" y="81"/>
                        </a:lnTo>
                        <a:lnTo>
                          <a:pt x="1404" y="77"/>
                        </a:lnTo>
                        <a:lnTo>
                          <a:pt x="1399" y="73"/>
                        </a:lnTo>
                        <a:lnTo>
                          <a:pt x="1378" y="70"/>
                        </a:lnTo>
                        <a:lnTo>
                          <a:pt x="1375" y="66"/>
                        </a:lnTo>
                        <a:lnTo>
                          <a:pt x="1371" y="62"/>
                        </a:lnTo>
                        <a:lnTo>
                          <a:pt x="1367" y="60"/>
                        </a:lnTo>
                        <a:lnTo>
                          <a:pt x="1363" y="58"/>
                        </a:lnTo>
                        <a:lnTo>
                          <a:pt x="1355" y="56"/>
                        </a:lnTo>
                        <a:lnTo>
                          <a:pt x="1346" y="54"/>
                        </a:lnTo>
                        <a:lnTo>
                          <a:pt x="1336" y="53"/>
                        </a:lnTo>
                        <a:lnTo>
                          <a:pt x="1328" y="52"/>
                        </a:lnTo>
                        <a:lnTo>
                          <a:pt x="1323" y="49"/>
                        </a:lnTo>
                        <a:lnTo>
                          <a:pt x="1319" y="48"/>
                        </a:lnTo>
                        <a:lnTo>
                          <a:pt x="1316" y="44"/>
                        </a:lnTo>
                        <a:lnTo>
                          <a:pt x="1312" y="41"/>
                        </a:lnTo>
                        <a:lnTo>
                          <a:pt x="1296" y="40"/>
                        </a:lnTo>
                        <a:lnTo>
                          <a:pt x="1279" y="37"/>
                        </a:lnTo>
                        <a:lnTo>
                          <a:pt x="1263" y="33"/>
                        </a:lnTo>
                        <a:lnTo>
                          <a:pt x="1247" y="30"/>
                        </a:lnTo>
                        <a:lnTo>
                          <a:pt x="1231" y="26"/>
                        </a:lnTo>
                        <a:lnTo>
                          <a:pt x="1215" y="24"/>
                        </a:lnTo>
                        <a:lnTo>
                          <a:pt x="1197" y="21"/>
                        </a:lnTo>
                        <a:lnTo>
                          <a:pt x="1181" y="20"/>
                        </a:lnTo>
                        <a:lnTo>
                          <a:pt x="1168" y="17"/>
                        </a:lnTo>
                        <a:lnTo>
                          <a:pt x="1156" y="13"/>
                        </a:lnTo>
                        <a:lnTo>
                          <a:pt x="1144" y="10"/>
                        </a:lnTo>
                        <a:lnTo>
                          <a:pt x="1132" y="8"/>
                        </a:lnTo>
                        <a:lnTo>
                          <a:pt x="1120" y="6"/>
                        </a:lnTo>
                        <a:lnTo>
                          <a:pt x="1107" y="4"/>
                        </a:lnTo>
                        <a:lnTo>
                          <a:pt x="1095" y="1"/>
                        </a:lnTo>
                        <a:lnTo>
                          <a:pt x="1083" y="0"/>
                        </a:lnTo>
                        <a:lnTo>
                          <a:pt x="1083" y="0"/>
                        </a:lnTo>
                        <a:lnTo>
                          <a:pt x="1113" y="13"/>
                        </a:lnTo>
                        <a:lnTo>
                          <a:pt x="1143" y="28"/>
                        </a:lnTo>
                        <a:lnTo>
                          <a:pt x="1171" y="45"/>
                        </a:lnTo>
                        <a:lnTo>
                          <a:pt x="1199" y="62"/>
                        </a:lnTo>
                        <a:lnTo>
                          <a:pt x="1226" y="81"/>
                        </a:lnTo>
                        <a:lnTo>
                          <a:pt x="1251" y="101"/>
                        </a:lnTo>
                        <a:lnTo>
                          <a:pt x="1275" y="122"/>
                        </a:lnTo>
                        <a:lnTo>
                          <a:pt x="1299" y="145"/>
                        </a:lnTo>
                        <a:lnTo>
                          <a:pt x="1322" y="169"/>
                        </a:lnTo>
                        <a:lnTo>
                          <a:pt x="1343" y="194"/>
                        </a:lnTo>
                        <a:lnTo>
                          <a:pt x="1363" y="220"/>
                        </a:lnTo>
                        <a:lnTo>
                          <a:pt x="1383" y="247"/>
                        </a:lnTo>
                        <a:lnTo>
                          <a:pt x="1400" y="275"/>
                        </a:lnTo>
                        <a:lnTo>
                          <a:pt x="1416" y="303"/>
                        </a:lnTo>
                        <a:lnTo>
                          <a:pt x="1431" y="332"/>
                        </a:lnTo>
                        <a:lnTo>
                          <a:pt x="1446" y="363"/>
                        </a:lnTo>
                        <a:lnTo>
                          <a:pt x="1458" y="393"/>
                        </a:lnTo>
                        <a:lnTo>
                          <a:pt x="1469" y="424"/>
                        </a:lnTo>
                        <a:lnTo>
                          <a:pt x="1478" y="457"/>
                        </a:lnTo>
                        <a:lnTo>
                          <a:pt x="1485" y="489"/>
                        </a:lnTo>
                        <a:lnTo>
                          <a:pt x="1491" y="524"/>
                        </a:lnTo>
                        <a:lnTo>
                          <a:pt x="1495" y="558"/>
                        </a:lnTo>
                        <a:lnTo>
                          <a:pt x="1498" y="592"/>
                        </a:lnTo>
                        <a:lnTo>
                          <a:pt x="1499" y="627"/>
                        </a:lnTo>
                        <a:lnTo>
                          <a:pt x="1635" y="627"/>
                        </a:lnTo>
                        <a:lnTo>
                          <a:pt x="1634" y="670"/>
                        </a:lnTo>
                        <a:lnTo>
                          <a:pt x="1631" y="711"/>
                        </a:lnTo>
                        <a:lnTo>
                          <a:pt x="1626" y="752"/>
                        </a:lnTo>
                        <a:lnTo>
                          <a:pt x="1618" y="792"/>
                        </a:lnTo>
                        <a:lnTo>
                          <a:pt x="1610" y="831"/>
                        </a:lnTo>
                        <a:lnTo>
                          <a:pt x="1598" y="871"/>
                        </a:lnTo>
                        <a:lnTo>
                          <a:pt x="1586" y="909"/>
                        </a:lnTo>
                        <a:lnTo>
                          <a:pt x="1571" y="946"/>
                        </a:lnTo>
                        <a:lnTo>
                          <a:pt x="1554" y="982"/>
                        </a:lnTo>
                        <a:lnTo>
                          <a:pt x="1537" y="1017"/>
                        </a:lnTo>
                        <a:lnTo>
                          <a:pt x="1517" y="1051"/>
                        </a:lnTo>
                        <a:lnTo>
                          <a:pt x="1495" y="1085"/>
                        </a:lnTo>
                        <a:lnTo>
                          <a:pt x="1473" y="1117"/>
                        </a:lnTo>
                        <a:lnTo>
                          <a:pt x="1448" y="1147"/>
                        </a:lnTo>
                        <a:lnTo>
                          <a:pt x="1423" y="1177"/>
                        </a:lnTo>
                        <a:lnTo>
                          <a:pt x="1395" y="1206"/>
                        </a:lnTo>
                        <a:lnTo>
                          <a:pt x="1367" y="1233"/>
                        </a:lnTo>
                        <a:lnTo>
                          <a:pt x="1338" y="1258"/>
                        </a:lnTo>
                        <a:lnTo>
                          <a:pt x="1307" y="1282"/>
                        </a:lnTo>
                        <a:lnTo>
                          <a:pt x="1275" y="1305"/>
                        </a:lnTo>
                        <a:lnTo>
                          <a:pt x="1242" y="1326"/>
                        </a:lnTo>
                        <a:lnTo>
                          <a:pt x="1207" y="1346"/>
                        </a:lnTo>
                        <a:lnTo>
                          <a:pt x="1172" y="1365"/>
                        </a:lnTo>
                        <a:lnTo>
                          <a:pt x="1149" y="1376"/>
                        </a:lnTo>
                        <a:lnTo>
                          <a:pt x="1132" y="1378"/>
                        </a:lnTo>
                        <a:lnTo>
                          <a:pt x="1115" y="1381"/>
                        </a:lnTo>
                        <a:lnTo>
                          <a:pt x="1097" y="1382"/>
                        </a:lnTo>
                        <a:lnTo>
                          <a:pt x="1080" y="1385"/>
                        </a:lnTo>
                        <a:lnTo>
                          <a:pt x="1063" y="1386"/>
                        </a:lnTo>
                        <a:lnTo>
                          <a:pt x="1044" y="1388"/>
                        </a:lnTo>
                        <a:lnTo>
                          <a:pt x="1027" y="1389"/>
                        </a:lnTo>
                        <a:lnTo>
                          <a:pt x="1008" y="1389"/>
                        </a:lnTo>
                        <a:lnTo>
                          <a:pt x="1003" y="1389"/>
                        </a:lnTo>
                        <a:lnTo>
                          <a:pt x="996" y="1388"/>
                        </a:lnTo>
                        <a:lnTo>
                          <a:pt x="989" y="1388"/>
                        </a:lnTo>
                        <a:lnTo>
                          <a:pt x="983" y="1388"/>
                        </a:lnTo>
                        <a:lnTo>
                          <a:pt x="976" y="1389"/>
                        </a:lnTo>
                        <a:lnTo>
                          <a:pt x="969" y="1390"/>
                        </a:lnTo>
                        <a:lnTo>
                          <a:pt x="964" y="1392"/>
                        </a:lnTo>
                        <a:lnTo>
                          <a:pt x="959" y="1394"/>
                        </a:lnTo>
                        <a:lnTo>
                          <a:pt x="910" y="1397"/>
                        </a:lnTo>
                        <a:lnTo>
                          <a:pt x="864" y="1397"/>
                        </a:lnTo>
                        <a:lnTo>
                          <a:pt x="820" y="1394"/>
                        </a:lnTo>
                        <a:lnTo>
                          <a:pt x="776" y="1392"/>
                        </a:lnTo>
                        <a:lnTo>
                          <a:pt x="732" y="1388"/>
                        </a:lnTo>
                        <a:lnTo>
                          <a:pt x="686" y="1384"/>
                        </a:lnTo>
                        <a:lnTo>
                          <a:pt x="641" y="1380"/>
                        </a:lnTo>
                        <a:lnTo>
                          <a:pt x="591" y="1377"/>
                        </a:lnTo>
                        <a:lnTo>
                          <a:pt x="575" y="1369"/>
                        </a:lnTo>
                        <a:lnTo>
                          <a:pt x="559" y="1364"/>
                        </a:lnTo>
                        <a:lnTo>
                          <a:pt x="543" y="1360"/>
                        </a:lnTo>
                        <a:lnTo>
                          <a:pt x="526" y="1357"/>
                        </a:lnTo>
                        <a:lnTo>
                          <a:pt x="510" y="1354"/>
                        </a:lnTo>
                        <a:lnTo>
                          <a:pt x="493" y="1352"/>
                        </a:lnTo>
                        <a:lnTo>
                          <a:pt x="477" y="1346"/>
                        </a:lnTo>
                        <a:lnTo>
                          <a:pt x="461" y="1340"/>
                        </a:lnTo>
                        <a:lnTo>
                          <a:pt x="455" y="1340"/>
                        </a:lnTo>
                        <a:lnTo>
                          <a:pt x="450" y="1340"/>
                        </a:lnTo>
                        <a:lnTo>
                          <a:pt x="443" y="1338"/>
                        </a:lnTo>
                        <a:lnTo>
                          <a:pt x="438" y="1337"/>
                        </a:lnTo>
                        <a:lnTo>
                          <a:pt x="431" y="1336"/>
                        </a:lnTo>
                        <a:lnTo>
                          <a:pt x="426" y="1334"/>
                        </a:lnTo>
                        <a:lnTo>
                          <a:pt x="420" y="1333"/>
                        </a:lnTo>
                        <a:lnTo>
                          <a:pt x="415" y="1333"/>
                        </a:lnTo>
                        <a:lnTo>
                          <a:pt x="411" y="1330"/>
                        </a:lnTo>
                        <a:lnTo>
                          <a:pt x="406" y="1329"/>
                        </a:lnTo>
                        <a:lnTo>
                          <a:pt x="402" y="1326"/>
                        </a:lnTo>
                        <a:lnTo>
                          <a:pt x="396" y="1325"/>
                        </a:lnTo>
                        <a:lnTo>
                          <a:pt x="391" y="1322"/>
                        </a:lnTo>
                        <a:lnTo>
                          <a:pt x="387" y="1320"/>
                        </a:lnTo>
                        <a:lnTo>
                          <a:pt x="382" y="1318"/>
                        </a:lnTo>
                        <a:lnTo>
                          <a:pt x="376" y="1316"/>
                        </a:lnTo>
                        <a:lnTo>
                          <a:pt x="360" y="1305"/>
                        </a:lnTo>
                        <a:lnTo>
                          <a:pt x="328" y="1282"/>
                        </a:lnTo>
                        <a:lnTo>
                          <a:pt x="298" y="1258"/>
                        </a:lnTo>
                        <a:lnTo>
                          <a:pt x="267" y="1233"/>
                        </a:lnTo>
                        <a:lnTo>
                          <a:pt x="239" y="1206"/>
                        </a:lnTo>
                        <a:lnTo>
                          <a:pt x="212" y="1177"/>
                        </a:lnTo>
                        <a:lnTo>
                          <a:pt x="185" y="1147"/>
                        </a:lnTo>
                        <a:lnTo>
                          <a:pt x="161" y="1117"/>
                        </a:lnTo>
                        <a:lnTo>
                          <a:pt x="139" y="1085"/>
                        </a:lnTo>
                        <a:lnTo>
                          <a:pt x="117" y="1051"/>
                        </a:lnTo>
                        <a:lnTo>
                          <a:pt x="99" y="1017"/>
                        </a:lnTo>
                        <a:lnTo>
                          <a:pt x="80" y="982"/>
                        </a:lnTo>
                        <a:lnTo>
                          <a:pt x="64" y="946"/>
                        </a:lnTo>
                        <a:lnTo>
                          <a:pt x="49" y="909"/>
                        </a:lnTo>
                        <a:lnTo>
                          <a:pt x="36" y="871"/>
                        </a:lnTo>
                        <a:lnTo>
                          <a:pt x="25" y="831"/>
                        </a:lnTo>
                        <a:lnTo>
                          <a:pt x="16" y="792"/>
                        </a:lnTo>
                        <a:lnTo>
                          <a:pt x="9" y="752"/>
                        </a:lnTo>
                        <a:lnTo>
                          <a:pt x="4" y="711"/>
                        </a:lnTo>
                        <a:lnTo>
                          <a:pt x="0" y="670"/>
                        </a:lnTo>
                        <a:lnTo>
                          <a:pt x="0" y="627"/>
                        </a:lnTo>
                        <a:lnTo>
                          <a:pt x="0" y="586"/>
                        </a:lnTo>
                        <a:lnTo>
                          <a:pt x="4" y="544"/>
                        </a:lnTo>
                        <a:lnTo>
                          <a:pt x="9" y="503"/>
                        </a:lnTo>
                        <a:lnTo>
                          <a:pt x="16" y="463"/>
                        </a:lnTo>
                        <a:lnTo>
                          <a:pt x="25" y="423"/>
                        </a:lnTo>
                        <a:lnTo>
                          <a:pt x="36" y="384"/>
                        </a:lnTo>
                        <a:lnTo>
                          <a:pt x="49" y="347"/>
                        </a:lnTo>
                        <a:lnTo>
                          <a:pt x="64" y="309"/>
                        </a:lnTo>
                        <a:lnTo>
                          <a:pt x="80" y="273"/>
                        </a:lnTo>
                        <a:lnTo>
                          <a:pt x="99" y="237"/>
                        </a:lnTo>
                        <a:lnTo>
                          <a:pt x="117" y="204"/>
                        </a:lnTo>
                        <a:lnTo>
                          <a:pt x="139" y="170"/>
                        </a:lnTo>
                        <a:lnTo>
                          <a:pt x="161" y="138"/>
                        </a:lnTo>
                        <a:lnTo>
                          <a:pt x="171" y="126"/>
                        </a:lnTo>
                        <a:lnTo>
                          <a:pt x="176" y="124"/>
                        </a:lnTo>
                        <a:lnTo>
                          <a:pt x="181" y="121"/>
                        </a:lnTo>
                        <a:lnTo>
                          <a:pt x="187" y="118"/>
                        </a:lnTo>
                        <a:lnTo>
                          <a:pt x="192" y="116"/>
                        </a:lnTo>
                        <a:lnTo>
                          <a:pt x="198" y="113"/>
                        </a:lnTo>
                        <a:lnTo>
                          <a:pt x="203" y="110"/>
                        </a:lnTo>
                        <a:lnTo>
                          <a:pt x="208" y="108"/>
                        </a:lnTo>
                        <a:lnTo>
                          <a:pt x="214" y="106"/>
                        </a:lnTo>
                        <a:lnTo>
                          <a:pt x="218" y="108"/>
                        </a:lnTo>
                        <a:lnTo>
                          <a:pt x="222" y="109"/>
                        </a:lnTo>
                        <a:lnTo>
                          <a:pt x="226" y="109"/>
                        </a:lnTo>
                        <a:lnTo>
                          <a:pt x="228" y="109"/>
                        </a:lnTo>
                        <a:lnTo>
                          <a:pt x="235" y="106"/>
                        </a:lnTo>
                        <a:lnTo>
                          <a:pt x="240" y="104"/>
                        </a:lnTo>
                        <a:lnTo>
                          <a:pt x="247" y="98"/>
                        </a:lnTo>
                        <a:lnTo>
                          <a:pt x="254" y="94"/>
                        </a:lnTo>
                        <a:lnTo>
                          <a:pt x="260" y="92"/>
                        </a:lnTo>
                        <a:lnTo>
                          <a:pt x="267" y="92"/>
                        </a:lnTo>
                        <a:lnTo>
                          <a:pt x="283" y="88"/>
                        </a:lnTo>
                        <a:lnTo>
                          <a:pt x="298" y="82"/>
                        </a:lnTo>
                        <a:lnTo>
                          <a:pt x="311" y="77"/>
                        </a:lnTo>
                        <a:lnTo>
                          <a:pt x="326" y="72"/>
                        </a:lnTo>
                        <a:lnTo>
                          <a:pt x="340" y="65"/>
                        </a:lnTo>
                        <a:lnTo>
                          <a:pt x="355" y="61"/>
                        </a:lnTo>
                        <a:lnTo>
                          <a:pt x="370" y="57"/>
                        </a:lnTo>
                        <a:lnTo>
                          <a:pt x="387" y="56"/>
                        </a:lnTo>
                        <a:lnTo>
                          <a:pt x="390" y="50"/>
                        </a:lnTo>
                        <a:lnTo>
                          <a:pt x="394" y="48"/>
                        </a:lnTo>
                        <a:lnTo>
                          <a:pt x="398" y="45"/>
                        </a:lnTo>
                        <a:lnTo>
                          <a:pt x="402" y="44"/>
                        </a:lnTo>
                        <a:lnTo>
                          <a:pt x="411" y="42"/>
                        </a:lnTo>
                        <a:lnTo>
                          <a:pt x="420" y="42"/>
                        </a:lnTo>
                        <a:lnTo>
                          <a:pt x="431" y="44"/>
                        </a:lnTo>
                        <a:lnTo>
                          <a:pt x="440" y="44"/>
                        </a:lnTo>
                        <a:lnTo>
                          <a:pt x="445" y="42"/>
                        </a:lnTo>
                        <a:lnTo>
                          <a:pt x="449" y="41"/>
                        </a:lnTo>
                        <a:lnTo>
                          <a:pt x="454" y="38"/>
                        </a:lnTo>
                        <a:lnTo>
                          <a:pt x="458" y="34"/>
                        </a:lnTo>
                        <a:lnTo>
                          <a:pt x="465" y="33"/>
                        </a:lnTo>
                        <a:lnTo>
                          <a:pt x="470" y="30"/>
                        </a:lnTo>
                        <a:lnTo>
                          <a:pt x="477" y="29"/>
                        </a:lnTo>
                        <a:lnTo>
                          <a:pt x="483" y="26"/>
                        </a:lnTo>
                        <a:lnTo>
                          <a:pt x="490" y="25"/>
                        </a:lnTo>
                        <a:lnTo>
                          <a:pt x="497" y="22"/>
                        </a:lnTo>
                        <a:lnTo>
                          <a:pt x="503" y="21"/>
                        </a:lnTo>
                        <a:lnTo>
                          <a:pt x="510" y="20"/>
                        </a:lnTo>
                        <a:lnTo>
                          <a:pt x="493" y="28"/>
                        </a:lnTo>
                        <a:lnTo>
                          <a:pt x="463" y="45"/>
                        </a:lnTo>
                        <a:lnTo>
                          <a:pt x="436" y="62"/>
                        </a:lnTo>
                        <a:lnTo>
                          <a:pt x="410" y="81"/>
                        </a:lnTo>
                        <a:lnTo>
                          <a:pt x="383" y="101"/>
                        </a:lnTo>
                        <a:lnTo>
                          <a:pt x="359" y="122"/>
                        </a:lnTo>
                        <a:lnTo>
                          <a:pt x="335" y="145"/>
                        </a:lnTo>
                        <a:lnTo>
                          <a:pt x="312" y="169"/>
                        </a:lnTo>
                        <a:lnTo>
                          <a:pt x="291" y="194"/>
                        </a:lnTo>
                        <a:lnTo>
                          <a:pt x="271" y="220"/>
                        </a:lnTo>
                        <a:lnTo>
                          <a:pt x="252" y="247"/>
                        </a:lnTo>
                        <a:lnTo>
                          <a:pt x="235" y="275"/>
                        </a:lnTo>
                        <a:lnTo>
                          <a:pt x="218" y="303"/>
                        </a:lnTo>
                        <a:lnTo>
                          <a:pt x="203" y="332"/>
                        </a:lnTo>
                        <a:lnTo>
                          <a:pt x="190" y="363"/>
                        </a:lnTo>
                        <a:lnTo>
                          <a:pt x="177" y="393"/>
                        </a:lnTo>
                        <a:lnTo>
                          <a:pt x="167" y="424"/>
                        </a:lnTo>
                        <a:lnTo>
                          <a:pt x="157" y="457"/>
                        </a:lnTo>
                        <a:lnTo>
                          <a:pt x="149" y="489"/>
                        </a:lnTo>
                        <a:lnTo>
                          <a:pt x="144" y="524"/>
                        </a:lnTo>
                        <a:lnTo>
                          <a:pt x="139" y="558"/>
                        </a:lnTo>
                        <a:lnTo>
                          <a:pt x="136" y="592"/>
                        </a:lnTo>
                        <a:lnTo>
                          <a:pt x="136" y="627"/>
                        </a:lnTo>
                        <a:lnTo>
                          <a:pt x="136" y="663"/>
                        </a:lnTo>
                        <a:lnTo>
                          <a:pt x="139" y="698"/>
                        </a:lnTo>
                        <a:lnTo>
                          <a:pt x="144" y="731"/>
                        </a:lnTo>
                        <a:lnTo>
                          <a:pt x="149" y="764"/>
                        </a:lnTo>
                        <a:lnTo>
                          <a:pt x="157" y="798"/>
                        </a:lnTo>
                        <a:lnTo>
                          <a:pt x="167" y="830"/>
                        </a:lnTo>
                        <a:lnTo>
                          <a:pt x="177" y="862"/>
                        </a:lnTo>
                        <a:lnTo>
                          <a:pt x="190" y="893"/>
                        </a:lnTo>
                        <a:lnTo>
                          <a:pt x="203" y="923"/>
                        </a:lnTo>
                        <a:lnTo>
                          <a:pt x="218" y="953"/>
                        </a:lnTo>
                        <a:lnTo>
                          <a:pt x="235" y="981"/>
                        </a:lnTo>
                        <a:lnTo>
                          <a:pt x="252" y="1009"/>
                        </a:lnTo>
                        <a:lnTo>
                          <a:pt x="271" y="1035"/>
                        </a:lnTo>
                        <a:lnTo>
                          <a:pt x="291" y="1061"/>
                        </a:lnTo>
                        <a:lnTo>
                          <a:pt x="312" y="1086"/>
                        </a:lnTo>
                        <a:lnTo>
                          <a:pt x="335" y="1109"/>
                        </a:lnTo>
                        <a:lnTo>
                          <a:pt x="359" y="1131"/>
                        </a:lnTo>
                        <a:lnTo>
                          <a:pt x="383" y="1153"/>
                        </a:lnTo>
                        <a:lnTo>
                          <a:pt x="410" y="1174"/>
                        </a:lnTo>
                        <a:lnTo>
                          <a:pt x="436" y="1193"/>
                        </a:lnTo>
                        <a:lnTo>
                          <a:pt x="463" y="1210"/>
                        </a:lnTo>
                        <a:lnTo>
                          <a:pt x="493" y="1226"/>
                        </a:lnTo>
                        <a:lnTo>
                          <a:pt x="522" y="1242"/>
                        </a:lnTo>
                        <a:lnTo>
                          <a:pt x="553" y="1256"/>
                        </a:lnTo>
                        <a:lnTo>
                          <a:pt x="583" y="1268"/>
                        </a:lnTo>
                        <a:lnTo>
                          <a:pt x="614" y="1278"/>
                        </a:lnTo>
                        <a:lnTo>
                          <a:pt x="647" y="1288"/>
                        </a:lnTo>
                        <a:lnTo>
                          <a:pt x="679" y="1296"/>
                        </a:lnTo>
                        <a:lnTo>
                          <a:pt x="713" y="1301"/>
                        </a:lnTo>
                        <a:lnTo>
                          <a:pt x="748" y="1305"/>
                        </a:lnTo>
                        <a:lnTo>
                          <a:pt x="782" y="1308"/>
                        </a:lnTo>
                        <a:lnTo>
                          <a:pt x="817" y="1309"/>
                        </a:lnTo>
                        <a:lnTo>
                          <a:pt x="852" y="1308"/>
                        </a:lnTo>
                        <a:lnTo>
                          <a:pt x="886" y="1305"/>
                        </a:lnTo>
                        <a:lnTo>
                          <a:pt x="921" y="1301"/>
                        </a:lnTo>
                        <a:lnTo>
                          <a:pt x="955" y="1296"/>
                        </a:lnTo>
                        <a:lnTo>
                          <a:pt x="988" y="1288"/>
                        </a:lnTo>
                        <a:lnTo>
                          <a:pt x="1020" y="1278"/>
                        </a:lnTo>
                        <a:lnTo>
                          <a:pt x="1052" y="1268"/>
                        </a:lnTo>
                        <a:lnTo>
                          <a:pt x="1083" y="1256"/>
                        </a:lnTo>
                        <a:lnTo>
                          <a:pt x="1113" y="1242"/>
                        </a:lnTo>
                        <a:lnTo>
                          <a:pt x="1143" y="1226"/>
                        </a:lnTo>
                        <a:lnTo>
                          <a:pt x="1171" y="1210"/>
                        </a:lnTo>
                        <a:lnTo>
                          <a:pt x="1199" y="1193"/>
                        </a:lnTo>
                        <a:lnTo>
                          <a:pt x="1226" y="1174"/>
                        </a:lnTo>
                        <a:lnTo>
                          <a:pt x="1251" y="1153"/>
                        </a:lnTo>
                        <a:lnTo>
                          <a:pt x="1275" y="1131"/>
                        </a:lnTo>
                        <a:lnTo>
                          <a:pt x="1299" y="1109"/>
                        </a:lnTo>
                        <a:lnTo>
                          <a:pt x="1322" y="1086"/>
                        </a:lnTo>
                        <a:lnTo>
                          <a:pt x="1343" y="1061"/>
                        </a:lnTo>
                        <a:lnTo>
                          <a:pt x="1363" y="1035"/>
                        </a:lnTo>
                        <a:lnTo>
                          <a:pt x="1383" y="1009"/>
                        </a:lnTo>
                        <a:lnTo>
                          <a:pt x="1400" y="981"/>
                        </a:lnTo>
                        <a:lnTo>
                          <a:pt x="1416" y="953"/>
                        </a:lnTo>
                        <a:lnTo>
                          <a:pt x="1431" y="923"/>
                        </a:lnTo>
                        <a:lnTo>
                          <a:pt x="1446" y="893"/>
                        </a:lnTo>
                        <a:lnTo>
                          <a:pt x="1458" y="862"/>
                        </a:lnTo>
                        <a:lnTo>
                          <a:pt x="1469" y="830"/>
                        </a:lnTo>
                        <a:lnTo>
                          <a:pt x="1478" y="798"/>
                        </a:lnTo>
                        <a:lnTo>
                          <a:pt x="1485" y="764"/>
                        </a:lnTo>
                        <a:lnTo>
                          <a:pt x="1491" y="731"/>
                        </a:lnTo>
                        <a:lnTo>
                          <a:pt x="1495" y="698"/>
                        </a:lnTo>
                        <a:lnTo>
                          <a:pt x="1498" y="663"/>
                        </a:lnTo>
                        <a:lnTo>
                          <a:pt x="1499" y="627"/>
                        </a:lnTo>
                        <a:lnTo>
                          <a:pt x="1635" y="627"/>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0" name="Freeform 112"/>
                  <p:cNvSpPr>
                    <a:spLocks/>
                  </p:cNvSpPr>
                  <p:nvPr/>
                </p:nvSpPr>
                <p:spPr bwMode="auto">
                  <a:xfrm>
                    <a:off x="2959" y="1048"/>
                    <a:ext cx="454" cy="446"/>
                  </a:xfrm>
                  <a:custGeom>
                    <a:avLst/>
                    <a:gdLst>
                      <a:gd name="T0" fmla="*/ 1349 w 1363"/>
                      <a:gd name="T1" fmla="*/ 520 h 1340"/>
                      <a:gd name="T2" fmla="*/ 1295 w 1363"/>
                      <a:gd name="T3" fmla="*/ 363 h 1340"/>
                      <a:gd name="T4" fmla="*/ 1207 w 1363"/>
                      <a:gd name="T5" fmla="*/ 225 h 1340"/>
                      <a:gd name="T6" fmla="*/ 1090 w 1363"/>
                      <a:gd name="T7" fmla="*/ 112 h 1340"/>
                      <a:gd name="T8" fmla="*/ 947 w 1363"/>
                      <a:gd name="T9" fmla="*/ 31 h 1340"/>
                      <a:gd name="T10" fmla="*/ 843 w 1363"/>
                      <a:gd name="T11" fmla="*/ 16 h 1340"/>
                      <a:gd name="T12" fmla="*/ 730 w 1363"/>
                      <a:gd name="T13" fmla="*/ 4 h 1340"/>
                      <a:gd name="T14" fmla="*/ 662 w 1363"/>
                      <a:gd name="T15" fmla="*/ 12 h 1340"/>
                      <a:gd name="T16" fmla="*/ 596 w 1363"/>
                      <a:gd name="T17" fmla="*/ 15 h 1340"/>
                      <a:gd name="T18" fmla="*/ 479 w 1363"/>
                      <a:gd name="T19" fmla="*/ 29 h 1340"/>
                      <a:gd name="T20" fmla="*/ 357 w 1363"/>
                      <a:gd name="T21" fmla="*/ 59 h 1340"/>
                      <a:gd name="T22" fmla="*/ 223 w 1363"/>
                      <a:gd name="T23" fmla="*/ 153 h 1340"/>
                      <a:gd name="T24" fmla="*/ 116 w 1363"/>
                      <a:gd name="T25" fmla="*/ 278 h 1340"/>
                      <a:gd name="T26" fmla="*/ 41 w 1363"/>
                      <a:gd name="T27" fmla="*/ 424 h 1340"/>
                      <a:gd name="T28" fmla="*/ 3 w 1363"/>
                      <a:gd name="T29" fmla="*/ 589 h 1340"/>
                      <a:gd name="T30" fmla="*/ 8 w 1363"/>
                      <a:gd name="T31" fmla="*/ 762 h 1340"/>
                      <a:gd name="T32" fmla="*/ 54 w 1363"/>
                      <a:gd name="T33" fmla="*/ 924 h 1340"/>
                      <a:gd name="T34" fmla="*/ 135 w 1363"/>
                      <a:gd name="T35" fmla="*/ 1066 h 1340"/>
                      <a:gd name="T36" fmla="*/ 247 w 1363"/>
                      <a:gd name="T37" fmla="*/ 1184 h 1340"/>
                      <a:gd name="T38" fmla="*/ 386 w 1363"/>
                      <a:gd name="T39" fmla="*/ 1273 h 1340"/>
                      <a:gd name="T40" fmla="*/ 543 w 1363"/>
                      <a:gd name="T41" fmla="*/ 1327 h 1340"/>
                      <a:gd name="T42" fmla="*/ 716 w 1363"/>
                      <a:gd name="T43" fmla="*/ 1339 h 1340"/>
                      <a:gd name="T44" fmla="*/ 884 w 1363"/>
                      <a:gd name="T45" fmla="*/ 1309 h 1340"/>
                      <a:gd name="T46" fmla="*/ 1035 w 1363"/>
                      <a:gd name="T47" fmla="*/ 1241 h 1340"/>
                      <a:gd name="T48" fmla="*/ 1163 w 1363"/>
                      <a:gd name="T49" fmla="*/ 1140 h 1340"/>
                      <a:gd name="T50" fmla="*/ 1264 w 1363"/>
                      <a:gd name="T51" fmla="*/ 1012 h 1340"/>
                      <a:gd name="T52" fmla="*/ 1333 w 1363"/>
                      <a:gd name="T53" fmla="*/ 861 h 1340"/>
                      <a:gd name="T54" fmla="*/ 1362 w 1363"/>
                      <a:gd name="T55" fmla="*/ 694 h 1340"/>
                      <a:gd name="T56" fmla="*/ 1220 w 1363"/>
                      <a:gd name="T57" fmla="*/ 575 h 1340"/>
                      <a:gd name="T58" fmla="*/ 1184 w 1363"/>
                      <a:gd name="T59" fmla="*/ 446 h 1340"/>
                      <a:gd name="T60" fmla="*/ 1119 w 1363"/>
                      <a:gd name="T61" fmla="*/ 332 h 1340"/>
                      <a:gd name="T62" fmla="*/ 1028 w 1363"/>
                      <a:gd name="T63" fmla="*/ 238 h 1340"/>
                      <a:gd name="T64" fmla="*/ 917 w 1363"/>
                      <a:gd name="T65" fmla="*/ 167 h 1340"/>
                      <a:gd name="T66" fmla="*/ 792 w 1363"/>
                      <a:gd name="T67" fmla="*/ 124 h 1340"/>
                      <a:gd name="T68" fmla="*/ 653 w 1363"/>
                      <a:gd name="T69" fmla="*/ 113 h 1340"/>
                      <a:gd name="T70" fmla="*/ 519 w 1363"/>
                      <a:gd name="T71" fmla="*/ 137 h 1340"/>
                      <a:gd name="T72" fmla="*/ 398 w 1363"/>
                      <a:gd name="T73" fmla="*/ 192 h 1340"/>
                      <a:gd name="T74" fmla="*/ 295 w 1363"/>
                      <a:gd name="T75" fmla="*/ 272 h 1340"/>
                      <a:gd name="T76" fmla="*/ 215 w 1363"/>
                      <a:gd name="T77" fmla="*/ 376 h 1340"/>
                      <a:gd name="T78" fmla="*/ 160 w 1363"/>
                      <a:gd name="T79" fmla="*/ 496 h 1340"/>
                      <a:gd name="T80" fmla="*/ 136 w 1363"/>
                      <a:gd name="T81" fmla="*/ 630 h 1340"/>
                      <a:gd name="T82" fmla="*/ 147 w 1363"/>
                      <a:gd name="T83" fmla="*/ 769 h 1340"/>
                      <a:gd name="T84" fmla="*/ 190 w 1363"/>
                      <a:gd name="T85" fmla="*/ 894 h 1340"/>
                      <a:gd name="T86" fmla="*/ 260 w 1363"/>
                      <a:gd name="T87" fmla="*/ 1005 h 1340"/>
                      <a:gd name="T88" fmla="*/ 355 w 1363"/>
                      <a:gd name="T89" fmla="*/ 1096 h 1340"/>
                      <a:gd name="T90" fmla="*/ 469 w 1363"/>
                      <a:gd name="T91" fmla="*/ 1161 h 1340"/>
                      <a:gd name="T92" fmla="*/ 598 w 1363"/>
                      <a:gd name="T93" fmla="*/ 1197 h 1340"/>
                      <a:gd name="T94" fmla="*/ 737 w 1363"/>
                      <a:gd name="T95" fmla="*/ 1201 h 1340"/>
                      <a:gd name="T96" fmla="*/ 869 w 1363"/>
                      <a:gd name="T97" fmla="*/ 1170 h 1340"/>
                      <a:gd name="T98" fmla="*/ 987 w 1363"/>
                      <a:gd name="T99" fmla="*/ 1110 h 1340"/>
                      <a:gd name="T100" fmla="*/ 1086 w 1363"/>
                      <a:gd name="T101" fmla="*/ 1025 h 1340"/>
                      <a:gd name="T102" fmla="*/ 1160 w 1363"/>
                      <a:gd name="T103" fmla="*/ 918 h 1340"/>
                      <a:gd name="T104" fmla="*/ 1210 w 1363"/>
                      <a:gd name="T105" fmla="*/ 794 h 1340"/>
                      <a:gd name="T106" fmla="*/ 1227 w 1363"/>
                      <a:gd name="T107" fmla="*/ 658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3" h="1340">
                        <a:moveTo>
                          <a:pt x="1363" y="658"/>
                        </a:moveTo>
                        <a:lnTo>
                          <a:pt x="1362" y="623"/>
                        </a:lnTo>
                        <a:lnTo>
                          <a:pt x="1359" y="589"/>
                        </a:lnTo>
                        <a:lnTo>
                          <a:pt x="1355" y="555"/>
                        </a:lnTo>
                        <a:lnTo>
                          <a:pt x="1349" y="520"/>
                        </a:lnTo>
                        <a:lnTo>
                          <a:pt x="1342" y="488"/>
                        </a:lnTo>
                        <a:lnTo>
                          <a:pt x="1333" y="455"/>
                        </a:lnTo>
                        <a:lnTo>
                          <a:pt x="1322" y="424"/>
                        </a:lnTo>
                        <a:lnTo>
                          <a:pt x="1310" y="394"/>
                        </a:lnTo>
                        <a:lnTo>
                          <a:pt x="1295" y="363"/>
                        </a:lnTo>
                        <a:lnTo>
                          <a:pt x="1280" y="334"/>
                        </a:lnTo>
                        <a:lnTo>
                          <a:pt x="1264" y="306"/>
                        </a:lnTo>
                        <a:lnTo>
                          <a:pt x="1247" y="278"/>
                        </a:lnTo>
                        <a:lnTo>
                          <a:pt x="1227" y="251"/>
                        </a:lnTo>
                        <a:lnTo>
                          <a:pt x="1207" y="225"/>
                        </a:lnTo>
                        <a:lnTo>
                          <a:pt x="1186" y="200"/>
                        </a:lnTo>
                        <a:lnTo>
                          <a:pt x="1163" y="176"/>
                        </a:lnTo>
                        <a:lnTo>
                          <a:pt x="1139" y="153"/>
                        </a:lnTo>
                        <a:lnTo>
                          <a:pt x="1115" y="132"/>
                        </a:lnTo>
                        <a:lnTo>
                          <a:pt x="1090" y="112"/>
                        </a:lnTo>
                        <a:lnTo>
                          <a:pt x="1063" y="93"/>
                        </a:lnTo>
                        <a:lnTo>
                          <a:pt x="1035" y="76"/>
                        </a:lnTo>
                        <a:lnTo>
                          <a:pt x="1007" y="59"/>
                        </a:lnTo>
                        <a:lnTo>
                          <a:pt x="977" y="44"/>
                        </a:lnTo>
                        <a:lnTo>
                          <a:pt x="947" y="31"/>
                        </a:lnTo>
                        <a:lnTo>
                          <a:pt x="947" y="31"/>
                        </a:lnTo>
                        <a:lnTo>
                          <a:pt x="920" y="27"/>
                        </a:lnTo>
                        <a:lnTo>
                          <a:pt x="895" y="23"/>
                        </a:lnTo>
                        <a:lnTo>
                          <a:pt x="868" y="19"/>
                        </a:lnTo>
                        <a:lnTo>
                          <a:pt x="843" y="16"/>
                        </a:lnTo>
                        <a:lnTo>
                          <a:pt x="816" y="12"/>
                        </a:lnTo>
                        <a:lnTo>
                          <a:pt x="790" y="8"/>
                        </a:lnTo>
                        <a:lnTo>
                          <a:pt x="765" y="4"/>
                        </a:lnTo>
                        <a:lnTo>
                          <a:pt x="738" y="0"/>
                        </a:lnTo>
                        <a:lnTo>
                          <a:pt x="730" y="4"/>
                        </a:lnTo>
                        <a:lnTo>
                          <a:pt x="721" y="8"/>
                        </a:lnTo>
                        <a:lnTo>
                          <a:pt x="710" y="9"/>
                        </a:lnTo>
                        <a:lnTo>
                          <a:pt x="701" y="12"/>
                        </a:lnTo>
                        <a:lnTo>
                          <a:pt x="681" y="12"/>
                        </a:lnTo>
                        <a:lnTo>
                          <a:pt x="662" y="12"/>
                        </a:lnTo>
                        <a:lnTo>
                          <a:pt x="642" y="11"/>
                        </a:lnTo>
                        <a:lnTo>
                          <a:pt x="622" y="11"/>
                        </a:lnTo>
                        <a:lnTo>
                          <a:pt x="613" y="11"/>
                        </a:lnTo>
                        <a:lnTo>
                          <a:pt x="604" y="12"/>
                        </a:lnTo>
                        <a:lnTo>
                          <a:pt x="596" y="15"/>
                        </a:lnTo>
                        <a:lnTo>
                          <a:pt x="586" y="19"/>
                        </a:lnTo>
                        <a:lnTo>
                          <a:pt x="560" y="20"/>
                        </a:lnTo>
                        <a:lnTo>
                          <a:pt x="533" y="23"/>
                        </a:lnTo>
                        <a:lnTo>
                          <a:pt x="506" y="25"/>
                        </a:lnTo>
                        <a:lnTo>
                          <a:pt x="479" y="29"/>
                        </a:lnTo>
                        <a:lnTo>
                          <a:pt x="453" y="33"/>
                        </a:lnTo>
                        <a:lnTo>
                          <a:pt x="426" y="39"/>
                        </a:lnTo>
                        <a:lnTo>
                          <a:pt x="399" y="44"/>
                        </a:lnTo>
                        <a:lnTo>
                          <a:pt x="374" y="51"/>
                        </a:lnTo>
                        <a:lnTo>
                          <a:pt x="357" y="59"/>
                        </a:lnTo>
                        <a:lnTo>
                          <a:pt x="327" y="76"/>
                        </a:lnTo>
                        <a:lnTo>
                          <a:pt x="300" y="93"/>
                        </a:lnTo>
                        <a:lnTo>
                          <a:pt x="274" y="112"/>
                        </a:lnTo>
                        <a:lnTo>
                          <a:pt x="247" y="132"/>
                        </a:lnTo>
                        <a:lnTo>
                          <a:pt x="223" y="153"/>
                        </a:lnTo>
                        <a:lnTo>
                          <a:pt x="199" y="176"/>
                        </a:lnTo>
                        <a:lnTo>
                          <a:pt x="176" y="200"/>
                        </a:lnTo>
                        <a:lnTo>
                          <a:pt x="155" y="225"/>
                        </a:lnTo>
                        <a:lnTo>
                          <a:pt x="135" y="251"/>
                        </a:lnTo>
                        <a:lnTo>
                          <a:pt x="116" y="278"/>
                        </a:lnTo>
                        <a:lnTo>
                          <a:pt x="99" y="306"/>
                        </a:lnTo>
                        <a:lnTo>
                          <a:pt x="82" y="334"/>
                        </a:lnTo>
                        <a:lnTo>
                          <a:pt x="67" y="363"/>
                        </a:lnTo>
                        <a:lnTo>
                          <a:pt x="54" y="394"/>
                        </a:lnTo>
                        <a:lnTo>
                          <a:pt x="41" y="424"/>
                        </a:lnTo>
                        <a:lnTo>
                          <a:pt x="31" y="455"/>
                        </a:lnTo>
                        <a:lnTo>
                          <a:pt x="21" y="488"/>
                        </a:lnTo>
                        <a:lnTo>
                          <a:pt x="13" y="520"/>
                        </a:lnTo>
                        <a:lnTo>
                          <a:pt x="8" y="555"/>
                        </a:lnTo>
                        <a:lnTo>
                          <a:pt x="3" y="589"/>
                        </a:lnTo>
                        <a:lnTo>
                          <a:pt x="0" y="623"/>
                        </a:lnTo>
                        <a:lnTo>
                          <a:pt x="0" y="658"/>
                        </a:lnTo>
                        <a:lnTo>
                          <a:pt x="0" y="694"/>
                        </a:lnTo>
                        <a:lnTo>
                          <a:pt x="3" y="729"/>
                        </a:lnTo>
                        <a:lnTo>
                          <a:pt x="8" y="762"/>
                        </a:lnTo>
                        <a:lnTo>
                          <a:pt x="13" y="795"/>
                        </a:lnTo>
                        <a:lnTo>
                          <a:pt x="21" y="829"/>
                        </a:lnTo>
                        <a:lnTo>
                          <a:pt x="31" y="861"/>
                        </a:lnTo>
                        <a:lnTo>
                          <a:pt x="41" y="893"/>
                        </a:lnTo>
                        <a:lnTo>
                          <a:pt x="54" y="924"/>
                        </a:lnTo>
                        <a:lnTo>
                          <a:pt x="67" y="954"/>
                        </a:lnTo>
                        <a:lnTo>
                          <a:pt x="82" y="984"/>
                        </a:lnTo>
                        <a:lnTo>
                          <a:pt x="99" y="1012"/>
                        </a:lnTo>
                        <a:lnTo>
                          <a:pt x="116" y="1040"/>
                        </a:lnTo>
                        <a:lnTo>
                          <a:pt x="135" y="1066"/>
                        </a:lnTo>
                        <a:lnTo>
                          <a:pt x="155" y="1092"/>
                        </a:lnTo>
                        <a:lnTo>
                          <a:pt x="176" y="1117"/>
                        </a:lnTo>
                        <a:lnTo>
                          <a:pt x="199" y="1140"/>
                        </a:lnTo>
                        <a:lnTo>
                          <a:pt x="223" y="1162"/>
                        </a:lnTo>
                        <a:lnTo>
                          <a:pt x="247" y="1184"/>
                        </a:lnTo>
                        <a:lnTo>
                          <a:pt x="274" y="1205"/>
                        </a:lnTo>
                        <a:lnTo>
                          <a:pt x="300" y="1224"/>
                        </a:lnTo>
                        <a:lnTo>
                          <a:pt x="327" y="1241"/>
                        </a:lnTo>
                        <a:lnTo>
                          <a:pt x="357" y="1257"/>
                        </a:lnTo>
                        <a:lnTo>
                          <a:pt x="386" y="1273"/>
                        </a:lnTo>
                        <a:lnTo>
                          <a:pt x="417" y="1287"/>
                        </a:lnTo>
                        <a:lnTo>
                          <a:pt x="447" y="1299"/>
                        </a:lnTo>
                        <a:lnTo>
                          <a:pt x="478" y="1309"/>
                        </a:lnTo>
                        <a:lnTo>
                          <a:pt x="511" y="1319"/>
                        </a:lnTo>
                        <a:lnTo>
                          <a:pt x="543" y="1327"/>
                        </a:lnTo>
                        <a:lnTo>
                          <a:pt x="577" y="1332"/>
                        </a:lnTo>
                        <a:lnTo>
                          <a:pt x="612" y="1336"/>
                        </a:lnTo>
                        <a:lnTo>
                          <a:pt x="646" y="1339"/>
                        </a:lnTo>
                        <a:lnTo>
                          <a:pt x="681" y="1340"/>
                        </a:lnTo>
                        <a:lnTo>
                          <a:pt x="716" y="1339"/>
                        </a:lnTo>
                        <a:lnTo>
                          <a:pt x="750" y="1336"/>
                        </a:lnTo>
                        <a:lnTo>
                          <a:pt x="785" y="1332"/>
                        </a:lnTo>
                        <a:lnTo>
                          <a:pt x="819" y="1327"/>
                        </a:lnTo>
                        <a:lnTo>
                          <a:pt x="852" y="1319"/>
                        </a:lnTo>
                        <a:lnTo>
                          <a:pt x="884" y="1309"/>
                        </a:lnTo>
                        <a:lnTo>
                          <a:pt x="916" y="1299"/>
                        </a:lnTo>
                        <a:lnTo>
                          <a:pt x="947" y="1287"/>
                        </a:lnTo>
                        <a:lnTo>
                          <a:pt x="977" y="1273"/>
                        </a:lnTo>
                        <a:lnTo>
                          <a:pt x="1007" y="1257"/>
                        </a:lnTo>
                        <a:lnTo>
                          <a:pt x="1035" y="1241"/>
                        </a:lnTo>
                        <a:lnTo>
                          <a:pt x="1063" y="1224"/>
                        </a:lnTo>
                        <a:lnTo>
                          <a:pt x="1090" y="1205"/>
                        </a:lnTo>
                        <a:lnTo>
                          <a:pt x="1115" y="1184"/>
                        </a:lnTo>
                        <a:lnTo>
                          <a:pt x="1139" y="1162"/>
                        </a:lnTo>
                        <a:lnTo>
                          <a:pt x="1163" y="1140"/>
                        </a:lnTo>
                        <a:lnTo>
                          <a:pt x="1186" y="1117"/>
                        </a:lnTo>
                        <a:lnTo>
                          <a:pt x="1207" y="1092"/>
                        </a:lnTo>
                        <a:lnTo>
                          <a:pt x="1227" y="1066"/>
                        </a:lnTo>
                        <a:lnTo>
                          <a:pt x="1247" y="1040"/>
                        </a:lnTo>
                        <a:lnTo>
                          <a:pt x="1264" y="1012"/>
                        </a:lnTo>
                        <a:lnTo>
                          <a:pt x="1280" y="984"/>
                        </a:lnTo>
                        <a:lnTo>
                          <a:pt x="1295" y="954"/>
                        </a:lnTo>
                        <a:lnTo>
                          <a:pt x="1310" y="924"/>
                        </a:lnTo>
                        <a:lnTo>
                          <a:pt x="1322" y="893"/>
                        </a:lnTo>
                        <a:lnTo>
                          <a:pt x="1333" y="861"/>
                        </a:lnTo>
                        <a:lnTo>
                          <a:pt x="1342" y="829"/>
                        </a:lnTo>
                        <a:lnTo>
                          <a:pt x="1349" y="795"/>
                        </a:lnTo>
                        <a:lnTo>
                          <a:pt x="1355" y="762"/>
                        </a:lnTo>
                        <a:lnTo>
                          <a:pt x="1359" y="729"/>
                        </a:lnTo>
                        <a:lnTo>
                          <a:pt x="1362" y="694"/>
                        </a:lnTo>
                        <a:lnTo>
                          <a:pt x="1363" y="658"/>
                        </a:lnTo>
                        <a:lnTo>
                          <a:pt x="1227" y="658"/>
                        </a:lnTo>
                        <a:lnTo>
                          <a:pt x="1226" y="630"/>
                        </a:lnTo>
                        <a:lnTo>
                          <a:pt x="1224" y="603"/>
                        </a:lnTo>
                        <a:lnTo>
                          <a:pt x="1220" y="575"/>
                        </a:lnTo>
                        <a:lnTo>
                          <a:pt x="1215" y="549"/>
                        </a:lnTo>
                        <a:lnTo>
                          <a:pt x="1210" y="522"/>
                        </a:lnTo>
                        <a:lnTo>
                          <a:pt x="1202" y="496"/>
                        </a:lnTo>
                        <a:lnTo>
                          <a:pt x="1194" y="471"/>
                        </a:lnTo>
                        <a:lnTo>
                          <a:pt x="1184" y="446"/>
                        </a:lnTo>
                        <a:lnTo>
                          <a:pt x="1172" y="422"/>
                        </a:lnTo>
                        <a:lnTo>
                          <a:pt x="1160" y="399"/>
                        </a:lnTo>
                        <a:lnTo>
                          <a:pt x="1148" y="376"/>
                        </a:lnTo>
                        <a:lnTo>
                          <a:pt x="1134" y="354"/>
                        </a:lnTo>
                        <a:lnTo>
                          <a:pt x="1119" y="332"/>
                        </a:lnTo>
                        <a:lnTo>
                          <a:pt x="1102" y="311"/>
                        </a:lnTo>
                        <a:lnTo>
                          <a:pt x="1086" y="292"/>
                        </a:lnTo>
                        <a:lnTo>
                          <a:pt x="1067" y="272"/>
                        </a:lnTo>
                        <a:lnTo>
                          <a:pt x="1048" y="255"/>
                        </a:lnTo>
                        <a:lnTo>
                          <a:pt x="1028" y="238"/>
                        </a:lnTo>
                        <a:lnTo>
                          <a:pt x="1008" y="221"/>
                        </a:lnTo>
                        <a:lnTo>
                          <a:pt x="987" y="207"/>
                        </a:lnTo>
                        <a:lnTo>
                          <a:pt x="964" y="192"/>
                        </a:lnTo>
                        <a:lnTo>
                          <a:pt x="941" y="179"/>
                        </a:lnTo>
                        <a:lnTo>
                          <a:pt x="917" y="167"/>
                        </a:lnTo>
                        <a:lnTo>
                          <a:pt x="893" y="156"/>
                        </a:lnTo>
                        <a:lnTo>
                          <a:pt x="869" y="147"/>
                        </a:lnTo>
                        <a:lnTo>
                          <a:pt x="844" y="137"/>
                        </a:lnTo>
                        <a:lnTo>
                          <a:pt x="817" y="131"/>
                        </a:lnTo>
                        <a:lnTo>
                          <a:pt x="792" y="124"/>
                        </a:lnTo>
                        <a:lnTo>
                          <a:pt x="764" y="119"/>
                        </a:lnTo>
                        <a:lnTo>
                          <a:pt x="737" y="116"/>
                        </a:lnTo>
                        <a:lnTo>
                          <a:pt x="709" y="113"/>
                        </a:lnTo>
                        <a:lnTo>
                          <a:pt x="681" y="113"/>
                        </a:lnTo>
                        <a:lnTo>
                          <a:pt x="653" y="113"/>
                        </a:lnTo>
                        <a:lnTo>
                          <a:pt x="625" y="116"/>
                        </a:lnTo>
                        <a:lnTo>
                          <a:pt x="598" y="119"/>
                        </a:lnTo>
                        <a:lnTo>
                          <a:pt x="572" y="124"/>
                        </a:lnTo>
                        <a:lnTo>
                          <a:pt x="545" y="131"/>
                        </a:lnTo>
                        <a:lnTo>
                          <a:pt x="519" y="137"/>
                        </a:lnTo>
                        <a:lnTo>
                          <a:pt x="494" y="147"/>
                        </a:lnTo>
                        <a:lnTo>
                          <a:pt x="469" y="156"/>
                        </a:lnTo>
                        <a:lnTo>
                          <a:pt x="445" y="167"/>
                        </a:lnTo>
                        <a:lnTo>
                          <a:pt x="422" y="179"/>
                        </a:lnTo>
                        <a:lnTo>
                          <a:pt x="398" y="192"/>
                        </a:lnTo>
                        <a:lnTo>
                          <a:pt x="377" y="207"/>
                        </a:lnTo>
                        <a:lnTo>
                          <a:pt x="355" y="221"/>
                        </a:lnTo>
                        <a:lnTo>
                          <a:pt x="334" y="238"/>
                        </a:lnTo>
                        <a:lnTo>
                          <a:pt x="315" y="255"/>
                        </a:lnTo>
                        <a:lnTo>
                          <a:pt x="295" y="272"/>
                        </a:lnTo>
                        <a:lnTo>
                          <a:pt x="278" y="292"/>
                        </a:lnTo>
                        <a:lnTo>
                          <a:pt x="260" y="311"/>
                        </a:lnTo>
                        <a:lnTo>
                          <a:pt x="244" y="332"/>
                        </a:lnTo>
                        <a:lnTo>
                          <a:pt x="230" y="354"/>
                        </a:lnTo>
                        <a:lnTo>
                          <a:pt x="215" y="376"/>
                        </a:lnTo>
                        <a:lnTo>
                          <a:pt x="202" y="399"/>
                        </a:lnTo>
                        <a:lnTo>
                          <a:pt x="190" y="422"/>
                        </a:lnTo>
                        <a:lnTo>
                          <a:pt x="179" y="446"/>
                        </a:lnTo>
                        <a:lnTo>
                          <a:pt x="170" y="471"/>
                        </a:lnTo>
                        <a:lnTo>
                          <a:pt x="160" y="496"/>
                        </a:lnTo>
                        <a:lnTo>
                          <a:pt x="154" y="522"/>
                        </a:lnTo>
                        <a:lnTo>
                          <a:pt x="147" y="549"/>
                        </a:lnTo>
                        <a:lnTo>
                          <a:pt x="142" y="575"/>
                        </a:lnTo>
                        <a:lnTo>
                          <a:pt x="139" y="603"/>
                        </a:lnTo>
                        <a:lnTo>
                          <a:pt x="136" y="630"/>
                        </a:lnTo>
                        <a:lnTo>
                          <a:pt x="136" y="658"/>
                        </a:lnTo>
                        <a:lnTo>
                          <a:pt x="136" y="686"/>
                        </a:lnTo>
                        <a:lnTo>
                          <a:pt x="139" y="714"/>
                        </a:lnTo>
                        <a:lnTo>
                          <a:pt x="142" y="742"/>
                        </a:lnTo>
                        <a:lnTo>
                          <a:pt x="147" y="769"/>
                        </a:lnTo>
                        <a:lnTo>
                          <a:pt x="154" y="794"/>
                        </a:lnTo>
                        <a:lnTo>
                          <a:pt x="160" y="821"/>
                        </a:lnTo>
                        <a:lnTo>
                          <a:pt x="170" y="846"/>
                        </a:lnTo>
                        <a:lnTo>
                          <a:pt x="179" y="870"/>
                        </a:lnTo>
                        <a:lnTo>
                          <a:pt x="190" y="894"/>
                        </a:lnTo>
                        <a:lnTo>
                          <a:pt x="202" y="918"/>
                        </a:lnTo>
                        <a:lnTo>
                          <a:pt x="215" y="941"/>
                        </a:lnTo>
                        <a:lnTo>
                          <a:pt x="230" y="964"/>
                        </a:lnTo>
                        <a:lnTo>
                          <a:pt x="244" y="985"/>
                        </a:lnTo>
                        <a:lnTo>
                          <a:pt x="260" y="1005"/>
                        </a:lnTo>
                        <a:lnTo>
                          <a:pt x="278" y="1025"/>
                        </a:lnTo>
                        <a:lnTo>
                          <a:pt x="295" y="1044"/>
                        </a:lnTo>
                        <a:lnTo>
                          <a:pt x="315" y="1062"/>
                        </a:lnTo>
                        <a:lnTo>
                          <a:pt x="334" y="1080"/>
                        </a:lnTo>
                        <a:lnTo>
                          <a:pt x="355" y="1096"/>
                        </a:lnTo>
                        <a:lnTo>
                          <a:pt x="377" y="1110"/>
                        </a:lnTo>
                        <a:lnTo>
                          <a:pt x="398" y="1125"/>
                        </a:lnTo>
                        <a:lnTo>
                          <a:pt x="422" y="1138"/>
                        </a:lnTo>
                        <a:lnTo>
                          <a:pt x="445" y="1150"/>
                        </a:lnTo>
                        <a:lnTo>
                          <a:pt x="469" y="1161"/>
                        </a:lnTo>
                        <a:lnTo>
                          <a:pt x="494" y="1170"/>
                        </a:lnTo>
                        <a:lnTo>
                          <a:pt x="519" y="1180"/>
                        </a:lnTo>
                        <a:lnTo>
                          <a:pt x="545" y="1187"/>
                        </a:lnTo>
                        <a:lnTo>
                          <a:pt x="572" y="1193"/>
                        </a:lnTo>
                        <a:lnTo>
                          <a:pt x="598" y="1197"/>
                        </a:lnTo>
                        <a:lnTo>
                          <a:pt x="625" y="1201"/>
                        </a:lnTo>
                        <a:lnTo>
                          <a:pt x="653" y="1203"/>
                        </a:lnTo>
                        <a:lnTo>
                          <a:pt x="681" y="1204"/>
                        </a:lnTo>
                        <a:lnTo>
                          <a:pt x="709" y="1203"/>
                        </a:lnTo>
                        <a:lnTo>
                          <a:pt x="737" y="1201"/>
                        </a:lnTo>
                        <a:lnTo>
                          <a:pt x="764" y="1197"/>
                        </a:lnTo>
                        <a:lnTo>
                          <a:pt x="792" y="1193"/>
                        </a:lnTo>
                        <a:lnTo>
                          <a:pt x="817" y="1187"/>
                        </a:lnTo>
                        <a:lnTo>
                          <a:pt x="844" y="1180"/>
                        </a:lnTo>
                        <a:lnTo>
                          <a:pt x="869" y="1170"/>
                        </a:lnTo>
                        <a:lnTo>
                          <a:pt x="893" y="1161"/>
                        </a:lnTo>
                        <a:lnTo>
                          <a:pt x="917" y="1150"/>
                        </a:lnTo>
                        <a:lnTo>
                          <a:pt x="941" y="1138"/>
                        </a:lnTo>
                        <a:lnTo>
                          <a:pt x="964" y="1125"/>
                        </a:lnTo>
                        <a:lnTo>
                          <a:pt x="987" y="1110"/>
                        </a:lnTo>
                        <a:lnTo>
                          <a:pt x="1008" y="1096"/>
                        </a:lnTo>
                        <a:lnTo>
                          <a:pt x="1028" y="1080"/>
                        </a:lnTo>
                        <a:lnTo>
                          <a:pt x="1048" y="1062"/>
                        </a:lnTo>
                        <a:lnTo>
                          <a:pt x="1067" y="1044"/>
                        </a:lnTo>
                        <a:lnTo>
                          <a:pt x="1086" y="1025"/>
                        </a:lnTo>
                        <a:lnTo>
                          <a:pt x="1102" y="1005"/>
                        </a:lnTo>
                        <a:lnTo>
                          <a:pt x="1119" y="985"/>
                        </a:lnTo>
                        <a:lnTo>
                          <a:pt x="1134" y="964"/>
                        </a:lnTo>
                        <a:lnTo>
                          <a:pt x="1148" y="941"/>
                        </a:lnTo>
                        <a:lnTo>
                          <a:pt x="1160" y="918"/>
                        </a:lnTo>
                        <a:lnTo>
                          <a:pt x="1172" y="894"/>
                        </a:lnTo>
                        <a:lnTo>
                          <a:pt x="1184" y="870"/>
                        </a:lnTo>
                        <a:lnTo>
                          <a:pt x="1194" y="846"/>
                        </a:lnTo>
                        <a:lnTo>
                          <a:pt x="1202" y="821"/>
                        </a:lnTo>
                        <a:lnTo>
                          <a:pt x="1210" y="794"/>
                        </a:lnTo>
                        <a:lnTo>
                          <a:pt x="1215" y="769"/>
                        </a:lnTo>
                        <a:lnTo>
                          <a:pt x="1220" y="742"/>
                        </a:lnTo>
                        <a:lnTo>
                          <a:pt x="1224" y="714"/>
                        </a:lnTo>
                        <a:lnTo>
                          <a:pt x="1226" y="686"/>
                        </a:lnTo>
                        <a:lnTo>
                          <a:pt x="1227" y="658"/>
                        </a:lnTo>
                        <a:lnTo>
                          <a:pt x="1363" y="658"/>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1" name="Freeform 113"/>
                  <p:cNvSpPr>
                    <a:spLocks/>
                  </p:cNvSpPr>
                  <p:nvPr/>
                </p:nvSpPr>
                <p:spPr bwMode="auto">
                  <a:xfrm>
                    <a:off x="3004" y="1085"/>
                    <a:ext cx="364" cy="364"/>
                  </a:xfrm>
                  <a:custGeom>
                    <a:avLst/>
                    <a:gdLst>
                      <a:gd name="T0" fmla="*/ 1079 w 1091"/>
                      <a:gd name="T1" fmla="*/ 436 h 1091"/>
                      <a:gd name="T2" fmla="*/ 1036 w 1091"/>
                      <a:gd name="T3" fmla="*/ 309 h 1091"/>
                      <a:gd name="T4" fmla="*/ 966 w 1091"/>
                      <a:gd name="T5" fmla="*/ 198 h 1091"/>
                      <a:gd name="T6" fmla="*/ 872 w 1091"/>
                      <a:gd name="T7" fmla="*/ 108 h 1091"/>
                      <a:gd name="T8" fmla="*/ 757 w 1091"/>
                      <a:gd name="T9" fmla="*/ 43 h 1091"/>
                      <a:gd name="T10" fmla="*/ 628 w 1091"/>
                      <a:gd name="T11" fmla="*/ 6 h 1091"/>
                      <a:gd name="T12" fmla="*/ 489 w 1091"/>
                      <a:gd name="T13" fmla="*/ 3 h 1091"/>
                      <a:gd name="T14" fmla="*/ 358 w 1091"/>
                      <a:gd name="T15" fmla="*/ 34 h 1091"/>
                      <a:gd name="T16" fmla="*/ 241 w 1091"/>
                      <a:gd name="T17" fmla="*/ 94 h 1091"/>
                      <a:gd name="T18" fmla="*/ 142 w 1091"/>
                      <a:gd name="T19" fmla="*/ 179 h 1091"/>
                      <a:gd name="T20" fmla="*/ 66 w 1091"/>
                      <a:gd name="T21" fmla="*/ 286 h 1091"/>
                      <a:gd name="T22" fmla="*/ 18 w 1091"/>
                      <a:gd name="T23" fmla="*/ 409 h 1091"/>
                      <a:gd name="T24" fmla="*/ 0 w 1091"/>
                      <a:gd name="T25" fmla="*/ 545 h 1091"/>
                      <a:gd name="T26" fmla="*/ 18 w 1091"/>
                      <a:gd name="T27" fmla="*/ 681 h 1091"/>
                      <a:gd name="T28" fmla="*/ 66 w 1091"/>
                      <a:gd name="T29" fmla="*/ 805 h 1091"/>
                      <a:gd name="T30" fmla="*/ 142 w 1091"/>
                      <a:gd name="T31" fmla="*/ 912 h 1091"/>
                      <a:gd name="T32" fmla="*/ 241 w 1091"/>
                      <a:gd name="T33" fmla="*/ 997 h 1091"/>
                      <a:gd name="T34" fmla="*/ 358 w 1091"/>
                      <a:gd name="T35" fmla="*/ 1057 h 1091"/>
                      <a:gd name="T36" fmla="*/ 489 w 1091"/>
                      <a:gd name="T37" fmla="*/ 1088 h 1091"/>
                      <a:gd name="T38" fmla="*/ 628 w 1091"/>
                      <a:gd name="T39" fmla="*/ 1084 h 1091"/>
                      <a:gd name="T40" fmla="*/ 757 w 1091"/>
                      <a:gd name="T41" fmla="*/ 1048 h 1091"/>
                      <a:gd name="T42" fmla="*/ 872 w 1091"/>
                      <a:gd name="T43" fmla="*/ 983 h 1091"/>
                      <a:gd name="T44" fmla="*/ 966 w 1091"/>
                      <a:gd name="T45" fmla="*/ 892 h 1091"/>
                      <a:gd name="T46" fmla="*/ 1036 w 1091"/>
                      <a:gd name="T47" fmla="*/ 781 h 1091"/>
                      <a:gd name="T48" fmla="*/ 1079 w 1091"/>
                      <a:gd name="T49" fmla="*/ 656 h 1091"/>
                      <a:gd name="T50" fmla="*/ 955 w 1091"/>
                      <a:gd name="T51" fmla="*/ 545 h 1091"/>
                      <a:gd name="T52" fmla="*/ 942 w 1091"/>
                      <a:gd name="T53" fmla="*/ 444 h 1091"/>
                      <a:gd name="T54" fmla="*/ 905 w 1091"/>
                      <a:gd name="T55" fmla="*/ 350 h 1091"/>
                      <a:gd name="T56" fmla="*/ 848 w 1091"/>
                      <a:gd name="T57" fmla="*/ 270 h 1091"/>
                      <a:gd name="T58" fmla="*/ 773 w 1091"/>
                      <a:gd name="T59" fmla="*/ 206 h 1091"/>
                      <a:gd name="T60" fmla="*/ 687 w 1091"/>
                      <a:gd name="T61" fmla="*/ 162 h 1091"/>
                      <a:gd name="T62" fmla="*/ 588 w 1091"/>
                      <a:gd name="T63" fmla="*/ 139 h 1091"/>
                      <a:gd name="T64" fmla="*/ 484 w 1091"/>
                      <a:gd name="T65" fmla="*/ 141 h 1091"/>
                      <a:gd name="T66" fmla="*/ 386 w 1091"/>
                      <a:gd name="T67" fmla="*/ 169 h 1091"/>
                      <a:gd name="T68" fmla="*/ 301 w 1091"/>
                      <a:gd name="T69" fmla="*/ 218 h 1091"/>
                      <a:gd name="T70" fmla="*/ 230 w 1091"/>
                      <a:gd name="T71" fmla="*/ 285 h 1091"/>
                      <a:gd name="T72" fmla="*/ 177 w 1091"/>
                      <a:gd name="T73" fmla="*/ 369 h 1091"/>
                      <a:gd name="T74" fmla="*/ 144 w 1091"/>
                      <a:gd name="T75" fmla="*/ 464 h 1091"/>
                      <a:gd name="T76" fmla="*/ 136 w 1091"/>
                      <a:gd name="T77" fmla="*/ 566 h 1091"/>
                      <a:gd name="T78" fmla="*/ 155 w 1091"/>
                      <a:gd name="T79" fmla="*/ 666 h 1091"/>
                      <a:gd name="T80" fmla="*/ 195 w 1091"/>
                      <a:gd name="T81" fmla="*/ 757 h 1091"/>
                      <a:gd name="T82" fmla="*/ 257 w 1091"/>
                      <a:gd name="T83" fmla="*/ 835 h 1091"/>
                      <a:gd name="T84" fmla="*/ 333 w 1091"/>
                      <a:gd name="T85" fmla="*/ 895 h 1091"/>
                      <a:gd name="T86" fmla="*/ 424 w 1091"/>
                      <a:gd name="T87" fmla="*/ 936 h 1091"/>
                      <a:gd name="T88" fmla="*/ 524 w 1091"/>
                      <a:gd name="T89" fmla="*/ 953 h 1091"/>
                      <a:gd name="T90" fmla="*/ 628 w 1091"/>
                      <a:gd name="T91" fmla="*/ 947 h 1091"/>
                      <a:gd name="T92" fmla="*/ 723 w 1091"/>
                      <a:gd name="T93" fmla="*/ 915 h 1091"/>
                      <a:gd name="T94" fmla="*/ 805 w 1091"/>
                      <a:gd name="T95" fmla="*/ 861 h 1091"/>
                      <a:gd name="T96" fmla="*/ 873 w 1091"/>
                      <a:gd name="T97" fmla="*/ 791 h 1091"/>
                      <a:gd name="T98" fmla="*/ 921 w 1091"/>
                      <a:gd name="T99" fmla="*/ 705 h 1091"/>
                      <a:gd name="T100" fmla="*/ 950 w 1091"/>
                      <a:gd name="T101" fmla="*/ 60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91" h="1091">
                        <a:moveTo>
                          <a:pt x="1091" y="545"/>
                        </a:moveTo>
                        <a:lnTo>
                          <a:pt x="1090" y="517"/>
                        </a:lnTo>
                        <a:lnTo>
                          <a:pt x="1088" y="490"/>
                        </a:lnTo>
                        <a:lnTo>
                          <a:pt x="1084" y="462"/>
                        </a:lnTo>
                        <a:lnTo>
                          <a:pt x="1079" y="436"/>
                        </a:lnTo>
                        <a:lnTo>
                          <a:pt x="1074" y="409"/>
                        </a:lnTo>
                        <a:lnTo>
                          <a:pt x="1066" y="383"/>
                        </a:lnTo>
                        <a:lnTo>
                          <a:pt x="1058" y="358"/>
                        </a:lnTo>
                        <a:lnTo>
                          <a:pt x="1048" y="333"/>
                        </a:lnTo>
                        <a:lnTo>
                          <a:pt x="1036" y="309"/>
                        </a:lnTo>
                        <a:lnTo>
                          <a:pt x="1024" y="286"/>
                        </a:lnTo>
                        <a:lnTo>
                          <a:pt x="1012" y="263"/>
                        </a:lnTo>
                        <a:lnTo>
                          <a:pt x="998" y="241"/>
                        </a:lnTo>
                        <a:lnTo>
                          <a:pt x="983" y="219"/>
                        </a:lnTo>
                        <a:lnTo>
                          <a:pt x="966" y="198"/>
                        </a:lnTo>
                        <a:lnTo>
                          <a:pt x="950" y="179"/>
                        </a:lnTo>
                        <a:lnTo>
                          <a:pt x="931" y="159"/>
                        </a:lnTo>
                        <a:lnTo>
                          <a:pt x="912" y="142"/>
                        </a:lnTo>
                        <a:lnTo>
                          <a:pt x="892" y="125"/>
                        </a:lnTo>
                        <a:lnTo>
                          <a:pt x="872" y="108"/>
                        </a:lnTo>
                        <a:lnTo>
                          <a:pt x="851" y="94"/>
                        </a:lnTo>
                        <a:lnTo>
                          <a:pt x="828" y="79"/>
                        </a:lnTo>
                        <a:lnTo>
                          <a:pt x="805" y="66"/>
                        </a:lnTo>
                        <a:lnTo>
                          <a:pt x="781" y="54"/>
                        </a:lnTo>
                        <a:lnTo>
                          <a:pt x="757" y="43"/>
                        </a:lnTo>
                        <a:lnTo>
                          <a:pt x="733" y="34"/>
                        </a:lnTo>
                        <a:lnTo>
                          <a:pt x="708" y="24"/>
                        </a:lnTo>
                        <a:lnTo>
                          <a:pt x="681" y="18"/>
                        </a:lnTo>
                        <a:lnTo>
                          <a:pt x="656" y="11"/>
                        </a:lnTo>
                        <a:lnTo>
                          <a:pt x="628" y="6"/>
                        </a:lnTo>
                        <a:lnTo>
                          <a:pt x="601" y="3"/>
                        </a:lnTo>
                        <a:lnTo>
                          <a:pt x="573" y="0"/>
                        </a:lnTo>
                        <a:lnTo>
                          <a:pt x="545" y="0"/>
                        </a:lnTo>
                        <a:lnTo>
                          <a:pt x="517" y="0"/>
                        </a:lnTo>
                        <a:lnTo>
                          <a:pt x="489" y="3"/>
                        </a:lnTo>
                        <a:lnTo>
                          <a:pt x="462" y="6"/>
                        </a:lnTo>
                        <a:lnTo>
                          <a:pt x="436" y="11"/>
                        </a:lnTo>
                        <a:lnTo>
                          <a:pt x="409" y="18"/>
                        </a:lnTo>
                        <a:lnTo>
                          <a:pt x="383" y="24"/>
                        </a:lnTo>
                        <a:lnTo>
                          <a:pt x="358" y="34"/>
                        </a:lnTo>
                        <a:lnTo>
                          <a:pt x="333" y="43"/>
                        </a:lnTo>
                        <a:lnTo>
                          <a:pt x="309" y="54"/>
                        </a:lnTo>
                        <a:lnTo>
                          <a:pt x="286" y="66"/>
                        </a:lnTo>
                        <a:lnTo>
                          <a:pt x="262" y="79"/>
                        </a:lnTo>
                        <a:lnTo>
                          <a:pt x="241" y="94"/>
                        </a:lnTo>
                        <a:lnTo>
                          <a:pt x="219" y="108"/>
                        </a:lnTo>
                        <a:lnTo>
                          <a:pt x="198" y="125"/>
                        </a:lnTo>
                        <a:lnTo>
                          <a:pt x="179" y="142"/>
                        </a:lnTo>
                        <a:lnTo>
                          <a:pt x="159" y="159"/>
                        </a:lnTo>
                        <a:lnTo>
                          <a:pt x="142" y="179"/>
                        </a:lnTo>
                        <a:lnTo>
                          <a:pt x="124" y="198"/>
                        </a:lnTo>
                        <a:lnTo>
                          <a:pt x="108" y="219"/>
                        </a:lnTo>
                        <a:lnTo>
                          <a:pt x="94" y="241"/>
                        </a:lnTo>
                        <a:lnTo>
                          <a:pt x="79" y="263"/>
                        </a:lnTo>
                        <a:lnTo>
                          <a:pt x="66" y="286"/>
                        </a:lnTo>
                        <a:lnTo>
                          <a:pt x="54" y="309"/>
                        </a:lnTo>
                        <a:lnTo>
                          <a:pt x="43" y="333"/>
                        </a:lnTo>
                        <a:lnTo>
                          <a:pt x="34" y="358"/>
                        </a:lnTo>
                        <a:lnTo>
                          <a:pt x="24" y="383"/>
                        </a:lnTo>
                        <a:lnTo>
                          <a:pt x="18" y="409"/>
                        </a:lnTo>
                        <a:lnTo>
                          <a:pt x="11" y="436"/>
                        </a:lnTo>
                        <a:lnTo>
                          <a:pt x="6" y="462"/>
                        </a:lnTo>
                        <a:lnTo>
                          <a:pt x="3" y="490"/>
                        </a:lnTo>
                        <a:lnTo>
                          <a:pt x="0" y="517"/>
                        </a:lnTo>
                        <a:lnTo>
                          <a:pt x="0" y="545"/>
                        </a:lnTo>
                        <a:lnTo>
                          <a:pt x="0" y="573"/>
                        </a:lnTo>
                        <a:lnTo>
                          <a:pt x="3" y="601"/>
                        </a:lnTo>
                        <a:lnTo>
                          <a:pt x="6" y="629"/>
                        </a:lnTo>
                        <a:lnTo>
                          <a:pt x="11" y="656"/>
                        </a:lnTo>
                        <a:lnTo>
                          <a:pt x="18" y="681"/>
                        </a:lnTo>
                        <a:lnTo>
                          <a:pt x="24" y="708"/>
                        </a:lnTo>
                        <a:lnTo>
                          <a:pt x="34" y="733"/>
                        </a:lnTo>
                        <a:lnTo>
                          <a:pt x="43" y="757"/>
                        </a:lnTo>
                        <a:lnTo>
                          <a:pt x="54" y="781"/>
                        </a:lnTo>
                        <a:lnTo>
                          <a:pt x="66" y="805"/>
                        </a:lnTo>
                        <a:lnTo>
                          <a:pt x="79" y="828"/>
                        </a:lnTo>
                        <a:lnTo>
                          <a:pt x="94" y="851"/>
                        </a:lnTo>
                        <a:lnTo>
                          <a:pt x="108" y="872"/>
                        </a:lnTo>
                        <a:lnTo>
                          <a:pt x="124" y="892"/>
                        </a:lnTo>
                        <a:lnTo>
                          <a:pt x="142" y="912"/>
                        </a:lnTo>
                        <a:lnTo>
                          <a:pt x="159" y="931"/>
                        </a:lnTo>
                        <a:lnTo>
                          <a:pt x="179" y="949"/>
                        </a:lnTo>
                        <a:lnTo>
                          <a:pt x="198" y="967"/>
                        </a:lnTo>
                        <a:lnTo>
                          <a:pt x="219" y="983"/>
                        </a:lnTo>
                        <a:lnTo>
                          <a:pt x="241" y="997"/>
                        </a:lnTo>
                        <a:lnTo>
                          <a:pt x="262" y="1012"/>
                        </a:lnTo>
                        <a:lnTo>
                          <a:pt x="286" y="1025"/>
                        </a:lnTo>
                        <a:lnTo>
                          <a:pt x="309" y="1037"/>
                        </a:lnTo>
                        <a:lnTo>
                          <a:pt x="333" y="1048"/>
                        </a:lnTo>
                        <a:lnTo>
                          <a:pt x="358" y="1057"/>
                        </a:lnTo>
                        <a:lnTo>
                          <a:pt x="383" y="1067"/>
                        </a:lnTo>
                        <a:lnTo>
                          <a:pt x="409" y="1074"/>
                        </a:lnTo>
                        <a:lnTo>
                          <a:pt x="436" y="1080"/>
                        </a:lnTo>
                        <a:lnTo>
                          <a:pt x="462" y="1084"/>
                        </a:lnTo>
                        <a:lnTo>
                          <a:pt x="489" y="1088"/>
                        </a:lnTo>
                        <a:lnTo>
                          <a:pt x="517" y="1090"/>
                        </a:lnTo>
                        <a:lnTo>
                          <a:pt x="545" y="1091"/>
                        </a:lnTo>
                        <a:lnTo>
                          <a:pt x="573" y="1090"/>
                        </a:lnTo>
                        <a:lnTo>
                          <a:pt x="601" y="1088"/>
                        </a:lnTo>
                        <a:lnTo>
                          <a:pt x="628" y="1084"/>
                        </a:lnTo>
                        <a:lnTo>
                          <a:pt x="656" y="1080"/>
                        </a:lnTo>
                        <a:lnTo>
                          <a:pt x="681" y="1074"/>
                        </a:lnTo>
                        <a:lnTo>
                          <a:pt x="708" y="1067"/>
                        </a:lnTo>
                        <a:lnTo>
                          <a:pt x="733" y="1057"/>
                        </a:lnTo>
                        <a:lnTo>
                          <a:pt x="757" y="1048"/>
                        </a:lnTo>
                        <a:lnTo>
                          <a:pt x="781" y="1037"/>
                        </a:lnTo>
                        <a:lnTo>
                          <a:pt x="805" y="1025"/>
                        </a:lnTo>
                        <a:lnTo>
                          <a:pt x="828" y="1012"/>
                        </a:lnTo>
                        <a:lnTo>
                          <a:pt x="851" y="997"/>
                        </a:lnTo>
                        <a:lnTo>
                          <a:pt x="872" y="983"/>
                        </a:lnTo>
                        <a:lnTo>
                          <a:pt x="892" y="967"/>
                        </a:lnTo>
                        <a:lnTo>
                          <a:pt x="912" y="949"/>
                        </a:lnTo>
                        <a:lnTo>
                          <a:pt x="931" y="931"/>
                        </a:lnTo>
                        <a:lnTo>
                          <a:pt x="950" y="912"/>
                        </a:lnTo>
                        <a:lnTo>
                          <a:pt x="966" y="892"/>
                        </a:lnTo>
                        <a:lnTo>
                          <a:pt x="983" y="872"/>
                        </a:lnTo>
                        <a:lnTo>
                          <a:pt x="998" y="851"/>
                        </a:lnTo>
                        <a:lnTo>
                          <a:pt x="1012" y="828"/>
                        </a:lnTo>
                        <a:lnTo>
                          <a:pt x="1024" y="805"/>
                        </a:lnTo>
                        <a:lnTo>
                          <a:pt x="1036" y="781"/>
                        </a:lnTo>
                        <a:lnTo>
                          <a:pt x="1048" y="757"/>
                        </a:lnTo>
                        <a:lnTo>
                          <a:pt x="1058" y="733"/>
                        </a:lnTo>
                        <a:lnTo>
                          <a:pt x="1066" y="708"/>
                        </a:lnTo>
                        <a:lnTo>
                          <a:pt x="1074" y="681"/>
                        </a:lnTo>
                        <a:lnTo>
                          <a:pt x="1079" y="656"/>
                        </a:lnTo>
                        <a:lnTo>
                          <a:pt x="1084" y="629"/>
                        </a:lnTo>
                        <a:lnTo>
                          <a:pt x="1088" y="601"/>
                        </a:lnTo>
                        <a:lnTo>
                          <a:pt x="1090" y="573"/>
                        </a:lnTo>
                        <a:lnTo>
                          <a:pt x="1091" y="545"/>
                        </a:lnTo>
                        <a:lnTo>
                          <a:pt x="955" y="545"/>
                        </a:lnTo>
                        <a:lnTo>
                          <a:pt x="954" y="525"/>
                        </a:lnTo>
                        <a:lnTo>
                          <a:pt x="952" y="504"/>
                        </a:lnTo>
                        <a:lnTo>
                          <a:pt x="950" y="484"/>
                        </a:lnTo>
                        <a:lnTo>
                          <a:pt x="946" y="464"/>
                        </a:lnTo>
                        <a:lnTo>
                          <a:pt x="942" y="444"/>
                        </a:lnTo>
                        <a:lnTo>
                          <a:pt x="936" y="423"/>
                        </a:lnTo>
                        <a:lnTo>
                          <a:pt x="930" y="405"/>
                        </a:lnTo>
                        <a:lnTo>
                          <a:pt x="921" y="386"/>
                        </a:lnTo>
                        <a:lnTo>
                          <a:pt x="913" y="369"/>
                        </a:lnTo>
                        <a:lnTo>
                          <a:pt x="905" y="350"/>
                        </a:lnTo>
                        <a:lnTo>
                          <a:pt x="895" y="333"/>
                        </a:lnTo>
                        <a:lnTo>
                          <a:pt x="884" y="317"/>
                        </a:lnTo>
                        <a:lnTo>
                          <a:pt x="873" y="301"/>
                        </a:lnTo>
                        <a:lnTo>
                          <a:pt x="861" y="285"/>
                        </a:lnTo>
                        <a:lnTo>
                          <a:pt x="848" y="270"/>
                        </a:lnTo>
                        <a:lnTo>
                          <a:pt x="835" y="257"/>
                        </a:lnTo>
                        <a:lnTo>
                          <a:pt x="820" y="243"/>
                        </a:lnTo>
                        <a:lnTo>
                          <a:pt x="805" y="230"/>
                        </a:lnTo>
                        <a:lnTo>
                          <a:pt x="789" y="218"/>
                        </a:lnTo>
                        <a:lnTo>
                          <a:pt x="773" y="206"/>
                        </a:lnTo>
                        <a:lnTo>
                          <a:pt x="757" y="195"/>
                        </a:lnTo>
                        <a:lnTo>
                          <a:pt x="740" y="186"/>
                        </a:lnTo>
                        <a:lnTo>
                          <a:pt x="723" y="177"/>
                        </a:lnTo>
                        <a:lnTo>
                          <a:pt x="704" y="169"/>
                        </a:lnTo>
                        <a:lnTo>
                          <a:pt x="687" y="162"/>
                        </a:lnTo>
                        <a:lnTo>
                          <a:pt x="666" y="155"/>
                        </a:lnTo>
                        <a:lnTo>
                          <a:pt x="648" y="150"/>
                        </a:lnTo>
                        <a:lnTo>
                          <a:pt x="628" y="145"/>
                        </a:lnTo>
                        <a:lnTo>
                          <a:pt x="608" y="141"/>
                        </a:lnTo>
                        <a:lnTo>
                          <a:pt x="588" y="139"/>
                        </a:lnTo>
                        <a:lnTo>
                          <a:pt x="566" y="137"/>
                        </a:lnTo>
                        <a:lnTo>
                          <a:pt x="545" y="137"/>
                        </a:lnTo>
                        <a:lnTo>
                          <a:pt x="524" y="137"/>
                        </a:lnTo>
                        <a:lnTo>
                          <a:pt x="504" y="139"/>
                        </a:lnTo>
                        <a:lnTo>
                          <a:pt x="484" y="141"/>
                        </a:lnTo>
                        <a:lnTo>
                          <a:pt x="462" y="145"/>
                        </a:lnTo>
                        <a:lnTo>
                          <a:pt x="444" y="150"/>
                        </a:lnTo>
                        <a:lnTo>
                          <a:pt x="424" y="155"/>
                        </a:lnTo>
                        <a:lnTo>
                          <a:pt x="405" y="162"/>
                        </a:lnTo>
                        <a:lnTo>
                          <a:pt x="386" y="169"/>
                        </a:lnTo>
                        <a:lnTo>
                          <a:pt x="367" y="177"/>
                        </a:lnTo>
                        <a:lnTo>
                          <a:pt x="350" y="186"/>
                        </a:lnTo>
                        <a:lnTo>
                          <a:pt x="333" y="195"/>
                        </a:lnTo>
                        <a:lnTo>
                          <a:pt x="317" y="206"/>
                        </a:lnTo>
                        <a:lnTo>
                          <a:pt x="301" y="218"/>
                        </a:lnTo>
                        <a:lnTo>
                          <a:pt x="285" y="230"/>
                        </a:lnTo>
                        <a:lnTo>
                          <a:pt x="270" y="243"/>
                        </a:lnTo>
                        <a:lnTo>
                          <a:pt x="257" y="257"/>
                        </a:lnTo>
                        <a:lnTo>
                          <a:pt x="242" y="270"/>
                        </a:lnTo>
                        <a:lnTo>
                          <a:pt x="230" y="285"/>
                        </a:lnTo>
                        <a:lnTo>
                          <a:pt x="218" y="301"/>
                        </a:lnTo>
                        <a:lnTo>
                          <a:pt x="206" y="317"/>
                        </a:lnTo>
                        <a:lnTo>
                          <a:pt x="195" y="333"/>
                        </a:lnTo>
                        <a:lnTo>
                          <a:pt x="186" y="350"/>
                        </a:lnTo>
                        <a:lnTo>
                          <a:pt x="177" y="369"/>
                        </a:lnTo>
                        <a:lnTo>
                          <a:pt x="168" y="386"/>
                        </a:lnTo>
                        <a:lnTo>
                          <a:pt x="160" y="405"/>
                        </a:lnTo>
                        <a:lnTo>
                          <a:pt x="155" y="423"/>
                        </a:lnTo>
                        <a:lnTo>
                          <a:pt x="150" y="444"/>
                        </a:lnTo>
                        <a:lnTo>
                          <a:pt x="144" y="464"/>
                        </a:lnTo>
                        <a:lnTo>
                          <a:pt x="140" y="484"/>
                        </a:lnTo>
                        <a:lnTo>
                          <a:pt x="138" y="504"/>
                        </a:lnTo>
                        <a:lnTo>
                          <a:pt x="136" y="525"/>
                        </a:lnTo>
                        <a:lnTo>
                          <a:pt x="136" y="545"/>
                        </a:lnTo>
                        <a:lnTo>
                          <a:pt x="136" y="566"/>
                        </a:lnTo>
                        <a:lnTo>
                          <a:pt x="138" y="588"/>
                        </a:lnTo>
                        <a:lnTo>
                          <a:pt x="140" y="608"/>
                        </a:lnTo>
                        <a:lnTo>
                          <a:pt x="144" y="628"/>
                        </a:lnTo>
                        <a:lnTo>
                          <a:pt x="150" y="648"/>
                        </a:lnTo>
                        <a:lnTo>
                          <a:pt x="155" y="666"/>
                        </a:lnTo>
                        <a:lnTo>
                          <a:pt x="160" y="686"/>
                        </a:lnTo>
                        <a:lnTo>
                          <a:pt x="168" y="705"/>
                        </a:lnTo>
                        <a:lnTo>
                          <a:pt x="177" y="722"/>
                        </a:lnTo>
                        <a:lnTo>
                          <a:pt x="186" y="740"/>
                        </a:lnTo>
                        <a:lnTo>
                          <a:pt x="195" y="757"/>
                        </a:lnTo>
                        <a:lnTo>
                          <a:pt x="206" y="775"/>
                        </a:lnTo>
                        <a:lnTo>
                          <a:pt x="218" y="791"/>
                        </a:lnTo>
                        <a:lnTo>
                          <a:pt x="230" y="805"/>
                        </a:lnTo>
                        <a:lnTo>
                          <a:pt x="242" y="820"/>
                        </a:lnTo>
                        <a:lnTo>
                          <a:pt x="257" y="835"/>
                        </a:lnTo>
                        <a:lnTo>
                          <a:pt x="270" y="848"/>
                        </a:lnTo>
                        <a:lnTo>
                          <a:pt x="285" y="861"/>
                        </a:lnTo>
                        <a:lnTo>
                          <a:pt x="301" y="873"/>
                        </a:lnTo>
                        <a:lnTo>
                          <a:pt x="317" y="884"/>
                        </a:lnTo>
                        <a:lnTo>
                          <a:pt x="333" y="895"/>
                        </a:lnTo>
                        <a:lnTo>
                          <a:pt x="350" y="905"/>
                        </a:lnTo>
                        <a:lnTo>
                          <a:pt x="367" y="915"/>
                        </a:lnTo>
                        <a:lnTo>
                          <a:pt x="386" y="923"/>
                        </a:lnTo>
                        <a:lnTo>
                          <a:pt x="405" y="929"/>
                        </a:lnTo>
                        <a:lnTo>
                          <a:pt x="424" y="936"/>
                        </a:lnTo>
                        <a:lnTo>
                          <a:pt x="444" y="941"/>
                        </a:lnTo>
                        <a:lnTo>
                          <a:pt x="462" y="947"/>
                        </a:lnTo>
                        <a:lnTo>
                          <a:pt x="484" y="949"/>
                        </a:lnTo>
                        <a:lnTo>
                          <a:pt x="504" y="952"/>
                        </a:lnTo>
                        <a:lnTo>
                          <a:pt x="524" y="953"/>
                        </a:lnTo>
                        <a:lnTo>
                          <a:pt x="545" y="955"/>
                        </a:lnTo>
                        <a:lnTo>
                          <a:pt x="566" y="953"/>
                        </a:lnTo>
                        <a:lnTo>
                          <a:pt x="588" y="952"/>
                        </a:lnTo>
                        <a:lnTo>
                          <a:pt x="608" y="949"/>
                        </a:lnTo>
                        <a:lnTo>
                          <a:pt x="628" y="947"/>
                        </a:lnTo>
                        <a:lnTo>
                          <a:pt x="648" y="941"/>
                        </a:lnTo>
                        <a:lnTo>
                          <a:pt x="666" y="936"/>
                        </a:lnTo>
                        <a:lnTo>
                          <a:pt x="687" y="929"/>
                        </a:lnTo>
                        <a:lnTo>
                          <a:pt x="704" y="923"/>
                        </a:lnTo>
                        <a:lnTo>
                          <a:pt x="723" y="915"/>
                        </a:lnTo>
                        <a:lnTo>
                          <a:pt x="740" y="905"/>
                        </a:lnTo>
                        <a:lnTo>
                          <a:pt x="757" y="895"/>
                        </a:lnTo>
                        <a:lnTo>
                          <a:pt x="773" y="884"/>
                        </a:lnTo>
                        <a:lnTo>
                          <a:pt x="789" y="873"/>
                        </a:lnTo>
                        <a:lnTo>
                          <a:pt x="805" y="861"/>
                        </a:lnTo>
                        <a:lnTo>
                          <a:pt x="820" y="848"/>
                        </a:lnTo>
                        <a:lnTo>
                          <a:pt x="835" y="835"/>
                        </a:lnTo>
                        <a:lnTo>
                          <a:pt x="848" y="820"/>
                        </a:lnTo>
                        <a:lnTo>
                          <a:pt x="861" y="805"/>
                        </a:lnTo>
                        <a:lnTo>
                          <a:pt x="873" y="791"/>
                        </a:lnTo>
                        <a:lnTo>
                          <a:pt x="884" y="775"/>
                        </a:lnTo>
                        <a:lnTo>
                          <a:pt x="895" y="757"/>
                        </a:lnTo>
                        <a:lnTo>
                          <a:pt x="905" y="740"/>
                        </a:lnTo>
                        <a:lnTo>
                          <a:pt x="913" y="722"/>
                        </a:lnTo>
                        <a:lnTo>
                          <a:pt x="921" y="705"/>
                        </a:lnTo>
                        <a:lnTo>
                          <a:pt x="930" y="686"/>
                        </a:lnTo>
                        <a:lnTo>
                          <a:pt x="936" y="666"/>
                        </a:lnTo>
                        <a:lnTo>
                          <a:pt x="942" y="648"/>
                        </a:lnTo>
                        <a:lnTo>
                          <a:pt x="946" y="628"/>
                        </a:lnTo>
                        <a:lnTo>
                          <a:pt x="950" y="608"/>
                        </a:lnTo>
                        <a:lnTo>
                          <a:pt x="952" y="588"/>
                        </a:lnTo>
                        <a:lnTo>
                          <a:pt x="954" y="566"/>
                        </a:lnTo>
                        <a:lnTo>
                          <a:pt x="955" y="545"/>
                        </a:lnTo>
                        <a:lnTo>
                          <a:pt x="1091" y="545"/>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2" name="Freeform 114"/>
                  <p:cNvSpPr>
                    <a:spLocks/>
                  </p:cNvSpPr>
                  <p:nvPr/>
                </p:nvSpPr>
                <p:spPr bwMode="auto">
                  <a:xfrm>
                    <a:off x="3049" y="1131"/>
                    <a:ext cx="273" cy="273"/>
                  </a:xfrm>
                  <a:custGeom>
                    <a:avLst/>
                    <a:gdLst>
                      <a:gd name="T0" fmla="*/ 814 w 819"/>
                      <a:gd name="T1" fmla="*/ 347 h 818"/>
                      <a:gd name="T2" fmla="*/ 794 w 819"/>
                      <a:gd name="T3" fmla="*/ 268 h 818"/>
                      <a:gd name="T4" fmla="*/ 759 w 819"/>
                      <a:gd name="T5" fmla="*/ 196 h 818"/>
                      <a:gd name="T6" fmla="*/ 712 w 819"/>
                      <a:gd name="T7" fmla="*/ 133 h 818"/>
                      <a:gd name="T8" fmla="*/ 653 w 819"/>
                      <a:gd name="T9" fmla="*/ 81 h 818"/>
                      <a:gd name="T10" fmla="*/ 587 w 819"/>
                      <a:gd name="T11" fmla="*/ 40 h 818"/>
                      <a:gd name="T12" fmla="*/ 512 w 819"/>
                      <a:gd name="T13" fmla="*/ 13 h 818"/>
                      <a:gd name="T14" fmla="*/ 430 w 819"/>
                      <a:gd name="T15" fmla="*/ 0 h 818"/>
                      <a:gd name="T16" fmla="*/ 348 w 819"/>
                      <a:gd name="T17" fmla="*/ 4 h 818"/>
                      <a:gd name="T18" fmla="*/ 269 w 819"/>
                      <a:gd name="T19" fmla="*/ 25 h 818"/>
                      <a:gd name="T20" fmla="*/ 197 w 819"/>
                      <a:gd name="T21" fmla="*/ 58 h 818"/>
                      <a:gd name="T22" fmla="*/ 134 w 819"/>
                      <a:gd name="T23" fmla="*/ 106 h 818"/>
                      <a:gd name="T24" fmla="*/ 82 w 819"/>
                      <a:gd name="T25" fmla="*/ 164 h 818"/>
                      <a:gd name="T26" fmla="*/ 41 w 819"/>
                      <a:gd name="T27" fmla="*/ 232 h 818"/>
                      <a:gd name="T28" fmla="*/ 14 w 819"/>
                      <a:gd name="T29" fmla="*/ 307 h 818"/>
                      <a:gd name="T30" fmla="*/ 0 w 819"/>
                      <a:gd name="T31" fmla="*/ 388 h 818"/>
                      <a:gd name="T32" fmla="*/ 4 w 819"/>
                      <a:gd name="T33" fmla="*/ 471 h 818"/>
                      <a:gd name="T34" fmla="*/ 24 w 819"/>
                      <a:gd name="T35" fmla="*/ 549 h 818"/>
                      <a:gd name="T36" fmla="*/ 59 w 819"/>
                      <a:gd name="T37" fmla="*/ 620 h 818"/>
                      <a:gd name="T38" fmla="*/ 106 w 819"/>
                      <a:gd name="T39" fmla="*/ 683 h 818"/>
                      <a:gd name="T40" fmla="*/ 165 w 819"/>
                      <a:gd name="T41" fmla="*/ 736 h 818"/>
                      <a:gd name="T42" fmla="*/ 231 w 819"/>
                      <a:gd name="T43" fmla="*/ 778 h 818"/>
                      <a:gd name="T44" fmla="*/ 308 w 819"/>
                      <a:gd name="T45" fmla="*/ 804 h 818"/>
                      <a:gd name="T46" fmla="*/ 388 w 819"/>
                      <a:gd name="T47" fmla="*/ 816 h 818"/>
                      <a:gd name="T48" fmla="*/ 472 w 819"/>
                      <a:gd name="T49" fmla="*/ 812 h 818"/>
                      <a:gd name="T50" fmla="*/ 551 w 819"/>
                      <a:gd name="T51" fmla="*/ 792 h 818"/>
                      <a:gd name="T52" fmla="*/ 621 w 819"/>
                      <a:gd name="T53" fmla="*/ 758 h 818"/>
                      <a:gd name="T54" fmla="*/ 684 w 819"/>
                      <a:gd name="T55" fmla="*/ 711 h 818"/>
                      <a:gd name="T56" fmla="*/ 737 w 819"/>
                      <a:gd name="T57" fmla="*/ 654 h 818"/>
                      <a:gd name="T58" fmla="*/ 777 w 819"/>
                      <a:gd name="T59" fmla="*/ 585 h 818"/>
                      <a:gd name="T60" fmla="*/ 806 w 819"/>
                      <a:gd name="T61" fmla="*/ 511 h 818"/>
                      <a:gd name="T62" fmla="*/ 818 w 819"/>
                      <a:gd name="T63" fmla="*/ 429 h 818"/>
                      <a:gd name="T64" fmla="*/ 680 w 819"/>
                      <a:gd name="T65" fmla="*/ 380 h 818"/>
                      <a:gd name="T66" fmla="*/ 660 w 819"/>
                      <a:gd name="T67" fmla="*/ 303 h 818"/>
                      <a:gd name="T68" fmla="*/ 603 w 819"/>
                      <a:gd name="T69" fmla="*/ 216 h 818"/>
                      <a:gd name="T70" fmla="*/ 516 w 819"/>
                      <a:gd name="T71" fmla="*/ 157 h 818"/>
                      <a:gd name="T72" fmla="*/ 437 w 819"/>
                      <a:gd name="T73" fmla="*/ 137 h 818"/>
                      <a:gd name="T74" fmla="*/ 381 w 819"/>
                      <a:gd name="T75" fmla="*/ 137 h 818"/>
                      <a:gd name="T76" fmla="*/ 304 w 819"/>
                      <a:gd name="T77" fmla="*/ 157 h 818"/>
                      <a:gd name="T78" fmla="*/ 217 w 819"/>
                      <a:gd name="T79" fmla="*/ 216 h 818"/>
                      <a:gd name="T80" fmla="*/ 158 w 819"/>
                      <a:gd name="T81" fmla="*/ 303 h 818"/>
                      <a:gd name="T82" fmla="*/ 138 w 819"/>
                      <a:gd name="T83" fmla="*/ 380 h 818"/>
                      <a:gd name="T84" fmla="*/ 138 w 819"/>
                      <a:gd name="T85" fmla="*/ 436 h 818"/>
                      <a:gd name="T86" fmla="*/ 158 w 819"/>
                      <a:gd name="T87" fmla="*/ 515 h 818"/>
                      <a:gd name="T88" fmla="*/ 217 w 819"/>
                      <a:gd name="T89" fmla="*/ 601 h 818"/>
                      <a:gd name="T90" fmla="*/ 304 w 819"/>
                      <a:gd name="T91" fmla="*/ 660 h 818"/>
                      <a:gd name="T92" fmla="*/ 381 w 819"/>
                      <a:gd name="T93" fmla="*/ 680 h 818"/>
                      <a:gd name="T94" fmla="*/ 437 w 819"/>
                      <a:gd name="T95" fmla="*/ 680 h 818"/>
                      <a:gd name="T96" fmla="*/ 516 w 819"/>
                      <a:gd name="T97" fmla="*/ 660 h 818"/>
                      <a:gd name="T98" fmla="*/ 603 w 819"/>
                      <a:gd name="T99" fmla="*/ 601 h 818"/>
                      <a:gd name="T100" fmla="*/ 660 w 819"/>
                      <a:gd name="T101" fmla="*/ 515 h 818"/>
                      <a:gd name="T102" fmla="*/ 680 w 819"/>
                      <a:gd name="T103" fmla="*/ 436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8">
                        <a:moveTo>
                          <a:pt x="819" y="408"/>
                        </a:moveTo>
                        <a:lnTo>
                          <a:pt x="818" y="388"/>
                        </a:lnTo>
                        <a:lnTo>
                          <a:pt x="816" y="367"/>
                        </a:lnTo>
                        <a:lnTo>
                          <a:pt x="814" y="347"/>
                        </a:lnTo>
                        <a:lnTo>
                          <a:pt x="810" y="327"/>
                        </a:lnTo>
                        <a:lnTo>
                          <a:pt x="806" y="307"/>
                        </a:lnTo>
                        <a:lnTo>
                          <a:pt x="800" y="286"/>
                        </a:lnTo>
                        <a:lnTo>
                          <a:pt x="794" y="268"/>
                        </a:lnTo>
                        <a:lnTo>
                          <a:pt x="785" y="249"/>
                        </a:lnTo>
                        <a:lnTo>
                          <a:pt x="777" y="232"/>
                        </a:lnTo>
                        <a:lnTo>
                          <a:pt x="769" y="213"/>
                        </a:lnTo>
                        <a:lnTo>
                          <a:pt x="759" y="196"/>
                        </a:lnTo>
                        <a:lnTo>
                          <a:pt x="748" y="180"/>
                        </a:lnTo>
                        <a:lnTo>
                          <a:pt x="737" y="164"/>
                        </a:lnTo>
                        <a:lnTo>
                          <a:pt x="725" y="148"/>
                        </a:lnTo>
                        <a:lnTo>
                          <a:pt x="712" y="133"/>
                        </a:lnTo>
                        <a:lnTo>
                          <a:pt x="699" y="120"/>
                        </a:lnTo>
                        <a:lnTo>
                          <a:pt x="684" y="106"/>
                        </a:lnTo>
                        <a:lnTo>
                          <a:pt x="669" y="93"/>
                        </a:lnTo>
                        <a:lnTo>
                          <a:pt x="653" y="81"/>
                        </a:lnTo>
                        <a:lnTo>
                          <a:pt x="637" y="69"/>
                        </a:lnTo>
                        <a:lnTo>
                          <a:pt x="621" y="58"/>
                        </a:lnTo>
                        <a:lnTo>
                          <a:pt x="604" y="49"/>
                        </a:lnTo>
                        <a:lnTo>
                          <a:pt x="587" y="40"/>
                        </a:lnTo>
                        <a:lnTo>
                          <a:pt x="568" y="32"/>
                        </a:lnTo>
                        <a:lnTo>
                          <a:pt x="551" y="25"/>
                        </a:lnTo>
                        <a:lnTo>
                          <a:pt x="530" y="18"/>
                        </a:lnTo>
                        <a:lnTo>
                          <a:pt x="512" y="13"/>
                        </a:lnTo>
                        <a:lnTo>
                          <a:pt x="492" y="8"/>
                        </a:lnTo>
                        <a:lnTo>
                          <a:pt x="472" y="4"/>
                        </a:lnTo>
                        <a:lnTo>
                          <a:pt x="452" y="2"/>
                        </a:lnTo>
                        <a:lnTo>
                          <a:pt x="430" y="0"/>
                        </a:lnTo>
                        <a:lnTo>
                          <a:pt x="409" y="0"/>
                        </a:lnTo>
                        <a:lnTo>
                          <a:pt x="388" y="0"/>
                        </a:lnTo>
                        <a:lnTo>
                          <a:pt x="368" y="2"/>
                        </a:lnTo>
                        <a:lnTo>
                          <a:pt x="348" y="4"/>
                        </a:lnTo>
                        <a:lnTo>
                          <a:pt x="326" y="8"/>
                        </a:lnTo>
                        <a:lnTo>
                          <a:pt x="308" y="13"/>
                        </a:lnTo>
                        <a:lnTo>
                          <a:pt x="288" y="18"/>
                        </a:lnTo>
                        <a:lnTo>
                          <a:pt x="269" y="25"/>
                        </a:lnTo>
                        <a:lnTo>
                          <a:pt x="250" y="32"/>
                        </a:lnTo>
                        <a:lnTo>
                          <a:pt x="231" y="40"/>
                        </a:lnTo>
                        <a:lnTo>
                          <a:pt x="214" y="49"/>
                        </a:lnTo>
                        <a:lnTo>
                          <a:pt x="197" y="58"/>
                        </a:lnTo>
                        <a:lnTo>
                          <a:pt x="181" y="69"/>
                        </a:lnTo>
                        <a:lnTo>
                          <a:pt x="165" y="81"/>
                        </a:lnTo>
                        <a:lnTo>
                          <a:pt x="149" y="93"/>
                        </a:lnTo>
                        <a:lnTo>
                          <a:pt x="134" y="106"/>
                        </a:lnTo>
                        <a:lnTo>
                          <a:pt x="121" y="120"/>
                        </a:lnTo>
                        <a:lnTo>
                          <a:pt x="106" y="133"/>
                        </a:lnTo>
                        <a:lnTo>
                          <a:pt x="94" y="148"/>
                        </a:lnTo>
                        <a:lnTo>
                          <a:pt x="82" y="164"/>
                        </a:lnTo>
                        <a:lnTo>
                          <a:pt x="70" y="180"/>
                        </a:lnTo>
                        <a:lnTo>
                          <a:pt x="59" y="196"/>
                        </a:lnTo>
                        <a:lnTo>
                          <a:pt x="50" y="213"/>
                        </a:lnTo>
                        <a:lnTo>
                          <a:pt x="41" y="232"/>
                        </a:lnTo>
                        <a:lnTo>
                          <a:pt x="32" y="249"/>
                        </a:lnTo>
                        <a:lnTo>
                          <a:pt x="24" y="268"/>
                        </a:lnTo>
                        <a:lnTo>
                          <a:pt x="19" y="286"/>
                        </a:lnTo>
                        <a:lnTo>
                          <a:pt x="14" y="307"/>
                        </a:lnTo>
                        <a:lnTo>
                          <a:pt x="8" y="327"/>
                        </a:lnTo>
                        <a:lnTo>
                          <a:pt x="4" y="347"/>
                        </a:lnTo>
                        <a:lnTo>
                          <a:pt x="2" y="367"/>
                        </a:lnTo>
                        <a:lnTo>
                          <a:pt x="0" y="388"/>
                        </a:lnTo>
                        <a:lnTo>
                          <a:pt x="0" y="408"/>
                        </a:lnTo>
                        <a:lnTo>
                          <a:pt x="0" y="429"/>
                        </a:lnTo>
                        <a:lnTo>
                          <a:pt x="2" y="451"/>
                        </a:lnTo>
                        <a:lnTo>
                          <a:pt x="4" y="471"/>
                        </a:lnTo>
                        <a:lnTo>
                          <a:pt x="8" y="491"/>
                        </a:lnTo>
                        <a:lnTo>
                          <a:pt x="14" y="511"/>
                        </a:lnTo>
                        <a:lnTo>
                          <a:pt x="19" y="529"/>
                        </a:lnTo>
                        <a:lnTo>
                          <a:pt x="24" y="549"/>
                        </a:lnTo>
                        <a:lnTo>
                          <a:pt x="32" y="568"/>
                        </a:lnTo>
                        <a:lnTo>
                          <a:pt x="41" y="585"/>
                        </a:lnTo>
                        <a:lnTo>
                          <a:pt x="50" y="603"/>
                        </a:lnTo>
                        <a:lnTo>
                          <a:pt x="59" y="620"/>
                        </a:lnTo>
                        <a:lnTo>
                          <a:pt x="70" y="638"/>
                        </a:lnTo>
                        <a:lnTo>
                          <a:pt x="82" y="654"/>
                        </a:lnTo>
                        <a:lnTo>
                          <a:pt x="94" y="668"/>
                        </a:lnTo>
                        <a:lnTo>
                          <a:pt x="106" y="683"/>
                        </a:lnTo>
                        <a:lnTo>
                          <a:pt x="121" y="698"/>
                        </a:lnTo>
                        <a:lnTo>
                          <a:pt x="134" y="711"/>
                        </a:lnTo>
                        <a:lnTo>
                          <a:pt x="149" y="724"/>
                        </a:lnTo>
                        <a:lnTo>
                          <a:pt x="165" y="736"/>
                        </a:lnTo>
                        <a:lnTo>
                          <a:pt x="181" y="747"/>
                        </a:lnTo>
                        <a:lnTo>
                          <a:pt x="197" y="758"/>
                        </a:lnTo>
                        <a:lnTo>
                          <a:pt x="214" y="768"/>
                        </a:lnTo>
                        <a:lnTo>
                          <a:pt x="231" y="778"/>
                        </a:lnTo>
                        <a:lnTo>
                          <a:pt x="250" y="786"/>
                        </a:lnTo>
                        <a:lnTo>
                          <a:pt x="269" y="792"/>
                        </a:lnTo>
                        <a:lnTo>
                          <a:pt x="288" y="799"/>
                        </a:lnTo>
                        <a:lnTo>
                          <a:pt x="308" y="804"/>
                        </a:lnTo>
                        <a:lnTo>
                          <a:pt x="326" y="810"/>
                        </a:lnTo>
                        <a:lnTo>
                          <a:pt x="348" y="812"/>
                        </a:lnTo>
                        <a:lnTo>
                          <a:pt x="368" y="815"/>
                        </a:lnTo>
                        <a:lnTo>
                          <a:pt x="388" y="816"/>
                        </a:lnTo>
                        <a:lnTo>
                          <a:pt x="409" y="818"/>
                        </a:lnTo>
                        <a:lnTo>
                          <a:pt x="430" y="816"/>
                        </a:lnTo>
                        <a:lnTo>
                          <a:pt x="452" y="815"/>
                        </a:lnTo>
                        <a:lnTo>
                          <a:pt x="472" y="812"/>
                        </a:lnTo>
                        <a:lnTo>
                          <a:pt x="492" y="810"/>
                        </a:lnTo>
                        <a:lnTo>
                          <a:pt x="512" y="804"/>
                        </a:lnTo>
                        <a:lnTo>
                          <a:pt x="530" y="799"/>
                        </a:lnTo>
                        <a:lnTo>
                          <a:pt x="551" y="792"/>
                        </a:lnTo>
                        <a:lnTo>
                          <a:pt x="568" y="786"/>
                        </a:lnTo>
                        <a:lnTo>
                          <a:pt x="587" y="778"/>
                        </a:lnTo>
                        <a:lnTo>
                          <a:pt x="604" y="768"/>
                        </a:lnTo>
                        <a:lnTo>
                          <a:pt x="621" y="758"/>
                        </a:lnTo>
                        <a:lnTo>
                          <a:pt x="637" y="747"/>
                        </a:lnTo>
                        <a:lnTo>
                          <a:pt x="653" y="736"/>
                        </a:lnTo>
                        <a:lnTo>
                          <a:pt x="669" y="724"/>
                        </a:lnTo>
                        <a:lnTo>
                          <a:pt x="684" y="711"/>
                        </a:lnTo>
                        <a:lnTo>
                          <a:pt x="699" y="698"/>
                        </a:lnTo>
                        <a:lnTo>
                          <a:pt x="712" y="683"/>
                        </a:lnTo>
                        <a:lnTo>
                          <a:pt x="725" y="668"/>
                        </a:lnTo>
                        <a:lnTo>
                          <a:pt x="737" y="654"/>
                        </a:lnTo>
                        <a:lnTo>
                          <a:pt x="748" y="638"/>
                        </a:lnTo>
                        <a:lnTo>
                          <a:pt x="759" y="620"/>
                        </a:lnTo>
                        <a:lnTo>
                          <a:pt x="769" y="603"/>
                        </a:lnTo>
                        <a:lnTo>
                          <a:pt x="777" y="585"/>
                        </a:lnTo>
                        <a:lnTo>
                          <a:pt x="785" y="568"/>
                        </a:lnTo>
                        <a:lnTo>
                          <a:pt x="794" y="549"/>
                        </a:lnTo>
                        <a:lnTo>
                          <a:pt x="800" y="529"/>
                        </a:lnTo>
                        <a:lnTo>
                          <a:pt x="806" y="511"/>
                        </a:lnTo>
                        <a:lnTo>
                          <a:pt x="810" y="491"/>
                        </a:lnTo>
                        <a:lnTo>
                          <a:pt x="814" y="471"/>
                        </a:lnTo>
                        <a:lnTo>
                          <a:pt x="816" y="451"/>
                        </a:lnTo>
                        <a:lnTo>
                          <a:pt x="818" y="429"/>
                        </a:lnTo>
                        <a:lnTo>
                          <a:pt x="819" y="408"/>
                        </a:lnTo>
                        <a:lnTo>
                          <a:pt x="681" y="408"/>
                        </a:lnTo>
                        <a:lnTo>
                          <a:pt x="681" y="395"/>
                        </a:lnTo>
                        <a:lnTo>
                          <a:pt x="680" y="380"/>
                        </a:lnTo>
                        <a:lnTo>
                          <a:pt x="679" y="367"/>
                        </a:lnTo>
                        <a:lnTo>
                          <a:pt x="676" y="353"/>
                        </a:lnTo>
                        <a:lnTo>
                          <a:pt x="669" y="328"/>
                        </a:lnTo>
                        <a:lnTo>
                          <a:pt x="660" y="303"/>
                        </a:lnTo>
                        <a:lnTo>
                          <a:pt x="649" y="278"/>
                        </a:lnTo>
                        <a:lnTo>
                          <a:pt x="636" y="256"/>
                        </a:lnTo>
                        <a:lnTo>
                          <a:pt x="620" y="234"/>
                        </a:lnTo>
                        <a:lnTo>
                          <a:pt x="603" y="216"/>
                        </a:lnTo>
                        <a:lnTo>
                          <a:pt x="583" y="198"/>
                        </a:lnTo>
                        <a:lnTo>
                          <a:pt x="561" y="182"/>
                        </a:lnTo>
                        <a:lnTo>
                          <a:pt x="540" y="169"/>
                        </a:lnTo>
                        <a:lnTo>
                          <a:pt x="516" y="157"/>
                        </a:lnTo>
                        <a:lnTo>
                          <a:pt x="490" y="148"/>
                        </a:lnTo>
                        <a:lnTo>
                          <a:pt x="464" y="141"/>
                        </a:lnTo>
                        <a:lnTo>
                          <a:pt x="450" y="138"/>
                        </a:lnTo>
                        <a:lnTo>
                          <a:pt x="437" y="137"/>
                        </a:lnTo>
                        <a:lnTo>
                          <a:pt x="424" y="136"/>
                        </a:lnTo>
                        <a:lnTo>
                          <a:pt x="409" y="136"/>
                        </a:lnTo>
                        <a:lnTo>
                          <a:pt x="396" y="136"/>
                        </a:lnTo>
                        <a:lnTo>
                          <a:pt x="381" y="137"/>
                        </a:lnTo>
                        <a:lnTo>
                          <a:pt x="368" y="138"/>
                        </a:lnTo>
                        <a:lnTo>
                          <a:pt x="354" y="141"/>
                        </a:lnTo>
                        <a:lnTo>
                          <a:pt x="328" y="148"/>
                        </a:lnTo>
                        <a:lnTo>
                          <a:pt x="304" y="157"/>
                        </a:lnTo>
                        <a:lnTo>
                          <a:pt x="279" y="169"/>
                        </a:lnTo>
                        <a:lnTo>
                          <a:pt x="257" y="182"/>
                        </a:lnTo>
                        <a:lnTo>
                          <a:pt x="235" y="198"/>
                        </a:lnTo>
                        <a:lnTo>
                          <a:pt x="217" y="216"/>
                        </a:lnTo>
                        <a:lnTo>
                          <a:pt x="199" y="234"/>
                        </a:lnTo>
                        <a:lnTo>
                          <a:pt x="183" y="256"/>
                        </a:lnTo>
                        <a:lnTo>
                          <a:pt x="170" y="278"/>
                        </a:lnTo>
                        <a:lnTo>
                          <a:pt x="158" y="303"/>
                        </a:lnTo>
                        <a:lnTo>
                          <a:pt x="149" y="328"/>
                        </a:lnTo>
                        <a:lnTo>
                          <a:pt x="142" y="353"/>
                        </a:lnTo>
                        <a:lnTo>
                          <a:pt x="139" y="367"/>
                        </a:lnTo>
                        <a:lnTo>
                          <a:pt x="138" y="380"/>
                        </a:lnTo>
                        <a:lnTo>
                          <a:pt x="137" y="395"/>
                        </a:lnTo>
                        <a:lnTo>
                          <a:pt x="137" y="408"/>
                        </a:lnTo>
                        <a:lnTo>
                          <a:pt x="137" y="423"/>
                        </a:lnTo>
                        <a:lnTo>
                          <a:pt x="138" y="436"/>
                        </a:lnTo>
                        <a:lnTo>
                          <a:pt x="139" y="449"/>
                        </a:lnTo>
                        <a:lnTo>
                          <a:pt x="142" y="464"/>
                        </a:lnTo>
                        <a:lnTo>
                          <a:pt x="149" y="489"/>
                        </a:lnTo>
                        <a:lnTo>
                          <a:pt x="158" y="515"/>
                        </a:lnTo>
                        <a:lnTo>
                          <a:pt x="170" y="539"/>
                        </a:lnTo>
                        <a:lnTo>
                          <a:pt x="183" y="561"/>
                        </a:lnTo>
                        <a:lnTo>
                          <a:pt x="199" y="581"/>
                        </a:lnTo>
                        <a:lnTo>
                          <a:pt x="217" y="601"/>
                        </a:lnTo>
                        <a:lnTo>
                          <a:pt x="235" y="619"/>
                        </a:lnTo>
                        <a:lnTo>
                          <a:pt x="257" y="635"/>
                        </a:lnTo>
                        <a:lnTo>
                          <a:pt x="279" y="648"/>
                        </a:lnTo>
                        <a:lnTo>
                          <a:pt x="304" y="660"/>
                        </a:lnTo>
                        <a:lnTo>
                          <a:pt x="328" y="668"/>
                        </a:lnTo>
                        <a:lnTo>
                          <a:pt x="354" y="675"/>
                        </a:lnTo>
                        <a:lnTo>
                          <a:pt x="368" y="678"/>
                        </a:lnTo>
                        <a:lnTo>
                          <a:pt x="381" y="680"/>
                        </a:lnTo>
                        <a:lnTo>
                          <a:pt x="396" y="680"/>
                        </a:lnTo>
                        <a:lnTo>
                          <a:pt x="409" y="682"/>
                        </a:lnTo>
                        <a:lnTo>
                          <a:pt x="424" y="680"/>
                        </a:lnTo>
                        <a:lnTo>
                          <a:pt x="437" y="680"/>
                        </a:lnTo>
                        <a:lnTo>
                          <a:pt x="450" y="678"/>
                        </a:lnTo>
                        <a:lnTo>
                          <a:pt x="464" y="675"/>
                        </a:lnTo>
                        <a:lnTo>
                          <a:pt x="490" y="668"/>
                        </a:lnTo>
                        <a:lnTo>
                          <a:pt x="516" y="660"/>
                        </a:lnTo>
                        <a:lnTo>
                          <a:pt x="540" y="648"/>
                        </a:lnTo>
                        <a:lnTo>
                          <a:pt x="561" y="635"/>
                        </a:lnTo>
                        <a:lnTo>
                          <a:pt x="583" y="619"/>
                        </a:lnTo>
                        <a:lnTo>
                          <a:pt x="603" y="601"/>
                        </a:lnTo>
                        <a:lnTo>
                          <a:pt x="620" y="581"/>
                        </a:lnTo>
                        <a:lnTo>
                          <a:pt x="636" y="561"/>
                        </a:lnTo>
                        <a:lnTo>
                          <a:pt x="649" y="539"/>
                        </a:lnTo>
                        <a:lnTo>
                          <a:pt x="660" y="515"/>
                        </a:lnTo>
                        <a:lnTo>
                          <a:pt x="669" y="489"/>
                        </a:lnTo>
                        <a:lnTo>
                          <a:pt x="676" y="464"/>
                        </a:lnTo>
                        <a:lnTo>
                          <a:pt x="679" y="449"/>
                        </a:lnTo>
                        <a:lnTo>
                          <a:pt x="680" y="436"/>
                        </a:lnTo>
                        <a:lnTo>
                          <a:pt x="681" y="423"/>
                        </a:lnTo>
                        <a:lnTo>
                          <a:pt x="681" y="408"/>
                        </a:lnTo>
                        <a:lnTo>
                          <a:pt x="819" y="40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3" name="Freeform 115"/>
                  <p:cNvSpPr>
                    <a:spLocks/>
                  </p:cNvSpPr>
                  <p:nvPr/>
                </p:nvSpPr>
                <p:spPr bwMode="auto">
                  <a:xfrm>
                    <a:off x="3095" y="1176"/>
                    <a:ext cx="181" cy="182"/>
                  </a:xfrm>
                  <a:custGeom>
                    <a:avLst/>
                    <a:gdLst>
                      <a:gd name="T0" fmla="*/ 544 w 544"/>
                      <a:gd name="T1" fmla="*/ 259 h 546"/>
                      <a:gd name="T2" fmla="*/ 542 w 544"/>
                      <a:gd name="T3" fmla="*/ 231 h 546"/>
                      <a:gd name="T4" fmla="*/ 532 w 544"/>
                      <a:gd name="T5" fmla="*/ 192 h 546"/>
                      <a:gd name="T6" fmla="*/ 512 w 544"/>
                      <a:gd name="T7" fmla="*/ 142 h 546"/>
                      <a:gd name="T8" fmla="*/ 483 w 544"/>
                      <a:gd name="T9" fmla="*/ 98 h 546"/>
                      <a:gd name="T10" fmla="*/ 446 w 544"/>
                      <a:gd name="T11" fmla="*/ 62 h 546"/>
                      <a:gd name="T12" fmla="*/ 403 w 544"/>
                      <a:gd name="T13" fmla="*/ 33 h 546"/>
                      <a:gd name="T14" fmla="*/ 353 w 544"/>
                      <a:gd name="T15" fmla="*/ 12 h 546"/>
                      <a:gd name="T16" fmla="*/ 313 w 544"/>
                      <a:gd name="T17" fmla="*/ 2 h 546"/>
                      <a:gd name="T18" fmla="*/ 287 w 544"/>
                      <a:gd name="T19" fmla="*/ 0 h 546"/>
                      <a:gd name="T20" fmla="*/ 259 w 544"/>
                      <a:gd name="T21" fmla="*/ 0 h 546"/>
                      <a:gd name="T22" fmla="*/ 231 w 544"/>
                      <a:gd name="T23" fmla="*/ 2 h 546"/>
                      <a:gd name="T24" fmla="*/ 191 w 544"/>
                      <a:gd name="T25" fmla="*/ 12 h 546"/>
                      <a:gd name="T26" fmla="*/ 142 w 544"/>
                      <a:gd name="T27" fmla="*/ 33 h 546"/>
                      <a:gd name="T28" fmla="*/ 98 w 544"/>
                      <a:gd name="T29" fmla="*/ 62 h 546"/>
                      <a:gd name="T30" fmla="*/ 62 w 544"/>
                      <a:gd name="T31" fmla="*/ 98 h 546"/>
                      <a:gd name="T32" fmla="*/ 33 w 544"/>
                      <a:gd name="T33" fmla="*/ 142 h 546"/>
                      <a:gd name="T34" fmla="*/ 12 w 544"/>
                      <a:gd name="T35" fmla="*/ 192 h 546"/>
                      <a:gd name="T36" fmla="*/ 2 w 544"/>
                      <a:gd name="T37" fmla="*/ 231 h 546"/>
                      <a:gd name="T38" fmla="*/ 0 w 544"/>
                      <a:gd name="T39" fmla="*/ 259 h 546"/>
                      <a:gd name="T40" fmla="*/ 0 w 544"/>
                      <a:gd name="T41" fmla="*/ 287 h 546"/>
                      <a:gd name="T42" fmla="*/ 2 w 544"/>
                      <a:gd name="T43" fmla="*/ 313 h 546"/>
                      <a:gd name="T44" fmla="*/ 12 w 544"/>
                      <a:gd name="T45" fmla="*/ 353 h 546"/>
                      <a:gd name="T46" fmla="*/ 33 w 544"/>
                      <a:gd name="T47" fmla="*/ 403 h 546"/>
                      <a:gd name="T48" fmla="*/ 62 w 544"/>
                      <a:gd name="T49" fmla="*/ 445 h 546"/>
                      <a:gd name="T50" fmla="*/ 98 w 544"/>
                      <a:gd name="T51" fmla="*/ 483 h 546"/>
                      <a:gd name="T52" fmla="*/ 142 w 544"/>
                      <a:gd name="T53" fmla="*/ 512 h 546"/>
                      <a:gd name="T54" fmla="*/ 191 w 544"/>
                      <a:gd name="T55" fmla="*/ 532 h 546"/>
                      <a:gd name="T56" fmla="*/ 231 w 544"/>
                      <a:gd name="T57" fmla="*/ 542 h 546"/>
                      <a:gd name="T58" fmla="*/ 259 w 544"/>
                      <a:gd name="T59" fmla="*/ 544 h 546"/>
                      <a:gd name="T60" fmla="*/ 287 w 544"/>
                      <a:gd name="T61" fmla="*/ 544 h 546"/>
                      <a:gd name="T62" fmla="*/ 313 w 544"/>
                      <a:gd name="T63" fmla="*/ 542 h 546"/>
                      <a:gd name="T64" fmla="*/ 353 w 544"/>
                      <a:gd name="T65" fmla="*/ 532 h 546"/>
                      <a:gd name="T66" fmla="*/ 403 w 544"/>
                      <a:gd name="T67" fmla="*/ 512 h 546"/>
                      <a:gd name="T68" fmla="*/ 446 w 544"/>
                      <a:gd name="T69" fmla="*/ 483 h 546"/>
                      <a:gd name="T70" fmla="*/ 483 w 544"/>
                      <a:gd name="T71" fmla="*/ 445 h 546"/>
                      <a:gd name="T72" fmla="*/ 512 w 544"/>
                      <a:gd name="T73" fmla="*/ 403 h 546"/>
                      <a:gd name="T74" fmla="*/ 532 w 544"/>
                      <a:gd name="T75" fmla="*/ 353 h 546"/>
                      <a:gd name="T76" fmla="*/ 542 w 544"/>
                      <a:gd name="T77" fmla="*/ 313 h 546"/>
                      <a:gd name="T78" fmla="*/ 544 w 544"/>
                      <a:gd name="T79" fmla="*/ 287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4" h="546">
                        <a:moveTo>
                          <a:pt x="544" y="272"/>
                        </a:moveTo>
                        <a:lnTo>
                          <a:pt x="544" y="259"/>
                        </a:lnTo>
                        <a:lnTo>
                          <a:pt x="543" y="244"/>
                        </a:lnTo>
                        <a:lnTo>
                          <a:pt x="542" y="231"/>
                        </a:lnTo>
                        <a:lnTo>
                          <a:pt x="539" y="217"/>
                        </a:lnTo>
                        <a:lnTo>
                          <a:pt x="532" y="192"/>
                        </a:lnTo>
                        <a:lnTo>
                          <a:pt x="523" y="167"/>
                        </a:lnTo>
                        <a:lnTo>
                          <a:pt x="512" y="142"/>
                        </a:lnTo>
                        <a:lnTo>
                          <a:pt x="499" y="120"/>
                        </a:lnTo>
                        <a:lnTo>
                          <a:pt x="483" y="98"/>
                        </a:lnTo>
                        <a:lnTo>
                          <a:pt x="466" y="80"/>
                        </a:lnTo>
                        <a:lnTo>
                          <a:pt x="446" y="62"/>
                        </a:lnTo>
                        <a:lnTo>
                          <a:pt x="424" y="46"/>
                        </a:lnTo>
                        <a:lnTo>
                          <a:pt x="403" y="33"/>
                        </a:lnTo>
                        <a:lnTo>
                          <a:pt x="379" y="21"/>
                        </a:lnTo>
                        <a:lnTo>
                          <a:pt x="353" y="12"/>
                        </a:lnTo>
                        <a:lnTo>
                          <a:pt x="327" y="5"/>
                        </a:lnTo>
                        <a:lnTo>
                          <a:pt x="313" y="2"/>
                        </a:lnTo>
                        <a:lnTo>
                          <a:pt x="300" y="1"/>
                        </a:lnTo>
                        <a:lnTo>
                          <a:pt x="287" y="0"/>
                        </a:lnTo>
                        <a:lnTo>
                          <a:pt x="272" y="0"/>
                        </a:lnTo>
                        <a:lnTo>
                          <a:pt x="259" y="0"/>
                        </a:lnTo>
                        <a:lnTo>
                          <a:pt x="244" y="1"/>
                        </a:lnTo>
                        <a:lnTo>
                          <a:pt x="231" y="2"/>
                        </a:lnTo>
                        <a:lnTo>
                          <a:pt x="217" y="5"/>
                        </a:lnTo>
                        <a:lnTo>
                          <a:pt x="191" y="12"/>
                        </a:lnTo>
                        <a:lnTo>
                          <a:pt x="167" y="21"/>
                        </a:lnTo>
                        <a:lnTo>
                          <a:pt x="142" y="33"/>
                        </a:lnTo>
                        <a:lnTo>
                          <a:pt x="120" y="46"/>
                        </a:lnTo>
                        <a:lnTo>
                          <a:pt x="98" y="62"/>
                        </a:lnTo>
                        <a:lnTo>
                          <a:pt x="80" y="80"/>
                        </a:lnTo>
                        <a:lnTo>
                          <a:pt x="62" y="98"/>
                        </a:lnTo>
                        <a:lnTo>
                          <a:pt x="46" y="120"/>
                        </a:lnTo>
                        <a:lnTo>
                          <a:pt x="33" y="142"/>
                        </a:lnTo>
                        <a:lnTo>
                          <a:pt x="21" y="167"/>
                        </a:lnTo>
                        <a:lnTo>
                          <a:pt x="12" y="192"/>
                        </a:lnTo>
                        <a:lnTo>
                          <a:pt x="5" y="217"/>
                        </a:lnTo>
                        <a:lnTo>
                          <a:pt x="2" y="231"/>
                        </a:lnTo>
                        <a:lnTo>
                          <a:pt x="1" y="244"/>
                        </a:lnTo>
                        <a:lnTo>
                          <a:pt x="0" y="259"/>
                        </a:lnTo>
                        <a:lnTo>
                          <a:pt x="0" y="272"/>
                        </a:lnTo>
                        <a:lnTo>
                          <a:pt x="0" y="287"/>
                        </a:lnTo>
                        <a:lnTo>
                          <a:pt x="1" y="300"/>
                        </a:lnTo>
                        <a:lnTo>
                          <a:pt x="2" y="313"/>
                        </a:lnTo>
                        <a:lnTo>
                          <a:pt x="5" y="328"/>
                        </a:lnTo>
                        <a:lnTo>
                          <a:pt x="12" y="353"/>
                        </a:lnTo>
                        <a:lnTo>
                          <a:pt x="21" y="379"/>
                        </a:lnTo>
                        <a:lnTo>
                          <a:pt x="33" y="403"/>
                        </a:lnTo>
                        <a:lnTo>
                          <a:pt x="46" y="425"/>
                        </a:lnTo>
                        <a:lnTo>
                          <a:pt x="62" y="445"/>
                        </a:lnTo>
                        <a:lnTo>
                          <a:pt x="80" y="465"/>
                        </a:lnTo>
                        <a:lnTo>
                          <a:pt x="98" y="483"/>
                        </a:lnTo>
                        <a:lnTo>
                          <a:pt x="120" y="499"/>
                        </a:lnTo>
                        <a:lnTo>
                          <a:pt x="142" y="512"/>
                        </a:lnTo>
                        <a:lnTo>
                          <a:pt x="167" y="524"/>
                        </a:lnTo>
                        <a:lnTo>
                          <a:pt x="191" y="532"/>
                        </a:lnTo>
                        <a:lnTo>
                          <a:pt x="217" y="539"/>
                        </a:lnTo>
                        <a:lnTo>
                          <a:pt x="231" y="542"/>
                        </a:lnTo>
                        <a:lnTo>
                          <a:pt x="244" y="544"/>
                        </a:lnTo>
                        <a:lnTo>
                          <a:pt x="259" y="544"/>
                        </a:lnTo>
                        <a:lnTo>
                          <a:pt x="272" y="546"/>
                        </a:lnTo>
                        <a:lnTo>
                          <a:pt x="287" y="544"/>
                        </a:lnTo>
                        <a:lnTo>
                          <a:pt x="300" y="544"/>
                        </a:lnTo>
                        <a:lnTo>
                          <a:pt x="313" y="542"/>
                        </a:lnTo>
                        <a:lnTo>
                          <a:pt x="327" y="539"/>
                        </a:lnTo>
                        <a:lnTo>
                          <a:pt x="353" y="532"/>
                        </a:lnTo>
                        <a:lnTo>
                          <a:pt x="379" y="524"/>
                        </a:lnTo>
                        <a:lnTo>
                          <a:pt x="403" y="512"/>
                        </a:lnTo>
                        <a:lnTo>
                          <a:pt x="424" y="499"/>
                        </a:lnTo>
                        <a:lnTo>
                          <a:pt x="446" y="483"/>
                        </a:lnTo>
                        <a:lnTo>
                          <a:pt x="466" y="465"/>
                        </a:lnTo>
                        <a:lnTo>
                          <a:pt x="483" y="445"/>
                        </a:lnTo>
                        <a:lnTo>
                          <a:pt x="499" y="425"/>
                        </a:lnTo>
                        <a:lnTo>
                          <a:pt x="512" y="403"/>
                        </a:lnTo>
                        <a:lnTo>
                          <a:pt x="523" y="379"/>
                        </a:lnTo>
                        <a:lnTo>
                          <a:pt x="532" y="353"/>
                        </a:lnTo>
                        <a:lnTo>
                          <a:pt x="539" y="328"/>
                        </a:lnTo>
                        <a:lnTo>
                          <a:pt x="542" y="313"/>
                        </a:lnTo>
                        <a:lnTo>
                          <a:pt x="543" y="300"/>
                        </a:lnTo>
                        <a:lnTo>
                          <a:pt x="544" y="287"/>
                        </a:lnTo>
                        <a:lnTo>
                          <a:pt x="544" y="272"/>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4" name="Freeform 116"/>
                  <p:cNvSpPr>
                    <a:spLocks/>
                  </p:cNvSpPr>
                  <p:nvPr/>
                </p:nvSpPr>
                <p:spPr bwMode="auto">
                  <a:xfrm>
                    <a:off x="3140" y="1222"/>
                    <a:ext cx="91" cy="90"/>
                  </a:xfrm>
                  <a:custGeom>
                    <a:avLst/>
                    <a:gdLst>
                      <a:gd name="T0" fmla="*/ 272 w 272"/>
                      <a:gd name="T1" fmla="*/ 123 h 272"/>
                      <a:gd name="T2" fmla="*/ 267 w 272"/>
                      <a:gd name="T3" fmla="*/ 96 h 272"/>
                      <a:gd name="T4" fmla="*/ 256 w 272"/>
                      <a:gd name="T5" fmla="*/ 72 h 272"/>
                      <a:gd name="T6" fmla="*/ 241 w 272"/>
                      <a:gd name="T7" fmla="*/ 49 h 272"/>
                      <a:gd name="T8" fmla="*/ 223 w 272"/>
                      <a:gd name="T9" fmla="*/ 32 h 272"/>
                      <a:gd name="T10" fmla="*/ 201 w 272"/>
                      <a:gd name="T11" fmla="*/ 17 h 272"/>
                      <a:gd name="T12" fmla="*/ 177 w 272"/>
                      <a:gd name="T13" fmla="*/ 6 h 272"/>
                      <a:gd name="T14" fmla="*/ 151 w 272"/>
                      <a:gd name="T15" fmla="*/ 1 h 272"/>
                      <a:gd name="T16" fmla="*/ 123 w 272"/>
                      <a:gd name="T17" fmla="*/ 1 h 272"/>
                      <a:gd name="T18" fmla="*/ 96 w 272"/>
                      <a:gd name="T19" fmla="*/ 6 h 272"/>
                      <a:gd name="T20" fmla="*/ 72 w 272"/>
                      <a:gd name="T21" fmla="*/ 17 h 272"/>
                      <a:gd name="T22" fmla="*/ 49 w 272"/>
                      <a:gd name="T23" fmla="*/ 32 h 272"/>
                      <a:gd name="T24" fmla="*/ 31 w 272"/>
                      <a:gd name="T25" fmla="*/ 49 h 272"/>
                      <a:gd name="T26" fmla="*/ 16 w 272"/>
                      <a:gd name="T27" fmla="*/ 72 h 272"/>
                      <a:gd name="T28" fmla="*/ 6 w 272"/>
                      <a:gd name="T29" fmla="*/ 96 h 272"/>
                      <a:gd name="T30" fmla="*/ 1 w 272"/>
                      <a:gd name="T31" fmla="*/ 123 h 272"/>
                      <a:gd name="T32" fmla="*/ 1 w 272"/>
                      <a:gd name="T33" fmla="*/ 151 h 272"/>
                      <a:gd name="T34" fmla="*/ 6 w 272"/>
                      <a:gd name="T35" fmla="*/ 177 h 272"/>
                      <a:gd name="T36" fmla="*/ 16 w 272"/>
                      <a:gd name="T37" fmla="*/ 201 h 272"/>
                      <a:gd name="T38" fmla="*/ 31 w 272"/>
                      <a:gd name="T39" fmla="*/ 223 h 272"/>
                      <a:gd name="T40" fmla="*/ 49 w 272"/>
                      <a:gd name="T41" fmla="*/ 241 h 272"/>
                      <a:gd name="T42" fmla="*/ 72 w 272"/>
                      <a:gd name="T43" fmla="*/ 256 h 272"/>
                      <a:gd name="T44" fmla="*/ 96 w 272"/>
                      <a:gd name="T45" fmla="*/ 267 h 272"/>
                      <a:gd name="T46" fmla="*/ 123 w 272"/>
                      <a:gd name="T47" fmla="*/ 272 h 272"/>
                      <a:gd name="T48" fmla="*/ 151 w 272"/>
                      <a:gd name="T49" fmla="*/ 272 h 272"/>
                      <a:gd name="T50" fmla="*/ 177 w 272"/>
                      <a:gd name="T51" fmla="*/ 267 h 272"/>
                      <a:gd name="T52" fmla="*/ 201 w 272"/>
                      <a:gd name="T53" fmla="*/ 256 h 272"/>
                      <a:gd name="T54" fmla="*/ 223 w 272"/>
                      <a:gd name="T55" fmla="*/ 241 h 272"/>
                      <a:gd name="T56" fmla="*/ 241 w 272"/>
                      <a:gd name="T57" fmla="*/ 223 h 272"/>
                      <a:gd name="T58" fmla="*/ 256 w 272"/>
                      <a:gd name="T59" fmla="*/ 201 h 272"/>
                      <a:gd name="T60" fmla="*/ 267 w 272"/>
                      <a:gd name="T61" fmla="*/ 177 h 272"/>
                      <a:gd name="T62" fmla="*/ 272 w 272"/>
                      <a:gd name="T63" fmla="*/ 15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2" h="272">
                        <a:moveTo>
                          <a:pt x="272" y="136"/>
                        </a:moveTo>
                        <a:lnTo>
                          <a:pt x="272" y="123"/>
                        </a:lnTo>
                        <a:lnTo>
                          <a:pt x="270" y="109"/>
                        </a:lnTo>
                        <a:lnTo>
                          <a:pt x="267" y="96"/>
                        </a:lnTo>
                        <a:lnTo>
                          <a:pt x="261" y="84"/>
                        </a:lnTo>
                        <a:lnTo>
                          <a:pt x="256" y="72"/>
                        </a:lnTo>
                        <a:lnTo>
                          <a:pt x="249" y="60"/>
                        </a:lnTo>
                        <a:lnTo>
                          <a:pt x="241" y="49"/>
                        </a:lnTo>
                        <a:lnTo>
                          <a:pt x="232" y="40"/>
                        </a:lnTo>
                        <a:lnTo>
                          <a:pt x="223" y="32"/>
                        </a:lnTo>
                        <a:lnTo>
                          <a:pt x="212" y="24"/>
                        </a:lnTo>
                        <a:lnTo>
                          <a:pt x="201" y="17"/>
                        </a:lnTo>
                        <a:lnTo>
                          <a:pt x="189" y="10"/>
                        </a:lnTo>
                        <a:lnTo>
                          <a:pt x="177" y="6"/>
                        </a:lnTo>
                        <a:lnTo>
                          <a:pt x="164" y="2"/>
                        </a:lnTo>
                        <a:lnTo>
                          <a:pt x="151" y="1"/>
                        </a:lnTo>
                        <a:lnTo>
                          <a:pt x="136" y="0"/>
                        </a:lnTo>
                        <a:lnTo>
                          <a:pt x="123" y="1"/>
                        </a:lnTo>
                        <a:lnTo>
                          <a:pt x="109" y="2"/>
                        </a:lnTo>
                        <a:lnTo>
                          <a:pt x="96" y="6"/>
                        </a:lnTo>
                        <a:lnTo>
                          <a:pt x="83" y="10"/>
                        </a:lnTo>
                        <a:lnTo>
                          <a:pt x="72" y="17"/>
                        </a:lnTo>
                        <a:lnTo>
                          <a:pt x="60" y="24"/>
                        </a:lnTo>
                        <a:lnTo>
                          <a:pt x="49" y="32"/>
                        </a:lnTo>
                        <a:lnTo>
                          <a:pt x="40" y="40"/>
                        </a:lnTo>
                        <a:lnTo>
                          <a:pt x="31" y="49"/>
                        </a:lnTo>
                        <a:lnTo>
                          <a:pt x="24" y="60"/>
                        </a:lnTo>
                        <a:lnTo>
                          <a:pt x="16" y="72"/>
                        </a:lnTo>
                        <a:lnTo>
                          <a:pt x="10" y="84"/>
                        </a:lnTo>
                        <a:lnTo>
                          <a:pt x="6" y="96"/>
                        </a:lnTo>
                        <a:lnTo>
                          <a:pt x="2" y="109"/>
                        </a:lnTo>
                        <a:lnTo>
                          <a:pt x="1" y="123"/>
                        </a:lnTo>
                        <a:lnTo>
                          <a:pt x="0" y="136"/>
                        </a:lnTo>
                        <a:lnTo>
                          <a:pt x="1" y="151"/>
                        </a:lnTo>
                        <a:lnTo>
                          <a:pt x="2" y="164"/>
                        </a:lnTo>
                        <a:lnTo>
                          <a:pt x="6" y="177"/>
                        </a:lnTo>
                        <a:lnTo>
                          <a:pt x="10" y="189"/>
                        </a:lnTo>
                        <a:lnTo>
                          <a:pt x="16" y="201"/>
                        </a:lnTo>
                        <a:lnTo>
                          <a:pt x="24" y="212"/>
                        </a:lnTo>
                        <a:lnTo>
                          <a:pt x="31" y="223"/>
                        </a:lnTo>
                        <a:lnTo>
                          <a:pt x="40" y="233"/>
                        </a:lnTo>
                        <a:lnTo>
                          <a:pt x="49" y="241"/>
                        </a:lnTo>
                        <a:lnTo>
                          <a:pt x="60" y="249"/>
                        </a:lnTo>
                        <a:lnTo>
                          <a:pt x="72" y="256"/>
                        </a:lnTo>
                        <a:lnTo>
                          <a:pt x="83" y="261"/>
                        </a:lnTo>
                        <a:lnTo>
                          <a:pt x="96" y="267"/>
                        </a:lnTo>
                        <a:lnTo>
                          <a:pt x="109" y="269"/>
                        </a:lnTo>
                        <a:lnTo>
                          <a:pt x="123" y="272"/>
                        </a:lnTo>
                        <a:lnTo>
                          <a:pt x="136" y="272"/>
                        </a:lnTo>
                        <a:lnTo>
                          <a:pt x="151" y="272"/>
                        </a:lnTo>
                        <a:lnTo>
                          <a:pt x="164" y="269"/>
                        </a:lnTo>
                        <a:lnTo>
                          <a:pt x="177" y="267"/>
                        </a:lnTo>
                        <a:lnTo>
                          <a:pt x="189" y="261"/>
                        </a:lnTo>
                        <a:lnTo>
                          <a:pt x="201" y="256"/>
                        </a:lnTo>
                        <a:lnTo>
                          <a:pt x="212" y="249"/>
                        </a:lnTo>
                        <a:lnTo>
                          <a:pt x="223" y="241"/>
                        </a:lnTo>
                        <a:lnTo>
                          <a:pt x="232" y="233"/>
                        </a:lnTo>
                        <a:lnTo>
                          <a:pt x="241" y="223"/>
                        </a:lnTo>
                        <a:lnTo>
                          <a:pt x="249" y="212"/>
                        </a:lnTo>
                        <a:lnTo>
                          <a:pt x="256" y="201"/>
                        </a:lnTo>
                        <a:lnTo>
                          <a:pt x="261" y="189"/>
                        </a:lnTo>
                        <a:lnTo>
                          <a:pt x="267" y="177"/>
                        </a:lnTo>
                        <a:lnTo>
                          <a:pt x="270" y="164"/>
                        </a:lnTo>
                        <a:lnTo>
                          <a:pt x="272" y="151"/>
                        </a:lnTo>
                        <a:lnTo>
                          <a:pt x="272" y="13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5" name="Freeform 117"/>
                  <p:cNvSpPr>
                    <a:spLocks/>
                  </p:cNvSpPr>
                  <p:nvPr/>
                </p:nvSpPr>
                <p:spPr bwMode="auto">
                  <a:xfrm>
                    <a:off x="3209" y="1066"/>
                    <a:ext cx="52" cy="48"/>
                  </a:xfrm>
                  <a:custGeom>
                    <a:avLst/>
                    <a:gdLst>
                      <a:gd name="T0" fmla="*/ 153 w 157"/>
                      <a:gd name="T1" fmla="*/ 48 h 143"/>
                      <a:gd name="T2" fmla="*/ 154 w 157"/>
                      <a:gd name="T3" fmla="*/ 56 h 143"/>
                      <a:gd name="T4" fmla="*/ 154 w 157"/>
                      <a:gd name="T5" fmla="*/ 64 h 143"/>
                      <a:gd name="T6" fmla="*/ 155 w 157"/>
                      <a:gd name="T7" fmla="*/ 72 h 143"/>
                      <a:gd name="T8" fmla="*/ 157 w 157"/>
                      <a:gd name="T9" fmla="*/ 81 h 143"/>
                      <a:gd name="T10" fmla="*/ 155 w 157"/>
                      <a:gd name="T11" fmla="*/ 89 h 143"/>
                      <a:gd name="T12" fmla="*/ 154 w 157"/>
                      <a:gd name="T13" fmla="*/ 97 h 143"/>
                      <a:gd name="T14" fmla="*/ 151 w 157"/>
                      <a:gd name="T15" fmla="*/ 104 h 143"/>
                      <a:gd name="T16" fmla="*/ 146 w 157"/>
                      <a:gd name="T17" fmla="*/ 111 h 143"/>
                      <a:gd name="T18" fmla="*/ 138 w 157"/>
                      <a:gd name="T19" fmla="*/ 119 h 143"/>
                      <a:gd name="T20" fmla="*/ 127 w 157"/>
                      <a:gd name="T21" fmla="*/ 127 h 143"/>
                      <a:gd name="T22" fmla="*/ 118 w 157"/>
                      <a:gd name="T23" fmla="*/ 132 h 143"/>
                      <a:gd name="T24" fmla="*/ 107 w 157"/>
                      <a:gd name="T25" fmla="*/ 137 h 143"/>
                      <a:gd name="T26" fmla="*/ 95 w 157"/>
                      <a:gd name="T27" fmla="*/ 140 h 143"/>
                      <a:gd name="T28" fmla="*/ 85 w 157"/>
                      <a:gd name="T29" fmla="*/ 143 h 143"/>
                      <a:gd name="T30" fmla="*/ 73 w 157"/>
                      <a:gd name="T31" fmla="*/ 143 h 143"/>
                      <a:gd name="T32" fmla="*/ 60 w 157"/>
                      <a:gd name="T33" fmla="*/ 140 h 143"/>
                      <a:gd name="T34" fmla="*/ 51 w 157"/>
                      <a:gd name="T35" fmla="*/ 136 h 143"/>
                      <a:gd name="T36" fmla="*/ 43 w 157"/>
                      <a:gd name="T37" fmla="*/ 131 h 143"/>
                      <a:gd name="T38" fmla="*/ 34 w 157"/>
                      <a:gd name="T39" fmla="*/ 123 h 143"/>
                      <a:gd name="T40" fmla="*/ 24 w 157"/>
                      <a:gd name="T41" fmla="*/ 116 h 143"/>
                      <a:gd name="T42" fmla="*/ 16 w 157"/>
                      <a:gd name="T43" fmla="*/ 107 h 143"/>
                      <a:gd name="T44" fmla="*/ 10 w 157"/>
                      <a:gd name="T45" fmla="*/ 97 h 143"/>
                      <a:gd name="T46" fmla="*/ 4 w 157"/>
                      <a:gd name="T47" fmla="*/ 87 h 143"/>
                      <a:gd name="T48" fmla="*/ 0 w 157"/>
                      <a:gd name="T49" fmla="*/ 75 h 143"/>
                      <a:gd name="T50" fmla="*/ 3 w 157"/>
                      <a:gd name="T51" fmla="*/ 68 h 143"/>
                      <a:gd name="T52" fmla="*/ 4 w 157"/>
                      <a:gd name="T53" fmla="*/ 60 h 143"/>
                      <a:gd name="T54" fmla="*/ 6 w 157"/>
                      <a:gd name="T55" fmla="*/ 52 h 143"/>
                      <a:gd name="T56" fmla="*/ 8 w 157"/>
                      <a:gd name="T57" fmla="*/ 44 h 143"/>
                      <a:gd name="T58" fmla="*/ 11 w 157"/>
                      <a:gd name="T59" fmla="*/ 37 h 143"/>
                      <a:gd name="T60" fmla="*/ 15 w 157"/>
                      <a:gd name="T61" fmla="*/ 32 h 143"/>
                      <a:gd name="T62" fmla="*/ 20 w 157"/>
                      <a:gd name="T63" fmla="*/ 27 h 143"/>
                      <a:gd name="T64" fmla="*/ 27 w 157"/>
                      <a:gd name="T65" fmla="*/ 24 h 143"/>
                      <a:gd name="T66" fmla="*/ 31 w 157"/>
                      <a:gd name="T67" fmla="*/ 28 h 143"/>
                      <a:gd name="T68" fmla="*/ 34 w 157"/>
                      <a:gd name="T69" fmla="*/ 23 h 143"/>
                      <a:gd name="T70" fmla="*/ 36 w 157"/>
                      <a:gd name="T71" fmla="*/ 19 h 143"/>
                      <a:gd name="T72" fmla="*/ 40 w 157"/>
                      <a:gd name="T73" fmla="*/ 15 h 143"/>
                      <a:gd name="T74" fmla="*/ 44 w 157"/>
                      <a:gd name="T75" fmla="*/ 11 h 143"/>
                      <a:gd name="T76" fmla="*/ 48 w 157"/>
                      <a:gd name="T77" fmla="*/ 7 h 143"/>
                      <a:gd name="T78" fmla="*/ 52 w 157"/>
                      <a:gd name="T79" fmla="*/ 4 h 143"/>
                      <a:gd name="T80" fmla="*/ 58 w 157"/>
                      <a:gd name="T81" fmla="*/ 3 h 143"/>
                      <a:gd name="T82" fmla="*/ 63 w 157"/>
                      <a:gd name="T83" fmla="*/ 0 h 143"/>
                      <a:gd name="T84" fmla="*/ 78 w 157"/>
                      <a:gd name="T85" fmla="*/ 0 h 143"/>
                      <a:gd name="T86" fmla="*/ 91 w 157"/>
                      <a:gd name="T87" fmla="*/ 1 h 143"/>
                      <a:gd name="T88" fmla="*/ 103 w 157"/>
                      <a:gd name="T89" fmla="*/ 5 h 143"/>
                      <a:gd name="T90" fmla="*/ 115 w 157"/>
                      <a:gd name="T91" fmla="*/ 12 h 143"/>
                      <a:gd name="T92" fmla="*/ 126 w 157"/>
                      <a:gd name="T93" fmla="*/ 19 h 143"/>
                      <a:gd name="T94" fmla="*/ 135 w 157"/>
                      <a:gd name="T95" fmla="*/ 28 h 143"/>
                      <a:gd name="T96" fmla="*/ 145 w 157"/>
                      <a:gd name="T97" fmla="*/ 39 h 143"/>
                      <a:gd name="T98" fmla="*/ 153 w 157"/>
                      <a:gd name="T99" fmla="*/ 4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3">
                        <a:moveTo>
                          <a:pt x="153" y="48"/>
                        </a:moveTo>
                        <a:lnTo>
                          <a:pt x="154" y="56"/>
                        </a:lnTo>
                        <a:lnTo>
                          <a:pt x="154" y="64"/>
                        </a:lnTo>
                        <a:lnTo>
                          <a:pt x="155" y="72"/>
                        </a:lnTo>
                        <a:lnTo>
                          <a:pt x="157" y="81"/>
                        </a:lnTo>
                        <a:lnTo>
                          <a:pt x="155" y="89"/>
                        </a:lnTo>
                        <a:lnTo>
                          <a:pt x="154" y="97"/>
                        </a:lnTo>
                        <a:lnTo>
                          <a:pt x="151" y="104"/>
                        </a:lnTo>
                        <a:lnTo>
                          <a:pt x="146" y="111"/>
                        </a:lnTo>
                        <a:lnTo>
                          <a:pt x="138" y="119"/>
                        </a:lnTo>
                        <a:lnTo>
                          <a:pt x="127" y="127"/>
                        </a:lnTo>
                        <a:lnTo>
                          <a:pt x="118" y="132"/>
                        </a:lnTo>
                        <a:lnTo>
                          <a:pt x="107" y="137"/>
                        </a:lnTo>
                        <a:lnTo>
                          <a:pt x="95" y="140"/>
                        </a:lnTo>
                        <a:lnTo>
                          <a:pt x="85" y="143"/>
                        </a:lnTo>
                        <a:lnTo>
                          <a:pt x="73" y="143"/>
                        </a:lnTo>
                        <a:lnTo>
                          <a:pt x="60" y="140"/>
                        </a:lnTo>
                        <a:lnTo>
                          <a:pt x="51" y="136"/>
                        </a:lnTo>
                        <a:lnTo>
                          <a:pt x="43" y="131"/>
                        </a:lnTo>
                        <a:lnTo>
                          <a:pt x="34" y="123"/>
                        </a:lnTo>
                        <a:lnTo>
                          <a:pt x="24" y="116"/>
                        </a:lnTo>
                        <a:lnTo>
                          <a:pt x="16" y="107"/>
                        </a:lnTo>
                        <a:lnTo>
                          <a:pt x="10" y="97"/>
                        </a:lnTo>
                        <a:lnTo>
                          <a:pt x="4" y="87"/>
                        </a:lnTo>
                        <a:lnTo>
                          <a:pt x="0" y="75"/>
                        </a:lnTo>
                        <a:lnTo>
                          <a:pt x="3" y="68"/>
                        </a:lnTo>
                        <a:lnTo>
                          <a:pt x="4" y="60"/>
                        </a:lnTo>
                        <a:lnTo>
                          <a:pt x="6" y="52"/>
                        </a:lnTo>
                        <a:lnTo>
                          <a:pt x="8" y="44"/>
                        </a:lnTo>
                        <a:lnTo>
                          <a:pt x="11" y="37"/>
                        </a:lnTo>
                        <a:lnTo>
                          <a:pt x="15" y="32"/>
                        </a:lnTo>
                        <a:lnTo>
                          <a:pt x="20" y="27"/>
                        </a:lnTo>
                        <a:lnTo>
                          <a:pt x="27" y="24"/>
                        </a:lnTo>
                        <a:lnTo>
                          <a:pt x="31" y="28"/>
                        </a:lnTo>
                        <a:lnTo>
                          <a:pt x="34" y="23"/>
                        </a:lnTo>
                        <a:lnTo>
                          <a:pt x="36" y="19"/>
                        </a:lnTo>
                        <a:lnTo>
                          <a:pt x="40" y="15"/>
                        </a:lnTo>
                        <a:lnTo>
                          <a:pt x="44" y="11"/>
                        </a:lnTo>
                        <a:lnTo>
                          <a:pt x="48" y="7"/>
                        </a:lnTo>
                        <a:lnTo>
                          <a:pt x="52" y="4"/>
                        </a:lnTo>
                        <a:lnTo>
                          <a:pt x="58" y="3"/>
                        </a:lnTo>
                        <a:lnTo>
                          <a:pt x="63" y="0"/>
                        </a:lnTo>
                        <a:lnTo>
                          <a:pt x="78" y="0"/>
                        </a:lnTo>
                        <a:lnTo>
                          <a:pt x="91" y="1"/>
                        </a:lnTo>
                        <a:lnTo>
                          <a:pt x="103" y="5"/>
                        </a:lnTo>
                        <a:lnTo>
                          <a:pt x="115" y="12"/>
                        </a:lnTo>
                        <a:lnTo>
                          <a:pt x="126" y="19"/>
                        </a:lnTo>
                        <a:lnTo>
                          <a:pt x="135" y="28"/>
                        </a:lnTo>
                        <a:lnTo>
                          <a:pt x="145" y="39"/>
                        </a:lnTo>
                        <a:lnTo>
                          <a:pt x="153" y="4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6" name="Freeform 118"/>
                  <p:cNvSpPr>
                    <a:spLocks noEditPoints="1"/>
                  </p:cNvSpPr>
                  <p:nvPr/>
                </p:nvSpPr>
                <p:spPr bwMode="auto">
                  <a:xfrm>
                    <a:off x="3216" y="1078"/>
                    <a:ext cx="38" cy="15"/>
                  </a:xfrm>
                  <a:custGeom>
                    <a:avLst/>
                    <a:gdLst>
                      <a:gd name="T0" fmla="*/ 109 w 113"/>
                      <a:gd name="T1" fmla="*/ 24 h 44"/>
                      <a:gd name="T2" fmla="*/ 108 w 113"/>
                      <a:gd name="T3" fmla="*/ 24 h 44"/>
                      <a:gd name="T4" fmla="*/ 107 w 113"/>
                      <a:gd name="T5" fmla="*/ 20 h 44"/>
                      <a:gd name="T6" fmla="*/ 108 w 113"/>
                      <a:gd name="T7" fmla="*/ 20 h 44"/>
                      <a:gd name="T8" fmla="*/ 108 w 113"/>
                      <a:gd name="T9" fmla="*/ 21 h 44"/>
                      <a:gd name="T10" fmla="*/ 108 w 113"/>
                      <a:gd name="T11" fmla="*/ 21 h 44"/>
                      <a:gd name="T12" fmla="*/ 108 w 113"/>
                      <a:gd name="T13" fmla="*/ 21 h 44"/>
                      <a:gd name="T14" fmla="*/ 108 w 113"/>
                      <a:gd name="T15" fmla="*/ 22 h 44"/>
                      <a:gd name="T16" fmla="*/ 109 w 113"/>
                      <a:gd name="T17" fmla="*/ 22 h 44"/>
                      <a:gd name="T18" fmla="*/ 109 w 113"/>
                      <a:gd name="T19" fmla="*/ 24 h 44"/>
                      <a:gd name="T20" fmla="*/ 109 w 113"/>
                      <a:gd name="T21" fmla="*/ 24 h 44"/>
                      <a:gd name="T22" fmla="*/ 9 w 113"/>
                      <a:gd name="T23" fmla="*/ 0 h 44"/>
                      <a:gd name="T24" fmla="*/ 8 w 113"/>
                      <a:gd name="T25" fmla="*/ 4 h 44"/>
                      <a:gd name="T26" fmla="*/ 5 w 113"/>
                      <a:gd name="T27" fmla="*/ 13 h 44"/>
                      <a:gd name="T28" fmla="*/ 4 w 113"/>
                      <a:gd name="T29" fmla="*/ 24 h 44"/>
                      <a:gd name="T30" fmla="*/ 5 w 113"/>
                      <a:gd name="T31" fmla="*/ 34 h 44"/>
                      <a:gd name="T32" fmla="*/ 5 w 113"/>
                      <a:gd name="T33" fmla="*/ 38 h 44"/>
                      <a:gd name="T34" fmla="*/ 5 w 113"/>
                      <a:gd name="T35" fmla="*/ 38 h 44"/>
                      <a:gd name="T36" fmla="*/ 4 w 113"/>
                      <a:gd name="T37" fmla="*/ 37 h 44"/>
                      <a:gd name="T38" fmla="*/ 4 w 113"/>
                      <a:gd name="T39" fmla="*/ 37 h 44"/>
                      <a:gd name="T40" fmla="*/ 2 w 113"/>
                      <a:gd name="T41" fmla="*/ 37 h 44"/>
                      <a:gd name="T42" fmla="*/ 2 w 113"/>
                      <a:gd name="T43" fmla="*/ 37 h 44"/>
                      <a:gd name="T44" fmla="*/ 1 w 113"/>
                      <a:gd name="T45" fmla="*/ 37 h 44"/>
                      <a:gd name="T46" fmla="*/ 0 w 113"/>
                      <a:gd name="T47" fmla="*/ 37 h 44"/>
                      <a:gd name="T48" fmla="*/ 0 w 113"/>
                      <a:gd name="T49" fmla="*/ 37 h 44"/>
                      <a:gd name="T50" fmla="*/ 0 w 113"/>
                      <a:gd name="T51" fmla="*/ 32 h 44"/>
                      <a:gd name="T52" fmla="*/ 0 w 113"/>
                      <a:gd name="T53" fmla="*/ 26 h 44"/>
                      <a:gd name="T54" fmla="*/ 0 w 113"/>
                      <a:gd name="T55" fmla="*/ 21 h 44"/>
                      <a:gd name="T56" fmla="*/ 1 w 113"/>
                      <a:gd name="T57" fmla="*/ 17 h 44"/>
                      <a:gd name="T58" fmla="*/ 2 w 113"/>
                      <a:gd name="T59" fmla="*/ 12 h 44"/>
                      <a:gd name="T60" fmla="*/ 5 w 113"/>
                      <a:gd name="T61" fmla="*/ 8 h 44"/>
                      <a:gd name="T62" fmla="*/ 6 w 113"/>
                      <a:gd name="T63" fmla="*/ 4 h 44"/>
                      <a:gd name="T64" fmla="*/ 9 w 113"/>
                      <a:gd name="T65" fmla="*/ 0 h 44"/>
                      <a:gd name="T66" fmla="*/ 104 w 113"/>
                      <a:gd name="T67" fmla="*/ 44 h 44"/>
                      <a:gd name="T68" fmla="*/ 107 w 113"/>
                      <a:gd name="T69" fmla="*/ 34 h 44"/>
                      <a:gd name="T70" fmla="*/ 108 w 113"/>
                      <a:gd name="T71" fmla="*/ 24 h 44"/>
                      <a:gd name="T72" fmla="*/ 109 w 113"/>
                      <a:gd name="T73" fmla="*/ 24 h 44"/>
                      <a:gd name="T74" fmla="*/ 109 w 113"/>
                      <a:gd name="T75" fmla="*/ 25 h 44"/>
                      <a:gd name="T76" fmla="*/ 111 w 113"/>
                      <a:gd name="T77" fmla="*/ 26 h 44"/>
                      <a:gd name="T78" fmla="*/ 111 w 113"/>
                      <a:gd name="T79" fmla="*/ 28 h 44"/>
                      <a:gd name="T80" fmla="*/ 112 w 113"/>
                      <a:gd name="T81" fmla="*/ 29 h 44"/>
                      <a:gd name="T82" fmla="*/ 112 w 113"/>
                      <a:gd name="T83" fmla="*/ 30 h 44"/>
                      <a:gd name="T84" fmla="*/ 112 w 113"/>
                      <a:gd name="T85" fmla="*/ 32 h 44"/>
                      <a:gd name="T86" fmla="*/ 112 w 113"/>
                      <a:gd name="T87" fmla="*/ 33 h 44"/>
                      <a:gd name="T88" fmla="*/ 113 w 113"/>
                      <a:gd name="T89" fmla="*/ 34 h 44"/>
                      <a:gd name="T90" fmla="*/ 112 w 113"/>
                      <a:gd name="T91" fmla="*/ 36 h 44"/>
                      <a:gd name="T92" fmla="*/ 111 w 113"/>
                      <a:gd name="T93" fmla="*/ 37 h 44"/>
                      <a:gd name="T94" fmla="*/ 109 w 113"/>
                      <a:gd name="T95" fmla="*/ 38 h 44"/>
                      <a:gd name="T96" fmla="*/ 108 w 113"/>
                      <a:gd name="T97" fmla="*/ 40 h 44"/>
                      <a:gd name="T98" fmla="*/ 107 w 113"/>
                      <a:gd name="T99" fmla="*/ 40 h 44"/>
                      <a:gd name="T100" fmla="*/ 107 w 113"/>
                      <a:gd name="T101" fmla="*/ 41 h 44"/>
                      <a:gd name="T102" fmla="*/ 105 w 113"/>
                      <a:gd name="T103" fmla="*/ 42 h 44"/>
                      <a:gd name="T104" fmla="*/ 104 w 113"/>
                      <a:gd name="T10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3" h="44">
                        <a:moveTo>
                          <a:pt x="109" y="24"/>
                        </a:moveTo>
                        <a:lnTo>
                          <a:pt x="108" y="24"/>
                        </a:lnTo>
                        <a:lnTo>
                          <a:pt x="107" y="20"/>
                        </a:lnTo>
                        <a:lnTo>
                          <a:pt x="108" y="20"/>
                        </a:lnTo>
                        <a:lnTo>
                          <a:pt x="108" y="21"/>
                        </a:lnTo>
                        <a:lnTo>
                          <a:pt x="108" y="21"/>
                        </a:lnTo>
                        <a:lnTo>
                          <a:pt x="108" y="21"/>
                        </a:lnTo>
                        <a:lnTo>
                          <a:pt x="108" y="22"/>
                        </a:lnTo>
                        <a:lnTo>
                          <a:pt x="109" y="22"/>
                        </a:lnTo>
                        <a:lnTo>
                          <a:pt x="109" y="24"/>
                        </a:lnTo>
                        <a:lnTo>
                          <a:pt x="109" y="24"/>
                        </a:lnTo>
                        <a:close/>
                        <a:moveTo>
                          <a:pt x="9" y="0"/>
                        </a:moveTo>
                        <a:lnTo>
                          <a:pt x="8" y="4"/>
                        </a:lnTo>
                        <a:lnTo>
                          <a:pt x="5" y="13"/>
                        </a:lnTo>
                        <a:lnTo>
                          <a:pt x="4" y="24"/>
                        </a:lnTo>
                        <a:lnTo>
                          <a:pt x="5" y="34"/>
                        </a:lnTo>
                        <a:lnTo>
                          <a:pt x="5" y="38"/>
                        </a:lnTo>
                        <a:lnTo>
                          <a:pt x="5" y="38"/>
                        </a:lnTo>
                        <a:lnTo>
                          <a:pt x="4" y="37"/>
                        </a:lnTo>
                        <a:lnTo>
                          <a:pt x="4" y="37"/>
                        </a:lnTo>
                        <a:lnTo>
                          <a:pt x="2" y="37"/>
                        </a:lnTo>
                        <a:lnTo>
                          <a:pt x="2" y="37"/>
                        </a:lnTo>
                        <a:lnTo>
                          <a:pt x="1" y="37"/>
                        </a:lnTo>
                        <a:lnTo>
                          <a:pt x="0" y="37"/>
                        </a:lnTo>
                        <a:lnTo>
                          <a:pt x="0" y="37"/>
                        </a:lnTo>
                        <a:lnTo>
                          <a:pt x="0" y="32"/>
                        </a:lnTo>
                        <a:lnTo>
                          <a:pt x="0" y="26"/>
                        </a:lnTo>
                        <a:lnTo>
                          <a:pt x="0" y="21"/>
                        </a:lnTo>
                        <a:lnTo>
                          <a:pt x="1" y="17"/>
                        </a:lnTo>
                        <a:lnTo>
                          <a:pt x="2" y="12"/>
                        </a:lnTo>
                        <a:lnTo>
                          <a:pt x="5" y="8"/>
                        </a:lnTo>
                        <a:lnTo>
                          <a:pt x="6" y="4"/>
                        </a:lnTo>
                        <a:lnTo>
                          <a:pt x="9" y="0"/>
                        </a:lnTo>
                        <a:close/>
                        <a:moveTo>
                          <a:pt x="104" y="44"/>
                        </a:moveTo>
                        <a:lnTo>
                          <a:pt x="107" y="34"/>
                        </a:lnTo>
                        <a:lnTo>
                          <a:pt x="108" y="24"/>
                        </a:lnTo>
                        <a:lnTo>
                          <a:pt x="109" y="24"/>
                        </a:lnTo>
                        <a:lnTo>
                          <a:pt x="109" y="25"/>
                        </a:lnTo>
                        <a:lnTo>
                          <a:pt x="111" y="26"/>
                        </a:lnTo>
                        <a:lnTo>
                          <a:pt x="111" y="28"/>
                        </a:lnTo>
                        <a:lnTo>
                          <a:pt x="112" y="29"/>
                        </a:lnTo>
                        <a:lnTo>
                          <a:pt x="112" y="30"/>
                        </a:lnTo>
                        <a:lnTo>
                          <a:pt x="112" y="32"/>
                        </a:lnTo>
                        <a:lnTo>
                          <a:pt x="112" y="33"/>
                        </a:lnTo>
                        <a:lnTo>
                          <a:pt x="113" y="34"/>
                        </a:lnTo>
                        <a:lnTo>
                          <a:pt x="112" y="36"/>
                        </a:lnTo>
                        <a:lnTo>
                          <a:pt x="111" y="37"/>
                        </a:lnTo>
                        <a:lnTo>
                          <a:pt x="109" y="38"/>
                        </a:lnTo>
                        <a:lnTo>
                          <a:pt x="108" y="40"/>
                        </a:lnTo>
                        <a:lnTo>
                          <a:pt x="107" y="40"/>
                        </a:lnTo>
                        <a:lnTo>
                          <a:pt x="107" y="41"/>
                        </a:lnTo>
                        <a:lnTo>
                          <a:pt x="105" y="42"/>
                        </a:lnTo>
                        <a:lnTo>
                          <a:pt x="104" y="4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7" name="Freeform 119"/>
                  <p:cNvSpPr>
                    <a:spLocks noEditPoints="1"/>
                  </p:cNvSpPr>
                  <p:nvPr/>
                </p:nvSpPr>
                <p:spPr bwMode="auto">
                  <a:xfrm>
                    <a:off x="3217" y="1074"/>
                    <a:ext cx="35" cy="20"/>
                  </a:xfrm>
                  <a:custGeom>
                    <a:avLst/>
                    <a:gdLst>
                      <a:gd name="T0" fmla="*/ 103 w 104"/>
                      <a:gd name="T1" fmla="*/ 32 h 61"/>
                      <a:gd name="T2" fmla="*/ 101 w 104"/>
                      <a:gd name="T3" fmla="*/ 28 h 61"/>
                      <a:gd name="T4" fmla="*/ 99 w 104"/>
                      <a:gd name="T5" fmla="*/ 24 h 61"/>
                      <a:gd name="T6" fmla="*/ 96 w 104"/>
                      <a:gd name="T7" fmla="*/ 21 h 61"/>
                      <a:gd name="T8" fmla="*/ 92 w 104"/>
                      <a:gd name="T9" fmla="*/ 18 h 61"/>
                      <a:gd name="T10" fmla="*/ 95 w 104"/>
                      <a:gd name="T11" fmla="*/ 26 h 61"/>
                      <a:gd name="T12" fmla="*/ 104 w 104"/>
                      <a:gd name="T13" fmla="*/ 36 h 61"/>
                      <a:gd name="T14" fmla="*/ 100 w 104"/>
                      <a:gd name="T15" fmla="*/ 56 h 61"/>
                      <a:gd name="T16" fmla="*/ 97 w 104"/>
                      <a:gd name="T17" fmla="*/ 57 h 61"/>
                      <a:gd name="T18" fmla="*/ 93 w 104"/>
                      <a:gd name="T19" fmla="*/ 58 h 61"/>
                      <a:gd name="T20" fmla="*/ 91 w 104"/>
                      <a:gd name="T21" fmla="*/ 60 h 61"/>
                      <a:gd name="T22" fmla="*/ 88 w 104"/>
                      <a:gd name="T23" fmla="*/ 61 h 61"/>
                      <a:gd name="T24" fmla="*/ 92 w 104"/>
                      <a:gd name="T25" fmla="*/ 53 h 61"/>
                      <a:gd name="T26" fmla="*/ 96 w 104"/>
                      <a:gd name="T27" fmla="*/ 36 h 61"/>
                      <a:gd name="T28" fmla="*/ 5 w 104"/>
                      <a:gd name="T29" fmla="*/ 12 h 61"/>
                      <a:gd name="T30" fmla="*/ 1 w 104"/>
                      <a:gd name="T31" fmla="*/ 25 h 61"/>
                      <a:gd name="T32" fmla="*/ 1 w 104"/>
                      <a:gd name="T33" fmla="*/ 46 h 61"/>
                      <a:gd name="T34" fmla="*/ 2 w 104"/>
                      <a:gd name="T35" fmla="*/ 50 h 61"/>
                      <a:gd name="T36" fmla="*/ 5 w 104"/>
                      <a:gd name="T37" fmla="*/ 50 h 61"/>
                      <a:gd name="T38" fmla="*/ 6 w 104"/>
                      <a:gd name="T39" fmla="*/ 50 h 61"/>
                      <a:gd name="T40" fmla="*/ 9 w 104"/>
                      <a:gd name="T41" fmla="*/ 52 h 61"/>
                      <a:gd name="T42" fmla="*/ 8 w 104"/>
                      <a:gd name="T43" fmla="*/ 45 h 61"/>
                      <a:gd name="T44" fmla="*/ 8 w 104"/>
                      <a:gd name="T45" fmla="*/ 26 h 61"/>
                      <a:gd name="T46" fmla="*/ 14 w 104"/>
                      <a:gd name="T47" fmla="*/ 10 h 61"/>
                      <a:gd name="T48" fmla="*/ 25 w 104"/>
                      <a:gd name="T49" fmla="*/ 0 h 61"/>
                      <a:gd name="T50" fmla="*/ 24 w 104"/>
                      <a:gd name="T51" fmla="*/ 0 h 61"/>
                      <a:gd name="T52" fmla="*/ 22 w 104"/>
                      <a:gd name="T53" fmla="*/ 1 h 61"/>
                      <a:gd name="T54" fmla="*/ 21 w 104"/>
                      <a:gd name="T55" fmla="*/ 1 h 61"/>
                      <a:gd name="T56" fmla="*/ 18 w 104"/>
                      <a:gd name="T57" fmla="*/ 1 h 61"/>
                      <a:gd name="T58" fmla="*/ 14 w 104"/>
                      <a:gd name="T59" fmla="*/ 4 h 61"/>
                      <a:gd name="T60" fmla="*/ 12 w 104"/>
                      <a:gd name="T61" fmla="*/ 6 h 61"/>
                      <a:gd name="T62" fmla="*/ 8 w 104"/>
                      <a:gd name="T63" fmla="*/ 9 h 61"/>
                      <a:gd name="T64" fmla="*/ 5 w 104"/>
                      <a:gd name="T65" fmla="*/ 1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4" h="61">
                        <a:moveTo>
                          <a:pt x="104" y="36"/>
                        </a:moveTo>
                        <a:lnTo>
                          <a:pt x="103" y="32"/>
                        </a:lnTo>
                        <a:lnTo>
                          <a:pt x="101" y="29"/>
                        </a:lnTo>
                        <a:lnTo>
                          <a:pt x="101" y="28"/>
                        </a:lnTo>
                        <a:lnTo>
                          <a:pt x="100" y="26"/>
                        </a:lnTo>
                        <a:lnTo>
                          <a:pt x="99" y="24"/>
                        </a:lnTo>
                        <a:lnTo>
                          <a:pt x="97" y="22"/>
                        </a:lnTo>
                        <a:lnTo>
                          <a:pt x="96" y="21"/>
                        </a:lnTo>
                        <a:lnTo>
                          <a:pt x="95" y="20"/>
                        </a:lnTo>
                        <a:lnTo>
                          <a:pt x="92" y="18"/>
                        </a:lnTo>
                        <a:lnTo>
                          <a:pt x="92" y="18"/>
                        </a:lnTo>
                        <a:lnTo>
                          <a:pt x="95" y="26"/>
                        </a:lnTo>
                        <a:lnTo>
                          <a:pt x="96" y="36"/>
                        </a:lnTo>
                        <a:lnTo>
                          <a:pt x="104" y="36"/>
                        </a:lnTo>
                        <a:lnTo>
                          <a:pt x="103" y="46"/>
                        </a:lnTo>
                        <a:lnTo>
                          <a:pt x="100" y="56"/>
                        </a:lnTo>
                        <a:lnTo>
                          <a:pt x="99" y="56"/>
                        </a:lnTo>
                        <a:lnTo>
                          <a:pt x="97" y="57"/>
                        </a:lnTo>
                        <a:lnTo>
                          <a:pt x="96" y="58"/>
                        </a:lnTo>
                        <a:lnTo>
                          <a:pt x="93" y="58"/>
                        </a:lnTo>
                        <a:lnTo>
                          <a:pt x="92" y="60"/>
                        </a:lnTo>
                        <a:lnTo>
                          <a:pt x="91" y="60"/>
                        </a:lnTo>
                        <a:lnTo>
                          <a:pt x="89" y="61"/>
                        </a:lnTo>
                        <a:lnTo>
                          <a:pt x="88" y="61"/>
                        </a:lnTo>
                        <a:lnTo>
                          <a:pt x="88" y="61"/>
                        </a:lnTo>
                        <a:lnTo>
                          <a:pt x="92" y="53"/>
                        </a:lnTo>
                        <a:lnTo>
                          <a:pt x="95" y="45"/>
                        </a:lnTo>
                        <a:lnTo>
                          <a:pt x="96" y="36"/>
                        </a:lnTo>
                        <a:lnTo>
                          <a:pt x="104" y="36"/>
                        </a:lnTo>
                        <a:close/>
                        <a:moveTo>
                          <a:pt x="5" y="12"/>
                        </a:moveTo>
                        <a:lnTo>
                          <a:pt x="4" y="16"/>
                        </a:lnTo>
                        <a:lnTo>
                          <a:pt x="1" y="25"/>
                        </a:lnTo>
                        <a:lnTo>
                          <a:pt x="0" y="36"/>
                        </a:lnTo>
                        <a:lnTo>
                          <a:pt x="1" y="46"/>
                        </a:lnTo>
                        <a:lnTo>
                          <a:pt x="1" y="50"/>
                        </a:lnTo>
                        <a:lnTo>
                          <a:pt x="2" y="50"/>
                        </a:lnTo>
                        <a:lnTo>
                          <a:pt x="4" y="50"/>
                        </a:lnTo>
                        <a:lnTo>
                          <a:pt x="5" y="50"/>
                        </a:lnTo>
                        <a:lnTo>
                          <a:pt x="6" y="50"/>
                        </a:lnTo>
                        <a:lnTo>
                          <a:pt x="6" y="50"/>
                        </a:lnTo>
                        <a:lnTo>
                          <a:pt x="8" y="52"/>
                        </a:lnTo>
                        <a:lnTo>
                          <a:pt x="9" y="52"/>
                        </a:lnTo>
                        <a:lnTo>
                          <a:pt x="10" y="52"/>
                        </a:lnTo>
                        <a:lnTo>
                          <a:pt x="8" y="45"/>
                        </a:lnTo>
                        <a:lnTo>
                          <a:pt x="6" y="36"/>
                        </a:lnTo>
                        <a:lnTo>
                          <a:pt x="8" y="26"/>
                        </a:lnTo>
                        <a:lnTo>
                          <a:pt x="10" y="18"/>
                        </a:lnTo>
                        <a:lnTo>
                          <a:pt x="14" y="10"/>
                        </a:lnTo>
                        <a:lnTo>
                          <a:pt x="20" y="4"/>
                        </a:lnTo>
                        <a:lnTo>
                          <a:pt x="25" y="0"/>
                        </a:lnTo>
                        <a:lnTo>
                          <a:pt x="24" y="0"/>
                        </a:lnTo>
                        <a:lnTo>
                          <a:pt x="24" y="0"/>
                        </a:lnTo>
                        <a:lnTo>
                          <a:pt x="22" y="1"/>
                        </a:lnTo>
                        <a:lnTo>
                          <a:pt x="22" y="1"/>
                        </a:lnTo>
                        <a:lnTo>
                          <a:pt x="21" y="1"/>
                        </a:lnTo>
                        <a:lnTo>
                          <a:pt x="21" y="1"/>
                        </a:lnTo>
                        <a:lnTo>
                          <a:pt x="20" y="1"/>
                        </a:lnTo>
                        <a:lnTo>
                          <a:pt x="18" y="1"/>
                        </a:lnTo>
                        <a:lnTo>
                          <a:pt x="17" y="2"/>
                        </a:lnTo>
                        <a:lnTo>
                          <a:pt x="14" y="4"/>
                        </a:lnTo>
                        <a:lnTo>
                          <a:pt x="13" y="5"/>
                        </a:lnTo>
                        <a:lnTo>
                          <a:pt x="12" y="6"/>
                        </a:lnTo>
                        <a:lnTo>
                          <a:pt x="10" y="8"/>
                        </a:lnTo>
                        <a:lnTo>
                          <a:pt x="8" y="9"/>
                        </a:lnTo>
                        <a:lnTo>
                          <a:pt x="6" y="10"/>
                        </a:lnTo>
                        <a:lnTo>
                          <a:pt x="5" y="1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8" name="Freeform 120"/>
                  <p:cNvSpPr>
                    <a:spLocks noEditPoints="1"/>
                  </p:cNvSpPr>
                  <p:nvPr/>
                </p:nvSpPr>
                <p:spPr bwMode="auto">
                  <a:xfrm>
                    <a:off x="3219" y="1073"/>
                    <a:ext cx="30" cy="22"/>
                  </a:xfrm>
                  <a:custGeom>
                    <a:avLst/>
                    <a:gdLst>
                      <a:gd name="T0" fmla="*/ 89 w 90"/>
                      <a:gd name="T1" fmla="*/ 28 h 66"/>
                      <a:gd name="T2" fmla="*/ 86 w 90"/>
                      <a:gd name="T3" fmla="*/ 20 h 66"/>
                      <a:gd name="T4" fmla="*/ 82 w 90"/>
                      <a:gd name="T5" fmla="*/ 16 h 66"/>
                      <a:gd name="T6" fmla="*/ 78 w 90"/>
                      <a:gd name="T7" fmla="*/ 14 h 66"/>
                      <a:gd name="T8" fmla="*/ 73 w 90"/>
                      <a:gd name="T9" fmla="*/ 11 h 66"/>
                      <a:gd name="T10" fmla="*/ 67 w 90"/>
                      <a:gd name="T11" fmla="*/ 8 h 66"/>
                      <a:gd name="T12" fmla="*/ 77 w 90"/>
                      <a:gd name="T13" fmla="*/ 18 h 66"/>
                      <a:gd name="T14" fmla="*/ 82 w 90"/>
                      <a:gd name="T15" fmla="*/ 30 h 66"/>
                      <a:gd name="T16" fmla="*/ 90 w 90"/>
                      <a:gd name="T17" fmla="*/ 38 h 66"/>
                      <a:gd name="T18" fmla="*/ 86 w 90"/>
                      <a:gd name="T19" fmla="*/ 55 h 66"/>
                      <a:gd name="T20" fmla="*/ 82 w 90"/>
                      <a:gd name="T21" fmla="*/ 63 h 66"/>
                      <a:gd name="T22" fmla="*/ 79 w 90"/>
                      <a:gd name="T23" fmla="*/ 64 h 66"/>
                      <a:gd name="T24" fmla="*/ 75 w 90"/>
                      <a:gd name="T25" fmla="*/ 66 h 66"/>
                      <a:gd name="T26" fmla="*/ 73 w 90"/>
                      <a:gd name="T27" fmla="*/ 66 h 66"/>
                      <a:gd name="T28" fmla="*/ 70 w 90"/>
                      <a:gd name="T29" fmla="*/ 66 h 66"/>
                      <a:gd name="T30" fmla="*/ 77 w 90"/>
                      <a:gd name="T31" fmla="*/ 59 h 66"/>
                      <a:gd name="T32" fmla="*/ 82 w 90"/>
                      <a:gd name="T33" fmla="*/ 46 h 66"/>
                      <a:gd name="T34" fmla="*/ 90 w 90"/>
                      <a:gd name="T35" fmla="*/ 38 h 66"/>
                      <a:gd name="T36" fmla="*/ 14 w 90"/>
                      <a:gd name="T37" fmla="*/ 6 h 66"/>
                      <a:gd name="T38" fmla="*/ 4 w 90"/>
                      <a:gd name="T39" fmla="*/ 20 h 66"/>
                      <a:gd name="T40" fmla="*/ 0 w 90"/>
                      <a:gd name="T41" fmla="*/ 38 h 66"/>
                      <a:gd name="T42" fmla="*/ 4 w 90"/>
                      <a:gd name="T43" fmla="*/ 54 h 66"/>
                      <a:gd name="T44" fmla="*/ 6 w 90"/>
                      <a:gd name="T45" fmla="*/ 54 h 66"/>
                      <a:gd name="T46" fmla="*/ 8 w 90"/>
                      <a:gd name="T47" fmla="*/ 55 h 66"/>
                      <a:gd name="T48" fmla="*/ 11 w 90"/>
                      <a:gd name="T49" fmla="*/ 55 h 66"/>
                      <a:gd name="T50" fmla="*/ 14 w 90"/>
                      <a:gd name="T51" fmla="*/ 56 h 66"/>
                      <a:gd name="T52" fmla="*/ 10 w 90"/>
                      <a:gd name="T53" fmla="*/ 46 h 66"/>
                      <a:gd name="T54" fmla="*/ 10 w 90"/>
                      <a:gd name="T55" fmla="*/ 30 h 66"/>
                      <a:gd name="T56" fmla="*/ 15 w 90"/>
                      <a:gd name="T57" fmla="*/ 18 h 66"/>
                      <a:gd name="T58" fmla="*/ 24 w 90"/>
                      <a:gd name="T59" fmla="*/ 7 h 66"/>
                      <a:gd name="T60" fmla="*/ 28 w 90"/>
                      <a:gd name="T61" fmla="*/ 4 h 66"/>
                      <a:gd name="T62" fmla="*/ 26 w 90"/>
                      <a:gd name="T63" fmla="*/ 3 h 66"/>
                      <a:gd name="T64" fmla="*/ 23 w 90"/>
                      <a:gd name="T65" fmla="*/ 3 h 66"/>
                      <a:gd name="T66" fmla="*/ 20 w 90"/>
                      <a:gd name="T67" fmla="*/ 2 h 66"/>
                      <a:gd name="T68" fmla="*/ 49 w 90"/>
                      <a:gd name="T69" fmla="*/ 2 h 66"/>
                      <a:gd name="T70" fmla="*/ 46 w 90"/>
                      <a:gd name="T71" fmla="*/ 0 h 66"/>
                      <a:gd name="T72" fmla="*/ 46 w 90"/>
                      <a:gd name="T73" fmla="*/ 0 h 66"/>
                      <a:gd name="T74" fmla="*/ 46 w 90"/>
                      <a:gd name="T75" fmla="*/ 0 h 66"/>
                      <a:gd name="T76" fmla="*/ 46 w 90"/>
                      <a:gd name="T77" fmla="*/ 0 h 66"/>
                      <a:gd name="T78" fmla="*/ 46 w 90"/>
                      <a:gd name="T79" fmla="*/ 0 h 66"/>
                      <a:gd name="T80" fmla="*/ 47 w 90"/>
                      <a:gd name="T81" fmla="*/ 0 h 66"/>
                      <a:gd name="T82" fmla="*/ 47 w 90"/>
                      <a:gd name="T83" fmla="*/ 0 h 66"/>
                      <a:gd name="T84" fmla="*/ 49 w 90"/>
                      <a:gd name="T8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0" h="66">
                        <a:moveTo>
                          <a:pt x="90" y="38"/>
                        </a:moveTo>
                        <a:lnTo>
                          <a:pt x="89" y="28"/>
                        </a:lnTo>
                        <a:lnTo>
                          <a:pt x="86" y="20"/>
                        </a:lnTo>
                        <a:lnTo>
                          <a:pt x="86" y="20"/>
                        </a:lnTo>
                        <a:lnTo>
                          <a:pt x="85" y="19"/>
                        </a:lnTo>
                        <a:lnTo>
                          <a:pt x="82" y="16"/>
                        </a:lnTo>
                        <a:lnTo>
                          <a:pt x="79" y="15"/>
                        </a:lnTo>
                        <a:lnTo>
                          <a:pt x="78" y="14"/>
                        </a:lnTo>
                        <a:lnTo>
                          <a:pt x="75" y="12"/>
                        </a:lnTo>
                        <a:lnTo>
                          <a:pt x="73" y="11"/>
                        </a:lnTo>
                        <a:lnTo>
                          <a:pt x="70" y="10"/>
                        </a:lnTo>
                        <a:lnTo>
                          <a:pt x="67" y="8"/>
                        </a:lnTo>
                        <a:lnTo>
                          <a:pt x="71" y="11"/>
                        </a:lnTo>
                        <a:lnTo>
                          <a:pt x="77" y="18"/>
                        </a:lnTo>
                        <a:lnTo>
                          <a:pt x="79" y="23"/>
                        </a:lnTo>
                        <a:lnTo>
                          <a:pt x="82" y="30"/>
                        </a:lnTo>
                        <a:lnTo>
                          <a:pt x="83" y="38"/>
                        </a:lnTo>
                        <a:lnTo>
                          <a:pt x="90" y="38"/>
                        </a:lnTo>
                        <a:lnTo>
                          <a:pt x="89" y="47"/>
                        </a:lnTo>
                        <a:lnTo>
                          <a:pt x="86" y="55"/>
                        </a:lnTo>
                        <a:lnTo>
                          <a:pt x="82" y="63"/>
                        </a:lnTo>
                        <a:lnTo>
                          <a:pt x="82" y="63"/>
                        </a:lnTo>
                        <a:lnTo>
                          <a:pt x="81" y="64"/>
                        </a:lnTo>
                        <a:lnTo>
                          <a:pt x="79" y="64"/>
                        </a:lnTo>
                        <a:lnTo>
                          <a:pt x="77" y="64"/>
                        </a:lnTo>
                        <a:lnTo>
                          <a:pt x="75" y="66"/>
                        </a:lnTo>
                        <a:lnTo>
                          <a:pt x="74" y="66"/>
                        </a:lnTo>
                        <a:lnTo>
                          <a:pt x="73" y="66"/>
                        </a:lnTo>
                        <a:lnTo>
                          <a:pt x="71" y="66"/>
                        </a:lnTo>
                        <a:lnTo>
                          <a:pt x="70" y="66"/>
                        </a:lnTo>
                        <a:lnTo>
                          <a:pt x="71" y="64"/>
                        </a:lnTo>
                        <a:lnTo>
                          <a:pt x="77" y="59"/>
                        </a:lnTo>
                        <a:lnTo>
                          <a:pt x="79" y="52"/>
                        </a:lnTo>
                        <a:lnTo>
                          <a:pt x="82" y="46"/>
                        </a:lnTo>
                        <a:lnTo>
                          <a:pt x="83" y="38"/>
                        </a:lnTo>
                        <a:lnTo>
                          <a:pt x="90" y="38"/>
                        </a:lnTo>
                        <a:close/>
                        <a:moveTo>
                          <a:pt x="19" y="2"/>
                        </a:moveTo>
                        <a:lnTo>
                          <a:pt x="14" y="6"/>
                        </a:lnTo>
                        <a:lnTo>
                          <a:pt x="8" y="12"/>
                        </a:lnTo>
                        <a:lnTo>
                          <a:pt x="4" y="20"/>
                        </a:lnTo>
                        <a:lnTo>
                          <a:pt x="2" y="28"/>
                        </a:lnTo>
                        <a:lnTo>
                          <a:pt x="0" y="38"/>
                        </a:lnTo>
                        <a:lnTo>
                          <a:pt x="2" y="47"/>
                        </a:lnTo>
                        <a:lnTo>
                          <a:pt x="4" y="54"/>
                        </a:lnTo>
                        <a:lnTo>
                          <a:pt x="6" y="54"/>
                        </a:lnTo>
                        <a:lnTo>
                          <a:pt x="6" y="54"/>
                        </a:lnTo>
                        <a:lnTo>
                          <a:pt x="7" y="55"/>
                        </a:lnTo>
                        <a:lnTo>
                          <a:pt x="8" y="55"/>
                        </a:lnTo>
                        <a:lnTo>
                          <a:pt x="10" y="55"/>
                        </a:lnTo>
                        <a:lnTo>
                          <a:pt x="11" y="55"/>
                        </a:lnTo>
                        <a:lnTo>
                          <a:pt x="12" y="56"/>
                        </a:lnTo>
                        <a:lnTo>
                          <a:pt x="14" y="56"/>
                        </a:lnTo>
                        <a:lnTo>
                          <a:pt x="11" y="52"/>
                        </a:lnTo>
                        <a:lnTo>
                          <a:pt x="10" y="46"/>
                        </a:lnTo>
                        <a:lnTo>
                          <a:pt x="8" y="38"/>
                        </a:lnTo>
                        <a:lnTo>
                          <a:pt x="10" y="30"/>
                        </a:lnTo>
                        <a:lnTo>
                          <a:pt x="11" y="23"/>
                        </a:lnTo>
                        <a:lnTo>
                          <a:pt x="15" y="18"/>
                        </a:lnTo>
                        <a:lnTo>
                          <a:pt x="19" y="11"/>
                        </a:lnTo>
                        <a:lnTo>
                          <a:pt x="24" y="7"/>
                        </a:lnTo>
                        <a:lnTo>
                          <a:pt x="30" y="4"/>
                        </a:lnTo>
                        <a:lnTo>
                          <a:pt x="28" y="4"/>
                        </a:lnTo>
                        <a:lnTo>
                          <a:pt x="27" y="3"/>
                        </a:lnTo>
                        <a:lnTo>
                          <a:pt x="26" y="3"/>
                        </a:lnTo>
                        <a:lnTo>
                          <a:pt x="24" y="3"/>
                        </a:lnTo>
                        <a:lnTo>
                          <a:pt x="23" y="3"/>
                        </a:lnTo>
                        <a:lnTo>
                          <a:pt x="22" y="2"/>
                        </a:lnTo>
                        <a:lnTo>
                          <a:pt x="20" y="2"/>
                        </a:lnTo>
                        <a:lnTo>
                          <a:pt x="19" y="2"/>
                        </a:lnTo>
                        <a:close/>
                        <a:moveTo>
                          <a:pt x="49" y="2"/>
                        </a:moveTo>
                        <a:lnTo>
                          <a:pt x="46" y="0"/>
                        </a:lnTo>
                        <a:lnTo>
                          <a:pt x="46" y="0"/>
                        </a:lnTo>
                        <a:lnTo>
                          <a:pt x="46" y="0"/>
                        </a:lnTo>
                        <a:lnTo>
                          <a:pt x="46" y="0"/>
                        </a:lnTo>
                        <a:lnTo>
                          <a:pt x="46" y="0"/>
                        </a:lnTo>
                        <a:lnTo>
                          <a:pt x="46" y="0"/>
                        </a:lnTo>
                        <a:lnTo>
                          <a:pt x="46" y="0"/>
                        </a:lnTo>
                        <a:lnTo>
                          <a:pt x="46" y="0"/>
                        </a:lnTo>
                        <a:lnTo>
                          <a:pt x="46" y="0"/>
                        </a:lnTo>
                        <a:lnTo>
                          <a:pt x="46" y="0"/>
                        </a:lnTo>
                        <a:lnTo>
                          <a:pt x="47" y="0"/>
                        </a:lnTo>
                        <a:lnTo>
                          <a:pt x="47" y="0"/>
                        </a:lnTo>
                        <a:lnTo>
                          <a:pt x="47" y="0"/>
                        </a:lnTo>
                        <a:lnTo>
                          <a:pt x="47" y="0"/>
                        </a:lnTo>
                        <a:lnTo>
                          <a:pt x="49" y="0"/>
                        </a:lnTo>
                        <a:lnTo>
                          <a:pt x="49" y="0"/>
                        </a:lnTo>
                        <a:lnTo>
                          <a:pt x="49" y="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49" name="Freeform 121"/>
                  <p:cNvSpPr>
                    <a:spLocks/>
                  </p:cNvSpPr>
                  <p:nvPr/>
                </p:nvSpPr>
                <p:spPr bwMode="auto">
                  <a:xfrm>
                    <a:off x="3222" y="1073"/>
                    <a:ext cx="25" cy="22"/>
                  </a:xfrm>
                  <a:custGeom>
                    <a:avLst/>
                    <a:gdLst>
                      <a:gd name="T0" fmla="*/ 74 w 75"/>
                      <a:gd name="T1" fmla="*/ 30 h 66"/>
                      <a:gd name="T2" fmla="*/ 69 w 75"/>
                      <a:gd name="T3" fmla="*/ 18 h 66"/>
                      <a:gd name="T4" fmla="*/ 59 w 75"/>
                      <a:gd name="T5" fmla="*/ 8 h 66"/>
                      <a:gd name="T6" fmla="*/ 55 w 75"/>
                      <a:gd name="T7" fmla="*/ 6 h 66"/>
                      <a:gd name="T8" fmla="*/ 50 w 75"/>
                      <a:gd name="T9" fmla="*/ 4 h 66"/>
                      <a:gd name="T10" fmla="*/ 46 w 75"/>
                      <a:gd name="T11" fmla="*/ 3 h 66"/>
                      <a:gd name="T12" fmla="*/ 41 w 75"/>
                      <a:gd name="T13" fmla="*/ 2 h 66"/>
                      <a:gd name="T14" fmla="*/ 35 w 75"/>
                      <a:gd name="T15" fmla="*/ 3 h 66"/>
                      <a:gd name="T16" fmla="*/ 31 w 75"/>
                      <a:gd name="T17" fmla="*/ 4 h 66"/>
                      <a:gd name="T18" fmla="*/ 29 w 75"/>
                      <a:gd name="T19" fmla="*/ 6 h 66"/>
                      <a:gd name="T20" fmla="*/ 25 w 75"/>
                      <a:gd name="T21" fmla="*/ 4 h 66"/>
                      <a:gd name="T22" fmla="*/ 16 w 75"/>
                      <a:gd name="T23" fmla="*/ 7 h 66"/>
                      <a:gd name="T24" fmla="*/ 7 w 75"/>
                      <a:gd name="T25" fmla="*/ 18 h 66"/>
                      <a:gd name="T26" fmla="*/ 2 w 75"/>
                      <a:gd name="T27" fmla="*/ 30 h 66"/>
                      <a:gd name="T28" fmla="*/ 2 w 75"/>
                      <a:gd name="T29" fmla="*/ 46 h 66"/>
                      <a:gd name="T30" fmla="*/ 6 w 75"/>
                      <a:gd name="T31" fmla="*/ 56 h 66"/>
                      <a:gd name="T32" fmla="*/ 8 w 75"/>
                      <a:gd name="T33" fmla="*/ 56 h 66"/>
                      <a:gd name="T34" fmla="*/ 11 w 75"/>
                      <a:gd name="T35" fmla="*/ 58 h 66"/>
                      <a:gd name="T36" fmla="*/ 14 w 75"/>
                      <a:gd name="T37" fmla="*/ 59 h 66"/>
                      <a:gd name="T38" fmla="*/ 18 w 75"/>
                      <a:gd name="T39" fmla="*/ 59 h 66"/>
                      <a:gd name="T40" fmla="*/ 12 w 75"/>
                      <a:gd name="T41" fmla="*/ 54 h 66"/>
                      <a:gd name="T42" fmla="*/ 8 w 75"/>
                      <a:gd name="T43" fmla="*/ 44 h 66"/>
                      <a:gd name="T44" fmla="*/ 8 w 75"/>
                      <a:gd name="T45" fmla="*/ 32 h 66"/>
                      <a:gd name="T46" fmla="*/ 12 w 75"/>
                      <a:gd name="T47" fmla="*/ 22 h 66"/>
                      <a:gd name="T48" fmla="*/ 20 w 75"/>
                      <a:gd name="T49" fmla="*/ 14 h 66"/>
                      <a:gd name="T50" fmla="*/ 31 w 75"/>
                      <a:gd name="T51" fmla="*/ 8 h 66"/>
                      <a:gd name="T52" fmla="*/ 43 w 75"/>
                      <a:gd name="T53" fmla="*/ 8 h 66"/>
                      <a:gd name="T54" fmla="*/ 54 w 75"/>
                      <a:gd name="T55" fmla="*/ 14 h 66"/>
                      <a:gd name="T56" fmla="*/ 62 w 75"/>
                      <a:gd name="T57" fmla="*/ 22 h 66"/>
                      <a:gd name="T58" fmla="*/ 67 w 75"/>
                      <a:gd name="T59" fmla="*/ 32 h 66"/>
                      <a:gd name="T60" fmla="*/ 75 w 75"/>
                      <a:gd name="T61" fmla="*/ 38 h 66"/>
                      <a:gd name="T62" fmla="*/ 71 w 75"/>
                      <a:gd name="T63" fmla="*/ 52 h 66"/>
                      <a:gd name="T64" fmla="*/ 63 w 75"/>
                      <a:gd name="T65" fmla="*/ 64 h 66"/>
                      <a:gd name="T66" fmla="*/ 59 w 75"/>
                      <a:gd name="T67" fmla="*/ 66 h 66"/>
                      <a:gd name="T68" fmla="*/ 57 w 75"/>
                      <a:gd name="T69" fmla="*/ 66 h 66"/>
                      <a:gd name="T70" fmla="*/ 53 w 75"/>
                      <a:gd name="T71" fmla="*/ 66 h 66"/>
                      <a:gd name="T72" fmla="*/ 49 w 75"/>
                      <a:gd name="T73" fmla="*/ 66 h 66"/>
                      <a:gd name="T74" fmla="*/ 49 w 75"/>
                      <a:gd name="T75" fmla="*/ 66 h 66"/>
                      <a:gd name="T76" fmla="*/ 58 w 75"/>
                      <a:gd name="T77" fmla="*/ 59 h 66"/>
                      <a:gd name="T78" fmla="*/ 65 w 75"/>
                      <a:gd name="T79" fmla="*/ 50 h 66"/>
                      <a:gd name="T80" fmla="*/ 67 w 75"/>
                      <a:gd name="T81"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5" h="66">
                        <a:moveTo>
                          <a:pt x="75" y="38"/>
                        </a:moveTo>
                        <a:lnTo>
                          <a:pt x="74" y="30"/>
                        </a:lnTo>
                        <a:lnTo>
                          <a:pt x="71" y="23"/>
                        </a:lnTo>
                        <a:lnTo>
                          <a:pt x="69" y="18"/>
                        </a:lnTo>
                        <a:lnTo>
                          <a:pt x="63" y="11"/>
                        </a:lnTo>
                        <a:lnTo>
                          <a:pt x="59" y="8"/>
                        </a:lnTo>
                        <a:lnTo>
                          <a:pt x="57" y="7"/>
                        </a:lnTo>
                        <a:lnTo>
                          <a:pt x="55" y="6"/>
                        </a:lnTo>
                        <a:lnTo>
                          <a:pt x="53" y="6"/>
                        </a:lnTo>
                        <a:lnTo>
                          <a:pt x="50" y="4"/>
                        </a:lnTo>
                        <a:lnTo>
                          <a:pt x="49" y="3"/>
                        </a:lnTo>
                        <a:lnTo>
                          <a:pt x="46" y="3"/>
                        </a:lnTo>
                        <a:lnTo>
                          <a:pt x="43" y="2"/>
                        </a:lnTo>
                        <a:lnTo>
                          <a:pt x="41" y="2"/>
                        </a:lnTo>
                        <a:lnTo>
                          <a:pt x="38" y="0"/>
                        </a:lnTo>
                        <a:lnTo>
                          <a:pt x="35" y="3"/>
                        </a:lnTo>
                        <a:lnTo>
                          <a:pt x="34" y="4"/>
                        </a:lnTo>
                        <a:lnTo>
                          <a:pt x="31" y="4"/>
                        </a:lnTo>
                        <a:lnTo>
                          <a:pt x="30" y="6"/>
                        </a:lnTo>
                        <a:lnTo>
                          <a:pt x="29" y="6"/>
                        </a:lnTo>
                        <a:lnTo>
                          <a:pt x="26" y="6"/>
                        </a:lnTo>
                        <a:lnTo>
                          <a:pt x="25" y="4"/>
                        </a:lnTo>
                        <a:lnTo>
                          <a:pt x="22" y="4"/>
                        </a:lnTo>
                        <a:lnTo>
                          <a:pt x="16" y="7"/>
                        </a:lnTo>
                        <a:lnTo>
                          <a:pt x="11" y="11"/>
                        </a:lnTo>
                        <a:lnTo>
                          <a:pt x="7" y="18"/>
                        </a:lnTo>
                        <a:lnTo>
                          <a:pt x="3" y="23"/>
                        </a:lnTo>
                        <a:lnTo>
                          <a:pt x="2" y="30"/>
                        </a:lnTo>
                        <a:lnTo>
                          <a:pt x="0" y="38"/>
                        </a:lnTo>
                        <a:lnTo>
                          <a:pt x="2" y="46"/>
                        </a:lnTo>
                        <a:lnTo>
                          <a:pt x="3" y="52"/>
                        </a:lnTo>
                        <a:lnTo>
                          <a:pt x="6" y="56"/>
                        </a:lnTo>
                        <a:lnTo>
                          <a:pt x="7" y="56"/>
                        </a:lnTo>
                        <a:lnTo>
                          <a:pt x="8" y="56"/>
                        </a:lnTo>
                        <a:lnTo>
                          <a:pt x="10" y="58"/>
                        </a:lnTo>
                        <a:lnTo>
                          <a:pt x="11" y="58"/>
                        </a:lnTo>
                        <a:lnTo>
                          <a:pt x="12" y="58"/>
                        </a:lnTo>
                        <a:lnTo>
                          <a:pt x="14" y="59"/>
                        </a:lnTo>
                        <a:lnTo>
                          <a:pt x="16" y="59"/>
                        </a:lnTo>
                        <a:lnTo>
                          <a:pt x="18" y="59"/>
                        </a:lnTo>
                        <a:lnTo>
                          <a:pt x="16" y="59"/>
                        </a:lnTo>
                        <a:lnTo>
                          <a:pt x="12" y="54"/>
                        </a:lnTo>
                        <a:lnTo>
                          <a:pt x="10" y="50"/>
                        </a:lnTo>
                        <a:lnTo>
                          <a:pt x="8" y="44"/>
                        </a:lnTo>
                        <a:lnTo>
                          <a:pt x="8" y="38"/>
                        </a:lnTo>
                        <a:lnTo>
                          <a:pt x="8" y="32"/>
                        </a:lnTo>
                        <a:lnTo>
                          <a:pt x="10" y="26"/>
                        </a:lnTo>
                        <a:lnTo>
                          <a:pt x="12" y="22"/>
                        </a:lnTo>
                        <a:lnTo>
                          <a:pt x="16" y="16"/>
                        </a:lnTo>
                        <a:lnTo>
                          <a:pt x="20" y="14"/>
                        </a:lnTo>
                        <a:lnTo>
                          <a:pt x="26" y="11"/>
                        </a:lnTo>
                        <a:lnTo>
                          <a:pt x="31" y="8"/>
                        </a:lnTo>
                        <a:lnTo>
                          <a:pt x="38" y="8"/>
                        </a:lnTo>
                        <a:lnTo>
                          <a:pt x="43" y="8"/>
                        </a:lnTo>
                        <a:lnTo>
                          <a:pt x="49" y="11"/>
                        </a:lnTo>
                        <a:lnTo>
                          <a:pt x="54" y="14"/>
                        </a:lnTo>
                        <a:lnTo>
                          <a:pt x="58" y="16"/>
                        </a:lnTo>
                        <a:lnTo>
                          <a:pt x="62" y="22"/>
                        </a:lnTo>
                        <a:lnTo>
                          <a:pt x="65" y="26"/>
                        </a:lnTo>
                        <a:lnTo>
                          <a:pt x="67" y="32"/>
                        </a:lnTo>
                        <a:lnTo>
                          <a:pt x="67" y="38"/>
                        </a:lnTo>
                        <a:lnTo>
                          <a:pt x="75" y="38"/>
                        </a:lnTo>
                        <a:lnTo>
                          <a:pt x="74" y="46"/>
                        </a:lnTo>
                        <a:lnTo>
                          <a:pt x="71" y="52"/>
                        </a:lnTo>
                        <a:lnTo>
                          <a:pt x="69" y="59"/>
                        </a:lnTo>
                        <a:lnTo>
                          <a:pt x="63" y="64"/>
                        </a:lnTo>
                        <a:lnTo>
                          <a:pt x="62" y="66"/>
                        </a:lnTo>
                        <a:lnTo>
                          <a:pt x="59" y="66"/>
                        </a:lnTo>
                        <a:lnTo>
                          <a:pt x="58" y="66"/>
                        </a:lnTo>
                        <a:lnTo>
                          <a:pt x="57" y="66"/>
                        </a:lnTo>
                        <a:lnTo>
                          <a:pt x="54" y="66"/>
                        </a:lnTo>
                        <a:lnTo>
                          <a:pt x="53" y="66"/>
                        </a:lnTo>
                        <a:lnTo>
                          <a:pt x="50" y="66"/>
                        </a:lnTo>
                        <a:lnTo>
                          <a:pt x="49" y="66"/>
                        </a:lnTo>
                        <a:lnTo>
                          <a:pt x="47" y="66"/>
                        </a:lnTo>
                        <a:lnTo>
                          <a:pt x="49" y="66"/>
                        </a:lnTo>
                        <a:lnTo>
                          <a:pt x="54" y="62"/>
                        </a:lnTo>
                        <a:lnTo>
                          <a:pt x="58" y="59"/>
                        </a:lnTo>
                        <a:lnTo>
                          <a:pt x="62" y="54"/>
                        </a:lnTo>
                        <a:lnTo>
                          <a:pt x="65" y="50"/>
                        </a:lnTo>
                        <a:lnTo>
                          <a:pt x="67" y="44"/>
                        </a:lnTo>
                        <a:lnTo>
                          <a:pt x="67" y="38"/>
                        </a:lnTo>
                        <a:lnTo>
                          <a:pt x="75" y="38"/>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0" name="Freeform 122"/>
                  <p:cNvSpPr>
                    <a:spLocks/>
                  </p:cNvSpPr>
                  <p:nvPr/>
                </p:nvSpPr>
                <p:spPr bwMode="auto">
                  <a:xfrm>
                    <a:off x="3225" y="1076"/>
                    <a:ext cx="19" cy="19"/>
                  </a:xfrm>
                  <a:custGeom>
                    <a:avLst/>
                    <a:gdLst>
                      <a:gd name="T0" fmla="*/ 59 w 59"/>
                      <a:gd name="T1" fmla="*/ 24 h 58"/>
                      <a:gd name="T2" fmla="*/ 54 w 59"/>
                      <a:gd name="T3" fmla="*/ 14 h 58"/>
                      <a:gd name="T4" fmla="*/ 46 w 59"/>
                      <a:gd name="T5" fmla="*/ 6 h 58"/>
                      <a:gd name="T6" fmla="*/ 35 w 59"/>
                      <a:gd name="T7" fmla="*/ 0 h 58"/>
                      <a:gd name="T8" fmla="*/ 23 w 59"/>
                      <a:gd name="T9" fmla="*/ 0 h 58"/>
                      <a:gd name="T10" fmla="*/ 12 w 59"/>
                      <a:gd name="T11" fmla="*/ 6 h 58"/>
                      <a:gd name="T12" fmla="*/ 4 w 59"/>
                      <a:gd name="T13" fmla="*/ 14 h 58"/>
                      <a:gd name="T14" fmla="*/ 0 w 59"/>
                      <a:gd name="T15" fmla="*/ 24 h 58"/>
                      <a:gd name="T16" fmla="*/ 0 w 59"/>
                      <a:gd name="T17" fmla="*/ 36 h 58"/>
                      <a:gd name="T18" fmla="*/ 4 w 59"/>
                      <a:gd name="T19" fmla="*/ 46 h 58"/>
                      <a:gd name="T20" fmla="*/ 10 w 59"/>
                      <a:gd name="T21" fmla="*/ 51 h 58"/>
                      <a:gd name="T22" fmla="*/ 17 w 59"/>
                      <a:gd name="T23" fmla="*/ 54 h 58"/>
                      <a:gd name="T24" fmla="*/ 25 w 59"/>
                      <a:gd name="T25" fmla="*/ 55 h 58"/>
                      <a:gd name="T26" fmla="*/ 31 w 59"/>
                      <a:gd name="T27" fmla="*/ 56 h 58"/>
                      <a:gd name="T28" fmla="*/ 39 w 59"/>
                      <a:gd name="T29" fmla="*/ 58 h 58"/>
                      <a:gd name="T30" fmla="*/ 46 w 59"/>
                      <a:gd name="T31" fmla="*/ 54 h 58"/>
                      <a:gd name="T32" fmla="*/ 54 w 59"/>
                      <a:gd name="T33" fmla="*/ 46 h 58"/>
                      <a:gd name="T34" fmla="*/ 59 w 59"/>
                      <a:gd name="T35" fmla="*/ 36 h 58"/>
                      <a:gd name="T36" fmla="*/ 51 w 59"/>
                      <a:gd name="T37" fmla="*/ 30 h 58"/>
                      <a:gd name="T38" fmla="*/ 50 w 59"/>
                      <a:gd name="T39" fmla="*/ 22 h 58"/>
                      <a:gd name="T40" fmla="*/ 46 w 59"/>
                      <a:gd name="T41" fmla="*/ 14 h 58"/>
                      <a:gd name="T42" fmla="*/ 38 w 59"/>
                      <a:gd name="T43" fmla="*/ 10 h 58"/>
                      <a:gd name="T44" fmla="*/ 30 w 59"/>
                      <a:gd name="T45" fmla="*/ 7 h 58"/>
                      <a:gd name="T46" fmla="*/ 21 w 59"/>
                      <a:gd name="T47" fmla="*/ 10 h 58"/>
                      <a:gd name="T48" fmla="*/ 14 w 59"/>
                      <a:gd name="T49" fmla="*/ 14 h 58"/>
                      <a:gd name="T50" fmla="*/ 8 w 59"/>
                      <a:gd name="T51" fmla="*/ 22 h 58"/>
                      <a:gd name="T52" fmla="*/ 7 w 59"/>
                      <a:gd name="T53" fmla="*/ 30 h 58"/>
                      <a:gd name="T54" fmla="*/ 8 w 59"/>
                      <a:gd name="T55" fmla="*/ 39 h 58"/>
                      <a:gd name="T56" fmla="*/ 14 w 59"/>
                      <a:gd name="T57" fmla="*/ 46 h 58"/>
                      <a:gd name="T58" fmla="*/ 21 w 59"/>
                      <a:gd name="T59" fmla="*/ 50 h 58"/>
                      <a:gd name="T60" fmla="*/ 30 w 59"/>
                      <a:gd name="T61" fmla="*/ 52 h 58"/>
                      <a:gd name="T62" fmla="*/ 38 w 59"/>
                      <a:gd name="T63" fmla="*/ 50 h 58"/>
                      <a:gd name="T64" fmla="*/ 46 w 59"/>
                      <a:gd name="T65" fmla="*/ 46 h 58"/>
                      <a:gd name="T66" fmla="*/ 50 w 59"/>
                      <a:gd name="T67" fmla="*/ 39 h 58"/>
                      <a:gd name="T68" fmla="*/ 51 w 59"/>
                      <a:gd name="T6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8">
                        <a:moveTo>
                          <a:pt x="59" y="30"/>
                        </a:moveTo>
                        <a:lnTo>
                          <a:pt x="59" y="24"/>
                        </a:lnTo>
                        <a:lnTo>
                          <a:pt x="57" y="18"/>
                        </a:lnTo>
                        <a:lnTo>
                          <a:pt x="54" y="14"/>
                        </a:lnTo>
                        <a:lnTo>
                          <a:pt x="50" y="8"/>
                        </a:lnTo>
                        <a:lnTo>
                          <a:pt x="46" y="6"/>
                        </a:lnTo>
                        <a:lnTo>
                          <a:pt x="41" y="3"/>
                        </a:lnTo>
                        <a:lnTo>
                          <a:pt x="35" y="0"/>
                        </a:lnTo>
                        <a:lnTo>
                          <a:pt x="30" y="0"/>
                        </a:lnTo>
                        <a:lnTo>
                          <a:pt x="23" y="0"/>
                        </a:lnTo>
                        <a:lnTo>
                          <a:pt x="18" y="3"/>
                        </a:lnTo>
                        <a:lnTo>
                          <a:pt x="12" y="6"/>
                        </a:lnTo>
                        <a:lnTo>
                          <a:pt x="8" y="8"/>
                        </a:lnTo>
                        <a:lnTo>
                          <a:pt x="4" y="14"/>
                        </a:lnTo>
                        <a:lnTo>
                          <a:pt x="2" y="18"/>
                        </a:lnTo>
                        <a:lnTo>
                          <a:pt x="0" y="24"/>
                        </a:lnTo>
                        <a:lnTo>
                          <a:pt x="0" y="30"/>
                        </a:lnTo>
                        <a:lnTo>
                          <a:pt x="0" y="36"/>
                        </a:lnTo>
                        <a:lnTo>
                          <a:pt x="2" y="42"/>
                        </a:lnTo>
                        <a:lnTo>
                          <a:pt x="4" y="46"/>
                        </a:lnTo>
                        <a:lnTo>
                          <a:pt x="8" y="51"/>
                        </a:lnTo>
                        <a:lnTo>
                          <a:pt x="10" y="51"/>
                        </a:lnTo>
                        <a:lnTo>
                          <a:pt x="12" y="52"/>
                        </a:lnTo>
                        <a:lnTo>
                          <a:pt x="17" y="54"/>
                        </a:lnTo>
                        <a:lnTo>
                          <a:pt x="21" y="55"/>
                        </a:lnTo>
                        <a:lnTo>
                          <a:pt x="25" y="55"/>
                        </a:lnTo>
                        <a:lnTo>
                          <a:pt x="27" y="56"/>
                        </a:lnTo>
                        <a:lnTo>
                          <a:pt x="31" y="56"/>
                        </a:lnTo>
                        <a:lnTo>
                          <a:pt x="35" y="58"/>
                        </a:lnTo>
                        <a:lnTo>
                          <a:pt x="39" y="58"/>
                        </a:lnTo>
                        <a:lnTo>
                          <a:pt x="41" y="58"/>
                        </a:lnTo>
                        <a:lnTo>
                          <a:pt x="46" y="54"/>
                        </a:lnTo>
                        <a:lnTo>
                          <a:pt x="50" y="51"/>
                        </a:lnTo>
                        <a:lnTo>
                          <a:pt x="54" y="46"/>
                        </a:lnTo>
                        <a:lnTo>
                          <a:pt x="57" y="42"/>
                        </a:lnTo>
                        <a:lnTo>
                          <a:pt x="59" y="36"/>
                        </a:lnTo>
                        <a:lnTo>
                          <a:pt x="59" y="30"/>
                        </a:lnTo>
                        <a:lnTo>
                          <a:pt x="51" y="30"/>
                        </a:lnTo>
                        <a:lnTo>
                          <a:pt x="51" y="26"/>
                        </a:lnTo>
                        <a:lnTo>
                          <a:pt x="50" y="22"/>
                        </a:lnTo>
                        <a:lnTo>
                          <a:pt x="49" y="18"/>
                        </a:lnTo>
                        <a:lnTo>
                          <a:pt x="46" y="14"/>
                        </a:lnTo>
                        <a:lnTo>
                          <a:pt x="42" y="11"/>
                        </a:lnTo>
                        <a:lnTo>
                          <a:pt x="38" y="10"/>
                        </a:lnTo>
                        <a:lnTo>
                          <a:pt x="34" y="8"/>
                        </a:lnTo>
                        <a:lnTo>
                          <a:pt x="30" y="7"/>
                        </a:lnTo>
                        <a:lnTo>
                          <a:pt x="25" y="8"/>
                        </a:lnTo>
                        <a:lnTo>
                          <a:pt x="21" y="10"/>
                        </a:lnTo>
                        <a:lnTo>
                          <a:pt x="17" y="11"/>
                        </a:lnTo>
                        <a:lnTo>
                          <a:pt x="14" y="14"/>
                        </a:lnTo>
                        <a:lnTo>
                          <a:pt x="11" y="18"/>
                        </a:lnTo>
                        <a:lnTo>
                          <a:pt x="8" y="22"/>
                        </a:lnTo>
                        <a:lnTo>
                          <a:pt x="7" y="26"/>
                        </a:lnTo>
                        <a:lnTo>
                          <a:pt x="7" y="30"/>
                        </a:lnTo>
                        <a:lnTo>
                          <a:pt x="7" y="34"/>
                        </a:lnTo>
                        <a:lnTo>
                          <a:pt x="8" y="39"/>
                        </a:lnTo>
                        <a:lnTo>
                          <a:pt x="11" y="42"/>
                        </a:lnTo>
                        <a:lnTo>
                          <a:pt x="14" y="46"/>
                        </a:lnTo>
                        <a:lnTo>
                          <a:pt x="17" y="48"/>
                        </a:lnTo>
                        <a:lnTo>
                          <a:pt x="21" y="50"/>
                        </a:lnTo>
                        <a:lnTo>
                          <a:pt x="25" y="51"/>
                        </a:lnTo>
                        <a:lnTo>
                          <a:pt x="30" y="52"/>
                        </a:lnTo>
                        <a:lnTo>
                          <a:pt x="34" y="51"/>
                        </a:lnTo>
                        <a:lnTo>
                          <a:pt x="38" y="50"/>
                        </a:lnTo>
                        <a:lnTo>
                          <a:pt x="42" y="48"/>
                        </a:lnTo>
                        <a:lnTo>
                          <a:pt x="46" y="46"/>
                        </a:lnTo>
                        <a:lnTo>
                          <a:pt x="49" y="42"/>
                        </a:lnTo>
                        <a:lnTo>
                          <a:pt x="50" y="39"/>
                        </a:lnTo>
                        <a:lnTo>
                          <a:pt x="51" y="34"/>
                        </a:lnTo>
                        <a:lnTo>
                          <a:pt x="51" y="30"/>
                        </a:lnTo>
                        <a:lnTo>
                          <a:pt x="59" y="30"/>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1" name="Freeform 123"/>
                  <p:cNvSpPr>
                    <a:spLocks/>
                  </p:cNvSpPr>
                  <p:nvPr/>
                </p:nvSpPr>
                <p:spPr bwMode="auto">
                  <a:xfrm>
                    <a:off x="3227" y="1078"/>
                    <a:ext cx="15" cy="15"/>
                  </a:xfrm>
                  <a:custGeom>
                    <a:avLst/>
                    <a:gdLst>
                      <a:gd name="T0" fmla="*/ 44 w 44"/>
                      <a:gd name="T1" fmla="*/ 19 h 45"/>
                      <a:gd name="T2" fmla="*/ 42 w 44"/>
                      <a:gd name="T3" fmla="*/ 11 h 45"/>
                      <a:gd name="T4" fmla="*/ 35 w 44"/>
                      <a:gd name="T5" fmla="*/ 4 h 45"/>
                      <a:gd name="T6" fmla="*/ 27 w 44"/>
                      <a:gd name="T7" fmla="*/ 1 h 45"/>
                      <a:gd name="T8" fmla="*/ 18 w 44"/>
                      <a:gd name="T9" fmla="*/ 1 h 45"/>
                      <a:gd name="T10" fmla="*/ 10 w 44"/>
                      <a:gd name="T11" fmla="*/ 4 h 45"/>
                      <a:gd name="T12" fmla="*/ 4 w 44"/>
                      <a:gd name="T13" fmla="*/ 11 h 45"/>
                      <a:gd name="T14" fmla="*/ 0 w 44"/>
                      <a:gd name="T15" fmla="*/ 19 h 45"/>
                      <a:gd name="T16" fmla="*/ 0 w 44"/>
                      <a:gd name="T17" fmla="*/ 27 h 45"/>
                      <a:gd name="T18" fmla="*/ 4 w 44"/>
                      <a:gd name="T19" fmla="*/ 35 h 45"/>
                      <a:gd name="T20" fmla="*/ 10 w 44"/>
                      <a:gd name="T21" fmla="*/ 41 h 45"/>
                      <a:gd name="T22" fmla="*/ 18 w 44"/>
                      <a:gd name="T23" fmla="*/ 44 h 45"/>
                      <a:gd name="T24" fmla="*/ 27 w 44"/>
                      <a:gd name="T25" fmla="*/ 44 h 45"/>
                      <a:gd name="T26" fmla="*/ 35 w 44"/>
                      <a:gd name="T27" fmla="*/ 41 h 45"/>
                      <a:gd name="T28" fmla="*/ 42 w 44"/>
                      <a:gd name="T29" fmla="*/ 35 h 45"/>
                      <a:gd name="T30" fmla="*/ 44 w 44"/>
                      <a:gd name="T31" fmla="*/ 27 h 45"/>
                      <a:gd name="T32" fmla="*/ 38 w 44"/>
                      <a:gd name="T33" fmla="*/ 23 h 45"/>
                      <a:gd name="T34" fmla="*/ 36 w 44"/>
                      <a:gd name="T35" fmla="*/ 17 h 45"/>
                      <a:gd name="T36" fmla="*/ 34 w 44"/>
                      <a:gd name="T37" fmla="*/ 12 h 45"/>
                      <a:gd name="T38" fmla="*/ 28 w 44"/>
                      <a:gd name="T39" fmla="*/ 9 h 45"/>
                      <a:gd name="T40" fmla="*/ 23 w 44"/>
                      <a:gd name="T41" fmla="*/ 8 h 45"/>
                      <a:gd name="T42" fmla="*/ 16 w 44"/>
                      <a:gd name="T43" fmla="*/ 9 h 45"/>
                      <a:gd name="T44" fmla="*/ 12 w 44"/>
                      <a:gd name="T45" fmla="*/ 12 h 45"/>
                      <a:gd name="T46" fmla="*/ 8 w 44"/>
                      <a:gd name="T47" fmla="*/ 17 h 45"/>
                      <a:gd name="T48" fmla="*/ 8 w 44"/>
                      <a:gd name="T49" fmla="*/ 23 h 45"/>
                      <a:gd name="T50" fmla="*/ 8 w 44"/>
                      <a:gd name="T51" fmla="*/ 28 h 45"/>
                      <a:gd name="T52" fmla="*/ 12 w 44"/>
                      <a:gd name="T53" fmla="*/ 33 h 45"/>
                      <a:gd name="T54" fmla="*/ 16 w 44"/>
                      <a:gd name="T55" fmla="*/ 36 h 45"/>
                      <a:gd name="T56" fmla="*/ 23 w 44"/>
                      <a:gd name="T57" fmla="*/ 37 h 45"/>
                      <a:gd name="T58" fmla="*/ 28 w 44"/>
                      <a:gd name="T59" fmla="*/ 36 h 45"/>
                      <a:gd name="T60" fmla="*/ 34 w 44"/>
                      <a:gd name="T61" fmla="*/ 33 h 45"/>
                      <a:gd name="T62" fmla="*/ 36 w 44"/>
                      <a:gd name="T63" fmla="*/ 28 h 45"/>
                      <a:gd name="T64" fmla="*/ 38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2" y="11"/>
                        </a:lnTo>
                        <a:lnTo>
                          <a:pt x="39" y="7"/>
                        </a:lnTo>
                        <a:lnTo>
                          <a:pt x="35" y="4"/>
                        </a:lnTo>
                        <a:lnTo>
                          <a:pt x="31" y="3"/>
                        </a:lnTo>
                        <a:lnTo>
                          <a:pt x="27" y="1"/>
                        </a:lnTo>
                        <a:lnTo>
                          <a:pt x="23" y="0"/>
                        </a:lnTo>
                        <a:lnTo>
                          <a:pt x="18" y="1"/>
                        </a:lnTo>
                        <a:lnTo>
                          <a:pt x="14" y="3"/>
                        </a:lnTo>
                        <a:lnTo>
                          <a:pt x="10" y="4"/>
                        </a:lnTo>
                        <a:lnTo>
                          <a:pt x="7" y="7"/>
                        </a:lnTo>
                        <a:lnTo>
                          <a:pt x="4" y="11"/>
                        </a:lnTo>
                        <a:lnTo>
                          <a:pt x="1" y="15"/>
                        </a:lnTo>
                        <a:lnTo>
                          <a:pt x="0" y="19"/>
                        </a:lnTo>
                        <a:lnTo>
                          <a:pt x="0" y="23"/>
                        </a:lnTo>
                        <a:lnTo>
                          <a:pt x="0" y="27"/>
                        </a:lnTo>
                        <a:lnTo>
                          <a:pt x="1" y="32"/>
                        </a:lnTo>
                        <a:lnTo>
                          <a:pt x="4" y="35"/>
                        </a:lnTo>
                        <a:lnTo>
                          <a:pt x="7" y="39"/>
                        </a:lnTo>
                        <a:lnTo>
                          <a:pt x="10" y="41"/>
                        </a:lnTo>
                        <a:lnTo>
                          <a:pt x="14" y="43"/>
                        </a:lnTo>
                        <a:lnTo>
                          <a:pt x="18" y="44"/>
                        </a:lnTo>
                        <a:lnTo>
                          <a:pt x="23" y="45"/>
                        </a:lnTo>
                        <a:lnTo>
                          <a:pt x="27" y="44"/>
                        </a:lnTo>
                        <a:lnTo>
                          <a:pt x="31" y="43"/>
                        </a:lnTo>
                        <a:lnTo>
                          <a:pt x="35" y="41"/>
                        </a:lnTo>
                        <a:lnTo>
                          <a:pt x="39" y="39"/>
                        </a:lnTo>
                        <a:lnTo>
                          <a:pt x="42" y="35"/>
                        </a:lnTo>
                        <a:lnTo>
                          <a:pt x="43" y="32"/>
                        </a:lnTo>
                        <a:lnTo>
                          <a:pt x="44" y="27"/>
                        </a:lnTo>
                        <a:lnTo>
                          <a:pt x="44" y="23"/>
                        </a:lnTo>
                        <a:lnTo>
                          <a:pt x="38" y="23"/>
                        </a:lnTo>
                        <a:lnTo>
                          <a:pt x="38" y="20"/>
                        </a:lnTo>
                        <a:lnTo>
                          <a:pt x="36" y="17"/>
                        </a:lnTo>
                        <a:lnTo>
                          <a:pt x="35" y="15"/>
                        </a:lnTo>
                        <a:lnTo>
                          <a:pt x="34" y="12"/>
                        </a:lnTo>
                        <a:lnTo>
                          <a:pt x="31" y="11"/>
                        </a:lnTo>
                        <a:lnTo>
                          <a:pt x="28" y="9"/>
                        </a:lnTo>
                        <a:lnTo>
                          <a:pt x="26" y="8"/>
                        </a:lnTo>
                        <a:lnTo>
                          <a:pt x="23" y="8"/>
                        </a:lnTo>
                        <a:lnTo>
                          <a:pt x="20" y="8"/>
                        </a:lnTo>
                        <a:lnTo>
                          <a:pt x="16" y="9"/>
                        </a:lnTo>
                        <a:lnTo>
                          <a:pt x="15" y="11"/>
                        </a:lnTo>
                        <a:lnTo>
                          <a:pt x="12" y="12"/>
                        </a:lnTo>
                        <a:lnTo>
                          <a:pt x="11" y="15"/>
                        </a:lnTo>
                        <a:lnTo>
                          <a:pt x="8" y="17"/>
                        </a:lnTo>
                        <a:lnTo>
                          <a:pt x="8" y="20"/>
                        </a:lnTo>
                        <a:lnTo>
                          <a:pt x="8" y="23"/>
                        </a:lnTo>
                        <a:lnTo>
                          <a:pt x="8" y="25"/>
                        </a:lnTo>
                        <a:lnTo>
                          <a:pt x="8" y="28"/>
                        </a:lnTo>
                        <a:lnTo>
                          <a:pt x="11" y="31"/>
                        </a:lnTo>
                        <a:lnTo>
                          <a:pt x="12" y="33"/>
                        </a:lnTo>
                        <a:lnTo>
                          <a:pt x="15" y="35"/>
                        </a:lnTo>
                        <a:lnTo>
                          <a:pt x="16" y="36"/>
                        </a:lnTo>
                        <a:lnTo>
                          <a:pt x="20" y="37"/>
                        </a:lnTo>
                        <a:lnTo>
                          <a:pt x="23" y="37"/>
                        </a:lnTo>
                        <a:lnTo>
                          <a:pt x="26" y="37"/>
                        </a:lnTo>
                        <a:lnTo>
                          <a:pt x="28" y="36"/>
                        </a:lnTo>
                        <a:lnTo>
                          <a:pt x="31" y="35"/>
                        </a:lnTo>
                        <a:lnTo>
                          <a:pt x="34" y="33"/>
                        </a:lnTo>
                        <a:lnTo>
                          <a:pt x="35" y="31"/>
                        </a:lnTo>
                        <a:lnTo>
                          <a:pt x="36" y="28"/>
                        </a:lnTo>
                        <a:lnTo>
                          <a:pt x="38" y="25"/>
                        </a:lnTo>
                        <a:lnTo>
                          <a:pt x="38" y="23"/>
                        </a:lnTo>
                        <a:lnTo>
                          <a:pt x="44"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2" name="Freeform 124"/>
                  <p:cNvSpPr>
                    <a:spLocks/>
                  </p:cNvSpPr>
                  <p:nvPr/>
                </p:nvSpPr>
                <p:spPr bwMode="auto">
                  <a:xfrm>
                    <a:off x="3230" y="1081"/>
                    <a:ext cx="10" cy="10"/>
                  </a:xfrm>
                  <a:custGeom>
                    <a:avLst/>
                    <a:gdLst>
                      <a:gd name="T0" fmla="*/ 30 w 30"/>
                      <a:gd name="T1" fmla="*/ 15 h 29"/>
                      <a:gd name="T2" fmla="*/ 30 w 30"/>
                      <a:gd name="T3" fmla="*/ 12 h 29"/>
                      <a:gd name="T4" fmla="*/ 28 w 30"/>
                      <a:gd name="T5" fmla="*/ 9 h 29"/>
                      <a:gd name="T6" fmla="*/ 27 w 30"/>
                      <a:gd name="T7" fmla="*/ 7 h 29"/>
                      <a:gd name="T8" fmla="*/ 26 w 30"/>
                      <a:gd name="T9" fmla="*/ 4 h 29"/>
                      <a:gd name="T10" fmla="*/ 23 w 30"/>
                      <a:gd name="T11" fmla="*/ 3 h 29"/>
                      <a:gd name="T12" fmla="*/ 20 w 30"/>
                      <a:gd name="T13" fmla="*/ 1 h 29"/>
                      <a:gd name="T14" fmla="*/ 18 w 30"/>
                      <a:gd name="T15" fmla="*/ 0 h 29"/>
                      <a:gd name="T16" fmla="*/ 15 w 30"/>
                      <a:gd name="T17" fmla="*/ 0 h 29"/>
                      <a:gd name="T18" fmla="*/ 12 w 30"/>
                      <a:gd name="T19" fmla="*/ 0 h 29"/>
                      <a:gd name="T20" fmla="*/ 8 w 30"/>
                      <a:gd name="T21" fmla="*/ 1 h 29"/>
                      <a:gd name="T22" fmla="*/ 7 w 30"/>
                      <a:gd name="T23" fmla="*/ 3 h 29"/>
                      <a:gd name="T24" fmla="*/ 4 w 30"/>
                      <a:gd name="T25" fmla="*/ 4 h 29"/>
                      <a:gd name="T26" fmla="*/ 3 w 30"/>
                      <a:gd name="T27" fmla="*/ 7 h 29"/>
                      <a:gd name="T28" fmla="*/ 0 w 30"/>
                      <a:gd name="T29" fmla="*/ 9 h 29"/>
                      <a:gd name="T30" fmla="*/ 0 w 30"/>
                      <a:gd name="T31" fmla="*/ 12 h 29"/>
                      <a:gd name="T32" fmla="*/ 0 w 30"/>
                      <a:gd name="T33" fmla="*/ 15 h 29"/>
                      <a:gd name="T34" fmla="*/ 0 w 30"/>
                      <a:gd name="T35" fmla="*/ 17 h 29"/>
                      <a:gd name="T36" fmla="*/ 0 w 30"/>
                      <a:gd name="T37" fmla="*/ 20 h 29"/>
                      <a:gd name="T38" fmla="*/ 3 w 30"/>
                      <a:gd name="T39" fmla="*/ 23 h 29"/>
                      <a:gd name="T40" fmla="*/ 4 w 30"/>
                      <a:gd name="T41" fmla="*/ 25 h 29"/>
                      <a:gd name="T42" fmla="*/ 7 w 30"/>
                      <a:gd name="T43" fmla="*/ 27 h 29"/>
                      <a:gd name="T44" fmla="*/ 8 w 30"/>
                      <a:gd name="T45" fmla="*/ 28 h 29"/>
                      <a:gd name="T46" fmla="*/ 12 w 30"/>
                      <a:gd name="T47" fmla="*/ 29 h 29"/>
                      <a:gd name="T48" fmla="*/ 15 w 30"/>
                      <a:gd name="T49" fmla="*/ 29 h 29"/>
                      <a:gd name="T50" fmla="*/ 18 w 30"/>
                      <a:gd name="T51" fmla="*/ 29 h 29"/>
                      <a:gd name="T52" fmla="*/ 20 w 30"/>
                      <a:gd name="T53" fmla="*/ 28 h 29"/>
                      <a:gd name="T54" fmla="*/ 23 w 30"/>
                      <a:gd name="T55" fmla="*/ 27 h 29"/>
                      <a:gd name="T56" fmla="*/ 26 w 30"/>
                      <a:gd name="T57" fmla="*/ 25 h 29"/>
                      <a:gd name="T58" fmla="*/ 27 w 30"/>
                      <a:gd name="T59" fmla="*/ 23 h 29"/>
                      <a:gd name="T60" fmla="*/ 28 w 30"/>
                      <a:gd name="T61" fmla="*/ 20 h 29"/>
                      <a:gd name="T62" fmla="*/ 30 w 30"/>
                      <a:gd name="T63" fmla="*/ 17 h 29"/>
                      <a:gd name="T64" fmla="*/ 30 w 30"/>
                      <a:gd name="T65" fmla="*/ 1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29">
                        <a:moveTo>
                          <a:pt x="30" y="15"/>
                        </a:moveTo>
                        <a:lnTo>
                          <a:pt x="30" y="12"/>
                        </a:lnTo>
                        <a:lnTo>
                          <a:pt x="28" y="9"/>
                        </a:lnTo>
                        <a:lnTo>
                          <a:pt x="27" y="7"/>
                        </a:lnTo>
                        <a:lnTo>
                          <a:pt x="26" y="4"/>
                        </a:lnTo>
                        <a:lnTo>
                          <a:pt x="23" y="3"/>
                        </a:lnTo>
                        <a:lnTo>
                          <a:pt x="20" y="1"/>
                        </a:lnTo>
                        <a:lnTo>
                          <a:pt x="18" y="0"/>
                        </a:lnTo>
                        <a:lnTo>
                          <a:pt x="15" y="0"/>
                        </a:lnTo>
                        <a:lnTo>
                          <a:pt x="12" y="0"/>
                        </a:lnTo>
                        <a:lnTo>
                          <a:pt x="8" y="1"/>
                        </a:lnTo>
                        <a:lnTo>
                          <a:pt x="7" y="3"/>
                        </a:lnTo>
                        <a:lnTo>
                          <a:pt x="4" y="4"/>
                        </a:lnTo>
                        <a:lnTo>
                          <a:pt x="3" y="7"/>
                        </a:lnTo>
                        <a:lnTo>
                          <a:pt x="0" y="9"/>
                        </a:lnTo>
                        <a:lnTo>
                          <a:pt x="0" y="12"/>
                        </a:lnTo>
                        <a:lnTo>
                          <a:pt x="0" y="15"/>
                        </a:lnTo>
                        <a:lnTo>
                          <a:pt x="0" y="17"/>
                        </a:lnTo>
                        <a:lnTo>
                          <a:pt x="0" y="20"/>
                        </a:lnTo>
                        <a:lnTo>
                          <a:pt x="3" y="23"/>
                        </a:lnTo>
                        <a:lnTo>
                          <a:pt x="4" y="25"/>
                        </a:lnTo>
                        <a:lnTo>
                          <a:pt x="7" y="27"/>
                        </a:lnTo>
                        <a:lnTo>
                          <a:pt x="8" y="28"/>
                        </a:lnTo>
                        <a:lnTo>
                          <a:pt x="12" y="29"/>
                        </a:lnTo>
                        <a:lnTo>
                          <a:pt x="15" y="29"/>
                        </a:lnTo>
                        <a:lnTo>
                          <a:pt x="18" y="29"/>
                        </a:lnTo>
                        <a:lnTo>
                          <a:pt x="20" y="28"/>
                        </a:lnTo>
                        <a:lnTo>
                          <a:pt x="23" y="27"/>
                        </a:lnTo>
                        <a:lnTo>
                          <a:pt x="26" y="25"/>
                        </a:lnTo>
                        <a:lnTo>
                          <a:pt x="27" y="23"/>
                        </a:lnTo>
                        <a:lnTo>
                          <a:pt x="28" y="20"/>
                        </a:lnTo>
                        <a:lnTo>
                          <a:pt x="30" y="17"/>
                        </a:lnTo>
                        <a:lnTo>
                          <a:pt x="30"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3" name="Freeform 125"/>
                  <p:cNvSpPr>
                    <a:spLocks/>
                  </p:cNvSpPr>
                  <p:nvPr/>
                </p:nvSpPr>
                <p:spPr bwMode="auto">
                  <a:xfrm>
                    <a:off x="3232" y="1083"/>
                    <a:ext cx="5" cy="6"/>
                  </a:xfrm>
                  <a:custGeom>
                    <a:avLst/>
                    <a:gdLst>
                      <a:gd name="T0" fmla="*/ 15 w 15"/>
                      <a:gd name="T1" fmla="*/ 8 h 16"/>
                      <a:gd name="T2" fmla="*/ 15 w 15"/>
                      <a:gd name="T3" fmla="*/ 6 h 16"/>
                      <a:gd name="T4" fmla="*/ 15 w 15"/>
                      <a:gd name="T5" fmla="*/ 5 h 16"/>
                      <a:gd name="T6" fmla="*/ 13 w 15"/>
                      <a:gd name="T7" fmla="*/ 4 h 16"/>
                      <a:gd name="T8" fmla="*/ 13 w 15"/>
                      <a:gd name="T9" fmla="*/ 2 h 16"/>
                      <a:gd name="T10" fmla="*/ 12 w 15"/>
                      <a:gd name="T11" fmla="*/ 1 h 16"/>
                      <a:gd name="T12" fmla="*/ 11 w 15"/>
                      <a:gd name="T13" fmla="*/ 1 h 16"/>
                      <a:gd name="T14" fmla="*/ 9 w 15"/>
                      <a:gd name="T15" fmla="*/ 1 h 16"/>
                      <a:gd name="T16" fmla="*/ 8 w 15"/>
                      <a:gd name="T17" fmla="*/ 0 h 16"/>
                      <a:gd name="T18" fmla="*/ 7 w 15"/>
                      <a:gd name="T19" fmla="*/ 1 h 16"/>
                      <a:gd name="T20" fmla="*/ 5 w 15"/>
                      <a:gd name="T21" fmla="*/ 1 h 16"/>
                      <a:gd name="T22" fmla="*/ 4 w 15"/>
                      <a:gd name="T23" fmla="*/ 1 h 16"/>
                      <a:gd name="T24" fmla="*/ 3 w 15"/>
                      <a:gd name="T25" fmla="*/ 2 h 16"/>
                      <a:gd name="T26" fmla="*/ 1 w 15"/>
                      <a:gd name="T27" fmla="*/ 4 h 16"/>
                      <a:gd name="T28" fmla="*/ 1 w 15"/>
                      <a:gd name="T29" fmla="*/ 5 h 16"/>
                      <a:gd name="T30" fmla="*/ 0 w 15"/>
                      <a:gd name="T31" fmla="*/ 6 h 16"/>
                      <a:gd name="T32" fmla="*/ 0 w 15"/>
                      <a:gd name="T33" fmla="*/ 8 h 16"/>
                      <a:gd name="T34" fmla="*/ 0 w 15"/>
                      <a:gd name="T35" fmla="*/ 9 h 16"/>
                      <a:gd name="T36" fmla="*/ 1 w 15"/>
                      <a:gd name="T37" fmla="*/ 10 h 16"/>
                      <a:gd name="T38" fmla="*/ 1 w 15"/>
                      <a:gd name="T39" fmla="*/ 12 h 16"/>
                      <a:gd name="T40" fmla="*/ 3 w 15"/>
                      <a:gd name="T41" fmla="*/ 13 h 16"/>
                      <a:gd name="T42" fmla="*/ 4 w 15"/>
                      <a:gd name="T43" fmla="*/ 14 h 16"/>
                      <a:gd name="T44" fmla="*/ 5 w 15"/>
                      <a:gd name="T45" fmla="*/ 14 h 16"/>
                      <a:gd name="T46" fmla="*/ 7 w 15"/>
                      <a:gd name="T47" fmla="*/ 16 h 16"/>
                      <a:gd name="T48" fmla="*/ 8 w 15"/>
                      <a:gd name="T49" fmla="*/ 16 h 16"/>
                      <a:gd name="T50" fmla="*/ 9 w 15"/>
                      <a:gd name="T51" fmla="*/ 16 h 16"/>
                      <a:gd name="T52" fmla="*/ 11 w 15"/>
                      <a:gd name="T53" fmla="*/ 14 h 16"/>
                      <a:gd name="T54" fmla="*/ 12 w 15"/>
                      <a:gd name="T55" fmla="*/ 14 h 16"/>
                      <a:gd name="T56" fmla="*/ 13 w 15"/>
                      <a:gd name="T57" fmla="*/ 13 h 16"/>
                      <a:gd name="T58" fmla="*/ 13 w 15"/>
                      <a:gd name="T59" fmla="*/ 12 h 16"/>
                      <a:gd name="T60" fmla="*/ 15 w 15"/>
                      <a:gd name="T61" fmla="*/ 10 h 16"/>
                      <a:gd name="T62" fmla="*/ 15 w 15"/>
                      <a:gd name="T63" fmla="*/ 9 h 16"/>
                      <a:gd name="T64" fmla="*/ 15 w 15"/>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6">
                        <a:moveTo>
                          <a:pt x="15" y="8"/>
                        </a:moveTo>
                        <a:lnTo>
                          <a:pt x="15" y="6"/>
                        </a:lnTo>
                        <a:lnTo>
                          <a:pt x="15" y="5"/>
                        </a:lnTo>
                        <a:lnTo>
                          <a:pt x="13" y="4"/>
                        </a:lnTo>
                        <a:lnTo>
                          <a:pt x="13" y="2"/>
                        </a:lnTo>
                        <a:lnTo>
                          <a:pt x="12" y="1"/>
                        </a:lnTo>
                        <a:lnTo>
                          <a:pt x="11" y="1"/>
                        </a:lnTo>
                        <a:lnTo>
                          <a:pt x="9" y="1"/>
                        </a:lnTo>
                        <a:lnTo>
                          <a:pt x="8" y="0"/>
                        </a:lnTo>
                        <a:lnTo>
                          <a:pt x="7" y="1"/>
                        </a:lnTo>
                        <a:lnTo>
                          <a:pt x="5" y="1"/>
                        </a:lnTo>
                        <a:lnTo>
                          <a:pt x="4" y="1"/>
                        </a:lnTo>
                        <a:lnTo>
                          <a:pt x="3" y="2"/>
                        </a:lnTo>
                        <a:lnTo>
                          <a:pt x="1" y="4"/>
                        </a:lnTo>
                        <a:lnTo>
                          <a:pt x="1" y="5"/>
                        </a:lnTo>
                        <a:lnTo>
                          <a:pt x="0" y="6"/>
                        </a:lnTo>
                        <a:lnTo>
                          <a:pt x="0" y="8"/>
                        </a:lnTo>
                        <a:lnTo>
                          <a:pt x="0" y="9"/>
                        </a:lnTo>
                        <a:lnTo>
                          <a:pt x="1" y="10"/>
                        </a:lnTo>
                        <a:lnTo>
                          <a:pt x="1" y="12"/>
                        </a:lnTo>
                        <a:lnTo>
                          <a:pt x="3" y="13"/>
                        </a:lnTo>
                        <a:lnTo>
                          <a:pt x="4" y="14"/>
                        </a:lnTo>
                        <a:lnTo>
                          <a:pt x="5" y="14"/>
                        </a:lnTo>
                        <a:lnTo>
                          <a:pt x="7" y="16"/>
                        </a:lnTo>
                        <a:lnTo>
                          <a:pt x="8" y="16"/>
                        </a:lnTo>
                        <a:lnTo>
                          <a:pt x="9" y="16"/>
                        </a:lnTo>
                        <a:lnTo>
                          <a:pt x="11" y="14"/>
                        </a:lnTo>
                        <a:lnTo>
                          <a:pt x="12" y="14"/>
                        </a:lnTo>
                        <a:lnTo>
                          <a:pt x="13" y="13"/>
                        </a:lnTo>
                        <a:lnTo>
                          <a:pt x="13" y="12"/>
                        </a:lnTo>
                        <a:lnTo>
                          <a:pt x="15" y="10"/>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4" name="Freeform 126"/>
                  <p:cNvSpPr>
                    <a:spLocks/>
                  </p:cNvSpPr>
                  <p:nvPr/>
                </p:nvSpPr>
                <p:spPr bwMode="auto">
                  <a:xfrm>
                    <a:off x="3055" y="1081"/>
                    <a:ext cx="55" cy="50"/>
                  </a:xfrm>
                  <a:custGeom>
                    <a:avLst/>
                    <a:gdLst>
                      <a:gd name="T0" fmla="*/ 153 w 167"/>
                      <a:gd name="T1" fmla="*/ 39 h 150"/>
                      <a:gd name="T2" fmla="*/ 154 w 167"/>
                      <a:gd name="T3" fmla="*/ 47 h 150"/>
                      <a:gd name="T4" fmla="*/ 157 w 167"/>
                      <a:gd name="T5" fmla="*/ 54 h 150"/>
                      <a:gd name="T6" fmla="*/ 161 w 167"/>
                      <a:gd name="T7" fmla="*/ 62 h 150"/>
                      <a:gd name="T8" fmla="*/ 163 w 167"/>
                      <a:gd name="T9" fmla="*/ 70 h 150"/>
                      <a:gd name="T10" fmla="*/ 166 w 167"/>
                      <a:gd name="T11" fmla="*/ 76 h 150"/>
                      <a:gd name="T12" fmla="*/ 167 w 167"/>
                      <a:gd name="T13" fmla="*/ 84 h 150"/>
                      <a:gd name="T14" fmla="*/ 166 w 167"/>
                      <a:gd name="T15" fmla="*/ 88 h 150"/>
                      <a:gd name="T16" fmla="*/ 165 w 167"/>
                      <a:gd name="T17" fmla="*/ 91 h 150"/>
                      <a:gd name="T18" fmla="*/ 162 w 167"/>
                      <a:gd name="T19" fmla="*/ 95 h 150"/>
                      <a:gd name="T20" fmla="*/ 158 w 167"/>
                      <a:gd name="T21" fmla="*/ 99 h 150"/>
                      <a:gd name="T22" fmla="*/ 159 w 167"/>
                      <a:gd name="T23" fmla="*/ 103 h 150"/>
                      <a:gd name="T24" fmla="*/ 158 w 167"/>
                      <a:gd name="T25" fmla="*/ 107 h 150"/>
                      <a:gd name="T26" fmla="*/ 157 w 167"/>
                      <a:gd name="T27" fmla="*/ 111 h 150"/>
                      <a:gd name="T28" fmla="*/ 155 w 167"/>
                      <a:gd name="T29" fmla="*/ 115 h 150"/>
                      <a:gd name="T30" fmla="*/ 150 w 167"/>
                      <a:gd name="T31" fmla="*/ 122 h 150"/>
                      <a:gd name="T32" fmla="*/ 145 w 167"/>
                      <a:gd name="T33" fmla="*/ 129 h 150"/>
                      <a:gd name="T34" fmla="*/ 137 w 167"/>
                      <a:gd name="T35" fmla="*/ 133 h 150"/>
                      <a:gd name="T36" fmla="*/ 130 w 167"/>
                      <a:gd name="T37" fmla="*/ 138 h 150"/>
                      <a:gd name="T38" fmla="*/ 122 w 167"/>
                      <a:gd name="T39" fmla="*/ 142 h 150"/>
                      <a:gd name="T40" fmla="*/ 117 w 167"/>
                      <a:gd name="T41" fmla="*/ 146 h 150"/>
                      <a:gd name="T42" fmla="*/ 105 w 167"/>
                      <a:gd name="T43" fmla="*/ 149 h 150"/>
                      <a:gd name="T44" fmla="*/ 91 w 167"/>
                      <a:gd name="T45" fmla="*/ 150 h 150"/>
                      <a:gd name="T46" fmla="*/ 78 w 167"/>
                      <a:gd name="T47" fmla="*/ 149 h 150"/>
                      <a:gd name="T48" fmla="*/ 65 w 167"/>
                      <a:gd name="T49" fmla="*/ 146 h 150"/>
                      <a:gd name="T50" fmla="*/ 51 w 167"/>
                      <a:gd name="T51" fmla="*/ 142 h 150"/>
                      <a:gd name="T52" fmla="*/ 41 w 167"/>
                      <a:gd name="T53" fmla="*/ 135 h 150"/>
                      <a:gd name="T54" fmla="*/ 29 w 167"/>
                      <a:gd name="T55" fmla="*/ 127 h 150"/>
                      <a:gd name="T56" fmla="*/ 19 w 167"/>
                      <a:gd name="T57" fmla="*/ 116 h 150"/>
                      <a:gd name="T58" fmla="*/ 15 w 167"/>
                      <a:gd name="T59" fmla="*/ 110 h 150"/>
                      <a:gd name="T60" fmla="*/ 12 w 167"/>
                      <a:gd name="T61" fmla="*/ 104 h 150"/>
                      <a:gd name="T62" fmla="*/ 8 w 167"/>
                      <a:gd name="T63" fmla="*/ 98 h 150"/>
                      <a:gd name="T64" fmla="*/ 7 w 167"/>
                      <a:gd name="T65" fmla="*/ 91 h 150"/>
                      <a:gd name="T66" fmla="*/ 4 w 167"/>
                      <a:gd name="T67" fmla="*/ 84 h 150"/>
                      <a:gd name="T68" fmla="*/ 3 w 167"/>
                      <a:gd name="T69" fmla="*/ 78 h 150"/>
                      <a:gd name="T70" fmla="*/ 2 w 167"/>
                      <a:gd name="T71" fmla="*/ 70 h 150"/>
                      <a:gd name="T72" fmla="*/ 0 w 167"/>
                      <a:gd name="T73" fmla="*/ 63 h 150"/>
                      <a:gd name="T74" fmla="*/ 6 w 167"/>
                      <a:gd name="T75" fmla="*/ 51 h 150"/>
                      <a:gd name="T76" fmla="*/ 11 w 167"/>
                      <a:gd name="T77" fmla="*/ 39 h 150"/>
                      <a:gd name="T78" fmla="*/ 19 w 167"/>
                      <a:gd name="T79" fmla="*/ 30 h 150"/>
                      <a:gd name="T80" fmla="*/ 27 w 167"/>
                      <a:gd name="T81" fmla="*/ 20 h 150"/>
                      <a:gd name="T82" fmla="*/ 37 w 167"/>
                      <a:gd name="T83" fmla="*/ 14 h 150"/>
                      <a:gd name="T84" fmla="*/ 47 w 167"/>
                      <a:gd name="T85" fmla="*/ 8 h 150"/>
                      <a:gd name="T86" fmla="*/ 59 w 167"/>
                      <a:gd name="T87" fmla="*/ 3 h 150"/>
                      <a:gd name="T88" fmla="*/ 73 w 167"/>
                      <a:gd name="T89" fmla="*/ 0 h 150"/>
                      <a:gd name="T90" fmla="*/ 85 w 167"/>
                      <a:gd name="T91" fmla="*/ 0 h 150"/>
                      <a:gd name="T92" fmla="*/ 97 w 167"/>
                      <a:gd name="T93" fmla="*/ 3 h 150"/>
                      <a:gd name="T94" fmla="*/ 107 w 167"/>
                      <a:gd name="T95" fmla="*/ 6 h 150"/>
                      <a:gd name="T96" fmla="*/ 117 w 167"/>
                      <a:gd name="T97" fmla="*/ 10 h 150"/>
                      <a:gd name="T98" fmla="*/ 127 w 167"/>
                      <a:gd name="T99" fmla="*/ 16 h 150"/>
                      <a:gd name="T100" fmla="*/ 137 w 167"/>
                      <a:gd name="T101" fmla="*/ 23 h 150"/>
                      <a:gd name="T102" fmla="*/ 145 w 167"/>
                      <a:gd name="T103" fmla="*/ 30 h 150"/>
                      <a:gd name="T104" fmla="*/ 153 w 167"/>
                      <a:gd name="T105" fmla="*/ 3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7" h="150">
                        <a:moveTo>
                          <a:pt x="153" y="39"/>
                        </a:moveTo>
                        <a:lnTo>
                          <a:pt x="154" y="47"/>
                        </a:lnTo>
                        <a:lnTo>
                          <a:pt x="157" y="54"/>
                        </a:lnTo>
                        <a:lnTo>
                          <a:pt x="161" y="62"/>
                        </a:lnTo>
                        <a:lnTo>
                          <a:pt x="163" y="70"/>
                        </a:lnTo>
                        <a:lnTo>
                          <a:pt x="166" y="76"/>
                        </a:lnTo>
                        <a:lnTo>
                          <a:pt x="167" y="84"/>
                        </a:lnTo>
                        <a:lnTo>
                          <a:pt x="166" y="88"/>
                        </a:lnTo>
                        <a:lnTo>
                          <a:pt x="165" y="91"/>
                        </a:lnTo>
                        <a:lnTo>
                          <a:pt x="162" y="95"/>
                        </a:lnTo>
                        <a:lnTo>
                          <a:pt x="158" y="99"/>
                        </a:lnTo>
                        <a:lnTo>
                          <a:pt x="159" y="103"/>
                        </a:lnTo>
                        <a:lnTo>
                          <a:pt x="158" y="107"/>
                        </a:lnTo>
                        <a:lnTo>
                          <a:pt x="157" y="111"/>
                        </a:lnTo>
                        <a:lnTo>
                          <a:pt x="155" y="115"/>
                        </a:lnTo>
                        <a:lnTo>
                          <a:pt x="150" y="122"/>
                        </a:lnTo>
                        <a:lnTo>
                          <a:pt x="145" y="129"/>
                        </a:lnTo>
                        <a:lnTo>
                          <a:pt x="137" y="133"/>
                        </a:lnTo>
                        <a:lnTo>
                          <a:pt x="130" y="138"/>
                        </a:lnTo>
                        <a:lnTo>
                          <a:pt x="122" y="142"/>
                        </a:lnTo>
                        <a:lnTo>
                          <a:pt x="117" y="146"/>
                        </a:lnTo>
                        <a:lnTo>
                          <a:pt x="105" y="149"/>
                        </a:lnTo>
                        <a:lnTo>
                          <a:pt x="91" y="150"/>
                        </a:lnTo>
                        <a:lnTo>
                          <a:pt x="78" y="149"/>
                        </a:lnTo>
                        <a:lnTo>
                          <a:pt x="65" y="146"/>
                        </a:lnTo>
                        <a:lnTo>
                          <a:pt x="51" y="142"/>
                        </a:lnTo>
                        <a:lnTo>
                          <a:pt x="41" y="135"/>
                        </a:lnTo>
                        <a:lnTo>
                          <a:pt x="29" y="127"/>
                        </a:lnTo>
                        <a:lnTo>
                          <a:pt x="19" y="116"/>
                        </a:lnTo>
                        <a:lnTo>
                          <a:pt x="15" y="110"/>
                        </a:lnTo>
                        <a:lnTo>
                          <a:pt x="12" y="104"/>
                        </a:lnTo>
                        <a:lnTo>
                          <a:pt x="8" y="98"/>
                        </a:lnTo>
                        <a:lnTo>
                          <a:pt x="7" y="91"/>
                        </a:lnTo>
                        <a:lnTo>
                          <a:pt x="4" y="84"/>
                        </a:lnTo>
                        <a:lnTo>
                          <a:pt x="3" y="78"/>
                        </a:lnTo>
                        <a:lnTo>
                          <a:pt x="2" y="70"/>
                        </a:lnTo>
                        <a:lnTo>
                          <a:pt x="0" y="63"/>
                        </a:lnTo>
                        <a:lnTo>
                          <a:pt x="6" y="51"/>
                        </a:lnTo>
                        <a:lnTo>
                          <a:pt x="11" y="39"/>
                        </a:lnTo>
                        <a:lnTo>
                          <a:pt x="19" y="30"/>
                        </a:lnTo>
                        <a:lnTo>
                          <a:pt x="27" y="20"/>
                        </a:lnTo>
                        <a:lnTo>
                          <a:pt x="37" y="14"/>
                        </a:lnTo>
                        <a:lnTo>
                          <a:pt x="47" y="8"/>
                        </a:lnTo>
                        <a:lnTo>
                          <a:pt x="59" y="3"/>
                        </a:lnTo>
                        <a:lnTo>
                          <a:pt x="73" y="0"/>
                        </a:lnTo>
                        <a:lnTo>
                          <a:pt x="85" y="0"/>
                        </a:lnTo>
                        <a:lnTo>
                          <a:pt x="97" y="3"/>
                        </a:lnTo>
                        <a:lnTo>
                          <a:pt x="107" y="6"/>
                        </a:lnTo>
                        <a:lnTo>
                          <a:pt x="117" y="10"/>
                        </a:lnTo>
                        <a:lnTo>
                          <a:pt x="127" y="16"/>
                        </a:lnTo>
                        <a:lnTo>
                          <a:pt x="137" y="23"/>
                        </a:lnTo>
                        <a:lnTo>
                          <a:pt x="145" y="30"/>
                        </a:lnTo>
                        <a:lnTo>
                          <a:pt x="153"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5" name="Freeform 127"/>
                  <p:cNvSpPr>
                    <a:spLocks noEditPoints="1"/>
                  </p:cNvSpPr>
                  <p:nvPr/>
                </p:nvSpPr>
                <p:spPr bwMode="auto">
                  <a:xfrm>
                    <a:off x="3062" y="1098"/>
                    <a:ext cx="41" cy="14"/>
                  </a:xfrm>
                  <a:custGeom>
                    <a:avLst/>
                    <a:gdLst>
                      <a:gd name="T0" fmla="*/ 4 w 123"/>
                      <a:gd name="T1" fmla="*/ 0 h 40"/>
                      <a:gd name="T2" fmla="*/ 4 w 123"/>
                      <a:gd name="T3" fmla="*/ 1 h 40"/>
                      <a:gd name="T4" fmla="*/ 3 w 123"/>
                      <a:gd name="T5" fmla="*/ 13 h 40"/>
                      <a:gd name="T6" fmla="*/ 4 w 123"/>
                      <a:gd name="T7" fmla="*/ 25 h 40"/>
                      <a:gd name="T8" fmla="*/ 8 w 123"/>
                      <a:gd name="T9" fmla="*/ 36 h 40"/>
                      <a:gd name="T10" fmla="*/ 9 w 123"/>
                      <a:gd name="T11" fmla="*/ 39 h 40"/>
                      <a:gd name="T12" fmla="*/ 8 w 123"/>
                      <a:gd name="T13" fmla="*/ 39 h 40"/>
                      <a:gd name="T14" fmla="*/ 8 w 123"/>
                      <a:gd name="T15" fmla="*/ 39 h 40"/>
                      <a:gd name="T16" fmla="*/ 8 w 123"/>
                      <a:gd name="T17" fmla="*/ 39 h 40"/>
                      <a:gd name="T18" fmla="*/ 8 w 123"/>
                      <a:gd name="T19" fmla="*/ 39 h 40"/>
                      <a:gd name="T20" fmla="*/ 7 w 123"/>
                      <a:gd name="T21" fmla="*/ 39 h 40"/>
                      <a:gd name="T22" fmla="*/ 7 w 123"/>
                      <a:gd name="T23" fmla="*/ 39 h 40"/>
                      <a:gd name="T24" fmla="*/ 7 w 123"/>
                      <a:gd name="T25" fmla="*/ 39 h 40"/>
                      <a:gd name="T26" fmla="*/ 5 w 123"/>
                      <a:gd name="T27" fmla="*/ 39 h 40"/>
                      <a:gd name="T28" fmla="*/ 5 w 123"/>
                      <a:gd name="T29" fmla="*/ 35 h 40"/>
                      <a:gd name="T30" fmla="*/ 4 w 123"/>
                      <a:gd name="T31" fmla="*/ 29 h 40"/>
                      <a:gd name="T32" fmla="*/ 3 w 123"/>
                      <a:gd name="T33" fmla="*/ 25 h 40"/>
                      <a:gd name="T34" fmla="*/ 1 w 123"/>
                      <a:gd name="T35" fmla="*/ 21 h 40"/>
                      <a:gd name="T36" fmla="*/ 0 w 123"/>
                      <a:gd name="T37" fmla="*/ 16 h 40"/>
                      <a:gd name="T38" fmla="*/ 0 w 123"/>
                      <a:gd name="T39" fmla="*/ 12 h 40"/>
                      <a:gd name="T40" fmla="*/ 1 w 123"/>
                      <a:gd name="T41" fmla="*/ 7 h 40"/>
                      <a:gd name="T42" fmla="*/ 3 w 123"/>
                      <a:gd name="T43" fmla="*/ 3 h 40"/>
                      <a:gd name="T44" fmla="*/ 3 w 123"/>
                      <a:gd name="T45" fmla="*/ 3 h 40"/>
                      <a:gd name="T46" fmla="*/ 4 w 123"/>
                      <a:gd name="T47" fmla="*/ 3 h 40"/>
                      <a:gd name="T48" fmla="*/ 4 w 123"/>
                      <a:gd name="T49" fmla="*/ 1 h 40"/>
                      <a:gd name="T50" fmla="*/ 4 w 123"/>
                      <a:gd name="T51" fmla="*/ 1 h 40"/>
                      <a:gd name="T52" fmla="*/ 4 w 123"/>
                      <a:gd name="T53" fmla="*/ 1 h 40"/>
                      <a:gd name="T54" fmla="*/ 4 w 123"/>
                      <a:gd name="T55" fmla="*/ 1 h 40"/>
                      <a:gd name="T56" fmla="*/ 4 w 123"/>
                      <a:gd name="T57" fmla="*/ 1 h 40"/>
                      <a:gd name="T58" fmla="*/ 4 w 123"/>
                      <a:gd name="T59" fmla="*/ 0 h 40"/>
                      <a:gd name="T60" fmla="*/ 113 w 123"/>
                      <a:gd name="T61" fmla="*/ 40 h 40"/>
                      <a:gd name="T62" fmla="*/ 116 w 123"/>
                      <a:gd name="T63" fmla="*/ 36 h 40"/>
                      <a:gd name="T64" fmla="*/ 119 w 123"/>
                      <a:gd name="T65" fmla="*/ 25 h 40"/>
                      <a:gd name="T66" fmla="*/ 120 w 123"/>
                      <a:gd name="T67" fmla="*/ 16 h 40"/>
                      <a:gd name="T68" fmla="*/ 121 w 123"/>
                      <a:gd name="T69" fmla="*/ 19 h 40"/>
                      <a:gd name="T70" fmla="*/ 121 w 123"/>
                      <a:gd name="T71" fmla="*/ 21 h 40"/>
                      <a:gd name="T72" fmla="*/ 121 w 123"/>
                      <a:gd name="T73" fmla="*/ 24 h 40"/>
                      <a:gd name="T74" fmla="*/ 123 w 123"/>
                      <a:gd name="T75" fmla="*/ 25 h 40"/>
                      <a:gd name="T76" fmla="*/ 123 w 123"/>
                      <a:gd name="T77" fmla="*/ 28 h 40"/>
                      <a:gd name="T78" fmla="*/ 121 w 123"/>
                      <a:gd name="T79" fmla="*/ 31 h 40"/>
                      <a:gd name="T80" fmla="*/ 120 w 123"/>
                      <a:gd name="T81" fmla="*/ 33 h 40"/>
                      <a:gd name="T82" fmla="*/ 119 w 123"/>
                      <a:gd name="T83" fmla="*/ 36 h 40"/>
                      <a:gd name="T84" fmla="*/ 119 w 123"/>
                      <a:gd name="T85" fmla="*/ 36 h 40"/>
                      <a:gd name="T86" fmla="*/ 117 w 123"/>
                      <a:gd name="T87" fmla="*/ 37 h 40"/>
                      <a:gd name="T88" fmla="*/ 117 w 123"/>
                      <a:gd name="T89" fmla="*/ 37 h 40"/>
                      <a:gd name="T90" fmla="*/ 116 w 123"/>
                      <a:gd name="T91" fmla="*/ 37 h 40"/>
                      <a:gd name="T92" fmla="*/ 116 w 123"/>
                      <a:gd name="T93" fmla="*/ 39 h 40"/>
                      <a:gd name="T94" fmla="*/ 115 w 123"/>
                      <a:gd name="T95" fmla="*/ 39 h 40"/>
                      <a:gd name="T96" fmla="*/ 115 w 123"/>
                      <a:gd name="T97" fmla="*/ 39 h 40"/>
                      <a:gd name="T98" fmla="*/ 113 w 123"/>
                      <a:gd name="T9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40">
                        <a:moveTo>
                          <a:pt x="4" y="0"/>
                        </a:moveTo>
                        <a:lnTo>
                          <a:pt x="4" y="1"/>
                        </a:lnTo>
                        <a:lnTo>
                          <a:pt x="3" y="13"/>
                        </a:lnTo>
                        <a:lnTo>
                          <a:pt x="4" y="25"/>
                        </a:lnTo>
                        <a:lnTo>
                          <a:pt x="8" y="36"/>
                        </a:lnTo>
                        <a:lnTo>
                          <a:pt x="9" y="39"/>
                        </a:lnTo>
                        <a:lnTo>
                          <a:pt x="8" y="39"/>
                        </a:lnTo>
                        <a:lnTo>
                          <a:pt x="8" y="39"/>
                        </a:lnTo>
                        <a:lnTo>
                          <a:pt x="8" y="39"/>
                        </a:lnTo>
                        <a:lnTo>
                          <a:pt x="8" y="39"/>
                        </a:lnTo>
                        <a:lnTo>
                          <a:pt x="7" y="39"/>
                        </a:lnTo>
                        <a:lnTo>
                          <a:pt x="7" y="39"/>
                        </a:lnTo>
                        <a:lnTo>
                          <a:pt x="7" y="39"/>
                        </a:lnTo>
                        <a:lnTo>
                          <a:pt x="5" y="39"/>
                        </a:lnTo>
                        <a:lnTo>
                          <a:pt x="5" y="35"/>
                        </a:lnTo>
                        <a:lnTo>
                          <a:pt x="4" y="29"/>
                        </a:lnTo>
                        <a:lnTo>
                          <a:pt x="3" y="25"/>
                        </a:lnTo>
                        <a:lnTo>
                          <a:pt x="1" y="21"/>
                        </a:lnTo>
                        <a:lnTo>
                          <a:pt x="0" y="16"/>
                        </a:lnTo>
                        <a:lnTo>
                          <a:pt x="0" y="12"/>
                        </a:lnTo>
                        <a:lnTo>
                          <a:pt x="1" y="7"/>
                        </a:lnTo>
                        <a:lnTo>
                          <a:pt x="3" y="3"/>
                        </a:lnTo>
                        <a:lnTo>
                          <a:pt x="3" y="3"/>
                        </a:lnTo>
                        <a:lnTo>
                          <a:pt x="4" y="3"/>
                        </a:lnTo>
                        <a:lnTo>
                          <a:pt x="4" y="1"/>
                        </a:lnTo>
                        <a:lnTo>
                          <a:pt x="4" y="1"/>
                        </a:lnTo>
                        <a:lnTo>
                          <a:pt x="4" y="1"/>
                        </a:lnTo>
                        <a:lnTo>
                          <a:pt x="4" y="1"/>
                        </a:lnTo>
                        <a:lnTo>
                          <a:pt x="4" y="1"/>
                        </a:lnTo>
                        <a:lnTo>
                          <a:pt x="4" y="0"/>
                        </a:lnTo>
                        <a:close/>
                        <a:moveTo>
                          <a:pt x="113" y="40"/>
                        </a:moveTo>
                        <a:lnTo>
                          <a:pt x="116" y="36"/>
                        </a:lnTo>
                        <a:lnTo>
                          <a:pt x="119" y="25"/>
                        </a:lnTo>
                        <a:lnTo>
                          <a:pt x="120" y="16"/>
                        </a:lnTo>
                        <a:lnTo>
                          <a:pt x="121" y="19"/>
                        </a:lnTo>
                        <a:lnTo>
                          <a:pt x="121" y="21"/>
                        </a:lnTo>
                        <a:lnTo>
                          <a:pt x="121" y="24"/>
                        </a:lnTo>
                        <a:lnTo>
                          <a:pt x="123" y="25"/>
                        </a:lnTo>
                        <a:lnTo>
                          <a:pt x="123" y="28"/>
                        </a:lnTo>
                        <a:lnTo>
                          <a:pt x="121" y="31"/>
                        </a:lnTo>
                        <a:lnTo>
                          <a:pt x="120" y="33"/>
                        </a:lnTo>
                        <a:lnTo>
                          <a:pt x="119" y="36"/>
                        </a:lnTo>
                        <a:lnTo>
                          <a:pt x="119" y="36"/>
                        </a:lnTo>
                        <a:lnTo>
                          <a:pt x="117" y="37"/>
                        </a:lnTo>
                        <a:lnTo>
                          <a:pt x="117" y="37"/>
                        </a:lnTo>
                        <a:lnTo>
                          <a:pt x="116" y="37"/>
                        </a:lnTo>
                        <a:lnTo>
                          <a:pt x="116" y="39"/>
                        </a:lnTo>
                        <a:lnTo>
                          <a:pt x="115" y="39"/>
                        </a:lnTo>
                        <a:lnTo>
                          <a:pt x="115" y="39"/>
                        </a:lnTo>
                        <a:lnTo>
                          <a:pt x="113" y="4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6" name="Freeform 128"/>
                  <p:cNvSpPr>
                    <a:spLocks noEditPoints="1"/>
                  </p:cNvSpPr>
                  <p:nvPr/>
                </p:nvSpPr>
                <p:spPr bwMode="auto">
                  <a:xfrm>
                    <a:off x="3063" y="1094"/>
                    <a:ext cx="39" cy="19"/>
                  </a:xfrm>
                  <a:custGeom>
                    <a:avLst/>
                    <a:gdLst>
                      <a:gd name="T0" fmla="*/ 1 w 117"/>
                      <a:gd name="T1" fmla="*/ 14 h 58"/>
                      <a:gd name="T2" fmla="*/ 1 w 117"/>
                      <a:gd name="T3" fmla="*/ 38 h 58"/>
                      <a:gd name="T4" fmla="*/ 6 w 117"/>
                      <a:gd name="T5" fmla="*/ 52 h 58"/>
                      <a:gd name="T6" fmla="*/ 8 w 117"/>
                      <a:gd name="T7" fmla="*/ 50 h 58"/>
                      <a:gd name="T8" fmla="*/ 10 w 117"/>
                      <a:gd name="T9" fmla="*/ 50 h 58"/>
                      <a:gd name="T10" fmla="*/ 13 w 117"/>
                      <a:gd name="T11" fmla="*/ 50 h 58"/>
                      <a:gd name="T12" fmla="*/ 16 w 117"/>
                      <a:gd name="T13" fmla="*/ 50 h 58"/>
                      <a:gd name="T14" fmla="*/ 9 w 117"/>
                      <a:gd name="T15" fmla="*/ 36 h 58"/>
                      <a:gd name="T16" fmla="*/ 9 w 117"/>
                      <a:gd name="T17" fmla="*/ 16 h 58"/>
                      <a:gd name="T18" fmla="*/ 16 w 117"/>
                      <a:gd name="T19" fmla="*/ 0 h 58"/>
                      <a:gd name="T20" fmla="*/ 12 w 117"/>
                      <a:gd name="T21" fmla="*/ 4 h 58"/>
                      <a:gd name="T22" fmla="*/ 8 w 117"/>
                      <a:gd name="T23" fmla="*/ 6 h 58"/>
                      <a:gd name="T24" fmla="*/ 4 w 117"/>
                      <a:gd name="T25" fmla="*/ 10 h 58"/>
                      <a:gd name="T26" fmla="*/ 1 w 117"/>
                      <a:gd name="T27" fmla="*/ 13 h 58"/>
                      <a:gd name="T28" fmla="*/ 113 w 117"/>
                      <a:gd name="T29" fmla="*/ 49 h 58"/>
                      <a:gd name="T30" fmla="*/ 117 w 117"/>
                      <a:gd name="T31" fmla="*/ 29 h 58"/>
                      <a:gd name="T32" fmla="*/ 117 w 117"/>
                      <a:gd name="T33" fmla="*/ 29 h 58"/>
                      <a:gd name="T34" fmla="*/ 116 w 117"/>
                      <a:gd name="T35" fmla="*/ 28 h 58"/>
                      <a:gd name="T36" fmla="*/ 116 w 117"/>
                      <a:gd name="T37" fmla="*/ 26 h 58"/>
                      <a:gd name="T38" fmla="*/ 116 w 117"/>
                      <a:gd name="T39" fmla="*/ 26 h 58"/>
                      <a:gd name="T40" fmla="*/ 108 w 117"/>
                      <a:gd name="T41" fmla="*/ 16 h 58"/>
                      <a:gd name="T42" fmla="*/ 101 w 117"/>
                      <a:gd name="T43" fmla="*/ 0 h 58"/>
                      <a:gd name="T44" fmla="*/ 105 w 117"/>
                      <a:gd name="T45" fmla="*/ 2 h 58"/>
                      <a:gd name="T46" fmla="*/ 108 w 117"/>
                      <a:gd name="T47" fmla="*/ 5 h 58"/>
                      <a:gd name="T48" fmla="*/ 110 w 117"/>
                      <a:gd name="T49" fmla="*/ 8 h 58"/>
                      <a:gd name="T50" fmla="*/ 113 w 117"/>
                      <a:gd name="T51" fmla="*/ 10 h 58"/>
                      <a:gd name="T52" fmla="*/ 113 w 117"/>
                      <a:gd name="T53" fmla="*/ 14 h 58"/>
                      <a:gd name="T54" fmla="*/ 113 w 117"/>
                      <a:gd name="T55" fmla="*/ 18 h 58"/>
                      <a:gd name="T56" fmla="*/ 114 w 117"/>
                      <a:gd name="T57" fmla="*/ 22 h 58"/>
                      <a:gd name="T58" fmla="*/ 116 w 117"/>
                      <a:gd name="T59" fmla="*/ 26 h 58"/>
                      <a:gd name="T60" fmla="*/ 108 w 117"/>
                      <a:gd name="T61" fmla="*/ 36 h 58"/>
                      <a:gd name="T62" fmla="*/ 101 w 117"/>
                      <a:gd name="T63" fmla="*/ 54 h 58"/>
                      <a:gd name="T64" fmla="*/ 98 w 117"/>
                      <a:gd name="T65" fmla="*/ 58 h 58"/>
                      <a:gd name="T66" fmla="*/ 102 w 117"/>
                      <a:gd name="T67" fmla="*/ 57 h 58"/>
                      <a:gd name="T68" fmla="*/ 105 w 117"/>
                      <a:gd name="T69" fmla="*/ 56 h 58"/>
                      <a:gd name="T70" fmla="*/ 109 w 117"/>
                      <a:gd name="T71" fmla="*/ 5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58">
                        <a:moveTo>
                          <a:pt x="1" y="13"/>
                        </a:moveTo>
                        <a:lnTo>
                          <a:pt x="1" y="14"/>
                        </a:lnTo>
                        <a:lnTo>
                          <a:pt x="0" y="26"/>
                        </a:lnTo>
                        <a:lnTo>
                          <a:pt x="1" y="38"/>
                        </a:lnTo>
                        <a:lnTo>
                          <a:pt x="5" y="49"/>
                        </a:lnTo>
                        <a:lnTo>
                          <a:pt x="6" y="52"/>
                        </a:lnTo>
                        <a:lnTo>
                          <a:pt x="8" y="50"/>
                        </a:lnTo>
                        <a:lnTo>
                          <a:pt x="8" y="50"/>
                        </a:lnTo>
                        <a:lnTo>
                          <a:pt x="9" y="50"/>
                        </a:lnTo>
                        <a:lnTo>
                          <a:pt x="10" y="50"/>
                        </a:lnTo>
                        <a:lnTo>
                          <a:pt x="12" y="50"/>
                        </a:lnTo>
                        <a:lnTo>
                          <a:pt x="13" y="50"/>
                        </a:lnTo>
                        <a:lnTo>
                          <a:pt x="14" y="50"/>
                        </a:lnTo>
                        <a:lnTo>
                          <a:pt x="16" y="50"/>
                        </a:lnTo>
                        <a:lnTo>
                          <a:pt x="13" y="45"/>
                        </a:lnTo>
                        <a:lnTo>
                          <a:pt x="9" y="36"/>
                        </a:lnTo>
                        <a:lnTo>
                          <a:pt x="9" y="26"/>
                        </a:lnTo>
                        <a:lnTo>
                          <a:pt x="9" y="16"/>
                        </a:lnTo>
                        <a:lnTo>
                          <a:pt x="13" y="6"/>
                        </a:lnTo>
                        <a:lnTo>
                          <a:pt x="16" y="0"/>
                        </a:lnTo>
                        <a:lnTo>
                          <a:pt x="13" y="2"/>
                        </a:lnTo>
                        <a:lnTo>
                          <a:pt x="12" y="4"/>
                        </a:lnTo>
                        <a:lnTo>
                          <a:pt x="9" y="5"/>
                        </a:lnTo>
                        <a:lnTo>
                          <a:pt x="8" y="6"/>
                        </a:lnTo>
                        <a:lnTo>
                          <a:pt x="6" y="8"/>
                        </a:lnTo>
                        <a:lnTo>
                          <a:pt x="4" y="10"/>
                        </a:lnTo>
                        <a:lnTo>
                          <a:pt x="2" y="12"/>
                        </a:lnTo>
                        <a:lnTo>
                          <a:pt x="1" y="13"/>
                        </a:lnTo>
                        <a:close/>
                        <a:moveTo>
                          <a:pt x="110" y="53"/>
                        </a:moveTo>
                        <a:lnTo>
                          <a:pt x="113" y="49"/>
                        </a:lnTo>
                        <a:lnTo>
                          <a:pt x="116" y="38"/>
                        </a:lnTo>
                        <a:lnTo>
                          <a:pt x="117" y="29"/>
                        </a:lnTo>
                        <a:lnTo>
                          <a:pt x="117" y="29"/>
                        </a:lnTo>
                        <a:lnTo>
                          <a:pt x="117" y="29"/>
                        </a:lnTo>
                        <a:lnTo>
                          <a:pt x="117" y="28"/>
                        </a:lnTo>
                        <a:lnTo>
                          <a:pt x="116" y="28"/>
                        </a:lnTo>
                        <a:lnTo>
                          <a:pt x="116" y="28"/>
                        </a:lnTo>
                        <a:lnTo>
                          <a:pt x="116" y="26"/>
                        </a:lnTo>
                        <a:lnTo>
                          <a:pt x="116" y="26"/>
                        </a:lnTo>
                        <a:lnTo>
                          <a:pt x="116" y="26"/>
                        </a:lnTo>
                        <a:lnTo>
                          <a:pt x="109" y="26"/>
                        </a:lnTo>
                        <a:lnTo>
                          <a:pt x="108" y="16"/>
                        </a:lnTo>
                        <a:lnTo>
                          <a:pt x="105" y="6"/>
                        </a:lnTo>
                        <a:lnTo>
                          <a:pt x="101" y="0"/>
                        </a:lnTo>
                        <a:lnTo>
                          <a:pt x="102" y="1"/>
                        </a:lnTo>
                        <a:lnTo>
                          <a:pt x="105" y="2"/>
                        </a:lnTo>
                        <a:lnTo>
                          <a:pt x="106" y="4"/>
                        </a:lnTo>
                        <a:lnTo>
                          <a:pt x="108" y="5"/>
                        </a:lnTo>
                        <a:lnTo>
                          <a:pt x="109" y="6"/>
                        </a:lnTo>
                        <a:lnTo>
                          <a:pt x="110" y="8"/>
                        </a:lnTo>
                        <a:lnTo>
                          <a:pt x="112" y="9"/>
                        </a:lnTo>
                        <a:lnTo>
                          <a:pt x="113" y="10"/>
                        </a:lnTo>
                        <a:lnTo>
                          <a:pt x="113" y="12"/>
                        </a:lnTo>
                        <a:lnTo>
                          <a:pt x="113" y="14"/>
                        </a:lnTo>
                        <a:lnTo>
                          <a:pt x="113" y="16"/>
                        </a:lnTo>
                        <a:lnTo>
                          <a:pt x="113" y="18"/>
                        </a:lnTo>
                        <a:lnTo>
                          <a:pt x="113" y="20"/>
                        </a:lnTo>
                        <a:lnTo>
                          <a:pt x="114" y="22"/>
                        </a:lnTo>
                        <a:lnTo>
                          <a:pt x="114" y="24"/>
                        </a:lnTo>
                        <a:lnTo>
                          <a:pt x="116" y="26"/>
                        </a:lnTo>
                        <a:lnTo>
                          <a:pt x="109" y="26"/>
                        </a:lnTo>
                        <a:lnTo>
                          <a:pt x="108" y="36"/>
                        </a:lnTo>
                        <a:lnTo>
                          <a:pt x="105" y="45"/>
                        </a:lnTo>
                        <a:lnTo>
                          <a:pt x="101" y="54"/>
                        </a:lnTo>
                        <a:lnTo>
                          <a:pt x="97" y="58"/>
                        </a:lnTo>
                        <a:lnTo>
                          <a:pt x="98" y="58"/>
                        </a:lnTo>
                        <a:lnTo>
                          <a:pt x="100" y="57"/>
                        </a:lnTo>
                        <a:lnTo>
                          <a:pt x="102" y="57"/>
                        </a:lnTo>
                        <a:lnTo>
                          <a:pt x="104" y="56"/>
                        </a:lnTo>
                        <a:lnTo>
                          <a:pt x="105" y="56"/>
                        </a:lnTo>
                        <a:lnTo>
                          <a:pt x="108" y="54"/>
                        </a:lnTo>
                        <a:lnTo>
                          <a:pt x="109" y="53"/>
                        </a:lnTo>
                        <a:lnTo>
                          <a:pt x="110" y="5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7" name="Freeform 129"/>
                  <p:cNvSpPr>
                    <a:spLocks noEditPoints="1"/>
                  </p:cNvSpPr>
                  <p:nvPr/>
                </p:nvSpPr>
                <p:spPr bwMode="auto">
                  <a:xfrm>
                    <a:off x="3066" y="1089"/>
                    <a:ext cx="33" cy="25"/>
                  </a:xfrm>
                  <a:custGeom>
                    <a:avLst/>
                    <a:gdLst>
                      <a:gd name="T0" fmla="*/ 99 w 100"/>
                      <a:gd name="T1" fmla="*/ 32 h 77"/>
                      <a:gd name="T2" fmla="*/ 92 w 100"/>
                      <a:gd name="T3" fmla="*/ 16 h 77"/>
                      <a:gd name="T4" fmla="*/ 87 w 100"/>
                      <a:gd name="T5" fmla="*/ 13 h 77"/>
                      <a:gd name="T6" fmla="*/ 81 w 100"/>
                      <a:gd name="T7" fmla="*/ 10 h 77"/>
                      <a:gd name="T8" fmla="*/ 76 w 100"/>
                      <a:gd name="T9" fmla="*/ 8 h 77"/>
                      <a:gd name="T10" fmla="*/ 71 w 100"/>
                      <a:gd name="T11" fmla="*/ 5 h 77"/>
                      <a:gd name="T12" fmla="*/ 79 w 100"/>
                      <a:gd name="T13" fmla="*/ 12 h 77"/>
                      <a:gd name="T14" fmla="*/ 88 w 100"/>
                      <a:gd name="T15" fmla="*/ 25 h 77"/>
                      <a:gd name="T16" fmla="*/ 92 w 100"/>
                      <a:gd name="T17" fmla="*/ 42 h 77"/>
                      <a:gd name="T18" fmla="*/ 99 w 100"/>
                      <a:gd name="T19" fmla="*/ 52 h 77"/>
                      <a:gd name="T20" fmla="*/ 92 w 100"/>
                      <a:gd name="T21" fmla="*/ 70 h 77"/>
                      <a:gd name="T22" fmla="*/ 85 w 100"/>
                      <a:gd name="T23" fmla="*/ 74 h 77"/>
                      <a:gd name="T24" fmla="*/ 83 w 100"/>
                      <a:gd name="T25" fmla="*/ 76 h 77"/>
                      <a:gd name="T26" fmla="*/ 79 w 100"/>
                      <a:gd name="T27" fmla="*/ 76 h 77"/>
                      <a:gd name="T28" fmla="*/ 75 w 100"/>
                      <a:gd name="T29" fmla="*/ 77 h 77"/>
                      <a:gd name="T30" fmla="*/ 79 w 100"/>
                      <a:gd name="T31" fmla="*/ 72 h 77"/>
                      <a:gd name="T32" fmla="*/ 88 w 100"/>
                      <a:gd name="T33" fmla="*/ 58 h 77"/>
                      <a:gd name="T34" fmla="*/ 92 w 100"/>
                      <a:gd name="T35" fmla="*/ 42 h 77"/>
                      <a:gd name="T36" fmla="*/ 7 w 100"/>
                      <a:gd name="T37" fmla="*/ 16 h 77"/>
                      <a:gd name="T38" fmla="*/ 0 w 100"/>
                      <a:gd name="T39" fmla="*/ 32 h 77"/>
                      <a:gd name="T40" fmla="*/ 0 w 100"/>
                      <a:gd name="T41" fmla="*/ 52 h 77"/>
                      <a:gd name="T42" fmla="*/ 7 w 100"/>
                      <a:gd name="T43" fmla="*/ 66 h 77"/>
                      <a:gd name="T44" fmla="*/ 9 w 100"/>
                      <a:gd name="T45" fmla="*/ 68 h 77"/>
                      <a:gd name="T46" fmla="*/ 12 w 100"/>
                      <a:gd name="T47" fmla="*/ 68 h 77"/>
                      <a:gd name="T48" fmla="*/ 15 w 100"/>
                      <a:gd name="T49" fmla="*/ 68 h 77"/>
                      <a:gd name="T50" fmla="*/ 17 w 100"/>
                      <a:gd name="T51" fmla="*/ 68 h 77"/>
                      <a:gd name="T52" fmla="*/ 11 w 100"/>
                      <a:gd name="T53" fmla="*/ 58 h 77"/>
                      <a:gd name="T54" fmla="*/ 8 w 100"/>
                      <a:gd name="T55" fmla="*/ 42 h 77"/>
                      <a:gd name="T56" fmla="*/ 11 w 100"/>
                      <a:gd name="T57" fmla="*/ 25 h 77"/>
                      <a:gd name="T58" fmla="*/ 20 w 100"/>
                      <a:gd name="T59" fmla="*/ 12 h 77"/>
                      <a:gd name="T60" fmla="*/ 33 w 100"/>
                      <a:gd name="T61" fmla="*/ 4 h 77"/>
                      <a:gd name="T62" fmla="*/ 45 w 100"/>
                      <a:gd name="T63" fmla="*/ 1 h 77"/>
                      <a:gd name="T64" fmla="*/ 41 w 100"/>
                      <a:gd name="T65" fmla="*/ 0 h 77"/>
                      <a:gd name="T66" fmla="*/ 37 w 100"/>
                      <a:gd name="T67" fmla="*/ 0 h 77"/>
                      <a:gd name="T68" fmla="*/ 33 w 100"/>
                      <a:gd name="T69" fmla="*/ 0 h 77"/>
                      <a:gd name="T70" fmla="*/ 29 w 100"/>
                      <a:gd name="T71" fmla="*/ 0 h 77"/>
                      <a:gd name="T72" fmla="*/ 25 w 100"/>
                      <a:gd name="T73" fmla="*/ 4 h 77"/>
                      <a:gd name="T74" fmla="*/ 19 w 100"/>
                      <a:gd name="T75" fmla="*/ 8 h 77"/>
                      <a:gd name="T76" fmla="*/ 13 w 100"/>
                      <a:gd name="T77" fmla="*/ 12 h 77"/>
                      <a:gd name="T78" fmla="*/ 7 w 100"/>
                      <a:gd name="T79" fmla="*/ 1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 h="77">
                        <a:moveTo>
                          <a:pt x="100" y="42"/>
                        </a:moveTo>
                        <a:lnTo>
                          <a:pt x="99" y="32"/>
                        </a:lnTo>
                        <a:lnTo>
                          <a:pt x="96" y="22"/>
                        </a:lnTo>
                        <a:lnTo>
                          <a:pt x="92" y="16"/>
                        </a:lnTo>
                        <a:lnTo>
                          <a:pt x="89" y="14"/>
                        </a:lnTo>
                        <a:lnTo>
                          <a:pt x="87" y="13"/>
                        </a:lnTo>
                        <a:lnTo>
                          <a:pt x="84" y="12"/>
                        </a:lnTo>
                        <a:lnTo>
                          <a:pt x="81" y="10"/>
                        </a:lnTo>
                        <a:lnTo>
                          <a:pt x="79" y="9"/>
                        </a:lnTo>
                        <a:lnTo>
                          <a:pt x="76" y="8"/>
                        </a:lnTo>
                        <a:lnTo>
                          <a:pt x="73" y="6"/>
                        </a:lnTo>
                        <a:lnTo>
                          <a:pt x="71" y="5"/>
                        </a:lnTo>
                        <a:lnTo>
                          <a:pt x="73" y="8"/>
                        </a:lnTo>
                        <a:lnTo>
                          <a:pt x="79" y="12"/>
                        </a:lnTo>
                        <a:lnTo>
                          <a:pt x="84" y="18"/>
                        </a:lnTo>
                        <a:lnTo>
                          <a:pt x="88" y="25"/>
                        </a:lnTo>
                        <a:lnTo>
                          <a:pt x="91" y="33"/>
                        </a:lnTo>
                        <a:lnTo>
                          <a:pt x="92" y="42"/>
                        </a:lnTo>
                        <a:lnTo>
                          <a:pt x="100" y="42"/>
                        </a:lnTo>
                        <a:lnTo>
                          <a:pt x="99" y="52"/>
                        </a:lnTo>
                        <a:lnTo>
                          <a:pt x="96" y="61"/>
                        </a:lnTo>
                        <a:lnTo>
                          <a:pt x="92" y="70"/>
                        </a:lnTo>
                        <a:lnTo>
                          <a:pt x="88" y="74"/>
                        </a:lnTo>
                        <a:lnTo>
                          <a:pt x="85" y="74"/>
                        </a:lnTo>
                        <a:lnTo>
                          <a:pt x="84" y="76"/>
                        </a:lnTo>
                        <a:lnTo>
                          <a:pt x="83" y="76"/>
                        </a:lnTo>
                        <a:lnTo>
                          <a:pt x="80" y="76"/>
                        </a:lnTo>
                        <a:lnTo>
                          <a:pt x="79" y="76"/>
                        </a:lnTo>
                        <a:lnTo>
                          <a:pt x="77" y="76"/>
                        </a:lnTo>
                        <a:lnTo>
                          <a:pt x="75" y="77"/>
                        </a:lnTo>
                        <a:lnTo>
                          <a:pt x="73" y="77"/>
                        </a:lnTo>
                        <a:lnTo>
                          <a:pt x="79" y="72"/>
                        </a:lnTo>
                        <a:lnTo>
                          <a:pt x="84" y="65"/>
                        </a:lnTo>
                        <a:lnTo>
                          <a:pt x="88" y="58"/>
                        </a:lnTo>
                        <a:lnTo>
                          <a:pt x="91" y="50"/>
                        </a:lnTo>
                        <a:lnTo>
                          <a:pt x="92" y="42"/>
                        </a:lnTo>
                        <a:lnTo>
                          <a:pt x="100" y="42"/>
                        </a:lnTo>
                        <a:close/>
                        <a:moveTo>
                          <a:pt x="7" y="16"/>
                        </a:moveTo>
                        <a:lnTo>
                          <a:pt x="4" y="22"/>
                        </a:lnTo>
                        <a:lnTo>
                          <a:pt x="0" y="32"/>
                        </a:lnTo>
                        <a:lnTo>
                          <a:pt x="0" y="42"/>
                        </a:lnTo>
                        <a:lnTo>
                          <a:pt x="0" y="52"/>
                        </a:lnTo>
                        <a:lnTo>
                          <a:pt x="4" y="61"/>
                        </a:lnTo>
                        <a:lnTo>
                          <a:pt x="7" y="66"/>
                        </a:lnTo>
                        <a:lnTo>
                          <a:pt x="8" y="66"/>
                        </a:lnTo>
                        <a:lnTo>
                          <a:pt x="9" y="68"/>
                        </a:lnTo>
                        <a:lnTo>
                          <a:pt x="11" y="68"/>
                        </a:lnTo>
                        <a:lnTo>
                          <a:pt x="12" y="68"/>
                        </a:lnTo>
                        <a:lnTo>
                          <a:pt x="13" y="68"/>
                        </a:lnTo>
                        <a:lnTo>
                          <a:pt x="15" y="68"/>
                        </a:lnTo>
                        <a:lnTo>
                          <a:pt x="16" y="68"/>
                        </a:lnTo>
                        <a:lnTo>
                          <a:pt x="17" y="68"/>
                        </a:lnTo>
                        <a:lnTo>
                          <a:pt x="15" y="65"/>
                        </a:lnTo>
                        <a:lnTo>
                          <a:pt x="11" y="58"/>
                        </a:lnTo>
                        <a:lnTo>
                          <a:pt x="8" y="50"/>
                        </a:lnTo>
                        <a:lnTo>
                          <a:pt x="8" y="42"/>
                        </a:lnTo>
                        <a:lnTo>
                          <a:pt x="8" y="33"/>
                        </a:lnTo>
                        <a:lnTo>
                          <a:pt x="11" y="25"/>
                        </a:lnTo>
                        <a:lnTo>
                          <a:pt x="15" y="18"/>
                        </a:lnTo>
                        <a:lnTo>
                          <a:pt x="20" y="12"/>
                        </a:lnTo>
                        <a:lnTo>
                          <a:pt x="27" y="8"/>
                        </a:lnTo>
                        <a:lnTo>
                          <a:pt x="33" y="4"/>
                        </a:lnTo>
                        <a:lnTo>
                          <a:pt x="41" y="1"/>
                        </a:lnTo>
                        <a:lnTo>
                          <a:pt x="45" y="1"/>
                        </a:lnTo>
                        <a:lnTo>
                          <a:pt x="43" y="0"/>
                        </a:lnTo>
                        <a:lnTo>
                          <a:pt x="41" y="0"/>
                        </a:lnTo>
                        <a:lnTo>
                          <a:pt x="39" y="0"/>
                        </a:lnTo>
                        <a:lnTo>
                          <a:pt x="37" y="0"/>
                        </a:lnTo>
                        <a:lnTo>
                          <a:pt x="35" y="0"/>
                        </a:lnTo>
                        <a:lnTo>
                          <a:pt x="33" y="0"/>
                        </a:lnTo>
                        <a:lnTo>
                          <a:pt x="32" y="0"/>
                        </a:lnTo>
                        <a:lnTo>
                          <a:pt x="29" y="0"/>
                        </a:lnTo>
                        <a:lnTo>
                          <a:pt x="27" y="1"/>
                        </a:lnTo>
                        <a:lnTo>
                          <a:pt x="25" y="4"/>
                        </a:lnTo>
                        <a:lnTo>
                          <a:pt x="21" y="5"/>
                        </a:lnTo>
                        <a:lnTo>
                          <a:pt x="19" y="8"/>
                        </a:lnTo>
                        <a:lnTo>
                          <a:pt x="16" y="10"/>
                        </a:lnTo>
                        <a:lnTo>
                          <a:pt x="13" y="12"/>
                        </a:lnTo>
                        <a:lnTo>
                          <a:pt x="9" y="14"/>
                        </a:lnTo>
                        <a:lnTo>
                          <a:pt x="7" y="1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8" name="Freeform 130"/>
                  <p:cNvSpPr>
                    <a:spLocks/>
                  </p:cNvSpPr>
                  <p:nvPr/>
                </p:nvSpPr>
                <p:spPr bwMode="auto">
                  <a:xfrm>
                    <a:off x="3069" y="1089"/>
                    <a:ext cx="28" cy="25"/>
                  </a:xfrm>
                  <a:custGeom>
                    <a:avLst/>
                    <a:gdLst>
                      <a:gd name="T0" fmla="*/ 83 w 84"/>
                      <a:gd name="T1" fmla="*/ 32 h 76"/>
                      <a:gd name="T2" fmla="*/ 76 w 84"/>
                      <a:gd name="T3" fmla="*/ 17 h 76"/>
                      <a:gd name="T4" fmla="*/ 65 w 84"/>
                      <a:gd name="T5" fmla="*/ 7 h 76"/>
                      <a:gd name="T6" fmla="*/ 59 w 84"/>
                      <a:gd name="T7" fmla="*/ 4 h 76"/>
                      <a:gd name="T8" fmla="*/ 53 w 84"/>
                      <a:gd name="T9" fmla="*/ 3 h 76"/>
                      <a:gd name="T10" fmla="*/ 47 w 84"/>
                      <a:gd name="T11" fmla="*/ 1 h 76"/>
                      <a:gd name="T12" fmla="*/ 40 w 84"/>
                      <a:gd name="T13" fmla="*/ 0 h 76"/>
                      <a:gd name="T14" fmla="*/ 33 w 84"/>
                      <a:gd name="T15" fmla="*/ 0 h 76"/>
                      <a:gd name="T16" fmla="*/ 19 w 84"/>
                      <a:gd name="T17" fmla="*/ 7 h 76"/>
                      <a:gd name="T18" fmla="*/ 7 w 84"/>
                      <a:gd name="T19" fmla="*/ 17 h 76"/>
                      <a:gd name="T20" fmla="*/ 0 w 84"/>
                      <a:gd name="T21" fmla="*/ 32 h 76"/>
                      <a:gd name="T22" fmla="*/ 0 w 84"/>
                      <a:gd name="T23" fmla="*/ 49 h 76"/>
                      <a:gd name="T24" fmla="*/ 7 w 84"/>
                      <a:gd name="T25" fmla="*/ 64 h 76"/>
                      <a:gd name="T26" fmla="*/ 11 w 84"/>
                      <a:gd name="T27" fmla="*/ 67 h 76"/>
                      <a:gd name="T28" fmla="*/ 15 w 84"/>
                      <a:gd name="T29" fmla="*/ 68 h 76"/>
                      <a:gd name="T30" fmla="*/ 19 w 84"/>
                      <a:gd name="T31" fmla="*/ 69 h 76"/>
                      <a:gd name="T32" fmla="*/ 23 w 84"/>
                      <a:gd name="T33" fmla="*/ 69 h 76"/>
                      <a:gd name="T34" fmla="*/ 23 w 84"/>
                      <a:gd name="T35" fmla="*/ 69 h 76"/>
                      <a:gd name="T36" fmla="*/ 13 w 84"/>
                      <a:gd name="T37" fmla="*/ 60 h 76"/>
                      <a:gd name="T38" fmla="*/ 9 w 84"/>
                      <a:gd name="T39" fmla="*/ 48 h 76"/>
                      <a:gd name="T40" fmla="*/ 9 w 84"/>
                      <a:gd name="T41" fmla="*/ 35 h 76"/>
                      <a:gd name="T42" fmla="*/ 13 w 84"/>
                      <a:gd name="T43" fmla="*/ 23 h 76"/>
                      <a:gd name="T44" fmla="*/ 23 w 84"/>
                      <a:gd name="T45" fmla="*/ 13 h 76"/>
                      <a:gd name="T46" fmla="*/ 35 w 84"/>
                      <a:gd name="T47" fmla="*/ 8 h 76"/>
                      <a:gd name="T48" fmla="*/ 48 w 84"/>
                      <a:gd name="T49" fmla="*/ 8 h 76"/>
                      <a:gd name="T50" fmla="*/ 60 w 84"/>
                      <a:gd name="T51" fmla="*/ 13 h 76"/>
                      <a:gd name="T52" fmla="*/ 69 w 84"/>
                      <a:gd name="T53" fmla="*/ 23 h 76"/>
                      <a:gd name="T54" fmla="*/ 75 w 84"/>
                      <a:gd name="T55" fmla="*/ 35 h 76"/>
                      <a:gd name="T56" fmla="*/ 84 w 84"/>
                      <a:gd name="T57" fmla="*/ 41 h 76"/>
                      <a:gd name="T58" fmla="*/ 80 w 84"/>
                      <a:gd name="T59" fmla="*/ 57 h 76"/>
                      <a:gd name="T60" fmla="*/ 71 w 84"/>
                      <a:gd name="T61" fmla="*/ 71 h 76"/>
                      <a:gd name="T62" fmla="*/ 63 w 84"/>
                      <a:gd name="T63" fmla="*/ 76 h 76"/>
                      <a:gd name="T64" fmla="*/ 59 w 84"/>
                      <a:gd name="T65" fmla="*/ 76 h 76"/>
                      <a:gd name="T66" fmla="*/ 53 w 84"/>
                      <a:gd name="T67" fmla="*/ 75 h 76"/>
                      <a:gd name="T68" fmla="*/ 48 w 84"/>
                      <a:gd name="T69" fmla="*/ 75 h 76"/>
                      <a:gd name="T70" fmla="*/ 48 w 84"/>
                      <a:gd name="T71" fmla="*/ 73 h 76"/>
                      <a:gd name="T72" fmla="*/ 60 w 84"/>
                      <a:gd name="T73" fmla="*/ 69 h 76"/>
                      <a:gd name="T74" fmla="*/ 69 w 84"/>
                      <a:gd name="T75" fmla="*/ 60 h 76"/>
                      <a:gd name="T76" fmla="*/ 75 w 84"/>
                      <a:gd name="T77" fmla="*/ 48 h 76"/>
                      <a:gd name="T78" fmla="*/ 84 w 84"/>
                      <a:gd name="T79"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76">
                        <a:moveTo>
                          <a:pt x="84" y="41"/>
                        </a:moveTo>
                        <a:lnTo>
                          <a:pt x="83" y="32"/>
                        </a:lnTo>
                        <a:lnTo>
                          <a:pt x="80" y="24"/>
                        </a:lnTo>
                        <a:lnTo>
                          <a:pt x="76" y="17"/>
                        </a:lnTo>
                        <a:lnTo>
                          <a:pt x="71" y="11"/>
                        </a:lnTo>
                        <a:lnTo>
                          <a:pt x="65" y="7"/>
                        </a:lnTo>
                        <a:lnTo>
                          <a:pt x="63" y="4"/>
                        </a:lnTo>
                        <a:lnTo>
                          <a:pt x="59" y="4"/>
                        </a:lnTo>
                        <a:lnTo>
                          <a:pt x="56" y="3"/>
                        </a:lnTo>
                        <a:lnTo>
                          <a:pt x="53" y="3"/>
                        </a:lnTo>
                        <a:lnTo>
                          <a:pt x="49" y="1"/>
                        </a:lnTo>
                        <a:lnTo>
                          <a:pt x="47" y="1"/>
                        </a:lnTo>
                        <a:lnTo>
                          <a:pt x="44" y="0"/>
                        </a:lnTo>
                        <a:lnTo>
                          <a:pt x="40" y="0"/>
                        </a:lnTo>
                        <a:lnTo>
                          <a:pt x="37" y="0"/>
                        </a:lnTo>
                        <a:lnTo>
                          <a:pt x="33" y="0"/>
                        </a:lnTo>
                        <a:lnTo>
                          <a:pt x="25" y="3"/>
                        </a:lnTo>
                        <a:lnTo>
                          <a:pt x="19" y="7"/>
                        </a:lnTo>
                        <a:lnTo>
                          <a:pt x="12" y="11"/>
                        </a:lnTo>
                        <a:lnTo>
                          <a:pt x="7" y="17"/>
                        </a:lnTo>
                        <a:lnTo>
                          <a:pt x="3" y="24"/>
                        </a:lnTo>
                        <a:lnTo>
                          <a:pt x="0" y="32"/>
                        </a:lnTo>
                        <a:lnTo>
                          <a:pt x="0" y="41"/>
                        </a:lnTo>
                        <a:lnTo>
                          <a:pt x="0" y="49"/>
                        </a:lnTo>
                        <a:lnTo>
                          <a:pt x="3" y="57"/>
                        </a:lnTo>
                        <a:lnTo>
                          <a:pt x="7" y="64"/>
                        </a:lnTo>
                        <a:lnTo>
                          <a:pt x="9" y="67"/>
                        </a:lnTo>
                        <a:lnTo>
                          <a:pt x="11" y="67"/>
                        </a:lnTo>
                        <a:lnTo>
                          <a:pt x="13" y="68"/>
                        </a:lnTo>
                        <a:lnTo>
                          <a:pt x="15" y="68"/>
                        </a:lnTo>
                        <a:lnTo>
                          <a:pt x="17" y="68"/>
                        </a:lnTo>
                        <a:lnTo>
                          <a:pt x="19" y="69"/>
                        </a:lnTo>
                        <a:lnTo>
                          <a:pt x="21" y="69"/>
                        </a:lnTo>
                        <a:lnTo>
                          <a:pt x="23" y="69"/>
                        </a:lnTo>
                        <a:lnTo>
                          <a:pt x="25" y="69"/>
                        </a:lnTo>
                        <a:lnTo>
                          <a:pt x="23" y="69"/>
                        </a:lnTo>
                        <a:lnTo>
                          <a:pt x="17" y="64"/>
                        </a:lnTo>
                        <a:lnTo>
                          <a:pt x="13" y="60"/>
                        </a:lnTo>
                        <a:lnTo>
                          <a:pt x="11" y="53"/>
                        </a:lnTo>
                        <a:lnTo>
                          <a:pt x="9" y="48"/>
                        </a:lnTo>
                        <a:lnTo>
                          <a:pt x="8" y="41"/>
                        </a:lnTo>
                        <a:lnTo>
                          <a:pt x="9" y="35"/>
                        </a:lnTo>
                        <a:lnTo>
                          <a:pt x="11" y="28"/>
                        </a:lnTo>
                        <a:lnTo>
                          <a:pt x="13" y="23"/>
                        </a:lnTo>
                        <a:lnTo>
                          <a:pt x="17" y="17"/>
                        </a:lnTo>
                        <a:lnTo>
                          <a:pt x="23" y="13"/>
                        </a:lnTo>
                        <a:lnTo>
                          <a:pt x="28" y="11"/>
                        </a:lnTo>
                        <a:lnTo>
                          <a:pt x="35" y="8"/>
                        </a:lnTo>
                        <a:lnTo>
                          <a:pt x="41" y="8"/>
                        </a:lnTo>
                        <a:lnTo>
                          <a:pt x="48" y="8"/>
                        </a:lnTo>
                        <a:lnTo>
                          <a:pt x="55" y="11"/>
                        </a:lnTo>
                        <a:lnTo>
                          <a:pt x="60" y="13"/>
                        </a:lnTo>
                        <a:lnTo>
                          <a:pt x="65" y="17"/>
                        </a:lnTo>
                        <a:lnTo>
                          <a:pt x="69" y="23"/>
                        </a:lnTo>
                        <a:lnTo>
                          <a:pt x="72" y="28"/>
                        </a:lnTo>
                        <a:lnTo>
                          <a:pt x="75" y="35"/>
                        </a:lnTo>
                        <a:lnTo>
                          <a:pt x="75" y="41"/>
                        </a:lnTo>
                        <a:lnTo>
                          <a:pt x="84" y="41"/>
                        </a:lnTo>
                        <a:lnTo>
                          <a:pt x="83" y="49"/>
                        </a:lnTo>
                        <a:lnTo>
                          <a:pt x="80" y="57"/>
                        </a:lnTo>
                        <a:lnTo>
                          <a:pt x="76" y="64"/>
                        </a:lnTo>
                        <a:lnTo>
                          <a:pt x="71" y="71"/>
                        </a:lnTo>
                        <a:lnTo>
                          <a:pt x="65" y="76"/>
                        </a:lnTo>
                        <a:lnTo>
                          <a:pt x="63" y="76"/>
                        </a:lnTo>
                        <a:lnTo>
                          <a:pt x="60" y="76"/>
                        </a:lnTo>
                        <a:lnTo>
                          <a:pt x="59" y="76"/>
                        </a:lnTo>
                        <a:lnTo>
                          <a:pt x="56" y="75"/>
                        </a:lnTo>
                        <a:lnTo>
                          <a:pt x="53" y="75"/>
                        </a:lnTo>
                        <a:lnTo>
                          <a:pt x="51" y="75"/>
                        </a:lnTo>
                        <a:lnTo>
                          <a:pt x="48" y="75"/>
                        </a:lnTo>
                        <a:lnTo>
                          <a:pt x="45" y="75"/>
                        </a:lnTo>
                        <a:lnTo>
                          <a:pt x="48" y="73"/>
                        </a:lnTo>
                        <a:lnTo>
                          <a:pt x="55" y="72"/>
                        </a:lnTo>
                        <a:lnTo>
                          <a:pt x="60" y="69"/>
                        </a:lnTo>
                        <a:lnTo>
                          <a:pt x="65" y="64"/>
                        </a:lnTo>
                        <a:lnTo>
                          <a:pt x="69" y="60"/>
                        </a:lnTo>
                        <a:lnTo>
                          <a:pt x="72" y="53"/>
                        </a:lnTo>
                        <a:lnTo>
                          <a:pt x="75" y="48"/>
                        </a:lnTo>
                        <a:lnTo>
                          <a:pt x="75" y="41"/>
                        </a:lnTo>
                        <a:lnTo>
                          <a:pt x="84" y="41"/>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59" name="Freeform 131"/>
                  <p:cNvSpPr>
                    <a:spLocks/>
                  </p:cNvSpPr>
                  <p:nvPr/>
                </p:nvSpPr>
                <p:spPr bwMode="auto">
                  <a:xfrm>
                    <a:off x="3071" y="1092"/>
                    <a:ext cx="23" cy="22"/>
                  </a:xfrm>
                  <a:custGeom>
                    <a:avLst/>
                    <a:gdLst>
                      <a:gd name="T0" fmla="*/ 67 w 67"/>
                      <a:gd name="T1" fmla="*/ 27 h 67"/>
                      <a:gd name="T2" fmla="*/ 61 w 67"/>
                      <a:gd name="T3" fmla="*/ 15 h 67"/>
                      <a:gd name="T4" fmla="*/ 52 w 67"/>
                      <a:gd name="T5" fmla="*/ 5 h 67"/>
                      <a:gd name="T6" fmla="*/ 40 w 67"/>
                      <a:gd name="T7" fmla="*/ 0 h 67"/>
                      <a:gd name="T8" fmla="*/ 27 w 67"/>
                      <a:gd name="T9" fmla="*/ 0 h 67"/>
                      <a:gd name="T10" fmla="*/ 15 w 67"/>
                      <a:gd name="T11" fmla="*/ 5 h 67"/>
                      <a:gd name="T12" fmla="*/ 5 w 67"/>
                      <a:gd name="T13" fmla="*/ 15 h 67"/>
                      <a:gd name="T14" fmla="*/ 1 w 67"/>
                      <a:gd name="T15" fmla="*/ 27 h 67"/>
                      <a:gd name="T16" fmla="*/ 1 w 67"/>
                      <a:gd name="T17" fmla="*/ 40 h 67"/>
                      <a:gd name="T18" fmla="*/ 5 w 67"/>
                      <a:gd name="T19" fmla="*/ 52 h 67"/>
                      <a:gd name="T20" fmla="*/ 15 w 67"/>
                      <a:gd name="T21" fmla="*/ 61 h 67"/>
                      <a:gd name="T22" fmla="*/ 20 w 67"/>
                      <a:gd name="T23" fmla="*/ 63 h 67"/>
                      <a:gd name="T24" fmla="*/ 25 w 67"/>
                      <a:gd name="T25" fmla="*/ 64 h 67"/>
                      <a:gd name="T26" fmla="*/ 31 w 67"/>
                      <a:gd name="T27" fmla="*/ 64 h 67"/>
                      <a:gd name="T28" fmla="*/ 36 w 67"/>
                      <a:gd name="T29" fmla="*/ 65 h 67"/>
                      <a:gd name="T30" fmla="*/ 40 w 67"/>
                      <a:gd name="T31" fmla="*/ 65 h 67"/>
                      <a:gd name="T32" fmla="*/ 52 w 67"/>
                      <a:gd name="T33" fmla="*/ 61 h 67"/>
                      <a:gd name="T34" fmla="*/ 61 w 67"/>
                      <a:gd name="T35" fmla="*/ 52 h 67"/>
                      <a:gd name="T36" fmla="*/ 67 w 67"/>
                      <a:gd name="T37" fmla="*/ 40 h 67"/>
                      <a:gd name="T38" fmla="*/ 59 w 67"/>
                      <a:gd name="T39" fmla="*/ 33 h 67"/>
                      <a:gd name="T40" fmla="*/ 57 w 67"/>
                      <a:gd name="T41" fmla="*/ 23 h 67"/>
                      <a:gd name="T42" fmla="*/ 52 w 67"/>
                      <a:gd name="T43" fmla="*/ 15 h 67"/>
                      <a:gd name="T44" fmla="*/ 44 w 67"/>
                      <a:gd name="T45" fmla="*/ 9 h 67"/>
                      <a:gd name="T46" fmla="*/ 33 w 67"/>
                      <a:gd name="T47" fmla="*/ 8 h 67"/>
                      <a:gd name="T48" fmla="*/ 24 w 67"/>
                      <a:gd name="T49" fmla="*/ 9 h 67"/>
                      <a:gd name="T50" fmla="*/ 16 w 67"/>
                      <a:gd name="T51" fmla="*/ 15 h 67"/>
                      <a:gd name="T52" fmla="*/ 11 w 67"/>
                      <a:gd name="T53" fmla="*/ 23 h 67"/>
                      <a:gd name="T54" fmla="*/ 8 w 67"/>
                      <a:gd name="T55" fmla="*/ 33 h 67"/>
                      <a:gd name="T56" fmla="*/ 11 w 67"/>
                      <a:gd name="T57" fmla="*/ 43 h 67"/>
                      <a:gd name="T58" fmla="*/ 16 w 67"/>
                      <a:gd name="T59" fmla="*/ 51 h 67"/>
                      <a:gd name="T60" fmla="*/ 24 w 67"/>
                      <a:gd name="T61" fmla="*/ 56 h 67"/>
                      <a:gd name="T62" fmla="*/ 33 w 67"/>
                      <a:gd name="T63" fmla="*/ 59 h 67"/>
                      <a:gd name="T64" fmla="*/ 44 w 67"/>
                      <a:gd name="T65" fmla="*/ 56 h 67"/>
                      <a:gd name="T66" fmla="*/ 52 w 67"/>
                      <a:gd name="T67" fmla="*/ 51 h 67"/>
                      <a:gd name="T68" fmla="*/ 57 w 67"/>
                      <a:gd name="T69" fmla="*/ 43 h 67"/>
                      <a:gd name="T70" fmla="*/ 59 w 67"/>
                      <a:gd name="T71"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7" h="67">
                        <a:moveTo>
                          <a:pt x="67" y="33"/>
                        </a:moveTo>
                        <a:lnTo>
                          <a:pt x="67" y="27"/>
                        </a:lnTo>
                        <a:lnTo>
                          <a:pt x="64" y="20"/>
                        </a:lnTo>
                        <a:lnTo>
                          <a:pt x="61" y="15"/>
                        </a:lnTo>
                        <a:lnTo>
                          <a:pt x="57" y="9"/>
                        </a:lnTo>
                        <a:lnTo>
                          <a:pt x="52" y="5"/>
                        </a:lnTo>
                        <a:lnTo>
                          <a:pt x="47" y="3"/>
                        </a:lnTo>
                        <a:lnTo>
                          <a:pt x="40" y="0"/>
                        </a:lnTo>
                        <a:lnTo>
                          <a:pt x="33" y="0"/>
                        </a:lnTo>
                        <a:lnTo>
                          <a:pt x="27" y="0"/>
                        </a:lnTo>
                        <a:lnTo>
                          <a:pt x="20" y="3"/>
                        </a:lnTo>
                        <a:lnTo>
                          <a:pt x="15" y="5"/>
                        </a:lnTo>
                        <a:lnTo>
                          <a:pt x="9" y="9"/>
                        </a:lnTo>
                        <a:lnTo>
                          <a:pt x="5" y="15"/>
                        </a:lnTo>
                        <a:lnTo>
                          <a:pt x="3" y="20"/>
                        </a:lnTo>
                        <a:lnTo>
                          <a:pt x="1" y="27"/>
                        </a:lnTo>
                        <a:lnTo>
                          <a:pt x="0" y="33"/>
                        </a:lnTo>
                        <a:lnTo>
                          <a:pt x="1" y="40"/>
                        </a:lnTo>
                        <a:lnTo>
                          <a:pt x="3" y="45"/>
                        </a:lnTo>
                        <a:lnTo>
                          <a:pt x="5" y="52"/>
                        </a:lnTo>
                        <a:lnTo>
                          <a:pt x="9" y="56"/>
                        </a:lnTo>
                        <a:lnTo>
                          <a:pt x="15" y="61"/>
                        </a:lnTo>
                        <a:lnTo>
                          <a:pt x="17" y="61"/>
                        </a:lnTo>
                        <a:lnTo>
                          <a:pt x="20" y="63"/>
                        </a:lnTo>
                        <a:lnTo>
                          <a:pt x="23" y="63"/>
                        </a:lnTo>
                        <a:lnTo>
                          <a:pt x="25" y="64"/>
                        </a:lnTo>
                        <a:lnTo>
                          <a:pt x="28" y="64"/>
                        </a:lnTo>
                        <a:lnTo>
                          <a:pt x="31" y="64"/>
                        </a:lnTo>
                        <a:lnTo>
                          <a:pt x="33" y="65"/>
                        </a:lnTo>
                        <a:lnTo>
                          <a:pt x="36" y="65"/>
                        </a:lnTo>
                        <a:lnTo>
                          <a:pt x="37" y="67"/>
                        </a:lnTo>
                        <a:lnTo>
                          <a:pt x="40" y="65"/>
                        </a:lnTo>
                        <a:lnTo>
                          <a:pt x="47" y="64"/>
                        </a:lnTo>
                        <a:lnTo>
                          <a:pt x="52" y="61"/>
                        </a:lnTo>
                        <a:lnTo>
                          <a:pt x="57" y="56"/>
                        </a:lnTo>
                        <a:lnTo>
                          <a:pt x="61" y="52"/>
                        </a:lnTo>
                        <a:lnTo>
                          <a:pt x="64" y="45"/>
                        </a:lnTo>
                        <a:lnTo>
                          <a:pt x="67" y="40"/>
                        </a:lnTo>
                        <a:lnTo>
                          <a:pt x="67" y="33"/>
                        </a:lnTo>
                        <a:lnTo>
                          <a:pt x="59" y="33"/>
                        </a:lnTo>
                        <a:lnTo>
                          <a:pt x="59" y="28"/>
                        </a:lnTo>
                        <a:lnTo>
                          <a:pt x="57" y="23"/>
                        </a:lnTo>
                        <a:lnTo>
                          <a:pt x="55" y="19"/>
                        </a:lnTo>
                        <a:lnTo>
                          <a:pt x="52" y="15"/>
                        </a:lnTo>
                        <a:lnTo>
                          <a:pt x="48" y="12"/>
                        </a:lnTo>
                        <a:lnTo>
                          <a:pt x="44" y="9"/>
                        </a:lnTo>
                        <a:lnTo>
                          <a:pt x="39" y="8"/>
                        </a:lnTo>
                        <a:lnTo>
                          <a:pt x="33" y="8"/>
                        </a:lnTo>
                        <a:lnTo>
                          <a:pt x="28" y="8"/>
                        </a:lnTo>
                        <a:lnTo>
                          <a:pt x="24" y="9"/>
                        </a:lnTo>
                        <a:lnTo>
                          <a:pt x="20" y="12"/>
                        </a:lnTo>
                        <a:lnTo>
                          <a:pt x="16" y="15"/>
                        </a:lnTo>
                        <a:lnTo>
                          <a:pt x="13" y="19"/>
                        </a:lnTo>
                        <a:lnTo>
                          <a:pt x="11" y="23"/>
                        </a:lnTo>
                        <a:lnTo>
                          <a:pt x="9" y="28"/>
                        </a:lnTo>
                        <a:lnTo>
                          <a:pt x="8" y="33"/>
                        </a:lnTo>
                        <a:lnTo>
                          <a:pt x="9" y="37"/>
                        </a:lnTo>
                        <a:lnTo>
                          <a:pt x="11" y="43"/>
                        </a:lnTo>
                        <a:lnTo>
                          <a:pt x="13" y="47"/>
                        </a:lnTo>
                        <a:lnTo>
                          <a:pt x="16" y="51"/>
                        </a:lnTo>
                        <a:lnTo>
                          <a:pt x="20" y="53"/>
                        </a:lnTo>
                        <a:lnTo>
                          <a:pt x="24" y="56"/>
                        </a:lnTo>
                        <a:lnTo>
                          <a:pt x="28" y="57"/>
                        </a:lnTo>
                        <a:lnTo>
                          <a:pt x="33" y="59"/>
                        </a:lnTo>
                        <a:lnTo>
                          <a:pt x="39" y="57"/>
                        </a:lnTo>
                        <a:lnTo>
                          <a:pt x="44" y="56"/>
                        </a:lnTo>
                        <a:lnTo>
                          <a:pt x="48" y="53"/>
                        </a:lnTo>
                        <a:lnTo>
                          <a:pt x="52" y="51"/>
                        </a:lnTo>
                        <a:lnTo>
                          <a:pt x="55" y="47"/>
                        </a:lnTo>
                        <a:lnTo>
                          <a:pt x="57" y="43"/>
                        </a:lnTo>
                        <a:lnTo>
                          <a:pt x="59" y="37"/>
                        </a:lnTo>
                        <a:lnTo>
                          <a:pt x="59" y="33"/>
                        </a:lnTo>
                        <a:lnTo>
                          <a:pt x="67"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0" name="Freeform 132"/>
                  <p:cNvSpPr>
                    <a:spLocks/>
                  </p:cNvSpPr>
                  <p:nvPr/>
                </p:nvSpPr>
                <p:spPr bwMode="auto">
                  <a:xfrm>
                    <a:off x="3074" y="1094"/>
                    <a:ext cx="17" cy="17"/>
                  </a:xfrm>
                  <a:custGeom>
                    <a:avLst/>
                    <a:gdLst>
                      <a:gd name="T0" fmla="*/ 51 w 51"/>
                      <a:gd name="T1" fmla="*/ 20 h 51"/>
                      <a:gd name="T2" fmla="*/ 47 w 51"/>
                      <a:gd name="T3" fmla="*/ 11 h 51"/>
                      <a:gd name="T4" fmla="*/ 40 w 51"/>
                      <a:gd name="T5" fmla="*/ 4 h 51"/>
                      <a:gd name="T6" fmla="*/ 31 w 51"/>
                      <a:gd name="T7" fmla="*/ 0 h 51"/>
                      <a:gd name="T8" fmla="*/ 20 w 51"/>
                      <a:gd name="T9" fmla="*/ 0 h 51"/>
                      <a:gd name="T10" fmla="*/ 12 w 51"/>
                      <a:gd name="T11" fmla="*/ 4 h 51"/>
                      <a:gd name="T12" fmla="*/ 5 w 51"/>
                      <a:gd name="T13" fmla="*/ 11 h 51"/>
                      <a:gd name="T14" fmla="*/ 1 w 51"/>
                      <a:gd name="T15" fmla="*/ 20 h 51"/>
                      <a:gd name="T16" fmla="*/ 1 w 51"/>
                      <a:gd name="T17" fmla="*/ 29 h 51"/>
                      <a:gd name="T18" fmla="*/ 5 w 51"/>
                      <a:gd name="T19" fmla="*/ 39 h 51"/>
                      <a:gd name="T20" fmla="*/ 12 w 51"/>
                      <a:gd name="T21" fmla="*/ 45 h 51"/>
                      <a:gd name="T22" fmla="*/ 20 w 51"/>
                      <a:gd name="T23" fmla="*/ 49 h 51"/>
                      <a:gd name="T24" fmla="*/ 31 w 51"/>
                      <a:gd name="T25" fmla="*/ 49 h 51"/>
                      <a:gd name="T26" fmla="*/ 40 w 51"/>
                      <a:gd name="T27" fmla="*/ 45 h 51"/>
                      <a:gd name="T28" fmla="*/ 47 w 51"/>
                      <a:gd name="T29" fmla="*/ 39 h 51"/>
                      <a:gd name="T30" fmla="*/ 51 w 51"/>
                      <a:gd name="T31" fmla="*/ 29 h 51"/>
                      <a:gd name="T32" fmla="*/ 43 w 51"/>
                      <a:gd name="T33" fmla="*/ 25 h 51"/>
                      <a:gd name="T34" fmla="*/ 41 w 51"/>
                      <a:gd name="T35" fmla="*/ 19 h 51"/>
                      <a:gd name="T36" fmla="*/ 37 w 51"/>
                      <a:gd name="T37" fmla="*/ 13 h 51"/>
                      <a:gd name="T38" fmla="*/ 32 w 51"/>
                      <a:gd name="T39" fmla="*/ 9 h 51"/>
                      <a:gd name="T40" fmla="*/ 25 w 51"/>
                      <a:gd name="T41" fmla="*/ 8 h 51"/>
                      <a:gd name="T42" fmla="*/ 19 w 51"/>
                      <a:gd name="T43" fmla="*/ 9 h 51"/>
                      <a:gd name="T44" fmla="*/ 13 w 51"/>
                      <a:gd name="T45" fmla="*/ 13 h 51"/>
                      <a:gd name="T46" fmla="*/ 11 w 51"/>
                      <a:gd name="T47" fmla="*/ 19 h 51"/>
                      <a:gd name="T48" fmla="*/ 9 w 51"/>
                      <a:gd name="T49" fmla="*/ 25 h 51"/>
                      <a:gd name="T50" fmla="*/ 11 w 51"/>
                      <a:gd name="T51" fmla="*/ 32 h 51"/>
                      <a:gd name="T52" fmla="*/ 13 w 51"/>
                      <a:gd name="T53" fmla="*/ 37 h 51"/>
                      <a:gd name="T54" fmla="*/ 19 w 51"/>
                      <a:gd name="T55" fmla="*/ 40 h 51"/>
                      <a:gd name="T56" fmla="*/ 25 w 51"/>
                      <a:gd name="T57" fmla="*/ 41 h 51"/>
                      <a:gd name="T58" fmla="*/ 32 w 51"/>
                      <a:gd name="T59" fmla="*/ 40 h 51"/>
                      <a:gd name="T60" fmla="*/ 37 w 51"/>
                      <a:gd name="T61" fmla="*/ 37 h 51"/>
                      <a:gd name="T62" fmla="*/ 41 w 51"/>
                      <a:gd name="T63" fmla="*/ 32 h 51"/>
                      <a:gd name="T64" fmla="*/ 43 w 51"/>
                      <a:gd name="T65" fmla="*/ 2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1">
                        <a:moveTo>
                          <a:pt x="51" y="25"/>
                        </a:moveTo>
                        <a:lnTo>
                          <a:pt x="51" y="20"/>
                        </a:lnTo>
                        <a:lnTo>
                          <a:pt x="49" y="15"/>
                        </a:lnTo>
                        <a:lnTo>
                          <a:pt x="47" y="11"/>
                        </a:lnTo>
                        <a:lnTo>
                          <a:pt x="44" y="7"/>
                        </a:lnTo>
                        <a:lnTo>
                          <a:pt x="40" y="4"/>
                        </a:lnTo>
                        <a:lnTo>
                          <a:pt x="36" y="1"/>
                        </a:lnTo>
                        <a:lnTo>
                          <a:pt x="31" y="0"/>
                        </a:lnTo>
                        <a:lnTo>
                          <a:pt x="25" y="0"/>
                        </a:lnTo>
                        <a:lnTo>
                          <a:pt x="20" y="0"/>
                        </a:lnTo>
                        <a:lnTo>
                          <a:pt x="16" y="1"/>
                        </a:lnTo>
                        <a:lnTo>
                          <a:pt x="12" y="4"/>
                        </a:lnTo>
                        <a:lnTo>
                          <a:pt x="8" y="7"/>
                        </a:lnTo>
                        <a:lnTo>
                          <a:pt x="5" y="11"/>
                        </a:lnTo>
                        <a:lnTo>
                          <a:pt x="3" y="15"/>
                        </a:lnTo>
                        <a:lnTo>
                          <a:pt x="1" y="20"/>
                        </a:lnTo>
                        <a:lnTo>
                          <a:pt x="0" y="25"/>
                        </a:lnTo>
                        <a:lnTo>
                          <a:pt x="1" y="29"/>
                        </a:lnTo>
                        <a:lnTo>
                          <a:pt x="3" y="35"/>
                        </a:lnTo>
                        <a:lnTo>
                          <a:pt x="5" y="39"/>
                        </a:lnTo>
                        <a:lnTo>
                          <a:pt x="8" y="43"/>
                        </a:lnTo>
                        <a:lnTo>
                          <a:pt x="12" y="45"/>
                        </a:lnTo>
                        <a:lnTo>
                          <a:pt x="16" y="48"/>
                        </a:lnTo>
                        <a:lnTo>
                          <a:pt x="20" y="49"/>
                        </a:lnTo>
                        <a:lnTo>
                          <a:pt x="25" y="51"/>
                        </a:lnTo>
                        <a:lnTo>
                          <a:pt x="31" y="49"/>
                        </a:lnTo>
                        <a:lnTo>
                          <a:pt x="36" y="48"/>
                        </a:lnTo>
                        <a:lnTo>
                          <a:pt x="40" y="45"/>
                        </a:lnTo>
                        <a:lnTo>
                          <a:pt x="44" y="43"/>
                        </a:lnTo>
                        <a:lnTo>
                          <a:pt x="47" y="39"/>
                        </a:lnTo>
                        <a:lnTo>
                          <a:pt x="49" y="35"/>
                        </a:lnTo>
                        <a:lnTo>
                          <a:pt x="51" y="29"/>
                        </a:lnTo>
                        <a:lnTo>
                          <a:pt x="51" y="25"/>
                        </a:lnTo>
                        <a:lnTo>
                          <a:pt x="43" y="25"/>
                        </a:lnTo>
                        <a:lnTo>
                          <a:pt x="43" y="21"/>
                        </a:lnTo>
                        <a:lnTo>
                          <a:pt x="41" y="19"/>
                        </a:lnTo>
                        <a:lnTo>
                          <a:pt x="40" y="16"/>
                        </a:lnTo>
                        <a:lnTo>
                          <a:pt x="37" y="13"/>
                        </a:lnTo>
                        <a:lnTo>
                          <a:pt x="35" y="11"/>
                        </a:lnTo>
                        <a:lnTo>
                          <a:pt x="32" y="9"/>
                        </a:lnTo>
                        <a:lnTo>
                          <a:pt x="29" y="8"/>
                        </a:lnTo>
                        <a:lnTo>
                          <a:pt x="25" y="8"/>
                        </a:lnTo>
                        <a:lnTo>
                          <a:pt x="23" y="8"/>
                        </a:lnTo>
                        <a:lnTo>
                          <a:pt x="19" y="9"/>
                        </a:lnTo>
                        <a:lnTo>
                          <a:pt x="16" y="11"/>
                        </a:lnTo>
                        <a:lnTo>
                          <a:pt x="13" y="13"/>
                        </a:lnTo>
                        <a:lnTo>
                          <a:pt x="12" y="16"/>
                        </a:lnTo>
                        <a:lnTo>
                          <a:pt x="11" y="19"/>
                        </a:lnTo>
                        <a:lnTo>
                          <a:pt x="9" y="21"/>
                        </a:lnTo>
                        <a:lnTo>
                          <a:pt x="9" y="25"/>
                        </a:lnTo>
                        <a:lnTo>
                          <a:pt x="9" y="28"/>
                        </a:lnTo>
                        <a:lnTo>
                          <a:pt x="11" y="32"/>
                        </a:lnTo>
                        <a:lnTo>
                          <a:pt x="12" y="35"/>
                        </a:lnTo>
                        <a:lnTo>
                          <a:pt x="13" y="37"/>
                        </a:lnTo>
                        <a:lnTo>
                          <a:pt x="16" y="39"/>
                        </a:lnTo>
                        <a:lnTo>
                          <a:pt x="19" y="40"/>
                        </a:lnTo>
                        <a:lnTo>
                          <a:pt x="23" y="41"/>
                        </a:lnTo>
                        <a:lnTo>
                          <a:pt x="25" y="41"/>
                        </a:lnTo>
                        <a:lnTo>
                          <a:pt x="29" y="41"/>
                        </a:lnTo>
                        <a:lnTo>
                          <a:pt x="32" y="40"/>
                        </a:lnTo>
                        <a:lnTo>
                          <a:pt x="35" y="39"/>
                        </a:lnTo>
                        <a:lnTo>
                          <a:pt x="37" y="37"/>
                        </a:lnTo>
                        <a:lnTo>
                          <a:pt x="40" y="35"/>
                        </a:lnTo>
                        <a:lnTo>
                          <a:pt x="41" y="32"/>
                        </a:lnTo>
                        <a:lnTo>
                          <a:pt x="43" y="28"/>
                        </a:lnTo>
                        <a:lnTo>
                          <a:pt x="43" y="25"/>
                        </a:lnTo>
                        <a:lnTo>
                          <a:pt x="51"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1" name="Freeform 133"/>
                  <p:cNvSpPr>
                    <a:spLocks/>
                  </p:cNvSpPr>
                  <p:nvPr/>
                </p:nvSpPr>
                <p:spPr bwMode="auto">
                  <a:xfrm>
                    <a:off x="3077" y="1097"/>
                    <a:ext cx="11" cy="11"/>
                  </a:xfrm>
                  <a:custGeom>
                    <a:avLst/>
                    <a:gdLst>
                      <a:gd name="T0" fmla="*/ 34 w 34"/>
                      <a:gd name="T1" fmla="*/ 17 h 33"/>
                      <a:gd name="T2" fmla="*/ 34 w 34"/>
                      <a:gd name="T3" fmla="*/ 13 h 33"/>
                      <a:gd name="T4" fmla="*/ 32 w 34"/>
                      <a:gd name="T5" fmla="*/ 11 h 33"/>
                      <a:gd name="T6" fmla="*/ 31 w 34"/>
                      <a:gd name="T7" fmla="*/ 8 h 33"/>
                      <a:gd name="T8" fmla="*/ 28 w 34"/>
                      <a:gd name="T9" fmla="*/ 5 h 33"/>
                      <a:gd name="T10" fmla="*/ 26 w 34"/>
                      <a:gd name="T11" fmla="*/ 3 h 33"/>
                      <a:gd name="T12" fmla="*/ 23 w 34"/>
                      <a:gd name="T13" fmla="*/ 1 h 33"/>
                      <a:gd name="T14" fmla="*/ 20 w 34"/>
                      <a:gd name="T15" fmla="*/ 0 h 33"/>
                      <a:gd name="T16" fmla="*/ 16 w 34"/>
                      <a:gd name="T17" fmla="*/ 0 h 33"/>
                      <a:gd name="T18" fmla="*/ 14 w 34"/>
                      <a:gd name="T19" fmla="*/ 0 h 33"/>
                      <a:gd name="T20" fmla="*/ 10 w 34"/>
                      <a:gd name="T21" fmla="*/ 1 h 33"/>
                      <a:gd name="T22" fmla="*/ 7 w 34"/>
                      <a:gd name="T23" fmla="*/ 3 h 33"/>
                      <a:gd name="T24" fmla="*/ 4 w 34"/>
                      <a:gd name="T25" fmla="*/ 5 h 33"/>
                      <a:gd name="T26" fmla="*/ 3 w 34"/>
                      <a:gd name="T27" fmla="*/ 8 h 33"/>
                      <a:gd name="T28" fmla="*/ 2 w 34"/>
                      <a:gd name="T29" fmla="*/ 11 h 33"/>
                      <a:gd name="T30" fmla="*/ 0 w 34"/>
                      <a:gd name="T31" fmla="*/ 13 h 33"/>
                      <a:gd name="T32" fmla="*/ 0 w 34"/>
                      <a:gd name="T33" fmla="*/ 17 h 33"/>
                      <a:gd name="T34" fmla="*/ 0 w 34"/>
                      <a:gd name="T35" fmla="*/ 20 h 33"/>
                      <a:gd name="T36" fmla="*/ 2 w 34"/>
                      <a:gd name="T37" fmla="*/ 24 h 33"/>
                      <a:gd name="T38" fmla="*/ 3 w 34"/>
                      <a:gd name="T39" fmla="*/ 27 h 33"/>
                      <a:gd name="T40" fmla="*/ 4 w 34"/>
                      <a:gd name="T41" fmla="*/ 29 h 33"/>
                      <a:gd name="T42" fmla="*/ 7 w 34"/>
                      <a:gd name="T43" fmla="*/ 31 h 33"/>
                      <a:gd name="T44" fmla="*/ 10 w 34"/>
                      <a:gd name="T45" fmla="*/ 32 h 33"/>
                      <a:gd name="T46" fmla="*/ 14 w 34"/>
                      <a:gd name="T47" fmla="*/ 33 h 33"/>
                      <a:gd name="T48" fmla="*/ 16 w 34"/>
                      <a:gd name="T49" fmla="*/ 33 h 33"/>
                      <a:gd name="T50" fmla="*/ 20 w 34"/>
                      <a:gd name="T51" fmla="*/ 33 h 33"/>
                      <a:gd name="T52" fmla="*/ 23 w 34"/>
                      <a:gd name="T53" fmla="*/ 32 h 33"/>
                      <a:gd name="T54" fmla="*/ 26 w 34"/>
                      <a:gd name="T55" fmla="*/ 31 h 33"/>
                      <a:gd name="T56" fmla="*/ 28 w 34"/>
                      <a:gd name="T57" fmla="*/ 29 h 33"/>
                      <a:gd name="T58" fmla="*/ 31 w 34"/>
                      <a:gd name="T59" fmla="*/ 27 h 33"/>
                      <a:gd name="T60" fmla="*/ 32 w 34"/>
                      <a:gd name="T61" fmla="*/ 24 h 33"/>
                      <a:gd name="T62" fmla="*/ 34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4" y="13"/>
                        </a:lnTo>
                        <a:lnTo>
                          <a:pt x="32" y="11"/>
                        </a:lnTo>
                        <a:lnTo>
                          <a:pt x="31" y="8"/>
                        </a:lnTo>
                        <a:lnTo>
                          <a:pt x="28" y="5"/>
                        </a:lnTo>
                        <a:lnTo>
                          <a:pt x="26" y="3"/>
                        </a:lnTo>
                        <a:lnTo>
                          <a:pt x="23" y="1"/>
                        </a:lnTo>
                        <a:lnTo>
                          <a:pt x="20" y="0"/>
                        </a:lnTo>
                        <a:lnTo>
                          <a:pt x="16" y="0"/>
                        </a:lnTo>
                        <a:lnTo>
                          <a:pt x="14" y="0"/>
                        </a:lnTo>
                        <a:lnTo>
                          <a:pt x="10" y="1"/>
                        </a:lnTo>
                        <a:lnTo>
                          <a:pt x="7" y="3"/>
                        </a:lnTo>
                        <a:lnTo>
                          <a:pt x="4" y="5"/>
                        </a:lnTo>
                        <a:lnTo>
                          <a:pt x="3" y="8"/>
                        </a:lnTo>
                        <a:lnTo>
                          <a:pt x="2" y="11"/>
                        </a:lnTo>
                        <a:lnTo>
                          <a:pt x="0" y="13"/>
                        </a:lnTo>
                        <a:lnTo>
                          <a:pt x="0" y="17"/>
                        </a:lnTo>
                        <a:lnTo>
                          <a:pt x="0" y="20"/>
                        </a:lnTo>
                        <a:lnTo>
                          <a:pt x="2" y="24"/>
                        </a:lnTo>
                        <a:lnTo>
                          <a:pt x="3" y="27"/>
                        </a:lnTo>
                        <a:lnTo>
                          <a:pt x="4" y="29"/>
                        </a:lnTo>
                        <a:lnTo>
                          <a:pt x="7" y="31"/>
                        </a:lnTo>
                        <a:lnTo>
                          <a:pt x="10" y="32"/>
                        </a:lnTo>
                        <a:lnTo>
                          <a:pt x="14" y="33"/>
                        </a:lnTo>
                        <a:lnTo>
                          <a:pt x="16" y="33"/>
                        </a:lnTo>
                        <a:lnTo>
                          <a:pt x="20" y="33"/>
                        </a:lnTo>
                        <a:lnTo>
                          <a:pt x="23" y="32"/>
                        </a:lnTo>
                        <a:lnTo>
                          <a:pt x="26" y="31"/>
                        </a:lnTo>
                        <a:lnTo>
                          <a:pt x="28" y="29"/>
                        </a:lnTo>
                        <a:lnTo>
                          <a:pt x="31" y="27"/>
                        </a:lnTo>
                        <a:lnTo>
                          <a:pt x="32" y="24"/>
                        </a:lnTo>
                        <a:lnTo>
                          <a:pt x="34"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2" name="Freeform 134"/>
                  <p:cNvSpPr>
                    <a:spLocks/>
                  </p:cNvSpPr>
                  <p:nvPr/>
                </p:nvSpPr>
                <p:spPr bwMode="auto">
                  <a:xfrm>
                    <a:off x="3080" y="1100"/>
                    <a:ext cx="6" cy="5"/>
                  </a:xfrm>
                  <a:custGeom>
                    <a:avLst/>
                    <a:gdLst>
                      <a:gd name="T0" fmla="*/ 18 w 18"/>
                      <a:gd name="T1" fmla="*/ 9 h 17"/>
                      <a:gd name="T2" fmla="*/ 16 w 18"/>
                      <a:gd name="T3" fmla="*/ 7 h 17"/>
                      <a:gd name="T4" fmla="*/ 16 w 18"/>
                      <a:gd name="T5" fmla="*/ 5 h 17"/>
                      <a:gd name="T6" fmla="*/ 15 w 18"/>
                      <a:gd name="T7" fmla="*/ 4 h 17"/>
                      <a:gd name="T8" fmla="*/ 15 w 18"/>
                      <a:gd name="T9" fmla="*/ 3 h 17"/>
                      <a:gd name="T10" fmla="*/ 14 w 18"/>
                      <a:gd name="T11" fmla="*/ 1 h 17"/>
                      <a:gd name="T12" fmla="*/ 12 w 18"/>
                      <a:gd name="T13" fmla="*/ 1 h 17"/>
                      <a:gd name="T14" fmla="*/ 11 w 18"/>
                      <a:gd name="T15" fmla="*/ 1 h 17"/>
                      <a:gd name="T16" fmla="*/ 8 w 18"/>
                      <a:gd name="T17" fmla="*/ 0 h 17"/>
                      <a:gd name="T18" fmla="*/ 7 w 18"/>
                      <a:gd name="T19" fmla="*/ 1 h 17"/>
                      <a:gd name="T20" fmla="*/ 6 w 18"/>
                      <a:gd name="T21" fmla="*/ 1 h 17"/>
                      <a:gd name="T22" fmla="*/ 4 w 18"/>
                      <a:gd name="T23" fmla="*/ 1 h 17"/>
                      <a:gd name="T24" fmla="*/ 3 w 18"/>
                      <a:gd name="T25" fmla="*/ 3 h 17"/>
                      <a:gd name="T26" fmla="*/ 2 w 18"/>
                      <a:gd name="T27" fmla="*/ 4 h 17"/>
                      <a:gd name="T28" fmla="*/ 0 w 18"/>
                      <a:gd name="T29" fmla="*/ 5 h 17"/>
                      <a:gd name="T30" fmla="*/ 0 w 18"/>
                      <a:gd name="T31" fmla="*/ 7 h 17"/>
                      <a:gd name="T32" fmla="*/ 0 w 18"/>
                      <a:gd name="T33" fmla="*/ 9 h 17"/>
                      <a:gd name="T34" fmla="*/ 0 w 18"/>
                      <a:gd name="T35" fmla="*/ 11 h 17"/>
                      <a:gd name="T36" fmla="*/ 0 w 18"/>
                      <a:gd name="T37" fmla="*/ 12 h 17"/>
                      <a:gd name="T38" fmla="*/ 2 w 18"/>
                      <a:gd name="T39" fmla="*/ 13 h 17"/>
                      <a:gd name="T40" fmla="*/ 3 w 18"/>
                      <a:gd name="T41" fmla="*/ 15 h 17"/>
                      <a:gd name="T42" fmla="*/ 4 w 18"/>
                      <a:gd name="T43" fmla="*/ 16 h 17"/>
                      <a:gd name="T44" fmla="*/ 6 w 18"/>
                      <a:gd name="T45" fmla="*/ 16 h 17"/>
                      <a:gd name="T46" fmla="*/ 7 w 18"/>
                      <a:gd name="T47" fmla="*/ 17 h 17"/>
                      <a:gd name="T48" fmla="*/ 8 w 18"/>
                      <a:gd name="T49" fmla="*/ 17 h 17"/>
                      <a:gd name="T50" fmla="*/ 11 w 18"/>
                      <a:gd name="T51" fmla="*/ 17 h 17"/>
                      <a:gd name="T52" fmla="*/ 12 w 18"/>
                      <a:gd name="T53" fmla="*/ 16 h 17"/>
                      <a:gd name="T54" fmla="*/ 14 w 18"/>
                      <a:gd name="T55" fmla="*/ 16 h 17"/>
                      <a:gd name="T56" fmla="*/ 15 w 18"/>
                      <a:gd name="T57" fmla="*/ 15 h 17"/>
                      <a:gd name="T58" fmla="*/ 15 w 18"/>
                      <a:gd name="T59" fmla="*/ 13 h 17"/>
                      <a:gd name="T60" fmla="*/ 16 w 18"/>
                      <a:gd name="T61" fmla="*/ 12 h 17"/>
                      <a:gd name="T62" fmla="*/ 16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6" y="7"/>
                        </a:lnTo>
                        <a:lnTo>
                          <a:pt x="16" y="5"/>
                        </a:lnTo>
                        <a:lnTo>
                          <a:pt x="15" y="4"/>
                        </a:lnTo>
                        <a:lnTo>
                          <a:pt x="15" y="3"/>
                        </a:lnTo>
                        <a:lnTo>
                          <a:pt x="14" y="1"/>
                        </a:lnTo>
                        <a:lnTo>
                          <a:pt x="12" y="1"/>
                        </a:lnTo>
                        <a:lnTo>
                          <a:pt x="11" y="1"/>
                        </a:lnTo>
                        <a:lnTo>
                          <a:pt x="8" y="0"/>
                        </a:lnTo>
                        <a:lnTo>
                          <a:pt x="7" y="1"/>
                        </a:lnTo>
                        <a:lnTo>
                          <a:pt x="6" y="1"/>
                        </a:lnTo>
                        <a:lnTo>
                          <a:pt x="4" y="1"/>
                        </a:lnTo>
                        <a:lnTo>
                          <a:pt x="3" y="3"/>
                        </a:lnTo>
                        <a:lnTo>
                          <a:pt x="2" y="4"/>
                        </a:lnTo>
                        <a:lnTo>
                          <a:pt x="0" y="5"/>
                        </a:lnTo>
                        <a:lnTo>
                          <a:pt x="0" y="7"/>
                        </a:lnTo>
                        <a:lnTo>
                          <a:pt x="0" y="9"/>
                        </a:lnTo>
                        <a:lnTo>
                          <a:pt x="0" y="11"/>
                        </a:lnTo>
                        <a:lnTo>
                          <a:pt x="0" y="12"/>
                        </a:lnTo>
                        <a:lnTo>
                          <a:pt x="2" y="13"/>
                        </a:lnTo>
                        <a:lnTo>
                          <a:pt x="3" y="15"/>
                        </a:lnTo>
                        <a:lnTo>
                          <a:pt x="4" y="16"/>
                        </a:lnTo>
                        <a:lnTo>
                          <a:pt x="6" y="16"/>
                        </a:lnTo>
                        <a:lnTo>
                          <a:pt x="7" y="17"/>
                        </a:lnTo>
                        <a:lnTo>
                          <a:pt x="8" y="17"/>
                        </a:lnTo>
                        <a:lnTo>
                          <a:pt x="11" y="17"/>
                        </a:lnTo>
                        <a:lnTo>
                          <a:pt x="12" y="16"/>
                        </a:lnTo>
                        <a:lnTo>
                          <a:pt x="14" y="16"/>
                        </a:lnTo>
                        <a:lnTo>
                          <a:pt x="15" y="15"/>
                        </a:lnTo>
                        <a:lnTo>
                          <a:pt x="15" y="13"/>
                        </a:lnTo>
                        <a:lnTo>
                          <a:pt x="16" y="12"/>
                        </a:lnTo>
                        <a:lnTo>
                          <a:pt x="16"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3" name="Freeform 135"/>
                  <p:cNvSpPr>
                    <a:spLocks/>
                  </p:cNvSpPr>
                  <p:nvPr/>
                </p:nvSpPr>
                <p:spPr bwMode="auto">
                  <a:xfrm>
                    <a:off x="3221" y="1095"/>
                    <a:ext cx="33" cy="12"/>
                  </a:xfrm>
                  <a:custGeom>
                    <a:avLst/>
                    <a:gdLst>
                      <a:gd name="T0" fmla="*/ 63 w 99"/>
                      <a:gd name="T1" fmla="*/ 33 h 36"/>
                      <a:gd name="T2" fmla="*/ 61 w 99"/>
                      <a:gd name="T3" fmla="*/ 34 h 36"/>
                      <a:gd name="T4" fmla="*/ 55 w 99"/>
                      <a:gd name="T5" fmla="*/ 36 h 36"/>
                      <a:gd name="T6" fmla="*/ 50 w 99"/>
                      <a:gd name="T7" fmla="*/ 36 h 36"/>
                      <a:gd name="T8" fmla="*/ 45 w 99"/>
                      <a:gd name="T9" fmla="*/ 36 h 36"/>
                      <a:gd name="T10" fmla="*/ 38 w 99"/>
                      <a:gd name="T11" fmla="*/ 36 h 36"/>
                      <a:gd name="T12" fmla="*/ 31 w 99"/>
                      <a:gd name="T13" fmla="*/ 34 h 36"/>
                      <a:gd name="T14" fmla="*/ 26 w 99"/>
                      <a:gd name="T15" fmla="*/ 33 h 36"/>
                      <a:gd name="T16" fmla="*/ 22 w 99"/>
                      <a:gd name="T17" fmla="*/ 30 h 36"/>
                      <a:gd name="T18" fmla="*/ 18 w 99"/>
                      <a:gd name="T19" fmla="*/ 28 h 36"/>
                      <a:gd name="T20" fmla="*/ 15 w 99"/>
                      <a:gd name="T21" fmla="*/ 26 h 36"/>
                      <a:gd name="T22" fmla="*/ 12 w 99"/>
                      <a:gd name="T23" fmla="*/ 25 h 36"/>
                      <a:gd name="T24" fmla="*/ 10 w 99"/>
                      <a:gd name="T25" fmla="*/ 24 h 36"/>
                      <a:gd name="T26" fmla="*/ 7 w 99"/>
                      <a:gd name="T27" fmla="*/ 21 h 36"/>
                      <a:gd name="T28" fmla="*/ 4 w 99"/>
                      <a:gd name="T29" fmla="*/ 20 h 36"/>
                      <a:gd name="T30" fmla="*/ 3 w 99"/>
                      <a:gd name="T31" fmla="*/ 17 h 36"/>
                      <a:gd name="T32" fmla="*/ 0 w 99"/>
                      <a:gd name="T33" fmla="*/ 14 h 36"/>
                      <a:gd name="T34" fmla="*/ 12 w 99"/>
                      <a:gd name="T35" fmla="*/ 14 h 36"/>
                      <a:gd name="T36" fmla="*/ 24 w 99"/>
                      <a:gd name="T37" fmla="*/ 16 h 36"/>
                      <a:gd name="T38" fmla="*/ 38 w 99"/>
                      <a:gd name="T39" fmla="*/ 18 h 36"/>
                      <a:gd name="T40" fmla="*/ 51 w 99"/>
                      <a:gd name="T41" fmla="*/ 21 h 36"/>
                      <a:gd name="T42" fmla="*/ 58 w 99"/>
                      <a:gd name="T43" fmla="*/ 21 h 36"/>
                      <a:gd name="T44" fmla="*/ 65 w 99"/>
                      <a:gd name="T45" fmla="*/ 21 h 36"/>
                      <a:gd name="T46" fmla="*/ 71 w 99"/>
                      <a:gd name="T47" fmla="*/ 21 h 36"/>
                      <a:gd name="T48" fmla="*/ 77 w 99"/>
                      <a:gd name="T49" fmla="*/ 18 h 36"/>
                      <a:gd name="T50" fmla="*/ 83 w 99"/>
                      <a:gd name="T51" fmla="*/ 16 h 36"/>
                      <a:gd name="T52" fmla="*/ 89 w 99"/>
                      <a:gd name="T53" fmla="*/ 12 h 36"/>
                      <a:gd name="T54" fmla="*/ 94 w 99"/>
                      <a:gd name="T55" fmla="*/ 6 h 36"/>
                      <a:gd name="T56" fmla="*/ 99 w 99"/>
                      <a:gd name="T57" fmla="*/ 0 h 36"/>
                      <a:gd name="T58" fmla="*/ 98 w 99"/>
                      <a:gd name="T59" fmla="*/ 5 h 36"/>
                      <a:gd name="T60" fmla="*/ 95 w 99"/>
                      <a:gd name="T61" fmla="*/ 10 h 36"/>
                      <a:gd name="T62" fmla="*/ 93 w 99"/>
                      <a:gd name="T63" fmla="*/ 16 h 36"/>
                      <a:gd name="T64" fmla="*/ 89 w 99"/>
                      <a:gd name="T65" fmla="*/ 21 h 36"/>
                      <a:gd name="T66" fmla="*/ 83 w 99"/>
                      <a:gd name="T67" fmla="*/ 25 h 36"/>
                      <a:gd name="T68" fmla="*/ 77 w 99"/>
                      <a:gd name="T69" fmla="*/ 29 h 36"/>
                      <a:gd name="T70" fmla="*/ 70 w 99"/>
                      <a:gd name="T71" fmla="*/ 32 h 36"/>
                      <a:gd name="T72" fmla="*/ 63 w 99"/>
                      <a:gd name="T73"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9" h="36">
                        <a:moveTo>
                          <a:pt x="63" y="33"/>
                        </a:moveTo>
                        <a:lnTo>
                          <a:pt x="61" y="34"/>
                        </a:lnTo>
                        <a:lnTo>
                          <a:pt x="55" y="36"/>
                        </a:lnTo>
                        <a:lnTo>
                          <a:pt x="50" y="36"/>
                        </a:lnTo>
                        <a:lnTo>
                          <a:pt x="45" y="36"/>
                        </a:lnTo>
                        <a:lnTo>
                          <a:pt x="38" y="36"/>
                        </a:lnTo>
                        <a:lnTo>
                          <a:pt x="31" y="34"/>
                        </a:lnTo>
                        <a:lnTo>
                          <a:pt x="26" y="33"/>
                        </a:lnTo>
                        <a:lnTo>
                          <a:pt x="22" y="30"/>
                        </a:lnTo>
                        <a:lnTo>
                          <a:pt x="18" y="28"/>
                        </a:lnTo>
                        <a:lnTo>
                          <a:pt x="15" y="26"/>
                        </a:lnTo>
                        <a:lnTo>
                          <a:pt x="12" y="25"/>
                        </a:lnTo>
                        <a:lnTo>
                          <a:pt x="10" y="24"/>
                        </a:lnTo>
                        <a:lnTo>
                          <a:pt x="7" y="21"/>
                        </a:lnTo>
                        <a:lnTo>
                          <a:pt x="4" y="20"/>
                        </a:lnTo>
                        <a:lnTo>
                          <a:pt x="3" y="17"/>
                        </a:lnTo>
                        <a:lnTo>
                          <a:pt x="0" y="14"/>
                        </a:lnTo>
                        <a:lnTo>
                          <a:pt x="12" y="14"/>
                        </a:lnTo>
                        <a:lnTo>
                          <a:pt x="24" y="16"/>
                        </a:lnTo>
                        <a:lnTo>
                          <a:pt x="38" y="18"/>
                        </a:lnTo>
                        <a:lnTo>
                          <a:pt x="51" y="21"/>
                        </a:lnTo>
                        <a:lnTo>
                          <a:pt x="58" y="21"/>
                        </a:lnTo>
                        <a:lnTo>
                          <a:pt x="65" y="21"/>
                        </a:lnTo>
                        <a:lnTo>
                          <a:pt x="71" y="21"/>
                        </a:lnTo>
                        <a:lnTo>
                          <a:pt x="77" y="18"/>
                        </a:lnTo>
                        <a:lnTo>
                          <a:pt x="83" y="16"/>
                        </a:lnTo>
                        <a:lnTo>
                          <a:pt x="89" y="12"/>
                        </a:lnTo>
                        <a:lnTo>
                          <a:pt x="94" y="6"/>
                        </a:lnTo>
                        <a:lnTo>
                          <a:pt x="99" y="0"/>
                        </a:lnTo>
                        <a:lnTo>
                          <a:pt x="98" y="5"/>
                        </a:lnTo>
                        <a:lnTo>
                          <a:pt x="95" y="10"/>
                        </a:lnTo>
                        <a:lnTo>
                          <a:pt x="93" y="16"/>
                        </a:lnTo>
                        <a:lnTo>
                          <a:pt x="89" y="21"/>
                        </a:lnTo>
                        <a:lnTo>
                          <a:pt x="83" y="25"/>
                        </a:lnTo>
                        <a:lnTo>
                          <a:pt x="77" y="29"/>
                        </a:lnTo>
                        <a:lnTo>
                          <a:pt x="70" y="32"/>
                        </a:lnTo>
                        <a:lnTo>
                          <a:pt x="63" y="3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4" name="Freeform 136"/>
                  <p:cNvSpPr>
                    <a:spLocks/>
                  </p:cNvSpPr>
                  <p:nvPr/>
                </p:nvSpPr>
                <p:spPr bwMode="auto">
                  <a:xfrm>
                    <a:off x="3347" y="1096"/>
                    <a:ext cx="47" cy="47"/>
                  </a:xfrm>
                  <a:custGeom>
                    <a:avLst/>
                    <a:gdLst>
                      <a:gd name="T0" fmla="*/ 143 w 143"/>
                      <a:gd name="T1" fmla="*/ 61 h 143"/>
                      <a:gd name="T2" fmla="*/ 140 w 143"/>
                      <a:gd name="T3" fmla="*/ 73 h 143"/>
                      <a:gd name="T4" fmla="*/ 138 w 143"/>
                      <a:gd name="T5" fmla="*/ 86 h 143"/>
                      <a:gd name="T6" fmla="*/ 134 w 143"/>
                      <a:gd name="T7" fmla="*/ 98 h 143"/>
                      <a:gd name="T8" fmla="*/ 128 w 143"/>
                      <a:gd name="T9" fmla="*/ 108 h 143"/>
                      <a:gd name="T10" fmla="*/ 123 w 143"/>
                      <a:gd name="T11" fmla="*/ 118 h 143"/>
                      <a:gd name="T12" fmla="*/ 115 w 143"/>
                      <a:gd name="T13" fmla="*/ 126 h 143"/>
                      <a:gd name="T14" fmla="*/ 104 w 143"/>
                      <a:gd name="T15" fmla="*/ 134 h 143"/>
                      <a:gd name="T16" fmla="*/ 92 w 143"/>
                      <a:gd name="T17" fmla="*/ 139 h 143"/>
                      <a:gd name="T18" fmla="*/ 83 w 143"/>
                      <a:gd name="T19" fmla="*/ 142 h 143"/>
                      <a:gd name="T20" fmla="*/ 74 w 143"/>
                      <a:gd name="T21" fmla="*/ 143 h 143"/>
                      <a:gd name="T22" fmla="*/ 64 w 143"/>
                      <a:gd name="T23" fmla="*/ 142 h 143"/>
                      <a:gd name="T24" fmla="*/ 55 w 143"/>
                      <a:gd name="T25" fmla="*/ 139 h 143"/>
                      <a:gd name="T26" fmla="*/ 46 w 143"/>
                      <a:gd name="T27" fmla="*/ 135 h 143"/>
                      <a:gd name="T28" fmla="*/ 38 w 143"/>
                      <a:gd name="T29" fmla="*/ 131 h 143"/>
                      <a:gd name="T30" fmla="*/ 30 w 143"/>
                      <a:gd name="T31" fmla="*/ 126 h 143"/>
                      <a:gd name="T32" fmla="*/ 22 w 143"/>
                      <a:gd name="T33" fmla="*/ 120 h 143"/>
                      <a:gd name="T34" fmla="*/ 16 w 143"/>
                      <a:gd name="T35" fmla="*/ 112 h 143"/>
                      <a:gd name="T36" fmla="*/ 12 w 143"/>
                      <a:gd name="T37" fmla="*/ 104 h 143"/>
                      <a:gd name="T38" fmla="*/ 7 w 143"/>
                      <a:gd name="T39" fmla="*/ 95 h 143"/>
                      <a:gd name="T40" fmla="*/ 3 w 143"/>
                      <a:gd name="T41" fmla="*/ 84 h 143"/>
                      <a:gd name="T42" fmla="*/ 0 w 143"/>
                      <a:gd name="T43" fmla="*/ 75 h 143"/>
                      <a:gd name="T44" fmla="*/ 0 w 143"/>
                      <a:gd name="T45" fmla="*/ 64 h 143"/>
                      <a:gd name="T46" fmla="*/ 0 w 143"/>
                      <a:gd name="T47" fmla="*/ 59 h 143"/>
                      <a:gd name="T48" fmla="*/ 2 w 143"/>
                      <a:gd name="T49" fmla="*/ 55 h 143"/>
                      <a:gd name="T50" fmla="*/ 3 w 143"/>
                      <a:gd name="T51" fmla="*/ 49 h 143"/>
                      <a:gd name="T52" fmla="*/ 6 w 143"/>
                      <a:gd name="T53" fmla="*/ 44 h 143"/>
                      <a:gd name="T54" fmla="*/ 12 w 143"/>
                      <a:gd name="T55" fmla="*/ 35 h 143"/>
                      <a:gd name="T56" fmla="*/ 19 w 143"/>
                      <a:gd name="T57" fmla="*/ 25 h 143"/>
                      <a:gd name="T58" fmla="*/ 27 w 143"/>
                      <a:gd name="T59" fmla="*/ 17 h 143"/>
                      <a:gd name="T60" fmla="*/ 35 w 143"/>
                      <a:gd name="T61" fmla="*/ 9 h 143"/>
                      <a:gd name="T62" fmla="*/ 40 w 143"/>
                      <a:gd name="T63" fmla="*/ 5 h 143"/>
                      <a:gd name="T64" fmla="*/ 44 w 143"/>
                      <a:gd name="T65" fmla="*/ 3 h 143"/>
                      <a:gd name="T66" fmla="*/ 50 w 143"/>
                      <a:gd name="T67" fmla="*/ 1 h 143"/>
                      <a:gd name="T68" fmla="*/ 55 w 143"/>
                      <a:gd name="T69" fmla="*/ 0 h 143"/>
                      <a:gd name="T70" fmla="*/ 60 w 143"/>
                      <a:gd name="T71" fmla="*/ 0 h 143"/>
                      <a:gd name="T72" fmla="*/ 66 w 143"/>
                      <a:gd name="T73" fmla="*/ 0 h 143"/>
                      <a:gd name="T74" fmla="*/ 72 w 143"/>
                      <a:gd name="T75" fmla="*/ 3 h 143"/>
                      <a:gd name="T76" fmla="*/ 78 w 143"/>
                      <a:gd name="T77" fmla="*/ 5 h 143"/>
                      <a:gd name="T78" fmla="*/ 88 w 143"/>
                      <a:gd name="T79" fmla="*/ 8 h 143"/>
                      <a:gd name="T80" fmla="*/ 98 w 143"/>
                      <a:gd name="T81" fmla="*/ 12 h 143"/>
                      <a:gd name="T82" fmla="*/ 107 w 143"/>
                      <a:gd name="T83" fmla="*/ 19 h 143"/>
                      <a:gd name="T84" fmla="*/ 116 w 143"/>
                      <a:gd name="T85" fmla="*/ 27 h 143"/>
                      <a:gd name="T86" fmla="*/ 124 w 143"/>
                      <a:gd name="T87" fmla="*/ 36 h 143"/>
                      <a:gd name="T88" fmla="*/ 131 w 143"/>
                      <a:gd name="T89" fmla="*/ 44 h 143"/>
                      <a:gd name="T90" fmla="*/ 138 w 143"/>
                      <a:gd name="T91" fmla="*/ 53 h 143"/>
                      <a:gd name="T92" fmla="*/ 143 w 143"/>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3" h="143">
                        <a:moveTo>
                          <a:pt x="143" y="61"/>
                        </a:moveTo>
                        <a:lnTo>
                          <a:pt x="140" y="73"/>
                        </a:lnTo>
                        <a:lnTo>
                          <a:pt x="138" y="86"/>
                        </a:lnTo>
                        <a:lnTo>
                          <a:pt x="134" y="98"/>
                        </a:lnTo>
                        <a:lnTo>
                          <a:pt x="128" y="108"/>
                        </a:lnTo>
                        <a:lnTo>
                          <a:pt x="123" y="118"/>
                        </a:lnTo>
                        <a:lnTo>
                          <a:pt x="115" y="126"/>
                        </a:lnTo>
                        <a:lnTo>
                          <a:pt x="104" y="134"/>
                        </a:lnTo>
                        <a:lnTo>
                          <a:pt x="92" y="139"/>
                        </a:lnTo>
                        <a:lnTo>
                          <a:pt x="83" y="142"/>
                        </a:lnTo>
                        <a:lnTo>
                          <a:pt x="74" y="143"/>
                        </a:lnTo>
                        <a:lnTo>
                          <a:pt x="64" y="142"/>
                        </a:lnTo>
                        <a:lnTo>
                          <a:pt x="55" y="139"/>
                        </a:lnTo>
                        <a:lnTo>
                          <a:pt x="46" y="135"/>
                        </a:lnTo>
                        <a:lnTo>
                          <a:pt x="38" y="131"/>
                        </a:lnTo>
                        <a:lnTo>
                          <a:pt x="30" y="126"/>
                        </a:lnTo>
                        <a:lnTo>
                          <a:pt x="22" y="120"/>
                        </a:lnTo>
                        <a:lnTo>
                          <a:pt x="16" y="112"/>
                        </a:lnTo>
                        <a:lnTo>
                          <a:pt x="12" y="104"/>
                        </a:lnTo>
                        <a:lnTo>
                          <a:pt x="7" y="95"/>
                        </a:lnTo>
                        <a:lnTo>
                          <a:pt x="3" y="84"/>
                        </a:lnTo>
                        <a:lnTo>
                          <a:pt x="0" y="75"/>
                        </a:lnTo>
                        <a:lnTo>
                          <a:pt x="0" y="64"/>
                        </a:lnTo>
                        <a:lnTo>
                          <a:pt x="0" y="59"/>
                        </a:lnTo>
                        <a:lnTo>
                          <a:pt x="2" y="55"/>
                        </a:lnTo>
                        <a:lnTo>
                          <a:pt x="3" y="49"/>
                        </a:lnTo>
                        <a:lnTo>
                          <a:pt x="6" y="44"/>
                        </a:lnTo>
                        <a:lnTo>
                          <a:pt x="12" y="35"/>
                        </a:lnTo>
                        <a:lnTo>
                          <a:pt x="19" y="25"/>
                        </a:lnTo>
                        <a:lnTo>
                          <a:pt x="27" y="17"/>
                        </a:lnTo>
                        <a:lnTo>
                          <a:pt x="35" y="9"/>
                        </a:lnTo>
                        <a:lnTo>
                          <a:pt x="40" y="5"/>
                        </a:lnTo>
                        <a:lnTo>
                          <a:pt x="44" y="3"/>
                        </a:lnTo>
                        <a:lnTo>
                          <a:pt x="50" y="1"/>
                        </a:lnTo>
                        <a:lnTo>
                          <a:pt x="55" y="0"/>
                        </a:lnTo>
                        <a:lnTo>
                          <a:pt x="60" y="0"/>
                        </a:lnTo>
                        <a:lnTo>
                          <a:pt x="66" y="0"/>
                        </a:lnTo>
                        <a:lnTo>
                          <a:pt x="72" y="3"/>
                        </a:lnTo>
                        <a:lnTo>
                          <a:pt x="78" y="5"/>
                        </a:lnTo>
                        <a:lnTo>
                          <a:pt x="88" y="8"/>
                        </a:lnTo>
                        <a:lnTo>
                          <a:pt x="98" y="12"/>
                        </a:lnTo>
                        <a:lnTo>
                          <a:pt x="107" y="19"/>
                        </a:lnTo>
                        <a:lnTo>
                          <a:pt x="116" y="27"/>
                        </a:lnTo>
                        <a:lnTo>
                          <a:pt x="124" y="36"/>
                        </a:lnTo>
                        <a:lnTo>
                          <a:pt x="131" y="44"/>
                        </a:lnTo>
                        <a:lnTo>
                          <a:pt x="138" y="53"/>
                        </a:lnTo>
                        <a:lnTo>
                          <a:pt x="143" y="61"/>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5" name="Freeform 137"/>
                  <p:cNvSpPr>
                    <a:spLocks/>
                  </p:cNvSpPr>
                  <p:nvPr/>
                </p:nvSpPr>
                <p:spPr bwMode="auto">
                  <a:xfrm>
                    <a:off x="3383" y="1117"/>
                    <a:ext cx="2" cy="4"/>
                  </a:xfrm>
                  <a:custGeom>
                    <a:avLst/>
                    <a:gdLst>
                      <a:gd name="T0" fmla="*/ 0 w 6"/>
                      <a:gd name="T1" fmla="*/ 11 h 11"/>
                      <a:gd name="T2" fmla="*/ 4 w 6"/>
                      <a:gd name="T3" fmla="*/ 3 h 11"/>
                      <a:gd name="T4" fmla="*/ 5 w 6"/>
                      <a:gd name="T5" fmla="*/ 0 h 11"/>
                      <a:gd name="T6" fmla="*/ 5 w 6"/>
                      <a:gd name="T7" fmla="*/ 2 h 11"/>
                      <a:gd name="T8" fmla="*/ 5 w 6"/>
                      <a:gd name="T9" fmla="*/ 3 h 11"/>
                      <a:gd name="T10" fmla="*/ 5 w 6"/>
                      <a:gd name="T11" fmla="*/ 3 h 11"/>
                      <a:gd name="T12" fmla="*/ 6 w 6"/>
                      <a:gd name="T13" fmla="*/ 4 h 11"/>
                      <a:gd name="T14" fmla="*/ 6 w 6"/>
                      <a:gd name="T15" fmla="*/ 6 h 11"/>
                      <a:gd name="T16" fmla="*/ 6 w 6"/>
                      <a:gd name="T17" fmla="*/ 6 h 11"/>
                      <a:gd name="T18" fmla="*/ 6 w 6"/>
                      <a:gd name="T19" fmla="*/ 7 h 11"/>
                      <a:gd name="T20" fmla="*/ 6 w 6"/>
                      <a:gd name="T21" fmla="*/ 8 h 11"/>
                      <a:gd name="T22" fmla="*/ 6 w 6"/>
                      <a:gd name="T23" fmla="*/ 8 h 11"/>
                      <a:gd name="T24" fmla="*/ 5 w 6"/>
                      <a:gd name="T25" fmla="*/ 8 h 11"/>
                      <a:gd name="T26" fmla="*/ 4 w 6"/>
                      <a:gd name="T27" fmla="*/ 10 h 11"/>
                      <a:gd name="T28" fmla="*/ 4 w 6"/>
                      <a:gd name="T29" fmla="*/ 10 h 11"/>
                      <a:gd name="T30" fmla="*/ 2 w 6"/>
                      <a:gd name="T31" fmla="*/ 10 h 11"/>
                      <a:gd name="T32" fmla="*/ 1 w 6"/>
                      <a:gd name="T33" fmla="*/ 10 h 11"/>
                      <a:gd name="T34" fmla="*/ 1 w 6"/>
                      <a:gd name="T35" fmla="*/ 11 h 11"/>
                      <a:gd name="T36" fmla="*/ 0 w 6"/>
                      <a:gd name="T3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11">
                        <a:moveTo>
                          <a:pt x="0" y="11"/>
                        </a:moveTo>
                        <a:lnTo>
                          <a:pt x="4" y="3"/>
                        </a:lnTo>
                        <a:lnTo>
                          <a:pt x="5" y="0"/>
                        </a:lnTo>
                        <a:lnTo>
                          <a:pt x="5" y="2"/>
                        </a:lnTo>
                        <a:lnTo>
                          <a:pt x="5" y="3"/>
                        </a:lnTo>
                        <a:lnTo>
                          <a:pt x="5" y="3"/>
                        </a:lnTo>
                        <a:lnTo>
                          <a:pt x="6" y="4"/>
                        </a:lnTo>
                        <a:lnTo>
                          <a:pt x="6" y="6"/>
                        </a:lnTo>
                        <a:lnTo>
                          <a:pt x="6" y="6"/>
                        </a:lnTo>
                        <a:lnTo>
                          <a:pt x="6" y="7"/>
                        </a:lnTo>
                        <a:lnTo>
                          <a:pt x="6" y="8"/>
                        </a:lnTo>
                        <a:lnTo>
                          <a:pt x="6" y="8"/>
                        </a:lnTo>
                        <a:lnTo>
                          <a:pt x="5" y="8"/>
                        </a:lnTo>
                        <a:lnTo>
                          <a:pt x="4" y="10"/>
                        </a:lnTo>
                        <a:lnTo>
                          <a:pt x="4" y="10"/>
                        </a:lnTo>
                        <a:lnTo>
                          <a:pt x="2" y="10"/>
                        </a:lnTo>
                        <a:lnTo>
                          <a:pt x="1" y="10"/>
                        </a:lnTo>
                        <a:lnTo>
                          <a:pt x="1" y="11"/>
                        </a:lnTo>
                        <a:lnTo>
                          <a:pt x="0" y="1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6" name="Freeform 138"/>
                  <p:cNvSpPr>
                    <a:spLocks noEditPoints="1"/>
                  </p:cNvSpPr>
                  <p:nvPr/>
                </p:nvSpPr>
                <p:spPr bwMode="auto">
                  <a:xfrm>
                    <a:off x="3353" y="1113"/>
                    <a:ext cx="32" cy="9"/>
                  </a:xfrm>
                  <a:custGeom>
                    <a:avLst/>
                    <a:gdLst>
                      <a:gd name="T0" fmla="*/ 90 w 95"/>
                      <a:gd name="T1" fmla="*/ 25 h 28"/>
                      <a:gd name="T2" fmla="*/ 94 w 95"/>
                      <a:gd name="T3" fmla="*/ 17 h 28"/>
                      <a:gd name="T4" fmla="*/ 95 w 95"/>
                      <a:gd name="T5" fmla="*/ 14 h 28"/>
                      <a:gd name="T6" fmla="*/ 95 w 95"/>
                      <a:gd name="T7" fmla="*/ 13 h 28"/>
                      <a:gd name="T8" fmla="*/ 94 w 95"/>
                      <a:gd name="T9" fmla="*/ 12 h 28"/>
                      <a:gd name="T10" fmla="*/ 94 w 95"/>
                      <a:gd name="T11" fmla="*/ 10 h 28"/>
                      <a:gd name="T12" fmla="*/ 94 w 95"/>
                      <a:gd name="T13" fmla="*/ 10 h 28"/>
                      <a:gd name="T14" fmla="*/ 92 w 95"/>
                      <a:gd name="T15" fmla="*/ 9 h 28"/>
                      <a:gd name="T16" fmla="*/ 92 w 95"/>
                      <a:gd name="T17" fmla="*/ 8 h 28"/>
                      <a:gd name="T18" fmla="*/ 91 w 95"/>
                      <a:gd name="T19" fmla="*/ 6 h 28"/>
                      <a:gd name="T20" fmla="*/ 91 w 95"/>
                      <a:gd name="T21" fmla="*/ 5 h 28"/>
                      <a:gd name="T22" fmla="*/ 91 w 95"/>
                      <a:gd name="T23" fmla="*/ 6 h 28"/>
                      <a:gd name="T24" fmla="*/ 88 w 95"/>
                      <a:gd name="T25" fmla="*/ 14 h 28"/>
                      <a:gd name="T26" fmla="*/ 84 w 95"/>
                      <a:gd name="T27" fmla="*/ 22 h 28"/>
                      <a:gd name="T28" fmla="*/ 80 w 95"/>
                      <a:gd name="T29" fmla="*/ 28 h 28"/>
                      <a:gd name="T30" fmla="*/ 82 w 95"/>
                      <a:gd name="T31" fmla="*/ 28 h 28"/>
                      <a:gd name="T32" fmla="*/ 83 w 95"/>
                      <a:gd name="T33" fmla="*/ 26 h 28"/>
                      <a:gd name="T34" fmla="*/ 84 w 95"/>
                      <a:gd name="T35" fmla="*/ 26 h 28"/>
                      <a:gd name="T36" fmla="*/ 84 w 95"/>
                      <a:gd name="T37" fmla="*/ 26 h 28"/>
                      <a:gd name="T38" fmla="*/ 86 w 95"/>
                      <a:gd name="T39" fmla="*/ 26 h 28"/>
                      <a:gd name="T40" fmla="*/ 87 w 95"/>
                      <a:gd name="T41" fmla="*/ 26 h 28"/>
                      <a:gd name="T42" fmla="*/ 88 w 95"/>
                      <a:gd name="T43" fmla="*/ 25 h 28"/>
                      <a:gd name="T44" fmla="*/ 90 w 95"/>
                      <a:gd name="T45" fmla="*/ 25 h 28"/>
                      <a:gd name="T46" fmla="*/ 2 w 95"/>
                      <a:gd name="T47" fmla="*/ 0 h 28"/>
                      <a:gd name="T48" fmla="*/ 3 w 95"/>
                      <a:gd name="T49" fmla="*/ 6 h 28"/>
                      <a:gd name="T50" fmla="*/ 6 w 95"/>
                      <a:gd name="T51" fmla="*/ 14 h 28"/>
                      <a:gd name="T52" fmla="*/ 6 w 95"/>
                      <a:gd name="T53" fmla="*/ 17 h 28"/>
                      <a:gd name="T54" fmla="*/ 6 w 95"/>
                      <a:gd name="T55" fmla="*/ 17 h 28"/>
                      <a:gd name="T56" fmla="*/ 4 w 95"/>
                      <a:gd name="T57" fmla="*/ 17 h 28"/>
                      <a:gd name="T58" fmla="*/ 4 w 95"/>
                      <a:gd name="T59" fmla="*/ 17 h 28"/>
                      <a:gd name="T60" fmla="*/ 3 w 95"/>
                      <a:gd name="T61" fmla="*/ 17 h 28"/>
                      <a:gd name="T62" fmla="*/ 3 w 95"/>
                      <a:gd name="T63" fmla="*/ 17 h 28"/>
                      <a:gd name="T64" fmla="*/ 3 w 95"/>
                      <a:gd name="T65" fmla="*/ 17 h 28"/>
                      <a:gd name="T66" fmla="*/ 2 w 95"/>
                      <a:gd name="T67" fmla="*/ 16 h 28"/>
                      <a:gd name="T68" fmla="*/ 2 w 95"/>
                      <a:gd name="T69" fmla="*/ 16 h 28"/>
                      <a:gd name="T70" fmla="*/ 0 w 95"/>
                      <a:gd name="T71" fmla="*/ 14 h 28"/>
                      <a:gd name="T72" fmla="*/ 0 w 95"/>
                      <a:gd name="T73" fmla="*/ 12 h 28"/>
                      <a:gd name="T74" fmla="*/ 0 w 95"/>
                      <a:gd name="T75" fmla="*/ 9 h 28"/>
                      <a:gd name="T76" fmla="*/ 0 w 95"/>
                      <a:gd name="T77" fmla="*/ 8 h 28"/>
                      <a:gd name="T78" fmla="*/ 0 w 95"/>
                      <a:gd name="T79" fmla="*/ 5 h 28"/>
                      <a:gd name="T80" fmla="*/ 0 w 95"/>
                      <a:gd name="T81" fmla="*/ 4 h 28"/>
                      <a:gd name="T82" fmla="*/ 2 w 95"/>
                      <a:gd name="T83" fmla="*/ 1 h 28"/>
                      <a:gd name="T84" fmla="*/ 2 w 95"/>
                      <a:gd name="T8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28">
                        <a:moveTo>
                          <a:pt x="90" y="25"/>
                        </a:moveTo>
                        <a:lnTo>
                          <a:pt x="94" y="17"/>
                        </a:lnTo>
                        <a:lnTo>
                          <a:pt x="95" y="14"/>
                        </a:lnTo>
                        <a:lnTo>
                          <a:pt x="95" y="13"/>
                        </a:lnTo>
                        <a:lnTo>
                          <a:pt x="94" y="12"/>
                        </a:lnTo>
                        <a:lnTo>
                          <a:pt x="94" y="10"/>
                        </a:lnTo>
                        <a:lnTo>
                          <a:pt x="94" y="10"/>
                        </a:lnTo>
                        <a:lnTo>
                          <a:pt x="92" y="9"/>
                        </a:lnTo>
                        <a:lnTo>
                          <a:pt x="92" y="8"/>
                        </a:lnTo>
                        <a:lnTo>
                          <a:pt x="91" y="6"/>
                        </a:lnTo>
                        <a:lnTo>
                          <a:pt x="91" y="5"/>
                        </a:lnTo>
                        <a:lnTo>
                          <a:pt x="91" y="6"/>
                        </a:lnTo>
                        <a:lnTo>
                          <a:pt x="88" y="14"/>
                        </a:lnTo>
                        <a:lnTo>
                          <a:pt x="84" y="22"/>
                        </a:lnTo>
                        <a:lnTo>
                          <a:pt x="80" y="28"/>
                        </a:lnTo>
                        <a:lnTo>
                          <a:pt x="82" y="28"/>
                        </a:lnTo>
                        <a:lnTo>
                          <a:pt x="83" y="26"/>
                        </a:lnTo>
                        <a:lnTo>
                          <a:pt x="84" y="26"/>
                        </a:lnTo>
                        <a:lnTo>
                          <a:pt x="84" y="26"/>
                        </a:lnTo>
                        <a:lnTo>
                          <a:pt x="86" y="26"/>
                        </a:lnTo>
                        <a:lnTo>
                          <a:pt x="87" y="26"/>
                        </a:lnTo>
                        <a:lnTo>
                          <a:pt x="88" y="25"/>
                        </a:lnTo>
                        <a:lnTo>
                          <a:pt x="90" y="25"/>
                        </a:lnTo>
                        <a:close/>
                        <a:moveTo>
                          <a:pt x="2" y="0"/>
                        </a:moveTo>
                        <a:lnTo>
                          <a:pt x="3" y="6"/>
                        </a:lnTo>
                        <a:lnTo>
                          <a:pt x="6" y="14"/>
                        </a:lnTo>
                        <a:lnTo>
                          <a:pt x="6" y="17"/>
                        </a:lnTo>
                        <a:lnTo>
                          <a:pt x="6" y="17"/>
                        </a:lnTo>
                        <a:lnTo>
                          <a:pt x="4" y="17"/>
                        </a:lnTo>
                        <a:lnTo>
                          <a:pt x="4" y="17"/>
                        </a:lnTo>
                        <a:lnTo>
                          <a:pt x="3" y="17"/>
                        </a:lnTo>
                        <a:lnTo>
                          <a:pt x="3" y="17"/>
                        </a:lnTo>
                        <a:lnTo>
                          <a:pt x="3" y="17"/>
                        </a:lnTo>
                        <a:lnTo>
                          <a:pt x="2" y="16"/>
                        </a:lnTo>
                        <a:lnTo>
                          <a:pt x="2" y="16"/>
                        </a:lnTo>
                        <a:lnTo>
                          <a:pt x="0" y="14"/>
                        </a:lnTo>
                        <a:lnTo>
                          <a:pt x="0" y="12"/>
                        </a:lnTo>
                        <a:lnTo>
                          <a:pt x="0" y="9"/>
                        </a:lnTo>
                        <a:lnTo>
                          <a:pt x="0" y="8"/>
                        </a:lnTo>
                        <a:lnTo>
                          <a:pt x="0" y="5"/>
                        </a:lnTo>
                        <a:lnTo>
                          <a:pt x="0" y="4"/>
                        </a:lnTo>
                        <a:lnTo>
                          <a:pt x="2" y="1"/>
                        </a:lnTo>
                        <a:lnTo>
                          <a:pt x="2"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7" name="Freeform 139"/>
                  <p:cNvSpPr>
                    <a:spLocks noEditPoints="1"/>
                  </p:cNvSpPr>
                  <p:nvPr/>
                </p:nvSpPr>
                <p:spPr bwMode="auto">
                  <a:xfrm>
                    <a:off x="3354" y="1107"/>
                    <a:ext cx="30" cy="15"/>
                  </a:xfrm>
                  <a:custGeom>
                    <a:avLst/>
                    <a:gdLst>
                      <a:gd name="T0" fmla="*/ 0 w 89"/>
                      <a:gd name="T1" fmla="*/ 18 h 46"/>
                      <a:gd name="T2" fmla="*/ 1 w 89"/>
                      <a:gd name="T3" fmla="*/ 24 h 46"/>
                      <a:gd name="T4" fmla="*/ 4 w 89"/>
                      <a:gd name="T5" fmla="*/ 32 h 46"/>
                      <a:gd name="T6" fmla="*/ 4 w 89"/>
                      <a:gd name="T7" fmla="*/ 35 h 46"/>
                      <a:gd name="T8" fmla="*/ 5 w 89"/>
                      <a:gd name="T9" fmla="*/ 35 h 46"/>
                      <a:gd name="T10" fmla="*/ 6 w 89"/>
                      <a:gd name="T11" fmla="*/ 35 h 46"/>
                      <a:gd name="T12" fmla="*/ 8 w 89"/>
                      <a:gd name="T13" fmla="*/ 35 h 46"/>
                      <a:gd name="T14" fmla="*/ 8 w 89"/>
                      <a:gd name="T15" fmla="*/ 35 h 46"/>
                      <a:gd name="T16" fmla="*/ 9 w 89"/>
                      <a:gd name="T17" fmla="*/ 35 h 46"/>
                      <a:gd name="T18" fmla="*/ 10 w 89"/>
                      <a:gd name="T19" fmla="*/ 36 h 46"/>
                      <a:gd name="T20" fmla="*/ 12 w 89"/>
                      <a:gd name="T21" fmla="*/ 36 h 46"/>
                      <a:gd name="T22" fmla="*/ 12 w 89"/>
                      <a:gd name="T23" fmla="*/ 36 h 46"/>
                      <a:gd name="T24" fmla="*/ 9 w 89"/>
                      <a:gd name="T25" fmla="*/ 31 h 46"/>
                      <a:gd name="T26" fmla="*/ 6 w 89"/>
                      <a:gd name="T27" fmla="*/ 23 h 46"/>
                      <a:gd name="T28" fmla="*/ 6 w 89"/>
                      <a:gd name="T29" fmla="*/ 15 h 46"/>
                      <a:gd name="T30" fmla="*/ 6 w 89"/>
                      <a:gd name="T31" fmla="*/ 7 h 46"/>
                      <a:gd name="T32" fmla="*/ 9 w 89"/>
                      <a:gd name="T33" fmla="*/ 0 h 46"/>
                      <a:gd name="T34" fmla="*/ 8 w 89"/>
                      <a:gd name="T35" fmla="*/ 3 h 46"/>
                      <a:gd name="T36" fmla="*/ 6 w 89"/>
                      <a:gd name="T37" fmla="*/ 4 h 46"/>
                      <a:gd name="T38" fmla="*/ 5 w 89"/>
                      <a:gd name="T39" fmla="*/ 7 h 46"/>
                      <a:gd name="T40" fmla="*/ 4 w 89"/>
                      <a:gd name="T41" fmla="*/ 8 h 46"/>
                      <a:gd name="T42" fmla="*/ 2 w 89"/>
                      <a:gd name="T43" fmla="*/ 11 h 46"/>
                      <a:gd name="T44" fmla="*/ 1 w 89"/>
                      <a:gd name="T45" fmla="*/ 12 h 46"/>
                      <a:gd name="T46" fmla="*/ 1 w 89"/>
                      <a:gd name="T47" fmla="*/ 15 h 46"/>
                      <a:gd name="T48" fmla="*/ 0 w 89"/>
                      <a:gd name="T49" fmla="*/ 18 h 46"/>
                      <a:gd name="T50" fmla="*/ 78 w 89"/>
                      <a:gd name="T51" fmla="*/ 46 h 46"/>
                      <a:gd name="T52" fmla="*/ 82 w 89"/>
                      <a:gd name="T53" fmla="*/ 40 h 46"/>
                      <a:gd name="T54" fmla="*/ 86 w 89"/>
                      <a:gd name="T55" fmla="*/ 32 h 46"/>
                      <a:gd name="T56" fmla="*/ 89 w 89"/>
                      <a:gd name="T57" fmla="*/ 24 h 46"/>
                      <a:gd name="T58" fmla="*/ 89 w 89"/>
                      <a:gd name="T59" fmla="*/ 23 h 46"/>
                      <a:gd name="T60" fmla="*/ 89 w 89"/>
                      <a:gd name="T61" fmla="*/ 22 h 46"/>
                      <a:gd name="T62" fmla="*/ 88 w 89"/>
                      <a:gd name="T63" fmla="*/ 20 h 46"/>
                      <a:gd name="T64" fmla="*/ 88 w 89"/>
                      <a:gd name="T65" fmla="*/ 20 h 46"/>
                      <a:gd name="T66" fmla="*/ 88 w 89"/>
                      <a:gd name="T67" fmla="*/ 19 h 46"/>
                      <a:gd name="T68" fmla="*/ 86 w 89"/>
                      <a:gd name="T69" fmla="*/ 18 h 46"/>
                      <a:gd name="T70" fmla="*/ 86 w 89"/>
                      <a:gd name="T71" fmla="*/ 18 h 46"/>
                      <a:gd name="T72" fmla="*/ 85 w 89"/>
                      <a:gd name="T73" fmla="*/ 16 h 46"/>
                      <a:gd name="T74" fmla="*/ 85 w 89"/>
                      <a:gd name="T75" fmla="*/ 15 h 46"/>
                      <a:gd name="T76" fmla="*/ 84 w 89"/>
                      <a:gd name="T77" fmla="*/ 15 h 46"/>
                      <a:gd name="T78" fmla="*/ 82 w 89"/>
                      <a:gd name="T79" fmla="*/ 12 h 46"/>
                      <a:gd name="T80" fmla="*/ 84 w 89"/>
                      <a:gd name="T81" fmla="*/ 12 h 46"/>
                      <a:gd name="T82" fmla="*/ 84 w 89"/>
                      <a:gd name="T83" fmla="*/ 12 h 46"/>
                      <a:gd name="T84" fmla="*/ 84 w 89"/>
                      <a:gd name="T85" fmla="*/ 14 h 46"/>
                      <a:gd name="T86" fmla="*/ 84 w 89"/>
                      <a:gd name="T87" fmla="*/ 14 h 46"/>
                      <a:gd name="T88" fmla="*/ 84 w 89"/>
                      <a:gd name="T89" fmla="*/ 14 h 46"/>
                      <a:gd name="T90" fmla="*/ 85 w 89"/>
                      <a:gd name="T91" fmla="*/ 15 h 46"/>
                      <a:gd name="T92" fmla="*/ 85 w 89"/>
                      <a:gd name="T93" fmla="*/ 15 h 46"/>
                      <a:gd name="T94" fmla="*/ 85 w 89"/>
                      <a:gd name="T95" fmla="*/ 15 h 46"/>
                      <a:gd name="T96" fmla="*/ 84 w 89"/>
                      <a:gd name="T97" fmla="*/ 15 h 46"/>
                      <a:gd name="T98" fmla="*/ 82 w 89"/>
                      <a:gd name="T99" fmla="*/ 23 h 46"/>
                      <a:gd name="T100" fmla="*/ 80 w 89"/>
                      <a:gd name="T101" fmla="*/ 31 h 46"/>
                      <a:gd name="T102" fmla="*/ 77 w 89"/>
                      <a:gd name="T103" fmla="*/ 36 h 46"/>
                      <a:gd name="T104" fmla="*/ 72 w 89"/>
                      <a:gd name="T105" fmla="*/ 43 h 46"/>
                      <a:gd name="T106" fmla="*/ 68 w 89"/>
                      <a:gd name="T107" fmla="*/ 46 h 46"/>
                      <a:gd name="T108" fmla="*/ 69 w 89"/>
                      <a:gd name="T109" fmla="*/ 46 h 46"/>
                      <a:gd name="T110" fmla="*/ 70 w 89"/>
                      <a:gd name="T111" fmla="*/ 46 h 46"/>
                      <a:gd name="T112" fmla="*/ 72 w 89"/>
                      <a:gd name="T113" fmla="*/ 46 h 46"/>
                      <a:gd name="T114" fmla="*/ 73 w 89"/>
                      <a:gd name="T115" fmla="*/ 46 h 46"/>
                      <a:gd name="T116" fmla="*/ 74 w 89"/>
                      <a:gd name="T117" fmla="*/ 46 h 46"/>
                      <a:gd name="T118" fmla="*/ 76 w 89"/>
                      <a:gd name="T119" fmla="*/ 46 h 46"/>
                      <a:gd name="T120" fmla="*/ 77 w 89"/>
                      <a:gd name="T121" fmla="*/ 46 h 46"/>
                      <a:gd name="T122" fmla="*/ 78 w 89"/>
                      <a:gd name="T123"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 h="46">
                        <a:moveTo>
                          <a:pt x="0" y="18"/>
                        </a:moveTo>
                        <a:lnTo>
                          <a:pt x="1" y="24"/>
                        </a:lnTo>
                        <a:lnTo>
                          <a:pt x="4" y="32"/>
                        </a:lnTo>
                        <a:lnTo>
                          <a:pt x="4" y="35"/>
                        </a:lnTo>
                        <a:lnTo>
                          <a:pt x="5" y="35"/>
                        </a:lnTo>
                        <a:lnTo>
                          <a:pt x="6" y="35"/>
                        </a:lnTo>
                        <a:lnTo>
                          <a:pt x="8" y="35"/>
                        </a:lnTo>
                        <a:lnTo>
                          <a:pt x="8" y="35"/>
                        </a:lnTo>
                        <a:lnTo>
                          <a:pt x="9" y="35"/>
                        </a:lnTo>
                        <a:lnTo>
                          <a:pt x="10" y="36"/>
                        </a:lnTo>
                        <a:lnTo>
                          <a:pt x="12" y="36"/>
                        </a:lnTo>
                        <a:lnTo>
                          <a:pt x="12" y="36"/>
                        </a:lnTo>
                        <a:lnTo>
                          <a:pt x="9" y="31"/>
                        </a:lnTo>
                        <a:lnTo>
                          <a:pt x="6" y="23"/>
                        </a:lnTo>
                        <a:lnTo>
                          <a:pt x="6" y="15"/>
                        </a:lnTo>
                        <a:lnTo>
                          <a:pt x="6" y="7"/>
                        </a:lnTo>
                        <a:lnTo>
                          <a:pt x="9" y="0"/>
                        </a:lnTo>
                        <a:lnTo>
                          <a:pt x="8" y="3"/>
                        </a:lnTo>
                        <a:lnTo>
                          <a:pt x="6" y="4"/>
                        </a:lnTo>
                        <a:lnTo>
                          <a:pt x="5" y="7"/>
                        </a:lnTo>
                        <a:lnTo>
                          <a:pt x="4" y="8"/>
                        </a:lnTo>
                        <a:lnTo>
                          <a:pt x="2" y="11"/>
                        </a:lnTo>
                        <a:lnTo>
                          <a:pt x="1" y="12"/>
                        </a:lnTo>
                        <a:lnTo>
                          <a:pt x="1" y="15"/>
                        </a:lnTo>
                        <a:lnTo>
                          <a:pt x="0" y="18"/>
                        </a:lnTo>
                        <a:close/>
                        <a:moveTo>
                          <a:pt x="78" y="46"/>
                        </a:moveTo>
                        <a:lnTo>
                          <a:pt x="82" y="40"/>
                        </a:lnTo>
                        <a:lnTo>
                          <a:pt x="86" y="32"/>
                        </a:lnTo>
                        <a:lnTo>
                          <a:pt x="89" y="24"/>
                        </a:lnTo>
                        <a:lnTo>
                          <a:pt x="89" y="23"/>
                        </a:lnTo>
                        <a:lnTo>
                          <a:pt x="89" y="22"/>
                        </a:lnTo>
                        <a:lnTo>
                          <a:pt x="88" y="20"/>
                        </a:lnTo>
                        <a:lnTo>
                          <a:pt x="88" y="20"/>
                        </a:lnTo>
                        <a:lnTo>
                          <a:pt x="88" y="19"/>
                        </a:lnTo>
                        <a:lnTo>
                          <a:pt x="86" y="18"/>
                        </a:lnTo>
                        <a:lnTo>
                          <a:pt x="86" y="18"/>
                        </a:lnTo>
                        <a:lnTo>
                          <a:pt x="85" y="16"/>
                        </a:lnTo>
                        <a:lnTo>
                          <a:pt x="85" y="15"/>
                        </a:lnTo>
                        <a:lnTo>
                          <a:pt x="84" y="15"/>
                        </a:lnTo>
                        <a:lnTo>
                          <a:pt x="82" y="12"/>
                        </a:lnTo>
                        <a:lnTo>
                          <a:pt x="84" y="12"/>
                        </a:lnTo>
                        <a:lnTo>
                          <a:pt x="84" y="12"/>
                        </a:lnTo>
                        <a:lnTo>
                          <a:pt x="84" y="14"/>
                        </a:lnTo>
                        <a:lnTo>
                          <a:pt x="84" y="14"/>
                        </a:lnTo>
                        <a:lnTo>
                          <a:pt x="84" y="14"/>
                        </a:lnTo>
                        <a:lnTo>
                          <a:pt x="85" y="15"/>
                        </a:lnTo>
                        <a:lnTo>
                          <a:pt x="85" y="15"/>
                        </a:lnTo>
                        <a:lnTo>
                          <a:pt x="85" y="15"/>
                        </a:lnTo>
                        <a:lnTo>
                          <a:pt x="84" y="15"/>
                        </a:lnTo>
                        <a:lnTo>
                          <a:pt x="82" y="23"/>
                        </a:lnTo>
                        <a:lnTo>
                          <a:pt x="80" y="31"/>
                        </a:lnTo>
                        <a:lnTo>
                          <a:pt x="77" y="36"/>
                        </a:lnTo>
                        <a:lnTo>
                          <a:pt x="72" y="43"/>
                        </a:lnTo>
                        <a:lnTo>
                          <a:pt x="68" y="46"/>
                        </a:lnTo>
                        <a:lnTo>
                          <a:pt x="69" y="46"/>
                        </a:lnTo>
                        <a:lnTo>
                          <a:pt x="70" y="46"/>
                        </a:lnTo>
                        <a:lnTo>
                          <a:pt x="72" y="46"/>
                        </a:lnTo>
                        <a:lnTo>
                          <a:pt x="73" y="46"/>
                        </a:lnTo>
                        <a:lnTo>
                          <a:pt x="74" y="46"/>
                        </a:lnTo>
                        <a:lnTo>
                          <a:pt x="76" y="46"/>
                        </a:lnTo>
                        <a:lnTo>
                          <a:pt x="77" y="46"/>
                        </a:lnTo>
                        <a:lnTo>
                          <a:pt x="78"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8" name="Freeform 140"/>
                  <p:cNvSpPr>
                    <a:spLocks noEditPoints="1"/>
                  </p:cNvSpPr>
                  <p:nvPr/>
                </p:nvSpPr>
                <p:spPr bwMode="auto">
                  <a:xfrm>
                    <a:off x="3356" y="1102"/>
                    <a:ext cx="26" cy="20"/>
                  </a:xfrm>
                  <a:custGeom>
                    <a:avLst/>
                    <a:gdLst>
                      <a:gd name="T0" fmla="*/ 76 w 78"/>
                      <a:gd name="T1" fmla="*/ 26 h 60"/>
                      <a:gd name="T2" fmla="*/ 76 w 78"/>
                      <a:gd name="T3" fmla="*/ 25 h 60"/>
                      <a:gd name="T4" fmla="*/ 75 w 78"/>
                      <a:gd name="T5" fmla="*/ 24 h 60"/>
                      <a:gd name="T6" fmla="*/ 75 w 78"/>
                      <a:gd name="T7" fmla="*/ 22 h 60"/>
                      <a:gd name="T8" fmla="*/ 74 w 78"/>
                      <a:gd name="T9" fmla="*/ 21 h 60"/>
                      <a:gd name="T10" fmla="*/ 72 w 78"/>
                      <a:gd name="T11" fmla="*/ 21 h 60"/>
                      <a:gd name="T12" fmla="*/ 71 w 78"/>
                      <a:gd name="T13" fmla="*/ 21 h 60"/>
                      <a:gd name="T14" fmla="*/ 71 w 78"/>
                      <a:gd name="T15" fmla="*/ 21 h 60"/>
                      <a:gd name="T16" fmla="*/ 70 w 78"/>
                      <a:gd name="T17" fmla="*/ 21 h 60"/>
                      <a:gd name="T18" fmla="*/ 71 w 78"/>
                      <a:gd name="T19" fmla="*/ 29 h 60"/>
                      <a:gd name="T20" fmla="*/ 76 w 78"/>
                      <a:gd name="T21" fmla="*/ 37 h 60"/>
                      <a:gd name="T22" fmla="*/ 71 w 78"/>
                      <a:gd name="T23" fmla="*/ 50 h 60"/>
                      <a:gd name="T24" fmla="*/ 62 w 78"/>
                      <a:gd name="T25" fmla="*/ 60 h 60"/>
                      <a:gd name="T26" fmla="*/ 59 w 78"/>
                      <a:gd name="T27" fmla="*/ 60 h 60"/>
                      <a:gd name="T28" fmla="*/ 55 w 78"/>
                      <a:gd name="T29" fmla="*/ 60 h 60"/>
                      <a:gd name="T30" fmla="*/ 52 w 78"/>
                      <a:gd name="T31" fmla="*/ 60 h 60"/>
                      <a:gd name="T32" fmla="*/ 50 w 78"/>
                      <a:gd name="T33" fmla="*/ 60 h 60"/>
                      <a:gd name="T34" fmla="*/ 56 w 78"/>
                      <a:gd name="T35" fmla="*/ 56 h 60"/>
                      <a:gd name="T36" fmla="*/ 66 w 78"/>
                      <a:gd name="T37" fmla="*/ 48 h 60"/>
                      <a:gd name="T38" fmla="*/ 70 w 78"/>
                      <a:gd name="T39" fmla="*/ 36 h 60"/>
                      <a:gd name="T40" fmla="*/ 78 w 78"/>
                      <a:gd name="T41" fmla="*/ 29 h 60"/>
                      <a:gd name="T42" fmla="*/ 0 w 78"/>
                      <a:gd name="T43" fmla="*/ 21 h 60"/>
                      <a:gd name="T44" fmla="*/ 0 w 78"/>
                      <a:gd name="T45" fmla="*/ 37 h 60"/>
                      <a:gd name="T46" fmla="*/ 6 w 78"/>
                      <a:gd name="T47" fmla="*/ 50 h 60"/>
                      <a:gd name="T48" fmla="*/ 8 w 78"/>
                      <a:gd name="T49" fmla="*/ 50 h 60"/>
                      <a:gd name="T50" fmla="*/ 11 w 78"/>
                      <a:gd name="T51" fmla="*/ 52 h 60"/>
                      <a:gd name="T52" fmla="*/ 14 w 78"/>
                      <a:gd name="T53" fmla="*/ 52 h 60"/>
                      <a:gd name="T54" fmla="*/ 16 w 78"/>
                      <a:gd name="T55" fmla="*/ 52 h 60"/>
                      <a:gd name="T56" fmla="*/ 12 w 78"/>
                      <a:gd name="T57" fmla="*/ 48 h 60"/>
                      <a:gd name="T58" fmla="*/ 7 w 78"/>
                      <a:gd name="T59" fmla="*/ 36 h 60"/>
                      <a:gd name="T60" fmla="*/ 7 w 78"/>
                      <a:gd name="T61" fmla="*/ 22 h 60"/>
                      <a:gd name="T62" fmla="*/ 12 w 78"/>
                      <a:gd name="T63" fmla="*/ 12 h 60"/>
                      <a:gd name="T64" fmla="*/ 20 w 78"/>
                      <a:gd name="T65" fmla="*/ 2 h 60"/>
                      <a:gd name="T66" fmla="*/ 24 w 78"/>
                      <a:gd name="T67" fmla="*/ 0 h 60"/>
                      <a:gd name="T68" fmla="*/ 23 w 78"/>
                      <a:gd name="T69" fmla="*/ 0 h 60"/>
                      <a:gd name="T70" fmla="*/ 20 w 78"/>
                      <a:gd name="T71" fmla="*/ 0 h 60"/>
                      <a:gd name="T72" fmla="*/ 18 w 78"/>
                      <a:gd name="T73" fmla="*/ 1 h 60"/>
                      <a:gd name="T74" fmla="*/ 15 w 78"/>
                      <a:gd name="T75" fmla="*/ 2 h 60"/>
                      <a:gd name="T76" fmla="*/ 12 w 78"/>
                      <a:gd name="T77" fmla="*/ 5 h 60"/>
                      <a:gd name="T78" fmla="*/ 8 w 78"/>
                      <a:gd name="T79" fmla="*/ 9 h 60"/>
                      <a:gd name="T80" fmla="*/ 4 w 78"/>
                      <a:gd name="T81" fmla="*/ 1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60">
                        <a:moveTo>
                          <a:pt x="78" y="29"/>
                        </a:moveTo>
                        <a:lnTo>
                          <a:pt x="76" y="26"/>
                        </a:lnTo>
                        <a:lnTo>
                          <a:pt x="76" y="25"/>
                        </a:lnTo>
                        <a:lnTo>
                          <a:pt x="76" y="25"/>
                        </a:lnTo>
                        <a:lnTo>
                          <a:pt x="76" y="24"/>
                        </a:lnTo>
                        <a:lnTo>
                          <a:pt x="75" y="24"/>
                        </a:lnTo>
                        <a:lnTo>
                          <a:pt x="75" y="24"/>
                        </a:lnTo>
                        <a:lnTo>
                          <a:pt x="75" y="22"/>
                        </a:lnTo>
                        <a:lnTo>
                          <a:pt x="74" y="22"/>
                        </a:lnTo>
                        <a:lnTo>
                          <a:pt x="74" y="21"/>
                        </a:lnTo>
                        <a:lnTo>
                          <a:pt x="74" y="21"/>
                        </a:lnTo>
                        <a:lnTo>
                          <a:pt x="72" y="21"/>
                        </a:lnTo>
                        <a:lnTo>
                          <a:pt x="72" y="21"/>
                        </a:lnTo>
                        <a:lnTo>
                          <a:pt x="71" y="21"/>
                        </a:lnTo>
                        <a:lnTo>
                          <a:pt x="71" y="21"/>
                        </a:lnTo>
                        <a:lnTo>
                          <a:pt x="71" y="21"/>
                        </a:lnTo>
                        <a:lnTo>
                          <a:pt x="70" y="21"/>
                        </a:lnTo>
                        <a:lnTo>
                          <a:pt x="70" y="21"/>
                        </a:lnTo>
                        <a:lnTo>
                          <a:pt x="70" y="22"/>
                        </a:lnTo>
                        <a:lnTo>
                          <a:pt x="71" y="29"/>
                        </a:lnTo>
                        <a:lnTo>
                          <a:pt x="78" y="29"/>
                        </a:lnTo>
                        <a:lnTo>
                          <a:pt x="76" y="37"/>
                        </a:lnTo>
                        <a:lnTo>
                          <a:pt x="74" y="45"/>
                        </a:lnTo>
                        <a:lnTo>
                          <a:pt x="71" y="50"/>
                        </a:lnTo>
                        <a:lnTo>
                          <a:pt x="66" y="57"/>
                        </a:lnTo>
                        <a:lnTo>
                          <a:pt x="62" y="60"/>
                        </a:lnTo>
                        <a:lnTo>
                          <a:pt x="60" y="60"/>
                        </a:lnTo>
                        <a:lnTo>
                          <a:pt x="59" y="60"/>
                        </a:lnTo>
                        <a:lnTo>
                          <a:pt x="58" y="60"/>
                        </a:lnTo>
                        <a:lnTo>
                          <a:pt x="55" y="60"/>
                        </a:lnTo>
                        <a:lnTo>
                          <a:pt x="54" y="60"/>
                        </a:lnTo>
                        <a:lnTo>
                          <a:pt x="52" y="60"/>
                        </a:lnTo>
                        <a:lnTo>
                          <a:pt x="51" y="60"/>
                        </a:lnTo>
                        <a:lnTo>
                          <a:pt x="50" y="60"/>
                        </a:lnTo>
                        <a:lnTo>
                          <a:pt x="51" y="58"/>
                        </a:lnTo>
                        <a:lnTo>
                          <a:pt x="56" y="56"/>
                        </a:lnTo>
                        <a:lnTo>
                          <a:pt x="62" y="52"/>
                        </a:lnTo>
                        <a:lnTo>
                          <a:pt x="66" y="48"/>
                        </a:lnTo>
                        <a:lnTo>
                          <a:pt x="68" y="42"/>
                        </a:lnTo>
                        <a:lnTo>
                          <a:pt x="70" y="36"/>
                        </a:lnTo>
                        <a:lnTo>
                          <a:pt x="71" y="29"/>
                        </a:lnTo>
                        <a:lnTo>
                          <a:pt x="78" y="29"/>
                        </a:lnTo>
                        <a:close/>
                        <a:moveTo>
                          <a:pt x="3" y="14"/>
                        </a:moveTo>
                        <a:lnTo>
                          <a:pt x="0" y="21"/>
                        </a:lnTo>
                        <a:lnTo>
                          <a:pt x="0" y="29"/>
                        </a:lnTo>
                        <a:lnTo>
                          <a:pt x="0" y="37"/>
                        </a:lnTo>
                        <a:lnTo>
                          <a:pt x="3" y="45"/>
                        </a:lnTo>
                        <a:lnTo>
                          <a:pt x="6" y="50"/>
                        </a:lnTo>
                        <a:lnTo>
                          <a:pt x="7" y="50"/>
                        </a:lnTo>
                        <a:lnTo>
                          <a:pt x="8" y="50"/>
                        </a:lnTo>
                        <a:lnTo>
                          <a:pt x="10" y="50"/>
                        </a:lnTo>
                        <a:lnTo>
                          <a:pt x="11" y="52"/>
                        </a:lnTo>
                        <a:lnTo>
                          <a:pt x="12" y="52"/>
                        </a:lnTo>
                        <a:lnTo>
                          <a:pt x="14" y="52"/>
                        </a:lnTo>
                        <a:lnTo>
                          <a:pt x="15" y="52"/>
                        </a:lnTo>
                        <a:lnTo>
                          <a:pt x="16" y="52"/>
                        </a:lnTo>
                        <a:lnTo>
                          <a:pt x="16" y="52"/>
                        </a:lnTo>
                        <a:lnTo>
                          <a:pt x="12" y="48"/>
                        </a:lnTo>
                        <a:lnTo>
                          <a:pt x="8" y="42"/>
                        </a:lnTo>
                        <a:lnTo>
                          <a:pt x="7" y="36"/>
                        </a:lnTo>
                        <a:lnTo>
                          <a:pt x="7" y="29"/>
                        </a:lnTo>
                        <a:lnTo>
                          <a:pt x="7" y="22"/>
                        </a:lnTo>
                        <a:lnTo>
                          <a:pt x="8" y="17"/>
                        </a:lnTo>
                        <a:lnTo>
                          <a:pt x="12" y="12"/>
                        </a:lnTo>
                        <a:lnTo>
                          <a:pt x="16" y="6"/>
                        </a:lnTo>
                        <a:lnTo>
                          <a:pt x="20" y="2"/>
                        </a:lnTo>
                        <a:lnTo>
                          <a:pt x="26" y="0"/>
                        </a:lnTo>
                        <a:lnTo>
                          <a:pt x="24" y="0"/>
                        </a:lnTo>
                        <a:lnTo>
                          <a:pt x="23" y="0"/>
                        </a:lnTo>
                        <a:lnTo>
                          <a:pt x="23" y="0"/>
                        </a:lnTo>
                        <a:lnTo>
                          <a:pt x="22" y="0"/>
                        </a:lnTo>
                        <a:lnTo>
                          <a:pt x="20" y="0"/>
                        </a:lnTo>
                        <a:lnTo>
                          <a:pt x="19" y="0"/>
                        </a:lnTo>
                        <a:lnTo>
                          <a:pt x="18" y="1"/>
                        </a:lnTo>
                        <a:lnTo>
                          <a:pt x="18" y="1"/>
                        </a:lnTo>
                        <a:lnTo>
                          <a:pt x="15" y="2"/>
                        </a:lnTo>
                        <a:lnTo>
                          <a:pt x="14" y="4"/>
                        </a:lnTo>
                        <a:lnTo>
                          <a:pt x="12" y="5"/>
                        </a:lnTo>
                        <a:lnTo>
                          <a:pt x="10" y="8"/>
                        </a:lnTo>
                        <a:lnTo>
                          <a:pt x="8" y="9"/>
                        </a:lnTo>
                        <a:lnTo>
                          <a:pt x="6" y="10"/>
                        </a:lnTo>
                        <a:lnTo>
                          <a:pt x="4" y="13"/>
                        </a:lnTo>
                        <a:lnTo>
                          <a:pt x="3" y="14"/>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69" name="Freeform 141"/>
                  <p:cNvSpPr>
                    <a:spLocks/>
                  </p:cNvSpPr>
                  <p:nvPr/>
                </p:nvSpPr>
                <p:spPr bwMode="auto">
                  <a:xfrm>
                    <a:off x="3358" y="1102"/>
                    <a:ext cx="22" cy="20"/>
                  </a:xfrm>
                  <a:custGeom>
                    <a:avLst/>
                    <a:gdLst>
                      <a:gd name="T0" fmla="*/ 63 w 64"/>
                      <a:gd name="T1" fmla="*/ 22 h 60"/>
                      <a:gd name="T2" fmla="*/ 61 w 64"/>
                      <a:gd name="T3" fmla="*/ 21 h 60"/>
                      <a:gd name="T4" fmla="*/ 60 w 64"/>
                      <a:gd name="T5" fmla="*/ 21 h 60"/>
                      <a:gd name="T6" fmla="*/ 57 w 64"/>
                      <a:gd name="T7" fmla="*/ 20 h 60"/>
                      <a:gd name="T8" fmla="*/ 56 w 64"/>
                      <a:gd name="T9" fmla="*/ 20 h 60"/>
                      <a:gd name="T10" fmla="*/ 55 w 64"/>
                      <a:gd name="T11" fmla="*/ 20 h 60"/>
                      <a:gd name="T12" fmla="*/ 57 w 64"/>
                      <a:gd name="T13" fmla="*/ 29 h 60"/>
                      <a:gd name="T14" fmla="*/ 63 w 64"/>
                      <a:gd name="T15" fmla="*/ 36 h 60"/>
                      <a:gd name="T16" fmla="*/ 59 w 64"/>
                      <a:gd name="T17" fmla="*/ 48 h 60"/>
                      <a:gd name="T18" fmla="*/ 49 w 64"/>
                      <a:gd name="T19" fmla="*/ 56 h 60"/>
                      <a:gd name="T20" fmla="*/ 43 w 64"/>
                      <a:gd name="T21" fmla="*/ 60 h 60"/>
                      <a:gd name="T22" fmla="*/ 35 w 64"/>
                      <a:gd name="T23" fmla="*/ 58 h 60"/>
                      <a:gd name="T24" fmla="*/ 25 w 64"/>
                      <a:gd name="T25" fmla="*/ 57 h 60"/>
                      <a:gd name="T26" fmla="*/ 17 w 64"/>
                      <a:gd name="T27" fmla="*/ 54 h 60"/>
                      <a:gd name="T28" fmla="*/ 9 w 64"/>
                      <a:gd name="T29" fmla="*/ 52 h 60"/>
                      <a:gd name="T30" fmla="*/ 5 w 64"/>
                      <a:gd name="T31" fmla="*/ 48 h 60"/>
                      <a:gd name="T32" fmla="*/ 0 w 64"/>
                      <a:gd name="T33" fmla="*/ 36 h 60"/>
                      <a:gd name="T34" fmla="*/ 0 w 64"/>
                      <a:gd name="T35" fmla="*/ 22 h 60"/>
                      <a:gd name="T36" fmla="*/ 5 w 64"/>
                      <a:gd name="T37" fmla="*/ 12 h 60"/>
                      <a:gd name="T38" fmla="*/ 13 w 64"/>
                      <a:gd name="T39" fmla="*/ 2 h 60"/>
                      <a:gd name="T40" fmla="*/ 20 w 64"/>
                      <a:gd name="T41" fmla="*/ 0 h 60"/>
                      <a:gd name="T42" fmla="*/ 24 w 64"/>
                      <a:gd name="T43" fmla="*/ 1 h 60"/>
                      <a:gd name="T44" fmla="*/ 27 w 64"/>
                      <a:gd name="T45" fmla="*/ 2 h 60"/>
                      <a:gd name="T46" fmla="*/ 29 w 64"/>
                      <a:gd name="T47" fmla="*/ 2 h 60"/>
                      <a:gd name="T48" fmla="*/ 27 w 64"/>
                      <a:gd name="T49" fmla="*/ 4 h 60"/>
                      <a:gd name="T50" fmla="*/ 17 w 64"/>
                      <a:gd name="T51" fmla="*/ 8 h 60"/>
                      <a:gd name="T52" fmla="*/ 11 w 64"/>
                      <a:gd name="T53" fmla="*/ 14 h 60"/>
                      <a:gd name="T54" fmla="*/ 7 w 64"/>
                      <a:gd name="T55" fmla="*/ 24 h 60"/>
                      <a:gd name="T56" fmla="*/ 7 w 64"/>
                      <a:gd name="T57" fmla="*/ 34 h 60"/>
                      <a:gd name="T58" fmla="*/ 11 w 64"/>
                      <a:gd name="T59" fmla="*/ 44 h 60"/>
                      <a:gd name="T60" fmla="*/ 17 w 64"/>
                      <a:gd name="T61" fmla="*/ 50 h 60"/>
                      <a:gd name="T62" fmla="*/ 27 w 64"/>
                      <a:gd name="T63" fmla="*/ 54 h 60"/>
                      <a:gd name="T64" fmla="*/ 37 w 64"/>
                      <a:gd name="T65" fmla="*/ 54 h 60"/>
                      <a:gd name="T66" fmla="*/ 47 w 64"/>
                      <a:gd name="T67" fmla="*/ 50 h 60"/>
                      <a:gd name="T68" fmla="*/ 53 w 64"/>
                      <a:gd name="T69" fmla="*/ 44 h 60"/>
                      <a:gd name="T70" fmla="*/ 57 w 64"/>
                      <a:gd name="T71" fmla="*/ 34 h 60"/>
                      <a:gd name="T72" fmla="*/ 64 w 64"/>
                      <a:gd name="T73" fmla="*/ 2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60">
                        <a:moveTo>
                          <a:pt x="64" y="29"/>
                        </a:moveTo>
                        <a:lnTo>
                          <a:pt x="63" y="22"/>
                        </a:lnTo>
                        <a:lnTo>
                          <a:pt x="63" y="21"/>
                        </a:lnTo>
                        <a:lnTo>
                          <a:pt x="61" y="21"/>
                        </a:lnTo>
                        <a:lnTo>
                          <a:pt x="60" y="21"/>
                        </a:lnTo>
                        <a:lnTo>
                          <a:pt x="60" y="21"/>
                        </a:lnTo>
                        <a:lnTo>
                          <a:pt x="59" y="20"/>
                        </a:lnTo>
                        <a:lnTo>
                          <a:pt x="57" y="20"/>
                        </a:lnTo>
                        <a:lnTo>
                          <a:pt x="57" y="20"/>
                        </a:lnTo>
                        <a:lnTo>
                          <a:pt x="56" y="20"/>
                        </a:lnTo>
                        <a:lnTo>
                          <a:pt x="55" y="18"/>
                        </a:lnTo>
                        <a:lnTo>
                          <a:pt x="55" y="20"/>
                        </a:lnTo>
                        <a:lnTo>
                          <a:pt x="57" y="24"/>
                        </a:lnTo>
                        <a:lnTo>
                          <a:pt x="57" y="29"/>
                        </a:lnTo>
                        <a:lnTo>
                          <a:pt x="64" y="29"/>
                        </a:lnTo>
                        <a:lnTo>
                          <a:pt x="63" y="36"/>
                        </a:lnTo>
                        <a:lnTo>
                          <a:pt x="61" y="42"/>
                        </a:lnTo>
                        <a:lnTo>
                          <a:pt x="59" y="48"/>
                        </a:lnTo>
                        <a:lnTo>
                          <a:pt x="55" y="52"/>
                        </a:lnTo>
                        <a:lnTo>
                          <a:pt x="49" y="56"/>
                        </a:lnTo>
                        <a:lnTo>
                          <a:pt x="44" y="58"/>
                        </a:lnTo>
                        <a:lnTo>
                          <a:pt x="43" y="60"/>
                        </a:lnTo>
                        <a:lnTo>
                          <a:pt x="39" y="58"/>
                        </a:lnTo>
                        <a:lnTo>
                          <a:pt x="35" y="58"/>
                        </a:lnTo>
                        <a:lnTo>
                          <a:pt x="29" y="57"/>
                        </a:lnTo>
                        <a:lnTo>
                          <a:pt x="25" y="57"/>
                        </a:lnTo>
                        <a:lnTo>
                          <a:pt x="21" y="56"/>
                        </a:lnTo>
                        <a:lnTo>
                          <a:pt x="17" y="54"/>
                        </a:lnTo>
                        <a:lnTo>
                          <a:pt x="13" y="53"/>
                        </a:lnTo>
                        <a:lnTo>
                          <a:pt x="9" y="52"/>
                        </a:lnTo>
                        <a:lnTo>
                          <a:pt x="9" y="52"/>
                        </a:lnTo>
                        <a:lnTo>
                          <a:pt x="5" y="48"/>
                        </a:lnTo>
                        <a:lnTo>
                          <a:pt x="1" y="42"/>
                        </a:lnTo>
                        <a:lnTo>
                          <a:pt x="0" y="36"/>
                        </a:lnTo>
                        <a:lnTo>
                          <a:pt x="0" y="29"/>
                        </a:lnTo>
                        <a:lnTo>
                          <a:pt x="0" y="22"/>
                        </a:lnTo>
                        <a:lnTo>
                          <a:pt x="1" y="17"/>
                        </a:lnTo>
                        <a:lnTo>
                          <a:pt x="5" y="12"/>
                        </a:lnTo>
                        <a:lnTo>
                          <a:pt x="9" y="6"/>
                        </a:lnTo>
                        <a:lnTo>
                          <a:pt x="13" y="2"/>
                        </a:lnTo>
                        <a:lnTo>
                          <a:pt x="19" y="0"/>
                        </a:lnTo>
                        <a:lnTo>
                          <a:pt x="20" y="0"/>
                        </a:lnTo>
                        <a:lnTo>
                          <a:pt x="21" y="1"/>
                        </a:lnTo>
                        <a:lnTo>
                          <a:pt x="24" y="1"/>
                        </a:lnTo>
                        <a:lnTo>
                          <a:pt x="25" y="1"/>
                        </a:lnTo>
                        <a:lnTo>
                          <a:pt x="27" y="2"/>
                        </a:lnTo>
                        <a:lnTo>
                          <a:pt x="28" y="2"/>
                        </a:lnTo>
                        <a:lnTo>
                          <a:pt x="29" y="2"/>
                        </a:lnTo>
                        <a:lnTo>
                          <a:pt x="31" y="4"/>
                        </a:lnTo>
                        <a:lnTo>
                          <a:pt x="27" y="4"/>
                        </a:lnTo>
                        <a:lnTo>
                          <a:pt x="21" y="5"/>
                        </a:lnTo>
                        <a:lnTo>
                          <a:pt x="17" y="8"/>
                        </a:lnTo>
                        <a:lnTo>
                          <a:pt x="13" y="12"/>
                        </a:lnTo>
                        <a:lnTo>
                          <a:pt x="11" y="14"/>
                        </a:lnTo>
                        <a:lnTo>
                          <a:pt x="8" y="20"/>
                        </a:lnTo>
                        <a:lnTo>
                          <a:pt x="7" y="24"/>
                        </a:lnTo>
                        <a:lnTo>
                          <a:pt x="5" y="29"/>
                        </a:lnTo>
                        <a:lnTo>
                          <a:pt x="7" y="34"/>
                        </a:lnTo>
                        <a:lnTo>
                          <a:pt x="8" y="40"/>
                        </a:lnTo>
                        <a:lnTo>
                          <a:pt x="11" y="44"/>
                        </a:lnTo>
                        <a:lnTo>
                          <a:pt x="13" y="48"/>
                        </a:lnTo>
                        <a:lnTo>
                          <a:pt x="17" y="50"/>
                        </a:lnTo>
                        <a:lnTo>
                          <a:pt x="21" y="53"/>
                        </a:lnTo>
                        <a:lnTo>
                          <a:pt x="27" y="54"/>
                        </a:lnTo>
                        <a:lnTo>
                          <a:pt x="32" y="56"/>
                        </a:lnTo>
                        <a:lnTo>
                          <a:pt x="37" y="54"/>
                        </a:lnTo>
                        <a:lnTo>
                          <a:pt x="41" y="53"/>
                        </a:lnTo>
                        <a:lnTo>
                          <a:pt x="47" y="50"/>
                        </a:lnTo>
                        <a:lnTo>
                          <a:pt x="49" y="48"/>
                        </a:lnTo>
                        <a:lnTo>
                          <a:pt x="53" y="44"/>
                        </a:lnTo>
                        <a:lnTo>
                          <a:pt x="55" y="40"/>
                        </a:lnTo>
                        <a:lnTo>
                          <a:pt x="57" y="34"/>
                        </a:lnTo>
                        <a:lnTo>
                          <a:pt x="57" y="29"/>
                        </a:lnTo>
                        <a:lnTo>
                          <a:pt x="64" y="2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0" name="Freeform 142"/>
                  <p:cNvSpPr>
                    <a:spLocks/>
                  </p:cNvSpPr>
                  <p:nvPr/>
                </p:nvSpPr>
                <p:spPr bwMode="auto">
                  <a:xfrm>
                    <a:off x="3360" y="1103"/>
                    <a:ext cx="17" cy="18"/>
                  </a:xfrm>
                  <a:custGeom>
                    <a:avLst/>
                    <a:gdLst>
                      <a:gd name="T0" fmla="*/ 52 w 52"/>
                      <a:gd name="T1" fmla="*/ 20 h 52"/>
                      <a:gd name="T2" fmla="*/ 50 w 52"/>
                      <a:gd name="T3" fmla="*/ 14 h 52"/>
                      <a:gd name="T4" fmla="*/ 44 w 52"/>
                      <a:gd name="T5" fmla="*/ 12 h 52"/>
                      <a:gd name="T6" fmla="*/ 38 w 52"/>
                      <a:gd name="T7" fmla="*/ 8 h 52"/>
                      <a:gd name="T8" fmla="*/ 32 w 52"/>
                      <a:gd name="T9" fmla="*/ 4 h 52"/>
                      <a:gd name="T10" fmla="*/ 26 w 52"/>
                      <a:gd name="T11" fmla="*/ 0 h 52"/>
                      <a:gd name="T12" fmla="*/ 16 w 52"/>
                      <a:gd name="T13" fmla="*/ 1 h 52"/>
                      <a:gd name="T14" fmla="*/ 8 w 52"/>
                      <a:gd name="T15" fmla="*/ 8 h 52"/>
                      <a:gd name="T16" fmla="*/ 3 w 52"/>
                      <a:gd name="T17" fmla="*/ 16 h 52"/>
                      <a:gd name="T18" fmla="*/ 0 w 52"/>
                      <a:gd name="T19" fmla="*/ 25 h 52"/>
                      <a:gd name="T20" fmla="*/ 3 w 52"/>
                      <a:gd name="T21" fmla="*/ 36 h 52"/>
                      <a:gd name="T22" fmla="*/ 8 w 52"/>
                      <a:gd name="T23" fmla="*/ 44 h 52"/>
                      <a:gd name="T24" fmla="*/ 16 w 52"/>
                      <a:gd name="T25" fmla="*/ 49 h 52"/>
                      <a:gd name="T26" fmla="*/ 27 w 52"/>
                      <a:gd name="T27" fmla="*/ 52 h 52"/>
                      <a:gd name="T28" fmla="*/ 36 w 52"/>
                      <a:gd name="T29" fmla="*/ 49 h 52"/>
                      <a:gd name="T30" fmla="*/ 44 w 52"/>
                      <a:gd name="T31" fmla="*/ 44 h 52"/>
                      <a:gd name="T32" fmla="*/ 50 w 52"/>
                      <a:gd name="T33" fmla="*/ 36 h 52"/>
                      <a:gd name="T34" fmla="*/ 52 w 52"/>
                      <a:gd name="T35" fmla="*/ 25 h 52"/>
                      <a:gd name="T36" fmla="*/ 46 w 52"/>
                      <a:gd name="T37" fmla="*/ 21 h 52"/>
                      <a:gd name="T38" fmla="*/ 43 w 52"/>
                      <a:gd name="T39" fmla="*/ 14 h 52"/>
                      <a:gd name="T40" fmla="*/ 38 w 52"/>
                      <a:gd name="T41" fmla="*/ 9 h 52"/>
                      <a:gd name="T42" fmla="*/ 31 w 52"/>
                      <a:gd name="T43" fmla="*/ 6 h 52"/>
                      <a:gd name="T44" fmla="*/ 23 w 52"/>
                      <a:gd name="T45" fmla="*/ 6 h 52"/>
                      <a:gd name="T46" fmla="*/ 16 w 52"/>
                      <a:gd name="T47" fmla="*/ 9 h 52"/>
                      <a:gd name="T48" fmla="*/ 11 w 52"/>
                      <a:gd name="T49" fmla="*/ 14 h 52"/>
                      <a:gd name="T50" fmla="*/ 8 w 52"/>
                      <a:gd name="T51" fmla="*/ 21 h 52"/>
                      <a:gd name="T52" fmla="*/ 8 w 52"/>
                      <a:gd name="T53" fmla="*/ 29 h 52"/>
                      <a:gd name="T54" fmla="*/ 11 w 52"/>
                      <a:gd name="T55" fmla="*/ 36 h 52"/>
                      <a:gd name="T56" fmla="*/ 16 w 52"/>
                      <a:gd name="T57" fmla="*/ 41 h 52"/>
                      <a:gd name="T58" fmla="*/ 23 w 52"/>
                      <a:gd name="T59" fmla="*/ 44 h 52"/>
                      <a:gd name="T60" fmla="*/ 31 w 52"/>
                      <a:gd name="T61" fmla="*/ 44 h 52"/>
                      <a:gd name="T62" fmla="*/ 38 w 52"/>
                      <a:gd name="T63" fmla="*/ 41 h 52"/>
                      <a:gd name="T64" fmla="*/ 43 w 52"/>
                      <a:gd name="T65" fmla="*/ 36 h 52"/>
                      <a:gd name="T66" fmla="*/ 46 w 52"/>
                      <a:gd name="T67" fmla="*/ 29 h 52"/>
                      <a:gd name="T68" fmla="*/ 52 w 52"/>
                      <a:gd name="T69" fmla="*/ 2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52">
                        <a:moveTo>
                          <a:pt x="52" y="25"/>
                        </a:moveTo>
                        <a:lnTo>
                          <a:pt x="52" y="20"/>
                        </a:lnTo>
                        <a:lnTo>
                          <a:pt x="50" y="16"/>
                        </a:lnTo>
                        <a:lnTo>
                          <a:pt x="50" y="14"/>
                        </a:lnTo>
                        <a:lnTo>
                          <a:pt x="47" y="13"/>
                        </a:lnTo>
                        <a:lnTo>
                          <a:pt x="44" y="12"/>
                        </a:lnTo>
                        <a:lnTo>
                          <a:pt x="40" y="9"/>
                        </a:lnTo>
                        <a:lnTo>
                          <a:pt x="38" y="8"/>
                        </a:lnTo>
                        <a:lnTo>
                          <a:pt x="35" y="5"/>
                        </a:lnTo>
                        <a:lnTo>
                          <a:pt x="32" y="4"/>
                        </a:lnTo>
                        <a:lnTo>
                          <a:pt x="28" y="1"/>
                        </a:lnTo>
                        <a:lnTo>
                          <a:pt x="26" y="0"/>
                        </a:lnTo>
                        <a:lnTo>
                          <a:pt x="22" y="0"/>
                        </a:lnTo>
                        <a:lnTo>
                          <a:pt x="16" y="1"/>
                        </a:lnTo>
                        <a:lnTo>
                          <a:pt x="12" y="4"/>
                        </a:lnTo>
                        <a:lnTo>
                          <a:pt x="8" y="8"/>
                        </a:lnTo>
                        <a:lnTo>
                          <a:pt x="6" y="10"/>
                        </a:lnTo>
                        <a:lnTo>
                          <a:pt x="3" y="16"/>
                        </a:lnTo>
                        <a:lnTo>
                          <a:pt x="2" y="20"/>
                        </a:lnTo>
                        <a:lnTo>
                          <a:pt x="0" y="25"/>
                        </a:lnTo>
                        <a:lnTo>
                          <a:pt x="2" y="30"/>
                        </a:lnTo>
                        <a:lnTo>
                          <a:pt x="3" y="36"/>
                        </a:lnTo>
                        <a:lnTo>
                          <a:pt x="6" y="40"/>
                        </a:lnTo>
                        <a:lnTo>
                          <a:pt x="8" y="44"/>
                        </a:lnTo>
                        <a:lnTo>
                          <a:pt x="12" y="46"/>
                        </a:lnTo>
                        <a:lnTo>
                          <a:pt x="16" y="49"/>
                        </a:lnTo>
                        <a:lnTo>
                          <a:pt x="22" y="50"/>
                        </a:lnTo>
                        <a:lnTo>
                          <a:pt x="27" y="52"/>
                        </a:lnTo>
                        <a:lnTo>
                          <a:pt x="32" y="50"/>
                        </a:lnTo>
                        <a:lnTo>
                          <a:pt x="36" y="49"/>
                        </a:lnTo>
                        <a:lnTo>
                          <a:pt x="42" y="46"/>
                        </a:lnTo>
                        <a:lnTo>
                          <a:pt x="44" y="44"/>
                        </a:lnTo>
                        <a:lnTo>
                          <a:pt x="48" y="40"/>
                        </a:lnTo>
                        <a:lnTo>
                          <a:pt x="50" y="36"/>
                        </a:lnTo>
                        <a:lnTo>
                          <a:pt x="52" y="30"/>
                        </a:lnTo>
                        <a:lnTo>
                          <a:pt x="52" y="25"/>
                        </a:lnTo>
                        <a:lnTo>
                          <a:pt x="46" y="25"/>
                        </a:lnTo>
                        <a:lnTo>
                          <a:pt x="46" y="21"/>
                        </a:lnTo>
                        <a:lnTo>
                          <a:pt x="44" y="18"/>
                        </a:lnTo>
                        <a:lnTo>
                          <a:pt x="43" y="14"/>
                        </a:lnTo>
                        <a:lnTo>
                          <a:pt x="40" y="12"/>
                        </a:lnTo>
                        <a:lnTo>
                          <a:pt x="38" y="9"/>
                        </a:lnTo>
                        <a:lnTo>
                          <a:pt x="34" y="8"/>
                        </a:lnTo>
                        <a:lnTo>
                          <a:pt x="31" y="6"/>
                        </a:lnTo>
                        <a:lnTo>
                          <a:pt x="27" y="6"/>
                        </a:lnTo>
                        <a:lnTo>
                          <a:pt x="23" y="6"/>
                        </a:lnTo>
                        <a:lnTo>
                          <a:pt x="19" y="8"/>
                        </a:lnTo>
                        <a:lnTo>
                          <a:pt x="16" y="9"/>
                        </a:lnTo>
                        <a:lnTo>
                          <a:pt x="12" y="12"/>
                        </a:lnTo>
                        <a:lnTo>
                          <a:pt x="11" y="14"/>
                        </a:lnTo>
                        <a:lnTo>
                          <a:pt x="8" y="18"/>
                        </a:lnTo>
                        <a:lnTo>
                          <a:pt x="8" y="21"/>
                        </a:lnTo>
                        <a:lnTo>
                          <a:pt x="7" y="25"/>
                        </a:lnTo>
                        <a:lnTo>
                          <a:pt x="8" y="29"/>
                        </a:lnTo>
                        <a:lnTo>
                          <a:pt x="8" y="33"/>
                        </a:lnTo>
                        <a:lnTo>
                          <a:pt x="11" y="36"/>
                        </a:lnTo>
                        <a:lnTo>
                          <a:pt x="12" y="38"/>
                        </a:lnTo>
                        <a:lnTo>
                          <a:pt x="16" y="41"/>
                        </a:lnTo>
                        <a:lnTo>
                          <a:pt x="19" y="44"/>
                        </a:lnTo>
                        <a:lnTo>
                          <a:pt x="23" y="44"/>
                        </a:lnTo>
                        <a:lnTo>
                          <a:pt x="27" y="45"/>
                        </a:lnTo>
                        <a:lnTo>
                          <a:pt x="31" y="44"/>
                        </a:lnTo>
                        <a:lnTo>
                          <a:pt x="34" y="44"/>
                        </a:lnTo>
                        <a:lnTo>
                          <a:pt x="38" y="41"/>
                        </a:lnTo>
                        <a:lnTo>
                          <a:pt x="40" y="38"/>
                        </a:lnTo>
                        <a:lnTo>
                          <a:pt x="43" y="36"/>
                        </a:lnTo>
                        <a:lnTo>
                          <a:pt x="44" y="33"/>
                        </a:lnTo>
                        <a:lnTo>
                          <a:pt x="46" y="29"/>
                        </a:lnTo>
                        <a:lnTo>
                          <a:pt x="46" y="25"/>
                        </a:lnTo>
                        <a:lnTo>
                          <a:pt x="52" y="2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1" name="Freeform 143"/>
                  <p:cNvSpPr>
                    <a:spLocks/>
                  </p:cNvSpPr>
                  <p:nvPr/>
                </p:nvSpPr>
                <p:spPr bwMode="auto">
                  <a:xfrm>
                    <a:off x="3362" y="1105"/>
                    <a:ext cx="13" cy="13"/>
                  </a:xfrm>
                  <a:custGeom>
                    <a:avLst/>
                    <a:gdLst>
                      <a:gd name="T0" fmla="*/ 39 w 39"/>
                      <a:gd name="T1" fmla="*/ 15 h 39"/>
                      <a:gd name="T2" fmla="*/ 36 w 39"/>
                      <a:gd name="T3" fmla="*/ 8 h 39"/>
                      <a:gd name="T4" fmla="*/ 31 w 39"/>
                      <a:gd name="T5" fmla="*/ 3 h 39"/>
                      <a:gd name="T6" fmla="*/ 24 w 39"/>
                      <a:gd name="T7" fmla="*/ 0 h 39"/>
                      <a:gd name="T8" fmla="*/ 16 w 39"/>
                      <a:gd name="T9" fmla="*/ 0 h 39"/>
                      <a:gd name="T10" fmla="*/ 9 w 39"/>
                      <a:gd name="T11" fmla="*/ 3 h 39"/>
                      <a:gd name="T12" fmla="*/ 4 w 39"/>
                      <a:gd name="T13" fmla="*/ 8 h 39"/>
                      <a:gd name="T14" fmla="*/ 1 w 39"/>
                      <a:gd name="T15" fmla="*/ 15 h 39"/>
                      <a:gd name="T16" fmla="*/ 1 w 39"/>
                      <a:gd name="T17" fmla="*/ 23 h 39"/>
                      <a:gd name="T18" fmla="*/ 4 w 39"/>
                      <a:gd name="T19" fmla="*/ 30 h 39"/>
                      <a:gd name="T20" fmla="*/ 9 w 39"/>
                      <a:gd name="T21" fmla="*/ 35 h 39"/>
                      <a:gd name="T22" fmla="*/ 16 w 39"/>
                      <a:gd name="T23" fmla="*/ 38 h 39"/>
                      <a:gd name="T24" fmla="*/ 24 w 39"/>
                      <a:gd name="T25" fmla="*/ 38 h 39"/>
                      <a:gd name="T26" fmla="*/ 31 w 39"/>
                      <a:gd name="T27" fmla="*/ 35 h 39"/>
                      <a:gd name="T28" fmla="*/ 36 w 39"/>
                      <a:gd name="T29" fmla="*/ 30 h 39"/>
                      <a:gd name="T30" fmla="*/ 39 w 39"/>
                      <a:gd name="T31" fmla="*/ 23 h 39"/>
                      <a:gd name="T32" fmla="*/ 32 w 39"/>
                      <a:gd name="T33" fmla="*/ 19 h 39"/>
                      <a:gd name="T34" fmla="*/ 32 w 39"/>
                      <a:gd name="T35" fmla="*/ 14 h 39"/>
                      <a:gd name="T36" fmla="*/ 29 w 39"/>
                      <a:gd name="T37" fmla="*/ 10 h 39"/>
                      <a:gd name="T38" fmla="*/ 24 w 39"/>
                      <a:gd name="T39" fmla="*/ 7 h 39"/>
                      <a:gd name="T40" fmla="*/ 20 w 39"/>
                      <a:gd name="T41" fmla="*/ 7 h 39"/>
                      <a:gd name="T42" fmla="*/ 15 w 39"/>
                      <a:gd name="T43" fmla="*/ 7 h 39"/>
                      <a:gd name="T44" fmla="*/ 11 w 39"/>
                      <a:gd name="T45" fmla="*/ 10 h 39"/>
                      <a:gd name="T46" fmla="*/ 8 w 39"/>
                      <a:gd name="T47" fmla="*/ 14 h 39"/>
                      <a:gd name="T48" fmla="*/ 7 w 39"/>
                      <a:gd name="T49" fmla="*/ 19 h 39"/>
                      <a:gd name="T50" fmla="*/ 8 w 39"/>
                      <a:gd name="T51" fmla="*/ 24 h 39"/>
                      <a:gd name="T52" fmla="*/ 11 w 39"/>
                      <a:gd name="T53" fmla="*/ 28 h 39"/>
                      <a:gd name="T54" fmla="*/ 15 w 39"/>
                      <a:gd name="T55" fmla="*/ 31 h 39"/>
                      <a:gd name="T56" fmla="*/ 20 w 39"/>
                      <a:gd name="T57" fmla="*/ 32 h 39"/>
                      <a:gd name="T58" fmla="*/ 24 w 39"/>
                      <a:gd name="T59" fmla="*/ 31 h 39"/>
                      <a:gd name="T60" fmla="*/ 29 w 39"/>
                      <a:gd name="T61" fmla="*/ 28 h 39"/>
                      <a:gd name="T62" fmla="*/ 32 w 39"/>
                      <a:gd name="T63" fmla="*/ 24 h 39"/>
                      <a:gd name="T64" fmla="*/ 32 w 39"/>
                      <a:gd name="T6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19"/>
                        </a:moveTo>
                        <a:lnTo>
                          <a:pt x="39" y="15"/>
                        </a:lnTo>
                        <a:lnTo>
                          <a:pt x="37" y="12"/>
                        </a:lnTo>
                        <a:lnTo>
                          <a:pt x="36" y="8"/>
                        </a:lnTo>
                        <a:lnTo>
                          <a:pt x="33" y="6"/>
                        </a:lnTo>
                        <a:lnTo>
                          <a:pt x="31" y="3"/>
                        </a:lnTo>
                        <a:lnTo>
                          <a:pt x="27" y="2"/>
                        </a:lnTo>
                        <a:lnTo>
                          <a:pt x="24" y="0"/>
                        </a:lnTo>
                        <a:lnTo>
                          <a:pt x="20" y="0"/>
                        </a:lnTo>
                        <a:lnTo>
                          <a:pt x="16" y="0"/>
                        </a:lnTo>
                        <a:lnTo>
                          <a:pt x="12" y="2"/>
                        </a:lnTo>
                        <a:lnTo>
                          <a:pt x="9" y="3"/>
                        </a:lnTo>
                        <a:lnTo>
                          <a:pt x="5" y="6"/>
                        </a:lnTo>
                        <a:lnTo>
                          <a:pt x="4" y="8"/>
                        </a:lnTo>
                        <a:lnTo>
                          <a:pt x="1" y="12"/>
                        </a:lnTo>
                        <a:lnTo>
                          <a:pt x="1" y="15"/>
                        </a:lnTo>
                        <a:lnTo>
                          <a:pt x="0" y="19"/>
                        </a:lnTo>
                        <a:lnTo>
                          <a:pt x="1" y="23"/>
                        </a:lnTo>
                        <a:lnTo>
                          <a:pt x="1" y="27"/>
                        </a:lnTo>
                        <a:lnTo>
                          <a:pt x="4" y="30"/>
                        </a:lnTo>
                        <a:lnTo>
                          <a:pt x="5" y="32"/>
                        </a:lnTo>
                        <a:lnTo>
                          <a:pt x="9" y="35"/>
                        </a:lnTo>
                        <a:lnTo>
                          <a:pt x="12" y="38"/>
                        </a:lnTo>
                        <a:lnTo>
                          <a:pt x="16" y="38"/>
                        </a:lnTo>
                        <a:lnTo>
                          <a:pt x="20" y="39"/>
                        </a:lnTo>
                        <a:lnTo>
                          <a:pt x="24" y="38"/>
                        </a:lnTo>
                        <a:lnTo>
                          <a:pt x="27" y="38"/>
                        </a:lnTo>
                        <a:lnTo>
                          <a:pt x="31" y="35"/>
                        </a:lnTo>
                        <a:lnTo>
                          <a:pt x="33" y="32"/>
                        </a:lnTo>
                        <a:lnTo>
                          <a:pt x="36" y="30"/>
                        </a:lnTo>
                        <a:lnTo>
                          <a:pt x="37" y="27"/>
                        </a:lnTo>
                        <a:lnTo>
                          <a:pt x="39" y="23"/>
                        </a:lnTo>
                        <a:lnTo>
                          <a:pt x="39" y="19"/>
                        </a:lnTo>
                        <a:lnTo>
                          <a:pt x="32" y="19"/>
                        </a:lnTo>
                        <a:lnTo>
                          <a:pt x="32" y="16"/>
                        </a:lnTo>
                        <a:lnTo>
                          <a:pt x="32" y="14"/>
                        </a:lnTo>
                        <a:lnTo>
                          <a:pt x="31" y="12"/>
                        </a:lnTo>
                        <a:lnTo>
                          <a:pt x="29" y="10"/>
                        </a:lnTo>
                        <a:lnTo>
                          <a:pt x="27" y="8"/>
                        </a:lnTo>
                        <a:lnTo>
                          <a:pt x="24" y="7"/>
                        </a:lnTo>
                        <a:lnTo>
                          <a:pt x="23" y="7"/>
                        </a:lnTo>
                        <a:lnTo>
                          <a:pt x="20" y="7"/>
                        </a:lnTo>
                        <a:lnTo>
                          <a:pt x="17" y="7"/>
                        </a:lnTo>
                        <a:lnTo>
                          <a:pt x="15" y="7"/>
                        </a:lnTo>
                        <a:lnTo>
                          <a:pt x="12" y="8"/>
                        </a:lnTo>
                        <a:lnTo>
                          <a:pt x="11" y="10"/>
                        </a:lnTo>
                        <a:lnTo>
                          <a:pt x="9" y="12"/>
                        </a:lnTo>
                        <a:lnTo>
                          <a:pt x="8" y="14"/>
                        </a:lnTo>
                        <a:lnTo>
                          <a:pt x="7" y="16"/>
                        </a:lnTo>
                        <a:lnTo>
                          <a:pt x="7" y="19"/>
                        </a:lnTo>
                        <a:lnTo>
                          <a:pt x="7" y="22"/>
                        </a:lnTo>
                        <a:lnTo>
                          <a:pt x="8" y="24"/>
                        </a:lnTo>
                        <a:lnTo>
                          <a:pt x="9" y="27"/>
                        </a:lnTo>
                        <a:lnTo>
                          <a:pt x="11" y="28"/>
                        </a:lnTo>
                        <a:lnTo>
                          <a:pt x="12" y="30"/>
                        </a:lnTo>
                        <a:lnTo>
                          <a:pt x="15" y="31"/>
                        </a:lnTo>
                        <a:lnTo>
                          <a:pt x="17" y="32"/>
                        </a:lnTo>
                        <a:lnTo>
                          <a:pt x="20" y="32"/>
                        </a:lnTo>
                        <a:lnTo>
                          <a:pt x="23" y="32"/>
                        </a:lnTo>
                        <a:lnTo>
                          <a:pt x="24" y="31"/>
                        </a:lnTo>
                        <a:lnTo>
                          <a:pt x="27" y="30"/>
                        </a:lnTo>
                        <a:lnTo>
                          <a:pt x="29" y="28"/>
                        </a:lnTo>
                        <a:lnTo>
                          <a:pt x="31" y="27"/>
                        </a:lnTo>
                        <a:lnTo>
                          <a:pt x="32" y="24"/>
                        </a:lnTo>
                        <a:lnTo>
                          <a:pt x="32" y="22"/>
                        </a:lnTo>
                        <a:lnTo>
                          <a:pt x="32" y="19"/>
                        </a:lnTo>
                        <a:lnTo>
                          <a:pt x="39" y="1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2" name="Freeform 144"/>
                  <p:cNvSpPr>
                    <a:spLocks/>
                  </p:cNvSpPr>
                  <p:nvPr/>
                </p:nvSpPr>
                <p:spPr bwMode="auto">
                  <a:xfrm>
                    <a:off x="3365" y="1108"/>
                    <a:ext cx="8" cy="8"/>
                  </a:xfrm>
                  <a:custGeom>
                    <a:avLst/>
                    <a:gdLst>
                      <a:gd name="T0" fmla="*/ 25 w 25"/>
                      <a:gd name="T1" fmla="*/ 12 h 25"/>
                      <a:gd name="T2" fmla="*/ 25 w 25"/>
                      <a:gd name="T3" fmla="*/ 9 h 25"/>
                      <a:gd name="T4" fmla="*/ 25 w 25"/>
                      <a:gd name="T5" fmla="*/ 7 h 25"/>
                      <a:gd name="T6" fmla="*/ 24 w 25"/>
                      <a:gd name="T7" fmla="*/ 5 h 25"/>
                      <a:gd name="T8" fmla="*/ 22 w 25"/>
                      <a:gd name="T9" fmla="*/ 3 h 25"/>
                      <a:gd name="T10" fmla="*/ 20 w 25"/>
                      <a:gd name="T11" fmla="*/ 1 h 25"/>
                      <a:gd name="T12" fmla="*/ 17 w 25"/>
                      <a:gd name="T13" fmla="*/ 0 h 25"/>
                      <a:gd name="T14" fmla="*/ 16 w 25"/>
                      <a:gd name="T15" fmla="*/ 0 h 25"/>
                      <a:gd name="T16" fmla="*/ 13 w 25"/>
                      <a:gd name="T17" fmla="*/ 0 h 25"/>
                      <a:gd name="T18" fmla="*/ 10 w 25"/>
                      <a:gd name="T19" fmla="*/ 0 h 25"/>
                      <a:gd name="T20" fmla="*/ 8 w 25"/>
                      <a:gd name="T21" fmla="*/ 0 h 25"/>
                      <a:gd name="T22" fmla="*/ 5 w 25"/>
                      <a:gd name="T23" fmla="*/ 1 h 25"/>
                      <a:gd name="T24" fmla="*/ 4 w 25"/>
                      <a:gd name="T25" fmla="*/ 3 h 25"/>
                      <a:gd name="T26" fmla="*/ 2 w 25"/>
                      <a:gd name="T27" fmla="*/ 5 h 25"/>
                      <a:gd name="T28" fmla="*/ 1 w 25"/>
                      <a:gd name="T29" fmla="*/ 7 h 25"/>
                      <a:gd name="T30" fmla="*/ 0 w 25"/>
                      <a:gd name="T31" fmla="*/ 9 h 25"/>
                      <a:gd name="T32" fmla="*/ 0 w 25"/>
                      <a:gd name="T33" fmla="*/ 12 h 25"/>
                      <a:gd name="T34" fmla="*/ 0 w 25"/>
                      <a:gd name="T35" fmla="*/ 15 h 25"/>
                      <a:gd name="T36" fmla="*/ 1 w 25"/>
                      <a:gd name="T37" fmla="*/ 17 h 25"/>
                      <a:gd name="T38" fmla="*/ 2 w 25"/>
                      <a:gd name="T39" fmla="*/ 20 h 25"/>
                      <a:gd name="T40" fmla="*/ 4 w 25"/>
                      <a:gd name="T41" fmla="*/ 21 h 25"/>
                      <a:gd name="T42" fmla="*/ 5 w 25"/>
                      <a:gd name="T43" fmla="*/ 23 h 25"/>
                      <a:gd name="T44" fmla="*/ 8 w 25"/>
                      <a:gd name="T45" fmla="*/ 24 h 25"/>
                      <a:gd name="T46" fmla="*/ 10 w 25"/>
                      <a:gd name="T47" fmla="*/ 25 h 25"/>
                      <a:gd name="T48" fmla="*/ 13 w 25"/>
                      <a:gd name="T49" fmla="*/ 25 h 25"/>
                      <a:gd name="T50" fmla="*/ 16 w 25"/>
                      <a:gd name="T51" fmla="*/ 25 h 25"/>
                      <a:gd name="T52" fmla="*/ 17 w 25"/>
                      <a:gd name="T53" fmla="*/ 24 h 25"/>
                      <a:gd name="T54" fmla="*/ 20 w 25"/>
                      <a:gd name="T55" fmla="*/ 23 h 25"/>
                      <a:gd name="T56" fmla="*/ 22 w 25"/>
                      <a:gd name="T57" fmla="*/ 21 h 25"/>
                      <a:gd name="T58" fmla="*/ 24 w 25"/>
                      <a:gd name="T59" fmla="*/ 20 h 25"/>
                      <a:gd name="T60" fmla="*/ 25 w 25"/>
                      <a:gd name="T61" fmla="*/ 17 h 25"/>
                      <a:gd name="T62" fmla="*/ 25 w 25"/>
                      <a:gd name="T63" fmla="*/ 15 h 25"/>
                      <a:gd name="T64" fmla="*/ 25 w 25"/>
                      <a:gd name="T65"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5">
                        <a:moveTo>
                          <a:pt x="25" y="12"/>
                        </a:moveTo>
                        <a:lnTo>
                          <a:pt x="25" y="9"/>
                        </a:lnTo>
                        <a:lnTo>
                          <a:pt x="25" y="7"/>
                        </a:lnTo>
                        <a:lnTo>
                          <a:pt x="24" y="5"/>
                        </a:lnTo>
                        <a:lnTo>
                          <a:pt x="22" y="3"/>
                        </a:lnTo>
                        <a:lnTo>
                          <a:pt x="20" y="1"/>
                        </a:lnTo>
                        <a:lnTo>
                          <a:pt x="17" y="0"/>
                        </a:lnTo>
                        <a:lnTo>
                          <a:pt x="16" y="0"/>
                        </a:lnTo>
                        <a:lnTo>
                          <a:pt x="13" y="0"/>
                        </a:lnTo>
                        <a:lnTo>
                          <a:pt x="10" y="0"/>
                        </a:lnTo>
                        <a:lnTo>
                          <a:pt x="8" y="0"/>
                        </a:lnTo>
                        <a:lnTo>
                          <a:pt x="5" y="1"/>
                        </a:lnTo>
                        <a:lnTo>
                          <a:pt x="4" y="3"/>
                        </a:lnTo>
                        <a:lnTo>
                          <a:pt x="2" y="5"/>
                        </a:lnTo>
                        <a:lnTo>
                          <a:pt x="1" y="7"/>
                        </a:lnTo>
                        <a:lnTo>
                          <a:pt x="0" y="9"/>
                        </a:lnTo>
                        <a:lnTo>
                          <a:pt x="0" y="12"/>
                        </a:lnTo>
                        <a:lnTo>
                          <a:pt x="0" y="15"/>
                        </a:lnTo>
                        <a:lnTo>
                          <a:pt x="1" y="17"/>
                        </a:lnTo>
                        <a:lnTo>
                          <a:pt x="2" y="20"/>
                        </a:lnTo>
                        <a:lnTo>
                          <a:pt x="4" y="21"/>
                        </a:lnTo>
                        <a:lnTo>
                          <a:pt x="5" y="23"/>
                        </a:lnTo>
                        <a:lnTo>
                          <a:pt x="8" y="24"/>
                        </a:lnTo>
                        <a:lnTo>
                          <a:pt x="10" y="25"/>
                        </a:lnTo>
                        <a:lnTo>
                          <a:pt x="13" y="25"/>
                        </a:lnTo>
                        <a:lnTo>
                          <a:pt x="16" y="25"/>
                        </a:lnTo>
                        <a:lnTo>
                          <a:pt x="17" y="24"/>
                        </a:lnTo>
                        <a:lnTo>
                          <a:pt x="20" y="23"/>
                        </a:lnTo>
                        <a:lnTo>
                          <a:pt x="22" y="21"/>
                        </a:lnTo>
                        <a:lnTo>
                          <a:pt x="24" y="20"/>
                        </a:lnTo>
                        <a:lnTo>
                          <a:pt x="25" y="17"/>
                        </a:lnTo>
                        <a:lnTo>
                          <a:pt x="25" y="15"/>
                        </a:lnTo>
                        <a:lnTo>
                          <a:pt x="25" y="12"/>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3" name="Freeform 145"/>
                  <p:cNvSpPr>
                    <a:spLocks/>
                  </p:cNvSpPr>
                  <p:nvPr/>
                </p:nvSpPr>
                <p:spPr bwMode="auto">
                  <a:xfrm>
                    <a:off x="3367" y="1109"/>
                    <a:ext cx="4" cy="5"/>
                  </a:xfrm>
                  <a:custGeom>
                    <a:avLst/>
                    <a:gdLst>
                      <a:gd name="T0" fmla="*/ 14 w 14"/>
                      <a:gd name="T1" fmla="*/ 7 h 14"/>
                      <a:gd name="T2" fmla="*/ 12 w 14"/>
                      <a:gd name="T3" fmla="*/ 6 h 14"/>
                      <a:gd name="T4" fmla="*/ 12 w 14"/>
                      <a:gd name="T5" fmla="*/ 4 h 14"/>
                      <a:gd name="T6" fmla="*/ 12 w 14"/>
                      <a:gd name="T7" fmla="*/ 4 h 14"/>
                      <a:gd name="T8" fmla="*/ 11 w 14"/>
                      <a:gd name="T9" fmla="*/ 3 h 14"/>
                      <a:gd name="T10" fmla="*/ 10 w 14"/>
                      <a:gd name="T11" fmla="*/ 2 h 14"/>
                      <a:gd name="T12" fmla="*/ 10 w 14"/>
                      <a:gd name="T13" fmla="*/ 2 h 14"/>
                      <a:gd name="T14" fmla="*/ 8 w 14"/>
                      <a:gd name="T15" fmla="*/ 2 h 14"/>
                      <a:gd name="T16" fmla="*/ 7 w 14"/>
                      <a:gd name="T17" fmla="*/ 0 h 14"/>
                      <a:gd name="T18" fmla="*/ 6 w 14"/>
                      <a:gd name="T19" fmla="*/ 2 h 14"/>
                      <a:gd name="T20" fmla="*/ 4 w 14"/>
                      <a:gd name="T21" fmla="*/ 2 h 14"/>
                      <a:gd name="T22" fmla="*/ 3 w 14"/>
                      <a:gd name="T23" fmla="*/ 2 h 14"/>
                      <a:gd name="T24" fmla="*/ 2 w 14"/>
                      <a:gd name="T25" fmla="*/ 3 h 14"/>
                      <a:gd name="T26" fmla="*/ 2 w 14"/>
                      <a:gd name="T27" fmla="*/ 4 h 14"/>
                      <a:gd name="T28" fmla="*/ 0 w 14"/>
                      <a:gd name="T29" fmla="*/ 4 h 14"/>
                      <a:gd name="T30" fmla="*/ 0 w 14"/>
                      <a:gd name="T31" fmla="*/ 6 h 14"/>
                      <a:gd name="T32" fmla="*/ 0 w 14"/>
                      <a:gd name="T33" fmla="*/ 7 h 14"/>
                      <a:gd name="T34" fmla="*/ 0 w 14"/>
                      <a:gd name="T35" fmla="*/ 8 h 14"/>
                      <a:gd name="T36" fmla="*/ 0 w 14"/>
                      <a:gd name="T37" fmla="*/ 10 h 14"/>
                      <a:gd name="T38" fmla="*/ 2 w 14"/>
                      <a:gd name="T39" fmla="*/ 11 h 14"/>
                      <a:gd name="T40" fmla="*/ 2 w 14"/>
                      <a:gd name="T41" fmla="*/ 12 h 14"/>
                      <a:gd name="T42" fmla="*/ 3 w 14"/>
                      <a:gd name="T43" fmla="*/ 12 h 14"/>
                      <a:gd name="T44" fmla="*/ 4 w 14"/>
                      <a:gd name="T45" fmla="*/ 14 h 14"/>
                      <a:gd name="T46" fmla="*/ 6 w 14"/>
                      <a:gd name="T47" fmla="*/ 14 h 14"/>
                      <a:gd name="T48" fmla="*/ 7 w 14"/>
                      <a:gd name="T49" fmla="*/ 14 h 14"/>
                      <a:gd name="T50" fmla="*/ 8 w 14"/>
                      <a:gd name="T51" fmla="*/ 14 h 14"/>
                      <a:gd name="T52" fmla="*/ 10 w 14"/>
                      <a:gd name="T53" fmla="*/ 14 h 14"/>
                      <a:gd name="T54" fmla="*/ 10 w 14"/>
                      <a:gd name="T55" fmla="*/ 12 h 14"/>
                      <a:gd name="T56" fmla="*/ 11 w 14"/>
                      <a:gd name="T57" fmla="*/ 12 h 14"/>
                      <a:gd name="T58" fmla="*/ 12 w 14"/>
                      <a:gd name="T59" fmla="*/ 11 h 14"/>
                      <a:gd name="T60" fmla="*/ 12 w 14"/>
                      <a:gd name="T61" fmla="*/ 10 h 14"/>
                      <a:gd name="T62" fmla="*/ 12 w 14"/>
                      <a:gd name="T63" fmla="*/ 8 h 14"/>
                      <a:gd name="T64" fmla="*/ 14 w 14"/>
                      <a:gd name="T65"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4">
                        <a:moveTo>
                          <a:pt x="14" y="7"/>
                        </a:moveTo>
                        <a:lnTo>
                          <a:pt x="12" y="6"/>
                        </a:lnTo>
                        <a:lnTo>
                          <a:pt x="12" y="4"/>
                        </a:lnTo>
                        <a:lnTo>
                          <a:pt x="12" y="4"/>
                        </a:lnTo>
                        <a:lnTo>
                          <a:pt x="11" y="3"/>
                        </a:lnTo>
                        <a:lnTo>
                          <a:pt x="10" y="2"/>
                        </a:lnTo>
                        <a:lnTo>
                          <a:pt x="10" y="2"/>
                        </a:lnTo>
                        <a:lnTo>
                          <a:pt x="8" y="2"/>
                        </a:lnTo>
                        <a:lnTo>
                          <a:pt x="7" y="0"/>
                        </a:lnTo>
                        <a:lnTo>
                          <a:pt x="6" y="2"/>
                        </a:lnTo>
                        <a:lnTo>
                          <a:pt x="4" y="2"/>
                        </a:lnTo>
                        <a:lnTo>
                          <a:pt x="3" y="2"/>
                        </a:lnTo>
                        <a:lnTo>
                          <a:pt x="2" y="3"/>
                        </a:lnTo>
                        <a:lnTo>
                          <a:pt x="2" y="4"/>
                        </a:lnTo>
                        <a:lnTo>
                          <a:pt x="0" y="4"/>
                        </a:lnTo>
                        <a:lnTo>
                          <a:pt x="0" y="6"/>
                        </a:lnTo>
                        <a:lnTo>
                          <a:pt x="0" y="7"/>
                        </a:lnTo>
                        <a:lnTo>
                          <a:pt x="0" y="8"/>
                        </a:lnTo>
                        <a:lnTo>
                          <a:pt x="0" y="10"/>
                        </a:lnTo>
                        <a:lnTo>
                          <a:pt x="2" y="11"/>
                        </a:lnTo>
                        <a:lnTo>
                          <a:pt x="2" y="12"/>
                        </a:lnTo>
                        <a:lnTo>
                          <a:pt x="3" y="12"/>
                        </a:lnTo>
                        <a:lnTo>
                          <a:pt x="4" y="14"/>
                        </a:lnTo>
                        <a:lnTo>
                          <a:pt x="6" y="14"/>
                        </a:lnTo>
                        <a:lnTo>
                          <a:pt x="7" y="14"/>
                        </a:lnTo>
                        <a:lnTo>
                          <a:pt x="8" y="14"/>
                        </a:lnTo>
                        <a:lnTo>
                          <a:pt x="10" y="14"/>
                        </a:lnTo>
                        <a:lnTo>
                          <a:pt x="10" y="12"/>
                        </a:lnTo>
                        <a:lnTo>
                          <a:pt x="11" y="12"/>
                        </a:lnTo>
                        <a:lnTo>
                          <a:pt x="12" y="11"/>
                        </a:lnTo>
                        <a:lnTo>
                          <a:pt x="12" y="10"/>
                        </a:lnTo>
                        <a:lnTo>
                          <a:pt x="12" y="8"/>
                        </a:lnTo>
                        <a:lnTo>
                          <a:pt x="14" y="7"/>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4" name="Freeform 146"/>
                  <p:cNvSpPr>
                    <a:spLocks/>
                  </p:cNvSpPr>
                  <p:nvPr/>
                </p:nvSpPr>
                <p:spPr bwMode="auto">
                  <a:xfrm>
                    <a:off x="3069" y="1118"/>
                    <a:ext cx="29" cy="7"/>
                  </a:xfrm>
                  <a:custGeom>
                    <a:avLst/>
                    <a:gdLst>
                      <a:gd name="T0" fmla="*/ 86 w 86"/>
                      <a:gd name="T1" fmla="*/ 6 h 20"/>
                      <a:gd name="T2" fmla="*/ 83 w 86"/>
                      <a:gd name="T3" fmla="*/ 6 h 20"/>
                      <a:gd name="T4" fmla="*/ 80 w 86"/>
                      <a:gd name="T5" fmla="*/ 9 h 20"/>
                      <a:gd name="T6" fmla="*/ 78 w 86"/>
                      <a:gd name="T7" fmla="*/ 10 h 20"/>
                      <a:gd name="T8" fmla="*/ 75 w 86"/>
                      <a:gd name="T9" fmla="*/ 13 h 20"/>
                      <a:gd name="T10" fmla="*/ 72 w 86"/>
                      <a:gd name="T11" fmla="*/ 14 h 20"/>
                      <a:gd name="T12" fmla="*/ 70 w 86"/>
                      <a:gd name="T13" fmla="*/ 14 h 20"/>
                      <a:gd name="T14" fmla="*/ 68 w 86"/>
                      <a:gd name="T15" fmla="*/ 13 h 20"/>
                      <a:gd name="T16" fmla="*/ 66 w 86"/>
                      <a:gd name="T17" fmla="*/ 9 h 20"/>
                      <a:gd name="T18" fmla="*/ 60 w 86"/>
                      <a:gd name="T19" fmla="*/ 14 h 20"/>
                      <a:gd name="T20" fmla="*/ 55 w 86"/>
                      <a:gd name="T21" fmla="*/ 17 h 20"/>
                      <a:gd name="T22" fmla="*/ 50 w 86"/>
                      <a:gd name="T23" fmla="*/ 19 h 20"/>
                      <a:gd name="T24" fmla="*/ 44 w 86"/>
                      <a:gd name="T25" fmla="*/ 20 h 20"/>
                      <a:gd name="T26" fmla="*/ 38 w 86"/>
                      <a:gd name="T27" fmla="*/ 20 h 20"/>
                      <a:gd name="T28" fmla="*/ 32 w 86"/>
                      <a:gd name="T29" fmla="*/ 19 h 20"/>
                      <a:gd name="T30" fmla="*/ 27 w 86"/>
                      <a:gd name="T31" fmla="*/ 17 h 20"/>
                      <a:gd name="T32" fmla="*/ 20 w 86"/>
                      <a:gd name="T33" fmla="*/ 16 h 20"/>
                      <a:gd name="T34" fmla="*/ 19 w 86"/>
                      <a:gd name="T35" fmla="*/ 12 h 20"/>
                      <a:gd name="T36" fmla="*/ 16 w 86"/>
                      <a:gd name="T37" fmla="*/ 9 h 20"/>
                      <a:gd name="T38" fmla="*/ 12 w 86"/>
                      <a:gd name="T39" fmla="*/ 8 h 20"/>
                      <a:gd name="T40" fmla="*/ 10 w 86"/>
                      <a:gd name="T41" fmla="*/ 8 h 20"/>
                      <a:gd name="T42" fmla="*/ 7 w 86"/>
                      <a:gd name="T43" fmla="*/ 6 h 20"/>
                      <a:gd name="T44" fmla="*/ 3 w 86"/>
                      <a:gd name="T45" fmla="*/ 5 h 20"/>
                      <a:gd name="T46" fmla="*/ 2 w 86"/>
                      <a:gd name="T47" fmla="*/ 4 h 20"/>
                      <a:gd name="T48" fmla="*/ 0 w 86"/>
                      <a:gd name="T49" fmla="*/ 0 h 20"/>
                      <a:gd name="T50" fmla="*/ 11 w 86"/>
                      <a:gd name="T51" fmla="*/ 2 h 20"/>
                      <a:gd name="T52" fmla="*/ 22 w 86"/>
                      <a:gd name="T53" fmla="*/ 5 h 20"/>
                      <a:gd name="T54" fmla="*/ 32 w 86"/>
                      <a:gd name="T55" fmla="*/ 6 h 20"/>
                      <a:gd name="T56" fmla="*/ 43 w 86"/>
                      <a:gd name="T57" fmla="*/ 9 h 20"/>
                      <a:gd name="T58" fmla="*/ 54 w 86"/>
                      <a:gd name="T59" fmla="*/ 10 h 20"/>
                      <a:gd name="T60" fmla="*/ 64 w 86"/>
                      <a:gd name="T61" fmla="*/ 10 h 20"/>
                      <a:gd name="T62" fmla="*/ 75 w 86"/>
                      <a:gd name="T63" fmla="*/ 9 h 20"/>
                      <a:gd name="T64" fmla="*/ 86 w 86"/>
                      <a:gd name="T65"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20">
                        <a:moveTo>
                          <a:pt x="86" y="6"/>
                        </a:moveTo>
                        <a:lnTo>
                          <a:pt x="83" y="6"/>
                        </a:lnTo>
                        <a:lnTo>
                          <a:pt x="80" y="9"/>
                        </a:lnTo>
                        <a:lnTo>
                          <a:pt x="78" y="10"/>
                        </a:lnTo>
                        <a:lnTo>
                          <a:pt x="75" y="13"/>
                        </a:lnTo>
                        <a:lnTo>
                          <a:pt x="72" y="14"/>
                        </a:lnTo>
                        <a:lnTo>
                          <a:pt x="70" y="14"/>
                        </a:lnTo>
                        <a:lnTo>
                          <a:pt x="68" y="13"/>
                        </a:lnTo>
                        <a:lnTo>
                          <a:pt x="66" y="9"/>
                        </a:lnTo>
                        <a:lnTo>
                          <a:pt x="60" y="14"/>
                        </a:lnTo>
                        <a:lnTo>
                          <a:pt x="55" y="17"/>
                        </a:lnTo>
                        <a:lnTo>
                          <a:pt x="50" y="19"/>
                        </a:lnTo>
                        <a:lnTo>
                          <a:pt x="44" y="20"/>
                        </a:lnTo>
                        <a:lnTo>
                          <a:pt x="38" y="20"/>
                        </a:lnTo>
                        <a:lnTo>
                          <a:pt x="32" y="19"/>
                        </a:lnTo>
                        <a:lnTo>
                          <a:pt x="27" y="17"/>
                        </a:lnTo>
                        <a:lnTo>
                          <a:pt x="20" y="16"/>
                        </a:lnTo>
                        <a:lnTo>
                          <a:pt x="19" y="12"/>
                        </a:lnTo>
                        <a:lnTo>
                          <a:pt x="16" y="9"/>
                        </a:lnTo>
                        <a:lnTo>
                          <a:pt x="12" y="8"/>
                        </a:lnTo>
                        <a:lnTo>
                          <a:pt x="10" y="8"/>
                        </a:lnTo>
                        <a:lnTo>
                          <a:pt x="7" y="6"/>
                        </a:lnTo>
                        <a:lnTo>
                          <a:pt x="3" y="5"/>
                        </a:lnTo>
                        <a:lnTo>
                          <a:pt x="2" y="4"/>
                        </a:lnTo>
                        <a:lnTo>
                          <a:pt x="0" y="0"/>
                        </a:lnTo>
                        <a:lnTo>
                          <a:pt x="11" y="2"/>
                        </a:lnTo>
                        <a:lnTo>
                          <a:pt x="22" y="5"/>
                        </a:lnTo>
                        <a:lnTo>
                          <a:pt x="32" y="6"/>
                        </a:lnTo>
                        <a:lnTo>
                          <a:pt x="43" y="9"/>
                        </a:lnTo>
                        <a:lnTo>
                          <a:pt x="54" y="10"/>
                        </a:lnTo>
                        <a:lnTo>
                          <a:pt x="64" y="10"/>
                        </a:lnTo>
                        <a:lnTo>
                          <a:pt x="75" y="9"/>
                        </a:lnTo>
                        <a:lnTo>
                          <a:pt x="86" y="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5" name="Freeform 147"/>
                  <p:cNvSpPr>
                    <a:spLocks/>
                  </p:cNvSpPr>
                  <p:nvPr/>
                </p:nvSpPr>
                <p:spPr bwMode="auto">
                  <a:xfrm>
                    <a:off x="3357" y="1128"/>
                    <a:ext cx="28" cy="9"/>
                  </a:xfrm>
                  <a:custGeom>
                    <a:avLst/>
                    <a:gdLst>
                      <a:gd name="T0" fmla="*/ 84 w 84"/>
                      <a:gd name="T1" fmla="*/ 2 h 26"/>
                      <a:gd name="T2" fmla="*/ 78 w 84"/>
                      <a:gd name="T3" fmla="*/ 10 h 26"/>
                      <a:gd name="T4" fmla="*/ 72 w 84"/>
                      <a:gd name="T5" fmla="*/ 17 h 26"/>
                      <a:gd name="T6" fmla="*/ 65 w 84"/>
                      <a:gd name="T7" fmla="*/ 21 h 26"/>
                      <a:gd name="T8" fmla="*/ 57 w 84"/>
                      <a:gd name="T9" fmla="*/ 25 h 26"/>
                      <a:gd name="T10" fmla="*/ 48 w 84"/>
                      <a:gd name="T11" fmla="*/ 26 h 26"/>
                      <a:gd name="T12" fmla="*/ 38 w 84"/>
                      <a:gd name="T13" fmla="*/ 26 h 26"/>
                      <a:gd name="T14" fmla="*/ 29 w 84"/>
                      <a:gd name="T15" fmla="*/ 25 h 26"/>
                      <a:gd name="T16" fmla="*/ 21 w 84"/>
                      <a:gd name="T17" fmla="*/ 22 h 26"/>
                      <a:gd name="T18" fmla="*/ 0 w 84"/>
                      <a:gd name="T19" fmla="*/ 0 h 26"/>
                      <a:gd name="T20" fmla="*/ 10 w 84"/>
                      <a:gd name="T21" fmla="*/ 2 h 26"/>
                      <a:gd name="T22" fmla="*/ 21 w 84"/>
                      <a:gd name="T23" fmla="*/ 4 h 26"/>
                      <a:gd name="T24" fmla="*/ 32 w 84"/>
                      <a:gd name="T25" fmla="*/ 6 h 26"/>
                      <a:gd name="T26" fmla="*/ 42 w 84"/>
                      <a:gd name="T27" fmla="*/ 8 h 26"/>
                      <a:gd name="T28" fmla="*/ 53 w 84"/>
                      <a:gd name="T29" fmla="*/ 9 h 26"/>
                      <a:gd name="T30" fmla="*/ 64 w 84"/>
                      <a:gd name="T31" fmla="*/ 8 h 26"/>
                      <a:gd name="T32" fmla="*/ 73 w 84"/>
                      <a:gd name="T33" fmla="*/ 6 h 26"/>
                      <a:gd name="T34" fmla="*/ 84 w 84"/>
                      <a:gd name="T35"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 h="26">
                        <a:moveTo>
                          <a:pt x="84" y="2"/>
                        </a:moveTo>
                        <a:lnTo>
                          <a:pt x="78" y="10"/>
                        </a:lnTo>
                        <a:lnTo>
                          <a:pt x="72" y="17"/>
                        </a:lnTo>
                        <a:lnTo>
                          <a:pt x="65" y="21"/>
                        </a:lnTo>
                        <a:lnTo>
                          <a:pt x="57" y="25"/>
                        </a:lnTo>
                        <a:lnTo>
                          <a:pt x="48" y="26"/>
                        </a:lnTo>
                        <a:lnTo>
                          <a:pt x="38" y="26"/>
                        </a:lnTo>
                        <a:lnTo>
                          <a:pt x="29" y="25"/>
                        </a:lnTo>
                        <a:lnTo>
                          <a:pt x="21" y="22"/>
                        </a:lnTo>
                        <a:lnTo>
                          <a:pt x="0" y="0"/>
                        </a:lnTo>
                        <a:lnTo>
                          <a:pt x="10" y="2"/>
                        </a:lnTo>
                        <a:lnTo>
                          <a:pt x="21" y="4"/>
                        </a:lnTo>
                        <a:lnTo>
                          <a:pt x="32" y="6"/>
                        </a:lnTo>
                        <a:lnTo>
                          <a:pt x="42" y="8"/>
                        </a:lnTo>
                        <a:lnTo>
                          <a:pt x="53" y="9"/>
                        </a:lnTo>
                        <a:lnTo>
                          <a:pt x="64" y="8"/>
                        </a:lnTo>
                        <a:lnTo>
                          <a:pt x="73" y="6"/>
                        </a:lnTo>
                        <a:lnTo>
                          <a:pt x="84" y="2"/>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6" name="Freeform 148"/>
                  <p:cNvSpPr>
                    <a:spLocks/>
                  </p:cNvSpPr>
                  <p:nvPr/>
                </p:nvSpPr>
                <p:spPr bwMode="auto">
                  <a:xfrm>
                    <a:off x="2931" y="1136"/>
                    <a:ext cx="57" cy="54"/>
                  </a:xfrm>
                  <a:custGeom>
                    <a:avLst/>
                    <a:gdLst>
                      <a:gd name="T0" fmla="*/ 100 w 170"/>
                      <a:gd name="T1" fmla="*/ 7 h 163"/>
                      <a:gd name="T2" fmla="*/ 107 w 170"/>
                      <a:gd name="T3" fmla="*/ 0 h 163"/>
                      <a:gd name="T4" fmla="*/ 110 w 170"/>
                      <a:gd name="T5" fmla="*/ 4 h 163"/>
                      <a:gd name="T6" fmla="*/ 114 w 170"/>
                      <a:gd name="T7" fmla="*/ 6 h 163"/>
                      <a:gd name="T8" fmla="*/ 118 w 170"/>
                      <a:gd name="T9" fmla="*/ 7 h 163"/>
                      <a:gd name="T10" fmla="*/ 122 w 170"/>
                      <a:gd name="T11" fmla="*/ 7 h 163"/>
                      <a:gd name="T12" fmla="*/ 124 w 170"/>
                      <a:gd name="T13" fmla="*/ 8 h 163"/>
                      <a:gd name="T14" fmla="*/ 128 w 170"/>
                      <a:gd name="T15" fmla="*/ 10 h 163"/>
                      <a:gd name="T16" fmla="*/ 132 w 170"/>
                      <a:gd name="T17" fmla="*/ 11 h 163"/>
                      <a:gd name="T18" fmla="*/ 137 w 170"/>
                      <a:gd name="T19" fmla="*/ 14 h 163"/>
                      <a:gd name="T20" fmla="*/ 145 w 170"/>
                      <a:gd name="T21" fmla="*/ 27 h 163"/>
                      <a:gd name="T22" fmla="*/ 151 w 170"/>
                      <a:gd name="T23" fmla="*/ 42 h 163"/>
                      <a:gd name="T24" fmla="*/ 159 w 170"/>
                      <a:gd name="T25" fmla="*/ 56 h 163"/>
                      <a:gd name="T26" fmla="*/ 166 w 170"/>
                      <a:gd name="T27" fmla="*/ 71 h 163"/>
                      <a:gd name="T28" fmla="*/ 167 w 170"/>
                      <a:gd name="T29" fmla="*/ 79 h 163"/>
                      <a:gd name="T30" fmla="*/ 169 w 170"/>
                      <a:gd name="T31" fmla="*/ 87 h 163"/>
                      <a:gd name="T32" fmla="*/ 170 w 170"/>
                      <a:gd name="T33" fmla="*/ 95 h 163"/>
                      <a:gd name="T34" fmla="*/ 169 w 170"/>
                      <a:gd name="T35" fmla="*/ 103 h 163"/>
                      <a:gd name="T36" fmla="*/ 167 w 170"/>
                      <a:gd name="T37" fmla="*/ 110 h 163"/>
                      <a:gd name="T38" fmla="*/ 165 w 170"/>
                      <a:gd name="T39" fmla="*/ 118 h 163"/>
                      <a:gd name="T40" fmla="*/ 161 w 170"/>
                      <a:gd name="T41" fmla="*/ 126 h 163"/>
                      <a:gd name="T42" fmla="*/ 154 w 170"/>
                      <a:gd name="T43" fmla="*/ 132 h 163"/>
                      <a:gd name="T44" fmla="*/ 143 w 170"/>
                      <a:gd name="T45" fmla="*/ 139 h 163"/>
                      <a:gd name="T46" fmla="*/ 132 w 170"/>
                      <a:gd name="T47" fmla="*/ 146 h 163"/>
                      <a:gd name="T48" fmla="*/ 122 w 170"/>
                      <a:gd name="T49" fmla="*/ 152 h 163"/>
                      <a:gd name="T50" fmla="*/ 111 w 170"/>
                      <a:gd name="T51" fmla="*/ 158 h 163"/>
                      <a:gd name="T52" fmla="*/ 99 w 170"/>
                      <a:gd name="T53" fmla="*/ 160 h 163"/>
                      <a:gd name="T54" fmla="*/ 87 w 170"/>
                      <a:gd name="T55" fmla="*/ 163 h 163"/>
                      <a:gd name="T56" fmla="*/ 74 w 170"/>
                      <a:gd name="T57" fmla="*/ 163 h 163"/>
                      <a:gd name="T58" fmla="*/ 59 w 170"/>
                      <a:gd name="T59" fmla="*/ 162 h 163"/>
                      <a:gd name="T60" fmla="*/ 47 w 170"/>
                      <a:gd name="T61" fmla="*/ 155 h 163"/>
                      <a:gd name="T62" fmla="*/ 36 w 170"/>
                      <a:gd name="T63" fmla="*/ 147 h 163"/>
                      <a:gd name="T64" fmla="*/ 27 w 170"/>
                      <a:gd name="T65" fmla="*/ 138 h 163"/>
                      <a:gd name="T66" fmla="*/ 18 w 170"/>
                      <a:gd name="T67" fmla="*/ 127 h 163"/>
                      <a:gd name="T68" fmla="*/ 11 w 170"/>
                      <a:gd name="T69" fmla="*/ 116 h 163"/>
                      <a:gd name="T70" fmla="*/ 6 w 170"/>
                      <a:gd name="T71" fmla="*/ 103 h 163"/>
                      <a:gd name="T72" fmla="*/ 2 w 170"/>
                      <a:gd name="T73" fmla="*/ 90 h 163"/>
                      <a:gd name="T74" fmla="*/ 0 w 170"/>
                      <a:gd name="T75" fmla="*/ 76 h 163"/>
                      <a:gd name="T76" fmla="*/ 0 w 170"/>
                      <a:gd name="T77" fmla="*/ 67 h 163"/>
                      <a:gd name="T78" fmla="*/ 2 w 170"/>
                      <a:gd name="T79" fmla="*/ 59 h 163"/>
                      <a:gd name="T80" fmla="*/ 3 w 170"/>
                      <a:gd name="T81" fmla="*/ 51 h 163"/>
                      <a:gd name="T82" fmla="*/ 7 w 170"/>
                      <a:gd name="T83" fmla="*/ 43 h 163"/>
                      <a:gd name="T84" fmla="*/ 11 w 170"/>
                      <a:gd name="T85" fmla="*/ 35 h 163"/>
                      <a:gd name="T86" fmla="*/ 16 w 170"/>
                      <a:gd name="T87" fmla="*/ 28 h 163"/>
                      <a:gd name="T88" fmla="*/ 22 w 170"/>
                      <a:gd name="T89" fmla="*/ 22 h 163"/>
                      <a:gd name="T90" fmla="*/ 30 w 170"/>
                      <a:gd name="T91" fmla="*/ 16 h 163"/>
                      <a:gd name="T92" fmla="*/ 39 w 170"/>
                      <a:gd name="T93" fmla="*/ 12 h 163"/>
                      <a:gd name="T94" fmla="*/ 47 w 170"/>
                      <a:gd name="T95" fmla="*/ 10 h 163"/>
                      <a:gd name="T96" fmla="*/ 56 w 170"/>
                      <a:gd name="T97" fmla="*/ 6 h 163"/>
                      <a:gd name="T98" fmla="*/ 64 w 170"/>
                      <a:gd name="T99" fmla="*/ 3 h 163"/>
                      <a:gd name="T100" fmla="*/ 72 w 170"/>
                      <a:gd name="T101" fmla="*/ 2 h 163"/>
                      <a:gd name="T102" fmla="*/ 82 w 170"/>
                      <a:gd name="T103" fmla="*/ 2 h 163"/>
                      <a:gd name="T104" fmla="*/ 91 w 170"/>
                      <a:gd name="T105" fmla="*/ 3 h 163"/>
                      <a:gd name="T106" fmla="*/ 100 w 170"/>
                      <a:gd name="T107" fmla="*/ 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0" h="163">
                        <a:moveTo>
                          <a:pt x="100" y="7"/>
                        </a:moveTo>
                        <a:lnTo>
                          <a:pt x="107" y="0"/>
                        </a:lnTo>
                        <a:lnTo>
                          <a:pt x="110" y="4"/>
                        </a:lnTo>
                        <a:lnTo>
                          <a:pt x="114" y="6"/>
                        </a:lnTo>
                        <a:lnTo>
                          <a:pt x="118" y="7"/>
                        </a:lnTo>
                        <a:lnTo>
                          <a:pt x="122" y="7"/>
                        </a:lnTo>
                        <a:lnTo>
                          <a:pt x="124" y="8"/>
                        </a:lnTo>
                        <a:lnTo>
                          <a:pt x="128" y="10"/>
                        </a:lnTo>
                        <a:lnTo>
                          <a:pt x="132" y="11"/>
                        </a:lnTo>
                        <a:lnTo>
                          <a:pt x="137" y="14"/>
                        </a:lnTo>
                        <a:lnTo>
                          <a:pt x="145" y="27"/>
                        </a:lnTo>
                        <a:lnTo>
                          <a:pt x="151" y="42"/>
                        </a:lnTo>
                        <a:lnTo>
                          <a:pt x="159" y="56"/>
                        </a:lnTo>
                        <a:lnTo>
                          <a:pt x="166" y="71"/>
                        </a:lnTo>
                        <a:lnTo>
                          <a:pt x="167" y="79"/>
                        </a:lnTo>
                        <a:lnTo>
                          <a:pt x="169" y="87"/>
                        </a:lnTo>
                        <a:lnTo>
                          <a:pt x="170" y="95"/>
                        </a:lnTo>
                        <a:lnTo>
                          <a:pt x="169" y="103"/>
                        </a:lnTo>
                        <a:lnTo>
                          <a:pt x="167" y="110"/>
                        </a:lnTo>
                        <a:lnTo>
                          <a:pt x="165" y="118"/>
                        </a:lnTo>
                        <a:lnTo>
                          <a:pt x="161" y="126"/>
                        </a:lnTo>
                        <a:lnTo>
                          <a:pt x="154" y="132"/>
                        </a:lnTo>
                        <a:lnTo>
                          <a:pt x="143" y="139"/>
                        </a:lnTo>
                        <a:lnTo>
                          <a:pt x="132" y="146"/>
                        </a:lnTo>
                        <a:lnTo>
                          <a:pt x="122" y="152"/>
                        </a:lnTo>
                        <a:lnTo>
                          <a:pt x="111" y="158"/>
                        </a:lnTo>
                        <a:lnTo>
                          <a:pt x="99" y="160"/>
                        </a:lnTo>
                        <a:lnTo>
                          <a:pt x="87" y="163"/>
                        </a:lnTo>
                        <a:lnTo>
                          <a:pt x="74" y="163"/>
                        </a:lnTo>
                        <a:lnTo>
                          <a:pt x="59" y="162"/>
                        </a:lnTo>
                        <a:lnTo>
                          <a:pt x="47" y="155"/>
                        </a:lnTo>
                        <a:lnTo>
                          <a:pt x="36" y="147"/>
                        </a:lnTo>
                        <a:lnTo>
                          <a:pt x="27" y="138"/>
                        </a:lnTo>
                        <a:lnTo>
                          <a:pt x="18" y="127"/>
                        </a:lnTo>
                        <a:lnTo>
                          <a:pt x="11" y="116"/>
                        </a:lnTo>
                        <a:lnTo>
                          <a:pt x="6" y="103"/>
                        </a:lnTo>
                        <a:lnTo>
                          <a:pt x="2" y="90"/>
                        </a:lnTo>
                        <a:lnTo>
                          <a:pt x="0" y="76"/>
                        </a:lnTo>
                        <a:lnTo>
                          <a:pt x="0" y="67"/>
                        </a:lnTo>
                        <a:lnTo>
                          <a:pt x="2" y="59"/>
                        </a:lnTo>
                        <a:lnTo>
                          <a:pt x="3" y="51"/>
                        </a:lnTo>
                        <a:lnTo>
                          <a:pt x="7" y="43"/>
                        </a:lnTo>
                        <a:lnTo>
                          <a:pt x="11" y="35"/>
                        </a:lnTo>
                        <a:lnTo>
                          <a:pt x="16" y="28"/>
                        </a:lnTo>
                        <a:lnTo>
                          <a:pt x="22" y="22"/>
                        </a:lnTo>
                        <a:lnTo>
                          <a:pt x="30" y="16"/>
                        </a:lnTo>
                        <a:lnTo>
                          <a:pt x="39" y="12"/>
                        </a:lnTo>
                        <a:lnTo>
                          <a:pt x="47" y="10"/>
                        </a:lnTo>
                        <a:lnTo>
                          <a:pt x="56" y="6"/>
                        </a:lnTo>
                        <a:lnTo>
                          <a:pt x="64" y="3"/>
                        </a:lnTo>
                        <a:lnTo>
                          <a:pt x="72" y="2"/>
                        </a:lnTo>
                        <a:lnTo>
                          <a:pt x="82" y="2"/>
                        </a:lnTo>
                        <a:lnTo>
                          <a:pt x="91" y="3"/>
                        </a:lnTo>
                        <a:lnTo>
                          <a:pt x="100" y="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7" name="Freeform 149"/>
                  <p:cNvSpPr>
                    <a:spLocks/>
                  </p:cNvSpPr>
                  <p:nvPr/>
                </p:nvSpPr>
                <p:spPr bwMode="auto">
                  <a:xfrm>
                    <a:off x="3177" y="1136"/>
                    <a:ext cx="46" cy="68"/>
                  </a:xfrm>
                  <a:custGeom>
                    <a:avLst/>
                    <a:gdLst>
                      <a:gd name="T0" fmla="*/ 140 w 140"/>
                      <a:gd name="T1" fmla="*/ 101 h 204"/>
                      <a:gd name="T2" fmla="*/ 140 w 140"/>
                      <a:gd name="T3" fmla="*/ 110 h 204"/>
                      <a:gd name="T4" fmla="*/ 139 w 140"/>
                      <a:gd name="T5" fmla="*/ 122 h 204"/>
                      <a:gd name="T6" fmla="*/ 138 w 140"/>
                      <a:gd name="T7" fmla="*/ 133 h 204"/>
                      <a:gd name="T8" fmla="*/ 134 w 140"/>
                      <a:gd name="T9" fmla="*/ 144 h 204"/>
                      <a:gd name="T10" fmla="*/ 131 w 140"/>
                      <a:gd name="T11" fmla="*/ 156 h 204"/>
                      <a:gd name="T12" fmla="*/ 126 w 140"/>
                      <a:gd name="T13" fmla="*/ 165 h 204"/>
                      <a:gd name="T14" fmla="*/ 120 w 140"/>
                      <a:gd name="T15" fmla="*/ 176 h 204"/>
                      <a:gd name="T16" fmla="*/ 114 w 140"/>
                      <a:gd name="T17" fmla="*/ 184 h 204"/>
                      <a:gd name="T18" fmla="*/ 110 w 140"/>
                      <a:gd name="T19" fmla="*/ 189 h 204"/>
                      <a:gd name="T20" fmla="*/ 103 w 140"/>
                      <a:gd name="T21" fmla="*/ 193 h 204"/>
                      <a:gd name="T22" fmla="*/ 98 w 140"/>
                      <a:gd name="T23" fmla="*/ 197 h 204"/>
                      <a:gd name="T24" fmla="*/ 91 w 140"/>
                      <a:gd name="T25" fmla="*/ 200 h 204"/>
                      <a:gd name="T26" fmla="*/ 79 w 140"/>
                      <a:gd name="T27" fmla="*/ 202 h 204"/>
                      <a:gd name="T28" fmla="*/ 64 w 140"/>
                      <a:gd name="T29" fmla="*/ 204 h 204"/>
                      <a:gd name="T30" fmla="*/ 50 w 140"/>
                      <a:gd name="T31" fmla="*/ 202 h 204"/>
                      <a:gd name="T32" fmla="*/ 35 w 140"/>
                      <a:gd name="T33" fmla="*/ 200 h 204"/>
                      <a:gd name="T34" fmla="*/ 22 w 140"/>
                      <a:gd name="T35" fmla="*/ 198 h 204"/>
                      <a:gd name="T36" fmla="*/ 7 w 140"/>
                      <a:gd name="T37" fmla="*/ 196 h 204"/>
                      <a:gd name="T38" fmla="*/ 12 w 140"/>
                      <a:gd name="T39" fmla="*/ 189 h 204"/>
                      <a:gd name="T40" fmla="*/ 14 w 140"/>
                      <a:gd name="T41" fmla="*/ 181 h 204"/>
                      <a:gd name="T42" fmla="*/ 12 w 140"/>
                      <a:gd name="T43" fmla="*/ 174 h 204"/>
                      <a:gd name="T44" fmla="*/ 11 w 140"/>
                      <a:gd name="T45" fmla="*/ 168 h 204"/>
                      <a:gd name="T46" fmla="*/ 8 w 140"/>
                      <a:gd name="T47" fmla="*/ 160 h 204"/>
                      <a:gd name="T48" fmla="*/ 6 w 140"/>
                      <a:gd name="T49" fmla="*/ 153 h 204"/>
                      <a:gd name="T50" fmla="*/ 3 w 140"/>
                      <a:gd name="T51" fmla="*/ 146 h 204"/>
                      <a:gd name="T52" fmla="*/ 2 w 140"/>
                      <a:gd name="T53" fmla="*/ 138 h 204"/>
                      <a:gd name="T54" fmla="*/ 0 w 140"/>
                      <a:gd name="T55" fmla="*/ 130 h 204"/>
                      <a:gd name="T56" fmla="*/ 0 w 140"/>
                      <a:gd name="T57" fmla="*/ 124 h 204"/>
                      <a:gd name="T58" fmla="*/ 0 w 140"/>
                      <a:gd name="T59" fmla="*/ 116 h 204"/>
                      <a:gd name="T60" fmla="*/ 0 w 140"/>
                      <a:gd name="T61" fmla="*/ 108 h 204"/>
                      <a:gd name="T62" fmla="*/ 4 w 140"/>
                      <a:gd name="T63" fmla="*/ 94 h 204"/>
                      <a:gd name="T64" fmla="*/ 11 w 140"/>
                      <a:gd name="T65" fmla="*/ 80 h 204"/>
                      <a:gd name="T66" fmla="*/ 19 w 140"/>
                      <a:gd name="T67" fmla="*/ 66 h 204"/>
                      <a:gd name="T68" fmla="*/ 27 w 140"/>
                      <a:gd name="T69" fmla="*/ 54 h 204"/>
                      <a:gd name="T70" fmla="*/ 36 w 140"/>
                      <a:gd name="T71" fmla="*/ 41 h 204"/>
                      <a:gd name="T72" fmla="*/ 46 w 140"/>
                      <a:gd name="T73" fmla="*/ 29 h 204"/>
                      <a:gd name="T74" fmla="*/ 51 w 140"/>
                      <a:gd name="T75" fmla="*/ 30 h 204"/>
                      <a:gd name="T76" fmla="*/ 55 w 140"/>
                      <a:gd name="T77" fmla="*/ 29 h 204"/>
                      <a:gd name="T78" fmla="*/ 59 w 140"/>
                      <a:gd name="T79" fmla="*/ 29 h 204"/>
                      <a:gd name="T80" fmla="*/ 63 w 140"/>
                      <a:gd name="T81" fmla="*/ 26 h 204"/>
                      <a:gd name="T82" fmla="*/ 68 w 140"/>
                      <a:gd name="T83" fmla="*/ 21 h 204"/>
                      <a:gd name="T84" fmla="*/ 74 w 140"/>
                      <a:gd name="T85" fmla="*/ 13 h 204"/>
                      <a:gd name="T86" fmla="*/ 78 w 140"/>
                      <a:gd name="T87" fmla="*/ 6 h 204"/>
                      <a:gd name="T88" fmla="*/ 83 w 140"/>
                      <a:gd name="T89" fmla="*/ 2 h 204"/>
                      <a:gd name="T90" fmla="*/ 87 w 140"/>
                      <a:gd name="T91" fmla="*/ 0 h 204"/>
                      <a:gd name="T92" fmla="*/ 90 w 140"/>
                      <a:gd name="T93" fmla="*/ 0 h 204"/>
                      <a:gd name="T94" fmla="*/ 94 w 140"/>
                      <a:gd name="T95" fmla="*/ 1 h 204"/>
                      <a:gd name="T96" fmla="*/ 99 w 140"/>
                      <a:gd name="T97" fmla="*/ 2 h 204"/>
                      <a:gd name="T98" fmla="*/ 108 w 140"/>
                      <a:gd name="T99" fmla="*/ 13 h 204"/>
                      <a:gd name="T100" fmla="*/ 116 w 140"/>
                      <a:gd name="T101" fmla="*/ 24 h 204"/>
                      <a:gd name="T102" fmla="*/ 122 w 140"/>
                      <a:gd name="T103" fmla="*/ 36 h 204"/>
                      <a:gd name="T104" fmla="*/ 127 w 140"/>
                      <a:gd name="T105" fmla="*/ 49 h 204"/>
                      <a:gd name="T106" fmla="*/ 131 w 140"/>
                      <a:gd name="T107" fmla="*/ 61 h 204"/>
                      <a:gd name="T108" fmla="*/ 135 w 140"/>
                      <a:gd name="T109" fmla="*/ 74 h 204"/>
                      <a:gd name="T110" fmla="*/ 138 w 140"/>
                      <a:gd name="T111" fmla="*/ 88 h 204"/>
                      <a:gd name="T112" fmla="*/ 140 w 140"/>
                      <a:gd name="T113" fmla="*/ 10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0" h="204">
                        <a:moveTo>
                          <a:pt x="140" y="101"/>
                        </a:moveTo>
                        <a:lnTo>
                          <a:pt x="140" y="110"/>
                        </a:lnTo>
                        <a:lnTo>
                          <a:pt x="139" y="122"/>
                        </a:lnTo>
                        <a:lnTo>
                          <a:pt x="138" y="133"/>
                        </a:lnTo>
                        <a:lnTo>
                          <a:pt x="134" y="144"/>
                        </a:lnTo>
                        <a:lnTo>
                          <a:pt x="131" y="156"/>
                        </a:lnTo>
                        <a:lnTo>
                          <a:pt x="126" y="165"/>
                        </a:lnTo>
                        <a:lnTo>
                          <a:pt x="120" y="176"/>
                        </a:lnTo>
                        <a:lnTo>
                          <a:pt x="114" y="184"/>
                        </a:lnTo>
                        <a:lnTo>
                          <a:pt x="110" y="189"/>
                        </a:lnTo>
                        <a:lnTo>
                          <a:pt x="103" y="193"/>
                        </a:lnTo>
                        <a:lnTo>
                          <a:pt x="98" y="197"/>
                        </a:lnTo>
                        <a:lnTo>
                          <a:pt x="91" y="200"/>
                        </a:lnTo>
                        <a:lnTo>
                          <a:pt x="79" y="202"/>
                        </a:lnTo>
                        <a:lnTo>
                          <a:pt x="64" y="204"/>
                        </a:lnTo>
                        <a:lnTo>
                          <a:pt x="50" y="202"/>
                        </a:lnTo>
                        <a:lnTo>
                          <a:pt x="35" y="200"/>
                        </a:lnTo>
                        <a:lnTo>
                          <a:pt x="22" y="198"/>
                        </a:lnTo>
                        <a:lnTo>
                          <a:pt x="7" y="196"/>
                        </a:lnTo>
                        <a:lnTo>
                          <a:pt x="12" y="189"/>
                        </a:lnTo>
                        <a:lnTo>
                          <a:pt x="14" y="181"/>
                        </a:lnTo>
                        <a:lnTo>
                          <a:pt x="12" y="174"/>
                        </a:lnTo>
                        <a:lnTo>
                          <a:pt x="11" y="168"/>
                        </a:lnTo>
                        <a:lnTo>
                          <a:pt x="8" y="160"/>
                        </a:lnTo>
                        <a:lnTo>
                          <a:pt x="6" y="153"/>
                        </a:lnTo>
                        <a:lnTo>
                          <a:pt x="3" y="146"/>
                        </a:lnTo>
                        <a:lnTo>
                          <a:pt x="2" y="138"/>
                        </a:lnTo>
                        <a:lnTo>
                          <a:pt x="0" y="130"/>
                        </a:lnTo>
                        <a:lnTo>
                          <a:pt x="0" y="124"/>
                        </a:lnTo>
                        <a:lnTo>
                          <a:pt x="0" y="116"/>
                        </a:lnTo>
                        <a:lnTo>
                          <a:pt x="0" y="108"/>
                        </a:lnTo>
                        <a:lnTo>
                          <a:pt x="4" y="94"/>
                        </a:lnTo>
                        <a:lnTo>
                          <a:pt x="11" y="80"/>
                        </a:lnTo>
                        <a:lnTo>
                          <a:pt x="19" y="66"/>
                        </a:lnTo>
                        <a:lnTo>
                          <a:pt x="27" y="54"/>
                        </a:lnTo>
                        <a:lnTo>
                          <a:pt x="36" y="41"/>
                        </a:lnTo>
                        <a:lnTo>
                          <a:pt x="46" y="29"/>
                        </a:lnTo>
                        <a:lnTo>
                          <a:pt x="51" y="30"/>
                        </a:lnTo>
                        <a:lnTo>
                          <a:pt x="55" y="29"/>
                        </a:lnTo>
                        <a:lnTo>
                          <a:pt x="59" y="29"/>
                        </a:lnTo>
                        <a:lnTo>
                          <a:pt x="63" y="26"/>
                        </a:lnTo>
                        <a:lnTo>
                          <a:pt x="68" y="21"/>
                        </a:lnTo>
                        <a:lnTo>
                          <a:pt x="74" y="13"/>
                        </a:lnTo>
                        <a:lnTo>
                          <a:pt x="78" y="6"/>
                        </a:lnTo>
                        <a:lnTo>
                          <a:pt x="83" y="2"/>
                        </a:lnTo>
                        <a:lnTo>
                          <a:pt x="87" y="0"/>
                        </a:lnTo>
                        <a:lnTo>
                          <a:pt x="90" y="0"/>
                        </a:lnTo>
                        <a:lnTo>
                          <a:pt x="94" y="1"/>
                        </a:lnTo>
                        <a:lnTo>
                          <a:pt x="99" y="2"/>
                        </a:lnTo>
                        <a:lnTo>
                          <a:pt x="108" y="13"/>
                        </a:lnTo>
                        <a:lnTo>
                          <a:pt x="116" y="24"/>
                        </a:lnTo>
                        <a:lnTo>
                          <a:pt x="122" y="36"/>
                        </a:lnTo>
                        <a:lnTo>
                          <a:pt x="127" y="49"/>
                        </a:lnTo>
                        <a:lnTo>
                          <a:pt x="131" y="61"/>
                        </a:lnTo>
                        <a:lnTo>
                          <a:pt x="135" y="74"/>
                        </a:lnTo>
                        <a:lnTo>
                          <a:pt x="138" y="88"/>
                        </a:lnTo>
                        <a:lnTo>
                          <a:pt x="140" y="101"/>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8" name="Freeform 150"/>
                  <p:cNvSpPr>
                    <a:spLocks/>
                  </p:cNvSpPr>
                  <p:nvPr/>
                </p:nvSpPr>
                <p:spPr bwMode="auto">
                  <a:xfrm>
                    <a:off x="2939" y="1161"/>
                    <a:ext cx="3" cy="9"/>
                  </a:xfrm>
                  <a:custGeom>
                    <a:avLst/>
                    <a:gdLst>
                      <a:gd name="T0" fmla="*/ 0 w 11"/>
                      <a:gd name="T1" fmla="*/ 0 h 27"/>
                      <a:gd name="T2" fmla="*/ 1 w 11"/>
                      <a:gd name="T3" fmla="*/ 6 h 27"/>
                      <a:gd name="T4" fmla="*/ 7 w 11"/>
                      <a:gd name="T5" fmla="*/ 16 h 27"/>
                      <a:gd name="T6" fmla="*/ 11 w 11"/>
                      <a:gd name="T7" fmla="*/ 22 h 27"/>
                      <a:gd name="T8" fmla="*/ 7 w 11"/>
                      <a:gd name="T9" fmla="*/ 27 h 27"/>
                      <a:gd name="T10" fmla="*/ 5 w 11"/>
                      <a:gd name="T11" fmla="*/ 24 h 27"/>
                      <a:gd name="T12" fmla="*/ 4 w 11"/>
                      <a:gd name="T13" fmla="*/ 22 h 27"/>
                      <a:gd name="T14" fmla="*/ 3 w 11"/>
                      <a:gd name="T15" fmla="*/ 19 h 27"/>
                      <a:gd name="T16" fmla="*/ 1 w 11"/>
                      <a:gd name="T17" fmla="*/ 16 h 27"/>
                      <a:gd name="T18" fmla="*/ 0 w 11"/>
                      <a:gd name="T19" fmla="*/ 12 h 27"/>
                      <a:gd name="T20" fmla="*/ 0 w 11"/>
                      <a:gd name="T21" fmla="*/ 8 h 27"/>
                      <a:gd name="T22" fmla="*/ 0 w 11"/>
                      <a:gd name="T23" fmla="*/ 4 h 27"/>
                      <a:gd name="T24" fmla="*/ 0 w 11"/>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7">
                        <a:moveTo>
                          <a:pt x="0" y="0"/>
                        </a:moveTo>
                        <a:lnTo>
                          <a:pt x="1" y="6"/>
                        </a:lnTo>
                        <a:lnTo>
                          <a:pt x="7" y="16"/>
                        </a:lnTo>
                        <a:lnTo>
                          <a:pt x="11" y="22"/>
                        </a:lnTo>
                        <a:lnTo>
                          <a:pt x="7" y="27"/>
                        </a:lnTo>
                        <a:lnTo>
                          <a:pt x="5" y="24"/>
                        </a:lnTo>
                        <a:lnTo>
                          <a:pt x="4" y="22"/>
                        </a:lnTo>
                        <a:lnTo>
                          <a:pt x="3" y="19"/>
                        </a:lnTo>
                        <a:lnTo>
                          <a:pt x="1" y="16"/>
                        </a:lnTo>
                        <a:lnTo>
                          <a:pt x="0" y="12"/>
                        </a:lnTo>
                        <a:lnTo>
                          <a:pt x="0" y="8"/>
                        </a:lnTo>
                        <a:lnTo>
                          <a:pt x="0" y="4"/>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79" name="Freeform 151"/>
                  <p:cNvSpPr>
                    <a:spLocks/>
                  </p:cNvSpPr>
                  <p:nvPr/>
                </p:nvSpPr>
                <p:spPr bwMode="auto">
                  <a:xfrm>
                    <a:off x="2938" y="1149"/>
                    <a:ext cx="7" cy="19"/>
                  </a:xfrm>
                  <a:custGeom>
                    <a:avLst/>
                    <a:gdLst>
                      <a:gd name="T0" fmla="*/ 1 w 21"/>
                      <a:gd name="T1" fmla="*/ 36 h 58"/>
                      <a:gd name="T2" fmla="*/ 2 w 21"/>
                      <a:gd name="T3" fmla="*/ 42 h 58"/>
                      <a:gd name="T4" fmla="*/ 8 w 21"/>
                      <a:gd name="T5" fmla="*/ 52 h 58"/>
                      <a:gd name="T6" fmla="*/ 12 w 21"/>
                      <a:gd name="T7" fmla="*/ 58 h 58"/>
                      <a:gd name="T8" fmla="*/ 17 w 21"/>
                      <a:gd name="T9" fmla="*/ 54 h 58"/>
                      <a:gd name="T10" fmla="*/ 17 w 21"/>
                      <a:gd name="T11" fmla="*/ 54 h 58"/>
                      <a:gd name="T12" fmla="*/ 18 w 21"/>
                      <a:gd name="T13" fmla="*/ 54 h 58"/>
                      <a:gd name="T14" fmla="*/ 18 w 21"/>
                      <a:gd name="T15" fmla="*/ 54 h 58"/>
                      <a:gd name="T16" fmla="*/ 20 w 21"/>
                      <a:gd name="T17" fmla="*/ 55 h 58"/>
                      <a:gd name="T18" fmla="*/ 20 w 21"/>
                      <a:gd name="T19" fmla="*/ 55 h 58"/>
                      <a:gd name="T20" fmla="*/ 21 w 21"/>
                      <a:gd name="T21" fmla="*/ 55 h 58"/>
                      <a:gd name="T22" fmla="*/ 21 w 21"/>
                      <a:gd name="T23" fmla="*/ 55 h 58"/>
                      <a:gd name="T24" fmla="*/ 21 w 21"/>
                      <a:gd name="T25" fmla="*/ 55 h 58"/>
                      <a:gd name="T26" fmla="*/ 16 w 21"/>
                      <a:gd name="T27" fmla="*/ 48 h 58"/>
                      <a:gd name="T28" fmla="*/ 10 w 21"/>
                      <a:gd name="T29" fmla="*/ 38 h 58"/>
                      <a:gd name="T30" fmla="*/ 6 w 21"/>
                      <a:gd name="T31" fmla="*/ 27 h 58"/>
                      <a:gd name="T32" fmla="*/ 5 w 21"/>
                      <a:gd name="T33" fmla="*/ 15 h 58"/>
                      <a:gd name="T34" fmla="*/ 6 w 21"/>
                      <a:gd name="T35" fmla="*/ 3 h 58"/>
                      <a:gd name="T36" fmla="*/ 6 w 21"/>
                      <a:gd name="T37" fmla="*/ 0 h 58"/>
                      <a:gd name="T38" fmla="*/ 6 w 21"/>
                      <a:gd name="T39" fmla="*/ 0 h 58"/>
                      <a:gd name="T40" fmla="*/ 6 w 21"/>
                      <a:gd name="T41" fmla="*/ 2 h 58"/>
                      <a:gd name="T42" fmla="*/ 6 w 21"/>
                      <a:gd name="T43" fmla="*/ 2 h 58"/>
                      <a:gd name="T44" fmla="*/ 6 w 21"/>
                      <a:gd name="T45" fmla="*/ 2 h 58"/>
                      <a:gd name="T46" fmla="*/ 5 w 21"/>
                      <a:gd name="T47" fmla="*/ 2 h 58"/>
                      <a:gd name="T48" fmla="*/ 5 w 21"/>
                      <a:gd name="T49" fmla="*/ 2 h 58"/>
                      <a:gd name="T50" fmla="*/ 5 w 21"/>
                      <a:gd name="T51" fmla="*/ 3 h 58"/>
                      <a:gd name="T52" fmla="*/ 5 w 21"/>
                      <a:gd name="T53" fmla="*/ 3 h 58"/>
                      <a:gd name="T54" fmla="*/ 4 w 21"/>
                      <a:gd name="T55" fmla="*/ 7 h 58"/>
                      <a:gd name="T56" fmla="*/ 2 w 21"/>
                      <a:gd name="T57" fmla="*/ 11 h 58"/>
                      <a:gd name="T58" fmla="*/ 2 w 21"/>
                      <a:gd name="T59" fmla="*/ 15 h 58"/>
                      <a:gd name="T60" fmla="*/ 1 w 21"/>
                      <a:gd name="T61" fmla="*/ 19 h 58"/>
                      <a:gd name="T62" fmla="*/ 1 w 21"/>
                      <a:gd name="T63" fmla="*/ 23 h 58"/>
                      <a:gd name="T64" fmla="*/ 1 w 21"/>
                      <a:gd name="T65" fmla="*/ 28 h 58"/>
                      <a:gd name="T66" fmla="*/ 0 w 21"/>
                      <a:gd name="T67" fmla="*/ 32 h 58"/>
                      <a:gd name="T68" fmla="*/ 1 w 21"/>
                      <a:gd name="T69"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58">
                        <a:moveTo>
                          <a:pt x="1" y="36"/>
                        </a:moveTo>
                        <a:lnTo>
                          <a:pt x="2" y="42"/>
                        </a:lnTo>
                        <a:lnTo>
                          <a:pt x="8" y="52"/>
                        </a:lnTo>
                        <a:lnTo>
                          <a:pt x="12" y="58"/>
                        </a:lnTo>
                        <a:lnTo>
                          <a:pt x="17" y="54"/>
                        </a:lnTo>
                        <a:lnTo>
                          <a:pt x="17" y="54"/>
                        </a:lnTo>
                        <a:lnTo>
                          <a:pt x="18" y="54"/>
                        </a:lnTo>
                        <a:lnTo>
                          <a:pt x="18" y="54"/>
                        </a:lnTo>
                        <a:lnTo>
                          <a:pt x="20" y="55"/>
                        </a:lnTo>
                        <a:lnTo>
                          <a:pt x="20" y="55"/>
                        </a:lnTo>
                        <a:lnTo>
                          <a:pt x="21" y="55"/>
                        </a:lnTo>
                        <a:lnTo>
                          <a:pt x="21" y="55"/>
                        </a:lnTo>
                        <a:lnTo>
                          <a:pt x="21" y="55"/>
                        </a:lnTo>
                        <a:lnTo>
                          <a:pt x="16" y="48"/>
                        </a:lnTo>
                        <a:lnTo>
                          <a:pt x="10" y="38"/>
                        </a:lnTo>
                        <a:lnTo>
                          <a:pt x="6" y="27"/>
                        </a:lnTo>
                        <a:lnTo>
                          <a:pt x="5" y="15"/>
                        </a:lnTo>
                        <a:lnTo>
                          <a:pt x="6" y="3"/>
                        </a:lnTo>
                        <a:lnTo>
                          <a:pt x="6" y="0"/>
                        </a:lnTo>
                        <a:lnTo>
                          <a:pt x="6" y="0"/>
                        </a:lnTo>
                        <a:lnTo>
                          <a:pt x="6" y="2"/>
                        </a:lnTo>
                        <a:lnTo>
                          <a:pt x="6" y="2"/>
                        </a:lnTo>
                        <a:lnTo>
                          <a:pt x="6" y="2"/>
                        </a:lnTo>
                        <a:lnTo>
                          <a:pt x="5" y="2"/>
                        </a:lnTo>
                        <a:lnTo>
                          <a:pt x="5" y="2"/>
                        </a:lnTo>
                        <a:lnTo>
                          <a:pt x="5" y="3"/>
                        </a:lnTo>
                        <a:lnTo>
                          <a:pt x="5" y="3"/>
                        </a:lnTo>
                        <a:lnTo>
                          <a:pt x="4" y="7"/>
                        </a:lnTo>
                        <a:lnTo>
                          <a:pt x="2" y="11"/>
                        </a:lnTo>
                        <a:lnTo>
                          <a:pt x="2" y="15"/>
                        </a:lnTo>
                        <a:lnTo>
                          <a:pt x="1" y="19"/>
                        </a:lnTo>
                        <a:lnTo>
                          <a:pt x="1" y="23"/>
                        </a:lnTo>
                        <a:lnTo>
                          <a:pt x="1" y="28"/>
                        </a:lnTo>
                        <a:lnTo>
                          <a:pt x="0" y="32"/>
                        </a:lnTo>
                        <a:lnTo>
                          <a:pt x="1" y="36"/>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0" name="Freeform 152"/>
                  <p:cNvSpPr>
                    <a:spLocks noEditPoints="1"/>
                  </p:cNvSpPr>
                  <p:nvPr/>
                </p:nvSpPr>
                <p:spPr bwMode="auto">
                  <a:xfrm>
                    <a:off x="2940" y="1146"/>
                    <a:ext cx="39" cy="23"/>
                  </a:xfrm>
                  <a:custGeom>
                    <a:avLst/>
                    <a:gdLst>
                      <a:gd name="T0" fmla="*/ 1 w 118"/>
                      <a:gd name="T1" fmla="*/ 8 h 67"/>
                      <a:gd name="T2" fmla="*/ 1 w 118"/>
                      <a:gd name="T3" fmla="*/ 11 h 67"/>
                      <a:gd name="T4" fmla="*/ 0 w 118"/>
                      <a:gd name="T5" fmla="*/ 23 h 67"/>
                      <a:gd name="T6" fmla="*/ 1 w 118"/>
                      <a:gd name="T7" fmla="*/ 35 h 67"/>
                      <a:gd name="T8" fmla="*/ 5 w 118"/>
                      <a:gd name="T9" fmla="*/ 46 h 67"/>
                      <a:gd name="T10" fmla="*/ 11 w 118"/>
                      <a:gd name="T11" fmla="*/ 56 h 67"/>
                      <a:gd name="T12" fmla="*/ 16 w 118"/>
                      <a:gd name="T13" fmla="*/ 63 h 67"/>
                      <a:gd name="T14" fmla="*/ 19 w 118"/>
                      <a:gd name="T15" fmla="*/ 64 h 67"/>
                      <a:gd name="T16" fmla="*/ 21 w 118"/>
                      <a:gd name="T17" fmla="*/ 66 h 67"/>
                      <a:gd name="T18" fmla="*/ 24 w 118"/>
                      <a:gd name="T19" fmla="*/ 66 h 67"/>
                      <a:gd name="T20" fmla="*/ 25 w 118"/>
                      <a:gd name="T21" fmla="*/ 66 h 67"/>
                      <a:gd name="T22" fmla="*/ 28 w 118"/>
                      <a:gd name="T23" fmla="*/ 67 h 67"/>
                      <a:gd name="T24" fmla="*/ 31 w 118"/>
                      <a:gd name="T25" fmla="*/ 67 h 67"/>
                      <a:gd name="T26" fmla="*/ 32 w 118"/>
                      <a:gd name="T27" fmla="*/ 67 h 67"/>
                      <a:gd name="T28" fmla="*/ 35 w 118"/>
                      <a:gd name="T29" fmla="*/ 67 h 67"/>
                      <a:gd name="T30" fmla="*/ 31 w 118"/>
                      <a:gd name="T31" fmla="*/ 66 h 67"/>
                      <a:gd name="T32" fmla="*/ 24 w 118"/>
                      <a:gd name="T33" fmla="*/ 59 h 67"/>
                      <a:gd name="T34" fmla="*/ 17 w 118"/>
                      <a:gd name="T35" fmla="*/ 51 h 67"/>
                      <a:gd name="T36" fmla="*/ 13 w 118"/>
                      <a:gd name="T37" fmla="*/ 43 h 67"/>
                      <a:gd name="T38" fmla="*/ 9 w 118"/>
                      <a:gd name="T39" fmla="*/ 32 h 67"/>
                      <a:gd name="T40" fmla="*/ 9 w 118"/>
                      <a:gd name="T41" fmla="*/ 23 h 67"/>
                      <a:gd name="T42" fmla="*/ 9 w 118"/>
                      <a:gd name="T43" fmla="*/ 12 h 67"/>
                      <a:gd name="T44" fmla="*/ 13 w 118"/>
                      <a:gd name="T45" fmla="*/ 3 h 67"/>
                      <a:gd name="T46" fmla="*/ 13 w 118"/>
                      <a:gd name="T47" fmla="*/ 0 h 67"/>
                      <a:gd name="T48" fmla="*/ 12 w 118"/>
                      <a:gd name="T49" fmla="*/ 2 h 67"/>
                      <a:gd name="T50" fmla="*/ 11 w 118"/>
                      <a:gd name="T51" fmla="*/ 3 h 67"/>
                      <a:gd name="T52" fmla="*/ 9 w 118"/>
                      <a:gd name="T53" fmla="*/ 3 h 67"/>
                      <a:gd name="T54" fmla="*/ 8 w 118"/>
                      <a:gd name="T55" fmla="*/ 4 h 67"/>
                      <a:gd name="T56" fmla="*/ 7 w 118"/>
                      <a:gd name="T57" fmla="*/ 6 h 67"/>
                      <a:gd name="T58" fmla="*/ 5 w 118"/>
                      <a:gd name="T59" fmla="*/ 7 h 67"/>
                      <a:gd name="T60" fmla="*/ 4 w 118"/>
                      <a:gd name="T61" fmla="*/ 7 h 67"/>
                      <a:gd name="T62" fmla="*/ 1 w 118"/>
                      <a:gd name="T63" fmla="*/ 8 h 67"/>
                      <a:gd name="T64" fmla="*/ 114 w 118"/>
                      <a:gd name="T65" fmla="*/ 23 h 67"/>
                      <a:gd name="T66" fmla="*/ 111 w 118"/>
                      <a:gd name="T67" fmla="*/ 23 h 67"/>
                      <a:gd name="T68" fmla="*/ 111 w 118"/>
                      <a:gd name="T69" fmla="*/ 20 h 67"/>
                      <a:gd name="T70" fmla="*/ 111 w 118"/>
                      <a:gd name="T71" fmla="*/ 20 h 67"/>
                      <a:gd name="T72" fmla="*/ 111 w 118"/>
                      <a:gd name="T73" fmla="*/ 22 h 67"/>
                      <a:gd name="T74" fmla="*/ 112 w 118"/>
                      <a:gd name="T75" fmla="*/ 22 h 67"/>
                      <a:gd name="T76" fmla="*/ 112 w 118"/>
                      <a:gd name="T77" fmla="*/ 22 h 67"/>
                      <a:gd name="T78" fmla="*/ 112 w 118"/>
                      <a:gd name="T79" fmla="*/ 22 h 67"/>
                      <a:gd name="T80" fmla="*/ 112 w 118"/>
                      <a:gd name="T81" fmla="*/ 22 h 67"/>
                      <a:gd name="T82" fmla="*/ 112 w 118"/>
                      <a:gd name="T83" fmla="*/ 23 h 67"/>
                      <a:gd name="T84" fmla="*/ 114 w 118"/>
                      <a:gd name="T85" fmla="*/ 23 h 67"/>
                      <a:gd name="T86" fmla="*/ 99 w 118"/>
                      <a:gd name="T87" fmla="*/ 55 h 67"/>
                      <a:gd name="T88" fmla="*/ 103 w 118"/>
                      <a:gd name="T89" fmla="*/ 51 h 67"/>
                      <a:gd name="T90" fmla="*/ 107 w 118"/>
                      <a:gd name="T91" fmla="*/ 43 h 67"/>
                      <a:gd name="T92" fmla="*/ 110 w 118"/>
                      <a:gd name="T93" fmla="*/ 32 h 67"/>
                      <a:gd name="T94" fmla="*/ 111 w 118"/>
                      <a:gd name="T95" fmla="*/ 23 h 67"/>
                      <a:gd name="T96" fmla="*/ 114 w 118"/>
                      <a:gd name="T97" fmla="*/ 23 h 67"/>
                      <a:gd name="T98" fmla="*/ 116 w 118"/>
                      <a:gd name="T99" fmla="*/ 27 h 67"/>
                      <a:gd name="T100" fmla="*/ 118 w 118"/>
                      <a:gd name="T101" fmla="*/ 32 h 67"/>
                      <a:gd name="T102" fmla="*/ 118 w 118"/>
                      <a:gd name="T103" fmla="*/ 36 h 67"/>
                      <a:gd name="T104" fmla="*/ 115 w 118"/>
                      <a:gd name="T105" fmla="*/ 42 h 67"/>
                      <a:gd name="T106" fmla="*/ 112 w 118"/>
                      <a:gd name="T107" fmla="*/ 46 h 67"/>
                      <a:gd name="T108" fmla="*/ 108 w 118"/>
                      <a:gd name="T109" fmla="*/ 50 h 67"/>
                      <a:gd name="T110" fmla="*/ 104 w 118"/>
                      <a:gd name="T111" fmla="*/ 52 h 67"/>
                      <a:gd name="T112" fmla="*/ 99 w 118"/>
                      <a:gd name="T113" fmla="*/ 5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 h="67">
                        <a:moveTo>
                          <a:pt x="1" y="8"/>
                        </a:moveTo>
                        <a:lnTo>
                          <a:pt x="1" y="11"/>
                        </a:lnTo>
                        <a:lnTo>
                          <a:pt x="0" y="23"/>
                        </a:lnTo>
                        <a:lnTo>
                          <a:pt x="1" y="35"/>
                        </a:lnTo>
                        <a:lnTo>
                          <a:pt x="5" y="46"/>
                        </a:lnTo>
                        <a:lnTo>
                          <a:pt x="11" y="56"/>
                        </a:lnTo>
                        <a:lnTo>
                          <a:pt x="16" y="63"/>
                        </a:lnTo>
                        <a:lnTo>
                          <a:pt x="19" y="64"/>
                        </a:lnTo>
                        <a:lnTo>
                          <a:pt x="21" y="66"/>
                        </a:lnTo>
                        <a:lnTo>
                          <a:pt x="24" y="66"/>
                        </a:lnTo>
                        <a:lnTo>
                          <a:pt x="25" y="66"/>
                        </a:lnTo>
                        <a:lnTo>
                          <a:pt x="28" y="67"/>
                        </a:lnTo>
                        <a:lnTo>
                          <a:pt x="31" y="67"/>
                        </a:lnTo>
                        <a:lnTo>
                          <a:pt x="32" y="67"/>
                        </a:lnTo>
                        <a:lnTo>
                          <a:pt x="35" y="67"/>
                        </a:lnTo>
                        <a:lnTo>
                          <a:pt x="31" y="66"/>
                        </a:lnTo>
                        <a:lnTo>
                          <a:pt x="24" y="59"/>
                        </a:lnTo>
                        <a:lnTo>
                          <a:pt x="17" y="51"/>
                        </a:lnTo>
                        <a:lnTo>
                          <a:pt x="13" y="43"/>
                        </a:lnTo>
                        <a:lnTo>
                          <a:pt x="9" y="32"/>
                        </a:lnTo>
                        <a:lnTo>
                          <a:pt x="9" y="23"/>
                        </a:lnTo>
                        <a:lnTo>
                          <a:pt x="9" y="12"/>
                        </a:lnTo>
                        <a:lnTo>
                          <a:pt x="13" y="3"/>
                        </a:lnTo>
                        <a:lnTo>
                          <a:pt x="13" y="0"/>
                        </a:lnTo>
                        <a:lnTo>
                          <a:pt x="12" y="2"/>
                        </a:lnTo>
                        <a:lnTo>
                          <a:pt x="11" y="3"/>
                        </a:lnTo>
                        <a:lnTo>
                          <a:pt x="9" y="3"/>
                        </a:lnTo>
                        <a:lnTo>
                          <a:pt x="8" y="4"/>
                        </a:lnTo>
                        <a:lnTo>
                          <a:pt x="7" y="6"/>
                        </a:lnTo>
                        <a:lnTo>
                          <a:pt x="5" y="7"/>
                        </a:lnTo>
                        <a:lnTo>
                          <a:pt x="4" y="7"/>
                        </a:lnTo>
                        <a:lnTo>
                          <a:pt x="1" y="8"/>
                        </a:lnTo>
                        <a:close/>
                        <a:moveTo>
                          <a:pt x="114" y="23"/>
                        </a:moveTo>
                        <a:lnTo>
                          <a:pt x="111" y="23"/>
                        </a:lnTo>
                        <a:lnTo>
                          <a:pt x="111" y="20"/>
                        </a:lnTo>
                        <a:lnTo>
                          <a:pt x="111" y="20"/>
                        </a:lnTo>
                        <a:lnTo>
                          <a:pt x="111" y="22"/>
                        </a:lnTo>
                        <a:lnTo>
                          <a:pt x="112" y="22"/>
                        </a:lnTo>
                        <a:lnTo>
                          <a:pt x="112" y="22"/>
                        </a:lnTo>
                        <a:lnTo>
                          <a:pt x="112" y="22"/>
                        </a:lnTo>
                        <a:lnTo>
                          <a:pt x="112" y="22"/>
                        </a:lnTo>
                        <a:lnTo>
                          <a:pt x="112" y="23"/>
                        </a:lnTo>
                        <a:lnTo>
                          <a:pt x="114" y="23"/>
                        </a:lnTo>
                        <a:close/>
                        <a:moveTo>
                          <a:pt x="99" y="55"/>
                        </a:moveTo>
                        <a:lnTo>
                          <a:pt x="103" y="51"/>
                        </a:lnTo>
                        <a:lnTo>
                          <a:pt x="107" y="43"/>
                        </a:lnTo>
                        <a:lnTo>
                          <a:pt x="110" y="32"/>
                        </a:lnTo>
                        <a:lnTo>
                          <a:pt x="111" y="23"/>
                        </a:lnTo>
                        <a:lnTo>
                          <a:pt x="114" y="23"/>
                        </a:lnTo>
                        <a:lnTo>
                          <a:pt x="116" y="27"/>
                        </a:lnTo>
                        <a:lnTo>
                          <a:pt x="118" y="32"/>
                        </a:lnTo>
                        <a:lnTo>
                          <a:pt x="118" y="36"/>
                        </a:lnTo>
                        <a:lnTo>
                          <a:pt x="115" y="42"/>
                        </a:lnTo>
                        <a:lnTo>
                          <a:pt x="112" y="46"/>
                        </a:lnTo>
                        <a:lnTo>
                          <a:pt x="108" y="50"/>
                        </a:lnTo>
                        <a:lnTo>
                          <a:pt x="104" y="52"/>
                        </a:lnTo>
                        <a:lnTo>
                          <a:pt x="99" y="55"/>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1" name="Freeform 153"/>
                  <p:cNvSpPr>
                    <a:spLocks noEditPoints="1"/>
                  </p:cNvSpPr>
                  <p:nvPr/>
                </p:nvSpPr>
                <p:spPr bwMode="auto">
                  <a:xfrm>
                    <a:off x="2943" y="1144"/>
                    <a:ext cx="34" cy="25"/>
                  </a:xfrm>
                  <a:custGeom>
                    <a:avLst/>
                    <a:gdLst>
                      <a:gd name="T0" fmla="*/ 102 w 102"/>
                      <a:gd name="T1" fmla="*/ 26 h 73"/>
                      <a:gd name="T2" fmla="*/ 102 w 102"/>
                      <a:gd name="T3" fmla="*/ 26 h 73"/>
                      <a:gd name="T4" fmla="*/ 102 w 102"/>
                      <a:gd name="T5" fmla="*/ 26 h 73"/>
                      <a:gd name="T6" fmla="*/ 101 w 102"/>
                      <a:gd name="T7" fmla="*/ 26 h 73"/>
                      <a:gd name="T8" fmla="*/ 101 w 102"/>
                      <a:gd name="T9" fmla="*/ 26 h 73"/>
                      <a:gd name="T10" fmla="*/ 98 w 102"/>
                      <a:gd name="T11" fmla="*/ 21 h 73"/>
                      <a:gd name="T12" fmla="*/ 95 w 102"/>
                      <a:gd name="T13" fmla="*/ 18 h 73"/>
                      <a:gd name="T14" fmla="*/ 92 w 102"/>
                      <a:gd name="T15" fmla="*/ 14 h 73"/>
                      <a:gd name="T16" fmla="*/ 90 w 102"/>
                      <a:gd name="T17" fmla="*/ 12 h 73"/>
                      <a:gd name="T18" fmla="*/ 92 w 102"/>
                      <a:gd name="T19" fmla="*/ 20 h 73"/>
                      <a:gd name="T20" fmla="*/ 102 w 102"/>
                      <a:gd name="T21" fmla="*/ 29 h 73"/>
                      <a:gd name="T22" fmla="*/ 98 w 102"/>
                      <a:gd name="T23" fmla="*/ 49 h 73"/>
                      <a:gd name="T24" fmla="*/ 90 w 102"/>
                      <a:gd name="T25" fmla="*/ 61 h 73"/>
                      <a:gd name="T26" fmla="*/ 90 w 102"/>
                      <a:gd name="T27" fmla="*/ 61 h 73"/>
                      <a:gd name="T28" fmla="*/ 90 w 102"/>
                      <a:gd name="T29" fmla="*/ 61 h 73"/>
                      <a:gd name="T30" fmla="*/ 90 w 102"/>
                      <a:gd name="T31" fmla="*/ 61 h 73"/>
                      <a:gd name="T32" fmla="*/ 88 w 102"/>
                      <a:gd name="T33" fmla="*/ 61 h 73"/>
                      <a:gd name="T34" fmla="*/ 86 w 102"/>
                      <a:gd name="T35" fmla="*/ 62 h 73"/>
                      <a:gd name="T36" fmla="*/ 82 w 102"/>
                      <a:gd name="T37" fmla="*/ 62 h 73"/>
                      <a:gd name="T38" fmla="*/ 78 w 102"/>
                      <a:gd name="T39" fmla="*/ 64 h 73"/>
                      <a:gd name="T40" fmla="*/ 75 w 102"/>
                      <a:gd name="T41" fmla="*/ 64 h 73"/>
                      <a:gd name="T42" fmla="*/ 80 w 102"/>
                      <a:gd name="T43" fmla="*/ 58 h 73"/>
                      <a:gd name="T44" fmla="*/ 90 w 102"/>
                      <a:gd name="T45" fmla="*/ 45 h 73"/>
                      <a:gd name="T46" fmla="*/ 94 w 102"/>
                      <a:gd name="T47" fmla="*/ 29 h 73"/>
                      <a:gd name="T48" fmla="*/ 4 w 102"/>
                      <a:gd name="T49" fmla="*/ 6 h 73"/>
                      <a:gd name="T50" fmla="*/ 0 w 102"/>
                      <a:gd name="T51" fmla="*/ 18 h 73"/>
                      <a:gd name="T52" fmla="*/ 0 w 102"/>
                      <a:gd name="T53" fmla="*/ 38 h 73"/>
                      <a:gd name="T54" fmla="*/ 8 w 102"/>
                      <a:gd name="T55" fmla="*/ 57 h 73"/>
                      <a:gd name="T56" fmla="*/ 22 w 102"/>
                      <a:gd name="T57" fmla="*/ 72 h 73"/>
                      <a:gd name="T58" fmla="*/ 28 w 102"/>
                      <a:gd name="T59" fmla="*/ 73 h 73"/>
                      <a:gd name="T60" fmla="*/ 34 w 102"/>
                      <a:gd name="T61" fmla="*/ 73 h 73"/>
                      <a:gd name="T62" fmla="*/ 39 w 102"/>
                      <a:gd name="T63" fmla="*/ 72 h 73"/>
                      <a:gd name="T64" fmla="*/ 44 w 102"/>
                      <a:gd name="T65" fmla="*/ 72 h 73"/>
                      <a:gd name="T66" fmla="*/ 42 w 102"/>
                      <a:gd name="T67" fmla="*/ 70 h 73"/>
                      <a:gd name="T68" fmla="*/ 27 w 102"/>
                      <a:gd name="T69" fmla="*/ 64 h 73"/>
                      <a:gd name="T70" fmla="*/ 15 w 102"/>
                      <a:gd name="T71" fmla="*/ 53 h 73"/>
                      <a:gd name="T72" fmla="*/ 10 w 102"/>
                      <a:gd name="T73" fmla="*/ 37 h 73"/>
                      <a:gd name="T74" fmla="*/ 10 w 102"/>
                      <a:gd name="T75" fmla="*/ 20 h 73"/>
                      <a:gd name="T76" fmla="*/ 15 w 102"/>
                      <a:gd name="T77" fmla="*/ 5 h 73"/>
                      <a:gd name="T78" fmla="*/ 18 w 102"/>
                      <a:gd name="T79" fmla="*/ 0 h 73"/>
                      <a:gd name="T80" fmla="*/ 14 w 102"/>
                      <a:gd name="T81" fmla="*/ 1 h 73"/>
                      <a:gd name="T82" fmla="*/ 11 w 102"/>
                      <a:gd name="T83" fmla="*/ 4 h 73"/>
                      <a:gd name="T84" fmla="*/ 7 w 102"/>
                      <a:gd name="T85"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2" h="73">
                        <a:moveTo>
                          <a:pt x="102" y="29"/>
                        </a:moveTo>
                        <a:lnTo>
                          <a:pt x="102" y="26"/>
                        </a:lnTo>
                        <a:lnTo>
                          <a:pt x="102" y="26"/>
                        </a:lnTo>
                        <a:lnTo>
                          <a:pt x="102" y="26"/>
                        </a:lnTo>
                        <a:lnTo>
                          <a:pt x="102" y="26"/>
                        </a:lnTo>
                        <a:lnTo>
                          <a:pt x="102" y="26"/>
                        </a:lnTo>
                        <a:lnTo>
                          <a:pt x="102" y="26"/>
                        </a:lnTo>
                        <a:lnTo>
                          <a:pt x="101" y="26"/>
                        </a:lnTo>
                        <a:lnTo>
                          <a:pt x="101" y="26"/>
                        </a:lnTo>
                        <a:lnTo>
                          <a:pt x="101" y="26"/>
                        </a:lnTo>
                        <a:lnTo>
                          <a:pt x="99" y="24"/>
                        </a:lnTo>
                        <a:lnTo>
                          <a:pt x="98" y="21"/>
                        </a:lnTo>
                        <a:lnTo>
                          <a:pt x="96" y="20"/>
                        </a:lnTo>
                        <a:lnTo>
                          <a:pt x="95" y="18"/>
                        </a:lnTo>
                        <a:lnTo>
                          <a:pt x="94" y="16"/>
                        </a:lnTo>
                        <a:lnTo>
                          <a:pt x="92" y="14"/>
                        </a:lnTo>
                        <a:lnTo>
                          <a:pt x="91" y="13"/>
                        </a:lnTo>
                        <a:lnTo>
                          <a:pt x="90" y="12"/>
                        </a:lnTo>
                        <a:lnTo>
                          <a:pt x="90" y="12"/>
                        </a:lnTo>
                        <a:lnTo>
                          <a:pt x="92" y="20"/>
                        </a:lnTo>
                        <a:lnTo>
                          <a:pt x="94" y="29"/>
                        </a:lnTo>
                        <a:lnTo>
                          <a:pt x="102" y="29"/>
                        </a:lnTo>
                        <a:lnTo>
                          <a:pt x="101" y="38"/>
                        </a:lnTo>
                        <a:lnTo>
                          <a:pt x="98" y="49"/>
                        </a:lnTo>
                        <a:lnTo>
                          <a:pt x="94" y="57"/>
                        </a:lnTo>
                        <a:lnTo>
                          <a:pt x="90" y="61"/>
                        </a:lnTo>
                        <a:lnTo>
                          <a:pt x="90" y="61"/>
                        </a:lnTo>
                        <a:lnTo>
                          <a:pt x="90" y="61"/>
                        </a:lnTo>
                        <a:lnTo>
                          <a:pt x="90" y="61"/>
                        </a:lnTo>
                        <a:lnTo>
                          <a:pt x="90" y="61"/>
                        </a:lnTo>
                        <a:lnTo>
                          <a:pt x="90" y="61"/>
                        </a:lnTo>
                        <a:lnTo>
                          <a:pt x="90" y="61"/>
                        </a:lnTo>
                        <a:lnTo>
                          <a:pt x="90" y="61"/>
                        </a:lnTo>
                        <a:lnTo>
                          <a:pt x="88" y="61"/>
                        </a:lnTo>
                        <a:lnTo>
                          <a:pt x="87" y="62"/>
                        </a:lnTo>
                        <a:lnTo>
                          <a:pt x="86" y="62"/>
                        </a:lnTo>
                        <a:lnTo>
                          <a:pt x="83" y="62"/>
                        </a:lnTo>
                        <a:lnTo>
                          <a:pt x="82" y="62"/>
                        </a:lnTo>
                        <a:lnTo>
                          <a:pt x="80" y="62"/>
                        </a:lnTo>
                        <a:lnTo>
                          <a:pt x="78" y="64"/>
                        </a:lnTo>
                        <a:lnTo>
                          <a:pt x="76" y="64"/>
                        </a:lnTo>
                        <a:lnTo>
                          <a:pt x="75" y="64"/>
                        </a:lnTo>
                        <a:lnTo>
                          <a:pt x="75" y="64"/>
                        </a:lnTo>
                        <a:lnTo>
                          <a:pt x="80" y="58"/>
                        </a:lnTo>
                        <a:lnTo>
                          <a:pt x="86" y="53"/>
                        </a:lnTo>
                        <a:lnTo>
                          <a:pt x="90" y="45"/>
                        </a:lnTo>
                        <a:lnTo>
                          <a:pt x="92" y="37"/>
                        </a:lnTo>
                        <a:lnTo>
                          <a:pt x="94" y="29"/>
                        </a:lnTo>
                        <a:lnTo>
                          <a:pt x="102" y="29"/>
                        </a:lnTo>
                        <a:close/>
                        <a:moveTo>
                          <a:pt x="4" y="6"/>
                        </a:moveTo>
                        <a:lnTo>
                          <a:pt x="4" y="9"/>
                        </a:lnTo>
                        <a:lnTo>
                          <a:pt x="0" y="18"/>
                        </a:lnTo>
                        <a:lnTo>
                          <a:pt x="0" y="29"/>
                        </a:lnTo>
                        <a:lnTo>
                          <a:pt x="0" y="38"/>
                        </a:lnTo>
                        <a:lnTo>
                          <a:pt x="4" y="49"/>
                        </a:lnTo>
                        <a:lnTo>
                          <a:pt x="8" y="57"/>
                        </a:lnTo>
                        <a:lnTo>
                          <a:pt x="15" y="65"/>
                        </a:lnTo>
                        <a:lnTo>
                          <a:pt x="22" y="72"/>
                        </a:lnTo>
                        <a:lnTo>
                          <a:pt x="26" y="73"/>
                        </a:lnTo>
                        <a:lnTo>
                          <a:pt x="28" y="73"/>
                        </a:lnTo>
                        <a:lnTo>
                          <a:pt x="31" y="73"/>
                        </a:lnTo>
                        <a:lnTo>
                          <a:pt x="34" y="73"/>
                        </a:lnTo>
                        <a:lnTo>
                          <a:pt x="36" y="73"/>
                        </a:lnTo>
                        <a:lnTo>
                          <a:pt x="39" y="72"/>
                        </a:lnTo>
                        <a:lnTo>
                          <a:pt x="42" y="72"/>
                        </a:lnTo>
                        <a:lnTo>
                          <a:pt x="44" y="72"/>
                        </a:lnTo>
                        <a:lnTo>
                          <a:pt x="47" y="70"/>
                        </a:lnTo>
                        <a:lnTo>
                          <a:pt x="42" y="70"/>
                        </a:lnTo>
                        <a:lnTo>
                          <a:pt x="34" y="68"/>
                        </a:lnTo>
                        <a:lnTo>
                          <a:pt x="27" y="64"/>
                        </a:lnTo>
                        <a:lnTo>
                          <a:pt x="20" y="58"/>
                        </a:lnTo>
                        <a:lnTo>
                          <a:pt x="15" y="53"/>
                        </a:lnTo>
                        <a:lnTo>
                          <a:pt x="11" y="45"/>
                        </a:lnTo>
                        <a:lnTo>
                          <a:pt x="10" y="37"/>
                        </a:lnTo>
                        <a:lnTo>
                          <a:pt x="8" y="29"/>
                        </a:lnTo>
                        <a:lnTo>
                          <a:pt x="10" y="20"/>
                        </a:lnTo>
                        <a:lnTo>
                          <a:pt x="11" y="12"/>
                        </a:lnTo>
                        <a:lnTo>
                          <a:pt x="15" y="5"/>
                        </a:lnTo>
                        <a:lnTo>
                          <a:pt x="20" y="0"/>
                        </a:lnTo>
                        <a:lnTo>
                          <a:pt x="18" y="0"/>
                        </a:lnTo>
                        <a:lnTo>
                          <a:pt x="16" y="1"/>
                        </a:lnTo>
                        <a:lnTo>
                          <a:pt x="14" y="1"/>
                        </a:lnTo>
                        <a:lnTo>
                          <a:pt x="12" y="2"/>
                        </a:lnTo>
                        <a:lnTo>
                          <a:pt x="11" y="4"/>
                        </a:lnTo>
                        <a:lnTo>
                          <a:pt x="8" y="5"/>
                        </a:lnTo>
                        <a:lnTo>
                          <a:pt x="7" y="5"/>
                        </a:lnTo>
                        <a:lnTo>
                          <a:pt x="4" y="6"/>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2" name="Freeform 154"/>
                  <p:cNvSpPr>
                    <a:spLocks/>
                  </p:cNvSpPr>
                  <p:nvPr/>
                </p:nvSpPr>
                <p:spPr bwMode="auto">
                  <a:xfrm>
                    <a:off x="2946" y="1142"/>
                    <a:ext cx="28" cy="26"/>
                  </a:xfrm>
                  <a:custGeom>
                    <a:avLst/>
                    <a:gdLst>
                      <a:gd name="T0" fmla="*/ 84 w 86"/>
                      <a:gd name="T1" fmla="*/ 26 h 76"/>
                      <a:gd name="T2" fmla="*/ 82 w 86"/>
                      <a:gd name="T3" fmla="*/ 18 h 76"/>
                      <a:gd name="T4" fmla="*/ 67 w 86"/>
                      <a:gd name="T5" fmla="*/ 6 h 76"/>
                      <a:gd name="T6" fmla="*/ 50 w 86"/>
                      <a:gd name="T7" fmla="*/ 0 h 76"/>
                      <a:gd name="T8" fmla="*/ 31 w 86"/>
                      <a:gd name="T9" fmla="*/ 0 h 76"/>
                      <a:gd name="T10" fmla="*/ 12 w 86"/>
                      <a:gd name="T11" fmla="*/ 6 h 76"/>
                      <a:gd name="T12" fmla="*/ 3 w 86"/>
                      <a:gd name="T13" fmla="*/ 18 h 76"/>
                      <a:gd name="T14" fmla="*/ 0 w 86"/>
                      <a:gd name="T15" fmla="*/ 35 h 76"/>
                      <a:gd name="T16" fmla="*/ 3 w 86"/>
                      <a:gd name="T17" fmla="*/ 51 h 76"/>
                      <a:gd name="T18" fmla="*/ 12 w 86"/>
                      <a:gd name="T19" fmla="*/ 64 h 76"/>
                      <a:gd name="T20" fmla="*/ 26 w 86"/>
                      <a:gd name="T21" fmla="*/ 74 h 76"/>
                      <a:gd name="T22" fmla="*/ 39 w 86"/>
                      <a:gd name="T23" fmla="*/ 76 h 76"/>
                      <a:gd name="T24" fmla="*/ 46 w 86"/>
                      <a:gd name="T25" fmla="*/ 75 h 76"/>
                      <a:gd name="T26" fmla="*/ 52 w 86"/>
                      <a:gd name="T27" fmla="*/ 74 h 76"/>
                      <a:gd name="T28" fmla="*/ 59 w 86"/>
                      <a:gd name="T29" fmla="*/ 72 h 76"/>
                      <a:gd name="T30" fmla="*/ 67 w 86"/>
                      <a:gd name="T31" fmla="*/ 70 h 76"/>
                      <a:gd name="T32" fmla="*/ 72 w 86"/>
                      <a:gd name="T33" fmla="*/ 64 h 76"/>
                      <a:gd name="T34" fmla="*/ 82 w 86"/>
                      <a:gd name="T35" fmla="*/ 51 h 76"/>
                      <a:gd name="T36" fmla="*/ 86 w 86"/>
                      <a:gd name="T37" fmla="*/ 35 h 76"/>
                      <a:gd name="T38" fmla="*/ 76 w 86"/>
                      <a:gd name="T39" fmla="*/ 28 h 76"/>
                      <a:gd name="T40" fmla="*/ 71 w 86"/>
                      <a:gd name="T41" fmla="*/ 15 h 76"/>
                      <a:gd name="T42" fmla="*/ 62 w 86"/>
                      <a:gd name="T43" fmla="*/ 7 h 76"/>
                      <a:gd name="T44" fmla="*/ 50 w 86"/>
                      <a:gd name="T45" fmla="*/ 2 h 76"/>
                      <a:gd name="T46" fmla="*/ 36 w 86"/>
                      <a:gd name="T47" fmla="*/ 2 h 76"/>
                      <a:gd name="T48" fmla="*/ 24 w 86"/>
                      <a:gd name="T49" fmla="*/ 7 h 76"/>
                      <a:gd name="T50" fmla="*/ 15 w 86"/>
                      <a:gd name="T51" fmla="*/ 15 h 76"/>
                      <a:gd name="T52" fmla="*/ 10 w 86"/>
                      <a:gd name="T53" fmla="*/ 28 h 76"/>
                      <a:gd name="T54" fmla="*/ 10 w 86"/>
                      <a:gd name="T55" fmla="*/ 42 h 76"/>
                      <a:gd name="T56" fmla="*/ 15 w 86"/>
                      <a:gd name="T57" fmla="*/ 54 h 76"/>
                      <a:gd name="T58" fmla="*/ 24 w 86"/>
                      <a:gd name="T59" fmla="*/ 63 h 76"/>
                      <a:gd name="T60" fmla="*/ 36 w 86"/>
                      <a:gd name="T61" fmla="*/ 68 h 76"/>
                      <a:gd name="T62" fmla="*/ 50 w 86"/>
                      <a:gd name="T63" fmla="*/ 68 h 76"/>
                      <a:gd name="T64" fmla="*/ 62 w 86"/>
                      <a:gd name="T65" fmla="*/ 63 h 76"/>
                      <a:gd name="T66" fmla="*/ 71 w 86"/>
                      <a:gd name="T67" fmla="*/ 54 h 76"/>
                      <a:gd name="T68" fmla="*/ 76 w 86"/>
                      <a:gd name="T69" fmla="*/ 42 h 76"/>
                      <a:gd name="T70" fmla="*/ 86 w 86"/>
                      <a:gd name="T71" fmla="*/ 3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76">
                        <a:moveTo>
                          <a:pt x="86" y="35"/>
                        </a:moveTo>
                        <a:lnTo>
                          <a:pt x="84" y="26"/>
                        </a:lnTo>
                        <a:lnTo>
                          <a:pt x="82" y="18"/>
                        </a:lnTo>
                        <a:lnTo>
                          <a:pt x="82" y="18"/>
                        </a:lnTo>
                        <a:lnTo>
                          <a:pt x="74" y="11"/>
                        </a:lnTo>
                        <a:lnTo>
                          <a:pt x="67" y="6"/>
                        </a:lnTo>
                        <a:lnTo>
                          <a:pt x="58" y="3"/>
                        </a:lnTo>
                        <a:lnTo>
                          <a:pt x="50" y="0"/>
                        </a:lnTo>
                        <a:lnTo>
                          <a:pt x="40" y="0"/>
                        </a:lnTo>
                        <a:lnTo>
                          <a:pt x="31" y="0"/>
                        </a:lnTo>
                        <a:lnTo>
                          <a:pt x="22" y="3"/>
                        </a:lnTo>
                        <a:lnTo>
                          <a:pt x="12" y="6"/>
                        </a:lnTo>
                        <a:lnTo>
                          <a:pt x="7" y="11"/>
                        </a:lnTo>
                        <a:lnTo>
                          <a:pt x="3" y="18"/>
                        </a:lnTo>
                        <a:lnTo>
                          <a:pt x="2" y="26"/>
                        </a:lnTo>
                        <a:lnTo>
                          <a:pt x="0" y="35"/>
                        </a:lnTo>
                        <a:lnTo>
                          <a:pt x="2" y="43"/>
                        </a:lnTo>
                        <a:lnTo>
                          <a:pt x="3" y="51"/>
                        </a:lnTo>
                        <a:lnTo>
                          <a:pt x="7" y="59"/>
                        </a:lnTo>
                        <a:lnTo>
                          <a:pt x="12" y="64"/>
                        </a:lnTo>
                        <a:lnTo>
                          <a:pt x="19" y="70"/>
                        </a:lnTo>
                        <a:lnTo>
                          <a:pt x="26" y="74"/>
                        </a:lnTo>
                        <a:lnTo>
                          <a:pt x="34" y="76"/>
                        </a:lnTo>
                        <a:lnTo>
                          <a:pt x="39" y="76"/>
                        </a:lnTo>
                        <a:lnTo>
                          <a:pt x="42" y="76"/>
                        </a:lnTo>
                        <a:lnTo>
                          <a:pt x="46" y="75"/>
                        </a:lnTo>
                        <a:lnTo>
                          <a:pt x="50" y="75"/>
                        </a:lnTo>
                        <a:lnTo>
                          <a:pt x="52" y="74"/>
                        </a:lnTo>
                        <a:lnTo>
                          <a:pt x="56" y="72"/>
                        </a:lnTo>
                        <a:lnTo>
                          <a:pt x="59" y="72"/>
                        </a:lnTo>
                        <a:lnTo>
                          <a:pt x="63" y="71"/>
                        </a:lnTo>
                        <a:lnTo>
                          <a:pt x="67" y="70"/>
                        </a:lnTo>
                        <a:lnTo>
                          <a:pt x="67" y="70"/>
                        </a:lnTo>
                        <a:lnTo>
                          <a:pt x="72" y="64"/>
                        </a:lnTo>
                        <a:lnTo>
                          <a:pt x="78" y="59"/>
                        </a:lnTo>
                        <a:lnTo>
                          <a:pt x="82" y="51"/>
                        </a:lnTo>
                        <a:lnTo>
                          <a:pt x="84" y="43"/>
                        </a:lnTo>
                        <a:lnTo>
                          <a:pt x="86" y="35"/>
                        </a:lnTo>
                        <a:lnTo>
                          <a:pt x="76" y="35"/>
                        </a:lnTo>
                        <a:lnTo>
                          <a:pt x="76" y="28"/>
                        </a:lnTo>
                        <a:lnTo>
                          <a:pt x="74" y="22"/>
                        </a:lnTo>
                        <a:lnTo>
                          <a:pt x="71" y="15"/>
                        </a:lnTo>
                        <a:lnTo>
                          <a:pt x="67" y="11"/>
                        </a:lnTo>
                        <a:lnTo>
                          <a:pt x="62" y="7"/>
                        </a:lnTo>
                        <a:lnTo>
                          <a:pt x="56" y="3"/>
                        </a:lnTo>
                        <a:lnTo>
                          <a:pt x="50" y="2"/>
                        </a:lnTo>
                        <a:lnTo>
                          <a:pt x="43" y="0"/>
                        </a:lnTo>
                        <a:lnTo>
                          <a:pt x="36" y="2"/>
                        </a:lnTo>
                        <a:lnTo>
                          <a:pt x="30" y="3"/>
                        </a:lnTo>
                        <a:lnTo>
                          <a:pt x="24" y="7"/>
                        </a:lnTo>
                        <a:lnTo>
                          <a:pt x="19" y="11"/>
                        </a:lnTo>
                        <a:lnTo>
                          <a:pt x="15" y="15"/>
                        </a:lnTo>
                        <a:lnTo>
                          <a:pt x="11" y="22"/>
                        </a:lnTo>
                        <a:lnTo>
                          <a:pt x="10" y="28"/>
                        </a:lnTo>
                        <a:lnTo>
                          <a:pt x="8" y="35"/>
                        </a:lnTo>
                        <a:lnTo>
                          <a:pt x="10" y="42"/>
                        </a:lnTo>
                        <a:lnTo>
                          <a:pt x="11" y="48"/>
                        </a:lnTo>
                        <a:lnTo>
                          <a:pt x="15" y="54"/>
                        </a:lnTo>
                        <a:lnTo>
                          <a:pt x="19" y="59"/>
                        </a:lnTo>
                        <a:lnTo>
                          <a:pt x="24" y="63"/>
                        </a:lnTo>
                        <a:lnTo>
                          <a:pt x="30" y="66"/>
                        </a:lnTo>
                        <a:lnTo>
                          <a:pt x="36" y="68"/>
                        </a:lnTo>
                        <a:lnTo>
                          <a:pt x="43" y="68"/>
                        </a:lnTo>
                        <a:lnTo>
                          <a:pt x="50" y="68"/>
                        </a:lnTo>
                        <a:lnTo>
                          <a:pt x="56" y="66"/>
                        </a:lnTo>
                        <a:lnTo>
                          <a:pt x="62" y="63"/>
                        </a:lnTo>
                        <a:lnTo>
                          <a:pt x="67" y="59"/>
                        </a:lnTo>
                        <a:lnTo>
                          <a:pt x="71" y="54"/>
                        </a:lnTo>
                        <a:lnTo>
                          <a:pt x="74" y="48"/>
                        </a:lnTo>
                        <a:lnTo>
                          <a:pt x="76" y="42"/>
                        </a:lnTo>
                        <a:lnTo>
                          <a:pt x="76" y="35"/>
                        </a:lnTo>
                        <a:lnTo>
                          <a:pt x="86" y="3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3" name="Freeform 155"/>
                  <p:cNvSpPr>
                    <a:spLocks/>
                  </p:cNvSpPr>
                  <p:nvPr/>
                </p:nvSpPr>
                <p:spPr bwMode="auto">
                  <a:xfrm>
                    <a:off x="2948" y="1142"/>
                    <a:ext cx="23" cy="23"/>
                  </a:xfrm>
                  <a:custGeom>
                    <a:avLst/>
                    <a:gdLst>
                      <a:gd name="T0" fmla="*/ 68 w 68"/>
                      <a:gd name="T1" fmla="*/ 28 h 68"/>
                      <a:gd name="T2" fmla="*/ 63 w 68"/>
                      <a:gd name="T3" fmla="*/ 15 h 68"/>
                      <a:gd name="T4" fmla="*/ 54 w 68"/>
                      <a:gd name="T5" fmla="*/ 7 h 68"/>
                      <a:gd name="T6" fmla="*/ 42 w 68"/>
                      <a:gd name="T7" fmla="*/ 2 h 68"/>
                      <a:gd name="T8" fmla="*/ 28 w 68"/>
                      <a:gd name="T9" fmla="*/ 2 h 68"/>
                      <a:gd name="T10" fmla="*/ 16 w 68"/>
                      <a:gd name="T11" fmla="*/ 7 h 68"/>
                      <a:gd name="T12" fmla="*/ 7 w 68"/>
                      <a:gd name="T13" fmla="*/ 15 h 68"/>
                      <a:gd name="T14" fmla="*/ 2 w 68"/>
                      <a:gd name="T15" fmla="*/ 28 h 68"/>
                      <a:gd name="T16" fmla="*/ 2 w 68"/>
                      <a:gd name="T17" fmla="*/ 42 h 68"/>
                      <a:gd name="T18" fmla="*/ 7 w 68"/>
                      <a:gd name="T19" fmla="*/ 54 h 68"/>
                      <a:gd name="T20" fmla="*/ 16 w 68"/>
                      <a:gd name="T21" fmla="*/ 63 h 68"/>
                      <a:gd name="T22" fmla="*/ 28 w 68"/>
                      <a:gd name="T23" fmla="*/ 68 h 68"/>
                      <a:gd name="T24" fmla="*/ 42 w 68"/>
                      <a:gd name="T25" fmla="*/ 68 h 68"/>
                      <a:gd name="T26" fmla="*/ 54 w 68"/>
                      <a:gd name="T27" fmla="*/ 63 h 68"/>
                      <a:gd name="T28" fmla="*/ 63 w 68"/>
                      <a:gd name="T29" fmla="*/ 54 h 68"/>
                      <a:gd name="T30" fmla="*/ 68 w 68"/>
                      <a:gd name="T31" fmla="*/ 42 h 68"/>
                      <a:gd name="T32" fmla="*/ 60 w 68"/>
                      <a:gd name="T33" fmla="*/ 35 h 68"/>
                      <a:gd name="T34" fmla="*/ 59 w 68"/>
                      <a:gd name="T35" fmla="*/ 24 h 68"/>
                      <a:gd name="T36" fmla="*/ 52 w 68"/>
                      <a:gd name="T37" fmla="*/ 16 h 68"/>
                      <a:gd name="T38" fmla="*/ 44 w 68"/>
                      <a:gd name="T39" fmla="*/ 11 h 68"/>
                      <a:gd name="T40" fmla="*/ 35 w 68"/>
                      <a:gd name="T41" fmla="*/ 10 h 68"/>
                      <a:gd name="T42" fmla="*/ 24 w 68"/>
                      <a:gd name="T43" fmla="*/ 11 h 68"/>
                      <a:gd name="T44" fmla="*/ 16 w 68"/>
                      <a:gd name="T45" fmla="*/ 16 h 68"/>
                      <a:gd name="T46" fmla="*/ 11 w 68"/>
                      <a:gd name="T47" fmla="*/ 24 h 68"/>
                      <a:gd name="T48" fmla="*/ 10 w 68"/>
                      <a:gd name="T49" fmla="*/ 35 h 68"/>
                      <a:gd name="T50" fmla="*/ 11 w 68"/>
                      <a:gd name="T51" fmla="*/ 44 h 68"/>
                      <a:gd name="T52" fmla="*/ 16 w 68"/>
                      <a:gd name="T53" fmla="*/ 52 h 68"/>
                      <a:gd name="T54" fmla="*/ 24 w 68"/>
                      <a:gd name="T55" fmla="*/ 58 h 68"/>
                      <a:gd name="T56" fmla="*/ 35 w 68"/>
                      <a:gd name="T57" fmla="*/ 60 h 68"/>
                      <a:gd name="T58" fmla="*/ 44 w 68"/>
                      <a:gd name="T59" fmla="*/ 58 h 68"/>
                      <a:gd name="T60" fmla="*/ 52 w 68"/>
                      <a:gd name="T61" fmla="*/ 52 h 68"/>
                      <a:gd name="T62" fmla="*/ 59 w 68"/>
                      <a:gd name="T63" fmla="*/ 44 h 68"/>
                      <a:gd name="T64" fmla="*/ 60 w 68"/>
                      <a:gd name="T65"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 h="68">
                        <a:moveTo>
                          <a:pt x="68" y="35"/>
                        </a:moveTo>
                        <a:lnTo>
                          <a:pt x="68" y="28"/>
                        </a:lnTo>
                        <a:lnTo>
                          <a:pt x="66" y="22"/>
                        </a:lnTo>
                        <a:lnTo>
                          <a:pt x="63" y="15"/>
                        </a:lnTo>
                        <a:lnTo>
                          <a:pt x="59" y="11"/>
                        </a:lnTo>
                        <a:lnTo>
                          <a:pt x="54" y="7"/>
                        </a:lnTo>
                        <a:lnTo>
                          <a:pt x="48" y="3"/>
                        </a:lnTo>
                        <a:lnTo>
                          <a:pt x="42" y="2"/>
                        </a:lnTo>
                        <a:lnTo>
                          <a:pt x="35" y="0"/>
                        </a:lnTo>
                        <a:lnTo>
                          <a:pt x="28" y="2"/>
                        </a:lnTo>
                        <a:lnTo>
                          <a:pt x="22" y="3"/>
                        </a:lnTo>
                        <a:lnTo>
                          <a:pt x="16" y="7"/>
                        </a:lnTo>
                        <a:lnTo>
                          <a:pt x="11" y="11"/>
                        </a:lnTo>
                        <a:lnTo>
                          <a:pt x="7" y="15"/>
                        </a:lnTo>
                        <a:lnTo>
                          <a:pt x="3" y="22"/>
                        </a:lnTo>
                        <a:lnTo>
                          <a:pt x="2" y="28"/>
                        </a:lnTo>
                        <a:lnTo>
                          <a:pt x="0" y="35"/>
                        </a:lnTo>
                        <a:lnTo>
                          <a:pt x="2" y="42"/>
                        </a:lnTo>
                        <a:lnTo>
                          <a:pt x="3" y="48"/>
                        </a:lnTo>
                        <a:lnTo>
                          <a:pt x="7" y="54"/>
                        </a:lnTo>
                        <a:lnTo>
                          <a:pt x="11" y="59"/>
                        </a:lnTo>
                        <a:lnTo>
                          <a:pt x="16" y="63"/>
                        </a:lnTo>
                        <a:lnTo>
                          <a:pt x="22" y="66"/>
                        </a:lnTo>
                        <a:lnTo>
                          <a:pt x="28" y="68"/>
                        </a:lnTo>
                        <a:lnTo>
                          <a:pt x="35" y="68"/>
                        </a:lnTo>
                        <a:lnTo>
                          <a:pt x="42" y="68"/>
                        </a:lnTo>
                        <a:lnTo>
                          <a:pt x="48" y="66"/>
                        </a:lnTo>
                        <a:lnTo>
                          <a:pt x="54" y="63"/>
                        </a:lnTo>
                        <a:lnTo>
                          <a:pt x="59" y="59"/>
                        </a:lnTo>
                        <a:lnTo>
                          <a:pt x="63" y="54"/>
                        </a:lnTo>
                        <a:lnTo>
                          <a:pt x="66" y="48"/>
                        </a:lnTo>
                        <a:lnTo>
                          <a:pt x="68" y="42"/>
                        </a:lnTo>
                        <a:lnTo>
                          <a:pt x="68" y="35"/>
                        </a:lnTo>
                        <a:lnTo>
                          <a:pt x="60" y="35"/>
                        </a:lnTo>
                        <a:lnTo>
                          <a:pt x="60" y="30"/>
                        </a:lnTo>
                        <a:lnTo>
                          <a:pt x="59" y="24"/>
                        </a:lnTo>
                        <a:lnTo>
                          <a:pt x="56" y="20"/>
                        </a:lnTo>
                        <a:lnTo>
                          <a:pt x="52" y="16"/>
                        </a:lnTo>
                        <a:lnTo>
                          <a:pt x="50" y="14"/>
                        </a:lnTo>
                        <a:lnTo>
                          <a:pt x="44" y="11"/>
                        </a:lnTo>
                        <a:lnTo>
                          <a:pt x="40" y="10"/>
                        </a:lnTo>
                        <a:lnTo>
                          <a:pt x="35" y="10"/>
                        </a:lnTo>
                        <a:lnTo>
                          <a:pt x="30" y="10"/>
                        </a:lnTo>
                        <a:lnTo>
                          <a:pt x="24" y="11"/>
                        </a:lnTo>
                        <a:lnTo>
                          <a:pt x="20" y="14"/>
                        </a:lnTo>
                        <a:lnTo>
                          <a:pt x="16" y="16"/>
                        </a:lnTo>
                        <a:lnTo>
                          <a:pt x="14" y="20"/>
                        </a:lnTo>
                        <a:lnTo>
                          <a:pt x="11" y="24"/>
                        </a:lnTo>
                        <a:lnTo>
                          <a:pt x="10" y="30"/>
                        </a:lnTo>
                        <a:lnTo>
                          <a:pt x="10" y="35"/>
                        </a:lnTo>
                        <a:lnTo>
                          <a:pt x="10" y="40"/>
                        </a:lnTo>
                        <a:lnTo>
                          <a:pt x="11" y="44"/>
                        </a:lnTo>
                        <a:lnTo>
                          <a:pt x="14" y="48"/>
                        </a:lnTo>
                        <a:lnTo>
                          <a:pt x="16" y="52"/>
                        </a:lnTo>
                        <a:lnTo>
                          <a:pt x="20" y="56"/>
                        </a:lnTo>
                        <a:lnTo>
                          <a:pt x="24" y="58"/>
                        </a:lnTo>
                        <a:lnTo>
                          <a:pt x="30" y="59"/>
                        </a:lnTo>
                        <a:lnTo>
                          <a:pt x="35" y="60"/>
                        </a:lnTo>
                        <a:lnTo>
                          <a:pt x="40" y="59"/>
                        </a:lnTo>
                        <a:lnTo>
                          <a:pt x="44" y="58"/>
                        </a:lnTo>
                        <a:lnTo>
                          <a:pt x="50" y="56"/>
                        </a:lnTo>
                        <a:lnTo>
                          <a:pt x="52" y="52"/>
                        </a:lnTo>
                        <a:lnTo>
                          <a:pt x="56" y="48"/>
                        </a:lnTo>
                        <a:lnTo>
                          <a:pt x="59" y="44"/>
                        </a:lnTo>
                        <a:lnTo>
                          <a:pt x="60" y="40"/>
                        </a:lnTo>
                        <a:lnTo>
                          <a:pt x="60" y="35"/>
                        </a:lnTo>
                        <a:lnTo>
                          <a:pt x="68" y="35"/>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4" name="Freeform 156"/>
                  <p:cNvSpPr>
                    <a:spLocks/>
                  </p:cNvSpPr>
                  <p:nvPr/>
                </p:nvSpPr>
                <p:spPr bwMode="auto">
                  <a:xfrm>
                    <a:off x="2952" y="1146"/>
                    <a:ext cx="16" cy="16"/>
                  </a:xfrm>
                  <a:custGeom>
                    <a:avLst/>
                    <a:gdLst>
                      <a:gd name="T0" fmla="*/ 50 w 50"/>
                      <a:gd name="T1" fmla="*/ 20 h 50"/>
                      <a:gd name="T2" fmla="*/ 46 w 50"/>
                      <a:gd name="T3" fmla="*/ 10 h 50"/>
                      <a:gd name="T4" fmla="*/ 40 w 50"/>
                      <a:gd name="T5" fmla="*/ 4 h 50"/>
                      <a:gd name="T6" fmla="*/ 30 w 50"/>
                      <a:gd name="T7" fmla="*/ 0 h 50"/>
                      <a:gd name="T8" fmla="*/ 20 w 50"/>
                      <a:gd name="T9" fmla="*/ 0 h 50"/>
                      <a:gd name="T10" fmla="*/ 10 w 50"/>
                      <a:gd name="T11" fmla="*/ 4 h 50"/>
                      <a:gd name="T12" fmla="*/ 4 w 50"/>
                      <a:gd name="T13" fmla="*/ 10 h 50"/>
                      <a:gd name="T14" fmla="*/ 0 w 50"/>
                      <a:gd name="T15" fmla="*/ 20 h 50"/>
                      <a:gd name="T16" fmla="*/ 0 w 50"/>
                      <a:gd name="T17" fmla="*/ 30 h 50"/>
                      <a:gd name="T18" fmla="*/ 4 w 50"/>
                      <a:gd name="T19" fmla="*/ 38 h 50"/>
                      <a:gd name="T20" fmla="*/ 10 w 50"/>
                      <a:gd name="T21" fmla="*/ 46 h 50"/>
                      <a:gd name="T22" fmla="*/ 20 w 50"/>
                      <a:gd name="T23" fmla="*/ 49 h 50"/>
                      <a:gd name="T24" fmla="*/ 30 w 50"/>
                      <a:gd name="T25" fmla="*/ 49 h 50"/>
                      <a:gd name="T26" fmla="*/ 40 w 50"/>
                      <a:gd name="T27" fmla="*/ 46 h 50"/>
                      <a:gd name="T28" fmla="*/ 46 w 50"/>
                      <a:gd name="T29" fmla="*/ 38 h 50"/>
                      <a:gd name="T30" fmla="*/ 50 w 50"/>
                      <a:gd name="T31" fmla="*/ 30 h 50"/>
                      <a:gd name="T32" fmla="*/ 42 w 50"/>
                      <a:gd name="T33" fmla="*/ 25 h 50"/>
                      <a:gd name="T34" fmla="*/ 41 w 50"/>
                      <a:gd name="T35" fmla="*/ 18 h 50"/>
                      <a:gd name="T36" fmla="*/ 37 w 50"/>
                      <a:gd name="T37" fmla="*/ 13 h 50"/>
                      <a:gd name="T38" fmla="*/ 32 w 50"/>
                      <a:gd name="T39" fmla="*/ 9 h 50"/>
                      <a:gd name="T40" fmla="*/ 25 w 50"/>
                      <a:gd name="T41" fmla="*/ 8 h 50"/>
                      <a:gd name="T42" fmla="*/ 18 w 50"/>
                      <a:gd name="T43" fmla="*/ 9 h 50"/>
                      <a:gd name="T44" fmla="*/ 13 w 50"/>
                      <a:gd name="T45" fmla="*/ 13 h 50"/>
                      <a:gd name="T46" fmla="*/ 9 w 50"/>
                      <a:gd name="T47" fmla="*/ 18 h 50"/>
                      <a:gd name="T48" fmla="*/ 8 w 50"/>
                      <a:gd name="T49" fmla="*/ 25 h 50"/>
                      <a:gd name="T50" fmla="*/ 9 w 50"/>
                      <a:gd name="T51" fmla="*/ 32 h 50"/>
                      <a:gd name="T52" fmla="*/ 13 w 50"/>
                      <a:gd name="T53" fmla="*/ 37 h 50"/>
                      <a:gd name="T54" fmla="*/ 18 w 50"/>
                      <a:gd name="T55" fmla="*/ 40 h 50"/>
                      <a:gd name="T56" fmla="*/ 25 w 50"/>
                      <a:gd name="T57" fmla="*/ 41 h 50"/>
                      <a:gd name="T58" fmla="*/ 32 w 50"/>
                      <a:gd name="T59" fmla="*/ 40 h 50"/>
                      <a:gd name="T60" fmla="*/ 37 w 50"/>
                      <a:gd name="T61" fmla="*/ 37 h 50"/>
                      <a:gd name="T62" fmla="*/ 41 w 50"/>
                      <a:gd name="T63" fmla="*/ 32 h 50"/>
                      <a:gd name="T64" fmla="*/ 42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50" y="25"/>
                        </a:moveTo>
                        <a:lnTo>
                          <a:pt x="50" y="20"/>
                        </a:lnTo>
                        <a:lnTo>
                          <a:pt x="49" y="14"/>
                        </a:lnTo>
                        <a:lnTo>
                          <a:pt x="46" y="10"/>
                        </a:lnTo>
                        <a:lnTo>
                          <a:pt x="42" y="6"/>
                        </a:lnTo>
                        <a:lnTo>
                          <a:pt x="40" y="4"/>
                        </a:lnTo>
                        <a:lnTo>
                          <a:pt x="34" y="1"/>
                        </a:lnTo>
                        <a:lnTo>
                          <a:pt x="30" y="0"/>
                        </a:lnTo>
                        <a:lnTo>
                          <a:pt x="25" y="0"/>
                        </a:lnTo>
                        <a:lnTo>
                          <a:pt x="20" y="0"/>
                        </a:lnTo>
                        <a:lnTo>
                          <a:pt x="14" y="1"/>
                        </a:lnTo>
                        <a:lnTo>
                          <a:pt x="10" y="4"/>
                        </a:lnTo>
                        <a:lnTo>
                          <a:pt x="6" y="6"/>
                        </a:lnTo>
                        <a:lnTo>
                          <a:pt x="4" y="10"/>
                        </a:lnTo>
                        <a:lnTo>
                          <a:pt x="1" y="14"/>
                        </a:lnTo>
                        <a:lnTo>
                          <a:pt x="0" y="20"/>
                        </a:lnTo>
                        <a:lnTo>
                          <a:pt x="0" y="25"/>
                        </a:lnTo>
                        <a:lnTo>
                          <a:pt x="0" y="30"/>
                        </a:lnTo>
                        <a:lnTo>
                          <a:pt x="1" y="34"/>
                        </a:lnTo>
                        <a:lnTo>
                          <a:pt x="4" y="38"/>
                        </a:lnTo>
                        <a:lnTo>
                          <a:pt x="6" y="42"/>
                        </a:lnTo>
                        <a:lnTo>
                          <a:pt x="10" y="46"/>
                        </a:lnTo>
                        <a:lnTo>
                          <a:pt x="14" y="48"/>
                        </a:lnTo>
                        <a:lnTo>
                          <a:pt x="20" y="49"/>
                        </a:lnTo>
                        <a:lnTo>
                          <a:pt x="25" y="50"/>
                        </a:lnTo>
                        <a:lnTo>
                          <a:pt x="30" y="49"/>
                        </a:lnTo>
                        <a:lnTo>
                          <a:pt x="34" y="48"/>
                        </a:lnTo>
                        <a:lnTo>
                          <a:pt x="40" y="46"/>
                        </a:lnTo>
                        <a:lnTo>
                          <a:pt x="42" y="42"/>
                        </a:lnTo>
                        <a:lnTo>
                          <a:pt x="46" y="38"/>
                        </a:lnTo>
                        <a:lnTo>
                          <a:pt x="49" y="34"/>
                        </a:lnTo>
                        <a:lnTo>
                          <a:pt x="50" y="30"/>
                        </a:lnTo>
                        <a:lnTo>
                          <a:pt x="50" y="25"/>
                        </a:lnTo>
                        <a:lnTo>
                          <a:pt x="42" y="25"/>
                        </a:lnTo>
                        <a:lnTo>
                          <a:pt x="41" y="21"/>
                        </a:lnTo>
                        <a:lnTo>
                          <a:pt x="41" y="18"/>
                        </a:lnTo>
                        <a:lnTo>
                          <a:pt x="38" y="16"/>
                        </a:lnTo>
                        <a:lnTo>
                          <a:pt x="37" y="13"/>
                        </a:lnTo>
                        <a:lnTo>
                          <a:pt x="34" y="10"/>
                        </a:lnTo>
                        <a:lnTo>
                          <a:pt x="32" y="9"/>
                        </a:lnTo>
                        <a:lnTo>
                          <a:pt x="28" y="8"/>
                        </a:lnTo>
                        <a:lnTo>
                          <a:pt x="25" y="8"/>
                        </a:lnTo>
                        <a:lnTo>
                          <a:pt x="21" y="8"/>
                        </a:lnTo>
                        <a:lnTo>
                          <a:pt x="18" y="9"/>
                        </a:lnTo>
                        <a:lnTo>
                          <a:pt x="16" y="10"/>
                        </a:lnTo>
                        <a:lnTo>
                          <a:pt x="13" y="13"/>
                        </a:lnTo>
                        <a:lnTo>
                          <a:pt x="10" y="16"/>
                        </a:lnTo>
                        <a:lnTo>
                          <a:pt x="9" y="18"/>
                        </a:lnTo>
                        <a:lnTo>
                          <a:pt x="8" y="21"/>
                        </a:lnTo>
                        <a:lnTo>
                          <a:pt x="8" y="25"/>
                        </a:lnTo>
                        <a:lnTo>
                          <a:pt x="8" y="28"/>
                        </a:lnTo>
                        <a:lnTo>
                          <a:pt x="9" y="32"/>
                        </a:lnTo>
                        <a:lnTo>
                          <a:pt x="10" y="34"/>
                        </a:lnTo>
                        <a:lnTo>
                          <a:pt x="13" y="37"/>
                        </a:lnTo>
                        <a:lnTo>
                          <a:pt x="16" y="38"/>
                        </a:lnTo>
                        <a:lnTo>
                          <a:pt x="18" y="40"/>
                        </a:lnTo>
                        <a:lnTo>
                          <a:pt x="21" y="41"/>
                        </a:lnTo>
                        <a:lnTo>
                          <a:pt x="25" y="41"/>
                        </a:lnTo>
                        <a:lnTo>
                          <a:pt x="28" y="41"/>
                        </a:lnTo>
                        <a:lnTo>
                          <a:pt x="32" y="40"/>
                        </a:lnTo>
                        <a:lnTo>
                          <a:pt x="34" y="38"/>
                        </a:lnTo>
                        <a:lnTo>
                          <a:pt x="37" y="37"/>
                        </a:lnTo>
                        <a:lnTo>
                          <a:pt x="38" y="34"/>
                        </a:lnTo>
                        <a:lnTo>
                          <a:pt x="41" y="32"/>
                        </a:lnTo>
                        <a:lnTo>
                          <a:pt x="41"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5" name="Freeform 157"/>
                  <p:cNvSpPr>
                    <a:spLocks/>
                  </p:cNvSpPr>
                  <p:nvPr/>
                </p:nvSpPr>
                <p:spPr bwMode="auto">
                  <a:xfrm>
                    <a:off x="2954" y="1148"/>
                    <a:ext cx="12" cy="11"/>
                  </a:xfrm>
                  <a:custGeom>
                    <a:avLst/>
                    <a:gdLst>
                      <a:gd name="T0" fmla="*/ 34 w 34"/>
                      <a:gd name="T1" fmla="*/ 17 h 33"/>
                      <a:gd name="T2" fmla="*/ 33 w 34"/>
                      <a:gd name="T3" fmla="*/ 13 h 33"/>
                      <a:gd name="T4" fmla="*/ 33 w 34"/>
                      <a:gd name="T5" fmla="*/ 10 h 33"/>
                      <a:gd name="T6" fmla="*/ 30 w 34"/>
                      <a:gd name="T7" fmla="*/ 8 h 33"/>
                      <a:gd name="T8" fmla="*/ 29 w 34"/>
                      <a:gd name="T9" fmla="*/ 5 h 33"/>
                      <a:gd name="T10" fmla="*/ 26 w 34"/>
                      <a:gd name="T11" fmla="*/ 2 h 33"/>
                      <a:gd name="T12" fmla="*/ 24 w 34"/>
                      <a:gd name="T13" fmla="*/ 1 h 33"/>
                      <a:gd name="T14" fmla="*/ 20 w 34"/>
                      <a:gd name="T15" fmla="*/ 0 h 33"/>
                      <a:gd name="T16" fmla="*/ 17 w 34"/>
                      <a:gd name="T17" fmla="*/ 0 h 33"/>
                      <a:gd name="T18" fmla="*/ 13 w 34"/>
                      <a:gd name="T19" fmla="*/ 0 h 33"/>
                      <a:gd name="T20" fmla="*/ 10 w 34"/>
                      <a:gd name="T21" fmla="*/ 1 h 33"/>
                      <a:gd name="T22" fmla="*/ 8 w 34"/>
                      <a:gd name="T23" fmla="*/ 2 h 33"/>
                      <a:gd name="T24" fmla="*/ 5 w 34"/>
                      <a:gd name="T25" fmla="*/ 5 h 33"/>
                      <a:gd name="T26" fmla="*/ 2 w 34"/>
                      <a:gd name="T27" fmla="*/ 8 h 33"/>
                      <a:gd name="T28" fmla="*/ 1 w 34"/>
                      <a:gd name="T29" fmla="*/ 10 h 33"/>
                      <a:gd name="T30" fmla="*/ 0 w 34"/>
                      <a:gd name="T31" fmla="*/ 13 h 33"/>
                      <a:gd name="T32" fmla="*/ 0 w 34"/>
                      <a:gd name="T33" fmla="*/ 17 h 33"/>
                      <a:gd name="T34" fmla="*/ 0 w 34"/>
                      <a:gd name="T35" fmla="*/ 20 h 33"/>
                      <a:gd name="T36" fmla="*/ 1 w 34"/>
                      <a:gd name="T37" fmla="*/ 24 h 33"/>
                      <a:gd name="T38" fmla="*/ 2 w 34"/>
                      <a:gd name="T39" fmla="*/ 26 h 33"/>
                      <a:gd name="T40" fmla="*/ 5 w 34"/>
                      <a:gd name="T41" fmla="*/ 29 h 33"/>
                      <a:gd name="T42" fmla="*/ 8 w 34"/>
                      <a:gd name="T43" fmla="*/ 30 h 33"/>
                      <a:gd name="T44" fmla="*/ 10 w 34"/>
                      <a:gd name="T45" fmla="*/ 32 h 33"/>
                      <a:gd name="T46" fmla="*/ 13 w 34"/>
                      <a:gd name="T47" fmla="*/ 33 h 33"/>
                      <a:gd name="T48" fmla="*/ 17 w 34"/>
                      <a:gd name="T49" fmla="*/ 33 h 33"/>
                      <a:gd name="T50" fmla="*/ 20 w 34"/>
                      <a:gd name="T51" fmla="*/ 33 h 33"/>
                      <a:gd name="T52" fmla="*/ 24 w 34"/>
                      <a:gd name="T53" fmla="*/ 32 h 33"/>
                      <a:gd name="T54" fmla="*/ 26 w 34"/>
                      <a:gd name="T55" fmla="*/ 30 h 33"/>
                      <a:gd name="T56" fmla="*/ 29 w 34"/>
                      <a:gd name="T57" fmla="*/ 29 h 33"/>
                      <a:gd name="T58" fmla="*/ 30 w 34"/>
                      <a:gd name="T59" fmla="*/ 26 h 33"/>
                      <a:gd name="T60" fmla="*/ 33 w 34"/>
                      <a:gd name="T61" fmla="*/ 24 h 33"/>
                      <a:gd name="T62" fmla="*/ 33 w 34"/>
                      <a:gd name="T63" fmla="*/ 20 h 33"/>
                      <a:gd name="T64" fmla="*/ 34 w 34"/>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3">
                        <a:moveTo>
                          <a:pt x="34" y="17"/>
                        </a:moveTo>
                        <a:lnTo>
                          <a:pt x="33" y="13"/>
                        </a:lnTo>
                        <a:lnTo>
                          <a:pt x="33" y="10"/>
                        </a:lnTo>
                        <a:lnTo>
                          <a:pt x="30" y="8"/>
                        </a:lnTo>
                        <a:lnTo>
                          <a:pt x="29" y="5"/>
                        </a:lnTo>
                        <a:lnTo>
                          <a:pt x="26" y="2"/>
                        </a:lnTo>
                        <a:lnTo>
                          <a:pt x="24" y="1"/>
                        </a:lnTo>
                        <a:lnTo>
                          <a:pt x="20" y="0"/>
                        </a:lnTo>
                        <a:lnTo>
                          <a:pt x="17" y="0"/>
                        </a:lnTo>
                        <a:lnTo>
                          <a:pt x="13" y="0"/>
                        </a:lnTo>
                        <a:lnTo>
                          <a:pt x="10" y="1"/>
                        </a:lnTo>
                        <a:lnTo>
                          <a:pt x="8" y="2"/>
                        </a:lnTo>
                        <a:lnTo>
                          <a:pt x="5" y="5"/>
                        </a:lnTo>
                        <a:lnTo>
                          <a:pt x="2" y="8"/>
                        </a:lnTo>
                        <a:lnTo>
                          <a:pt x="1" y="10"/>
                        </a:lnTo>
                        <a:lnTo>
                          <a:pt x="0" y="13"/>
                        </a:lnTo>
                        <a:lnTo>
                          <a:pt x="0" y="17"/>
                        </a:lnTo>
                        <a:lnTo>
                          <a:pt x="0" y="20"/>
                        </a:lnTo>
                        <a:lnTo>
                          <a:pt x="1" y="24"/>
                        </a:lnTo>
                        <a:lnTo>
                          <a:pt x="2" y="26"/>
                        </a:lnTo>
                        <a:lnTo>
                          <a:pt x="5" y="29"/>
                        </a:lnTo>
                        <a:lnTo>
                          <a:pt x="8" y="30"/>
                        </a:lnTo>
                        <a:lnTo>
                          <a:pt x="10" y="32"/>
                        </a:lnTo>
                        <a:lnTo>
                          <a:pt x="13" y="33"/>
                        </a:lnTo>
                        <a:lnTo>
                          <a:pt x="17" y="33"/>
                        </a:lnTo>
                        <a:lnTo>
                          <a:pt x="20" y="33"/>
                        </a:lnTo>
                        <a:lnTo>
                          <a:pt x="24" y="32"/>
                        </a:lnTo>
                        <a:lnTo>
                          <a:pt x="26" y="30"/>
                        </a:lnTo>
                        <a:lnTo>
                          <a:pt x="29" y="29"/>
                        </a:lnTo>
                        <a:lnTo>
                          <a:pt x="30" y="26"/>
                        </a:lnTo>
                        <a:lnTo>
                          <a:pt x="33" y="24"/>
                        </a:lnTo>
                        <a:lnTo>
                          <a:pt x="33" y="20"/>
                        </a:lnTo>
                        <a:lnTo>
                          <a:pt x="34"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6" name="Freeform 158"/>
                  <p:cNvSpPr>
                    <a:spLocks/>
                  </p:cNvSpPr>
                  <p:nvPr/>
                </p:nvSpPr>
                <p:spPr bwMode="auto">
                  <a:xfrm>
                    <a:off x="2957" y="1151"/>
                    <a:ext cx="6" cy="6"/>
                  </a:xfrm>
                  <a:custGeom>
                    <a:avLst/>
                    <a:gdLst>
                      <a:gd name="T0" fmla="*/ 17 w 17"/>
                      <a:gd name="T1" fmla="*/ 9 h 17"/>
                      <a:gd name="T2" fmla="*/ 17 w 17"/>
                      <a:gd name="T3" fmla="*/ 6 h 17"/>
                      <a:gd name="T4" fmla="*/ 17 w 17"/>
                      <a:gd name="T5" fmla="*/ 5 h 17"/>
                      <a:gd name="T6" fmla="*/ 16 w 17"/>
                      <a:gd name="T7" fmla="*/ 4 h 17"/>
                      <a:gd name="T8" fmla="*/ 14 w 17"/>
                      <a:gd name="T9" fmla="*/ 2 h 17"/>
                      <a:gd name="T10" fmla="*/ 13 w 17"/>
                      <a:gd name="T11" fmla="*/ 1 h 17"/>
                      <a:gd name="T12" fmla="*/ 12 w 17"/>
                      <a:gd name="T13" fmla="*/ 1 h 17"/>
                      <a:gd name="T14" fmla="*/ 10 w 17"/>
                      <a:gd name="T15" fmla="*/ 0 h 17"/>
                      <a:gd name="T16" fmla="*/ 9 w 17"/>
                      <a:gd name="T17" fmla="*/ 0 h 17"/>
                      <a:gd name="T18" fmla="*/ 8 w 17"/>
                      <a:gd name="T19" fmla="*/ 0 h 17"/>
                      <a:gd name="T20" fmla="*/ 5 w 17"/>
                      <a:gd name="T21" fmla="*/ 1 h 17"/>
                      <a:gd name="T22" fmla="*/ 4 w 17"/>
                      <a:gd name="T23" fmla="*/ 1 h 17"/>
                      <a:gd name="T24" fmla="*/ 2 w 17"/>
                      <a:gd name="T25" fmla="*/ 2 h 17"/>
                      <a:gd name="T26" fmla="*/ 2 w 17"/>
                      <a:gd name="T27" fmla="*/ 4 h 17"/>
                      <a:gd name="T28" fmla="*/ 1 w 17"/>
                      <a:gd name="T29" fmla="*/ 5 h 17"/>
                      <a:gd name="T30" fmla="*/ 1 w 17"/>
                      <a:gd name="T31" fmla="*/ 6 h 17"/>
                      <a:gd name="T32" fmla="*/ 0 w 17"/>
                      <a:gd name="T33" fmla="*/ 9 h 17"/>
                      <a:gd name="T34" fmla="*/ 1 w 17"/>
                      <a:gd name="T35" fmla="*/ 10 h 17"/>
                      <a:gd name="T36" fmla="*/ 1 w 17"/>
                      <a:gd name="T37" fmla="*/ 12 h 17"/>
                      <a:gd name="T38" fmla="*/ 2 w 17"/>
                      <a:gd name="T39" fmla="*/ 13 h 17"/>
                      <a:gd name="T40" fmla="*/ 2 w 17"/>
                      <a:gd name="T41" fmla="*/ 14 h 17"/>
                      <a:gd name="T42" fmla="*/ 4 w 17"/>
                      <a:gd name="T43" fmla="*/ 16 h 17"/>
                      <a:gd name="T44" fmla="*/ 5 w 17"/>
                      <a:gd name="T45" fmla="*/ 17 h 17"/>
                      <a:gd name="T46" fmla="*/ 8 w 17"/>
                      <a:gd name="T47" fmla="*/ 17 h 17"/>
                      <a:gd name="T48" fmla="*/ 9 w 17"/>
                      <a:gd name="T49" fmla="*/ 17 h 17"/>
                      <a:gd name="T50" fmla="*/ 10 w 17"/>
                      <a:gd name="T51" fmla="*/ 17 h 17"/>
                      <a:gd name="T52" fmla="*/ 12 w 17"/>
                      <a:gd name="T53" fmla="*/ 17 h 17"/>
                      <a:gd name="T54" fmla="*/ 13 w 17"/>
                      <a:gd name="T55" fmla="*/ 16 h 17"/>
                      <a:gd name="T56" fmla="*/ 14 w 17"/>
                      <a:gd name="T57" fmla="*/ 14 h 17"/>
                      <a:gd name="T58" fmla="*/ 16 w 17"/>
                      <a:gd name="T59" fmla="*/ 13 h 17"/>
                      <a:gd name="T60" fmla="*/ 17 w 17"/>
                      <a:gd name="T61" fmla="*/ 12 h 17"/>
                      <a:gd name="T62" fmla="*/ 17 w 17"/>
                      <a:gd name="T63" fmla="*/ 10 h 17"/>
                      <a:gd name="T64" fmla="*/ 17 w 17"/>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17">
                        <a:moveTo>
                          <a:pt x="17" y="9"/>
                        </a:moveTo>
                        <a:lnTo>
                          <a:pt x="17" y="6"/>
                        </a:lnTo>
                        <a:lnTo>
                          <a:pt x="17" y="5"/>
                        </a:lnTo>
                        <a:lnTo>
                          <a:pt x="16" y="4"/>
                        </a:lnTo>
                        <a:lnTo>
                          <a:pt x="14" y="2"/>
                        </a:lnTo>
                        <a:lnTo>
                          <a:pt x="13" y="1"/>
                        </a:lnTo>
                        <a:lnTo>
                          <a:pt x="12" y="1"/>
                        </a:lnTo>
                        <a:lnTo>
                          <a:pt x="10" y="0"/>
                        </a:lnTo>
                        <a:lnTo>
                          <a:pt x="9" y="0"/>
                        </a:lnTo>
                        <a:lnTo>
                          <a:pt x="8" y="0"/>
                        </a:lnTo>
                        <a:lnTo>
                          <a:pt x="5" y="1"/>
                        </a:lnTo>
                        <a:lnTo>
                          <a:pt x="4" y="1"/>
                        </a:lnTo>
                        <a:lnTo>
                          <a:pt x="2" y="2"/>
                        </a:lnTo>
                        <a:lnTo>
                          <a:pt x="2" y="4"/>
                        </a:lnTo>
                        <a:lnTo>
                          <a:pt x="1" y="5"/>
                        </a:lnTo>
                        <a:lnTo>
                          <a:pt x="1" y="6"/>
                        </a:lnTo>
                        <a:lnTo>
                          <a:pt x="0" y="9"/>
                        </a:lnTo>
                        <a:lnTo>
                          <a:pt x="1" y="10"/>
                        </a:lnTo>
                        <a:lnTo>
                          <a:pt x="1" y="12"/>
                        </a:lnTo>
                        <a:lnTo>
                          <a:pt x="2" y="13"/>
                        </a:lnTo>
                        <a:lnTo>
                          <a:pt x="2" y="14"/>
                        </a:lnTo>
                        <a:lnTo>
                          <a:pt x="4" y="16"/>
                        </a:lnTo>
                        <a:lnTo>
                          <a:pt x="5" y="17"/>
                        </a:lnTo>
                        <a:lnTo>
                          <a:pt x="8" y="17"/>
                        </a:lnTo>
                        <a:lnTo>
                          <a:pt x="9" y="17"/>
                        </a:lnTo>
                        <a:lnTo>
                          <a:pt x="10" y="17"/>
                        </a:lnTo>
                        <a:lnTo>
                          <a:pt x="12" y="17"/>
                        </a:lnTo>
                        <a:lnTo>
                          <a:pt x="13" y="16"/>
                        </a:lnTo>
                        <a:lnTo>
                          <a:pt x="14" y="14"/>
                        </a:lnTo>
                        <a:lnTo>
                          <a:pt x="16" y="13"/>
                        </a:lnTo>
                        <a:lnTo>
                          <a:pt x="17" y="12"/>
                        </a:lnTo>
                        <a:lnTo>
                          <a:pt x="17" y="10"/>
                        </a:lnTo>
                        <a:lnTo>
                          <a:pt x="17"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7" name="Freeform 159"/>
                  <p:cNvSpPr>
                    <a:spLocks/>
                  </p:cNvSpPr>
                  <p:nvPr/>
                </p:nvSpPr>
                <p:spPr bwMode="auto">
                  <a:xfrm>
                    <a:off x="3188" y="1195"/>
                    <a:ext cx="13" cy="4"/>
                  </a:xfrm>
                  <a:custGeom>
                    <a:avLst/>
                    <a:gdLst>
                      <a:gd name="T0" fmla="*/ 0 w 40"/>
                      <a:gd name="T1" fmla="*/ 0 h 13"/>
                      <a:gd name="T2" fmla="*/ 4 w 40"/>
                      <a:gd name="T3" fmla="*/ 1 h 13"/>
                      <a:gd name="T4" fmla="*/ 10 w 40"/>
                      <a:gd name="T5" fmla="*/ 4 h 13"/>
                      <a:gd name="T6" fmla="*/ 18 w 40"/>
                      <a:gd name="T7" fmla="*/ 6 h 13"/>
                      <a:gd name="T8" fmla="*/ 28 w 40"/>
                      <a:gd name="T9" fmla="*/ 8 h 13"/>
                      <a:gd name="T10" fmla="*/ 36 w 40"/>
                      <a:gd name="T11" fmla="*/ 8 h 13"/>
                      <a:gd name="T12" fmla="*/ 40 w 40"/>
                      <a:gd name="T13" fmla="*/ 8 h 13"/>
                      <a:gd name="T14" fmla="*/ 40 w 40"/>
                      <a:gd name="T15" fmla="*/ 8 h 13"/>
                      <a:gd name="T16" fmla="*/ 40 w 40"/>
                      <a:gd name="T17" fmla="*/ 8 h 13"/>
                      <a:gd name="T18" fmla="*/ 40 w 40"/>
                      <a:gd name="T19" fmla="*/ 8 h 13"/>
                      <a:gd name="T20" fmla="*/ 40 w 40"/>
                      <a:gd name="T21" fmla="*/ 8 h 13"/>
                      <a:gd name="T22" fmla="*/ 38 w 40"/>
                      <a:gd name="T23" fmla="*/ 8 h 13"/>
                      <a:gd name="T24" fmla="*/ 38 w 40"/>
                      <a:gd name="T25" fmla="*/ 8 h 13"/>
                      <a:gd name="T26" fmla="*/ 38 w 40"/>
                      <a:gd name="T27" fmla="*/ 8 h 13"/>
                      <a:gd name="T28" fmla="*/ 38 w 40"/>
                      <a:gd name="T29" fmla="*/ 8 h 13"/>
                      <a:gd name="T30" fmla="*/ 30 w 40"/>
                      <a:gd name="T31" fmla="*/ 10 h 13"/>
                      <a:gd name="T32" fmla="*/ 24 w 40"/>
                      <a:gd name="T33" fmla="*/ 13 h 13"/>
                      <a:gd name="T34" fmla="*/ 17 w 40"/>
                      <a:gd name="T35" fmla="*/ 13 h 13"/>
                      <a:gd name="T36" fmla="*/ 12 w 40"/>
                      <a:gd name="T37" fmla="*/ 12 h 13"/>
                      <a:gd name="T38" fmla="*/ 8 w 40"/>
                      <a:gd name="T39" fmla="*/ 10 h 13"/>
                      <a:gd name="T40" fmla="*/ 5 w 40"/>
                      <a:gd name="T41" fmla="*/ 8 h 13"/>
                      <a:gd name="T42" fmla="*/ 1 w 40"/>
                      <a:gd name="T43" fmla="*/ 4 h 13"/>
                      <a:gd name="T44" fmla="*/ 0 w 4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13">
                        <a:moveTo>
                          <a:pt x="0" y="0"/>
                        </a:moveTo>
                        <a:lnTo>
                          <a:pt x="4" y="1"/>
                        </a:lnTo>
                        <a:lnTo>
                          <a:pt x="10" y="4"/>
                        </a:lnTo>
                        <a:lnTo>
                          <a:pt x="18" y="6"/>
                        </a:lnTo>
                        <a:lnTo>
                          <a:pt x="28" y="8"/>
                        </a:lnTo>
                        <a:lnTo>
                          <a:pt x="36" y="8"/>
                        </a:lnTo>
                        <a:lnTo>
                          <a:pt x="40" y="8"/>
                        </a:lnTo>
                        <a:lnTo>
                          <a:pt x="40" y="8"/>
                        </a:lnTo>
                        <a:lnTo>
                          <a:pt x="40" y="8"/>
                        </a:lnTo>
                        <a:lnTo>
                          <a:pt x="40" y="8"/>
                        </a:lnTo>
                        <a:lnTo>
                          <a:pt x="40" y="8"/>
                        </a:lnTo>
                        <a:lnTo>
                          <a:pt x="38" y="8"/>
                        </a:lnTo>
                        <a:lnTo>
                          <a:pt x="38" y="8"/>
                        </a:lnTo>
                        <a:lnTo>
                          <a:pt x="38" y="8"/>
                        </a:lnTo>
                        <a:lnTo>
                          <a:pt x="38" y="8"/>
                        </a:lnTo>
                        <a:lnTo>
                          <a:pt x="30" y="10"/>
                        </a:lnTo>
                        <a:lnTo>
                          <a:pt x="24" y="13"/>
                        </a:lnTo>
                        <a:lnTo>
                          <a:pt x="17" y="13"/>
                        </a:lnTo>
                        <a:lnTo>
                          <a:pt x="12" y="12"/>
                        </a:lnTo>
                        <a:lnTo>
                          <a:pt x="8" y="10"/>
                        </a:lnTo>
                        <a:lnTo>
                          <a:pt x="5" y="8"/>
                        </a:lnTo>
                        <a:lnTo>
                          <a:pt x="1" y="4"/>
                        </a:lnTo>
                        <a:lnTo>
                          <a:pt x="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8" name="Freeform 160"/>
                  <p:cNvSpPr>
                    <a:spLocks noEditPoints="1"/>
                  </p:cNvSpPr>
                  <p:nvPr/>
                </p:nvSpPr>
                <p:spPr bwMode="auto">
                  <a:xfrm>
                    <a:off x="3186" y="1146"/>
                    <a:ext cx="26" cy="52"/>
                  </a:xfrm>
                  <a:custGeom>
                    <a:avLst/>
                    <a:gdLst>
                      <a:gd name="T0" fmla="*/ 6 w 78"/>
                      <a:gd name="T1" fmla="*/ 148 h 156"/>
                      <a:gd name="T2" fmla="*/ 10 w 78"/>
                      <a:gd name="T3" fmla="*/ 149 h 156"/>
                      <a:gd name="T4" fmla="*/ 16 w 78"/>
                      <a:gd name="T5" fmla="*/ 152 h 156"/>
                      <a:gd name="T6" fmla="*/ 24 w 78"/>
                      <a:gd name="T7" fmla="*/ 154 h 156"/>
                      <a:gd name="T8" fmla="*/ 34 w 78"/>
                      <a:gd name="T9" fmla="*/ 156 h 156"/>
                      <a:gd name="T10" fmla="*/ 42 w 78"/>
                      <a:gd name="T11" fmla="*/ 156 h 156"/>
                      <a:gd name="T12" fmla="*/ 46 w 78"/>
                      <a:gd name="T13" fmla="*/ 156 h 156"/>
                      <a:gd name="T14" fmla="*/ 48 w 78"/>
                      <a:gd name="T15" fmla="*/ 154 h 156"/>
                      <a:gd name="T16" fmla="*/ 52 w 78"/>
                      <a:gd name="T17" fmla="*/ 152 h 156"/>
                      <a:gd name="T18" fmla="*/ 55 w 78"/>
                      <a:gd name="T19" fmla="*/ 150 h 156"/>
                      <a:gd name="T20" fmla="*/ 58 w 78"/>
                      <a:gd name="T21" fmla="*/ 148 h 156"/>
                      <a:gd name="T22" fmla="*/ 60 w 78"/>
                      <a:gd name="T23" fmla="*/ 145 h 156"/>
                      <a:gd name="T24" fmla="*/ 63 w 78"/>
                      <a:gd name="T25" fmla="*/ 144 h 156"/>
                      <a:gd name="T26" fmla="*/ 66 w 78"/>
                      <a:gd name="T27" fmla="*/ 141 h 156"/>
                      <a:gd name="T28" fmla="*/ 68 w 78"/>
                      <a:gd name="T29" fmla="*/ 138 h 156"/>
                      <a:gd name="T30" fmla="*/ 63 w 78"/>
                      <a:gd name="T31" fmla="*/ 141 h 156"/>
                      <a:gd name="T32" fmla="*/ 56 w 78"/>
                      <a:gd name="T33" fmla="*/ 142 h 156"/>
                      <a:gd name="T34" fmla="*/ 48 w 78"/>
                      <a:gd name="T35" fmla="*/ 144 h 156"/>
                      <a:gd name="T36" fmla="*/ 42 w 78"/>
                      <a:gd name="T37" fmla="*/ 144 h 156"/>
                      <a:gd name="T38" fmla="*/ 34 w 78"/>
                      <a:gd name="T39" fmla="*/ 144 h 156"/>
                      <a:gd name="T40" fmla="*/ 27 w 78"/>
                      <a:gd name="T41" fmla="*/ 142 h 156"/>
                      <a:gd name="T42" fmla="*/ 20 w 78"/>
                      <a:gd name="T43" fmla="*/ 141 h 156"/>
                      <a:gd name="T44" fmla="*/ 14 w 78"/>
                      <a:gd name="T45" fmla="*/ 138 h 156"/>
                      <a:gd name="T46" fmla="*/ 2 w 78"/>
                      <a:gd name="T47" fmla="*/ 132 h 156"/>
                      <a:gd name="T48" fmla="*/ 0 w 78"/>
                      <a:gd name="T49" fmla="*/ 130 h 156"/>
                      <a:gd name="T50" fmla="*/ 0 w 78"/>
                      <a:gd name="T51" fmla="*/ 133 h 156"/>
                      <a:gd name="T52" fmla="*/ 2 w 78"/>
                      <a:gd name="T53" fmla="*/ 134 h 156"/>
                      <a:gd name="T54" fmla="*/ 2 w 78"/>
                      <a:gd name="T55" fmla="*/ 137 h 156"/>
                      <a:gd name="T56" fmla="*/ 3 w 78"/>
                      <a:gd name="T57" fmla="*/ 140 h 156"/>
                      <a:gd name="T58" fmla="*/ 3 w 78"/>
                      <a:gd name="T59" fmla="*/ 141 h 156"/>
                      <a:gd name="T60" fmla="*/ 4 w 78"/>
                      <a:gd name="T61" fmla="*/ 144 h 156"/>
                      <a:gd name="T62" fmla="*/ 4 w 78"/>
                      <a:gd name="T63" fmla="*/ 145 h 156"/>
                      <a:gd name="T64" fmla="*/ 6 w 78"/>
                      <a:gd name="T65" fmla="*/ 148 h 156"/>
                      <a:gd name="T66" fmla="*/ 78 w 78"/>
                      <a:gd name="T67" fmla="*/ 10 h 156"/>
                      <a:gd name="T68" fmla="*/ 70 w 78"/>
                      <a:gd name="T69" fmla="*/ 6 h 156"/>
                      <a:gd name="T70" fmla="*/ 63 w 78"/>
                      <a:gd name="T71" fmla="*/ 4 h 156"/>
                      <a:gd name="T72" fmla="*/ 56 w 78"/>
                      <a:gd name="T73" fmla="*/ 2 h 156"/>
                      <a:gd name="T74" fmla="*/ 55 w 78"/>
                      <a:gd name="T75" fmla="*/ 2 h 156"/>
                      <a:gd name="T76" fmla="*/ 58 w 78"/>
                      <a:gd name="T77" fmla="*/ 1 h 156"/>
                      <a:gd name="T78" fmla="*/ 60 w 78"/>
                      <a:gd name="T79" fmla="*/ 0 h 156"/>
                      <a:gd name="T80" fmla="*/ 64 w 78"/>
                      <a:gd name="T81" fmla="*/ 0 h 156"/>
                      <a:gd name="T82" fmla="*/ 67 w 78"/>
                      <a:gd name="T83" fmla="*/ 0 h 156"/>
                      <a:gd name="T84" fmla="*/ 70 w 78"/>
                      <a:gd name="T85" fmla="*/ 1 h 156"/>
                      <a:gd name="T86" fmla="*/ 72 w 78"/>
                      <a:gd name="T87" fmla="*/ 2 h 156"/>
                      <a:gd name="T88" fmla="*/ 75 w 78"/>
                      <a:gd name="T89" fmla="*/ 6 h 156"/>
                      <a:gd name="T90" fmla="*/ 78 w 78"/>
                      <a:gd name="T91" fmla="*/ 10 h 156"/>
                      <a:gd name="T92" fmla="*/ 78 w 78"/>
                      <a:gd name="T93" fmla="*/ 10 h 156"/>
                      <a:gd name="T94" fmla="*/ 78 w 78"/>
                      <a:gd name="T95" fmla="*/ 10 h 156"/>
                      <a:gd name="T96" fmla="*/ 78 w 78"/>
                      <a:gd name="T97" fmla="*/ 10 h 156"/>
                      <a:gd name="T98" fmla="*/ 78 w 78"/>
                      <a:gd name="T99" fmla="*/ 10 h 156"/>
                      <a:gd name="T100" fmla="*/ 78 w 78"/>
                      <a:gd name="T101" fmla="*/ 10 h 156"/>
                      <a:gd name="T102" fmla="*/ 78 w 78"/>
                      <a:gd name="T103" fmla="*/ 10 h 156"/>
                      <a:gd name="T104" fmla="*/ 78 w 78"/>
                      <a:gd name="T105" fmla="*/ 10 h 156"/>
                      <a:gd name="T106" fmla="*/ 78 w 78"/>
                      <a:gd name="T107" fmla="*/ 1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 h="156">
                        <a:moveTo>
                          <a:pt x="6" y="148"/>
                        </a:moveTo>
                        <a:lnTo>
                          <a:pt x="10" y="149"/>
                        </a:lnTo>
                        <a:lnTo>
                          <a:pt x="16" y="152"/>
                        </a:lnTo>
                        <a:lnTo>
                          <a:pt x="24" y="154"/>
                        </a:lnTo>
                        <a:lnTo>
                          <a:pt x="34" y="156"/>
                        </a:lnTo>
                        <a:lnTo>
                          <a:pt x="42" y="156"/>
                        </a:lnTo>
                        <a:lnTo>
                          <a:pt x="46" y="156"/>
                        </a:lnTo>
                        <a:lnTo>
                          <a:pt x="48" y="154"/>
                        </a:lnTo>
                        <a:lnTo>
                          <a:pt x="52" y="152"/>
                        </a:lnTo>
                        <a:lnTo>
                          <a:pt x="55" y="150"/>
                        </a:lnTo>
                        <a:lnTo>
                          <a:pt x="58" y="148"/>
                        </a:lnTo>
                        <a:lnTo>
                          <a:pt x="60" y="145"/>
                        </a:lnTo>
                        <a:lnTo>
                          <a:pt x="63" y="144"/>
                        </a:lnTo>
                        <a:lnTo>
                          <a:pt x="66" y="141"/>
                        </a:lnTo>
                        <a:lnTo>
                          <a:pt x="68" y="138"/>
                        </a:lnTo>
                        <a:lnTo>
                          <a:pt x="63" y="141"/>
                        </a:lnTo>
                        <a:lnTo>
                          <a:pt x="56" y="142"/>
                        </a:lnTo>
                        <a:lnTo>
                          <a:pt x="48" y="144"/>
                        </a:lnTo>
                        <a:lnTo>
                          <a:pt x="42" y="144"/>
                        </a:lnTo>
                        <a:lnTo>
                          <a:pt x="34" y="144"/>
                        </a:lnTo>
                        <a:lnTo>
                          <a:pt x="27" y="142"/>
                        </a:lnTo>
                        <a:lnTo>
                          <a:pt x="20" y="141"/>
                        </a:lnTo>
                        <a:lnTo>
                          <a:pt x="14" y="138"/>
                        </a:lnTo>
                        <a:lnTo>
                          <a:pt x="2" y="132"/>
                        </a:lnTo>
                        <a:lnTo>
                          <a:pt x="0" y="130"/>
                        </a:lnTo>
                        <a:lnTo>
                          <a:pt x="0" y="133"/>
                        </a:lnTo>
                        <a:lnTo>
                          <a:pt x="2" y="134"/>
                        </a:lnTo>
                        <a:lnTo>
                          <a:pt x="2" y="137"/>
                        </a:lnTo>
                        <a:lnTo>
                          <a:pt x="3" y="140"/>
                        </a:lnTo>
                        <a:lnTo>
                          <a:pt x="3" y="141"/>
                        </a:lnTo>
                        <a:lnTo>
                          <a:pt x="4" y="144"/>
                        </a:lnTo>
                        <a:lnTo>
                          <a:pt x="4" y="145"/>
                        </a:lnTo>
                        <a:lnTo>
                          <a:pt x="6" y="148"/>
                        </a:lnTo>
                        <a:close/>
                        <a:moveTo>
                          <a:pt x="78" y="10"/>
                        </a:moveTo>
                        <a:lnTo>
                          <a:pt x="70" y="6"/>
                        </a:lnTo>
                        <a:lnTo>
                          <a:pt x="63" y="4"/>
                        </a:lnTo>
                        <a:lnTo>
                          <a:pt x="56" y="2"/>
                        </a:lnTo>
                        <a:lnTo>
                          <a:pt x="55" y="2"/>
                        </a:lnTo>
                        <a:lnTo>
                          <a:pt x="58" y="1"/>
                        </a:lnTo>
                        <a:lnTo>
                          <a:pt x="60" y="0"/>
                        </a:lnTo>
                        <a:lnTo>
                          <a:pt x="64" y="0"/>
                        </a:lnTo>
                        <a:lnTo>
                          <a:pt x="67" y="0"/>
                        </a:lnTo>
                        <a:lnTo>
                          <a:pt x="70" y="1"/>
                        </a:lnTo>
                        <a:lnTo>
                          <a:pt x="72" y="2"/>
                        </a:lnTo>
                        <a:lnTo>
                          <a:pt x="75" y="6"/>
                        </a:lnTo>
                        <a:lnTo>
                          <a:pt x="78" y="10"/>
                        </a:lnTo>
                        <a:lnTo>
                          <a:pt x="78" y="10"/>
                        </a:lnTo>
                        <a:lnTo>
                          <a:pt x="78" y="10"/>
                        </a:lnTo>
                        <a:lnTo>
                          <a:pt x="78" y="10"/>
                        </a:lnTo>
                        <a:lnTo>
                          <a:pt x="78" y="10"/>
                        </a:lnTo>
                        <a:lnTo>
                          <a:pt x="78" y="10"/>
                        </a:lnTo>
                        <a:lnTo>
                          <a:pt x="78" y="10"/>
                        </a:lnTo>
                        <a:lnTo>
                          <a:pt x="78" y="10"/>
                        </a:lnTo>
                        <a:lnTo>
                          <a:pt x="78" y="10"/>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89" name="Freeform 161"/>
                  <p:cNvSpPr>
                    <a:spLocks noEditPoints="1"/>
                  </p:cNvSpPr>
                  <p:nvPr/>
                </p:nvSpPr>
                <p:spPr bwMode="auto">
                  <a:xfrm>
                    <a:off x="3182" y="1146"/>
                    <a:ext cx="34" cy="48"/>
                  </a:xfrm>
                  <a:custGeom>
                    <a:avLst/>
                    <a:gdLst>
                      <a:gd name="T0" fmla="*/ 82 w 102"/>
                      <a:gd name="T1" fmla="*/ 4 h 142"/>
                      <a:gd name="T2" fmla="*/ 68 w 102"/>
                      <a:gd name="T3" fmla="*/ 0 h 142"/>
                      <a:gd name="T4" fmla="*/ 64 w 102"/>
                      <a:gd name="T5" fmla="*/ 2 h 142"/>
                      <a:gd name="T6" fmla="*/ 60 w 102"/>
                      <a:gd name="T7" fmla="*/ 4 h 142"/>
                      <a:gd name="T8" fmla="*/ 56 w 102"/>
                      <a:gd name="T9" fmla="*/ 7 h 142"/>
                      <a:gd name="T10" fmla="*/ 51 w 102"/>
                      <a:gd name="T11" fmla="*/ 10 h 142"/>
                      <a:gd name="T12" fmla="*/ 54 w 102"/>
                      <a:gd name="T13" fmla="*/ 11 h 142"/>
                      <a:gd name="T14" fmla="*/ 76 w 102"/>
                      <a:gd name="T15" fmla="*/ 15 h 142"/>
                      <a:gd name="T16" fmla="*/ 91 w 102"/>
                      <a:gd name="T17" fmla="*/ 24 h 142"/>
                      <a:gd name="T18" fmla="*/ 90 w 102"/>
                      <a:gd name="T19" fmla="*/ 20 h 142"/>
                      <a:gd name="T20" fmla="*/ 90 w 102"/>
                      <a:gd name="T21" fmla="*/ 16 h 142"/>
                      <a:gd name="T22" fmla="*/ 90 w 102"/>
                      <a:gd name="T23" fmla="*/ 12 h 142"/>
                      <a:gd name="T24" fmla="*/ 90 w 102"/>
                      <a:gd name="T25" fmla="*/ 8 h 142"/>
                      <a:gd name="T26" fmla="*/ 14 w 102"/>
                      <a:gd name="T27" fmla="*/ 130 h 142"/>
                      <a:gd name="T28" fmla="*/ 32 w 102"/>
                      <a:gd name="T29" fmla="*/ 139 h 142"/>
                      <a:gd name="T30" fmla="*/ 46 w 102"/>
                      <a:gd name="T31" fmla="*/ 142 h 142"/>
                      <a:gd name="T32" fmla="*/ 60 w 102"/>
                      <a:gd name="T33" fmla="*/ 142 h 142"/>
                      <a:gd name="T34" fmla="*/ 75 w 102"/>
                      <a:gd name="T35" fmla="*/ 139 h 142"/>
                      <a:gd name="T36" fmla="*/ 83 w 102"/>
                      <a:gd name="T37" fmla="*/ 135 h 142"/>
                      <a:gd name="T38" fmla="*/ 86 w 102"/>
                      <a:gd name="T39" fmla="*/ 131 h 142"/>
                      <a:gd name="T40" fmla="*/ 90 w 102"/>
                      <a:gd name="T41" fmla="*/ 128 h 142"/>
                      <a:gd name="T42" fmla="*/ 94 w 102"/>
                      <a:gd name="T43" fmla="*/ 126 h 142"/>
                      <a:gd name="T44" fmla="*/ 96 w 102"/>
                      <a:gd name="T45" fmla="*/ 122 h 142"/>
                      <a:gd name="T46" fmla="*/ 98 w 102"/>
                      <a:gd name="T47" fmla="*/ 118 h 142"/>
                      <a:gd name="T48" fmla="*/ 99 w 102"/>
                      <a:gd name="T49" fmla="*/ 112 h 142"/>
                      <a:gd name="T50" fmla="*/ 100 w 102"/>
                      <a:gd name="T51" fmla="*/ 108 h 142"/>
                      <a:gd name="T52" fmla="*/ 96 w 102"/>
                      <a:gd name="T53" fmla="*/ 112 h 142"/>
                      <a:gd name="T54" fmla="*/ 76 w 102"/>
                      <a:gd name="T55" fmla="*/ 124 h 142"/>
                      <a:gd name="T56" fmla="*/ 54 w 102"/>
                      <a:gd name="T57" fmla="*/ 130 h 142"/>
                      <a:gd name="T58" fmla="*/ 31 w 102"/>
                      <a:gd name="T59" fmla="*/ 124 h 142"/>
                      <a:gd name="T60" fmla="*/ 11 w 102"/>
                      <a:gd name="T61" fmla="*/ 112 h 142"/>
                      <a:gd name="T62" fmla="*/ 7 w 102"/>
                      <a:gd name="T63" fmla="*/ 107 h 142"/>
                      <a:gd name="T64" fmla="*/ 8 w 102"/>
                      <a:gd name="T65" fmla="*/ 112 h 142"/>
                      <a:gd name="T66" fmla="*/ 10 w 102"/>
                      <a:gd name="T67" fmla="*/ 119 h 142"/>
                      <a:gd name="T68" fmla="*/ 12 w 102"/>
                      <a:gd name="T69" fmla="*/ 126 h 142"/>
                      <a:gd name="T70" fmla="*/ 0 w 102"/>
                      <a:gd name="T71" fmla="*/ 96 h 142"/>
                      <a:gd name="T72" fmla="*/ 2 w 102"/>
                      <a:gd name="T73" fmla="*/ 99 h 142"/>
                      <a:gd name="T74" fmla="*/ 2 w 102"/>
                      <a:gd name="T75" fmla="*/ 99 h 142"/>
                      <a:gd name="T76" fmla="*/ 0 w 102"/>
                      <a:gd name="T77" fmla="*/ 98 h 142"/>
                      <a:gd name="T78" fmla="*/ 0 w 102"/>
                      <a:gd name="T79" fmla="*/ 98 h 142"/>
                      <a:gd name="T80" fmla="*/ 0 w 102"/>
                      <a:gd name="T81" fmla="*/ 96 h 142"/>
                      <a:gd name="T82" fmla="*/ 0 w 102"/>
                      <a:gd name="T83" fmla="*/ 96 h 142"/>
                      <a:gd name="T84" fmla="*/ 0 w 102"/>
                      <a:gd name="T85" fmla="*/ 96 h 142"/>
                      <a:gd name="T86" fmla="*/ 0 w 102"/>
                      <a:gd name="T87" fmla="*/ 96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2" h="142">
                        <a:moveTo>
                          <a:pt x="90" y="8"/>
                        </a:moveTo>
                        <a:lnTo>
                          <a:pt x="82" y="4"/>
                        </a:lnTo>
                        <a:lnTo>
                          <a:pt x="75" y="2"/>
                        </a:lnTo>
                        <a:lnTo>
                          <a:pt x="68" y="0"/>
                        </a:lnTo>
                        <a:lnTo>
                          <a:pt x="67" y="0"/>
                        </a:lnTo>
                        <a:lnTo>
                          <a:pt x="64" y="2"/>
                        </a:lnTo>
                        <a:lnTo>
                          <a:pt x="63" y="3"/>
                        </a:lnTo>
                        <a:lnTo>
                          <a:pt x="60" y="4"/>
                        </a:lnTo>
                        <a:lnTo>
                          <a:pt x="58" y="6"/>
                        </a:lnTo>
                        <a:lnTo>
                          <a:pt x="56" y="7"/>
                        </a:lnTo>
                        <a:lnTo>
                          <a:pt x="54" y="8"/>
                        </a:lnTo>
                        <a:lnTo>
                          <a:pt x="51" y="10"/>
                        </a:lnTo>
                        <a:lnTo>
                          <a:pt x="48" y="11"/>
                        </a:lnTo>
                        <a:lnTo>
                          <a:pt x="54" y="11"/>
                        </a:lnTo>
                        <a:lnTo>
                          <a:pt x="66" y="11"/>
                        </a:lnTo>
                        <a:lnTo>
                          <a:pt x="76" y="15"/>
                        </a:lnTo>
                        <a:lnTo>
                          <a:pt x="87" y="20"/>
                        </a:lnTo>
                        <a:lnTo>
                          <a:pt x="91" y="24"/>
                        </a:lnTo>
                        <a:lnTo>
                          <a:pt x="91" y="23"/>
                        </a:lnTo>
                        <a:lnTo>
                          <a:pt x="90" y="20"/>
                        </a:lnTo>
                        <a:lnTo>
                          <a:pt x="90" y="19"/>
                        </a:lnTo>
                        <a:lnTo>
                          <a:pt x="90" y="16"/>
                        </a:lnTo>
                        <a:lnTo>
                          <a:pt x="90" y="15"/>
                        </a:lnTo>
                        <a:lnTo>
                          <a:pt x="90" y="12"/>
                        </a:lnTo>
                        <a:lnTo>
                          <a:pt x="90" y="11"/>
                        </a:lnTo>
                        <a:lnTo>
                          <a:pt x="90" y="8"/>
                        </a:lnTo>
                        <a:close/>
                        <a:moveTo>
                          <a:pt x="12" y="128"/>
                        </a:moveTo>
                        <a:lnTo>
                          <a:pt x="14" y="130"/>
                        </a:lnTo>
                        <a:lnTo>
                          <a:pt x="26" y="136"/>
                        </a:lnTo>
                        <a:lnTo>
                          <a:pt x="32" y="139"/>
                        </a:lnTo>
                        <a:lnTo>
                          <a:pt x="39" y="140"/>
                        </a:lnTo>
                        <a:lnTo>
                          <a:pt x="46" y="142"/>
                        </a:lnTo>
                        <a:lnTo>
                          <a:pt x="54" y="142"/>
                        </a:lnTo>
                        <a:lnTo>
                          <a:pt x="60" y="142"/>
                        </a:lnTo>
                        <a:lnTo>
                          <a:pt x="68" y="140"/>
                        </a:lnTo>
                        <a:lnTo>
                          <a:pt x="75" y="139"/>
                        </a:lnTo>
                        <a:lnTo>
                          <a:pt x="80" y="136"/>
                        </a:lnTo>
                        <a:lnTo>
                          <a:pt x="83" y="135"/>
                        </a:lnTo>
                        <a:lnTo>
                          <a:pt x="84" y="132"/>
                        </a:lnTo>
                        <a:lnTo>
                          <a:pt x="86" y="131"/>
                        </a:lnTo>
                        <a:lnTo>
                          <a:pt x="88" y="130"/>
                        </a:lnTo>
                        <a:lnTo>
                          <a:pt x="90" y="128"/>
                        </a:lnTo>
                        <a:lnTo>
                          <a:pt x="91" y="127"/>
                        </a:lnTo>
                        <a:lnTo>
                          <a:pt x="94" y="126"/>
                        </a:lnTo>
                        <a:lnTo>
                          <a:pt x="95" y="124"/>
                        </a:lnTo>
                        <a:lnTo>
                          <a:pt x="96" y="122"/>
                        </a:lnTo>
                        <a:lnTo>
                          <a:pt x="98" y="119"/>
                        </a:lnTo>
                        <a:lnTo>
                          <a:pt x="98" y="118"/>
                        </a:lnTo>
                        <a:lnTo>
                          <a:pt x="99" y="115"/>
                        </a:lnTo>
                        <a:lnTo>
                          <a:pt x="99" y="112"/>
                        </a:lnTo>
                        <a:lnTo>
                          <a:pt x="100" y="110"/>
                        </a:lnTo>
                        <a:lnTo>
                          <a:pt x="100" y="108"/>
                        </a:lnTo>
                        <a:lnTo>
                          <a:pt x="102" y="106"/>
                        </a:lnTo>
                        <a:lnTo>
                          <a:pt x="96" y="112"/>
                        </a:lnTo>
                        <a:lnTo>
                          <a:pt x="87" y="119"/>
                        </a:lnTo>
                        <a:lnTo>
                          <a:pt x="76" y="124"/>
                        </a:lnTo>
                        <a:lnTo>
                          <a:pt x="66" y="128"/>
                        </a:lnTo>
                        <a:lnTo>
                          <a:pt x="54" y="130"/>
                        </a:lnTo>
                        <a:lnTo>
                          <a:pt x="42" y="128"/>
                        </a:lnTo>
                        <a:lnTo>
                          <a:pt x="31" y="124"/>
                        </a:lnTo>
                        <a:lnTo>
                          <a:pt x="20" y="119"/>
                        </a:lnTo>
                        <a:lnTo>
                          <a:pt x="11" y="112"/>
                        </a:lnTo>
                        <a:lnTo>
                          <a:pt x="6" y="104"/>
                        </a:lnTo>
                        <a:lnTo>
                          <a:pt x="7" y="107"/>
                        </a:lnTo>
                        <a:lnTo>
                          <a:pt x="7" y="110"/>
                        </a:lnTo>
                        <a:lnTo>
                          <a:pt x="8" y="112"/>
                        </a:lnTo>
                        <a:lnTo>
                          <a:pt x="10" y="116"/>
                        </a:lnTo>
                        <a:lnTo>
                          <a:pt x="10" y="119"/>
                        </a:lnTo>
                        <a:lnTo>
                          <a:pt x="11" y="122"/>
                        </a:lnTo>
                        <a:lnTo>
                          <a:pt x="12" y="126"/>
                        </a:lnTo>
                        <a:lnTo>
                          <a:pt x="12" y="128"/>
                        </a:lnTo>
                        <a:close/>
                        <a:moveTo>
                          <a:pt x="0" y="96"/>
                        </a:moveTo>
                        <a:lnTo>
                          <a:pt x="2" y="100"/>
                        </a:lnTo>
                        <a:lnTo>
                          <a:pt x="2" y="99"/>
                        </a:lnTo>
                        <a:lnTo>
                          <a:pt x="2" y="99"/>
                        </a:lnTo>
                        <a:lnTo>
                          <a:pt x="2" y="99"/>
                        </a:lnTo>
                        <a:lnTo>
                          <a:pt x="2" y="99"/>
                        </a:lnTo>
                        <a:lnTo>
                          <a:pt x="0" y="98"/>
                        </a:lnTo>
                        <a:lnTo>
                          <a:pt x="0" y="98"/>
                        </a:lnTo>
                        <a:lnTo>
                          <a:pt x="0" y="98"/>
                        </a:lnTo>
                        <a:lnTo>
                          <a:pt x="0" y="98"/>
                        </a:lnTo>
                        <a:lnTo>
                          <a:pt x="0" y="96"/>
                        </a:lnTo>
                        <a:lnTo>
                          <a:pt x="0" y="96"/>
                        </a:lnTo>
                        <a:lnTo>
                          <a:pt x="0" y="96"/>
                        </a:lnTo>
                        <a:lnTo>
                          <a:pt x="0" y="96"/>
                        </a:lnTo>
                        <a:lnTo>
                          <a:pt x="0" y="96"/>
                        </a:lnTo>
                        <a:lnTo>
                          <a:pt x="0" y="96"/>
                        </a:lnTo>
                        <a:lnTo>
                          <a:pt x="0" y="96"/>
                        </a:lnTo>
                        <a:lnTo>
                          <a:pt x="0" y="96"/>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0" name="Freeform 162"/>
                  <p:cNvSpPr>
                    <a:spLocks/>
                  </p:cNvSpPr>
                  <p:nvPr/>
                </p:nvSpPr>
                <p:spPr bwMode="auto">
                  <a:xfrm>
                    <a:off x="3182" y="1150"/>
                    <a:ext cx="35" cy="40"/>
                  </a:xfrm>
                  <a:custGeom>
                    <a:avLst/>
                    <a:gdLst>
                      <a:gd name="T0" fmla="*/ 87 w 104"/>
                      <a:gd name="T1" fmla="*/ 9 h 119"/>
                      <a:gd name="T2" fmla="*/ 66 w 104"/>
                      <a:gd name="T3" fmla="*/ 0 h 119"/>
                      <a:gd name="T4" fmla="*/ 48 w 104"/>
                      <a:gd name="T5" fmla="*/ 0 h 119"/>
                      <a:gd name="T6" fmla="*/ 46 w 104"/>
                      <a:gd name="T7" fmla="*/ 1 h 119"/>
                      <a:gd name="T8" fmla="*/ 42 w 104"/>
                      <a:gd name="T9" fmla="*/ 3 h 119"/>
                      <a:gd name="T10" fmla="*/ 39 w 104"/>
                      <a:gd name="T11" fmla="*/ 3 h 119"/>
                      <a:gd name="T12" fmla="*/ 36 w 104"/>
                      <a:gd name="T13" fmla="*/ 3 h 119"/>
                      <a:gd name="T14" fmla="*/ 30 w 104"/>
                      <a:gd name="T15" fmla="*/ 9 h 119"/>
                      <a:gd name="T16" fmla="*/ 24 w 104"/>
                      <a:gd name="T17" fmla="*/ 16 h 119"/>
                      <a:gd name="T18" fmla="*/ 20 w 104"/>
                      <a:gd name="T19" fmla="*/ 23 h 119"/>
                      <a:gd name="T20" fmla="*/ 15 w 104"/>
                      <a:gd name="T21" fmla="*/ 31 h 119"/>
                      <a:gd name="T22" fmla="*/ 27 w 104"/>
                      <a:gd name="T23" fmla="*/ 20 h 119"/>
                      <a:gd name="T24" fmla="*/ 44 w 104"/>
                      <a:gd name="T25" fmla="*/ 12 h 119"/>
                      <a:gd name="T26" fmla="*/ 63 w 104"/>
                      <a:gd name="T27" fmla="*/ 12 h 119"/>
                      <a:gd name="T28" fmla="*/ 80 w 104"/>
                      <a:gd name="T29" fmla="*/ 20 h 119"/>
                      <a:gd name="T30" fmla="*/ 94 w 104"/>
                      <a:gd name="T31" fmla="*/ 32 h 119"/>
                      <a:gd name="T32" fmla="*/ 100 w 104"/>
                      <a:gd name="T33" fmla="*/ 49 h 119"/>
                      <a:gd name="T34" fmla="*/ 104 w 104"/>
                      <a:gd name="T35" fmla="*/ 59 h 119"/>
                      <a:gd name="T36" fmla="*/ 104 w 104"/>
                      <a:gd name="T37" fmla="*/ 68 h 119"/>
                      <a:gd name="T38" fmla="*/ 104 w 104"/>
                      <a:gd name="T39" fmla="*/ 77 h 119"/>
                      <a:gd name="T40" fmla="*/ 103 w 104"/>
                      <a:gd name="T41" fmla="*/ 85 h 119"/>
                      <a:gd name="T42" fmla="*/ 102 w 104"/>
                      <a:gd name="T43" fmla="*/ 95 h 119"/>
                      <a:gd name="T44" fmla="*/ 87 w 104"/>
                      <a:gd name="T45" fmla="*/ 108 h 119"/>
                      <a:gd name="T46" fmla="*/ 66 w 104"/>
                      <a:gd name="T47" fmla="*/ 117 h 119"/>
                      <a:gd name="T48" fmla="*/ 42 w 104"/>
                      <a:gd name="T49" fmla="*/ 117 h 119"/>
                      <a:gd name="T50" fmla="*/ 20 w 104"/>
                      <a:gd name="T51" fmla="*/ 108 h 119"/>
                      <a:gd name="T52" fmla="*/ 6 w 104"/>
                      <a:gd name="T53" fmla="*/ 93 h 119"/>
                      <a:gd name="T54" fmla="*/ 4 w 104"/>
                      <a:gd name="T55" fmla="*/ 92 h 119"/>
                      <a:gd name="T56" fmla="*/ 4 w 104"/>
                      <a:gd name="T57" fmla="*/ 91 h 119"/>
                      <a:gd name="T58" fmla="*/ 3 w 104"/>
                      <a:gd name="T59" fmla="*/ 89 h 119"/>
                      <a:gd name="T60" fmla="*/ 2 w 104"/>
                      <a:gd name="T61" fmla="*/ 89 h 119"/>
                      <a:gd name="T62" fmla="*/ 0 w 104"/>
                      <a:gd name="T63" fmla="*/ 81 h 119"/>
                      <a:gd name="T64" fmla="*/ 2 w 104"/>
                      <a:gd name="T65" fmla="*/ 73 h 119"/>
                      <a:gd name="T66" fmla="*/ 3 w 104"/>
                      <a:gd name="T67" fmla="*/ 65 h 119"/>
                      <a:gd name="T68" fmla="*/ 6 w 104"/>
                      <a:gd name="T69" fmla="*/ 57 h 119"/>
                      <a:gd name="T70" fmla="*/ 6 w 104"/>
                      <a:gd name="T71" fmla="*/ 59 h 119"/>
                      <a:gd name="T72" fmla="*/ 10 w 104"/>
                      <a:gd name="T73" fmla="*/ 77 h 119"/>
                      <a:gd name="T74" fmla="*/ 20 w 104"/>
                      <a:gd name="T75" fmla="*/ 93 h 119"/>
                      <a:gd name="T76" fmla="*/ 35 w 104"/>
                      <a:gd name="T77" fmla="*/ 103 h 119"/>
                      <a:gd name="T78" fmla="*/ 54 w 104"/>
                      <a:gd name="T79" fmla="*/ 107 h 119"/>
                      <a:gd name="T80" fmla="*/ 72 w 104"/>
                      <a:gd name="T81" fmla="*/ 103 h 119"/>
                      <a:gd name="T82" fmla="*/ 87 w 104"/>
                      <a:gd name="T83" fmla="*/ 93 h 119"/>
                      <a:gd name="T84" fmla="*/ 98 w 104"/>
                      <a:gd name="T85" fmla="*/ 77 h 119"/>
                      <a:gd name="T86" fmla="*/ 102 w 104"/>
                      <a:gd name="T87" fmla="*/ 59 h 119"/>
                      <a:gd name="T88" fmla="*/ 104 w 104"/>
                      <a:gd name="T89" fmla="*/ 57 h 119"/>
                      <a:gd name="T90" fmla="*/ 103 w 104"/>
                      <a:gd name="T91" fmla="*/ 53 h 119"/>
                      <a:gd name="T92" fmla="*/ 103 w 104"/>
                      <a:gd name="T93" fmla="*/ 49 h 119"/>
                      <a:gd name="T94" fmla="*/ 102 w 104"/>
                      <a:gd name="T95" fmla="*/ 47 h 119"/>
                      <a:gd name="T96" fmla="*/ 100 w 104"/>
                      <a:gd name="T97" fmla="*/ 40 h 119"/>
                      <a:gd name="T98" fmla="*/ 99 w 104"/>
                      <a:gd name="T99" fmla="*/ 32 h 119"/>
                      <a:gd name="T100" fmla="*/ 96 w 104"/>
                      <a:gd name="T101" fmla="*/ 25 h 119"/>
                      <a:gd name="T102" fmla="*/ 92 w 104"/>
                      <a:gd name="T103" fmla="*/ 17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19">
                        <a:moveTo>
                          <a:pt x="91" y="13"/>
                        </a:moveTo>
                        <a:lnTo>
                          <a:pt x="87" y="9"/>
                        </a:lnTo>
                        <a:lnTo>
                          <a:pt x="76" y="4"/>
                        </a:lnTo>
                        <a:lnTo>
                          <a:pt x="66" y="0"/>
                        </a:lnTo>
                        <a:lnTo>
                          <a:pt x="54" y="0"/>
                        </a:lnTo>
                        <a:lnTo>
                          <a:pt x="48" y="0"/>
                        </a:lnTo>
                        <a:lnTo>
                          <a:pt x="47" y="1"/>
                        </a:lnTo>
                        <a:lnTo>
                          <a:pt x="46" y="1"/>
                        </a:lnTo>
                        <a:lnTo>
                          <a:pt x="44" y="3"/>
                        </a:lnTo>
                        <a:lnTo>
                          <a:pt x="42" y="3"/>
                        </a:lnTo>
                        <a:lnTo>
                          <a:pt x="40" y="3"/>
                        </a:lnTo>
                        <a:lnTo>
                          <a:pt x="39" y="3"/>
                        </a:lnTo>
                        <a:lnTo>
                          <a:pt x="38" y="3"/>
                        </a:lnTo>
                        <a:lnTo>
                          <a:pt x="36" y="3"/>
                        </a:lnTo>
                        <a:lnTo>
                          <a:pt x="32" y="5"/>
                        </a:lnTo>
                        <a:lnTo>
                          <a:pt x="30" y="9"/>
                        </a:lnTo>
                        <a:lnTo>
                          <a:pt x="27" y="12"/>
                        </a:lnTo>
                        <a:lnTo>
                          <a:pt x="24" y="16"/>
                        </a:lnTo>
                        <a:lnTo>
                          <a:pt x="22" y="19"/>
                        </a:lnTo>
                        <a:lnTo>
                          <a:pt x="20" y="23"/>
                        </a:lnTo>
                        <a:lnTo>
                          <a:pt x="18" y="27"/>
                        </a:lnTo>
                        <a:lnTo>
                          <a:pt x="15" y="31"/>
                        </a:lnTo>
                        <a:lnTo>
                          <a:pt x="20" y="25"/>
                        </a:lnTo>
                        <a:lnTo>
                          <a:pt x="27" y="20"/>
                        </a:lnTo>
                        <a:lnTo>
                          <a:pt x="35" y="15"/>
                        </a:lnTo>
                        <a:lnTo>
                          <a:pt x="44" y="12"/>
                        </a:lnTo>
                        <a:lnTo>
                          <a:pt x="54" y="12"/>
                        </a:lnTo>
                        <a:lnTo>
                          <a:pt x="63" y="12"/>
                        </a:lnTo>
                        <a:lnTo>
                          <a:pt x="72" y="15"/>
                        </a:lnTo>
                        <a:lnTo>
                          <a:pt x="80" y="20"/>
                        </a:lnTo>
                        <a:lnTo>
                          <a:pt x="87" y="25"/>
                        </a:lnTo>
                        <a:lnTo>
                          <a:pt x="94" y="32"/>
                        </a:lnTo>
                        <a:lnTo>
                          <a:pt x="98" y="40"/>
                        </a:lnTo>
                        <a:lnTo>
                          <a:pt x="100" y="49"/>
                        </a:lnTo>
                        <a:lnTo>
                          <a:pt x="102" y="59"/>
                        </a:lnTo>
                        <a:lnTo>
                          <a:pt x="104" y="59"/>
                        </a:lnTo>
                        <a:lnTo>
                          <a:pt x="104" y="64"/>
                        </a:lnTo>
                        <a:lnTo>
                          <a:pt x="104" y="68"/>
                        </a:lnTo>
                        <a:lnTo>
                          <a:pt x="104" y="72"/>
                        </a:lnTo>
                        <a:lnTo>
                          <a:pt x="104" y="77"/>
                        </a:lnTo>
                        <a:lnTo>
                          <a:pt x="103" y="81"/>
                        </a:lnTo>
                        <a:lnTo>
                          <a:pt x="103" y="85"/>
                        </a:lnTo>
                        <a:lnTo>
                          <a:pt x="102" y="89"/>
                        </a:lnTo>
                        <a:lnTo>
                          <a:pt x="102" y="95"/>
                        </a:lnTo>
                        <a:lnTo>
                          <a:pt x="96" y="101"/>
                        </a:lnTo>
                        <a:lnTo>
                          <a:pt x="87" y="108"/>
                        </a:lnTo>
                        <a:lnTo>
                          <a:pt x="76" y="113"/>
                        </a:lnTo>
                        <a:lnTo>
                          <a:pt x="66" y="117"/>
                        </a:lnTo>
                        <a:lnTo>
                          <a:pt x="54" y="119"/>
                        </a:lnTo>
                        <a:lnTo>
                          <a:pt x="42" y="117"/>
                        </a:lnTo>
                        <a:lnTo>
                          <a:pt x="31" y="113"/>
                        </a:lnTo>
                        <a:lnTo>
                          <a:pt x="20" y="108"/>
                        </a:lnTo>
                        <a:lnTo>
                          <a:pt x="11" y="101"/>
                        </a:lnTo>
                        <a:lnTo>
                          <a:pt x="6" y="93"/>
                        </a:lnTo>
                        <a:lnTo>
                          <a:pt x="4" y="93"/>
                        </a:lnTo>
                        <a:lnTo>
                          <a:pt x="4" y="92"/>
                        </a:lnTo>
                        <a:lnTo>
                          <a:pt x="4" y="92"/>
                        </a:lnTo>
                        <a:lnTo>
                          <a:pt x="4" y="91"/>
                        </a:lnTo>
                        <a:lnTo>
                          <a:pt x="3" y="91"/>
                        </a:lnTo>
                        <a:lnTo>
                          <a:pt x="3" y="89"/>
                        </a:lnTo>
                        <a:lnTo>
                          <a:pt x="3" y="89"/>
                        </a:lnTo>
                        <a:lnTo>
                          <a:pt x="2" y="89"/>
                        </a:lnTo>
                        <a:lnTo>
                          <a:pt x="0" y="85"/>
                        </a:lnTo>
                        <a:lnTo>
                          <a:pt x="0" y="81"/>
                        </a:lnTo>
                        <a:lnTo>
                          <a:pt x="2" y="77"/>
                        </a:lnTo>
                        <a:lnTo>
                          <a:pt x="2" y="73"/>
                        </a:lnTo>
                        <a:lnTo>
                          <a:pt x="3" y="69"/>
                        </a:lnTo>
                        <a:lnTo>
                          <a:pt x="3" y="65"/>
                        </a:lnTo>
                        <a:lnTo>
                          <a:pt x="4" y="61"/>
                        </a:lnTo>
                        <a:lnTo>
                          <a:pt x="6" y="57"/>
                        </a:lnTo>
                        <a:lnTo>
                          <a:pt x="7" y="53"/>
                        </a:lnTo>
                        <a:lnTo>
                          <a:pt x="6" y="59"/>
                        </a:lnTo>
                        <a:lnTo>
                          <a:pt x="7" y="68"/>
                        </a:lnTo>
                        <a:lnTo>
                          <a:pt x="10" y="77"/>
                        </a:lnTo>
                        <a:lnTo>
                          <a:pt x="14" y="85"/>
                        </a:lnTo>
                        <a:lnTo>
                          <a:pt x="20" y="93"/>
                        </a:lnTo>
                        <a:lnTo>
                          <a:pt x="27" y="99"/>
                        </a:lnTo>
                        <a:lnTo>
                          <a:pt x="35" y="103"/>
                        </a:lnTo>
                        <a:lnTo>
                          <a:pt x="44" y="105"/>
                        </a:lnTo>
                        <a:lnTo>
                          <a:pt x="54" y="107"/>
                        </a:lnTo>
                        <a:lnTo>
                          <a:pt x="63" y="105"/>
                        </a:lnTo>
                        <a:lnTo>
                          <a:pt x="72" y="103"/>
                        </a:lnTo>
                        <a:lnTo>
                          <a:pt x="80" y="99"/>
                        </a:lnTo>
                        <a:lnTo>
                          <a:pt x="87" y="93"/>
                        </a:lnTo>
                        <a:lnTo>
                          <a:pt x="94" y="85"/>
                        </a:lnTo>
                        <a:lnTo>
                          <a:pt x="98" y="77"/>
                        </a:lnTo>
                        <a:lnTo>
                          <a:pt x="100" y="68"/>
                        </a:lnTo>
                        <a:lnTo>
                          <a:pt x="102" y="59"/>
                        </a:lnTo>
                        <a:lnTo>
                          <a:pt x="104" y="59"/>
                        </a:lnTo>
                        <a:lnTo>
                          <a:pt x="104" y="57"/>
                        </a:lnTo>
                        <a:lnTo>
                          <a:pt x="103" y="56"/>
                        </a:lnTo>
                        <a:lnTo>
                          <a:pt x="103" y="53"/>
                        </a:lnTo>
                        <a:lnTo>
                          <a:pt x="103" y="52"/>
                        </a:lnTo>
                        <a:lnTo>
                          <a:pt x="103" y="49"/>
                        </a:lnTo>
                        <a:lnTo>
                          <a:pt x="102" y="48"/>
                        </a:lnTo>
                        <a:lnTo>
                          <a:pt x="102" y="47"/>
                        </a:lnTo>
                        <a:lnTo>
                          <a:pt x="102" y="44"/>
                        </a:lnTo>
                        <a:lnTo>
                          <a:pt x="100" y="40"/>
                        </a:lnTo>
                        <a:lnTo>
                          <a:pt x="100" y="36"/>
                        </a:lnTo>
                        <a:lnTo>
                          <a:pt x="99" y="32"/>
                        </a:lnTo>
                        <a:lnTo>
                          <a:pt x="98" y="28"/>
                        </a:lnTo>
                        <a:lnTo>
                          <a:pt x="96" y="25"/>
                        </a:lnTo>
                        <a:lnTo>
                          <a:pt x="94" y="21"/>
                        </a:lnTo>
                        <a:lnTo>
                          <a:pt x="92" y="17"/>
                        </a:lnTo>
                        <a:lnTo>
                          <a:pt x="91" y="1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1" name="Freeform 163"/>
                  <p:cNvSpPr>
                    <a:spLocks/>
                  </p:cNvSpPr>
                  <p:nvPr/>
                </p:nvSpPr>
                <p:spPr bwMode="auto">
                  <a:xfrm>
                    <a:off x="3184" y="1154"/>
                    <a:ext cx="32" cy="32"/>
                  </a:xfrm>
                  <a:custGeom>
                    <a:avLst/>
                    <a:gdLst>
                      <a:gd name="T0" fmla="*/ 94 w 96"/>
                      <a:gd name="T1" fmla="*/ 37 h 95"/>
                      <a:gd name="T2" fmla="*/ 88 w 96"/>
                      <a:gd name="T3" fmla="*/ 20 h 95"/>
                      <a:gd name="T4" fmla="*/ 74 w 96"/>
                      <a:gd name="T5" fmla="*/ 8 h 95"/>
                      <a:gd name="T6" fmla="*/ 57 w 96"/>
                      <a:gd name="T7" fmla="*/ 0 h 95"/>
                      <a:gd name="T8" fmla="*/ 38 w 96"/>
                      <a:gd name="T9" fmla="*/ 0 h 95"/>
                      <a:gd name="T10" fmla="*/ 21 w 96"/>
                      <a:gd name="T11" fmla="*/ 8 h 95"/>
                      <a:gd name="T12" fmla="*/ 9 w 96"/>
                      <a:gd name="T13" fmla="*/ 19 h 95"/>
                      <a:gd name="T14" fmla="*/ 6 w 96"/>
                      <a:gd name="T15" fmla="*/ 24 h 95"/>
                      <a:gd name="T16" fmla="*/ 5 w 96"/>
                      <a:gd name="T17" fmla="*/ 29 h 95"/>
                      <a:gd name="T18" fmla="*/ 2 w 96"/>
                      <a:gd name="T19" fmla="*/ 35 h 95"/>
                      <a:gd name="T20" fmla="*/ 1 w 96"/>
                      <a:gd name="T21" fmla="*/ 41 h 95"/>
                      <a:gd name="T22" fmla="*/ 1 w 96"/>
                      <a:gd name="T23" fmla="*/ 56 h 95"/>
                      <a:gd name="T24" fmla="*/ 8 w 96"/>
                      <a:gd name="T25" fmla="*/ 73 h 95"/>
                      <a:gd name="T26" fmla="*/ 21 w 96"/>
                      <a:gd name="T27" fmla="*/ 87 h 95"/>
                      <a:gd name="T28" fmla="*/ 38 w 96"/>
                      <a:gd name="T29" fmla="*/ 93 h 95"/>
                      <a:gd name="T30" fmla="*/ 57 w 96"/>
                      <a:gd name="T31" fmla="*/ 93 h 95"/>
                      <a:gd name="T32" fmla="*/ 74 w 96"/>
                      <a:gd name="T33" fmla="*/ 87 h 95"/>
                      <a:gd name="T34" fmla="*/ 88 w 96"/>
                      <a:gd name="T35" fmla="*/ 73 h 95"/>
                      <a:gd name="T36" fmla="*/ 94 w 96"/>
                      <a:gd name="T37" fmla="*/ 56 h 95"/>
                      <a:gd name="T38" fmla="*/ 84 w 96"/>
                      <a:gd name="T39" fmla="*/ 47 h 95"/>
                      <a:gd name="T40" fmla="*/ 81 w 96"/>
                      <a:gd name="T41" fmla="*/ 33 h 95"/>
                      <a:gd name="T42" fmla="*/ 73 w 96"/>
                      <a:gd name="T43" fmla="*/ 21 h 95"/>
                      <a:gd name="T44" fmla="*/ 61 w 96"/>
                      <a:gd name="T45" fmla="*/ 15 h 95"/>
                      <a:gd name="T46" fmla="*/ 48 w 96"/>
                      <a:gd name="T47" fmla="*/ 11 h 95"/>
                      <a:gd name="T48" fmla="*/ 33 w 96"/>
                      <a:gd name="T49" fmla="*/ 15 h 95"/>
                      <a:gd name="T50" fmla="*/ 22 w 96"/>
                      <a:gd name="T51" fmla="*/ 21 h 95"/>
                      <a:gd name="T52" fmla="*/ 14 w 96"/>
                      <a:gd name="T53" fmla="*/ 33 h 95"/>
                      <a:gd name="T54" fmla="*/ 12 w 96"/>
                      <a:gd name="T55" fmla="*/ 47 h 95"/>
                      <a:gd name="T56" fmla="*/ 14 w 96"/>
                      <a:gd name="T57" fmla="*/ 61 h 95"/>
                      <a:gd name="T58" fmla="*/ 22 w 96"/>
                      <a:gd name="T59" fmla="*/ 72 h 95"/>
                      <a:gd name="T60" fmla="*/ 33 w 96"/>
                      <a:gd name="T61" fmla="*/ 80 h 95"/>
                      <a:gd name="T62" fmla="*/ 48 w 96"/>
                      <a:gd name="T63" fmla="*/ 83 h 95"/>
                      <a:gd name="T64" fmla="*/ 61 w 96"/>
                      <a:gd name="T65" fmla="*/ 80 h 95"/>
                      <a:gd name="T66" fmla="*/ 73 w 96"/>
                      <a:gd name="T67" fmla="*/ 72 h 95"/>
                      <a:gd name="T68" fmla="*/ 81 w 96"/>
                      <a:gd name="T69" fmla="*/ 61 h 95"/>
                      <a:gd name="T70" fmla="*/ 84 w 96"/>
                      <a:gd name="T71" fmla="*/ 4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6" h="95">
                        <a:moveTo>
                          <a:pt x="96" y="47"/>
                        </a:moveTo>
                        <a:lnTo>
                          <a:pt x="94" y="37"/>
                        </a:lnTo>
                        <a:lnTo>
                          <a:pt x="92" y="28"/>
                        </a:lnTo>
                        <a:lnTo>
                          <a:pt x="88" y="20"/>
                        </a:lnTo>
                        <a:lnTo>
                          <a:pt x="81" y="13"/>
                        </a:lnTo>
                        <a:lnTo>
                          <a:pt x="74" y="8"/>
                        </a:lnTo>
                        <a:lnTo>
                          <a:pt x="66" y="3"/>
                        </a:lnTo>
                        <a:lnTo>
                          <a:pt x="57" y="0"/>
                        </a:lnTo>
                        <a:lnTo>
                          <a:pt x="48" y="0"/>
                        </a:lnTo>
                        <a:lnTo>
                          <a:pt x="38" y="0"/>
                        </a:lnTo>
                        <a:lnTo>
                          <a:pt x="29" y="3"/>
                        </a:lnTo>
                        <a:lnTo>
                          <a:pt x="21" y="8"/>
                        </a:lnTo>
                        <a:lnTo>
                          <a:pt x="14" y="13"/>
                        </a:lnTo>
                        <a:lnTo>
                          <a:pt x="9" y="19"/>
                        </a:lnTo>
                        <a:lnTo>
                          <a:pt x="8" y="21"/>
                        </a:lnTo>
                        <a:lnTo>
                          <a:pt x="6" y="24"/>
                        </a:lnTo>
                        <a:lnTo>
                          <a:pt x="6" y="27"/>
                        </a:lnTo>
                        <a:lnTo>
                          <a:pt x="5" y="29"/>
                        </a:lnTo>
                        <a:lnTo>
                          <a:pt x="4" y="32"/>
                        </a:lnTo>
                        <a:lnTo>
                          <a:pt x="2" y="35"/>
                        </a:lnTo>
                        <a:lnTo>
                          <a:pt x="1" y="39"/>
                        </a:lnTo>
                        <a:lnTo>
                          <a:pt x="1" y="41"/>
                        </a:lnTo>
                        <a:lnTo>
                          <a:pt x="0" y="47"/>
                        </a:lnTo>
                        <a:lnTo>
                          <a:pt x="1" y="56"/>
                        </a:lnTo>
                        <a:lnTo>
                          <a:pt x="4" y="65"/>
                        </a:lnTo>
                        <a:lnTo>
                          <a:pt x="8" y="73"/>
                        </a:lnTo>
                        <a:lnTo>
                          <a:pt x="14" y="81"/>
                        </a:lnTo>
                        <a:lnTo>
                          <a:pt x="21" y="87"/>
                        </a:lnTo>
                        <a:lnTo>
                          <a:pt x="29" y="91"/>
                        </a:lnTo>
                        <a:lnTo>
                          <a:pt x="38" y="93"/>
                        </a:lnTo>
                        <a:lnTo>
                          <a:pt x="48" y="95"/>
                        </a:lnTo>
                        <a:lnTo>
                          <a:pt x="57" y="93"/>
                        </a:lnTo>
                        <a:lnTo>
                          <a:pt x="66" y="91"/>
                        </a:lnTo>
                        <a:lnTo>
                          <a:pt x="74" y="87"/>
                        </a:lnTo>
                        <a:lnTo>
                          <a:pt x="81" y="81"/>
                        </a:lnTo>
                        <a:lnTo>
                          <a:pt x="88" y="73"/>
                        </a:lnTo>
                        <a:lnTo>
                          <a:pt x="92" y="65"/>
                        </a:lnTo>
                        <a:lnTo>
                          <a:pt x="94" y="56"/>
                        </a:lnTo>
                        <a:lnTo>
                          <a:pt x="96" y="47"/>
                        </a:lnTo>
                        <a:lnTo>
                          <a:pt x="84" y="47"/>
                        </a:lnTo>
                        <a:lnTo>
                          <a:pt x="82" y="40"/>
                        </a:lnTo>
                        <a:lnTo>
                          <a:pt x="81" y="33"/>
                        </a:lnTo>
                        <a:lnTo>
                          <a:pt x="77" y="27"/>
                        </a:lnTo>
                        <a:lnTo>
                          <a:pt x="73" y="21"/>
                        </a:lnTo>
                        <a:lnTo>
                          <a:pt x="68" y="17"/>
                        </a:lnTo>
                        <a:lnTo>
                          <a:pt x="61" y="15"/>
                        </a:lnTo>
                        <a:lnTo>
                          <a:pt x="54" y="12"/>
                        </a:lnTo>
                        <a:lnTo>
                          <a:pt x="48" y="11"/>
                        </a:lnTo>
                        <a:lnTo>
                          <a:pt x="41" y="12"/>
                        </a:lnTo>
                        <a:lnTo>
                          <a:pt x="33" y="15"/>
                        </a:lnTo>
                        <a:lnTo>
                          <a:pt x="28" y="17"/>
                        </a:lnTo>
                        <a:lnTo>
                          <a:pt x="22" y="21"/>
                        </a:lnTo>
                        <a:lnTo>
                          <a:pt x="18" y="27"/>
                        </a:lnTo>
                        <a:lnTo>
                          <a:pt x="14" y="33"/>
                        </a:lnTo>
                        <a:lnTo>
                          <a:pt x="13" y="40"/>
                        </a:lnTo>
                        <a:lnTo>
                          <a:pt x="12" y="47"/>
                        </a:lnTo>
                        <a:lnTo>
                          <a:pt x="13" y="55"/>
                        </a:lnTo>
                        <a:lnTo>
                          <a:pt x="14" y="61"/>
                        </a:lnTo>
                        <a:lnTo>
                          <a:pt x="18" y="67"/>
                        </a:lnTo>
                        <a:lnTo>
                          <a:pt x="22" y="72"/>
                        </a:lnTo>
                        <a:lnTo>
                          <a:pt x="28" y="77"/>
                        </a:lnTo>
                        <a:lnTo>
                          <a:pt x="33" y="80"/>
                        </a:lnTo>
                        <a:lnTo>
                          <a:pt x="41" y="83"/>
                        </a:lnTo>
                        <a:lnTo>
                          <a:pt x="48" y="83"/>
                        </a:lnTo>
                        <a:lnTo>
                          <a:pt x="54" y="83"/>
                        </a:lnTo>
                        <a:lnTo>
                          <a:pt x="61" y="80"/>
                        </a:lnTo>
                        <a:lnTo>
                          <a:pt x="68" y="77"/>
                        </a:lnTo>
                        <a:lnTo>
                          <a:pt x="73" y="72"/>
                        </a:lnTo>
                        <a:lnTo>
                          <a:pt x="77" y="67"/>
                        </a:lnTo>
                        <a:lnTo>
                          <a:pt x="81" y="61"/>
                        </a:lnTo>
                        <a:lnTo>
                          <a:pt x="82" y="55"/>
                        </a:lnTo>
                        <a:lnTo>
                          <a:pt x="84" y="47"/>
                        </a:lnTo>
                        <a:lnTo>
                          <a:pt x="96" y="47"/>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2" name="Freeform 164"/>
                  <p:cNvSpPr>
                    <a:spLocks/>
                  </p:cNvSpPr>
                  <p:nvPr/>
                </p:nvSpPr>
                <p:spPr bwMode="auto">
                  <a:xfrm>
                    <a:off x="3188" y="1158"/>
                    <a:ext cx="24" cy="24"/>
                  </a:xfrm>
                  <a:custGeom>
                    <a:avLst/>
                    <a:gdLst>
                      <a:gd name="T0" fmla="*/ 70 w 72"/>
                      <a:gd name="T1" fmla="*/ 29 h 72"/>
                      <a:gd name="T2" fmla="*/ 65 w 72"/>
                      <a:gd name="T3" fmla="*/ 16 h 72"/>
                      <a:gd name="T4" fmla="*/ 56 w 72"/>
                      <a:gd name="T5" fmla="*/ 6 h 72"/>
                      <a:gd name="T6" fmla="*/ 42 w 72"/>
                      <a:gd name="T7" fmla="*/ 1 h 72"/>
                      <a:gd name="T8" fmla="*/ 29 w 72"/>
                      <a:gd name="T9" fmla="*/ 1 h 72"/>
                      <a:gd name="T10" fmla="*/ 16 w 72"/>
                      <a:gd name="T11" fmla="*/ 6 h 72"/>
                      <a:gd name="T12" fmla="*/ 6 w 72"/>
                      <a:gd name="T13" fmla="*/ 16 h 72"/>
                      <a:gd name="T14" fmla="*/ 1 w 72"/>
                      <a:gd name="T15" fmla="*/ 29 h 72"/>
                      <a:gd name="T16" fmla="*/ 1 w 72"/>
                      <a:gd name="T17" fmla="*/ 44 h 72"/>
                      <a:gd name="T18" fmla="*/ 6 w 72"/>
                      <a:gd name="T19" fmla="*/ 56 h 72"/>
                      <a:gd name="T20" fmla="*/ 16 w 72"/>
                      <a:gd name="T21" fmla="*/ 66 h 72"/>
                      <a:gd name="T22" fmla="*/ 29 w 72"/>
                      <a:gd name="T23" fmla="*/ 72 h 72"/>
                      <a:gd name="T24" fmla="*/ 42 w 72"/>
                      <a:gd name="T25" fmla="*/ 72 h 72"/>
                      <a:gd name="T26" fmla="*/ 56 w 72"/>
                      <a:gd name="T27" fmla="*/ 66 h 72"/>
                      <a:gd name="T28" fmla="*/ 65 w 72"/>
                      <a:gd name="T29" fmla="*/ 56 h 72"/>
                      <a:gd name="T30" fmla="*/ 70 w 72"/>
                      <a:gd name="T31" fmla="*/ 44 h 72"/>
                      <a:gd name="T32" fmla="*/ 60 w 72"/>
                      <a:gd name="T33" fmla="*/ 36 h 72"/>
                      <a:gd name="T34" fmla="*/ 57 w 72"/>
                      <a:gd name="T35" fmla="*/ 26 h 72"/>
                      <a:gd name="T36" fmla="*/ 53 w 72"/>
                      <a:gd name="T37" fmla="*/ 20 h 72"/>
                      <a:gd name="T38" fmla="*/ 45 w 72"/>
                      <a:gd name="T39" fmla="*/ 14 h 72"/>
                      <a:gd name="T40" fmla="*/ 36 w 72"/>
                      <a:gd name="T41" fmla="*/ 12 h 72"/>
                      <a:gd name="T42" fmla="*/ 26 w 72"/>
                      <a:gd name="T43" fmla="*/ 14 h 72"/>
                      <a:gd name="T44" fmla="*/ 18 w 72"/>
                      <a:gd name="T45" fmla="*/ 20 h 72"/>
                      <a:gd name="T46" fmla="*/ 13 w 72"/>
                      <a:gd name="T47" fmla="*/ 26 h 72"/>
                      <a:gd name="T48" fmla="*/ 12 w 72"/>
                      <a:gd name="T49" fmla="*/ 36 h 72"/>
                      <a:gd name="T50" fmla="*/ 13 w 72"/>
                      <a:gd name="T51" fmla="*/ 45 h 72"/>
                      <a:gd name="T52" fmla="*/ 18 w 72"/>
                      <a:gd name="T53" fmla="*/ 53 h 72"/>
                      <a:gd name="T54" fmla="*/ 26 w 72"/>
                      <a:gd name="T55" fmla="*/ 58 h 72"/>
                      <a:gd name="T56" fmla="*/ 36 w 72"/>
                      <a:gd name="T57" fmla="*/ 60 h 72"/>
                      <a:gd name="T58" fmla="*/ 45 w 72"/>
                      <a:gd name="T59" fmla="*/ 58 h 72"/>
                      <a:gd name="T60" fmla="*/ 53 w 72"/>
                      <a:gd name="T61" fmla="*/ 53 h 72"/>
                      <a:gd name="T62" fmla="*/ 57 w 72"/>
                      <a:gd name="T63" fmla="*/ 45 h 72"/>
                      <a:gd name="T64" fmla="*/ 60 w 72"/>
                      <a:gd name="T65"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2">
                        <a:moveTo>
                          <a:pt x="72" y="36"/>
                        </a:moveTo>
                        <a:lnTo>
                          <a:pt x="70" y="29"/>
                        </a:lnTo>
                        <a:lnTo>
                          <a:pt x="69" y="22"/>
                        </a:lnTo>
                        <a:lnTo>
                          <a:pt x="65" y="16"/>
                        </a:lnTo>
                        <a:lnTo>
                          <a:pt x="61" y="10"/>
                        </a:lnTo>
                        <a:lnTo>
                          <a:pt x="56" y="6"/>
                        </a:lnTo>
                        <a:lnTo>
                          <a:pt x="49" y="4"/>
                        </a:lnTo>
                        <a:lnTo>
                          <a:pt x="42" y="1"/>
                        </a:lnTo>
                        <a:lnTo>
                          <a:pt x="36" y="0"/>
                        </a:lnTo>
                        <a:lnTo>
                          <a:pt x="29" y="1"/>
                        </a:lnTo>
                        <a:lnTo>
                          <a:pt x="21" y="4"/>
                        </a:lnTo>
                        <a:lnTo>
                          <a:pt x="16" y="6"/>
                        </a:lnTo>
                        <a:lnTo>
                          <a:pt x="10" y="10"/>
                        </a:lnTo>
                        <a:lnTo>
                          <a:pt x="6" y="16"/>
                        </a:lnTo>
                        <a:lnTo>
                          <a:pt x="2" y="22"/>
                        </a:lnTo>
                        <a:lnTo>
                          <a:pt x="1" y="29"/>
                        </a:lnTo>
                        <a:lnTo>
                          <a:pt x="0" y="36"/>
                        </a:lnTo>
                        <a:lnTo>
                          <a:pt x="1" y="44"/>
                        </a:lnTo>
                        <a:lnTo>
                          <a:pt x="2" y="50"/>
                        </a:lnTo>
                        <a:lnTo>
                          <a:pt x="6" y="56"/>
                        </a:lnTo>
                        <a:lnTo>
                          <a:pt x="10" y="61"/>
                        </a:lnTo>
                        <a:lnTo>
                          <a:pt x="16" y="66"/>
                        </a:lnTo>
                        <a:lnTo>
                          <a:pt x="21" y="69"/>
                        </a:lnTo>
                        <a:lnTo>
                          <a:pt x="29" y="72"/>
                        </a:lnTo>
                        <a:lnTo>
                          <a:pt x="36" y="72"/>
                        </a:lnTo>
                        <a:lnTo>
                          <a:pt x="42" y="72"/>
                        </a:lnTo>
                        <a:lnTo>
                          <a:pt x="49" y="69"/>
                        </a:lnTo>
                        <a:lnTo>
                          <a:pt x="56" y="66"/>
                        </a:lnTo>
                        <a:lnTo>
                          <a:pt x="61" y="61"/>
                        </a:lnTo>
                        <a:lnTo>
                          <a:pt x="65" y="56"/>
                        </a:lnTo>
                        <a:lnTo>
                          <a:pt x="69" y="50"/>
                        </a:lnTo>
                        <a:lnTo>
                          <a:pt x="70" y="44"/>
                        </a:lnTo>
                        <a:lnTo>
                          <a:pt x="72" y="36"/>
                        </a:lnTo>
                        <a:lnTo>
                          <a:pt x="60" y="36"/>
                        </a:lnTo>
                        <a:lnTo>
                          <a:pt x="58" y="32"/>
                        </a:lnTo>
                        <a:lnTo>
                          <a:pt x="57" y="26"/>
                        </a:lnTo>
                        <a:lnTo>
                          <a:pt x="56" y="22"/>
                        </a:lnTo>
                        <a:lnTo>
                          <a:pt x="53" y="20"/>
                        </a:lnTo>
                        <a:lnTo>
                          <a:pt x="49" y="16"/>
                        </a:lnTo>
                        <a:lnTo>
                          <a:pt x="45" y="14"/>
                        </a:lnTo>
                        <a:lnTo>
                          <a:pt x="41" y="13"/>
                        </a:lnTo>
                        <a:lnTo>
                          <a:pt x="36" y="12"/>
                        </a:lnTo>
                        <a:lnTo>
                          <a:pt x="30" y="13"/>
                        </a:lnTo>
                        <a:lnTo>
                          <a:pt x="26" y="14"/>
                        </a:lnTo>
                        <a:lnTo>
                          <a:pt x="22" y="16"/>
                        </a:lnTo>
                        <a:lnTo>
                          <a:pt x="18" y="20"/>
                        </a:lnTo>
                        <a:lnTo>
                          <a:pt x="16" y="22"/>
                        </a:lnTo>
                        <a:lnTo>
                          <a:pt x="13" y="26"/>
                        </a:lnTo>
                        <a:lnTo>
                          <a:pt x="12" y="32"/>
                        </a:lnTo>
                        <a:lnTo>
                          <a:pt x="12" y="36"/>
                        </a:lnTo>
                        <a:lnTo>
                          <a:pt x="12" y="41"/>
                        </a:lnTo>
                        <a:lnTo>
                          <a:pt x="13" y="45"/>
                        </a:lnTo>
                        <a:lnTo>
                          <a:pt x="16" y="49"/>
                        </a:lnTo>
                        <a:lnTo>
                          <a:pt x="18" y="53"/>
                        </a:lnTo>
                        <a:lnTo>
                          <a:pt x="22" y="56"/>
                        </a:lnTo>
                        <a:lnTo>
                          <a:pt x="26" y="58"/>
                        </a:lnTo>
                        <a:lnTo>
                          <a:pt x="30" y="60"/>
                        </a:lnTo>
                        <a:lnTo>
                          <a:pt x="36" y="60"/>
                        </a:lnTo>
                        <a:lnTo>
                          <a:pt x="41" y="60"/>
                        </a:lnTo>
                        <a:lnTo>
                          <a:pt x="45" y="58"/>
                        </a:lnTo>
                        <a:lnTo>
                          <a:pt x="49" y="56"/>
                        </a:lnTo>
                        <a:lnTo>
                          <a:pt x="53" y="53"/>
                        </a:lnTo>
                        <a:lnTo>
                          <a:pt x="56" y="49"/>
                        </a:lnTo>
                        <a:lnTo>
                          <a:pt x="57" y="45"/>
                        </a:lnTo>
                        <a:lnTo>
                          <a:pt x="58" y="41"/>
                        </a:lnTo>
                        <a:lnTo>
                          <a:pt x="60" y="36"/>
                        </a:lnTo>
                        <a:lnTo>
                          <a:pt x="72" y="36"/>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3" name="Freeform 165"/>
                  <p:cNvSpPr>
                    <a:spLocks/>
                  </p:cNvSpPr>
                  <p:nvPr/>
                </p:nvSpPr>
                <p:spPr bwMode="auto">
                  <a:xfrm>
                    <a:off x="3192" y="1162"/>
                    <a:ext cx="16" cy="16"/>
                  </a:xfrm>
                  <a:custGeom>
                    <a:avLst/>
                    <a:gdLst>
                      <a:gd name="T0" fmla="*/ 48 w 48"/>
                      <a:gd name="T1" fmla="*/ 24 h 48"/>
                      <a:gd name="T2" fmla="*/ 46 w 48"/>
                      <a:gd name="T3" fmla="*/ 20 h 48"/>
                      <a:gd name="T4" fmla="*/ 45 w 48"/>
                      <a:gd name="T5" fmla="*/ 14 h 48"/>
                      <a:gd name="T6" fmla="*/ 44 w 48"/>
                      <a:gd name="T7" fmla="*/ 10 h 48"/>
                      <a:gd name="T8" fmla="*/ 41 w 48"/>
                      <a:gd name="T9" fmla="*/ 8 h 48"/>
                      <a:gd name="T10" fmla="*/ 37 w 48"/>
                      <a:gd name="T11" fmla="*/ 4 h 48"/>
                      <a:gd name="T12" fmla="*/ 33 w 48"/>
                      <a:gd name="T13" fmla="*/ 2 h 48"/>
                      <a:gd name="T14" fmla="*/ 29 w 48"/>
                      <a:gd name="T15" fmla="*/ 1 h 48"/>
                      <a:gd name="T16" fmla="*/ 24 w 48"/>
                      <a:gd name="T17" fmla="*/ 0 h 48"/>
                      <a:gd name="T18" fmla="*/ 18 w 48"/>
                      <a:gd name="T19" fmla="*/ 1 h 48"/>
                      <a:gd name="T20" fmla="*/ 14 w 48"/>
                      <a:gd name="T21" fmla="*/ 2 h 48"/>
                      <a:gd name="T22" fmla="*/ 10 w 48"/>
                      <a:gd name="T23" fmla="*/ 4 h 48"/>
                      <a:gd name="T24" fmla="*/ 6 w 48"/>
                      <a:gd name="T25" fmla="*/ 8 h 48"/>
                      <a:gd name="T26" fmla="*/ 4 w 48"/>
                      <a:gd name="T27" fmla="*/ 10 h 48"/>
                      <a:gd name="T28" fmla="*/ 1 w 48"/>
                      <a:gd name="T29" fmla="*/ 14 h 48"/>
                      <a:gd name="T30" fmla="*/ 0 w 48"/>
                      <a:gd name="T31" fmla="*/ 20 h 48"/>
                      <a:gd name="T32" fmla="*/ 0 w 48"/>
                      <a:gd name="T33" fmla="*/ 24 h 48"/>
                      <a:gd name="T34" fmla="*/ 0 w 48"/>
                      <a:gd name="T35" fmla="*/ 29 h 48"/>
                      <a:gd name="T36" fmla="*/ 1 w 48"/>
                      <a:gd name="T37" fmla="*/ 33 h 48"/>
                      <a:gd name="T38" fmla="*/ 4 w 48"/>
                      <a:gd name="T39" fmla="*/ 37 h 48"/>
                      <a:gd name="T40" fmla="*/ 6 w 48"/>
                      <a:gd name="T41" fmla="*/ 41 h 48"/>
                      <a:gd name="T42" fmla="*/ 10 w 48"/>
                      <a:gd name="T43" fmla="*/ 44 h 48"/>
                      <a:gd name="T44" fmla="*/ 14 w 48"/>
                      <a:gd name="T45" fmla="*/ 46 h 48"/>
                      <a:gd name="T46" fmla="*/ 18 w 48"/>
                      <a:gd name="T47" fmla="*/ 48 h 48"/>
                      <a:gd name="T48" fmla="*/ 24 w 48"/>
                      <a:gd name="T49" fmla="*/ 48 h 48"/>
                      <a:gd name="T50" fmla="*/ 29 w 48"/>
                      <a:gd name="T51" fmla="*/ 48 h 48"/>
                      <a:gd name="T52" fmla="*/ 33 w 48"/>
                      <a:gd name="T53" fmla="*/ 46 h 48"/>
                      <a:gd name="T54" fmla="*/ 37 w 48"/>
                      <a:gd name="T55" fmla="*/ 44 h 48"/>
                      <a:gd name="T56" fmla="*/ 41 w 48"/>
                      <a:gd name="T57" fmla="*/ 41 h 48"/>
                      <a:gd name="T58" fmla="*/ 44 w 48"/>
                      <a:gd name="T59" fmla="*/ 37 h 48"/>
                      <a:gd name="T60" fmla="*/ 45 w 48"/>
                      <a:gd name="T61" fmla="*/ 33 h 48"/>
                      <a:gd name="T62" fmla="*/ 46 w 48"/>
                      <a:gd name="T63" fmla="*/ 29 h 48"/>
                      <a:gd name="T64" fmla="*/ 48 w 48"/>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8">
                        <a:moveTo>
                          <a:pt x="48" y="24"/>
                        </a:moveTo>
                        <a:lnTo>
                          <a:pt x="46" y="20"/>
                        </a:lnTo>
                        <a:lnTo>
                          <a:pt x="45" y="14"/>
                        </a:lnTo>
                        <a:lnTo>
                          <a:pt x="44" y="10"/>
                        </a:lnTo>
                        <a:lnTo>
                          <a:pt x="41" y="8"/>
                        </a:lnTo>
                        <a:lnTo>
                          <a:pt x="37" y="4"/>
                        </a:lnTo>
                        <a:lnTo>
                          <a:pt x="33" y="2"/>
                        </a:lnTo>
                        <a:lnTo>
                          <a:pt x="29" y="1"/>
                        </a:lnTo>
                        <a:lnTo>
                          <a:pt x="24" y="0"/>
                        </a:lnTo>
                        <a:lnTo>
                          <a:pt x="18" y="1"/>
                        </a:lnTo>
                        <a:lnTo>
                          <a:pt x="14" y="2"/>
                        </a:lnTo>
                        <a:lnTo>
                          <a:pt x="10" y="4"/>
                        </a:lnTo>
                        <a:lnTo>
                          <a:pt x="6" y="8"/>
                        </a:lnTo>
                        <a:lnTo>
                          <a:pt x="4" y="10"/>
                        </a:lnTo>
                        <a:lnTo>
                          <a:pt x="1" y="14"/>
                        </a:lnTo>
                        <a:lnTo>
                          <a:pt x="0" y="20"/>
                        </a:lnTo>
                        <a:lnTo>
                          <a:pt x="0" y="24"/>
                        </a:lnTo>
                        <a:lnTo>
                          <a:pt x="0" y="29"/>
                        </a:lnTo>
                        <a:lnTo>
                          <a:pt x="1" y="33"/>
                        </a:lnTo>
                        <a:lnTo>
                          <a:pt x="4" y="37"/>
                        </a:lnTo>
                        <a:lnTo>
                          <a:pt x="6" y="41"/>
                        </a:lnTo>
                        <a:lnTo>
                          <a:pt x="10" y="44"/>
                        </a:lnTo>
                        <a:lnTo>
                          <a:pt x="14" y="46"/>
                        </a:lnTo>
                        <a:lnTo>
                          <a:pt x="18" y="48"/>
                        </a:lnTo>
                        <a:lnTo>
                          <a:pt x="24" y="48"/>
                        </a:lnTo>
                        <a:lnTo>
                          <a:pt x="29" y="48"/>
                        </a:lnTo>
                        <a:lnTo>
                          <a:pt x="33" y="46"/>
                        </a:lnTo>
                        <a:lnTo>
                          <a:pt x="37" y="44"/>
                        </a:lnTo>
                        <a:lnTo>
                          <a:pt x="41" y="41"/>
                        </a:lnTo>
                        <a:lnTo>
                          <a:pt x="44" y="37"/>
                        </a:lnTo>
                        <a:lnTo>
                          <a:pt x="45" y="33"/>
                        </a:lnTo>
                        <a:lnTo>
                          <a:pt x="46" y="29"/>
                        </a:lnTo>
                        <a:lnTo>
                          <a:pt x="48" y="24"/>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4" name="Freeform 166"/>
                  <p:cNvSpPr>
                    <a:spLocks/>
                  </p:cNvSpPr>
                  <p:nvPr/>
                </p:nvSpPr>
                <p:spPr bwMode="auto">
                  <a:xfrm>
                    <a:off x="3196" y="1166"/>
                    <a:ext cx="8" cy="8"/>
                  </a:xfrm>
                  <a:custGeom>
                    <a:avLst/>
                    <a:gdLst>
                      <a:gd name="T0" fmla="*/ 24 w 24"/>
                      <a:gd name="T1" fmla="*/ 12 h 24"/>
                      <a:gd name="T2" fmla="*/ 24 w 24"/>
                      <a:gd name="T3" fmla="*/ 9 h 24"/>
                      <a:gd name="T4" fmla="*/ 22 w 24"/>
                      <a:gd name="T5" fmla="*/ 8 h 24"/>
                      <a:gd name="T6" fmla="*/ 21 w 24"/>
                      <a:gd name="T7" fmla="*/ 5 h 24"/>
                      <a:gd name="T8" fmla="*/ 20 w 24"/>
                      <a:gd name="T9" fmla="*/ 4 h 24"/>
                      <a:gd name="T10" fmla="*/ 18 w 24"/>
                      <a:gd name="T11" fmla="*/ 2 h 24"/>
                      <a:gd name="T12" fmla="*/ 16 w 24"/>
                      <a:gd name="T13" fmla="*/ 1 h 24"/>
                      <a:gd name="T14" fmla="*/ 14 w 24"/>
                      <a:gd name="T15" fmla="*/ 1 h 24"/>
                      <a:gd name="T16" fmla="*/ 12 w 24"/>
                      <a:gd name="T17" fmla="*/ 0 h 24"/>
                      <a:gd name="T18" fmla="*/ 9 w 24"/>
                      <a:gd name="T19" fmla="*/ 1 h 24"/>
                      <a:gd name="T20" fmla="*/ 6 w 24"/>
                      <a:gd name="T21" fmla="*/ 1 h 24"/>
                      <a:gd name="T22" fmla="*/ 5 w 24"/>
                      <a:gd name="T23" fmla="*/ 2 h 24"/>
                      <a:gd name="T24" fmla="*/ 4 w 24"/>
                      <a:gd name="T25" fmla="*/ 4 h 24"/>
                      <a:gd name="T26" fmla="*/ 2 w 24"/>
                      <a:gd name="T27" fmla="*/ 5 h 24"/>
                      <a:gd name="T28" fmla="*/ 1 w 24"/>
                      <a:gd name="T29" fmla="*/ 8 h 24"/>
                      <a:gd name="T30" fmla="*/ 0 w 24"/>
                      <a:gd name="T31" fmla="*/ 9 h 24"/>
                      <a:gd name="T32" fmla="*/ 0 w 24"/>
                      <a:gd name="T33" fmla="*/ 12 h 24"/>
                      <a:gd name="T34" fmla="*/ 0 w 24"/>
                      <a:gd name="T35" fmla="*/ 14 h 24"/>
                      <a:gd name="T36" fmla="*/ 1 w 24"/>
                      <a:gd name="T37" fmla="*/ 17 h 24"/>
                      <a:gd name="T38" fmla="*/ 2 w 24"/>
                      <a:gd name="T39" fmla="*/ 18 h 24"/>
                      <a:gd name="T40" fmla="*/ 4 w 24"/>
                      <a:gd name="T41" fmla="*/ 21 h 24"/>
                      <a:gd name="T42" fmla="*/ 5 w 24"/>
                      <a:gd name="T43" fmla="*/ 22 h 24"/>
                      <a:gd name="T44" fmla="*/ 6 w 24"/>
                      <a:gd name="T45" fmla="*/ 24 h 24"/>
                      <a:gd name="T46" fmla="*/ 9 w 24"/>
                      <a:gd name="T47" fmla="*/ 24 h 24"/>
                      <a:gd name="T48" fmla="*/ 12 w 24"/>
                      <a:gd name="T49" fmla="*/ 24 h 24"/>
                      <a:gd name="T50" fmla="*/ 14 w 24"/>
                      <a:gd name="T51" fmla="*/ 24 h 24"/>
                      <a:gd name="T52" fmla="*/ 16 w 24"/>
                      <a:gd name="T53" fmla="*/ 24 h 24"/>
                      <a:gd name="T54" fmla="*/ 18 w 24"/>
                      <a:gd name="T55" fmla="*/ 22 h 24"/>
                      <a:gd name="T56" fmla="*/ 20 w 24"/>
                      <a:gd name="T57" fmla="*/ 21 h 24"/>
                      <a:gd name="T58" fmla="*/ 21 w 24"/>
                      <a:gd name="T59" fmla="*/ 18 h 24"/>
                      <a:gd name="T60" fmla="*/ 22 w 24"/>
                      <a:gd name="T61" fmla="*/ 17 h 24"/>
                      <a:gd name="T62" fmla="*/ 24 w 24"/>
                      <a:gd name="T63" fmla="*/ 14 h 24"/>
                      <a:gd name="T64" fmla="*/ 24 w 24"/>
                      <a:gd name="T6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4">
                        <a:moveTo>
                          <a:pt x="24" y="12"/>
                        </a:moveTo>
                        <a:lnTo>
                          <a:pt x="24" y="9"/>
                        </a:lnTo>
                        <a:lnTo>
                          <a:pt x="22" y="8"/>
                        </a:lnTo>
                        <a:lnTo>
                          <a:pt x="21" y="5"/>
                        </a:lnTo>
                        <a:lnTo>
                          <a:pt x="20" y="4"/>
                        </a:lnTo>
                        <a:lnTo>
                          <a:pt x="18" y="2"/>
                        </a:lnTo>
                        <a:lnTo>
                          <a:pt x="16" y="1"/>
                        </a:lnTo>
                        <a:lnTo>
                          <a:pt x="14" y="1"/>
                        </a:lnTo>
                        <a:lnTo>
                          <a:pt x="12" y="0"/>
                        </a:lnTo>
                        <a:lnTo>
                          <a:pt x="9" y="1"/>
                        </a:lnTo>
                        <a:lnTo>
                          <a:pt x="6" y="1"/>
                        </a:lnTo>
                        <a:lnTo>
                          <a:pt x="5" y="2"/>
                        </a:lnTo>
                        <a:lnTo>
                          <a:pt x="4" y="4"/>
                        </a:lnTo>
                        <a:lnTo>
                          <a:pt x="2" y="5"/>
                        </a:lnTo>
                        <a:lnTo>
                          <a:pt x="1" y="8"/>
                        </a:lnTo>
                        <a:lnTo>
                          <a:pt x="0" y="9"/>
                        </a:lnTo>
                        <a:lnTo>
                          <a:pt x="0" y="12"/>
                        </a:lnTo>
                        <a:lnTo>
                          <a:pt x="0" y="14"/>
                        </a:lnTo>
                        <a:lnTo>
                          <a:pt x="1" y="17"/>
                        </a:lnTo>
                        <a:lnTo>
                          <a:pt x="2" y="18"/>
                        </a:lnTo>
                        <a:lnTo>
                          <a:pt x="4" y="21"/>
                        </a:lnTo>
                        <a:lnTo>
                          <a:pt x="5" y="22"/>
                        </a:lnTo>
                        <a:lnTo>
                          <a:pt x="6" y="24"/>
                        </a:lnTo>
                        <a:lnTo>
                          <a:pt x="9" y="24"/>
                        </a:lnTo>
                        <a:lnTo>
                          <a:pt x="12" y="24"/>
                        </a:lnTo>
                        <a:lnTo>
                          <a:pt x="14" y="24"/>
                        </a:lnTo>
                        <a:lnTo>
                          <a:pt x="16" y="24"/>
                        </a:lnTo>
                        <a:lnTo>
                          <a:pt x="18" y="22"/>
                        </a:lnTo>
                        <a:lnTo>
                          <a:pt x="20" y="21"/>
                        </a:lnTo>
                        <a:lnTo>
                          <a:pt x="21" y="18"/>
                        </a:lnTo>
                        <a:lnTo>
                          <a:pt x="22" y="17"/>
                        </a:lnTo>
                        <a:lnTo>
                          <a:pt x="24" y="14"/>
                        </a:lnTo>
                        <a:lnTo>
                          <a:pt x="24" y="12"/>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5" name="Freeform 167"/>
                  <p:cNvSpPr>
                    <a:spLocks/>
                  </p:cNvSpPr>
                  <p:nvPr/>
                </p:nvSpPr>
                <p:spPr bwMode="auto">
                  <a:xfrm>
                    <a:off x="3112" y="1161"/>
                    <a:ext cx="52" cy="61"/>
                  </a:xfrm>
                  <a:custGeom>
                    <a:avLst/>
                    <a:gdLst>
                      <a:gd name="T0" fmla="*/ 146 w 158"/>
                      <a:gd name="T1" fmla="*/ 64 h 182"/>
                      <a:gd name="T2" fmla="*/ 150 w 158"/>
                      <a:gd name="T3" fmla="*/ 74 h 182"/>
                      <a:gd name="T4" fmla="*/ 153 w 158"/>
                      <a:gd name="T5" fmla="*/ 83 h 182"/>
                      <a:gd name="T6" fmla="*/ 155 w 158"/>
                      <a:gd name="T7" fmla="*/ 92 h 182"/>
                      <a:gd name="T8" fmla="*/ 157 w 158"/>
                      <a:gd name="T9" fmla="*/ 102 h 182"/>
                      <a:gd name="T10" fmla="*/ 158 w 158"/>
                      <a:gd name="T11" fmla="*/ 111 h 182"/>
                      <a:gd name="T12" fmla="*/ 158 w 158"/>
                      <a:gd name="T13" fmla="*/ 120 h 182"/>
                      <a:gd name="T14" fmla="*/ 158 w 158"/>
                      <a:gd name="T15" fmla="*/ 130 h 182"/>
                      <a:gd name="T16" fmla="*/ 158 w 158"/>
                      <a:gd name="T17" fmla="*/ 139 h 182"/>
                      <a:gd name="T18" fmla="*/ 150 w 158"/>
                      <a:gd name="T19" fmla="*/ 146 h 182"/>
                      <a:gd name="T20" fmla="*/ 142 w 158"/>
                      <a:gd name="T21" fmla="*/ 152 h 182"/>
                      <a:gd name="T22" fmla="*/ 135 w 158"/>
                      <a:gd name="T23" fmla="*/ 158 h 182"/>
                      <a:gd name="T24" fmla="*/ 129 w 158"/>
                      <a:gd name="T25" fmla="*/ 164 h 182"/>
                      <a:gd name="T26" fmla="*/ 122 w 158"/>
                      <a:gd name="T27" fmla="*/ 171 h 182"/>
                      <a:gd name="T28" fmla="*/ 114 w 158"/>
                      <a:gd name="T29" fmla="*/ 175 h 182"/>
                      <a:gd name="T30" fmla="*/ 106 w 158"/>
                      <a:gd name="T31" fmla="*/ 179 h 182"/>
                      <a:gd name="T32" fmla="*/ 95 w 158"/>
                      <a:gd name="T33" fmla="*/ 182 h 182"/>
                      <a:gd name="T34" fmla="*/ 83 w 158"/>
                      <a:gd name="T35" fmla="*/ 178 h 182"/>
                      <a:gd name="T36" fmla="*/ 72 w 158"/>
                      <a:gd name="T37" fmla="*/ 172 h 182"/>
                      <a:gd name="T38" fmla="*/ 63 w 158"/>
                      <a:gd name="T39" fmla="*/ 166 h 182"/>
                      <a:gd name="T40" fmla="*/ 54 w 158"/>
                      <a:gd name="T41" fmla="*/ 158 h 182"/>
                      <a:gd name="T42" fmla="*/ 47 w 158"/>
                      <a:gd name="T43" fmla="*/ 150 h 182"/>
                      <a:gd name="T44" fmla="*/ 42 w 158"/>
                      <a:gd name="T45" fmla="*/ 140 h 182"/>
                      <a:gd name="T46" fmla="*/ 36 w 158"/>
                      <a:gd name="T47" fmla="*/ 130 h 182"/>
                      <a:gd name="T48" fmla="*/ 31 w 158"/>
                      <a:gd name="T49" fmla="*/ 119 h 182"/>
                      <a:gd name="T50" fmla="*/ 23 w 158"/>
                      <a:gd name="T51" fmla="*/ 96 h 182"/>
                      <a:gd name="T52" fmla="*/ 16 w 158"/>
                      <a:gd name="T53" fmla="*/ 72 h 182"/>
                      <a:gd name="T54" fmla="*/ 8 w 158"/>
                      <a:gd name="T55" fmla="*/ 50 h 182"/>
                      <a:gd name="T56" fmla="*/ 0 w 158"/>
                      <a:gd name="T57" fmla="*/ 30 h 182"/>
                      <a:gd name="T58" fmla="*/ 2 w 158"/>
                      <a:gd name="T59" fmla="*/ 26 h 182"/>
                      <a:gd name="T60" fmla="*/ 3 w 158"/>
                      <a:gd name="T61" fmla="*/ 20 h 182"/>
                      <a:gd name="T62" fmla="*/ 3 w 158"/>
                      <a:gd name="T63" fmla="*/ 15 h 182"/>
                      <a:gd name="T64" fmla="*/ 3 w 158"/>
                      <a:gd name="T65" fmla="*/ 11 h 182"/>
                      <a:gd name="T66" fmla="*/ 3 w 158"/>
                      <a:gd name="T67" fmla="*/ 6 h 182"/>
                      <a:gd name="T68" fmla="*/ 6 w 158"/>
                      <a:gd name="T69" fmla="*/ 3 h 182"/>
                      <a:gd name="T70" fmla="*/ 8 w 158"/>
                      <a:gd name="T71" fmla="*/ 0 h 182"/>
                      <a:gd name="T72" fmla="*/ 15 w 158"/>
                      <a:gd name="T73" fmla="*/ 0 h 182"/>
                      <a:gd name="T74" fmla="*/ 34 w 158"/>
                      <a:gd name="T75" fmla="*/ 3 h 182"/>
                      <a:gd name="T76" fmla="*/ 52 w 158"/>
                      <a:gd name="T77" fmla="*/ 7 h 182"/>
                      <a:gd name="T78" fmla="*/ 70 w 158"/>
                      <a:gd name="T79" fmla="*/ 14 h 182"/>
                      <a:gd name="T80" fmla="*/ 86 w 158"/>
                      <a:gd name="T81" fmla="*/ 22 h 182"/>
                      <a:gd name="T82" fmla="*/ 101 w 158"/>
                      <a:gd name="T83" fmla="*/ 31 h 182"/>
                      <a:gd name="T84" fmla="*/ 117 w 158"/>
                      <a:gd name="T85" fmla="*/ 42 h 182"/>
                      <a:gd name="T86" fmla="*/ 131 w 158"/>
                      <a:gd name="T87" fmla="*/ 52 h 182"/>
                      <a:gd name="T88" fmla="*/ 146 w 158"/>
                      <a:gd name="T89" fmla="*/ 6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82">
                        <a:moveTo>
                          <a:pt x="146" y="64"/>
                        </a:moveTo>
                        <a:lnTo>
                          <a:pt x="150" y="74"/>
                        </a:lnTo>
                        <a:lnTo>
                          <a:pt x="153" y="83"/>
                        </a:lnTo>
                        <a:lnTo>
                          <a:pt x="155" y="92"/>
                        </a:lnTo>
                        <a:lnTo>
                          <a:pt x="157" y="102"/>
                        </a:lnTo>
                        <a:lnTo>
                          <a:pt x="158" y="111"/>
                        </a:lnTo>
                        <a:lnTo>
                          <a:pt x="158" y="120"/>
                        </a:lnTo>
                        <a:lnTo>
                          <a:pt x="158" y="130"/>
                        </a:lnTo>
                        <a:lnTo>
                          <a:pt x="158" y="139"/>
                        </a:lnTo>
                        <a:lnTo>
                          <a:pt x="150" y="146"/>
                        </a:lnTo>
                        <a:lnTo>
                          <a:pt x="142" y="152"/>
                        </a:lnTo>
                        <a:lnTo>
                          <a:pt x="135" y="158"/>
                        </a:lnTo>
                        <a:lnTo>
                          <a:pt x="129" y="164"/>
                        </a:lnTo>
                        <a:lnTo>
                          <a:pt x="122" y="171"/>
                        </a:lnTo>
                        <a:lnTo>
                          <a:pt x="114" y="175"/>
                        </a:lnTo>
                        <a:lnTo>
                          <a:pt x="106" y="179"/>
                        </a:lnTo>
                        <a:lnTo>
                          <a:pt x="95" y="182"/>
                        </a:lnTo>
                        <a:lnTo>
                          <a:pt x="83" y="178"/>
                        </a:lnTo>
                        <a:lnTo>
                          <a:pt x="72" y="172"/>
                        </a:lnTo>
                        <a:lnTo>
                          <a:pt x="63" y="166"/>
                        </a:lnTo>
                        <a:lnTo>
                          <a:pt x="54" y="158"/>
                        </a:lnTo>
                        <a:lnTo>
                          <a:pt x="47" y="150"/>
                        </a:lnTo>
                        <a:lnTo>
                          <a:pt x="42" y="140"/>
                        </a:lnTo>
                        <a:lnTo>
                          <a:pt x="36" y="130"/>
                        </a:lnTo>
                        <a:lnTo>
                          <a:pt x="31" y="119"/>
                        </a:lnTo>
                        <a:lnTo>
                          <a:pt x="23" y="96"/>
                        </a:lnTo>
                        <a:lnTo>
                          <a:pt x="16" y="72"/>
                        </a:lnTo>
                        <a:lnTo>
                          <a:pt x="8" y="50"/>
                        </a:lnTo>
                        <a:lnTo>
                          <a:pt x="0" y="30"/>
                        </a:lnTo>
                        <a:lnTo>
                          <a:pt x="2" y="26"/>
                        </a:lnTo>
                        <a:lnTo>
                          <a:pt x="3" y="20"/>
                        </a:lnTo>
                        <a:lnTo>
                          <a:pt x="3" y="15"/>
                        </a:lnTo>
                        <a:lnTo>
                          <a:pt x="3" y="11"/>
                        </a:lnTo>
                        <a:lnTo>
                          <a:pt x="3" y="6"/>
                        </a:lnTo>
                        <a:lnTo>
                          <a:pt x="6" y="3"/>
                        </a:lnTo>
                        <a:lnTo>
                          <a:pt x="8" y="0"/>
                        </a:lnTo>
                        <a:lnTo>
                          <a:pt x="15" y="0"/>
                        </a:lnTo>
                        <a:lnTo>
                          <a:pt x="34" y="3"/>
                        </a:lnTo>
                        <a:lnTo>
                          <a:pt x="52" y="7"/>
                        </a:lnTo>
                        <a:lnTo>
                          <a:pt x="70" y="14"/>
                        </a:lnTo>
                        <a:lnTo>
                          <a:pt x="86" y="22"/>
                        </a:lnTo>
                        <a:lnTo>
                          <a:pt x="101" y="31"/>
                        </a:lnTo>
                        <a:lnTo>
                          <a:pt x="117" y="42"/>
                        </a:lnTo>
                        <a:lnTo>
                          <a:pt x="131" y="52"/>
                        </a:lnTo>
                        <a:lnTo>
                          <a:pt x="146" y="64"/>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6" name="Freeform 168"/>
                  <p:cNvSpPr>
                    <a:spLocks/>
                  </p:cNvSpPr>
                  <p:nvPr/>
                </p:nvSpPr>
                <p:spPr bwMode="auto">
                  <a:xfrm>
                    <a:off x="3440" y="1169"/>
                    <a:ext cx="52" cy="48"/>
                  </a:xfrm>
                  <a:custGeom>
                    <a:avLst/>
                    <a:gdLst>
                      <a:gd name="T0" fmla="*/ 135 w 157"/>
                      <a:gd name="T1" fmla="*/ 24 h 145"/>
                      <a:gd name="T2" fmla="*/ 139 w 157"/>
                      <a:gd name="T3" fmla="*/ 28 h 145"/>
                      <a:gd name="T4" fmla="*/ 142 w 157"/>
                      <a:gd name="T5" fmla="*/ 32 h 145"/>
                      <a:gd name="T6" fmla="*/ 145 w 157"/>
                      <a:gd name="T7" fmla="*/ 37 h 145"/>
                      <a:gd name="T8" fmla="*/ 147 w 157"/>
                      <a:gd name="T9" fmla="*/ 43 h 145"/>
                      <a:gd name="T10" fmla="*/ 150 w 157"/>
                      <a:gd name="T11" fmla="*/ 48 h 145"/>
                      <a:gd name="T12" fmla="*/ 153 w 157"/>
                      <a:gd name="T13" fmla="*/ 52 h 145"/>
                      <a:gd name="T14" fmla="*/ 154 w 157"/>
                      <a:gd name="T15" fmla="*/ 57 h 145"/>
                      <a:gd name="T16" fmla="*/ 157 w 157"/>
                      <a:gd name="T17" fmla="*/ 63 h 145"/>
                      <a:gd name="T18" fmla="*/ 154 w 157"/>
                      <a:gd name="T19" fmla="*/ 75 h 145"/>
                      <a:gd name="T20" fmla="*/ 150 w 157"/>
                      <a:gd name="T21" fmla="*/ 85 h 145"/>
                      <a:gd name="T22" fmla="*/ 146 w 157"/>
                      <a:gd name="T23" fmla="*/ 95 h 145"/>
                      <a:gd name="T24" fmla="*/ 141 w 157"/>
                      <a:gd name="T25" fmla="*/ 105 h 145"/>
                      <a:gd name="T26" fmla="*/ 135 w 157"/>
                      <a:gd name="T27" fmla="*/ 113 h 145"/>
                      <a:gd name="T28" fmla="*/ 127 w 157"/>
                      <a:gd name="T29" fmla="*/ 123 h 145"/>
                      <a:gd name="T30" fmla="*/ 119 w 157"/>
                      <a:gd name="T31" fmla="*/ 131 h 145"/>
                      <a:gd name="T32" fmla="*/ 108 w 157"/>
                      <a:gd name="T33" fmla="*/ 137 h 145"/>
                      <a:gd name="T34" fmla="*/ 43 w 157"/>
                      <a:gd name="T35" fmla="*/ 145 h 145"/>
                      <a:gd name="T36" fmla="*/ 36 w 157"/>
                      <a:gd name="T37" fmla="*/ 140 h 145"/>
                      <a:gd name="T38" fmla="*/ 30 w 157"/>
                      <a:gd name="T39" fmla="*/ 133 h 145"/>
                      <a:gd name="T40" fmla="*/ 23 w 157"/>
                      <a:gd name="T41" fmla="*/ 125 h 145"/>
                      <a:gd name="T42" fmla="*/ 16 w 157"/>
                      <a:gd name="T43" fmla="*/ 117 h 145"/>
                      <a:gd name="T44" fmla="*/ 11 w 157"/>
                      <a:gd name="T45" fmla="*/ 109 h 145"/>
                      <a:gd name="T46" fmla="*/ 7 w 157"/>
                      <a:gd name="T47" fmla="*/ 101 h 145"/>
                      <a:gd name="T48" fmla="*/ 3 w 157"/>
                      <a:gd name="T49" fmla="*/ 92 h 145"/>
                      <a:gd name="T50" fmla="*/ 2 w 157"/>
                      <a:gd name="T51" fmla="*/ 84 h 145"/>
                      <a:gd name="T52" fmla="*/ 0 w 157"/>
                      <a:gd name="T53" fmla="*/ 73 h 145"/>
                      <a:gd name="T54" fmla="*/ 0 w 157"/>
                      <a:gd name="T55" fmla="*/ 64 h 145"/>
                      <a:gd name="T56" fmla="*/ 2 w 157"/>
                      <a:gd name="T57" fmla="*/ 56 h 145"/>
                      <a:gd name="T58" fmla="*/ 6 w 157"/>
                      <a:gd name="T59" fmla="*/ 47 h 145"/>
                      <a:gd name="T60" fmla="*/ 11 w 157"/>
                      <a:gd name="T61" fmla="*/ 40 h 145"/>
                      <a:gd name="T62" fmla="*/ 16 w 157"/>
                      <a:gd name="T63" fmla="*/ 32 h 145"/>
                      <a:gd name="T64" fmla="*/ 22 w 157"/>
                      <a:gd name="T65" fmla="*/ 25 h 145"/>
                      <a:gd name="T66" fmla="*/ 28 w 157"/>
                      <a:gd name="T67" fmla="*/ 19 h 145"/>
                      <a:gd name="T68" fmla="*/ 36 w 157"/>
                      <a:gd name="T69" fmla="*/ 12 h 145"/>
                      <a:gd name="T70" fmla="*/ 44 w 157"/>
                      <a:gd name="T71" fmla="*/ 7 h 145"/>
                      <a:gd name="T72" fmla="*/ 55 w 157"/>
                      <a:gd name="T73" fmla="*/ 3 h 145"/>
                      <a:gd name="T74" fmla="*/ 66 w 157"/>
                      <a:gd name="T75" fmla="*/ 1 h 145"/>
                      <a:gd name="T76" fmla="*/ 76 w 157"/>
                      <a:gd name="T77" fmla="*/ 0 h 145"/>
                      <a:gd name="T78" fmla="*/ 87 w 157"/>
                      <a:gd name="T79" fmla="*/ 1 h 145"/>
                      <a:gd name="T80" fmla="*/ 96 w 157"/>
                      <a:gd name="T81" fmla="*/ 1 h 145"/>
                      <a:gd name="T82" fmla="*/ 106 w 157"/>
                      <a:gd name="T83" fmla="*/ 4 h 145"/>
                      <a:gd name="T84" fmla="*/ 108 w 157"/>
                      <a:gd name="T85" fmla="*/ 7 h 145"/>
                      <a:gd name="T86" fmla="*/ 112 w 157"/>
                      <a:gd name="T87" fmla="*/ 9 h 145"/>
                      <a:gd name="T88" fmla="*/ 115 w 157"/>
                      <a:gd name="T89" fmla="*/ 13 h 145"/>
                      <a:gd name="T90" fmla="*/ 119 w 157"/>
                      <a:gd name="T91" fmla="*/ 17 h 145"/>
                      <a:gd name="T92" fmla="*/ 123 w 157"/>
                      <a:gd name="T93" fmla="*/ 20 h 145"/>
                      <a:gd name="T94" fmla="*/ 126 w 157"/>
                      <a:gd name="T95" fmla="*/ 23 h 145"/>
                      <a:gd name="T96" fmla="*/ 131 w 157"/>
                      <a:gd name="T97" fmla="*/ 24 h 145"/>
                      <a:gd name="T98" fmla="*/ 135 w 157"/>
                      <a:gd name="T99" fmla="*/ 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7" h="145">
                        <a:moveTo>
                          <a:pt x="135" y="24"/>
                        </a:moveTo>
                        <a:lnTo>
                          <a:pt x="139" y="28"/>
                        </a:lnTo>
                        <a:lnTo>
                          <a:pt x="142" y="32"/>
                        </a:lnTo>
                        <a:lnTo>
                          <a:pt x="145" y="37"/>
                        </a:lnTo>
                        <a:lnTo>
                          <a:pt x="147" y="43"/>
                        </a:lnTo>
                        <a:lnTo>
                          <a:pt x="150" y="48"/>
                        </a:lnTo>
                        <a:lnTo>
                          <a:pt x="153" y="52"/>
                        </a:lnTo>
                        <a:lnTo>
                          <a:pt x="154" y="57"/>
                        </a:lnTo>
                        <a:lnTo>
                          <a:pt x="157" y="63"/>
                        </a:lnTo>
                        <a:lnTo>
                          <a:pt x="154" y="75"/>
                        </a:lnTo>
                        <a:lnTo>
                          <a:pt x="150" y="85"/>
                        </a:lnTo>
                        <a:lnTo>
                          <a:pt x="146" y="95"/>
                        </a:lnTo>
                        <a:lnTo>
                          <a:pt x="141" y="105"/>
                        </a:lnTo>
                        <a:lnTo>
                          <a:pt x="135" y="113"/>
                        </a:lnTo>
                        <a:lnTo>
                          <a:pt x="127" y="123"/>
                        </a:lnTo>
                        <a:lnTo>
                          <a:pt x="119" y="131"/>
                        </a:lnTo>
                        <a:lnTo>
                          <a:pt x="108" y="137"/>
                        </a:lnTo>
                        <a:lnTo>
                          <a:pt x="43" y="145"/>
                        </a:lnTo>
                        <a:lnTo>
                          <a:pt x="36" y="140"/>
                        </a:lnTo>
                        <a:lnTo>
                          <a:pt x="30" y="133"/>
                        </a:lnTo>
                        <a:lnTo>
                          <a:pt x="23" y="125"/>
                        </a:lnTo>
                        <a:lnTo>
                          <a:pt x="16" y="117"/>
                        </a:lnTo>
                        <a:lnTo>
                          <a:pt x="11" y="109"/>
                        </a:lnTo>
                        <a:lnTo>
                          <a:pt x="7" y="101"/>
                        </a:lnTo>
                        <a:lnTo>
                          <a:pt x="3" y="92"/>
                        </a:lnTo>
                        <a:lnTo>
                          <a:pt x="2" y="84"/>
                        </a:lnTo>
                        <a:lnTo>
                          <a:pt x="0" y="73"/>
                        </a:lnTo>
                        <a:lnTo>
                          <a:pt x="0" y="64"/>
                        </a:lnTo>
                        <a:lnTo>
                          <a:pt x="2" y="56"/>
                        </a:lnTo>
                        <a:lnTo>
                          <a:pt x="6" y="47"/>
                        </a:lnTo>
                        <a:lnTo>
                          <a:pt x="11" y="40"/>
                        </a:lnTo>
                        <a:lnTo>
                          <a:pt x="16" y="32"/>
                        </a:lnTo>
                        <a:lnTo>
                          <a:pt x="22" y="25"/>
                        </a:lnTo>
                        <a:lnTo>
                          <a:pt x="28" y="19"/>
                        </a:lnTo>
                        <a:lnTo>
                          <a:pt x="36" y="12"/>
                        </a:lnTo>
                        <a:lnTo>
                          <a:pt x="44" y="7"/>
                        </a:lnTo>
                        <a:lnTo>
                          <a:pt x="55" y="3"/>
                        </a:lnTo>
                        <a:lnTo>
                          <a:pt x="66" y="1"/>
                        </a:lnTo>
                        <a:lnTo>
                          <a:pt x="76" y="0"/>
                        </a:lnTo>
                        <a:lnTo>
                          <a:pt x="87" y="1"/>
                        </a:lnTo>
                        <a:lnTo>
                          <a:pt x="96" y="1"/>
                        </a:lnTo>
                        <a:lnTo>
                          <a:pt x="106" y="4"/>
                        </a:lnTo>
                        <a:lnTo>
                          <a:pt x="108" y="7"/>
                        </a:lnTo>
                        <a:lnTo>
                          <a:pt x="112" y="9"/>
                        </a:lnTo>
                        <a:lnTo>
                          <a:pt x="115" y="13"/>
                        </a:lnTo>
                        <a:lnTo>
                          <a:pt x="119" y="17"/>
                        </a:lnTo>
                        <a:lnTo>
                          <a:pt x="123" y="20"/>
                        </a:lnTo>
                        <a:lnTo>
                          <a:pt x="126" y="23"/>
                        </a:lnTo>
                        <a:lnTo>
                          <a:pt x="131" y="24"/>
                        </a:lnTo>
                        <a:lnTo>
                          <a:pt x="135"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7" name="Freeform 169"/>
                  <p:cNvSpPr>
                    <a:spLocks/>
                  </p:cNvSpPr>
                  <p:nvPr/>
                </p:nvSpPr>
                <p:spPr bwMode="auto">
                  <a:xfrm>
                    <a:off x="2946" y="1169"/>
                    <a:ext cx="33" cy="14"/>
                  </a:xfrm>
                  <a:custGeom>
                    <a:avLst/>
                    <a:gdLst>
                      <a:gd name="T0" fmla="*/ 93 w 101"/>
                      <a:gd name="T1" fmla="*/ 27 h 43"/>
                      <a:gd name="T2" fmla="*/ 87 w 101"/>
                      <a:gd name="T3" fmla="*/ 25 h 43"/>
                      <a:gd name="T4" fmla="*/ 83 w 101"/>
                      <a:gd name="T5" fmla="*/ 27 h 43"/>
                      <a:gd name="T6" fmla="*/ 78 w 101"/>
                      <a:gd name="T7" fmla="*/ 29 h 43"/>
                      <a:gd name="T8" fmla="*/ 74 w 101"/>
                      <a:gd name="T9" fmla="*/ 32 h 43"/>
                      <a:gd name="T10" fmla="*/ 68 w 101"/>
                      <a:gd name="T11" fmla="*/ 35 h 43"/>
                      <a:gd name="T12" fmla="*/ 64 w 101"/>
                      <a:gd name="T13" fmla="*/ 37 h 43"/>
                      <a:gd name="T14" fmla="*/ 59 w 101"/>
                      <a:gd name="T15" fmla="*/ 40 h 43"/>
                      <a:gd name="T16" fmla="*/ 54 w 101"/>
                      <a:gd name="T17" fmla="*/ 41 h 43"/>
                      <a:gd name="T18" fmla="*/ 47 w 101"/>
                      <a:gd name="T19" fmla="*/ 41 h 43"/>
                      <a:gd name="T20" fmla="*/ 40 w 101"/>
                      <a:gd name="T21" fmla="*/ 41 h 43"/>
                      <a:gd name="T22" fmla="*/ 32 w 101"/>
                      <a:gd name="T23" fmla="*/ 43 h 43"/>
                      <a:gd name="T24" fmla="*/ 26 w 101"/>
                      <a:gd name="T25" fmla="*/ 43 h 43"/>
                      <a:gd name="T26" fmla="*/ 18 w 101"/>
                      <a:gd name="T27" fmla="*/ 43 h 43"/>
                      <a:gd name="T28" fmla="*/ 11 w 101"/>
                      <a:gd name="T29" fmla="*/ 40 h 43"/>
                      <a:gd name="T30" fmla="*/ 8 w 101"/>
                      <a:gd name="T31" fmla="*/ 39 h 43"/>
                      <a:gd name="T32" fmla="*/ 6 w 101"/>
                      <a:gd name="T33" fmla="*/ 36 h 43"/>
                      <a:gd name="T34" fmla="*/ 3 w 101"/>
                      <a:gd name="T35" fmla="*/ 32 h 43"/>
                      <a:gd name="T36" fmla="*/ 0 w 101"/>
                      <a:gd name="T37" fmla="*/ 27 h 43"/>
                      <a:gd name="T38" fmla="*/ 14 w 101"/>
                      <a:gd name="T39" fmla="*/ 28 h 43"/>
                      <a:gd name="T40" fmla="*/ 26 w 101"/>
                      <a:gd name="T41" fmla="*/ 25 h 43"/>
                      <a:gd name="T42" fmla="*/ 38 w 101"/>
                      <a:gd name="T43" fmla="*/ 23 h 43"/>
                      <a:gd name="T44" fmla="*/ 50 w 101"/>
                      <a:gd name="T45" fmla="*/ 19 h 43"/>
                      <a:gd name="T46" fmla="*/ 62 w 101"/>
                      <a:gd name="T47" fmla="*/ 13 h 43"/>
                      <a:gd name="T48" fmla="*/ 74 w 101"/>
                      <a:gd name="T49" fmla="*/ 9 h 43"/>
                      <a:gd name="T50" fmla="*/ 86 w 101"/>
                      <a:gd name="T51" fmla="*/ 4 h 43"/>
                      <a:gd name="T52" fmla="*/ 99 w 101"/>
                      <a:gd name="T53" fmla="*/ 0 h 43"/>
                      <a:gd name="T54" fmla="*/ 99 w 101"/>
                      <a:gd name="T55" fmla="*/ 3 h 43"/>
                      <a:gd name="T56" fmla="*/ 101 w 101"/>
                      <a:gd name="T57" fmla="*/ 5 h 43"/>
                      <a:gd name="T58" fmla="*/ 101 w 101"/>
                      <a:gd name="T59" fmla="*/ 9 h 43"/>
                      <a:gd name="T60" fmla="*/ 101 w 101"/>
                      <a:gd name="T61" fmla="*/ 13 h 43"/>
                      <a:gd name="T62" fmla="*/ 99 w 101"/>
                      <a:gd name="T63" fmla="*/ 17 h 43"/>
                      <a:gd name="T64" fmla="*/ 98 w 101"/>
                      <a:gd name="T65" fmla="*/ 21 h 43"/>
                      <a:gd name="T66" fmla="*/ 95 w 101"/>
                      <a:gd name="T67" fmla="*/ 24 h 43"/>
                      <a:gd name="T68" fmla="*/ 93 w 101"/>
                      <a:gd name="T6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43">
                        <a:moveTo>
                          <a:pt x="93" y="27"/>
                        </a:moveTo>
                        <a:lnTo>
                          <a:pt x="87" y="25"/>
                        </a:lnTo>
                        <a:lnTo>
                          <a:pt x="83" y="27"/>
                        </a:lnTo>
                        <a:lnTo>
                          <a:pt x="78" y="29"/>
                        </a:lnTo>
                        <a:lnTo>
                          <a:pt x="74" y="32"/>
                        </a:lnTo>
                        <a:lnTo>
                          <a:pt x="68" y="35"/>
                        </a:lnTo>
                        <a:lnTo>
                          <a:pt x="64" y="37"/>
                        </a:lnTo>
                        <a:lnTo>
                          <a:pt x="59" y="40"/>
                        </a:lnTo>
                        <a:lnTo>
                          <a:pt x="54" y="41"/>
                        </a:lnTo>
                        <a:lnTo>
                          <a:pt x="47" y="41"/>
                        </a:lnTo>
                        <a:lnTo>
                          <a:pt x="40" y="41"/>
                        </a:lnTo>
                        <a:lnTo>
                          <a:pt x="32" y="43"/>
                        </a:lnTo>
                        <a:lnTo>
                          <a:pt x="26" y="43"/>
                        </a:lnTo>
                        <a:lnTo>
                          <a:pt x="18" y="43"/>
                        </a:lnTo>
                        <a:lnTo>
                          <a:pt x="11" y="40"/>
                        </a:lnTo>
                        <a:lnTo>
                          <a:pt x="8" y="39"/>
                        </a:lnTo>
                        <a:lnTo>
                          <a:pt x="6" y="36"/>
                        </a:lnTo>
                        <a:lnTo>
                          <a:pt x="3" y="32"/>
                        </a:lnTo>
                        <a:lnTo>
                          <a:pt x="0" y="27"/>
                        </a:lnTo>
                        <a:lnTo>
                          <a:pt x="14" y="28"/>
                        </a:lnTo>
                        <a:lnTo>
                          <a:pt x="26" y="25"/>
                        </a:lnTo>
                        <a:lnTo>
                          <a:pt x="38" y="23"/>
                        </a:lnTo>
                        <a:lnTo>
                          <a:pt x="50" y="19"/>
                        </a:lnTo>
                        <a:lnTo>
                          <a:pt x="62" y="13"/>
                        </a:lnTo>
                        <a:lnTo>
                          <a:pt x="74" y="9"/>
                        </a:lnTo>
                        <a:lnTo>
                          <a:pt x="86" y="4"/>
                        </a:lnTo>
                        <a:lnTo>
                          <a:pt x="99" y="0"/>
                        </a:lnTo>
                        <a:lnTo>
                          <a:pt x="99" y="3"/>
                        </a:lnTo>
                        <a:lnTo>
                          <a:pt x="101" y="5"/>
                        </a:lnTo>
                        <a:lnTo>
                          <a:pt x="101" y="9"/>
                        </a:lnTo>
                        <a:lnTo>
                          <a:pt x="101" y="13"/>
                        </a:lnTo>
                        <a:lnTo>
                          <a:pt x="99" y="17"/>
                        </a:lnTo>
                        <a:lnTo>
                          <a:pt x="98" y="21"/>
                        </a:lnTo>
                        <a:lnTo>
                          <a:pt x="95" y="24"/>
                        </a:lnTo>
                        <a:lnTo>
                          <a:pt x="93"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8" name="Freeform 170"/>
                  <p:cNvSpPr>
                    <a:spLocks/>
                  </p:cNvSpPr>
                  <p:nvPr/>
                </p:nvSpPr>
                <p:spPr bwMode="auto">
                  <a:xfrm>
                    <a:off x="3146" y="1210"/>
                    <a:ext cx="6" cy="3"/>
                  </a:xfrm>
                  <a:custGeom>
                    <a:avLst/>
                    <a:gdLst>
                      <a:gd name="T0" fmla="*/ 0 w 19"/>
                      <a:gd name="T1" fmla="*/ 8 h 8"/>
                      <a:gd name="T2" fmla="*/ 0 w 19"/>
                      <a:gd name="T3" fmla="*/ 8 h 8"/>
                      <a:gd name="T4" fmla="*/ 8 w 19"/>
                      <a:gd name="T5" fmla="*/ 6 h 8"/>
                      <a:gd name="T6" fmla="*/ 16 w 19"/>
                      <a:gd name="T7" fmla="*/ 2 h 8"/>
                      <a:gd name="T8" fmla="*/ 19 w 19"/>
                      <a:gd name="T9" fmla="*/ 0 h 8"/>
                      <a:gd name="T10" fmla="*/ 18 w 19"/>
                      <a:gd name="T11" fmla="*/ 0 h 8"/>
                      <a:gd name="T12" fmla="*/ 18 w 19"/>
                      <a:gd name="T13" fmla="*/ 2 h 8"/>
                      <a:gd name="T14" fmla="*/ 16 w 19"/>
                      <a:gd name="T15" fmla="*/ 3 h 8"/>
                      <a:gd name="T16" fmla="*/ 15 w 19"/>
                      <a:gd name="T17" fmla="*/ 3 h 8"/>
                      <a:gd name="T18" fmla="*/ 14 w 19"/>
                      <a:gd name="T19" fmla="*/ 4 h 8"/>
                      <a:gd name="T20" fmla="*/ 12 w 19"/>
                      <a:gd name="T21" fmla="*/ 4 h 8"/>
                      <a:gd name="T22" fmla="*/ 11 w 19"/>
                      <a:gd name="T23" fmla="*/ 6 h 8"/>
                      <a:gd name="T24" fmla="*/ 11 w 19"/>
                      <a:gd name="T25" fmla="*/ 6 h 8"/>
                      <a:gd name="T26" fmla="*/ 8 w 19"/>
                      <a:gd name="T27" fmla="*/ 7 h 8"/>
                      <a:gd name="T28" fmla="*/ 7 w 19"/>
                      <a:gd name="T29" fmla="*/ 7 h 8"/>
                      <a:gd name="T30" fmla="*/ 6 w 19"/>
                      <a:gd name="T31" fmla="*/ 7 h 8"/>
                      <a:gd name="T32" fmla="*/ 4 w 19"/>
                      <a:gd name="T33" fmla="*/ 8 h 8"/>
                      <a:gd name="T34" fmla="*/ 4 w 19"/>
                      <a:gd name="T35" fmla="*/ 8 h 8"/>
                      <a:gd name="T36" fmla="*/ 3 w 19"/>
                      <a:gd name="T37" fmla="*/ 8 h 8"/>
                      <a:gd name="T38" fmla="*/ 2 w 19"/>
                      <a:gd name="T39" fmla="*/ 8 h 8"/>
                      <a:gd name="T40" fmla="*/ 0 w 19"/>
                      <a:gd name="T4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8">
                        <a:moveTo>
                          <a:pt x="0" y="8"/>
                        </a:moveTo>
                        <a:lnTo>
                          <a:pt x="0" y="8"/>
                        </a:lnTo>
                        <a:lnTo>
                          <a:pt x="8" y="6"/>
                        </a:lnTo>
                        <a:lnTo>
                          <a:pt x="16" y="2"/>
                        </a:lnTo>
                        <a:lnTo>
                          <a:pt x="19" y="0"/>
                        </a:lnTo>
                        <a:lnTo>
                          <a:pt x="18" y="0"/>
                        </a:lnTo>
                        <a:lnTo>
                          <a:pt x="18" y="2"/>
                        </a:lnTo>
                        <a:lnTo>
                          <a:pt x="16" y="3"/>
                        </a:lnTo>
                        <a:lnTo>
                          <a:pt x="15" y="3"/>
                        </a:lnTo>
                        <a:lnTo>
                          <a:pt x="14" y="4"/>
                        </a:lnTo>
                        <a:lnTo>
                          <a:pt x="12" y="4"/>
                        </a:lnTo>
                        <a:lnTo>
                          <a:pt x="11" y="6"/>
                        </a:lnTo>
                        <a:lnTo>
                          <a:pt x="11" y="6"/>
                        </a:lnTo>
                        <a:lnTo>
                          <a:pt x="8" y="7"/>
                        </a:lnTo>
                        <a:lnTo>
                          <a:pt x="7" y="7"/>
                        </a:lnTo>
                        <a:lnTo>
                          <a:pt x="6" y="7"/>
                        </a:lnTo>
                        <a:lnTo>
                          <a:pt x="4" y="8"/>
                        </a:lnTo>
                        <a:lnTo>
                          <a:pt x="4" y="8"/>
                        </a:lnTo>
                        <a:lnTo>
                          <a:pt x="3" y="8"/>
                        </a:lnTo>
                        <a:lnTo>
                          <a:pt x="2" y="8"/>
                        </a:lnTo>
                        <a:lnTo>
                          <a:pt x="0" y="8"/>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899" name="Freeform 171"/>
                  <p:cNvSpPr>
                    <a:spLocks noEditPoints="1"/>
                  </p:cNvSpPr>
                  <p:nvPr/>
                </p:nvSpPr>
                <p:spPr bwMode="auto">
                  <a:xfrm>
                    <a:off x="3118" y="1169"/>
                    <a:ext cx="41" cy="44"/>
                  </a:xfrm>
                  <a:custGeom>
                    <a:avLst/>
                    <a:gdLst>
                      <a:gd name="T0" fmla="*/ 85 w 123"/>
                      <a:gd name="T1" fmla="*/ 133 h 133"/>
                      <a:gd name="T2" fmla="*/ 85 w 123"/>
                      <a:gd name="T3" fmla="*/ 133 h 133"/>
                      <a:gd name="T4" fmla="*/ 93 w 123"/>
                      <a:gd name="T5" fmla="*/ 131 h 133"/>
                      <a:gd name="T6" fmla="*/ 101 w 123"/>
                      <a:gd name="T7" fmla="*/ 127 h 133"/>
                      <a:gd name="T8" fmla="*/ 104 w 123"/>
                      <a:gd name="T9" fmla="*/ 125 h 133"/>
                      <a:gd name="T10" fmla="*/ 107 w 123"/>
                      <a:gd name="T11" fmla="*/ 121 h 133"/>
                      <a:gd name="T12" fmla="*/ 109 w 123"/>
                      <a:gd name="T13" fmla="*/ 119 h 133"/>
                      <a:gd name="T14" fmla="*/ 112 w 123"/>
                      <a:gd name="T15" fmla="*/ 116 h 133"/>
                      <a:gd name="T16" fmla="*/ 115 w 123"/>
                      <a:gd name="T17" fmla="*/ 112 h 133"/>
                      <a:gd name="T18" fmla="*/ 116 w 123"/>
                      <a:gd name="T19" fmla="*/ 109 h 133"/>
                      <a:gd name="T20" fmla="*/ 119 w 123"/>
                      <a:gd name="T21" fmla="*/ 105 h 133"/>
                      <a:gd name="T22" fmla="*/ 120 w 123"/>
                      <a:gd name="T23" fmla="*/ 101 h 133"/>
                      <a:gd name="T24" fmla="*/ 123 w 123"/>
                      <a:gd name="T25" fmla="*/ 99 h 133"/>
                      <a:gd name="T26" fmla="*/ 121 w 123"/>
                      <a:gd name="T27" fmla="*/ 97 h 133"/>
                      <a:gd name="T28" fmla="*/ 121 w 123"/>
                      <a:gd name="T29" fmla="*/ 97 h 133"/>
                      <a:gd name="T30" fmla="*/ 121 w 123"/>
                      <a:gd name="T31" fmla="*/ 97 h 133"/>
                      <a:gd name="T32" fmla="*/ 121 w 123"/>
                      <a:gd name="T33" fmla="*/ 96 h 133"/>
                      <a:gd name="T34" fmla="*/ 121 w 123"/>
                      <a:gd name="T35" fmla="*/ 96 h 133"/>
                      <a:gd name="T36" fmla="*/ 121 w 123"/>
                      <a:gd name="T37" fmla="*/ 95 h 133"/>
                      <a:gd name="T38" fmla="*/ 121 w 123"/>
                      <a:gd name="T39" fmla="*/ 95 h 133"/>
                      <a:gd name="T40" fmla="*/ 121 w 123"/>
                      <a:gd name="T41" fmla="*/ 95 h 133"/>
                      <a:gd name="T42" fmla="*/ 121 w 123"/>
                      <a:gd name="T43" fmla="*/ 95 h 133"/>
                      <a:gd name="T44" fmla="*/ 117 w 123"/>
                      <a:gd name="T45" fmla="*/ 100 h 133"/>
                      <a:gd name="T46" fmla="*/ 112 w 123"/>
                      <a:gd name="T47" fmla="*/ 105 h 133"/>
                      <a:gd name="T48" fmla="*/ 108 w 123"/>
                      <a:gd name="T49" fmla="*/ 109 h 133"/>
                      <a:gd name="T50" fmla="*/ 101 w 123"/>
                      <a:gd name="T51" fmla="*/ 115 h 133"/>
                      <a:gd name="T52" fmla="*/ 96 w 123"/>
                      <a:gd name="T53" fmla="*/ 117 h 133"/>
                      <a:gd name="T54" fmla="*/ 89 w 123"/>
                      <a:gd name="T55" fmla="*/ 121 h 133"/>
                      <a:gd name="T56" fmla="*/ 83 w 123"/>
                      <a:gd name="T57" fmla="*/ 123 h 133"/>
                      <a:gd name="T58" fmla="*/ 76 w 123"/>
                      <a:gd name="T59" fmla="*/ 125 h 133"/>
                      <a:gd name="T60" fmla="*/ 68 w 123"/>
                      <a:gd name="T61" fmla="*/ 127 h 133"/>
                      <a:gd name="T62" fmla="*/ 61 w 123"/>
                      <a:gd name="T63" fmla="*/ 127 h 133"/>
                      <a:gd name="T64" fmla="*/ 65 w 123"/>
                      <a:gd name="T65" fmla="*/ 128 h 133"/>
                      <a:gd name="T66" fmla="*/ 68 w 123"/>
                      <a:gd name="T67" fmla="*/ 129 h 133"/>
                      <a:gd name="T68" fmla="*/ 70 w 123"/>
                      <a:gd name="T69" fmla="*/ 129 h 133"/>
                      <a:gd name="T70" fmla="*/ 73 w 123"/>
                      <a:gd name="T71" fmla="*/ 131 h 133"/>
                      <a:gd name="T72" fmla="*/ 76 w 123"/>
                      <a:gd name="T73" fmla="*/ 132 h 133"/>
                      <a:gd name="T74" fmla="*/ 78 w 123"/>
                      <a:gd name="T75" fmla="*/ 133 h 133"/>
                      <a:gd name="T76" fmla="*/ 81 w 123"/>
                      <a:gd name="T77" fmla="*/ 133 h 133"/>
                      <a:gd name="T78" fmla="*/ 85 w 123"/>
                      <a:gd name="T79" fmla="*/ 133 h 133"/>
                      <a:gd name="T80" fmla="*/ 10 w 123"/>
                      <a:gd name="T81" fmla="*/ 0 h 133"/>
                      <a:gd name="T82" fmla="*/ 9 w 123"/>
                      <a:gd name="T83" fmla="*/ 1 h 133"/>
                      <a:gd name="T84" fmla="*/ 4 w 123"/>
                      <a:gd name="T85" fmla="*/ 7 h 133"/>
                      <a:gd name="T86" fmla="*/ 0 w 123"/>
                      <a:gd name="T87" fmla="*/ 12 h 133"/>
                      <a:gd name="T88" fmla="*/ 0 w 123"/>
                      <a:gd name="T89" fmla="*/ 13 h 133"/>
                      <a:gd name="T90" fmla="*/ 0 w 123"/>
                      <a:gd name="T91" fmla="*/ 13 h 133"/>
                      <a:gd name="T92" fmla="*/ 0 w 123"/>
                      <a:gd name="T93" fmla="*/ 13 h 133"/>
                      <a:gd name="T94" fmla="*/ 0 w 123"/>
                      <a:gd name="T95" fmla="*/ 13 h 133"/>
                      <a:gd name="T96" fmla="*/ 0 w 123"/>
                      <a:gd name="T97" fmla="*/ 13 h 133"/>
                      <a:gd name="T98" fmla="*/ 0 w 123"/>
                      <a:gd name="T99" fmla="*/ 13 h 133"/>
                      <a:gd name="T100" fmla="*/ 0 w 123"/>
                      <a:gd name="T101" fmla="*/ 13 h 133"/>
                      <a:gd name="T102" fmla="*/ 0 w 123"/>
                      <a:gd name="T103" fmla="*/ 12 h 133"/>
                      <a:gd name="T104" fmla="*/ 0 w 123"/>
                      <a:gd name="T105" fmla="*/ 12 h 133"/>
                      <a:gd name="T106" fmla="*/ 1 w 123"/>
                      <a:gd name="T107" fmla="*/ 9 h 133"/>
                      <a:gd name="T108" fmla="*/ 1 w 123"/>
                      <a:gd name="T109" fmla="*/ 7 h 133"/>
                      <a:gd name="T110" fmla="*/ 2 w 123"/>
                      <a:gd name="T111" fmla="*/ 4 h 133"/>
                      <a:gd name="T112" fmla="*/ 4 w 123"/>
                      <a:gd name="T113" fmla="*/ 3 h 133"/>
                      <a:gd name="T114" fmla="*/ 5 w 123"/>
                      <a:gd name="T115" fmla="*/ 1 h 133"/>
                      <a:gd name="T116" fmla="*/ 6 w 123"/>
                      <a:gd name="T117" fmla="*/ 1 h 133"/>
                      <a:gd name="T118" fmla="*/ 9 w 123"/>
                      <a:gd name="T119" fmla="*/ 1 h 133"/>
                      <a:gd name="T120" fmla="*/ 10 w 123"/>
                      <a:gd name="T1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33">
                        <a:moveTo>
                          <a:pt x="85" y="133"/>
                        </a:moveTo>
                        <a:lnTo>
                          <a:pt x="85" y="133"/>
                        </a:lnTo>
                        <a:lnTo>
                          <a:pt x="93" y="131"/>
                        </a:lnTo>
                        <a:lnTo>
                          <a:pt x="101" y="127"/>
                        </a:lnTo>
                        <a:lnTo>
                          <a:pt x="104" y="125"/>
                        </a:lnTo>
                        <a:lnTo>
                          <a:pt x="107" y="121"/>
                        </a:lnTo>
                        <a:lnTo>
                          <a:pt x="109" y="119"/>
                        </a:lnTo>
                        <a:lnTo>
                          <a:pt x="112" y="116"/>
                        </a:lnTo>
                        <a:lnTo>
                          <a:pt x="115" y="112"/>
                        </a:lnTo>
                        <a:lnTo>
                          <a:pt x="116" y="109"/>
                        </a:lnTo>
                        <a:lnTo>
                          <a:pt x="119" y="105"/>
                        </a:lnTo>
                        <a:lnTo>
                          <a:pt x="120" y="101"/>
                        </a:lnTo>
                        <a:lnTo>
                          <a:pt x="123" y="99"/>
                        </a:lnTo>
                        <a:lnTo>
                          <a:pt x="121" y="97"/>
                        </a:lnTo>
                        <a:lnTo>
                          <a:pt x="121" y="97"/>
                        </a:lnTo>
                        <a:lnTo>
                          <a:pt x="121" y="97"/>
                        </a:lnTo>
                        <a:lnTo>
                          <a:pt x="121" y="96"/>
                        </a:lnTo>
                        <a:lnTo>
                          <a:pt x="121" y="96"/>
                        </a:lnTo>
                        <a:lnTo>
                          <a:pt x="121" y="95"/>
                        </a:lnTo>
                        <a:lnTo>
                          <a:pt x="121" y="95"/>
                        </a:lnTo>
                        <a:lnTo>
                          <a:pt x="121" y="95"/>
                        </a:lnTo>
                        <a:lnTo>
                          <a:pt x="121" y="95"/>
                        </a:lnTo>
                        <a:lnTo>
                          <a:pt x="117" y="100"/>
                        </a:lnTo>
                        <a:lnTo>
                          <a:pt x="112" y="105"/>
                        </a:lnTo>
                        <a:lnTo>
                          <a:pt x="108" y="109"/>
                        </a:lnTo>
                        <a:lnTo>
                          <a:pt x="101" y="115"/>
                        </a:lnTo>
                        <a:lnTo>
                          <a:pt x="96" y="117"/>
                        </a:lnTo>
                        <a:lnTo>
                          <a:pt x="89" y="121"/>
                        </a:lnTo>
                        <a:lnTo>
                          <a:pt x="83" y="123"/>
                        </a:lnTo>
                        <a:lnTo>
                          <a:pt x="76" y="125"/>
                        </a:lnTo>
                        <a:lnTo>
                          <a:pt x="68" y="127"/>
                        </a:lnTo>
                        <a:lnTo>
                          <a:pt x="61" y="127"/>
                        </a:lnTo>
                        <a:lnTo>
                          <a:pt x="65" y="128"/>
                        </a:lnTo>
                        <a:lnTo>
                          <a:pt x="68" y="129"/>
                        </a:lnTo>
                        <a:lnTo>
                          <a:pt x="70" y="129"/>
                        </a:lnTo>
                        <a:lnTo>
                          <a:pt x="73" y="131"/>
                        </a:lnTo>
                        <a:lnTo>
                          <a:pt x="76" y="132"/>
                        </a:lnTo>
                        <a:lnTo>
                          <a:pt x="78" y="133"/>
                        </a:lnTo>
                        <a:lnTo>
                          <a:pt x="81" y="133"/>
                        </a:lnTo>
                        <a:lnTo>
                          <a:pt x="85" y="133"/>
                        </a:lnTo>
                        <a:close/>
                        <a:moveTo>
                          <a:pt x="10" y="0"/>
                        </a:moveTo>
                        <a:lnTo>
                          <a:pt x="9" y="1"/>
                        </a:lnTo>
                        <a:lnTo>
                          <a:pt x="4" y="7"/>
                        </a:lnTo>
                        <a:lnTo>
                          <a:pt x="0" y="12"/>
                        </a:lnTo>
                        <a:lnTo>
                          <a:pt x="0" y="13"/>
                        </a:lnTo>
                        <a:lnTo>
                          <a:pt x="0" y="13"/>
                        </a:lnTo>
                        <a:lnTo>
                          <a:pt x="0" y="13"/>
                        </a:lnTo>
                        <a:lnTo>
                          <a:pt x="0" y="13"/>
                        </a:lnTo>
                        <a:lnTo>
                          <a:pt x="0" y="13"/>
                        </a:lnTo>
                        <a:lnTo>
                          <a:pt x="0" y="13"/>
                        </a:lnTo>
                        <a:lnTo>
                          <a:pt x="0" y="13"/>
                        </a:lnTo>
                        <a:lnTo>
                          <a:pt x="0" y="12"/>
                        </a:lnTo>
                        <a:lnTo>
                          <a:pt x="0" y="12"/>
                        </a:lnTo>
                        <a:lnTo>
                          <a:pt x="1" y="9"/>
                        </a:lnTo>
                        <a:lnTo>
                          <a:pt x="1" y="7"/>
                        </a:lnTo>
                        <a:lnTo>
                          <a:pt x="2" y="4"/>
                        </a:lnTo>
                        <a:lnTo>
                          <a:pt x="4" y="3"/>
                        </a:lnTo>
                        <a:lnTo>
                          <a:pt x="5" y="1"/>
                        </a:lnTo>
                        <a:lnTo>
                          <a:pt x="6" y="1"/>
                        </a:lnTo>
                        <a:lnTo>
                          <a:pt x="9" y="1"/>
                        </a:lnTo>
                        <a:lnTo>
                          <a:pt x="10"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0" name="Freeform 172"/>
                  <p:cNvSpPr>
                    <a:spLocks noEditPoints="1"/>
                  </p:cNvSpPr>
                  <p:nvPr/>
                </p:nvSpPr>
                <p:spPr bwMode="auto">
                  <a:xfrm>
                    <a:off x="3118" y="1169"/>
                    <a:ext cx="40" cy="42"/>
                  </a:xfrm>
                  <a:custGeom>
                    <a:avLst/>
                    <a:gdLst>
                      <a:gd name="T0" fmla="*/ 9 w 121"/>
                      <a:gd name="T1" fmla="*/ 1 h 127"/>
                      <a:gd name="T2" fmla="*/ 0 w 121"/>
                      <a:gd name="T3" fmla="*/ 12 h 127"/>
                      <a:gd name="T4" fmla="*/ 0 w 121"/>
                      <a:gd name="T5" fmla="*/ 15 h 127"/>
                      <a:gd name="T6" fmla="*/ 1 w 121"/>
                      <a:gd name="T7" fmla="*/ 17 h 127"/>
                      <a:gd name="T8" fmla="*/ 2 w 121"/>
                      <a:gd name="T9" fmla="*/ 21 h 127"/>
                      <a:gd name="T10" fmla="*/ 4 w 121"/>
                      <a:gd name="T11" fmla="*/ 24 h 127"/>
                      <a:gd name="T12" fmla="*/ 9 w 121"/>
                      <a:gd name="T13" fmla="*/ 19 h 127"/>
                      <a:gd name="T14" fmla="*/ 21 w 121"/>
                      <a:gd name="T15" fmla="*/ 5 h 127"/>
                      <a:gd name="T16" fmla="*/ 18 w 121"/>
                      <a:gd name="T17" fmla="*/ 4 h 127"/>
                      <a:gd name="T18" fmla="*/ 16 w 121"/>
                      <a:gd name="T19" fmla="*/ 3 h 127"/>
                      <a:gd name="T20" fmla="*/ 13 w 121"/>
                      <a:gd name="T21" fmla="*/ 1 h 127"/>
                      <a:gd name="T22" fmla="*/ 10 w 121"/>
                      <a:gd name="T23" fmla="*/ 0 h 127"/>
                      <a:gd name="T24" fmla="*/ 68 w 121"/>
                      <a:gd name="T25" fmla="*/ 127 h 127"/>
                      <a:gd name="T26" fmla="*/ 83 w 121"/>
                      <a:gd name="T27" fmla="*/ 123 h 127"/>
                      <a:gd name="T28" fmla="*/ 96 w 121"/>
                      <a:gd name="T29" fmla="*/ 117 h 127"/>
                      <a:gd name="T30" fmla="*/ 108 w 121"/>
                      <a:gd name="T31" fmla="*/ 109 h 127"/>
                      <a:gd name="T32" fmla="*/ 117 w 121"/>
                      <a:gd name="T33" fmla="*/ 100 h 127"/>
                      <a:gd name="T34" fmla="*/ 121 w 121"/>
                      <a:gd name="T35" fmla="*/ 95 h 127"/>
                      <a:gd name="T36" fmla="*/ 121 w 121"/>
                      <a:gd name="T37" fmla="*/ 89 h 127"/>
                      <a:gd name="T38" fmla="*/ 120 w 121"/>
                      <a:gd name="T39" fmla="*/ 85 h 127"/>
                      <a:gd name="T40" fmla="*/ 120 w 121"/>
                      <a:gd name="T41" fmla="*/ 81 h 127"/>
                      <a:gd name="T42" fmla="*/ 119 w 121"/>
                      <a:gd name="T43" fmla="*/ 79 h 127"/>
                      <a:gd name="T44" fmla="*/ 105 w 121"/>
                      <a:gd name="T45" fmla="*/ 97 h 127"/>
                      <a:gd name="T46" fmla="*/ 85 w 121"/>
                      <a:gd name="T47" fmla="*/ 111 h 127"/>
                      <a:gd name="T48" fmla="*/ 61 w 121"/>
                      <a:gd name="T49" fmla="*/ 116 h 127"/>
                      <a:gd name="T50" fmla="*/ 49 w 121"/>
                      <a:gd name="T51" fmla="*/ 116 h 127"/>
                      <a:gd name="T52" fmla="*/ 52 w 121"/>
                      <a:gd name="T53" fmla="*/ 119 h 127"/>
                      <a:gd name="T54" fmla="*/ 53 w 121"/>
                      <a:gd name="T55" fmla="*/ 121 h 127"/>
                      <a:gd name="T56" fmla="*/ 54 w 121"/>
                      <a:gd name="T57" fmla="*/ 124 h 127"/>
                      <a:gd name="T58" fmla="*/ 57 w 121"/>
                      <a:gd name="T59" fmla="*/ 125 h 127"/>
                      <a:gd name="T60" fmla="*/ 58 w 121"/>
                      <a:gd name="T61" fmla="*/ 125 h 127"/>
                      <a:gd name="T62" fmla="*/ 60 w 121"/>
                      <a:gd name="T63" fmla="*/ 125 h 127"/>
                      <a:gd name="T64" fmla="*/ 61 w 121"/>
                      <a:gd name="T65"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127">
                        <a:moveTo>
                          <a:pt x="10" y="0"/>
                        </a:moveTo>
                        <a:lnTo>
                          <a:pt x="9" y="1"/>
                        </a:lnTo>
                        <a:lnTo>
                          <a:pt x="4" y="7"/>
                        </a:lnTo>
                        <a:lnTo>
                          <a:pt x="0" y="12"/>
                        </a:lnTo>
                        <a:lnTo>
                          <a:pt x="0" y="13"/>
                        </a:lnTo>
                        <a:lnTo>
                          <a:pt x="0" y="15"/>
                        </a:lnTo>
                        <a:lnTo>
                          <a:pt x="1" y="16"/>
                        </a:lnTo>
                        <a:lnTo>
                          <a:pt x="1" y="17"/>
                        </a:lnTo>
                        <a:lnTo>
                          <a:pt x="2" y="20"/>
                        </a:lnTo>
                        <a:lnTo>
                          <a:pt x="2" y="21"/>
                        </a:lnTo>
                        <a:lnTo>
                          <a:pt x="4" y="23"/>
                        </a:lnTo>
                        <a:lnTo>
                          <a:pt x="4" y="24"/>
                        </a:lnTo>
                        <a:lnTo>
                          <a:pt x="5" y="27"/>
                        </a:lnTo>
                        <a:lnTo>
                          <a:pt x="9" y="19"/>
                        </a:lnTo>
                        <a:lnTo>
                          <a:pt x="16" y="9"/>
                        </a:lnTo>
                        <a:lnTo>
                          <a:pt x="21" y="5"/>
                        </a:lnTo>
                        <a:lnTo>
                          <a:pt x="20" y="4"/>
                        </a:lnTo>
                        <a:lnTo>
                          <a:pt x="18" y="4"/>
                        </a:lnTo>
                        <a:lnTo>
                          <a:pt x="17" y="3"/>
                        </a:lnTo>
                        <a:lnTo>
                          <a:pt x="16" y="3"/>
                        </a:lnTo>
                        <a:lnTo>
                          <a:pt x="14" y="1"/>
                        </a:lnTo>
                        <a:lnTo>
                          <a:pt x="13" y="1"/>
                        </a:lnTo>
                        <a:lnTo>
                          <a:pt x="12" y="1"/>
                        </a:lnTo>
                        <a:lnTo>
                          <a:pt x="10" y="0"/>
                        </a:lnTo>
                        <a:close/>
                        <a:moveTo>
                          <a:pt x="61" y="127"/>
                        </a:moveTo>
                        <a:lnTo>
                          <a:pt x="68" y="127"/>
                        </a:lnTo>
                        <a:lnTo>
                          <a:pt x="76" y="125"/>
                        </a:lnTo>
                        <a:lnTo>
                          <a:pt x="83" y="123"/>
                        </a:lnTo>
                        <a:lnTo>
                          <a:pt x="89" y="121"/>
                        </a:lnTo>
                        <a:lnTo>
                          <a:pt x="96" y="117"/>
                        </a:lnTo>
                        <a:lnTo>
                          <a:pt x="101" y="115"/>
                        </a:lnTo>
                        <a:lnTo>
                          <a:pt x="108" y="109"/>
                        </a:lnTo>
                        <a:lnTo>
                          <a:pt x="112" y="105"/>
                        </a:lnTo>
                        <a:lnTo>
                          <a:pt x="117" y="100"/>
                        </a:lnTo>
                        <a:lnTo>
                          <a:pt x="121" y="95"/>
                        </a:lnTo>
                        <a:lnTo>
                          <a:pt x="121" y="95"/>
                        </a:lnTo>
                        <a:lnTo>
                          <a:pt x="121" y="92"/>
                        </a:lnTo>
                        <a:lnTo>
                          <a:pt x="121" y="89"/>
                        </a:lnTo>
                        <a:lnTo>
                          <a:pt x="121" y="88"/>
                        </a:lnTo>
                        <a:lnTo>
                          <a:pt x="120" y="85"/>
                        </a:lnTo>
                        <a:lnTo>
                          <a:pt x="120" y="84"/>
                        </a:lnTo>
                        <a:lnTo>
                          <a:pt x="120" y="81"/>
                        </a:lnTo>
                        <a:lnTo>
                          <a:pt x="119" y="80"/>
                        </a:lnTo>
                        <a:lnTo>
                          <a:pt x="119" y="79"/>
                        </a:lnTo>
                        <a:lnTo>
                          <a:pt x="113" y="88"/>
                        </a:lnTo>
                        <a:lnTo>
                          <a:pt x="105" y="97"/>
                        </a:lnTo>
                        <a:lnTo>
                          <a:pt x="96" y="105"/>
                        </a:lnTo>
                        <a:lnTo>
                          <a:pt x="85" y="111"/>
                        </a:lnTo>
                        <a:lnTo>
                          <a:pt x="73" y="115"/>
                        </a:lnTo>
                        <a:lnTo>
                          <a:pt x="61" y="116"/>
                        </a:lnTo>
                        <a:lnTo>
                          <a:pt x="48" y="115"/>
                        </a:lnTo>
                        <a:lnTo>
                          <a:pt x="49" y="116"/>
                        </a:lnTo>
                        <a:lnTo>
                          <a:pt x="50" y="117"/>
                        </a:lnTo>
                        <a:lnTo>
                          <a:pt x="52" y="119"/>
                        </a:lnTo>
                        <a:lnTo>
                          <a:pt x="52" y="120"/>
                        </a:lnTo>
                        <a:lnTo>
                          <a:pt x="53" y="121"/>
                        </a:lnTo>
                        <a:lnTo>
                          <a:pt x="54" y="123"/>
                        </a:lnTo>
                        <a:lnTo>
                          <a:pt x="54" y="124"/>
                        </a:lnTo>
                        <a:lnTo>
                          <a:pt x="56" y="125"/>
                        </a:lnTo>
                        <a:lnTo>
                          <a:pt x="57" y="125"/>
                        </a:lnTo>
                        <a:lnTo>
                          <a:pt x="57" y="125"/>
                        </a:lnTo>
                        <a:lnTo>
                          <a:pt x="58" y="125"/>
                        </a:lnTo>
                        <a:lnTo>
                          <a:pt x="58" y="125"/>
                        </a:lnTo>
                        <a:lnTo>
                          <a:pt x="60" y="125"/>
                        </a:lnTo>
                        <a:lnTo>
                          <a:pt x="60" y="127"/>
                        </a:lnTo>
                        <a:lnTo>
                          <a:pt x="61" y="127"/>
                        </a:lnTo>
                        <a:lnTo>
                          <a:pt x="61" y="127"/>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1" name="Freeform 173"/>
                  <p:cNvSpPr>
                    <a:spLocks noEditPoints="1"/>
                  </p:cNvSpPr>
                  <p:nvPr/>
                </p:nvSpPr>
                <p:spPr bwMode="auto">
                  <a:xfrm>
                    <a:off x="3119" y="1170"/>
                    <a:ext cx="38" cy="37"/>
                  </a:xfrm>
                  <a:custGeom>
                    <a:avLst/>
                    <a:gdLst>
                      <a:gd name="T0" fmla="*/ 16 w 114"/>
                      <a:gd name="T1" fmla="*/ 0 h 111"/>
                      <a:gd name="T2" fmla="*/ 11 w 114"/>
                      <a:gd name="T3" fmla="*/ 4 h 111"/>
                      <a:gd name="T4" fmla="*/ 4 w 114"/>
                      <a:gd name="T5" fmla="*/ 14 h 111"/>
                      <a:gd name="T6" fmla="*/ 0 w 114"/>
                      <a:gd name="T7" fmla="*/ 22 h 111"/>
                      <a:gd name="T8" fmla="*/ 0 w 114"/>
                      <a:gd name="T9" fmla="*/ 23 h 111"/>
                      <a:gd name="T10" fmla="*/ 1 w 114"/>
                      <a:gd name="T11" fmla="*/ 24 h 111"/>
                      <a:gd name="T12" fmla="*/ 1 w 114"/>
                      <a:gd name="T13" fmla="*/ 27 h 111"/>
                      <a:gd name="T14" fmla="*/ 3 w 114"/>
                      <a:gd name="T15" fmla="*/ 28 h 111"/>
                      <a:gd name="T16" fmla="*/ 3 w 114"/>
                      <a:gd name="T17" fmla="*/ 30 h 111"/>
                      <a:gd name="T18" fmla="*/ 4 w 114"/>
                      <a:gd name="T19" fmla="*/ 32 h 111"/>
                      <a:gd name="T20" fmla="*/ 4 w 114"/>
                      <a:gd name="T21" fmla="*/ 34 h 111"/>
                      <a:gd name="T22" fmla="*/ 5 w 114"/>
                      <a:gd name="T23" fmla="*/ 36 h 111"/>
                      <a:gd name="T24" fmla="*/ 8 w 114"/>
                      <a:gd name="T25" fmla="*/ 28 h 111"/>
                      <a:gd name="T26" fmla="*/ 12 w 114"/>
                      <a:gd name="T27" fmla="*/ 19 h 111"/>
                      <a:gd name="T28" fmla="*/ 19 w 114"/>
                      <a:gd name="T29" fmla="*/ 11 h 111"/>
                      <a:gd name="T30" fmla="*/ 27 w 114"/>
                      <a:gd name="T31" fmla="*/ 6 h 111"/>
                      <a:gd name="T32" fmla="*/ 25 w 114"/>
                      <a:gd name="T33" fmla="*/ 4 h 111"/>
                      <a:gd name="T34" fmla="*/ 24 w 114"/>
                      <a:gd name="T35" fmla="*/ 4 h 111"/>
                      <a:gd name="T36" fmla="*/ 23 w 114"/>
                      <a:gd name="T37" fmla="*/ 3 h 111"/>
                      <a:gd name="T38" fmla="*/ 21 w 114"/>
                      <a:gd name="T39" fmla="*/ 3 h 111"/>
                      <a:gd name="T40" fmla="*/ 20 w 114"/>
                      <a:gd name="T41" fmla="*/ 2 h 111"/>
                      <a:gd name="T42" fmla="*/ 19 w 114"/>
                      <a:gd name="T43" fmla="*/ 2 h 111"/>
                      <a:gd name="T44" fmla="*/ 17 w 114"/>
                      <a:gd name="T45" fmla="*/ 0 h 111"/>
                      <a:gd name="T46" fmla="*/ 16 w 114"/>
                      <a:gd name="T47" fmla="*/ 0 h 111"/>
                      <a:gd name="T48" fmla="*/ 43 w 114"/>
                      <a:gd name="T49" fmla="*/ 110 h 111"/>
                      <a:gd name="T50" fmla="*/ 56 w 114"/>
                      <a:gd name="T51" fmla="*/ 111 h 111"/>
                      <a:gd name="T52" fmla="*/ 68 w 114"/>
                      <a:gd name="T53" fmla="*/ 110 h 111"/>
                      <a:gd name="T54" fmla="*/ 80 w 114"/>
                      <a:gd name="T55" fmla="*/ 106 h 111"/>
                      <a:gd name="T56" fmla="*/ 91 w 114"/>
                      <a:gd name="T57" fmla="*/ 100 h 111"/>
                      <a:gd name="T58" fmla="*/ 100 w 114"/>
                      <a:gd name="T59" fmla="*/ 92 h 111"/>
                      <a:gd name="T60" fmla="*/ 108 w 114"/>
                      <a:gd name="T61" fmla="*/ 83 h 111"/>
                      <a:gd name="T62" fmla="*/ 114 w 114"/>
                      <a:gd name="T63" fmla="*/ 74 h 111"/>
                      <a:gd name="T64" fmla="*/ 112 w 114"/>
                      <a:gd name="T65" fmla="*/ 71 h 111"/>
                      <a:gd name="T66" fmla="*/ 112 w 114"/>
                      <a:gd name="T67" fmla="*/ 70 h 111"/>
                      <a:gd name="T68" fmla="*/ 111 w 114"/>
                      <a:gd name="T69" fmla="*/ 67 h 111"/>
                      <a:gd name="T70" fmla="*/ 111 w 114"/>
                      <a:gd name="T71" fmla="*/ 66 h 111"/>
                      <a:gd name="T72" fmla="*/ 110 w 114"/>
                      <a:gd name="T73" fmla="*/ 63 h 111"/>
                      <a:gd name="T74" fmla="*/ 108 w 114"/>
                      <a:gd name="T75" fmla="*/ 62 h 111"/>
                      <a:gd name="T76" fmla="*/ 108 w 114"/>
                      <a:gd name="T77" fmla="*/ 60 h 111"/>
                      <a:gd name="T78" fmla="*/ 107 w 114"/>
                      <a:gd name="T79" fmla="*/ 59 h 111"/>
                      <a:gd name="T80" fmla="*/ 107 w 114"/>
                      <a:gd name="T81" fmla="*/ 59 h 111"/>
                      <a:gd name="T82" fmla="*/ 104 w 114"/>
                      <a:gd name="T83" fmla="*/ 68 h 111"/>
                      <a:gd name="T84" fmla="*/ 99 w 114"/>
                      <a:gd name="T85" fmla="*/ 78 h 111"/>
                      <a:gd name="T86" fmla="*/ 92 w 114"/>
                      <a:gd name="T87" fmla="*/ 86 h 111"/>
                      <a:gd name="T88" fmla="*/ 86 w 114"/>
                      <a:gd name="T89" fmla="*/ 92 h 111"/>
                      <a:gd name="T90" fmla="*/ 76 w 114"/>
                      <a:gd name="T91" fmla="*/ 96 h 111"/>
                      <a:gd name="T92" fmla="*/ 67 w 114"/>
                      <a:gd name="T93" fmla="*/ 99 h 111"/>
                      <a:gd name="T94" fmla="*/ 56 w 114"/>
                      <a:gd name="T95" fmla="*/ 100 h 111"/>
                      <a:gd name="T96" fmla="*/ 45 w 114"/>
                      <a:gd name="T97" fmla="*/ 99 h 111"/>
                      <a:gd name="T98" fmla="*/ 35 w 114"/>
                      <a:gd name="T99" fmla="*/ 96 h 111"/>
                      <a:gd name="T100" fmla="*/ 33 w 114"/>
                      <a:gd name="T101" fmla="*/ 96 h 111"/>
                      <a:gd name="T102" fmla="*/ 35 w 114"/>
                      <a:gd name="T103" fmla="*/ 98 h 111"/>
                      <a:gd name="T104" fmla="*/ 36 w 114"/>
                      <a:gd name="T105" fmla="*/ 99 h 111"/>
                      <a:gd name="T106" fmla="*/ 37 w 114"/>
                      <a:gd name="T107" fmla="*/ 102 h 111"/>
                      <a:gd name="T108" fmla="*/ 39 w 114"/>
                      <a:gd name="T109" fmla="*/ 103 h 111"/>
                      <a:gd name="T110" fmla="*/ 40 w 114"/>
                      <a:gd name="T111" fmla="*/ 104 h 111"/>
                      <a:gd name="T112" fmla="*/ 41 w 114"/>
                      <a:gd name="T113" fmla="*/ 107 h 111"/>
                      <a:gd name="T114" fmla="*/ 41 w 114"/>
                      <a:gd name="T115" fmla="*/ 108 h 111"/>
                      <a:gd name="T116" fmla="*/ 43 w 114"/>
                      <a:gd name="T117"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111">
                        <a:moveTo>
                          <a:pt x="16" y="0"/>
                        </a:moveTo>
                        <a:lnTo>
                          <a:pt x="11" y="4"/>
                        </a:lnTo>
                        <a:lnTo>
                          <a:pt x="4" y="14"/>
                        </a:lnTo>
                        <a:lnTo>
                          <a:pt x="0" y="22"/>
                        </a:lnTo>
                        <a:lnTo>
                          <a:pt x="0" y="23"/>
                        </a:lnTo>
                        <a:lnTo>
                          <a:pt x="1" y="24"/>
                        </a:lnTo>
                        <a:lnTo>
                          <a:pt x="1" y="27"/>
                        </a:lnTo>
                        <a:lnTo>
                          <a:pt x="3" y="28"/>
                        </a:lnTo>
                        <a:lnTo>
                          <a:pt x="3" y="30"/>
                        </a:lnTo>
                        <a:lnTo>
                          <a:pt x="4" y="32"/>
                        </a:lnTo>
                        <a:lnTo>
                          <a:pt x="4" y="34"/>
                        </a:lnTo>
                        <a:lnTo>
                          <a:pt x="5" y="36"/>
                        </a:lnTo>
                        <a:lnTo>
                          <a:pt x="8" y="28"/>
                        </a:lnTo>
                        <a:lnTo>
                          <a:pt x="12" y="19"/>
                        </a:lnTo>
                        <a:lnTo>
                          <a:pt x="19" y="11"/>
                        </a:lnTo>
                        <a:lnTo>
                          <a:pt x="27" y="6"/>
                        </a:lnTo>
                        <a:lnTo>
                          <a:pt x="25" y="4"/>
                        </a:lnTo>
                        <a:lnTo>
                          <a:pt x="24" y="4"/>
                        </a:lnTo>
                        <a:lnTo>
                          <a:pt x="23" y="3"/>
                        </a:lnTo>
                        <a:lnTo>
                          <a:pt x="21" y="3"/>
                        </a:lnTo>
                        <a:lnTo>
                          <a:pt x="20" y="2"/>
                        </a:lnTo>
                        <a:lnTo>
                          <a:pt x="19" y="2"/>
                        </a:lnTo>
                        <a:lnTo>
                          <a:pt x="17" y="0"/>
                        </a:lnTo>
                        <a:lnTo>
                          <a:pt x="16" y="0"/>
                        </a:lnTo>
                        <a:close/>
                        <a:moveTo>
                          <a:pt x="43" y="110"/>
                        </a:moveTo>
                        <a:lnTo>
                          <a:pt x="56" y="111"/>
                        </a:lnTo>
                        <a:lnTo>
                          <a:pt x="68" y="110"/>
                        </a:lnTo>
                        <a:lnTo>
                          <a:pt x="80" y="106"/>
                        </a:lnTo>
                        <a:lnTo>
                          <a:pt x="91" y="100"/>
                        </a:lnTo>
                        <a:lnTo>
                          <a:pt x="100" y="92"/>
                        </a:lnTo>
                        <a:lnTo>
                          <a:pt x="108" y="83"/>
                        </a:lnTo>
                        <a:lnTo>
                          <a:pt x="114" y="74"/>
                        </a:lnTo>
                        <a:lnTo>
                          <a:pt x="112" y="71"/>
                        </a:lnTo>
                        <a:lnTo>
                          <a:pt x="112" y="70"/>
                        </a:lnTo>
                        <a:lnTo>
                          <a:pt x="111" y="67"/>
                        </a:lnTo>
                        <a:lnTo>
                          <a:pt x="111" y="66"/>
                        </a:lnTo>
                        <a:lnTo>
                          <a:pt x="110" y="63"/>
                        </a:lnTo>
                        <a:lnTo>
                          <a:pt x="108" y="62"/>
                        </a:lnTo>
                        <a:lnTo>
                          <a:pt x="108" y="60"/>
                        </a:lnTo>
                        <a:lnTo>
                          <a:pt x="107" y="59"/>
                        </a:lnTo>
                        <a:lnTo>
                          <a:pt x="107" y="59"/>
                        </a:lnTo>
                        <a:lnTo>
                          <a:pt x="104" y="68"/>
                        </a:lnTo>
                        <a:lnTo>
                          <a:pt x="99" y="78"/>
                        </a:lnTo>
                        <a:lnTo>
                          <a:pt x="92" y="86"/>
                        </a:lnTo>
                        <a:lnTo>
                          <a:pt x="86" y="92"/>
                        </a:lnTo>
                        <a:lnTo>
                          <a:pt x="76" y="96"/>
                        </a:lnTo>
                        <a:lnTo>
                          <a:pt x="67" y="99"/>
                        </a:lnTo>
                        <a:lnTo>
                          <a:pt x="56" y="100"/>
                        </a:lnTo>
                        <a:lnTo>
                          <a:pt x="45" y="99"/>
                        </a:lnTo>
                        <a:lnTo>
                          <a:pt x="35" y="96"/>
                        </a:lnTo>
                        <a:lnTo>
                          <a:pt x="33" y="96"/>
                        </a:lnTo>
                        <a:lnTo>
                          <a:pt x="35" y="98"/>
                        </a:lnTo>
                        <a:lnTo>
                          <a:pt x="36" y="99"/>
                        </a:lnTo>
                        <a:lnTo>
                          <a:pt x="37" y="102"/>
                        </a:lnTo>
                        <a:lnTo>
                          <a:pt x="39" y="103"/>
                        </a:lnTo>
                        <a:lnTo>
                          <a:pt x="40" y="104"/>
                        </a:lnTo>
                        <a:lnTo>
                          <a:pt x="41" y="107"/>
                        </a:lnTo>
                        <a:lnTo>
                          <a:pt x="41" y="108"/>
                        </a:lnTo>
                        <a:lnTo>
                          <a:pt x="43"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2" name="Freeform 174"/>
                  <p:cNvSpPr>
                    <a:spLocks noEditPoints="1"/>
                  </p:cNvSpPr>
                  <p:nvPr/>
                </p:nvSpPr>
                <p:spPr bwMode="auto">
                  <a:xfrm>
                    <a:off x="3121" y="1172"/>
                    <a:ext cx="34" cy="32"/>
                  </a:xfrm>
                  <a:custGeom>
                    <a:avLst/>
                    <a:gdLst>
                      <a:gd name="T0" fmla="*/ 14 w 102"/>
                      <a:gd name="T1" fmla="*/ 7 h 96"/>
                      <a:gd name="T2" fmla="*/ 3 w 102"/>
                      <a:gd name="T3" fmla="*/ 24 h 96"/>
                      <a:gd name="T4" fmla="*/ 2 w 102"/>
                      <a:gd name="T5" fmla="*/ 35 h 96"/>
                      <a:gd name="T6" fmla="*/ 4 w 102"/>
                      <a:gd name="T7" fmla="*/ 42 h 96"/>
                      <a:gd name="T8" fmla="*/ 7 w 102"/>
                      <a:gd name="T9" fmla="*/ 48 h 96"/>
                      <a:gd name="T10" fmla="*/ 10 w 102"/>
                      <a:gd name="T11" fmla="*/ 55 h 96"/>
                      <a:gd name="T12" fmla="*/ 10 w 102"/>
                      <a:gd name="T13" fmla="*/ 52 h 96"/>
                      <a:gd name="T14" fmla="*/ 10 w 102"/>
                      <a:gd name="T15" fmla="*/ 36 h 96"/>
                      <a:gd name="T16" fmla="*/ 16 w 102"/>
                      <a:gd name="T17" fmla="*/ 22 h 96"/>
                      <a:gd name="T18" fmla="*/ 27 w 102"/>
                      <a:gd name="T19" fmla="*/ 10 h 96"/>
                      <a:gd name="T20" fmla="*/ 42 w 102"/>
                      <a:gd name="T21" fmla="*/ 3 h 96"/>
                      <a:gd name="T22" fmla="*/ 44 w 102"/>
                      <a:gd name="T23" fmla="*/ 3 h 96"/>
                      <a:gd name="T24" fmla="*/ 43 w 102"/>
                      <a:gd name="T25" fmla="*/ 2 h 96"/>
                      <a:gd name="T26" fmla="*/ 42 w 102"/>
                      <a:gd name="T27" fmla="*/ 2 h 96"/>
                      <a:gd name="T28" fmla="*/ 40 w 102"/>
                      <a:gd name="T29" fmla="*/ 0 h 96"/>
                      <a:gd name="T30" fmla="*/ 38 w 102"/>
                      <a:gd name="T31" fmla="*/ 2 h 96"/>
                      <a:gd name="T32" fmla="*/ 32 w 102"/>
                      <a:gd name="T33" fmla="*/ 3 h 96"/>
                      <a:gd name="T34" fmla="*/ 28 w 102"/>
                      <a:gd name="T35" fmla="*/ 3 h 96"/>
                      <a:gd name="T36" fmla="*/ 23 w 102"/>
                      <a:gd name="T37" fmla="*/ 2 h 96"/>
                      <a:gd name="T38" fmla="*/ 28 w 102"/>
                      <a:gd name="T39" fmla="*/ 92 h 96"/>
                      <a:gd name="T40" fmla="*/ 40 w 102"/>
                      <a:gd name="T41" fmla="*/ 95 h 96"/>
                      <a:gd name="T42" fmla="*/ 62 w 102"/>
                      <a:gd name="T43" fmla="*/ 95 h 96"/>
                      <a:gd name="T44" fmla="*/ 81 w 102"/>
                      <a:gd name="T45" fmla="*/ 88 h 96"/>
                      <a:gd name="T46" fmla="*/ 94 w 102"/>
                      <a:gd name="T47" fmla="*/ 74 h 96"/>
                      <a:gd name="T48" fmla="*/ 102 w 102"/>
                      <a:gd name="T49" fmla="*/ 55 h 96"/>
                      <a:gd name="T50" fmla="*/ 101 w 102"/>
                      <a:gd name="T51" fmla="*/ 54 h 96"/>
                      <a:gd name="T52" fmla="*/ 99 w 102"/>
                      <a:gd name="T53" fmla="*/ 51 h 96"/>
                      <a:gd name="T54" fmla="*/ 98 w 102"/>
                      <a:gd name="T55" fmla="*/ 48 h 96"/>
                      <a:gd name="T56" fmla="*/ 97 w 102"/>
                      <a:gd name="T57" fmla="*/ 46 h 96"/>
                      <a:gd name="T58" fmla="*/ 93 w 102"/>
                      <a:gd name="T59" fmla="*/ 44 h 96"/>
                      <a:gd name="T60" fmla="*/ 93 w 102"/>
                      <a:gd name="T61" fmla="*/ 42 h 96"/>
                      <a:gd name="T62" fmla="*/ 94 w 102"/>
                      <a:gd name="T63" fmla="*/ 42 h 96"/>
                      <a:gd name="T64" fmla="*/ 94 w 102"/>
                      <a:gd name="T65" fmla="*/ 43 h 96"/>
                      <a:gd name="T66" fmla="*/ 95 w 102"/>
                      <a:gd name="T67" fmla="*/ 44 h 96"/>
                      <a:gd name="T68" fmla="*/ 93 w 102"/>
                      <a:gd name="T69" fmla="*/ 44 h 96"/>
                      <a:gd name="T70" fmla="*/ 90 w 102"/>
                      <a:gd name="T71" fmla="*/ 60 h 96"/>
                      <a:gd name="T72" fmla="*/ 81 w 102"/>
                      <a:gd name="T73" fmla="*/ 74 h 96"/>
                      <a:gd name="T74" fmla="*/ 67 w 102"/>
                      <a:gd name="T75" fmla="*/ 83 h 96"/>
                      <a:gd name="T76" fmla="*/ 51 w 102"/>
                      <a:gd name="T77" fmla="*/ 86 h 96"/>
                      <a:gd name="T78" fmla="*/ 34 w 102"/>
                      <a:gd name="T79" fmla="*/ 83 h 96"/>
                      <a:gd name="T80" fmla="*/ 22 w 102"/>
                      <a:gd name="T81" fmla="*/ 74 h 96"/>
                      <a:gd name="T82" fmla="*/ 14 w 102"/>
                      <a:gd name="T83" fmla="*/ 64 h 96"/>
                      <a:gd name="T84" fmla="*/ 18 w 102"/>
                      <a:gd name="T85" fmla="*/ 71 h 96"/>
                      <a:gd name="T86" fmla="*/ 22 w 102"/>
                      <a:gd name="T87" fmla="*/ 78 h 96"/>
                      <a:gd name="T88" fmla="*/ 24 w 102"/>
                      <a:gd name="T89" fmla="*/ 86 h 96"/>
                      <a:gd name="T90" fmla="*/ 28 w 102"/>
                      <a:gd name="T91"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96">
                        <a:moveTo>
                          <a:pt x="22" y="2"/>
                        </a:moveTo>
                        <a:lnTo>
                          <a:pt x="14" y="7"/>
                        </a:lnTo>
                        <a:lnTo>
                          <a:pt x="7" y="15"/>
                        </a:lnTo>
                        <a:lnTo>
                          <a:pt x="3" y="24"/>
                        </a:lnTo>
                        <a:lnTo>
                          <a:pt x="0" y="32"/>
                        </a:lnTo>
                        <a:lnTo>
                          <a:pt x="2" y="35"/>
                        </a:lnTo>
                        <a:lnTo>
                          <a:pt x="3" y="39"/>
                        </a:lnTo>
                        <a:lnTo>
                          <a:pt x="4" y="42"/>
                        </a:lnTo>
                        <a:lnTo>
                          <a:pt x="6" y="46"/>
                        </a:lnTo>
                        <a:lnTo>
                          <a:pt x="7" y="48"/>
                        </a:lnTo>
                        <a:lnTo>
                          <a:pt x="8" y="52"/>
                        </a:lnTo>
                        <a:lnTo>
                          <a:pt x="10" y="55"/>
                        </a:lnTo>
                        <a:lnTo>
                          <a:pt x="11" y="59"/>
                        </a:lnTo>
                        <a:lnTo>
                          <a:pt x="10" y="52"/>
                        </a:lnTo>
                        <a:lnTo>
                          <a:pt x="8" y="44"/>
                        </a:lnTo>
                        <a:lnTo>
                          <a:pt x="10" y="36"/>
                        </a:lnTo>
                        <a:lnTo>
                          <a:pt x="12" y="28"/>
                        </a:lnTo>
                        <a:lnTo>
                          <a:pt x="16" y="22"/>
                        </a:lnTo>
                        <a:lnTo>
                          <a:pt x="22" y="15"/>
                        </a:lnTo>
                        <a:lnTo>
                          <a:pt x="27" y="10"/>
                        </a:lnTo>
                        <a:lnTo>
                          <a:pt x="34" y="6"/>
                        </a:lnTo>
                        <a:lnTo>
                          <a:pt x="42" y="3"/>
                        </a:lnTo>
                        <a:lnTo>
                          <a:pt x="44" y="3"/>
                        </a:lnTo>
                        <a:lnTo>
                          <a:pt x="44" y="3"/>
                        </a:lnTo>
                        <a:lnTo>
                          <a:pt x="43" y="3"/>
                        </a:lnTo>
                        <a:lnTo>
                          <a:pt x="43" y="2"/>
                        </a:lnTo>
                        <a:lnTo>
                          <a:pt x="42" y="2"/>
                        </a:lnTo>
                        <a:lnTo>
                          <a:pt x="42" y="2"/>
                        </a:lnTo>
                        <a:lnTo>
                          <a:pt x="42" y="2"/>
                        </a:lnTo>
                        <a:lnTo>
                          <a:pt x="40" y="0"/>
                        </a:lnTo>
                        <a:lnTo>
                          <a:pt x="40" y="0"/>
                        </a:lnTo>
                        <a:lnTo>
                          <a:pt x="38" y="2"/>
                        </a:lnTo>
                        <a:lnTo>
                          <a:pt x="35" y="3"/>
                        </a:lnTo>
                        <a:lnTo>
                          <a:pt x="32" y="3"/>
                        </a:lnTo>
                        <a:lnTo>
                          <a:pt x="31" y="3"/>
                        </a:lnTo>
                        <a:lnTo>
                          <a:pt x="28" y="3"/>
                        </a:lnTo>
                        <a:lnTo>
                          <a:pt x="26" y="3"/>
                        </a:lnTo>
                        <a:lnTo>
                          <a:pt x="23" y="2"/>
                        </a:lnTo>
                        <a:lnTo>
                          <a:pt x="22" y="2"/>
                        </a:lnTo>
                        <a:close/>
                        <a:moveTo>
                          <a:pt x="28" y="92"/>
                        </a:moveTo>
                        <a:lnTo>
                          <a:pt x="30" y="92"/>
                        </a:lnTo>
                        <a:lnTo>
                          <a:pt x="40" y="95"/>
                        </a:lnTo>
                        <a:lnTo>
                          <a:pt x="51" y="96"/>
                        </a:lnTo>
                        <a:lnTo>
                          <a:pt x="62" y="95"/>
                        </a:lnTo>
                        <a:lnTo>
                          <a:pt x="71" y="92"/>
                        </a:lnTo>
                        <a:lnTo>
                          <a:pt x="81" y="88"/>
                        </a:lnTo>
                        <a:lnTo>
                          <a:pt x="87" y="82"/>
                        </a:lnTo>
                        <a:lnTo>
                          <a:pt x="94" y="74"/>
                        </a:lnTo>
                        <a:lnTo>
                          <a:pt x="99" y="64"/>
                        </a:lnTo>
                        <a:lnTo>
                          <a:pt x="102" y="55"/>
                        </a:lnTo>
                        <a:lnTo>
                          <a:pt x="102" y="55"/>
                        </a:lnTo>
                        <a:lnTo>
                          <a:pt x="101" y="54"/>
                        </a:lnTo>
                        <a:lnTo>
                          <a:pt x="101" y="52"/>
                        </a:lnTo>
                        <a:lnTo>
                          <a:pt x="99" y="51"/>
                        </a:lnTo>
                        <a:lnTo>
                          <a:pt x="99" y="50"/>
                        </a:lnTo>
                        <a:lnTo>
                          <a:pt x="98" y="48"/>
                        </a:lnTo>
                        <a:lnTo>
                          <a:pt x="97" y="47"/>
                        </a:lnTo>
                        <a:lnTo>
                          <a:pt x="97" y="46"/>
                        </a:lnTo>
                        <a:lnTo>
                          <a:pt x="95" y="44"/>
                        </a:lnTo>
                        <a:lnTo>
                          <a:pt x="93" y="44"/>
                        </a:lnTo>
                        <a:lnTo>
                          <a:pt x="93" y="40"/>
                        </a:lnTo>
                        <a:lnTo>
                          <a:pt x="93" y="42"/>
                        </a:lnTo>
                        <a:lnTo>
                          <a:pt x="93" y="42"/>
                        </a:lnTo>
                        <a:lnTo>
                          <a:pt x="94" y="42"/>
                        </a:lnTo>
                        <a:lnTo>
                          <a:pt x="94" y="43"/>
                        </a:lnTo>
                        <a:lnTo>
                          <a:pt x="94" y="43"/>
                        </a:lnTo>
                        <a:lnTo>
                          <a:pt x="94" y="43"/>
                        </a:lnTo>
                        <a:lnTo>
                          <a:pt x="95" y="44"/>
                        </a:lnTo>
                        <a:lnTo>
                          <a:pt x="95" y="44"/>
                        </a:lnTo>
                        <a:lnTo>
                          <a:pt x="93" y="44"/>
                        </a:lnTo>
                        <a:lnTo>
                          <a:pt x="91" y="52"/>
                        </a:lnTo>
                        <a:lnTo>
                          <a:pt x="90" y="60"/>
                        </a:lnTo>
                        <a:lnTo>
                          <a:pt x="86" y="68"/>
                        </a:lnTo>
                        <a:lnTo>
                          <a:pt x="81" y="74"/>
                        </a:lnTo>
                        <a:lnTo>
                          <a:pt x="74" y="79"/>
                        </a:lnTo>
                        <a:lnTo>
                          <a:pt x="67" y="83"/>
                        </a:lnTo>
                        <a:lnTo>
                          <a:pt x="59" y="86"/>
                        </a:lnTo>
                        <a:lnTo>
                          <a:pt x="51" y="86"/>
                        </a:lnTo>
                        <a:lnTo>
                          <a:pt x="42" y="86"/>
                        </a:lnTo>
                        <a:lnTo>
                          <a:pt x="34" y="83"/>
                        </a:lnTo>
                        <a:lnTo>
                          <a:pt x="27" y="79"/>
                        </a:lnTo>
                        <a:lnTo>
                          <a:pt x="22" y="74"/>
                        </a:lnTo>
                        <a:lnTo>
                          <a:pt x="16" y="68"/>
                        </a:lnTo>
                        <a:lnTo>
                          <a:pt x="14" y="64"/>
                        </a:lnTo>
                        <a:lnTo>
                          <a:pt x="16" y="68"/>
                        </a:lnTo>
                        <a:lnTo>
                          <a:pt x="18" y="71"/>
                        </a:lnTo>
                        <a:lnTo>
                          <a:pt x="19" y="75"/>
                        </a:lnTo>
                        <a:lnTo>
                          <a:pt x="22" y="78"/>
                        </a:lnTo>
                        <a:lnTo>
                          <a:pt x="23" y="82"/>
                        </a:lnTo>
                        <a:lnTo>
                          <a:pt x="24" y="86"/>
                        </a:lnTo>
                        <a:lnTo>
                          <a:pt x="27" y="88"/>
                        </a:lnTo>
                        <a:lnTo>
                          <a:pt x="28" y="9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3" name="Freeform 175"/>
                  <p:cNvSpPr>
                    <a:spLocks/>
                  </p:cNvSpPr>
                  <p:nvPr/>
                </p:nvSpPr>
                <p:spPr bwMode="auto">
                  <a:xfrm>
                    <a:off x="3124" y="1173"/>
                    <a:ext cx="28" cy="27"/>
                  </a:xfrm>
                  <a:custGeom>
                    <a:avLst/>
                    <a:gdLst>
                      <a:gd name="T0" fmla="*/ 85 w 85"/>
                      <a:gd name="T1" fmla="*/ 37 h 83"/>
                      <a:gd name="T2" fmla="*/ 81 w 85"/>
                      <a:gd name="T3" fmla="*/ 33 h 83"/>
                      <a:gd name="T4" fmla="*/ 77 w 85"/>
                      <a:gd name="T5" fmla="*/ 29 h 83"/>
                      <a:gd name="T6" fmla="*/ 71 w 85"/>
                      <a:gd name="T7" fmla="*/ 25 h 83"/>
                      <a:gd name="T8" fmla="*/ 67 w 85"/>
                      <a:gd name="T9" fmla="*/ 21 h 83"/>
                      <a:gd name="T10" fmla="*/ 71 w 85"/>
                      <a:gd name="T11" fmla="*/ 29 h 83"/>
                      <a:gd name="T12" fmla="*/ 74 w 85"/>
                      <a:gd name="T13" fmla="*/ 41 h 83"/>
                      <a:gd name="T14" fmla="*/ 83 w 85"/>
                      <a:gd name="T15" fmla="*/ 49 h 83"/>
                      <a:gd name="T16" fmla="*/ 78 w 85"/>
                      <a:gd name="T17" fmla="*/ 65 h 83"/>
                      <a:gd name="T18" fmla="*/ 66 w 85"/>
                      <a:gd name="T19" fmla="*/ 76 h 83"/>
                      <a:gd name="T20" fmla="*/ 51 w 85"/>
                      <a:gd name="T21" fmla="*/ 83 h 83"/>
                      <a:gd name="T22" fmla="*/ 34 w 85"/>
                      <a:gd name="T23" fmla="*/ 83 h 83"/>
                      <a:gd name="T24" fmla="*/ 19 w 85"/>
                      <a:gd name="T25" fmla="*/ 76 h 83"/>
                      <a:gd name="T26" fmla="*/ 8 w 85"/>
                      <a:gd name="T27" fmla="*/ 65 h 83"/>
                      <a:gd name="T28" fmla="*/ 6 w 85"/>
                      <a:gd name="T29" fmla="*/ 61 h 83"/>
                      <a:gd name="T30" fmla="*/ 6 w 85"/>
                      <a:gd name="T31" fmla="*/ 60 h 83"/>
                      <a:gd name="T32" fmla="*/ 4 w 85"/>
                      <a:gd name="T33" fmla="*/ 59 h 83"/>
                      <a:gd name="T34" fmla="*/ 4 w 85"/>
                      <a:gd name="T35" fmla="*/ 57 h 83"/>
                      <a:gd name="T36" fmla="*/ 2 w 85"/>
                      <a:gd name="T37" fmla="*/ 49 h 83"/>
                      <a:gd name="T38" fmla="*/ 2 w 85"/>
                      <a:gd name="T39" fmla="*/ 33 h 83"/>
                      <a:gd name="T40" fmla="*/ 8 w 85"/>
                      <a:gd name="T41" fmla="*/ 19 h 83"/>
                      <a:gd name="T42" fmla="*/ 19 w 85"/>
                      <a:gd name="T43" fmla="*/ 7 h 83"/>
                      <a:gd name="T44" fmla="*/ 34 w 85"/>
                      <a:gd name="T45" fmla="*/ 0 h 83"/>
                      <a:gd name="T46" fmla="*/ 39 w 85"/>
                      <a:gd name="T47" fmla="*/ 1 h 83"/>
                      <a:gd name="T48" fmla="*/ 43 w 85"/>
                      <a:gd name="T49" fmla="*/ 5 h 83"/>
                      <a:gd name="T50" fmla="*/ 47 w 85"/>
                      <a:gd name="T51" fmla="*/ 8 h 83"/>
                      <a:gd name="T52" fmla="*/ 51 w 85"/>
                      <a:gd name="T53" fmla="*/ 11 h 83"/>
                      <a:gd name="T54" fmla="*/ 48 w 85"/>
                      <a:gd name="T55" fmla="*/ 11 h 83"/>
                      <a:gd name="T56" fmla="*/ 36 w 85"/>
                      <a:gd name="T57" fmla="*/ 11 h 83"/>
                      <a:gd name="T58" fmla="*/ 26 w 85"/>
                      <a:gd name="T59" fmla="*/ 16 h 83"/>
                      <a:gd name="T60" fmla="*/ 16 w 85"/>
                      <a:gd name="T61" fmla="*/ 24 h 83"/>
                      <a:gd name="T62" fmla="*/ 12 w 85"/>
                      <a:gd name="T63" fmla="*/ 35 h 83"/>
                      <a:gd name="T64" fmla="*/ 12 w 85"/>
                      <a:gd name="T65" fmla="*/ 48 h 83"/>
                      <a:gd name="T66" fmla="*/ 16 w 85"/>
                      <a:gd name="T67" fmla="*/ 59 h 83"/>
                      <a:gd name="T68" fmla="*/ 26 w 85"/>
                      <a:gd name="T69" fmla="*/ 68 h 83"/>
                      <a:gd name="T70" fmla="*/ 36 w 85"/>
                      <a:gd name="T71" fmla="*/ 72 h 83"/>
                      <a:gd name="T72" fmla="*/ 48 w 85"/>
                      <a:gd name="T73" fmla="*/ 72 h 83"/>
                      <a:gd name="T74" fmla="*/ 60 w 85"/>
                      <a:gd name="T75" fmla="*/ 68 h 83"/>
                      <a:gd name="T76" fmla="*/ 69 w 85"/>
                      <a:gd name="T77" fmla="*/ 59 h 83"/>
                      <a:gd name="T78" fmla="*/ 74 w 85"/>
                      <a:gd name="T79" fmla="*/ 48 h 83"/>
                      <a:gd name="T80" fmla="*/ 85 w 85"/>
                      <a:gd name="T81"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3">
                        <a:moveTo>
                          <a:pt x="85" y="41"/>
                        </a:moveTo>
                        <a:lnTo>
                          <a:pt x="85" y="37"/>
                        </a:lnTo>
                        <a:lnTo>
                          <a:pt x="82" y="36"/>
                        </a:lnTo>
                        <a:lnTo>
                          <a:pt x="81" y="33"/>
                        </a:lnTo>
                        <a:lnTo>
                          <a:pt x="78" y="32"/>
                        </a:lnTo>
                        <a:lnTo>
                          <a:pt x="77" y="29"/>
                        </a:lnTo>
                        <a:lnTo>
                          <a:pt x="74" y="28"/>
                        </a:lnTo>
                        <a:lnTo>
                          <a:pt x="71" y="25"/>
                        </a:lnTo>
                        <a:lnTo>
                          <a:pt x="70" y="24"/>
                        </a:lnTo>
                        <a:lnTo>
                          <a:pt x="67" y="21"/>
                        </a:lnTo>
                        <a:lnTo>
                          <a:pt x="69" y="24"/>
                        </a:lnTo>
                        <a:lnTo>
                          <a:pt x="71" y="29"/>
                        </a:lnTo>
                        <a:lnTo>
                          <a:pt x="74" y="35"/>
                        </a:lnTo>
                        <a:lnTo>
                          <a:pt x="74" y="41"/>
                        </a:lnTo>
                        <a:lnTo>
                          <a:pt x="85" y="41"/>
                        </a:lnTo>
                        <a:lnTo>
                          <a:pt x="83" y="49"/>
                        </a:lnTo>
                        <a:lnTo>
                          <a:pt x="82" y="57"/>
                        </a:lnTo>
                        <a:lnTo>
                          <a:pt x="78" y="65"/>
                        </a:lnTo>
                        <a:lnTo>
                          <a:pt x="73" y="71"/>
                        </a:lnTo>
                        <a:lnTo>
                          <a:pt x="66" y="76"/>
                        </a:lnTo>
                        <a:lnTo>
                          <a:pt x="59" y="80"/>
                        </a:lnTo>
                        <a:lnTo>
                          <a:pt x="51" y="83"/>
                        </a:lnTo>
                        <a:lnTo>
                          <a:pt x="43" y="83"/>
                        </a:lnTo>
                        <a:lnTo>
                          <a:pt x="34" y="83"/>
                        </a:lnTo>
                        <a:lnTo>
                          <a:pt x="26" y="80"/>
                        </a:lnTo>
                        <a:lnTo>
                          <a:pt x="19" y="76"/>
                        </a:lnTo>
                        <a:lnTo>
                          <a:pt x="14" y="71"/>
                        </a:lnTo>
                        <a:lnTo>
                          <a:pt x="8" y="65"/>
                        </a:lnTo>
                        <a:lnTo>
                          <a:pt x="6" y="61"/>
                        </a:lnTo>
                        <a:lnTo>
                          <a:pt x="6" y="61"/>
                        </a:lnTo>
                        <a:lnTo>
                          <a:pt x="6" y="60"/>
                        </a:lnTo>
                        <a:lnTo>
                          <a:pt x="6" y="60"/>
                        </a:lnTo>
                        <a:lnTo>
                          <a:pt x="4" y="59"/>
                        </a:lnTo>
                        <a:lnTo>
                          <a:pt x="4" y="59"/>
                        </a:lnTo>
                        <a:lnTo>
                          <a:pt x="4" y="57"/>
                        </a:lnTo>
                        <a:lnTo>
                          <a:pt x="4" y="57"/>
                        </a:lnTo>
                        <a:lnTo>
                          <a:pt x="3" y="56"/>
                        </a:lnTo>
                        <a:lnTo>
                          <a:pt x="2" y="49"/>
                        </a:lnTo>
                        <a:lnTo>
                          <a:pt x="0" y="41"/>
                        </a:lnTo>
                        <a:lnTo>
                          <a:pt x="2" y="33"/>
                        </a:lnTo>
                        <a:lnTo>
                          <a:pt x="4" y="25"/>
                        </a:lnTo>
                        <a:lnTo>
                          <a:pt x="8" y="19"/>
                        </a:lnTo>
                        <a:lnTo>
                          <a:pt x="14" y="12"/>
                        </a:lnTo>
                        <a:lnTo>
                          <a:pt x="19" y="7"/>
                        </a:lnTo>
                        <a:lnTo>
                          <a:pt x="26" y="3"/>
                        </a:lnTo>
                        <a:lnTo>
                          <a:pt x="34" y="0"/>
                        </a:lnTo>
                        <a:lnTo>
                          <a:pt x="36" y="0"/>
                        </a:lnTo>
                        <a:lnTo>
                          <a:pt x="39" y="1"/>
                        </a:lnTo>
                        <a:lnTo>
                          <a:pt x="40" y="4"/>
                        </a:lnTo>
                        <a:lnTo>
                          <a:pt x="43" y="5"/>
                        </a:lnTo>
                        <a:lnTo>
                          <a:pt x="46" y="7"/>
                        </a:lnTo>
                        <a:lnTo>
                          <a:pt x="47" y="8"/>
                        </a:lnTo>
                        <a:lnTo>
                          <a:pt x="50" y="9"/>
                        </a:lnTo>
                        <a:lnTo>
                          <a:pt x="51" y="11"/>
                        </a:lnTo>
                        <a:lnTo>
                          <a:pt x="54" y="12"/>
                        </a:lnTo>
                        <a:lnTo>
                          <a:pt x="48" y="11"/>
                        </a:lnTo>
                        <a:lnTo>
                          <a:pt x="43" y="11"/>
                        </a:lnTo>
                        <a:lnTo>
                          <a:pt x="36" y="11"/>
                        </a:lnTo>
                        <a:lnTo>
                          <a:pt x="31" y="12"/>
                        </a:lnTo>
                        <a:lnTo>
                          <a:pt x="26" y="16"/>
                        </a:lnTo>
                        <a:lnTo>
                          <a:pt x="20" y="19"/>
                        </a:lnTo>
                        <a:lnTo>
                          <a:pt x="16" y="24"/>
                        </a:lnTo>
                        <a:lnTo>
                          <a:pt x="14" y="29"/>
                        </a:lnTo>
                        <a:lnTo>
                          <a:pt x="12" y="35"/>
                        </a:lnTo>
                        <a:lnTo>
                          <a:pt x="11" y="41"/>
                        </a:lnTo>
                        <a:lnTo>
                          <a:pt x="12" y="48"/>
                        </a:lnTo>
                        <a:lnTo>
                          <a:pt x="14" y="53"/>
                        </a:lnTo>
                        <a:lnTo>
                          <a:pt x="16" y="59"/>
                        </a:lnTo>
                        <a:lnTo>
                          <a:pt x="20" y="64"/>
                        </a:lnTo>
                        <a:lnTo>
                          <a:pt x="26" y="68"/>
                        </a:lnTo>
                        <a:lnTo>
                          <a:pt x="31" y="71"/>
                        </a:lnTo>
                        <a:lnTo>
                          <a:pt x="36" y="72"/>
                        </a:lnTo>
                        <a:lnTo>
                          <a:pt x="43" y="73"/>
                        </a:lnTo>
                        <a:lnTo>
                          <a:pt x="48" y="72"/>
                        </a:lnTo>
                        <a:lnTo>
                          <a:pt x="55" y="71"/>
                        </a:lnTo>
                        <a:lnTo>
                          <a:pt x="60" y="68"/>
                        </a:lnTo>
                        <a:lnTo>
                          <a:pt x="65" y="64"/>
                        </a:lnTo>
                        <a:lnTo>
                          <a:pt x="69" y="59"/>
                        </a:lnTo>
                        <a:lnTo>
                          <a:pt x="71" y="53"/>
                        </a:lnTo>
                        <a:lnTo>
                          <a:pt x="74" y="48"/>
                        </a:lnTo>
                        <a:lnTo>
                          <a:pt x="74" y="41"/>
                        </a:lnTo>
                        <a:lnTo>
                          <a:pt x="85"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4" name="Freeform 176"/>
                  <p:cNvSpPr>
                    <a:spLocks/>
                  </p:cNvSpPr>
                  <p:nvPr/>
                </p:nvSpPr>
                <p:spPr bwMode="auto">
                  <a:xfrm>
                    <a:off x="3127" y="1176"/>
                    <a:ext cx="21" cy="21"/>
                  </a:xfrm>
                  <a:custGeom>
                    <a:avLst/>
                    <a:gdLst>
                      <a:gd name="T0" fmla="*/ 63 w 63"/>
                      <a:gd name="T1" fmla="*/ 24 h 62"/>
                      <a:gd name="T2" fmla="*/ 58 w 63"/>
                      <a:gd name="T3" fmla="*/ 13 h 62"/>
                      <a:gd name="T4" fmla="*/ 55 w 63"/>
                      <a:gd name="T5" fmla="*/ 9 h 62"/>
                      <a:gd name="T6" fmla="*/ 51 w 63"/>
                      <a:gd name="T7" fmla="*/ 8 h 62"/>
                      <a:gd name="T8" fmla="*/ 48 w 63"/>
                      <a:gd name="T9" fmla="*/ 5 h 62"/>
                      <a:gd name="T10" fmla="*/ 44 w 63"/>
                      <a:gd name="T11" fmla="*/ 2 h 62"/>
                      <a:gd name="T12" fmla="*/ 37 w 63"/>
                      <a:gd name="T13" fmla="*/ 0 h 62"/>
                      <a:gd name="T14" fmla="*/ 25 w 63"/>
                      <a:gd name="T15" fmla="*/ 0 h 62"/>
                      <a:gd name="T16" fmla="*/ 15 w 63"/>
                      <a:gd name="T17" fmla="*/ 5 h 62"/>
                      <a:gd name="T18" fmla="*/ 5 w 63"/>
                      <a:gd name="T19" fmla="*/ 13 h 62"/>
                      <a:gd name="T20" fmla="*/ 1 w 63"/>
                      <a:gd name="T21" fmla="*/ 24 h 62"/>
                      <a:gd name="T22" fmla="*/ 1 w 63"/>
                      <a:gd name="T23" fmla="*/ 37 h 62"/>
                      <a:gd name="T24" fmla="*/ 5 w 63"/>
                      <a:gd name="T25" fmla="*/ 48 h 62"/>
                      <a:gd name="T26" fmla="*/ 15 w 63"/>
                      <a:gd name="T27" fmla="*/ 57 h 62"/>
                      <a:gd name="T28" fmla="*/ 25 w 63"/>
                      <a:gd name="T29" fmla="*/ 61 h 62"/>
                      <a:gd name="T30" fmla="*/ 37 w 63"/>
                      <a:gd name="T31" fmla="*/ 61 h 62"/>
                      <a:gd name="T32" fmla="*/ 49 w 63"/>
                      <a:gd name="T33" fmla="*/ 57 h 62"/>
                      <a:gd name="T34" fmla="*/ 58 w 63"/>
                      <a:gd name="T35" fmla="*/ 48 h 62"/>
                      <a:gd name="T36" fmla="*/ 63 w 63"/>
                      <a:gd name="T37" fmla="*/ 37 h 62"/>
                      <a:gd name="T38" fmla="*/ 52 w 63"/>
                      <a:gd name="T39" fmla="*/ 30 h 62"/>
                      <a:gd name="T40" fmla="*/ 51 w 63"/>
                      <a:gd name="T41" fmla="*/ 22 h 62"/>
                      <a:gd name="T42" fmla="*/ 47 w 63"/>
                      <a:gd name="T43" fmla="*/ 16 h 62"/>
                      <a:gd name="T44" fmla="*/ 40 w 63"/>
                      <a:gd name="T45" fmla="*/ 12 h 62"/>
                      <a:gd name="T46" fmla="*/ 32 w 63"/>
                      <a:gd name="T47" fmla="*/ 9 h 62"/>
                      <a:gd name="T48" fmla="*/ 24 w 63"/>
                      <a:gd name="T49" fmla="*/ 12 h 62"/>
                      <a:gd name="T50" fmla="*/ 17 w 63"/>
                      <a:gd name="T51" fmla="*/ 16 h 62"/>
                      <a:gd name="T52" fmla="*/ 12 w 63"/>
                      <a:gd name="T53" fmla="*/ 22 h 62"/>
                      <a:gd name="T54" fmla="*/ 11 w 63"/>
                      <a:gd name="T55" fmla="*/ 30 h 62"/>
                      <a:gd name="T56" fmla="*/ 12 w 63"/>
                      <a:gd name="T57" fmla="*/ 38 h 62"/>
                      <a:gd name="T58" fmla="*/ 17 w 63"/>
                      <a:gd name="T59" fmla="*/ 45 h 62"/>
                      <a:gd name="T60" fmla="*/ 24 w 63"/>
                      <a:gd name="T61" fmla="*/ 50 h 62"/>
                      <a:gd name="T62" fmla="*/ 32 w 63"/>
                      <a:gd name="T63" fmla="*/ 52 h 62"/>
                      <a:gd name="T64" fmla="*/ 40 w 63"/>
                      <a:gd name="T65" fmla="*/ 50 h 62"/>
                      <a:gd name="T66" fmla="*/ 47 w 63"/>
                      <a:gd name="T67" fmla="*/ 45 h 62"/>
                      <a:gd name="T68" fmla="*/ 51 w 63"/>
                      <a:gd name="T69" fmla="*/ 38 h 62"/>
                      <a:gd name="T70" fmla="*/ 52 w 63"/>
                      <a:gd name="T71" fmla="*/ 3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3" h="62">
                        <a:moveTo>
                          <a:pt x="63" y="30"/>
                        </a:moveTo>
                        <a:lnTo>
                          <a:pt x="63" y="24"/>
                        </a:lnTo>
                        <a:lnTo>
                          <a:pt x="60" y="18"/>
                        </a:lnTo>
                        <a:lnTo>
                          <a:pt x="58" y="13"/>
                        </a:lnTo>
                        <a:lnTo>
                          <a:pt x="56" y="10"/>
                        </a:lnTo>
                        <a:lnTo>
                          <a:pt x="55" y="9"/>
                        </a:lnTo>
                        <a:lnTo>
                          <a:pt x="52" y="9"/>
                        </a:lnTo>
                        <a:lnTo>
                          <a:pt x="51" y="8"/>
                        </a:lnTo>
                        <a:lnTo>
                          <a:pt x="49" y="6"/>
                        </a:lnTo>
                        <a:lnTo>
                          <a:pt x="48" y="5"/>
                        </a:lnTo>
                        <a:lnTo>
                          <a:pt x="47" y="4"/>
                        </a:lnTo>
                        <a:lnTo>
                          <a:pt x="44" y="2"/>
                        </a:lnTo>
                        <a:lnTo>
                          <a:pt x="43" y="1"/>
                        </a:lnTo>
                        <a:lnTo>
                          <a:pt x="37" y="0"/>
                        </a:lnTo>
                        <a:lnTo>
                          <a:pt x="32" y="0"/>
                        </a:lnTo>
                        <a:lnTo>
                          <a:pt x="25" y="0"/>
                        </a:lnTo>
                        <a:lnTo>
                          <a:pt x="20" y="1"/>
                        </a:lnTo>
                        <a:lnTo>
                          <a:pt x="15" y="5"/>
                        </a:lnTo>
                        <a:lnTo>
                          <a:pt x="9" y="8"/>
                        </a:lnTo>
                        <a:lnTo>
                          <a:pt x="5" y="13"/>
                        </a:lnTo>
                        <a:lnTo>
                          <a:pt x="3" y="18"/>
                        </a:lnTo>
                        <a:lnTo>
                          <a:pt x="1" y="24"/>
                        </a:lnTo>
                        <a:lnTo>
                          <a:pt x="0" y="30"/>
                        </a:lnTo>
                        <a:lnTo>
                          <a:pt x="1" y="37"/>
                        </a:lnTo>
                        <a:lnTo>
                          <a:pt x="3" y="42"/>
                        </a:lnTo>
                        <a:lnTo>
                          <a:pt x="5" y="48"/>
                        </a:lnTo>
                        <a:lnTo>
                          <a:pt x="9" y="53"/>
                        </a:lnTo>
                        <a:lnTo>
                          <a:pt x="15" y="57"/>
                        </a:lnTo>
                        <a:lnTo>
                          <a:pt x="20" y="60"/>
                        </a:lnTo>
                        <a:lnTo>
                          <a:pt x="25" y="61"/>
                        </a:lnTo>
                        <a:lnTo>
                          <a:pt x="32" y="62"/>
                        </a:lnTo>
                        <a:lnTo>
                          <a:pt x="37" y="61"/>
                        </a:lnTo>
                        <a:lnTo>
                          <a:pt x="44" y="60"/>
                        </a:lnTo>
                        <a:lnTo>
                          <a:pt x="49" y="57"/>
                        </a:lnTo>
                        <a:lnTo>
                          <a:pt x="54" y="53"/>
                        </a:lnTo>
                        <a:lnTo>
                          <a:pt x="58" y="48"/>
                        </a:lnTo>
                        <a:lnTo>
                          <a:pt x="60" y="42"/>
                        </a:lnTo>
                        <a:lnTo>
                          <a:pt x="63" y="37"/>
                        </a:lnTo>
                        <a:lnTo>
                          <a:pt x="63" y="30"/>
                        </a:lnTo>
                        <a:lnTo>
                          <a:pt x="52" y="30"/>
                        </a:lnTo>
                        <a:lnTo>
                          <a:pt x="52" y="26"/>
                        </a:lnTo>
                        <a:lnTo>
                          <a:pt x="51" y="22"/>
                        </a:lnTo>
                        <a:lnTo>
                          <a:pt x="49" y="18"/>
                        </a:lnTo>
                        <a:lnTo>
                          <a:pt x="47" y="16"/>
                        </a:lnTo>
                        <a:lnTo>
                          <a:pt x="43" y="13"/>
                        </a:lnTo>
                        <a:lnTo>
                          <a:pt x="40" y="12"/>
                        </a:lnTo>
                        <a:lnTo>
                          <a:pt x="36" y="10"/>
                        </a:lnTo>
                        <a:lnTo>
                          <a:pt x="32" y="9"/>
                        </a:lnTo>
                        <a:lnTo>
                          <a:pt x="28" y="10"/>
                        </a:lnTo>
                        <a:lnTo>
                          <a:pt x="24" y="12"/>
                        </a:lnTo>
                        <a:lnTo>
                          <a:pt x="20" y="13"/>
                        </a:lnTo>
                        <a:lnTo>
                          <a:pt x="17" y="16"/>
                        </a:lnTo>
                        <a:lnTo>
                          <a:pt x="15" y="18"/>
                        </a:lnTo>
                        <a:lnTo>
                          <a:pt x="12" y="22"/>
                        </a:lnTo>
                        <a:lnTo>
                          <a:pt x="11" y="26"/>
                        </a:lnTo>
                        <a:lnTo>
                          <a:pt x="11" y="30"/>
                        </a:lnTo>
                        <a:lnTo>
                          <a:pt x="11" y="34"/>
                        </a:lnTo>
                        <a:lnTo>
                          <a:pt x="12" y="38"/>
                        </a:lnTo>
                        <a:lnTo>
                          <a:pt x="15" y="42"/>
                        </a:lnTo>
                        <a:lnTo>
                          <a:pt x="17" y="45"/>
                        </a:lnTo>
                        <a:lnTo>
                          <a:pt x="20" y="48"/>
                        </a:lnTo>
                        <a:lnTo>
                          <a:pt x="24" y="50"/>
                        </a:lnTo>
                        <a:lnTo>
                          <a:pt x="28" y="50"/>
                        </a:lnTo>
                        <a:lnTo>
                          <a:pt x="32" y="52"/>
                        </a:lnTo>
                        <a:lnTo>
                          <a:pt x="36" y="50"/>
                        </a:lnTo>
                        <a:lnTo>
                          <a:pt x="40" y="50"/>
                        </a:lnTo>
                        <a:lnTo>
                          <a:pt x="43" y="48"/>
                        </a:lnTo>
                        <a:lnTo>
                          <a:pt x="47" y="45"/>
                        </a:lnTo>
                        <a:lnTo>
                          <a:pt x="49" y="42"/>
                        </a:lnTo>
                        <a:lnTo>
                          <a:pt x="51" y="38"/>
                        </a:lnTo>
                        <a:lnTo>
                          <a:pt x="52" y="34"/>
                        </a:lnTo>
                        <a:lnTo>
                          <a:pt x="52" y="30"/>
                        </a:lnTo>
                        <a:lnTo>
                          <a:pt x="63" y="30"/>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5" name="Freeform 177"/>
                  <p:cNvSpPr>
                    <a:spLocks/>
                  </p:cNvSpPr>
                  <p:nvPr/>
                </p:nvSpPr>
                <p:spPr bwMode="auto">
                  <a:xfrm>
                    <a:off x="3131" y="1179"/>
                    <a:ext cx="14" cy="15"/>
                  </a:xfrm>
                  <a:custGeom>
                    <a:avLst/>
                    <a:gdLst>
                      <a:gd name="T0" fmla="*/ 41 w 41"/>
                      <a:gd name="T1" fmla="*/ 21 h 43"/>
                      <a:gd name="T2" fmla="*/ 41 w 41"/>
                      <a:gd name="T3" fmla="*/ 17 h 43"/>
                      <a:gd name="T4" fmla="*/ 40 w 41"/>
                      <a:gd name="T5" fmla="*/ 13 h 43"/>
                      <a:gd name="T6" fmla="*/ 38 w 41"/>
                      <a:gd name="T7" fmla="*/ 9 h 43"/>
                      <a:gd name="T8" fmla="*/ 36 w 41"/>
                      <a:gd name="T9" fmla="*/ 7 h 43"/>
                      <a:gd name="T10" fmla="*/ 32 w 41"/>
                      <a:gd name="T11" fmla="*/ 4 h 43"/>
                      <a:gd name="T12" fmla="*/ 29 w 41"/>
                      <a:gd name="T13" fmla="*/ 3 h 43"/>
                      <a:gd name="T14" fmla="*/ 25 w 41"/>
                      <a:gd name="T15" fmla="*/ 1 h 43"/>
                      <a:gd name="T16" fmla="*/ 21 w 41"/>
                      <a:gd name="T17" fmla="*/ 0 h 43"/>
                      <a:gd name="T18" fmla="*/ 17 w 41"/>
                      <a:gd name="T19" fmla="*/ 1 h 43"/>
                      <a:gd name="T20" fmla="*/ 13 w 41"/>
                      <a:gd name="T21" fmla="*/ 3 h 43"/>
                      <a:gd name="T22" fmla="*/ 9 w 41"/>
                      <a:gd name="T23" fmla="*/ 4 h 43"/>
                      <a:gd name="T24" fmla="*/ 6 w 41"/>
                      <a:gd name="T25" fmla="*/ 7 h 43"/>
                      <a:gd name="T26" fmla="*/ 4 w 41"/>
                      <a:gd name="T27" fmla="*/ 9 h 43"/>
                      <a:gd name="T28" fmla="*/ 1 w 41"/>
                      <a:gd name="T29" fmla="*/ 13 h 43"/>
                      <a:gd name="T30" fmla="*/ 0 w 41"/>
                      <a:gd name="T31" fmla="*/ 17 h 43"/>
                      <a:gd name="T32" fmla="*/ 0 w 41"/>
                      <a:gd name="T33" fmla="*/ 21 h 43"/>
                      <a:gd name="T34" fmla="*/ 0 w 41"/>
                      <a:gd name="T35" fmla="*/ 25 h 43"/>
                      <a:gd name="T36" fmla="*/ 1 w 41"/>
                      <a:gd name="T37" fmla="*/ 29 h 43"/>
                      <a:gd name="T38" fmla="*/ 4 w 41"/>
                      <a:gd name="T39" fmla="*/ 33 h 43"/>
                      <a:gd name="T40" fmla="*/ 6 w 41"/>
                      <a:gd name="T41" fmla="*/ 36 h 43"/>
                      <a:gd name="T42" fmla="*/ 9 w 41"/>
                      <a:gd name="T43" fmla="*/ 39 h 43"/>
                      <a:gd name="T44" fmla="*/ 13 w 41"/>
                      <a:gd name="T45" fmla="*/ 41 h 43"/>
                      <a:gd name="T46" fmla="*/ 17 w 41"/>
                      <a:gd name="T47" fmla="*/ 41 h 43"/>
                      <a:gd name="T48" fmla="*/ 21 w 41"/>
                      <a:gd name="T49" fmla="*/ 43 h 43"/>
                      <a:gd name="T50" fmla="*/ 25 w 41"/>
                      <a:gd name="T51" fmla="*/ 41 h 43"/>
                      <a:gd name="T52" fmla="*/ 29 w 41"/>
                      <a:gd name="T53" fmla="*/ 41 h 43"/>
                      <a:gd name="T54" fmla="*/ 32 w 41"/>
                      <a:gd name="T55" fmla="*/ 39 h 43"/>
                      <a:gd name="T56" fmla="*/ 36 w 41"/>
                      <a:gd name="T57" fmla="*/ 36 h 43"/>
                      <a:gd name="T58" fmla="*/ 38 w 41"/>
                      <a:gd name="T59" fmla="*/ 33 h 43"/>
                      <a:gd name="T60" fmla="*/ 40 w 41"/>
                      <a:gd name="T61" fmla="*/ 29 h 43"/>
                      <a:gd name="T62" fmla="*/ 41 w 41"/>
                      <a:gd name="T63" fmla="*/ 25 h 43"/>
                      <a:gd name="T64" fmla="*/ 41 w 41"/>
                      <a:gd name="T65"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41" y="21"/>
                        </a:moveTo>
                        <a:lnTo>
                          <a:pt x="41" y="17"/>
                        </a:lnTo>
                        <a:lnTo>
                          <a:pt x="40" y="13"/>
                        </a:lnTo>
                        <a:lnTo>
                          <a:pt x="38" y="9"/>
                        </a:lnTo>
                        <a:lnTo>
                          <a:pt x="36" y="7"/>
                        </a:lnTo>
                        <a:lnTo>
                          <a:pt x="32" y="4"/>
                        </a:lnTo>
                        <a:lnTo>
                          <a:pt x="29" y="3"/>
                        </a:lnTo>
                        <a:lnTo>
                          <a:pt x="25" y="1"/>
                        </a:lnTo>
                        <a:lnTo>
                          <a:pt x="21" y="0"/>
                        </a:lnTo>
                        <a:lnTo>
                          <a:pt x="17" y="1"/>
                        </a:lnTo>
                        <a:lnTo>
                          <a:pt x="13" y="3"/>
                        </a:lnTo>
                        <a:lnTo>
                          <a:pt x="9" y="4"/>
                        </a:lnTo>
                        <a:lnTo>
                          <a:pt x="6" y="7"/>
                        </a:lnTo>
                        <a:lnTo>
                          <a:pt x="4" y="9"/>
                        </a:lnTo>
                        <a:lnTo>
                          <a:pt x="1" y="13"/>
                        </a:lnTo>
                        <a:lnTo>
                          <a:pt x="0" y="17"/>
                        </a:lnTo>
                        <a:lnTo>
                          <a:pt x="0" y="21"/>
                        </a:lnTo>
                        <a:lnTo>
                          <a:pt x="0" y="25"/>
                        </a:lnTo>
                        <a:lnTo>
                          <a:pt x="1" y="29"/>
                        </a:lnTo>
                        <a:lnTo>
                          <a:pt x="4" y="33"/>
                        </a:lnTo>
                        <a:lnTo>
                          <a:pt x="6" y="36"/>
                        </a:lnTo>
                        <a:lnTo>
                          <a:pt x="9" y="39"/>
                        </a:lnTo>
                        <a:lnTo>
                          <a:pt x="13" y="41"/>
                        </a:lnTo>
                        <a:lnTo>
                          <a:pt x="17" y="41"/>
                        </a:lnTo>
                        <a:lnTo>
                          <a:pt x="21" y="43"/>
                        </a:lnTo>
                        <a:lnTo>
                          <a:pt x="25" y="41"/>
                        </a:lnTo>
                        <a:lnTo>
                          <a:pt x="29" y="41"/>
                        </a:lnTo>
                        <a:lnTo>
                          <a:pt x="32" y="39"/>
                        </a:lnTo>
                        <a:lnTo>
                          <a:pt x="36" y="36"/>
                        </a:lnTo>
                        <a:lnTo>
                          <a:pt x="38" y="33"/>
                        </a:lnTo>
                        <a:lnTo>
                          <a:pt x="40" y="29"/>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6" name="Freeform 178"/>
                  <p:cNvSpPr>
                    <a:spLocks/>
                  </p:cNvSpPr>
                  <p:nvPr/>
                </p:nvSpPr>
                <p:spPr bwMode="auto">
                  <a:xfrm>
                    <a:off x="3134" y="1183"/>
                    <a:ext cx="7" cy="7"/>
                  </a:xfrm>
                  <a:custGeom>
                    <a:avLst/>
                    <a:gdLst>
                      <a:gd name="T0" fmla="*/ 20 w 20"/>
                      <a:gd name="T1" fmla="*/ 10 h 21"/>
                      <a:gd name="T2" fmla="*/ 20 w 20"/>
                      <a:gd name="T3" fmla="*/ 9 h 21"/>
                      <a:gd name="T4" fmla="*/ 20 w 20"/>
                      <a:gd name="T5" fmla="*/ 6 h 21"/>
                      <a:gd name="T6" fmla="*/ 19 w 20"/>
                      <a:gd name="T7" fmla="*/ 5 h 21"/>
                      <a:gd name="T8" fmla="*/ 18 w 20"/>
                      <a:gd name="T9" fmla="*/ 4 h 21"/>
                      <a:gd name="T10" fmla="*/ 16 w 20"/>
                      <a:gd name="T11" fmla="*/ 2 h 21"/>
                      <a:gd name="T12" fmla="*/ 15 w 20"/>
                      <a:gd name="T13" fmla="*/ 1 h 21"/>
                      <a:gd name="T14" fmla="*/ 12 w 20"/>
                      <a:gd name="T15" fmla="*/ 0 h 21"/>
                      <a:gd name="T16" fmla="*/ 11 w 20"/>
                      <a:gd name="T17" fmla="*/ 0 h 21"/>
                      <a:gd name="T18" fmla="*/ 8 w 20"/>
                      <a:gd name="T19" fmla="*/ 0 h 21"/>
                      <a:gd name="T20" fmla="*/ 7 w 20"/>
                      <a:gd name="T21" fmla="*/ 1 h 21"/>
                      <a:gd name="T22" fmla="*/ 4 w 20"/>
                      <a:gd name="T23" fmla="*/ 2 h 21"/>
                      <a:gd name="T24" fmla="*/ 3 w 20"/>
                      <a:gd name="T25" fmla="*/ 4 h 21"/>
                      <a:gd name="T26" fmla="*/ 2 w 20"/>
                      <a:gd name="T27" fmla="*/ 5 h 21"/>
                      <a:gd name="T28" fmla="*/ 0 w 20"/>
                      <a:gd name="T29" fmla="*/ 6 h 21"/>
                      <a:gd name="T30" fmla="*/ 0 w 20"/>
                      <a:gd name="T31" fmla="*/ 9 h 21"/>
                      <a:gd name="T32" fmla="*/ 0 w 20"/>
                      <a:gd name="T33" fmla="*/ 10 h 21"/>
                      <a:gd name="T34" fmla="*/ 0 w 20"/>
                      <a:gd name="T35" fmla="*/ 13 h 21"/>
                      <a:gd name="T36" fmla="*/ 0 w 20"/>
                      <a:gd name="T37" fmla="*/ 14 h 21"/>
                      <a:gd name="T38" fmla="*/ 2 w 20"/>
                      <a:gd name="T39" fmla="*/ 16 h 21"/>
                      <a:gd name="T40" fmla="*/ 3 w 20"/>
                      <a:gd name="T41" fmla="*/ 18 h 21"/>
                      <a:gd name="T42" fmla="*/ 4 w 20"/>
                      <a:gd name="T43" fmla="*/ 20 h 21"/>
                      <a:gd name="T44" fmla="*/ 7 w 20"/>
                      <a:gd name="T45" fmla="*/ 20 h 21"/>
                      <a:gd name="T46" fmla="*/ 8 w 20"/>
                      <a:gd name="T47" fmla="*/ 21 h 21"/>
                      <a:gd name="T48" fmla="*/ 11 w 20"/>
                      <a:gd name="T49" fmla="*/ 21 h 21"/>
                      <a:gd name="T50" fmla="*/ 12 w 20"/>
                      <a:gd name="T51" fmla="*/ 21 h 21"/>
                      <a:gd name="T52" fmla="*/ 15 w 20"/>
                      <a:gd name="T53" fmla="*/ 20 h 21"/>
                      <a:gd name="T54" fmla="*/ 16 w 20"/>
                      <a:gd name="T55" fmla="*/ 20 h 21"/>
                      <a:gd name="T56" fmla="*/ 18 w 20"/>
                      <a:gd name="T57" fmla="*/ 18 h 21"/>
                      <a:gd name="T58" fmla="*/ 19 w 20"/>
                      <a:gd name="T59" fmla="*/ 16 h 21"/>
                      <a:gd name="T60" fmla="*/ 20 w 20"/>
                      <a:gd name="T61" fmla="*/ 14 h 21"/>
                      <a:gd name="T62" fmla="*/ 20 w 20"/>
                      <a:gd name="T63" fmla="*/ 13 h 21"/>
                      <a:gd name="T64" fmla="*/ 20 w 20"/>
                      <a:gd name="T6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20" y="10"/>
                        </a:moveTo>
                        <a:lnTo>
                          <a:pt x="20" y="9"/>
                        </a:lnTo>
                        <a:lnTo>
                          <a:pt x="20" y="6"/>
                        </a:lnTo>
                        <a:lnTo>
                          <a:pt x="19" y="5"/>
                        </a:lnTo>
                        <a:lnTo>
                          <a:pt x="18" y="4"/>
                        </a:lnTo>
                        <a:lnTo>
                          <a:pt x="16" y="2"/>
                        </a:lnTo>
                        <a:lnTo>
                          <a:pt x="15" y="1"/>
                        </a:lnTo>
                        <a:lnTo>
                          <a:pt x="12" y="0"/>
                        </a:lnTo>
                        <a:lnTo>
                          <a:pt x="11" y="0"/>
                        </a:lnTo>
                        <a:lnTo>
                          <a:pt x="8" y="0"/>
                        </a:lnTo>
                        <a:lnTo>
                          <a:pt x="7" y="1"/>
                        </a:lnTo>
                        <a:lnTo>
                          <a:pt x="4" y="2"/>
                        </a:lnTo>
                        <a:lnTo>
                          <a:pt x="3" y="4"/>
                        </a:lnTo>
                        <a:lnTo>
                          <a:pt x="2" y="5"/>
                        </a:lnTo>
                        <a:lnTo>
                          <a:pt x="0" y="6"/>
                        </a:lnTo>
                        <a:lnTo>
                          <a:pt x="0" y="9"/>
                        </a:lnTo>
                        <a:lnTo>
                          <a:pt x="0" y="10"/>
                        </a:lnTo>
                        <a:lnTo>
                          <a:pt x="0" y="13"/>
                        </a:lnTo>
                        <a:lnTo>
                          <a:pt x="0" y="14"/>
                        </a:lnTo>
                        <a:lnTo>
                          <a:pt x="2" y="16"/>
                        </a:lnTo>
                        <a:lnTo>
                          <a:pt x="3" y="18"/>
                        </a:lnTo>
                        <a:lnTo>
                          <a:pt x="4" y="20"/>
                        </a:lnTo>
                        <a:lnTo>
                          <a:pt x="7" y="20"/>
                        </a:lnTo>
                        <a:lnTo>
                          <a:pt x="8" y="21"/>
                        </a:lnTo>
                        <a:lnTo>
                          <a:pt x="11" y="21"/>
                        </a:lnTo>
                        <a:lnTo>
                          <a:pt x="12" y="21"/>
                        </a:lnTo>
                        <a:lnTo>
                          <a:pt x="15" y="20"/>
                        </a:lnTo>
                        <a:lnTo>
                          <a:pt x="16" y="20"/>
                        </a:lnTo>
                        <a:lnTo>
                          <a:pt x="18" y="18"/>
                        </a:lnTo>
                        <a:lnTo>
                          <a:pt x="19" y="16"/>
                        </a:lnTo>
                        <a:lnTo>
                          <a:pt x="20" y="14"/>
                        </a:lnTo>
                        <a:lnTo>
                          <a:pt x="20" y="13"/>
                        </a:lnTo>
                        <a:lnTo>
                          <a:pt x="20"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7" name="Freeform 179"/>
                  <p:cNvSpPr>
                    <a:spLocks/>
                  </p:cNvSpPr>
                  <p:nvPr/>
                </p:nvSpPr>
                <p:spPr bwMode="auto">
                  <a:xfrm>
                    <a:off x="3215" y="1171"/>
                    <a:ext cx="67" cy="60"/>
                  </a:xfrm>
                  <a:custGeom>
                    <a:avLst/>
                    <a:gdLst>
                      <a:gd name="T0" fmla="*/ 200 w 200"/>
                      <a:gd name="T1" fmla="*/ 17 h 179"/>
                      <a:gd name="T2" fmla="*/ 199 w 200"/>
                      <a:gd name="T3" fmla="*/ 41 h 179"/>
                      <a:gd name="T4" fmla="*/ 194 w 200"/>
                      <a:gd name="T5" fmla="*/ 64 h 179"/>
                      <a:gd name="T6" fmla="*/ 187 w 200"/>
                      <a:gd name="T7" fmla="*/ 85 h 179"/>
                      <a:gd name="T8" fmla="*/ 176 w 200"/>
                      <a:gd name="T9" fmla="*/ 106 h 179"/>
                      <a:gd name="T10" fmla="*/ 163 w 200"/>
                      <a:gd name="T11" fmla="*/ 125 h 179"/>
                      <a:gd name="T12" fmla="*/ 147 w 200"/>
                      <a:gd name="T13" fmla="*/ 144 h 179"/>
                      <a:gd name="T14" fmla="*/ 131 w 200"/>
                      <a:gd name="T15" fmla="*/ 158 h 179"/>
                      <a:gd name="T16" fmla="*/ 111 w 200"/>
                      <a:gd name="T17" fmla="*/ 168 h 179"/>
                      <a:gd name="T18" fmla="*/ 90 w 200"/>
                      <a:gd name="T19" fmla="*/ 174 h 179"/>
                      <a:gd name="T20" fmla="*/ 66 w 200"/>
                      <a:gd name="T21" fmla="*/ 179 h 179"/>
                      <a:gd name="T22" fmla="*/ 51 w 200"/>
                      <a:gd name="T23" fmla="*/ 174 h 179"/>
                      <a:gd name="T24" fmla="*/ 41 w 200"/>
                      <a:gd name="T25" fmla="*/ 168 h 179"/>
                      <a:gd name="T26" fmla="*/ 32 w 200"/>
                      <a:gd name="T27" fmla="*/ 160 h 179"/>
                      <a:gd name="T28" fmla="*/ 27 w 200"/>
                      <a:gd name="T29" fmla="*/ 150 h 179"/>
                      <a:gd name="T30" fmla="*/ 21 w 200"/>
                      <a:gd name="T31" fmla="*/ 140 h 179"/>
                      <a:gd name="T32" fmla="*/ 15 w 200"/>
                      <a:gd name="T33" fmla="*/ 133 h 179"/>
                      <a:gd name="T34" fmla="*/ 9 w 200"/>
                      <a:gd name="T35" fmla="*/ 133 h 179"/>
                      <a:gd name="T36" fmla="*/ 4 w 200"/>
                      <a:gd name="T37" fmla="*/ 130 h 179"/>
                      <a:gd name="T38" fmla="*/ 1 w 200"/>
                      <a:gd name="T39" fmla="*/ 125 h 179"/>
                      <a:gd name="T40" fmla="*/ 0 w 200"/>
                      <a:gd name="T41" fmla="*/ 118 h 179"/>
                      <a:gd name="T42" fmla="*/ 1 w 200"/>
                      <a:gd name="T43" fmla="*/ 113 h 179"/>
                      <a:gd name="T44" fmla="*/ 13 w 200"/>
                      <a:gd name="T45" fmla="*/ 100 h 179"/>
                      <a:gd name="T46" fmla="*/ 29 w 200"/>
                      <a:gd name="T47" fmla="*/ 76 h 179"/>
                      <a:gd name="T48" fmla="*/ 46 w 200"/>
                      <a:gd name="T49" fmla="*/ 52 h 179"/>
                      <a:gd name="T50" fmla="*/ 63 w 200"/>
                      <a:gd name="T51" fmla="*/ 38 h 179"/>
                      <a:gd name="T52" fmla="*/ 78 w 200"/>
                      <a:gd name="T53" fmla="*/ 33 h 179"/>
                      <a:gd name="T54" fmla="*/ 90 w 200"/>
                      <a:gd name="T55" fmla="*/ 26 h 179"/>
                      <a:gd name="T56" fmla="*/ 99 w 200"/>
                      <a:gd name="T57" fmla="*/ 18 h 179"/>
                      <a:gd name="T58" fmla="*/ 115 w 200"/>
                      <a:gd name="T59" fmla="*/ 14 h 179"/>
                      <a:gd name="T60" fmla="*/ 138 w 200"/>
                      <a:gd name="T61" fmla="*/ 13 h 179"/>
                      <a:gd name="T62" fmla="*/ 154 w 200"/>
                      <a:gd name="T63" fmla="*/ 9 h 179"/>
                      <a:gd name="T64" fmla="*/ 164 w 200"/>
                      <a:gd name="T65" fmla="*/ 4 h 179"/>
                      <a:gd name="T66" fmla="*/ 172 w 200"/>
                      <a:gd name="T67" fmla="*/ 2 h 179"/>
                      <a:gd name="T68" fmla="*/ 179 w 200"/>
                      <a:gd name="T69" fmla="*/ 5 h 179"/>
                      <a:gd name="T70" fmla="*/ 187 w 200"/>
                      <a:gd name="T71" fmla="*/ 5 h 179"/>
                      <a:gd name="T72" fmla="*/ 195 w 200"/>
                      <a:gd name="T73" fmla="*/ 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0" h="179">
                        <a:moveTo>
                          <a:pt x="199" y="5"/>
                        </a:moveTo>
                        <a:lnTo>
                          <a:pt x="200" y="17"/>
                        </a:lnTo>
                        <a:lnTo>
                          <a:pt x="200" y="29"/>
                        </a:lnTo>
                        <a:lnTo>
                          <a:pt x="199" y="41"/>
                        </a:lnTo>
                        <a:lnTo>
                          <a:pt x="196" y="52"/>
                        </a:lnTo>
                        <a:lnTo>
                          <a:pt x="194" y="64"/>
                        </a:lnTo>
                        <a:lnTo>
                          <a:pt x="191" y="74"/>
                        </a:lnTo>
                        <a:lnTo>
                          <a:pt x="187" y="85"/>
                        </a:lnTo>
                        <a:lnTo>
                          <a:pt x="182" y="96"/>
                        </a:lnTo>
                        <a:lnTo>
                          <a:pt x="176" y="106"/>
                        </a:lnTo>
                        <a:lnTo>
                          <a:pt x="170" y="116"/>
                        </a:lnTo>
                        <a:lnTo>
                          <a:pt x="163" y="125"/>
                        </a:lnTo>
                        <a:lnTo>
                          <a:pt x="155" y="134"/>
                        </a:lnTo>
                        <a:lnTo>
                          <a:pt x="147" y="144"/>
                        </a:lnTo>
                        <a:lnTo>
                          <a:pt x="139" y="152"/>
                        </a:lnTo>
                        <a:lnTo>
                          <a:pt x="131" y="158"/>
                        </a:lnTo>
                        <a:lnTo>
                          <a:pt x="122" y="165"/>
                        </a:lnTo>
                        <a:lnTo>
                          <a:pt x="111" y="168"/>
                        </a:lnTo>
                        <a:lnTo>
                          <a:pt x="100" y="172"/>
                        </a:lnTo>
                        <a:lnTo>
                          <a:pt x="90" y="174"/>
                        </a:lnTo>
                        <a:lnTo>
                          <a:pt x="78" y="177"/>
                        </a:lnTo>
                        <a:lnTo>
                          <a:pt x="66" y="179"/>
                        </a:lnTo>
                        <a:lnTo>
                          <a:pt x="55" y="176"/>
                        </a:lnTo>
                        <a:lnTo>
                          <a:pt x="51" y="174"/>
                        </a:lnTo>
                        <a:lnTo>
                          <a:pt x="46" y="172"/>
                        </a:lnTo>
                        <a:lnTo>
                          <a:pt x="41" y="168"/>
                        </a:lnTo>
                        <a:lnTo>
                          <a:pt x="39" y="164"/>
                        </a:lnTo>
                        <a:lnTo>
                          <a:pt x="32" y="160"/>
                        </a:lnTo>
                        <a:lnTo>
                          <a:pt x="29" y="156"/>
                        </a:lnTo>
                        <a:lnTo>
                          <a:pt x="27" y="150"/>
                        </a:lnTo>
                        <a:lnTo>
                          <a:pt x="24" y="145"/>
                        </a:lnTo>
                        <a:lnTo>
                          <a:pt x="21" y="140"/>
                        </a:lnTo>
                        <a:lnTo>
                          <a:pt x="17" y="134"/>
                        </a:lnTo>
                        <a:lnTo>
                          <a:pt x="15" y="133"/>
                        </a:lnTo>
                        <a:lnTo>
                          <a:pt x="12" y="133"/>
                        </a:lnTo>
                        <a:lnTo>
                          <a:pt x="9" y="133"/>
                        </a:lnTo>
                        <a:lnTo>
                          <a:pt x="5" y="133"/>
                        </a:lnTo>
                        <a:lnTo>
                          <a:pt x="4" y="130"/>
                        </a:lnTo>
                        <a:lnTo>
                          <a:pt x="3" y="128"/>
                        </a:lnTo>
                        <a:lnTo>
                          <a:pt x="1" y="125"/>
                        </a:lnTo>
                        <a:lnTo>
                          <a:pt x="1" y="121"/>
                        </a:lnTo>
                        <a:lnTo>
                          <a:pt x="0" y="118"/>
                        </a:lnTo>
                        <a:lnTo>
                          <a:pt x="0" y="116"/>
                        </a:lnTo>
                        <a:lnTo>
                          <a:pt x="1" y="113"/>
                        </a:lnTo>
                        <a:lnTo>
                          <a:pt x="3" y="109"/>
                        </a:lnTo>
                        <a:lnTo>
                          <a:pt x="13" y="100"/>
                        </a:lnTo>
                        <a:lnTo>
                          <a:pt x="21" y="88"/>
                        </a:lnTo>
                        <a:lnTo>
                          <a:pt x="29" y="76"/>
                        </a:lnTo>
                        <a:lnTo>
                          <a:pt x="37" y="62"/>
                        </a:lnTo>
                        <a:lnTo>
                          <a:pt x="46" y="52"/>
                        </a:lnTo>
                        <a:lnTo>
                          <a:pt x="56" y="42"/>
                        </a:lnTo>
                        <a:lnTo>
                          <a:pt x="63" y="38"/>
                        </a:lnTo>
                        <a:lnTo>
                          <a:pt x="70" y="36"/>
                        </a:lnTo>
                        <a:lnTo>
                          <a:pt x="78" y="33"/>
                        </a:lnTo>
                        <a:lnTo>
                          <a:pt x="86" y="32"/>
                        </a:lnTo>
                        <a:lnTo>
                          <a:pt x="90" y="26"/>
                        </a:lnTo>
                        <a:lnTo>
                          <a:pt x="95" y="22"/>
                        </a:lnTo>
                        <a:lnTo>
                          <a:pt x="99" y="18"/>
                        </a:lnTo>
                        <a:lnTo>
                          <a:pt x="104" y="16"/>
                        </a:lnTo>
                        <a:lnTo>
                          <a:pt x="115" y="14"/>
                        </a:lnTo>
                        <a:lnTo>
                          <a:pt x="127" y="13"/>
                        </a:lnTo>
                        <a:lnTo>
                          <a:pt x="138" y="13"/>
                        </a:lnTo>
                        <a:lnTo>
                          <a:pt x="148" y="12"/>
                        </a:lnTo>
                        <a:lnTo>
                          <a:pt x="154" y="9"/>
                        </a:lnTo>
                        <a:lnTo>
                          <a:pt x="159" y="8"/>
                        </a:lnTo>
                        <a:lnTo>
                          <a:pt x="164" y="4"/>
                        </a:lnTo>
                        <a:lnTo>
                          <a:pt x="170" y="0"/>
                        </a:lnTo>
                        <a:lnTo>
                          <a:pt x="172" y="2"/>
                        </a:lnTo>
                        <a:lnTo>
                          <a:pt x="175" y="4"/>
                        </a:lnTo>
                        <a:lnTo>
                          <a:pt x="179" y="5"/>
                        </a:lnTo>
                        <a:lnTo>
                          <a:pt x="183" y="5"/>
                        </a:lnTo>
                        <a:lnTo>
                          <a:pt x="187" y="5"/>
                        </a:lnTo>
                        <a:lnTo>
                          <a:pt x="191" y="5"/>
                        </a:lnTo>
                        <a:lnTo>
                          <a:pt x="195" y="5"/>
                        </a:lnTo>
                        <a:lnTo>
                          <a:pt x="199" y="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8" name="Freeform 180"/>
                  <p:cNvSpPr>
                    <a:spLocks/>
                  </p:cNvSpPr>
                  <p:nvPr/>
                </p:nvSpPr>
                <p:spPr bwMode="auto">
                  <a:xfrm>
                    <a:off x="3483" y="1187"/>
                    <a:ext cx="1" cy="1"/>
                  </a:xfrm>
                  <a:custGeom>
                    <a:avLst/>
                    <a:gdLst>
                      <a:gd name="T0" fmla="*/ 0 w 2"/>
                      <a:gd name="T1" fmla="*/ 1 h 1"/>
                      <a:gd name="T2" fmla="*/ 2 w 2"/>
                      <a:gd name="T3" fmla="*/ 0 h 1"/>
                      <a:gd name="T4" fmla="*/ 2 w 2"/>
                      <a:gd name="T5" fmla="*/ 0 h 1"/>
                      <a:gd name="T6" fmla="*/ 2 w 2"/>
                      <a:gd name="T7" fmla="*/ 0 h 1"/>
                      <a:gd name="T8" fmla="*/ 2 w 2"/>
                      <a:gd name="T9" fmla="*/ 0 h 1"/>
                      <a:gd name="T10" fmla="*/ 2 w 2"/>
                      <a:gd name="T11" fmla="*/ 0 h 1"/>
                      <a:gd name="T12" fmla="*/ 2 w 2"/>
                      <a:gd name="T13" fmla="*/ 0 h 1"/>
                      <a:gd name="T14" fmla="*/ 2 w 2"/>
                      <a:gd name="T15" fmla="*/ 0 h 1"/>
                      <a:gd name="T16" fmla="*/ 2 w 2"/>
                      <a:gd name="T17" fmla="*/ 1 h 1"/>
                      <a:gd name="T18" fmla="*/ 2 w 2"/>
                      <a:gd name="T19" fmla="*/ 1 h 1"/>
                      <a:gd name="T20" fmla="*/ 2 w 2"/>
                      <a:gd name="T21" fmla="*/ 1 h 1"/>
                      <a:gd name="T22" fmla="*/ 2 w 2"/>
                      <a:gd name="T23" fmla="*/ 1 h 1"/>
                      <a:gd name="T24" fmla="*/ 2 w 2"/>
                      <a:gd name="T25" fmla="*/ 1 h 1"/>
                      <a:gd name="T26" fmla="*/ 2 w 2"/>
                      <a:gd name="T27" fmla="*/ 1 h 1"/>
                      <a:gd name="T28" fmla="*/ 2 w 2"/>
                      <a:gd name="T29" fmla="*/ 1 h 1"/>
                      <a:gd name="T30" fmla="*/ 2 w 2"/>
                      <a:gd name="T31" fmla="*/ 1 h 1"/>
                      <a:gd name="T32" fmla="*/ 2 w 2"/>
                      <a:gd name="T33" fmla="*/ 1 h 1"/>
                      <a:gd name="T34" fmla="*/ 0 w 2"/>
                      <a:gd name="T3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1">
                        <a:moveTo>
                          <a:pt x="0" y="1"/>
                        </a:moveTo>
                        <a:lnTo>
                          <a:pt x="2" y="0"/>
                        </a:lnTo>
                        <a:lnTo>
                          <a:pt x="2" y="0"/>
                        </a:lnTo>
                        <a:lnTo>
                          <a:pt x="2" y="0"/>
                        </a:lnTo>
                        <a:lnTo>
                          <a:pt x="2" y="0"/>
                        </a:lnTo>
                        <a:lnTo>
                          <a:pt x="2" y="0"/>
                        </a:lnTo>
                        <a:lnTo>
                          <a:pt x="2" y="0"/>
                        </a:lnTo>
                        <a:lnTo>
                          <a:pt x="2" y="0"/>
                        </a:lnTo>
                        <a:lnTo>
                          <a:pt x="2" y="1"/>
                        </a:lnTo>
                        <a:lnTo>
                          <a:pt x="2" y="1"/>
                        </a:lnTo>
                        <a:lnTo>
                          <a:pt x="2" y="1"/>
                        </a:lnTo>
                        <a:lnTo>
                          <a:pt x="2" y="1"/>
                        </a:lnTo>
                        <a:lnTo>
                          <a:pt x="2" y="1"/>
                        </a:lnTo>
                        <a:lnTo>
                          <a:pt x="2" y="1"/>
                        </a:lnTo>
                        <a:lnTo>
                          <a:pt x="2" y="1"/>
                        </a:lnTo>
                        <a:lnTo>
                          <a:pt x="2" y="1"/>
                        </a:lnTo>
                        <a:lnTo>
                          <a:pt x="2" y="1"/>
                        </a:lnTo>
                        <a:lnTo>
                          <a:pt x="0" y="1"/>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09" name="Freeform 181"/>
                  <p:cNvSpPr>
                    <a:spLocks noEditPoints="1"/>
                  </p:cNvSpPr>
                  <p:nvPr/>
                </p:nvSpPr>
                <p:spPr bwMode="auto">
                  <a:xfrm>
                    <a:off x="3446" y="1183"/>
                    <a:ext cx="38" cy="13"/>
                  </a:xfrm>
                  <a:custGeom>
                    <a:avLst/>
                    <a:gdLst>
                      <a:gd name="T0" fmla="*/ 112 w 114"/>
                      <a:gd name="T1" fmla="*/ 13 h 37"/>
                      <a:gd name="T2" fmla="*/ 114 w 114"/>
                      <a:gd name="T3" fmla="*/ 12 h 37"/>
                      <a:gd name="T4" fmla="*/ 112 w 114"/>
                      <a:gd name="T5" fmla="*/ 12 h 37"/>
                      <a:gd name="T6" fmla="*/ 112 w 114"/>
                      <a:gd name="T7" fmla="*/ 11 h 37"/>
                      <a:gd name="T8" fmla="*/ 112 w 114"/>
                      <a:gd name="T9" fmla="*/ 11 h 37"/>
                      <a:gd name="T10" fmla="*/ 112 w 114"/>
                      <a:gd name="T11" fmla="*/ 9 h 37"/>
                      <a:gd name="T12" fmla="*/ 112 w 114"/>
                      <a:gd name="T13" fmla="*/ 9 h 37"/>
                      <a:gd name="T14" fmla="*/ 112 w 114"/>
                      <a:gd name="T15" fmla="*/ 9 h 37"/>
                      <a:gd name="T16" fmla="*/ 111 w 114"/>
                      <a:gd name="T17" fmla="*/ 8 h 37"/>
                      <a:gd name="T18" fmla="*/ 111 w 114"/>
                      <a:gd name="T19" fmla="*/ 8 h 37"/>
                      <a:gd name="T20" fmla="*/ 105 w 114"/>
                      <a:gd name="T21" fmla="*/ 8 h 37"/>
                      <a:gd name="T22" fmla="*/ 105 w 114"/>
                      <a:gd name="T23" fmla="*/ 0 h 37"/>
                      <a:gd name="T24" fmla="*/ 105 w 114"/>
                      <a:gd name="T25" fmla="*/ 1 h 37"/>
                      <a:gd name="T26" fmla="*/ 107 w 114"/>
                      <a:gd name="T27" fmla="*/ 1 h 37"/>
                      <a:gd name="T28" fmla="*/ 107 w 114"/>
                      <a:gd name="T29" fmla="*/ 3 h 37"/>
                      <a:gd name="T30" fmla="*/ 108 w 114"/>
                      <a:gd name="T31" fmla="*/ 4 h 37"/>
                      <a:gd name="T32" fmla="*/ 110 w 114"/>
                      <a:gd name="T33" fmla="*/ 4 h 37"/>
                      <a:gd name="T34" fmla="*/ 110 w 114"/>
                      <a:gd name="T35" fmla="*/ 5 h 37"/>
                      <a:gd name="T36" fmla="*/ 111 w 114"/>
                      <a:gd name="T37" fmla="*/ 7 h 37"/>
                      <a:gd name="T38" fmla="*/ 111 w 114"/>
                      <a:gd name="T39" fmla="*/ 8 h 37"/>
                      <a:gd name="T40" fmla="*/ 105 w 114"/>
                      <a:gd name="T41" fmla="*/ 8 h 37"/>
                      <a:gd name="T42" fmla="*/ 104 w 114"/>
                      <a:gd name="T43" fmla="*/ 19 h 37"/>
                      <a:gd name="T44" fmla="*/ 103 w 114"/>
                      <a:gd name="T45" fmla="*/ 27 h 37"/>
                      <a:gd name="T46" fmla="*/ 104 w 114"/>
                      <a:gd name="T47" fmla="*/ 25 h 37"/>
                      <a:gd name="T48" fmla="*/ 105 w 114"/>
                      <a:gd name="T49" fmla="*/ 24 h 37"/>
                      <a:gd name="T50" fmla="*/ 107 w 114"/>
                      <a:gd name="T51" fmla="*/ 23 h 37"/>
                      <a:gd name="T52" fmla="*/ 108 w 114"/>
                      <a:gd name="T53" fmla="*/ 20 h 37"/>
                      <a:gd name="T54" fmla="*/ 110 w 114"/>
                      <a:gd name="T55" fmla="*/ 19 h 37"/>
                      <a:gd name="T56" fmla="*/ 111 w 114"/>
                      <a:gd name="T57" fmla="*/ 17 h 37"/>
                      <a:gd name="T58" fmla="*/ 112 w 114"/>
                      <a:gd name="T59" fmla="*/ 16 h 37"/>
                      <a:gd name="T60" fmla="*/ 112 w 114"/>
                      <a:gd name="T61" fmla="*/ 13 h 37"/>
                      <a:gd name="T62" fmla="*/ 0 w 114"/>
                      <a:gd name="T63" fmla="*/ 19 h 37"/>
                      <a:gd name="T64" fmla="*/ 3 w 114"/>
                      <a:gd name="T65" fmla="*/ 28 h 37"/>
                      <a:gd name="T66" fmla="*/ 7 w 114"/>
                      <a:gd name="T67" fmla="*/ 36 h 37"/>
                      <a:gd name="T68" fmla="*/ 7 w 114"/>
                      <a:gd name="T69" fmla="*/ 36 h 37"/>
                      <a:gd name="T70" fmla="*/ 7 w 114"/>
                      <a:gd name="T71" fmla="*/ 36 h 37"/>
                      <a:gd name="T72" fmla="*/ 5 w 114"/>
                      <a:gd name="T73" fmla="*/ 36 h 37"/>
                      <a:gd name="T74" fmla="*/ 5 w 114"/>
                      <a:gd name="T75" fmla="*/ 36 h 37"/>
                      <a:gd name="T76" fmla="*/ 4 w 114"/>
                      <a:gd name="T77" fmla="*/ 36 h 37"/>
                      <a:gd name="T78" fmla="*/ 4 w 114"/>
                      <a:gd name="T79" fmla="*/ 37 h 37"/>
                      <a:gd name="T80" fmla="*/ 4 w 114"/>
                      <a:gd name="T81" fmla="*/ 37 h 37"/>
                      <a:gd name="T82" fmla="*/ 3 w 114"/>
                      <a:gd name="T83" fmla="*/ 37 h 37"/>
                      <a:gd name="T84" fmla="*/ 1 w 114"/>
                      <a:gd name="T85" fmla="*/ 35 h 37"/>
                      <a:gd name="T86" fmla="*/ 1 w 114"/>
                      <a:gd name="T87" fmla="*/ 32 h 37"/>
                      <a:gd name="T88" fmla="*/ 0 w 114"/>
                      <a:gd name="T89" fmla="*/ 29 h 37"/>
                      <a:gd name="T90" fmla="*/ 0 w 114"/>
                      <a:gd name="T91" fmla="*/ 28 h 37"/>
                      <a:gd name="T92" fmla="*/ 0 w 114"/>
                      <a:gd name="T93" fmla="*/ 25 h 37"/>
                      <a:gd name="T94" fmla="*/ 0 w 114"/>
                      <a:gd name="T95" fmla="*/ 23 h 37"/>
                      <a:gd name="T96" fmla="*/ 0 w 114"/>
                      <a:gd name="T97" fmla="*/ 21 h 37"/>
                      <a:gd name="T98" fmla="*/ 0 w 114"/>
                      <a:gd name="T99"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4" h="37">
                        <a:moveTo>
                          <a:pt x="112" y="13"/>
                        </a:moveTo>
                        <a:lnTo>
                          <a:pt x="114" y="12"/>
                        </a:lnTo>
                        <a:lnTo>
                          <a:pt x="112" y="12"/>
                        </a:lnTo>
                        <a:lnTo>
                          <a:pt x="112" y="11"/>
                        </a:lnTo>
                        <a:lnTo>
                          <a:pt x="112" y="11"/>
                        </a:lnTo>
                        <a:lnTo>
                          <a:pt x="112" y="9"/>
                        </a:lnTo>
                        <a:lnTo>
                          <a:pt x="112" y="9"/>
                        </a:lnTo>
                        <a:lnTo>
                          <a:pt x="112" y="9"/>
                        </a:lnTo>
                        <a:lnTo>
                          <a:pt x="111" y="8"/>
                        </a:lnTo>
                        <a:lnTo>
                          <a:pt x="111" y="8"/>
                        </a:lnTo>
                        <a:lnTo>
                          <a:pt x="105" y="8"/>
                        </a:lnTo>
                        <a:lnTo>
                          <a:pt x="105" y="0"/>
                        </a:lnTo>
                        <a:lnTo>
                          <a:pt x="105" y="1"/>
                        </a:lnTo>
                        <a:lnTo>
                          <a:pt x="107" y="1"/>
                        </a:lnTo>
                        <a:lnTo>
                          <a:pt x="107" y="3"/>
                        </a:lnTo>
                        <a:lnTo>
                          <a:pt x="108" y="4"/>
                        </a:lnTo>
                        <a:lnTo>
                          <a:pt x="110" y="4"/>
                        </a:lnTo>
                        <a:lnTo>
                          <a:pt x="110" y="5"/>
                        </a:lnTo>
                        <a:lnTo>
                          <a:pt x="111" y="7"/>
                        </a:lnTo>
                        <a:lnTo>
                          <a:pt x="111" y="8"/>
                        </a:lnTo>
                        <a:lnTo>
                          <a:pt x="105" y="8"/>
                        </a:lnTo>
                        <a:lnTo>
                          <a:pt x="104" y="19"/>
                        </a:lnTo>
                        <a:lnTo>
                          <a:pt x="103" y="27"/>
                        </a:lnTo>
                        <a:lnTo>
                          <a:pt x="104" y="25"/>
                        </a:lnTo>
                        <a:lnTo>
                          <a:pt x="105" y="24"/>
                        </a:lnTo>
                        <a:lnTo>
                          <a:pt x="107" y="23"/>
                        </a:lnTo>
                        <a:lnTo>
                          <a:pt x="108" y="20"/>
                        </a:lnTo>
                        <a:lnTo>
                          <a:pt x="110" y="19"/>
                        </a:lnTo>
                        <a:lnTo>
                          <a:pt x="111" y="17"/>
                        </a:lnTo>
                        <a:lnTo>
                          <a:pt x="112" y="16"/>
                        </a:lnTo>
                        <a:lnTo>
                          <a:pt x="112" y="13"/>
                        </a:lnTo>
                        <a:close/>
                        <a:moveTo>
                          <a:pt x="0" y="19"/>
                        </a:moveTo>
                        <a:lnTo>
                          <a:pt x="3" y="28"/>
                        </a:lnTo>
                        <a:lnTo>
                          <a:pt x="7" y="36"/>
                        </a:lnTo>
                        <a:lnTo>
                          <a:pt x="7" y="36"/>
                        </a:lnTo>
                        <a:lnTo>
                          <a:pt x="7" y="36"/>
                        </a:lnTo>
                        <a:lnTo>
                          <a:pt x="5" y="36"/>
                        </a:lnTo>
                        <a:lnTo>
                          <a:pt x="5" y="36"/>
                        </a:lnTo>
                        <a:lnTo>
                          <a:pt x="4" y="36"/>
                        </a:lnTo>
                        <a:lnTo>
                          <a:pt x="4" y="37"/>
                        </a:lnTo>
                        <a:lnTo>
                          <a:pt x="4" y="37"/>
                        </a:lnTo>
                        <a:lnTo>
                          <a:pt x="3" y="37"/>
                        </a:lnTo>
                        <a:lnTo>
                          <a:pt x="1" y="35"/>
                        </a:lnTo>
                        <a:lnTo>
                          <a:pt x="1" y="32"/>
                        </a:lnTo>
                        <a:lnTo>
                          <a:pt x="0" y="29"/>
                        </a:lnTo>
                        <a:lnTo>
                          <a:pt x="0" y="28"/>
                        </a:lnTo>
                        <a:lnTo>
                          <a:pt x="0" y="25"/>
                        </a:lnTo>
                        <a:lnTo>
                          <a:pt x="0" y="23"/>
                        </a:lnTo>
                        <a:lnTo>
                          <a:pt x="0" y="21"/>
                        </a:lnTo>
                        <a:lnTo>
                          <a:pt x="0" y="19"/>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0" name="Freeform 182"/>
                  <p:cNvSpPr>
                    <a:spLocks noEditPoints="1"/>
                  </p:cNvSpPr>
                  <p:nvPr/>
                </p:nvSpPr>
                <p:spPr bwMode="auto">
                  <a:xfrm>
                    <a:off x="3446" y="1181"/>
                    <a:ext cx="35" cy="14"/>
                  </a:xfrm>
                  <a:custGeom>
                    <a:avLst/>
                    <a:gdLst>
                      <a:gd name="T0" fmla="*/ 105 w 105"/>
                      <a:gd name="T1" fmla="*/ 16 h 44"/>
                      <a:gd name="T2" fmla="*/ 105 w 105"/>
                      <a:gd name="T3" fmla="*/ 8 h 44"/>
                      <a:gd name="T4" fmla="*/ 104 w 105"/>
                      <a:gd name="T5" fmla="*/ 7 h 44"/>
                      <a:gd name="T6" fmla="*/ 103 w 105"/>
                      <a:gd name="T7" fmla="*/ 5 h 44"/>
                      <a:gd name="T8" fmla="*/ 101 w 105"/>
                      <a:gd name="T9" fmla="*/ 5 h 44"/>
                      <a:gd name="T10" fmla="*/ 100 w 105"/>
                      <a:gd name="T11" fmla="*/ 4 h 44"/>
                      <a:gd name="T12" fmla="*/ 99 w 105"/>
                      <a:gd name="T13" fmla="*/ 3 h 44"/>
                      <a:gd name="T14" fmla="*/ 97 w 105"/>
                      <a:gd name="T15" fmla="*/ 1 h 44"/>
                      <a:gd name="T16" fmla="*/ 96 w 105"/>
                      <a:gd name="T17" fmla="*/ 1 h 44"/>
                      <a:gd name="T18" fmla="*/ 95 w 105"/>
                      <a:gd name="T19" fmla="*/ 0 h 44"/>
                      <a:gd name="T20" fmla="*/ 97 w 105"/>
                      <a:gd name="T21" fmla="*/ 7 h 44"/>
                      <a:gd name="T22" fmla="*/ 97 w 105"/>
                      <a:gd name="T23" fmla="*/ 16 h 44"/>
                      <a:gd name="T24" fmla="*/ 105 w 105"/>
                      <a:gd name="T25" fmla="*/ 16 h 44"/>
                      <a:gd name="T26" fmla="*/ 104 w 105"/>
                      <a:gd name="T27" fmla="*/ 27 h 44"/>
                      <a:gd name="T28" fmla="*/ 103 w 105"/>
                      <a:gd name="T29" fmla="*/ 35 h 44"/>
                      <a:gd name="T30" fmla="*/ 101 w 105"/>
                      <a:gd name="T31" fmla="*/ 35 h 44"/>
                      <a:gd name="T32" fmla="*/ 99 w 105"/>
                      <a:gd name="T33" fmla="*/ 36 h 44"/>
                      <a:gd name="T34" fmla="*/ 97 w 105"/>
                      <a:gd name="T35" fmla="*/ 37 h 44"/>
                      <a:gd name="T36" fmla="*/ 96 w 105"/>
                      <a:gd name="T37" fmla="*/ 39 h 44"/>
                      <a:gd name="T38" fmla="*/ 95 w 105"/>
                      <a:gd name="T39" fmla="*/ 39 h 44"/>
                      <a:gd name="T40" fmla="*/ 93 w 105"/>
                      <a:gd name="T41" fmla="*/ 40 h 44"/>
                      <a:gd name="T42" fmla="*/ 92 w 105"/>
                      <a:gd name="T43" fmla="*/ 40 h 44"/>
                      <a:gd name="T44" fmla="*/ 91 w 105"/>
                      <a:gd name="T45" fmla="*/ 41 h 44"/>
                      <a:gd name="T46" fmla="*/ 95 w 105"/>
                      <a:gd name="T47" fmla="*/ 33 h 44"/>
                      <a:gd name="T48" fmla="*/ 97 w 105"/>
                      <a:gd name="T49" fmla="*/ 25 h 44"/>
                      <a:gd name="T50" fmla="*/ 97 w 105"/>
                      <a:gd name="T51" fmla="*/ 16 h 44"/>
                      <a:gd name="T52" fmla="*/ 105 w 105"/>
                      <a:gd name="T53" fmla="*/ 16 h 44"/>
                      <a:gd name="T54" fmla="*/ 0 w 105"/>
                      <a:gd name="T55" fmla="*/ 27 h 44"/>
                      <a:gd name="T56" fmla="*/ 3 w 105"/>
                      <a:gd name="T57" fmla="*/ 36 h 44"/>
                      <a:gd name="T58" fmla="*/ 7 w 105"/>
                      <a:gd name="T59" fmla="*/ 44 h 44"/>
                      <a:gd name="T60" fmla="*/ 8 w 105"/>
                      <a:gd name="T61" fmla="*/ 44 h 44"/>
                      <a:gd name="T62" fmla="*/ 9 w 105"/>
                      <a:gd name="T63" fmla="*/ 44 h 44"/>
                      <a:gd name="T64" fmla="*/ 11 w 105"/>
                      <a:gd name="T65" fmla="*/ 44 h 44"/>
                      <a:gd name="T66" fmla="*/ 12 w 105"/>
                      <a:gd name="T67" fmla="*/ 44 h 44"/>
                      <a:gd name="T68" fmla="*/ 13 w 105"/>
                      <a:gd name="T69" fmla="*/ 44 h 44"/>
                      <a:gd name="T70" fmla="*/ 15 w 105"/>
                      <a:gd name="T71" fmla="*/ 44 h 44"/>
                      <a:gd name="T72" fmla="*/ 16 w 105"/>
                      <a:gd name="T73" fmla="*/ 44 h 44"/>
                      <a:gd name="T74" fmla="*/ 16 w 105"/>
                      <a:gd name="T75" fmla="*/ 44 h 44"/>
                      <a:gd name="T76" fmla="*/ 15 w 105"/>
                      <a:gd name="T77" fmla="*/ 41 h 44"/>
                      <a:gd name="T78" fmla="*/ 11 w 105"/>
                      <a:gd name="T79" fmla="*/ 33 h 44"/>
                      <a:gd name="T80" fmla="*/ 8 w 105"/>
                      <a:gd name="T81" fmla="*/ 25 h 44"/>
                      <a:gd name="T82" fmla="*/ 7 w 105"/>
                      <a:gd name="T83" fmla="*/ 16 h 44"/>
                      <a:gd name="T84" fmla="*/ 7 w 105"/>
                      <a:gd name="T85" fmla="*/ 12 h 44"/>
                      <a:gd name="T86" fmla="*/ 5 w 105"/>
                      <a:gd name="T87" fmla="*/ 13 h 44"/>
                      <a:gd name="T88" fmla="*/ 4 w 105"/>
                      <a:gd name="T89" fmla="*/ 16 h 44"/>
                      <a:gd name="T90" fmla="*/ 4 w 105"/>
                      <a:gd name="T91" fmla="*/ 17 h 44"/>
                      <a:gd name="T92" fmla="*/ 3 w 105"/>
                      <a:gd name="T93" fmla="*/ 20 h 44"/>
                      <a:gd name="T94" fmla="*/ 1 w 105"/>
                      <a:gd name="T95" fmla="*/ 21 h 44"/>
                      <a:gd name="T96" fmla="*/ 1 w 105"/>
                      <a:gd name="T97" fmla="*/ 23 h 44"/>
                      <a:gd name="T98" fmla="*/ 0 w 105"/>
                      <a:gd name="T99" fmla="*/ 25 h 44"/>
                      <a:gd name="T100" fmla="*/ 0 w 105"/>
                      <a:gd name="T101" fmla="*/ 2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44">
                        <a:moveTo>
                          <a:pt x="105" y="16"/>
                        </a:moveTo>
                        <a:lnTo>
                          <a:pt x="105" y="8"/>
                        </a:lnTo>
                        <a:lnTo>
                          <a:pt x="104" y="7"/>
                        </a:lnTo>
                        <a:lnTo>
                          <a:pt x="103" y="5"/>
                        </a:lnTo>
                        <a:lnTo>
                          <a:pt x="101" y="5"/>
                        </a:lnTo>
                        <a:lnTo>
                          <a:pt x="100" y="4"/>
                        </a:lnTo>
                        <a:lnTo>
                          <a:pt x="99" y="3"/>
                        </a:lnTo>
                        <a:lnTo>
                          <a:pt x="97" y="1"/>
                        </a:lnTo>
                        <a:lnTo>
                          <a:pt x="96" y="1"/>
                        </a:lnTo>
                        <a:lnTo>
                          <a:pt x="95" y="0"/>
                        </a:lnTo>
                        <a:lnTo>
                          <a:pt x="97" y="7"/>
                        </a:lnTo>
                        <a:lnTo>
                          <a:pt x="97" y="16"/>
                        </a:lnTo>
                        <a:lnTo>
                          <a:pt x="105" y="16"/>
                        </a:lnTo>
                        <a:lnTo>
                          <a:pt x="104" y="27"/>
                        </a:lnTo>
                        <a:lnTo>
                          <a:pt x="103" y="35"/>
                        </a:lnTo>
                        <a:lnTo>
                          <a:pt x="101" y="35"/>
                        </a:lnTo>
                        <a:lnTo>
                          <a:pt x="99" y="36"/>
                        </a:lnTo>
                        <a:lnTo>
                          <a:pt x="97" y="37"/>
                        </a:lnTo>
                        <a:lnTo>
                          <a:pt x="96" y="39"/>
                        </a:lnTo>
                        <a:lnTo>
                          <a:pt x="95" y="39"/>
                        </a:lnTo>
                        <a:lnTo>
                          <a:pt x="93" y="40"/>
                        </a:lnTo>
                        <a:lnTo>
                          <a:pt x="92" y="40"/>
                        </a:lnTo>
                        <a:lnTo>
                          <a:pt x="91" y="41"/>
                        </a:lnTo>
                        <a:lnTo>
                          <a:pt x="95" y="33"/>
                        </a:lnTo>
                        <a:lnTo>
                          <a:pt x="97" y="25"/>
                        </a:lnTo>
                        <a:lnTo>
                          <a:pt x="97" y="16"/>
                        </a:lnTo>
                        <a:lnTo>
                          <a:pt x="105" y="16"/>
                        </a:lnTo>
                        <a:close/>
                        <a:moveTo>
                          <a:pt x="0" y="27"/>
                        </a:moveTo>
                        <a:lnTo>
                          <a:pt x="3" y="36"/>
                        </a:lnTo>
                        <a:lnTo>
                          <a:pt x="7" y="44"/>
                        </a:lnTo>
                        <a:lnTo>
                          <a:pt x="8" y="44"/>
                        </a:lnTo>
                        <a:lnTo>
                          <a:pt x="9" y="44"/>
                        </a:lnTo>
                        <a:lnTo>
                          <a:pt x="11" y="44"/>
                        </a:lnTo>
                        <a:lnTo>
                          <a:pt x="12" y="44"/>
                        </a:lnTo>
                        <a:lnTo>
                          <a:pt x="13" y="44"/>
                        </a:lnTo>
                        <a:lnTo>
                          <a:pt x="15" y="44"/>
                        </a:lnTo>
                        <a:lnTo>
                          <a:pt x="16" y="44"/>
                        </a:lnTo>
                        <a:lnTo>
                          <a:pt x="16" y="44"/>
                        </a:lnTo>
                        <a:lnTo>
                          <a:pt x="15" y="41"/>
                        </a:lnTo>
                        <a:lnTo>
                          <a:pt x="11" y="33"/>
                        </a:lnTo>
                        <a:lnTo>
                          <a:pt x="8" y="25"/>
                        </a:lnTo>
                        <a:lnTo>
                          <a:pt x="7" y="16"/>
                        </a:lnTo>
                        <a:lnTo>
                          <a:pt x="7" y="12"/>
                        </a:lnTo>
                        <a:lnTo>
                          <a:pt x="5" y="13"/>
                        </a:lnTo>
                        <a:lnTo>
                          <a:pt x="4" y="16"/>
                        </a:lnTo>
                        <a:lnTo>
                          <a:pt x="4" y="17"/>
                        </a:lnTo>
                        <a:lnTo>
                          <a:pt x="3" y="20"/>
                        </a:lnTo>
                        <a:lnTo>
                          <a:pt x="1" y="21"/>
                        </a:lnTo>
                        <a:lnTo>
                          <a:pt x="1" y="23"/>
                        </a:lnTo>
                        <a:lnTo>
                          <a:pt x="0" y="25"/>
                        </a:lnTo>
                        <a:lnTo>
                          <a:pt x="0" y="2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1" name="Freeform 183"/>
                  <p:cNvSpPr>
                    <a:spLocks noEditPoints="1"/>
                  </p:cNvSpPr>
                  <p:nvPr/>
                </p:nvSpPr>
                <p:spPr bwMode="auto">
                  <a:xfrm>
                    <a:off x="3448" y="1178"/>
                    <a:ext cx="30" cy="18"/>
                  </a:xfrm>
                  <a:custGeom>
                    <a:avLst/>
                    <a:gdLst>
                      <a:gd name="T0" fmla="*/ 90 w 90"/>
                      <a:gd name="T1" fmla="*/ 15 h 53"/>
                      <a:gd name="T2" fmla="*/ 86 w 90"/>
                      <a:gd name="T3" fmla="*/ 7 h 53"/>
                      <a:gd name="T4" fmla="*/ 82 w 90"/>
                      <a:gd name="T5" fmla="*/ 5 h 53"/>
                      <a:gd name="T6" fmla="*/ 80 w 90"/>
                      <a:gd name="T7" fmla="*/ 3 h 53"/>
                      <a:gd name="T8" fmla="*/ 76 w 90"/>
                      <a:gd name="T9" fmla="*/ 0 h 53"/>
                      <a:gd name="T10" fmla="*/ 77 w 90"/>
                      <a:gd name="T11" fmla="*/ 3 h 53"/>
                      <a:gd name="T12" fmla="*/ 82 w 90"/>
                      <a:gd name="T13" fmla="*/ 16 h 53"/>
                      <a:gd name="T14" fmla="*/ 90 w 90"/>
                      <a:gd name="T15" fmla="*/ 24 h 53"/>
                      <a:gd name="T16" fmla="*/ 88 w 90"/>
                      <a:gd name="T17" fmla="*/ 41 h 53"/>
                      <a:gd name="T18" fmla="*/ 81 w 90"/>
                      <a:gd name="T19" fmla="*/ 49 h 53"/>
                      <a:gd name="T20" fmla="*/ 78 w 90"/>
                      <a:gd name="T21" fmla="*/ 51 h 53"/>
                      <a:gd name="T22" fmla="*/ 74 w 90"/>
                      <a:gd name="T23" fmla="*/ 52 h 53"/>
                      <a:gd name="T24" fmla="*/ 70 w 90"/>
                      <a:gd name="T25" fmla="*/ 53 h 53"/>
                      <a:gd name="T26" fmla="*/ 72 w 90"/>
                      <a:gd name="T27" fmla="*/ 51 h 53"/>
                      <a:gd name="T28" fmla="*/ 81 w 90"/>
                      <a:gd name="T29" fmla="*/ 39 h 53"/>
                      <a:gd name="T30" fmla="*/ 84 w 90"/>
                      <a:gd name="T31" fmla="*/ 24 h 53"/>
                      <a:gd name="T32" fmla="*/ 0 w 90"/>
                      <a:gd name="T33" fmla="*/ 20 h 53"/>
                      <a:gd name="T34" fmla="*/ 1 w 90"/>
                      <a:gd name="T35" fmla="*/ 33 h 53"/>
                      <a:gd name="T36" fmla="*/ 8 w 90"/>
                      <a:gd name="T37" fmla="*/ 49 h 53"/>
                      <a:gd name="T38" fmla="*/ 10 w 90"/>
                      <a:gd name="T39" fmla="*/ 52 h 53"/>
                      <a:gd name="T40" fmla="*/ 14 w 90"/>
                      <a:gd name="T41" fmla="*/ 52 h 53"/>
                      <a:gd name="T42" fmla="*/ 17 w 90"/>
                      <a:gd name="T43" fmla="*/ 52 h 53"/>
                      <a:gd name="T44" fmla="*/ 20 w 90"/>
                      <a:gd name="T45" fmla="*/ 53 h 53"/>
                      <a:gd name="T46" fmla="*/ 18 w 90"/>
                      <a:gd name="T47" fmla="*/ 51 h 53"/>
                      <a:gd name="T48" fmla="*/ 10 w 90"/>
                      <a:gd name="T49" fmla="*/ 39 h 53"/>
                      <a:gd name="T50" fmla="*/ 8 w 90"/>
                      <a:gd name="T51" fmla="*/ 24 h 53"/>
                      <a:gd name="T52" fmla="*/ 10 w 90"/>
                      <a:gd name="T53" fmla="*/ 9 h 53"/>
                      <a:gd name="T54" fmla="*/ 16 w 90"/>
                      <a:gd name="T55" fmla="*/ 0 h 53"/>
                      <a:gd name="T56" fmla="*/ 14 w 90"/>
                      <a:gd name="T57" fmla="*/ 1 h 53"/>
                      <a:gd name="T58" fmla="*/ 13 w 90"/>
                      <a:gd name="T59" fmla="*/ 1 h 53"/>
                      <a:gd name="T60" fmla="*/ 12 w 90"/>
                      <a:gd name="T61" fmla="*/ 1 h 53"/>
                      <a:gd name="T62" fmla="*/ 12 w 90"/>
                      <a:gd name="T63" fmla="*/ 3 h 53"/>
                      <a:gd name="T64" fmla="*/ 9 w 90"/>
                      <a:gd name="T65" fmla="*/ 7 h 53"/>
                      <a:gd name="T66" fmla="*/ 6 w 90"/>
                      <a:gd name="T67" fmla="*/ 11 h 53"/>
                      <a:gd name="T68" fmla="*/ 2 w 90"/>
                      <a:gd name="T69" fmla="*/ 16 h 53"/>
                      <a:gd name="T70" fmla="*/ 0 w 90"/>
                      <a:gd name="T71" fmla="*/ 2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53">
                        <a:moveTo>
                          <a:pt x="90" y="24"/>
                        </a:moveTo>
                        <a:lnTo>
                          <a:pt x="90" y="15"/>
                        </a:lnTo>
                        <a:lnTo>
                          <a:pt x="88" y="8"/>
                        </a:lnTo>
                        <a:lnTo>
                          <a:pt x="86" y="7"/>
                        </a:lnTo>
                        <a:lnTo>
                          <a:pt x="85" y="5"/>
                        </a:lnTo>
                        <a:lnTo>
                          <a:pt x="82" y="5"/>
                        </a:lnTo>
                        <a:lnTo>
                          <a:pt x="81" y="4"/>
                        </a:lnTo>
                        <a:lnTo>
                          <a:pt x="80" y="3"/>
                        </a:lnTo>
                        <a:lnTo>
                          <a:pt x="78" y="1"/>
                        </a:lnTo>
                        <a:lnTo>
                          <a:pt x="76" y="0"/>
                        </a:lnTo>
                        <a:lnTo>
                          <a:pt x="74" y="0"/>
                        </a:lnTo>
                        <a:lnTo>
                          <a:pt x="77" y="3"/>
                        </a:lnTo>
                        <a:lnTo>
                          <a:pt x="81" y="9"/>
                        </a:lnTo>
                        <a:lnTo>
                          <a:pt x="82" y="16"/>
                        </a:lnTo>
                        <a:lnTo>
                          <a:pt x="84" y="24"/>
                        </a:lnTo>
                        <a:lnTo>
                          <a:pt x="90" y="24"/>
                        </a:lnTo>
                        <a:lnTo>
                          <a:pt x="90" y="33"/>
                        </a:lnTo>
                        <a:lnTo>
                          <a:pt x="88" y="41"/>
                        </a:lnTo>
                        <a:lnTo>
                          <a:pt x="84" y="49"/>
                        </a:lnTo>
                        <a:lnTo>
                          <a:pt x="81" y="49"/>
                        </a:lnTo>
                        <a:lnTo>
                          <a:pt x="80" y="51"/>
                        </a:lnTo>
                        <a:lnTo>
                          <a:pt x="78" y="51"/>
                        </a:lnTo>
                        <a:lnTo>
                          <a:pt x="76" y="52"/>
                        </a:lnTo>
                        <a:lnTo>
                          <a:pt x="74" y="52"/>
                        </a:lnTo>
                        <a:lnTo>
                          <a:pt x="73" y="52"/>
                        </a:lnTo>
                        <a:lnTo>
                          <a:pt x="70" y="53"/>
                        </a:lnTo>
                        <a:lnTo>
                          <a:pt x="69" y="53"/>
                        </a:lnTo>
                        <a:lnTo>
                          <a:pt x="72" y="51"/>
                        </a:lnTo>
                        <a:lnTo>
                          <a:pt x="77" y="45"/>
                        </a:lnTo>
                        <a:lnTo>
                          <a:pt x="81" y="39"/>
                        </a:lnTo>
                        <a:lnTo>
                          <a:pt x="82" y="32"/>
                        </a:lnTo>
                        <a:lnTo>
                          <a:pt x="84" y="24"/>
                        </a:lnTo>
                        <a:lnTo>
                          <a:pt x="90" y="24"/>
                        </a:lnTo>
                        <a:close/>
                        <a:moveTo>
                          <a:pt x="0" y="20"/>
                        </a:moveTo>
                        <a:lnTo>
                          <a:pt x="0" y="24"/>
                        </a:lnTo>
                        <a:lnTo>
                          <a:pt x="1" y="33"/>
                        </a:lnTo>
                        <a:lnTo>
                          <a:pt x="4" y="41"/>
                        </a:lnTo>
                        <a:lnTo>
                          <a:pt x="8" y="49"/>
                        </a:lnTo>
                        <a:lnTo>
                          <a:pt x="9" y="52"/>
                        </a:lnTo>
                        <a:lnTo>
                          <a:pt x="10" y="52"/>
                        </a:lnTo>
                        <a:lnTo>
                          <a:pt x="13" y="52"/>
                        </a:lnTo>
                        <a:lnTo>
                          <a:pt x="14" y="52"/>
                        </a:lnTo>
                        <a:lnTo>
                          <a:pt x="16" y="52"/>
                        </a:lnTo>
                        <a:lnTo>
                          <a:pt x="17" y="52"/>
                        </a:lnTo>
                        <a:lnTo>
                          <a:pt x="18" y="52"/>
                        </a:lnTo>
                        <a:lnTo>
                          <a:pt x="20" y="53"/>
                        </a:lnTo>
                        <a:lnTo>
                          <a:pt x="21" y="53"/>
                        </a:lnTo>
                        <a:lnTo>
                          <a:pt x="18" y="51"/>
                        </a:lnTo>
                        <a:lnTo>
                          <a:pt x="13" y="45"/>
                        </a:lnTo>
                        <a:lnTo>
                          <a:pt x="10" y="39"/>
                        </a:lnTo>
                        <a:lnTo>
                          <a:pt x="8" y="32"/>
                        </a:lnTo>
                        <a:lnTo>
                          <a:pt x="8" y="24"/>
                        </a:lnTo>
                        <a:lnTo>
                          <a:pt x="8" y="16"/>
                        </a:lnTo>
                        <a:lnTo>
                          <a:pt x="10" y="9"/>
                        </a:lnTo>
                        <a:lnTo>
                          <a:pt x="13" y="3"/>
                        </a:lnTo>
                        <a:lnTo>
                          <a:pt x="16" y="0"/>
                        </a:lnTo>
                        <a:lnTo>
                          <a:pt x="14" y="0"/>
                        </a:lnTo>
                        <a:lnTo>
                          <a:pt x="14" y="1"/>
                        </a:lnTo>
                        <a:lnTo>
                          <a:pt x="14" y="1"/>
                        </a:lnTo>
                        <a:lnTo>
                          <a:pt x="13" y="1"/>
                        </a:lnTo>
                        <a:lnTo>
                          <a:pt x="13" y="1"/>
                        </a:lnTo>
                        <a:lnTo>
                          <a:pt x="12" y="1"/>
                        </a:lnTo>
                        <a:lnTo>
                          <a:pt x="12" y="1"/>
                        </a:lnTo>
                        <a:lnTo>
                          <a:pt x="12" y="3"/>
                        </a:lnTo>
                        <a:lnTo>
                          <a:pt x="10" y="4"/>
                        </a:lnTo>
                        <a:lnTo>
                          <a:pt x="9" y="7"/>
                        </a:lnTo>
                        <a:lnTo>
                          <a:pt x="8" y="9"/>
                        </a:lnTo>
                        <a:lnTo>
                          <a:pt x="6" y="11"/>
                        </a:lnTo>
                        <a:lnTo>
                          <a:pt x="5" y="13"/>
                        </a:lnTo>
                        <a:lnTo>
                          <a:pt x="2" y="16"/>
                        </a:lnTo>
                        <a:lnTo>
                          <a:pt x="1" y="17"/>
                        </a:lnTo>
                        <a:lnTo>
                          <a:pt x="0" y="2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2" name="Freeform 184"/>
                  <p:cNvSpPr>
                    <a:spLocks/>
                  </p:cNvSpPr>
                  <p:nvPr/>
                </p:nvSpPr>
                <p:spPr bwMode="auto">
                  <a:xfrm>
                    <a:off x="3451" y="1175"/>
                    <a:ext cx="25" cy="21"/>
                  </a:xfrm>
                  <a:custGeom>
                    <a:avLst/>
                    <a:gdLst>
                      <a:gd name="T0" fmla="*/ 74 w 76"/>
                      <a:gd name="T1" fmla="*/ 25 h 64"/>
                      <a:gd name="T2" fmla="*/ 69 w 76"/>
                      <a:gd name="T3" fmla="*/ 12 h 64"/>
                      <a:gd name="T4" fmla="*/ 65 w 76"/>
                      <a:gd name="T5" fmla="*/ 8 h 64"/>
                      <a:gd name="T6" fmla="*/ 62 w 76"/>
                      <a:gd name="T7" fmla="*/ 6 h 64"/>
                      <a:gd name="T8" fmla="*/ 60 w 76"/>
                      <a:gd name="T9" fmla="*/ 5 h 64"/>
                      <a:gd name="T10" fmla="*/ 57 w 76"/>
                      <a:gd name="T11" fmla="*/ 2 h 64"/>
                      <a:gd name="T12" fmla="*/ 50 w 76"/>
                      <a:gd name="T13" fmla="*/ 0 h 64"/>
                      <a:gd name="T14" fmla="*/ 37 w 76"/>
                      <a:gd name="T15" fmla="*/ 0 h 64"/>
                      <a:gd name="T16" fmla="*/ 25 w 76"/>
                      <a:gd name="T17" fmla="*/ 2 h 64"/>
                      <a:gd name="T18" fmla="*/ 13 w 76"/>
                      <a:gd name="T19" fmla="*/ 6 h 64"/>
                      <a:gd name="T20" fmla="*/ 5 w 76"/>
                      <a:gd name="T21" fmla="*/ 12 h 64"/>
                      <a:gd name="T22" fmla="*/ 0 w 76"/>
                      <a:gd name="T23" fmla="*/ 25 h 64"/>
                      <a:gd name="T24" fmla="*/ 0 w 76"/>
                      <a:gd name="T25" fmla="*/ 41 h 64"/>
                      <a:gd name="T26" fmla="*/ 5 w 76"/>
                      <a:gd name="T27" fmla="*/ 54 h 64"/>
                      <a:gd name="T28" fmla="*/ 13 w 76"/>
                      <a:gd name="T29" fmla="*/ 62 h 64"/>
                      <a:gd name="T30" fmla="*/ 25 w 76"/>
                      <a:gd name="T31" fmla="*/ 62 h 64"/>
                      <a:gd name="T32" fmla="*/ 37 w 76"/>
                      <a:gd name="T33" fmla="*/ 64 h 64"/>
                      <a:gd name="T34" fmla="*/ 49 w 76"/>
                      <a:gd name="T35" fmla="*/ 64 h 64"/>
                      <a:gd name="T36" fmla="*/ 61 w 76"/>
                      <a:gd name="T37" fmla="*/ 62 h 64"/>
                      <a:gd name="T38" fmla="*/ 69 w 76"/>
                      <a:gd name="T39" fmla="*/ 54 h 64"/>
                      <a:gd name="T40" fmla="*/ 74 w 76"/>
                      <a:gd name="T41" fmla="*/ 41 h 64"/>
                      <a:gd name="T42" fmla="*/ 68 w 76"/>
                      <a:gd name="T43" fmla="*/ 33 h 64"/>
                      <a:gd name="T44" fmla="*/ 65 w 76"/>
                      <a:gd name="T45" fmla="*/ 21 h 64"/>
                      <a:gd name="T46" fmla="*/ 58 w 76"/>
                      <a:gd name="T47" fmla="*/ 12 h 64"/>
                      <a:gd name="T48" fmla="*/ 49 w 76"/>
                      <a:gd name="T49" fmla="*/ 5 h 64"/>
                      <a:gd name="T50" fmla="*/ 37 w 76"/>
                      <a:gd name="T51" fmla="*/ 2 h 64"/>
                      <a:gd name="T52" fmla="*/ 25 w 76"/>
                      <a:gd name="T53" fmla="*/ 5 h 64"/>
                      <a:gd name="T54" fmla="*/ 16 w 76"/>
                      <a:gd name="T55" fmla="*/ 12 h 64"/>
                      <a:gd name="T56" fmla="*/ 9 w 76"/>
                      <a:gd name="T57" fmla="*/ 21 h 64"/>
                      <a:gd name="T58" fmla="*/ 6 w 76"/>
                      <a:gd name="T59" fmla="*/ 33 h 64"/>
                      <a:gd name="T60" fmla="*/ 9 w 76"/>
                      <a:gd name="T61" fmla="*/ 45 h 64"/>
                      <a:gd name="T62" fmla="*/ 16 w 76"/>
                      <a:gd name="T63" fmla="*/ 54 h 64"/>
                      <a:gd name="T64" fmla="*/ 25 w 76"/>
                      <a:gd name="T65" fmla="*/ 61 h 64"/>
                      <a:gd name="T66" fmla="*/ 37 w 76"/>
                      <a:gd name="T67" fmla="*/ 64 h 64"/>
                      <a:gd name="T68" fmla="*/ 49 w 76"/>
                      <a:gd name="T69" fmla="*/ 61 h 64"/>
                      <a:gd name="T70" fmla="*/ 58 w 76"/>
                      <a:gd name="T71" fmla="*/ 54 h 64"/>
                      <a:gd name="T72" fmla="*/ 65 w 76"/>
                      <a:gd name="T73" fmla="*/ 45 h 64"/>
                      <a:gd name="T74" fmla="*/ 68 w 76"/>
                      <a:gd name="T75"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6" h="64">
                        <a:moveTo>
                          <a:pt x="76" y="33"/>
                        </a:moveTo>
                        <a:lnTo>
                          <a:pt x="74" y="25"/>
                        </a:lnTo>
                        <a:lnTo>
                          <a:pt x="73" y="18"/>
                        </a:lnTo>
                        <a:lnTo>
                          <a:pt x="69" y="12"/>
                        </a:lnTo>
                        <a:lnTo>
                          <a:pt x="66" y="9"/>
                        </a:lnTo>
                        <a:lnTo>
                          <a:pt x="65" y="8"/>
                        </a:lnTo>
                        <a:lnTo>
                          <a:pt x="64" y="6"/>
                        </a:lnTo>
                        <a:lnTo>
                          <a:pt x="62" y="6"/>
                        </a:lnTo>
                        <a:lnTo>
                          <a:pt x="61" y="5"/>
                        </a:lnTo>
                        <a:lnTo>
                          <a:pt x="60" y="5"/>
                        </a:lnTo>
                        <a:lnTo>
                          <a:pt x="58" y="4"/>
                        </a:lnTo>
                        <a:lnTo>
                          <a:pt x="57" y="2"/>
                        </a:lnTo>
                        <a:lnTo>
                          <a:pt x="57" y="2"/>
                        </a:lnTo>
                        <a:lnTo>
                          <a:pt x="50" y="0"/>
                        </a:lnTo>
                        <a:lnTo>
                          <a:pt x="44" y="0"/>
                        </a:lnTo>
                        <a:lnTo>
                          <a:pt x="37" y="0"/>
                        </a:lnTo>
                        <a:lnTo>
                          <a:pt x="30" y="1"/>
                        </a:lnTo>
                        <a:lnTo>
                          <a:pt x="25" y="2"/>
                        </a:lnTo>
                        <a:lnTo>
                          <a:pt x="18" y="5"/>
                        </a:lnTo>
                        <a:lnTo>
                          <a:pt x="13" y="6"/>
                        </a:lnTo>
                        <a:lnTo>
                          <a:pt x="8" y="9"/>
                        </a:lnTo>
                        <a:lnTo>
                          <a:pt x="5" y="12"/>
                        </a:lnTo>
                        <a:lnTo>
                          <a:pt x="2" y="18"/>
                        </a:lnTo>
                        <a:lnTo>
                          <a:pt x="0" y="25"/>
                        </a:lnTo>
                        <a:lnTo>
                          <a:pt x="0" y="33"/>
                        </a:lnTo>
                        <a:lnTo>
                          <a:pt x="0" y="41"/>
                        </a:lnTo>
                        <a:lnTo>
                          <a:pt x="2" y="48"/>
                        </a:lnTo>
                        <a:lnTo>
                          <a:pt x="5" y="54"/>
                        </a:lnTo>
                        <a:lnTo>
                          <a:pt x="10" y="60"/>
                        </a:lnTo>
                        <a:lnTo>
                          <a:pt x="13" y="62"/>
                        </a:lnTo>
                        <a:lnTo>
                          <a:pt x="18" y="62"/>
                        </a:lnTo>
                        <a:lnTo>
                          <a:pt x="25" y="62"/>
                        </a:lnTo>
                        <a:lnTo>
                          <a:pt x="30" y="64"/>
                        </a:lnTo>
                        <a:lnTo>
                          <a:pt x="37" y="64"/>
                        </a:lnTo>
                        <a:lnTo>
                          <a:pt x="44" y="64"/>
                        </a:lnTo>
                        <a:lnTo>
                          <a:pt x="49" y="64"/>
                        </a:lnTo>
                        <a:lnTo>
                          <a:pt x="56" y="62"/>
                        </a:lnTo>
                        <a:lnTo>
                          <a:pt x="61" y="62"/>
                        </a:lnTo>
                        <a:lnTo>
                          <a:pt x="64" y="60"/>
                        </a:lnTo>
                        <a:lnTo>
                          <a:pt x="69" y="54"/>
                        </a:lnTo>
                        <a:lnTo>
                          <a:pt x="73" y="48"/>
                        </a:lnTo>
                        <a:lnTo>
                          <a:pt x="74" y="41"/>
                        </a:lnTo>
                        <a:lnTo>
                          <a:pt x="76" y="33"/>
                        </a:lnTo>
                        <a:lnTo>
                          <a:pt x="68" y="33"/>
                        </a:lnTo>
                        <a:lnTo>
                          <a:pt x="68" y="26"/>
                        </a:lnTo>
                        <a:lnTo>
                          <a:pt x="65" y="21"/>
                        </a:lnTo>
                        <a:lnTo>
                          <a:pt x="62" y="16"/>
                        </a:lnTo>
                        <a:lnTo>
                          <a:pt x="58" y="12"/>
                        </a:lnTo>
                        <a:lnTo>
                          <a:pt x="54" y="8"/>
                        </a:lnTo>
                        <a:lnTo>
                          <a:pt x="49" y="5"/>
                        </a:lnTo>
                        <a:lnTo>
                          <a:pt x="44" y="2"/>
                        </a:lnTo>
                        <a:lnTo>
                          <a:pt x="37" y="2"/>
                        </a:lnTo>
                        <a:lnTo>
                          <a:pt x="32" y="2"/>
                        </a:lnTo>
                        <a:lnTo>
                          <a:pt x="25" y="5"/>
                        </a:lnTo>
                        <a:lnTo>
                          <a:pt x="20" y="8"/>
                        </a:lnTo>
                        <a:lnTo>
                          <a:pt x="16" y="12"/>
                        </a:lnTo>
                        <a:lnTo>
                          <a:pt x="12" y="16"/>
                        </a:lnTo>
                        <a:lnTo>
                          <a:pt x="9" y="21"/>
                        </a:lnTo>
                        <a:lnTo>
                          <a:pt x="8" y="26"/>
                        </a:lnTo>
                        <a:lnTo>
                          <a:pt x="6" y="33"/>
                        </a:lnTo>
                        <a:lnTo>
                          <a:pt x="8" y="38"/>
                        </a:lnTo>
                        <a:lnTo>
                          <a:pt x="9" y="45"/>
                        </a:lnTo>
                        <a:lnTo>
                          <a:pt x="12" y="50"/>
                        </a:lnTo>
                        <a:lnTo>
                          <a:pt x="16" y="54"/>
                        </a:lnTo>
                        <a:lnTo>
                          <a:pt x="20" y="58"/>
                        </a:lnTo>
                        <a:lnTo>
                          <a:pt x="25" y="61"/>
                        </a:lnTo>
                        <a:lnTo>
                          <a:pt x="32" y="62"/>
                        </a:lnTo>
                        <a:lnTo>
                          <a:pt x="37" y="64"/>
                        </a:lnTo>
                        <a:lnTo>
                          <a:pt x="44" y="62"/>
                        </a:lnTo>
                        <a:lnTo>
                          <a:pt x="49" y="61"/>
                        </a:lnTo>
                        <a:lnTo>
                          <a:pt x="54" y="58"/>
                        </a:lnTo>
                        <a:lnTo>
                          <a:pt x="58" y="54"/>
                        </a:lnTo>
                        <a:lnTo>
                          <a:pt x="62" y="50"/>
                        </a:lnTo>
                        <a:lnTo>
                          <a:pt x="65" y="45"/>
                        </a:lnTo>
                        <a:lnTo>
                          <a:pt x="68" y="38"/>
                        </a:lnTo>
                        <a:lnTo>
                          <a:pt x="68" y="33"/>
                        </a:lnTo>
                        <a:lnTo>
                          <a:pt x="76" y="33"/>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3" name="Freeform 185"/>
                  <p:cNvSpPr>
                    <a:spLocks/>
                  </p:cNvSpPr>
                  <p:nvPr/>
                </p:nvSpPr>
                <p:spPr bwMode="auto">
                  <a:xfrm>
                    <a:off x="3453" y="1176"/>
                    <a:ext cx="21" cy="20"/>
                  </a:xfrm>
                  <a:custGeom>
                    <a:avLst/>
                    <a:gdLst>
                      <a:gd name="T0" fmla="*/ 62 w 62"/>
                      <a:gd name="T1" fmla="*/ 24 h 62"/>
                      <a:gd name="T2" fmla="*/ 56 w 62"/>
                      <a:gd name="T3" fmla="*/ 14 h 62"/>
                      <a:gd name="T4" fmla="*/ 48 w 62"/>
                      <a:gd name="T5" fmla="*/ 6 h 62"/>
                      <a:gd name="T6" fmla="*/ 38 w 62"/>
                      <a:gd name="T7" fmla="*/ 0 h 62"/>
                      <a:gd name="T8" fmla="*/ 26 w 62"/>
                      <a:gd name="T9" fmla="*/ 0 h 62"/>
                      <a:gd name="T10" fmla="*/ 14 w 62"/>
                      <a:gd name="T11" fmla="*/ 6 h 62"/>
                      <a:gd name="T12" fmla="*/ 6 w 62"/>
                      <a:gd name="T13" fmla="*/ 14 h 62"/>
                      <a:gd name="T14" fmla="*/ 2 w 62"/>
                      <a:gd name="T15" fmla="*/ 24 h 62"/>
                      <a:gd name="T16" fmla="*/ 2 w 62"/>
                      <a:gd name="T17" fmla="*/ 36 h 62"/>
                      <a:gd name="T18" fmla="*/ 6 w 62"/>
                      <a:gd name="T19" fmla="*/ 48 h 62"/>
                      <a:gd name="T20" fmla="*/ 14 w 62"/>
                      <a:gd name="T21" fmla="*/ 56 h 62"/>
                      <a:gd name="T22" fmla="*/ 26 w 62"/>
                      <a:gd name="T23" fmla="*/ 60 h 62"/>
                      <a:gd name="T24" fmla="*/ 38 w 62"/>
                      <a:gd name="T25" fmla="*/ 60 h 62"/>
                      <a:gd name="T26" fmla="*/ 48 w 62"/>
                      <a:gd name="T27" fmla="*/ 56 h 62"/>
                      <a:gd name="T28" fmla="*/ 56 w 62"/>
                      <a:gd name="T29" fmla="*/ 48 h 62"/>
                      <a:gd name="T30" fmla="*/ 62 w 62"/>
                      <a:gd name="T31" fmla="*/ 36 h 62"/>
                      <a:gd name="T32" fmla="*/ 54 w 62"/>
                      <a:gd name="T33" fmla="*/ 31 h 62"/>
                      <a:gd name="T34" fmla="*/ 52 w 62"/>
                      <a:gd name="T35" fmla="*/ 22 h 62"/>
                      <a:gd name="T36" fmla="*/ 47 w 62"/>
                      <a:gd name="T37" fmla="*/ 15 h 62"/>
                      <a:gd name="T38" fmla="*/ 40 w 62"/>
                      <a:gd name="T39" fmla="*/ 10 h 62"/>
                      <a:gd name="T40" fmla="*/ 31 w 62"/>
                      <a:gd name="T41" fmla="*/ 8 h 62"/>
                      <a:gd name="T42" fmla="*/ 22 w 62"/>
                      <a:gd name="T43" fmla="*/ 10 h 62"/>
                      <a:gd name="T44" fmla="*/ 15 w 62"/>
                      <a:gd name="T45" fmla="*/ 15 h 62"/>
                      <a:gd name="T46" fmla="*/ 10 w 62"/>
                      <a:gd name="T47" fmla="*/ 22 h 62"/>
                      <a:gd name="T48" fmla="*/ 8 w 62"/>
                      <a:gd name="T49" fmla="*/ 31 h 62"/>
                      <a:gd name="T50" fmla="*/ 10 w 62"/>
                      <a:gd name="T51" fmla="*/ 40 h 62"/>
                      <a:gd name="T52" fmla="*/ 15 w 62"/>
                      <a:gd name="T53" fmla="*/ 47 h 62"/>
                      <a:gd name="T54" fmla="*/ 22 w 62"/>
                      <a:gd name="T55" fmla="*/ 52 h 62"/>
                      <a:gd name="T56" fmla="*/ 31 w 62"/>
                      <a:gd name="T57" fmla="*/ 54 h 62"/>
                      <a:gd name="T58" fmla="*/ 40 w 62"/>
                      <a:gd name="T59" fmla="*/ 52 h 62"/>
                      <a:gd name="T60" fmla="*/ 47 w 62"/>
                      <a:gd name="T61" fmla="*/ 47 h 62"/>
                      <a:gd name="T62" fmla="*/ 52 w 62"/>
                      <a:gd name="T63" fmla="*/ 40 h 62"/>
                      <a:gd name="T64" fmla="*/ 54 w 62"/>
                      <a:gd name="T65"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2">
                        <a:moveTo>
                          <a:pt x="62" y="31"/>
                        </a:moveTo>
                        <a:lnTo>
                          <a:pt x="62" y="24"/>
                        </a:lnTo>
                        <a:lnTo>
                          <a:pt x="59" y="19"/>
                        </a:lnTo>
                        <a:lnTo>
                          <a:pt x="56" y="14"/>
                        </a:lnTo>
                        <a:lnTo>
                          <a:pt x="52" y="10"/>
                        </a:lnTo>
                        <a:lnTo>
                          <a:pt x="48" y="6"/>
                        </a:lnTo>
                        <a:lnTo>
                          <a:pt x="43" y="3"/>
                        </a:lnTo>
                        <a:lnTo>
                          <a:pt x="38" y="0"/>
                        </a:lnTo>
                        <a:lnTo>
                          <a:pt x="31" y="0"/>
                        </a:lnTo>
                        <a:lnTo>
                          <a:pt x="26" y="0"/>
                        </a:lnTo>
                        <a:lnTo>
                          <a:pt x="19" y="3"/>
                        </a:lnTo>
                        <a:lnTo>
                          <a:pt x="14" y="6"/>
                        </a:lnTo>
                        <a:lnTo>
                          <a:pt x="10" y="10"/>
                        </a:lnTo>
                        <a:lnTo>
                          <a:pt x="6" y="14"/>
                        </a:lnTo>
                        <a:lnTo>
                          <a:pt x="3" y="19"/>
                        </a:lnTo>
                        <a:lnTo>
                          <a:pt x="2" y="24"/>
                        </a:lnTo>
                        <a:lnTo>
                          <a:pt x="0" y="31"/>
                        </a:lnTo>
                        <a:lnTo>
                          <a:pt x="2" y="36"/>
                        </a:lnTo>
                        <a:lnTo>
                          <a:pt x="3" y="43"/>
                        </a:lnTo>
                        <a:lnTo>
                          <a:pt x="6" y="48"/>
                        </a:lnTo>
                        <a:lnTo>
                          <a:pt x="10" y="52"/>
                        </a:lnTo>
                        <a:lnTo>
                          <a:pt x="14" y="56"/>
                        </a:lnTo>
                        <a:lnTo>
                          <a:pt x="19" y="59"/>
                        </a:lnTo>
                        <a:lnTo>
                          <a:pt x="26" y="60"/>
                        </a:lnTo>
                        <a:lnTo>
                          <a:pt x="31" y="62"/>
                        </a:lnTo>
                        <a:lnTo>
                          <a:pt x="38" y="60"/>
                        </a:lnTo>
                        <a:lnTo>
                          <a:pt x="43" y="59"/>
                        </a:lnTo>
                        <a:lnTo>
                          <a:pt x="48" y="56"/>
                        </a:lnTo>
                        <a:lnTo>
                          <a:pt x="52" y="52"/>
                        </a:lnTo>
                        <a:lnTo>
                          <a:pt x="56" y="48"/>
                        </a:lnTo>
                        <a:lnTo>
                          <a:pt x="59" y="43"/>
                        </a:lnTo>
                        <a:lnTo>
                          <a:pt x="62" y="36"/>
                        </a:lnTo>
                        <a:lnTo>
                          <a:pt x="62" y="31"/>
                        </a:lnTo>
                        <a:lnTo>
                          <a:pt x="54" y="31"/>
                        </a:lnTo>
                        <a:lnTo>
                          <a:pt x="54" y="26"/>
                        </a:lnTo>
                        <a:lnTo>
                          <a:pt x="52" y="22"/>
                        </a:lnTo>
                        <a:lnTo>
                          <a:pt x="50" y="18"/>
                        </a:lnTo>
                        <a:lnTo>
                          <a:pt x="47" y="15"/>
                        </a:lnTo>
                        <a:lnTo>
                          <a:pt x="44" y="12"/>
                        </a:lnTo>
                        <a:lnTo>
                          <a:pt x="40" y="10"/>
                        </a:lnTo>
                        <a:lnTo>
                          <a:pt x="36" y="8"/>
                        </a:lnTo>
                        <a:lnTo>
                          <a:pt x="31" y="8"/>
                        </a:lnTo>
                        <a:lnTo>
                          <a:pt x="27" y="8"/>
                        </a:lnTo>
                        <a:lnTo>
                          <a:pt x="22" y="10"/>
                        </a:lnTo>
                        <a:lnTo>
                          <a:pt x="19" y="12"/>
                        </a:lnTo>
                        <a:lnTo>
                          <a:pt x="15" y="15"/>
                        </a:lnTo>
                        <a:lnTo>
                          <a:pt x="12" y="18"/>
                        </a:lnTo>
                        <a:lnTo>
                          <a:pt x="10" y="22"/>
                        </a:lnTo>
                        <a:lnTo>
                          <a:pt x="8" y="26"/>
                        </a:lnTo>
                        <a:lnTo>
                          <a:pt x="8" y="31"/>
                        </a:lnTo>
                        <a:lnTo>
                          <a:pt x="8" y="35"/>
                        </a:lnTo>
                        <a:lnTo>
                          <a:pt x="10" y="40"/>
                        </a:lnTo>
                        <a:lnTo>
                          <a:pt x="12" y="43"/>
                        </a:lnTo>
                        <a:lnTo>
                          <a:pt x="15" y="47"/>
                        </a:lnTo>
                        <a:lnTo>
                          <a:pt x="19" y="50"/>
                        </a:lnTo>
                        <a:lnTo>
                          <a:pt x="22" y="52"/>
                        </a:lnTo>
                        <a:lnTo>
                          <a:pt x="27" y="54"/>
                        </a:lnTo>
                        <a:lnTo>
                          <a:pt x="31" y="54"/>
                        </a:lnTo>
                        <a:lnTo>
                          <a:pt x="36" y="54"/>
                        </a:lnTo>
                        <a:lnTo>
                          <a:pt x="40" y="52"/>
                        </a:lnTo>
                        <a:lnTo>
                          <a:pt x="44" y="50"/>
                        </a:lnTo>
                        <a:lnTo>
                          <a:pt x="47" y="47"/>
                        </a:lnTo>
                        <a:lnTo>
                          <a:pt x="50" y="43"/>
                        </a:lnTo>
                        <a:lnTo>
                          <a:pt x="52" y="40"/>
                        </a:lnTo>
                        <a:lnTo>
                          <a:pt x="54" y="35"/>
                        </a:lnTo>
                        <a:lnTo>
                          <a:pt x="54" y="31"/>
                        </a:lnTo>
                        <a:lnTo>
                          <a:pt x="62" y="31"/>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4" name="Freeform 186"/>
                  <p:cNvSpPr>
                    <a:spLocks/>
                  </p:cNvSpPr>
                  <p:nvPr/>
                </p:nvSpPr>
                <p:spPr bwMode="auto">
                  <a:xfrm>
                    <a:off x="3456" y="1178"/>
                    <a:ext cx="15" cy="16"/>
                  </a:xfrm>
                  <a:custGeom>
                    <a:avLst/>
                    <a:gdLst>
                      <a:gd name="T0" fmla="*/ 46 w 46"/>
                      <a:gd name="T1" fmla="*/ 18 h 46"/>
                      <a:gd name="T2" fmla="*/ 42 w 46"/>
                      <a:gd name="T3" fmla="*/ 10 h 46"/>
                      <a:gd name="T4" fmla="*/ 36 w 46"/>
                      <a:gd name="T5" fmla="*/ 4 h 46"/>
                      <a:gd name="T6" fmla="*/ 28 w 46"/>
                      <a:gd name="T7" fmla="*/ 0 h 46"/>
                      <a:gd name="T8" fmla="*/ 19 w 46"/>
                      <a:gd name="T9" fmla="*/ 0 h 46"/>
                      <a:gd name="T10" fmla="*/ 11 w 46"/>
                      <a:gd name="T11" fmla="*/ 4 h 46"/>
                      <a:gd name="T12" fmla="*/ 4 w 46"/>
                      <a:gd name="T13" fmla="*/ 10 h 46"/>
                      <a:gd name="T14" fmla="*/ 0 w 46"/>
                      <a:gd name="T15" fmla="*/ 18 h 46"/>
                      <a:gd name="T16" fmla="*/ 0 w 46"/>
                      <a:gd name="T17" fmla="*/ 27 h 46"/>
                      <a:gd name="T18" fmla="*/ 4 w 46"/>
                      <a:gd name="T19" fmla="*/ 35 h 46"/>
                      <a:gd name="T20" fmla="*/ 11 w 46"/>
                      <a:gd name="T21" fmla="*/ 42 h 46"/>
                      <a:gd name="T22" fmla="*/ 19 w 46"/>
                      <a:gd name="T23" fmla="*/ 46 h 46"/>
                      <a:gd name="T24" fmla="*/ 28 w 46"/>
                      <a:gd name="T25" fmla="*/ 46 h 46"/>
                      <a:gd name="T26" fmla="*/ 36 w 46"/>
                      <a:gd name="T27" fmla="*/ 42 h 46"/>
                      <a:gd name="T28" fmla="*/ 42 w 46"/>
                      <a:gd name="T29" fmla="*/ 35 h 46"/>
                      <a:gd name="T30" fmla="*/ 46 w 46"/>
                      <a:gd name="T31" fmla="*/ 27 h 46"/>
                      <a:gd name="T32" fmla="*/ 39 w 46"/>
                      <a:gd name="T33" fmla="*/ 23 h 46"/>
                      <a:gd name="T34" fmla="*/ 38 w 46"/>
                      <a:gd name="T35" fmla="*/ 16 h 46"/>
                      <a:gd name="T36" fmla="*/ 34 w 46"/>
                      <a:gd name="T37" fmla="*/ 12 h 46"/>
                      <a:gd name="T38" fmla="*/ 30 w 46"/>
                      <a:gd name="T39" fmla="*/ 8 h 46"/>
                      <a:gd name="T40" fmla="*/ 23 w 46"/>
                      <a:gd name="T41" fmla="*/ 7 h 46"/>
                      <a:gd name="T42" fmla="*/ 18 w 46"/>
                      <a:gd name="T43" fmla="*/ 8 h 46"/>
                      <a:gd name="T44" fmla="*/ 12 w 46"/>
                      <a:gd name="T45" fmla="*/ 12 h 46"/>
                      <a:gd name="T46" fmla="*/ 10 w 46"/>
                      <a:gd name="T47" fmla="*/ 16 h 46"/>
                      <a:gd name="T48" fmla="*/ 8 w 46"/>
                      <a:gd name="T49" fmla="*/ 23 h 46"/>
                      <a:gd name="T50" fmla="*/ 10 w 46"/>
                      <a:gd name="T51" fmla="*/ 28 h 46"/>
                      <a:gd name="T52" fmla="*/ 12 w 46"/>
                      <a:gd name="T53" fmla="*/ 34 h 46"/>
                      <a:gd name="T54" fmla="*/ 18 w 46"/>
                      <a:gd name="T55" fmla="*/ 36 h 46"/>
                      <a:gd name="T56" fmla="*/ 23 w 46"/>
                      <a:gd name="T57" fmla="*/ 38 h 46"/>
                      <a:gd name="T58" fmla="*/ 30 w 46"/>
                      <a:gd name="T59" fmla="*/ 36 h 46"/>
                      <a:gd name="T60" fmla="*/ 34 w 46"/>
                      <a:gd name="T61" fmla="*/ 34 h 46"/>
                      <a:gd name="T62" fmla="*/ 38 w 46"/>
                      <a:gd name="T63" fmla="*/ 28 h 46"/>
                      <a:gd name="T64" fmla="*/ 39 w 46"/>
                      <a:gd name="T65"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6">
                        <a:moveTo>
                          <a:pt x="46" y="23"/>
                        </a:moveTo>
                        <a:lnTo>
                          <a:pt x="46" y="18"/>
                        </a:lnTo>
                        <a:lnTo>
                          <a:pt x="44" y="14"/>
                        </a:lnTo>
                        <a:lnTo>
                          <a:pt x="42" y="10"/>
                        </a:lnTo>
                        <a:lnTo>
                          <a:pt x="39" y="7"/>
                        </a:lnTo>
                        <a:lnTo>
                          <a:pt x="36" y="4"/>
                        </a:lnTo>
                        <a:lnTo>
                          <a:pt x="32" y="2"/>
                        </a:lnTo>
                        <a:lnTo>
                          <a:pt x="28" y="0"/>
                        </a:lnTo>
                        <a:lnTo>
                          <a:pt x="23" y="0"/>
                        </a:lnTo>
                        <a:lnTo>
                          <a:pt x="19" y="0"/>
                        </a:lnTo>
                        <a:lnTo>
                          <a:pt x="14" y="2"/>
                        </a:lnTo>
                        <a:lnTo>
                          <a:pt x="11" y="4"/>
                        </a:lnTo>
                        <a:lnTo>
                          <a:pt x="7" y="7"/>
                        </a:lnTo>
                        <a:lnTo>
                          <a:pt x="4" y="10"/>
                        </a:lnTo>
                        <a:lnTo>
                          <a:pt x="2" y="14"/>
                        </a:lnTo>
                        <a:lnTo>
                          <a:pt x="0" y="18"/>
                        </a:lnTo>
                        <a:lnTo>
                          <a:pt x="0" y="23"/>
                        </a:lnTo>
                        <a:lnTo>
                          <a:pt x="0" y="27"/>
                        </a:lnTo>
                        <a:lnTo>
                          <a:pt x="2" y="32"/>
                        </a:lnTo>
                        <a:lnTo>
                          <a:pt x="4" y="35"/>
                        </a:lnTo>
                        <a:lnTo>
                          <a:pt x="7" y="39"/>
                        </a:lnTo>
                        <a:lnTo>
                          <a:pt x="11" y="42"/>
                        </a:lnTo>
                        <a:lnTo>
                          <a:pt x="14" y="44"/>
                        </a:lnTo>
                        <a:lnTo>
                          <a:pt x="19" y="46"/>
                        </a:lnTo>
                        <a:lnTo>
                          <a:pt x="23" y="46"/>
                        </a:lnTo>
                        <a:lnTo>
                          <a:pt x="28" y="46"/>
                        </a:lnTo>
                        <a:lnTo>
                          <a:pt x="32" y="44"/>
                        </a:lnTo>
                        <a:lnTo>
                          <a:pt x="36" y="42"/>
                        </a:lnTo>
                        <a:lnTo>
                          <a:pt x="39" y="39"/>
                        </a:lnTo>
                        <a:lnTo>
                          <a:pt x="42" y="35"/>
                        </a:lnTo>
                        <a:lnTo>
                          <a:pt x="44" y="32"/>
                        </a:lnTo>
                        <a:lnTo>
                          <a:pt x="46" y="27"/>
                        </a:lnTo>
                        <a:lnTo>
                          <a:pt x="46" y="23"/>
                        </a:lnTo>
                        <a:lnTo>
                          <a:pt x="39" y="23"/>
                        </a:lnTo>
                        <a:lnTo>
                          <a:pt x="38" y="20"/>
                        </a:lnTo>
                        <a:lnTo>
                          <a:pt x="38" y="16"/>
                        </a:lnTo>
                        <a:lnTo>
                          <a:pt x="36" y="14"/>
                        </a:lnTo>
                        <a:lnTo>
                          <a:pt x="34" y="12"/>
                        </a:lnTo>
                        <a:lnTo>
                          <a:pt x="32" y="10"/>
                        </a:lnTo>
                        <a:lnTo>
                          <a:pt x="30" y="8"/>
                        </a:lnTo>
                        <a:lnTo>
                          <a:pt x="26" y="8"/>
                        </a:lnTo>
                        <a:lnTo>
                          <a:pt x="23" y="7"/>
                        </a:lnTo>
                        <a:lnTo>
                          <a:pt x="20" y="8"/>
                        </a:lnTo>
                        <a:lnTo>
                          <a:pt x="18" y="8"/>
                        </a:lnTo>
                        <a:lnTo>
                          <a:pt x="15" y="10"/>
                        </a:lnTo>
                        <a:lnTo>
                          <a:pt x="12" y="12"/>
                        </a:lnTo>
                        <a:lnTo>
                          <a:pt x="11" y="14"/>
                        </a:lnTo>
                        <a:lnTo>
                          <a:pt x="10" y="16"/>
                        </a:lnTo>
                        <a:lnTo>
                          <a:pt x="8" y="20"/>
                        </a:lnTo>
                        <a:lnTo>
                          <a:pt x="8" y="23"/>
                        </a:lnTo>
                        <a:lnTo>
                          <a:pt x="8" y="26"/>
                        </a:lnTo>
                        <a:lnTo>
                          <a:pt x="10" y="28"/>
                        </a:lnTo>
                        <a:lnTo>
                          <a:pt x="11" y="31"/>
                        </a:lnTo>
                        <a:lnTo>
                          <a:pt x="12" y="34"/>
                        </a:lnTo>
                        <a:lnTo>
                          <a:pt x="15" y="35"/>
                        </a:lnTo>
                        <a:lnTo>
                          <a:pt x="18" y="36"/>
                        </a:lnTo>
                        <a:lnTo>
                          <a:pt x="20" y="38"/>
                        </a:lnTo>
                        <a:lnTo>
                          <a:pt x="23" y="38"/>
                        </a:lnTo>
                        <a:lnTo>
                          <a:pt x="26" y="38"/>
                        </a:lnTo>
                        <a:lnTo>
                          <a:pt x="30" y="36"/>
                        </a:lnTo>
                        <a:lnTo>
                          <a:pt x="32" y="35"/>
                        </a:lnTo>
                        <a:lnTo>
                          <a:pt x="34" y="34"/>
                        </a:lnTo>
                        <a:lnTo>
                          <a:pt x="36" y="31"/>
                        </a:lnTo>
                        <a:lnTo>
                          <a:pt x="38" y="28"/>
                        </a:lnTo>
                        <a:lnTo>
                          <a:pt x="38" y="26"/>
                        </a:lnTo>
                        <a:lnTo>
                          <a:pt x="39" y="23"/>
                        </a:lnTo>
                        <a:lnTo>
                          <a:pt x="46" y="23"/>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5" name="Freeform 187"/>
                  <p:cNvSpPr>
                    <a:spLocks/>
                  </p:cNvSpPr>
                  <p:nvPr/>
                </p:nvSpPr>
                <p:spPr bwMode="auto">
                  <a:xfrm>
                    <a:off x="3458" y="1181"/>
                    <a:ext cx="11" cy="10"/>
                  </a:xfrm>
                  <a:custGeom>
                    <a:avLst/>
                    <a:gdLst>
                      <a:gd name="T0" fmla="*/ 31 w 31"/>
                      <a:gd name="T1" fmla="*/ 16 h 31"/>
                      <a:gd name="T2" fmla="*/ 30 w 31"/>
                      <a:gd name="T3" fmla="*/ 13 h 31"/>
                      <a:gd name="T4" fmla="*/ 30 w 31"/>
                      <a:gd name="T5" fmla="*/ 9 h 31"/>
                      <a:gd name="T6" fmla="*/ 28 w 31"/>
                      <a:gd name="T7" fmla="*/ 7 h 31"/>
                      <a:gd name="T8" fmla="*/ 26 w 31"/>
                      <a:gd name="T9" fmla="*/ 5 h 31"/>
                      <a:gd name="T10" fmla="*/ 24 w 31"/>
                      <a:gd name="T11" fmla="*/ 3 h 31"/>
                      <a:gd name="T12" fmla="*/ 22 w 31"/>
                      <a:gd name="T13" fmla="*/ 1 h 31"/>
                      <a:gd name="T14" fmla="*/ 18 w 31"/>
                      <a:gd name="T15" fmla="*/ 1 h 31"/>
                      <a:gd name="T16" fmla="*/ 15 w 31"/>
                      <a:gd name="T17" fmla="*/ 0 h 31"/>
                      <a:gd name="T18" fmla="*/ 12 w 31"/>
                      <a:gd name="T19" fmla="*/ 1 h 31"/>
                      <a:gd name="T20" fmla="*/ 10 w 31"/>
                      <a:gd name="T21" fmla="*/ 1 h 31"/>
                      <a:gd name="T22" fmla="*/ 7 w 31"/>
                      <a:gd name="T23" fmla="*/ 3 h 31"/>
                      <a:gd name="T24" fmla="*/ 4 w 31"/>
                      <a:gd name="T25" fmla="*/ 5 h 31"/>
                      <a:gd name="T26" fmla="*/ 3 w 31"/>
                      <a:gd name="T27" fmla="*/ 7 h 31"/>
                      <a:gd name="T28" fmla="*/ 2 w 31"/>
                      <a:gd name="T29" fmla="*/ 9 h 31"/>
                      <a:gd name="T30" fmla="*/ 0 w 31"/>
                      <a:gd name="T31" fmla="*/ 13 h 31"/>
                      <a:gd name="T32" fmla="*/ 0 w 31"/>
                      <a:gd name="T33" fmla="*/ 16 h 31"/>
                      <a:gd name="T34" fmla="*/ 0 w 31"/>
                      <a:gd name="T35" fmla="*/ 19 h 31"/>
                      <a:gd name="T36" fmla="*/ 2 w 31"/>
                      <a:gd name="T37" fmla="*/ 21 h 31"/>
                      <a:gd name="T38" fmla="*/ 3 w 31"/>
                      <a:gd name="T39" fmla="*/ 24 h 31"/>
                      <a:gd name="T40" fmla="*/ 4 w 31"/>
                      <a:gd name="T41" fmla="*/ 27 h 31"/>
                      <a:gd name="T42" fmla="*/ 7 w 31"/>
                      <a:gd name="T43" fmla="*/ 28 h 31"/>
                      <a:gd name="T44" fmla="*/ 10 w 31"/>
                      <a:gd name="T45" fmla="*/ 29 h 31"/>
                      <a:gd name="T46" fmla="*/ 12 w 31"/>
                      <a:gd name="T47" fmla="*/ 31 h 31"/>
                      <a:gd name="T48" fmla="*/ 15 w 31"/>
                      <a:gd name="T49" fmla="*/ 31 h 31"/>
                      <a:gd name="T50" fmla="*/ 18 w 31"/>
                      <a:gd name="T51" fmla="*/ 31 h 31"/>
                      <a:gd name="T52" fmla="*/ 22 w 31"/>
                      <a:gd name="T53" fmla="*/ 29 h 31"/>
                      <a:gd name="T54" fmla="*/ 24 w 31"/>
                      <a:gd name="T55" fmla="*/ 28 h 31"/>
                      <a:gd name="T56" fmla="*/ 26 w 31"/>
                      <a:gd name="T57" fmla="*/ 27 h 31"/>
                      <a:gd name="T58" fmla="*/ 28 w 31"/>
                      <a:gd name="T59" fmla="*/ 24 h 31"/>
                      <a:gd name="T60" fmla="*/ 30 w 31"/>
                      <a:gd name="T61" fmla="*/ 21 h 31"/>
                      <a:gd name="T62" fmla="*/ 30 w 31"/>
                      <a:gd name="T63" fmla="*/ 19 h 31"/>
                      <a:gd name="T64" fmla="*/ 31 w 31"/>
                      <a:gd name="T65"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31">
                        <a:moveTo>
                          <a:pt x="31" y="16"/>
                        </a:moveTo>
                        <a:lnTo>
                          <a:pt x="30" y="13"/>
                        </a:lnTo>
                        <a:lnTo>
                          <a:pt x="30" y="9"/>
                        </a:lnTo>
                        <a:lnTo>
                          <a:pt x="28" y="7"/>
                        </a:lnTo>
                        <a:lnTo>
                          <a:pt x="26" y="5"/>
                        </a:lnTo>
                        <a:lnTo>
                          <a:pt x="24" y="3"/>
                        </a:lnTo>
                        <a:lnTo>
                          <a:pt x="22" y="1"/>
                        </a:lnTo>
                        <a:lnTo>
                          <a:pt x="18" y="1"/>
                        </a:lnTo>
                        <a:lnTo>
                          <a:pt x="15" y="0"/>
                        </a:lnTo>
                        <a:lnTo>
                          <a:pt x="12" y="1"/>
                        </a:lnTo>
                        <a:lnTo>
                          <a:pt x="10" y="1"/>
                        </a:lnTo>
                        <a:lnTo>
                          <a:pt x="7" y="3"/>
                        </a:lnTo>
                        <a:lnTo>
                          <a:pt x="4" y="5"/>
                        </a:lnTo>
                        <a:lnTo>
                          <a:pt x="3" y="7"/>
                        </a:lnTo>
                        <a:lnTo>
                          <a:pt x="2" y="9"/>
                        </a:lnTo>
                        <a:lnTo>
                          <a:pt x="0" y="13"/>
                        </a:lnTo>
                        <a:lnTo>
                          <a:pt x="0" y="16"/>
                        </a:lnTo>
                        <a:lnTo>
                          <a:pt x="0" y="19"/>
                        </a:lnTo>
                        <a:lnTo>
                          <a:pt x="2" y="21"/>
                        </a:lnTo>
                        <a:lnTo>
                          <a:pt x="3" y="24"/>
                        </a:lnTo>
                        <a:lnTo>
                          <a:pt x="4" y="27"/>
                        </a:lnTo>
                        <a:lnTo>
                          <a:pt x="7" y="28"/>
                        </a:lnTo>
                        <a:lnTo>
                          <a:pt x="10" y="29"/>
                        </a:lnTo>
                        <a:lnTo>
                          <a:pt x="12" y="31"/>
                        </a:lnTo>
                        <a:lnTo>
                          <a:pt x="15" y="31"/>
                        </a:lnTo>
                        <a:lnTo>
                          <a:pt x="18" y="31"/>
                        </a:lnTo>
                        <a:lnTo>
                          <a:pt x="22" y="29"/>
                        </a:lnTo>
                        <a:lnTo>
                          <a:pt x="24" y="28"/>
                        </a:lnTo>
                        <a:lnTo>
                          <a:pt x="26" y="27"/>
                        </a:lnTo>
                        <a:lnTo>
                          <a:pt x="28" y="24"/>
                        </a:lnTo>
                        <a:lnTo>
                          <a:pt x="30" y="21"/>
                        </a:lnTo>
                        <a:lnTo>
                          <a:pt x="30" y="19"/>
                        </a:lnTo>
                        <a:lnTo>
                          <a:pt x="31"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6" name="Freeform 188"/>
                  <p:cNvSpPr>
                    <a:spLocks/>
                  </p:cNvSpPr>
                  <p:nvPr/>
                </p:nvSpPr>
                <p:spPr bwMode="auto">
                  <a:xfrm>
                    <a:off x="3461" y="1183"/>
                    <a:ext cx="5" cy="6"/>
                  </a:xfrm>
                  <a:custGeom>
                    <a:avLst/>
                    <a:gdLst>
                      <a:gd name="T0" fmla="*/ 16 w 16"/>
                      <a:gd name="T1" fmla="*/ 8 h 16"/>
                      <a:gd name="T2" fmla="*/ 16 w 16"/>
                      <a:gd name="T3" fmla="*/ 7 h 16"/>
                      <a:gd name="T4" fmla="*/ 15 w 16"/>
                      <a:gd name="T5" fmla="*/ 5 h 16"/>
                      <a:gd name="T6" fmla="*/ 15 w 16"/>
                      <a:gd name="T7" fmla="*/ 4 h 16"/>
                      <a:gd name="T8" fmla="*/ 13 w 16"/>
                      <a:gd name="T9" fmla="*/ 3 h 16"/>
                      <a:gd name="T10" fmla="*/ 12 w 16"/>
                      <a:gd name="T11" fmla="*/ 1 h 16"/>
                      <a:gd name="T12" fmla="*/ 11 w 16"/>
                      <a:gd name="T13" fmla="*/ 1 h 16"/>
                      <a:gd name="T14" fmla="*/ 9 w 16"/>
                      <a:gd name="T15" fmla="*/ 0 h 16"/>
                      <a:gd name="T16" fmla="*/ 8 w 16"/>
                      <a:gd name="T17" fmla="*/ 0 h 16"/>
                      <a:gd name="T18" fmla="*/ 7 w 16"/>
                      <a:gd name="T19" fmla="*/ 0 h 16"/>
                      <a:gd name="T20" fmla="*/ 5 w 16"/>
                      <a:gd name="T21" fmla="*/ 1 h 16"/>
                      <a:gd name="T22" fmla="*/ 4 w 16"/>
                      <a:gd name="T23" fmla="*/ 1 h 16"/>
                      <a:gd name="T24" fmla="*/ 3 w 16"/>
                      <a:gd name="T25" fmla="*/ 3 h 16"/>
                      <a:gd name="T26" fmla="*/ 1 w 16"/>
                      <a:gd name="T27" fmla="*/ 4 h 16"/>
                      <a:gd name="T28" fmla="*/ 1 w 16"/>
                      <a:gd name="T29" fmla="*/ 5 h 16"/>
                      <a:gd name="T30" fmla="*/ 1 w 16"/>
                      <a:gd name="T31" fmla="*/ 7 h 16"/>
                      <a:gd name="T32" fmla="*/ 0 w 16"/>
                      <a:gd name="T33" fmla="*/ 8 h 16"/>
                      <a:gd name="T34" fmla="*/ 1 w 16"/>
                      <a:gd name="T35" fmla="*/ 9 h 16"/>
                      <a:gd name="T36" fmla="*/ 1 w 16"/>
                      <a:gd name="T37" fmla="*/ 11 h 16"/>
                      <a:gd name="T38" fmla="*/ 1 w 16"/>
                      <a:gd name="T39" fmla="*/ 12 h 16"/>
                      <a:gd name="T40" fmla="*/ 3 w 16"/>
                      <a:gd name="T41" fmla="*/ 13 h 16"/>
                      <a:gd name="T42" fmla="*/ 4 w 16"/>
                      <a:gd name="T43" fmla="*/ 15 h 16"/>
                      <a:gd name="T44" fmla="*/ 5 w 16"/>
                      <a:gd name="T45" fmla="*/ 15 h 16"/>
                      <a:gd name="T46" fmla="*/ 7 w 16"/>
                      <a:gd name="T47" fmla="*/ 15 h 16"/>
                      <a:gd name="T48" fmla="*/ 8 w 16"/>
                      <a:gd name="T49" fmla="*/ 16 h 16"/>
                      <a:gd name="T50" fmla="*/ 9 w 16"/>
                      <a:gd name="T51" fmla="*/ 15 h 16"/>
                      <a:gd name="T52" fmla="*/ 11 w 16"/>
                      <a:gd name="T53" fmla="*/ 15 h 16"/>
                      <a:gd name="T54" fmla="*/ 12 w 16"/>
                      <a:gd name="T55" fmla="*/ 15 h 16"/>
                      <a:gd name="T56" fmla="*/ 13 w 16"/>
                      <a:gd name="T57" fmla="*/ 13 h 16"/>
                      <a:gd name="T58" fmla="*/ 15 w 16"/>
                      <a:gd name="T59" fmla="*/ 12 h 16"/>
                      <a:gd name="T60" fmla="*/ 15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5" y="5"/>
                        </a:lnTo>
                        <a:lnTo>
                          <a:pt x="15" y="4"/>
                        </a:lnTo>
                        <a:lnTo>
                          <a:pt x="13" y="3"/>
                        </a:lnTo>
                        <a:lnTo>
                          <a:pt x="12" y="1"/>
                        </a:lnTo>
                        <a:lnTo>
                          <a:pt x="11" y="1"/>
                        </a:lnTo>
                        <a:lnTo>
                          <a:pt x="9" y="0"/>
                        </a:lnTo>
                        <a:lnTo>
                          <a:pt x="8" y="0"/>
                        </a:lnTo>
                        <a:lnTo>
                          <a:pt x="7" y="0"/>
                        </a:lnTo>
                        <a:lnTo>
                          <a:pt x="5" y="1"/>
                        </a:lnTo>
                        <a:lnTo>
                          <a:pt x="4" y="1"/>
                        </a:lnTo>
                        <a:lnTo>
                          <a:pt x="3" y="3"/>
                        </a:lnTo>
                        <a:lnTo>
                          <a:pt x="1" y="4"/>
                        </a:lnTo>
                        <a:lnTo>
                          <a:pt x="1" y="5"/>
                        </a:lnTo>
                        <a:lnTo>
                          <a:pt x="1" y="7"/>
                        </a:lnTo>
                        <a:lnTo>
                          <a:pt x="0" y="8"/>
                        </a:lnTo>
                        <a:lnTo>
                          <a:pt x="1" y="9"/>
                        </a:lnTo>
                        <a:lnTo>
                          <a:pt x="1" y="11"/>
                        </a:lnTo>
                        <a:lnTo>
                          <a:pt x="1" y="12"/>
                        </a:lnTo>
                        <a:lnTo>
                          <a:pt x="3" y="13"/>
                        </a:lnTo>
                        <a:lnTo>
                          <a:pt x="4" y="15"/>
                        </a:lnTo>
                        <a:lnTo>
                          <a:pt x="5" y="15"/>
                        </a:lnTo>
                        <a:lnTo>
                          <a:pt x="7" y="15"/>
                        </a:lnTo>
                        <a:lnTo>
                          <a:pt x="8" y="16"/>
                        </a:lnTo>
                        <a:lnTo>
                          <a:pt x="9" y="15"/>
                        </a:lnTo>
                        <a:lnTo>
                          <a:pt x="11" y="15"/>
                        </a:lnTo>
                        <a:lnTo>
                          <a:pt x="12" y="15"/>
                        </a:lnTo>
                        <a:lnTo>
                          <a:pt x="13" y="13"/>
                        </a:lnTo>
                        <a:lnTo>
                          <a:pt x="15" y="12"/>
                        </a:lnTo>
                        <a:lnTo>
                          <a:pt x="15"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7" name="Freeform 189"/>
                  <p:cNvSpPr>
                    <a:spLocks/>
                  </p:cNvSpPr>
                  <p:nvPr/>
                </p:nvSpPr>
                <p:spPr bwMode="auto">
                  <a:xfrm>
                    <a:off x="3274" y="1179"/>
                    <a:ext cx="1" cy="2"/>
                  </a:xfrm>
                  <a:custGeom>
                    <a:avLst/>
                    <a:gdLst>
                      <a:gd name="T0" fmla="*/ 2 w 2"/>
                      <a:gd name="T1" fmla="*/ 5 h 5"/>
                      <a:gd name="T2" fmla="*/ 0 w 2"/>
                      <a:gd name="T3" fmla="*/ 1 h 5"/>
                      <a:gd name="T4" fmla="*/ 0 w 2"/>
                      <a:gd name="T5" fmla="*/ 0 h 5"/>
                      <a:gd name="T6" fmla="*/ 0 w 2"/>
                      <a:gd name="T7" fmla="*/ 0 h 5"/>
                      <a:gd name="T8" fmla="*/ 1 w 2"/>
                      <a:gd name="T9" fmla="*/ 0 h 5"/>
                      <a:gd name="T10" fmla="*/ 1 w 2"/>
                      <a:gd name="T11" fmla="*/ 0 h 5"/>
                      <a:gd name="T12" fmla="*/ 1 w 2"/>
                      <a:gd name="T13" fmla="*/ 0 h 5"/>
                      <a:gd name="T14" fmla="*/ 2 w 2"/>
                      <a:gd name="T15" fmla="*/ 0 h 5"/>
                      <a:gd name="T16" fmla="*/ 2 w 2"/>
                      <a:gd name="T17" fmla="*/ 0 h 5"/>
                      <a:gd name="T18" fmla="*/ 2 w 2"/>
                      <a:gd name="T19" fmla="*/ 0 h 5"/>
                      <a:gd name="T20" fmla="*/ 2 w 2"/>
                      <a:gd name="T21" fmla="*/ 0 h 5"/>
                      <a:gd name="T22" fmla="*/ 2 w 2"/>
                      <a:gd name="T23" fmla="*/ 1 h 5"/>
                      <a:gd name="T24" fmla="*/ 2 w 2"/>
                      <a:gd name="T25" fmla="*/ 1 h 5"/>
                      <a:gd name="T26" fmla="*/ 2 w 2"/>
                      <a:gd name="T27" fmla="*/ 2 h 5"/>
                      <a:gd name="T28" fmla="*/ 2 w 2"/>
                      <a:gd name="T29" fmla="*/ 2 h 5"/>
                      <a:gd name="T30" fmla="*/ 2 w 2"/>
                      <a:gd name="T31" fmla="*/ 4 h 5"/>
                      <a:gd name="T32" fmla="*/ 2 w 2"/>
                      <a:gd name="T33" fmla="*/ 4 h 5"/>
                      <a:gd name="T34" fmla="*/ 2 w 2"/>
                      <a:gd name="T3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 h="5">
                        <a:moveTo>
                          <a:pt x="2" y="5"/>
                        </a:moveTo>
                        <a:lnTo>
                          <a:pt x="0" y="1"/>
                        </a:lnTo>
                        <a:lnTo>
                          <a:pt x="0" y="0"/>
                        </a:lnTo>
                        <a:lnTo>
                          <a:pt x="0" y="0"/>
                        </a:lnTo>
                        <a:lnTo>
                          <a:pt x="1" y="0"/>
                        </a:lnTo>
                        <a:lnTo>
                          <a:pt x="1" y="0"/>
                        </a:lnTo>
                        <a:lnTo>
                          <a:pt x="1" y="0"/>
                        </a:lnTo>
                        <a:lnTo>
                          <a:pt x="2" y="0"/>
                        </a:lnTo>
                        <a:lnTo>
                          <a:pt x="2" y="0"/>
                        </a:lnTo>
                        <a:lnTo>
                          <a:pt x="2" y="0"/>
                        </a:lnTo>
                        <a:lnTo>
                          <a:pt x="2" y="0"/>
                        </a:lnTo>
                        <a:lnTo>
                          <a:pt x="2" y="1"/>
                        </a:lnTo>
                        <a:lnTo>
                          <a:pt x="2" y="1"/>
                        </a:lnTo>
                        <a:lnTo>
                          <a:pt x="2" y="2"/>
                        </a:lnTo>
                        <a:lnTo>
                          <a:pt x="2" y="2"/>
                        </a:lnTo>
                        <a:lnTo>
                          <a:pt x="2" y="4"/>
                        </a:lnTo>
                        <a:lnTo>
                          <a:pt x="2" y="4"/>
                        </a:lnTo>
                        <a:lnTo>
                          <a:pt x="2"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8" name="Freeform 190"/>
                  <p:cNvSpPr>
                    <a:spLocks/>
                  </p:cNvSpPr>
                  <p:nvPr/>
                </p:nvSpPr>
                <p:spPr bwMode="auto">
                  <a:xfrm>
                    <a:off x="3270" y="1179"/>
                    <a:ext cx="5" cy="7"/>
                  </a:xfrm>
                  <a:custGeom>
                    <a:avLst/>
                    <a:gdLst>
                      <a:gd name="T0" fmla="*/ 14 w 14"/>
                      <a:gd name="T1" fmla="*/ 4 h 21"/>
                      <a:gd name="T2" fmla="*/ 12 w 14"/>
                      <a:gd name="T3" fmla="*/ 0 h 21"/>
                      <a:gd name="T4" fmla="*/ 10 w 14"/>
                      <a:gd name="T5" fmla="*/ 0 h 21"/>
                      <a:gd name="T6" fmla="*/ 8 w 14"/>
                      <a:gd name="T7" fmla="*/ 0 h 21"/>
                      <a:gd name="T8" fmla="*/ 6 w 14"/>
                      <a:gd name="T9" fmla="*/ 0 h 21"/>
                      <a:gd name="T10" fmla="*/ 5 w 14"/>
                      <a:gd name="T11" fmla="*/ 1 h 21"/>
                      <a:gd name="T12" fmla="*/ 4 w 14"/>
                      <a:gd name="T13" fmla="*/ 1 h 21"/>
                      <a:gd name="T14" fmla="*/ 2 w 14"/>
                      <a:gd name="T15" fmla="*/ 1 h 21"/>
                      <a:gd name="T16" fmla="*/ 1 w 14"/>
                      <a:gd name="T17" fmla="*/ 1 h 21"/>
                      <a:gd name="T18" fmla="*/ 0 w 14"/>
                      <a:gd name="T19" fmla="*/ 1 h 21"/>
                      <a:gd name="T20" fmla="*/ 4 w 14"/>
                      <a:gd name="T21" fmla="*/ 7 h 21"/>
                      <a:gd name="T22" fmla="*/ 8 w 14"/>
                      <a:gd name="T23" fmla="*/ 12 h 21"/>
                      <a:gd name="T24" fmla="*/ 12 w 14"/>
                      <a:gd name="T25" fmla="*/ 20 h 21"/>
                      <a:gd name="T26" fmla="*/ 13 w 14"/>
                      <a:gd name="T27" fmla="*/ 21 h 21"/>
                      <a:gd name="T28" fmla="*/ 13 w 14"/>
                      <a:gd name="T29" fmla="*/ 19 h 21"/>
                      <a:gd name="T30" fmla="*/ 14 w 14"/>
                      <a:gd name="T31" fmla="*/ 17 h 21"/>
                      <a:gd name="T32" fmla="*/ 14 w 14"/>
                      <a:gd name="T33" fmla="*/ 15 h 21"/>
                      <a:gd name="T34" fmla="*/ 14 w 14"/>
                      <a:gd name="T35" fmla="*/ 13 h 21"/>
                      <a:gd name="T36" fmla="*/ 14 w 14"/>
                      <a:gd name="T37" fmla="*/ 11 h 21"/>
                      <a:gd name="T38" fmla="*/ 14 w 14"/>
                      <a:gd name="T39" fmla="*/ 8 h 21"/>
                      <a:gd name="T40" fmla="*/ 14 w 14"/>
                      <a:gd name="T41" fmla="*/ 7 h 21"/>
                      <a:gd name="T42" fmla="*/ 14 w 14"/>
                      <a:gd name="T4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14" y="4"/>
                        </a:moveTo>
                        <a:lnTo>
                          <a:pt x="12" y="0"/>
                        </a:lnTo>
                        <a:lnTo>
                          <a:pt x="10" y="0"/>
                        </a:lnTo>
                        <a:lnTo>
                          <a:pt x="8" y="0"/>
                        </a:lnTo>
                        <a:lnTo>
                          <a:pt x="6" y="0"/>
                        </a:lnTo>
                        <a:lnTo>
                          <a:pt x="5" y="1"/>
                        </a:lnTo>
                        <a:lnTo>
                          <a:pt x="4" y="1"/>
                        </a:lnTo>
                        <a:lnTo>
                          <a:pt x="2" y="1"/>
                        </a:lnTo>
                        <a:lnTo>
                          <a:pt x="1" y="1"/>
                        </a:lnTo>
                        <a:lnTo>
                          <a:pt x="0" y="1"/>
                        </a:lnTo>
                        <a:lnTo>
                          <a:pt x="4" y="7"/>
                        </a:lnTo>
                        <a:lnTo>
                          <a:pt x="8" y="12"/>
                        </a:lnTo>
                        <a:lnTo>
                          <a:pt x="12" y="20"/>
                        </a:lnTo>
                        <a:lnTo>
                          <a:pt x="13" y="21"/>
                        </a:lnTo>
                        <a:lnTo>
                          <a:pt x="13" y="19"/>
                        </a:lnTo>
                        <a:lnTo>
                          <a:pt x="14" y="17"/>
                        </a:lnTo>
                        <a:lnTo>
                          <a:pt x="14" y="15"/>
                        </a:lnTo>
                        <a:lnTo>
                          <a:pt x="14" y="13"/>
                        </a:lnTo>
                        <a:lnTo>
                          <a:pt x="14" y="11"/>
                        </a:lnTo>
                        <a:lnTo>
                          <a:pt x="14" y="8"/>
                        </a:lnTo>
                        <a:lnTo>
                          <a:pt x="14" y="7"/>
                        </a:lnTo>
                        <a:lnTo>
                          <a:pt x="14" y="4"/>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19" name="Freeform 191"/>
                  <p:cNvSpPr>
                    <a:spLocks noEditPoints="1"/>
                  </p:cNvSpPr>
                  <p:nvPr/>
                </p:nvSpPr>
                <p:spPr bwMode="auto">
                  <a:xfrm>
                    <a:off x="3223" y="1179"/>
                    <a:ext cx="52" cy="43"/>
                  </a:xfrm>
                  <a:custGeom>
                    <a:avLst/>
                    <a:gdLst>
                      <a:gd name="T0" fmla="*/ 153 w 154"/>
                      <a:gd name="T1" fmla="*/ 21 h 130"/>
                      <a:gd name="T2" fmla="*/ 145 w 154"/>
                      <a:gd name="T3" fmla="*/ 8 h 130"/>
                      <a:gd name="T4" fmla="*/ 138 w 154"/>
                      <a:gd name="T5" fmla="*/ 2 h 130"/>
                      <a:gd name="T6" fmla="*/ 134 w 154"/>
                      <a:gd name="T7" fmla="*/ 2 h 130"/>
                      <a:gd name="T8" fmla="*/ 130 w 154"/>
                      <a:gd name="T9" fmla="*/ 1 h 130"/>
                      <a:gd name="T10" fmla="*/ 126 w 154"/>
                      <a:gd name="T11" fmla="*/ 0 h 130"/>
                      <a:gd name="T12" fmla="*/ 123 w 154"/>
                      <a:gd name="T13" fmla="*/ 0 h 130"/>
                      <a:gd name="T14" fmla="*/ 122 w 154"/>
                      <a:gd name="T15" fmla="*/ 0 h 130"/>
                      <a:gd name="T16" fmla="*/ 122 w 154"/>
                      <a:gd name="T17" fmla="*/ 0 h 130"/>
                      <a:gd name="T18" fmla="*/ 121 w 154"/>
                      <a:gd name="T19" fmla="*/ 0 h 130"/>
                      <a:gd name="T20" fmla="*/ 126 w 154"/>
                      <a:gd name="T21" fmla="*/ 4 h 130"/>
                      <a:gd name="T22" fmla="*/ 135 w 154"/>
                      <a:gd name="T23" fmla="*/ 14 h 130"/>
                      <a:gd name="T24" fmla="*/ 143 w 154"/>
                      <a:gd name="T25" fmla="*/ 25 h 130"/>
                      <a:gd name="T26" fmla="*/ 150 w 154"/>
                      <a:gd name="T27" fmla="*/ 38 h 130"/>
                      <a:gd name="T28" fmla="*/ 150 w 154"/>
                      <a:gd name="T29" fmla="*/ 38 h 130"/>
                      <a:gd name="T30" fmla="*/ 151 w 154"/>
                      <a:gd name="T31" fmla="*/ 34 h 130"/>
                      <a:gd name="T32" fmla="*/ 153 w 154"/>
                      <a:gd name="T33" fmla="*/ 29 h 130"/>
                      <a:gd name="T34" fmla="*/ 154 w 154"/>
                      <a:gd name="T35" fmla="*/ 25 h 130"/>
                      <a:gd name="T36" fmla="*/ 6 w 154"/>
                      <a:gd name="T37" fmla="*/ 78 h 130"/>
                      <a:gd name="T38" fmla="*/ 10 w 154"/>
                      <a:gd name="T39" fmla="*/ 90 h 130"/>
                      <a:gd name="T40" fmla="*/ 16 w 154"/>
                      <a:gd name="T41" fmla="*/ 102 h 130"/>
                      <a:gd name="T42" fmla="*/ 26 w 154"/>
                      <a:gd name="T43" fmla="*/ 113 h 130"/>
                      <a:gd name="T44" fmla="*/ 37 w 154"/>
                      <a:gd name="T45" fmla="*/ 122 h 130"/>
                      <a:gd name="T46" fmla="*/ 50 w 154"/>
                      <a:gd name="T47" fmla="*/ 129 h 130"/>
                      <a:gd name="T48" fmla="*/ 51 w 154"/>
                      <a:gd name="T49" fmla="*/ 130 h 130"/>
                      <a:gd name="T50" fmla="*/ 47 w 154"/>
                      <a:gd name="T51" fmla="*/ 130 h 130"/>
                      <a:gd name="T52" fmla="*/ 43 w 154"/>
                      <a:gd name="T53" fmla="*/ 130 h 130"/>
                      <a:gd name="T54" fmla="*/ 39 w 154"/>
                      <a:gd name="T55" fmla="*/ 130 h 130"/>
                      <a:gd name="T56" fmla="*/ 31 w 154"/>
                      <a:gd name="T57" fmla="*/ 128 h 130"/>
                      <a:gd name="T58" fmla="*/ 21 w 154"/>
                      <a:gd name="T59" fmla="*/ 120 h 130"/>
                      <a:gd name="T60" fmla="*/ 11 w 154"/>
                      <a:gd name="T61" fmla="*/ 110 h 130"/>
                      <a:gd name="T62" fmla="*/ 4 w 154"/>
                      <a:gd name="T63" fmla="*/ 100 h 130"/>
                      <a:gd name="T64" fmla="*/ 2 w 154"/>
                      <a:gd name="T65" fmla="*/ 92 h 130"/>
                      <a:gd name="T66" fmla="*/ 3 w 154"/>
                      <a:gd name="T67" fmla="*/ 88 h 130"/>
                      <a:gd name="T68" fmla="*/ 4 w 154"/>
                      <a:gd name="T69" fmla="*/ 85 h 130"/>
                      <a:gd name="T70" fmla="*/ 6 w 154"/>
                      <a:gd name="T71" fmla="*/ 8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4" h="130">
                        <a:moveTo>
                          <a:pt x="154" y="22"/>
                        </a:moveTo>
                        <a:lnTo>
                          <a:pt x="153" y="21"/>
                        </a:lnTo>
                        <a:lnTo>
                          <a:pt x="149" y="13"/>
                        </a:lnTo>
                        <a:lnTo>
                          <a:pt x="145" y="8"/>
                        </a:lnTo>
                        <a:lnTo>
                          <a:pt x="141" y="2"/>
                        </a:lnTo>
                        <a:lnTo>
                          <a:pt x="138" y="2"/>
                        </a:lnTo>
                        <a:lnTo>
                          <a:pt x="137" y="2"/>
                        </a:lnTo>
                        <a:lnTo>
                          <a:pt x="134" y="2"/>
                        </a:lnTo>
                        <a:lnTo>
                          <a:pt x="133" y="2"/>
                        </a:lnTo>
                        <a:lnTo>
                          <a:pt x="130" y="1"/>
                        </a:lnTo>
                        <a:lnTo>
                          <a:pt x="127" y="1"/>
                        </a:lnTo>
                        <a:lnTo>
                          <a:pt x="126" y="0"/>
                        </a:lnTo>
                        <a:lnTo>
                          <a:pt x="123" y="0"/>
                        </a:lnTo>
                        <a:lnTo>
                          <a:pt x="123" y="0"/>
                        </a:lnTo>
                        <a:lnTo>
                          <a:pt x="122" y="0"/>
                        </a:lnTo>
                        <a:lnTo>
                          <a:pt x="122" y="0"/>
                        </a:lnTo>
                        <a:lnTo>
                          <a:pt x="122" y="0"/>
                        </a:lnTo>
                        <a:lnTo>
                          <a:pt x="122" y="0"/>
                        </a:lnTo>
                        <a:lnTo>
                          <a:pt x="121" y="0"/>
                        </a:lnTo>
                        <a:lnTo>
                          <a:pt x="121" y="0"/>
                        </a:lnTo>
                        <a:lnTo>
                          <a:pt x="121" y="0"/>
                        </a:lnTo>
                        <a:lnTo>
                          <a:pt x="126" y="4"/>
                        </a:lnTo>
                        <a:lnTo>
                          <a:pt x="131" y="9"/>
                        </a:lnTo>
                        <a:lnTo>
                          <a:pt x="135" y="14"/>
                        </a:lnTo>
                        <a:lnTo>
                          <a:pt x="141" y="20"/>
                        </a:lnTo>
                        <a:lnTo>
                          <a:pt x="143" y="25"/>
                        </a:lnTo>
                        <a:lnTo>
                          <a:pt x="147" y="32"/>
                        </a:lnTo>
                        <a:lnTo>
                          <a:pt x="150" y="38"/>
                        </a:lnTo>
                        <a:lnTo>
                          <a:pt x="150" y="41"/>
                        </a:lnTo>
                        <a:lnTo>
                          <a:pt x="150" y="38"/>
                        </a:lnTo>
                        <a:lnTo>
                          <a:pt x="151" y="36"/>
                        </a:lnTo>
                        <a:lnTo>
                          <a:pt x="151" y="34"/>
                        </a:lnTo>
                        <a:lnTo>
                          <a:pt x="153" y="32"/>
                        </a:lnTo>
                        <a:lnTo>
                          <a:pt x="153" y="29"/>
                        </a:lnTo>
                        <a:lnTo>
                          <a:pt x="153" y="28"/>
                        </a:lnTo>
                        <a:lnTo>
                          <a:pt x="154" y="25"/>
                        </a:lnTo>
                        <a:lnTo>
                          <a:pt x="154" y="22"/>
                        </a:lnTo>
                        <a:close/>
                        <a:moveTo>
                          <a:pt x="6" y="78"/>
                        </a:moveTo>
                        <a:lnTo>
                          <a:pt x="7" y="84"/>
                        </a:lnTo>
                        <a:lnTo>
                          <a:pt x="10" y="90"/>
                        </a:lnTo>
                        <a:lnTo>
                          <a:pt x="12" y="97"/>
                        </a:lnTo>
                        <a:lnTo>
                          <a:pt x="16" y="102"/>
                        </a:lnTo>
                        <a:lnTo>
                          <a:pt x="21" y="109"/>
                        </a:lnTo>
                        <a:lnTo>
                          <a:pt x="26" y="113"/>
                        </a:lnTo>
                        <a:lnTo>
                          <a:pt x="31" y="118"/>
                        </a:lnTo>
                        <a:lnTo>
                          <a:pt x="37" y="122"/>
                        </a:lnTo>
                        <a:lnTo>
                          <a:pt x="43" y="126"/>
                        </a:lnTo>
                        <a:lnTo>
                          <a:pt x="50" y="129"/>
                        </a:lnTo>
                        <a:lnTo>
                          <a:pt x="53" y="130"/>
                        </a:lnTo>
                        <a:lnTo>
                          <a:pt x="51" y="130"/>
                        </a:lnTo>
                        <a:lnTo>
                          <a:pt x="49" y="130"/>
                        </a:lnTo>
                        <a:lnTo>
                          <a:pt x="47" y="130"/>
                        </a:lnTo>
                        <a:lnTo>
                          <a:pt x="45" y="130"/>
                        </a:lnTo>
                        <a:lnTo>
                          <a:pt x="43" y="130"/>
                        </a:lnTo>
                        <a:lnTo>
                          <a:pt x="41" y="130"/>
                        </a:lnTo>
                        <a:lnTo>
                          <a:pt x="39" y="130"/>
                        </a:lnTo>
                        <a:lnTo>
                          <a:pt x="37" y="130"/>
                        </a:lnTo>
                        <a:lnTo>
                          <a:pt x="31" y="128"/>
                        </a:lnTo>
                        <a:lnTo>
                          <a:pt x="26" y="124"/>
                        </a:lnTo>
                        <a:lnTo>
                          <a:pt x="21" y="120"/>
                        </a:lnTo>
                        <a:lnTo>
                          <a:pt x="16" y="116"/>
                        </a:lnTo>
                        <a:lnTo>
                          <a:pt x="11" y="110"/>
                        </a:lnTo>
                        <a:lnTo>
                          <a:pt x="7" y="105"/>
                        </a:lnTo>
                        <a:lnTo>
                          <a:pt x="4" y="100"/>
                        </a:lnTo>
                        <a:lnTo>
                          <a:pt x="0" y="94"/>
                        </a:lnTo>
                        <a:lnTo>
                          <a:pt x="2" y="92"/>
                        </a:lnTo>
                        <a:lnTo>
                          <a:pt x="2" y="90"/>
                        </a:lnTo>
                        <a:lnTo>
                          <a:pt x="3" y="88"/>
                        </a:lnTo>
                        <a:lnTo>
                          <a:pt x="3" y="86"/>
                        </a:lnTo>
                        <a:lnTo>
                          <a:pt x="4" y="85"/>
                        </a:lnTo>
                        <a:lnTo>
                          <a:pt x="4" y="82"/>
                        </a:lnTo>
                        <a:lnTo>
                          <a:pt x="6" y="81"/>
                        </a:lnTo>
                        <a:lnTo>
                          <a:pt x="6" y="78"/>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0" name="Freeform 192"/>
                  <p:cNvSpPr>
                    <a:spLocks noEditPoints="1"/>
                  </p:cNvSpPr>
                  <p:nvPr/>
                </p:nvSpPr>
                <p:spPr bwMode="auto">
                  <a:xfrm>
                    <a:off x="3225" y="1179"/>
                    <a:ext cx="48" cy="43"/>
                  </a:xfrm>
                  <a:custGeom>
                    <a:avLst/>
                    <a:gdLst>
                      <a:gd name="T0" fmla="*/ 144 w 144"/>
                      <a:gd name="T1" fmla="*/ 38 h 130"/>
                      <a:gd name="T2" fmla="*/ 137 w 144"/>
                      <a:gd name="T3" fmla="*/ 25 h 130"/>
                      <a:gd name="T4" fmla="*/ 129 w 144"/>
                      <a:gd name="T5" fmla="*/ 14 h 130"/>
                      <a:gd name="T6" fmla="*/ 120 w 144"/>
                      <a:gd name="T7" fmla="*/ 4 h 130"/>
                      <a:gd name="T8" fmla="*/ 112 w 144"/>
                      <a:gd name="T9" fmla="*/ 0 h 130"/>
                      <a:gd name="T10" fmla="*/ 108 w 144"/>
                      <a:gd name="T11" fmla="*/ 1 h 130"/>
                      <a:gd name="T12" fmla="*/ 104 w 144"/>
                      <a:gd name="T13" fmla="*/ 1 h 130"/>
                      <a:gd name="T14" fmla="*/ 100 w 144"/>
                      <a:gd name="T15" fmla="*/ 2 h 130"/>
                      <a:gd name="T16" fmla="*/ 108 w 144"/>
                      <a:gd name="T17" fmla="*/ 8 h 130"/>
                      <a:gd name="T18" fmla="*/ 125 w 144"/>
                      <a:gd name="T19" fmla="*/ 25 h 130"/>
                      <a:gd name="T20" fmla="*/ 135 w 144"/>
                      <a:gd name="T21" fmla="*/ 48 h 130"/>
                      <a:gd name="T22" fmla="*/ 136 w 144"/>
                      <a:gd name="T23" fmla="*/ 61 h 130"/>
                      <a:gd name="T24" fmla="*/ 136 w 144"/>
                      <a:gd name="T25" fmla="*/ 61 h 130"/>
                      <a:gd name="T26" fmla="*/ 136 w 144"/>
                      <a:gd name="T27" fmla="*/ 61 h 130"/>
                      <a:gd name="T28" fmla="*/ 136 w 144"/>
                      <a:gd name="T29" fmla="*/ 62 h 130"/>
                      <a:gd name="T30" fmla="*/ 136 w 144"/>
                      <a:gd name="T31" fmla="*/ 62 h 130"/>
                      <a:gd name="T32" fmla="*/ 136 w 144"/>
                      <a:gd name="T33" fmla="*/ 61 h 130"/>
                      <a:gd name="T34" fmla="*/ 139 w 144"/>
                      <a:gd name="T35" fmla="*/ 56 h 130"/>
                      <a:gd name="T36" fmla="*/ 141 w 144"/>
                      <a:gd name="T37" fmla="*/ 52 h 130"/>
                      <a:gd name="T38" fmla="*/ 143 w 144"/>
                      <a:gd name="T39" fmla="*/ 46 h 130"/>
                      <a:gd name="T40" fmla="*/ 144 w 144"/>
                      <a:gd name="T41" fmla="*/ 41 h 130"/>
                      <a:gd name="T42" fmla="*/ 1 w 144"/>
                      <a:gd name="T43" fmla="*/ 84 h 130"/>
                      <a:gd name="T44" fmla="*/ 6 w 144"/>
                      <a:gd name="T45" fmla="*/ 97 h 130"/>
                      <a:gd name="T46" fmla="*/ 15 w 144"/>
                      <a:gd name="T47" fmla="*/ 109 h 130"/>
                      <a:gd name="T48" fmla="*/ 25 w 144"/>
                      <a:gd name="T49" fmla="*/ 118 h 130"/>
                      <a:gd name="T50" fmla="*/ 37 w 144"/>
                      <a:gd name="T51" fmla="*/ 126 h 130"/>
                      <a:gd name="T52" fmla="*/ 47 w 144"/>
                      <a:gd name="T53" fmla="*/ 130 h 130"/>
                      <a:gd name="T54" fmla="*/ 53 w 144"/>
                      <a:gd name="T55" fmla="*/ 130 h 130"/>
                      <a:gd name="T56" fmla="*/ 60 w 144"/>
                      <a:gd name="T57" fmla="*/ 129 h 130"/>
                      <a:gd name="T58" fmla="*/ 67 w 144"/>
                      <a:gd name="T59" fmla="*/ 126 h 130"/>
                      <a:gd name="T60" fmla="*/ 73 w 144"/>
                      <a:gd name="T61" fmla="*/ 125 h 130"/>
                      <a:gd name="T62" fmla="*/ 60 w 144"/>
                      <a:gd name="T63" fmla="*/ 124 h 130"/>
                      <a:gd name="T64" fmla="*/ 37 w 144"/>
                      <a:gd name="T65" fmla="*/ 114 h 130"/>
                      <a:gd name="T66" fmla="*/ 20 w 144"/>
                      <a:gd name="T67" fmla="*/ 97 h 130"/>
                      <a:gd name="T68" fmla="*/ 10 w 144"/>
                      <a:gd name="T69" fmla="*/ 74 h 130"/>
                      <a:gd name="T70" fmla="*/ 8 w 144"/>
                      <a:gd name="T71" fmla="*/ 65 h 130"/>
                      <a:gd name="T72" fmla="*/ 5 w 144"/>
                      <a:gd name="T73" fmla="*/ 69 h 130"/>
                      <a:gd name="T74" fmla="*/ 2 w 144"/>
                      <a:gd name="T75" fmla="*/ 73 h 130"/>
                      <a:gd name="T76" fmla="*/ 1 w 144"/>
                      <a:gd name="T77" fmla="*/ 7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 h="130">
                        <a:moveTo>
                          <a:pt x="144" y="41"/>
                        </a:moveTo>
                        <a:lnTo>
                          <a:pt x="144" y="38"/>
                        </a:lnTo>
                        <a:lnTo>
                          <a:pt x="141" y="32"/>
                        </a:lnTo>
                        <a:lnTo>
                          <a:pt x="137" y="25"/>
                        </a:lnTo>
                        <a:lnTo>
                          <a:pt x="135" y="20"/>
                        </a:lnTo>
                        <a:lnTo>
                          <a:pt x="129" y="14"/>
                        </a:lnTo>
                        <a:lnTo>
                          <a:pt x="125" y="9"/>
                        </a:lnTo>
                        <a:lnTo>
                          <a:pt x="120" y="4"/>
                        </a:lnTo>
                        <a:lnTo>
                          <a:pt x="115" y="0"/>
                        </a:lnTo>
                        <a:lnTo>
                          <a:pt x="112" y="0"/>
                        </a:lnTo>
                        <a:lnTo>
                          <a:pt x="111" y="0"/>
                        </a:lnTo>
                        <a:lnTo>
                          <a:pt x="108" y="1"/>
                        </a:lnTo>
                        <a:lnTo>
                          <a:pt x="107" y="1"/>
                        </a:lnTo>
                        <a:lnTo>
                          <a:pt x="104" y="1"/>
                        </a:lnTo>
                        <a:lnTo>
                          <a:pt x="103" y="2"/>
                        </a:lnTo>
                        <a:lnTo>
                          <a:pt x="100" y="2"/>
                        </a:lnTo>
                        <a:lnTo>
                          <a:pt x="99" y="2"/>
                        </a:lnTo>
                        <a:lnTo>
                          <a:pt x="108" y="8"/>
                        </a:lnTo>
                        <a:lnTo>
                          <a:pt x="117" y="16"/>
                        </a:lnTo>
                        <a:lnTo>
                          <a:pt x="125" y="25"/>
                        </a:lnTo>
                        <a:lnTo>
                          <a:pt x="131" y="36"/>
                        </a:lnTo>
                        <a:lnTo>
                          <a:pt x="135" y="48"/>
                        </a:lnTo>
                        <a:lnTo>
                          <a:pt x="136" y="61"/>
                        </a:lnTo>
                        <a:lnTo>
                          <a:pt x="136" y="61"/>
                        </a:lnTo>
                        <a:lnTo>
                          <a:pt x="136" y="61"/>
                        </a:lnTo>
                        <a:lnTo>
                          <a:pt x="136" y="61"/>
                        </a:lnTo>
                        <a:lnTo>
                          <a:pt x="136" y="61"/>
                        </a:lnTo>
                        <a:lnTo>
                          <a:pt x="136" y="61"/>
                        </a:lnTo>
                        <a:lnTo>
                          <a:pt x="136" y="61"/>
                        </a:lnTo>
                        <a:lnTo>
                          <a:pt x="136" y="62"/>
                        </a:lnTo>
                        <a:lnTo>
                          <a:pt x="136" y="62"/>
                        </a:lnTo>
                        <a:lnTo>
                          <a:pt x="136" y="62"/>
                        </a:lnTo>
                        <a:lnTo>
                          <a:pt x="136" y="61"/>
                        </a:lnTo>
                        <a:lnTo>
                          <a:pt x="136" y="61"/>
                        </a:lnTo>
                        <a:lnTo>
                          <a:pt x="137" y="58"/>
                        </a:lnTo>
                        <a:lnTo>
                          <a:pt x="139" y="56"/>
                        </a:lnTo>
                        <a:lnTo>
                          <a:pt x="140" y="53"/>
                        </a:lnTo>
                        <a:lnTo>
                          <a:pt x="141" y="52"/>
                        </a:lnTo>
                        <a:lnTo>
                          <a:pt x="141" y="49"/>
                        </a:lnTo>
                        <a:lnTo>
                          <a:pt x="143" y="46"/>
                        </a:lnTo>
                        <a:lnTo>
                          <a:pt x="143" y="44"/>
                        </a:lnTo>
                        <a:lnTo>
                          <a:pt x="144" y="41"/>
                        </a:lnTo>
                        <a:close/>
                        <a:moveTo>
                          <a:pt x="0" y="78"/>
                        </a:moveTo>
                        <a:lnTo>
                          <a:pt x="1" y="84"/>
                        </a:lnTo>
                        <a:lnTo>
                          <a:pt x="4" y="90"/>
                        </a:lnTo>
                        <a:lnTo>
                          <a:pt x="6" y="97"/>
                        </a:lnTo>
                        <a:lnTo>
                          <a:pt x="10" y="102"/>
                        </a:lnTo>
                        <a:lnTo>
                          <a:pt x="15" y="109"/>
                        </a:lnTo>
                        <a:lnTo>
                          <a:pt x="20" y="113"/>
                        </a:lnTo>
                        <a:lnTo>
                          <a:pt x="25" y="118"/>
                        </a:lnTo>
                        <a:lnTo>
                          <a:pt x="31" y="122"/>
                        </a:lnTo>
                        <a:lnTo>
                          <a:pt x="37" y="126"/>
                        </a:lnTo>
                        <a:lnTo>
                          <a:pt x="44" y="129"/>
                        </a:lnTo>
                        <a:lnTo>
                          <a:pt x="47" y="130"/>
                        </a:lnTo>
                        <a:lnTo>
                          <a:pt x="51" y="130"/>
                        </a:lnTo>
                        <a:lnTo>
                          <a:pt x="53" y="130"/>
                        </a:lnTo>
                        <a:lnTo>
                          <a:pt x="57" y="129"/>
                        </a:lnTo>
                        <a:lnTo>
                          <a:pt x="60" y="129"/>
                        </a:lnTo>
                        <a:lnTo>
                          <a:pt x="64" y="128"/>
                        </a:lnTo>
                        <a:lnTo>
                          <a:pt x="67" y="126"/>
                        </a:lnTo>
                        <a:lnTo>
                          <a:pt x="71" y="126"/>
                        </a:lnTo>
                        <a:lnTo>
                          <a:pt x="73" y="125"/>
                        </a:lnTo>
                        <a:lnTo>
                          <a:pt x="72" y="125"/>
                        </a:lnTo>
                        <a:lnTo>
                          <a:pt x="60" y="124"/>
                        </a:lnTo>
                        <a:lnTo>
                          <a:pt x="48" y="120"/>
                        </a:lnTo>
                        <a:lnTo>
                          <a:pt x="37" y="114"/>
                        </a:lnTo>
                        <a:lnTo>
                          <a:pt x="28" y="106"/>
                        </a:lnTo>
                        <a:lnTo>
                          <a:pt x="20" y="97"/>
                        </a:lnTo>
                        <a:lnTo>
                          <a:pt x="13" y="86"/>
                        </a:lnTo>
                        <a:lnTo>
                          <a:pt x="10" y="74"/>
                        </a:lnTo>
                        <a:lnTo>
                          <a:pt x="9" y="64"/>
                        </a:lnTo>
                        <a:lnTo>
                          <a:pt x="8" y="65"/>
                        </a:lnTo>
                        <a:lnTo>
                          <a:pt x="6" y="66"/>
                        </a:lnTo>
                        <a:lnTo>
                          <a:pt x="5" y="69"/>
                        </a:lnTo>
                        <a:lnTo>
                          <a:pt x="4" y="70"/>
                        </a:lnTo>
                        <a:lnTo>
                          <a:pt x="2" y="73"/>
                        </a:lnTo>
                        <a:lnTo>
                          <a:pt x="2" y="74"/>
                        </a:lnTo>
                        <a:lnTo>
                          <a:pt x="1" y="77"/>
                        </a:lnTo>
                        <a:lnTo>
                          <a:pt x="0" y="7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1" name="Freeform 193"/>
                  <p:cNvSpPr>
                    <a:spLocks/>
                  </p:cNvSpPr>
                  <p:nvPr/>
                </p:nvSpPr>
                <p:spPr bwMode="auto">
                  <a:xfrm>
                    <a:off x="3228" y="1180"/>
                    <a:ext cx="43" cy="41"/>
                  </a:xfrm>
                  <a:custGeom>
                    <a:avLst/>
                    <a:gdLst>
                      <a:gd name="T0" fmla="*/ 126 w 127"/>
                      <a:gd name="T1" fmla="*/ 46 h 123"/>
                      <a:gd name="T2" fmla="*/ 116 w 127"/>
                      <a:gd name="T3" fmla="*/ 23 h 123"/>
                      <a:gd name="T4" fmla="*/ 99 w 127"/>
                      <a:gd name="T5" fmla="*/ 6 h 123"/>
                      <a:gd name="T6" fmla="*/ 87 w 127"/>
                      <a:gd name="T7" fmla="*/ 2 h 123"/>
                      <a:gd name="T8" fmla="*/ 82 w 127"/>
                      <a:gd name="T9" fmla="*/ 3 h 123"/>
                      <a:gd name="T10" fmla="*/ 78 w 127"/>
                      <a:gd name="T11" fmla="*/ 4 h 123"/>
                      <a:gd name="T12" fmla="*/ 74 w 127"/>
                      <a:gd name="T13" fmla="*/ 6 h 123"/>
                      <a:gd name="T14" fmla="*/ 74 w 127"/>
                      <a:gd name="T15" fmla="*/ 7 h 123"/>
                      <a:gd name="T16" fmla="*/ 94 w 127"/>
                      <a:gd name="T17" fmla="*/ 15 h 123"/>
                      <a:gd name="T18" fmla="*/ 107 w 127"/>
                      <a:gd name="T19" fmla="*/ 30 h 123"/>
                      <a:gd name="T20" fmla="*/ 115 w 127"/>
                      <a:gd name="T21" fmla="*/ 48 h 123"/>
                      <a:gd name="T22" fmla="*/ 127 w 127"/>
                      <a:gd name="T23" fmla="*/ 59 h 123"/>
                      <a:gd name="T24" fmla="*/ 123 w 127"/>
                      <a:gd name="T25" fmla="*/ 67 h 123"/>
                      <a:gd name="T26" fmla="*/ 115 w 127"/>
                      <a:gd name="T27" fmla="*/ 80 h 123"/>
                      <a:gd name="T28" fmla="*/ 106 w 127"/>
                      <a:gd name="T29" fmla="*/ 94 h 123"/>
                      <a:gd name="T30" fmla="*/ 94 w 127"/>
                      <a:gd name="T31" fmla="*/ 106 h 123"/>
                      <a:gd name="T32" fmla="*/ 84 w 127"/>
                      <a:gd name="T33" fmla="*/ 112 h 123"/>
                      <a:gd name="T34" fmla="*/ 79 w 127"/>
                      <a:gd name="T35" fmla="*/ 115 h 123"/>
                      <a:gd name="T36" fmla="*/ 74 w 127"/>
                      <a:gd name="T37" fmla="*/ 119 h 123"/>
                      <a:gd name="T38" fmla="*/ 67 w 127"/>
                      <a:gd name="T39" fmla="*/ 122 h 123"/>
                      <a:gd name="T40" fmla="*/ 63 w 127"/>
                      <a:gd name="T41" fmla="*/ 123 h 123"/>
                      <a:gd name="T42" fmla="*/ 39 w 127"/>
                      <a:gd name="T43" fmla="*/ 118 h 123"/>
                      <a:gd name="T44" fmla="*/ 19 w 127"/>
                      <a:gd name="T45" fmla="*/ 104 h 123"/>
                      <a:gd name="T46" fmla="*/ 4 w 127"/>
                      <a:gd name="T47" fmla="*/ 84 h 123"/>
                      <a:gd name="T48" fmla="*/ 0 w 127"/>
                      <a:gd name="T49" fmla="*/ 62 h 123"/>
                      <a:gd name="T50" fmla="*/ 3 w 127"/>
                      <a:gd name="T51" fmla="*/ 56 h 123"/>
                      <a:gd name="T52" fmla="*/ 6 w 127"/>
                      <a:gd name="T53" fmla="*/ 52 h 123"/>
                      <a:gd name="T54" fmla="*/ 10 w 127"/>
                      <a:gd name="T55" fmla="*/ 48 h 123"/>
                      <a:gd name="T56" fmla="*/ 12 w 127"/>
                      <a:gd name="T57" fmla="*/ 46 h 123"/>
                      <a:gd name="T58" fmla="*/ 11 w 127"/>
                      <a:gd name="T59" fmla="*/ 59 h 123"/>
                      <a:gd name="T60" fmla="*/ 15 w 127"/>
                      <a:gd name="T61" fmla="*/ 80 h 123"/>
                      <a:gd name="T62" fmla="*/ 26 w 127"/>
                      <a:gd name="T63" fmla="*/ 96 h 123"/>
                      <a:gd name="T64" fmla="*/ 43 w 127"/>
                      <a:gd name="T65" fmla="*/ 108 h 123"/>
                      <a:gd name="T66" fmla="*/ 63 w 127"/>
                      <a:gd name="T67" fmla="*/ 112 h 123"/>
                      <a:gd name="T68" fmla="*/ 84 w 127"/>
                      <a:gd name="T69" fmla="*/ 108 h 123"/>
                      <a:gd name="T70" fmla="*/ 102 w 127"/>
                      <a:gd name="T71" fmla="*/ 96 h 123"/>
                      <a:gd name="T72" fmla="*/ 112 w 127"/>
                      <a:gd name="T73" fmla="*/ 80 h 123"/>
                      <a:gd name="T74" fmla="*/ 116 w 127"/>
                      <a:gd name="T75" fmla="*/ 5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7" h="123">
                        <a:moveTo>
                          <a:pt x="127" y="59"/>
                        </a:moveTo>
                        <a:lnTo>
                          <a:pt x="126" y="46"/>
                        </a:lnTo>
                        <a:lnTo>
                          <a:pt x="122" y="34"/>
                        </a:lnTo>
                        <a:lnTo>
                          <a:pt x="116" y="23"/>
                        </a:lnTo>
                        <a:lnTo>
                          <a:pt x="108" y="14"/>
                        </a:lnTo>
                        <a:lnTo>
                          <a:pt x="99" y="6"/>
                        </a:lnTo>
                        <a:lnTo>
                          <a:pt x="90" y="0"/>
                        </a:lnTo>
                        <a:lnTo>
                          <a:pt x="87" y="2"/>
                        </a:lnTo>
                        <a:lnTo>
                          <a:pt x="84" y="2"/>
                        </a:lnTo>
                        <a:lnTo>
                          <a:pt x="82" y="3"/>
                        </a:lnTo>
                        <a:lnTo>
                          <a:pt x="80" y="3"/>
                        </a:lnTo>
                        <a:lnTo>
                          <a:pt x="78" y="4"/>
                        </a:lnTo>
                        <a:lnTo>
                          <a:pt x="75" y="6"/>
                        </a:lnTo>
                        <a:lnTo>
                          <a:pt x="74" y="6"/>
                        </a:lnTo>
                        <a:lnTo>
                          <a:pt x="71" y="7"/>
                        </a:lnTo>
                        <a:lnTo>
                          <a:pt x="74" y="7"/>
                        </a:lnTo>
                        <a:lnTo>
                          <a:pt x="84" y="10"/>
                        </a:lnTo>
                        <a:lnTo>
                          <a:pt x="94" y="15"/>
                        </a:lnTo>
                        <a:lnTo>
                          <a:pt x="102" y="22"/>
                        </a:lnTo>
                        <a:lnTo>
                          <a:pt x="107" y="30"/>
                        </a:lnTo>
                        <a:lnTo>
                          <a:pt x="112" y="39"/>
                        </a:lnTo>
                        <a:lnTo>
                          <a:pt x="115" y="48"/>
                        </a:lnTo>
                        <a:lnTo>
                          <a:pt x="116" y="59"/>
                        </a:lnTo>
                        <a:lnTo>
                          <a:pt x="127" y="59"/>
                        </a:lnTo>
                        <a:lnTo>
                          <a:pt x="127" y="60"/>
                        </a:lnTo>
                        <a:lnTo>
                          <a:pt x="123" y="67"/>
                        </a:lnTo>
                        <a:lnTo>
                          <a:pt x="120" y="74"/>
                        </a:lnTo>
                        <a:lnTo>
                          <a:pt x="115" y="80"/>
                        </a:lnTo>
                        <a:lnTo>
                          <a:pt x="111" y="87"/>
                        </a:lnTo>
                        <a:lnTo>
                          <a:pt x="106" y="94"/>
                        </a:lnTo>
                        <a:lnTo>
                          <a:pt x="100" y="99"/>
                        </a:lnTo>
                        <a:lnTo>
                          <a:pt x="94" y="106"/>
                        </a:lnTo>
                        <a:lnTo>
                          <a:pt x="87" y="110"/>
                        </a:lnTo>
                        <a:lnTo>
                          <a:pt x="84" y="112"/>
                        </a:lnTo>
                        <a:lnTo>
                          <a:pt x="82" y="114"/>
                        </a:lnTo>
                        <a:lnTo>
                          <a:pt x="79" y="115"/>
                        </a:lnTo>
                        <a:lnTo>
                          <a:pt x="76" y="118"/>
                        </a:lnTo>
                        <a:lnTo>
                          <a:pt x="74" y="119"/>
                        </a:lnTo>
                        <a:lnTo>
                          <a:pt x="71" y="120"/>
                        </a:lnTo>
                        <a:lnTo>
                          <a:pt x="67" y="122"/>
                        </a:lnTo>
                        <a:lnTo>
                          <a:pt x="64" y="123"/>
                        </a:lnTo>
                        <a:lnTo>
                          <a:pt x="63" y="123"/>
                        </a:lnTo>
                        <a:lnTo>
                          <a:pt x="51" y="122"/>
                        </a:lnTo>
                        <a:lnTo>
                          <a:pt x="39" y="118"/>
                        </a:lnTo>
                        <a:lnTo>
                          <a:pt x="28" y="112"/>
                        </a:lnTo>
                        <a:lnTo>
                          <a:pt x="19" y="104"/>
                        </a:lnTo>
                        <a:lnTo>
                          <a:pt x="11" y="95"/>
                        </a:lnTo>
                        <a:lnTo>
                          <a:pt x="4" y="84"/>
                        </a:lnTo>
                        <a:lnTo>
                          <a:pt x="1" y="72"/>
                        </a:lnTo>
                        <a:lnTo>
                          <a:pt x="0" y="62"/>
                        </a:lnTo>
                        <a:lnTo>
                          <a:pt x="1" y="59"/>
                        </a:lnTo>
                        <a:lnTo>
                          <a:pt x="3" y="56"/>
                        </a:lnTo>
                        <a:lnTo>
                          <a:pt x="4" y="55"/>
                        </a:lnTo>
                        <a:lnTo>
                          <a:pt x="6" y="52"/>
                        </a:lnTo>
                        <a:lnTo>
                          <a:pt x="7" y="51"/>
                        </a:lnTo>
                        <a:lnTo>
                          <a:pt x="10" y="48"/>
                        </a:lnTo>
                        <a:lnTo>
                          <a:pt x="11" y="47"/>
                        </a:lnTo>
                        <a:lnTo>
                          <a:pt x="12" y="46"/>
                        </a:lnTo>
                        <a:lnTo>
                          <a:pt x="11" y="48"/>
                        </a:lnTo>
                        <a:lnTo>
                          <a:pt x="11" y="59"/>
                        </a:lnTo>
                        <a:lnTo>
                          <a:pt x="11" y="70"/>
                        </a:lnTo>
                        <a:lnTo>
                          <a:pt x="15" y="80"/>
                        </a:lnTo>
                        <a:lnTo>
                          <a:pt x="19" y="88"/>
                        </a:lnTo>
                        <a:lnTo>
                          <a:pt x="26" y="96"/>
                        </a:lnTo>
                        <a:lnTo>
                          <a:pt x="34" y="103"/>
                        </a:lnTo>
                        <a:lnTo>
                          <a:pt x="43" y="108"/>
                        </a:lnTo>
                        <a:lnTo>
                          <a:pt x="52" y="111"/>
                        </a:lnTo>
                        <a:lnTo>
                          <a:pt x="63" y="112"/>
                        </a:lnTo>
                        <a:lnTo>
                          <a:pt x="74" y="111"/>
                        </a:lnTo>
                        <a:lnTo>
                          <a:pt x="84" y="108"/>
                        </a:lnTo>
                        <a:lnTo>
                          <a:pt x="94" y="103"/>
                        </a:lnTo>
                        <a:lnTo>
                          <a:pt x="102" y="96"/>
                        </a:lnTo>
                        <a:lnTo>
                          <a:pt x="107" y="88"/>
                        </a:lnTo>
                        <a:lnTo>
                          <a:pt x="112" y="80"/>
                        </a:lnTo>
                        <a:lnTo>
                          <a:pt x="115" y="70"/>
                        </a:lnTo>
                        <a:lnTo>
                          <a:pt x="116" y="59"/>
                        </a:lnTo>
                        <a:lnTo>
                          <a:pt x="127" y="59"/>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2" name="Freeform 194"/>
                  <p:cNvSpPr>
                    <a:spLocks/>
                  </p:cNvSpPr>
                  <p:nvPr/>
                </p:nvSpPr>
                <p:spPr bwMode="auto">
                  <a:xfrm>
                    <a:off x="3232" y="1182"/>
                    <a:ext cx="35" cy="35"/>
                  </a:xfrm>
                  <a:custGeom>
                    <a:avLst/>
                    <a:gdLst>
                      <a:gd name="T0" fmla="*/ 104 w 105"/>
                      <a:gd name="T1" fmla="*/ 41 h 105"/>
                      <a:gd name="T2" fmla="*/ 96 w 105"/>
                      <a:gd name="T3" fmla="*/ 23 h 105"/>
                      <a:gd name="T4" fmla="*/ 83 w 105"/>
                      <a:gd name="T5" fmla="*/ 8 h 105"/>
                      <a:gd name="T6" fmla="*/ 63 w 105"/>
                      <a:gd name="T7" fmla="*/ 0 h 105"/>
                      <a:gd name="T8" fmla="*/ 52 w 105"/>
                      <a:gd name="T9" fmla="*/ 3 h 105"/>
                      <a:gd name="T10" fmla="*/ 36 w 105"/>
                      <a:gd name="T11" fmla="*/ 11 h 105"/>
                      <a:gd name="T12" fmla="*/ 21 w 105"/>
                      <a:gd name="T13" fmla="*/ 21 h 105"/>
                      <a:gd name="T14" fmla="*/ 8 w 105"/>
                      <a:gd name="T15" fmla="*/ 32 h 105"/>
                      <a:gd name="T16" fmla="*/ 0 w 105"/>
                      <a:gd name="T17" fmla="*/ 41 h 105"/>
                      <a:gd name="T18" fmla="*/ 0 w 105"/>
                      <a:gd name="T19" fmla="*/ 63 h 105"/>
                      <a:gd name="T20" fmla="*/ 8 w 105"/>
                      <a:gd name="T21" fmla="*/ 81 h 105"/>
                      <a:gd name="T22" fmla="*/ 23 w 105"/>
                      <a:gd name="T23" fmla="*/ 96 h 105"/>
                      <a:gd name="T24" fmla="*/ 41 w 105"/>
                      <a:gd name="T25" fmla="*/ 104 h 105"/>
                      <a:gd name="T26" fmla="*/ 63 w 105"/>
                      <a:gd name="T27" fmla="*/ 104 h 105"/>
                      <a:gd name="T28" fmla="*/ 83 w 105"/>
                      <a:gd name="T29" fmla="*/ 96 h 105"/>
                      <a:gd name="T30" fmla="*/ 96 w 105"/>
                      <a:gd name="T31" fmla="*/ 81 h 105"/>
                      <a:gd name="T32" fmla="*/ 104 w 105"/>
                      <a:gd name="T33" fmla="*/ 63 h 105"/>
                      <a:gd name="T34" fmla="*/ 95 w 105"/>
                      <a:gd name="T35" fmla="*/ 52 h 105"/>
                      <a:gd name="T36" fmla="*/ 92 w 105"/>
                      <a:gd name="T37" fmla="*/ 36 h 105"/>
                      <a:gd name="T38" fmla="*/ 83 w 105"/>
                      <a:gd name="T39" fmla="*/ 23 h 105"/>
                      <a:gd name="T40" fmla="*/ 69 w 105"/>
                      <a:gd name="T41" fmla="*/ 13 h 105"/>
                      <a:gd name="T42" fmla="*/ 52 w 105"/>
                      <a:gd name="T43" fmla="*/ 9 h 105"/>
                      <a:gd name="T44" fmla="*/ 36 w 105"/>
                      <a:gd name="T45" fmla="*/ 13 h 105"/>
                      <a:gd name="T46" fmla="*/ 23 w 105"/>
                      <a:gd name="T47" fmla="*/ 23 h 105"/>
                      <a:gd name="T48" fmla="*/ 13 w 105"/>
                      <a:gd name="T49" fmla="*/ 36 h 105"/>
                      <a:gd name="T50" fmla="*/ 11 w 105"/>
                      <a:gd name="T51" fmla="*/ 52 h 105"/>
                      <a:gd name="T52" fmla="*/ 13 w 105"/>
                      <a:gd name="T53" fmla="*/ 68 h 105"/>
                      <a:gd name="T54" fmla="*/ 23 w 105"/>
                      <a:gd name="T55" fmla="*/ 83 h 105"/>
                      <a:gd name="T56" fmla="*/ 36 w 105"/>
                      <a:gd name="T57" fmla="*/ 91 h 105"/>
                      <a:gd name="T58" fmla="*/ 52 w 105"/>
                      <a:gd name="T59" fmla="*/ 95 h 105"/>
                      <a:gd name="T60" fmla="*/ 69 w 105"/>
                      <a:gd name="T61" fmla="*/ 91 h 105"/>
                      <a:gd name="T62" fmla="*/ 83 w 105"/>
                      <a:gd name="T63" fmla="*/ 83 h 105"/>
                      <a:gd name="T64" fmla="*/ 92 w 105"/>
                      <a:gd name="T65" fmla="*/ 68 h 105"/>
                      <a:gd name="T66" fmla="*/ 95 w 105"/>
                      <a:gd name="T67" fmla="*/ 5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05">
                        <a:moveTo>
                          <a:pt x="105" y="52"/>
                        </a:moveTo>
                        <a:lnTo>
                          <a:pt x="104" y="41"/>
                        </a:lnTo>
                        <a:lnTo>
                          <a:pt x="101" y="32"/>
                        </a:lnTo>
                        <a:lnTo>
                          <a:pt x="96" y="23"/>
                        </a:lnTo>
                        <a:lnTo>
                          <a:pt x="91" y="15"/>
                        </a:lnTo>
                        <a:lnTo>
                          <a:pt x="83" y="8"/>
                        </a:lnTo>
                        <a:lnTo>
                          <a:pt x="73" y="3"/>
                        </a:lnTo>
                        <a:lnTo>
                          <a:pt x="63" y="0"/>
                        </a:lnTo>
                        <a:lnTo>
                          <a:pt x="60" y="0"/>
                        </a:lnTo>
                        <a:lnTo>
                          <a:pt x="52" y="3"/>
                        </a:lnTo>
                        <a:lnTo>
                          <a:pt x="44" y="7"/>
                        </a:lnTo>
                        <a:lnTo>
                          <a:pt x="36" y="11"/>
                        </a:lnTo>
                        <a:lnTo>
                          <a:pt x="28" y="16"/>
                        </a:lnTo>
                        <a:lnTo>
                          <a:pt x="21" y="21"/>
                        </a:lnTo>
                        <a:lnTo>
                          <a:pt x="15" y="27"/>
                        </a:lnTo>
                        <a:lnTo>
                          <a:pt x="8" y="32"/>
                        </a:lnTo>
                        <a:lnTo>
                          <a:pt x="1" y="39"/>
                        </a:lnTo>
                        <a:lnTo>
                          <a:pt x="0" y="41"/>
                        </a:lnTo>
                        <a:lnTo>
                          <a:pt x="0" y="52"/>
                        </a:lnTo>
                        <a:lnTo>
                          <a:pt x="0" y="63"/>
                        </a:lnTo>
                        <a:lnTo>
                          <a:pt x="4" y="73"/>
                        </a:lnTo>
                        <a:lnTo>
                          <a:pt x="8" y="81"/>
                        </a:lnTo>
                        <a:lnTo>
                          <a:pt x="15" y="89"/>
                        </a:lnTo>
                        <a:lnTo>
                          <a:pt x="23" y="96"/>
                        </a:lnTo>
                        <a:lnTo>
                          <a:pt x="32" y="101"/>
                        </a:lnTo>
                        <a:lnTo>
                          <a:pt x="41" y="104"/>
                        </a:lnTo>
                        <a:lnTo>
                          <a:pt x="52" y="105"/>
                        </a:lnTo>
                        <a:lnTo>
                          <a:pt x="63" y="104"/>
                        </a:lnTo>
                        <a:lnTo>
                          <a:pt x="73" y="101"/>
                        </a:lnTo>
                        <a:lnTo>
                          <a:pt x="83" y="96"/>
                        </a:lnTo>
                        <a:lnTo>
                          <a:pt x="91" y="89"/>
                        </a:lnTo>
                        <a:lnTo>
                          <a:pt x="96" y="81"/>
                        </a:lnTo>
                        <a:lnTo>
                          <a:pt x="101" y="73"/>
                        </a:lnTo>
                        <a:lnTo>
                          <a:pt x="104" y="63"/>
                        </a:lnTo>
                        <a:lnTo>
                          <a:pt x="105" y="52"/>
                        </a:lnTo>
                        <a:lnTo>
                          <a:pt x="95" y="52"/>
                        </a:lnTo>
                        <a:lnTo>
                          <a:pt x="95" y="44"/>
                        </a:lnTo>
                        <a:lnTo>
                          <a:pt x="92" y="36"/>
                        </a:lnTo>
                        <a:lnTo>
                          <a:pt x="88" y="28"/>
                        </a:lnTo>
                        <a:lnTo>
                          <a:pt x="83" y="23"/>
                        </a:lnTo>
                        <a:lnTo>
                          <a:pt x="76" y="17"/>
                        </a:lnTo>
                        <a:lnTo>
                          <a:pt x="69" y="13"/>
                        </a:lnTo>
                        <a:lnTo>
                          <a:pt x="61" y="11"/>
                        </a:lnTo>
                        <a:lnTo>
                          <a:pt x="52" y="9"/>
                        </a:lnTo>
                        <a:lnTo>
                          <a:pt x="44" y="11"/>
                        </a:lnTo>
                        <a:lnTo>
                          <a:pt x="36" y="13"/>
                        </a:lnTo>
                        <a:lnTo>
                          <a:pt x="29" y="17"/>
                        </a:lnTo>
                        <a:lnTo>
                          <a:pt x="23" y="23"/>
                        </a:lnTo>
                        <a:lnTo>
                          <a:pt x="17" y="28"/>
                        </a:lnTo>
                        <a:lnTo>
                          <a:pt x="13" y="36"/>
                        </a:lnTo>
                        <a:lnTo>
                          <a:pt x="11" y="44"/>
                        </a:lnTo>
                        <a:lnTo>
                          <a:pt x="11" y="52"/>
                        </a:lnTo>
                        <a:lnTo>
                          <a:pt x="11" y="60"/>
                        </a:lnTo>
                        <a:lnTo>
                          <a:pt x="13" y="68"/>
                        </a:lnTo>
                        <a:lnTo>
                          <a:pt x="17" y="76"/>
                        </a:lnTo>
                        <a:lnTo>
                          <a:pt x="23" y="83"/>
                        </a:lnTo>
                        <a:lnTo>
                          <a:pt x="29" y="87"/>
                        </a:lnTo>
                        <a:lnTo>
                          <a:pt x="36" y="91"/>
                        </a:lnTo>
                        <a:lnTo>
                          <a:pt x="44" y="93"/>
                        </a:lnTo>
                        <a:lnTo>
                          <a:pt x="52" y="95"/>
                        </a:lnTo>
                        <a:lnTo>
                          <a:pt x="61" y="93"/>
                        </a:lnTo>
                        <a:lnTo>
                          <a:pt x="69" y="91"/>
                        </a:lnTo>
                        <a:lnTo>
                          <a:pt x="76" y="87"/>
                        </a:lnTo>
                        <a:lnTo>
                          <a:pt x="83" y="83"/>
                        </a:lnTo>
                        <a:lnTo>
                          <a:pt x="88" y="76"/>
                        </a:lnTo>
                        <a:lnTo>
                          <a:pt x="92" y="68"/>
                        </a:lnTo>
                        <a:lnTo>
                          <a:pt x="95" y="60"/>
                        </a:lnTo>
                        <a:lnTo>
                          <a:pt x="95" y="52"/>
                        </a:lnTo>
                        <a:lnTo>
                          <a:pt x="105"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3" name="Freeform 195"/>
                  <p:cNvSpPr>
                    <a:spLocks/>
                  </p:cNvSpPr>
                  <p:nvPr/>
                </p:nvSpPr>
                <p:spPr bwMode="auto">
                  <a:xfrm>
                    <a:off x="3236" y="1185"/>
                    <a:ext cx="28" cy="29"/>
                  </a:xfrm>
                  <a:custGeom>
                    <a:avLst/>
                    <a:gdLst>
                      <a:gd name="T0" fmla="*/ 84 w 84"/>
                      <a:gd name="T1" fmla="*/ 35 h 86"/>
                      <a:gd name="T2" fmla="*/ 77 w 84"/>
                      <a:gd name="T3" fmla="*/ 19 h 86"/>
                      <a:gd name="T4" fmla="*/ 65 w 84"/>
                      <a:gd name="T5" fmla="*/ 8 h 86"/>
                      <a:gd name="T6" fmla="*/ 50 w 84"/>
                      <a:gd name="T7" fmla="*/ 2 h 86"/>
                      <a:gd name="T8" fmla="*/ 33 w 84"/>
                      <a:gd name="T9" fmla="*/ 2 h 86"/>
                      <a:gd name="T10" fmla="*/ 18 w 84"/>
                      <a:gd name="T11" fmla="*/ 8 h 86"/>
                      <a:gd name="T12" fmla="*/ 6 w 84"/>
                      <a:gd name="T13" fmla="*/ 19 h 86"/>
                      <a:gd name="T14" fmla="*/ 0 w 84"/>
                      <a:gd name="T15" fmla="*/ 35 h 86"/>
                      <a:gd name="T16" fmla="*/ 0 w 84"/>
                      <a:gd name="T17" fmla="*/ 51 h 86"/>
                      <a:gd name="T18" fmla="*/ 6 w 84"/>
                      <a:gd name="T19" fmla="*/ 67 h 86"/>
                      <a:gd name="T20" fmla="*/ 18 w 84"/>
                      <a:gd name="T21" fmla="*/ 78 h 86"/>
                      <a:gd name="T22" fmla="*/ 33 w 84"/>
                      <a:gd name="T23" fmla="*/ 84 h 86"/>
                      <a:gd name="T24" fmla="*/ 50 w 84"/>
                      <a:gd name="T25" fmla="*/ 84 h 86"/>
                      <a:gd name="T26" fmla="*/ 65 w 84"/>
                      <a:gd name="T27" fmla="*/ 78 h 86"/>
                      <a:gd name="T28" fmla="*/ 77 w 84"/>
                      <a:gd name="T29" fmla="*/ 67 h 86"/>
                      <a:gd name="T30" fmla="*/ 84 w 84"/>
                      <a:gd name="T31" fmla="*/ 51 h 86"/>
                      <a:gd name="T32" fmla="*/ 73 w 84"/>
                      <a:gd name="T33" fmla="*/ 43 h 86"/>
                      <a:gd name="T34" fmla="*/ 70 w 84"/>
                      <a:gd name="T35" fmla="*/ 31 h 86"/>
                      <a:gd name="T36" fmla="*/ 64 w 84"/>
                      <a:gd name="T37" fmla="*/ 20 h 86"/>
                      <a:gd name="T38" fmla="*/ 54 w 84"/>
                      <a:gd name="T39" fmla="*/ 14 h 86"/>
                      <a:gd name="T40" fmla="*/ 41 w 84"/>
                      <a:gd name="T41" fmla="*/ 11 h 86"/>
                      <a:gd name="T42" fmla="*/ 29 w 84"/>
                      <a:gd name="T43" fmla="*/ 14 h 86"/>
                      <a:gd name="T44" fmla="*/ 20 w 84"/>
                      <a:gd name="T45" fmla="*/ 20 h 86"/>
                      <a:gd name="T46" fmla="*/ 12 w 84"/>
                      <a:gd name="T47" fmla="*/ 31 h 86"/>
                      <a:gd name="T48" fmla="*/ 10 w 84"/>
                      <a:gd name="T49" fmla="*/ 43 h 86"/>
                      <a:gd name="T50" fmla="*/ 12 w 84"/>
                      <a:gd name="T51" fmla="*/ 55 h 86"/>
                      <a:gd name="T52" fmla="*/ 20 w 84"/>
                      <a:gd name="T53" fmla="*/ 66 h 86"/>
                      <a:gd name="T54" fmla="*/ 29 w 84"/>
                      <a:gd name="T55" fmla="*/ 72 h 86"/>
                      <a:gd name="T56" fmla="*/ 41 w 84"/>
                      <a:gd name="T57" fmla="*/ 75 h 86"/>
                      <a:gd name="T58" fmla="*/ 54 w 84"/>
                      <a:gd name="T59" fmla="*/ 72 h 86"/>
                      <a:gd name="T60" fmla="*/ 64 w 84"/>
                      <a:gd name="T61" fmla="*/ 66 h 86"/>
                      <a:gd name="T62" fmla="*/ 70 w 84"/>
                      <a:gd name="T63" fmla="*/ 55 h 86"/>
                      <a:gd name="T64" fmla="*/ 73 w 84"/>
                      <a:gd name="T65"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86">
                        <a:moveTo>
                          <a:pt x="84" y="43"/>
                        </a:moveTo>
                        <a:lnTo>
                          <a:pt x="84" y="35"/>
                        </a:lnTo>
                        <a:lnTo>
                          <a:pt x="81" y="27"/>
                        </a:lnTo>
                        <a:lnTo>
                          <a:pt x="77" y="19"/>
                        </a:lnTo>
                        <a:lnTo>
                          <a:pt x="72" y="14"/>
                        </a:lnTo>
                        <a:lnTo>
                          <a:pt x="65" y="8"/>
                        </a:lnTo>
                        <a:lnTo>
                          <a:pt x="58" y="4"/>
                        </a:lnTo>
                        <a:lnTo>
                          <a:pt x="50" y="2"/>
                        </a:lnTo>
                        <a:lnTo>
                          <a:pt x="41" y="0"/>
                        </a:lnTo>
                        <a:lnTo>
                          <a:pt x="33" y="2"/>
                        </a:lnTo>
                        <a:lnTo>
                          <a:pt x="25" y="4"/>
                        </a:lnTo>
                        <a:lnTo>
                          <a:pt x="18" y="8"/>
                        </a:lnTo>
                        <a:lnTo>
                          <a:pt x="12" y="14"/>
                        </a:lnTo>
                        <a:lnTo>
                          <a:pt x="6" y="19"/>
                        </a:lnTo>
                        <a:lnTo>
                          <a:pt x="2" y="27"/>
                        </a:lnTo>
                        <a:lnTo>
                          <a:pt x="0" y="35"/>
                        </a:lnTo>
                        <a:lnTo>
                          <a:pt x="0" y="43"/>
                        </a:lnTo>
                        <a:lnTo>
                          <a:pt x="0" y="51"/>
                        </a:lnTo>
                        <a:lnTo>
                          <a:pt x="2" y="59"/>
                        </a:lnTo>
                        <a:lnTo>
                          <a:pt x="6" y="67"/>
                        </a:lnTo>
                        <a:lnTo>
                          <a:pt x="12" y="74"/>
                        </a:lnTo>
                        <a:lnTo>
                          <a:pt x="18" y="78"/>
                        </a:lnTo>
                        <a:lnTo>
                          <a:pt x="25" y="82"/>
                        </a:lnTo>
                        <a:lnTo>
                          <a:pt x="33" y="84"/>
                        </a:lnTo>
                        <a:lnTo>
                          <a:pt x="41" y="86"/>
                        </a:lnTo>
                        <a:lnTo>
                          <a:pt x="50" y="84"/>
                        </a:lnTo>
                        <a:lnTo>
                          <a:pt x="58" y="82"/>
                        </a:lnTo>
                        <a:lnTo>
                          <a:pt x="65" y="78"/>
                        </a:lnTo>
                        <a:lnTo>
                          <a:pt x="72" y="74"/>
                        </a:lnTo>
                        <a:lnTo>
                          <a:pt x="77" y="67"/>
                        </a:lnTo>
                        <a:lnTo>
                          <a:pt x="81" y="59"/>
                        </a:lnTo>
                        <a:lnTo>
                          <a:pt x="84" y="51"/>
                        </a:lnTo>
                        <a:lnTo>
                          <a:pt x="84" y="43"/>
                        </a:lnTo>
                        <a:lnTo>
                          <a:pt x="73" y="43"/>
                        </a:lnTo>
                        <a:lnTo>
                          <a:pt x="73" y="36"/>
                        </a:lnTo>
                        <a:lnTo>
                          <a:pt x="70" y="31"/>
                        </a:lnTo>
                        <a:lnTo>
                          <a:pt x="68" y="26"/>
                        </a:lnTo>
                        <a:lnTo>
                          <a:pt x="64" y="20"/>
                        </a:lnTo>
                        <a:lnTo>
                          <a:pt x="60" y="16"/>
                        </a:lnTo>
                        <a:lnTo>
                          <a:pt x="54" y="14"/>
                        </a:lnTo>
                        <a:lnTo>
                          <a:pt x="48" y="12"/>
                        </a:lnTo>
                        <a:lnTo>
                          <a:pt x="41" y="11"/>
                        </a:lnTo>
                        <a:lnTo>
                          <a:pt x="36" y="12"/>
                        </a:lnTo>
                        <a:lnTo>
                          <a:pt x="29" y="14"/>
                        </a:lnTo>
                        <a:lnTo>
                          <a:pt x="24" y="16"/>
                        </a:lnTo>
                        <a:lnTo>
                          <a:pt x="20" y="20"/>
                        </a:lnTo>
                        <a:lnTo>
                          <a:pt x="16" y="26"/>
                        </a:lnTo>
                        <a:lnTo>
                          <a:pt x="12" y="31"/>
                        </a:lnTo>
                        <a:lnTo>
                          <a:pt x="10" y="36"/>
                        </a:lnTo>
                        <a:lnTo>
                          <a:pt x="10" y="43"/>
                        </a:lnTo>
                        <a:lnTo>
                          <a:pt x="10" y="50"/>
                        </a:lnTo>
                        <a:lnTo>
                          <a:pt x="12" y="55"/>
                        </a:lnTo>
                        <a:lnTo>
                          <a:pt x="16" y="60"/>
                        </a:lnTo>
                        <a:lnTo>
                          <a:pt x="20" y="66"/>
                        </a:lnTo>
                        <a:lnTo>
                          <a:pt x="24" y="70"/>
                        </a:lnTo>
                        <a:lnTo>
                          <a:pt x="29" y="72"/>
                        </a:lnTo>
                        <a:lnTo>
                          <a:pt x="36" y="74"/>
                        </a:lnTo>
                        <a:lnTo>
                          <a:pt x="41" y="75"/>
                        </a:lnTo>
                        <a:lnTo>
                          <a:pt x="48" y="74"/>
                        </a:lnTo>
                        <a:lnTo>
                          <a:pt x="54" y="72"/>
                        </a:lnTo>
                        <a:lnTo>
                          <a:pt x="60" y="70"/>
                        </a:lnTo>
                        <a:lnTo>
                          <a:pt x="64" y="66"/>
                        </a:lnTo>
                        <a:lnTo>
                          <a:pt x="68" y="60"/>
                        </a:lnTo>
                        <a:lnTo>
                          <a:pt x="70" y="55"/>
                        </a:lnTo>
                        <a:lnTo>
                          <a:pt x="73" y="50"/>
                        </a:lnTo>
                        <a:lnTo>
                          <a:pt x="73" y="43"/>
                        </a:lnTo>
                        <a:lnTo>
                          <a:pt x="84" y="43"/>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4" name="Freeform 196"/>
                  <p:cNvSpPr>
                    <a:spLocks/>
                  </p:cNvSpPr>
                  <p:nvPr/>
                </p:nvSpPr>
                <p:spPr bwMode="auto">
                  <a:xfrm>
                    <a:off x="3239" y="1189"/>
                    <a:ext cx="21" cy="21"/>
                  </a:xfrm>
                  <a:custGeom>
                    <a:avLst/>
                    <a:gdLst>
                      <a:gd name="T0" fmla="*/ 63 w 63"/>
                      <a:gd name="T1" fmla="*/ 25 h 64"/>
                      <a:gd name="T2" fmla="*/ 58 w 63"/>
                      <a:gd name="T3" fmla="*/ 15 h 64"/>
                      <a:gd name="T4" fmla="*/ 50 w 63"/>
                      <a:gd name="T5" fmla="*/ 5 h 64"/>
                      <a:gd name="T6" fmla="*/ 38 w 63"/>
                      <a:gd name="T7" fmla="*/ 1 h 64"/>
                      <a:gd name="T8" fmla="*/ 26 w 63"/>
                      <a:gd name="T9" fmla="*/ 1 h 64"/>
                      <a:gd name="T10" fmla="*/ 14 w 63"/>
                      <a:gd name="T11" fmla="*/ 5 h 64"/>
                      <a:gd name="T12" fmla="*/ 6 w 63"/>
                      <a:gd name="T13" fmla="*/ 15 h 64"/>
                      <a:gd name="T14" fmla="*/ 0 w 63"/>
                      <a:gd name="T15" fmla="*/ 25 h 64"/>
                      <a:gd name="T16" fmla="*/ 0 w 63"/>
                      <a:gd name="T17" fmla="*/ 39 h 64"/>
                      <a:gd name="T18" fmla="*/ 6 w 63"/>
                      <a:gd name="T19" fmla="*/ 49 h 64"/>
                      <a:gd name="T20" fmla="*/ 14 w 63"/>
                      <a:gd name="T21" fmla="*/ 59 h 64"/>
                      <a:gd name="T22" fmla="*/ 26 w 63"/>
                      <a:gd name="T23" fmla="*/ 63 h 64"/>
                      <a:gd name="T24" fmla="*/ 38 w 63"/>
                      <a:gd name="T25" fmla="*/ 63 h 64"/>
                      <a:gd name="T26" fmla="*/ 50 w 63"/>
                      <a:gd name="T27" fmla="*/ 59 h 64"/>
                      <a:gd name="T28" fmla="*/ 58 w 63"/>
                      <a:gd name="T29" fmla="*/ 49 h 64"/>
                      <a:gd name="T30" fmla="*/ 63 w 63"/>
                      <a:gd name="T31" fmla="*/ 39 h 64"/>
                      <a:gd name="T32" fmla="*/ 52 w 63"/>
                      <a:gd name="T33" fmla="*/ 32 h 64"/>
                      <a:gd name="T34" fmla="*/ 51 w 63"/>
                      <a:gd name="T35" fmla="*/ 24 h 64"/>
                      <a:gd name="T36" fmla="*/ 47 w 63"/>
                      <a:gd name="T37" fmla="*/ 17 h 64"/>
                      <a:gd name="T38" fmla="*/ 40 w 63"/>
                      <a:gd name="T39" fmla="*/ 12 h 64"/>
                      <a:gd name="T40" fmla="*/ 31 w 63"/>
                      <a:gd name="T41" fmla="*/ 11 h 64"/>
                      <a:gd name="T42" fmla="*/ 23 w 63"/>
                      <a:gd name="T43" fmla="*/ 12 h 64"/>
                      <a:gd name="T44" fmla="*/ 16 w 63"/>
                      <a:gd name="T45" fmla="*/ 17 h 64"/>
                      <a:gd name="T46" fmla="*/ 12 w 63"/>
                      <a:gd name="T47" fmla="*/ 24 h 64"/>
                      <a:gd name="T48" fmla="*/ 10 w 63"/>
                      <a:gd name="T49" fmla="*/ 32 h 64"/>
                      <a:gd name="T50" fmla="*/ 12 w 63"/>
                      <a:gd name="T51" fmla="*/ 40 h 64"/>
                      <a:gd name="T52" fmla="*/ 16 w 63"/>
                      <a:gd name="T53" fmla="*/ 47 h 64"/>
                      <a:gd name="T54" fmla="*/ 23 w 63"/>
                      <a:gd name="T55" fmla="*/ 52 h 64"/>
                      <a:gd name="T56" fmla="*/ 31 w 63"/>
                      <a:gd name="T57" fmla="*/ 53 h 64"/>
                      <a:gd name="T58" fmla="*/ 40 w 63"/>
                      <a:gd name="T59" fmla="*/ 52 h 64"/>
                      <a:gd name="T60" fmla="*/ 47 w 63"/>
                      <a:gd name="T61" fmla="*/ 47 h 64"/>
                      <a:gd name="T62" fmla="*/ 51 w 63"/>
                      <a:gd name="T63" fmla="*/ 40 h 64"/>
                      <a:gd name="T64" fmla="*/ 52 w 63"/>
                      <a:gd name="T6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64">
                        <a:moveTo>
                          <a:pt x="63" y="32"/>
                        </a:moveTo>
                        <a:lnTo>
                          <a:pt x="63" y="25"/>
                        </a:lnTo>
                        <a:lnTo>
                          <a:pt x="60" y="20"/>
                        </a:lnTo>
                        <a:lnTo>
                          <a:pt x="58" y="15"/>
                        </a:lnTo>
                        <a:lnTo>
                          <a:pt x="54" y="9"/>
                        </a:lnTo>
                        <a:lnTo>
                          <a:pt x="50" y="5"/>
                        </a:lnTo>
                        <a:lnTo>
                          <a:pt x="44" y="3"/>
                        </a:lnTo>
                        <a:lnTo>
                          <a:pt x="38" y="1"/>
                        </a:lnTo>
                        <a:lnTo>
                          <a:pt x="31" y="0"/>
                        </a:lnTo>
                        <a:lnTo>
                          <a:pt x="26" y="1"/>
                        </a:lnTo>
                        <a:lnTo>
                          <a:pt x="19" y="3"/>
                        </a:lnTo>
                        <a:lnTo>
                          <a:pt x="14" y="5"/>
                        </a:lnTo>
                        <a:lnTo>
                          <a:pt x="10" y="9"/>
                        </a:lnTo>
                        <a:lnTo>
                          <a:pt x="6" y="15"/>
                        </a:lnTo>
                        <a:lnTo>
                          <a:pt x="2" y="20"/>
                        </a:lnTo>
                        <a:lnTo>
                          <a:pt x="0" y="25"/>
                        </a:lnTo>
                        <a:lnTo>
                          <a:pt x="0" y="32"/>
                        </a:lnTo>
                        <a:lnTo>
                          <a:pt x="0" y="39"/>
                        </a:lnTo>
                        <a:lnTo>
                          <a:pt x="2" y="44"/>
                        </a:lnTo>
                        <a:lnTo>
                          <a:pt x="6" y="49"/>
                        </a:lnTo>
                        <a:lnTo>
                          <a:pt x="10" y="55"/>
                        </a:lnTo>
                        <a:lnTo>
                          <a:pt x="14" y="59"/>
                        </a:lnTo>
                        <a:lnTo>
                          <a:pt x="19" y="61"/>
                        </a:lnTo>
                        <a:lnTo>
                          <a:pt x="26" y="63"/>
                        </a:lnTo>
                        <a:lnTo>
                          <a:pt x="31" y="64"/>
                        </a:lnTo>
                        <a:lnTo>
                          <a:pt x="38" y="63"/>
                        </a:lnTo>
                        <a:lnTo>
                          <a:pt x="44" y="61"/>
                        </a:lnTo>
                        <a:lnTo>
                          <a:pt x="50" y="59"/>
                        </a:lnTo>
                        <a:lnTo>
                          <a:pt x="54" y="55"/>
                        </a:lnTo>
                        <a:lnTo>
                          <a:pt x="58" y="49"/>
                        </a:lnTo>
                        <a:lnTo>
                          <a:pt x="60" y="44"/>
                        </a:lnTo>
                        <a:lnTo>
                          <a:pt x="63" y="39"/>
                        </a:lnTo>
                        <a:lnTo>
                          <a:pt x="63" y="32"/>
                        </a:lnTo>
                        <a:lnTo>
                          <a:pt x="52" y="32"/>
                        </a:lnTo>
                        <a:lnTo>
                          <a:pt x="52" y="28"/>
                        </a:lnTo>
                        <a:lnTo>
                          <a:pt x="51" y="24"/>
                        </a:lnTo>
                        <a:lnTo>
                          <a:pt x="50" y="20"/>
                        </a:lnTo>
                        <a:lnTo>
                          <a:pt x="47" y="17"/>
                        </a:lnTo>
                        <a:lnTo>
                          <a:pt x="43" y="15"/>
                        </a:lnTo>
                        <a:lnTo>
                          <a:pt x="40" y="12"/>
                        </a:lnTo>
                        <a:lnTo>
                          <a:pt x="36" y="11"/>
                        </a:lnTo>
                        <a:lnTo>
                          <a:pt x="31" y="11"/>
                        </a:lnTo>
                        <a:lnTo>
                          <a:pt x="27" y="11"/>
                        </a:lnTo>
                        <a:lnTo>
                          <a:pt x="23" y="12"/>
                        </a:lnTo>
                        <a:lnTo>
                          <a:pt x="19" y="15"/>
                        </a:lnTo>
                        <a:lnTo>
                          <a:pt x="16" y="17"/>
                        </a:lnTo>
                        <a:lnTo>
                          <a:pt x="14" y="20"/>
                        </a:lnTo>
                        <a:lnTo>
                          <a:pt x="12" y="24"/>
                        </a:lnTo>
                        <a:lnTo>
                          <a:pt x="11" y="28"/>
                        </a:lnTo>
                        <a:lnTo>
                          <a:pt x="10" y="32"/>
                        </a:lnTo>
                        <a:lnTo>
                          <a:pt x="11" y="36"/>
                        </a:lnTo>
                        <a:lnTo>
                          <a:pt x="12" y="40"/>
                        </a:lnTo>
                        <a:lnTo>
                          <a:pt x="14" y="44"/>
                        </a:lnTo>
                        <a:lnTo>
                          <a:pt x="16" y="47"/>
                        </a:lnTo>
                        <a:lnTo>
                          <a:pt x="19" y="49"/>
                        </a:lnTo>
                        <a:lnTo>
                          <a:pt x="23" y="52"/>
                        </a:lnTo>
                        <a:lnTo>
                          <a:pt x="27" y="53"/>
                        </a:lnTo>
                        <a:lnTo>
                          <a:pt x="31" y="53"/>
                        </a:lnTo>
                        <a:lnTo>
                          <a:pt x="36" y="53"/>
                        </a:lnTo>
                        <a:lnTo>
                          <a:pt x="40" y="52"/>
                        </a:lnTo>
                        <a:lnTo>
                          <a:pt x="43" y="49"/>
                        </a:lnTo>
                        <a:lnTo>
                          <a:pt x="47" y="47"/>
                        </a:lnTo>
                        <a:lnTo>
                          <a:pt x="50" y="44"/>
                        </a:lnTo>
                        <a:lnTo>
                          <a:pt x="51" y="40"/>
                        </a:lnTo>
                        <a:lnTo>
                          <a:pt x="52" y="36"/>
                        </a:lnTo>
                        <a:lnTo>
                          <a:pt x="52" y="32"/>
                        </a:lnTo>
                        <a:lnTo>
                          <a:pt x="63" y="32"/>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5" name="Freeform 197"/>
                  <p:cNvSpPr>
                    <a:spLocks/>
                  </p:cNvSpPr>
                  <p:nvPr/>
                </p:nvSpPr>
                <p:spPr bwMode="auto">
                  <a:xfrm>
                    <a:off x="3242" y="1192"/>
                    <a:ext cx="14" cy="14"/>
                  </a:xfrm>
                  <a:custGeom>
                    <a:avLst/>
                    <a:gdLst>
                      <a:gd name="T0" fmla="*/ 42 w 42"/>
                      <a:gd name="T1" fmla="*/ 21 h 42"/>
                      <a:gd name="T2" fmla="*/ 42 w 42"/>
                      <a:gd name="T3" fmla="*/ 17 h 42"/>
                      <a:gd name="T4" fmla="*/ 41 w 42"/>
                      <a:gd name="T5" fmla="*/ 13 h 42"/>
                      <a:gd name="T6" fmla="*/ 40 w 42"/>
                      <a:gd name="T7" fmla="*/ 9 h 42"/>
                      <a:gd name="T8" fmla="*/ 37 w 42"/>
                      <a:gd name="T9" fmla="*/ 6 h 42"/>
                      <a:gd name="T10" fmla="*/ 33 w 42"/>
                      <a:gd name="T11" fmla="*/ 4 h 42"/>
                      <a:gd name="T12" fmla="*/ 30 w 42"/>
                      <a:gd name="T13" fmla="*/ 1 h 42"/>
                      <a:gd name="T14" fmla="*/ 26 w 42"/>
                      <a:gd name="T15" fmla="*/ 0 h 42"/>
                      <a:gd name="T16" fmla="*/ 21 w 42"/>
                      <a:gd name="T17" fmla="*/ 0 h 42"/>
                      <a:gd name="T18" fmla="*/ 17 w 42"/>
                      <a:gd name="T19" fmla="*/ 0 h 42"/>
                      <a:gd name="T20" fmla="*/ 13 w 42"/>
                      <a:gd name="T21" fmla="*/ 1 h 42"/>
                      <a:gd name="T22" fmla="*/ 9 w 42"/>
                      <a:gd name="T23" fmla="*/ 4 h 42"/>
                      <a:gd name="T24" fmla="*/ 6 w 42"/>
                      <a:gd name="T25" fmla="*/ 6 h 42"/>
                      <a:gd name="T26" fmla="*/ 4 w 42"/>
                      <a:gd name="T27" fmla="*/ 9 h 42"/>
                      <a:gd name="T28" fmla="*/ 2 w 42"/>
                      <a:gd name="T29" fmla="*/ 13 h 42"/>
                      <a:gd name="T30" fmla="*/ 1 w 42"/>
                      <a:gd name="T31" fmla="*/ 17 h 42"/>
                      <a:gd name="T32" fmla="*/ 0 w 42"/>
                      <a:gd name="T33" fmla="*/ 21 h 42"/>
                      <a:gd name="T34" fmla="*/ 1 w 42"/>
                      <a:gd name="T35" fmla="*/ 25 h 42"/>
                      <a:gd name="T36" fmla="*/ 2 w 42"/>
                      <a:gd name="T37" fmla="*/ 29 h 42"/>
                      <a:gd name="T38" fmla="*/ 4 w 42"/>
                      <a:gd name="T39" fmla="*/ 33 h 42"/>
                      <a:gd name="T40" fmla="*/ 6 w 42"/>
                      <a:gd name="T41" fmla="*/ 36 h 42"/>
                      <a:gd name="T42" fmla="*/ 9 w 42"/>
                      <a:gd name="T43" fmla="*/ 38 h 42"/>
                      <a:gd name="T44" fmla="*/ 13 w 42"/>
                      <a:gd name="T45" fmla="*/ 41 h 42"/>
                      <a:gd name="T46" fmla="*/ 17 w 42"/>
                      <a:gd name="T47" fmla="*/ 42 h 42"/>
                      <a:gd name="T48" fmla="*/ 21 w 42"/>
                      <a:gd name="T49" fmla="*/ 42 h 42"/>
                      <a:gd name="T50" fmla="*/ 26 w 42"/>
                      <a:gd name="T51" fmla="*/ 42 h 42"/>
                      <a:gd name="T52" fmla="*/ 30 w 42"/>
                      <a:gd name="T53" fmla="*/ 41 h 42"/>
                      <a:gd name="T54" fmla="*/ 33 w 42"/>
                      <a:gd name="T55" fmla="*/ 38 h 42"/>
                      <a:gd name="T56" fmla="*/ 37 w 42"/>
                      <a:gd name="T57" fmla="*/ 36 h 42"/>
                      <a:gd name="T58" fmla="*/ 40 w 42"/>
                      <a:gd name="T59" fmla="*/ 33 h 42"/>
                      <a:gd name="T60" fmla="*/ 41 w 42"/>
                      <a:gd name="T61" fmla="*/ 29 h 42"/>
                      <a:gd name="T62" fmla="*/ 42 w 42"/>
                      <a:gd name="T63" fmla="*/ 25 h 42"/>
                      <a:gd name="T64" fmla="*/ 42 w 42"/>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42">
                        <a:moveTo>
                          <a:pt x="42" y="21"/>
                        </a:moveTo>
                        <a:lnTo>
                          <a:pt x="42" y="17"/>
                        </a:lnTo>
                        <a:lnTo>
                          <a:pt x="41" y="13"/>
                        </a:lnTo>
                        <a:lnTo>
                          <a:pt x="40" y="9"/>
                        </a:lnTo>
                        <a:lnTo>
                          <a:pt x="37" y="6"/>
                        </a:lnTo>
                        <a:lnTo>
                          <a:pt x="33" y="4"/>
                        </a:lnTo>
                        <a:lnTo>
                          <a:pt x="30" y="1"/>
                        </a:lnTo>
                        <a:lnTo>
                          <a:pt x="26" y="0"/>
                        </a:lnTo>
                        <a:lnTo>
                          <a:pt x="21" y="0"/>
                        </a:lnTo>
                        <a:lnTo>
                          <a:pt x="17" y="0"/>
                        </a:lnTo>
                        <a:lnTo>
                          <a:pt x="13" y="1"/>
                        </a:lnTo>
                        <a:lnTo>
                          <a:pt x="9" y="4"/>
                        </a:lnTo>
                        <a:lnTo>
                          <a:pt x="6" y="6"/>
                        </a:lnTo>
                        <a:lnTo>
                          <a:pt x="4" y="9"/>
                        </a:lnTo>
                        <a:lnTo>
                          <a:pt x="2" y="13"/>
                        </a:lnTo>
                        <a:lnTo>
                          <a:pt x="1" y="17"/>
                        </a:lnTo>
                        <a:lnTo>
                          <a:pt x="0" y="21"/>
                        </a:lnTo>
                        <a:lnTo>
                          <a:pt x="1" y="25"/>
                        </a:lnTo>
                        <a:lnTo>
                          <a:pt x="2" y="29"/>
                        </a:lnTo>
                        <a:lnTo>
                          <a:pt x="4" y="33"/>
                        </a:lnTo>
                        <a:lnTo>
                          <a:pt x="6" y="36"/>
                        </a:lnTo>
                        <a:lnTo>
                          <a:pt x="9" y="38"/>
                        </a:lnTo>
                        <a:lnTo>
                          <a:pt x="13" y="41"/>
                        </a:lnTo>
                        <a:lnTo>
                          <a:pt x="17" y="42"/>
                        </a:lnTo>
                        <a:lnTo>
                          <a:pt x="21" y="42"/>
                        </a:lnTo>
                        <a:lnTo>
                          <a:pt x="26" y="42"/>
                        </a:lnTo>
                        <a:lnTo>
                          <a:pt x="30" y="41"/>
                        </a:lnTo>
                        <a:lnTo>
                          <a:pt x="33" y="38"/>
                        </a:lnTo>
                        <a:lnTo>
                          <a:pt x="37" y="36"/>
                        </a:lnTo>
                        <a:lnTo>
                          <a:pt x="40" y="33"/>
                        </a:lnTo>
                        <a:lnTo>
                          <a:pt x="41" y="29"/>
                        </a:lnTo>
                        <a:lnTo>
                          <a:pt x="42" y="25"/>
                        </a:lnTo>
                        <a:lnTo>
                          <a:pt x="42"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6" name="Freeform 198"/>
                  <p:cNvSpPr>
                    <a:spLocks/>
                  </p:cNvSpPr>
                  <p:nvPr/>
                </p:nvSpPr>
                <p:spPr bwMode="auto">
                  <a:xfrm>
                    <a:off x="3246" y="1196"/>
                    <a:ext cx="7" cy="7"/>
                  </a:xfrm>
                  <a:custGeom>
                    <a:avLst/>
                    <a:gdLst>
                      <a:gd name="T0" fmla="*/ 22 w 22"/>
                      <a:gd name="T1" fmla="*/ 11 h 22"/>
                      <a:gd name="T2" fmla="*/ 22 w 22"/>
                      <a:gd name="T3" fmla="*/ 8 h 22"/>
                      <a:gd name="T4" fmla="*/ 22 w 22"/>
                      <a:gd name="T5" fmla="*/ 7 h 22"/>
                      <a:gd name="T6" fmla="*/ 20 w 22"/>
                      <a:gd name="T7" fmla="*/ 6 h 22"/>
                      <a:gd name="T8" fmla="*/ 19 w 22"/>
                      <a:gd name="T9" fmla="*/ 3 h 22"/>
                      <a:gd name="T10" fmla="*/ 18 w 22"/>
                      <a:gd name="T11" fmla="*/ 2 h 22"/>
                      <a:gd name="T12" fmla="*/ 15 w 22"/>
                      <a:gd name="T13" fmla="*/ 2 h 22"/>
                      <a:gd name="T14" fmla="*/ 14 w 22"/>
                      <a:gd name="T15" fmla="*/ 0 h 22"/>
                      <a:gd name="T16" fmla="*/ 11 w 22"/>
                      <a:gd name="T17" fmla="*/ 0 h 22"/>
                      <a:gd name="T18" fmla="*/ 10 w 22"/>
                      <a:gd name="T19" fmla="*/ 0 h 22"/>
                      <a:gd name="T20" fmla="*/ 7 w 22"/>
                      <a:gd name="T21" fmla="*/ 2 h 22"/>
                      <a:gd name="T22" fmla="*/ 6 w 22"/>
                      <a:gd name="T23" fmla="*/ 2 h 22"/>
                      <a:gd name="T24" fmla="*/ 4 w 22"/>
                      <a:gd name="T25" fmla="*/ 3 h 22"/>
                      <a:gd name="T26" fmla="*/ 3 w 22"/>
                      <a:gd name="T27" fmla="*/ 6 h 22"/>
                      <a:gd name="T28" fmla="*/ 2 w 22"/>
                      <a:gd name="T29" fmla="*/ 7 h 22"/>
                      <a:gd name="T30" fmla="*/ 2 w 22"/>
                      <a:gd name="T31" fmla="*/ 8 h 22"/>
                      <a:gd name="T32" fmla="*/ 0 w 22"/>
                      <a:gd name="T33" fmla="*/ 11 h 22"/>
                      <a:gd name="T34" fmla="*/ 2 w 22"/>
                      <a:gd name="T35" fmla="*/ 14 h 22"/>
                      <a:gd name="T36" fmla="*/ 2 w 22"/>
                      <a:gd name="T37" fmla="*/ 15 h 22"/>
                      <a:gd name="T38" fmla="*/ 3 w 22"/>
                      <a:gd name="T39" fmla="*/ 18 h 22"/>
                      <a:gd name="T40" fmla="*/ 4 w 22"/>
                      <a:gd name="T41" fmla="*/ 19 h 22"/>
                      <a:gd name="T42" fmla="*/ 6 w 22"/>
                      <a:gd name="T43" fmla="*/ 20 h 22"/>
                      <a:gd name="T44" fmla="*/ 7 w 22"/>
                      <a:gd name="T45" fmla="*/ 20 h 22"/>
                      <a:gd name="T46" fmla="*/ 10 w 22"/>
                      <a:gd name="T47" fmla="*/ 22 h 22"/>
                      <a:gd name="T48" fmla="*/ 11 w 22"/>
                      <a:gd name="T49" fmla="*/ 22 h 22"/>
                      <a:gd name="T50" fmla="*/ 14 w 22"/>
                      <a:gd name="T51" fmla="*/ 22 h 22"/>
                      <a:gd name="T52" fmla="*/ 15 w 22"/>
                      <a:gd name="T53" fmla="*/ 20 h 22"/>
                      <a:gd name="T54" fmla="*/ 18 w 22"/>
                      <a:gd name="T55" fmla="*/ 20 h 22"/>
                      <a:gd name="T56" fmla="*/ 19 w 22"/>
                      <a:gd name="T57" fmla="*/ 19 h 22"/>
                      <a:gd name="T58" fmla="*/ 20 w 22"/>
                      <a:gd name="T59" fmla="*/ 18 h 22"/>
                      <a:gd name="T60" fmla="*/ 22 w 22"/>
                      <a:gd name="T61" fmla="*/ 15 h 22"/>
                      <a:gd name="T62" fmla="*/ 22 w 22"/>
                      <a:gd name="T63" fmla="*/ 14 h 22"/>
                      <a:gd name="T64" fmla="*/ 22 w 22"/>
                      <a:gd name="T65"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2">
                        <a:moveTo>
                          <a:pt x="22" y="11"/>
                        </a:moveTo>
                        <a:lnTo>
                          <a:pt x="22" y="8"/>
                        </a:lnTo>
                        <a:lnTo>
                          <a:pt x="22" y="7"/>
                        </a:lnTo>
                        <a:lnTo>
                          <a:pt x="20" y="6"/>
                        </a:lnTo>
                        <a:lnTo>
                          <a:pt x="19" y="3"/>
                        </a:lnTo>
                        <a:lnTo>
                          <a:pt x="18" y="2"/>
                        </a:lnTo>
                        <a:lnTo>
                          <a:pt x="15" y="2"/>
                        </a:lnTo>
                        <a:lnTo>
                          <a:pt x="14" y="0"/>
                        </a:lnTo>
                        <a:lnTo>
                          <a:pt x="11" y="0"/>
                        </a:lnTo>
                        <a:lnTo>
                          <a:pt x="10" y="0"/>
                        </a:lnTo>
                        <a:lnTo>
                          <a:pt x="7" y="2"/>
                        </a:lnTo>
                        <a:lnTo>
                          <a:pt x="6" y="2"/>
                        </a:lnTo>
                        <a:lnTo>
                          <a:pt x="4" y="3"/>
                        </a:lnTo>
                        <a:lnTo>
                          <a:pt x="3" y="6"/>
                        </a:lnTo>
                        <a:lnTo>
                          <a:pt x="2" y="7"/>
                        </a:lnTo>
                        <a:lnTo>
                          <a:pt x="2" y="8"/>
                        </a:lnTo>
                        <a:lnTo>
                          <a:pt x="0" y="11"/>
                        </a:lnTo>
                        <a:lnTo>
                          <a:pt x="2" y="14"/>
                        </a:lnTo>
                        <a:lnTo>
                          <a:pt x="2" y="15"/>
                        </a:lnTo>
                        <a:lnTo>
                          <a:pt x="3" y="18"/>
                        </a:lnTo>
                        <a:lnTo>
                          <a:pt x="4" y="19"/>
                        </a:lnTo>
                        <a:lnTo>
                          <a:pt x="6" y="20"/>
                        </a:lnTo>
                        <a:lnTo>
                          <a:pt x="7" y="20"/>
                        </a:lnTo>
                        <a:lnTo>
                          <a:pt x="10" y="22"/>
                        </a:lnTo>
                        <a:lnTo>
                          <a:pt x="11" y="22"/>
                        </a:lnTo>
                        <a:lnTo>
                          <a:pt x="14" y="22"/>
                        </a:lnTo>
                        <a:lnTo>
                          <a:pt x="15" y="20"/>
                        </a:lnTo>
                        <a:lnTo>
                          <a:pt x="18" y="20"/>
                        </a:lnTo>
                        <a:lnTo>
                          <a:pt x="19" y="19"/>
                        </a:lnTo>
                        <a:lnTo>
                          <a:pt x="20" y="18"/>
                        </a:lnTo>
                        <a:lnTo>
                          <a:pt x="22" y="15"/>
                        </a:lnTo>
                        <a:lnTo>
                          <a:pt x="22" y="14"/>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7" name="Freeform 199"/>
                  <p:cNvSpPr>
                    <a:spLocks/>
                  </p:cNvSpPr>
                  <p:nvPr/>
                </p:nvSpPr>
                <p:spPr bwMode="auto">
                  <a:xfrm>
                    <a:off x="3447" y="1197"/>
                    <a:ext cx="35" cy="13"/>
                  </a:xfrm>
                  <a:custGeom>
                    <a:avLst/>
                    <a:gdLst>
                      <a:gd name="T0" fmla="*/ 96 w 105"/>
                      <a:gd name="T1" fmla="*/ 27 h 41"/>
                      <a:gd name="T2" fmla="*/ 89 w 105"/>
                      <a:gd name="T3" fmla="*/ 32 h 41"/>
                      <a:gd name="T4" fmla="*/ 81 w 105"/>
                      <a:gd name="T5" fmla="*/ 36 h 41"/>
                      <a:gd name="T6" fmla="*/ 73 w 105"/>
                      <a:gd name="T7" fmla="*/ 39 h 41"/>
                      <a:gd name="T8" fmla="*/ 65 w 105"/>
                      <a:gd name="T9" fmla="*/ 41 h 41"/>
                      <a:gd name="T10" fmla="*/ 56 w 105"/>
                      <a:gd name="T11" fmla="*/ 41 h 41"/>
                      <a:gd name="T12" fmla="*/ 46 w 105"/>
                      <a:gd name="T13" fmla="*/ 41 h 41"/>
                      <a:gd name="T14" fmla="*/ 38 w 105"/>
                      <a:gd name="T15" fmla="*/ 40 h 41"/>
                      <a:gd name="T16" fmla="*/ 30 w 105"/>
                      <a:gd name="T17" fmla="*/ 39 h 41"/>
                      <a:gd name="T18" fmla="*/ 28 w 105"/>
                      <a:gd name="T19" fmla="*/ 36 h 41"/>
                      <a:gd name="T20" fmla="*/ 25 w 105"/>
                      <a:gd name="T21" fmla="*/ 33 h 41"/>
                      <a:gd name="T22" fmla="*/ 24 w 105"/>
                      <a:gd name="T23" fmla="*/ 31 h 41"/>
                      <a:gd name="T24" fmla="*/ 21 w 105"/>
                      <a:gd name="T25" fmla="*/ 28 h 41"/>
                      <a:gd name="T26" fmla="*/ 20 w 105"/>
                      <a:gd name="T27" fmla="*/ 27 h 41"/>
                      <a:gd name="T28" fmla="*/ 18 w 105"/>
                      <a:gd name="T29" fmla="*/ 25 h 41"/>
                      <a:gd name="T30" fmla="*/ 16 w 105"/>
                      <a:gd name="T31" fmla="*/ 27 h 41"/>
                      <a:gd name="T32" fmla="*/ 12 w 105"/>
                      <a:gd name="T33" fmla="*/ 29 h 41"/>
                      <a:gd name="T34" fmla="*/ 10 w 105"/>
                      <a:gd name="T35" fmla="*/ 27 h 41"/>
                      <a:gd name="T36" fmla="*/ 9 w 105"/>
                      <a:gd name="T37" fmla="*/ 24 h 41"/>
                      <a:gd name="T38" fmla="*/ 8 w 105"/>
                      <a:gd name="T39" fmla="*/ 21 h 41"/>
                      <a:gd name="T40" fmla="*/ 6 w 105"/>
                      <a:gd name="T41" fmla="*/ 19 h 41"/>
                      <a:gd name="T42" fmla="*/ 5 w 105"/>
                      <a:gd name="T43" fmla="*/ 16 h 41"/>
                      <a:gd name="T44" fmla="*/ 4 w 105"/>
                      <a:gd name="T45" fmla="*/ 13 h 41"/>
                      <a:gd name="T46" fmla="*/ 1 w 105"/>
                      <a:gd name="T47" fmla="*/ 11 h 41"/>
                      <a:gd name="T48" fmla="*/ 0 w 105"/>
                      <a:gd name="T49" fmla="*/ 8 h 41"/>
                      <a:gd name="T50" fmla="*/ 5 w 105"/>
                      <a:gd name="T51" fmla="*/ 12 h 41"/>
                      <a:gd name="T52" fmla="*/ 9 w 105"/>
                      <a:gd name="T53" fmla="*/ 15 h 41"/>
                      <a:gd name="T54" fmla="*/ 14 w 105"/>
                      <a:gd name="T55" fmla="*/ 17 h 41"/>
                      <a:gd name="T56" fmla="*/ 20 w 105"/>
                      <a:gd name="T57" fmla="*/ 19 h 41"/>
                      <a:gd name="T58" fmla="*/ 30 w 105"/>
                      <a:gd name="T59" fmla="*/ 21 h 41"/>
                      <a:gd name="T60" fmla="*/ 41 w 105"/>
                      <a:gd name="T61" fmla="*/ 21 h 41"/>
                      <a:gd name="T62" fmla="*/ 52 w 105"/>
                      <a:gd name="T63" fmla="*/ 20 h 41"/>
                      <a:gd name="T64" fmla="*/ 62 w 105"/>
                      <a:gd name="T65" fmla="*/ 17 h 41"/>
                      <a:gd name="T66" fmla="*/ 72 w 105"/>
                      <a:gd name="T67" fmla="*/ 16 h 41"/>
                      <a:gd name="T68" fmla="*/ 81 w 105"/>
                      <a:gd name="T69" fmla="*/ 15 h 41"/>
                      <a:gd name="T70" fmla="*/ 104 w 105"/>
                      <a:gd name="T71" fmla="*/ 0 h 41"/>
                      <a:gd name="T72" fmla="*/ 105 w 105"/>
                      <a:gd name="T73" fmla="*/ 1 h 41"/>
                      <a:gd name="T74" fmla="*/ 105 w 105"/>
                      <a:gd name="T75" fmla="*/ 4 h 41"/>
                      <a:gd name="T76" fmla="*/ 104 w 105"/>
                      <a:gd name="T77" fmla="*/ 8 h 41"/>
                      <a:gd name="T78" fmla="*/ 104 w 105"/>
                      <a:gd name="T79" fmla="*/ 12 h 41"/>
                      <a:gd name="T80" fmla="*/ 102 w 105"/>
                      <a:gd name="T81" fmla="*/ 16 h 41"/>
                      <a:gd name="T82" fmla="*/ 100 w 105"/>
                      <a:gd name="T83" fmla="*/ 20 h 41"/>
                      <a:gd name="T84" fmla="*/ 98 w 105"/>
                      <a:gd name="T85" fmla="*/ 23 h 41"/>
                      <a:gd name="T86" fmla="*/ 96 w 105"/>
                      <a:gd name="T87"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 h="41">
                        <a:moveTo>
                          <a:pt x="96" y="27"/>
                        </a:moveTo>
                        <a:lnTo>
                          <a:pt x="89" y="32"/>
                        </a:lnTo>
                        <a:lnTo>
                          <a:pt x="81" y="36"/>
                        </a:lnTo>
                        <a:lnTo>
                          <a:pt x="73" y="39"/>
                        </a:lnTo>
                        <a:lnTo>
                          <a:pt x="65" y="41"/>
                        </a:lnTo>
                        <a:lnTo>
                          <a:pt x="56" y="41"/>
                        </a:lnTo>
                        <a:lnTo>
                          <a:pt x="46" y="41"/>
                        </a:lnTo>
                        <a:lnTo>
                          <a:pt x="38" y="40"/>
                        </a:lnTo>
                        <a:lnTo>
                          <a:pt x="30" y="39"/>
                        </a:lnTo>
                        <a:lnTo>
                          <a:pt x="28" y="36"/>
                        </a:lnTo>
                        <a:lnTo>
                          <a:pt x="25" y="33"/>
                        </a:lnTo>
                        <a:lnTo>
                          <a:pt x="24" y="31"/>
                        </a:lnTo>
                        <a:lnTo>
                          <a:pt x="21" y="28"/>
                        </a:lnTo>
                        <a:lnTo>
                          <a:pt x="20" y="27"/>
                        </a:lnTo>
                        <a:lnTo>
                          <a:pt x="18" y="25"/>
                        </a:lnTo>
                        <a:lnTo>
                          <a:pt x="16" y="27"/>
                        </a:lnTo>
                        <a:lnTo>
                          <a:pt x="12" y="29"/>
                        </a:lnTo>
                        <a:lnTo>
                          <a:pt x="10" y="27"/>
                        </a:lnTo>
                        <a:lnTo>
                          <a:pt x="9" y="24"/>
                        </a:lnTo>
                        <a:lnTo>
                          <a:pt x="8" y="21"/>
                        </a:lnTo>
                        <a:lnTo>
                          <a:pt x="6" y="19"/>
                        </a:lnTo>
                        <a:lnTo>
                          <a:pt x="5" y="16"/>
                        </a:lnTo>
                        <a:lnTo>
                          <a:pt x="4" y="13"/>
                        </a:lnTo>
                        <a:lnTo>
                          <a:pt x="1" y="11"/>
                        </a:lnTo>
                        <a:lnTo>
                          <a:pt x="0" y="8"/>
                        </a:lnTo>
                        <a:lnTo>
                          <a:pt x="5" y="12"/>
                        </a:lnTo>
                        <a:lnTo>
                          <a:pt x="9" y="15"/>
                        </a:lnTo>
                        <a:lnTo>
                          <a:pt x="14" y="17"/>
                        </a:lnTo>
                        <a:lnTo>
                          <a:pt x="20" y="19"/>
                        </a:lnTo>
                        <a:lnTo>
                          <a:pt x="30" y="21"/>
                        </a:lnTo>
                        <a:lnTo>
                          <a:pt x="41" y="21"/>
                        </a:lnTo>
                        <a:lnTo>
                          <a:pt x="52" y="20"/>
                        </a:lnTo>
                        <a:lnTo>
                          <a:pt x="62" y="17"/>
                        </a:lnTo>
                        <a:lnTo>
                          <a:pt x="72" y="16"/>
                        </a:lnTo>
                        <a:lnTo>
                          <a:pt x="81" y="15"/>
                        </a:lnTo>
                        <a:lnTo>
                          <a:pt x="104" y="0"/>
                        </a:lnTo>
                        <a:lnTo>
                          <a:pt x="105" y="1"/>
                        </a:lnTo>
                        <a:lnTo>
                          <a:pt x="105" y="4"/>
                        </a:lnTo>
                        <a:lnTo>
                          <a:pt x="104" y="8"/>
                        </a:lnTo>
                        <a:lnTo>
                          <a:pt x="104" y="12"/>
                        </a:lnTo>
                        <a:lnTo>
                          <a:pt x="102" y="16"/>
                        </a:lnTo>
                        <a:lnTo>
                          <a:pt x="100" y="20"/>
                        </a:lnTo>
                        <a:lnTo>
                          <a:pt x="98" y="23"/>
                        </a:lnTo>
                        <a:lnTo>
                          <a:pt x="96" y="27"/>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8" name="Freeform 200"/>
                  <p:cNvSpPr>
                    <a:spLocks/>
                  </p:cNvSpPr>
                  <p:nvPr/>
                </p:nvSpPr>
                <p:spPr bwMode="auto">
                  <a:xfrm>
                    <a:off x="3151" y="1210"/>
                    <a:ext cx="78" cy="71"/>
                  </a:xfrm>
                  <a:custGeom>
                    <a:avLst/>
                    <a:gdLst>
                      <a:gd name="T0" fmla="*/ 218 w 232"/>
                      <a:gd name="T1" fmla="*/ 56 h 213"/>
                      <a:gd name="T2" fmla="*/ 228 w 232"/>
                      <a:gd name="T3" fmla="*/ 87 h 213"/>
                      <a:gd name="T4" fmla="*/ 232 w 232"/>
                      <a:gd name="T5" fmla="*/ 111 h 213"/>
                      <a:gd name="T6" fmla="*/ 231 w 232"/>
                      <a:gd name="T7" fmla="*/ 127 h 213"/>
                      <a:gd name="T8" fmla="*/ 227 w 232"/>
                      <a:gd name="T9" fmla="*/ 143 h 213"/>
                      <a:gd name="T10" fmla="*/ 219 w 232"/>
                      <a:gd name="T11" fmla="*/ 158 h 213"/>
                      <a:gd name="T12" fmla="*/ 203 w 232"/>
                      <a:gd name="T13" fmla="*/ 174 h 213"/>
                      <a:gd name="T14" fmla="*/ 182 w 232"/>
                      <a:gd name="T15" fmla="*/ 194 h 213"/>
                      <a:gd name="T16" fmla="*/ 164 w 232"/>
                      <a:gd name="T17" fmla="*/ 206 h 213"/>
                      <a:gd name="T18" fmla="*/ 151 w 232"/>
                      <a:gd name="T19" fmla="*/ 211 h 213"/>
                      <a:gd name="T20" fmla="*/ 138 w 232"/>
                      <a:gd name="T21" fmla="*/ 213 h 213"/>
                      <a:gd name="T22" fmla="*/ 123 w 232"/>
                      <a:gd name="T23" fmla="*/ 211 h 213"/>
                      <a:gd name="T24" fmla="*/ 110 w 232"/>
                      <a:gd name="T25" fmla="*/ 205 h 213"/>
                      <a:gd name="T26" fmla="*/ 96 w 232"/>
                      <a:gd name="T27" fmla="*/ 199 h 213"/>
                      <a:gd name="T28" fmla="*/ 82 w 232"/>
                      <a:gd name="T29" fmla="*/ 199 h 213"/>
                      <a:gd name="T30" fmla="*/ 67 w 232"/>
                      <a:gd name="T31" fmla="*/ 198 h 213"/>
                      <a:gd name="T32" fmla="*/ 50 w 232"/>
                      <a:gd name="T33" fmla="*/ 187 h 213"/>
                      <a:gd name="T34" fmla="*/ 30 w 232"/>
                      <a:gd name="T35" fmla="*/ 166 h 213"/>
                      <a:gd name="T36" fmla="*/ 14 w 232"/>
                      <a:gd name="T37" fmla="*/ 142 h 213"/>
                      <a:gd name="T38" fmla="*/ 3 w 232"/>
                      <a:gd name="T39" fmla="*/ 115 h 213"/>
                      <a:gd name="T40" fmla="*/ 2 w 232"/>
                      <a:gd name="T41" fmla="*/ 91 h 213"/>
                      <a:gd name="T42" fmla="*/ 8 w 232"/>
                      <a:gd name="T43" fmla="*/ 74 h 213"/>
                      <a:gd name="T44" fmla="*/ 16 w 232"/>
                      <a:gd name="T45" fmla="*/ 56 h 213"/>
                      <a:gd name="T46" fmla="*/ 27 w 232"/>
                      <a:gd name="T47" fmla="*/ 42 h 213"/>
                      <a:gd name="T48" fmla="*/ 39 w 232"/>
                      <a:gd name="T49" fmla="*/ 30 h 213"/>
                      <a:gd name="T50" fmla="*/ 54 w 232"/>
                      <a:gd name="T51" fmla="*/ 19 h 213"/>
                      <a:gd name="T52" fmla="*/ 79 w 232"/>
                      <a:gd name="T53" fmla="*/ 6 h 213"/>
                      <a:gd name="T54" fmla="*/ 114 w 232"/>
                      <a:gd name="T55" fmla="*/ 2 h 213"/>
                      <a:gd name="T56" fmla="*/ 144 w 232"/>
                      <a:gd name="T57" fmla="*/ 7 h 213"/>
                      <a:gd name="T58" fmla="*/ 174 w 232"/>
                      <a:gd name="T59" fmla="*/ 16 h 213"/>
                      <a:gd name="T60" fmla="*/ 195 w 232"/>
                      <a:gd name="T61" fmla="*/ 27 h 213"/>
                      <a:gd name="T62" fmla="*/ 206 w 232"/>
                      <a:gd name="T63" fmla="*/ 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213">
                        <a:moveTo>
                          <a:pt x="211" y="42"/>
                        </a:moveTo>
                        <a:lnTo>
                          <a:pt x="218" y="56"/>
                        </a:lnTo>
                        <a:lnTo>
                          <a:pt x="224" y="71"/>
                        </a:lnTo>
                        <a:lnTo>
                          <a:pt x="228" y="87"/>
                        </a:lnTo>
                        <a:lnTo>
                          <a:pt x="231" y="103"/>
                        </a:lnTo>
                        <a:lnTo>
                          <a:pt x="232" y="111"/>
                        </a:lnTo>
                        <a:lnTo>
                          <a:pt x="232" y="119"/>
                        </a:lnTo>
                        <a:lnTo>
                          <a:pt x="231" y="127"/>
                        </a:lnTo>
                        <a:lnTo>
                          <a:pt x="230" y="135"/>
                        </a:lnTo>
                        <a:lnTo>
                          <a:pt x="227" y="143"/>
                        </a:lnTo>
                        <a:lnTo>
                          <a:pt x="224" y="150"/>
                        </a:lnTo>
                        <a:lnTo>
                          <a:pt x="219" y="158"/>
                        </a:lnTo>
                        <a:lnTo>
                          <a:pt x="214" y="165"/>
                        </a:lnTo>
                        <a:lnTo>
                          <a:pt x="203" y="174"/>
                        </a:lnTo>
                        <a:lnTo>
                          <a:pt x="192" y="183"/>
                        </a:lnTo>
                        <a:lnTo>
                          <a:pt x="182" y="194"/>
                        </a:lnTo>
                        <a:lnTo>
                          <a:pt x="170" y="202"/>
                        </a:lnTo>
                        <a:lnTo>
                          <a:pt x="164" y="206"/>
                        </a:lnTo>
                        <a:lnTo>
                          <a:pt x="158" y="209"/>
                        </a:lnTo>
                        <a:lnTo>
                          <a:pt x="151" y="211"/>
                        </a:lnTo>
                        <a:lnTo>
                          <a:pt x="144" y="213"/>
                        </a:lnTo>
                        <a:lnTo>
                          <a:pt x="138" y="213"/>
                        </a:lnTo>
                        <a:lnTo>
                          <a:pt x="131" y="213"/>
                        </a:lnTo>
                        <a:lnTo>
                          <a:pt x="123" y="211"/>
                        </a:lnTo>
                        <a:lnTo>
                          <a:pt x="116" y="209"/>
                        </a:lnTo>
                        <a:lnTo>
                          <a:pt x="110" y="205"/>
                        </a:lnTo>
                        <a:lnTo>
                          <a:pt x="103" y="202"/>
                        </a:lnTo>
                        <a:lnTo>
                          <a:pt x="96" y="199"/>
                        </a:lnTo>
                        <a:lnTo>
                          <a:pt x="88" y="199"/>
                        </a:lnTo>
                        <a:lnTo>
                          <a:pt x="82" y="199"/>
                        </a:lnTo>
                        <a:lnTo>
                          <a:pt x="74" y="198"/>
                        </a:lnTo>
                        <a:lnTo>
                          <a:pt x="67" y="198"/>
                        </a:lnTo>
                        <a:lnTo>
                          <a:pt x="59" y="197"/>
                        </a:lnTo>
                        <a:lnTo>
                          <a:pt x="50" y="187"/>
                        </a:lnTo>
                        <a:lnTo>
                          <a:pt x="39" y="177"/>
                        </a:lnTo>
                        <a:lnTo>
                          <a:pt x="30" y="166"/>
                        </a:lnTo>
                        <a:lnTo>
                          <a:pt x="22" y="154"/>
                        </a:lnTo>
                        <a:lnTo>
                          <a:pt x="14" y="142"/>
                        </a:lnTo>
                        <a:lnTo>
                          <a:pt x="8" y="129"/>
                        </a:lnTo>
                        <a:lnTo>
                          <a:pt x="3" y="115"/>
                        </a:lnTo>
                        <a:lnTo>
                          <a:pt x="0" y="102"/>
                        </a:lnTo>
                        <a:lnTo>
                          <a:pt x="2" y="91"/>
                        </a:lnTo>
                        <a:lnTo>
                          <a:pt x="4" y="82"/>
                        </a:lnTo>
                        <a:lnTo>
                          <a:pt x="8" y="74"/>
                        </a:lnTo>
                        <a:lnTo>
                          <a:pt x="12" y="65"/>
                        </a:lnTo>
                        <a:lnTo>
                          <a:pt x="16" y="56"/>
                        </a:lnTo>
                        <a:lnTo>
                          <a:pt x="22" y="48"/>
                        </a:lnTo>
                        <a:lnTo>
                          <a:pt x="27" y="42"/>
                        </a:lnTo>
                        <a:lnTo>
                          <a:pt x="32" y="35"/>
                        </a:lnTo>
                        <a:lnTo>
                          <a:pt x="39" y="30"/>
                        </a:lnTo>
                        <a:lnTo>
                          <a:pt x="47" y="23"/>
                        </a:lnTo>
                        <a:lnTo>
                          <a:pt x="54" y="19"/>
                        </a:lnTo>
                        <a:lnTo>
                          <a:pt x="62" y="14"/>
                        </a:lnTo>
                        <a:lnTo>
                          <a:pt x="79" y="6"/>
                        </a:lnTo>
                        <a:lnTo>
                          <a:pt x="99" y="0"/>
                        </a:lnTo>
                        <a:lnTo>
                          <a:pt x="114" y="2"/>
                        </a:lnTo>
                        <a:lnTo>
                          <a:pt x="128" y="4"/>
                        </a:lnTo>
                        <a:lnTo>
                          <a:pt x="144" y="7"/>
                        </a:lnTo>
                        <a:lnTo>
                          <a:pt x="159" y="11"/>
                        </a:lnTo>
                        <a:lnTo>
                          <a:pt x="174" y="16"/>
                        </a:lnTo>
                        <a:lnTo>
                          <a:pt x="188" y="23"/>
                        </a:lnTo>
                        <a:lnTo>
                          <a:pt x="195" y="27"/>
                        </a:lnTo>
                        <a:lnTo>
                          <a:pt x="200" y="31"/>
                        </a:lnTo>
                        <a:lnTo>
                          <a:pt x="206" y="36"/>
                        </a:lnTo>
                        <a:lnTo>
                          <a:pt x="211" y="4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29" name="Freeform 201"/>
                  <p:cNvSpPr>
                    <a:spLocks/>
                  </p:cNvSpPr>
                  <p:nvPr/>
                </p:nvSpPr>
                <p:spPr bwMode="auto">
                  <a:xfrm>
                    <a:off x="3194" y="1257"/>
                    <a:ext cx="25" cy="16"/>
                  </a:xfrm>
                  <a:custGeom>
                    <a:avLst/>
                    <a:gdLst>
                      <a:gd name="T0" fmla="*/ 0 w 76"/>
                      <a:gd name="T1" fmla="*/ 48 h 48"/>
                      <a:gd name="T2" fmla="*/ 4 w 76"/>
                      <a:gd name="T3" fmla="*/ 46 h 48"/>
                      <a:gd name="T4" fmla="*/ 13 w 76"/>
                      <a:gd name="T5" fmla="*/ 45 h 48"/>
                      <a:gd name="T6" fmla="*/ 23 w 76"/>
                      <a:gd name="T7" fmla="*/ 44 h 48"/>
                      <a:gd name="T8" fmla="*/ 31 w 76"/>
                      <a:gd name="T9" fmla="*/ 40 h 48"/>
                      <a:gd name="T10" fmla="*/ 40 w 76"/>
                      <a:gd name="T11" fmla="*/ 36 h 48"/>
                      <a:gd name="T12" fmla="*/ 48 w 76"/>
                      <a:gd name="T13" fmla="*/ 30 h 48"/>
                      <a:gd name="T14" fmla="*/ 55 w 76"/>
                      <a:gd name="T15" fmla="*/ 25 h 48"/>
                      <a:gd name="T16" fmla="*/ 61 w 76"/>
                      <a:gd name="T17" fmla="*/ 20 h 48"/>
                      <a:gd name="T18" fmla="*/ 68 w 76"/>
                      <a:gd name="T19" fmla="*/ 13 h 48"/>
                      <a:gd name="T20" fmla="*/ 73 w 76"/>
                      <a:gd name="T21" fmla="*/ 5 h 48"/>
                      <a:gd name="T22" fmla="*/ 76 w 76"/>
                      <a:gd name="T23" fmla="*/ 0 h 48"/>
                      <a:gd name="T24" fmla="*/ 75 w 76"/>
                      <a:gd name="T25" fmla="*/ 4 h 48"/>
                      <a:gd name="T26" fmla="*/ 73 w 76"/>
                      <a:gd name="T27" fmla="*/ 6 h 48"/>
                      <a:gd name="T28" fmla="*/ 72 w 76"/>
                      <a:gd name="T29" fmla="*/ 9 h 48"/>
                      <a:gd name="T30" fmla="*/ 69 w 76"/>
                      <a:gd name="T31" fmla="*/ 13 h 48"/>
                      <a:gd name="T32" fmla="*/ 68 w 76"/>
                      <a:gd name="T33" fmla="*/ 16 h 48"/>
                      <a:gd name="T34" fmla="*/ 65 w 76"/>
                      <a:gd name="T35" fmla="*/ 18 h 48"/>
                      <a:gd name="T36" fmla="*/ 63 w 76"/>
                      <a:gd name="T37" fmla="*/ 21 h 48"/>
                      <a:gd name="T38" fmla="*/ 60 w 76"/>
                      <a:gd name="T39" fmla="*/ 24 h 48"/>
                      <a:gd name="T40" fmla="*/ 55 w 76"/>
                      <a:gd name="T41" fmla="*/ 29 h 48"/>
                      <a:gd name="T42" fmla="*/ 48 w 76"/>
                      <a:gd name="T43" fmla="*/ 34 h 48"/>
                      <a:gd name="T44" fmla="*/ 40 w 76"/>
                      <a:gd name="T45" fmla="*/ 40 h 48"/>
                      <a:gd name="T46" fmla="*/ 32 w 76"/>
                      <a:gd name="T47" fmla="*/ 42 h 48"/>
                      <a:gd name="T48" fmla="*/ 24 w 76"/>
                      <a:gd name="T49" fmla="*/ 45 h 48"/>
                      <a:gd name="T50" fmla="*/ 16 w 76"/>
                      <a:gd name="T51" fmla="*/ 46 h 48"/>
                      <a:gd name="T52" fmla="*/ 8 w 76"/>
                      <a:gd name="T53" fmla="*/ 48 h 48"/>
                      <a:gd name="T54" fmla="*/ 0 w 76"/>
                      <a:gd name="T5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48">
                        <a:moveTo>
                          <a:pt x="0" y="48"/>
                        </a:moveTo>
                        <a:lnTo>
                          <a:pt x="4" y="46"/>
                        </a:lnTo>
                        <a:lnTo>
                          <a:pt x="13" y="45"/>
                        </a:lnTo>
                        <a:lnTo>
                          <a:pt x="23" y="44"/>
                        </a:lnTo>
                        <a:lnTo>
                          <a:pt x="31" y="40"/>
                        </a:lnTo>
                        <a:lnTo>
                          <a:pt x="40" y="36"/>
                        </a:lnTo>
                        <a:lnTo>
                          <a:pt x="48" y="30"/>
                        </a:lnTo>
                        <a:lnTo>
                          <a:pt x="55" y="25"/>
                        </a:lnTo>
                        <a:lnTo>
                          <a:pt x="61" y="20"/>
                        </a:lnTo>
                        <a:lnTo>
                          <a:pt x="68" y="13"/>
                        </a:lnTo>
                        <a:lnTo>
                          <a:pt x="73" y="5"/>
                        </a:lnTo>
                        <a:lnTo>
                          <a:pt x="76" y="0"/>
                        </a:lnTo>
                        <a:lnTo>
                          <a:pt x="75" y="4"/>
                        </a:lnTo>
                        <a:lnTo>
                          <a:pt x="73" y="6"/>
                        </a:lnTo>
                        <a:lnTo>
                          <a:pt x="72" y="9"/>
                        </a:lnTo>
                        <a:lnTo>
                          <a:pt x="69" y="13"/>
                        </a:lnTo>
                        <a:lnTo>
                          <a:pt x="68" y="16"/>
                        </a:lnTo>
                        <a:lnTo>
                          <a:pt x="65" y="18"/>
                        </a:lnTo>
                        <a:lnTo>
                          <a:pt x="63" y="21"/>
                        </a:lnTo>
                        <a:lnTo>
                          <a:pt x="60" y="24"/>
                        </a:lnTo>
                        <a:lnTo>
                          <a:pt x="55" y="29"/>
                        </a:lnTo>
                        <a:lnTo>
                          <a:pt x="48" y="34"/>
                        </a:lnTo>
                        <a:lnTo>
                          <a:pt x="40" y="40"/>
                        </a:lnTo>
                        <a:lnTo>
                          <a:pt x="32" y="42"/>
                        </a:lnTo>
                        <a:lnTo>
                          <a:pt x="24" y="45"/>
                        </a:lnTo>
                        <a:lnTo>
                          <a:pt x="16" y="46"/>
                        </a:lnTo>
                        <a:lnTo>
                          <a:pt x="8" y="48"/>
                        </a:lnTo>
                        <a:lnTo>
                          <a:pt x="0"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0" name="Freeform 202"/>
                  <p:cNvSpPr>
                    <a:spLocks/>
                  </p:cNvSpPr>
                  <p:nvPr/>
                </p:nvSpPr>
                <p:spPr bwMode="auto">
                  <a:xfrm>
                    <a:off x="3162" y="1224"/>
                    <a:ext cx="60" cy="49"/>
                  </a:xfrm>
                  <a:custGeom>
                    <a:avLst/>
                    <a:gdLst>
                      <a:gd name="T0" fmla="*/ 100 w 180"/>
                      <a:gd name="T1" fmla="*/ 145 h 147"/>
                      <a:gd name="T2" fmla="*/ 119 w 180"/>
                      <a:gd name="T3" fmla="*/ 143 h 147"/>
                      <a:gd name="T4" fmla="*/ 136 w 180"/>
                      <a:gd name="T5" fmla="*/ 135 h 147"/>
                      <a:gd name="T6" fmla="*/ 151 w 180"/>
                      <a:gd name="T7" fmla="*/ 124 h 147"/>
                      <a:gd name="T8" fmla="*/ 164 w 180"/>
                      <a:gd name="T9" fmla="*/ 112 h 147"/>
                      <a:gd name="T10" fmla="*/ 172 w 180"/>
                      <a:gd name="T11" fmla="*/ 99 h 147"/>
                      <a:gd name="T12" fmla="*/ 176 w 180"/>
                      <a:gd name="T13" fmla="*/ 87 h 147"/>
                      <a:gd name="T14" fmla="*/ 179 w 180"/>
                      <a:gd name="T15" fmla="*/ 75 h 147"/>
                      <a:gd name="T16" fmla="*/ 180 w 180"/>
                      <a:gd name="T17" fmla="*/ 63 h 147"/>
                      <a:gd name="T18" fmla="*/ 179 w 180"/>
                      <a:gd name="T19" fmla="*/ 51 h 147"/>
                      <a:gd name="T20" fmla="*/ 172 w 180"/>
                      <a:gd name="T21" fmla="*/ 41 h 147"/>
                      <a:gd name="T22" fmla="*/ 168 w 180"/>
                      <a:gd name="T23" fmla="*/ 25 h 147"/>
                      <a:gd name="T24" fmla="*/ 167 w 180"/>
                      <a:gd name="T25" fmla="*/ 20 h 147"/>
                      <a:gd name="T26" fmla="*/ 169 w 180"/>
                      <a:gd name="T27" fmla="*/ 23 h 147"/>
                      <a:gd name="T28" fmla="*/ 172 w 180"/>
                      <a:gd name="T29" fmla="*/ 27 h 147"/>
                      <a:gd name="T30" fmla="*/ 173 w 180"/>
                      <a:gd name="T31" fmla="*/ 31 h 147"/>
                      <a:gd name="T32" fmla="*/ 175 w 180"/>
                      <a:gd name="T33" fmla="*/ 35 h 147"/>
                      <a:gd name="T34" fmla="*/ 176 w 180"/>
                      <a:gd name="T35" fmla="*/ 40 h 147"/>
                      <a:gd name="T36" fmla="*/ 177 w 180"/>
                      <a:gd name="T37" fmla="*/ 44 h 147"/>
                      <a:gd name="T38" fmla="*/ 179 w 180"/>
                      <a:gd name="T39" fmla="*/ 48 h 147"/>
                      <a:gd name="T40" fmla="*/ 172 w 180"/>
                      <a:gd name="T41" fmla="*/ 51 h 147"/>
                      <a:gd name="T42" fmla="*/ 171 w 180"/>
                      <a:gd name="T43" fmla="*/ 67 h 147"/>
                      <a:gd name="T44" fmla="*/ 165 w 180"/>
                      <a:gd name="T45" fmla="*/ 83 h 147"/>
                      <a:gd name="T46" fmla="*/ 157 w 180"/>
                      <a:gd name="T47" fmla="*/ 96 h 147"/>
                      <a:gd name="T48" fmla="*/ 148 w 180"/>
                      <a:gd name="T49" fmla="*/ 108 h 147"/>
                      <a:gd name="T50" fmla="*/ 136 w 180"/>
                      <a:gd name="T51" fmla="*/ 119 h 147"/>
                      <a:gd name="T52" fmla="*/ 121 w 180"/>
                      <a:gd name="T53" fmla="*/ 127 h 147"/>
                      <a:gd name="T54" fmla="*/ 107 w 180"/>
                      <a:gd name="T55" fmla="*/ 131 h 147"/>
                      <a:gd name="T56" fmla="*/ 89 w 180"/>
                      <a:gd name="T57" fmla="*/ 132 h 147"/>
                      <a:gd name="T58" fmla="*/ 73 w 180"/>
                      <a:gd name="T59" fmla="*/ 131 h 147"/>
                      <a:gd name="T60" fmla="*/ 57 w 180"/>
                      <a:gd name="T61" fmla="*/ 127 h 147"/>
                      <a:gd name="T62" fmla="*/ 44 w 180"/>
                      <a:gd name="T63" fmla="*/ 119 h 147"/>
                      <a:gd name="T64" fmla="*/ 31 w 180"/>
                      <a:gd name="T65" fmla="*/ 108 h 147"/>
                      <a:gd name="T66" fmla="*/ 21 w 180"/>
                      <a:gd name="T67" fmla="*/ 96 h 147"/>
                      <a:gd name="T68" fmla="*/ 13 w 180"/>
                      <a:gd name="T69" fmla="*/ 83 h 147"/>
                      <a:gd name="T70" fmla="*/ 8 w 180"/>
                      <a:gd name="T71" fmla="*/ 67 h 147"/>
                      <a:gd name="T72" fmla="*/ 7 w 180"/>
                      <a:gd name="T73" fmla="*/ 51 h 147"/>
                      <a:gd name="T74" fmla="*/ 8 w 180"/>
                      <a:gd name="T75" fmla="*/ 33 h 147"/>
                      <a:gd name="T76" fmla="*/ 13 w 180"/>
                      <a:gd name="T77" fmla="*/ 17 h 147"/>
                      <a:gd name="T78" fmla="*/ 21 w 180"/>
                      <a:gd name="T79" fmla="*/ 4 h 147"/>
                      <a:gd name="T80" fmla="*/ 21 w 180"/>
                      <a:gd name="T81" fmla="*/ 1 h 147"/>
                      <a:gd name="T82" fmla="*/ 16 w 180"/>
                      <a:gd name="T83" fmla="*/ 5 h 147"/>
                      <a:gd name="T84" fmla="*/ 12 w 180"/>
                      <a:gd name="T85" fmla="*/ 8 h 147"/>
                      <a:gd name="T86" fmla="*/ 7 w 180"/>
                      <a:gd name="T87" fmla="*/ 10 h 147"/>
                      <a:gd name="T88" fmla="*/ 4 w 180"/>
                      <a:gd name="T89" fmla="*/ 19 h 147"/>
                      <a:gd name="T90" fmla="*/ 1 w 180"/>
                      <a:gd name="T91" fmla="*/ 31 h 147"/>
                      <a:gd name="T92" fmla="*/ 0 w 180"/>
                      <a:gd name="T93" fmla="*/ 43 h 147"/>
                      <a:gd name="T94" fmla="*/ 1 w 180"/>
                      <a:gd name="T95" fmla="*/ 53 h 147"/>
                      <a:gd name="T96" fmla="*/ 4 w 180"/>
                      <a:gd name="T97" fmla="*/ 65 h 147"/>
                      <a:gd name="T98" fmla="*/ 5 w 180"/>
                      <a:gd name="T99" fmla="*/ 76 h 147"/>
                      <a:gd name="T100" fmla="*/ 7 w 180"/>
                      <a:gd name="T101" fmla="*/ 87 h 147"/>
                      <a:gd name="T102" fmla="*/ 9 w 180"/>
                      <a:gd name="T103" fmla="*/ 99 h 147"/>
                      <a:gd name="T104" fmla="*/ 19 w 180"/>
                      <a:gd name="T105" fmla="*/ 115 h 147"/>
                      <a:gd name="T106" fmla="*/ 37 w 180"/>
                      <a:gd name="T107" fmla="*/ 129 h 147"/>
                      <a:gd name="T108" fmla="*/ 59 w 180"/>
                      <a:gd name="T109" fmla="*/ 137 h 147"/>
                      <a:gd name="T110" fmla="*/ 83 w 180"/>
                      <a:gd name="T111" fmla="*/ 140 h 147"/>
                      <a:gd name="T112" fmla="*/ 95 w 180"/>
                      <a:gd name="T113" fmla="*/ 145 h 147"/>
                      <a:gd name="T114" fmla="*/ 95 w 180"/>
                      <a:gd name="T115" fmla="*/ 145 h 147"/>
                      <a:gd name="T116" fmla="*/ 95 w 180"/>
                      <a:gd name="T117" fmla="*/ 145 h 147"/>
                      <a:gd name="T118" fmla="*/ 96 w 180"/>
                      <a:gd name="T119" fmla="*/ 147 h 147"/>
                      <a:gd name="T120" fmla="*/ 96 w 180"/>
                      <a:gd name="T121"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0" h="147">
                        <a:moveTo>
                          <a:pt x="96" y="147"/>
                        </a:moveTo>
                        <a:lnTo>
                          <a:pt x="100" y="145"/>
                        </a:lnTo>
                        <a:lnTo>
                          <a:pt x="109" y="144"/>
                        </a:lnTo>
                        <a:lnTo>
                          <a:pt x="119" y="143"/>
                        </a:lnTo>
                        <a:lnTo>
                          <a:pt x="127" y="139"/>
                        </a:lnTo>
                        <a:lnTo>
                          <a:pt x="136" y="135"/>
                        </a:lnTo>
                        <a:lnTo>
                          <a:pt x="144" y="129"/>
                        </a:lnTo>
                        <a:lnTo>
                          <a:pt x="151" y="124"/>
                        </a:lnTo>
                        <a:lnTo>
                          <a:pt x="157" y="119"/>
                        </a:lnTo>
                        <a:lnTo>
                          <a:pt x="164" y="112"/>
                        </a:lnTo>
                        <a:lnTo>
                          <a:pt x="169" y="104"/>
                        </a:lnTo>
                        <a:lnTo>
                          <a:pt x="172" y="99"/>
                        </a:lnTo>
                        <a:lnTo>
                          <a:pt x="175" y="93"/>
                        </a:lnTo>
                        <a:lnTo>
                          <a:pt x="176" y="87"/>
                        </a:lnTo>
                        <a:lnTo>
                          <a:pt x="179" y="81"/>
                        </a:lnTo>
                        <a:lnTo>
                          <a:pt x="179" y="75"/>
                        </a:lnTo>
                        <a:lnTo>
                          <a:pt x="180" y="69"/>
                        </a:lnTo>
                        <a:lnTo>
                          <a:pt x="180" y="63"/>
                        </a:lnTo>
                        <a:lnTo>
                          <a:pt x="180" y="56"/>
                        </a:lnTo>
                        <a:lnTo>
                          <a:pt x="179" y="51"/>
                        </a:lnTo>
                        <a:lnTo>
                          <a:pt x="172" y="51"/>
                        </a:lnTo>
                        <a:lnTo>
                          <a:pt x="172" y="41"/>
                        </a:lnTo>
                        <a:lnTo>
                          <a:pt x="171" y="33"/>
                        </a:lnTo>
                        <a:lnTo>
                          <a:pt x="168" y="25"/>
                        </a:lnTo>
                        <a:lnTo>
                          <a:pt x="165" y="19"/>
                        </a:lnTo>
                        <a:lnTo>
                          <a:pt x="167" y="20"/>
                        </a:lnTo>
                        <a:lnTo>
                          <a:pt x="168" y="21"/>
                        </a:lnTo>
                        <a:lnTo>
                          <a:pt x="169" y="23"/>
                        </a:lnTo>
                        <a:lnTo>
                          <a:pt x="171" y="25"/>
                        </a:lnTo>
                        <a:lnTo>
                          <a:pt x="172" y="27"/>
                        </a:lnTo>
                        <a:lnTo>
                          <a:pt x="172" y="29"/>
                        </a:lnTo>
                        <a:lnTo>
                          <a:pt x="173" y="31"/>
                        </a:lnTo>
                        <a:lnTo>
                          <a:pt x="175" y="33"/>
                        </a:lnTo>
                        <a:lnTo>
                          <a:pt x="175" y="35"/>
                        </a:lnTo>
                        <a:lnTo>
                          <a:pt x="176" y="37"/>
                        </a:lnTo>
                        <a:lnTo>
                          <a:pt x="176" y="40"/>
                        </a:lnTo>
                        <a:lnTo>
                          <a:pt x="177" y="41"/>
                        </a:lnTo>
                        <a:lnTo>
                          <a:pt x="177" y="44"/>
                        </a:lnTo>
                        <a:lnTo>
                          <a:pt x="177" y="45"/>
                        </a:lnTo>
                        <a:lnTo>
                          <a:pt x="179" y="48"/>
                        </a:lnTo>
                        <a:lnTo>
                          <a:pt x="179" y="51"/>
                        </a:lnTo>
                        <a:lnTo>
                          <a:pt x="172" y="51"/>
                        </a:lnTo>
                        <a:lnTo>
                          <a:pt x="172" y="59"/>
                        </a:lnTo>
                        <a:lnTo>
                          <a:pt x="171" y="67"/>
                        </a:lnTo>
                        <a:lnTo>
                          <a:pt x="168" y="75"/>
                        </a:lnTo>
                        <a:lnTo>
                          <a:pt x="165" y="83"/>
                        </a:lnTo>
                        <a:lnTo>
                          <a:pt x="163" y="89"/>
                        </a:lnTo>
                        <a:lnTo>
                          <a:pt x="157" y="96"/>
                        </a:lnTo>
                        <a:lnTo>
                          <a:pt x="153" y="103"/>
                        </a:lnTo>
                        <a:lnTo>
                          <a:pt x="148" y="108"/>
                        </a:lnTo>
                        <a:lnTo>
                          <a:pt x="143" y="113"/>
                        </a:lnTo>
                        <a:lnTo>
                          <a:pt x="136" y="119"/>
                        </a:lnTo>
                        <a:lnTo>
                          <a:pt x="129" y="123"/>
                        </a:lnTo>
                        <a:lnTo>
                          <a:pt x="121" y="127"/>
                        </a:lnTo>
                        <a:lnTo>
                          <a:pt x="115" y="129"/>
                        </a:lnTo>
                        <a:lnTo>
                          <a:pt x="107" y="131"/>
                        </a:lnTo>
                        <a:lnTo>
                          <a:pt x="97" y="132"/>
                        </a:lnTo>
                        <a:lnTo>
                          <a:pt x="89" y="132"/>
                        </a:lnTo>
                        <a:lnTo>
                          <a:pt x="81" y="132"/>
                        </a:lnTo>
                        <a:lnTo>
                          <a:pt x="73" y="131"/>
                        </a:lnTo>
                        <a:lnTo>
                          <a:pt x="65" y="129"/>
                        </a:lnTo>
                        <a:lnTo>
                          <a:pt x="57" y="127"/>
                        </a:lnTo>
                        <a:lnTo>
                          <a:pt x="51" y="123"/>
                        </a:lnTo>
                        <a:lnTo>
                          <a:pt x="44" y="119"/>
                        </a:lnTo>
                        <a:lnTo>
                          <a:pt x="37" y="113"/>
                        </a:lnTo>
                        <a:lnTo>
                          <a:pt x="31" y="108"/>
                        </a:lnTo>
                        <a:lnTo>
                          <a:pt x="25" y="103"/>
                        </a:lnTo>
                        <a:lnTo>
                          <a:pt x="21" y="96"/>
                        </a:lnTo>
                        <a:lnTo>
                          <a:pt x="17" y="89"/>
                        </a:lnTo>
                        <a:lnTo>
                          <a:pt x="13" y="83"/>
                        </a:lnTo>
                        <a:lnTo>
                          <a:pt x="11" y="75"/>
                        </a:lnTo>
                        <a:lnTo>
                          <a:pt x="8" y="67"/>
                        </a:lnTo>
                        <a:lnTo>
                          <a:pt x="8" y="59"/>
                        </a:lnTo>
                        <a:lnTo>
                          <a:pt x="7" y="51"/>
                        </a:lnTo>
                        <a:lnTo>
                          <a:pt x="8" y="41"/>
                        </a:lnTo>
                        <a:lnTo>
                          <a:pt x="8" y="33"/>
                        </a:lnTo>
                        <a:lnTo>
                          <a:pt x="11" y="25"/>
                        </a:lnTo>
                        <a:lnTo>
                          <a:pt x="13" y="17"/>
                        </a:lnTo>
                        <a:lnTo>
                          <a:pt x="17" y="10"/>
                        </a:lnTo>
                        <a:lnTo>
                          <a:pt x="21" y="4"/>
                        </a:lnTo>
                        <a:lnTo>
                          <a:pt x="24" y="0"/>
                        </a:lnTo>
                        <a:lnTo>
                          <a:pt x="21" y="1"/>
                        </a:lnTo>
                        <a:lnTo>
                          <a:pt x="19" y="2"/>
                        </a:lnTo>
                        <a:lnTo>
                          <a:pt x="16" y="5"/>
                        </a:lnTo>
                        <a:lnTo>
                          <a:pt x="15" y="6"/>
                        </a:lnTo>
                        <a:lnTo>
                          <a:pt x="12" y="8"/>
                        </a:lnTo>
                        <a:lnTo>
                          <a:pt x="9" y="9"/>
                        </a:lnTo>
                        <a:lnTo>
                          <a:pt x="7" y="10"/>
                        </a:lnTo>
                        <a:lnTo>
                          <a:pt x="5" y="12"/>
                        </a:lnTo>
                        <a:lnTo>
                          <a:pt x="4" y="19"/>
                        </a:lnTo>
                        <a:lnTo>
                          <a:pt x="3" y="25"/>
                        </a:lnTo>
                        <a:lnTo>
                          <a:pt x="1" y="31"/>
                        </a:lnTo>
                        <a:lnTo>
                          <a:pt x="0" y="37"/>
                        </a:lnTo>
                        <a:lnTo>
                          <a:pt x="0" y="43"/>
                        </a:lnTo>
                        <a:lnTo>
                          <a:pt x="0" y="48"/>
                        </a:lnTo>
                        <a:lnTo>
                          <a:pt x="1" y="53"/>
                        </a:lnTo>
                        <a:lnTo>
                          <a:pt x="5" y="60"/>
                        </a:lnTo>
                        <a:lnTo>
                          <a:pt x="4" y="65"/>
                        </a:lnTo>
                        <a:lnTo>
                          <a:pt x="4" y="71"/>
                        </a:lnTo>
                        <a:lnTo>
                          <a:pt x="5" y="76"/>
                        </a:lnTo>
                        <a:lnTo>
                          <a:pt x="5" y="81"/>
                        </a:lnTo>
                        <a:lnTo>
                          <a:pt x="7" y="87"/>
                        </a:lnTo>
                        <a:lnTo>
                          <a:pt x="8" y="93"/>
                        </a:lnTo>
                        <a:lnTo>
                          <a:pt x="9" y="99"/>
                        </a:lnTo>
                        <a:lnTo>
                          <a:pt x="11" y="104"/>
                        </a:lnTo>
                        <a:lnTo>
                          <a:pt x="19" y="115"/>
                        </a:lnTo>
                        <a:lnTo>
                          <a:pt x="28" y="123"/>
                        </a:lnTo>
                        <a:lnTo>
                          <a:pt x="37" y="129"/>
                        </a:lnTo>
                        <a:lnTo>
                          <a:pt x="48" y="135"/>
                        </a:lnTo>
                        <a:lnTo>
                          <a:pt x="59" y="137"/>
                        </a:lnTo>
                        <a:lnTo>
                          <a:pt x="71" y="139"/>
                        </a:lnTo>
                        <a:lnTo>
                          <a:pt x="83" y="140"/>
                        </a:lnTo>
                        <a:lnTo>
                          <a:pt x="95" y="140"/>
                        </a:lnTo>
                        <a:lnTo>
                          <a:pt x="95" y="145"/>
                        </a:lnTo>
                        <a:lnTo>
                          <a:pt x="95" y="145"/>
                        </a:lnTo>
                        <a:lnTo>
                          <a:pt x="95" y="145"/>
                        </a:lnTo>
                        <a:lnTo>
                          <a:pt x="95" y="145"/>
                        </a:lnTo>
                        <a:lnTo>
                          <a:pt x="95" y="145"/>
                        </a:lnTo>
                        <a:lnTo>
                          <a:pt x="96" y="145"/>
                        </a:lnTo>
                        <a:lnTo>
                          <a:pt x="96" y="147"/>
                        </a:lnTo>
                        <a:lnTo>
                          <a:pt x="96" y="147"/>
                        </a:lnTo>
                        <a:lnTo>
                          <a:pt x="96" y="147"/>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1" name="Freeform 203"/>
                  <p:cNvSpPr>
                    <a:spLocks/>
                  </p:cNvSpPr>
                  <p:nvPr/>
                </p:nvSpPr>
                <p:spPr bwMode="auto">
                  <a:xfrm>
                    <a:off x="3164" y="1217"/>
                    <a:ext cx="55" cy="51"/>
                  </a:xfrm>
                  <a:custGeom>
                    <a:avLst/>
                    <a:gdLst>
                      <a:gd name="T0" fmla="*/ 165 w 165"/>
                      <a:gd name="T1" fmla="*/ 63 h 154"/>
                      <a:gd name="T2" fmla="*/ 161 w 165"/>
                      <a:gd name="T3" fmla="*/ 47 h 154"/>
                      <a:gd name="T4" fmla="*/ 156 w 165"/>
                      <a:gd name="T5" fmla="*/ 36 h 154"/>
                      <a:gd name="T6" fmla="*/ 148 w 165"/>
                      <a:gd name="T7" fmla="*/ 30 h 154"/>
                      <a:gd name="T8" fmla="*/ 140 w 165"/>
                      <a:gd name="T9" fmla="*/ 24 h 154"/>
                      <a:gd name="T10" fmla="*/ 130 w 165"/>
                      <a:gd name="T11" fmla="*/ 20 h 154"/>
                      <a:gd name="T12" fmla="*/ 132 w 165"/>
                      <a:gd name="T13" fmla="*/ 23 h 154"/>
                      <a:gd name="T14" fmla="*/ 146 w 165"/>
                      <a:gd name="T15" fmla="*/ 45 h 154"/>
                      <a:gd name="T16" fmla="*/ 150 w 165"/>
                      <a:gd name="T17" fmla="*/ 58 h 154"/>
                      <a:gd name="T18" fmla="*/ 152 w 165"/>
                      <a:gd name="T19" fmla="*/ 73 h 154"/>
                      <a:gd name="T20" fmla="*/ 165 w 165"/>
                      <a:gd name="T21" fmla="*/ 81 h 154"/>
                      <a:gd name="T22" fmla="*/ 161 w 165"/>
                      <a:gd name="T23" fmla="*/ 97 h 154"/>
                      <a:gd name="T24" fmla="*/ 156 w 165"/>
                      <a:gd name="T25" fmla="*/ 111 h 154"/>
                      <a:gd name="T26" fmla="*/ 146 w 165"/>
                      <a:gd name="T27" fmla="*/ 125 h 154"/>
                      <a:gd name="T28" fmla="*/ 136 w 165"/>
                      <a:gd name="T29" fmla="*/ 135 h 154"/>
                      <a:gd name="T30" fmla="*/ 122 w 165"/>
                      <a:gd name="T31" fmla="*/ 145 h 154"/>
                      <a:gd name="T32" fmla="*/ 108 w 165"/>
                      <a:gd name="T33" fmla="*/ 151 h 154"/>
                      <a:gd name="T34" fmla="*/ 90 w 165"/>
                      <a:gd name="T35" fmla="*/ 154 h 154"/>
                      <a:gd name="T36" fmla="*/ 74 w 165"/>
                      <a:gd name="T37" fmla="*/ 154 h 154"/>
                      <a:gd name="T38" fmla="*/ 58 w 165"/>
                      <a:gd name="T39" fmla="*/ 151 h 154"/>
                      <a:gd name="T40" fmla="*/ 44 w 165"/>
                      <a:gd name="T41" fmla="*/ 145 h 154"/>
                      <a:gd name="T42" fmla="*/ 30 w 165"/>
                      <a:gd name="T43" fmla="*/ 135 h 154"/>
                      <a:gd name="T44" fmla="*/ 18 w 165"/>
                      <a:gd name="T45" fmla="*/ 125 h 154"/>
                      <a:gd name="T46" fmla="*/ 10 w 165"/>
                      <a:gd name="T47" fmla="*/ 111 h 154"/>
                      <a:gd name="T48" fmla="*/ 4 w 165"/>
                      <a:gd name="T49" fmla="*/ 97 h 154"/>
                      <a:gd name="T50" fmla="*/ 1 w 165"/>
                      <a:gd name="T51" fmla="*/ 81 h 154"/>
                      <a:gd name="T52" fmla="*/ 1 w 165"/>
                      <a:gd name="T53" fmla="*/ 63 h 154"/>
                      <a:gd name="T54" fmla="*/ 4 w 165"/>
                      <a:gd name="T55" fmla="*/ 47 h 154"/>
                      <a:gd name="T56" fmla="*/ 10 w 165"/>
                      <a:gd name="T57" fmla="*/ 32 h 154"/>
                      <a:gd name="T58" fmla="*/ 17 w 165"/>
                      <a:gd name="T59" fmla="*/ 22 h 154"/>
                      <a:gd name="T60" fmla="*/ 36 w 165"/>
                      <a:gd name="T61" fmla="*/ 11 h 154"/>
                      <a:gd name="T62" fmla="*/ 54 w 165"/>
                      <a:gd name="T63" fmla="*/ 3 h 154"/>
                      <a:gd name="T64" fmla="*/ 74 w 165"/>
                      <a:gd name="T65" fmla="*/ 0 h 154"/>
                      <a:gd name="T66" fmla="*/ 96 w 165"/>
                      <a:gd name="T67" fmla="*/ 4 h 154"/>
                      <a:gd name="T68" fmla="*/ 82 w 165"/>
                      <a:gd name="T69" fmla="*/ 3 h 154"/>
                      <a:gd name="T70" fmla="*/ 69 w 165"/>
                      <a:gd name="T71" fmla="*/ 4 h 154"/>
                      <a:gd name="T72" fmla="*/ 56 w 165"/>
                      <a:gd name="T73" fmla="*/ 8 h 154"/>
                      <a:gd name="T74" fmla="*/ 34 w 165"/>
                      <a:gd name="T75" fmla="*/ 23 h 154"/>
                      <a:gd name="T76" fmla="*/ 20 w 165"/>
                      <a:gd name="T77" fmla="*/ 45 h 154"/>
                      <a:gd name="T78" fmla="*/ 16 w 165"/>
                      <a:gd name="T79" fmla="*/ 58 h 154"/>
                      <a:gd name="T80" fmla="*/ 14 w 165"/>
                      <a:gd name="T81" fmla="*/ 73 h 154"/>
                      <a:gd name="T82" fmla="*/ 16 w 165"/>
                      <a:gd name="T83" fmla="*/ 86 h 154"/>
                      <a:gd name="T84" fmla="*/ 20 w 165"/>
                      <a:gd name="T85" fmla="*/ 99 h 154"/>
                      <a:gd name="T86" fmla="*/ 34 w 165"/>
                      <a:gd name="T87" fmla="*/ 121 h 154"/>
                      <a:gd name="T88" fmla="*/ 56 w 165"/>
                      <a:gd name="T89" fmla="*/ 135 h 154"/>
                      <a:gd name="T90" fmla="*/ 69 w 165"/>
                      <a:gd name="T91" fmla="*/ 139 h 154"/>
                      <a:gd name="T92" fmla="*/ 82 w 165"/>
                      <a:gd name="T93" fmla="*/ 141 h 154"/>
                      <a:gd name="T94" fmla="*/ 97 w 165"/>
                      <a:gd name="T95" fmla="*/ 139 h 154"/>
                      <a:gd name="T96" fmla="*/ 109 w 165"/>
                      <a:gd name="T97" fmla="*/ 135 h 154"/>
                      <a:gd name="T98" fmla="*/ 132 w 165"/>
                      <a:gd name="T99" fmla="*/ 121 h 154"/>
                      <a:gd name="T100" fmla="*/ 146 w 165"/>
                      <a:gd name="T101" fmla="*/ 99 h 154"/>
                      <a:gd name="T102" fmla="*/ 150 w 165"/>
                      <a:gd name="T103" fmla="*/ 86 h 154"/>
                      <a:gd name="T104" fmla="*/ 152 w 165"/>
                      <a:gd name="T105" fmla="*/ 7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54">
                        <a:moveTo>
                          <a:pt x="165" y="73"/>
                        </a:moveTo>
                        <a:lnTo>
                          <a:pt x="165" y="63"/>
                        </a:lnTo>
                        <a:lnTo>
                          <a:pt x="164" y="55"/>
                        </a:lnTo>
                        <a:lnTo>
                          <a:pt x="161" y="47"/>
                        </a:lnTo>
                        <a:lnTo>
                          <a:pt x="158" y="41"/>
                        </a:lnTo>
                        <a:lnTo>
                          <a:pt x="156" y="36"/>
                        </a:lnTo>
                        <a:lnTo>
                          <a:pt x="152" y="32"/>
                        </a:lnTo>
                        <a:lnTo>
                          <a:pt x="148" y="30"/>
                        </a:lnTo>
                        <a:lnTo>
                          <a:pt x="144" y="27"/>
                        </a:lnTo>
                        <a:lnTo>
                          <a:pt x="140" y="24"/>
                        </a:lnTo>
                        <a:lnTo>
                          <a:pt x="134" y="23"/>
                        </a:lnTo>
                        <a:lnTo>
                          <a:pt x="130" y="20"/>
                        </a:lnTo>
                        <a:lnTo>
                          <a:pt x="126" y="19"/>
                        </a:lnTo>
                        <a:lnTo>
                          <a:pt x="132" y="23"/>
                        </a:lnTo>
                        <a:lnTo>
                          <a:pt x="140" y="34"/>
                        </a:lnTo>
                        <a:lnTo>
                          <a:pt x="146" y="45"/>
                        </a:lnTo>
                        <a:lnTo>
                          <a:pt x="148" y="51"/>
                        </a:lnTo>
                        <a:lnTo>
                          <a:pt x="150" y="58"/>
                        </a:lnTo>
                        <a:lnTo>
                          <a:pt x="150" y="65"/>
                        </a:lnTo>
                        <a:lnTo>
                          <a:pt x="152" y="73"/>
                        </a:lnTo>
                        <a:lnTo>
                          <a:pt x="165" y="73"/>
                        </a:lnTo>
                        <a:lnTo>
                          <a:pt x="165" y="81"/>
                        </a:lnTo>
                        <a:lnTo>
                          <a:pt x="164" y="89"/>
                        </a:lnTo>
                        <a:lnTo>
                          <a:pt x="161" y="97"/>
                        </a:lnTo>
                        <a:lnTo>
                          <a:pt x="158" y="105"/>
                        </a:lnTo>
                        <a:lnTo>
                          <a:pt x="156" y="111"/>
                        </a:lnTo>
                        <a:lnTo>
                          <a:pt x="150" y="118"/>
                        </a:lnTo>
                        <a:lnTo>
                          <a:pt x="146" y="125"/>
                        </a:lnTo>
                        <a:lnTo>
                          <a:pt x="141" y="130"/>
                        </a:lnTo>
                        <a:lnTo>
                          <a:pt x="136" y="135"/>
                        </a:lnTo>
                        <a:lnTo>
                          <a:pt x="129" y="141"/>
                        </a:lnTo>
                        <a:lnTo>
                          <a:pt x="122" y="145"/>
                        </a:lnTo>
                        <a:lnTo>
                          <a:pt x="114" y="149"/>
                        </a:lnTo>
                        <a:lnTo>
                          <a:pt x="108" y="151"/>
                        </a:lnTo>
                        <a:lnTo>
                          <a:pt x="100" y="153"/>
                        </a:lnTo>
                        <a:lnTo>
                          <a:pt x="90" y="154"/>
                        </a:lnTo>
                        <a:lnTo>
                          <a:pt x="82" y="154"/>
                        </a:lnTo>
                        <a:lnTo>
                          <a:pt x="74" y="154"/>
                        </a:lnTo>
                        <a:lnTo>
                          <a:pt x="66" y="153"/>
                        </a:lnTo>
                        <a:lnTo>
                          <a:pt x="58" y="151"/>
                        </a:lnTo>
                        <a:lnTo>
                          <a:pt x="50" y="149"/>
                        </a:lnTo>
                        <a:lnTo>
                          <a:pt x="44" y="145"/>
                        </a:lnTo>
                        <a:lnTo>
                          <a:pt x="37" y="141"/>
                        </a:lnTo>
                        <a:lnTo>
                          <a:pt x="30" y="135"/>
                        </a:lnTo>
                        <a:lnTo>
                          <a:pt x="24" y="130"/>
                        </a:lnTo>
                        <a:lnTo>
                          <a:pt x="18" y="125"/>
                        </a:lnTo>
                        <a:lnTo>
                          <a:pt x="14" y="118"/>
                        </a:lnTo>
                        <a:lnTo>
                          <a:pt x="10" y="111"/>
                        </a:lnTo>
                        <a:lnTo>
                          <a:pt x="6" y="105"/>
                        </a:lnTo>
                        <a:lnTo>
                          <a:pt x="4" y="97"/>
                        </a:lnTo>
                        <a:lnTo>
                          <a:pt x="1" y="89"/>
                        </a:lnTo>
                        <a:lnTo>
                          <a:pt x="1" y="81"/>
                        </a:lnTo>
                        <a:lnTo>
                          <a:pt x="0" y="73"/>
                        </a:lnTo>
                        <a:lnTo>
                          <a:pt x="1" y="63"/>
                        </a:lnTo>
                        <a:lnTo>
                          <a:pt x="1" y="55"/>
                        </a:lnTo>
                        <a:lnTo>
                          <a:pt x="4" y="47"/>
                        </a:lnTo>
                        <a:lnTo>
                          <a:pt x="6" y="39"/>
                        </a:lnTo>
                        <a:lnTo>
                          <a:pt x="10" y="32"/>
                        </a:lnTo>
                        <a:lnTo>
                          <a:pt x="14" y="26"/>
                        </a:lnTo>
                        <a:lnTo>
                          <a:pt x="17" y="22"/>
                        </a:lnTo>
                        <a:lnTo>
                          <a:pt x="26" y="16"/>
                        </a:lnTo>
                        <a:lnTo>
                          <a:pt x="36" y="11"/>
                        </a:lnTo>
                        <a:lnTo>
                          <a:pt x="45" y="7"/>
                        </a:lnTo>
                        <a:lnTo>
                          <a:pt x="54" y="3"/>
                        </a:lnTo>
                        <a:lnTo>
                          <a:pt x="65" y="2"/>
                        </a:lnTo>
                        <a:lnTo>
                          <a:pt x="74" y="0"/>
                        </a:lnTo>
                        <a:lnTo>
                          <a:pt x="85" y="2"/>
                        </a:lnTo>
                        <a:lnTo>
                          <a:pt x="96" y="4"/>
                        </a:lnTo>
                        <a:lnTo>
                          <a:pt x="89" y="3"/>
                        </a:lnTo>
                        <a:lnTo>
                          <a:pt x="82" y="3"/>
                        </a:lnTo>
                        <a:lnTo>
                          <a:pt x="76" y="3"/>
                        </a:lnTo>
                        <a:lnTo>
                          <a:pt x="69" y="4"/>
                        </a:lnTo>
                        <a:lnTo>
                          <a:pt x="62" y="6"/>
                        </a:lnTo>
                        <a:lnTo>
                          <a:pt x="56" y="8"/>
                        </a:lnTo>
                        <a:lnTo>
                          <a:pt x="44" y="15"/>
                        </a:lnTo>
                        <a:lnTo>
                          <a:pt x="34" y="23"/>
                        </a:lnTo>
                        <a:lnTo>
                          <a:pt x="25" y="34"/>
                        </a:lnTo>
                        <a:lnTo>
                          <a:pt x="20" y="45"/>
                        </a:lnTo>
                        <a:lnTo>
                          <a:pt x="17" y="51"/>
                        </a:lnTo>
                        <a:lnTo>
                          <a:pt x="16" y="58"/>
                        </a:lnTo>
                        <a:lnTo>
                          <a:pt x="14" y="65"/>
                        </a:lnTo>
                        <a:lnTo>
                          <a:pt x="14" y="73"/>
                        </a:lnTo>
                        <a:lnTo>
                          <a:pt x="14" y="79"/>
                        </a:lnTo>
                        <a:lnTo>
                          <a:pt x="16" y="86"/>
                        </a:lnTo>
                        <a:lnTo>
                          <a:pt x="17" y="93"/>
                        </a:lnTo>
                        <a:lnTo>
                          <a:pt x="20" y="99"/>
                        </a:lnTo>
                        <a:lnTo>
                          <a:pt x="25" y="110"/>
                        </a:lnTo>
                        <a:lnTo>
                          <a:pt x="34" y="121"/>
                        </a:lnTo>
                        <a:lnTo>
                          <a:pt x="44" y="129"/>
                        </a:lnTo>
                        <a:lnTo>
                          <a:pt x="56" y="135"/>
                        </a:lnTo>
                        <a:lnTo>
                          <a:pt x="62" y="138"/>
                        </a:lnTo>
                        <a:lnTo>
                          <a:pt x="69" y="139"/>
                        </a:lnTo>
                        <a:lnTo>
                          <a:pt x="76" y="141"/>
                        </a:lnTo>
                        <a:lnTo>
                          <a:pt x="82" y="141"/>
                        </a:lnTo>
                        <a:lnTo>
                          <a:pt x="89" y="141"/>
                        </a:lnTo>
                        <a:lnTo>
                          <a:pt x="97" y="139"/>
                        </a:lnTo>
                        <a:lnTo>
                          <a:pt x="102" y="138"/>
                        </a:lnTo>
                        <a:lnTo>
                          <a:pt x="109" y="135"/>
                        </a:lnTo>
                        <a:lnTo>
                          <a:pt x="121" y="129"/>
                        </a:lnTo>
                        <a:lnTo>
                          <a:pt x="132" y="121"/>
                        </a:lnTo>
                        <a:lnTo>
                          <a:pt x="140" y="110"/>
                        </a:lnTo>
                        <a:lnTo>
                          <a:pt x="146" y="99"/>
                        </a:lnTo>
                        <a:lnTo>
                          <a:pt x="148" y="93"/>
                        </a:lnTo>
                        <a:lnTo>
                          <a:pt x="150" y="86"/>
                        </a:lnTo>
                        <a:lnTo>
                          <a:pt x="150" y="79"/>
                        </a:lnTo>
                        <a:lnTo>
                          <a:pt x="152" y="73"/>
                        </a:lnTo>
                        <a:lnTo>
                          <a:pt x="165" y="73"/>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2" name="Freeform 204"/>
                  <p:cNvSpPr>
                    <a:spLocks/>
                  </p:cNvSpPr>
                  <p:nvPr/>
                </p:nvSpPr>
                <p:spPr bwMode="auto">
                  <a:xfrm>
                    <a:off x="3169" y="1218"/>
                    <a:ext cx="46" cy="46"/>
                  </a:xfrm>
                  <a:custGeom>
                    <a:avLst/>
                    <a:gdLst>
                      <a:gd name="T0" fmla="*/ 136 w 138"/>
                      <a:gd name="T1" fmla="*/ 62 h 138"/>
                      <a:gd name="T2" fmla="*/ 134 w 138"/>
                      <a:gd name="T3" fmla="*/ 48 h 138"/>
                      <a:gd name="T4" fmla="*/ 126 w 138"/>
                      <a:gd name="T5" fmla="*/ 31 h 138"/>
                      <a:gd name="T6" fmla="*/ 112 w 138"/>
                      <a:gd name="T7" fmla="*/ 16 h 138"/>
                      <a:gd name="T8" fmla="*/ 106 w 138"/>
                      <a:gd name="T9" fmla="*/ 13 h 138"/>
                      <a:gd name="T10" fmla="*/ 99 w 138"/>
                      <a:gd name="T11" fmla="*/ 11 h 138"/>
                      <a:gd name="T12" fmla="*/ 94 w 138"/>
                      <a:gd name="T13" fmla="*/ 7 h 138"/>
                      <a:gd name="T14" fmla="*/ 88 w 138"/>
                      <a:gd name="T15" fmla="*/ 4 h 138"/>
                      <a:gd name="T16" fmla="*/ 87 w 138"/>
                      <a:gd name="T17" fmla="*/ 3 h 138"/>
                      <a:gd name="T18" fmla="*/ 86 w 138"/>
                      <a:gd name="T19" fmla="*/ 3 h 138"/>
                      <a:gd name="T20" fmla="*/ 83 w 138"/>
                      <a:gd name="T21" fmla="*/ 1 h 138"/>
                      <a:gd name="T22" fmla="*/ 82 w 138"/>
                      <a:gd name="T23" fmla="*/ 1 h 138"/>
                      <a:gd name="T24" fmla="*/ 68 w 138"/>
                      <a:gd name="T25" fmla="*/ 0 h 138"/>
                      <a:gd name="T26" fmla="*/ 55 w 138"/>
                      <a:gd name="T27" fmla="*/ 1 h 138"/>
                      <a:gd name="T28" fmla="*/ 42 w 138"/>
                      <a:gd name="T29" fmla="*/ 5 h 138"/>
                      <a:gd name="T30" fmla="*/ 20 w 138"/>
                      <a:gd name="T31" fmla="*/ 20 h 138"/>
                      <a:gd name="T32" fmla="*/ 6 w 138"/>
                      <a:gd name="T33" fmla="*/ 42 h 138"/>
                      <a:gd name="T34" fmla="*/ 2 w 138"/>
                      <a:gd name="T35" fmla="*/ 55 h 138"/>
                      <a:gd name="T36" fmla="*/ 0 w 138"/>
                      <a:gd name="T37" fmla="*/ 70 h 138"/>
                      <a:gd name="T38" fmla="*/ 2 w 138"/>
                      <a:gd name="T39" fmla="*/ 83 h 138"/>
                      <a:gd name="T40" fmla="*/ 6 w 138"/>
                      <a:gd name="T41" fmla="*/ 96 h 138"/>
                      <a:gd name="T42" fmla="*/ 20 w 138"/>
                      <a:gd name="T43" fmla="*/ 118 h 138"/>
                      <a:gd name="T44" fmla="*/ 42 w 138"/>
                      <a:gd name="T45" fmla="*/ 132 h 138"/>
                      <a:gd name="T46" fmla="*/ 55 w 138"/>
                      <a:gd name="T47" fmla="*/ 136 h 138"/>
                      <a:gd name="T48" fmla="*/ 68 w 138"/>
                      <a:gd name="T49" fmla="*/ 138 h 138"/>
                      <a:gd name="T50" fmla="*/ 83 w 138"/>
                      <a:gd name="T51" fmla="*/ 136 h 138"/>
                      <a:gd name="T52" fmla="*/ 95 w 138"/>
                      <a:gd name="T53" fmla="*/ 132 h 138"/>
                      <a:gd name="T54" fmla="*/ 118 w 138"/>
                      <a:gd name="T55" fmla="*/ 118 h 138"/>
                      <a:gd name="T56" fmla="*/ 132 w 138"/>
                      <a:gd name="T57" fmla="*/ 96 h 138"/>
                      <a:gd name="T58" fmla="*/ 136 w 138"/>
                      <a:gd name="T59" fmla="*/ 83 h 138"/>
                      <a:gd name="T60" fmla="*/ 138 w 138"/>
                      <a:gd name="T61" fmla="*/ 70 h 138"/>
                      <a:gd name="T62" fmla="*/ 123 w 138"/>
                      <a:gd name="T63" fmla="*/ 58 h 138"/>
                      <a:gd name="T64" fmla="*/ 114 w 138"/>
                      <a:gd name="T65" fmla="*/ 38 h 138"/>
                      <a:gd name="T66" fmla="*/ 99 w 138"/>
                      <a:gd name="T67" fmla="*/ 23 h 138"/>
                      <a:gd name="T68" fmla="*/ 79 w 138"/>
                      <a:gd name="T69" fmla="*/ 15 h 138"/>
                      <a:gd name="T70" fmla="*/ 58 w 138"/>
                      <a:gd name="T71" fmla="*/ 15 h 138"/>
                      <a:gd name="T72" fmla="*/ 38 w 138"/>
                      <a:gd name="T73" fmla="*/ 23 h 138"/>
                      <a:gd name="T74" fmla="*/ 23 w 138"/>
                      <a:gd name="T75" fmla="*/ 38 h 138"/>
                      <a:gd name="T76" fmla="*/ 15 w 138"/>
                      <a:gd name="T77" fmla="*/ 58 h 138"/>
                      <a:gd name="T78" fmla="*/ 15 w 138"/>
                      <a:gd name="T79" fmla="*/ 80 h 138"/>
                      <a:gd name="T80" fmla="*/ 23 w 138"/>
                      <a:gd name="T81" fmla="*/ 100 h 138"/>
                      <a:gd name="T82" fmla="*/ 38 w 138"/>
                      <a:gd name="T83" fmla="*/ 115 h 138"/>
                      <a:gd name="T84" fmla="*/ 58 w 138"/>
                      <a:gd name="T85" fmla="*/ 123 h 138"/>
                      <a:gd name="T86" fmla="*/ 79 w 138"/>
                      <a:gd name="T87" fmla="*/ 123 h 138"/>
                      <a:gd name="T88" fmla="*/ 99 w 138"/>
                      <a:gd name="T89" fmla="*/ 115 h 138"/>
                      <a:gd name="T90" fmla="*/ 114 w 138"/>
                      <a:gd name="T91" fmla="*/ 100 h 138"/>
                      <a:gd name="T92" fmla="*/ 123 w 138"/>
                      <a:gd name="T93" fmla="*/ 80 h 138"/>
                      <a:gd name="T94" fmla="*/ 138 w 138"/>
                      <a:gd name="T95"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138">
                        <a:moveTo>
                          <a:pt x="138" y="70"/>
                        </a:moveTo>
                        <a:lnTo>
                          <a:pt x="136" y="62"/>
                        </a:lnTo>
                        <a:lnTo>
                          <a:pt x="136" y="55"/>
                        </a:lnTo>
                        <a:lnTo>
                          <a:pt x="134" y="48"/>
                        </a:lnTo>
                        <a:lnTo>
                          <a:pt x="132" y="42"/>
                        </a:lnTo>
                        <a:lnTo>
                          <a:pt x="126" y="31"/>
                        </a:lnTo>
                        <a:lnTo>
                          <a:pt x="118" y="20"/>
                        </a:lnTo>
                        <a:lnTo>
                          <a:pt x="112" y="16"/>
                        </a:lnTo>
                        <a:lnTo>
                          <a:pt x="108" y="15"/>
                        </a:lnTo>
                        <a:lnTo>
                          <a:pt x="106" y="13"/>
                        </a:lnTo>
                        <a:lnTo>
                          <a:pt x="103" y="12"/>
                        </a:lnTo>
                        <a:lnTo>
                          <a:pt x="99" y="11"/>
                        </a:lnTo>
                        <a:lnTo>
                          <a:pt x="96" y="8"/>
                        </a:lnTo>
                        <a:lnTo>
                          <a:pt x="94" y="7"/>
                        </a:lnTo>
                        <a:lnTo>
                          <a:pt x="91" y="5"/>
                        </a:lnTo>
                        <a:lnTo>
                          <a:pt x="88" y="4"/>
                        </a:lnTo>
                        <a:lnTo>
                          <a:pt x="87" y="4"/>
                        </a:lnTo>
                        <a:lnTo>
                          <a:pt x="87" y="3"/>
                        </a:lnTo>
                        <a:lnTo>
                          <a:pt x="86" y="3"/>
                        </a:lnTo>
                        <a:lnTo>
                          <a:pt x="86" y="3"/>
                        </a:lnTo>
                        <a:lnTo>
                          <a:pt x="84" y="3"/>
                        </a:lnTo>
                        <a:lnTo>
                          <a:pt x="83" y="1"/>
                        </a:lnTo>
                        <a:lnTo>
                          <a:pt x="83" y="1"/>
                        </a:lnTo>
                        <a:lnTo>
                          <a:pt x="82" y="1"/>
                        </a:lnTo>
                        <a:lnTo>
                          <a:pt x="75" y="0"/>
                        </a:lnTo>
                        <a:lnTo>
                          <a:pt x="68" y="0"/>
                        </a:lnTo>
                        <a:lnTo>
                          <a:pt x="62" y="0"/>
                        </a:lnTo>
                        <a:lnTo>
                          <a:pt x="55" y="1"/>
                        </a:lnTo>
                        <a:lnTo>
                          <a:pt x="48" y="3"/>
                        </a:lnTo>
                        <a:lnTo>
                          <a:pt x="42" y="5"/>
                        </a:lnTo>
                        <a:lnTo>
                          <a:pt x="30" y="12"/>
                        </a:lnTo>
                        <a:lnTo>
                          <a:pt x="20" y="20"/>
                        </a:lnTo>
                        <a:lnTo>
                          <a:pt x="11" y="31"/>
                        </a:lnTo>
                        <a:lnTo>
                          <a:pt x="6" y="42"/>
                        </a:lnTo>
                        <a:lnTo>
                          <a:pt x="3" y="48"/>
                        </a:lnTo>
                        <a:lnTo>
                          <a:pt x="2" y="55"/>
                        </a:lnTo>
                        <a:lnTo>
                          <a:pt x="0" y="62"/>
                        </a:lnTo>
                        <a:lnTo>
                          <a:pt x="0" y="70"/>
                        </a:lnTo>
                        <a:lnTo>
                          <a:pt x="0" y="76"/>
                        </a:lnTo>
                        <a:lnTo>
                          <a:pt x="2" y="83"/>
                        </a:lnTo>
                        <a:lnTo>
                          <a:pt x="3" y="90"/>
                        </a:lnTo>
                        <a:lnTo>
                          <a:pt x="6" y="96"/>
                        </a:lnTo>
                        <a:lnTo>
                          <a:pt x="11" y="107"/>
                        </a:lnTo>
                        <a:lnTo>
                          <a:pt x="20" y="118"/>
                        </a:lnTo>
                        <a:lnTo>
                          <a:pt x="30" y="126"/>
                        </a:lnTo>
                        <a:lnTo>
                          <a:pt x="42" y="132"/>
                        </a:lnTo>
                        <a:lnTo>
                          <a:pt x="48" y="135"/>
                        </a:lnTo>
                        <a:lnTo>
                          <a:pt x="55" y="136"/>
                        </a:lnTo>
                        <a:lnTo>
                          <a:pt x="62" y="138"/>
                        </a:lnTo>
                        <a:lnTo>
                          <a:pt x="68" y="138"/>
                        </a:lnTo>
                        <a:lnTo>
                          <a:pt x="75" y="138"/>
                        </a:lnTo>
                        <a:lnTo>
                          <a:pt x="83" y="136"/>
                        </a:lnTo>
                        <a:lnTo>
                          <a:pt x="88" y="135"/>
                        </a:lnTo>
                        <a:lnTo>
                          <a:pt x="95" y="132"/>
                        </a:lnTo>
                        <a:lnTo>
                          <a:pt x="107" y="126"/>
                        </a:lnTo>
                        <a:lnTo>
                          <a:pt x="118" y="118"/>
                        </a:lnTo>
                        <a:lnTo>
                          <a:pt x="126" y="107"/>
                        </a:lnTo>
                        <a:lnTo>
                          <a:pt x="132" y="96"/>
                        </a:lnTo>
                        <a:lnTo>
                          <a:pt x="134" y="90"/>
                        </a:lnTo>
                        <a:lnTo>
                          <a:pt x="136" y="83"/>
                        </a:lnTo>
                        <a:lnTo>
                          <a:pt x="136" y="76"/>
                        </a:lnTo>
                        <a:lnTo>
                          <a:pt x="138" y="70"/>
                        </a:lnTo>
                        <a:lnTo>
                          <a:pt x="123" y="70"/>
                        </a:lnTo>
                        <a:lnTo>
                          <a:pt x="123" y="58"/>
                        </a:lnTo>
                        <a:lnTo>
                          <a:pt x="119" y="47"/>
                        </a:lnTo>
                        <a:lnTo>
                          <a:pt x="114" y="38"/>
                        </a:lnTo>
                        <a:lnTo>
                          <a:pt x="107" y="29"/>
                        </a:lnTo>
                        <a:lnTo>
                          <a:pt x="99" y="23"/>
                        </a:lnTo>
                        <a:lnTo>
                          <a:pt x="90" y="17"/>
                        </a:lnTo>
                        <a:lnTo>
                          <a:pt x="79" y="15"/>
                        </a:lnTo>
                        <a:lnTo>
                          <a:pt x="68" y="13"/>
                        </a:lnTo>
                        <a:lnTo>
                          <a:pt x="58" y="15"/>
                        </a:lnTo>
                        <a:lnTo>
                          <a:pt x="47" y="17"/>
                        </a:lnTo>
                        <a:lnTo>
                          <a:pt x="38" y="23"/>
                        </a:lnTo>
                        <a:lnTo>
                          <a:pt x="30" y="29"/>
                        </a:lnTo>
                        <a:lnTo>
                          <a:pt x="23" y="38"/>
                        </a:lnTo>
                        <a:lnTo>
                          <a:pt x="18" y="47"/>
                        </a:lnTo>
                        <a:lnTo>
                          <a:pt x="15" y="58"/>
                        </a:lnTo>
                        <a:lnTo>
                          <a:pt x="14" y="70"/>
                        </a:lnTo>
                        <a:lnTo>
                          <a:pt x="15" y="80"/>
                        </a:lnTo>
                        <a:lnTo>
                          <a:pt x="18" y="91"/>
                        </a:lnTo>
                        <a:lnTo>
                          <a:pt x="23" y="100"/>
                        </a:lnTo>
                        <a:lnTo>
                          <a:pt x="30" y="108"/>
                        </a:lnTo>
                        <a:lnTo>
                          <a:pt x="38" y="115"/>
                        </a:lnTo>
                        <a:lnTo>
                          <a:pt x="47" y="120"/>
                        </a:lnTo>
                        <a:lnTo>
                          <a:pt x="58" y="123"/>
                        </a:lnTo>
                        <a:lnTo>
                          <a:pt x="68" y="124"/>
                        </a:lnTo>
                        <a:lnTo>
                          <a:pt x="79" y="123"/>
                        </a:lnTo>
                        <a:lnTo>
                          <a:pt x="90" y="120"/>
                        </a:lnTo>
                        <a:lnTo>
                          <a:pt x="99" y="115"/>
                        </a:lnTo>
                        <a:lnTo>
                          <a:pt x="107" y="108"/>
                        </a:lnTo>
                        <a:lnTo>
                          <a:pt x="114" y="100"/>
                        </a:lnTo>
                        <a:lnTo>
                          <a:pt x="119" y="91"/>
                        </a:lnTo>
                        <a:lnTo>
                          <a:pt x="123" y="80"/>
                        </a:lnTo>
                        <a:lnTo>
                          <a:pt x="123" y="70"/>
                        </a:lnTo>
                        <a:lnTo>
                          <a:pt x="138" y="70"/>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3" name="Freeform 205"/>
                  <p:cNvSpPr>
                    <a:spLocks/>
                  </p:cNvSpPr>
                  <p:nvPr/>
                </p:nvSpPr>
                <p:spPr bwMode="auto">
                  <a:xfrm>
                    <a:off x="3173" y="1222"/>
                    <a:ext cx="37" cy="37"/>
                  </a:xfrm>
                  <a:custGeom>
                    <a:avLst/>
                    <a:gdLst>
                      <a:gd name="T0" fmla="*/ 109 w 109"/>
                      <a:gd name="T1" fmla="*/ 45 h 111"/>
                      <a:gd name="T2" fmla="*/ 100 w 109"/>
                      <a:gd name="T3" fmla="*/ 25 h 111"/>
                      <a:gd name="T4" fmla="*/ 85 w 109"/>
                      <a:gd name="T5" fmla="*/ 10 h 111"/>
                      <a:gd name="T6" fmla="*/ 65 w 109"/>
                      <a:gd name="T7" fmla="*/ 2 h 111"/>
                      <a:gd name="T8" fmla="*/ 44 w 109"/>
                      <a:gd name="T9" fmla="*/ 2 h 111"/>
                      <a:gd name="T10" fmla="*/ 24 w 109"/>
                      <a:gd name="T11" fmla="*/ 10 h 111"/>
                      <a:gd name="T12" fmla="*/ 9 w 109"/>
                      <a:gd name="T13" fmla="*/ 25 h 111"/>
                      <a:gd name="T14" fmla="*/ 1 w 109"/>
                      <a:gd name="T15" fmla="*/ 45 h 111"/>
                      <a:gd name="T16" fmla="*/ 1 w 109"/>
                      <a:gd name="T17" fmla="*/ 67 h 111"/>
                      <a:gd name="T18" fmla="*/ 9 w 109"/>
                      <a:gd name="T19" fmla="*/ 87 h 111"/>
                      <a:gd name="T20" fmla="*/ 24 w 109"/>
                      <a:gd name="T21" fmla="*/ 102 h 111"/>
                      <a:gd name="T22" fmla="*/ 44 w 109"/>
                      <a:gd name="T23" fmla="*/ 110 h 111"/>
                      <a:gd name="T24" fmla="*/ 65 w 109"/>
                      <a:gd name="T25" fmla="*/ 110 h 111"/>
                      <a:gd name="T26" fmla="*/ 85 w 109"/>
                      <a:gd name="T27" fmla="*/ 102 h 111"/>
                      <a:gd name="T28" fmla="*/ 100 w 109"/>
                      <a:gd name="T29" fmla="*/ 87 h 111"/>
                      <a:gd name="T30" fmla="*/ 109 w 109"/>
                      <a:gd name="T31" fmla="*/ 67 h 111"/>
                      <a:gd name="T32" fmla="*/ 96 w 109"/>
                      <a:gd name="T33" fmla="*/ 57 h 111"/>
                      <a:gd name="T34" fmla="*/ 93 w 109"/>
                      <a:gd name="T35" fmla="*/ 39 h 111"/>
                      <a:gd name="T36" fmla="*/ 84 w 109"/>
                      <a:gd name="T37" fmla="*/ 27 h 111"/>
                      <a:gd name="T38" fmla="*/ 70 w 109"/>
                      <a:gd name="T39" fmla="*/ 18 h 111"/>
                      <a:gd name="T40" fmla="*/ 54 w 109"/>
                      <a:gd name="T41" fmla="*/ 15 h 111"/>
                      <a:gd name="T42" fmla="*/ 38 w 109"/>
                      <a:gd name="T43" fmla="*/ 18 h 111"/>
                      <a:gd name="T44" fmla="*/ 25 w 109"/>
                      <a:gd name="T45" fmla="*/ 27 h 111"/>
                      <a:gd name="T46" fmla="*/ 17 w 109"/>
                      <a:gd name="T47" fmla="*/ 39 h 111"/>
                      <a:gd name="T48" fmla="*/ 13 w 109"/>
                      <a:gd name="T49" fmla="*/ 57 h 111"/>
                      <a:gd name="T50" fmla="*/ 17 w 109"/>
                      <a:gd name="T51" fmla="*/ 73 h 111"/>
                      <a:gd name="T52" fmla="*/ 25 w 109"/>
                      <a:gd name="T53" fmla="*/ 85 h 111"/>
                      <a:gd name="T54" fmla="*/ 38 w 109"/>
                      <a:gd name="T55" fmla="*/ 94 h 111"/>
                      <a:gd name="T56" fmla="*/ 54 w 109"/>
                      <a:gd name="T57" fmla="*/ 98 h 111"/>
                      <a:gd name="T58" fmla="*/ 70 w 109"/>
                      <a:gd name="T59" fmla="*/ 94 h 111"/>
                      <a:gd name="T60" fmla="*/ 84 w 109"/>
                      <a:gd name="T61" fmla="*/ 85 h 111"/>
                      <a:gd name="T62" fmla="*/ 93 w 109"/>
                      <a:gd name="T63" fmla="*/ 73 h 111"/>
                      <a:gd name="T64" fmla="*/ 96 w 109"/>
                      <a:gd name="T65" fmla="*/ 5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111">
                        <a:moveTo>
                          <a:pt x="109" y="57"/>
                        </a:moveTo>
                        <a:lnTo>
                          <a:pt x="109" y="45"/>
                        </a:lnTo>
                        <a:lnTo>
                          <a:pt x="105" y="34"/>
                        </a:lnTo>
                        <a:lnTo>
                          <a:pt x="100" y="25"/>
                        </a:lnTo>
                        <a:lnTo>
                          <a:pt x="93" y="16"/>
                        </a:lnTo>
                        <a:lnTo>
                          <a:pt x="85" y="10"/>
                        </a:lnTo>
                        <a:lnTo>
                          <a:pt x="76" y="4"/>
                        </a:lnTo>
                        <a:lnTo>
                          <a:pt x="65" y="2"/>
                        </a:lnTo>
                        <a:lnTo>
                          <a:pt x="54" y="0"/>
                        </a:lnTo>
                        <a:lnTo>
                          <a:pt x="44" y="2"/>
                        </a:lnTo>
                        <a:lnTo>
                          <a:pt x="33" y="4"/>
                        </a:lnTo>
                        <a:lnTo>
                          <a:pt x="24" y="10"/>
                        </a:lnTo>
                        <a:lnTo>
                          <a:pt x="16" y="16"/>
                        </a:lnTo>
                        <a:lnTo>
                          <a:pt x="9" y="25"/>
                        </a:lnTo>
                        <a:lnTo>
                          <a:pt x="4" y="34"/>
                        </a:lnTo>
                        <a:lnTo>
                          <a:pt x="1" y="45"/>
                        </a:lnTo>
                        <a:lnTo>
                          <a:pt x="0" y="57"/>
                        </a:lnTo>
                        <a:lnTo>
                          <a:pt x="1" y="67"/>
                        </a:lnTo>
                        <a:lnTo>
                          <a:pt x="4" y="78"/>
                        </a:lnTo>
                        <a:lnTo>
                          <a:pt x="9" y="87"/>
                        </a:lnTo>
                        <a:lnTo>
                          <a:pt x="16" y="95"/>
                        </a:lnTo>
                        <a:lnTo>
                          <a:pt x="24" y="102"/>
                        </a:lnTo>
                        <a:lnTo>
                          <a:pt x="33" y="107"/>
                        </a:lnTo>
                        <a:lnTo>
                          <a:pt x="44" y="110"/>
                        </a:lnTo>
                        <a:lnTo>
                          <a:pt x="54" y="111"/>
                        </a:lnTo>
                        <a:lnTo>
                          <a:pt x="65" y="110"/>
                        </a:lnTo>
                        <a:lnTo>
                          <a:pt x="76" y="107"/>
                        </a:lnTo>
                        <a:lnTo>
                          <a:pt x="85" y="102"/>
                        </a:lnTo>
                        <a:lnTo>
                          <a:pt x="93" y="95"/>
                        </a:lnTo>
                        <a:lnTo>
                          <a:pt x="100" y="87"/>
                        </a:lnTo>
                        <a:lnTo>
                          <a:pt x="105" y="78"/>
                        </a:lnTo>
                        <a:lnTo>
                          <a:pt x="109" y="67"/>
                        </a:lnTo>
                        <a:lnTo>
                          <a:pt x="109" y="57"/>
                        </a:lnTo>
                        <a:lnTo>
                          <a:pt x="96" y="57"/>
                        </a:lnTo>
                        <a:lnTo>
                          <a:pt x="94" y="47"/>
                        </a:lnTo>
                        <a:lnTo>
                          <a:pt x="93" y="39"/>
                        </a:lnTo>
                        <a:lnTo>
                          <a:pt x="89" y="33"/>
                        </a:lnTo>
                        <a:lnTo>
                          <a:pt x="84" y="27"/>
                        </a:lnTo>
                        <a:lnTo>
                          <a:pt x="77" y="22"/>
                        </a:lnTo>
                        <a:lnTo>
                          <a:pt x="70" y="18"/>
                        </a:lnTo>
                        <a:lnTo>
                          <a:pt x="62" y="15"/>
                        </a:lnTo>
                        <a:lnTo>
                          <a:pt x="54" y="15"/>
                        </a:lnTo>
                        <a:lnTo>
                          <a:pt x="46" y="15"/>
                        </a:lnTo>
                        <a:lnTo>
                          <a:pt x="38" y="18"/>
                        </a:lnTo>
                        <a:lnTo>
                          <a:pt x="32" y="22"/>
                        </a:lnTo>
                        <a:lnTo>
                          <a:pt x="25" y="27"/>
                        </a:lnTo>
                        <a:lnTo>
                          <a:pt x="20" y="33"/>
                        </a:lnTo>
                        <a:lnTo>
                          <a:pt x="17" y="39"/>
                        </a:lnTo>
                        <a:lnTo>
                          <a:pt x="14" y="47"/>
                        </a:lnTo>
                        <a:lnTo>
                          <a:pt x="13" y="57"/>
                        </a:lnTo>
                        <a:lnTo>
                          <a:pt x="14" y="65"/>
                        </a:lnTo>
                        <a:lnTo>
                          <a:pt x="17" y="73"/>
                        </a:lnTo>
                        <a:lnTo>
                          <a:pt x="20" y="79"/>
                        </a:lnTo>
                        <a:lnTo>
                          <a:pt x="25" y="85"/>
                        </a:lnTo>
                        <a:lnTo>
                          <a:pt x="32" y="90"/>
                        </a:lnTo>
                        <a:lnTo>
                          <a:pt x="38" y="94"/>
                        </a:lnTo>
                        <a:lnTo>
                          <a:pt x="46" y="97"/>
                        </a:lnTo>
                        <a:lnTo>
                          <a:pt x="54" y="98"/>
                        </a:lnTo>
                        <a:lnTo>
                          <a:pt x="62" y="97"/>
                        </a:lnTo>
                        <a:lnTo>
                          <a:pt x="70" y="94"/>
                        </a:lnTo>
                        <a:lnTo>
                          <a:pt x="77" y="90"/>
                        </a:lnTo>
                        <a:lnTo>
                          <a:pt x="84" y="85"/>
                        </a:lnTo>
                        <a:lnTo>
                          <a:pt x="89" y="79"/>
                        </a:lnTo>
                        <a:lnTo>
                          <a:pt x="93" y="73"/>
                        </a:lnTo>
                        <a:lnTo>
                          <a:pt x="94" y="65"/>
                        </a:lnTo>
                        <a:lnTo>
                          <a:pt x="96" y="57"/>
                        </a:lnTo>
                        <a:lnTo>
                          <a:pt x="109" y="5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4" name="Freeform 206"/>
                  <p:cNvSpPr>
                    <a:spLocks/>
                  </p:cNvSpPr>
                  <p:nvPr/>
                </p:nvSpPr>
                <p:spPr bwMode="auto">
                  <a:xfrm>
                    <a:off x="3178" y="1227"/>
                    <a:ext cx="27" cy="28"/>
                  </a:xfrm>
                  <a:custGeom>
                    <a:avLst/>
                    <a:gdLst>
                      <a:gd name="T0" fmla="*/ 81 w 83"/>
                      <a:gd name="T1" fmla="*/ 32 h 83"/>
                      <a:gd name="T2" fmla="*/ 76 w 83"/>
                      <a:gd name="T3" fmla="*/ 18 h 83"/>
                      <a:gd name="T4" fmla="*/ 64 w 83"/>
                      <a:gd name="T5" fmla="*/ 7 h 83"/>
                      <a:gd name="T6" fmla="*/ 49 w 83"/>
                      <a:gd name="T7" fmla="*/ 0 h 83"/>
                      <a:gd name="T8" fmla="*/ 33 w 83"/>
                      <a:gd name="T9" fmla="*/ 0 h 83"/>
                      <a:gd name="T10" fmla="*/ 19 w 83"/>
                      <a:gd name="T11" fmla="*/ 7 h 83"/>
                      <a:gd name="T12" fmla="*/ 7 w 83"/>
                      <a:gd name="T13" fmla="*/ 18 h 83"/>
                      <a:gd name="T14" fmla="*/ 1 w 83"/>
                      <a:gd name="T15" fmla="*/ 32 h 83"/>
                      <a:gd name="T16" fmla="*/ 1 w 83"/>
                      <a:gd name="T17" fmla="*/ 50 h 83"/>
                      <a:gd name="T18" fmla="*/ 7 w 83"/>
                      <a:gd name="T19" fmla="*/ 64 h 83"/>
                      <a:gd name="T20" fmla="*/ 19 w 83"/>
                      <a:gd name="T21" fmla="*/ 75 h 83"/>
                      <a:gd name="T22" fmla="*/ 33 w 83"/>
                      <a:gd name="T23" fmla="*/ 82 h 83"/>
                      <a:gd name="T24" fmla="*/ 49 w 83"/>
                      <a:gd name="T25" fmla="*/ 82 h 83"/>
                      <a:gd name="T26" fmla="*/ 64 w 83"/>
                      <a:gd name="T27" fmla="*/ 75 h 83"/>
                      <a:gd name="T28" fmla="*/ 76 w 83"/>
                      <a:gd name="T29" fmla="*/ 64 h 83"/>
                      <a:gd name="T30" fmla="*/ 81 w 83"/>
                      <a:gd name="T31" fmla="*/ 50 h 83"/>
                      <a:gd name="T32" fmla="*/ 69 w 83"/>
                      <a:gd name="T33" fmla="*/ 42 h 83"/>
                      <a:gd name="T34" fmla="*/ 67 w 83"/>
                      <a:gd name="T35" fmla="*/ 31 h 83"/>
                      <a:gd name="T36" fmla="*/ 61 w 83"/>
                      <a:gd name="T37" fmla="*/ 22 h 83"/>
                      <a:gd name="T38" fmla="*/ 52 w 83"/>
                      <a:gd name="T39" fmla="*/ 16 h 83"/>
                      <a:gd name="T40" fmla="*/ 41 w 83"/>
                      <a:gd name="T41" fmla="*/ 14 h 83"/>
                      <a:gd name="T42" fmla="*/ 31 w 83"/>
                      <a:gd name="T43" fmla="*/ 16 h 83"/>
                      <a:gd name="T44" fmla="*/ 23 w 83"/>
                      <a:gd name="T45" fmla="*/ 22 h 83"/>
                      <a:gd name="T46" fmla="*/ 16 w 83"/>
                      <a:gd name="T47" fmla="*/ 31 h 83"/>
                      <a:gd name="T48" fmla="*/ 15 w 83"/>
                      <a:gd name="T49" fmla="*/ 42 h 83"/>
                      <a:gd name="T50" fmla="*/ 16 w 83"/>
                      <a:gd name="T51" fmla="*/ 52 h 83"/>
                      <a:gd name="T52" fmla="*/ 23 w 83"/>
                      <a:gd name="T53" fmla="*/ 60 h 83"/>
                      <a:gd name="T54" fmla="*/ 31 w 83"/>
                      <a:gd name="T55" fmla="*/ 67 h 83"/>
                      <a:gd name="T56" fmla="*/ 41 w 83"/>
                      <a:gd name="T57" fmla="*/ 68 h 83"/>
                      <a:gd name="T58" fmla="*/ 52 w 83"/>
                      <a:gd name="T59" fmla="*/ 67 h 83"/>
                      <a:gd name="T60" fmla="*/ 61 w 83"/>
                      <a:gd name="T61" fmla="*/ 60 h 83"/>
                      <a:gd name="T62" fmla="*/ 67 w 83"/>
                      <a:gd name="T63" fmla="*/ 52 h 83"/>
                      <a:gd name="T64" fmla="*/ 69 w 83"/>
                      <a:gd name="T65" fmla="*/ 4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3" h="83">
                        <a:moveTo>
                          <a:pt x="83" y="42"/>
                        </a:moveTo>
                        <a:lnTo>
                          <a:pt x="81" y="32"/>
                        </a:lnTo>
                        <a:lnTo>
                          <a:pt x="80" y="24"/>
                        </a:lnTo>
                        <a:lnTo>
                          <a:pt x="76" y="18"/>
                        </a:lnTo>
                        <a:lnTo>
                          <a:pt x="71" y="12"/>
                        </a:lnTo>
                        <a:lnTo>
                          <a:pt x="64" y="7"/>
                        </a:lnTo>
                        <a:lnTo>
                          <a:pt x="57" y="3"/>
                        </a:lnTo>
                        <a:lnTo>
                          <a:pt x="49" y="0"/>
                        </a:lnTo>
                        <a:lnTo>
                          <a:pt x="41" y="0"/>
                        </a:lnTo>
                        <a:lnTo>
                          <a:pt x="33" y="0"/>
                        </a:lnTo>
                        <a:lnTo>
                          <a:pt x="25" y="3"/>
                        </a:lnTo>
                        <a:lnTo>
                          <a:pt x="19" y="7"/>
                        </a:lnTo>
                        <a:lnTo>
                          <a:pt x="12" y="12"/>
                        </a:lnTo>
                        <a:lnTo>
                          <a:pt x="7" y="18"/>
                        </a:lnTo>
                        <a:lnTo>
                          <a:pt x="4" y="24"/>
                        </a:lnTo>
                        <a:lnTo>
                          <a:pt x="1" y="32"/>
                        </a:lnTo>
                        <a:lnTo>
                          <a:pt x="0" y="42"/>
                        </a:lnTo>
                        <a:lnTo>
                          <a:pt x="1" y="50"/>
                        </a:lnTo>
                        <a:lnTo>
                          <a:pt x="4" y="58"/>
                        </a:lnTo>
                        <a:lnTo>
                          <a:pt x="7" y="64"/>
                        </a:lnTo>
                        <a:lnTo>
                          <a:pt x="12" y="70"/>
                        </a:lnTo>
                        <a:lnTo>
                          <a:pt x="19" y="75"/>
                        </a:lnTo>
                        <a:lnTo>
                          <a:pt x="25" y="79"/>
                        </a:lnTo>
                        <a:lnTo>
                          <a:pt x="33" y="82"/>
                        </a:lnTo>
                        <a:lnTo>
                          <a:pt x="41" y="83"/>
                        </a:lnTo>
                        <a:lnTo>
                          <a:pt x="49" y="82"/>
                        </a:lnTo>
                        <a:lnTo>
                          <a:pt x="57" y="79"/>
                        </a:lnTo>
                        <a:lnTo>
                          <a:pt x="64" y="75"/>
                        </a:lnTo>
                        <a:lnTo>
                          <a:pt x="71" y="70"/>
                        </a:lnTo>
                        <a:lnTo>
                          <a:pt x="76" y="64"/>
                        </a:lnTo>
                        <a:lnTo>
                          <a:pt x="80" y="58"/>
                        </a:lnTo>
                        <a:lnTo>
                          <a:pt x="81" y="50"/>
                        </a:lnTo>
                        <a:lnTo>
                          <a:pt x="83" y="42"/>
                        </a:lnTo>
                        <a:lnTo>
                          <a:pt x="69" y="42"/>
                        </a:lnTo>
                        <a:lnTo>
                          <a:pt x="68" y="35"/>
                        </a:lnTo>
                        <a:lnTo>
                          <a:pt x="67" y="31"/>
                        </a:lnTo>
                        <a:lnTo>
                          <a:pt x="64" y="26"/>
                        </a:lnTo>
                        <a:lnTo>
                          <a:pt x="61" y="22"/>
                        </a:lnTo>
                        <a:lnTo>
                          <a:pt x="57" y="18"/>
                        </a:lnTo>
                        <a:lnTo>
                          <a:pt x="52" y="16"/>
                        </a:lnTo>
                        <a:lnTo>
                          <a:pt x="47" y="14"/>
                        </a:lnTo>
                        <a:lnTo>
                          <a:pt x="41" y="14"/>
                        </a:lnTo>
                        <a:lnTo>
                          <a:pt x="36" y="14"/>
                        </a:lnTo>
                        <a:lnTo>
                          <a:pt x="31" y="16"/>
                        </a:lnTo>
                        <a:lnTo>
                          <a:pt x="27" y="18"/>
                        </a:lnTo>
                        <a:lnTo>
                          <a:pt x="23" y="22"/>
                        </a:lnTo>
                        <a:lnTo>
                          <a:pt x="19" y="26"/>
                        </a:lnTo>
                        <a:lnTo>
                          <a:pt x="16" y="31"/>
                        </a:lnTo>
                        <a:lnTo>
                          <a:pt x="15" y="35"/>
                        </a:lnTo>
                        <a:lnTo>
                          <a:pt x="15" y="42"/>
                        </a:lnTo>
                        <a:lnTo>
                          <a:pt x="15" y="47"/>
                        </a:lnTo>
                        <a:lnTo>
                          <a:pt x="16" y="52"/>
                        </a:lnTo>
                        <a:lnTo>
                          <a:pt x="19" y="56"/>
                        </a:lnTo>
                        <a:lnTo>
                          <a:pt x="23" y="60"/>
                        </a:lnTo>
                        <a:lnTo>
                          <a:pt x="27" y="64"/>
                        </a:lnTo>
                        <a:lnTo>
                          <a:pt x="31" y="67"/>
                        </a:lnTo>
                        <a:lnTo>
                          <a:pt x="36" y="68"/>
                        </a:lnTo>
                        <a:lnTo>
                          <a:pt x="41" y="68"/>
                        </a:lnTo>
                        <a:lnTo>
                          <a:pt x="47" y="68"/>
                        </a:lnTo>
                        <a:lnTo>
                          <a:pt x="52" y="67"/>
                        </a:lnTo>
                        <a:lnTo>
                          <a:pt x="57" y="64"/>
                        </a:lnTo>
                        <a:lnTo>
                          <a:pt x="61" y="60"/>
                        </a:lnTo>
                        <a:lnTo>
                          <a:pt x="64" y="56"/>
                        </a:lnTo>
                        <a:lnTo>
                          <a:pt x="67" y="52"/>
                        </a:lnTo>
                        <a:lnTo>
                          <a:pt x="68" y="47"/>
                        </a:lnTo>
                        <a:lnTo>
                          <a:pt x="69" y="42"/>
                        </a:lnTo>
                        <a:lnTo>
                          <a:pt x="83" y="42"/>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5" name="Freeform 207"/>
                  <p:cNvSpPr>
                    <a:spLocks/>
                  </p:cNvSpPr>
                  <p:nvPr/>
                </p:nvSpPr>
                <p:spPr bwMode="auto">
                  <a:xfrm>
                    <a:off x="3183" y="1232"/>
                    <a:ext cx="18" cy="18"/>
                  </a:xfrm>
                  <a:custGeom>
                    <a:avLst/>
                    <a:gdLst>
                      <a:gd name="T0" fmla="*/ 54 w 54"/>
                      <a:gd name="T1" fmla="*/ 28 h 54"/>
                      <a:gd name="T2" fmla="*/ 53 w 54"/>
                      <a:gd name="T3" fmla="*/ 21 h 54"/>
                      <a:gd name="T4" fmla="*/ 52 w 54"/>
                      <a:gd name="T5" fmla="*/ 17 h 54"/>
                      <a:gd name="T6" fmla="*/ 49 w 54"/>
                      <a:gd name="T7" fmla="*/ 12 h 54"/>
                      <a:gd name="T8" fmla="*/ 46 w 54"/>
                      <a:gd name="T9" fmla="*/ 8 h 54"/>
                      <a:gd name="T10" fmla="*/ 42 w 54"/>
                      <a:gd name="T11" fmla="*/ 4 h 54"/>
                      <a:gd name="T12" fmla="*/ 37 w 54"/>
                      <a:gd name="T13" fmla="*/ 2 h 54"/>
                      <a:gd name="T14" fmla="*/ 32 w 54"/>
                      <a:gd name="T15" fmla="*/ 0 h 54"/>
                      <a:gd name="T16" fmla="*/ 26 w 54"/>
                      <a:gd name="T17" fmla="*/ 0 h 54"/>
                      <a:gd name="T18" fmla="*/ 21 w 54"/>
                      <a:gd name="T19" fmla="*/ 0 h 54"/>
                      <a:gd name="T20" fmla="*/ 16 w 54"/>
                      <a:gd name="T21" fmla="*/ 2 h 54"/>
                      <a:gd name="T22" fmla="*/ 12 w 54"/>
                      <a:gd name="T23" fmla="*/ 4 h 54"/>
                      <a:gd name="T24" fmla="*/ 8 w 54"/>
                      <a:gd name="T25" fmla="*/ 8 h 54"/>
                      <a:gd name="T26" fmla="*/ 4 w 54"/>
                      <a:gd name="T27" fmla="*/ 12 h 54"/>
                      <a:gd name="T28" fmla="*/ 1 w 54"/>
                      <a:gd name="T29" fmla="*/ 17 h 54"/>
                      <a:gd name="T30" fmla="*/ 0 w 54"/>
                      <a:gd name="T31" fmla="*/ 21 h 54"/>
                      <a:gd name="T32" fmla="*/ 0 w 54"/>
                      <a:gd name="T33" fmla="*/ 28 h 54"/>
                      <a:gd name="T34" fmla="*/ 0 w 54"/>
                      <a:gd name="T35" fmla="*/ 33 h 54"/>
                      <a:gd name="T36" fmla="*/ 1 w 54"/>
                      <a:gd name="T37" fmla="*/ 38 h 54"/>
                      <a:gd name="T38" fmla="*/ 4 w 54"/>
                      <a:gd name="T39" fmla="*/ 42 h 54"/>
                      <a:gd name="T40" fmla="*/ 8 w 54"/>
                      <a:gd name="T41" fmla="*/ 46 h 54"/>
                      <a:gd name="T42" fmla="*/ 12 w 54"/>
                      <a:gd name="T43" fmla="*/ 50 h 54"/>
                      <a:gd name="T44" fmla="*/ 16 w 54"/>
                      <a:gd name="T45" fmla="*/ 53 h 54"/>
                      <a:gd name="T46" fmla="*/ 21 w 54"/>
                      <a:gd name="T47" fmla="*/ 54 h 54"/>
                      <a:gd name="T48" fmla="*/ 26 w 54"/>
                      <a:gd name="T49" fmla="*/ 54 h 54"/>
                      <a:gd name="T50" fmla="*/ 32 w 54"/>
                      <a:gd name="T51" fmla="*/ 54 h 54"/>
                      <a:gd name="T52" fmla="*/ 37 w 54"/>
                      <a:gd name="T53" fmla="*/ 53 h 54"/>
                      <a:gd name="T54" fmla="*/ 42 w 54"/>
                      <a:gd name="T55" fmla="*/ 50 h 54"/>
                      <a:gd name="T56" fmla="*/ 46 w 54"/>
                      <a:gd name="T57" fmla="*/ 46 h 54"/>
                      <a:gd name="T58" fmla="*/ 49 w 54"/>
                      <a:gd name="T59" fmla="*/ 42 h 54"/>
                      <a:gd name="T60" fmla="*/ 52 w 54"/>
                      <a:gd name="T61" fmla="*/ 38 h 54"/>
                      <a:gd name="T62" fmla="*/ 53 w 54"/>
                      <a:gd name="T63" fmla="*/ 33 h 54"/>
                      <a:gd name="T64" fmla="*/ 54 w 54"/>
                      <a:gd name="T65"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8"/>
                        </a:moveTo>
                        <a:lnTo>
                          <a:pt x="53" y="21"/>
                        </a:lnTo>
                        <a:lnTo>
                          <a:pt x="52" y="17"/>
                        </a:lnTo>
                        <a:lnTo>
                          <a:pt x="49" y="12"/>
                        </a:lnTo>
                        <a:lnTo>
                          <a:pt x="46" y="8"/>
                        </a:lnTo>
                        <a:lnTo>
                          <a:pt x="42" y="4"/>
                        </a:lnTo>
                        <a:lnTo>
                          <a:pt x="37" y="2"/>
                        </a:lnTo>
                        <a:lnTo>
                          <a:pt x="32" y="0"/>
                        </a:lnTo>
                        <a:lnTo>
                          <a:pt x="26" y="0"/>
                        </a:lnTo>
                        <a:lnTo>
                          <a:pt x="21" y="0"/>
                        </a:lnTo>
                        <a:lnTo>
                          <a:pt x="16" y="2"/>
                        </a:lnTo>
                        <a:lnTo>
                          <a:pt x="12" y="4"/>
                        </a:lnTo>
                        <a:lnTo>
                          <a:pt x="8" y="8"/>
                        </a:lnTo>
                        <a:lnTo>
                          <a:pt x="4" y="12"/>
                        </a:lnTo>
                        <a:lnTo>
                          <a:pt x="1" y="17"/>
                        </a:lnTo>
                        <a:lnTo>
                          <a:pt x="0" y="21"/>
                        </a:lnTo>
                        <a:lnTo>
                          <a:pt x="0" y="28"/>
                        </a:lnTo>
                        <a:lnTo>
                          <a:pt x="0" y="33"/>
                        </a:lnTo>
                        <a:lnTo>
                          <a:pt x="1" y="38"/>
                        </a:lnTo>
                        <a:lnTo>
                          <a:pt x="4" y="42"/>
                        </a:lnTo>
                        <a:lnTo>
                          <a:pt x="8" y="46"/>
                        </a:lnTo>
                        <a:lnTo>
                          <a:pt x="12" y="50"/>
                        </a:lnTo>
                        <a:lnTo>
                          <a:pt x="16" y="53"/>
                        </a:lnTo>
                        <a:lnTo>
                          <a:pt x="21" y="54"/>
                        </a:lnTo>
                        <a:lnTo>
                          <a:pt x="26" y="54"/>
                        </a:lnTo>
                        <a:lnTo>
                          <a:pt x="32" y="54"/>
                        </a:lnTo>
                        <a:lnTo>
                          <a:pt x="37" y="53"/>
                        </a:lnTo>
                        <a:lnTo>
                          <a:pt x="42" y="50"/>
                        </a:lnTo>
                        <a:lnTo>
                          <a:pt x="46" y="46"/>
                        </a:lnTo>
                        <a:lnTo>
                          <a:pt x="49" y="42"/>
                        </a:lnTo>
                        <a:lnTo>
                          <a:pt x="52" y="38"/>
                        </a:lnTo>
                        <a:lnTo>
                          <a:pt x="53" y="33"/>
                        </a:lnTo>
                        <a:lnTo>
                          <a:pt x="54" y="28"/>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6" name="Freeform 208"/>
                  <p:cNvSpPr>
                    <a:spLocks/>
                  </p:cNvSpPr>
                  <p:nvPr/>
                </p:nvSpPr>
                <p:spPr bwMode="auto">
                  <a:xfrm>
                    <a:off x="3187" y="1236"/>
                    <a:ext cx="9" cy="10"/>
                  </a:xfrm>
                  <a:custGeom>
                    <a:avLst/>
                    <a:gdLst>
                      <a:gd name="T0" fmla="*/ 27 w 27"/>
                      <a:gd name="T1" fmla="*/ 15 h 28"/>
                      <a:gd name="T2" fmla="*/ 27 w 27"/>
                      <a:gd name="T3" fmla="*/ 11 h 28"/>
                      <a:gd name="T4" fmla="*/ 27 w 27"/>
                      <a:gd name="T5" fmla="*/ 9 h 28"/>
                      <a:gd name="T6" fmla="*/ 25 w 27"/>
                      <a:gd name="T7" fmla="*/ 7 h 28"/>
                      <a:gd name="T8" fmla="*/ 23 w 27"/>
                      <a:gd name="T9" fmla="*/ 4 h 28"/>
                      <a:gd name="T10" fmla="*/ 21 w 27"/>
                      <a:gd name="T11" fmla="*/ 3 h 28"/>
                      <a:gd name="T12" fmla="*/ 19 w 27"/>
                      <a:gd name="T13" fmla="*/ 1 h 28"/>
                      <a:gd name="T14" fmla="*/ 16 w 27"/>
                      <a:gd name="T15" fmla="*/ 0 h 28"/>
                      <a:gd name="T16" fmla="*/ 13 w 27"/>
                      <a:gd name="T17" fmla="*/ 0 h 28"/>
                      <a:gd name="T18" fmla="*/ 11 w 27"/>
                      <a:gd name="T19" fmla="*/ 0 h 28"/>
                      <a:gd name="T20" fmla="*/ 8 w 27"/>
                      <a:gd name="T21" fmla="*/ 1 h 28"/>
                      <a:gd name="T22" fmla="*/ 5 w 27"/>
                      <a:gd name="T23" fmla="*/ 3 h 28"/>
                      <a:gd name="T24" fmla="*/ 4 w 27"/>
                      <a:gd name="T25" fmla="*/ 4 h 28"/>
                      <a:gd name="T26" fmla="*/ 3 w 27"/>
                      <a:gd name="T27" fmla="*/ 7 h 28"/>
                      <a:gd name="T28" fmla="*/ 1 w 27"/>
                      <a:gd name="T29" fmla="*/ 9 h 28"/>
                      <a:gd name="T30" fmla="*/ 0 w 27"/>
                      <a:gd name="T31" fmla="*/ 11 h 28"/>
                      <a:gd name="T32" fmla="*/ 0 w 27"/>
                      <a:gd name="T33" fmla="*/ 15 h 28"/>
                      <a:gd name="T34" fmla="*/ 0 w 27"/>
                      <a:gd name="T35" fmla="*/ 17 h 28"/>
                      <a:gd name="T36" fmla="*/ 1 w 27"/>
                      <a:gd name="T37" fmla="*/ 20 h 28"/>
                      <a:gd name="T38" fmla="*/ 3 w 27"/>
                      <a:gd name="T39" fmla="*/ 21 h 28"/>
                      <a:gd name="T40" fmla="*/ 4 w 27"/>
                      <a:gd name="T41" fmla="*/ 24 h 28"/>
                      <a:gd name="T42" fmla="*/ 5 w 27"/>
                      <a:gd name="T43" fmla="*/ 25 h 28"/>
                      <a:gd name="T44" fmla="*/ 8 w 27"/>
                      <a:gd name="T45" fmla="*/ 27 h 28"/>
                      <a:gd name="T46" fmla="*/ 11 w 27"/>
                      <a:gd name="T47" fmla="*/ 28 h 28"/>
                      <a:gd name="T48" fmla="*/ 13 w 27"/>
                      <a:gd name="T49" fmla="*/ 28 h 28"/>
                      <a:gd name="T50" fmla="*/ 16 w 27"/>
                      <a:gd name="T51" fmla="*/ 28 h 28"/>
                      <a:gd name="T52" fmla="*/ 19 w 27"/>
                      <a:gd name="T53" fmla="*/ 27 h 28"/>
                      <a:gd name="T54" fmla="*/ 21 w 27"/>
                      <a:gd name="T55" fmla="*/ 25 h 28"/>
                      <a:gd name="T56" fmla="*/ 23 w 27"/>
                      <a:gd name="T57" fmla="*/ 24 h 28"/>
                      <a:gd name="T58" fmla="*/ 25 w 27"/>
                      <a:gd name="T59" fmla="*/ 21 h 28"/>
                      <a:gd name="T60" fmla="*/ 27 w 27"/>
                      <a:gd name="T61" fmla="*/ 20 h 28"/>
                      <a:gd name="T62" fmla="*/ 27 w 27"/>
                      <a:gd name="T63" fmla="*/ 17 h 28"/>
                      <a:gd name="T64" fmla="*/ 27 w 27"/>
                      <a:gd name="T65"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8">
                        <a:moveTo>
                          <a:pt x="27" y="15"/>
                        </a:moveTo>
                        <a:lnTo>
                          <a:pt x="27" y="11"/>
                        </a:lnTo>
                        <a:lnTo>
                          <a:pt x="27" y="9"/>
                        </a:lnTo>
                        <a:lnTo>
                          <a:pt x="25" y="7"/>
                        </a:lnTo>
                        <a:lnTo>
                          <a:pt x="23" y="4"/>
                        </a:lnTo>
                        <a:lnTo>
                          <a:pt x="21" y="3"/>
                        </a:lnTo>
                        <a:lnTo>
                          <a:pt x="19" y="1"/>
                        </a:lnTo>
                        <a:lnTo>
                          <a:pt x="16" y="0"/>
                        </a:lnTo>
                        <a:lnTo>
                          <a:pt x="13" y="0"/>
                        </a:lnTo>
                        <a:lnTo>
                          <a:pt x="11" y="0"/>
                        </a:lnTo>
                        <a:lnTo>
                          <a:pt x="8" y="1"/>
                        </a:lnTo>
                        <a:lnTo>
                          <a:pt x="5" y="3"/>
                        </a:lnTo>
                        <a:lnTo>
                          <a:pt x="4" y="4"/>
                        </a:lnTo>
                        <a:lnTo>
                          <a:pt x="3" y="7"/>
                        </a:lnTo>
                        <a:lnTo>
                          <a:pt x="1" y="9"/>
                        </a:lnTo>
                        <a:lnTo>
                          <a:pt x="0" y="11"/>
                        </a:lnTo>
                        <a:lnTo>
                          <a:pt x="0" y="15"/>
                        </a:lnTo>
                        <a:lnTo>
                          <a:pt x="0" y="17"/>
                        </a:lnTo>
                        <a:lnTo>
                          <a:pt x="1" y="20"/>
                        </a:lnTo>
                        <a:lnTo>
                          <a:pt x="3" y="21"/>
                        </a:lnTo>
                        <a:lnTo>
                          <a:pt x="4" y="24"/>
                        </a:lnTo>
                        <a:lnTo>
                          <a:pt x="5" y="25"/>
                        </a:lnTo>
                        <a:lnTo>
                          <a:pt x="8" y="27"/>
                        </a:lnTo>
                        <a:lnTo>
                          <a:pt x="11" y="28"/>
                        </a:lnTo>
                        <a:lnTo>
                          <a:pt x="13" y="28"/>
                        </a:lnTo>
                        <a:lnTo>
                          <a:pt x="16" y="28"/>
                        </a:lnTo>
                        <a:lnTo>
                          <a:pt x="19" y="27"/>
                        </a:lnTo>
                        <a:lnTo>
                          <a:pt x="21" y="25"/>
                        </a:lnTo>
                        <a:lnTo>
                          <a:pt x="23" y="24"/>
                        </a:lnTo>
                        <a:lnTo>
                          <a:pt x="25" y="21"/>
                        </a:lnTo>
                        <a:lnTo>
                          <a:pt x="27" y="20"/>
                        </a:lnTo>
                        <a:lnTo>
                          <a:pt x="27" y="17"/>
                        </a:lnTo>
                        <a:lnTo>
                          <a:pt x="27" y="15"/>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7" name="Freeform 209"/>
                  <p:cNvSpPr>
                    <a:spLocks/>
                  </p:cNvSpPr>
                  <p:nvPr/>
                </p:nvSpPr>
                <p:spPr bwMode="auto">
                  <a:xfrm>
                    <a:off x="3070" y="1226"/>
                    <a:ext cx="71" cy="41"/>
                  </a:xfrm>
                  <a:custGeom>
                    <a:avLst/>
                    <a:gdLst>
                      <a:gd name="T0" fmla="*/ 131 w 212"/>
                      <a:gd name="T1" fmla="*/ 0 h 125"/>
                      <a:gd name="T2" fmla="*/ 131 w 212"/>
                      <a:gd name="T3" fmla="*/ 1 h 125"/>
                      <a:gd name="T4" fmla="*/ 141 w 212"/>
                      <a:gd name="T5" fmla="*/ 5 h 125"/>
                      <a:gd name="T6" fmla="*/ 151 w 212"/>
                      <a:gd name="T7" fmla="*/ 9 h 125"/>
                      <a:gd name="T8" fmla="*/ 161 w 212"/>
                      <a:gd name="T9" fmla="*/ 12 h 125"/>
                      <a:gd name="T10" fmla="*/ 172 w 212"/>
                      <a:gd name="T11" fmla="*/ 15 h 125"/>
                      <a:gd name="T12" fmla="*/ 183 w 212"/>
                      <a:gd name="T13" fmla="*/ 19 h 125"/>
                      <a:gd name="T14" fmla="*/ 192 w 212"/>
                      <a:gd name="T15" fmla="*/ 23 h 125"/>
                      <a:gd name="T16" fmla="*/ 200 w 212"/>
                      <a:gd name="T17" fmla="*/ 29 h 125"/>
                      <a:gd name="T18" fmla="*/ 208 w 212"/>
                      <a:gd name="T19" fmla="*/ 37 h 125"/>
                      <a:gd name="T20" fmla="*/ 209 w 212"/>
                      <a:gd name="T21" fmla="*/ 45 h 125"/>
                      <a:gd name="T22" fmla="*/ 211 w 212"/>
                      <a:gd name="T23" fmla="*/ 53 h 125"/>
                      <a:gd name="T24" fmla="*/ 211 w 212"/>
                      <a:gd name="T25" fmla="*/ 63 h 125"/>
                      <a:gd name="T26" fmla="*/ 212 w 212"/>
                      <a:gd name="T27" fmla="*/ 72 h 125"/>
                      <a:gd name="T28" fmla="*/ 212 w 212"/>
                      <a:gd name="T29" fmla="*/ 80 h 125"/>
                      <a:gd name="T30" fmla="*/ 209 w 212"/>
                      <a:gd name="T31" fmla="*/ 88 h 125"/>
                      <a:gd name="T32" fmla="*/ 208 w 212"/>
                      <a:gd name="T33" fmla="*/ 91 h 125"/>
                      <a:gd name="T34" fmla="*/ 205 w 212"/>
                      <a:gd name="T35" fmla="*/ 95 h 125"/>
                      <a:gd name="T36" fmla="*/ 203 w 212"/>
                      <a:gd name="T37" fmla="*/ 97 h 125"/>
                      <a:gd name="T38" fmla="*/ 199 w 212"/>
                      <a:gd name="T39" fmla="*/ 100 h 125"/>
                      <a:gd name="T40" fmla="*/ 187 w 212"/>
                      <a:gd name="T41" fmla="*/ 107 h 125"/>
                      <a:gd name="T42" fmla="*/ 175 w 212"/>
                      <a:gd name="T43" fmla="*/ 112 h 125"/>
                      <a:gd name="T44" fmla="*/ 161 w 212"/>
                      <a:gd name="T45" fmla="*/ 117 h 125"/>
                      <a:gd name="T46" fmla="*/ 149 w 212"/>
                      <a:gd name="T47" fmla="*/ 121 h 125"/>
                      <a:gd name="T48" fmla="*/ 135 w 212"/>
                      <a:gd name="T49" fmla="*/ 124 h 125"/>
                      <a:gd name="T50" fmla="*/ 121 w 212"/>
                      <a:gd name="T51" fmla="*/ 125 h 125"/>
                      <a:gd name="T52" fmla="*/ 107 w 212"/>
                      <a:gd name="T53" fmla="*/ 125 h 125"/>
                      <a:gd name="T54" fmla="*/ 92 w 212"/>
                      <a:gd name="T55" fmla="*/ 124 h 125"/>
                      <a:gd name="T56" fmla="*/ 77 w 212"/>
                      <a:gd name="T57" fmla="*/ 119 h 125"/>
                      <a:gd name="T58" fmla="*/ 63 w 212"/>
                      <a:gd name="T59" fmla="*/ 112 h 125"/>
                      <a:gd name="T60" fmla="*/ 48 w 212"/>
                      <a:gd name="T61" fmla="*/ 103 h 125"/>
                      <a:gd name="T62" fmla="*/ 35 w 212"/>
                      <a:gd name="T63" fmla="*/ 93 h 125"/>
                      <a:gd name="T64" fmla="*/ 24 w 212"/>
                      <a:gd name="T65" fmla="*/ 83 h 125"/>
                      <a:gd name="T66" fmla="*/ 13 w 212"/>
                      <a:gd name="T67" fmla="*/ 71 h 125"/>
                      <a:gd name="T68" fmla="*/ 9 w 212"/>
                      <a:gd name="T69" fmla="*/ 64 h 125"/>
                      <a:gd name="T70" fmla="*/ 5 w 212"/>
                      <a:gd name="T71" fmla="*/ 56 h 125"/>
                      <a:gd name="T72" fmla="*/ 3 w 212"/>
                      <a:gd name="T73" fmla="*/ 49 h 125"/>
                      <a:gd name="T74" fmla="*/ 0 w 212"/>
                      <a:gd name="T75" fmla="*/ 41 h 125"/>
                      <a:gd name="T76" fmla="*/ 15 w 212"/>
                      <a:gd name="T77" fmla="*/ 32 h 125"/>
                      <a:gd name="T78" fmla="*/ 31 w 212"/>
                      <a:gd name="T79" fmla="*/ 23 h 125"/>
                      <a:gd name="T80" fmla="*/ 47 w 212"/>
                      <a:gd name="T81" fmla="*/ 16 h 125"/>
                      <a:gd name="T82" fmla="*/ 63 w 212"/>
                      <a:gd name="T83" fmla="*/ 9 h 125"/>
                      <a:gd name="T84" fmla="*/ 79 w 212"/>
                      <a:gd name="T85" fmla="*/ 5 h 125"/>
                      <a:gd name="T86" fmla="*/ 96 w 212"/>
                      <a:gd name="T87" fmla="*/ 1 h 125"/>
                      <a:gd name="T88" fmla="*/ 113 w 212"/>
                      <a:gd name="T89" fmla="*/ 0 h 125"/>
                      <a:gd name="T90" fmla="*/ 131 w 212"/>
                      <a:gd name="T9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125">
                        <a:moveTo>
                          <a:pt x="131" y="0"/>
                        </a:moveTo>
                        <a:lnTo>
                          <a:pt x="131" y="1"/>
                        </a:lnTo>
                        <a:lnTo>
                          <a:pt x="141" y="5"/>
                        </a:lnTo>
                        <a:lnTo>
                          <a:pt x="151" y="9"/>
                        </a:lnTo>
                        <a:lnTo>
                          <a:pt x="161" y="12"/>
                        </a:lnTo>
                        <a:lnTo>
                          <a:pt x="172" y="15"/>
                        </a:lnTo>
                        <a:lnTo>
                          <a:pt x="183" y="19"/>
                        </a:lnTo>
                        <a:lnTo>
                          <a:pt x="192" y="23"/>
                        </a:lnTo>
                        <a:lnTo>
                          <a:pt x="200" y="29"/>
                        </a:lnTo>
                        <a:lnTo>
                          <a:pt x="208" y="37"/>
                        </a:lnTo>
                        <a:lnTo>
                          <a:pt x="209" y="45"/>
                        </a:lnTo>
                        <a:lnTo>
                          <a:pt x="211" y="53"/>
                        </a:lnTo>
                        <a:lnTo>
                          <a:pt x="211" y="63"/>
                        </a:lnTo>
                        <a:lnTo>
                          <a:pt x="212" y="72"/>
                        </a:lnTo>
                        <a:lnTo>
                          <a:pt x="212" y="80"/>
                        </a:lnTo>
                        <a:lnTo>
                          <a:pt x="209" y="88"/>
                        </a:lnTo>
                        <a:lnTo>
                          <a:pt x="208" y="91"/>
                        </a:lnTo>
                        <a:lnTo>
                          <a:pt x="205" y="95"/>
                        </a:lnTo>
                        <a:lnTo>
                          <a:pt x="203" y="97"/>
                        </a:lnTo>
                        <a:lnTo>
                          <a:pt x="199" y="100"/>
                        </a:lnTo>
                        <a:lnTo>
                          <a:pt x="187" y="107"/>
                        </a:lnTo>
                        <a:lnTo>
                          <a:pt x="175" y="112"/>
                        </a:lnTo>
                        <a:lnTo>
                          <a:pt x="161" y="117"/>
                        </a:lnTo>
                        <a:lnTo>
                          <a:pt x="149" y="121"/>
                        </a:lnTo>
                        <a:lnTo>
                          <a:pt x="135" y="124"/>
                        </a:lnTo>
                        <a:lnTo>
                          <a:pt x="121" y="125"/>
                        </a:lnTo>
                        <a:lnTo>
                          <a:pt x="107" y="125"/>
                        </a:lnTo>
                        <a:lnTo>
                          <a:pt x="92" y="124"/>
                        </a:lnTo>
                        <a:lnTo>
                          <a:pt x="77" y="119"/>
                        </a:lnTo>
                        <a:lnTo>
                          <a:pt x="63" y="112"/>
                        </a:lnTo>
                        <a:lnTo>
                          <a:pt x="48" y="103"/>
                        </a:lnTo>
                        <a:lnTo>
                          <a:pt x="35" y="93"/>
                        </a:lnTo>
                        <a:lnTo>
                          <a:pt x="24" y="83"/>
                        </a:lnTo>
                        <a:lnTo>
                          <a:pt x="13" y="71"/>
                        </a:lnTo>
                        <a:lnTo>
                          <a:pt x="9" y="64"/>
                        </a:lnTo>
                        <a:lnTo>
                          <a:pt x="5" y="56"/>
                        </a:lnTo>
                        <a:lnTo>
                          <a:pt x="3" y="49"/>
                        </a:lnTo>
                        <a:lnTo>
                          <a:pt x="0" y="41"/>
                        </a:lnTo>
                        <a:lnTo>
                          <a:pt x="15" y="32"/>
                        </a:lnTo>
                        <a:lnTo>
                          <a:pt x="31" y="23"/>
                        </a:lnTo>
                        <a:lnTo>
                          <a:pt x="47" y="16"/>
                        </a:lnTo>
                        <a:lnTo>
                          <a:pt x="63" y="9"/>
                        </a:lnTo>
                        <a:lnTo>
                          <a:pt x="79" y="5"/>
                        </a:lnTo>
                        <a:lnTo>
                          <a:pt x="96" y="1"/>
                        </a:lnTo>
                        <a:lnTo>
                          <a:pt x="113" y="0"/>
                        </a:lnTo>
                        <a:lnTo>
                          <a:pt x="131" y="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8" name="Freeform 210"/>
                  <p:cNvSpPr>
                    <a:spLocks/>
                  </p:cNvSpPr>
                  <p:nvPr/>
                </p:nvSpPr>
                <p:spPr bwMode="auto">
                  <a:xfrm>
                    <a:off x="3244" y="1224"/>
                    <a:ext cx="75" cy="43"/>
                  </a:xfrm>
                  <a:custGeom>
                    <a:avLst/>
                    <a:gdLst>
                      <a:gd name="T0" fmla="*/ 227 w 227"/>
                      <a:gd name="T1" fmla="*/ 39 h 128"/>
                      <a:gd name="T2" fmla="*/ 227 w 227"/>
                      <a:gd name="T3" fmla="*/ 43 h 128"/>
                      <a:gd name="T4" fmla="*/ 227 w 227"/>
                      <a:gd name="T5" fmla="*/ 45 h 128"/>
                      <a:gd name="T6" fmla="*/ 225 w 227"/>
                      <a:gd name="T7" fmla="*/ 48 h 128"/>
                      <a:gd name="T8" fmla="*/ 224 w 227"/>
                      <a:gd name="T9" fmla="*/ 49 h 128"/>
                      <a:gd name="T10" fmla="*/ 221 w 227"/>
                      <a:gd name="T11" fmla="*/ 51 h 128"/>
                      <a:gd name="T12" fmla="*/ 219 w 227"/>
                      <a:gd name="T13" fmla="*/ 52 h 128"/>
                      <a:gd name="T14" fmla="*/ 216 w 227"/>
                      <a:gd name="T15" fmla="*/ 53 h 128"/>
                      <a:gd name="T16" fmla="*/ 215 w 227"/>
                      <a:gd name="T17" fmla="*/ 55 h 128"/>
                      <a:gd name="T18" fmla="*/ 206 w 227"/>
                      <a:gd name="T19" fmla="*/ 67 h 128"/>
                      <a:gd name="T20" fmla="*/ 197 w 227"/>
                      <a:gd name="T21" fmla="*/ 79 h 128"/>
                      <a:gd name="T22" fmla="*/ 186 w 227"/>
                      <a:gd name="T23" fmla="*/ 91 h 128"/>
                      <a:gd name="T24" fmla="*/ 176 w 227"/>
                      <a:gd name="T25" fmla="*/ 100 h 128"/>
                      <a:gd name="T26" fmla="*/ 164 w 227"/>
                      <a:gd name="T27" fmla="*/ 109 h 128"/>
                      <a:gd name="T28" fmla="*/ 150 w 227"/>
                      <a:gd name="T29" fmla="*/ 116 h 128"/>
                      <a:gd name="T30" fmla="*/ 136 w 227"/>
                      <a:gd name="T31" fmla="*/ 121 h 128"/>
                      <a:gd name="T32" fmla="*/ 121 w 227"/>
                      <a:gd name="T33" fmla="*/ 125 h 128"/>
                      <a:gd name="T34" fmla="*/ 108 w 227"/>
                      <a:gd name="T35" fmla="*/ 127 h 128"/>
                      <a:gd name="T36" fmla="*/ 93 w 227"/>
                      <a:gd name="T37" fmla="*/ 128 h 128"/>
                      <a:gd name="T38" fmla="*/ 78 w 227"/>
                      <a:gd name="T39" fmla="*/ 128 h 128"/>
                      <a:gd name="T40" fmla="*/ 64 w 227"/>
                      <a:gd name="T41" fmla="*/ 127 h 128"/>
                      <a:gd name="T42" fmla="*/ 50 w 227"/>
                      <a:gd name="T43" fmla="*/ 124 h 128"/>
                      <a:gd name="T44" fmla="*/ 37 w 227"/>
                      <a:gd name="T45" fmla="*/ 120 h 128"/>
                      <a:gd name="T46" fmla="*/ 24 w 227"/>
                      <a:gd name="T47" fmla="*/ 115 h 128"/>
                      <a:gd name="T48" fmla="*/ 12 w 227"/>
                      <a:gd name="T49" fmla="*/ 108 h 128"/>
                      <a:gd name="T50" fmla="*/ 5 w 227"/>
                      <a:gd name="T51" fmla="*/ 101 h 128"/>
                      <a:gd name="T52" fmla="*/ 1 w 227"/>
                      <a:gd name="T53" fmla="*/ 95 h 128"/>
                      <a:gd name="T54" fmla="*/ 0 w 227"/>
                      <a:gd name="T55" fmla="*/ 87 h 128"/>
                      <a:gd name="T56" fmla="*/ 0 w 227"/>
                      <a:gd name="T57" fmla="*/ 79 h 128"/>
                      <a:gd name="T58" fmla="*/ 0 w 227"/>
                      <a:gd name="T59" fmla="*/ 69 h 128"/>
                      <a:gd name="T60" fmla="*/ 1 w 227"/>
                      <a:gd name="T61" fmla="*/ 61 h 128"/>
                      <a:gd name="T62" fmla="*/ 1 w 227"/>
                      <a:gd name="T63" fmla="*/ 53 h 128"/>
                      <a:gd name="T64" fmla="*/ 0 w 227"/>
                      <a:gd name="T65" fmla="*/ 45 h 128"/>
                      <a:gd name="T66" fmla="*/ 5 w 227"/>
                      <a:gd name="T67" fmla="*/ 40 h 128"/>
                      <a:gd name="T68" fmla="*/ 10 w 227"/>
                      <a:gd name="T69" fmla="*/ 36 h 128"/>
                      <a:gd name="T70" fmla="*/ 14 w 227"/>
                      <a:gd name="T71" fmla="*/ 31 h 128"/>
                      <a:gd name="T72" fmla="*/ 18 w 227"/>
                      <a:gd name="T73" fmla="*/ 27 h 128"/>
                      <a:gd name="T74" fmla="*/ 22 w 227"/>
                      <a:gd name="T75" fmla="*/ 23 h 128"/>
                      <a:gd name="T76" fmla="*/ 26 w 227"/>
                      <a:gd name="T77" fmla="*/ 19 h 128"/>
                      <a:gd name="T78" fmla="*/ 32 w 227"/>
                      <a:gd name="T79" fmla="*/ 16 h 128"/>
                      <a:gd name="T80" fmla="*/ 38 w 227"/>
                      <a:gd name="T81" fmla="*/ 14 h 128"/>
                      <a:gd name="T82" fmla="*/ 45 w 227"/>
                      <a:gd name="T83" fmla="*/ 12 h 128"/>
                      <a:gd name="T84" fmla="*/ 53 w 227"/>
                      <a:gd name="T85" fmla="*/ 9 h 128"/>
                      <a:gd name="T86" fmla="*/ 61 w 227"/>
                      <a:gd name="T87" fmla="*/ 8 h 128"/>
                      <a:gd name="T88" fmla="*/ 68 w 227"/>
                      <a:gd name="T89" fmla="*/ 8 h 128"/>
                      <a:gd name="T90" fmla="*/ 76 w 227"/>
                      <a:gd name="T91" fmla="*/ 6 h 128"/>
                      <a:gd name="T92" fmla="*/ 84 w 227"/>
                      <a:gd name="T93" fmla="*/ 5 h 128"/>
                      <a:gd name="T94" fmla="*/ 92 w 227"/>
                      <a:gd name="T95" fmla="*/ 2 h 128"/>
                      <a:gd name="T96" fmla="*/ 98 w 227"/>
                      <a:gd name="T97" fmla="*/ 0 h 128"/>
                      <a:gd name="T98" fmla="*/ 114 w 227"/>
                      <a:gd name="T99" fmla="*/ 0 h 128"/>
                      <a:gd name="T100" fmla="*/ 130 w 227"/>
                      <a:gd name="T101" fmla="*/ 2 h 128"/>
                      <a:gd name="T102" fmla="*/ 146 w 227"/>
                      <a:gd name="T103" fmla="*/ 6 h 128"/>
                      <a:gd name="T104" fmla="*/ 162 w 227"/>
                      <a:gd name="T105" fmla="*/ 12 h 128"/>
                      <a:gd name="T106" fmla="*/ 177 w 227"/>
                      <a:gd name="T107" fmla="*/ 19 h 128"/>
                      <a:gd name="T108" fmla="*/ 193 w 227"/>
                      <a:gd name="T109" fmla="*/ 25 h 128"/>
                      <a:gd name="T110" fmla="*/ 209 w 227"/>
                      <a:gd name="T111" fmla="*/ 33 h 128"/>
                      <a:gd name="T112" fmla="*/ 227 w 227"/>
                      <a:gd name="T113" fmla="*/ 3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7" h="128">
                        <a:moveTo>
                          <a:pt x="227" y="39"/>
                        </a:moveTo>
                        <a:lnTo>
                          <a:pt x="227" y="43"/>
                        </a:lnTo>
                        <a:lnTo>
                          <a:pt x="227" y="45"/>
                        </a:lnTo>
                        <a:lnTo>
                          <a:pt x="225" y="48"/>
                        </a:lnTo>
                        <a:lnTo>
                          <a:pt x="224" y="49"/>
                        </a:lnTo>
                        <a:lnTo>
                          <a:pt x="221" y="51"/>
                        </a:lnTo>
                        <a:lnTo>
                          <a:pt x="219" y="52"/>
                        </a:lnTo>
                        <a:lnTo>
                          <a:pt x="216" y="53"/>
                        </a:lnTo>
                        <a:lnTo>
                          <a:pt x="215" y="55"/>
                        </a:lnTo>
                        <a:lnTo>
                          <a:pt x="206" y="67"/>
                        </a:lnTo>
                        <a:lnTo>
                          <a:pt x="197" y="79"/>
                        </a:lnTo>
                        <a:lnTo>
                          <a:pt x="186" y="91"/>
                        </a:lnTo>
                        <a:lnTo>
                          <a:pt x="176" y="100"/>
                        </a:lnTo>
                        <a:lnTo>
                          <a:pt x="164" y="109"/>
                        </a:lnTo>
                        <a:lnTo>
                          <a:pt x="150" y="116"/>
                        </a:lnTo>
                        <a:lnTo>
                          <a:pt x="136" y="121"/>
                        </a:lnTo>
                        <a:lnTo>
                          <a:pt x="121" y="125"/>
                        </a:lnTo>
                        <a:lnTo>
                          <a:pt x="108" y="127"/>
                        </a:lnTo>
                        <a:lnTo>
                          <a:pt x="93" y="128"/>
                        </a:lnTo>
                        <a:lnTo>
                          <a:pt x="78" y="128"/>
                        </a:lnTo>
                        <a:lnTo>
                          <a:pt x="64" y="127"/>
                        </a:lnTo>
                        <a:lnTo>
                          <a:pt x="50" y="124"/>
                        </a:lnTo>
                        <a:lnTo>
                          <a:pt x="37" y="120"/>
                        </a:lnTo>
                        <a:lnTo>
                          <a:pt x="24" y="115"/>
                        </a:lnTo>
                        <a:lnTo>
                          <a:pt x="12" y="108"/>
                        </a:lnTo>
                        <a:lnTo>
                          <a:pt x="5" y="101"/>
                        </a:lnTo>
                        <a:lnTo>
                          <a:pt x="1" y="95"/>
                        </a:lnTo>
                        <a:lnTo>
                          <a:pt x="0" y="87"/>
                        </a:lnTo>
                        <a:lnTo>
                          <a:pt x="0" y="79"/>
                        </a:lnTo>
                        <a:lnTo>
                          <a:pt x="0" y="69"/>
                        </a:lnTo>
                        <a:lnTo>
                          <a:pt x="1" y="61"/>
                        </a:lnTo>
                        <a:lnTo>
                          <a:pt x="1" y="53"/>
                        </a:lnTo>
                        <a:lnTo>
                          <a:pt x="0" y="45"/>
                        </a:lnTo>
                        <a:lnTo>
                          <a:pt x="5" y="40"/>
                        </a:lnTo>
                        <a:lnTo>
                          <a:pt x="10" y="36"/>
                        </a:lnTo>
                        <a:lnTo>
                          <a:pt x="14" y="31"/>
                        </a:lnTo>
                        <a:lnTo>
                          <a:pt x="18" y="27"/>
                        </a:lnTo>
                        <a:lnTo>
                          <a:pt x="22" y="23"/>
                        </a:lnTo>
                        <a:lnTo>
                          <a:pt x="26" y="19"/>
                        </a:lnTo>
                        <a:lnTo>
                          <a:pt x="32" y="16"/>
                        </a:lnTo>
                        <a:lnTo>
                          <a:pt x="38" y="14"/>
                        </a:lnTo>
                        <a:lnTo>
                          <a:pt x="45" y="12"/>
                        </a:lnTo>
                        <a:lnTo>
                          <a:pt x="53" y="9"/>
                        </a:lnTo>
                        <a:lnTo>
                          <a:pt x="61" y="8"/>
                        </a:lnTo>
                        <a:lnTo>
                          <a:pt x="68" y="8"/>
                        </a:lnTo>
                        <a:lnTo>
                          <a:pt x="76" y="6"/>
                        </a:lnTo>
                        <a:lnTo>
                          <a:pt x="84" y="5"/>
                        </a:lnTo>
                        <a:lnTo>
                          <a:pt x="92" y="2"/>
                        </a:lnTo>
                        <a:lnTo>
                          <a:pt x="98" y="0"/>
                        </a:lnTo>
                        <a:lnTo>
                          <a:pt x="114" y="0"/>
                        </a:lnTo>
                        <a:lnTo>
                          <a:pt x="130" y="2"/>
                        </a:lnTo>
                        <a:lnTo>
                          <a:pt x="146" y="6"/>
                        </a:lnTo>
                        <a:lnTo>
                          <a:pt x="162" y="12"/>
                        </a:lnTo>
                        <a:lnTo>
                          <a:pt x="177" y="19"/>
                        </a:lnTo>
                        <a:lnTo>
                          <a:pt x="193" y="25"/>
                        </a:lnTo>
                        <a:lnTo>
                          <a:pt x="209" y="33"/>
                        </a:lnTo>
                        <a:lnTo>
                          <a:pt x="227" y="39"/>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39" name="Freeform 211"/>
                  <p:cNvSpPr>
                    <a:spLocks noEditPoints="1"/>
                  </p:cNvSpPr>
                  <p:nvPr/>
                </p:nvSpPr>
                <p:spPr bwMode="auto">
                  <a:xfrm>
                    <a:off x="3077" y="1239"/>
                    <a:ext cx="57" cy="14"/>
                  </a:xfrm>
                  <a:custGeom>
                    <a:avLst/>
                    <a:gdLst>
                      <a:gd name="T0" fmla="*/ 8 w 170"/>
                      <a:gd name="T1" fmla="*/ 0 h 42"/>
                      <a:gd name="T2" fmla="*/ 8 w 170"/>
                      <a:gd name="T3" fmla="*/ 2 h 42"/>
                      <a:gd name="T4" fmla="*/ 7 w 170"/>
                      <a:gd name="T5" fmla="*/ 10 h 42"/>
                      <a:gd name="T6" fmla="*/ 7 w 170"/>
                      <a:gd name="T7" fmla="*/ 15 h 42"/>
                      <a:gd name="T8" fmla="*/ 6 w 170"/>
                      <a:gd name="T9" fmla="*/ 15 h 42"/>
                      <a:gd name="T10" fmla="*/ 6 w 170"/>
                      <a:gd name="T11" fmla="*/ 14 h 42"/>
                      <a:gd name="T12" fmla="*/ 4 w 170"/>
                      <a:gd name="T13" fmla="*/ 12 h 42"/>
                      <a:gd name="T14" fmla="*/ 3 w 170"/>
                      <a:gd name="T15" fmla="*/ 11 h 42"/>
                      <a:gd name="T16" fmla="*/ 3 w 170"/>
                      <a:gd name="T17" fmla="*/ 10 h 42"/>
                      <a:gd name="T18" fmla="*/ 2 w 170"/>
                      <a:gd name="T19" fmla="*/ 8 h 42"/>
                      <a:gd name="T20" fmla="*/ 0 w 170"/>
                      <a:gd name="T21" fmla="*/ 7 h 42"/>
                      <a:gd name="T22" fmla="*/ 0 w 170"/>
                      <a:gd name="T23" fmla="*/ 6 h 42"/>
                      <a:gd name="T24" fmla="*/ 0 w 170"/>
                      <a:gd name="T25" fmla="*/ 6 h 42"/>
                      <a:gd name="T26" fmla="*/ 2 w 170"/>
                      <a:gd name="T27" fmla="*/ 4 h 42"/>
                      <a:gd name="T28" fmla="*/ 3 w 170"/>
                      <a:gd name="T29" fmla="*/ 4 h 42"/>
                      <a:gd name="T30" fmla="*/ 4 w 170"/>
                      <a:gd name="T31" fmla="*/ 3 h 42"/>
                      <a:gd name="T32" fmla="*/ 6 w 170"/>
                      <a:gd name="T33" fmla="*/ 3 h 42"/>
                      <a:gd name="T34" fmla="*/ 7 w 170"/>
                      <a:gd name="T35" fmla="*/ 2 h 42"/>
                      <a:gd name="T36" fmla="*/ 8 w 170"/>
                      <a:gd name="T37" fmla="*/ 2 h 42"/>
                      <a:gd name="T38" fmla="*/ 8 w 170"/>
                      <a:gd name="T39" fmla="*/ 0 h 42"/>
                      <a:gd name="T40" fmla="*/ 166 w 170"/>
                      <a:gd name="T41" fmla="*/ 42 h 42"/>
                      <a:gd name="T42" fmla="*/ 167 w 170"/>
                      <a:gd name="T43" fmla="*/ 35 h 42"/>
                      <a:gd name="T44" fmla="*/ 168 w 170"/>
                      <a:gd name="T45" fmla="*/ 27 h 42"/>
                      <a:gd name="T46" fmla="*/ 168 w 170"/>
                      <a:gd name="T47" fmla="*/ 23 h 42"/>
                      <a:gd name="T48" fmla="*/ 170 w 170"/>
                      <a:gd name="T49" fmla="*/ 26 h 42"/>
                      <a:gd name="T50" fmla="*/ 170 w 170"/>
                      <a:gd name="T51" fmla="*/ 27 h 42"/>
                      <a:gd name="T52" fmla="*/ 170 w 170"/>
                      <a:gd name="T53" fmla="*/ 30 h 42"/>
                      <a:gd name="T54" fmla="*/ 170 w 170"/>
                      <a:gd name="T55" fmla="*/ 32 h 42"/>
                      <a:gd name="T56" fmla="*/ 168 w 170"/>
                      <a:gd name="T57" fmla="*/ 35 h 42"/>
                      <a:gd name="T58" fmla="*/ 168 w 170"/>
                      <a:gd name="T59" fmla="*/ 36 h 42"/>
                      <a:gd name="T60" fmla="*/ 167 w 170"/>
                      <a:gd name="T61" fmla="*/ 39 h 42"/>
                      <a:gd name="T62" fmla="*/ 166 w 170"/>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42">
                        <a:moveTo>
                          <a:pt x="8" y="0"/>
                        </a:moveTo>
                        <a:lnTo>
                          <a:pt x="8" y="2"/>
                        </a:lnTo>
                        <a:lnTo>
                          <a:pt x="7" y="10"/>
                        </a:lnTo>
                        <a:lnTo>
                          <a:pt x="7" y="15"/>
                        </a:lnTo>
                        <a:lnTo>
                          <a:pt x="6" y="15"/>
                        </a:lnTo>
                        <a:lnTo>
                          <a:pt x="6" y="14"/>
                        </a:lnTo>
                        <a:lnTo>
                          <a:pt x="4" y="12"/>
                        </a:lnTo>
                        <a:lnTo>
                          <a:pt x="3" y="11"/>
                        </a:lnTo>
                        <a:lnTo>
                          <a:pt x="3" y="10"/>
                        </a:lnTo>
                        <a:lnTo>
                          <a:pt x="2" y="8"/>
                        </a:lnTo>
                        <a:lnTo>
                          <a:pt x="0" y="7"/>
                        </a:lnTo>
                        <a:lnTo>
                          <a:pt x="0" y="6"/>
                        </a:lnTo>
                        <a:lnTo>
                          <a:pt x="0" y="6"/>
                        </a:lnTo>
                        <a:lnTo>
                          <a:pt x="2" y="4"/>
                        </a:lnTo>
                        <a:lnTo>
                          <a:pt x="3" y="4"/>
                        </a:lnTo>
                        <a:lnTo>
                          <a:pt x="4" y="3"/>
                        </a:lnTo>
                        <a:lnTo>
                          <a:pt x="6" y="3"/>
                        </a:lnTo>
                        <a:lnTo>
                          <a:pt x="7" y="2"/>
                        </a:lnTo>
                        <a:lnTo>
                          <a:pt x="8" y="2"/>
                        </a:lnTo>
                        <a:lnTo>
                          <a:pt x="8" y="0"/>
                        </a:lnTo>
                        <a:close/>
                        <a:moveTo>
                          <a:pt x="166" y="42"/>
                        </a:moveTo>
                        <a:lnTo>
                          <a:pt x="167" y="35"/>
                        </a:lnTo>
                        <a:lnTo>
                          <a:pt x="168" y="27"/>
                        </a:lnTo>
                        <a:lnTo>
                          <a:pt x="168" y="23"/>
                        </a:lnTo>
                        <a:lnTo>
                          <a:pt x="170" y="26"/>
                        </a:lnTo>
                        <a:lnTo>
                          <a:pt x="170" y="27"/>
                        </a:lnTo>
                        <a:lnTo>
                          <a:pt x="170" y="30"/>
                        </a:lnTo>
                        <a:lnTo>
                          <a:pt x="170" y="32"/>
                        </a:lnTo>
                        <a:lnTo>
                          <a:pt x="168" y="35"/>
                        </a:lnTo>
                        <a:lnTo>
                          <a:pt x="168" y="36"/>
                        </a:lnTo>
                        <a:lnTo>
                          <a:pt x="167" y="39"/>
                        </a:lnTo>
                        <a:lnTo>
                          <a:pt x="166" y="4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0" name="Freeform 212"/>
                  <p:cNvSpPr>
                    <a:spLocks noEditPoints="1"/>
                  </p:cNvSpPr>
                  <p:nvPr/>
                </p:nvSpPr>
                <p:spPr bwMode="auto">
                  <a:xfrm>
                    <a:off x="3079" y="1238"/>
                    <a:ext cx="54" cy="19"/>
                  </a:xfrm>
                  <a:custGeom>
                    <a:avLst/>
                    <a:gdLst>
                      <a:gd name="T0" fmla="*/ 1 w 161"/>
                      <a:gd name="T1" fmla="*/ 7 h 57"/>
                      <a:gd name="T2" fmla="*/ 0 w 161"/>
                      <a:gd name="T3" fmla="*/ 20 h 57"/>
                      <a:gd name="T4" fmla="*/ 3 w 161"/>
                      <a:gd name="T5" fmla="*/ 24 h 57"/>
                      <a:gd name="T6" fmla="*/ 5 w 161"/>
                      <a:gd name="T7" fmla="*/ 27 h 57"/>
                      <a:gd name="T8" fmla="*/ 8 w 161"/>
                      <a:gd name="T9" fmla="*/ 29 h 57"/>
                      <a:gd name="T10" fmla="*/ 11 w 161"/>
                      <a:gd name="T11" fmla="*/ 32 h 57"/>
                      <a:gd name="T12" fmla="*/ 11 w 161"/>
                      <a:gd name="T13" fmla="*/ 24 h 57"/>
                      <a:gd name="T14" fmla="*/ 12 w 161"/>
                      <a:gd name="T15" fmla="*/ 9 h 57"/>
                      <a:gd name="T16" fmla="*/ 13 w 161"/>
                      <a:gd name="T17" fmla="*/ 0 h 57"/>
                      <a:gd name="T18" fmla="*/ 11 w 161"/>
                      <a:gd name="T19" fmla="*/ 1 h 57"/>
                      <a:gd name="T20" fmla="*/ 8 w 161"/>
                      <a:gd name="T21" fmla="*/ 3 h 57"/>
                      <a:gd name="T22" fmla="*/ 5 w 161"/>
                      <a:gd name="T23" fmla="*/ 4 h 57"/>
                      <a:gd name="T24" fmla="*/ 1 w 161"/>
                      <a:gd name="T25" fmla="*/ 5 h 57"/>
                      <a:gd name="T26" fmla="*/ 160 w 161"/>
                      <a:gd name="T27" fmla="*/ 40 h 57"/>
                      <a:gd name="T28" fmla="*/ 161 w 161"/>
                      <a:gd name="T29" fmla="*/ 28 h 57"/>
                      <a:gd name="T30" fmla="*/ 161 w 161"/>
                      <a:gd name="T31" fmla="*/ 27 h 57"/>
                      <a:gd name="T32" fmla="*/ 161 w 161"/>
                      <a:gd name="T33" fmla="*/ 25 h 57"/>
                      <a:gd name="T34" fmla="*/ 161 w 161"/>
                      <a:gd name="T35" fmla="*/ 24 h 57"/>
                      <a:gd name="T36" fmla="*/ 160 w 161"/>
                      <a:gd name="T37" fmla="*/ 24 h 57"/>
                      <a:gd name="T38" fmla="*/ 152 w 161"/>
                      <a:gd name="T39" fmla="*/ 16 h 57"/>
                      <a:gd name="T40" fmla="*/ 148 w 161"/>
                      <a:gd name="T41" fmla="*/ 3 h 57"/>
                      <a:gd name="T42" fmla="*/ 149 w 161"/>
                      <a:gd name="T43" fmla="*/ 3 h 57"/>
                      <a:gd name="T44" fmla="*/ 151 w 161"/>
                      <a:gd name="T45" fmla="*/ 3 h 57"/>
                      <a:gd name="T46" fmla="*/ 152 w 161"/>
                      <a:gd name="T47" fmla="*/ 4 h 57"/>
                      <a:gd name="T48" fmla="*/ 153 w 161"/>
                      <a:gd name="T49" fmla="*/ 4 h 57"/>
                      <a:gd name="T50" fmla="*/ 155 w 161"/>
                      <a:gd name="T51" fmla="*/ 7 h 57"/>
                      <a:gd name="T52" fmla="*/ 156 w 161"/>
                      <a:gd name="T53" fmla="*/ 12 h 57"/>
                      <a:gd name="T54" fmla="*/ 159 w 161"/>
                      <a:gd name="T55" fmla="*/ 16 h 57"/>
                      <a:gd name="T56" fmla="*/ 160 w 161"/>
                      <a:gd name="T57" fmla="*/ 21 h 57"/>
                      <a:gd name="T58" fmla="*/ 152 w 161"/>
                      <a:gd name="T59" fmla="*/ 24 h 57"/>
                      <a:gd name="T60" fmla="*/ 151 w 161"/>
                      <a:gd name="T61" fmla="*/ 37 h 57"/>
                      <a:gd name="T62" fmla="*/ 147 w 161"/>
                      <a:gd name="T63" fmla="*/ 51 h 57"/>
                      <a:gd name="T64" fmla="*/ 144 w 161"/>
                      <a:gd name="T65" fmla="*/ 56 h 57"/>
                      <a:gd name="T66" fmla="*/ 148 w 161"/>
                      <a:gd name="T67" fmla="*/ 55 h 57"/>
                      <a:gd name="T68" fmla="*/ 151 w 161"/>
                      <a:gd name="T69" fmla="*/ 52 h 57"/>
                      <a:gd name="T70" fmla="*/ 155 w 161"/>
                      <a:gd name="T71" fmla="*/ 51 h 57"/>
                      <a:gd name="T72" fmla="*/ 156 w 161"/>
                      <a:gd name="T73" fmla="*/ 49 h 57"/>
                      <a:gd name="T74" fmla="*/ 157 w 161"/>
                      <a:gd name="T75" fmla="*/ 48 h 57"/>
                      <a:gd name="T76" fmla="*/ 157 w 161"/>
                      <a:gd name="T77" fmla="*/ 47 h 57"/>
                      <a:gd name="T78" fmla="*/ 159 w 161"/>
                      <a:gd name="T79" fmla="*/ 4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 h="57">
                        <a:moveTo>
                          <a:pt x="1" y="5"/>
                        </a:moveTo>
                        <a:lnTo>
                          <a:pt x="1" y="7"/>
                        </a:lnTo>
                        <a:lnTo>
                          <a:pt x="0" y="15"/>
                        </a:lnTo>
                        <a:lnTo>
                          <a:pt x="0" y="20"/>
                        </a:lnTo>
                        <a:lnTo>
                          <a:pt x="1" y="23"/>
                        </a:lnTo>
                        <a:lnTo>
                          <a:pt x="3" y="24"/>
                        </a:lnTo>
                        <a:lnTo>
                          <a:pt x="4" y="25"/>
                        </a:lnTo>
                        <a:lnTo>
                          <a:pt x="5" y="27"/>
                        </a:lnTo>
                        <a:lnTo>
                          <a:pt x="7" y="28"/>
                        </a:lnTo>
                        <a:lnTo>
                          <a:pt x="8" y="29"/>
                        </a:lnTo>
                        <a:lnTo>
                          <a:pt x="9" y="31"/>
                        </a:lnTo>
                        <a:lnTo>
                          <a:pt x="11" y="32"/>
                        </a:lnTo>
                        <a:lnTo>
                          <a:pt x="11" y="31"/>
                        </a:lnTo>
                        <a:lnTo>
                          <a:pt x="11" y="24"/>
                        </a:lnTo>
                        <a:lnTo>
                          <a:pt x="11" y="16"/>
                        </a:lnTo>
                        <a:lnTo>
                          <a:pt x="12" y="9"/>
                        </a:lnTo>
                        <a:lnTo>
                          <a:pt x="13" y="3"/>
                        </a:lnTo>
                        <a:lnTo>
                          <a:pt x="13" y="0"/>
                        </a:lnTo>
                        <a:lnTo>
                          <a:pt x="12" y="1"/>
                        </a:lnTo>
                        <a:lnTo>
                          <a:pt x="11" y="1"/>
                        </a:lnTo>
                        <a:lnTo>
                          <a:pt x="9" y="3"/>
                        </a:lnTo>
                        <a:lnTo>
                          <a:pt x="8" y="3"/>
                        </a:lnTo>
                        <a:lnTo>
                          <a:pt x="7" y="4"/>
                        </a:lnTo>
                        <a:lnTo>
                          <a:pt x="5" y="4"/>
                        </a:lnTo>
                        <a:lnTo>
                          <a:pt x="4" y="5"/>
                        </a:lnTo>
                        <a:lnTo>
                          <a:pt x="1" y="5"/>
                        </a:lnTo>
                        <a:close/>
                        <a:moveTo>
                          <a:pt x="159" y="47"/>
                        </a:moveTo>
                        <a:lnTo>
                          <a:pt x="160" y="40"/>
                        </a:lnTo>
                        <a:lnTo>
                          <a:pt x="161" y="32"/>
                        </a:lnTo>
                        <a:lnTo>
                          <a:pt x="161" y="28"/>
                        </a:lnTo>
                        <a:lnTo>
                          <a:pt x="161" y="27"/>
                        </a:lnTo>
                        <a:lnTo>
                          <a:pt x="161" y="27"/>
                        </a:lnTo>
                        <a:lnTo>
                          <a:pt x="161" y="27"/>
                        </a:lnTo>
                        <a:lnTo>
                          <a:pt x="161" y="25"/>
                        </a:lnTo>
                        <a:lnTo>
                          <a:pt x="161" y="25"/>
                        </a:lnTo>
                        <a:lnTo>
                          <a:pt x="161" y="24"/>
                        </a:lnTo>
                        <a:lnTo>
                          <a:pt x="161" y="24"/>
                        </a:lnTo>
                        <a:lnTo>
                          <a:pt x="160" y="24"/>
                        </a:lnTo>
                        <a:lnTo>
                          <a:pt x="152" y="24"/>
                        </a:lnTo>
                        <a:lnTo>
                          <a:pt x="152" y="16"/>
                        </a:lnTo>
                        <a:lnTo>
                          <a:pt x="151" y="9"/>
                        </a:lnTo>
                        <a:lnTo>
                          <a:pt x="148" y="3"/>
                        </a:lnTo>
                        <a:lnTo>
                          <a:pt x="148" y="1"/>
                        </a:lnTo>
                        <a:lnTo>
                          <a:pt x="149" y="3"/>
                        </a:lnTo>
                        <a:lnTo>
                          <a:pt x="149" y="3"/>
                        </a:lnTo>
                        <a:lnTo>
                          <a:pt x="151" y="3"/>
                        </a:lnTo>
                        <a:lnTo>
                          <a:pt x="151" y="3"/>
                        </a:lnTo>
                        <a:lnTo>
                          <a:pt x="152" y="4"/>
                        </a:lnTo>
                        <a:lnTo>
                          <a:pt x="152" y="4"/>
                        </a:lnTo>
                        <a:lnTo>
                          <a:pt x="153" y="4"/>
                        </a:lnTo>
                        <a:lnTo>
                          <a:pt x="153" y="5"/>
                        </a:lnTo>
                        <a:lnTo>
                          <a:pt x="155" y="7"/>
                        </a:lnTo>
                        <a:lnTo>
                          <a:pt x="155" y="9"/>
                        </a:lnTo>
                        <a:lnTo>
                          <a:pt x="156" y="12"/>
                        </a:lnTo>
                        <a:lnTo>
                          <a:pt x="157" y="13"/>
                        </a:lnTo>
                        <a:lnTo>
                          <a:pt x="159" y="16"/>
                        </a:lnTo>
                        <a:lnTo>
                          <a:pt x="159" y="19"/>
                        </a:lnTo>
                        <a:lnTo>
                          <a:pt x="160" y="21"/>
                        </a:lnTo>
                        <a:lnTo>
                          <a:pt x="160" y="24"/>
                        </a:lnTo>
                        <a:lnTo>
                          <a:pt x="152" y="24"/>
                        </a:lnTo>
                        <a:lnTo>
                          <a:pt x="152" y="31"/>
                        </a:lnTo>
                        <a:lnTo>
                          <a:pt x="151" y="37"/>
                        </a:lnTo>
                        <a:lnTo>
                          <a:pt x="148" y="44"/>
                        </a:lnTo>
                        <a:lnTo>
                          <a:pt x="147" y="51"/>
                        </a:lnTo>
                        <a:lnTo>
                          <a:pt x="143" y="57"/>
                        </a:lnTo>
                        <a:lnTo>
                          <a:pt x="144" y="56"/>
                        </a:lnTo>
                        <a:lnTo>
                          <a:pt x="147" y="56"/>
                        </a:lnTo>
                        <a:lnTo>
                          <a:pt x="148" y="55"/>
                        </a:lnTo>
                        <a:lnTo>
                          <a:pt x="149" y="53"/>
                        </a:lnTo>
                        <a:lnTo>
                          <a:pt x="151" y="52"/>
                        </a:lnTo>
                        <a:lnTo>
                          <a:pt x="153" y="52"/>
                        </a:lnTo>
                        <a:lnTo>
                          <a:pt x="155" y="51"/>
                        </a:lnTo>
                        <a:lnTo>
                          <a:pt x="156" y="49"/>
                        </a:lnTo>
                        <a:lnTo>
                          <a:pt x="156" y="49"/>
                        </a:lnTo>
                        <a:lnTo>
                          <a:pt x="157" y="48"/>
                        </a:lnTo>
                        <a:lnTo>
                          <a:pt x="157" y="48"/>
                        </a:lnTo>
                        <a:lnTo>
                          <a:pt x="157" y="48"/>
                        </a:lnTo>
                        <a:lnTo>
                          <a:pt x="157" y="47"/>
                        </a:lnTo>
                        <a:lnTo>
                          <a:pt x="159" y="47"/>
                        </a:lnTo>
                        <a:lnTo>
                          <a:pt x="159" y="47"/>
                        </a:lnTo>
                        <a:lnTo>
                          <a:pt x="159" y="47"/>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1" name="Freeform 213"/>
                  <p:cNvSpPr>
                    <a:spLocks noEditPoints="1"/>
                  </p:cNvSpPr>
                  <p:nvPr/>
                </p:nvSpPr>
                <p:spPr bwMode="auto">
                  <a:xfrm>
                    <a:off x="3083" y="1236"/>
                    <a:ext cx="47" cy="23"/>
                  </a:xfrm>
                  <a:custGeom>
                    <a:avLst/>
                    <a:gdLst>
                      <a:gd name="T0" fmla="*/ 141 w 141"/>
                      <a:gd name="T1" fmla="*/ 29 h 68"/>
                      <a:gd name="T2" fmla="*/ 141 w 141"/>
                      <a:gd name="T3" fmla="*/ 21 h 68"/>
                      <a:gd name="T4" fmla="*/ 140 w 141"/>
                      <a:gd name="T5" fmla="*/ 14 h 68"/>
                      <a:gd name="T6" fmla="*/ 137 w 141"/>
                      <a:gd name="T7" fmla="*/ 8 h 68"/>
                      <a:gd name="T8" fmla="*/ 137 w 141"/>
                      <a:gd name="T9" fmla="*/ 6 h 68"/>
                      <a:gd name="T10" fmla="*/ 136 w 141"/>
                      <a:gd name="T11" fmla="*/ 6 h 68"/>
                      <a:gd name="T12" fmla="*/ 134 w 141"/>
                      <a:gd name="T13" fmla="*/ 5 h 68"/>
                      <a:gd name="T14" fmla="*/ 132 w 141"/>
                      <a:gd name="T15" fmla="*/ 4 h 68"/>
                      <a:gd name="T16" fmla="*/ 130 w 141"/>
                      <a:gd name="T17" fmla="*/ 4 h 68"/>
                      <a:gd name="T18" fmla="*/ 129 w 141"/>
                      <a:gd name="T19" fmla="*/ 2 h 68"/>
                      <a:gd name="T20" fmla="*/ 126 w 141"/>
                      <a:gd name="T21" fmla="*/ 1 h 68"/>
                      <a:gd name="T22" fmla="*/ 125 w 141"/>
                      <a:gd name="T23" fmla="*/ 1 h 68"/>
                      <a:gd name="T24" fmla="*/ 124 w 141"/>
                      <a:gd name="T25" fmla="*/ 0 h 68"/>
                      <a:gd name="T26" fmla="*/ 126 w 141"/>
                      <a:gd name="T27" fmla="*/ 5 h 68"/>
                      <a:gd name="T28" fmla="*/ 129 w 141"/>
                      <a:gd name="T29" fmla="*/ 16 h 68"/>
                      <a:gd name="T30" fmla="*/ 130 w 141"/>
                      <a:gd name="T31" fmla="*/ 29 h 68"/>
                      <a:gd name="T32" fmla="*/ 141 w 141"/>
                      <a:gd name="T33" fmla="*/ 29 h 68"/>
                      <a:gd name="T34" fmla="*/ 141 w 141"/>
                      <a:gd name="T35" fmla="*/ 36 h 68"/>
                      <a:gd name="T36" fmla="*/ 140 w 141"/>
                      <a:gd name="T37" fmla="*/ 42 h 68"/>
                      <a:gd name="T38" fmla="*/ 137 w 141"/>
                      <a:gd name="T39" fmla="*/ 49 h 68"/>
                      <a:gd name="T40" fmla="*/ 136 w 141"/>
                      <a:gd name="T41" fmla="*/ 56 h 68"/>
                      <a:gd name="T42" fmla="*/ 132 w 141"/>
                      <a:gd name="T43" fmla="*/ 62 h 68"/>
                      <a:gd name="T44" fmla="*/ 130 w 141"/>
                      <a:gd name="T45" fmla="*/ 64 h 68"/>
                      <a:gd name="T46" fmla="*/ 128 w 141"/>
                      <a:gd name="T47" fmla="*/ 64 h 68"/>
                      <a:gd name="T48" fmla="*/ 126 w 141"/>
                      <a:gd name="T49" fmla="*/ 65 h 68"/>
                      <a:gd name="T50" fmla="*/ 124 w 141"/>
                      <a:gd name="T51" fmla="*/ 65 h 68"/>
                      <a:gd name="T52" fmla="*/ 122 w 141"/>
                      <a:gd name="T53" fmla="*/ 66 h 68"/>
                      <a:gd name="T54" fmla="*/ 120 w 141"/>
                      <a:gd name="T55" fmla="*/ 66 h 68"/>
                      <a:gd name="T56" fmla="*/ 118 w 141"/>
                      <a:gd name="T57" fmla="*/ 68 h 68"/>
                      <a:gd name="T58" fmla="*/ 116 w 141"/>
                      <a:gd name="T59" fmla="*/ 68 h 68"/>
                      <a:gd name="T60" fmla="*/ 120 w 141"/>
                      <a:gd name="T61" fmla="*/ 62 h 68"/>
                      <a:gd name="T62" fmla="*/ 126 w 141"/>
                      <a:gd name="T63" fmla="*/ 52 h 68"/>
                      <a:gd name="T64" fmla="*/ 129 w 141"/>
                      <a:gd name="T65" fmla="*/ 41 h 68"/>
                      <a:gd name="T66" fmla="*/ 130 w 141"/>
                      <a:gd name="T67" fmla="*/ 29 h 68"/>
                      <a:gd name="T68" fmla="*/ 141 w 141"/>
                      <a:gd name="T69" fmla="*/ 29 h 68"/>
                      <a:gd name="T70" fmla="*/ 2 w 141"/>
                      <a:gd name="T71" fmla="*/ 5 h 68"/>
                      <a:gd name="T72" fmla="*/ 2 w 141"/>
                      <a:gd name="T73" fmla="*/ 8 h 68"/>
                      <a:gd name="T74" fmla="*/ 1 w 141"/>
                      <a:gd name="T75" fmla="*/ 14 h 68"/>
                      <a:gd name="T76" fmla="*/ 0 w 141"/>
                      <a:gd name="T77" fmla="*/ 21 h 68"/>
                      <a:gd name="T78" fmla="*/ 0 w 141"/>
                      <a:gd name="T79" fmla="*/ 29 h 68"/>
                      <a:gd name="T80" fmla="*/ 0 w 141"/>
                      <a:gd name="T81" fmla="*/ 36 h 68"/>
                      <a:gd name="T82" fmla="*/ 0 w 141"/>
                      <a:gd name="T83" fmla="*/ 37 h 68"/>
                      <a:gd name="T84" fmla="*/ 1 w 141"/>
                      <a:gd name="T85" fmla="*/ 38 h 68"/>
                      <a:gd name="T86" fmla="*/ 2 w 141"/>
                      <a:gd name="T87" fmla="*/ 40 h 68"/>
                      <a:gd name="T88" fmla="*/ 5 w 141"/>
                      <a:gd name="T89" fmla="*/ 41 h 68"/>
                      <a:gd name="T90" fmla="*/ 6 w 141"/>
                      <a:gd name="T91" fmla="*/ 42 h 68"/>
                      <a:gd name="T92" fmla="*/ 8 w 141"/>
                      <a:gd name="T93" fmla="*/ 44 h 68"/>
                      <a:gd name="T94" fmla="*/ 9 w 141"/>
                      <a:gd name="T95" fmla="*/ 45 h 68"/>
                      <a:gd name="T96" fmla="*/ 10 w 141"/>
                      <a:gd name="T97" fmla="*/ 46 h 68"/>
                      <a:gd name="T98" fmla="*/ 13 w 141"/>
                      <a:gd name="T99" fmla="*/ 48 h 68"/>
                      <a:gd name="T100" fmla="*/ 10 w 141"/>
                      <a:gd name="T101" fmla="*/ 41 h 68"/>
                      <a:gd name="T102" fmla="*/ 9 w 141"/>
                      <a:gd name="T103" fmla="*/ 29 h 68"/>
                      <a:gd name="T104" fmla="*/ 10 w 141"/>
                      <a:gd name="T105" fmla="*/ 16 h 68"/>
                      <a:gd name="T106" fmla="*/ 14 w 141"/>
                      <a:gd name="T107" fmla="*/ 5 h 68"/>
                      <a:gd name="T108" fmla="*/ 17 w 141"/>
                      <a:gd name="T109" fmla="*/ 0 h 68"/>
                      <a:gd name="T110" fmla="*/ 14 w 141"/>
                      <a:gd name="T111" fmla="*/ 1 h 68"/>
                      <a:gd name="T112" fmla="*/ 13 w 141"/>
                      <a:gd name="T113" fmla="*/ 1 h 68"/>
                      <a:gd name="T114" fmla="*/ 12 w 141"/>
                      <a:gd name="T115" fmla="*/ 2 h 68"/>
                      <a:gd name="T116" fmla="*/ 9 w 141"/>
                      <a:gd name="T117" fmla="*/ 2 h 68"/>
                      <a:gd name="T118" fmla="*/ 8 w 141"/>
                      <a:gd name="T119" fmla="*/ 4 h 68"/>
                      <a:gd name="T120" fmla="*/ 6 w 141"/>
                      <a:gd name="T121" fmla="*/ 4 h 68"/>
                      <a:gd name="T122" fmla="*/ 5 w 141"/>
                      <a:gd name="T123" fmla="*/ 5 h 68"/>
                      <a:gd name="T124" fmla="*/ 2 w 141"/>
                      <a:gd name="T125"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68">
                        <a:moveTo>
                          <a:pt x="141" y="29"/>
                        </a:moveTo>
                        <a:lnTo>
                          <a:pt x="141" y="21"/>
                        </a:lnTo>
                        <a:lnTo>
                          <a:pt x="140" y="14"/>
                        </a:lnTo>
                        <a:lnTo>
                          <a:pt x="137" y="8"/>
                        </a:lnTo>
                        <a:lnTo>
                          <a:pt x="137" y="6"/>
                        </a:lnTo>
                        <a:lnTo>
                          <a:pt x="136" y="6"/>
                        </a:lnTo>
                        <a:lnTo>
                          <a:pt x="134" y="5"/>
                        </a:lnTo>
                        <a:lnTo>
                          <a:pt x="132" y="4"/>
                        </a:lnTo>
                        <a:lnTo>
                          <a:pt x="130" y="4"/>
                        </a:lnTo>
                        <a:lnTo>
                          <a:pt x="129" y="2"/>
                        </a:lnTo>
                        <a:lnTo>
                          <a:pt x="126" y="1"/>
                        </a:lnTo>
                        <a:lnTo>
                          <a:pt x="125" y="1"/>
                        </a:lnTo>
                        <a:lnTo>
                          <a:pt x="124" y="0"/>
                        </a:lnTo>
                        <a:lnTo>
                          <a:pt x="126" y="5"/>
                        </a:lnTo>
                        <a:lnTo>
                          <a:pt x="129" y="16"/>
                        </a:lnTo>
                        <a:lnTo>
                          <a:pt x="130" y="29"/>
                        </a:lnTo>
                        <a:lnTo>
                          <a:pt x="141" y="29"/>
                        </a:lnTo>
                        <a:lnTo>
                          <a:pt x="141" y="36"/>
                        </a:lnTo>
                        <a:lnTo>
                          <a:pt x="140" y="42"/>
                        </a:lnTo>
                        <a:lnTo>
                          <a:pt x="137" y="49"/>
                        </a:lnTo>
                        <a:lnTo>
                          <a:pt x="136" y="56"/>
                        </a:lnTo>
                        <a:lnTo>
                          <a:pt x="132" y="62"/>
                        </a:lnTo>
                        <a:lnTo>
                          <a:pt x="130" y="64"/>
                        </a:lnTo>
                        <a:lnTo>
                          <a:pt x="128" y="64"/>
                        </a:lnTo>
                        <a:lnTo>
                          <a:pt x="126" y="65"/>
                        </a:lnTo>
                        <a:lnTo>
                          <a:pt x="124" y="65"/>
                        </a:lnTo>
                        <a:lnTo>
                          <a:pt x="122" y="66"/>
                        </a:lnTo>
                        <a:lnTo>
                          <a:pt x="120" y="66"/>
                        </a:lnTo>
                        <a:lnTo>
                          <a:pt x="118" y="68"/>
                        </a:lnTo>
                        <a:lnTo>
                          <a:pt x="116" y="68"/>
                        </a:lnTo>
                        <a:lnTo>
                          <a:pt x="120" y="62"/>
                        </a:lnTo>
                        <a:lnTo>
                          <a:pt x="126" y="52"/>
                        </a:lnTo>
                        <a:lnTo>
                          <a:pt x="129" y="41"/>
                        </a:lnTo>
                        <a:lnTo>
                          <a:pt x="130" y="29"/>
                        </a:lnTo>
                        <a:lnTo>
                          <a:pt x="141" y="29"/>
                        </a:lnTo>
                        <a:close/>
                        <a:moveTo>
                          <a:pt x="2" y="5"/>
                        </a:moveTo>
                        <a:lnTo>
                          <a:pt x="2" y="8"/>
                        </a:lnTo>
                        <a:lnTo>
                          <a:pt x="1" y="14"/>
                        </a:lnTo>
                        <a:lnTo>
                          <a:pt x="0" y="21"/>
                        </a:lnTo>
                        <a:lnTo>
                          <a:pt x="0" y="29"/>
                        </a:lnTo>
                        <a:lnTo>
                          <a:pt x="0" y="36"/>
                        </a:lnTo>
                        <a:lnTo>
                          <a:pt x="0" y="37"/>
                        </a:lnTo>
                        <a:lnTo>
                          <a:pt x="1" y="38"/>
                        </a:lnTo>
                        <a:lnTo>
                          <a:pt x="2" y="40"/>
                        </a:lnTo>
                        <a:lnTo>
                          <a:pt x="5" y="41"/>
                        </a:lnTo>
                        <a:lnTo>
                          <a:pt x="6" y="42"/>
                        </a:lnTo>
                        <a:lnTo>
                          <a:pt x="8" y="44"/>
                        </a:lnTo>
                        <a:lnTo>
                          <a:pt x="9" y="45"/>
                        </a:lnTo>
                        <a:lnTo>
                          <a:pt x="10" y="46"/>
                        </a:lnTo>
                        <a:lnTo>
                          <a:pt x="13" y="48"/>
                        </a:lnTo>
                        <a:lnTo>
                          <a:pt x="10" y="41"/>
                        </a:lnTo>
                        <a:lnTo>
                          <a:pt x="9" y="29"/>
                        </a:lnTo>
                        <a:lnTo>
                          <a:pt x="10" y="16"/>
                        </a:lnTo>
                        <a:lnTo>
                          <a:pt x="14" y="5"/>
                        </a:lnTo>
                        <a:lnTo>
                          <a:pt x="17" y="0"/>
                        </a:lnTo>
                        <a:lnTo>
                          <a:pt x="14" y="1"/>
                        </a:lnTo>
                        <a:lnTo>
                          <a:pt x="13" y="1"/>
                        </a:lnTo>
                        <a:lnTo>
                          <a:pt x="12" y="2"/>
                        </a:lnTo>
                        <a:lnTo>
                          <a:pt x="9" y="2"/>
                        </a:lnTo>
                        <a:lnTo>
                          <a:pt x="8" y="4"/>
                        </a:lnTo>
                        <a:lnTo>
                          <a:pt x="6" y="4"/>
                        </a:lnTo>
                        <a:lnTo>
                          <a:pt x="5" y="5"/>
                        </a:lnTo>
                        <a:lnTo>
                          <a:pt x="2" y="5"/>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2" name="Freeform 214"/>
                  <p:cNvSpPr>
                    <a:spLocks noEditPoints="1"/>
                  </p:cNvSpPr>
                  <p:nvPr/>
                </p:nvSpPr>
                <p:spPr bwMode="auto">
                  <a:xfrm>
                    <a:off x="3086" y="1235"/>
                    <a:ext cx="40" cy="25"/>
                  </a:xfrm>
                  <a:custGeom>
                    <a:avLst/>
                    <a:gdLst>
                      <a:gd name="T0" fmla="*/ 120 w 121"/>
                      <a:gd name="T1" fmla="*/ 20 h 77"/>
                      <a:gd name="T2" fmla="*/ 115 w 121"/>
                      <a:gd name="T3" fmla="*/ 4 h 77"/>
                      <a:gd name="T4" fmla="*/ 111 w 121"/>
                      <a:gd name="T5" fmla="*/ 2 h 77"/>
                      <a:gd name="T6" fmla="*/ 107 w 121"/>
                      <a:gd name="T7" fmla="*/ 2 h 77"/>
                      <a:gd name="T8" fmla="*/ 103 w 121"/>
                      <a:gd name="T9" fmla="*/ 1 h 77"/>
                      <a:gd name="T10" fmla="*/ 100 w 121"/>
                      <a:gd name="T11" fmla="*/ 0 h 77"/>
                      <a:gd name="T12" fmla="*/ 108 w 121"/>
                      <a:gd name="T13" fmla="*/ 13 h 77"/>
                      <a:gd name="T14" fmla="*/ 112 w 121"/>
                      <a:gd name="T15" fmla="*/ 33 h 77"/>
                      <a:gd name="T16" fmla="*/ 120 w 121"/>
                      <a:gd name="T17" fmla="*/ 45 h 77"/>
                      <a:gd name="T18" fmla="*/ 111 w 121"/>
                      <a:gd name="T19" fmla="*/ 66 h 77"/>
                      <a:gd name="T20" fmla="*/ 104 w 121"/>
                      <a:gd name="T21" fmla="*/ 73 h 77"/>
                      <a:gd name="T22" fmla="*/ 99 w 121"/>
                      <a:gd name="T23" fmla="*/ 74 h 77"/>
                      <a:gd name="T24" fmla="*/ 93 w 121"/>
                      <a:gd name="T25" fmla="*/ 76 h 77"/>
                      <a:gd name="T26" fmla="*/ 88 w 121"/>
                      <a:gd name="T27" fmla="*/ 76 h 77"/>
                      <a:gd name="T28" fmla="*/ 89 w 121"/>
                      <a:gd name="T29" fmla="*/ 74 h 77"/>
                      <a:gd name="T30" fmla="*/ 103 w 121"/>
                      <a:gd name="T31" fmla="*/ 61 h 77"/>
                      <a:gd name="T32" fmla="*/ 111 w 121"/>
                      <a:gd name="T33" fmla="*/ 42 h 77"/>
                      <a:gd name="T34" fmla="*/ 121 w 121"/>
                      <a:gd name="T35" fmla="*/ 33 h 77"/>
                      <a:gd name="T36" fmla="*/ 5 w 121"/>
                      <a:gd name="T37" fmla="*/ 9 h 77"/>
                      <a:gd name="T38" fmla="*/ 0 w 121"/>
                      <a:gd name="T39" fmla="*/ 33 h 77"/>
                      <a:gd name="T40" fmla="*/ 4 w 121"/>
                      <a:gd name="T41" fmla="*/ 52 h 77"/>
                      <a:gd name="T42" fmla="*/ 8 w 121"/>
                      <a:gd name="T43" fmla="*/ 56 h 77"/>
                      <a:gd name="T44" fmla="*/ 12 w 121"/>
                      <a:gd name="T45" fmla="*/ 58 h 77"/>
                      <a:gd name="T46" fmla="*/ 17 w 121"/>
                      <a:gd name="T47" fmla="*/ 61 h 77"/>
                      <a:gd name="T48" fmla="*/ 23 w 121"/>
                      <a:gd name="T49" fmla="*/ 65 h 77"/>
                      <a:gd name="T50" fmla="*/ 15 w 121"/>
                      <a:gd name="T51" fmla="*/ 52 h 77"/>
                      <a:gd name="T52" fmla="*/ 11 w 121"/>
                      <a:gd name="T53" fmla="*/ 33 h 77"/>
                      <a:gd name="T54" fmla="*/ 15 w 121"/>
                      <a:gd name="T55" fmla="*/ 13 h 77"/>
                      <a:gd name="T56" fmla="*/ 23 w 121"/>
                      <a:gd name="T57" fmla="*/ 0 h 77"/>
                      <a:gd name="T58" fmla="*/ 19 w 121"/>
                      <a:gd name="T59" fmla="*/ 0 h 77"/>
                      <a:gd name="T60" fmla="*/ 15 w 121"/>
                      <a:gd name="T61" fmla="*/ 1 h 77"/>
                      <a:gd name="T62" fmla="*/ 11 w 121"/>
                      <a:gd name="T63" fmla="*/ 2 h 77"/>
                      <a:gd name="T64" fmla="*/ 8 w 121"/>
                      <a:gd name="T65" fmla="*/ 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 h="77">
                        <a:moveTo>
                          <a:pt x="121" y="33"/>
                        </a:moveTo>
                        <a:lnTo>
                          <a:pt x="120" y="20"/>
                        </a:lnTo>
                        <a:lnTo>
                          <a:pt x="117" y="9"/>
                        </a:lnTo>
                        <a:lnTo>
                          <a:pt x="115" y="4"/>
                        </a:lnTo>
                        <a:lnTo>
                          <a:pt x="112" y="4"/>
                        </a:lnTo>
                        <a:lnTo>
                          <a:pt x="111" y="2"/>
                        </a:lnTo>
                        <a:lnTo>
                          <a:pt x="109" y="2"/>
                        </a:lnTo>
                        <a:lnTo>
                          <a:pt x="107" y="2"/>
                        </a:lnTo>
                        <a:lnTo>
                          <a:pt x="105" y="1"/>
                        </a:lnTo>
                        <a:lnTo>
                          <a:pt x="103" y="1"/>
                        </a:lnTo>
                        <a:lnTo>
                          <a:pt x="101" y="0"/>
                        </a:lnTo>
                        <a:lnTo>
                          <a:pt x="100" y="0"/>
                        </a:lnTo>
                        <a:lnTo>
                          <a:pt x="103" y="4"/>
                        </a:lnTo>
                        <a:lnTo>
                          <a:pt x="108" y="13"/>
                        </a:lnTo>
                        <a:lnTo>
                          <a:pt x="111" y="22"/>
                        </a:lnTo>
                        <a:lnTo>
                          <a:pt x="112" y="33"/>
                        </a:lnTo>
                        <a:lnTo>
                          <a:pt x="121" y="33"/>
                        </a:lnTo>
                        <a:lnTo>
                          <a:pt x="120" y="45"/>
                        </a:lnTo>
                        <a:lnTo>
                          <a:pt x="117" y="56"/>
                        </a:lnTo>
                        <a:lnTo>
                          <a:pt x="111" y="66"/>
                        </a:lnTo>
                        <a:lnTo>
                          <a:pt x="107" y="72"/>
                        </a:lnTo>
                        <a:lnTo>
                          <a:pt x="104" y="73"/>
                        </a:lnTo>
                        <a:lnTo>
                          <a:pt x="101" y="73"/>
                        </a:lnTo>
                        <a:lnTo>
                          <a:pt x="99" y="74"/>
                        </a:lnTo>
                        <a:lnTo>
                          <a:pt x="96" y="74"/>
                        </a:lnTo>
                        <a:lnTo>
                          <a:pt x="93" y="76"/>
                        </a:lnTo>
                        <a:lnTo>
                          <a:pt x="91" y="76"/>
                        </a:lnTo>
                        <a:lnTo>
                          <a:pt x="88" y="76"/>
                        </a:lnTo>
                        <a:lnTo>
                          <a:pt x="85" y="77"/>
                        </a:lnTo>
                        <a:lnTo>
                          <a:pt x="89" y="74"/>
                        </a:lnTo>
                        <a:lnTo>
                          <a:pt x="97" y="68"/>
                        </a:lnTo>
                        <a:lnTo>
                          <a:pt x="103" y="61"/>
                        </a:lnTo>
                        <a:lnTo>
                          <a:pt x="108" y="52"/>
                        </a:lnTo>
                        <a:lnTo>
                          <a:pt x="111" y="42"/>
                        </a:lnTo>
                        <a:lnTo>
                          <a:pt x="112" y="33"/>
                        </a:lnTo>
                        <a:lnTo>
                          <a:pt x="121" y="33"/>
                        </a:lnTo>
                        <a:close/>
                        <a:moveTo>
                          <a:pt x="8" y="4"/>
                        </a:moveTo>
                        <a:lnTo>
                          <a:pt x="5" y="9"/>
                        </a:lnTo>
                        <a:lnTo>
                          <a:pt x="1" y="20"/>
                        </a:lnTo>
                        <a:lnTo>
                          <a:pt x="0" y="33"/>
                        </a:lnTo>
                        <a:lnTo>
                          <a:pt x="1" y="45"/>
                        </a:lnTo>
                        <a:lnTo>
                          <a:pt x="4" y="52"/>
                        </a:lnTo>
                        <a:lnTo>
                          <a:pt x="5" y="54"/>
                        </a:lnTo>
                        <a:lnTo>
                          <a:pt x="8" y="56"/>
                        </a:lnTo>
                        <a:lnTo>
                          <a:pt x="11" y="57"/>
                        </a:lnTo>
                        <a:lnTo>
                          <a:pt x="12" y="58"/>
                        </a:lnTo>
                        <a:lnTo>
                          <a:pt x="15" y="60"/>
                        </a:lnTo>
                        <a:lnTo>
                          <a:pt x="17" y="61"/>
                        </a:lnTo>
                        <a:lnTo>
                          <a:pt x="20" y="64"/>
                        </a:lnTo>
                        <a:lnTo>
                          <a:pt x="23" y="65"/>
                        </a:lnTo>
                        <a:lnTo>
                          <a:pt x="19" y="61"/>
                        </a:lnTo>
                        <a:lnTo>
                          <a:pt x="15" y="52"/>
                        </a:lnTo>
                        <a:lnTo>
                          <a:pt x="11" y="42"/>
                        </a:lnTo>
                        <a:lnTo>
                          <a:pt x="11" y="33"/>
                        </a:lnTo>
                        <a:lnTo>
                          <a:pt x="11" y="22"/>
                        </a:lnTo>
                        <a:lnTo>
                          <a:pt x="15" y="13"/>
                        </a:lnTo>
                        <a:lnTo>
                          <a:pt x="19" y="4"/>
                        </a:lnTo>
                        <a:lnTo>
                          <a:pt x="23" y="0"/>
                        </a:lnTo>
                        <a:lnTo>
                          <a:pt x="21" y="0"/>
                        </a:lnTo>
                        <a:lnTo>
                          <a:pt x="19" y="0"/>
                        </a:lnTo>
                        <a:lnTo>
                          <a:pt x="17" y="1"/>
                        </a:lnTo>
                        <a:lnTo>
                          <a:pt x="15" y="1"/>
                        </a:lnTo>
                        <a:lnTo>
                          <a:pt x="13" y="2"/>
                        </a:lnTo>
                        <a:lnTo>
                          <a:pt x="11" y="2"/>
                        </a:lnTo>
                        <a:lnTo>
                          <a:pt x="9" y="4"/>
                        </a:lnTo>
                        <a:lnTo>
                          <a:pt x="8" y="4"/>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3" name="Freeform 215"/>
                  <p:cNvSpPr>
                    <a:spLocks/>
                  </p:cNvSpPr>
                  <p:nvPr/>
                </p:nvSpPr>
                <p:spPr bwMode="auto">
                  <a:xfrm>
                    <a:off x="3090" y="1231"/>
                    <a:ext cx="33" cy="31"/>
                  </a:xfrm>
                  <a:custGeom>
                    <a:avLst/>
                    <a:gdLst>
                      <a:gd name="T0" fmla="*/ 100 w 101"/>
                      <a:gd name="T1" fmla="*/ 32 h 92"/>
                      <a:gd name="T2" fmla="*/ 92 w 101"/>
                      <a:gd name="T3" fmla="*/ 14 h 92"/>
                      <a:gd name="T4" fmla="*/ 86 w 101"/>
                      <a:gd name="T5" fmla="*/ 10 h 92"/>
                      <a:gd name="T6" fmla="*/ 81 w 101"/>
                      <a:gd name="T7" fmla="*/ 8 h 92"/>
                      <a:gd name="T8" fmla="*/ 76 w 101"/>
                      <a:gd name="T9" fmla="*/ 7 h 92"/>
                      <a:gd name="T10" fmla="*/ 70 w 101"/>
                      <a:gd name="T11" fmla="*/ 7 h 92"/>
                      <a:gd name="T12" fmla="*/ 73 w 101"/>
                      <a:gd name="T13" fmla="*/ 8 h 92"/>
                      <a:gd name="T14" fmla="*/ 84 w 101"/>
                      <a:gd name="T15" fmla="*/ 20 h 92"/>
                      <a:gd name="T16" fmla="*/ 89 w 101"/>
                      <a:gd name="T17" fmla="*/ 34 h 92"/>
                      <a:gd name="T18" fmla="*/ 101 w 101"/>
                      <a:gd name="T19" fmla="*/ 43 h 92"/>
                      <a:gd name="T20" fmla="*/ 97 w 101"/>
                      <a:gd name="T21" fmla="*/ 62 h 92"/>
                      <a:gd name="T22" fmla="*/ 86 w 101"/>
                      <a:gd name="T23" fmla="*/ 78 h 92"/>
                      <a:gd name="T24" fmla="*/ 74 w 101"/>
                      <a:gd name="T25" fmla="*/ 87 h 92"/>
                      <a:gd name="T26" fmla="*/ 68 w 101"/>
                      <a:gd name="T27" fmla="*/ 88 h 92"/>
                      <a:gd name="T28" fmla="*/ 61 w 101"/>
                      <a:gd name="T29" fmla="*/ 90 h 92"/>
                      <a:gd name="T30" fmla="*/ 54 w 101"/>
                      <a:gd name="T31" fmla="*/ 91 h 92"/>
                      <a:gd name="T32" fmla="*/ 48 w 101"/>
                      <a:gd name="T33" fmla="*/ 92 h 92"/>
                      <a:gd name="T34" fmla="*/ 38 w 101"/>
                      <a:gd name="T35" fmla="*/ 88 h 92"/>
                      <a:gd name="T36" fmla="*/ 29 w 101"/>
                      <a:gd name="T37" fmla="*/ 84 h 92"/>
                      <a:gd name="T38" fmla="*/ 20 w 101"/>
                      <a:gd name="T39" fmla="*/ 79 h 92"/>
                      <a:gd name="T40" fmla="*/ 12 w 101"/>
                      <a:gd name="T41" fmla="*/ 75 h 92"/>
                      <a:gd name="T42" fmla="*/ 4 w 101"/>
                      <a:gd name="T43" fmla="*/ 62 h 92"/>
                      <a:gd name="T44" fmla="*/ 0 w 101"/>
                      <a:gd name="T45" fmla="*/ 43 h 92"/>
                      <a:gd name="T46" fmla="*/ 4 w 101"/>
                      <a:gd name="T47" fmla="*/ 23 h 92"/>
                      <a:gd name="T48" fmla="*/ 12 w 101"/>
                      <a:gd name="T49" fmla="*/ 10 h 92"/>
                      <a:gd name="T50" fmla="*/ 18 w 101"/>
                      <a:gd name="T51" fmla="*/ 7 h 92"/>
                      <a:gd name="T52" fmla="*/ 26 w 101"/>
                      <a:gd name="T53" fmla="*/ 4 h 92"/>
                      <a:gd name="T54" fmla="*/ 33 w 101"/>
                      <a:gd name="T55" fmla="*/ 2 h 92"/>
                      <a:gd name="T56" fmla="*/ 40 w 101"/>
                      <a:gd name="T57" fmla="*/ 0 h 92"/>
                      <a:gd name="T58" fmla="*/ 41 w 101"/>
                      <a:gd name="T59" fmla="*/ 0 h 92"/>
                      <a:gd name="T60" fmla="*/ 44 w 101"/>
                      <a:gd name="T61" fmla="*/ 2 h 92"/>
                      <a:gd name="T62" fmla="*/ 45 w 101"/>
                      <a:gd name="T63" fmla="*/ 2 h 92"/>
                      <a:gd name="T64" fmla="*/ 46 w 101"/>
                      <a:gd name="T65" fmla="*/ 2 h 92"/>
                      <a:gd name="T66" fmla="*/ 34 w 101"/>
                      <a:gd name="T67" fmla="*/ 6 h 92"/>
                      <a:gd name="T68" fmla="*/ 21 w 101"/>
                      <a:gd name="T69" fmla="*/ 14 h 92"/>
                      <a:gd name="T70" fmla="*/ 13 w 101"/>
                      <a:gd name="T71" fmla="*/ 27 h 92"/>
                      <a:gd name="T72" fmla="*/ 9 w 101"/>
                      <a:gd name="T73" fmla="*/ 43 h 92"/>
                      <a:gd name="T74" fmla="*/ 13 w 101"/>
                      <a:gd name="T75" fmla="*/ 58 h 92"/>
                      <a:gd name="T76" fmla="*/ 21 w 101"/>
                      <a:gd name="T77" fmla="*/ 71 h 92"/>
                      <a:gd name="T78" fmla="*/ 34 w 101"/>
                      <a:gd name="T79" fmla="*/ 80 h 92"/>
                      <a:gd name="T80" fmla="*/ 50 w 101"/>
                      <a:gd name="T81" fmla="*/ 83 h 92"/>
                      <a:gd name="T82" fmla="*/ 66 w 101"/>
                      <a:gd name="T83" fmla="*/ 80 h 92"/>
                      <a:gd name="T84" fmla="*/ 78 w 101"/>
                      <a:gd name="T85" fmla="*/ 71 h 92"/>
                      <a:gd name="T86" fmla="*/ 88 w 101"/>
                      <a:gd name="T87" fmla="*/ 58 h 92"/>
                      <a:gd name="T88" fmla="*/ 90 w 101"/>
                      <a:gd name="T89" fmla="*/ 4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 h="92">
                        <a:moveTo>
                          <a:pt x="101" y="43"/>
                        </a:moveTo>
                        <a:lnTo>
                          <a:pt x="100" y="32"/>
                        </a:lnTo>
                        <a:lnTo>
                          <a:pt x="97" y="23"/>
                        </a:lnTo>
                        <a:lnTo>
                          <a:pt x="92" y="14"/>
                        </a:lnTo>
                        <a:lnTo>
                          <a:pt x="89" y="10"/>
                        </a:lnTo>
                        <a:lnTo>
                          <a:pt x="86" y="10"/>
                        </a:lnTo>
                        <a:lnTo>
                          <a:pt x="84" y="8"/>
                        </a:lnTo>
                        <a:lnTo>
                          <a:pt x="81" y="8"/>
                        </a:lnTo>
                        <a:lnTo>
                          <a:pt x="78" y="8"/>
                        </a:lnTo>
                        <a:lnTo>
                          <a:pt x="76" y="7"/>
                        </a:lnTo>
                        <a:lnTo>
                          <a:pt x="73" y="7"/>
                        </a:lnTo>
                        <a:lnTo>
                          <a:pt x="70" y="7"/>
                        </a:lnTo>
                        <a:lnTo>
                          <a:pt x="68" y="6"/>
                        </a:lnTo>
                        <a:lnTo>
                          <a:pt x="73" y="8"/>
                        </a:lnTo>
                        <a:lnTo>
                          <a:pt x="78" y="14"/>
                        </a:lnTo>
                        <a:lnTo>
                          <a:pt x="84" y="20"/>
                        </a:lnTo>
                        <a:lnTo>
                          <a:pt x="88" y="27"/>
                        </a:lnTo>
                        <a:lnTo>
                          <a:pt x="89" y="34"/>
                        </a:lnTo>
                        <a:lnTo>
                          <a:pt x="90" y="43"/>
                        </a:lnTo>
                        <a:lnTo>
                          <a:pt x="101" y="43"/>
                        </a:lnTo>
                        <a:lnTo>
                          <a:pt x="100" y="52"/>
                        </a:lnTo>
                        <a:lnTo>
                          <a:pt x="97" y="62"/>
                        </a:lnTo>
                        <a:lnTo>
                          <a:pt x="92" y="71"/>
                        </a:lnTo>
                        <a:lnTo>
                          <a:pt x="86" y="78"/>
                        </a:lnTo>
                        <a:lnTo>
                          <a:pt x="78" y="84"/>
                        </a:lnTo>
                        <a:lnTo>
                          <a:pt x="74" y="87"/>
                        </a:lnTo>
                        <a:lnTo>
                          <a:pt x="70" y="87"/>
                        </a:lnTo>
                        <a:lnTo>
                          <a:pt x="68" y="88"/>
                        </a:lnTo>
                        <a:lnTo>
                          <a:pt x="64" y="88"/>
                        </a:lnTo>
                        <a:lnTo>
                          <a:pt x="61" y="90"/>
                        </a:lnTo>
                        <a:lnTo>
                          <a:pt x="57" y="90"/>
                        </a:lnTo>
                        <a:lnTo>
                          <a:pt x="54" y="91"/>
                        </a:lnTo>
                        <a:lnTo>
                          <a:pt x="50" y="91"/>
                        </a:lnTo>
                        <a:lnTo>
                          <a:pt x="48" y="92"/>
                        </a:lnTo>
                        <a:lnTo>
                          <a:pt x="42" y="91"/>
                        </a:lnTo>
                        <a:lnTo>
                          <a:pt x="38" y="88"/>
                        </a:lnTo>
                        <a:lnTo>
                          <a:pt x="33" y="86"/>
                        </a:lnTo>
                        <a:lnTo>
                          <a:pt x="29" y="84"/>
                        </a:lnTo>
                        <a:lnTo>
                          <a:pt x="25" y="82"/>
                        </a:lnTo>
                        <a:lnTo>
                          <a:pt x="20" y="79"/>
                        </a:lnTo>
                        <a:lnTo>
                          <a:pt x="16" y="78"/>
                        </a:lnTo>
                        <a:lnTo>
                          <a:pt x="12" y="75"/>
                        </a:lnTo>
                        <a:lnTo>
                          <a:pt x="8" y="71"/>
                        </a:lnTo>
                        <a:lnTo>
                          <a:pt x="4" y="62"/>
                        </a:lnTo>
                        <a:lnTo>
                          <a:pt x="0" y="52"/>
                        </a:lnTo>
                        <a:lnTo>
                          <a:pt x="0" y="43"/>
                        </a:lnTo>
                        <a:lnTo>
                          <a:pt x="0" y="32"/>
                        </a:lnTo>
                        <a:lnTo>
                          <a:pt x="4" y="23"/>
                        </a:lnTo>
                        <a:lnTo>
                          <a:pt x="8" y="14"/>
                        </a:lnTo>
                        <a:lnTo>
                          <a:pt x="12" y="10"/>
                        </a:lnTo>
                        <a:lnTo>
                          <a:pt x="16" y="8"/>
                        </a:lnTo>
                        <a:lnTo>
                          <a:pt x="18" y="7"/>
                        </a:lnTo>
                        <a:lnTo>
                          <a:pt x="22" y="6"/>
                        </a:lnTo>
                        <a:lnTo>
                          <a:pt x="26" y="4"/>
                        </a:lnTo>
                        <a:lnTo>
                          <a:pt x="29" y="3"/>
                        </a:lnTo>
                        <a:lnTo>
                          <a:pt x="33" y="2"/>
                        </a:lnTo>
                        <a:lnTo>
                          <a:pt x="36" y="2"/>
                        </a:lnTo>
                        <a:lnTo>
                          <a:pt x="40" y="0"/>
                        </a:lnTo>
                        <a:lnTo>
                          <a:pt x="40" y="0"/>
                        </a:lnTo>
                        <a:lnTo>
                          <a:pt x="41" y="0"/>
                        </a:lnTo>
                        <a:lnTo>
                          <a:pt x="42" y="0"/>
                        </a:lnTo>
                        <a:lnTo>
                          <a:pt x="44" y="2"/>
                        </a:lnTo>
                        <a:lnTo>
                          <a:pt x="44" y="2"/>
                        </a:lnTo>
                        <a:lnTo>
                          <a:pt x="45" y="2"/>
                        </a:lnTo>
                        <a:lnTo>
                          <a:pt x="46" y="2"/>
                        </a:lnTo>
                        <a:lnTo>
                          <a:pt x="46" y="2"/>
                        </a:lnTo>
                        <a:lnTo>
                          <a:pt x="42" y="3"/>
                        </a:lnTo>
                        <a:lnTo>
                          <a:pt x="34" y="6"/>
                        </a:lnTo>
                        <a:lnTo>
                          <a:pt x="28" y="8"/>
                        </a:lnTo>
                        <a:lnTo>
                          <a:pt x="21" y="14"/>
                        </a:lnTo>
                        <a:lnTo>
                          <a:pt x="16" y="20"/>
                        </a:lnTo>
                        <a:lnTo>
                          <a:pt x="13" y="27"/>
                        </a:lnTo>
                        <a:lnTo>
                          <a:pt x="10" y="34"/>
                        </a:lnTo>
                        <a:lnTo>
                          <a:pt x="9" y="43"/>
                        </a:lnTo>
                        <a:lnTo>
                          <a:pt x="10" y="51"/>
                        </a:lnTo>
                        <a:lnTo>
                          <a:pt x="13" y="58"/>
                        </a:lnTo>
                        <a:lnTo>
                          <a:pt x="16" y="66"/>
                        </a:lnTo>
                        <a:lnTo>
                          <a:pt x="21" y="71"/>
                        </a:lnTo>
                        <a:lnTo>
                          <a:pt x="28" y="76"/>
                        </a:lnTo>
                        <a:lnTo>
                          <a:pt x="34" y="80"/>
                        </a:lnTo>
                        <a:lnTo>
                          <a:pt x="42" y="82"/>
                        </a:lnTo>
                        <a:lnTo>
                          <a:pt x="50" y="83"/>
                        </a:lnTo>
                        <a:lnTo>
                          <a:pt x="58" y="82"/>
                        </a:lnTo>
                        <a:lnTo>
                          <a:pt x="66" y="80"/>
                        </a:lnTo>
                        <a:lnTo>
                          <a:pt x="73" y="76"/>
                        </a:lnTo>
                        <a:lnTo>
                          <a:pt x="78" y="71"/>
                        </a:lnTo>
                        <a:lnTo>
                          <a:pt x="84" y="66"/>
                        </a:lnTo>
                        <a:lnTo>
                          <a:pt x="88" y="58"/>
                        </a:lnTo>
                        <a:lnTo>
                          <a:pt x="89" y="51"/>
                        </a:lnTo>
                        <a:lnTo>
                          <a:pt x="90" y="43"/>
                        </a:lnTo>
                        <a:lnTo>
                          <a:pt x="101" y="4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4" name="Freeform 216"/>
                  <p:cNvSpPr>
                    <a:spLocks/>
                  </p:cNvSpPr>
                  <p:nvPr/>
                </p:nvSpPr>
                <p:spPr bwMode="auto">
                  <a:xfrm>
                    <a:off x="3093" y="1232"/>
                    <a:ext cx="27" cy="27"/>
                  </a:xfrm>
                  <a:custGeom>
                    <a:avLst/>
                    <a:gdLst>
                      <a:gd name="T0" fmla="*/ 80 w 81"/>
                      <a:gd name="T1" fmla="*/ 32 h 81"/>
                      <a:gd name="T2" fmla="*/ 75 w 81"/>
                      <a:gd name="T3" fmla="*/ 18 h 81"/>
                      <a:gd name="T4" fmla="*/ 64 w 81"/>
                      <a:gd name="T5" fmla="*/ 6 h 81"/>
                      <a:gd name="T6" fmla="*/ 56 w 81"/>
                      <a:gd name="T7" fmla="*/ 4 h 81"/>
                      <a:gd name="T8" fmla="*/ 51 w 81"/>
                      <a:gd name="T9" fmla="*/ 2 h 81"/>
                      <a:gd name="T10" fmla="*/ 45 w 81"/>
                      <a:gd name="T11" fmla="*/ 2 h 81"/>
                      <a:gd name="T12" fmla="*/ 40 w 81"/>
                      <a:gd name="T13" fmla="*/ 1 h 81"/>
                      <a:gd name="T14" fmla="*/ 33 w 81"/>
                      <a:gd name="T15" fmla="*/ 1 h 81"/>
                      <a:gd name="T16" fmla="*/ 19 w 81"/>
                      <a:gd name="T17" fmla="*/ 6 h 81"/>
                      <a:gd name="T18" fmla="*/ 7 w 81"/>
                      <a:gd name="T19" fmla="*/ 18 h 81"/>
                      <a:gd name="T20" fmla="*/ 1 w 81"/>
                      <a:gd name="T21" fmla="*/ 32 h 81"/>
                      <a:gd name="T22" fmla="*/ 1 w 81"/>
                      <a:gd name="T23" fmla="*/ 49 h 81"/>
                      <a:gd name="T24" fmla="*/ 7 w 81"/>
                      <a:gd name="T25" fmla="*/ 64 h 81"/>
                      <a:gd name="T26" fmla="*/ 19 w 81"/>
                      <a:gd name="T27" fmla="*/ 74 h 81"/>
                      <a:gd name="T28" fmla="*/ 33 w 81"/>
                      <a:gd name="T29" fmla="*/ 80 h 81"/>
                      <a:gd name="T30" fmla="*/ 49 w 81"/>
                      <a:gd name="T31" fmla="*/ 80 h 81"/>
                      <a:gd name="T32" fmla="*/ 64 w 81"/>
                      <a:gd name="T33" fmla="*/ 74 h 81"/>
                      <a:gd name="T34" fmla="*/ 75 w 81"/>
                      <a:gd name="T35" fmla="*/ 64 h 81"/>
                      <a:gd name="T36" fmla="*/ 80 w 81"/>
                      <a:gd name="T37" fmla="*/ 49 h 81"/>
                      <a:gd name="T38" fmla="*/ 71 w 81"/>
                      <a:gd name="T39" fmla="*/ 41 h 81"/>
                      <a:gd name="T40" fmla="*/ 69 w 81"/>
                      <a:gd name="T41" fmla="*/ 29 h 81"/>
                      <a:gd name="T42" fmla="*/ 63 w 81"/>
                      <a:gd name="T43" fmla="*/ 18 h 81"/>
                      <a:gd name="T44" fmla="*/ 53 w 81"/>
                      <a:gd name="T45" fmla="*/ 13 h 81"/>
                      <a:gd name="T46" fmla="*/ 41 w 81"/>
                      <a:gd name="T47" fmla="*/ 10 h 81"/>
                      <a:gd name="T48" fmla="*/ 29 w 81"/>
                      <a:gd name="T49" fmla="*/ 13 h 81"/>
                      <a:gd name="T50" fmla="*/ 20 w 81"/>
                      <a:gd name="T51" fmla="*/ 18 h 81"/>
                      <a:gd name="T52" fmla="*/ 13 w 81"/>
                      <a:gd name="T53" fmla="*/ 29 h 81"/>
                      <a:gd name="T54" fmla="*/ 11 w 81"/>
                      <a:gd name="T55" fmla="*/ 41 h 81"/>
                      <a:gd name="T56" fmla="*/ 13 w 81"/>
                      <a:gd name="T57" fmla="*/ 52 h 81"/>
                      <a:gd name="T58" fmla="*/ 20 w 81"/>
                      <a:gd name="T59" fmla="*/ 62 h 81"/>
                      <a:gd name="T60" fmla="*/ 29 w 81"/>
                      <a:gd name="T61" fmla="*/ 69 h 81"/>
                      <a:gd name="T62" fmla="*/ 41 w 81"/>
                      <a:gd name="T63" fmla="*/ 70 h 81"/>
                      <a:gd name="T64" fmla="*/ 53 w 81"/>
                      <a:gd name="T65" fmla="*/ 69 h 81"/>
                      <a:gd name="T66" fmla="*/ 63 w 81"/>
                      <a:gd name="T67" fmla="*/ 62 h 81"/>
                      <a:gd name="T68" fmla="*/ 69 w 81"/>
                      <a:gd name="T69" fmla="*/ 52 h 81"/>
                      <a:gd name="T70" fmla="*/ 71 w 81"/>
                      <a:gd name="T71" fmla="*/ 4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1">
                        <a:moveTo>
                          <a:pt x="81" y="41"/>
                        </a:moveTo>
                        <a:lnTo>
                          <a:pt x="80" y="32"/>
                        </a:lnTo>
                        <a:lnTo>
                          <a:pt x="79" y="25"/>
                        </a:lnTo>
                        <a:lnTo>
                          <a:pt x="75" y="18"/>
                        </a:lnTo>
                        <a:lnTo>
                          <a:pt x="69" y="12"/>
                        </a:lnTo>
                        <a:lnTo>
                          <a:pt x="64" y="6"/>
                        </a:lnTo>
                        <a:lnTo>
                          <a:pt x="59" y="4"/>
                        </a:lnTo>
                        <a:lnTo>
                          <a:pt x="56" y="4"/>
                        </a:lnTo>
                        <a:lnTo>
                          <a:pt x="53" y="4"/>
                        </a:lnTo>
                        <a:lnTo>
                          <a:pt x="51" y="2"/>
                        </a:lnTo>
                        <a:lnTo>
                          <a:pt x="48" y="2"/>
                        </a:lnTo>
                        <a:lnTo>
                          <a:pt x="45" y="2"/>
                        </a:lnTo>
                        <a:lnTo>
                          <a:pt x="43" y="1"/>
                        </a:lnTo>
                        <a:lnTo>
                          <a:pt x="40" y="1"/>
                        </a:lnTo>
                        <a:lnTo>
                          <a:pt x="37" y="0"/>
                        </a:lnTo>
                        <a:lnTo>
                          <a:pt x="33" y="1"/>
                        </a:lnTo>
                        <a:lnTo>
                          <a:pt x="25" y="4"/>
                        </a:lnTo>
                        <a:lnTo>
                          <a:pt x="19" y="6"/>
                        </a:lnTo>
                        <a:lnTo>
                          <a:pt x="12" y="12"/>
                        </a:lnTo>
                        <a:lnTo>
                          <a:pt x="7" y="18"/>
                        </a:lnTo>
                        <a:lnTo>
                          <a:pt x="4" y="25"/>
                        </a:lnTo>
                        <a:lnTo>
                          <a:pt x="1" y="32"/>
                        </a:lnTo>
                        <a:lnTo>
                          <a:pt x="0" y="41"/>
                        </a:lnTo>
                        <a:lnTo>
                          <a:pt x="1" y="49"/>
                        </a:lnTo>
                        <a:lnTo>
                          <a:pt x="4" y="56"/>
                        </a:lnTo>
                        <a:lnTo>
                          <a:pt x="7" y="64"/>
                        </a:lnTo>
                        <a:lnTo>
                          <a:pt x="12" y="69"/>
                        </a:lnTo>
                        <a:lnTo>
                          <a:pt x="19" y="74"/>
                        </a:lnTo>
                        <a:lnTo>
                          <a:pt x="25" y="78"/>
                        </a:lnTo>
                        <a:lnTo>
                          <a:pt x="33" y="80"/>
                        </a:lnTo>
                        <a:lnTo>
                          <a:pt x="41" y="81"/>
                        </a:lnTo>
                        <a:lnTo>
                          <a:pt x="49" y="80"/>
                        </a:lnTo>
                        <a:lnTo>
                          <a:pt x="57" y="78"/>
                        </a:lnTo>
                        <a:lnTo>
                          <a:pt x="64" y="74"/>
                        </a:lnTo>
                        <a:lnTo>
                          <a:pt x="69" y="69"/>
                        </a:lnTo>
                        <a:lnTo>
                          <a:pt x="75" y="64"/>
                        </a:lnTo>
                        <a:lnTo>
                          <a:pt x="79" y="56"/>
                        </a:lnTo>
                        <a:lnTo>
                          <a:pt x="80" y="49"/>
                        </a:lnTo>
                        <a:lnTo>
                          <a:pt x="81" y="41"/>
                        </a:lnTo>
                        <a:lnTo>
                          <a:pt x="71" y="41"/>
                        </a:lnTo>
                        <a:lnTo>
                          <a:pt x="71" y="34"/>
                        </a:lnTo>
                        <a:lnTo>
                          <a:pt x="69" y="29"/>
                        </a:lnTo>
                        <a:lnTo>
                          <a:pt x="67" y="24"/>
                        </a:lnTo>
                        <a:lnTo>
                          <a:pt x="63" y="18"/>
                        </a:lnTo>
                        <a:lnTo>
                          <a:pt x="57" y="16"/>
                        </a:lnTo>
                        <a:lnTo>
                          <a:pt x="53" y="13"/>
                        </a:lnTo>
                        <a:lnTo>
                          <a:pt x="47" y="10"/>
                        </a:lnTo>
                        <a:lnTo>
                          <a:pt x="41" y="10"/>
                        </a:lnTo>
                        <a:lnTo>
                          <a:pt x="35" y="10"/>
                        </a:lnTo>
                        <a:lnTo>
                          <a:pt x="29" y="13"/>
                        </a:lnTo>
                        <a:lnTo>
                          <a:pt x="24" y="16"/>
                        </a:lnTo>
                        <a:lnTo>
                          <a:pt x="20" y="18"/>
                        </a:lnTo>
                        <a:lnTo>
                          <a:pt x="16" y="24"/>
                        </a:lnTo>
                        <a:lnTo>
                          <a:pt x="13" y="29"/>
                        </a:lnTo>
                        <a:lnTo>
                          <a:pt x="11" y="34"/>
                        </a:lnTo>
                        <a:lnTo>
                          <a:pt x="11" y="41"/>
                        </a:lnTo>
                        <a:lnTo>
                          <a:pt x="11" y="46"/>
                        </a:lnTo>
                        <a:lnTo>
                          <a:pt x="13" y="52"/>
                        </a:lnTo>
                        <a:lnTo>
                          <a:pt x="16" y="57"/>
                        </a:lnTo>
                        <a:lnTo>
                          <a:pt x="20" y="62"/>
                        </a:lnTo>
                        <a:lnTo>
                          <a:pt x="24" y="65"/>
                        </a:lnTo>
                        <a:lnTo>
                          <a:pt x="29" y="69"/>
                        </a:lnTo>
                        <a:lnTo>
                          <a:pt x="35" y="70"/>
                        </a:lnTo>
                        <a:lnTo>
                          <a:pt x="41" y="70"/>
                        </a:lnTo>
                        <a:lnTo>
                          <a:pt x="47" y="70"/>
                        </a:lnTo>
                        <a:lnTo>
                          <a:pt x="53" y="69"/>
                        </a:lnTo>
                        <a:lnTo>
                          <a:pt x="57" y="65"/>
                        </a:lnTo>
                        <a:lnTo>
                          <a:pt x="63" y="62"/>
                        </a:lnTo>
                        <a:lnTo>
                          <a:pt x="67" y="57"/>
                        </a:lnTo>
                        <a:lnTo>
                          <a:pt x="69" y="52"/>
                        </a:lnTo>
                        <a:lnTo>
                          <a:pt x="71" y="46"/>
                        </a:lnTo>
                        <a:lnTo>
                          <a:pt x="71" y="41"/>
                        </a:lnTo>
                        <a:lnTo>
                          <a:pt x="81" y="41"/>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5" name="Freeform 217"/>
                  <p:cNvSpPr>
                    <a:spLocks/>
                  </p:cNvSpPr>
                  <p:nvPr/>
                </p:nvSpPr>
                <p:spPr bwMode="auto">
                  <a:xfrm>
                    <a:off x="3096" y="1235"/>
                    <a:ext cx="20" cy="20"/>
                  </a:xfrm>
                  <a:custGeom>
                    <a:avLst/>
                    <a:gdLst>
                      <a:gd name="T0" fmla="*/ 60 w 60"/>
                      <a:gd name="T1" fmla="*/ 24 h 60"/>
                      <a:gd name="T2" fmla="*/ 56 w 60"/>
                      <a:gd name="T3" fmla="*/ 14 h 60"/>
                      <a:gd name="T4" fmla="*/ 46 w 60"/>
                      <a:gd name="T5" fmla="*/ 6 h 60"/>
                      <a:gd name="T6" fmla="*/ 36 w 60"/>
                      <a:gd name="T7" fmla="*/ 0 h 60"/>
                      <a:gd name="T8" fmla="*/ 24 w 60"/>
                      <a:gd name="T9" fmla="*/ 0 h 60"/>
                      <a:gd name="T10" fmla="*/ 13 w 60"/>
                      <a:gd name="T11" fmla="*/ 6 h 60"/>
                      <a:gd name="T12" fmla="*/ 5 w 60"/>
                      <a:gd name="T13" fmla="*/ 14 h 60"/>
                      <a:gd name="T14" fmla="*/ 0 w 60"/>
                      <a:gd name="T15" fmla="*/ 24 h 60"/>
                      <a:gd name="T16" fmla="*/ 0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6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0 h 60"/>
                      <a:gd name="T42" fmla="*/ 22 w 60"/>
                      <a:gd name="T43" fmla="*/ 12 h 60"/>
                      <a:gd name="T44" fmla="*/ 16 w 60"/>
                      <a:gd name="T45" fmla="*/ 16 h 60"/>
                      <a:gd name="T46" fmla="*/ 12 w 60"/>
                      <a:gd name="T47" fmla="*/ 23 h 60"/>
                      <a:gd name="T48" fmla="*/ 9 w 60"/>
                      <a:gd name="T49" fmla="*/ 31 h 60"/>
                      <a:gd name="T50" fmla="*/ 12 w 60"/>
                      <a:gd name="T51" fmla="*/ 38 h 60"/>
                      <a:gd name="T52" fmla="*/ 16 w 60"/>
                      <a:gd name="T53" fmla="*/ 44 h 60"/>
                      <a:gd name="T54" fmla="*/ 22 w 60"/>
                      <a:gd name="T55" fmla="*/ 50 h 60"/>
                      <a:gd name="T56" fmla="*/ 30 w 60"/>
                      <a:gd name="T57" fmla="*/ 51 h 60"/>
                      <a:gd name="T58" fmla="*/ 38 w 60"/>
                      <a:gd name="T59" fmla="*/ 50 h 60"/>
                      <a:gd name="T60" fmla="*/ 44 w 60"/>
                      <a:gd name="T61" fmla="*/ 44 h 60"/>
                      <a:gd name="T62" fmla="*/ 49 w 60"/>
                      <a:gd name="T63" fmla="*/ 38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6" y="14"/>
                        </a:lnTo>
                        <a:lnTo>
                          <a:pt x="52" y="8"/>
                        </a:lnTo>
                        <a:lnTo>
                          <a:pt x="46" y="6"/>
                        </a:lnTo>
                        <a:lnTo>
                          <a:pt x="42" y="3"/>
                        </a:lnTo>
                        <a:lnTo>
                          <a:pt x="36" y="0"/>
                        </a:lnTo>
                        <a:lnTo>
                          <a:pt x="30" y="0"/>
                        </a:lnTo>
                        <a:lnTo>
                          <a:pt x="24" y="0"/>
                        </a:lnTo>
                        <a:lnTo>
                          <a:pt x="18" y="3"/>
                        </a:lnTo>
                        <a:lnTo>
                          <a:pt x="13" y="6"/>
                        </a:lnTo>
                        <a:lnTo>
                          <a:pt x="9" y="8"/>
                        </a:lnTo>
                        <a:lnTo>
                          <a:pt x="5" y="14"/>
                        </a:lnTo>
                        <a:lnTo>
                          <a:pt x="2" y="19"/>
                        </a:lnTo>
                        <a:lnTo>
                          <a:pt x="0" y="24"/>
                        </a:lnTo>
                        <a:lnTo>
                          <a:pt x="0" y="31"/>
                        </a:lnTo>
                        <a:lnTo>
                          <a:pt x="0" y="36"/>
                        </a:lnTo>
                        <a:lnTo>
                          <a:pt x="2" y="42"/>
                        </a:lnTo>
                        <a:lnTo>
                          <a:pt x="5" y="47"/>
                        </a:lnTo>
                        <a:lnTo>
                          <a:pt x="9" y="52"/>
                        </a:lnTo>
                        <a:lnTo>
                          <a:pt x="13" y="55"/>
                        </a:lnTo>
                        <a:lnTo>
                          <a:pt x="18" y="59"/>
                        </a:lnTo>
                        <a:lnTo>
                          <a:pt x="24" y="60"/>
                        </a:lnTo>
                        <a:lnTo>
                          <a:pt x="30" y="60"/>
                        </a:lnTo>
                        <a:lnTo>
                          <a:pt x="36" y="60"/>
                        </a:lnTo>
                        <a:lnTo>
                          <a:pt x="42" y="59"/>
                        </a:lnTo>
                        <a:lnTo>
                          <a:pt x="46" y="55"/>
                        </a:lnTo>
                        <a:lnTo>
                          <a:pt x="52" y="52"/>
                        </a:lnTo>
                        <a:lnTo>
                          <a:pt x="56" y="47"/>
                        </a:lnTo>
                        <a:lnTo>
                          <a:pt x="58" y="42"/>
                        </a:lnTo>
                        <a:lnTo>
                          <a:pt x="60" y="36"/>
                        </a:lnTo>
                        <a:lnTo>
                          <a:pt x="60" y="31"/>
                        </a:lnTo>
                        <a:lnTo>
                          <a:pt x="50" y="31"/>
                        </a:lnTo>
                        <a:lnTo>
                          <a:pt x="50" y="26"/>
                        </a:lnTo>
                        <a:lnTo>
                          <a:pt x="49" y="23"/>
                        </a:lnTo>
                        <a:lnTo>
                          <a:pt x="46" y="19"/>
                        </a:lnTo>
                        <a:lnTo>
                          <a:pt x="44" y="16"/>
                        </a:lnTo>
                        <a:lnTo>
                          <a:pt x="41" y="14"/>
                        </a:lnTo>
                        <a:lnTo>
                          <a:pt x="38" y="12"/>
                        </a:lnTo>
                        <a:lnTo>
                          <a:pt x="34" y="11"/>
                        </a:lnTo>
                        <a:lnTo>
                          <a:pt x="30" y="10"/>
                        </a:lnTo>
                        <a:lnTo>
                          <a:pt x="26" y="11"/>
                        </a:lnTo>
                        <a:lnTo>
                          <a:pt x="22" y="12"/>
                        </a:lnTo>
                        <a:lnTo>
                          <a:pt x="18" y="14"/>
                        </a:lnTo>
                        <a:lnTo>
                          <a:pt x="16" y="16"/>
                        </a:lnTo>
                        <a:lnTo>
                          <a:pt x="13" y="19"/>
                        </a:lnTo>
                        <a:lnTo>
                          <a:pt x="12" y="23"/>
                        </a:lnTo>
                        <a:lnTo>
                          <a:pt x="10" y="26"/>
                        </a:lnTo>
                        <a:lnTo>
                          <a:pt x="9" y="31"/>
                        </a:lnTo>
                        <a:lnTo>
                          <a:pt x="10" y="35"/>
                        </a:lnTo>
                        <a:lnTo>
                          <a:pt x="12" y="38"/>
                        </a:lnTo>
                        <a:lnTo>
                          <a:pt x="13" y="42"/>
                        </a:lnTo>
                        <a:lnTo>
                          <a:pt x="16" y="44"/>
                        </a:lnTo>
                        <a:lnTo>
                          <a:pt x="18" y="47"/>
                        </a:lnTo>
                        <a:lnTo>
                          <a:pt x="22" y="50"/>
                        </a:lnTo>
                        <a:lnTo>
                          <a:pt x="26" y="50"/>
                        </a:lnTo>
                        <a:lnTo>
                          <a:pt x="30" y="51"/>
                        </a:lnTo>
                        <a:lnTo>
                          <a:pt x="34" y="50"/>
                        </a:lnTo>
                        <a:lnTo>
                          <a:pt x="38" y="50"/>
                        </a:lnTo>
                        <a:lnTo>
                          <a:pt x="41" y="47"/>
                        </a:lnTo>
                        <a:lnTo>
                          <a:pt x="44" y="44"/>
                        </a:lnTo>
                        <a:lnTo>
                          <a:pt x="46" y="42"/>
                        </a:lnTo>
                        <a:lnTo>
                          <a:pt x="49" y="38"/>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6" name="Freeform 218"/>
                  <p:cNvSpPr>
                    <a:spLocks/>
                  </p:cNvSpPr>
                  <p:nvPr/>
                </p:nvSpPr>
                <p:spPr bwMode="auto">
                  <a:xfrm>
                    <a:off x="3099" y="1239"/>
                    <a:ext cx="14" cy="13"/>
                  </a:xfrm>
                  <a:custGeom>
                    <a:avLst/>
                    <a:gdLst>
                      <a:gd name="T0" fmla="*/ 41 w 41"/>
                      <a:gd name="T1" fmla="*/ 21 h 41"/>
                      <a:gd name="T2" fmla="*/ 41 w 41"/>
                      <a:gd name="T3" fmla="*/ 16 h 41"/>
                      <a:gd name="T4" fmla="*/ 40 w 41"/>
                      <a:gd name="T5" fmla="*/ 13 h 41"/>
                      <a:gd name="T6" fmla="*/ 37 w 41"/>
                      <a:gd name="T7" fmla="*/ 9 h 41"/>
                      <a:gd name="T8" fmla="*/ 35 w 41"/>
                      <a:gd name="T9" fmla="*/ 6 h 41"/>
                      <a:gd name="T10" fmla="*/ 32 w 41"/>
                      <a:gd name="T11" fmla="*/ 4 h 41"/>
                      <a:gd name="T12" fmla="*/ 29 w 41"/>
                      <a:gd name="T13" fmla="*/ 2 h 41"/>
                      <a:gd name="T14" fmla="*/ 25 w 41"/>
                      <a:gd name="T15" fmla="*/ 1 h 41"/>
                      <a:gd name="T16" fmla="*/ 21 w 41"/>
                      <a:gd name="T17" fmla="*/ 0 h 41"/>
                      <a:gd name="T18" fmla="*/ 17 w 41"/>
                      <a:gd name="T19" fmla="*/ 1 h 41"/>
                      <a:gd name="T20" fmla="*/ 13 w 41"/>
                      <a:gd name="T21" fmla="*/ 2 h 41"/>
                      <a:gd name="T22" fmla="*/ 9 w 41"/>
                      <a:gd name="T23" fmla="*/ 4 h 41"/>
                      <a:gd name="T24" fmla="*/ 7 w 41"/>
                      <a:gd name="T25" fmla="*/ 6 h 41"/>
                      <a:gd name="T26" fmla="*/ 4 w 41"/>
                      <a:gd name="T27" fmla="*/ 9 h 41"/>
                      <a:gd name="T28" fmla="*/ 3 w 41"/>
                      <a:gd name="T29" fmla="*/ 13 h 41"/>
                      <a:gd name="T30" fmla="*/ 1 w 41"/>
                      <a:gd name="T31" fmla="*/ 16 h 41"/>
                      <a:gd name="T32" fmla="*/ 0 w 41"/>
                      <a:gd name="T33" fmla="*/ 21 h 41"/>
                      <a:gd name="T34" fmla="*/ 1 w 41"/>
                      <a:gd name="T35" fmla="*/ 25 h 41"/>
                      <a:gd name="T36" fmla="*/ 3 w 41"/>
                      <a:gd name="T37" fmla="*/ 28 h 41"/>
                      <a:gd name="T38" fmla="*/ 4 w 41"/>
                      <a:gd name="T39" fmla="*/ 32 h 41"/>
                      <a:gd name="T40" fmla="*/ 7 w 41"/>
                      <a:gd name="T41" fmla="*/ 34 h 41"/>
                      <a:gd name="T42" fmla="*/ 9 w 41"/>
                      <a:gd name="T43" fmla="*/ 37 h 41"/>
                      <a:gd name="T44" fmla="*/ 13 w 41"/>
                      <a:gd name="T45" fmla="*/ 40 h 41"/>
                      <a:gd name="T46" fmla="*/ 17 w 41"/>
                      <a:gd name="T47" fmla="*/ 40 h 41"/>
                      <a:gd name="T48" fmla="*/ 21 w 41"/>
                      <a:gd name="T49" fmla="*/ 41 h 41"/>
                      <a:gd name="T50" fmla="*/ 25 w 41"/>
                      <a:gd name="T51" fmla="*/ 40 h 41"/>
                      <a:gd name="T52" fmla="*/ 29 w 41"/>
                      <a:gd name="T53" fmla="*/ 40 h 41"/>
                      <a:gd name="T54" fmla="*/ 32 w 41"/>
                      <a:gd name="T55" fmla="*/ 37 h 41"/>
                      <a:gd name="T56" fmla="*/ 35 w 41"/>
                      <a:gd name="T57" fmla="*/ 34 h 41"/>
                      <a:gd name="T58" fmla="*/ 37 w 41"/>
                      <a:gd name="T59" fmla="*/ 32 h 41"/>
                      <a:gd name="T60" fmla="*/ 40 w 41"/>
                      <a:gd name="T61" fmla="*/ 28 h 41"/>
                      <a:gd name="T62" fmla="*/ 41 w 41"/>
                      <a:gd name="T63" fmla="*/ 25 h 41"/>
                      <a:gd name="T64" fmla="*/ 41 w 41"/>
                      <a:gd name="T65"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41" y="21"/>
                        </a:moveTo>
                        <a:lnTo>
                          <a:pt x="41" y="16"/>
                        </a:lnTo>
                        <a:lnTo>
                          <a:pt x="40" y="13"/>
                        </a:lnTo>
                        <a:lnTo>
                          <a:pt x="37" y="9"/>
                        </a:lnTo>
                        <a:lnTo>
                          <a:pt x="35" y="6"/>
                        </a:lnTo>
                        <a:lnTo>
                          <a:pt x="32" y="4"/>
                        </a:lnTo>
                        <a:lnTo>
                          <a:pt x="29" y="2"/>
                        </a:lnTo>
                        <a:lnTo>
                          <a:pt x="25" y="1"/>
                        </a:lnTo>
                        <a:lnTo>
                          <a:pt x="21" y="0"/>
                        </a:lnTo>
                        <a:lnTo>
                          <a:pt x="17" y="1"/>
                        </a:lnTo>
                        <a:lnTo>
                          <a:pt x="13" y="2"/>
                        </a:lnTo>
                        <a:lnTo>
                          <a:pt x="9" y="4"/>
                        </a:lnTo>
                        <a:lnTo>
                          <a:pt x="7" y="6"/>
                        </a:lnTo>
                        <a:lnTo>
                          <a:pt x="4" y="9"/>
                        </a:lnTo>
                        <a:lnTo>
                          <a:pt x="3" y="13"/>
                        </a:lnTo>
                        <a:lnTo>
                          <a:pt x="1" y="16"/>
                        </a:lnTo>
                        <a:lnTo>
                          <a:pt x="0" y="21"/>
                        </a:lnTo>
                        <a:lnTo>
                          <a:pt x="1" y="25"/>
                        </a:lnTo>
                        <a:lnTo>
                          <a:pt x="3" y="28"/>
                        </a:lnTo>
                        <a:lnTo>
                          <a:pt x="4" y="32"/>
                        </a:lnTo>
                        <a:lnTo>
                          <a:pt x="7" y="34"/>
                        </a:lnTo>
                        <a:lnTo>
                          <a:pt x="9" y="37"/>
                        </a:lnTo>
                        <a:lnTo>
                          <a:pt x="13" y="40"/>
                        </a:lnTo>
                        <a:lnTo>
                          <a:pt x="17" y="40"/>
                        </a:lnTo>
                        <a:lnTo>
                          <a:pt x="21" y="41"/>
                        </a:lnTo>
                        <a:lnTo>
                          <a:pt x="25" y="40"/>
                        </a:lnTo>
                        <a:lnTo>
                          <a:pt x="29" y="40"/>
                        </a:lnTo>
                        <a:lnTo>
                          <a:pt x="32" y="37"/>
                        </a:lnTo>
                        <a:lnTo>
                          <a:pt x="35" y="34"/>
                        </a:lnTo>
                        <a:lnTo>
                          <a:pt x="37" y="32"/>
                        </a:lnTo>
                        <a:lnTo>
                          <a:pt x="40" y="28"/>
                        </a:lnTo>
                        <a:lnTo>
                          <a:pt x="41" y="25"/>
                        </a:lnTo>
                        <a:lnTo>
                          <a:pt x="41" y="21"/>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7" name="Freeform 219"/>
                  <p:cNvSpPr>
                    <a:spLocks/>
                  </p:cNvSpPr>
                  <p:nvPr/>
                </p:nvSpPr>
                <p:spPr bwMode="auto">
                  <a:xfrm>
                    <a:off x="3103" y="1242"/>
                    <a:ext cx="7"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2 h 20"/>
                      <a:gd name="T12" fmla="*/ 14 w 20"/>
                      <a:gd name="T13" fmla="*/ 2 h 20"/>
                      <a:gd name="T14" fmla="*/ 12 w 20"/>
                      <a:gd name="T15" fmla="*/ 0 h 20"/>
                      <a:gd name="T16" fmla="*/ 10 w 20"/>
                      <a:gd name="T17" fmla="*/ 0 h 20"/>
                      <a:gd name="T18" fmla="*/ 8 w 20"/>
                      <a:gd name="T19" fmla="*/ 0 h 20"/>
                      <a:gd name="T20" fmla="*/ 6 w 20"/>
                      <a:gd name="T21" fmla="*/ 2 h 20"/>
                      <a:gd name="T22" fmla="*/ 4 w 20"/>
                      <a:gd name="T23" fmla="*/ 2 h 20"/>
                      <a:gd name="T24" fmla="*/ 2 w 20"/>
                      <a:gd name="T25" fmla="*/ 3 h 20"/>
                      <a:gd name="T26" fmla="*/ 1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1 w 20"/>
                      <a:gd name="T39" fmla="*/ 16 h 20"/>
                      <a:gd name="T40" fmla="*/ 2 w 20"/>
                      <a:gd name="T41" fmla="*/ 18 h 20"/>
                      <a:gd name="T42" fmla="*/ 4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8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2"/>
                        </a:lnTo>
                        <a:lnTo>
                          <a:pt x="14" y="2"/>
                        </a:lnTo>
                        <a:lnTo>
                          <a:pt x="12" y="0"/>
                        </a:lnTo>
                        <a:lnTo>
                          <a:pt x="10" y="0"/>
                        </a:lnTo>
                        <a:lnTo>
                          <a:pt x="8" y="0"/>
                        </a:lnTo>
                        <a:lnTo>
                          <a:pt x="6" y="2"/>
                        </a:lnTo>
                        <a:lnTo>
                          <a:pt x="4" y="2"/>
                        </a:lnTo>
                        <a:lnTo>
                          <a:pt x="2" y="3"/>
                        </a:lnTo>
                        <a:lnTo>
                          <a:pt x="1" y="4"/>
                        </a:lnTo>
                        <a:lnTo>
                          <a:pt x="1" y="7"/>
                        </a:lnTo>
                        <a:lnTo>
                          <a:pt x="0" y="8"/>
                        </a:lnTo>
                        <a:lnTo>
                          <a:pt x="0" y="11"/>
                        </a:lnTo>
                        <a:lnTo>
                          <a:pt x="0" y="12"/>
                        </a:lnTo>
                        <a:lnTo>
                          <a:pt x="1" y="15"/>
                        </a:lnTo>
                        <a:lnTo>
                          <a:pt x="1" y="16"/>
                        </a:lnTo>
                        <a:lnTo>
                          <a:pt x="2" y="18"/>
                        </a:lnTo>
                        <a:lnTo>
                          <a:pt x="4" y="19"/>
                        </a:lnTo>
                        <a:lnTo>
                          <a:pt x="6" y="20"/>
                        </a:lnTo>
                        <a:lnTo>
                          <a:pt x="8" y="20"/>
                        </a:lnTo>
                        <a:lnTo>
                          <a:pt x="10" y="20"/>
                        </a:lnTo>
                        <a:lnTo>
                          <a:pt x="12" y="20"/>
                        </a:lnTo>
                        <a:lnTo>
                          <a:pt x="14" y="20"/>
                        </a:lnTo>
                        <a:lnTo>
                          <a:pt x="16" y="19"/>
                        </a:lnTo>
                        <a:lnTo>
                          <a:pt x="17" y="18"/>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8" name="Freeform 220"/>
                  <p:cNvSpPr>
                    <a:spLocks noEditPoints="1"/>
                  </p:cNvSpPr>
                  <p:nvPr/>
                </p:nvSpPr>
                <p:spPr bwMode="auto">
                  <a:xfrm>
                    <a:off x="3249" y="1239"/>
                    <a:ext cx="60" cy="13"/>
                  </a:xfrm>
                  <a:custGeom>
                    <a:avLst/>
                    <a:gdLst>
                      <a:gd name="T0" fmla="*/ 180 w 180"/>
                      <a:gd name="T1" fmla="*/ 10 h 39"/>
                      <a:gd name="T2" fmla="*/ 179 w 180"/>
                      <a:gd name="T3" fmla="*/ 4 h 39"/>
                      <a:gd name="T4" fmla="*/ 179 w 180"/>
                      <a:gd name="T5" fmla="*/ 0 h 39"/>
                      <a:gd name="T6" fmla="*/ 179 w 180"/>
                      <a:gd name="T7" fmla="*/ 0 h 39"/>
                      <a:gd name="T8" fmla="*/ 179 w 180"/>
                      <a:gd name="T9" fmla="*/ 0 h 39"/>
                      <a:gd name="T10" fmla="*/ 179 w 180"/>
                      <a:gd name="T11" fmla="*/ 0 h 39"/>
                      <a:gd name="T12" fmla="*/ 179 w 180"/>
                      <a:gd name="T13" fmla="*/ 0 h 39"/>
                      <a:gd name="T14" fmla="*/ 179 w 180"/>
                      <a:gd name="T15" fmla="*/ 0 h 39"/>
                      <a:gd name="T16" fmla="*/ 179 w 180"/>
                      <a:gd name="T17" fmla="*/ 0 h 39"/>
                      <a:gd name="T18" fmla="*/ 179 w 180"/>
                      <a:gd name="T19" fmla="*/ 0 h 39"/>
                      <a:gd name="T20" fmla="*/ 180 w 180"/>
                      <a:gd name="T21" fmla="*/ 0 h 39"/>
                      <a:gd name="T22" fmla="*/ 180 w 180"/>
                      <a:gd name="T23" fmla="*/ 2 h 39"/>
                      <a:gd name="T24" fmla="*/ 180 w 180"/>
                      <a:gd name="T25" fmla="*/ 3 h 39"/>
                      <a:gd name="T26" fmla="*/ 180 w 180"/>
                      <a:gd name="T27" fmla="*/ 3 h 39"/>
                      <a:gd name="T28" fmla="*/ 180 w 180"/>
                      <a:gd name="T29" fmla="*/ 4 h 39"/>
                      <a:gd name="T30" fmla="*/ 180 w 180"/>
                      <a:gd name="T31" fmla="*/ 6 h 39"/>
                      <a:gd name="T32" fmla="*/ 180 w 180"/>
                      <a:gd name="T33" fmla="*/ 7 h 39"/>
                      <a:gd name="T34" fmla="*/ 180 w 180"/>
                      <a:gd name="T35" fmla="*/ 8 h 39"/>
                      <a:gd name="T36" fmla="*/ 180 w 180"/>
                      <a:gd name="T37" fmla="*/ 10 h 39"/>
                      <a:gd name="T38" fmla="*/ 1 w 180"/>
                      <a:gd name="T39" fmla="*/ 20 h 39"/>
                      <a:gd name="T40" fmla="*/ 1 w 180"/>
                      <a:gd name="T41" fmla="*/ 23 h 39"/>
                      <a:gd name="T42" fmla="*/ 3 w 180"/>
                      <a:gd name="T43" fmla="*/ 32 h 39"/>
                      <a:gd name="T44" fmla="*/ 4 w 180"/>
                      <a:gd name="T45" fmla="*/ 39 h 39"/>
                      <a:gd name="T46" fmla="*/ 4 w 180"/>
                      <a:gd name="T47" fmla="*/ 39 h 39"/>
                      <a:gd name="T48" fmla="*/ 4 w 180"/>
                      <a:gd name="T49" fmla="*/ 39 h 39"/>
                      <a:gd name="T50" fmla="*/ 3 w 180"/>
                      <a:gd name="T51" fmla="*/ 38 h 39"/>
                      <a:gd name="T52" fmla="*/ 3 w 180"/>
                      <a:gd name="T53" fmla="*/ 38 h 39"/>
                      <a:gd name="T54" fmla="*/ 3 w 180"/>
                      <a:gd name="T55" fmla="*/ 38 h 39"/>
                      <a:gd name="T56" fmla="*/ 1 w 180"/>
                      <a:gd name="T57" fmla="*/ 36 h 39"/>
                      <a:gd name="T58" fmla="*/ 1 w 180"/>
                      <a:gd name="T59" fmla="*/ 36 h 39"/>
                      <a:gd name="T60" fmla="*/ 0 w 180"/>
                      <a:gd name="T61" fmla="*/ 36 h 39"/>
                      <a:gd name="T62" fmla="*/ 0 w 180"/>
                      <a:gd name="T63" fmla="*/ 34 h 39"/>
                      <a:gd name="T64" fmla="*/ 0 w 180"/>
                      <a:gd name="T65" fmla="*/ 31 h 39"/>
                      <a:gd name="T66" fmla="*/ 0 w 180"/>
                      <a:gd name="T67" fmla="*/ 30 h 39"/>
                      <a:gd name="T68" fmla="*/ 0 w 180"/>
                      <a:gd name="T69" fmla="*/ 27 h 39"/>
                      <a:gd name="T70" fmla="*/ 0 w 180"/>
                      <a:gd name="T71" fmla="*/ 26 h 39"/>
                      <a:gd name="T72" fmla="*/ 0 w 180"/>
                      <a:gd name="T73" fmla="*/ 24 h 39"/>
                      <a:gd name="T74" fmla="*/ 0 w 180"/>
                      <a:gd name="T75" fmla="*/ 22 h 39"/>
                      <a:gd name="T76" fmla="*/ 1 w 180"/>
                      <a:gd name="T7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39">
                        <a:moveTo>
                          <a:pt x="180" y="10"/>
                        </a:moveTo>
                        <a:lnTo>
                          <a:pt x="179" y="4"/>
                        </a:lnTo>
                        <a:lnTo>
                          <a:pt x="179" y="0"/>
                        </a:lnTo>
                        <a:lnTo>
                          <a:pt x="179" y="0"/>
                        </a:lnTo>
                        <a:lnTo>
                          <a:pt x="179" y="0"/>
                        </a:lnTo>
                        <a:lnTo>
                          <a:pt x="179" y="0"/>
                        </a:lnTo>
                        <a:lnTo>
                          <a:pt x="179" y="0"/>
                        </a:lnTo>
                        <a:lnTo>
                          <a:pt x="179" y="0"/>
                        </a:lnTo>
                        <a:lnTo>
                          <a:pt x="179" y="0"/>
                        </a:lnTo>
                        <a:lnTo>
                          <a:pt x="179" y="0"/>
                        </a:lnTo>
                        <a:lnTo>
                          <a:pt x="180" y="0"/>
                        </a:lnTo>
                        <a:lnTo>
                          <a:pt x="180" y="2"/>
                        </a:lnTo>
                        <a:lnTo>
                          <a:pt x="180" y="3"/>
                        </a:lnTo>
                        <a:lnTo>
                          <a:pt x="180" y="3"/>
                        </a:lnTo>
                        <a:lnTo>
                          <a:pt x="180" y="4"/>
                        </a:lnTo>
                        <a:lnTo>
                          <a:pt x="180" y="6"/>
                        </a:lnTo>
                        <a:lnTo>
                          <a:pt x="180" y="7"/>
                        </a:lnTo>
                        <a:lnTo>
                          <a:pt x="180" y="8"/>
                        </a:lnTo>
                        <a:lnTo>
                          <a:pt x="180" y="10"/>
                        </a:lnTo>
                        <a:close/>
                        <a:moveTo>
                          <a:pt x="1" y="20"/>
                        </a:moveTo>
                        <a:lnTo>
                          <a:pt x="1" y="23"/>
                        </a:lnTo>
                        <a:lnTo>
                          <a:pt x="3" y="32"/>
                        </a:lnTo>
                        <a:lnTo>
                          <a:pt x="4" y="39"/>
                        </a:lnTo>
                        <a:lnTo>
                          <a:pt x="4" y="39"/>
                        </a:lnTo>
                        <a:lnTo>
                          <a:pt x="4" y="39"/>
                        </a:lnTo>
                        <a:lnTo>
                          <a:pt x="3" y="38"/>
                        </a:lnTo>
                        <a:lnTo>
                          <a:pt x="3" y="38"/>
                        </a:lnTo>
                        <a:lnTo>
                          <a:pt x="3" y="38"/>
                        </a:lnTo>
                        <a:lnTo>
                          <a:pt x="1" y="36"/>
                        </a:lnTo>
                        <a:lnTo>
                          <a:pt x="1" y="36"/>
                        </a:lnTo>
                        <a:lnTo>
                          <a:pt x="0" y="36"/>
                        </a:lnTo>
                        <a:lnTo>
                          <a:pt x="0" y="34"/>
                        </a:lnTo>
                        <a:lnTo>
                          <a:pt x="0" y="31"/>
                        </a:lnTo>
                        <a:lnTo>
                          <a:pt x="0" y="30"/>
                        </a:lnTo>
                        <a:lnTo>
                          <a:pt x="0" y="27"/>
                        </a:lnTo>
                        <a:lnTo>
                          <a:pt x="0" y="26"/>
                        </a:lnTo>
                        <a:lnTo>
                          <a:pt x="0" y="24"/>
                        </a:lnTo>
                        <a:lnTo>
                          <a:pt x="0" y="22"/>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49" name="Freeform 221"/>
                  <p:cNvSpPr>
                    <a:spLocks noEditPoints="1"/>
                  </p:cNvSpPr>
                  <p:nvPr/>
                </p:nvSpPr>
                <p:spPr bwMode="auto">
                  <a:xfrm>
                    <a:off x="3250" y="1238"/>
                    <a:ext cx="59" cy="18"/>
                  </a:xfrm>
                  <a:custGeom>
                    <a:avLst/>
                    <a:gdLst>
                      <a:gd name="T0" fmla="*/ 179 w 179"/>
                      <a:gd name="T1" fmla="*/ 14 h 55"/>
                      <a:gd name="T2" fmla="*/ 178 w 179"/>
                      <a:gd name="T3" fmla="*/ 8 h 55"/>
                      <a:gd name="T4" fmla="*/ 178 w 179"/>
                      <a:gd name="T5" fmla="*/ 4 h 55"/>
                      <a:gd name="T6" fmla="*/ 176 w 179"/>
                      <a:gd name="T7" fmla="*/ 3 h 55"/>
                      <a:gd name="T8" fmla="*/ 175 w 179"/>
                      <a:gd name="T9" fmla="*/ 3 h 55"/>
                      <a:gd name="T10" fmla="*/ 172 w 179"/>
                      <a:gd name="T11" fmla="*/ 2 h 55"/>
                      <a:gd name="T12" fmla="*/ 171 w 179"/>
                      <a:gd name="T13" fmla="*/ 2 h 55"/>
                      <a:gd name="T14" fmla="*/ 170 w 179"/>
                      <a:gd name="T15" fmla="*/ 2 h 55"/>
                      <a:gd name="T16" fmla="*/ 168 w 179"/>
                      <a:gd name="T17" fmla="*/ 0 h 55"/>
                      <a:gd name="T18" fmla="*/ 167 w 179"/>
                      <a:gd name="T19" fmla="*/ 0 h 55"/>
                      <a:gd name="T20" fmla="*/ 166 w 179"/>
                      <a:gd name="T21" fmla="*/ 0 h 55"/>
                      <a:gd name="T22" fmla="*/ 166 w 179"/>
                      <a:gd name="T23" fmla="*/ 2 h 55"/>
                      <a:gd name="T24" fmla="*/ 167 w 179"/>
                      <a:gd name="T25" fmla="*/ 10 h 55"/>
                      <a:gd name="T26" fmla="*/ 167 w 179"/>
                      <a:gd name="T27" fmla="*/ 18 h 55"/>
                      <a:gd name="T28" fmla="*/ 176 w 179"/>
                      <a:gd name="T29" fmla="*/ 18 h 55"/>
                      <a:gd name="T30" fmla="*/ 176 w 179"/>
                      <a:gd name="T31" fmla="*/ 19 h 55"/>
                      <a:gd name="T32" fmla="*/ 175 w 179"/>
                      <a:gd name="T33" fmla="*/ 22 h 55"/>
                      <a:gd name="T34" fmla="*/ 174 w 179"/>
                      <a:gd name="T35" fmla="*/ 23 h 55"/>
                      <a:gd name="T36" fmla="*/ 172 w 179"/>
                      <a:gd name="T37" fmla="*/ 24 h 55"/>
                      <a:gd name="T38" fmla="*/ 171 w 179"/>
                      <a:gd name="T39" fmla="*/ 26 h 55"/>
                      <a:gd name="T40" fmla="*/ 170 w 179"/>
                      <a:gd name="T41" fmla="*/ 28 h 55"/>
                      <a:gd name="T42" fmla="*/ 168 w 179"/>
                      <a:gd name="T43" fmla="*/ 30 h 55"/>
                      <a:gd name="T44" fmla="*/ 167 w 179"/>
                      <a:gd name="T45" fmla="*/ 31 h 55"/>
                      <a:gd name="T46" fmla="*/ 167 w 179"/>
                      <a:gd name="T47" fmla="*/ 26 h 55"/>
                      <a:gd name="T48" fmla="*/ 167 w 179"/>
                      <a:gd name="T49" fmla="*/ 18 h 55"/>
                      <a:gd name="T50" fmla="*/ 176 w 179"/>
                      <a:gd name="T51" fmla="*/ 18 h 55"/>
                      <a:gd name="T52" fmla="*/ 178 w 179"/>
                      <a:gd name="T53" fmla="*/ 18 h 55"/>
                      <a:gd name="T54" fmla="*/ 178 w 179"/>
                      <a:gd name="T55" fmla="*/ 16 h 55"/>
                      <a:gd name="T56" fmla="*/ 178 w 179"/>
                      <a:gd name="T57" fmla="*/ 16 h 55"/>
                      <a:gd name="T58" fmla="*/ 178 w 179"/>
                      <a:gd name="T59" fmla="*/ 15 h 55"/>
                      <a:gd name="T60" fmla="*/ 178 w 179"/>
                      <a:gd name="T61" fmla="*/ 15 h 55"/>
                      <a:gd name="T62" fmla="*/ 178 w 179"/>
                      <a:gd name="T63" fmla="*/ 15 h 55"/>
                      <a:gd name="T64" fmla="*/ 179 w 179"/>
                      <a:gd name="T65" fmla="*/ 14 h 55"/>
                      <a:gd name="T66" fmla="*/ 179 w 179"/>
                      <a:gd name="T67" fmla="*/ 14 h 55"/>
                      <a:gd name="T68" fmla="*/ 0 w 179"/>
                      <a:gd name="T69" fmla="*/ 24 h 55"/>
                      <a:gd name="T70" fmla="*/ 0 w 179"/>
                      <a:gd name="T71" fmla="*/ 27 h 55"/>
                      <a:gd name="T72" fmla="*/ 2 w 179"/>
                      <a:gd name="T73" fmla="*/ 36 h 55"/>
                      <a:gd name="T74" fmla="*/ 3 w 179"/>
                      <a:gd name="T75" fmla="*/ 43 h 55"/>
                      <a:gd name="T76" fmla="*/ 6 w 179"/>
                      <a:gd name="T77" fmla="*/ 46 h 55"/>
                      <a:gd name="T78" fmla="*/ 8 w 179"/>
                      <a:gd name="T79" fmla="*/ 47 h 55"/>
                      <a:gd name="T80" fmla="*/ 10 w 179"/>
                      <a:gd name="T81" fmla="*/ 48 h 55"/>
                      <a:gd name="T82" fmla="*/ 12 w 179"/>
                      <a:gd name="T83" fmla="*/ 50 h 55"/>
                      <a:gd name="T84" fmla="*/ 14 w 179"/>
                      <a:gd name="T85" fmla="*/ 51 h 55"/>
                      <a:gd name="T86" fmla="*/ 16 w 179"/>
                      <a:gd name="T87" fmla="*/ 54 h 55"/>
                      <a:gd name="T88" fmla="*/ 19 w 179"/>
                      <a:gd name="T89" fmla="*/ 55 h 55"/>
                      <a:gd name="T90" fmla="*/ 20 w 179"/>
                      <a:gd name="T91" fmla="*/ 55 h 55"/>
                      <a:gd name="T92" fmla="*/ 20 w 179"/>
                      <a:gd name="T93" fmla="*/ 55 h 55"/>
                      <a:gd name="T94" fmla="*/ 18 w 179"/>
                      <a:gd name="T95" fmla="*/ 48 h 55"/>
                      <a:gd name="T96" fmla="*/ 15 w 179"/>
                      <a:gd name="T97" fmla="*/ 42 h 55"/>
                      <a:gd name="T98" fmla="*/ 12 w 179"/>
                      <a:gd name="T99" fmla="*/ 34 h 55"/>
                      <a:gd name="T100" fmla="*/ 11 w 179"/>
                      <a:gd name="T101" fmla="*/ 26 h 55"/>
                      <a:gd name="T102" fmla="*/ 11 w 179"/>
                      <a:gd name="T103" fmla="*/ 18 h 55"/>
                      <a:gd name="T104" fmla="*/ 11 w 179"/>
                      <a:gd name="T105" fmla="*/ 10 h 55"/>
                      <a:gd name="T106" fmla="*/ 12 w 179"/>
                      <a:gd name="T107" fmla="*/ 6 h 55"/>
                      <a:gd name="T108" fmla="*/ 10 w 179"/>
                      <a:gd name="T109" fmla="*/ 8 h 55"/>
                      <a:gd name="T110" fmla="*/ 8 w 179"/>
                      <a:gd name="T111" fmla="*/ 11 h 55"/>
                      <a:gd name="T112" fmla="*/ 7 w 179"/>
                      <a:gd name="T113" fmla="*/ 12 h 55"/>
                      <a:gd name="T114" fmla="*/ 4 w 179"/>
                      <a:gd name="T115" fmla="*/ 15 h 55"/>
                      <a:gd name="T116" fmla="*/ 3 w 179"/>
                      <a:gd name="T117" fmla="*/ 16 h 55"/>
                      <a:gd name="T118" fmla="*/ 2 w 179"/>
                      <a:gd name="T119" fmla="*/ 19 h 55"/>
                      <a:gd name="T120" fmla="*/ 2 w 179"/>
                      <a:gd name="T121" fmla="*/ 22 h 55"/>
                      <a:gd name="T122" fmla="*/ 0 w 179"/>
                      <a:gd name="T123"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 h="55">
                        <a:moveTo>
                          <a:pt x="179" y="14"/>
                        </a:moveTo>
                        <a:lnTo>
                          <a:pt x="178" y="8"/>
                        </a:lnTo>
                        <a:lnTo>
                          <a:pt x="178" y="4"/>
                        </a:lnTo>
                        <a:lnTo>
                          <a:pt x="176" y="3"/>
                        </a:lnTo>
                        <a:lnTo>
                          <a:pt x="175" y="3"/>
                        </a:lnTo>
                        <a:lnTo>
                          <a:pt x="172" y="2"/>
                        </a:lnTo>
                        <a:lnTo>
                          <a:pt x="171" y="2"/>
                        </a:lnTo>
                        <a:lnTo>
                          <a:pt x="170" y="2"/>
                        </a:lnTo>
                        <a:lnTo>
                          <a:pt x="168" y="0"/>
                        </a:lnTo>
                        <a:lnTo>
                          <a:pt x="167" y="0"/>
                        </a:lnTo>
                        <a:lnTo>
                          <a:pt x="166" y="0"/>
                        </a:lnTo>
                        <a:lnTo>
                          <a:pt x="166" y="2"/>
                        </a:lnTo>
                        <a:lnTo>
                          <a:pt x="167" y="10"/>
                        </a:lnTo>
                        <a:lnTo>
                          <a:pt x="167" y="18"/>
                        </a:lnTo>
                        <a:lnTo>
                          <a:pt x="176" y="18"/>
                        </a:lnTo>
                        <a:lnTo>
                          <a:pt x="176" y="19"/>
                        </a:lnTo>
                        <a:lnTo>
                          <a:pt x="175" y="22"/>
                        </a:lnTo>
                        <a:lnTo>
                          <a:pt x="174" y="23"/>
                        </a:lnTo>
                        <a:lnTo>
                          <a:pt x="172" y="24"/>
                        </a:lnTo>
                        <a:lnTo>
                          <a:pt x="171" y="26"/>
                        </a:lnTo>
                        <a:lnTo>
                          <a:pt x="170" y="28"/>
                        </a:lnTo>
                        <a:lnTo>
                          <a:pt x="168" y="30"/>
                        </a:lnTo>
                        <a:lnTo>
                          <a:pt x="167" y="31"/>
                        </a:lnTo>
                        <a:lnTo>
                          <a:pt x="167" y="26"/>
                        </a:lnTo>
                        <a:lnTo>
                          <a:pt x="167" y="18"/>
                        </a:lnTo>
                        <a:lnTo>
                          <a:pt x="176" y="18"/>
                        </a:lnTo>
                        <a:lnTo>
                          <a:pt x="178" y="18"/>
                        </a:lnTo>
                        <a:lnTo>
                          <a:pt x="178" y="16"/>
                        </a:lnTo>
                        <a:lnTo>
                          <a:pt x="178" y="16"/>
                        </a:lnTo>
                        <a:lnTo>
                          <a:pt x="178" y="15"/>
                        </a:lnTo>
                        <a:lnTo>
                          <a:pt x="178" y="15"/>
                        </a:lnTo>
                        <a:lnTo>
                          <a:pt x="178" y="15"/>
                        </a:lnTo>
                        <a:lnTo>
                          <a:pt x="179" y="14"/>
                        </a:lnTo>
                        <a:lnTo>
                          <a:pt x="179" y="14"/>
                        </a:lnTo>
                        <a:close/>
                        <a:moveTo>
                          <a:pt x="0" y="24"/>
                        </a:moveTo>
                        <a:lnTo>
                          <a:pt x="0" y="27"/>
                        </a:lnTo>
                        <a:lnTo>
                          <a:pt x="2" y="36"/>
                        </a:lnTo>
                        <a:lnTo>
                          <a:pt x="3" y="43"/>
                        </a:lnTo>
                        <a:lnTo>
                          <a:pt x="6" y="46"/>
                        </a:lnTo>
                        <a:lnTo>
                          <a:pt x="8" y="47"/>
                        </a:lnTo>
                        <a:lnTo>
                          <a:pt x="10" y="48"/>
                        </a:lnTo>
                        <a:lnTo>
                          <a:pt x="12" y="50"/>
                        </a:lnTo>
                        <a:lnTo>
                          <a:pt x="14" y="51"/>
                        </a:lnTo>
                        <a:lnTo>
                          <a:pt x="16" y="54"/>
                        </a:lnTo>
                        <a:lnTo>
                          <a:pt x="19" y="55"/>
                        </a:lnTo>
                        <a:lnTo>
                          <a:pt x="20" y="55"/>
                        </a:lnTo>
                        <a:lnTo>
                          <a:pt x="20" y="55"/>
                        </a:lnTo>
                        <a:lnTo>
                          <a:pt x="18" y="48"/>
                        </a:lnTo>
                        <a:lnTo>
                          <a:pt x="15" y="42"/>
                        </a:lnTo>
                        <a:lnTo>
                          <a:pt x="12" y="34"/>
                        </a:lnTo>
                        <a:lnTo>
                          <a:pt x="11" y="26"/>
                        </a:lnTo>
                        <a:lnTo>
                          <a:pt x="11" y="18"/>
                        </a:lnTo>
                        <a:lnTo>
                          <a:pt x="11" y="10"/>
                        </a:lnTo>
                        <a:lnTo>
                          <a:pt x="12" y="6"/>
                        </a:lnTo>
                        <a:lnTo>
                          <a:pt x="10" y="8"/>
                        </a:lnTo>
                        <a:lnTo>
                          <a:pt x="8" y="11"/>
                        </a:lnTo>
                        <a:lnTo>
                          <a:pt x="7" y="12"/>
                        </a:lnTo>
                        <a:lnTo>
                          <a:pt x="4" y="15"/>
                        </a:lnTo>
                        <a:lnTo>
                          <a:pt x="3" y="16"/>
                        </a:lnTo>
                        <a:lnTo>
                          <a:pt x="2" y="19"/>
                        </a:lnTo>
                        <a:lnTo>
                          <a:pt x="2" y="22"/>
                        </a:lnTo>
                        <a:lnTo>
                          <a:pt x="0" y="24"/>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0" name="Freeform 222"/>
                  <p:cNvSpPr>
                    <a:spLocks noEditPoints="1"/>
                  </p:cNvSpPr>
                  <p:nvPr/>
                </p:nvSpPr>
                <p:spPr bwMode="auto">
                  <a:xfrm>
                    <a:off x="3253" y="1236"/>
                    <a:ext cx="52" cy="23"/>
                  </a:xfrm>
                  <a:custGeom>
                    <a:avLst/>
                    <a:gdLst>
                      <a:gd name="T0" fmla="*/ 156 w 156"/>
                      <a:gd name="T1" fmla="*/ 16 h 69"/>
                      <a:gd name="T2" fmla="*/ 155 w 156"/>
                      <a:gd name="T3" fmla="*/ 6 h 69"/>
                      <a:gd name="T4" fmla="*/ 151 w 156"/>
                      <a:gd name="T5" fmla="*/ 5 h 69"/>
                      <a:gd name="T6" fmla="*/ 148 w 156"/>
                      <a:gd name="T7" fmla="*/ 4 h 69"/>
                      <a:gd name="T8" fmla="*/ 145 w 156"/>
                      <a:gd name="T9" fmla="*/ 2 h 69"/>
                      <a:gd name="T10" fmla="*/ 141 w 156"/>
                      <a:gd name="T11" fmla="*/ 1 h 69"/>
                      <a:gd name="T12" fmla="*/ 144 w 156"/>
                      <a:gd name="T13" fmla="*/ 10 h 69"/>
                      <a:gd name="T14" fmla="*/ 145 w 156"/>
                      <a:gd name="T15" fmla="*/ 24 h 69"/>
                      <a:gd name="T16" fmla="*/ 156 w 156"/>
                      <a:gd name="T17" fmla="*/ 32 h 69"/>
                      <a:gd name="T18" fmla="*/ 153 w 156"/>
                      <a:gd name="T19" fmla="*/ 38 h 69"/>
                      <a:gd name="T20" fmla="*/ 151 w 156"/>
                      <a:gd name="T21" fmla="*/ 41 h 69"/>
                      <a:gd name="T22" fmla="*/ 147 w 156"/>
                      <a:gd name="T23" fmla="*/ 44 h 69"/>
                      <a:gd name="T24" fmla="*/ 143 w 156"/>
                      <a:gd name="T25" fmla="*/ 46 h 69"/>
                      <a:gd name="T26" fmla="*/ 143 w 156"/>
                      <a:gd name="T27" fmla="*/ 44 h 69"/>
                      <a:gd name="T28" fmla="*/ 145 w 156"/>
                      <a:gd name="T29" fmla="*/ 30 h 69"/>
                      <a:gd name="T30" fmla="*/ 156 w 156"/>
                      <a:gd name="T31" fmla="*/ 24 h 69"/>
                      <a:gd name="T32" fmla="*/ 0 w 156"/>
                      <a:gd name="T33" fmla="*/ 16 h 69"/>
                      <a:gd name="T34" fmla="*/ 0 w 156"/>
                      <a:gd name="T35" fmla="*/ 32 h 69"/>
                      <a:gd name="T36" fmla="*/ 4 w 156"/>
                      <a:gd name="T37" fmla="*/ 48 h 69"/>
                      <a:gd name="T38" fmla="*/ 9 w 156"/>
                      <a:gd name="T39" fmla="*/ 61 h 69"/>
                      <a:gd name="T40" fmla="*/ 12 w 156"/>
                      <a:gd name="T41" fmla="*/ 62 h 69"/>
                      <a:gd name="T42" fmla="*/ 17 w 156"/>
                      <a:gd name="T43" fmla="*/ 65 h 69"/>
                      <a:gd name="T44" fmla="*/ 21 w 156"/>
                      <a:gd name="T45" fmla="*/ 68 h 69"/>
                      <a:gd name="T46" fmla="*/ 27 w 156"/>
                      <a:gd name="T47" fmla="*/ 69 h 69"/>
                      <a:gd name="T48" fmla="*/ 23 w 156"/>
                      <a:gd name="T49" fmla="*/ 61 h 69"/>
                      <a:gd name="T50" fmla="*/ 15 w 156"/>
                      <a:gd name="T51" fmla="*/ 44 h 69"/>
                      <a:gd name="T52" fmla="*/ 12 w 156"/>
                      <a:gd name="T53" fmla="*/ 30 h 69"/>
                      <a:gd name="T54" fmla="*/ 12 w 156"/>
                      <a:gd name="T55" fmla="*/ 17 h 69"/>
                      <a:gd name="T56" fmla="*/ 15 w 156"/>
                      <a:gd name="T57" fmla="*/ 4 h 69"/>
                      <a:gd name="T58" fmla="*/ 13 w 156"/>
                      <a:gd name="T59" fmla="*/ 1 h 69"/>
                      <a:gd name="T60" fmla="*/ 11 w 156"/>
                      <a:gd name="T61" fmla="*/ 4 h 69"/>
                      <a:gd name="T62" fmla="*/ 7 w 156"/>
                      <a:gd name="T63" fmla="*/ 8 h 69"/>
                      <a:gd name="T64" fmla="*/ 3 w 156"/>
                      <a:gd name="T65"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69">
                        <a:moveTo>
                          <a:pt x="156" y="24"/>
                        </a:moveTo>
                        <a:lnTo>
                          <a:pt x="156" y="16"/>
                        </a:lnTo>
                        <a:lnTo>
                          <a:pt x="155" y="8"/>
                        </a:lnTo>
                        <a:lnTo>
                          <a:pt x="155" y="6"/>
                        </a:lnTo>
                        <a:lnTo>
                          <a:pt x="153" y="5"/>
                        </a:lnTo>
                        <a:lnTo>
                          <a:pt x="151" y="5"/>
                        </a:lnTo>
                        <a:lnTo>
                          <a:pt x="149" y="4"/>
                        </a:lnTo>
                        <a:lnTo>
                          <a:pt x="148" y="4"/>
                        </a:lnTo>
                        <a:lnTo>
                          <a:pt x="147" y="4"/>
                        </a:lnTo>
                        <a:lnTo>
                          <a:pt x="145" y="2"/>
                        </a:lnTo>
                        <a:lnTo>
                          <a:pt x="143" y="2"/>
                        </a:lnTo>
                        <a:lnTo>
                          <a:pt x="141" y="1"/>
                        </a:lnTo>
                        <a:lnTo>
                          <a:pt x="143" y="4"/>
                        </a:lnTo>
                        <a:lnTo>
                          <a:pt x="144" y="10"/>
                        </a:lnTo>
                        <a:lnTo>
                          <a:pt x="145" y="17"/>
                        </a:lnTo>
                        <a:lnTo>
                          <a:pt x="145" y="24"/>
                        </a:lnTo>
                        <a:lnTo>
                          <a:pt x="156" y="24"/>
                        </a:lnTo>
                        <a:lnTo>
                          <a:pt x="156" y="32"/>
                        </a:lnTo>
                        <a:lnTo>
                          <a:pt x="156" y="37"/>
                        </a:lnTo>
                        <a:lnTo>
                          <a:pt x="153" y="38"/>
                        </a:lnTo>
                        <a:lnTo>
                          <a:pt x="152" y="40"/>
                        </a:lnTo>
                        <a:lnTo>
                          <a:pt x="151" y="41"/>
                        </a:lnTo>
                        <a:lnTo>
                          <a:pt x="148" y="42"/>
                        </a:lnTo>
                        <a:lnTo>
                          <a:pt x="147" y="44"/>
                        </a:lnTo>
                        <a:lnTo>
                          <a:pt x="145" y="45"/>
                        </a:lnTo>
                        <a:lnTo>
                          <a:pt x="143" y="46"/>
                        </a:lnTo>
                        <a:lnTo>
                          <a:pt x="141" y="48"/>
                        </a:lnTo>
                        <a:lnTo>
                          <a:pt x="143" y="44"/>
                        </a:lnTo>
                        <a:lnTo>
                          <a:pt x="144" y="37"/>
                        </a:lnTo>
                        <a:lnTo>
                          <a:pt x="145" y="30"/>
                        </a:lnTo>
                        <a:lnTo>
                          <a:pt x="145" y="24"/>
                        </a:lnTo>
                        <a:lnTo>
                          <a:pt x="156" y="24"/>
                        </a:lnTo>
                        <a:close/>
                        <a:moveTo>
                          <a:pt x="1" y="12"/>
                        </a:moveTo>
                        <a:lnTo>
                          <a:pt x="0" y="16"/>
                        </a:lnTo>
                        <a:lnTo>
                          <a:pt x="0" y="24"/>
                        </a:lnTo>
                        <a:lnTo>
                          <a:pt x="0" y="32"/>
                        </a:lnTo>
                        <a:lnTo>
                          <a:pt x="1" y="40"/>
                        </a:lnTo>
                        <a:lnTo>
                          <a:pt x="4" y="48"/>
                        </a:lnTo>
                        <a:lnTo>
                          <a:pt x="7" y="54"/>
                        </a:lnTo>
                        <a:lnTo>
                          <a:pt x="9" y="61"/>
                        </a:lnTo>
                        <a:lnTo>
                          <a:pt x="9" y="61"/>
                        </a:lnTo>
                        <a:lnTo>
                          <a:pt x="12" y="62"/>
                        </a:lnTo>
                        <a:lnTo>
                          <a:pt x="15" y="64"/>
                        </a:lnTo>
                        <a:lnTo>
                          <a:pt x="17" y="65"/>
                        </a:lnTo>
                        <a:lnTo>
                          <a:pt x="20" y="66"/>
                        </a:lnTo>
                        <a:lnTo>
                          <a:pt x="21" y="68"/>
                        </a:lnTo>
                        <a:lnTo>
                          <a:pt x="24" y="68"/>
                        </a:lnTo>
                        <a:lnTo>
                          <a:pt x="27" y="69"/>
                        </a:lnTo>
                        <a:lnTo>
                          <a:pt x="29" y="69"/>
                        </a:lnTo>
                        <a:lnTo>
                          <a:pt x="23" y="61"/>
                        </a:lnTo>
                        <a:lnTo>
                          <a:pt x="16" y="50"/>
                        </a:lnTo>
                        <a:lnTo>
                          <a:pt x="15" y="44"/>
                        </a:lnTo>
                        <a:lnTo>
                          <a:pt x="12" y="37"/>
                        </a:lnTo>
                        <a:lnTo>
                          <a:pt x="12" y="30"/>
                        </a:lnTo>
                        <a:lnTo>
                          <a:pt x="11" y="24"/>
                        </a:lnTo>
                        <a:lnTo>
                          <a:pt x="12" y="17"/>
                        </a:lnTo>
                        <a:lnTo>
                          <a:pt x="12" y="10"/>
                        </a:lnTo>
                        <a:lnTo>
                          <a:pt x="15" y="4"/>
                        </a:lnTo>
                        <a:lnTo>
                          <a:pt x="16" y="0"/>
                        </a:lnTo>
                        <a:lnTo>
                          <a:pt x="13" y="1"/>
                        </a:lnTo>
                        <a:lnTo>
                          <a:pt x="12" y="2"/>
                        </a:lnTo>
                        <a:lnTo>
                          <a:pt x="11" y="4"/>
                        </a:lnTo>
                        <a:lnTo>
                          <a:pt x="8" y="6"/>
                        </a:lnTo>
                        <a:lnTo>
                          <a:pt x="7" y="8"/>
                        </a:lnTo>
                        <a:lnTo>
                          <a:pt x="4" y="9"/>
                        </a:lnTo>
                        <a:lnTo>
                          <a:pt x="3" y="10"/>
                        </a:lnTo>
                        <a:lnTo>
                          <a:pt x="1" y="12"/>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1" name="Freeform 223"/>
                  <p:cNvSpPr>
                    <a:spLocks noEditPoints="1"/>
                  </p:cNvSpPr>
                  <p:nvPr/>
                </p:nvSpPr>
                <p:spPr bwMode="auto">
                  <a:xfrm>
                    <a:off x="3257" y="1233"/>
                    <a:ext cx="45" cy="27"/>
                  </a:xfrm>
                  <a:custGeom>
                    <a:avLst/>
                    <a:gdLst>
                      <a:gd name="T0" fmla="*/ 134 w 134"/>
                      <a:gd name="T1" fmla="*/ 27 h 83"/>
                      <a:gd name="T2" fmla="*/ 132 w 134"/>
                      <a:gd name="T3" fmla="*/ 14 h 83"/>
                      <a:gd name="T4" fmla="*/ 129 w 134"/>
                      <a:gd name="T5" fmla="*/ 11 h 83"/>
                      <a:gd name="T6" fmla="*/ 125 w 134"/>
                      <a:gd name="T7" fmla="*/ 10 h 83"/>
                      <a:gd name="T8" fmla="*/ 121 w 134"/>
                      <a:gd name="T9" fmla="*/ 8 h 83"/>
                      <a:gd name="T10" fmla="*/ 118 w 134"/>
                      <a:gd name="T11" fmla="*/ 7 h 83"/>
                      <a:gd name="T12" fmla="*/ 118 w 134"/>
                      <a:gd name="T13" fmla="*/ 12 h 83"/>
                      <a:gd name="T14" fmla="*/ 124 w 134"/>
                      <a:gd name="T15" fmla="*/ 34 h 83"/>
                      <a:gd name="T16" fmla="*/ 134 w 134"/>
                      <a:gd name="T17" fmla="*/ 40 h 83"/>
                      <a:gd name="T18" fmla="*/ 132 w 134"/>
                      <a:gd name="T19" fmla="*/ 54 h 83"/>
                      <a:gd name="T20" fmla="*/ 126 w 134"/>
                      <a:gd name="T21" fmla="*/ 60 h 83"/>
                      <a:gd name="T22" fmla="*/ 121 w 134"/>
                      <a:gd name="T23" fmla="*/ 64 h 83"/>
                      <a:gd name="T24" fmla="*/ 116 w 134"/>
                      <a:gd name="T25" fmla="*/ 68 h 83"/>
                      <a:gd name="T26" fmla="*/ 110 w 134"/>
                      <a:gd name="T27" fmla="*/ 71 h 83"/>
                      <a:gd name="T28" fmla="*/ 108 w 134"/>
                      <a:gd name="T29" fmla="*/ 74 h 83"/>
                      <a:gd name="T30" fmla="*/ 108 w 134"/>
                      <a:gd name="T31" fmla="*/ 74 h 83"/>
                      <a:gd name="T32" fmla="*/ 108 w 134"/>
                      <a:gd name="T33" fmla="*/ 74 h 83"/>
                      <a:gd name="T34" fmla="*/ 106 w 134"/>
                      <a:gd name="T35" fmla="*/ 74 h 83"/>
                      <a:gd name="T36" fmla="*/ 106 w 134"/>
                      <a:gd name="T37" fmla="*/ 74 h 83"/>
                      <a:gd name="T38" fmla="*/ 118 w 134"/>
                      <a:gd name="T39" fmla="*/ 55 h 83"/>
                      <a:gd name="T40" fmla="*/ 124 w 134"/>
                      <a:gd name="T41" fmla="*/ 34 h 83"/>
                      <a:gd name="T42" fmla="*/ 5 w 134"/>
                      <a:gd name="T43" fmla="*/ 10 h 83"/>
                      <a:gd name="T44" fmla="*/ 1 w 134"/>
                      <a:gd name="T45" fmla="*/ 20 h 83"/>
                      <a:gd name="T46" fmla="*/ 0 w 134"/>
                      <a:gd name="T47" fmla="*/ 34 h 83"/>
                      <a:gd name="T48" fmla="*/ 1 w 134"/>
                      <a:gd name="T49" fmla="*/ 47 h 83"/>
                      <a:gd name="T50" fmla="*/ 5 w 134"/>
                      <a:gd name="T51" fmla="*/ 60 h 83"/>
                      <a:gd name="T52" fmla="*/ 18 w 134"/>
                      <a:gd name="T53" fmla="*/ 79 h 83"/>
                      <a:gd name="T54" fmla="*/ 24 w 134"/>
                      <a:gd name="T55" fmla="*/ 80 h 83"/>
                      <a:gd name="T56" fmla="*/ 29 w 134"/>
                      <a:gd name="T57" fmla="*/ 82 h 83"/>
                      <a:gd name="T58" fmla="*/ 36 w 134"/>
                      <a:gd name="T59" fmla="*/ 83 h 83"/>
                      <a:gd name="T60" fmla="*/ 41 w 134"/>
                      <a:gd name="T61" fmla="*/ 83 h 83"/>
                      <a:gd name="T62" fmla="*/ 28 w 134"/>
                      <a:gd name="T63" fmla="*/ 74 h 83"/>
                      <a:gd name="T64" fmla="*/ 16 w 134"/>
                      <a:gd name="T65" fmla="*/ 55 h 83"/>
                      <a:gd name="T66" fmla="*/ 12 w 134"/>
                      <a:gd name="T67" fmla="*/ 34 h 83"/>
                      <a:gd name="T68" fmla="*/ 16 w 134"/>
                      <a:gd name="T69" fmla="*/ 12 h 83"/>
                      <a:gd name="T70" fmla="*/ 22 w 134"/>
                      <a:gd name="T71" fmla="*/ 0 h 83"/>
                      <a:gd name="T72" fmla="*/ 20 w 134"/>
                      <a:gd name="T73" fmla="*/ 2 h 83"/>
                      <a:gd name="T74" fmla="*/ 17 w 134"/>
                      <a:gd name="T75" fmla="*/ 3 h 83"/>
                      <a:gd name="T76" fmla="*/ 13 w 134"/>
                      <a:gd name="T77" fmla="*/ 4 h 83"/>
                      <a:gd name="T78" fmla="*/ 10 w 134"/>
                      <a:gd name="T79" fmla="*/ 6 h 83"/>
                      <a:gd name="T80" fmla="*/ 9 w 134"/>
                      <a:gd name="T81" fmla="*/ 6 h 83"/>
                      <a:gd name="T82" fmla="*/ 8 w 134"/>
                      <a:gd name="T83" fmla="*/ 7 h 83"/>
                      <a:gd name="T84" fmla="*/ 6 w 134"/>
                      <a:gd name="T85" fmla="*/ 8 h 83"/>
                      <a:gd name="T86" fmla="*/ 5 w 134"/>
                      <a:gd name="T87" fmla="*/ 1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83">
                        <a:moveTo>
                          <a:pt x="134" y="34"/>
                        </a:moveTo>
                        <a:lnTo>
                          <a:pt x="134" y="27"/>
                        </a:lnTo>
                        <a:lnTo>
                          <a:pt x="133" y="20"/>
                        </a:lnTo>
                        <a:lnTo>
                          <a:pt x="132" y="14"/>
                        </a:lnTo>
                        <a:lnTo>
                          <a:pt x="130" y="11"/>
                        </a:lnTo>
                        <a:lnTo>
                          <a:pt x="129" y="11"/>
                        </a:lnTo>
                        <a:lnTo>
                          <a:pt x="126" y="10"/>
                        </a:lnTo>
                        <a:lnTo>
                          <a:pt x="125" y="10"/>
                        </a:lnTo>
                        <a:lnTo>
                          <a:pt x="124" y="10"/>
                        </a:lnTo>
                        <a:lnTo>
                          <a:pt x="121" y="8"/>
                        </a:lnTo>
                        <a:lnTo>
                          <a:pt x="120" y="8"/>
                        </a:lnTo>
                        <a:lnTo>
                          <a:pt x="118" y="7"/>
                        </a:lnTo>
                        <a:lnTo>
                          <a:pt x="116" y="7"/>
                        </a:lnTo>
                        <a:lnTo>
                          <a:pt x="118" y="12"/>
                        </a:lnTo>
                        <a:lnTo>
                          <a:pt x="122" y="23"/>
                        </a:lnTo>
                        <a:lnTo>
                          <a:pt x="124" y="34"/>
                        </a:lnTo>
                        <a:lnTo>
                          <a:pt x="134" y="34"/>
                        </a:lnTo>
                        <a:lnTo>
                          <a:pt x="134" y="40"/>
                        </a:lnTo>
                        <a:lnTo>
                          <a:pt x="133" y="47"/>
                        </a:lnTo>
                        <a:lnTo>
                          <a:pt x="132" y="54"/>
                        </a:lnTo>
                        <a:lnTo>
                          <a:pt x="130" y="58"/>
                        </a:lnTo>
                        <a:lnTo>
                          <a:pt x="126" y="60"/>
                        </a:lnTo>
                        <a:lnTo>
                          <a:pt x="124" y="62"/>
                        </a:lnTo>
                        <a:lnTo>
                          <a:pt x="121" y="64"/>
                        </a:lnTo>
                        <a:lnTo>
                          <a:pt x="118" y="66"/>
                        </a:lnTo>
                        <a:lnTo>
                          <a:pt x="116" y="68"/>
                        </a:lnTo>
                        <a:lnTo>
                          <a:pt x="113" y="70"/>
                        </a:lnTo>
                        <a:lnTo>
                          <a:pt x="110" y="71"/>
                        </a:lnTo>
                        <a:lnTo>
                          <a:pt x="108" y="74"/>
                        </a:lnTo>
                        <a:lnTo>
                          <a:pt x="108" y="74"/>
                        </a:lnTo>
                        <a:lnTo>
                          <a:pt x="108" y="74"/>
                        </a:lnTo>
                        <a:lnTo>
                          <a:pt x="108" y="74"/>
                        </a:lnTo>
                        <a:lnTo>
                          <a:pt x="108" y="74"/>
                        </a:lnTo>
                        <a:lnTo>
                          <a:pt x="108" y="74"/>
                        </a:lnTo>
                        <a:lnTo>
                          <a:pt x="106" y="74"/>
                        </a:lnTo>
                        <a:lnTo>
                          <a:pt x="106" y="74"/>
                        </a:lnTo>
                        <a:lnTo>
                          <a:pt x="106" y="74"/>
                        </a:lnTo>
                        <a:lnTo>
                          <a:pt x="106" y="74"/>
                        </a:lnTo>
                        <a:lnTo>
                          <a:pt x="113" y="66"/>
                        </a:lnTo>
                        <a:lnTo>
                          <a:pt x="118" y="55"/>
                        </a:lnTo>
                        <a:lnTo>
                          <a:pt x="122" y="46"/>
                        </a:lnTo>
                        <a:lnTo>
                          <a:pt x="124" y="34"/>
                        </a:lnTo>
                        <a:lnTo>
                          <a:pt x="134" y="34"/>
                        </a:lnTo>
                        <a:close/>
                        <a:moveTo>
                          <a:pt x="5" y="10"/>
                        </a:moveTo>
                        <a:lnTo>
                          <a:pt x="4" y="14"/>
                        </a:lnTo>
                        <a:lnTo>
                          <a:pt x="1" y="20"/>
                        </a:lnTo>
                        <a:lnTo>
                          <a:pt x="1" y="27"/>
                        </a:lnTo>
                        <a:lnTo>
                          <a:pt x="0" y="34"/>
                        </a:lnTo>
                        <a:lnTo>
                          <a:pt x="1" y="40"/>
                        </a:lnTo>
                        <a:lnTo>
                          <a:pt x="1" y="47"/>
                        </a:lnTo>
                        <a:lnTo>
                          <a:pt x="4" y="54"/>
                        </a:lnTo>
                        <a:lnTo>
                          <a:pt x="5" y="60"/>
                        </a:lnTo>
                        <a:lnTo>
                          <a:pt x="12" y="71"/>
                        </a:lnTo>
                        <a:lnTo>
                          <a:pt x="18" y="79"/>
                        </a:lnTo>
                        <a:lnTo>
                          <a:pt x="21" y="80"/>
                        </a:lnTo>
                        <a:lnTo>
                          <a:pt x="24" y="80"/>
                        </a:lnTo>
                        <a:lnTo>
                          <a:pt x="26" y="82"/>
                        </a:lnTo>
                        <a:lnTo>
                          <a:pt x="29" y="82"/>
                        </a:lnTo>
                        <a:lnTo>
                          <a:pt x="33" y="82"/>
                        </a:lnTo>
                        <a:lnTo>
                          <a:pt x="36" y="83"/>
                        </a:lnTo>
                        <a:lnTo>
                          <a:pt x="38" y="83"/>
                        </a:lnTo>
                        <a:lnTo>
                          <a:pt x="41" y="83"/>
                        </a:lnTo>
                        <a:lnTo>
                          <a:pt x="36" y="80"/>
                        </a:lnTo>
                        <a:lnTo>
                          <a:pt x="28" y="74"/>
                        </a:lnTo>
                        <a:lnTo>
                          <a:pt x="21" y="66"/>
                        </a:lnTo>
                        <a:lnTo>
                          <a:pt x="16" y="55"/>
                        </a:lnTo>
                        <a:lnTo>
                          <a:pt x="13" y="46"/>
                        </a:lnTo>
                        <a:lnTo>
                          <a:pt x="12" y="34"/>
                        </a:lnTo>
                        <a:lnTo>
                          <a:pt x="13" y="23"/>
                        </a:lnTo>
                        <a:lnTo>
                          <a:pt x="16" y="12"/>
                        </a:lnTo>
                        <a:lnTo>
                          <a:pt x="21" y="3"/>
                        </a:lnTo>
                        <a:lnTo>
                          <a:pt x="22" y="0"/>
                        </a:lnTo>
                        <a:lnTo>
                          <a:pt x="21" y="2"/>
                        </a:lnTo>
                        <a:lnTo>
                          <a:pt x="20" y="2"/>
                        </a:lnTo>
                        <a:lnTo>
                          <a:pt x="18" y="2"/>
                        </a:lnTo>
                        <a:lnTo>
                          <a:pt x="17" y="3"/>
                        </a:lnTo>
                        <a:lnTo>
                          <a:pt x="16" y="3"/>
                        </a:lnTo>
                        <a:lnTo>
                          <a:pt x="13" y="4"/>
                        </a:lnTo>
                        <a:lnTo>
                          <a:pt x="12" y="4"/>
                        </a:lnTo>
                        <a:lnTo>
                          <a:pt x="10" y="6"/>
                        </a:lnTo>
                        <a:lnTo>
                          <a:pt x="10" y="6"/>
                        </a:lnTo>
                        <a:lnTo>
                          <a:pt x="9" y="6"/>
                        </a:lnTo>
                        <a:lnTo>
                          <a:pt x="9" y="7"/>
                        </a:lnTo>
                        <a:lnTo>
                          <a:pt x="8" y="7"/>
                        </a:lnTo>
                        <a:lnTo>
                          <a:pt x="8" y="8"/>
                        </a:lnTo>
                        <a:lnTo>
                          <a:pt x="6" y="8"/>
                        </a:lnTo>
                        <a:lnTo>
                          <a:pt x="5" y="10"/>
                        </a:lnTo>
                        <a:lnTo>
                          <a:pt x="5" y="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2" name="Freeform 224"/>
                  <p:cNvSpPr>
                    <a:spLocks/>
                  </p:cNvSpPr>
                  <p:nvPr/>
                </p:nvSpPr>
                <p:spPr bwMode="auto">
                  <a:xfrm>
                    <a:off x="3261" y="1231"/>
                    <a:ext cx="37" cy="29"/>
                  </a:xfrm>
                  <a:custGeom>
                    <a:avLst/>
                    <a:gdLst>
                      <a:gd name="T0" fmla="*/ 110 w 112"/>
                      <a:gd name="T1" fmla="*/ 27 h 87"/>
                      <a:gd name="T2" fmla="*/ 104 w 112"/>
                      <a:gd name="T3" fmla="*/ 11 h 87"/>
                      <a:gd name="T4" fmla="*/ 100 w 112"/>
                      <a:gd name="T5" fmla="*/ 10 h 87"/>
                      <a:gd name="T6" fmla="*/ 96 w 112"/>
                      <a:gd name="T7" fmla="*/ 8 h 87"/>
                      <a:gd name="T8" fmla="*/ 92 w 112"/>
                      <a:gd name="T9" fmla="*/ 7 h 87"/>
                      <a:gd name="T10" fmla="*/ 86 w 112"/>
                      <a:gd name="T11" fmla="*/ 6 h 87"/>
                      <a:gd name="T12" fmla="*/ 93 w 112"/>
                      <a:gd name="T13" fmla="*/ 12 h 87"/>
                      <a:gd name="T14" fmla="*/ 100 w 112"/>
                      <a:gd name="T15" fmla="*/ 28 h 87"/>
                      <a:gd name="T16" fmla="*/ 112 w 112"/>
                      <a:gd name="T17" fmla="*/ 38 h 87"/>
                      <a:gd name="T18" fmla="*/ 106 w 112"/>
                      <a:gd name="T19" fmla="*/ 59 h 87"/>
                      <a:gd name="T20" fmla="*/ 94 w 112"/>
                      <a:gd name="T21" fmla="*/ 78 h 87"/>
                      <a:gd name="T22" fmla="*/ 86 w 112"/>
                      <a:gd name="T23" fmla="*/ 80 h 87"/>
                      <a:gd name="T24" fmla="*/ 69 w 112"/>
                      <a:gd name="T25" fmla="*/ 83 h 87"/>
                      <a:gd name="T26" fmla="*/ 53 w 112"/>
                      <a:gd name="T27" fmla="*/ 86 h 87"/>
                      <a:gd name="T28" fmla="*/ 37 w 112"/>
                      <a:gd name="T29" fmla="*/ 87 h 87"/>
                      <a:gd name="T30" fmla="*/ 24 w 112"/>
                      <a:gd name="T31" fmla="*/ 84 h 87"/>
                      <a:gd name="T32" fmla="*/ 9 w 112"/>
                      <a:gd name="T33" fmla="*/ 70 h 87"/>
                      <a:gd name="T34" fmla="*/ 1 w 112"/>
                      <a:gd name="T35" fmla="*/ 50 h 87"/>
                      <a:gd name="T36" fmla="*/ 1 w 112"/>
                      <a:gd name="T37" fmla="*/ 27 h 87"/>
                      <a:gd name="T38" fmla="*/ 9 w 112"/>
                      <a:gd name="T39" fmla="*/ 7 h 87"/>
                      <a:gd name="T40" fmla="*/ 13 w 112"/>
                      <a:gd name="T41" fmla="*/ 4 h 87"/>
                      <a:gd name="T42" fmla="*/ 18 w 112"/>
                      <a:gd name="T43" fmla="*/ 3 h 87"/>
                      <a:gd name="T44" fmla="*/ 22 w 112"/>
                      <a:gd name="T45" fmla="*/ 2 h 87"/>
                      <a:gd name="T46" fmla="*/ 28 w 112"/>
                      <a:gd name="T47" fmla="*/ 0 h 87"/>
                      <a:gd name="T48" fmla="*/ 30 w 112"/>
                      <a:gd name="T49" fmla="*/ 0 h 87"/>
                      <a:gd name="T50" fmla="*/ 18 w 112"/>
                      <a:gd name="T51" fmla="*/ 12 h 87"/>
                      <a:gd name="T52" fmla="*/ 12 w 112"/>
                      <a:gd name="T53" fmla="*/ 28 h 87"/>
                      <a:gd name="T54" fmla="*/ 12 w 112"/>
                      <a:gd name="T55" fmla="*/ 47 h 87"/>
                      <a:gd name="T56" fmla="*/ 18 w 112"/>
                      <a:gd name="T57" fmla="*/ 63 h 87"/>
                      <a:gd name="T58" fmla="*/ 30 w 112"/>
                      <a:gd name="T59" fmla="*/ 75 h 87"/>
                      <a:gd name="T60" fmla="*/ 46 w 112"/>
                      <a:gd name="T61" fmla="*/ 82 h 87"/>
                      <a:gd name="T62" fmla="*/ 64 w 112"/>
                      <a:gd name="T63" fmla="*/ 82 h 87"/>
                      <a:gd name="T64" fmla="*/ 80 w 112"/>
                      <a:gd name="T65" fmla="*/ 75 h 87"/>
                      <a:gd name="T66" fmla="*/ 93 w 112"/>
                      <a:gd name="T67" fmla="*/ 63 h 87"/>
                      <a:gd name="T68" fmla="*/ 100 w 112"/>
                      <a:gd name="T69" fmla="*/ 47 h 87"/>
                      <a:gd name="T70" fmla="*/ 112 w 112"/>
                      <a:gd name="T71" fmla="*/ 3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87">
                        <a:moveTo>
                          <a:pt x="112" y="38"/>
                        </a:moveTo>
                        <a:lnTo>
                          <a:pt x="110" y="27"/>
                        </a:lnTo>
                        <a:lnTo>
                          <a:pt x="106" y="16"/>
                        </a:lnTo>
                        <a:lnTo>
                          <a:pt x="104" y="11"/>
                        </a:lnTo>
                        <a:lnTo>
                          <a:pt x="102" y="10"/>
                        </a:lnTo>
                        <a:lnTo>
                          <a:pt x="100" y="10"/>
                        </a:lnTo>
                        <a:lnTo>
                          <a:pt x="97" y="10"/>
                        </a:lnTo>
                        <a:lnTo>
                          <a:pt x="96" y="8"/>
                        </a:lnTo>
                        <a:lnTo>
                          <a:pt x="93" y="8"/>
                        </a:lnTo>
                        <a:lnTo>
                          <a:pt x="92" y="7"/>
                        </a:lnTo>
                        <a:lnTo>
                          <a:pt x="89" y="7"/>
                        </a:lnTo>
                        <a:lnTo>
                          <a:pt x="86" y="6"/>
                        </a:lnTo>
                        <a:lnTo>
                          <a:pt x="86" y="6"/>
                        </a:lnTo>
                        <a:lnTo>
                          <a:pt x="93" y="12"/>
                        </a:lnTo>
                        <a:lnTo>
                          <a:pt x="97" y="20"/>
                        </a:lnTo>
                        <a:lnTo>
                          <a:pt x="100" y="28"/>
                        </a:lnTo>
                        <a:lnTo>
                          <a:pt x="100" y="38"/>
                        </a:lnTo>
                        <a:lnTo>
                          <a:pt x="112" y="38"/>
                        </a:lnTo>
                        <a:lnTo>
                          <a:pt x="110" y="50"/>
                        </a:lnTo>
                        <a:lnTo>
                          <a:pt x="106" y="59"/>
                        </a:lnTo>
                        <a:lnTo>
                          <a:pt x="101" y="70"/>
                        </a:lnTo>
                        <a:lnTo>
                          <a:pt x="94" y="78"/>
                        </a:lnTo>
                        <a:lnTo>
                          <a:pt x="94" y="78"/>
                        </a:lnTo>
                        <a:lnTo>
                          <a:pt x="86" y="80"/>
                        </a:lnTo>
                        <a:lnTo>
                          <a:pt x="77" y="82"/>
                        </a:lnTo>
                        <a:lnTo>
                          <a:pt x="69" y="83"/>
                        </a:lnTo>
                        <a:lnTo>
                          <a:pt x="61" y="84"/>
                        </a:lnTo>
                        <a:lnTo>
                          <a:pt x="53" y="86"/>
                        </a:lnTo>
                        <a:lnTo>
                          <a:pt x="45" y="87"/>
                        </a:lnTo>
                        <a:lnTo>
                          <a:pt x="37" y="87"/>
                        </a:lnTo>
                        <a:lnTo>
                          <a:pt x="29" y="87"/>
                        </a:lnTo>
                        <a:lnTo>
                          <a:pt x="24" y="84"/>
                        </a:lnTo>
                        <a:lnTo>
                          <a:pt x="16" y="78"/>
                        </a:lnTo>
                        <a:lnTo>
                          <a:pt x="9" y="70"/>
                        </a:lnTo>
                        <a:lnTo>
                          <a:pt x="4" y="59"/>
                        </a:lnTo>
                        <a:lnTo>
                          <a:pt x="1" y="50"/>
                        </a:lnTo>
                        <a:lnTo>
                          <a:pt x="0" y="38"/>
                        </a:lnTo>
                        <a:lnTo>
                          <a:pt x="1" y="27"/>
                        </a:lnTo>
                        <a:lnTo>
                          <a:pt x="4" y="16"/>
                        </a:lnTo>
                        <a:lnTo>
                          <a:pt x="9" y="7"/>
                        </a:lnTo>
                        <a:lnTo>
                          <a:pt x="10" y="4"/>
                        </a:lnTo>
                        <a:lnTo>
                          <a:pt x="13" y="4"/>
                        </a:lnTo>
                        <a:lnTo>
                          <a:pt x="16" y="3"/>
                        </a:lnTo>
                        <a:lnTo>
                          <a:pt x="18" y="3"/>
                        </a:lnTo>
                        <a:lnTo>
                          <a:pt x="21" y="2"/>
                        </a:lnTo>
                        <a:lnTo>
                          <a:pt x="22" y="2"/>
                        </a:lnTo>
                        <a:lnTo>
                          <a:pt x="25" y="2"/>
                        </a:lnTo>
                        <a:lnTo>
                          <a:pt x="28" y="0"/>
                        </a:lnTo>
                        <a:lnTo>
                          <a:pt x="30" y="0"/>
                        </a:lnTo>
                        <a:lnTo>
                          <a:pt x="30" y="0"/>
                        </a:lnTo>
                        <a:lnTo>
                          <a:pt x="24" y="6"/>
                        </a:lnTo>
                        <a:lnTo>
                          <a:pt x="18" y="12"/>
                        </a:lnTo>
                        <a:lnTo>
                          <a:pt x="14" y="20"/>
                        </a:lnTo>
                        <a:lnTo>
                          <a:pt x="12" y="28"/>
                        </a:lnTo>
                        <a:lnTo>
                          <a:pt x="10" y="38"/>
                        </a:lnTo>
                        <a:lnTo>
                          <a:pt x="12" y="47"/>
                        </a:lnTo>
                        <a:lnTo>
                          <a:pt x="14" y="55"/>
                        </a:lnTo>
                        <a:lnTo>
                          <a:pt x="18" y="63"/>
                        </a:lnTo>
                        <a:lnTo>
                          <a:pt x="24" y="70"/>
                        </a:lnTo>
                        <a:lnTo>
                          <a:pt x="30" y="75"/>
                        </a:lnTo>
                        <a:lnTo>
                          <a:pt x="38" y="79"/>
                        </a:lnTo>
                        <a:lnTo>
                          <a:pt x="46" y="82"/>
                        </a:lnTo>
                        <a:lnTo>
                          <a:pt x="56" y="83"/>
                        </a:lnTo>
                        <a:lnTo>
                          <a:pt x="64" y="82"/>
                        </a:lnTo>
                        <a:lnTo>
                          <a:pt x="73" y="79"/>
                        </a:lnTo>
                        <a:lnTo>
                          <a:pt x="80" y="75"/>
                        </a:lnTo>
                        <a:lnTo>
                          <a:pt x="86" y="70"/>
                        </a:lnTo>
                        <a:lnTo>
                          <a:pt x="93" y="63"/>
                        </a:lnTo>
                        <a:lnTo>
                          <a:pt x="97" y="55"/>
                        </a:lnTo>
                        <a:lnTo>
                          <a:pt x="100" y="47"/>
                        </a:lnTo>
                        <a:lnTo>
                          <a:pt x="100" y="38"/>
                        </a:lnTo>
                        <a:lnTo>
                          <a:pt x="112" y="38"/>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3" name="Freeform 225"/>
                  <p:cNvSpPr>
                    <a:spLocks/>
                  </p:cNvSpPr>
                  <p:nvPr/>
                </p:nvSpPr>
                <p:spPr bwMode="auto">
                  <a:xfrm>
                    <a:off x="3264" y="1231"/>
                    <a:ext cx="30" cy="28"/>
                  </a:xfrm>
                  <a:custGeom>
                    <a:avLst/>
                    <a:gdLst>
                      <a:gd name="T0" fmla="*/ 90 w 90"/>
                      <a:gd name="T1" fmla="*/ 28 h 83"/>
                      <a:gd name="T2" fmla="*/ 83 w 90"/>
                      <a:gd name="T3" fmla="*/ 12 h 83"/>
                      <a:gd name="T4" fmla="*/ 76 w 90"/>
                      <a:gd name="T5" fmla="*/ 6 h 83"/>
                      <a:gd name="T6" fmla="*/ 63 w 90"/>
                      <a:gd name="T7" fmla="*/ 3 h 83"/>
                      <a:gd name="T8" fmla="*/ 48 w 90"/>
                      <a:gd name="T9" fmla="*/ 0 h 83"/>
                      <a:gd name="T10" fmla="*/ 35 w 90"/>
                      <a:gd name="T11" fmla="*/ 0 h 83"/>
                      <a:gd name="T12" fmla="*/ 20 w 90"/>
                      <a:gd name="T13" fmla="*/ 0 h 83"/>
                      <a:gd name="T14" fmla="*/ 14 w 90"/>
                      <a:gd name="T15" fmla="*/ 6 h 83"/>
                      <a:gd name="T16" fmla="*/ 4 w 90"/>
                      <a:gd name="T17" fmla="*/ 20 h 83"/>
                      <a:gd name="T18" fmla="*/ 0 w 90"/>
                      <a:gd name="T19" fmla="*/ 38 h 83"/>
                      <a:gd name="T20" fmla="*/ 4 w 90"/>
                      <a:gd name="T21" fmla="*/ 55 h 83"/>
                      <a:gd name="T22" fmla="*/ 14 w 90"/>
                      <a:gd name="T23" fmla="*/ 70 h 83"/>
                      <a:gd name="T24" fmla="*/ 28 w 90"/>
                      <a:gd name="T25" fmla="*/ 79 h 83"/>
                      <a:gd name="T26" fmla="*/ 46 w 90"/>
                      <a:gd name="T27" fmla="*/ 83 h 83"/>
                      <a:gd name="T28" fmla="*/ 63 w 90"/>
                      <a:gd name="T29" fmla="*/ 79 h 83"/>
                      <a:gd name="T30" fmla="*/ 76 w 90"/>
                      <a:gd name="T31" fmla="*/ 70 h 83"/>
                      <a:gd name="T32" fmla="*/ 87 w 90"/>
                      <a:gd name="T33" fmla="*/ 55 h 83"/>
                      <a:gd name="T34" fmla="*/ 90 w 90"/>
                      <a:gd name="T35" fmla="*/ 38 h 83"/>
                      <a:gd name="T36" fmla="*/ 78 w 90"/>
                      <a:gd name="T37" fmla="*/ 31 h 83"/>
                      <a:gd name="T38" fmla="*/ 74 w 90"/>
                      <a:gd name="T39" fmla="*/ 19 h 83"/>
                      <a:gd name="T40" fmla="*/ 64 w 90"/>
                      <a:gd name="T41" fmla="*/ 10 h 83"/>
                      <a:gd name="T42" fmla="*/ 52 w 90"/>
                      <a:gd name="T43" fmla="*/ 4 h 83"/>
                      <a:gd name="T44" fmla="*/ 39 w 90"/>
                      <a:gd name="T45" fmla="*/ 4 h 83"/>
                      <a:gd name="T46" fmla="*/ 27 w 90"/>
                      <a:gd name="T47" fmla="*/ 10 h 83"/>
                      <a:gd name="T48" fmla="*/ 18 w 90"/>
                      <a:gd name="T49" fmla="*/ 19 h 83"/>
                      <a:gd name="T50" fmla="*/ 12 w 90"/>
                      <a:gd name="T51" fmla="*/ 31 h 83"/>
                      <a:gd name="T52" fmla="*/ 12 w 90"/>
                      <a:gd name="T53" fmla="*/ 44 h 83"/>
                      <a:gd name="T54" fmla="*/ 18 w 90"/>
                      <a:gd name="T55" fmla="*/ 56 h 83"/>
                      <a:gd name="T56" fmla="*/ 27 w 90"/>
                      <a:gd name="T57" fmla="*/ 66 h 83"/>
                      <a:gd name="T58" fmla="*/ 39 w 90"/>
                      <a:gd name="T59" fmla="*/ 71 h 83"/>
                      <a:gd name="T60" fmla="*/ 52 w 90"/>
                      <a:gd name="T61" fmla="*/ 71 h 83"/>
                      <a:gd name="T62" fmla="*/ 64 w 90"/>
                      <a:gd name="T63" fmla="*/ 66 h 83"/>
                      <a:gd name="T64" fmla="*/ 74 w 90"/>
                      <a:gd name="T65" fmla="*/ 56 h 83"/>
                      <a:gd name="T66" fmla="*/ 78 w 90"/>
                      <a:gd name="T67" fmla="*/ 44 h 83"/>
                      <a:gd name="T68" fmla="*/ 90 w 90"/>
                      <a:gd name="T69" fmla="*/ 3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0" h="83">
                        <a:moveTo>
                          <a:pt x="90" y="38"/>
                        </a:moveTo>
                        <a:lnTo>
                          <a:pt x="90" y="28"/>
                        </a:lnTo>
                        <a:lnTo>
                          <a:pt x="87" y="20"/>
                        </a:lnTo>
                        <a:lnTo>
                          <a:pt x="83" y="12"/>
                        </a:lnTo>
                        <a:lnTo>
                          <a:pt x="76" y="6"/>
                        </a:lnTo>
                        <a:lnTo>
                          <a:pt x="76" y="6"/>
                        </a:lnTo>
                        <a:lnTo>
                          <a:pt x="70" y="4"/>
                        </a:lnTo>
                        <a:lnTo>
                          <a:pt x="63" y="3"/>
                        </a:lnTo>
                        <a:lnTo>
                          <a:pt x="56" y="2"/>
                        </a:lnTo>
                        <a:lnTo>
                          <a:pt x="48" y="0"/>
                        </a:lnTo>
                        <a:lnTo>
                          <a:pt x="42" y="0"/>
                        </a:lnTo>
                        <a:lnTo>
                          <a:pt x="35" y="0"/>
                        </a:lnTo>
                        <a:lnTo>
                          <a:pt x="27" y="0"/>
                        </a:lnTo>
                        <a:lnTo>
                          <a:pt x="20" y="0"/>
                        </a:lnTo>
                        <a:lnTo>
                          <a:pt x="20" y="0"/>
                        </a:lnTo>
                        <a:lnTo>
                          <a:pt x="14" y="6"/>
                        </a:lnTo>
                        <a:lnTo>
                          <a:pt x="8" y="12"/>
                        </a:lnTo>
                        <a:lnTo>
                          <a:pt x="4" y="20"/>
                        </a:lnTo>
                        <a:lnTo>
                          <a:pt x="2" y="28"/>
                        </a:lnTo>
                        <a:lnTo>
                          <a:pt x="0" y="38"/>
                        </a:lnTo>
                        <a:lnTo>
                          <a:pt x="2" y="47"/>
                        </a:lnTo>
                        <a:lnTo>
                          <a:pt x="4" y="55"/>
                        </a:lnTo>
                        <a:lnTo>
                          <a:pt x="8" y="63"/>
                        </a:lnTo>
                        <a:lnTo>
                          <a:pt x="14" y="70"/>
                        </a:lnTo>
                        <a:lnTo>
                          <a:pt x="20" y="75"/>
                        </a:lnTo>
                        <a:lnTo>
                          <a:pt x="28" y="79"/>
                        </a:lnTo>
                        <a:lnTo>
                          <a:pt x="36" y="82"/>
                        </a:lnTo>
                        <a:lnTo>
                          <a:pt x="46" y="83"/>
                        </a:lnTo>
                        <a:lnTo>
                          <a:pt x="54" y="82"/>
                        </a:lnTo>
                        <a:lnTo>
                          <a:pt x="63" y="79"/>
                        </a:lnTo>
                        <a:lnTo>
                          <a:pt x="70" y="75"/>
                        </a:lnTo>
                        <a:lnTo>
                          <a:pt x="76" y="70"/>
                        </a:lnTo>
                        <a:lnTo>
                          <a:pt x="83" y="63"/>
                        </a:lnTo>
                        <a:lnTo>
                          <a:pt x="87" y="55"/>
                        </a:lnTo>
                        <a:lnTo>
                          <a:pt x="90" y="47"/>
                        </a:lnTo>
                        <a:lnTo>
                          <a:pt x="90" y="38"/>
                        </a:lnTo>
                        <a:lnTo>
                          <a:pt x="79" y="38"/>
                        </a:lnTo>
                        <a:lnTo>
                          <a:pt x="78" y="31"/>
                        </a:lnTo>
                        <a:lnTo>
                          <a:pt x="76" y="24"/>
                        </a:lnTo>
                        <a:lnTo>
                          <a:pt x="74" y="19"/>
                        </a:lnTo>
                        <a:lnTo>
                          <a:pt x="70" y="14"/>
                        </a:lnTo>
                        <a:lnTo>
                          <a:pt x="64" y="10"/>
                        </a:lnTo>
                        <a:lnTo>
                          <a:pt x="59" y="7"/>
                        </a:lnTo>
                        <a:lnTo>
                          <a:pt x="52" y="4"/>
                        </a:lnTo>
                        <a:lnTo>
                          <a:pt x="46" y="4"/>
                        </a:lnTo>
                        <a:lnTo>
                          <a:pt x="39" y="4"/>
                        </a:lnTo>
                        <a:lnTo>
                          <a:pt x="32" y="7"/>
                        </a:lnTo>
                        <a:lnTo>
                          <a:pt x="27" y="10"/>
                        </a:lnTo>
                        <a:lnTo>
                          <a:pt x="22" y="14"/>
                        </a:lnTo>
                        <a:lnTo>
                          <a:pt x="18" y="19"/>
                        </a:lnTo>
                        <a:lnTo>
                          <a:pt x="15" y="24"/>
                        </a:lnTo>
                        <a:lnTo>
                          <a:pt x="12" y="31"/>
                        </a:lnTo>
                        <a:lnTo>
                          <a:pt x="12" y="38"/>
                        </a:lnTo>
                        <a:lnTo>
                          <a:pt x="12" y="44"/>
                        </a:lnTo>
                        <a:lnTo>
                          <a:pt x="15" y="51"/>
                        </a:lnTo>
                        <a:lnTo>
                          <a:pt x="18" y="56"/>
                        </a:lnTo>
                        <a:lnTo>
                          <a:pt x="22" y="62"/>
                        </a:lnTo>
                        <a:lnTo>
                          <a:pt x="27" y="66"/>
                        </a:lnTo>
                        <a:lnTo>
                          <a:pt x="32" y="68"/>
                        </a:lnTo>
                        <a:lnTo>
                          <a:pt x="39" y="71"/>
                        </a:lnTo>
                        <a:lnTo>
                          <a:pt x="46" y="71"/>
                        </a:lnTo>
                        <a:lnTo>
                          <a:pt x="52" y="71"/>
                        </a:lnTo>
                        <a:lnTo>
                          <a:pt x="59" y="68"/>
                        </a:lnTo>
                        <a:lnTo>
                          <a:pt x="64" y="66"/>
                        </a:lnTo>
                        <a:lnTo>
                          <a:pt x="70" y="62"/>
                        </a:lnTo>
                        <a:lnTo>
                          <a:pt x="74" y="56"/>
                        </a:lnTo>
                        <a:lnTo>
                          <a:pt x="76" y="51"/>
                        </a:lnTo>
                        <a:lnTo>
                          <a:pt x="78" y="44"/>
                        </a:lnTo>
                        <a:lnTo>
                          <a:pt x="79" y="38"/>
                        </a:lnTo>
                        <a:lnTo>
                          <a:pt x="90" y="38"/>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4" name="Freeform 226"/>
                  <p:cNvSpPr>
                    <a:spLocks/>
                  </p:cNvSpPr>
                  <p:nvPr/>
                </p:nvSpPr>
                <p:spPr bwMode="auto">
                  <a:xfrm>
                    <a:off x="3268" y="1233"/>
                    <a:ext cx="23" cy="22"/>
                  </a:xfrm>
                  <a:custGeom>
                    <a:avLst/>
                    <a:gdLst>
                      <a:gd name="T0" fmla="*/ 66 w 67"/>
                      <a:gd name="T1" fmla="*/ 27 h 67"/>
                      <a:gd name="T2" fmla="*/ 62 w 67"/>
                      <a:gd name="T3" fmla="*/ 15 h 67"/>
                      <a:gd name="T4" fmla="*/ 52 w 67"/>
                      <a:gd name="T5" fmla="*/ 6 h 67"/>
                      <a:gd name="T6" fmla="*/ 40 w 67"/>
                      <a:gd name="T7" fmla="*/ 0 h 67"/>
                      <a:gd name="T8" fmla="*/ 27 w 67"/>
                      <a:gd name="T9" fmla="*/ 0 h 67"/>
                      <a:gd name="T10" fmla="*/ 15 w 67"/>
                      <a:gd name="T11" fmla="*/ 6 h 67"/>
                      <a:gd name="T12" fmla="*/ 6 w 67"/>
                      <a:gd name="T13" fmla="*/ 15 h 67"/>
                      <a:gd name="T14" fmla="*/ 0 w 67"/>
                      <a:gd name="T15" fmla="*/ 27 h 67"/>
                      <a:gd name="T16" fmla="*/ 0 w 67"/>
                      <a:gd name="T17" fmla="*/ 40 h 67"/>
                      <a:gd name="T18" fmla="*/ 6 w 67"/>
                      <a:gd name="T19" fmla="*/ 52 h 67"/>
                      <a:gd name="T20" fmla="*/ 15 w 67"/>
                      <a:gd name="T21" fmla="*/ 62 h 67"/>
                      <a:gd name="T22" fmla="*/ 27 w 67"/>
                      <a:gd name="T23" fmla="*/ 67 h 67"/>
                      <a:gd name="T24" fmla="*/ 40 w 67"/>
                      <a:gd name="T25" fmla="*/ 67 h 67"/>
                      <a:gd name="T26" fmla="*/ 52 w 67"/>
                      <a:gd name="T27" fmla="*/ 62 h 67"/>
                      <a:gd name="T28" fmla="*/ 62 w 67"/>
                      <a:gd name="T29" fmla="*/ 52 h 67"/>
                      <a:gd name="T30" fmla="*/ 66 w 67"/>
                      <a:gd name="T31" fmla="*/ 40 h 67"/>
                      <a:gd name="T32" fmla="*/ 55 w 67"/>
                      <a:gd name="T33" fmla="*/ 34 h 67"/>
                      <a:gd name="T34" fmla="*/ 54 w 67"/>
                      <a:gd name="T35" fmla="*/ 26 h 67"/>
                      <a:gd name="T36" fmla="*/ 50 w 67"/>
                      <a:gd name="T37" fmla="*/ 18 h 67"/>
                      <a:gd name="T38" fmla="*/ 42 w 67"/>
                      <a:gd name="T39" fmla="*/ 14 h 67"/>
                      <a:gd name="T40" fmla="*/ 34 w 67"/>
                      <a:gd name="T41" fmla="*/ 11 h 67"/>
                      <a:gd name="T42" fmla="*/ 24 w 67"/>
                      <a:gd name="T43" fmla="*/ 14 h 67"/>
                      <a:gd name="T44" fmla="*/ 18 w 67"/>
                      <a:gd name="T45" fmla="*/ 18 h 67"/>
                      <a:gd name="T46" fmla="*/ 12 w 67"/>
                      <a:gd name="T47" fmla="*/ 26 h 67"/>
                      <a:gd name="T48" fmla="*/ 11 w 67"/>
                      <a:gd name="T49" fmla="*/ 34 h 67"/>
                      <a:gd name="T50" fmla="*/ 12 w 67"/>
                      <a:gd name="T51" fmla="*/ 43 h 67"/>
                      <a:gd name="T52" fmla="*/ 18 w 67"/>
                      <a:gd name="T53" fmla="*/ 50 h 67"/>
                      <a:gd name="T54" fmla="*/ 24 w 67"/>
                      <a:gd name="T55" fmla="*/ 55 h 67"/>
                      <a:gd name="T56" fmla="*/ 34 w 67"/>
                      <a:gd name="T57" fmla="*/ 56 h 67"/>
                      <a:gd name="T58" fmla="*/ 42 w 67"/>
                      <a:gd name="T59" fmla="*/ 55 h 67"/>
                      <a:gd name="T60" fmla="*/ 50 w 67"/>
                      <a:gd name="T61" fmla="*/ 50 h 67"/>
                      <a:gd name="T62" fmla="*/ 54 w 67"/>
                      <a:gd name="T63" fmla="*/ 43 h 67"/>
                      <a:gd name="T64" fmla="*/ 55 w 67"/>
                      <a:gd name="T6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 h="67">
                        <a:moveTo>
                          <a:pt x="67" y="34"/>
                        </a:moveTo>
                        <a:lnTo>
                          <a:pt x="66" y="27"/>
                        </a:lnTo>
                        <a:lnTo>
                          <a:pt x="64" y="20"/>
                        </a:lnTo>
                        <a:lnTo>
                          <a:pt x="62" y="15"/>
                        </a:lnTo>
                        <a:lnTo>
                          <a:pt x="58" y="10"/>
                        </a:lnTo>
                        <a:lnTo>
                          <a:pt x="52" y="6"/>
                        </a:lnTo>
                        <a:lnTo>
                          <a:pt x="47" y="3"/>
                        </a:lnTo>
                        <a:lnTo>
                          <a:pt x="40" y="0"/>
                        </a:lnTo>
                        <a:lnTo>
                          <a:pt x="34" y="0"/>
                        </a:lnTo>
                        <a:lnTo>
                          <a:pt x="27" y="0"/>
                        </a:lnTo>
                        <a:lnTo>
                          <a:pt x="20" y="3"/>
                        </a:lnTo>
                        <a:lnTo>
                          <a:pt x="15" y="6"/>
                        </a:lnTo>
                        <a:lnTo>
                          <a:pt x="10" y="10"/>
                        </a:lnTo>
                        <a:lnTo>
                          <a:pt x="6" y="15"/>
                        </a:lnTo>
                        <a:lnTo>
                          <a:pt x="3" y="20"/>
                        </a:lnTo>
                        <a:lnTo>
                          <a:pt x="0" y="27"/>
                        </a:lnTo>
                        <a:lnTo>
                          <a:pt x="0" y="34"/>
                        </a:lnTo>
                        <a:lnTo>
                          <a:pt x="0" y="40"/>
                        </a:lnTo>
                        <a:lnTo>
                          <a:pt x="3" y="47"/>
                        </a:lnTo>
                        <a:lnTo>
                          <a:pt x="6" y="52"/>
                        </a:lnTo>
                        <a:lnTo>
                          <a:pt x="10" y="58"/>
                        </a:lnTo>
                        <a:lnTo>
                          <a:pt x="15" y="62"/>
                        </a:lnTo>
                        <a:lnTo>
                          <a:pt x="20" y="64"/>
                        </a:lnTo>
                        <a:lnTo>
                          <a:pt x="27" y="67"/>
                        </a:lnTo>
                        <a:lnTo>
                          <a:pt x="34" y="67"/>
                        </a:lnTo>
                        <a:lnTo>
                          <a:pt x="40" y="67"/>
                        </a:lnTo>
                        <a:lnTo>
                          <a:pt x="47" y="64"/>
                        </a:lnTo>
                        <a:lnTo>
                          <a:pt x="52" y="62"/>
                        </a:lnTo>
                        <a:lnTo>
                          <a:pt x="58" y="58"/>
                        </a:lnTo>
                        <a:lnTo>
                          <a:pt x="62" y="52"/>
                        </a:lnTo>
                        <a:lnTo>
                          <a:pt x="64" y="47"/>
                        </a:lnTo>
                        <a:lnTo>
                          <a:pt x="66" y="40"/>
                        </a:lnTo>
                        <a:lnTo>
                          <a:pt x="67" y="34"/>
                        </a:lnTo>
                        <a:lnTo>
                          <a:pt x="55" y="34"/>
                        </a:lnTo>
                        <a:lnTo>
                          <a:pt x="55" y="30"/>
                        </a:lnTo>
                        <a:lnTo>
                          <a:pt x="54" y="26"/>
                        </a:lnTo>
                        <a:lnTo>
                          <a:pt x="52" y="22"/>
                        </a:lnTo>
                        <a:lnTo>
                          <a:pt x="50" y="18"/>
                        </a:lnTo>
                        <a:lnTo>
                          <a:pt x="46" y="15"/>
                        </a:lnTo>
                        <a:lnTo>
                          <a:pt x="42" y="14"/>
                        </a:lnTo>
                        <a:lnTo>
                          <a:pt x="38" y="12"/>
                        </a:lnTo>
                        <a:lnTo>
                          <a:pt x="34" y="11"/>
                        </a:lnTo>
                        <a:lnTo>
                          <a:pt x="28" y="12"/>
                        </a:lnTo>
                        <a:lnTo>
                          <a:pt x="24" y="14"/>
                        </a:lnTo>
                        <a:lnTo>
                          <a:pt x="20" y="15"/>
                        </a:lnTo>
                        <a:lnTo>
                          <a:pt x="18" y="18"/>
                        </a:lnTo>
                        <a:lnTo>
                          <a:pt x="15" y="22"/>
                        </a:lnTo>
                        <a:lnTo>
                          <a:pt x="12" y="26"/>
                        </a:lnTo>
                        <a:lnTo>
                          <a:pt x="11" y="30"/>
                        </a:lnTo>
                        <a:lnTo>
                          <a:pt x="11" y="34"/>
                        </a:lnTo>
                        <a:lnTo>
                          <a:pt x="11" y="39"/>
                        </a:lnTo>
                        <a:lnTo>
                          <a:pt x="12" y="43"/>
                        </a:lnTo>
                        <a:lnTo>
                          <a:pt x="15" y="46"/>
                        </a:lnTo>
                        <a:lnTo>
                          <a:pt x="18" y="50"/>
                        </a:lnTo>
                        <a:lnTo>
                          <a:pt x="20" y="52"/>
                        </a:lnTo>
                        <a:lnTo>
                          <a:pt x="24" y="55"/>
                        </a:lnTo>
                        <a:lnTo>
                          <a:pt x="28" y="56"/>
                        </a:lnTo>
                        <a:lnTo>
                          <a:pt x="34" y="56"/>
                        </a:lnTo>
                        <a:lnTo>
                          <a:pt x="38" y="56"/>
                        </a:lnTo>
                        <a:lnTo>
                          <a:pt x="42" y="55"/>
                        </a:lnTo>
                        <a:lnTo>
                          <a:pt x="46" y="52"/>
                        </a:lnTo>
                        <a:lnTo>
                          <a:pt x="50" y="50"/>
                        </a:lnTo>
                        <a:lnTo>
                          <a:pt x="52" y="46"/>
                        </a:lnTo>
                        <a:lnTo>
                          <a:pt x="54" y="43"/>
                        </a:lnTo>
                        <a:lnTo>
                          <a:pt x="55" y="39"/>
                        </a:lnTo>
                        <a:lnTo>
                          <a:pt x="55" y="34"/>
                        </a:lnTo>
                        <a:lnTo>
                          <a:pt x="67"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5" name="Freeform 227"/>
                  <p:cNvSpPr>
                    <a:spLocks/>
                  </p:cNvSpPr>
                  <p:nvPr/>
                </p:nvSpPr>
                <p:spPr bwMode="auto">
                  <a:xfrm>
                    <a:off x="3272" y="1236"/>
                    <a:ext cx="15" cy="15"/>
                  </a:xfrm>
                  <a:custGeom>
                    <a:avLst/>
                    <a:gdLst>
                      <a:gd name="T0" fmla="*/ 44 w 44"/>
                      <a:gd name="T1" fmla="*/ 23 h 45"/>
                      <a:gd name="T2" fmla="*/ 44 w 44"/>
                      <a:gd name="T3" fmla="*/ 19 h 45"/>
                      <a:gd name="T4" fmla="*/ 43 w 44"/>
                      <a:gd name="T5" fmla="*/ 15 h 45"/>
                      <a:gd name="T6" fmla="*/ 41 w 44"/>
                      <a:gd name="T7" fmla="*/ 11 h 45"/>
                      <a:gd name="T8" fmla="*/ 39 w 44"/>
                      <a:gd name="T9" fmla="*/ 7 h 45"/>
                      <a:gd name="T10" fmla="*/ 35 w 44"/>
                      <a:gd name="T11" fmla="*/ 4 h 45"/>
                      <a:gd name="T12" fmla="*/ 31 w 44"/>
                      <a:gd name="T13" fmla="*/ 3 h 45"/>
                      <a:gd name="T14" fmla="*/ 27 w 44"/>
                      <a:gd name="T15" fmla="*/ 1 h 45"/>
                      <a:gd name="T16" fmla="*/ 23 w 44"/>
                      <a:gd name="T17" fmla="*/ 0 h 45"/>
                      <a:gd name="T18" fmla="*/ 17 w 44"/>
                      <a:gd name="T19" fmla="*/ 1 h 45"/>
                      <a:gd name="T20" fmla="*/ 13 w 44"/>
                      <a:gd name="T21" fmla="*/ 3 h 45"/>
                      <a:gd name="T22" fmla="*/ 9 w 44"/>
                      <a:gd name="T23" fmla="*/ 4 h 45"/>
                      <a:gd name="T24" fmla="*/ 7 w 44"/>
                      <a:gd name="T25" fmla="*/ 7 h 45"/>
                      <a:gd name="T26" fmla="*/ 4 w 44"/>
                      <a:gd name="T27" fmla="*/ 11 h 45"/>
                      <a:gd name="T28" fmla="*/ 1 w 44"/>
                      <a:gd name="T29" fmla="*/ 15 h 45"/>
                      <a:gd name="T30" fmla="*/ 0 w 44"/>
                      <a:gd name="T31" fmla="*/ 19 h 45"/>
                      <a:gd name="T32" fmla="*/ 0 w 44"/>
                      <a:gd name="T33" fmla="*/ 23 h 45"/>
                      <a:gd name="T34" fmla="*/ 0 w 44"/>
                      <a:gd name="T35" fmla="*/ 28 h 45"/>
                      <a:gd name="T36" fmla="*/ 1 w 44"/>
                      <a:gd name="T37" fmla="*/ 32 h 45"/>
                      <a:gd name="T38" fmla="*/ 4 w 44"/>
                      <a:gd name="T39" fmla="*/ 35 h 45"/>
                      <a:gd name="T40" fmla="*/ 7 w 44"/>
                      <a:gd name="T41" fmla="*/ 39 h 45"/>
                      <a:gd name="T42" fmla="*/ 9 w 44"/>
                      <a:gd name="T43" fmla="*/ 41 h 45"/>
                      <a:gd name="T44" fmla="*/ 13 w 44"/>
                      <a:gd name="T45" fmla="*/ 44 h 45"/>
                      <a:gd name="T46" fmla="*/ 17 w 44"/>
                      <a:gd name="T47" fmla="*/ 45 h 45"/>
                      <a:gd name="T48" fmla="*/ 23 w 44"/>
                      <a:gd name="T49" fmla="*/ 45 h 45"/>
                      <a:gd name="T50" fmla="*/ 27 w 44"/>
                      <a:gd name="T51" fmla="*/ 45 h 45"/>
                      <a:gd name="T52" fmla="*/ 31 w 44"/>
                      <a:gd name="T53" fmla="*/ 44 h 45"/>
                      <a:gd name="T54" fmla="*/ 35 w 44"/>
                      <a:gd name="T55" fmla="*/ 41 h 45"/>
                      <a:gd name="T56" fmla="*/ 39 w 44"/>
                      <a:gd name="T57" fmla="*/ 39 h 45"/>
                      <a:gd name="T58" fmla="*/ 41 w 44"/>
                      <a:gd name="T59" fmla="*/ 35 h 45"/>
                      <a:gd name="T60" fmla="*/ 43 w 44"/>
                      <a:gd name="T61" fmla="*/ 32 h 45"/>
                      <a:gd name="T62" fmla="*/ 44 w 44"/>
                      <a:gd name="T63" fmla="*/ 28 h 45"/>
                      <a:gd name="T64" fmla="*/ 44 w 44"/>
                      <a:gd name="T65" fmla="*/ 2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5">
                        <a:moveTo>
                          <a:pt x="44" y="23"/>
                        </a:moveTo>
                        <a:lnTo>
                          <a:pt x="44" y="19"/>
                        </a:lnTo>
                        <a:lnTo>
                          <a:pt x="43" y="15"/>
                        </a:lnTo>
                        <a:lnTo>
                          <a:pt x="41" y="11"/>
                        </a:lnTo>
                        <a:lnTo>
                          <a:pt x="39" y="7"/>
                        </a:lnTo>
                        <a:lnTo>
                          <a:pt x="35" y="4"/>
                        </a:lnTo>
                        <a:lnTo>
                          <a:pt x="31" y="3"/>
                        </a:lnTo>
                        <a:lnTo>
                          <a:pt x="27" y="1"/>
                        </a:lnTo>
                        <a:lnTo>
                          <a:pt x="23" y="0"/>
                        </a:lnTo>
                        <a:lnTo>
                          <a:pt x="17" y="1"/>
                        </a:lnTo>
                        <a:lnTo>
                          <a:pt x="13" y="3"/>
                        </a:lnTo>
                        <a:lnTo>
                          <a:pt x="9" y="4"/>
                        </a:lnTo>
                        <a:lnTo>
                          <a:pt x="7" y="7"/>
                        </a:lnTo>
                        <a:lnTo>
                          <a:pt x="4" y="11"/>
                        </a:lnTo>
                        <a:lnTo>
                          <a:pt x="1" y="15"/>
                        </a:lnTo>
                        <a:lnTo>
                          <a:pt x="0" y="19"/>
                        </a:lnTo>
                        <a:lnTo>
                          <a:pt x="0" y="23"/>
                        </a:lnTo>
                        <a:lnTo>
                          <a:pt x="0" y="28"/>
                        </a:lnTo>
                        <a:lnTo>
                          <a:pt x="1" y="32"/>
                        </a:lnTo>
                        <a:lnTo>
                          <a:pt x="4" y="35"/>
                        </a:lnTo>
                        <a:lnTo>
                          <a:pt x="7" y="39"/>
                        </a:lnTo>
                        <a:lnTo>
                          <a:pt x="9" y="41"/>
                        </a:lnTo>
                        <a:lnTo>
                          <a:pt x="13" y="44"/>
                        </a:lnTo>
                        <a:lnTo>
                          <a:pt x="17" y="45"/>
                        </a:lnTo>
                        <a:lnTo>
                          <a:pt x="23" y="45"/>
                        </a:lnTo>
                        <a:lnTo>
                          <a:pt x="27" y="45"/>
                        </a:lnTo>
                        <a:lnTo>
                          <a:pt x="31" y="44"/>
                        </a:lnTo>
                        <a:lnTo>
                          <a:pt x="35" y="41"/>
                        </a:lnTo>
                        <a:lnTo>
                          <a:pt x="39" y="39"/>
                        </a:lnTo>
                        <a:lnTo>
                          <a:pt x="41" y="35"/>
                        </a:lnTo>
                        <a:lnTo>
                          <a:pt x="43" y="32"/>
                        </a:lnTo>
                        <a:lnTo>
                          <a:pt x="44" y="28"/>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6" name="Freeform 228"/>
                  <p:cNvSpPr>
                    <a:spLocks/>
                  </p:cNvSpPr>
                  <p:nvPr/>
                </p:nvSpPr>
                <p:spPr bwMode="auto">
                  <a:xfrm>
                    <a:off x="3276" y="1240"/>
                    <a:ext cx="7" cy="8"/>
                  </a:xfrm>
                  <a:custGeom>
                    <a:avLst/>
                    <a:gdLst>
                      <a:gd name="T0" fmla="*/ 22 w 22"/>
                      <a:gd name="T1" fmla="*/ 11 h 23"/>
                      <a:gd name="T2" fmla="*/ 22 w 22"/>
                      <a:gd name="T3" fmla="*/ 8 h 23"/>
                      <a:gd name="T4" fmla="*/ 21 w 22"/>
                      <a:gd name="T5" fmla="*/ 7 h 23"/>
                      <a:gd name="T6" fmla="*/ 21 w 22"/>
                      <a:gd name="T7" fmla="*/ 4 h 23"/>
                      <a:gd name="T8" fmla="*/ 20 w 22"/>
                      <a:gd name="T9" fmla="*/ 3 h 23"/>
                      <a:gd name="T10" fmla="*/ 17 w 22"/>
                      <a:gd name="T11" fmla="*/ 1 h 23"/>
                      <a:gd name="T12" fmla="*/ 16 w 22"/>
                      <a:gd name="T13" fmla="*/ 0 h 23"/>
                      <a:gd name="T14" fmla="*/ 13 w 22"/>
                      <a:gd name="T15" fmla="*/ 0 h 23"/>
                      <a:gd name="T16" fmla="*/ 12 w 22"/>
                      <a:gd name="T17" fmla="*/ 0 h 23"/>
                      <a:gd name="T18" fmla="*/ 9 w 22"/>
                      <a:gd name="T19" fmla="*/ 0 h 23"/>
                      <a:gd name="T20" fmla="*/ 6 w 22"/>
                      <a:gd name="T21" fmla="*/ 0 h 23"/>
                      <a:gd name="T22" fmla="*/ 5 w 22"/>
                      <a:gd name="T23" fmla="*/ 1 h 23"/>
                      <a:gd name="T24" fmla="*/ 4 w 22"/>
                      <a:gd name="T25" fmla="*/ 3 h 23"/>
                      <a:gd name="T26" fmla="*/ 2 w 22"/>
                      <a:gd name="T27" fmla="*/ 4 h 23"/>
                      <a:gd name="T28" fmla="*/ 1 w 22"/>
                      <a:gd name="T29" fmla="*/ 7 h 23"/>
                      <a:gd name="T30" fmla="*/ 1 w 22"/>
                      <a:gd name="T31" fmla="*/ 8 h 23"/>
                      <a:gd name="T32" fmla="*/ 0 w 22"/>
                      <a:gd name="T33" fmla="*/ 11 h 23"/>
                      <a:gd name="T34" fmla="*/ 1 w 22"/>
                      <a:gd name="T35" fmla="*/ 13 h 23"/>
                      <a:gd name="T36" fmla="*/ 1 w 22"/>
                      <a:gd name="T37" fmla="*/ 15 h 23"/>
                      <a:gd name="T38" fmla="*/ 2 w 22"/>
                      <a:gd name="T39" fmla="*/ 17 h 23"/>
                      <a:gd name="T40" fmla="*/ 4 w 22"/>
                      <a:gd name="T41" fmla="*/ 19 h 23"/>
                      <a:gd name="T42" fmla="*/ 5 w 22"/>
                      <a:gd name="T43" fmla="*/ 20 h 23"/>
                      <a:gd name="T44" fmla="*/ 6 w 22"/>
                      <a:gd name="T45" fmla="*/ 21 h 23"/>
                      <a:gd name="T46" fmla="*/ 9 w 22"/>
                      <a:gd name="T47" fmla="*/ 21 h 23"/>
                      <a:gd name="T48" fmla="*/ 12 w 22"/>
                      <a:gd name="T49" fmla="*/ 23 h 23"/>
                      <a:gd name="T50" fmla="*/ 13 w 22"/>
                      <a:gd name="T51" fmla="*/ 21 h 23"/>
                      <a:gd name="T52" fmla="*/ 16 w 22"/>
                      <a:gd name="T53" fmla="*/ 21 h 23"/>
                      <a:gd name="T54" fmla="*/ 17 w 22"/>
                      <a:gd name="T55" fmla="*/ 20 h 23"/>
                      <a:gd name="T56" fmla="*/ 20 w 22"/>
                      <a:gd name="T57" fmla="*/ 19 h 23"/>
                      <a:gd name="T58" fmla="*/ 21 w 22"/>
                      <a:gd name="T59" fmla="*/ 17 h 23"/>
                      <a:gd name="T60" fmla="*/ 21 w 22"/>
                      <a:gd name="T61" fmla="*/ 15 h 23"/>
                      <a:gd name="T62" fmla="*/ 22 w 22"/>
                      <a:gd name="T63" fmla="*/ 13 h 23"/>
                      <a:gd name="T64" fmla="*/ 22 w 22"/>
                      <a:gd name="T65"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23">
                        <a:moveTo>
                          <a:pt x="22" y="11"/>
                        </a:moveTo>
                        <a:lnTo>
                          <a:pt x="22" y="8"/>
                        </a:lnTo>
                        <a:lnTo>
                          <a:pt x="21" y="7"/>
                        </a:lnTo>
                        <a:lnTo>
                          <a:pt x="21" y="4"/>
                        </a:lnTo>
                        <a:lnTo>
                          <a:pt x="20" y="3"/>
                        </a:lnTo>
                        <a:lnTo>
                          <a:pt x="17" y="1"/>
                        </a:lnTo>
                        <a:lnTo>
                          <a:pt x="16" y="0"/>
                        </a:lnTo>
                        <a:lnTo>
                          <a:pt x="13" y="0"/>
                        </a:lnTo>
                        <a:lnTo>
                          <a:pt x="12" y="0"/>
                        </a:lnTo>
                        <a:lnTo>
                          <a:pt x="9" y="0"/>
                        </a:lnTo>
                        <a:lnTo>
                          <a:pt x="6" y="0"/>
                        </a:lnTo>
                        <a:lnTo>
                          <a:pt x="5" y="1"/>
                        </a:lnTo>
                        <a:lnTo>
                          <a:pt x="4" y="3"/>
                        </a:lnTo>
                        <a:lnTo>
                          <a:pt x="2" y="4"/>
                        </a:lnTo>
                        <a:lnTo>
                          <a:pt x="1" y="7"/>
                        </a:lnTo>
                        <a:lnTo>
                          <a:pt x="1" y="8"/>
                        </a:lnTo>
                        <a:lnTo>
                          <a:pt x="0" y="11"/>
                        </a:lnTo>
                        <a:lnTo>
                          <a:pt x="1" y="13"/>
                        </a:lnTo>
                        <a:lnTo>
                          <a:pt x="1" y="15"/>
                        </a:lnTo>
                        <a:lnTo>
                          <a:pt x="2" y="17"/>
                        </a:lnTo>
                        <a:lnTo>
                          <a:pt x="4" y="19"/>
                        </a:lnTo>
                        <a:lnTo>
                          <a:pt x="5" y="20"/>
                        </a:lnTo>
                        <a:lnTo>
                          <a:pt x="6" y="21"/>
                        </a:lnTo>
                        <a:lnTo>
                          <a:pt x="9" y="21"/>
                        </a:lnTo>
                        <a:lnTo>
                          <a:pt x="12" y="23"/>
                        </a:lnTo>
                        <a:lnTo>
                          <a:pt x="13" y="21"/>
                        </a:lnTo>
                        <a:lnTo>
                          <a:pt x="16" y="21"/>
                        </a:lnTo>
                        <a:lnTo>
                          <a:pt x="17" y="20"/>
                        </a:lnTo>
                        <a:lnTo>
                          <a:pt x="20" y="19"/>
                        </a:lnTo>
                        <a:lnTo>
                          <a:pt x="21" y="17"/>
                        </a:lnTo>
                        <a:lnTo>
                          <a:pt x="21" y="15"/>
                        </a:lnTo>
                        <a:lnTo>
                          <a:pt x="22" y="13"/>
                        </a:lnTo>
                        <a:lnTo>
                          <a:pt x="22"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7" name="Freeform 229"/>
                  <p:cNvSpPr>
                    <a:spLocks/>
                  </p:cNvSpPr>
                  <p:nvPr/>
                </p:nvSpPr>
                <p:spPr bwMode="auto">
                  <a:xfrm>
                    <a:off x="2858" y="1243"/>
                    <a:ext cx="58" cy="58"/>
                  </a:xfrm>
                  <a:custGeom>
                    <a:avLst/>
                    <a:gdLst>
                      <a:gd name="T0" fmla="*/ 160 w 175"/>
                      <a:gd name="T1" fmla="*/ 46 h 174"/>
                      <a:gd name="T2" fmla="*/ 166 w 175"/>
                      <a:gd name="T3" fmla="*/ 53 h 174"/>
                      <a:gd name="T4" fmla="*/ 170 w 175"/>
                      <a:gd name="T5" fmla="*/ 61 h 174"/>
                      <a:gd name="T6" fmla="*/ 172 w 175"/>
                      <a:gd name="T7" fmla="*/ 69 h 174"/>
                      <a:gd name="T8" fmla="*/ 174 w 175"/>
                      <a:gd name="T9" fmla="*/ 77 h 174"/>
                      <a:gd name="T10" fmla="*/ 175 w 175"/>
                      <a:gd name="T11" fmla="*/ 86 h 174"/>
                      <a:gd name="T12" fmla="*/ 175 w 175"/>
                      <a:gd name="T13" fmla="*/ 94 h 174"/>
                      <a:gd name="T14" fmla="*/ 175 w 175"/>
                      <a:gd name="T15" fmla="*/ 104 h 174"/>
                      <a:gd name="T16" fmla="*/ 172 w 175"/>
                      <a:gd name="T17" fmla="*/ 112 h 174"/>
                      <a:gd name="T18" fmla="*/ 166 w 175"/>
                      <a:gd name="T19" fmla="*/ 122 h 174"/>
                      <a:gd name="T20" fmla="*/ 159 w 175"/>
                      <a:gd name="T21" fmla="*/ 134 h 174"/>
                      <a:gd name="T22" fmla="*/ 152 w 175"/>
                      <a:gd name="T23" fmla="*/ 145 h 174"/>
                      <a:gd name="T24" fmla="*/ 146 w 175"/>
                      <a:gd name="T25" fmla="*/ 154 h 174"/>
                      <a:gd name="T26" fmla="*/ 136 w 175"/>
                      <a:gd name="T27" fmla="*/ 164 h 174"/>
                      <a:gd name="T28" fmla="*/ 127 w 175"/>
                      <a:gd name="T29" fmla="*/ 169 h 174"/>
                      <a:gd name="T30" fmla="*/ 122 w 175"/>
                      <a:gd name="T31" fmla="*/ 172 h 174"/>
                      <a:gd name="T32" fmla="*/ 115 w 175"/>
                      <a:gd name="T33" fmla="*/ 173 h 174"/>
                      <a:gd name="T34" fmla="*/ 108 w 175"/>
                      <a:gd name="T35" fmla="*/ 174 h 174"/>
                      <a:gd name="T36" fmla="*/ 100 w 175"/>
                      <a:gd name="T37" fmla="*/ 174 h 174"/>
                      <a:gd name="T38" fmla="*/ 92 w 175"/>
                      <a:gd name="T39" fmla="*/ 174 h 174"/>
                      <a:gd name="T40" fmla="*/ 83 w 175"/>
                      <a:gd name="T41" fmla="*/ 174 h 174"/>
                      <a:gd name="T42" fmla="*/ 75 w 175"/>
                      <a:gd name="T43" fmla="*/ 174 h 174"/>
                      <a:gd name="T44" fmla="*/ 65 w 175"/>
                      <a:gd name="T45" fmla="*/ 173 h 174"/>
                      <a:gd name="T46" fmla="*/ 56 w 175"/>
                      <a:gd name="T47" fmla="*/ 172 h 174"/>
                      <a:gd name="T48" fmla="*/ 47 w 175"/>
                      <a:gd name="T49" fmla="*/ 170 h 174"/>
                      <a:gd name="T50" fmla="*/ 37 w 175"/>
                      <a:gd name="T51" fmla="*/ 168 h 174"/>
                      <a:gd name="T52" fmla="*/ 29 w 175"/>
                      <a:gd name="T53" fmla="*/ 165 h 174"/>
                      <a:gd name="T54" fmla="*/ 20 w 175"/>
                      <a:gd name="T55" fmla="*/ 154 h 174"/>
                      <a:gd name="T56" fmla="*/ 12 w 175"/>
                      <a:gd name="T57" fmla="*/ 142 h 174"/>
                      <a:gd name="T58" fmla="*/ 7 w 175"/>
                      <a:gd name="T59" fmla="*/ 128 h 174"/>
                      <a:gd name="T60" fmla="*/ 3 w 175"/>
                      <a:gd name="T61" fmla="*/ 113 h 174"/>
                      <a:gd name="T62" fmla="*/ 0 w 175"/>
                      <a:gd name="T63" fmla="*/ 98 h 174"/>
                      <a:gd name="T64" fmla="*/ 0 w 175"/>
                      <a:gd name="T65" fmla="*/ 84 h 174"/>
                      <a:gd name="T66" fmla="*/ 1 w 175"/>
                      <a:gd name="T67" fmla="*/ 69 h 174"/>
                      <a:gd name="T68" fmla="*/ 5 w 175"/>
                      <a:gd name="T69" fmla="*/ 56 h 174"/>
                      <a:gd name="T70" fmla="*/ 7 w 175"/>
                      <a:gd name="T71" fmla="*/ 53 h 174"/>
                      <a:gd name="T72" fmla="*/ 8 w 175"/>
                      <a:gd name="T73" fmla="*/ 52 h 174"/>
                      <a:gd name="T74" fmla="*/ 11 w 175"/>
                      <a:gd name="T75" fmla="*/ 50 h 174"/>
                      <a:gd name="T76" fmla="*/ 12 w 175"/>
                      <a:gd name="T77" fmla="*/ 49 h 174"/>
                      <a:gd name="T78" fmla="*/ 13 w 175"/>
                      <a:gd name="T79" fmla="*/ 48 h 174"/>
                      <a:gd name="T80" fmla="*/ 15 w 175"/>
                      <a:gd name="T81" fmla="*/ 45 h 174"/>
                      <a:gd name="T82" fmla="*/ 15 w 175"/>
                      <a:gd name="T83" fmla="*/ 44 h 174"/>
                      <a:gd name="T84" fmla="*/ 15 w 175"/>
                      <a:gd name="T85" fmla="*/ 41 h 174"/>
                      <a:gd name="T86" fmla="*/ 12 w 175"/>
                      <a:gd name="T87" fmla="*/ 37 h 174"/>
                      <a:gd name="T88" fmla="*/ 17 w 175"/>
                      <a:gd name="T89" fmla="*/ 29 h 174"/>
                      <a:gd name="T90" fmla="*/ 24 w 175"/>
                      <a:gd name="T91" fmla="*/ 24 h 174"/>
                      <a:gd name="T92" fmla="*/ 32 w 175"/>
                      <a:gd name="T93" fmla="*/ 17 h 174"/>
                      <a:gd name="T94" fmla="*/ 41 w 175"/>
                      <a:gd name="T95" fmla="*/ 13 h 174"/>
                      <a:gd name="T96" fmla="*/ 49 w 175"/>
                      <a:gd name="T97" fmla="*/ 9 h 174"/>
                      <a:gd name="T98" fmla="*/ 59 w 175"/>
                      <a:gd name="T99" fmla="*/ 5 h 174"/>
                      <a:gd name="T100" fmla="*/ 68 w 175"/>
                      <a:gd name="T101" fmla="*/ 2 h 174"/>
                      <a:gd name="T102" fmla="*/ 76 w 175"/>
                      <a:gd name="T103" fmla="*/ 0 h 174"/>
                      <a:gd name="T104" fmla="*/ 89 w 175"/>
                      <a:gd name="T105" fmla="*/ 0 h 174"/>
                      <a:gd name="T106" fmla="*/ 101 w 175"/>
                      <a:gd name="T107" fmla="*/ 2 h 174"/>
                      <a:gd name="T108" fmla="*/ 114 w 175"/>
                      <a:gd name="T109" fmla="*/ 6 h 174"/>
                      <a:gd name="T110" fmla="*/ 126 w 175"/>
                      <a:gd name="T111" fmla="*/ 10 h 174"/>
                      <a:gd name="T112" fmla="*/ 136 w 175"/>
                      <a:gd name="T113" fmla="*/ 17 h 174"/>
                      <a:gd name="T114" fmla="*/ 146 w 175"/>
                      <a:gd name="T115" fmla="*/ 25 h 174"/>
                      <a:gd name="T116" fmla="*/ 154 w 175"/>
                      <a:gd name="T117" fmla="*/ 34 h 174"/>
                      <a:gd name="T118" fmla="*/ 160 w 175"/>
                      <a:gd name="T119"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5" h="174">
                        <a:moveTo>
                          <a:pt x="160" y="46"/>
                        </a:moveTo>
                        <a:lnTo>
                          <a:pt x="166" y="53"/>
                        </a:lnTo>
                        <a:lnTo>
                          <a:pt x="170" y="61"/>
                        </a:lnTo>
                        <a:lnTo>
                          <a:pt x="172" y="69"/>
                        </a:lnTo>
                        <a:lnTo>
                          <a:pt x="174" y="77"/>
                        </a:lnTo>
                        <a:lnTo>
                          <a:pt x="175" y="86"/>
                        </a:lnTo>
                        <a:lnTo>
                          <a:pt x="175" y="94"/>
                        </a:lnTo>
                        <a:lnTo>
                          <a:pt x="175" y="104"/>
                        </a:lnTo>
                        <a:lnTo>
                          <a:pt x="172" y="112"/>
                        </a:lnTo>
                        <a:lnTo>
                          <a:pt x="166" y="122"/>
                        </a:lnTo>
                        <a:lnTo>
                          <a:pt x="159" y="134"/>
                        </a:lnTo>
                        <a:lnTo>
                          <a:pt x="152" y="145"/>
                        </a:lnTo>
                        <a:lnTo>
                          <a:pt x="146" y="154"/>
                        </a:lnTo>
                        <a:lnTo>
                          <a:pt x="136" y="164"/>
                        </a:lnTo>
                        <a:lnTo>
                          <a:pt x="127" y="169"/>
                        </a:lnTo>
                        <a:lnTo>
                          <a:pt x="122" y="172"/>
                        </a:lnTo>
                        <a:lnTo>
                          <a:pt x="115" y="173"/>
                        </a:lnTo>
                        <a:lnTo>
                          <a:pt x="108" y="174"/>
                        </a:lnTo>
                        <a:lnTo>
                          <a:pt x="100" y="174"/>
                        </a:lnTo>
                        <a:lnTo>
                          <a:pt x="92" y="174"/>
                        </a:lnTo>
                        <a:lnTo>
                          <a:pt x="83" y="174"/>
                        </a:lnTo>
                        <a:lnTo>
                          <a:pt x="75" y="174"/>
                        </a:lnTo>
                        <a:lnTo>
                          <a:pt x="65" y="173"/>
                        </a:lnTo>
                        <a:lnTo>
                          <a:pt x="56" y="172"/>
                        </a:lnTo>
                        <a:lnTo>
                          <a:pt x="47" y="170"/>
                        </a:lnTo>
                        <a:lnTo>
                          <a:pt x="37" y="168"/>
                        </a:lnTo>
                        <a:lnTo>
                          <a:pt x="29" y="165"/>
                        </a:lnTo>
                        <a:lnTo>
                          <a:pt x="20" y="154"/>
                        </a:lnTo>
                        <a:lnTo>
                          <a:pt x="12" y="142"/>
                        </a:lnTo>
                        <a:lnTo>
                          <a:pt x="7" y="128"/>
                        </a:lnTo>
                        <a:lnTo>
                          <a:pt x="3" y="113"/>
                        </a:lnTo>
                        <a:lnTo>
                          <a:pt x="0" y="98"/>
                        </a:lnTo>
                        <a:lnTo>
                          <a:pt x="0" y="84"/>
                        </a:lnTo>
                        <a:lnTo>
                          <a:pt x="1" y="69"/>
                        </a:lnTo>
                        <a:lnTo>
                          <a:pt x="5" y="56"/>
                        </a:lnTo>
                        <a:lnTo>
                          <a:pt x="7" y="53"/>
                        </a:lnTo>
                        <a:lnTo>
                          <a:pt x="8" y="52"/>
                        </a:lnTo>
                        <a:lnTo>
                          <a:pt x="11" y="50"/>
                        </a:lnTo>
                        <a:lnTo>
                          <a:pt x="12" y="49"/>
                        </a:lnTo>
                        <a:lnTo>
                          <a:pt x="13" y="48"/>
                        </a:lnTo>
                        <a:lnTo>
                          <a:pt x="15" y="45"/>
                        </a:lnTo>
                        <a:lnTo>
                          <a:pt x="15" y="44"/>
                        </a:lnTo>
                        <a:lnTo>
                          <a:pt x="15" y="41"/>
                        </a:lnTo>
                        <a:lnTo>
                          <a:pt x="12" y="37"/>
                        </a:lnTo>
                        <a:lnTo>
                          <a:pt x="17" y="29"/>
                        </a:lnTo>
                        <a:lnTo>
                          <a:pt x="24" y="24"/>
                        </a:lnTo>
                        <a:lnTo>
                          <a:pt x="32" y="17"/>
                        </a:lnTo>
                        <a:lnTo>
                          <a:pt x="41" y="13"/>
                        </a:lnTo>
                        <a:lnTo>
                          <a:pt x="49" y="9"/>
                        </a:lnTo>
                        <a:lnTo>
                          <a:pt x="59" y="5"/>
                        </a:lnTo>
                        <a:lnTo>
                          <a:pt x="68" y="2"/>
                        </a:lnTo>
                        <a:lnTo>
                          <a:pt x="76" y="0"/>
                        </a:lnTo>
                        <a:lnTo>
                          <a:pt x="89" y="0"/>
                        </a:lnTo>
                        <a:lnTo>
                          <a:pt x="101" y="2"/>
                        </a:lnTo>
                        <a:lnTo>
                          <a:pt x="114" y="6"/>
                        </a:lnTo>
                        <a:lnTo>
                          <a:pt x="126" y="10"/>
                        </a:lnTo>
                        <a:lnTo>
                          <a:pt x="136" y="17"/>
                        </a:lnTo>
                        <a:lnTo>
                          <a:pt x="146" y="25"/>
                        </a:lnTo>
                        <a:lnTo>
                          <a:pt x="154" y="34"/>
                        </a:lnTo>
                        <a:lnTo>
                          <a:pt x="160" y="4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8" name="Freeform 230"/>
                  <p:cNvSpPr>
                    <a:spLocks noEditPoints="1"/>
                  </p:cNvSpPr>
                  <p:nvPr/>
                </p:nvSpPr>
                <p:spPr bwMode="auto">
                  <a:xfrm>
                    <a:off x="2864" y="1267"/>
                    <a:ext cx="46" cy="9"/>
                  </a:xfrm>
                  <a:custGeom>
                    <a:avLst/>
                    <a:gdLst>
                      <a:gd name="T0" fmla="*/ 1 w 137"/>
                      <a:gd name="T1" fmla="*/ 0 h 27"/>
                      <a:gd name="T2" fmla="*/ 2 w 137"/>
                      <a:gd name="T3" fmla="*/ 5 h 27"/>
                      <a:gd name="T4" fmla="*/ 5 w 137"/>
                      <a:gd name="T5" fmla="*/ 11 h 27"/>
                      <a:gd name="T6" fmla="*/ 8 w 137"/>
                      <a:gd name="T7" fmla="*/ 17 h 27"/>
                      <a:gd name="T8" fmla="*/ 8 w 137"/>
                      <a:gd name="T9" fmla="*/ 17 h 27"/>
                      <a:gd name="T10" fmla="*/ 6 w 137"/>
                      <a:gd name="T11" fmla="*/ 17 h 27"/>
                      <a:gd name="T12" fmla="*/ 5 w 137"/>
                      <a:gd name="T13" fmla="*/ 17 h 27"/>
                      <a:gd name="T14" fmla="*/ 5 w 137"/>
                      <a:gd name="T15" fmla="*/ 17 h 27"/>
                      <a:gd name="T16" fmla="*/ 4 w 137"/>
                      <a:gd name="T17" fmla="*/ 17 h 27"/>
                      <a:gd name="T18" fmla="*/ 2 w 137"/>
                      <a:gd name="T19" fmla="*/ 17 h 27"/>
                      <a:gd name="T20" fmla="*/ 2 w 137"/>
                      <a:gd name="T21" fmla="*/ 17 h 27"/>
                      <a:gd name="T22" fmla="*/ 1 w 137"/>
                      <a:gd name="T23" fmla="*/ 17 h 27"/>
                      <a:gd name="T24" fmla="*/ 0 w 137"/>
                      <a:gd name="T25" fmla="*/ 16 h 27"/>
                      <a:gd name="T26" fmla="*/ 0 w 137"/>
                      <a:gd name="T27" fmla="*/ 13 h 27"/>
                      <a:gd name="T28" fmla="*/ 0 w 137"/>
                      <a:gd name="T29" fmla="*/ 11 h 27"/>
                      <a:gd name="T30" fmla="*/ 0 w 137"/>
                      <a:gd name="T31" fmla="*/ 8 h 27"/>
                      <a:gd name="T32" fmla="*/ 0 w 137"/>
                      <a:gd name="T33" fmla="*/ 7 h 27"/>
                      <a:gd name="T34" fmla="*/ 0 w 137"/>
                      <a:gd name="T35" fmla="*/ 4 h 27"/>
                      <a:gd name="T36" fmla="*/ 1 w 137"/>
                      <a:gd name="T37" fmla="*/ 3 h 27"/>
                      <a:gd name="T38" fmla="*/ 1 w 137"/>
                      <a:gd name="T39" fmla="*/ 0 h 27"/>
                      <a:gd name="T40" fmla="*/ 123 w 137"/>
                      <a:gd name="T41" fmla="*/ 27 h 27"/>
                      <a:gd name="T42" fmla="*/ 127 w 137"/>
                      <a:gd name="T43" fmla="*/ 23 h 27"/>
                      <a:gd name="T44" fmla="*/ 133 w 137"/>
                      <a:gd name="T45" fmla="*/ 11 h 27"/>
                      <a:gd name="T46" fmla="*/ 135 w 137"/>
                      <a:gd name="T47" fmla="*/ 5 h 27"/>
                      <a:gd name="T48" fmla="*/ 135 w 137"/>
                      <a:gd name="T49" fmla="*/ 5 h 27"/>
                      <a:gd name="T50" fmla="*/ 136 w 137"/>
                      <a:gd name="T51" fmla="*/ 8 h 27"/>
                      <a:gd name="T52" fmla="*/ 137 w 137"/>
                      <a:gd name="T53" fmla="*/ 11 h 27"/>
                      <a:gd name="T54" fmla="*/ 137 w 137"/>
                      <a:gd name="T55" fmla="*/ 13 h 27"/>
                      <a:gd name="T56" fmla="*/ 137 w 137"/>
                      <a:gd name="T57" fmla="*/ 16 h 27"/>
                      <a:gd name="T58" fmla="*/ 136 w 137"/>
                      <a:gd name="T59" fmla="*/ 19 h 27"/>
                      <a:gd name="T60" fmla="*/ 135 w 137"/>
                      <a:gd name="T61" fmla="*/ 20 h 27"/>
                      <a:gd name="T62" fmla="*/ 133 w 137"/>
                      <a:gd name="T63" fmla="*/ 23 h 27"/>
                      <a:gd name="T64" fmla="*/ 129 w 137"/>
                      <a:gd name="T65" fmla="*/ 24 h 27"/>
                      <a:gd name="T66" fmla="*/ 128 w 137"/>
                      <a:gd name="T67" fmla="*/ 24 h 27"/>
                      <a:gd name="T68" fmla="*/ 128 w 137"/>
                      <a:gd name="T69" fmla="*/ 24 h 27"/>
                      <a:gd name="T70" fmla="*/ 127 w 137"/>
                      <a:gd name="T71" fmla="*/ 25 h 27"/>
                      <a:gd name="T72" fmla="*/ 127 w 137"/>
                      <a:gd name="T73" fmla="*/ 25 h 27"/>
                      <a:gd name="T74" fmla="*/ 125 w 137"/>
                      <a:gd name="T75" fmla="*/ 25 h 27"/>
                      <a:gd name="T76" fmla="*/ 125 w 137"/>
                      <a:gd name="T77" fmla="*/ 27 h 27"/>
                      <a:gd name="T78" fmla="*/ 124 w 137"/>
                      <a:gd name="T79" fmla="*/ 27 h 27"/>
                      <a:gd name="T80" fmla="*/ 123 w 137"/>
                      <a:gd name="T8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27">
                        <a:moveTo>
                          <a:pt x="1" y="0"/>
                        </a:moveTo>
                        <a:lnTo>
                          <a:pt x="2" y="5"/>
                        </a:lnTo>
                        <a:lnTo>
                          <a:pt x="5" y="11"/>
                        </a:lnTo>
                        <a:lnTo>
                          <a:pt x="8" y="17"/>
                        </a:lnTo>
                        <a:lnTo>
                          <a:pt x="8" y="17"/>
                        </a:lnTo>
                        <a:lnTo>
                          <a:pt x="6" y="17"/>
                        </a:lnTo>
                        <a:lnTo>
                          <a:pt x="5" y="17"/>
                        </a:lnTo>
                        <a:lnTo>
                          <a:pt x="5" y="17"/>
                        </a:lnTo>
                        <a:lnTo>
                          <a:pt x="4" y="17"/>
                        </a:lnTo>
                        <a:lnTo>
                          <a:pt x="2" y="17"/>
                        </a:lnTo>
                        <a:lnTo>
                          <a:pt x="2" y="17"/>
                        </a:lnTo>
                        <a:lnTo>
                          <a:pt x="1" y="17"/>
                        </a:lnTo>
                        <a:lnTo>
                          <a:pt x="0" y="16"/>
                        </a:lnTo>
                        <a:lnTo>
                          <a:pt x="0" y="13"/>
                        </a:lnTo>
                        <a:lnTo>
                          <a:pt x="0" y="11"/>
                        </a:lnTo>
                        <a:lnTo>
                          <a:pt x="0" y="8"/>
                        </a:lnTo>
                        <a:lnTo>
                          <a:pt x="0" y="7"/>
                        </a:lnTo>
                        <a:lnTo>
                          <a:pt x="0" y="4"/>
                        </a:lnTo>
                        <a:lnTo>
                          <a:pt x="1" y="3"/>
                        </a:lnTo>
                        <a:lnTo>
                          <a:pt x="1" y="0"/>
                        </a:lnTo>
                        <a:close/>
                        <a:moveTo>
                          <a:pt x="123" y="27"/>
                        </a:moveTo>
                        <a:lnTo>
                          <a:pt x="127" y="23"/>
                        </a:lnTo>
                        <a:lnTo>
                          <a:pt x="133" y="11"/>
                        </a:lnTo>
                        <a:lnTo>
                          <a:pt x="135" y="5"/>
                        </a:lnTo>
                        <a:lnTo>
                          <a:pt x="135" y="5"/>
                        </a:lnTo>
                        <a:lnTo>
                          <a:pt x="136" y="8"/>
                        </a:lnTo>
                        <a:lnTo>
                          <a:pt x="137" y="11"/>
                        </a:lnTo>
                        <a:lnTo>
                          <a:pt x="137" y="13"/>
                        </a:lnTo>
                        <a:lnTo>
                          <a:pt x="137" y="16"/>
                        </a:lnTo>
                        <a:lnTo>
                          <a:pt x="136" y="19"/>
                        </a:lnTo>
                        <a:lnTo>
                          <a:pt x="135" y="20"/>
                        </a:lnTo>
                        <a:lnTo>
                          <a:pt x="133" y="23"/>
                        </a:lnTo>
                        <a:lnTo>
                          <a:pt x="129" y="24"/>
                        </a:lnTo>
                        <a:lnTo>
                          <a:pt x="128" y="24"/>
                        </a:lnTo>
                        <a:lnTo>
                          <a:pt x="128" y="24"/>
                        </a:lnTo>
                        <a:lnTo>
                          <a:pt x="127" y="25"/>
                        </a:lnTo>
                        <a:lnTo>
                          <a:pt x="127" y="25"/>
                        </a:lnTo>
                        <a:lnTo>
                          <a:pt x="125" y="25"/>
                        </a:lnTo>
                        <a:lnTo>
                          <a:pt x="125" y="27"/>
                        </a:lnTo>
                        <a:lnTo>
                          <a:pt x="124" y="27"/>
                        </a:lnTo>
                        <a:lnTo>
                          <a:pt x="123" y="27"/>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59" name="Freeform 231"/>
                  <p:cNvSpPr>
                    <a:spLocks noEditPoints="1"/>
                  </p:cNvSpPr>
                  <p:nvPr/>
                </p:nvSpPr>
                <p:spPr bwMode="auto">
                  <a:xfrm>
                    <a:off x="2864" y="1262"/>
                    <a:ext cx="45" cy="16"/>
                  </a:xfrm>
                  <a:custGeom>
                    <a:avLst/>
                    <a:gdLst>
                      <a:gd name="T0" fmla="*/ 0 w 134"/>
                      <a:gd name="T1" fmla="*/ 15 h 47"/>
                      <a:gd name="T2" fmla="*/ 1 w 134"/>
                      <a:gd name="T3" fmla="*/ 20 h 47"/>
                      <a:gd name="T4" fmla="*/ 4 w 134"/>
                      <a:gd name="T5" fmla="*/ 26 h 47"/>
                      <a:gd name="T6" fmla="*/ 7 w 134"/>
                      <a:gd name="T7" fmla="*/ 32 h 47"/>
                      <a:gd name="T8" fmla="*/ 9 w 134"/>
                      <a:gd name="T9" fmla="*/ 32 h 47"/>
                      <a:gd name="T10" fmla="*/ 11 w 134"/>
                      <a:gd name="T11" fmla="*/ 32 h 47"/>
                      <a:gd name="T12" fmla="*/ 12 w 134"/>
                      <a:gd name="T13" fmla="*/ 34 h 47"/>
                      <a:gd name="T14" fmla="*/ 13 w 134"/>
                      <a:gd name="T15" fmla="*/ 34 h 47"/>
                      <a:gd name="T16" fmla="*/ 15 w 134"/>
                      <a:gd name="T17" fmla="*/ 34 h 47"/>
                      <a:gd name="T18" fmla="*/ 16 w 134"/>
                      <a:gd name="T19" fmla="*/ 34 h 47"/>
                      <a:gd name="T20" fmla="*/ 19 w 134"/>
                      <a:gd name="T21" fmla="*/ 34 h 47"/>
                      <a:gd name="T22" fmla="*/ 20 w 134"/>
                      <a:gd name="T23" fmla="*/ 34 h 47"/>
                      <a:gd name="T24" fmla="*/ 19 w 134"/>
                      <a:gd name="T25" fmla="*/ 32 h 47"/>
                      <a:gd name="T26" fmla="*/ 13 w 134"/>
                      <a:gd name="T27" fmla="*/ 22 h 47"/>
                      <a:gd name="T28" fmla="*/ 9 w 134"/>
                      <a:gd name="T29" fmla="*/ 11 h 47"/>
                      <a:gd name="T30" fmla="*/ 8 w 134"/>
                      <a:gd name="T31" fmla="*/ 3 h 47"/>
                      <a:gd name="T32" fmla="*/ 7 w 134"/>
                      <a:gd name="T33" fmla="*/ 4 h 47"/>
                      <a:gd name="T34" fmla="*/ 7 w 134"/>
                      <a:gd name="T35" fmla="*/ 6 h 47"/>
                      <a:gd name="T36" fmla="*/ 5 w 134"/>
                      <a:gd name="T37" fmla="*/ 7 h 47"/>
                      <a:gd name="T38" fmla="*/ 4 w 134"/>
                      <a:gd name="T39" fmla="*/ 8 h 47"/>
                      <a:gd name="T40" fmla="*/ 3 w 134"/>
                      <a:gd name="T41" fmla="*/ 11 h 47"/>
                      <a:gd name="T42" fmla="*/ 1 w 134"/>
                      <a:gd name="T43" fmla="*/ 12 h 47"/>
                      <a:gd name="T44" fmla="*/ 1 w 134"/>
                      <a:gd name="T45" fmla="*/ 14 h 47"/>
                      <a:gd name="T46" fmla="*/ 0 w 134"/>
                      <a:gd name="T47" fmla="*/ 15 h 47"/>
                      <a:gd name="T48" fmla="*/ 122 w 134"/>
                      <a:gd name="T49" fmla="*/ 42 h 47"/>
                      <a:gd name="T50" fmla="*/ 126 w 134"/>
                      <a:gd name="T51" fmla="*/ 38 h 47"/>
                      <a:gd name="T52" fmla="*/ 132 w 134"/>
                      <a:gd name="T53" fmla="*/ 26 h 47"/>
                      <a:gd name="T54" fmla="*/ 134 w 134"/>
                      <a:gd name="T55" fmla="*/ 20 h 47"/>
                      <a:gd name="T56" fmla="*/ 134 w 134"/>
                      <a:gd name="T57" fmla="*/ 20 h 47"/>
                      <a:gd name="T58" fmla="*/ 134 w 134"/>
                      <a:gd name="T59" fmla="*/ 19 h 47"/>
                      <a:gd name="T60" fmla="*/ 134 w 134"/>
                      <a:gd name="T61" fmla="*/ 18 h 47"/>
                      <a:gd name="T62" fmla="*/ 132 w 134"/>
                      <a:gd name="T63" fmla="*/ 16 h 47"/>
                      <a:gd name="T64" fmla="*/ 132 w 134"/>
                      <a:gd name="T65" fmla="*/ 15 h 47"/>
                      <a:gd name="T66" fmla="*/ 132 w 134"/>
                      <a:gd name="T67" fmla="*/ 14 h 47"/>
                      <a:gd name="T68" fmla="*/ 132 w 134"/>
                      <a:gd name="T69" fmla="*/ 12 h 47"/>
                      <a:gd name="T70" fmla="*/ 132 w 134"/>
                      <a:gd name="T71" fmla="*/ 11 h 47"/>
                      <a:gd name="T72" fmla="*/ 132 w 134"/>
                      <a:gd name="T73" fmla="*/ 10 h 47"/>
                      <a:gd name="T74" fmla="*/ 131 w 134"/>
                      <a:gd name="T75" fmla="*/ 8 h 47"/>
                      <a:gd name="T76" fmla="*/ 131 w 134"/>
                      <a:gd name="T77" fmla="*/ 7 h 47"/>
                      <a:gd name="T78" fmla="*/ 130 w 134"/>
                      <a:gd name="T79" fmla="*/ 6 h 47"/>
                      <a:gd name="T80" fmla="*/ 130 w 134"/>
                      <a:gd name="T81" fmla="*/ 6 h 47"/>
                      <a:gd name="T82" fmla="*/ 130 w 134"/>
                      <a:gd name="T83" fmla="*/ 4 h 47"/>
                      <a:gd name="T84" fmla="*/ 128 w 134"/>
                      <a:gd name="T85" fmla="*/ 3 h 47"/>
                      <a:gd name="T86" fmla="*/ 128 w 134"/>
                      <a:gd name="T87" fmla="*/ 2 h 47"/>
                      <a:gd name="T88" fmla="*/ 127 w 134"/>
                      <a:gd name="T89" fmla="*/ 0 h 47"/>
                      <a:gd name="T90" fmla="*/ 126 w 134"/>
                      <a:gd name="T91" fmla="*/ 11 h 47"/>
                      <a:gd name="T92" fmla="*/ 123 w 134"/>
                      <a:gd name="T93" fmla="*/ 22 h 47"/>
                      <a:gd name="T94" fmla="*/ 118 w 134"/>
                      <a:gd name="T95" fmla="*/ 32 h 47"/>
                      <a:gd name="T96" fmla="*/ 110 w 134"/>
                      <a:gd name="T97" fmla="*/ 42 h 47"/>
                      <a:gd name="T98" fmla="*/ 103 w 134"/>
                      <a:gd name="T99" fmla="*/ 47 h 47"/>
                      <a:gd name="T100" fmla="*/ 104 w 134"/>
                      <a:gd name="T101" fmla="*/ 47 h 47"/>
                      <a:gd name="T102" fmla="*/ 107 w 134"/>
                      <a:gd name="T103" fmla="*/ 47 h 47"/>
                      <a:gd name="T104" fmla="*/ 110 w 134"/>
                      <a:gd name="T105" fmla="*/ 46 h 47"/>
                      <a:gd name="T106" fmla="*/ 112 w 134"/>
                      <a:gd name="T107" fmla="*/ 46 h 47"/>
                      <a:gd name="T108" fmla="*/ 115 w 134"/>
                      <a:gd name="T109" fmla="*/ 44 h 47"/>
                      <a:gd name="T110" fmla="*/ 118 w 134"/>
                      <a:gd name="T111" fmla="*/ 44 h 47"/>
                      <a:gd name="T112" fmla="*/ 120 w 134"/>
                      <a:gd name="T113" fmla="*/ 43 h 47"/>
                      <a:gd name="T114" fmla="*/ 122 w 134"/>
                      <a:gd name="T115"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47">
                        <a:moveTo>
                          <a:pt x="0" y="15"/>
                        </a:moveTo>
                        <a:lnTo>
                          <a:pt x="1" y="20"/>
                        </a:lnTo>
                        <a:lnTo>
                          <a:pt x="4" y="26"/>
                        </a:lnTo>
                        <a:lnTo>
                          <a:pt x="7" y="32"/>
                        </a:lnTo>
                        <a:lnTo>
                          <a:pt x="9" y="32"/>
                        </a:lnTo>
                        <a:lnTo>
                          <a:pt x="11" y="32"/>
                        </a:lnTo>
                        <a:lnTo>
                          <a:pt x="12" y="34"/>
                        </a:lnTo>
                        <a:lnTo>
                          <a:pt x="13" y="34"/>
                        </a:lnTo>
                        <a:lnTo>
                          <a:pt x="15" y="34"/>
                        </a:lnTo>
                        <a:lnTo>
                          <a:pt x="16" y="34"/>
                        </a:lnTo>
                        <a:lnTo>
                          <a:pt x="19" y="34"/>
                        </a:lnTo>
                        <a:lnTo>
                          <a:pt x="20" y="34"/>
                        </a:lnTo>
                        <a:lnTo>
                          <a:pt x="19" y="32"/>
                        </a:lnTo>
                        <a:lnTo>
                          <a:pt x="13" y="22"/>
                        </a:lnTo>
                        <a:lnTo>
                          <a:pt x="9" y="11"/>
                        </a:lnTo>
                        <a:lnTo>
                          <a:pt x="8" y="3"/>
                        </a:lnTo>
                        <a:lnTo>
                          <a:pt x="7" y="4"/>
                        </a:lnTo>
                        <a:lnTo>
                          <a:pt x="7" y="6"/>
                        </a:lnTo>
                        <a:lnTo>
                          <a:pt x="5" y="7"/>
                        </a:lnTo>
                        <a:lnTo>
                          <a:pt x="4" y="8"/>
                        </a:lnTo>
                        <a:lnTo>
                          <a:pt x="3" y="11"/>
                        </a:lnTo>
                        <a:lnTo>
                          <a:pt x="1" y="12"/>
                        </a:lnTo>
                        <a:lnTo>
                          <a:pt x="1" y="14"/>
                        </a:lnTo>
                        <a:lnTo>
                          <a:pt x="0" y="15"/>
                        </a:lnTo>
                        <a:close/>
                        <a:moveTo>
                          <a:pt x="122" y="42"/>
                        </a:moveTo>
                        <a:lnTo>
                          <a:pt x="126" y="38"/>
                        </a:lnTo>
                        <a:lnTo>
                          <a:pt x="132" y="26"/>
                        </a:lnTo>
                        <a:lnTo>
                          <a:pt x="134" y="20"/>
                        </a:lnTo>
                        <a:lnTo>
                          <a:pt x="134" y="20"/>
                        </a:lnTo>
                        <a:lnTo>
                          <a:pt x="134" y="19"/>
                        </a:lnTo>
                        <a:lnTo>
                          <a:pt x="134" y="18"/>
                        </a:lnTo>
                        <a:lnTo>
                          <a:pt x="132" y="16"/>
                        </a:lnTo>
                        <a:lnTo>
                          <a:pt x="132" y="15"/>
                        </a:lnTo>
                        <a:lnTo>
                          <a:pt x="132" y="14"/>
                        </a:lnTo>
                        <a:lnTo>
                          <a:pt x="132" y="12"/>
                        </a:lnTo>
                        <a:lnTo>
                          <a:pt x="132" y="11"/>
                        </a:lnTo>
                        <a:lnTo>
                          <a:pt x="132" y="10"/>
                        </a:lnTo>
                        <a:lnTo>
                          <a:pt x="131" y="8"/>
                        </a:lnTo>
                        <a:lnTo>
                          <a:pt x="131" y="7"/>
                        </a:lnTo>
                        <a:lnTo>
                          <a:pt x="130" y="6"/>
                        </a:lnTo>
                        <a:lnTo>
                          <a:pt x="130" y="6"/>
                        </a:lnTo>
                        <a:lnTo>
                          <a:pt x="130" y="4"/>
                        </a:lnTo>
                        <a:lnTo>
                          <a:pt x="128" y="3"/>
                        </a:lnTo>
                        <a:lnTo>
                          <a:pt x="128" y="2"/>
                        </a:lnTo>
                        <a:lnTo>
                          <a:pt x="127" y="0"/>
                        </a:lnTo>
                        <a:lnTo>
                          <a:pt x="126" y="11"/>
                        </a:lnTo>
                        <a:lnTo>
                          <a:pt x="123" y="22"/>
                        </a:lnTo>
                        <a:lnTo>
                          <a:pt x="118" y="32"/>
                        </a:lnTo>
                        <a:lnTo>
                          <a:pt x="110" y="42"/>
                        </a:lnTo>
                        <a:lnTo>
                          <a:pt x="103" y="47"/>
                        </a:lnTo>
                        <a:lnTo>
                          <a:pt x="104" y="47"/>
                        </a:lnTo>
                        <a:lnTo>
                          <a:pt x="107" y="47"/>
                        </a:lnTo>
                        <a:lnTo>
                          <a:pt x="110" y="46"/>
                        </a:lnTo>
                        <a:lnTo>
                          <a:pt x="112" y="46"/>
                        </a:lnTo>
                        <a:lnTo>
                          <a:pt x="115" y="44"/>
                        </a:lnTo>
                        <a:lnTo>
                          <a:pt x="118" y="44"/>
                        </a:lnTo>
                        <a:lnTo>
                          <a:pt x="120" y="43"/>
                        </a:lnTo>
                        <a:lnTo>
                          <a:pt x="122" y="42"/>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0" name="Freeform 232"/>
                  <p:cNvSpPr>
                    <a:spLocks noEditPoints="1"/>
                  </p:cNvSpPr>
                  <p:nvPr/>
                </p:nvSpPr>
                <p:spPr bwMode="auto">
                  <a:xfrm>
                    <a:off x="2867" y="1257"/>
                    <a:ext cx="40" cy="21"/>
                  </a:xfrm>
                  <a:custGeom>
                    <a:avLst/>
                    <a:gdLst>
                      <a:gd name="T0" fmla="*/ 1 w 119"/>
                      <a:gd name="T1" fmla="*/ 25 h 62"/>
                      <a:gd name="T2" fmla="*/ 11 w 119"/>
                      <a:gd name="T3" fmla="*/ 46 h 62"/>
                      <a:gd name="T4" fmla="*/ 13 w 119"/>
                      <a:gd name="T5" fmla="*/ 48 h 62"/>
                      <a:gd name="T6" fmla="*/ 17 w 119"/>
                      <a:gd name="T7" fmla="*/ 49 h 62"/>
                      <a:gd name="T8" fmla="*/ 21 w 119"/>
                      <a:gd name="T9" fmla="*/ 50 h 62"/>
                      <a:gd name="T10" fmla="*/ 27 w 119"/>
                      <a:gd name="T11" fmla="*/ 50 h 62"/>
                      <a:gd name="T12" fmla="*/ 24 w 119"/>
                      <a:gd name="T13" fmla="*/ 48 h 62"/>
                      <a:gd name="T14" fmla="*/ 13 w 119"/>
                      <a:gd name="T15" fmla="*/ 33 h 62"/>
                      <a:gd name="T16" fmla="*/ 11 w 119"/>
                      <a:gd name="T17" fmla="*/ 13 h 62"/>
                      <a:gd name="T18" fmla="*/ 12 w 119"/>
                      <a:gd name="T19" fmla="*/ 0 h 62"/>
                      <a:gd name="T20" fmla="*/ 9 w 119"/>
                      <a:gd name="T21" fmla="*/ 4 h 62"/>
                      <a:gd name="T22" fmla="*/ 7 w 119"/>
                      <a:gd name="T23" fmla="*/ 9 h 62"/>
                      <a:gd name="T24" fmla="*/ 4 w 119"/>
                      <a:gd name="T25" fmla="*/ 13 h 62"/>
                      <a:gd name="T26" fmla="*/ 0 w 119"/>
                      <a:gd name="T27" fmla="*/ 17 h 62"/>
                      <a:gd name="T28" fmla="*/ 102 w 119"/>
                      <a:gd name="T29" fmla="*/ 56 h 62"/>
                      <a:gd name="T30" fmla="*/ 115 w 119"/>
                      <a:gd name="T31" fmla="*/ 36 h 62"/>
                      <a:gd name="T32" fmla="*/ 119 w 119"/>
                      <a:gd name="T33" fmla="*/ 14 h 62"/>
                      <a:gd name="T34" fmla="*/ 119 w 119"/>
                      <a:gd name="T35" fmla="*/ 14 h 62"/>
                      <a:gd name="T36" fmla="*/ 119 w 119"/>
                      <a:gd name="T37" fmla="*/ 14 h 62"/>
                      <a:gd name="T38" fmla="*/ 119 w 119"/>
                      <a:gd name="T39" fmla="*/ 13 h 62"/>
                      <a:gd name="T40" fmla="*/ 118 w 119"/>
                      <a:gd name="T41" fmla="*/ 13 h 62"/>
                      <a:gd name="T42" fmla="*/ 108 w 119"/>
                      <a:gd name="T43" fmla="*/ 4 h 62"/>
                      <a:gd name="T44" fmla="*/ 108 w 119"/>
                      <a:gd name="T45" fmla="*/ 1 h 62"/>
                      <a:gd name="T46" fmla="*/ 112 w 119"/>
                      <a:gd name="T47" fmla="*/ 5 h 62"/>
                      <a:gd name="T48" fmla="*/ 115 w 119"/>
                      <a:gd name="T49" fmla="*/ 8 h 62"/>
                      <a:gd name="T50" fmla="*/ 116 w 119"/>
                      <a:gd name="T51" fmla="*/ 12 h 62"/>
                      <a:gd name="T52" fmla="*/ 110 w 119"/>
                      <a:gd name="T53" fmla="*/ 13 h 62"/>
                      <a:gd name="T54" fmla="*/ 106 w 119"/>
                      <a:gd name="T55" fmla="*/ 33 h 62"/>
                      <a:gd name="T56" fmla="*/ 95 w 119"/>
                      <a:gd name="T57" fmla="*/ 48 h 62"/>
                      <a:gd name="T58" fmla="*/ 79 w 119"/>
                      <a:gd name="T59" fmla="*/ 58 h 62"/>
                      <a:gd name="T60" fmla="*/ 75 w 119"/>
                      <a:gd name="T61" fmla="*/ 61 h 62"/>
                      <a:gd name="T62" fmla="*/ 80 w 119"/>
                      <a:gd name="T63" fmla="*/ 62 h 62"/>
                      <a:gd name="T64" fmla="*/ 86 w 119"/>
                      <a:gd name="T65" fmla="*/ 62 h 62"/>
                      <a:gd name="T66" fmla="*/ 91 w 119"/>
                      <a:gd name="T6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62">
                        <a:moveTo>
                          <a:pt x="0" y="17"/>
                        </a:moveTo>
                        <a:lnTo>
                          <a:pt x="1" y="25"/>
                        </a:lnTo>
                        <a:lnTo>
                          <a:pt x="5" y="36"/>
                        </a:lnTo>
                        <a:lnTo>
                          <a:pt x="11" y="46"/>
                        </a:lnTo>
                        <a:lnTo>
                          <a:pt x="12" y="48"/>
                        </a:lnTo>
                        <a:lnTo>
                          <a:pt x="13" y="48"/>
                        </a:lnTo>
                        <a:lnTo>
                          <a:pt x="16" y="49"/>
                        </a:lnTo>
                        <a:lnTo>
                          <a:pt x="17" y="49"/>
                        </a:lnTo>
                        <a:lnTo>
                          <a:pt x="20" y="49"/>
                        </a:lnTo>
                        <a:lnTo>
                          <a:pt x="21" y="50"/>
                        </a:lnTo>
                        <a:lnTo>
                          <a:pt x="24" y="50"/>
                        </a:lnTo>
                        <a:lnTo>
                          <a:pt x="27" y="50"/>
                        </a:lnTo>
                        <a:lnTo>
                          <a:pt x="28" y="52"/>
                        </a:lnTo>
                        <a:lnTo>
                          <a:pt x="24" y="48"/>
                        </a:lnTo>
                        <a:lnTo>
                          <a:pt x="19" y="41"/>
                        </a:lnTo>
                        <a:lnTo>
                          <a:pt x="13" y="33"/>
                        </a:lnTo>
                        <a:lnTo>
                          <a:pt x="11" y="24"/>
                        </a:lnTo>
                        <a:lnTo>
                          <a:pt x="11" y="13"/>
                        </a:lnTo>
                        <a:lnTo>
                          <a:pt x="11" y="4"/>
                        </a:lnTo>
                        <a:lnTo>
                          <a:pt x="12" y="0"/>
                        </a:lnTo>
                        <a:lnTo>
                          <a:pt x="11" y="2"/>
                        </a:lnTo>
                        <a:lnTo>
                          <a:pt x="9" y="4"/>
                        </a:lnTo>
                        <a:lnTo>
                          <a:pt x="8" y="6"/>
                        </a:lnTo>
                        <a:lnTo>
                          <a:pt x="7" y="9"/>
                        </a:lnTo>
                        <a:lnTo>
                          <a:pt x="5" y="10"/>
                        </a:lnTo>
                        <a:lnTo>
                          <a:pt x="4" y="13"/>
                        </a:lnTo>
                        <a:lnTo>
                          <a:pt x="1" y="14"/>
                        </a:lnTo>
                        <a:lnTo>
                          <a:pt x="0" y="17"/>
                        </a:lnTo>
                        <a:close/>
                        <a:moveTo>
                          <a:pt x="95" y="61"/>
                        </a:moveTo>
                        <a:lnTo>
                          <a:pt x="102" y="56"/>
                        </a:lnTo>
                        <a:lnTo>
                          <a:pt x="110" y="46"/>
                        </a:lnTo>
                        <a:lnTo>
                          <a:pt x="115" y="36"/>
                        </a:lnTo>
                        <a:lnTo>
                          <a:pt x="118" y="25"/>
                        </a:lnTo>
                        <a:lnTo>
                          <a:pt x="119" y="14"/>
                        </a:lnTo>
                        <a:lnTo>
                          <a:pt x="119" y="14"/>
                        </a:lnTo>
                        <a:lnTo>
                          <a:pt x="119" y="14"/>
                        </a:lnTo>
                        <a:lnTo>
                          <a:pt x="119" y="14"/>
                        </a:lnTo>
                        <a:lnTo>
                          <a:pt x="119" y="14"/>
                        </a:lnTo>
                        <a:lnTo>
                          <a:pt x="119" y="14"/>
                        </a:lnTo>
                        <a:lnTo>
                          <a:pt x="119" y="13"/>
                        </a:lnTo>
                        <a:lnTo>
                          <a:pt x="118" y="13"/>
                        </a:lnTo>
                        <a:lnTo>
                          <a:pt x="118" y="13"/>
                        </a:lnTo>
                        <a:lnTo>
                          <a:pt x="110" y="13"/>
                        </a:lnTo>
                        <a:lnTo>
                          <a:pt x="108" y="4"/>
                        </a:lnTo>
                        <a:lnTo>
                          <a:pt x="107" y="0"/>
                        </a:lnTo>
                        <a:lnTo>
                          <a:pt x="108" y="1"/>
                        </a:lnTo>
                        <a:lnTo>
                          <a:pt x="111" y="2"/>
                        </a:lnTo>
                        <a:lnTo>
                          <a:pt x="112" y="5"/>
                        </a:lnTo>
                        <a:lnTo>
                          <a:pt x="114" y="6"/>
                        </a:lnTo>
                        <a:lnTo>
                          <a:pt x="115" y="8"/>
                        </a:lnTo>
                        <a:lnTo>
                          <a:pt x="116" y="9"/>
                        </a:lnTo>
                        <a:lnTo>
                          <a:pt x="116" y="12"/>
                        </a:lnTo>
                        <a:lnTo>
                          <a:pt x="118" y="13"/>
                        </a:lnTo>
                        <a:lnTo>
                          <a:pt x="110" y="13"/>
                        </a:lnTo>
                        <a:lnTo>
                          <a:pt x="108" y="24"/>
                        </a:lnTo>
                        <a:lnTo>
                          <a:pt x="106" y="33"/>
                        </a:lnTo>
                        <a:lnTo>
                          <a:pt x="102" y="41"/>
                        </a:lnTo>
                        <a:lnTo>
                          <a:pt x="95" y="48"/>
                        </a:lnTo>
                        <a:lnTo>
                          <a:pt x="88" y="54"/>
                        </a:lnTo>
                        <a:lnTo>
                          <a:pt x="79" y="58"/>
                        </a:lnTo>
                        <a:lnTo>
                          <a:pt x="72" y="61"/>
                        </a:lnTo>
                        <a:lnTo>
                          <a:pt x="75" y="61"/>
                        </a:lnTo>
                        <a:lnTo>
                          <a:pt x="78" y="61"/>
                        </a:lnTo>
                        <a:lnTo>
                          <a:pt x="80" y="62"/>
                        </a:lnTo>
                        <a:lnTo>
                          <a:pt x="83" y="62"/>
                        </a:lnTo>
                        <a:lnTo>
                          <a:pt x="86" y="62"/>
                        </a:lnTo>
                        <a:lnTo>
                          <a:pt x="88" y="62"/>
                        </a:lnTo>
                        <a:lnTo>
                          <a:pt x="91" y="62"/>
                        </a:lnTo>
                        <a:lnTo>
                          <a:pt x="95" y="61"/>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1" name="Freeform 233"/>
                  <p:cNvSpPr>
                    <a:spLocks/>
                  </p:cNvSpPr>
                  <p:nvPr/>
                </p:nvSpPr>
                <p:spPr bwMode="auto">
                  <a:xfrm>
                    <a:off x="2871" y="1249"/>
                    <a:ext cx="33" cy="29"/>
                  </a:xfrm>
                  <a:custGeom>
                    <a:avLst/>
                    <a:gdLst>
                      <a:gd name="T0" fmla="*/ 97 w 99"/>
                      <a:gd name="T1" fmla="*/ 28 h 85"/>
                      <a:gd name="T2" fmla="*/ 95 w 99"/>
                      <a:gd name="T3" fmla="*/ 21 h 85"/>
                      <a:gd name="T4" fmla="*/ 89 w 99"/>
                      <a:gd name="T5" fmla="*/ 17 h 85"/>
                      <a:gd name="T6" fmla="*/ 84 w 99"/>
                      <a:gd name="T7" fmla="*/ 13 h 85"/>
                      <a:gd name="T8" fmla="*/ 79 w 99"/>
                      <a:gd name="T9" fmla="*/ 9 h 85"/>
                      <a:gd name="T10" fmla="*/ 77 w 99"/>
                      <a:gd name="T11" fmla="*/ 9 h 85"/>
                      <a:gd name="T12" fmla="*/ 85 w 99"/>
                      <a:gd name="T13" fmla="*/ 22 h 85"/>
                      <a:gd name="T14" fmla="*/ 88 w 99"/>
                      <a:gd name="T15" fmla="*/ 37 h 85"/>
                      <a:gd name="T16" fmla="*/ 97 w 99"/>
                      <a:gd name="T17" fmla="*/ 48 h 85"/>
                      <a:gd name="T18" fmla="*/ 91 w 99"/>
                      <a:gd name="T19" fmla="*/ 65 h 85"/>
                      <a:gd name="T20" fmla="*/ 77 w 99"/>
                      <a:gd name="T21" fmla="*/ 78 h 85"/>
                      <a:gd name="T22" fmla="*/ 61 w 99"/>
                      <a:gd name="T23" fmla="*/ 85 h 85"/>
                      <a:gd name="T24" fmla="*/ 50 w 99"/>
                      <a:gd name="T25" fmla="*/ 84 h 85"/>
                      <a:gd name="T26" fmla="*/ 40 w 99"/>
                      <a:gd name="T27" fmla="*/ 81 h 85"/>
                      <a:gd name="T28" fmla="*/ 28 w 99"/>
                      <a:gd name="T29" fmla="*/ 78 h 85"/>
                      <a:gd name="T30" fmla="*/ 17 w 99"/>
                      <a:gd name="T31" fmla="*/ 76 h 85"/>
                      <a:gd name="T32" fmla="*/ 8 w 99"/>
                      <a:gd name="T33" fmla="*/ 65 h 85"/>
                      <a:gd name="T34" fmla="*/ 0 w 99"/>
                      <a:gd name="T35" fmla="*/ 48 h 85"/>
                      <a:gd name="T36" fmla="*/ 0 w 99"/>
                      <a:gd name="T37" fmla="*/ 28 h 85"/>
                      <a:gd name="T38" fmla="*/ 2 w 99"/>
                      <a:gd name="T39" fmla="*/ 22 h 85"/>
                      <a:gd name="T40" fmla="*/ 2 w 99"/>
                      <a:gd name="T41" fmla="*/ 21 h 85"/>
                      <a:gd name="T42" fmla="*/ 4 w 99"/>
                      <a:gd name="T43" fmla="*/ 18 h 85"/>
                      <a:gd name="T44" fmla="*/ 5 w 99"/>
                      <a:gd name="T45" fmla="*/ 16 h 85"/>
                      <a:gd name="T46" fmla="*/ 9 w 99"/>
                      <a:gd name="T47" fmla="*/ 12 h 85"/>
                      <a:gd name="T48" fmla="*/ 16 w 99"/>
                      <a:gd name="T49" fmla="*/ 6 h 85"/>
                      <a:gd name="T50" fmla="*/ 24 w 99"/>
                      <a:gd name="T51" fmla="*/ 4 h 85"/>
                      <a:gd name="T52" fmla="*/ 30 w 99"/>
                      <a:gd name="T53" fmla="*/ 1 h 85"/>
                      <a:gd name="T54" fmla="*/ 33 w 99"/>
                      <a:gd name="T55" fmla="*/ 1 h 85"/>
                      <a:gd name="T56" fmla="*/ 21 w 99"/>
                      <a:gd name="T57" fmla="*/ 9 h 85"/>
                      <a:gd name="T58" fmla="*/ 12 w 99"/>
                      <a:gd name="T59" fmla="*/ 22 h 85"/>
                      <a:gd name="T60" fmla="*/ 9 w 99"/>
                      <a:gd name="T61" fmla="*/ 37 h 85"/>
                      <a:gd name="T62" fmla="*/ 12 w 99"/>
                      <a:gd name="T63" fmla="*/ 53 h 85"/>
                      <a:gd name="T64" fmla="*/ 21 w 99"/>
                      <a:gd name="T65" fmla="*/ 65 h 85"/>
                      <a:gd name="T66" fmla="*/ 33 w 99"/>
                      <a:gd name="T67" fmla="*/ 73 h 85"/>
                      <a:gd name="T68" fmla="*/ 49 w 99"/>
                      <a:gd name="T69" fmla="*/ 77 h 85"/>
                      <a:gd name="T70" fmla="*/ 64 w 99"/>
                      <a:gd name="T71" fmla="*/ 73 h 85"/>
                      <a:gd name="T72" fmla="*/ 77 w 99"/>
                      <a:gd name="T73" fmla="*/ 65 h 85"/>
                      <a:gd name="T74" fmla="*/ 85 w 99"/>
                      <a:gd name="T75" fmla="*/ 53 h 85"/>
                      <a:gd name="T76" fmla="*/ 88 w 99"/>
                      <a:gd name="T77" fmla="*/ 3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9" h="85">
                        <a:moveTo>
                          <a:pt x="99" y="37"/>
                        </a:moveTo>
                        <a:lnTo>
                          <a:pt x="97" y="28"/>
                        </a:lnTo>
                        <a:lnTo>
                          <a:pt x="96" y="24"/>
                        </a:lnTo>
                        <a:lnTo>
                          <a:pt x="95" y="21"/>
                        </a:lnTo>
                        <a:lnTo>
                          <a:pt x="92" y="20"/>
                        </a:lnTo>
                        <a:lnTo>
                          <a:pt x="89" y="17"/>
                        </a:lnTo>
                        <a:lnTo>
                          <a:pt x="87" y="16"/>
                        </a:lnTo>
                        <a:lnTo>
                          <a:pt x="84" y="13"/>
                        </a:lnTo>
                        <a:lnTo>
                          <a:pt x="81" y="12"/>
                        </a:lnTo>
                        <a:lnTo>
                          <a:pt x="79" y="9"/>
                        </a:lnTo>
                        <a:lnTo>
                          <a:pt x="76" y="8"/>
                        </a:lnTo>
                        <a:lnTo>
                          <a:pt x="77" y="9"/>
                        </a:lnTo>
                        <a:lnTo>
                          <a:pt x="81" y="14"/>
                        </a:lnTo>
                        <a:lnTo>
                          <a:pt x="85" y="22"/>
                        </a:lnTo>
                        <a:lnTo>
                          <a:pt x="88" y="29"/>
                        </a:lnTo>
                        <a:lnTo>
                          <a:pt x="88" y="37"/>
                        </a:lnTo>
                        <a:lnTo>
                          <a:pt x="99" y="37"/>
                        </a:lnTo>
                        <a:lnTo>
                          <a:pt x="97" y="48"/>
                        </a:lnTo>
                        <a:lnTo>
                          <a:pt x="95" y="57"/>
                        </a:lnTo>
                        <a:lnTo>
                          <a:pt x="91" y="65"/>
                        </a:lnTo>
                        <a:lnTo>
                          <a:pt x="84" y="72"/>
                        </a:lnTo>
                        <a:lnTo>
                          <a:pt x="77" y="78"/>
                        </a:lnTo>
                        <a:lnTo>
                          <a:pt x="68" y="82"/>
                        </a:lnTo>
                        <a:lnTo>
                          <a:pt x="61" y="85"/>
                        </a:lnTo>
                        <a:lnTo>
                          <a:pt x="56" y="84"/>
                        </a:lnTo>
                        <a:lnTo>
                          <a:pt x="50" y="84"/>
                        </a:lnTo>
                        <a:lnTo>
                          <a:pt x="45" y="82"/>
                        </a:lnTo>
                        <a:lnTo>
                          <a:pt x="40" y="81"/>
                        </a:lnTo>
                        <a:lnTo>
                          <a:pt x="33" y="80"/>
                        </a:lnTo>
                        <a:lnTo>
                          <a:pt x="28" y="78"/>
                        </a:lnTo>
                        <a:lnTo>
                          <a:pt x="22" y="77"/>
                        </a:lnTo>
                        <a:lnTo>
                          <a:pt x="17" y="76"/>
                        </a:lnTo>
                        <a:lnTo>
                          <a:pt x="13" y="72"/>
                        </a:lnTo>
                        <a:lnTo>
                          <a:pt x="8" y="65"/>
                        </a:lnTo>
                        <a:lnTo>
                          <a:pt x="2" y="57"/>
                        </a:lnTo>
                        <a:lnTo>
                          <a:pt x="0" y="48"/>
                        </a:lnTo>
                        <a:lnTo>
                          <a:pt x="0" y="37"/>
                        </a:lnTo>
                        <a:lnTo>
                          <a:pt x="0" y="28"/>
                        </a:lnTo>
                        <a:lnTo>
                          <a:pt x="1" y="24"/>
                        </a:lnTo>
                        <a:lnTo>
                          <a:pt x="2" y="22"/>
                        </a:lnTo>
                        <a:lnTo>
                          <a:pt x="2" y="21"/>
                        </a:lnTo>
                        <a:lnTo>
                          <a:pt x="2" y="21"/>
                        </a:lnTo>
                        <a:lnTo>
                          <a:pt x="4" y="20"/>
                        </a:lnTo>
                        <a:lnTo>
                          <a:pt x="4" y="18"/>
                        </a:lnTo>
                        <a:lnTo>
                          <a:pt x="4" y="17"/>
                        </a:lnTo>
                        <a:lnTo>
                          <a:pt x="5" y="16"/>
                        </a:lnTo>
                        <a:lnTo>
                          <a:pt x="5" y="14"/>
                        </a:lnTo>
                        <a:lnTo>
                          <a:pt x="9" y="12"/>
                        </a:lnTo>
                        <a:lnTo>
                          <a:pt x="12" y="9"/>
                        </a:lnTo>
                        <a:lnTo>
                          <a:pt x="16" y="6"/>
                        </a:lnTo>
                        <a:lnTo>
                          <a:pt x="20" y="5"/>
                        </a:lnTo>
                        <a:lnTo>
                          <a:pt x="24" y="4"/>
                        </a:lnTo>
                        <a:lnTo>
                          <a:pt x="26" y="2"/>
                        </a:lnTo>
                        <a:lnTo>
                          <a:pt x="30" y="1"/>
                        </a:lnTo>
                        <a:lnTo>
                          <a:pt x="34" y="0"/>
                        </a:lnTo>
                        <a:lnTo>
                          <a:pt x="33" y="1"/>
                        </a:lnTo>
                        <a:lnTo>
                          <a:pt x="26" y="4"/>
                        </a:lnTo>
                        <a:lnTo>
                          <a:pt x="21" y="9"/>
                        </a:lnTo>
                        <a:lnTo>
                          <a:pt x="16" y="14"/>
                        </a:lnTo>
                        <a:lnTo>
                          <a:pt x="12" y="22"/>
                        </a:lnTo>
                        <a:lnTo>
                          <a:pt x="10" y="29"/>
                        </a:lnTo>
                        <a:lnTo>
                          <a:pt x="9" y="37"/>
                        </a:lnTo>
                        <a:lnTo>
                          <a:pt x="10" y="45"/>
                        </a:lnTo>
                        <a:lnTo>
                          <a:pt x="12" y="53"/>
                        </a:lnTo>
                        <a:lnTo>
                          <a:pt x="16" y="60"/>
                        </a:lnTo>
                        <a:lnTo>
                          <a:pt x="21" y="65"/>
                        </a:lnTo>
                        <a:lnTo>
                          <a:pt x="26" y="70"/>
                        </a:lnTo>
                        <a:lnTo>
                          <a:pt x="33" y="73"/>
                        </a:lnTo>
                        <a:lnTo>
                          <a:pt x="41" y="76"/>
                        </a:lnTo>
                        <a:lnTo>
                          <a:pt x="49" y="77"/>
                        </a:lnTo>
                        <a:lnTo>
                          <a:pt x="57" y="76"/>
                        </a:lnTo>
                        <a:lnTo>
                          <a:pt x="64" y="73"/>
                        </a:lnTo>
                        <a:lnTo>
                          <a:pt x="71" y="70"/>
                        </a:lnTo>
                        <a:lnTo>
                          <a:pt x="77" y="65"/>
                        </a:lnTo>
                        <a:lnTo>
                          <a:pt x="81" y="60"/>
                        </a:lnTo>
                        <a:lnTo>
                          <a:pt x="85" y="53"/>
                        </a:lnTo>
                        <a:lnTo>
                          <a:pt x="88" y="45"/>
                        </a:lnTo>
                        <a:lnTo>
                          <a:pt x="88" y="37"/>
                        </a:lnTo>
                        <a:lnTo>
                          <a:pt x="99"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2" name="Freeform 234"/>
                  <p:cNvSpPr>
                    <a:spLocks/>
                  </p:cNvSpPr>
                  <p:nvPr/>
                </p:nvSpPr>
                <p:spPr bwMode="auto">
                  <a:xfrm>
                    <a:off x="2874" y="1249"/>
                    <a:ext cx="26" cy="26"/>
                  </a:xfrm>
                  <a:custGeom>
                    <a:avLst/>
                    <a:gdLst>
                      <a:gd name="T0" fmla="*/ 79 w 79"/>
                      <a:gd name="T1" fmla="*/ 29 h 77"/>
                      <a:gd name="T2" fmla="*/ 72 w 79"/>
                      <a:gd name="T3" fmla="*/ 14 h 77"/>
                      <a:gd name="T4" fmla="*/ 67 w 79"/>
                      <a:gd name="T5" fmla="*/ 8 h 77"/>
                      <a:gd name="T6" fmla="*/ 56 w 79"/>
                      <a:gd name="T7" fmla="*/ 4 h 77"/>
                      <a:gd name="T8" fmla="*/ 47 w 79"/>
                      <a:gd name="T9" fmla="*/ 1 h 77"/>
                      <a:gd name="T10" fmla="*/ 36 w 79"/>
                      <a:gd name="T11" fmla="*/ 0 h 77"/>
                      <a:gd name="T12" fmla="*/ 25 w 79"/>
                      <a:gd name="T13" fmla="*/ 0 h 77"/>
                      <a:gd name="T14" fmla="*/ 17 w 79"/>
                      <a:gd name="T15" fmla="*/ 4 h 77"/>
                      <a:gd name="T16" fmla="*/ 7 w 79"/>
                      <a:gd name="T17" fmla="*/ 14 h 77"/>
                      <a:gd name="T18" fmla="*/ 1 w 79"/>
                      <a:gd name="T19" fmla="*/ 29 h 77"/>
                      <a:gd name="T20" fmla="*/ 1 w 79"/>
                      <a:gd name="T21" fmla="*/ 45 h 77"/>
                      <a:gd name="T22" fmla="*/ 7 w 79"/>
                      <a:gd name="T23" fmla="*/ 60 h 77"/>
                      <a:gd name="T24" fmla="*/ 17 w 79"/>
                      <a:gd name="T25" fmla="*/ 70 h 77"/>
                      <a:gd name="T26" fmla="*/ 32 w 79"/>
                      <a:gd name="T27" fmla="*/ 76 h 77"/>
                      <a:gd name="T28" fmla="*/ 48 w 79"/>
                      <a:gd name="T29" fmla="*/ 76 h 77"/>
                      <a:gd name="T30" fmla="*/ 62 w 79"/>
                      <a:gd name="T31" fmla="*/ 70 h 77"/>
                      <a:gd name="T32" fmla="*/ 72 w 79"/>
                      <a:gd name="T33" fmla="*/ 60 h 77"/>
                      <a:gd name="T34" fmla="*/ 79 w 79"/>
                      <a:gd name="T35" fmla="*/ 45 h 77"/>
                      <a:gd name="T36" fmla="*/ 70 w 79"/>
                      <a:gd name="T37" fmla="*/ 37 h 77"/>
                      <a:gd name="T38" fmla="*/ 67 w 79"/>
                      <a:gd name="T39" fmla="*/ 25 h 77"/>
                      <a:gd name="T40" fmla="*/ 60 w 79"/>
                      <a:gd name="T41" fmla="*/ 16 h 77"/>
                      <a:gd name="T42" fmla="*/ 51 w 79"/>
                      <a:gd name="T43" fmla="*/ 10 h 77"/>
                      <a:gd name="T44" fmla="*/ 40 w 79"/>
                      <a:gd name="T45" fmla="*/ 8 h 77"/>
                      <a:gd name="T46" fmla="*/ 28 w 79"/>
                      <a:gd name="T47" fmla="*/ 10 h 77"/>
                      <a:gd name="T48" fmla="*/ 19 w 79"/>
                      <a:gd name="T49" fmla="*/ 16 h 77"/>
                      <a:gd name="T50" fmla="*/ 12 w 79"/>
                      <a:gd name="T51" fmla="*/ 25 h 77"/>
                      <a:gd name="T52" fmla="*/ 9 w 79"/>
                      <a:gd name="T53" fmla="*/ 37 h 77"/>
                      <a:gd name="T54" fmla="*/ 12 w 79"/>
                      <a:gd name="T55" fmla="*/ 49 h 77"/>
                      <a:gd name="T56" fmla="*/ 19 w 79"/>
                      <a:gd name="T57" fmla="*/ 58 h 77"/>
                      <a:gd name="T58" fmla="*/ 28 w 79"/>
                      <a:gd name="T59" fmla="*/ 65 h 77"/>
                      <a:gd name="T60" fmla="*/ 40 w 79"/>
                      <a:gd name="T61" fmla="*/ 66 h 77"/>
                      <a:gd name="T62" fmla="*/ 51 w 79"/>
                      <a:gd name="T63" fmla="*/ 65 h 77"/>
                      <a:gd name="T64" fmla="*/ 60 w 79"/>
                      <a:gd name="T65" fmla="*/ 58 h 77"/>
                      <a:gd name="T66" fmla="*/ 67 w 79"/>
                      <a:gd name="T67" fmla="*/ 49 h 77"/>
                      <a:gd name="T68" fmla="*/ 70 w 79"/>
                      <a:gd name="T69"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77">
                        <a:moveTo>
                          <a:pt x="79" y="37"/>
                        </a:moveTo>
                        <a:lnTo>
                          <a:pt x="79" y="29"/>
                        </a:lnTo>
                        <a:lnTo>
                          <a:pt x="76" y="22"/>
                        </a:lnTo>
                        <a:lnTo>
                          <a:pt x="72" y="14"/>
                        </a:lnTo>
                        <a:lnTo>
                          <a:pt x="68" y="9"/>
                        </a:lnTo>
                        <a:lnTo>
                          <a:pt x="67" y="8"/>
                        </a:lnTo>
                        <a:lnTo>
                          <a:pt x="62" y="6"/>
                        </a:lnTo>
                        <a:lnTo>
                          <a:pt x="56" y="4"/>
                        </a:lnTo>
                        <a:lnTo>
                          <a:pt x="52" y="2"/>
                        </a:lnTo>
                        <a:lnTo>
                          <a:pt x="47" y="1"/>
                        </a:lnTo>
                        <a:lnTo>
                          <a:pt x="41" y="0"/>
                        </a:lnTo>
                        <a:lnTo>
                          <a:pt x="36" y="0"/>
                        </a:lnTo>
                        <a:lnTo>
                          <a:pt x="31" y="0"/>
                        </a:lnTo>
                        <a:lnTo>
                          <a:pt x="25" y="0"/>
                        </a:lnTo>
                        <a:lnTo>
                          <a:pt x="24" y="1"/>
                        </a:lnTo>
                        <a:lnTo>
                          <a:pt x="17" y="4"/>
                        </a:lnTo>
                        <a:lnTo>
                          <a:pt x="12" y="9"/>
                        </a:lnTo>
                        <a:lnTo>
                          <a:pt x="7" y="14"/>
                        </a:lnTo>
                        <a:lnTo>
                          <a:pt x="3" y="22"/>
                        </a:lnTo>
                        <a:lnTo>
                          <a:pt x="1" y="29"/>
                        </a:lnTo>
                        <a:lnTo>
                          <a:pt x="0" y="37"/>
                        </a:lnTo>
                        <a:lnTo>
                          <a:pt x="1" y="45"/>
                        </a:lnTo>
                        <a:lnTo>
                          <a:pt x="3" y="53"/>
                        </a:lnTo>
                        <a:lnTo>
                          <a:pt x="7" y="60"/>
                        </a:lnTo>
                        <a:lnTo>
                          <a:pt x="12" y="65"/>
                        </a:lnTo>
                        <a:lnTo>
                          <a:pt x="17" y="70"/>
                        </a:lnTo>
                        <a:lnTo>
                          <a:pt x="24" y="73"/>
                        </a:lnTo>
                        <a:lnTo>
                          <a:pt x="32" y="76"/>
                        </a:lnTo>
                        <a:lnTo>
                          <a:pt x="40" y="77"/>
                        </a:lnTo>
                        <a:lnTo>
                          <a:pt x="48" y="76"/>
                        </a:lnTo>
                        <a:lnTo>
                          <a:pt x="55" y="73"/>
                        </a:lnTo>
                        <a:lnTo>
                          <a:pt x="62" y="70"/>
                        </a:lnTo>
                        <a:lnTo>
                          <a:pt x="68" y="65"/>
                        </a:lnTo>
                        <a:lnTo>
                          <a:pt x="72" y="60"/>
                        </a:lnTo>
                        <a:lnTo>
                          <a:pt x="76" y="53"/>
                        </a:lnTo>
                        <a:lnTo>
                          <a:pt x="79" y="45"/>
                        </a:lnTo>
                        <a:lnTo>
                          <a:pt x="79" y="37"/>
                        </a:lnTo>
                        <a:lnTo>
                          <a:pt x="70" y="37"/>
                        </a:lnTo>
                        <a:lnTo>
                          <a:pt x="70" y="32"/>
                        </a:lnTo>
                        <a:lnTo>
                          <a:pt x="67" y="25"/>
                        </a:lnTo>
                        <a:lnTo>
                          <a:pt x="64" y="21"/>
                        </a:lnTo>
                        <a:lnTo>
                          <a:pt x="60" y="16"/>
                        </a:lnTo>
                        <a:lnTo>
                          <a:pt x="56" y="13"/>
                        </a:lnTo>
                        <a:lnTo>
                          <a:pt x="51" y="10"/>
                        </a:lnTo>
                        <a:lnTo>
                          <a:pt x="45" y="8"/>
                        </a:lnTo>
                        <a:lnTo>
                          <a:pt x="40" y="8"/>
                        </a:lnTo>
                        <a:lnTo>
                          <a:pt x="33" y="8"/>
                        </a:lnTo>
                        <a:lnTo>
                          <a:pt x="28" y="10"/>
                        </a:lnTo>
                        <a:lnTo>
                          <a:pt x="23" y="13"/>
                        </a:lnTo>
                        <a:lnTo>
                          <a:pt x="19" y="16"/>
                        </a:lnTo>
                        <a:lnTo>
                          <a:pt x="15" y="21"/>
                        </a:lnTo>
                        <a:lnTo>
                          <a:pt x="12" y="25"/>
                        </a:lnTo>
                        <a:lnTo>
                          <a:pt x="11" y="32"/>
                        </a:lnTo>
                        <a:lnTo>
                          <a:pt x="9" y="37"/>
                        </a:lnTo>
                        <a:lnTo>
                          <a:pt x="11" y="44"/>
                        </a:lnTo>
                        <a:lnTo>
                          <a:pt x="12" y="49"/>
                        </a:lnTo>
                        <a:lnTo>
                          <a:pt x="15" y="54"/>
                        </a:lnTo>
                        <a:lnTo>
                          <a:pt x="19" y="58"/>
                        </a:lnTo>
                        <a:lnTo>
                          <a:pt x="23" y="62"/>
                        </a:lnTo>
                        <a:lnTo>
                          <a:pt x="28" y="65"/>
                        </a:lnTo>
                        <a:lnTo>
                          <a:pt x="33" y="66"/>
                        </a:lnTo>
                        <a:lnTo>
                          <a:pt x="40" y="66"/>
                        </a:lnTo>
                        <a:lnTo>
                          <a:pt x="45" y="66"/>
                        </a:lnTo>
                        <a:lnTo>
                          <a:pt x="51" y="65"/>
                        </a:lnTo>
                        <a:lnTo>
                          <a:pt x="56" y="62"/>
                        </a:lnTo>
                        <a:lnTo>
                          <a:pt x="60" y="58"/>
                        </a:lnTo>
                        <a:lnTo>
                          <a:pt x="64" y="54"/>
                        </a:lnTo>
                        <a:lnTo>
                          <a:pt x="67" y="49"/>
                        </a:lnTo>
                        <a:lnTo>
                          <a:pt x="70" y="44"/>
                        </a:lnTo>
                        <a:lnTo>
                          <a:pt x="70" y="37"/>
                        </a:lnTo>
                        <a:lnTo>
                          <a:pt x="79"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3" name="Freeform 235"/>
                  <p:cNvSpPr>
                    <a:spLocks/>
                  </p:cNvSpPr>
                  <p:nvPr/>
                </p:nvSpPr>
                <p:spPr bwMode="auto">
                  <a:xfrm>
                    <a:off x="2877" y="1252"/>
                    <a:ext cx="20" cy="19"/>
                  </a:xfrm>
                  <a:custGeom>
                    <a:avLst/>
                    <a:gdLst>
                      <a:gd name="T0" fmla="*/ 61 w 61"/>
                      <a:gd name="T1" fmla="*/ 24 h 58"/>
                      <a:gd name="T2" fmla="*/ 55 w 61"/>
                      <a:gd name="T3" fmla="*/ 13 h 58"/>
                      <a:gd name="T4" fmla="*/ 47 w 61"/>
                      <a:gd name="T5" fmla="*/ 5 h 58"/>
                      <a:gd name="T6" fmla="*/ 36 w 61"/>
                      <a:gd name="T7" fmla="*/ 0 h 58"/>
                      <a:gd name="T8" fmla="*/ 24 w 61"/>
                      <a:gd name="T9" fmla="*/ 0 h 58"/>
                      <a:gd name="T10" fmla="*/ 14 w 61"/>
                      <a:gd name="T11" fmla="*/ 5 h 58"/>
                      <a:gd name="T12" fmla="*/ 6 w 61"/>
                      <a:gd name="T13" fmla="*/ 13 h 58"/>
                      <a:gd name="T14" fmla="*/ 2 w 61"/>
                      <a:gd name="T15" fmla="*/ 24 h 58"/>
                      <a:gd name="T16" fmla="*/ 2 w 61"/>
                      <a:gd name="T17" fmla="*/ 36 h 58"/>
                      <a:gd name="T18" fmla="*/ 6 w 61"/>
                      <a:gd name="T19" fmla="*/ 46 h 58"/>
                      <a:gd name="T20" fmla="*/ 14 w 61"/>
                      <a:gd name="T21" fmla="*/ 54 h 58"/>
                      <a:gd name="T22" fmla="*/ 24 w 61"/>
                      <a:gd name="T23" fmla="*/ 58 h 58"/>
                      <a:gd name="T24" fmla="*/ 36 w 61"/>
                      <a:gd name="T25" fmla="*/ 58 h 58"/>
                      <a:gd name="T26" fmla="*/ 47 w 61"/>
                      <a:gd name="T27" fmla="*/ 54 h 58"/>
                      <a:gd name="T28" fmla="*/ 55 w 61"/>
                      <a:gd name="T29" fmla="*/ 46 h 58"/>
                      <a:gd name="T30" fmla="*/ 61 w 61"/>
                      <a:gd name="T31" fmla="*/ 36 h 58"/>
                      <a:gd name="T32" fmla="*/ 51 w 61"/>
                      <a:gd name="T33" fmla="*/ 29 h 58"/>
                      <a:gd name="T34" fmla="*/ 49 w 61"/>
                      <a:gd name="T35" fmla="*/ 21 h 58"/>
                      <a:gd name="T36" fmla="*/ 44 w 61"/>
                      <a:gd name="T37" fmla="*/ 16 h 58"/>
                      <a:gd name="T38" fmla="*/ 39 w 61"/>
                      <a:gd name="T39" fmla="*/ 10 h 58"/>
                      <a:gd name="T40" fmla="*/ 31 w 61"/>
                      <a:gd name="T41" fmla="*/ 9 h 58"/>
                      <a:gd name="T42" fmla="*/ 23 w 61"/>
                      <a:gd name="T43" fmla="*/ 10 h 58"/>
                      <a:gd name="T44" fmla="*/ 16 w 61"/>
                      <a:gd name="T45" fmla="*/ 16 h 58"/>
                      <a:gd name="T46" fmla="*/ 12 w 61"/>
                      <a:gd name="T47" fmla="*/ 21 h 58"/>
                      <a:gd name="T48" fmla="*/ 11 w 61"/>
                      <a:gd name="T49" fmla="*/ 29 h 58"/>
                      <a:gd name="T50" fmla="*/ 12 w 61"/>
                      <a:gd name="T51" fmla="*/ 37 h 58"/>
                      <a:gd name="T52" fmla="*/ 16 w 61"/>
                      <a:gd name="T53" fmla="*/ 44 h 58"/>
                      <a:gd name="T54" fmla="*/ 23 w 61"/>
                      <a:gd name="T55" fmla="*/ 48 h 58"/>
                      <a:gd name="T56" fmla="*/ 31 w 61"/>
                      <a:gd name="T57" fmla="*/ 49 h 58"/>
                      <a:gd name="T58" fmla="*/ 39 w 61"/>
                      <a:gd name="T59" fmla="*/ 48 h 58"/>
                      <a:gd name="T60" fmla="*/ 44 w 61"/>
                      <a:gd name="T61" fmla="*/ 44 h 58"/>
                      <a:gd name="T62" fmla="*/ 49 w 61"/>
                      <a:gd name="T63" fmla="*/ 37 h 58"/>
                      <a:gd name="T64" fmla="*/ 51 w 61"/>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58">
                        <a:moveTo>
                          <a:pt x="61" y="29"/>
                        </a:moveTo>
                        <a:lnTo>
                          <a:pt x="61" y="24"/>
                        </a:lnTo>
                        <a:lnTo>
                          <a:pt x="58" y="17"/>
                        </a:lnTo>
                        <a:lnTo>
                          <a:pt x="55" y="13"/>
                        </a:lnTo>
                        <a:lnTo>
                          <a:pt x="51" y="8"/>
                        </a:lnTo>
                        <a:lnTo>
                          <a:pt x="47" y="5"/>
                        </a:lnTo>
                        <a:lnTo>
                          <a:pt x="42" y="2"/>
                        </a:lnTo>
                        <a:lnTo>
                          <a:pt x="36" y="0"/>
                        </a:lnTo>
                        <a:lnTo>
                          <a:pt x="31" y="0"/>
                        </a:lnTo>
                        <a:lnTo>
                          <a:pt x="24" y="0"/>
                        </a:lnTo>
                        <a:lnTo>
                          <a:pt x="19" y="2"/>
                        </a:lnTo>
                        <a:lnTo>
                          <a:pt x="14" y="5"/>
                        </a:lnTo>
                        <a:lnTo>
                          <a:pt x="10" y="8"/>
                        </a:lnTo>
                        <a:lnTo>
                          <a:pt x="6" y="13"/>
                        </a:lnTo>
                        <a:lnTo>
                          <a:pt x="3" y="17"/>
                        </a:lnTo>
                        <a:lnTo>
                          <a:pt x="2" y="24"/>
                        </a:lnTo>
                        <a:lnTo>
                          <a:pt x="0" y="29"/>
                        </a:lnTo>
                        <a:lnTo>
                          <a:pt x="2" y="36"/>
                        </a:lnTo>
                        <a:lnTo>
                          <a:pt x="3" y="41"/>
                        </a:lnTo>
                        <a:lnTo>
                          <a:pt x="6" y="46"/>
                        </a:lnTo>
                        <a:lnTo>
                          <a:pt x="10" y="50"/>
                        </a:lnTo>
                        <a:lnTo>
                          <a:pt x="14" y="54"/>
                        </a:lnTo>
                        <a:lnTo>
                          <a:pt x="19" y="57"/>
                        </a:lnTo>
                        <a:lnTo>
                          <a:pt x="24" y="58"/>
                        </a:lnTo>
                        <a:lnTo>
                          <a:pt x="31" y="58"/>
                        </a:lnTo>
                        <a:lnTo>
                          <a:pt x="36" y="58"/>
                        </a:lnTo>
                        <a:lnTo>
                          <a:pt x="42" y="57"/>
                        </a:lnTo>
                        <a:lnTo>
                          <a:pt x="47" y="54"/>
                        </a:lnTo>
                        <a:lnTo>
                          <a:pt x="51" y="50"/>
                        </a:lnTo>
                        <a:lnTo>
                          <a:pt x="55" y="46"/>
                        </a:lnTo>
                        <a:lnTo>
                          <a:pt x="58" y="41"/>
                        </a:lnTo>
                        <a:lnTo>
                          <a:pt x="61" y="36"/>
                        </a:lnTo>
                        <a:lnTo>
                          <a:pt x="61" y="29"/>
                        </a:lnTo>
                        <a:lnTo>
                          <a:pt x="51" y="29"/>
                        </a:lnTo>
                        <a:lnTo>
                          <a:pt x="50" y="25"/>
                        </a:lnTo>
                        <a:lnTo>
                          <a:pt x="49" y="21"/>
                        </a:lnTo>
                        <a:lnTo>
                          <a:pt x="47" y="18"/>
                        </a:lnTo>
                        <a:lnTo>
                          <a:pt x="44" y="16"/>
                        </a:lnTo>
                        <a:lnTo>
                          <a:pt x="42" y="13"/>
                        </a:lnTo>
                        <a:lnTo>
                          <a:pt x="39" y="10"/>
                        </a:lnTo>
                        <a:lnTo>
                          <a:pt x="35" y="10"/>
                        </a:lnTo>
                        <a:lnTo>
                          <a:pt x="31" y="9"/>
                        </a:lnTo>
                        <a:lnTo>
                          <a:pt x="27" y="10"/>
                        </a:lnTo>
                        <a:lnTo>
                          <a:pt x="23" y="10"/>
                        </a:lnTo>
                        <a:lnTo>
                          <a:pt x="19" y="13"/>
                        </a:lnTo>
                        <a:lnTo>
                          <a:pt x="16" y="16"/>
                        </a:lnTo>
                        <a:lnTo>
                          <a:pt x="14" y="18"/>
                        </a:lnTo>
                        <a:lnTo>
                          <a:pt x="12" y="21"/>
                        </a:lnTo>
                        <a:lnTo>
                          <a:pt x="11" y="25"/>
                        </a:lnTo>
                        <a:lnTo>
                          <a:pt x="11" y="29"/>
                        </a:lnTo>
                        <a:lnTo>
                          <a:pt x="11" y="33"/>
                        </a:lnTo>
                        <a:lnTo>
                          <a:pt x="12" y="37"/>
                        </a:lnTo>
                        <a:lnTo>
                          <a:pt x="14" y="40"/>
                        </a:lnTo>
                        <a:lnTo>
                          <a:pt x="16" y="44"/>
                        </a:lnTo>
                        <a:lnTo>
                          <a:pt x="19" y="45"/>
                        </a:lnTo>
                        <a:lnTo>
                          <a:pt x="23" y="48"/>
                        </a:lnTo>
                        <a:lnTo>
                          <a:pt x="27" y="49"/>
                        </a:lnTo>
                        <a:lnTo>
                          <a:pt x="31" y="49"/>
                        </a:lnTo>
                        <a:lnTo>
                          <a:pt x="35" y="49"/>
                        </a:lnTo>
                        <a:lnTo>
                          <a:pt x="39" y="48"/>
                        </a:lnTo>
                        <a:lnTo>
                          <a:pt x="42" y="45"/>
                        </a:lnTo>
                        <a:lnTo>
                          <a:pt x="44" y="44"/>
                        </a:lnTo>
                        <a:lnTo>
                          <a:pt x="47" y="40"/>
                        </a:lnTo>
                        <a:lnTo>
                          <a:pt x="49" y="37"/>
                        </a:lnTo>
                        <a:lnTo>
                          <a:pt x="50" y="33"/>
                        </a:lnTo>
                        <a:lnTo>
                          <a:pt x="51" y="29"/>
                        </a:lnTo>
                        <a:lnTo>
                          <a:pt x="61" y="29"/>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4" name="Freeform 236"/>
                  <p:cNvSpPr>
                    <a:spLocks/>
                  </p:cNvSpPr>
                  <p:nvPr/>
                </p:nvSpPr>
                <p:spPr bwMode="auto">
                  <a:xfrm>
                    <a:off x="2880" y="1255"/>
                    <a:ext cx="14" cy="13"/>
                  </a:xfrm>
                  <a:custGeom>
                    <a:avLst/>
                    <a:gdLst>
                      <a:gd name="T0" fmla="*/ 40 w 40"/>
                      <a:gd name="T1" fmla="*/ 20 h 40"/>
                      <a:gd name="T2" fmla="*/ 39 w 40"/>
                      <a:gd name="T3" fmla="*/ 16 h 40"/>
                      <a:gd name="T4" fmla="*/ 38 w 40"/>
                      <a:gd name="T5" fmla="*/ 12 h 40"/>
                      <a:gd name="T6" fmla="*/ 36 w 40"/>
                      <a:gd name="T7" fmla="*/ 9 h 40"/>
                      <a:gd name="T8" fmla="*/ 33 w 40"/>
                      <a:gd name="T9" fmla="*/ 7 h 40"/>
                      <a:gd name="T10" fmla="*/ 31 w 40"/>
                      <a:gd name="T11" fmla="*/ 4 h 40"/>
                      <a:gd name="T12" fmla="*/ 28 w 40"/>
                      <a:gd name="T13" fmla="*/ 1 h 40"/>
                      <a:gd name="T14" fmla="*/ 24 w 40"/>
                      <a:gd name="T15" fmla="*/ 1 h 40"/>
                      <a:gd name="T16" fmla="*/ 20 w 40"/>
                      <a:gd name="T17" fmla="*/ 0 h 40"/>
                      <a:gd name="T18" fmla="*/ 16 w 40"/>
                      <a:gd name="T19" fmla="*/ 1 h 40"/>
                      <a:gd name="T20" fmla="*/ 12 w 40"/>
                      <a:gd name="T21" fmla="*/ 1 h 40"/>
                      <a:gd name="T22" fmla="*/ 8 w 40"/>
                      <a:gd name="T23" fmla="*/ 4 h 40"/>
                      <a:gd name="T24" fmla="*/ 5 w 40"/>
                      <a:gd name="T25" fmla="*/ 7 h 40"/>
                      <a:gd name="T26" fmla="*/ 3 w 40"/>
                      <a:gd name="T27" fmla="*/ 9 h 40"/>
                      <a:gd name="T28" fmla="*/ 1 w 40"/>
                      <a:gd name="T29" fmla="*/ 12 h 40"/>
                      <a:gd name="T30" fmla="*/ 0 w 40"/>
                      <a:gd name="T31" fmla="*/ 16 h 40"/>
                      <a:gd name="T32" fmla="*/ 0 w 40"/>
                      <a:gd name="T33" fmla="*/ 20 h 40"/>
                      <a:gd name="T34" fmla="*/ 0 w 40"/>
                      <a:gd name="T35" fmla="*/ 24 h 40"/>
                      <a:gd name="T36" fmla="*/ 1 w 40"/>
                      <a:gd name="T37" fmla="*/ 28 h 40"/>
                      <a:gd name="T38" fmla="*/ 3 w 40"/>
                      <a:gd name="T39" fmla="*/ 31 h 40"/>
                      <a:gd name="T40" fmla="*/ 5 w 40"/>
                      <a:gd name="T41" fmla="*/ 35 h 40"/>
                      <a:gd name="T42" fmla="*/ 8 w 40"/>
                      <a:gd name="T43" fmla="*/ 36 h 40"/>
                      <a:gd name="T44" fmla="*/ 12 w 40"/>
                      <a:gd name="T45" fmla="*/ 39 h 40"/>
                      <a:gd name="T46" fmla="*/ 16 w 40"/>
                      <a:gd name="T47" fmla="*/ 40 h 40"/>
                      <a:gd name="T48" fmla="*/ 20 w 40"/>
                      <a:gd name="T49" fmla="*/ 40 h 40"/>
                      <a:gd name="T50" fmla="*/ 24 w 40"/>
                      <a:gd name="T51" fmla="*/ 40 h 40"/>
                      <a:gd name="T52" fmla="*/ 28 w 40"/>
                      <a:gd name="T53" fmla="*/ 39 h 40"/>
                      <a:gd name="T54" fmla="*/ 31 w 40"/>
                      <a:gd name="T55" fmla="*/ 36 h 40"/>
                      <a:gd name="T56" fmla="*/ 33 w 40"/>
                      <a:gd name="T57" fmla="*/ 35 h 40"/>
                      <a:gd name="T58" fmla="*/ 36 w 40"/>
                      <a:gd name="T59" fmla="*/ 31 h 40"/>
                      <a:gd name="T60" fmla="*/ 38 w 40"/>
                      <a:gd name="T61" fmla="*/ 28 h 40"/>
                      <a:gd name="T62" fmla="*/ 39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39" y="16"/>
                        </a:lnTo>
                        <a:lnTo>
                          <a:pt x="38" y="12"/>
                        </a:lnTo>
                        <a:lnTo>
                          <a:pt x="36" y="9"/>
                        </a:lnTo>
                        <a:lnTo>
                          <a:pt x="33" y="7"/>
                        </a:lnTo>
                        <a:lnTo>
                          <a:pt x="31" y="4"/>
                        </a:lnTo>
                        <a:lnTo>
                          <a:pt x="28" y="1"/>
                        </a:lnTo>
                        <a:lnTo>
                          <a:pt x="24" y="1"/>
                        </a:lnTo>
                        <a:lnTo>
                          <a:pt x="20" y="0"/>
                        </a:lnTo>
                        <a:lnTo>
                          <a:pt x="16" y="1"/>
                        </a:lnTo>
                        <a:lnTo>
                          <a:pt x="12" y="1"/>
                        </a:lnTo>
                        <a:lnTo>
                          <a:pt x="8" y="4"/>
                        </a:lnTo>
                        <a:lnTo>
                          <a:pt x="5" y="7"/>
                        </a:lnTo>
                        <a:lnTo>
                          <a:pt x="3" y="9"/>
                        </a:lnTo>
                        <a:lnTo>
                          <a:pt x="1" y="12"/>
                        </a:lnTo>
                        <a:lnTo>
                          <a:pt x="0" y="16"/>
                        </a:lnTo>
                        <a:lnTo>
                          <a:pt x="0" y="20"/>
                        </a:lnTo>
                        <a:lnTo>
                          <a:pt x="0" y="24"/>
                        </a:lnTo>
                        <a:lnTo>
                          <a:pt x="1" y="28"/>
                        </a:lnTo>
                        <a:lnTo>
                          <a:pt x="3" y="31"/>
                        </a:lnTo>
                        <a:lnTo>
                          <a:pt x="5" y="35"/>
                        </a:lnTo>
                        <a:lnTo>
                          <a:pt x="8" y="36"/>
                        </a:lnTo>
                        <a:lnTo>
                          <a:pt x="12" y="39"/>
                        </a:lnTo>
                        <a:lnTo>
                          <a:pt x="16" y="40"/>
                        </a:lnTo>
                        <a:lnTo>
                          <a:pt x="20" y="40"/>
                        </a:lnTo>
                        <a:lnTo>
                          <a:pt x="24" y="40"/>
                        </a:lnTo>
                        <a:lnTo>
                          <a:pt x="28" y="39"/>
                        </a:lnTo>
                        <a:lnTo>
                          <a:pt x="31" y="36"/>
                        </a:lnTo>
                        <a:lnTo>
                          <a:pt x="33" y="35"/>
                        </a:lnTo>
                        <a:lnTo>
                          <a:pt x="36" y="31"/>
                        </a:lnTo>
                        <a:lnTo>
                          <a:pt x="38" y="28"/>
                        </a:lnTo>
                        <a:lnTo>
                          <a:pt x="39" y="24"/>
                        </a:lnTo>
                        <a:lnTo>
                          <a:pt x="40"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5" name="Freeform 237"/>
                  <p:cNvSpPr>
                    <a:spLocks/>
                  </p:cNvSpPr>
                  <p:nvPr/>
                </p:nvSpPr>
                <p:spPr bwMode="auto">
                  <a:xfrm>
                    <a:off x="2883" y="1259"/>
                    <a:ext cx="7" cy="6"/>
                  </a:xfrm>
                  <a:custGeom>
                    <a:avLst/>
                    <a:gdLst>
                      <a:gd name="T0" fmla="*/ 20 w 20"/>
                      <a:gd name="T1" fmla="*/ 9 h 20"/>
                      <a:gd name="T2" fmla="*/ 20 w 20"/>
                      <a:gd name="T3" fmla="*/ 8 h 20"/>
                      <a:gd name="T4" fmla="*/ 20 w 20"/>
                      <a:gd name="T5" fmla="*/ 5 h 20"/>
                      <a:gd name="T6" fmla="*/ 19 w 20"/>
                      <a:gd name="T7" fmla="*/ 4 h 20"/>
                      <a:gd name="T8" fmla="*/ 18 w 20"/>
                      <a:gd name="T9" fmla="*/ 2 h 20"/>
                      <a:gd name="T10" fmla="*/ 16 w 20"/>
                      <a:gd name="T11" fmla="*/ 1 h 20"/>
                      <a:gd name="T12" fmla="*/ 15 w 20"/>
                      <a:gd name="T13" fmla="*/ 0 h 20"/>
                      <a:gd name="T14" fmla="*/ 12 w 20"/>
                      <a:gd name="T15" fmla="*/ 0 h 20"/>
                      <a:gd name="T16" fmla="*/ 11 w 20"/>
                      <a:gd name="T17" fmla="*/ 0 h 20"/>
                      <a:gd name="T18" fmla="*/ 8 w 20"/>
                      <a:gd name="T19" fmla="*/ 0 h 20"/>
                      <a:gd name="T20" fmla="*/ 7 w 20"/>
                      <a:gd name="T21" fmla="*/ 0 h 20"/>
                      <a:gd name="T22" fmla="*/ 6 w 20"/>
                      <a:gd name="T23" fmla="*/ 1 h 20"/>
                      <a:gd name="T24" fmla="*/ 3 w 20"/>
                      <a:gd name="T25" fmla="*/ 2 h 20"/>
                      <a:gd name="T26" fmla="*/ 3 w 20"/>
                      <a:gd name="T27" fmla="*/ 4 h 20"/>
                      <a:gd name="T28" fmla="*/ 2 w 20"/>
                      <a:gd name="T29" fmla="*/ 5 h 20"/>
                      <a:gd name="T30" fmla="*/ 0 w 20"/>
                      <a:gd name="T31" fmla="*/ 8 h 20"/>
                      <a:gd name="T32" fmla="*/ 0 w 20"/>
                      <a:gd name="T33" fmla="*/ 9 h 20"/>
                      <a:gd name="T34" fmla="*/ 0 w 20"/>
                      <a:gd name="T35" fmla="*/ 12 h 20"/>
                      <a:gd name="T36" fmla="*/ 2 w 20"/>
                      <a:gd name="T37" fmla="*/ 13 h 20"/>
                      <a:gd name="T38" fmla="*/ 3 w 20"/>
                      <a:gd name="T39" fmla="*/ 14 h 20"/>
                      <a:gd name="T40" fmla="*/ 3 w 20"/>
                      <a:gd name="T41" fmla="*/ 16 h 20"/>
                      <a:gd name="T42" fmla="*/ 6 w 20"/>
                      <a:gd name="T43" fmla="*/ 17 h 20"/>
                      <a:gd name="T44" fmla="*/ 7 w 20"/>
                      <a:gd name="T45" fmla="*/ 18 h 20"/>
                      <a:gd name="T46" fmla="*/ 8 w 20"/>
                      <a:gd name="T47" fmla="*/ 18 h 20"/>
                      <a:gd name="T48" fmla="*/ 11 w 20"/>
                      <a:gd name="T49" fmla="*/ 20 h 20"/>
                      <a:gd name="T50" fmla="*/ 12 w 20"/>
                      <a:gd name="T51" fmla="*/ 18 h 20"/>
                      <a:gd name="T52" fmla="*/ 15 w 20"/>
                      <a:gd name="T53" fmla="*/ 18 h 20"/>
                      <a:gd name="T54" fmla="*/ 16 w 20"/>
                      <a:gd name="T55" fmla="*/ 17 h 20"/>
                      <a:gd name="T56" fmla="*/ 18 w 20"/>
                      <a:gd name="T57" fmla="*/ 16 h 20"/>
                      <a:gd name="T58" fmla="*/ 19 w 20"/>
                      <a:gd name="T59" fmla="*/ 14 h 20"/>
                      <a:gd name="T60" fmla="*/ 20 w 20"/>
                      <a:gd name="T61" fmla="*/ 13 h 20"/>
                      <a:gd name="T62" fmla="*/ 20 w 20"/>
                      <a:gd name="T63" fmla="*/ 12 h 20"/>
                      <a:gd name="T64" fmla="*/ 20 w 20"/>
                      <a:gd name="T65"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9"/>
                        </a:moveTo>
                        <a:lnTo>
                          <a:pt x="20" y="8"/>
                        </a:lnTo>
                        <a:lnTo>
                          <a:pt x="20" y="5"/>
                        </a:lnTo>
                        <a:lnTo>
                          <a:pt x="19" y="4"/>
                        </a:lnTo>
                        <a:lnTo>
                          <a:pt x="18" y="2"/>
                        </a:lnTo>
                        <a:lnTo>
                          <a:pt x="16" y="1"/>
                        </a:lnTo>
                        <a:lnTo>
                          <a:pt x="15" y="0"/>
                        </a:lnTo>
                        <a:lnTo>
                          <a:pt x="12" y="0"/>
                        </a:lnTo>
                        <a:lnTo>
                          <a:pt x="11" y="0"/>
                        </a:lnTo>
                        <a:lnTo>
                          <a:pt x="8" y="0"/>
                        </a:lnTo>
                        <a:lnTo>
                          <a:pt x="7" y="0"/>
                        </a:lnTo>
                        <a:lnTo>
                          <a:pt x="6" y="1"/>
                        </a:lnTo>
                        <a:lnTo>
                          <a:pt x="3" y="2"/>
                        </a:lnTo>
                        <a:lnTo>
                          <a:pt x="3" y="4"/>
                        </a:lnTo>
                        <a:lnTo>
                          <a:pt x="2" y="5"/>
                        </a:lnTo>
                        <a:lnTo>
                          <a:pt x="0" y="8"/>
                        </a:lnTo>
                        <a:lnTo>
                          <a:pt x="0" y="9"/>
                        </a:lnTo>
                        <a:lnTo>
                          <a:pt x="0" y="12"/>
                        </a:lnTo>
                        <a:lnTo>
                          <a:pt x="2" y="13"/>
                        </a:lnTo>
                        <a:lnTo>
                          <a:pt x="3" y="14"/>
                        </a:lnTo>
                        <a:lnTo>
                          <a:pt x="3" y="16"/>
                        </a:lnTo>
                        <a:lnTo>
                          <a:pt x="6" y="17"/>
                        </a:lnTo>
                        <a:lnTo>
                          <a:pt x="7" y="18"/>
                        </a:lnTo>
                        <a:lnTo>
                          <a:pt x="8" y="18"/>
                        </a:lnTo>
                        <a:lnTo>
                          <a:pt x="11" y="20"/>
                        </a:lnTo>
                        <a:lnTo>
                          <a:pt x="12" y="18"/>
                        </a:lnTo>
                        <a:lnTo>
                          <a:pt x="15" y="18"/>
                        </a:lnTo>
                        <a:lnTo>
                          <a:pt x="16" y="17"/>
                        </a:lnTo>
                        <a:lnTo>
                          <a:pt x="18" y="16"/>
                        </a:lnTo>
                        <a:lnTo>
                          <a:pt x="19" y="14"/>
                        </a:lnTo>
                        <a:lnTo>
                          <a:pt x="20" y="13"/>
                        </a:lnTo>
                        <a:lnTo>
                          <a:pt x="20" y="12"/>
                        </a:lnTo>
                        <a:lnTo>
                          <a:pt x="20"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6" name="Freeform 238"/>
                  <p:cNvSpPr>
                    <a:spLocks/>
                  </p:cNvSpPr>
                  <p:nvPr/>
                </p:nvSpPr>
                <p:spPr bwMode="auto">
                  <a:xfrm>
                    <a:off x="3483" y="1265"/>
                    <a:ext cx="50" cy="49"/>
                  </a:xfrm>
                  <a:custGeom>
                    <a:avLst/>
                    <a:gdLst>
                      <a:gd name="T0" fmla="*/ 127 w 151"/>
                      <a:gd name="T1" fmla="*/ 16 h 147"/>
                      <a:gd name="T2" fmla="*/ 131 w 151"/>
                      <a:gd name="T3" fmla="*/ 24 h 147"/>
                      <a:gd name="T4" fmla="*/ 136 w 151"/>
                      <a:gd name="T5" fmla="*/ 32 h 147"/>
                      <a:gd name="T6" fmla="*/ 141 w 151"/>
                      <a:gd name="T7" fmla="*/ 40 h 147"/>
                      <a:gd name="T8" fmla="*/ 145 w 151"/>
                      <a:gd name="T9" fmla="*/ 50 h 147"/>
                      <a:gd name="T10" fmla="*/ 149 w 151"/>
                      <a:gd name="T11" fmla="*/ 58 h 147"/>
                      <a:gd name="T12" fmla="*/ 151 w 151"/>
                      <a:gd name="T13" fmla="*/ 66 h 147"/>
                      <a:gd name="T14" fmla="*/ 151 w 151"/>
                      <a:gd name="T15" fmla="*/ 70 h 147"/>
                      <a:gd name="T16" fmla="*/ 151 w 151"/>
                      <a:gd name="T17" fmla="*/ 74 h 147"/>
                      <a:gd name="T18" fmla="*/ 148 w 151"/>
                      <a:gd name="T19" fmla="*/ 78 h 147"/>
                      <a:gd name="T20" fmla="*/ 145 w 151"/>
                      <a:gd name="T21" fmla="*/ 82 h 147"/>
                      <a:gd name="T22" fmla="*/ 147 w 151"/>
                      <a:gd name="T23" fmla="*/ 91 h 147"/>
                      <a:gd name="T24" fmla="*/ 147 w 151"/>
                      <a:gd name="T25" fmla="*/ 100 h 147"/>
                      <a:gd name="T26" fmla="*/ 145 w 151"/>
                      <a:gd name="T27" fmla="*/ 107 h 147"/>
                      <a:gd name="T28" fmla="*/ 143 w 151"/>
                      <a:gd name="T29" fmla="*/ 114 h 147"/>
                      <a:gd name="T30" fmla="*/ 137 w 151"/>
                      <a:gd name="T31" fmla="*/ 119 h 147"/>
                      <a:gd name="T32" fmla="*/ 132 w 151"/>
                      <a:gd name="T33" fmla="*/ 123 h 147"/>
                      <a:gd name="T34" fmla="*/ 127 w 151"/>
                      <a:gd name="T35" fmla="*/ 127 h 147"/>
                      <a:gd name="T36" fmla="*/ 120 w 151"/>
                      <a:gd name="T37" fmla="*/ 130 h 147"/>
                      <a:gd name="T38" fmla="*/ 105 w 151"/>
                      <a:gd name="T39" fmla="*/ 134 h 147"/>
                      <a:gd name="T40" fmla="*/ 89 w 151"/>
                      <a:gd name="T41" fmla="*/ 138 h 147"/>
                      <a:gd name="T42" fmla="*/ 75 w 151"/>
                      <a:gd name="T43" fmla="*/ 142 h 147"/>
                      <a:gd name="T44" fmla="*/ 63 w 151"/>
                      <a:gd name="T45" fmla="*/ 147 h 147"/>
                      <a:gd name="T46" fmla="*/ 55 w 151"/>
                      <a:gd name="T47" fmla="*/ 147 h 147"/>
                      <a:gd name="T48" fmla="*/ 48 w 151"/>
                      <a:gd name="T49" fmla="*/ 146 h 147"/>
                      <a:gd name="T50" fmla="*/ 43 w 151"/>
                      <a:gd name="T51" fmla="*/ 144 h 147"/>
                      <a:gd name="T52" fmla="*/ 37 w 151"/>
                      <a:gd name="T53" fmla="*/ 142 h 147"/>
                      <a:gd name="T54" fmla="*/ 28 w 151"/>
                      <a:gd name="T55" fmla="*/ 134 h 147"/>
                      <a:gd name="T56" fmla="*/ 21 w 151"/>
                      <a:gd name="T57" fmla="*/ 124 h 147"/>
                      <a:gd name="T58" fmla="*/ 16 w 151"/>
                      <a:gd name="T59" fmla="*/ 114 h 147"/>
                      <a:gd name="T60" fmla="*/ 11 w 151"/>
                      <a:gd name="T61" fmla="*/ 103 h 147"/>
                      <a:gd name="T62" fmla="*/ 5 w 151"/>
                      <a:gd name="T63" fmla="*/ 92 h 147"/>
                      <a:gd name="T64" fmla="*/ 0 w 151"/>
                      <a:gd name="T65" fmla="*/ 82 h 147"/>
                      <a:gd name="T66" fmla="*/ 0 w 151"/>
                      <a:gd name="T67" fmla="*/ 72 h 147"/>
                      <a:gd name="T68" fmla="*/ 1 w 151"/>
                      <a:gd name="T69" fmla="*/ 63 h 147"/>
                      <a:gd name="T70" fmla="*/ 4 w 151"/>
                      <a:gd name="T71" fmla="*/ 55 h 147"/>
                      <a:gd name="T72" fmla="*/ 8 w 151"/>
                      <a:gd name="T73" fmla="*/ 47 h 147"/>
                      <a:gd name="T74" fmla="*/ 13 w 151"/>
                      <a:gd name="T75" fmla="*/ 39 h 147"/>
                      <a:gd name="T76" fmla="*/ 17 w 151"/>
                      <a:gd name="T77" fmla="*/ 32 h 147"/>
                      <a:gd name="T78" fmla="*/ 23 w 151"/>
                      <a:gd name="T79" fmla="*/ 24 h 147"/>
                      <a:gd name="T80" fmla="*/ 27 w 151"/>
                      <a:gd name="T81" fmla="*/ 16 h 147"/>
                      <a:gd name="T82" fmla="*/ 37 w 151"/>
                      <a:gd name="T83" fmla="*/ 10 h 147"/>
                      <a:gd name="T84" fmla="*/ 49 w 151"/>
                      <a:gd name="T85" fmla="*/ 6 h 147"/>
                      <a:gd name="T86" fmla="*/ 63 w 151"/>
                      <a:gd name="T87" fmla="*/ 2 h 147"/>
                      <a:gd name="T88" fmla="*/ 76 w 151"/>
                      <a:gd name="T89" fmla="*/ 0 h 147"/>
                      <a:gd name="T90" fmla="*/ 89 w 151"/>
                      <a:gd name="T91" fmla="*/ 0 h 147"/>
                      <a:gd name="T92" fmla="*/ 104 w 151"/>
                      <a:gd name="T93" fmla="*/ 3 h 147"/>
                      <a:gd name="T94" fmla="*/ 109 w 151"/>
                      <a:gd name="T95" fmla="*/ 6 h 147"/>
                      <a:gd name="T96" fmla="*/ 116 w 151"/>
                      <a:gd name="T97" fmla="*/ 8 h 147"/>
                      <a:gd name="T98" fmla="*/ 121 w 151"/>
                      <a:gd name="T99" fmla="*/ 12 h 147"/>
                      <a:gd name="T100" fmla="*/ 127 w 151"/>
                      <a:gd name="T101" fmla="*/ 1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147">
                        <a:moveTo>
                          <a:pt x="127" y="16"/>
                        </a:moveTo>
                        <a:lnTo>
                          <a:pt x="131" y="24"/>
                        </a:lnTo>
                        <a:lnTo>
                          <a:pt x="136" y="32"/>
                        </a:lnTo>
                        <a:lnTo>
                          <a:pt x="141" y="40"/>
                        </a:lnTo>
                        <a:lnTo>
                          <a:pt x="145" y="50"/>
                        </a:lnTo>
                        <a:lnTo>
                          <a:pt x="149" y="58"/>
                        </a:lnTo>
                        <a:lnTo>
                          <a:pt x="151" y="66"/>
                        </a:lnTo>
                        <a:lnTo>
                          <a:pt x="151" y="70"/>
                        </a:lnTo>
                        <a:lnTo>
                          <a:pt x="151" y="74"/>
                        </a:lnTo>
                        <a:lnTo>
                          <a:pt x="148" y="78"/>
                        </a:lnTo>
                        <a:lnTo>
                          <a:pt x="145" y="82"/>
                        </a:lnTo>
                        <a:lnTo>
                          <a:pt x="147" y="91"/>
                        </a:lnTo>
                        <a:lnTo>
                          <a:pt x="147" y="100"/>
                        </a:lnTo>
                        <a:lnTo>
                          <a:pt x="145" y="107"/>
                        </a:lnTo>
                        <a:lnTo>
                          <a:pt x="143" y="114"/>
                        </a:lnTo>
                        <a:lnTo>
                          <a:pt x="137" y="119"/>
                        </a:lnTo>
                        <a:lnTo>
                          <a:pt x="132" y="123"/>
                        </a:lnTo>
                        <a:lnTo>
                          <a:pt x="127" y="127"/>
                        </a:lnTo>
                        <a:lnTo>
                          <a:pt x="120" y="130"/>
                        </a:lnTo>
                        <a:lnTo>
                          <a:pt x="105" y="134"/>
                        </a:lnTo>
                        <a:lnTo>
                          <a:pt x="89" y="138"/>
                        </a:lnTo>
                        <a:lnTo>
                          <a:pt x="75" y="142"/>
                        </a:lnTo>
                        <a:lnTo>
                          <a:pt x="63" y="147"/>
                        </a:lnTo>
                        <a:lnTo>
                          <a:pt x="55" y="147"/>
                        </a:lnTo>
                        <a:lnTo>
                          <a:pt x="48" y="146"/>
                        </a:lnTo>
                        <a:lnTo>
                          <a:pt x="43" y="144"/>
                        </a:lnTo>
                        <a:lnTo>
                          <a:pt x="37" y="142"/>
                        </a:lnTo>
                        <a:lnTo>
                          <a:pt x="28" y="134"/>
                        </a:lnTo>
                        <a:lnTo>
                          <a:pt x="21" y="124"/>
                        </a:lnTo>
                        <a:lnTo>
                          <a:pt x="16" y="114"/>
                        </a:lnTo>
                        <a:lnTo>
                          <a:pt x="11" y="103"/>
                        </a:lnTo>
                        <a:lnTo>
                          <a:pt x="5" y="92"/>
                        </a:lnTo>
                        <a:lnTo>
                          <a:pt x="0" y="82"/>
                        </a:lnTo>
                        <a:lnTo>
                          <a:pt x="0" y="72"/>
                        </a:lnTo>
                        <a:lnTo>
                          <a:pt x="1" y="63"/>
                        </a:lnTo>
                        <a:lnTo>
                          <a:pt x="4" y="55"/>
                        </a:lnTo>
                        <a:lnTo>
                          <a:pt x="8" y="47"/>
                        </a:lnTo>
                        <a:lnTo>
                          <a:pt x="13" y="39"/>
                        </a:lnTo>
                        <a:lnTo>
                          <a:pt x="17" y="32"/>
                        </a:lnTo>
                        <a:lnTo>
                          <a:pt x="23" y="24"/>
                        </a:lnTo>
                        <a:lnTo>
                          <a:pt x="27" y="16"/>
                        </a:lnTo>
                        <a:lnTo>
                          <a:pt x="37" y="10"/>
                        </a:lnTo>
                        <a:lnTo>
                          <a:pt x="49" y="6"/>
                        </a:lnTo>
                        <a:lnTo>
                          <a:pt x="63" y="2"/>
                        </a:lnTo>
                        <a:lnTo>
                          <a:pt x="76" y="0"/>
                        </a:lnTo>
                        <a:lnTo>
                          <a:pt x="89" y="0"/>
                        </a:lnTo>
                        <a:lnTo>
                          <a:pt x="104" y="3"/>
                        </a:lnTo>
                        <a:lnTo>
                          <a:pt x="109" y="6"/>
                        </a:lnTo>
                        <a:lnTo>
                          <a:pt x="116" y="8"/>
                        </a:lnTo>
                        <a:lnTo>
                          <a:pt x="121" y="12"/>
                        </a:lnTo>
                        <a:lnTo>
                          <a:pt x="127" y="1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7" name="Freeform 239"/>
                  <p:cNvSpPr>
                    <a:spLocks/>
                  </p:cNvSpPr>
                  <p:nvPr/>
                </p:nvSpPr>
                <p:spPr bwMode="auto">
                  <a:xfrm>
                    <a:off x="3098" y="1265"/>
                    <a:ext cx="64" cy="56"/>
                  </a:xfrm>
                  <a:custGeom>
                    <a:avLst/>
                    <a:gdLst>
                      <a:gd name="T0" fmla="*/ 183 w 193"/>
                      <a:gd name="T1" fmla="*/ 17 h 168"/>
                      <a:gd name="T2" fmla="*/ 184 w 193"/>
                      <a:gd name="T3" fmla="*/ 22 h 168"/>
                      <a:gd name="T4" fmla="*/ 187 w 193"/>
                      <a:gd name="T5" fmla="*/ 28 h 168"/>
                      <a:gd name="T6" fmla="*/ 189 w 193"/>
                      <a:gd name="T7" fmla="*/ 34 h 168"/>
                      <a:gd name="T8" fmla="*/ 191 w 193"/>
                      <a:gd name="T9" fmla="*/ 41 h 168"/>
                      <a:gd name="T10" fmla="*/ 193 w 193"/>
                      <a:gd name="T11" fmla="*/ 48 h 168"/>
                      <a:gd name="T12" fmla="*/ 193 w 193"/>
                      <a:gd name="T13" fmla="*/ 54 h 168"/>
                      <a:gd name="T14" fmla="*/ 193 w 193"/>
                      <a:gd name="T15" fmla="*/ 61 h 168"/>
                      <a:gd name="T16" fmla="*/ 191 w 193"/>
                      <a:gd name="T17" fmla="*/ 68 h 168"/>
                      <a:gd name="T18" fmla="*/ 187 w 193"/>
                      <a:gd name="T19" fmla="*/ 77 h 168"/>
                      <a:gd name="T20" fmla="*/ 183 w 193"/>
                      <a:gd name="T21" fmla="*/ 85 h 168"/>
                      <a:gd name="T22" fmla="*/ 177 w 193"/>
                      <a:gd name="T23" fmla="*/ 92 h 168"/>
                      <a:gd name="T24" fmla="*/ 172 w 193"/>
                      <a:gd name="T25" fmla="*/ 98 h 168"/>
                      <a:gd name="T26" fmla="*/ 167 w 193"/>
                      <a:gd name="T27" fmla="*/ 106 h 168"/>
                      <a:gd name="T28" fmla="*/ 163 w 193"/>
                      <a:gd name="T29" fmla="*/ 113 h 168"/>
                      <a:gd name="T30" fmla="*/ 159 w 193"/>
                      <a:gd name="T31" fmla="*/ 121 h 168"/>
                      <a:gd name="T32" fmla="*/ 156 w 193"/>
                      <a:gd name="T33" fmla="*/ 130 h 168"/>
                      <a:gd name="T34" fmla="*/ 141 w 193"/>
                      <a:gd name="T35" fmla="*/ 141 h 168"/>
                      <a:gd name="T36" fmla="*/ 125 w 193"/>
                      <a:gd name="T37" fmla="*/ 149 h 168"/>
                      <a:gd name="T38" fmla="*/ 110 w 193"/>
                      <a:gd name="T39" fmla="*/ 156 h 168"/>
                      <a:gd name="T40" fmla="*/ 93 w 193"/>
                      <a:gd name="T41" fmla="*/ 161 h 168"/>
                      <a:gd name="T42" fmla="*/ 76 w 193"/>
                      <a:gd name="T43" fmla="*/ 165 h 168"/>
                      <a:gd name="T44" fmla="*/ 58 w 193"/>
                      <a:gd name="T45" fmla="*/ 168 h 168"/>
                      <a:gd name="T46" fmla="*/ 41 w 193"/>
                      <a:gd name="T47" fmla="*/ 168 h 168"/>
                      <a:gd name="T48" fmla="*/ 24 w 193"/>
                      <a:gd name="T49" fmla="*/ 166 h 168"/>
                      <a:gd name="T50" fmla="*/ 20 w 193"/>
                      <a:gd name="T51" fmla="*/ 162 h 168"/>
                      <a:gd name="T52" fmla="*/ 16 w 193"/>
                      <a:gd name="T53" fmla="*/ 158 h 168"/>
                      <a:gd name="T54" fmla="*/ 10 w 193"/>
                      <a:gd name="T55" fmla="*/ 154 h 168"/>
                      <a:gd name="T56" fmla="*/ 6 w 193"/>
                      <a:gd name="T57" fmla="*/ 150 h 168"/>
                      <a:gd name="T58" fmla="*/ 2 w 193"/>
                      <a:gd name="T59" fmla="*/ 145 h 168"/>
                      <a:gd name="T60" fmla="*/ 0 w 193"/>
                      <a:gd name="T61" fmla="*/ 140 h 168"/>
                      <a:gd name="T62" fmla="*/ 0 w 193"/>
                      <a:gd name="T63" fmla="*/ 133 h 168"/>
                      <a:gd name="T64" fmla="*/ 0 w 193"/>
                      <a:gd name="T65" fmla="*/ 126 h 168"/>
                      <a:gd name="T66" fmla="*/ 4 w 193"/>
                      <a:gd name="T67" fmla="*/ 118 h 168"/>
                      <a:gd name="T68" fmla="*/ 8 w 193"/>
                      <a:gd name="T69" fmla="*/ 108 h 168"/>
                      <a:gd name="T70" fmla="*/ 10 w 193"/>
                      <a:gd name="T71" fmla="*/ 97 h 168"/>
                      <a:gd name="T72" fmla="*/ 13 w 193"/>
                      <a:gd name="T73" fmla="*/ 86 h 168"/>
                      <a:gd name="T74" fmla="*/ 17 w 193"/>
                      <a:gd name="T75" fmla="*/ 76 h 168"/>
                      <a:gd name="T76" fmla="*/ 22 w 193"/>
                      <a:gd name="T77" fmla="*/ 66 h 168"/>
                      <a:gd name="T78" fmla="*/ 26 w 193"/>
                      <a:gd name="T79" fmla="*/ 61 h 168"/>
                      <a:gd name="T80" fmla="*/ 30 w 193"/>
                      <a:gd name="T81" fmla="*/ 57 h 168"/>
                      <a:gd name="T82" fmla="*/ 36 w 193"/>
                      <a:gd name="T83" fmla="*/ 53 h 168"/>
                      <a:gd name="T84" fmla="*/ 42 w 193"/>
                      <a:gd name="T85" fmla="*/ 49 h 168"/>
                      <a:gd name="T86" fmla="*/ 53 w 193"/>
                      <a:gd name="T87" fmla="*/ 40 h 168"/>
                      <a:gd name="T88" fmla="*/ 64 w 193"/>
                      <a:gd name="T89" fmla="*/ 30 h 168"/>
                      <a:gd name="T90" fmla="*/ 77 w 193"/>
                      <a:gd name="T91" fmla="*/ 24 h 168"/>
                      <a:gd name="T92" fmla="*/ 89 w 193"/>
                      <a:gd name="T93" fmla="*/ 17 h 168"/>
                      <a:gd name="T94" fmla="*/ 104 w 193"/>
                      <a:gd name="T95" fmla="*/ 12 h 168"/>
                      <a:gd name="T96" fmla="*/ 117 w 193"/>
                      <a:gd name="T97" fmla="*/ 8 h 168"/>
                      <a:gd name="T98" fmla="*/ 132 w 193"/>
                      <a:gd name="T99" fmla="*/ 4 h 168"/>
                      <a:gd name="T100" fmla="*/ 147 w 193"/>
                      <a:gd name="T101" fmla="*/ 0 h 168"/>
                      <a:gd name="T102" fmla="*/ 151 w 193"/>
                      <a:gd name="T103" fmla="*/ 0 h 168"/>
                      <a:gd name="T104" fmla="*/ 156 w 193"/>
                      <a:gd name="T105" fmla="*/ 1 h 168"/>
                      <a:gd name="T106" fmla="*/ 161 w 193"/>
                      <a:gd name="T107" fmla="*/ 2 h 168"/>
                      <a:gd name="T108" fmla="*/ 165 w 193"/>
                      <a:gd name="T109" fmla="*/ 4 h 168"/>
                      <a:gd name="T110" fmla="*/ 171 w 193"/>
                      <a:gd name="T111" fmla="*/ 6 h 168"/>
                      <a:gd name="T112" fmla="*/ 175 w 193"/>
                      <a:gd name="T113" fmla="*/ 9 h 168"/>
                      <a:gd name="T114" fmla="*/ 179 w 193"/>
                      <a:gd name="T115" fmla="*/ 12 h 168"/>
                      <a:gd name="T116" fmla="*/ 183 w 193"/>
                      <a:gd name="T117" fmla="*/ 1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68">
                        <a:moveTo>
                          <a:pt x="183" y="17"/>
                        </a:moveTo>
                        <a:lnTo>
                          <a:pt x="184" y="22"/>
                        </a:lnTo>
                        <a:lnTo>
                          <a:pt x="187" y="28"/>
                        </a:lnTo>
                        <a:lnTo>
                          <a:pt x="189" y="34"/>
                        </a:lnTo>
                        <a:lnTo>
                          <a:pt x="191" y="41"/>
                        </a:lnTo>
                        <a:lnTo>
                          <a:pt x="193" y="48"/>
                        </a:lnTo>
                        <a:lnTo>
                          <a:pt x="193" y="54"/>
                        </a:lnTo>
                        <a:lnTo>
                          <a:pt x="193" y="61"/>
                        </a:lnTo>
                        <a:lnTo>
                          <a:pt x="191" y="68"/>
                        </a:lnTo>
                        <a:lnTo>
                          <a:pt x="187" y="77"/>
                        </a:lnTo>
                        <a:lnTo>
                          <a:pt x="183" y="85"/>
                        </a:lnTo>
                        <a:lnTo>
                          <a:pt x="177" y="92"/>
                        </a:lnTo>
                        <a:lnTo>
                          <a:pt x="172" y="98"/>
                        </a:lnTo>
                        <a:lnTo>
                          <a:pt x="167" y="106"/>
                        </a:lnTo>
                        <a:lnTo>
                          <a:pt x="163" y="113"/>
                        </a:lnTo>
                        <a:lnTo>
                          <a:pt x="159" y="121"/>
                        </a:lnTo>
                        <a:lnTo>
                          <a:pt x="156" y="130"/>
                        </a:lnTo>
                        <a:lnTo>
                          <a:pt x="141" y="141"/>
                        </a:lnTo>
                        <a:lnTo>
                          <a:pt x="125" y="149"/>
                        </a:lnTo>
                        <a:lnTo>
                          <a:pt x="110" y="156"/>
                        </a:lnTo>
                        <a:lnTo>
                          <a:pt x="93" y="161"/>
                        </a:lnTo>
                        <a:lnTo>
                          <a:pt x="76" y="165"/>
                        </a:lnTo>
                        <a:lnTo>
                          <a:pt x="58" y="168"/>
                        </a:lnTo>
                        <a:lnTo>
                          <a:pt x="41" y="168"/>
                        </a:lnTo>
                        <a:lnTo>
                          <a:pt x="24" y="166"/>
                        </a:lnTo>
                        <a:lnTo>
                          <a:pt x="20" y="162"/>
                        </a:lnTo>
                        <a:lnTo>
                          <a:pt x="16" y="158"/>
                        </a:lnTo>
                        <a:lnTo>
                          <a:pt x="10" y="154"/>
                        </a:lnTo>
                        <a:lnTo>
                          <a:pt x="6" y="150"/>
                        </a:lnTo>
                        <a:lnTo>
                          <a:pt x="2" y="145"/>
                        </a:lnTo>
                        <a:lnTo>
                          <a:pt x="0" y="140"/>
                        </a:lnTo>
                        <a:lnTo>
                          <a:pt x="0" y="133"/>
                        </a:lnTo>
                        <a:lnTo>
                          <a:pt x="0" y="126"/>
                        </a:lnTo>
                        <a:lnTo>
                          <a:pt x="4" y="118"/>
                        </a:lnTo>
                        <a:lnTo>
                          <a:pt x="8" y="108"/>
                        </a:lnTo>
                        <a:lnTo>
                          <a:pt x="10" y="97"/>
                        </a:lnTo>
                        <a:lnTo>
                          <a:pt x="13" y="86"/>
                        </a:lnTo>
                        <a:lnTo>
                          <a:pt x="17" y="76"/>
                        </a:lnTo>
                        <a:lnTo>
                          <a:pt x="22" y="66"/>
                        </a:lnTo>
                        <a:lnTo>
                          <a:pt x="26" y="61"/>
                        </a:lnTo>
                        <a:lnTo>
                          <a:pt x="30" y="57"/>
                        </a:lnTo>
                        <a:lnTo>
                          <a:pt x="36" y="53"/>
                        </a:lnTo>
                        <a:lnTo>
                          <a:pt x="42" y="49"/>
                        </a:lnTo>
                        <a:lnTo>
                          <a:pt x="53" y="40"/>
                        </a:lnTo>
                        <a:lnTo>
                          <a:pt x="64" y="30"/>
                        </a:lnTo>
                        <a:lnTo>
                          <a:pt x="77" y="24"/>
                        </a:lnTo>
                        <a:lnTo>
                          <a:pt x="89" y="17"/>
                        </a:lnTo>
                        <a:lnTo>
                          <a:pt x="104" y="12"/>
                        </a:lnTo>
                        <a:lnTo>
                          <a:pt x="117" y="8"/>
                        </a:lnTo>
                        <a:lnTo>
                          <a:pt x="132" y="4"/>
                        </a:lnTo>
                        <a:lnTo>
                          <a:pt x="147" y="0"/>
                        </a:lnTo>
                        <a:lnTo>
                          <a:pt x="151" y="0"/>
                        </a:lnTo>
                        <a:lnTo>
                          <a:pt x="156" y="1"/>
                        </a:lnTo>
                        <a:lnTo>
                          <a:pt x="161" y="2"/>
                        </a:lnTo>
                        <a:lnTo>
                          <a:pt x="165" y="4"/>
                        </a:lnTo>
                        <a:lnTo>
                          <a:pt x="171" y="6"/>
                        </a:lnTo>
                        <a:lnTo>
                          <a:pt x="175" y="9"/>
                        </a:lnTo>
                        <a:lnTo>
                          <a:pt x="179" y="12"/>
                        </a:lnTo>
                        <a:lnTo>
                          <a:pt x="183" y="17"/>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8" name="Freeform 240"/>
                  <p:cNvSpPr>
                    <a:spLocks/>
                  </p:cNvSpPr>
                  <p:nvPr/>
                </p:nvSpPr>
                <p:spPr bwMode="auto">
                  <a:xfrm>
                    <a:off x="3219" y="1268"/>
                    <a:ext cx="56" cy="60"/>
                  </a:xfrm>
                  <a:custGeom>
                    <a:avLst/>
                    <a:gdLst>
                      <a:gd name="T0" fmla="*/ 149 w 169"/>
                      <a:gd name="T1" fmla="*/ 60 h 180"/>
                      <a:gd name="T2" fmla="*/ 153 w 169"/>
                      <a:gd name="T3" fmla="*/ 65 h 180"/>
                      <a:gd name="T4" fmla="*/ 157 w 169"/>
                      <a:gd name="T5" fmla="*/ 72 h 180"/>
                      <a:gd name="T6" fmla="*/ 160 w 169"/>
                      <a:gd name="T7" fmla="*/ 78 h 180"/>
                      <a:gd name="T8" fmla="*/ 161 w 169"/>
                      <a:gd name="T9" fmla="*/ 85 h 180"/>
                      <a:gd name="T10" fmla="*/ 165 w 169"/>
                      <a:gd name="T11" fmla="*/ 100 h 180"/>
                      <a:gd name="T12" fmla="*/ 167 w 169"/>
                      <a:gd name="T13" fmla="*/ 114 h 180"/>
                      <a:gd name="T14" fmla="*/ 167 w 169"/>
                      <a:gd name="T15" fmla="*/ 130 h 180"/>
                      <a:gd name="T16" fmla="*/ 168 w 169"/>
                      <a:gd name="T17" fmla="*/ 145 h 180"/>
                      <a:gd name="T18" fmla="*/ 168 w 169"/>
                      <a:gd name="T19" fmla="*/ 160 h 180"/>
                      <a:gd name="T20" fmla="*/ 169 w 169"/>
                      <a:gd name="T21" fmla="*/ 173 h 180"/>
                      <a:gd name="T22" fmla="*/ 163 w 169"/>
                      <a:gd name="T23" fmla="*/ 176 h 180"/>
                      <a:gd name="T24" fmla="*/ 155 w 169"/>
                      <a:gd name="T25" fmla="*/ 178 h 180"/>
                      <a:gd name="T26" fmla="*/ 147 w 169"/>
                      <a:gd name="T27" fmla="*/ 178 h 180"/>
                      <a:gd name="T28" fmla="*/ 139 w 169"/>
                      <a:gd name="T29" fmla="*/ 180 h 180"/>
                      <a:gd name="T30" fmla="*/ 123 w 169"/>
                      <a:gd name="T31" fmla="*/ 178 h 180"/>
                      <a:gd name="T32" fmla="*/ 108 w 169"/>
                      <a:gd name="T33" fmla="*/ 174 h 180"/>
                      <a:gd name="T34" fmla="*/ 92 w 169"/>
                      <a:gd name="T35" fmla="*/ 169 h 180"/>
                      <a:gd name="T36" fmla="*/ 77 w 169"/>
                      <a:gd name="T37" fmla="*/ 162 h 180"/>
                      <a:gd name="T38" fmla="*/ 63 w 169"/>
                      <a:gd name="T39" fmla="*/ 156 h 180"/>
                      <a:gd name="T40" fmla="*/ 48 w 169"/>
                      <a:gd name="T41" fmla="*/ 149 h 180"/>
                      <a:gd name="T42" fmla="*/ 39 w 169"/>
                      <a:gd name="T43" fmla="*/ 137 h 180"/>
                      <a:gd name="T44" fmla="*/ 28 w 169"/>
                      <a:gd name="T45" fmla="*/ 124 h 180"/>
                      <a:gd name="T46" fmla="*/ 17 w 169"/>
                      <a:gd name="T47" fmla="*/ 110 h 180"/>
                      <a:gd name="T48" fmla="*/ 9 w 169"/>
                      <a:gd name="T49" fmla="*/ 97 h 180"/>
                      <a:gd name="T50" fmla="*/ 5 w 169"/>
                      <a:gd name="T51" fmla="*/ 90 h 180"/>
                      <a:gd name="T52" fmla="*/ 2 w 169"/>
                      <a:gd name="T53" fmla="*/ 84 h 180"/>
                      <a:gd name="T54" fmla="*/ 1 w 169"/>
                      <a:gd name="T55" fmla="*/ 76 h 180"/>
                      <a:gd name="T56" fmla="*/ 0 w 169"/>
                      <a:gd name="T57" fmla="*/ 69 h 180"/>
                      <a:gd name="T58" fmla="*/ 0 w 169"/>
                      <a:gd name="T59" fmla="*/ 61 h 180"/>
                      <a:gd name="T60" fmla="*/ 0 w 169"/>
                      <a:gd name="T61" fmla="*/ 54 h 180"/>
                      <a:gd name="T62" fmla="*/ 2 w 169"/>
                      <a:gd name="T63" fmla="*/ 46 h 180"/>
                      <a:gd name="T64" fmla="*/ 6 w 169"/>
                      <a:gd name="T65" fmla="*/ 38 h 180"/>
                      <a:gd name="T66" fmla="*/ 12 w 169"/>
                      <a:gd name="T67" fmla="*/ 33 h 180"/>
                      <a:gd name="T68" fmla="*/ 17 w 169"/>
                      <a:gd name="T69" fmla="*/ 28 h 180"/>
                      <a:gd name="T70" fmla="*/ 22 w 169"/>
                      <a:gd name="T71" fmla="*/ 22 h 180"/>
                      <a:gd name="T72" fmla="*/ 29 w 169"/>
                      <a:gd name="T73" fmla="*/ 17 h 180"/>
                      <a:gd name="T74" fmla="*/ 36 w 169"/>
                      <a:gd name="T75" fmla="*/ 12 h 180"/>
                      <a:gd name="T76" fmla="*/ 43 w 169"/>
                      <a:gd name="T77" fmla="*/ 6 h 180"/>
                      <a:gd name="T78" fmla="*/ 49 w 169"/>
                      <a:gd name="T79" fmla="*/ 4 h 180"/>
                      <a:gd name="T80" fmla="*/ 57 w 169"/>
                      <a:gd name="T81" fmla="*/ 0 h 180"/>
                      <a:gd name="T82" fmla="*/ 64 w 169"/>
                      <a:gd name="T83" fmla="*/ 0 h 180"/>
                      <a:gd name="T84" fmla="*/ 72 w 169"/>
                      <a:gd name="T85" fmla="*/ 1 h 180"/>
                      <a:gd name="T86" fmla="*/ 79 w 169"/>
                      <a:gd name="T87" fmla="*/ 2 h 180"/>
                      <a:gd name="T88" fmla="*/ 87 w 169"/>
                      <a:gd name="T89" fmla="*/ 5 h 180"/>
                      <a:gd name="T90" fmla="*/ 99 w 169"/>
                      <a:gd name="T91" fmla="*/ 12 h 180"/>
                      <a:gd name="T92" fmla="*/ 111 w 169"/>
                      <a:gd name="T93" fmla="*/ 20 h 180"/>
                      <a:gd name="T94" fmla="*/ 121 w 169"/>
                      <a:gd name="T95" fmla="*/ 29 h 180"/>
                      <a:gd name="T96" fmla="*/ 132 w 169"/>
                      <a:gd name="T97" fmla="*/ 38 h 180"/>
                      <a:gd name="T98" fmla="*/ 140 w 169"/>
                      <a:gd name="T99" fmla="*/ 49 h 180"/>
                      <a:gd name="T100" fmla="*/ 149 w 169"/>
                      <a:gd name="T101" fmla="*/ 6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9" h="180">
                        <a:moveTo>
                          <a:pt x="149" y="60"/>
                        </a:moveTo>
                        <a:lnTo>
                          <a:pt x="153" y="65"/>
                        </a:lnTo>
                        <a:lnTo>
                          <a:pt x="157" y="72"/>
                        </a:lnTo>
                        <a:lnTo>
                          <a:pt x="160" y="78"/>
                        </a:lnTo>
                        <a:lnTo>
                          <a:pt x="161" y="85"/>
                        </a:lnTo>
                        <a:lnTo>
                          <a:pt x="165" y="100"/>
                        </a:lnTo>
                        <a:lnTo>
                          <a:pt x="167" y="114"/>
                        </a:lnTo>
                        <a:lnTo>
                          <a:pt x="167" y="130"/>
                        </a:lnTo>
                        <a:lnTo>
                          <a:pt x="168" y="145"/>
                        </a:lnTo>
                        <a:lnTo>
                          <a:pt x="168" y="160"/>
                        </a:lnTo>
                        <a:lnTo>
                          <a:pt x="169" y="173"/>
                        </a:lnTo>
                        <a:lnTo>
                          <a:pt x="163" y="176"/>
                        </a:lnTo>
                        <a:lnTo>
                          <a:pt x="155" y="178"/>
                        </a:lnTo>
                        <a:lnTo>
                          <a:pt x="147" y="178"/>
                        </a:lnTo>
                        <a:lnTo>
                          <a:pt x="139" y="180"/>
                        </a:lnTo>
                        <a:lnTo>
                          <a:pt x="123" y="178"/>
                        </a:lnTo>
                        <a:lnTo>
                          <a:pt x="108" y="174"/>
                        </a:lnTo>
                        <a:lnTo>
                          <a:pt x="92" y="169"/>
                        </a:lnTo>
                        <a:lnTo>
                          <a:pt x="77" y="162"/>
                        </a:lnTo>
                        <a:lnTo>
                          <a:pt x="63" y="156"/>
                        </a:lnTo>
                        <a:lnTo>
                          <a:pt x="48" y="149"/>
                        </a:lnTo>
                        <a:lnTo>
                          <a:pt x="39" y="137"/>
                        </a:lnTo>
                        <a:lnTo>
                          <a:pt x="28" y="124"/>
                        </a:lnTo>
                        <a:lnTo>
                          <a:pt x="17" y="110"/>
                        </a:lnTo>
                        <a:lnTo>
                          <a:pt x="9" y="97"/>
                        </a:lnTo>
                        <a:lnTo>
                          <a:pt x="5" y="90"/>
                        </a:lnTo>
                        <a:lnTo>
                          <a:pt x="2" y="84"/>
                        </a:lnTo>
                        <a:lnTo>
                          <a:pt x="1" y="76"/>
                        </a:lnTo>
                        <a:lnTo>
                          <a:pt x="0" y="69"/>
                        </a:lnTo>
                        <a:lnTo>
                          <a:pt x="0" y="61"/>
                        </a:lnTo>
                        <a:lnTo>
                          <a:pt x="0" y="54"/>
                        </a:lnTo>
                        <a:lnTo>
                          <a:pt x="2" y="46"/>
                        </a:lnTo>
                        <a:lnTo>
                          <a:pt x="6" y="38"/>
                        </a:lnTo>
                        <a:lnTo>
                          <a:pt x="12" y="33"/>
                        </a:lnTo>
                        <a:lnTo>
                          <a:pt x="17" y="28"/>
                        </a:lnTo>
                        <a:lnTo>
                          <a:pt x="22" y="22"/>
                        </a:lnTo>
                        <a:lnTo>
                          <a:pt x="29" y="17"/>
                        </a:lnTo>
                        <a:lnTo>
                          <a:pt x="36" y="12"/>
                        </a:lnTo>
                        <a:lnTo>
                          <a:pt x="43" y="6"/>
                        </a:lnTo>
                        <a:lnTo>
                          <a:pt x="49" y="4"/>
                        </a:lnTo>
                        <a:lnTo>
                          <a:pt x="57" y="0"/>
                        </a:lnTo>
                        <a:lnTo>
                          <a:pt x="64" y="0"/>
                        </a:lnTo>
                        <a:lnTo>
                          <a:pt x="72" y="1"/>
                        </a:lnTo>
                        <a:lnTo>
                          <a:pt x="79" y="2"/>
                        </a:lnTo>
                        <a:lnTo>
                          <a:pt x="87" y="5"/>
                        </a:lnTo>
                        <a:lnTo>
                          <a:pt x="99" y="12"/>
                        </a:lnTo>
                        <a:lnTo>
                          <a:pt x="111" y="20"/>
                        </a:lnTo>
                        <a:lnTo>
                          <a:pt x="121" y="29"/>
                        </a:lnTo>
                        <a:lnTo>
                          <a:pt x="132" y="38"/>
                        </a:lnTo>
                        <a:lnTo>
                          <a:pt x="140" y="49"/>
                        </a:lnTo>
                        <a:lnTo>
                          <a:pt x="149" y="60"/>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69" name="Freeform 241"/>
                  <p:cNvSpPr>
                    <a:spLocks/>
                  </p:cNvSpPr>
                  <p:nvPr/>
                </p:nvSpPr>
                <p:spPr bwMode="auto">
                  <a:xfrm>
                    <a:off x="3489" y="1288"/>
                    <a:ext cx="1" cy="1"/>
                  </a:xfrm>
                  <a:custGeom>
                    <a:avLst/>
                    <a:gdLst>
                      <a:gd name="T0" fmla="*/ 0 h 1"/>
                      <a:gd name="T1" fmla="*/ 1 h 1"/>
                      <a:gd name="T2" fmla="*/ 1 h 1"/>
                      <a:gd name="T3" fmla="*/ 1 h 1"/>
                      <a:gd name="T4" fmla="*/ 1 h 1"/>
                      <a:gd name="T5" fmla="*/ 1 h 1"/>
                      <a:gd name="T6" fmla="*/ 1 h 1"/>
                      <a:gd name="T7" fmla="*/ 1 h 1"/>
                      <a:gd name="T8" fmla="*/ 1 h 1"/>
                      <a:gd name="T9" fmla="*/ 1 h 1"/>
                      <a:gd name="T10" fmla="*/ 1 h 1"/>
                      <a:gd name="T11" fmla="*/ 1 h 1"/>
                      <a:gd name="T12" fmla="*/ 1 h 1"/>
                      <a:gd name="T13" fmla="*/ 1 h 1"/>
                      <a:gd name="T14" fmla="*/ 1 h 1"/>
                      <a:gd name="T15" fmla="*/ 1 h 1"/>
                      <a:gd name="T16" fmla="*/ 1 h 1"/>
                      <a:gd name="T17"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1">
                        <a:moveTo>
                          <a:pt x="0" y="0"/>
                        </a:move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0" name="Freeform 242"/>
                  <p:cNvSpPr>
                    <a:spLocks noEditPoints="1"/>
                  </p:cNvSpPr>
                  <p:nvPr/>
                </p:nvSpPr>
                <p:spPr bwMode="auto">
                  <a:xfrm>
                    <a:off x="3489" y="1281"/>
                    <a:ext cx="36" cy="11"/>
                  </a:xfrm>
                  <a:custGeom>
                    <a:avLst/>
                    <a:gdLst>
                      <a:gd name="T0" fmla="*/ 0 w 110"/>
                      <a:gd name="T1" fmla="*/ 23 h 34"/>
                      <a:gd name="T2" fmla="*/ 0 w 110"/>
                      <a:gd name="T3" fmla="*/ 24 h 34"/>
                      <a:gd name="T4" fmla="*/ 2 w 110"/>
                      <a:gd name="T5" fmla="*/ 26 h 34"/>
                      <a:gd name="T6" fmla="*/ 3 w 110"/>
                      <a:gd name="T7" fmla="*/ 27 h 34"/>
                      <a:gd name="T8" fmla="*/ 6 w 110"/>
                      <a:gd name="T9" fmla="*/ 28 h 34"/>
                      <a:gd name="T10" fmla="*/ 7 w 110"/>
                      <a:gd name="T11" fmla="*/ 30 h 34"/>
                      <a:gd name="T12" fmla="*/ 8 w 110"/>
                      <a:gd name="T13" fmla="*/ 31 h 34"/>
                      <a:gd name="T14" fmla="*/ 10 w 110"/>
                      <a:gd name="T15" fmla="*/ 32 h 34"/>
                      <a:gd name="T16" fmla="*/ 11 w 110"/>
                      <a:gd name="T17" fmla="*/ 32 h 34"/>
                      <a:gd name="T18" fmla="*/ 12 w 110"/>
                      <a:gd name="T19" fmla="*/ 34 h 34"/>
                      <a:gd name="T20" fmla="*/ 8 w 110"/>
                      <a:gd name="T21" fmla="*/ 27 h 34"/>
                      <a:gd name="T22" fmla="*/ 6 w 110"/>
                      <a:gd name="T23" fmla="*/ 18 h 34"/>
                      <a:gd name="T24" fmla="*/ 6 w 110"/>
                      <a:gd name="T25" fmla="*/ 7 h 34"/>
                      <a:gd name="T26" fmla="*/ 4 w 110"/>
                      <a:gd name="T27" fmla="*/ 10 h 34"/>
                      <a:gd name="T28" fmla="*/ 4 w 110"/>
                      <a:gd name="T29" fmla="*/ 11 h 34"/>
                      <a:gd name="T30" fmla="*/ 3 w 110"/>
                      <a:gd name="T31" fmla="*/ 14 h 34"/>
                      <a:gd name="T32" fmla="*/ 3 w 110"/>
                      <a:gd name="T33" fmla="*/ 16 h 34"/>
                      <a:gd name="T34" fmla="*/ 2 w 110"/>
                      <a:gd name="T35" fmla="*/ 18 h 34"/>
                      <a:gd name="T36" fmla="*/ 2 w 110"/>
                      <a:gd name="T37" fmla="*/ 20 h 34"/>
                      <a:gd name="T38" fmla="*/ 0 w 110"/>
                      <a:gd name="T39" fmla="*/ 22 h 34"/>
                      <a:gd name="T40" fmla="*/ 0 w 110"/>
                      <a:gd name="T41" fmla="*/ 23 h 34"/>
                      <a:gd name="T42" fmla="*/ 108 w 110"/>
                      <a:gd name="T43" fmla="*/ 7 h 34"/>
                      <a:gd name="T44" fmla="*/ 106 w 110"/>
                      <a:gd name="T45" fmla="*/ 7 h 34"/>
                      <a:gd name="T46" fmla="*/ 106 w 110"/>
                      <a:gd name="T47" fmla="*/ 0 h 34"/>
                      <a:gd name="T48" fmla="*/ 106 w 110"/>
                      <a:gd name="T49" fmla="*/ 0 h 34"/>
                      <a:gd name="T50" fmla="*/ 107 w 110"/>
                      <a:gd name="T51" fmla="*/ 2 h 34"/>
                      <a:gd name="T52" fmla="*/ 107 w 110"/>
                      <a:gd name="T53" fmla="*/ 3 h 34"/>
                      <a:gd name="T54" fmla="*/ 107 w 110"/>
                      <a:gd name="T55" fmla="*/ 3 h 34"/>
                      <a:gd name="T56" fmla="*/ 107 w 110"/>
                      <a:gd name="T57" fmla="*/ 4 h 34"/>
                      <a:gd name="T58" fmla="*/ 108 w 110"/>
                      <a:gd name="T59" fmla="*/ 6 h 34"/>
                      <a:gd name="T60" fmla="*/ 108 w 110"/>
                      <a:gd name="T61" fmla="*/ 6 h 34"/>
                      <a:gd name="T62" fmla="*/ 108 w 110"/>
                      <a:gd name="T63" fmla="*/ 7 h 34"/>
                      <a:gd name="T64" fmla="*/ 103 w 110"/>
                      <a:gd name="T65" fmla="*/ 24 h 34"/>
                      <a:gd name="T66" fmla="*/ 106 w 110"/>
                      <a:gd name="T67" fmla="*/ 18 h 34"/>
                      <a:gd name="T68" fmla="*/ 106 w 110"/>
                      <a:gd name="T69" fmla="*/ 7 h 34"/>
                      <a:gd name="T70" fmla="*/ 108 w 110"/>
                      <a:gd name="T71" fmla="*/ 7 h 34"/>
                      <a:gd name="T72" fmla="*/ 108 w 110"/>
                      <a:gd name="T73" fmla="*/ 8 h 34"/>
                      <a:gd name="T74" fmla="*/ 110 w 110"/>
                      <a:gd name="T75" fmla="*/ 11 h 34"/>
                      <a:gd name="T76" fmla="*/ 110 w 110"/>
                      <a:gd name="T77" fmla="*/ 12 h 34"/>
                      <a:gd name="T78" fmla="*/ 110 w 110"/>
                      <a:gd name="T79" fmla="*/ 14 h 34"/>
                      <a:gd name="T80" fmla="*/ 110 w 110"/>
                      <a:gd name="T81" fmla="*/ 16 h 34"/>
                      <a:gd name="T82" fmla="*/ 110 w 110"/>
                      <a:gd name="T83" fmla="*/ 18 h 34"/>
                      <a:gd name="T84" fmla="*/ 110 w 110"/>
                      <a:gd name="T85" fmla="*/ 20 h 34"/>
                      <a:gd name="T86" fmla="*/ 110 w 110"/>
                      <a:gd name="T87" fmla="*/ 22 h 34"/>
                      <a:gd name="T88" fmla="*/ 110 w 110"/>
                      <a:gd name="T89" fmla="*/ 22 h 34"/>
                      <a:gd name="T90" fmla="*/ 108 w 110"/>
                      <a:gd name="T91" fmla="*/ 23 h 34"/>
                      <a:gd name="T92" fmla="*/ 107 w 110"/>
                      <a:gd name="T93" fmla="*/ 23 h 34"/>
                      <a:gd name="T94" fmla="*/ 107 w 110"/>
                      <a:gd name="T95" fmla="*/ 23 h 34"/>
                      <a:gd name="T96" fmla="*/ 106 w 110"/>
                      <a:gd name="T97" fmla="*/ 23 h 34"/>
                      <a:gd name="T98" fmla="*/ 104 w 110"/>
                      <a:gd name="T99" fmla="*/ 24 h 34"/>
                      <a:gd name="T100" fmla="*/ 104 w 110"/>
                      <a:gd name="T101" fmla="*/ 24 h 34"/>
                      <a:gd name="T102" fmla="*/ 103 w 110"/>
                      <a:gd name="T103" fmla="*/ 2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 h="34">
                        <a:moveTo>
                          <a:pt x="0" y="23"/>
                        </a:moveTo>
                        <a:lnTo>
                          <a:pt x="0" y="24"/>
                        </a:lnTo>
                        <a:lnTo>
                          <a:pt x="2" y="26"/>
                        </a:lnTo>
                        <a:lnTo>
                          <a:pt x="3" y="27"/>
                        </a:lnTo>
                        <a:lnTo>
                          <a:pt x="6" y="28"/>
                        </a:lnTo>
                        <a:lnTo>
                          <a:pt x="7" y="30"/>
                        </a:lnTo>
                        <a:lnTo>
                          <a:pt x="8" y="31"/>
                        </a:lnTo>
                        <a:lnTo>
                          <a:pt x="10" y="32"/>
                        </a:lnTo>
                        <a:lnTo>
                          <a:pt x="11" y="32"/>
                        </a:lnTo>
                        <a:lnTo>
                          <a:pt x="12" y="34"/>
                        </a:lnTo>
                        <a:lnTo>
                          <a:pt x="8" y="27"/>
                        </a:lnTo>
                        <a:lnTo>
                          <a:pt x="6" y="18"/>
                        </a:lnTo>
                        <a:lnTo>
                          <a:pt x="6" y="7"/>
                        </a:lnTo>
                        <a:lnTo>
                          <a:pt x="4" y="10"/>
                        </a:lnTo>
                        <a:lnTo>
                          <a:pt x="4" y="11"/>
                        </a:lnTo>
                        <a:lnTo>
                          <a:pt x="3" y="14"/>
                        </a:lnTo>
                        <a:lnTo>
                          <a:pt x="3" y="16"/>
                        </a:lnTo>
                        <a:lnTo>
                          <a:pt x="2" y="18"/>
                        </a:lnTo>
                        <a:lnTo>
                          <a:pt x="2" y="20"/>
                        </a:lnTo>
                        <a:lnTo>
                          <a:pt x="0" y="22"/>
                        </a:lnTo>
                        <a:lnTo>
                          <a:pt x="0" y="23"/>
                        </a:lnTo>
                        <a:close/>
                        <a:moveTo>
                          <a:pt x="108" y="7"/>
                        </a:moveTo>
                        <a:lnTo>
                          <a:pt x="106" y="7"/>
                        </a:lnTo>
                        <a:lnTo>
                          <a:pt x="106" y="0"/>
                        </a:lnTo>
                        <a:lnTo>
                          <a:pt x="106" y="0"/>
                        </a:lnTo>
                        <a:lnTo>
                          <a:pt x="107" y="2"/>
                        </a:lnTo>
                        <a:lnTo>
                          <a:pt x="107" y="3"/>
                        </a:lnTo>
                        <a:lnTo>
                          <a:pt x="107" y="3"/>
                        </a:lnTo>
                        <a:lnTo>
                          <a:pt x="107" y="4"/>
                        </a:lnTo>
                        <a:lnTo>
                          <a:pt x="108" y="6"/>
                        </a:lnTo>
                        <a:lnTo>
                          <a:pt x="108" y="6"/>
                        </a:lnTo>
                        <a:lnTo>
                          <a:pt x="108" y="7"/>
                        </a:lnTo>
                        <a:close/>
                        <a:moveTo>
                          <a:pt x="103" y="24"/>
                        </a:moveTo>
                        <a:lnTo>
                          <a:pt x="106" y="18"/>
                        </a:lnTo>
                        <a:lnTo>
                          <a:pt x="106" y="7"/>
                        </a:lnTo>
                        <a:lnTo>
                          <a:pt x="108" y="7"/>
                        </a:lnTo>
                        <a:lnTo>
                          <a:pt x="108" y="8"/>
                        </a:lnTo>
                        <a:lnTo>
                          <a:pt x="110" y="11"/>
                        </a:lnTo>
                        <a:lnTo>
                          <a:pt x="110" y="12"/>
                        </a:lnTo>
                        <a:lnTo>
                          <a:pt x="110" y="14"/>
                        </a:lnTo>
                        <a:lnTo>
                          <a:pt x="110" y="16"/>
                        </a:lnTo>
                        <a:lnTo>
                          <a:pt x="110" y="18"/>
                        </a:lnTo>
                        <a:lnTo>
                          <a:pt x="110" y="20"/>
                        </a:lnTo>
                        <a:lnTo>
                          <a:pt x="110" y="22"/>
                        </a:lnTo>
                        <a:lnTo>
                          <a:pt x="110" y="22"/>
                        </a:lnTo>
                        <a:lnTo>
                          <a:pt x="108" y="23"/>
                        </a:lnTo>
                        <a:lnTo>
                          <a:pt x="107" y="23"/>
                        </a:lnTo>
                        <a:lnTo>
                          <a:pt x="107" y="23"/>
                        </a:lnTo>
                        <a:lnTo>
                          <a:pt x="106" y="23"/>
                        </a:lnTo>
                        <a:lnTo>
                          <a:pt x="104" y="24"/>
                        </a:lnTo>
                        <a:lnTo>
                          <a:pt x="104" y="24"/>
                        </a:lnTo>
                        <a:lnTo>
                          <a:pt x="103" y="24"/>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1" name="Freeform 243"/>
                  <p:cNvSpPr>
                    <a:spLocks noEditPoints="1"/>
                  </p:cNvSpPr>
                  <p:nvPr/>
                </p:nvSpPr>
                <p:spPr bwMode="auto">
                  <a:xfrm>
                    <a:off x="3491" y="1272"/>
                    <a:ext cx="33" cy="21"/>
                  </a:xfrm>
                  <a:custGeom>
                    <a:avLst/>
                    <a:gdLst>
                      <a:gd name="T0" fmla="*/ 100 w 100"/>
                      <a:gd name="T1" fmla="*/ 26 h 64"/>
                      <a:gd name="T2" fmla="*/ 96 w 100"/>
                      <a:gd name="T3" fmla="*/ 20 h 64"/>
                      <a:gd name="T4" fmla="*/ 92 w 100"/>
                      <a:gd name="T5" fmla="*/ 13 h 64"/>
                      <a:gd name="T6" fmla="*/ 86 w 100"/>
                      <a:gd name="T7" fmla="*/ 6 h 64"/>
                      <a:gd name="T8" fmla="*/ 81 w 100"/>
                      <a:gd name="T9" fmla="*/ 0 h 64"/>
                      <a:gd name="T10" fmla="*/ 80 w 100"/>
                      <a:gd name="T11" fmla="*/ 0 h 64"/>
                      <a:gd name="T12" fmla="*/ 80 w 100"/>
                      <a:gd name="T13" fmla="*/ 0 h 64"/>
                      <a:gd name="T14" fmla="*/ 78 w 100"/>
                      <a:gd name="T15" fmla="*/ 0 h 64"/>
                      <a:gd name="T16" fmla="*/ 77 w 100"/>
                      <a:gd name="T17" fmla="*/ 0 h 64"/>
                      <a:gd name="T18" fmla="*/ 85 w 100"/>
                      <a:gd name="T19" fmla="*/ 9 h 64"/>
                      <a:gd name="T20" fmla="*/ 92 w 100"/>
                      <a:gd name="T21" fmla="*/ 24 h 64"/>
                      <a:gd name="T22" fmla="*/ 100 w 100"/>
                      <a:gd name="T23" fmla="*/ 33 h 64"/>
                      <a:gd name="T24" fmla="*/ 97 w 100"/>
                      <a:gd name="T25" fmla="*/ 50 h 64"/>
                      <a:gd name="T26" fmla="*/ 94 w 100"/>
                      <a:gd name="T27" fmla="*/ 52 h 64"/>
                      <a:gd name="T28" fmla="*/ 92 w 100"/>
                      <a:gd name="T29" fmla="*/ 53 h 64"/>
                      <a:gd name="T30" fmla="*/ 90 w 100"/>
                      <a:gd name="T31" fmla="*/ 53 h 64"/>
                      <a:gd name="T32" fmla="*/ 88 w 100"/>
                      <a:gd name="T33" fmla="*/ 54 h 64"/>
                      <a:gd name="T34" fmla="*/ 92 w 100"/>
                      <a:gd name="T35" fmla="*/ 41 h 64"/>
                      <a:gd name="T36" fmla="*/ 100 w 100"/>
                      <a:gd name="T37" fmla="*/ 33 h 64"/>
                      <a:gd name="T38" fmla="*/ 0 w 100"/>
                      <a:gd name="T39" fmla="*/ 44 h 64"/>
                      <a:gd name="T40" fmla="*/ 6 w 100"/>
                      <a:gd name="T41" fmla="*/ 60 h 64"/>
                      <a:gd name="T42" fmla="*/ 10 w 100"/>
                      <a:gd name="T43" fmla="*/ 61 h 64"/>
                      <a:gd name="T44" fmla="*/ 13 w 100"/>
                      <a:gd name="T45" fmla="*/ 62 h 64"/>
                      <a:gd name="T46" fmla="*/ 16 w 100"/>
                      <a:gd name="T47" fmla="*/ 64 h 64"/>
                      <a:gd name="T48" fmla="*/ 20 w 100"/>
                      <a:gd name="T49" fmla="*/ 64 h 64"/>
                      <a:gd name="T50" fmla="*/ 13 w 100"/>
                      <a:gd name="T51" fmla="*/ 57 h 64"/>
                      <a:gd name="T52" fmla="*/ 8 w 100"/>
                      <a:gd name="T53" fmla="*/ 41 h 64"/>
                      <a:gd name="T54" fmla="*/ 8 w 100"/>
                      <a:gd name="T55" fmla="*/ 24 h 64"/>
                      <a:gd name="T56" fmla="*/ 13 w 100"/>
                      <a:gd name="T57" fmla="*/ 9 h 64"/>
                      <a:gd name="T58" fmla="*/ 13 w 100"/>
                      <a:gd name="T59" fmla="*/ 9 h 64"/>
                      <a:gd name="T60" fmla="*/ 8 w 100"/>
                      <a:gd name="T61" fmla="*/ 14 h 64"/>
                      <a:gd name="T62" fmla="*/ 4 w 100"/>
                      <a:gd name="T63" fmla="*/ 22 h 64"/>
                      <a:gd name="T64" fmla="*/ 1 w 100"/>
                      <a:gd name="T65"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64">
                        <a:moveTo>
                          <a:pt x="100" y="33"/>
                        </a:moveTo>
                        <a:lnTo>
                          <a:pt x="100" y="26"/>
                        </a:lnTo>
                        <a:lnTo>
                          <a:pt x="98" y="22"/>
                        </a:lnTo>
                        <a:lnTo>
                          <a:pt x="96" y="20"/>
                        </a:lnTo>
                        <a:lnTo>
                          <a:pt x="93" y="16"/>
                        </a:lnTo>
                        <a:lnTo>
                          <a:pt x="92" y="13"/>
                        </a:lnTo>
                        <a:lnTo>
                          <a:pt x="89" y="9"/>
                        </a:lnTo>
                        <a:lnTo>
                          <a:pt x="86" y="6"/>
                        </a:lnTo>
                        <a:lnTo>
                          <a:pt x="84" y="4"/>
                        </a:lnTo>
                        <a:lnTo>
                          <a:pt x="81" y="0"/>
                        </a:lnTo>
                        <a:lnTo>
                          <a:pt x="81" y="0"/>
                        </a:lnTo>
                        <a:lnTo>
                          <a:pt x="80" y="0"/>
                        </a:lnTo>
                        <a:lnTo>
                          <a:pt x="80" y="0"/>
                        </a:lnTo>
                        <a:lnTo>
                          <a:pt x="80" y="0"/>
                        </a:lnTo>
                        <a:lnTo>
                          <a:pt x="78" y="0"/>
                        </a:lnTo>
                        <a:lnTo>
                          <a:pt x="78" y="0"/>
                        </a:lnTo>
                        <a:lnTo>
                          <a:pt x="78" y="0"/>
                        </a:lnTo>
                        <a:lnTo>
                          <a:pt x="77" y="0"/>
                        </a:lnTo>
                        <a:lnTo>
                          <a:pt x="80" y="2"/>
                        </a:lnTo>
                        <a:lnTo>
                          <a:pt x="85" y="9"/>
                        </a:lnTo>
                        <a:lnTo>
                          <a:pt x="89" y="16"/>
                        </a:lnTo>
                        <a:lnTo>
                          <a:pt x="92" y="24"/>
                        </a:lnTo>
                        <a:lnTo>
                          <a:pt x="93" y="33"/>
                        </a:lnTo>
                        <a:lnTo>
                          <a:pt x="100" y="33"/>
                        </a:lnTo>
                        <a:lnTo>
                          <a:pt x="100" y="44"/>
                        </a:lnTo>
                        <a:lnTo>
                          <a:pt x="97" y="50"/>
                        </a:lnTo>
                        <a:lnTo>
                          <a:pt x="96" y="50"/>
                        </a:lnTo>
                        <a:lnTo>
                          <a:pt x="94" y="52"/>
                        </a:lnTo>
                        <a:lnTo>
                          <a:pt x="93" y="52"/>
                        </a:lnTo>
                        <a:lnTo>
                          <a:pt x="92" y="53"/>
                        </a:lnTo>
                        <a:lnTo>
                          <a:pt x="90" y="53"/>
                        </a:lnTo>
                        <a:lnTo>
                          <a:pt x="90" y="53"/>
                        </a:lnTo>
                        <a:lnTo>
                          <a:pt x="89" y="54"/>
                        </a:lnTo>
                        <a:lnTo>
                          <a:pt x="88" y="54"/>
                        </a:lnTo>
                        <a:lnTo>
                          <a:pt x="89" y="50"/>
                        </a:lnTo>
                        <a:lnTo>
                          <a:pt x="92" y="41"/>
                        </a:lnTo>
                        <a:lnTo>
                          <a:pt x="93" y="33"/>
                        </a:lnTo>
                        <a:lnTo>
                          <a:pt x="100" y="33"/>
                        </a:lnTo>
                        <a:close/>
                        <a:moveTo>
                          <a:pt x="0" y="33"/>
                        </a:moveTo>
                        <a:lnTo>
                          <a:pt x="0" y="44"/>
                        </a:lnTo>
                        <a:lnTo>
                          <a:pt x="2" y="53"/>
                        </a:lnTo>
                        <a:lnTo>
                          <a:pt x="6" y="60"/>
                        </a:lnTo>
                        <a:lnTo>
                          <a:pt x="8" y="60"/>
                        </a:lnTo>
                        <a:lnTo>
                          <a:pt x="10" y="61"/>
                        </a:lnTo>
                        <a:lnTo>
                          <a:pt x="12" y="61"/>
                        </a:lnTo>
                        <a:lnTo>
                          <a:pt x="13" y="62"/>
                        </a:lnTo>
                        <a:lnTo>
                          <a:pt x="14" y="62"/>
                        </a:lnTo>
                        <a:lnTo>
                          <a:pt x="16" y="64"/>
                        </a:lnTo>
                        <a:lnTo>
                          <a:pt x="18" y="64"/>
                        </a:lnTo>
                        <a:lnTo>
                          <a:pt x="20" y="64"/>
                        </a:lnTo>
                        <a:lnTo>
                          <a:pt x="18" y="64"/>
                        </a:lnTo>
                        <a:lnTo>
                          <a:pt x="13" y="57"/>
                        </a:lnTo>
                        <a:lnTo>
                          <a:pt x="9" y="50"/>
                        </a:lnTo>
                        <a:lnTo>
                          <a:pt x="8" y="41"/>
                        </a:lnTo>
                        <a:lnTo>
                          <a:pt x="6" y="33"/>
                        </a:lnTo>
                        <a:lnTo>
                          <a:pt x="8" y="24"/>
                        </a:lnTo>
                        <a:lnTo>
                          <a:pt x="9" y="16"/>
                        </a:lnTo>
                        <a:lnTo>
                          <a:pt x="13" y="9"/>
                        </a:lnTo>
                        <a:lnTo>
                          <a:pt x="16" y="5"/>
                        </a:lnTo>
                        <a:lnTo>
                          <a:pt x="13" y="9"/>
                        </a:lnTo>
                        <a:lnTo>
                          <a:pt x="10" y="12"/>
                        </a:lnTo>
                        <a:lnTo>
                          <a:pt x="8" y="14"/>
                        </a:lnTo>
                        <a:lnTo>
                          <a:pt x="6" y="18"/>
                        </a:lnTo>
                        <a:lnTo>
                          <a:pt x="4" y="22"/>
                        </a:lnTo>
                        <a:lnTo>
                          <a:pt x="2" y="26"/>
                        </a:lnTo>
                        <a:lnTo>
                          <a:pt x="1" y="29"/>
                        </a:lnTo>
                        <a:lnTo>
                          <a:pt x="0" y="3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2" name="Freeform 244"/>
                  <p:cNvSpPr>
                    <a:spLocks/>
                  </p:cNvSpPr>
                  <p:nvPr/>
                </p:nvSpPr>
                <p:spPr bwMode="auto">
                  <a:xfrm>
                    <a:off x="3493" y="1271"/>
                    <a:ext cx="29" cy="23"/>
                  </a:xfrm>
                  <a:custGeom>
                    <a:avLst/>
                    <a:gdLst>
                      <a:gd name="T0" fmla="*/ 86 w 87"/>
                      <a:gd name="T1" fmla="*/ 28 h 69"/>
                      <a:gd name="T2" fmla="*/ 79 w 87"/>
                      <a:gd name="T3" fmla="*/ 13 h 69"/>
                      <a:gd name="T4" fmla="*/ 71 w 87"/>
                      <a:gd name="T5" fmla="*/ 4 h 69"/>
                      <a:gd name="T6" fmla="*/ 59 w 87"/>
                      <a:gd name="T7" fmla="*/ 1 h 69"/>
                      <a:gd name="T8" fmla="*/ 47 w 87"/>
                      <a:gd name="T9" fmla="*/ 0 h 69"/>
                      <a:gd name="T10" fmla="*/ 36 w 87"/>
                      <a:gd name="T11" fmla="*/ 0 h 69"/>
                      <a:gd name="T12" fmla="*/ 24 w 87"/>
                      <a:gd name="T13" fmla="*/ 1 h 69"/>
                      <a:gd name="T14" fmla="*/ 20 w 87"/>
                      <a:gd name="T15" fmla="*/ 2 h 69"/>
                      <a:gd name="T16" fmla="*/ 16 w 87"/>
                      <a:gd name="T17" fmla="*/ 5 h 69"/>
                      <a:gd name="T18" fmla="*/ 14 w 87"/>
                      <a:gd name="T19" fmla="*/ 6 h 69"/>
                      <a:gd name="T20" fmla="*/ 10 w 87"/>
                      <a:gd name="T21" fmla="*/ 9 h 69"/>
                      <a:gd name="T22" fmla="*/ 3 w 87"/>
                      <a:gd name="T23" fmla="*/ 20 h 69"/>
                      <a:gd name="T24" fmla="*/ 0 w 87"/>
                      <a:gd name="T25" fmla="*/ 37 h 69"/>
                      <a:gd name="T26" fmla="*/ 3 w 87"/>
                      <a:gd name="T27" fmla="*/ 54 h 69"/>
                      <a:gd name="T28" fmla="*/ 12 w 87"/>
                      <a:gd name="T29" fmla="*/ 68 h 69"/>
                      <a:gd name="T30" fmla="*/ 15 w 87"/>
                      <a:gd name="T31" fmla="*/ 69 h 69"/>
                      <a:gd name="T32" fmla="*/ 19 w 87"/>
                      <a:gd name="T33" fmla="*/ 69 h 69"/>
                      <a:gd name="T34" fmla="*/ 23 w 87"/>
                      <a:gd name="T35" fmla="*/ 69 h 69"/>
                      <a:gd name="T36" fmla="*/ 27 w 87"/>
                      <a:gd name="T37" fmla="*/ 69 h 69"/>
                      <a:gd name="T38" fmla="*/ 23 w 87"/>
                      <a:gd name="T39" fmla="*/ 66 h 69"/>
                      <a:gd name="T40" fmla="*/ 14 w 87"/>
                      <a:gd name="T41" fmla="*/ 57 h 69"/>
                      <a:gd name="T42" fmla="*/ 8 w 87"/>
                      <a:gd name="T43" fmla="*/ 44 h 69"/>
                      <a:gd name="T44" fmla="*/ 8 w 87"/>
                      <a:gd name="T45" fmla="*/ 29 h 69"/>
                      <a:gd name="T46" fmla="*/ 14 w 87"/>
                      <a:gd name="T47" fmla="*/ 17 h 69"/>
                      <a:gd name="T48" fmla="*/ 23 w 87"/>
                      <a:gd name="T49" fmla="*/ 6 h 69"/>
                      <a:gd name="T50" fmla="*/ 36 w 87"/>
                      <a:gd name="T51" fmla="*/ 1 h 69"/>
                      <a:gd name="T52" fmla="*/ 51 w 87"/>
                      <a:gd name="T53" fmla="*/ 1 h 69"/>
                      <a:gd name="T54" fmla="*/ 64 w 87"/>
                      <a:gd name="T55" fmla="*/ 6 h 69"/>
                      <a:gd name="T56" fmla="*/ 74 w 87"/>
                      <a:gd name="T57" fmla="*/ 17 h 69"/>
                      <a:gd name="T58" fmla="*/ 79 w 87"/>
                      <a:gd name="T59" fmla="*/ 29 h 69"/>
                      <a:gd name="T60" fmla="*/ 87 w 87"/>
                      <a:gd name="T61" fmla="*/ 37 h 69"/>
                      <a:gd name="T62" fmla="*/ 83 w 87"/>
                      <a:gd name="T63" fmla="*/ 54 h 69"/>
                      <a:gd name="T64" fmla="*/ 80 w 87"/>
                      <a:gd name="T65" fmla="*/ 58 h 69"/>
                      <a:gd name="T66" fmla="*/ 76 w 87"/>
                      <a:gd name="T67" fmla="*/ 60 h 69"/>
                      <a:gd name="T68" fmla="*/ 74 w 87"/>
                      <a:gd name="T69" fmla="*/ 61 h 69"/>
                      <a:gd name="T70" fmla="*/ 71 w 87"/>
                      <a:gd name="T71" fmla="*/ 62 h 69"/>
                      <a:gd name="T72" fmla="*/ 74 w 87"/>
                      <a:gd name="T73" fmla="*/ 57 h 69"/>
                      <a:gd name="T74" fmla="*/ 79 w 87"/>
                      <a:gd name="T75" fmla="*/ 44 h 69"/>
                      <a:gd name="T76" fmla="*/ 87 w 87"/>
                      <a:gd name="T7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 h="69">
                        <a:moveTo>
                          <a:pt x="87" y="37"/>
                        </a:moveTo>
                        <a:lnTo>
                          <a:pt x="86" y="28"/>
                        </a:lnTo>
                        <a:lnTo>
                          <a:pt x="83" y="20"/>
                        </a:lnTo>
                        <a:lnTo>
                          <a:pt x="79" y="13"/>
                        </a:lnTo>
                        <a:lnTo>
                          <a:pt x="74" y="6"/>
                        </a:lnTo>
                        <a:lnTo>
                          <a:pt x="71" y="4"/>
                        </a:lnTo>
                        <a:lnTo>
                          <a:pt x="64" y="2"/>
                        </a:lnTo>
                        <a:lnTo>
                          <a:pt x="59" y="1"/>
                        </a:lnTo>
                        <a:lnTo>
                          <a:pt x="52" y="1"/>
                        </a:lnTo>
                        <a:lnTo>
                          <a:pt x="47" y="0"/>
                        </a:lnTo>
                        <a:lnTo>
                          <a:pt x="42" y="0"/>
                        </a:lnTo>
                        <a:lnTo>
                          <a:pt x="36" y="0"/>
                        </a:lnTo>
                        <a:lnTo>
                          <a:pt x="31" y="0"/>
                        </a:lnTo>
                        <a:lnTo>
                          <a:pt x="24" y="1"/>
                        </a:lnTo>
                        <a:lnTo>
                          <a:pt x="22" y="2"/>
                        </a:lnTo>
                        <a:lnTo>
                          <a:pt x="20" y="2"/>
                        </a:lnTo>
                        <a:lnTo>
                          <a:pt x="19" y="4"/>
                        </a:lnTo>
                        <a:lnTo>
                          <a:pt x="16" y="5"/>
                        </a:lnTo>
                        <a:lnTo>
                          <a:pt x="15" y="6"/>
                        </a:lnTo>
                        <a:lnTo>
                          <a:pt x="14" y="6"/>
                        </a:lnTo>
                        <a:lnTo>
                          <a:pt x="12" y="8"/>
                        </a:lnTo>
                        <a:lnTo>
                          <a:pt x="10" y="9"/>
                        </a:lnTo>
                        <a:lnTo>
                          <a:pt x="7" y="13"/>
                        </a:lnTo>
                        <a:lnTo>
                          <a:pt x="3" y="20"/>
                        </a:lnTo>
                        <a:lnTo>
                          <a:pt x="2" y="28"/>
                        </a:lnTo>
                        <a:lnTo>
                          <a:pt x="0" y="37"/>
                        </a:lnTo>
                        <a:lnTo>
                          <a:pt x="2" y="45"/>
                        </a:lnTo>
                        <a:lnTo>
                          <a:pt x="3" y="54"/>
                        </a:lnTo>
                        <a:lnTo>
                          <a:pt x="7" y="61"/>
                        </a:lnTo>
                        <a:lnTo>
                          <a:pt x="12" y="68"/>
                        </a:lnTo>
                        <a:lnTo>
                          <a:pt x="14" y="68"/>
                        </a:lnTo>
                        <a:lnTo>
                          <a:pt x="15" y="69"/>
                        </a:lnTo>
                        <a:lnTo>
                          <a:pt x="18" y="69"/>
                        </a:lnTo>
                        <a:lnTo>
                          <a:pt x="19" y="69"/>
                        </a:lnTo>
                        <a:lnTo>
                          <a:pt x="20" y="69"/>
                        </a:lnTo>
                        <a:lnTo>
                          <a:pt x="23" y="69"/>
                        </a:lnTo>
                        <a:lnTo>
                          <a:pt x="24" y="69"/>
                        </a:lnTo>
                        <a:lnTo>
                          <a:pt x="27" y="69"/>
                        </a:lnTo>
                        <a:lnTo>
                          <a:pt x="28" y="69"/>
                        </a:lnTo>
                        <a:lnTo>
                          <a:pt x="23" y="66"/>
                        </a:lnTo>
                        <a:lnTo>
                          <a:pt x="18" y="62"/>
                        </a:lnTo>
                        <a:lnTo>
                          <a:pt x="14" y="57"/>
                        </a:lnTo>
                        <a:lnTo>
                          <a:pt x="10" y="50"/>
                        </a:lnTo>
                        <a:lnTo>
                          <a:pt x="8" y="44"/>
                        </a:lnTo>
                        <a:lnTo>
                          <a:pt x="7" y="37"/>
                        </a:lnTo>
                        <a:lnTo>
                          <a:pt x="8" y="29"/>
                        </a:lnTo>
                        <a:lnTo>
                          <a:pt x="10" y="22"/>
                        </a:lnTo>
                        <a:lnTo>
                          <a:pt x="14" y="17"/>
                        </a:lnTo>
                        <a:lnTo>
                          <a:pt x="18" y="12"/>
                        </a:lnTo>
                        <a:lnTo>
                          <a:pt x="23" y="6"/>
                        </a:lnTo>
                        <a:lnTo>
                          <a:pt x="30" y="4"/>
                        </a:lnTo>
                        <a:lnTo>
                          <a:pt x="36" y="1"/>
                        </a:lnTo>
                        <a:lnTo>
                          <a:pt x="43" y="1"/>
                        </a:lnTo>
                        <a:lnTo>
                          <a:pt x="51" y="1"/>
                        </a:lnTo>
                        <a:lnTo>
                          <a:pt x="58" y="4"/>
                        </a:lnTo>
                        <a:lnTo>
                          <a:pt x="64" y="6"/>
                        </a:lnTo>
                        <a:lnTo>
                          <a:pt x="70" y="12"/>
                        </a:lnTo>
                        <a:lnTo>
                          <a:pt x="74" y="17"/>
                        </a:lnTo>
                        <a:lnTo>
                          <a:pt x="76" y="22"/>
                        </a:lnTo>
                        <a:lnTo>
                          <a:pt x="79" y="29"/>
                        </a:lnTo>
                        <a:lnTo>
                          <a:pt x="80" y="37"/>
                        </a:lnTo>
                        <a:lnTo>
                          <a:pt x="87" y="37"/>
                        </a:lnTo>
                        <a:lnTo>
                          <a:pt x="86" y="45"/>
                        </a:lnTo>
                        <a:lnTo>
                          <a:pt x="83" y="54"/>
                        </a:lnTo>
                        <a:lnTo>
                          <a:pt x="82" y="58"/>
                        </a:lnTo>
                        <a:lnTo>
                          <a:pt x="80" y="58"/>
                        </a:lnTo>
                        <a:lnTo>
                          <a:pt x="79" y="60"/>
                        </a:lnTo>
                        <a:lnTo>
                          <a:pt x="76" y="60"/>
                        </a:lnTo>
                        <a:lnTo>
                          <a:pt x="75" y="60"/>
                        </a:lnTo>
                        <a:lnTo>
                          <a:pt x="74" y="61"/>
                        </a:lnTo>
                        <a:lnTo>
                          <a:pt x="72" y="61"/>
                        </a:lnTo>
                        <a:lnTo>
                          <a:pt x="71" y="62"/>
                        </a:lnTo>
                        <a:lnTo>
                          <a:pt x="70" y="62"/>
                        </a:lnTo>
                        <a:lnTo>
                          <a:pt x="74" y="57"/>
                        </a:lnTo>
                        <a:lnTo>
                          <a:pt x="76" y="50"/>
                        </a:lnTo>
                        <a:lnTo>
                          <a:pt x="79" y="44"/>
                        </a:lnTo>
                        <a:lnTo>
                          <a:pt x="80" y="37"/>
                        </a:lnTo>
                        <a:lnTo>
                          <a:pt x="87"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3" name="Freeform 245"/>
                  <p:cNvSpPr>
                    <a:spLocks/>
                  </p:cNvSpPr>
                  <p:nvPr/>
                </p:nvSpPr>
                <p:spPr bwMode="auto">
                  <a:xfrm>
                    <a:off x="3495" y="1271"/>
                    <a:ext cx="24" cy="23"/>
                  </a:xfrm>
                  <a:custGeom>
                    <a:avLst/>
                    <a:gdLst>
                      <a:gd name="T0" fmla="*/ 72 w 73"/>
                      <a:gd name="T1" fmla="*/ 28 h 68"/>
                      <a:gd name="T2" fmla="*/ 67 w 73"/>
                      <a:gd name="T3" fmla="*/ 16 h 68"/>
                      <a:gd name="T4" fmla="*/ 57 w 73"/>
                      <a:gd name="T5" fmla="*/ 5 h 68"/>
                      <a:gd name="T6" fmla="*/ 44 w 73"/>
                      <a:gd name="T7" fmla="*/ 0 h 68"/>
                      <a:gd name="T8" fmla="*/ 29 w 73"/>
                      <a:gd name="T9" fmla="*/ 0 h 68"/>
                      <a:gd name="T10" fmla="*/ 16 w 73"/>
                      <a:gd name="T11" fmla="*/ 5 h 68"/>
                      <a:gd name="T12" fmla="*/ 7 w 73"/>
                      <a:gd name="T13" fmla="*/ 16 h 68"/>
                      <a:gd name="T14" fmla="*/ 1 w 73"/>
                      <a:gd name="T15" fmla="*/ 28 h 68"/>
                      <a:gd name="T16" fmla="*/ 1 w 73"/>
                      <a:gd name="T17" fmla="*/ 43 h 68"/>
                      <a:gd name="T18" fmla="*/ 7 w 73"/>
                      <a:gd name="T19" fmla="*/ 56 h 68"/>
                      <a:gd name="T20" fmla="*/ 16 w 73"/>
                      <a:gd name="T21" fmla="*/ 65 h 68"/>
                      <a:gd name="T22" fmla="*/ 27 w 73"/>
                      <a:gd name="T23" fmla="*/ 68 h 68"/>
                      <a:gd name="T24" fmla="*/ 37 w 73"/>
                      <a:gd name="T25" fmla="*/ 68 h 68"/>
                      <a:gd name="T26" fmla="*/ 47 w 73"/>
                      <a:gd name="T27" fmla="*/ 65 h 68"/>
                      <a:gd name="T28" fmla="*/ 57 w 73"/>
                      <a:gd name="T29" fmla="*/ 63 h 68"/>
                      <a:gd name="T30" fmla="*/ 67 w 73"/>
                      <a:gd name="T31" fmla="*/ 56 h 68"/>
                      <a:gd name="T32" fmla="*/ 72 w 73"/>
                      <a:gd name="T33" fmla="*/ 43 h 68"/>
                      <a:gd name="T34" fmla="*/ 65 w 73"/>
                      <a:gd name="T35" fmla="*/ 36 h 68"/>
                      <a:gd name="T36" fmla="*/ 63 w 73"/>
                      <a:gd name="T37" fmla="*/ 24 h 68"/>
                      <a:gd name="T38" fmla="*/ 57 w 73"/>
                      <a:gd name="T39" fmla="*/ 16 h 68"/>
                      <a:gd name="T40" fmla="*/ 48 w 73"/>
                      <a:gd name="T41" fmla="*/ 9 h 68"/>
                      <a:gd name="T42" fmla="*/ 36 w 73"/>
                      <a:gd name="T43" fmla="*/ 7 h 68"/>
                      <a:gd name="T44" fmla="*/ 25 w 73"/>
                      <a:gd name="T45" fmla="*/ 9 h 68"/>
                      <a:gd name="T46" fmla="*/ 16 w 73"/>
                      <a:gd name="T47" fmla="*/ 16 h 68"/>
                      <a:gd name="T48" fmla="*/ 9 w 73"/>
                      <a:gd name="T49" fmla="*/ 24 h 68"/>
                      <a:gd name="T50" fmla="*/ 8 w 73"/>
                      <a:gd name="T51" fmla="*/ 36 h 68"/>
                      <a:gd name="T52" fmla="*/ 9 w 73"/>
                      <a:gd name="T53" fmla="*/ 47 h 68"/>
                      <a:gd name="T54" fmla="*/ 16 w 73"/>
                      <a:gd name="T55" fmla="*/ 56 h 68"/>
                      <a:gd name="T56" fmla="*/ 25 w 73"/>
                      <a:gd name="T57" fmla="*/ 63 h 68"/>
                      <a:gd name="T58" fmla="*/ 36 w 73"/>
                      <a:gd name="T59" fmla="*/ 65 h 68"/>
                      <a:gd name="T60" fmla="*/ 48 w 73"/>
                      <a:gd name="T61" fmla="*/ 63 h 68"/>
                      <a:gd name="T62" fmla="*/ 57 w 73"/>
                      <a:gd name="T63" fmla="*/ 56 h 68"/>
                      <a:gd name="T64" fmla="*/ 63 w 73"/>
                      <a:gd name="T65" fmla="*/ 47 h 68"/>
                      <a:gd name="T66" fmla="*/ 65 w 73"/>
                      <a:gd name="T6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3" h="68">
                        <a:moveTo>
                          <a:pt x="73" y="36"/>
                        </a:moveTo>
                        <a:lnTo>
                          <a:pt x="72" y="28"/>
                        </a:lnTo>
                        <a:lnTo>
                          <a:pt x="69" y="21"/>
                        </a:lnTo>
                        <a:lnTo>
                          <a:pt x="67" y="16"/>
                        </a:lnTo>
                        <a:lnTo>
                          <a:pt x="63" y="11"/>
                        </a:lnTo>
                        <a:lnTo>
                          <a:pt x="57" y="5"/>
                        </a:lnTo>
                        <a:lnTo>
                          <a:pt x="51" y="3"/>
                        </a:lnTo>
                        <a:lnTo>
                          <a:pt x="44" y="0"/>
                        </a:lnTo>
                        <a:lnTo>
                          <a:pt x="36" y="0"/>
                        </a:lnTo>
                        <a:lnTo>
                          <a:pt x="29" y="0"/>
                        </a:lnTo>
                        <a:lnTo>
                          <a:pt x="23" y="3"/>
                        </a:lnTo>
                        <a:lnTo>
                          <a:pt x="16" y="5"/>
                        </a:lnTo>
                        <a:lnTo>
                          <a:pt x="11" y="11"/>
                        </a:lnTo>
                        <a:lnTo>
                          <a:pt x="7" y="16"/>
                        </a:lnTo>
                        <a:lnTo>
                          <a:pt x="3" y="21"/>
                        </a:lnTo>
                        <a:lnTo>
                          <a:pt x="1" y="28"/>
                        </a:lnTo>
                        <a:lnTo>
                          <a:pt x="0" y="36"/>
                        </a:lnTo>
                        <a:lnTo>
                          <a:pt x="1" y="43"/>
                        </a:lnTo>
                        <a:lnTo>
                          <a:pt x="3" y="49"/>
                        </a:lnTo>
                        <a:lnTo>
                          <a:pt x="7" y="56"/>
                        </a:lnTo>
                        <a:lnTo>
                          <a:pt x="11" y="61"/>
                        </a:lnTo>
                        <a:lnTo>
                          <a:pt x="16" y="65"/>
                        </a:lnTo>
                        <a:lnTo>
                          <a:pt x="21" y="68"/>
                        </a:lnTo>
                        <a:lnTo>
                          <a:pt x="27" y="68"/>
                        </a:lnTo>
                        <a:lnTo>
                          <a:pt x="32" y="68"/>
                        </a:lnTo>
                        <a:lnTo>
                          <a:pt x="37" y="68"/>
                        </a:lnTo>
                        <a:lnTo>
                          <a:pt x="41" y="67"/>
                        </a:lnTo>
                        <a:lnTo>
                          <a:pt x="47" y="65"/>
                        </a:lnTo>
                        <a:lnTo>
                          <a:pt x="52" y="64"/>
                        </a:lnTo>
                        <a:lnTo>
                          <a:pt x="57" y="63"/>
                        </a:lnTo>
                        <a:lnTo>
                          <a:pt x="63" y="61"/>
                        </a:lnTo>
                        <a:lnTo>
                          <a:pt x="67" y="56"/>
                        </a:lnTo>
                        <a:lnTo>
                          <a:pt x="69" y="49"/>
                        </a:lnTo>
                        <a:lnTo>
                          <a:pt x="72" y="43"/>
                        </a:lnTo>
                        <a:lnTo>
                          <a:pt x="73" y="36"/>
                        </a:lnTo>
                        <a:lnTo>
                          <a:pt x="65" y="36"/>
                        </a:lnTo>
                        <a:lnTo>
                          <a:pt x="65" y="31"/>
                        </a:lnTo>
                        <a:lnTo>
                          <a:pt x="63" y="24"/>
                        </a:lnTo>
                        <a:lnTo>
                          <a:pt x="60" y="20"/>
                        </a:lnTo>
                        <a:lnTo>
                          <a:pt x="57" y="16"/>
                        </a:lnTo>
                        <a:lnTo>
                          <a:pt x="53" y="12"/>
                        </a:lnTo>
                        <a:lnTo>
                          <a:pt x="48" y="9"/>
                        </a:lnTo>
                        <a:lnTo>
                          <a:pt x="43" y="8"/>
                        </a:lnTo>
                        <a:lnTo>
                          <a:pt x="36" y="7"/>
                        </a:lnTo>
                        <a:lnTo>
                          <a:pt x="31" y="8"/>
                        </a:lnTo>
                        <a:lnTo>
                          <a:pt x="25" y="9"/>
                        </a:lnTo>
                        <a:lnTo>
                          <a:pt x="20" y="12"/>
                        </a:lnTo>
                        <a:lnTo>
                          <a:pt x="16" y="16"/>
                        </a:lnTo>
                        <a:lnTo>
                          <a:pt x="12" y="20"/>
                        </a:lnTo>
                        <a:lnTo>
                          <a:pt x="9" y="24"/>
                        </a:lnTo>
                        <a:lnTo>
                          <a:pt x="8" y="31"/>
                        </a:lnTo>
                        <a:lnTo>
                          <a:pt x="8" y="36"/>
                        </a:lnTo>
                        <a:lnTo>
                          <a:pt x="8" y="41"/>
                        </a:lnTo>
                        <a:lnTo>
                          <a:pt x="9" y="47"/>
                        </a:lnTo>
                        <a:lnTo>
                          <a:pt x="12" y="52"/>
                        </a:lnTo>
                        <a:lnTo>
                          <a:pt x="16" y="56"/>
                        </a:lnTo>
                        <a:lnTo>
                          <a:pt x="20" y="60"/>
                        </a:lnTo>
                        <a:lnTo>
                          <a:pt x="25" y="63"/>
                        </a:lnTo>
                        <a:lnTo>
                          <a:pt x="31" y="64"/>
                        </a:lnTo>
                        <a:lnTo>
                          <a:pt x="36" y="65"/>
                        </a:lnTo>
                        <a:lnTo>
                          <a:pt x="43" y="64"/>
                        </a:lnTo>
                        <a:lnTo>
                          <a:pt x="48" y="63"/>
                        </a:lnTo>
                        <a:lnTo>
                          <a:pt x="53" y="60"/>
                        </a:lnTo>
                        <a:lnTo>
                          <a:pt x="57" y="56"/>
                        </a:lnTo>
                        <a:lnTo>
                          <a:pt x="60" y="52"/>
                        </a:lnTo>
                        <a:lnTo>
                          <a:pt x="63" y="47"/>
                        </a:lnTo>
                        <a:lnTo>
                          <a:pt x="65" y="41"/>
                        </a:lnTo>
                        <a:lnTo>
                          <a:pt x="65" y="36"/>
                        </a:lnTo>
                        <a:lnTo>
                          <a:pt x="73" y="36"/>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4" name="Freeform 246"/>
                  <p:cNvSpPr>
                    <a:spLocks/>
                  </p:cNvSpPr>
                  <p:nvPr/>
                </p:nvSpPr>
                <p:spPr bwMode="auto">
                  <a:xfrm>
                    <a:off x="3498" y="1273"/>
                    <a:ext cx="19" cy="20"/>
                  </a:xfrm>
                  <a:custGeom>
                    <a:avLst/>
                    <a:gdLst>
                      <a:gd name="T0" fmla="*/ 57 w 57"/>
                      <a:gd name="T1" fmla="*/ 24 h 58"/>
                      <a:gd name="T2" fmla="*/ 52 w 57"/>
                      <a:gd name="T3" fmla="*/ 13 h 58"/>
                      <a:gd name="T4" fmla="*/ 45 w 57"/>
                      <a:gd name="T5" fmla="*/ 5 h 58"/>
                      <a:gd name="T6" fmla="*/ 35 w 57"/>
                      <a:gd name="T7" fmla="*/ 1 h 58"/>
                      <a:gd name="T8" fmla="*/ 23 w 57"/>
                      <a:gd name="T9" fmla="*/ 1 h 58"/>
                      <a:gd name="T10" fmla="*/ 12 w 57"/>
                      <a:gd name="T11" fmla="*/ 5 h 58"/>
                      <a:gd name="T12" fmla="*/ 4 w 57"/>
                      <a:gd name="T13" fmla="*/ 13 h 58"/>
                      <a:gd name="T14" fmla="*/ 0 w 57"/>
                      <a:gd name="T15" fmla="*/ 24 h 58"/>
                      <a:gd name="T16" fmla="*/ 0 w 57"/>
                      <a:gd name="T17" fmla="*/ 34 h 58"/>
                      <a:gd name="T18" fmla="*/ 4 w 57"/>
                      <a:gd name="T19" fmla="*/ 45 h 58"/>
                      <a:gd name="T20" fmla="*/ 12 w 57"/>
                      <a:gd name="T21" fmla="*/ 53 h 58"/>
                      <a:gd name="T22" fmla="*/ 23 w 57"/>
                      <a:gd name="T23" fmla="*/ 57 h 58"/>
                      <a:gd name="T24" fmla="*/ 35 w 57"/>
                      <a:gd name="T25" fmla="*/ 57 h 58"/>
                      <a:gd name="T26" fmla="*/ 45 w 57"/>
                      <a:gd name="T27" fmla="*/ 53 h 58"/>
                      <a:gd name="T28" fmla="*/ 52 w 57"/>
                      <a:gd name="T29" fmla="*/ 45 h 58"/>
                      <a:gd name="T30" fmla="*/ 57 w 57"/>
                      <a:gd name="T31" fmla="*/ 34 h 58"/>
                      <a:gd name="T32" fmla="*/ 51 w 57"/>
                      <a:gd name="T33" fmla="*/ 29 h 58"/>
                      <a:gd name="T34" fmla="*/ 48 w 57"/>
                      <a:gd name="T35" fmla="*/ 21 h 58"/>
                      <a:gd name="T36" fmla="*/ 44 w 57"/>
                      <a:gd name="T37" fmla="*/ 13 h 58"/>
                      <a:gd name="T38" fmla="*/ 37 w 57"/>
                      <a:gd name="T39" fmla="*/ 9 h 58"/>
                      <a:gd name="T40" fmla="*/ 28 w 57"/>
                      <a:gd name="T41" fmla="*/ 8 h 58"/>
                      <a:gd name="T42" fmla="*/ 20 w 57"/>
                      <a:gd name="T43" fmla="*/ 9 h 58"/>
                      <a:gd name="T44" fmla="*/ 13 w 57"/>
                      <a:gd name="T45" fmla="*/ 13 h 58"/>
                      <a:gd name="T46" fmla="*/ 8 w 57"/>
                      <a:gd name="T47" fmla="*/ 21 h 58"/>
                      <a:gd name="T48" fmla="*/ 7 w 57"/>
                      <a:gd name="T49" fmla="*/ 29 h 58"/>
                      <a:gd name="T50" fmla="*/ 8 w 57"/>
                      <a:gd name="T51" fmla="*/ 37 h 58"/>
                      <a:gd name="T52" fmla="*/ 13 w 57"/>
                      <a:gd name="T53" fmla="*/ 44 h 58"/>
                      <a:gd name="T54" fmla="*/ 20 w 57"/>
                      <a:gd name="T55" fmla="*/ 49 h 58"/>
                      <a:gd name="T56" fmla="*/ 28 w 57"/>
                      <a:gd name="T57" fmla="*/ 50 h 58"/>
                      <a:gd name="T58" fmla="*/ 37 w 57"/>
                      <a:gd name="T59" fmla="*/ 49 h 58"/>
                      <a:gd name="T60" fmla="*/ 44 w 57"/>
                      <a:gd name="T61" fmla="*/ 44 h 58"/>
                      <a:gd name="T62" fmla="*/ 48 w 57"/>
                      <a:gd name="T63" fmla="*/ 37 h 58"/>
                      <a:gd name="T64" fmla="*/ 51 w 57"/>
                      <a:gd name="T65"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 h="58">
                        <a:moveTo>
                          <a:pt x="57" y="29"/>
                        </a:moveTo>
                        <a:lnTo>
                          <a:pt x="57" y="24"/>
                        </a:lnTo>
                        <a:lnTo>
                          <a:pt x="55" y="17"/>
                        </a:lnTo>
                        <a:lnTo>
                          <a:pt x="52" y="13"/>
                        </a:lnTo>
                        <a:lnTo>
                          <a:pt x="49" y="9"/>
                        </a:lnTo>
                        <a:lnTo>
                          <a:pt x="45" y="5"/>
                        </a:lnTo>
                        <a:lnTo>
                          <a:pt x="40" y="2"/>
                        </a:lnTo>
                        <a:lnTo>
                          <a:pt x="35" y="1"/>
                        </a:lnTo>
                        <a:lnTo>
                          <a:pt x="28" y="0"/>
                        </a:lnTo>
                        <a:lnTo>
                          <a:pt x="23" y="1"/>
                        </a:lnTo>
                        <a:lnTo>
                          <a:pt x="17" y="2"/>
                        </a:lnTo>
                        <a:lnTo>
                          <a:pt x="12" y="5"/>
                        </a:lnTo>
                        <a:lnTo>
                          <a:pt x="8" y="9"/>
                        </a:lnTo>
                        <a:lnTo>
                          <a:pt x="4" y="13"/>
                        </a:lnTo>
                        <a:lnTo>
                          <a:pt x="1" y="17"/>
                        </a:lnTo>
                        <a:lnTo>
                          <a:pt x="0" y="24"/>
                        </a:lnTo>
                        <a:lnTo>
                          <a:pt x="0" y="29"/>
                        </a:lnTo>
                        <a:lnTo>
                          <a:pt x="0" y="34"/>
                        </a:lnTo>
                        <a:lnTo>
                          <a:pt x="1" y="40"/>
                        </a:lnTo>
                        <a:lnTo>
                          <a:pt x="4" y="45"/>
                        </a:lnTo>
                        <a:lnTo>
                          <a:pt x="8" y="49"/>
                        </a:lnTo>
                        <a:lnTo>
                          <a:pt x="12" y="53"/>
                        </a:lnTo>
                        <a:lnTo>
                          <a:pt x="17" y="56"/>
                        </a:lnTo>
                        <a:lnTo>
                          <a:pt x="23" y="57"/>
                        </a:lnTo>
                        <a:lnTo>
                          <a:pt x="28" y="58"/>
                        </a:lnTo>
                        <a:lnTo>
                          <a:pt x="35" y="57"/>
                        </a:lnTo>
                        <a:lnTo>
                          <a:pt x="40" y="56"/>
                        </a:lnTo>
                        <a:lnTo>
                          <a:pt x="45" y="53"/>
                        </a:lnTo>
                        <a:lnTo>
                          <a:pt x="49" y="49"/>
                        </a:lnTo>
                        <a:lnTo>
                          <a:pt x="52" y="45"/>
                        </a:lnTo>
                        <a:lnTo>
                          <a:pt x="55" y="40"/>
                        </a:lnTo>
                        <a:lnTo>
                          <a:pt x="57" y="34"/>
                        </a:lnTo>
                        <a:lnTo>
                          <a:pt x="57" y="29"/>
                        </a:lnTo>
                        <a:lnTo>
                          <a:pt x="51" y="29"/>
                        </a:lnTo>
                        <a:lnTo>
                          <a:pt x="49" y="25"/>
                        </a:lnTo>
                        <a:lnTo>
                          <a:pt x="48" y="21"/>
                        </a:lnTo>
                        <a:lnTo>
                          <a:pt x="47" y="17"/>
                        </a:lnTo>
                        <a:lnTo>
                          <a:pt x="44" y="13"/>
                        </a:lnTo>
                        <a:lnTo>
                          <a:pt x="41" y="10"/>
                        </a:lnTo>
                        <a:lnTo>
                          <a:pt x="37" y="9"/>
                        </a:lnTo>
                        <a:lnTo>
                          <a:pt x="33" y="8"/>
                        </a:lnTo>
                        <a:lnTo>
                          <a:pt x="28" y="8"/>
                        </a:lnTo>
                        <a:lnTo>
                          <a:pt x="24" y="8"/>
                        </a:lnTo>
                        <a:lnTo>
                          <a:pt x="20" y="9"/>
                        </a:lnTo>
                        <a:lnTo>
                          <a:pt x="16" y="10"/>
                        </a:lnTo>
                        <a:lnTo>
                          <a:pt x="13" y="13"/>
                        </a:lnTo>
                        <a:lnTo>
                          <a:pt x="11" y="17"/>
                        </a:lnTo>
                        <a:lnTo>
                          <a:pt x="8" y="21"/>
                        </a:lnTo>
                        <a:lnTo>
                          <a:pt x="8" y="25"/>
                        </a:lnTo>
                        <a:lnTo>
                          <a:pt x="7" y="29"/>
                        </a:lnTo>
                        <a:lnTo>
                          <a:pt x="8" y="33"/>
                        </a:lnTo>
                        <a:lnTo>
                          <a:pt x="8" y="37"/>
                        </a:lnTo>
                        <a:lnTo>
                          <a:pt x="11" y="41"/>
                        </a:lnTo>
                        <a:lnTo>
                          <a:pt x="13" y="44"/>
                        </a:lnTo>
                        <a:lnTo>
                          <a:pt x="16" y="46"/>
                        </a:lnTo>
                        <a:lnTo>
                          <a:pt x="20" y="49"/>
                        </a:lnTo>
                        <a:lnTo>
                          <a:pt x="24" y="50"/>
                        </a:lnTo>
                        <a:lnTo>
                          <a:pt x="28" y="50"/>
                        </a:lnTo>
                        <a:lnTo>
                          <a:pt x="33" y="50"/>
                        </a:lnTo>
                        <a:lnTo>
                          <a:pt x="37" y="49"/>
                        </a:lnTo>
                        <a:lnTo>
                          <a:pt x="41" y="46"/>
                        </a:lnTo>
                        <a:lnTo>
                          <a:pt x="44" y="44"/>
                        </a:lnTo>
                        <a:lnTo>
                          <a:pt x="47" y="41"/>
                        </a:lnTo>
                        <a:lnTo>
                          <a:pt x="48" y="37"/>
                        </a:lnTo>
                        <a:lnTo>
                          <a:pt x="49" y="33"/>
                        </a:lnTo>
                        <a:lnTo>
                          <a:pt x="51" y="29"/>
                        </a:lnTo>
                        <a:lnTo>
                          <a:pt x="57" y="29"/>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5" name="Freeform 247"/>
                  <p:cNvSpPr>
                    <a:spLocks/>
                  </p:cNvSpPr>
                  <p:nvPr/>
                </p:nvSpPr>
                <p:spPr bwMode="auto">
                  <a:xfrm>
                    <a:off x="3500" y="1276"/>
                    <a:ext cx="15" cy="14"/>
                  </a:xfrm>
                  <a:custGeom>
                    <a:avLst/>
                    <a:gdLst>
                      <a:gd name="T0" fmla="*/ 42 w 44"/>
                      <a:gd name="T1" fmla="*/ 17 h 42"/>
                      <a:gd name="T2" fmla="*/ 40 w 44"/>
                      <a:gd name="T3" fmla="*/ 9 h 42"/>
                      <a:gd name="T4" fmla="*/ 34 w 44"/>
                      <a:gd name="T5" fmla="*/ 2 h 42"/>
                      <a:gd name="T6" fmla="*/ 26 w 44"/>
                      <a:gd name="T7" fmla="*/ 0 h 42"/>
                      <a:gd name="T8" fmla="*/ 17 w 44"/>
                      <a:gd name="T9" fmla="*/ 0 h 42"/>
                      <a:gd name="T10" fmla="*/ 9 w 44"/>
                      <a:gd name="T11" fmla="*/ 2 h 42"/>
                      <a:gd name="T12" fmla="*/ 4 w 44"/>
                      <a:gd name="T13" fmla="*/ 9 h 42"/>
                      <a:gd name="T14" fmla="*/ 1 w 44"/>
                      <a:gd name="T15" fmla="*/ 17 h 42"/>
                      <a:gd name="T16" fmla="*/ 1 w 44"/>
                      <a:gd name="T17" fmla="*/ 25 h 42"/>
                      <a:gd name="T18" fmla="*/ 4 w 44"/>
                      <a:gd name="T19" fmla="*/ 33 h 42"/>
                      <a:gd name="T20" fmla="*/ 9 w 44"/>
                      <a:gd name="T21" fmla="*/ 38 h 42"/>
                      <a:gd name="T22" fmla="*/ 17 w 44"/>
                      <a:gd name="T23" fmla="*/ 42 h 42"/>
                      <a:gd name="T24" fmla="*/ 26 w 44"/>
                      <a:gd name="T25" fmla="*/ 42 h 42"/>
                      <a:gd name="T26" fmla="*/ 34 w 44"/>
                      <a:gd name="T27" fmla="*/ 38 h 42"/>
                      <a:gd name="T28" fmla="*/ 40 w 44"/>
                      <a:gd name="T29" fmla="*/ 33 h 42"/>
                      <a:gd name="T30" fmla="*/ 42 w 44"/>
                      <a:gd name="T31" fmla="*/ 25 h 42"/>
                      <a:gd name="T32" fmla="*/ 36 w 44"/>
                      <a:gd name="T33" fmla="*/ 21 h 42"/>
                      <a:gd name="T34" fmla="*/ 34 w 44"/>
                      <a:gd name="T35" fmla="*/ 16 h 42"/>
                      <a:gd name="T36" fmla="*/ 32 w 44"/>
                      <a:gd name="T37" fmla="*/ 10 h 42"/>
                      <a:gd name="T38" fmla="*/ 28 w 44"/>
                      <a:gd name="T39" fmla="*/ 8 h 42"/>
                      <a:gd name="T40" fmla="*/ 21 w 44"/>
                      <a:gd name="T41" fmla="*/ 6 h 42"/>
                      <a:gd name="T42" fmla="*/ 16 w 44"/>
                      <a:gd name="T43" fmla="*/ 8 h 42"/>
                      <a:gd name="T44" fmla="*/ 12 w 44"/>
                      <a:gd name="T45" fmla="*/ 10 h 42"/>
                      <a:gd name="T46" fmla="*/ 8 w 44"/>
                      <a:gd name="T47" fmla="*/ 16 h 42"/>
                      <a:gd name="T48" fmla="*/ 8 w 44"/>
                      <a:gd name="T49" fmla="*/ 21 h 42"/>
                      <a:gd name="T50" fmla="*/ 8 w 44"/>
                      <a:gd name="T51" fmla="*/ 26 h 42"/>
                      <a:gd name="T52" fmla="*/ 12 w 44"/>
                      <a:gd name="T53" fmla="*/ 32 h 42"/>
                      <a:gd name="T54" fmla="*/ 16 w 44"/>
                      <a:gd name="T55" fmla="*/ 34 h 42"/>
                      <a:gd name="T56" fmla="*/ 21 w 44"/>
                      <a:gd name="T57" fmla="*/ 36 h 42"/>
                      <a:gd name="T58" fmla="*/ 28 w 44"/>
                      <a:gd name="T59" fmla="*/ 34 h 42"/>
                      <a:gd name="T60" fmla="*/ 32 w 44"/>
                      <a:gd name="T61" fmla="*/ 32 h 42"/>
                      <a:gd name="T62" fmla="*/ 34 w 44"/>
                      <a:gd name="T63" fmla="*/ 26 h 42"/>
                      <a:gd name="T64" fmla="*/ 36 w 44"/>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2">
                        <a:moveTo>
                          <a:pt x="44" y="21"/>
                        </a:moveTo>
                        <a:lnTo>
                          <a:pt x="42" y="17"/>
                        </a:lnTo>
                        <a:lnTo>
                          <a:pt x="41" y="13"/>
                        </a:lnTo>
                        <a:lnTo>
                          <a:pt x="40" y="9"/>
                        </a:lnTo>
                        <a:lnTo>
                          <a:pt x="37" y="5"/>
                        </a:lnTo>
                        <a:lnTo>
                          <a:pt x="34" y="2"/>
                        </a:lnTo>
                        <a:lnTo>
                          <a:pt x="30" y="1"/>
                        </a:lnTo>
                        <a:lnTo>
                          <a:pt x="26" y="0"/>
                        </a:lnTo>
                        <a:lnTo>
                          <a:pt x="21" y="0"/>
                        </a:lnTo>
                        <a:lnTo>
                          <a:pt x="17" y="0"/>
                        </a:lnTo>
                        <a:lnTo>
                          <a:pt x="13" y="1"/>
                        </a:lnTo>
                        <a:lnTo>
                          <a:pt x="9" y="2"/>
                        </a:lnTo>
                        <a:lnTo>
                          <a:pt x="6" y="5"/>
                        </a:lnTo>
                        <a:lnTo>
                          <a:pt x="4" y="9"/>
                        </a:lnTo>
                        <a:lnTo>
                          <a:pt x="1" y="13"/>
                        </a:lnTo>
                        <a:lnTo>
                          <a:pt x="1" y="17"/>
                        </a:lnTo>
                        <a:lnTo>
                          <a:pt x="0" y="21"/>
                        </a:lnTo>
                        <a:lnTo>
                          <a:pt x="1" y="25"/>
                        </a:lnTo>
                        <a:lnTo>
                          <a:pt x="1" y="29"/>
                        </a:lnTo>
                        <a:lnTo>
                          <a:pt x="4" y="33"/>
                        </a:lnTo>
                        <a:lnTo>
                          <a:pt x="6" y="36"/>
                        </a:lnTo>
                        <a:lnTo>
                          <a:pt x="9" y="38"/>
                        </a:lnTo>
                        <a:lnTo>
                          <a:pt x="13" y="41"/>
                        </a:lnTo>
                        <a:lnTo>
                          <a:pt x="17" y="42"/>
                        </a:lnTo>
                        <a:lnTo>
                          <a:pt x="21" y="42"/>
                        </a:lnTo>
                        <a:lnTo>
                          <a:pt x="26" y="42"/>
                        </a:lnTo>
                        <a:lnTo>
                          <a:pt x="30" y="41"/>
                        </a:lnTo>
                        <a:lnTo>
                          <a:pt x="34" y="38"/>
                        </a:lnTo>
                        <a:lnTo>
                          <a:pt x="37" y="36"/>
                        </a:lnTo>
                        <a:lnTo>
                          <a:pt x="40" y="33"/>
                        </a:lnTo>
                        <a:lnTo>
                          <a:pt x="41" y="29"/>
                        </a:lnTo>
                        <a:lnTo>
                          <a:pt x="42" y="25"/>
                        </a:lnTo>
                        <a:lnTo>
                          <a:pt x="44" y="21"/>
                        </a:lnTo>
                        <a:lnTo>
                          <a:pt x="36" y="21"/>
                        </a:lnTo>
                        <a:lnTo>
                          <a:pt x="36" y="18"/>
                        </a:lnTo>
                        <a:lnTo>
                          <a:pt x="34" y="16"/>
                        </a:lnTo>
                        <a:lnTo>
                          <a:pt x="33" y="13"/>
                        </a:lnTo>
                        <a:lnTo>
                          <a:pt x="32" y="10"/>
                        </a:lnTo>
                        <a:lnTo>
                          <a:pt x="30" y="9"/>
                        </a:lnTo>
                        <a:lnTo>
                          <a:pt x="28" y="8"/>
                        </a:lnTo>
                        <a:lnTo>
                          <a:pt x="25" y="6"/>
                        </a:lnTo>
                        <a:lnTo>
                          <a:pt x="21" y="6"/>
                        </a:lnTo>
                        <a:lnTo>
                          <a:pt x="18" y="6"/>
                        </a:lnTo>
                        <a:lnTo>
                          <a:pt x="16" y="8"/>
                        </a:lnTo>
                        <a:lnTo>
                          <a:pt x="13" y="9"/>
                        </a:lnTo>
                        <a:lnTo>
                          <a:pt x="12" y="10"/>
                        </a:lnTo>
                        <a:lnTo>
                          <a:pt x="9" y="13"/>
                        </a:lnTo>
                        <a:lnTo>
                          <a:pt x="8" y="16"/>
                        </a:lnTo>
                        <a:lnTo>
                          <a:pt x="8" y="18"/>
                        </a:lnTo>
                        <a:lnTo>
                          <a:pt x="8" y="21"/>
                        </a:lnTo>
                        <a:lnTo>
                          <a:pt x="8" y="24"/>
                        </a:lnTo>
                        <a:lnTo>
                          <a:pt x="8" y="26"/>
                        </a:lnTo>
                        <a:lnTo>
                          <a:pt x="9" y="29"/>
                        </a:lnTo>
                        <a:lnTo>
                          <a:pt x="12" y="32"/>
                        </a:lnTo>
                        <a:lnTo>
                          <a:pt x="13" y="33"/>
                        </a:lnTo>
                        <a:lnTo>
                          <a:pt x="16" y="34"/>
                        </a:lnTo>
                        <a:lnTo>
                          <a:pt x="18" y="36"/>
                        </a:lnTo>
                        <a:lnTo>
                          <a:pt x="21" y="36"/>
                        </a:lnTo>
                        <a:lnTo>
                          <a:pt x="25" y="36"/>
                        </a:lnTo>
                        <a:lnTo>
                          <a:pt x="28" y="34"/>
                        </a:lnTo>
                        <a:lnTo>
                          <a:pt x="30" y="33"/>
                        </a:lnTo>
                        <a:lnTo>
                          <a:pt x="32" y="32"/>
                        </a:lnTo>
                        <a:lnTo>
                          <a:pt x="33" y="29"/>
                        </a:lnTo>
                        <a:lnTo>
                          <a:pt x="34" y="26"/>
                        </a:lnTo>
                        <a:lnTo>
                          <a:pt x="36" y="24"/>
                        </a:lnTo>
                        <a:lnTo>
                          <a:pt x="36" y="21"/>
                        </a:lnTo>
                        <a:lnTo>
                          <a:pt x="44" y="21"/>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6" name="Freeform 248"/>
                  <p:cNvSpPr>
                    <a:spLocks/>
                  </p:cNvSpPr>
                  <p:nvPr/>
                </p:nvSpPr>
                <p:spPr bwMode="auto">
                  <a:xfrm>
                    <a:off x="3503" y="1278"/>
                    <a:ext cx="9" cy="10"/>
                  </a:xfrm>
                  <a:custGeom>
                    <a:avLst/>
                    <a:gdLst>
                      <a:gd name="T0" fmla="*/ 28 w 28"/>
                      <a:gd name="T1" fmla="*/ 15 h 30"/>
                      <a:gd name="T2" fmla="*/ 28 w 28"/>
                      <a:gd name="T3" fmla="*/ 12 h 30"/>
                      <a:gd name="T4" fmla="*/ 26 w 28"/>
                      <a:gd name="T5" fmla="*/ 10 h 30"/>
                      <a:gd name="T6" fmla="*/ 25 w 28"/>
                      <a:gd name="T7" fmla="*/ 7 h 30"/>
                      <a:gd name="T8" fmla="*/ 24 w 28"/>
                      <a:gd name="T9" fmla="*/ 4 h 30"/>
                      <a:gd name="T10" fmla="*/ 22 w 28"/>
                      <a:gd name="T11" fmla="*/ 3 h 30"/>
                      <a:gd name="T12" fmla="*/ 20 w 28"/>
                      <a:gd name="T13" fmla="*/ 2 h 30"/>
                      <a:gd name="T14" fmla="*/ 17 w 28"/>
                      <a:gd name="T15" fmla="*/ 0 h 30"/>
                      <a:gd name="T16" fmla="*/ 13 w 28"/>
                      <a:gd name="T17" fmla="*/ 0 h 30"/>
                      <a:gd name="T18" fmla="*/ 10 w 28"/>
                      <a:gd name="T19" fmla="*/ 0 h 30"/>
                      <a:gd name="T20" fmla="*/ 8 w 28"/>
                      <a:gd name="T21" fmla="*/ 2 h 30"/>
                      <a:gd name="T22" fmla="*/ 5 w 28"/>
                      <a:gd name="T23" fmla="*/ 3 h 30"/>
                      <a:gd name="T24" fmla="*/ 4 w 28"/>
                      <a:gd name="T25" fmla="*/ 4 h 30"/>
                      <a:gd name="T26" fmla="*/ 1 w 28"/>
                      <a:gd name="T27" fmla="*/ 7 h 30"/>
                      <a:gd name="T28" fmla="*/ 0 w 28"/>
                      <a:gd name="T29" fmla="*/ 10 h 30"/>
                      <a:gd name="T30" fmla="*/ 0 w 28"/>
                      <a:gd name="T31" fmla="*/ 12 h 30"/>
                      <a:gd name="T32" fmla="*/ 0 w 28"/>
                      <a:gd name="T33" fmla="*/ 15 h 30"/>
                      <a:gd name="T34" fmla="*/ 0 w 28"/>
                      <a:gd name="T35" fmla="*/ 18 h 30"/>
                      <a:gd name="T36" fmla="*/ 0 w 28"/>
                      <a:gd name="T37" fmla="*/ 20 h 30"/>
                      <a:gd name="T38" fmla="*/ 1 w 28"/>
                      <a:gd name="T39" fmla="*/ 23 h 30"/>
                      <a:gd name="T40" fmla="*/ 4 w 28"/>
                      <a:gd name="T41" fmla="*/ 26 h 30"/>
                      <a:gd name="T42" fmla="*/ 5 w 28"/>
                      <a:gd name="T43" fmla="*/ 27 h 30"/>
                      <a:gd name="T44" fmla="*/ 8 w 28"/>
                      <a:gd name="T45" fmla="*/ 28 h 30"/>
                      <a:gd name="T46" fmla="*/ 10 w 28"/>
                      <a:gd name="T47" fmla="*/ 30 h 30"/>
                      <a:gd name="T48" fmla="*/ 13 w 28"/>
                      <a:gd name="T49" fmla="*/ 30 h 30"/>
                      <a:gd name="T50" fmla="*/ 17 w 28"/>
                      <a:gd name="T51" fmla="*/ 30 h 30"/>
                      <a:gd name="T52" fmla="*/ 20 w 28"/>
                      <a:gd name="T53" fmla="*/ 28 h 30"/>
                      <a:gd name="T54" fmla="*/ 22 w 28"/>
                      <a:gd name="T55" fmla="*/ 27 h 30"/>
                      <a:gd name="T56" fmla="*/ 24 w 28"/>
                      <a:gd name="T57" fmla="*/ 26 h 30"/>
                      <a:gd name="T58" fmla="*/ 25 w 28"/>
                      <a:gd name="T59" fmla="*/ 23 h 30"/>
                      <a:gd name="T60" fmla="*/ 26 w 28"/>
                      <a:gd name="T61" fmla="*/ 20 h 30"/>
                      <a:gd name="T62" fmla="*/ 28 w 28"/>
                      <a:gd name="T63" fmla="*/ 18 h 30"/>
                      <a:gd name="T64" fmla="*/ 28 w 28"/>
                      <a:gd name="T65" fmla="*/ 1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30">
                        <a:moveTo>
                          <a:pt x="28" y="15"/>
                        </a:moveTo>
                        <a:lnTo>
                          <a:pt x="28" y="12"/>
                        </a:lnTo>
                        <a:lnTo>
                          <a:pt x="26" y="10"/>
                        </a:lnTo>
                        <a:lnTo>
                          <a:pt x="25" y="7"/>
                        </a:lnTo>
                        <a:lnTo>
                          <a:pt x="24" y="4"/>
                        </a:lnTo>
                        <a:lnTo>
                          <a:pt x="22" y="3"/>
                        </a:lnTo>
                        <a:lnTo>
                          <a:pt x="20" y="2"/>
                        </a:lnTo>
                        <a:lnTo>
                          <a:pt x="17" y="0"/>
                        </a:lnTo>
                        <a:lnTo>
                          <a:pt x="13" y="0"/>
                        </a:lnTo>
                        <a:lnTo>
                          <a:pt x="10" y="0"/>
                        </a:lnTo>
                        <a:lnTo>
                          <a:pt x="8" y="2"/>
                        </a:lnTo>
                        <a:lnTo>
                          <a:pt x="5" y="3"/>
                        </a:lnTo>
                        <a:lnTo>
                          <a:pt x="4" y="4"/>
                        </a:lnTo>
                        <a:lnTo>
                          <a:pt x="1" y="7"/>
                        </a:lnTo>
                        <a:lnTo>
                          <a:pt x="0" y="10"/>
                        </a:lnTo>
                        <a:lnTo>
                          <a:pt x="0" y="12"/>
                        </a:lnTo>
                        <a:lnTo>
                          <a:pt x="0" y="15"/>
                        </a:lnTo>
                        <a:lnTo>
                          <a:pt x="0" y="18"/>
                        </a:lnTo>
                        <a:lnTo>
                          <a:pt x="0" y="20"/>
                        </a:lnTo>
                        <a:lnTo>
                          <a:pt x="1" y="23"/>
                        </a:lnTo>
                        <a:lnTo>
                          <a:pt x="4" y="26"/>
                        </a:lnTo>
                        <a:lnTo>
                          <a:pt x="5" y="27"/>
                        </a:lnTo>
                        <a:lnTo>
                          <a:pt x="8" y="28"/>
                        </a:lnTo>
                        <a:lnTo>
                          <a:pt x="10" y="30"/>
                        </a:lnTo>
                        <a:lnTo>
                          <a:pt x="13" y="30"/>
                        </a:lnTo>
                        <a:lnTo>
                          <a:pt x="17" y="30"/>
                        </a:lnTo>
                        <a:lnTo>
                          <a:pt x="20" y="28"/>
                        </a:lnTo>
                        <a:lnTo>
                          <a:pt x="22" y="27"/>
                        </a:lnTo>
                        <a:lnTo>
                          <a:pt x="24" y="26"/>
                        </a:lnTo>
                        <a:lnTo>
                          <a:pt x="25" y="23"/>
                        </a:lnTo>
                        <a:lnTo>
                          <a:pt x="26" y="20"/>
                        </a:lnTo>
                        <a:lnTo>
                          <a:pt x="28" y="18"/>
                        </a:lnTo>
                        <a:lnTo>
                          <a:pt x="28" y="15"/>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7" name="Freeform 249"/>
                  <p:cNvSpPr>
                    <a:spLocks/>
                  </p:cNvSpPr>
                  <p:nvPr/>
                </p:nvSpPr>
                <p:spPr bwMode="auto">
                  <a:xfrm>
                    <a:off x="3505" y="1280"/>
                    <a:ext cx="5" cy="5"/>
                  </a:xfrm>
                  <a:custGeom>
                    <a:avLst/>
                    <a:gdLst>
                      <a:gd name="T0" fmla="*/ 15 w 15"/>
                      <a:gd name="T1" fmla="*/ 8 h 15"/>
                      <a:gd name="T2" fmla="*/ 15 w 15"/>
                      <a:gd name="T3" fmla="*/ 7 h 15"/>
                      <a:gd name="T4" fmla="*/ 14 w 15"/>
                      <a:gd name="T5" fmla="*/ 5 h 15"/>
                      <a:gd name="T6" fmla="*/ 14 w 15"/>
                      <a:gd name="T7" fmla="*/ 4 h 15"/>
                      <a:gd name="T8" fmla="*/ 12 w 15"/>
                      <a:gd name="T9" fmla="*/ 3 h 15"/>
                      <a:gd name="T10" fmla="*/ 11 w 15"/>
                      <a:gd name="T11" fmla="*/ 1 h 15"/>
                      <a:gd name="T12" fmla="*/ 11 w 15"/>
                      <a:gd name="T13" fmla="*/ 1 h 15"/>
                      <a:gd name="T14" fmla="*/ 10 w 15"/>
                      <a:gd name="T15" fmla="*/ 1 h 15"/>
                      <a:gd name="T16" fmla="*/ 7 w 15"/>
                      <a:gd name="T17" fmla="*/ 0 h 15"/>
                      <a:gd name="T18" fmla="*/ 6 w 15"/>
                      <a:gd name="T19" fmla="*/ 1 h 15"/>
                      <a:gd name="T20" fmla="*/ 4 w 15"/>
                      <a:gd name="T21" fmla="*/ 1 h 15"/>
                      <a:gd name="T22" fmla="*/ 3 w 15"/>
                      <a:gd name="T23" fmla="*/ 1 h 15"/>
                      <a:gd name="T24" fmla="*/ 3 w 15"/>
                      <a:gd name="T25" fmla="*/ 3 h 15"/>
                      <a:gd name="T26" fmla="*/ 2 w 15"/>
                      <a:gd name="T27" fmla="*/ 4 h 15"/>
                      <a:gd name="T28" fmla="*/ 0 w 15"/>
                      <a:gd name="T29" fmla="*/ 5 h 15"/>
                      <a:gd name="T30" fmla="*/ 0 w 15"/>
                      <a:gd name="T31" fmla="*/ 7 h 15"/>
                      <a:gd name="T32" fmla="*/ 0 w 15"/>
                      <a:gd name="T33" fmla="*/ 8 h 15"/>
                      <a:gd name="T34" fmla="*/ 0 w 15"/>
                      <a:gd name="T35" fmla="*/ 9 h 15"/>
                      <a:gd name="T36" fmla="*/ 0 w 15"/>
                      <a:gd name="T37" fmla="*/ 11 h 15"/>
                      <a:gd name="T38" fmla="*/ 2 w 15"/>
                      <a:gd name="T39" fmla="*/ 12 h 15"/>
                      <a:gd name="T40" fmla="*/ 3 w 15"/>
                      <a:gd name="T41" fmla="*/ 13 h 15"/>
                      <a:gd name="T42" fmla="*/ 3 w 15"/>
                      <a:gd name="T43" fmla="*/ 13 h 15"/>
                      <a:gd name="T44" fmla="*/ 4 w 15"/>
                      <a:gd name="T45" fmla="*/ 15 h 15"/>
                      <a:gd name="T46" fmla="*/ 6 w 15"/>
                      <a:gd name="T47" fmla="*/ 15 h 15"/>
                      <a:gd name="T48" fmla="*/ 7 w 15"/>
                      <a:gd name="T49" fmla="*/ 15 h 15"/>
                      <a:gd name="T50" fmla="*/ 10 w 15"/>
                      <a:gd name="T51" fmla="*/ 15 h 15"/>
                      <a:gd name="T52" fmla="*/ 11 w 15"/>
                      <a:gd name="T53" fmla="*/ 15 h 15"/>
                      <a:gd name="T54" fmla="*/ 11 w 15"/>
                      <a:gd name="T55" fmla="*/ 13 h 15"/>
                      <a:gd name="T56" fmla="*/ 12 w 15"/>
                      <a:gd name="T57" fmla="*/ 13 h 15"/>
                      <a:gd name="T58" fmla="*/ 14 w 15"/>
                      <a:gd name="T59" fmla="*/ 12 h 15"/>
                      <a:gd name="T60" fmla="*/ 14 w 15"/>
                      <a:gd name="T61" fmla="*/ 11 h 15"/>
                      <a:gd name="T62" fmla="*/ 15 w 15"/>
                      <a:gd name="T63" fmla="*/ 9 h 15"/>
                      <a:gd name="T64" fmla="*/ 15 w 15"/>
                      <a:gd name="T6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 h="15">
                        <a:moveTo>
                          <a:pt x="15" y="8"/>
                        </a:moveTo>
                        <a:lnTo>
                          <a:pt x="15" y="7"/>
                        </a:lnTo>
                        <a:lnTo>
                          <a:pt x="14" y="5"/>
                        </a:lnTo>
                        <a:lnTo>
                          <a:pt x="14" y="4"/>
                        </a:lnTo>
                        <a:lnTo>
                          <a:pt x="12" y="3"/>
                        </a:lnTo>
                        <a:lnTo>
                          <a:pt x="11" y="1"/>
                        </a:lnTo>
                        <a:lnTo>
                          <a:pt x="11" y="1"/>
                        </a:lnTo>
                        <a:lnTo>
                          <a:pt x="10" y="1"/>
                        </a:lnTo>
                        <a:lnTo>
                          <a:pt x="7" y="0"/>
                        </a:lnTo>
                        <a:lnTo>
                          <a:pt x="6" y="1"/>
                        </a:lnTo>
                        <a:lnTo>
                          <a:pt x="4" y="1"/>
                        </a:lnTo>
                        <a:lnTo>
                          <a:pt x="3" y="1"/>
                        </a:lnTo>
                        <a:lnTo>
                          <a:pt x="3" y="3"/>
                        </a:lnTo>
                        <a:lnTo>
                          <a:pt x="2" y="4"/>
                        </a:lnTo>
                        <a:lnTo>
                          <a:pt x="0" y="5"/>
                        </a:lnTo>
                        <a:lnTo>
                          <a:pt x="0" y="7"/>
                        </a:lnTo>
                        <a:lnTo>
                          <a:pt x="0" y="8"/>
                        </a:lnTo>
                        <a:lnTo>
                          <a:pt x="0" y="9"/>
                        </a:lnTo>
                        <a:lnTo>
                          <a:pt x="0" y="11"/>
                        </a:lnTo>
                        <a:lnTo>
                          <a:pt x="2" y="12"/>
                        </a:lnTo>
                        <a:lnTo>
                          <a:pt x="3" y="13"/>
                        </a:lnTo>
                        <a:lnTo>
                          <a:pt x="3" y="13"/>
                        </a:lnTo>
                        <a:lnTo>
                          <a:pt x="4" y="15"/>
                        </a:lnTo>
                        <a:lnTo>
                          <a:pt x="6" y="15"/>
                        </a:lnTo>
                        <a:lnTo>
                          <a:pt x="7" y="15"/>
                        </a:lnTo>
                        <a:lnTo>
                          <a:pt x="10" y="15"/>
                        </a:lnTo>
                        <a:lnTo>
                          <a:pt x="11" y="15"/>
                        </a:lnTo>
                        <a:lnTo>
                          <a:pt x="11" y="13"/>
                        </a:lnTo>
                        <a:lnTo>
                          <a:pt x="12" y="13"/>
                        </a:lnTo>
                        <a:lnTo>
                          <a:pt x="14" y="12"/>
                        </a:lnTo>
                        <a:lnTo>
                          <a:pt x="14" y="11"/>
                        </a:lnTo>
                        <a:lnTo>
                          <a:pt x="15" y="9"/>
                        </a:lnTo>
                        <a:lnTo>
                          <a:pt x="15"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8" name="Freeform 250"/>
                  <p:cNvSpPr>
                    <a:spLocks/>
                  </p:cNvSpPr>
                  <p:nvPr/>
                </p:nvSpPr>
                <p:spPr bwMode="auto">
                  <a:xfrm>
                    <a:off x="3106" y="1312"/>
                    <a:ext cx="2" cy="3"/>
                  </a:xfrm>
                  <a:custGeom>
                    <a:avLst/>
                    <a:gdLst>
                      <a:gd name="T0" fmla="*/ 0 w 7"/>
                      <a:gd name="T1" fmla="*/ 0 h 7"/>
                      <a:gd name="T2" fmla="*/ 4 w 7"/>
                      <a:gd name="T3" fmla="*/ 4 h 7"/>
                      <a:gd name="T4" fmla="*/ 7 w 7"/>
                      <a:gd name="T5" fmla="*/ 7 h 7"/>
                      <a:gd name="T6" fmla="*/ 7 w 7"/>
                      <a:gd name="T7" fmla="*/ 7 h 7"/>
                      <a:gd name="T8" fmla="*/ 5 w 7"/>
                      <a:gd name="T9" fmla="*/ 7 h 7"/>
                      <a:gd name="T10" fmla="*/ 5 w 7"/>
                      <a:gd name="T11" fmla="*/ 7 h 7"/>
                      <a:gd name="T12" fmla="*/ 4 w 7"/>
                      <a:gd name="T13" fmla="*/ 7 h 7"/>
                      <a:gd name="T14" fmla="*/ 4 w 7"/>
                      <a:gd name="T15" fmla="*/ 7 h 7"/>
                      <a:gd name="T16" fmla="*/ 3 w 7"/>
                      <a:gd name="T17" fmla="*/ 7 h 7"/>
                      <a:gd name="T18" fmla="*/ 3 w 7"/>
                      <a:gd name="T19" fmla="*/ 7 h 7"/>
                      <a:gd name="T20" fmla="*/ 1 w 7"/>
                      <a:gd name="T21" fmla="*/ 7 h 7"/>
                      <a:gd name="T22" fmla="*/ 1 w 7"/>
                      <a:gd name="T23" fmla="*/ 5 h 7"/>
                      <a:gd name="T24" fmla="*/ 1 w 7"/>
                      <a:gd name="T25" fmla="*/ 5 h 7"/>
                      <a:gd name="T26" fmla="*/ 1 w 7"/>
                      <a:gd name="T27" fmla="*/ 4 h 7"/>
                      <a:gd name="T28" fmla="*/ 1 w 7"/>
                      <a:gd name="T29" fmla="*/ 4 h 7"/>
                      <a:gd name="T30" fmla="*/ 0 w 7"/>
                      <a:gd name="T31" fmla="*/ 3 h 7"/>
                      <a:gd name="T32" fmla="*/ 0 w 7"/>
                      <a:gd name="T33" fmla="*/ 1 h 7"/>
                      <a:gd name="T34" fmla="*/ 0 w 7"/>
                      <a:gd name="T35" fmla="*/ 1 h 7"/>
                      <a:gd name="T36" fmla="*/ 0 w 7"/>
                      <a:gd name="T3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7">
                        <a:moveTo>
                          <a:pt x="0" y="0"/>
                        </a:moveTo>
                        <a:lnTo>
                          <a:pt x="4" y="4"/>
                        </a:lnTo>
                        <a:lnTo>
                          <a:pt x="7" y="7"/>
                        </a:lnTo>
                        <a:lnTo>
                          <a:pt x="7" y="7"/>
                        </a:lnTo>
                        <a:lnTo>
                          <a:pt x="5" y="7"/>
                        </a:lnTo>
                        <a:lnTo>
                          <a:pt x="5" y="7"/>
                        </a:lnTo>
                        <a:lnTo>
                          <a:pt x="4" y="7"/>
                        </a:lnTo>
                        <a:lnTo>
                          <a:pt x="4" y="7"/>
                        </a:lnTo>
                        <a:lnTo>
                          <a:pt x="3" y="7"/>
                        </a:lnTo>
                        <a:lnTo>
                          <a:pt x="3" y="7"/>
                        </a:lnTo>
                        <a:lnTo>
                          <a:pt x="1" y="7"/>
                        </a:lnTo>
                        <a:lnTo>
                          <a:pt x="1" y="5"/>
                        </a:lnTo>
                        <a:lnTo>
                          <a:pt x="1" y="5"/>
                        </a:lnTo>
                        <a:lnTo>
                          <a:pt x="1" y="4"/>
                        </a:lnTo>
                        <a:lnTo>
                          <a:pt x="1" y="4"/>
                        </a:lnTo>
                        <a:lnTo>
                          <a:pt x="0" y="3"/>
                        </a:lnTo>
                        <a:lnTo>
                          <a:pt x="0" y="1"/>
                        </a:lnTo>
                        <a:lnTo>
                          <a:pt x="0" y="1"/>
                        </a:lnTo>
                        <a:lnTo>
                          <a:pt x="0" y="0"/>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79" name="Freeform 251"/>
                  <p:cNvSpPr>
                    <a:spLocks/>
                  </p:cNvSpPr>
                  <p:nvPr/>
                </p:nvSpPr>
                <p:spPr bwMode="auto">
                  <a:xfrm>
                    <a:off x="3106" y="1306"/>
                    <a:ext cx="8" cy="9"/>
                  </a:xfrm>
                  <a:custGeom>
                    <a:avLst/>
                    <a:gdLst>
                      <a:gd name="T0" fmla="*/ 1 w 26"/>
                      <a:gd name="T1" fmla="*/ 20 h 28"/>
                      <a:gd name="T2" fmla="*/ 5 w 26"/>
                      <a:gd name="T3" fmla="*/ 24 h 28"/>
                      <a:gd name="T4" fmla="*/ 8 w 26"/>
                      <a:gd name="T5" fmla="*/ 27 h 28"/>
                      <a:gd name="T6" fmla="*/ 10 w 26"/>
                      <a:gd name="T7" fmla="*/ 27 h 28"/>
                      <a:gd name="T8" fmla="*/ 13 w 26"/>
                      <a:gd name="T9" fmla="*/ 27 h 28"/>
                      <a:gd name="T10" fmla="*/ 14 w 26"/>
                      <a:gd name="T11" fmla="*/ 28 h 28"/>
                      <a:gd name="T12" fmla="*/ 17 w 26"/>
                      <a:gd name="T13" fmla="*/ 28 h 28"/>
                      <a:gd name="T14" fmla="*/ 20 w 26"/>
                      <a:gd name="T15" fmla="*/ 28 h 28"/>
                      <a:gd name="T16" fmla="*/ 21 w 26"/>
                      <a:gd name="T17" fmla="*/ 28 h 28"/>
                      <a:gd name="T18" fmla="*/ 24 w 26"/>
                      <a:gd name="T19" fmla="*/ 28 h 28"/>
                      <a:gd name="T20" fmla="*/ 26 w 26"/>
                      <a:gd name="T21" fmla="*/ 28 h 28"/>
                      <a:gd name="T22" fmla="*/ 25 w 26"/>
                      <a:gd name="T23" fmla="*/ 27 h 28"/>
                      <a:gd name="T24" fmla="*/ 18 w 26"/>
                      <a:gd name="T25" fmla="*/ 21 h 28"/>
                      <a:gd name="T26" fmla="*/ 12 w 26"/>
                      <a:gd name="T27" fmla="*/ 16 h 28"/>
                      <a:gd name="T28" fmla="*/ 6 w 26"/>
                      <a:gd name="T29" fmla="*/ 11 h 28"/>
                      <a:gd name="T30" fmla="*/ 1 w 26"/>
                      <a:gd name="T31" fmla="*/ 4 h 28"/>
                      <a:gd name="T32" fmla="*/ 0 w 26"/>
                      <a:gd name="T33" fmla="*/ 0 h 28"/>
                      <a:gd name="T34" fmla="*/ 0 w 26"/>
                      <a:gd name="T35" fmla="*/ 3 h 28"/>
                      <a:gd name="T36" fmla="*/ 0 w 26"/>
                      <a:gd name="T37" fmla="*/ 5 h 28"/>
                      <a:gd name="T38" fmla="*/ 0 w 26"/>
                      <a:gd name="T39" fmla="*/ 8 h 28"/>
                      <a:gd name="T40" fmla="*/ 0 w 26"/>
                      <a:gd name="T41" fmla="*/ 11 h 28"/>
                      <a:gd name="T42" fmla="*/ 0 w 26"/>
                      <a:gd name="T43" fmla="*/ 13 h 28"/>
                      <a:gd name="T44" fmla="*/ 0 w 26"/>
                      <a:gd name="T45" fmla="*/ 15 h 28"/>
                      <a:gd name="T46" fmla="*/ 1 w 26"/>
                      <a:gd name="T47" fmla="*/ 17 h 28"/>
                      <a:gd name="T48" fmla="*/ 1 w 26"/>
                      <a:gd name="T4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8">
                        <a:moveTo>
                          <a:pt x="1" y="20"/>
                        </a:moveTo>
                        <a:lnTo>
                          <a:pt x="5" y="24"/>
                        </a:lnTo>
                        <a:lnTo>
                          <a:pt x="8" y="27"/>
                        </a:lnTo>
                        <a:lnTo>
                          <a:pt x="10" y="27"/>
                        </a:lnTo>
                        <a:lnTo>
                          <a:pt x="13" y="27"/>
                        </a:lnTo>
                        <a:lnTo>
                          <a:pt x="14" y="28"/>
                        </a:lnTo>
                        <a:lnTo>
                          <a:pt x="17" y="28"/>
                        </a:lnTo>
                        <a:lnTo>
                          <a:pt x="20" y="28"/>
                        </a:lnTo>
                        <a:lnTo>
                          <a:pt x="21" y="28"/>
                        </a:lnTo>
                        <a:lnTo>
                          <a:pt x="24" y="28"/>
                        </a:lnTo>
                        <a:lnTo>
                          <a:pt x="26" y="28"/>
                        </a:lnTo>
                        <a:lnTo>
                          <a:pt x="25" y="27"/>
                        </a:lnTo>
                        <a:lnTo>
                          <a:pt x="18" y="21"/>
                        </a:lnTo>
                        <a:lnTo>
                          <a:pt x="12" y="16"/>
                        </a:lnTo>
                        <a:lnTo>
                          <a:pt x="6" y="11"/>
                        </a:lnTo>
                        <a:lnTo>
                          <a:pt x="1" y="4"/>
                        </a:lnTo>
                        <a:lnTo>
                          <a:pt x="0" y="0"/>
                        </a:lnTo>
                        <a:lnTo>
                          <a:pt x="0" y="3"/>
                        </a:lnTo>
                        <a:lnTo>
                          <a:pt x="0" y="5"/>
                        </a:lnTo>
                        <a:lnTo>
                          <a:pt x="0" y="8"/>
                        </a:lnTo>
                        <a:lnTo>
                          <a:pt x="0" y="11"/>
                        </a:lnTo>
                        <a:lnTo>
                          <a:pt x="0" y="13"/>
                        </a:lnTo>
                        <a:lnTo>
                          <a:pt x="0" y="15"/>
                        </a:lnTo>
                        <a:lnTo>
                          <a:pt x="1" y="17"/>
                        </a:lnTo>
                        <a:lnTo>
                          <a:pt x="1" y="2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0" name="Freeform 252"/>
                  <p:cNvSpPr>
                    <a:spLocks noEditPoints="1"/>
                  </p:cNvSpPr>
                  <p:nvPr/>
                </p:nvSpPr>
                <p:spPr bwMode="auto">
                  <a:xfrm>
                    <a:off x="3106" y="1273"/>
                    <a:ext cx="49" cy="42"/>
                  </a:xfrm>
                  <a:custGeom>
                    <a:avLst/>
                    <a:gdLst>
                      <a:gd name="T0" fmla="*/ 1 w 149"/>
                      <a:gd name="T1" fmla="*/ 103 h 127"/>
                      <a:gd name="T2" fmla="*/ 12 w 149"/>
                      <a:gd name="T3" fmla="*/ 115 h 127"/>
                      <a:gd name="T4" fmla="*/ 25 w 149"/>
                      <a:gd name="T5" fmla="*/ 126 h 127"/>
                      <a:gd name="T6" fmla="*/ 29 w 149"/>
                      <a:gd name="T7" fmla="*/ 127 h 127"/>
                      <a:gd name="T8" fmla="*/ 34 w 149"/>
                      <a:gd name="T9" fmla="*/ 126 h 127"/>
                      <a:gd name="T10" fmla="*/ 40 w 149"/>
                      <a:gd name="T11" fmla="*/ 126 h 127"/>
                      <a:gd name="T12" fmla="*/ 45 w 149"/>
                      <a:gd name="T13" fmla="*/ 126 h 127"/>
                      <a:gd name="T14" fmla="*/ 44 w 149"/>
                      <a:gd name="T15" fmla="*/ 124 h 127"/>
                      <a:gd name="T16" fmla="*/ 32 w 149"/>
                      <a:gd name="T17" fmla="*/ 116 h 127"/>
                      <a:gd name="T18" fmla="*/ 20 w 149"/>
                      <a:gd name="T19" fmla="*/ 107 h 127"/>
                      <a:gd name="T20" fmla="*/ 10 w 149"/>
                      <a:gd name="T21" fmla="*/ 96 h 127"/>
                      <a:gd name="T22" fmla="*/ 4 w 149"/>
                      <a:gd name="T23" fmla="*/ 83 h 127"/>
                      <a:gd name="T24" fmla="*/ 2 w 149"/>
                      <a:gd name="T25" fmla="*/ 86 h 127"/>
                      <a:gd name="T26" fmla="*/ 2 w 149"/>
                      <a:gd name="T27" fmla="*/ 90 h 127"/>
                      <a:gd name="T28" fmla="*/ 1 w 149"/>
                      <a:gd name="T29" fmla="*/ 94 h 127"/>
                      <a:gd name="T30" fmla="*/ 0 w 149"/>
                      <a:gd name="T31" fmla="*/ 98 h 127"/>
                      <a:gd name="T32" fmla="*/ 149 w 149"/>
                      <a:gd name="T33" fmla="*/ 36 h 127"/>
                      <a:gd name="T34" fmla="*/ 145 w 149"/>
                      <a:gd name="T35" fmla="*/ 24 h 127"/>
                      <a:gd name="T36" fmla="*/ 137 w 149"/>
                      <a:gd name="T37" fmla="*/ 11 h 127"/>
                      <a:gd name="T38" fmla="*/ 129 w 149"/>
                      <a:gd name="T39" fmla="*/ 0 h 127"/>
                      <a:gd name="T40" fmla="*/ 129 w 149"/>
                      <a:gd name="T41" fmla="*/ 0 h 127"/>
                      <a:gd name="T42" fmla="*/ 131 w 149"/>
                      <a:gd name="T43" fmla="*/ 0 h 127"/>
                      <a:gd name="T44" fmla="*/ 131 w 149"/>
                      <a:gd name="T45" fmla="*/ 0 h 127"/>
                      <a:gd name="T46" fmla="*/ 132 w 149"/>
                      <a:gd name="T47" fmla="*/ 0 h 127"/>
                      <a:gd name="T48" fmla="*/ 136 w 149"/>
                      <a:gd name="T49" fmla="*/ 3 h 127"/>
                      <a:gd name="T50" fmla="*/ 140 w 149"/>
                      <a:gd name="T51" fmla="*/ 7 h 127"/>
                      <a:gd name="T52" fmla="*/ 145 w 149"/>
                      <a:gd name="T53" fmla="*/ 11 h 127"/>
                      <a:gd name="T54" fmla="*/ 149 w 149"/>
                      <a:gd name="T55" fmla="*/ 16 h 127"/>
                      <a:gd name="T56" fmla="*/ 149 w 149"/>
                      <a:gd name="T57" fmla="*/ 20 h 127"/>
                      <a:gd name="T58" fmla="*/ 149 w 149"/>
                      <a:gd name="T59" fmla="*/ 26 h 127"/>
                      <a:gd name="T60" fmla="*/ 149 w 149"/>
                      <a:gd name="T61" fmla="*/ 31 h 127"/>
                      <a:gd name="T62" fmla="*/ 149 w 149"/>
                      <a:gd name="T63" fmla="*/ 3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27">
                        <a:moveTo>
                          <a:pt x="0" y="99"/>
                        </a:moveTo>
                        <a:lnTo>
                          <a:pt x="1" y="103"/>
                        </a:lnTo>
                        <a:lnTo>
                          <a:pt x="6" y="110"/>
                        </a:lnTo>
                        <a:lnTo>
                          <a:pt x="12" y="115"/>
                        </a:lnTo>
                        <a:lnTo>
                          <a:pt x="18" y="120"/>
                        </a:lnTo>
                        <a:lnTo>
                          <a:pt x="25" y="126"/>
                        </a:lnTo>
                        <a:lnTo>
                          <a:pt x="26" y="127"/>
                        </a:lnTo>
                        <a:lnTo>
                          <a:pt x="29" y="127"/>
                        </a:lnTo>
                        <a:lnTo>
                          <a:pt x="32" y="127"/>
                        </a:lnTo>
                        <a:lnTo>
                          <a:pt x="34" y="126"/>
                        </a:lnTo>
                        <a:lnTo>
                          <a:pt x="37" y="126"/>
                        </a:lnTo>
                        <a:lnTo>
                          <a:pt x="40" y="126"/>
                        </a:lnTo>
                        <a:lnTo>
                          <a:pt x="42" y="126"/>
                        </a:lnTo>
                        <a:lnTo>
                          <a:pt x="45" y="126"/>
                        </a:lnTo>
                        <a:lnTo>
                          <a:pt x="48" y="126"/>
                        </a:lnTo>
                        <a:lnTo>
                          <a:pt x="44" y="124"/>
                        </a:lnTo>
                        <a:lnTo>
                          <a:pt x="37" y="120"/>
                        </a:lnTo>
                        <a:lnTo>
                          <a:pt x="32" y="116"/>
                        </a:lnTo>
                        <a:lnTo>
                          <a:pt x="25" y="112"/>
                        </a:lnTo>
                        <a:lnTo>
                          <a:pt x="20" y="107"/>
                        </a:lnTo>
                        <a:lnTo>
                          <a:pt x="16" y="102"/>
                        </a:lnTo>
                        <a:lnTo>
                          <a:pt x="10" y="96"/>
                        </a:lnTo>
                        <a:lnTo>
                          <a:pt x="6" y="90"/>
                        </a:lnTo>
                        <a:lnTo>
                          <a:pt x="4" y="83"/>
                        </a:lnTo>
                        <a:lnTo>
                          <a:pt x="4" y="83"/>
                        </a:lnTo>
                        <a:lnTo>
                          <a:pt x="2" y="86"/>
                        </a:lnTo>
                        <a:lnTo>
                          <a:pt x="2" y="87"/>
                        </a:lnTo>
                        <a:lnTo>
                          <a:pt x="2" y="90"/>
                        </a:lnTo>
                        <a:lnTo>
                          <a:pt x="1" y="91"/>
                        </a:lnTo>
                        <a:lnTo>
                          <a:pt x="1" y="94"/>
                        </a:lnTo>
                        <a:lnTo>
                          <a:pt x="1" y="95"/>
                        </a:lnTo>
                        <a:lnTo>
                          <a:pt x="0" y="98"/>
                        </a:lnTo>
                        <a:lnTo>
                          <a:pt x="0" y="99"/>
                        </a:lnTo>
                        <a:close/>
                        <a:moveTo>
                          <a:pt x="149" y="36"/>
                        </a:moveTo>
                        <a:lnTo>
                          <a:pt x="148" y="31"/>
                        </a:lnTo>
                        <a:lnTo>
                          <a:pt x="145" y="24"/>
                        </a:lnTo>
                        <a:lnTo>
                          <a:pt x="141" y="18"/>
                        </a:lnTo>
                        <a:lnTo>
                          <a:pt x="137" y="11"/>
                        </a:lnTo>
                        <a:lnTo>
                          <a:pt x="133" y="4"/>
                        </a:lnTo>
                        <a:lnTo>
                          <a:pt x="129" y="0"/>
                        </a:lnTo>
                        <a:lnTo>
                          <a:pt x="129" y="0"/>
                        </a:lnTo>
                        <a:lnTo>
                          <a:pt x="129" y="0"/>
                        </a:lnTo>
                        <a:lnTo>
                          <a:pt x="131" y="0"/>
                        </a:lnTo>
                        <a:lnTo>
                          <a:pt x="131" y="0"/>
                        </a:lnTo>
                        <a:lnTo>
                          <a:pt x="131" y="0"/>
                        </a:lnTo>
                        <a:lnTo>
                          <a:pt x="131" y="0"/>
                        </a:lnTo>
                        <a:lnTo>
                          <a:pt x="131" y="0"/>
                        </a:lnTo>
                        <a:lnTo>
                          <a:pt x="132" y="0"/>
                        </a:lnTo>
                        <a:lnTo>
                          <a:pt x="133" y="2"/>
                        </a:lnTo>
                        <a:lnTo>
                          <a:pt x="136" y="3"/>
                        </a:lnTo>
                        <a:lnTo>
                          <a:pt x="139" y="6"/>
                        </a:lnTo>
                        <a:lnTo>
                          <a:pt x="140" y="7"/>
                        </a:lnTo>
                        <a:lnTo>
                          <a:pt x="143" y="10"/>
                        </a:lnTo>
                        <a:lnTo>
                          <a:pt x="145" y="11"/>
                        </a:lnTo>
                        <a:lnTo>
                          <a:pt x="147" y="14"/>
                        </a:lnTo>
                        <a:lnTo>
                          <a:pt x="149" y="16"/>
                        </a:lnTo>
                        <a:lnTo>
                          <a:pt x="149" y="19"/>
                        </a:lnTo>
                        <a:lnTo>
                          <a:pt x="149" y="20"/>
                        </a:lnTo>
                        <a:lnTo>
                          <a:pt x="149" y="23"/>
                        </a:lnTo>
                        <a:lnTo>
                          <a:pt x="149" y="26"/>
                        </a:lnTo>
                        <a:lnTo>
                          <a:pt x="149" y="28"/>
                        </a:lnTo>
                        <a:lnTo>
                          <a:pt x="149" y="31"/>
                        </a:lnTo>
                        <a:lnTo>
                          <a:pt x="149" y="34"/>
                        </a:lnTo>
                        <a:lnTo>
                          <a:pt x="149" y="36"/>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1" name="Freeform 253"/>
                  <p:cNvSpPr>
                    <a:spLocks noEditPoints="1"/>
                  </p:cNvSpPr>
                  <p:nvPr/>
                </p:nvSpPr>
                <p:spPr bwMode="auto">
                  <a:xfrm>
                    <a:off x="3107" y="1272"/>
                    <a:ext cx="48" cy="43"/>
                  </a:xfrm>
                  <a:custGeom>
                    <a:avLst/>
                    <a:gdLst>
                      <a:gd name="T0" fmla="*/ 144 w 145"/>
                      <a:gd name="T1" fmla="*/ 32 h 127"/>
                      <a:gd name="T2" fmla="*/ 137 w 145"/>
                      <a:gd name="T3" fmla="*/ 19 h 127"/>
                      <a:gd name="T4" fmla="*/ 129 w 145"/>
                      <a:gd name="T5" fmla="*/ 5 h 127"/>
                      <a:gd name="T6" fmla="*/ 123 w 145"/>
                      <a:gd name="T7" fmla="*/ 1 h 127"/>
                      <a:gd name="T8" fmla="*/ 119 w 145"/>
                      <a:gd name="T9" fmla="*/ 0 h 127"/>
                      <a:gd name="T10" fmla="*/ 113 w 145"/>
                      <a:gd name="T11" fmla="*/ 0 h 127"/>
                      <a:gd name="T12" fmla="*/ 109 w 145"/>
                      <a:gd name="T13" fmla="*/ 0 h 127"/>
                      <a:gd name="T14" fmla="*/ 106 w 145"/>
                      <a:gd name="T15" fmla="*/ 0 h 127"/>
                      <a:gd name="T16" fmla="*/ 125 w 145"/>
                      <a:gd name="T17" fmla="*/ 17 h 127"/>
                      <a:gd name="T18" fmla="*/ 135 w 145"/>
                      <a:gd name="T19" fmla="*/ 41 h 127"/>
                      <a:gd name="T20" fmla="*/ 140 w 145"/>
                      <a:gd name="T21" fmla="*/ 55 h 127"/>
                      <a:gd name="T22" fmla="*/ 139 w 145"/>
                      <a:gd name="T23" fmla="*/ 57 h 127"/>
                      <a:gd name="T24" fmla="*/ 137 w 145"/>
                      <a:gd name="T25" fmla="*/ 60 h 127"/>
                      <a:gd name="T26" fmla="*/ 136 w 145"/>
                      <a:gd name="T27" fmla="*/ 64 h 127"/>
                      <a:gd name="T28" fmla="*/ 135 w 145"/>
                      <a:gd name="T29" fmla="*/ 67 h 127"/>
                      <a:gd name="T30" fmla="*/ 140 w 145"/>
                      <a:gd name="T31" fmla="*/ 55 h 127"/>
                      <a:gd name="T32" fmla="*/ 141 w 145"/>
                      <a:gd name="T33" fmla="*/ 51 h 127"/>
                      <a:gd name="T34" fmla="*/ 143 w 145"/>
                      <a:gd name="T35" fmla="*/ 45 h 127"/>
                      <a:gd name="T36" fmla="*/ 144 w 145"/>
                      <a:gd name="T37" fmla="*/ 41 h 127"/>
                      <a:gd name="T38" fmla="*/ 145 w 145"/>
                      <a:gd name="T39" fmla="*/ 37 h 127"/>
                      <a:gd name="T40" fmla="*/ 0 w 145"/>
                      <a:gd name="T41" fmla="*/ 84 h 127"/>
                      <a:gd name="T42" fmla="*/ 6 w 145"/>
                      <a:gd name="T43" fmla="*/ 97 h 127"/>
                      <a:gd name="T44" fmla="*/ 16 w 145"/>
                      <a:gd name="T45" fmla="*/ 108 h 127"/>
                      <a:gd name="T46" fmla="*/ 28 w 145"/>
                      <a:gd name="T47" fmla="*/ 117 h 127"/>
                      <a:gd name="T48" fmla="*/ 40 w 145"/>
                      <a:gd name="T49" fmla="*/ 125 h 127"/>
                      <a:gd name="T50" fmla="*/ 48 w 145"/>
                      <a:gd name="T51" fmla="*/ 125 h 127"/>
                      <a:gd name="T52" fmla="*/ 54 w 145"/>
                      <a:gd name="T53" fmla="*/ 124 h 127"/>
                      <a:gd name="T54" fmla="*/ 62 w 145"/>
                      <a:gd name="T55" fmla="*/ 123 h 127"/>
                      <a:gd name="T56" fmla="*/ 69 w 145"/>
                      <a:gd name="T57" fmla="*/ 121 h 127"/>
                      <a:gd name="T58" fmla="*/ 70 w 145"/>
                      <a:gd name="T59" fmla="*/ 120 h 127"/>
                      <a:gd name="T60" fmla="*/ 45 w 145"/>
                      <a:gd name="T61" fmla="*/ 115 h 127"/>
                      <a:gd name="T62" fmla="*/ 24 w 145"/>
                      <a:gd name="T63" fmla="*/ 101 h 127"/>
                      <a:gd name="T64" fmla="*/ 10 w 145"/>
                      <a:gd name="T65" fmla="*/ 80 h 127"/>
                      <a:gd name="T66" fmla="*/ 5 w 145"/>
                      <a:gd name="T67" fmla="*/ 69 h 127"/>
                      <a:gd name="T68" fmla="*/ 4 w 145"/>
                      <a:gd name="T69" fmla="*/ 73 h 127"/>
                      <a:gd name="T70" fmla="*/ 1 w 145"/>
                      <a:gd name="T71" fmla="*/ 77 h 127"/>
                      <a:gd name="T72" fmla="*/ 0 w 145"/>
                      <a:gd name="T73" fmla="*/ 8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5" h="127">
                        <a:moveTo>
                          <a:pt x="145" y="37"/>
                        </a:moveTo>
                        <a:lnTo>
                          <a:pt x="144" y="32"/>
                        </a:lnTo>
                        <a:lnTo>
                          <a:pt x="141" y="25"/>
                        </a:lnTo>
                        <a:lnTo>
                          <a:pt x="137" y="19"/>
                        </a:lnTo>
                        <a:lnTo>
                          <a:pt x="133" y="12"/>
                        </a:lnTo>
                        <a:lnTo>
                          <a:pt x="129" y="5"/>
                        </a:lnTo>
                        <a:lnTo>
                          <a:pt x="125" y="1"/>
                        </a:lnTo>
                        <a:lnTo>
                          <a:pt x="123" y="1"/>
                        </a:lnTo>
                        <a:lnTo>
                          <a:pt x="121" y="0"/>
                        </a:lnTo>
                        <a:lnTo>
                          <a:pt x="119" y="0"/>
                        </a:lnTo>
                        <a:lnTo>
                          <a:pt x="116" y="0"/>
                        </a:lnTo>
                        <a:lnTo>
                          <a:pt x="113" y="0"/>
                        </a:lnTo>
                        <a:lnTo>
                          <a:pt x="112" y="0"/>
                        </a:lnTo>
                        <a:lnTo>
                          <a:pt x="109" y="0"/>
                        </a:lnTo>
                        <a:lnTo>
                          <a:pt x="106" y="0"/>
                        </a:lnTo>
                        <a:lnTo>
                          <a:pt x="106" y="0"/>
                        </a:lnTo>
                        <a:lnTo>
                          <a:pt x="117" y="8"/>
                        </a:lnTo>
                        <a:lnTo>
                          <a:pt x="125" y="17"/>
                        </a:lnTo>
                        <a:lnTo>
                          <a:pt x="131" y="29"/>
                        </a:lnTo>
                        <a:lnTo>
                          <a:pt x="135" y="41"/>
                        </a:lnTo>
                        <a:lnTo>
                          <a:pt x="136" y="55"/>
                        </a:lnTo>
                        <a:lnTo>
                          <a:pt x="140" y="55"/>
                        </a:lnTo>
                        <a:lnTo>
                          <a:pt x="140" y="56"/>
                        </a:lnTo>
                        <a:lnTo>
                          <a:pt x="139" y="57"/>
                        </a:lnTo>
                        <a:lnTo>
                          <a:pt x="139" y="59"/>
                        </a:lnTo>
                        <a:lnTo>
                          <a:pt x="137" y="60"/>
                        </a:lnTo>
                        <a:lnTo>
                          <a:pt x="137" y="63"/>
                        </a:lnTo>
                        <a:lnTo>
                          <a:pt x="136" y="64"/>
                        </a:lnTo>
                        <a:lnTo>
                          <a:pt x="136" y="65"/>
                        </a:lnTo>
                        <a:lnTo>
                          <a:pt x="135" y="67"/>
                        </a:lnTo>
                        <a:lnTo>
                          <a:pt x="136" y="55"/>
                        </a:lnTo>
                        <a:lnTo>
                          <a:pt x="140" y="55"/>
                        </a:lnTo>
                        <a:lnTo>
                          <a:pt x="141" y="52"/>
                        </a:lnTo>
                        <a:lnTo>
                          <a:pt x="141" y="51"/>
                        </a:lnTo>
                        <a:lnTo>
                          <a:pt x="143" y="48"/>
                        </a:lnTo>
                        <a:lnTo>
                          <a:pt x="143" y="45"/>
                        </a:lnTo>
                        <a:lnTo>
                          <a:pt x="144" y="44"/>
                        </a:lnTo>
                        <a:lnTo>
                          <a:pt x="144" y="41"/>
                        </a:lnTo>
                        <a:lnTo>
                          <a:pt x="144" y="40"/>
                        </a:lnTo>
                        <a:lnTo>
                          <a:pt x="145" y="37"/>
                        </a:lnTo>
                        <a:close/>
                        <a:moveTo>
                          <a:pt x="0" y="84"/>
                        </a:moveTo>
                        <a:lnTo>
                          <a:pt x="0" y="84"/>
                        </a:lnTo>
                        <a:lnTo>
                          <a:pt x="2" y="91"/>
                        </a:lnTo>
                        <a:lnTo>
                          <a:pt x="6" y="97"/>
                        </a:lnTo>
                        <a:lnTo>
                          <a:pt x="12" y="103"/>
                        </a:lnTo>
                        <a:lnTo>
                          <a:pt x="16" y="108"/>
                        </a:lnTo>
                        <a:lnTo>
                          <a:pt x="21" y="113"/>
                        </a:lnTo>
                        <a:lnTo>
                          <a:pt x="28" y="117"/>
                        </a:lnTo>
                        <a:lnTo>
                          <a:pt x="33" y="121"/>
                        </a:lnTo>
                        <a:lnTo>
                          <a:pt x="40" y="125"/>
                        </a:lnTo>
                        <a:lnTo>
                          <a:pt x="44" y="127"/>
                        </a:lnTo>
                        <a:lnTo>
                          <a:pt x="48" y="125"/>
                        </a:lnTo>
                        <a:lnTo>
                          <a:pt x="50" y="125"/>
                        </a:lnTo>
                        <a:lnTo>
                          <a:pt x="54" y="124"/>
                        </a:lnTo>
                        <a:lnTo>
                          <a:pt x="58" y="124"/>
                        </a:lnTo>
                        <a:lnTo>
                          <a:pt x="62" y="123"/>
                        </a:lnTo>
                        <a:lnTo>
                          <a:pt x="65" y="123"/>
                        </a:lnTo>
                        <a:lnTo>
                          <a:pt x="69" y="121"/>
                        </a:lnTo>
                        <a:lnTo>
                          <a:pt x="73" y="120"/>
                        </a:lnTo>
                        <a:lnTo>
                          <a:pt x="70" y="120"/>
                        </a:lnTo>
                        <a:lnTo>
                          <a:pt x="57" y="119"/>
                        </a:lnTo>
                        <a:lnTo>
                          <a:pt x="45" y="115"/>
                        </a:lnTo>
                        <a:lnTo>
                          <a:pt x="33" y="109"/>
                        </a:lnTo>
                        <a:lnTo>
                          <a:pt x="24" y="101"/>
                        </a:lnTo>
                        <a:lnTo>
                          <a:pt x="16" y="91"/>
                        </a:lnTo>
                        <a:lnTo>
                          <a:pt x="10" y="80"/>
                        </a:lnTo>
                        <a:lnTo>
                          <a:pt x="6" y="68"/>
                        </a:lnTo>
                        <a:lnTo>
                          <a:pt x="5" y="69"/>
                        </a:lnTo>
                        <a:lnTo>
                          <a:pt x="4" y="72"/>
                        </a:lnTo>
                        <a:lnTo>
                          <a:pt x="4" y="73"/>
                        </a:lnTo>
                        <a:lnTo>
                          <a:pt x="2" y="76"/>
                        </a:lnTo>
                        <a:lnTo>
                          <a:pt x="1" y="77"/>
                        </a:lnTo>
                        <a:lnTo>
                          <a:pt x="1" y="80"/>
                        </a:lnTo>
                        <a:lnTo>
                          <a:pt x="0" y="81"/>
                        </a:lnTo>
                        <a:lnTo>
                          <a:pt x="0" y="84"/>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2" name="Freeform 254"/>
                  <p:cNvSpPr>
                    <a:spLocks/>
                  </p:cNvSpPr>
                  <p:nvPr/>
                </p:nvSpPr>
                <p:spPr bwMode="auto">
                  <a:xfrm>
                    <a:off x="3109" y="1272"/>
                    <a:ext cx="43" cy="40"/>
                  </a:xfrm>
                  <a:custGeom>
                    <a:avLst/>
                    <a:gdLst>
                      <a:gd name="T0" fmla="*/ 129 w 130"/>
                      <a:gd name="T1" fmla="*/ 41 h 120"/>
                      <a:gd name="T2" fmla="*/ 119 w 130"/>
                      <a:gd name="T3" fmla="*/ 17 h 120"/>
                      <a:gd name="T4" fmla="*/ 100 w 130"/>
                      <a:gd name="T5" fmla="*/ 0 h 120"/>
                      <a:gd name="T6" fmla="*/ 98 w 130"/>
                      <a:gd name="T7" fmla="*/ 0 h 120"/>
                      <a:gd name="T8" fmla="*/ 94 w 130"/>
                      <a:gd name="T9" fmla="*/ 0 h 120"/>
                      <a:gd name="T10" fmla="*/ 88 w 130"/>
                      <a:gd name="T11" fmla="*/ 1 h 120"/>
                      <a:gd name="T12" fmla="*/ 84 w 130"/>
                      <a:gd name="T13" fmla="*/ 3 h 120"/>
                      <a:gd name="T14" fmla="*/ 86 w 130"/>
                      <a:gd name="T15" fmla="*/ 4 h 120"/>
                      <a:gd name="T16" fmla="*/ 103 w 130"/>
                      <a:gd name="T17" fmla="*/ 16 h 120"/>
                      <a:gd name="T18" fmla="*/ 115 w 130"/>
                      <a:gd name="T19" fmla="*/ 33 h 120"/>
                      <a:gd name="T20" fmla="*/ 119 w 130"/>
                      <a:gd name="T21" fmla="*/ 55 h 120"/>
                      <a:gd name="T22" fmla="*/ 129 w 130"/>
                      <a:gd name="T23" fmla="*/ 67 h 120"/>
                      <a:gd name="T24" fmla="*/ 122 w 130"/>
                      <a:gd name="T25" fmla="*/ 77 h 120"/>
                      <a:gd name="T26" fmla="*/ 114 w 130"/>
                      <a:gd name="T27" fmla="*/ 88 h 120"/>
                      <a:gd name="T28" fmla="*/ 104 w 130"/>
                      <a:gd name="T29" fmla="*/ 97 h 120"/>
                      <a:gd name="T30" fmla="*/ 94 w 130"/>
                      <a:gd name="T31" fmla="*/ 105 h 120"/>
                      <a:gd name="T32" fmla="*/ 87 w 130"/>
                      <a:gd name="T33" fmla="*/ 111 h 120"/>
                      <a:gd name="T34" fmla="*/ 80 w 130"/>
                      <a:gd name="T35" fmla="*/ 113 h 120"/>
                      <a:gd name="T36" fmla="*/ 74 w 130"/>
                      <a:gd name="T37" fmla="*/ 117 h 120"/>
                      <a:gd name="T38" fmla="*/ 67 w 130"/>
                      <a:gd name="T39" fmla="*/ 120 h 120"/>
                      <a:gd name="T40" fmla="*/ 51 w 130"/>
                      <a:gd name="T41" fmla="*/ 119 h 120"/>
                      <a:gd name="T42" fmla="*/ 27 w 130"/>
                      <a:gd name="T43" fmla="*/ 109 h 120"/>
                      <a:gd name="T44" fmla="*/ 10 w 130"/>
                      <a:gd name="T45" fmla="*/ 91 h 120"/>
                      <a:gd name="T46" fmla="*/ 0 w 130"/>
                      <a:gd name="T47" fmla="*/ 68 h 120"/>
                      <a:gd name="T48" fmla="*/ 2 w 130"/>
                      <a:gd name="T49" fmla="*/ 65 h 120"/>
                      <a:gd name="T50" fmla="*/ 2 w 130"/>
                      <a:gd name="T51" fmla="*/ 63 h 120"/>
                      <a:gd name="T52" fmla="*/ 3 w 130"/>
                      <a:gd name="T53" fmla="*/ 61 h 120"/>
                      <a:gd name="T54" fmla="*/ 4 w 130"/>
                      <a:gd name="T55" fmla="*/ 59 h 120"/>
                      <a:gd name="T56" fmla="*/ 6 w 130"/>
                      <a:gd name="T57" fmla="*/ 57 h 120"/>
                      <a:gd name="T58" fmla="*/ 7 w 130"/>
                      <a:gd name="T59" fmla="*/ 56 h 120"/>
                      <a:gd name="T60" fmla="*/ 8 w 130"/>
                      <a:gd name="T61" fmla="*/ 55 h 120"/>
                      <a:gd name="T62" fmla="*/ 10 w 130"/>
                      <a:gd name="T63" fmla="*/ 53 h 120"/>
                      <a:gd name="T64" fmla="*/ 11 w 130"/>
                      <a:gd name="T65" fmla="*/ 65 h 120"/>
                      <a:gd name="T66" fmla="*/ 19 w 130"/>
                      <a:gd name="T67" fmla="*/ 85 h 120"/>
                      <a:gd name="T68" fmla="*/ 34 w 130"/>
                      <a:gd name="T69" fmla="*/ 100 h 120"/>
                      <a:gd name="T70" fmla="*/ 54 w 130"/>
                      <a:gd name="T71" fmla="*/ 108 h 120"/>
                      <a:gd name="T72" fmla="*/ 75 w 130"/>
                      <a:gd name="T73" fmla="*/ 108 h 120"/>
                      <a:gd name="T74" fmla="*/ 95 w 130"/>
                      <a:gd name="T75" fmla="*/ 100 h 120"/>
                      <a:gd name="T76" fmla="*/ 110 w 130"/>
                      <a:gd name="T77" fmla="*/ 85 h 120"/>
                      <a:gd name="T78" fmla="*/ 118 w 130"/>
                      <a:gd name="T79" fmla="*/ 65 h 120"/>
                      <a:gd name="T80" fmla="*/ 130 w 130"/>
                      <a:gd name="T81" fmla="*/ 5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0" h="120">
                        <a:moveTo>
                          <a:pt x="130" y="55"/>
                        </a:moveTo>
                        <a:lnTo>
                          <a:pt x="129" y="41"/>
                        </a:lnTo>
                        <a:lnTo>
                          <a:pt x="125" y="29"/>
                        </a:lnTo>
                        <a:lnTo>
                          <a:pt x="119" y="17"/>
                        </a:lnTo>
                        <a:lnTo>
                          <a:pt x="111" y="8"/>
                        </a:lnTo>
                        <a:lnTo>
                          <a:pt x="100" y="0"/>
                        </a:lnTo>
                        <a:lnTo>
                          <a:pt x="100" y="0"/>
                        </a:lnTo>
                        <a:lnTo>
                          <a:pt x="98" y="0"/>
                        </a:lnTo>
                        <a:lnTo>
                          <a:pt x="96" y="0"/>
                        </a:lnTo>
                        <a:lnTo>
                          <a:pt x="94" y="0"/>
                        </a:lnTo>
                        <a:lnTo>
                          <a:pt x="91" y="1"/>
                        </a:lnTo>
                        <a:lnTo>
                          <a:pt x="88" y="1"/>
                        </a:lnTo>
                        <a:lnTo>
                          <a:pt x="87" y="1"/>
                        </a:lnTo>
                        <a:lnTo>
                          <a:pt x="84" y="3"/>
                        </a:lnTo>
                        <a:lnTo>
                          <a:pt x="82" y="3"/>
                        </a:lnTo>
                        <a:lnTo>
                          <a:pt x="86" y="4"/>
                        </a:lnTo>
                        <a:lnTo>
                          <a:pt x="95" y="9"/>
                        </a:lnTo>
                        <a:lnTo>
                          <a:pt x="103" y="16"/>
                        </a:lnTo>
                        <a:lnTo>
                          <a:pt x="110" y="24"/>
                        </a:lnTo>
                        <a:lnTo>
                          <a:pt x="115" y="33"/>
                        </a:lnTo>
                        <a:lnTo>
                          <a:pt x="118" y="44"/>
                        </a:lnTo>
                        <a:lnTo>
                          <a:pt x="119" y="55"/>
                        </a:lnTo>
                        <a:lnTo>
                          <a:pt x="130" y="55"/>
                        </a:lnTo>
                        <a:lnTo>
                          <a:pt x="129" y="67"/>
                        </a:lnTo>
                        <a:lnTo>
                          <a:pt x="126" y="72"/>
                        </a:lnTo>
                        <a:lnTo>
                          <a:pt x="122" y="77"/>
                        </a:lnTo>
                        <a:lnTo>
                          <a:pt x="118" y="83"/>
                        </a:lnTo>
                        <a:lnTo>
                          <a:pt x="114" y="88"/>
                        </a:lnTo>
                        <a:lnTo>
                          <a:pt x="109" y="93"/>
                        </a:lnTo>
                        <a:lnTo>
                          <a:pt x="104" y="97"/>
                        </a:lnTo>
                        <a:lnTo>
                          <a:pt x="99" y="101"/>
                        </a:lnTo>
                        <a:lnTo>
                          <a:pt x="94" y="105"/>
                        </a:lnTo>
                        <a:lnTo>
                          <a:pt x="91" y="108"/>
                        </a:lnTo>
                        <a:lnTo>
                          <a:pt x="87" y="111"/>
                        </a:lnTo>
                        <a:lnTo>
                          <a:pt x="84" y="112"/>
                        </a:lnTo>
                        <a:lnTo>
                          <a:pt x="80" y="113"/>
                        </a:lnTo>
                        <a:lnTo>
                          <a:pt x="78" y="116"/>
                        </a:lnTo>
                        <a:lnTo>
                          <a:pt x="74" y="117"/>
                        </a:lnTo>
                        <a:lnTo>
                          <a:pt x="70" y="119"/>
                        </a:lnTo>
                        <a:lnTo>
                          <a:pt x="67" y="120"/>
                        </a:lnTo>
                        <a:lnTo>
                          <a:pt x="64" y="120"/>
                        </a:lnTo>
                        <a:lnTo>
                          <a:pt x="51" y="119"/>
                        </a:lnTo>
                        <a:lnTo>
                          <a:pt x="39" y="115"/>
                        </a:lnTo>
                        <a:lnTo>
                          <a:pt x="27" y="109"/>
                        </a:lnTo>
                        <a:lnTo>
                          <a:pt x="18" y="101"/>
                        </a:lnTo>
                        <a:lnTo>
                          <a:pt x="10" y="91"/>
                        </a:lnTo>
                        <a:lnTo>
                          <a:pt x="4" y="80"/>
                        </a:lnTo>
                        <a:lnTo>
                          <a:pt x="0" y="68"/>
                        </a:lnTo>
                        <a:lnTo>
                          <a:pt x="0" y="67"/>
                        </a:lnTo>
                        <a:lnTo>
                          <a:pt x="2" y="65"/>
                        </a:lnTo>
                        <a:lnTo>
                          <a:pt x="2" y="64"/>
                        </a:lnTo>
                        <a:lnTo>
                          <a:pt x="2" y="63"/>
                        </a:lnTo>
                        <a:lnTo>
                          <a:pt x="3" y="61"/>
                        </a:lnTo>
                        <a:lnTo>
                          <a:pt x="3" y="61"/>
                        </a:lnTo>
                        <a:lnTo>
                          <a:pt x="4" y="60"/>
                        </a:lnTo>
                        <a:lnTo>
                          <a:pt x="4" y="59"/>
                        </a:lnTo>
                        <a:lnTo>
                          <a:pt x="6" y="57"/>
                        </a:lnTo>
                        <a:lnTo>
                          <a:pt x="6" y="57"/>
                        </a:lnTo>
                        <a:lnTo>
                          <a:pt x="7" y="57"/>
                        </a:lnTo>
                        <a:lnTo>
                          <a:pt x="7" y="56"/>
                        </a:lnTo>
                        <a:lnTo>
                          <a:pt x="7" y="56"/>
                        </a:lnTo>
                        <a:lnTo>
                          <a:pt x="8" y="55"/>
                        </a:lnTo>
                        <a:lnTo>
                          <a:pt x="8" y="55"/>
                        </a:lnTo>
                        <a:lnTo>
                          <a:pt x="10" y="53"/>
                        </a:lnTo>
                        <a:lnTo>
                          <a:pt x="10" y="55"/>
                        </a:lnTo>
                        <a:lnTo>
                          <a:pt x="11" y="65"/>
                        </a:lnTo>
                        <a:lnTo>
                          <a:pt x="14" y="76"/>
                        </a:lnTo>
                        <a:lnTo>
                          <a:pt x="19" y="85"/>
                        </a:lnTo>
                        <a:lnTo>
                          <a:pt x="26" y="93"/>
                        </a:lnTo>
                        <a:lnTo>
                          <a:pt x="34" y="100"/>
                        </a:lnTo>
                        <a:lnTo>
                          <a:pt x="43" y="105"/>
                        </a:lnTo>
                        <a:lnTo>
                          <a:pt x="54" y="108"/>
                        </a:lnTo>
                        <a:lnTo>
                          <a:pt x="64" y="109"/>
                        </a:lnTo>
                        <a:lnTo>
                          <a:pt x="75" y="108"/>
                        </a:lnTo>
                        <a:lnTo>
                          <a:pt x="86" y="105"/>
                        </a:lnTo>
                        <a:lnTo>
                          <a:pt x="95" y="100"/>
                        </a:lnTo>
                        <a:lnTo>
                          <a:pt x="103" y="93"/>
                        </a:lnTo>
                        <a:lnTo>
                          <a:pt x="110" y="85"/>
                        </a:lnTo>
                        <a:lnTo>
                          <a:pt x="115" y="76"/>
                        </a:lnTo>
                        <a:lnTo>
                          <a:pt x="118" y="65"/>
                        </a:lnTo>
                        <a:lnTo>
                          <a:pt x="119" y="55"/>
                        </a:lnTo>
                        <a:lnTo>
                          <a:pt x="130" y="55"/>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3" name="Freeform 255"/>
                  <p:cNvSpPr>
                    <a:spLocks/>
                  </p:cNvSpPr>
                  <p:nvPr/>
                </p:nvSpPr>
                <p:spPr bwMode="auto">
                  <a:xfrm>
                    <a:off x="3112" y="1273"/>
                    <a:ext cx="37" cy="36"/>
                  </a:xfrm>
                  <a:custGeom>
                    <a:avLst/>
                    <a:gdLst>
                      <a:gd name="T0" fmla="*/ 108 w 109"/>
                      <a:gd name="T1" fmla="*/ 41 h 106"/>
                      <a:gd name="T2" fmla="*/ 100 w 109"/>
                      <a:gd name="T3" fmla="*/ 21 h 106"/>
                      <a:gd name="T4" fmla="*/ 85 w 109"/>
                      <a:gd name="T5" fmla="*/ 6 h 106"/>
                      <a:gd name="T6" fmla="*/ 72 w 109"/>
                      <a:gd name="T7" fmla="*/ 0 h 106"/>
                      <a:gd name="T8" fmla="*/ 68 w 109"/>
                      <a:gd name="T9" fmla="*/ 2 h 106"/>
                      <a:gd name="T10" fmla="*/ 62 w 109"/>
                      <a:gd name="T11" fmla="*/ 4 h 106"/>
                      <a:gd name="T12" fmla="*/ 58 w 109"/>
                      <a:gd name="T13" fmla="*/ 5 h 106"/>
                      <a:gd name="T14" fmla="*/ 54 w 109"/>
                      <a:gd name="T15" fmla="*/ 8 h 106"/>
                      <a:gd name="T16" fmla="*/ 62 w 109"/>
                      <a:gd name="T17" fmla="*/ 9 h 106"/>
                      <a:gd name="T18" fmla="*/ 78 w 109"/>
                      <a:gd name="T19" fmla="*/ 16 h 106"/>
                      <a:gd name="T20" fmla="*/ 90 w 109"/>
                      <a:gd name="T21" fmla="*/ 28 h 106"/>
                      <a:gd name="T22" fmla="*/ 97 w 109"/>
                      <a:gd name="T23" fmla="*/ 42 h 106"/>
                      <a:gd name="T24" fmla="*/ 109 w 109"/>
                      <a:gd name="T25" fmla="*/ 52 h 106"/>
                      <a:gd name="T26" fmla="*/ 105 w 109"/>
                      <a:gd name="T27" fmla="*/ 73 h 106"/>
                      <a:gd name="T28" fmla="*/ 93 w 109"/>
                      <a:gd name="T29" fmla="*/ 90 h 106"/>
                      <a:gd name="T30" fmla="*/ 76 w 109"/>
                      <a:gd name="T31" fmla="*/ 102 h 106"/>
                      <a:gd name="T32" fmla="*/ 54 w 109"/>
                      <a:gd name="T33" fmla="*/ 106 h 106"/>
                      <a:gd name="T34" fmla="*/ 33 w 109"/>
                      <a:gd name="T35" fmla="*/ 102 h 106"/>
                      <a:gd name="T36" fmla="*/ 16 w 109"/>
                      <a:gd name="T37" fmla="*/ 90 h 106"/>
                      <a:gd name="T38" fmla="*/ 4 w 109"/>
                      <a:gd name="T39" fmla="*/ 73 h 106"/>
                      <a:gd name="T40" fmla="*/ 0 w 109"/>
                      <a:gd name="T41" fmla="*/ 52 h 106"/>
                      <a:gd name="T42" fmla="*/ 1 w 109"/>
                      <a:gd name="T43" fmla="*/ 49 h 106"/>
                      <a:gd name="T44" fmla="*/ 4 w 109"/>
                      <a:gd name="T45" fmla="*/ 46 h 106"/>
                      <a:gd name="T46" fmla="*/ 8 w 109"/>
                      <a:gd name="T47" fmla="*/ 44 h 106"/>
                      <a:gd name="T48" fmla="*/ 10 w 109"/>
                      <a:gd name="T49" fmla="*/ 40 h 106"/>
                      <a:gd name="T50" fmla="*/ 12 w 109"/>
                      <a:gd name="T51" fmla="*/ 42 h 106"/>
                      <a:gd name="T52" fmla="*/ 12 w 109"/>
                      <a:gd name="T53" fmla="*/ 60 h 106"/>
                      <a:gd name="T54" fmla="*/ 18 w 109"/>
                      <a:gd name="T55" fmla="*/ 76 h 106"/>
                      <a:gd name="T56" fmla="*/ 29 w 109"/>
                      <a:gd name="T57" fmla="*/ 88 h 106"/>
                      <a:gd name="T58" fmla="*/ 45 w 109"/>
                      <a:gd name="T59" fmla="*/ 94 h 106"/>
                      <a:gd name="T60" fmla="*/ 62 w 109"/>
                      <a:gd name="T61" fmla="*/ 94 h 106"/>
                      <a:gd name="T62" fmla="*/ 78 w 109"/>
                      <a:gd name="T63" fmla="*/ 88 h 106"/>
                      <a:gd name="T64" fmla="*/ 90 w 109"/>
                      <a:gd name="T65" fmla="*/ 76 h 106"/>
                      <a:gd name="T66" fmla="*/ 97 w 109"/>
                      <a:gd name="T67" fmla="*/ 60 h 106"/>
                      <a:gd name="T68" fmla="*/ 109 w 109"/>
                      <a:gd name="T69" fmla="*/ 5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06">
                        <a:moveTo>
                          <a:pt x="109" y="52"/>
                        </a:moveTo>
                        <a:lnTo>
                          <a:pt x="108" y="41"/>
                        </a:lnTo>
                        <a:lnTo>
                          <a:pt x="105" y="30"/>
                        </a:lnTo>
                        <a:lnTo>
                          <a:pt x="100" y="21"/>
                        </a:lnTo>
                        <a:lnTo>
                          <a:pt x="93" y="13"/>
                        </a:lnTo>
                        <a:lnTo>
                          <a:pt x="85" y="6"/>
                        </a:lnTo>
                        <a:lnTo>
                          <a:pt x="76" y="1"/>
                        </a:lnTo>
                        <a:lnTo>
                          <a:pt x="72" y="0"/>
                        </a:lnTo>
                        <a:lnTo>
                          <a:pt x="70" y="1"/>
                        </a:lnTo>
                        <a:lnTo>
                          <a:pt x="68" y="2"/>
                        </a:lnTo>
                        <a:lnTo>
                          <a:pt x="65" y="2"/>
                        </a:lnTo>
                        <a:lnTo>
                          <a:pt x="62" y="4"/>
                        </a:lnTo>
                        <a:lnTo>
                          <a:pt x="61" y="5"/>
                        </a:lnTo>
                        <a:lnTo>
                          <a:pt x="58" y="5"/>
                        </a:lnTo>
                        <a:lnTo>
                          <a:pt x="56" y="6"/>
                        </a:lnTo>
                        <a:lnTo>
                          <a:pt x="54" y="8"/>
                        </a:lnTo>
                        <a:lnTo>
                          <a:pt x="54" y="8"/>
                        </a:lnTo>
                        <a:lnTo>
                          <a:pt x="62" y="9"/>
                        </a:lnTo>
                        <a:lnTo>
                          <a:pt x="72" y="12"/>
                        </a:lnTo>
                        <a:lnTo>
                          <a:pt x="78" y="16"/>
                        </a:lnTo>
                        <a:lnTo>
                          <a:pt x="85" y="21"/>
                        </a:lnTo>
                        <a:lnTo>
                          <a:pt x="90" y="28"/>
                        </a:lnTo>
                        <a:lnTo>
                          <a:pt x="94" y="34"/>
                        </a:lnTo>
                        <a:lnTo>
                          <a:pt x="97" y="42"/>
                        </a:lnTo>
                        <a:lnTo>
                          <a:pt x="99" y="52"/>
                        </a:lnTo>
                        <a:lnTo>
                          <a:pt x="109" y="52"/>
                        </a:lnTo>
                        <a:lnTo>
                          <a:pt x="108" y="62"/>
                        </a:lnTo>
                        <a:lnTo>
                          <a:pt x="105" y="73"/>
                        </a:lnTo>
                        <a:lnTo>
                          <a:pt x="100" y="82"/>
                        </a:lnTo>
                        <a:lnTo>
                          <a:pt x="93" y="90"/>
                        </a:lnTo>
                        <a:lnTo>
                          <a:pt x="85" y="97"/>
                        </a:lnTo>
                        <a:lnTo>
                          <a:pt x="76" y="102"/>
                        </a:lnTo>
                        <a:lnTo>
                          <a:pt x="65" y="105"/>
                        </a:lnTo>
                        <a:lnTo>
                          <a:pt x="54" y="106"/>
                        </a:lnTo>
                        <a:lnTo>
                          <a:pt x="44" y="105"/>
                        </a:lnTo>
                        <a:lnTo>
                          <a:pt x="33" y="102"/>
                        </a:lnTo>
                        <a:lnTo>
                          <a:pt x="24" y="97"/>
                        </a:lnTo>
                        <a:lnTo>
                          <a:pt x="16" y="90"/>
                        </a:lnTo>
                        <a:lnTo>
                          <a:pt x="9" y="82"/>
                        </a:lnTo>
                        <a:lnTo>
                          <a:pt x="4" y="73"/>
                        </a:lnTo>
                        <a:lnTo>
                          <a:pt x="1" y="62"/>
                        </a:lnTo>
                        <a:lnTo>
                          <a:pt x="0" y="52"/>
                        </a:lnTo>
                        <a:lnTo>
                          <a:pt x="0" y="50"/>
                        </a:lnTo>
                        <a:lnTo>
                          <a:pt x="1" y="49"/>
                        </a:lnTo>
                        <a:lnTo>
                          <a:pt x="2" y="48"/>
                        </a:lnTo>
                        <a:lnTo>
                          <a:pt x="4" y="46"/>
                        </a:lnTo>
                        <a:lnTo>
                          <a:pt x="6" y="45"/>
                        </a:lnTo>
                        <a:lnTo>
                          <a:pt x="8" y="44"/>
                        </a:lnTo>
                        <a:lnTo>
                          <a:pt x="9" y="42"/>
                        </a:lnTo>
                        <a:lnTo>
                          <a:pt x="10" y="40"/>
                        </a:lnTo>
                        <a:lnTo>
                          <a:pt x="13" y="38"/>
                        </a:lnTo>
                        <a:lnTo>
                          <a:pt x="12" y="42"/>
                        </a:lnTo>
                        <a:lnTo>
                          <a:pt x="10" y="52"/>
                        </a:lnTo>
                        <a:lnTo>
                          <a:pt x="12" y="60"/>
                        </a:lnTo>
                        <a:lnTo>
                          <a:pt x="14" y="69"/>
                        </a:lnTo>
                        <a:lnTo>
                          <a:pt x="18" y="76"/>
                        </a:lnTo>
                        <a:lnTo>
                          <a:pt x="24" y="82"/>
                        </a:lnTo>
                        <a:lnTo>
                          <a:pt x="29" y="88"/>
                        </a:lnTo>
                        <a:lnTo>
                          <a:pt x="37" y="92"/>
                        </a:lnTo>
                        <a:lnTo>
                          <a:pt x="45" y="94"/>
                        </a:lnTo>
                        <a:lnTo>
                          <a:pt x="54" y="96"/>
                        </a:lnTo>
                        <a:lnTo>
                          <a:pt x="62" y="94"/>
                        </a:lnTo>
                        <a:lnTo>
                          <a:pt x="72" y="92"/>
                        </a:lnTo>
                        <a:lnTo>
                          <a:pt x="78" y="88"/>
                        </a:lnTo>
                        <a:lnTo>
                          <a:pt x="85" y="82"/>
                        </a:lnTo>
                        <a:lnTo>
                          <a:pt x="90" y="76"/>
                        </a:lnTo>
                        <a:lnTo>
                          <a:pt x="94" y="69"/>
                        </a:lnTo>
                        <a:lnTo>
                          <a:pt x="97" y="60"/>
                        </a:lnTo>
                        <a:lnTo>
                          <a:pt x="99" y="52"/>
                        </a:lnTo>
                        <a:lnTo>
                          <a:pt x="109" y="52"/>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4" name="Freeform 256"/>
                  <p:cNvSpPr>
                    <a:spLocks/>
                  </p:cNvSpPr>
                  <p:nvPr/>
                </p:nvSpPr>
                <p:spPr bwMode="auto">
                  <a:xfrm>
                    <a:off x="3116" y="1276"/>
                    <a:ext cx="29" cy="29"/>
                  </a:xfrm>
                  <a:custGeom>
                    <a:avLst/>
                    <a:gdLst>
                      <a:gd name="T0" fmla="*/ 87 w 89"/>
                      <a:gd name="T1" fmla="*/ 34 h 88"/>
                      <a:gd name="T2" fmla="*/ 80 w 89"/>
                      <a:gd name="T3" fmla="*/ 20 h 88"/>
                      <a:gd name="T4" fmla="*/ 68 w 89"/>
                      <a:gd name="T5" fmla="*/ 8 h 88"/>
                      <a:gd name="T6" fmla="*/ 52 w 89"/>
                      <a:gd name="T7" fmla="*/ 1 h 88"/>
                      <a:gd name="T8" fmla="*/ 44 w 89"/>
                      <a:gd name="T9" fmla="*/ 0 h 88"/>
                      <a:gd name="T10" fmla="*/ 32 w 89"/>
                      <a:gd name="T11" fmla="*/ 6 h 88"/>
                      <a:gd name="T12" fmla="*/ 22 w 89"/>
                      <a:gd name="T13" fmla="*/ 14 h 88"/>
                      <a:gd name="T14" fmla="*/ 12 w 89"/>
                      <a:gd name="T15" fmla="*/ 22 h 88"/>
                      <a:gd name="T16" fmla="*/ 3 w 89"/>
                      <a:gd name="T17" fmla="*/ 30 h 88"/>
                      <a:gd name="T18" fmla="*/ 0 w 89"/>
                      <a:gd name="T19" fmla="*/ 44 h 88"/>
                      <a:gd name="T20" fmla="*/ 4 w 89"/>
                      <a:gd name="T21" fmla="*/ 61 h 88"/>
                      <a:gd name="T22" fmla="*/ 14 w 89"/>
                      <a:gd name="T23" fmla="*/ 74 h 88"/>
                      <a:gd name="T24" fmla="*/ 27 w 89"/>
                      <a:gd name="T25" fmla="*/ 84 h 88"/>
                      <a:gd name="T26" fmla="*/ 44 w 89"/>
                      <a:gd name="T27" fmla="*/ 88 h 88"/>
                      <a:gd name="T28" fmla="*/ 62 w 89"/>
                      <a:gd name="T29" fmla="*/ 84 h 88"/>
                      <a:gd name="T30" fmla="*/ 75 w 89"/>
                      <a:gd name="T31" fmla="*/ 74 h 88"/>
                      <a:gd name="T32" fmla="*/ 84 w 89"/>
                      <a:gd name="T33" fmla="*/ 61 h 88"/>
                      <a:gd name="T34" fmla="*/ 89 w 89"/>
                      <a:gd name="T35" fmla="*/ 44 h 88"/>
                      <a:gd name="T36" fmla="*/ 76 w 89"/>
                      <a:gd name="T37" fmla="*/ 37 h 88"/>
                      <a:gd name="T38" fmla="*/ 71 w 89"/>
                      <a:gd name="T39" fmla="*/ 25 h 88"/>
                      <a:gd name="T40" fmla="*/ 63 w 89"/>
                      <a:gd name="T41" fmla="*/ 16 h 88"/>
                      <a:gd name="T42" fmla="*/ 51 w 89"/>
                      <a:gd name="T43" fmla="*/ 12 h 88"/>
                      <a:gd name="T44" fmla="*/ 38 w 89"/>
                      <a:gd name="T45" fmla="*/ 12 h 88"/>
                      <a:gd name="T46" fmla="*/ 26 w 89"/>
                      <a:gd name="T47" fmla="*/ 16 h 88"/>
                      <a:gd name="T48" fmla="*/ 16 w 89"/>
                      <a:gd name="T49" fmla="*/ 25 h 88"/>
                      <a:gd name="T50" fmla="*/ 12 w 89"/>
                      <a:gd name="T51" fmla="*/ 37 h 88"/>
                      <a:gd name="T52" fmla="*/ 12 w 89"/>
                      <a:gd name="T53" fmla="*/ 50 h 88"/>
                      <a:gd name="T54" fmla="*/ 16 w 89"/>
                      <a:gd name="T55" fmla="*/ 62 h 88"/>
                      <a:gd name="T56" fmla="*/ 26 w 89"/>
                      <a:gd name="T57" fmla="*/ 70 h 88"/>
                      <a:gd name="T58" fmla="*/ 38 w 89"/>
                      <a:gd name="T59" fmla="*/ 76 h 88"/>
                      <a:gd name="T60" fmla="*/ 51 w 89"/>
                      <a:gd name="T61" fmla="*/ 76 h 88"/>
                      <a:gd name="T62" fmla="*/ 63 w 89"/>
                      <a:gd name="T63" fmla="*/ 70 h 88"/>
                      <a:gd name="T64" fmla="*/ 71 w 89"/>
                      <a:gd name="T65" fmla="*/ 62 h 88"/>
                      <a:gd name="T66" fmla="*/ 76 w 89"/>
                      <a:gd name="T67" fmla="*/ 50 h 88"/>
                      <a:gd name="T68" fmla="*/ 89 w 89"/>
                      <a:gd name="T69"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88">
                        <a:moveTo>
                          <a:pt x="89" y="44"/>
                        </a:moveTo>
                        <a:lnTo>
                          <a:pt x="87" y="34"/>
                        </a:lnTo>
                        <a:lnTo>
                          <a:pt x="84" y="26"/>
                        </a:lnTo>
                        <a:lnTo>
                          <a:pt x="80" y="20"/>
                        </a:lnTo>
                        <a:lnTo>
                          <a:pt x="75" y="13"/>
                        </a:lnTo>
                        <a:lnTo>
                          <a:pt x="68" y="8"/>
                        </a:lnTo>
                        <a:lnTo>
                          <a:pt x="62" y="4"/>
                        </a:lnTo>
                        <a:lnTo>
                          <a:pt x="52" y="1"/>
                        </a:lnTo>
                        <a:lnTo>
                          <a:pt x="44" y="0"/>
                        </a:lnTo>
                        <a:lnTo>
                          <a:pt x="44" y="0"/>
                        </a:lnTo>
                        <a:lnTo>
                          <a:pt x="38" y="2"/>
                        </a:lnTo>
                        <a:lnTo>
                          <a:pt x="32" y="6"/>
                        </a:lnTo>
                        <a:lnTo>
                          <a:pt x="27" y="10"/>
                        </a:lnTo>
                        <a:lnTo>
                          <a:pt x="22" y="14"/>
                        </a:lnTo>
                        <a:lnTo>
                          <a:pt x="18" y="18"/>
                        </a:lnTo>
                        <a:lnTo>
                          <a:pt x="12" y="22"/>
                        </a:lnTo>
                        <a:lnTo>
                          <a:pt x="7" y="26"/>
                        </a:lnTo>
                        <a:lnTo>
                          <a:pt x="3" y="30"/>
                        </a:lnTo>
                        <a:lnTo>
                          <a:pt x="2" y="34"/>
                        </a:lnTo>
                        <a:lnTo>
                          <a:pt x="0" y="44"/>
                        </a:lnTo>
                        <a:lnTo>
                          <a:pt x="2" y="52"/>
                        </a:lnTo>
                        <a:lnTo>
                          <a:pt x="4" y="61"/>
                        </a:lnTo>
                        <a:lnTo>
                          <a:pt x="8" y="68"/>
                        </a:lnTo>
                        <a:lnTo>
                          <a:pt x="14" y="74"/>
                        </a:lnTo>
                        <a:lnTo>
                          <a:pt x="19" y="80"/>
                        </a:lnTo>
                        <a:lnTo>
                          <a:pt x="27" y="84"/>
                        </a:lnTo>
                        <a:lnTo>
                          <a:pt x="35" y="86"/>
                        </a:lnTo>
                        <a:lnTo>
                          <a:pt x="44" y="88"/>
                        </a:lnTo>
                        <a:lnTo>
                          <a:pt x="52" y="86"/>
                        </a:lnTo>
                        <a:lnTo>
                          <a:pt x="62" y="84"/>
                        </a:lnTo>
                        <a:lnTo>
                          <a:pt x="68" y="80"/>
                        </a:lnTo>
                        <a:lnTo>
                          <a:pt x="75" y="74"/>
                        </a:lnTo>
                        <a:lnTo>
                          <a:pt x="80" y="68"/>
                        </a:lnTo>
                        <a:lnTo>
                          <a:pt x="84" y="61"/>
                        </a:lnTo>
                        <a:lnTo>
                          <a:pt x="87" y="52"/>
                        </a:lnTo>
                        <a:lnTo>
                          <a:pt x="89" y="44"/>
                        </a:lnTo>
                        <a:lnTo>
                          <a:pt x="76" y="44"/>
                        </a:lnTo>
                        <a:lnTo>
                          <a:pt x="76" y="37"/>
                        </a:lnTo>
                        <a:lnTo>
                          <a:pt x="74" y="30"/>
                        </a:lnTo>
                        <a:lnTo>
                          <a:pt x="71" y="25"/>
                        </a:lnTo>
                        <a:lnTo>
                          <a:pt x="67" y="20"/>
                        </a:lnTo>
                        <a:lnTo>
                          <a:pt x="63" y="16"/>
                        </a:lnTo>
                        <a:lnTo>
                          <a:pt x="56" y="13"/>
                        </a:lnTo>
                        <a:lnTo>
                          <a:pt x="51" y="12"/>
                        </a:lnTo>
                        <a:lnTo>
                          <a:pt x="44" y="10"/>
                        </a:lnTo>
                        <a:lnTo>
                          <a:pt x="38" y="12"/>
                        </a:lnTo>
                        <a:lnTo>
                          <a:pt x="31" y="13"/>
                        </a:lnTo>
                        <a:lnTo>
                          <a:pt x="26" y="16"/>
                        </a:lnTo>
                        <a:lnTo>
                          <a:pt x="20" y="20"/>
                        </a:lnTo>
                        <a:lnTo>
                          <a:pt x="16" y="25"/>
                        </a:lnTo>
                        <a:lnTo>
                          <a:pt x="14" y="30"/>
                        </a:lnTo>
                        <a:lnTo>
                          <a:pt x="12" y="37"/>
                        </a:lnTo>
                        <a:lnTo>
                          <a:pt x="11" y="44"/>
                        </a:lnTo>
                        <a:lnTo>
                          <a:pt x="12" y="50"/>
                        </a:lnTo>
                        <a:lnTo>
                          <a:pt x="14" y="56"/>
                        </a:lnTo>
                        <a:lnTo>
                          <a:pt x="16" y="62"/>
                        </a:lnTo>
                        <a:lnTo>
                          <a:pt x="20" y="66"/>
                        </a:lnTo>
                        <a:lnTo>
                          <a:pt x="26" y="70"/>
                        </a:lnTo>
                        <a:lnTo>
                          <a:pt x="31" y="74"/>
                        </a:lnTo>
                        <a:lnTo>
                          <a:pt x="38" y="76"/>
                        </a:lnTo>
                        <a:lnTo>
                          <a:pt x="44" y="76"/>
                        </a:lnTo>
                        <a:lnTo>
                          <a:pt x="51" y="76"/>
                        </a:lnTo>
                        <a:lnTo>
                          <a:pt x="56" y="74"/>
                        </a:lnTo>
                        <a:lnTo>
                          <a:pt x="63" y="70"/>
                        </a:lnTo>
                        <a:lnTo>
                          <a:pt x="67" y="66"/>
                        </a:lnTo>
                        <a:lnTo>
                          <a:pt x="71" y="62"/>
                        </a:lnTo>
                        <a:lnTo>
                          <a:pt x="74" y="56"/>
                        </a:lnTo>
                        <a:lnTo>
                          <a:pt x="76" y="50"/>
                        </a:lnTo>
                        <a:lnTo>
                          <a:pt x="76" y="44"/>
                        </a:lnTo>
                        <a:lnTo>
                          <a:pt x="89" y="44"/>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5" name="Freeform 257"/>
                  <p:cNvSpPr>
                    <a:spLocks/>
                  </p:cNvSpPr>
                  <p:nvPr/>
                </p:nvSpPr>
                <p:spPr bwMode="auto">
                  <a:xfrm>
                    <a:off x="3119" y="1279"/>
                    <a:ext cx="22" cy="22"/>
                  </a:xfrm>
                  <a:custGeom>
                    <a:avLst/>
                    <a:gdLst>
                      <a:gd name="T0" fmla="*/ 65 w 65"/>
                      <a:gd name="T1" fmla="*/ 27 h 66"/>
                      <a:gd name="T2" fmla="*/ 60 w 65"/>
                      <a:gd name="T3" fmla="*/ 15 h 66"/>
                      <a:gd name="T4" fmla="*/ 52 w 65"/>
                      <a:gd name="T5" fmla="*/ 6 h 66"/>
                      <a:gd name="T6" fmla="*/ 40 w 65"/>
                      <a:gd name="T7" fmla="*/ 2 h 66"/>
                      <a:gd name="T8" fmla="*/ 27 w 65"/>
                      <a:gd name="T9" fmla="*/ 2 h 66"/>
                      <a:gd name="T10" fmla="*/ 15 w 65"/>
                      <a:gd name="T11" fmla="*/ 6 h 66"/>
                      <a:gd name="T12" fmla="*/ 5 w 65"/>
                      <a:gd name="T13" fmla="*/ 15 h 66"/>
                      <a:gd name="T14" fmla="*/ 1 w 65"/>
                      <a:gd name="T15" fmla="*/ 27 h 66"/>
                      <a:gd name="T16" fmla="*/ 1 w 65"/>
                      <a:gd name="T17" fmla="*/ 40 h 66"/>
                      <a:gd name="T18" fmla="*/ 5 w 65"/>
                      <a:gd name="T19" fmla="*/ 52 h 66"/>
                      <a:gd name="T20" fmla="*/ 15 w 65"/>
                      <a:gd name="T21" fmla="*/ 60 h 66"/>
                      <a:gd name="T22" fmla="*/ 27 w 65"/>
                      <a:gd name="T23" fmla="*/ 66 h 66"/>
                      <a:gd name="T24" fmla="*/ 40 w 65"/>
                      <a:gd name="T25" fmla="*/ 66 h 66"/>
                      <a:gd name="T26" fmla="*/ 52 w 65"/>
                      <a:gd name="T27" fmla="*/ 60 h 66"/>
                      <a:gd name="T28" fmla="*/ 60 w 65"/>
                      <a:gd name="T29" fmla="*/ 52 h 66"/>
                      <a:gd name="T30" fmla="*/ 65 w 65"/>
                      <a:gd name="T31" fmla="*/ 40 h 66"/>
                      <a:gd name="T32" fmla="*/ 55 w 65"/>
                      <a:gd name="T33" fmla="*/ 34 h 66"/>
                      <a:gd name="T34" fmla="*/ 53 w 65"/>
                      <a:gd name="T35" fmla="*/ 26 h 66"/>
                      <a:gd name="T36" fmla="*/ 48 w 65"/>
                      <a:gd name="T37" fmla="*/ 18 h 66"/>
                      <a:gd name="T38" fmla="*/ 41 w 65"/>
                      <a:gd name="T39" fmla="*/ 14 h 66"/>
                      <a:gd name="T40" fmla="*/ 33 w 65"/>
                      <a:gd name="T41" fmla="*/ 11 h 66"/>
                      <a:gd name="T42" fmla="*/ 24 w 65"/>
                      <a:gd name="T43" fmla="*/ 14 h 66"/>
                      <a:gd name="T44" fmla="*/ 17 w 65"/>
                      <a:gd name="T45" fmla="*/ 18 h 66"/>
                      <a:gd name="T46" fmla="*/ 13 w 65"/>
                      <a:gd name="T47" fmla="*/ 26 h 66"/>
                      <a:gd name="T48" fmla="*/ 11 w 65"/>
                      <a:gd name="T49" fmla="*/ 34 h 66"/>
                      <a:gd name="T50" fmla="*/ 13 w 65"/>
                      <a:gd name="T51" fmla="*/ 42 h 66"/>
                      <a:gd name="T52" fmla="*/ 17 w 65"/>
                      <a:gd name="T53" fmla="*/ 48 h 66"/>
                      <a:gd name="T54" fmla="*/ 24 w 65"/>
                      <a:gd name="T55" fmla="*/ 54 h 66"/>
                      <a:gd name="T56" fmla="*/ 33 w 65"/>
                      <a:gd name="T57" fmla="*/ 55 h 66"/>
                      <a:gd name="T58" fmla="*/ 41 w 65"/>
                      <a:gd name="T59" fmla="*/ 54 h 66"/>
                      <a:gd name="T60" fmla="*/ 48 w 65"/>
                      <a:gd name="T61" fmla="*/ 48 h 66"/>
                      <a:gd name="T62" fmla="*/ 53 w 65"/>
                      <a:gd name="T63" fmla="*/ 42 h 66"/>
                      <a:gd name="T64" fmla="*/ 55 w 65"/>
                      <a:gd name="T6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 h="66">
                        <a:moveTo>
                          <a:pt x="65" y="34"/>
                        </a:moveTo>
                        <a:lnTo>
                          <a:pt x="65" y="27"/>
                        </a:lnTo>
                        <a:lnTo>
                          <a:pt x="63" y="20"/>
                        </a:lnTo>
                        <a:lnTo>
                          <a:pt x="60" y="15"/>
                        </a:lnTo>
                        <a:lnTo>
                          <a:pt x="56" y="10"/>
                        </a:lnTo>
                        <a:lnTo>
                          <a:pt x="52" y="6"/>
                        </a:lnTo>
                        <a:lnTo>
                          <a:pt x="45" y="3"/>
                        </a:lnTo>
                        <a:lnTo>
                          <a:pt x="40" y="2"/>
                        </a:lnTo>
                        <a:lnTo>
                          <a:pt x="33" y="0"/>
                        </a:lnTo>
                        <a:lnTo>
                          <a:pt x="27" y="2"/>
                        </a:lnTo>
                        <a:lnTo>
                          <a:pt x="20" y="3"/>
                        </a:lnTo>
                        <a:lnTo>
                          <a:pt x="15" y="6"/>
                        </a:lnTo>
                        <a:lnTo>
                          <a:pt x="9" y="10"/>
                        </a:lnTo>
                        <a:lnTo>
                          <a:pt x="5" y="15"/>
                        </a:lnTo>
                        <a:lnTo>
                          <a:pt x="3" y="20"/>
                        </a:lnTo>
                        <a:lnTo>
                          <a:pt x="1" y="27"/>
                        </a:lnTo>
                        <a:lnTo>
                          <a:pt x="0" y="34"/>
                        </a:lnTo>
                        <a:lnTo>
                          <a:pt x="1" y="40"/>
                        </a:lnTo>
                        <a:lnTo>
                          <a:pt x="3" y="46"/>
                        </a:lnTo>
                        <a:lnTo>
                          <a:pt x="5" y="52"/>
                        </a:lnTo>
                        <a:lnTo>
                          <a:pt x="9" y="56"/>
                        </a:lnTo>
                        <a:lnTo>
                          <a:pt x="15" y="60"/>
                        </a:lnTo>
                        <a:lnTo>
                          <a:pt x="20" y="64"/>
                        </a:lnTo>
                        <a:lnTo>
                          <a:pt x="27" y="66"/>
                        </a:lnTo>
                        <a:lnTo>
                          <a:pt x="33" y="66"/>
                        </a:lnTo>
                        <a:lnTo>
                          <a:pt x="40" y="66"/>
                        </a:lnTo>
                        <a:lnTo>
                          <a:pt x="45" y="64"/>
                        </a:lnTo>
                        <a:lnTo>
                          <a:pt x="52" y="60"/>
                        </a:lnTo>
                        <a:lnTo>
                          <a:pt x="56" y="56"/>
                        </a:lnTo>
                        <a:lnTo>
                          <a:pt x="60" y="52"/>
                        </a:lnTo>
                        <a:lnTo>
                          <a:pt x="63" y="46"/>
                        </a:lnTo>
                        <a:lnTo>
                          <a:pt x="65" y="40"/>
                        </a:lnTo>
                        <a:lnTo>
                          <a:pt x="65" y="34"/>
                        </a:lnTo>
                        <a:lnTo>
                          <a:pt x="55" y="34"/>
                        </a:lnTo>
                        <a:lnTo>
                          <a:pt x="55" y="30"/>
                        </a:lnTo>
                        <a:lnTo>
                          <a:pt x="53" y="26"/>
                        </a:lnTo>
                        <a:lnTo>
                          <a:pt x="51" y="22"/>
                        </a:lnTo>
                        <a:lnTo>
                          <a:pt x="48" y="18"/>
                        </a:lnTo>
                        <a:lnTo>
                          <a:pt x="45" y="15"/>
                        </a:lnTo>
                        <a:lnTo>
                          <a:pt x="41" y="14"/>
                        </a:lnTo>
                        <a:lnTo>
                          <a:pt x="37" y="12"/>
                        </a:lnTo>
                        <a:lnTo>
                          <a:pt x="33" y="11"/>
                        </a:lnTo>
                        <a:lnTo>
                          <a:pt x="29" y="12"/>
                        </a:lnTo>
                        <a:lnTo>
                          <a:pt x="24" y="14"/>
                        </a:lnTo>
                        <a:lnTo>
                          <a:pt x="21" y="15"/>
                        </a:lnTo>
                        <a:lnTo>
                          <a:pt x="17" y="18"/>
                        </a:lnTo>
                        <a:lnTo>
                          <a:pt x="15" y="22"/>
                        </a:lnTo>
                        <a:lnTo>
                          <a:pt x="13" y="26"/>
                        </a:lnTo>
                        <a:lnTo>
                          <a:pt x="12" y="30"/>
                        </a:lnTo>
                        <a:lnTo>
                          <a:pt x="11" y="34"/>
                        </a:lnTo>
                        <a:lnTo>
                          <a:pt x="12" y="38"/>
                        </a:lnTo>
                        <a:lnTo>
                          <a:pt x="13" y="42"/>
                        </a:lnTo>
                        <a:lnTo>
                          <a:pt x="15" y="46"/>
                        </a:lnTo>
                        <a:lnTo>
                          <a:pt x="17" y="48"/>
                        </a:lnTo>
                        <a:lnTo>
                          <a:pt x="21" y="51"/>
                        </a:lnTo>
                        <a:lnTo>
                          <a:pt x="24" y="54"/>
                        </a:lnTo>
                        <a:lnTo>
                          <a:pt x="29" y="55"/>
                        </a:lnTo>
                        <a:lnTo>
                          <a:pt x="33" y="55"/>
                        </a:lnTo>
                        <a:lnTo>
                          <a:pt x="37" y="55"/>
                        </a:lnTo>
                        <a:lnTo>
                          <a:pt x="41" y="54"/>
                        </a:lnTo>
                        <a:lnTo>
                          <a:pt x="45" y="51"/>
                        </a:lnTo>
                        <a:lnTo>
                          <a:pt x="48" y="48"/>
                        </a:lnTo>
                        <a:lnTo>
                          <a:pt x="51" y="46"/>
                        </a:lnTo>
                        <a:lnTo>
                          <a:pt x="53" y="42"/>
                        </a:lnTo>
                        <a:lnTo>
                          <a:pt x="55" y="38"/>
                        </a:lnTo>
                        <a:lnTo>
                          <a:pt x="55" y="34"/>
                        </a:lnTo>
                        <a:lnTo>
                          <a:pt x="65" y="34"/>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6" name="Freeform 258"/>
                  <p:cNvSpPr>
                    <a:spLocks/>
                  </p:cNvSpPr>
                  <p:nvPr/>
                </p:nvSpPr>
                <p:spPr bwMode="auto">
                  <a:xfrm>
                    <a:off x="3123" y="1283"/>
                    <a:ext cx="15" cy="15"/>
                  </a:xfrm>
                  <a:custGeom>
                    <a:avLst/>
                    <a:gdLst>
                      <a:gd name="T0" fmla="*/ 44 w 44"/>
                      <a:gd name="T1" fmla="*/ 23 h 44"/>
                      <a:gd name="T2" fmla="*/ 44 w 44"/>
                      <a:gd name="T3" fmla="*/ 19 h 44"/>
                      <a:gd name="T4" fmla="*/ 42 w 44"/>
                      <a:gd name="T5" fmla="*/ 15 h 44"/>
                      <a:gd name="T6" fmla="*/ 40 w 44"/>
                      <a:gd name="T7" fmla="*/ 11 h 44"/>
                      <a:gd name="T8" fmla="*/ 37 w 44"/>
                      <a:gd name="T9" fmla="*/ 7 h 44"/>
                      <a:gd name="T10" fmla="*/ 34 w 44"/>
                      <a:gd name="T11" fmla="*/ 4 h 44"/>
                      <a:gd name="T12" fmla="*/ 30 w 44"/>
                      <a:gd name="T13" fmla="*/ 3 h 44"/>
                      <a:gd name="T14" fmla="*/ 26 w 44"/>
                      <a:gd name="T15" fmla="*/ 1 h 44"/>
                      <a:gd name="T16" fmla="*/ 22 w 44"/>
                      <a:gd name="T17" fmla="*/ 0 h 44"/>
                      <a:gd name="T18" fmla="*/ 18 w 44"/>
                      <a:gd name="T19" fmla="*/ 1 h 44"/>
                      <a:gd name="T20" fmla="*/ 13 w 44"/>
                      <a:gd name="T21" fmla="*/ 3 h 44"/>
                      <a:gd name="T22" fmla="*/ 10 w 44"/>
                      <a:gd name="T23" fmla="*/ 4 h 44"/>
                      <a:gd name="T24" fmla="*/ 6 w 44"/>
                      <a:gd name="T25" fmla="*/ 7 h 44"/>
                      <a:gd name="T26" fmla="*/ 4 w 44"/>
                      <a:gd name="T27" fmla="*/ 11 h 44"/>
                      <a:gd name="T28" fmla="*/ 2 w 44"/>
                      <a:gd name="T29" fmla="*/ 15 h 44"/>
                      <a:gd name="T30" fmla="*/ 1 w 44"/>
                      <a:gd name="T31" fmla="*/ 19 h 44"/>
                      <a:gd name="T32" fmla="*/ 0 w 44"/>
                      <a:gd name="T33" fmla="*/ 23 h 44"/>
                      <a:gd name="T34" fmla="*/ 1 w 44"/>
                      <a:gd name="T35" fmla="*/ 27 h 44"/>
                      <a:gd name="T36" fmla="*/ 2 w 44"/>
                      <a:gd name="T37" fmla="*/ 31 h 44"/>
                      <a:gd name="T38" fmla="*/ 4 w 44"/>
                      <a:gd name="T39" fmla="*/ 35 h 44"/>
                      <a:gd name="T40" fmla="*/ 6 w 44"/>
                      <a:gd name="T41" fmla="*/ 37 h 44"/>
                      <a:gd name="T42" fmla="*/ 10 w 44"/>
                      <a:gd name="T43" fmla="*/ 40 h 44"/>
                      <a:gd name="T44" fmla="*/ 13 w 44"/>
                      <a:gd name="T45" fmla="*/ 43 h 44"/>
                      <a:gd name="T46" fmla="*/ 18 w 44"/>
                      <a:gd name="T47" fmla="*/ 44 h 44"/>
                      <a:gd name="T48" fmla="*/ 22 w 44"/>
                      <a:gd name="T49" fmla="*/ 44 h 44"/>
                      <a:gd name="T50" fmla="*/ 26 w 44"/>
                      <a:gd name="T51" fmla="*/ 44 h 44"/>
                      <a:gd name="T52" fmla="*/ 30 w 44"/>
                      <a:gd name="T53" fmla="*/ 43 h 44"/>
                      <a:gd name="T54" fmla="*/ 34 w 44"/>
                      <a:gd name="T55" fmla="*/ 40 h 44"/>
                      <a:gd name="T56" fmla="*/ 37 w 44"/>
                      <a:gd name="T57" fmla="*/ 37 h 44"/>
                      <a:gd name="T58" fmla="*/ 40 w 44"/>
                      <a:gd name="T59" fmla="*/ 35 h 44"/>
                      <a:gd name="T60" fmla="*/ 42 w 44"/>
                      <a:gd name="T61" fmla="*/ 31 h 44"/>
                      <a:gd name="T62" fmla="*/ 44 w 44"/>
                      <a:gd name="T63" fmla="*/ 27 h 44"/>
                      <a:gd name="T64" fmla="*/ 44 w 44"/>
                      <a:gd name="T65" fmla="*/ 2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4">
                        <a:moveTo>
                          <a:pt x="44" y="23"/>
                        </a:moveTo>
                        <a:lnTo>
                          <a:pt x="44" y="19"/>
                        </a:lnTo>
                        <a:lnTo>
                          <a:pt x="42" y="15"/>
                        </a:lnTo>
                        <a:lnTo>
                          <a:pt x="40" y="11"/>
                        </a:lnTo>
                        <a:lnTo>
                          <a:pt x="37" y="7"/>
                        </a:lnTo>
                        <a:lnTo>
                          <a:pt x="34" y="4"/>
                        </a:lnTo>
                        <a:lnTo>
                          <a:pt x="30" y="3"/>
                        </a:lnTo>
                        <a:lnTo>
                          <a:pt x="26" y="1"/>
                        </a:lnTo>
                        <a:lnTo>
                          <a:pt x="22" y="0"/>
                        </a:lnTo>
                        <a:lnTo>
                          <a:pt x="18" y="1"/>
                        </a:lnTo>
                        <a:lnTo>
                          <a:pt x="13" y="3"/>
                        </a:lnTo>
                        <a:lnTo>
                          <a:pt x="10" y="4"/>
                        </a:lnTo>
                        <a:lnTo>
                          <a:pt x="6" y="7"/>
                        </a:lnTo>
                        <a:lnTo>
                          <a:pt x="4" y="11"/>
                        </a:lnTo>
                        <a:lnTo>
                          <a:pt x="2" y="15"/>
                        </a:lnTo>
                        <a:lnTo>
                          <a:pt x="1" y="19"/>
                        </a:lnTo>
                        <a:lnTo>
                          <a:pt x="0" y="23"/>
                        </a:lnTo>
                        <a:lnTo>
                          <a:pt x="1" y="27"/>
                        </a:lnTo>
                        <a:lnTo>
                          <a:pt x="2" y="31"/>
                        </a:lnTo>
                        <a:lnTo>
                          <a:pt x="4" y="35"/>
                        </a:lnTo>
                        <a:lnTo>
                          <a:pt x="6" y="37"/>
                        </a:lnTo>
                        <a:lnTo>
                          <a:pt x="10" y="40"/>
                        </a:lnTo>
                        <a:lnTo>
                          <a:pt x="13" y="43"/>
                        </a:lnTo>
                        <a:lnTo>
                          <a:pt x="18" y="44"/>
                        </a:lnTo>
                        <a:lnTo>
                          <a:pt x="22" y="44"/>
                        </a:lnTo>
                        <a:lnTo>
                          <a:pt x="26" y="44"/>
                        </a:lnTo>
                        <a:lnTo>
                          <a:pt x="30" y="43"/>
                        </a:lnTo>
                        <a:lnTo>
                          <a:pt x="34" y="40"/>
                        </a:lnTo>
                        <a:lnTo>
                          <a:pt x="37" y="37"/>
                        </a:lnTo>
                        <a:lnTo>
                          <a:pt x="40" y="35"/>
                        </a:lnTo>
                        <a:lnTo>
                          <a:pt x="42" y="31"/>
                        </a:lnTo>
                        <a:lnTo>
                          <a:pt x="44" y="27"/>
                        </a:lnTo>
                        <a:lnTo>
                          <a:pt x="44" y="23"/>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7" name="Freeform 259"/>
                  <p:cNvSpPr>
                    <a:spLocks/>
                  </p:cNvSpPr>
                  <p:nvPr/>
                </p:nvSpPr>
                <p:spPr bwMode="auto">
                  <a:xfrm>
                    <a:off x="3127" y="1287"/>
                    <a:ext cx="7" cy="7"/>
                  </a:xfrm>
                  <a:custGeom>
                    <a:avLst/>
                    <a:gdLst>
                      <a:gd name="T0" fmla="*/ 21 w 21"/>
                      <a:gd name="T1" fmla="*/ 11 h 21"/>
                      <a:gd name="T2" fmla="*/ 21 w 21"/>
                      <a:gd name="T3" fmla="*/ 8 h 21"/>
                      <a:gd name="T4" fmla="*/ 20 w 21"/>
                      <a:gd name="T5" fmla="*/ 7 h 21"/>
                      <a:gd name="T6" fmla="*/ 20 w 21"/>
                      <a:gd name="T7" fmla="*/ 4 h 21"/>
                      <a:gd name="T8" fmla="*/ 18 w 21"/>
                      <a:gd name="T9" fmla="*/ 3 h 21"/>
                      <a:gd name="T10" fmla="*/ 16 w 21"/>
                      <a:gd name="T11" fmla="*/ 1 h 21"/>
                      <a:gd name="T12" fmla="*/ 14 w 21"/>
                      <a:gd name="T13" fmla="*/ 0 h 21"/>
                      <a:gd name="T14" fmla="*/ 12 w 21"/>
                      <a:gd name="T15" fmla="*/ 0 h 21"/>
                      <a:gd name="T16" fmla="*/ 10 w 21"/>
                      <a:gd name="T17" fmla="*/ 0 h 21"/>
                      <a:gd name="T18" fmla="*/ 8 w 21"/>
                      <a:gd name="T19" fmla="*/ 0 h 21"/>
                      <a:gd name="T20" fmla="*/ 6 w 21"/>
                      <a:gd name="T21" fmla="*/ 0 h 21"/>
                      <a:gd name="T22" fmla="*/ 4 w 21"/>
                      <a:gd name="T23" fmla="*/ 1 h 21"/>
                      <a:gd name="T24" fmla="*/ 2 w 21"/>
                      <a:gd name="T25" fmla="*/ 3 h 21"/>
                      <a:gd name="T26" fmla="*/ 1 w 21"/>
                      <a:gd name="T27" fmla="*/ 4 h 21"/>
                      <a:gd name="T28" fmla="*/ 0 w 21"/>
                      <a:gd name="T29" fmla="*/ 7 h 21"/>
                      <a:gd name="T30" fmla="*/ 0 w 21"/>
                      <a:gd name="T31" fmla="*/ 8 h 21"/>
                      <a:gd name="T32" fmla="*/ 0 w 21"/>
                      <a:gd name="T33" fmla="*/ 11 h 21"/>
                      <a:gd name="T34" fmla="*/ 0 w 21"/>
                      <a:gd name="T35" fmla="*/ 13 h 21"/>
                      <a:gd name="T36" fmla="*/ 0 w 21"/>
                      <a:gd name="T37" fmla="*/ 15 h 21"/>
                      <a:gd name="T38" fmla="*/ 1 w 21"/>
                      <a:gd name="T39" fmla="*/ 16 h 21"/>
                      <a:gd name="T40" fmla="*/ 2 w 21"/>
                      <a:gd name="T41" fmla="*/ 19 h 21"/>
                      <a:gd name="T42" fmla="*/ 4 w 21"/>
                      <a:gd name="T43" fmla="*/ 20 h 21"/>
                      <a:gd name="T44" fmla="*/ 6 w 21"/>
                      <a:gd name="T45" fmla="*/ 20 h 21"/>
                      <a:gd name="T46" fmla="*/ 8 w 21"/>
                      <a:gd name="T47" fmla="*/ 21 h 21"/>
                      <a:gd name="T48" fmla="*/ 10 w 21"/>
                      <a:gd name="T49" fmla="*/ 21 h 21"/>
                      <a:gd name="T50" fmla="*/ 12 w 21"/>
                      <a:gd name="T51" fmla="*/ 21 h 21"/>
                      <a:gd name="T52" fmla="*/ 14 w 21"/>
                      <a:gd name="T53" fmla="*/ 20 h 21"/>
                      <a:gd name="T54" fmla="*/ 16 w 21"/>
                      <a:gd name="T55" fmla="*/ 20 h 21"/>
                      <a:gd name="T56" fmla="*/ 18 w 21"/>
                      <a:gd name="T57" fmla="*/ 19 h 21"/>
                      <a:gd name="T58" fmla="*/ 20 w 21"/>
                      <a:gd name="T59" fmla="*/ 16 h 21"/>
                      <a:gd name="T60" fmla="*/ 20 w 21"/>
                      <a:gd name="T61" fmla="*/ 15 h 21"/>
                      <a:gd name="T62" fmla="*/ 21 w 21"/>
                      <a:gd name="T63" fmla="*/ 13 h 21"/>
                      <a:gd name="T64" fmla="*/ 21 w 21"/>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21" y="11"/>
                        </a:moveTo>
                        <a:lnTo>
                          <a:pt x="21" y="8"/>
                        </a:lnTo>
                        <a:lnTo>
                          <a:pt x="20" y="7"/>
                        </a:lnTo>
                        <a:lnTo>
                          <a:pt x="20" y="4"/>
                        </a:lnTo>
                        <a:lnTo>
                          <a:pt x="18" y="3"/>
                        </a:lnTo>
                        <a:lnTo>
                          <a:pt x="16" y="1"/>
                        </a:lnTo>
                        <a:lnTo>
                          <a:pt x="14" y="0"/>
                        </a:lnTo>
                        <a:lnTo>
                          <a:pt x="12" y="0"/>
                        </a:lnTo>
                        <a:lnTo>
                          <a:pt x="10" y="0"/>
                        </a:lnTo>
                        <a:lnTo>
                          <a:pt x="8" y="0"/>
                        </a:lnTo>
                        <a:lnTo>
                          <a:pt x="6" y="0"/>
                        </a:lnTo>
                        <a:lnTo>
                          <a:pt x="4" y="1"/>
                        </a:lnTo>
                        <a:lnTo>
                          <a:pt x="2" y="3"/>
                        </a:lnTo>
                        <a:lnTo>
                          <a:pt x="1" y="4"/>
                        </a:lnTo>
                        <a:lnTo>
                          <a:pt x="0" y="7"/>
                        </a:lnTo>
                        <a:lnTo>
                          <a:pt x="0" y="8"/>
                        </a:lnTo>
                        <a:lnTo>
                          <a:pt x="0" y="11"/>
                        </a:lnTo>
                        <a:lnTo>
                          <a:pt x="0" y="13"/>
                        </a:lnTo>
                        <a:lnTo>
                          <a:pt x="0" y="15"/>
                        </a:lnTo>
                        <a:lnTo>
                          <a:pt x="1" y="16"/>
                        </a:lnTo>
                        <a:lnTo>
                          <a:pt x="2" y="19"/>
                        </a:lnTo>
                        <a:lnTo>
                          <a:pt x="4" y="20"/>
                        </a:lnTo>
                        <a:lnTo>
                          <a:pt x="6" y="20"/>
                        </a:lnTo>
                        <a:lnTo>
                          <a:pt x="8" y="21"/>
                        </a:lnTo>
                        <a:lnTo>
                          <a:pt x="10" y="21"/>
                        </a:lnTo>
                        <a:lnTo>
                          <a:pt x="12" y="21"/>
                        </a:lnTo>
                        <a:lnTo>
                          <a:pt x="14" y="20"/>
                        </a:lnTo>
                        <a:lnTo>
                          <a:pt x="16" y="20"/>
                        </a:lnTo>
                        <a:lnTo>
                          <a:pt x="18" y="19"/>
                        </a:lnTo>
                        <a:lnTo>
                          <a:pt x="20" y="16"/>
                        </a:lnTo>
                        <a:lnTo>
                          <a:pt x="20" y="15"/>
                        </a:lnTo>
                        <a:lnTo>
                          <a:pt x="21" y="13"/>
                        </a:lnTo>
                        <a:lnTo>
                          <a:pt x="21"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8" name="Freeform 260"/>
                  <p:cNvSpPr>
                    <a:spLocks/>
                  </p:cNvSpPr>
                  <p:nvPr/>
                </p:nvSpPr>
                <p:spPr bwMode="auto">
                  <a:xfrm>
                    <a:off x="3264" y="1319"/>
                    <a:ext cx="2" cy="2"/>
                  </a:xfrm>
                  <a:custGeom>
                    <a:avLst/>
                    <a:gdLst>
                      <a:gd name="T0" fmla="*/ 0 w 5"/>
                      <a:gd name="T1" fmla="*/ 5 h 5"/>
                      <a:gd name="T2" fmla="*/ 0 w 5"/>
                      <a:gd name="T3" fmla="*/ 5 h 5"/>
                      <a:gd name="T4" fmla="*/ 5 w 5"/>
                      <a:gd name="T5" fmla="*/ 0 h 5"/>
                      <a:gd name="T6" fmla="*/ 5 w 5"/>
                      <a:gd name="T7" fmla="*/ 1 h 5"/>
                      <a:gd name="T8" fmla="*/ 5 w 5"/>
                      <a:gd name="T9" fmla="*/ 1 h 5"/>
                      <a:gd name="T10" fmla="*/ 5 w 5"/>
                      <a:gd name="T11" fmla="*/ 3 h 5"/>
                      <a:gd name="T12" fmla="*/ 5 w 5"/>
                      <a:gd name="T13" fmla="*/ 3 h 5"/>
                      <a:gd name="T14" fmla="*/ 5 w 5"/>
                      <a:gd name="T15" fmla="*/ 3 h 5"/>
                      <a:gd name="T16" fmla="*/ 4 w 5"/>
                      <a:gd name="T17" fmla="*/ 4 h 5"/>
                      <a:gd name="T18" fmla="*/ 4 w 5"/>
                      <a:gd name="T19" fmla="*/ 4 h 5"/>
                      <a:gd name="T20" fmla="*/ 4 w 5"/>
                      <a:gd name="T21" fmla="*/ 5 h 5"/>
                      <a:gd name="T22" fmla="*/ 0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0" y="5"/>
                        </a:moveTo>
                        <a:lnTo>
                          <a:pt x="0" y="5"/>
                        </a:lnTo>
                        <a:lnTo>
                          <a:pt x="5" y="0"/>
                        </a:lnTo>
                        <a:lnTo>
                          <a:pt x="5" y="1"/>
                        </a:lnTo>
                        <a:lnTo>
                          <a:pt x="5" y="1"/>
                        </a:lnTo>
                        <a:lnTo>
                          <a:pt x="5" y="3"/>
                        </a:lnTo>
                        <a:lnTo>
                          <a:pt x="5" y="3"/>
                        </a:lnTo>
                        <a:lnTo>
                          <a:pt x="5" y="3"/>
                        </a:lnTo>
                        <a:lnTo>
                          <a:pt x="4" y="4"/>
                        </a:lnTo>
                        <a:lnTo>
                          <a:pt x="4" y="4"/>
                        </a:lnTo>
                        <a:lnTo>
                          <a:pt x="4" y="5"/>
                        </a:lnTo>
                        <a:lnTo>
                          <a:pt x="0" y="5"/>
                        </a:lnTo>
                        <a:close/>
                      </a:path>
                    </a:pathLst>
                  </a:custGeom>
                  <a:solidFill>
                    <a:srgbClr val="E363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89" name="Freeform 261"/>
                  <p:cNvSpPr>
                    <a:spLocks/>
                  </p:cNvSpPr>
                  <p:nvPr/>
                </p:nvSpPr>
                <p:spPr bwMode="auto">
                  <a:xfrm>
                    <a:off x="3261" y="1313"/>
                    <a:ext cx="6" cy="8"/>
                  </a:xfrm>
                  <a:custGeom>
                    <a:avLst/>
                    <a:gdLst>
                      <a:gd name="T0" fmla="*/ 8 w 17"/>
                      <a:gd name="T1" fmla="*/ 22 h 22"/>
                      <a:gd name="T2" fmla="*/ 8 w 17"/>
                      <a:gd name="T3" fmla="*/ 22 h 22"/>
                      <a:gd name="T4" fmla="*/ 13 w 17"/>
                      <a:gd name="T5" fmla="*/ 17 h 22"/>
                      <a:gd name="T6" fmla="*/ 15 w 17"/>
                      <a:gd name="T7" fmla="*/ 16 h 22"/>
                      <a:gd name="T8" fmla="*/ 15 w 17"/>
                      <a:gd name="T9" fmla="*/ 13 h 22"/>
                      <a:gd name="T10" fmla="*/ 16 w 17"/>
                      <a:gd name="T11" fmla="*/ 10 h 22"/>
                      <a:gd name="T12" fmla="*/ 16 w 17"/>
                      <a:gd name="T13" fmla="*/ 9 h 22"/>
                      <a:gd name="T14" fmla="*/ 16 w 17"/>
                      <a:gd name="T15" fmla="*/ 6 h 22"/>
                      <a:gd name="T16" fmla="*/ 17 w 17"/>
                      <a:gd name="T17" fmla="*/ 4 h 22"/>
                      <a:gd name="T18" fmla="*/ 17 w 17"/>
                      <a:gd name="T19" fmla="*/ 2 h 22"/>
                      <a:gd name="T20" fmla="*/ 17 w 17"/>
                      <a:gd name="T21" fmla="*/ 0 h 22"/>
                      <a:gd name="T22" fmla="*/ 13 w 17"/>
                      <a:gd name="T23" fmla="*/ 4 h 22"/>
                      <a:gd name="T24" fmla="*/ 8 w 17"/>
                      <a:gd name="T25" fmla="*/ 9 h 22"/>
                      <a:gd name="T26" fmla="*/ 1 w 17"/>
                      <a:gd name="T27" fmla="*/ 13 h 22"/>
                      <a:gd name="T28" fmla="*/ 0 w 17"/>
                      <a:gd name="T29" fmla="*/ 14 h 22"/>
                      <a:gd name="T30" fmla="*/ 0 w 17"/>
                      <a:gd name="T31" fmla="*/ 22 h 22"/>
                      <a:gd name="T32" fmla="*/ 8 w 17"/>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2">
                        <a:moveTo>
                          <a:pt x="8" y="22"/>
                        </a:moveTo>
                        <a:lnTo>
                          <a:pt x="8" y="22"/>
                        </a:lnTo>
                        <a:lnTo>
                          <a:pt x="13" y="17"/>
                        </a:lnTo>
                        <a:lnTo>
                          <a:pt x="15" y="16"/>
                        </a:lnTo>
                        <a:lnTo>
                          <a:pt x="15" y="13"/>
                        </a:lnTo>
                        <a:lnTo>
                          <a:pt x="16" y="10"/>
                        </a:lnTo>
                        <a:lnTo>
                          <a:pt x="16" y="9"/>
                        </a:lnTo>
                        <a:lnTo>
                          <a:pt x="16" y="6"/>
                        </a:lnTo>
                        <a:lnTo>
                          <a:pt x="17" y="4"/>
                        </a:lnTo>
                        <a:lnTo>
                          <a:pt x="17" y="2"/>
                        </a:lnTo>
                        <a:lnTo>
                          <a:pt x="17" y="0"/>
                        </a:lnTo>
                        <a:lnTo>
                          <a:pt x="13" y="4"/>
                        </a:lnTo>
                        <a:lnTo>
                          <a:pt x="8" y="9"/>
                        </a:lnTo>
                        <a:lnTo>
                          <a:pt x="1" y="13"/>
                        </a:lnTo>
                        <a:lnTo>
                          <a:pt x="0" y="14"/>
                        </a:lnTo>
                        <a:lnTo>
                          <a:pt x="0" y="22"/>
                        </a:lnTo>
                        <a:lnTo>
                          <a:pt x="8" y="22"/>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0" name="Freeform 262"/>
                  <p:cNvSpPr>
                    <a:spLocks noEditPoints="1"/>
                  </p:cNvSpPr>
                  <p:nvPr/>
                </p:nvSpPr>
                <p:spPr bwMode="auto">
                  <a:xfrm>
                    <a:off x="3225" y="1280"/>
                    <a:ext cx="43" cy="39"/>
                  </a:xfrm>
                  <a:custGeom>
                    <a:avLst/>
                    <a:gdLst>
                      <a:gd name="T0" fmla="*/ 110 w 129"/>
                      <a:gd name="T1" fmla="*/ 113 h 116"/>
                      <a:gd name="T2" fmla="*/ 111 w 129"/>
                      <a:gd name="T3" fmla="*/ 112 h 116"/>
                      <a:gd name="T4" fmla="*/ 118 w 129"/>
                      <a:gd name="T5" fmla="*/ 108 h 116"/>
                      <a:gd name="T6" fmla="*/ 123 w 129"/>
                      <a:gd name="T7" fmla="*/ 103 h 116"/>
                      <a:gd name="T8" fmla="*/ 127 w 129"/>
                      <a:gd name="T9" fmla="*/ 99 h 116"/>
                      <a:gd name="T10" fmla="*/ 127 w 129"/>
                      <a:gd name="T11" fmla="*/ 96 h 116"/>
                      <a:gd name="T12" fmla="*/ 127 w 129"/>
                      <a:gd name="T13" fmla="*/ 95 h 116"/>
                      <a:gd name="T14" fmla="*/ 129 w 129"/>
                      <a:gd name="T15" fmla="*/ 92 h 116"/>
                      <a:gd name="T16" fmla="*/ 129 w 129"/>
                      <a:gd name="T17" fmla="*/ 89 h 116"/>
                      <a:gd name="T18" fmla="*/ 129 w 129"/>
                      <a:gd name="T19" fmla="*/ 87 h 116"/>
                      <a:gd name="T20" fmla="*/ 129 w 129"/>
                      <a:gd name="T21" fmla="*/ 85 h 116"/>
                      <a:gd name="T22" fmla="*/ 129 w 129"/>
                      <a:gd name="T23" fmla="*/ 83 h 116"/>
                      <a:gd name="T24" fmla="*/ 127 w 129"/>
                      <a:gd name="T25" fmla="*/ 80 h 116"/>
                      <a:gd name="T26" fmla="*/ 125 w 129"/>
                      <a:gd name="T27" fmla="*/ 85 h 116"/>
                      <a:gd name="T28" fmla="*/ 117 w 129"/>
                      <a:gd name="T29" fmla="*/ 96 h 116"/>
                      <a:gd name="T30" fmla="*/ 106 w 129"/>
                      <a:gd name="T31" fmla="*/ 104 h 116"/>
                      <a:gd name="T32" fmla="*/ 94 w 129"/>
                      <a:gd name="T33" fmla="*/ 111 h 116"/>
                      <a:gd name="T34" fmla="*/ 87 w 129"/>
                      <a:gd name="T35" fmla="*/ 113 h 116"/>
                      <a:gd name="T36" fmla="*/ 81 w 129"/>
                      <a:gd name="T37" fmla="*/ 115 h 116"/>
                      <a:gd name="T38" fmla="*/ 78 w 129"/>
                      <a:gd name="T39" fmla="*/ 115 h 116"/>
                      <a:gd name="T40" fmla="*/ 83 w 129"/>
                      <a:gd name="T41" fmla="*/ 116 h 116"/>
                      <a:gd name="T42" fmla="*/ 87 w 129"/>
                      <a:gd name="T43" fmla="*/ 116 h 116"/>
                      <a:gd name="T44" fmla="*/ 91 w 129"/>
                      <a:gd name="T45" fmla="*/ 115 h 116"/>
                      <a:gd name="T46" fmla="*/ 95 w 129"/>
                      <a:gd name="T47" fmla="*/ 112 h 116"/>
                      <a:gd name="T48" fmla="*/ 99 w 129"/>
                      <a:gd name="T49" fmla="*/ 111 h 116"/>
                      <a:gd name="T50" fmla="*/ 102 w 129"/>
                      <a:gd name="T51" fmla="*/ 109 h 116"/>
                      <a:gd name="T52" fmla="*/ 106 w 129"/>
                      <a:gd name="T53" fmla="*/ 111 h 116"/>
                      <a:gd name="T54" fmla="*/ 110 w 129"/>
                      <a:gd name="T55" fmla="*/ 112 h 116"/>
                      <a:gd name="T56" fmla="*/ 110 w 129"/>
                      <a:gd name="T57" fmla="*/ 113 h 116"/>
                      <a:gd name="T58" fmla="*/ 14 w 129"/>
                      <a:gd name="T59" fmla="*/ 0 h 116"/>
                      <a:gd name="T60" fmla="*/ 8 w 129"/>
                      <a:gd name="T61" fmla="*/ 7 h 116"/>
                      <a:gd name="T62" fmla="*/ 2 w 129"/>
                      <a:gd name="T63" fmla="*/ 19 h 116"/>
                      <a:gd name="T64" fmla="*/ 0 w 129"/>
                      <a:gd name="T65" fmla="*/ 23 h 116"/>
                      <a:gd name="T66" fmla="*/ 0 w 129"/>
                      <a:gd name="T67" fmla="*/ 21 h 116"/>
                      <a:gd name="T68" fmla="*/ 0 w 129"/>
                      <a:gd name="T69" fmla="*/ 21 h 116"/>
                      <a:gd name="T70" fmla="*/ 0 w 129"/>
                      <a:gd name="T71" fmla="*/ 21 h 116"/>
                      <a:gd name="T72" fmla="*/ 0 w 129"/>
                      <a:gd name="T73" fmla="*/ 21 h 116"/>
                      <a:gd name="T74" fmla="*/ 0 w 129"/>
                      <a:gd name="T75" fmla="*/ 20 h 116"/>
                      <a:gd name="T76" fmla="*/ 0 w 129"/>
                      <a:gd name="T77" fmla="*/ 20 h 116"/>
                      <a:gd name="T78" fmla="*/ 0 w 129"/>
                      <a:gd name="T79" fmla="*/ 20 h 116"/>
                      <a:gd name="T80" fmla="*/ 0 w 129"/>
                      <a:gd name="T81" fmla="*/ 20 h 116"/>
                      <a:gd name="T82" fmla="*/ 0 w 129"/>
                      <a:gd name="T83" fmla="*/ 16 h 116"/>
                      <a:gd name="T84" fmla="*/ 2 w 129"/>
                      <a:gd name="T85" fmla="*/ 13 h 116"/>
                      <a:gd name="T86" fmla="*/ 3 w 129"/>
                      <a:gd name="T87" fmla="*/ 11 h 116"/>
                      <a:gd name="T88" fmla="*/ 6 w 129"/>
                      <a:gd name="T89" fmla="*/ 9 h 116"/>
                      <a:gd name="T90" fmla="*/ 7 w 129"/>
                      <a:gd name="T91" fmla="*/ 7 h 116"/>
                      <a:gd name="T92" fmla="*/ 10 w 129"/>
                      <a:gd name="T93" fmla="*/ 4 h 116"/>
                      <a:gd name="T94" fmla="*/ 12 w 129"/>
                      <a:gd name="T95" fmla="*/ 3 h 116"/>
                      <a:gd name="T96" fmla="*/ 14 w 129"/>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116">
                        <a:moveTo>
                          <a:pt x="110" y="113"/>
                        </a:moveTo>
                        <a:lnTo>
                          <a:pt x="111" y="112"/>
                        </a:lnTo>
                        <a:lnTo>
                          <a:pt x="118" y="108"/>
                        </a:lnTo>
                        <a:lnTo>
                          <a:pt x="123" y="103"/>
                        </a:lnTo>
                        <a:lnTo>
                          <a:pt x="127" y="99"/>
                        </a:lnTo>
                        <a:lnTo>
                          <a:pt x="127" y="96"/>
                        </a:lnTo>
                        <a:lnTo>
                          <a:pt x="127" y="95"/>
                        </a:lnTo>
                        <a:lnTo>
                          <a:pt x="129" y="92"/>
                        </a:lnTo>
                        <a:lnTo>
                          <a:pt x="129" y="89"/>
                        </a:lnTo>
                        <a:lnTo>
                          <a:pt x="129" y="87"/>
                        </a:lnTo>
                        <a:lnTo>
                          <a:pt x="129" y="85"/>
                        </a:lnTo>
                        <a:lnTo>
                          <a:pt x="129" y="83"/>
                        </a:lnTo>
                        <a:lnTo>
                          <a:pt x="127" y="80"/>
                        </a:lnTo>
                        <a:lnTo>
                          <a:pt x="125" y="85"/>
                        </a:lnTo>
                        <a:lnTo>
                          <a:pt x="117" y="96"/>
                        </a:lnTo>
                        <a:lnTo>
                          <a:pt x="106" y="104"/>
                        </a:lnTo>
                        <a:lnTo>
                          <a:pt x="94" y="111"/>
                        </a:lnTo>
                        <a:lnTo>
                          <a:pt x="87" y="113"/>
                        </a:lnTo>
                        <a:lnTo>
                          <a:pt x="81" y="115"/>
                        </a:lnTo>
                        <a:lnTo>
                          <a:pt x="78" y="115"/>
                        </a:lnTo>
                        <a:lnTo>
                          <a:pt x="83" y="116"/>
                        </a:lnTo>
                        <a:lnTo>
                          <a:pt x="87" y="116"/>
                        </a:lnTo>
                        <a:lnTo>
                          <a:pt x="91" y="115"/>
                        </a:lnTo>
                        <a:lnTo>
                          <a:pt x="95" y="112"/>
                        </a:lnTo>
                        <a:lnTo>
                          <a:pt x="99" y="111"/>
                        </a:lnTo>
                        <a:lnTo>
                          <a:pt x="102" y="109"/>
                        </a:lnTo>
                        <a:lnTo>
                          <a:pt x="106" y="111"/>
                        </a:lnTo>
                        <a:lnTo>
                          <a:pt x="110" y="112"/>
                        </a:lnTo>
                        <a:lnTo>
                          <a:pt x="110" y="113"/>
                        </a:lnTo>
                        <a:close/>
                        <a:moveTo>
                          <a:pt x="14" y="0"/>
                        </a:moveTo>
                        <a:lnTo>
                          <a:pt x="8" y="7"/>
                        </a:lnTo>
                        <a:lnTo>
                          <a:pt x="2" y="19"/>
                        </a:lnTo>
                        <a:lnTo>
                          <a:pt x="0" y="23"/>
                        </a:lnTo>
                        <a:lnTo>
                          <a:pt x="0" y="21"/>
                        </a:lnTo>
                        <a:lnTo>
                          <a:pt x="0" y="21"/>
                        </a:lnTo>
                        <a:lnTo>
                          <a:pt x="0" y="21"/>
                        </a:lnTo>
                        <a:lnTo>
                          <a:pt x="0" y="21"/>
                        </a:lnTo>
                        <a:lnTo>
                          <a:pt x="0" y="20"/>
                        </a:lnTo>
                        <a:lnTo>
                          <a:pt x="0" y="20"/>
                        </a:lnTo>
                        <a:lnTo>
                          <a:pt x="0" y="20"/>
                        </a:lnTo>
                        <a:lnTo>
                          <a:pt x="0" y="20"/>
                        </a:lnTo>
                        <a:lnTo>
                          <a:pt x="0" y="16"/>
                        </a:lnTo>
                        <a:lnTo>
                          <a:pt x="2" y="13"/>
                        </a:lnTo>
                        <a:lnTo>
                          <a:pt x="3" y="11"/>
                        </a:lnTo>
                        <a:lnTo>
                          <a:pt x="6" y="9"/>
                        </a:lnTo>
                        <a:lnTo>
                          <a:pt x="7" y="7"/>
                        </a:lnTo>
                        <a:lnTo>
                          <a:pt x="10" y="4"/>
                        </a:lnTo>
                        <a:lnTo>
                          <a:pt x="12" y="3"/>
                        </a:lnTo>
                        <a:lnTo>
                          <a:pt x="14" y="0"/>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1" name="Freeform 263"/>
                  <p:cNvSpPr>
                    <a:spLocks noEditPoints="1"/>
                  </p:cNvSpPr>
                  <p:nvPr/>
                </p:nvSpPr>
                <p:spPr bwMode="auto">
                  <a:xfrm>
                    <a:off x="3225" y="1276"/>
                    <a:ext cx="42" cy="43"/>
                  </a:xfrm>
                  <a:custGeom>
                    <a:avLst/>
                    <a:gdLst>
                      <a:gd name="T0" fmla="*/ 8 w 127"/>
                      <a:gd name="T1" fmla="*/ 20 h 128"/>
                      <a:gd name="T2" fmla="*/ 0 w 127"/>
                      <a:gd name="T3" fmla="*/ 36 h 128"/>
                      <a:gd name="T4" fmla="*/ 2 w 127"/>
                      <a:gd name="T5" fmla="*/ 41 h 128"/>
                      <a:gd name="T6" fmla="*/ 4 w 127"/>
                      <a:gd name="T7" fmla="*/ 46 h 128"/>
                      <a:gd name="T8" fmla="*/ 6 w 127"/>
                      <a:gd name="T9" fmla="*/ 52 h 128"/>
                      <a:gd name="T10" fmla="*/ 7 w 127"/>
                      <a:gd name="T11" fmla="*/ 57 h 128"/>
                      <a:gd name="T12" fmla="*/ 11 w 127"/>
                      <a:gd name="T13" fmla="*/ 36 h 128"/>
                      <a:gd name="T14" fmla="*/ 25 w 127"/>
                      <a:gd name="T15" fmla="*/ 17 h 128"/>
                      <a:gd name="T16" fmla="*/ 43 w 127"/>
                      <a:gd name="T17" fmla="*/ 4 h 128"/>
                      <a:gd name="T18" fmla="*/ 51 w 127"/>
                      <a:gd name="T19" fmla="*/ 0 h 128"/>
                      <a:gd name="T20" fmla="*/ 46 w 127"/>
                      <a:gd name="T21" fmla="*/ 0 h 128"/>
                      <a:gd name="T22" fmla="*/ 41 w 127"/>
                      <a:gd name="T23" fmla="*/ 0 h 128"/>
                      <a:gd name="T24" fmla="*/ 35 w 127"/>
                      <a:gd name="T25" fmla="*/ 0 h 128"/>
                      <a:gd name="T26" fmla="*/ 31 w 127"/>
                      <a:gd name="T27" fmla="*/ 1 h 128"/>
                      <a:gd name="T28" fmla="*/ 26 w 127"/>
                      <a:gd name="T29" fmla="*/ 5 h 128"/>
                      <a:gd name="T30" fmla="*/ 22 w 127"/>
                      <a:gd name="T31" fmla="*/ 8 h 128"/>
                      <a:gd name="T32" fmla="*/ 17 w 127"/>
                      <a:gd name="T33" fmla="*/ 12 h 128"/>
                      <a:gd name="T34" fmla="*/ 78 w 127"/>
                      <a:gd name="T35" fmla="*/ 128 h 128"/>
                      <a:gd name="T36" fmla="*/ 87 w 127"/>
                      <a:gd name="T37" fmla="*/ 126 h 128"/>
                      <a:gd name="T38" fmla="*/ 106 w 127"/>
                      <a:gd name="T39" fmla="*/ 117 h 128"/>
                      <a:gd name="T40" fmla="*/ 125 w 127"/>
                      <a:gd name="T41" fmla="*/ 98 h 128"/>
                      <a:gd name="T42" fmla="*/ 127 w 127"/>
                      <a:gd name="T43" fmla="*/ 90 h 128"/>
                      <a:gd name="T44" fmla="*/ 127 w 127"/>
                      <a:gd name="T45" fmla="*/ 86 h 128"/>
                      <a:gd name="T46" fmla="*/ 126 w 127"/>
                      <a:gd name="T47" fmla="*/ 81 h 128"/>
                      <a:gd name="T48" fmla="*/ 126 w 127"/>
                      <a:gd name="T49" fmla="*/ 76 h 128"/>
                      <a:gd name="T50" fmla="*/ 122 w 127"/>
                      <a:gd name="T51" fmla="*/ 82 h 128"/>
                      <a:gd name="T52" fmla="*/ 110 w 127"/>
                      <a:gd name="T53" fmla="*/ 101 h 128"/>
                      <a:gd name="T54" fmla="*/ 90 w 127"/>
                      <a:gd name="T55" fmla="*/ 114 h 128"/>
                      <a:gd name="T56" fmla="*/ 71 w 127"/>
                      <a:gd name="T57" fmla="*/ 118 h 128"/>
                      <a:gd name="T58" fmla="*/ 73 w 127"/>
                      <a:gd name="T59" fmla="*/ 121 h 128"/>
                      <a:gd name="T60" fmla="*/ 74 w 127"/>
                      <a:gd name="T61" fmla="*/ 122 h 128"/>
                      <a:gd name="T62" fmla="*/ 77 w 127"/>
                      <a:gd name="T63" fmla="*/ 125 h 128"/>
                      <a:gd name="T64" fmla="*/ 78 w 127"/>
                      <a:gd name="T65" fmla="*/ 128 h 128"/>
                      <a:gd name="T66" fmla="*/ 78 w 127"/>
                      <a:gd name="T67" fmla="*/ 128 h 128"/>
                      <a:gd name="T68" fmla="*/ 78 w 127"/>
                      <a:gd name="T69" fmla="*/ 128 h 128"/>
                      <a:gd name="T70" fmla="*/ 78 w 127"/>
                      <a:gd name="T71" fmla="*/ 128 h 128"/>
                      <a:gd name="T72" fmla="*/ 78 w 127"/>
                      <a:gd name="T7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7" h="128">
                        <a:moveTo>
                          <a:pt x="14" y="13"/>
                        </a:moveTo>
                        <a:lnTo>
                          <a:pt x="8" y="20"/>
                        </a:lnTo>
                        <a:lnTo>
                          <a:pt x="2" y="32"/>
                        </a:lnTo>
                        <a:lnTo>
                          <a:pt x="0" y="36"/>
                        </a:lnTo>
                        <a:lnTo>
                          <a:pt x="2" y="38"/>
                        </a:lnTo>
                        <a:lnTo>
                          <a:pt x="2" y="41"/>
                        </a:lnTo>
                        <a:lnTo>
                          <a:pt x="3" y="44"/>
                        </a:lnTo>
                        <a:lnTo>
                          <a:pt x="4" y="46"/>
                        </a:lnTo>
                        <a:lnTo>
                          <a:pt x="4" y="49"/>
                        </a:lnTo>
                        <a:lnTo>
                          <a:pt x="6" y="52"/>
                        </a:lnTo>
                        <a:lnTo>
                          <a:pt x="6" y="54"/>
                        </a:lnTo>
                        <a:lnTo>
                          <a:pt x="7" y="57"/>
                        </a:lnTo>
                        <a:lnTo>
                          <a:pt x="8" y="48"/>
                        </a:lnTo>
                        <a:lnTo>
                          <a:pt x="11" y="36"/>
                        </a:lnTo>
                        <a:lnTo>
                          <a:pt x="17" y="25"/>
                        </a:lnTo>
                        <a:lnTo>
                          <a:pt x="25" y="17"/>
                        </a:lnTo>
                        <a:lnTo>
                          <a:pt x="34" y="9"/>
                        </a:lnTo>
                        <a:lnTo>
                          <a:pt x="43" y="4"/>
                        </a:lnTo>
                        <a:lnTo>
                          <a:pt x="54" y="1"/>
                        </a:lnTo>
                        <a:lnTo>
                          <a:pt x="51" y="0"/>
                        </a:lnTo>
                        <a:lnTo>
                          <a:pt x="49" y="0"/>
                        </a:lnTo>
                        <a:lnTo>
                          <a:pt x="46" y="0"/>
                        </a:lnTo>
                        <a:lnTo>
                          <a:pt x="43" y="0"/>
                        </a:lnTo>
                        <a:lnTo>
                          <a:pt x="41" y="0"/>
                        </a:lnTo>
                        <a:lnTo>
                          <a:pt x="38" y="0"/>
                        </a:lnTo>
                        <a:lnTo>
                          <a:pt x="35" y="0"/>
                        </a:lnTo>
                        <a:lnTo>
                          <a:pt x="33" y="0"/>
                        </a:lnTo>
                        <a:lnTo>
                          <a:pt x="31" y="1"/>
                        </a:lnTo>
                        <a:lnTo>
                          <a:pt x="29" y="4"/>
                        </a:lnTo>
                        <a:lnTo>
                          <a:pt x="26" y="5"/>
                        </a:lnTo>
                        <a:lnTo>
                          <a:pt x="23" y="6"/>
                        </a:lnTo>
                        <a:lnTo>
                          <a:pt x="22" y="8"/>
                        </a:lnTo>
                        <a:lnTo>
                          <a:pt x="19" y="10"/>
                        </a:lnTo>
                        <a:lnTo>
                          <a:pt x="17" y="12"/>
                        </a:lnTo>
                        <a:lnTo>
                          <a:pt x="14" y="13"/>
                        </a:lnTo>
                        <a:close/>
                        <a:moveTo>
                          <a:pt x="78" y="128"/>
                        </a:moveTo>
                        <a:lnTo>
                          <a:pt x="81" y="128"/>
                        </a:lnTo>
                        <a:lnTo>
                          <a:pt x="87" y="126"/>
                        </a:lnTo>
                        <a:lnTo>
                          <a:pt x="94" y="124"/>
                        </a:lnTo>
                        <a:lnTo>
                          <a:pt x="106" y="117"/>
                        </a:lnTo>
                        <a:lnTo>
                          <a:pt x="117" y="109"/>
                        </a:lnTo>
                        <a:lnTo>
                          <a:pt x="125" y="98"/>
                        </a:lnTo>
                        <a:lnTo>
                          <a:pt x="127" y="93"/>
                        </a:lnTo>
                        <a:lnTo>
                          <a:pt x="127" y="90"/>
                        </a:lnTo>
                        <a:lnTo>
                          <a:pt x="127" y="89"/>
                        </a:lnTo>
                        <a:lnTo>
                          <a:pt x="127" y="86"/>
                        </a:lnTo>
                        <a:lnTo>
                          <a:pt x="127" y="84"/>
                        </a:lnTo>
                        <a:lnTo>
                          <a:pt x="126" y="81"/>
                        </a:lnTo>
                        <a:lnTo>
                          <a:pt x="126" y="78"/>
                        </a:lnTo>
                        <a:lnTo>
                          <a:pt x="126" y="76"/>
                        </a:lnTo>
                        <a:lnTo>
                          <a:pt x="125" y="74"/>
                        </a:lnTo>
                        <a:lnTo>
                          <a:pt x="122" y="82"/>
                        </a:lnTo>
                        <a:lnTo>
                          <a:pt x="117" y="93"/>
                        </a:lnTo>
                        <a:lnTo>
                          <a:pt x="110" y="101"/>
                        </a:lnTo>
                        <a:lnTo>
                          <a:pt x="101" y="109"/>
                        </a:lnTo>
                        <a:lnTo>
                          <a:pt x="90" y="114"/>
                        </a:lnTo>
                        <a:lnTo>
                          <a:pt x="79" y="118"/>
                        </a:lnTo>
                        <a:lnTo>
                          <a:pt x="71" y="118"/>
                        </a:lnTo>
                        <a:lnTo>
                          <a:pt x="71" y="120"/>
                        </a:lnTo>
                        <a:lnTo>
                          <a:pt x="73" y="121"/>
                        </a:lnTo>
                        <a:lnTo>
                          <a:pt x="74" y="122"/>
                        </a:lnTo>
                        <a:lnTo>
                          <a:pt x="74" y="122"/>
                        </a:lnTo>
                        <a:lnTo>
                          <a:pt x="75" y="124"/>
                        </a:lnTo>
                        <a:lnTo>
                          <a:pt x="77" y="125"/>
                        </a:lnTo>
                        <a:lnTo>
                          <a:pt x="77" y="126"/>
                        </a:lnTo>
                        <a:lnTo>
                          <a:pt x="78" y="128"/>
                        </a:lnTo>
                        <a:lnTo>
                          <a:pt x="78" y="128"/>
                        </a:lnTo>
                        <a:lnTo>
                          <a:pt x="78" y="128"/>
                        </a:lnTo>
                        <a:lnTo>
                          <a:pt x="78" y="128"/>
                        </a:lnTo>
                        <a:lnTo>
                          <a:pt x="78" y="128"/>
                        </a:lnTo>
                        <a:lnTo>
                          <a:pt x="78" y="128"/>
                        </a:lnTo>
                        <a:lnTo>
                          <a:pt x="78" y="128"/>
                        </a:lnTo>
                        <a:lnTo>
                          <a:pt x="78" y="128"/>
                        </a:lnTo>
                        <a:lnTo>
                          <a:pt x="78" y="128"/>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2" name="Freeform 264"/>
                  <p:cNvSpPr>
                    <a:spLocks noEditPoints="1"/>
                  </p:cNvSpPr>
                  <p:nvPr/>
                </p:nvSpPr>
                <p:spPr bwMode="auto">
                  <a:xfrm>
                    <a:off x="3227" y="1276"/>
                    <a:ext cx="39" cy="39"/>
                  </a:xfrm>
                  <a:custGeom>
                    <a:avLst/>
                    <a:gdLst>
                      <a:gd name="T0" fmla="*/ 36 w 118"/>
                      <a:gd name="T1" fmla="*/ 3 h 117"/>
                      <a:gd name="T2" fmla="*/ 18 w 118"/>
                      <a:gd name="T3" fmla="*/ 16 h 117"/>
                      <a:gd name="T4" fmla="*/ 4 w 118"/>
                      <a:gd name="T5" fmla="*/ 35 h 117"/>
                      <a:gd name="T6" fmla="*/ 0 w 118"/>
                      <a:gd name="T7" fmla="*/ 56 h 117"/>
                      <a:gd name="T8" fmla="*/ 3 w 118"/>
                      <a:gd name="T9" fmla="*/ 64 h 117"/>
                      <a:gd name="T10" fmla="*/ 7 w 118"/>
                      <a:gd name="T11" fmla="*/ 71 h 117"/>
                      <a:gd name="T12" fmla="*/ 11 w 118"/>
                      <a:gd name="T13" fmla="*/ 77 h 117"/>
                      <a:gd name="T14" fmla="*/ 18 w 118"/>
                      <a:gd name="T15" fmla="*/ 84 h 117"/>
                      <a:gd name="T16" fmla="*/ 11 w 118"/>
                      <a:gd name="T17" fmla="*/ 68 h 117"/>
                      <a:gd name="T18" fmla="*/ 11 w 118"/>
                      <a:gd name="T19" fmla="*/ 48 h 117"/>
                      <a:gd name="T20" fmla="*/ 19 w 118"/>
                      <a:gd name="T21" fmla="*/ 31 h 117"/>
                      <a:gd name="T22" fmla="*/ 32 w 118"/>
                      <a:gd name="T23" fmla="*/ 16 h 117"/>
                      <a:gd name="T24" fmla="*/ 50 w 118"/>
                      <a:gd name="T25" fmla="*/ 9 h 117"/>
                      <a:gd name="T26" fmla="*/ 68 w 118"/>
                      <a:gd name="T27" fmla="*/ 9 h 117"/>
                      <a:gd name="T28" fmla="*/ 63 w 118"/>
                      <a:gd name="T29" fmla="*/ 5 h 117"/>
                      <a:gd name="T30" fmla="*/ 58 w 118"/>
                      <a:gd name="T31" fmla="*/ 3 h 117"/>
                      <a:gd name="T32" fmla="*/ 52 w 118"/>
                      <a:gd name="T33" fmla="*/ 1 h 117"/>
                      <a:gd name="T34" fmla="*/ 47 w 118"/>
                      <a:gd name="T35" fmla="*/ 0 h 117"/>
                      <a:gd name="T36" fmla="*/ 72 w 118"/>
                      <a:gd name="T37" fmla="*/ 117 h 117"/>
                      <a:gd name="T38" fmla="*/ 94 w 118"/>
                      <a:gd name="T39" fmla="*/ 108 h 117"/>
                      <a:gd name="T40" fmla="*/ 110 w 118"/>
                      <a:gd name="T41" fmla="*/ 92 h 117"/>
                      <a:gd name="T42" fmla="*/ 118 w 118"/>
                      <a:gd name="T43" fmla="*/ 73 h 117"/>
                      <a:gd name="T44" fmla="*/ 118 w 118"/>
                      <a:gd name="T45" fmla="*/ 69 h 117"/>
                      <a:gd name="T46" fmla="*/ 116 w 118"/>
                      <a:gd name="T47" fmla="*/ 65 h 117"/>
                      <a:gd name="T48" fmla="*/ 115 w 118"/>
                      <a:gd name="T49" fmla="*/ 61 h 117"/>
                      <a:gd name="T50" fmla="*/ 114 w 118"/>
                      <a:gd name="T51" fmla="*/ 59 h 117"/>
                      <a:gd name="T52" fmla="*/ 110 w 118"/>
                      <a:gd name="T53" fmla="*/ 48 h 117"/>
                      <a:gd name="T54" fmla="*/ 110 w 118"/>
                      <a:gd name="T55" fmla="*/ 49 h 117"/>
                      <a:gd name="T56" fmla="*/ 111 w 118"/>
                      <a:gd name="T57" fmla="*/ 51 h 117"/>
                      <a:gd name="T58" fmla="*/ 112 w 118"/>
                      <a:gd name="T59" fmla="*/ 53 h 117"/>
                      <a:gd name="T60" fmla="*/ 114 w 118"/>
                      <a:gd name="T61" fmla="*/ 57 h 117"/>
                      <a:gd name="T62" fmla="*/ 110 w 118"/>
                      <a:gd name="T63" fmla="*/ 59 h 117"/>
                      <a:gd name="T64" fmla="*/ 106 w 118"/>
                      <a:gd name="T65" fmla="*/ 77 h 117"/>
                      <a:gd name="T66" fmla="*/ 95 w 118"/>
                      <a:gd name="T67" fmla="*/ 93 h 117"/>
                      <a:gd name="T68" fmla="*/ 79 w 118"/>
                      <a:gd name="T69" fmla="*/ 104 h 117"/>
                      <a:gd name="T70" fmla="*/ 60 w 118"/>
                      <a:gd name="T71" fmla="*/ 108 h 117"/>
                      <a:gd name="T72" fmla="*/ 40 w 118"/>
                      <a:gd name="T73" fmla="*/ 104 h 117"/>
                      <a:gd name="T74" fmla="*/ 24 w 118"/>
                      <a:gd name="T75" fmla="*/ 93 h 117"/>
                      <a:gd name="T76" fmla="*/ 32 w 118"/>
                      <a:gd name="T77" fmla="*/ 105 h 117"/>
                      <a:gd name="T78" fmla="*/ 42 w 118"/>
                      <a:gd name="T79" fmla="*/ 109 h 117"/>
                      <a:gd name="T80" fmla="*/ 52 w 118"/>
                      <a:gd name="T81" fmla="*/ 112 h 117"/>
                      <a:gd name="T82" fmla="*/ 64 w 118"/>
                      <a:gd name="T8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117">
                        <a:moveTo>
                          <a:pt x="47" y="0"/>
                        </a:moveTo>
                        <a:lnTo>
                          <a:pt x="36" y="3"/>
                        </a:lnTo>
                        <a:lnTo>
                          <a:pt x="27" y="8"/>
                        </a:lnTo>
                        <a:lnTo>
                          <a:pt x="18" y="16"/>
                        </a:lnTo>
                        <a:lnTo>
                          <a:pt x="10" y="24"/>
                        </a:lnTo>
                        <a:lnTo>
                          <a:pt x="4" y="35"/>
                        </a:lnTo>
                        <a:lnTo>
                          <a:pt x="1" y="47"/>
                        </a:lnTo>
                        <a:lnTo>
                          <a:pt x="0" y="56"/>
                        </a:lnTo>
                        <a:lnTo>
                          <a:pt x="1" y="60"/>
                        </a:lnTo>
                        <a:lnTo>
                          <a:pt x="3" y="64"/>
                        </a:lnTo>
                        <a:lnTo>
                          <a:pt x="4" y="67"/>
                        </a:lnTo>
                        <a:lnTo>
                          <a:pt x="7" y="71"/>
                        </a:lnTo>
                        <a:lnTo>
                          <a:pt x="8" y="75"/>
                        </a:lnTo>
                        <a:lnTo>
                          <a:pt x="11" y="77"/>
                        </a:lnTo>
                        <a:lnTo>
                          <a:pt x="14" y="81"/>
                        </a:lnTo>
                        <a:lnTo>
                          <a:pt x="18" y="84"/>
                        </a:lnTo>
                        <a:lnTo>
                          <a:pt x="14" y="77"/>
                        </a:lnTo>
                        <a:lnTo>
                          <a:pt x="11" y="68"/>
                        </a:lnTo>
                        <a:lnTo>
                          <a:pt x="10" y="59"/>
                        </a:lnTo>
                        <a:lnTo>
                          <a:pt x="11" y="48"/>
                        </a:lnTo>
                        <a:lnTo>
                          <a:pt x="14" y="39"/>
                        </a:lnTo>
                        <a:lnTo>
                          <a:pt x="19" y="31"/>
                        </a:lnTo>
                        <a:lnTo>
                          <a:pt x="24" y="23"/>
                        </a:lnTo>
                        <a:lnTo>
                          <a:pt x="32" y="16"/>
                        </a:lnTo>
                        <a:lnTo>
                          <a:pt x="40" y="12"/>
                        </a:lnTo>
                        <a:lnTo>
                          <a:pt x="50" y="9"/>
                        </a:lnTo>
                        <a:lnTo>
                          <a:pt x="60" y="8"/>
                        </a:lnTo>
                        <a:lnTo>
                          <a:pt x="68" y="9"/>
                        </a:lnTo>
                        <a:lnTo>
                          <a:pt x="66" y="7"/>
                        </a:lnTo>
                        <a:lnTo>
                          <a:pt x="63" y="5"/>
                        </a:lnTo>
                        <a:lnTo>
                          <a:pt x="60" y="4"/>
                        </a:lnTo>
                        <a:lnTo>
                          <a:pt x="58" y="3"/>
                        </a:lnTo>
                        <a:lnTo>
                          <a:pt x="55" y="3"/>
                        </a:lnTo>
                        <a:lnTo>
                          <a:pt x="52" y="1"/>
                        </a:lnTo>
                        <a:lnTo>
                          <a:pt x="50" y="0"/>
                        </a:lnTo>
                        <a:lnTo>
                          <a:pt x="47" y="0"/>
                        </a:lnTo>
                        <a:close/>
                        <a:moveTo>
                          <a:pt x="64" y="117"/>
                        </a:moveTo>
                        <a:lnTo>
                          <a:pt x="72" y="117"/>
                        </a:lnTo>
                        <a:lnTo>
                          <a:pt x="83" y="113"/>
                        </a:lnTo>
                        <a:lnTo>
                          <a:pt x="94" y="108"/>
                        </a:lnTo>
                        <a:lnTo>
                          <a:pt x="103" y="100"/>
                        </a:lnTo>
                        <a:lnTo>
                          <a:pt x="110" y="92"/>
                        </a:lnTo>
                        <a:lnTo>
                          <a:pt x="115" y="81"/>
                        </a:lnTo>
                        <a:lnTo>
                          <a:pt x="118" y="73"/>
                        </a:lnTo>
                        <a:lnTo>
                          <a:pt x="118" y="71"/>
                        </a:lnTo>
                        <a:lnTo>
                          <a:pt x="118" y="69"/>
                        </a:lnTo>
                        <a:lnTo>
                          <a:pt x="116" y="67"/>
                        </a:lnTo>
                        <a:lnTo>
                          <a:pt x="116" y="65"/>
                        </a:lnTo>
                        <a:lnTo>
                          <a:pt x="116" y="64"/>
                        </a:lnTo>
                        <a:lnTo>
                          <a:pt x="115" y="61"/>
                        </a:lnTo>
                        <a:lnTo>
                          <a:pt x="115" y="60"/>
                        </a:lnTo>
                        <a:lnTo>
                          <a:pt x="114" y="59"/>
                        </a:lnTo>
                        <a:lnTo>
                          <a:pt x="110" y="59"/>
                        </a:lnTo>
                        <a:lnTo>
                          <a:pt x="110" y="48"/>
                        </a:lnTo>
                        <a:lnTo>
                          <a:pt x="108" y="48"/>
                        </a:lnTo>
                        <a:lnTo>
                          <a:pt x="110" y="49"/>
                        </a:lnTo>
                        <a:lnTo>
                          <a:pt x="110" y="49"/>
                        </a:lnTo>
                        <a:lnTo>
                          <a:pt x="111" y="51"/>
                        </a:lnTo>
                        <a:lnTo>
                          <a:pt x="111" y="52"/>
                        </a:lnTo>
                        <a:lnTo>
                          <a:pt x="112" y="53"/>
                        </a:lnTo>
                        <a:lnTo>
                          <a:pt x="112" y="56"/>
                        </a:lnTo>
                        <a:lnTo>
                          <a:pt x="114" y="57"/>
                        </a:lnTo>
                        <a:lnTo>
                          <a:pt x="114" y="59"/>
                        </a:lnTo>
                        <a:lnTo>
                          <a:pt x="110" y="59"/>
                        </a:lnTo>
                        <a:lnTo>
                          <a:pt x="110" y="68"/>
                        </a:lnTo>
                        <a:lnTo>
                          <a:pt x="106" y="77"/>
                        </a:lnTo>
                        <a:lnTo>
                          <a:pt x="102" y="87"/>
                        </a:lnTo>
                        <a:lnTo>
                          <a:pt x="95" y="93"/>
                        </a:lnTo>
                        <a:lnTo>
                          <a:pt x="88" y="100"/>
                        </a:lnTo>
                        <a:lnTo>
                          <a:pt x="79" y="104"/>
                        </a:lnTo>
                        <a:lnTo>
                          <a:pt x="70" y="107"/>
                        </a:lnTo>
                        <a:lnTo>
                          <a:pt x="60" y="108"/>
                        </a:lnTo>
                        <a:lnTo>
                          <a:pt x="50" y="107"/>
                        </a:lnTo>
                        <a:lnTo>
                          <a:pt x="40" y="104"/>
                        </a:lnTo>
                        <a:lnTo>
                          <a:pt x="32" y="100"/>
                        </a:lnTo>
                        <a:lnTo>
                          <a:pt x="24" y="93"/>
                        </a:lnTo>
                        <a:lnTo>
                          <a:pt x="28" y="100"/>
                        </a:lnTo>
                        <a:lnTo>
                          <a:pt x="32" y="105"/>
                        </a:lnTo>
                        <a:lnTo>
                          <a:pt x="36" y="108"/>
                        </a:lnTo>
                        <a:lnTo>
                          <a:pt x="42" y="109"/>
                        </a:lnTo>
                        <a:lnTo>
                          <a:pt x="47" y="111"/>
                        </a:lnTo>
                        <a:lnTo>
                          <a:pt x="52" y="112"/>
                        </a:lnTo>
                        <a:lnTo>
                          <a:pt x="59" y="115"/>
                        </a:lnTo>
                        <a:lnTo>
                          <a:pt x="64" y="117"/>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3" name="Freeform 265"/>
                  <p:cNvSpPr>
                    <a:spLocks/>
                  </p:cNvSpPr>
                  <p:nvPr/>
                </p:nvSpPr>
                <p:spPr bwMode="auto">
                  <a:xfrm>
                    <a:off x="3230" y="1279"/>
                    <a:ext cx="34" cy="33"/>
                  </a:xfrm>
                  <a:custGeom>
                    <a:avLst/>
                    <a:gdLst>
                      <a:gd name="T0" fmla="*/ 100 w 100"/>
                      <a:gd name="T1" fmla="*/ 40 h 100"/>
                      <a:gd name="T2" fmla="*/ 98 w 100"/>
                      <a:gd name="T3" fmla="*/ 37 h 100"/>
                      <a:gd name="T4" fmla="*/ 96 w 100"/>
                      <a:gd name="T5" fmla="*/ 35 h 100"/>
                      <a:gd name="T6" fmla="*/ 94 w 100"/>
                      <a:gd name="T7" fmla="*/ 31 h 100"/>
                      <a:gd name="T8" fmla="*/ 92 w 100"/>
                      <a:gd name="T9" fmla="*/ 28 h 100"/>
                      <a:gd name="T10" fmla="*/ 86 w 100"/>
                      <a:gd name="T11" fmla="*/ 23 h 100"/>
                      <a:gd name="T12" fmla="*/ 78 w 100"/>
                      <a:gd name="T13" fmla="*/ 16 h 100"/>
                      <a:gd name="T14" fmla="*/ 70 w 100"/>
                      <a:gd name="T15" fmla="*/ 9 h 100"/>
                      <a:gd name="T16" fmla="*/ 62 w 100"/>
                      <a:gd name="T17" fmla="*/ 4 h 100"/>
                      <a:gd name="T18" fmla="*/ 50 w 100"/>
                      <a:gd name="T19" fmla="*/ 0 h 100"/>
                      <a:gd name="T20" fmla="*/ 30 w 100"/>
                      <a:gd name="T21" fmla="*/ 4 h 100"/>
                      <a:gd name="T22" fmla="*/ 14 w 100"/>
                      <a:gd name="T23" fmla="*/ 15 h 100"/>
                      <a:gd name="T24" fmla="*/ 4 w 100"/>
                      <a:gd name="T25" fmla="*/ 31 h 100"/>
                      <a:gd name="T26" fmla="*/ 0 w 100"/>
                      <a:gd name="T27" fmla="*/ 51 h 100"/>
                      <a:gd name="T28" fmla="*/ 4 w 100"/>
                      <a:gd name="T29" fmla="*/ 69 h 100"/>
                      <a:gd name="T30" fmla="*/ 8 w 100"/>
                      <a:gd name="T31" fmla="*/ 76 h 100"/>
                      <a:gd name="T32" fmla="*/ 9 w 100"/>
                      <a:gd name="T33" fmla="*/ 77 h 100"/>
                      <a:gd name="T34" fmla="*/ 10 w 100"/>
                      <a:gd name="T35" fmla="*/ 79 h 100"/>
                      <a:gd name="T36" fmla="*/ 13 w 100"/>
                      <a:gd name="T37" fmla="*/ 80 h 100"/>
                      <a:gd name="T38" fmla="*/ 13 w 100"/>
                      <a:gd name="T39" fmla="*/ 81 h 100"/>
                      <a:gd name="T40" fmla="*/ 14 w 100"/>
                      <a:gd name="T41" fmla="*/ 83 h 100"/>
                      <a:gd name="T42" fmla="*/ 14 w 100"/>
                      <a:gd name="T43" fmla="*/ 84 h 100"/>
                      <a:gd name="T44" fmla="*/ 14 w 100"/>
                      <a:gd name="T45" fmla="*/ 85 h 100"/>
                      <a:gd name="T46" fmla="*/ 22 w 100"/>
                      <a:gd name="T47" fmla="*/ 92 h 100"/>
                      <a:gd name="T48" fmla="*/ 40 w 100"/>
                      <a:gd name="T49" fmla="*/ 99 h 100"/>
                      <a:gd name="T50" fmla="*/ 60 w 100"/>
                      <a:gd name="T51" fmla="*/ 99 h 100"/>
                      <a:gd name="T52" fmla="*/ 78 w 100"/>
                      <a:gd name="T53" fmla="*/ 92 h 100"/>
                      <a:gd name="T54" fmla="*/ 92 w 100"/>
                      <a:gd name="T55" fmla="*/ 79 h 100"/>
                      <a:gd name="T56" fmla="*/ 100 w 100"/>
                      <a:gd name="T57" fmla="*/ 60 h 100"/>
                      <a:gd name="T58" fmla="*/ 90 w 100"/>
                      <a:gd name="T59" fmla="*/ 51 h 100"/>
                      <a:gd name="T60" fmla="*/ 86 w 100"/>
                      <a:gd name="T61" fmla="*/ 35 h 100"/>
                      <a:gd name="T62" fmla="*/ 78 w 100"/>
                      <a:gd name="T63" fmla="*/ 21 h 100"/>
                      <a:gd name="T64" fmla="*/ 65 w 100"/>
                      <a:gd name="T65" fmla="*/ 13 h 100"/>
                      <a:gd name="T66" fmla="*/ 50 w 100"/>
                      <a:gd name="T67" fmla="*/ 11 h 100"/>
                      <a:gd name="T68" fmla="*/ 34 w 100"/>
                      <a:gd name="T69" fmla="*/ 13 h 100"/>
                      <a:gd name="T70" fmla="*/ 22 w 100"/>
                      <a:gd name="T71" fmla="*/ 21 h 100"/>
                      <a:gd name="T72" fmla="*/ 13 w 100"/>
                      <a:gd name="T73" fmla="*/ 35 h 100"/>
                      <a:gd name="T74" fmla="*/ 10 w 100"/>
                      <a:gd name="T75" fmla="*/ 51 h 100"/>
                      <a:gd name="T76" fmla="*/ 13 w 100"/>
                      <a:gd name="T77" fmla="*/ 65 h 100"/>
                      <a:gd name="T78" fmla="*/ 22 w 100"/>
                      <a:gd name="T79" fmla="*/ 79 h 100"/>
                      <a:gd name="T80" fmla="*/ 34 w 100"/>
                      <a:gd name="T81" fmla="*/ 87 h 100"/>
                      <a:gd name="T82" fmla="*/ 50 w 100"/>
                      <a:gd name="T83" fmla="*/ 91 h 100"/>
                      <a:gd name="T84" fmla="*/ 65 w 100"/>
                      <a:gd name="T85" fmla="*/ 87 h 100"/>
                      <a:gd name="T86" fmla="*/ 78 w 100"/>
                      <a:gd name="T87" fmla="*/ 79 h 100"/>
                      <a:gd name="T88" fmla="*/ 86 w 100"/>
                      <a:gd name="T89" fmla="*/ 65 h 100"/>
                      <a:gd name="T90" fmla="*/ 90 w 100"/>
                      <a:gd name="T91" fmla="*/ 5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 h="100">
                        <a:moveTo>
                          <a:pt x="100" y="51"/>
                        </a:moveTo>
                        <a:lnTo>
                          <a:pt x="100" y="40"/>
                        </a:lnTo>
                        <a:lnTo>
                          <a:pt x="98" y="40"/>
                        </a:lnTo>
                        <a:lnTo>
                          <a:pt x="98" y="37"/>
                        </a:lnTo>
                        <a:lnTo>
                          <a:pt x="97" y="36"/>
                        </a:lnTo>
                        <a:lnTo>
                          <a:pt x="96" y="35"/>
                        </a:lnTo>
                        <a:lnTo>
                          <a:pt x="96" y="33"/>
                        </a:lnTo>
                        <a:lnTo>
                          <a:pt x="94" y="31"/>
                        </a:lnTo>
                        <a:lnTo>
                          <a:pt x="93" y="29"/>
                        </a:lnTo>
                        <a:lnTo>
                          <a:pt x="92" y="28"/>
                        </a:lnTo>
                        <a:lnTo>
                          <a:pt x="90" y="27"/>
                        </a:lnTo>
                        <a:lnTo>
                          <a:pt x="86" y="23"/>
                        </a:lnTo>
                        <a:lnTo>
                          <a:pt x="82" y="20"/>
                        </a:lnTo>
                        <a:lnTo>
                          <a:pt x="78" y="16"/>
                        </a:lnTo>
                        <a:lnTo>
                          <a:pt x="74" y="13"/>
                        </a:lnTo>
                        <a:lnTo>
                          <a:pt x="70" y="9"/>
                        </a:lnTo>
                        <a:lnTo>
                          <a:pt x="66" y="7"/>
                        </a:lnTo>
                        <a:lnTo>
                          <a:pt x="62" y="4"/>
                        </a:lnTo>
                        <a:lnTo>
                          <a:pt x="58" y="1"/>
                        </a:lnTo>
                        <a:lnTo>
                          <a:pt x="50" y="0"/>
                        </a:lnTo>
                        <a:lnTo>
                          <a:pt x="40" y="1"/>
                        </a:lnTo>
                        <a:lnTo>
                          <a:pt x="30" y="4"/>
                        </a:lnTo>
                        <a:lnTo>
                          <a:pt x="22" y="8"/>
                        </a:lnTo>
                        <a:lnTo>
                          <a:pt x="14" y="15"/>
                        </a:lnTo>
                        <a:lnTo>
                          <a:pt x="9" y="23"/>
                        </a:lnTo>
                        <a:lnTo>
                          <a:pt x="4" y="31"/>
                        </a:lnTo>
                        <a:lnTo>
                          <a:pt x="1" y="40"/>
                        </a:lnTo>
                        <a:lnTo>
                          <a:pt x="0" y="51"/>
                        </a:lnTo>
                        <a:lnTo>
                          <a:pt x="1" y="60"/>
                        </a:lnTo>
                        <a:lnTo>
                          <a:pt x="4" y="69"/>
                        </a:lnTo>
                        <a:lnTo>
                          <a:pt x="8" y="76"/>
                        </a:lnTo>
                        <a:lnTo>
                          <a:pt x="8" y="76"/>
                        </a:lnTo>
                        <a:lnTo>
                          <a:pt x="9" y="77"/>
                        </a:lnTo>
                        <a:lnTo>
                          <a:pt x="9" y="77"/>
                        </a:lnTo>
                        <a:lnTo>
                          <a:pt x="10" y="79"/>
                        </a:lnTo>
                        <a:lnTo>
                          <a:pt x="10" y="79"/>
                        </a:lnTo>
                        <a:lnTo>
                          <a:pt x="12" y="79"/>
                        </a:lnTo>
                        <a:lnTo>
                          <a:pt x="13" y="80"/>
                        </a:lnTo>
                        <a:lnTo>
                          <a:pt x="13" y="80"/>
                        </a:lnTo>
                        <a:lnTo>
                          <a:pt x="13" y="81"/>
                        </a:lnTo>
                        <a:lnTo>
                          <a:pt x="13" y="81"/>
                        </a:lnTo>
                        <a:lnTo>
                          <a:pt x="14" y="83"/>
                        </a:lnTo>
                        <a:lnTo>
                          <a:pt x="14" y="83"/>
                        </a:lnTo>
                        <a:lnTo>
                          <a:pt x="14" y="84"/>
                        </a:lnTo>
                        <a:lnTo>
                          <a:pt x="14" y="84"/>
                        </a:lnTo>
                        <a:lnTo>
                          <a:pt x="14" y="85"/>
                        </a:lnTo>
                        <a:lnTo>
                          <a:pt x="14" y="85"/>
                        </a:lnTo>
                        <a:lnTo>
                          <a:pt x="22" y="92"/>
                        </a:lnTo>
                        <a:lnTo>
                          <a:pt x="30" y="96"/>
                        </a:lnTo>
                        <a:lnTo>
                          <a:pt x="40" y="99"/>
                        </a:lnTo>
                        <a:lnTo>
                          <a:pt x="50" y="100"/>
                        </a:lnTo>
                        <a:lnTo>
                          <a:pt x="60" y="99"/>
                        </a:lnTo>
                        <a:lnTo>
                          <a:pt x="69" y="96"/>
                        </a:lnTo>
                        <a:lnTo>
                          <a:pt x="78" y="92"/>
                        </a:lnTo>
                        <a:lnTo>
                          <a:pt x="85" y="85"/>
                        </a:lnTo>
                        <a:lnTo>
                          <a:pt x="92" y="79"/>
                        </a:lnTo>
                        <a:lnTo>
                          <a:pt x="96" y="69"/>
                        </a:lnTo>
                        <a:lnTo>
                          <a:pt x="100" y="60"/>
                        </a:lnTo>
                        <a:lnTo>
                          <a:pt x="100" y="51"/>
                        </a:lnTo>
                        <a:lnTo>
                          <a:pt x="90" y="51"/>
                        </a:lnTo>
                        <a:lnTo>
                          <a:pt x="89" y="43"/>
                        </a:lnTo>
                        <a:lnTo>
                          <a:pt x="86" y="35"/>
                        </a:lnTo>
                        <a:lnTo>
                          <a:pt x="84" y="28"/>
                        </a:lnTo>
                        <a:lnTo>
                          <a:pt x="78" y="21"/>
                        </a:lnTo>
                        <a:lnTo>
                          <a:pt x="73" y="17"/>
                        </a:lnTo>
                        <a:lnTo>
                          <a:pt x="65" y="13"/>
                        </a:lnTo>
                        <a:lnTo>
                          <a:pt x="58" y="11"/>
                        </a:lnTo>
                        <a:lnTo>
                          <a:pt x="50" y="11"/>
                        </a:lnTo>
                        <a:lnTo>
                          <a:pt x="42" y="11"/>
                        </a:lnTo>
                        <a:lnTo>
                          <a:pt x="34" y="13"/>
                        </a:lnTo>
                        <a:lnTo>
                          <a:pt x="28" y="17"/>
                        </a:lnTo>
                        <a:lnTo>
                          <a:pt x="22" y="21"/>
                        </a:lnTo>
                        <a:lnTo>
                          <a:pt x="17" y="28"/>
                        </a:lnTo>
                        <a:lnTo>
                          <a:pt x="13" y="35"/>
                        </a:lnTo>
                        <a:lnTo>
                          <a:pt x="10" y="43"/>
                        </a:lnTo>
                        <a:lnTo>
                          <a:pt x="10" y="51"/>
                        </a:lnTo>
                        <a:lnTo>
                          <a:pt x="10" y="59"/>
                        </a:lnTo>
                        <a:lnTo>
                          <a:pt x="13" y="65"/>
                        </a:lnTo>
                        <a:lnTo>
                          <a:pt x="17" y="72"/>
                        </a:lnTo>
                        <a:lnTo>
                          <a:pt x="22" y="79"/>
                        </a:lnTo>
                        <a:lnTo>
                          <a:pt x="28" y="84"/>
                        </a:lnTo>
                        <a:lnTo>
                          <a:pt x="34" y="87"/>
                        </a:lnTo>
                        <a:lnTo>
                          <a:pt x="42" y="89"/>
                        </a:lnTo>
                        <a:lnTo>
                          <a:pt x="50" y="91"/>
                        </a:lnTo>
                        <a:lnTo>
                          <a:pt x="58" y="89"/>
                        </a:lnTo>
                        <a:lnTo>
                          <a:pt x="65" y="87"/>
                        </a:lnTo>
                        <a:lnTo>
                          <a:pt x="73" y="84"/>
                        </a:lnTo>
                        <a:lnTo>
                          <a:pt x="78" y="79"/>
                        </a:lnTo>
                        <a:lnTo>
                          <a:pt x="84" y="72"/>
                        </a:lnTo>
                        <a:lnTo>
                          <a:pt x="86" y="65"/>
                        </a:lnTo>
                        <a:lnTo>
                          <a:pt x="89" y="59"/>
                        </a:lnTo>
                        <a:lnTo>
                          <a:pt x="90" y="51"/>
                        </a:lnTo>
                        <a:lnTo>
                          <a:pt x="100" y="51"/>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4" name="Freeform 266"/>
                  <p:cNvSpPr>
                    <a:spLocks/>
                  </p:cNvSpPr>
                  <p:nvPr/>
                </p:nvSpPr>
                <p:spPr bwMode="auto">
                  <a:xfrm>
                    <a:off x="3234" y="1283"/>
                    <a:ext cx="26" cy="26"/>
                  </a:xfrm>
                  <a:custGeom>
                    <a:avLst/>
                    <a:gdLst>
                      <a:gd name="T0" fmla="*/ 79 w 80"/>
                      <a:gd name="T1" fmla="*/ 32 h 80"/>
                      <a:gd name="T2" fmla="*/ 74 w 80"/>
                      <a:gd name="T3" fmla="*/ 17 h 80"/>
                      <a:gd name="T4" fmla="*/ 63 w 80"/>
                      <a:gd name="T5" fmla="*/ 6 h 80"/>
                      <a:gd name="T6" fmla="*/ 48 w 80"/>
                      <a:gd name="T7" fmla="*/ 0 h 80"/>
                      <a:gd name="T8" fmla="*/ 32 w 80"/>
                      <a:gd name="T9" fmla="*/ 0 h 80"/>
                      <a:gd name="T10" fmla="*/ 18 w 80"/>
                      <a:gd name="T11" fmla="*/ 6 h 80"/>
                      <a:gd name="T12" fmla="*/ 7 w 80"/>
                      <a:gd name="T13" fmla="*/ 17 h 80"/>
                      <a:gd name="T14" fmla="*/ 0 w 80"/>
                      <a:gd name="T15" fmla="*/ 32 h 80"/>
                      <a:gd name="T16" fmla="*/ 0 w 80"/>
                      <a:gd name="T17" fmla="*/ 48 h 80"/>
                      <a:gd name="T18" fmla="*/ 7 w 80"/>
                      <a:gd name="T19" fmla="*/ 61 h 80"/>
                      <a:gd name="T20" fmla="*/ 18 w 80"/>
                      <a:gd name="T21" fmla="*/ 73 h 80"/>
                      <a:gd name="T22" fmla="*/ 32 w 80"/>
                      <a:gd name="T23" fmla="*/ 78 h 80"/>
                      <a:gd name="T24" fmla="*/ 48 w 80"/>
                      <a:gd name="T25" fmla="*/ 78 h 80"/>
                      <a:gd name="T26" fmla="*/ 63 w 80"/>
                      <a:gd name="T27" fmla="*/ 73 h 80"/>
                      <a:gd name="T28" fmla="*/ 74 w 80"/>
                      <a:gd name="T29" fmla="*/ 61 h 80"/>
                      <a:gd name="T30" fmla="*/ 79 w 80"/>
                      <a:gd name="T31" fmla="*/ 48 h 80"/>
                      <a:gd name="T32" fmla="*/ 70 w 80"/>
                      <a:gd name="T33" fmla="*/ 40 h 80"/>
                      <a:gd name="T34" fmla="*/ 68 w 80"/>
                      <a:gd name="T35" fmla="*/ 28 h 80"/>
                      <a:gd name="T36" fmla="*/ 62 w 80"/>
                      <a:gd name="T37" fmla="*/ 18 h 80"/>
                      <a:gd name="T38" fmla="*/ 52 w 80"/>
                      <a:gd name="T39" fmla="*/ 12 h 80"/>
                      <a:gd name="T40" fmla="*/ 40 w 80"/>
                      <a:gd name="T41" fmla="*/ 9 h 80"/>
                      <a:gd name="T42" fmla="*/ 28 w 80"/>
                      <a:gd name="T43" fmla="*/ 12 h 80"/>
                      <a:gd name="T44" fmla="*/ 19 w 80"/>
                      <a:gd name="T45" fmla="*/ 18 h 80"/>
                      <a:gd name="T46" fmla="*/ 12 w 80"/>
                      <a:gd name="T47" fmla="*/ 28 h 80"/>
                      <a:gd name="T48" fmla="*/ 10 w 80"/>
                      <a:gd name="T49" fmla="*/ 40 h 80"/>
                      <a:gd name="T50" fmla="*/ 12 w 80"/>
                      <a:gd name="T51" fmla="*/ 50 h 80"/>
                      <a:gd name="T52" fmla="*/ 19 w 80"/>
                      <a:gd name="T53" fmla="*/ 61 h 80"/>
                      <a:gd name="T54" fmla="*/ 28 w 80"/>
                      <a:gd name="T55" fmla="*/ 66 h 80"/>
                      <a:gd name="T56" fmla="*/ 40 w 80"/>
                      <a:gd name="T57" fmla="*/ 69 h 80"/>
                      <a:gd name="T58" fmla="*/ 52 w 80"/>
                      <a:gd name="T59" fmla="*/ 66 h 80"/>
                      <a:gd name="T60" fmla="*/ 62 w 80"/>
                      <a:gd name="T61" fmla="*/ 61 h 80"/>
                      <a:gd name="T62" fmla="*/ 68 w 80"/>
                      <a:gd name="T63" fmla="*/ 50 h 80"/>
                      <a:gd name="T64" fmla="*/ 70 w 80"/>
                      <a:gd name="T65" fmla="*/ 4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80">
                        <a:moveTo>
                          <a:pt x="80" y="40"/>
                        </a:moveTo>
                        <a:lnTo>
                          <a:pt x="79" y="32"/>
                        </a:lnTo>
                        <a:lnTo>
                          <a:pt x="76" y="24"/>
                        </a:lnTo>
                        <a:lnTo>
                          <a:pt x="74" y="17"/>
                        </a:lnTo>
                        <a:lnTo>
                          <a:pt x="68" y="10"/>
                        </a:lnTo>
                        <a:lnTo>
                          <a:pt x="63" y="6"/>
                        </a:lnTo>
                        <a:lnTo>
                          <a:pt x="55" y="2"/>
                        </a:lnTo>
                        <a:lnTo>
                          <a:pt x="48" y="0"/>
                        </a:lnTo>
                        <a:lnTo>
                          <a:pt x="40" y="0"/>
                        </a:lnTo>
                        <a:lnTo>
                          <a:pt x="32" y="0"/>
                        </a:lnTo>
                        <a:lnTo>
                          <a:pt x="24" y="2"/>
                        </a:lnTo>
                        <a:lnTo>
                          <a:pt x="18" y="6"/>
                        </a:lnTo>
                        <a:lnTo>
                          <a:pt x="12" y="10"/>
                        </a:lnTo>
                        <a:lnTo>
                          <a:pt x="7" y="17"/>
                        </a:lnTo>
                        <a:lnTo>
                          <a:pt x="3" y="24"/>
                        </a:lnTo>
                        <a:lnTo>
                          <a:pt x="0" y="32"/>
                        </a:lnTo>
                        <a:lnTo>
                          <a:pt x="0" y="40"/>
                        </a:lnTo>
                        <a:lnTo>
                          <a:pt x="0" y="48"/>
                        </a:lnTo>
                        <a:lnTo>
                          <a:pt x="3" y="54"/>
                        </a:lnTo>
                        <a:lnTo>
                          <a:pt x="7" y="61"/>
                        </a:lnTo>
                        <a:lnTo>
                          <a:pt x="12" y="68"/>
                        </a:lnTo>
                        <a:lnTo>
                          <a:pt x="18" y="73"/>
                        </a:lnTo>
                        <a:lnTo>
                          <a:pt x="24" y="76"/>
                        </a:lnTo>
                        <a:lnTo>
                          <a:pt x="32" y="78"/>
                        </a:lnTo>
                        <a:lnTo>
                          <a:pt x="40" y="80"/>
                        </a:lnTo>
                        <a:lnTo>
                          <a:pt x="48" y="78"/>
                        </a:lnTo>
                        <a:lnTo>
                          <a:pt x="55" y="76"/>
                        </a:lnTo>
                        <a:lnTo>
                          <a:pt x="63" y="73"/>
                        </a:lnTo>
                        <a:lnTo>
                          <a:pt x="68" y="68"/>
                        </a:lnTo>
                        <a:lnTo>
                          <a:pt x="74" y="61"/>
                        </a:lnTo>
                        <a:lnTo>
                          <a:pt x="76" y="54"/>
                        </a:lnTo>
                        <a:lnTo>
                          <a:pt x="79" y="48"/>
                        </a:lnTo>
                        <a:lnTo>
                          <a:pt x="80" y="40"/>
                        </a:lnTo>
                        <a:lnTo>
                          <a:pt x="70" y="40"/>
                        </a:lnTo>
                        <a:lnTo>
                          <a:pt x="70" y="33"/>
                        </a:lnTo>
                        <a:lnTo>
                          <a:pt x="68" y="28"/>
                        </a:lnTo>
                        <a:lnTo>
                          <a:pt x="64" y="22"/>
                        </a:lnTo>
                        <a:lnTo>
                          <a:pt x="62" y="18"/>
                        </a:lnTo>
                        <a:lnTo>
                          <a:pt x="56" y="14"/>
                        </a:lnTo>
                        <a:lnTo>
                          <a:pt x="52" y="12"/>
                        </a:lnTo>
                        <a:lnTo>
                          <a:pt x="46" y="10"/>
                        </a:lnTo>
                        <a:lnTo>
                          <a:pt x="40" y="9"/>
                        </a:lnTo>
                        <a:lnTo>
                          <a:pt x="34" y="10"/>
                        </a:lnTo>
                        <a:lnTo>
                          <a:pt x="28" y="12"/>
                        </a:lnTo>
                        <a:lnTo>
                          <a:pt x="23" y="14"/>
                        </a:lnTo>
                        <a:lnTo>
                          <a:pt x="19" y="18"/>
                        </a:lnTo>
                        <a:lnTo>
                          <a:pt x="15" y="22"/>
                        </a:lnTo>
                        <a:lnTo>
                          <a:pt x="12" y="28"/>
                        </a:lnTo>
                        <a:lnTo>
                          <a:pt x="11" y="33"/>
                        </a:lnTo>
                        <a:lnTo>
                          <a:pt x="10" y="40"/>
                        </a:lnTo>
                        <a:lnTo>
                          <a:pt x="11" y="45"/>
                        </a:lnTo>
                        <a:lnTo>
                          <a:pt x="12" y="50"/>
                        </a:lnTo>
                        <a:lnTo>
                          <a:pt x="15" y="56"/>
                        </a:lnTo>
                        <a:lnTo>
                          <a:pt x="19" y="61"/>
                        </a:lnTo>
                        <a:lnTo>
                          <a:pt x="23" y="64"/>
                        </a:lnTo>
                        <a:lnTo>
                          <a:pt x="28" y="66"/>
                        </a:lnTo>
                        <a:lnTo>
                          <a:pt x="34" y="69"/>
                        </a:lnTo>
                        <a:lnTo>
                          <a:pt x="40" y="69"/>
                        </a:lnTo>
                        <a:lnTo>
                          <a:pt x="46" y="69"/>
                        </a:lnTo>
                        <a:lnTo>
                          <a:pt x="52" y="66"/>
                        </a:lnTo>
                        <a:lnTo>
                          <a:pt x="56" y="64"/>
                        </a:lnTo>
                        <a:lnTo>
                          <a:pt x="62" y="61"/>
                        </a:lnTo>
                        <a:lnTo>
                          <a:pt x="64" y="56"/>
                        </a:lnTo>
                        <a:lnTo>
                          <a:pt x="68" y="50"/>
                        </a:lnTo>
                        <a:lnTo>
                          <a:pt x="70" y="45"/>
                        </a:lnTo>
                        <a:lnTo>
                          <a:pt x="70" y="40"/>
                        </a:lnTo>
                        <a:lnTo>
                          <a:pt x="80" y="40"/>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5" name="Freeform 267"/>
                  <p:cNvSpPr>
                    <a:spLocks/>
                  </p:cNvSpPr>
                  <p:nvPr/>
                </p:nvSpPr>
                <p:spPr bwMode="auto">
                  <a:xfrm>
                    <a:off x="3237" y="1286"/>
                    <a:ext cx="20" cy="20"/>
                  </a:xfrm>
                  <a:custGeom>
                    <a:avLst/>
                    <a:gdLst>
                      <a:gd name="T0" fmla="*/ 60 w 60"/>
                      <a:gd name="T1" fmla="*/ 24 h 60"/>
                      <a:gd name="T2" fmla="*/ 54 w 60"/>
                      <a:gd name="T3" fmla="*/ 13 h 60"/>
                      <a:gd name="T4" fmla="*/ 46 w 60"/>
                      <a:gd name="T5" fmla="*/ 5 h 60"/>
                      <a:gd name="T6" fmla="*/ 36 w 60"/>
                      <a:gd name="T7" fmla="*/ 1 h 60"/>
                      <a:gd name="T8" fmla="*/ 24 w 60"/>
                      <a:gd name="T9" fmla="*/ 1 h 60"/>
                      <a:gd name="T10" fmla="*/ 13 w 60"/>
                      <a:gd name="T11" fmla="*/ 5 h 60"/>
                      <a:gd name="T12" fmla="*/ 5 w 60"/>
                      <a:gd name="T13" fmla="*/ 13 h 60"/>
                      <a:gd name="T14" fmla="*/ 1 w 60"/>
                      <a:gd name="T15" fmla="*/ 24 h 60"/>
                      <a:gd name="T16" fmla="*/ 1 w 60"/>
                      <a:gd name="T17" fmla="*/ 36 h 60"/>
                      <a:gd name="T18" fmla="*/ 5 w 60"/>
                      <a:gd name="T19" fmla="*/ 47 h 60"/>
                      <a:gd name="T20" fmla="*/ 13 w 60"/>
                      <a:gd name="T21" fmla="*/ 55 h 60"/>
                      <a:gd name="T22" fmla="*/ 24 w 60"/>
                      <a:gd name="T23" fmla="*/ 60 h 60"/>
                      <a:gd name="T24" fmla="*/ 36 w 60"/>
                      <a:gd name="T25" fmla="*/ 60 h 60"/>
                      <a:gd name="T26" fmla="*/ 46 w 60"/>
                      <a:gd name="T27" fmla="*/ 55 h 60"/>
                      <a:gd name="T28" fmla="*/ 54 w 60"/>
                      <a:gd name="T29" fmla="*/ 47 h 60"/>
                      <a:gd name="T30" fmla="*/ 60 w 60"/>
                      <a:gd name="T31" fmla="*/ 36 h 60"/>
                      <a:gd name="T32" fmla="*/ 50 w 60"/>
                      <a:gd name="T33" fmla="*/ 31 h 60"/>
                      <a:gd name="T34" fmla="*/ 49 w 60"/>
                      <a:gd name="T35" fmla="*/ 23 h 60"/>
                      <a:gd name="T36" fmla="*/ 44 w 60"/>
                      <a:gd name="T37" fmla="*/ 16 h 60"/>
                      <a:gd name="T38" fmla="*/ 38 w 60"/>
                      <a:gd name="T39" fmla="*/ 12 h 60"/>
                      <a:gd name="T40" fmla="*/ 30 w 60"/>
                      <a:gd name="T41" fmla="*/ 11 h 60"/>
                      <a:gd name="T42" fmla="*/ 22 w 60"/>
                      <a:gd name="T43" fmla="*/ 12 h 60"/>
                      <a:gd name="T44" fmla="*/ 16 w 60"/>
                      <a:gd name="T45" fmla="*/ 16 h 60"/>
                      <a:gd name="T46" fmla="*/ 12 w 60"/>
                      <a:gd name="T47" fmla="*/ 23 h 60"/>
                      <a:gd name="T48" fmla="*/ 10 w 60"/>
                      <a:gd name="T49" fmla="*/ 31 h 60"/>
                      <a:gd name="T50" fmla="*/ 12 w 60"/>
                      <a:gd name="T51" fmla="*/ 37 h 60"/>
                      <a:gd name="T52" fmla="*/ 16 w 60"/>
                      <a:gd name="T53" fmla="*/ 44 h 60"/>
                      <a:gd name="T54" fmla="*/ 22 w 60"/>
                      <a:gd name="T55" fmla="*/ 48 h 60"/>
                      <a:gd name="T56" fmla="*/ 30 w 60"/>
                      <a:gd name="T57" fmla="*/ 51 h 60"/>
                      <a:gd name="T58" fmla="*/ 38 w 60"/>
                      <a:gd name="T59" fmla="*/ 48 h 60"/>
                      <a:gd name="T60" fmla="*/ 44 w 60"/>
                      <a:gd name="T61" fmla="*/ 44 h 60"/>
                      <a:gd name="T62" fmla="*/ 49 w 60"/>
                      <a:gd name="T63" fmla="*/ 37 h 60"/>
                      <a:gd name="T64" fmla="*/ 50 w 60"/>
                      <a:gd name="T65" fmla="*/ 3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 h="60">
                        <a:moveTo>
                          <a:pt x="60" y="31"/>
                        </a:moveTo>
                        <a:lnTo>
                          <a:pt x="60" y="24"/>
                        </a:lnTo>
                        <a:lnTo>
                          <a:pt x="58" y="19"/>
                        </a:lnTo>
                        <a:lnTo>
                          <a:pt x="54" y="13"/>
                        </a:lnTo>
                        <a:lnTo>
                          <a:pt x="52" y="9"/>
                        </a:lnTo>
                        <a:lnTo>
                          <a:pt x="46" y="5"/>
                        </a:lnTo>
                        <a:lnTo>
                          <a:pt x="42" y="3"/>
                        </a:lnTo>
                        <a:lnTo>
                          <a:pt x="36" y="1"/>
                        </a:lnTo>
                        <a:lnTo>
                          <a:pt x="30" y="0"/>
                        </a:lnTo>
                        <a:lnTo>
                          <a:pt x="24" y="1"/>
                        </a:lnTo>
                        <a:lnTo>
                          <a:pt x="18" y="3"/>
                        </a:lnTo>
                        <a:lnTo>
                          <a:pt x="13" y="5"/>
                        </a:lnTo>
                        <a:lnTo>
                          <a:pt x="9" y="9"/>
                        </a:lnTo>
                        <a:lnTo>
                          <a:pt x="5" y="13"/>
                        </a:lnTo>
                        <a:lnTo>
                          <a:pt x="2" y="19"/>
                        </a:lnTo>
                        <a:lnTo>
                          <a:pt x="1" y="24"/>
                        </a:lnTo>
                        <a:lnTo>
                          <a:pt x="0" y="31"/>
                        </a:lnTo>
                        <a:lnTo>
                          <a:pt x="1" y="36"/>
                        </a:lnTo>
                        <a:lnTo>
                          <a:pt x="2" y="41"/>
                        </a:lnTo>
                        <a:lnTo>
                          <a:pt x="5" y="47"/>
                        </a:lnTo>
                        <a:lnTo>
                          <a:pt x="9" y="52"/>
                        </a:lnTo>
                        <a:lnTo>
                          <a:pt x="13" y="55"/>
                        </a:lnTo>
                        <a:lnTo>
                          <a:pt x="18" y="57"/>
                        </a:lnTo>
                        <a:lnTo>
                          <a:pt x="24" y="60"/>
                        </a:lnTo>
                        <a:lnTo>
                          <a:pt x="30" y="60"/>
                        </a:lnTo>
                        <a:lnTo>
                          <a:pt x="36" y="60"/>
                        </a:lnTo>
                        <a:lnTo>
                          <a:pt x="42" y="57"/>
                        </a:lnTo>
                        <a:lnTo>
                          <a:pt x="46" y="55"/>
                        </a:lnTo>
                        <a:lnTo>
                          <a:pt x="52" y="52"/>
                        </a:lnTo>
                        <a:lnTo>
                          <a:pt x="54" y="47"/>
                        </a:lnTo>
                        <a:lnTo>
                          <a:pt x="58" y="41"/>
                        </a:lnTo>
                        <a:lnTo>
                          <a:pt x="60" y="36"/>
                        </a:lnTo>
                        <a:lnTo>
                          <a:pt x="60" y="31"/>
                        </a:lnTo>
                        <a:lnTo>
                          <a:pt x="50" y="31"/>
                        </a:lnTo>
                        <a:lnTo>
                          <a:pt x="50" y="27"/>
                        </a:lnTo>
                        <a:lnTo>
                          <a:pt x="49" y="23"/>
                        </a:lnTo>
                        <a:lnTo>
                          <a:pt x="46" y="19"/>
                        </a:lnTo>
                        <a:lnTo>
                          <a:pt x="44" y="16"/>
                        </a:lnTo>
                        <a:lnTo>
                          <a:pt x="41" y="13"/>
                        </a:lnTo>
                        <a:lnTo>
                          <a:pt x="38" y="12"/>
                        </a:lnTo>
                        <a:lnTo>
                          <a:pt x="34" y="11"/>
                        </a:lnTo>
                        <a:lnTo>
                          <a:pt x="30" y="11"/>
                        </a:lnTo>
                        <a:lnTo>
                          <a:pt x="26" y="11"/>
                        </a:lnTo>
                        <a:lnTo>
                          <a:pt x="22" y="12"/>
                        </a:lnTo>
                        <a:lnTo>
                          <a:pt x="18" y="13"/>
                        </a:lnTo>
                        <a:lnTo>
                          <a:pt x="16" y="16"/>
                        </a:lnTo>
                        <a:lnTo>
                          <a:pt x="13" y="19"/>
                        </a:lnTo>
                        <a:lnTo>
                          <a:pt x="12" y="23"/>
                        </a:lnTo>
                        <a:lnTo>
                          <a:pt x="10" y="27"/>
                        </a:lnTo>
                        <a:lnTo>
                          <a:pt x="10" y="31"/>
                        </a:lnTo>
                        <a:lnTo>
                          <a:pt x="10" y="35"/>
                        </a:lnTo>
                        <a:lnTo>
                          <a:pt x="12" y="37"/>
                        </a:lnTo>
                        <a:lnTo>
                          <a:pt x="13" y="41"/>
                        </a:lnTo>
                        <a:lnTo>
                          <a:pt x="16" y="44"/>
                        </a:lnTo>
                        <a:lnTo>
                          <a:pt x="18" y="47"/>
                        </a:lnTo>
                        <a:lnTo>
                          <a:pt x="22" y="48"/>
                        </a:lnTo>
                        <a:lnTo>
                          <a:pt x="26" y="49"/>
                        </a:lnTo>
                        <a:lnTo>
                          <a:pt x="30" y="51"/>
                        </a:lnTo>
                        <a:lnTo>
                          <a:pt x="34" y="49"/>
                        </a:lnTo>
                        <a:lnTo>
                          <a:pt x="38" y="48"/>
                        </a:lnTo>
                        <a:lnTo>
                          <a:pt x="41" y="47"/>
                        </a:lnTo>
                        <a:lnTo>
                          <a:pt x="44" y="44"/>
                        </a:lnTo>
                        <a:lnTo>
                          <a:pt x="46" y="41"/>
                        </a:lnTo>
                        <a:lnTo>
                          <a:pt x="49" y="37"/>
                        </a:lnTo>
                        <a:lnTo>
                          <a:pt x="50" y="35"/>
                        </a:lnTo>
                        <a:lnTo>
                          <a:pt x="50" y="31"/>
                        </a:lnTo>
                        <a:lnTo>
                          <a:pt x="60" y="31"/>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6" name="Freeform 268"/>
                  <p:cNvSpPr>
                    <a:spLocks/>
                  </p:cNvSpPr>
                  <p:nvPr/>
                </p:nvSpPr>
                <p:spPr bwMode="auto">
                  <a:xfrm>
                    <a:off x="3240" y="1289"/>
                    <a:ext cx="14" cy="14"/>
                  </a:xfrm>
                  <a:custGeom>
                    <a:avLst/>
                    <a:gdLst>
                      <a:gd name="T0" fmla="*/ 40 w 40"/>
                      <a:gd name="T1" fmla="*/ 20 h 40"/>
                      <a:gd name="T2" fmla="*/ 40 w 40"/>
                      <a:gd name="T3" fmla="*/ 16 h 40"/>
                      <a:gd name="T4" fmla="*/ 39 w 40"/>
                      <a:gd name="T5" fmla="*/ 12 h 40"/>
                      <a:gd name="T6" fmla="*/ 36 w 40"/>
                      <a:gd name="T7" fmla="*/ 8 h 40"/>
                      <a:gd name="T8" fmla="*/ 34 w 40"/>
                      <a:gd name="T9" fmla="*/ 5 h 40"/>
                      <a:gd name="T10" fmla="*/ 31 w 40"/>
                      <a:gd name="T11" fmla="*/ 2 h 40"/>
                      <a:gd name="T12" fmla="*/ 28 w 40"/>
                      <a:gd name="T13" fmla="*/ 1 h 40"/>
                      <a:gd name="T14" fmla="*/ 24 w 40"/>
                      <a:gd name="T15" fmla="*/ 0 h 40"/>
                      <a:gd name="T16" fmla="*/ 20 w 40"/>
                      <a:gd name="T17" fmla="*/ 0 h 40"/>
                      <a:gd name="T18" fmla="*/ 16 w 40"/>
                      <a:gd name="T19" fmla="*/ 0 h 40"/>
                      <a:gd name="T20" fmla="*/ 12 w 40"/>
                      <a:gd name="T21" fmla="*/ 1 h 40"/>
                      <a:gd name="T22" fmla="*/ 8 w 40"/>
                      <a:gd name="T23" fmla="*/ 2 h 40"/>
                      <a:gd name="T24" fmla="*/ 6 w 40"/>
                      <a:gd name="T25" fmla="*/ 5 h 40"/>
                      <a:gd name="T26" fmla="*/ 3 w 40"/>
                      <a:gd name="T27" fmla="*/ 8 h 40"/>
                      <a:gd name="T28" fmla="*/ 2 w 40"/>
                      <a:gd name="T29" fmla="*/ 12 h 40"/>
                      <a:gd name="T30" fmla="*/ 0 w 40"/>
                      <a:gd name="T31" fmla="*/ 16 h 40"/>
                      <a:gd name="T32" fmla="*/ 0 w 40"/>
                      <a:gd name="T33" fmla="*/ 20 h 40"/>
                      <a:gd name="T34" fmla="*/ 0 w 40"/>
                      <a:gd name="T35" fmla="*/ 24 h 40"/>
                      <a:gd name="T36" fmla="*/ 2 w 40"/>
                      <a:gd name="T37" fmla="*/ 26 h 40"/>
                      <a:gd name="T38" fmla="*/ 3 w 40"/>
                      <a:gd name="T39" fmla="*/ 30 h 40"/>
                      <a:gd name="T40" fmla="*/ 6 w 40"/>
                      <a:gd name="T41" fmla="*/ 33 h 40"/>
                      <a:gd name="T42" fmla="*/ 8 w 40"/>
                      <a:gd name="T43" fmla="*/ 36 h 40"/>
                      <a:gd name="T44" fmla="*/ 12 w 40"/>
                      <a:gd name="T45" fmla="*/ 37 h 40"/>
                      <a:gd name="T46" fmla="*/ 16 w 40"/>
                      <a:gd name="T47" fmla="*/ 38 h 40"/>
                      <a:gd name="T48" fmla="*/ 20 w 40"/>
                      <a:gd name="T49" fmla="*/ 40 h 40"/>
                      <a:gd name="T50" fmla="*/ 24 w 40"/>
                      <a:gd name="T51" fmla="*/ 38 h 40"/>
                      <a:gd name="T52" fmla="*/ 28 w 40"/>
                      <a:gd name="T53" fmla="*/ 37 h 40"/>
                      <a:gd name="T54" fmla="*/ 31 w 40"/>
                      <a:gd name="T55" fmla="*/ 36 h 40"/>
                      <a:gd name="T56" fmla="*/ 34 w 40"/>
                      <a:gd name="T57" fmla="*/ 33 h 40"/>
                      <a:gd name="T58" fmla="*/ 36 w 40"/>
                      <a:gd name="T59" fmla="*/ 30 h 40"/>
                      <a:gd name="T60" fmla="*/ 39 w 40"/>
                      <a:gd name="T61" fmla="*/ 26 h 40"/>
                      <a:gd name="T62" fmla="*/ 40 w 40"/>
                      <a:gd name="T63" fmla="*/ 24 h 40"/>
                      <a:gd name="T64" fmla="*/ 40 w 40"/>
                      <a:gd name="T6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40" y="20"/>
                        </a:moveTo>
                        <a:lnTo>
                          <a:pt x="40" y="16"/>
                        </a:lnTo>
                        <a:lnTo>
                          <a:pt x="39" y="12"/>
                        </a:lnTo>
                        <a:lnTo>
                          <a:pt x="36" y="8"/>
                        </a:lnTo>
                        <a:lnTo>
                          <a:pt x="34" y="5"/>
                        </a:lnTo>
                        <a:lnTo>
                          <a:pt x="31" y="2"/>
                        </a:lnTo>
                        <a:lnTo>
                          <a:pt x="28" y="1"/>
                        </a:lnTo>
                        <a:lnTo>
                          <a:pt x="24" y="0"/>
                        </a:lnTo>
                        <a:lnTo>
                          <a:pt x="20" y="0"/>
                        </a:lnTo>
                        <a:lnTo>
                          <a:pt x="16" y="0"/>
                        </a:lnTo>
                        <a:lnTo>
                          <a:pt x="12" y="1"/>
                        </a:lnTo>
                        <a:lnTo>
                          <a:pt x="8" y="2"/>
                        </a:lnTo>
                        <a:lnTo>
                          <a:pt x="6" y="5"/>
                        </a:lnTo>
                        <a:lnTo>
                          <a:pt x="3" y="8"/>
                        </a:lnTo>
                        <a:lnTo>
                          <a:pt x="2" y="12"/>
                        </a:lnTo>
                        <a:lnTo>
                          <a:pt x="0" y="16"/>
                        </a:lnTo>
                        <a:lnTo>
                          <a:pt x="0" y="20"/>
                        </a:lnTo>
                        <a:lnTo>
                          <a:pt x="0" y="24"/>
                        </a:lnTo>
                        <a:lnTo>
                          <a:pt x="2" y="26"/>
                        </a:lnTo>
                        <a:lnTo>
                          <a:pt x="3" y="30"/>
                        </a:lnTo>
                        <a:lnTo>
                          <a:pt x="6" y="33"/>
                        </a:lnTo>
                        <a:lnTo>
                          <a:pt x="8" y="36"/>
                        </a:lnTo>
                        <a:lnTo>
                          <a:pt x="12" y="37"/>
                        </a:lnTo>
                        <a:lnTo>
                          <a:pt x="16" y="38"/>
                        </a:lnTo>
                        <a:lnTo>
                          <a:pt x="20" y="40"/>
                        </a:lnTo>
                        <a:lnTo>
                          <a:pt x="24" y="38"/>
                        </a:lnTo>
                        <a:lnTo>
                          <a:pt x="28" y="37"/>
                        </a:lnTo>
                        <a:lnTo>
                          <a:pt x="31" y="36"/>
                        </a:lnTo>
                        <a:lnTo>
                          <a:pt x="34" y="33"/>
                        </a:lnTo>
                        <a:lnTo>
                          <a:pt x="36" y="30"/>
                        </a:lnTo>
                        <a:lnTo>
                          <a:pt x="39" y="26"/>
                        </a:lnTo>
                        <a:lnTo>
                          <a:pt x="40" y="24"/>
                        </a:lnTo>
                        <a:lnTo>
                          <a:pt x="40" y="20"/>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7" name="Freeform 269"/>
                  <p:cNvSpPr>
                    <a:spLocks/>
                  </p:cNvSpPr>
                  <p:nvPr/>
                </p:nvSpPr>
                <p:spPr bwMode="auto">
                  <a:xfrm>
                    <a:off x="3244" y="1292"/>
                    <a:ext cx="6" cy="7"/>
                  </a:xfrm>
                  <a:custGeom>
                    <a:avLst/>
                    <a:gdLst>
                      <a:gd name="T0" fmla="*/ 20 w 20"/>
                      <a:gd name="T1" fmla="*/ 11 h 20"/>
                      <a:gd name="T2" fmla="*/ 20 w 20"/>
                      <a:gd name="T3" fmla="*/ 8 h 20"/>
                      <a:gd name="T4" fmla="*/ 20 w 20"/>
                      <a:gd name="T5" fmla="*/ 7 h 20"/>
                      <a:gd name="T6" fmla="*/ 18 w 20"/>
                      <a:gd name="T7" fmla="*/ 4 h 20"/>
                      <a:gd name="T8" fmla="*/ 17 w 20"/>
                      <a:gd name="T9" fmla="*/ 3 h 20"/>
                      <a:gd name="T10" fmla="*/ 16 w 20"/>
                      <a:gd name="T11" fmla="*/ 1 h 20"/>
                      <a:gd name="T12" fmla="*/ 14 w 20"/>
                      <a:gd name="T13" fmla="*/ 1 h 20"/>
                      <a:gd name="T14" fmla="*/ 12 w 20"/>
                      <a:gd name="T15" fmla="*/ 0 h 20"/>
                      <a:gd name="T16" fmla="*/ 10 w 20"/>
                      <a:gd name="T17" fmla="*/ 0 h 20"/>
                      <a:gd name="T18" fmla="*/ 8 w 20"/>
                      <a:gd name="T19" fmla="*/ 0 h 20"/>
                      <a:gd name="T20" fmla="*/ 6 w 20"/>
                      <a:gd name="T21" fmla="*/ 1 h 20"/>
                      <a:gd name="T22" fmla="*/ 5 w 20"/>
                      <a:gd name="T23" fmla="*/ 1 h 20"/>
                      <a:gd name="T24" fmla="*/ 2 w 20"/>
                      <a:gd name="T25" fmla="*/ 3 h 20"/>
                      <a:gd name="T26" fmla="*/ 2 w 20"/>
                      <a:gd name="T27" fmla="*/ 4 h 20"/>
                      <a:gd name="T28" fmla="*/ 1 w 20"/>
                      <a:gd name="T29" fmla="*/ 7 h 20"/>
                      <a:gd name="T30" fmla="*/ 0 w 20"/>
                      <a:gd name="T31" fmla="*/ 8 h 20"/>
                      <a:gd name="T32" fmla="*/ 0 w 20"/>
                      <a:gd name="T33" fmla="*/ 11 h 20"/>
                      <a:gd name="T34" fmla="*/ 0 w 20"/>
                      <a:gd name="T35" fmla="*/ 12 h 20"/>
                      <a:gd name="T36" fmla="*/ 1 w 20"/>
                      <a:gd name="T37" fmla="*/ 15 h 20"/>
                      <a:gd name="T38" fmla="*/ 2 w 20"/>
                      <a:gd name="T39" fmla="*/ 16 h 20"/>
                      <a:gd name="T40" fmla="*/ 2 w 20"/>
                      <a:gd name="T41" fmla="*/ 17 h 20"/>
                      <a:gd name="T42" fmla="*/ 5 w 20"/>
                      <a:gd name="T43" fmla="*/ 19 h 20"/>
                      <a:gd name="T44" fmla="*/ 6 w 20"/>
                      <a:gd name="T45" fmla="*/ 20 h 20"/>
                      <a:gd name="T46" fmla="*/ 8 w 20"/>
                      <a:gd name="T47" fmla="*/ 20 h 20"/>
                      <a:gd name="T48" fmla="*/ 10 w 20"/>
                      <a:gd name="T49" fmla="*/ 20 h 20"/>
                      <a:gd name="T50" fmla="*/ 12 w 20"/>
                      <a:gd name="T51" fmla="*/ 20 h 20"/>
                      <a:gd name="T52" fmla="*/ 14 w 20"/>
                      <a:gd name="T53" fmla="*/ 20 h 20"/>
                      <a:gd name="T54" fmla="*/ 16 w 20"/>
                      <a:gd name="T55" fmla="*/ 19 h 20"/>
                      <a:gd name="T56" fmla="*/ 17 w 20"/>
                      <a:gd name="T57" fmla="*/ 17 h 20"/>
                      <a:gd name="T58" fmla="*/ 18 w 20"/>
                      <a:gd name="T59" fmla="*/ 16 h 20"/>
                      <a:gd name="T60" fmla="*/ 20 w 20"/>
                      <a:gd name="T61" fmla="*/ 15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20" y="7"/>
                        </a:lnTo>
                        <a:lnTo>
                          <a:pt x="18" y="4"/>
                        </a:lnTo>
                        <a:lnTo>
                          <a:pt x="17" y="3"/>
                        </a:lnTo>
                        <a:lnTo>
                          <a:pt x="16" y="1"/>
                        </a:lnTo>
                        <a:lnTo>
                          <a:pt x="14" y="1"/>
                        </a:lnTo>
                        <a:lnTo>
                          <a:pt x="12" y="0"/>
                        </a:lnTo>
                        <a:lnTo>
                          <a:pt x="10" y="0"/>
                        </a:lnTo>
                        <a:lnTo>
                          <a:pt x="8" y="0"/>
                        </a:lnTo>
                        <a:lnTo>
                          <a:pt x="6" y="1"/>
                        </a:lnTo>
                        <a:lnTo>
                          <a:pt x="5" y="1"/>
                        </a:lnTo>
                        <a:lnTo>
                          <a:pt x="2" y="3"/>
                        </a:lnTo>
                        <a:lnTo>
                          <a:pt x="2" y="4"/>
                        </a:lnTo>
                        <a:lnTo>
                          <a:pt x="1" y="7"/>
                        </a:lnTo>
                        <a:lnTo>
                          <a:pt x="0" y="8"/>
                        </a:lnTo>
                        <a:lnTo>
                          <a:pt x="0" y="11"/>
                        </a:lnTo>
                        <a:lnTo>
                          <a:pt x="0" y="12"/>
                        </a:lnTo>
                        <a:lnTo>
                          <a:pt x="1" y="15"/>
                        </a:lnTo>
                        <a:lnTo>
                          <a:pt x="2" y="16"/>
                        </a:lnTo>
                        <a:lnTo>
                          <a:pt x="2" y="17"/>
                        </a:lnTo>
                        <a:lnTo>
                          <a:pt x="5" y="19"/>
                        </a:lnTo>
                        <a:lnTo>
                          <a:pt x="6" y="20"/>
                        </a:lnTo>
                        <a:lnTo>
                          <a:pt x="8" y="20"/>
                        </a:lnTo>
                        <a:lnTo>
                          <a:pt x="10" y="20"/>
                        </a:lnTo>
                        <a:lnTo>
                          <a:pt x="12" y="20"/>
                        </a:lnTo>
                        <a:lnTo>
                          <a:pt x="14" y="20"/>
                        </a:lnTo>
                        <a:lnTo>
                          <a:pt x="16" y="19"/>
                        </a:lnTo>
                        <a:lnTo>
                          <a:pt x="17" y="17"/>
                        </a:lnTo>
                        <a:lnTo>
                          <a:pt x="18" y="16"/>
                        </a:lnTo>
                        <a:lnTo>
                          <a:pt x="20" y="15"/>
                        </a:lnTo>
                        <a:lnTo>
                          <a:pt x="20" y="12"/>
                        </a:lnTo>
                        <a:lnTo>
                          <a:pt x="20" y="11"/>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8" name="Freeform 270"/>
                  <p:cNvSpPr>
                    <a:spLocks/>
                  </p:cNvSpPr>
                  <p:nvPr/>
                </p:nvSpPr>
                <p:spPr bwMode="auto">
                  <a:xfrm>
                    <a:off x="2866" y="1281"/>
                    <a:ext cx="40" cy="14"/>
                  </a:xfrm>
                  <a:custGeom>
                    <a:avLst/>
                    <a:gdLst>
                      <a:gd name="T0" fmla="*/ 121 w 121"/>
                      <a:gd name="T1" fmla="*/ 3 h 43"/>
                      <a:gd name="T2" fmla="*/ 118 w 121"/>
                      <a:gd name="T3" fmla="*/ 10 h 43"/>
                      <a:gd name="T4" fmla="*/ 114 w 121"/>
                      <a:gd name="T5" fmla="*/ 16 h 43"/>
                      <a:gd name="T6" fmla="*/ 110 w 121"/>
                      <a:gd name="T7" fmla="*/ 23 h 43"/>
                      <a:gd name="T8" fmla="*/ 106 w 121"/>
                      <a:gd name="T9" fmla="*/ 27 h 43"/>
                      <a:gd name="T10" fmla="*/ 101 w 121"/>
                      <a:gd name="T11" fmla="*/ 32 h 43"/>
                      <a:gd name="T12" fmla="*/ 95 w 121"/>
                      <a:gd name="T13" fmla="*/ 36 h 43"/>
                      <a:gd name="T14" fmla="*/ 89 w 121"/>
                      <a:gd name="T15" fmla="*/ 40 h 43"/>
                      <a:gd name="T16" fmla="*/ 82 w 121"/>
                      <a:gd name="T17" fmla="*/ 43 h 43"/>
                      <a:gd name="T18" fmla="*/ 70 w 121"/>
                      <a:gd name="T19" fmla="*/ 43 h 43"/>
                      <a:gd name="T20" fmla="*/ 59 w 121"/>
                      <a:gd name="T21" fmla="*/ 43 h 43"/>
                      <a:gd name="T22" fmla="*/ 47 w 121"/>
                      <a:gd name="T23" fmla="*/ 42 h 43"/>
                      <a:gd name="T24" fmla="*/ 36 w 121"/>
                      <a:gd name="T25" fmla="*/ 40 h 43"/>
                      <a:gd name="T26" fmla="*/ 27 w 121"/>
                      <a:gd name="T27" fmla="*/ 36 h 43"/>
                      <a:gd name="T28" fmla="*/ 18 w 121"/>
                      <a:gd name="T29" fmla="*/ 31 h 43"/>
                      <a:gd name="T30" fmla="*/ 8 w 121"/>
                      <a:gd name="T31" fmla="*/ 23 h 43"/>
                      <a:gd name="T32" fmla="*/ 0 w 121"/>
                      <a:gd name="T33" fmla="*/ 12 h 43"/>
                      <a:gd name="T34" fmla="*/ 2 w 121"/>
                      <a:gd name="T35" fmla="*/ 8 h 43"/>
                      <a:gd name="T36" fmla="*/ 3 w 121"/>
                      <a:gd name="T37" fmla="*/ 6 h 43"/>
                      <a:gd name="T38" fmla="*/ 4 w 121"/>
                      <a:gd name="T39" fmla="*/ 3 h 43"/>
                      <a:gd name="T40" fmla="*/ 7 w 121"/>
                      <a:gd name="T41" fmla="*/ 2 h 43"/>
                      <a:gd name="T42" fmla="*/ 11 w 121"/>
                      <a:gd name="T43" fmla="*/ 0 h 43"/>
                      <a:gd name="T44" fmla="*/ 18 w 121"/>
                      <a:gd name="T45" fmla="*/ 2 h 43"/>
                      <a:gd name="T46" fmla="*/ 24 w 121"/>
                      <a:gd name="T47" fmla="*/ 3 h 43"/>
                      <a:gd name="T48" fmla="*/ 32 w 121"/>
                      <a:gd name="T49" fmla="*/ 4 h 43"/>
                      <a:gd name="T50" fmla="*/ 39 w 121"/>
                      <a:gd name="T51" fmla="*/ 4 h 43"/>
                      <a:gd name="T52" fmla="*/ 46 w 121"/>
                      <a:gd name="T53" fmla="*/ 3 h 43"/>
                      <a:gd name="T54" fmla="*/ 54 w 121"/>
                      <a:gd name="T55" fmla="*/ 8 h 43"/>
                      <a:gd name="T56" fmla="*/ 63 w 121"/>
                      <a:gd name="T57" fmla="*/ 11 h 43"/>
                      <a:gd name="T58" fmla="*/ 72 w 121"/>
                      <a:gd name="T59" fmla="*/ 14 h 43"/>
                      <a:gd name="T60" fmla="*/ 82 w 121"/>
                      <a:gd name="T61" fmla="*/ 14 h 43"/>
                      <a:gd name="T62" fmla="*/ 93 w 121"/>
                      <a:gd name="T63" fmla="*/ 14 h 43"/>
                      <a:gd name="T64" fmla="*/ 102 w 121"/>
                      <a:gd name="T65" fmla="*/ 11 h 43"/>
                      <a:gd name="T66" fmla="*/ 111 w 121"/>
                      <a:gd name="T67" fmla="*/ 8 h 43"/>
                      <a:gd name="T68" fmla="*/ 121 w 121"/>
                      <a:gd name="T6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1" h="43">
                        <a:moveTo>
                          <a:pt x="121" y="3"/>
                        </a:moveTo>
                        <a:lnTo>
                          <a:pt x="118" y="10"/>
                        </a:lnTo>
                        <a:lnTo>
                          <a:pt x="114" y="16"/>
                        </a:lnTo>
                        <a:lnTo>
                          <a:pt x="110" y="23"/>
                        </a:lnTo>
                        <a:lnTo>
                          <a:pt x="106" y="27"/>
                        </a:lnTo>
                        <a:lnTo>
                          <a:pt x="101" y="32"/>
                        </a:lnTo>
                        <a:lnTo>
                          <a:pt x="95" y="36"/>
                        </a:lnTo>
                        <a:lnTo>
                          <a:pt x="89" y="40"/>
                        </a:lnTo>
                        <a:lnTo>
                          <a:pt x="82" y="43"/>
                        </a:lnTo>
                        <a:lnTo>
                          <a:pt x="70" y="43"/>
                        </a:lnTo>
                        <a:lnTo>
                          <a:pt x="59" y="43"/>
                        </a:lnTo>
                        <a:lnTo>
                          <a:pt x="47" y="42"/>
                        </a:lnTo>
                        <a:lnTo>
                          <a:pt x="36" y="40"/>
                        </a:lnTo>
                        <a:lnTo>
                          <a:pt x="27" y="36"/>
                        </a:lnTo>
                        <a:lnTo>
                          <a:pt x="18" y="31"/>
                        </a:lnTo>
                        <a:lnTo>
                          <a:pt x="8" y="23"/>
                        </a:lnTo>
                        <a:lnTo>
                          <a:pt x="0" y="12"/>
                        </a:lnTo>
                        <a:lnTo>
                          <a:pt x="2" y="8"/>
                        </a:lnTo>
                        <a:lnTo>
                          <a:pt x="3" y="6"/>
                        </a:lnTo>
                        <a:lnTo>
                          <a:pt x="4" y="3"/>
                        </a:lnTo>
                        <a:lnTo>
                          <a:pt x="7" y="2"/>
                        </a:lnTo>
                        <a:lnTo>
                          <a:pt x="11" y="0"/>
                        </a:lnTo>
                        <a:lnTo>
                          <a:pt x="18" y="2"/>
                        </a:lnTo>
                        <a:lnTo>
                          <a:pt x="24" y="3"/>
                        </a:lnTo>
                        <a:lnTo>
                          <a:pt x="32" y="4"/>
                        </a:lnTo>
                        <a:lnTo>
                          <a:pt x="39" y="4"/>
                        </a:lnTo>
                        <a:lnTo>
                          <a:pt x="46" y="3"/>
                        </a:lnTo>
                        <a:lnTo>
                          <a:pt x="54" y="8"/>
                        </a:lnTo>
                        <a:lnTo>
                          <a:pt x="63" y="11"/>
                        </a:lnTo>
                        <a:lnTo>
                          <a:pt x="72" y="14"/>
                        </a:lnTo>
                        <a:lnTo>
                          <a:pt x="82" y="14"/>
                        </a:lnTo>
                        <a:lnTo>
                          <a:pt x="93" y="14"/>
                        </a:lnTo>
                        <a:lnTo>
                          <a:pt x="102" y="11"/>
                        </a:lnTo>
                        <a:lnTo>
                          <a:pt x="111" y="8"/>
                        </a:lnTo>
                        <a:lnTo>
                          <a:pt x="121" y="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999" name="Freeform 271"/>
                  <p:cNvSpPr>
                    <a:spLocks/>
                  </p:cNvSpPr>
                  <p:nvPr/>
                </p:nvSpPr>
                <p:spPr bwMode="auto">
                  <a:xfrm>
                    <a:off x="3155" y="1283"/>
                    <a:ext cx="50" cy="68"/>
                  </a:xfrm>
                  <a:custGeom>
                    <a:avLst/>
                    <a:gdLst>
                      <a:gd name="T0" fmla="*/ 137 w 149"/>
                      <a:gd name="T1" fmla="*/ 35 h 202"/>
                      <a:gd name="T2" fmla="*/ 141 w 149"/>
                      <a:gd name="T3" fmla="*/ 42 h 202"/>
                      <a:gd name="T4" fmla="*/ 145 w 149"/>
                      <a:gd name="T5" fmla="*/ 48 h 202"/>
                      <a:gd name="T6" fmla="*/ 148 w 149"/>
                      <a:gd name="T7" fmla="*/ 55 h 202"/>
                      <a:gd name="T8" fmla="*/ 149 w 149"/>
                      <a:gd name="T9" fmla="*/ 63 h 202"/>
                      <a:gd name="T10" fmla="*/ 149 w 149"/>
                      <a:gd name="T11" fmla="*/ 70 h 202"/>
                      <a:gd name="T12" fmla="*/ 149 w 149"/>
                      <a:gd name="T13" fmla="*/ 78 h 202"/>
                      <a:gd name="T14" fmla="*/ 148 w 149"/>
                      <a:gd name="T15" fmla="*/ 86 h 202"/>
                      <a:gd name="T16" fmla="*/ 147 w 149"/>
                      <a:gd name="T17" fmla="*/ 92 h 202"/>
                      <a:gd name="T18" fmla="*/ 143 w 149"/>
                      <a:gd name="T19" fmla="*/ 108 h 202"/>
                      <a:gd name="T20" fmla="*/ 136 w 149"/>
                      <a:gd name="T21" fmla="*/ 123 h 202"/>
                      <a:gd name="T22" fmla="*/ 129 w 149"/>
                      <a:gd name="T23" fmla="*/ 138 h 202"/>
                      <a:gd name="T24" fmla="*/ 123 w 149"/>
                      <a:gd name="T25" fmla="*/ 151 h 202"/>
                      <a:gd name="T26" fmla="*/ 113 w 149"/>
                      <a:gd name="T27" fmla="*/ 162 h 202"/>
                      <a:gd name="T28" fmla="*/ 103 w 149"/>
                      <a:gd name="T29" fmla="*/ 173 h 202"/>
                      <a:gd name="T30" fmla="*/ 91 w 149"/>
                      <a:gd name="T31" fmla="*/ 182 h 202"/>
                      <a:gd name="T32" fmla="*/ 77 w 149"/>
                      <a:gd name="T33" fmla="*/ 190 h 202"/>
                      <a:gd name="T34" fmla="*/ 63 w 149"/>
                      <a:gd name="T35" fmla="*/ 197 h 202"/>
                      <a:gd name="T36" fmla="*/ 49 w 149"/>
                      <a:gd name="T37" fmla="*/ 201 h 202"/>
                      <a:gd name="T38" fmla="*/ 41 w 149"/>
                      <a:gd name="T39" fmla="*/ 202 h 202"/>
                      <a:gd name="T40" fmla="*/ 33 w 149"/>
                      <a:gd name="T41" fmla="*/ 202 h 202"/>
                      <a:gd name="T42" fmla="*/ 27 w 149"/>
                      <a:gd name="T43" fmla="*/ 202 h 202"/>
                      <a:gd name="T44" fmla="*/ 19 w 149"/>
                      <a:gd name="T45" fmla="*/ 202 h 202"/>
                      <a:gd name="T46" fmla="*/ 13 w 149"/>
                      <a:gd name="T47" fmla="*/ 190 h 202"/>
                      <a:gd name="T48" fmla="*/ 9 w 149"/>
                      <a:gd name="T49" fmla="*/ 178 h 202"/>
                      <a:gd name="T50" fmla="*/ 7 w 149"/>
                      <a:gd name="T51" fmla="*/ 167 h 202"/>
                      <a:gd name="T52" fmla="*/ 4 w 149"/>
                      <a:gd name="T53" fmla="*/ 155 h 202"/>
                      <a:gd name="T54" fmla="*/ 1 w 149"/>
                      <a:gd name="T55" fmla="*/ 143 h 202"/>
                      <a:gd name="T56" fmla="*/ 0 w 149"/>
                      <a:gd name="T57" fmla="*/ 131 h 202"/>
                      <a:gd name="T58" fmla="*/ 0 w 149"/>
                      <a:gd name="T59" fmla="*/ 119 h 202"/>
                      <a:gd name="T60" fmla="*/ 1 w 149"/>
                      <a:gd name="T61" fmla="*/ 106 h 202"/>
                      <a:gd name="T62" fmla="*/ 3 w 149"/>
                      <a:gd name="T63" fmla="*/ 91 h 202"/>
                      <a:gd name="T64" fmla="*/ 7 w 149"/>
                      <a:gd name="T65" fmla="*/ 79 h 202"/>
                      <a:gd name="T66" fmla="*/ 12 w 149"/>
                      <a:gd name="T67" fmla="*/ 66 h 202"/>
                      <a:gd name="T68" fmla="*/ 17 w 149"/>
                      <a:gd name="T69" fmla="*/ 54 h 202"/>
                      <a:gd name="T70" fmla="*/ 24 w 149"/>
                      <a:gd name="T71" fmla="*/ 43 h 202"/>
                      <a:gd name="T72" fmla="*/ 31 w 149"/>
                      <a:gd name="T73" fmla="*/ 31 h 202"/>
                      <a:gd name="T74" fmla="*/ 39 w 149"/>
                      <a:gd name="T75" fmla="*/ 20 h 202"/>
                      <a:gd name="T76" fmla="*/ 45 w 149"/>
                      <a:gd name="T77" fmla="*/ 8 h 202"/>
                      <a:gd name="T78" fmla="*/ 52 w 149"/>
                      <a:gd name="T79" fmla="*/ 4 h 202"/>
                      <a:gd name="T80" fmla="*/ 59 w 149"/>
                      <a:gd name="T81" fmla="*/ 2 h 202"/>
                      <a:gd name="T82" fmla="*/ 65 w 149"/>
                      <a:gd name="T83" fmla="*/ 0 h 202"/>
                      <a:gd name="T84" fmla="*/ 72 w 149"/>
                      <a:gd name="T85" fmla="*/ 0 h 202"/>
                      <a:gd name="T86" fmla="*/ 77 w 149"/>
                      <a:gd name="T87" fmla="*/ 2 h 202"/>
                      <a:gd name="T88" fmla="*/ 83 w 149"/>
                      <a:gd name="T89" fmla="*/ 3 h 202"/>
                      <a:gd name="T90" fmla="*/ 89 w 149"/>
                      <a:gd name="T91" fmla="*/ 6 h 202"/>
                      <a:gd name="T92" fmla="*/ 95 w 149"/>
                      <a:gd name="T93" fmla="*/ 8 h 202"/>
                      <a:gd name="T94" fmla="*/ 105 w 149"/>
                      <a:gd name="T95" fmla="*/ 15 h 202"/>
                      <a:gd name="T96" fmla="*/ 116 w 149"/>
                      <a:gd name="T97" fmla="*/ 22 h 202"/>
                      <a:gd name="T98" fmla="*/ 127 w 149"/>
                      <a:gd name="T99" fmla="*/ 30 h 202"/>
                      <a:gd name="T100" fmla="*/ 137 w 149"/>
                      <a:gd name="T101" fmla="*/ 3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202">
                        <a:moveTo>
                          <a:pt x="137" y="35"/>
                        </a:moveTo>
                        <a:lnTo>
                          <a:pt x="141" y="42"/>
                        </a:lnTo>
                        <a:lnTo>
                          <a:pt x="145" y="48"/>
                        </a:lnTo>
                        <a:lnTo>
                          <a:pt x="148" y="55"/>
                        </a:lnTo>
                        <a:lnTo>
                          <a:pt x="149" y="63"/>
                        </a:lnTo>
                        <a:lnTo>
                          <a:pt x="149" y="70"/>
                        </a:lnTo>
                        <a:lnTo>
                          <a:pt x="149" y="78"/>
                        </a:lnTo>
                        <a:lnTo>
                          <a:pt x="148" y="86"/>
                        </a:lnTo>
                        <a:lnTo>
                          <a:pt x="147" y="92"/>
                        </a:lnTo>
                        <a:lnTo>
                          <a:pt x="143" y="108"/>
                        </a:lnTo>
                        <a:lnTo>
                          <a:pt x="136" y="123"/>
                        </a:lnTo>
                        <a:lnTo>
                          <a:pt x="129" y="138"/>
                        </a:lnTo>
                        <a:lnTo>
                          <a:pt x="123" y="151"/>
                        </a:lnTo>
                        <a:lnTo>
                          <a:pt x="113" y="162"/>
                        </a:lnTo>
                        <a:lnTo>
                          <a:pt x="103" y="173"/>
                        </a:lnTo>
                        <a:lnTo>
                          <a:pt x="91" y="182"/>
                        </a:lnTo>
                        <a:lnTo>
                          <a:pt x="77" y="190"/>
                        </a:lnTo>
                        <a:lnTo>
                          <a:pt x="63" y="197"/>
                        </a:lnTo>
                        <a:lnTo>
                          <a:pt x="49" y="201"/>
                        </a:lnTo>
                        <a:lnTo>
                          <a:pt x="41" y="202"/>
                        </a:lnTo>
                        <a:lnTo>
                          <a:pt x="33" y="202"/>
                        </a:lnTo>
                        <a:lnTo>
                          <a:pt x="27" y="202"/>
                        </a:lnTo>
                        <a:lnTo>
                          <a:pt x="19" y="202"/>
                        </a:lnTo>
                        <a:lnTo>
                          <a:pt x="13" y="190"/>
                        </a:lnTo>
                        <a:lnTo>
                          <a:pt x="9" y="178"/>
                        </a:lnTo>
                        <a:lnTo>
                          <a:pt x="7" y="167"/>
                        </a:lnTo>
                        <a:lnTo>
                          <a:pt x="4" y="155"/>
                        </a:lnTo>
                        <a:lnTo>
                          <a:pt x="1" y="143"/>
                        </a:lnTo>
                        <a:lnTo>
                          <a:pt x="0" y="131"/>
                        </a:lnTo>
                        <a:lnTo>
                          <a:pt x="0" y="119"/>
                        </a:lnTo>
                        <a:lnTo>
                          <a:pt x="1" y="106"/>
                        </a:lnTo>
                        <a:lnTo>
                          <a:pt x="3" y="91"/>
                        </a:lnTo>
                        <a:lnTo>
                          <a:pt x="7" y="79"/>
                        </a:lnTo>
                        <a:lnTo>
                          <a:pt x="12" y="66"/>
                        </a:lnTo>
                        <a:lnTo>
                          <a:pt x="17" y="54"/>
                        </a:lnTo>
                        <a:lnTo>
                          <a:pt x="24" y="43"/>
                        </a:lnTo>
                        <a:lnTo>
                          <a:pt x="31" y="31"/>
                        </a:lnTo>
                        <a:lnTo>
                          <a:pt x="39" y="20"/>
                        </a:lnTo>
                        <a:lnTo>
                          <a:pt x="45" y="8"/>
                        </a:lnTo>
                        <a:lnTo>
                          <a:pt x="52" y="4"/>
                        </a:lnTo>
                        <a:lnTo>
                          <a:pt x="59" y="2"/>
                        </a:lnTo>
                        <a:lnTo>
                          <a:pt x="65" y="0"/>
                        </a:lnTo>
                        <a:lnTo>
                          <a:pt x="72" y="0"/>
                        </a:lnTo>
                        <a:lnTo>
                          <a:pt x="77" y="2"/>
                        </a:lnTo>
                        <a:lnTo>
                          <a:pt x="83" y="3"/>
                        </a:lnTo>
                        <a:lnTo>
                          <a:pt x="89" y="6"/>
                        </a:lnTo>
                        <a:lnTo>
                          <a:pt x="95" y="8"/>
                        </a:lnTo>
                        <a:lnTo>
                          <a:pt x="105" y="15"/>
                        </a:lnTo>
                        <a:lnTo>
                          <a:pt x="116" y="22"/>
                        </a:lnTo>
                        <a:lnTo>
                          <a:pt x="127" y="30"/>
                        </a:lnTo>
                        <a:lnTo>
                          <a:pt x="137" y="35"/>
                        </a:lnTo>
                        <a:close/>
                      </a:path>
                    </a:pathLst>
                  </a:custGeom>
                  <a:solidFill>
                    <a:srgbClr val="CC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0" name="Freeform 272"/>
                  <p:cNvSpPr>
                    <a:spLocks/>
                  </p:cNvSpPr>
                  <p:nvPr/>
                </p:nvSpPr>
                <p:spPr bwMode="auto">
                  <a:xfrm>
                    <a:off x="3167" y="1341"/>
                    <a:ext cx="5" cy="3"/>
                  </a:xfrm>
                  <a:custGeom>
                    <a:avLst/>
                    <a:gdLst>
                      <a:gd name="T0" fmla="*/ 0 w 15"/>
                      <a:gd name="T1" fmla="*/ 0 h 10"/>
                      <a:gd name="T2" fmla="*/ 1 w 15"/>
                      <a:gd name="T3" fmla="*/ 0 h 10"/>
                      <a:gd name="T4" fmla="*/ 9 w 15"/>
                      <a:gd name="T5" fmla="*/ 4 h 10"/>
                      <a:gd name="T6" fmla="*/ 15 w 15"/>
                      <a:gd name="T7" fmla="*/ 5 h 10"/>
                      <a:gd name="T8" fmla="*/ 13 w 15"/>
                      <a:gd name="T9" fmla="*/ 5 h 10"/>
                      <a:gd name="T10" fmla="*/ 13 w 15"/>
                      <a:gd name="T11" fmla="*/ 6 h 10"/>
                      <a:gd name="T12" fmla="*/ 12 w 15"/>
                      <a:gd name="T13" fmla="*/ 6 h 10"/>
                      <a:gd name="T14" fmla="*/ 11 w 15"/>
                      <a:gd name="T15" fmla="*/ 8 h 10"/>
                      <a:gd name="T16" fmla="*/ 9 w 15"/>
                      <a:gd name="T17" fmla="*/ 8 h 10"/>
                      <a:gd name="T18" fmla="*/ 8 w 15"/>
                      <a:gd name="T19" fmla="*/ 9 h 10"/>
                      <a:gd name="T20" fmla="*/ 8 w 15"/>
                      <a:gd name="T21" fmla="*/ 10 h 10"/>
                      <a:gd name="T22" fmla="*/ 7 w 15"/>
                      <a:gd name="T23" fmla="*/ 10 h 10"/>
                      <a:gd name="T24" fmla="*/ 5 w 15"/>
                      <a:gd name="T25" fmla="*/ 9 h 10"/>
                      <a:gd name="T26" fmla="*/ 5 w 15"/>
                      <a:gd name="T27" fmla="*/ 8 h 10"/>
                      <a:gd name="T28" fmla="*/ 4 w 15"/>
                      <a:gd name="T29" fmla="*/ 6 h 10"/>
                      <a:gd name="T30" fmla="*/ 3 w 15"/>
                      <a:gd name="T31" fmla="*/ 5 h 10"/>
                      <a:gd name="T32" fmla="*/ 3 w 15"/>
                      <a:gd name="T33" fmla="*/ 4 h 10"/>
                      <a:gd name="T34" fmla="*/ 1 w 15"/>
                      <a:gd name="T35" fmla="*/ 2 h 10"/>
                      <a:gd name="T36" fmla="*/ 1 w 15"/>
                      <a:gd name="T37" fmla="*/ 1 h 10"/>
                      <a:gd name="T38" fmla="*/ 0 w 15"/>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10">
                        <a:moveTo>
                          <a:pt x="0" y="0"/>
                        </a:moveTo>
                        <a:lnTo>
                          <a:pt x="1" y="0"/>
                        </a:lnTo>
                        <a:lnTo>
                          <a:pt x="9" y="4"/>
                        </a:lnTo>
                        <a:lnTo>
                          <a:pt x="15" y="5"/>
                        </a:lnTo>
                        <a:lnTo>
                          <a:pt x="13" y="5"/>
                        </a:lnTo>
                        <a:lnTo>
                          <a:pt x="13" y="6"/>
                        </a:lnTo>
                        <a:lnTo>
                          <a:pt x="12" y="6"/>
                        </a:lnTo>
                        <a:lnTo>
                          <a:pt x="11" y="8"/>
                        </a:lnTo>
                        <a:lnTo>
                          <a:pt x="9" y="8"/>
                        </a:lnTo>
                        <a:lnTo>
                          <a:pt x="8" y="9"/>
                        </a:lnTo>
                        <a:lnTo>
                          <a:pt x="8" y="10"/>
                        </a:lnTo>
                        <a:lnTo>
                          <a:pt x="7" y="10"/>
                        </a:lnTo>
                        <a:lnTo>
                          <a:pt x="5" y="9"/>
                        </a:lnTo>
                        <a:lnTo>
                          <a:pt x="5" y="8"/>
                        </a:lnTo>
                        <a:lnTo>
                          <a:pt x="4" y="6"/>
                        </a:lnTo>
                        <a:lnTo>
                          <a:pt x="3" y="5"/>
                        </a:lnTo>
                        <a:lnTo>
                          <a:pt x="3" y="4"/>
                        </a:lnTo>
                        <a:lnTo>
                          <a:pt x="1" y="2"/>
                        </a:lnTo>
                        <a:lnTo>
                          <a:pt x="1" y="1"/>
                        </a:lnTo>
                        <a:lnTo>
                          <a:pt x="0" y="0"/>
                        </a:lnTo>
                        <a:close/>
                      </a:path>
                    </a:pathLst>
                  </a:custGeom>
                  <a:solidFill>
                    <a:srgbClr val="E56B2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1" name="Freeform 273"/>
                  <p:cNvSpPr>
                    <a:spLocks/>
                  </p:cNvSpPr>
                  <p:nvPr/>
                </p:nvSpPr>
                <p:spPr bwMode="auto">
                  <a:xfrm>
                    <a:off x="3164" y="1335"/>
                    <a:ext cx="15" cy="8"/>
                  </a:xfrm>
                  <a:custGeom>
                    <a:avLst/>
                    <a:gdLst>
                      <a:gd name="T0" fmla="*/ 9 w 45"/>
                      <a:gd name="T1" fmla="*/ 19 h 24"/>
                      <a:gd name="T2" fmla="*/ 10 w 45"/>
                      <a:gd name="T3" fmla="*/ 19 h 24"/>
                      <a:gd name="T4" fmla="*/ 18 w 45"/>
                      <a:gd name="T5" fmla="*/ 23 h 24"/>
                      <a:gd name="T6" fmla="*/ 24 w 45"/>
                      <a:gd name="T7" fmla="*/ 24 h 24"/>
                      <a:gd name="T8" fmla="*/ 26 w 45"/>
                      <a:gd name="T9" fmla="*/ 23 h 24"/>
                      <a:gd name="T10" fmla="*/ 29 w 45"/>
                      <a:gd name="T11" fmla="*/ 21 h 24"/>
                      <a:gd name="T12" fmla="*/ 32 w 45"/>
                      <a:gd name="T13" fmla="*/ 20 h 24"/>
                      <a:gd name="T14" fmla="*/ 34 w 45"/>
                      <a:gd name="T15" fmla="*/ 19 h 24"/>
                      <a:gd name="T16" fmla="*/ 37 w 45"/>
                      <a:gd name="T17" fmla="*/ 17 h 24"/>
                      <a:gd name="T18" fmla="*/ 40 w 45"/>
                      <a:gd name="T19" fmla="*/ 17 h 24"/>
                      <a:gd name="T20" fmla="*/ 42 w 45"/>
                      <a:gd name="T21" fmla="*/ 16 h 24"/>
                      <a:gd name="T22" fmla="*/ 45 w 45"/>
                      <a:gd name="T23" fmla="*/ 15 h 24"/>
                      <a:gd name="T24" fmla="*/ 38 w 45"/>
                      <a:gd name="T25" fmla="*/ 15 h 24"/>
                      <a:gd name="T26" fmla="*/ 30 w 45"/>
                      <a:gd name="T27" fmla="*/ 13 h 24"/>
                      <a:gd name="T28" fmla="*/ 22 w 45"/>
                      <a:gd name="T29" fmla="*/ 12 h 24"/>
                      <a:gd name="T30" fmla="*/ 14 w 45"/>
                      <a:gd name="T31" fmla="*/ 9 h 24"/>
                      <a:gd name="T32" fmla="*/ 8 w 45"/>
                      <a:gd name="T33" fmla="*/ 5 h 24"/>
                      <a:gd name="T34" fmla="*/ 1 w 45"/>
                      <a:gd name="T35" fmla="*/ 1 h 24"/>
                      <a:gd name="T36" fmla="*/ 0 w 45"/>
                      <a:gd name="T37" fmla="*/ 0 h 24"/>
                      <a:gd name="T38" fmla="*/ 1 w 45"/>
                      <a:gd name="T39" fmla="*/ 2 h 24"/>
                      <a:gd name="T40" fmla="*/ 2 w 45"/>
                      <a:gd name="T41" fmla="*/ 5 h 24"/>
                      <a:gd name="T42" fmla="*/ 4 w 45"/>
                      <a:gd name="T43" fmla="*/ 8 h 24"/>
                      <a:gd name="T44" fmla="*/ 5 w 45"/>
                      <a:gd name="T45" fmla="*/ 9 h 24"/>
                      <a:gd name="T46" fmla="*/ 5 w 45"/>
                      <a:gd name="T47" fmla="*/ 12 h 24"/>
                      <a:gd name="T48" fmla="*/ 6 w 45"/>
                      <a:gd name="T49" fmla="*/ 15 h 24"/>
                      <a:gd name="T50" fmla="*/ 8 w 45"/>
                      <a:gd name="T51" fmla="*/ 16 h 24"/>
                      <a:gd name="T52" fmla="*/ 9 w 45"/>
                      <a:gd name="T5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24">
                        <a:moveTo>
                          <a:pt x="9" y="19"/>
                        </a:moveTo>
                        <a:lnTo>
                          <a:pt x="10" y="19"/>
                        </a:lnTo>
                        <a:lnTo>
                          <a:pt x="18" y="23"/>
                        </a:lnTo>
                        <a:lnTo>
                          <a:pt x="24" y="24"/>
                        </a:lnTo>
                        <a:lnTo>
                          <a:pt x="26" y="23"/>
                        </a:lnTo>
                        <a:lnTo>
                          <a:pt x="29" y="21"/>
                        </a:lnTo>
                        <a:lnTo>
                          <a:pt x="32" y="20"/>
                        </a:lnTo>
                        <a:lnTo>
                          <a:pt x="34" y="19"/>
                        </a:lnTo>
                        <a:lnTo>
                          <a:pt x="37" y="17"/>
                        </a:lnTo>
                        <a:lnTo>
                          <a:pt x="40" y="17"/>
                        </a:lnTo>
                        <a:lnTo>
                          <a:pt x="42" y="16"/>
                        </a:lnTo>
                        <a:lnTo>
                          <a:pt x="45" y="15"/>
                        </a:lnTo>
                        <a:lnTo>
                          <a:pt x="38" y="15"/>
                        </a:lnTo>
                        <a:lnTo>
                          <a:pt x="30" y="13"/>
                        </a:lnTo>
                        <a:lnTo>
                          <a:pt x="22" y="12"/>
                        </a:lnTo>
                        <a:lnTo>
                          <a:pt x="14" y="9"/>
                        </a:lnTo>
                        <a:lnTo>
                          <a:pt x="8" y="5"/>
                        </a:lnTo>
                        <a:lnTo>
                          <a:pt x="1" y="1"/>
                        </a:lnTo>
                        <a:lnTo>
                          <a:pt x="0" y="0"/>
                        </a:lnTo>
                        <a:lnTo>
                          <a:pt x="1" y="2"/>
                        </a:lnTo>
                        <a:lnTo>
                          <a:pt x="2" y="5"/>
                        </a:lnTo>
                        <a:lnTo>
                          <a:pt x="4" y="8"/>
                        </a:lnTo>
                        <a:lnTo>
                          <a:pt x="5" y="9"/>
                        </a:lnTo>
                        <a:lnTo>
                          <a:pt x="5" y="12"/>
                        </a:lnTo>
                        <a:lnTo>
                          <a:pt x="6" y="15"/>
                        </a:lnTo>
                        <a:lnTo>
                          <a:pt x="8" y="16"/>
                        </a:lnTo>
                        <a:lnTo>
                          <a:pt x="9" y="19"/>
                        </a:lnTo>
                        <a:close/>
                      </a:path>
                    </a:pathLst>
                  </a:custGeom>
                  <a:solidFill>
                    <a:srgbClr val="E874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2" name="Freeform 274"/>
                  <p:cNvSpPr>
                    <a:spLocks noEditPoints="1"/>
                  </p:cNvSpPr>
                  <p:nvPr/>
                </p:nvSpPr>
                <p:spPr bwMode="auto">
                  <a:xfrm>
                    <a:off x="3161" y="1288"/>
                    <a:ext cx="29" cy="52"/>
                  </a:xfrm>
                  <a:custGeom>
                    <a:avLst/>
                    <a:gdLst>
                      <a:gd name="T0" fmla="*/ 8 w 85"/>
                      <a:gd name="T1" fmla="*/ 139 h 154"/>
                      <a:gd name="T2" fmla="*/ 9 w 85"/>
                      <a:gd name="T3" fmla="*/ 140 h 154"/>
                      <a:gd name="T4" fmla="*/ 16 w 85"/>
                      <a:gd name="T5" fmla="*/ 144 h 154"/>
                      <a:gd name="T6" fmla="*/ 22 w 85"/>
                      <a:gd name="T7" fmla="*/ 148 h 154"/>
                      <a:gd name="T8" fmla="*/ 30 w 85"/>
                      <a:gd name="T9" fmla="*/ 151 h 154"/>
                      <a:gd name="T10" fmla="*/ 38 w 85"/>
                      <a:gd name="T11" fmla="*/ 152 h 154"/>
                      <a:gd name="T12" fmla="*/ 46 w 85"/>
                      <a:gd name="T13" fmla="*/ 154 h 154"/>
                      <a:gd name="T14" fmla="*/ 53 w 85"/>
                      <a:gd name="T15" fmla="*/ 154 h 154"/>
                      <a:gd name="T16" fmla="*/ 56 w 85"/>
                      <a:gd name="T17" fmla="*/ 152 h 154"/>
                      <a:gd name="T18" fmla="*/ 60 w 85"/>
                      <a:gd name="T19" fmla="*/ 151 h 154"/>
                      <a:gd name="T20" fmla="*/ 64 w 85"/>
                      <a:gd name="T21" fmla="*/ 150 h 154"/>
                      <a:gd name="T22" fmla="*/ 68 w 85"/>
                      <a:gd name="T23" fmla="*/ 147 h 154"/>
                      <a:gd name="T24" fmla="*/ 70 w 85"/>
                      <a:gd name="T25" fmla="*/ 146 h 154"/>
                      <a:gd name="T26" fmla="*/ 74 w 85"/>
                      <a:gd name="T27" fmla="*/ 143 h 154"/>
                      <a:gd name="T28" fmla="*/ 77 w 85"/>
                      <a:gd name="T29" fmla="*/ 140 h 154"/>
                      <a:gd name="T30" fmla="*/ 81 w 85"/>
                      <a:gd name="T31" fmla="*/ 137 h 154"/>
                      <a:gd name="T32" fmla="*/ 74 w 85"/>
                      <a:gd name="T33" fmla="*/ 139 h 154"/>
                      <a:gd name="T34" fmla="*/ 68 w 85"/>
                      <a:gd name="T35" fmla="*/ 141 h 154"/>
                      <a:gd name="T36" fmla="*/ 61 w 85"/>
                      <a:gd name="T37" fmla="*/ 141 h 154"/>
                      <a:gd name="T38" fmla="*/ 54 w 85"/>
                      <a:gd name="T39" fmla="*/ 143 h 154"/>
                      <a:gd name="T40" fmla="*/ 48 w 85"/>
                      <a:gd name="T41" fmla="*/ 141 h 154"/>
                      <a:gd name="T42" fmla="*/ 40 w 85"/>
                      <a:gd name="T43" fmla="*/ 141 h 154"/>
                      <a:gd name="T44" fmla="*/ 34 w 85"/>
                      <a:gd name="T45" fmla="*/ 139 h 154"/>
                      <a:gd name="T46" fmla="*/ 28 w 85"/>
                      <a:gd name="T47" fmla="*/ 137 h 154"/>
                      <a:gd name="T48" fmla="*/ 16 w 85"/>
                      <a:gd name="T49" fmla="*/ 131 h 154"/>
                      <a:gd name="T50" fmla="*/ 5 w 85"/>
                      <a:gd name="T51" fmla="*/ 123 h 154"/>
                      <a:gd name="T52" fmla="*/ 0 w 85"/>
                      <a:gd name="T53" fmla="*/ 115 h 154"/>
                      <a:gd name="T54" fmla="*/ 1 w 85"/>
                      <a:gd name="T55" fmla="*/ 117 h 154"/>
                      <a:gd name="T56" fmla="*/ 1 w 85"/>
                      <a:gd name="T57" fmla="*/ 121 h 154"/>
                      <a:gd name="T58" fmla="*/ 2 w 85"/>
                      <a:gd name="T59" fmla="*/ 124 h 154"/>
                      <a:gd name="T60" fmla="*/ 4 w 85"/>
                      <a:gd name="T61" fmla="*/ 127 h 154"/>
                      <a:gd name="T62" fmla="*/ 5 w 85"/>
                      <a:gd name="T63" fmla="*/ 131 h 154"/>
                      <a:gd name="T64" fmla="*/ 6 w 85"/>
                      <a:gd name="T65" fmla="*/ 133 h 154"/>
                      <a:gd name="T66" fmla="*/ 6 w 85"/>
                      <a:gd name="T67" fmla="*/ 136 h 154"/>
                      <a:gd name="T68" fmla="*/ 8 w 85"/>
                      <a:gd name="T69" fmla="*/ 139 h 154"/>
                      <a:gd name="T70" fmla="*/ 85 w 85"/>
                      <a:gd name="T71" fmla="*/ 13 h 154"/>
                      <a:gd name="T72" fmla="*/ 81 w 85"/>
                      <a:gd name="T73" fmla="*/ 11 h 154"/>
                      <a:gd name="T74" fmla="*/ 74 w 85"/>
                      <a:gd name="T75" fmla="*/ 8 h 154"/>
                      <a:gd name="T76" fmla="*/ 68 w 85"/>
                      <a:gd name="T77" fmla="*/ 7 h 154"/>
                      <a:gd name="T78" fmla="*/ 61 w 85"/>
                      <a:gd name="T79" fmla="*/ 5 h 154"/>
                      <a:gd name="T80" fmla="*/ 54 w 85"/>
                      <a:gd name="T81" fmla="*/ 5 h 154"/>
                      <a:gd name="T82" fmla="*/ 48 w 85"/>
                      <a:gd name="T83" fmla="*/ 5 h 154"/>
                      <a:gd name="T84" fmla="*/ 40 w 85"/>
                      <a:gd name="T85" fmla="*/ 7 h 154"/>
                      <a:gd name="T86" fmla="*/ 34 w 85"/>
                      <a:gd name="T87" fmla="*/ 8 h 154"/>
                      <a:gd name="T88" fmla="*/ 32 w 85"/>
                      <a:gd name="T89" fmla="*/ 9 h 154"/>
                      <a:gd name="T90" fmla="*/ 33 w 85"/>
                      <a:gd name="T91" fmla="*/ 8 h 154"/>
                      <a:gd name="T92" fmla="*/ 33 w 85"/>
                      <a:gd name="T93" fmla="*/ 7 h 154"/>
                      <a:gd name="T94" fmla="*/ 34 w 85"/>
                      <a:gd name="T95" fmla="*/ 5 h 154"/>
                      <a:gd name="T96" fmla="*/ 36 w 85"/>
                      <a:gd name="T97" fmla="*/ 5 h 154"/>
                      <a:gd name="T98" fmla="*/ 36 w 85"/>
                      <a:gd name="T99" fmla="*/ 4 h 154"/>
                      <a:gd name="T100" fmla="*/ 37 w 85"/>
                      <a:gd name="T101" fmla="*/ 3 h 154"/>
                      <a:gd name="T102" fmla="*/ 37 w 85"/>
                      <a:gd name="T103" fmla="*/ 3 h 154"/>
                      <a:gd name="T104" fmla="*/ 38 w 85"/>
                      <a:gd name="T105" fmla="*/ 1 h 154"/>
                      <a:gd name="T106" fmla="*/ 45 w 85"/>
                      <a:gd name="T107" fmla="*/ 0 h 154"/>
                      <a:gd name="T108" fmla="*/ 52 w 85"/>
                      <a:gd name="T109" fmla="*/ 0 h 154"/>
                      <a:gd name="T110" fmla="*/ 58 w 85"/>
                      <a:gd name="T111" fmla="*/ 0 h 154"/>
                      <a:gd name="T112" fmla="*/ 64 w 85"/>
                      <a:gd name="T113" fmla="*/ 1 h 154"/>
                      <a:gd name="T114" fmla="*/ 70 w 85"/>
                      <a:gd name="T115" fmla="*/ 3 h 154"/>
                      <a:gd name="T116" fmla="*/ 76 w 85"/>
                      <a:gd name="T117" fmla="*/ 5 h 154"/>
                      <a:gd name="T118" fmla="*/ 81 w 85"/>
                      <a:gd name="T119" fmla="*/ 9 h 154"/>
                      <a:gd name="T120" fmla="*/ 85 w 85"/>
                      <a:gd name="T121" fmla="*/ 1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5" h="154">
                        <a:moveTo>
                          <a:pt x="8" y="139"/>
                        </a:moveTo>
                        <a:lnTo>
                          <a:pt x="9" y="140"/>
                        </a:lnTo>
                        <a:lnTo>
                          <a:pt x="16" y="144"/>
                        </a:lnTo>
                        <a:lnTo>
                          <a:pt x="22" y="148"/>
                        </a:lnTo>
                        <a:lnTo>
                          <a:pt x="30" y="151"/>
                        </a:lnTo>
                        <a:lnTo>
                          <a:pt x="38" y="152"/>
                        </a:lnTo>
                        <a:lnTo>
                          <a:pt x="46" y="154"/>
                        </a:lnTo>
                        <a:lnTo>
                          <a:pt x="53" y="154"/>
                        </a:lnTo>
                        <a:lnTo>
                          <a:pt x="56" y="152"/>
                        </a:lnTo>
                        <a:lnTo>
                          <a:pt x="60" y="151"/>
                        </a:lnTo>
                        <a:lnTo>
                          <a:pt x="64" y="150"/>
                        </a:lnTo>
                        <a:lnTo>
                          <a:pt x="68" y="147"/>
                        </a:lnTo>
                        <a:lnTo>
                          <a:pt x="70" y="146"/>
                        </a:lnTo>
                        <a:lnTo>
                          <a:pt x="74" y="143"/>
                        </a:lnTo>
                        <a:lnTo>
                          <a:pt x="77" y="140"/>
                        </a:lnTo>
                        <a:lnTo>
                          <a:pt x="81" y="137"/>
                        </a:lnTo>
                        <a:lnTo>
                          <a:pt x="74" y="139"/>
                        </a:lnTo>
                        <a:lnTo>
                          <a:pt x="68" y="141"/>
                        </a:lnTo>
                        <a:lnTo>
                          <a:pt x="61" y="141"/>
                        </a:lnTo>
                        <a:lnTo>
                          <a:pt x="54" y="143"/>
                        </a:lnTo>
                        <a:lnTo>
                          <a:pt x="48" y="141"/>
                        </a:lnTo>
                        <a:lnTo>
                          <a:pt x="40" y="141"/>
                        </a:lnTo>
                        <a:lnTo>
                          <a:pt x="34" y="139"/>
                        </a:lnTo>
                        <a:lnTo>
                          <a:pt x="28" y="137"/>
                        </a:lnTo>
                        <a:lnTo>
                          <a:pt x="16" y="131"/>
                        </a:lnTo>
                        <a:lnTo>
                          <a:pt x="5" y="123"/>
                        </a:lnTo>
                        <a:lnTo>
                          <a:pt x="0" y="115"/>
                        </a:lnTo>
                        <a:lnTo>
                          <a:pt x="1" y="117"/>
                        </a:lnTo>
                        <a:lnTo>
                          <a:pt x="1" y="121"/>
                        </a:lnTo>
                        <a:lnTo>
                          <a:pt x="2" y="124"/>
                        </a:lnTo>
                        <a:lnTo>
                          <a:pt x="4" y="127"/>
                        </a:lnTo>
                        <a:lnTo>
                          <a:pt x="5" y="131"/>
                        </a:lnTo>
                        <a:lnTo>
                          <a:pt x="6" y="133"/>
                        </a:lnTo>
                        <a:lnTo>
                          <a:pt x="6" y="136"/>
                        </a:lnTo>
                        <a:lnTo>
                          <a:pt x="8" y="139"/>
                        </a:lnTo>
                        <a:close/>
                        <a:moveTo>
                          <a:pt x="85" y="13"/>
                        </a:moveTo>
                        <a:lnTo>
                          <a:pt x="81" y="11"/>
                        </a:lnTo>
                        <a:lnTo>
                          <a:pt x="74" y="8"/>
                        </a:lnTo>
                        <a:lnTo>
                          <a:pt x="68" y="7"/>
                        </a:lnTo>
                        <a:lnTo>
                          <a:pt x="61" y="5"/>
                        </a:lnTo>
                        <a:lnTo>
                          <a:pt x="54" y="5"/>
                        </a:lnTo>
                        <a:lnTo>
                          <a:pt x="48" y="5"/>
                        </a:lnTo>
                        <a:lnTo>
                          <a:pt x="40" y="7"/>
                        </a:lnTo>
                        <a:lnTo>
                          <a:pt x="34" y="8"/>
                        </a:lnTo>
                        <a:lnTo>
                          <a:pt x="32" y="9"/>
                        </a:lnTo>
                        <a:lnTo>
                          <a:pt x="33" y="8"/>
                        </a:lnTo>
                        <a:lnTo>
                          <a:pt x="33" y="7"/>
                        </a:lnTo>
                        <a:lnTo>
                          <a:pt x="34" y="5"/>
                        </a:lnTo>
                        <a:lnTo>
                          <a:pt x="36" y="5"/>
                        </a:lnTo>
                        <a:lnTo>
                          <a:pt x="36" y="4"/>
                        </a:lnTo>
                        <a:lnTo>
                          <a:pt x="37" y="3"/>
                        </a:lnTo>
                        <a:lnTo>
                          <a:pt x="37" y="3"/>
                        </a:lnTo>
                        <a:lnTo>
                          <a:pt x="38" y="1"/>
                        </a:lnTo>
                        <a:lnTo>
                          <a:pt x="45" y="0"/>
                        </a:lnTo>
                        <a:lnTo>
                          <a:pt x="52" y="0"/>
                        </a:lnTo>
                        <a:lnTo>
                          <a:pt x="58" y="0"/>
                        </a:lnTo>
                        <a:lnTo>
                          <a:pt x="64" y="1"/>
                        </a:lnTo>
                        <a:lnTo>
                          <a:pt x="70" y="3"/>
                        </a:lnTo>
                        <a:lnTo>
                          <a:pt x="76" y="5"/>
                        </a:lnTo>
                        <a:lnTo>
                          <a:pt x="81" y="9"/>
                        </a:lnTo>
                        <a:lnTo>
                          <a:pt x="85" y="13"/>
                        </a:lnTo>
                        <a:close/>
                      </a:path>
                    </a:pathLst>
                  </a:custGeom>
                  <a:solidFill>
                    <a:srgbClr val="EB7D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3" name="Freeform 275"/>
                  <p:cNvSpPr>
                    <a:spLocks noEditPoints="1"/>
                  </p:cNvSpPr>
                  <p:nvPr/>
                </p:nvSpPr>
                <p:spPr bwMode="auto">
                  <a:xfrm>
                    <a:off x="3160" y="1290"/>
                    <a:ext cx="36" cy="46"/>
                  </a:xfrm>
                  <a:custGeom>
                    <a:avLst/>
                    <a:gdLst>
                      <a:gd name="T0" fmla="*/ 85 w 109"/>
                      <a:gd name="T1" fmla="*/ 6 h 138"/>
                      <a:gd name="T2" fmla="*/ 72 w 109"/>
                      <a:gd name="T3" fmla="*/ 2 h 138"/>
                      <a:gd name="T4" fmla="*/ 58 w 109"/>
                      <a:gd name="T5" fmla="*/ 0 h 138"/>
                      <a:gd name="T6" fmla="*/ 44 w 109"/>
                      <a:gd name="T7" fmla="*/ 2 h 138"/>
                      <a:gd name="T8" fmla="*/ 36 w 109"/>
                      <a:gd name="T9" fmla="*/ 4 h 138"/>
                      <a:gd name="T10" fmla="*/ 33 w 109"/>
                      <a:gd name="T11" fmla="*/ 8 h 138"/>
                      <a:gd name="T12" fmla="*/ 30 w 109"/>
                      <a:gd name="T13" fmla="*/ 12 h 138"/>
                      <a:gd name="T14" fmla="*/ 28 w 109"/>
                      <a:gd name="T15" fmla="*/ 18 h 138"/>
                      <a:gd name="T16" fmla="*/ 25 w 109"/>
                      <a:gd name="T17" fmla="*/ 23 h 138"/>
                      <a:gd name="T18" fmla="*/ 36 w 109"/>
                      <a:gd name="T19" fmla="*/ 16 h 138"/>
                      <a:gd name="T20" fmla="*/ 58 w 109"/>
                      <a:gd name="T21" fmla="*/ 11 h 138"/>
                      <a:gd name="T22" fmla="*/ 81 w 109"/>
                      <a:gd name="T23" fmla="*/ 16 h 138"/>
                      <a:gd name="T24" fmla="*/ 98 w 109"/>
                      <a:gd name="T25" fmla="*/ 28 h 138"/>
                      <a:gd name="T26" fmla="*/ 109 w 109"/>
                      <a:gd name="T27" fmla="*/ 44 h 138"/>
                      <a:gd name="T28" fmla="*/ 109 w 109"/>
                      <a:gd name="T29" fmla="*/ 42 h 138"/>
                      <a:gd name="T30" fmla="*/ 108 w 109"/>
                      <a:gd name="T31" fmla="*/ 38 h 138"/>
                      <a:gd name="T32" fmla="*/ 106 w 109"/>
                      <a:gd name="T33" fmla="*/ 35 h 138"/>
                      <a:gd name="T34" fmla="*/ 105 w 109"/>
                      <a:gd name="T35" fmla="*/ 32 h 138"/>
                      <a:gd name="T36" fmla="*/ 102 w 109"/>
                      <a:gd name="T37" fmla="*/ 26 h 138"/>
                      <a:gd name="T38" fmla="*/ 98 w 109"/>
                      <a:gd name="T39" fmla="*/ 19 h 138"/>
                      <a:gd name="T40" fmla="*/ 94 w 109"/>
                      <a:gd name="T41" fmla="*/ 14 h 138"/>
                      <a:gd name="T42" fmla="*/ 89 w 109"/>
                      <a:gd name="T43" fmla="*/ 8 h 138"/>
                      <a:gd name="T44" fmla="*/ 9 w 109"/>
                      <a:gd name="T45" fmla="*/ 118 h 138"/>
                      <a:gd name="T46" fmla="*/ 32 w 109"/>
                      <a:gd name="T47" fmla="*/ 132 h 138"/>
                      <a:gd name="T48" fmla="*/ 44 w 109"/>
                      <a:gd name="T49" fmla="*/ 136 h 138"/>
                      <a:gd name="T50" fmla="*/ 58 w 109"/>
                      <a:gd name="T51" fmla="*/ 138 h 138"/>
                      <a:gd name="T52" fmla="*/ 72 w 109"/>
                      <a:gd name="T53" fmla="*/ 136 h 138"/>
                      <a:gd name="T54" fmla="*/ 85 w 109"/>
                      <a:gd name="T55" fmla="*/ 132 h 138"/>
                      <a:gd name="T56" fmla="*/ 86 w 109"/>
                      <a:gd name="T57" fmla="*/ 130 h 138"/>
                      <a:gd name="T58" fmla="*/ 88 w 109"/>
                      <a:gd name="T59" fmla="*/ 128 h 138"/>
                      <a:gd name="T60" fmla="*/ 89 w 109"/>
                      <a:gd name="T61" fmla="*/ 127 h 138"/>
                      <a:gd name="T62" fmla="*/ 90 w 109"/>
                      <a:gd name="T63" fmla="*/ 124 h 138"/>
                      <a:gd name="T64" fmla="*/ 92 w 109"/>
                      <a:gd name="T65" fmla="*/ 122 h 138"/>
                      <a:gd name="T66" fmla="*/ 92 w 109"/>
                      <a:gd name="T67" fmla="*/ 119 h 138"/>
                      <a:gd name="T68" fmla="*/ 93 w 109"/>
                      <a:gd name="T69" fmla="*/ 115 h 138"/>
                      <a:gd name="T70" fmla="*/ 94 w 109"/>
                      <a:gd name="T71" fmla="*/ 112 h 138"/>
                      <a:gd name="T72" fmla="*/ 81 w 109"/>
                      <a:gd name="T73" fmla="*/ 122 h 138"/>
                      <a:gd name="T74" fmla="*/ 58 w 109"/>
                      <a:gd name="T75" fmla="*/ 126 h 138"/>
                      <a:gd name="T76" fmla="*/ 36 w 109"/>
                      <a:gd name="T77" fmla="*/ 122 h 138"/>
                      <a:gd name="T78" fmla="*/ 18 w 109"/>
                      <a:gd name="T79" fmla="*/ 110 h 138"/>
                      <a:gd name="T80" fmla="*/ 5 w 109"/>
                      <a:gd name="T81" fmla="*/ 91 h 138"/>
                      <a:gd name="T82" fmla="*/ 1 w 109"/>
                      <a:gd name="T83" fmla="*/ 68 h 138"/>
                      <a:gd name="T84" fmla="*/ 1 w 109"/>
                      <a:gd name="T85" fmla="*/ 64 h 138"/>
                      <a:gd name="T86" fmla="*/ 1 w 109"/>
                      <a:gd name="T87" fmla="*/ 64 h 138"/>
                      <a:gd name="T88" fmla="*/ 1 w 109"/>
                      <a:gd name="T89" fmla="*/ 66 h 138"/>
                      <a:gd name="T90" fmla="*/ 1 w 109"/>
                      <a:gd name="T91" fmla="*/ 66 h 138"/>
                      <a:gd name="T92" fmla="*/ 0 w 109"/>
                      <a:gd name="T93" fmla="*/ 71 h 138"/>
                      <a:gd name="T94" fmla="*/ 0 w 109"/>
                      <a:gd name="T95" fmla="*/ 82 h 138"/>
                      <a:gd name="T96" fmla="*/ 0 w 109"/>
                      <a:gd name="T97" fmla="*/ 92 h 138"/>
                      <a:gd name="T98" fmla="*/ 2 w 109"/>
                      <a:gd name="T99" fmla="*/ 10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9" h="138">
                        <a:moveTo>
                          <a:pt x="89" y="8"/>
                        </a:moveTo>
                        <a:lnTo>
                          <a:pt x="85" y="6"/>
                        </a:lnTo>
                        <a:lnTo>
                          <a:pt x="78" y="3"/>
                        </a:lnTo>
                        <a:lnTo>
                          <a:pt x="72" y="2"/>
                        </a:lnTo>
                        <a:lnTo>
                          <a:pt x="65" y="0"/>
                        </a:lnTo>
                        <a:lnTo>
                          <a:pt x="58" y="0"/>
                        </a:lnTo>
                        <a:lnTo>
                          <a:pt x="52" y="0"/>
                        </a:lnTo>
                        <a:lnTo>
                          <a:pt x="44" y="2"/>
                        </a:lnTo>
                        <a:lnTo>
                          <a:pt x="38" y="3"/>
                        </a:lnTo>
                        <a:lnTo>
                          <a:pt x="36" y="4"/>
                        </a:lnTo>
                        <a:lnTo>
                          <a:pt x="34" y="6"/>
                        </a:lnTo>
                        <a:lnTo>
                          <a:pt x="33" y="8"/>
                        </a:lnTo>
                        <a:lnTo>
                          <a:pt x="32" y="11"/>
                        </a:lnTo>
                        <a:lnTo>
                          <a:pt x="30" y="12"/>
                        </a:lnTo>
                        <a:lnTo>
                          <a:pt x="29" y="15"/>
                        </a:lnTo>
                        <a:lnTo>
                          <a:pt x="28" y="18"/>
                        </a:lnTo>
                        <a:lnTo>
                          <a:pt x="26" y="20"/>
                        </a:lnTo>
                        <a:lnTo>
                          <a:pt x="25" y="23"/>
                        </a:lnTo>
                        <a:lnTo>
                          <a:pt x="26" y="22"/>
                        </a:lnTo>
                        <a:lnTo>
                          <a:pt x="36" y="16"/>
                        </a:lnTo>
                        <a:lnTo>
                          <a:pt x="46" y="12"/>
                        </a:lnTo>
                        <a:lnTo>
                          <a:pt x="58" y="11"/>
                        </a:lnTo>
                        <a:lnTo>
                          <a:pt x="69" y="12"/>
                        </a:lnTo>
                        <a:lnTo>
                          <a:pt x="81" y="16"/>
                        </a:lnTo>
                        <a:lnTo>
                          <a:pt x="90" y="22"/>
                        </a:lnTo>
                        <a:lnTo>
                          <a:pt x="98" y="28"/>
                        </a:lnTo>
                        <a:lnTo>
                          <a:pt x="105" y="36"/>
                        </a:lnTo>
                        <a:lnTo>
                          <a:pt x="109" y="44"/>
                        </a:lnTo>
                        <a:lnTo>
                          <a:pt x="109" y="43"/>
                        </a:lnTo>
                        <a:lnTo>
                          <a:pt x="109" y="42"/>
                        </a:lnTo>
                        <a:lnTo>
                          <a:pt x="108" y="39"/>
                        </a:lnTo>
                        <a:lnTo>
                          <a:pt x="108" y="38"/>
                        </a:lnTo>
                        <a:lnTo>
                          <a:pt x="108" y="36"/>
                        </a:lnTo>
                        <a:lnTo>
                          <a:pt x="106" y="35"/>
                        </a:lnTo>
                        <a:lnTo>
                          <a:pt x="106" y="34"/>
                        </a:lnTo>
                        <a:lnTo>
                          <a:pt x="105" y="32"/>
                        </a:lnTo>
                        <a:lnTo>
                          <a:pt x="104" y="28"/>
                        </a:lnTo>
                        <a:lnTo>
                          <a:pt x="102" y="26"/>
                        </a:lnTo>
                        <a:lnTo>
                          <a:pt x="101" y="22"/>
                        </a:lnTo>
                        <a:lnTo>
                          <a:pt x="98" y="19"/>
                        </a:lnTo>
                        <a:lnTo>
                          <a:pt x="97" y="16"/>
                        </a:lnTo>
                        <a:lnTo>
                          <a:pt x="94" y="14"/>
                        </a:lnTo>
                        <a:lnTo>
                          <a:pt x="92" y="11"/>
                        </a:lnTo>
                        <a:lnTo>
                          <a:pt x="89" y="8"/>
                        </a:lnTo>
                        <a:close/>
                        <a:moveTo>
                          <a:pt x="4" y="110"/>
                        </a:moveTo>
                        <a:lnTo>
                          <a:pt x="9" y="118"/>
                        </a:lnTo>
                        <a:lnTo>
                          <a:pt x="20" y="126"/>
                        </a:lnTo>
                        <a:lnTo>
                          <a:pt x="32" y="132"/>
                        </a:lnTo>
                        <a:lnTo>
                          <a:pt x="38" y="134"/>
                        </a:lnTo>
                        <a:lnTo>
                          <a:pt x="44" y="136"/>
                        </a:lnTo>
                        <a:lnTo>
                          <a:pt x="52" y="136"/>
                        </a:lnTo>
                        <a:lnTo>
                          <a:pt x="58" y="138"/>
                        </a:lnTo>
                        <a:lnTo>
                          <a:pt x="65" y="136"/>
                        </a:lnTo>
                        <a:lnTo>
                          <a:pt x="72" y="136"/>
                        </a:lnTo>
                        <a:lnTo>
                          <a:pt x="78" y="134"/>
                        </a:lnTo>
                        <a:lnTo>
                          <a:pt x="85" y="132"/>
                        </a:lnTo>
                        <a:lnTo>
                          <a:pt x="85" y="131"/>
                        </a:lnTo>
                        <a:lnTo>
                          <a:pt x="86" y="130"/>
                        </a:lnTo>
                        <a:lnTo>
                          <a:pt x="86" y="130"/>
                        </a:lnTo>
                        <a:lnTo>
                          <a:pt x="88" y="128"/>
                        </a:lnTo>
                        <a:lnTo>
                          <a:pt x="88" y="127"/>
                        </a:lnTo>
                        <a:lnTo>
                          <a:pt x="89" y="127"/>
                        </a:lnTo>
                        <a:lnTo>
                          <a:pt x="89" y="126"/>
                        </a:lnTo>
                        <a:lnTo>
                          <a:pt x="90" y="124"/>
                        </a:lnTo>
                        <a:lnTo>
                          <a:pt x="90" y="123"/>
                        </a:lnTo>
                        <a:lnTo>
                          <a:pt x="92" y="122"/>
                        </a:lnTo>
                        <a:lnTo>
                          <a:pt x="92" y="120"/>
                        </a:lnTo>
                        <a:lnTo>
                          <a:pt x="92" y="119"/>
                        </a:lnTo>
                        <a:lnTo>
                          <a:pt x="93" y="116"/>
                        </a:lnTo>
                        <a:lnTo>
                          <a:pt x="93" y="115"/>
                        </a:lnTo>
                        <a:lnTo>
                          <a:pt x="94" y="114"/>
                        </a:lnTo>
                        <a:lnTo>
                          <a:pt x="94" y="112"/>
                        </a:lnTo>
                        <a:lnTo>
                          <a:pt x="90" y="116"/>
                        </a:lnTo>
                        <a:lnTo>
                          <a:pt x="81" y="122"/>
                        </a:lnTo>
                        <a:lnTo>
                          <a:pt x="69" y="124"/>
                        </a:lnTo>
                        <a:lnTo>
                          <a:pt x="58" y="126"/>
                        </a:lnTo>
                        <a:lnTo>
                          <a:pt x="46" y="124"/>
                        </a:lnTo>
                        <a:lnTo>
                          <a:pt x="36" y="122"/>
                        </a:lnTo>
                        <a:lnTo>
                          <a:pt x="26" y="116"/>
                        </a:lnTo>
                        <a:lnTo>
                          <a:pt x="18" y="110"/>
                        </a:lnTo>
                        <a:lnTo>
                          <a:pt x="10" y="100"/>
                        </a:lnTo>
                        <a:lnTo>
                          <a:pt x="5" y="91"/>
                        </a:lnTo>
                        <a:lnTo>
                          <a:pt x="2" y="80"/>
                        </a:lnTo>
                        <a:lnTo>
                          <a:pt x="1" y="68"/>
                        </a:lnTo>
                        <a:lnTo>
                          <a:pt x="1" y="64"/>
                        </a:lnTo>
                        <a:lnTo>
                          <a:pt x="1" y="64"/>
                        </a:lnTo>
                        <a:lnTo>
                          <a:pt x="1" y="64"/>
                        </a:lnTo>
                        <a:lnTo>
                          <a:pt x="1" y="64"/>
                        </a:lnTo>
                        <a:lnTo>
                          <a:pt x="1" y="64"/>
                        </a:lnTo>
                        <a:lnTo>
                          <a:pt x="1" y="66"/>
                        </a:lnTo>
                        <a:lnTo>
                          <a:pt x="1" y="66"/>
                        </a:lnTo>
                        <a:lnTo>
                          <a:pt x="1" y="66"/>
                        </a:lnTo>
                        <a:lnTo>
                          <a:pt x="1" y="66"/>
                        </a:lnTo>
                        <a:lnTo>
                          <a:pt x="0" y="71"/>
                        </a:lnTo>
                        <a:lnTo>
                          <a:pt x="0" y="76"/>
                        </a:lnTo>
                        <a:lnTo>
                          <a:pt x="0" y="82"/>
                        </a:lnTo>
                        <a:lnTo>
                          <a:pt x="0" y="87"/>
                        </a:lnTo>
                        <a:lnTo>
                          <a:pt x="0" y="92"/>
                        </a:lnTo>
                        <a:lnTo>
                          <a:pt x="1" y="99"/>
                        </a:lnTo>
                        <a:lnTo>
                          <a:pt x="2" y="104"/>
                        </a:lnTo>
                        <a:lnTo>
                          <a:pt x="4" y="110"/>
                        </a:lnTo>
                        <a:close/>
                      </a:path>
                    </a:pathLst>
                  </a:custGeom>
                  <a:solidFill>
                    <a:srgbClr val="EE85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4" name="Freeform 276"/>
                  <p:cNvSpPr>
                    <a:spLocks/>
                  </p:cNvSpPr>
                  <p:nvPr/>
                </p:nvSpPr>
                <p:spPr bwMode="auto">
                  <a:xfrm>
                    <a:off x="3160" y="1294"/>
                    <a:ext cx="37" cy="38"/>
                  </a:xfrm>
                  <a:custGeom>
                    <a:avLst/>
                    <a:gdLst>
                      <a:gd name="T0" fmla="*/ 104 w 111"/>
                      <a:gd name="T1" fmla="*/ 25 h 115"/>
                      <a:gd name="T2" fmla="*/ 89 w 111"/>
                      <a:gd name="T3" fmla="*/ 11 h 115"/>
                      <a:gd name="T4" fmla="*/ 68 w 111"/>
                      <a:gd name="T5" fmla="*/ 1 h 115"/>
                      <a:gd name="T6" fmla="*/ 45 w 111"/>
                      <a:gd name="T7" fmla="*/ 1 h 115"/>
                      <a:gd name="T8" fmla="*/ 25 w 111"/>
                      <a:gd name="T9" fmla="*/ 11 h 115"/>
                      <a:gd name="T10" fmla="*/ 21 w 111"/>
                      <a:gd name="T11" fmla="*/ 17 h 115"/>
                      <a:gd name="T12" fmla="*/ 16 w 111"/>
                      <a:gd name="T13" fmla="*/ 28 h 115"/>
                      <a:gd name="T14" fmla="*/ 11 w 111"/>
                      <a:gd name="T15" fmla="*/ 39 h 115"/>
                      <a:gd name="T16" fmla="*/ 4 w 111"/>
                      <a:gd name="T17" fmla="*/ 49 h 115"/>
                      <a:gd name="T18" fmla="*/ 0 w 111"/>
                      <a:gd name="T19" fmla="*/ 57 h 115"/>
                      <a:gd name="T20" fmla="*/ 4 w 111"/>
                      <a:gd name="T21" fmla="*/ 80 h 115"/>
                      <a:gd name="T22" fmla="*/ 17 w 111"/>
                      <a:gd name="T23" fmla="*/ 99 h 115"/>
                      <a:gd name="T24" fmla="*/ 35 w 111"/>
                      <a:gd name="T25" fmla="*/ 111 h 115"/>
                      <a:gd name="T26" fmla="*/ 57 w 111"/>
                      <a:gd name="T27" fmla="*/ 115 h 115"/>
                      <a:gd name="T28" fmla="*/ 80 w 111"/>
                      <a:gd name="T29" fmla="*/ 111 h 115"/>
                      <a:gd name="T30" fmla="*/ 93 w 111"/>
                      <a:gd name="T31" fmla="*/ 101 h 115"/>
                      <a:gd name="T32" fmla="*/ 99 w 111"/>
                      <a:gd name="T33" fmla="*/ 91 h 115"/>
                      <a:gd name="T34" fmla="*/ 103 w 111"/>
                      <a:gd name="T35" fmla="*/ 80 h 115"/>
                      <a:gd name="T36" fmla="*/ 107 w 111"/>
                      <a:gd name="T37" fmla="*/ 69 h 115"/>
                      <a:gd name="T38" fmla="*/ 109 w 111"/>
                      <a:gd name="T39" fmla="*/ 57 h 115"/>
                      <a:gd name="T40" fmla="*/ 101 w 111"/>
                      <a:gd name="T41" fmla="*/ 48 h 115"/>
                      <a:gd name="T42" fmla="*/ 95 w 111"/>
                      <a:gd name="T43" fmla="*/ 32 h 115"/>
                      <a:gd name="T44" fmla="*/ 83 w 111"/>
                      <a:gd name="T45" fmla="*/ 20 h 115"/>
                      <a:gd name="T46" fmla="*/ 67 w 111"/>
                      <a:gd name="T47" fmla="*/ 13 h 115"/>
                      <a:gd name="T48" fmla="*/ 48 w 111"/>
                      <a:gd name="T49" fmla="*/ 13 h 115"/>
                      <a:gd name="T50" fmla="*/ 32 w 111"/>
                      <a:gd name="T51" fmla="*/ 20 h 115"/>
                      <a:gd name="T52" fmla="*/ 19 w 111"/>
                      <a:gd name="T53" fmla="*/ 32 h 115"/>
                      <a:gd name="T54" fmla="*/ 12 w 111"/>
                      <a:gd name="T55" fmla="*/ 48 h 115"/>
                      <a:gd name="T56" fmla="*/ 12 w 111"/>
                      <a:gd name="T57" fmla="*/ 67 h 115"/>
                      <a:gd name="T58" fmla="*/ 19 w 111"/>
                      <a:gd name="T59" fmla="*/ 83 h 115"/>
                      <a:gd name="T60" fmla="*/ 32 w 111"/>
                      <a:gd name="T61" fmla="*/ 96 h 115"/>
                      <a:gd name="T62" fmla="*/ 48 w 111"/>
                      <a:gd name="T63" fmla="*/ 103 h 115"/>
                      <a:gd name="T64" fmla="*/ 67 w 111"/>
                      <a:gd name="T65" fmla="*/ 103 h 115"/>
                      <a:gd name="T66" fmla="*/ 83 w 111"/>
                      <a:gd name="T67" fmla="*/ 96 h 115"/>
                      <a:gd name="T68" fmla="*/ 95 w 111"/>
                      <a:gd name="T69" fmla="*/ 83 h 115"/>
                      <a:gd name="T70" fmla="*/ 101 w 111"/>
                      <a:gd name="T71" fmla="*/ 67 h 115"/>
                      <a:gd name="T72" fmla="*/ 109 w 111"/>
                      <a:gd name="T73" fmla="*/ 57 h 115"/>
                      <a:gd name="T74" fmla="*/ 109 w 111"/>
                      <a:gd name="T75" fmla="*/ 52 h 115"/>
                      <a:gd name="T76" fmla="*/ 111 w 111"/>
                      <a:gd name="T77" fmla="*/ 45 h 115"/>
                      <a:gd name="T78" fmla="*/ 109 w 111"/>
                      <a:gd name="T79" fmla="*/ 39 h 115"/>
                      <a:gd name="T80" fmla="*/ 108 w 111"/>
                      <a:gd name="T81" fmla="*/ 3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1" h="115">
                        <a:moveTo>
                          <a:pt x="108" y="33"/>
                        </a:moveTo>
                        <a:lnTo>
                          <a:pt x="104" y="25"/>
                        </a:lnTo>
                        <a:lnTo>
                          <a:pt x="97" y="17"/>
                        </a:lnTo>
                        <a:lnTo>
                          <a:pt x="89" y="11"/>
                        </a:lnTo>
                        <a:lnTo>
                          <a:pt x="80" y="5"/>
                        </a:lnTo>
                        <a:lnTo>
                          <a:pt x="68" y="1"/>
                        </a:lnTo>
                        <a:lnTo>
                          <a:pt x="57" y="0"/>
                        </a:lnTo>
                        <a:lnTo>
                          <a:pt x="45" y="1"/>
                        </a:lnTo>
                        <a:lnTo>
                          <a:pt x="35" y="5"/>
                        </a:lnTo>
                        <a:lnTo>
                          <a:pt x="25" y="11"/>
                        </a:lnTo>
                        <a:lnTo>
                          <a:pt x="24" y="12"/>
                        </a:lnTo>
                        <a:lnTo>
                          <a:pt x="21" y="17"/>
                        </a:lnTo>
                        <a:lnTo>
                          <a:pt x="19" y="23"/>
                        </a:lnTo>
                        <a:lnTo>
                          <a:pt x="16" y="28"/>
                        </a:lnTo>
                        <a:lnTo>
                          <a:pt x="13" y="33"/>
                        </a:lnTo>
                        <a:lnTo>
                          <a:pt x="11" y="39"/>
                        </a:lnTo>
                        <a:lnTo>
                          <a:pt x="7" y="44"/>
                        </a:lnTo>
                        <a:lnTo>
                          <a:pt x="4" y="49"/>
                        </a:lnTo>
                        <a:lnTo>
                          <a:pt x="0" y="53"/>
                        </a:lnTo>
                        <a:lnTo>
                          <a:pt x="0" y="57"/>
                        </a:lnTo>
                        <a:lnTo>
                          <a:pt x="1" y="69"/>
                        </a:lnTo>
                        <a:lnTo>
                          <a:pt x="4" y="80"/>
                        </a:lnTo>
                        <a:lnTo>
                          <a:pt x="9" y="89"/>
                        </a:lnTo>
                        <a:lnTo>
                          <a:pt x="17" y="99"/>
                        </a:lnTo>
                        <a:lnTo>
                          <a:pt x="25" y="105"/>
                        </a:lnTo>
                        <a:lnTo>
                          <a:pt x="35" y="111"/>
                        </a:lnTo>
                        <a:lnTo>
                          <a:pt x="45" y="113"/>
                        </a:lnTo>
                        <a:lnTo>
                          <a:pt x="57" y="115"/>
                        </a:lnTo>
                        <a:lnTo>
                          <a:pt x="68" y="113"/>
                        </a:lnTo>
                        <a:lnTo>
                          <a:pt x="80" y="111"/>
                        </a:lnTo>
                        <a:lnTo>
                          <a:pt x="89" y="105"/>
                        </a:lnTo>
                        <a:lnTo>
                          <a:pt x="93" y="101"/>
                        </a:lnTo>
                        <a:lnTo>
                          <a:pt x="96" y="96"/>
                        </a:lnTo>
                        <a:lnTo>
                          <a:pt x="99" y="91"/>
                        </a:lnTo>
                        <a:lnTo>
                          <a:pt x="100" y="85"/>
                        </a:lnTo>
                        <a:lnTo>
                          <a:pt x="103" y="80"/>
                        </a:lnTo>
                        <a:lnTo>
                          <a:pt x="105" y="75"/>
                        </a:lnTo>
                        <a:lnTo>
                          <a:pt x="107" y="69"/>
                        </a:lnTo>
                        <a:lnTo>
                          <a:pt x="108" y="63"/>
                        </a:lnTo>
                        <a:lnTo>
                          <a:pt x="109" y="57"/>
                        </a:lnTo>
                        <a:lnTo>
                          <a:pt x="103" y="57"/>
                        </a:lnTo>
                        <a:lnTo>
                          <a:pt x="101" y="48"/>
                        </a:lnTo>
                        <a:lnTo>
                          <a:pt x="99" y="40"/>
                        </a:lnTo>
                        <a:lnTo>
                          <a:pt x="95" y="32"/>
                        </a:lnTo>
                        <a:lnTo>
                          <a:pt x="89" y="25"/>
                        </a:lnTo>
                        <a:lnTo>
                          <a:pt x="83" y="20"/>
                        </a:lnTo>
                        <a:lnTo>
                          <a:pt x="75" y="16"/>
                        </a:lnTo>
                        <a:lnTo>
                          <a:pt x="67" y="13"/>
                        </a:lnTo>
                        <a:lnTo>
                          <a:pt x="57" y="12"/>
                        </a:lnTo>
                        <a:lnTo>
                          <a:pt x="48" y="13"/>
                        </a:lnTo>
                        <a:lnTo>
                          <a:pt x="39" y="16"/>
                        </a:lnTo>
                        <a:lnTo>
                          <a:pt x="32" y="20"/>
                        </a:lnTo>
                        <a:lnTo>
                          <a:pt x="25" y="25"/>
                        </a:lnTo>
                        <a:lnTo>
                          <a:pt x="19" y="32"/>
                        </a:lnTo>
                        <a:lnTo>
                          <a:pt x="15" y="40"/>
                        </a:lnTo>
                        <a:lnTo>
                          <a:pt x="12" y="48"/>
                        </a:lnTo>
                        <a:lnTo>
                          <a:pt x="12" y="57"/>
                        </a:lnTo>
                        <a:lnTo>
                          <a:pt x="12" y="67"/>
                        </a:lnTo>
                        <a:lnTo>
                          <a:pt x="15" y="76"/>
                        </a:lnTo>
                        <a:lnTo>
                          <a:pt x="19" y="83"/>
                        </a:lnTo>
                        <a:lnTo>
                          <a:pt x="25" y="89"/>
                        </a:lnTo>
                        <a:lnTo>
                          <a:pt x="32" y="96"/>
                        </a:lnTo>
                        <a:lnTo>
                          <a:pt x="39" y="100"/>
                        </a:lnTo>
                        <a:lnTo>
                          <a:pt x="48" y="103"/>
                        </a:lnTo>
                        <a:lnTo>
                          <a:pt x="57" y="104"/>
                        </a:lnTo>
                        <a:lnTo>
                          <a:pt x="67" y="103"/>
                        </a:lnTo>
                        <a:lnTo>
                          <a:pt x="75" y="100"/>
                        </a:lnTo>
                        <a:lnTo>
                          <a:pt x="83" y="96"/>
                        </a:lnTo>
                        <a:lnTo>
                          <a:pt x="89" y="89"/>
                        </a:lnTo>
                        <a:lnTo>
                          <a:pt x="95" y="83"/>
                        </a:lnTo>
                        <a:lnTo>
                          <a:pt x="99" y="76"/>
                        </a:lnTo>
                        <a:lnTo>
                          <a:pt x="101" y="67"/>
                        </a:lnTo>
                        <a:lnTo>
                          <a:pt x="103" y="57"/>
                        </a:lnTo>
                        <a:lnTo>
                          <a:pt x="109" y="57"/>
                        </a:lnTo>
                        <a:lnTo>
                          <a:pt x="109" y="55"/>
                        </a:lnTo>
                        <a:lnTo>
                          <a:pt x="109" y="52"/>
                        </a:lnTo>
                        <a:lnTo>
                          <a:pt x="111" y="48"/>
                        </a:lnTo>
                        <a:lnTo>
                          <a:pt x="111" y="45"/>
                        </a:lnTo>
                        <a:lnTo>
                          <a:pt x="109" y="43"/>
                        </a:lnTo>
                        <a:lnTo>
                          <a:pt x="109" y="39"/>
                        </a:lnTo>
                        <a:lnTo>
                          <a:pt x="109" y="36"/>
                        </a:lnTo>
                        <a:lnTo>
                          <a:pt x="108" y="33"/>
                        </a:lnTo>
                        <a:close/>
                      </a:path>
                    </a:pathLst>
                  </a:custGeom>
                  <a:solidFill>
                    <a:srgbClr val="F18E4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5" name="Freeform 277"/>
                  <p:cNvSpPr>
                    <a:spLocks/>
                  </p:cNvSpPr>
                  <p:nvPr/>
                </p:nvSpPr>
                <p:spPr bwMode="auto">
                  <a:xfrm>
                    <a:off x="3164" y="1298"/>
                    <a:ext cx="31" cy="30"/>
                  </a:xfrm>
                  <a:custGeom>
                    <a:avLst/>
                    <a:gdLst>
                      <a:gd name="T0" fmla="*/ 89 w 91"/>
                      <a:gd name="T1" fmla="*/ 36 h 92"/>
                      <a:gd name="T2" fmla="*/ 83 w 91"/>
                      <a:gd name="T3" fmla="*/ 20 h 92"/>
                      <a:gd name="T4" fmla="*/ 71 w 91"/>
                      <a:gd name="T5" fmla="*/ 8 h 92"/>
                      <a:gd name="T6" fmla="*/ 55 w 91"/>
                      <a:gd name="T7" fmla="*/ 1 h 92"/>
                      <a:gd name="T8" fmla="*/ 36 w 91"/>
                      <a:gd name="T9" fmla="*/ 1 h 92"/>
                      <a:gd name="T10" fmla="*/ 20 w 91"/>
                      <a:gd name="T11" fmla="*/ 8 h 92"/>
                      <a:gd name="T12" fmla="*/ 7 w 91"/>
                      <a:gd name="T13" fmla="*/ 20 h 92"/>
                      <a:gd name="T14" fmla="*/ 0 w 91"/>
                      <a:gd name="T15" fmla="*/ 36 h 92"/>
                      <a:gd name="T16" fmla="*/ 0 w 91"/>
                      <a:gd name="T17" fmla="*/ 55 h 92"/>
                      <a:gd name="T18" fmla="*/ 7 w 91"/>
                      <a:gd name="T19" fmla="*/ 71 h 92"/>
                      <a:gd name="T20" fmla="*/ 20 w 91"/>
                      <a:gd name="T21" fmla="*/ 84 h 92"/>
                      <a:gd name="T22" fmla="*/ 36 w 91"/>
                      <a:gd name="T23" fmla="*/ 91 h 92"/>
                      <a:gd name="T24" fmla="*/ 55 w 91"/>
                      <a:gd name="T25" fmla="*/ 91 h 92"/>
                      <a:gd name="T26" fmla="*/ 71 w 91"/>
                      <a:gd name="T27" fmla="*/ 84 h 92"/>
                      <a:gd name="T28" fmla="*/ 83 w 91"/>
                      <a:gd name="T29" fmla="*/ 71 h 92"/>
                      <a:gd name="T30" fmla="*/ 89 w 91"/>
                      <a:gd name="T31" fmla="*/ 55 h 92"/>
                      <a:gd name="T32" fmla="*/ 80 w 91"/>
                      <a:gd name="T33" fmla="*/ 45 h 92"/>
                      <a:gd name="T34" fmla="*/ 77 w 91"/>
                      <a:gd name="T35" fmla="*/ 32 h 92"/>
                      <a:gd name="T36" fmla="*/ 69 w 91"/>
                      <a:gd name="T37" fmla="*/ 21 h 92"/>
                      <a:gd name="T38" fmla="*/ 59 w 91"/>
                      <a:gd name="T39" fmla="*/ 15 h 92"/>
                      <a:gd name="T40" fmla="*/ 45 w 91"/>
                      <a:gd name="T41" fmla="*/ 12 h 92"/>
                      <a:gd name="T42" fmla="*/ 32 w 91"/>
                      <a:gd name="T43" fmla="*/ 15 h 92"/>
                      <a:gd name="T44" fmla="*/ 21 w 91"/>
                      <a:gd name="T45" fmla="*/ 21 h 92"/>
                      <a:gd name="T46" fmla="*/ 13 w 91"/>
                      <a:gd name="T47" fmla="*/ 32 h 92"/>
                      <a:gd name="T48" fmla="*/ 11 w 91"/>
                      <a:gd name="T49" fmla="*/ 45 h 92"/>
                      <a:gd name="T50" fmla="*/ 13 w 91"/>
                      <a:gd name="T51" fmla="*/ 59 h 92"/>
                      <a:gd name="T52" fmla="*/ 21 w 91"/>
                      <a:gd name="T53" fmla="*/ 69 h 92"/>
                      <a:gd name="T54" fmla="*/ 32 w 91"/>
                      <a:gd name="T55" fmla="*/ 77 h 92"/>
                      <a:gd name="T56" fmla="*/ 45 w 91"/>
                      <a:gd name="T57" fmla="*/ 80 h 92"/>
                      <a:gd name="T58" fmla="*/ 59 w 91"/>
                      <a:gd name="T59" fmla="*/ 77 h 92"/>
                      <a:gd name="T60" fmla="*/ 69 w 91"/>
                      <a:gd name="T61" fmla="*/ 69 h 92"/>
                      <a:gd name="T62" fmla="*/ 77 w 91"/>
                      <a:gd name="T63" fmla="*/ 59 h 92"/>
                      <a:gd name="T64" fmla="*/ 80 w 91"/>
                      <a:gd name="T65"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92">
                        <a:moveTo>
                          <a:pt x="91" y="45"/>
                        </a:moveTo>
                        <a:lnTo>
                          <a:pt x="89" y="36"/>
                        </a:lnTo>
                        <a:lnTo>
                          <a:pt x="87" y="28"/>
                        </a:lnTo>
                        <a:lnTo>
                          <a:pt x="83" y="20"/>
                        </a:lnTo>
                        <a:lnTo>
                          <a:pt x="77" y="13"/>
                        </a:lnTo>
                        <a:lnTo>
                          <a:pt x="71" y="8"/>
                        </a:lnTo>
                        <a:lnTo>
                          <a:pt x="63" y="4"/>
                        </a:lnTo>
                        <a:lnTo>
                          <a:pt x="55" y="1"/>
                        </a:lnTo>
                        <a:lnTo>
                          <a:pt x="45" y="0"/>
                        </a:lnTo>
                        <a:lnTo>
                          <a:pt x="36" y="1"/>
                        </a:lnTo>
                        <a:lnTo>
                          <a:pt x="27" y="4"/>
                        </a:lnTo>
                        <a:lnTo>
                          <a:pt x="20" y="8"/>
                        </a:lnTo>
                        <a:lnTo>
                          <a:pt x="13" y="13"/>
                        </a:lnTo>
                        <a:lnTo>
                          <a:pt x="7" y="20"/>
                        </a:lnTo>
                        <a:lnTo>
                          <a:pt x="3" y="28"/>
                        </a:lnTo>
                        <a:lnTo>
                          <a:pt x="0" y="36"/>
                        </a:lnTo>
                        <a:lnTo>
                          <a:pt x="0" y="45"/>
                        </a:lnTo>
                        <a:lnTo>
                          <a:pt x="0" y="55"/>
                        </a:lnTo>
                        <a:lnTo>
                          <a:pt x="3" y="64"/>
                        </a:lnTo>
                        <a:lnTo>
                          <a:pt x="7" y="71"/>
                        </a:lnTo>
                        <a:lnTo>
                          <a:pt x="13" y="77"/>
                        </a:lnTo>
                        <a:lnTo>
                          <a:pt x="20" y="84"/>
                        </a:lnTo>
                        <a:lnTo>
                          <a:pt x="27" y="88"/>
                        </a:lnTo>
                        <a:lnTo>
                          <a:pt x="36" y="91"/>
                        </a:lnTo>
                        <a:lnTo>
                          <a:pt x="45" y="92"/>
                        </a:lnTo>
                        <a:lnTo>
                          <a:pt x="55" y="91"/>
                        </a:lnTo>
                        <a:lnTo>
                          <a:pt x="63" y="88"/>
                        </a:lnTo>
                        <a:lnTo>
                          <a:pt x="71" y="84"/>
                        </a:lnTo>
                        <a:lnTo>
                          <a:pt x="77" y="77"/>
                        </a:lnTo>
                        <a:lnTo>
                          <a:pt x="83" y="71"/>
                        </a:lnTo>
                        <a:lnTo>
                          <a:pt x="87" y="64"/>
                        </a:lnTo>
                        <a:lnTo>
                          <a:pt x="89" y="55"/>
                        </a:lnTo>
                        <a:lnTo>
                          <a:pt x="91" y="45"/>
                        </a:lnTo>
                        <a:lnTo>
                          <a:pt x="80" y="45"/>
                        </a:lnTo>
                        <a:lnTo>
                          <a:pt x="79" y="39"/>
                        </a:lnTo>
                        <a:lnTo>
                          <a:pt x="77" y="32"/>
                        </a:lnTo>
                        <a:lnTo>
                          <a:pt x="73" y="27"/>
                        </a:lnTo>
                        <a:lnTo>
                          <a:pt x="69" y="21"/>
                        </a:lnTo>
                        <a:lnTo>
                          <a:pt x="64" y="17"/>
                        </a:lnTo>
                        <a:lnTo>
                          <a:pt x="59" y="15"/>
                        </a:lnTo>
                        <a:lnTo>
                          <a:pt x="52" y="12"/>
                        </a:lnTo>
                        <a:lnTo>
                          <a:pt x="45" y="12"/>
                        </a:lnTo>
                        <a:lnTo>
                          <a:pt x="39" y="12"/>
                        </a:lnTo>
                        <a:lnTo>
                          <a:pt x="32" y="15"/>
                        </a:lnTo>
                        <a:lnTo>
                          <a:pt x="25" y="17"/>
                        </a:lnTo>
                        <a:lnTo>
                          <a:pt x="21" y="21"/>
                        </a:lnTo>
                        <a:lnTo>
                          <a:pt x="17" y="27"/>
                        </a:lnTo>
                        <a:lnTo>
                          <a:pt x="13" y="32"/>
                        </a:lnTo>
                        <a:lnTo>
                          <a:pt x="12" y="39"/>
                        </a:lnTo>
                        <a:lnTo>
                          <a:pt x="11" y="45"/>
                        </a:lnTo>
                        <a:lnTo>
                          <a:pt x="12" y="52"/>
                        </a:lnTo>
                        <a:lnTo>
                          <a:pt x="13" y="59"/>
                        </a:lnTo>
                        <a:lnTo>
                          <a:pt x="17" y="65"/>
                        </a:lnTo>
                        <a:lnTo>
                          <a:pt x="21" y="69"/>
                        </a:lnTo>
                        <a:lnTo>
                          <a:pt x="25" y="75"/>
                        </a:lnTo>
                        <a:lnTo>
                          <a:pt x="32" y="77"/>
                        </a:lnTo>
                        <a:lnTo>
                          <a:pt x="39" y="79"/>
                        </a:lnTo>
                        <a:lnTo>
                          <a:pt x="45" y="80"/>
                        </a:lnTo>
                        <a:lnTo>
                          <a:pt x="52" y="79"/>
                        </a:lnTo>
                        <a:lnTo>
                          <a:pt x="59" y="77"/>
                        </a:lnTo>
                        <a:lnTo>
                          <a:pt x="64" y="75"/>
                        </a:lnTo>
                        <a:lnTo>
                          <a:pt x="69" y="69"/>
                        </a:lnTo>
                        <a:lnTo>
                          <a:pt x="73" y="65"/>
                        </a:lnTo>
                        <a:lnTo>
                          <a:pt x="77" y="59"/>
                        </a:lnTo>
                        <a:lnTo>
                          <a:pt x="79" y="52"/>
                        </a:lnTo>
                        <a:lnTo>
                          <a:pt x="80" y="45"/>
                        </a:lnTo>
                        <a:lnTo>
                          <a:pt x="91" y="45"/>
                        </a:lnTo>
                        <a:close/>
                      </a:path>
                    </a:pathLst>
                  </a:custGeom>
                  <a:solidFill>
                    <a:srgbClr val="F3975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6" name="Freeform 278"/>
                  <p:cNvSpPr>
                    <a:spLocks/>
                  </p:cNvSpPr>
                  <p:nvPr/>
                </p:nvSpPr>
                <p:spPr bwMode="auto">
                  <a:xfrm>
                    <a:off x="3168" y="1302"/>
                    <a:ext cx="23" cy="22"/>
                  </a:xfrm>
                  <a:custGeom>
                    <a:avLst/>
                    <a:gdLst>
                      <a:gd name="T0" fmla="*/ 68 w 69"/>
                      <a:gd name="T1" fmla="*/ 27 h 68"/>
                      <a:gd name="T2" fmla="*/ 62 w 69"/>
                      <a:gd name="T3" fmla="*/ 15 h 68"/>
                      <a:gd name="T4" fmla="*/ 53 w 69"/>
                      <a:gd name="T5" fmla="*/ 5 h 68"/>
                      <a:gd name="T6" fmla="*/ 41 w 69"/>
                      <a:gd name="T7" fmla="*/ 0 h 68"/>
                      <a:gd name="T8" fmla="*/ 28 w 69"/>
                      <a:gd name="T9" fmla="*/ 0 h 68"/>
                      <a:gd name="T10" fmla="*/ 14 w 69"/>
                      <a:gd name="T11" fmla="*/ 5 h 68"/>
                      <a:gd name="T12" fmla="*/ 6 w 69"/>
                      <a:gd name="T13" fmla="*/ 15 h 68"/>
                      <a:gd name="T14" fmla="*/ 1 w 69"/>
                      <a:gd name="T15" fmla="*/ 27 h 68"/>
                      <a:gd name="T16" fmla="*/ 1 w 69"/>
                      <a:gd name="T17" fmla="*/ 40 h 68"/>
                      <a:gd name="T18" fmla="*/ 6 w 69"/>
                      <a:gd name="T19" fmla="*/ 53 h 68"/>
                      <a:gd name="T20" fmla="*/ 14 w 69"/>
                      <a:gd name="T21" fmla="*/ 63 h 68"/>
                      <a:gd name="T22" fmla="*/ 28 w 69"/>
                      <a:gd name="T23" fmla="*/ 67 h 68"/>
                      <a:gd name="T24" fmla="*/ 41 w 69"/>
                      <a:gd name="T25" fmla="*/ 67 h 68"/>
                      <a:gd name="T26" fmla="*/ 53 w 69"/>
                      <a:gd name="T27" fmla="*/ 63 h 68"/>
                      <a:gd name="T28" fmla="*/ 62 w 69"/>
                      <a:gd name="T29" fmla="*/ 53 h 68"/>
                      <a:gd name="T30" fmla="*/ 68 w 69"/>
                      <a:gd name="T31" fmla="*/ 40 h 68"/>
                      <a:gd name="T32" fmla="*/ 57 w 69"/>
                      <a:gd name="T33" fmla="*/ 33 h 68"/>
                      <a:gd name="T34" fmla="*/ 56 w 69"/>
                      <a:gd name="T35" fmla="*/ 25 h 68"/>
                      <a:gd name="T36" fmla="*/ 50 w 69"/>
                      <a:gd name="T37" fmla="*/ 17 h 68"/>
                      <a:gd name="T38" fmla="*/ 44 w 69"/>
                      <a:gd name="T39" fmla="*/ 12 h 68"/>
                      <a:gd name="T40" fmla="*/ 34 w 69"/>
                      <a:gd name="T41" fmla="*/ 11 h 68"/>
                      <a:gd name="T42" fmla="*/ 25 w 69"/>
                      <a:gd name="T43" fmla="*/ 12 h 68"/>
                      <a:gd name="T44" fmla="*/ 18 w 69"/>
                      <a:gd name="T45" fmla="*/ 17 h 68"/>
                      <a:gd name="T46" fmla="*/ 13 w 69"/>
                      <a:gd name="T47" fmla="*/ 25 h 68"/>
                      <a:gd name="T48" fmla="*/ 12 w 69"/>
                      <a:gd name="T49" fmla="*/ 33 h 68"/>
                      <a:gd name="T50" fmla="*/ 13 w 69"/>
                      <a:gd name="T51" fmla="*/ 43 h 68"/>
                      <a:gd name="T52" fmla="*/ 18 w 69"/>
                      <a:gd name="T53" fmla="*/ 49 h 68"/>
                      <a:gd name="T54" fmla="*/ 25 w 69"/>
                      <a:gd name="T55" fmla="*/ 55 h 68"/>
                      <a:gd name="T56" fmla="*/ 34 w 69"/>
                      <a:gd name="T57" fmla="*/ 56 h 68"/>
                      <a:gd name="T58" fmla="*/ 44 w 69"/>
                      <a:gd name="T59" fmla="*/ 55 h 68"/>
                      <a:gd name="T60" fmla="*/ 50 w 69"/>
                      <a:gd name="T61" fmla="*/ 49 h 68"/>
                      <a:gd name="T62" fmla="*/ 56 w 69"/>
                      <a:gd name="T63" fmla="*/ 43 h 68"/>
                      <a:gd name="T64" fmla="*/ 57 w 69"/>
                      <a:gd name="T65"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68">
                        <a:moveTo>
                          <a:pt x="69" y="33"/>
                        </a:moveTo>
                        <a:lnTo>
                          <a:pt x="68" y="27"/>
                        </a:lnTo>
                        <a:lnTo>
                          <a:pt x="66" y="20"/>
                        </a:lnTo>
                        <a:lnTo>
                          <a:pt x="62" y="15"/>
                        </a:lnTo>
                        <a:lnTo>
                          <a:pt x="58" y="9"/>
                        </a:lnTo>
                        <a:lnTo>
                          <a:pt x="53" y="5"/>
                        </a:lnTo>
                        <a:lnTo>
                          <a:pt x="48" y="3"/>
                        </a:lnTo>
                        <a:lnTo>
                          <a:pt x="41" y="0"/>
                        </a:lnTo>
                        <a:lnTo>
                          <a:pt x="34" y="0"/>
                        </a:lnTo>
                        <a:lnTo>
                          <a:pt x="28" y="0"/>
                        </a:lnTo>
                        <a:lnTo>
                          <a:pt x="21" y="3"/>
                        </a:lnTo>
                        <a:lnTo>
                          <a:pt x="14" y="5"/>
                        </a:lnTo>
                        <a:lnTo>
                          <a:pt x="10" y="9"/>
                        </a:lnTo>
                        <a:lnTo>
                          <a:pt x="6" y="15"/>
                        </a:lnTo>
                        <a:lnTo>
                          <a:pt x="2" y="20"/>
                        </a:lnTo>
                        <a:lnTo>
                          <a:pt x="1" y="27"/>
                        </a:lnTo>
                        <a:lnTo>
                          <a:pt x="0" y="33"/>
                        </a:lnTo>
                        <a:lnTo>
                          <a:pt x="1" y="40"/>
                        </a:lnTo>
                        <a:lnTo>
                          <a:pt x="2" y="47"/>
                        </a:lnTo>
                        <a:lnTo>
                          <a:pt x="6" y="53"/>
                        </a:lnTo>
                        <a:lnTo>
                          <a:pt x="10" y="57"/>
                        </a:lnTo>
                        <a:lnTo>
                          <a:pt x="14" y="63"/>
                        </a:lnTo>
                        <a:lnTo>
                          <a:pt x="21" y="65"/>
                        </a:lnTo>
                        <a:lnTo>
                          <a:pt x="28" y="67"/>
                        </a:lnTo>
                        <a:lnTo>
                          <a:pt x="34" y="68"/>
                        </a:lnTo>
                        <a:lnTo>
                          <a:pt x="41" y="67"/>
                        </a:lnTo>
                        <a:lnTo>
                          <a:pt x="48" y="65"/>
                        </a:lnTo>
                        <a:lnTo>
                          <a:pt x="53" y="63"/>
                        </a:lnTo>
                        <a:lnTo>
                          <a:pt x="58" y="57"/>
                        </a:lnTo>
                        <a:lnTo>
                          <a:pt x="62" y="53"/>
                        </a:lnTo>
                        <a:lnTo>
                          <a:pt x="66" y="47"/>
                        </a:lnTo>
                        <a:lnTo>
                          <a:pt x="68" y="40"/>
                        </a:lnTo>
                        <a:lnTo>
                          <a:pt x="69" y="33"/>
                        </a:lnTo>
                        <a:lnTo>
                          <a:pt x="57" y="33"/>
                        </a:lnTo>
                        <a:lnTo>
                          <a:pt x="57" y="29"/>
                        </a:lnTo>
                        <a:lnTo>
                          <a:pt x="56" y="25"/>
                        </a:lnTo>
                        <a:lnTo>
                          <a:pt x="53" y="21"/>
                        </a:lnTo>
                        <a:lnTo>
                          <a:pt x="50" y="17"/>
                        </a:lnTo>
                        <a:lnTo>
                          <a:pt x="46" y="15"/>
                        </a:lnTo>
                        <a:lnTo>
                          <a:pt x="44" y="12"/>
                        </a:lnTo>
                        <a:lnTo>
                          <a:pt x="38" y="11"/>
                        </a:lnTo>
                        <a:lnTo>
                          <a:pt x="34" y="11"/>
                        </a:lnTo>
                        <a:lnTo>
                          <a:pt x="29" y="11"/>
                        </a:lnTo>
                        <a:lnTo>
                          <a:pt x="25" y="12"/>
                        </a:lnTo>
                        <a:lnTo>
                          <a:pt x="21" y="15"/>
                        </a:lnTo>
                        <a:lnTo>
                          <a:pt x="18" y="17"/>
                        </a:lnTo>
                        <a:lnTo>
                          <a:pt x="16" y="21"/>
                        </a:lnTo>
                        <a:lnTo>
                          <a:pt x="13" y="25"/>
                        </a:lnTo>
                        <a:lnTo>
                          <a:pt x="12" y="29"/>
                        </a:lnTo>
                        <a:lnTo>
                          <a:pt x="12" y="33"/>
                        </a:lnTo>
                        <a:lnTo>
                          <a:pt x="12" y="39"/>
                        </a:lnTo>
                        <a:lnTo>
                          <a:pt x="13" y="43"/>
                        </a:lnTo>
                        <a:lnTo>
                          <a:pt x="16" y="47"/>
                        </a:lnTo>
                        <a:lnTo>
                          <a:pt x="18" y="49"/>
                        </a:lnTo>
                        <a:lnTo>
                          <a:pt x="21" y="52"/>
                        </a:lnTo>
                        <a:lnTo>
                          <a:pt x="25" y="55"/>
                        </a:lnTo>
                        <a:lnTo>
                          <a:pt x="29" y="56"/>
                        </a:lnTo>
                        <a:lnTo>
                          <a:pt x="34" y="56"/>
                        </a:lnTo>
                        <a:lnTo>
                          <a:pt x="38" y="56"/>
                        </a:lnTo>
                        <a:lnTo>
                          <a:pt x="44" y="55"/>
                        </a:lnTo>
                        <a:lnTo>
                          <a:pt x="46" y="52"/>
                        </a:lnTo>
                        <a:lnTo>
                          <a:pt x="50" y="49"/>
                        </a:lnTo>
                        <a:lnTo>
                          <a:pt x="53" y="47"/>
                        </a:lnTo>
                        <a:lnTo>
                          <a:pt x="56" y="43"/>
                        </a:lnTo>
                        <a:lnTo>
                          <a:pt x="57" y="39"/>
                        </a:lnTo>
                        <a:lnTo>
                          <a:pt x="57" y="33"/>
                        </a:lnTo>
                        <a:lnTo>
                          <a:pt x="69" y="33"/>
                        </a:lnTo>
                        <a:close/>
                      </a:path>
                    </a:pathLst>
                  </a:custGeom>
                  <a:solidFill>
                    <a:srgbClr val="F69F5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7" name="Freeform 279"/>
                  <p:cNvSpPr>
                    <a:spLocks/>
                  </p:cNvSpPr>
                  <p:nvPr/>
                </p:nvSpPr>
                <p:spPr bwMode="auto">
                  <a:xfrm>
                    <a:off x="3172" y="1305"/>
                    <a:ext cx="15" cy="15"/>
                  </a:xfrm>
                  <a:custGeom>
                    <a:avLst/>
                    <a:gdLst>
                      <a:gd name="T0" fmla="*/ 45 w 45"/>
                      <a:gd name="T1" fmla="*/ 22 h 45"/>
                      <a:gd name="T2" fmla="*/ 45 w 45"/>
                      <a:gd name="T3" fmla="*/ 18 h 45"/>
                      <a:gd name="T4" fmla="*/ 44 w 45"/>
                      <a:gd name="T5" fmla="*/ 14 h 45"/>
                      <a:gd name="T6" fmla="*/ 41 w 45"/>
                      <a:gd name="T7" fmla="*/ 10 h 45"/>
                      <a:gd name="T8" fmla="*/ 38 w 45"/>
                      <a:gd name="T9" fmla="*/ 6 h 45"/>
                      <a:gd name="T10" fmla="*/ 34 w 45"/>
                      <a:gd name="T11" fmla="*/ 4 h 45"/>
                      <a:gd name="T12" fmla="*/ 32 w 45"/>
                      <a:gd name="T13" fmla="*/ 1 h 45"/>
                      <a:gd name="T14" fmla="*/ 26 w 45"/>
                      <a:gd name="T15" fmla="*/ 0 h 45"/>
                      <a:gd name="T16" fmla="*/ 22 w 45"/>
                      <a:gd name="T17" fmla="*/ 0 h 45"/>
                      <a:gd name="T18" fmla="*/ 17 w 45"/>
                      <a:gd name="T19" fmla="*/ 0 h 45"/>
                      <a:gd name="T20" fmla="*/ 13 w 45"/>
                      <a:gd name="T21" fmla="*/ 1 h 45"/>
                      <a:gd name="T22" fmla="*/ 9 w 45"/>
                      <a:gd name="T23" fmla="*/ 4 h 45"/>
                      <a:gd name="T24" fmla="*/ 6 w 45"/>
                      <a:gd name="T25" fmla="*/ 6 h 45"/>
                      <a:gd name="T26" fmla="*/ 4 w 45"/>
                      <a:gd name="T27" fmla="*/ 10 h 45"/>
                      <a:gd name="T28" fmla="*/ 1 w 45"/>
                      <a:gd name="T29" fmla="*/ 14 h 45"/>
                      <a:gd name="T30" fmla="*/ 0 w 45"/>
                      <a:gd name="T31" fmla="*/ 18 h 45"/>
                      <a:gd name="T32" fmla="*/ 0 w 45"/>
                      <a:gd name="T33" fmla="*/ 22 h 45"/>
                      <a:gd name="T34" fmla="*/ 0 w 45"/>
                      <a:gd name="T35" fmla="*/ 28 h 45"/>
                      <a:gd name="T36" fmla="*/ 1 w 45"/>
                      <a:gd name="T37" fmla="*/ 32 h 45"/>
                      <a:gd name="T38" fmla="*/ 4 w 45"/>
                      <a:gd name="T39" fmla="*/ 36 h 45"/>
                      <a:gd name="T40" fmla="*/ 6 w 45"/>
                      <a:gd name="T41" fmla="*/ 38 h 45"/>
                      <a:gd name="T42" fmla="*/ 9 w 45"/>
                      <a:gd name="T43" fmla="*/ 41 h 45"/>
                      <a:gd name="T44" fmla="*/ 13 w 45"/>
                      <a:gd name="T45" fmla="*/ 44 h 45"/>
                      <a:gd name="T46" fmla="*/ 17 w 45"/>
                      <a:gd name="T47" fmla="*/ 45 h 45"/>
                      <a:gd name="T48" fmla="*/ 22 w 45"/>
                      <a:gd name="T49" fmla="*/ 45 h 45"/>
                      <a:gd name="T50" fmla="*/ 26 w 45"/>
                      <a:gd name="T51" fmla="*/ 45 h 45"/>
                      <a:gd name="T52" fmla="*/ 32 w 45"/>
                      <a:gd name="T53" fmla="*/ 44 h 45"/>
                      <a:gd name="T54" fmla="*/ 34 w 45"/>
                      <a:gd name="T55" fmla="*/ 41 h 45"/>
                      <a:gd name="T56" fmla="*/ 38 w 45"/>
                      <a:gd name="T57" fmla="*/ 38 h 45"/>
                      <a:gd name="T58" fmla="*/ 41 w 45"/>
                      <a:gd name="T59" fmla="*/ 36 h 45"/>
                      <a:gd name="T60" fmla="*/ 44 w 45"/>
                      <a:gd name="T61" fmla="*/ 32 h 45"/>
                      <a:gd name="T62" fmla="*/ 45 w 45"/>
                      <a:gd name="T63" fmla="*/ 28 h 45"/>
                      <a:gd name="T64" fmla="*/ 45 w 45"/>
                      <a:gd name="T6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5">
                        <a:moveTo>
                          <a:pt x="45" y="22"/>
                        </a:moveTo>
                        <a:lnTo>
                          <a:pt x="45" y="18"/>
                        </a:lnTo>
                        <a:lnTo>
                          <a:pt x="44" y="14"/>
                        </a:lnTo>
                        <a:lnTo>
                          <a:pt x="41" y="10"/>
                        </a:lnTo>
                        <a:lnTo>
                          <a:pt x="38" y="6"/>
                        </a:lnTo>
                        <a:lnTo>
                          <a:pt x="34" y="4"/>
                        </a:lnTo>
                        <a:lnTo>
                          <a:pt x="32" y="1"/>
                        </a:lnTo>
                        <a:lnTo>
                          <a:pt x="26" y="0"/>
                        </a:lnTo>
                        <a:lnTo>
                          <a:pt x="22" y="0"/>
                        </a:lnTo>
                        <a:lnTo>
                          <a:pt x="17" y="0"/>
                        </a:lnTo>
                        <a:lnTo>
                          <a:pt x="13" y="1"/>
                        </a:lnTo>
                        <a:lnTo>
                          <a:pt x="9" y="4"/>
                        </a:lnTo>
                        <a:lnTo>
                          <a:pt x="6" y="6"/>
                        </a:lnTo>
                        <a:lnTo>
                          <a:pt x="4" y="10"/>
                        </a:lnTo>
                        <a:lnTo>
                          <a:pt x="1" y="14"/>
                        </a:lnTo>
                        <a:lnTo>
                          <a:pt x="0" y="18"/>
                        </a:lnTo>
                        <a:lnTo>
                          <a:pt x="0" y="22"/>
                        </a:lnTo>
                        <a:lnTo>
                          <a:pt x="0" y="28"/>
                        </a:lnTo>
                        <a:lnTo>
                          <a:pt x="1" y="32"/>
                        </a:lnTo>
                        <a:lnTo>
                          <a:pt x="4" y="36"/>
                        </a:lnTo>
                        <a:lnTo>
                          <a:pt x="6" y="38"/>
                        </a:lnTo>
                        <a:lnTo>
                          <a:pt x="9" y="41"/>
                        </a:lnTo>
                        <a:lnTo>
                          <a:pt x="13" y="44"/>
                        </a:lnTo>
                        <a:lnTo>
                          <a:pt x="17" y="45"/>
                        </a:lnTo>
                        <a:lnTo>
                          <a:pt x="22" y="45"/>
                        </a:lnTo>
                        <a:lnTo>
                          <a:pt x="26" y="45"/>
                        </a:lnTo>
                        <a:lnTo>
                          <a:pt x="32" y="44"/>
                        </a:lnTo>
                        <a:lnTo>
                          <a:pt x="34" y="41"/>
                        </a:lnTo>
                        <a:lnTo>
                          <a:pt x="38" y="38"/>
                        </a:lnTo>
                        <a:lnTo>
                          <a:pt x="41" y="36"/>
                        </a:lnTo>
                        <a:lnTo>
                          <a:pt x="44" y="32"/>
                        </a:lnTo>
                        <a:lnTo>
                          <a:pt x="45" y="28"/>
                        </a:lnTo>
                        <a:lnTo>
                          <a:pt x="45" y="22"/>
                        </a:lnTo>
                        <a:close/>
                      </a:path>
                    </a:pathLst>
                  </a:custGeom>
                  <a:solidFill>
                    <a:srgbClr val="F9A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8" name="Freeform 280"/>
                  <p:cNvSpPr>
                    <a:spLocks/>
                  </p:cNvSpPr>
                  <p:nvPr/>
                </p:nvSpPr>
                <p:spPr bwMode="auto">
                  <a:xfrm>
                    <a:off x="3175" y="1309"/>
                    <a:ext cx="8" cy="8"/>
                  </a:xfrm>
                  <a:custGeom>
                    <a:avLst/>
                    <a:gdLst>
                      <a:gd name="T0" fmla="*/ 23 w 23"/>
                      <a:gd name="T1" fmla="*/ 10 h 22"/>
                      <a:gd name="T2" fmla="*/ 23 w 23"/>
                      <a:gd name="T3" fmla="*/ 9 h 22"/>
                      <a:gd name="T4" fmla="*/ 23 w 23"/>
                      <a:gd name="T5" fmla="*/ 6 h 22"/>
                      <a:gd name="T6" fmla="*/ 22 w 23"/>
                      <a:gd name="T7" fmla="*/ 4 h 22"/>
                      <a:gd name="T8" fmla="*/ 20 w 23"/>
                      <a:gd name="T9" fmla="*/ 2 h 22"/>
                      <a:gd name="T10" fmla="*/ 19 w 23"/>
                      <a:gd name="T11" fmla="*/ 1 h 22"/>
                      <a:gd name="T12" fmla="*/ 16 w 23"/>
                      <a:gd name="T13" fmla="*/ 0 h 22"/>
                      <a:gd name="T14" fmla="*/ 15 w 23"/>
                      <a:gd name="T15" fmla="*/ 0 h 22"/>
                      <a:gd name="T16" fmla="*/ 12 w 23"/>
                      <a:gd name="T17" fmla="*/ 0 h 22"/>
                      <a:gd name="T18" fmla="*/ 10 w 23"/>
                      <a:gd name="T19" fmla="*/ 0 h 22"/>
                      <a:gd name="T20" fmla="*/ 7 w 23"/>
                      <a:gd name="T21" fmla="*/ 0 h 22"/>
                      <a:gd name="T22" fmla="*/ 6 w 23"/>
                      <a:gd name="T23" fmla="*/ 1 h 22"/>
                      <a:gd name="T24" fmla="*/ 4 w 23"/>
                      <a:gd name="T25" fmla="*/ 2 h 22"/>
                      <a:gd name="T26" fmla="*/ 3 w 23"/>
                      <a:gd name="T27" fmla="*/ 4 h 22"/>
                      <a:gd name="T28" fmla="*/ 2 w 23"/>
                      <a:gd name="T29" fmla="*/ 6 h 22"/>
                      <a:gd name="T30" fmla="*/ 0 w 23"/>
                      <a:gd name="T31" fmla="*/ 9 h 22"/>
                      <a:gd name="T32" fmla="*/ 0 w 23"/>
                      <a:gd name="T33" fmla="*/ 10 h 22"/>
                      <a:gd name="T34" fmla="*/ 0 w 23"/>
                      <a:gd name="T35" fmla="*/ 13 h 22"/>
                      <a:gd name="T36" fmla="*/ 2 w 23"/>
                      <a:gd name="T37" fmla="*/ 16 h 22"/>
                      <a:gd name="T38" fmla="*/ 3 w 23"/>
                      <a:gd name="T39" fmla="*/ 17 h 22"/>
                      <a:gd name="T40" fmla="*/ 4 w 23"/>
                      <a:gd name="T41" fmla="*/ 18 h 22"/>
                      <a:gd name="T42" fmla="*/ 6 w 23"/>
                      <a:gd name="T43" fmla="*/ 20 h 22"/>
                      <a:gd name="T44" fmla="*/ 7 w 23"/>
                      <a:gd name="T45" fmla="*/ 21 h 22"/>
                      <a:gd name="T46" fmla="*/ 10 w 23"/>
                      <a:gd name="T47" fmla="*/ 22 h 22"/>
                      <a:gd name="T48" fmla="*/ 12 w 23"/>
                      <a:gd name="T49" fmla="*/ 22 h 22"/>
                      <a:gd name="T50" fmla="*/ 15 w 23"/>
                      <a:gd name="T51" fmla="*/ 22 h 22"/>
                      <a:gd name="T52" fmla="*/ 16 w 23"/>
                      <a:gd name="T53" fmla="*/ 21 h 22"/>
                      <a:gd name="T54" fmla="*/ 19 w 23"/>
                      <a:gd name="T55" fmla="*/ 20 h 22"/>
                      <a:gd name="T56" fmla="*/ 20 w 23"/>
                      <a:gd name="T57" fmla="*/ 18 h 22"/>
                      <a:gd name="T58" fmla="*/ 22 w 23"/>
                      <a:gd name="T59" fmla="*/ 17 h 22"/>
                      <a:gd name="T60" fmla="*/ 23 w 23"/>
                      <a:gd name="T61" fmla="*/ 16 h 22"/>
                      <a:gd name="T62" fmla="*/ 23 w 23"/>
                      <a:gd name="T63" fmla="*/ 13 h 22"/>
                      <a:gd name="T64" fmla="*/ 23 w 23"/>
                      <a:gd name="T65"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 h="22">
                        <a:moveTo>
                          <a:pt x="23" y="10"/>
                        </a:moveTo>
                        <a:lnTo>
                          <a:pt x="23" y="9"/>
                        </a:lnTo>
                        <a:lnTo>
                          <a:pt x="23" y="6"/>
                        </a:lnTo>
                        <a:lnTo>
                          <a:pt x="22" y="4"/>
                        </a:lnTo>
                        <a:lnTo>
                          <a:pt x="20" y="2"/>
                        </a:lnTo>
                        <a:lnTo>
                          <a:pt x="19" y="1"/>
                        </a:lnTo>
                        <a:lnTo>
                          <a:pt x="16" y="0"/>
                        </a:lnTo>
                        <a:lnTo>
                          <a:pt x="15" y="0"/>
                        </a:lnTo>
                        <a:lnTo>
                          <a:pt x="12" y="0"/>
                        </a:lnTo>
                        <a:lnTo>
                          <a:pt x="10" y="0"/>
                        </a:lnTo>
                        <a:lnTo>
                          <a:pt x="7" y="0"/>
                        </a:lnTo>
                        <a:lnTo>
                          <a:pt x="6" y="1"/>
                        </a:lnTo>
                        <a:lnTo>
                          <a:pt x="4" y="2"/>
                        </a:lnTo>
                        <a:lnTo>
                          <a:pt x="3" y="4"/>
                        </a:lnTo>
                        <a:lnTo>
                          <a:pt x="2" y="6"/>
                        </a:lnTo>
                        <a:lnTo>
                          <a:pt x="0" y="9"/>
                        </a:lnTo>
                        <a:lnTo>
                          <a:pt x="0" y="10"/>
                        </a:lnTo>
                        <a:lnTo>
                          <a:pt x="0" y="13"/>
                        </a:lnTo>
                        <a:lnTo>
                          <a:pt x="2" y="16"/>
                        </a:lnTo>
                        <a:lnTo>
                          <a:pt x="3" y="17"/>
                        </a:lnTo>
                        <a:lnTo>
                          <a:pt x="4" y="18"/>
                        </a:lnTo>
                        <a:lnTo>
                          <a:pt x="6" y="20"/>
                        </a:lnTo>
                        <a:lnTo>
                          <a:pt x="7" y="21"/>
                        </a:lnTo>
                        <a:lnTo>
                          <a:pt x="10" y="22"/>
                        </a:lnTo>
                        <a:lnTo>
                          <a:pt x="12" y="22"/>
                        </a:lnTo>
                        <a:lnTo>
                          <a:pt x="15" y="22"/>
                        </a:lnTo>
                        <a:lnTo>
                          <a:pt x="16" y="21"/>
                        </a:lnTo>
                        <a:lnTo>
                          <a:pt x="19" y="20"/>
                        </a:lnTo>
                        <a:lnTo>
                          <a:pt x="20" y="18"/>
                        </a:lnTo>
                        <a:lnTo>
                          <a:pt x="22" y="17"/>
                        </a:lnTo>
                        <a:lnTo>
                          <a:pt x="23" y="16"/>
                        </a:lnTo>
                        <a:lnTo>
                          <a:pt x="23" y="13"/>
                        </a:lnTo>
                        <a:lnTo>
                          <a:pt x="23" y="10"/>
                        </a:lnTo>
                        <a:close/>
                      </a:path>
                    </a:pathLst>
                  </a:custGeom>
                  <a:solidFill>
                    <a:srgbClr val="FFBA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09" name="Freeform 281"/>
                  <p:cNvSpPr>
                    <a:spLocks/>
                  </p:cNvSpPr>
                  <p:nvPr/>
                </p:nvSpPr>
                <p:spPr bwMode="auto">
                  <a:xfrm>
                    <a:off x="3495" y="1299"/>
                    <a:ext cx="28" cy="8"/>
                  </a:xfrm>
                  <a:custGeom>
                    <a:avLst/>
                    <a:gdLst>
                      <a:gd name="T0" fmla="*/ 83 w 83"/>
                      <a:gd name="T1" fmla="*/ 0 h 24"/>
                      <a:gd name="T2" fmla="*/ 76 w 83"/>
                      <a:gd name="T3" fmla="*/ 6 h 24"/>
                      <a:gd name="T4" fmla="*/ 69 w 83"/>
                      <a:gd name="T5" fmla="*/ 10 h 24"/>
                      <a:gd name="T6" fmla="*/ 61 w 83"/>
                      <a:gd name="T7" fmla="*/ 14 h 24"/>
                      <a:gd name="T8" fmla="*/ 53 w 83"/>
                      <a:gd name="T9" fmla="*/ 16 h 24"/>
                      <a:gd name="T10" fmla="*/ 44 w 83"/>
                      <a:gd name="T11" fmla="*/ 17 h 24"/>
                      <a:gd name="T12" fmla="*/ 36 w 83"/>
                      <a:gd name="T13" fmla="*/ 20 h 24"/>
                      <a:gd name="T14" fmla="*/ 28 w 83"/>
                      <a:gd name="T15" fmla="*/ 21 h 24"/>
                      <a:gd name="T16" fmla="*/ 20 w 83"/>
                      <a:gd name="T17" fmla="*/ 24 h 24"/>
                      <a:gd name="T18" fmla="*/ 17 w 83"/>
                      <a:gd name="T19" fmla="*/ 22 h 24"/>
                      <a:gd name="T20" fmla="*/ 15 w 83"/>
                      <a:gd name="T21" fmla="*/ 21 h 24"/>
                      <a:gd name="T22" fmla="*/ 11 w 83"/>
                      <a:gd name="T23" fmla="*/ 18 h 24"/>
                      <a:gd name="T24" fmla="*/ 8 w 83"/>
                      <a:gd name="T25" fmla="*/ 17 h 24"/>
                      <a:gd name="T26" fmla="*/ 5 w 83"/>
                      <a:gd name="T27" fmla="*/ 14 h 24"/>
                      <a:gd name="T28" fmla="*/ 3 w 83"/>
                      <a:gd name="T29" fmla="*/ 13 h 24"/>
                      <a:gd name="T30" fmla="*/ 1 w 83"/>
                      <a:gd name="T31" fmla="*/ 9 h 24"/>
                      <a:gd name="T32" fmla="*/ 0 w 83"/>
                      <a:gd name="T33" fmla="*/ 6 h 24"/>
                      <a:gd name="T34" fmla="*/ 9 w 83"/>
                      <a:gd name="T35" fmla="*/ 9 h 24"/>
                      <a:gd name="T36" fmla="*/ 21 w 83"/>
                      <a:gd name="T37" fmla="*/ 10 h 24"/>
                      <a:gd name="T38" fmla="*/ 32 w 83"/>
                      <a:gd name="T39" fmla="*/ 9 h 24"/>
                      <a:gd name="T40" fmla="*/ 44 w 83"/>
                      <a:gd name="T41" fmla="*/ 6 h 24"/>
                      <a:gd name="T42" fmla="*/ 55 w 83"/>
                      <a:gd name="T43" fmla="*/ 4 h 24"/>
                      <a:gd name="T44" fmla="*/ 65 w 83"/>
                      <a:gd name="T45" fmla="*/ 2 h 24"/>
                      <a:gd name="T46" fmla="*/ 75 w 83"/>
                      <a:gd name="T47" fmla="*/ 1 h 24"/>
                      <a:gd name="T48" fmla="*/ 83 w 83"/>
                      <a:gd name="T4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 h="24">
                        <a:moveTo>
                          <a:pt x="83" y="0"/>
                        </a:moveTo>
                        <a:lnTo>
                          <a:pt x="76" y="6"/>
                        </a:lnTo>
                        <a:lnTo>
                          <a:pt x="69" y="10"/>
                        </a:lnTo>
                        <a:lnTo>
                          <a:pt x="61" y="14"/>
                        </a:lnTo>
                        <a:lnTo>
                          <a:pt x="53" y="16"/>
                        </a:lnTo>
                        <a:lnTo>
                          <a:pt x="44" y="17"/>
                        </a:lnTo>
                        <a:lnTo>
                          <a:pt x="36" y="20"/>
                        </a:lnTo>
                        <a:lnTo>
                          <a:pt x="28" y="21"/>
                        </a:lnTo>
                        <a:lnTo>
                          <a:pt x="20" y="24"/>
                        </a:lnTo>
                        <a:lnTo>
                          <a:pt x="17" y="22"/>
                        </a:lnTo>
                        <a:lnTo>
                          <a:pt x="15" y="21"/>
                        </a:lnTo>
                        <a:lnTo>
                          <a:pt x="11" y="18"/>
                        </a:lnTo>
                        <a:lnTo>
                          <a:pt x="8" y="17"/>
                        </a:lnTo>
                        <a:lnTo>
                          <a:pt x="5" y="14"/>
                        </a:lnTo>
                        <a:lnTo>
                          <a:pt x="3" y="13"/>
                        </a:lnTo>
                        <a:lnTo>
                          <a:pt x="1" y="9"/>
                        </a:lnTo>
                        <a:lnTo>
                          <a:pt x="0" y="6"/>
                        </a:lnTo>
                        <a:lnTo>
                          <a:pt x="9" y="9"/>
                        </a:lnTo>
                        <a:lnTo>
                          <a:pt x="21" y="10"/>
                        </a:lnTo>
                        <a:lnTo>
                          <a:pt x="32" y="9"/>
                        </a:lnTo>
                        <a:lnTo>
                          <a:pt x="44" y="6"/>
                        </a:lnTo>
                        <a:lnTo>
                          <a:pt x="55" y="4"/>
                        </a:lnTo>
                        <a:lnTo>
                          <a:pt x="65" y="2"/>
                        </a:lnTo>
                        <a:lnTo>
                          <a:pt x="75" y="1"/>
                        </a:lnTo>
                        <a:lnTo>
                          <a:pt x="83"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0" name="Freeform 282"/>
                  <p:cNvSpPr>
                    <a:spLocks/>
                  </p:cNvSpPr>
                  <p:nvPr/>
                </p:nvSpPr>
                <p:spPr bwMode="auto">
                  <a:xfrm>
                    <a:off x="3443" y="1354"/>
                    <a:ext cx="56" cy="51"/>
                  </a:xfrm>
                  <a:custGeom>
                    <a:avLst/>
                    <a:gdLst>
                      <a:gd name="T0" fmla="*/ 148 w 166"/>
                      <a:gd name="T1" fmla="*/ 40 h 152"/>
                      <a:gd name="T2" fmla="*/ 150 w 166"/>
                      <a:gd name="T3" fmla="*/ 44 h 152"/>
                      <a:gd name="T4" fmla="*/ 151 w 166"/>
                      <a:gd name="T5" fmla="*/ 49 h 152"/>
                      <a:gd name="T6" fmla="*/ 151 w 166"/>
                      <a:gd name="T7" fmla="*/ 56 h 152"/>
                      <a:gd name="T8" fmla="*/ 152 w 166"/>
                      <a:gd name="T9" fmla="*/ 61 h 152"/>
                      <a:gd name="T10" fmla="*/ 154 w 166"/>
                      <a:gd name="T11" fmla="*/ 66 h 152"/>
                      <a:gd name="T12" fmla="*/ 155 w 166"/>
                      <a:gd name="T13" fmla="*/ 70 h 152"/>
                      <a:gd name="T14" fmla="*/ 159 w 166"/>
                      <a:gd name="T15" fmla="*/ 74 h 152"/>
                      <a:gd name="T16" fmla="*/ 166 w 166"/>
                      <a:gd name="T17" fmla="*/ 74 h 152"/>
                      <a:gd name="T18" fmla="*/ 159 w 166"/>
                      <a:gd name="T19" fmla="*/ 86 h 152"/>
                      <a:gd name="T20" fmla="*/ 154 w 166"/>
                      <a:gd name="T21" fmla="*/ 98 h 152"/>
                      <a:gd name="T22" fmla="*/ 148 w 166"/>
                      <a:gd name="T23" fmla="*/ 109 h 152"/>
                      <a:gd name="T24" fmla="*/ 143 w 166"/>
                      <a:gd name="T25" fmla="*/ 121 h 152"/>
                      <a:gd name="T26" fmla="*/ 136 w 166"/>
                      <a:gd name="T27" fmla="*/ 130 h 152"/>
                      <a:gd name="T28" fmla="*/ 128 w 166"/>
                      <a:gd name="T29" fmla="*/ 140 h 152"/>
                      <a:gd name="T30" fmla="*/ 123 w 166"/>
                      <a:gd name="T31" fmla="*/ 144 h 152"/>
                      <a:gd name="T32" fmla="*/ 118 w 166"/>
                      <a:gd name="T33" fmla="*/ 146 h 152"/>
                      <a:gd name="T34" fmla="*/ 111 w 166"/>
                      <a:gd name="T35" fmla="*/ 150 h 152"/>
                      <a:gd name="T36" fmla="*/ 104 w 166"/>
                      <a:gd name="T37" fmla="*/ 152 h 152"/>
                      <a:gd name="T38" fmla="*/ 91 w 166"/>
                      <a:gd name="T39" fmla="*/ 152 h 152"/>
                      <a:gd name="T40" fmla="*/ 77 w 166"/>
                      <a:gd name="T41" fmla="*/ 150 h 152"/>
                      <a:gd name="T42" fmla="*/ 64 w 166"/>
                      <a:gd name="T43" fmla="*/ 149 h 152"/>
                      <a:gd name="T44" fmla="*/ 52 w 166"/>
                      <a:gd name="T45" fmla="*/ 146 h 152"/>
                      <a:gd name="T46" fmla="*/ 40 w 166"/>
                      <a:gd name="T47" fmla="*/ 142 h 152"/>
                      <a:gd name="T48" fmla="*/ 29 w 166"/>
                      <a:gd name="T49" fmla="*/ 136 h 152"/>
                      <a:gd name="T50" fmla="*/ 24 w 166"/>
                      <a:gd name="T51" fmla="*/ 132 h 152"/>
                      <a:gd name="T52" fmla="*/ 20 w 166"/>
                      <a:gd name="T53" fmla="*/ 128 h 152"/>
                      <a:gd name="T54" fmla="*/ 15 w 166"/>
                      <a:gd name="T55" fmla="*/ 122 h 152"/>
                      <a:gd name="T56" fmla="*/ 11 w 166"/>
                      <a:gd name="T57" fmla="*/ 117 h 152"/>
                      <a:gd name="T58" fmla="*/ 7 w 166"/>
                      <a:gd name="T59" fmla="*/ 110 h 152"/>
                      <a:gd name="T60" fmla="*/ 3 w 166"/>
                      <a:gd name="T61" fmla="*/ 105 h 152"/>
                      <a:gd name="T62" fmla="*/ 1 w 166"/>
                      <a:gd name="T63" fmla="*/ 100 h 152"/>
                      <a:gd name="T64" fmla="*/ 0 w 166"/>
                      <a:gd name="T65" fmla="*/ 93 h 152"/>
                      <a:gd name="T66" fmla="*/ 0 w 166"/>
                      <a:gd name="T67" fmla="*/ 86 h 152"/>
                      <a:gd name="T68" fmla="*/ 1 w 166"/>
                      <a:gd name="T69" fmla="*/ 81 h 152"/>
                      <a:gd name="T70" fmla="*/ 4 w 166"/>
                      <a:gd name="T71" fmla="*/ 74 h 152"/>
                      <a:gd name="T72" fmla="*/ 7 w 166"/>
                      <a:gd name="T73" fmla="*/ 69 h 152"/>
                      <a:gd name="T74" fmla="*/ 12 w 166"/>
                      <a:gd name="T75" fmla="*/ 57 h 152"/>
                      <a:gd name="T76" fmla="*/ 17 w 166"/>
                      <a:gd name="T77" fmla="*/ 45 h 152"/>
                      <a:gd name="T78" fmla="*/ 20 w 166"/>
                      <a:gd name="T79" fmla="*/ 40 h 152"/>
                      <a:gd name="T80" fmla="*/ 21 w 166"/>
                      <a:gd name="T81" fmla="*/ 34 h 152"/>
                      <a:gd name="T82" fmla="*/ 23 w 166"/>
                      <a:gd name="T83" fmla="*/ 29 h 152"/>
                      <a:gd name="T84" fmla="*/ 23 w 166"/>
                      <a:gd name="T85" fmla="*/ 24 h 152"/>
                      <a:gd name="T86" fmla="*/ 29 w 166"/>
                      <a:gd name="T87" fmla="*/ 17 h 152"/>
                      <a:gd name="T88" fmla="*/ 37 w 166"/>
                      <a:gd name="T89" fmla="*/ 10 h 152"/>
                      <a:gd name="T90" fmla="*/ 45 w 166"/>
                      <a:gd name="T91" fmla="*/ 6 h 152"/>
                      <a:gd name="T92" fmla="*/ 55 w 166"/>
                      <a:gd name="T93" fmla="*/ 2 h 152"/>
                      <a:gd name="T94" fmla="*/ 64 w 166"/>
                      <a:gd name="T95" fmla="*/ 1 h 152"/>
                      <a:gd name="T96" fmla="*/ 75 w 166"/>
                      <a:gd name="T97" fmla="*/ 0 h 152"/>
                      <a:gd name="T98" fmla="*/ 84 w 166"/>
                      <a:gd name="T99" fmla="*/ 1 h 152"/>
                      <a:gd name="T100" fmla="*/ 95 w 166"/>
                      <a:gd name="T101" fmla="*/ 4 h 152"/>
                      <a:gd name="T102" fmla="*/ 103 w 166"/>
                      <a:gd name="T103" fmla="*/ 5 h 152"/>
                      <a:gd name="T104" fmla="*/ 112 w 166"/>
                      <a:gd name="T105" fmla="*/ 6 h 152"/>
                      <a:gd name="T106" fmla="*/ 119 w 166"/>
                      <a:gd name="T107" fmla="*/ 10 h 152"/>
                      <a:gd name="T108" fmla="*/ 126 w 166"/>
                      <a:gd name="T109" fmla="*/ 14 h 152"/>
                      <a:gd name="T110" fmla="*/ 132 w 166"/>
                      <a:gd name="T111" fmla="*/ 20 h 152"/>
                      <a:gd name="T112" fmla="*/ 138 w 166"/>
                      <a:gd name="T113" fmla="*/ 26 h 152"/>
                      <a:gd name="T114" fmla="*/ 143 w 166"/>
                      <a:gd name="T115" fmla="*/ 33 h 152"/>
                      <a:gd name="T116" fmla="*/ 148 w 166"/>
                      <a:gd name="T117" fmla="*/ 4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52">
                        <a:moveTo>
                          <a:pt x="148" y="40"/>
                        </a:moveTo>
                        <a:lnTo>
                          <a:pt x="150" y="44"/>
                        </a:lnTo>
                        <a:lnTo>
                          <a:pt x="151" y="49"/>
                        </a:lnTo>
                        <a:lnTo>
                          <a:pt x="151" y="56"/>
                        </a:lnTo>
                        <a:lnTo>
                          <a:pt x="152" y="61"/>
                        </a:lnTo>
                        <a:lnTo>
                          <a:pt x="154" y="66"/>
                        </a:lnTo>
                        <a:lnTo>
                          <a:pt x="155" y="70"/>
                        </a:lnTo>
                        <a:lnTo>
                          <a:pt x="159" y="74"/>
                        </a:lnTo>
                        <a:lnTo>
                          <a:pt x="166" y="74"/>
                        </a:lnTo>
                        <a:lnTo>
                          <a:pt x="159" y="86"/>
                        </a:lnTo>
                        <a:lnTo>
                          <a:pt x="154" y="98"/>
                        </a:lnTo>
                        <a:lnTo>
                          <a:pt x="148" y="109"/>
                        </a:lnTo>
                        <a:lnTo>
                          <a:pt x="143" y="121"/>
                        </a:lnTo>
                        <a:lnTo>
                          <a:pt x="136" y="130"/>
                        </a:lnTo>
                        <a:lnTo>
                          <a:pt x="128" y="140"/>
                        </a:lnTo>
                        <a:lnTo>
                          <a:pt x="123" y="144"/>
                        </a:lnTo>
                        <a:lnTo>
                          <a:pt x="118" y="146"/>
                        </a:lnTo>
                        <a:lnTo>
                          <a:pt x="111" y="150"/>
                        </a:lnTo>
                        <a:lnTo>
                          <a:pt x="104" y="152"/>
                        </a:lnTo>
                        <a:lnTo>
                          <a:pt x="91" y="152"/>
                        </a:lnTo>
                        <a:lnTo>
                          <a:pt x="77" y="150"/>
                        </a:lnTo>
                        <a:lnTo>
                          <a:pt x="64" y="149"/>
                        </a:lnTo>
                        <a:lnTo>
                          <a:pt x="52" y="146"/>
                        </a:lnTo>
                        <a:lnTo>
                          <a:pt x="40" y="142"/>
                        </a:lnTo>
                        <a:lnTo>
                          <a:pt x="29" y="136"/>
                        </a:lnTo>
                        <a:lnTo>
                          <a:pt x="24" y="132"/>
                        </a:lnTo>
                        <a:lnTo>
                          <a:pt x="20" y="128"/>
                        </a:lnTo>
                        <a:lnTo>
                          <a:pt x="15" y="122"/>
                        </a:lnTo>
                        <a:lnTo>
                          <a:pt x="11" y="117"/>
                        </a:lnTo>
                        <a:lnTo>
                          <a:pt x="7" y="110"/>
                        </a:lnTo>
                        <a:lnTo>
                          <a:pt x="3" y="105"/>
                        </a:lnTo>
                        <a:lnTo>
                          <a:pt x="1" y="100"/>
                        </a:lnTo>
                        <a:lnTo>
                          <a:pt x="0" y="93"/>
                        </a:lnTo>
                        <a:lnTo>
                          <a:pt x="0" y="86"/>
                        </a:lnTo>
                        <a:lnTo>
                          <a:pt x="1" y="81"/>
                        </a:lnTo>
                        <a:lnTo>
                          <a:pt x="4" y="74"/>
                        </a:lnTo>
                        <a:lnTo>
                          <a:pt x="7" y="69"/>
                        </a:lnTo>
                        <a:lnTo>
                          <a:pt x="12" y="57"/>
                        </a:lnTo>
                        <a:lnTo>
                          <a:pt x="17" y="45"/>
                        </a:lnTo>
                        <a:lnTo>
                          <a:pt x="20" y="40"/>
                        </a:lnTo>
                        <a:lnTo>
                          <a:pt x="21" y="34"/>
                        </a:lnTo>
                        <a:lnTo>
                          <a:pt x="23" y="29"/>
                        </a:lnTo>
                        <a:lnTo>
                          <a:pt x="23" y="24"/>
                        </a:lnTo>
                        <a:lnTo>
                          <a:pt x="29" y="17"/>
                        </a:lnTo>
                        <a:lnTo>
                          <a:pt x="37" y="10"/>
                        </a:lnTo>
                        <a:lnTo>
                          <a:pt x="45" y="6"/>
                        </a:lnTo>
                        <a:lnTo>
                          <a:pt x="55" y="2"/>
                        </a:lnTo>
                        <a:lnTo>
                          <a:pt x="64" y="1"/>
                        </a:lnTo>
                        <a:lnTo>
                          <a:pt x="75" y="0"/>
                        </a:lnTo>
                        <a:lnTo>
                          <a:pt x="84" y="1"/>
                        </a:lnTo>
                        <a:lnTo>
                          <a:pt x="95" y="4"/>
                        </a:lnTo>
                        <a:lnTo>
                          <a:pt x="103" y="5"/>
                        </a:lnTo>
                        <a:lnTo>
                          <a:pt x="112" y="6"/>
                        </a:lnTo>
                        <a:lnTo>
                          <a:pt x="119" y="10"/>
                        </a:lnTo>
                        <a:lnTo>
                          <a:pt x="126" y="14"/>
                        </a:lnTo>
                        <a:lnTo>
                          <a:pt x="132" y="20"/>
                        </a:lnTo>
                        <a:lnTo>
                          <a:pt x="138" y="26"/>
                        </a:lnTo>
                        <a:lnTo>
                          <a:pt x="143" y="33"/>
                        </a:lnTo>
                        <a:lnTo>
                          <a:pt x="148" y="4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1" name="Freeform 283"/>
                  <p:cNvSpPr>
                    <a:spLocks/>
                  </p:cNvSpPr>
                  <p:nvPr/>
                </p:nvSpPr>
                <p:spPr bwMode="auto">
                  <a:xfrm>
                    <a:off x="3451" y="1384"/>
                    <a:ext cx="5" cy="7"/>
                  </a:xfrm>
                  <a:custGeom>
                    <a:avLst/>
                    <a:gdLst>
                      <a:gd name="T0" fmla="*/ 0 w 16"/>
                      <a:gd name="T1" fmla="*/ 0 h 21"/>
                      <a:gd name="T2" fmla="*/ 2 w 16"/>
                      <a:gd name="T3" fmla="*/ 7 h 21"/>
                      <a:gd name="T4" fmla="*/ 10 w 16"/>
                      <a:gd name="T5" fmla="*/ 16 h 21"/>
                      <a:gd name="T6" fmla="*/ 16 w 16"/>
                      <a:gd name="T7" fmla="*/ 20 h 21"/>
                      <a:gd name="T8" fmla="*/ 16 w 16"/>
                      <a:gd name="T9" fmla="*/ 20 h 21"/>
                      <a:gd name="T10" fmla="*/ 14 w 16"/>
                      <a:gd name="T11" fmla="*/ 21 h 21"/>
                      <a:gd name="T12" fmla="*/ 13 w 16"/>
                      <a:gd name="T13" fmla="*/ 21 h 21"/>
                      <a:gd name="T14" fmla="*/ 13 w 16"/>
                      <a:gd name="T15" fmla="*/ 21 h 21"/>
                      <a:gd name="T16" fmla="*/ 12 w 16"/>
                      <a:gd name="T17" fmla="*/ 21 h 21"/>
                      <a:gd name="T18" fmla="*/ 10 w 16"/>
                      <a:gd name="T19" fmla="*/ 21 h 21"/>
                      <a:gd name="T20" fmla="*/ 10 w 16"/>
                      <a:gd name="T21" fmla="*/ 21 h 21"/>
                      <a:gd name="T22" fmla="*/ 9 w 16"/>
                      <a:gd name="T23" fmla="*/ 21 h 21"/>
                      <a:gd name="T24" fmla="*/ 6 w 16"/>
                      <a:gd name="T25" fmla="*/ 19 h 21"/>
                      <a:gd name="T26" fmla="*/ 5 w 16"/>
                      <a:gd name="T27" fmla="*/ 16 h 21"/>
                      <a:gd name="T28" fmla="*/ 2 w 16"/>
                      <a:gd name="T29" fmla="*/ 13 h 21"/>
                      <a:gd name="T30" fmla="*/ 1 w 16"/>
                      <a:gd name="T31" fmla="*/ 11 h 21"/>
                      <a:gd name="T32" fmla="*/ 1 w 16"/>
                      <a:gd name="T33" fmla="*/ 8 h 21"/>
                      <a:gd name="T34" fmla="*/ 0 w 16"/>
                      <a:gd name="T35" fmla="*/ 5 h 21"/>
                      <a:gd name="T36" fmla="*/ 0 w 16"/>
                      <a:gd name="T37" fmla="*/ 3 h 21"/>
                      <a:gd name="T38" fmla="*/ 0 w 16"/>
                      <a:gd name="T3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1">
                        <a:moveTo>
                          <a:pt x="0" y="0"/>
                        </a:moveTo>
                        <a:lnTo>
                          <a:pt x="2" y="7"/>
                        </a:lnTo>
                        <a:lnTo>
                          <a:pt x="10" y="16"/>
                        </a:lnTo>
                        <a:lnTo>
                          <a:pt x="16" y="20"/>
                        </a:lnTo>
                        <a:lnTo>
                          <a:pt x="16" y="20"/>
                        </a:lnTo>
                        <a:lnTo>
                          <a:pt x="14" y="21"/>
                        </a:lnTo>
                        <a:lnTo>
                          <a:pt x="13" y="21"/>
                        </a:lnTo>
                        <a:lnTo>
                          <a:pt x="13" y="21"/>
                        </a:lnTo>
                        <a:lnTo>
                          <a:pt x="12" y="21"/>
                        </a:lnTo>
                        <a:lnTo>
                          <a:pt x="10" y="21"/>
                        </a:lnTo>
                        <a:lnTo>
                          <a:pt x="10" y="21"/>
                        </a:lnTo>
                        <a:lnTo>
                          <a:pt x="9" y="21"/>
                        </a:lnTo>
                        <a:lnTo>
                          <a:pt x="6" y="19"/>
                        </a:lnTo>
                        <a:lnTo>
                          <a:pt x="5" y="16"/>
                        </a:lnTo>
                        <a:lnTo>
                          <a:pt x="2" y="13"/>
                        </a:lnTo>
                        <a:lnTo>
                          <a:pt x="1" y="11"/>
                        </a:lnTo>
                        <a:lnTo>
                          <a:pt x="1" y="8"/>
                        </a:lnTo>
                        <a:lnTo>
                          <a:pt x="0" y="5"/>
                        </a:lnTo>
                        <a:lnTo>
                          <a:pt x="0" y="3"/>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2" name="Freeform 284"/>
                  <p:cNvSpPr>
                    <a:spLocks noEditPoints="1"/>
                  </p:cNvSpPr>
                  <p:nvPr/>
                </p:nvSpPr>
                <p:spPr bwMode="auto">
                  <a:xfrm>
                    <a:off x="3451" y="1369"/>
                    <a:ext cx="38" cy="22"/>
                  </a:xfrm>
                  <a:custGeom>
                    <a:avLst/>
                    <a:gdLst>
                      <a:gd name="T0" fmla="*/ 0 w 113"/>
                      <a:gd name="T1" fmla="*/ 44 h 64"/>
                      <a:gd name="T2" fmla="*/ 2 w 113"/>
                      <a:gd name="T3" fmla="*/ 51 h 64"/>
                      <a:gd name="T4" fmla="*/ 10 w 113"/>
                      <a:gd name="T5" fmla="*/ 60 h 64"/>
                      <a:gd name="T6" fmla="*/ 16 w 113"/>
                      <a:gd name="T7" fmla="*/ 64 h 64"/>
                      <a:gd name="T8" fmla="*/ 17 w 113"/>
                      <a:gd name="T9" fmla="*/ 64 h 64"/>
                      <a:gd name="T10" fmla="*/ 20 w 113"/>
                      <a:gd name="T11" fmla="*/ 64 h 64"/>
                      <a:gd name="T12" fmla="*/ 21 w 113"/>
                      <a:gd name="T13" fmla="*/ 64 h 64"/>
                      <a:gd name="T14" fmla="*/ 22 w 113"/>
                      <a:gd name="T15" fmla="*/ 64 h 64"/>
                      <a:gd name="T16" fmla="*/ 24 w 113"/>
                      <a:gd name="T17" fmla="*/ 64 h 64"/>
                      <a:gd name="T18" fmla="*/ 25 w 113"/>
                      <a:gd name="T19" fmla="*/ 64 h 64"/>
                      <a:gd name="T20" fmla="*/ 28 w 113"/>
                      <a:gd name="T21" fmla="*/ 64 h 64"/>
                      <a:gd name="T22" fmla="*/ 29 w 113"/>
                      <a:gd name="T23" fmla="*/ 64 h 64"/>
                      <a:gd name="T24" fmla="*/ 24 w 113"/>
                      <a:gd name="T25" fmla="*/ 61 h 64"/>
                      <a:gd name="T26" fmla="*/ 16 w 113"/>
                      <a:gd name="T27" fmla="*/ 55 h 64"/>
                      <a:gd name="T28" fmla="*/ 9 w 113"/>
                      <a:gd name="T29" fmla="*/ 47 h 64"/>
                      <a:gd name="T30" fmla="*/ 4 w 113"/>
                      <a:gd name="T31" fmla="*/ 37 h 64"/>
                      <a:gd name="T32" fmla="*/ 1 w 113"/>
                      <a:gd name="T33" fmla="*/ 27 h 64"/>
                      <a:gd name="T34" fmla="*/ 1 w 113"/>
                      <a:gd name="T35" fmla="*/ 29 h 64"/>
                      <a:gd name="T36" fmla="*/ 1 w 113"/>
                      <a:gd name="T37" fmla="*/ 32 h 64"/>
                      <a:gd name="T38" fmla="*/ 0 w 113"/>
                      <a:gd name="T39" fmla="*/ 33 h 64"/>
                      <a:gd name="T40" fmla="*/ 0 w 113"/>
                      <a:gd name="T41" fmla="*/ 36 h 64"/>
                      <a:gd name="T42" fmla="*/ 0 w 113"/>
                      <a:gd name="T43" fmla="*/ 37 h 64"/>
                      <a:gd name="T44" fmla="*/ 0 w 113"/>
                      <a:gd name="T45" fmla="*/ 40 h 64"/>
                      <a:gd name="T46" fmla="*/ 0 w 113"/>
                      <a:gd name="T47" fmla="*/ 43 h 64"/>
                      <a:gd name="T48" fmla="*/ 0 w 113"/>
                      <a:gd name="T49" fmla="*/ 44 h 64"/>
                      <a:gd name="T50" fmla="*/ 111 w 113"/>
                      <a:gd name="T51" fmla="*/ 16 h 64"/>
                      <a:gd name="T52" fmla="*/ 109 w 113"/>
                      <a:gd name="T53" fmla="*/ 16 h 64"/>
                      <a:gd name="T54" fmla="*/ 109 w 113"/>
                      <a:gd name="T55" fmla="*/ 5 h 64"/>
                      <a:gd name="T56" fmla="*/ 108 w 113"/>
                      <a:gd name="T57" fmla="*/ 0 h 64"/>
                      <a:gd name="T58" fmla="*/ 108 w 113"/>
                      <a:gd name="T59" fmla="*/ 3 h 64"/>
                      <a:gd name="T60" fmla="*/ 109 w 113"/>
                      <a:gd name="T61" fmla="*/ 4 h 64"/>
                      <a:gd name="T62" fmla="*/ 109 w 113"/>
                      <a:gd name="T63" fmla="*/ 5 h 64"/>
                      <a:gd name="T64" fmla="*/ 111 w 113"/>
                      <a:gd name="T65" fmla="*/ 8 h 64"/>
                      <a:gd name="T66" fmla="*/ 111 w 113"/>
                      <a:gd name="T67" fmla="*/ 9 h 64"/>
                      <a:gd name="T68" fmla="*/ 111 w 113"/>
                      <a:gd name="T69" fmla="*/ 12 h 64"/>
                      <a:gd name="T70" fmla="*/ 111 w 113"/>
                      <a:gd name="T71" fmla="*/ 13 h 64"/>
                      <a:gd name="T72" fmla="*/ 111 w 113"/>
                      <a:gd name="T73" fmla="*/ 16 h 64"/>
                      <a:gd name="T74" fmla="*/ 99 w 113"/>
                      <a:gd name="T75" fmla="*/ 48 h 64"/>
                      <a:gd name="T76" fmla="*/ 100 w 113"/>
                      <a:gd name="T77" fmla="*/ 47 h 64"/>
                      <a:gd name="T78" fmla="*/ 105 w 113"/>
                      <a:gd name="T79" fmla="*/ 37 h 64"/>
                      <a:gd name="T80" fmla="*/ 109 w 113"/>
                      <a:gd name="T81" fmla="*/ 27 h 64"/>
                      <a:gd name="T82" fmla="*/ 109 w 113"/>
                      <a:gd name="T83" fmla="*/ 16 h 64"/>
                      <a:gd name="T84" fmla="*/ 111 w 113"/>
                      <a:gd name="T85" fmla="*/ 16 h 64"/>
                      <a:gd name="T86" fmla="*/ 111 w 113"/>
                      <a:gd name="T87" fmla="*/ 19 h 64"/>
                      <a:gd name="T88" fmla="*/ 111 w 113"/>
                      <a:gd name="T89" fmla="*/ 21 h 64"/>
                      <a:gd name="T90" fmla="*/ 111 w 113"/>
                      <a:gd name="T91" fmla="*/ 25 h 64"/>
                      <a:gd name="T92" fmla="*/ 111 w 113"/>
                      <a:gd name="T93" fmla="*/ 28 h 64"/>
                      <a:gd name="T94" fmla="*/ 112 w 113"/>
                      <a:gd name="T95" fmla="*/ 31 h 64"/>
                      <a:gd name="T96" fmla="*/ 112 w 113"/>
                      <a:gd name="T97" fmla="*/ 33 h 64"/>
                      <a:gd name="T98" fmla="*/ 112 w 113"/>
                      <a:gd name="T99" fmla="*/ 36 h 64"/>
                      <a:gd name="T100" fmla="*/ 113 w 113"/>
                      <a:gd name="T101" fmla="*/ 39 h 64"/>
                      <a:gd name="T102" fmla="*/ 112 w 113"/>
                      <a:gd name="T103" fmla="*/ 40 h 64"/>
                      <a:gd name="T104" fmla="*/ 109 w 113"/>
                      <a:gd name="T105" fmla="*/ 41 h 64"/>
                      <a:gd name="T106" fmla="*/ 108 w 113"/>
                      <a:gd name="T107" fmla="*/ 43 h 64"/>
                      <a:gd name="T108" fmla="*/ 107 w 113"/>
                      <a:gd name="T109" fmla="*/ 44 h 64"/>
                      <a:gd name="T110" fmla="*/ 104 w 113"/>
                      <a:gd name="T111" fmla="*/ 45 h 64"/>
                      <a:gd name="T112" fmla="*/ 103 w 113"/>
                      <a:gd name="T113" fmla="*/ 47 h 64"/>
                      <a:gd name="T114" fmla="*/ 101 w 113"/>
                      <a:gd name="T115" fmla="*/ 48 h 64"/>
                      <a:gd name="T116" fmla="*/ 99 w 113"/>
                      <a:gd name="T117"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64">
                        <a:moveTo>
                          <a:pt x="0" y="44"/>
                        </a:moveTo>
                        <a:lnTo>
                          <a:pt x="2" y="51"/>
                        </a:lnTo>
                        <a:lnTo>
                          <a:pt x="10" y="60"/>
                        </a:lnTo>
                        <a:lnTo>
                          <a:pt x="16" y="64"/>
                        </a:lnTo>
                        <a:lnTo>
                          <a:pt x="17" y="64"/>
                        </a:lnTo>
                        <a:lnTo>
                          <a:pt x="20" y="64"/>
                        </a:lnTo>
                        <a:lnTo>
                          <a:pt x="21" y="64"/>
                        </a:lnTo>
                        <a:lnTo>
                          <a:pt x="22" y="64"/>
                        </a:lnTo>
                        <a:lnTo>
                          <a:pt x="24" y="64"/>
                        </a:lnTo>
                        <a:lnTo>
                          <a:pt x="25" y="64"/>
                        </a:lnTo>
                        <a:lnTo>
                          <a:pt x="28" y="64"/>
                        </a:lnTo>
                        <a:lnTo>
                          <a:pt x="29" y="64"/>
                        </a:lnTo>
                        <a:lnTo>
                          <a:pt x="24" y="61"/>
                        </a:lnTo>
                        <a:lnTo>
                          <a:pt x="16" y="55"/>
                        </a:lnTo>
                        <a:lnTo>
                          <a:pt x="9" y="47"/>
                        </a:lnTo>
                        <a:lnTo>
                          <a:pt x="4" y="37"/>
                        </a:lnTo>
                        <a:lnTo>
                          <a:pt x="1" y="27"/>
                        </a:lnTo>
                        <a:lnTo>
                          <a:pt x="1" y="29"/>
                        </a:lnTo>
                        <a:lnTo>
                          <a:pt x="1" y="32"/>
                        </a:lnTo>
                        <a:lnTo>
                          <a:pt x="0" y="33"/>
                        </a:lnTo>
                        <a:lnTo>
                          <a:pt x="0" y="36"/>
                        </a:lnTo>
                        <a:lnTo>
                          <a:pt x="0" y="37"/>
                        </a:lnTo>
                        <a:lnTo>
                          <a:pt x="0" y="40"/>
                        </a:lnTo>
                        <a:lnTo>
                          <a:pt x="0" y="43"/>
                        </a:lnTo>
                        <a:lnTo>
                          <a:pt x="0" y="44"/>
                        </a:lnTo>
                        <a:close/>
                        <a:moveTo>
                          <a:pt x="111" y="16"/>
                        </a:moveTo>
                        <a:lnTo>
                          <a:pt x="109" y="16"/>
                        </a:lnTo>
                        <a:lnTo>
                          <a:pt x="109" y="5"/>
                        </a:lnTo>
                        <a:lnTo>
                          <a:pt x="108" y="0"/>
                        </a:lnTo>
                        <a:lnTo>
                          <a:pt x="108" y="3"/>
                        </a:lnTo>
                        <a:lnTo>
                          <a:pt x="109" y="4"/>
                        </a:lnTo>
                        <a:lnTo>
                          <a:pt x="109" y="5"/>
                        </a:lnTo>
                        <a:lnTo>
                          <a:pt x="111" y="8"/>
                        </a:lnTo>
                        <a:lnTo>
                          <a:pt x="111" y="9"/>
                        </a:lnTo>
                        <a:lnTo>
                          <a:pt x="111" y="12"/>
                        </a:lnTo>
                        <a:lnTo>
                          <a:pt x="111" y="13"/>
                        </a:lnTo>
                        <a:lnTo>
                          <a:pt x="111" y="16"/>
                        </a:lnTo>
                        <a:close/>
                        <a:moveTo>
                          <a:pt x="99" y="48"/>
                        </a:moveTo>
                        <a:lnTo>
                          <a:pt x="100" y="47"/>
                        </a:lnTo>
                        <a:lnTo>
                          <a:pt x="105" y="37"/>
                        </a:lnTo>
                        <a:lnTo>
                          <a:pt x="109" y="27"/>
                        </a:lnTo>
                        <a:lnTo>
                          <a:pt x="109" y="16"/>
                        </a:lnTo>
                        <a:lnTo>
                          <a:pt x="111" y="16"/>
                        </a:lnTo>
                        <a:lnTo>
                          <a:pt x="111" y="19"/>
                        </a:lnTo>
                        <a:lnTo>
                          <a:pt x="111" y="21"/>
                        </a:lnTo>
                        <a:lnTo>
                          <a:pt x="111" y="25"/>
                        </a:lnTo>
                        <a:lnTo>
                          <a:pt x="111" y="28"/>
                        </a:lnTo>
                        <a:lnTo>
                          <a:pt x="112" y="31"/>
                        </a:lnTo>
                        <a:lnTo>
                          <a:pt x="112" y="33"/>
                        </a:lnTo>
                        <a:lnTo>
                          <a:pt x="112" y="36"/>
                        </a:lnTo>
                        <a:lnTo>
                          <a:pt x="113" y="39"/>
                        </a:lnTo>
                        <a:lnTo>
                          <a:pt x="112" y="40"/>
                        </a:lnTo>
                        <a:lnTo>
                          <a:pt x="109" y="41"/>
                        </a:lnTo>
                        <a:lnTo>
                          <a:pt x="108" y="43"/>
                        </a:lnTo>
                        <a:lnTo>
                          <a:pt x="107" y="44"/>
                        </a:lnTo>
                        <a:lnTo>
                          <a:pt x="104" y="45"/>
                        </a:lnTo>
                        <a:lnTo>
                          <a:pt x="103" y="47"/>
                        </a:lnTo>
                        <a:lnTo>
                          <a:pt x="101" y="48"/>
                        </a:lnTo>
                        <a:lnTo>
                          <a:pt x="99" y="4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3" name="Freeform 285"/>
                  <p:cNvSpPr>
                    <a:spLocks noEditPoints="1"/>
                  </p:cNvSpPr>
                  <p:nvPr/>
                </p:nvSpPr>
                <p:spPr bwMode="auto">
                  <a:xfrm>
                    <a:off x="3451" y="1361"/>
                    <a:ext cx="36" cy="30"/>
                  </a:xfrm>
                  <a:custGeom>
                    <a:avLst/>
                    <a:gdLst>
                      <a:gd name="T0" fmla="*/ 108 w 108"/>
                      <a:gd name="T1" fmla="*/ 29 h 88"/>
                      <a:gd name="T2" fmla="*/ 106 w 108"/>
                      <a:gd name="T3" fmla="*/ 24 h 88"/>
                      <a:gd name="T4" fmla="*/ 106 w 108"/>
                      <a:gd name="T5" fmla="*/ 23 h 88"/>
                      <a:gd name="T6" fmla="*/ 104 w 108"/>
                      <a:gd name="T7" fmla="*/ 23 h 88"/>
                      <a:gd name="T8" fmla="*/ 104 w 108"/>
                      <a:gd name="T9" fmla="*/ 21 h 88"/>
                      <a:gd name="T10" fmla="*/ 102 w 108"/>
                      <a:gd name="T11" fmla="*/ 19 h 88"/>
                      <a:gd name="T12" fmla="*/ 99 w 108"/>
                      <a:gd name="T13" fmla="*/ 16 h 88"/>
                      <a:gd name="T14" fmla="*/ 95 w 108"/>
                      <a:gd name="T15" fmla="*/ 13 h 88"/>
                      <a:gd name="T16" fmla="*/ 91 w 108"/>
                      <a:gd name="T17" fmla="*/ 11 h 88"/>
                      <a:gd name="T18" fmla="*/ 94 w 108"/>
                      <a:gd name="T19" fmla="*/ 13 h 88"/>
                      <a:gd name="T20" fmla="*/ 100 w 108"/>
                      <a:gd name="T21" fmla="*/ 31 h 88"/>
                      <a:gd name="T22" fmla="*/ 108 w 108"/>
                      <a:gd name="T23" fmla="*/ 40 h 88"/>
                      <a:gd name="T24" fmla="*/ 104 w 108"/>
                      <a:gd name="T25" fmla="*/ 61 h 88"/>
                      <a:gd name="T26" fmla="*/ 98 w 108"/>
                      <a:gd name="T27" fmla="*/ 72 h 88"/>
                      <a:gd name="T28" fmla="*/ 92 w 108"/>
                      <a:gd name="T29" fmla="*/ 75 h 88"/>
                      <a:gd name="T30" fmla="*/ 87 w 108"/>
                      <a:gd name="T31" fmla="*/ 77 h 88"/>
                      <a:gd name="T32" fmla="*/ 81 w 108"/>
                      <a:gd name="T33" fmla="*/ 79 h 88"/>
                      <a:gd name="T34" fmla="*/ 76 w 108"/>
                      <a:gd name="T35" fmla="*/ 81 h 88"/>
                      <a:gd name="T36" fmla="*/ 87 w 108"/>
                      <a:gd name="T37" fmla="*/ 73 h 88"/>
                      <a:gd name="T38" fmla="*/ 98 w 108"/>
                      <a:gd name="T39" fmla="*/ 59 h 88"/>
                      <a:gd name="T40" fmla="*/ 102 w 108"/>
                      <a:gd name="T41" fmla="*/ 40 h 88"/>
                      <a:gd name="T42" fmla="*/ 0 w 108"/>
                      <a:gd name="T43" fmla="*/ 51 h 88"/>
                      <a:gd name="T44" fmla="*/ 8 w 108"/>
                      <a:gd name="T45" fmla="*/ 71 h 88"/>
                      <a:gd name="T46" fmla="*/ 23 w 108"/>
                      <a:gd name="T47" fmla="*/ 85 h 88"/>
                      <a:gd name="T48" fmla="*/ 31 w 108"/>
                      <a:gd name="T49" fmla="*/ 88 h 88"/>
                      <a:gd name="T50" fmla="*/ 35 w 108"/>
                      <a:gd name="T51" fmla="*/ 87 h 88"/>
                      <a:gd name="T52" fmla="*/ 40 w 108"/>
                      <a:gd name="T53" fmla="*/ 87 h 88"/>
                      <a:gd name="T54" fmla="*/ 44 w 108"/>
                      <a:gd name="T55" fmla="*/ 87 h 88"/>
                      <a:gd name="T56" fmla="*/ 44 w 108"/>
                      <a:gd name="T57" fmla="*/ 85 h 88"/>
                      <a:gd name="T58" fmla="*/ 28 w 108"/>
                      <a:gd name="T59" fmla="*/ 79 h 88"/>
                      <a:gd name="T60" fmla="*/ 15 w 108"/>
                      <a:gd name="T61" fmla="*/ 67 h 88"/>
                      <a:gd name="T62" fmla="*/ 8 w 108"/>
                      <a:gd name="T63" fmla="*/ 49 h 88"/>
                      <a:gd name="T64" fmla="*/ 7 w 108"/>
                      <a:gd name="T65" fmla="*/ 39 h 88"/>
                      <a:gd name="T66" fmla="*/ 5 w 108"/>
                      <a:gd name="T67" fmla="*/ 40 h 88"/>
                      <a:gd name="T68" fmla="*/ 5 w 108"/>
                      <a:gd name="T69" fmla="*/ 40 h 88"/>
                      <a:gd name="T70" fmla="*/ 4 w 108"/>
                      <a:gd name="T71" fmla="*/ 41 h 88"/>
                      <a:gd name="T72" fmla="*/ 3 w 108"/>
                      <a:gd name="T73" fmla="*/ 41 h 88"/>
                      <a:gd name="T74" fmla="*/ 1 w 108"/>
                      <a:gd name="T75" fmla="*/ 44 h 88"/>
                      <a:gd name="T76" fmla="*/ 1 w 108"/>
                      <a:gd name="T77" fmla="*/ 47 h 88"/>
                      <a:gd name="T78" fmla="*/ 1 w 108"/>
                      <a:gd name="T79" fmla="*/ 49 h 88"/>
                      <a:gd name="T80" fmla="*/ 0 w 108"/>
                      <a:gd name="T81" fmla="*/ 51 h 88"/>
                      <a:gd name="T82" fmla="*/ 28 w 108"/>
                      <a:gd name="T83" fmla="*/ 1 h 88"/>
                      <a:gd name="T84" fmla="*/ 15 w 108"/>
                      <a:gd name="T85" fmla="*/ 13 h 88"/>
                      <a:gd name="T86" fmla="*/ 13 w 108"/>
                      <a:gd name="T87" fmla="*/ 13 h 88"/>
                      <a:gd name="T88" fmla="*/ 15 w 108"/>
                      <a:gd name="T89" fmla="*/ 8 h 88"/>
                      <a:gd name="T90" fmla="*/ 17 w 108"/>
                      <a:gd name="T91" fmla="*/ 4 h 88"/>
                      <a:gd name="T92" fmla="*/ 24 w 108"/>
                      <a:gd name="T93"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8" h="88">
                        <a:moveTo>
                          <a:pt x="108" y="40"/>
                        </a:moveTo>
                        <a:lnTo>
                          <a:pt x="108" y="29"/>
                        </a:lnTo>
                        <a:lnTo>
                          <a:pt x="107" y="24"/>
                        </a:lnTo>
                        <a:lnTo>
                          <a:pt x="106" y="24"/>
                        </a:lnTo>
                        <a:lnTo>
                          <a:pt x="106" y="24"/>
                        </a:lnTo>
                        <a:lnTo>
                          <a:pt x="106" y="23"/>
                        </a:lnTo>
                        <a:lnTo>
                          <a:pt x="104" y="23"/>
                        </a:lnTo>
                        <a:lnTo>
                          <a:pt x="104" y="23"/>
                        </a:lnTo>
                        <a:lnTo>
                          <a:pt x="104" y="21"/>
                        </a:lnTo>
                        <a:lnTo>
                          <a:pt x="104" y="21"/>
                        </a:lnTo>
                        <a:lnTo>
                          <a:pt x="103" y="21"/>
                        </a:lnTo>
                        <a:lnTo>
                          <a:pt x="102" y="19"/>
                        </a:lnTo>
                        <a:lnTo>
                          <a:pt x="100" y="17"/>
                        </a:lnTo>
                        <a:lnTo>
                          <a:pt x="99" y="16"/>
                        </a:lnTo>
                        <a:lnTo>
                          <a:pt x="96" y="15"/>
                        </a:lnTo>
                        <a:lnTo>
                          <a:pt x="95" y="13"/>
                        </a:lnTo>
                        <a:lnTo>
                          <a:pt x="94" y="12"/>
                        </a:lnTo>
                        <a:lnTo>
                          <a:pt x="91" y="11"/>
                        </a:lnTo>
                        <a:lnTo>
                          <a:pt x="89" y="9"/>
                        </a:lnTo>
                        <a:lnTo>
                          <a:pt x="94" y="13"/>
                        </a:lnTo>
                        <a:lnTo>
                          <a:pt x="98" y="21"/>
                        </a:lnTo>
                        <a:lnTo>
                          <a:pt x="100" y="31"/>
                        </a:lnTo>
                        <a:lnTo>
                          <a:pt x="102" y="40"/>
                        </a:lnTo>
                        <a:lnTo>
                          <a:pt x="108" y="40"/>
                        </a:lnTo>
                        <a:lnTo>
                          <a:pt x="108" y="51"/>
                        </a:lnTo>
                        <a:lnTo>
                          <a:pt x="104" y="61"/>
                        </a:lnTo>
                        <a:lnTo>
                          <a:pt x="99" y="71"/>
                        </a:lnTo>
                        <a:lnTo>
                          <a:pt x="98" y="72"/>
                        </a:lnTo>
                        <a:lnTo>
                          <a:pt x="95" y="73"/>
                        </a:lnTo>
                        <a:lnTo>
                          <a:pt x="92" y="75"/>
                        </a:lnTo>
                        <a:lnTo>
                          <a:pt x="89" y="76"/>
                        </a:lnTo>
                        <a:lnTo>
                          <a:pt x="87" y="77"/>
                        </a:lnTo>
                        <a:lnTo>
                          <a:pt x="84" y="79"/>
                        </a:lnTo>
                        <a:lnTo>
                          <a:pt x="81" y="79"/>
                        </a:lnTo>
                        <a:lnTo>
                          <a:pt x="79" y="80"/>
                        </a:lnTo>
                        <a:lnTo>
                          <a:pt x="76" y="81"/>
                        </a:lnTo>
                        <a:lnTo>
                          <a:pt x="80" y="79"/>
                        </a:lnTo>
                        <a:lnTo>
                          <a:pt x="87" y="73"/>
                        </a:lnTo>
                        <a:lnTo>
                          <a:pt x="94" y="67"/>
                        </a:lnTo>
                        <a:lnTo>
                          <a:pt x="98" y="59"/>
                        </a:lnTo>
                        <a:lnTo>
                          <a:pt x="100" y="49"/>
                        </a:lnTo>
                        <a:lnTo>
                          <a:pt x="102" y="40"/>
                        </a:lnTo>
                        <a:lnTo>
                          <a:pt x="108" y="40"/>
                        </a:lnTo>
                        <a:close/>
                        <a:moveTo>
                          <a:pt x="0" y="51"/>
                        </a:moveTo>
                        <a:lnTo>
                          <a:pt x="3" y="61"/>
                        </a:lnTo>
                        <a:lnTo>
                          <a:pt x="8" y="71"/>
                        </a:lnTo>
                        <a:lnTo>
                          <a:pt x="15" y="79"/>
                        </a:lnTo>
                        <a:lnTo>
                          <a:pt x="23" y="85"/>
                        </a:lnTo>
                        <a:lnTo>
                          <a:pt x="28" y="88"/>
                        </a:lnTo>
                        <a:lnTo>
                          <a:pt x="31" y="88"/>
                        </a:lnTo>
                        <a:lnTo>
                          <a:pt x="32" y="88"/>
                        </a:lnTo>
                        <a:lnTo>
                          <a:pt x="35" y="87"/>
                        </a:lnTo>
                        <a:lnTo>
                          <a:pt x="37" y="87"/>
                        </a:lnTo>
                        <a:lnTo>
                          <a:pt x="40" y="87"/>
                        </a:lnTo>
                        <a:lnTo>
                          <a:pt x="43" y="87"/>
                        </a:lnTo>
                        <a:lnTo>
                          <a:pt x="44" y="87"/>
                        </a:lnTo>
                        <a:lnTo>
                          <a:pt x="47" y="87"/>
                        </a:lnTo>
                        <a:lnTo>
                          <a:pt x="44" y="85"/>
                        </a:lnTo>
                        <a:lnTo>
                          <a:pt x="36" y="83"/>
                        </a:lnTo>
                        <a:lnTo>
                          <a:pt x="28" y="79"/>
                        </a:lnTo>
                        <a:lnTo>
                          <a:pt x="20" y="73"/>
                        </a:lnTo>
                        <a:lnTo>
                          <a:pt x="15" y="67"/>
                        </a:lnTo>
                        <a:lnTo>
                          <a:pt x="11" y="59"/>
                        </a:lnTo>
                        <a:lnTo>
                          <a:pt x="8" y="49"/>
                        </a:lnTo>
                        <a:lnTo>
                          <a:pt x="7" y="40"/>
                        </a:lnTo>
                        <a:lnTo>
                          <a:pt x="7" y="39"/>
                        </a:lnTo>
                        <a:lnTo>
                          <a:pt x="7" y="39"/>
                        </a:lnTo>
                        <a:lnTo>
                          <a:pt x="5" y="40"/>
                        </a:lnTo>
                        <a:lnTo>
                          <a:pt x="5" y="40"/>
                        </a:lnTo>
                        <a:lnTo>
                          <a:pt x="5" y="40"/>
                        </a:lnTo>
                        <a:lnTo>
                          <a:pt x="4" y="40"/>
                        </a:lnTo>
                        <a:lnTo>
                          <a:pt x="4" y="41"/>
                        </a:lnTo>
                        <a:lnTo>
                          <a:pt x="3" y="41"/>
                        </a:lnTo>
                        <a:lnTo>
                          <a:pt x="3" y="41"/>
                        </a:lnTo>
                        <a:lnTo>
                          <a:pt x="1" y="43"/>
                        </a:lnTo>
                        <a:lnTo>
                          <a:pt x="1" y="44"/>
                        </a:lnTo>
                        <a:lnTo>
                          <a:pt x="1" y="45"/>
                        </a:lnTo>
                        <a:lnTo>
                          <a:pt x="1" y="47"/>
                        </a:lnTo>
                        <a:lnTo>
                          <a:pt x="1" y="48"/>
                        </a:lnTo>
                        <a:lnTo>
                          <a:pt x="1" y="49"/>
                        </a:lnTo>
                        <a:lnTo>
                          <a:pt x="0" y="49"/>
                        </a:lnTo>
                        <a:lnTo>
                          <a:pt x="0" y="51"/>
                        </a:lnTo>
                        <a:close/>
                        <a:moveTo>
                          <a:pt x="29" y="0"/>
                        </a:moveTo>
                        <a:lnTo>
                          <a:pt x="28" y="1"/>
                        </a:lnTo>
                        <a:lnTo>
                          <a:pt x="20" y="7"/>
                        </a:lnTo>
                        <a:lnTo>
                          <a:pt x="15" y="13"/>
                        </a:lnTo>
                        <a:lnTo>
                          <a:pt x="13" y="16"/>
                        </a:lnTo>
                        <a:lnTo>
                          <a:pt x="13" y="13"/>
                        </a:lnTo>
                        <a:lnTo>
                          <a:pt x="15" y="11"/>
                        </a:lnTo>
                        <a:lnTo>
                          <a:pt x="15" y="8"/>
                        </a:lnTo>
                        <a:lnTo>
                          <a:pt x="16" y="5"/>
                        </a:lnTo>
                        <a:lnTo>
                          <a:pt x="17" y="4"/>
                        </a:lnTo>
                        <a:lnTo>
                          <a:pt x="20" y="3"/>
                        </a:lnTo>
                        <a:lnTo>
                          <a:pt x="24" y="1"/>
                        </a:lnTo>
                        <a:lnTo>
                          <a:pt x="29" y="0"/>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4" name="Freeform 286"/>
                  <p:cNvSpPr>
                    <a:spLocks/>
                  </p:cNvSpPr>
                  <p:nvPr/>
                </p:nvSpPr>
                <p:spPr bwMode="auto">
                  <a:xfrm>
                    <a:off x="3454" y="1361"/>
                    <a:ext cx="31" cy="29"/>
                  </a:xfrm>
                  <a:custGeom>
                    <a:avLst/>
                    <a:gdLst>
                      <a:gd name="T0" fmla="*/ 93 w 95"/>
                      <a:gd name="T1" fmla="*/ 31 h 87"/>
                      <a:gd name="T2" fmla="*/ 87 w 95"/>
                      <a:gd name="T3" fmla="*/ 13 h 87"/>
                      <a:gd name="T4" fmla="*/ 76 w 95"/>
                      <a:gd name="T5" fmla="*/ 7 h 87"/>
                      <a:gd name="T6" fmla="*/ 62 w 95"/>
                      <a:gd name="T7" fmla="*/ 1 h 87"/>
                      <a:gd name="T8" fmla="*/ 48 w 95"/>
                      <a:gd name="T9" fmla="*/ 0 h 87"/>
                      <a:gd name="T10" fmla="*/ 33 w 95"/>
                      <a:gd name="T11" fmla="*/ 0 h 87"/>
                      <a:gd name="T12" fmla="*/ 25 w 95"/>
                      <a:gd name="T13" fmla="*/ 0 h 87"/>
                      <a:gd name="T14" fmla="*/ 24 w 95"/>
                      <a:gd name="T15" fmla="*/ 0 h 87"/>
                      <a:gd name="T16" fmla="*/ 22 w 95"/>
                      <a:gd name="T17" fmla="*/ 0 h 87"/>
                      <a:gd name="T18" fmla="*/ 22 w 95"/>
                      <a:gd name="T19" fmla="*/ 0 h 87"/>
                      <a:gd name="T20" fmla="*/ 21 w 95"/>
                      <a:gd name="T21" fmla="*/ 1 h 87"/>
                      <a:gd name="T22" fmla="*/ 8 w 95"/>
                      <a:gd name="T23" fmla="*/ 13 h 87"/>
                      <a:gd name="T24" fmla="*/ 6 w 95"/>
                      <a:gd name="T25" fmla="*/ 19 h 87"/>
                      <a:gd name="T26" fmla="*/ 8 w 95"/>
                      <a:gd name="T27" fmla="*/ 24 h 87"/>
                      <a:gd name="T28" fmla="*/ 6 w 95"/>
                      <a:gd name="T29" fmla="*/ 31 h 87"/>
                      <a:gd name="T30" fmla="*/ 2 w 95"/>
                      <a:gd name="T31" fmla="*/ 36 h 87"/>
                      <a:gd name="T32" fmla="*/ 0 w 95"/>
                      <a:gd name="T33" fmla="*/ 40 h 87"/>
                      <a:gd name="T34" fmla="*/ 4 w 95"/>
                      <a:gd name="T35" fmla="*/ 59 h 87"/>
                      <a:gd name="T36" fmla="*/ 13 w 95"/>
                      <a:gd name="T37" fmla="*/ 73 h 87"/>
                      <a:gd name="T38" fmla="*/ 29 w 95"/>
                      <a:gd name="T39" fmla="*/ 83 h 87"/>
                      <a:gd name="T40" fmla="*/ 40 w 95"/>
                      <a:gd name="T41" fmla="*/ 87 h 87"/>
                      <a:gd name="T42" fmla="*/ 48 w 95"/>
                      <a:gd name="T43" fmla="*/ 85 h 87"/>
                      <a:gd name="T44" fmla="*/ 54 w 95"/>
                      <a:gd name="T45" fmla="*/ 84 h 87"/>
                      <a:gd name="T46" fmla="*/ 62 w 95"/>
                      <a:gd name="T47" fmla="*/ 83 h 87"/>
                      <a:gd name="T48" fmla="*/ 69 w 95"/>
                      <a:gd name="T49" fmla="*/ 81 h 87"/>
                      <a:gd name="T50" fmla="*/ 80 w 95"/>
                      <a:gd name="T51" fmla="*/ 73 h 87"/>
                      <a:gd name="T52" fmla="*/ 91 w 95"/>
                      <a:gd name="T53" fmla="*/ 59 h 87"/>
                      <a:gd name="T54" fmla="*/ 95 w 95"/>
                      <a:gd name="T55" fmla="*/ 40 h 87"/>
                      <a:gd name="T56" fmla="*/ 85 w 95"/>
                      <a:gd name="T57" fmla="*/ 32 h 87"/>
                      <a:gd name="T58" fmla="*/ 80 w 95"/>
                      <a:gd name="T59" fmla="*/ 19 h 87"/>
                      <a:gd name="T60" fmla="*/ 69 w 95"/>
                      <a:gd name="T61" fmla="*/ 8 h 87"/>
                      <a:gd name="T62" fmla="*/ 54 w 95"/>
                      <a:gd name="T63" fmla="*/ 1 h 87"/>
                      <a:gd name="T64" fmla="*/ 38 w 95"/>
                      <a:gd name="T65" fmla="*/ 1 h 87"/>
                      <a:gd name="T66" fmla="*/ 25 w 95"/>
                      <a:gd name="T67" fmla="*/ 8 h 87"/>
                      <a:gd name="T68" fmla="*/ 14 w 95"/>
                      <a:gd name="T69" fmla="*/ 19 h 87"/>
                      <a:gd name="T70" fmla="*/ 9 w 95"/>
                      <a:gd name="T71" fmla="*/ 32 h 87"/>
                      <a:gd name="T72" fmla="*/ 9 w 95"/>
                      <a:gd name="T73" fmla="*/ 48 h 87"/>
                      <a:gd name="T74" fmla="*/ 14 w 95"/>
                      <a:gd name="T75" fmla="*/ 61 h 87"/>
                      <a:gd name="T76" fmla="*/ 25 w 95"/>
                      <a:gd name="T77" fmla="*/ 72 h 87"/>
                      <a:gd name="T78" fmla="*/ 38 w 95"/>
                      <a:gd name="T79" fmla="*/ 79 h 87"/>
                      <a:gd name="T80" fmla="*/ 54 w 95"/>
                      <a:gd name="T81" fmla="*/ 79 h 87"/>
                      <a:gd name="T82" fmla="*/ 69 w 95"/>
                      <a:gd name="T83" fmla="*/ 72 h 87"/>
                      <a:gd name="T84" fmla="*/ 80 w 95"/>
                      <a:gd name="T85" fmla="*/ 61 h 87"/>
                      <a:gd name="T86" fmla="*/ 85 w 95"/>
                      <a:gd name="T87" fmla="*/ 48 h 87"/>
                      <a:gd name="T88" fmla="*/ 95 w 95"/>
                      <a:gd name="T89" fmla="*/ 4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5" h="87">
                        <a:moveTo>
                          <a:pt x="95" y="40"/>
                        </a:moveTo>
                        <a:lnTo>
                          <a:pt x="93" y="31"/>
                        </a:lnTo>
                        <a:lnTo>
                          <a:pt x="91" y="21"/>
                        </a:lnTo>
                        <a:lnTo>
                          <a:pt x="87" y="13"/>
                        </a:lnTo>
                        <a:lnTo>
                          <a:pt x="82" y="9"/>
                        </a:lnTo>
                        <a:lnTo>
                          <a:pt x="76" y="7"/>
                        </a:lnTo>
                        <a:lnTo>
                          <a:pt x="69" y="4"/>
                        </a:lnTo>
                        <a:lnTo>
                          <a:pt x="62" y="1"/>
                        </a:lnTo>
                        <a:lnTo>
                          <a:pt x="56" y="0"/>
                        </a:lnTo>
                        <a:lnTo>
                          <a:pt x="48" y="0"/>
                        </a:lnTo>
                        <a:lnTo>
                          <a:pt x="41" y="0"/>
                        </a:lnTo>
                        <a:lnTo>
                          <a:pt x="33" y="0"/>
                        </a:lnTo>
                        <a:lnTo>
                          <a:pt x="25" y="0"/>
                        </a:lnTo>
                        <a:lnTo>
                          <a:pt x="25" y="0"/>
                        </a:lnTo>
                        <a:lnTo>
                          <a:pt x="24" y="0"/>
                        </a:lnTo>
                        <a:lnTo>
                          <a:pt x="24" y="0"/>
                        </a:lnTo>
                        <a:lnTo>
                          <a:pt x="24" y="0"/>
                        </a:lnTo>
                        <a:lnTo>
                          <a:pt x="22" y="0"/>
                        </a:lnTo>
                        <a:lnTo>
                          <a:pt x="22" y="0"/>
                        </a:lnTo>
                        <a:lnTo>
                          <a:pt x="22" y="0"/>
                        </a:lnTo>
                        <a:lnTo>
                          <a:pt x="22" y="0"/>
                        </a:lnTo>
                        <a:lnTo>
                          <a:pt x="21" y="1"/>
                        </a:lnTo>
                        <a:lnTo>
                          <a:pt x="13" y="7"/>
                        </a:lnTo>
                        <a:lnTo>
                          <a:pt x="8" y="13"/>
                        </a:lnTo>
                        <a:lnTo>
                          <a:pt x="6" y="16"/>
                        </a:lnTo>
                        <a:lnTo>
                          <a:pt x="6" y="19"/>
                        </a:lnTo>
                        <a:lnTo>
                          <a:pt x="8" y="21"/>
                        </a:lnTo>
                        <a:lnTo>
                          <a:pt x="8" y="24"/>
                        </a:lnTo>
                        <a:lnTo>
                          <a:pt x="6" y="28"/>
                        </a:lnTo>
                        <a:lnTo>
                          <a:pt x="6" y="31"/>
                        </a:lnTo>
                        <a:lnTo>
                          <a:pt x="5" y="33"/>
                        </a:lnTo>
                        <a:lnTo>
                          <a:pt x="2" y="36"/>
                        </a:lnTo>
                        <a:lnTo>
                          <a:pt x="0" y="39"/>
                        </a:lnTo>
                        <a:lnTo>
                          <a:pt x="0" y="40"/>
                        </a:lnTo>
                        <a:lnTo>
                          <a:pt x="1" y="49"/>
                        </a:lnTo>
                        <a:lnTo>
                          <a:pt x="4" y="59"/>
                        </a:lnTo>
                        <a:lnTo>
                          <a:pt x="8" y="67"/>
                        </a:lnTo>
                        <a:lnTo>
                          <a:pt x="13" y="73"/>
                        </a:lnTo>
                        <a:lnTo>
                          <a:pt x="21" y="79"/>
                        </a:lnTo>
                        <a:lnTo>
                          <a:pt x="29" y="83"/>
                        </a:lnTo>
                        <a:lnTo>
                          <a:pt x="37" y="85"/>
                        </a:lnTo>
                        <a:lnTo>
                          <a:pt x="40" y="87"/>
                        </a:lnTo>
                        <a:lnTo>
                          <a:pt x="44" y="85"/>
                        </a:lnTo>
                        <a:lnTo>
                          <a:pt x="48" y="85"/>
                        </a:lnTo>
                        <a:lnTo>
                          <a:pt x="52" y="85"/>
                        </a:lnTo>
                        <a:lnTo>
                          <a:pt x="54" y="84"/>
                        </a:lnTo>
                        <a:lnTo>
                          <a:pt x="58" y="84"/>
                        </a:lnTo>
                        <a:lnTo>
                          <a:pt x="62" y="83"/>
                        </a:lnTo>
                        <a:lnTo>
                          <a:pt x="65" y="81"/>
                        </a:lnTo>
                        <a:lnTo>
                          <a:pt x="69" y="81"/>
                        </a:lnTo>
                        <a:lnTo>
                          <a:pt x="73" y="79"/>
                        </a:lnTo>
                        <a:lnTo>
                          <a:pt x="80" y="73"/>
                        </a:lnTo>
                        <a:lnTo>
                          <a:pt x="87" y="67"/>
                        </a:lnTo>
                        <a:lnTo>
                          <a:pt x="91" y="59"/>
                        </a:lnTo>
                        <a:lnTo>
                          <a:pt x="93" y="49"/>
                        </a:lnTo>
                        <a:lnTo>
                          <a:pt x="95" y="40"/>
                        </a:lnTo>
                        <a:lnTo>
                          <a:pt x="87" y="40"/>
                        </a:lnTo>
                        <a:lnTo>
                          <a:pt x="85" y="32"/>
                        </a:lnTo>
                        <a:lnTo>
                          <a:pt x="82" y="25"/>
                        </a:lnTo>
                        <a:lnTo>
                          <a:pt x="80" y="19"/>
                        </a:lnTo>
                        <a:lnTo>
                          <a:pt x="74" y="12"/>
                        </a:lnTo>
                        <a:lnTo>
                          <a:pt x="69" y="8"/>
                        </a:lnTo>
                        <a:lnTo>
                          <a:pt x="62" y="4"/>
                        </a:lnTo>
                        <a:lnTo>
                          <a:pt x="54" y="1"/>
                        </a:lnTo>
                        <a:lnTo>
                          <a:pt x="46" y="1"/>
                        </a:lnTo>
                        <a:lnTo>
                          <a:pt x="38" y="1"/>
                        </a:lnTo>
                        <a:lnTo>
                          <a:pt x="32" y="4"/>
                        </a:lnTo>
                        <a:lnTo>
                          <a:pt x="25" y="8"/>
                        </a:lnTo>
                        <a:lnTo>
                          <a:pt x="20" y="12"/>
                        </a:lnTo>
                        <a:lnTo>
                          <a:pt x="14" y="19"/>
                        </a:lnTo>
                        <a:lnTo>
                          <a:pt x="10" y="25"/>
                        </a:lnTo>
                        <a:lnTo>
                          <a:pt x="9" y="32"/>
                        </a:lnTo>
                        <a:lnTo>
                          <a:pt x="8" y="40"/>
                        </a:lnTo>
                        <a:lnTo>
                          <a:pt x="9" y="48"/>
                        </a:lnTo>
                        <a:lnTo>
                          <a:pt x="10" y="55"/>
                        </a:lnTo>
                        <a:lnTo>
                          <a:pt x="14" y="61"/>
                        </a:lnTo>
                        <a:lnTo>
                          <a:pt x="20" y="68"/>
                        </a:lnTo>
                        <a:lnTo>
                          <a:pt x="25" y="72"/>
                        </a:lnTo>
                        <a:lnTo>
                          <a:pt x="32" y="76"/>
                        </a:lnTo>
                        <a:lnTo>
                          <a:pt x="38" y="79"/>
                        </a:lnTo>
                        <a:lnTo>
                          <a:pt x="46" y="79"/>
                        </a:lnTo>
                        <a:lnTo>
                          <a:pt x="54" y="79"/>
                        </a:lnTo>
                        <a:lnTo>
                          <a:pt x="62" y="76"/>
                        </a:lnTo>
                        <a:lnTo>
                          <a:pt x="69" y="72"/>
                        </a:lnTo>
                        <a:lnTo>
                          <a:pt x="74" y="68"/>
                        </a:lnTo>
                        <a:lnTo>
                          <a:pt x="80" y="61"/>
                        </a:lnTo>
                        <a:lnTo>
                          <a:pt x="82" y="55"/>
                        </a:lnTo>
                        <a:lnTo>
                          <a:pt x="85" y="48"/>
                        </a:lnTo>
                        <a:lnTo>
                          <a:pt x="87" y="40"/>
                        </a:lnTo>
                        <a:lnTo>
                          <a:pt x="95" y="40"/>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5" name="Freeform 287"/>
                  <p:cNvSpPr>
                    <a:spLocks/>
                  </p:cNvSpPr>
                  <p:nvPr/>
                </p:nvSpPr>
                <p:spPr bwMode="auto">
                  <a:xfrm>
                    <a:off x="3456" y="1362"/>
                    <a:ext cx="27" cy="26"/>
                  </a:xfrm>
                  <a:custGeom>
                    <a:avLst/>
                    <a:gdLst>
                      <a:gd name="T0" fmla="*/ 77 w 79"/>
                      <a:gd name="T1" fmla="*/ 31 h 78"/>
                      <a:gd name="T2" fmla="*/ 72 w 79"/>
                      <a:gd name="T3" fmla="*/ 18 h 78"/>
                      <a:gd name="T4" fmla="*/ 61 w 79"/>
                      <a:gd name="T5" fmla="*/ 7 h 78"/>
                      <a:gd name="T6" fmla="*/ 46 w 79"/>
                      <a:gd name="T7" fmla="*/ 0 h 78"/>
                      <a:gd name="T8" fmla="*/ 30 w 79"/>
                      <a:gd name="T9" fmla="*/ 0 h 78"/>
                      <a:gd name="T10" fmla="*/ 17 w 79"/>
                      <a:gd name="T11" fmla="*/ 7 h 78"/>
                      <a:gd name="T12" fmla="*/ 6 w 79"/>
                      <a:gd name="T13" fmla="*/ 18 h 78"/>
                      <a:gd name="T14" fmla="*/ 1 w 79"/>
                      <a:gd name="T15" fmla="*/ 31 h 78"/>
                      <a:gd name="T16" fmla="*/ 1 w 79"/>
                      <a:gd name="T17" fmla="*/ 47 h 78"/>
                      <a:gd name="T18" fmla="*/ 6 w 79"/>
                      <a:gd name="T19" fmla="*/ 60 h 78"/>
                      <a:gd name="T20" fmla="*/ 17 w 79"/>
                      <a:gd name="T21" fmla="*/ 71 h 78"/>
                      <a:gd name="T22" fmla="*/ 30 w 79"/>
                      <a:gd name="T23" fmla="*/ 78 h 78"/>
                      <a:gd name="T24" fmla="*/ 46 w 79"/>
                      <a:gd name="T25" fmla="*/ 78 h 78"/>
                      <a:gd name="T26" fmla="*/ 61 w 79"/>
                      <a:gd name="T27" fmla="*/ 71 h 78"/>
                      <a:gd name="T28" fmla="*/ 72 w 79"/>
                      <a:gd name="T29" fmla="*/ 60 h 78"/>
                      <a:gd name="T30" fmla="*/ 77 w 79"/>
                      <a:gd name="T31" fmla="*/ 47 h 78"/>
                      <a:gd name="T32" fmla="*/ 70 w 79"/>
                      <a:gd name="T33" fmla="*/ 39 h 78"/>
                      <a:gd name="T34" fmla="*/ 68 w 79"/>
                      <a:gd name="T35" fmla="*/ 27 h 78"/>
                      <a:gd name="T36" fmla="*/ 61 w 79"/>
                      <a:gd name="T37" fmla="*/ 16 h 78"/>
                      <a:gd name="T38" fmla="*/ 50 w 79"/>
                      <a:gd name="T39" fmla="*/ 10 h 78"/>
                      <a:gd name="T40" fmla="*/ 38 w 79"/>
                      <a:gd name="T41" fmla="*/ 7 h 78"/>
                      <a:gd name="T42" fmla="*/ 26 w 79"/>
                      <a:gd name="T43" fmla="*/ 10 h 78"/>
                      <a:gd name="T44" fmla="*/ 17 w 79"/>
                      <a:gd name="T45" fmla="*/ 16 h 78"/>
                      <a:gd name="T46" fmla="*/ 10 w 79"/>
                      <a:gd name="T47" fmla="*/ 27 h 78"/>
                      <a:gd name="T48" fmla="*/ 8 w 79"/>
                      <a:gd name="T49" fmla="*/ 39 h 78"/>
                      <a:gd name="T50" fmla="*/ 10 w 79"/>
                      <a:gd name="T51" fmla="*/ 51 h 78"/>
                      <a:gd name="T52" fmla="*/ 17 w 79"/>
                      <a:gd name="T53" fmla="*/ 62 h 78"/>
                      <a:gd name="T54" fmla="*/ 26 w 79"/>
                      <a:gd name="T55" fmla="*/ 68 h 78"/>
                      <a:gd name="T56" fmla="*/ 38 w 79"/>
                      <a:gd name="T57" fmla="*/ 70 h 78"/>
                      <a:gd name="T58" fmla="*/ 50 w 79"/>
                      <a:gd name="T59" fmla="*/ 68 h 78"/>
                      <a:gd name="T60" fmla="*/ 61 w 79"/>
                      <a:gd name="T61" fmla="*/ 62 h 78"/>
                      <a:gd name="T62" fmla="*/ 68 w 79"/>
                      <a:gd name="T63" fmla="*/ 51 h 78"/>
                      <a:gd name="T64" fmla="*/ 70 w 79"/>
                      <a:gd name="T65" fmla="*/ 3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 h="78">
                        <a:moveTo>
                          <a:pt x="79" y="39"/>
                        </a:moveTo>
                        <a:lnTo>
                          <a:pt x="77" y="31"/>
                        </a:lnTo>
                        <a:lnTo>
                          <a:pt x="74" y="24"/>
                        </a:lnTo>
                        <a:lnTo>
                          <a:pt x="72" y="18"/>
                        </a:lnTo>
                        <a:lnTo>
                          <a:pt x="66" y="11"/>
                        </a:lnTo>
                        <a:lnTo>
                          <a:pt x="61" y="7"/>
                        </a:lnTo>
                        <a:lnTo>
                          <a:pt x="54" y="3"/>
                        </a:lnTo>
                        <a:lnTo>
                          <a:pt x="46" y="0"/>
                        </a:lnTo>
                        <a:lnTo>
                          <a:pt x="38" y="0"/>
                        </a:lnTo>
                        <a:lnTo>
                          <a:pt x="30" y="0"/>
                        </a:lnTo>
                        <a:lnTo>
                          <a:pt x="24" y="3"/>
                        </a:lnTo>
                        <a:lnTo>
                          <a:pt x="17" y="7"/>
                        </a:lnTo>
                        <a:lnTo>
                          <a:pt x="12" y="11"/>
                        </a:lnTo>
                        <a:lnTo>
                          <a:pt x="6" y="18"/>
                        </a:lnTo>
                        <a:lnTo>
                          <a:pt x="2" y="24"/>
                        </a:lnTo>
                        <a:lnTo>
                          <a:pt x="1" y="31"/>
                        </a:lnTo>
                        <a:lnTo>
                          <a:pt x="0" y="39"/>
                        </a:lnTo>
                        <a:lnTo>
                          <a:pt x="1" y="47"/>
                        </a:lnTo>
                        <a:lnTo>
                          <a:pt x="2" y="54"/>
                        </a:lnTo>
                        <a:lnTo>
                          <a:pt x="6" y="60"/>
                        </a:lnTo>
                        <a:lnTo>
                          <a:pt x="12" y="67"/>
                        </a:lnTo>
                        <a:lnTo>
                          <a:pt x="17" y="71"/>
                        </a:lnTo>
                        <a:lnTo>
                          <a:pt x="24" y="75"/>
                        </a:lnTo>
                        <a:lnTo>
                          <a:pt x="30" y="78"/>
                        </a:lnTo>
                        <a:lnTo>
                          <a:pt x="38" y="78"/>
                        </a:lnTo>
                        <a:lnTo>
                          <a:pt x="46" y="78"/>
                        </a:lnTo>
                        <a:lnTo>
                          <a:pt x="54" y="75"/>
                        </a:lnTo>
                        <a:lnTo>
                          <a:pt x="61" y="71"/>
                        </a:lnTo>
                        <a:lnTo>
                          <a:pt x="66" y="67"/>
                        </a:lnTo>
                        <a:lnTo>
                          <a:pt x="72" y="60"/>
                        </a:lnTo>
                        <a:lnTo>
                          <a:pt x="74" y="54"/>
                        </a:lnTo>
                        <a:lnTo>
                          <a:pt x="77" y="47"/>
                        </a:lnTo>
                        <a:lnTo>
                          <a:pt x="79" y="39"/>
                        </a:lnTo>
                        <a:lnTo>
                          <a:pt x="70" y="39"/>
                        </a:lnTo>
                        <a:lnTo>
                          <a:pt x="69" y="32"/>
                        </a:lnTo>
                        <a:lnTo>
                          <a:pt x="68" y="27"/>
                        </a:lnTo>
                        <a:lnTo>
                          <a:pt x="65" y="22"/>
                        </a:lnTo>
                        <a:lnTo>
                          <a:pt x="61" y="16"/>
                        </a:lnTo>
                        <a:lnTo>
                          <a:pt x="56" y="12"/>
                        </a:lnTo>
                        <a:lnTo>
                          <a:pt x="50" y="10"/>
                        </a:lnTo>
                        <a:lnTo>
                          <a:pt x="45" y="8"/>
                        </a:lnTo>
                        <a:lnTo>
                          <a:pt x="38" y="7"/>
                        </a:lnTo>
                        <a:lnTo>
                          <a:pt x="33" y="8"/>
                        </a:lnTo>
                        <a:lnTo>
                          <a:pt x="26" y="10"/>
                        </a:lnTo>
                        <a:lnTo>
                          <a:pt x="21" y="12"/>
                        </a:lnTo>
                        <a:lnTo>
                          <a:pt x="17" y="16"/>
                        </a:lnTo>
                        <a:lnTo>
                          <a:pt x="13" y="22"/>
                        </a:lnTo>
                        <a:lnTo>
                          <a:pt x="10" y="27"/>
                        </a:lnTo>
                        <a:lnTo>
                          <a:pt x="8" y="32"/>
                        </a:lnTo>
                        <a:lnTo>
                          <a:pt x="8" y="39"/>
                        </a:lnTo>
                        <a:lnTo>
                          <a:pt x="8" y="46"/>
                        </a:lnTo>
                        <a:lnTo>
                          <a:pt x="10" y="51"/>
                        </a:lnTo>
                        <a:lnTo>
                          <a:pt x="13" y="56"/>
                        </a:lnTo>
                        <a:lnTo>
                          <a:pt x="17" y="62"/>
                        </a:lnTo>
                        <a:lnTo>
                          <a:pt x="21" y="64"/>
                        </a:lnTo>
                        <a:lnTo>
                          <a:pt x="26" y="68"/>
                        </a:lnTo>
                        <a:lnTo>
                          <a:pt x="33" y="70"/>
                        </a:lnTo>
                        <a:lnTo>
                          <a:pt x="38" y="70"/>
                        </a:lnTo>
                        <a:lnTo>
                          <a:pt x="45" y="70"/>
                        </a:lnTo>
                        <a:lnTo>
                          <a:pt x="50" y="68"/>
                        </a:lnTo>
                        <a:lnTo>
                          <a:pt x="56" y="64"/>
                        </a:lnTo>
                        <a:lnTo>
                          <a:pt x="61" y="62"/>
                        </a:lnTo>
                        <a:lnTo>
                          <a:pt x="65" y="56"/>
                        </a:lnTo>
                        <a:lnTo>
                          <a:pt x="68" y="51"/>
                        </a:lnTo>
                        <a:lnTo>
                          <a:pt x="69" y="46"/>
                        </a:lnTo>
                        <a:lnTo>
                          <a:pt x="70" y="39"/>
                        </a:lnTo>
                        <a:lnTo>
                          <a:pt x="79"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6" name="Freeform 288"/>
                  <p:cNvSpPr>
                    <a:spLocks/>
                  </p:cNvSpPr>
                  <p:nvPr/>
                </p:nvSpPr>
                <p:spPr bwMode="auto">
                  <a:xfrm>
                    <a:off x="3459" y="1364"/>
                    <a:ext cx="21" cy="21"/>
                  </a:xfrm>
                  <a:custGeom>
                    <a:avLst/>
                    <a:gdLst>
                      <a:gd name="T0" fmla="*/ 61 w 62"/>
                      <a:gd name="T1" fmla="*/ 25 h 63"/>
                      <a:gd name="T2" fmla="*/ 57 w 62"/>
                      <a:gd name="T3" fmla="*/ 15 h 63"/>
                      <a:gd name="T4" fmla="*/ 48 w 62"/>
                      <a:gd name="T5" fmla="*/ 5 h 63"/>
                      <a:gd name="T6" fmla="*/ 37 w 62"/>
                      <a:gd name="T7" fmla="*/ 1 h 63"/>
                      <a:gd name="T8" fmla="*/ 25 w 62"/>
                      <a:gd name="T9" fmla="*/ 1 h 63"/>
                      <a:gd name="T10" fmla="*/ 13 w 62"/>
                      <a:gd name="T11" fmla="*/ 5 h 63"/>
                      <a:gd name="T12" fmla="*/ 5 w 62"/>
                      <a:gd name="T13" fmla="*/ 15 h 63"/>
                      <a:gd name="T14" fmla="*/ 0 w 62"/>
                      <a:gd name="T15" fmla="*/ 25 h 63"/>
                      <a:gd name="T16" fmla="*/ 0 w 62"/>
                      <a:gd name="T17" fmla="*/ 39 h 63"/>
                      <a:gd name="T18" fmla="*/ 5 w 62"/>
                      <a:gd name="T19" fmla="*/ 49 h 63"/>
                      <a:gd name="T20" fmla="*/ 13 w 62"/>
                      <a:gd name="T21" fmla="*/ 57 h 63"/>
                      <a:gd name="T22" fmla="*/ 25 w 62"/>
                      <a:gd name="T23" fmla="*/ 63 h 63"/>
                      <a:gd name="T24" fmla="*/ 37 w 62"/>
                      <a:gd name="T25" fmla="*/ 63 h 63"/>
                      <a:gd name="T26" fmla="*/ 48 w 62"/>
                      <a:gd name="T27" fmla="*/ 57 h 63"/>
                      <a:gd name="T28" fmla="*/ 57 w 62"/>
                      <a:gd name="T29" fmla="*/ 49 h 63"/>
                      <a:gd name="T30" fmla="*/ 61 w 62"/>
                      <a:gd name="T31" fmla="*/ 39 h 63"/>
                      <a:gd name="T32" fmla="*/ 54 w 62"/>
                      <a:gd name="T33" fmla="*/ 32 h 63"/>
                      <a:gd name="T34" fmla="*/ 53 w 62"/>
                      <a:gd name="T35" fmla="*/ 23 h 63"/>
                      <a:gd name="T36" fmla="*/ 48 w 62"/>
                      <a:gd name="T37" fmla="*/ 15 h 63"/>
                      <a:gd name="T38" fmla="*/ 40 w 62"/>
                      <a:gd name="T39" fmla="*/ 11 h 63"/>
                      <a:gd name="T40" fmla="*/ 30 w 62"/>
                      <a:gd name="T41" fmla="*/ 8 h 63"/>
                      <a:gd name="T42" fmla="*/ 21 w 62"/>
                      <a:gd name="T43" fmla="*/ 11 h 63"/>
                      <a:gd name="T44" fmla="*/ 14 w 62"/>
                      <a:gd name="T45" fmla="*/ 15 h 63"/>
                      <a:gd name="T46" fmla="*/ 9 w 62"/>
                      <a:gd name="T47" fmla="*/ 23 h 63"/>
                      <a:gd name="T48" fmla="*/ 8 w 62"/>
                      <a:gd name="T49" fmla="*/ 32 h 63"/>
                      <a:gd name="T50" fmla="*/ 9 w 62"/>
                      <a:gd name="T51" fmla="*/ 41 h 63"/>
                      <a:gd name="T52" fmla="*/ 14 w 62"/>
                      <a:gd name="T53" fmla="*/ 48 h 63"/>
                      <a:gd name="T54" fmla="*/ 21 w 62"/>
                      <a:gd name="T55" fmla="*/ 53 h 63"/>
                      <a:gd name="T56" fmla="*/ 30 w 62"/>
                      <a:gd name="T57" fmla="*/ 56 h 63"/>
                      <a:gd name="T58" fmla="*/ 40 w 62"/>
                      <a:gd name="T59" fmla="*/ 53 h 63"/>
                      <a:gd name="T60" fmla="*/ 48 w 62"/>
                      <a:gd name="T61" fmla="*/ 48 h 63"/>
                      <a:gd name="T62" fmla="*/ 53 w 62"/>
                      <a:gd name="T63" fmla="*/ 41 h 63"/>
                      <a:gd name="T64" fmla="*/ 54 w 62"/>
                      <a:gd name="T65"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3">
                        <a:moveTo>
                          <a:pt x="62" y="32"/>
                        </a:moveTo>
                        <a:lnTo>
                          <a:pt x="61" y="25"/>
                        </a:lnTo>
                        <a:lnTo>
                          <a:pt x="60" y="20"/>
                        </a:lnTo>
                        <a:lnTo>
                          <a:pt x="57" y="15"/>
                        </a:lnTo>
                        <a:lnTo>
                          <a:pt x="53" y="9"/>
                        </a:lnTo>
                        <a:lnTo>
                          <a:pt x="48" y="5"/>
                        </a:lnTo>
                        <a:lnTo>
                          <a:pt x="42" y="3"/>
                        </a:lnTo>
                        <a:lnTo>
                          <a:pt x="37" y="1"/>
                        </a:lnTo>
                        <a:lnTo>
                          <a:pt x="30" y="0"/>
                        </a:lnTo>
                        <a:lnTo>
                          <a:pt x="25" y="1"/>
                        </a:lnTo>
                        <a:lnTo>
                          <a:pt x="18" y="3"/>
                        </a:lnTo>
                        <a:lnTo>
                          <a:pt x="13" y="5"/>
                        </a:lnTo>
                        <a:lnTo>
                          <a:pt x="9" y="9"/>
                        </a:lnTo>
                        <a:lnTo>
                          <a:pt x="5" y="15"/>
                        </a:lnTo>
                        <a:lnTo>
                          <a:pt x="2" y="20"/>
                        </a:lnTo>
                        <a:lnTo>
                          <a:pt x="0" y="25"/>
                        </a:lnTo>
                        <a:lnTo>
                          <a:pt x="0" y="32"/>
                        </a:lnTo>
                        <a:lnTo>
                          <a:pt x="0" y="39"/>
                        </a:lnTo>
                        <a:lnTo>
                          <a:pt x="2" y="44"/>
                        </a:lnTo>
                        <a:lnTo>
                          <a:pt x="5" y="49"/>
                        </a:lnTo>
                        <a:lnTo>
                          <a:pt x="9" y="55"/>
                        </a:lnTo>
                        <a:lnTo>
                          <a:pt x="13" y="57"/>
                        </a:lnTo>
                        <a:lnTo>
                          <a:pt x="18" y="61"/>
                        </a:lnTo>
                        <a:lnTo>
                          <a:pt x="25" y="63"/>
                        </a:lnTo>
                        <a:lnTo>
                          <a:pt x="30" y="63"/>
                        </a:lnTo>
                        <a:lnTo>
                          <a:pt x="37" y="63"/>
                        </a:lnTo>
                        <a:lnTo>
                          <a:pt x="42" y="61"/>
                        </a:lnTo>
                        <a:lnTo>
                          <a:pt x="48" y="57"/>
                        </a:lnTo>
                        <a:lnTo>
                          <a:pt x="53" y="55"/>
                        </a:lnTo>
                        <a:lnTo>
                          <a:pt x="57" y="49"/>
                        </a:lnTo>
                        <a:lnTo>
                          <a:pt x="60" y="44"/>
                        </a:lnTo>
                        <a:lnTo>
                          <a:pt x="61" y="39"/>
                        </a:lnTo>
                        <a:lnTo>
                          <a:pt x="62" y="32"/>
                        </a:lnTo>
                        <a:lnTo>
                          <a:pt x="54" y="32"/>
                        </a:lnTo>
                        <a:lnTo>
                          <a:pt x="54" y="27"/>
                        </a:lnTo>
                        <a:lnTo>
                          <a:pt x="53" y="23"/>
                        </a:lnTo>
                        <a:lnTo>
                          <a:pt x="50" y="19"/>
                        </a:lnTo>
                        <a:lnTo>
                          <a:pt x="48" y="15"/>
                        </a:lnTo>
                        <a:lnTo>
                          <a:pt x="44" y="12"/>
                        </a:lnTo>
                        <a:lnTo>
                          <a:pt x="40" y="11"/>
                        </a:lnTo>
                        <a:lnTo>
                          <a:pt x="36" y="9"/>
                        </a:lnTo>
                        <a:lnTo>
                          <a:pt x="30" y="8"/>
                        </a:lnTo>
                        <a:lnTo>
                          <a:pt x="26" y="9"/>
                        </a:lnTo>
                        <a:lnTo>
                          <a:pt x="21" y="11"/>
                        </a:lnTo>
                        <a:lnTo>
                          <a:pt x="17" y="12"/>
                        </a:lnTo>
                        <a:lnTo>
                          <a:pt x="14" y="15"/>
                        </a:lnTo>
                        <a:lnTo>
                          <a:pt x="12" y="19"/>
                        </a:lnTo>
                        <a:lnTo>
                          <a:pt x="9" y="23"/>
                        </a:lnTo>
                        <a:lnTo>
                          <a:pt x="8" y="27"/>
                        </a:lnTo>
                        <a:lnTo>
                          <a:pt x="8" y="32"/>
                        </a:lnTo>
                        <a:lnTo>
                          <a:pt x="8" y="36"/>
                        </a:lnTo>
                        <a:lnTo>
                          <a:pt x="9" y="41"/>
                        </a:lnTo>
                        <a:lnTo>
                          <a:pt x="12" y="45"/>
                        </a:lnTo>
                        <a:lnTo>
                          <a:pt x="14" y="48"/>
                        </a:lnTo>
                        <a:lnTo>
                          <a:pt x="17" y="52"/>
                        </a:lnTo>
                        <a:lnTo>
                          <a:pt x="21" y="53"/>
                        </a:lnTo>
                        <a:lnTo>
                          <a:pt x="26" y="55"/>
                        </a:lnTo>
                        <a:lnTo>
                          <a:pt x="30" y="56"/>
                        </a:lnTo>
                        <a:lnTo>
                          <a:pt x="36" y="55"/>
                        </a:lnTo>
                        <a:lnTo>
                          <a:pt x="40" y="53"/>
                        </a:lnTo>
                        <a:lnTo>
                          <a:pt x="44" y="52"/>
                        </a:lnTo>
                        <a:lnTo>
                          <a:pt x="48" y="48"/>
                        </a:lnTo>
                        <a:lnTo>
                          <a:pt x="50" y="45"/>
                        </a:lnTo>
                        <a:lnTo>
                          <a:pt x="53" y="41"/>
                        </a:lnTo>
                        <a:lnTo>
                          <a:pt x="54" y="36"/>
                        </a:lnTo>
                        <a:lnTo>
                          <a:pt x="54" y="32"/>
                        </a:lnTo>
                        <a:lnTo>
                          <a:pt x="62" y="32"/>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17" name="Freeform 289"/>
                  <p:cNvSpPr>
                    <a:spLocks/>
                  </p:cNvSpPr>
                  <p:nvPr/>
                </p:nvSpPr>
                <p:spPr bwMode="auto">
                  <a:xfrm>
                    <a:off x="3462" y="1367"/>
                    <a:ext cx="15" cy="16"/>
                  </a:xfrm>
                  <a:custGeom>
                    <a:avLst/>
                    <a:gdLst>
                      <a:gd name="T0" fmla="*/ 46 w 46"/>
                      <a:gd name="T1" fmla="*/ 19 h 48"/>
                      <a:gd name="T2" fmla="*/ 42 w 46"/>
                      <a:gd name="T3" fmla="*/ 11 h 48"/>
                      <a:gd name="T4" fmla="*/ 36 w 46"/>
                      <a:gd name="T5" fmla="*/ 4 h 48"/>
                      <a:gd name="T6" fmla="*/ 28 w 46"/>
                      <a:gd name="T7" fmla="*/ 1 h 48"/>
                      <a:gd name="T8" fmla="*/ 18 w 46"/>
                      <a:gd name="T9" fmla="*/ 1 h 48"/>
                      <a:gd name="T10" fmla="*/ 9 w 46"/>
                      <a:gd name="T11" fmla="*/ 4 h 48"/>
                      <a:gd name="T12" fmla="*/ 4 w 46"/>
                      <a:gd name="T13" fmla="*/ 11 h 48"/>
                      <a:gd name="T14" fmla="*/ 0 w 46"/>
                      <a:gd name="T15" fmla="*/ 19 h 48"/>
                      <a:gd name="T16" fmla="*/ 0 w 46"/>
                      <a:gd name="T17" fmla="*/ 28 h 48"/>
                      <a:gd name="T18" fmla="*/ 4 w 46"/>
                      <a:gd name="T19" fmla="*/ 37 h 48"/>
                      <a:gd name="T20" fmla="*/ 9 w 46"/>
                      <a:gd name="T21" fmla="*/ 44 h 48"/>
                      <a:gd name="T22" fmla="*/ 18 w 46"/>
                      <a:gd name="T23" fmla="*/ 47 h 48"/>
                      <a:gd name="T24" fmla="*/ 28 w 46"/>
                      <a:gd name="T25" fmla="*/ 47 h 48"/>
                      <a:gd name="T26" fmla="*/ 36 w 46"/>
                      <a:gd name="T27" fmla="*/ 44 h 48"/>
                      <a:gd name="T28" fmla="*/ 42 w 46"/>
                      <a:gd name="T29" fmla="*/ 37 h 48"/>
                      <a:gd name="T30" fmla="*/ 46 w 46"/>
                      <a:gd name="T31" fmla="*/ 28 h 48"/>
                      <a:gd name="T32" fmla="*/ 38 w 46"/>
                      <a:gd name="T33" fmla="*/ 24 h 48"/>
                      <a:gd name="T34" fmla="*/ 37 w 46"/>
                      <a:gd name="T35" fmla="*/ 17 h 48"/>
                      <a:gd name="T36" fmla="*/ 34 w 46"/>
                      <a:gd name="T37" fmla="*/ 13 h 48"/>
                      <a:gd name="T38" fmla="*/ 29 w 46"/>
                      <a:gd name="T39" fmla="*/ 9 h 48"/>
                      <a:gd name="T40" fmla="*/ 22 w 46"/>
                      <a:gd name="T41" fmla="*/ 8 h 48"/>
                      <a:gd name="T42" fmla="*/ 17 w 46"/>
                      <a:gd name="T43" fmla="*/ 9 h 48"/>
                      <a:gd name="T44" fmla="*/ 12 w 46"/>
                      <a:gd name="T45" fmla="*/ 13 h 48"/>
                      <a:gd name="T46" fmla="*/ 9 w 46"/>
                      <a:gd name="T47" fmla="*/ 17 h 48"/>
                      <a:gd name="T48" fmla="*/ 8 w 46"/>
                      <a:gd name="T49" fmla="*/ 24 h 48"/>
                      <a:gd name="T50" fmla="*/ 9 w 46"/>
                      <a:gd name="T51" fmla="*/ 29 h 48"/>
                      <a:gd name="T52" fmla="*/ 12 w 46"/>
                      <a:gd name="T53" fmla="*/ 35 h 48"/>
                      <a:gd name="T54" fmla="*/ 17 w 46"/>
                      <a:gd name="T55" fmla="*/ 39 h 48"/>
                      <a:gd name="T56" fmla="*/ 22 w 46"/>
                      <a:gd name="T57" fmla="*/ 40 h 48"/>
                      <a:gd name="T58" fmla="*/ 29 w 46"/>
                      <a:gd name="T59" fmla="*/ 39 h 48"/>
                      <a:gd name="T60" fmla="*/ 34 w 46"/>
                      <a:gd name="T61" fmla="*/ 35 h 48"/>
                      <a:gd name="T62" fmla="*/ 37 w 46"/>
                      <a:gd name="T63" fmla="*/ 29 h 48"/>
                      <a:gd name="T64" fmla="*/ 38 w 46"/>
                      <a:gd name="T6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48">
                        <a:moveTo>
                          <a:pt x="46" y="24"/>
                        </a:moveTo>
                        <a:lnTo>
                          <a:pt x="46" y="19"/>
                        </a:lnTo>
                        <a:lnTo>
                          <a:pt x="45" y="15"/>
                        </a:lnTo>
                        <a:lnTo>
                          <a:pt x="42" y="11"/>
                        </a:lnTo>
                        <a:lnTo>
                          <a:pt x="40" y="7"/>
                        </a:lnTo>
                        <a:lnTo>
                          <a:pt x="36" y="4"/>
                        </a:lnTo>
                        <a:lnTo>
                          <a:pt x="32" y="3"/>
                        </a:lnTo>
                        <a:lnTo>
                          <a:pt x="28" y="1"/>
                        </a:lnTo>
                        <a:lnTo>
                          <a:pt x="22" y="0"/>
                        </a:lnTo>
                        <a:lnTo>
                          <a:pt x="18" y="1"/>
                        </a:lnTo>
                        <a:lnTo>
                          <a:pt x="13" y="3"/>
                        </a:lnTo>
                        <a:lnTo>
                          <a:pt x="9" y="4"/>
                        </a:lnTo>
                        <a:lnTo>
                          <a:pt x="6" y="7"/>
                        </a:lnTo>
                        <a:lnTo>
                          <a:pt x="4" y="11"/>
                        </a:lnTo>
                        <a:lnTo>
                          <a:pt x="1" y="15"/>
                        </a:lnTo>
                        <a:lnTo>
                          <a:pt x="0" y="19"/>
                        </a:lnTo>
                        <a:lnTo>
                          <a:pt x="0" y="24"/>
                        </a:lnTo>
                        <a:lnTo>
                          <a:pt x="0" y="28"/>
                        </a:lnTo>
                        <a:lnTo>
                          <a:pt x="1" y="33"/>
                        </a:lnTo>
                        <a:lnTo>
                          <a:pt x="4" y="37"/>
                        </a:lnTo>
                        <a:lnTo>
                          <a:pt x="6" y="40"/>
                        </a:lnTo>
                        <a:lnTo>
                          <a:pt x="9" y="44"/>
                        </a:lnTo>
                        <a:lnTo>
                          <a:pt x="13" y="45"/>
                        </a:lnTo>
                        <a:lnTo>
                          <a:pt x="18" y="47"/>
                        </a:lnTo>
                        <a:lnTo>
                          <a:pt x="22" y="48"/>
                        </a:lnTo>
                        <a:lnTo>
                          <a:pt x="28" y="47"/>
                        </a:lnTo>
                        <a:lnTo>
                          <a:pt x="32" y="45"/>
                        </a:lnTo>
                        <a:lnTo>
                          <a:pt x="36" y="44"/>
                        </a:lnTo>
                        <a:lnTo>
                          <a:pt x="40" y="40"/>
                        </a:lnTo>
                        <a:lnTo>
                          <a:pt x="42" y="37"/>
                        </a:lnTo>
                        <a:lnTo>
                          <a:pt x="45" y="33"/>
                        </a:lnTo>
                        <a:lnTo>
                          <a:pt x="46" y="28"/>
                        </a:lnTo>
                        <a:lnTo>
                          <a:pt x="46" y="24"/>
                        </a:lnTo>
                        <a:lnTo>
                          <a:pt x="38" y="24"/>
                        </a:lnTo>
                        <a:lnTo>
                          <a:pt x="38" y="21"/>
                        </a:lnTo>
                        <a:lnTo>
                          <a:pt x="37" y="17"/>
                        </a:lnTo>
                        <a:lnTo>
                          <a:pt x="36" y="15"/>
                        </a:lnTo>
                        <a:lnTo>
                          <a:pt x="34" y="13"/>
                        </a:lnTo>
                        <a:lnTo>
                          <a:pt x="32" y="11"/>
                        </a:lnTo>
                        <a:lnTo>
                          <a:pt x="29" y="9"/>
                        </a:lnTo>
                        <a:lnTo>
                          <a:pt x="26" y="8"/>
                        </a:lnTo>
                        <a:lnTo>
                          <a:pt x="22" y="8"/>
                        </a:lnTo>
                        <a:lnTo>
                          <a:pt x="20" y="8"/>
                        </a:lnTo>
                        <a:lnTo>
                          <a:pt x="17" y="9"/>
                        </a:lnTo>
                        <a:lnTo>
                          <a:pt x="14" y="11"/>
                        </a:lnTo>
                        <a:lnTo>
                          <a:pt x="12" y="13"/>
                        </a:lnTo>
                        <a:lnTo>
                          <a:pt x="10" y="15"/>
                        </a:lnTo>
                        <a:lnTo>
                          <a:pt x="9" y="17"/>
                        </a:lnTo>
                        <a:lnTo>
                          <a:pt x="8" y="21"/>
                        </a:lnTo>
                        <a:lnTo>
                          <a:pt x="8" y="24"/>
                        </a:lnTo>
                        <a:lnTo>
                          <a:pt x="8" y="27"/>
                        </a:lnTo>
                        <a:lnTo>
                          <a:pt x="9" y="29"/>
                        </a:lnTo>
                        <a:lnTo>
                          <a:pt x="10" y="32"/>
                        </a:lnTo>
                        <a:lnTo>
                          <a:pt x="12" y="35"/>
                        </a:lnTo>
                        <a:lnTo>
                          <a:pt x="14" y="37"/>
                        </a:lnTo>
                        <a:lnTo>
                          <a:pt x="17" y="39"/>
                        </a:lnTo>
                        <a:lnTo>
                          <a:pt x="20" y="39"/>
                        </a:lnTo>
                        <a:lnTo>
                          <a:pt x="22" y="40"/>
                        </a:lnTo>
                        <a:lnTo>
                          <a:pt x="26" y="39"/>
                        </a:lnTo>
                        <a:lnTo>
                          <a:pt x="29" y="39"/>
                        </a:lnTo>
                        <a:lnTo>
                          <a:pt x="32" y="37"/>
                        </a:lnTo>
                        <a:lnTo>
                          <a:pt x="34" y="35"/>
                        </a:lnTo>
                        <a:lnTo>
                          <a:pt x="36" y="32"/>
                        </a:lnTo>
                        <a:lnTo>
                          <a:pt x="37" y="29"/>
                        </a:lnTo>
                        <a:lnTo>
                          <a:pt x="38" y="27"/>
                        </a:lnTo>
                        <a:lnTo>
                          <a:pt x="38" y="24"/>
                        </a:lnTo>
                        <a:lnTo>
                          <a:pt x="46" y="24"/>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4019" name="Freeform 291"/>
                <p:cNvSpPr>
                  <a:spLocks/>
                </p:cNvSpPr>
                <p:nvPr/>
              </p:nvSpPr>
              <p:spPr bwMode="auto">
                <a:xfrm>
                  <a:off x="4134" y="1602"/>
                  <a:ext cx="11" cy="11"/>
                </a:xfrm>
                <a:custGeom>
                  <a:avLst/>
                  <a:gdLst>
                    <a:gd name="T0" fmla="*/ 30 w 30"/>
                    <a:gd name="T1" fmla="*/ 16 h 32"/>
                    <a:gd name="T2" fmla="*/ 30 w 30"/>
                    <a:gd name="T3" fmla="*/ 13 h 32"/>
                    <a:gd name="T4" fmla="*/ 29 w 30"/>
                    <a:gd name="T5" fmla="*/ 9 h 32"/>
                    <a:gd name="T6" fmla="*/ 28 w 30"/>
                    <a:gd name="T7" fmla="*/ 7 h 32"/>
                    <a:gd name="T8" fmla="*/ 26 w 30"/>
                    <a:gd name="T9" fmla="*/ 5 h 32"/>
                    <a:gd name="T10" fmla="*/ 24 w 30"/>
                    <a:gd name="T11" fmla="*/ 3 h 32"/>
                    <a:gd name="T12" fmla="*/ 21 w 30"/>
                    <a:gd name="T13" fmla="*/ 1 h 32"/>
                    <a:gd name="T14" fmla="*/ 18 w 30"/>
                    <a:gd name="T15" fmla="*/ 0 h 32"/>
                    <a:gd name="T16" fmla="*/ 14 w 30"/>
                    <a:gd name="T17" fmla="*/ 0 h 32"/>
                    <a:gd name="T18" fmla="*/ 12 w 30"/>
                    <a:gd name="T19" fmla="*/ 0 h 32"/>
                    <a:gd name="T20" fmla="*/ 9 w 30"/>
                    <a:gd name="T21" fmla="*/ 1 h 32"/>
                    <a:gd name="T22" fmla="*/ 6 w 30"/>
                    <a:gd name="T23" fmla="*/ 3 h 32"/>
                    <a:gd name="T24" fmla="*/ 4 w 30"/>
                    <a:gd name="T25" fmla="*/ 5 h 32"/>
                    <a:gd name="T26" fmla="*/ 2 w 30"/>
                    <a:gd name="T27" fmla="*/ 7 h 32"/>
                    <a:gd name="T28" fmla="*/ 1 w 30"/>
                    <a:gd name="T29" fmla="*/ 9 h 32"/>
                    <a:gd name="T30" fmla="*/ 0 w 30"/>
                    <a:gd name="T31" fmla="*/ 13 h 32"/>
                    <a:gd name="T32" fmla="*/ 0 w 30"/>
                    <a:gd name="T33" fmla="*/ 16 h 32"/>
                    <a:gd name="T34" fmla="*/ 0 w 30"/>
                    <a:gd name="T35" fmla="*/ 19 h 32"/>
                    <a:gd name="T36" fmla="*/ 1 w 30"/>
                    <a:gd name="T37" fmla="*/ 21 h 32"/>
                    <a:gd name="T38" fmla="*/ 2 w 30"/>
                    <a:gd name="T39" fmla="*/ 24 h 32"/>
                    <a:gd name="T40" fmla="*/ 4 w 30"/>
                    <a:gd name="T41" fmla="*/ 27 h 32"/>
                    <a:gd name="T42" fmla="*/ 6 w 30"/>
                    <a:gd name="T43" fmla="*/ 29 h 32"/>
                    <a:gd name="T44" fmla="*/ 9 w 30"/>
                    <a:gd name="T45" fmla="*/ 31 h 32"/>
                    <a:gd name="T46" fmla="*/ 12 w 30"/>
                    <a:gd name="T47" fmla="*/ 31 h 32"/>
                    <a:gd name="T48" fmla="*/ 14 w 30"/>
                    <a:gd name="T49" fmla="*/ 32 h 32"/>
                    <a:gd name="T50" fmla="*/ 18 w 30"/>
                    <a:gd name="T51" fmla="*/ 31 h 32"/>
                    <a:gd name="T52" fmla="*/ 21 w 30"/>
                    <a:gd name="T53" fmla="*/ 31 h 32"/>
                    <a:gd name="T54" fmla="*/ 24 w 30"/>
                    <a:gd name="T55" fmla="*/ 29 h 32"/>
                    <a:gd name="T56" fmla="*/ 26 w 30"/>
                    <a:gd name="T57" fmla="*/ 27 h 32"/>
                    <a:gd name="T58" fmla="*/ 28 w 30"/>
                    <a:gd name="T59" fmla="*/ 24 h 32"/>
                    <a:gd name="T60" fmla="*/ 29 w 30"/>
                    <a:gd name="T61" fmla="*/ 21 h 32"/>
                    <a:gd name="T62" fmla="*/ 30 w 30"/>
                    <a:gd name="T63" fmla="*/ 19 h 32"/>
                    <a:gd name="T64" fmla="*/ 30 w 30"/>
                    <a:gd name="T6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2">
                      <a:moveTo>
                        <a:pt x="30" y="16"/>
                      </a:moveTo>
                      <a:lnTo>
                        <a:pt x="30" y="13"/>
                      </a:lnTo>
                      <a:lnTo>
                        <a:pt x="29" y="9"/>
                      </a:lnTo>
                      <a:lnTo>
                        <a:pt x="28" y="7"/>
                      </a:lnTo>
                      <a:lnTo>
                        <a:pt x="26" y="5"/>
                      </a:lnTo>
                      <a:lnTo>
                        <a:pt x="24" y="3"/>
                      </a:lnTo>
                      <a:lnTo>
                        <a:pt x="21" y="1"/>
                      </a:lnTo>
                      <a:lnTo>
                        <a:pt x="18" y="0"/>
                      </a:lnTo>
                      <a:lnTo>
                        <a:pt x="14" y="0"/>
                      </a:lnTo>
                      <a:lnTo>
                        <a:pt x="12" y="0"/>
                      </a:lnTo>
                      <a:lnTo>
                        <a:pt x="9" y="1"/>
                      </a:lnTo>
                      <a:lnTo>
                        <a:pt x="6" y="3"/>
                      </a:lnTo>
                      <a:lnTo>
                        <a:pt x="4" y="5"/>
                      </a:lnTo>
                      <a:lnTo>
                        <a:pt x="2" y="7"/>
                      </a:lnTo>
                      <a:lnTo>
                        <a:pt x="1" y="9"/>
                      </a:lnTo>
                      <a:lnTo>
                        <a:pt x="0" y="13"/>
                      </a:lnTo>
                      <a:lnTo>
                        <a:pt x="0" y="16"/>
                      </a:lnTo>
                      <a:lnTo>
                        <a:pt x="0" y="19"/>
                      </a:lnTo>
                      <a:lnTo>
                        <a:pt x="1" y="21"/>
                      </a:lnTo>
                      <a:lnTo>
                        <a:pt x="2" y="24"/>
                      </a:lnTo>
                      <a:lnTo>
                        <a:pt x="4" y="27"/>
                      </a:lnTo>
                      <a:lnTo>
                        <a:pt x="6" y="29"/>
                      </a:lnTo>
                      <a:lnTo>
                        <a:pt x="9" y="31"/>
                      </a:lnTo>
                      <a:lnTo>
                        <a:pt x="12" y="31"/>
                      </a:lnTo>
                      <a:lnTo>
                        <a:pt x="14" y="32"/>
                      </a:lnTo>
                      <a:lnTo>
                        <a:pt x="18" y="31"/>
                      </a:lnTo>
                      <a:lnTo>
                        <a:pt x="21" y="31"/>
                      </a:lnTo>
                      <a:lnTo>
                        <a:pt x="24" y="29"/>
                      </a:lnTo>
                      <a:lnTo>
                        <a:pt x="26" y="27"/>
                      </a:lnTo>
                      <a:lnTo>
                        <a:pt x="28" y="24"/>
                      </a:lnTo>
                      <a:lnTo>
                        <a:pt x="29" y="21"/>
                      </a:lnTo>
                      <a:lnTo>
                        <a:pt x="30" y="19"/>
                      </a:lnTo>
                      <a:lnTo>
                        <a:pt x="30" y="16"/>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0" name="Freeform 292"/>
                <p:cNvSpPr>
                  <a:spLocks/>
                </p:cNvSpPr>
                <p:nvPr/>
              </p:nvSpPr>
              <p:spPr bwMode="auto">
                <a:xfrm>
                  <a:off x="4136" y="1605"/>
                  <a:ext cx="7" cy="5"/>
                </a:xfrm>
                <a:custGeom>
                  <a:avLst/>
                  <a:gdLst>
                    <a:gd name="T0" fmla="*/ 16 w 16"/>
                    <a:gd name="T1" fmla="*/ 8 h 16"/>
                    <a:gd name="T2" fmla="*/ 16 w 16"/>
                    <a:gd name="T3" fmla="*/ 7 h 16"/>
                    <a:gd name="T4" fmla="*/ 16 w 16"/>
                    <a:gd name="T5" fmla="*/ 5 h 16"/>
                    <a:gd name="T6" fmla="*/ 15 w 16"/>
                    <a:gd name="T7" fmla="*/ 4 h 16"/>
                    <a:gd name="T8" fmla="*/ 14 w 16"/>
                    <a:gd name="T9" fmla="*/ 3 h 16"/>
                    <a:gd name="T10" fmla="*/ 14 w 16"/>
                    <a:gd name="T11" fmla="*/ 1 h 16"/>
                    <a:gd name="T12" fmla="*/ 12 w 16"/>
                    <a:gd name="T13" fmla="*/ 1 h 16"/>
                    <a:gd name="T14" fmla="*/ 11 w 16"/>
                    <a:gd name="T15" fmla="*/ 0 h 16"/>
                    <a:gd name="T16" fmla="*/ 8 w 16"/>
                    <a:gd name="T17" fmla="*/ 0 h 16"/>
                    <a:gd name="T18" fmla="*/ 7 w 16"/>
                    <a:gd name="T19" fmla="*/ 0 h 16"/>
                    <a:gd name="T20" fmla="*/ 6 w 16"/>
                    <a:gd name="T21" fmla="*/ 1 h 16"/>
                    <a:gd name="T22" fmla="*/ 4 w 16"/>
                    <a:gd name="T23" fmla="*/ 1 h 16"/>
                    <a:gd name="T24" fmla="*/ 3 w 16"/>
                    <a:gd name="T25" fmla="*/ 3 h 16"/>
                    <a:gd name="T26" fmla="*/ 2 w 16"/>
                    <a:gd name="T27" fmla="*/ 4 h 16"/>
                    <a:gd name="T28" fmla="*/ 2 w 16"/>
                    <a:gd name="T29" fmla="*/ 5 h 16"/>
                    <a:gd name="T30" fmla="*/ 2 w 16"/>
                    <a:gd name="T31" fmla="*/ 7 h 16"/>
                    <a:gd name="T32" fmla="*/ 0 w 16"/>
                    <a:gd name="T33" fmla="*/ 8 h 16"/>
                    <a:gd name="T34" fmla="*/ 2 w 16"/>
                    <a:gd name="T35" fmla="*/ 9 h 16"/>
                    <a:gd name="T36" fmla="*/ 2 w 16"/>
                    <a:gd name="T37" fmla="*/ 11 h 16"/>
                    <a:gd name="T38" fmla="*/ 2 w 16"/>
                    <a:gd name="T39" fmla="*/ 12 h 16"/>
                    <a:gd name="T40" fmla="*/ 3 w 16"/>
                    <a:gd name="T41" fmla="*/ 13 h 16"/>
                    <a:gd name="T42" fmla="*/ 4 w 16"/>
                    <a:gd name="T43" fmla="*/ 15 h 16"/>
                    <a:gd name="T44" fmla="*/ 6 w 16"/>
                    <a:gd name="T45" fmla="*/ 15 h 16"/>
                    <a:gd name="T46" fmla="*/ 7 w 16"/>
                    <a:gd name="T47" fmla="*/ 16 h 16"/>
                    <a:gd name="T48" fmla="*/ 8 w 16"/>
                    <a:gd name="T49" fmla="*/ 16 h 16"/>
                    <a:gd name="T50" fmla="*/ 11 w 16"/>
                    <a:gd name="T51" fmla="*/ 16 h 16"/>
                    <a:gd name="T52" fmla="*/ 12 w 16"/>
                    <a:gd name="T53" fmla="*/ 15 h 16"/>
                    <a:gd name="T54" fmla="*/ 14 w 16"/>
                    <a:gd name="T55" fmla="*/ 15 h 16"/>
                    <a:gd name="T56" fmla="*/ 14 w 16"/>
                    <a:gd name="T57" fmla="*/ 13 h 16"/>
                    <a:gd name="T58" fmla="*/ 15 w 16"/>
                    <a:gd name="T59" fmla="*/ 12 h 16"/>
                    <a:gd name="T60" fmla="*/ 16 w 16"/>
                    <a:gd name="T61" fmla="*/ 11 h 16"/>
                    <a:gd name="T62" fmla="*/ 16 w 16"/>
                    <a:gd name="T63" fmla="*/ 9 h 16"/>
                    <a:gd name="T64" fmla="*/ 16 w 16"/>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6">
                      <a:moveTo>
                        <a:pt x="16" y="8"/>
                      </a:moveTo>
                      <a:lnTo>
                        <a:pt x="16" y="7"/>
                      </a:lnTo>
                      <a:lnTo>
                        <a:pt x="16" y="5"/>
                      </a:lnTo>
                      <a:lnTo>
                        <a:pt x="15" y="4"/>
                      </a:lnTo>
                      <a:lnTo>
                        <a:pt x="14" y="3"/>
                      </a:lnTo>
                      <a:lnTo>
                        <a:pt x="14" y="1"/>
                      </a:lnTo>
                      <a:lnTo>
                        <a:pt x="12" y="1"/>
                      </a:lnTo>
                      <a:lnTo>
                        <a:pt x="11" y="0"/>
                      </a:lnTo>
                      <a:lnTo>
                        <a:pt x="8" y="0"/>
                      </a:lnTo>
                      <a:lnTo>
                        <a:pt x="7" y="0"/>
                      </a:lnTo>
                      <a:lnTo>
                        <a:pt x="6" y="1"/>
                      </a:lnTo>
                      <a:lnTo>
                        <a:pt x="4" y="1"/>
                      </a:lnTo>
                      <a:lnTo>
                        <a:pt x="3" y="3"/>
                      </a:lnTo>
                      <a:lnTo>
                        <a:pt x="2" y="4"/>
                      </a:lnTo>
                      <a:lnTo>
                        <a:pt x="2" y="5"/>
                      </a:lnTo>
                      <a:lnTo>
                        <a:pt x="2" y="7"/>
                      </a:lnTo>
                      <a:lnTo>
                        <a:pt x="0" y="8"/>
                      </a:lnTo>
                      <a:lnTo>
                        <a:pt x="2" y="9"/>
                      </a:lnTo>
                      <a:lnTo>
                        <a:pt x="2" y="11"/>
                      </a:lnTo>
                      <a:lnTo>
                        <a:pt x="2" y="12"/>
                      </a:lnTo>
                      <a:lnTo>
                        <a:pt x="3" y="13"/>
                      </a:lnTo>
                      <a:lnTo>
                        <a:pt x="4" y="15"/>
                      </a:lnTo>
                      <a:lnTo>
                        <a:pt x="6" y="15"/>
                      </a:lnTo>
                      <a:lnTo>
                        <a:pt x="7" y="16"/>
                      </a:lnTo>
                      <a:lnTo>
                        <a:pt x="8" y="16"/>
                      </a:lnTo>
                      <a:lnTo>
                        <a:pt x="11" y="16"/>
                      </a:lnTo>
                      <a:lnTo>
                        <a:pt x="12" y="15"/>
                      </a:lnTo>
                      <a:lnTo>
                        <a:pt x="14" y="15"/>
                      </a:lnTo>
                      <a:lnTo>
                        <a:pt x="14" y="13"/>
                      </a:lnTo>
                      <a:lnTo>
                        <a:pt x="15" y="12"/>
                      </a:lnTo>
                      <a:lnTo>
                        <a:pt x="16" y="11"/>
                      </a:lnTo>
                      <a:lnTo>
                        <a:pt x="16" y="9"/>
                      </a:lnTo>
                      <a:lnTo>
                        <a:pt x="16" y="8"/>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1" name="Freeform 293"/>
                <p:cNvSpPr>
                  <a:spLocks/>
                </p:cNvSpPr>
                <p:nvPr/>
              </p:nvSpPr>
              <p:spPr bwMode="auto">
                <a:xfrm>
                  <a:off x="3562" y="1604"/>
                  <a:ext cx="57" cy="54"/>
                </a:xfrm>
                <a:custGeom>
                  <a:avLst/>
                  <a:gdLst>
                    <a:gd name="T0" fmla="*/ 146 w 165"/>
                    <a:gd name="T1" fmla="*/ 24 h 163"/>
                    <a:gd name="T2" fmla="*/ 150 w 165"/>
                    <a:gd name="T3" fmla="*/ 35 h 163"/>
                    <a:gd name="T4" fmla="*/ 156 w 165"/>
                    <a:gd name="T5" fmla="*/ 44 h 163"/>
                    <a:gd name="T6" fmla="*/ 158 w 165"/>
                    <a:gd name="T7" fmla="*/ 56 h 163"/>
                    <a:gd name="T8" fmla="*/ 162 w 165"/>
                    <a:gd name="T9" fmla="*/ 67 h 163"/>
                    <a:gd name="T10" fmla="*/ 164 w 165"/>
                    <a:gd name="T11" fmla="*/ 78 h 163"/>
                    <a:gd name="T12" fmla="*/ 165 w 165"/>
                    <a:gd name="T13" fmla="*/ 90 h 163"/>
                    <a:gd name="T14" fmla="*/ 164 w 165"/>
                    <a:gd name="T15" fmla="*/ 100 h 163"/>
                    <a:gd name="T16" fmla="*/ 161 w 165"/>
                    <a:gd name="T17" fmla="*/ 111 h 163"/>
                    <a:gd name="T18" fmla="*/ 152 w 165"/>
                    <a:gd name="T19" fmla="*/ 122 h 163"/>
                    <a:gd name="T20" fmla="*/ 142 w 165"/>
                    <a:gd name="T21" fmla="*/ 132 h 163"/>
                    <a:gd name="T22" fmla="*/ 130 w 165"/>
                    <a:gd name="T23" fmla="*/ 143 h 163"/>
                    <a:gd name="T24" fmla="*/ 117 w 165"/>
                    <a:gd name="T25" fmla="*/ 151 h 163"/>
                    <a:gd name="T26" fmla="*/ 104 w 165"/>
                    <a:gd name="T27" fmla="*/ 156 h 163"/>
                    <a:gd name="T28" fmla="*/ 90 w 165"/>
                    <a:gd name="T29" fmla="*/ 162 h 163"/>
                    <a:gd name="T30" fmla="*/ 84 w 165"/>
                    <a:gd name="T31" fmla="*/ 162 h 163"/>
                    <a:gd name="T32" fmla="*/ 76 w 165"/>
                    <a:gd name="T33" fmla="*/ 163 h 163"/>
                    <a:gd name="T34" fmla="*/ 69 w 165"/>
                    <a:gd name="T35" fmla="*/ 163 h 163"/>
                    <a:gd name="T36" fmla="*/ 62 w 165"/>
                    <a:gd name="T37" fmla="*/ 162 h 163"/>
                    <a:gd name="T38" fmla="*/ 53 w 165"/>
                    <a:gd name="T39" fmla="*/ 154 h 163"/>
                    <a:gd name="T40" fmla="*/ 42 w 165"/>
                    <a:gd name="T41" fmla="*/ 146 h 163"/>
                    <a:gd name="T42" fmla="*/ 32 w 165"/>
                    <a:gd name="T43" fmla="*/ 138 h 163"/>
                    <a:gd name="T44" fmla="*/ 22 w 165"/>
                    <a:gd name="T45" fmla="*/ 130 h 163"/>
                    <a:gd name="T46" fmla="*/ 14 w 165"/>
                    <a:gd name="T47" fmla="*/ 120 h 163"/>
                    <a:gd name="T48" fmla="*/ 8 w 165"/>
                    <a:gd name="T49" fmla="*/ 110 h 163"/>
                    <a:gd name="T50" fmla="*/ 5 w 165"/>
                    <a:gd name="T51" fmla="*/ 103 h 163"/>
                    <a:gd name="T52" fmla="*/ 2 w 165"/>
                    <a:gd name="T53" fmla="*/ 98 h 163"/>
                    <a:gd name="T54" fmla="*/ 1 w 165"/>
                    <a:gd name="T55" fmla="*/ 91 h 163"/>
                    <a:gd name="T56" fmla="*/ 0 w 165"/>
                    <a:gd name="T57" fmla="*/ 84 h 163"/>
                    <a:gd name="T58" fmla="*/ 0 w 165"/>
                    <a:gd name="T59" fmla="*/ 75 h 163"/>
                    <a:gd name="T60" fmla="*/ 1 w 165"/>
                    <a:gd name="T61" fmla="*/ 67 h 163"/>
                    <a:gd name="T62" fmla="*/ 4 w 165"/>
                    <a:gd name="T63" fmla="*/ 59 h 163"/>
                    <a:gd name="T64" fmla="*/ 6 w 165"/>
                    <a:gd name="T65" fmla="*/ 51 h 163"/>
                    <a:gd name="T66" fmla="*/ 10 w 165"/>
                    <a:gd name="T67" fmla="*/ 44 h 163"/>
                    <a:gd name="T68" fmla="*/ 16 w 165"/>
                    <a:gd name="T69" fmla="*/ 38 h 163"/>
                    <a:gd name="T70" fmla="*/ 21 w 165"/>
                    <a:gd name="T71" fmla="*/ 31 h 163"/>
                    <a:gd name="T72" fmla="*/ 28 w 165"/>
                    <a:gd name="T73" fmla="*/ 24 h 163"/>
                    <a:gd name="T74" fmla="*/ 69 w 165"/>
                    <a:gd name="T75" fmla="*/ 0 h 163"/>
                    <a:gd name="T76" fmla="*/ 80 w 165"/>
                    <a:gd name="T77" fmla="*/ 0 h 163"/>
                    <a:gd name="T78" fmla="*/ 90 w 165"/>
                    <a:gd name="T79" fmla="*/ 0 h 163"/>
                    <a:gd name="T80" fmla="*/ 100 w 165"/>
                    <a:gd name="T81" fmla="*/ 2 h 163"/>
                    <a:gd name="T82" fmla="*/ 110 w 165"/>
                    <a:gd name="T83" fmla="*/ 4 h 163"/>
                    <a:gd name="T84" fmla="*/ 121 w 165"/>
                    <a:gd name="T85" fmla="*/ 8 h 163"/>
                    <a:gd name="T86" fmla="*/ 129 w 165"/>
                    <a:gd name="T87" fmla="*/ 14 h 163"/>
                    <a:gd name="T88" fmla="*/ 138 w 165"/>
                    <a:gd name="T89" fmla="*/ 19 h 163"/>
                    <a:gd name="T90" fmla="*/ 146 w 165"/>
                    <a:gd name="T91" fmla="*/ 2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5" h="163">
                      <a:moveTo>
                        <a:pt x="146" y="24"/>
                      </a:moveTo>
                      <a:lnTo>
                        <a:pt x="150" y="35"/>
                      </a:lnTo>
                      <a:lnTo>
                        <a:pt x="156" y="44"/>
                      </a:lnTo>
                      <a:lnTo>
                        <a:pt x="158" y="56"/>
                      </a:lnTo>
                      <a:lnTo>
                        <a:pt x="162" y="67"/>
                      </a:lnTo>
                      <a:lnTo>
                        <a:pt x="164" y="78"/>
                      </a:lnTo>
                      <a:lnTo>
                        <a:pt x="165" y="90"/>
                      </a:lnTo>
                      <a:lnTo>
                        <a:pt x="164" y="100"/>
                      </a:lnTo>
                      <a:lnTo>
                        <a:pt x="161" y="111"/>
                      </a:lnTo>
                      <a:lnTo>
                        <a:pt x="152" y="122"/>
                      </a:lnTo>
                      <a:lnTo>
                        <a:pt x="142" y="132"/>
                      </a:lnTo>
                      <a:lnTo>
                        <a:pt x="130" y="143"/>
                      </a:lnTo>
                      <a:lnTo>
                        <a:pt x="117" y="151"/>
                      </a:lnTo>
                      <a:lnTo>
                        <a:pt x="104" y="156"/>
                      </a:lnTo>
                      <a:lnTo>
                        <a:pt x="90" y="162"/>
                      </a:lnTo>
                      <a:lnTo>
                        <a:pt x="84" y="162"/>
                      </a:lnTo>
                      <a:lnTo>
                        <a:pt x="76" y="163"/>
                      </a:lnTo>
                      <a:lnTo>
                        <a:pt x="69" y="163"/>
                      </a:lnTo>
                      <a:lnTo>
                        <a:pt x="62" y="162"/>
                      </a:lnTo>
                      <a:lnTo>
                        <a:pt x="53" y="154"/>
                      </a:lnTo>
                      <a:lnTo>
                        <a:pt x="42" y="146"/>
                      </a:lnTo>
                      <a:lnTo>
                        <a:pt x="32" y="138"/>
                      </a:lnTo>
                      <a:lnTo>
                        <a:pt x="22" y="130"/>
                      </a:lnTo>
                      <a:lnTo>
                        <a:pt x="14" y="120"/>
                      </a:lnTo>
                      <a:lnTo>
                        <a:pt x="8" y="110"/>
                      </a:lnTo>
                      <a:lnTo>
                        <a:pt x="5" y="103"/>
                      </a:lnTo>
                      <a:lnTo>
                        <a:pt x="2" y="98"/>
                      </a:lnTo>
                      <a:lnTo>
                        <a:pt x="1" y="91"/>
                      </a:lnTo>
                      <a:lnTo>
                        <a:pt x="0" y="84"/>
                      </a:lnTo>
                      <a:lnTo>
                        <a:pt x="0" y="75"/>
                      </a:lnTo>
                      <a:lnTo>
                        <a:pt x="1" y="67"/>
                      </a:lnTo>
                      <a:lnTo>
                        <a:pt x="4" y="59"/>
                      </a:lnTo>
                      <a:lnTo>
                        <a:pt x="6" y="51"/>
                      </a:lnTo>
                      <a:lnTo>
                        <a:pt x="10" y="44"/>
                      </a:lnTo>
                      <a:lnTo>
                        <a:pt x="16" y="38"/>
                      </a:lnTo>
                      <a:lnTo>
                        <a:pt x="21" y="31"/>
                      </a:lnTo>
                      <a:lnTo>
                        <a:pt x="28" y="24"/>
                      </a:lnTo>
                      <a:lnTo>
                        <a:pt x="69" y="0"/>
                      </a:lnTo>
                      <a:lnTo>
                        <a:pt x="80" y="0"/>
                      </a:lnTo>
                      <a:lnTo>
                        <a:pt x="90" y="0"/>
                      </a:lnTo>
                      <a:lnTo>
                        <a:pt x="100" y="2"/>
                      </a:lnTo>
                      <a:lnTo>
                        <a:pt x="110" y="4"/>
                      </a:lnTo>
                      <a:lnTo>
                        <a:pt x="121" y="8"/>
                      </a:lnTo>
                      <a:lnTo>
                        <a:pt x="129" y="14"/>
                      </a:lnTo>
                      <a:lnTo>
                        <a:pt x="138" y="19"/>
                      </a:lnTo>
                      <a:lnTo>
                        <a:pt x="146" y="24"/>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2" name="Freeform 294"/>
                <p:cNvSpPr>
                  <a:spLocks noEditPoints="1"/>
                </p:cNvSpPr>
                <p:nvPr/>
              </p:nvSpPr>
              <p:spPr bwMode="auto">
                <a:xfrm>
                  <a:off x="3465" y="1605"/>
                  <a:ext cx="763" cy="46"/>
                </a:xfrm>
                <a:custGeom>
                  <a:avLst/>
                  <a:gdLst>
                    <a:gd name="T0" fmla="*/ 2118 w 2202"/>
                    <a:gd name="T1" fmla="*/ 138 h 138"/>
                    <a:gd name="T2" fmla="*/ 2117 w 2202"/>
                    <a:gd name="T3" fmla="*/ 128 h 138"/>
                    <a:gd name="T4" fmla="*/ 2117 w 2202"/>
                    <a:gd name="T5" fmla="*/ 120 h 138"/>
                    <a:gd name="T6" fmla="*/ 2121 w 2202"/>
                    <a:gd name="T7" fmla="*/ 116 h 138"/>
                    <a:gd name="T8" fmla="*/ 2126 w 2202"/>
                    <a:gd name="T9" fmla="*/ 112 h 138"/>
                    <a:gd name="T10" fmla="*/ 2130 w 2202"/>
                    <a:gd name="T11" fmla="*/ 108 h 138"/>
                    <a:gd name="T12" fmla="*/ 2136 w 2202"/>
                    <a:gd name="T13" fmla="*/ 104 h 138"/>
                    <a:gd name="T14" fmla="*/ 2141 w 2202"/>
                    <a:gd name="T15" fmla="*/ 100 h 138"/>
                    <a:gd name="T16" fmla="*/ 2145 w 2202"/>
                    <a:gd name="T17" fmla="*/ 98 h 138"/>
                    <a:gd name="T18" fmla="*/ 2150 w 2202"/>
                    <a:gd name="T19" fmla="*/ 94 h 138"/>
                    <a:gd name="T20" fmla="*/ 2156 w 2202"/>
                    <a:gd name="T21" fmla="*/ 90 h 138"/>
                    <a:gd name="T22" fmla="*/ 2161 w 2202"/>
                    <a:gd name="T23" fmla="*/ 82 h 138"/>
                    <a:gd name="T24" fmla="*/ 2166 w 2202"/>
                    <a:gd name="T25" fmla="*/ 74 h 138"/>
                    <a:gd name="T26" fmla="*/ 2172 w 2202"/>
                    <a:gd name="T27" fmla="*/ 66 h 138"/>
                    <a:gd name="T28" fmla="*/ 2177 w 2202"/>
                    <a:gd name="T29" fmla="*/ 58 h 138"/>
                    <a:gd name="T30" fmla="*/ 2184 w 2202"/>
                    <a:gd name="T31" fmla="*/ 50 h 138"/>
                    <a:gd name="T32" fmla="*/ 2189 w 2202"/>
                    <a:gd name="T33" fmla="*/ 42 h 138"/>
                    <a:gd name="T34" fmla="*/ 2196 w 2202"/>
                    <a:gd name="T35" fmla="*/ 34 h 138"/>
                    <a:gd name="T36" fmla="*/ 2202 w 2202"/>
                    <a:gd name="T37" fmla="*/ 27 h 138"/>
                    <a:gd name="T38" fmla="*/ 2196 w 2202"/>
                    <a:gd name="T39" fmla="*/ 39 h 138"/>
                    <a:gd name="T40" fmla="*/ 2188 w 2202"/>
                    <a:gd name="T41" fmla="*/ 52 h 138"/>
                    <a:gd name="T42" fmla="*/ 2178 w 2202"/>
                    <a:gd name="T43" fmla="*/ 64 h 138"/>
                    <a:gd name="T44" fmla="*/ 2169 w 2202"/>
                    <a:gd name="T45" fmla="*/ 76 h 138"/>
                    <a:gd name="T46" fmla="*/ 2158 w 2202"/>
                    <a:gd name="T47" fmla="*/ 88 h 138"/>
                    <a:gd name="T48" fmla="*/ 2148 w 2202"/>
                    <a:gd name="T49" fmla="*/ 100 h 138"/>
                    <a:gd name="T50" fmla="*/ 2137 w 2202"/>
                    <a:gd name="T51" fmla="*/ 112 h 138"/>
                    <a:gd name="T52" fmla="*/ 2125 w 2202"/>
                    <a:gd name="T53" fmla="*/ 126 h 138"/>
                    <a:gd name="T54" fmla="*/ 2125 w 2202"/>
                    <a:gd name="T55" fmla="*/ 127 h 138"/>
                    <a:gd name="T56" fmla="*/ 2125 w 2202"/>
                    <a:gd name="T57" fmla="*/ 128 h 138"/>
                    <a:gd name="T58" fmla="*/ 2124 w 2202"/>
                    <a:gd name="T59" fmla="*/ 131 h 138"/>
                    <a:gd name="T60" fmla="*/ 2124 w 2202"/>
                    <a:gd name="T61" fmla="*/ 132 h 138"/>
                    <a:gd name="T62" fmla="*/ 2122 w 2202"/>
                    <a:gd name="T63" fmla="*/ 134 h 138"/>
                    <a:gd name="T64" fmla="*/ 2121 w 2202"/>
                    <a:gd name="T65" fmla="*/ 135 h 138"/>
                    <a:gd name="T66" fmla="*/ 2120 w 2202"/>
                    <a:gd name="T67" fmla="*/ 136 h 138"/>
                    <a:gd name="T68" fmla="*/ 2118 w 2202"/>
                    <a:gd name="T69" fmla="*/ 138 h 138"/>
                    <a:gd name="T70" fmla="*/ 53 w 2202"/>
                    <a:gd name="T71" fmla="*/ 47 h 138"/>
                    <a:gd name="T72" fmla="*/ 49 w 2202"/>
                    <a:gd name="T73" fmla="*/ 67 h 138"/>
                    <a:gd name="T74" fmla="*/ 41 w 2202"/>
                    <a:gd name="T75" fmla="*/ 60 h 138"/>
                    <a:gd name="T76" fmla="*/ 34 w 2202"/>
                    <a:gd name="T77" fmla="*/ 52 h 138"/>
                    <a:gd name="T78" fmla="*/ 28 w 2202"/>
                    <a:gd name="T79" fmla="*/ 44 h 138"/>
                    <a:gd name="T80" fmla="*/ 21 w 2202"/>
                    <a:gd name="T81" fmla="*/ 36 h 138"/>
                    <a:gd name="T82" fmla="*/ 14 w 2202"/>
                    <a:gd name="T83" fmla="*/ 27 h 138"/>
                    <a:gd name="T84" fmla="*/ 9 w 2202"/>
                    <a:gd name="T85" fmla="*/ 19 h 138"/>
                    <a:gd name="T86" fmla="*/ 4 w 2202"/>
                    <a:gd name="T87" fmla="*/ 10 h 138"/>
                    <a:gd name="T88" fmla="*/ 0 w 2202"/>
                    <a:gd name="T89" fmla="*/ 0 h 138"/>
                    <a:gd name="T90" fmla="*/ 6 w 2202"/>
                    <a:gd name="T91" fmla="*/ 6 h 138"/>
                    <a:gd name="T92" fmla="*/ 13 w 2202"/>
                    <a:gd name="T93" fmla="*/ 11 h 138"/>
                    <a:gd name="T94" fmla="*/ 20 w 2202"/>
                    <a:gd name="T95" fmla="*/ 16 h 138"/>
                    <a:gd name="T96" fmla="*/ 26 w 2202"/>
                    <a:gd name="T97" fmla="*/ 23 h 138"/>
                    <a:gd name="T98" fmla="*/ 33 w 2202"/>
                    <a:gd name="T99" fmla="*/ 28 h 138"/>
                    <a:gd name="T100" fmla="*/ 40 w 2202"/>
                    <a:gd name="T101" fmla="*/ 35 h 138"/>
                    <a:gd name="T102" fmla="*/ 46 w 2202"/>
                    <a:gd name="T103" fmla="*/ 40 h 138"/>
                    <a:gd name="T104" fmla="*/ 53 w 2202"/>
                    <a:gd name="T105" fmla="*/ 4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2" h="138">
                      <a:moveTo>
                        <a:pt x="2118" y="138"/>
                      </a:moveTo>
                      <a:lnTo>
                        <a:pt x="2117" y="128"/>
                      </a:lnTo>
                      <a:lnTo>
                        <a:pt x="2117" y="120"/>
                      </a:lnTo>
                      <a:lnTo>
                        <a:pt x="2121" y="116"/>
                      </a:lnTo>
                      <a:lnTo>
                        <a:pt x="2126" y="112"/>
                      </a:lnTo>
                      <a:lnTo>
                        <a:pt x="2130" y="108"/>
                      </a:lnTo>
                      <a:lnTo>
                        <a:pt x="2136" y="104"/>
                      </a:lnTo>
                      <a:lnTo>
                        <a:pt x="2141" y="100"/>
                      </a:lnTo>
                      <a:lnTo>
                        <a:pt x="2145" y="98"/>
                      </a:lnTo>
                      <a:lnTo>
                        <a:pt x="2150" y="94"/>
                      </a:lnTo>
                      <a:lnTo>
                        <a:pt x="2156" y="90"/>
                      </a:lnTo>
                      <a:lnTo>
                        <a:pt x="2161" y="82"/>
                      </a:lnTo>
                      <a:lnTo>
                        <a:pt x="2166" y="74"/>
                      </a:lnTo>
                      <a:lnTo>
                        <a:pt x="2172" y="66"/>
                      </a:lnTo>
                      <a:lnTo>
                        <a:pt x="2177" y="58"/>
                      </a:lnTo>
                      <a:lnTo>
                        <a:pt x="2184" y="50"/>
                      </a:lnTo>
                      <a:lnTo>
                        <a:pt x="2189" y="42"/>
                      </a:lnTo>
                      <a:lnTo>
                        <a:pt x="2196" y="34"/>
                      </a:lnTo>
                      <a:lnTo>
                        <a:pt x="2202" y="27"/>
                      </a:lnTo>
                      <a:lnTo>
                        <a:pt x="2196" y="39"/>
                      </a:lnTo>
                      <a:lnTo>
                        <a:pt x="2188" y="52"/>
                      </a:lnTo>
                      <a:lnTo>
                        <a:pt x="2178" y="64"/>
                      </a:lnTo>
                      <a:lnTo>
                        <a:pt x="2169" y="76"/>
                      </a:lnTo>
                      <a:lnTo>
                        <a:pt x="2158" y="88"/>
                      </a:lnTo>
                      <a:lnTo>
                        <a:pt x="2148" y="100"/>
                      </a:lnTo>
                      <a:lnTo>
                        <a:pt x="2137" y="112"/>
                      </a:lnTo>
                      <a:lnTo>
                        <a:pt x="2125" y="126"/>
                      </a:lnTo>
                      <a:lnTo>
                        <a:pt x="2125" y="127"/>
                      </a:lnTo>
                      <a:lnTo>
                        <a:pt x="2125" y="128"/>
                      </a:lnTo>
                      <a:lnTo>
                        <a:pt x="2124" y="131"/>
                      </a:lnTo>
                      <a:lnTo>
                        <a:pt x="2124" y="132"/>
                      </a:lnTo>
                      <a:lnTo>
                        <a:pt x="2122" y="134"/>
                      </a:lnTo>
                      <a:lnTo>
                        <a:pt x="2121" y="135"/>
                      </a:lnTo>
                      <a:lnTo>
                        <a:pt x="2120" y="136"/>
                      </a:lnTo>
                      <a:lnTo>
                        <a:pt x="2118" y="138"/>
                      </a:lnTo>
                      <a:close/>
                      <a:moveTo>
                        <a:pt x="53" y="47"/>
                      </a:moveTo>
                      <a:lnTo>
                        <a:pt x="49" y="67"/>
                      </a:lnTo>
                      <a:lnTo>
                        <a:pt x="41" y="60"/>
                      </a:lnTo>
                      <a:lnTo>
                        <a:pt x="34" y="52"/>
                      </a:lnTo>
                      <a:lnTo>
                        <a:pt x="28" y="44"/>
                      </a:lnTo>
                      <a:lnTo>
                        <a:pt x="21" y="36"/>
                      </a:lnTo>
                      <a:lnTo>
                        <a:pt x="14" y="27"/>
                      </a:lnTo>
                      <a:lnTo>
                        <a:pt x="9" y="19"/>
                      </a:lnTo>
                      <a:lnTo>
                        <a:pt x="4" y="10"/>
                      </a:lnTo>
                      <a:lnTo>
                        <a:pt x="0" y="0"/>
                      </a:lnTo>
                      <a:lnTo>
                        <a:pt x="6" y="6"/>
                      </a:lnTo>
                      <a:lnTo>
                        <a:pt x="13" y="11"/>
                      </a:lnTo>
                      <a:lnTo>
                        <a:pt x="20" y="16"/>
                      </a:lnTo>
                      <a:lnTo>
                        <a:pt x="26" y="23"/>
                      </a:lnTo>
                      <a:lnTo>
                        <a:pt x="33" y="28"/>
                      </a:lnTo>
                      <a:lnTo>
                        <a:pt x="40" y="35"/>
                      </a:lnTo>
                      <a:lnTo>
                        <a:pt x="46" y="40"/>
                      </a:lnTo>
                      <a:lnTo>
                        <a:pt x="53"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3" name="Freeform 295"/>
                <p:cNvSpPr>
                  <a:spLocks noEditPoints="1"/>
                </p:cNvSpPr>
                <p:nvPr/>
              </p:nvSpPr>
              <p:spPr bwMode="auto">
                <a:xfrm>
                  <a:off x="3482" y="1621"/>
                  <a:ext cx="717" cy="68"/>
                </a:xfrm>
                <a:custGeom>
                  <a:avLst/>
                  <a:gdLst>
                    <a:gd name="T0" fmla="*/ 2068 w 2069"/>
                    <a:gd name="T1" fmla="*/ 81 h 203"/>
                    <a:gd name="T2" fmla="*/ 2060 w 2069"/>
                    <a:gd name="T3" fmla="*/ 80 h 203"/>
                    <a:gd name="T4" fmla="*/ 2045 w 2069"/>
                    <a:gd name="T5" fmla="*/ 93 h 203"/>
                    <a:gd name="T6" fmla="*/ 2031 w 2069"/>
                    <a:gd name="T7" fmla="*/ 107 h 203"/>
                    <a:gd name="T8" fmla="*/ 2017 w 2069"/>
                    <a:gd name="T9" fmla="*/ 121 h 203"/>
                    <a:gd name="T10" fmla="*/ 2005 w 2069"/>
                    <a:gd name="T11" fmla="*/ 127 h 203"/>
                    <a:gd name="T12" fmla="*/ 1997 w 2069"/>
                    <a:gd name="T13" fmla="*/ 129 h 203"/>
                    <a:gd name="T14" fmla="*/ 1989 w 2069"/>
                    <a:gd name="T15" fmla="*/ 139 h 203"/>
                    <a:gd name="T16" fmla="*/ 1981 w 2069"/>
                    <a:gd name="T17" fmla="*/ 147 h 203"/>
                    <a:gd name="T18" fmla="*/ 1976 w 2069"/>
                    <a:gd name="T19" fmla="*/ 147 h 203"/>
                    <a:gd name="T20" fmla="*/ 1971 w 2069"/>
                    <a:gd name="T21" fmla="*/ 152 h 203"/>
                    <a:gd name="T22" fmla="*/ 1967 w 2069"/>
                    <a:gd name="T23" fmla="*/ 157 h 203"/>
                    <a:gd name="T24" fmla="*/ 1963 w 2069"/>
                    <a:gd name="T25" fmla="*/ 161 h 203"/>
                    <a:gd name="T26" fmla="*/ 1957 w 2069"/>
                    <a:gd name="T27" fmla="*/ 167 h 203"/>
                    <a:gd name="T28" fmla="*/ 1971 w 2069"/>
                    <a:gd name="T29" fmla="*/ 188 h 203"/>
                    <a:gd name="T30" fmla="*/ 1968 w 2069"/>
                    <a:gd name="T31" fmla="*/ 192 h 203"/>
                    <a:gd name="T32" fmla="*/ 1964 w 2069"/>
                    <a:gd name="T33" fmla="*/ 195 h 203"/>
                    <a:gd name="T34" fmla="*/ 1961 w 2069"/>
                    <a:gd name="T35" fmla="*/ 199 h 203"/>
                    <a:gd name="T36" fmla="*/ 1957 w 2069"/>
                    <a:gd name="T37" fmla="*/ 203 h 203"/>
                    <a:gd name="T38" fmla="*/ 1971 w 2069"/>
                    <a:gd name="T39" fmla="*/ 188 h 203"/>
                    <a:gd name="T40" fmla="*/ 1992 w 2069"/>
                    <a:gd name="T41" fmla="*/ 170 h 203"/>
                    <a:gd name="T42" fmla="*/ 2015 w 2069"/>
                    <a:gd name="T43" fmla="*/ 151 h 203"/>
                    <a:gd name="T44" fmla="*/ 2035 w 2069"/>
                    <a:gd name="T45" fmla="*/ 132 h 203"/>
                    <a:gd name="T46" fmla="*/ 2052 w 2069"/>
                    <a:gd name="T47" fmla="*/ 111 h 203"/>
                    <a:gd name="T48" fmla="*/ 2056 w 2069"/>
                    <a:gd name="T49" fmla="*/ 105 h 203"/>
                    <a:gd name="T50" fmla="*/ 2060 w 2069"/>
                    <a:gd name="T51" fmla="*/ 100 h 203"/>
                    <a:gd name="T52" fmla="*/ 2065 w 2069"/>
                    <a:gd name="T53" fmla="*/ 95 h 203"/>
                    <a:gd name="T54" fmla="*/ 2069 w 2069"/>
                    <a:gd name="T55" fmla="*/ 91 h 203"/>
                    <a:gd name="T56" fmla="*/ 0 w 2069"/>
                    <a:gd name="T57" fmla="*/ 20 h 203"/>
                    <a:gd name="T58" fmla="*/ 9 w 2069"/>
                    <a:gd name="T59" fmla="*/ 31 h 203"/>
                    <a:gd name="T60" fmla="*/ 20 w 2069"/>
                    <a:gd name="T61" fmla="*/ 39 h 203"/>
                    <a:gd name="T62" fmla="*/ 29 w 2069"/>
                    <a:gd name="T63" fmla="*/ 48 h 203"/>
                    <a:gd name="T64" fmla="*/ 40 w 2069"/>
                    <a:gd name="T65" fmla="*/ 57 h 203"/>
                    <a:gd name="T66" fmla="*/ 60 w 2069"/>
                    <a:gd name="T67" fmla="*/ 68 h 203"/>
                    <a:gd name="T68" fmla="*/ 77 w 2069"/>
                    <a:gd name="T69" fmla="*/ 81 h 203"/>
                    <a:gd name="T70" fmla="*/ 92 w 2069"/>
                    <a:gd name="T71" fmla="*/ 97 h 203"/>
                    <a:gd name="T72" fmla="*/ 105 w 2069"/>
                    <a:gd name="T73" fmla="*/ 115 h 203"/>
                    <a:gd name="T74" fmla="*/ 93 w 2069"/>
                    <a:gd name="T75" fmla="*/ 88 h 203"/>
                    <a:gd name="T76" fmla="*/ 67 w 2069"/>
                    <a:gd name="T77" fmla="*/ 64 h 203"/>
                    <a:gd name="T78" fmla="*/ 41 w 2069"/>
                    <a:gd name="T79" fmla="*/ 39 h 203"/>
                    <a:gd name="T80" fmla="*/ 16 w 2069"/>
                    <a:gd name="T81" fmla="*/ 1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69" h="203">
                      <a:moveTo>
                        <a:pt x="2069" y="91"/>
                      </a:moveTo>
                      <a:lnTo>
                        <a:pt x="2068" y="81"/>
                      </a:lnTo>
                      <a:lnTo>
                        <a:pt x="2068" y="73"/>
                      </a:lnTo>
                      <a:lnTo>
                        <a:pt x="2060" y="80"/>
                      </a:lnTo>
                      <a:lnTo>
                        <a:pt x="2053" y="87"/>
                      </a:lnTo>
                      <a:lnTo>
                        <a:pt x="2045" y="93"/>
                      </a:lnTo>
                      <a:lnTo>
                        <a:pt x="2039" y="100"/>
                      </a:lnTo>
                      <a:lnTo>
                        <a:pt x="2031" y="107"/>
                      </a:lnTo>
                      <a:lnTo>
                        <a:pt x="2024" y="115"/>
                      </a:lnTo>
                      <a:lnTo>
                        <a:pt x="2017" y="121"/>
                      </a:lnTo>
                      <a:lnTo>
                        <a:pt x="2011" y="128"/>
                      </a:lnTo>
                      <a:lnTo>
                        <a:pt x="2005" y="127"/>
                      </a:lnTo>
                      <a:lnTo>
                        <a:pt x="2001" y="128"/>
                      </a:lnTo>
                      <a:lnTo>
                        <a:pt x="1997" y="129"/>
                      </a:lnTo>
                      <a:lnTo>
                        <a:pt x="1993" y="133"/>
                      </a:lnTo>
                      <a:lnTo>
                        <a:pt x="1989" y="139"/>
                      </a:lnTo>
                      <a:lnTo>
                        <a:pt x="1985" y="143"/>
                      </a:lnTo>
                      <a:lnTo>
                        <a:pt x="1981" y="147"/>
                      </a:lnTo>
                      <a:lnTo>
                        <a:pt x="1979" y="149"/>
                      </a:lnTo>
                      <a:lnTo>
                        <a:pt x="1976" y="147"/>
                      </a:lnTo>
                      <a:lnTo>
                        <a:pt x="1973" y="149"/>
                      </a:lnTo>
                      <a:lnTo>
                        <a:pt x="1971" y="152"/>
                      </a:lnTo>
                      <a:lnTo>
                        <a:pt x="1969" y="155"/>
                      </a:lnTo>
                      <a:lnTo>
                        <a:pt x="1967" y="157"/>
                      </a:lnTo>
                      <a:lnTo>
                        <a:pt x="1964" y="159"/>
                      </a:lnTo>
                      <a:lnTo>
                        <a:pt x="1963" y="161"/>
                      </a:lnTo>
                      <a:lnTo>
                        <a:pt x="1960" y="164"/>
                      </a:lnTo>
                      <a:lnTo>
                        <a:pt x="1957" y="167"/>
                      </a:lnTo>
                      <a:lnTo>
                        <a:pt x="1959" y="188"/>
                      </a:lnTo>
                      <a:lnTo>
                        <a:pt x="1971" y="188"/>
                      </a:lnTo>
                      <a:lnTo>
                        <a:pt x="1969" y="190"/>
                      </a:lnTo>
                      <a:lnTo>
                        <a:pt x="1968" y="192"/>
                      </a:lnTo>
                      <a:lnTo>
                        <a:pt x="1965" y="194"/>
                      </a:lnTo>
                      <a:lnTo>
                        <a:pt x="1964" y="195"/>
                      </a:lnTo>
                      <a:lnTo>
                        <a:pt x="1963" y="198"/>
                      </a:lnTo>
                      <a:lnTo>
                        <a:pt x="1961" y="199"/>
                      </a:lnTo>
                      <a:lnTo>
                        <a:pt x="1960" y="202"/>
                      </a:lnTo>
                      <a:lnTo>
                        <a:pt x="1957" y="203"/>
                      </a:lnTo>
                      <a:lnTo>
                        <a:pt x="1959" y="188"/>
                      </a:lnTo>
                      <a:lnTo>
                        <a:pt x="1971" y="188"/>
                      </a:lnTo>
                      <a:lnTo>
                        <a:pt x="1981" y="179"/>
                      </a:lnTo>
                      <a:lnTo>
                        <a:pt x="1992" y="170"/>
                      </a:lnTo>
                      <a:lnTo>
                        <a:pt x="2003" y="160"/>
                      </a:lnTo>
                      <a:lnTo>
                        <a:pt x="2015" y="151"/>
                      </a:lnTo>
                      <a:lnTo>
                        <a:pt x="2025" y="141"/>
                      </a:lnTo>
                      <a:lnTo>
                        <a:pt x="2035" y="132"/>
                      </a:lnTo>
                      <a:lnTo>
                        <a:pt x="2044" y="121"/>
                      </a:lnTo>
                      <a:lnTo>
                        <a:pt x="2052" y="111"/>
                      </a:lnTo>
                      <a:lnTo>
                        <a:pt x="2055" y="108"/>
                      </a:lnTo>
                      <a:lnTo>
                        <a:pt x="2056" y="105"/>
                      </a:lnTo>
                      <a:lnTo>
                        <a:pt x="2059" y="103"/>
                      </a:lnTo>
                      <a:lnTo>
                        <a:pt x="2060" y="100"/>
                      </a:lnTo>
                      <a:lnTo>
                        <a:pt x="2063" y="97"/>
                      </a:lnTo>
                      <a:lnTo>
                        <a:pt x="2065" y="95"/>
                      </a:lnTo>
                      <a:lnTo>
                        <a:pt x="2068" y="93"/>
                      </a:lnTo>
                      <a:lnTo>
                        <a:pt x="2069" y="91"/>
                      </a:lnTo>
                      <a:close/>
                      <a:moveTo>
                        <a:pt x="4" y="0"/>
                      </a:moveTo>
                      <a:lnTo>
                        <a:pt x="0" y="20"/>
                      </a:lnTo>
                      <a:lnTo>
                        <a:pt x="5" y="25"/>
                      </a:lnTo>
                      <a:lnTo>
                        <a:pt x="9" y="31"/>
                      </a:lnTo>
                      <a:lnTo>
                        <a:pt x="15" y="35"/>
                      </a:lnTo>
                      <a:lnTo>
                        <a:pt x="20" y="39"/>
                      </a:lnTo>
                      <a:lnTo>
                        <a:pt x="24" y="44"/>
                      </a:lnTo>
                      <a:lnTo>
                        <a:pt x="29" y="48"/>
                      </a:lnTo>
                      <a:lnTo>
                        <a:pt x="35" y="53"/>
                      </a:lnTo>
                      <a:lnTo>
                        <a:pt x="40" y="57"/>
                      </a:lnTo>
                      <a:lnTo>
                        <a:pt x="51" y="63"/>
                      </a:lnTo>
                      <a:lnTo>
                        <a:pt x="60" y="68"/>
                      </a:lnTo>
                      <a:lnTo>
                        <a:pt x="69" y="75"/>
                      </a:lnTo>
                      <a:lnTo>
                        <a:pt x="77" y="81"/>
                      </a:lnTo>
                      <a:lnTo>
                        <a:pt x="84" y="89"/>
                      </a:lnTo>
                      <a:lnTo>
                        <a:pt x="92" y="97"/>
                      </a:lnTo>
                      <a:lnTo>
                        <a:pt x="99" y="107"/>
                      </a:lnTo>
                      <a:lnTo>
                        <a:pt x="105" y="115"/>
                      </a:lnTo>
                      <a:lnTo>
                        <a:pt x="107" y="99"/>
                      </a:lnTo>
                      <a:lnTo>
                        <a:pt x="93" y="88"/>
                      </a:lnTo>
                      <a:lnTo>
                        <a:pt x="80" y="76"/>
                      </a:lnTo>
                      <a:lnTo>
                        <a:pt x="67" y="64"/>
                      </a:lnTo>
                      <a:lnTo>
                        <a:pt x="53" y="51"/>
                      </a:lnTo>
                      <a:lnTo>
                        <a:pt x="41" y="39"/>
                      </a:lnTo>
                      <a:lnTo>
                        <a:pt x="28" y="25"/>
                      </a:lnTo>
                      <a:lnTo>
                        <a:pt x="16" y="13"/>
                      </a:lnTo>
                      <a:lnTo>
                        <a:pt x="4" y="0"/>
                      </a:lnTo>
                      <a:close/>
                    </a:path>
                  </a:pathLst>
                </a:custGeom>
                <a:solidFill>
                  <a:srgbClr val="F5FA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4" name="Freeform 296"/>
                <p:cNvSpPr>
                  <a:spLocks noEditPoints="1"/>
                </p:cNvSpPr>
                <p:nvPr/>
              </p:nvSpPr>
              <p:spPr bwMode="auto">
                <a:xfrm>
                  <a:off x="3518" y="1654"/>
                  <a:ext cx="642" cy="64"/>
                </a:xfrm>
                <a:custGeom>
                  <a:avLst/>
                  <a:gdLst>
                    <a:gd name="T0" fmla="*/ 1852 w 1854"/>
                    <a:gd name="T1" fmla="*/ 68 h 193"/>
                    <a:gd name="T2" fmla="*/ 1847 w 1854"/>
                    <a:gd name="T3" fmla="*/ 73 h 193"/>
                    <a:gd name="T4" fmla="*/ 1842 w 1854"/>
                    <a:gd name="T5" fmla="*/ 79 h 193"/>
                    <a:gd name="T6" fmla="*/ 1835 w 1854"/>
                    <a:gd name="T7" fmla="*/ 84 h 193"/>
                    <a:gd name="T8" fmla="*/ 1829 w 1854"/>
                    <a:gd name="T9" fmla="*/ 89 h 193"/>
                    <a:gd name="T10" fmla="*/ 1852 w 1854"/>
                    <a:gd name="T11" fmla="*/ 104 h 193"/>
                    <a:gd name="T12" fmla="*/ 1850 w 1854"/>
                    <a:gd name="T13" fmla="*/ 108 h 193"/>
                    <a:gd name="T14" fmla="*/ 1848 w 1854"/>
                    <a:gd name="T15" fmla="*/ 111 h 193"/>
                    <a:gd name="T16" fmla="*/ 1846 w 1854"/>
                    <a:gd name="T17" fmla="*/ 115 h 193"/>
                    <a:gd name="T18" fmla="*/ 1843 w 1854"/>
                    <a:gd name="T19" fmla="*/ 119 h 193"/>
                    <a:gd name="T20" fmla="*/ 1815 w 1854"/>
                    <a:gd name="T21" fmla="*/ 137 h 193"/>
                    <a:gd name="T22" fmla="*/ 1788 w 1854"/>
                    <a:gd name="T23" fmla="*/ 157 h 193"/>
                    <a:gd name="T24" fmla="*/ 1759 w 1854"/>
                    <a:gd name="T25" fmla="*/ 176 h 193"/>
                    <a:gd name="T26" fmla="*/ 1731 w 1854"/>
                    <a:gd name="T27" fmla="*/ 193 h 193"/>
                    <a:gd name="T28" fmla="*/ 1735 w 1854"/>
                    <a:gd name="T29" fmla="*/ 156 h 193"/>
                    <a:gd name="T30" fmla="*/ 1759 w 1854"/>
                    <a:gd name="T31" fmla="*/ 139 h 193"/>
                    <a:gd name="T32" fmla="*/ 1783 w 1854"/>
                    <a:gd name="T33" fmla="*/ 123 h 193"/>
                    <a:gd name="T34" fmla="*/ 1807 w 1854"/>
                    <a:gd name="T35" fmla="*/ 107 h 193"/>
                    <a:gd name="T36" fmla="*/ 1829 w 1854"/>
                    <a:gd name="T37" fmla="*/ 89 h 193"/>
                    <a:gd name="T38" fmla="*/ 2 w 1854"/>
                    <a:gd name="T39" fmla="*/ 0 h 193"/>
                    <a:gd name="T40" fmla="*/ 7 w 1854"/>
                    <a:gd name="T41" fmla="*/ 24 h 193"/>
                    <a:gd name="T42" fmla="*/ 22 w 1854"/>
                    <a:gd name="T43" fmla="*/ 40 h 193"/>
                    <a:gd name="T44" fmla="*/ 38 w 1854"/>
                    <a:gd name="T45" fmla="*/ 54 h 193"/>
                    <a:gd name="T46" fmla="*/ 58 w 1854"/>
                    <a:gd name="T47" fmla="*/ 67 h 193"/>
                    <a:gd name="T48" fmla="*/ 74 w 1854"/>
                    <a:gd name="T49" fmla="*/ 75 h 193"/>
                    <a:gd name="T50" fmla="*/ 85 w 1854"/>
                    <a:gd name="T51" fmla="*/ 83 h 193"/>
                    <a:gd name="T52" fmla="*/ 97 w 1854"/>
                    <a:gd name="T53" fmla="*/ 89 h 193"/>
                    <a:gd name="T54" fmla="*/ 107 w 1854"/>
                    <a:gd name="T55" fmla="*/ 96 h 193"/>
                    <a:gd name="T56" fmla="*/ 114 w 1854"/>
                    <a:gd name="T57" fmla="*/ 89 h 193"/>
                    <a:gd name="T58" fmla="*/ 103 w 1854"/>
                    <a:gd name="T59" fmla="*/ 67 h 193"/>
                    <a:gd name="T60" fmla="*/ 85 w 1854"/>
                    <a:gd name="T61" fmla="*/ 54 h 193"/>
                    <a:gd name="T62" fmla="*/ 65 w 1854"/>
                    <a:gd name="T63" fmla="*/ 42 h 193"/>
                    <a:gd name="T64" fmla="*/ 46 w 1854"/>
                    <a:gd name="T65" fmla="*/ 30 h 193"/>
                    <a:gd name="T66" fmla="*/ 31 w 1854"/>
                    <a:gd name="T67" fmla="*/ 21 h 193"/>
                    <a:gd name="T68" fmla="*/ 23 w 1854"/>
                    <a:gd name="T69" fmla="*/ 14 h 193"/>
                    <a:gd name="T70" fmla="*/ 14 w 1854"/>
                    <a:gd name="T71" fmla="*/ 9 h 193"/>
                    <a:gd name="T72" fmla="*/ 6 w 1854"/>
                    <a:gd name="T73" fmla="*/ 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54" h="193">
                      <a:moveTo>
                        <a:pt x="1854" y="89"/>
                      </a:moveTo>
                      <a:lnTo>
                        <a:pt x="1852" y="68"/>
                      </a:lnTo>
                      <a:lnTo>
                        <a:pt x="1850" y="71"/>
                      </a:lnTo>
                      <a:lnTo>
                        <a:pt x="1847" y="73"/>
                      </a:lnTo>
                      <a:lnTo>
                        <a:pt x="1844" y="76"/>
                      </a:lnTo>
                      <a:lnTo>
                        <a:pt x="1842" y="79"/>
                      </a:lnTo>
                      <a:lnTo>
                        <a:pt x="1838" y="81"/>
                      </a:lnTo>
                      <a:lnTo>
                        <a:pt x="1835" y="84"/>
                      </a:lnTo>
                      <a:lnTo>
                        <a:pt x="1832" y="87"/>
                      </a:lnTo>
                      <a:lnTo>
                        <a:pt x="1829" y="89"/>
                      </a:lnTo>
                      <a:lnTo>
                        <a:pt x="1854" y="89"/>
                      </a:lnTo>
                      <a:lnTo>
                        <a:pt x="1852" y="104"/>
                      </a:lnTo>
                      <a:lnTo>
                        <a:pt x="1851" y="107"/>
                      </a:lnTo>
                      <a:lnTo>
                        <a:pt x="1850" y="108"/>
                      </a:lnTo>
                      <a:lnTo>
                        <a:pt x="1848" y="109"/>
                      </a:lnTo>
                      <a:lnTo>
                        <a:pt x="1848" y="111"/>
                      </a:lnTo>
                      <a:lnTo>
                        <a:pt x="1847" y="113"/>
                      </a:lnTo>
                      <a:lnTo>
                        <a:pt x="1846" y="115"/>
                      </a:lnTo>
                      <a:lnTo>
                        <a:pt x="1844" y="117"/>
                      </a:lnTo>
                      <a:lnTo>
                        <a:pt x="1843" y="119"/>
                      </a:lnTo>
                      <a:lnTo>
                        <a:pt x="1829" y="128"/>
                      </a:lnTo>
                      <a:lnTo>
                        <a:pt x="1815" y="137"/>
                      </a:lnTo>
                      <a:lnTo>
                        <a:pt x="1801" y="148"/>
                      </a:lnTo>
                      <a:lnTo>
                        <a:pt x="1788" y="157"/>
                      </a:lnTo>
                      <a:lnTo>
                        <a:pt x="1773" y="167"/>
                      </a:lnTo>
                      <a:lnTo>
                        <a:pt x="1759" y="176"/>
                      </a:lnTo>
                      <a:lnTo>
                        <a:pt x="1745" y="185"/>
                      </a:lnTo>
                      <a:lnTo>
                        <a:pt x="1731" y="193"/>
                      </a:lnTo>
                      <a:lnTo>
                        <a:pt x="1733" y="172"/>
                      </a:lnTo>
                      <a:lnTo>
                        <a:pt x="1735" y="156"/>
                      </a:lnTo>
                      <a:lnTo>
                        <a:pt x="1747" y="147"/>
                      </a:lnTo>
                      <a:lnTo>
                        <a:pt x="1759" y="139"/>
                      </a:lnTo>
                      <a:lnTo>
                        <a:pt x="1771" y="131"/>
                      </a:lnTo>
                      <a:lnTo>
                        <a:pt x="1783" y="123"/>
                      </a:lnTo>
                      <a:lnTo>
                        <a:pt x="1795" y="115"/>
                      </a:lnTo>
                      <a:lnTo>
                        <a:pt x="1807" y="107"/>
                      </a:lnTo>
                      <a:lnTo>
                        <a:pt x="1817" y="99"/>
                      </a:lnTo>
                      <a:lnTo>
                        <a:pt x="1829" y="89"/>
                      </a:lnTo>
                      <a:lnTo>
                        <a:pt x="1854" y="89"/>
                      </a:lnTo>
                      <a:close/>
                      <a:moveTo>
                        <a:pt x="2" y="0"/>
                      </a:moveTo>
                      <a:lnTo>
                        <a:pt x="0" y="16"/>
                      </a:lnTo>
                      <a:lnTo>
                        <a:pt x="7" y="24"/>
                      </a:lnTo>
                      <a:lnTo>
                        <a:pt x="14" y="32"/>
                      </a:lnTo>
                      <a:lnTo>
                        <a:pt x="22" y="40"/>
                      </a:lnTo>
                      <a:lnTo>
                        <a:pt x="30" y="48"/>
                      </a:lnTo>
                      <a:lnTo>
                        <a:pt x="38" y="54"/>
                      </a:lnTo>
                      <a:lnTo>
                        <a:pt x="47" y="61"/>
                      </a:lnTo>
                      <a:lnTo>
                        <a:pt x="58" y="67"/>
                      </a:lnTo>
                      <a:lnTo>
                        <a:pt x="69" y="71"/>
                      </a:lnTo>
                      <a:lnTo>
                        <a:pt x="74" y="75"/>
                      </a:lnTo>
                      <a:lnTo>
                        <a:pt x="79" y="79"/>
                      </a:lnTo>
                      <a:lnTo>
                        <a:pt x="85" y="83"/>
                      </a:lnTo>
                      <a:lnTo>
                        <a:pt x="90" y="87"/>
                      </a:lnTo>
                      <a:lnTo>
                        <a:pt x="97" y="89"/>
                      </a:lnTo>
                      <a:lnTo>
                        <a:pt x="102" y="92"/>
                      </a:lnTo>
                      <a:lnTo>
                        <a:pt x="107" y="96"/>
                      </a:lnTo>
                      <a:lnTo>
                        <a:pt x="114" y="99"/>
                      </a:lnTo>
                      <a:lnTo>
                        <a:pt x="114" y="89"/>
                      </a:lnTo>
                      <a:lnTo>
                        <a:pt x="114" y="72"/>
                      </a:lnTo>
                      <a:lnTo>
                        <a:pt x="103" y="67"/>
                      </a:lnTo>
                      <a:lnTo>
                        <a:pt x="94" y="60"/>
                      </a:lnTo>
                      <a:lnTo>
                        <a:pt x="85" y="54"/>
                      </a:lnTo>
                      <a:lnTo>
                        <a:pt x="74" y="49"/>
                      </a:lnTo>
                      <a:lnTo>
                        <a:pt x="65" y="42"/>
                      </a:lnTo>
                      <a:lnTo>
                        <a:pt x="55" y="36"/>
                      </a:lnTo>
                      <a:lnTo>
                        <a:pt x="46" y="30"/>
                      </a:lnTo>
                      <a:lnTo>
                        <a:pt x="35" y="24"/>
                      </a:lnTo>
                      <a:lnTo>
                        <a:pt x="31" y="21"/>
                      </a:lnTo>
                      <a:lnTo>
                        <a:pt x="27" y="18"/>
                      </a:lnTo>
                      <a:lnTo>
                        <a:pt x="23" y="14"/>
                      </a:lnTo>
                      <a:lnTo>
                        <a:pt x="18" y="12"/>
                      </a:lnTo>
                      <a:lnTo>
                        <a:pt x="14" y="9"/>
                      </a:lnTo>
                      <a:lnTo>
                        <a:pt x="10" y="6"/>
                      </a:lnTo>
                      <a:lnTo>
                        <a:pt x="6" y="2"/>
                      </a:lnTo>
                      <a:lnTo>
                        <a:pt x="2" y="0"/>
                      </a:lnTo>
                      <a:close/>
                    </a:path>
                  </a:pathLst>
                </a:custGeom>
                <a:solidFill>
                  <a:srgbClr val="EB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5" name="Freeform 297"/>
                <p:cNvSpPr>
                  <a:spLocks noEditPoints="1"/>
                </p:cNvSpPr>
                <p:nvPr/>
              </p:nvSpPr>
              <p:spPr bwMode="auto">
                <a:xfrm>
                  <a:off x="3558" y="1678"/>
                  <a:ext cx="562" cy="59"/>
                </a:xfrm>
                <a:custGeom>
                  <a:avLst/>
                  <a:gdLst>
                    <a:gd name="T0" fmla="*/ 0 w 1621"/>
                    <a:gd name="T1" fmla="*/ 17 h 177"/>
                    <a:gd name="T2" fmla="*/ 16 w 1621"/>
                    <a:gd name="T3" fmla="*/ 35 h 177"/>
                    <a:gd name="T4" fmla="*/ 48 w 1621"/>
                    <a:gd name="T5" fmla="*/ 49 h 177"/>
                    <a:gd name="T6" fmla="*/ 79 w 1621"/>
                    <a:gd name="T7" fmla="*/ 67 h 177"/>
                    <a:gd name="T8" fmla="*/ 108 w 1621"/>
                    <a:gd name="T9" fmla="*/ 88 h 177"/>
                    <a:gd name="T10" fmla="*/ 119 w 1621"/>
                    <a:gd name="T11" fmla="*/ 88 h 177"/>
                    <a:gd name="T12" fmla="*/ 116 w 1621"/>
                    <a:gd name="T13" fmla="*/ 52 h 177"/>
                    <a:gd name="T14" fmla="*/ 115 w 1621"/>
                    <a:gd name="T15" fmla="*/ 52 h 177"/>
                    <a:gd name="T16" fmla="*/ 115 w 1621"/>
                    <a:gd name="T17" fmla="*/ 51 h 177"/>
                    <a:gd name="T18" fmla="*/ 113 w 1621"/>
                    <a:gd name="T19" fmla="*/ 51 h 177"/>
                    <a:gd name="T20" fmla="*/ 112 w 1621"/>
                    <a:gd name="T21" fmla="*/ 49 h 177"/>
                    <a:gd name="T22" fmla="*/ 84 w 1621"/>
                    <a:gd name="T23" fmla="*/ 39 h 177"/>
                    <a:gd name="T24" fmla="*/ 55 w 1621"/>
                    <a:gd name="T25" fmla="*/ 27 h 177"/>
                    <a:gd name="T26" fmla="*/ 28 w 1621"/>
                    <a:gd name="T27" fmla="*/ 13 h 177"/>
                    <a:gd name="T28" fmla="*/ 0 w 1621"/>
                    <a:gd name="T29" fmla="*/ 0 h 177"/>
                    <a:gd name="T30" fmla="*/ 1619 w 1621"/>
                    <a:gd name="T31" fmla="*/ 100 h 177"/>
                    <a:gd name="T32" fmla="*/ 1618 w 1621"/>
                    <a:gd name="T33" fmla="*/ 85 h 177"/>
                    <a:gd name="T34" fmla="*/ 1614 w 1621"/>
                    <a:gd name="T35" fmla="*/ 88 h 177"/>
                    <a:gd name="T36" fmla="*/ 1610 w 1621"/>
                    <a:gd name="T37" fmla="*/ 91 h 177"/>
                    <a:gd name="T38" fmla="*/ 1606 w 1621"/>
                    <a:gd name="T39" fmla="*/ 93 h 177"/>
                    <a:gd name="T40" fmla="*/ 1602 w 1621"/>
                    <a:gd name="T41" fmla="*/ 92 h 177"/>
                    <a:gd name="T42" fmla="*/ 1598 w 1621"/>
                    <a:gd name="T43" fmla="*/ 92 h 177"/>
                    <a:gd name="T44" fmla="*/ 1597 w 1621"/>
                    <a:gd name="T45" fmla="*/ 93 h 177"/>
                    <a:gd name="T46" fmla="*/ 1594 w 1621"/>
                    <a:gd name="T47" fmla="*/ 96 h 177"/>
                    <a:gd name="T48" fmla="*/ 1593 w 1621"/>
                    <a:gd name="T49" fmla="*/ 97 h 177"/>
                    <a:gd name="T50" fmla="*/ 1567 w 1621"/>
                    <a:gd name="T51" fmla="*/ 107 h 177"/>
                    <a:gd name="T52" fmla="*/ 1543 w 1621"/>
                    <a:gd name="T53" fmla="*/ 119 h 177"/>
                    <a:gd name="T54" fmla="*/ 1521 w 1621"/>
                    <a:gd name="T55" fmla="*/ 131 h 177"/>
                    <a:gd name="T56" fmla="*/ 1497 w 1621"/>
                    <a:gd name="T57" fmla="*/ 141 h 177"/>
                    <a:gd name="T58" fmla="*/ 1489 w 1621"/>
                    <a:gd name="T59" fmla="*/ 177 h 177"/>
                    <a:gd name="T60" fmla="*/ 1497 w 1621"/>
                    <a:gd name="T61" fmla="*/ 175 h 177"/>
                    <a:gd name="T62" fmla="*/ 1506 w 1621"/>
                    <a:gd name="T63" fmla="*/ 172 h 177"/>
                    <a:gd name="T64" fmla="*/ 1514 w 1621"/>
                    <a:gd name="T65" fmla="*/ 168 h 177"/>
                    <a:gd name="T66" fmla="*/ 1521 w 1621"/>
                    <a:gd name="T67" fmla="*/ 163 h 177"/>
                    <a:gd name="T68" fmla="*/ 1546 w 1621"/>
                    <a:gd name="T69" fmla="*/ 155 h 177"/>
                    <a:gd name="T70" fmla="*/ 1570 w 1621"/>
                    <a:gd name="T71" fmla="*/ 145 h 177"/>
                    <a:gd name="T72" fmla="*/ 1594 w 1621"/>
                    <a:gd name="T73" fmla="*/ 135 h 177"/>
                    <a:gd name="T74" fmla="*/ 1617 w 1621"/>
                    <a:gd name="T75" fmla="*/ 1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21" h="177">
                      <a:moveTo>
                        <a:pt x="0" y="0"/>
                      </a:moveTo>
                      <a:lnTo>
                        <a:pt x="0" y="17"/>
                      </a:lnTo>
                      <a:lnTo>
                        <a:pt x="0" y="27"/>
                      </a:lnTo>
                      <a:lnTo>
                        <a:pt x="16" y="35"/>
                      </a:lnTo>
                      <a:lnTo>
                        <a:pt x="32" y="41"/>
                      </a:lnTo>
                      <a:lnTo>
                        <a:pt x="48" y="49"/>
                      </a:lnTo>
                      <a:lnTo>
                        <a:pt x="64" y="57"/>
                      </a:lnTo>
                      <a:lnTo>
                        <a:pt x="79" y="67"/>
                      </a:lnTo>
                      <a:lnTo>
                        <a:pt x="93" y="76"/>
                      </a:lnTo>
                      <a:lnTo>
                        <a:pt x="108" y="88"/>
                      </a:lnTo>
                      <a:lnTo>
                        <a:pt x="120" y="101"/>
                      </a:lnTo>
                      <a:lnTo>
                        <a:pt x="119" y="88"/>
                      </a:lnTo>
                      <a:lnTo>
                        <a:pt x="116" y="53"/>
                      </a:lnTo>
                      <a:lnTo>
                        <a:pt x="116" y="52"/>
                      </a:lnTo>
                      <a:lnTo>
                        <a:pt x="116" y="52"/>
                      </a:lnTo>
                      <a:lnTo>
                        <a:pt x="115" y="52"/>
                      </a:lnTo>
                      <a:lnTo>
                        <a:pt x="115" y="52"/>
                      </a:lnTo>
                      <a:lnTo>
                        <a:pt x="115" y="51"/>
                      </a:lnTo>
                      <a:lnTo>
                        <a:pt x="113" y="51"/>
                      </a:lnTo>
                      <a:lnTo>
                        <a:pt x="113" y="51"/>
                      </a:lnTo>
                      <a:lnTo>
                        <a:pt x="113" y="51"/>
                      </a:lnTo>
                      <a:lnTo>
                        <a:pt x="112" y="49"/>
                      </a:lnTo>
                      <a:lnTo>
                        <a:pt x="99" y="44"/>
                      </a:lnTo>
                      <a:lnTo>
                        <a:pt x="84" y="39"/>
                      </a:lnTo>
                      <a:lnTo>
                        <a:pt x="69" y="33"/>
                      </a:lnTo>
                      <a:lnTo>
                        <a:pt x="55" y="27"/>
                      </a:lnTo>
                      <a:lnTo>
                        <a:pt x="41" y="20"/>
                      </a:lnTo>
                      <a:lnTo>
                        <a:pt x="28" y="13"/>
                      </a:lnTo>
                      <a:lnTo>
                        <a:pt x="13" y="7"/>
                      </a:lnTo>
                      <a:lnTo>
                        <a:pt x="0" y="0"/>
                      </a:lnTo>
                      <a:close/>
                      <a:moveTo>
                        <a:pt x="1617" y="121"/>
                      </a:moveTo>
                      <a:lnTo>
                        <a:pt x="1619" y="100"/>
                      </a:lnTo>
                      <a:lnTo>
                        <a:pt x="1621" y="84"/>
                      </a:lnTo>
                      <a:lnTo>
                        <a:pt x="1618" y="85"/>
                      </a:lnTo>
                      <a:lnTo>
                        <a:pt x="1617" y="87"/>
                      </a:lnTo>
                      <a:lnTo>
                        <a:pt x="1614" y="88"/>
                      </a:lnTo>
                      <a:lnTo>
                        <a:pt x="1613" y="89"/>
                      </a:lnTo>
                      <a:lnTo>
                        <a:pt x="1610" y="91"/>
                      </a:lnTo>
                      <a:lnTo>
                        <a:pt x="1609" y="92"/>
                      </a:lnTo>
                      <a:lnTo>
                        <a:pt x="1606" y="93"/>
                      </a:lnTo>
                      <a:lnTo>
                        <a:pt x="1605" y="95"/>
                      </a:lnTo>
                      <a:lnTo>
                        <a:pt x="1602" y="92"/>
                      </a:lnTo>
                      <a:lnTo>
                        <a:pt x="1599" y="91"/>
                      </a:lnTo>
                      <a:lnTo>
                        <a:pt x="1598" y="92"/>
                      </a:lnTo>
                      <a:lnTo>
                        <a:pt x="1598" y="92"/>
                      </a:lnTo>
                      <a:lnTo>
                        <a:pt x="1597" y="93"/>
                      </a:lnTo>
                      <a:lnTo>
                        <a:pt x="1595" y="95"/>
                      </a:lnTo>
                      <a:lnTo>
                        <a:pt x="1594" y="96"/>
                      </a:lnTo>
                      <a:lnTo>
                        <a:pt x="1594" y="96"/>
                      </a:lnTo>
                      <a:lnTo>
                        <a:pt x="1593" y="97"/>
                      </a:lnTo>
                      <a:lnTo>
                        <a:pt x="1579" y="101"/>
                      </a:lnTo>
                      <a:lnTo>
                        <a:pt x="1567" y="107"/>
                      </a:lnTo>
                      <a:lnTo>
                        <a:pt x="1555" y="112"/>
                      </a:lnTo>
                      <a:lnTo>
                        <a:pt x="1543" y="119"/>
                      </a:lnTo>
                      <a:lnTo>
                        <a:pt x="1533" y="124"/>
                      </a:lnTo>
                      <a:lnTo>
                        <a:pt x="1521" y="131"/>
                      </a:lnTo>
                      <a:lnTo>
                        <a:pt x="1509" y="136"/>
                      </a:lnTo>
                      <a:lnTo>
                        <a:pt x="1497" y="141"/>
                      </a:lnTo>
                      <a:lnTo>
                        <a:pt x="1493" y="157"/>
                      </a:lnTo>
                      <a:lnTo>
                        <a:pt x="1489" y="177"/>
                      </a:lnTo>
                      <a:lnTo>
                        <a:pt x="1493" y="176"/>
                      </a:lnTo>
                      <a:lnTo>
                        <a:pt x="1497" y="175"/>
                      </a:lnTo>
                      <a:lnTo>
                        <a:pt x="1502" y="173"/>
                      </a:lnTo>
                      <a:lnTo>
                        <a:pt x="1506" y="172"/>
                      </a:lnTo>
                      <a:lnTo>
                        <a:pt x="1510" y="171"/>
                      </a:lnTo>
                      <a:lnTo>
                        <a:pt x="1514" y="168"/>
                      </a:lnTo>
                      <a:lnTo>
                        <a:pt x="1517" y="165"/>
                      </a:lnTo>
                      <a:lnTo>
                        <a:pt x="1521" y="163"/>
                      </a:lnTo>
                      <a:lnTo>
                        <a:pt x="1534" y="160"/>
                      </a:lnTo>
                      <a:lnTo>
                        <a:pt x="1546" y="155"/>
                      </a:lnTo>
                      <a:lnTo>
                        <a:pt x="1558" y="151"/>
                      </a:lnTo>
                      <a:lnTo>
                        <a:pt x="1570" y="145"/>
                      </a:lnTo>
                      <a:lnTo>
                        <a:pt x="1582" y="140"/>
                      </a:lnTo>
                      <a:lnTo>
                        <a:pt x="1594" y="135"/>
                      </a:lnTo>
                      <a:lnTo>
                        <a:pt x="1605" y="128"/>
                      </a:lnTo>
                      <a:lnTo>
                        <a:pt x="1617" y="121"/>
                      </a:lnTo>
                      <a:close/>
                    </a:path>
                  </a:pathLst>
                </a:custGeom>
                <a:solidFill>
                  <a:srgbClr val="E1F0F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6" name="Freeform 298"/>
                <p:cNvSpPr>
                  <a:spLocks noEditPoints="1"/>
                </p:cNvSpPr>
                <p:nvPr/>
              </p:nvSpPr>
              <p:spPr bwMode="auto">
                <a:xfrm>
                  <a:off x="3598" y="1695"/>
                  <a:ext cx="478" cy="56"/>
                </a:xfrm>
                <a:custGeom>
                  <a:avLst/>
                  <a:gdLst>
                    <a:gd name="T0" fmla="*/ 0 w 1381"/>
                    <a:gd name="T1" fmla="*/ 1 h 167"/>
                    <a:gd name="T2" fmla="*/ 4 w 1381"/>
                    <a:gd name="T3" fmla="*/ 49 h 167"/>
                    <a:gd name="T4" fmla="*/ 5 w 1381"/>
                    <a:gd name="T5" fmla="*/ 51 h 167"/>
                    <a:gd name="T6" fmla="*/ 5 w 1381"/>
                    <a:gd name="T7" fmla="*/ 51 h 167"/>
                    <a:gd name="T8" fmla="*/ 5 w 1381"/>
                    <a:gd name="T9" fmla="*/ 51 h 167"/>
                    <a:gd name="T10" fmla="*/ 5 w 1381"/>
                    <a:gd name="T11" fmla="*/ 51 h 167"/>
                    <a:gd name="T12" fmla="*/ 24 w 1381"/>
                    <a:gd name="T13" fmla="*/ 51 h 167"/>
                    <a:gd name="T14" fmla="*/ 41 w 1381"/>
                    <a:gd name="T15" fmla="*/ 55 h 167"/>
                    <a:gd name="T16" fmla="*/ 71 w 1381"/>
                    <a:gd name="T17" fmla="*/ 72 h 167"/>
                    <a:gd name="T18" fmla="*/ 100 w 1381"/>
                    <a:gd name="T19" fmla="*/ 92 h 167"/>
                    <a:gd name="T20" fmla="*/ 116 w 1381"/>
                    <a:gd name="T21" fmla="*/ 100 h 167"/>
                    <a:gd name="T22" fmla="*/ 132 w 1381"/>
                    <a:gd name="T23" fmla="*/ 105 h 167"/>
                    <a:gd name="T24" fmla="*/ 124 w 1381"/>
                    <a:gd name="T25" fmla="*/ 67 h 167"/>
                    <a:gd name="T26" fmla="*/ 92 w 1381"/>
                    <a:gd name="T27" fmla="*/ 52 h 167"/>
                    <a:gd name="T28" fmla="*/ 60 w 1381"/>
                    <a:gd name="T29" fmla="*/ 36 h 167"/>
                    <a:gd name="T30" fmla="*/ 29 w 1381"/>
                    <a:gd name="T31" fmla="*/ 19 h 167"/>
                    <a:gd name="T32" fmla="*/ 0 w 1381"/>
                    <a:gd name="T33" fmla="*/ 0 h 167"/>
                    <a:gd name="T34" fmla="*/ 1377 w 1381"/>
                    <a:gd name="T35" fmla="*/ 105 h 167"/>
                    <a:gd name="T36" fmla="*/ 1377 w 1381"/>
                    <a:gd name="T37" fmla="*/ 89 h 167"/>
                    <a:gd name="T38" fmla="*/ 1371 w 1381"/>
                    <a:gd name="T39" fmla="*/ 91 h 167"/>
                    <a:gd name="T40" fmla="*/ 1366 w 1381"/>
                    <a:gd name="T41" fmla="*/ 92 h 167"/>
                    <a:gd name="T42" fmla="*/ 1361 w 1381"/>
                    <a:gd name="T43" fmla="*/ 92 h 167"/>
                    <a:gd name="T44" fmla="*/ 1346 w 1381"/>
                    <a:gd name="T45" fmla="*/ 100 h 167"/>
                    <a:gd name="T46" fmla="*/ 1322 w 1381"/>
                    <a:gd name="T47" fmla="*/ 109 h 167"/>
                    <a:gd name="T48" fmla="*/ 1294 w 1381"/>
                    <a:gd name="T49" fmla="*/ 116 h 167"/>
                    <a:gd name="T50" fmla="*/ 1267 w 1381"/>
                    <a:gd name="T51" fmla="*/ 120 h 167"/>
                    <a:gd name="T52" fmla="*/ 1248 w 1381"/>
                    <a:gd name="T53" fmla="*/ 137 h 167"/>
                    <a:gd name="T54" fmla="*/ 1239 w 1381"/>
                    <a:gd name="T55" fmla="*/ 167 h 167"/>
                    <a:gd name="T56" fmla="*/ 1252 w 1381"/>
                    <a:gd name="T57" fmla="*/ 163 h 167"/>
                    <a:gd name="T58" fmla="*/ 1267 w 1381"/>
                    <a:gd name="T59" fmla="*/ 159 h 167"/>
                    <a:gd name="T60" fmla="*/ 1280 w 1381"/>
                    <a:gd name="T61" fmla="*/ 155 h 167"/>
                    <a:gd name="T62" fmla="*/ 1295 w 1381"/>
                    <a:gd name="T63" fmla="*/ 149 h 167"/>
                    <a:gd name="T64" fmla="*/ 1311 w 1381"/>
                    <a:gd name="T65" fmla="*/ 137 h 167"/>
                    <a:gd name="T66" fmla="*/ 1331 w 1381"/>
                    <a:gd name="T67" fmla="*/ 131 h 167"/>
                    <a:gd name="T68" fmla="*/ 1351 w 1381"/>
                    <a:gd name="T69" fmla="*/ 128 h 167"/>
                    <a:gd name="T70" fmla="*/ 1373 w 1381"/>
                    <a:gd name="T71" fmla="*/ 12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1" h="167">
                      <a:moveTo>
                        <a:pt x="0" y="0"/>
                      </a:moveTo>
                      <a:lnTo>
                        <a:pt x="0" y="1"/>
                      </a:lnTo>
                      <a:lnTo>
                        <a:pt x="3" y="36"/>
                      </a:lnTo>
                      <a:lnTo>
                        <a:pt x="4" y="49"/>
                      </a:lnTo>
                      <a:lnTo>
                        <a:pt x="4" y="51"/>
                      </a:lnTo>
                      <a:lnTo>
                        <a:pt x="5" y="51"/>
                      </a:lnTo>
                      <a:lnTo>
                        <a:pt x="5" y="51"/>
                      </a:lnTo>
                      <a:lnTo>
                        <a:pt x="5" y="51"/>
                      </a:lnTo>
                      <a:lnTo>
                        <a:pt x="5" y="51"/>
                      </a:lnTo>
                      <a:lnTo>
                        <a:pt x="5" y="51"/>
                      </a:lnTo>
                      <a:lnTo>
                        <a:pt x="5" y="51"/>
                      </a:lnTo>
                      <a:lnTo>
                        <a:pt x="5" y="51"/>
                      </a:lnTo>
                      <a:lnTo>
                        <a:pt x="15" y="51"/>
                      </a:lnTo>
                      <a:lnTo>
                        <a:pt x="24" y="51"/>
                      </a:lnTo>
                      <a:lnTo>
                        <a:pt x="33" y="52"/>
                      </a:lnTo>
                      <a:lnTo>
                        <a:pt x="41" y="55"/>
                      </a:lnTo>
                      <a:lnTo>
                        <a:pt x="56" y="63"/>
                      </a:lnTo>
                      <a:lnTo>
                        <a:pt x="71" y="72"/>
                      </a:lnTo>
                      <a:lnTo>
                        <a:pt x="86" y="83"/>
                      </a:lnTo>
                      <a:lnTo>
                        <a:pt x="100" y="92"/>
                      </a:lnTo>
                      <a:lnTo>
                        <a:pt x="108" y="96"/>
                      </a:lnTo>
                      <a:lnTo>
                        <a:pt x="116" y="100"/>
                      </a:lnTo>
                      <a:lnTo>
                        <a:pt x="124" y="103"/>
                      </a:lnTo>
                      <a:lnTo>
                        <a:pt x="132" y="105"/>
                      </a:lnTo>
                      <a:lnTo>
                        <a:pt x="127" y="83"/>
                      </a:lnTo>
                      <a:lnTo>
                        <a:pt x="124" y="67"/>
                      </a:lnTo>
                      <a:lnTo>
                        <a:pt x="108" y="59"/>
                      </a:lnTo>
                      <a:lnTo>
                        <a:pt x="92" y="52"/>
                      </a:lnTo>
                      <a:lnTo>
                        <a:pt x="76" y="44"/>
                      </a:lnTo>
                      <a:lnTo>
                        <a:pt x="60" y="36"/>
                      </a:lnTo>
                      <a:lnTo>
                        <a:pt x="45" y="28"/>
                      </a:lnTo>
                      <a:lnTo>
                        <a:pt x="29" y="19"/>
                      </a:lnTo>
                      <a:lnTo>
                        <a:pt x="15" y="11"/>
                      </a:lnTo>
                      <a:lnTo>
                        <a:pt x="0" y="0"/>
                      </a:lnTo>
                      <a:close/>
                      <a:moveTo>
                        <a:pt x="1373" y="125"/>
                      </a:moveTo>
                      <a:lnTo>
                        <a:pt x="1377" y="105"/>
                      </a:lnTo>
                      <a:lnTo>
                        <a:pt x="1381" y="89"/>
                      </a:lnTo>
                      <a:lnTo>
                        <a:pt x="1377" y="89"/>
                      </a:lnTo>
                      <a:lnTo>
                        <a:pt x="1374" y="91"/>
                      </a:lnTo>
                      <a:lnTo>
                        <a:pt x="1371" y="91"/>
                      </a:lnTo>
                      <a:lnTo>
                        <a:pt x="1369" y="92"/>
                      </a:lnTo>
                      <a:lnTo>
                        <a:pt x="1366" y="92"/>
                      </a:lnTo>
                      <a:lnTo>
                        <a:pt x="1363" y="92"/>
                      </a:lnTo>
                      <a:lnTo>
                        <a:pt x="1361" y="92"/>
                      </a:lnTo>
                      <a:lnTo>
                        <a:pt x="1357" y="93"/>
                      </a:lnTo>
                      <a:lnTo>
                        <a:pt x="1346" y="100"/>
                      </a:lnTo>
                      <a:lnTo>
                        <a:pt x="1334" y="105"/>
                      </a:lnTo>
                      <a:lnTo>
                        <a:pt x="1322" y="109"/>
                      </a:lnTo>
                      <a:lnTo>
                        <a:pt x="1308" y="113"/>
                      </a:lnTo>
                      <a:lnTo>
                        <a:pt x="1294" y="116"/>
                      </a:lnTo>
                      <a:lnTo>
                        <a:pt x="1280" y="119"/>
                      </a:lnTo>
                      <a:lnTo>
                        <a:pt x="1267" y="120"/>
                      </a:lnTo>
                      <a:lnTo>
                        <a:pt x="1254" y="123"/>
                      </a:lnTo>
                      <a:lnTo>
                        <a:pt x="1248" y="137"/>
                      </a:lnTo>
                      <a:lnTo>
                        <a:pt x="1240" y="164"/>
                      </a:lnTo>
                      <a:lnTo>
                        <a:pt x="1239" y="167"/>
                      </a:lnTo>
                      <a:lnTo>
                        <a:pt x="1246" y="165"/>
                      </a:lnTo>
                      <a:lnTo>
                        <a:pt x="1252" y="163"/>
                      </a:lnTo>
                      <a:lnTo>
                        <a:pt x="1260" y="160"/>
                      </a:lnTo>
                      <a:lnTo>
                        <a:pt x="1267" y="159"/>
                      </a:lnTo>
                      <a:lnTo>
                        <a:pt x="1274" y="156"/>
                      </a:lnTo>
                      <a:lnTo>
                        <a:pt x="1280" y="155"/>
                      </a:lnTo>
                      <a:lnTo>
                        <a:pt x="1287" y="152"/>
                      </a:lnTo>
                      <a:lnTo>
                        <a:pt x="1295" y="149"/>
                      </a:lnTo>
                      <a:lnTo>
                        <a:pt x="1303" y="143"/>
                      </a:lnTo>
                      <a:lnTo>
                        <a:pt x="1311" y="137"/>
                      </a:lnTo>
                      <a:lnTo>
                        <a:pt x="1320" y="133"/>
                      </a:lnTo>
                      <a:lnTo>
                        <a:pt x="1331" y="131"/>
                      </a:lnTo>
                      <a:lnTo>
                        <a:pt x="1342" y="129"/>
                      </a:lnTo>
                      <a:lnTo>
                        <a:pt x="1351" y="128"/>
                      </a:lnTo>
                      <a:lnTo>
                        <a:pt x="1362" y="127"/>
                      </a:lnTo>
                      <a:lnTo>
                        <a:pt x="1373" y="125"/>
                      </a:lnTo>
                      <a:close/>
                    </a:path>
                  </a:pathLst>
                </a:custGeom>
                <a:solidFill>
                  <a:srgbClr val="D7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7" name="Freeform 299"/>
                <p:cNvSpPr>
                  <a:spLocks noEditPoints="1"/>
                </p:cNvSpPr>
                <p:nvPr/>
              </p:nvSpPr>
              <p:spPr bwMode="auto">
                <a:xfrm>
                  <a:off x="3641" y="1718"/>
                  <a:ext cx="392" cy="44"/>
                </a:xfrm>
                <a:custGeom>
                  <a:avLst/>
                  <a:gdLst>
                    <a:gd name="T0" fmla="*/ 0 w 1130"/>
                    <a:gd name="T1" fmla="*/ 0 h 132"/>
                    <a:gd name="T2" fmla="*/ 3 w 1130"/>
                    <a:gd name="T3" fmla="*/ 16 h 132"/>
                    <a:gd name="T4" fmla="*/ 8 w 1130"/>
                    <a:gd name="T5" fmla="*/ 38 h 132"/>
                    <a:gd name="T6" fmla="*/ 8 w 1130"/>
                    <a:gd name="T7" fmla="*/ 38 h 132"/>
                    <a:gd name="T8" fmla="*/ 8 w 1130"/>
                    <a:gd name="T9" fmla="*/ 38 h 132"/>
                    <a:gd name="T10" fmla="*/ 8 w 1130"/>
                    <a:gd name="T11" fmla="*/ 38 h 132"/>
                    <a:gd name="T12" fmla="*/ 8 w 1130"/>
                    <a:gd name="T13" fmla="*/ 38 h 132"/>
                    <a:gd name="T14" fmla="*/ 10 w 1130"/>
                    <a:gd name="T15" fmla="*/ 38 h 132"/>
                    <a:gd name="T16" fmla="*/ 10 w 1130"/>
                    <a:gd name="T17" fmla="*/ 38 h 132"/>
                    <a:gd name="T18" fmla="*/ 10 w 1130"/>
                    <a:gd name="T19" fmla="*/ 38 h 132"/>
                    <a:gd name="T20" fmla="*/ 10 w 1130"/>
                    <a:gd name="T21" fmla="*/ 38 h 132"/>
                    <a:gd name="T22" fmla="*/ 26 w 1130"/>
                    <a:gd name="T23" fmla="*/ 48 h 132"/>
                    <a:gd name="T24" fmla="*/ 43 w 1130"/>
                    <a:gd name="T25" fmla="*/ 57 h 132"/>
                    <a:gd name="T26" fmla="*/ 60 w 1130"/>
                    <a:gd name="T27" fmla="*/ 64 h 132"/>
                    <a:gd name="T28" fmla="*/ 78 w 1130"/>
                    <a:gd name="T29" fmla="*/ 70 h 132"/>
                    <a:gd name="T30" fmla="*/ 95 w 1130"/>
                    <a:gd name="T31" fmla="*/ 77 h 132"/>
                    <a:gd name="T32" fmla="*/ 114 w 1130"/>
                    <a:gd name="T33" fmla="*/ 82 h 132"/>
                    <a:gd name="T34" fmla="*/ 132 w 1130"/>
                    <a:gd name="T35" fmla="*/ 88 h 132"/>
                    <a:gd name="T36" fmla="*/ 150 w 1130"/>
                    <a:gd name="T37" fmla="*/ 93 h 132"/>
                    <a:gd name="T38" fmla="*/ 143 w 1130"/>
                    <a:gd name="T39" fmla="*/ 78 h 132"/>
                    <a:gd name="T40" fmla="*/ 135 w 1130"/>
                    <a:gd name="T41" fmla="*/ 57 h 132"/>
                    <a:gd name="T42" fmla="*/ 135 w 1130"/>
                    <a:gd name="T43" fmla="*/ 56 h 132"/>
                    <a:gd name="T44" fmla="*/ 118 w 1130"/>
                    <a:gd name="T45" fmla="*/ 49 h 132"/>
                    <a:gd name="T46" fmla="*/ 102 w 1130"/>
                    <a:gd name="T47" fmla="*/ 41 h 132"/>
                    <a:gd name="T48" fmla="*/ 84 w 1130"/>
                    <a:gd name="T49" fmla="*/ 34 h 132"/>
                    <a:gd name="T50" fmla="*/ 68 w 1130"/>
                    <a:gd name="T51" fmla="*/ 28 h 132"/>
                    <a:gd name="T52" fmla="*/ 51 w 1130"/>
                    <a:gd name="T53" fmla="*/ 21 h 132"/>
                    <a:gd name="T54" fmla="*/ 34 w 1130"/>
                    <a:gd name="T55" fmla="*/ 13 h 132"/>
                    <a:gd name="T56" fmla="*/ 18 w 1130"/>
                    <a:gd name="T57" fmla="*/ 6 h 132"/>
                    <a:gd name="T58" fmla="*/ 0 w 1130"/>
                    <a:gd name="T59" fmla="*/ 0 h 132"/>
                    <a:gd name="T60" fmla="*/ 1115 w 1130"/>
                    <a:gd name="T61" fmla="*/ 100 h 132"/>
                    <a:gd name="T62" fmla="*/ 1116 w 1130"/>
                    <a:gd name="T63" fmla="*/ 97 h 132"/>
                    <a:gd name="T64" fmla="*/ 1124 w 1130"/>
                    <a:gd name="T65" fmla="*/ 70 h 132"/>
                    <a:gd name="T66" fmla="*/ 1130 w 1130"/>
                    <a:gd name="T67" fmla="*/ 56 h 132"/>
                    <a:gd name="T68" fmla="*/ 1126 w 1130"/>
                    <a:gd name="T69" fmla="*/ 56 h 132"/>
                    <a:gd name="T70" fmla="*/ 1122 w 1130"/>
                    <a:gd name="T71" fmla="*/ 57 h 132"/>
                    <a:gd name="T72" fmla="*/ 1119 w 1130"/>
                    <a:gd name="T73" fmla="*/ 57 h 132"/>
                    <a:gd name="T74" fmla="*/ 1115 w 1130"/>
                    <a:gd name="T75" fmla="*/ 58 h 132"/>
                    <a:gd name="T76" fmla="*/ 1112 w 1130"/>
                    <a:gd name="T77" fmla="*/ 60 h 132"/>
                    <a:gd name="T78" fmla="*/ 1108 w 1130"/>
                    <a:gd name="T79" fmla="*/ 60 h 132"/>
                    <a:gd name="T80" fmla="*/ 1106 w 1130"/>
                    <a:gd name="T81" fmla="*/ 61 h 132"/>
                    <a:gd name="T82" fmla="*/ 1102 w 1130"/>
                    <a:gd name="T83" fmla="*/ 61 h 132"/>
                    <a:gd name="T84" fmla="*/ 1090 w 1130"/>
                    <a:gd name="T85" fmla="*/ 68 h 132"/>
                    <a:gd name="T86" fmla="*/ 1076 w 1130"/>
                    <a:gd name="T87" fmla="*/ 73 h 132"/>
                    <a:gd name="T88" fmla="*/ 1063 w 1130"/>
                    <a:gd name="T89" fmla="*/ 77 h 132"/>
                    <a:gd name="T90" fmla="*/ 1048 w 1130"/>
                    <a:gd name="T91" fmla="*/ 81 h 132"/>
                    <a:gd name="T92" fmla="*/ 1035 w 1130"/>
                    <a:gd name="T93" fmla="*/ 85 h 132"/>
                    <a:gd name="T94" fmla="*/ 1020 w 1130"/>
                    <a:gd name="T95" fmla="*/ 89 h 132"/>
                    <a:gd name="T96" fmla="*/ 1006 w 1130"/>
                    <a:gd name="T97" fmla="*/ 93 h 132"/>
                    <a:gd name="T98" fmla="*/ 991 w 1130"/>
                    <a:gd name="T99" fmla="*/ 96 h 132"/>
                    <a:gd name="T100" fmla="*/ 990 w 1130"/>
                    <a:gd name="T101" fmla="*/ 100 h 132"/>
                    <a:gd name="T102" fmla="*/ 979 w 1130"/>
                    <a:gd name="T103" fmla="*/ 120 h 132"/>
                    <a:gd name="T104" fmla="*/ 972 w 1130"/>
                    <a:gd name="T105" fmla="*/ 132 h 132"/>
                    <a:gd name="T106" fmla="*/ 990 w 1130"/>
                    <a:gd name="T107" fmla="*/ 129 h 132"/>
                    <a:gd name="T108" fmla="*/ 1008 w 1130"/>
                    <a:gd name="T109" fmla="*/ 125 h 132"/>
                    <a:gd name="T110" fmla="*/ 1026 w 1130"/>
                    <a:gd name="T111" fmla="*/ 121 h 132"/>
                    <a:gd name="T112" fmla="*/ 1044 w 1130"/>
                    <a:gd name="T113" fmla="*/ 118 h 132"/>
                    <a:gd name="T114" fmla="*/ 1062 w 1130"/>
                    <a:gd name="T115" fmla="*/ 113 h 132"/>
                    <a:gd name="T116" fmla="*/ 1079 w 1130"/>
                    <a:gd name="T117" fmla="*/ 109 h 132"/>
                    <a:gd name="T118" fmla="*/ 1098 w 1130"/>
                    <a:gd name="T119" fmla="*/ 105 h 132"/>
                    <a:gd name="T120" fmla="*/ 1115 w 1130"/>
                    <a:gd name="T121" fmla="*/ 10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0" h="132">
                      <a:moveTo>
                        <a:pt x="0" y="0"/>
                      </a:moveTo>
                      <a:lnTo>
                        <a:pt x="3" y="16"/>
                      </a:lnTo>
                      <a:lnTo>
                        <a:pt x="8" y="38"/>
                      </a:lnTo>
                      <a:lnTo>
                        <a:pt x="8" y="38"/>
                      </a:lnTo>
                      <a:lnTo>
                        <a:pt x="8" y="38"/>
                      </a:lnTo>
                      <a:lnTo>
                        <a:pt x="8" y="38"/>
                      </a:lnTo>
                      <a:lnTo>
                        <a:pt x="8" y="38"/>
                      </a:lnTo>
                      <a:lnTo>
                        <a:pt x="10" y="38"/>
                      </a:lnTo>
                      <a:lnTo>
                        <a:pt x="10" y="38"/>
                      </a:lnTo>
                      <a:lnTo>
                        <a:pt x="10" y="38"/>
                      </a:lnTo>
                      <a:lnTo>
                        <a:pt x="10" y="38"/>
                      </a:lnTo>
                      <a:lnTo>
                        <a:pt x="26" y="48"/>
                      </a:lnTo>
                      <a:lnTo>
                        <a:pt x="43" y="57"/>
                      </a:lnTo>
                      <a:lnTo>
                        <a:pt x="60" y="64"/>
                      </a:lnTo>
                      <a:lnTo>
                        <a:pt x="78" y="70"/>
                      </a:lnTo>
                      <a:lnTo>
                        <a:pt x="95" y="77"/>
                      </a:lnTo>
                      <a:lnTo>
                        <a:pt x="114" y="82"/>
                      </a:lnTo>
                      <a:lnTo>
                        <a:pt x="132" y="88"/>
                      </a:lnTo>
                      <a:lnTo>
                        <a:pt x="150" y="93"/>
                      </a:lnTo>
                      <a:lnTo>
                        <a:pt x="143" y="78"/>
                      </a:lnTo>
                      <a:lnTo>
                        <a:pt x="135" y="57"/>
                      </a:lnTo>
                      <a:lnTo>
                        <a:pt x="135" y="56"/>
                      </a:lnTo>
                      <a:lnTo>
                        <a:pt x="118" y="49"/>
                      </a:lnTo>
                      <a:lnTo>
                        <a:pt x="102" y="41"/>
                      </a:lnTo>
                      <a:lnTo>
                        <a:pt x="84" y="34"/>
                      </a:lnTo>
                      <a:lnTo>
                        <a:pt x="68" y="28"/>
                      </a:lnTo>
                      <a:lnTo>
                        <a:pt x="51" y="21"/>
                      </a:lnTo>
                      <a:lnTo>
                        <a:pt x="34" y="13"/>
                      </a:lnTo>
                      <a:lnTo>
                        <a:pt x="18" y="6"/>
                      </a:lnTo>
                      <a:lnTo>
                        <a:pt x="0" y="0"/>
                      </a:lnTo>
                      <a:close/>
                      <a:moveTo>
                        <a:pt x="1115" y="100"/>
                      </a:moveTo>
                      <a:lnTo>
                        <a:pt x="1116" y="97"/>
                      </a:lnTo>
                      <a:lnTo>
                        <a:pt x="1124" y="70"/>
                      </a:lnTo>
                      <a:lnTo>
                        <a:pt x="1130" y="56"/>
                      </a:lnTo>
                      <a:lnTo>
                        <a:pt x="1126" y="56"/>
                      </a:lnTo>
                      <a:lnTo>
                        <a:pt x="1122" y="57"/>
                      </a:lnTo>
                      <a:lnTo>
                        <a:pt x="1119" y="57"/>
                      </a:lnTo>
                      <a:lnTo>
                        <a:pt x="1115" y="58"/>
                      </a:lnTo>
                      <a:lnTo>
                        <a:pt x="1112" y="60"/>
                      </a:lnTo>
                      <a:lnTo>
                        <a:pt x="1108" y="60"/>
                      </a:lnTo>
                      <a:lnTo>
                        <a:pt x="1106" y="61"/>
                      </a:lnTo>
                      <a:lnTo>
                        <a:pt x="1102" y="61"/>
                      </a:lnTo>
                      <a:lnTo>
                        <a:pt x="1090" y="68"/>
                      </a:lnTo>
                      <a:lnTo>
                        <a:pt x="1076" y="73"/>
                      </a:lnTo>
                      <a:lnTo>
                        <a:pt x="1063" y="77"/>
                      </a:lnTo>
                      <a:lnTo>
                        <a:pt x="1048" y="81"/>
                      </a:lnTo>
                      <a:lnTo>
                        <a:pt x="1035" y="85"/>
                      </a:lnTo>
                      <a:lnTo>
                        <a:pt x="1020" y="89"/>
                      </a:lnTo>
                      <a:lnTo>
                        <a:pt x="1006" y="93"/>
                      </a:lnTo>
                      <a:lnTo>
                        <a:pt x="991" y="96"/>
                      </a:lnTo>
                      <a:lnTo>
                        <a:pt x="990" y="100"/>
                      </a:lnTo>
                      <a:lnTo>
                        <a:pt x="979" y="120"/>
                      </a:lnTo>
                      <a:lnTo>
                        <a:pt x="972" y="132"/>
                      </a:lnTo>
                      <a:lnTo>
                        <a:pt x="990" y="129"/>
                      </a:lnTo>
                      <a:lnTo>
                        <a:pt x="1008" y="125"/>
                      </a:lnTo>
                      <a:lnTo>
                        <a:pt x="1026" y="121"/>
                      </a:lnTo>
                      <a:lnTo>
                        <a:pt x="1044" y="118"/>
                      </a:lnTo>
                      <a:lnTo>
                        <a:pt x="1062" y="113"/>
                      </a:lnTo>
                      <a:lnTo>
                        <a:pt x="1079" y="109"/>
                      </a:lnTo>
                      <a:lnTo>
                        <a:pt x="1098" y="105"/>
                      </a:lnTo>
                      <a:lnTo>
                        <a:pt x="1115" y="100"/>
                      </a:lnTo>
                      <a:close/>
                    </a:path>
                  </a:pathLst>
                </a:custGeom>
                <a:solidFill>
                  <a:srgbClr val="CC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8" name="Freeform 300"/>
                <p:cNvSpPr>
                  <a:spLocks noEditPoints="1"/>
                </p:cNvSpPr>
                <p:nvPr/>
              </p:nvSpPr>
              <p:spPr bwMode="auto">
                <a:xfrm>
                  <a:off x="3688" y="1736"/>
                  <a:ext cx="297" cy="33"/>
                </a:xfrm>
                <a:custGeom>
                  <a:avLst/>
                  <a:gdLst>
                    <a:gd name="T0" fmla="*/ 0 w 856"/>
                    <a:gd name="T1" fmla="*/ 1 h 98"/>
                    <a:gd name="T2" fmla="*/ 15 w 856"/>
                    <a:gd name="T3" fmla="*/ 37 h 98"/>
                    <a:gd name="T4" fmla="*/ 33 w 856"/>
                    <a:gd name="T5" fmla="*/ 42 h 98"/>
                    <a:gd name="T6" fmla="*/ 52 w 856"/>
                    <a:gd name="T7" fmla="*/ 49 h 98"/>
                    <a:gd name="T8" fmla="*/ 71 w 856"/>
                    <a:gd name="T9" fmla="*/ 56 h 98"/>
                    <a:gd name="T10" fmla="*/ 88 w 856"/>
                    <a:gd name="T11" fmla="*/ 62 h 98"/>
                    <a:gd name="T12" fmla="*/ 108 w 856"/>
                    <a:gd name="T13" fmla="*/ 69 h 98"/>
                    <a:gd name="T14" fmla="*/ 130 w 856"/>
                    <a:gd name="T15" fmla="*/ 73 h 98"/>
                    <a:gd name="T16" fmla="*/ 150 w 856"/>
                    <a:gd name="T17" fmla="*/ 76 h 98"/>
                    <a:gd name="T18" fmla="*/ 170 w 856"/>
                    <a:gd name="T19" fmla="*/ 84 h 98"/>
                    <a:gd name="T20" fmla="*/ 174 w 856"/>
                    <a:gd name="T21" fmla="*/ 84 h 98"/>
                    <a:gd name="T22" fmla="*/ 179 w 856"/>
                    <a:gd name="T23" fmla="*/ 84 h 98"/>
                    <a:gd name="T24" fmla="*/ 183 w 856"/>
                    <a:gd name="T25" fmla="*/ 85 h 98"/>
                    <a:gd name="T26" fmla="*/ 188 w 856"/>
                    <a:gd name="T27" fmla="*/ 85 h 98"/>
                    <a:gd name="T28" fmla="*/ 168 w 856"/>
                    <a:gd name="T29" fmla="*/ 64 h 98"/>
                    <a:gd name="T30" fmla="*/ 151 w 856"/>
                    <a:gd name="T31" fmla="*/ 42 h 98"/>
                    <a:gd name="T32" fmla="*/ 123 w 856"/>
                    <a:gd name="T33" fmla="*/ 33 h 98"/>
                    <a:gd name="T34" fmla="*/ 94 w 856"/>
                    <a:gd name="T35" fmla="*/ 25 h 98"/>
                    <a:gd name="T36" fmla="*/ 63 w 856"/>
                    <a:gd name="T37" fmla="*/ 18 h 98"/>
                    <a:gd name="T38" fmla="*/ 32 w 856"/>
                    <a:gd name="T39" fmla="*/ 14 h 98"/>
                    <a:gd name="T40" fmla="*/ 24 w 856"/>
                    <a:gd name="T41" fmla="*/ 10 h 98"/>
                    <a:gd name="T42" fmla="*/ 16 w 856"/>
                    <a:gd name="T43" fmla="*/ 8 h 98"/>
                    <a:gd name="T44" fmla="*/ 8 w 856"/>
                    <a:gd name="T45" fmla="*/ 4 h 98"/>
                    <a:gd name="T46" fmla="*/ 0 w 856"/>
                    <a:gd name="T47" fmla="*/ 0 h 98"/>
                    <a:gd name="T48" fmla="*/ 844 w 856"/>
                    <a:gd name="T49" fmla="*/ 64 h 98"/>
                    <a:gd name="T50" fmla="*/ 856 w 856"/>
                    <a:gd name="T51" fmla="*/ 40 h 98"/>
                    <a:gd name="T52" fmla="*/ 839 w 856"/>
                    <a:gd name="T53" fmla="*/ 44 h 98"/>
                    <a:gd name="T54" fmla="*/ 822 w 856"/>
                    <a:gd name="T55" fmla="*/ 48 h 98"/>
                    <a:gd name="T56" fmla="*/ 805 w 856"/>
                    <a:gd name="T57" fmla="*/ 52 h 98"/>
                    <a:gd name="T58" fmla="*/ 789 w 856"/>
                    <a:gd name="T59" fmla="*/ 57 h 98"/>
                    <a:gd name="T60" fmla="*/ 768 w 856"/>
                    <a:gd name="T61" fmla="*/ 58 h 98"/>
                    <a:gd name="T62" fmla="*/ 746 w 856"/>
                    <a:gd name="T63" fmla="*/ 61 h 98"/>
                    <a:gd name="T64" fmla="*/ 725 w 856"/>
                    <a:gd name="T65" fmla="*/ 64 h 98"/>
                    <a:gd name="T66" fmla="*/ 704 w 856"/>
                    <a:gd name="T67" fmla="*/ 65 h 98"/>
                    <a:gd name="T68" fmla="*/ 682 w 856"/>
                    <a:gd name="T69" fmla="*/ 88 h 98"/>
                    <a:gd name="T70" fmla="*/ 692 w 856"/>
                    <a:gd name="T71" fmla="*/ 96 h 98"/>
                    <a:gd name="T72" fmla="*/ 733 w 856"/>
                    <a:gd name="T73" fmla="*/ 92 h 98"/>
                    <a:gd name="T74" fmla="*/ 774 w 856"/>
                    <a:gd name="T75" fmla="*/ 86 h 98"/>
                    <a:gd name="T76" fmla="*/ 816 w 856"/>
                    <a:gd name="T77" fmla="*/ 8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6" h="98">
                      <a:moveTo>
                        <a:pt x="0" y="0"/>
                      </a:moveTo>
                      <a:lnTo>
                        <a:pt x="0" y="1"/>
                      </a:lnTo>
                      <a:lnTo>
                        <a:pt x="8" y="22"/>
                      </a:lnTo>
                      <a:lnTo>
                        <a:pt x="15" y="37"/>
                      </a:lnTo>
                      <a:lnTo>
                        <a:pt x="24" y="40"/>
                      </a:lnTo>
                      <a:lnTo>
                        <a:pt x="33" y="42"/>
                      </a:lnTo>
                      <a:lnTo>
                        <a:pt x="43" y="45"/>
                      </a:lnTo>
                      <a:lnTo>
                        <a:pt x="52" y="49"/>
                      </a:lnTo>
                      <a:lnTo>
                        <a:pt x="61" y="52"/>
                      </a:lnTo>
                      <a:lnTo>
                        <a:pt x="71" y="56"/>
                      </a:lnTo>
                      <a:lnTo>
                        <a:pt x="80" y="58"/>
                      </a:lnTo>
                      <a:lnTo>
                        <a:pt x="88" y="62"/>
                      </a:lnTo>
                      <a:lnTo>
                        <a:pt x="98" y="66"/>
                      </a:lnTo>
                      <a:lnTo>
                        <a:pt x="108" y="69"/>
                      </a:lnTo>
                      <a:lnTo>
                        <a:pt x="119" y="72"/>
                      </a:lnTo>
                      <a:lnTo>
                        <a:pt x="130" y="73"/>
                      </a:lnTo>
                      <a:lnTo>
                        <a:pt x="139" y="74"/>
                      </a:lnTo>
                      <a:lnTo>
                        <a:pt x="150" y="76"/>
                      </a:lnTo>
                      <a:lnTo>
                        <a:pt x="160" y="78"/>
                      </a:lnTo>
                      <a:lnTo>
                        <a:pt x="170" y="84"/>
                      </a:lnTo>
                      <a:lnTo>
                        <a:pt x="172" y="84"/>
                      </a:lnTo>
                      <a:lnTo>
                        <a:pt x="174" y="84"/>
                      </a:lnTo>
                      <a:lnTo>
                        <a:pt x="176" y="84"/>
                      </a:lnTo>
                      <a:lnTo>
                        <a:pt x="179" y="84"/>
                      </a:lnTo>
                      <a:lnTo>
                        <a:pt x="180" y="85"/>
                      </a:lnTo>
                      <a:lnTo>
                        <a:pt x="183" y="85"/>
                      </a:lnTo>
                      <a:lnTo>
                        <a:pt x="186" y="85"/>
                      </a:lnTo>
                      <a:lnTo>
                        <a:pt x="188" y="85"/>
                      </a:lnTo>
                      <a:lnTo>
                        <a:pt x="179" y="76"/>
                      </a:lnTo>
                      <a:lnTo>
                        <a:pt x="168" y="64"/>
                      </a:lnTo>
                      <a:lnTo>
                        <a:pt x="158" y="50"/>
                      </a:lnTo>
                      <a:lnTo>
                        <a:pt x="151" y="42"/>
                      </a:lnTo>
                      <a:lnTo>
                        <a:pt x="138" y="38"/>
                      </a:lnTo>
                      <a:lnTo>
                        <a:pt x="123" y="33"/>
                      </a:lnTo>
                      <a:lnTo>
                        <a:pt x="108" y="29"/>
                      </a:lnTo>
                      <a:lnTo>
                        <a:pt x="94" y="25"/>
                      </a:lnTo>
                      <a:lnTo>
                        <a:pt x="79" y="21"/>
                      </a:lnTo>
                      <a:lnTo>
                        <a:pt x="63" y="18"/>
                      </a:lnTo>
                      <a:lnTo>
                        <a:pt x="48" y="16"/>
                      </a:lnTo>
                      <a:lnTo>
                        <a:pt x="32" y="14"/>
                      </a:lnTo>
                      <a:lnTo>
                        <a:pt x="28" y="13"/>
                      </a:lnTo>
                      <a:lnTo>
                        <a:pt x="24" y="10"/>
                      </a:lnTo>
                      <a:lnTo>
                        <a:pt x="20" y="9"/>
                      </a:lnTo>
                      <a:lnTo>
                        <a:pt x="16" y="8"/>
                      </a:lnTo>
                      <a:lnTo>
                        <a:pt x="12" y="5"/>
                      </a:lnTo>
                      <a:lnTo>
                        <a:pt x="8" y="4"/>
                      </a:lnTo>
                      <a:lnTo>
                        <a:pt x="4" y="1"/>
                      </a:lnTo>
                      <a:lnTo>
                        <a:pt x="0" y="0"/>
                      </a:lnTo>
                      <a:close/>
                      <a:moveTo>
                        <a:pt x="837" y="76"/>
                      </a:moveTo>
                      <a:lnTo>
                        <a:pt x="844" y="64"/>
                      </a:lnTo>
                      <a:lnTo>
                        <a:pt x="855" y="44"/>
                      </a:lnTo>
                      <a:lnTo>
                        <a:pt x="856" y="40"/>
                      </a:lnTo>
                      <a:lnTo>
                        <a:pt x="848" y="42"/>
                      </a:lnTo>
                      <a:lnTo>
                        <a:pt x="839" y="44"/>
                      </a:lnTo>
                      <a:lnTo>
                        <a:pt x="830" y="46"/>
                      </a:lnTo>
                      <a:lnTo>
                        <a:pt x="822" y="48"/>
                      </a:lnTo>
                      <a:lnTo>
                        <a:pt x="813" y="50"/>
                      </a:lnTo>
                      <a:lnTo>
                        <a:pt x="805" y="52"/>
                      </a:lnTo>
                      <a:lnTo>
                        <a:pt x="797" y="54"/>
                      </a:lnTo>
                      <a:lnTo>
                        <a:pt x="789" y="57"/>
                      </a:lnTo>
                      <a:lnTo>
                        <a:pt x="778" y="57"/>
                      </a:lnTo>
                      <a:lnTo>
                        <a:pt x="768" y="58"/>
                      </a:lnTo>
                      <a:lnTo>
                        <a:pt x="757" y="60"/>
                      </a:lnTo>
                      <a:lnTo>
                        <a:pt x="746" y="61"/>
                      </a:lnTo>
                      <a:lnTo>
                        <a:pt x="736" y="62"/>
                      </a:lnTo>
                      <a:lnTo>
                        <a:pt x="725" y="64"/>
                      </a:lnTo>
                      <a:lnTo>
                        <a:pt x="714" y="64"/>
                      </a:lnTo>
                      <a:lnTo>
                        <a:pt x="704" y="65"/>
                      </a:lnTo>
                      <a:lnTo>
                        <a:pt x="694" y="76"/>
                      </a:lnTo>
                      <a:lnTo>
                        <a:pt x="682" y="88"/>
                      </a:lnTo>
                      <a:lnTo>
                        <a:pt x="672" y="98"/>
                      </a:lnTo>
                      <a:lnTo>
                        <a:pt x="692" y="96"/>
                      </a:lnTo>
                      <a:lnTo>
                        <a:pt x="713" y="93"/>
                      </a:lnTo>
                      <a:lnTo>
                        <a:pt x="733" y="92"/>
                      </a:lnTo>
                      <a:lnTo>
                        <a:pt x="754" y="89"/>
                      </a:lnTo>
                      <a:lnTo>
                        <a:pt x="774" y="86"/>
                      </a:lnTo>
                      <a:lnTo>
                        <a:pt x="796" y="82"/>
                      </a:lnTo>
                      <a:lnTo>
                        <a:pt x="816" y="80"/>
                      </a:lnTo>
                      <a:lnTo>
                        <a:pt x="837" y="76"/>
                      </a:lnTo>
                      <a:close/>
                    </a:path>
                  </a:pathLst>
                </a:custGeom>
                <a:solidFill>
                  <a:srgbClr val="C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29" name="Freeform 301"/>
                <p:cNvSpPr>
                  <a:spLocks/>
                </p:cNvSpPr>
                <p:nvPr/>
              </p:nvSpPr>
              <p:spPr bwMode="auto">
                <a:xfrm>
                  <a:off x="3741" y="1750"/>
                  <a:ext cx="191" cy="26"/>
                </a:xfrm>
                <a:custGeom>
                  <a:avLst/>
                  <a:gdLst>
                    <a:gd name="T0" fmla="*/ 0 w 553"/>
                    <a:gd name="T1" fmla="*/ 0 h 78"/>
                    <a:gd name="T2" fmla="*/ 7 w 553"/>
                    <a:gd name="T3" fmla="*/ 8 h 78"/>
                    <a:gd name="T4" fmla="*/ 17 w 553"/>
                    <a:gd name="T5" fmla="*/ 22 h 78"/>
                    <a:gd name="T6" fmla="*/ 28 w 553"/>
                    <a:gd name="T7" fmla="*/ 34 h 78"/>
                    <a:gd name="T8" fmla="*/ 37 w 553"/>
                    <a:gd name="T9" fmla="*/ 43 h 78"/>
                    <a:gd name="T10" fmla="*/ 72 w 553"/>
                    <a:gd name="T11" fmla="*/ 48 h 78"/>
                    <a:gd name="T12" fmla="*/ 107 w 553"/>
                    <a:gd name="T13" fmla="*/ 55 h 78"/>
                    <a:gd name="T14" fmla="*/ 141 w 553"/>
                    <a:gd name="T15" fmla="*/ 59 h 78"/>
                    <a:gd name="T16" fmla="*/ 175 w 553"/>
                    <a:gd name="T17" fmla="*/ 64 h 78"/>
                    <a:gd name="T18" fmla="*/ 208 w 553"/>
                    <a:gd name="T19" fmla="*/ 67 h 78"/>
                    <a:gd name="T20" fmla="*/ 243 w 553"/>
                    <a:gd name="T21" fmla="*/ 70 h 78"/>
                    <a:gd name="T22" fmla="*/ 278 w 553"/>
                    <a:gd name="T23" fmla="*/ 70 h 78"/>
                    <a:gd name="T24" fmla="*/ 312 w 553"/>
                    <a:gd name="T25" fmla="*/ 68 h 78"/>
                    <a:gd name="T26" fmla="*/ 323 w 553"/>
                    <a:gd name="T27" fmla="*/ 71 h 78"/>
                    <a:gd name="T28" fmla="*/ 334 w 553"/>
                    <a:gd name="T29" fmla="*/ 74 h 78"/>
                    <a:gd name="T30" fmla="*/ 344 w 553"/>
                    <a:gd name="T31" fmla="*/ 75 h 78"/>
                    <a:gd name="T32" fmla="*/ 355 w 553"/>
                    <a:gd name="T33" fmla="*/ 76 h 78"/>
                    <a:gd name="T34" fmla="*/ 378 w 553"/>
                    <a:gd name="T35" fmla="*/ 78 h 78"/>
                    <a:gd name="T36" fmla="*/ 399 w 553"/>
                    <a:gd name="T37" fmla="*/ 76 h 78"/>
                    <a:gd name="T38" fmla="*/ 420 w 553"/>
                    <a:gd name="T39" fmla="*/ 75 h 78"/>
                    <a:gd name="T40" fmla="*/ 442 w 553"/>
                    <a:gd name="T41" fmla="*/ 72 h 78"/>
                    <a:gd name="T42" fmla="*/ 463 w 553"/>
                    <a:gd name="T43" fmla="*/ 70 h 78"/>
                    <a:gd name="T44" fmla="*/ 486 w 553"/>
                    <a:gd name="T45" fmla="*/ 68 h 78"/>
                    <a:gd name="T46" fmla="*/ 494 w 553"/>
                    <a:gd name="T47" fmla="*/ 59 h 78"/>
                    <a:gd name="T48" fmla="*/ 498 w 553"/>
                    <a:gd name="T49" fmla="*/ 58 h 78"/>
                    <a:gd name="T50" fmla="*/ 501 w 553"/>
                    <a:gd name="T51" fmla="*/ 58 h 78"/>
                    <a:gd name="T52" fmla="*/ 505 w 553"/>
                    <a:gd name="T53" fmla="*/ 58 h 78"/>
                    <a:gd name="T54" fmla="*/ 507 w 553"/>
                    <a:gd name="T55" fmla="*/ 58 h 78"/>
                    <a:gd name="T56" fmla="*/ 511 w 553"/>
                    <a:gd name="T57" fmla="*/ 58 h 78"/>
                    <a:gd name="T58" fmla="*/ 514 w 553"/>
                    <a:gd name="T59" fmla="*/ 56 h 78"/>
                    <a:gd name="T60" fmla="*/ 518 w 553"/>
                    <a:gd name="T61" fmla="*/ 56 h 78"/>
                    <a:gd name="T62" fmla="*/ 521 w 553"/>
                    <a:gd name="T63" fmla="*/ 56 h 78"/>
                    <a:gd name="T64" fmla="*/ 531 w 553"/>
                    <a:gd name="T65" fmla="*/ 46 h 78"/>
                    <a:gd name="T66" fmla="*/ 543 w 553"/>
                    <a:gd name="T67" fmla="*/ 34 h 78"/>
                    <a:gd name="T68" fmla="*/ 553 w 553"/>
                    <a:gd name="T69" fmla="*/ 23 h 78"/>
                    <a:gd name="T70" fmla="*/ 509 w 553"/>
                    <a:gd name="T71" fmla="*/ 27 h 78"/>
                    <a:gd name="T72" fmla="*/ 465 w 553"/>
                    <a:gd name="T73" fmla="*/ 30 h 78"/>
                    <a:gd name="T74" fmla="*/ 420 w 553"/>
                    <a:gd name="T75" fmla="*/ 32 h 78"/>
                    <a:gd name="T76" fmla="*/ 376 w 553"/>
                    <a:gd name="T77" fmla="*/ 34 h 78"/>
                    <a:gd name="T78" fmla="*/ 334 w 553"/>
                    <a:gd name="T79" fmla="*/ 35 h 78"/>
                    <a:gd name="T80" fmla="*/ 290 w 553"/>
                    <a:gd name="T81" fmla="*/ 35 h 78"/>
                    <a:gd name="T82" fmla="*/ 247 w 553"/>
                    <a:gd name="T83" fmla="*/ 32 h 78"/>
                    <a:gd name="T84" fmla="*/ 206 w 553"/>
                    <a:gd name="T85" fmla="*/ 30 h 78"/>
                    <a:gd name="T86" fmla="*/ 194 w 553"/>
                    <a:gd name="T87" fmla="*/ 28 h 78"/>
                    <a:gd name="T88" fmla="*/ 180 w 553"/>
                    <a:gd name="T89" fmla="*/ 27 h 78"/>
                    <a:gd name="T90" fmla="*/ 165 w 553"/>
                    <a:gd name="T91" fmla="*/ 26 h 78"/>
                    <a:gd name="T92" fmla="*/ 151 w 553"/>
                    <a:gd name="T93" fmla="*/ 26 h 78"/>
                    <a:gd name="T94" fmla="*/ 136 w 553"/>
                    <a:gd name="T95" fmla="*/ 24 h 78"/>
                    <a:gd name="T96" fmla="*/ 123 w 553"/>
                    <a:gd name="T97" fmla="*/ 22 h 78"/>
                    <a:gd name="T98" fmla="*/ 109 w 553"/>
                    <a:gd name="T99" fmla="*/ 19 h 78"/>
                    <a:gd name="T100" fmla="*/ 99 w 553"/>
                    <a:gd name="T101" fmla="*/ 15 h 78"/>
                    <a:gd name="T102" fmla="*/ 85 w 553"/>
                    <a:gd name="T103" fmla="*/ 15 h 78"/>
                    <a:gd name="T104" fmla="*/ 73 w 553"/>
                    <a:gd name="T105" fmla="*/ 14 h 78"/>
                    <a:gd name="T106" fmla="*/ 60 w 553"/>
                    <a:gd name="T107" fmla="*/ 14 h 78"/>
                    <a:gd name="T108" fmla="*/ 48 w 553"/>
                    <a:gd name="T109" fmla="*/ 11 h 78"/>
                    <a:gd name="T110" fmla="*/ 36 w 553"/>
                    <a:gd name="T111" fmla="*/ 10 h 78"/>
                    <a:gd name="T112" fmla="*/ 24 w 553"/>
                    <a:gd name="T113" fmla="*/ 7 h 78"/>
                    <a:gd name="T114" fmla="*/ 12 w 553"/>
                    <a:gd name="T115" fmla="*/ 3 h 78"/>
                    <a:gd name="T116" fmla="*/ 0 w 553"/>
                    <a:gd name="T1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3" h="78">
                      <a:moveTo>
                        <a:pt x="0" y="0"/>
                      </a:moveTo>
                      <a:lnTo>
                        <a:pt x="7" y="8"/>
                      </a:lnTo>
                      <a:lnTo>
                        <a:pt x="17" y="22"/>
                      </a:lnTo>
                      <a:lnTo>
                        <a:pt x="28" y="34"/>
                      </a:lnTo>
                      <a:lnTo>
                        <a:pt x="37" y="43"/>
                      </a:lnTo>
                      <a:lnTo>
                        <a:pt x="72" y="48"/>
                      </a:lnTo>
                      <a:lnTo>
                        <a:pt x="107" y="55"/>
                      </a:lnTo>
                      <a:lnTo>
                        <a:pt x="141" y="59"/>
                      </a:lnTo>
                      <a:lnTo>
                        <a:pt x="175" y="64"/>
                      </a:lnTo>
                      <a:lnTo>
                        <a:pt x="208" y="67"/>
                      </a:lnTo>
                      <a:lnTo>
                        <a:pt x="243" y="70"/>
                      </a:lnTo>
                      <a:lnTo>
                        <a:pt x="278" y="70"/>
                      </a:lnTo>
                      <a:lnTo>
                        <a:pt x="312" y="68"/>
                      </a:lnTo>
                      <a:lnTo>
                        <a:pt x="323" y="71"/>
                      </a:lnTo>
                      <a:lnTo>
                        <a:pt x="334" y="74"/>
                      </a:lnTo>
                      <a:lnTo>
                        <a:pt x="344" y="75"/>
                      </a:lnTo>
                      <a:lnTo>
                        <a:pt x="355" y="76"/>
                      </a:lnTo>
                      <a:lnTo>
                        <a:pt x="378" y="78"/>
                      </a:lnTo>
                      <a:lnTo>
                        <a:pt x="399" y="76"/>
                      </a:lnTo>
                      <a:lnTo>
                        <a:pt x="420" y="75"/>
                      </a:lnTo>
                      <a:lnTo>
                        <a:pt x="442" y="72"/>
                      </a:lnTo>
                      <a:lnTo>
                        <a:pt x="463" y="70"/>
                      </a:lnTo>
                      <a:lnTo>
                        <a:pt x="486" y="68"/>
                      </a:lnTo>
                      <a:lnTo>
                        <a:pt x="494" y="59"/>
                      </a:lnTo>
                      <a:lnTo>
                        <a:pt x="498" y="58"/>
                      </a:lnTo>
                      <a:lnTo>
                        <a:pt x="501" y="58"/>
                      </a:lnTo>
                      <a:lnTo>
                        <a:pt x="505" y="58"/>
                      </a:lnTo>
                      <a:lnTo>
                        <a:pt x="507" y="58"/>
                      </a:lnTo>
                      <a:lnTo>
                        <a:pt x="511" y="58"/>
                      </a:lnTo>
                      <a:lnTo>
                        <a:pt x="514" y="56"/>
                      </a:lnTo>
                      <a:lnTo>
                        <a:pt x="518" y="56"/>
                      </a:lnTo>
                      <a:lnTo>
                        <a:pt x="521" y="56"/>
                      </a:lnTo>
                      <a:lnTo>
                        <a:pt x="531" y="46"/>
                      </a:lnTo>
                      <a:lnTo>
                        <a:pt x="543" y="34"/>
                      </a:lnTo>
                      <a:lnTo>
                        <a:pt x="553" y="23"/>
                      </a:lnTo>
                      <a:lnTo>
                        <a:pt x="509" y="27"/>
                      </a:lnTo>
                      <a:lnTo>
                        <a:pt x="465" y="30"/>
                      </a:lnTo>
                      <a:lnTo>
                        <a:pt x="420" y="32"/>
                      </a:lnTo>
                      <a:lnTo>
                        <a:pt x="376" y="34"/>
                      </a:lnTo>
                      <a:lnTo>
                        <a:pt x="334" y="35"/>
                      </a:lnTo>
                      <a:lnTo>
                        <a:pt x="290" y="35"/>
                      </a:lnTo>
                      <a:lnTo>
                        <a:pt x="247" y="32"/>
                      </a:lnTo>
                      <a:lnTo>
                        <a:pt x="206" y="30"/>
                      </a:lnTo>
                      <a:lnTo>
                        <a:pt x="194" y="28"/>
                      </a:lnTo>
                      <a:lnTo>
                        <a:pt x="180" y="27"/>
                      </a:lnTo>
                      <a:lnTo>
                        <a:pt x="165" y="26"/>
                      </a:lnTo>
                      <a:lnTo>
                        <a:pt x="151" y="26"/>
                      </a:lnTo>
                      <a:lnTo>
                        <a:pt x="136" y="24"/>
                      </a:lnTo>
                      <a:lnTo>
                        <a:pt x="123" y="22"/>
                      </a:lnTo>
                      <a:lnTo>
                        <a:pt x="109" y="19"/>
                      </a:lnTo>
                      <a:lnTo>
                        <a:pt x="99" y="15"/>
                      </a:lnTo>
                      <a:lnTo>
                        <a:pt x="85" y="15"/>
                      </a:lnTo>
                      <a:lnTo>
                        <a:pt x="73" y="14"/>
                      </a:lnTo>
                      <a:lnTo>
                        <a:pt x="60" y="14"/>
                      </a:lnTo>
                      <a:lnTo>
                        <a:pt x="48" y="11"/>
                      </a:lnTo>
                      <a:lnTo>
                        <a:pt x="36" y="10"/>
                      </a:lnTo>
                      <a:lnTo>
                        <a:pt x="24" y="7"/>
                      </a:lnTo>
                      <a:lnTo>
                        <a:pt x="12" y="3"/>
                      </a:lnTo>
                      <a:lnTo>
                        <a:pt x="0" y="0"/>
                      </a:lnTo>
                      <a:close/>
                    </a:path>
                  </a:pathLst>
                </a:custGeom>
                <a:solidFill>
                  <a:srgbClr val="B8DC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0" name="Freeform 302"/>
                <p:cNvSpPr>
                  <a:spLocks/>
                </p:cNvSpPr>
                <p:nvPr/>
              </p:nvSpPr>
              <p:spPr bwMode="auto">
                <a:xfrm>
                  <a:off x="3610" y="1627"/>
                  <a:ext cx="3" cy="6"/>
                </a:xfrm>
                <a:custGeom>
                  <a:avLst/>
                  <a:gdLst>
                    <a:gd name="T0" fmla="*/ 0 w 8"/>
                    <a:gd name="T1" fmla="*/ 18 h 18"/>
                    <a:gd name="T2" fmla="*/ 2 w 8"/>
                    <a:gd name="T3" fmla="*/ 16 h 18"/>
                    <a:gd name="T4" fmla="*/ 6 w 8"/>
                    <a:gd name="T5" fmla="*/ 4 h 18"/>
                    <a:gd name="T6" fmla="*/ 6 w 8"/>
                    <a:gd name="T7" fmla="*/ 0 h 18"/>
                    <a:gd name="T8" fmla="*/ 6 w 8"/>
                    <a:gd name="T9" fmla="*/ 2 h 18"/>
                    <a:gd name="T10" fmla="*/ 6 w 8"/>
                    <a:gd name="T11" fmla="*/ 3 h 18"/>
                    <a:gd name="T12" fmla="*/ 7 w 8"/>
                    <a:gd name="T13" fmla="*/ 6 h 18"/>
                    <a:gd name="T14" fmla="*/ 7 w 8"/>
                    <a:gd name="T15" fmla="*/ 7 h 18"/>
                    <a:gd name="T16" fmla="*/ 7 w 8"/>
                    <a:gd name="T17" fmla="*/ 8 h 18"/>
                    <a:gd name="T18" fmla="*/ 7 w 8"/>
                    <a:gd name="T19" fmla="*/ 10 h 18"/>
                    <a:gd name="T20" fmla="*/ 7 w 8"/>
                    <a:gd name="T21" fmla="*/ 11 h 18"/>
                    <a:gd name="T22" fmla="*/ 8 w 8"/>
                    <a:gd name="T23" fmla="*/ 12 h 18"/>
                    <a:gd name="T24" fmla="*/ 7 w 8"/>
                    <a:gd name="T25" fmla="*/ 14 h 18"/>
                    <a:gd name="T26" fmla="*/ 6 w 8"/>
                    <a:gd name="T27" fmla="*/ 14 h 18"/>
                    <a:gd name="T28" fmla="*/ 6 w 8"/>
                    <a:gd name="T29" fmla="*/ 15 h 18"/>
                    <a:gd name="T30" fmla="*/ 4 w 8"/>
                    <a:gd name="T31" fmla="*/ 15 h 18"/>
                    <a:gd name="T32" fmla="*/ 3 w 8"/>
                    <a:gd name="T33" fmla="*/ 16 h 18"/>
                    <a:gd name="T34" fmla="*/ 3 w 8"/>
                    <a:gd name="T35" fmla="*/ 16 h 18"/>
                    <a:gd name="T36" fmla="*/ 2 w 8"/>
                    <a:gd name="T37" fmla="*/ 18 h 18"/>
                    <a:gd name="T38" fmla="*/ 0 w 8"/>
                    <a:gd name="T3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18">
                      <a:moveTo>
                        <a:pt x="0" y="18"/>
                      </a:moveTo>
                      <a:lnTo>
                        <a:pt x="2" y="16"/>
                      </a:lnTo>
                      <a:lnTo>
                        <a:pt x="6" y="4"/>
                      </a:lnTo>
                      <a:lnTo>
                        <a:pt x="6" y="0"/>
                      </a:lnTo>
                      <a:lnTo>
                        <a:pt x="6" y="2"/>
                      </a:lnTo>
                      <a:lnTo>
                        <a:pt x="6" y="3"/>
                      </a:lnTo>
                      <a:lnTo>
                        <a:pt x="7" y="6"/>
                      </a:lnTo>
                      <a:lnTo>
                        <a:pt x="7" y="7"/>
                      </a:lnTo>
                      <a:lnTo>
                        <a:pt x="7" y="8"/>
                      </a:lnTo>
                      <a:lnTo>
                        <a:pt x="7" y="10"/>
                      </a:lnTo>
                      <a:lnTo>
                        <a:pt x="7" y="11"/>
                      </a:lnTo>
                      <a:lnTo>
                        <a:pt x="8" y="12"/>
                      </a:lnTo>
                      <a:lnTo>
                        <a:pt x="7" y="14"/>
                      </a:lnTo>
                      <a:lnTo>
                        <a:pt x="6" y="14"/>
                      </a:lnTo>
                      <a:lnTo>
                        <a:pt x="6" y="15"/>
                      </a:lnTo>
                      <a:lnTo>
                        <a:pt x="4" y="15"/>
                      </a:lnTo>
                      <a:lnTo>
                        <a:pt x="3" y="16"/>
                      </a:lnTo>
                      <a:lnTo>
                        <a:pt x="3" y="16"/>
                      </a:lnTo>
                      <a:lnTo>
                        <a:pt x="2" y="18"/>
                      </a:lnTo>
                      <a:lnTo>
                        <a:pt x="0" y="18"/>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1" name="Freeform 303"/>
                <p:cNvSpPr>
                  <a:spLocks noEditPoints="1"/>
                </p:cNvSpPr>
                <p:nvPr/>
              </p:nvSpPr>
              <p:spPr bwMode="auto">
                <a:xfrm>
                  <a:off x="3569" y="1617"/>
                  <a:ext cx="43" cy="21"/>
                </a:xfrm>
                <a:custGeom>
                  <a:avLst/>
                  <a:gdLst>
                    <a:gd name="T0" fmla="*/ 116 w 122"/>
                    <a:gd name="T1" fmla="*/ 47 h 63"/>
                    <a:gd name="T2" fmla="*/ 118 w 122"/>
                    <a:gd name="T3" fmla="*/ 45 h 63"/>
                    <a:gd name="T4" fmla="*/ 122 w 122"/>
                    <a:gd name="T5" fmla="*/ 33 h 63"/>
                    <a:gd name="T6" fmla="*/ 122 w 122"/>
                    <a:gd name="T7" fmla="*/ 29 h 63"/>
                    <a:gd name="T8" fmla="*/ 122 w 122"/>
                    <a:gd name="T9" fmla="*/ 28 h 63"/>
                    <a:gd name="T10" fmla="*/ 122 w 122"/>
                    <a:gd name="T11" fmla="*/ 27 h 63"/>
                    <a:gd name="T12" fmla="*/ 122 w 122"/>
                    <a:gd name="T13" fmla="*/ 25 h 63"/>
                    <a:gd name="T14" fmla="*/ 120 w 122"/>
                    <a:gd name="T15" fmla="*/ 24 h 63"/>
                    <a:gd name="T16" fmla="*/ 120 w 122"/>
                    <a:gd name="T17" fmla="*/ 23 h 63"/>
                    <a:gd name="T18" fmla="*/ 120 w 122"/>
                    <a:gd name="T19" fmla="*/ 21 h 63"/>
                    <a:gd name="T20" fmla="*/ 120 w 122"/>
                    <a:gd name="T21" fmla="*/ 21 h 63"/>
                    <a:gd name="T22" fmla="*/ 120 w 122"/>
                    <a:gd name="T23" fmla="*/ 20 h 63"/>
                    <a:gd name="T24" fmla="*/ 115 w 122"/>
                    <a:gd name="T25" fmla="*/ 20 h 63"/>
                    <a:gd name="T26" fmla="*/ 114 w 122"/>
                    <a:gd name="T27" fmla="*/ 8 h 63"/>
                    <a:gd name="T28" fmla="*/ 111 w 122"/>
                    <a:gd name="T29" fmla="*/ 0 h 63"/>
                    <a:gd name="T30" fmla="*/ 112 w 122"/>
                    <a:gd name="T31" fmla="*/ 1 h 63"/>
                    <a:gd name="T32" fmla="*/ 114 w 122"/>
                    <a:gd name="T33" fmla="*/ 4 h 63"/>
                    <a:gd name="T34" fmla="*/ 115 w 122"/>
                    <a:gd name="T35" fmla="*/ 7 h 63"/>
                    <a:gd name="T36" fmla="*/ 116 w 122"/>
                    <a:gd name="T37" fmla="*/ 9 h 63"/>
                    <a:gd name="T38" fmla="*/ 118 w 122"/>
                    <a:gd name="T39" fmla="*/ 12 h 63"/>
                    <a:gd name="T40" fmla="*/ 118 w 122"/>
                    <a:gd name="T41" fmla="*/ 15 h 63"/>
                    <a:gd name="T42" fmla="*/ 119 w 122"/>
                    <a:gd name="T43" fmla="*/ 17 h 63"/>
                    <a:gd name="T44" fmla="*/ 120 w 122"/>
                    <a:gd name="T45" fmla="*/ 20 h 63"/>
                    <a:gd name="T46" fmla="*/ 115 w 122"/>
                    <a:gd name="T47" fmla="*/ 20 h 63"/>
                    <a:gd name="T48" fmla="*/ 114 w 122"/>
                    <a:gd name="T49" fmla="*/ 31 h 63"/>
                    <a:gd name="T50" fmla="*/ 110 w 122"/>
                    <a:gd name="T51" fmla="*/ 41 h 63"/>
                    <a:gd name="T52" fmla="*/ 104 w 122"/>
                    <a:gd name="T53" fmla="*/ 52 h 63"/>
                    <a:gd name="T54" fmla="*/ 103 w 122"/>
                    <a:gd name="T55" fmla="*/ 55 h 63"/>
                    <a:gd name="T56" fmla="*/ 104 w 122"/>
                    <a:gd name="T57" fmla="*/ 53 h 63"/>
                    <a:gd name="T58" fmla="*/ 106 w 122"/>
                    <a:gd name="T59" fmla="*/ 53 h 63"/>
                    <a:gd name="T60" fmla="*/ 108 w 122"/>
                    <a:gd name="T61" fmla="*/ 52 h 63"/>
                    <a:gd name="T62" fmla="*/ 110 w 122"/>
                    <a:gd name="T63" fmla="*/ 51 h 63"/>
                    <a:gd name="T64" fmla="*/ 111 w 122"/>
                    <a:gd name="T65" fmla="*/ 51 h 63"/>
                    <a:gd name="T66" fmla="*/ 114 w 122"/>
                    <a:gd name="T67" fmla="*/ 49 h 63"/>
                    <a:gd name="T68" fmla="*/ 115 w 122"/>
                    <a:gd name="T69" fmla="*/ 48 h 63"/>
                    <a:gd name="T70" fmla="*/ 116 w 122"/>
                    <a:gd name="T71" fmla="*/ 47 h 63"/>
                    <a:gd name="T72" fmla="*/ 2 w 122"/>
                    <a:gd name="T73" fmla="*/ 33 h 63"/>
                    <a:gd name="T74" fmla="*/ 4 w 122"/>
                    <a:gd name="T75" fmla="*/ 41 h 63"/>
                    <a:gd name="T76" fmla="*/ 10 w 122"/>
                    <a:gd name="T77" fmla="*/ 52 h 63"/>
                    <a:gd name="T78" fmla="*/ 16 w 122"/>
                    <a:gd name="T79" fmla="*/ 60 h 63"/>
                    <a:gd name="T80" fmla="*/ 20 w 122"/>
                    <a:gd name="T81" fmla="*/ 63 h 63"/>
                    <a:gd name="T82" fmla="*/ 20 w 122"/>
                    <a:gd name="T83" fmla="*/ 63 h 63"/>
                    <a:gd name="T84" fmla="*/ 19 w 122"/>
                    <a:gd name="T85" fmla="*/ 63 h 63"/>
                    <a:gd name="T86" fmla="*/ 18 w 122"/>
                    <a:gd name="T87" fmla="*/ 63 h 63"/>
                    <a:gd name="T88" fmla="*/ 18 w 122"/>
                    <a:gd name="T89" fmla="*/ 63 h 63"/>
                    <a:gd name="T90" fmla="*/ 16 w 122"/>
                    <a:gd name="T91" fmla="*/ 63 h 63"/>
                    <a:gd name="T92" fmla="*/ 15 w 122"/>
                    <a:gd name="T93" fmla="*/ 63 h 63"/>
                    <a:gd name="T94" fmla="*/ 15 w 122"/>
                    <a:gd name="T95" fmla="*/ 63 h 63"/>
                    <a:gd name="T96" fmla="*/ 14 w 122"/>
                    <a:gd name="T97" fmla="*/ 63 h 63"/>
                    <a:gd name="T98" fmla="*/ 8 w 122"/>
                    <a:gd name="T99" fmla="*/ 60 h 63"/>
                    <a:gd name="T100" fmla="*/ 4 w 122"/>
                    <a:gd name="T101" fmla="*/ 56 h 63"/>
                    <a:gd name="T102" fmla="*/ 3 w 122"/>
                    <a:gd name="T103" fmla="*/ 53 h 63"/>
                    <a:gd name="T104" fmla="*/ 2 w 122"/>
                    <a:gd name="T105" fmla="*/ 49 h 63"/>
                    <a:gd name="T106" fmla="*/ 0 w 122"/>
                    <a:gd name="T107" fmla="*/ 45 h 63"/>
                    <a:gd name="T108" fmla="*/ 0 w 122"/>
                    <a:gd name="T109" fmla="*/ 41 h 63"/>
                    <a:gd name="T110" fmla="*/ 2 w 122"/>
                    <a:gd name="T111" fmla="*/ 37 h 63"/>
                    <a:gd name="T112" fmla="*/ 2 w 122"/>
                    <a:gd name="T113"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63">
                      <a:moveTo>
                        <a:pt x="116" y="47"/>
                      </a:moveTo>
                      <a:lnTo>
                        <a:pt x="118" y="45"/>
                      </a:lnTo>
                      <a:lnTo>
                        <a:pt x="122" y="33"/>
                      </a:lnTo>
                      <a:lnTo>
                        <a:pt x="122" y="29"/>
                      </a:lnTo>
                      <a:lnTo>
                        <a:pt x="122" y="28"/>
                      </a:lnTo>
                      <a:lnTo>
                        <a:pt x="122" y="27"/>
                      </a:lnTo>
                      <a:lnTo>
                        <a:pt x="122" y="25"/>
                      </a:lnTo>
                      <a:lnTo>
                        <a:pt x="120" y="24"/>
                      </a:lnTo>
                      <a:lnTo>
                        <a:pt x="120" y="23"/>
                      </a:lnTo>
                      <a:lnTo>
                        <a:pt x="120" y="21"/>
                      </a:lnTo>
                      <a:lnTo>
                        <a:pt x="120" y="21"/>
                      </a:lnTo>
                      <a:lnTo>
                        <a:pt x="120" y="20"/>
                      </a:lnTo>
                      <a:lnTo>
                        <a:pt x="115" y="20"/>
                      </a:lnTo>
                      <a:lnTo>
                        <a:pt x="114" y="8"/>
                      </a:lnTo>
                      <a:lnTo>
                        <a:pt x="111" y="0"/>
                      </a:lnTo>
                      <a:lnTo>
                        <a:pt x="112" y="1"/>
                      </a:lnTo>
                      <a:lnTo>
                        <a:pt x="114" y="4"/>
                      </a:lnTo>
                      <a:lnTo>
                        <a:pt x="115" y="7"/>
                      </a:lnTo>
                      <a:lnTo>
                        <a:pt x="116" y="9"/>
                      </a:lnTo>
                      <a:lnTo>
                        <a:pt x="118" y="12"/>
                      </a:lnTo>
                      <a:lnTo>
                        <a:pt x="118" y="15"/>
                      </a:lnTo>
                      <a:lnTo>
                        <a:pt x="119" y="17"/>
                      </a:lnTo>
                      <a:lnTo>
                        <a:pt x="120" y="20"/>
                      </a:lnTo>
                      <a:lnTo>
                        <a:pt x="115" y="20"/>
                      </a:lnTo>
                      <a:lnTo>
                        <a:pt x="114" y="31"/>
                      </a:lnTo>
                      <a:lnTo>
                        <a:pt x="110" y="41"/>
                      </a:lnTo>
                      <a:lnTo>
                        <a:pt x="104" y="52"/>
                      </a:lnTo>
                      <a:lnTo>
                        <a:pt x="103" y="55"/>
                      </a:lnTo>
                      <a:lnTo>
                        <a:pt x="104" y="53"/>
                      </a:lnTo>
                      <a:lnTo>
                        <a:pt x="106" y="53"/>
                      </a:lnTo>
                      <a:lnTo>
                        <a:pt x="108" y="52"/>
                      </a:lnTo>
                      <a:lnTo>
                        <a:pt x="110" y="51"/>
                      </a:lnTo>
                      <a:lnTo>
                        <a:pt x="111" y="51"/>
                      </a:lnTo>
                      <a:lnTo>
                        <a:pt x="114" y="49"/>
                      </a:lnTo>
                      <a:lnTo>
                        <a:pt x="115" y="48"/>
                      </a:lnTo>
                      <a:lnTo>
                        <a:pt x="116" y="47"/>
                      </a:lnTo>
                      <a:close/>
                      <a:moveTo>
                        <a:pt x="2" y="33"/>
                      </a:moveTo>
                      <a:lnTo>
                        <a:pt x="4" y="41"/>
                      </a:lnTo>
                      <a:lnTo>
                        <a:pt x="10" y="52"/>
                      </a:lnTo>
                      <a:lnTo>
                        <a:pt x="16" y="60"/>
                      </a:lnTo>
                      <a:lnTo>
                        <a:pt x="20" y="63"/>
                      </a:lnTo>
                      <a:lnTo>
                        <a:pt x="20" y="63"/>
                      </a:lnTo>
                      <a:lnTo>
                        <a:pt x="19" y="63"/>
                      </a:lnTo>
                      <a:lnTo>
                        <a:pt x="18" y="63"/>
                      </a:lnTo>
                      <a:lnTo>
                        <a:pt x="18" y="63"/>
                      </a:lnTo>
                      <a:lnTo>
                        <a:pt x="16" y="63"/>
                      </a:lnTo>
                      <a:lnTo>
                        <a:pt x="15" y="63"/>
                      </a:lnTo>
                      <a:lnTo>
                        <a:pt x="15" y="63"/>
                      </a:lnTo>
                      <a:lnTo>
                        <a:pt x="14" y="63"/>
                      </a:lnTo>
                      <a:lnTo>
                        <a:pt x="8" y="60"/>
                      </a:lnTo>
                      <a:lnTo>
                        <a:pt x="4" y="56"/>
                      </a:lnTo>
                      <a:lnTo>
                        <a:pt x="3" y="53"/>
                      </a:lnTo>
                      <a:lnTo>
                        <a:pt x="2" y="49"/>
                      </a:lnTo>
                      <a:lnTo>
                        <a:pt x="0" y="45"/>
                      </a:lnTo>
                      <a:lnTo>
                        <a:pt x="0" y="41"/>
                      </a:lnTo>
                      <a:lnTo>
                        <a:pt x="2" y="37"/>
                      </a:lnTo>
                      <a:lnTo>
                        <a:pt x="2" y="33"/>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2" name="Freeform 304"/>
                <p:cNvSpPr>
                  <a:spLocks noEditPoints="1"/>
                </p:cNvSpPr>
                <p:nvPr/>
              </p:nvSpPr>
              <p:spPr bwMode="auto">
                <a:xfrm>
                  <a:off x="3570" y="1613"/>
                  <a:ext cx="40" cy="25"/>
                </a:xfrm>
                <a:custGeom>
                  <a:avLst/>
                  <a:gdLst>
                    <a:gd name="T0" fmla="*/ 112 w 113"/>
                    <a:gd name="T1" fmla="*/ 21 h 77"/>
                    <a:gd name="T2" fmla="*/ 109 w 113"/>
                    <a:gd name="T3" fmla="*/ 12 h 77"/>
                    <a:gd name="T4" fmla="*/ 108 w 113"/>
                    <a:gd name="T5" fmla="*/ 12 h 77"/>
                    <a:gd name="T6" fmla="*/ 108 w 113"/>
                    <a:gd name="T7" fmla="*/ 12 h 77"/>
                    <a:gd name="T8" fmla="*/ 108 w 113"/>
                    <a:gd name="T9" fmla="*/ 10 h 77"/>
                    <a:gd name="T10" fmla="*/ 106 w 113"/>
                    <a:gd name="T11" fmla="*/ 9 h 77"/>
                    <a:gd name="T12" fmla="*/ 102 w 113"/>
                    <a:gd name="T13" fmla="*/ 5 h 77"/>
                    <a:gd name="T14" fmla="*/ 98 w 113"/>
                    <a:gd name="T15" fmla="*/ 2 h 77"/>
                    <a:gd name="T16" fmla="*/ 93 w 113"/>
                    <a:gd name="T17" fmla="*/ 0 h 77"/>
                    <a:gd name="T18" fmla="*/ 96 w 113"/>
                    <a:gd name="T19" fmla="*/ 5 h 77"/>
                    <a:gd name="T20" fmla="*/ 104 w 113"/>
                    <a:gd name="T21" fmla="*/ 22 h 77"/>
                    <a:gd name="T22" fmla="*/ 113 w 113"/>
                    <a:gd name="T23" fmla="*/ 33 h 77"/>
                    <a:gd name="T24" fmla="*/ 108 w 113"/>
                    <a:gd name="T25" fmla="*/ 54 h 77"/>
                    <a:gd name="T26" fmla="*/ 101 w 113"/>
                    <a:gd name="T27" fmla="*/ 68 h 77"/>
                    <a:gd name="T28" fmla="*/ 96 w 113"/>
                    <a:gd name="T29" fmla="*/ 69 h 77"/>
                    <a:gd name="T30" fmla="*/ 92 w 113"/>
                    <a:gd name="T31" fmla="*/ 70 h 77"/>
                    <a:gd name="T32" fmla="*/ 88 w 113"/>
                    <a:gd name="T33" fmla="*/ 72 h 77"/>
                    <a:gd name="T34" fmla="*/ 82 w 113"/>
                    <a:gd name="T35" fmla="*/ 73 h 77"/>
                    <a:gd name="T36" fmla="*/ 90 w 113"/>
                    <a:gd name="T37" fmla="*/ 68 h 77"/>
                    <a:gd name="T38" fmla="*/ 101 w 113"/>
                    <a:gd name="T39" fmla="*/ 52 h 77"/>
                    <a:gd name="T40" fmla="*/ 105 w 113"/>
                    <a:gd name="T41" fmla="*/ 33 h 77"/>
                    <a:gd name="T42" fmla="*/ 0 w 113"/>
                    <a:gd name="T43" fmla="*/ 46 h 77"/>
                    <a:gd name="T44" fmla="*/ 8 w 113"/>
                    <a:gd name="T45" fmla="*/ 65 h 77"/>
                    <a:gd name="T46" fmla="*/ 18 w 113"/>
                    <a:gd name="T47" fmla="*/ 76 h 77"/>
                    <a:gd name="T48" fmla="*/ 22 w 113"/>
                    <a:gd name="T49" fmla="*/ 77 h 77"/>
                    <a:gd name="T50" fmla="*/ 26 w 113"/>
                    <a:gd name="T51" fmla="*/ 77 h 77"/>
                    <a:gd name="T52" fmla="*/ 30 w 113"/>
                    <a:gd name="T53" fmla="*/ 77 h 77"/>
                    <a:gd name="T54" fmla="*/ 36 w 113"/>
                    <a:gd name="T55" fmla="*/ 77 h 77"/>
                    <a:gd name="T56" fmla="*/ 21 w 113"/>
                    <a:gd name="T57" fmla="*/ 68 h 77"/>
                    <a:gd name="T58" fmla="*/ 10 w 113"/>
                    <a:gd name="T59" fmla="*/ 52 h 77"/>
                    <a:gd name="T60" fmla="*/ 6 w 113"/>
                    <a:gd name="T61" fmla="*/ 33 h 77"/>
                    <a:gd name="T62" fmla="*/ 8 w 113"/>
                    <a:gd name="T63" fmla="*/ 22 h 77"/>
                    <a:gd name="T64" fmla="*/ 5 w 113"/>
                    <a:gd name="T65" fmla="*/ 24 h 77"/>
                    <a:gd name="T66" fmla="*/ 4 w 113"/>
                    <a:gd name="T67" fmla="*/ 26 h 77"/>
                    <a:gd name="T68" fmla="*/ 2 w 113"/>
                    <a:gd name="T69" fmla="*/ 29 h 77"/>
                    <a:gd name="T70" fmla="*/ 0 w 113"/>
                    <a:gd name="T71" fmla="*/ 32 h 77"/>
                    <a:gd name="T72" fmla="*/ 1 w 113"/>
                    <a:gd name="T73" fmla="*/ 36 h 77"/>
                    <a:gd name="T74" fmla="*/ 1 w 113"/>
                    <a:gd name="T75" fmla="*/ 40 h 77"/>
                    <a:gd name="T76" fmla="*/ 1 w 113"/>
                    <a:gd name="T77" fmla="*/ 42 h 77"/>
                    <a:gd name="T78" fmla="*/ 0 w 113"/>
                    <a:gd name="T79"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3" h="77">
                      <a:moveTo>
                        <a:pt x="113" y="33"/>
                      </a:moveTo>
                      <a:lnTo>
                        <a:pt x="112" y="21"/>
                      </a:lnTo>
                      <a:lnTo>
                        <a:pt x="109" y="13"/>
                      </a:lnTo>
                      <a:lnTo>
                        <a:pt x="109" y="12"/>
                      </a:lnTo>
                      <a:lnTo>
                        <a:pt x="109" y="12"/>
                      </a:lnTo>
                      <a:lnTo>
                        <a:pt x="108" y="12"/>
                      </a:lnTo>
                      <a:lnTo>
                        <a:pt x="108" y="12"/>
                      </a:lnTo>
                      <a:lnTo>
                        <a:pt x="108" y="12"/>
                      </a:lnTo>
                      <a:lnTo>
                        <a:pt x="108" y="12"/>
                      </a:lnTo>
                      <a:lnTo>
                        <a:pt x="108" y="10"/>
                      </a:lnTo>
                      <a:lnTo>
                        <a:pt x="108" y="10"/>
                      </a:lnTo>
                      <a:lnTo>
                        <a:pt x="106" y="9"/>
                      </a:lnTo>
                      <a:lnTo>
                        <a:pt x="104" y="6"/>
                      </a:lnTo>
                      <a:lnTo>
                        <a:pt x="102" y="5"/>
                      </a:lnTo>
                      <a:lnTo>
                        <a:pt x="100" y="4"/>
                      </a:lnTo>
                      <a:lnTo>
                        <a:pt x="98" y="2"/>
                      </a:lnTo>
                      <a:lnTo>
                        <a:pt x="96" y="1"/>
                      </a:lnTo>
                      <a:lnTo>
                        <a:pt x="93" y="0"/>
                      </a:lnTo>
                      <a:lnTo>
                        <a:pt x="92" y="0"/>
                      </a:lnTo>
                      <a:lnTo>
                        <a:pt x="96" y="5"/>
                      </a:lnTo>
                      <a:lnTo>
                        <a:pt x="101" y="13"/>
                      </a:lnTo>
                      <a:lnTo>
                        <a:pt x="104" y="22"/>
                      </a:lnTo>
                      <a:lnTo>
                        <a:pt x="105" y="33"/>
                      </a:lnTo>
                      <a:lnTo>
                        <a:pt x="113" y="33"/>
                      </a:lnTo>
                      <a:lnTo>
                        <a:pt x="112" y="44"/>
                      </a:lnTo>
                      <a:lnTo>
                        <a:pt x="108" y="54"/>
                      </a:lnTo>
                      <a:lnTo>
                        <a:pt x="102" y="65"/>
                      </a:lnTo>
                      <a:lnTo>
                        <a:pt x="101" y="68"/>
                      </a:lnTo>
                      <a:lnTo>
                        <a:pt x="98" y="69"/>
                      </a:lnTo>
                      <a:lnTo>
                        <a:pt x="96" y="69"/>
                      </a:lnTo>
                      <a:lnTo>
                        <a:pt x="94" y="70"/>
                      </a:lnTo>
                      <a:lnTo>
                        <a:pt x="92" y="70"/>
                      </a:lnTo>
                      <a:lnTo>
                        <a:pt x="89" y="72"/>
                      </a:lnTo>
                      <a:lnTo>
                        <a:pt x="88" y="72"/>
                      </a:lnTo>
                      <a:lnTo>
                        <a:pt x="85" y="73"/>
                      </a:lnTo>
                      <a:lnTo>
                        <a:pt x="82" y="73"/>
                      </a:lnTo>
                      <a:lnTo>
                        <a:pt x="82" y="73"/>
                      </a:lnTo>
                      <a:lnTo>
                        <a:pt x="90" y="68"/>
                      </a:lnTo>
                      <a:lnTo>
                        <a:pt x="96" y="60"/>
                      </a:lnTo>
                      <a:lnTo>
                        <a:pt x="101" y="52"/>
                      </a:lnTo>
                      <a:lnTo>
                        <a:pt x="104" y="42"/>
                      </a:lnTo>
                      <a:lnTo>
                        <a:pt x="105" y="33"/>
                      </a:lnTo>
                      <a:lnTo>
                        <a:pt x="113" y="33"/>
                      </a:lnTo>
                      <a:close/>
                      <a:moveTo>
                        <a:pt x="0" y="46"/>
                      </a:moveTo>
                      <a:lnTo>
                        <a:pt x="2" y="54"/>
                      </a:lnTo>
                      <a:lnTo>
                        <a:pt x="8" y="65"/>
                      </a:lnTo>
                      <a:lnTo>
                        <a:pt x="14" y="73"/>
                      </a:lnTo>
                      <a:lnTo>
                        <a:pt x="18" y="76"/>
                      </a:lnTo>
                      <a:lnTo>
                        <a:pt x="21" y="77"/>
                      </a:lnTo>
                      <a:lnTo>
                        <a:pt x="22" y="77"/>
                      </a:lnTo>
                      <a:lnTo>
                        <a:pt x="25" y="77"/>
                      </a:lnTo>
                      <a:lnTo>
                        <a:pt x="26" y="77"/>
                      </a:lnTo>
                      <a:lnTo>
                        <a:pt x="29" y="77"/>
                      </a:lnTo>
                      <a:lnTo>
                        <a:pt x="30" y="77"/>
                      </a:lnTo>
                      <a:lnTo>
                        <a:pt x="33" y="77"/>
                      </a:lnTo>
                      <a:lnTo>
                        <a:pt x="36" y="77"/>
                      </a:lnTo>
                      <a:lnTo>
                        <a:pt x="28" y="73"/>
                      </a:lnTo>
                      <a:lnTo>
                        <a:pt x="21" y="68"/>
                      </a:lnTo>
                      <a:lnTo>
                        <a:pt x="14" y="60"/>
                      </a:lnTo>
                      <a:lnTo>
                        <a:pt x="10" y="52"/>
                      </a:lnTo>
                      <a:lnTo>
                        <a:pt x="8" y="42"/>
                      </a:lnTo>
                      <a:lnTo>
                        <a:pt x="6" y="33"/>
                      </a:lnTo>
                      <a:lnTo>
                        <a:pt x="8" y="22"/>
                      </a:lnTo>
                      <a:lnTo>
                        <a:pt x="8" y="22"/>
                      </a:lnTo>
                      <a:lnTo>
                        <a:pt x="6" y="24"/>
                      </a:lnTo>
                      <a:lnTo>
                        <a:pt x="5" y="24"/>
                      </a:lnTo>
                      <a:lnTo>
                        <a:pt x="5" y="25"/>
                      </a:lnTo>
                      <a:lnTo>
                        <a:pt x="4" y="26"/>
                      </a:lnTo>
                      <a:lnTo>
                        <a:pt x="2" y="28"/>
                      </a:lnTo>
                      <a:lnTo>
                        <a:pt x="2" y="29"/>
                      </a:lnTo>
                      <a:lnTo>
                        <a:pt x="1" y="30"/>
                      </a:lnTo>
                      <a:lnTo>
                        <a:pt x="0" y="32"/>
                      </a:lnTo>
                      <a:lnTo>
                        <a:pt x="1" y="33"/>
                      </a:lnTo>
                      <a:lnTo>
                        <a:pt x="1" y="36"/>
                      </a:lnTo>
                      <a:lnTo>
                        <a:pt x="1" y="37"/>
                      </a:lnTo>
                      <a:lnTo>
                        <a:pt x="1" y="40"/>
                      </a:lnTo>
                      <a:lnTo>
                        <a:pt x="1" y="41"/>
                      </a:lnTo>
                      <a:lnTo>
                        <a:pt x="1" y="42"/>
                      </a:lnTo>
                      <a:lnTo>
                        <a:pt x="0" y="45"/>
                      </a:lnTo>
                      <a:lnTo>
                        <a:pt x="0" y="46"/>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3" name="Freeform 305"/>
                <p:cNvSpPr>
                  <a:spLocks/>
                </p:cNvSpPr>
                <p:nvPr/>
              </p:nvSpPr>
              <p:spPr bwMode="auto">
                <a:xfrm>
                  <a:off x="3572" y="1611"/>
                  <a:ext cx="34" cy="27"/>
                </a:xfrm>
                <a:custGeom>
                  <a:avLst/>
                  <a:gdLst>
                    <a:gd name="T0" fmla="*/ 98 w 99"/>
                    <a:gd name="T1" fmla="*/ 26 h 81"/>
                    <a:gd name="T2" fmla="*/ 90 w 99"/>
                    <a:gd name="T3" fmla="*/ 9 h 81"/>
                    <a:gd name="T4" fmla="*/ 83 w 99"/>
                    <a:gd name="T5" fmla="*/ 2 h 81"/>
                    <a:gd name="T6" fmla="*/ 79 w 99"/>
                    <a:gd name="T7" fmla="*/ 1 h 81"/>
                    <a:gd name="T8" fmla="*/ 74 w 99"/>
                    <a:gd name="T9" fmla="*/ 1 h 81"/>
                    <a:gd name="T10" fmla="*/ 70 w 99"/>
                    <a:gd name="T11" fmla="*/ 0 h 81"/>
                    <a:gd name="T12" fmla="*/ 72 w 99"/>
                    <a:gd name="T13" fmla="*/ 2 h 81"/>
                    <a:gd name="T14" fmla="*/ 83 w 99"/>
                    <a:gd name="T15" fmla="*/ 13 h 81"/>
                    <a:gd name="T16" fmla="*/ 90 w 99"/>
                    <a:gd name="T17" fmla="*/ 28 h 81"/>
                    <a:gd name="T18" fmla="*/ 99 w 99"/>
                    <a:gd name="T19" fmla="*/ 37 h 81"/>
                    <a:gd name="T20" fmla="*/ 95 w 99"/>
                    <a:gd name="T21" fmla="*/ 56 h 81"/>
                    <a:gd name="T22" fmla="*/ 84 w 99"/>
                    <a:gd name="T23" fmla="*/ 72 h 81"/>
                    <a:gd name="T24" fmla="*/ 76 w 99"/>
                    <a:gd name="T25" fmla="*/ 77 h 81"/>
                    <a:gd name="T26" fmla="*/ 64 w 99"/>
                    <a:gd name="T27" fmla="*/ 80 h 81"/>
                    <a:gd name="T28" fmla="*/ 52 w 99"/>
                    <a:gd name="T29" fmla="*/ 81 h 81"/>
                    <a:gd name="T30" fmla="*/ 40 w 99"/>
                    <a:gd name="T31" fmla="*/ 81 h 81"/>
                    <a:gd name="T32" fmla="*/ 30 w 99"/>
                    <a:gd name="T33" fmla="*/ 81 h 81"/>
                    <a:gd name="T34" fmla="*/ 15 w 99"/>
                    <a:gd name="T35" fmla="*/ 72 h 81"/>
                    <a:gd name="T36" fmla="*/ 4 w 99"/>
                    <a:gd name="T37" fmla="*/ 56 h 81"/>
                    <a:gd name="T38" fmla="*/ 0 w 99"/>
                    <a:gd name="T39" fmla="*/ 37 h 81"/>
                    <a:gd name="T40" fmla="*/ 2 w 99"/>
                    <a:gd name="T41" fmla="*/ 26 h 81"/>
                    <a:gd name="T42" fmla="*/ 4 w 99"/>
                    <a:gd name="T43" fmla="*/ 22 h 81"/>
                    <a:gd name="T44" fmla="*/ 8 w 99"/>
                    <a:gd name="T45" fmla="*/ 20 h 81"/>
                    <a:gd name="T46" fmla="*/ 12 w 99"/>
                    <a:gd name="T47" fmla="*/ 16 h 81"/>
                    <a:gd name="T48" fmla="*/ 16 w 99"/>
                    <a:gd name="T49" fmla="*/ 13 h 81"/>
                    <a:gd name="T50" fmla="*/ 12 w 99"/>
                    <a:gd name="T51" fmla="*/ 21 h 81"/>
                    <a:gd name="T52" fmla="*/ 8 w 99"/>
                    <a:gd name="T53" fmla="*/ 37 h 81"/>
                    <a:gd name="T54" fmla="*/ 12 w 99"/>
                    <a:gd name="T55" fmla="*/ 53 h 81"/>
                    <a:gd name="T56" fmla="*/ 20 w 99"/>
                    <a:gd name="T57" fmla="*/ 65 h 81"/>
                    <a:gd name="T58" fmla="*/ 34 w 99"/>
                    <a:gd name="T59" fmla="*/ 74 h 81"/>
                    <a:gd name="T60" fmla="*/ 50 w 99"/>
                    <a:gd name="T61" fmla="*/ 77 h 81"/>
                    <a:gd name="T62" fmla="*/ 66 w 99"/>
                    <a:gd name="T63" fmla="*/ 74 h 81"/>
                    <a:gd name="T64" fmla="*/ 78 w 99"/>
                    <a:gd name="T65" fmla="*/ 65 h 81"/>
                    <a:gd name="T66" fmla="*/ 87 w 99"/>
                    <a:gd name="T67" fmla="*/ 53 h 81"/>
                    <a:gd name="T68" fmla="*/ 90 w 99"/>
                    <a:gd name="T69" fmla="*/ 3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9" h="81">
                      <a:moveTo>
                        <a:pt x="99" y="37"/>
                      </a:moveTo>
                      <a:lnTo>
                        <a:pt x="98" y="26"/>
                      </a:lnTo>
                      <a:lnTo>
                        <a:pt x="95" y="17"/>
                      </a:lnTo>
                      <a:lnTo>
                        <a:pt x="90" y="9"/>
                      </a:lnTo>
                      <a:lnTo>
                        <a:pt x="86" y="4"/>
                      </a:lnTo>
                      <a:lnTo>
                        <a:pt x="83" y="2"/>
                      </a:lnTo>
                      <a:lnTo>
                        <a:pt x="80" y="2"/>
                      </a:lnTo>
                      <a:lnTo>
                        <a:pt x="79" y="1"/>
                      </a:lnTo>
                      <a:lnTo>
                        <a:pt x="76" y="1"/>
                      </a:lnTo>
                      <a:lnTo>
                        <a:pt x="74" y="1"/>
                      </a:lnTo>
                      <a:lnTo>
                        <a:pt x="72" y="0"/>
                      </a:lnTo>
                      <a:lnTo>
                        <a:pt x="70" y="0"/>
                      </a:lnTo>
                      <a:lnTo>
                        <a:pt x="67" y="0"/>
                      </a:lnTo>
                      <a:lnTo>
                        <a:pt x="72" y="2"/>
                      </a:lnTo>
                      <a:lnTo>
                        <a:pt x="78" y="8"/>
                      </a:lnTo>
                      <a:lnTo>
                        <a:pt x="83" y="13"/>
                      </a:lnTo>
                      <a:lnTo>
                        <a:pt x="87" y="21"/>
                      </a:lnTo>
                      <a:lnTo>
                        <a:pt x="90" y="28"/>
                      </a:lnTo>
                      <a:lnTo>
                        <a:pt x="90" y="37"/>
                      </a:lnTo>
                      <a:lnTo>
                        <a:pt x="99" y="37"/>
                      </a:lnTo>
                      <a:lnTo>
                        <a:pt x="98" y="46"/>
                      </a:lnTo>
                      <a:lnTo>
                        <a:pt x="95" y="56"/>
                      </a:lnTo>
                      <a:lnTo>
                        <a:pt x="90" y="64"/>
                      </a:lnTo>
                      <a:lnTo>
                        <a:pt x="84" y="72"/>
                      </a:lnTo>
                      <a:lnTo>
                        <a:pt x="76" y="77"/>
                      </a:lnTo>
                      <a:lnTo>
                        <a:pt x="76" y="77"/>
                      </a:lnTo>
                      <a:lnTo>
                        <a:pt x="71" y="78"/>
                      </a:lnTo>
                      <a:lnTo>
                        <a:pt x="64" y="80"/>
                      </a:lnTo>
                      <a:lnTo>
                        <a:pt x="59" y="80"/>
                      </a:lnTo>
                      <a:lnTo>
                        <a:pt x="52" y="81"/>
                      </a:lnTo>
                      <a:lnTo>
                        <a:pt x="47" y="81"/>
                      </a:lnTo>
                      <a:lnTo>
                        <a:pt x="40" y="81"/>
                      </a:lnTo>
                      <a:lnTo>
                        <a:pt x="35" y="81"/>
                      </a:lnTo>
                      <a:lnTo>
                        <a:pt x="30" y="81"/>
                      </a:lnTo>
                      <a:lnTo>
                        <a:pt x="22" y="77"/>
                      </a:lnTo>
                      <a:lnTo>
                        <a:pt x="15" y="72"/>
                      </a:lnTo>
                      <a:lnTo>
                        <a:pt x="8" y="64"/>
                      </a:lnTo>
                      <a:lnTo>
                        <a:pt x="4" y="56"/>
                      </a:lnTo>
                      <a:lnTo>
                        <a:pt x="2" y="46"/>
                      </a:lnTo>
                      <a:lnTo>
                        <a:pt x="0" y="37"/>
                      </a:lnTo>
                      <a:lnTo>
                        <a:pt x="2" y="26"/>
                      </a:lnTo>
                      <a:lnTo>
                        <a:pt x="2" y="26"/>
                      </a:lnTo>
                      <a:lnTo>
                        <a:pt x="3" y="24"/>
                      </a:lnTo>
                      <a:lnTo>
                        <a:pt x="4" y="22"/>
                      </a:lnTo>
                      <a:lnTo>
                        <a:pt x="7" y="21"/>
                      </a:lnTo>
                      <a:lnTo>
                        <a:pt x="8" y="20"/>
                      </a:lnTo>
                      <a:lnTo>
                        <a:pt x="10" y="17"/>
                      </a:lnTo>
                      <a:lnTo>
                        <a:pt x="12" y="16"/>
                      </a:lnTo>
                      <a:lnTo>
                        <a:pt x="14" y="14"/>
                      </a:lnTo>
                      <a:lnTo>
                        <a:pt x="16" y="13"/>
                      </a:lnTo>
                      <a:lnTo>
                        <a:pt x="15" y="13"/>
                      </a:lnTo>
                      <a:lnTo>
                        <a:pt x="12" y="21"/>
                      </a:lnTo>
                      <a:lnTo>
                        <a:pt x="10" y="28"/>
                      </a:lnTo>
                      <a:lnTo>
                        <a:pt x="8" y="37"/>
                      </a:lnTo>
                      <a:lnTo>
                        <a:pt x="10" y="45"/>
                      </a:lnTo>
                      <a:lnTo>
                        <a:pt x="12" y="53"/>
                      </a:lnTo>
                      <a:lnTo>
                        <a:pt x="15" y="60"/>
                      </a:lnTo>
                      <a:lnTo>
                        <a:pt x="20" y="65"/>
                      </a:lnTo>
                      <a:lnTo>
                        <a:pt x="27" y="70"/>
                      </a:lnTo>
                      <a:lnTo>
                        <a:pt x="34" y="74"/>
                      </a:lnTo>
                      <a:lnTo>
                        <a:pt x="42" y="77"/>
                      </a:lnTo>
                      <a:lnTo>
                        <a:pt x="50" y="77"/>
                      </a:lnTo>
                      <a:lnTo>
                        <a:pt x="58" y="77"/>
                      </a:lnTo>
                      <a:lnTo>
                        <a:pt x="66" y="74"/>
                      </a:lnTo>
                      <a:lnTo>
                        <a:pt x="72" y="70"/>
                      </a:lnTo>
                      <a:lnTo>
                        <a:pt x="78" y="65"/>
                      </a:lnTo>
                      <a:lnTo>
                        <a:pt x="83" y="60"/>
                      </a:lnTo>
                      <a:lnTo>
                        <a:pt x="87" y="53"/>
                      </a:lnTo>
                      <a:lnTo>
                        <a:pt x="90" y="45"/>
                      </a:lnTo>
                      <a:lnTo>
                        <a:pt x="90" y="37"/>
                      </a:lnTo>
                      <a:lnTo>
                        <a:pt x="99" y="37"/>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4" name="Freeform 306"/>
                <p:cNvSpPr>
                  <a:spLocks/>
                </p:cNvSpPr>
                <p:nvPr/>
              </p:nvSpPr>
              <p:spPr bwMode="auto">
                <a:xfrm>
                  <a:off x="3575" y="1611"/>
                  <a:ext cx="28" cy="26"/>
                </a:xfrm>
                <a:custGeom>
                  <a:avLst/>
                  <a:gdLst>
                    <a:gd name="T0" fmla="*/ 82 w 82"/>
                    <a:gd name="T1" fmla="*/ 28 h 77"/>
                    <a:gd name="T2" fmla="*/ 75 w 82"/>
                    <a:gd name="T3" fmla="*/ 13 h 77"/>
                    <a:gd name="T4" fmla="*/ 64 w 82"/>
                    <a:gd name="T5" fmla="*/ 2 h 77"/>
                    <a:gd name="T6" fmla="*/ 56 w 82"/>
                    <a:gd name="T7" fmla="*/ 0 h 77"/>
                    <a:gd name="T8" fmla="*/ 50 w 82"/>
                    <a:gd name="T9" fmla="*/ 0 h 77"/>
                    <a:gd name="T10" fmla="*/ 43 w 82"/>
                    <a:gd name="T11" fmla="*/ 0 h 77"/>
                    <a:gd name="T12" fmla="*/ 36 w 82"/>
                    <a:gd name="T13" fmla="*/ 0 h 77"/>
                    <a:gd name="T14" fmla="*/ 30 w 82"/>
                    <a:gd name="T15" fmla="*/ 1 h 77"/>
                    <a:gd name="T16" fmla="*/ 23 w 82"/>
                    <a:gd name="T17" fmla="*/ 4 h 77"/>
                    <a:gd name="T18" fmla="*/ 16 w 82"/>
                    <a:gd name="T19" fmla="*/ 8 h 77"/>
                    <a:gd name="T20" fmla="*/ 11 w 82"/>
                    <a:gd name="T21" fmla="*/ 10 h 77"/>
                    <a:gd name="T22" fmla="*/ 7 w 82"/>
                    <a:gd name="T23" fmla="*/ 13 h 77"/>
                    <a:gd name="T24" fmla="*/ 2 w 82"/>
                    <a:gd name="T25" fmla="*/ 28 h 77"/>
                    <a:gd name="T26" fmla="*/ 2 w 82"/>
                    <a:gd name="T27" fmla="*/ 45 h 77"/>
                    <a:gd name="T28" fmla="*/ 7 w 82"/>
                    <a:gd name="T29" fmla="*/ 60 h 77"/>
                    <a:gd name="T30" fmla="*/ 19 w 82"/>
                    <a:gd name="T31" fmla="*/ 70 h 77"/>
                    <a:gd name="T32" fmla="*/ 34 w 82"/>
                    <a:gd name="T33" fmla="*/ 77 h 77"/>
                    <a:gd name="T34" fmla="*/ 50 w 82"/>
                    <a:gd name="T35" fmla="*/ 77 h 77"/>
                    <a:gd name="T36" fmla="*/ 64 w 82"/>
                    <a:gd name="T37" fmla="*/ 70 h 77"/>
                    <a:gd name="T38" fmla="*/ 75 w 82"/>
                    <a:gd name="T39" fmla="*/ 60 h 77"/>
                    <a:gd name="T40" fmla="*/ 82 w 82"/>
                    <a:gd name="T41" fmla="*/ 45 h 77"/>
                    <a:gd name="T42" fmla="*/ 74 w 82"/>
                    <a:gd name="T43" fmla="*/ 37 h 77"/>
                    <a:gd name="T44" fmla="*/ 71 w 82"/>
                    <a:gd name="T45" fmla="*/ 24 h 77"/>
                    <a:gd name="T46" fmla="*/ 64 w 82"/>
                    <a:gd name="T47" fmla="*/ 13 h 77"/>
                    <a:gd name="T48" fmla="*/ 54 w 82"/>
                    <a:gd name="T49" fmla="*/ 6 h 77"/>
                    <a:gd name="T50" fmla="*/ 42 w 82"/>
                    <a:gd name="T51" fmla="*/ 4 h 77"/>
                    <a:gd name="T52" fmla="*/ 28 w 82"/>
                    <a:gd name="T53" fmla="*/ 6 h 77"/>
                    <a:gd name="T54" fmla="*/ 18 w 82"/>
                    <a:gd name="T55" fmla="*/ 13 h 77"/>
                    <a:gd name="T56" fmla="*/ 11 w 82"/>
                    <a:gd name="T57" fmla="*/ 24 h 77"/>
                    <a:gd name="T58" fmla="*/ 8 w 82"/>
                    <a:gd name="T59" fmla="*/ 37 h 77"/>
                    <a:gd name="T60" fmla="*/ 11 w 82"/>
                    <a:gd name="T61" fmla="*/ 49 h 77"/>
                    <a:gd name="T62" fmla="*/ 18 w 82"/>
                    <a:gd name="T63" fmla="*/ 60 h 77"/>
                    <a:gd name="T64" fmla="*/ 28 w 82"/>
                    <a:gd name="T65" fmla="*/ 66 h 77"/>
                    <a:gd name="T66" fmla="*/ 42 w 82"/>
                    <a:gd name="T67" fmla="*/ 69 h 77"/>
                    <a:gd name="T68" fmla="*/ 54 w 82"/>
                    <a:gd name="T69" fmla="*/ 66 h 77"/>
                    <a:gd name="T70" fmla="*/ 64 w 82"/>
                    <a:gd name="T71" fmla="*/ 60 h 77"/>
                    <a:gd name="T72" fmla="*/ 71 w 82"/>
                    <a:gd name="T73" fmla="*/ 49 h 77"/>
                    <a:gd name="T74" fmla="*/ 74 w 82"/>
                    <a:gd name="T75"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2" h="77">
                      <a:moveTo>
                        <a:pt x="82" y="37"/>
                      </a:moveTo>
                      <a:lnTo>
                        <a:pt x="82" y="28"/>
                      </a:lnTo>
                      <a:lnTo>
                        <a:pt x="79" y="21"/>
                      </a:lnTo>
                      <a:lnTo>
                        <a:pt x="75" y="13"/>
                      </a:lnTo>
                      <a:lnTo>
                        <a:pt x="70" y="8"/>
                      </a:lnTo>
                      <a:lnTo>
                        <a:pt x="64" y="2"/>
                      </a:lnTo>
                      <a:lnTo>
                        <a:pt x="59" y="0"/>
                      </a:lnTo>
                      <a:lnTo>
                        <a:pt x="56" y="0"/>
                      </a:lnTo>
                      <a:lnTo>
                        <a:pt x="52" y="0"/>
                      </a:lnTo>
                      <a:lnTo>
                        <a:pt x="50" y="0"/>
                      </a:lnTo>
                      <a:lnTo>
                        <a:pt x="46" y="0"/>
                      </a:lnTo>
                      <a:lnTo>
                        <a:pt x="43" y="0"/>
                      </a:lnTo>
                      <a:lnTo>
                        <a:pt x="39" y="0"/>
                      </a:lnTo>
                      <a:lnTo>
                        <a:pt x="36" y="0"/>
                      </a:lnTo>
                      <a:lnTo>
                        <a:pt x="34" y="0"/>
                      </a:lnTo>
                      <a:lnTo>
                        <a:pt x="30" y="1"/>
                      </a:lnTo>
                      <a:lnTo>
                        <a:pt x="27" y="2"/>
                      </a:lnTo>
                      <a:lnTo>
                        <a:pt x="23" y="4"/>
                      </a:lnTo>
                      <a:lnTo>
                        <a:pt x="20" y="5"/>
                      </a:lnTo>
                      <a:lnTo>
                        <a:pt x="16" y="8"/>
                      </a:lnTo>
                      <a:lnTo>
                        <a:pt x="14" y="9"/>
                      </a:lnTo>
                      <a:lnTo>
                        <a:pt x="11" y="10"/>
                      </a:lnTo>
                      <a:lnTo>
                        <a:pt x="8" y="13"/>
                      </a:lnTo>
                      <a:lnTo>
                        <a:pt x="7" y="13"/>
                      </a:lnTo>
                      <a:lnTo>
                        <a:pt x="4" y="21"/>
                      </a:lnTo>
                      <a:lnTo>
                        <a:pt x="2" y="28"/>
                      </a:lnTo>
                      <a:lnTo>
                        <a:pt x="0" y="37"/>
                      </a:lnTo>
                      <a:lnTo>
                        <a:pt x="2" y="45"/>
                      </a:lnTo>
                      <a:lnTo>
                        <a:pt x="4" y="53"/>
                      </a:lnTo>
                      <a:lnTo>
                        <a:pt x="7" y="60"/>
                      </a:lnTo>
                      <a:lnTo>
                        <a:pt x="12" y="65"/>
                      </a:lnTo>
                      <a:lnTo>
                        <a:pt x="19" y="70"/>
                      </a:lnTo>
                      <a:lnTo>
                        <a:pt x="26" y="74"/>
                      </a:lnTo>
                      <a:lnTo>
                        <a:pt x="34" y="77"/>
                      </a:lnTo>
                      <a:lnTo>
                        <a:pt x="42" y="77"/>
                      </a:lnTo>
                      <a:lnTo>
                        <a:pt x="50" y="77"/>
                      </a:lnTo>
                      <a:lnTo>
                        <a:pt x="58" y="74"/>
                      </a:lnTo>
                      <a:lnTo>
                        <a:pt x="64" y="70"/>
                      </a:lnTo>
                      <a:lnTo>
                        <a:pt x="70" y="65"/>
                      </a:lnTo>
                      <a:lnTo>
                        <a:pt x="75" y="60"/>
                      </a:lnTo>
                      <a:lnTo>
                        <a:pt x="79" y="53"/>
                      </a:lnTo>
                      <a:lnTo>
                        <a:pt x="82" y="45"/>
                      </a:lnTo>
                      <a:lnTo>
                        <a:pt x="82" y="37"/>
                      </a:lnTo>
                      <a:lnTo>
                        <a:pt x="74" y="37"/>
                      </a:lnTo>
                      <a:lnTo>
                        <a:pt x="74" y="30"/>
                      </a:lnTo>
                      <a:lnTo>
                        <a:pt x="71" y="24"/>
                      </a:lnTo>
                      <a:lnTo>
                        <a:pt x="68" y="18"/>
                      </a:lnTo>
                      <a:lnTo>
                        <a:pt x="64" y="13"/>
                      </a:lnTo>
                      <a:lnTo>
                        <a:pt x="59" y="9"/>
                      </a:lnTo>
                      <a:lnTo>
                        <a:pt x="54" y="6"/>
                      </a:lnTo>
                      <a:lnTo>
                        <a:pt x="48" y="5"/>
                      </a:lnTo>
                      <a:lnTo>
                        <a:pt x="42" y="4"/>
                      </a:lnTo>
                      <a:lnTo>
                        <a:pt x="35" y="5"/>
                      </a:lnTo>
                      <a:lnTo>
                        <a:pt x="28" y="6"/>
                      </a:lnTo>
                      <a:lnTo>
                        <a:pt x="23" y="9"/>
                      </a:lnTo>
                      <a:lnTo>
                        <a:pt x="18" y="13"/>
                      </a:lnTo>
                      <a:lnTo>
                        <a:pt x="14" y="18"/>
                      </a:lnTo>
                      <a:lnTo>
                        <a:pt x="11" y="24"/>
                      </a:lnTo>
                      <a:lnTo>
                        <a:pt x="10" y="30"/>
                      </a:lnTo>
                      <a:lnTo>
                        <a:pt x="8" y="37"/>
                      </a:lnTo>
                      <a:lnTo>
                        <a:pt x="10" y="44"/>
                      </a:lnTo>
                      <a:lnTo>
                        <a:pt x="11" y="49"/>
                      </a:lnTo>
                      <a:lnTo>
                        <a:pt x="14" y="54"/>
                      </a:lnTo>
                      <a:lnTo>
                        <a:pt x="18" y="60"/>
                      </a:lnTo>
                      <a:lnTo>
                        <a:pt x="23" y="64"/>
                      </a:lnTo>
                      <a:lnTo>
                        <a:pt x="28" y="66"/>
                      </a:lnTo>
                      <a:lnTo>
                        <a:pt x="35" y="69"/>
                      </a:lnTo>
                      <a:lnTo>
                        <a:pt x="42" y="69"/>
                      </a:lnTo>
                      <a:lnTo>
                        <a:pt x="48" y="69"/>
                      </a:lnTo>
                      <a:lnTo>
                        <a:pt x="54" y="66"/>
                      </a:lnTo>
                      <a:lnTo>
                        <a:pt x="59" y="64"/>
                      </a:lnTo>
                      <a:lnTo>
                        <a:pt x="64" y="60"/>
                      </a:lnTo>
                      <a:lnTo>
                        <a:pt x="68" y="54"/>
                      </a:lnTo>
                      <a:lnTo>
                        <a:pt x="71" y="49"/>
                      </a:lnTo>
                      <a:lnTo>
                        <a:pt x="74" y="44"/>
                      </a:lnTo>
                      <a:lnTo>
                        <a:pt x="74" y="37"/>
                      </a:lnTo>
                      <a:lnTo>
                        <a:pt x="82" y="37"/>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5" name="Freeform 307"/>
                <p:cNvSpPr>
                  <a:spLocks/>
                </p:cNvSpPr>
                <p:nvPr/>
              </p:nvSpPr>
              <p:spPr bwMode="auto">
                <a:xfrm>
                  <a:off x="3577" y="1613"/>
                  <a:ext cx="23" cy="21"/>
                </a:xfrm>
                <a:custGeom>
                  <a:avLst/>
                  <a:gdLst>
                    <a:gd name="T0" fmla="*/ 66 w 66"/>
                    <a:gd name="T1" fmla="*/ 26 h 65"/>
                    <a:gd name="T2" fmla="*/ 60 w 66"/>
                    <a:gd name="T3" fmla="*/ 14 h 65"/>
                    <a:gd name="T4" fmla="*/ 51 w 66"/>
                    <a:gd name="T5" fmla="*/ 5 h 65"/>
                    <a:gd name="T6" fmla="*/ 40 w 66"/>
                    <a:gd name="T7" fmla="*/ 1 h 65"/>
                    <a:gd name="T8" fmla="*/ 27 w 66"/>
                    <a:gd name="T9" fmla="*/ 1 h 65"/>
                    <a:gd name="T10" fmla="*/ 15 w 66"/>
                    <a:gd name="T11" fmla="*/ 5 h 65"/>
                    <a:gd name="T12" fmla="*/ 6 w 66"/>
                    <a:gd name="T13" fmla="*/ 14 h 65"/>
                    <a:gd name="T14" fmla="*/ 2 w 66"/>
                    <a:gd name="T15" fmla="*/ 26 h 65"/>
                    <a:gd name="T16" fmla="*/ 2 w 66"/>
                    <a:gd name="T17" fmla="*/ 40 h 65"/>
                    <a:gd name="T18" fmla="*/ 6 w 66"/>
                    <a:gd name="T19" fmla="*/ 50 h 65"/>
                    <a:gd name="T20" fmla="*/ 15 w 66"/>
                    <a:gd name="T21" fmla="*/ 60 h 65"/>
                    <a:gd name="T22" fmla="*/ 27 w 66"/>
                    <a:gd name="T23" fmla="*/ 65 h 65"/>
                    <a:gd name="T24" fmla="*/ 40 w 66"/>
                    <a:gd name="T25" fmla="*/ 65 h 65"/>
                    <a:gd name="T26" fmla="*/ 51 w 66"/>
                    <a:gd name="T27" fmla="*/ 60 h 65"/>
                    <a:gd name="T28" fmla="*/ 60 w 66"/>
                    <a:gd name="T29" fmla="*/ 50 h 65"/>
                    <a:gd name="T30" fmla="*/ 66 w 66"/>
                    <a:gd name="T31" fmla="*/ 40 h 65"/>
                    <a:gd name="T32" fmla="*/ 58 w 66"/>
                    <a:gd name="T33" fmla="*/ 33 h 65"/>
                    <a:gd name="T34" fmla="*/ 56 w 66"/>
                    <a:gd name="T35" fmla="*/ 22 h 65"/>
                    <a:gd name="T36" fmla="*/ 51 w 66"/>
                    <a:gd name="T37" fmla="*/ 16 h 65"/>
                    <a:gd name="T38" fmla="*/ 43 w 66"/>
                    <a:gd name="T39" fmla="*/ 10 h 65"/>
                    <a:gd name="T40" fmla="*/ 34 w 66"/>
                    <a:gd name="T41" fmla="*/ 8 h 65"/>
                    <a:gd name="T42" fmla="*/ 24 w 66"/>
                    <a:gd name="T43" fmla="*/ 10 h 65"/>
                    <a:gd name="T44" fmla="*/ 16 w 66"/>
                    <a:gd name="T45" fmla="*/ 16 h 65"/>
                    <a:gd name="T46" fmla="*/ 11 w 66"/>
                    <a:gd name="T47" fmla="*/ 22 h 65"/>
                    <a:gd name="T48" fmla="*/ 8 w 66"/>
                    <a:gd name="T49" fmla="*/ 33 h 65"/>
                    <a:gd name="T50" fmla="*/ 11 w 66"/>
                    <a:gd name="T51" fmla="*/ 42 h 65"/>
                    <a:gd name="T52" fmla="*/ 16 w 66"/>
                    <a:gd name="T53" fmla="*/ 50 h 65"/>
                    <a:gd name="T54" fmla="*/ 24 w 66"/>
                    <a:gd name="T55" fmla="*/ 56 h 65"/>
                    <a:gd name="T56" fmla="*/ 34 w 66"/>
                    <a:gd name="T57" fmla="*/ 57 h 65"/>
                    <a:gd name="T58" fmla="*/ 43 w 66"/>
                    <a:gd name="T59" fmla="*/ 56 h 65"/>
                    <a:gd name="T60" fmla="*/ 51 w 66"/>
                    <a:gd name="T61" fmla="*/ 50 h 65"/>
                    <a:gd name="T62" fmla="*/ 56 w 66"/>
                    <a:gd name="T63" fmla="*/ 42 h 65"/>
                    <a:gd name="T64" fmla="*/ 58 w 66"/>
                    <a:gd name="T65" fmla="*/ 3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5">
                      <a:moveTo>
                        <a:pt x="66" y="33"/>
                      </a:moveTo>
                      <a:lnTo>
                        <a:pt x="66" y="26"/>
                      </a:lnTo>
                      <a:lnTo>
                        <a:pt x="63" y="20"/>
                      </a:lnTo>
                      <a:lnTo>
                        <a:pt x="60" y="14"/>
                      </a:lnTo>
                      <a:lnTo>
                        <a:pt x="56" y="9"/>
                      </a:lnTo>
                      <a:lnTo>
                        <a:pt x="51" y="5"/>
                      </a:lnTo>
                      <a:lnTo>
                        <a:pt x="46" y="2"/>
                      </a:lnTo>
                      <a:lnTo>
                        <a:pt x="40" y="1"/>
                      </a:lnTo>
                      <a:lnTo>
                        <a:pt x="34" y="0"/>
                      </a:lnTo>
                      <a:lnTo>
                        <a:pt x="27" y="1"/>
                      </a:lnTo>
                      <a:lnTo>
                        <a:pt x="20" y="2"/>
                      </a:lnTo>
                      <a:lnTo>
                        <a:pt x="15" y="5"/>
                      </a:lnTo>
                      <a:lnTo>
                        <a:pt x="10" y="9"/>
                      </a:lnTo>
                      <a:lnTo>
                        <a:pt x="6" y="14"/>
                      </a:lnTo>
                      <a:lnTo>
                        <a:pt x="3" y="20"/>
                      </a:lnTo>
                      <a:lnTo>
                        <a:pt x="2" y="26"/>
                      </a:lnTo>
                      <a:lnTo>
                        <a:pt x="0" y="33"/>
                      </a:lnTo>
                      <a:lnTo>
                        <a:pt x="2" y="40"/>
                      </a:lnTo>
                      <a:lnTo>
                        <a:pt x="3" y="45"/>
                      </a:lnTo>
                      <a:lnTo>
                        <a:pt x="6" y="50"/>
                      </a:lnTo>
                      <a:lnTo>
                        <a:pt x="10" y="56"/>
                      </a:lnTo>
                      <a:lnTo>
                        <a:pt x="15" y="60"/>
                      </a:lnTo>
                      <a:lnTo>
                        <a:pt x="20" y="62"/>
                      </a:lnTo>
                      <a:lnTo>
                        <a:pt x="27" y="65"/>
                      </a:lnTo>
                      <a:lnTo>
                        <a:pt x="34" y="65"/>
                      </a:lnTo>
                      <a:lnTo>
                        <a:pt x="40" y="65"/>
                      </a:lnTo>
                      <a:lnTo>
                        <a:pt x="46" y="62"/>
                      </a:lnTo>
                      <a:lnTo>
                        <a:pt x="51" y="60"/>
                      </a:lnTo>
                      <a:lnTo>
                        <a:pt x="56" y="56"/>
                      </a:lnTo>
                      <a:lnTo>
                        <a:pt x="60" y="50"/>
                      </a:lnTo>
                      <a:lnTo>
                        <a:pt x="63" y="45"/>
                      </a:lnTo>
                      <a:lnTo>
                        <a:pt x="66" y="40"/>
                      </a:lnTo>
                      <a:lnTo>
                        <a:pt x="66" y="33"/>
                      </a:lnTo>
                      <a:lnTo>
                        <a:pt x="58" y="33"/>
                      </a:lnTo>
                      <a:lnTo>
                        <a:pt x="58" y="28"/>
                      </a:lnTo>
                      <a:lnTo>
                        <a:pt x="56" y="22"/>
                      </a:lnTo>
                      <a:lnTo>
                        <a:pt x="54" y="18"/>
                      </a:lnTo>
                      <a:lnTo>
                        <a:pt x="51" y="16"/>
                      </a:lnTo>
                      <a:lnTo>
                        <a:pt x="47" y="12"/>
                      </a:lnTo>
                      <a:lnTo>
                        <a:pt x="43" y="10"/>
                      </a:lnTo>
                      <a:lnTo>
                        <a:pt x="38" y="9"/>
                      </a:lnTo>
                      <a:lnTo>
                        <a:pt x="34" y="8"/>
                      </a:lnTo>
                      <a:lnTo>
                        <a:pt x="28" y="9"/>
                      </a:lnTo>
                      <a:lnTo>
                        <a:pt x="24" y="10"/>
                      </a:lnTo>
                      <a:lnTo>
                        <a:pt x="19" y="12"/>
                      </a:lnTo>
                      <a:lnTo>
                        <a:pt x="16" y="16"/>
                      </a:lnTo>
                      <a:lnTo>
                        <a:pt x="14" y="18"/>
                      </a:lnTo>
                      <a:lnTo>
                        <a:pt x="11" y="22"/>
                      </a:lnTo>
                      <a:lnTo>
                        <a:pt x="10" y="28"/>
                      </a:lnTo>
                      <a:lnTo>
                        <a:pt x="8" y="33"/>
                      </a:lnTo>
                      <a:lnTo>
                        <a:pt x="10" y="37"/>
                      </a:lnTo>
                      <a:lnTo>
                        <a:pt x="11" y="42"/>
                      </a:lnTo>
                      <a:lnTo>
                        <a:pt x="14" y="46"/>
                      </a:lnTo>
                      <a:lnTo>
                        <a:pt x="16" y="50"/>
                      </a:lnTo>
                      <a:lnTo>
                        <a:pt x="19" y="53"/>
                      </a:lnTo>
                      <a:lnTo>
                        <a:pt x="24" y="56"/>
                      </a:lnTo>
                      <a:lnTo>
                        <a:pt x="28" y="57"/>
                      </a:lnTo>
                      <a:lnTo>
                        <a:pt x="34" y="57"/>
                      </a:lnTo>
                      <a:lnTo>
                        <a:pt x="38" y="57"/>
                      </a:lnTo>
                      <a:lnTo>
                        <a:pt x="43" y="56"/>
                      </a:lnTo>
                      <a:lnTo>
                        <a:pt x="47" y="53"/>
                      </a:lnTo>
                      <a:lnTo>
                        <a:pt x="51" y="50"/>
                      </a:lnTo>
                      <a:lnTo>
                        <a:pt x="54" y="46"/>
                      </a:lnTo>
                      <a:lnTo>
                        <a:pt x="56" y="42"/>
                      </a:lnTo>
                      <a:lnTo>
                        <a:pt x="58" y="37"/>
                      </a:lnTo>
                      <a:lnTo>
                        <a:pt x="58" y="33"/>
                      </a:lnTo>
                      <a:lnTo>
                        <a:pt x="66" y="33"/>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6" name="Freeform 308"/>
                <p:cNvSpPr>
                  <a:spLocks/>
                </p:cNvSpPr>
                <p:nvPr/>
              </p:nvSpPr>
              <p:spPr bwMode="auto">
                <a:xfrm>
                  <a:off x="3580" y="1615"/>
                  <a:ext cx="18" cy="17"/>
                </a:xfrm>
                <a:custGeom>
                  <a:avLst/>
                  <a:gdLst>
                    <a:gd name="T0" fmla="*/ 50 w 50"/>
                    <a:gd name="T1" fmla="*/ 20 h 49"/>
                    <a:gd name="T2" fmla="*/ 46 w 50"/>
                    <a:gd name="T3" fmla="*/ 10 h 49"/>
                    <a:gd name="T4" fmla="*/ 39 w 50"/>
                    <a:gd name="T5" fmla="*/ 4 h 49"/>
                    <a:gd name="T6" fmla="*/ 30 w 50"/>
                    <a:gd name="T7" fmla="*/ 1 h 49"/>
                    <a:gd name="T8" fmla="*/ 20 w 50"/>
                    <a:gd name="T9" fmla="*/ 1 h 49"/>
                    <a:gd name="T10" fmla="*/ 11 w 50"/>
                    <a:gd name="T11" fmla="*/ 4 h 49"/>
                    <a:gd name="T12" fmla="*/ 6 w 50"/>
                    <a:gd name="T13" fmla="*/ 10 h 49"/>
                    <a:gd name="T14" fmla="*/ 2 w 50"/>
                    <a:gd name="T15" fmla="*/ 20 h 49"/>
                    <a:gd name="T16" fmla="*/ 2 w 50"/>
                    <a:gd name="T17" fmla="*/ 29 h 49"/>
                    <a:gd name="T18" fmla="*/ 6 w 50"/>
                    <a:gd name="T19" fmla="*/ 38 h 49"/>
                    <a:gd name="T20" fmla="*/ 11 w 50"/>
                    <a:gd name="T21" fmla="*/ 45 h 49"/>
                    <a:gd name="T22" fmla="*/ 20 w 50"/>
                    <a:gd name="T23" fmla="*/ 49 h 49"/>
                    <a:gd name="T24" fmla="*/ 30 w 50"/>
                    <a:gd name="T25" fmla="*/ 49 h 49"/>
                    <a:gd name="T26" fmla="*/ 39 w 50"/>
                    <a:gd name="T27" fmla="*/ 45 h 49"/>
                    <a:gd name="T28" fmla="*/ 46 w 50"/>
                    <a:gd name="T29" fmla="*/ 38 h 49"/>
                    <a:gd name="T30" fmla="*/ 50 w 50"/>
                    <a:gd name="T31" fmla="*/ 29 h 49"/>
                    <a:gd name="T32" fmla="*/ 42 w 50"/>
                    <a:gd name="T33" fmla="*/ 25 h 49"/>
                    <a:gd name="T34" fmla="*/ 40 w 50"/>
                    <a:gd name="T35" fmla="*/ 18 h 49"/>
                    <a:gd name="T36" fmla="*/ 36 w 50"/>
                    <a:gd name="T37" fmla="*/ 13 h 49"/>
                    <a:gd name="T38" fmla="*/ 32 w 50"/>
                    <a:gd name="T39" fmla="*/ 9 h 49"/>
                    <a:gd name="T40" fmla="*/ 26 w 50"/>
                    <a:gd name="T41" fmla="*/ 8 h 49"/>
                    <a:gd name="T42" fmla="*/ 19 w 50"/>
                    <a:gd name="T43" fmla="*/ 9 h 49"/>
                    <a:gd name="T44" fmla="*/ 14 w 50"/>
                    <a:gd name="T45" fmla="*/ 13 h 49"/>
                    <a:gd name="T46" fmla="*/ 10 w 50"/>
                    <a:gd name="T47" fmla="*/ 18 h 49"/>
                    <a:gd name="T48" fmla="*/ 10 w 50"/>
                    <a:gd name="T49" fmla="*/ 25 h 49"/>
                    <a:gd name="T50" fmla="*/ 10 w 50"/>
                    <a:gd name="T51" fmla="*/ 30 h 49"/>
                    <a:gd name="T52" fmla="*/ 14 w 50"/>
                    <a:gd name="T53" fmla="*/ 36 h 49"/>
                    <a:gd name="T54" fmla="*/ 19 w 50"/>
                    <a:gd name="T55" fmla="*/ 40 h 49"/>
                    <a:gd name="T56" fmla="*/ 26 w 50"/>
                    <a:gd name="T57" fmla="*/ 41 h 49"/>
                    <a:gd name="T58" fmla="*/ 32 w 50"/>
                    <a:gd name="T59" fmla="*/ 40 h 49"/>
                    <a:gd name="T60" fmla="*/ 36 w 50"/>
                    <a:gd name="T61" fmla="*/ 36 h 49"/>
                    <a:gd name="T62" fmla="*/ 40 w 50"/>
                    <a:gd name="T63" fmla="*/ 30 h 49"/>
                    <a:gd name="T64" fmla="*/ 42 w 50"/>
                    <a:gd name="T65" fmla="*/ 2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49">
                      <a:moveTo>
                        <a:pt x="50" y="25"/>
                      </a:moveTo>
                      <a:lnTo>
                        <a:pt x="50" y="20"/>
                      </a:lnTo>
                      <a:lnTo>
                        <a:pt x="48" y="14"/>
                      </a:lnTo>
                      <a:lnTo>
                        <a:pt x="46" y="10"/>
                      </a:lnTo>
                      <a:lnTo>
                        <a:pt x="43" y="8"/>
                      </a:lnTo>
                      <a:lnTo>
                        <a:pt x="39" y="4"/>
                      </a:lnTo>
                      <a:lnTo>
                        <a:pt x="35" y="2"/>
                      </a:lnTo>
                      <a:lnTo>
                        <a:pt x="30" y="1"/>
                      </a:lnTo>
                      <a:lnTo>
                        <a:pt x="26" y="0"/>
                      </a:lnTo>
                      <a:lnTo>
                        <a:pt x="20" y="1"/>
                      </a:lnTo>
                      <a:lnTo>
                        <a:pt x="16" y="2"/>
                      </a:lnTo>
                      <a:lnTo>
                        <a:pt x="11" y="4"/>
                      </a:lnTo>
                      <a:lnTo>
                        <a:pt x="8" y="8"/>
                      </a:lnTo>
                      <a:lnTo>
                        <a:pt x="6" y="10"/>
                      </a:lnTo>
                      <a:lnTo>
                        <a:pt x="3" y="14"/>
                      </a:lnTo>
                      <a:lnTo>
                        <a:pt x="2" y="20"/>
                      </a:lnTo>
                      <a:lnTo>
                        <a:pt x="0" y="25"/>
                      </a:lnTo>
                      <a:lnTo>
                        <a:pt x="2" y="29"/>
                      </a:lnTo>
                      <a:lnTo>
                        <a:pt x="3" y="34"/>
                      </a:lnTo>
                      <a:lnTo>
                        <a:pt x="6" y="38"/>
                      </a:lnTo>
                      <a:lnTo>
                        <a:pt x="8" y="42"/>
                      </a:lnTo>
                      <a:lnTo>
                        <a:pt x="11" y="45"/>
                      </a:lnTo>
                      <a:lnTo>
                        <a:pt x="16" y="48"/>
                      </a:lnTo>
                      <a:lnTo>
                        <a:pt x="20" y="49"/>
                      </a:lnTo>
                      <a:lnTo>
                        <a:pt x="26" y="49"/>
                      </a:lnTo>
                      <a:lnTo>
                        <a:pt x="30" y="49"/>
                      </a:lnTo>
                      <a:lnTo>
                        <a:pt x="35" y="48"/>
                      </a:lnTo>
                      <a:lnTo>
                        <a:pt x="39" y="45"/>
                      </a:lnTo>
                      <a:lnTo>
                        <a:pt x="43" y="42"/>
                      </a:lnTo>
                      <a:lnTo>
                        <a:pt x="46" y="38"/>
                      </a:lnTo>
                      <a:lnTo>
                        <a:pt x="48" y="34"/>
                      </a:lnTo>
                      <a:lnTo>
                        <a:pt x="50" y="29"/>
                      </a:lnTo>
                      <a:lnTo>
                        <a:pt x="50" y="25"/>
                      </a:lnTo>
                      <a:lnTo>
                        <a:pt x="42" y="25"/>
                      </a:lnTo>
                      <a:lnTo>
                        <a:pt x="42" y="21"/>
                      </a:lnTo>
                      <a:lnTo>
                        <a:pt x="40" y="18"/>
                      </a:lnTo>
                      <a:lnTo>
                        <a:pt x="39" y="16"/>
                      </a:lnTo>
                      <a:lnTo>
                        <a:pt x="36" y="13"/>
                      </a:lnTo>
                      <a:lnTo>
                        <a:pt x="35" y="10"/>
                      </a:lnTo>
                      <a:lnTo>
                        <a:pt x="32" y="9"/>
                      </a:lnTo>
                      <a:lnTo>
                        <a:pt x="28" y="9"/>
                      </a:lnTo>
                      <a:lnTo>
                        <a:pt x="26" y="8"/>
                      </a:lnTo>
                      <a:lnTo>
                        <a:pt x="22" y="9"/>
                      </a:lnTo>
                      <a:lnTo>
                        <a:pt x="19" y="9"/>
                      </a:lnTo>
                      <a:lnTo>
                        <a:pt x="16" y="10"/>
                      </a:lnTo>
                      <a:lnTo>
                        <a:pt x="14" y="13"/>
                      </a:lnTo>
                      <a:lnTo>
                        <a:pt x="12" y="16"/>
                      </a:lnTo>
                      <a:lnTo>
                        <a:pt x="10" y="18"/>
                      </a:lnTo>
                      <a:lnTo>
                        <a:pt x="10" y="21"/>
                      </a:lnTo>
                      <a:lnTo>
                        <a:pt x="10" y="25"/>
                      </a:lnTo>
                      <a:lnTo>
                        <a:pt x="10" y="28"/>
                      </a:lnTo>
                      <a:lnTo>
                        <a:pt x="10" y="30"/>
                      </a:lnTo>
                      <a:lnTo>
                        <a:pt x="12" y="33"/>
                      </a:lnTo>
                      <a:lnTo>
                        <a:pt x="14" y="36"/>
                      </a:lnTo>
                      <a:lnTo>
                        <a:pt x="16" y="38"/>
                      </a:lnTo>
                      <a:lnTo>
                        <a:pt x="19" y="40"/>
                      </a:lnTo>
                      <a:lnTo>
                        <a:pt x="22" y="41"/>
                      </a:lnTo>
                      <a:lnTo>
                        <a:pt x="26" y="41"/>
                      </a:lnTo>
                      <a:lnTo>
                        <a:pt x="28" y="41"/>
                      </a:lnTo>
                      <a:lnTo>
                        <a:pt x="32" y="40"/>
                      </a:lnTo>
                      <a:lnTo>
                        <a:pt x="35" y="38"/>
                      </a:lnTo>
                      <a:lnTo>
                        <a:pt x="36" y="36"/>
                      </a:lnTo>
                      <a:lnTo>
                        <a:pt x="39" y="33"/>
                      </a:lnTo>
                      <a:lnTo>
                        <a:pt x="40" y="30"/>
                      </a:lnTo>
                      <a:lnTo>
                        <a:pt x="42" y="28"/>
                      </a:lnTo>
                      <a:lnTo>
                        <a:pt x="42" y="25"/>
                      </a:lnTo>
                      <a:lnTo>
                        <a:pt x="50" y="25"/>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7" name="Freeform 309"/>
                <p:cNvSpPr>
                  <a:spLocks/>
                </p:cNvSpPr>
                <p:nvPr/>
              </p:nvSpPr>
              <p:spPr bwMode="auto">
                <a:xfrm>
                  <a:off x="3584" y="1618"/>
                  <a:ext cx="11" cy="11"/>
                </a:xfrm>
                <a:custGeom>
                  <a:avLst/>
                  <a:gdLst>
                    <a:gd name="T0" fmla="*/ 32 w 32"/>
                    <a:gd name="T1" fmla="*/ 17 h 33"/>
                    <a:gd name="T2" fmla="*/ 32 w 32"/>
                    <a:gd name="T3" fmla="*/ 13 h 33"/>
                    <a:gd name="T4" fmla="*/ 30 w 32"/>
                    <a:gd name="T5" fmla="*/ 10 h 33"/>
                    <a:gd name="T6" fmla="*/ 29 w 32"/>
                    <a:gd name="T7" fmla="*/ 8 h 33"/>
                    <a:gd name="T8" fmla="*/ 26 w 32"/>
                    <a:gd name="T9" fmla="*/ 5 h 33"/>
                    <a:gd name="T10" fmla="*/ 25 w 32"/>
                    <a:gd name="T11" fmla="*/ 2 h 33"/>
                    <a:gd name="T12" fmla="*/ 22 w 32"/>
                    <a:gd name="T13" fmla="*/ 1 h 33"/>
                    <a:gd name="T14" fmla="*/ 18 w 32"/>
                    <a:gd name="T15" fmla="*/ 1 h 33"/>
                    <a:gd name="T16" fmla="*/ 16 w 32"/>
                    <a:gd name="T17" fmla="*/ 0 h 33"/>
                    <a:gd name="T18" fmla="*/ 12 w 32"/>
                    <a:gd name="T19" fmla="*/ 1 h 33"/>
                    <a:gd name="T20" fmla="*/ 9 w 32"/>
                    <a:gd name="T21" fmla="*/ 1 h 33"/>
                    <a:gd name="T22" fmla="*/ 6 w 32"/>
                    <a:gd name="T23" fmla="*/ 2 h 33"/>
                    <a:gd name="T24" fmla="*/ 4 w 32"/>
                    <a:gd name="T25" fmla="*/ 5 h 33"/>
                    <a:gd name="T26" fmla="*/ 2 w 32"/>
                    <a:gd name="T27" fmla="*/ 8 h 33"/>
                    <a:gd name="T28" fmla="*/ 0 w 32"/>
                    <a:gd name="T29" fmla="*/ 10 h 33"/>
                    <a:gd name="T30" fmla="*/ 0 w 32"/>
                    <a:gd name="T31" fmla="*/ 13 h 33"/>
                    <a:gd name="T32" fmla="*/ 0 w 32"/>
                    <a:gd name="T33" fmla="*/ 17 h 33"/>
                    <a:gd name="T34" fmla="*/ 0 w 32"/>
                    <a:gd name="T35" fmla="*/ 20 h 33"/>
                    <a:gd name="T36" fmla="*/ 0 w 32"/>
                    <a:gd name="T37" fmla="*/ 22 h 33"/>
                    <a:gd name="T38" fmla="*/ 2 w 32"/>
                    <a:gd name="T39" fmla="*/ 25 h 33"/>
                    <a:gd name="T40" fmla="*/ 4 w 32"/>
                    <a:gd name="T41" fmla="*/ 28 h 33"/>
                    <a:gd name="T42" fmla="*/ 6 w 32"/>
                    <a:gd name="T43" fmla="*/ 30 h 33"/>
                    <a:gd name="T44" fmla="*/ 9 w 32"/>
                    <a:gd name="T45" fmla="*/ 32 h 33"/>
                    <a:gd name="T46" fmla="*/ 12 w 32"/>
                    <a:gd name="T47" fmla="*/ 33 h 33"/>
                    <a:gd name="T48" fmla="*/ 16 w 32"/>
                    <a:gd name="T49" fmla="*/ 33 h 33"/>
                    <a:gd name="T50" fmla="*/ 18 w 32"/>
                    <a:gd name="T51" fmla="*/ 33 h 33"/>
                    <a:gd name="T52" fmla="*/ 22 w 32"/>
                    <a:gd name="T53" fmla="*/ 32 h 33"/>
                    <a:gd name="T54" fmla="*/ 25 w 32"/>
                    <a:gd name="T55" fmla="*/ 30 h 33"/>
                    <a:gd name="T56" fmla="*/ 26 w 32"/>
                    <a:gd name="T57" fmla="*/ 28 h 33"/>
                    <a:gd name="T58" fmla="*/ 29 w 32"/>
                    <a:gd name="T59" fmla="*/ 25 h 33"/>
                    <a:gd name="T60" fmla="*/ 30 w 32"/>
                    <a:gd name="T61" fmla="*/ 22 h 33"/>
                    <a:gd name="T62" fmla="*/ 32 w 32"/>
                    <a:gd name="T63" fmla="*/ 20 h 33"/>
                    <a:gd name="T64" fmla="*/ 32 w 32"/>
                    <a:gd name="T6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3">
                      <a:moveTo>
                        <a:pt x="32" y="17"/>
                      </a:moveTo>
                      <a:lnTo>
                        <a:pt x="32" y="13"/>
                      </a:lnTo>
                      <a:lnTo>
                        <a:pt x="30" y="10"/>
                      </a:lnTo>
                      <a:lnTo>
                        <a:pt x="29" y="8"/>
                      </a:lnTo>
                      <a:lnTo>
                        <a:pt x="26" y="5"/>
                      </a:lnTo>
                      <a:lnTo>
                        <a:pt x="25" y="2"/>
                      </a:lnTo>
                      <a:lnTo>
                        <a:pt x="22" y="1"/>
                      </a:lnTo>
                      <a:lnTo>
                        <a:pt x="18" y="1"/>
                      </a:lnTo>
                      <a:lnTo>
                        <a:pt x="16" y="0"/>
                      </a:lnTo>
                      <a:lnTo>
                        <a:pt x="12" y="1"/>
                      </a:lnTo>
                      <a:lnTo>
                        <a:pt x="9" y="1"/>
                      </a:lnTo>
                      <a:lnTo>
                        <a:pt x="6" y="2"/>
                      </a:lnTo>
                      <a:lnTo>
                        <a:pt x="4" y="5"/>
                      </a:lnTo>
                      <a:lnTo>
                        <a:pt x="2" y="8"/>
                      </a:lnTo>
                      <a:lnTo>
                        <a:pt x="0" y="10"/>
                      </a:lnTo>
                      <a:lnTo>
                        <a:pt x="0" y="13"/>
                      </a:lnTo>
                      <a:lnTo>
                        <a:pt x="0" y="17"/>
                      </a:lnTo>
                      <a:lnTo>
                        <a:pt x="0" y="20"/>
                      </a:lnTo>
                      <a:lnTo>
                        <a:pt x="0" y="22"/>
                      </a:lnTo>
                      <a:lnTo>
                        <a:pt x="2" y="25"/>
                      </a:lnTo>
                      <a:lnTo>
                        <a:pt x="4" y="28"/>
                      </a:lnTo>
                      <a:lnTo>
                        <a:pt x="6" y="30"/>
                      </a:lnTo>
                      <a:lnTo>
                        <a:pt x="9" y="32"/>
                      </a:lnTo>
                      <a:lnTo>
                        <a:pt x="12" y="33"/>
                      </a:lnTo>
                      <a:lnTo>
                        <a:pt x="16" y="33"/>
                      </a:lnTo>
                      <a:lnTo>
                        <a:pt x="18" y="33"/>
                      </a:lnTo>
                      <a:lnTo>
                        <a:pt x="22" y="32"/>
                      </a:lnTo>
                      <a:lnTo>
                        <a:pt x="25" y="30"/>
                      </a:lnTo>
                      <a:lnTo>
                        <a:pt x="26" y="28"/>
                      </a:lnTo>
                      <a:lnTo>
                        <a:pt x="29" y="25"/>
                      </a:lnTo>
                      <a:lnTo>
                        <a:pt x="30" y="22"/>
                      </a:lnTo>
                      <a:lnTo>
                        <a:pt x="32" y="20"/>
                      </a:lnTo>
                      <a:lnTo>
                        <a:pt x="32" y="17"/>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8" name="Freeform 310"/>
                <p:cNvSpPr>
                  <a:spLocks/>
                </p:cNvSpPr>
                <p:nvPr/>
              </p:nvSpPr>
              <p:spPr bwMode="auto">
                <a:xfrm>
                  <a:off x="3587" y="1621"/>
                  <a:ext cx="5" cy="5"/>
                </a:xfrm>
                <a:custGeom>
                  <a:avLst/>
                  <a:gdLst>
                    <a:gd name="T0" fmla="*/ 16 w 16"/>
                    <a:gd name="T1" fmla="*/ 9 h 17"/>
                    <a:gd name="T2" fmla="*/ 16 w 16"/>
                    <a:gd name="T3" fmla="*/ 6 h 17"/>
                    <a:gd name="T4" fmla="*/ 14 w 16"/>
                    <a:gd name="T5" fmla="*/ 5 h 17"/>
                    <a:gd name="T6" fmla="*/ 14 w 16"/>
                    <a:gd name="T7" fmla="*/ 4 h 17"/>
                    <a:gd name="T8" fmla="*/ 13 w 16"/>
                    <a:gd name="T9" fmla="*/ 2 h 17"/>
                    <a:gd name="T10" fmla="*/ 12 w 16"/>
                    <a:gd name="T11" fmla="*/ 2 h 17"/>
                    <a:gd name="T12" fmla="*/ 10 w 16"/>
                    <a:gd name="T13" fmla="*/ 1 h 17"/>
                    <a:gd name="T14" fmla="*/ 9 w 16"/>
                    <a:gd name="T15" fmla="*/ 1 h 17"/>
                    <a:gd name="T16" fmla="*/ 8 w 16"/>
                    <a:gd name="T17" fmla="*/ 0 h 17"/>
                    <a:gd name="T18" fmla="*/ 6 w 16"/>
                    <a:gd name="T19" fmla="*/ 1 h 17"/>
                    <a:gd name="T20" fmla="*/ 4 w 16"/>
                    <a:gd name="T21" fmla="*/ 1 h 17"/>
                    <a:gd name="T22" fmla="*/ 2 w 16"/>
                    <a:gd name="T23" fmla="*/ 2 h 17"/>
                    <a:gd name="T24" fmla="*/ 1 w 16"/>
                    <a:gd name="T25" fmla="*/ 2 h 17"/>
                    <a:gd name="T26" fmla="*/ 1 w 16"/>
                    <a:gd name="T27" fmla="*/ 4 h 17"/>
                    <a:gd name="T28" fmla="*/ 0 w 16"/>
                    <a:gd name="T29" fmla="*/ 5 h 17"/>
                    <a:gd name="T30" fmla="*/ 0 w 16"/>
                    <a:gd name="T31" fmla="*/ 6 h 17"/>
                    <a:gd name="T32" fmla="*/ 0 w 16"/>
                    <a:gd name="T33" fmla="*/ 9 h 17"/>
                    <a:gd name="T34" fmla="*/ 0 w 16"/>
                    <a:gd name="T35" fmla="*/ 10 h 17"/>
                    <a:gd name="T36" fmla="*/ 0 w 16"/>
                    <a:gd name="T37" fmla="*/ 12 h 17"/>
                    <a:gd name="T38" fmla="*/ 1 w 16"/>
                    <a:gd name="T39" fmla="*/ 13 h 17"/>
                    <a:gd name="T40" fmla="*/ 1 w 16"/>
                    <a:gd name="T41" fmla="*/ 14 h 17"/>
                    <a:gd name="T42" fmla="*/ 2 w 16"/>
                    <a:gd name="T43" fmla="*/ 16 h 17"/>
                    <a:gd name="T44" fmla="*/ 4 w 16"/>
                    <a:gd name="T45" fmla="*/ 16 h 17"/>
                    <a:gd name="T46" fmla="*/ 6 w 16"/>
                    <a:gd name="T47" fmla="*/ 17 h 17"/>
                    <a:gd name="T48" fmla="*/ 8 w 16"/>
                    <a:gd name="T49" fmla="*/ 17 h 17"/>
                    <a:gd name="T50" fmla="*/ 9 w 16"/>
                    <a:gd name="T51" fmla="*/ 17 h 17"/>
                    <a:gd name="T52" fmla="*/ 10 w 16"/>
                    <a:gd name="T53" fmla="*/ 16 h 17"/>
                    <a:gd name="T54" fmla="*/ 12 w 16"/>
                    <a:gd name="T55" fmla="*/ 16 h 17"/>
                    <a:gd name="T56" fmla="*/ 13 w 16"/>
                    <a:gd name="T57" fmla="*/ 14 h 17"/>
                    <a:gd name="T58" fmla="*/ 14 w 16"/>
                    <a:gd name="T59" fmla="*/ 13 h 17"/>
                    <a:gd name="T60" fmla="*/ 14 w 16"/>
                    <a:gd name="T61" fmla="*/ 12 h 17"/>
                    <a:gd name="T62" fmla="*/ 16 w 16"/>
                    <a:gd name="T63" fmla="*/ 10 h 17"/>
                    <a:gd name="T64" fmla="*/ 16 w 16"/>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7">
                      <a:moveTo>
                        <a:pt x="16" y="9"/>
                      </a:moveTo>
                      <a:lnTo>
                        <a:pt x="16" y="6"/>
                      </a:lnTo>
                      <a:lnTo>
                        <a:pt x="14" y="5"/>
                      </a:lnTo>
                      <a:lnTo>
                        <a:pt x="14" y="4"/>
                      </a:lnTo>
                      <a:lnTo>
                        <a:pt x="13" y="2"/>
                      </a:lnTo>
                      <a:lnTo>
                        <a:pt x="12" y="2"/>
                      </a:lnTo>
                      <a:lnTo>
                        <a:pt x="10" y="1"/>
                      </a:lnTo>
                      <a:lnTo>
                        <a:pt x="9" y="1"/>
                      </a:lnTo>
                      <a:lnTo>
                        <a:pt x="8" y="0"/>
                      </a:lnTo>
                      <a:lnTo>
                        <a:pt x="6" y="1"/>
                      </a:lnTo>
                      <a:lnTo>
                        <a:pt x="4" y="1"/>
                      </a:lnTo>
                      <a:lnTo>
                        <a:pt x="2" y="2"/>
                      </a:lnTo>
                      <a:lnTo>
                        <a:pt x="1" y="2"/>
                      </a:lnTo>
                      <a:lnTo>
                        <a:pt x="1" y="4"/>
                      </a:lnTo>
                      <a:lnTo>
                        <a:pt x="0" y="5"/>
                      </a:lnTo>
                      <a:lnTo>
                        <a:pt x="0" y="6"/>
                      </a:lnTo>
                      <a:lnTo>
                        <a:pt x="0" y="9"/>
                      </a:lnTo>
                      <a:lnTo>
                        <a:pt x="0" y="10"/>
                      </a:lnTo>
                      <a:lnTo>
                        <a:pt x="0" y="12"/>
                      </a:lnTo>
                      <a:lnTo>
                        <a:pt x="1" y="13"/>
                      </a:lnTo>
                      <a:lnTo>
                        <a:pt x="1" y="14"/>
                      </a:lnTo>
                      <a:lnTo>
                        <a:pt x="2" y="16"/>
                      </a:lnTo>
                      <a:lnTo>
                        <a:pt x="4" y="16"/>
                      </a:lnTo>
                      <a:lnTo>
                        <a:pt x="6" y="17"/>
                      </a:lnTo>
                      <a:lnTo>
                        <a:pt x="8" y="17"/>
                      </a:lnTo>
                      <a:lnTo>
                        <a:pt x="9" y="17"/>
                      </a:lnTo>
                      <a:lnTo>
                        <a:pt x="10" y="16"/>
                      </a:lnTo>
                      <a:lnTo>
                        <a:pt x="12" y="16"/>
                      </a:lnTo>
                      <a:lnTo>
                        <a:pt x="13" y="14"/>
                      </a:lnTo>
                      <a:lnTo>
                        <a:pt x="14" y="13"/>
                      </a:lnTo>
                      <a:lnTo>
                        <a:pt x="14" y="12"/>
                      </a:lnTo>
                      <a:lnTo>
                        <a:pt x="16" y="10"/>
                      </a:lnTo>
                      <a:lnTo>
                        <a:pt x="16"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39" name="Freeform 311"/>
                <p:cNvSpPr>
                  <a:spLocks/>
                </p:cNvSpPr>
                <p:nvPr/>
              </p:nvSpPr>
              <p:spPr bwMode="auto">
                <a:xfrm>
                  <a:off x="4224" y="1618"/>
                  <a:ext cx="23" cy="101"/>
                </a:xfrm>
                <a:custGeom>
                  <a:avLst/>
                  <a:gdLst>
                    <a:gd name="T0" fmla="*/ 65 w 65"/>
                    <a:gd name="T1" fmla="*/ 302 h 302"/>
                    <a:gd name="T2" fmla="*/ 65 w 65"/>
                    <a:gd name="T3" fmla="*/ 300 h 302"/>
                    <a:gd name="T4" fmla="*/ 59 w 65"/>
                    <a:gd name="T5" fmla="*/ 271 h 302"/>
                    <a:gd name="T6" fmla="*/ 55 w 65"/>
                    <a:gd name="T7" fmla="*/ 242 h 302"/>
                    <a:gd name="T8" fmla="*/ 49 w 65"/>
                    <a:gd name="T9" fmla="*/ 212 h 302"/>
                    <a:gd name="T10" fmla="*/ 43 w 65"/>
                    <a:gd name="T11" fmla="*/ 183 h 302"/>
                    <a:gd name="T12" fmla="*/ 35 w 65"/>
                    <a:gd name="T13" fmla="*/ 153 h 302"/>
                    <a:gd name="T14" fmla="*/ 28 w 65"/>
                    <a:gd name="T15" fmla="*/ 125 h 302"/>
                    <a:gd name="T16" fmla="*/ 19 w 65"/>
                    <a:gd name="T17" fmla="*/ 97 h 302"/>
                    <a:gd name="T18" fmla="*/ 11 w 65"/>
                    <a:gd name="T19" fmla="*/ 69 h 302"/>
                    <a:gd name="T20" fmla="*/ 0 w 65"/>
                    <a:gd name="T21" fmla="*/ 41 h 302"/>
                    <a:gd name="T22" fmla="*/ 0 w 65"/>
                    <a:gd name="T23" fmla="*/ 40 h 302"/>
                    <a:gd name="T24" fmla="*/ 6 w 65"/>
                    <a:gd name="T25" fmla="*/ 35 h 302"/>
                    <a:gd name="T26" fmla="*/ 11 w 65"/>
                    <a:gd name="T27" fmla="*/ 31 h 302"/>
                    <a:gd name="T28" fmla="*/ 16 w 65"/>
                    <a:gd name="T29" fmla="*/ 25 h 302"/>
                    <a:gd name="T30" fmla="*/ 22 w 65"/>
                    <a:gd name="T31" fmla="*/ 21 h 302"/>
                    <a:gd name="T32" fmla="*/ 26 w 65"/>
                    <a:gd name="T33" fmla="*/ 16 h 302"/>
                    <a:gd name="T34" fmla="*/ 30 w 65"/>
                    <a:gd name="T35" fmla="*/ 11 h 302"/>
                    <a:gd name="T36" fmla="*/ 34 w 65"/>
                    <a:gd name="T37" fmla="*/ 5 h 302"/>
                    <a:gd name="T38" fmla="*/ 36 w 65"/>
                    <a:gd name="T39" fmla="*/ 0 h 302"/>
                    <a:gd name="T40" fmla="*/ 36 w 65"/>
                    <a:gd name="T41" fmla="*/ 21 h 302"/>
                    <a:gd name="T42" fmla="*/ 38 w 65"/>
                    <a:gd name="T43" fmla="*/ 43 h 302"/>
                    <a:gd name="T44" fmla="*/ 40 w 65"/>
                    <a:gd name="T45" fmla="*/ 64 h 302"/>
                    <a:gd name="T46" fmla="*/ 43 w 65"/>
                    <a:gd name="T47" fmla="*/ 85 h 302"/>
                    <a:gd name="T48" fmla="*/ 47 w 65"/>
                    <a:gd name="T49" fmla="*/ 107 h 302"/>
                    <a:gd name="T50" fmla="*/ 51 w 65"/>
                    <a:gd name="T51" fmla="*/ 128 h 302"/>
                    <a:gd name="T52" fmla="*/ 55 w 65"/>
                    <a:gd name="T53" fmla="*/ 151 h 302"/>
                    <a:gd name="T54" fmla="*/ 61 w 65"/>
                    <a:gd name="T55" fmla="*/ 172 h 302"/>
                    <a:gd name="T56" fmla="*/ 61 w 65"/>
                    <a:gd name="T57" fmla="*/ 187 h 302"/>
                    <a:gd name="T58" fmla="*/ 61 w 65"/>
                    <a:gd name="T59" fmla="*/ 202 h 302"/>
                    <a:gd name="T60" fmla="*/ 62 w 65"/>
                    <a:gd name="T61" fmla="*/ 218 h 302"/>
                    <a:gd name="T62" fmla="*/ 63 w 65"/>
                    <a:gd name="T63" fmla="*/ 234 h 302"/>
                    <a:gd name="T64" fmla="*/ 63 w 65"/>
                    <a:gd name="T65" fmla="*/ 251 h 302"/>
                    <a:gd name="T66" fmla="*/ 65 w 65"/>
                    <a:gd name="T67" fmla="*/ 267 h 302"/>
                    <a:gd name="T68" fmla="*/ 65 w 65"/>
                    <a:gd name="T69" fmla="*/ 284 h 302"/>
                    <a:gd name="T70" fmla="*/ 65 w 65"/>
                    <a:gd name="T71"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302">
                      <a:moveTo>
                        <a:pt x="65" y="302"/>
                      </a:moveTo>
                      <a:lnTo>
                        <a:pt x="65" y="300"/>
                      </a:lnTo>
                      <a:lnTo>
                        <a:pt x="59" y="271"/>
                      </a:lnTo>
                      <a:lnTo>
                        <a:pt x="55" y="242"/>
                      </a:lnTo>
                      <a:lnTo>
                        <a:pt x="49" y="212"/>
                      </a:lnTo>
                      <a:lnTo>
                        <a:pt x="43" y="183"/>
                      </a:lnTo>
                      <a:lnTo>
                        <a:pt x="35" y="153"/>
                      </a:lnTo>
                      <a:lnTo>
                        <a:pt x="28" y="125"/>
                      </a:lnTo>
                      <a:lnTo>
                        <a:pt x="19" y="97"/>
                      </a:lnTo>
                      <a:lnTo>
                        <a:pt x="11" y="69"/>
                      </a:lnTo>
                      <a:lnTo>
                        <a:pt x="0" y="41"/>
                      </a:lnTo>
                      <a:lnTo>
                        <a:pt x="0" y="40"/>
                      </a:lnTo>
                      <a:lnTo>
                        <a:pt x="6" y="35"/>
                      </a:lnTo>
                      <a:lnTo>
                        <a:pt x="11" y="31"/>
                      </a:lnTo>
                      <a:lnTo>
                        <a:pt x="16" y="25"/>
                      </a:lnTo>
                      <a:lnTo>
                        <a:pt x="22" y="21"/>
                      </a:lnTo>
                      <a:lnTo>
                        <a:pt x="26" y="16"/>
                      </a:lnTo>
                      <a:lnTo>
                        <a:pt x="30" y="11"/>
                      </a:lnTo>
                      <a:lnTo>
                        <a:pt x="34" y="5"/>
                      </a:lnTo>
                      <a:lnTo>
                        <a:pt x="36" y="0"/>
                      </a:lnTo>
                      <a:lnTo>
                        <a:pt x="36" y="21"/>
                      </a:lnTo>
                      <a:lnTo>
                        <a:pt x="38" y="43"/>
                      </a:lnTo>
                      <a:lnTo>
                        <a:pt x="40" y="64"/>
                      </a:lnTo>
                      <a:lnTo>
                        <a:pt x="43" y="85"/>
                      </a:lnTo>
                      <a:lnTo>
                        <a:pt x="47" y="107"/>
                      </a:lnTo>
                      <a:lnTo>
                        <a:pt x="51" y="128"/>
                      </a:lnTo>
                      <a:lnTo>
                        <a:pt x="55" y="151"/>
                      </a:lnTo>
                      <a:lnTo>
                        <a:pt x="61" y="172"/>
                      </a:lnTo>
                      <a:lnTo>
                        <a:pt x="61" y="187"/>
                      </a:lnTo>
                      <a:lnTo>
                        <a:pt x="61" y="202"/>
                      </a:lnTo>
                      <a:lnTo>
                        <a:pt x="62" y="218"/>
                      </a:lnTo>
                      <a:lnTo>
                        <a:pt x="63" y="234"/>
                      </a:lnTo>
                      <a:lnTo>
                        <a:pt x="63" y="251"/>
                      </a:lnTo>
                      <a:lnTo>
                        <a:pt x="65" y="267"/>
                      </a:lnTo>
                      <a:lnTo>
                        <a:pt x="65" y="284"/>
                      </a:lnTo>
                      <a:lnTo>
                        <a:pt x="65" y="302"/>
                      </a:lnTo>
                      <a:close/>
                    </a:path>
                  </a:pathLst>
                </a:custGeom>
                <a:solidFill>
                  <a:srgbClr val="C73B3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0" name="Freeform 312"/>
                <p:cNvSpPr>
                  <a:spLocks noEditPoints="1"/>
                </p:cNvSpPr>
                <p:nvPr/>
              </p:nvSpPr>
              <p:spPr bwMode="auto">
                <a:xfrm>
                  <a:off x="3440" y="1617"/>
                  <a:ext cx="807" cy="206"/>
                </a:xfrm>
                <a:custGeom>
                  <a:avLst/>
                  <a:gdLst>
                    <a:gd name="T0" fmla="*/ 2320 w 2326"/>
                    <a:gd name="T1" fmla="*/ 275 h 619"/>
                    <a:gd name="T2" fmla="*/ 2304 w 2326"/>
                    <a:gd name="T3" fmla="*/ 187 h 619"/>
                    <a:gd name="T4" fmla="*/ 2280 w 2326"/>
                    <a:gd name="T5" fmla="*/ 101 h 619"/>
                    <a:gd name="T6" fmla="*/ 2261 w 2326"/>
                    <a:gd name="T7" fmla="*/ 44 h 619"/>
                    <a:gd name="T8" fmla="*/ 2249 w 2326"/>
                    <a:gd name="T9" fmla="*/ 55 h 619"/>
                    <a:gd name="T10" fmla="*/ 2239 w 2326"/>
                    <a:gd name="T11" fmla="*/ 68 h 619"/>
                    <a:gd name="T12" fmla="*/ 2228 w 2326"/>
                    <a:gd name="T13" fmla="*/ 91 h 619"/>
                    <a:gd name="T14" fmla="*/ 2203 w 2326"/>
                    <a:gd name="T15" fmla="*/ 125 h 619"/>
                    <a:gd name="T16" fmla="*/ 2172 w 2326"/>
                    <a:gd name="T17" fmla="*/ 157 h 619"/>
                    <a:gd name="T18" fmla="*/ 2180 w 2326"/>
                    <a:gd name="T19" fmla="*/ 243 h 619"/>
                    <a:gd name="T20" fmla="*/ 2193 w 2326"/>
                    <a:gd name="T21" fmla="*/ 322 h 619"/>
                    <a:gd name="T22" fmla="*/ 2200 w 2326"/>
                    <a:gd name="T23" fmla="*/ 403 h 619"/>
                    <a:gd name="T24" fmla="*/ 2281 w 2326"/>
                    <a:gd name="T25" fmla="*/ 458 h 619"/>
                    <a:gd name="T26" fmla="*/ 2261 w 2326"/>
                    <a:gd name="T27" fmla="*/ 505 h 619"/>
                    <a:gd name="T28" fmla="*/ 2237 w 2326"/>
                    <a:gd name="T29" fmla="*/ 546 h 619"/>
                    <a:gd name="T30" fmla="*/ 2221 w 2326"/>
                    <a:gd name="T31" fmla="*/ 579 h 619"/>
                    <a:gd name="T32" fmla="*/ 2208 w 2326"/>
                    <a:gd name="T33" fmla="*/ 595 h 619"/>
                    <a:gd name="T34" fmla="*/ 2193 w 2326"/>
                    <a:gd name="T35" fmla="*/ 614 h 619"/>
                    <a:gd name="T36" fmla="*/ 2193 w 2326"/>
                    <a:gd name="T37" fmla="*/ 593 h 619"/>
                    <a:gd name="T38" fmla="*/ 2200 w 2326"/>
                    <a:gd name="T39" fmla="*/ 513 h 619"/>
                    <a:gd name="T40" fmla="*/ 2281 w 2326"/>
                    <a:gd name="T41" fmla="*/ 458 h 619"/>
                    <a:gd name="T42" fmla="*/ 2283 w 2326"/>
                    <a:gd name="T43" fmla="*/ 454 h 619"/>
                    <a:gd name="T44" fmla="*/ 2283 w 2326"/>
                    <a:gd name="T45" fmla="*/ 450 h 619"/>
                    <a:gd name="T46" fmla="*/ 2285 w 2326"/>
                    <a:gd name="T47" fmla="*/ 443 h 619"/>
                    <a:gd name="T48" fmla="*/ 2291 w 2326"/>
                    <a:gd name="T49" fmla="*/ 434 h 619"/>
                    <a:gd name="T50" fmla="*/ 2292 w 2326"/>
                    <a:gd name="T51" fmla="*/ 424 h 619"/>
                    <a:gd name="T52" fmla="*/ 2307 w 2326"/>
                    <a:gd name="T53" fmla="*/ 395 h 619"/>
                    <a:gd name="T54" fmla="*/ 2320 w 2326"/>
                    <a:gd name="T55" fmla="*/ 352 h 619"/>
                    <a:gd name="T56" fmla="*/ 2326 w 2326"/>
                    <a:gd name="T57" fmla="*/ 306 h 619"/>
                    <a:gd name="T58" fmla="*/ 121 w 2326"/>
                    <a:gd name="T59" fmla="*/ 140 h 619"/>
                    <a:gd name="T60" fmla="*/ 89 w 2326"/>
                    <a:gd name="T61" fmla="*/ 268 h 619"/>
                    <a:gd name="T62" fmla="*/ 79 w 2326"/>
                    <a:gd name="T63" fmla="*/ 348 h 619"/>
                    <a:gd name="T64" fmla="*/ 73 w 2326"/>
                    <a:gd name="T65" fmla="*/ 430 h 619"/>
                    <a:gd name="T66" fmla="*/ 75 w 2326"/>
                    <a:gd name="T67" fmla="*/ 502 h 619"/>
                    <a:gd name="T68" fmla="*/ 68 w 2326"/>
                    <a:gd name="T69" fmla="*/ 491 h 619"/>
                    <a:gd name="T70" fmla="*/ 63 w 2326"/>
                    <a:gd name="T71" fmla="*/ 480 h 619"/>
                    <a:gd name="T72" fmla="*/ 47 w 2326"/>
                    <a:gd name="T73" fmla="*/ 436 h 619"/>
                    <a:gd name="T74" fmla="*/ 10 w 2326"/>
                    <a:gd name="T75" fmla="*/ 327 h 619"/>
                    <a:gd name="T76" fmla="*/ 1 w 2326"/>
                    <a:gd name="T77" fmla="*/ 271 h 619"/>
                    <a:gd name="T78" fmla="*/ 1 w 2326"/>
                    <a:gd name="T79" fmla="*/ 214 h 619"/>
                    <a:gd name="T80" fmla="*/ 8 w 2326"/>
                    <a:gd name="T81" fmla="*/ 171 h 619"/>
                    <a:gd name="T82" fmla="*/ 9 w 2326"/>
                    <a:gd name="T83" fmla="*/ 164 h 619"/>
                    <a:gd name="T84" fmla="*/ 13 w 2326"/>
                    <a:gd name="T85" fmla="*/ 155 h 619"/>
                    <a:gd name="T86" fmla="*/ 12 w 2326"/>
                    <a:gd name="T87" fmla="*/ 145 h 619"/>
                    <a:gd name="T88" fmla="*/ 17 w 2326"/>
                    <a:gd name="T89" fmla="*/ 129 h 619"/>
                    <a:gd name="T90" fmla="*/ 32 w 2326"/>
                    <a:gd name="T91" fmla="*/ 103 h 619"/>
                    <a:gd name="T92" fmla="*/ 36 w 2326"/>
                    <a:gd name="T93" fmla="*/ 73 h 619"/>
                    <a:gd name="T94" fmla="*/ 39 w 2326"/>
                    <a:gd name="T95" fmla="*/ 43 h 619"/>
                    <a:gd name="T96" fmla="*/ 45 w 2326"/>
                    <a:gd name="T97" fmla="*/ 11 h 619"/>
                    <a:gd name="T98" fmla="*/ 59 w 2326"/>
                    <a:gd name="T99" fmla="*/ 1 h 619"/>
                    <a:gd name="T100" fmla="*/ 69 w 2326"/>
                    <a:gd name="T101" fmla="*/ 12 h 619"/>
                    <a:gd name="T102" fmla="*/ 79 w 2326"/>
                    <a:gd name="T103" fmla="*/ 21 h 619"/>
                    <a:gd name="T104" fmla="*/ 103 w 2326"/>
                    <a:gd name="T105" fmla="*/ 47 h 619"/>
                    <a:gd name="T106" fmla="*/ 127 w 2326"/>
                    <a:gd name="T107" fmla="*/ 6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6" h="619">
                      <a:moveTo>
                        <a:pt x="2326" y="306"/>
                      </a:moveTo>
                      <a:lnTo>
                        <a:pt x="2326" y="304"/>
                      </a:lnTo>
                      <a:lnTo>
                        <a:pt x="2320" y="275"/>
                      </a:lnTo>
                      <a:lnTo>
                        <a:pt x="2316" y="246"/>
                      </a:lnTo>
                      <a:lnTo>
                        <a:pt x="2310" y="216"/>
                      </a:lnTo>
                      <a:lnTo>
                        <a:pt x="2304" y="187"/>
                      </a:lnTo>
                      <a:lnTo>
                        <a:pt x="2296" y="157"/>
                      </a:lnTo>
                      <a:lnTo>
                        <a:pt x="2289" y="129"/>
                      </a:lnTo>
                      <a:lnTo>
                        <a:pt x="2280" y="101"/>
                      </a:lnTo>
                      <a:lnTo>
                        <a:pt x="2272" y="73"/>
                      </a:lnTo>
                      <a:lnTo>
                        <a:pt x="2261" y="45"/>
                      </a:lnTo>
                      <a:lnTo>
                        <a:pt x="2261" y="44"/>
                      </a:lnTo>
                      <a:lnTo>
                        <a:pt x="2257" y="47"/>
                      </a:lnTo>
                      <a:lnTo>
                        <a:pt x="2253" y="51"/>
                      </a:lnTo>
                      <a:lnTo>
                        <a:pt x="2249" y="55"/>
                      </a:lnTo>
                      <a:lnTo>
                        <a:pt x="2245" y="59"/>
                      </a:lnTo>
                      <a:lnTo>
                        <a:pt x="2243" y="63"/>
                      </a:lnTo>
                      <a:lnTo>
                        <a:pt x="2239" y="68"/>
                      </a:lnTo>
                      <a:lnTo>
                        <a:pt x="2237" y="72"/>
                      </a:lnTo>
                      <a:lnTo>
                        <a:pt x="2235" y="77"/>
                      </a:lnTo>
                      <a:lnTo>
                        <a:pt x="2228" y="91"/>
                      </a:lnTo>
                      <a:lnTo>
                        <a:pt x="2220" y="103"/>
                      </a:lnTo>
                      <a:lnTo>
                        <a:pt x="2212" y="115"/>
                      </a:lnTo>
                      <a:lnTo>
                        <a:pt x="2203" y="125"/>
                      </a:lnTo>
                      <a:lnTo>
                        <a:pt x="2193" y="137"/>
                      </a:lnTo>
                      <a:lnTo>
                        <a:pt x="2183" y="148"/>
                      </a:lnTo>
                      <a:lnTo>
                        <a:pt x="2172" y="157"/>
                      </a:lnTo>
                      <a:lnTo>
                        <a:pt x="2161" y="168"/>
                      </a:lnTo>
                      <a:lnTo>
                        <a:pt x="2168" y="191"/>
                      </a:lnTo>
                      <a:lnTo>
                        <a:pt x="2180" y="243"/>
                      </a:lnTo>
                      <a:lnTo>
                        <a:pt x="2185" y="268"/>
                      </a:lnTo>
                      <a:lnTo>
                        <a:pt x="2189" y="295"/>
                      </a:lnTo>
                      <a:lnTo>
                        <a:pt x="2193" y="322"/>
                      </a:lnTo>
                      <a:lnTo>
                        <a:pt x="2196" y="348"/>
                      </a:lnTo>
                      <a:lnTo>
                        <a:pt x="2199" y="375"/>
                      </a:lnTo>
                      <a:lnTo>
                        <a:pt x="2200" y="403"/>
                      </a:lnTo>
                      <a:lnTo>
                        <a:pt x="2201" y="430"/>
                      </a:lnTo>
                      <a:lnTo>
                        <a:pt x="2201" y="458"/>
                      </a:lnTo>
                      <a:lnTo>
                        <a:pt x="2281" y="458"/>
                      </a:lnTo>
                      <a:lnTo>
                        <a:pt x="2277" y="474"/>
                      </a:lnTo>
                      <a:lnTo>
                        <a:pt x="2271" y="490"/>
                      </a:lnTo>
                      <a:lnTo>
                        <a:pt x="2261" y="505"/>
                      </a:lnTo>
                      <a:lnTo>
                        <a:pt x="2253" y="518"/>
                      </a:lnTo>
                      <a:lnTo>
                        <a:pt x="2244" y="533"/>
                      </a:lnTo>
                      <a:lnTo>
                        <a:pt x="2237" y="546"/>
                      </a:lnTo>
                      <a:lnTo>
                        <a:pt x="2231" y="561"/>
                      </a:lnTo>
                      <a:lnTo>
                        <a:pt x="2227" y="575"/>
                      </a:lnTo>
                      <a:lnTo>
                        <a:pt x="2221" y="579"/>
                      </a:lnTo>
                      <a:lnTo>
                        <a:pt x="2216" y="585"/>
                      </a:lnTo>
                      <a:lnTo>
                        <a:pt x="2212" y="590"/>
                      </a:lnTo>
                      <a:lnTo>
                        <a:pt x="2208" y="595"/>
                      </a:lnTo>
                      <a:lnTo>
                        <a:pt x="2203" y="602"/>
                      </a:lnTo>
                      <a:lnTo>
                        <a:pt x="2199" y="607"/>
                      </a:lnTo>
                      <a:lnTo>
                        <a:pt x="2193" y="614"/>
                      </a:lnTo>
                      <a:lnTo>
                        <a:pt x="2189" y="619"/>
                      </a:lnTo>
                      <a:lnTo>
                        <a:pt x="2189" y="619"/>
                      </a:lnTo>
                      <a:lnTo>
                        <a:pt x="2193" y="593"/>
                      </a:lnTo>
                      <a:lnTo>
                        <a:pt x="2196" y="566"/>
                      </a:lnTo>
                      <a:lnTo>
                        <a:pt x="2199" y="539"/>
                      </a:lnTo>
                      <a:lnTo>
                        <a:pt x="2200" y="513"/>
                      </a:lnTo>
                      <a:lnTo>
                        <a:pt x="2201" y="484"/>
                      </a:lnTo>
                      <a:lnTo>
                        <a:pt x="2201" y="458"/>
                      </a:lnTo>
                      <a:lnTo>
                        <a:pt x="2281" y="458"/>
                      </a:lnTo>
                      <a:lnTo>
                        <a:pt x="2281" y="456"/>
                      </a:lnTo>
                      <a:lnTo>
                        <a:pt x="2281" y="455"/>
                      </a:lnTo>
                      <a:lnTo>
                        <a:pt x="2283" y="454"/>
                      </a:lnTo>
                      <a:lnTo>
                        <a:pt x="2283" y="452"/>
                      </a:lnTo>
                      <a:lnTo>
                        <a:pt x="2283" y="451"/>
                      </a:lnTo>
                      <a:lnTo>
                        <a:pt x="2283" y="450"/>
                      </a:lnTo>
                      <a:lnTo>
                        <a:pt x="2283" y="448"/>
                      </a:lnTo>
                      <a:lnTo>
                        <a:pt x="2283" y="447"/>
                      </a:lnTo>
                      <a:lnTo>
                        <a:pt x="2285" y="443"/>
                      </a:lnTo>
                      <a:lnTo>
                        <a:pt x="2288" y="440"/>
                      </a:lnTo>
                      <a:lnTo>
                        <a:pt x="2289" y="438"/>
                      </a:lnTo>
                      <a:lnTo>
                        <a:pt x="2291" y="434"/>
                      </a:lnTo>
                      <a:lnTo>
                        <a:pt x="2292" y="431"/>
                      </a:lnTo>
                      <a:lnTo>
                        <a:pt x="2292" y="427"/>
                      </a:lnTo>
                      <a:lnTo>
                        <a:pt x="2292" y="424"/>
                      </a:lnTo>
                      <a:lnTo>
                        <a:pt x="2291" y="420"/>
                      </a:lnTo>
                      <a:lnTo>
                        <a:pt x="2300" y="408"/>
                      </a:lnTo>
                      <a:lnTo>
                        <a:pt x="2307" y="395"/>
                      </a:lnTo>
                      <a:lnTo>
                        <a:pt x="2312" y="382"/>
                      </a:lnTo>
                      <a:lnTo>
                        <a:pt x="2318" y="367"/>
                      </a:lnTo>
                      <a:lnTo>
                        <a:pt x="2320" y="352"/>
                      </a:lnTo>
                      <a:lnTo>
                        <a:pt x="2323" y="338"/>
                      </a:lnTo>
                      <a:lnTo>
                        <a:pt x="2324" y="322"/>
                      </a:lnTo>
                      <a:lnTo>
                        <a:pt x="2326" y="306"/>
                      </a:lnTo>
                      <a:close/>
                      <a:moveTo>
                        <a:pt x="140" y="87"/>
                      </a:moveTo>
                      <a:lnTo>
                        <a:pt x="137" y="91"/>
                      </a:lnTo>
                      <a:lnTo>
                        <a:pt x="121" y="140"/>
                      </a:lnTo>
                      <a:lnTo>
                        <a:pt x="107" y="191"/>
                      </a:lnTo>
                      <a:lnTo>
                        <a:pt x="95" y="243"/>
                      </a:lnTo>
                      <a:lnTo>
                        <a:pt x="89" y="268"/>
                      </a:lnTo>
                      <a:lnTo>
                        <a:pt x="85" y="295"/>
                      </a:lnTo>
                      <a:lnTo>
                        <a:pt x="81" y="322"/>
                      </a:lnTo>
                      <a:lnTo>
                        <a:pt x="79" y="348"/>
                      </a:lnTo>
                      <a:lnTo>
                        <a:pt x="76" y="375"/>
                      </a:lnTo>
                      <a:lnTo>
                        <a:pt x="75" y="403"/>
                      </a:lnTo>
                      <a:lnTo>
                        <a:pt x="73" y="430"/>
                      </a:lnTo>
                      <a:lnTo>
                        <a:pt x="73" y="458"/>
                      </a:lnTo>
                      <a:lnTo>
                        <a:pt x="73" y="484"/>
                      </a:lnTo>
                      <a:lnTo>
                        <a:pt x="75" y="502"/>
                      </a:lnTo>
                      <a:lnTo>
                        <a:pt x="72" y="498"/>
                      </a:lnTo>
                      <a:lnTo>
                        <a:pt x="71" y="494"/>
                      </a:lnTo>
                      <a:lnTo>
                        <a:pt x="68" y="491"/>
                      </a:lnTo>
                      <a:lnTo>
                        <a:pt x="67" y="487"/>
                      </a:lnTo>
                      <a:lnTo>
                        <a:pt x="64" y="484"/>
                      </a:lnTo>
                      <a:lnTo>
                        <a:pt x="63" y="480"/>
                      </a:lnTo>
                      <a:lnTo>
                        <a:pt x="60" y="476"/>
                      </a:lnTo>
                      <a:lnTo>
                        <a:pt x="59" y="474"/>
                      </a:lnTo>
                      <a:lnTo>
                        <a:pt x="47" y="436"/>
                      </a:lnTo>
                      <a:lnTo>
                        <a:pt x="33" y="399"/>
                      </a:lnTo>
                      <a:lnTo>
                        <a:pt x="21" y="363"/>
                      </a:lnTo>
                      <a:lnTo>
                        <a:pt x="10" y="327"/>
                      </a:lnTo>
                      <a:lnTo>
                        <a:pt x="6" y="308"/>
                      </a:lnTo>
                      <a:lnTo>
                        <a:pt x="4" y="290"/>
                      </a:lnTo>
                      <a:lnTo>
                        <a:pt x="1" y="271"/>
                      </a:lnTo>
                      <a:lnTo>
                        <a:pt x="0" y="252"/>
                      </a:lnTo>
                      <a:lnTo>
                        <a:pt x="0" y="234"/>
                      </a:lnTo>
                      <a:lnTo>
                        <a:pt x="1" y="214"/>
                      </a:lnTo>
                      <a:lnTo>
                        <a:pt x="4" y="194"/>
                      </a:lnTo>
                      <a:lnTo>
                        <a:pt x="8" y="173"/>
                      </a:lnTo>
                      <a:lnTo>
                        <a:pt x="8" y="171"/>
                      </a:lnTo>
                      <a:lnTo>
                        <a:pt x="8" y="169"/>
                      </a:lnTo>
                      <a:lnTo>
                        <a:pt x="8" y="167"/>
                      </a:lnTo>
                      <a:lnTo>
                        <a:pt x="9" y="164"/>
                      </a:lnTo>
                      <a:lnTo>
                        <a:pt x="10" y="160"/>
                      </a:lnTo>
                      <a:lnTo>
                        <a:pt x="12" y="157"/>
                      </a:lnTo>
                      <a:lnTo>
                        <a:pt x="13" y="155"/>
                      </a:lnTo>
                      <a:lnTo>
                        <a:pt x="14" y="152"/>
                      </a:lnTo>
                      <a:lnTo>
                        <a:pt x="13" y="148"/>
                      </a:lnTo>
                      <a:lnTo>
                        <a:pt x="12" y="145"/>
                      </a:lnTo>
                      <a:lnTo>
                        <a:pt x="13" y="141"/>
                      </a:lnTo>
                      <a:lnTo>
                        <a:pt x="13" y="137"/>
                      </a:lnTo>
                      <a:lnTo>
                        <a:pt x="17" y="129"/>
                      </a:lnTo>
                      <a:lnTo>
                        <a:pt x="22" y="121"/>
                      </a:lnTo>
                      <a:lnTo>
                        <a:pt x="26" y="112"/>
                      </a:lnTo>
                      <a:lnTo>
                        <a:pt x="32" y="103"/>
                      </a:lnTo>
                      <a:lnTo>
                        <a:pt x="34" y="93"/>
                      </a:lnTo>
                      <a:lnTo>
                        <a:pt x="34" y="84"/>
                      </a:lnTo>
                      <a:lnTo>
                        <a:pt x="36" y="73"/>
                      </a:lnTo>
                      <a:lnTo>
                        <a:pt x="37" y="63"/>
                      </a:lnTo>
                      <a:lnTo>
                        <a:pt x="39" y="52"/>
                      </a:lnTo>
                      <a:lnTo>
                        <a:pt x="39" y="43"/>
                      </a:lnTo>
                      <a:lnTo>
                        <a:pt x="40" y="32"/>
                      </a:lnTo>
                      <a:lnTo>
                        <a:pt x="43" y="21"/>
                      </a:lnTo>
                      <a:lnTo>
                        <a:pt x="45" y="11"/>
                      </a:lnTo>
                      <a:lnTo>
                        <a:pt x="49" y="0"/>
                      </a:lnTo>
                      <a:lnTo>
                        <a:pt x="55" y="0"/>
                      </a:lnTo>
                      <a:lnTo>
                        <a:pt x="59" y="1"/>
                      </a:lnTo>
                      <a:lnTo>
                        <a:pt x="63" y="4"/>
                      </a:lnTo>
                      <a:lnTo>
                        <a:pt x="67" y="7"/>
                      </a:lnTo>
                      <a:lnTo>
                        <a:pt x="69" y="12"/>
                      </a:lnTo>
                      <a:lnTo>
                        <a:pt x="73" y="16"/>
                      </a:lnTo>
                      <a:lnTo>
                        <a:pt x="76" y="19"/>
                      </a:lnTo>
                      <a:lnTo>
                        <a:pt x="79" y="21"/>
                      </a:lnTo>
                      <a:lnTo>
                        <a:pt x="87" y="31"/>
                      </a:lnTo>
                      <a:lnTo>
                        <a:pt x="95" y="39"/>
                      </a:lnTo>
                      <a:lnTo>
                        <a:pt x="103" y="47"/>
                      </a:lnTo>
                      <a:lnTo>
                        <a:pt x="111" y="53"/>
                      </a:lnTo>
                      <a:lnTo>
                        <a:pt x="119" y="61"/>
                      </a:lnTo>
                      <a:lnTo>
                        <a:pt x="127" y="69"/>
                      </a:lnTo>
                      <a:lnTo>
                        <a:pt x="133" y="77"/>
                      </a:lnTo>
                      <a:lnTo>
                        <a:pt x="140" y="87"/>
                      </a:lnTo>
                      <a:close/>
                    </a:path>
                  </a:pathLst>
                </a:custGeom>
                <a:solidFill>
                  <a:srgbClr val="CC414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1" name="Freeform 313"/>
                <p:cNvSpPr>
                  <a:spLocks noEditPoints="1"/>
                </p:cNvSpPr>
                <p:nvPr/>
              </p:nvSpPr>
              <p:spPr bwMode="auto">
                <a:xfrm>
                  <a:off x="3466" y="1646"/>
                  <a:ext cx="737" cy="231"/>
                </a:xfrm>
                <a:custGeom>
                  <a:avLst/>
                  <a:gdLst>
                    <a:gd name="T0" fmla="*/ 2127 w 2128"/>
                    <a:gd name="T1" fmla="*/ 316 h 692"/>
                    <a:gd name="T2" fmla="*/ 2120 w 2128"/>
                    <a:gd name="T3" fmla="*/ 235 h 692"/>
                    <a:gd name="T4" fmla="*/ 2107 w 2128"/>
                    <a:gd name="T5" fmla="*/ 156 h 692"/>
                    <a:gd name="T6" fmla="*/ 2076 w 2128"/>
                    <a:gd name="T7" fmla="*/ 92 h 692"/>
                    <a:gd name="T8" fmla="*/ 2039 w 2128"/>
                    <a:gd name="T9" fmla="*/ 124 h 692"/>
                    <a:gd name="T10" fmla="*/ 2004 w 2128"/>
                    <a:gd name="T11" fmla="*/ 159 h 692"/>
                    <a:gd name="T12" fmla="*/ 1988 w 2128"/>
                    <a:gd name="T13" fmla="*/ 173 h 692"/>
                    <a:gd name="T14" fmla="*/ 1983 w 2128"/>
                    <a:gd name="T15" fmla="*/ 179 h 692"/>
                    <a:gd name="T16" fmla="*/ 1976 w 2128"/>
                    <a:gd name="T17" fmla="*/ 183 h 692"/>
                    <a:gd name="T18" fmla="*/ 1995 w 2128"/>
                    <a:gd name="T19" fmla="*/ 323 h 692"/>
                    <a:gd name="T20" fmla="*/ 2128 w 2128"/>
                    <a:gd name="T21" fmla="*/ 397 h 692"/>
                    <a:gd name="T22" fmla="*/ 2123 w 2128"/>
                    <a:gd name="T23" fmla="*/ 479 h 692"/>
                    <a:gd name="T24" fmla="*/ 2116 w 2128"/>
                    <a:gd name="T25" fmla="*/ 532 h 692"/>
                    <a:gd name="T26" fmla="*/ 2103 w 2128"/>
                    <a:gd name="T27" fmla="*/ 547 h 692"/>
                    <a:gd name="T28" fmla="*/ 2090 w 2128"/>
                    <a:gd name="T29" fmla="*/ 558 h 692"/>
                    <a:gd name="T30" fmla="*/ 2067 w 2128"/>
                    <a:gd name="T31" fmla="*/ 576 h 692"/>
                    <a:gd name="T32" fmla="*/ 2032 w 2128"/>
                    <a:gd name="T33" fmla="*/ 616 h 692"/>
                    <a:gd name="T34" fmla="*/ 1992 w 2128"/>
                    <a:gd name="T35" fmla="*/ 648 h 692"/>
                    <a:gd name="T36" fmla="*/ 1972 w 2128"/>
                    <a:gd name="T37" fmla="*/ 662 h 692"/>
                    <a:gd name="T38" fmla="*/ 1968 w 2128"/>
                    <a:gd name="T39" fmla="*/ 670 h 692"/>
                    <a:gd name="T40" fmla="*/ 1960 w 2128"/>
                    <a:gd name="T41" fmla="*/ 670 h 692"/>
                    <a:gd name="T42" fmla="*/ 1952 w 2128"/>
                    <a:gd name="T43" fmla="*/ 678 h 692"/>
                    <a:gd name="T44" fmla="*/ 1944 w 2128"/>
                    <a:gd name="T45" fmla="*/ 687 h 692"/>
                    <a:gd name="T46" fmla="*/ 1939 w 2128"/>
                    <a:gd name="T47" fmla="*/ 690 h 692"/>
                    <a:gd name="T48" fmla="*/ 1976 w 2128"/>
                    <a:gd name="T49" fmla="*/ 558 h 692"/>
                    <a:gd name="T50" fmla="*/ 1995 w 2128"/>
                    <a:gd name="T51" fmla="*/ 418 h 692"/>
                    <a:gd name="T52" fmla="*/ 67 w 2128"/>
                    <a:gd name="T53" fmla="*/ 0 h 692"/>
                    <a:gd name="T54" fmla="*/ 34 w 2128"/>
                    <a:gd name="T55" fmla="*/ 104 h 692"/>
                    <a:gd name="T56" fmla="*/ 12 w 2128"/>
                    <a:gd name="T57" fmla="*/ 208 h 692"/>
                    <a:gd name="T58" fmla="*/ 3 w 2128"/>
                    <a:gd name="T59" fmla="*/ 288 h 692"/>
                    <a:gd name="T60" fmla="*/ 0 w 2128"/>
                    <a:gd name="T61" fmla="*/ 371 h 692"/>
                    <a:gd name="T62" fmla="*/ 11 w 2128"/>
                    <a:gd name="T63" fmla="*/ 432 h 692"/>
                    <a:gd name="T64" fmla="*/ 42 w 2128"/>
                    <a:gd name="T65" fmla="*/ 484 h 692"/>
                    <a:gd name="T66" fmla="*/ 79 w 2128"/>
                    <a:gd name="T67" fmla="*/ 531 h 692"/>
                    <a:gd name="T68" fmla="*/ 107 w 2128"/>
                    <a:gd name="T69" fmla="*/ 567 h 692"/>
                    <a:gd name="T70" fmla="*/ 135 w 2128"/>
                    <a:gd name="T71" fmla="*/ 592 h 692"/>
                    <a:gd name="T72" fmla="*/ 166 w 2128"/>
                    <a:gd name="T73" fmla="*/ 616 h 692"/>
                    <a:gd name="T74" fmla="*/ 143 w 2128"/>
                    <a:gd name="T75" fmla="*/ 512 h 692"/>
                    <a:gd name="T76" fmla="*/ 132 w 2128"/>
                    <a:gd name="T77" fmla="*/ 371 h 692"/>
                    <a:gd name="T78" fmla="*/ 143 w 2128"/>
                    <a:gd name="T79" fmla="*/ 228 h 692"/>
                    <a:gd name="T80" fmla="*/ 174 w 2128"/>
                    <a:gd name="T81" fmla="*/ 97 h 692"/>
                    <a:gd name="T82" fmla="*/ 136 w 2128"/>
                    <a:gd name="T83" fmla="*/ 64 h 692"/>
                    <a:gd name="T84" fmla="*/ 99 w 2128"/>
                    <a:gd name="T85" fmla="*/ 30 h 692"/>
                    <a:gd name="T86" fmla="*/ 71 w 2128"/>
                    <a:gd name="T87" fmla="*/ 10 h 692"/>
                    <a:gd name="T88" fmla="*/ 70 w 2128"/>
                    <a:gd name="T89" fmla="*/ 5 h 692"/>
                    <a:gd name="T90" fmla="*/ 67 w 2128"/>
                    <a:gd name="T91" fmla="*/ 1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8" h="692">
                      <a:moveTo>
                        <a:pt x="2128" y="371"/>
                      </a:moveTo>
                      <a:lnTo>
                        <a:pt x="2128" y="343"/>
                      </a:lnTo>
                      <a:lnTo>
                        <a:pt x="2127" y="316"/>
                      </a:lnTo>
                      <a:lnTo>
                        <a:pt x="2126" y="288"/>
                      </a:lnTo>
                      <a:lnTo>
                        <a:pt x="2123" y="261"/>
                      </a:lnTo>
                      <a:lnTo>
                        <a:pt x="2120" y="235"/>
                      </a:lnTo>
                      <a:lnTo>
                        <a:pt x="2116" y="208"/>
                      </a:lnTo>
                      <a:lnTo>
                        <a:pt x="2112" y="181"/>
                      </a:lnTo>
                      <a:lnTo>
                        <a:pt x="2107" y="156"/>
                      </a:lnTo>
                      <a:lnTo>
                        <a:pt x="2095" y="104"/>
                      </a:lnTo>
                      <a:lnTo>
                        <a:pt x="2088" y="81"/>
                      </a:lnTo>
                      <a:lnTo>
                        <a:pt x="2076" y="92"/>
                      </a:lnTo>
                      <a:lnTo>
                        <a:pt x="2064" y="103"/>
                      </a:lnTo>
                      <a:lnTo>
                        <a:pt x="2052" y="113"/>
                      </a:lnTo>
                      <a:lnTo>
                        <a:pt x="2039" y="124"/>
                      </a:lnTo>
                      <a:lnTo>
                        <a:pt x="2027" y="135"/>
                      </a:lnTo>
                      <a:lnTo>
                        <a:pt x="2015" y="147"/>
                      </a:lnTo>
                      <a:lnTo>
                        <a:pt x="2004" y="159"/>
                      </a:lnTo>
                      <a:lnTo>
                        <a:pt x="1992" y="169"/>
                      </a:lnTo>
                      <a:lnTo>
                        <a:pt x="1991" y="172"/>
                      </a:lnTo>
                      <a:lnTo>
                        <a:pt x="1988" y="173"/>
                      </a:lnTo>
                      <a:lnTo>
                        <a:pt x="1987" y="175"/>
                      </a:lnTo>
                      <a:lnTo>
                        <a:pt x="1984" y="177"/>
                      </a:lnTo>
                      <a:lnTo>
                        <a:pt x="1983" y="179"/>
                      </a:lnTo>
                      <a:lnTo>
                        <a:pt x="1980" y="180"/>
                      </a:lnTo>
                      <a:lnTo>
                        <a:pt x="1979" y="181"/>
                      </a:lnTo>
                      <a:lnTo>
                        <a:pt x="1976" y="183"/>
                      </a:lnTo>
                      <a:lnTo>
                        <a:pt x="1984" y="228"/>
                      </a:lnTo>
                      <a:lnTo>
                        <a:pt x="1991" y="275"/>
                      </a:lnTo>
                      <a:lnTo>
                        <a:pt x="1995" y="323"/>
                      </a:lnTo>
                      <a:lnTo>
                        <a:pt x="1995" y="371"/>
                      </a:lnTo>
                      <a:lnTo>
                        <a:pt x="2128" y="371"/>
                      </a:lnTo>
                      <a:lnTo>
                        <a:pt x="2128" y="397"/>
                      </a:lnTo>
                      <a:lnTo>
                        <a:pt x="2127" y="426"/>
                      </a:lnTo>
                      <a:lnTo>
                        <a:pt x="2126" y="452"/>
                      </a:lnTo>
                      <a:lnTo>
                        <a:pt x="2123" y="479"/>
                      </a:lnTo>
                      <a:lnTo>
                        <a:pt x="2120" y="506"/>
                      </a:lnTo>
                      <a:lnTo>
                        <a:pt x="2116" y="532"/>
                      </a:lnTo>
                      <a:lnTo>
                        <a:pt x="2116" y="532"/>
                      </a:lnTo>
                      <a:lnTo>
                        <a:pt x="2112" y="538"/>
                      </a:lnTo>
                      <a:lnTo>
                        <a:pt x="2108" y="543"/>
                      </a:lnTo>
                      <a:lnTo>
                        <a:pt x="2103" y="547"/>
                      </a:lnTo>
                      <a:lnTo>
                        <a:pt x="2099" y="551"/>
                      </a:lnTo>
                      <a:lnTo>
                        <a:pt x="2094" y="555"/>
                      </a:lnTo>
                      <a:lnTo>
                        <a:pt x="2090" y="558"/>
                      </a:lnTo>
                      <a:lnTo>
                        <a:pt x="2084" y="560"/>
                      </a:lnTo>
                      <a:lnTo>
                        <a:pt x="2079" y="563"/>
                      </a:lnTo>
                      <a:lnTo>
                        <a:pt x="2067" y="576"/>
                      </a:lnTo>
                      <a:lnTo>
                        <a:pt x="2056" y="591"/>
                      </a:lnTo>
                      <a:lnTo>
                        <a:pt x="2044" y="603"/>
                      </a:lnTo>
                      <a:lnTo>
                        <a:pt x="2032" y="616"/>
                      </a:lnTo>
                      <a:lnTo>
                        <a:pt x="2020" y="627"/>
                      </a:lnTo>
                      <a:lnTo>
                        <a:pt x="2007" y="639"/>
                      </a:lnTo>
                      <a:lnTo>
                        <a:pt x="1992" y="648"/>
                      </a:lnTo>
                      <a:lnTo>
                        <a:pt x="1977" y="658"/>
                      </a:lnTo>
                      <a:lnTo>
                        <a:pt x="1975" y="659"/>
                      </a:lnTo>
                      <a:lnTo>
                        <a:pt x="1972" y="662"/>
                      </a:lnTo>
                      <a:lnTo>
                        <a:pt x="1971" y="664"/>
                      </a:lnTo>
                      <a:lnTo>
                        <a:pt x="1969" y="667"/>
                      </a:lnTo>
                      <a:lnTo>
                        <a:pt x="1968" y="670"/>
                      </a:lnTo>
                      <a:lnTo>
                        <a:pt x="1967" y="671"/>
                      </a:lnTo>
                      <a:lnTo>
                        <a:pt x="1964" y="671"/>
                      </a:lnTo>
                      <a:lnTo>
                        <a:pt x="1960" y="670"/>
                      </a:lnTo>
                      <a:lnTo>
                        <a:pt x="1957" y="672"/>
                      </a:lnTo>
                      <a:lnTo>
                        <a:pt x="1955" y="675"/>
                      </a:lnTo>
                      <a:lnTo>
                        <a:pt x="1952" y="678"/>
                      </a:lnTo>
                      <a:lnTo>
                        <a:pt x="1949" y="680"/>
                      </a:lnTo>
                      <a:lnTo>
                        <a:pt x="1947" y="684"/>
                      </a:lnTo>
                      <a:lnTo>
                        <a:pt x="1944" y="687"/>
                      </a:lnTo>
                      <a:lnTo>
                        <a:pt x="1941" y="690"/>
                      </a:lnTo>
                      <a:lnTo>
                        <a:pt x="1939" y="692"/>
                      </a:lnTo>
                      <a:lnTo>
                        <a:pt x="1939" y="690"/>
                      </a:lnTo>
                      <a:lnTo>
                        <a:pt x="1953" y="647"/>
                      </a:lnTo>
                      <a:lnTo>
                        <a:pt x="1965" y="603"/>
                      </a:lnTo>
                      <a:lnTo>
                        <a:pt x="1976" y="558"/>
                      </a:lnTo>
                      <a:lnTo>
                        <a:pt x="1984" y="512"/>
                      </a:lnTo>
                      <a:lnTo>
                        <a:pt x="1991" y="466"/>
                      </a:lnTo>
                      <a:lnTo>
                        <a:pt x="1995" y="418"/>
                      </a:lnTo>
                      <a:lnTo>
                        <a:pt x="1995" y="371"/>
                      </a:lnTo>
                      <a:lnTo>
                        <a:pt x="2128" y="371"/>
                      </a:lnTo>
                      <a:close/>
                      <a:moveTo>
                        <a:pt x="67" y="0"/>
                      </a:moveTo>
                      <a:lnTo>
                        <a:pt x="64" y="4"/>
                      </a:lnTo>
                      <a:lnTo>
                        <a:pt x="48" y="53"/>
                      </a:lnTo>
                      <a:lnTo>
                        <a:pt x="34" y="104"/>
                      </a:lnTo>
                      <a:lnTo>
                        <a:pt x="22" y="156"/>
                      </a:lnTo>
                      <a:lnTo>
                        <a:pt x="16" y="181"/>
                      </a:lnTo>
                      <a:lnTo>
                        <a:pt x="12" y="208"/>
                      </a:lnTo>
                      <a:lnTo>
                        <a:pt x="8" y="235"/>
                      </a:lnTo>
                      <a:lnTo>
                        <a:pt x="6" y="261"/>
                      </a:lnTo>
                      <a:lnTo>
                        <a:pt x="3" y="288"/>
                      </a:lnTo>
                      <a:lnTo>
                        <a:pt x="2" y="316"/>
                      </a:lnTo>
                      <a:lnTo>
                        <a:pt x="0" y="343"/>
                      </a:lnTo>
                      <a:lnTo>
                        <a:pt x="0" y="371"/>
                      </a:lnTo>
                      <a:lnTo>
                        <a:pt x="0" y="397"/>
                      </a:lnTo>
                      <a:lnTo>
                        <a:pt x="2" y="415"/>
                      </a:lnTo>
                      <a:lnTo>
                        <a:pt x="11" y="432"/>
                      </a:lnTo>
                      <a:lnTo>
                        <a:pt x="20" y="450"/>
                      </a:lnTo>
                      <a:lnTo>
                        <a:pt x="31" y="467"/>
                      </a:lnTo>
                      <a:lnTo>
                        <a:pt x="42" y="484"/>
                      </a:lnTo>
                      <a:lnTo>
                        <a:pt x="54" y="500"/>
                      </a:lnTo>
                      <a:lnTo>
                        <a:pt x="66" y="516"/>
                      </a:lnTo>
                      <a:lnTo>
                        <a:pt x="79" y="531"/>
                      </a:lnTo>
                      <a:lnTo>
                        <a:pt x="92" y="546"/>
                      </a:lnTo>
                      <a:lnTo>
                        <a:pt x="99" y="556"/>
                      </a:lnTo>
                      <a:lnTo>
                        <a:pt x="107" y="567"/>
                      </a:lnTo>
                      <a:lnTo>
                        <a:pt x="116" y="576"/>
                      </a:lnTo>
                      <a:lnTo>
                        <a:pt x="126" y="584"/>
                      </a:lnTo>
                      <a:lnTo>
                        <a:pt x="135" y="592"/>
                      </a:lnTo>
                      <a:lnTo>
                        <a:pt x="144" y="600"/>
                      </a:lnTo>
                      <a:lnTo>
                        <a:pt x="155" y="608"/>
                      </a:lnTo>
                      <a:lnTo>
                        <a:pt x="166" y="616"/>
                      </a:lnTo>
                      <a:lnTo>
                        <a:pt x="162" y="603"/>
                      </a:lnTo>
                      <a:lnTo>
                        <a:pt x="152" y="558"/>
                      </a:lnTo>
                      <a:lnTo>
                        <a:pt x="143" y="512"/>
                      </a:lnTo>
                      <a:lnTo>
                        <a:pt x="138" y="466"/>
                      </a:lnTo>
                      <a:lnTo>
                        <a:pt x="134" y="418"/>
                      </a:lnTo>
                      <a:lnTo>
                        <a:pt x="132" y="371"/>
                      </a:lnTo>
                      <a:lnTo>
                        <a:pt x="134" y="323"/>
                      </a:lnTo>
                      <a:lnTo>
                        <a:pt x="138" y="275"/>
                      </a:lnTo>
                      <a:lnTo>
                        <a:pt x="143" y="228"/>
                      </a:lnTo>
                      <a:lnTo>
                        <a:pt x="152" y="183"/>
                      </a:lnTo>
                      <a:lnTo>
                        <a:pt x="162" y="137"/>
                      </a:lnTo>
                      <a:lnTo>
                        <a:pt x="174" y="97"/>
                      </a:lnTo>
                      <a:lnTo>
                        <a:pt x="162" y="86"/>
                      </a:lnTo>
                      <a:lnTo>
                        <a:pt x="148" y="76"/>
                      </a:lnTo>
                      <a:lnTo>
                        <a:pt x="136" y="64"/>
                      </a:lnTo>
                      <a:lnTo>
                        <a:pt x="124" y="52"/>
                      </a:lnTo>
                      <a:lnTo>
                        <a:pt x="112" y="41"/>
                      </a:lnTo>
                      <a:lnTo>
                        <a:pt x="99" y="30"/>
                      </a:lnTo>
                      <a:lnTo>
                        <a:pt x="86" y="20"/>
                      </a:lnTo>
                      <a:lnTo>
                        <a:pt x="72" y="12"/>
                      </a:lnTo>
                      <a:lnTo>
                        <a:pt x="71" y="10"/>
                      </a:lnTo>
                      <a:lnTo>
                        <a:pt x="71" y="8"/>
                      </a:lnTo>
                      <a:lnTo>
                        <a:pt x="70" y="6"/>
                      </a:lnTo>
                      <a:lnTo>
                        <a:pt x="70" y="5"/>
                      </a:lnTo>
                      <a:lnTo>
                        <a:pt x="68" y="4"/>
                      </a:lnTo>
                      <a:lnTo>
                        <a:pt x="68" y="2"/>
                      </a:lnTo>
                      <a:lnTo>
                        <a:pt x="67" y="1"/>
                      </a:lnTo>
                      <a:lnTo>
                        <a:pt x="67" y="0"/>
                      </a:lnTo>
                      <a:close/>
                    </a:path>
                  </a:pathLst>
                </a:custGeom>
                <a:solidFill>
                  <a:srgbClr val="D2484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2" name="Freeform 314"/>
                <p:cNvSpPr>
                  <a:spLocks noEditPoints="1"/>
                </p:cNvSpPr>
                <p:nvPr/>
              </p:nvSpPr>
              <p:spPr bwMode="auto">
                <a:xfrm>
                  <a:off x="3512" y="1678"/>
                  <a:ext cx="645" cy="244"/>
                </a:xfrm>
                <a:custGeom>
                  <a:avLst/>
                  <a:gdLst>
                    <a:gd name="T0" fmla="*/ 1859 w 1863"/>
                    <a:gd name="T1" fmla="*/ 178 h 732"/>
                    <a:gd name="T2" fmla="*/ 1831 w 1863"/>
                    <a:gd name="T3" fmla="*/ 98 h 732"/>
                    <a:gd name="T4" fmla="*/ 1785 w 1863"/>
                    <a:gd name="T5" fmla="*/ 127 h 732"/>
                    <a:gd name="T6" fmla="*/ 1739 w 1863"/>
                    <a:gd name="T7" fmla="*/ 152 h 732"/>
                    <a:gd name="T8" fmla="*/ 1729 w 1863"/>
                    <a:gd name="T9" fmla="*/ 232 h 732"/>
                    <a:gd name="T10" fmla="*/ 1863 w 1863"/>
                    <a:gd name="T11" fmla="*/ 321 h 732"/>
                    <a:gd name="T12" fmla="*/ 1844 w 1863"/>
                    <a:gd name="T13" fmla="*/ 461 h 732"/>
                    <a:gd name="T14" fmla="*/ 1807 w 1863"/>
                    <a:gd name="T15" fmla="*/ 593 h 732"/>
                    <a:gd name="T16" fmla="*/ 1783 w 1863"/>
                    <a:gd name="T17" fmla="*/ 615 h 732"/>
                    <a:gd name="T18" fmla="*/ 1744 w 1863"/>
                    <a:gd name="T19" fmla="*/ 642 h 732"/>
                    <a:gd name="T20" fmla="*/ 1705 w 1863"/>
                    <a:gd name="T21" fmla="*/ 665 h 732"/>
                    <a:gd name="T22" fmla="*/ 1675 w 1863"/>
                    <a:gd name="T23" fmla="*/ 689 h 732"/>
                    <a:gd name="T24" fmla="*/ 1641 w 1863"/>
                    <a:gd name="T25" fmla="*/ 705 h 732"/>
                    <a:gd name="T26" fmla="*/ 1615 w 1863"/>
                    <a:gd name="T27" fmla="*/ 721 h 732"/>
                    <a:gd name="T28" fmla="*/ 1603 w 1863"/>
                    <a:gd name="T29" fmla="*/ 725 h 732"/>
                    <a:gd name="T30" fmla="*/ 1589 w 1863"/>
                    <a:gd name="T31" fmla="*/ 730 h 732"/>
                    <a:gd name="T32" fmla="*/ 1615 w 1863"/>
                    <a:gd name="T33" fmla="*/ 688 h 732"/>
                    <a:gd name="T34" fmla="*/ 1668 w 1863"/>
                    <a:gd name="T35" fmla="*/ 583 h 732"/>
                    <a:gd name="T36" fmla="*/ 1705 w 1863"/>
                    <a:gd name="T37" fmla="*/ 473 h 732"/>
                    <a:gd name="T38" fmla="*/ 1727 w 1863"/>
                    <a:gd name="T39" fmla="*/ 355 h 732"/>
                    <a:gd name="T40" fmla="*/ 1863 w 1863"/>
                    <a:gd name="T41" fmla="*/ 274 h 732"/>
                    <a:gd name="T42" fmla="*/ 20 w 1863"/>
                    <a:gd name="T43" fmla="*/ 86 h 732"/>
                    <a:gd name="T44" fmla="*/ 2 w 1863"/>
                    <a:gd name="T45" fmla="*/ 226 h 732"/>
                    <a:gd name="T46" fmla="*/ 6 w 1863"/>
                    <a:gd name="T47" fmla="*/ 369 h 732"/>
                    <a:gd name="T48" fmla="*/ 30 w 1863"/>
                    <a:gd name="T49" fmla="*/ 506 h 732"/>
                    <a:gd name="T50" fmla="*/ 46 w 1863"/>
                    <a:gd name="T51" fmla="*/ 529 h 732"/>
                    <a:gd name="T52" fmla="*/ 64 w 1863"/>
                    <a:gd name="T53" fmla="*/ 543 h 732"/>
                    <a:gd name="T54" fmla="*/ 82 w 1863"/>
                    <a:gd name="T55" fmla="*/ 561 h 732"/>
                    <a:gd name="T56" fmla="*/ 105 w 1863"/>
                    <a:gd name="T57" fmla="*/ 571 h 732"/>
                    <a:gd name="T58" fmla="*/ 122 w 1863"/>
                    <a:gd name="T59" fmla="*/ 587 h 732"/>
                    <a:gd name="T60" fmla="*/ 145 w 1863"/>
                    <a:gd name="T61" fmla="*/ 603 h 732"/>
                    <a:gd name="T62" fmla="*/ 174 w 1863"/>
                    <a:gd name="T63" fmla="*/ 619 h 732"/>
                    <a:gd name="T64" fmla="*/ 207 w 1863"/>
                    <a:gd name="T65" fmla="*/ 636 h 732"/>
                    <a:gd name="T66" fmla="*/ 221 w 1863"/>
                    <a:gd name="T67" fmla="*/ 644 h 732"/>
                    <a:gd name="T68" fmla="*/ 223 w 1863"/>
                    <a:gd name="T69" fmla="*/ 649 h 732"/>
                    <a:gd name="T70" fmla="*/ 227 w 1863"/>
                    <a:gd name="T71" fmla="*/ 652 h 732"/>
                    <a:gd name="T72" fmla="*/ 197 w 1863"/>
                    <a:gd name="T73" fmla="*/ 583 h 732"/>
                    <a:gd name="T74" fmla="*/ 159 w 1863"/>
                    <a:gd name="T75" fmla="*/ 473 h 732"/>
                    <a:gd name="T76" fmla="*/ 138 w 1863"/>
                    <a:gd name="T77" fmla="*/ 355 h 732"/>
                    <a:gd name="T78" fmla="*/ 135 w 1863"/>
                    <a:gd name="T79" fmla="*/ 232 h 732"/>
                    <a:gd name="T80" fmla="*/ 150 w 1863"/>
                    <a:gd name="T81" fmla="*/ 112 h 732"/>
                    <a:gd name="T82" fmla="*/ 150 w 1863"/>
                    <a:gd name="T83" fmla="*/ 60 h 732"/>
                    <a:gd name="T84" fmla="*/ 118 w 1863"/>
                    <a:gd name="T85" fmla="*/ 44 h 732"/>
                    <a:gd name="T86" fmla="*/ 87 w 1863"/>
                    <a:gd name="T87" fmla="*/ 26 h 732"/>
                    <a:gd name="T88" fmla="*/ 67 w 1863"/>
                    <a:gd name="T89" fmla="*/ 15 h 732"/>
                    <a:gd name="T90" fmla="*/ 54 w 1863"/>
                    <a:gd name="T91" fmla="*/ 8 h 732"/>
                    <a:gd name="T92" fmla="*/ 42 w 1863"/>
                    <a:gd name="T93" fmla="*/ 0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63" h="732">
                      <a:moveTo>
                        <a:pt x="1863" y="274"/>
                      </a:moveTo>
                      <a:lnTo>
                        <a:pt x="1863" y="226"/>
                      </a:lnTo>
                      <a:lnTo>
                        <a:pt x="1859" y="178"/>
                      </a:lnTo>
                      <a:lnTo>
                        <a:pt x="1852" y="131"/>
                      </a:lnTo>
                      <a:lnTo>
                        <a:pt x="1844" y="86"/>
                      </a:lnTo>
                      <a:lnTo>
                        <a:pt x="1831" y="98"/>
                      </a:lnTo>
                      <a:lnTo>
                        <a:pt x="1816" y="108"/>
                      </a:lnTo>
                      <a:lnTo>
                        <a:pt x="1800" y="118"/>
                      </a:lnTo>
                      <a:lnTo>
                        <a:pt x="1785" y="127"/>
                      </a:lnTo>
                      <a:lnTo>
                        <a:pt x="1769" y="136"/>
                      </a:lnTo>
                      <a:lnTo>
                        <a:pt x="1755" y="144"/>
                      </a:lnTo>
                      <a:lnTo>
                        <a:pt x="1739" y="152"/>
                      </a:lnTo>
                      <a:lnTo>
                        <a:pt x="1723" y="159"/>
                      </a:lnTo>
                      <a:lnTo>
                        <a:pt x="1727" y="191"/>
                      </a:lnTo>
                      <a:lnTo>
                        <a:pt x="1729" y="232"/>
                      </a:lnTo>
                      <a:lnTo>
                        <a:pt x="1731" y="274"/>
                      </a:lnTo>
                      <a:lnTo>
                        <a:pt x="1863" y="274"/>
                      </a:lnTo>
                      <a:lnTo>
                        <a:pt x="1863" y="321"/>
                      </a:lnTo>
                      <a:lnTo>
                        <a:pt x="1859" y="369"/>
                      </a:lnTo>
                      <a:lnTo>
                        <a:pt x="1852" y="415"/>
                      </a:lnTo>
                      <a:lnTo>
                        <a:pt x="1844" y="461"/>
                      </a:lnTo>
                      <a:lnTo>
                        <a:pt x="1833" y="506"/>
                      </a:lnTo>
                      <a:lnTo>
                        <a:pt x="1821" y="550"/>
                      </a:lnTo>
                      <a:lnTo>
                        <a:pt x="1807" y="593"/>
                      </a:lnTo>
                      <a:lnTo>
                        <a:pt x="1807" y="595"/>
                      </a:lnTo>
                      <a:lnTo>
                        <a:pt x="1795" y="605"/>
                      </a:lnTo>
                      <a:lnTo>
                        <a:pt x="1783" y="615"/>
                      </a:lnTo>
                      <a:lnTo>
                        <a:pt x="1769" y="625"/>
                      </a:lnTo>
                      <a:lnTo>
                        <a:pt x="1757" y="634"/>
                      </a:lnTo>
                      <a:lnTo>
                        <a:pt x="1744" y="642"/>
                      </a:lnTo>
                      <a:lnTo>
                        <a:pt x="1731" y="650"/>
                      </a:lnTo>
                      <a:lnTo>
                        <a:pt x="1719" y="658"/>
                      </a:lnTo>
                      <a:lnTo>
                        <a:pt x="1705" y="665"/>
                      </a:lnTo>
                      <a:lnTo>
                        <a:pt x="1696" y="674"/>
                      </a:lnTo>
                      <a:lnTo>
                        <a:pt x="1685" y="682"/>
                      </a:lnTo>
                      <a:lnTo>
                        <a:pt x="1675" y="689"/>
                      </a:lnTo>
                      <a:lnTo>
                        <a:pt x="1663" y="694"/>
                      </a:lnTo>
                      <a:lnTo>
                        <a:pt x="1652" y="700"/>
                      </a:lnTo>
                      <a:lnTo>
                        <a:pt x="1641" y="705"/>
                      </a:lnTo>
                      <a:lnTo>
                        <a:pt x="1629" y="712"/>
                      </a:lnTo>
                      <a:lnTo>
                        <a:pt x="1620" y="720"/>
                      </a:lnTo>
                      <a:lnTo>
                        <a:pt x="1615" y="721"/>
                      </a:lnTo>
                      <a:lnTo>
                        <a:pt x="1611" y="722"/>
                      </a:lnTo>
                      <a:lnTo>
                        <a:pt x="1607" y="724"/>
                      </a:lnTo>
                      <a:lnTo>
                        <a:pt x="1603" y="725"/>
                      </a:lnTo>
                      <a:lnTo>
                        <a:pt x="1599" y="726"/>
                      </a:lnTo>
                      <a:lnTo>
                        <a:pt x="1594" y="728"/>
                      </a:lnTo>
                      <a:lnTo>
                        <a:pt x="1589" y="730"/>
                      </a:lnTo>
                      <a:lnTo>
                        <a:pt x="1585" y="732"/>
                      </a:lnTo>
                      <a:lnTo>
                        <a:pt x="1594" y="720"/>
                      </a:lnTo>
                      <a:lnTo>
                        <a:pt x="1615" y="688"/>
                      </a:lnTo>
                      <a:lnTo>
                        <a:pt x="1635" y="654"/>
                      </a:lnTo>
                      <a:lnTo>
                        <a:pt x="1652" y="619"/>
                      </a:lnTo>
                      <a:lnTo>
                        <a:pt x="1668" y="583"/>
                      </a:lnTo>
                      <a:lnTo>
                        <a:pt x="1681" y="547"/>
                      </a:lnTo>
                      <a:lnTo>
                        <a:pt x="1695" y="510"/>
                      </a:lnTo>
                      <a:lnTo>
                        <a:pt x="1705" y="473"/>
                      </a:lnTo>
                      <a:lnTo>
                        <a:pt x="1715" y="434"/>
                      </a:lnTo>
                      <a:lnTo>
                        <a:pt x="1721" y="395"/>
                      </a:lnTo>
                      <a:lnTo>
                        <a:pt x="1727" y="355"/>
                      </a:lnTo>
                      <a:lnTo>
                        <a:pt x="1729" y="314"/>
                      </a:lnTo>
                      <a:lnTo>
                        <a:pt x="1731" y="274"/>
                      </a:lnTo>
                      <a:lnTo>
                        <a:pt x="1863" y="274"/>
                      </a:lnTo>
                      <a:close/>
                      <a:moveTo>
                        <a:pt x="42" y="0"/>
                      </a:moveTo>
                      <a:lnTo>
                        <a:pt x="30" y="40"/>
                      </a:lnTo>
                      <a:lnTo>
                        <a:pt x="20" y="86"/>
                      </a:lnTo>
                      <a:lnTo>
                        <a:pt x="11" y="131"/>
                      </a:lnTo>
                      <a:lnTo>
                        <a:pt x="6" y="178"/>
                      </a:lnTo>
                      <a:lnTo>
                        <a:pt x="2" y="226"/>
                      </a:lnTo>
                      <a:lnTo>
                        <a:pt x="0" y="274"/>
                      </a:lnTo>
                      <a:lnTo>
                        <a:pt x="2" y="321"/>
                      </a:lnTo>
                      <a:lnTo>
                        <a:pt x="6" y="369"/>
                      </a:lnTo>
                      <a:lnTo>
                        <a:pt x="11" y="415"/>
                      </a:lnTo>
                      <a:lnTo>
                        <a:pt x="20" y="461"/>
                      </a:lnTo>
                      <a:lnTo>
                        <a:pt x="30" y="506"/>
                      </a:lnTo>
                      <a:lnTo>
                        <a:pt x="34" y="519"/>
                      </a:lnTo>
                      <a:lnTo>
                        <a:pt x="40" y="523"/>
                      </a:lnTo>
                      <a:lnTo>
                        <a:pt x="46" y="529"/>
                      </a:lnTo>
                      <a:lnTo>
                        <a:pt x="52" y="533"/>
                      </a:lnTo>
                      <a:lnTo>
                        <a:pt x="59" y="538"/>
                      </a:lnTo>
                      <a:lnTo>
                        <a:pt x="64" y="543"/>
                      </a:lnTo>
                      <a:lnTo>
                        <a:pt x="71" y="549"/>
                      </a:lnTo>
                      <a:lnTo>
                        <a:pt x="76" y="554"/>
                      </a:lnTo>
                      <a:lnTo>
                        <a:pt x="82" y="561"/>
                      </a:lnTo>
                      <a:lnTo>
                        <a:pt x="91" y="562"/>
                      </a:lnTo>
                      <a:lnTo>
                        <a:pt x="99" y="566"/>
                      </a:lnTo>
                      <a:lnTo>
                        <a:pt x="105" y="571"/>
                      </a:lnTo>
                      <a:lnTo>
                        <a:pt x="111" y="577"/>
                      </a:lnTo>
                      <a:lnTo>
                        <a:pt x="117" y="582"/>
                      </a:lnTo>
                      <a:lnTo>
                        <a:pt x="122" y="587"/>
                      </a:lnTo>
                      <a:lnTo>
                        <a:pt x="129" y="591"/>
                      </a:lnTo>
                      <a:lnTo>
                        <a:pt x="137" y="594"/>
                      </a:lnTo>
                      <a:lnTo>
                        <a:pt x="145" y="603"/>
                      </a:lnTo>
                      <a:lnTo>
                        <a:pt x="154" y="610"/>
                      </a:lnTo>
                      <a:lnTo>
                        <a:pt x="163" y="615"/>
                      </a:lnTo>
                      <a:lnTo>
                        <a:pt x="174" y="619"/>
                      </a:lnTo>
                      <a:lnTo>
                        <a:pt x="186" y="623"/>
                      </a:lnTo>
                      <a:lnTo>
                        <a:pt x="197" y="629"/>
                      </a:lnTo>
                      <a:lnTo>
                        <a:pt x="207" y="636"/>
                      </a:lnTo>
                      <a:lnTo>
                        <a:pt x="217" y="644"/>
                      </a:lnTo>
                      <a:lnTo>
                        <a:pt x="219" y="641"/>
                      </a:lnTo>
                      <a:lnTo>
                        <a:pt x="221" y="644"/>
                      </a:lnTo>
                      <a:lnTo>
                        <a:pt x="221" y="646"/>
                      </a:lnTo>
                      <a:lnTo>
                        <a:pt x="222" y="648"/>
                      </a:lnTo>
                      <a:lnTo>
                        <a:pt x="223" y="649"/>
                      </a:lnTo>
                      <a:lnTo>
                        <a:pt x="225" y="650"/>
                      </a:lnTo>
                      <a:lnTo>
                        <a:pt x="226" y="650"/>
                      </a:lnTo>
                      <a:lnTo>
                        <a:pt x="227" y="652"/>
                      </a:lnTo>
                      <a:lnTo>
                        <a:pt x="230" y="652"/>
                      </a:lnTo>
                      <a:lnTo>
                        <a:pt x="213" y="619"/>
                      </a:lnTo>
                      <a:lnTo>
                        <a:pt x="197" y="583"/>
                      </a:lnTo>
                      <a:lnTo>
                        <a:pt x="182" y="547"/>
                      </a:lnTo>
                      <a:lnTo>
                        <a:pt x="170" y="510"/>
                      </a:lnTo>
                      <a:lnTo>
                        <a:pt x="159" y="473"/>
                      </a:lnTo>
                      <a:lnTo>
                        <a:pt x="150" y="434"/>
                      </a:lnTo>
                      <a:lnTo>
                        <a:pt x="143" y="395"/>
                      </a:lnTo>
                      <a:lnTo>
                        <a:pt x="138" y="355"/>
                      </a:lnTo>
                      <a:lnTo>
                        <a:pt x="135" y="314"/>
                      </a:lnTo>
                      <a:lnTo>
                        <a:pt x="134" y="274"/>
                      </a:lnTo>
                      <a:lnTo>
                        <a:pt x="135" y="232"/>
                      </a:lnTo>
                      <a:lnTo>
                        <a:pt x="138" y="191"/>
                      </a:lnTo>
                      <a:lnTo>
                        <a:pt x="143" y="152"/>
                      </a:lnTo>
                      <a:lnTo>
                        <a:pt x="150" y="112"/>
                      </a:lnTo>
                      <a:lnTo>
                        <a:pt x="159" y="74"/>
                      </a:lnTo>
                      <a:lnTo>
                        <a:pt x="162" y="64"/>
                      </a:lnTo>
                      <a:lnTo>
                        <a:pt x="150" y="60"/>
                      </a:lnTo>
                      <a:lnTo>
                        <a:pt x="139" y="55"/>
                      </a:lnTo>
                      <a:lnTo>
                        <a:pt x="129" y="50"/>
                      </a:lnTo>
                      <a:lnTo>
                        <a:pt x="118" y="44"/>
                      </a:lnTo>
                      <a:lnTo>
                        <a:pt x="109" y="39"/>
                      </a:lnTo>
                      <a:lnTo>
                        <a:pt x="98" y="32"/>
                      </a:lnTo>
                      <a:lnTo>
                        <a:pt x="87" y="26"/>
                      </a:lnTo>
                      <a:lnTo>
                        <a:pt x="76" y="19"/>
                      </a:lnTo>
                      <a:lnTo>
                        <a:pt x="72" y="18"/>
                      </a:lnTo>
                      <a:lnTo>
                        <a:pt x="67" y="15"/>
                      </a:lnTo>
                      <a:lnTo>
                        <a:pt x="63" y="14"/>
                      </a:lnTo>
                      <a:lnTo>
                        <a:pt x="59" y="11"/>
                      </a:lnTo>
                      <a:lnTo>
                        <a:pt x="54" y="8"/>
                      </a:lnTo>
                      <a:lnTo>
                        <a:pt x="50" y="6"/>
                      </a:lnTo>
                      <a:lnTo>
                        <a:pt x="46" y="3"/>
                      </a:lnTo>
                      <a:lnTo>
                        <a:pt x="42" y="0"/>
                      </a:lnTo>
                      <a:close/>
                    </a:path>
                  </a:pathLst>
                </a:custGeom>
                <a:solidFill>
                  <a:srgbClr val="D7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3" name="Freeform 315"/>
                <p:cNvSpPr>
                  <a:spLocks noEditPoints="1"/>
                </p:cNvSpPr>
                <p:nvPr/>
              </p:nvSpPr>
              <p:spPr bwMode="auto">
                <a:xfrm>
                  <a:off x="3558" y="1700"/>
                  <a:ext cx="553" cy="243"/>
                </a:xfrm>
                <a:custGeom>
                  <a:avLst/>
                  <a:gdLst>
                    <a:gd name="T0" fmla="*/ 1593 w 1597"/>
                    <a:gd name="T1" fmla="*/ 127 h 730"/>
                    <a:gd name="T2" fmla="*/ 1557 w 1597"/>
                    <a:gd name="T3" fmla="*/ 110 h 730"/>
                    <a:gd name="T4" fmla="*/ 1509 w 1597"/>
                    <a:gd name="T5" fmla="*/ 127 h 730"/>
                    <a:gd name="T6" fmla="*/ 1460 w 1597"/>
                    <a:gd name="T7" fmla="*/ 144 h 730"/>
                    <a:gd name="T8" fmla="*/ 1597 w 1597"/>
                    <a:gd name="T9" fmla="*/ 210 h 730"/>
                    <a:gd name="T10" fmla="*/ 1587 w 1597"/>
                    <a:gd name="T11" fmla="*/ 331 h 730"/>
                    <a:gd name="T12" fmla="*/ 1561 w 1597"/>
                    <a:gd name="T13" fmla="*/ 446 h 730"/>
                    <a:gd name="T14" fmla="*/ 1518 w 1597"/>
                    <a:gd name="T15" fmla="*/ 555 h 730"/>
                    <a:gd name="T16" fmla="*/ 1460 w 1597"/>
                    <a:gd name="T17" fmla="*/ 656 h 730"/>
                    <a:gd name="T18" fmla="*/ 1420 w 1597"/>
                    <a:gd name="T19" fmla="*/ 680 h 730"/>
                    <a:gd name="T20" fmla="*/ 1372 w 1597"/>
                    <a:gd name="T21" fmla="*/ 698 h 730"/>
                    <a:gd name="T22" fmla="*/ 1322 w 1597"/>
                    <a:gd name="T23" fmla="*/ 712 h 730"/>
                    <a:gd name="T24" fmla="*/ 1306 w 1597"/>
                    <a:gd name="T25" fmla="*/ 718 h 730"/>
                    <a:gd name="T26" fmla="*/ 1286 w 1597"/>
                    <a:gd name="T27" fmla="*/ 720 h 730"/>
                    <a:gd name="T28" fmla="*/ 1266 w 1597"/>
                    <a:gd name="T29" fmla="*/ 721 h 730"/>
                    <a:gd name="T30" fmla="*/ 1243 w 1597"/>
                    <a:gd name="T31" fmla="*/ 724 h 730"/>
                    <a:gd name="T32" fmla="*/ 1219 w 1597"/>
                    <a:gd name="T33" fmla="*/ 729 h 730"/>
                    <a:gd name="T34" fmla="*/ 1246 w 1597"/>
                    <a:gd name="T35" fmla="*/ 701 h 730"/>
                    <a:gd name="T36" fmla="*/ 1311 w 1597"/>
                    <a:gd name="T37" fmla="*/ 633 h 730"/>
                    <a:gd name="T38" fmla="*/ 1367 w 1597"/>
                    <a:gd name="T39" fmla="*/ 554 h 730"/>
                    <a:gd name="T40" fmla="*/ 1411 w 1597"/>
                    <a:gd name="T41" fmla="*/ 469 h 730"/>
                    <a:gd name="T42" fmla="*/ 1442 w 1597"/>
                    <a:gd name="T43" fmla="*/ 375 h 730"/>
                    <a:gd name="T44" fmla="*/ 1460 w 1597"/>
                    <a:gd name="T45" fmla="*/ 278 h 730"/>
                    <a:gd name="T46" fmla="*/ 1597 w 1597"/>
                    <a:gd name="T47" fmla="*/ 210 h 730"/>
                    <a:gd name="T48" fmla="*/ 16 w 1597"/>
                    <a:gd name="T49" fmla="*/ 48 h 730"/>
                    <a:gd name="T50" fmla="*/ 1 w 1597"/>
                    <a:gd name="T51" fmla="*/ 168 h 730"/>
                    <a:gd name="T52" fmla="*/ 4 w 1597"/>
                    <a:gd name="T53" fmla="*/ 291 h 730"/>
                    <a:gd name="T54" fmla="*/ 25 w 1597"/>
                    <a:gd name="T55" fmla="*/ 409 h 730"/>
                    <a:gd name="T56" fmla="*/ 63 w 1597"/>
                    <a:gd name="T57" fmla="*/ 519 h 730"/>
                    <a:gd name="T58" fmla="*/ 97 w 1597"/>
                    <a:gd name="T59" fmla="*/ 589 h 730"/>
                    <a:gd name="T60" fmla="*/ 103 w 1597"/>
                    <a:gd name="T61" fmla="*/ 592 h 730"/>
                    <a:gd name="T62" fmla="*/ 108 w 1597"/>
                    <a:gd name="T63" fmla="*/ 596 h 730"/>
                    <a:gd name="T64" fmla="*/ 139 w 1597"/>
                    <a:gd name="T65" fmla="*/ 612 h 730"/>
                    <a:gd name="T66" fmla="*/ 184 w 1597"/>
                    <a:gd name="T67" fmla="*/ 629 h 730"/>
                    <a:gd name="T68" fmla="*/ 232 w 1597"/>
                    <a:gd name="T69" fmla="*/ 642 h 730"/>
                    <a:gd name="T70" fmla="*/ 268 w 1597"/>
                    <a:gd name="T71" fmla="*/ 654 h 730"/>
                    <a:gd name="T72" fmla="*/ 304 w 1597"/>
                    <a:gd name="T73" fmla="*/ 669 h 730"/>
                    <a:gd name="T74" fmla="*/ 328 w 1597"/>
                    <a:gd name="T75" fmla="*/ 680 h 730"/>
                    <a:gd name="T76" fmla="*/ 266 w 1597"/>
                    <a:gd name="T77" fmla="*/ 608 h 730"/>
                    <a:gd name="T78" fmla="*/ 214 w 1597"/>
                    <a:gd name="T79" fmla="*/ 526 h 730"/>
                    <a:gd name="T80" fmla="*/ 173 w 1597"/>
                    <a:gd name="T81" fmla="*/ 438 h 730"/>
                    <a:gd name="T82" fmla="*/ 147 w 1597"/>
                    <a:gd name="T83" fmla="*/ 343 h 730"/>
                    <a:gd name="T84" fmla="*/ 133 w 1597"/>
                    <a:gd name="T85" fmla="*/ 243 h 730"/>
                    <a:gd name="T86" fmla="*/ 136 w 1597"/>
                    <a:gd name="T87" fmla="*/ 142 h 730"/>
                    <a:gd name="T88" fmla="*/ 148 w 1597"/>
                    <a:gd name="T89" fmla="*/ 70 h 730"/>
                    <a:gd name="T90" fmla="*/ 124 w 1597"/>
                    <a:gd name="T91" fmla="*/ 66 h 730"/>
                    <a:gd name="T92" fmla="*/ 92 w 1597"/>
                    <a:gd name="T93" fmla="*/ 42 h 730"/>
                    <a:gd name="T94" fmla="*/ 61 w 1597"/>
                    <a:gd name="T95" fmla="*/ 14 h 730"/>
                    <a:gd name="T96" fmla="*/ 39 w 1597"/>
                    <a:gd name="T97" fmla="*/ 3 h 730"/>
                    <a:gd name="T98" fmla="*/ 35 w 1597"/>
                    <a:gd name="T99" fmla="*/ 2 h 730"/>
                    <a:gd name="T100" fmla="*/ 31 w 1597"/>
                    <a:gd name="T101"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97" h="730">
                      <a:moveTo>
                        <a:pt x="1597" y="210"/>
                      </a:moveTo>
                      <a:lnTo>
                        <a:pt x="1595" y="168"/>
                      </a:lnTo>
                      <a:lnTo>
                        <a:pt x="1593" y="127"/>
                      </a:lnTo>
                      <a:lnTo>
                        <a:pt x="1589" y="95"/>
                      </a:lnTo>
                      <a:lnTo>
                        <a:pt x="1573" y="103"/>
                      </a:lnTo>
                      <a:lnTo>
                        <a:pt x="1557" y="110"/>
                      </a:lnTo>
                      <a:lnTo>
                        <a:pt x="1541" y="115"/>
                      </a:lnTo>
                      <a:lnTo>
                        <a:pt x="1525" y="122"/>
                      </a:lnTo>
                      <a:lnTo>
                        <a:pt x="1509" y="127"/>
                      </a:lnTo>
                      <a:lnTo>
                        <a:pt x="1493" y="132"/>
                      </a:lnTo>
                      <a:lnTo>
                        <a:pt x="1477" y="139"/>
                      </a:lnTo>
                      <a:lnTo>
                        <a:pt x="1460" y="144"/>
                      </a:lnTo>
                      <a:lnTo>
                        <a:pt x="1462" y="175"/>
                      </a:lnTo>
                      <a:lnTo>
                        <a:pt x="1463" y="210"/>
                      </a:lnTo>
                      <a:lnTo>
                        <a:pt x="1597" y="210"/>
                      </a:lnTo>
                      <a:lnTo>
                        <a:pt x="1595" y="250"/>
                      </a:lnTo>
                      <a:lnTo>
                        <a:pt x="1593" y="291"/>
                      </a:lnTo>
                      <a:lnTo>
                        <a:pt x="1587" y="331"/>
                      </a:lnTo>
                      <a:lnTo>
                        <a:pt x="1581" y="370"/>
                      </a:lnTo>
                      <a:lnTo>
                        <a:pt x="1571" y="409"/>
                      </a:lnTo>
                      <a:lnTo>
                        <a:pt x="1561" y="446"/>
                      </a:lnTo>
                      <a:lnTo>
                        <a:pt x="1547" y="483"/>
                      </a:lnTo>
                      <a:lnTo>
                        <a:pt x="1534" y="519"/>
                      </a:lnTo>
                      <a:lnTo>
                        <a:pt x="1518" y="555"/>
                      </a:lnTo>
                      <a:lnTo>
                        <a:pt x="1501" y="590"/>
                      </a:lnTo>
                      <a:lnTo>
                        <a:pt x="1481" y="624"/>
                      </a:lnTo>
                      <a:lnTo>
                        <a:pt x="1460" y="656"/>
                      </a:lnTo>
                      <a:lnTo>
                        <a:pt x="1451" y="668"/>
                      </a:lnTo>
                      <a:lnTo>
                        <a:pt x="1435" y="674"/>
                      </a:lnTo>
                      <a:lnTo>
                        <a:pt x="1420" y="680"/>
                      </a:lnTo>
                      <a:lnTo>
                        <a:pt x="1404" y="686"/>
                      </a:lnTo>
                      <a:lnTo>
                        <a:pt x="1388" y="693"/>
                      </a:lnTo>
                      <a:lnTo>
                        <a:pt x="1372" y="698"/>
                      </a:lnTo>
                      <a:lnTo>
                        <a:pt x="1356" y="704"/>
                      </a:lnTo>
                      <a:lnTo>
                        <a:pt x="1339" y="708"/>
                      </a:lnTo>
                      <a:lnTo>
                        <a:pt x="1322" y="712"/>
                      </a:lnTo>
                      <a:lnTo>
                        <a:pt x="1316" y="714"/>
                      </a:lnTo>
                      <a:lnTo>
                        <a:pt x="1311" y="717"/>
                      </a:lnTo>
                      <a:lnTo>
                        <a:pt x="1306" y="718"/>
                      </a:lnTo>
                      <a:lnTo>
                        <a:pt x="1299" y="718"/>
                      </a:lnTo>
                      <a:lnTo>
                        <a:pt x="1292" y="718"/>
                      </a:lnTo>
                      <a:lnTo>
                        <a:pt x="1286" y="720"/>
                      </a:lnTo>
                      <a:lnTo>
                        <a:pt x="1280" y="720"/>
                      </a:lnTo>
                      <a:lnTo>
                        <a:pt x="1274" y="720"/>
                      </a:lnTo>
                      <a:lnTo>
                        <a:pt x="1266" y="721"/>
                      </a:lnTo>
                      <a:lnTo>
                        <a:pt x="1258" y="721"/>
                      </a:lnTo>
                      <a:lnTo>
                        <a:pt x="1250" y="722"/>
                      </a:lnTo>
                      <a:lnTo>
                        <a:pt x="1243" y="724"/>
                      </a:lnTo>
                      <a:lnTo>
                        <a:pt x="1235" y="725"/>
                      </a:lnTo>
                      <a:lnTo>
                        <a:pt x="1227" y="726"/>
                      </a:lnTo>
                      <a:lnTo>
                        <a:pt x="1219" y="729"/>
                      </a:lnTo>
                      <a:lnTo>
                        <a:pt x="1211" y="730"/>
                      </a:lnTo>
                      <a:lnTo>
                        <a:pt x="1222" y="722"/>
                      </a:lnTo>
                      <a:lnTo>
                        <a:pt x="1246" y="701"/>
                      </a:lnTo>
                      <a:lnTo>
                        <a:pt x="1268" y="680"/>
                      </a:lnTo>
                      <a:lnTo>
                        <a:pt x="1291" y="657"/>
                      </a:lnTo>
                      <a:lnTo>
                        <a:pt x="1311" y="633"/>
                      </a:lnTo>
                      <a:lnTo>
                        <a:pt x="1331" y="608"/>
                      </a:lnTo>
                      <a:lnTo>
                        <a:pt x="1350" y="581"/>
                      </a:lnTo>
                      <a:lnTo>
                        <a:pt x="1367" y="554"/>
                      </a:lnTo>
                      <a:lnTo>
                        <a:pt x="1383" y="526"/>
                      </a:lnTo>
                      <a:lnTo>
                        <a:pt x="1398" y="498"/>
                      </a:lnTo>
                      <a:lnTo>
                        <a:pt x="1411" y="469"/>
                      </a:lnTo>
                      <a:lnTo>
                        <a:pt x="1423" y="438"/>
                      </a:lnTo>
                      <a:lnTo>
                        <a:pt x="1434" y="407"/>
                      </a:lnTo>
                      <a:lnTo>
                        <a:pt x="1442" y="375"/>
                      </a:lnTo>
                      <a:lnTo>
                        <a:pt x="1450" y="343"/>
                      </a:lnTo>
                      <a:lnTo>
                        <a:pt x="1455" y="310"/>
                      </a:lnTo>
                      <a:lnTo>
                        <a:pt x="1460" y="278"/>
                      </a:lnTo>
                      <a:lnTo>
                        <a:pt x="1462" y="243"/>
                      </a:lnTo>
                      <a:lnTo>
                        <a:pt x="1463" y="210"/>
                      </a:lnTo>
                      <a:lnTo>
                        <a:pt x="1597" y="210"/>
                      </a:lnTo>
                      <a:close/>
                      <a:moveTo>
                        <a:pt x="28" y="0"/>
                      </a:moveTo>
                      <a:lnTo>
                        <a:pt x="25" y="10"/>
                      </a:lnTo>
                      <a:lnTo>
                        <a:pt x="16" y="48"/>
                      </a:lnTo>
                      <a:lnTo>
                        <a:pt x="9" y="88"/>
                      </a:lnTo>
                      <a:lnTo>
                        <a:pt x="4" y="127"/>
                      </a:lnTo>
                      <a:lnTo>
                        <a:pt x="1" y="168"/>
                      </a:lnTo>
                      <a:lnTo>
                        <a:pt x="0" y="210"/>
                      </a:lnTo>
                      <a:lnTo>
                        <a:pt x="1" y="250"/>
                      </a:lnTo>
                      <a:lnTo>
                        <a:pt x="4" y="291"/>
                      </a:lnTo>
                      <a:lnTo>
                        <a:pt x="9" y="331"/>
                      </a:lnTo>
                      <a:lnTo>
                        <a:pt x="16" y="370"/>
                      </a:lnTo>
                      <a:lnTo>
                        <a:pt x="25" y="409"/>
                      </a:lnTo>
                      <a:lnTo>
                        <a:pt x="36" y="446"/>
                      </a:lnTo>
                      <a:lnTo>
                        <a:pt x="48" y="483"/>
                      </a:lnTo>
                      <a:lnTo>
                        <a:pt x="63" y="519"/>
                      </a:lnTo>
                      <a:lnTo>
                        <a:pt x="79" y="555"/>
                      </a:lnTo>
                      <a:lnTo>
                        <a:pt x="96" y="588"/>
                      </a:lnTo>
                      <a:lnTo>
                        <a:pt x="97" y="589"/>
                      </a:lnTo>
                      <a:lnTo>
                        <a:pt x="100" y="589"/>
                      </a:lnTo>
                      <a:lnTo>
                        <a:pt x="101" y="590"/>
                      </a:lnTo>
                      <a:lnTo>
                        <a:pt x="103" y="592"/>
                      </a:lnTo>
                      <a:lnTo>
                        <a:pt x="105" y="593"/>
                      </a:lnTo>
                      <a:lnTo>
                        <a:pt x="107" y="594"/>
                      </a:lnTo>
                      <a:lnTo>
                        <a:pt x="108" y="596"/>
                      </a:lnTo>
                      <a:lnTo>
                        <a:pt x="109" y="598"/>
                      </a:lnTo>
                      <a:lnTo>
                        <a:pt x="124" y="605"/>
                      </a:lnTo>
                      <a:lnTo>
                        <a:pt x="139" y="612"/>
                      </a:lnTo>
                      <a:lnTo>
                        <a:pt x="153" y="618"/>
                      </a:lnTo>
                      <a:lnTo>
                        <a:pt x="169" y="624"/>
                      </a:lnTo>
                      <a:lnTo>
                        <a:pt x="184" y="629"/>
                      </a:lnTo>
                      <a:lnTo>
                        <a:pt x="200" y="634"/>
                      </a:lnTo>
                      <a:lnTo>
                        <a:pt x="216" y="638"/>
                      </a:lnTo>
                      <a:lnTo>
                        <a:pt x="232" y="642"/>
                      </a:lnTo>
                      <a:lnTo>
                        <a:pt x="244" y="646"/>
                      </a:lnTo>
                      <a:lnTo>
                        <a:pt x="256" y="650"/>
                      </a:lnTo>
                      <a:lnTo>
                        <a:pt x="268" y="654"/>
                      </a:lnTo>
                      <a:lnTo>
                        <a:pt x="280" y="658"/>
                      </a:lnTo>
                      <a:lnTo>
                        <a:pt x="292" y="664"/>
                      </a:lnTo>
                      <a:lnTo>
                        <a:pt x="304" y="669"/>
                      </a:lnTo>
                      <a:lnTo>
                        <a:pt x="316" y="674"/>
                      </a:lnTo>
                      <a:lnTo>
                        <a:pt x="328" y="680"/>
                      </a:lnTo>
                      <a:lnTo>
                        <a:pt x="328" y="680"/>
                      </a:lnTo>
                      <a:lnTo>
                        <a:pt x="306" y="657"/>
                      </a:lnTo>
                      <a:lnTo>
                        <a:pt x="284" y="633"/>
                      </a:lnTo>
                      <a:lnTo>
                        <a:pt x="266" y="608"/>
                      </a:lnTo>
                      <a:lnTo>
                        <a:pt x="247" y="581"/>
                      </a:lnTo>
                      <a:lnTo>
                        <a:pt x="230" y="554"/>
                      </a:lnTo>
                      <a:lnTo>
                        <a:pt x="214" y="526"/>
                      </a:lnTo>
                      <a:lnTo>
                        <a:pt x="199" y="498"/>
                      </a:lnTo>
                      <a:lnTo>
                        <a:pt x="185" y="469"/>
                      </a:lnTo>
                      <a:lnTo>
                        <a:pt x="173" y="438"/>
                      </a:lnTo>
                      <a:lnTo>
                        <a:pt x="163" y="407"/>
                      </a:lnTo>
                      <a:lnTo>
                        <a:pt x="153" y="375"/>
                      </a:lnTo>
                      <a:lnTo>
                        <a:pt x="147" y="343"/>
                      </a:lnTo>
                      <a:lnTo>
                        <a:pt x="140" y="310"/>
                      </a:lnTo>
                      <a:lnTo>
                        <a:pt x="136" y="278"/>
                      </a:lnTo>
                      <a:lnTo>
                        <a:pt x="133" y="243"/>
                      </a:lnTo>
                      <a:lnTo>
                        <a:pt x="133" y="210"/>
                      </a:lnTo>
                      <a:lnTo>
                        <a:pt x="133" y="175"/>
                      </a:lnTo>
                      <a:lnTo>
                        <a:pt x="136" y="142"/>
                      </a:lnTo>
                      <a:lnTo>
                        <a:pt x="140" y="108"/>
                      </a:lnTo>
                      <a:lnTo>
                        <a:pt x="147" y="75"/>
                      </a:lnTo>
                      <a:lnTo>
                        <a:pt x="148" y="70"/>
                      </a:lnTo>
                      <a:lnTo>
                        <a:pt x="139" y="70"/>
                      </a:lnTo>
                      <a:lnTo>
                        <a:pt x="131" y="68"/>
                      </a:lnTo>
                      <a:lnTo>
                        <a:pt x="124" y="66"/>
                      </a:lnTo>
                      <a:lnTo>
                        <a:pt x="117" y="62"/>
                      </a:lnTo>
                      <a:lnTo>
                        <a:pt x="104" y="52"/>
                      </a:lnTo>
                      <a:lnTo>
                        <a:pt x="92" y="42"/>
                      </a:lnTo>
                      <a:lnTo>
                        <a:pt x="80" y="30"/>
                      </a:lnTo>
                      <a:lnTo>
                        <a:pt x="68" y="19"/>
                      </a:lnTo>
                      <a:lnTo>
                        <a:pt x="61" y="14"/>
                      </a:lnTo>
                      <a:lnTo>
                        <a:pt x="55" y="8"/>
                      </a:lnTo>
                      <a:lnTo>
                        <a:pt x="47" y="6"/>
                      </a:lnTo>
                      <a:lnTo>
                        <a:pt x="39" y="3"/>
                      </a:lnTo>
                      <a:lnTo>
                        <a:pt x="37" y="2"/>
                      </a:lnTo>
                      <a:lnTo>
                        <a:pt x="36" y="2"/>
                      </a:lnTo>
                      <a:lnTo>
                        <a:pt x="35" y="2"/>
                      </a:lnTo>
                      <a:lnTo>
                        <a:pt x="33" y="2"/>
                      </a:lnTo>
                      <a:lnTo>
                        <a:pt x="32" y="0"/>
                      </a:lnTo>
                      <a:lnTo>
                        <a:pt x="31" y="0"/>
                      </a:lnTo>
                      <a:lnTo>
                        <a:pt x="29" y="0"/>
                      </a:lnTo>
                      <a:lnTo>
                        <a:pt x="28" y="0"/>
                      </a:lnTo>
                      <a:close/>
                    </a:path>
                  </a:pathLst>
                </a:custGeom>
                <a:solidFill>
                  <a:srgbClr val="DD56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4" name="Freeform 316"/>
                <p:cNvSpPr>
                  <a:spLocks/>
                </p:cNvSpPr>
                <p:nvPr/>
              </p:nvSpPr>
              <p:spPr bwMode="auto">
                <a:xfrm>
                  <a:off x="3604" y="1722"/>
                  <a:ext cx="461" cy="236"/>
                </a:xfrm>
                <a:custGeom>
                  <a:avLst/>
                  <a:gdLst>
                    <a:gd name="T0" fmla="*/ 1327 w 1330"/>
                    <a:gd name="T1" fmla="*/ 76 h 706"/>
                    <a:gd name="T2" fmla="*/ 1305 w 1330"/>
                    <a:gd name="T3" fmla="*/ 83 h 706"/>
                    <a:gd name="T4" fmla="*/ 1283 w 1330"/>
                    <a:gd name="T5" fmla="*/ 91 h 706"/>
                    <a:gd name="T6" fmla="*/ 1259 w 1330"/>
                    <a:gd name="T7" fmla="*/ 95 h 706"/>
                    <a:gd name="T8" fmla="*/ 1233 w 1330"/>
                    <a:gd name="T9" fmla="*/ 102 h 706"/>
                    <a:gd name="T10" fmla="*/ 1206 w 1330"/>
                    <a:gd name="T11" fmla="*/ 112 h 706"/>
                    <a:gd name="T12" fmla="*/ 1330 w 1330"/>
                    <a:gd name="T13" fmla="*/ 142 h 706"/>
                    <a:gd name="T14" fmla="*/ 1322 w 1330"/>
                    <a:gd name="T15" fmla="*/ 242 h 706"/>
                    <a:gd name="T16" fmla="*/ 1301 w 1330"/>
                    <a:gd name="T17" fmla="*/ 339 h 706"/>
                    <a:gd name="T18" fmla="*/ 1265 w 1330"/>
                    <a:gd name="T19" fmla="*/ 430 h 706"/>
                    <a:gd name="T20" fmla="*/ 1217 w 1330"/>
                    <a:gd name="T21" fmla="*/ 513 h 706"/>
                    <a:gd name="T22" fmla="*/ 1158 w 1330"/>
                    <a:gd name="T23" fmla="*/ 589 h 706"/>
                    <a:gd name="T24" fmla="*/ 1089 w 1330"/>
                    <a:gd name="T25" fmla="*/ 654 h 706"/>
                    <a:gd name="T26" fmla="*/ 1034 w 1330"/>
                    <a:gd name="T27" fmla="*/ 674 h 706"/>
                    <a:gd name="T28" fmla="*/ 968 w 1330"/>
                    <a:gd name="T29" fmla="*/ 689 h 706"/>
                    <a:gd name="T30" fmla="*/ 903 w 1330"/>
                    <a:gd name="T31" fmla="*/ 692 h 706"/>
                    <a:gd name="T32" fmla="*/ 874 w 1330"/>
                    <a:gd name="T33" fmla="*/ 697 h 706"/>
                    <a:gd name="T34" fmla="*/ 846 w 1330"/>
                    <a:gd name="T35" fmla="*/ 701 h 706"/>
                    <a:gd name="T36" fmla="*/ 804 w 1330"/>
                    <a:gd name="T37" fmla="*/ 700 h 706"/>
                    <a:gd name="T38" fmla="*/ 629 w 1330"/>
                    <a:gd name="T39" fmla="*/ 696 h 706"/>
                    <a:gd name="T40" fmla="*/ 513 w 1330"/>
                    <a:gd name="T41" fmla="*/ 688 h 706"/>
                    <a:gd name="T42" fmla="*/ 428 w 1330"/>
                    <a:gd name="T43" fmla="*/ 673 h 706"/>
                    <a:gd name="T44" fmla="*/ 344 w 1330"/>
                    <a:gd name="T45" fmla="*/ 649 h 706"/>
                    <a:gd name="T46" fmla="*/ 285 w 1330"/>
                    <a:gd name="T47" fmla="*/ 645 h 706"/>
                    <a:gd name="T48" fmla="*/ 230 w 1330"/>
                    <a:gd name="T49" fmla="*/ 628 h 706"/>
                    <a:gd name="T50" fmla="*/ 195 w 1330"/>
                    <a:gd name="T51" fmla="*/ 612 h 706"/>
                    <a:gd name="T52" fmla="*/ 133 w 1330"/>
                    <a:gd name="T53" fmla="*/ 540 h 706"/>
                    <a:gd name="T54" fmla="*/ 81 w 1330"/>
                    <a:gd name="T55" fmla="*/ 458 h 706"/>
                    <a:gd name="T56" fmla="*/ 40 w 1330"/>
                    <a:gd name="T57" fmla="*/ 370 h 706"/>
                    <a:gd name="T58" fmla="*/ 14 w 1330"/>
                    <a:gd name="T59" fmla="*/ 275 h 706"/>
                    <a:gd name="T60" fmla="*/ 0 w 1330"/>
                    <a:gd name="T61" fmla="*/ 175 h 706"/>
                    <a:gd name="T62" fmla="*/ 3 w 1330"/>
                    <a:gd name="T63" fmla="*/ 74 h 706"/>
                    <a:gd name="T64" fmla="*/ 15 w 1330"/>
                    <a:gd name="T65" fmla="*/ 2 h 706"/>
                    <a:gd name="T66" fmla="*/ 18 w 1330"/>
                    <a:gd name="T67" fmla="*/ 2 h 706"/>
                    <a:gd name="T68" fmla="*/ 22 w 1330"/>
                    <a:gd name="T69" fmla="*/ 0 h 706"/>
                    <a:gd name="T70" fmla="*/ 38 w 1330"/>
                    <a:gd name="T71" fmla="*/ 8 h 706"/>
                    <a:gd name="T72" fmla="*/ 81 w 1330"/>
                    <a:gd name="T73" fmla="*/ 32 h 706"/>
                    <a:gd name="T74" fmla="*/ 125 w 1330"/>
                    <a:gd name="T75" fmla="*/ 56 h 706"/>
                    <a:gd name="T76" fmla="*/ 134 w 1330"/>
                    <a:gd name="T77" fmla="*/ 114 h 706"/>
                    <a:gd name="T78" fmla="*/ 135 w 1330"/>
                    <a:gd name="T79" fmla="*/ 195 h 706"/>
                    <a:gd name="T80" fmla="*/ 150 w 1330"/>
                    <a:gd name="T81" fmla="*/ 274 h 706"/>
                    <a:gd name="T82" fmla="*/ 175 w 1330"/>
                    <a:gd name="T83" fmla="*/ 349 h 706"/>
                    <a:gd name="T84" fmla="*/ 210 w 1330"/>
                    <a:gd name="T85" fmla="*/ 417 h 706"/>
                    <a:gd name="T86" fmla="*/ 254 w 1330"/>
                    <a:gd name="T87" fmla="*/ 479 h 706"/>
                    <a:gd name="T88" fmla="*/ 307 w 1330"/>
                    <a:gd name="T89" fmla="*/ 536 h 706"/>
                    <a:gd name="T90" fmla="*/ 368 w 1330"/>
                    <a:gd name="T91" fmla="*/ 582 h 706"/>
                    <a:gd name="T92" fmla="*/ 434 w 1330"/>
                    <a:gd name="T93" fmla="*/ 621 h 706"/>
                    <a:gd name="T94" fmla="*/ 506 w 1330"/>
                    <a:gd name="T95" fmla="*/ 649 h 706"/>
                    <a:gd name="T96" fmla="*/ 584 w 1330"/>
                    <a:gd name="T97" fmla="*/ 668 h 706"/>
                    <a:gd name="T98" fmla="*/ 665 w 1330"/>
                    <a:gd name="T99" fmla="*/ 673 h 706"/>
                    <a:gd name="T100" fmla="*/ 747 w 1330"/>
                    <a:gd name="T101" fmla="*/ 668 h 706"/>
                    <a:gd name="T102" fmla="*/ 823 w 1330"/>
                    <a:gd name="T103" fmla="*/ 649 h 706"/>
                    <a:gd name="T104" fmla="*/ 896 w 1330"/>
                    <a:gd name="T105" fmla="*/ 621 h 706"/>
                    <a:gd name="T106" fmla="*/ 963 w 1330"/>
                    <a:gd name="T107" fmla="*/ 582 h 706"/>
                    <a:gd name="T108" fmla="*/ 1023 w 1330"/>
                    <a:gd name="T109" fmla="*/ 536 h 706"/>
                    <a:gd name="T110" fmla="*/ 1075 w 1330"/>
                    <a:gd name="T111" fmla="*/ 479 h 706"/>
                    <a:gd name="T112" fmla="*/ 1121 w 1330"/>
                    <a:gd name="T113" fmla="*/ 417 h 706"/>
                    <a:gd name="T114" fmla="*/ 1155 w 1330"/>
                    <a:gd name="T115" fmla="*/ 349 h 706"/>
                    <a:gd name="T116" fmla="*/ 1181 w 1330"/>
                    <a:gd name="T117" fmla="*/ 274 h 706"/>
                    <a:gd name="T118" fmla="*/ 1194 w 1330"/>
                    <a:gd name="T119" fmla="*/ 195 h 706"/>
                    <a:gd name="T120" fmla="*/ 1330 w 1330"/>
                    <a:gd name="T121" fmla="*/ 14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0" h="706">
                      <a:moveTo>
                        <a:pt x="1330" y="142"/>
                      </a:moveTo>
                      <a:lnTo>
                        <a:pt x="1329" y="107"/>
                      </a:lnTo>
                      <a:lnTo>
                        <a:pt x="1327" y="76"/>
                      </a:lnTo>
                      <a:lnTo>
                        <a:pt x="1319" y="79"/>
                      </a:lnTo>
                      <a:lnTo>
                        <a:pt x="1313" y="80"/>
                      </a:lnTo>
                      <a:lnTo>
                        <a:pt x="1305" y="83"/>
                      </a:lnTo>
                      <a:lnTo>
                        <a:pt x="1298" y="86"/>
                      </a:lnTo>
                      <a:lnTo>
                        <a:pt x="1291" y="88"/>
                      </a:lnTo>
                      <a:lnTo>
                        <a:pt x="1283" y="91"/>
                      </a:lnTo>
                      <a:lnTo>
                        <a:pt x="1277" y="92"/>
                      </a:lnTo>
                      <a:lnTo>
                        <a:pt x="1269" y="95"/>
                      </a:lnTo>
                      <a:lnTo>
                        <a:pt x="1259" y="95"/>
                      </a:lnTo>
                      <a:lnTo>
                        <a:pt x="1251" y="96"/>
                      </a:lnTo>
                      <a:lnTo>
                        <a:pt x="1242" y="99"/>
                      </a:lnTo>
                      <a:lnTo>
                        <a:pt x="1233" y="102"/>
                      </a:lnTo>
                      <a:lnTo>
                        <a:pt x="1225" y="106"/>
                      </a:lnTo>
                      <a:lnTo>
                        <a:pt x="1215" y="110"/>
                      </a:lnTo>
                      <a:lnTo>
                        <a:pt x="1206" y="112"/>
                      </a:lnTo>
                      <a:lnTo>
                        <a:pt x="1197" y="114"/>
                      </a:lnTo>
                      <a:lnTo>
                        <a:pt x="1197" y="142"/>
                      </a:lnTo>
                      <a:lnTo>
                        <a:pt x="1330" y="142"/>
                      </a:lnTo>
                      <a:lnTo>
                        <a:pt x="1329" y="175"/>
                      </a:lnTo>
                      <a:lnTo>
                        <a:pt x="1327" y="210"/>
                      </a:lnTo>
                      <a:lnTo>
                        <a:pt x="1322" y="242"/>
                      </a:lnTo>
                      <a:lnTo>
                        <a:pt x="1317" y="275"/>
                      </a:lnTo>
                      <a:lnTo>
                        <a:pt x="1309" y="307"/>
                      </a:lnTo>
                      <a:lnTo>
                        <a:pt x="1301" y="339"/>
                      </a:lnTo>
                      <a:lnTo>
                        <a:pt x="1290" y="370"/>
                      </a:lnTo>
                      <a:lnTo>
                        <a:pt x="1278" y="401"/>
                      </a:lnTo>
                      <a:lnTo>
                        <a:pt x="1265" y="430"/>
                      </a:lnTo>
                      <a:lnTo>
                        <a:pt x="1250" y="458"/>
                      </a:lnTo>
                      <a:lnTo>
                        <a:pt x="1234" y="486"/>
                      </a:lnTo>
                      <a:lnTo>
                        <a:pt x="1217" y="513"/>
                      </a:lnTo>
                      <a:lnTo>
                        <a:pt x="1198" y="540"/>
                      </a:lnTo>
                      <a:lnTo>
                        <a:pt x="1178" y="565"/>
                      </a:lnTo>
                      <a:lnTo>
                        <a:pt x="1158" y="589"/>
                      </a:lnTo>
                      <a:lnTo>
                        <a:pt x="1135" y="612"/>
                      </a:lnTo>
                      <a:lnTo>
                        <a:pt x="1113" y="633"/>
                      </a:lnTo>
                      <a:lnTo>
                        <a:pt x="1089" y="654"/>
                      </a:lnTo>
                      <a:lnTo>
                        <a:pt x="1078" y="662"/>
                      </a:lnTo>
                      <a:lnTo>
                        <a:pt x="1056" y="668"/>
                      </a:lnTo>
                      <a:lnTo>
                        <a:pt x="1034" y="674"/>
                      </a:lnTo>
                      <a:lnTo>
                        <a:pt x="1012" y="680"/>
                      </a:lnTo>
                      <a:lnTo>
                        <a:pt x="990" y="685"/>
                      </a:lnTo>
                      <a:lnTo>
                        <a:pt x="968" y="689"/>
                      </a:lnTo>
                      <a:lnTo>
                        <a:pt x="946" y="692"/>
                      </a:lnTo>
                      <a:lnTo>
                        <a:pt x="924" y="693"/>
                      </a:lnTo>
                      <a:lnTo>
                        <a:pt x="903" y="692"/>
                      </a:lnTo>
                      <a:lnTo>
                        <a:pt x="892" y="694"/>
                      </a:lnTo>
                      <a:lnTo>
                        <a:pt x="883" y="696"/>
                      </a:lnTo>
                      <a:lnTo>
                        <a:pt x="874" y="697"/>
                      </a:lnTo>
                      <a:lnTo>
                        <a:pt x="864" y="698"/>
                      </a:lnTo>
                      <a:lnTo>
                        <a:pt x="855" y="700"/>
                      </a:lnTo>
                      <a:lnTo>
                        <a:pt x="846" y="701"/>
                      </a:lnTo>
                      <a:lnTo>
                        <a:pt x="835" y="704"/>
                      </a:lnTo>
                      <a:lnTo>
                        <a:pt x="825" y="706"/>
                      </a:lnTo>
                      <a:lnTo>
                        <a:pt x="804" y="700"/>
                      </a:lnTo>
                      <a:lnTo>
                        <a:pt x="745" y="698"/>
                      </a:lnTo>
                      <a:lnTo>
                        <a:pt x="688" y="698"/>
                      </a:lnTo>
                      <a:lnTo>
                        <a:pt x="629" y="696"/>
                      </a:lnTo>
                      <a:lnTo>
                        <a:pt x="572" y="693"/>
                      </a:lnTo>
                      <a:lnTo>
                        <a:pt x="542" y="690"/>
                      </a:lnTo>
                      <a:lnTo>
                        <a:pt x="513" y="688"/>
                      </a:lnTo>
                      <a:lnTo>
                        <a:pt x="485" y="684"/>
                      </a:lnTo>
                      <a:lnTo>
                        <a:pt x="456" y="680"/>
                      </a:lnTo>
                      <a:lnTo>
                        <a:pt x="428" y="673"/>
                      </a:lnTo>
                      <a:lnTo>
                        <a:pt x="400" y="666"/>
                      </a:lnTo>
                      <a:lnTo>
                        <a:pt x="372" y="658"/>
                      </a:lnTo>
                      <a:lnTo>
                        <a:pt x="344" y="649"/>
                      </a:lnTo>
                      <a:lnTo>
                        <a:pt x="324" y="650"/>
                      </a:lnTo>
                      <a:lnTo>
                        <a:pt x="303" y="648"/>
                      </a:lnTo>
                      <a:lnTo>
                        <a:pt x="285" y="645"/>
                      </a:lnTo>
                      <a:lnTo>
                        <a:pt x="266" y="640"/>
                      </a:lnTo>
                      <a:lnTo>
                        <a:pt x="247" y="634"/>
                      </a:lnTo>
                      <a:lnTo>
                        <a:pt x="230" y="628"/>
                      </a:lnTo>
                      <a:lnTo>
                        <a:pt x="213" y="620"/>
                      </a:lnTo>
                      <a:lnTo>
                        <a:pt x="195" y="612"/>
                      </a:lnTo>
                      <a:lnTo>
                        <a:pt x="195" y="612"/>
                      </a:lnTo>
                      <a:lnTo>
                        <a:pt x="173" y="589"/>
                      </a:lnTo>
                      <a:lnTo>
                        <a:pt x="151" y="565"/>
                      </a:lnTo>
                      <a:lnTo>
                        <a:pt x="133" y="540"/>
                      </a:lnTo>
                      <a:lnTo>
                        <a:pt x="114" y="513"/>
                      </a:lnTo>
                      <a:lnTo>
                        <a:pt x="97" y="486"/>
                      </a:lnTo>
                      <a:lnTo>
                        <a:pt x="81" y="458"/>
                      </a:lnTo>
                      <a:lnTo>
                        <a:pt x="66" y="430"/>
                      </a:lnTo>
                      <a:lnTo>
                        <a:pt x="52" y="401"/>
                      </a:lnTo>
                      <a:lnTo>
                        <a:pt x="40" y="370"/>
                      </a:lnTo>
                      <a:lnTo>
                        <a:pt x="30" y="339"/>
                      </a:lnTo>
                      <a:lnTo>
                        <a:pt x="20" y="307"/>
                      </a:lnTo>
                      <a:lnTo>
                        <a:pt x="14" y="275"/>
                      </a:lnTo>
                      <a:lnTo>
                        <a:pt x="7" y="242"/>
                      </a:lnTo>
                      <a:lnTo>
                        <a:pt x="3" y="210"/>
                      </a:lnTo>
                      <a:lnTo>
                        <a:pt x="0" y="175"/>
                      </a:lnTo>
                      <a:lnTo>
                        <a:pt x="0" y="142"/>
                      </a:lnTo>
                      <a:lnTo>
                        <a:pt x="0" y="107"/>
                      </a:lnTo>
                      <a:lnTo>
                        <a:pt x="3" y="74"/>
                      </a:lnTo>
                      <a:lnTo>
                        <a:pt x="7" y="40"/>
                      </a:lnTo>
                      <a:lnTo>
                        <a:pt x="14" y="7"/>
                      </a:lnTo>
                      <a:lnTo>
                        <a:pt x="15" y="2"/>
                      </a:lnTo>
                      <a:lnTo>
                        <a:pt x="16" y="2"/>
                      </a:lnTo>
                      <a:lnTo>
                        <a:pt x="16" y="2"/>
                      </a:lnTo>
                      <a:lnTo>
                        <a:pt x="18" y="2"/>
                      </a:lnTo>
                      <a:lnTo>
                        <a:pt x="19" y="0"/>
                      </a:lnTo>
                      <a:lnTo>
                        <a:pt x="20" y="0"/>
                      </a:lnTo>
                      <a:lnTo>
                        <a:pt x="22" y="0"/>
                      </a:lnTo>
                      <a:lnTo>
                        <a:pt x="23" y="0"/>
                      </a:lnTo>
                      <a:lnTo>
                        <a:pt x="24" y="0"/>
                      </a:lnTo>
                      <a:lnTo>
                        <a:pt x="38" y="8"/>
                      </a:lnTo>
                      <a:lnTo>
                        <a:pt x="52" y="16"/>
                      </a:lnTo>
                      <a:lnTo>
                        <a:pt x="67" y="24"/>
                      </a:lnTo>
                      <a:lnTo>
                        <a:pt x="81" y="32"/>
                      </a:lnTo>
                      <a:lnTo>
                        <a:pt x="95" y="40"/>
                      </a:lnTo>
                      <a:lnTo>
                        <a:pt x="110" y="48"/>
                      </a:lnTo>
                      <a:lnTo>
                        <a:pt x="125" y="56"/>
                      </a:lnTo>
                      <a:lnTo>
                        <a:pt x="139" y="63"/>
                      </a:lnTo>
                      <a:lnTo>
                        <a:pt x="135" y="87"/>
                      </a:lnTo>
                      <a:lnTo>
                        <a:pt x="134" y="114"/>
                      </a:lnTo>
                      <a:lnTo>
                        <a:pt x="133" y="142"/>
                      </a:lnTo>
                      <a:lnTo>
                        <a:pt x="134" y="168"/>
                      </a:lnTo>
                      <a:lnTo>
                        <a:pt x="135" y="195"/>
                      </a:lnTo>
                      <a:lnTo>
                        <a:pt x="139" y="222"/>
                      </a:lnTo>
                      <a:lnTo>
                        <a:pt x="143" y="249"/>
                      </a:lnTo>
                      <a:lnTo>
                        <a:pt x="150" y="274"/>
                      </a:lnTo>
                      <a:lnTo>
                        <a:pt x="157" y="299"/>
                      </a:lnTo>
                      <a:lnTo>
                        <a:pt x="166" y="325"/>
                      </a:lnTo>
                      <a:lnTo>
                        <a:pt x="175" y="349"/>
                      </a:lnTo>
                      <a:lnTo>
                        <a:pt x="186" y="371"/>
                      </a:lnTo>
                      <a:lnTo>
                        <a:pt x="197" y="395"/>
                      </a:lnTo>
                      <a:lnTo>
                        <a:pt x="210" y="417"/>
                      </a:lnTo>
                      <a:lnTo>
                        <a:pt x="223" y="438"/>
                      </a:lnTo>
                      <a:lnTo>
                        <a:pt x="239" y="459"/>
                      </a:lnTo>
                      <a:lnTo>
                        <a:pt x="254" y="479"/>
                      </a:lnTo>
                      <a:lnTo>
                        <a:pt x="271" y="500"/>
                      </a:lnTo>
                      <a:lnTo>
                        <a:pt x="289" y="517"/>
                      </a:lnTo>
                      <a:lnTo>
                        <a:pt x="307" y="536"/>
                      </a:lnTo>
                      <a:lnTo>
                        <a:pt x="326" y="552"/>
                      </a:lnTo>
                      <a:lnTo>
                        <a:pt x="346" y="568"/>
                      </a:lnTo>
                      <a:lnTo>
                        <a:pt x="368" y="582"/>
                      </a:lnTo>
                      <a:lnTo>
                        <a:pt x="389" y="597"/>
                      </a:lnTo>
                      <a:lnTo>
                        <a:pt x="412" y="609"/>
                      </a:lnTo>
                      <a:lnTo>
                        <a:pt x="434" y="621"/>
                      </a:lnTo>
                      <a:lnTo>
                        <a:pt x="458" y="632"/>
                      </a:lnTo>
                      <a:lnTo>
                        <a:pt x="482" y="641"/>
                      </a:lnTo>
                      <a:lnTo>
                        <a:pt x="506" y="649"/>
                      </a:lnTo>
                      <a:lnTo>
                        <a:pt x="532" y="657"/>
                      </a:lnTo>
                      <a:lnTo>
                        <a:pt x="558" y="662"/>
                      </a:lnTo>
                      <a:lnTo>
                        <a:pt x="584" y="668"/>
                      </a:lnTo>
                      <a:lnTo>
                        <a:pt x="611" y="670"/>
                      </a:lnTo>
                      <a:lnTo>
                        <a:pt x="637" y="673"/>
                      </a:lnTo>
                      <a:lnTo>
                        <a:pt x="665" y="673"/>
                      </a:lnTo>
                      <a:lnTo>
                        <a:pt x="692" y="673"/>
                      </a:lnTo>
                      <a:lnTo>
                        <a:pt x="720" y="670"/>
                      </a:lnTo>
                      <a:lnTo>
                        <a:pt x="747" y="668"/>
                      </a:lnTo>
                      <a:lnTo>
                        <a:pt x="772" y="662"/>
                      </a:lnTo>
                      <a:lnTo>
                        <a:pt x="799" y="657"/>
                      </a:lnTo>
                      <a:lnTo>
                        <a:pt x="823" y="649"/>
                      </a:lnTo>
                      <a:lnTo>
                        <a:pt x="848" y="641"/>
                      </a:lnTo>
                      <a:lnTo>
                        <a:pt x="872" y="632"/>
                      </a:lnTo>
                      <a:lnTo>
                        <a:pt x="896" y="621"/>
                      </a:lnTo>
                      <a:lnTo>
                        <a:pt x="919" y="609"/>
                      </a:lnTo>
                      <a:lnTo>
                        <a:pt x="942" y="597"/>
                      </a:lnTo>
                      <a:lnTo>
                        <a:pt x="963" y="582"/>
                      </a:lnTo>
                      <a:lnTo>
                        <a:pt x="983" y="568"/>
                      </a:lnTo>
                      <a:lnTo>
                        <a:pt x="1003" y="552"/>
                      </a:lnTo>
                      <a:lnTo>
                        <a:pt x="1023" y="536"/>
                      </a:lnTo>
                      <a:lnTo>
                        <a:pt x="1042" y="517"/>
                      </a:lnTo>
                      <a:lnTo>
                        <a:pt x="1059" y="500"/>
                      </a:lnTo>
                      <a:lnTo>
                        <a:pt x="1075" y="479"/>
                      </a:lnTo>
                      <a:lnTo>
                        <a:pt x="1091" y="459"/>
                      </a:lnTo>
                      <a:lnTo>
                        <a:pt x="1106" y="438"/>
                      </a:lnTo>
                      <a:lnTo>
                        <a:pt x="1121" y="417"/>
                      </a:lnTo>
                      <a:lnTo>
                        <a:pt x="1133" y="395"/>
                      </a:lnTo>
                      <a:lnTo>
                        <a:pt x="1145" y="371"/>
                      </a:lnTo>
                      <a:lnTo>
                        <a:pt x="1155" y="349"/>
                      </a:lnTo>
                      <a:lnTo>
                        <a:pt x="1165" y="325"/>
                      </a:lnTo>
                      <a:lnTo>
                        <a:pt x="1174" y="299"/>
                      </a:lnTo>
                      <a:lnTo>
                        <a:pt x="1181" y="274"/>
                      </a:lnTo>
                      <a:lnTo>
                        <a:pt x="1186" y="249"/>
                      </a:lnTo>
                      <a:lnTo>
                        <a:pt x="1191" y="222"/>
                      </a:lnTo>
                      <a:lnTo>
                        <a:pt x="1194" y="195"/>
                      </a:lnTo>
                      <a:lnTo>
                        <a:pt x="1197" y="168"/>
                      </a:lnTo>
                      <a:lnTo>
                        <a:pt x="1197" y="142"/>
                      </a:lnTo>
                      <a:lnTo>
                        <a:pt x="1330" y="142"/>
                      </a:lnTo>
                      <a:close/>
                    </a:path>
                  </a:pathLst>
                </a:custGeom>
                <a:solidFill>
                  <a:srgbClr val="E35D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5" name="Freeform 317"/>
                <p:cNvSpPr>
                  <a:spLocks/>
                </p:cNvSpPr>
                <p:nvPr/>
              </p:nvSpPr>
              <p:spPr bwMode="auto">
                <a:xfrm>
                  <a:off x="3650" y="1743"/>
                  <a:ext cx="369" cy="204"/>
                </a:xfrm>
                <a:custGeom>
                  <a:avLst/>
                  <a:gdLst>
                    <a:gd name="T0" fmla="*/ 1062 w 1064"/>
                    <a:gd name="T1" fmla="*/ 51 h 610"/>
                    <a:gd name="T2" fmla="*/ 1057 w 1064"/>
                    <a:gd name="T3" fmla="*/ 51 h 610"/>
                    <a:gd name="T4" fmla="*/ 1052 w 1064"/>
                    <a:gd name="T5" fmla="*/ 51 h 610"/>
                    <a:gd name="T6" fmla="*/ 1036 w 1064"/>
                    <a:gd name="T7" fmla="*/ 59 h 610"/>
                    <a:gd name="T8" fmla="*/ 1008 w 1064"/>
                    <a:gd name="T9" fmla="*/ 68 h 610"/>
                    <a:gd name="T10" fmla="*/ 962 w 1064"/>
                    <a:gd name="T11" fmla="*/ 71 h 610"/>
                    <a:gd name="T12" fmla="*/ 931 w 1064"/>
                    <a:gd name="T13" fmla="*/ 79 h 610"/>
                    <a:gd name="T14" fmla="*/ 1061 w 1064"/>
                    <a:gd name="T15" fmla="*/ 132 h 610"/>
                    <a:gd name="T16" fmla="*/ 1048 w 1064"/>
                    <a:gd name="T17" fmla="*/ 211 h 610"/>
                    <a:gd name="T18" fmla="*/ 1022 w 1064"/>
                    <a:gd name="T19" fmla="*/ 286 h 610"/>
                    <a:gd name="T20" fmla="*/ 988 w 1064"/>
                    <a:gd name="T21" fmla="*/ 354 h 610"/>
                    <a:gd name="T22" fmla="*/ 942 w 1064"/>
                    <a:gd name="T23" fmla="*/ 416 h 610"/>
                    <a:gd name="T24" fmla="*/ 890 w 1064"/>
                    <a:gd name="T25" fmla="*/ 473 h 610"/>
                    <a:gd name="T26" fmla="*/ 830 w 1064"/>
                    <a:gd name="T27" fmla="*/ 519 h 610"/>
                    <a:gd name="T28" fmla="*/ 763 w 1064"/>
                    <a:gd name="T29" fmla="*/ 558 h 610"/>
                    <a:gd name="T30" fmla="*/ 690 w 1064"/>
                    <a:gd name="T31" fmla="*/ 586 h 610"/>
                    <a:gd name="T32" fmla="*/ 614 w 1064"/>
                    <a:gd name="T33" fmla="*/ 605 h 610"/>
                    <a:gd name="T34" fmla="*/ 532 w 1064"/>
                    <a:gd name="T35" fmla="*/ 610 h 610"/>
                    <a:gd name="T36" fmla="*/ 451 w 1064"/>
                    <a:gd name="T37" fmla="*/ 605 h 610"/>
                    <a:gd name="T38" fmla="*/ 373 w 1064"/>
                    <a:gd name="T39" fmla="*/ 586 h 610"/>
                    <a:gd name="T40" fmla="*/ 301 w 1064"/>
                    <a:gd name="T41" fmla="*/ 558 h 610"/>
                    <a:gd name="T42" fmla="*/ 235 w 1064"/>
                    <a:gd name="T43" fmla="*/ 519 h 610"/>
                    <a:gd name="T44" fmla="*/ 174 w 1064"/>
                    <a:gd name="T45" fmla="*/ 473 h 610"/>
                    <a:gd name="T46" fmla="*/ 121 w 1064"/>
                    <a:gd name="T47" fmla="*/ 416 h 610"/>
                    <a:gd name="T48" fmla="*/ 77 w 1064"/>
                    <a:gd name="T49" fmla="*/ 354 h 610"/>
                    <a:gd name="T50" fmla="*/ 42 w 1064"/>
                    <a:gd name="T51" fmla="*/ 286 h 610"/>
                    <a:gd name="T52" fmla="*/ 17 w 1064"/>
                    <a:gd name="T53" fmla="*/ 211 h 610"/>
                    <a:gd name="T54" fmla="*/ 2 w 1064"/>
                    <a:gd name="T55" fmla="*/ 132 h 610"/>
                    <a:gd name="T56" fmla="*/ 1 w 1064"/>
                    <a:gd name="T57" fmla="*/ 51 h 610"/>
                    <a:gd name="T58" fmla="*/ 18 w 1064"/>
                    <a:gd name="T59" fmla="*/ 5 h 610"/>
                    <a:gd name="T60" fmla="*/ 54 w 1064"/>
                    <a:gd name="T61" fmla="*/ 20 h 610"/>
                    <a:gd name="T62" fmla="*/ 93 w 1064"/>
                    <a:gd name="T63" fmla="*/ 28 h 610"/>
                    <a:gd name="T64" fmla="*/ 113 w 1064"/>
                    <a:gd name="T65" fmla="*/ 33 h 610"/>
                    <a:gd name="T66" fmla="*/ 124 w 1064"/>
                    <a:gd name="T67" fmla="*/ 37 h 610"/>
                    <a:gd name="T68" fmla="*/ 134 w 1064"/>
                    <a:gd name="T69" fmla="*/ 41 h 610"/>
                    <a:gd name="T70" fmla="*/ 133 w 1064"/>
                    <a:gd name="T71" fmla="*/ 99 h 610"/>
                    <a:gd name="T72" fmla="*/ 141 w 1064"/>
                    <a:gd name="T73" fmla="*/ 159 h 610"/>
                    <a:gd name="T74" fmla="*/ 157 w 1064"/>
                    <a:gd name="T75" fmla="*/ 215 h 610"/>
                    <a:gd name="T76" fmla="*/ 181 w 1064"/>
                    <a:gd name="T77" fmla="*/ 268 h 610"/>
                    <a:gd name="T78" fmla="*/ 212 w 1064"/>
                    <a:gd name="T79" fmla="*/ 316 h 610"/>
                    <a:gd name="T80" fmla="*/ 251 w 1064"/>
                    <a:gd name="T81" fmla="*/ 360 h 610"/>
                    <a:gd name="T82" fmla="*/ 293 w 1064"/>
                    <a:gd name="T83" fmla="*/ 398 h 610"/>
                    <a:gd name="T84" fmla="*/ 341 w 1064"/>
                    <a:gd name="T85" fmla="*/ 428 h 610"/>
                    <a:gd name="T86" fmla="*/ 395 w 1064"/>
                    <a:gd name="T87" fmla="*/ 453 h 610"/>
                    <a:gd name="T88" fmla="*/ 452 w 1064"/>
                    <a:gd name="T89" fmla="*/ 470 h 610"/>
                    <a:gd name="T90" fmla="*/ 512 w 1064"/>
                    <a:gd name="T91" fmla="*/ 477 h 610"/>
                    <a:gd name="T92" fmla="*/ 572 w 1064"/>
                    <a:gd name="T93" fmla="*/ 475 h 610"/>
                    <a:gd name="T94" fmla="*/ 632 w 1064"/>
                    <a:gd name="T95" fmla="*/ 465 h 610"/>
                    <a:gd name="T96" fmla="*/ 687 w 1064"/>
                    <a:gd name="T97" fmla="*/ 446 h 610"/>
                    <a:gd name="T98" fmla="*/ 739 w 1064"/>
                    <a:gd name="T99" fmla="*/ 419 h 610"/>
                    <a:gd name="T100" fmla="*/ 786 w 1064"/>
                    <a:gd name="T101" fmla="*/ 386 h 610"/>
                    <a:gd name="T102" fmla="*/ 827 w 1064"/>
                    <a:gd name="T103" fmla="*/ 347 h 610"/>
                    <a:gd name="T104" fmla="*/ 863 w 1064"/>
                    <a:gd name="T105" fmla="*/ 302 h 610"/>
                    <a:gd name="T106" fmla="*/ 891 w 1064"/>
                    <a:gd name="T107" fmla="*/ 251 h 610"/>
                    <a:gd name="T108" fmla="*/ 913 w 1064"/>
                    <a:gd name="T109" fmla="*/ 196 h 610"/>
                    <a:gd name="T110" fmla="*/ 926 w 1064"/>
                    <a:gd name="T111" fmla="*/ 139 h 610"/>
                    <a:gd name="T112" fmla="*/ 931 w 1064"/>
                    <a:gd name="T113" fmla="*/ 79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4" h="610">
                      <a:moveTo>
                        <a:pt x="1064" y="79"/>
                      </a:moveTo>
                      <a:lnTo>
                        <a:pt x="1064" y="51"/>
                      </a:lnTo>
                      <a:lnTo>
                        <a:pt x="1062" y="51"/>
                      </a:lnTo>
                      <a:lnTo>
                        <a:pt x="1060" y="51"/>
                      </a:lnTo>
                      <a:lnTo>
                        <a:pt x="1058" y="51"/>
                      </a:lnTo>
                      <a:lnTo>
                        <a:pt x="1057" y="51"/>
                      </a:lnTo>
                      <a:lnTo>
                        <a:pt x="1054" y="51"/>
                      </a:lnTo>
                      <a:lnTo>
                        <a:pt x="1053" y="51"/>
                      </a:lnTo>
                      <a:lnTo>
                        <a:pt x="1052" y="51"/>
                      </a:lnTo>
                      <a:lnTo>
                        <a:pt x="1049" y="51"/>
                      </a:lnTo>
                      <a:lnTo>
                        <a:pt x="1042" y="55"/>
                      </a:lnTo>
                      <a:lnTo>
                        <a:pt x="1036" y="59"/>
                      </a:lnTo>
                      <a:lnTo>
                        <a:pt x="1029" y="63"/>
                      </a:lnTo>
                      <a:lnTo>
                        <a:pt x="1022" y="65"/>
                      </a:lnTo>
                      <a:lnTo>
                        <a:pt x="1008" y="68"/>
                      </a:lnTo>
                      <a:lnTo>
                        <a:pt x="992" y="69"/>
                      </a:lnTo>
                      <a:lnTo>
                        <a:pt x="977" y="71"/>
                      </a:lnTo>
                      <a:lnTo>
                        <a:pt x="962" y="71"/>
                      </a:lnTo>
                      <a:lnTo>
                        <a:pt x="946" y="72"/>
                      </a:lnTo>
                      <a:lnTo>
                        <a:pt x="931" y="76"/>
                      </a:lnTo>
                      <a:lnTo>
                        <a:pt x="931" y="79"/>
                      </a:lnTo>
                      <a:lnTo>
                        <a:pt x="1064" y="79"/>
                      </a:lnTo>
                      <a:lnTo>
                        <a:pt x="1064" y="105"/>
                      </a:lnTo>
                      <a:lnTo>
                        <a:pt x="1061" y="132"/>
                      </a:lnTo>
                      <a:lnTo>
                        <a:pt x="1058" y="159"/>
                      </a:lnTo>
                      <a:lnTo>
                        <a:pt x="1053" y="186"/>
                      </a:lnTo>
                      <a:lnTo>
                        <a:pt x="1048" y="211"/>
                      </a:lnTo>
                      <a:lnTo>
                        <a:pt x="1041" y="236"/>
                      </a:lnTo>
                      <a:lnTo>
                        <a:pt x="1032" y="262"/>
                      </a:lnTo>
                      <a:lnTo>
                        <a:pt x="1022" y="286"/>
                      </a:lnTo>
                      <a:lnTo>
                        <a:pt x="1012" y="308"/>
                      </a:lnTo>
                      <a:lnTo>
                        <a:pt x="1000" y="332"/>
                      </a:lnTo>
                      <a:lnTo>
                        <a:pt x="988" y="354"/>
                      </a:lnTo>
                      <a:lnTo>
                        <a:pt x="973" y="375"/>
                      </a:lnTo>
                      <a:lnTo>
                        <a:pt x="958" y="396"/>
                      </a:lnTo>
                      <a:lnTo>
                        <a:pt x="942" y="416"/>
                      </a:lnTo>
                      <a:lnTo>
                        <a:pt x="926" y="437"/>
                      </a:lnTo>
                      <a:lnTo>
                        <a:pt x="909" y="454"/>
                      </a:lnTo>
                      <a:lnTo>
                        <a:pt x="890" y="473"/>
                      </a:lnTo>
                      <a:lnTo>
                        <a:pt x="870" y="489"/>
                      </a:lnTo>
                      <a:lnTo>
                        <a:pt x="850" y="505"/>
                      </a:lnTo>
                      <a:lnTo>
                        <a:pt x="830" y="519"/>
                      </a:lnTo>
                      <a:lnTo>
                        <a:pt x="809" y="534"/>
                      </a:lnTo>
                      <a:lnTo>
                        <a:pt x="786" y="546"/>
                      </a:lnTo>
                      <a:lnTo>
                        <a:pt x="763" y="558"/>
                      </a:lnTo>
                      <a:lnTo>
                        <a:pt x="739" y="569"/>
                      </a:lnTo>
                      <a:lnTo>
                        <a:pt x="715" y="578"/>
                      </a:lnTo>
                      <a:lnTo>
                        <a:pt x="690" y="586"/>
                      </a:lnTo>
                      <a:lnTo>
                        <a:pt x="666" y="594"/>
                      </a:lnTo>
                      <a:lnTo>
                        <a:pt x="639" y="599"/>
                      </a:lnTo>
                      <a:lnTo>
                        <a:pt x="614" y="605"/>
                      </a:lnTo>
                      <a:lnTo>
                        <a:pt x="587" y="607"/>
                      </a:lnTo>
                      <a:lnTo>
                        <a:pt x="559" y="610"/>
                      </a:lnTo>
                      <a:lnTo>
                        <a:pt x="532" y="610"/>
                      </a:lnTo>
                      <a:lnTo>
                        <a:pt x="504" y="610"/>
                      </a:lnTo>
                      <a:lnTo>
                        <a:pt x="478" y="607"/>
                      </a:lnTo>
                      <a:lnTo>
                        <a:pt x="451" y="605"/>
                      </a:lnTo>
                      <a:lnTo>
                        <a:pt x="425" y="599"/>
                      </a:lnTo>
                      <a:lnTo>
                        <a:pt x="399" y="594"/>
                      </a:lnTo>
                      <a:lnTo>
                        <a:pt x="373" y="586"/>
                      </a:lnTo>
                      <a:lnTo>
                        <a:pt x="349" y="578"/>
                      </a:lnTo>
                      <a:lnTo>
                        <a:pt x="325" y="569"/>
                      </a:lnTo>
                      <a:lnTo>
                        <a:pt x="301" y="558"/>
                      </a:lnTo>
                      <a:lnTo>
                        <a:pt x="279" y="546"/>
                      </a:lnTo>
                      <a:lnTo>
                        <a:pt x="256" y="534"/>
                      </a:lnTo>
                      <a:lnTo>
                        <a:pt x="235" y="519"/>
                      </a:lnTo>
                      <a:lnTo>
                        <a:pt x="213" y="505"/>
                      </a:lnTo>
                      <a:lnTo>
                        <a:pt x="193" y="489"/>
                      </a:lnTo>
                      <a:lnTo>
                        <a:pt x="174" y="473"/>
                      </a:lnTo>
                      <a:lnTo>
                        <a:pt x="156" y="454"/>
                      </a:lnTo>
                      <a:lnTo>
                        <a:pt x="138" y="437"/>
                      </a:lnTo>
                      <a:lnTo>
                        <a:pt x="121" y="416"/>
                      </a:lnTo>
                      <a:lnTo>
                        <a:pt x="106" y="396"/>
                      </a:lnTo>
                      <a:lnTo>
                        <a:pt x="90" y="375"/>
                      </a:lnTo>
                      <a:lnTo>
                        <a:pt x="77" y="354"/>
                      </a:lnTo>
                      <a:lnTo>
                        <a:pt x="64" y="332"/>
                      </a:lnTo>
                      <a:lnTo>
                        <a:pt x="53" y="308"/>
                      </a:lnTo>
                      <a:lnTo>
                        <a:pt x="42" y="286"/>
                      </a:lnTo>
                      <a:lnTo>
                        <a:pt x="33" y="262"/>
                      </a:lnTo>
                      <a:lnTo>
                        <a:pt x="24" y="236"/>
                      </a:lnTo>
                      <a:lnTo>
                        <a:pt x="17" y="211"/>
                      </a:lnTo>
                      <a:lnTo>
                        <a:pt x="10" y="186"/>
                      </a:lnTo>
                      <a:lnTo>
                        <a:pt x="6" y="159"/>
                      </a:lnTo>
                      <a:lnTo>
                        <a:pt x="2" y="132"/>
                      </a:lnTo>
                      <a:lnTo>
                        <a:pt x="1" y="105"/>
                      </a:lnTo>
                      <a:lnTo>
                        <a:pt x="0" y="79"/>
                      </a:lnTo>
                      <a:lnTo>
                        <a:pt x="1" y="51"/>
                      </a:lnTo>
                      <a:lnTo>
                        <a:pt x="2" y="24"/>
                      </a:lnTo>
                      <a:lnTo>
                        <a:pt x="6" y="0"/>
                      </a:lnTo>
                      <a:lnTo>
                        <a:pt x="18" y="5"/>
                      </a:lnTo>
                      <a:lnTo>
                        <a:pt x="30" y="11"/>
                      </a:lnTo>
                      <a:lnTo>
                        <a:pt x="42" y="16"/>
                      </a:lnTo>
                      <a:lnTo>
                        <a:pt x="54" y="20"/>
                      </a:lnTo>
                      <a:lnTo>
                        <a:pt x="68" y="23"/>
                      </a:lnTo>
                      <a:lnTo>
                        <a:pt x="80" y="25"/>
                      </a:lnTo>
                      <a:lnTo>
                        <a:pt x="93" y="28"/>
                      </a:lnTo>
                      <a:lnTo>
                        <a:pt x="106" y="29"/>
                      </a:lnTo>
                      <a:lnTo>
                        <a:pt x="109" y="31"/>
                      </a:lnTo>
                      <a:lnTo>
                        <a:pt x="113" y="33"/>
                      </a:lnTo>
                      <a:lnTo>
                        <a:pt x="117" y="35"/>
                      </a:lnTo>
                      <a:lnTo>
                        <a:pt x="120" y="36"/>
                      </a:lnTo>
                      <a:lnTo>
                        <a:pt x="124" y="37"/>
                      </a:lnTo>
                      <a:lnTo>
                        <a:pt x="128" y="39"/>
                      </a:lnTo>
                      <a:lnTo>
                        <a:pt x="132" y="40"/>
                      </a:lnTo>
                      <a:lnTo>
                        <a:pt x="134" y="41"/>
                      </a:lnTo>
                      <a:lnTo>
                        <a:pt x="133" y="57"/>
                      </a:lnTo>
                      <a:lnTo>
                        <a:pt x="133" y="79"/>
                      </a:lnTo>
                      <a:lnTo>
                        <a:pt x="133" y="99"/>
                      </a:lnTo>
                      <a:lnTo>
                        <a:pt x="136" y="119"/>
                      </a:lnTo>
                      <a:lnTo>
                        <a:pt x="137" y="139"/>
                      </a:lnTo>
                      <a:lnTo>
                        <a:pt x="141" y="159"/>
                      </a:lnTo>
                      <a:lnTo>
                        <a:pt x="145" y="178"/>
                      </a:lnTo>
                      <a:lnTo>
                        <a:pt x="150" y="196"/>
                      </a:lnTo>
                      <a:lnTo>
                        <a:pt x="157" y="215"/>
                      </a:lnTo>
                      <a:lnTo>
                        <a:pt x="164" y="234"/>
                      </a:lnTo>
                      <a:lnTo>
                        <a:pt x="172" y="251"/>
                      </a:lnTo>
                      <a:lnTo>
                        <a:pt x="181" y="268"/>
                      </a:lnTo>
                      <a:lnTo>
                        <a:pt x="191" y="286"/>
                      </a:lnTo>
                      <a:lnTo>
                        <a:pt x="201" y="302"/>
                      </a:lnTo>
                      <a:lnTo>
                        <a:pt x="212" y="316"/>
                      </a:lnTo>
                      <a:lnTo>
                        <a:pt x="224" y="332"/>
                      </a:lnTo>
                      <a:lnTo>
                        <a:pt x="237" y="347"/>
                      </a:lnTo>
                      <a:lnTo>
                        <a:pt x="251" y="360"/>
                      </a:lnTo>
                      <a:lnTo>
                        <a:pt x="264" y="374"/>
                      </a:lnTo>
                      <a:lnTo>
                        <a:pt x="279" y="386"/>
                      </a:lnTo>
                      <a:lnTo>
                        <a:pt x="293" y="398"/>
                      </a:lnTo>
                      <a:lnTo>
                        <a:pt x="309" y="410"/>
                      </a:lnTo>
                      <a:lnTo>
                        <a:pt x="325" y="419"/>
                      </a:lnTo>
                      <a:lnTo>
                        <a:pt x="341" y="428"/>
                      </a:lnTo>
                      <a:lnTo>
                        <a:pt x="359" y="438"/>
                      </a:lnTo>
                      <a:lnTo>
                        <a:pt x="377" y="446"/>
                      </a:lnTo>
                      <a:lnTo>
                        <a:pt x="395" y="453"/>
                      </a:lnTo>
                      <a:lnTo>
                        <a:pt x="413" y="459"/>
                      </a:lnTo>
                      <a:lnTo>
                        <a:pt x="432" y="465"/>
                      </a:lnTo>
                      <a:lnTo>
                        <a:pt x="452" y="470"/>
                      </a:lnTo>
                      <a:lnTo>
                        <a:pt x="471" y="473"/>
                      </a:lnTo>
                      <a:lnTo>
                        <a:pt x="491" y="475"/>
                      </a:lnTo>
                      <a:lnTo>
                        <a:pt x="512" y="477"/>
                      </a:lnTo>
                      <a:lnTo>
                        <a:pt x="532" y="478"/>
                      </a:lnTo>
                      <a:lnTo>
                        <a:pt x="552" y="477"/>
                      </a:lnTo>
                      <a:lnTo>
                        <a:pt x="572" y="475"/>
                      </a:lnTo>
                      <a:lnTo>
                        <a:pt x="592" y="473"/>
                      </a:lnTo>
                      <a:lnTo>
                        <a:pt x="612" y="470"/>
                      </a:lnTo>
                      <a:lnTo>
                        <a:pt x="632" y="465"/>
                      </a:lnTo>
                      <a:lnTo>
                        <a:pt x="651" y="459"/>
                      </a:lnTo>
                      <a:lnTo>
                        <a:pt x="670" y="453"/>
                      </a:lnTo>
                      <a:lnTo>
                        <a:pt x="687" y="446"/>
                      </a:lnTo>
                      <a:lnTo>
                        <a:pt x="706" y="438"/>
                      </a:lnTo>
                      <a:lnTo>
                        <a:pt x="722" y="428"/>
                      </a:lnTo>
                      <a:lnTo>
                        <a:pt x="739" y="419"/>
                      </a:lnTo>
                      <a:lnTo>
                        <a:pt x="755" y="410"/>
                      </a:lnTo>
                      <a:lnTo>
                        <a:pt x="771" y="398"/>
                      </a:lnTo>
                      <a:lnTo>
                        <a:pt x="786" y="386"/>
                      </a:lnTo>
                      <a:lnTo>
                        <a:pt x="801" y="374"/>
                      </a:lnTo>
                      <a:lnTo>
                        <a:pt x="814" y="360"/>
                      </a:lnTo>
                      <a:lnTo>
                        <a:pt x="827" y="347"/>
                      </a:lnTo>
                      <a:lnTo>
                        <a:pt x="841" y="332"/>
                      </a:lnTo>
                      <a:lnTo>
                        <a:pt x="851" y="316"/>
                      </a:lnTo>
                      <a:lnTo>
                        <a:pt x="863" y="302"/>
                      </a:lnTo>
                      <a:lnTo>
                        <a:pt x="874" y="286"/>
                      </a:lnTo>
                      <a:lnTo>
                        <a:pt x="883" y="268"/>
                      </a:lnTo>
                      <a:lnTo>
                        <a:pt x="891" y="251"/>
                      </a:lnTo>
                      <a:lnTo>
                        <a:pt x="899" y="234"/>
                      </a:lnTo>
                      <a:lnTo>
                        <a:pt x="907" y="215"/>
                      </a:lnTo>
                      <a:lnTo>
                        <a:pt x="913" y="196"/>
                      </a:lnTo>
                      <a:lnTo>
                        <a:pt x="918" y="178"/>
                      </a:lnTo>
                      <a:lnTo>
                        <a:pt x="923" y="159"/>
                      </a:lnTo>
                      <a:lnTo>
                        <a:pt x="926" y="139"/>
                      </a:lnTo>
                      <a:lnTo>
                        <a:pt x="929" y="119"/>
                      </a:lnTo>
                      <a:lnTo>
                        <a:pt x="930" y="99"/>
                      </a:lnTo>
                      <a:lnTo>
                        <a:pt x="931" y="79"/>
                      </a:lnTo>
                      <a:lnTo>
                        <a:pt x="1064" y="79"/>
                      </a:lnTo>
                      <a:close/>
                    </a:path>
                  </a:pathLst>
                </a:custGeom>
                <a:solidFill>
                  <a:srgbClr val="E86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6" name="Freeform 318"/>
                <p:cNvSpPr>
                  <a:spLocks/>
                </p:cNvSpPr>
                <p:nvPr/>
              </p:nvSpPr>
              <p:spPr bwMode="auto">
                <a:xfrm>
                  <a:off x="3696" y="1757"/>
                  <a:ext cx="276" cy="146"/>
                </a:xfrm>
                <a:custGeom>
                  <a:avLst/>
                  <a:gdLst>
                    <a:gd name="T0" fmla="*/ 797 w 798"/>
                    <a:gd name="T1" fmla="*/ 35 h 437"/>
                    <a:gd name="T2" fmla="*/ 794 w 798"/>
                    <a:gd name="T3" fmla="*/ 35 h 437"/>
                    <a:gd name="T4" fmla="*/ 790 w 798"/>
                    <a:gd name="T5" fmla="*/ 36 h 437"/>
                    <a:gd name="T6" fmla="*/ 797 w 798"/>
                    <a:gd name="T7" fmla="*/ 58 h 437"/>
                    <a:gd name="T8" fmla="*/ 790 w 798"/>
                    <a:gd name="T9" fmla="*/ 118 h 437"/>
                    <a:gd name="T10" fmla="*/ 774 w 798"/>
                    <a:gd name="T11" fmla="*/ 174 h 437"/>
                    <a:gd name="T12" fmla="*/ 750 w 798"/>
                    <a:gd name="T13" fmla="*/ 227 h 437"/>
                    <a:gd name="T14" fmla="*/ 718 w 798"/>
                    <a:gd name="T15" fmla="*/ 275 h 437"/>
                    <a:gd name="T16" fmla="*/ 681 w 798"/>
                    <a:gd name="T17" fmla="*/ 319 h 437"/>
                    <a:gd name="T18" fmla="*/ 638 w 798"/>
                    <a:gd name="T19" fmla="*/ 357 h 437"/>
                    <a:gd name="T20" fmla="*/ 589 w 798"/>
                    <a:gd name="T21" fmla="*/ 387 h 437"/>
                    <a:gd name="T22" fmla="*/ 537 w 798"/>
                    <a:gd name="T23" fmla="*/ 412 h 437"/>
                    <a:gd name="T24" fmla="*/ 479 w 798"/>
                    <a:gd name="T25" fmla="*/ 429 h 437"/>
                    <a:gd name="T26" fmla="*/ 419 w 798"/>
                    <a:gd name="T27" fmla="*/ 436 h 437"/>
                    <a:gd name="T28" fmla="*/ 358 w 798"/>
                    <a:gd name="T29" fmla="*/ 434 h 437"/>
                    <a:gd name="T30" fmla="*/ 299 w 798"/>
                    <a:gd name="T31" fmla="*/ 424 h 437"/>
                    <a:gd name="T32" fmla="*/ 244 w 798"/>
                    <a:gd name="T33" fmla="*/ 405 h 437"/>
                    <a:gd name="T34" fmla="*/ 192 w 798"/>
                    <a:gd name="T35" fmla="*/ 378 h 437"/>
                    <a:gd name="T36" fmla="*/ 146 w 798"/>
                    <a:gd name="T37" fmla="*/ 345 h 437"/>
                    <a:gd name="T38" fmla="*/ 104 w 798"/>
                    <a:gd name="T39" fmla="*/ 306 h 437"/>
                    <a:gd name="T40" fmla="*/ 68 w 798"/>
                    <a:gd name="T41" fmla="*/ 261 h 437"/>
                    <a:gd name="T42" fmla="*/ 39 w 798"/>
                    <a:gd name="T43" fmla="*/ 210 h 437"/>
                    <a:gd name="T44" fmla="*/ 17 w 798"/>
                    <a:gd name="T45" fmla="*/ 155 h 437"/>
                    <a:gd name="T46" fmla="*/ 4 w 798"/>
                    <a:gd name="T47" fmla="*/ 98 h 437"/>
                    <a:gd name="T48" fmla="*/ 0 w 798"/>
                    <a:gd name="T49" fmla="*/ 38 h 437"/>
                    <a:gd name="T50" fmla="*/ 19 w 798"/>
                    <a:gd name="T51" fmla="*/ 7 h 437"/>
                    <a:gd name="T52" fmla="*/ 67 w 798"/>
                    <a:gd name="T53" fmla="*/ 20 h 437"/>
                    <a:gd name="T54" fmla="*/ 116 w 798"/>
                    <a:gd name="T55" fmla="*/ 32 h 437"/>
                    <a:gd name="T56" fmla="*/ 134 w 798"/>
                    <a:gd name="T57" fmla="*/ 51 h 437"/>
                    <a:gd name="T58" fmla="*/ 139 w 798"/>
                    <a:gd name="T59" fmla="*/ 91 h 437"/>
                    <a:gd name="T60" fmla="*/ 166 w 798"/>
                    <a:gd name="T61" fmla="*/ 165 h 437"/>
                    <a:gd name="T62" fmla="*/ 211 w 798"/>
                    <a:gd name="T63" fmla="*/ 226 h 437"/>
                    <a:gd name="T64" fmla="*/ 272 w 798"/>
                    <a:gd name="T65" fmla="*/ 271 h 437"/>
                    <a:gd name="T66" fmla="*/ 346 w 798"/>
                    <a:gd name="T67" fmla="*/ 298 h 437"/>
                    <a:gd name="T68" fmla="*/ 386 w 798"/>
                    <a:gd name="T69" fmla="*/ 303 h 437"/>
                    <a:gd name="T70" fmla="*/ 426 w 798"/>
                    <a:gd name="T71" fmla="*/ 302 h 437"/>
                    <a:gd name="T72" fmla="*/ 478 w 798"/>
                    <a:gd name="T73" fmla="*/ 291 h 437"/>
                    <a:gd name="T74" fmla="*/ 547 w 798"/>
                    <a:gd name="T75" fmla="*/ 258 h 437"/>
                    <a:gd name="T76" fmla="*/ 605 w 798"/>
                    <a:gd name="T77" fmla="*/ 206 h 437"/>
                    <a:gd name="T78" fmla="*/ 645 w 798"/>
                    <a:gd name="T79" fmla="*/ 141 h 437"/>
                    <a:gd name="T80" fmla="*/ 662 w 798"/>
                    <a:gd name="T81" fmla="*/ 78 h 437"/>
                    <a:gd name="T82" fmla="*/ 680 w 798"/>
                    <a:gd name="T83" fmla="*/ 56 h 437"/>
                    <a:gd name="T84" fmla="*/ 725 w 798"/>
                    <a:gd name="T85" fmla="*/ 43 h 437"/>
                    <a:gd name="T86" fmla="*/ 770 w 798"/>
                    <a:gd name="T87" fmla="*/ 38 h 437"/>
                    <a:gd name="T88" fmla="*/ 786 w 798"/>
                    <a:gd name="T89" fmla="*/ 38 h 437"/>
                    <a:gd name="T90" fmla="*/ 788 w 798"/>
                    <a:gd name="T91" fmla="*/ 38 h 437"/>
                    <a:gd name="T92" fmla="*/ 789 w 798"/>
                    <a:gd name="T93" fmla="*/ 3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437">
                      <a:moveTo>
                        <a:pt x="798" y="38"/>
                      </a:moveTo>
                      <a:lnTo>
                        <a:pt x="798" y="35"/>
                      </a:lnTo>
                      <a:lnTo>
                        <a:pt x="797" y="35"/>
                      </a:lnTo>
                      <a:lnTo>
                        <a:pt x="796" y="35"/>
                      </a:lnTo>
                      <a:lnTo>
                        <a:pt x="794" y="35"/>
                      </a:lnTo>
                      <a:lnTo>
                        <a:pt x="794" y="35"/>
                      </a:lnTo>
                      <a:lnTo>
                        <a:pt x="793" y="36"/>
                      </a:lnTo>
                      <a:lnTo>
                        <a:pt x="792" y="36"/>
                      </a:lnTo>
                      <a:lnTo>
                        <a:pt x="790" y="36"/>
                      </a:lnTo>
                      <a:lnTo>
                        <a:pt x="789" y="38"/>
                      </a:lnTo>
                      <a:lnTo>
                        <a:pt x="798" y="38"/>
                      </a:lnTo>
                      <a:lnTo>
                        <a:pt x="797" y="58"/>
                      </a:lnTo>
                      <a:lnTo>
                        <a:pt x="796" y="78"/>
                      </a:lnTo>
                      <a:lnTo>
                        <a:pt x="793" y="98"/>
                      </a:lnTo>
                      <a:lnTo>
                        <a:pt x="790" y="118"/>
                      </a:lnTo>
                      <a:lnTo>
                        <a:pt x="785" y="137"/>
                      </a:lnTo>
                      <a:lnTo>
                        <a:pt x="780" y="155"/>
                      </a:lnTo>
                      <a:lnTo>
                        <a:pt x="774" y="174"/>
                      </a:lnTo>
                      <a:lnTo>
                        <a:pt x="766" y="193"/>
                      </a:lnTo>
                      <a:lnTo>
                        <a:pt x="758" y="210"/>
                      </a:lnTo>
                      <a:lnTo>
                        <a:pt x="750" y="227"/>
                      </a:lnTo>
                      <a:lnTo>
                        <a:pt x="741" y="245"/>
                      </a:lnTo>
                      <a:lnTo>
                        <a:pt x="730" y="261"/>
                      </a:lnTo>
                      <a:lnTo>
                        <a:pt x="718" y="275"/>
                      </a:lnTo>
                      <a:lnTo>
                        <a:pt x="708" y="291"/>
                      </a:lnTo>
                      <a:lnTo>
                        <a:pt x="694" y="306"/>
                      </a:lnTo>
                      <a:lnTo>
                        <a:pt x="681" y="319"/>
                      </a:lnTo>
                      <a:lnTo>
                        <a:pt x="668" y="333"/>
                      </a:lnTo>
                      <a:lnTo>
                        <a:pt x="653" y="345"/>
                      </a:lnTo>
                      <a:lnTo>
                        <a:pt x="638" y="357"/>
                      </a:lnTo>
                      <a:lnTo>
                        <a:pt x="622" y="369"/>
                      </a:lnTo>
                      <a:lnTo>
                        <a:pt x="606" y="378"/>
                      </a:lnTo>
                      <a:lnTo>
                        <a:pt x="589" y="387"/>
                      </a:lnTo>
                      <a:lnTo>
                        <a:pt x="573" y="397"/>
                      </a:lnTo>
                      <a:lnTo>
                        <a:pt x="554" y="405"/>
                      </a:lnTo>
                      <a:lnTo>
                        <a:pt x="537" y="412"/>
                      </a:lnTo>
                      <a:lnTo>
                        <a:pt x="518" y="418"/>
                      </a:lnTo>
                      <a:lnTo>
                        <a:pt x="499" y="424"/>
                      </a:lnTo>
                      <a:lnTo>
                        <a:pt x="479" y="429"/>
                      </a:lnTo>
                      <a:lnTo>
                        <a:pt x="459" y="432"/>
                      </a:lnTo>
                      <a:lnTo>
                        <a:pt x="439" y="434"/>
                      </a:lnTo>
                      <a:lnTo>
                        <a:pt x="419" y="436"/>
                      </a:lnTo>
                      <a:lnTo>
                        <a:pt x="399" y="437"/>
                      </a:lnTo>
                      <a:lnTo>
                        <a:pt x="379" y="436"/>
                      </a:lnTo>
                      <a:lnTo>
                        <a:pt x="358" y="434"/>
                      </a:lnTo>
                      <a:lnTo>
                        <a:pt x="338" y="432"/>
                      </a:lnTo>
                      <a:lnTo>
                        <a:pt x="319" y="429"/>
                      </a:lnTo>
                      <a:lnTo>
                        <a:pt x="299" y="424"/>
                      </a:lnTo>
                      <a:lnTo>
                        <a:pt x="280" y="418"/>
                      </a:lnTo>
                      <a:lnTo>
                        <a:pt x="262" y="412"/>
                      </a:lnTo>
                      <a:lnTo>
                        <a:pt x="244" y="405"/>
                      </a:lnTo>
                      <a:lnTo>
                        <a:pt x="226" y="397"/>
                      </a:lnTo>
                      <a:lnTo>
                        <a:pt x="208" y="387"/>
                      </a:lnTo>
                      <a:lnTo>
                        <a:pt x="192" y="378"/>
                      </a:lnTo>
                      <a:lnTo>
                        <a:pt x="176" y="369"/>
                      </a:lnTo>
                      <a:lnTo>
                        <a:pt x="160" y="357"/>
                      </a:lnTo>
                      <a:lnTo>
                        <a:pt x="146" y="345"/>
                      </a:lnTo>
                      <a:lnTo>
                        <a:pt x="131" y="333"/>
                      </a:lnTo>
                      <a:lnTo>
                        <a:pt x="118" y="319"/>
                      </a:lnTo>
                      <a:lnTo>
                        <a:pt x="104" y="306"/>
                      </a:lnTo>
                      <a:lnTo>
                        <a:pt x="91" y="291"/>
                      </a:lnTo>
                      <a:lnTo>
                        <a:pt x="79" y="275"/>
                      </a:lnTo>
                      <a:lnTo>
                        <a:pt x="68" y="261"/>
                      </a:lnTo>
                      <a:lnTo>
                        <a:pt x="58" y="245"/>
                      </a:lnTo>
                      <a:lnTo>
                        <a:pt x="48" y="227"/>
                      </a:lnTo>
                      <a:lnTo>
                        <a:pt x="39" y="210"/>
                      </a:lnTo>
                      <a:lnTo>
                        <a:pt x="31" y="193"/>
                      </a:lnTo>
                      <a:lnTo>
                        <a:pt x="24" y="174"/>
                      </a:lnTo>
                      <a:lnTo>
                        <a:pt x="17" y="155"/>
                      </a:lnTo>
                      <a:lnTo>
                        <a:pt x="12" y="137"/>
                      </a:lnTo>
                      <a:lnTo>
                        <a:pt x="8" y="118"/>
                      </a:lnTo>
                      <a:lnTo>
                        <a:pt x="4" y="98"/>
                      </a:lnTo>
                      <a:lnTo>
                        <a:pt x="3" y="78"/>
                      </a:lnTo>
                      <a:lnTo>
                        <a:pt x="0" y="58"/>
                      </a:lnTo>
                      <a:lnTo>
                        <a:pt x="0" y="38"/>
                      </a:lnTo>
                      <a:lnTo>
                        <a:pt x="0" y="16"/>
                      </a:lnTo>
                      <a:lnTo>
                        <a:pt x="1" y="0"/>
                      </a:lnTo>
                      <a:lnTo>
                        <a:pt x="19" y="7"/>
                      </a:lnTo>
                      <a:lnTo>
                        <a:pt x="35" y="12"/>
                      </a:lnTo>
                      <a:lnTo>
                        <a:pt x="51" y="16"/>
                      </a:lnTo>
                      <a:lnTo>
                        <a:pt x="67" y="20"/>
                      </a:lnTo>
                      <a:lnTo>
                        <a:pt x="84" y="24"/>
                      </a:lnTo>
                      <a:lnTo>
                        <a:pt x="100" y="28"/>
                      </a:lnTo>
                      <a:lnTo>
                        <a:pt x="116" y="32"/>
                      </a:lnTo>
                      <a:lnTo>
                        <a:pt x="134" y="35"/>
                      </a:lnTo>
                      <a:lnTo>
                        <a:pt x="134" y="38"/>
                      </a:lnTo>
                      <a:lnTo>
                        <a:pt x="134" y="51"/>
                      </a:lnTo>
                      <a:lnTo>
                        <a:pt x="135" y="64"/>
                      </a:lnTo>
                      <a:lnTo>
                        <a:pt x="136" y="78"/>
                      </a:lnTo>
                      <a:lnTo>
                        <a:pt x="139" y="91"/>
                      </a:lnTo>
                      <a:lnTo>
                        <a:pt x="146" y="117"/>
                      </a:lnTo>
                      <a:lnTo>
                        <a:pt x="154" y="141"/>
                      </a:lnTo>
                      <a:lnTo>
                        <a:pt x="166" y="165"/>
                      </a:lnTo>
                      <a:lnTo>
                        <a:pt x="179" y="186"/>
                      </a:lnTo>
                      <a:lnTo>
                        <a:pt x="194" y="206"/>
                      </a:lnTo>
                      <a:lnTo>
                        <a:pt x="211" y="226"/>
                      </a:lnTo>
                      <a:lnTo>
                        <a:pt x="230" y="242"/>
                      </a:lnTo>
                      <a:lnTo>
                        <a:pt x="251" y="258"/>
                      </a:lnTo>
                      <a:lnTo>
                        <a:pt x="272" y="271"/>
                      </a:lnTo>
                      <a:lnTo>
                        <a:pt x="295" y="282"/>
                      </a:lnTo>
                      <a:lnTo>
                        <a:pt x="321" y="291"/>
                      </a:lnTo>
                      <a:lnTo>
                        <a:pt x="346" y="298"/>
                      </a:lnTo>
                      <a:lnTo>
                        <a:pt x="359" y="301"/>
                      </a:lnTo>
                      <a:lnTo>
                        <a:pt x="373" y="302"/>
                      </a:lnTo>
                      <a:lnTo>
                        <a:pt x="386" y="303"/>
                      </a:lnTo>
                      <a:lnTo>
                        <a:pt x="399" y="303"/>
                      </a:lnTo>
                      <a:lnTo>
                        <a:pt x="413" y="303"/>
                      </a:lnTo>
                      <a:lnTo>
                        <a:pt x="426" y="302"/>
                      </a:lnTo>
                      <a:lnTo>
                        <a:pt x="439" y="301"/>
                      </a:lnTo>
                      <a:lnTo>
                        <a:pt x="453" y="298"/>
                      </a:lnTo>
                      <a:lnTo>
                        <a:pt x="478" y="291"/>
                      </a:lnTo>
                      <a:lnTo>
                        <a:pt x="502" y="282"/>
                      </a:lnTo>
                      <a:lnTo>
                        <a:pt x="526" y="271"/>
                      </a:lnTo>
                      <a:lnTo>
                        <a:pt x="547" y="258"/>
                      </a:lnTo>
                      <a:lnTo>
                        <a:pt x="569" y="242"/>
                      </a:lnTo>
                      <a:lnTo>
                        <a:pt x="588" y="226"/>
                      </a:lnTo>
                      <a:lnTo>
                        <a:pt x="605" y="206"/>
                      </a:lnTo>
                      <a:lnTo>
                        <a:pt x="620" y="186"/>
                      </a:lnTo>
                      <a:lnTo>
                        <a:pt x="633" y="165"/>
                      </a:lnTo>
                      <a:lnTo>
                        <a:pt x="645" y="141"/>
                      </a:lnTo>
                      <a:lnTo>
                        <a:pt x="653" y="117"/>
                      </a:lnTo>
                      <a:lnTo>
                        <a:pt x="660" y="91"/>
                      </a:lnTo>
                      <a:lnTo>
                        <a:pt x="662" y="78"/>
                      </a:lnTo>
                      <a:lnTo>
                        <a:pt x="664" y="64"/>
                      </a:lnTo>
                      <a:lnTo>
                        <a:pt x="664" y="60"/>
                      </a:lnTo>
                      <a:lnTo>
                        <a:pt x="680" y="56"/>
                      </a:lnTo>
                      <a:lnTo>
                        <a:pt x="694" y="52"/>
                      </a:lnTo>
                      <a:lnTo>
                        <a:pt x="710" y="47"/>
                      </a:lnTo>
                      <a:lnTo>
                        <a:pt x="725" y="43"/>
                      </a:lnTo>
                      <a:lnTo>
                        <a:pt x="740" y="40"/>
                      </a:lnTo>
                      <a:lnTo>
                        <a:pt x="754" y="38"/>
                      </a:lnTo>
                      <a:lnTo>
                        <a:pt x="770" y="38"/>
                      </a:lnTo>
                      <a:lnTo>
                        <a:pt x="785" y="39"/>
                      </a:lnTo>
                      <a:lnTo>
                        <a:pt x="786" y="39"/>
                      </a:lnTo>
                      <a:lnTo>
                        <a:pt x="786" y="38"/>
                      </a:lnTo>
                      <a:lnTo>
                        <a:pt x="786" y="38"/>
                      </a:lnTo>
                      <a:lnTo>
                        <a:pt x="788" y="38"/>
                      </a:lnTo>
                      <a:lnTo>
                        <a:pt x="788" y="38"/>
                      </a:lnTo>
                      <a:lnTo>
                        <a:pt x="789" y="38"/>
                      </a:lnTo>
                      <a:lnTo>
                        <a:pt x="789" y="38"/>
                      </a:lnTo>
                      <a:lnTo>
                        <a:pt x="789" y="38"/>
                      </a:lnTo>
                      <a:lnTo>
                        <a:pt x="798" y="38"/>
                      </a:lnTo>
                      <a:close/>
                    </a:path>
                  </a:pathLst>
                </a:custGeom>
                <a:solidFill>
                  <a:srgbClr val="EE6A6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7" name="Freeform 319"/>
                <p:cNvSpPr>
                  <a:spLocks/>
                </p:cNvSpPr>
                <p:nvPr/>
              </p:nvSpPr>
              <p:spPr bwMode="auto">
                <a:xfrm>
                  <a:off x="3743" y="1769"/>
                  <a:ext cx="184" cy="89"/>
                </a:xfrm>
                <a:custGeom>
                  <a:avLst/>
                  <a:gdLst>
                    <a:gd name="T0" fmla="*/ 0 w 530"/>
                    <a:gd name="T1" fmla="*/ 3 h 268"/>
                    <a:gd name="T2" fmla="*/ 1 w 530"/>
                    <a:gd name="T3" fmla="*/ 29 h 268"/>
                    <a:gd name="T4" fmla="*/ 5 w 530"/>
                    <a:gd name="T5" fmla="*/ 56 h 268"/>
                    <a:gd name="T6" fmla="*/ 20 w 530"/>
                    <a:gd name="T7" fmla="*/ 106 h 268"/>
                    <a:gd name="T8" fmla="*/ 45 w 530"/>
                    <a:gd name="T9" fmla="*/ 151 h 268"/>
                    <a:gd name="T10" fmla="*/ 77 w 530"/>
                    <a:gd name="T11" fmla="*/ 191 h 268"/>
                    <a:gd name="T12" fmla="*/ 117 w 530"/>
                    <a:gd name="T13" fmla="*/ 223 h 268"/>
                    <a:gd name="T14" fmla="*/ 161 w 530"/>
                    <a:gd name="T15" fmla="*/ 247 h 268"/>
                    <a:gd name="T16" fmla="*/ 212 w 530"/>
                    <a:gd name="T17" fmla="*/ 263 h 268"/>
                    <a:gd name="T18" fmla="*/ 239 w 530"/>
                    <a:gd name="T19" fmla="*/ 267 h 268"/>
                    <a:gd name="T20" fmla="*/ 265 w 530"/>
                    <a:gd name="T21" fmla="*/ 268 h 268"/>
                    <a:gd name="T22" fmla="*/ 292 w 530"/>
                    <a:gd name="T23" fmla="*/ 267 h 268"/>
                    <a:gd name="T24" fmla="*/ 319 w 530"/>
                    <a:gd name="T25" fmla="*/ 263 h 268"/>
                    <a:gd name="T26" fmla="*/ 368 w 530"/>
                    <a:gd name="T27" fmla="*/ 247 h 268"/>
                    <a:gd name="T28" fmla="*/ 413 w 530"/>
                    <a:gd name="T29" fmla="*/ 223 h 268"/>
                    <a:gd name="T30" fmla="*/ 454 w 530"/>
                    <a:gd name="T31" fmla="*/ 191 h 268"/>
                    <a:gd name="T32" fmla="*/ 486 w 530"/>
                    <a:gd name="T33" fmla="*/ 151 h 268"/>
                    <a:gd name="T34" fmla="*/ 511 w 530"/>
                    <a:gd name="T35" fmla="*/ 106 h 268"/>
                    <a:gd name="T36" fmla="*/ 526 w 530"/>
                    <a:gd name="T37" fmla="*/ 56 h 268"/>
                    <a:gd name="T38" fmla="*/ 530 w 530"/>
                    <a:gd name="T39" fmla="*/ 29 h 268"/>
                    <a:gd name="T40" fmla="*/ 520 w 530"/>
                    <a:gd name="T41" fmla="*/ 28 h 268"/>
                    <a:gd name="T42" fmla="*/ 500 w 530"/>
                    <a:gd name="T43" fmla="*/ 31 h 268"/>
                    <a:gd name="T44" fmla="*/ 479 w 530"/>
                    <a:gd name="T45" fmla="*/ 32 h 268"/>
                    <a:gd name="T46" fmla="*/ 458 w 530"/>
                    <a:gd name="T47" fmla="*/ 29 h 268"/>
                    <a:gd name="T48" fmla="*/ 434 w 530"/>
                    <a:gd name="T49" fmla="*/ 35 h 268"/>
                    <a:gd name="T50" fmla="*/ 408 w 530"/>
                    <a:gd name="T51" fmla="*/ 40 h 268"/>
                    <a:gd name="T52" fmla="*/ 381 w 530"/>
                    <a:gd name="T53" fmla="*/ 40 h 268"/>
                    <a:gd name="T54" fmla="*/ 355 w 530"/>
                    <a:gd name="T55" fmla="*/ 39 h 268"/>
                    <a:gd name="T56" fmla="*/ 317 w 530"/>
                    <a:gd name="T57" fmla="*/ 36 h 268"/>
                    <a:gd name="T58" fmla="*/ 268 w 530"/>
                    <a:gd name="T59" fmla="*/ 33 h 268"/>
                    <a:gd name="T60" fmla="*/ 219 w 530"/>
                    <a:gd name="T61" fmla="*/ 33 h 268"/>
                    <a:gd name="T62" fmla="*/ 168 w 530"/>
                    <a:gd name="T63" fmla="*/ 32 h 268"/>
                    <a:gd name="T64" fmla="*/ 124 w 530"/>
                    <a:gd name="T65" fmla="*/ 24 h 268"/>
                    <a:gd name="T66" fmla="*/ 88 w 530"/>
                    <a:gd name="T67" fmla="*/ 16 h 268"/>
                    <a:gd name="T68" fmla="*/ 52 w 530"/>
                    <a:gd name="T69" fmla="*/ 9 h 268"/>
                    <a:gd name="T70" fmla="*/ 17 w 530"/>
                    <a:gd name="T71"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268">
                      <a:moveTo>
                        <a:pt x="0" y="0"/>
                      </a:moveTo>
                      <a:lnTo>
                        <a:pt x="0" y="3"/>
                      </a:lnTo>
                      <a:lnTo>
                        <a:pt x="0" y="16"/>
                      </a:lnTo>
                      <a:lnTo>
                        <a:pt x="1" y="29"/>
                      </a:lnTo>
                      <a:lnTo>
                        <a:pt x="2" y="43"/>
                      </a:lnTo>
                      <a:lnTo>
                        <a:pt x="5" y="56"/>
                      </a:lnTo>
                      <a:lnTo>
                        <a:pt x="12" y="82"/>
                      </a:lnTo>
                      <a:lnTo>
                        <a:pt x="20" y="106"/>
                      </a:lnTo>
                      <a:lnTo>
                        <a:pt x="32" y="130"/>
                      </a:lnTo>
                      <a:lnTo>
                        <a:pt x="45" y="151"/>
                      </a:lnTo>
                      <a:lnTo>
                        <a:pt x="60" y="171"/>
                      </a:lnTo>
                      <a:lnTo>
                        <a:pt x="77" y="191"/>
                      </a:lnTo>
                      <a:lnTo>
                        <a:pt x="96" y="207"/>
                      </a:lnTo>
                      <a:lnTo>
                        <a:pt x="117" y="223"/>
                      </a:lnTo>
                      <a:lnTo>
                        <a:pt x="138" y="236"/>
                      </a:lnTo>
                      <a:lnTo>
                        <a:pt x="161" y="247"/>
                      </a:lnTo>
                      <a:lnTo>
                        <a:pt x="187" y="256"/>
                      </a:lnTo>
                      <a:lnTo>
                        <a:pt x="212" y="263"/>
                      </a:lnTo>
                      <a:lnTo>
                        <a:pt x="225" y="266"/>
                      </a:lnTo>
                      <a:lnTo>
                        <a:pt x="239" y="267"/>
                      </a:lnTo>
                      <a:lnTo>
                        <a:pt x="252" y="268"/>
                      </a:lnTo>
                      <a:lnTo>
                        <a:pt x="265" y="268"/>
                      </a:lnTo>
                      <a:lnTo>
                        <a:pt x="279" y="268"/>
                      </a:lnTo>
                      <a:lnTo>
                        <a:pt x="292" y="267"/>
                      </a:lnTo>
                      <a:lnTo>
                        <a:pt x="305" y="266"/>
                      </a:lnTo>
                      <a:lnTo>
                        <a:pt x="319" y="263"/>
                      </a:lnTo>
                      <a:lnTo>
                        <a:pt x="344" y="256"/>
                      </a:lnTo>
                      <a:lnTo>
                        <a:pt x="368" y="247"/>
                      </a:lnTo>
                      <a:lnTo>
                        <a:pt x="392" y="236"/>
                      </a:lnTo>
                      <a:lnTo>
                        <a:pt x="413" y="223"/>
                      </a:lnTo>
                      <a:lnTo>
                        <a:pt x="435" y="207"/>
                      </a:lnTo>
                      <a:lnTo>
                        <a:pt x="454" y="191"/>
                      </a:lnTo>
                      <a:lnTo>
                        <a:pt x="471" y="171"/>
                      </a:lnTo>
                      <a:lnTo>
                        <a:pt x="486" y="151"/>
                      </a:lnTo>
                      <a:lnTo>
                        <a:pt x="499" y="130"/>
                      </a:lnTo>
                      <a:lnTo>
                        <a:pt x="511" y="106"/>
                      </a:lnTo>
                      <a:lnTo>
                        <a:pt x="519" y="82"/>
                      </a:lnTo>
                      <a:lnTo>
                        <a:pt x="526" y="56"/>
                      </a:lnTo>
                      <a:lnTo>
                        <a:pt x="528" y="43"/>
                      </a:lnTo>
                      <a:lnTo>
                        <a:pt x="530" y="29"/>
                      </a:lnTo>
                      <a:lnTo>
                        <a:pt x="530" y="25"/>
                      </a:lnTo>
                      <a:lnTo>
                        <a:pt x="520" y="28"/>
                      </a:lnTo>
                      <a:lnTo>
                        <a:pt x="510" y="29"/>
                      </a:lnTo>
                      <a:lnTo>
                        <a:pt x="500" y="31"/>
                      </a:lnTo>
                      <a:lnTo>
                        <a:pt x="490" y="32"/>
                      </a:lnTo>
                      <a:lnTo>
                        <a:pt x="479" y="32"/>
                      </a:lnTo>
                      <a:lnTo>
                        <a:pt x="468" y="32"/>
                      </a:lnTo>
                      <a:lnTo>
                        <a:pt x="458" y="29"/>
                      </a:lnTo>
                      <a:lnTo>
                        <a:pt x="446" y="28"/>
                      </a:lnTo>
                      <a:lnTo>
                        <a:pt x="434" y="35"/>
                      </a:lnTo>
                      <a:lnTo>
                        <a:pt x="421" y="37"/>
                      </a:lnTo>
                      <a:lnTo>
                        <a:pt x="408" y="40"/>
                      </a:lnTo>
                      <a:lnTo>
                        <a:pt x="395" y="40"/>
                      </a:lnTo>
                      <a:lnTo>
                        <a:pt x="381" y="40"/>
                      </a:lnTo>
                      <a:lnTo>
                        <a:pt x="368" y="39"/>
                      </a:lnTo>
                      <a:lnTo>
                        <a:pt x="355" y="39"/>
                      </a:lnTo>
                      <a:lnTo>
                        <a:pt x="341" y="40"/>
                      </a:lnTo>
                      <a:lnTo>
                        <a:pt x="317" y="36"/>
                      </a:lnTo>
                      <a:lnTo>
                        <a:pt x="293" y="35"/>
                      </a:lnTo>
                      <a:lnTo>
                        <a:pt x="268" y="33"/>
                      </a:lnTo>
                      <a:lnTo>
                        <a:pt x="244" y="33"/>
                      </a:lnTo>
                      <a:lnTo>
                        <a:pt x="219" y="33"/>
                      </a:lnTo>
                      <a:lnTo>
                        <a:pt x="193" y="33"/>
                      </a:lnTo>
                      <a:lnTo>
                        <a:pt x="168" y="32"/>
                      </a:lnTo>
                      <a:lnTo>
                        <a:pt x="142" y="28"/>
                      </a:lnTo>
                      <a:lnTo>
                        <a:pt x="124" y="24"/>
                      </a:lnTo>
                      <a:lnTo>
                        <a:pt x="105" y="20"/>
                      </a:lnTo>
                      <a:lnTo>
                        <a:pt x="88" y="16"/>
                      </a:lnTo>
                      <a:lnTo>
                        <a:pt x="69" y="12"/>
                      </a:lnTo>
                      <a:lnTo>
                        <a:pt x="52" y="9"/>
                      </a:lnTo>
                      <a:lnTo>
                        <a:pt x="34" y="7"/>
                      </a:lnTo>
                      <a:lnTo>
                        <a:pt x="17" y="3"/>
                      </a:lnTo>
                      <a:lnTo>
                        <a:pt x="0" y="0"/>
                      </a:lnTo>
                      <a:close/>
                    </a:path>
                  </a:pathLst>
                </a:custGeom>
                <a:solidFill>
                  <a:srgbClr val="F3717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8" name="Freeform 320"/>
                <p:cNvSpPr>
                  <a:spLocks/>
                </p:cNvSpPr>
                <p:nvPr/>
              </p:nvSpPr>
              <p:spPr bwMode="auto">
                <a:xfrm>
                  <a:off x="3789" y="1777"/>
                  <a:ext cx="90" cy="37"/>
                </a:xfrm>
                <a:custGeom>
                  <a:avLst/>
                  <a:gdLst>
                    <a:gd name="T0" fmla="*/ 0 w 258"/>
                    <a:gd name="T1" fmla="*/ 0 h 110"/>
                    <a:gd name="T2" fmla="*/ 0 w 258"/>
                    <a:gd name="T3" fmla="*/ 4 h 110"/>
                    <a:gd name="T4" fmla="*/ 4 w 258"/>
                    <a:gd name="T5" fmla="*/ 17 h 110"/>
                    <a:gd name="T6" fmla="*/ 8 w 258"/>
                    <a:gd name="T7" fmla="*/ 29 h 110"/>
                    <a:gd name="T8" fmla="*/ 14 w 258"/>
                    <a:gd name="T9" fmla="*/ 41 h 110"/>
                    <a:gd name="T10" fmla="*/ 20 w 258"/>
                    <a:gd name="T11" fmla="*/ 51 h 110"/>
                    <a:gd name="T12" fmla="*/ 28 w 258"/>
                    <a:gd name="T13" fmla="*/ 62 h 110"/>
                    <a:gd name="T14" fmla="*/ 36 w 258"/>
                    <a:gd name="T15" fmla="*/ 71 h 110"/>
                    <a:gd name="T16" fmla="*/ 47 w 258"/>
                    <a:gd name="T17" fmla="*/ 79 h 110"/>
                    <a:gd name="T18" fmla="*/ 57 w 258"/>
                    <a:gd name="T19" fmla="*/ 87 h 110"/>
                    <a:gd name="T20" fmla="*/ 67 w 258"/>
                    <a:gd name="T21" fmla="*/ 94 h 110"/>
                    <a:gd name="T22" fmla="*/ 79 w 258"/>
                    <a:gd name="T23" fmla="*/ 99 h 110"/>
                    <a:gd name="T24" fmla="*/ 91 w 258"/>
                    <a:gd name="T25" fmla="*/ 105 h 110"/>
                    <a:gd name="T26" fmla="*/ 105 w 258"/>
                    <a:gd name="T27" fmla="*/ 107 h 110"/>
                    <a:gd name="T28" fmla="*/ 118 w 258"/>
                    <a:gd name="T29" fmla="*/ 110 h 110"/>
                    <a:gd name="T30" fmla="*/ 131 w 258"/>
                    <a:gd name="T31" fmla="*/ 110 h 110"/>
                    <a:gd name="T32" fmla="*/ 145 w 258"/>
                    <a:gd name="T33" fmla="*/ 110 h 110"/>
                    <a:gd name="T34" fmla="*/ 158 w 258"/>
                    <a:gd name="T35" fmla="*/ 107 h 110"/>
                    <a:gd name="T36" fmla="*/ 171 w 258"/>
                    <a:gd name="T37" fmla="*/ 105 h 110"/>
                    <a:gd name="T38" fmla="*/ 183 w 258"/>
                    <a:gd name="T39" fmla="*/ 99 h 110"/>
                    <a:gd name="T40" fmla="*/ 194 w 258"/>
                    <a:gd name="T41" fmla="*/ 94 h 110"/>
                    <a:gd name="T42" fmla="*/ 206 w 258"/>
                    <a:gd name="T43" fmla="*/ 87 h 110"/>
                    <a:gd name="T44" fmla="*/ 215 w 258"/>
                    <a:gd name="T45" fmla="*/ 79 h 110"/>
                    <a:gd name="T46" fmla="*/ 225 w 258"/>
                    <a:gd name="T47" fmla="*/ 71 h 110"/>
                    <a:gd name="T48" fmla="*/ 234 w 258"/>
                    <a:gd name="T49" fmla="*/ 62 h 110"/>
                    <a:gd name="T50" fmla="*/ 242 w 258"/>
                    <a:gd name="T51" fmla="*/ 51 h 110"/>
                    <a:gd name="T52" fmla="*/ 249 w 258"/>
                    <a:gd name="T53" fmla="*/ 41 h 110"/>
                    <a:gd name="T54" fmla="*/ 254 w 258"/>
                    <a:gd name="T55" fmla="*/ 29 h 110"/>
                    <a:gd name="T56" fmla="*/ 258 w 258"/>
                    <a:gd name="T57" fmla="*/ 17 h 110"/>
                    <a:gd name="T58" fmla="*/ 258 w 258"/>
                    <a:gd name="T59" fmla="*/ 15 h 110"/>
                    <a:gd name="T60" fmla="*/ 253 w 258"/>
                    <a:gd name="T61" fmla="*/ 15 h 110"/>
                    <a:gd name="T62" fmla="*/ 246 w 258"/>
                    <a:gd name="T63" fmla="*/ 15 h 110"/>
                    <a:gd name="T64" fmla="*/ 239 w 258"/>
                    <a:gd name="T65" fmla="*/ 15 h 110"/>
                    <a:gd name="T66" fmla="*/ 233 w 258"/>
                    <a:gd name="T67" fmla="*/ 14 h 110"/>
                    <a:gd name="T68" fmla="*/ 226 w 258"/>
                    <a:gd name="T69" fmla="*/ 14 h 110"/>
                    <a:gd name="T70" fmla="*/ 221 w 258"/>
                    <a:gd name="T71" fmla="*/ 14 h 110"/>
                    <a:gd name="T72" fmla="*/ 214 w 258"/>
                    <a:gd name="T73" fmla="*/ 14 h 110"/>
                    <a:gd name="T74" fmla="*/ 207 w 258"/>
                    <a:gd name="T75" fmla="*/ 15 h 110"/>
                    <a:gd name="T76" fmla="*/ 183 w 258"/>
                    <a:gd name="T77" fmla="*/ 11 h 110"/>
                    <a:gd name="T78" fmla="*/ 159 w 258"/>
                    <a:gd name="T79" fmla="*/ 10 h 110"/>
                    <a:gd name="T80" fmla="*/ 134 w 258"/>
                    <a:gd name="T81" fmla="*/ 8 h 110"/>
                    <a:gd name="T82" fmla="*/ 110 w 258"/>
                    <a:gd name="T83" fmla="*/ 8 h 110"/>
                    <a:gd name="T84" fmla="*/ 85 w 258"/>
                    <a:gd name="T85" fmla="*/ 8 h 110"/>
                    <a:gd name="T86" fmla="*/ 59 w 258"/>
                    <a:gd name="T87" fmla="*/ 8 h 110"/>
                    <a:gd name="T88" fmla="*/ 34 w 258"/>
                    <a:gd name="T89" fmla="*/ 7 h 110"/>
                    <a:gd name="T90" fmla="*/ 8 w 258"/>
                    <a:gd name="T91" fmla="*/ 3 h 110"/>
                    <a:gd name="T92" fmla="*/ 7 w 258"/>
                    <a:gd name="T93" fmla="*/ 3 h 110"/>
                    <a:gd name="T94" fmla="*/ 6 w 258"/>
                    <a:gd name="T95" fmla="*/ 2 h 110"/>
                    <a:gd name="T96" fmla="*/ 6 w 258"/>
                    <a:gd name="T97" fmla="*/ 2 h 110"/>
                    <a:gd name="T98" fmla="*/ 4 w 258"/>
                    <a:gd name="T99" fmla="*/ 2 h 110"/>
                    <a:gd name="T100" fmla="*/ 3 w 258"/>
                    <a:gd name="T101" fmla="*/ 2 h 110"/>
                    <a:gd name="T102" fmla="*/ 2 w 258"/>
                    <a:gd name="T103" fmla="*/ 2 h 110"/>
                    <a:gd name="T104" fmla="*/ 2 w 258"/>
                    <a:gd name="T105" fmla="*/ 2 h 110"/>
                    <a:gd name="T106" fmla="*/ 0 w 258"/>
                    <a:gd name="T10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10">
                      <a:moveTo>
                        <a:pt x="0" y="0"/>
                      </a:moveTo>
                      <a:lnTo>
                        <a:pt x="0" y="4"/>
                      </a:lnTo>
                      <a:lnTo>
                        <a:pt x="4" y="17"/>
                      </a:lnTo>
                      <a:lnTo>
                        <a:pt x="8" y="29"/>
                      </a:lnTo>
                      <a:lnTo>
                        <a:pt x="14" y="41"/>
                      </a:lnTo>
                      <a:lnTo>
                        <a:pt x="20" y="51"/>
                      </a:lnTo>
                      <a:lnTo>
                        <a:pt x="28" y="62"/>
                      </a:lnTo>
                      <a:lnTo>
                        <a:pt x="36" y="71"/>
                      </a:lnTo>
                      <a:lnTo>
                        <a:pt x="47" y="79"/>
                      </a:lnTo>
                      <a:lnTo>
                        <a:pt x="57" y="87"/>
                      </a:lnTo>
                      <a:lnTo>
                        <a:pt x="67" y="94"/>
                      </a:lnTo>
                      <a:lnTo>
                        <a:pt x="79" y="99"/>
                      </a:lnTo>
                      <a:lnTo>
                        <a:pt x="91" y="105"/>
                      </a:lnTo>
                      <a:lnTo>
                        <a:pt x="105" y="107"/>
                      </a:lnTo>
                      <a:lnTo>
                        <a:pt x="118" y="110"/>
                      </a:lnTo>
                      <a:lnTo>
                        <a:pt x="131" y="110"/>
                      </a:lnTo>
                      <a:lnTo>
                        <a:pt x="145" y="110"/>
                      </a:lnTo>
                      <a:lnTo>
                        <a:pt x="158" y="107"/>
                      </a:lnTo>
                      <a:lnTo>
                        <a:pt x="171" y="105"/>
                      </a:lnTo>
                      <a:lnTo>
                        <a:pt x="183" y="99"/>
                      </a:lnTo>
                      <a:lnTo>
                        <a:pt x="194" y="94"/>
                      </a:lnTo>
                      <a:lnTo>
                        <a:pt x="206" y="87"/>
                      </a:lnTo>
                      <a:lnTo>
                        <a:pt x="215" y="79"/>
                      </a:lnTo>
                      <a:lnTo>
                        <a:pt x="225" y="71"/>
                      </a:lnTo>
                      <a:lnTo>
                        <a:pt x="234" y="62"/>
                      </a:lnTo>
                      <a:lnTo>
                        <a:pt x="242" y="51"/>
                      </a:lnTo>
                      <a:lnTo>
                        <a:pt x="249" y="41"/>
                      </a:lnTo>
                      <a:lnTo>
                        <a:pt x="254" y="29"/>
                      </a:lnTo>
                      <a:lnTo>
                        <a:pt x="258" y="17"/>
                      </a:lnTo>
                      <a:lnTo>
                        <a:pt x="258" y="15"/>
                      </a:lnTo>
                      <a:lnTo>
                        <a:pt x="253" y="15"/>
                      </a:lnTo>
                      <a:lnTo>
                        <a:pt x="246" y="15"/>
                      </a:lnTo>
                      <a:lnTo>
                        <a:pt x="239" y="15"/>
                      </a:lnTo>
                      <a:lnTo>
                        <a:pt x="233" y="14"/>
                      </a:lnTo>
                      <a:lnTo>
                        <a:pt x="226" y="14"/>
                      </a:lnTo>
                      <a:lnTo>
                        <a:pt x="221" y="14"/>
                      </a:lnTo>
                      <a:lnTo>
                        <a:pt x="214" y="14"/>
                      </a:lnTo>
                      <a:lnTo>
                        <a:pt x="207" y="15"/>
                      </a:lnTo>
                      <a:lnTo>
                        <a:pt x="183" y="11"/>
                      </a:lnTo>
                      <a:lnTo>
                        <a:pt x="159" y="10"/>
                      </a:lnTo>
                      <a:lnTo>
                        <a:pt x="134" y="8"/>
                      </a:lnTo>
                      <a:lnTo>
                        <a:pt x="110" y="8"/>
                      </a:lnTo>
                      <a:lnTo>
                        <a:pt x="85" y="8"/>
                      </a:lnTo>
                      <a:lnTo>
                        <a:pt x="59" y="8"/>
                      </a:lnTo>
                      <a:lnTo>
                        <a:pt x="34" y="7"/>
                      </a:lnTo>
                      <a:lnTo>
                        <a:pt x="8" y="3"/>
                      </a:lnTo>
                      <a:lnTo>
                        <a:pt x="7" y="3"/>
                      </a:lnTo>
                      <a:lnTo>
                        <a:pt x="6" y="2"/>
                      </a:lnTo>
                      <a:lnTo>
                        <a:pt x="6" y="2"/>
                      </a:lnTo>
                      <a:lnTo>
                        <a:pt x="4" y="2"/>
                      </a:lnTo>
                      <a:lnTo>
                        <a:pt x="3" y="2"/>
                      </a:lnTo>
                      <a:lnTo>
                        <a:pt x="2" y="2"/>
                      </a:lnTo>
                      <a:lnTo>
                        <a:pt x="2" y="2"/>
                      </a:lnTo>
                      <a:lnTo>
                        <a:pt x="0" y="0"/>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49" name="Freeform 321"/>
                <p:cNvSpPr>
                  <a:spLocks/>
                </p:cNvSpPr>
                <p:nvPr/>
              </p:nvSpPr>
              <p:spPr bwMode="auto">
                <a:xfrm>
                  <a:off x="4132" y="1624"/>
                  <a:ext cx="23" cy="9"/>
                </a:xfrm>
                <a:custGeom>
                  <a:avLst/>
                  <a:gdLst>
                    <a:gd name="T0" fmla="*/ 66 w 66"/>
                    <a:gd name="T1" fmla="*/ 0 h 28"/>
                    <a:gd name="T2" fmla="*/ 66 w 66"/>
                    <a:gd name="T3" fmla="*/ 6 h 28"/>
                    <a:gd name="T4" fmla="*/ 64 w 66"/>
                    <a:gd name="T5" fmla="*/ 10 h 28"/>
                    <a:gd name="T6" fmla="*/ 60 w 66"/>
                    <a:gd name="T7" fmla="*/ 14 h 28"/>
                    <a:gd name="T8" fmla="*/ 56 w 66"/>
                    <a:gd name="T9" fmla="*/ 18 h 28"/>
                    <a:gd name="T10" fmla="*/ 51 w 66"/>
                    <a:gd name="T11" fmla="*/ 20 h 28"/>
                    <a:gd name="T12" fmla="*/ 45 w 66"/>
                    <a:gd name="T13" fmla="*/ 23 h 28"/>
                    <a:gd name="T14" fmla="*/ 40 w 66"/>
                    <a:gd name="T15" fmla="*/ 26 h 28"/>
                    <a:gd name="T16" fmla="*/ 36 w 66"/>
                    <a:gd name="T17" fmla="*/ 27 h 28"/>
                    <a:gd name="T18" fmla="*/ 29 w 66"/>
                    <a:gd name="T19" fmla="*/ 28 h 28"/>
                    <a:gd name="T20" fmla="*/ 24 w 66"/>
                    <a:gd name="T21" fmla="*/ 27 h 28"/>
                    <a:gd name="T22" fmla="*/ 19 w 66"/>
                    <a:gd name="T23" fmla="*/ 27 h 28"/>
                    <a:gd name="T24" fmla="*/ 13 w 66"/>
                    <a:gd name="T25" fmla="*/ 26 h 28"/>
                    <a:gd name="T26" fmla="*/ 9 w 66"/>
                    <a:gd name="T27" fmla="*/ 23 h 28"/>
                    <a:gd name="T28" fmla="*/ 5 w 66"/>
                    <a:gd name="T29" fmla="*/ 22 h 28"/>
                    <a:gd name="T30" fmla="*/ 3 w 66"/>
                    <a:gd name="T31" fmla="*/ 20 h 28"/>
                    <a:gd name="T32" fmla="*/ 0 w 66"/>
                    <a:gd name="T33" fmla="*/ 18 h 28"/>
                    <a:gd name="T34" fmla="*/ 9 w 66"/>
                    <a:gd name="T35" fmla="*/ 19 h 28"/>
                    <a:gd name="T36" fmla="*/ 17 w 66"/>
                    <a:gd name="T37" fmla="*/ 16 h 28"/>
                    <a:gd name="T38" fmla="*/ 25 w 66"/>
                    <a:gd name="T39" fmla="*/ 14 h 28"/>
                    <a:gd name="T40" fmla="*/ 33 w 66"/>
                    <a:gd name="T41" fmla="*/ 11 h 28"/>
                    <a:gd name="T42" fmla="*/ 41 w 66"/>
                    <a:gd name="T43" fmla="*/ 7 h 28"/>
                    <a:gd name="T44" fmla="*/ 48 w 66"/>
                    <a:gd name="T45" fmla="*/ 4 h 28"/>
                    <a:gd name="T46" fmla="*/ 56 w 66"/>
                    <a:gd name="T47" fmla="*/ 2 h 28"/>
                    <a:gd name="T48" fmla="*/ 66 w 66"/>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28">
                      <a:moveTo>
                        <a:pt x="66" y="0"/>
                      </a:moveTo>
                      <a:lnTo>
                        <a:pt x="66" y="6"/>
                      </a:lnTo>
                      <a:lnTo>
                        <a:pt x="64" y="10"/>
                      </a:lnTo>
                      <a:lnTo>
                        <a:pt x="60" y="14"/>
                      </a:lnTo>
                      <a:lnTo>
                        <a:pt x="56" y="18"/>
                      </a:lnTo>
                      <a:lnTo>
                        <a:pt x="51" y="20"/>
                      </a:lnTo>
                      <a:lnTo>
                        <a:pt x="45" y="23"/>
                      </a:lnTo>
                      <a:lnTo>
                        <a:pt x="40" y="26"/>
                      </a:lnTo>
                      <a:lnTo>
                        <a:pt x="36" y="27"/>
                      </a:lnTo>
                      <a:lnTo>
                        <a:pt x="29" y="28"/>
                      </a:lnTo>
                      <a:lnTo>
                        <a:pt x="24" y="27"/>
                      </a:lnTo>
                      <a:lnTo>
                        <a:pt x="19" y="27"/>
                      </a:lnTo>
                      <a:lnTo>
                        <a:pt x="13" y="26"/>
                      </a:lnTo>
                      <a:lnTo>
                        <a:pt x="9" y="23"/>
                      </a:lnTo>
                      <a:lnTo>
                        <a:pt x="5" y="22"/>
                      </a:lnTo>
                      <a:lnTo>
                        <a:pt x="3" y="20"/>
                      </a:lnTo>
                      <a:lnTo>
                        <a:pt x="0" y="18"/>
                      </a:lnTo>
                      <a:lnTo>
                        <a:pt x="9" y="19"/>
                      </a:lnTo>
                      <a:lnTo>
                        <a:pt x="17" y="16"/>
                      </a:lnTo>
                      <a:lnTo>
                        <a:pt x="25" y="14"/>
                      </a:lnTo>
                      <a:lnTo>
                        <a:pt x="33" y="11"/>
                      </a:lnTo>
                      <a:lnTo>
                        <a:pt x="41" y="7"/>
                      </a:lnTo>
                      <a:lnTo>
                        <a:pt x="48" y="4"/>
                      </a:lnTo>
                      <a:lnTo>
                        <a:pt x="56" y="2"/>
                      </a:lnTo>
                      <a:lnTo>
                        <a:pt x="66"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0" name="Freeform 322"/>
                <p:cNvSpPr>
                  <a:spLocks/>
                </p:cNvSpPr>
                <p:nvPr/>
              </p:nvSpPr>
              <p:spPr bwMode="auto">
                <a:xfrm>
                  <a:off x="3578" y="1642"/>
                  <a:ext cx="29" cy="10"/>
                </a:xfrm>
                <a:custGeom>
                  <a:avLst/>
                  <a:gdLst>
                    <a:gd name="T0" fmla="*/ 84 w 84"/>
                    <a:gd name="T1" fmla="*/ 0 h 30"/>
                    <a:gd name="T2" fmla="*/ 81 w 84"/>
                    <a:gd name="T3" fmla="*/ 5 h 30"/>
                    <a:gd name="T4" fmla="*/ 77 w 84"/>
                    <a:gd name="T5" fmla="*/ 9 h 30"/>
                    <a:gd name="T6" fmla="*/ 73 w 84"/>
                    <a:gd name="T7" fmla="*/ 13 h 30"/>
                    <a:gd name="T8" fmla="*/ 68 w 84"/>
                    <a:gd name="T9" fmla="*/ 17 h 30"/>
                    <a:gd name="T10" fmla="*/ 62 w 84"/>
                    <a:gd name="T11" fmla="*/ 21 h 30"/>
                    <a:gd name="T12" fmla="*/ 58 w 84"/>
                    <a:gd name="T13" fmla="*/ 24 h 30"/>
                    <a:gd name="T14" fmla="*/ 53 w 84"/>
                    <a:gd name="T15" fmla="*/ 26 h 30"/>
                    <a:gd name="T16" fmla="*/ 48 w 84"/>
                    <a:gd name="T17" fmla="*/ 29 h 30"/>
                    <a:gd name="T18" fmla="*/ 41 w 84"/>
                    <a:gd name="T19" fmla="*/ 30 h 30"/>
                    <a:gd name="T20" fmla="*/ 33 w 84"/>
                    <a:gd name="T21" fmla="*/ 30 h 30"/>
                    <a:gd name="T22" fmla="*/ 28 w 84"/>
                    <a:gd name="T23" fmla="*/ 29 h 30"/>
                    <a:gd name="T24" fmla="*/ 21 w 84"/>
                    <a:gd name="T25" fmla="*/ 26 h 30"/>
                    <a:gd name="T26" fmla="*/ 16 w 84"/>
                    <a:gd name="T27" fmla="*/ 24 h 30"/>
                    <a:gd name="T28" fmla="*/ 10 w 84"/>
                    <a:gd name="T29" fmla="*/ 20 h 30"/>
                    <a:gd name="T30" fmla="*/ 5 w 84"/>
                    <a:gd name="T31" fmla="*/ 16 h 30"/>
                    <a:gd name="T32" fmla="*/ 0 w 84"/>
                    <a:gd name="T33" fmla="*/ 12 h 30"/>
                    <a:gd name="T34" fmla="*/ 10 w 84"/>
                    <a:gd name="T35" fmla="*/ 10 h 30"/>
                    <a:gd name="T36" fmla="*/ 21 w 84"/>
                    <a:gd name="T37" fmla="*/ 10 h 30"/>
                    <a:gd name="T38" fmla="*/ 32 w 84"/>
                    <a:gd name="T39" fmla="*/ 9 h 30"/>
                    <a:gd name="T40" fmla="*/ 41 w 84"/>
                    <a:gd name="T41" fmla="*/ 9 h 30"/>
                    <a:gd name="T42" fmla="*/ 52 w 84"/>
                    <a:gd name="T43" fmla="*/ 8 h 30"/>
                    <a:gd name="T44" fmla="*/ 61 w 84"/>
                    <a:gd name="T45" fmla="*/ 6 h 30"/>
                    <a:gd name="T46" fmla="*/ 72 w 84"/>
                    <a:gd name="T47" fmla="*/ 4 h 30"/>
                    <a:gd name="T48" fmla="*/ 84 w 84"/>
                    <a:gd name="T4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4" h="30">
                      <a:moveTo>
                        <a:pt x="84" y="0"/>
                      </a:moveTo>
                      <a:lnTo>
                        <a:pt x="81" y="5"/>
                      </a:lnTo>
                      <a:lnTo>
                        <a:pt x="77" y="9"/>
                      </a:lnTo>
                      <a:lnTo>
                        <a:pt x="73" y="13"/>
                      </a:lnTo>
                      <a:lnTo>
                        <a:pt x="68" y="17"/>
                      </a:lnTo>
                      <a:lnTo>
                        <a:pt x="62" y="21"/>
                      </a:lnTo>
                      <a:lnTo>
                        <a:pt x="58" y="24"/>
                      </a:lnTo>
                      <a:lnTo>
                        <a:pt x="53" y="26"/>
                      </a:lnTo>
                      <a:lnTo>
                        <a:pt x="48" y="29"/>
                      </a:lnTo>
                      <a:lnTo>
                        <a:pt x="41" y="30"/>
                      </a:lnTo>
                      <a:lnTo>
                        <a:pt x="33" y="30"/>
                      </a:lnTo>
                      <a:lnTo>
                        <a:pt x="28" y="29"/>
                      </a:lnTo>
                      <a:lnTo>
                        <a:pt x="21" y="26"/>
                      </a:lnTo>
                      <a:lnTo>
                        <a:pt x="16" y="24"/>
                      </a:lnTo>
                      <a:lnTo>
                        <a:pt x="10" y="20"/>
                      </a:lnTo>
                      <a:lnTo>
                        <a:pt x="5" y="16"/>
                      </a:lnTo>
                      <a:lnTo>
                        <a:pt x="0" y="12"/>
                      </a:lnTo>
                      <a:lnTo>
                        <a:pt x="10" y="10"/>
                      </a:lnTo>
                      <a:lnTo>
                        <a:pt x="21" y="10"/>
                      </a:lnTo>
                      <a:lnTo>
                        <a:pt x="32" y="9"/>
                      </a:lnTo>
                      <a:lnTo>
                        <a:pt x="41" y="9"/>
                      </a:lnTo>
                      <a:lnTo>
                        <a:pt x="52" y="8"/>
                      </a:lnTo>
                      <a:lnTo>
                        <a:pt x="61" y="6"/>
                      </a:lnTo>
                      <a:lnTo>
                        <a:pt x="72" y="4"/>
                      </a:lnTo>
                      <a:lnTo>
                        <a:pt x="84" y="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1" name="Freeform 323"/>
                <p:cNvSpPr>
                  <a:spLocks/>
                </p:cNvSpPr>
                <p:nvPr/>
              </p:nvSpPr>
              <p:spPr bwMode="auto">
                <a:xfrm>
                  <a:off x="4009" y="1653"/>
                  <a:ext cx="52" cy="53"/>
                </a:xfrm>
                <a:custGeom>
                  <a:avLst/>
                  <a:gdLst>
                    <a:gd name="T0" fmla="*/ 150 w 152"/>
                    <a:gd name="T1" fmla="*/ 52 h 158"/>
                    <a:gd name="T2" fmla="*/ 151 w 152"/>
                    <a:gd name="T3" fmla="*/ 59 h 158"/>
                    <a:gd name="T4" fmla="*/ 152 w 152"/>
                    <a:gd name="T5" fmla="*/ 67 h 158"/>
                    <a:gd name="T6" fmla="*/ 152 w 152"/>
                    <a:gd name="T7" fmla="*/ 77 h 158"/>
                    <a:gd name="T8" fmla="*/ 151 w 152"/>
                    <a:gd name="T9" fmla="*/ 85 h 158"/>
                    <a:gd name="T10" fmla="*/ 150 w 152"/>
                    <a:gd name="T11" fmla="*/ 94 h 158"/>
                    <a:gd name="T12" fmla="*/ 148 w 152"/>
                    <a:gd name="T13" fmla="*/ 102 h 158"/>
                    <a:gd name="T14" fmla="*/ 146 w 152"/>
                    <a:gd name="T15" fmla="*/ 110 h 158"/>
                    <a:gd name="T16" fmla="*/ 143 w 152"/>
                    <a:gd name="T17" fmla="*/ 118 h 158"/>
                    <a:gd name="T18" fmla="*/ 132 w 152"/>
                    <a:gd name="T19" fmla="*/ 127 h 158"/>
                    <a:gd name="T20" fmla="*/ 122 w 152"/>
                    <a:gd name="T21" fmla="*/ 137 h 158"/>
                    <a:gd name="T22" fmla="*/ 110 w 152"/>
                    <a:gd name="T23" fmla="*/ 145 h 158"/>
                    <a:gd name="T24" fmla="*/ 96 w 152"/>
                    <a:gd name="T25" fmla="*/ 150 h 158"/>
                    <a:gd name="T26" fmla="*/ 83 w 152"/>
                    <a:gd name="T27" fmla="*/ 155 h 158"/>
                    <a:gd name="T28" fmla="*/ 68 w 152"/>
                    <a:gd name="T29" fmla="*/ 158 h 158"/>
                    <a:gd name="T30" fmla="*/ 54 w 152"/>
                    <a:gd name="T31" fmla="*/ 158 h 158"/>
                    <a:gd name="T32" fmla="*/ 39 w 152"/>
                    <a:gd name="T33" fmla="*/ 157 h 158"/>
                    <a:gd name="T34" fmla="*/ 32 w 152"/>
                    <a:gd name="T35" fmla="*/ 154 h 158"/>
                    <a:gd name="T36" fmla="*/ 26 w 152"/>
                    <a:gd name="T37" fmla="*/ 150 h 158"/>
                    <a:gd name="T38" fmla="*/ 22 w 152"/>
                    <a:gd name="T39" fmla="*/ 145 h 158"/>
                    <a:gd name="T40" fmla="*/ 18 w 152"/>
                    <a:gd name="T41" fmla="*/ 139 h 158"/>
                    <a:gd name="T42" fmla="*/ 15 w 152"/>
                    <a:gd name="T43" fmla="*/ 133 h 158"/>
                    <a:gd name="T44" fmla="*/ 11 w 152"/>
                    <a:gd name="T45" fmla="*/ 126 h 158"/>
                    <a:gd name="T46" fmla="*/ 8 w 152"/>
                    <a:gd name="T47" fmla="*/ 121 h 158"/>
                    <a:gd name="T48" fmla="*/ 4 w 152"/>
                    <a:gd name="T49" fmla="*/ 115 h 158"/>
                    <a:gd name="T50" fmla="*/ 2 w 152"/>
                    <a:gd name="T51" fmla="*/ 102 h 158"/>
                    <a:gd name="T52" fmla="*/ 0 w 152"/>
                    <a:gd name="T53" fmla="*/ 89 h 158"/>
                    <a:gd name="T54" fmla="*/ 0 w 152"/>
                    <a:gd name="T55" fmla="*/ 74 h 158"/>
                    <a:gd name="T56" fmla="*/ 2 w 152"/>
                    <a:gd name="T57" fmla="*/ 60 h 158"/>
                    <a:gd name="T58" fmla="*/ 3 w 152"/>
                    <a:gd name="T59" fmla="*/ 54 h 158"/>
                    <a:gd name="T60" fmla="*/ 4 w 152"/>
                    <a:gd name="T61" fmla="*/ 47 h 158"/>
                    <a:gd name="T62" fmla="*/ 7 w 152"/>
                    <a:gd name="T63" fmla="*/ 42 h 158"/>
                    <a:gd name="T64" fmla="*/ 10 w 152"/>
                    <a:gd name="T65" fmla="*/ 36 h 158"/>
                    <a:gd name="T66" fmla="*/ 14 w 152"/>
                    <a:gd name="T67" fmla="*/ 31 h 158"/>
                    <a:gd name="T68" fmla="*/ 19 w 152"/>
                    <a:gd name="T69" fmla="*/ 27 h 158"/>
                    <a:gd name="T70" fmla="*/ 24 w 152"/>
                    <a:gd name="T71" fmla="*/ 23 h 158"/>
                    <a:gd name="T72" fmla="*/ 31 w 152"/>
                    <a:gd name="T73" fmla="*/ 19 h 158"/>
                    <a:gd name="T74" fmla="*/ 39 w 152"/>
                    <a:gd name="T75" fmla="*/ 14 h 158"/>
                    <a:gd name="T76" fmla="*/ 47 w 152"/>
                    <a:gd name="T77" fmla="*/ 10 h 158"/>
                    <a:gd name="T78" fmla="*/ 55 w 152"/>
                    <a:gd name="T79" fmla="*/ 6 h 158"/>
                    <a:gd name="T80" fmla="*/ 64 w 152"/>
                    <a:gd name="T81" fmla="*/ 2 h 158"/>
                    <a:gd name="T82" fmla="*/ 72 w 152"/>
                    <a:gd name="T83" fmla="*/ 0 h 158"/>
                    <a:gd name="T84" fmla="*/ 82 w 152"/>
                    <a:gd name="T85" fmla="*/ 0 h 158"/>
                    <a:gd name="T86" fmla="*/ 92 w 152"/>
                    <a:gd name="T87" fmla="*/ 2 h 158"/>
                    <a:gd name="T88" fmla="*/ 102 w 152"/>
                    <a:gd name="T89" fmla="*/ 4 h 158"/>
                    <a:gd name="T90" fmla="*/ 110 w 152"/>
                    <a:gd name="T91" fmla="*/ 8 h 158"/>
                    <a:gd name="T92" fmla="*/ 118 w 152"/>
                    <a:gd name="T93" fmla="*/ 12 h 158"/>
                    <a:gd name="T94" fmla="*/ 123 w 152"/>
                    <a:gd name="T95" fmla="*/ 18 h 158"/>
                    <a:gd name="T96" fmla="*/ 130 w 152"/>
                    <a:gd name="T97" fmla="*/ 24 h 158"/>
                    <a:gd name="T98" fmla="*/ 135 w 152"/>
                    <a:gd name="T99" fmla="*/ 31 h 158"/>
                    <a:gd name="T100" fmla="*/ 139 w 152"/>
                    <a:gd name="T101" fmla="*/ 38 h 158"/>
                    <a:gd name="T102" fmla="*/ 144 w 152"/>
                    <a:gd name="T103" fmla="*/ 44 h 158"/>
                    <a:gd name="T104" fmla="*/ 150 w 152"/>
                    <a:gd name="T105" fmla="*/ 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2" h="158">
                      <a:moveTo>
                        <a:pt x="150" y="52"/>
                      </a:moveTo>
                      <a:lnTo>
                        <a:pt x="151" y="59"/>
                      </a:lnTo>
                      <a:lnTo>
                        <a:pt x="152" y="67"/>
                      </a:lnTo>
                      <a:lnTo>
                        <a:pt x="152" y="77"/>
                      </a:lnTo>
                      <a:lnTo>
                        <a:pt x="151" y="85"/>
                      </a:lnTo>
                      <a:lnTo>
                        <a:pt x="150" y="94"/>
                      </a:lnTo>
                      <a:lnTo>
                        <a:pt x="148" y="102"/>
                      </a:lnTo>
                      <a:lnTo>
                        <a:pt x="146" y="110"/>
                      </a:lnTo>
                      <a:lnTo>
                        <a:pt x="143" y="118"/>
                      </a:lnTo>
                      <a:lnTo>
                        <a:pt x="132" y="127"/>
                      </a:lnTo>
                      <a:lnTo>
                        <a:pt x="122" y="137"/>
                      </a:lnTo>
                      <a:lnTo>
                        <a:pt x="110" y="145"/>
                      </a:lnTo>
                      <a:lnTo>
                        <a:pt x="96" y="150"/>
                      </a:lnTo>
                      <a:lnTo>
                        <a:pt x="83" y="155"/>
                      </a:lnTo>
                      <a:lnTo>
                        <a:pt x="68" y="158"/>
                      </a:lnTo>
                      <a:lnTo>
                        <a:pt x="54" y="158"/>
                      </a:lnTo>
                      <a:lnTo>
                        <a:pt x="39" y="157"/>
                      </a:lnTo>
                      <a:lnTo>
                        <a:pt x="32" y="154"/>
                      </a:lnTo>
                      <a:lnTo>
                        <a:pt x="26" y="150"/>
                      </a:lnTo>
                      <a:lnTo>
                        <a:pt x="22" y="145"/>
                      </a:lnTo>
                      <a:lnTo>
                        <a:pt x="18" y="139"/>
                      </a:lnTo>
                      <a:lnTo>
                        <a:pt x="15" y="133"/>
                      </a:lnTo>
                      <a:lnTo>
                        <a:pt x="11" y="126"/>
                      </a:lnTo>
                      <a:lnTo>
                        <a:pt x="8" y="121"/>
                      </a:lnTo>
                      <a:lnTo>
                        <a:pt x="4" y="115"/>
                      </a:lnTo>
                      <a:lnTo>
                        <a:pt x="2" y="102"/>
                      </a:lnTo>
                      <a:lnTo>
                        <a:pt x="0" y="89"/>
                      </a:lnTo>
                      <a:lnTo>
                        <a:pt x="0" y="74"/>
                      </a:lnTo>
                      <a:lnTo>
                        <a:pt x="2" y="60"/>
                      </a:lnTo>
                      <a:lnTo>
                        <a:pt x="3" y="54"/>
                      </a:lnTo>
                      <a:lnTo>
                        <a:pt x="4" y="47"/>
                      </a:lnTo>
                      <a:lnTo>
                        <a:pt x="7" y="42"/>
                      </a:lnTo>
                      <a:lnTo>
                        <a:pt x="10" y="36"/>
                      </a:lnTo>
                      <a:lnTo>
                        <a:pt x="14" y="31"/>
                      </a:lnTo>
                      <a:lnTo>
                        <a:pt x="19" y="27"/>
                      </a:lnTo>
                      <a:lnTo>
                        <a:pt x="24" y="23"/>
                      </a:lnTo>
                      <a:lnTo>
                        <a:pt x="31" y="19"/>
                      </a:lnTo>
                      <a:lnTo>
                        <a:pt x="39" y="14"/>
                      </a:lnTo>
                      <a:lnTo>
                        <a:pt x="47" y="10"/>
                      </a:lnTo>
                      <a:lnTo>
                        <a:pt x="55" y="6"/>
                      </a:lnTo>
                      <a:lnTo>
                        <a:pt x="64" y="2"/>
                      </a:lnTo>
                      <a:lnTo>
                        <a:pt x="72" y="0"/>
                      </a:lnTo>
                      <a:lnTo>
                        <a:pt x="82" y="0"/>
                      </a:lnTo>
                      <a:lnTo>
                        <a:pt x="92" y="2"/>
                      </a:lnTo>
                      <a:lnTo>
                        <a:pt x="102" y="4"/>
                      </a:lnTo>
                      <a:lnTo>
                        <a:pt x="110" y="8"/>
                      </a:lnTo>
                      <a:lnTo>
                        <a:pt x="118" y="12"/>
                      </a:lnTo>
                      <a:lnTo>
                        <a:pt x="123" y="18"/>
                      </a:lnTo>
                      <a:lnTo>
                        <a:pt x="130" y="24"/>
                      </a:lnTo>
                      <a:lnTo>
                        <a:pt x="135" y="31"/>
                      </a:lnTo>
                      <a:lnTo>
                        <a:pt x="139" y="38"/>
                      </a:lnTo>
                      <a:lnTo>
                        <a:pt x="144" y="44"/>
                      </a:lnTo>
                      <a:lnTo>
                        <a:pt x="150" y="52"/>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2" name="Freeform 324"/>
                <p:cNvSpPr>
                  <a:spLocks/>
                </p:cNvSpPr>
                <p:nvPr/>
              </p:nvSpPr>
              <p:spPr bwMode="auto">
                <a:xfrm>
                  <a:off x="4015" y="1682"/>
                  <a:ext cx="5" cy="9"/>
                </a:xfrm>
                <a:custGeom>
                  <a:avLst/>
                  <a:gdLst>
                    <a:gd name="T0" fmla="*/ 1 w 16"/>
                    <a:gd name="T1" fmla="*/ 0 h 27"/>
                    <a:gd name="T2" fmla="*/ 4 w 16"/>
                    <a:gd name="T3" fmla="*/ 8 h 27"/>
                    <a:gd name="T4" fmla="*/ 9 w 16"/>
                    <a:gd name="T5" fmla="*/ 19 h 27"/>
                    <a:gd name="T6" fmla="*/ 16 w 16"/>
                    <a:gd name="T7" fmla="*/ 27 h 27"/>
                    <a:gd name="T8" fmla="*/ 13 w 16"/>
                    <a:gd name="T9" fmla="*/ 26 h 27"/>
                    <a:gd name="T10" fmla="*/ 10 w 16"/>
                    <a:gd name="T11" fmla="*/ 24 h 27"/>
                    <a:gd name="T12" fmla="*/ 9 w 16"/>
                    <a:gd name="T13" fmla="*/ 23 h 27"/>
                    <a:gd name="T14" fmla="*/ 6 w 16"/>
                    <a:gd name="T15" fmla="*/ 22 h 27"/>
                    <a:gd name="T16" fmla="*/ 5 w 16"/>
                    <a:gd name="T17" fmla="*/ 19 h 27"/>
                    <a:gd name="T18" fmla="*/ 2 w 16"/>
                    <a:gd name="T19" fmla="*/ 16 h 27"/>
                    <a:gd name="T20" fmla="*/ 1 w 16"/>
                    <a:gd name="T21" fmla="*/ 14 h 27"/>
                    <a:gd name="T22" fmla="*/ 0 w 16"/>
                    <a:gd name="T23" fmla="*/ 10 h 27"/>
                    <a:gd name="T24" fmla="*/ 0 w 16"/>
                    <a:gd name="T25" fmla="*/ 10 h 27"/>
                    <a:gd name="T26" fmla="*/ 0 w 16"/>
                    <a:gd name="T27" fmla="*/ 8 h 27"/>
                    <a:gd name="T28" fmla="*/ 1 w 16"/>
                    <a:gd name="T29" fmla="*/ 7 h 27"/>
                    <a:gd name="T30" fmla="*/ 1 w 16"/>
                    <a:gd name="T31" fmla="*/ 6 h 27"/>
                    <a:gd name="T32" fmla="*/ 1 w 16"/>
                    <a:gd name="T33" fmla="*/ 4 h 27"/>
                    <a:gd name="T34" fmla="*/ 1 w 16"/>
                    <a:gd name="T35" fmla="*/ 3 h 27"/>
                    <a:gd name="T36" fmla="*/ 1 w 16"/>
                    <a:gd name="T37" fmla="*/ 2 h 27"/>
                    <a:gd name="T38" fmla="*/ 1 w 16"/>
                    <a:gd name="T3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 h="27">
                      <a:moveTo>
                        <a:pt x="1" y="0"/>
                      </a:moveTo>
                      <a:lnTo>
                        <a:pt x="4" y="8"/>
                      </a:lnTo>
                      <a:lnTo>
                        <a:pt x="9" y="19"/>
                      </a:lnTo>
                      <a:lnTo>
                        <a:pt x="16" y="27"/>
                      </a:lnTo>
                      <a:lnTo>
                        <a:pt x="13" y="26"/>
                      </a:lnTo>
                      <a:lnTo>
                        <a:pt x="10" y="24"/>
                      </a:lnTo>
                      <a:lnTo>
                        <a:pt x="9" y="23"/>
                      </a:lnTo>
                      <a:lnTo>
                        <a:pt x="6" y="22"/>
                      </a:lnTo>
                      <a:lnTo>
                        <a:pt x="5" y="19"/>
                      </a:lnTo>
                      <a:lnTo>
                        <a:pt x="2" y="16"/>
                      </a:lnTo>
                      <a:lnTo>
                        <a:pt x="1" y="14"/>
                      </a:lnTo>
                      <a:lnTo>
                        <a:pt x="0" y="10"/>
                      </a:lnTo>
                      <a:lnTo>
                        <a:pt x="0" y="10"/>
                      </a:lnTo>
                      <a:lnTo>
                        <a:pt x="0" y="8"/>
                      </a:lnTo>
                      <a:lnTo>
                        <a:pt x="1" y="7"/>
                      </a:lnTo>
                      <a:lnTo>
                        <a:pt x="1" y="6"/>
                      </a:lnTo>
                      <a:lnTo>
                        <a:pt x="1" y="4"/>
                      </a:lnTo>
                      <a:lnTo>
                        <a:pt x="1" y="3"/>
                      </a:lnTo>
                      <a:lnTo>
                        <a:pt x="1" y="2"/>
                      </a:lnTo>
                      <a:lnTo>
                        <a:pt x="1" y="0"/>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3" name="Freeform 325"/>
                <p:cNvSpPr>
                  <a:spLocks noEditPoints="1"/>
                </p:cNvSpPr>
                <p:nvPr/>
              </p:nvSpPr>
              <p:spPr bwMode="auto">
                <a:xfrm>
                  <a:off x="4015" y="1659"/>
                  <a:ext cx="39" cy="33"/>
                </a:xfrm>
                <a:custGeom>
                  <a:avLst/>
                  <a:gdLst>
                    <a:gd name="T0" fmla="*/ 4 w 116"/>
                    <a:gd name="T1" fmla="*/ 79 h 99"/>
                    <a:gd name="T2" fmla="*/ 16 w 116"/>
                    <a:gd name="T3" fmla="*/ 98 h 99"/>
                    <a:gd name="T4" fmla="*/ 18 w 116"/>
                    <a:gd name="T5" fmla="*/ 99 h 99"/>
                    <a:gd name="T6" fmla="*/ 22 w 116"/>
                    <a:gd name="T7" fmla="*/ 99 h 99"/>
                    <a:gd name="T8" fmla="*/ 26 w 116"/>
                    <a:gd name="T9" fmla="*/ 99 h 99"/>
                    <a:gd name="T10" fmla="*/ 30 w 116"/>
                    <a:gd name="T11" fmla="*/ 99 h 99"/>
                    <a:gd name="T12" fmla="*/ 17 w 116"/>
                    <a:gd name="T13" fmla="*/ 85 h 99"/>
                    <a:gd name="T14" fmla="*/ 8 w 116"/>
                    <a:gd name="T15" fmla="*/ 66 h 99"/>
                    <a:gd name="T16" fmla="*/ 8 w 116"/>
                    <a:gd name="T17" fmla="*/ 44 h 99"/>
                    <a:gd name="T18" fmla="*/ 14 w 116"/>
                    <a:gd name="T19" fmla="*/ 27 h 99"/>
                    <a:gd name="T20" fmla="*/ 12 w 116"/>
                    <a:gd name="T21" fmla="*/ 30 h 99"/>
                    <a:gd name="T22" fmla="*/ 9 w 116"/>
                    <a:gd name="T23" fmla="*/ 31 h 99"/>
                    <a:gd name="T24" fmla="*/ 6 w 116"/>
                    <a:gd name="T25" fmla="*/ 32 h 99"/>
                    <a:gd name="T26" fmla="*/ 4 w 116"/>
                    <a:gd name="T27" fmla="*/ 34 h 99"/>
                    <a:gd name="T28" fmla="*/ 1 w 116"/>
                    <a:gd name="T29" fmla="*/ 42 h 99"/>
                    <a:gd name="T30" fmla="*/ 1 w 116"/>
                    <a:gd name="T31" fmla="*/ 51 h 99"/>
                    <a:gd name="T32" fmla="*/ 0 w 116"/>
                    <a:gd name="T33" fmla="*/ 62 h 99"/>
                    <a:gd name="T34" fmla="*/ 1 w 116"/>
                    <a:gd name="T35" fmla="*/ 71 h 99"/>
                    <a:gd name="T36" fmla="*/ 114 w 116"/>
                    <a:gd name="T37" fmla="*/ 55 h 99"/>
                    <a:gd name="T38" fmla="*/ 113 w 116"/>
                    <a:gd name="T39" fmla="*/ 40 h 99"/>
                    <a:gd name="T40" fmla="*/ 113 w 116"/>
                    <a:gd name="T41" fmla="*/ 40 h 99"/>
                    <a:gd name="T42" fmla="*/ 113 w 116"/>
                    <a:gd name="T43" fmla="*/ 42 h 99"/>
                    <a:gd name="T44" fmla="*/ 113 w 116"/>
                    <a:gd name="T45" fmla="*/ 42 h 99"/>
                    <a:gd name="T46" fmla="*/ 113 w 116"/>
                    <a:gd name="T47" fmla="*/ 42 h 99"/>
                    <a:gd name="T48" fmla="*/ 114 w 116"/>
                    <a:gd name="T49" fmla="*/ 46 h 99"/>
                    <a:gd name="T50" fmla="*/ 116 w 116"/>
                    <a:gd name="T51" fmla="*/ 48 h 99"/>
                    <a:gd name="T52" fmla="*/ 116 w 116"/>
                    <a:gd name="T53" fmla="*/ 53 h 99"/>
                    <a:gd name="T54" fmla="*/ 116 w 116"/>
                    <a:gd name="T55" fmla="*/ 55 h 99"/>
                    <a:gd name="T56" fmla="*/ 61 w 116"/>
                    <a:gd name="T57" fmla="*/ 0 h 99"/>
                    <a:gd name="T58" fmla="*/ 40 w 116"/>
                    <a:gd name="T59" fmla="*/ 6 h 99"/>
                    <a:gd name="T60" fmla="*/ 36 w 116"/>
                    <a:gd name="T61" fmla="*/ 7 h 99"/>
                    <a:gd name="T62" fmla="*/ 41 w 116"/>
                    <a:gd name="T63" fmla="*/ 4 h 99"/>
                    <a:gd name="T64" fmla="*/ 45 w 116"/>
                    <a:gd name="T65" fmla="*/ 2 h 99"/>
                    <a:gd name="T66" fmla="*/ 52 w 116"/>
                    <a:gd name="T67" fmla="*/ 0 h 99"/>
                    <a:gd name="T68" fmla="*/ 56 w 116"/>
                    <a:gd name="T69" fmla="*/ 0 h 99"/>
                    <a:gd name="T70" fmla="*/ 58 w 116"/>
                    <a:gd name="T71" fmla="*/ 0 h 99"/>
                    <a:gd name="T72" fmla="*/ 61 w 116"/>
                    <a:gd name="T73" fmla="*/ 0 h 99"/>
                    <a:gd name="T74" fmla="*/ 62 w 116"/>
                    <a:gd name="T75" fmla="*/ 0 h 99"/>
                    <a:gd name="T76" fmla="*/ 114 w 116"/>
                    <a:gd name="T77" fmla="*/ 63 h 99"/>
                    <a:gd name="T78" fmla="*/ 116 w 116"/>
                    <a:gd name="T79" fmla="*/ 55 h 99"/>
                    <a:gd name="T80" fmla="*/ 116 w 116"/>
                    <a:gd name="T81" fmla="*/ 58 h 99"/>
                    <a:gd name="T82" fmla="*/ 116 w 116"/>
                    <a:gd name="T83" fmla="*/ 59 h 99"/>
                    <a:gd name="T84" fmla="*/ 114 w 116"/>
                    <a:gd name="T85" fmla="*/ 62 h 99"/>
                    <a:gd name="T86" fmla="*/ 114 w 116"/>
                    <a:gd name="T87" fmla="*/ 6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6" h="99">
                      <a:moveTo>
                        <a:pt x="1" y="71"/>
                      </a:moveTo>
                      <a:lnTo>
                        <a:pt x="4" y="79"/>
                      </a:lnTo>
                      <a:lnTo>
                        <a:pt x="9" y="90"/>
                      </a:lnTo>
                      <a:lnTo>
                        <a:pt x="16" y="98"/>
                      </a:lnTo>
                      <a:lnTo>
                        <a:pt x="17" y="98"/>
                      </a:lnTo>
                      <a:lnTo>
                        <a:pt x="18" y="99"/>
                      </a:lnTo>
                      <a:lnTo>
                        <a:pt x="21" y="99"/>
                      </a:lnTo>
                      <a:lnTo>
                        <a:pt x="22" y="99"/>
                      </a:lnTo>
                      <a:lnTo>
                        <a:pt x="24" y="99"/>
                      </a:lnTo>
                      <a:lnTo>
                        <a:pt x="26" y="99"/>
                      </a:lnTo>
                      <a:lnTo>
                        <a:pt x="28" y="99"/>
                      </a:lnTo>
                      <a:lnTo>
                        <a:pt x="30" y="99"/>
                      </a:lnTo>
                      <a:lnTo>
                        <a:pt x="22" y="93"/>
                      </a:lnTo>
                      <a:lnTo>
                        <a:pt x="17" y="85"/>
                      </a:lnTo>
                      <a:lnTo>
                        <a:pt x="12" y="75"/>
                      </a:lnTo>
                      <a:lnTo>
                        <a:pt x="8" y="66"/>
                      </a:lnTo>
                      <a:lnTo>
                        <a:pt x="8" y="55"/>
                      </a:lnTo>
                      <a:lnTo>
                        <a:pt x="8" y="44"/>
                      </a:lnTo>
                      <a:lnTo>
                        <a:pt x="12" y="34"/>
                      </a:lnTo>
                      <a:lnTo>
                        <a:pt x="14" y="27"/>
                      </a:lnTo>
                      <a:lnTo>
                        <a:pt x="13" y="28"/>
                      </a:lnTo>
                      <a:lnTo>
                        <a:pt x="12" y="30"/>
                      </a:lnTo>
                      <a:lnTo>
                        <a:pt x="10" y="30"/>
                      </a:lnTo>
                      <a:lnTo>
                        <a:pt x="9" y="31"/>
                      </a:lnTo>
                      <a:lnTo>
                        <a:pt x="8" y="32"/>
                      </a:lnTo>
                      <a:lnTo>
                        <a:pt x="6" y="32"/>
                      </a:lnTo>
                      <a:lnTo>
                        <a:pt x="5" y="32"/>
                      </a:lnTo>
                      <a:lnTo>
                        <a:pt x="4" y="34"/>
                      </a:lnTo>
                      <a:lnTo>
                        <a:pt x="2" y="38"/>
                      </a:lnTo>
                      <a:lnTo>
                        <a:pt x="1" y="42"/>
                      </a:lnTo>
                      <a:lnTo>
                        <a:pt x="1" y="47"/>
                      </a:lnTo>
                      <a:lnTo>
                        <a:pt x="1" y="51"/>
                      </a:lnTo>
                      <a:lnTo>
                        <a:pt x="0" y="57"/>
                      </a:lnTo>
                      <a:lnTo>
                        <a:pt x="0" y="62"/>
                      </a:lnTo>
                      <a:lnTo>
                        <a:pt x="1" y="66"/>
                      </a:lnTo>
                      <a:lnTo>
                        <a:pt x="1" y="71"/>
                      </a:lnTo>
                      <a:close/>
                      <a:moveTo>
                        <a:pt x="116" y="55"/>
                      </a:moveTo>
                      <a:lnTo>
                        <a:pt x="114" y="55"/>
                      </a:lnTo>
                      <a:lnTo>
                        <a:pt x="113" y="44"/>
                      </a:lnTo>
                      <a:lnTo>
                        <a:pt x="113" y="40"/>
                      </a:lnTo>
                      <a:lnTo>
                        <a:pt x="113" y="40"/>
                      </a:lnTo>
                      <a:lnTo>
                        <a:pt x="113" y="40"/>
                      </a:lnTo>
                      <a:lnTo>
                        <a:pt x="113" y="40"/>
                      </a:lnTo>
                      <a:lnTo>
                        <a:pt x="113" y="42"/>
                      </a:lnTo>
                      <a:lnTo>
                        <a:pt x="113" y="42"/>
                      </a:lnTo>
                      <a:lnTo>
                        <a:pt x="113" y="42"/>
                      </a:lnTo>
                      <a:lnTo>
                        <a:pt x="113" y="42"/>
                      </a:lnTo>
                      <a:lnTo>
                        <a:pt x="113" y="42"/>
                      </a:lnTo>
                      <a:lnTo>
                        <a:pt x="114" y="43"/>
                      </a:lnTo>
                      <a:lnTo>
                        <a:pt x="114" y="46"/>
                      </a:lnTo>
                      <a:lnTo>
                        <a:pt x="114" y="47"/>
                      </a:lnTo>
                      <a:lnTo>
                        <a:pt x="116" y="48"/>
                      </a:lnTo>
                      <a:lnTo>
                        <a:pt x="116" y="50"/>
                      </a:lnTo>
                      <a:lnTo>
                        <a:pt x="116" y="53"/>
                      </a:lnTo>
                      <a:lnTo>
                        <a:pt x="116" y="54"/>
                      </a:lnTo>
                      <a:lnTo>
                        <a:pt x="116" y="55"/>
                      </a:lnTo>
                      <a:close/>
                      <a:moveTo>
                        <a:pt x="64" y="2"/>
                      </a:moveTo>
                      <a:lnTo>
                        <a:pt x="61" y="0"/>
                      </a:lnTo>
                      <a:lnTo>
                        <a:pt x="50" y="2"/>
                      </a:lnTo>
                      <a:lnTo>
                        <a:pt x="40" y="6"/>
                      </a:lnTo>
                      <a:lnTo>
                        <a:pt x="34" y="8"/>
                      </a:lnTo>
                      <a:lnTo>
                        <a:pt x="36" y="7"/>
                      </a:lnTo>
                      <a:lnTo>
                        <a:pt x="38" y="6"/>
                      </a:lnTo>
                      <a:lnTo>
                        <a:pt x="41" y="4"/>
                      </a:lnTo>
                      <a:lnTo>
                        <a:pt x="42" y="3"/>
                      </a:lnTo>
                      <a:lnTo>
                        <a:pt x="45" y="2"/>
                      </a:lnTo>
                      <a:lnTo>
                        <a:pt x="48" y="0"/>
                      </a:lnTo>
                      <a:lnTo>
                        <a:pt x="52" y="0"/>
                      </a:lnTo>
                      <a:lnTo>
                        <a:pt x="54" y="0"/>
                      </a:lnTo>
                      <a:lnTo>
                        <a:pt x="56" y="0"/>
                      </a:lnTo>
                      <a:lnTo>
                        <a:pt x="57" y="0"/>
                      </a:lnTo>
                      <a:lnTo>
                        <a:pt x="58" y="0"/>
                      </a:lnTo>
                      <a:lnTo>
                        <a:pt x="60" y="0"/>
                      </a:lnTo>
                      <a:lnTo>
                        <a:pt x="61" y="0"/>
                      </a:lnTo>
                      <a:lnTo>
                        <a:pt x="62" y="0"/>
                      </a:lnTo>
                      <a:lnTo>
                        <a:pt x="62" y="0"/>
                      </a:lnTo>
                      <a:lnTo>
                        <a:pt x="64" y="2"/>
                      </a:lnTo>
                      <a:close/>
                      <a:moveTo>
                        <a:pt x="114" y="63"/>
                      </a:moveTo>
                      <a:lnTo>
                        <a:pt x="114" y="55"/>
                      </a:lnTo>
                      <a:lnTo>
                        <a:pt x="116" y="55"/>
                      </a:lnTo>
                      <a:lnTo>
                        <a:pt x="116" y="57"/>
                      </a:lnTo>
                      <a:lnTo>
                        <a:pt x="116" y="58"/>
                      </a:lnTo>
                      <a:lnTo>
                        <a:pt x="116" y="58"/>
                      </a:lnTo>
                      <a:lnTo>
                        <a:pt x="116" y="59"/>
                      </a:lnTo>
                      <a:lnTo>
                        <a:pt x="114" y="61"/>
                      </a:lnTo>
                      <a:lnTo>
                        <a:pt x="114" y="62"/>
                      </a:lnTo>
                      <a:lnTo>
                        <a:pt x="114" y="63"/>
                      </a:lnTo>
                      <a:lnTo>
                        <a:pt x="114" y="63"/>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4" name="Freeform 326"/>
                <p:cNvSpPr>
                  <a:spLocks/>
                </p:cNvSpPr>
                <p:nvPr/>
              </p:nvSpPr>
              <p:spPr bwMode="auto">
                <a:xfrm>
                  <a:off x="4017" y="1659"/>
                  <a:ext cx="37" cy="33"/>
                </a:xfrm>
                <a:custGeom>
                  <a:avLst/>
                  <a:gdLst>
                    <a:gd name="T0" fmla="*/ 105 w 106"/>
                    <a:gd name="T1" fmla="*/ 44 h 99"/>
                    <a:gd name="T2" fmla="*/ 101 w 106"/>
                    <a:gd name="T3" fmla="*/ 34 h 99"/>
                    <a:gd name="T4" fmla="*/ 90 w 106"/>
                    <a:gd name="T5" fmla="*/ 20 h 99"/>
                    <a:gd name="T6" fmla="*/ 78 w 106"/>
                    <a:gd name="T7" fmla="*/ 11 h 99"/>
                    <a:gd name="T8" fmla="*/ 64 w 106"/>
                    <a:gd name="T9" fmla="*/ 3 h 99"/>
                    <a:gd name="T10" fmla="*/ 53 w 106"/>
                    <a:gd name="T11" fmla="*/ 0 h 99"/>
                    <a:gd name="T12" fmla="*/ 32 w 106"/>
                    <a:gd name="T13" fmla="*/ 6 h 99"/>
                    <a:gd name="T14" fmla="*/ 24 w 106"/>
                    <a:gd name="T15" fmla="*/ 11 h 99"/>
                    <a:gd name="T16" fmla="*/ 18 w 106"/>
                    <a:gd name="T17" fmla="*/ 15 h 99"/>
                    <a:gd name="T18" fmla="*/ 14 w 106"/>
                    <a:gd name="T19" fmla="*/ 20 h 99"/>
                    <a:gd name="T20" fmla="*/ 9 w 106"/>
                    <a:gd name="T21" fmla="*/ 26 h 99"/>
                    <a:gd name="T22" fmla="*/ 4 w 106"/>
                    <a:gd name="T23" fmla="*/ 34 h 99"/>
                    <a:gd name="T24" fmla="*/ 0 w 106"/>
                    <a:gd name="T25" fmla="*/ 55 h 99"/>
                    <a:gd name="T26" fmla="*/ 4 w 106"/>
                    <a:gd name="T27" fmla="*/ 75 h 99"/>
                    <a:gd name="T28" fmla="*/ 14 w 106"/>
                    <a:gd name="T29" fmla="*/ 93 h 99"/>
                    <a:gd name="T30" fmla="*/ 24 w 106"/>
                    <a:gd name="T31" fmla="*/ 98 h 99"/>
                    <a:gd name="T32" fmla="*/ 26 w 106"/>
                    <a:gd name="T33" fmla="*/ 98 h 99"/>
                    <a:gd name="T34" fmla="*/ 30 w 106"/>
                    <a:gd name="T35" fmla="*/ 97 h 99"/>
                    <a:gd name="T36" fmla="*/ 33 w 106"/>
                    <a:gd name="T37" fmla="*/ 97 h 99"/>
                    <a:gd name="T38" fmla="*/ 28 w 106"/>
                    <a:gd name="T39" fmla="*/ 93 h 99"/>
                    <a:gd name="T40" fmla="*/ 16 w 106"/>
                    <a:gd name="T41" fmla="*/ 81 h 99"/>
                    <a:gd name="T42" fmla="*/ 9 w 106"/>
                    <a:gd name="T43" fmla="*/ 65 h 99"/>
                    <a:gd name="T44" fmla="*/ 9 w 106"/>
                    <a:gd name="T45" fmla="*/ 46 h 99"/>
                    <a:gd name="T46" fmla="*/ 16 w 106"/>
                    <a:gd name="T47" fmla="*/ 30 h 99"/>
                    <a:gd name="T48" fmla="*/ 28 w 106"/>
                    <a:gd name="T49" fmla="*/ 18 h 99"/>
                    <a:gd name="T50" fmla="*/ 44 w 106"/>
                    <a:gd name="T51" fmla="*/ 11 h 99"/>
                    <a:gd name="T52" fmla="*/ 62 w 106"/>
                    <a:gd name="T53" fmla="*/ 11 h 99"/>
                    <a:gd name="T54" fmla="*/ 78 w 106"/>
                    <a:gd name="T55" fmla="*/ 18 h 99"/>
                    <a:gd name="T56" fmla="*/ 90 w 106"/>
                    <a:gd name="T57" fmla="*/ 30 h 99"/>
                    <a:gd name="T58" fmla="*/ 97 w 106"/>
                    <a:gd name="T59" fmla="*/ 46 h 99"/>
                    <a:gd name="T60" fmla="*/ 106 w 106"/>
                    <a:gd name="T61" fmla="*/ 55 h 99"/>
                    <a:gd name="T62" fmla="*/ 105 w 106"/>
                    <a:gd name="T63" fmla="*/ 66 h 99"/>
                    <a:gd name="T64" fmla="*/ 101 w 106"/>
                    <a:gd name="T65" fmla="*/ 70 h 99"/>
                    <a:gd name="T66" fmla="*/ 98 w 106"/>
                    <a:gd name="T67" fmla="*/ 74 h 99"/>
                    <a:gd name="T68" fmla="*/ 93 w 106"/>
                    <a:gd name="T69" fmla="*/ 77 h 99"/>
                    <a:gd name="T70" fmla="*/ 94 w 106"/>
                    <a:gd name="T71" fmla="*/ 73 h 99"/>
                    <a:gd name="T72" fmla="*/ 98 w 106"/>
                    <a:gd name="T73" fmla="*/ 5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 h="99">
                      <a:moveTo>
                        <a:pt x="106" y="55"/>
                      </a:moveTo>
                      <a:lnTo>
                        <a:pt x="105" y="44"/>
                      </a:lnTo>
                      <a:lnTo>
                        <a:pt x="105" y="40"/>
                      </a:lnTo>
                      <a:lnTo>
                        <a:pt x="101" y="34"/>
                      </a:lnTo>
                      <a:lnTo>
                        <a:pt x="96" y="27"/>
                      </a:lnTo>
                      <a:lnTo>
                        <a:pt x="90" y="20"/>
                      </a:lnTo>
                      <a:lnTo>
                        <a:pt x="85" y="15"/>
                      </a:lnTo>
                      <a:lnTo>
                        <a:pt x="78" y="11"/>
                      </a:lnTo>
                      <a:lnTo>
                        <a:pt x="72" y="7"/>
                      </a:lnTo>
                      <a:lnTo>
                        <a:pt x="64" y="3"/>
                      </a:lnTo>
                      <a:lnTo>
                        <a:pt x="56" y="2"/>
                      </a:lnTo>
                      <a:lnTo>
                        <a:pt x="53" y="0"/>
                      </a:lnTo>
                      <a:lnTo>
                        <a:pt x="42" y="2"/>
                      </a:lnTo>
                      <a:lnTo>
                        <a:pt x="32" y="6"/>
                      </a:lnTo>
                      <a:lnTo>
                        <a:pt x="26" y="8"/>
                      </a:lnTo>
                      <a:lnTo>
                        <a:pt x="24" y="11"/>
                      </a:lnTo>
                      <a:lnTo>
                        <a:pt x="21" y="14"/>
                      </a:lnTo>
                      <a:lnTo>
                        <a:pt x="18" y="15"/>
                      </a:lnTo>
                      <a:lnTo>
                        <a:pt x="16" y="18"/>
                      </a:lnTo>
                      <a:lnTo>
                        <a:pt x="14" y="20"/>
                      </a:lnTo>
                      <a:lnTo>
                        <a:pt x="12" y="23"/>
                      </a:lnTo>
                      <a:lnTo>
                        <a:pt x="9" y="26"/>
                      </a:lnTo>
                      <a:lnTo>
                        <a:pt x="6" y="27"/>
                      </a:lnTo>
                      <a:lnTo>
                        <a:pt x="4" y="34"/>
                      </a:lnTo>
                      <a:lnTo>
                        <a:pt x="0" y="44"/>
                      </a:lnTo>
                      <a:lnTo>
                        <a:pt x="0" y="55"/>
                      </a:lnTo>
                      <a:lnTo>
                        <a:pt x="0" y="66"/>
                      </a:lnTo>
                      <a:lnTo>
                        <a:pt x="4" y="75"/>
                      </a:lnTo>
                      <a:lnTo>
                        <a:pt x="9" y="85"/>
                      </a:lnTo>
                      <a:lnTo>
                        <a:pt x="14" y="93"/>
                      </a:lnTo>
                      <a:lnTo>
                        <a:pt x="22" y="99"/>
                      </a:lnTo>
                      <a:lnTo>
                        <a:pt x="24" y="98"/>
                      </a:lnTo>
                      <a:lnTo>
                        <a:pt x="25" y="98"/>
                      </a:lnTo>
                      <a:lnTo>
                        <a:pt x="26" y="98"/>
                      </a:lnTo>
                      <a:lnTo>
                        <a:pt x="28" y="98"/>
                      </a:lnTo>
                      <a:lnTo>
                        <a:pt x="30" y="97"/>
                      </a:lnTo>
                      <a:lnTo>
                        <a:pt x="32" y="97"/>
                      </a:lnTo>
                      <a:lnTo>
                        <a:pt x="33" y="97"/>
                      </a:lnTo>
                      <a:lnTo>
                        <a:pt x="34" y="95"/>
                      </a:lnTo>
                      <a:lnTo>
                        <a:pt x="28" y="93"/>
                      </a:lnTo>
                      <a:lnTo>
                        <a:pt x="21" y="87"/>
                      </a:lnTo>
                      <a:lnTo>
                        <a:pt x="16" y="81"/>
                      </a:lnTo>
                      <a:lnTo>
                        <a:pt x="12" y="73"/>
                      </a:lnTo>
                      <a:lnTo>
                        <a:pt x="9" y="65"/>
                      </a:lnTo>
                      <a:lnTo>
                        <a:pt x="8" y="55"/>
                      </a:lnTo>
                      <a:lnTo>
                        <a:pt x="9" y="46"/>
                      </a:lnTo>
                      <a:lnTo>
                        <a:pt x="12" y="38"/>
                      </a:lnTo>
                      <a:lnTo>
                        <a:pt x="16" y="30"/>
                      </a:lnTo>
                      <a:lnTo>
                        <a:pt x="21" y="23"/>
                      </a:lnTo>
                      <a:lnTo>
                        <a:pt x="28" y="18"/>
                      </a:lnTo>
                      <a:lnTo>
                        <a:pt x="36" y="14"/>
                      </a:lnTo>
                      <a:lnTo>
                        <a:pt x="44" y="11"/>
                      </a:lnTo>
                      <a:lnTo>
                        <a:pt x="53" y="10"/>
                      </a:lnTo>
                      <a:lnTo>
                        <a:pt x="62" y="11"/>
                      </a:lnTo>
                      <a:lnTo>
                        <a:pt x="70" y="14"/>
                      </a:lnTo>
                      <a:lnTo>
                        <a:pt x="78" y="18"/>
                      </a:lnTo>
                      <a:lnTo>
                        <a:pt x="85" y="23"/>
                      </a:lnTo>
                      <a:lnTo>
                        <a:pt x="90" y="30"/>
                      </a:lnTo>
                      <a:lnTo>
                        <a:pt x="94" y="38"/>
                      </a:lnTo>
                      <a:lnTo>
                        <a:pt x="97" y="46"/>
                      </a:lnTo>
                      <a:lnTo>
                        <a:pt x="98" y="55"/>
                      </a:lnTo>
                      <a:lnTo>
                        <a:pt x="106" y="55"/>
                      </a:lnTo>
                      <a:lnTo>
                        <a:pt x="106" y="63"/>
                      </a:lnTo>
                      <a:lnTo>
                        <a:pt x="105" y="66"/>
                      </a:lnTo>
                      <a:lnTo>
                        <a:pt x="104" y="69"/>
                      </a:lnTo>
                      <a:lnTo>
                        <a:pt x="101" y="70"/>
                      </a:lnTo>
                      <a:lnTo>
                        <a:pt x="100" y="71"/>
                      </a:lnTo>
                      <a:lnTo>
                        <a:pt x="98" y="74"/>
                      </a:lnTo>
                      <a:lnTo>
                        <a:pt x="96" y="75"/>
                      </a:lnTo>
                      <a:lnTo>
                        <a:pt x="93" y="77"/>
                      </a:lnTo>
                      <a:lnTo>
                        <a:pt x="92" y="78"/>
                      </a:lnTo>
                      <a:lnTo>
                        <a:pt x="94" y="73"/>
                      </a:lnTo>
                      <a:lnTo>
                        <a:pt x="97" y="65"/>
                      </a:lnTo>
                      <a:lnTo>
                        <a:pt x="98" y="55"/>
                      </a:lnTo>
                      <a:lnTo>
                        <a:pt x="106" y="55"/>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5" name="Freeform 327"/>
                <p:cNvSpPr>
                  <a:spLocks/>
                </p:cNvSpPr>
                <p:nvPr/>
              </p:nvSpPr>
              <p:spPr bwMode="auto">
                <a:xfrm>
                  <a:off x="4020" y="1662"/>
                  <a:ext cx="31" cy="28"/>
                </a:xfrm>
                <a:custGeom>
                  <a:avLst/>
                  <a:gdLst>
                    <a:gd name="T0" fmla="*/ 89 w 90"/>
                    <a:gd name="T1" fmla="*/ 36 h 85"/>
                    <a:gd name="T2" fmla="*/ 82 w 90"/>
                    <a:gd name="T3" fmla="*/ 20 h 85"/>
                    <a:gd name="T4" fmla="*/ 70 w 90"/>
                    <a:gd name="T5" fmla="*/ 8 h 85"/>
                    <a:gd name="T6" fmla="*/ 54 w 90"/>
                    <a:gd name="T7" fmla="*/ 1 h 85"/>
                    <a:gd name="T8" fmla="*/ 36 w 90"/>
                    <a:gd name="T9" fmla="*/ 1 h 85"/>
                    <a:gd name="T10" fmla="*/ 20 w 90"/>
                    <a:gd name="T11" fmla="*/ 8 h 85"/>
                    <a:gd name="T12" fmla="*/ 8 w 90"/>
                    <a:gd name="T13" fmla="*/ 20 h 85"/>
                    <a:gd name="T14" fmla="*/ 1 w 90"/>
                    <a:gd name="T15" fmla="*/ 36 h 85"/>
                    <a:gd name="T16" fmla="*/ 1 w 90"/>
                    <a:gd name="T17" fmla="*/ 55 h 85"/>
                    <a:gd name="T18" fmla="*/ 8 w 90"/>
                    <a:gd name="T19" fmla="*/ 71 h 85"/>
                    <a:gd name="T20" fmla="*/ 20 w 90"/>
                    <a:gd name="T21" fmla="*/ 83 h 85"/>
                    <a:gd name="T22" fmla="*/ 29 w 90"/>
                    <a:gd name="T23" fmla="*/ 85 h 85"/>
                    <a:gd name="T24" fmla="*/ 33 w 90"/>
                    <a:gd name="T25" fmla="*/ 84 h 85"/>
                    <a:gd name="T26" fmla="*/ 37 w 90"/>
                    <a:gd name="T27" fmla="*/ 83 h 85"/>
                    <a:gd name="T28" fmla="*/ 41 w 90"/>
                    <a:gd name="T29" fmla="*/ 81 h 85"/>
                    <a:gd name="T30" fmla="*/ 38 w 90"/>
                    <a:gd name="T31" fmla="*/ 80 h 85"/>
                    <a:gd name="T32" fmla="*/ 25 w 90"/>
                    <a:gd name="T33" fmla="*/ 75 h 85"/>
                    <a:gd name="T34" fmla="*/ 16 w 90"/>
                    <a:gd name="T35" fmla="*/ 65 h 85"/>
                    <a:gd name="T36" fmla="*/ 10 w 90"/>
                    <a:gd name="T37" fmla="*/ 52 h 85"/>
                    <a:gd name="T38" fmla="*/ 10 w 90"/>
                    <a:gd name="T39" fmla="*/ 37 h 85"/>
                    <a:gd name="T40" fmla="*/ 16 w 90"/>
                    <a:gd name="T41" fmla="*/ 25 h 85"/>
                    <a:gd name="T42" fmla="*/ 25 w 90"/>
                    <a:gd name="T43" fmla="*/ 14 h 85"/>
                    <a:gd name="T44" fmla="*/ 38 w 90"/>
                    <a:gd name="T45" fmla="*/ 9 h 85"/>
                    <a:gd name="T46" fmla="*/ 52 w 90"/>
                    <a:gd name="T47" fmla="*/ 9 h 85"/>
                    <a:gd name="T48" fmla="*/ 65 w 90"/>
                    <a:gd name="T49" fmla="*/ 14 h 85"/>
                    <a:gd name="T50" fmla="*/ 74 w 90"/>
                    <a:gd name="T51" fmla="*/ 25 h 85"/>
                    <a:gd name="T52" fmla="*/ 80 w 90"/>
                    <a:gd name="T53" fmla="*/ 37 h 85"/>
                    <a:gd name="T54" fmla="*/ 90 w 90"/>
                    <a:gd name="T55" fmla="*/ 45 h 85"/>
                    <a:gd name="T56" fmla="*/ 86 w 90"/>
                    <a:gd name="T57" fmla="*/ 63 h 85"/>
                    <a:gd name="T58" fmla="*/ 81 w 90"/>
                    <a:gd name="T59" fmla="*/ 69 h 85"/>
                    <a:gd name="T60" fmla="*/ 76 w 90"/>
                    <a:gd name="T61" fmla="*/ 72 h 85"/>
                    <a:gd name="T62" fmla="*/ 72 w 90"/>
                    <a:gd name="T63" fmla="*/ 73 h 85"/>
                    <a:gd name="T64" fmla="*/ 66 w 90"/>
                    <a:gd name="T65" fmla="*/ 76 h 85"/>
                    <a:gd name="T66" fmla="*/ 64 w 90"/>
                    <a:gd name="T67" fmla="*/ 77 h 85"/>
                    <a:gd name="T68" fmla="*/ 64 w 90"/>
                    <a:gd name="T69" fmla="*/ 77 h 85"/>
                    <a:gd name="T70" fmla="*/ 62 w 90"/>
                    <a:gd name="T71" fmla="*/ 77 h 85"/>
                    <a:gd name="T72" fmla="*/ 61 w 90"/>
                    <a:gd name="T73" fmla="*/ 77 h 85"/>
                    <a:gd name="T74" fmla="*/ 65 w 90"/>
                    <a:gd name="T75" fmla="*/ 75 h 85"/>
                    <a:gd name="T76" fmla="*/ 74 w 90"/>
                    <a:gd name="T77" fmla="*/ 65 h 85"/>
                    <a:gd name="T78" fmla="*/ 80 w 90"/>
                    <a:gd name="T79" fmla="*/ 52 h 85"/>
                    <a:gd name="T80" fmla="*/ 90 w 90"/>
                    <a:gd name="T81" fmla="*/ 4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85">
                      <a:moveTo>
                        <a:pt x="90" y="45"/>
                      </a:moveTo>
                      <a:lnTo>
                        <a:pt x="89" y="36"/>
                      </a:lnTo>
                      <a:lnTo>
                        <a:pt x="86" y="28"/>
                      </a:lnTo>
                      <a:lnTo>
                        <a:pt x="82" y="20"/>
                      </a:lnTo>
                      <a:lnTo>
                        <a:pt x="77" y="13"/>
                      </a:lnTo>
                      <a:lnTo>
                        <a:pt x="70" y="8"/>
                      </a:lnTo>
                      <a:lnTo>
                        <a:pt x="62" y="4"/>
                      </a:lnTo>
                      <a:lnTo>
                        <a:pt x="54" y="1"/>
                      </a:lnTo>
                      <a:lnTo>
                        <a:pt x="45" y="0"/>
                      </a:lnTo>
                      <a:lnTo>
                        <a:pt x="36" y="1"/>
                      </a:lnTo>
                      <a:lnTo>
                        <a:pt x="28" y="4"/>
                      </a:lnTo>
                      <a:lnTo>
                        <a:pt x="20" y="8"/>
                      </a:lnTo>
                      <a:lnTo>
                        <a:pt x="13" y="13"/>
                      </a:lnTo>
                      <a:lnTo>
                        <a:pt x="8" y="20"/>
                      </a:lnTo>
                      <a:lnTo>
                        <a:pt x="4" y="28"/>
                      </a:lnTo>
                      <a:lnTo>
                        <a:pt x="1" y="36"/>
                      </a:lnTo>
                      <a:lnTo>
                        <a:pt x="0" y="45"/>
                      </a:lnTo>
                      <a:lnTo>
                        <a:pt x="1" y="55"/>
                      </a:lnTo>
                      <a:lnTo>
                        <a:pt x="4" y="63"/>
                      </a:lnTo>
                      <a:lnTo>
                        <a:pt x="8" y="71"/>
                      </a:lnTo>
                      <a:lnTo>
                        <a:pt x="13" y="77"/>
                      </a:lnTo>
                      <a:lnTo>
                        <a:pt x="20" y="83"/>
                      </a:lnTo>
                      <a:lnTo>
                        <a:pt x="26" y="85"/>
                      </a:lnTo>
                      <a:lnTo>
                        <a:pt x="29" y="85"/>
                      </a:lnTo>
                      <a:lnTo>
                        <a:pt x="32" y="84"/>
                      </a:lnTo>
                      <a:lnTo>
                        <a:pt x="33" y="84"/>
                      </a:lnTo>
                      <a:lnTo>
                        <a:pt x="36" y="83"/>
                      </a:lnTo>
                      <a:lnTo>
                        <a:pt x="37" y="83"/>
                      </a:lnTo>
                      <a:lnTo>
                        <a:pt x="40" y="81"/>
                      </a:lnTo>
                      <a:lnTo>
                        <a:pt x="41" y="81"/>
                      </a:lnTo>
                      <a:lnTo>
                        <a:pt x="44" y="81"/>
                      </a:lnTo>
                      <a:lnTo>
                        <a:pt x="38" y="80"/>
                      </a:lnTo>
                      <a:lnTo>
                        <a:pt x="30" y="79"/>
                      </a:lnTo>
                      <a:lnTo>
                        <a:pt x="25" y="75"/>
                      </a:lnTo>
                      <a:lnTo>
                        <a:pt x="20" y="71"/>
                      </a:lnTo>
                      <a:lnTo>
                        <a:pt x="16" y="65"/>
                      </a:lnTo>
                      <a:lnTo>
                        <a:pt x="12" y="59"/>
                      </a:lnTo>
                      <a:lnTo>
                        <a:pt x="10" y="52"/>
                      </a:lnTo>
                      <a:lnTo>
                        <a:pt x="9" y="45"/>
                      </a:lnTo>
                      <a:lnTo>
                        <a:pt x="10" y="37"/>
                      </a:lnTo>
                      <a:lnTo>
                        <a:pt x="12" y="30"/>
                      </a:lnTo>
                      <a:lnTo>
                        <a:pt x="16" y="25"/>
                      </a:lnTo>
                      <a:lnTo>
                        <a:pt x="20" y="20"/>
                      </a:lnTo>
                      <a:lnTo>
                        <a:pt x="25" y="14"/>
                      </a:lnTo>
                      <a:lnTo>
                        <a:pt x="30" y="12"/>
                      </a:lnTo>
                      <a:lnTo>
                        <a:pt x="38" y="9"/>
                      </a:lnTo>
                      <a:lnTo>
                        <a:pt x="45" y="9"/>
                      </a:lnTo>
                      <a:lnTo>
                        <a:pt x="52" y="9"/>
                      </a:lnTo>
                      <a:lnTo>
                        <a:pt x="58" y="12"/>
                      </a:lnTo>
                      <a:lnTo>
                        <a:pt x="65" y="14"/>
                      </a:lnTo>
                      <a:lnTo>
                        <a:pt x="70" y="20"/>
                      </a:lnTo>
                      <a:lnTo>
                        <a:pt x="74" y="25"/>
                      </a:lnTo>
                      <a:lnTo>
                        <a:pt x="78" y="30"/>
                      </a:lnTo>
                      <a:lnTo>
                        <a:pt x="80" y="37"/>
                      </a:lnTo>
                      <a:lnTo>
                        <a:pt x="81" y="45"/>
                      </a:lnTo>
                      <a:lnTo>
                        <a:pt x="90" y="45"/>
                      </a:lnTo>
                      <a:lnTo>
                        <a:pt x="89" y="55"/>
                      </a:lnTo>
                      <a:lnTo>
                        <a:pt x="86" y="63"/>
                      </a:lnTo>
                      <a:lnTo>
                        <a:pt x="84" y="68"/>
                      </a:lnTo>
                      <a:lnTo>
                        <a:pt x="81" y="69"/>
                      </a:lnTo>
                      <a:lnTo>
                        <a:pt x="78" y="71"/>
                      </a:lnTo>
                      <a:lnTo>
                        <a:pt x="76" y="72"/>
                      </a:lnTo>
                      <a:lnTo>
                        <a:pt x="74" y="73"/>
                      </a:lnTo>
                      <a:lnTo>
                        <a:pt x="72" y="73"/>
                      </a:lnTo>
                      <a:lnTo>
                        <a:pt x="69" y="75"/>
                      </a:lnTo>
                      <a:lnTo>
                        <a:pt x="66" y="76"/>
                      </a:lnTo>
                      <a:lnTo>
                        <a:pt x="65" y="77"/>
                      </a:lnTo>
                      <a:lnTo>
                        <a:pt x="64" y="77"/>
                      </a:lnTo>
                      <a:lnTo>
                        <a:pt x="64" y="77"/>
                      </a:lnTo>
                      <a:lnTo>
                        <a:pt x="64" y="77"/>
                      </a:lnTo>
                      <a:lnTo>
                        <a:pt x="62" y="77"/>
                      </a:lnTo>
                      <a:lnTo>
                        <a:pt x="62" y="77"/>
                      </a:lnTo>
                      <a:lnTo>
                        <a:pt x="62" y="77"/>
                      </a:lnTo>
                      <a:lnTo>
                        <a:pt x="61" y="77"/>
                      </a:lnTo>
                      <a:lnTo>
                        <a:pt x="61" y="77"/>
                      </a:lnTo>
                      <a:lnTo>
                        <a:pt x="65" y="75"/>
                      </a:lnTo>
                      <a:lnTo>
                        <a:pt x="70" y="71"/>
                      </a:lnTo>
                      <a:lnTo>
                        <a:pt x="74" y="65"/>
                      </a:lnTo>
                      <a:lnTo>
                        <a:pt x="78" y="59"/>
                      </a:lnTo>
                      <a:lnTo>
                        <a:pt x="80" y="52"/>
                      </a:lnTo>
                      <a:lnTo>
                        <a:pt x="81" y="45"/>
                      </a:lnTo>
                      <a:lnTo>
                        <a:pt x="90" y="45"/>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6" name="Freeform 328"/>
                <p:cNvSpPr>
                  <a:spLocks/>
                </p:cNvSpPr>
                <p:nvPr/>
              </p:nvSpPr>
              <p:spPr bwMode="auto">
                <a:xfrm>
                  <a:off x="4023" y="1665"/>
                  <a:ext cx="25" cy="24"/>
                </a:xfrm>
                <a:custGeom>
                  <a:avLst/>
                  <a:gdLst>
                    <a:gd name="T0" fmla="*/ 71 w 72"/>
                    <a:gd name="T1" fmla="*/ 28 h 72"/>
                    <a:gd name="T2" fmla="*/ 65 w 72"/>
                    <a:gd name="T3" fmla="*/ 16 h 72"/>
                    <a:gd name="T4" fmla="*/ 56 w 72"/>
                    <a:gd name="T5" fmla="*/ 5 h 72"/>
                    <a:gd name="T6" fmla="*/ 43 w 72"/>
                    <a:gd name="T7" fmla="*/ 0 h 72"/>
                    <a:gd name="T8" fmla="*/ 29 w 72"/>
                    <a:gd name="T9" fmla="*/ 0 h 72"/>
                    <a:gd name="T10" fmla="*/ 16 w 72"/>
                    <a:gd name="T11" fmla="*/ 5 h 72"/>
                    <a:gd name="T12" fmla="*/ 7 w 72"/>
                    <a:gd name="T13" fmla="*/ 16 h 72"/>
                    <a:gd name="T14" fmla="*/ 1 w 72"/>
                    <a:gd name="T15" fmla="*/ 28 h 72"/>
                    <a:gd name="T16" fmla="*/ 1 w 72"/>
                    <a:gd name="T17" fmla="*/ 43 h 72"/>
                    <a:gd name="T18" fmla="*/ 7 w 72"/>
                    <a:gd name="T19" fmla="*/ 56 h 72"/>
                    <a:gd name="T20" fmla="*/ 16 w 72"/>
                    <a:gd name="T21" fmla="*/ 66 h 72"/>
                    <a:gd name="T22" fmla="*/ 29 w 72"/>
                    <a:gd name="T23" fmla="*/ 71 h 72"/>
                    <a:gd name="T24" fmla="*/ 37 w 72"/>
                    <a:gd name="T25" fmla="*/ 71 h 72"/>
                    <a:gd name="T26" fmla="*/ 41 w 72"/>
                    <a:gd name="T27" fmla="*/ 70 h 72"/>
                    <a:gd name="T28" fmla="*/ 45 w 72"/>
                    <a:gd name="T29" fmla="*/ 68 h 72"/>
                    <a:gd name="T30" fmla="*/ 49 w 72"/>
                    <a:gd name="T31" fmla="*/ 68 h 72"/>
                    <a:gd name="T32" fmla="*/ 56 w 72"/>
                    <a:gd name="T33" fmla="*/ 66 h 72"/>
                    <a:gd name="T34" fmla="*/ 65 w 72"/>
                    <a:gd name="T35" fmla="*/ 56 h 72"/>
                    <a:gd name="T36" fmla="*/ 71 w 72"/>
                    <a:gd name="T37" fmla="*/ 43 h 72"/>
                    <a:gd name="T38" fmla="*/ 63 w 72"/>
                    <a:gd name="T39" fmla="*/ 36 h 72"/>
                    <a:gd name="T40" fmla="*/ 61 w 72"/>
                    <a:gd name="T41" fmla="*/ 25 h 72"/>
                    <a:gd name="T42" fmla="*/ 55 w 72"/>
                    <a:gd name="T43" fmla="*/ 16 h 72"/>
                    <a:gd name="T44" fmla="*/ 47 w 72"/>
                    <a:gd name="T45" fmla="*/ 11 h 72"/>
                    <a:gd name="T46" fmla="*/ 36 w 72"/>
                    <a:gd name="T47" fmla="*/ 9 h 72"/>
                    <a:gd name="T48" fmla="*/ 25 w 72"/>
                    <a:gd name="T49" fmla="*/ 11 h 72"/>
                    <a:gd name="T50" fmla="*/ 17 w 72"/>
                    <a:gd name="T51" fmla="*/ 16 h 72"/>
                    <a:gd name="T52" fmla="*/ 11 w 72"/>
                    <a:gd name="T53" fmla="*/ 25 h 72"/>
                    <a:gd name="T54" fmla="*/ 9 w 72"/>
                    <a:gd name="T55" fmla="*/ 36 h 72"/>
                    <a:gd name="T56" fmla="*/ 11 w 72"/>
                    <a:gd name="T57" fmla="*/ 47 h 72"/>
                    <a:gd name="T58" fmla="*/ 17 w 72"/>
                    <a:gd name="T59" fmla="*/ 55 h 72"/>
                    <a:gd name="T60" fmla="*/ 25 w 72"/>
                    <a:gd name="T61" fmla="*/ 60 h 72"/>
                    <a:gd name="T62" fmla="*/ 36 w 72"/>
                    <a:gd name="T63" fmla="*/ 63 h 72"/>
                    <a:gd name="T64" fmla="*/ 47 w 72"/>
                    <a:gd name="T65" fmla="*/ 60 h 72"/>
                    <a:gd name="T66" fmla="*/ 55 w 72"/>
                    <a:gd name="T67" fmla="*/ 55 h 72"/>
                    <a:gd name="T68" fmla="*/ 61 w 72"/>
                    <a:gd name="T69" fmla="*/ 47 h 72"/>
                    <a:gd name="T70" fmla="*/ 63 w 72"/>
                    <a:gd name="T71"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72">
                      <a:moveTo>
                        <a:pt x="72" y="36"/>
                      </a:moveTo>
                      <a:lnTo>
                        <a:pt x="71" y="28"/>
                      </a:lnTo>
                      <a:lnTo>
                        <a:pt x="69" y="21"/>
                      </a:lnTo>
                      <a:lnTo>
                        <a:pt x="65" y="16"/>
                      </a:lnTo>
                      <a:lnTo>
                        <a:pt x="61" y="11"/>
                      </a:lnTo>
                      <a:lnTo>
                        <a:pt x="56" y="5"/>
                      </a:lnTo>
                      <a:lnTo>
                        <a:pt x="49" y="3"/>
                      </a:lnTo>
                      <a:lnTo>
                        <a:pt x="43" y="0"/>
                      </a:lnTo>
                      <a:lnTo>
                        <a:pt x="36" y="0"/>
                      </a:lnTo>
                      <a:lnTo>
                        <a:pt x="29" y="0"/>
                      </a:lnTo>
                      <a:lnTo>
                        <a:pt x="21" y="3"/>
                      </a:lnTo>
                      <a:lnTo>
                        <a:pt x="16" y="5"/>
                      </a:lnTo>
                      <a:lnTo>
                        <a:pt x="11" y="11"/>
                      </a:lnTo>
                      <a:lnTo>
                        <a:pt x="7" y="16"/>
                      </a:lnTo>
                      <a:lnTo>
                        <a:pt x="3" y="21"/>
                      </a:lnTo>
                      <a:lnTo>
                        <a:pt x="1" y="28"/>
                      </a:lnTo>
                      <a:lnTo>
                        <a:pt x="0" y="36"/>
                      </a:lnTo>
                      <a:lnTo>
                        <a:pt x="1" y="43"/>
                      </a:lnTo>
                      <a:lnTo>
                        <a:pt x="3" y="50"/>
                      </a:lnTo>
                      <a:lnTo>
                        <a:pt x="7" y="56"/>
                      </a:lnTo>
                      <a:lnTo>
                        <a:pt x="11" y="62"/>
                      </a:lnTo>
                      <a:lnTo>
                        <a:pt x="16" y="66"/>
                      </a:lnTo>
                      <a:lnTo>
                        <a:pt x="21" y="70"/>
                      </a:lnTo>
                      <a:lnTo>
                        <a:pt x="29" y="71"/>
                      </a:lnTo>
                      <a:lnTo>
                        <a:pt x="35" y="72"/>
                      </a:lnTo>
                      <a:lnTo>
                        <a:pt x="37" y="71"/>
                      </a:lnTo>
                      <a:lnTo>
                        <a:pt x="39" y="71"/>
                      </a:lnTo>
                      <a:lnTo>
                        <a:pt x="41" y="70"/>
                      </a:lnTo>
                      <a:lnTo>
                        <a:pt x="44" y="70"/>
                      </a:lnTo>
                      <a:lnTo>
                        <a:pt x="45" y="68"/>
                      </a:lnTo>
                      <a:lnTo>
                        <a:pt x="48" y="68"/>
                      </a:lnTo>
                      <a:lnTo>
                        <a:pt x="49" y="68"/>
                      </a:lnTo>
                      <a:lnTo>
                        <a:pt x="52" y="68"/>
                      </a:lnTo>
                      <a:lnTo>
                        <a:pt x="56" y="66"/>
                      </a:lnTo>
                      <a:lnTo>
                        <a:pt x="61" y="62"/>
                      </a:lnTo>
                      <a:lnTo>
                        <a:pt x="65" y="56"/>
                      </a:lnTo>
                      <a:lnTo>
                        <a:pt x="69" y="50"/>
                      </a:lnTo>
                      <a:lnTo>
                        <a:pt x="71" y="43"/>
                      </a:lnTo>
                      <a:lnTo>
                        <a:pt x="72" y="36"/>
                      </a:lnTo>
                      <a:lnTo>
                        <a:pt x="63" y="36"/>
                      </a:lnTo>
                      <a:lnTo>
                        <a:pt x="63" y="31"/>
                      </a:lnTo>
                      <a:lnTo>
                        <a:pt x="61" y="25"/>
                      </a:lnTo>
                      <a:lnTo>
                        <a:pt x="59" y="20"/>
                      </a:lnTo>
                      <a:lnTo>
                        <a:pt x="55" y="16"/>
                      </a:lnTo>
                      <a:lnTo>
                        <a:pt x="51" y="13"/>
                      </a:lnTo>
                      <a:lnTo>
                        <a:pt x="47" y="11"/>
                      </a:lnTo>
                      <a:lnTo>
                        <a:pt x="41" y="9"/>
                      </a:lnTo>
                      <a:lnTo>
                        <a:pt x="36" y="9"/>
                      </a:lnTo>
                      <a:lnTo>
                        <a:pt x="31" y="9"/>
                      </a:lnTo>
                      <a:lnTo>
                        <a:pt x="25" y="11"/>
                      </a:lnTo>
                      <a:lnTo>
                        <a:pt x="21" y="13"/>
                      </a:lnTo>
                      <a:lnTo>
                        <a:pt x="17" y="16"/>
                      </a:lnTo>
                      <a:lnTo>
                        <a:pt x="13" y="20"/>
                      </a:lnTo>
                      <a:lnTo>
                        <a:pt x="11" y="25"/>
                      </a:lnTo>
                      <a:lnTo>
                        <a:pt x="9" y="31"/>
                      </a:lnTo>
                      <a:lnTo>
                        <a:pt x="9" y="36"/>
                      </a:lnTo>
                      <a:lnTo>
                        <a:pt x="9" y="42"/>
                      </a:lnTo>
                      <a:lnTo>
                        <a:pt x="11" y="47"/>
                      </a:lnTo>
                      <a:lnTo>
                        <a:pt x="13" y="51"/>
                      </a:lnTo>
                      <a:lnTo>
                        <a:pt x="17" y="55"/>
                      </a:lnTo>
                      <a:lnTo>
                        <a:pt x="21" y="58"/>
                      </a:lnTo>
                      <a:lnTo>
                        <a:pt x="25" y="60"/>
                      </a:lnTo>
                      <a:lnTo>
                        <a:pt x="31" y="62"/>
                      </a:lnTo>
                      <a:lnTo>
                        <a:pt x="36" y="63"/>
                      </a:lnTo>
                      <a:lnTo>
                        <a:pt x="41" y="62"/>
                      </a:lnTo>
                      <a:lnTo>
                        <a:pt x="47" y="60"/>
                      </a:lnTo>
                      <a:lnTo>
                        <a:pt x="51" y="58"/>
                      </a:lnTo>
                      <a:lnTo>
                        <a:pt x="55" y="55"/>
                      </a:lnTo>
                      <a:lnTo>
                        <a:pt x="59" y="51"/>
                      </a:lnTo>
                      <a:lnTo>
                        <a:pt x="61" y="47"/>
                      </a:lnTo>
                      <a:lnTo>
                        <a:pt x="63" y="42"/>
                      </a:lnTo>
                      <a:lnTo>
                        <a:pt x="63" y="36"/>
                      </a:lnTo>
                      <a:lnTo>
                        <a:pt x="72"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7" name="Freeform 329"/>
                <p:cNvSpPr>
                  <a:spLocks/>
                </p:cNvSpPr>
                <p:nvPr/>
              </p:nvSpPr>
              <p:spPr bwMode="auto">
                <a:xfrm>
                  <a:off x="4026" y="1668"/>
                  <a:ext cx="19" cy="18"/>
                </a:xfrm>
                <a:custGeom>
                  <a:avLst/>
                  <a:gdLst>
                    <a:gd name="T0" fmla="*/ 54 w 54"/>
                    <a:gd name="T1" fmla="*/ 22 h 54"/>
                    <a:gd name="T2" fmla="*/ 50 w 54"/>
                    <a:gd name="T3" fmla="*/ 11 h 54"/>
                    <a:gd name="T4" fmla="*/ 42 w 54"/>
                    <a:gd name="T5" fmla="*/ 4 h 54"/>
                    <a:gd name="T6" fmla="*/ 32 w 54"/>
                    <a:gd name="T7" fmla="*/ 0 h 54"/>
                    <a:gd name="T8" fmla="*/ 22 w 54"/>
                    <a:gd name="T9" fmla="*/ 0 h 54"/>
                    <a:gd name="T10" fmla="*/ 12 w 54"/>
                    <a:gd name="T11" fmla="*/ 4 h 54"/>
                    <a:gd name="T12" fmla="*/ 4 w 54"/>
                    <a:gd name="T13" fmla="*/ 11 h 54"/>
                    <a:gd name="T14" fmla="*/ 0 w 54"/>
                    <a:gd name="T15" fmla="*/ 22 h 54"/>
                    <a:gd name="T16" fmla="*/ 0 w 54"/>
                    <a:gd name="T17" fmla="*/ 33 h 54"/>
                    <a:gd name="T18" fmla="*/ 4 w 54"/>
                    <a:gd name="T19" fmla="*/ 42 h 54"/>
                    <a:gd name="T20" fmla="*/ 12 w 54"/>
                    <a:gd name="T21" fmla="*/ 49 h 54"/>
                    <a:gd name="T22" fmla="*/ 22 w 54"/>
                    <a:gd name="T23" fmla="*/ 53 h 54"/>
                    <a:gd name="T24" fmla="*/ 32 w 54"/>
                    <a:gd name="T25" fmla="*/ 53 h 54"/>
                    <a:gd name="T26" fmla="*/ 42 w 54"/>
                    <a:gd name="T27" fmla="*/ 49 h 54"/>
                    <a:gd name="T28" fmla="*/ 50 w 54"/>
                    <a:gd name="T29" fmla="*/ 42 h 54"/>
                    <a:gd name="T30" fmla="*/ 54 w 54"/>
                    <a:gd name="T31" fmla="*/ 33 h 54"/>
                    <a:gd name="T32" fmla="*/ 44 w 54"/>
                    <a:gd name="T33" fmla="*/ 27 h 54"/>
                    <a:gd name="T34" fmla="*/ 43 w 54"/>
                    <a:gd name="T35" fmla="*/ 20 h 54"/>
                    <a:gd name="T36" fmla="*/ 39 w 54"/>
                    <a:gd name="T37" fmla="*/ 14 h 54"/>
                    <a:gd name="T38" fmla="*/ 34 w 54"/>
                    <a:gd name="T39" fmla="*/ 10 h 54"/>
                    <a:gd name="T40" fmla="*/ 27 w 54"/>
                    <a:gd name="T41" fmla="*/ 8 h 54"/>
                    <a:gd name="T42" fmla="*/ 20 w 54"/>
                    <a:gd name="T43" fmla="*/ 10 h 54"/>
                    <a:gd name="T44" fmla="*/ 14 w 54"/>
                    <a:gd name="T45" fmla="*/ 14 h 54"/>
                    <a:gd name="T46" fmla="*/ 11 w 54"/>
                    <a:gd name="T47" fmla="*/ 20 h 54"/>
                    <a:gd name="T48" fmla="*/ 10 w 54"/>
                    <a:gd name="T49" fmla="*/ 27 h 54"/>
                    <a:gd name="T50" fmla="*/ 11 w 54"/>
                    <a:gd name="T51" fmla="*/ 34 h 54"/>
                    <a:gd name="T52" fmla="*/ 14 w 54"/>
                    <a:gd name="T53" fmla="*/ 39 h 54"/>
                    <a:gd name="T54" fmla="*/ 20 w 54"/>
                    <a:gd name="T55" fmla="*/ 43 h 54"/>
                    <a:gd name="T56" fmla="*/ 27 w 54"/>
                    <a:gd name="T57" fmla="*/ 45 h 54"/>
                    <a:gd name="T58" fmla="*/ 34 w 54"/>
                    <a:gd name="T59" fmla="*/ 43 h 54"/>
                    <a:gd name="T60" fmla="*/ 39 w 54"/>
                    <a:gd name="T61" fmla="*/ 39 h 54"/>
                    <a:gd name="T62" fmla="*/ 43 w 54"/>
                    <a:gd name="T63" fmla="*/ 34 h 54"/>
                    <a:gd name="T64" fmla="*/ 44 w 54"/>
                    <a:gd name="T6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54" y="27"/>
                      </a:moveTo>
                      <a:lnTo>
                        <a:pt x="54" y="22"/>
                      </a:lnTo>
                      <a:lnTo>
                        <a:pt x="52" y="16"/>
                      </a:lnTo>
                      <a:lnTo>
                        <a:pt x="50" y="11"/>
                      </a:lnTo>
                      <a:lnTo>
                        <a:pt x="46" y="7"/>
                      </a:lnTo>
                      <a:lnTo>
                        <a:pt x="42" y="4"/>
                      </a:lnTo>
                      <a:lnTo>
                        <a:pt x="38" y="2"/>
                      </a:lnTo>
                      <a:lnTo>
                        <a:pt x="32" y="0"/>
                      </a:lnTo>
                      <a:lnTo>
                        <a:pt x="27" y="0"/>
                      </a:lnTo>
                      <a:lnTo>
                        <a:pt x="22" y="0"/>
                      </a:lnTo>
                      <a:lnTo>
                        <a:pt x="16" y="2"/>
                      </a:lnTo>
                      <a:lnTo>
                        <a:pt x="12" y="4"/>
                      </a:lnTo>
                      <a:lnTo>
                        <a:pt x="8" y="7"/>
                      </a:lnTo>
                      <a:lnTo>
                        <a:pt x="4" y="11"/>
                      </a:lnTo>
                      <a:lnTo>
                        <a:pt x="2" y="16"/>
                      </a:lnTo>
                      <a:lnTo>
                        <a:pt x="0" y="22"/>
                      </a:lnTo>
                      <a:lnTo>
                        <a:pt x="0" y="27"/>
                      </a:lnTo>
                      <a:lnTo>
                        <a:pt x="0" y="33"/>
                      </a:lnTo>
                      <a:lnTo>
                        <a:pt x="2" y="38"/>
                      </a:lnTo>
                      <a:lnTo>
                        <a:pt x="4" y="42"/>
                      </a:lnTo>
                      <a:lnTo>
                        <a:pt x="8" y="46"/>
                      </a:lnTo>
                      <a:lnTo>
                        <a:pt x="12" y="49"/>
                      </a:lnTo>
                      <a:lnTo>
                        <a:pt x="16" y="51"/>
                      </a:lnTo>
                      <a:lnTo>
                        <a:pt x="22" y="53"/>
                      </a:lnTo>
                      <a:lnTo>
                        <a:pt x="27" y="54"/>
                      </a:lnTo>
                      <a:lnTo>
                        <a:pt x="32" y="53"/>
                      </a:lnTo>
                      <a:lnTo>
                        <a:pt x="38" y="51"/>
                      </a:lnTo>
                      <a:lnTo>
                        <a:pt x="42" y="49"/>
                      </a:lnTo>
                      <a:lnTo>
                        <a:pt x="46" y="46"/>
                      </a:lnTo>
                      <a:lnTo>
                        <a:pt x="50" y="42"/>
                      </a:lnTo>
                      <a:lnTo>
                        <a:pt x="52" y="38"/>
                      </a:lnTo>
                      <a:lnTo>
                        <a:pt x="54" y="33"/>
                      </a:lnTo>
                      <a:lnTo>
                        <a:pt x="54" y="27"/>
                      </a:lnTo>
                      <a:lnTo>
                        <a:pt x="44" y="27"/>
                      </a:lnTo>
                      <a:lnTo>
                        <a:pt x="44" y="23"/>
                      </a:lnTo>
                      <a:lnTo>
                        <a:pt x="43" y="20"/>
                      </a:lnTo>
                      <a:lnTo>
                        <a:pt x="42" y="16"/>
                      </a:lnTo>
                      <a:lnTo>
                        <a:pt x="39" y="14"/>
                      </a:lnTo>
                      <a:lnTo>
                        <a:pt x="36" y="12"/>
                      </a:lnTo>
                      <a:lnTo>
                        <a:pt x="34" y="10"/>
                      </a:lnTo>
                      <a:lnTo>
                        <a:pt x="31" y="10"/>
                      </a:lnTo>
                      <a:lnTo>
                        <a:pt x="27" y="8"/>
                      </a:lnTo>
                      <a:lnTo>
                        <a:pt x="23" y="10"/>
                      </a:lnTo>
                      <a:lnTo>
                        <a:pt x="20" y="10"/>
                      </a:lnTo>
                      <a:lnTo>
                        <a:pt x="16" y="12"/>
                      </a:lnTo>
                      <a:lnTo>
                        <a:pt x="14" y="14"/>
                      </a:lnTo>
                      <a:lnTo>
                        <a:pt x="12" y="16"/>
                      </a:lnTo>
                      <a:lnTo>
                        <a:pt x="11" y="20"/>
                      </a:lnTo>
                      <a:lnTo>
                        <a:pt x="10" y="23"/>
                      </a:lnTo>
                      <a:lnTo>
                        <a:pt x="10" y="27"/>
                      </a:lnTo>
                      <a:lnTo>
                        <a:pt x="10" y="30"/>
                      </a:lnTo>
                      <a:lnTo>
                        <a:pt x="11" y="34"/>
                      </a:lnTo>
                      <a:lnTo>
                        <a:pt x="12" y="37"/>
                      </a:lnTo>
                      <a:lnTo>
                        <a:pt x="14" y="39"/>
                      </a:lnTo>
                      <a:lnTo>
                        <a:pt x="16" y="42"/>
                      </a:lnTo>
                      <a:lnTo>
                        <a:pt x="20" y="43"/>
                      </a:lnTo>
                      <a:lnTo>
                        <a:pt x="23" y="45"/>
                      </a:lnTo>
                      <a:lnTo>
                        <a:pt x="27" y="45"/>
                      </a:lnTo>
                      <a:lnTo>
                        <a:pt x="31" y="45"/>
                      </a:lnTo>
                      <a:lnTo>
                        <a:pt x="34" y="43"/>
                      </a:lnTo>
                      <a:lnTo>
                        <a:pt x="36" y="42"/>
                      </a:lnTo>
                      <a:lnTo>
                        <a:pt x="39" y="39"/>
                      </a:lnTo>
                      <a:lnTo>
                        <a:pt x="42" y="37"/>
                      </a:lnTo>
                      <a:lnTo>
                        <a:pt x="43" y="34"/>
                      </a:lnTo>
                      <a:lnTo>
                        <a:pt x="44" y="30"/>
                      </a:lnTo>
                      <a:lnTo>
                        <a:pt x="44" y="27"/>
                      </a:lnTo>
                      <a:lnTo>
                        <a:pt x="54" y="27"/>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8" name="Freeform 330"/>
                <p:cNvSpPr>
                  <a:spLocks/>
                </p:cNvSpPr>
                <p:nvPr/>
              </p:nvSpPr>
              <p:spPr bwMode="auto">
                <a:xfrm>
                  <a:off x="4029" y="1671"/>
                  <a:ext cx="13" cy="12"/>
                </a:xfrm>
                <a:custGeom>
                  <a:avLst/>
                  <a:gdLst>
                    <a:gd name="T0" fmla="*/ 34 w 34"/>
                    <a:gd name="T1" fmla="*/ 19 h 37"/>
                    <a:gd name="T2" fmla="*/ 34 w 34"/>
                    <a:gd name="T3" fmla="*/ 15 h 37"/>
                    <a:gd name="T4" fmla="*/ 33 w 34"/>
                    <a:gd name="T5" fmla="*/ 12 h 37"/>
                    <a:gd name="T6" fmla="*/ 32 w 34"/>
                    <a:gd name="T7" fmla="*/ 8 h 37"/>
                    <a:gd name="T8" fmla="*/ 29 w 34"/>
                    <a:gd name="T9" fmla="*/ 6 h 37"/>
                    <a:gd name="T10" fmla="*/ 26 w 34"/>
                    <a:gd name="T11" fmla="*/ 4 h 37"/>
                    <a:gd name="T12" fmla="*/ 24 w 34"/>
                    <a:gd name="T13" fmla="*/ 2 h 37"/>
                    <a:gd name="T14" fmla="*/ 21 w 34"/>
                    <a:gd name="T15" fmla="*/ 2 h 37"/>
                    <a:gd name="T16" fmla="*/ 17 w 34"/>
                    <a:gd name="T17" fmla="*/ 0 h 37"/>
                    <a:gd name="T18" fmla="*/ 13 w 34"/>
                    <a:gd name="T19" fmla="*/ 2 h 37"/>
                    <a:gd name="T20" fmla="*/ 10 w 34"/>
                    <a:gd name="T21" fmla="*/ 2 h 37"/>
                    <a:gd name="T22" fmla="*/ 6 w 34"/>
                    <a:gd name="T23" fmla="*/ 4 h 37"/>
                    <a:gd name="T24" fmla="*/ 4 w 34"/>
                    <a:gd name="T25" fmla="*/ 6 h 37"/>
                    <a:gd name="T26" fmla="*/ 2 w 34"/>
                    <a:gd name="T27" fmla="*/ 8 h 37"/>
                    <a:gd name="T28" fmla="*/ 1 w 34"/>
                    <a:gd name="T29" fmla="*/ 12 h 37"/>
                    <a:gd name="T30" fmla="*/ 0 w 34"/>
                    <a:gd name="T31" fmla="*/ 15 h 37"/>
                    <a:gd name="T32" fmla="*/ 0 w 34"/>
                    <a:gd name="T33" fmla="*/ 19 h 37"/>
                    <a:gd name="T34" fmla="*/ 0 w 34"/>
                    <a:gd name="T35" fmla="*/ 22 h 37"/>
                    <a:gd name="T36" fmla="*/ 1 w 34"/>
                    <a:gd name="T37" fmla="*/ 26 h 37"/>
                    <a:gd name="T38" fmla="*/ 2 w 34"/>
                    <a:gd name="T39" fmla="*/ 29 h 37"/>
                    <a:gd name="T40" fmla="*/ 4 w 34"/>
                    <a:gd name="T41" fmla="*/ 31 h 37"/>
                    <a:gd name="T42" fmla="*/ 6 w 34"/>
                    <a:gd name="T43" fmla="*/ 34 h 37"/>
                    <a:gd name="T44" fmla="*/ 10 w 34"/>
                    <a:gd name="T45" fmla="*/ 35 h 37"/>
                    <a:gd name="T46" fmla="*/ 13 w 34"/>
                    <a:gd name="T47" fmla="*/ 37 h 37"/>
                    <a:gd name="T48" fmla="*/ 17 w 34"/>
                    <a:gd name="T49" fmla="*/ 37 h 37"/>
                    <a:gd name="T50" fmla="*/ 21 w 34"/>
                    <a:gd name="T51" fmla="*/ 37 h 37"/>
                    <a:gd name="T52" fmla="*/ 24 w 34"/>
                    <a:gd name="T53" fmla="*/ 35 h 37"/>
                    <a:gd name="T54" fmla="*/ 26 w 34"/>
                    <a:gd name="T55" fmla="*/ 34 h 37"/>
                    <a:gd name="T56" fmla="*/ 29 w 34"/>
                    <a:gd name="T57" fmla="*/ 31 h 37"/>
                    <a:gd name="T58" fmla="*/ 32 w 34"/>
                    <a:gd name="T59" fmla="*/ 29 h 37"/>
                    <a:gd name="T60" fmla="*/ 33 w 34"/>
                    <a:gd name="T61" fmla="*/ 26 h 37"/>
                    <a:gd name="T62" fmla="*/ 34 w 34"/>
                    <a:gd name="T63" fmla="*/ 22 h 37"/>
                    <a:gd name="T64" fmla="*/ 34 w 34"/>
                    <a:gd name="T65"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37">
                      <a:moveTo>
                        <a:pt x="34" y="19"/>
                      </a:moveTo>
                      <a:lnTo>
                        <a:pt x="34" y="15"/>
                      </a:lnTo>
                      <a:lnTo>
                        <a:pt x="33" y="12"/>
                      </a:lnTo>
                      <a:lnTo>
                        <a:pt x="32" y="8"/>
                      </a:lnTo>
                      <a:lnTo>
                        <a:pt x="29" y="6"/>
                      </a:lnTo>
                      <a:lnTo>
                        <a:pt x="26" y="4"/>
                      </a:lnTo>
                      <a:lnTo>
                        <a:pt x="24" y="2"/>
                      </a:lnTo>
                      <a:lnTo>
                        <a:pt x="21" y="2"/>
                      </a:lnTo>
                      <a:lnTo>
                        <a:pt x="17" y="0"/>
                      </a:lnTo>
                      <a:lnTo>
                        <a:pt x="13" y="2"/>
                      </a:lnTo>
                      <a:lnTo>
                        <a:pt x="10" y="2"/>
                      </a:lnTo>
                      <a:lnTo>
                        <a:pt x="6" y="4"/>
                      </a:lnTo>
                      <a:lnTo>
                        <a:pt x="4" y="6"/>
                      </a:lnTo>
                      <a:lnTo>
                        <a:pt x="2" y="8"/>
                      </a:lnTo>
                      <a:lnTo>
                        <a:pt x="1" y="12"/>
                      </a:lnTo>
                      <a:lnTo>
                        <a:pt x="0" y="15"/>
                      </a:lnTo>
                      <a:lnTo>
                        <a:pt x="0" y="19"/>
                      </a:lnTo>
                      <a:lnTo>
                        <a:pt x="0" y="22"/>
                      </a:lnTo>
                      <a:lnTo>
                        <a:pt x="1" y="26"/>
                      </a:lnTo>
                      <a:lnTo>
                        <a:pt x="2" y="29"/>
                      </a:lnTo>
                      <a:lnTo>
                        <a:pt x="4" y="31"/>
                      </a:lnTo>
                      <a:lnTo>
                        <a:pt x="6" y="34"/>
                      </a:lnTo>
                      <a:lnTo>
                        <a:pt x="10" y="35"/>
                      </a:lnTo>
                      <a:lnTo>
                        <a:pt x="13" y="37"/>
                      </a:lnTo>
                      <a:lnTo>
                        <a:pt x="17" y="37"/>
                      </a:lnTo>
                      <a:lnTo>
                        <a:pt x="21" y="37"/>
                      </a:lnTo>
                      <a:lnTo>
                        <a:pt x="24" y="35"/>
                      </a:lnTo>
                      <a:lnTo>
                        <a:pt x="26" y="34"/>
                      </a:lnTo>
                      <a:lnTo>
                        <a:pt x="29" y="31"/>
                      </a:lnTo>
                      <a:lnTo>
                        <a:pt x="32" y="29"/>
                      </a:lnTo>
                      <a:lnTo>
                        <a:pt x="33" y="26"/>
                      </a:lnTo>
                      <a:lnTo>
                        <a:pt x="34" y="22"/>
                      </a:lnTo>
                      <a:lnTo>
                        <a:pt x="34"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59" name="Freeform 331"/>
                <p:cNvSpPr>
                  <a:spLocks/>
                </p:cNvSpPr>
                <p:nvPr/>
              </p:nvSpPr>
              <p:spPr bwMode="auto">
                <a:xfrm>
                  <a:off x="4033" y="1674"/>
                  <a:ext cx="6" cy="6"/>
                </a:xfrm>
                <a:custGeom>
                  <a:avLst/>
                  <a:gdLst>
                    <a:gd name="T0" fmla="*/ 18 w 18"/>
                    <a:gd name="T1" fmla="*/ 9 h 17"/>
                    <a:gd name="T2" fmla="*/ 18 w 18"/>
                    <a:gd name="T3" fmla="*/ 7 h 17"/>
                    <a:gd name="T4" fmla="*/ 17 w 18"/>
                    <a:gd name="T5" fmla="*/ 5 h 17"/>
                    <a:gd name="T6" fmla="*/ 17 w 18"/>
                    <a:gd name="T7" fmla="*/ 4 h 17"/>
                    <a:gd name="T8" fmla="*/ 16 w 18"/>
                    <a:gd name="T9" fmla="*/ 2 h 17"/>
                    <a:gd name="T10" fmla="*/ 14 w 18"/>
                    <a:gd name="T11" fmla="*/ 1 h 17"/>
                    <a:gd name="T12" fmla="*/ 13 w 18"/>
                    <a:gd name="T13" fmla="*/ 1 h 17"/>
                    <a:gd name="T14" fmla="*/ 10 w 18"/>
                    <a:gd name="T15" fmla="*/ 0 h 17"/>
                    <a:gd name="T16" fmla="*/ 9 w 18"/>
                    <a:gd name="T17" fmla="*/ 0 h 17"/>
                    <a:gd name="T18" fmla="*/ 8 w 18"/>
                    <a:gd name="T19" fmla="*/ 0 h 17"/>
                    <a:gd name="T20" fmla="*/ 5 w 18"/>
                    <a:gd name="T21" fmla="*/ 1 h 17"/>
                    <a:gd name="T22" fmla="*/ 4 w 18"/>
                    <a:gd name="T23" fmla="*/ 1 h 17"/>
                    <a:gd name="T24" fmla="*/ 2 w 18"/>
                    <a:gd name="T25" fmla="*/ 2 h 17"/>
                    <a:gd name="T26" fmla="*/ 1 w 18"/>
                    <a:gd name="T27" fmla="*/ 4 h 17"/>
                    <a:gd name="T28" fmla="*/ 1 w 18"/>
                    <a:gd name="T29" fmla="*/ 5 h 17"/>
                    <a:gd name="T30" fmla="*/ 0 w 18"/>
                    <a:gd name="T31" fmla="*/ 7 h 17"/>
                    <a:gd name="T32" fmla="*/ 0 w 18"/>
                    <a:gd name="T33" fmla="*/ 9 h 17"/>
                    <a:gd name="T34" fmla="*/ 0 w 18"/>
                    <a:gd name="T35" fmla="*/ 11 h 17"/>
                    <a:gd name="T36" fmla="*/ 1 w 18"/>
                    <a:gd name="T37" fmla="*/ 12 h 17"/>
                    <a:gd name="T38" fmla="*/ 1 w 18"/>
                    <a:gd name="T39" fmla="*/ 15 h 17"/>
                    <a:gd name="T40" fmla="*/ 2 w 18"/>
                    <a:gd name="T41" fmla="*/ 15 h 17"/>
                    <a:gd name="T42" fmla="*/ 4 w 18"/>
                    <a:gd name="T43" fmla="*/ 16 h 17"/>
                    <a:gd name="T44" fmla="*/ 5 w 18"/>
                    <a:gd name="T45" fmla="*/ 17 h 17"/>
                    <a:gd name="T46" fmla="*/ 8 w 18"/>
                    <a:gd name="T47" fmla="*/ 17 h 17"/>
                    <a:gd name="T48" fmla="*/ 9 w 18"/>
                    <a:gd name="T49" fmla="*/ 17 h 17"/>
                    <a:gd name="T50" fmla="*/ 10 w 18"/>
                    <a:gd name="T51" fmla="*/ 17 h 17"/>
                    <a:gd name="T52" fmla="*/ 13 w 18"/>
                    <a:gd name="T53" fmla="*/ 17 h 17"/>
                    <a:gd name="T54" fmla="*/ 14 w 18"/>
                    <a:gd name="T55" fmla="*/ 16 h 17"/>
                    <a:gd name="T56" fmla="*/ 16 w 18"/>
                    <a:gd name="T57" fmla="*/ 15 h 17"/>
                    <a:gd name="T58" fmla="*/ 17 w 18"/>
                    <a:gd name="T59" fmla="*/ 15 h 17"/>
                    <a:gd name="T60" fmla="*/ 17 w 18"/>
                    <a:gd name="T61" fmla="*/ 12 h 17"/>
                    <a:gd name="T62" fmla="*/ 18 w 18"/>
                    <a:gd name="T63" fmla="*/ 11 h 17"/>
                    <a:gd name="T64" fmla="*/ 18 w 18"/>
                    <a:gd name="T6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7">
                      <a:moveTo>
                        <a:pt x="18" y="9"/>
                      </a:moveTo>
                      <a:lnTo>
                        <a:pt x="18" y="7"/>
                      </a:lnTo>
                      <a:lnTo>
                        <a:pt x="17" y="5"/>
                      </a:lnTo>
                      <a:lnTo>
                        <a:pt x="17" y="4"/>
                      </a:lnTo>
                      <a:lnTo>
                        <a:pt x="16" y="2"/>
                      </a:lnTo>
                      <a:lnTo>
                        <a:pt x="14" y="1"/>
                      </a:lnTo>
                      <a:lnTo>
                        <a:pt x="13" y="1"/>
                      </a:lnTo>
                      <a:lnTo>
                        <a:pt x="10" y="0"/>
                      </a:lnTo>
                      <a:lnTo>
                        <a:pt x="9" y="0"/>
                      </a:lnTo>
                      <a:lnTo>
                        <a:pt x="8" y="0"/>
                      </a:lnTo>
                      <a:lnTo>
                        <a:pt x="5" y="1"/>
                      </a:lnTo>
                      <a:lnTo>
                        <a:pt x="4" y="1"/>
                      </a:lnTo>
                      <a:lnTo>
                        <a:pt x="2" y="2"/>
                      </a:lnTo>
                      <a:lnTo>
                        <a:pt x="1" y="4"/>
                      </a:lnTo>
                      <a:lnTo>
                        <a:pt x="1" y="5"/>
                      </a:lnTo>
                      <a:lnTo>
                        <a:pt x="0" y="7"/>
                      </a:lnTo>
                      <a:lnTo>
                        <a:pt x="0" y="9"/>
                      </a:lnTo>
                      <a:lnTo>
                        <a:pt x="0" y="11"/>
                      </a:lnTo>
                      <a:lnTo>
                        <a:pt x="1" y="12"/>
                      </a:lnTo>
                      <a:lnTo>
                        <a:pt x="1" y="15"/>
                      </a:lnTo>
                      <a:lnTo>
                        <a:pt x="2" y="15"/>
                      </a:lnTo>
                      <a:lnTo>
                        <a:pt x="4" y="16"/>
                      </a:lnTo>
                      <a:lnTo>
                        <a:pt x="5" y="17"/>
                      </a:lnTo>
                      <a:lnTo>
                        <a:pt x="8" y="17"/>
                      </a:lnTo>
                      <a:lnTo>
                        <a:pt x="9" y="17"/>
                      </a:lnTo>
                      <a:lnTo>
                        <a:pt x="10" y="17"/>
                      </a:lnTo>
                      <a:lnTo>
                        <a:pt x="13" y="17"/>
                      </a:lnTo>
                      <a:lnTo>
                        <a:pt x="14" y="16"/>
                      </a:lnTo>
                      <a:lnTo>
                        <a:pt x="16" y="15"/>
                      </a:lnTo>
                      <a:lnTo>
                        <a:pt x="17" y="15"/>
                      </a:lnTo>
                      <a:lnTo>
                        <a:pt x="17" y="12"/>
                      </a:lnTo>
                      <a:lnTo>
                        <a:pt x="18" y="11"/>
                      </a:lnTo>
                      <a:lnTo>
                        <a:pt x="18"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0" name="Freeform 332"/>
                <p:cNvSpPr>
                  <a:spLocks/>
                </p:cNvSpPr>
                <p:nvPr/>
              </p:nvSpPr>
              <p:spPr bwMode="auto">
                <a:xfrm>
                  <a:off x="3710" y="1663"/>
                  <a:ext cx="56" cy="54"/>
                </a:xfrm>
                <a:custGeom>
                  <a:avLst/>
                  <a:gdLst>
                    <a:gd name="T0" fmla="*/ 147 w 162"/>
                    <a:gd name="T1" fmla="*/ 39 h 162"/>
                    <a:gd name="T2" fmla="*/ 150 w 162"/>
                    <a:gd name="T3" fmla="*/ 46 h 162"/>
                    <a:gd name="T4" fmla="*/ 154 w 162"/>
                    <a:gd name="T5" fmla="*/ 53 h 162"/>
                    <a:gd name="T6" fmla="*/ 156 w 162"/>
                    <a:gd name="T7" fmla="*/ 59 h 162"/>
                    <a:gd name="T8" fmla="*/ 159 w 162"/>
                    <a:gd name="T9" fmla="*/ 66 h 162"/>
                    <a:gd name="T10" fmla="*/ 162 w 162"/>
                    <a:gd name="T11" fmla="*/ 73 h 162"/>
                    <a:gd name="T12" fmla="*/ 162 w 162"/>
                    <a:gd name="T13" fmla="*/ 81 h 162"/>
                    <a:gd name="T14" fmla="*/ 162 w 162"/>
                    <a:gd name="T15" fmla="*/ 89 h 162"/>
                    <a:gd name="T16" fmla="*/ 159 w 162"/>
                    <a:gd name="T17" fmla="*/ 95 h 162"/>
                    <a:gd name="T18" fmla="*/ 158 w 162"/>
                    <a:gd name="T19" fmla="*/ 103 h 162"/>
                    <a:gd name="T20" fmla="*/ 155 w 162"/>
                    <a:gd name="T21" fmla="*/ 109 h 162"/>
                    <a:gd name="T22" fmla="*/ 151 w 162"/>
                    <a:gd name="T23" fmla="*/ 115 h 162"/>
                    <a:gd name="T24" fmla="*/ 148 w 162"/>
                    <a:gd name="T25" fmla="*/ 121 h 162"/>
                    <a:gd name="T26" fmla="*/ 139 w 162"/>
                    <a:gd name="T27" fmla="*/ 131 h 162"/>
                    <a:gd name="T28" fmla="*/ 128 w 162"/>
                    <a:gd name="T29" fmla="*/ 139 h 162"/>
                    <a:gd name="T30" fmla="*/ 116 w 162"/>
                    <a:gd name="T31" fmla="*/ 147 h 162"/>
                    <a:gd name="T32" fmla="*/ 103 w 162"/>
                    <a:gd name="T33" fmla="*/ 153 h 162"/>
                    <a:gd name="T34" fmla="*/ 91 w 162"/>
                    <a:gd name="T35" fmla="*/ 158 h 162"/>
                    <a:gd name="T36" fmla="*/ 79 w 162"/>
                    <a:gd name="T37" fmla="*/ 162 h 162"/>
                    <a:gd name="T38" fmla="*/ 67 w 162"/>
                    <a:gd name="T39" fmla="*/ 161 h 162"/>
                    <a:gd name="T40" fmla="*/ 56 w 162"/>
                    <a:gd name="T41" fmla="*/ 158 h 162"/>
                    <a:gd name="T42" fmla="*/ 46 w 162"/>
                    <a:gd name="T43" fmla="*/ 154 h 162"/>
                    <a:gd name="T44" fmla="*/ 35 w 162"/>
                    <a:gd name="T45" fmla="*/ 149 h 162"/>
                    <a:gd name="T46" fmla="*/ 26 w 162"/>
                    <a:gd name="T47" fmla="*/ 142 h 162"/>
                    <a:gd name="T48" fmla="*/ 18 w 162"/>
                    <a:gd name="T49" fmla="*/ 134 h 162"/>
                    <a:gd name="T50" fmla="*/ 11 w 162"/>
                    <a:gd name="T51" fmla="*/ 126 h 162"/>
                    <a:gd name="T52" fmla="*/ 4 w 162"/>
                    <a:gd name="T53" fmla="*/ 117 h 162"/>
                    <a:gd name="T54" fmla="*/ 1 w 162"/>
                    <a:gd name="T55" fmla="*/ 106 h 162"/>
                    <a:gd name="T56" fmla="*/ 0 w 162"/>
                    <a:gd name="T57" fmla="*/ 95 h 162"/>
                    <a:gd name="T58" fmla="*/ 0 w 162"/>
                    <a:gd name="T59" fmla="*/ 85 h 162"/>
                    <a:gd name="T60" fmla="*/ 1 w 162"/>
                    <a:gd name="T61" fmla="*/ 74 h 162"/>
                    <a:gd name="T62" fmla="*/ 3 w 162"/>
                    <a:gd name="T63" fmla="*/ 63 h 162"/>
                    <a:gd name="T64" fmla="*/ 7 w 162"/>
                    <a:gd name="T65" fmla="*/ 53 h 162"/>
                    <a:gd name="T66" fmla="*/ 12 w 162"/>
                    <a:gd name="T67" fmla="*/ 43 h 162"/>
                    <a:gd name="T68" fmla="*/ 19 w 162"/>
                    <a:gd name="T69" fmla="*/ 34 h 162"/>
                    <a:gd name="T70" fmla="*/ 26 w 162"/>
                    <a:gd name="T71" fmla="*/ 28 h 162"/>
                    <a:gd name="T72" fmla="*/ 32 w 162"/>
                    <a:gd name="T73" fmla="*/ 24 h 162"/>
                    <a:gd name="T74" fmla="*/ 39 w 162"/>
                    <a:gd name="T75" fmla="*/ 20 h 162"/>
                    <a:gd name="T76" fmla="*/ 46 w 162"/>
                    <a:gd name="T77" fmla="*/ 15 h 162"/>
                    <a:gd name="T78" fmla="*/ 52 w 162"/>
                    <a:gd name="T79" fmla="*/ 11 h 162"/>
                    <a:gd name="T80" fmla="*/ 59 w 162"/>
                    <a:gd name="T81" fmla="*/ 7 h 162"/>
                    <a:gd name="T82" fmla="*/ 66 w 162"/>
                    <a:gd name="T83" fmla="*/ 3 h 162"/>
                    <a:gd name="T84" fmla="*/ 72 w 162"/>
                    <a:gd name="T85" fmla="*/ 0 h 162"/>
                    <a:gd name="T86" fmla="*/ 83 w 162"/>
                    <a:gd name="T87" fmla="*/ 2 h 162"/>
                    <a:gd name="T88" fmla="*/ 94 w 162"/>
                    <a:gd name="T89" fmla="*/ 4 h 162"/>
                    <a:gd name="T90" fmla="*/ 104 w 162"/>
                    <a:gd name="T91" fmla="*/ 6 h 162"/>
                    <a:gd name="T92" fmla="*/ 115 w 162"/>
                    <a:gd name="T93" fmla="*/ 10 h 162"/>
                    <a:gd name="T94" fmla="*/ 124 w 162"/>
                    <a:gd name="T95" fmla="*/ 15 h 162"/>
                    <a:gd name="T96" fmla="*/ 134 w 162"/>
                    <a:gd name="T97" fmla="*/ 20 h 162"/>
                    <a:gd name="T98" fmla="*/ 140 w 162"/>
                    <a:gd name="T99" fmla="*/ 28 h 162"/>
                    <a:gd name="T100" fmla="*/ 147 w 162"/>
                    <a:gd name="T101" fmla="*/ 3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2" h="162">
                      <a:moveTo>
                        <a:pt x="147" y="39"/>
                      </a:moveTo>
                      <a:lnTo>
                        <a:pt x="150" y="46"/>
                      </a:lnTo>
                      <a:lnTo>
                        <a:pt x="154" y="53"/>
                      </a:lnTo>
                      <a:lnTo>
                        <a:pt x="156" y="59"/>
                      </a:lnTo>
                      <a:lnTo>
                        <a:pt x="159" y="66"/>
                      </a:lnTo>
                      <a:lnTo>
                        <a:pt x="162" y="73"/>
                      </a:lnTo>
                      <a:lnTo>
                        <a:pt x="162" y="81"/>
                      </a:lnTo>
                      <a:lnTo>
                        <a:pt x="162" y="89"/>
                      </a:lnTo>
                      <a:lnTo>
                        <a:pt x="159" y="95"/>
                      </a:lnTo>
                      <a:lnTo>
                        <a:pt x="158" y="103"/>
                      </a:lnTo>
                      <a:lnTo>
                        <a:pt x="155" y="109"/>
                      </a:lnTo>
                      <a:lnTo>
                        <a:pt x="151" y="115"/>
                      </a:lnTo>
                      <a:lnTo>
                        <a:pt x="148" y="121"/>
                      </a:lnTo>
                      <a:lnTo>
                        <a:pt x="139" y="131"/>
                      </a:lnTo>
                      <a:lnTo>
                        <a:pt x="128" y="139"/>
                      </a:lnTo>
                      <a:lnTo>
                        <a:pt x="116" y="147"/>
                      </a:lnTo>
                      <a:lnTo>
                        <a:pt x="103" y="153"/>
                      </a:lnTo>
                      <a:lnTo>
                        <a:pt x="91" y="158"/>
                      </a:lnTo>
                      <a:lnTo>
                        <a:pt x="79" y="162"/>
                      </a:lnTo>
                      <a:lnTo>
                        <a:pt x="67" y="161"/>
                      </a:lnTo>
                      <a:lnTo>
                        <a:pt x="56" y="158"/>
                      </a:lnTo>
                      <a:lnTo>
                        <a:pt x="46" y="154"/>
                      </a:lnTo>
                      <a:lnTo>
                        <a:pt x="35" y="149"/>
                      </a:lnTo>
                      <a:lnTo>
                        <a:pt x="26" y="142"/>
                      </a:lnTo>
                      <a:lnTo>
                        <a:pt x="18" y="134"/>
                      </a:lnTo>
                      <a:lnTo>
                        <a:pt x="11" y="126"/>
                      </a:lnTo>
                      <a:lnTo>
                        <a:pt x="4" y="117"/>
                      </a:lnTo>
                      <a:lnTo>
                        <a:pt x="1" y="106"/>
                      </a:lnTo>
                      <a:lnTo>
                        <a:pt x="0" y="95"/>
                      </a:lnTo>
                      <a:lnTo>
                        <a:pt x="0" y="85"/>
                      </a:lnTo>
                      <a:lnTo>
                        <a:pt x="1" y="74"/>
                      </a:lnTo>
                      <a:lnTo>
                        <a:pt x="3" y="63"/>
                      </a:lnTo>
                      <a:lnTo>
                        <a:pt x="7" y="53"/>
                      </a:lnTo>
                      <a:lnTo>
                        <a:pt x="12" y="43"/>
                      </a:lnTo>
                      <a:lnTo>
                        <a:pt x="19" y="34"/>
                      </a:lnTo>
                      <a:lnTo>
                        <a:pt x="26" y="28"/>
                      </a:lnTo>
                      <a:lnTo>
                        <a:pt x="32" y="24"/>
                      </a:lnTo>
                      <a:lnTo>
                        <a:pt x="39" y="20"/>
                      </a:lnTo>
                      <a:lnTo>
                        <a:pt x="46" y="15"/>
                      </a:lnTo>
                      <a:lnTo>
                        <a:pt x="52" y="11"/>
                      </a:lnTo>
                      <a:lnTo>
                        <a:pt x="59" y="7"/>
                      </a:lnTo>
                      <a:lnTo>
                        <a:pt x="66" y="3"/>
                      </a:lnTo>
                      <a:lnTo>
                        <a:pt x="72" y="0"/>
                      </a:lnTo>
                      <a:lnTo>
                        <a:pt x="83" y="2"/>
                      </a:lnTo>
                      <a:lnTo>
                        <a:pt x="94" y="4"/>
                      </a:lnTo>
                      <a:lnTo>
                        <a:pt x="104" y="6"/>
                      </a:lnTo>
                      <a:lnTo>
                        <a:pt x="115" y="10"/>
                      </a:lnTo>
                      <a:lnTo>
                        <a:pt x="124" y="15"/>
                      </a:lnTo>
                      <a:lnTo>
                        <a:pt x="134" y="20"/>
                      </a:lnTo>
                      <a:lnTo>
                        <a:pt x="140" y="28"/>
                      </a:lnTo>
                      <a:lnTo>
                        <a:pt x="147" y="39"/>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1" name="Freeform 333"/>
                <p:cNvSpPr>
                  <a:spLocks/>
                </p:cNvSpPr>
                <p:nvPr/>
              </p:nvSpPr>
              <p:spPr bwMode="auto">
                <a:xfrm>
                  <a:off x="3718" y="1692"/>
                  <a:ext cx="4" cy="6"/>
                </a:xfrm>
                <a:custGeom>
                  <a:avLst/>
                  <a:gdLst>
                    <a:gd name="T0" fmla="*/ 0 w 12"/>
                    <a:gd name="T1" fmla="*/ 0 h 16"/>
                    <a:gd name="T2" fmla="*/ 0 w 12"/>
                    <a:gd name="T3" fmla="*/ 1 h 16"/>
                    <a:gd name="T4" fmla="*/ 4 w 12"/>
                    <a:gd name="T5" fmla="*/ 8 h 16"/>
                    <a:gd name="T6" fmla="*/ 9 w 12"/>
                    <a:gd name="T7" fmla="*/ 13 h 16"/>
                    <a:gd name="T8" fmla="*/ 12 w 12"/>
                    <a:gd name="T9" fmla="*/ 16 h 16"/>
                    <a:gd name="T10" fmla="*/ 11 w 12"/>
                    <a:gd name="T11" fmla="*/ 16 h 16"/>
                    <a:gd name="T12" fmla="*/ 9 w 12"/>
                    <a:gd name="T13" fmla="*/ 16 h 16"/>
                    <a:gd name="T14" fmla="*/ 8 w 12"/>
                    <a:gd name="T15" fmla="*/ 14 h 16"/>
                    <a:gd name="T16" fmla="*/ 7 w 12"/>
                    <a:gd name="T17" fmla="*/ 14 h 16"/>
                    <a:gd name="T18" fmla="*/ 5 w 12"/>
                    <a:gd name="T19" fmla="*/ 14 h 16"/>
                    <a:gd name="T20" fmla="*/ 4 w 12"/>
                    <a:gd name="T21" fmla="*/ 13 h 16"/>
                    <a:gd name="T22" fmla="*/ 3 w 12"/>
                    <a:gd name="T23" fmla="*/ 13 h 16"/>
                    <a:gd name="T24" fmla="*/ 1 w 12"/>
                    <a:gd name="T25" fmla="*/ 13 h 16"/>
                    <a:gd name="T26" fmla="*/ 1 w 12"/>
                    <a:gd name="T27" fmla="*/ 12 h 16"/>
                    <a:gd name="T28" fmla="*/ 1 w 12"/>
                    <a:gd name="T29" fmla="*/ 9 h 16"/>
                    <a:gd name="T30" fmla="*/ 1 w 12"/>
                    <a:gd name="T31" fmla="*/ 8 h 16"/>
                    <a:gd name="T32" fmla="*/ 1 w 12"/>
                    <a:gd name="T33" fmla="*/ 6 h 16"/>
                    <a:gd name="T34" fmla="*/ 0 w 12"/>
                    <a:gd name="T35" fmla="*/ 5 h 16"/>
                    <a:gd name="T36" fmla="*/ 0 w 12"/>
                    <a:gd name="T37" fmla="*/ 2 h 16"/>
                    <a:gd name="T38" fmla="*/ 0 w 12"/>
                    <a:gd name="T39" fmla="*/ 1 h 16"/>
                    <a:gd name="T40" fmla="*/ 0 w 12"/>
                    <a:gd name="T4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16">
                      <a:moveTo>
                        <a:pt x="0" y="0"/>
                      </a:moveTo>
                      <a:lnTo>
                        <a:pt x="0" y="1"/>
                      </a:lnTo>
                      <a:lnTo>
                        <a:pt x="4" y="8"/>
                      </a:lnTo>
                      <a:lnTo>
                        <a:pt x="9" y="13"/>
                      </a:lnTo>
                      <a:lnTo>
                        <a:pt x="12" y="16"/>
                      </a:lnTo>
                      <a:lnTo>
                        <a:pt x="11" y="16"/>
                      </a:lnTo>
                      <a:lnTo>
                        <a:pt x="9" y="16"/>
                      </a:lnTo>
                      <a:lnTo>
                        <a:pt x="8" y="14"/>
                      </a:lnTo>
                      <a:lnTo>
                        <a:pt x="7" y="14"/>
                      </a:lnTo>
                      <a:lnTo>
                        <a:pt x="5" y="14"/>
                      </a:lnTo>
                      <a:lnTo>
                        <a:pt x="4" y="13"/>
                      </a:lnTo>
                      <a:lnTo>
                        <a:pt x="3" y="13"/>
                      </a:lnTo>
                      <a:lnTo>
                        <a:pt x="1" y="13"/>
                      </a:lnTo>
                      <a:lnTo>
                        <a:pt x="1" y="12"/>
                      </a:lnTo>
                      <a:lnTo>
                        <a:pt x="1" y="9"/>
                      </a:lnTo>
                      <a:lnTo>
                        <a:pt x="1" y="8"/>
                      </a:lnTo>
                      <a:lnTo>
                        <a:pt x="1" y="6"/>
                      </a:lnTo>
                      <a:lnTo>
                        <a:pt x="0" y="5"/>
                      </a:lnTo>
                      <a:lnTo>
                        <a:pt x="0" y="2"/>
                      </a:lnTo>
                      <a:lnTo>
                        <a:pt x="0" y="1"/>
                      </a:lnTo>
                      <a:lnTo>
                        <a:pt x="0" y="0"/>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2" name="Freeform 334"/>
                <p:cNvSpPr>
                  <a:spLocks/>
                </p:cNvSpPr>
                <p:nvPr/>
              </p:nvSpPr>
              <p:spPr bwMode="auto">
                <a:xfrm>
                  <a:off x="3718" y="1681"/>
                  <a:ext cx="10" cy="17"/>
                </a:xfrm>
                <a:custGeom>
                  <a:avLst/>
                  <a:gdLst>
                    <a:gd name="T0" fmla="*/ 1 w 30"/>
                    <a:gd name="T1" fmla="*/ 35 h 53"/>
                    <a:gd name="T2" fmla="*/ 1 w 30"/>
                    <a:gd name="T3" fmla="*/ 36 h 53"/>
                    <a:gd name="T4" fmla="*/ 5 w 30"/>
                    <a:gd name="T5" fmla="*/ 43 h 53"/>
                    <a:gd name="T6" fmla="*/ 10 w 30"/>
                    <a:gd name="T7" fmla="*/ 48 h 53"/>
                    <a:gd name="T8" fmla="*/ 13 w 30"/>
                    <a:gd name="T9" fmla="*/ 51 h 53"/>
                    <a:gd name="T10" fmla="*/ 14 w 30"/>
                    <a:gd name="T11" fmla="*/ 52 h 53"/>
                    <a:gd name="T12" fmla="*/ 17 w 30"/>
                    <a:gd name="T13" fmla="*/ 52 h 53"/>
                    <a:gd name="T14" fmla="*/ 20 w 30"/>
                    <a:gd name="T15" fmla="*/ 52 h 53"/>
                    <a:gd name="T16" fmla="*/ 21 w 30"/>
                    <a:gd name="T17" fmla="*/ 53 h 53"/>
                    <a:gd name="T18" fmla="*/ 24 w 30"/>
                    <a:gd name="T19" fmla="*/ 53 h 53"/>
                    <a:gd name="T20" fmla="*/ 26 w 30"/>
                    <a:gd name="T21" fmla="*/ 53 h 53"/>
                    <a:gd name="T22" fmla="*/ 28 w 30"/>
                    <a:gd name="T23" fmla="*/ 53 h 53"/>
                    <a:gd name="T24" fmla="*/ 30 w 30"/>
                    <a:gd name="T25" fmla="*/ 53 h 53"/>
                    <a:gd name="T26" fmla="*/ 21 w 30"/>
                    <a:gd name="T27" fmla="*/ 47 h 53"/>
                    <a:gd name="T28" fmla="*/ 13 w 30"/>
                    <a:gd name="T29" fmla="*/ 37 h 53"/>
                    <a:gd name="T30" fmla="*/ 8 w 30"/>
                    <a:gd name="T31" fmla="*/ 25 h 53"/>
                    <a:gd name="T32" fmla="*/ 4 w 30"/>
                    <a:gd name="T33" fmla="*/ 13 h 53"/>
                    <a:gd name="T34" fmla="*/ 2 w 30"/>
                    <a:gd name="T35" fmla="*/ 0 h 53"/>
                    <a:gd name="T36" fmla="*/ 1 w 30"/>
                    <a:gd name="T37" fmla="*/ 4 h 53"/>
                    <a:gd name="T38" fmla="*/ 0 w 30"/>
                    <a:gd name="T39" fmla="*/ 8 h 53"/>
                    <a:gd name="T40" fmla="*/ 0 w 30"/>
                    <a:gd name="T41" fmla="*/ 12 h 53"/>
                    <a:gd name="T42" fmla="*/ 0 w 30"/>
                    <a:gd name="T43" fmla="*/ 17 h 53"/>
                    <a:gd name="T44" fmla="*/ 0 w 30"/>
                    <a:gd name="T45" fmla="*/ 21 h 53"/>
                    <a:gd name="T46" fmla="*/ 0 w 30"/>
                    <a:gd name="T47" fmla="*/ 25 h 53"/>
                    <a:gd name="T48" fmla="*/ 0 w 30"/>
                    <a:gd name="T49" fmla="*/ 29 h 53"/>
                    <a:gd name="T50" fmla="*/ 1 w 30"/>
                    <a:gd name="T51"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53">
                      <a:moveTo>
                        <a:pt x="1" y="35"/>
                      </a:moveTo>
                      <a:lnTo>
                        <a:pt x="1" y="36"/>
                      </a:lnTo>
                      <a:lnTo>
                        <a:pt x="5" y="43"/>
                      </a:lnTo>
                      <a:lnTo>
                        <a:pt x="10" y="48"/>
                      </a:lnTo>
                      <a:lnTo>
                        <a:pt x="13" y="51"/>
                      </a:lnTo>
                      <a:lnTo>
                        <a:pt x="14" y="52"/>
                      </a:lnTo>
                      <a:lnTo>
                        <a:pt x="17" y="52"/>
                      </a:lnTo>
                      <a:lnTo>
                        <a:pt x="20" y="52"/>
                      </a:lnTo>
                      <a:lnTo>
                        <a:pt x="21" y="53"/>
                      </a:lnTo>
                      <a:lnTo>
                        <a:pt x="24" y="53"/>
                      </a:lnTo>
                      <a:lnTo>
                        <a:pt x="26" y="53"/>
                      </a:lnTo>
                      <a:lnTo>
                        <a:pt x="28" y="53"/>
                      </a:lnTo>
                      <a:lnTo>
                        <a:pt x="30" y="53"/>
                      </a:lnTo>
                      <a:lnTo>
                        <a:pt x="21" y="47"/>
                      </a:lnTo>
                      <a:lnTo>
                        <a:pt x="13" y="37"/>
                      </a:lnTo>
                      <a:lnTo>
                        <a:pt x="8" y="25"/>
                      </a:lnTo>
                      <a:lnTo>
                        <a:pt x="4" y="13"/>
                      </a:lnTo>
                      <a:lnTo>
                        <a:pt x="2" y="0"/>
                      </a:lnTo>
                      <a:lnTo>
                        <a:pt x="1" y="4"/>
                      </a:lnTo>
                      <a:lnTo>
                        <a:pt x="0" y="8"/>
                      </a:lnTo>
                      <a:lnTo>
                        <a:pt x="0" y="12"/>
                      </a:lnTo>
                      <a:lnTo>
                        <a:pt x="0" y="17"/>
                      </a:lnTo>
                      <a:lnTo>
                        <a:pt x="0" y="21"/>
                      </a:lnTo>
                      <a:lnTo>
                        <a:pt x="0" y="25"/>
                      </a:lnTo>
                      <a:lnTo>
                        <a:pt x="0" y="29"/>
                      </a:lnTo>
                      <a:lnTo>
                        <a:pt x="1" y="35"/>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3" name="Freeform 335"/>
                <p:cNvSpPr>
                  <a:spLocks noEditPoints="1"/>
                </p:cNvSpPr>
                <p:nvPr/>
              </p:nvSpPr>
              <p:spPr bwMode="auto">
                <a:xfrm>
                  <a:off x="3719" y="1676"/>
                  <a:ext cx="41" cy="23"/>
                </a:xfrm>
                <a:custGeom>
                  <a:avLst/>
                  <a:gdLst>
                    <a:gd name="T0" fmla="*/ 0 w 122"/>
                    <a:gd name="T1" fmla="*/ 13 h 68"/>
                    <a:gd name="T2" fmla="*/ 2 w 122"/>
                    <a:gd name="T3" fmla="*/ 26 h 68"/>
                    <a:gd name="T4" fmla="*/ 6 w 122"/>
                    <a:gd name="T5" fmla="*/ 38 h 68"/>
                    <a:gd name="T6" fmla="*/ 11 w 122"/>
                    <a:gd name="T7" fmla="*/ 50 h 68"/>
                    <a:gd name="T8" fmla="*/ 19 w 122"/>
                    <a:gd name="T9" fmla="*/ 60 h 68"/>
                    <a:gd name="T10" fmla="*/ 28 w 122"/>
                    <a:gd name="T11" fmla="*/ 66 h 68"/>
                    <a:gd name="T12" fmla="*/ 31 w 122"/>
                    <a:gd name="T13" fmla="*/ 68 h 68"/>
                    <a:gd name="T14" fmla="*/ 34 w 122"/>
                    <a:gd name="T15" fmla="*/ 68 h 68"/>
                    <a:gd name="T16" fmla="*/ 36 w 122"/>
                    <a:gd name="T17" fmla="*/ 68 h 68"/>
                    <a:gd name="T18" fmla="*/ 39 w 122"/>
                    <a:gd name="T19" fmla="*/ 68 h 68"/>
                    <a:gd name="T20" fmla="*/ 42 w 122"/>
                    <a:gd name="T21" fmla="*/ 68 h 68"/>
                    <a:gd name="T22" fmla="*/ 44 w 122"/>
                    <a:gd name="T23" fmla="*/ 68 h 68"/>
                    <a:gd name="T24" fmla="*/ 47 w 122"/>
                    <a:gd name="T25" fmla="*/ 66 h 68"/>
                    <a:gd name="T26" fmla="*/ 50 w 122"/>
                    <a:gd name="T27" fmla="*/ 66 h 68"/>
                    <a:gd name="T28" fmla="*/ 44 w 122"/>
                    <a:gd name="T29" fmla="*/ 65 h 68"/>
                    <a:gd name="T30" fmla="*/ 35 w 122"/>
                    <a:gd name="T31" fmla="*/ 60 h 68"/>
                    <a:gd name="T32" fmla="*/ 26 w 122"/>
                    <a:gd name="T33" fmla="*/ 53 h 68"/>
                    <a:gd name="T34" fmla="*/ 19 w 122"/>
                    <a:gd name="T35" fmla="*/ 45 h 68"/>
                    <a:gd name="T36" fmla="*/ 14 w 122"/>
                    <a:gd name="T37" fmla="*/ 34 h 68"/>
                    <a:gd name="T38" fmla="*/ 11 w 122"/>
                    <a:gd name="T39" fmla="*/ 24 h 68"/>
                    <a:gd name="T40" fmla="*/ 10 w 122"/>
                    <a:gd name="T41" fmla="*/ 13 h 68"/>
                    <a:gd name="T42" fmla="*/ 11 w 122"/>
                    <a:gd name="T43" fmla="*/ 1 h 68"/>
                    <a:gd name="T44" fmla="*/ 11 w 122"/>
                    <a:gd name="T45" fmla="*/ 0 h 68"/>
                    <a:gd name="T46" fmla="*/ 11 w 122"/>
                    <a:gd name="T47" fmla="*/ 0 h 68"/>
                    <a:gd name="T48" fmla="*/ 10 w 122"/>
                    <a:gd name="T49" fmla="*/ 0 h 68"/>
                    <a:gd name="T50" fmla="*/ 10 w 122"/>
                    <a:gd name="T51" fmla="*/ 0 h 68"/>
                    <a:gd name="T52" fmla="*/ 8 w 122"/>
                    <a:gd name="T53" fmla="*/ 1 h 68"/>
                    <a:gd name="T54" fmla="*/ 8 w 122"/>
                    <a:gd name="T55" fmla="*/ 1 h 68"/>
                    <a:gd name="T56" fmla="*/ 8 w 122"/>
                    <a:gd name="T57" fmla="*/ 1 h 68"/>
                    <a:gd name="T58" fmla="*/ 7 w 122"/>
                    <a:gd name="T59" fmla="*/ 1 h 68"/>
                    <a:gd name="T60" fmla="*/ 7 w 122"/>
                    <a:gd name="T61" fmla="*/ 1 h 68"/>
                    <a:gd name="T62" fmla="*/ 6 w 122"/>
                    <a:gd name="T63" fmla="*/ 2 h 68"/>
                    <a:gd name="T64" fmla="*/ 4 w 122"/>
                    <a:gd name="T65" fmla="*/ 4 h 68"/>
                    <a:gd name="T66" fmla="*/ 3 w 122"/>
                    <a:gd name="T67" fmla="*/ 5 h 68"/>
                    <a:gd name="T68" fmla="*/ 3 w 122"/>
                    <a:gd name="T69" fmla="*/ 6 h 68"/>
                    <a:gd name="T70" fmla="*/ 2 w 122"/>
                    <a:gd name="T71" fmla="*/ 8 h 68"/>
                    <a:gd name="T72" fmla="*/ 2 w 122"/>
                    <a:gd name="T73" fmla="*/ 10 h 68"/>
                    <a:gd name="T74" fmla="*/ 0 w 122"/>
                    <a:gd name="T75" fmla="*/ 12 h 68"/>
                    <a:gd name="T76" fmla="*/ 0 w 122"/>
                    <a:gd name="T77" fmla="*/ 13 h 68"/>
                    <a:gd name="T78" fmla="*/ 111 w 122"/>
                    <a:gd name="T79" fmla="*/ 48 h 68"/>
                    <a:gd name="T80" fmla="*/ 114 w 122"/>
                    <a:gd name="T81" fmla="*/ 45 h 68"/>
                    <a:gd name="T82" fmla="*/ 119 w 122"/>
                    <a:gd name="T83" fmla="*/ 34 h 68"/>
                    <a:gd name="T84" fmla="*/ 120 w 122"/>
                    <a:gd name="T85" fmla="*/ 29 h 68"/>
                    <a:gd name="T86" fmla="*/ 122 w 122"/>
                    <a:gd name="T87" fmla="*/ 32 h 68"/>
                    <a:gd name="T88" fmla="*/ 122 w 122"/>
                    <a:gd name="T89" fmla="*/ 36 h 68"/>
                    <a:gd name="T90" fmla="*/ 122 w 122"/>
                    <a:gd name="T91" fmla="*/ 38 h 68"/>
                    <a:gd name="T92" fmla="*/ 120 w 122"/>
                    <a:gd name="T93" fmla="*/ 41 h 68"/>
                    <a:gd name="T94" fmla="*/ 119 w 122"/>
                    <a:gd name="T95" fmla="*/ 42 h 68"/>
                    <a:gd name="T96" fmla="*/ 116 w 122"/>
                    <a:gd name="T97" fmla="*/ 45 h 68"/>
                    <a:gd name="T98" fmla="*/ 114 w 122"/>
                    <a:gd name="T99" fmla="*/ 46 h 68"/>
                    <a:gd name="T100" fmla="*/ 111 w 122"/>
                    <a:gd name="T101" fmla="*/ 4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 h="68">
                      <a:moveTo>
                        <a:pt x="0" y="13"/>
                      </a:moveTo>
                      <a:lnTo>
                        <a:pt x="2" y="26"/>
                      </a:lnTo>
                      <a:lnTo>
                        <a:pt x="6" y="38"/>
                      </a:lnTo>
                      <a:lnTo>
                        <a:pt x="11" y="50"/>
                      </a:lnTo>
                      <a:lnTo>
                        <a:pt x="19" y="60"/>
                      </a:lnTo>
                      <a:lnTo>
                        <a:pt x="28" y="66"/>
                      </a:lnTo>
                      <a:lnTo>
                        <a:pt x="31" y="68"/>
                      </a:lnTo>
                      <a:lnTo>
                        <a:pt x="34" y="68"/>
                      </a:lnTo>
                      <a:lnTo>
                        <a:pt x="36" y="68"/>
                      </a:lnTo>
                      <a:lnTo>
                        <a:pt x="39" y="68"/>
                      </a:lnTo>
                      <a:lnTo>
                        <a:pt x="42" y="68"/>
                      </a:lnTo>
                      <a:lnTo>
                        <a:pt x="44" y="68"/>
                      </a:lnTo>
                      <a:lnTo>
                        <a:pt x="47" y="66"/>
                      </a:lnTo>
                      <a:lnTo>
                        <a:pt x="50" y="66"/>
                      </a:lnTo>
                      <a:lnTo>
                        <a:pt x="44" y="65"/>
                      </a:lnTo>
                      <a:lnTo>
                        <a:pt x="35" y="60"/>
                      </a:lnTo>
                      <a:lnTo>
                        <a:pt x="26" y="53"/>
                      </a:lnTo>
                      <a:lnTo>
                        <a:pt x="19" y="45"/>
                      </a:lnTo>
                      <a:lnTo>
                        <a:pt x="14" y="34"/>
                      </a:lnTo>
                      <a:lnTo>
                        <a:pt x="11" y="24"/>
                      </a:lnTo>
                      <a:lnTo>
                        <a:pt x="10" y="13"/>
                      </a:lnTo>
                      <a:lnTo>
                        <a:pt x="11" y="1"/>
                      </a:lnTo>
                      <a:lnTo>
                        <a:pt x="11" y="0"/>
                      </a:lnTo>
                      <a:lnTo>
                        <a:pt x="11" y="0"/>
                      </a:lnTo>
                      <a:lnTo>
                        <a:pt x="10" y="0"/>
                      </a:lnTo>
                      <a:lnTo>
                        <a:pt x="10" y="0"/>
                      </a:lnTo>
                      <a:lnTo>
                        <a:pt x="8" y="1"/>
                      </a:lnTo>
                      <a:lnTo>
                        <a:pt x="8" y="1"/>
                      </a:lnTo>
                      <a:lnTo>
                        <a:pt x="8" y="1"/>
                      </a:lnTo>
                      <a:lnTo>
                        <a:pt x="7" y="1"/>
                      </a:lnTo>
                      <a:lnTo>
                        <a:pt x="7" y="1"/>
                      </a:lnTo>
                      <a:lnTo>
                        <a:pt x="6" y="2"/>
                      </a:lnTo>
                      <a:lnTo>
                        <a:pt x="4" y="4"/>
                      </a:lnTo>
                      <a:lnTo>
                        <a:pt x="3" y="5"/>
                      </a:lnTo>
                      <a:lnTo>
                        <a:pt x="3" y="6"/>
                      </a:lnTo>
                      <a:lnTo>
                        <a:pt x="2" y="8"/>
                      </a:lnTo>
                      <a:lnTo>
                        <a:pt x="2" y="10"/>
                      </a:lnTo>
                      <a:lnTo>
                        <a:pt x="0" y="12"/>
                      </a:lnTo>
                      <a:lnTo>
                        <a:pt x="0" y="13"/>
                      </a:lnTo>
                      <a:close/>
                      <a:moveTo>
                        <a:pt x="111" y="48"/>
                      </a:moveTo>
                      <a:lnTo>
                        <a:pt x="114" y="45"/>
                      </a:lnTo>
                      <a:lnTo>
                        <a:pt x="119" y="34"/>
                      </a:lnTo>
                      <a:lnTo>
                        <a:pt x="120" y="29"/>
                      </a:lnTo>
                      <a:lnTo>
                        <a:pt x="122" y="32"/>
                      </a:lnTo>
                      <a:lnTo>
                        <a:pt x="122" y="36"/>
                      </a:lnTo>
                      <a:lnTo>
                        <a:pt x="122" y="38"/>
                      </a:lnTo>
                      <a:lnTo>
                        <a:pt x="120" y="41"/>
                      </a:lnTo>
                      <a:lnTo>
                        <a:pt x="119" y="42"/>
                      </a:lnTo>
                      <a:lnTo>
                        <a:pt x="116" y="45"/>
                      </a:lnTo>
                      <a:lnTo>
                        <a:pt x="114" y="46"/>
                      </a:lnTo>
                      <a:lnTo>
                        <a:pt x="111" y="48"/>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4" name="Freeform 336"/>
                <p:cNvSpPr>
                  <a:spLocks/>
                </p:cNvSpPr>
                <p:nvPr/>
              </p:nvSpPr>
              <p:spPr bwMode="auto">
                <a:xfrm>
                  <a:off x="3722" y="1673"/>
                  <a:ext cx="38" cy="25"/>
                </a:xfrm>
                <a:custGeom>
                  <a:avLst/>
                  <a:gdLst>
                    <a:gd name="T0" fmla="*/ 1 w 110"/>
                    <a:gd name="T1" fmla="*/ 10 h 75"/>
                    <a:gd name="T2" fmla="*/ 1 w 110"/>
                    <a:gd name="T3" fmla="*/ 33 h 75"/>
                    <a:gd name="T4" fmla="*/ 9 w 110"/>
                    <a:gd name="T5" fmla="*/ 54 h 75"/>
                    <a:gd name="T6" fmla="*/ 25 w 110"/>
                    <a:gd name="T7" fmla="*/ 69 h 75"/>
                    <a:gd name="T8" fmla="*/ 40 w 110"/>
                    <a:gd name="T9" fmla="*/ 75 h 75"/>
                    <a:gd name="T10" fmla="*/ 46 w 110"/>
                    <a:gd name="T11" fmla="*/ 75 h 75"/>
                    <a:gd name="T12" fmla="*/ 52 w 110"/>
                    <a:gd name="T13" fmla="*/ 74 h 75"/>
                    <a:gd name="T14" fmla="*/ 58 w 110"/>
                    <a:gd name="T15" fmla="*/ 74 h 75"/>
                    <a:gd name="T16" fmla="*/ 65 w 110"/>
                    <a:gd name="T17" fmla="*/ 73 h 75"/>
                    <a:gd name="T18" fmla="*/ 73 w 110"/>
                    <a:gd name="T19" fmla="*/ 69 h 75"/>
                    <a:gd name="T20" fmla="*/ 81 w 110"/>
                    <a:gd name="T21" fmla="*/ 65 h 75"/>
                    <a:gd name="T22" fmla="*/ 92 w 110"/>
                    <a:gd name="T23" fmla="*/ 61 h 75"/>
                    <a:gd name="T24" fmla="*/ 101 w 110"/>
                    <a:gd name="T25" fmla="*/ 57 h 75"/>
                    <a:gd name="T26" fmla="*/ 109 w 110"/>
                    <a:gd name="T27" fmla="*/ 43 h 75"/>
                    <a:gd name="T28" fmla="*/ 110 w 110"/>
                    <a:gd name="T29" fmla="*/ 37 h 75"/>
                    <a:gd name="T30" fmla="*/ 109 w 110"/>
                    <a:gd name="T31" fmla="*/ 34 h 75"/>
                    <a:gd name="T32" fmla="*/ 108 w 110"/>
                    <a:gd name="T33" fmla="*/ 30 h 75"/>
                    <a:gd name="T34" fmla="*/ 105 w 110"/>
                    <a:gd name="T35" fmla="*/ 27 h 75"/>
                    <a:gd name="T36" fmla="*/ 104 w 110"/>
                    <a:gd name="T37" fmla="*/ 25 h 75"/>
                    <a:gd name="T38" fmla="*/ 100 w 110"/>
                    <a:gd name="T39" fmla="*/ 41 h 75"/>
                    <a:gd name="T40" fmla="*/ 90 w 110"/>
                    <a:gd name="T41" fmla="*/ 55 h 75"/>
                    <a:gd name="T42" fmla="*/ 74 w 110"/>
                    <a:gd name="T43" fmla="*/ 66 h 75"/>
                    <a:gd name="T44" fmla="*/ 57 w 110"/>
                    <a:gd name="T45" fmla="*/ 69 h 75"/>
                    <a:gd name="T46" fmla="*/ 38 w 110"/>
                    <a:gd name="T47" fmla="*/ 66 h 75"/>
                    <a:gd name="T48" fmla="*/ 22 w 110"/>
                    <a:gd name="T49" fmla="*/ 55 h 75"/>
                    <a:gd name="T50" fmla="*/ 13 w 110"/>
                    <a:gd name="T51" fmla="*/ 41 h 75"/>
                    <a:gd name="T52" fmla="*/ 9 w 110"/>
                    <a:gd name="T53" fmla="*/ 22 h 75"/>
                    <a:gd name="T54" fmla="*/ 13 w 110"/>
                    <a:gd name="T55" fmla="*/ 3 h 75"/>
                    <a:gd name="T56" fmla="*/ 13 w 110"/>
                    <a:gd name="T57" fmla="*/ 2 h 75"/>
                    <a:gd name="T58" fmla="*/ 9 w 110"/>
                    <a:gd name="T59" fmla="*/ 3 h 75"/>
                    <a:gd name="T60" fmla="*/ 6 w 110"/>
                    <a:gd name="T61" fmla="*/ 6 h 75"/>
                    <a:gd name="T62" fmla="*/ 2 w 110"/>
                    <a:gd name="T63"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 h="75">
                      <a:moveTo>
                        <a:pt x="1" y="9"/>
                      </a:moveTo>
                      <a:lnTo>
                        <a:pt x="1" y="10"/>
                      </a:lnTo>
                      <a:lnTo>
                        <a:pt x="0" y="22"/>
                      </a:lnTo>
                      <a:lnTo>
                        <a:pt x="1" y="33"/>
                      </a:lnTo>
                      <a:lnTo>
                        <a:pt x="4" y="43"/>
                      </a:lnTo>
                      <a:lnTo>
                        <a:pt x="9" y="54"/>
                      </a:lnTo>
                      <a:lnTo>
                        <a:pt x="16" y="62"/>
                      </a:lnTo>
                      <a:lnTo>
                        <a:pt x="25" y="69"/>
                      </a:lnTo>
                      <a:lnTo>
                        <a:pt x="34" y="74"/>
                      </a:lnTo>
                      <a:lnTo>
                        <a:pt x="40" y="75"/>
                      </a:lnTo>
                      <a:lnTo>
                        <a:pt x="42" y="75"/>
                      </a:lnTo>
                      <a:lnTo>
                        <a:pt x="46" y="75"/>
                      </a:lnTo>
                      <a:lnTo>
                        <a:pt x="49" y="75"/>
                      </a:lnTo>
                      <a:lnTo>
                        <a:pt x="52" y="74"/>
                      </a:lnTo>
                      <a:lnTo>
                        <a:pt x="56" y="74"/>
                      </a:lnTo>
                      <a:lnTo>
                        <a:pt x="58" y="74"/>
                      </a:lnTo>
                      <a:lnTo>
                        <a:pt x="62" y="74"/>
                      </a:lnTo>
                      <a:lnTo>
                        <a:pt x="65" y="73"/>
                      </a:lnTo>
                      <a:lnTo>
                        <a:pt x="69" y="70"/>
                      </a:lnTo>
                      <a:lnTo>
                        <a:pt x="73" y="69"/>
                      </a:lnTo>
                      <a:lnTo>
                        <a:pt x="77" y="66"/>
                      </a:lnTo>
                      <a:lnTo>
                        <a:pt x="81" y="65"/>
                      </a:lnTo>
                      <a:lnTo>
                        <a:pt x="86" y="63"/>
                      </a:lnTo>
                      <a:lnTo>
                        <a:pt x="92" y="61"/>
                      </a:lnTo>
                      <a:lnTo>
                        <a:pt x="96" y="59"/>
                      </a:lnTo>
                      <a:lnTo>
                        <a:pt x="101" y="57"/>
                      </a:lnTo>
                      <a:lnTo>
                        <a:pt x="104" y="54"/>
                      </a:lnTo>
                      <a:lnTo>
                        <a:pt x="109" y="43"/>
                      </a:lnTo>
                      <a:lnTo>
                        <a:pt x="110" y="38"/>
                      </a:lnTo>
                      <a:lnTo>
                        <a:pt x="110" y="37"/>
                      </a:lnTo>
                      <a:lnTo>
                        <a:pt x="110" y="35"/>
                      </a:lnTo>
                      <a:lnTo>
                        <a:pt x="109" y="34"/>
                      </a:lnTo>
                      <a:lnTo>
                        <a:pt x="108" y="31"/>
                      </a:lnTo>
                      <a:lnTo>
                        <a:pt x="108" y="30"/>
                      </a:lnTo>
                      <a:lnTo>
                        <a:pt x="106" y="29"/>
                      </a:lnTo>
                      <a:lnTo>
                        <a:pt x="105" y="27"/>
                      </a:lnTo>
                      <a:lnTo>
                        <a:pt x="104" y="26"/>
                      </a:lnTo>
                      <a:lnTo>
                        <a:pt x="104" y="25"/>
                      </a:lnTo>
                      <a:lnTo>
                        <a:pt x="104" y="31"/>
                      </a:lnTo>
                      <a:lnTo>
                        <a:pt x="100" y="41"/>
                      </a:lnTo>
                      <a:lnTo>
                        <a:pt x="96" y="49"/>
                      </a:lnTo>
                      <a:lnTo>
                        <a:pt x="90" y="55"/>
                      </a:lnTo>
                      <a:lnTo>
                        <a:pt x="84" y="61"/>
                      </a:lnTo>
                      <a:lnTo>
                        <a:pt x="74" y="66"/>
                      </a:lnTo>
                      <a:lnTo>
                        <a:pt x="66" y="69"/>
                      </a:lnTo>
                      <a:lnTo>
                        <a:pt x="57" y="69"/>
                      </a:lnTo>
                      <a:lnTo>
                        <a:pt x="46" y="69"/>
                      </a:lnTo>
                      <a:lnTo>
                        <a:pt x="38" y="66"/>
                      </a:lnTo>
                      <a:lnTo>
                        <a:pt x="30" y="61"/>
                      </a:lnTo>
                      <a:lnTo>
                        <a:pt x="22" y="55"/>
                      </a:lnTo>
                      <a:lnTo>
                        <a:pt x="17" y="49"/>
                      </a:lnTo>
                      <a:lnTo>
                        <a:pt x="13" y="41"/>
                      </a:lnTo>
                      <a:lnTo>
                        <a:pt x="10" y="31"/>
                      </a:lnTo>
                      <a:lnTo>
                        <a:pt x="9" y="22"/>
                      </a:lnTo>
                      <a:lnTo>
                        <a:pt x="10" y="11"/>
                      </a:lnTo>
                      <a:lnTo>
                        <a:pt x="13" y="3"/>
                      </a:lnTo>
                      <a:lnTo>
                        <a:pt x="14" y="0"/>
                      </a:lnTo>
                      <a:lnTo>
                        <a:pt x="13" y="2"/>
                      </a:lnTo>
                      <a:lnTo>
                        <a:pt x="10" y="2"/>
                      </a:lnTo>
                      <a:lnTo>
                        <a:pt x="9" y="3"/>
                      </a:lnTo>
                      <a:lnTo>
                        <a:pt x="8" y="4"/>
                      </a:lnTo>
                      <a:lnTo>
                        <a:pt x="6" y="6"/>
                      </a:lnTo>
                      <a:lnTo>
                        <a:pt x="4" y="6"/>
                      </a:lnTo>
                      <a:lnTo>
                        <a:pt x="2" y="7"/>
                      </a:lnTo>
                      <a:lnTo>
                        <a:pt x="1" y="9"/>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5" name="Freeform 337"/>
                <p:cNvSpPr>
                  <a:spLocks/>
                </p:cNvSpPr>
                <p:nvPr/>
              </p:nvSpPr>
              <p:spPr bwMode="auto">
                <a:xfrm>
                  <a:off x="3725" y="1669"/>
                  <a:ext cx="33" cy="27"/>
                </a:xfrm>
                <a:custGeom>
                  <a:avLst/>
                  <a:gdLst>
                    <a:gd name="T0" fmla="*/ 5 w 95"/>
                    <a:gd name="T1" fmla="*/ 14 h 83"/>
                    <a:gd name="T2" fmla="*/ 4 w 95"/>
                    <a:gd name="T3" fmla="*/ 17 h 83"/>
                    <a:gd name="T4" fmla="*/ 1 w 95"/>
                    <a:gd name="T5" fmla="*/ 25 h 83"/>
                    <a:gd name="T6" fmla="*/ 0 w 95"/>
                    <a:gd name="T7" fmla="*/ 36 h 83"/>
                    <a:gd name="T8" fmla="*/ 1 w 95"/>
                    <a:gd name="T9" fmla="*/ 45 h 83"/>
                    <a:gd name="T10" fmla="*/ 4 w 95"/>
                    <a:gd name="T11" fmla="*/ 55 h 83"/>
                    <a:gd name="T12" fmla="*/ 8 w 95"/>
                    <a:gd name="T13" fmla="*/ 63 h 83"/>
                    <a:gd name="T14" fmla="*/ 13 w 95"/>
                    <a:gd name="T15" fmla="*/ 69 h 83"/>
                    <a:gd name="T16" fmla="*/ 21 w 95"/>
                    <a:gd name="T17" fmla="*/ 75 h 83"/>
                    <a:gd name="T18" fmla="*/ 29 w 95"/>
                    <a:gd name="T19" fmla="*/ 80 h 83"/>
                    <a:gd name="T20" fmla="*/ 37 w 95"/>
                    <a:gd name="T21" fmla="*/ 83 h 83"/>
                    <a:gd name="T22" fmla="*/ 48 w 95"/>
                    <a:gd name="T23" fmla="*/ 83 h 83"/>
                    <a:gd name="T24" fmla="*/ 57 w 95"/>
                    <a:gd name="T25" fmla="*/ 83 h 83"/>
                    <a:gd name="T26" fmla="*/ 65 w 95"/>
                    <a:gd name="T27" fmla="*/ 80 h 83"/>
                    <a:gd name="T28" fmla="*/ 75 w 95"/>
                    <a:gd name="T29" fmla="*/ 75 h 83"/>
                    <a:gd name="T30" fmla="*/ 81 w 95"/>
                    <a:gd name="T31" fmla="*/ 69 h 83"/>
                    <a:gd name="T32" fmla="*/ 87 w 95"/>
                    <a:gd name="T33" fmla="*/ 63 h 83"/>
                    <a:gd name="T34" fmla="*/ 91 w 95"/>
                    <a:gd name="T35" fmla="*/ 55 h 83"/>
                    <a:gd name="T36" fmla="*/ 95 w 95"/>
                    <a:gd name="T37" fmla="*/ 45 h 83"/>
                    <a:gd name="T38" fmla="*/ 95 w 95"/>
                    <a:gd name="T39" fmla="*/ 39 h 83"/>
                    <a:gd name="T40" fmla="*/ 92 w 95"/>
                    <a:gd name="T41" fmla="*/ 36 h 83"/>
                    <a:gd name="T42" fmla="*/ 85 w 95"/>
                    <a:gd name="T43" fmla="*/ 36 h 83"/>
                    <a:gd name="T44" fmla="*/ 85 w 95"/>
                    <a:gd name="T45" fmla="*/ 28 h 83"/>
                    <a:gd name="T46" fmla="*/ 84 w 95"/>
                    <a:gd name="T47" fmla="*/ 28 h 83"/>
                    <a:gd name="T48" fmla="*/ 92 w 95"/>
                    <a:gd name="T49" fmla="*/ 36 h 83"/>
                    <a:gd name="T50" fmla="*/ 85 w 95"/>
                    <a:gd name="T51" fmla="*/ 36 h 83"/>
                    <a:gd name="T52" fmla="*/ 85 w 95"/>
                    <a:gd name="T53" fmla="*/ 43 h 83"/>
                    <a:gd name="T54" fmla="*/ 83 w 95"/>
                    <a:gd name="T55" fmla="*/ 51 h 83"/>
                    <a:gd name="T56" fmla="*/ 79 w 95"/>
                    <a:gd name="T57" fmla="*/ 57 h 83"/>
                    <a:gd name="T58" fmla="*/ 75 w 95"/>
                    <a:gd name="T59" fmla="*/ 63 h 83"/>
                    <a:gd name="T60" fmla="*/ 69 w 95"/>
                    <a:gd name="T61" fmla="*/ 67 h 83"/>
                    <a:gd name="T62" fmla="*/ 63 w 95"/>
                    <a:gd name="T63" fmla="*/ 71 h 83"/>
                    <a:gd name="T64" fmla="*/ 55 w 95"/>
                    <a:gd name="T65" fmla="*/ 73 h 83"/>
                    <a:gd name="T66" fmla="*/ 48 w 95"/>
                    <a:gd name="T67" fmla="*/ 73 h 83"/>
                    <a:gd name="T68" fmla="*/ 40 w 95"/>
                    <a:gd name="T69" fmla="*/ 73 h 83"/>
                    <a:gd name="T70" fmla="*/ 32 w 95"/>
                    <a:gd name="T71" fmla="*/ 71 h 83"/>
                    <a:gd name="T72" fmla="*/ 27 w 95"/>
                    <a:gd name="T73" fmla="*/ 67 h 83"/>
                    <a:gd name="T74" fmla="*/ 20 w 95"/>
                    <a:gd name="T75" fmla="*/ 63 h 83"/>
                    <a:gd name="T76" fmla="*/ 16 w 95"/>
                    <a:gd name="T77" fmla="*/ 57 h 83"/>
                    <a:gd name="T78" fmla="*/ 12 w 95"/>
                    <a:gd name="T79" fmla="*/ 51 h 83"/>
                    <a:gd name="T80" fmla="*/ 11 w 95"/>
                    <a:gd name="T81" fmla="*/ 43 h 83"/>
                    <a:gd name="T82" fmla="*/ 9 w 95"/>
                    <a:gd name="T83" fmla="*/ 36 h 83"/>
                    <a:gd name="T84" fmla="*/ 11 w 95"/>
                    <a:gd name="T85" fmla="*/ 28 h 83"/>
                    <a:gd name="T86" fmla="*/ 12 w 95"/>
                    <a:gd name="T87" fmla="*/ 21 h 83"/>
                    <a:gd name="T88" fmla="*/ 16 w 95"/>
                    <a:gd name="T89" fmla="*/ 14 h 83"/>
                    <a:gd name="T90" fmla="*/ 20 w 95"/>
                    <a:gd name="T91" fmla="*/ 8 h 83"/>
                    <a:gd name="T92" fmla="*/ 27 w 95"/>
                    <a:gd name="T93" fmla="*/ 4 h 83"/>
                    <a:gd name="T94" fmla="*/ 32 w 95"/>
                    <a:gd name="T95" fmla="*/ 0 h 83"/>
                    <a:gd name="T96" fmla="*/ 33 w 95"/>
                    <a:gd name="T97" fmla="*/ 0 h 83"/>
                    <a:gd name="T98" fmla="*/ 31 w 95"/>
                    <a:gd name="T99" fmla="*/ 1 h 83"/>
                    <a:gd name="T100" fmla="*/ 27 w 95"/>
                    <a:gd name="T101" fmla="*/ 2 h 83"/>
                    <a:gd name="T102" fmla="*/ 23 w 95"/>
                    <a:gd name="T103" fmla="*/ 4 h 83"/>
                    <a:gd name="T104" fmla="*/ 19 w 95"/>
                    <a:gd name="T105" fmla="*/ 5 h 83"/>
                    <a:gd name="T106" fmla="*/ 16 w 95"/>
                    <a:gd name="T107" fmla="*/ 8 h 83"/>
                    <a:gd name="T108" fmla="*/ 12 w 95"/>
                    <a:gd name="T109" fmla="*/ 9 h 83"/>
                    <a:gd name="T110" fmla="*/ 8 w 95"/>
                    <a:gd name="T111" fmla="*/ 12 h 83"/>
                    <a:gd name="T112" fmla="*/ 5 w 95"/>
                    <a:gd name="T113"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83">
                      <a:moveTo>
                        <a:pt x="5" y="14"/>
                      </a:moveTo>
                      <a:lnTo>
                        <a:pt x="4" y="17"/>
                      </a:lnTo>
                      <a:lnTo>
                        <a:pt x="1" y="25"/>
                      </a:lnTo>
                      <a:lnTo>
                        <a:pt x="0" y="36"/>
                      </a:lnTo>
                      <a:lnTo>
                        <a:pt x="1" y="45"/>
                      </a:lnTo>
                      <a:lnTo>
                        <a:pt x="4" y="55"/>
                      </a:lnTo>
                      <a:lnTo>
                        <a:pt x="8" y="63"/>
                      </a:lnTo>
                      <a:lnTo>
                        <a:pt x="13" y="69"/>
                      </a:lnTo>
                      <a:lnTo>
                        <a:pt x="21" y="75"/>
                      </a:lnTo>
                      <a:lnTo>
                        <a:pt x="29" y="80"/>
                      </a:lnTo>
                      <a:lnTo>
                        <a:pt x="37" y="83"/>
                      </a:lnTo>
                      <a:lnTo>
                        <a:pt x="48" y="83"/>
                      </a:lnTo>
                      <a:lnTo>
                        <a:pt x="57" y="83"/>
                      </a:lnTo>
                      <a:lnTo>
                        <a:pt x="65" y="80"/>
                      </a:lnTo>
                      <a:lnTo>
                        <a:pt x="75" y="75"/>
                      </a:lnTo>
                      <a:lnTo>
                        <a:pt x="81" y="69"/>
                      </a:lnTo>
                      <a:lnTo>
                        <a:pt x="87" y="63"/>
                      </a:lnTo>
                      <a:lnTo>
                        <a:pt x="91" y="55"/>
                      </a:lnTo>
                      <a:lnTo>
                        <a:pt x="95" y="45"/>
                      </a:lnTo>
                      <a:lnTo>
                        <a:pt x="95" y="39"/>
                      </a:lnTo>
                      <a:lnTo>
                        <a:pt x="92" y="36"/>
                      </a:lnTo>
                      <a:lnTo>
                        <a:pt x="85" y="36"/>
                      </a:lnTo>
                      <a:lnTo>
                        <a:pt x="85" y="28"/>
                      </a:lnTo>
                      <a:lnTo>
                        <a:pt x="84" y="28"/>
                      </a:lnTo>
                      <a:lnTo>
                        <a:pt x="92" y="36"/>
                      </a:lnTo>
                      <a:lnTo>
                        <a:pt x="85" y="36"/>
                      </a:lnTo>
                      <a:lnTo>
                        <a:pt x="85" y="43"/>
                      </a:lnTo>
                      <a:lnTo>
                        <a:pt x="83" y="51"/>
                      </a:lnTo>
                      <a:lnTo>
                        <a:pt x="79" y="57"/>
                      </a:lnTo>
                      <a:lnTo>
                        <a:pt x="75" y="63"/>
                      </a:lnTo>
                      <a:lnTo>
                        <a:pt x="69" y="67"/>
                      </a:lnTo>
                      <a:lnTo>
                        <a:pt x="63" y="71"/>
                      </a:lnTo>
                      <a:lnTo>
                        <a:pt x="55" y="73"/>
                      </a:lnTo>
                      <a:lnTo>
                        <a:pt x="48" y="73"/>
                      </a:lnTo>
                      <a:lnTo>
                        <a:pt x="40" y="73"/>
                      </a:lnTo>
                      <a:lnTo>
                        <a:pt x="32" y="71"/>
                      </a:lnTo>
                      <a:lnTo>
                        <a:pt x="27" y="67"/>
                      </a:lnTo>
                      <a:lnTo>
                        <a:pt x="20" y="63"/>
                      </a:lnTo>
                      <a:lnTo>
                        <a:pt x="16" y="57"/>
                      </a:lnTo>
                      <a:lnTo>
                        <a:pt x="12" y="51"/>
                      </a:lnTo>
                      <a:lnTo>
                        <a:pt x="11" y="43"/>
                      </a:lnTo>
                      <a:lnTo>
                        <a:pt x="9" y="36"/>
                      </a:lnTo>
                      <a:lnTo>
                        <a:pt x="11" y="28"/>
                      </a:lnTo>
                      <a:lnTo>
                        <a:pt x="12" y="21"/>
                      </a:lnTo>
                      <a:lnTo>
                        <a:pt x="16" y="14"/>
                      </a:lnTo>
                      <a:lnTo>
                        <a:pt x="20" y="8"/>
                      </a:lnTo>
                      <a:lnTo>
                        <a:pt x="27" y="4"/>
                      </a:lnTo>
                      <a:lnTo>
                        <a:pt x="32" y="0"/>
                      </a:lnTo>
                      <a:lnTo>
                        <a:pt x="33" y="0"/>
                      </a:lnTo>
                      <a:lnTo>
                        <a:pt x="31" y="1"/>
                      </a:lnTo>
                      <a:lnTo>
                        <a:pt x="27" y="2"/>
                      </a:lnTo>
                      <a:lnTo>
                        <a:pt x="23" y="4"/>
                      </a:lnTo>
                      <a:lnTo>
                        <a:pt x="19" y="5"/>
                      </a:lnTo>
                      <a:lnTo>
                        <a:pt x="16" y="8"/>
                      </a:lnTo>
                      <a:lnTo>
                        <a:pt x="12" y="9"/>
                      </a:lnTo>
                      <a:lnTo>
                        <a:pt x="8" y="12"/>
                      </a:lnTo>
                      <a:lnTo>
                        <a:pt x="5" y="14"/>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6" name="Freeform 338"/>
                <p:cNvSpPr>
                  <a:spLocks/>
                </p:cNvSpPr>
                <p:nvPr/>
              </p:nvSpPr>
              <p:spPr bwMode="auto">
                <a:xfrm>
                  <a:off x="3728" y="1669"/>
                  <a:ext cx="26" cy="24"/>
                </a:xfrm>
                <a:custGeom>
                  <a:avLst/>
                  <a:gdLst>
                    <a:gd name="T0" fmla="*/ 76 w 76"/>
                    <a:gd name="T1" fmla="*/ 28 h 73"/>
                    <a:gd name="T2" fmla="*/ 66 w 76"/>
                    <a:gd name="T3" fmla="*/ 16 h 73"/>
                    <a:gd name="T4" fmla="*/ 63 w 76"/>
                    <a:gd name="T5" fmla="*/ 13 h 73"/>
                    <a:gd name="T6" fmla="*/ 60 w 76"/>
                    <a:gd name="T7" fmla="*/ 13 h 73"/>
                    <a:gd name="T8" fmla="*/ 58 w 76"/>
                    <a:gd name="T9" fmla="*/ 12 h 73"/>
                    <a:gd name="T10" fmla="*/ 55 w 76"/>
                    <a:gd name="T11" fmla="*/ 12 h 73"/>
                    <a:gd name="T12" fmla="*/ 62 w 76"/>
                    <a:gd name="T13" fmla="*/ 20 h 73"/>
                    <a:gd name="T14" fmla="*/ 67 w 76"/>
                    <a:gd name="T15" fmla="*/ 29 h 73"/>
                    <a:gd name="T16" fmla="*/ 76 w 76"/>
                    <a:gd name="T17" fmla="*/ 36 h 73"/>
                    <a:gd name="T18" fmla="*/ 74 w 76"/>
                    <a:gd name="T19" fmla="*/ 51 h 73"/>
                    <a:gd name="T20" fmla="*/ 66 w 76"/>
                    <a:gd name="T21" fmla="*/ 63 h 73"/>
                    <a:gd name="T22" fmla="*/ 54 w 76"/>
                    <a:gd name="T23" fmla="*/ 71 h 73"/>
                    <a:gd name="T24" fmla="*/ 39 w 76"/>
                    <a:gd name="T25" fmla="*/ 73 h 73"/>
                    <a:gd name="T26" fmla="*/ 23 w 76"/>
                    <a:gd name="T27" fmla="*/ 71 h 73"/>
                    <a:gd name="T28" fmla="*/ 11 w 76"/>
                    <a:gd name="T29" fmla="*/ 63 h 73"/>
                    <a:gd name="T30" fmla="*/ 3 w 76"/>
                    <a:gd name="T31" fmla="*/ 51 h 73"/>
                    <a:gd name="T32" fmla="*/ 0 w 76"/>
                    <a:gd name="T33" fmla="*/ 36 h 73"/>
                    <a:gd name="T34" fmla="*/ 3 w 76"/>
                    <a:gd name="T35" fmla="*/ 21 h 73"/>
                    <a:gd name="T36" fmla="*/ 11 w 76"/>
                    <a:gd name="T37" fmla="*/ 8 h 73"/>
                    <a:gd name="T38" fmla="*/ 23 w 76"/>
                    <a:gd name="T39" fmla="*/ 0 h 73"/>
                    <a:gd name="T40" fmla="*/ 28 w 76"/>
                    <a:gd name="T41" fmla="*/ 0 h 73"/>
                    <a:gd name="T42" fmla="*/ 34 w 76"/>
                    <a:gd name="T43" fmla="*/ 0 h 73"/>
                    <a:gd name="T44" fmla="*/ 40 w 76"/>
                    <a:gd name="T45" fmla="*/ 1 h 73"/>
                    <a:gd name="T46" fmla="*/ 47 w 76"/>
                    <a:gd name="T47" fmla="*/ 4 h 73"/>
                    <a:gd name="T48" fmla="*/ 50 w 76"/>
                    <a:gd name="T49" fmla="*/ 6 h 73"/>
                    <a:gd name="T50" fmla="*/ 50 w 76"/>
                    <a:gd name="T51" fmla="*/ 8 h 73"/>
                    <a:gd name="T52" fmla="*/ 50 w 76"/>
                    <a:gd name="T53" fmla="*/ 8 h 73"/>
                    <a:gd name="T54" fmla="*/ 51 w 76"/>
                    <a:gd name="T55" fmla="*/ 9 h 73"/>
                    <a:gd name="T56" fmla="*/ 50 w 76"/>
                    <a:gd name="T57" fmla="*/ 9 h 73"/>
                    <a:gd name="T58" fmla="*/ 39 w 76"/>
                    <a:gd name="T59" fmla="*/ 6 h 73"/>
                    <a:gd name="T60" fmla="*/ 27 w 76"/>
                    <a:gd name="T61" fmla="*/ 9 h 73"/>
                    <a:gd name="T62" fmla="*/ 18 w 76"/>
                    <a:gd name="T63" fmla="*/ 14 h 73"/>
                    <a:gd name="T64" fmla="*/ 12 w 76"/>
                    <a:gd name="T65" fmla="*/ 24 h 73"/>
                    <a:gd name="T66" fmla="*/ 10 w 76"/>
                    <a:gd name="T67" fmla="*/ 36 h 73"/>
                    <a:gd name="T68" fmla="*/ 12 w 76"/>
                    <a:gd name="T69" fmla="*/ 47 h 73"/>
                    <a:gd name="T70" fmla="*/ 18 w 76"/>
                    <a:gd name="T71" fmla="*/ 56 h 73"/>
                    <a:gd name="T72" fmla="*/ 27 w 76"/>
                    <a:gd name="T73" fmla="*/ 61 h 73"/>
                    <a:gd name="T74" fmla="*/ 39 w 76"/>
                    <a:gd name="T75" fmla="*/ 64 h 73"/>
                    <a:gd name="T76" fmla="*/ 50 w 76"/>
                    <a:gd name="T77" fmla="*/ 61 h 73"/>
                    <a:gd name="T78" fmla="*/ 59 w 76"/>
                    <a:gd name="T79" fmla="*/ 56 h 73"/>
                    <a:gd name="T80" fmla="*/ 64 w 76"/>
                    <a:gd name="T81" fmla="*/ 47 h 73"/>
                    <a:gd name="T82" fmla="*/ 67 w 76"/>
                    <a:gd name="T83"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73">
                      <a:moveTo>
                        <a:pt x="76" y="36"/>
                      </a:moveTo>
                      <a:lnTo>
                        <a:pt x="76" y="28"/>
                      </a:lnTo>
                      <a:lnTo>
                        <a:pt x="75" y="28"/>
                      </a:lnTo>
                      <a:lnTo>
                        <a:pt x="66" y="16"/>
                      </a:lnTo>
                      <a:lnTo>
                        <a:pt x="64" y="14"/>
                      </a:lnTo>
                      <a:lnTo>
                        <a:pt x="63" y="13"/>
                      </a:lnTo>
                      <a:lnTo>
                        <a:pt x="62" y="13"/>
                      </a:lnTo>
                      <a:lnTo>
                        <a:pt x="60" y="13"/>
                      </a:lnTo>
                      <a:lnTo>
                        <a:pt x="59" y="12"/>
                      </a:lnTo>
                      <a:lnTo>
                        <a:pt x="58" y="12"/>
                      </a:lnTo>
                      <a:lnTo>
                        <a:pt x="56" y="12"/>
                      </a:lnTo>
                      <a:lnTo>
                        <a:pt x="55" y="12"/>
                      </a:lnTo>
                      <a:lnTo>
                        <a:pt x="59" y="14"/>
                      </a:lnTo>
                      <a:lnTo>
                        <a:pt x="62" y="20"/>
                      </a:lnTo>
                      <a:lnTo>
                        <a:pt x="64" y="24"/>
                      </a:lnTo>
                      <a:lnTo>
                        <a:pt x="67" y="29"/>
                      </a:lnTo>
                      <a:lnTo>
                        <a:pt x="67" y="36"/>
                      </a:lnTo>
                      <a:lnTo>
                        <a:pt x="76" y="36"/>
                      </a:lnTo>
                      <a:lnTo>
                        <a:pt x="76" y="43"/>
                      </a:lnTo>
                      <a:lnTo>
                        <a:pt x="74" y="51"/>
                      </a:lnTo>
                      <a:lnTo>
                        <a:pt x="70" y="57"/>
                      </a:lnTo>
                      <a:lnTo>
                        <a:pt x="66" y="63"/>
                      </a:lnTo>
                      <a:lnTo>
                        <a:pt x="60" y="67"/>
                      </a:lnTo>
                      <a:lnTo>
                        <a:pt x="54" y="71"/>
                      </a:lnTo>
                      <a:lnTo>
                        <a:pt x="46" y="73"/>
                      </a:lnTo>
                      <a:lnTo>
                        <a:pt x="39" y="73"/>
                      </a:lnTo>
                      <a:lnTo>
                        <a:pt x="31" y="73"/>
                      </a:lnTo>
                      <a:lnTo>
                        <a:pt x="23" y="71"/>
                      </a:lnTo>
                      <a:lnTo>
                        <a:pt x="18" y="67"/>
                      </a:lnTo>
                      <a:lnTo>
                        <a:pt x="11" y="63"/>
                      </a:lnTo>
                      <a:lnTo>
                        <a:pt x="7" y="57"/>
                      </a:lnTo>
                      <a:lnTo>
                        <a:pt x="3" y="51"/>
                      </a:lnTo>
                      <a:lnTo>
                        <a:pt x="2" y="43"/>
                      </a:lnTo>
                      <a:lnTo>
                        <a:pt x="0" y="36"/>
                      </a:lnTo>
                      <a:lnTo>
                        <a:pt x="2" y="28"/>
                      </a:lnTo>
                      <a:lnTo>
                        <a:pt x="3" y="21"/>
                      </a:lnTo>
                      <a:lnTo>
                        <a:pt x="7" y="14"/>
                      </a:lnTo>
                      <a:lnTo>
                        <a:pt x="11" y="8"/>
                      </a:lnTo>
                      <a:lnTo>
                        <a:pt x="18" y="4"/>
                      </a:lnTo>
                      <a:lnTo>
                        <a:pt x="23" y="0"/>
                      </a:lnTo>
                      <a:lnTo>
                        <a:pt x="24" y="0"/>
                      </a:lnTo>
                      <a:lnTo>
                        <a:pt x="28" y="0"/>
                      </a:lnTo>
                      <a:lnTo>
                        <a:pt x="31" y="0"/>
                      </a:lnTo>
                      <a:lnTo>
                        <a:pt x="34" y="0"/>
                      </a:lnTo>
                      <a:lnTo>
                        <a:pt x="38" y="0"/>
                      </a:lnTo>
                      <a:lnTo>
                        <a:pt x="40" y="1"/>
                      </a:lnTo>
                      <a:lnTo>
                        <a:pt x="44" y="2"/>
                      </a:lnTo>
                      <a:lnTo>
                        <a:pt x="47" y="4"/>
                      </a:lnTo>
                      <a:lnTo>
                        <a:pt x="50" y="6"/>
                      </a:lnTo>
                      <a:lnTo>
                        <a:pt x="50" y="6"/>
                      </a:lnTo>
                      <a:lnTo>
                        <a:pt x="50" y="8"/>
                      </a:lnTo>
                      <a:lnTo>
                        <a:pt x="50" y="8"/>
                      </a:lnTo>
                      <a:lnTo>
                        <a:pt x="50" y="8"/>
                      </a:lnTo>
                      <a:lnTo>
                        <a:pt x="50" y="8"/>
                      </a:lnTo>
                      <a:lnTo>
                        <a:pt x="50" y="9"/>
                      </a:lnTo>
                      <a:lnTo>
                        <a:pt x="51" y="9"/>
                      </a:lnTo>
                      <a:lnTo>
                        <a:pt x="51" y="9"/>
                      </a:lnTo>
                      <a:lnTo>
                        <a:pt x="50" y="9"/>
                      </a:lnTo>
                      <a:lnTo>
                        <a:pt x="44" y="8"/>
                      </a:lnTo>
                      <a:lnTo>
                        <a:pt x="39" y="6"/>
                      </a:lnTo>
                      <a:lnTo>
                        <a:pt x="32" y="8"/>
                      </a:lnTo>
                      <a:lnTo>
                        <a:pt x="27" y="9"/>
                      </a:lnTo>
                      <a:lnTo>
                        <a:pt x="23" y="12"/>
                      </a:lnTo>
                      <a:lnTo>
                        <a:pt x="18" y="14"/>
                      </a:lnTo>
                      <a:lnTo>
                        <a:pt x="15" y="20"/>
                      </a:lnTo>
                      <a:lnTo>
                        <a:pt x="12" y="24"/>
                      </a:lnTo>
                      <a:lnTo>
                        <a:pt x="11" y="29"/>
                      </a:lnTo>
                      <a:lnTo>
                        <a:pt x="10" y="36"/>
                      </a:lnTo>
                      <a:lnTo>
                        <a:pt x="11" y="41"/>
                      </a:lnTo>
                      <a:lnTo>
                        <a:pt x="12" y="47"/>
                      </a:lnTo>
                      <a:lnTo>
                        <a:pt x="15" y="52"/>
                      </a:lnTo>
                      <a:lnTo>
                        <a:pt x="18" y="56"/>
                      </a:lnTo>
                      <a:lnTo>
                        <a:pt x="23" y="59"/>
                      </a:lnTo>
                      <a:lnTo>
                        <a:pt x="27" y="61"/>
                      </a:lnTo>
                      <a:lnTo>
                        <a:pt x="32" y="64"/>
                      </a:lnTo>
                      <a:lnTo>
                        <a:pt x="39" y="64"/>
                      </a:lnTo>
                      <a:lnTo>
                        <a:pt x="44" y="64"/>
                      </a:lnTo>
                      <a:lnTo>
                        <a:pt x="50" y="61"/>
                      </a:lnTo>
                      <a:lnTo>
                        <a:pt x="55" y="59"/>
                      </a:lnTo>
                      <a:lnTo>
                        <a:pt x="59" y="56"/>
                      </a:lnTo>
                      <a:lnTo>
                        <a:pt x="62" y="52"/>
                      </a:lnTo>
                      <a:lnTo>
                        <a:pt x="64" y="47"/>
                      </a:lnTo>
                      <a:lnTo>
                        <a:pt x="67" y="41"/>
                      </a:lnTo>
                      <a:lnTo>
                        <a:pt x="67" y="36"/>
                      </a:lnTo>
                      <a:lnTo>
                        <a:pt x="76" y="36"/>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7" name="Freeform 339"/>
                <p:cNvSpPr>
                  <a:spLocks/>
                </p:cNvSpPr>
                <p:nvPr/>
              </p:nvSpPr>
              <p:spPr bwMode="auto">
                <a:xfrm>
                  <a:off x="3731" y="1671"/>
                  <a:ext cx="20" cy="19"/>
                </a:xfrm>
                <a:custGeom>
                  <a:avLst/>
                  <a:gdLst>
                    <a:gd name="T0" fmla="*/ 57 w 57"/>
                    <a:gd name="T1" fmla="*/ 23 h 58"/>
                    <a:gd name="T2" fmla="*/ 52 w 57"/>
                    <a:gd name="T3" fmla="*/ 14 h 58"/>
                    <a:gd name="T4" fmla="*/ 45 w 57"/>
                    <a:gd name="T5" fmla="*/ 6 h 58"/>
                    <a:gd name="T6" fmla="*/ 44 w 57"/>
                    <a:gd name="T7" fmla="*/ 6 h 58"/>
                    <a:gd name="T8" fmla="*/ 42 w 57"/>
                    <a:gd name="T9" fmla="*/ 6 h 58"/>
                    <a:gd name="T10" fmla="*/ 41 w 57"/>
                    <a:gd name="T11" fmla="*/ 4 h 58"/>
                    <a:gd name="T12" fmla="*/ 41 w 57"/>
                    <a:gd name="T13" fmla="*/ 3 h 58"/>
                    <a:gd name="T14" fmla="*/ 34 w 57"/>
                    <a:gd name="T15" fmla="*/ 2 h 58"/>
                    <a:gd name="T16" fmla="*/ 22 w 57"/>
                    <a:gd name="T17" fmla="*/ 2 h 58"/>
                    <a:gd name="T18" fmla="*/ 13 w 57"/>
                    <a:gd name="T19" fmla="*/ 6 h 58"/>
                    <a:gd name="T20" fmla="*/ 5 w 57"/>
                    <a:gd name="T21" fmla="*/ 14 h 58"/>
                    <a:gd name="T22" fmla="*/ 1 w 57"/>
                    <a:gd name="T23" fmla="*/ 23 h 58"/>
                    <a:gd name="T24" fmla="*/ 1 w 57"/>
                    <a:gd name="T25" fmla="*/ 35 h 58"/>
                    <a:gd name="T26" fmla="*/ 5 w 57"/>
                    <a:gd name="T27" fmla="*/ 46 h 58"/>
                    <a:gd name="T28" fmla="*/ 13 w 57"/>
                    <a:gd name="T29" fmla="*/ 53 h 58"/>
                    <a:gd name="T30" fmla="*/ 22 w 57"/>
                    <a:gd name="T31" fmla="*/ 58 h 58"/>
                    <a:gd name="T32" fmla="*/ 34 w 57"/>
                    <a:gd name="T33" fmla="*/ 58 h 58"/>
                    <a:gd name="T34" fmla="*/ 45 w 57"/>
                    <a:gd name="T35" fmla="*/ 53 h 58"/>
                    <a:gd name="T36" fmla="*/ 52 w 57"/>
                    <a:gd name="T37" fmla="*/ 46 h 58"/>
                    <a:gd name="T38" fmla="*/ 57 w 57"/>
                    <a:gd name="T39" fmla="*/ 35 h 58"/>
                    <a:gd name="T40" fmla="*/ 48 w 57"/>
                    <a:gd name="T41" fmla="*/ 30 h 58"/>
                    <a:gd name="T42" fmla="*/ 46 w 57"/>
                    <a:gd name="T43" fmla="*/ 22 h 58"/>
                    <a:gd name="T44" fmla="*/ 42 w 57"/>
                    <a:gd name="T45" fmla="*/ 17 h 58"/>
                    <a:gd name="T46" fmla="*/ 36 w 57"/>
                    <a:gd name="T47" fmla="*/ 11 h 58"/>
                    <a:gd name="T48" fmla="*/ 29 w 57"/>
                    <a:gd name="T49" fmla="*/ 10 h 58"/>
                    <a:gd name="T50" fmla="*/ 21 w 57"/>
                    <a:gd name="T51" fmla="*/ 11 h 58"/>
                    <a:gd name="T52" fmla="*/ 14 w 57"/>
                    <a:gd name="T53" fmla="*/ 17 h 58"/>
                    <a:gd name="T54" fmla="*/ 10 w 57"/>
                    <a:gd name="T55" fmla="*/ 22 h 58"/>
                    <a:gd name="T56" fmla="*/ 9 w 57"/>
                    <a:gd name="T57" fmla="*/ 30 h 58"/>
                    <a:gd name="T58" fmla="*/ 10 w 57"/>
                    <a:gd name="T59" fmla="*/ 37 h 58"/>
                    <a:gd name="T60" fmla="*/ 14 w 57"/>
                    <a:gd name="T61" fmla="*/ 43 h 58"/>
                    <a:gd name="T62" fmla="*/ 21 w 57"/>
                    <a:gd name="T63" fmla="*/ 47 h 58"/>
                    <a:gd name="T64" fmla="*/ 29 w 57"/>
                    <a:gd name="T65" fmla="*/ 49 h 58"/>
                    <a:gd name="T66" fmla="*/ 36 w 57"/>
                    <a:gd name="T67" fmla="*/ 47 h 58"/>
                    <a:gd name="T68" fmla="*/ 42 w 57"/>
                    <a:gd name="T69" fmla="*/ 43 h 58"/>
                    <a:gd name="T70" fmla="*/ 46 w 57"/>
                    <a:gd name="T71" fmla="*/ 37 h 58"/>
                    <a:gd name="T72" fmla="*/ 48 w 57"/>
                    <a:gd name="T73"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 h="58">
                      <a:moveTo>
                        <a:pt x="57" y="30"/>
                      </a:moveTo>
                      <a:lnTo>
                        <a:pt x="57" y="23"/>
                      </a:lnTo>
                      <a:lnTo>
                        <a:pt x="54" y="18"/>
                      </a:lnTo>
                      <a:lnTo>
                        <a:pt x="52" y="14"/>
                      </a:lnTo>
                      <a:lnTo>
                        <a:pt x="49" y="8"/>
                      </a:lnTo>
                      <a:lnTo>
                        <a:pt x="45" y="6"/>
                      </a:lnTo>
                      <a:lnTo>
                        <a:pt x="45" y="6"/>
                      </a:lnTo>
                      <a:lnTo>
                        <a:pt x="44" y="6"/>
                      </a:lnTo>
                      <a:lnTo>
                        <a:pt x="44" y="6"/>
                      </a:lnTo>
                      <a:lnTo>
                        <a:pt x="42" y="6"/>
                      </a:lnTo>
                      <a:lnTo>
                        <a:pt x="42" y="6"/>
                      </a:lnTo>
                      <a:lnTo>
                        <a:pt x="41" y="4"/>
                      </a:lnTo>
                      <a:lnTo>
                        <a:pt x="41" y="4"/>
                      </a:lnTo>
                      <a:lnTo>
                        <a:pt x="41" y="3"/>
                      </a:lnTo>
                      <a:lnTo>
                        <a:pt x="40" y="3"/>
                      </a:lnTo>
                      <a:lnTo>
                        <a:pt x="34" y="2"/>
                      </a:lnTo>
                      <a:lnTo>
                        <a:pt x="29" y="0"/>
                      </a:lnTo>
                      <a:lnTo>
                        <a:pt x="22" y="2"/>
                      </a:lnTo>
                      <a:lnTo>
                        <a:pt x="17" y="3"/>
                      </a:lnTo>
                      <a:lnTo>
                        <a:pt x="13" y="6"/>
                      </a:lnTo>
                      <a:lnTo>
                        <a:pt x="8" y="8"/>
                      </a:lnTo>
                      <a:lnTo>
                        <a:pt x="5" y="14"/>
                      </a:lnTo>
                      <a:lnTo>
                        <a:pt x="2" y="18"/>
                      </a:lnTo>
                      <a:lnTo>
                        <a:pt x="1" y="23"/>
                      </a:lnTo>
                      <a:lnTo>
                        <a:pt x="0" y="30"/>
                      </a:lnTo>
                      <a:lnTo>
                        <a:pt x="1" y="35"/>
                      </a:lnTo>
                      <a:lnTo>
                        <a:pt x="2" y="41"/>
                      </a:lnTo>
                      <a:lnTo>
                        <a:pt x="5" y="46"/>
                      </a:lnTo>
                      <a:lnTo>
                        <a:pt x="8" y="50"/>
                      </a:lnTo>
                      <a:lnTo>
                        <a:pt x="13" y="53"/>
                      </a:lnTo>
                      <a:lnTo>
                        <a:pt x="17" y="55"/>
                      </a:lnTo>
                      <a:lnTo>
                        <a:pt x="22" y="58"/>
                      </a:lnTo>
                      <a:lnTo>
                        <a:pt x="29" y="58"/>
                      </a:lnTo>
                      <a:lnTo>
                        <a:pt x="34" y="58"/>
                      </a:lnTo>
                      <a:lnTo>
                        <a:pt x="40" y="55"/>
                      </a:lnTo>
                      <a:lnTo>
                        <a:pt x="45" y="53"/>
                      </a:lnTo>
                      <a:lnTo>
                        <a:pt x="49" y="50"/>
                      </a:lnTo>
                      <a:lnTo>
                        <a:pt x="52" y="46"/>
                      </a:lnTo>
                      <a:lnTo>
                        <a:pt x="54" y="41"/>
                      </a:lnTo>
                      <a:lnTo>
                        <a:pt x="57" y="35"/>
                      </a:lnTo>
                      <a:lnTo>
                        <a:pt x="57" y="30"/>
                      </a:lnTo>
                      <a:lnTo>
                        <a:pt x="48" y="30"/>
                      </a:lnTo>
                      <a:lnTo>
                        <a:pt x="48" y="26"/>
                      </a:lnTo>
                      <a:lnTo>
                        <a:pt x="46" y="22"/>
                      </a:lnTo>
                      <a:lnTo>
                        <a:pt x="44" y="19"/>
                      </a:lnTo>
                      <a:lnTo>
                        <a:pt x="42" y="17"/>
                      </a:lnTo>
                      <a:lnTo>
                        <a:pt x="40" y="14"/>
                      </a:lnTo>
                      <a:lnTo>
                        <a:pt x="36" y="11"/>
                      </a:lnTo>
                      <a:lnTo>
                        <a:pt x="32" y="11"/>
                      </a:lnTo>
                      <a:lnTo>
                        <a:pt x="29" y="10"/>
                      </a:lnTo>
                      <a:lnTo>
                        <a:pt x="25" y="11"/>
                      </a:lnTo>
                      <a:lnTo>
                        <a:pt x="21" y="11"/>
                      </a:lnTo>
                      <a:lnTo>
                        <a:pt x="18" y="14"/>
                      </a:lnTo>
                      <a:lnTo>
                        <a:pt x="14" y="17"/>
                      </a:lnTo>
                      <a:lnTo>
                        <a:pt x="13" y="19"/>
                      </a:lnTo>
                      <a:lnTo>
                        <a:pt x="10" y="22"/>
                      </a:lnTo>
                      <a:lnTo>
                        <a:pt x="10" y="26"/>
                      </a:lnTo>
                      <a:lnTo>
                        <a:pt x="9" y="30"/>
                      </a:lnTo>
                      <a:lnTo>
                        <a:pt x="10" y="34"/>
                      </a:lnTo>
                      <a:lnTo>
                        <a:pt x="10" y="37"/>
                      </a:lnTo>
                      <a:lnTo>
                        <a:pt x="13" y="41"/>
                      </a:lnTo>
                      <a:lnTo>
                        <a:pt x="14" y="43"/>
                      </a:lnTo>
                      <a:lnTo>
                        <a:pt x="18" y="45"/>
                      </a:lnTo>
                      <a:lnTo>
                        <a:pt x="21" y="47"/>
                      </a:lnTo>
                      <a:lnTo>
                        <a:pt x="25" y="49"/>
                      </a:lnTo>
                      <a:lnTo>
                        <a:pt x="29" y="49"/>
                      </a:lnTo>
                      <a:lnTo>
                        <a:pt x="32" y="49"/>
                      </a:lnTo>
                      <a:lnTo>
                        <a:pt x="36" y="47"/>
                      </a:lnTo>
                      <a:lnTo>
                        <a:pt x="40" y="45"/>
                      </a:lnTo>
                      <a:lnTo>
                        <a:pt x="42" y="43"/>
                      </a:lnTo>
                      <a:lnTo>
                        <a:pt x="44" y="41"/>
                      </a:lnTo>
                      <a:lnTo>
                        <a:pt x="46" y="37"/>
                      </a:lnTo>
                      <a:lnTo>
                        <a:pt x="48" y="34"/>
                      </a:lnTo>
                      <a:lnTo>
                        <a:pt x="48" y="30"/>
                      </a:lnTo>
                      <a:lnTo>
                        <a:pt x="57" y="30"/>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8" name="Freeform 340"/>
                <p:cNvSpPr>
                  <a:spLocks/>
                </p:cNvSpPr>
                <p:nvPr/>
              </p:nvSpPr>
              <p:spPr bwMode="auto">
                <a:xfrm>
                  <a:off x="3734" y="1674"/>
                  <a:ext cx="14" cy="13"/>
                </a:xfrm>
                <a:custGeom>
                  <a:avLst/>
                  <a:gdLst>
                    <a:gd name="T0" fmla="*/ 39 w 39"/>
                    <a:gd name="T1" fmla="*/ 20 h 39"/>
                    <a:gd name="T2" fmla="*/ 39 w 39"/>
                    <a:gd name="T3" fmla="*/ 16 h 39"/>
                    <a:gd name="T4" fmla="*/ 37 w 39"/>
                    <a:gd name="T5" fmla="*/ 12 h 39"/>
                    <a:gd name="T6" fmla="*/ 35 w 39"/>
                    <a:gd name="T7" fmla="*/ 9 h 39"/>
                    <a:gd name="T8" fmla="*/ 33 w 39"/>
                    <a:gd name="T9" fmla="*/ 7 h 39"/>
                    <a:gd name="T10" fmla="*/ 31 w 39"/>
                    <a:gd name="T11" fmla="*/ 4 h 39"/>
                    <a:gd name="T12" fmla="*/ 27 w 39"/>
                    <a:gd name="T13" fmla="*/ 1 h 39"/>
                    <a:gd name="T14" fmla="*/ 23 w 39"/>
                    <a:gd name="T15" fmla="*/ 1 h 39"/>
                    <a:gd name="T16" fmla="*/ 20 w 39"/>
                    <a:gd name="T17" fmla="*/ 0 h 39"/>
                    <a:gd name="T18" fmla="*/ 16 w 39"/>
                    <a:gd name="T19" fmla="*/ 1 h 39"/>
                    <a:gd name="T20" fmla="*/ 12 w 39"/>
                    <a:gd name="T21" fmla="*/ 1 h 39"/>
                    <a:gd name="T22" fmla="*/ 9 w 39"/>
                    <a:gd name="T23" fmla="*/ 4 h 39"/>
                    <a:gd name="T24" fmla="*/ 5 w 39"/>
                    <a:gd name="T25" fmla="*/ 7 h 39"/>
                    <a:gd name="T26" fmla="*/ 4 w 39"/>
                    <a:gd name="T27" fmla="*/ 9 h 39"/>
                    <a:gd name="T28" fmla="*/ 1 w 39"/>
                    <a:gd name="T29" fmla="*/ 12 h 39"/>
                    <a:gd name="T30" fmla="*/ 1 w 39"/>
                    <a:gd name="T31" fmla="*/ 16 h 39"/>
                    <a:gd name="T32" fmla="*/ 0 w 39"/>
                    <a:gd name="T33" fmla="*/ 20 h 39"/>
                    <a:gd name="T34" fmla="*/ 1 w 39"/>
                    <a:gd name="T35" fmla="*/ 24 h 39"/>
                    <a:gd name="T36" fmla="*/ 1 w 39"/>
                    <a:gd name="T37" fmla="*/ 27 h 39"/>
                    <a:gd name="T38" fmla="*/ 4 w 39"/>
                    <a:gd name="T39" fmla="*/ 31 h 39"/>
                    <a:gd name="T40" fmla="*/ 5 w 39"/>
                    <a:gd name="T41" fmla="*/ 33 h 39"/>
                    <a:gd name="T42" fmla="*/ 9 w 39"/>
                    <a:gd name="T43" fmla="*/ 35 h 39"/>
                    <a:gd name="T44" fmla="*/ 12 w 39"/>
                    <a:gd name="T45" fmla="*/ 37 h 39"/>
                    <a:gd name="T46" fmla="*/ 16 w 39"/>
                    <a:gd name="T47" fmla="*/ 39 h 39"/>
                    <a:gd name="T48" fmla="*/ 20 w 39"/>
                    <a:gd name="T49" fmla="*/ 39 h 39"/>
                    <a:gd name="T50" fmla="*/ 23 w 39"/>
                    <a:gd name="T51" fmla="*/ 39 h 39"/>
                    <a:gd name="T52" fmla="*/ 27 w 39"/>
                    <a:gd name="T53" fmla="*/ 37 h 39"/>
                    <a:gd name="T54" fmla="*/ 31 w 39"/>
                    <a:gd name="T55" fmla="*/ 35 h 39"/>
                    <a:gd name="T56" fmla="*/ 33 w 39"/>
                    <a:gd name="T57" fmla="*/ 33 h 39"/>
                    <a:gd name="T58" fmla="*/ 35 w 39"/>
                    <a:gd name="T59" fmla="*/ 31 h 39"/>
                    <a:gd name="T60" fmla="*/ 37 w 39"/>
                    <a:gd name="T61" fmla="*/ 27 h 39"/>
                    <a:gd name="T62" fmla="*/ 39 w 39"/>
                    <a:gd name="T63" fmla="*/ 24 h 39"/>
                    <a:gd name="T64" fmla="*/ 39 w 39"/>
                    <a:gd name="T65"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 h="39">
                      <a:moveTo>
                        <a:pt x="39" y="20"/>
                      </a:moveTo>
                      <a:lnTo>
                        <a:pt x="39" y="16"/>
                      </a:lnTo>
                      <a:lnTo>
                        <a:pt x="37" y="12"/>
                      </a:lnTo>
                      <a:lnTo>
                        <a:pt x="35" y="9"/>
                      </a:lnTo>
                      <a:lnTo>
                        <a:pt x="33" y="7"/>
                      </a:lnTo>
                      <a:lnTo>
                        <a:pt x="31" y="4"/>
                      </a:lnTo>
                      <a:lnTo>
                        <a:pt x="27" y="1"/>
                      </a:lnTo>
                      <a:lnTo>
                        <a:pt x="23" y="1"/>
                      </a:lnTo>
                      <a:lnTo>
                        <a:pt x="20" y="0"/>
                      </a:lnTo>
                      <a:lnTo>
                        <a:pt x="16" y="1"/>
                      </a:lnTo>
                      <a:lnTo>
                        <a:pt x="12" y="1"/>
                      </a:lnTo>
                      <a:lnTo>
                        <a:pt x="9" y="4"/>
                      </a:lnTo>
                      <a:lnTo>
                        <a:pt x="5" y="7"/>
                      </a:lnTo>
                      <a:lnTo>
                        <a:pt x="4" y="9"/>
                      </a:lnTo>
                      <a:lnTo>
                        <a:pt x="1" y="12"/>
                      </a:lnTo>
                      <a:lnTo>
                        <a:pt x="1" y="16"/>
                      </a:lnTo>
                      <a:lnTo>
                        <a:pt x="0" y="20"/>
                      </a:lnTo>
                      <a:lnTo>
                        <a:pt x="1" y="24"/>
                      </a:lnTo>
                      <a:lnTo>
                        <a:pt x="1" y="27"/>
                      </a:lnTo>
                      <a:lnTo>
                        <a:pt x="4" y="31"/>
                      </a:lnTo>
                      <a:lnTo>
                        <a:pt x="5" y="33"/>
                      </a:lnTo>
                      <a:lnTo>
                        <a:pt x="9" y="35"/>
                      </a:lnTo>
                      <a:lnTo>
                        <a:pt x="12" y="37"/>
                      </a:lnTo>
                      <a:lnTo>
                        <a:pt x="16" y="39"/>
                      </a:lnTo>
                      <a:lnTo>
                        <a:pt x="20" y="39"/>
                      </a:lnTo>
                      <a:lnTo>
                        <a:pt x="23" y="39"/>
                      </a:lnTo>
                      <a:lnTo>
                        <a:pt x="27" y="37"/>
                      </a:lnTo>
                      <a:lnTo>
                        <a:pt x="31" y="35"/>
                      </a:lnTo>
                      <a:lnTo>
                        <a:pt x="33" y="33"/>
                      </a:lnTo>
                      <a:lnTo>
                        <a:pt x="35" y="31"/>
                      </a:lnTo>
                      <a:lnTo>
                        <a:pt x="37" y="27"/>
                      </a:lnTo>
                      <a:lnTo>
                        <a:pt x="39" y="24"/>
                      </a:lnTo>
                      <a:lnTo>
                        <a:pt x="39" y="20"/>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69" name="Freeform 341"/>
                <p:cNvSpPr>
                  <a:spLocks/>
                </p:cNvSpPr>
                <p:nvPr/>
              </p:nvSpPr>
              <p:spPr bwMode="auto">
                <a:xfrm>
                  <a:off x="3737" y="1677"/>
                  <a:ext cx="8" cy="7"/>
                </a:xfrm>
                <a:custGeom>
                  <a:avLst/>
                  <a:gdLst>
                    <a:gd name="T0" fmla="*/ 20 w 20"/>
                    <a:gd name="T1" fmla="*/ 11 h 20"/>
                    <a:gd name="T2" fmla="*/ 20 w 20"/>
                    <a:gd name="T3" fmla="*/ 8 h 20"/>
                    <a:gd name="T4" fmla="*/ 19 w 20"/>
                    <a:gd name="T5" fmla="*/ 7 h 20"/>
                    <a:gd name="T6" fmla="*/ 18 w 20"/>
                    <a:gd name="T7" fmla="*/ 6 h 20"/>
                    <a:gd name="T8" fmla="*/ 18 w 20"/>
                    <a:gd name="T9" fmla="*/ 4 h 20"/>
                    <a:gd name="T10" fmla="*/ 16 w 20"/>
                    <a:gd name="T11" fmla="*/ 3 h 20"/>
                    <a:gd name="T12" fmla="*/ 14 w 20"/>
                    <a:gd name="T13" fmla="*/ 2 h 20"/>
                    <a:gd name="T14" fmla="*/ 12 w 20"/>
                    <a:gd name="T15" fmla="*/ 2 h 20"/>
                    <a:gd name="T16" fmla="*/ 11 w 20"/>
                    <a:gd name="T17" fmla="*/ 0 h 20"/>
                    <a:gd name="T18" fmla="*/ 8 w 20"/>
                    <a:gd name="T19" fmla="*/ 2 h 20"/>
                    <a:gd name="T20" fmla="*/ 7 w 20"/>
                    <a:gd name="T21" fmla="*/ 2 h 20"/>
                    <a:gd name="T22" fmla="*/ 6 w 20"/>
                    <a:gd name="T23" fmla="*/ 3 h 20"/>
                    <a:gd name="T24" fmla="*/ 4 w 20"/>
                    <a:gd name="T25" fmla="*/ 4 h 20"/>
                    <a:gd name="T26" fmla="*/ 3 w 20"/>
                    <a:gd name="T27" fmla="*/ 6 h 20"/>
                    <a:gd name="T28" fmla="*/ 2 w 20"/>
                    <a:gd name="T29" fmla="*/ 7 h 20"/>
                    <a:gd name="T30" fmla="*/ 2 w 20"/>
                    <a:gd name="T31" fmla="*/ 8 h 20"/>
                    <a:gd name="T32" fmla="*/ 0 w 20"/>
                    <a:gd name="T33" fmla="*/ 11 h 20"/>
                    <a:gd name="T34" fmla="*/ 2 w 20"/>
                    <a:gd name="T35" fmla="*/ 12 h 20"/>
                    <a:gd name="T36" fmla="*/ 2 w 20"/>
                    <a:gd name="T37" fmla="*/ 14 h 20"/>
                    <a:gd name="T38" fmla="*/ 3 w 20"/>
                    <a:gd name="T39" fmla="*/ 16 h 20"/>
                    <a:gd name="T40" fmla="*/ 4 w 20"/>
                    <a:gd name="T41" fmla="*/ 18 h 20"/>
                    <a:gd name="T42" fmla="*/ 6 w 20"/>
                    <a:gd name="T43" fmla="*/ 19 h 20"/>
                    <a:gd name="T44" fmla="*/ 7 w 20"/>
                    <a:gd name="T45" fmla="*/ 19 h 20"/>
                    <a:gd name="T46" fmla="*/ 8 w 20"/>
                    <a:gd name="T47" fmla="*/ 20 h 20"/>
                    <a:gd name="T48" fmla="*/ 11 w 20"/>
                    <a:gd name="T49" fmla="*/ 20 h 20"/>
                    <a:gd name="T50" fmla="*/ 12 w 20"/>
                    <a:gd name="T51" fmla="*/ 20 h 20"/>
                    <a:gd name="T52" fmla="*/ 14 w 20"/>
                    <a:gd name="T53" fmla="*/ 19 h 20"/>
                    <a:gd name="T54" fmla="*/ 16 w 20"/>
                    <a:gd name="T55" fmla="*/ 19 h 20"/>
                    <a:gd name="T56" fmla="*/ 18 w 20"/>
                    <a:gd name="T57" fmla="*/ 18 h 20"/>
                    <a:gd name="T58" fmla="*/ 18 w 20"/>
                    <a:gd name="T59" fmla="*/ 16 h 20"/>
                    <a:gd name="T60" fmla="*/ 19 w 20"/>
                    <a:gd name="T61" fmla="*/ 14 h 20"/>
                    <a:gd name="T62" fmla="*/ 20 w 20"/>
                    <a:gd name="T63" fmla="*/ 12 h 20"/>
                    <a:gd name="T64" fmla="*/ 20 w 20"/>
                    <a:gd name="T65"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0">
                      <a:moveTo>
                        <a:pt x="20" y="11"/>
                      </a:moveTo>
                      <a:lnTo>
                        <a:pt x="20" y="8"/>
                      </a:lnTo>
                      <a:lnTo>
                        <a:pt x="19" y="7"/>
                      </a:lnTo>
                      <a:lnTo>
                        <a:pt x="18" y="6"/>
                      </a:lnTo>
                      <a:lnTo>
                        <a:pt x="18" y="4"/>
                      </a:lnTo>
                      <a:lnTo>
                        <a:pt x="16" y="3"/>
                      </a:lnTo>
                      <a:lnTo>
                        <a:pt x="14" y="2"/>
                      </a:lnTo>
                      <a:lnTo>
                        <a:pt x="12" y="2"/>
                      </a:lnTo>
                      <a:lnTo>
                        <a:pt x="11" y="0"/>
                      </a:lnTo>
                      <a:lnTo>
                        <a:pt x="8" y="2"/>
                      </a:lnTo>
                      <a:lnTo>
                        <a:pt x="7" y="2"/>
                      </a:lnTo>
                      <a:lnTo>
                        <a:pt x="6" y="3"/>
                      </a:lnTo>
                      <a:lnTo>
                        <a:pt x="4" y="4"/>
                      </a:lnTo>
                      <a:lnTo>
                        <a:pt x="3" y="6"/>
                      </a:lnTo>
                      <a:lnTo>
                        <a:pt x="2" y="7"/>
                      </a:lnTo>
                      <a:lnTo>
                        <a:pt x="2" y="8"/>
                      </a:lnTo>
                      <a:lnTo>
                        <a:pt x="0" y="11"/>
                      </a:lnTo>
                      <a:lnTo>
                        <a:pt x="2" y="12"/>
                      </a:lnTo>
                      <a:lnTo>
                        <a:pt x="2" y="14"/>
                      </a:lnTo>
                      <a:lnTo>
                        <a:pt x="3" y="16"/>
                      </a:lnTo>
                      <a:lnTo>
                        <a:pt x="4" y="18"/>
                      </a:lnTo>
                      <a:lnTo>
                        <a:pt x="6" y="19"/>
                      </a:lnTo>
                      <a:lnTo>
                        <a:pt x="7" y="19"/>
                      </a:lnTo>
                      <a:lnTo>
                        <a:pt x="8" y="20"/>
                      </a:lnTo>
                      <a:lnTo>
                        <a:pt x="11" y="20"/>
                      </a:lnTo>
                      <a:lnTo>
                        <a:pt x="12" y="20"/>
                      </a:lnTo>
                      <a:lnTo>
                        <a:pt x="14" y="19"/>
                      </a:lnTo>
                      <a:lnTo>
                        <a:pt x="16" y="19"/>
                      </a:lnTo>
                      <a:lnTo>
                        <a:pt x="18" y="18"/>
                      </a:lnTo>
                      <a:lnTo>
                        <a:pt x="18" y="16"/>
                      </a:lnTo>
                      <a:lnTo>
                        <a:pt x="19" y="14"/>
                      </a:lnTo>
                      <a:lnTo>
                        <a:pt x="20" y="12"/>
                      </a:lnTo>
                      <a:lnTo>
                        <a:pt x="20" y="11"/>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0" name="Freeform 342"/>
                <p:cNvSpPr>
                  <a:spLocks/>
                </p:cNvSpPr>
                <p:nvPr/>
              </p:nvSpPr>
              <p:spPr bwMode="auto">
                <a:xfrm>
                  <a:off x="3857" y="1678"/>
                  <a:ext cx="57" cy="54"/>
                </a:xfrm>
                <a:custGeom>
                  <a:avLst/>
                  <a:gdLst>
                    <a:gd name="T0" fmla="*/ 155 w 165"/>
                    <a:gd name="T1" fmla="*/ 53 h 163"/>
                    <a:gd name="T2" fmla="*/ 158 w 165"/>
                    <a:gd name="T3" fmla="*/ 61 h 163"/>
                    <a:gd name="T4" fmla="*/ 161 w 165"/>
                    <a:gd name="T5" fmla="*/ 71 h 163"/>
                    <a:gd name="T6" fmla="*/ 162 w 165"/>
                    <a:gd name="T7" fmla="*/ 79 h 163"/>
                    <a:gd name="T8" fmla="*/ 165 w 165"/>
                    <a:gd name="T9" fmla="*/ 88 h 163"/>
                    <a:gd name="T10" fmla="*/ 165 w 165"/>
                    <a:gd name="T11" fmla="*/ 97 h 163"/>
                    <a:gd name="T12" fmla="*/ 163 w 165"/>
                    <a:gd name="T13" fmla="*/ 107 h 163"/>
                    <a:gd name="T14" fmla="*/ 162 w 165"/>
                    <a:gd name="T15" fmla="*/ 111 h 163"/>
                    <a:gd name="T16" fmla="*/ 159 w 165"/>
                    <a:gd name="T17" fmla="*/ 115 h 163"/>
                    <a:gd name="T18" fmla="*/ 157 w 165"/>
                    <a:gd name="T19" fmla="*/ 119 h 163"/>
                    <a:gd name="T20" fmla="*/ 153 w 165"/>
                    <a:gd name="T21" fmla="*/ 121 h 163"/>
                    <a:gd name="T22" fmla="*/ 145 w 165"/>
                    <a:gd name="T23" fmla="*/ 128 h 163"/>
                    <a:gd name="T24" fmla="*/ 137 w 165"/>
                    <a:gd name="T25" fmla="*/ 133 h 163"/>
                    <a:gd name="T26" fmla="*/ 127 w 165"/>
                    <a:gd name="T27" fmla="*/ 139 h 163"/>
                    <a:gd name="T28" fmla="*/ 119 w 165"/>
                    <a:gd name="T29" fmla="*/ 145 h 163"/>
                    <a:gd name="T30" fmla="*/ 111 w 165"/>
                    <a:gd name="T31" fmla="*/ 149 h 163"/>
                    <a:gd name="T32" fmla="*/ 102 w 165"/>
                    <a:gd name="T33" fmla="*/ 155 h 163"/>
                    <a:gd name="T34" fmla="*/ 94 w 165"/>
                    <a:gd name="T35" fmla="*/ 159 h 163"/>
                    <a:gd name="T36" fmla="*/ 84 w 165"/>
                    <a:gd name="T37" fmla="*/ 163 h 163"/>
                    <a:gd name="T38" fmla="*/ 74 w 165"/>
                    <a:gd name="T39" fmla="*/ 160 h 163"/>
                    <a:gd name="T40" fmla="*/ 63 w 165"/>
                    <a:gd name="T41" fmla="*/ 156 h 163"/>
                    <a:gd name="T42" fmla="*/ 51 w 165"/>
                    <a:gd name="T43" fmla="*/ 153 h 163"/>
                    <a:gd name="T44" fmla="*/ 40 w 165"/>
                    <a:gd name="T45" fmla="*/ 151 h 163"/>
                    <a:gd name="T46" fmla="*/ 30 w 165"/>
                    <a:gd name="T47" fmla="*/ 145 h 163"/>
                    <a:gd name="T48" fmla="*/ 20 w 165"/>
                    <a:gd name="T49" fmla="*/ 140 h 163"/>
                    <a:gd name="T50" fmla="*/ 16 w 165"/>
                    <a:gd name="T51" fmla="*/ 136 h 163"/>
                    <a:gd name="T52" fmla="*/ 12 w 165"/>
                    <a:gd name="T53" fmla="*/ 132 h 163"/>
                    <a:gd name="T54" fmla="*/ 10 w 165"/>
                    <a:gd name="T55" fmla="*/ 127 h 163"/>
                    <a:gd name="T56" fmla="*/ 7 w 165"/>
                    <a:gd name="T57" fmla="*/ 121 h 163"/>
                    <a:gd name="T58" fmla="*/ 3 w 165"/>
                    <a:gd name="T59" fmla="*/ 109 h 163"/>
                    <a:gd name="T60" fmla="*/ 2 w 165"/>
                    <a:gd name="T61" fmla="*/ 99 h 163"/>
                    <a:gd name="T62" fmla="*/ 0 w 165"/>
                    <a:gd name="T63" fmla="*/ 87 h 163"/>
                    <a:gd name="T64" fmla="*/ 2 w 165"/>
                    <a:gd name="T65" fmla="*/ 75 h 163"/>
                    <a:gd name="T66" fmla="*/ 6 w 165"/>
                    <a:gd name="T67" fmla="*/ 63 h 163"/>
                    <a:gd name="T68" fmla="*/ 10 w 165"/>
                    <a:gd name="T69" fmla="*/ 52 h 163"/>
                    <a:gd name="T70" fmla="*/ 15 w 165"/>
                    <a:gd name="T71" fmla="*/ 41 h 163"/>
                    <a:gd name="T72" fmla="*/ 22 w 165"/>
                    <a:gd name="T73" fmla="*/ 32 h 163"/>
                    <a:gd name="T74" fmla="*/ 32 w 165"/>
                    <a:gd name="T75" fmla="*/ 24 h 163"/>
                    <a:gd name="T76" fmla="*/ 43 w 165"/>
                    <a:gd name="T77" fmla="*/ 17 h 163"/>
                    <a:gd name="T78" fmla="*/ 54 w 165"/>
                    <a:gd name="T79" fmla="*/ 11 h 163"/>
                    <a:gd name="T80" fmla="*/ 64 w 165"/>
                    <a:gd name="T81" fmla="*/ 5 h 163"/>
                    <a:gd name="T82" fmla="*/ 76 w 165"/>
                    <a:gd name="T83" fmla="*/ 1 h 163"/>
                    <a:gd name="T84" fmla="*/ 87 w 165"/>
                    <a:gd name="T85" fmla="*/ 0 h 163"/>
                    <a:gd name="T86" fmla="*/ 92 w 165"/>
                    <a:gd name="T87" fmla="*/ 1 h 163"/>
                    <a:gd name="T88" fmla="*/ 99 w 165"/>
                    <a:gd name="T89" fmla="*/ 3 h 163"/>
                    <a:gd name="T90" fmla="*/ 105 w 165"/>
                    <a:gd name="T91" fmla="*/ 5 h 163"/>
                    <a:gd name="T92" fmla="*/ 111 w 165"/>
                    <a:gd name="T93" fmla="*/ 8 h 163"/>
                    <a:gd name="T94" fmla="*/ 117 w 165"/>
                    <a:gd name="T95" fmla="*/ 12 h 163"/>
                    <a:gd name="T96" fmla="*/ 122 w 165"/>
                    <a:gd name="T97" fmla="*/ 17 h 163"/>
                    <a:gd name="T98" fmla="*/ 127 w 165"/>
                    <a:gd name="T99" fmla="*/ 21 h 163"/>
                    <a:gd name="T100" fmla="*/ 134 w 165"/>
                    <a:gd name="T101" fmla="*/ 28 h 163"/>
                    <a:gd name="T102" fmla="*/ 139 w 165"/>
                    <a:gd name="T103" fmla="*/ 33 h 163"/>
                    <a:gd name="T104" fmla="*/ 145 w 165"/>
                    <a:gd name="T105" fmla="*/ 40 h 163"/>
                    <a:gd name="T106" fmla="*/ 151 w 165"/>
                    <a:gd name="T107" fmla="*/ 47 h 163"/>
                    <a:gd name="T108" fmla="*/ 155 w 165"/>
                    <a:gd name="T109" fmla="*/ 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5" h="163">
                      <a:moveTo>
                        <a:pt x="155" y="53"/>
                      </a:moveTo>
                      <a:lnTo>
                        <a:pt x="158" y="61"/>
                      </a:lnTo>
                      <a:lnTo>
                        <a:pt x="161" y="71"/>
                      </a:lnTo>
                      <a:lnTo>
                        <a:pt x="162" y="79"/>
                      </a:lnTo>
                      <a:lnTo>
                        <a:pt x="165" y="88"/>
                      </a:lnTo>
                      <a:lnTo>
                        <a:pt x="165" y="97"/>
                      </a:lnTo>
                      <a:lnTo>
                        <a:pt x="163" y="107"/>
                      </a:lnTo>
                      <a:lnTo>
                        <a:pt x="162" y="111"/>
                      </a:lnTo>
                      <a:lnTo>
                        <a:pt x="159" y="115"/>
                      </a:lnTo>
                      <a:lnTo>
                        <a:pt x="157" y="119"/>
                      </a:lnTo>
                      <a:lnTo>
                        <a:pt x="153" y="121"/>
                      </a:lnTo>
                      <a:lnTo>
                        <a:pt x="145" y="128"/>
                      </a:lnTo>
                      <a:lnTo>
                        <a:pt x="137" y="133"/>
                      </a:lnTo>
                      <a:lnTo>
                        <a:pt x="127" y="139"/>
                      </a:lnTo>
                      <a:lnTo>
                        <a:pt x="119" y="145"/>
                      </a:lnTo>
                      <a:lnTo>
                        <a:pt x="111" y="149"/>
                      </a:lnTo>
                      <a:lnTo>
                        <a:pt x="102" y="155"/>
                      </a:lnTo>
                      <a:lnTo>
                        <a:pt x="94" y="159"/>
                      </a:lnTo>
                      <a:lnTo>
                        <a:pt x="84" y="163"/>
                      </a:lnTo>
                      <a:lnTo>
                        <a:pt x="74" y="160"/>
                      </a:lnTo>
                      <a:lnTo>
                        <a:pt x="63" y="156"/>
                      </a:lnTo>
                      <a:lnTo>
                        <a:pt x="51" y="153"/>
                      </a:lnTo>
                      <a:lnTo>
                        <a:pt x="40" y="151"/>
                      </a:lnTo>
                      <a:lnTo>
                        <a:pt x="30" y="145"/>
                      </a:lnTo>
                      <a:lnTo>
                        <a:pt x="20" y="140"/>
                      </a:lnTo>
                      <a:lnTo>
                        <a:pt x="16" y="136"/>
                      </a:lnTo>
                      <a:lnTo>
                        <a:pt x="12" y="132"/>
                      </a:lnTo>
                      <a:lnTo>
                        <a:pt x="10" y="127"/>
                      </a:lnTo>
                      <a:lnTo>
                        <a:pt x="7" y="121"/>
                      </a:lnTo>
                      <a:lnTo>
                        <a:pt x="3" y="109"/>
                      </a:lnTo>
                      <a:lnTo>
                        <a:pt x="2" y="99"/>
                      </a:lnTo>
                      <a:lnTo>
                        <a:pt x="0" y="87"/>
                      </a:lnTo>
                      <a:lnTo>
                        <a:pt x="2" y="75"/>
                      </a:lnTo>
                      <a:lnTo>
                        <a:pt x="6" y="63"/>
                      </a:lnTo>
                      <a:lnTo>
                        <a:pt x="10" y="52"/>
                      </a:lnTo>
                      <a:lnTo>
                        <a:pt x="15" y="41"/>
                      </a:lnTo>
                      <a:lnTo>
                        <a:pt x="22" y="32"/>
                      </a:lnTo>
                      <a:lnTo>
                        <a:pt x="32" y="24"/>
                      </a:lnTo>
                      <a:lnTo>
                        <a:pt x="43" y="17"/>
                      </a:lnTo>
                      <a:lnTo>
                        <a:pt x="54" y="11"/>
                      </a:lnTo>
                      <a:lnTo>
                        <a:pt x="64" y="5"/>
                      </a:lnTo>
                      <a:lnTo>
                        <a:pt x="76" y="1"/>
                      </a:lnTo>
                      <a:lnTo>
                        <a:pt x="87" y="0"/>
                      </a:lnTo>
                      <a:lnTo>
                        <a:pt x="92" y="1"/>
                      </a:lnTo>
                      <a:lnTo>
                        <a:pt x="99" y="3"/>
                      </a:lnTo>
                      <a:lnTo>
                        <a:pt x="105" y="5"/>
                      </a:lnTo>
                      <a:lnTo>
                        <a:pt x="111" y="8"/>
                      </a:lnTo>
                      <a:lnTo>
                        <a:pt x="117" y="12"/>
                      </a:lnTo>
                      <a:lnTo>
                        <a:pt x="122" y="17"/>
                      </a:lnTo>
                      <a:lnTo>
                        <a:pt x="127" y="21"/>
                      </a:lnTo>
                      <a:lnTo>
                        <a:pt x="134" y="28"/>
                      </a:lnTo>
                      <a:lnTo>
                        <a:pt x="139" y="33"/>
                      </a:lnTo>
                      <a:lnTo>
                        <a:pt x="145" y="40"/>
                      </a:lnTo>
                      <a:lnTo>
                        <a:pt x="151" y="47"/>
                      </a:lnTo>
                      <a:lnTo>
                        <a:pt x="155" y="5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1" name="Freeform 343"/>
                <p:cNvSpPr>
                  <a:spLocks noEditPoints="1"/>
                </p:cNvSpPr>
                <p:nvPr/>
              </p:nvSpPr>
              <p:spPr bwMode="auto">
                <a:xfrm>
                  <a:off x="3863" y="1710"/>
                  <a:ext cx="43" cy="3"/>
                </a:xfrm>
                <a:custGeom>
                  <a:avLst/>
                  <a:gdLst>
                    <a:gd name="T0" fmla="*/ 0 w 123"/>
                    <a:gd name="T1" fmla="*/ 0 h 7"/>
                    <a:gd name="T2" fmla="*/ 1 w 123"/>
                    <a:gd name="T3" fmla="*/ 0 h 7"/>
                    <a:gd name="T4" fmla="*/ 5 w 123"/>
                    <a:gd name="T5" fmla="*/ 6 h 7"/>
                    <a:gd name="T6" fmla="*/ 4 w 123"/>
                    <a:gd name="T7" fmla="*/ 6 h 7"/>
                    <a:gd name="T8" fmla="*/ 4 w 123"/>
                    <a:gd name="T9" fmla="*/ 6 h 7"/>
                    <a:gd name="T10" fmla="*/ 4 w 123"/>
                    <a:gd name="T11" fmla="*/ 6 h 7"/>
                    <a:gd name="T12" fmla="*/ 4 w 123"/>
                    <a:gd name="T13" fmla="*/ 6 h 7"/>
                    <a:gd name="T14" fmla="*/ 4 w 123"/>
                    <a:gd name="T15" fmla="*/ 6 h 7"/>
                    <a:gd name="T16" fmla="*/ 3 w 123"/>
                    <a:gd name="T17" fmla="*/ 6 h 7"/>
                    <a:gd name="T18" fmla="*/ 3 w 123"/>
                    <a:gd name="T19" fmla="*/ 6 h 7"/>
                    <a:gd name="T20" fmla="*/ 3 w 123"/>
                    <a:gd name="T21" fmla="*/ 6 h 7"/>
                    <a:gd name="T22" fmla="*/ 3 w 123"/>
                    <a:gd name="T23" fmla="*/ 6 h 7"/>
                    <a:gd name="T24" fmla="*/ 1 w 123"/>
                    <a:gd name="T25" fmla="*/ 4 h 7"/>
                    <a:gd name="T26" fmla="*/ 1 w 123"/>
                    <a:gd name="T27" fmla="*/ 4 h 7"/>
                    <a:gd name="T28" fmla="*/ 1 w 123"/>
                    <a:gd name="T29" fmla="*/ 3 h 7"/>
                    <a:gd name="T30" fmla="*/ 1 w 123"/>
                    <a:gd name="T31" fmla="*/ 2 h 7"/>
                    <a:gd name="T32" fmla="*/ 1 w 123"/>
                    <a:gd name="T33" fmla="*/ 2 h 7"/>
                    <a:gd name="T34" fmla="*/ 1 w 123"/>
                    <a:gd name="T35" fmla="*/ 0 h 7"/>
                    <a:gd name="T36" fmla="*/ 0 w 123"/>
                    <a:gd name="T37" fmla="*/ 0 h 7"/>
                    <a:gd name="T38" fmla="*/ 119 w 123"/>
                    <a:gd name="T39" fmla="*/ 7 h 7"/>
                    <a:gd name="T40" fmla="*/ 120 w 123"/>
                    <a:gd name="T41" fmla="*/ 7 h 7"/>
                    <a:gd name="T42" fmla="*/ 123 w 123"/>
                    <a:gd name="T43" fmla="*/ 3 h 7"/>
                    <a:gd name="T44" fmla="*/ 123 w 123"/>
                    <a:gd name="T45" fmla="*/ 3 h 7"/>
                    <a:gd name="T46" fmla="*/ 123 w 123"/>
                    <a:gd name="T47" fmla="*/ 4 h 7"/>
                    <a:gd name="T48" fmla="*/ 123 w 123"/>
                    <a:gd name="T49" fmla="*/ 4 h 7"/>
                    <a:gd name="T50" fmla="*/ 123 w 123"/>
                    <a:gd name="T51" fmla="*/ 4 h 7"/>
                    <a:gd name="T52" fmla="*/ 123 w 123"/>
                    <a:gd name="T53" fmla="*/ 6 h 7"/>
                    <a:gd name="T54" fmla="*/ 122 w 123"/>
                    <a:gd name="T55" fmla="*/ 6 h 7"/>
                    <a:gd name="T56" fmla="*/ 122 w 123"/>
                    <a:gd name="T57" fmla="*/ 6 h 7"/>
                    <a:gd name="T58" fmla="*/ 122 w 123"/>
                    <a:gd name="T59" fmla="*/ 6 h 7"/>
                    <a:gd name="T60" fmla="*/ 122 w 123"/>
                    <a:gd name="T61" fmla="*/ 7 h 7"/>
                    <a:gd name="T62" fmla="*/ 122 w 123"/>
                    <a:gd name="T63" fmla="*/ 7 h 7"/>
                    <a:gd name="T64" fmla="*/ 122 w 123"/>
                    <a:gd name="T65" fmla="*/ 7 h 7"/>
                    <a:gd name="T66" fmla="*/ 120 w 123"/>
                    <a:gd name="T67" fmla="*/ 7 h 7"/>
                    <a:gd name="T68" fmla="*/ 120 w 123"/>
                    <a:gd name="T69" fmla="*/ 7 h 7"/>
                    <a:gd name="T70" fmla="*/ 120 w 123"/>
                    <a:gd name="T71" fmla="*/ 7 h 7"/>
                    <a:gd name="T72" fmla="*/ 120 w 123"/>
                    <a:gd name="T73" fmla="*/ 7 h 7"/>
                    <a:gd name="T74" fmla="*/ 119 w 123"/>
                    <a:gd name="T7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7">
                      <a:moveTo>
                        <a:pt x="0" y="0"/>
                      </a:moveTo>
                      <a:lnTo>
                        <a:pt x="1" y="0"/>
                      </a:lnTo>
                      <a:lnTo>
                        <a:pt x="5" y="6"/>
                      </a:lnTo>
                      <a:lnTo>
                        <a:pt x="4" y="6"/>
                      </a:lnTo>
                      <a:lnTo>
                        <a:pt x="4" y="6"/>
                      </a:lnTo>
                      <a:lnTo>
                        <a:pt x="4" y="6"/>
                      </a:lnTo>
                      <a:lnTo>
                        <a:pt x="4" y="6"/>
                      </a:lnTo>
                      <a:lnTo>
                        <a:pt x="4" y="6"/>
                      </a:lnTo>
                      <a:lnTo>
                        <a:pt x="3" y="6"/>
                      </a:lnTo>
                      <a:lnTo>
                        <a:pt x="3" y="6"/>
                      </a:lnTo>
                      <a:lnTo>
                        <a:pt x="3" y="6"/>
                      </a:lnTo>
                      <a:lnTo>
                        <a:pt x="3" y="6"/>
                      </a:lnTo>
                      <a:lnTo>
                        <a:pt x="1" y="4"/>
                      </a:lnTo>
                      <a:lnTo>
                        <a:pt x="1" y="4"/>
                      </a:lnTo>
                      <a:lnTo>
                        <a:pt x="1" y="3"/>
                      </a:lnTo>
                      <a:lnTo>
                        <a:pt x="1" y="2"/>
                      </a:lnTo>
                      <a:lnTo>
                        <a:pt x="1" y="2"/>
                      </a:lnTo>
                      <a:lnTo>
                        <a:pt x="1" y="0"/>
                      </a:lnTo>
                      <a:lnTo>
                        <a:pt x="0" y="0"/>
                      </a:lnTo>
                      <a:close/>
                      <a:moveTo>
                        <a:pt x="119" y="7"/>
                      </a:moveTo>
                      <a:lnTo>
                        <a:pt x="120" y="7"/>
                      </a:lnTo>
                      <a:lnTo>
                        <a:pt x="123" y="3"/>
                      </a:lnTo>
                      <a:lnTo>
                        <a:pt x="123" y="3"/>
                      </a:lnTo>
                      <a:lnTo>
                        <a:pt x="123" y="4"/>
                      </a:lnTo>
                      <a:lnTo>
                        <a:pt x="123" y="4"/>
                      </a:lnTo>
                      <a:lnTo>
                        <a:pt x="123" y="4"/>
                      </a:lnTo>
                      <a:lnTo>
                        <a:pt x="123" y="6"/>
                      </a:lnTo>
                      <a:lnTo>
                        <a:pt x="122" y="6"/>
                      </a:lnTo>
                      <a:lnTo>
                        <a:pt x="122" y="6"/>
                      </a:lnTo>
                      <a:lnTo>
                        <a:pt x="122" y="6"/>
                      </a:lnTo>
                      <a:lnTo>
                        <a:pt x="122" y="7"/>
                      </a:lnTo>
                      <a:lnTo>
                        <a:pt x="122" y="7"/>
                      </a:lnTo>
                      <a:lnTo>
                        <a:pt x="122" y="7"/>
                      </a:lnTo>
                      <a:lnTo>
                        <a:pt x="120" y="7"/>
                      </a:lnTo>
                      <a:lnTo>
                        <a:pt x="120" y="7"/>
                      </a:lnTo>
                      <a:lnTo>
                        <a:pt x="120" y="7"/>
                      </a:lnTo>
                      <a:lnTo>
                        <a:pt x="120" y="7"/>
                      </a:lnTo>
                      <a:lnTo>
                        <a:pt x="119" y="7"/>
                      </a:lnTo>
                      <a:close/>
                    </a:path>
                  </a:pathLst>
                </a:custGeom>
                <a:solidFill>
                  <a:srgbClr val="A30F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2" name="Freeform 344"/>
                <p:cNvSpPr>
                  <a:spLocks noEditPoints="1"/>
                </p:cNvSpPr>
                <p:nvPr/>
              </p:nvSpPr>
              <p:spPr bwMode="auto">
                <a:xfrm>
                  <a:off x="3863" y="1703"/>
                  <a:ext cx="44" cy="15"/>
                </a:xfrm>
                <a:custGeom>
                  <a:avLst/>
                  <a:gdLst>
                    <a:gd name="T0" fmla="*/ 0 w 126"/>
                    <a:gd name="T1" fmla="*/ 21 h 43"/>
                    <a:gd name="T2" fmla="*/ 1 w 126"/>
                    <a:gd name="T3" fmla="*/ 21 h 43"/>
                    <a:gd name="T4" fmla="*/ 5 w 126"/>
                    <a:gd name="T5" fmla="*/ 27 h 43"/>
                    <a:gd name="T6" fmla="*/ 9 w 126"/>
                    <a:gd name="T7" fmla="*/ 27 h 43"/>
                    <a:gd name="T8" fmla="*/ 13 w 126"/>
                    <a:gd name="T9" fmla="*/ 28 h 43"/>
                    <a:gd name="T10" fmla="*/ 17 w 126"/>
                    <a:gd name="T11" fmla="*/ 29 h 43"/>
                    <a:gd name="T12" fmla="*/ 20 w 126"/>
                    <a:gd name="T13" fmla="*/ 33 h 43"/>
                    <a:gd name="T14" fmla="*/ 23 w 126"/>
                    <a:gd name="T15" fmla="*/ 36 h 43"/>
                    <a:gd name="T16" fmla="*/ 27 w 126"/>
                    <a:gd name="T17" fmla="*/ 39 h 43"/>
                    <a:gd name="T18" fmla="*/ 31 w 126"/>
                    <a:gd name="T19" fmla="*/ 41 h 43"/>
                    <a:gd name="T20" fmla="*/ 35 w 126"/>
                    <a:gd name="T21" fmla="*/ 43 h 43"/>
                    <a:gd name="T22" fmla="*/ 36 w 126"/>
                    <a:gd name="T23" fmla="*/ 43 h 43"/>
                    <a:gd name="T24" fmla="*/ 36 w 126"/>
                    <a:gd name="T25" fmla="*/ 41 h 43"/>
                    <a:gd name="T26" fmla="*/ 37 w 126"/>
                    <a:gd name="T27" fmla="*/ 41 h 43"/>
                    <a:gd name="T28" fmla="*/ 37 w 126"/>
                    <a:gd name="T29" fmla="*/ 41 h 43"/>
                    <a:gd name="T30" fmla="*/ 39 w 126"/>
                    <a:gd name="T31" fmla="*/ 41 h 43"/>
                    <a:gd name="T32" fmla="*/ 40 w 126"/>
                    <a:gd name="T33" fmla="*/ 41 h 43"/>
                    <a:gd name="T34" fmla="*/ 40 w 126"/>
                    <a:gd name="T35" fmla="*/ 41 h 43"/>
                    <a:gd name="T36" fmla="*/ 41 w 126"/>
                    <a:gd name="T37" fmla="*/ 41 h 43"/>
                    <a:gd name="T38" fmla="*/ 37 w 126"/>
                    <a:gd name="T39" fmla="*/ 40 h 43"/>
                    <a:gd name="T40" fmla="*/ 27 w 126"/>
                    <a:gd name="T41" fmla="*/ 35 h 43"/>
                    <a:gd name="T42" fmla="*/ 17 w 126"/>
                    <a:gd name="T43" fmla="*/ 27 h 43"/>
                    <a:gd name="T44" fmla="*/ 9 w 126"/>
                    <a:gd name="T45" fmla="*/ 17 h 43"/>
                    <a:gd name="T46" fmla="*/ 3 w 126"/>
                    <a:gd name="T47" fmla="*/ 5 h 43"/>
                    <a:gd name="T48" fmla="*/ 1 w 126"/>
                    <a:gd name="T49" fmla="*/ 0 h 43"/>
                    <a:gd name="T50" fmla="*/ 0 w 126"/>
                    <a:gd name="T51" fmla="*/ 3 h 43"/>
                    <a:gd name="T52" fmla="*/ 0 w 126"/>
                    <a:gd name="T53" fmla="*/ 4 h 43"/>
                    <a:gd name="T54" fmla="*/ 0 w 126"/>
                    <a:gd name="T55" fmla="*/ 7 h 43"/>
                    <a:gd name="T56" fmla="*/ 0 w 126"/>
                    <a:gd name="T57" fmla="*/ 9 h 43"/>
                    <a:gd name="T58" fmla="*/ 0 w 126"/>
                    <a:gd name="T59" fmla="*/ 12 h 43"/>
                    <a:gd name="T60" fmla="*/ 0 w 126"/>
                    <a:gd name="T61" fmla="*/ 15 h 43"/>
                    <a:gd name="T62" fmla="*/ 0 w 126"/>
                    <a:gd name="T63" fmla="*/ 19 h 43"/>
                    <a:gd name="T64" fmla="*/ 0 w 126"/>
                    <a:gd name="T65" fmla="*/ 21 h 43"/>
                    <a:gd name="T66" fmla="*/ 119 w 126"/>
                    <a:gd name="T67" fmla="*/ 28 h 43"/>
                    <a:gd name="T68" fmla="*/ 120 w 126"/>
                    <a:gd name="T69" fmla="*/ 28 h 43"/>
                    <a:gd name="T70" fmla="*/ 123 w 126"/>
                    <a:gd name="T71" fmla="*/ 24 h 43"/>
                    <a:gd name="T72" fmla="*/ 124 w 126"/>
                    <a:gd name="T73" fmla="*/ 21 h 43"/>
                    <a:gd name="T74" fmla="*/ 124 w 126"/>
                    <a:gd name="T75" fmla="*/ 17 h 43"/>
                    <a:gd name="T76" fmla="*/ 126 w 126"/>
                    <a:gd name="T77" fmla="*/ 15 h 43"/>
                    <a:gd name="T78" fmla="*/ 126 w 126"/>
                    <a:gd name="T79" fmla="*/ 12 h 43"/>
                    <a:gd name="T80" fmla="*/ 126 w 126"/>
                    <a:gd name="T81" fmla="*/ 9 h 43"/>
                    <a:gd name="T82" fmla="*/ 126 w 126"/>
                    <a:gd name="T83" fmla="*/ 5 h 43"/>
                    <a:gd name="T84" fmla="*/ 126 w 126"/>
                    <a:gd name="T85" fmla="*/ 3 h 43"/>
                    <a:gd name="T86" fmla="*/ 124 w 126"/>
                    <a:gd name="T87" fmla="*/ 0 h 43"/>
                    <a:gd name="T88" fmla="*/ 123 w 126"/>
                    <a:gd name="T89" fmla="*/ 5 h 43"/>
                    <a:gd name="T90" fmla="*/ 116 w 126"/>
                    <a:gd name="T91" fmla="*/ 17 h 43"/>
                    <a:gd name="T92" fmla="*/ 110 w 126"/>
                    <a:gd name="T93" fmla="*/ 27 h 43"/>
                    <a:gd name="T94" fmla="*/ 99 w 126"/>
                    <a:gd name="T95" fmla="*/ 35 h 43"/>
                    <a:gd name="T96" fmla="*/ 96 w 126"/>
                    <a:gd name="T97" fmla="*/ 36 h 43"/>
                    <a:gd name="T98" fmla="*/ 99 w 126"/>
                    <a:gd name="T99" fmla="*/ 36 h 43"/>
                    <a:gd name="T100" fmla="*/ 102 w 126"/>
                    <a:gd name="T101" fmla="*/ 35 h 43"/>
                    <a:gd name="T102" fmla="*/ 106 w 126"/>
                    <a:gd name="T103" fmla="*/ 35 h 43"/>
                    <a:gd name="T104" fmla="*/ 108 w 126"/>
                    <a:gd name="T105" fmla="*/ 33 h 43"/>
                    <a:gd name="T106" fmla="*/ 111 w 126"/>
                    <a:gd name="T107" fmla="*/ 32 h 43"/>
                    <a:gd name="T108" fmla="*/ 114 w 126"/>
                    <a:gd name="T109" fmla="*/ 31 h 43"/>
                    <a:gd name="T110" fmla="*/ 116 w 126"/>
                    <a:gd name="T111" fmla="*/ 29 h 43"/>
                    <a:gd name="T112" fmla="*/ 119 w 126"/>
                    <a:gd name="T11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 h="43">
                      <a:moveTo>
                        <a:pt x="0" y="21"/>
                      </a:moveTo>
                      <a:lnTo>
                        <a:pt x="1" y="21"/>
                      </a:lnTo>
                      <a:lnTo>
                        <a:pt x="5" y="27"/>
                      </a:lnTo>
                      <a:lnTo>
                        <a:pt x="9" y="27"/>
                      </a:lnTo>
                      <a:lnTo>
                        <a:pt x="13" y="28"/>
                      </a:lnTo>
                      <a:lnTo>
                        <a:pt x="17" y="29"/>
                      </a:lnTo>
                      <a:lnTo>
                        <a:pt x="20" y="33"/>
                      </a:lnTo>
                      <a:lnTo>
                        <a:pt x="23" y="36"/>
                      </a:lnTo>
                      <a:lnTo>
                        <a:pt x="27" y="39"/>
                      </a:lnTo>
                      <a:lnTo>
                        <a:pt x="31" y="41"/>
                      </a:lnTo>
                      <a:lnTo>
                        <a:pt x="35" y="43"/>
                      </a:lnTo>
                      <a:lnTo>
                        <a:pt x="36" y="43"/>
                      </a:lnTo>
                      <a:lnTo>
                        <a:pt x="36" y="41"/>
                      </a:lnTo>
                      <a:lnTo>
                        <a:pt x="37" y="41"/>
                      </a:lnTo>
                      <a:lnTo>
                        <a:pt x="37" y="41"/>
                      </a:lnTo>
                      <a:lnTo>
                        <a:pt x="39" y="41"/>
                      </a:lnTo>
                      <a:lnTo>
                        <a:pt x="40" y="41"/>
                      </a:lnTo>
                      <a:lnTo>
                        <a:pt x="40" y="41"/>
                      </a:lnTo>
                      <a:lnTo>
                        <a:pt x="41" y="41"/>
                      </a:lnTo>
                      <a:lnTo>
                        <a:pt x="37" y="40"/>
                      </a:lnTo>
                      <a:lnTo>
                        <a:pt x="27" y="35"/>
                      </a:lnTo>
                      <a:lnTo>
                        <a:pt x="17" y="27"/>
                      </a:lnTo>
                      <a:lnTo>
                        <a:pt x="9" y="17"/>
                      </a:lnTo>
                      <a:lnTo>
                        <a:pt x="3" y="5"/>
                      </a:lnTo>
                      <a:lnTo>
                        <a:pt x="1" y="0"/>
                      </a:lnTo>
                      <a:lnTo>
                        <a:pt x="0" y="3"/>
                      </a:lnTo>
                      <a:lnTo>
                        <a:pt x="0" y="4"/>
                      </a:lnTo>
                      <a:lnTo>
                        <a:pt x="0" y="7"/>
                      </a:lnTo>
                      <a:lnTo>
                        <a:pt x="0" y="9"/>
                      </a:lnTo>
                      <a:lnTo>
                        <a:pt x="0" y="12"/>
                      </a:lnTo>
                      <a:lnTo>
                        <a:pt x="0" y="15"/>
                      </a:lnTo>
                      <a:lnTo>
                        <a:pt x="0" y="19"/>
                      </a:lnTo>
                      <a:lnTo>
                        <a:pt x="0" y="21"/>
                      </a:lnTo>
                      <a:close/>
                      <a:moveTo>
                        <a:pt x="119" y="28"/>
                      </a:moveTo>
                      <a:lnTo>
                        <a:pt x="120" y="28"/>
                      </a:lnTo>
                      <a:lnTo>
                        <a:pt x="123" y="24"/>
                      </a:lnTo>
                      <a:lnTo>
                        <a:pt x="124" y="21"/>
                      </a:lnTo>
                      <a:lnTo>
                        <a:pt x="124" y="17"/>
                      </a:lnTo>
                      <a:lnTo>
                        <a:pt x="126" y="15"/>
                      </a:lnTo>
                      <a:lnTo>
                        <a:pt x="126" y="12"/>
                      </a:lnTo>
                      <a:lnTo>
                        <a:pt x="126" y="9"/>
                      </a:lnTo>
                      <a:lnTo>
                        <a:pt x="126" y="5"/>
                      </a:lnTo>
                      <a:lnTo>
                        <a:pt x="126" y="3"/>
                      </a:lnTo>
                      <a:lnTo>
                        <a:pt x="124" y="0"/>
                      </a:lnTo>
                      <a:lnTo>
                        <a:pt x="123" y="5"/>
                      </a:lnTo>
                      <a:lnTo>
                        <a:pt x="116" y="17"/>
                      </a:lnTo>
                      <a:lnTo>
                        <a:pt x="110" y="27"/>
                      </a:lnTo>
                      <a:lnTo>
                        <a:pt x="99" y="35"/>
                      </a:lnTo>
                      <a:lnTo>
                        <a:pt x="96" y="36"/>
                      </a:lnTo>
                      <a:lnTo>
                        <a:pt x="99" y="36"/>
                      </a:lnTo>
                      <a:lnTo>
                        <a:pt x="102" y="35"/>
                      </a:lnTo>
                      <a:lnTo>
                        <a:pt x="106" y="35"/>
                      </a:lnTo>
                      <a:lnTo>
                        <a:pt x="108" y="33"/>
                      </a:lnTo>
                      <a:lnTo>
                        <a:pt x="111" y="32"/>
                      </a:lnTo>
                      <a:lnTo>
                        <a:pt x="114" y="31"/>
                      </a:lnTo>
                      <a:lnTo>
                        <a:pt x="116" y="29"/>
                      </a:lnTo>
                      <a:lnTo>
                        <a:pt x="119" y="28"/>
                      </a:lnTo>
                      <a:close/>
                    </a:path>
                  </a:pathLst>
                </a:custGeom>
                <a:solidFill>
                  <a:srgbClr val="AD1E2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3" name="Freeform 345"/>
                <p:cNvSpPr>
                  <a:spLocks/>
                </p:cNvSpPr>
                <p:nvPr/>
              </p:nvSpPr>
              <p:spPr bwMode="auto">
                <a:xfrm>
                  <a:off x="3863" y="1697"/>
                  <a:ext cx="43" cy="20"/>
                </a:xfrm>
                <a:custGeom>
                  <a:avLst/>
                  <a:gdLst>
                    <a:gd name="T0" fmla="*/ 0 w 123"/>
                    <a:gd name="T1" fmla="*/ 19 h 60"/>
                    <a:gd name="T2" fmla="*/ 2 w 123"/>
                    <a:gd name="T3" fmla="*/ 24 h 60"/>
                    <a:gd name="T4" fmla="*/ 8 w 123"/>
                    <a:gd name="T5" fmla="*/ 36 h 60"/>
                    <a:gd name="T6" fmla="*/ 16 w 123"/>
                    <a:gd name="T7" fmla="*/ 46 h 60"/>
                    <a:gd name="T8" fmla="*/ 26 w 123"/>
                    <a:gd name="T9" fmla="*/ 54 h 60"/>
                    <a:gd name="T10" fmla="*/ 36 w 123"/>
                    <a:gd name="T11" fmla="*/ 59 h 60"/>
                    <a:gd name="T12" fmla="*/ 40 w 123"/>
                    <a:gd name="T13" fmla="*/ 60 h 60"/>
                    <a:gd name="T14" fmla="*/ 47 w 123"/>
                    <a:gd name="T15" fmla="*/ 59 h 60"/>
                    <a:gd name="T16" fmla="*/ 54 w 123"/>
                    <a:gd name="T17" fmla="*/ 59 h 60"/>
                    <a:gd name="T18" fmla="*/ 60 w 123"/>
                    <a:gd name="T19" fmla="*/ 59 h 60"/>
                    <a:gd name="T20" fmla="*/ 67 w 123"/>
                    <a:gd name="T21" fmla="*/ 58 h 60"/>
                    <a:gd name="T22" fmla="*/ 75 w 123"/>
                    <a:gd name="T23" fmla="*/ 58 h 60"/>
                    <a:gd name="T24" fmla="*/ 82 w 123"/>
                    <a:gd name="T25" fmla="*/ 56 h 60"/>
                    <a:gd name="T26" fmla="*/ 89 w 123"/>
                    <a:gd name="T27" fmla="*/ 56 h 60"/>
                    <a:gd name="T28" fmla="*/ 95 w 123"/>
                    <a:gd name="T29" fmla="*/ 55 h 60"/>
                    <a:gd name="T30" fmla="*/ 98 w 123"/>
                    <a:gd name="T31" fmla="*/ 54 h 60"/>
                    <a:gd name="T32" fmla="*/ 109 w 123"/>
                    <a:gd name="T33" fmla="*/ 46 h 60"/>
                    <a:gd name="T34" fmla="*/ 115 w 123"/>
                    <a:gd name="T35" fmla="*/ 36 h 60"/>
                    <a:gd name="T36" fmla="*/ 122 w 123"/>
                    <a:gd name="T37" fmla="*/ 24 h 60"/>
                    <a:gd name="T38" fmla="*/ 123 w 123"/>
                    <a:gd name="T39" fmla="*/ 19 h 60"/>
                    <a:gd name="T40" fmla="*/ 123 w 123"/>
                    <a:gd name="T41" fmla="*/ 16 h 60"/>
                    <a:gd name="T42" fmla="*/ 123 w 123"/>
                    <a:gd name="T43" fmla="*/ 14 h 60"/>
                    <a:gd name="T44" fmla="*/ 122 w 123"/>
                    <a:gd name="T45" fmla="*/ 12 h 60"/>
                    <a:gd name="T46" fmla="*/ 122 w 123"/>
                    <a:gd name="T47" fmla="*/ 10 h 60"/>
                    <a:gd name="T48" fmla="*/ 121 w 123"/>
                    <a:gd name="T49" fmla="*/ 7 h 60"/>
                    <a:gd name="T50" fmla="*/ 119 w 123"/>
                    <a:gd name="T51" fmla="*/ 4 h 60"/>
                    <a:gd name="T52" fmla="*/ 119 w 123"/>
                    <a:gd name="T53" fmla="*/ 3 h 60"/>
                    <a:gd name="T54" fmla="*/ 118 w 123"/>
                    <a:gd name="T55" fmla="*/ 0 h 60"/>
                    <a:gd name="T56" fmla="*/ 117 w 123"/>
                    <a:gd name="T57" fmla="*/ 11 h 60"/>
                    <a:gd name="T58" fmla="*/ 114 w 123"/>
                    <a:gd name="T59" fmla="*/ 22 h 60"/>
                    <a:gd name="T60" fmla="*/ 109 w 123"/>
                    <a:gd name="T61" fmla="*/ 31 h 60"/>
                    <a:gd name="T62" fmla="*/ 102 w 123"/>
                    <a:gd name="T63" fmla="*/ 39 h 60"/>
                    <a:gd name="T64" fmla="*/ 93 w 123"/>
                    <a:gd name="T65" fmla="*/ 46 h 60"/>
                    <a:gd name="T66" fmla="*/ 83 w 123"/>
                    <a:gd name="T67" fmla="*/ 51 h 60"/>
                    <a:gd name="T68" fmla="*/ 72 w 123"/>
                    <a:gd name="T69" fmla="*/ 54 h 60"/>
                    <a:gd name="T70" fmla="*/ 62 w 123"/>
                    <a:gd name="T71" fmla="*/ 55 h 60"/>
                    <a:gd name="T72" fmla="*/ 51 w 123"/>
                    <a:gd name="T73" fmla="*/ 54 h 60"/>
                    <a:gd name="T74" fmla="*/ 40 w 123"/>
                    <a:gd name="T75" fmla="*/ 51 h 60"/>
                    <a:gd name="T76" fmla="*/ 31 w 123"/>
                    <a:gd name="T77" fmla="*/ 46 h 60"/>
                    <a:gd name="T78" fmla="*/ 23 w 123"/>
                    <a:gd name="T79" fmla="*/ 39 h 60"/>
                    <a:gd name="T80" fmla="*/ 15 w 123"/>
                    <a:gd name="T81" fmla="*/ 31 h 60"/>
                    <a:gd name="T82" fmla="*/ 11 w 123"/>
                    <a:gd name="T83" fmla="*/ 22 h 60"/>
                    <a:gd name="T84" fmla="*/ 7 w 123"/>
                    <a:gd name="T85" fmla="*/ 11 h 60"/>
                    <a:gd name="T86" fmla="*/ 6 w 123"/>
                    <a:gd name="T87" fmla="*/ 2 h 60"/>
                    <a:gd name="T88" fmla="*/ 6 w 123"/>
                    <a:gd name="T89" fmla="*/ 3 h 60"/>
                    <a:gd name="T90" fmla="*/ 4 w 123"/>
                    <a:gd name="T91" fmla="*/ 6 h 60"/>
                    <a:gd name="T92" fmla="*/ 3 w 123"/>
                    <a:gd name="T93" fmla="*/ 8 h 60"/>
                    <a:gd name="T94" fmla="*/ 3 w 123"/>
                    <a:gd name="T95" fmla="*/ 10 h 60"/>
                    <a:gd name="T96" fmla="*/ 2 w 123"/>
                    <a:gd name="T97" fmla="*/ 12 h 60"/>
                    <a:gd name="T98" fmla="*/ 2 w 123"/>
                    <a:gd name="T99" fmla="*/ 14 h 60"/>
                    <a:gd name="T100" fmla="*/ 0 w 123"/>
                    <a:gd name="T101" fmla="*/ 16 h 60"/>
                    <a:gd name="T102" fmla="*/ 0 w 123"/>
                    <a:gd name="T103" fmla="*/ 1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 h="60">
                      <a:moveTo>
                        <a:pt x="0" y="19"/>
                      </a:moveTo>
                      <a:lnTo>
                        <a:pt x="2" y="24"/>
                      </a:lnTo>
                      <a:lnTo>
                        <a:pt x="8" y="36"/>
                      </a:lnTo>
                      <a:lnTo>
                        <a:pt x="16" y="46"/>
                      </a:lnTo>
                      <a:lnTo>
                        <a:pt x="26" y="54"/>
                      </a:lnTo>
                      <a:lnTo>
                        <a:pt x="36" y="59"/>
                      </a:lnTo>
                      <a:lnTo>
                        <a:pt x="40" y="60"/>
                      </a:lnTo>
                      <a:lnTo>
                        <a:pt x="47" y="59"/>
                      </a:lnTo>
                      <a:lnTo>
                        <a:pt x="54" y="59"/>
                      </a:lnTo>
                      <a:lnTo>
                        <a:pt x="60" y="59"/>
                      </a:lnTo>
                      <a:lnTo>
                        <a:pt x="67" y="58"/>
                      </a:lnTo>
                      <a:lnTo>
                        <a:pt x="75" y="58"/>
                      </a:lnTo>
                      <a:lnTo>
                        <a:pt x="82" y="56"/>
                      </a:lnTo>
                      <a:lnTo>
                        <a:pt x="89" y="56"/>
                      </a:lnTo>
                      <a:lnTo>
                        <a:pt x="95" y="55"/>
                      </a:lnTo>
                      <a:lnTo>
                        <a:pt x="98" y="54"/>
                      </a:lnTo>
                      <a:lnTo>
                        <a:pt x="109" y="46"/>
                      </a:lnTo>
                      <a:lnTo>
                        <a:pt x="115" y="36"/>
                      </a:lnTo>
                      <a:lnTo>
                        <a:pt x="122" y="24"/>
                      </a:lnTo>
                      <a:lnTo>
                        <a:pt x="123" y="19"/>
                      </a:lnTo>
                      <a:lnTo>
                        <a:pt x="123" y="16"/>
                      </a:lnTo>
                      <a:lnTo>
                        <a:pt x="123" y="14"/>
                      </a:lnTo>
                      <a:lnTo>
                        <a:pt x="122" y="12"/>
                      </a:lnTo>
                      <a:lnTo>
                        <a:pt x="122" y="10"/>
                      </a:lnTo>
                      <a:lnTo>
                        <a:pt x="121" y="7"/>
                      </a:lnTo>
                      <a:lnTo>
                        <a:pt x="119" y="4"/>
                      </a:lnTo>
                      <a:lnTo>
                        <a:pt x="119" y="3"/>
                      </a:lnTo>
                      <a:lnTo>
                        <a:pt x="118" y="0"/>
                      </a:lnTo>
                      <a:lnTo>
                        <a:pt x="117" y="11"/>
                      </a:lnTo>
                      <a:lnTo>
                        <a:pt x="114" y="22"/>
                      </a:lnTo>
                      <a:lnTo>
                        <a:pt x="109" y="31"/>
                      </a:lnTo>
                      <a:lnTo>
                        <a:pt x="102" y="39"/>
                      </a:lnTo>
                      <a:lnTo>
                        <a:pt x="93" y="46"/>
                      </a:lnTo>
                      <a:lnTo>
                        <a:pt x="83" y="51"/>
                      </a:lnTo>
                      <a:lnTo>
                        <a:pt x="72" y="54"/>
                      </a:lnTo>
                      <a:lnTo>
                        <a:pt x="62" y="55"/>
                      </a:lnTo>
                      <a:lnTo>
                        <a:pt x="51" y="54"/>
                      </a:lnTo>
                      <a:lnTo>
                        <a:pt x="40" y="51"/>
                      </a:lnTo>
                      <a:lnTo>
                        <a:pt x="31" y="46"/>
                      </a:lnTo>
                      <a:lnTo>
                        <a:pt x="23" y="39"/>
                      </a:lnTo>
                      <a:lnTo>
                        <a:pt x="15" y="31"/>
                      </a:lnTo>
                      <a:lnTo>
                        <a:pt x="11" y="22"/>
                      </a:lnTo>
                      <a:lnTo>
                        <a:pt x="7" y="11"/>
                      </a:lnTo>
                      <a:lnTo>
                        <a:pt x="6" y="2"/>
                      </a:lnTo>
                      <a:lnTo>
                        <a:pt x="6" y="3"/>
                      </a:lnTo>
                      <a:lnTo>
                        <a:pt x="4" y="6"/>
                      </a:lnTo>
                      <a:lnTo>
                        <a:pt x="3" y="8"/>
                      </a:lnTo>
                      <a:lnTo>
                        <a:pt x="3" y="10"/>
                      </a:lnTo>
                      <a:lnTo>
                        <a:pt x="2" y="12"/>
                      </a:lnTo>
                      <a:lnTo>
                        <a:pt x="2" y="14"/>
                      </a:lnTo>
                      <a:lnTo>
                        <a:pt x="0" y="16"/>
                      </a:lnTo>
                      <a:lnTo>
                        <a:pt x="0" y="19"/>
                      </a:lnTo>
                      <a:close/>
                    </a:path>
                  </a:pathLst>
                </a:custGeom>
                <a:solidFill>
                  <a:srgbClr val="B72D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4" name="Freeform 346"/>
                <p:cNvSpPr>
                  <a:spLocks/>
                </p:cNvSpPr>
                <p:nvPr/>
              </p:nvSpPr>
              <p:spPr bwMode="auto">
                <a:xfrm>
                  <a:off x="3865" y="1690"/>
                  <a:ext cx="40" cy="25"/>
                </a:xfrm>
                <a:custGeom>
                  <a:avLst/>
                  <a:gdLst>
                    <a:gd name="T0" fmla="*/ 1 w 112"/>
                    <a:gd name="T1" fmla="*/ 31 h 75"/>
                    <a:gd name="T2" fmla="*/ 9 w 112"/>
                    <a:gd name="T3" fmla="*/ 51 h 75"/>
                    <a:gd name="T4" fmla="*/ 25 w 112"/>
                    <a:gd name="T5" fmla="*/ 66 h 75"/>
                    <a:gd name="T6" fmla="*/ 45 w 112"/>
                    <a:gd name="T7" fmla="*/ 74 h 75"/>
                    <a:gd name="T8" fmla="*/ 66 w 112"/>
                    <a:gd name="T9" fmla="*/ 74 h 75"/>
                    <a:gd name="T10" fmla="*/ 87 w 112"/>
                    <a:gd name="T11" fmla="*/ 66 h 75"/>
                    <a:gd name="T12" fmla="*/ 103 w 112"/>
                    <a:gd name="T13" fmla="*/ 51 h 75"/>
                    <a:gd name="T14" fmla="*/ 111 w 112"/>
                    <a:gd name="T15" fmla="*/ 31 h 75"/>
                    <a:gd name="T16" fmla="*/ 112 w 112"/>
                    <a:gd name="T17" fmla="*/ 20 h 75"/>
                    <a:gd name="T18" fmla="*/ 112 w 112"/>
                    <a:gd name="T19" fmla="*/ 20 h 75"/>
                    <a:gd name="T20" fmla="*/ 112 w 112"/>
                    <a:gd name="T21" fmla="*/ 20 h 75"/>
                    <a:gd name="T22" fmla="*/ 111 w 112"/>
                    <a:gd name="T23" fmla="*/ 19 h 75"/>
                    <a:gd name="T24" fmla="*/ 103 w 112"/>
                    <a:gd name="T25" fmla="*/ 19 h 75"/>
                    <a:gd name="T26" fmla="*/ 99 w 112"/>
                    <a:gd name="T27" fmla="*/ 2 h 75"/>
                    <a:gd name="T28" fmla="*/ 100 w 112"/>
                    <a:gd name="T29" fmla="*/ 2 h 75"/>
                    <a:gd name="T30" fmla="*/ 104 w 112"/>
                    <a:gd name="T31" fmla="*/ 7 h 75"/>
                    <a:gd name="T32" fmla="*/ 107 w 112"/>
                    <a:gd name="T33" fmla="*/ 12 h 75"/>
                    <a:gd name="T34" fmla="*/ 109 w 112"/>
                    <a:gd name="T35" fmla="*/ 16 h 75"/>
                    <a:gd name="T36" fmla="*/ 103 w 112"/>
                    <a:gd name="T37" fmla="*/ 19 h 75"/>
                    <a:gd name="T38" fmla="*/ 99 w 112"/>
                    <a:gd name="T39" fmla="*/ 38 h 75"/>
                    <a:gd name="T40" fmla="*/ 89 w 112"/>
                    <a:gd name="T41" fmla="*/ 52 h 75"/>
                    <a:gd name="T42" fmla="*/ 75 w 112"/>
                    <a:gd name="T43" fmla="*/ 62 h 75"/>
                    <a:gd name="T44" fmla="*/ 56 w 112"/>
                    <a:gd name="T45" fmla="*/ 66 h 75"/>
                    <a:gd name="T46" fmla="*/ 38 w 112"/>
                    <a:gd name="T47" fmla="*/ 62 h 75"/>
                    <a:gd name="T48" fmla="*/ 22 w 112"/>
                    <a:gd name="T49" fmla="*/ 52 h 75"/>
                    <a:gd name="T50" fmla="*/ 13 w 112"/>
                    <a:gd name="T51" fmla="*/ 38 h 75"/>
                    <a:gd name="T52" fmla="*/ 9 w 112"/>
                    <a:gd name="T53" fmla="*/ 19 h 75"/>
                    <a:gd name="T54" fmla="*/ 13 w 112"/>
                    <a:gd name="T55" fmla="*/ 2 h 75"/>
                    <a:gd name="T56" fmla="*/ 13 w 112"/>
                    <a:gd name="T57" fmla="*/ 2 h 75"/>
                    <a:gd name="T58" fmla="*/ 12 w 112"/>
                    <a:gd name="T59" fmla="*/ 3 h 75"/>
                    <a:gd name="T60" fmla="*/ 9 w 112"/>
                    <a:gd name="T61" fmla="*/ 4 h 75"/>
                    <a:gd name="T62" fmla="*/ 8 w 112"/>
                    <a:gd name="T63" fmla="*/ 6 h 75"/>
                    <a:gd name="T64" fmla="*/ 6 w 112"/>
                    <a:gd name="T65" fmla="*/ 8 h 75"/>
                    <a:gd name="T66" fmla="*/ 5 w 112"/>
                    <a:gd name="T67" fmla="*/ 12 h 75"/>
                    <a:gd name="T68" fmla="*/ 2 w 112"/>
                    <a:gd name="T69" fmla="*/ 16 h 75"/>
                    <a:gd name="T70" fmla="*/ 1 w 112"/>
                    <a:gd name="T71" fmla="*/ 19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2" h="75">
                      <a:moveTo>
                        <a:pt x="0" y="22"/>
                      </a:moveTo>
                      <a:lnTo>
                        <a:pt x="1" y="31"/>
                      </a:lnTo>
                      <a:lnTo>
                        <a:pt x="5" y="42"/>
                      </a:lnTo>
                      <a:lnTo>
                        <a:pt x="9" y="51"/>
                      </a:lnTo>
                      <a:lnTo>
                        <a:pt x="17" y="59"/>
                      </a:lnTo>
                      <a:lnTo>
                        <a:pt x="25" y="66"/>
                      </a:lnTo>
                      <a:lnTo>
                        <a:pt x="34" y="71"/>
                      </a:lnTo>
                      <a:lnTo>
                        <a:pt x="45" y="74"/>
                      </a:lnTo>
                      <a:lnTo>
                        <a:pt x="56" y="75"/>
                      </a:lnTo>
                      <a:lnTo>
                        <a:pt x="66" y="74"/>
                      </a:lnTo>
                      <a:lnTo>
                        <a:pt x="77" y="71"/>
                      </a:lnTo>
                      <a:lnTo>
                        <a:pt x="87" y="66"/>
                      </a:lnTo>
                      <a:lnTo>
                        <a:pt x="96" y="59"/>
                      </a:lnTo>
                      <a:lnTo>
                        <a:pt x="103" y="51"/>
                      </a:lnTo>
                      <a:lnTo>
                        <a:pt x="108" y="42"/>
                      </a:lnTo>
                      <a:lnTo>
                        <a:pt x="111" y="31"/>
                      </a:lnTo>
                      <a:lnTo>
                        <a:pt x="112" y="20"/>
                      </a:lnTo>
                      <a:lnTo>
                        <a:pt x="112" y="20"/>
                      </a:lnTo>
                      <a:lnTo>
                        <a:pt x="112" y="20"/>
                      </a:lnTo>
                      <a:lnTo>
                        <a:pt x="112" y="20"/>
                      </a:lnTo>
                      <a:lnTo>
                        <a:pt x="112" y="20"/>
                      </a:lnTo>
                      <a:lnTo>
                        <a:pt x="112" y="20"/>
                      </a:lnTo>
                      <a:lnTo>
                        <a:pt x="111" y="19"/>
                      </a:lnTo>
                      <a:lnTo>
                        <a:pt x="111" y="19"/>
                      </a:lnTo>
                      <a:lnTo>
                        <a:pt x="111" y="19"/>
                      </a:lnTo>
                      <a:lnTo>
                        <a:pt x="103" y="19"/>
                      </a:lnTo>
                      <a:lnTo>
                        <a:pt x="101" y="10"/>
                      </a:lnTo>
                      <a:lnTo>
                        <a:pt x="99" y="2"/>
                      </a:lnTo>
                      <a:lnTo>
                        <a:pt x="99" y="0"/>
                      </a:lnTo>
                      <a:lnTo>
                        <a:pt x="100" y="2"/>
                      </a:lnTo>
                      <a:lnTo>
                        <a:pt x="101" y="4"/>
                      </a:lnTo>
                      <a:lnTo>
                        <a:pt x="104" y="7"/>
                      </a:lnTo>
                      <a:lnTo>
                        <a:pt x="105" y="10"/>
                      </a:lnTo>
                      <a:lnTo>
                        <a:pt x="107" y="12"/>
                      </a:lnTo>
                      <a:lnTo>
                        <a:pt x="108" y="14"/>
                      </a:lnTo>
                      <a:lnTo>
                        <a:pt x="109" y="16"/>
                      </a:lnTo>
                      <a:lnTo>
                        <a:pt x="111" y="19"/>
                      </a:lnTo>
                      <a:lnTo>
                        <a:pt x="103" y="19"/>
                      </a:lnTo>
                      <a:lnTo>
                        <a:pt x="101" y="28"/>
                      </a:lnTo>
                      <a:lnTo>
                        <a:pt x="99" y="38"/>
                      </a:lnTo>
                      <a:lnTo>
                        <a:pt x="95" y="46"/>
                      </a:lnTo>
                      <a:lnTo>
                        <a:pt x="89" y="52"/>
                      </a:lnTo>
                      <a:lnTo>
                        <a:pt x="83" y="58"/>
                      </a:lnTo>
                      <a:lnTo>
                        <a:pt x="75" y="62"/>
                      </a:lnTo>
                      <a:lnTo>
                        <a:pt x="65" y="64"/>
                      </a:lnTo>
                      <a:lnTo>
                        <a:pt x="56" y="66"/>
                      </a:lnTo>
                      <a:lnTo>
                        <a:pt x="46" y="64"/>
                      </a:lnTo>
                      <a:lnTo>
                        <a:pt x="38" y="62"/>
                      </a:lnTo>
                      <a:lnTo>
                        <a:pt x="30" y="58"/>
                      </a:lnTo>
                      <a:lnTo>
                        <a:pt x="22" y="52"/>
                      </a:lnTo>
                      <a:lnTo>
                        <a:pt x="17" y="46"/>
                      </a:lnTo>
                      <a:lnTo>
                        <a:pt x="13" y="38"/>
                      </a:lnTo>
                      <a:lnTo>
                        <a:pt x="10" y="28"/>
                      </a:lnTo>
                      <a:lnTo>
                        <a:pt x="9" y="19"/>
                      </a:lnTo>
                      <a:lnTo>
                        <a:pt x="10" y="10"/>
                      </a:lnTo>
                      <a:lnTo>
                        <a:pt x="13" y="2"/>
                      </a:lnTo>
                      <a:lnTo>
                        <a:pt x="13" y="0"/>
                      </a:lnTo>
                      <a:lnTo>
                        <a:pt x="13" y="2"/>
                      </a:lnTo>
                      <a:lnTo>
                        <a:pt x="12" y="2"/>
                      </a:lnTo>
                      <a:lnTo>
                        <a:pt x="12" y="3"/>
                      </a:lnTo>
                      <a:lnTo>
                        <a:pt x="10" y="3"/>
                      </a:lnTo>
                      <a:lnTo>
                        <a:pt x="9" y="4"/>
                      </a:lnTo>
                      <a:lnTo>
                        <a:pt x="9" y="6"/>
                      </a:lnTo>
                      <a:lnTo>
                        <a:pt x="8" y="6"/>
                      </a:lnTo>
                      <a:lnTo>
                        <a:pt x="8" y="7"/>
                      </a:lnTo>
                      <a:lnTo>
                        <a:pt x="6" y="8"/>
                      </a:lnTo>
                      <a:lnTo>
                        <a:pt x="5" y="11"/>
                      </a:lnTo>
                      <a:lnTo>
                        <a:pt x="5" y="12"/>
                      </a:lnTo>
                      <a:lnTo>
                        <a:pt x="4" y="14"/>
                      </a:lnTo>
                      <a:lnTo>
                        <a:pt x="2" y="16"/>
                      </a:lnTo>
                      <a:lnTo>
                        <a:pt x="2" y="18"/>
                      </a:lnTo>
                      <a:lnTo>
                        <a:pt x="1" y="19"/>
                      </a:lnTo>
                      <a:lnTo>
                        <a:pt x="0" y="22"/>
                      </a:lnTo>
                      <a:close/>
                    </a:path>
                  </a:pathLst>
                </a:custGeom>
                <a:solidFill>
                  <a:srgbClr val="C13D5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5" name="Freeform 347"/>
                <p:cNvSpPr>
                  <a:spLocks/>
                </p:cNvSpPr>
                <p:nvPr/>
              </p:nvSpPr>
              <p:spPr bwMode="auto">
                <a:xfrm>
                  <a:off x="3868" y="1684"/>
                  <a:ext cx="34" cy="28"/>
                </a:xfrm>
                <a:custGeom>
                  <a:avLst/>
                  <a:gdLst>
                    <a:gd name="T0" fmla="*/ 92 w 94"/>
                    <a:gd name="T1" fmla="*/ 30 h 86"/>
                    <a:gd name="T2" fmla="*/ 90 w 94"/>
                    <a:gd name="T3" fmla="*/ 20 h 86"/>
                    <a:gd name="T4" fmla="*/ 88 w 94"/>
                    <a:gd name="T5" fmla="*/ 19 h 86"/>
                    <a:gd name="T6" fmla="*/ 87 w 94"/>
                    <a:gd name="T7" fmla="*/ 18 h 86"/>
                    <a:gd name="T8" fmla="*/ 86 w 94"/>
                    <a:gd name="T9" fmla="*/ 16 h 86"/>
                    <a:gd name="T10" fmla="*/ 86 w 94"/>
                    <a:gd name="T11" fmla="*/ 15 h 86"/>
                    <a:gd name="T12" fmla="*/ 76 w 94"/>
                    <a:gd name="T13" fmla="*/ 7 h 86"/>
                    <a:gd name="T14" fmla="*/ 67 w 94"/>
                    <a:gd name="T15" fmla="*/ 2 h 86"/>
                    <a:gd name="T16" fmla="*/ 44 w 94"/>
                    <a:gd name="T17" fmla="*/ 0 h 86"/>
                    <a:gd name="T18" fmla="*/ 23 w 94"/>
                    <a:gd name="T19" fmla="*/ 7 h 86"/>
                    <a:gd name="T20" fmla="*/ 4 w 94"/>
                    <a:gd name="T21" fmla="*/ 20 h 86"/>
                    <a:gd name="T22" fmla="*/ 1 w 94"/>
                    <a:gd name="T23" fmla="*/ 30 h 86"/>
                    <a:gd name="T24" fmla="*/ 1 w 94"/>
                    <a:gd name="T25" fmla="*/ 48 h 86"/>
                    <a:gd name="T26" fmla="*/ 8 w 94"/>
                    <a:gd name="T27" fmla="*/ 66 h 86"/>
                    <a:gd name="T28" fmla="*/ 21 w 94"/>
                    <a:gd name="T29" fmla="*/ 78 h 86"/>
                    <a:gd name="T30" fmla="*/ 37 w 94"/>
                    <a:gd name="T31" fmla="*/ 84 h 86"/>
                    <a:gd name="T32" fmla="*/ 56 w 94"/>
                    <a:gd name="T33" fmla="*/ 84 h 86"/>
                    <a:gd name="T34" fmla="*/ 74 w 94"/>
                    <a:gd name="T35" fmla="*/ 78 h 86"/>
                    <a:gd name="T36" fmla="*/ 86 w 94"/>
                    <a:gd name="T37" fmla="*/ 66 h 86"/>
                    <a:gd name="T38" fmla="*/ 92 w 94"/>
                    <a:gd name="T39" fmla="*/ 48 h 86"/>
                    <a:gd name="T40" fmla="*/ 84 w 94"/>
                    <a:gd name="T41" fmla="*/ 39 h 86"/>
                    <a:gd name="T42" fmla="*/ 82 w 94"/>
                    <a:gd name="T43" fmla="*/ 24 h 86"/>
                    <a:gd name="T44" fmla="*/ 74 w 94"/>
                    <a:gd name="T45" fmla="*/ 14 h 86"/>
                    <a:gd name="T46" fmla="*/ 61 w 94"/>
                    <a:gd name="T47" fmla="*/ 6 h 86"/>
                    <a:gd name="T48" fmla="*/ 47 w 94"/>
                    <a:gd name="T49" fmla="*/ 2 h 86"/>
                    <a:gd name="T50" fmla="*/ 32 w 94"/>
                    <a:gd name="T51" fmla="*/ 6 h 86"/>
                    <a:gd name="T52" fmla="*/ 20 w 94"/>
                    <a:gd name="T53" fmla="*/ 14 h 86"/>
                    <a:gd name="T54" fmla="*/ 12 w 94"/>
                    <a:gd name="T55" fmla="*/ 24 h 86"/>
                    <a:gd name="T56" fmla="*/ 9 w 94"/>
                    <a:gd name="T57" fmla="*/ 39 h 86"/>
                    <a:gd name="T58" fmla="*/ 12 w 94"/>
                    <a:gd name="T59" fmla="*/ 54 h 86"/>
                    <a:gd name="T60" fmla="*/ 20 w 94"/>
                    <a:gd name="T61" fmla="*/ 66 h 86"/>
                    <a:gd name="T62" fmla="*/ 32 w 94"/>
                    <a:gd name="T63" fmla="*/ 74 h 86"/>
                    <a:gd name="T64" fmla="*/ 47 w 94"/>
                    <a:gd name="T65" fmla="*/ 76 h 86"/>
                    <a:gd name="T66" fmla="*/ 61 w 94"/>
                    <a:gd name="T67" fmla="*/ 74 h 86"/>
                    <a:gd name="T68" fmla="*/ 74 w 94"/>
                    <a:gd name="T69" fmla="*/ 66 h 86"/>
                    <a:gd name="T70" fmla="*/ 82 w 94"/>
                    <a:gd name="T71" fmla="*/ 54 h 86"/>
                    <a:gd name="T72" fmla="*/ 84 w 94"/>
                    <a:gd name="T73" fmla="*/ 3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6">
                      <a:moveTo>
                        <a:pt x="94" y="39"/>
                      </a:moveTo>
                      <a:lnTo>
                        <a:pt x="92" y="30"/>
                      </a:lnTo>
                      <a:lnTo>
                        <a:pt x="90" y="22"/>
                      </a:lnTo>
                      <a:lnTo>
                        <a:pt x="90" y="20"/>
                      </a:lnTo>
                      <a:lnTo>
                        <a:pt x="88" y="19"/>
                      </a:lnTo>
                      <a:lnTo>
                        <a:pt x="88" y="19"/>
                      </a:lnTo>
                      <a:lnTo>
                        <a:pt x="87" y="18"/>
                      </a:lnTo>
                      <a:lnTo>
                        <a:pt x="87" y="18"/>
                      </a:lnTo>
                      <a:lnTo>
                        <a:pt x="87" y="18"/>
                      </a:lnTo>
                      <a:lnTo>
                        <a:pt x="86" y="16"/>
                      </a:lnTo>
                      <a:lnTo>
                        <a:pt x="86" y="16"/>
                      </a:lnTo>
                      <a:lnTo>
                        <a:pt x="86" y="15"/>
                      </a:lnTo>
                      <a:lnTo>
                        <a:pt x="80" y="11"/>
                      </a:lnTo>
                      <a:lnTo>
                        <a:pt x="76" y="7"/>
                      </a:lnTo>
                      <a:lnTo>
                        <a:pt x="71" y="4"/>
                      </a:lnTo>
                      <a:lnTo>
                        <a:pt x="67" y="2"/>
                      </a:lnTo>
                      <a:lnTo>
                        <a:pt x="56" y="0"/>
                      </a:lnTo>
                      <a:lnTo>
                        <a:pt x="44" y="0"/>
                      </a:lnTo>
                      <a:lnTo>
                        <a:pt x="33" y="3"/>
                      </a:lnTo>
                      <a:lnTo>
                        <a:pt x="23" y="7"/>
                      </a:lnTo>
                      <a:lnTo>
                        <a:pt x="13" y="14"/>
                      </a:lnTo>
                      <a:lnTo>
                        <a:pt x="4" y="20"/>
                      </a:lnTo>
                      <a:lnTo>
                        <a:pt x="4" y="22"/>
                      </a:lnTo>
                      <a:lnTo>
                        <a:pt x="1" y="30"/>
                      </a:lnTo>
                      <a:lnTo>
                        <a:pt x="0" y="39"/>
                      </a:lnTo>
                      <a:lnTo>
                        <a:pt x="1" y="48"/>
                      </a:lnTo>
                      <a:lnTo>
                        <a:pt x="4" y="58"/>
                      </a:lnTo>
                      <a:lnTo>
                        <a:pt x="8" y="66"/>
                      </a:lnTo>
                      <a:lnTo>
                        <a:pt x="13" y="72"/>
                      </a:lnTo>
                      <a:lnTo>
                        <a:pt x="21" y="78"/>
                      </a:lnTo>
                      <a:lnTo>
                        <a:pt x="29" y="82"/>
                      </a:lnTo>
                      <a:lnTo>
                        <a:pt x="37" y="84"/>
                      </a:lnTo>
                      <a:lnTo>
                        <a:pt x="47" y="86"/>
                      </a:lnTo>
                      <a:lnTo>
                        <a:pt x="56" y="84"/>
                      </a:lnTo>
                      <a:lnTo>
                        <a:pt x="66" y="82"/>
                      </a:lnTo>
                      <a:lnTo>
                        <a:pt x="74" y="78"/>
                      </a:lnTo>
                      <a:lnTo>
                        <a:pt x="80" y="72"/>
                      </a:lnTo>
                      <a:lnTo>
                        <a:pt x="86" y="66"/>
                      </a:lnTo>
                      <a:lnTo>
                        <a:pt x="90" y="58"/>
                      </a:lnTo>
                      <a:lnTo>
                        <a:pt x="92" y="48"/>
                      </a:lnTo>
                      <a:lnTo>
                        <a:pt x="94" y="39"/>
                      </a:lnTo>
                      <a:lnTo>
                        <a:pt x="84" y="39"/>
                      </a:lnTo>
                      <a:lnTo>
                        <a:pt x="83" y="32"/>
                      </a:lnTo>
                      <a:lnTo>
                        <a:pt x="82" y="24"/>
                      </a:lnTo>
                      <a:lnTo>
                        <a:pt x="78" y="19"/>
                      </a:lnTo>
                      <a:lnTo>
                        <a:pt x="74" y="14"/>
                      </a:lnTo>
                      <a:lnTo>
                        <a:pt x="68" y="8"/>
                      </a:lnTo>
                      <a:lnTo>
                        <a:pt x="61" y="6"/>
                      </a:lnTo>
                      <a:lnTo>
                        <a:pt x="55" y="3"/>
                      </a:lnTo>
                      <a:lnTo>
                        <a:pt x="47" y="2"/>
                      </a:lnTo>
                      <a:lnTo>
                        <a:pt x="39" y="3"/>
                      </a:lnTo>
                      <a:lnTo>
                        <a:pt x="32" y="6"/>
                      </a:lnTo>
                      <a:lnTo>
                        <a:pt x="27" y="8"/>
                      </a:lnTo>
                      <a:lnTo>
                        <a:pt x="20" y="14"/>
                      </a:lnTo>
                      <a:lnTo>
                        <a:pt x="16" y="19"/>
                      </a:lnTo>
                      <a:lnTo>
                        <a:pt x="12" y="24"/>
                      </a:lnTo>
                      <a:lnTo>
                        <a:pt x="11" y="32"/>
                      </a:lnTo>
                      <a:lnTo>
                        <a:pt x="9" y="39"/>
                      </a:lnTo>
                      <a:lnTo>
                        <a:pt x="11" y="47"/>
                      </a:lnTo>
                      <a:lnTo>
                        <a:pt x="12" y="54"/>
                      </a:lnTo>
                      <a:lnTo>
                        <a:pt x="16" y="60"/>
                      </a:lnTo>
                      <a:lnTo>
                        <a:pt x="20" y="66"/>
                      </a:lnTo>
                      <a:lnTo>
                        <a:pt x="27" y="70"/>
                      </a:lnTo>
                      <a:lnTo>
                        <a:pt x="32" y="74"/>
                      </a:lnTo>
                      <a:lnTo>
                        <a:pt x="39" y="76"/>
                      </a:lnTo>
                      <a:lnTo>
                        <a:pt x="47" y="76"/>
                      </a:lnTo>
                      <a:lnTo>
                        <a:pt x="55" y="76"/>
                      </a:lnTo>
                      <a:lnTo>
                        <a:pt x="61" y="74"/>
                      </a:lnTo>
                      <a:lnTo>
                        <a:pt x="68" y="70"/>
                      </a:lnTo>
                      <a:lnTo>
                        <a:pt x="74" y="66"/>
                      </a:lnTo>
                      <a:lnTo>
                        <a:pt x="78" y="60"/>
                      </a:lnTo>
                      <a:lnTo>
                        <a:pt x="82" y="54"/>
                      </a:lnTo>
                      <a:lnTo>
                        <a:pt x="83" y="47"/>
                      </a:lnTo>
                      <a:lnTo>
                        <a:pt x="84" y="39"/>
                      </a:lnTo>
                      <a:lnTo>
                        <a:pt x="94" y="39"/>
                      </a:lnTo>
                      <a:close/>
                    </a:path>
                  </a:pathLst>
                </a:custGeom>
                <a:solidFill>
                  <a:srgbClr val="CC4C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6" name="Freeform 348"/>
                <p:cNvSpPr>
                  <a:spLocks/>
                </p:cNvSpPr>
                <p:nvPr/>
              </p:nvSpPr>
              <p:spPr bwMode="auto">
                <a:xfrm>
                  <a:off x="3871" y="1684"/>
                  <a:ext cx="26" cy="25"/>
                </a:xfrm>
                <a:custGeom>
                  <a:avLst/>
                  <a:gdLst>
                    <a:gd name="T0" fmla="*/ 74 w 75"/>
                    <a:gd name="T1" fmla="*/ 30 h 74"/>
                    <a:gd name="T2" fmla="*/ 69 w 75"/>
                    <a:gd name="T3" fmla="*/ 17 h 74"/>
                    <a:gd name="T4" fmla="*/ 59 w 75"/>
                    <a:gd name="T5" fmla="*/ 6 h 74"/>
                    <a:gd name="T6" fmla="*/ 46 w 75"/>
                    <a:gd name="T7" fmla="*/ 1 h 74"/>
                    <a:gd name="T8" fmla="*/ 30 w 75"/>
                    <a:gd name="T9" fmla="*/ 1 h 74"/>
                    <a:gd name="T10" fmla="*/ 18 w 75"/>
                    <a:gd name="T11" fmla="*/ 6 h 74"/>
                    <a:gd name="T12" fmla="*/ 7 w 75"/>
                    <a:gd name="T13" fmla="*/ 17 h 74"/>
                    <a:gd name="T14" fmla="*/ 2 w 75"/>
                    <a:gd name="T15" fmla="*/ 30 h 74"/>
                    <a:gd name="T16" fmla="*/ 2 w 75"/>
                    <a:gd name="T17" fmla="*/ 45 h 74"/>
                    <a:gd name="T18" fmla="*/ 7 w 75"/>
                    <a:gd name="T19" fmla="*/ 58 h 74"/>
                    <a:gd name="T20" fmla="*/ 18 w 75"/>
                    <a:gd name="T21" fmla="*/ 68 h 74"/>
                    <a:gd name="T22" fmla="*/ 30 w 75"/>
                    <a:gd name="T23" fmla="*/ 74 h 74"/>
                    <a:gd name="T24" fmla="*/ 46 w 75"/>
                    <a:gd name="T25" fmla="*/ 74 h 74"/>
                    <a:gd name="T26" fmla="*/ 59 w 75"/>
                    <a:gd name="T27" fmla="*/ 68 h 74"/>
                    <a:gd name="T28" fmla="*/ 69 w 75"/>
                    <a:gd name="T29" fmla="*/ 58 h 74"/>
                    <a:gd name="T30" fmla="*/ 74 w 75"/>
                    <a:gd name="T31" fmla="*/ 45 h 74"/>
                    <a:gd name="T32" fmla="*/ 66 w 75"/>
                    <a:gd name="T33" fmla="*/ 37 h 74"/>
                    <a:gd name="T34" fmla="*/ 63 w 75"/>
                    <a:gd name="T35" fmla="*/ 26 h 74"/>
                    <a:gd name="T36" fmla="*/ 58 w 75"/>
                    <a:gd name="T37" fmla="*/ 17 h 74"/>
                    <a:gd name="T38" fmla="*/ 48 w 75"/>
                    <a:gd name="T39" fmla="*/ 12 h 74"/>
                    <a:gd name="T40" fmla="*/ 38 w 75"/>
                    <a:gd name="T41" fmla="*/ 9 h 74"/>
                    <a:gd name="T42" fmla="*/ 27 w 75"/>
                    <a:gd name="T43" fmla="*/ 12 h 74"/>
                    <a:gd name="T44" fmla="*/ 18 w 75"/>
                    <a:gd name="T45" fmla="*/ 17 h 74"/>
                    <a:gd name="T46" fmla="*/ 12 w 75"/>
                    <a:gd name="T47" fmla="*/ 26 h 74"/>
                    <a:gd name="T48" fmla="*/ 10 w 75"/>
                    <a:gd name="T49" fmla="*/ 37 h 74"/>
                    <a:gd name="T50" fmla="*/ 12 w 75"/>
                    <a:gd name="T51" fmla="*/ 48 h 74"/>
                    <a:gd name="T52" fmla="*/ 18 w 75"/>
                    <a:gd name="T53" fmla="*/ 57 h 74"/>
                    <a:gd name="T54" fmla="*/ 27 w 75"/>
                    <a:gd name="T55" fmla="*/ 64 h 74"/>
                    <a:gd name="T56" fmla="*/ 38 w 75"/>
                    <a:gd name="T57" fmla="*/ 65 h 74"/>
                    <a:gd name="T58" fmla="*/ 48 w 75"/>
                    <a:gd name="T59" fmla="*/ 64 h 74"/>
                    <a:gd name="T60" fmla="*/ 58 w 75"/>
                    <a:gd name="T61" fmla="*/ 57 h 74"/>
                    <a:gd name="T62" fmla="*/ 63 w 75"/>
                    <a:gd name="T63" fmla="*/ 48 h 74"/>
                    <a:gd name="T64" fmla="*/ 66 w 75"/>
                    <a:gd name="T65"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74">
                      <a:moveTo>
                        <a:pt x="75" y="37"/>
                      </a:moveTo>
                      <a:lnTo>
                        <a:pt x="74" y="30"/>
                      </a:lnTo>
                      <a:lnTo>
                        <a:pt x="73" y="22"/>
                      </a:lnTo>
                      <a:lnTo>
                        <a:pt x="69" y="17"/>
                      </a:lnTo>
                      <a:lnTo>
                        <a:pt x="65" y="12"/>
                      </a:lnTo>
                      <a:lnTo>
                        <a:pt x="59" y="6"/>
                      </a:lnTo>
                      <a:lnTo>
                        <a:pt x="52" y="4"/>
                      </a:lnTo>
                      <a:lnTo>
                        <a:pt x="46" y="1"/>
                      </a:lnTo>
                      <a:lnTo>
                        <a:pt x="38" y="0"/>
                      </a:lnTo>
                      <a:lnTo>
                        <a:pt x="30" y="1"/>
                      </a:lnTo>
                      <a:lnTo>
                        <a:pt x="23" y="4"/>
                      </a:lnTo>
                      <a:lnTo>
                        <a:pt x="18" y="6"/>
                      </a:lnTo>
                      <a:lnTo>
                        <a:pt x="11" y="12"/>
                      </a:lnTo>
                      <a:lnTo>
                        <a:pt x="7" y="17"/>
                      </a:lnTo>
                      <a:lnTo>
                        <a:pt x="3" y="22"/>
                      </a:lnTo>
                      <a:lnTo>
                        <a:pt x="2" y="30"/>
                      </a:lnTo>
                      <a:lnTo>
                        <a:pt x="0" y="37"/>
                      </a:lnTo>
                      <a:lnTo>
                        <a:pt x="2" y="45"/>
                      </a:lnTo>
                      <a:lnTo>
                        <a:pt x="3" y="52"/>
                      </a:lnTo>
                      <a:lnTo>
                        <a:pt x="7" y="58"/>
                      </a:lnTo>
                      <a:lnTo>
                        <a:pt x="11" y="64"/>
                      </a:lnTo>
                      <a:lnTo>
                        <a:pt x="18" y="68"/>
                      </a:lnTo>
                      <a:lnTo>
                        <a:pt x="23" y="72"/>
                      </a:lnTo>
                      <a:lnTo>
                        <a:pt x="30" y="74"/>
                      </a:lnTo>
                      <a:lnTo>
                        <a:pt x="38" y="74"/>
                      </a:lnTo>
                      <a:lnTo>
                        <a:pt x="46" y="74"/>
                      </a:lnTo>
                      <a:lnTo>
                        <a:pt x="52" y="72"/>
                      </a:lnTo>
                      <a:lnTo>
                        <a:pt x="59" y="68"/>
                      </a:lnTo>
                      <a:lnTo>
                        <a:pt x="65" y="64"/>
                      </a:lnTo>
                      <a:lnTo>
                        <a:pt x="69" y="58"/>
                      </a:lnTo>
                      <a:lnTo>
                        <a:pt x="73" y="52"/>
                      </a:lnTo>
                      <a:lnTo>
                        <a:pt x="74" y="45"/>
                      </a:lnTo>
                      <a:lnTo>
                        <a:pt x="75" y="37"/>
                      </a:lnTo>
                      <a:lnTo>
                        <a:pt x="66" y="37"/>
                      </a:lnTo>
                      <a:lnTo>
                        <a:pt x="66" y="32"/>
                      </a:lnTo>
                      <a:lnTo>
                        <a:pt x="63" y="26"/>
                      </a:lnTo>
                      <a:lnTo>
                        <a:pt x="61" y="22"/>
                      </a:lnTo>
                      <a:lnTo>
                        <a:pt x="58" y="17"/>
                      </a:lnTo>
                      <a:lnTo>
                        <a:pt x="54" y="14"/>
                      </a:lnTo>
                      <a:lnTo>
                        <a:pt x="48" y="12"/>
                      </a:lnTo>
                      <a:lnTo>
                        <a:pt x="43" y="10"/>
                      </a:lnTo>
                      <a:lnTo>
                        <a:pt x="38" y="9"/>
                      </a:lnTo>
                      <a:lnTo>
                        <a:pt x="32" y="10"/>
                      </a:lnTo>
                      <a:lnTo>
                        <a:pt x="27" y="12"/>
                      </a:lnTo>
                      <a:lnTo>
                        <a:pt x="22" y="14"/>
                      </a:lnTo>
                      <a:lnTo>
                        <a:pt x="18" y="17"/>
                      </a:lnTo>
                      <a:lnTo>
                        <a:pt x="15" y="22"/>
                      </a:lnTo>
                      <a:lnTo>
                        <a:pt x="12" y="26"/>
                      </a:lnTo>
                      <a:lnTo>
                        <a:pt x="11" y="32"/>
                      </a:lnTo>
                      <a:lnTo>
                        <a:pt x="10" y="37"/>
                      </a:lnTo>
                      <a:lnTo>
                        <a:pt x="11" y="42"/>
                      </a:lnTo>
                      <a:lnTo>
                        <a:pt x="12" y="48"/>
                      </a:lnTo>
                      <a:lnTo>
                        <a:pt x="15" y="53"/>
                      </a:lnTo>
                      <a:lnTo>
                        <a:pt x="18" y="57"/>
                      </a:lnTo>
                      <a:lnTo>
                        <a:pt x="22" y="61"/>
                      </a:lnTo>
                      <a:lnTo>
                        <a:pt x="27" y="64"/>
                      </a:lnTo>
                      <a:lnTo>
                        <a:pt x="32" y="65"/>
                      </a:lnTo>
                      <a:lnTo>
                        <a:pt x="38" y="65"/>
                      </a:lnTo>
                      <a:lnTo>
                        <a:pt x="43" y="65"/>
                      </a:lnTo>
                      <a:lnTo>
                        <a:pt x="48" y="64"/>
                      </a:lnTo>
                      <a:lnTo>
                        <a:pt x="54" y="61"/>
                      </a:lnTo>
                      <a:lnTo>
                        <a:pt x="58" y="57"/>
                      </a:lnTo>
                      <a:lnTo>
                        <a:pt x="61" y="53"/>
                      </a:lnTo>
                      <a:lnTo>
                        <a:pt x="63" y="48"/>
                      </a:lnTo>
                      <a:lnTo>
                        <a:pt x="66" y="42"/>
                      </a:lnTo>
                      <a:lnTo>
                        <a:pt x="66" y="37"/>
                      </a:lnTo>
                      <a:lnTo>
                        <a:pt x="75" y="37"/>
                      </a:lnTo>
                      <a:close/>
                    </a:path>
                  </a:pathLst>
                </a:custGeom>
                <a:solidFill>
                  <a:srgbClr val="D65B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7" name="Freeform 349"/>
                <p:cNvSpPr>
                  <a:spLocks/>
                </p:cNvSpPr>
                <p:nvPr/>
              </p:nvSpPr>
              <p:spPr bwMode="auto">
                <a:xfrm>
                  <a:off x="3876" y="1687"/>
                  <a:ext cx="18" cy="19"/>
                </a:xfrm>
                <a:custGeom>
                  <a:avLst/>
                  <a:gdLst>
                    <a:gd name="T0" fmla="*/ 56 w 56"/>
                    <a:gd name="T1" fmla="*/ 23 h 56"/>
                    <a:gd name="T2" fmla="*/ 51 w 56"/>
                    <a:gd name="T3" fmla="*/ 13 h 56"/>
                    <a:gd name="T4" fmla="*/ 44 w 56"/>
                    <a:gd name="T5" fmla="*/ 5 h 56"/>
                    <a:gd name="T6" fmla="*/ 33 w 56"/>
                    <a:gd name="T7" fmla="*/ 1 h 56"/>
                    <a:gd name="T8" fmla="*/ 22 w 56"/>
                    <a:gd name="T9" fmla="*/ 1 h 56"/>
                    <a:gd name="T10" fmla="*/ 12 w 56"/>
                    <a:gd name="T11" fmla="*/ 5 h 56"/>
                    <a:gd name="T12" fmla="*/ 5 w 56"/>
                    <a:gd name="T13" fmla="*/ 13 h 56"/>
                    <a:gd name="T14" fmla="*/ 1 w 56"/>
                    <a:gd name="T15" fmla="*/ 23 h 56"/>
                    <a:gd name="T16" fmla="*/ 1 w 56"/>
                    <a:gd name="T17" fmla="*/ 33 h 56"/>
                    <a:gd name="T18" fmla="*/ 5 w 56"/>
                    <a:gd name="T19" fmla="*/ 44 h 56"/>
                    <a:gd name="T20" fmla="*/ 12 w 56"/>
                    <a:gd name="T21" fmla="*/ 52 h 56"/>
                    <a:gd name="T22" fmla="*/ 22 w 56"/>
                    <a:gd name="T23" fmla="*/ 56 h 56"/>
                    <a:gd name="T24" fmla="*/ 33 w 56"/>
                    <a:gd name="T25" fmla="*/ 56 h 56"/>
                    <a:gd name="T26" fmla="*/ 44 w 56"/>
                    <a:gd name="T27" fmla="*/ 52 h 56"/>
                    <a:gd name="T28" fmla="*/ 51 w 56"/>
                    <a:gd name="T29" fmla="*/ 44 h 56"/>
                    <a:gd name="T30" fmla="*/ 56 w 56"/>
                    <a:gd name="T31" fmla="*/ 33 h 56"/>
                    <a:gd name="T32" fmla="*/ 47 w 56"/>
                    <a:gd name="T33" fmla="*/ 28 h 56"/>
                    <a:gd name="T34" fmla="*/ 45 w 56"/>
                    <a:gd name="T35" fmla="*/ 21 h 56"/>
                    <a:gd name="T36" fmla="*/ 41 w 56"/>
                    <a:gd name="T37" fmla="*/ 15 h 56"/>
                    <a:gd name="T38" fmla="*/ 36 w 56"/>
                    <a:gd name="T39" fmla="*/ 11 h 56"/>
                    <a:gd name="T40" fmla="*/ 28 w 56"/>
                    <a:gd name="T41" fmla="*/ 9 h 56"/>
                    <a:gd name="T42" fmla="*/ 21 w 56"/>
                    <a:gd name="T43" fmla="*/ 11 h 56"/>
                    <a:gd name="T44" fmla="*/ 14 w 56"/>
                    <a:gd name="T45" fmla="*/ 15 h 56"/>
                    <a:gd name="T46" fmla="*/ 10 w 56"/>
                    <a:gd name="T47" fmla="*/ 21 h 56"/>
                    <a:gd name="T48" fmla="*/ 9 w 56"/>
                    <a:gd name="T49" fmla="*/ 28 h 56"/>
                    <a:gd name="T50" fmla="*/ 10 w 56"/>
                    <a:gd name="T51" fmla="*/ 36 h 56"/>
                    <a:gd name="T52" fmla="*/ 14 w 56"/>
                    <a:gd name="T53" fmla="*/ 41 h 56"/>
                    <a:gd name="T54" fmla="*/ 21 w 56"/>
                    <a:gd name="T55" fmla="*/ 45 h 56"/>
                    <a:gd name="T56" fmla="*/ 28 w 56"/>
                    <a:gd name="T57" fmla="*/ 47 h 56"/>
                    <a:gd name="T58" fmla="*/ 36 w 56"/>
                    <a:gd name="T59" fmla="*/ 45 h 56"/>
                    <a:gd name="T60" fmla="*/ 41 w 56"/>
                    <a:gd name="T61" fmla="*/ 41 h 56"/>
                    <a:gd name="T62" fmla="*/ 45 w 56"/>
                    <a:gd name="T63" fmla="*/ 36 h 56"/>
                    <a:gd name="T64" fmla="*/ 47 w 56"/>
                    <a:gd name="T65"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56">
                      <a:moveTo>
                        <a:pt x="56" y="28"/>
                      </a:moveTo>
                      <a:lnTo>
                        <a:pt x="56" y="23"/>
                      </a:lnTo>
                      <a:lnTo>
                        <a:pt x="53" y="17"/>
                      </a:lnTo>
                      <a:lnTo>
                        <a:pt x="51" y="13"/>
                      </a:lnTo>
                      <a:lnTo>
                        <a:pt x="48" y="8"/>
                      </a:lnTo>
                      <a:lnTo>
                        <a:pt x="44" y="5"/>
                      </a:lnTo>
                      <a:lnTo>
                        <a:pt x="38" y="3"/>
                      </a:lnTo>
                      <a:lnTo>
                        <a:pt x="33" y="1"/>
                      </a:lnTo>
                      <a:lnTo>
                        <a:pt x="28" y="0"/>
                      </a:lnTo>
                      <a:lnTo>
                        <a:pt x="22" y="1"/>
                      </a:lnTo>
                      <a:lnTo>
                        <a:pt x="17" y="3"/>
                      </a:lnTo>
                      <a:lnTo>
                        <a:pt x="12" y="5"/>
                      </a:lnTo>
                      <a:lnTo>
                        <a:pt x="8" y="8"/>
                      </a:lnTo>
                      <a:lnTo>
                        <a:pt x="5" y="13"/>
                      </a:lnTo>
                      <a:lnTo>
                        <a:pt x="2" y="17"/>
                      </a:lnTo>
                      <a:lnTo>
                        <a:pt x="1" y="23"/>
                      </a:lnTo>
                      <a:lnTo>
                        <a:pt x="0" y="28"/>
                      </a:lnTo>
                      <a:lnTo>
                        <a:pt x="1" y="33"/>
                      </a:lnTo>
                      <a:lnTo>
                        <a:pt x="2" y="39"/>
                      </a:lnTo>
                      <a:lnTo>
                        <a:pt x="5" y="44"/>
                      </a:lnTo>
                      <a:lnTo>
                        <a:pt x="8" y="48"/>
                      </a:lnTo>
                      <a:lnTo>
                        <a:pt x="12" y="52"/>
                      </a:lnTo>
                      <a:lnTo>
                        <a:pt x="17" y="55"/>
                      </a:lnTo>
                      <a:lnTo>
                        <a:pt x="22" y="56"/>
                      </a:lnTo>
                      <a:lnTo>
                        <a:pt x="28" y="56"/>
                      </a:lnTo>
                      <a:lnTo>
                        <a:pt x="33" y="56"/>
                      </a:lnTo>
                      <a:lnTo>
                        <a:pt x="38" y="55"/>
                      </a:lnTo>
                      <a:lnTo>
                        <a:pt x="44" y="52"/>
                      </a:lnTo>
                      <a:lnTo>
                        <a:pt x="48" y="48"/>
                      </a:lnTo>
                      <a:lnTo>
                        <a:pt x="51" y="44"/>
                      </a:lnTo>
                      <a:lnTo>
                        <a:pt x="53" y="39"/>
                      </a:lnTo>
                      <a:lnTo>
                        <a:pt x="56" y="33"/>
                      </a:lnTo>
                      <a:lnTo>
                        <a:pt x="56" y="28"/>
                      </a:lnTo>
                      <a:lnTo>
                        <a:pt x="47" y="28"/>
                      </a:lnTo>
                      <a:lnTo>
                        <a:pt x="47" y="24"/>
                      </a:lnTo>
                      <a:lnTo>
                        <a:pt x="45" y="21"/>
                      </a:lnTo>
                      <a:lnTo>
                        <a:pt x="44" y="17"/>
                      </a:lnTo>
                      <a:lnTo>
                        <a:pt x="41" y="15"/>
                      </a:lnTo>
                      <a:lnTo>
                        <a:pt x="38" y="13"/>
                      </a:lnTo>
                      <a:lnTo>
                        <a:pt x="36" y="11"/>
                      </a:lnTo>
                      <a:lnTo>
                        <a:pt x="32" y="11"/>
                      </a:lnTo>
                      <a:lnTo>
                        <a:pt x="28" y="9"/>
                      </a:lnTo>
                      <a:lnTo>
                        <a:pt x="24" y="11"/>
                      </a:lnTo>
                      <a:lnTo>
                        <a:pt x="21" y="11"/>
                      </a:lnTo>
                      <a:lnTo>
                        <a:pt x="17" y="13"/>
                      </a:lnTo>
                      <a:lnTo>
                        <a:pt x="14" y="15"/>
                      </a:lnTo>
                      <a:lnTo>
                        <a:pt x="13" y="17"/>
                      </a:lnTo>
                      <a:lnTo>
                        <a:pt x="10" y="21"/>
                      </a:lnTo>
                      <a:lnTo>
                        <a:pt x="9" y="24"/>
                      </a:lnTo>
                      <a:lnTo>
                        <a:pt x="9" y="28"/>
                      </a:lnTo>
                      <a:lnTo>
                        <a:pt x="9" y="32"/>
                      </a:lnTo>
                      <a:lnTo>
                        <a:pt x="10" y="36"/>
                      </a:lnTo>
                      <a:lnTo>
                        <a:pt x="13" y="39"/>
                      </a:lnTo>
                      <a:lnTo>
                        <a:pt x="14" y="41"/>
                      </a:lnTo>
                      <a:lnTo>
                        <a:pt x="17" y="44"/>
                      </a:lnTo>
                      <a:lnTo>
                        <a:pt x="21" y="45"/>
                      </a:lnTo>
                      <a:lnTo>
                        <a:pt x="24" y="47"/>
                      </a:lnTo>
                      <a:lnTo>
                        <a:pt x="28" y="47"/>
                      </a:lnTo>
                      <a:lnTo>
                        <a:pt x="32" y="47"/>
                      </a:lnTo>
                      <a:lnTo>
                        <a:pt x="36" y="45"/>
                      </a:lnTo>
                      <a:lnTo>
                        <a:pt x="38" y="44"/>
                      </a:lnTo>
                      <a:lnTo>
                        <a:pt x="41" y="41"/>
                      </a:lnTo>
                      <a:lnTo>
                        <a:pt x="44" y="39"/>
                      </a:lnTo>
                      <a:lnTo>
                        <a:pt x="45" y="36"/>
                      </a:lnTo>
                      <a:lnTo>
                        <a:pt x="47" y="32"/>
                      </a:lnTo>
                      <a:lnTo>
                        <a:pt x="47" y="28"/>
                      </a:lnTo>
                      <a:lnTo>
                        <a:pt x="56" y="28"/>
                      </a:lnTo>
                      <a:close/>
                    </a:path>
                  </a:pathLst>
                </a:custGeom>
                <a:solidFill>
                  <a:srgbClr val="E06B8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8" name="Freeform 350"/>
                <p:cNvSpPr>
                  <a:spLocks/>
                </p:cNvSpPr>
                <p:nvPr/>
              </p:nvSpPr>
              <p:spPr bwMode="auto">
                <a:xfrm>
                  <a:off x="3879" y="1690"/>
                  <a:ext cx="12" cy="13"/>
                </a:xfrm>
                <a:custGeom>
                  <a:avLst/>
                  <a:gdLst>
                    <a:gd name="T0" fmla="*/ 38 w 38"/>
                    <a:gd name="T1" fmla="*/ 19 h 38"/>
                    <a:gd name="T2" fmla="*/ 38 w 38"/>
                    <a:gd name="T3" fmla="*/ 15 h 38"/>
                    <a:gd name="T4" fmla="*/ 36 w 38"/>
                    <a:gd name="T5" fmla="*/ 12 h 38"/>
                    <a:gd name="T6" fmla="*/ 35 w 38"/>
                    <a:gd name="T7" fmla="*/ 8 h 38"/>
                    <a:gd name="T8" fmla="*/ 32 w 38"/>
                    <a:gd name="T9" fmla="*/ 6 h 38"/>
                    <a:gd name="T10" fmla="*/ 29 w 38"/>
                    <a:gd name="T11" fmla="*/ 4 h 38"/>
                    <a:gd name="T12" fmla="*/ 27 w 38"/>
                    <a:gd name="T13" fmla="*/ 2 h 38"/>
                    <a:gd name="T14" fmla="*/ 23 w 38"/>
                    <a:gd name="T15" fmla="*/ 2 h 38"/>
                    <a:gd name="T16" fmla="*/ 19 w 38"/>
                    <a:gd name="T17" fmla="*/ 0 h 38"/>
                    <a:gd name="T18" fmla="*/ 15 w 38"/>
                    <a:gd name="T19" fmla="*/ 2 h 38"/>
                    <a:gd name="T20" fmla="*/ 12 w 38"/>
                    <a:gd name="T21" fmla="*/ 2 h 38"/>
                    <a:gd name="T22" fmla="*/ 8 w 38"/>
                    <a:gd name="T23" fmla="*/ 4 h 38"/>
                    <a:gd name="T24" fmla="*/ 5 w 38"/>
                    <a:gd name="T25" fmla="*/ 6 h 38"/>
                    <a:gd name="T26" fmla="*/ 4 w 38"/>
                    <a:gd name="T27" fmla="*/ 8 h 38"/>
                    <a:gd name="T28" fmla="*/ 1 w 38"/>
                    <a:gd name="T29" fmla="*/ 12 h 38"/>
                    <a:gd name="T30" fmla="*/ 0 w 38"/>
                    <a:gd name="T31" fmla="*/ 15 h 38"/>
                    <a:gd name="T32" fmla="*/ 0 w 38"/>
                    <a:gd name="T33" fmla="*/ 19 h 38"/>
                    <a:gd name="T34" fmla="*/ 0 w 38"/>
                    <a:gd name="T35" fmla="*/ 23 h 38"/>
                    <a:gd name="T36" fmla="*/ 1 w 38"/>
                    <a:gd name="T37" fmla="*/ 27 h 38"/>
                    <a:gd name="T38" fmla="*/ 4 w 38"/>
                    <a:gd name="T39" fmla="*/ 30 h 38"/>
                    <a:gd name="T40" fmla="*/ 5 w 38"/>
                    <a:gd name="T41" fmla="*/ 32 h 38"/>
                    <a:gd name="T42" fmla="*/ 8 w 38"/>
                    <a:gd name="T43" fmla="*/ 35 h 38"/>
                    <a:gd name="T44" fmla="*/ 12 w 38"/>
                    <a:gd name="T45" fmla="*/ 36 h 38"/>
                    <a:gd name="T46" fmla="*/ 15 w 38"/>
                    <a:gd name="T47" fmla="*/ 38 h 38"/>
                    <a:gd name="T48" fmla="*/ 19 w 38"/>
                    <a:gd name="T49" fmla="*/ 38 h 38"/>
                    <a:gd name="T50" fmla="*/ 23 w 38"/>
                    <a:gd name="T51" fmla="*/ 38 h 38"/>
                    <a:gd name="T52" fmla="*/ 27 w 38"/>
                    <a:gd name="T53" fmla="*/ 36 h 38"/>
                    <a:gd name="T54" fmla="*/ 29 w 38"/>
                    <a:gd name="T55" fmla="*/ 35 h 38"/>
                    <a:gd name="T56" fmla="*/ 32 w 38"/>
                    <a:gd name="T57" fmla="*/ 32 h 38"/>
                    <a:gd name="T58" fmla="*/ 35 w 38"/>
                    <a:gd name="T59" fmla="*/ 30 h 38"/>
                    <a:gd name="T60" fmla="*/ 36 w 38"/>
                    <a:gd name="T61" fmla="*/ 27 h 38"/>
                    <a:gd name="T62" fmla="*/ 38 w 38"/>
                    <a:gd name="T63" fmla="*/ 23 h 38"/>
                    <a:gd name="T64" fmla="*/ 38 w 38"/>
                    <a:gd name="T6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38">
                      <a:moveTo>
                        <a:pt x="38" y="19"/>
                      </a:moveTo>
                      <a:lnTo>
                        <a:pt x="38" y="15"/>
                      </a:lnTo>
                      <a:lnTo>
                        <a:pt x="36" y="12"/>
                      </a:lnTo>
                      <a:lnTo>
                        <a:pt x="35" y="8"/>
                      </a:lnTo>
                      <a:lnTo>
                        <a:pt x="32" y="6"/>
                      </a:lnTo>
                      <a:lnTo>
                        <a:pt x="29" y="4"/>
                      </a:lnTo>
                      <a:lnTo>
                        <a:pt x="27" y="2"/>
                      </a:lnTo>
                      <a:lnTo>
                        <a:pt x="23" y="2"/>
                      </a:lnTo>
                      <a:lnTo>
                        <a:pt x="19" y="0"/>
                      </a:lnTo>
                      <a:lnTo>
                        <a:pt x="15" y="2"/>
                      </a:lnTo>
                      <a:lnTo>
                        <a:pt x="12" y="2"/>
                      </a:lnTo>
                      <a:lnTo>
                        <a:pt x="8" y="4"/>
                      </a:lnTo>
                      <a:lnTo>
                        <a:pt x="5" y="6"/>
                      </a:lnTo>
                      <a:lnTo>
                        <a:pt x="4" y="8"/>
                      </a:lnTo>
                      <a:lnTo>
                        <a:pt x="1" y="12"/>
                      </a:lnTo>
                      <a:lnTo>
                        <a:pt x="0" y="15"/>
                      </a:lnTo>
                      <a:lnTo>
                        <a:pt x="0" y="19"/>
                      </a:lnTo>
                      <a:lnTo>
                        <a:pt x="0" y="23"/>
                      </a:lnTo>
                      <a:lnTo>
                        <a:pt x="1" y="27"/>
                      </a:lnTo>
                      <a:lnTo>
                        <a:pt x="4" y="30"/>
                      </a:lnTo>
                      <a:lnTo>
                        <a:pt x="5" y="32"/>
                      </a:lnTo>
                      <a:lnTo>
                        <a:pt x="8" y="35"/>
                      </a:lnTo>
                      <a:lnTo>
                        <a:pt x="12" y="36"/>
                      </a:lnTo>
                      <a:lnTo>
                        <a:pt x="15" y="38"/>
                      </a:lnTo>
                      <a:lnTo>
                        <a:pt x="19" y="38"/>
                      </a:lnTo>
                      <a:lnTo>
                        <a:pt x="23" y="38"/>
                      </a:lnTo>
                      <a:lnTo>
                        <a:pt x="27" y="36"/>
                      </a:lnTo>
                      <a:lnTo>
                        <a:pt x="29" y="35"/>
                      </a:lnTo>
                      <a:lnTo>
                        <a:pt x="32" y="32"/>
                      </a:lnTo>
                      <a:lnTo>
                        <a:pt x="35" y="30"/>
                      </a:lnTo>
                      <a:lnTo>
                        <a:pt x="36" y="27"/>
                      </a:lnTo>
                      <a:lnTo>
                        <a:pt x="38" y="23"/>
                      </a:lnTo>
                      <a:lnTo>
                        <a:pt x="38" y="19"/>
                      </a:lnTo>
                      <a:close/>
                    </a:path>
                  </a:pathLst>
                </a:custGeom>
                <a:solidFill>
                  <a:srgbClr val="EA7A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79" name="Freeform 351"/>
                <p:cNvSpPr>
                  <a:spLocks/>
                </p:cNvSpPr>
                <p:nvPr/>
              </p:nvSpPr>
              <p:spPr bwMode="auto">
                <a:xfrm>
                  <a:off x="3882" y="1694"/>
                  <a:ext cx="6" cy="6"/>
                </a:xfrm>
                <a:custGeom>
                  <a:avLst/>
                  <a:gdLst>
                    <a:gd name="T0" fmla="*/ 19 w 19"/>
                    <a:gd name="T1" fmla="*/ 9 h 18"/>
                    <a:gd name="T2" fmla="*/ 19 w 19"/>
                    <a:gd name="T3" fmla="*/ 8 h 18"/>
                    <a:gd name="T4" fmla="*/ 18 w 19"/>
                    <a:gd name="T5" fmla="*/ 6 h 18"/>
                    <a:gd name="T6" fmla="*/ 18 w 19"/>
                    <a:gd name="T7" fmla="*/ 4 h 18"/>
                    <a:gd name="T8" fmla="*/ 16 w 19"/>
                    <a:gd name="T9" fmla="*/ 2 h 18"/>
                    <a:gd name="T10" fmla="*/ 15 w 19"/>
                    <a:gd name="T11" fmla="*/ 1 h 18"/>
                    <a:gd name="T12" fmla="*/ 14 w 19"/>
                    <a:gd name="T13" fmla="*/ 1 h 18"/>
                    <a:gd name="T14" fmla="*/ 11 w 19"/>
                    <a:gd name="T15" fmla="*/ 0 h 18"/>
                    <a:gd name="T16" fmla="*/ 10 w 19"/>
                    <a:gd name="T17" fmla="*/ 0 h 18"/>
                    <a:gd name="T18" fmla="*/ 8 w 19"/>
                    <a:gd name="T19" fmla="*/ 0 h 18"/>
                    <a:gd name="T20" fmla="*/ 6 w 19"/>
                    <a:gd name="T21" fmla="*/ 1 h 18"/>
                    <a:gd name="T22" fmla="*/ 4 w 19"/>
                    <a:gd name="T23" fmla="*/ 1 h 18"/>
                    <a:gd name="T24" fmla="*/ 3 w 19"/>
                    <a:gd name="T25" fmla="*/ 2 h 18"/>
                    <a:gd name="T26" fmla="*/ 2 w 19"/>
                    <a:gd name="T27" fmla="*/ 4 h 18"/>
                    <a:gd name="T28" fmla="*/ 2 w 19"/>
                    <a:gd name="T29" fmla="*/ 6 h 18"/>
                    <a:gd name="T30" fmla="*/ 0 w 19"/>
                    <a:gd name="T31" fmla="*/ 8 h 18"/>
                    <a:gd name="T32" fmla="*/ 0 w 19"/>
                    <a:gd name="T33" fmla="*/ 9 h 18"/>
                    <a:gd name="T34" fmla="*/ 0 w 19"/>
                    <a:gd name="T35" fmla="*/ 12 h 18"/>
                    <a:gd name="T36" fmla="*/ 2 w 19"/>
                    <a:gd name="T37" fmla="*/ 13 h 18"/>
                    <a:gd name="T38" fmla="*/ 2 w 19"/>
                    <a:gd name="T39" fmla="*/ 14 h 18"/>
                    <a:gd name="T40" fmla="*/ 3 w 19"/>
                    <a:gd name="T41" fmla="*/ 16 h 18"/>
                    <a:gd name="T42" fmla="*/ 4 w 19"/>
                    <a:gd name="T43" fmla="*/ 17 h 18"/>
                    <a:gd name="T44" fmla="*/ 6 w 19"/>
                    <a:gd name="T45" fmla="*/ 18 h 18"/>
                    <a:gd name="T46" fmla="*/ 8 w 19"/>
                    <a:gd name="T47" fmla="*/ 18 h 18"/>
                    <a:gd name="T48" fmla="*/ 10 w 19"/>
                    <a:gd name="T49" fmla="*/ 18 h 18"/>
                    <a:gd name="T50" fmla="*/ 11 w 19"/>
                    <a:gd name="T51" fmla="*/ 18 h 18"/>
                    <a:gd name="T52" fmla="*/ 14 w 19"/>
                    <a:gd name="T53" fmla="*/ 18 h 18"/>
                    <a:gd name="T54" fmla="*/ 15 w 19"/>
                    <a:gd name="T55" fmla="*/ 17 h 18"/>
                    <a:gd name="T56" fmla="*/ 16 w 19"/>
                    <a:gd name="T57" fmla="*/ 16 h 18"/>
                    <a:gd name="T58" fmla="*/ 18 w 19"/>
                    <a:gd name="T59" fmla="*/ 14 h 18"/>
                    <a:gd name="T60" fmla="*/ 18 w 19"/>
                    <a:gd name="T61" fmla="*/ 13 h 18"/>
                    <a:gd name="T62" fmla="*/ 19 w 19"/>
                    <a:gd name="T63" fmla="*/ 12 h 18"/>
                    <a:gd name="T64" fmla="*/ 19 w 19"/>
                    <a:gd name="T6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8">
                      <a:moveTo>
                        <a:pt x="19" y="9"/>
                      </a:moveTo>
                      <a:lnTo>
                        <a:pt x="19" y="8"/>
                      </a:lnTo>
                      <a:lnTo>
                        <a:pt x="18" y="6"/>
                      </a:lnTo>
                      <a:lnTo>
                        <a:pt x="18" y="4"/>
                      </a:lnTo>
                      <a:lnTo>
                        <a:pt x="16" y="2"/>
                      </a:lnTo>
                      <a:lnTo>
                        <a:pt x="15" y="1"/>
                      </a:lnTo>
                      <a:lnTo>
                        <a:pt x="14" y="1"/>
                      </a:lnTo>
                      <a:lnTo>
                        <a:pt x="11" y="0"/>
                      </a:lnTo>
                      <a:lnTo>
                        <a:pt x="10" y="0"/>
                      </a:lnTo>
                      <a:lnTo>
                        <a:pt x="8" y="0"/>
                      </a:lnTo>
                      <a:lnTo>
                        <a:pt x="6" y="1"/>
                      </a:lnTo>
                      <a:lnTo>
                        <a:pt x="4" y="1"/>
                      </a:lnTo>
                      <a:lnTo>
                        <a:pt x="3" y="2"/>
                      </a:lnTo>
                      <a:lnTo>
                        <a:pt x="2" y="4"/>
                      </a:lnTo>
                      <a:lnTo>
                        <a:pt x="2" y="6"/>
                      </a:lnTo>
                      <a:lnTo>
                        <a:pt x="0" y="8"/>
                      </a:lnTo>
                      <a:lnTo>
                        <a:pt x="0" y="9"/>
                      </a:lnTo>
                      <a:lnTo>
                        <a:pt x="0" y="12"/>
                      </a:lnTo>
                      <a:lnTo>
                        <a:pt x="2" y="13"/>
                      </a:lnTo>
                      <a:lnTo>
                        <a:pt x="2" y="14"/>
                      </a:lnTo>
                      <a:lnTo>
                        <a:pt x="3" y="16"/>
                      </a:lnTo>
                      <a:lnTo>
                        <a:pt x="4" y="17"/>
                      </a:lnTo>
                      <a:lnTo>
                        <a:pt x="6" y="18"/>
                      </a:lnTo>
                      <a:lnTo>
                        <a:pt x="8" y="18"/>
                      </a:lnTo>
                      <a:lnTo>
                        <a:pt x="10" y="18"/>
                      </a:lnTo>
                      <a:lnTo>
                        <a:pt x="11" y="18"/>
                      </a:lnTo>
                      <a:lnTo>
                        <a:pt x="14" y="18"/>
                      </a:lnTo>
                      <a:lnTo>
                        <a:pt x="15" y="17"/>
                      </a:lnTo>
                      <a:lnTo>
                        <a:pt x="16" y="16"/>
                      </a:lnTo>
                      <a:lnTo>
                        <a:pt x="18" y="14"/>
                      </a:lnTo>
                      <a:lnTo>
                        <a:pt x="18" y="13"/>
                      </a:lnTo>
                      <a:lnTo>
                        <a:pt x="19" y="12"/>
                      </a:lnTo>
                      <a:lnTo>
                        <a:pt x="19" y="9"/>
                      </a:lnTo>
                      <a:close/>
                    </a:path>
                  </a:pathLst>
                </a:custGeom>
                <a:solidFill>
                  <a:srgbClr val="FF99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0" name="Freeform 352"/>
                <p:cNvSpPr>
                  <a:spLocks/>
                </p:cNvSpPr>
                <p:nvPr/>
              </p:nvSpPr>
              <p:spPr bwMode="auto">
                <a:xfrm>
                  <a:off x="4025" y="1691"/>
                  <a:ext cx="26" cy="9"/>
                </a:xfrm>
                <a:custGeom>
                  <a:avLst/>
                  <a:gdLst>
                    <a:gd name="T0" fmla="*/ 42 w 75"/>
                    <a:gd name="T1" fmla="*/ 26 h 26"/>
                    <a:gd name="T2" fmla="*/ 0 w 75"/>
                    <a:gd name="T3" fmla="*/ 26 h 26"/>
                    <a:gd name="T4" fmla="*/ 0 w 75"/>
                    <a:gd name="T5" fmla="*/ 14 h 26"/>
                    <a:gd name="T6" fmla="*/ 8 w 75"/>
                    <a:gd name="T7" fmla="*/ 14 h 26"/>
                    <a:gd name="T8" fmla="*/ 16 w 75"/>
                    <a:gd name="T9" fmla="*/ 14 h 26"/>
                    <a:gd name="T10" fmla="*/ 24 w 75"/>
                    <a:gd name="T11" fmla="*/ 14 h 26"/>
                    <a:gd name="T12" fmla="*/ 32 w 75"/>
                    <a:gd name="T13" fmla="*/ 13 h 26"/>
                    <a:gd name="T14" fmla="*/ 40 w 75"/>
                    <a:gd name="T15" fmla="*/ 12 h 26"/>
                    <a:gd name="T16" fmla="*/ 47 w 75"/>
                    <a:gd name="T17" fmla="*/ 9 h 26"/>
                    <a:gd name="T18" fmla="*/ 55 w 75"/>
                    <a:gd name="T19" fmla="*/ 8 h 26"/>
                    <a:gd name="T20" fmla="*/ 63 w 75"/>
                    <a:gd name="T21" fmla="*/ 5 h 26"/>
                    <a:gd name="T22" fmla="*/ 66 w 75"/>
                    <a:gd name="T23" fmla="*/ 8 h 26"/>
                    <a:gd name="T24" fmla="*/ 75 w 75"/>
                    <a:gd name="T25" fmla="*/ 0 h 26"/>
                    <a:gd name="T26" fmla="*/ 71 w 75"/>
                    <a:gd name="T27" fmla="*/ 4 h 26"/>
                    <a:gd name="T28" fmla="*/ 68 w 75"/>
                    <a:gd name="T29" fmla="*/ 8 h 26"/>
                    <a:gd name="T30" fmla="*/ 64 w 75"/>
                    <a:gd name="T31" fmla="*/ 12 h 26"/>
                    <a:gd name="T32" fmla="*/ 62 w 75"/>
                    <a:gd name="T33" fmla="*/ 16 h 26"/>
                    <a:gd name="T34" fmla="*/ 58 w 75"/>
                    <a:gd name="T35" fmla="*/ 20 h 26"/>
                    <a:gd name="T36" fmla="*/ 54 w 75"/>
                    <a:gd name="T37" fmla="*/ 22 h 26"/>
                    <a:gd name="T38" fmla="*/ 48 w 75"/>
                    <a:gd name="T39" fmla="*/ 25 h 26"/>
                    <a:gd name="T40" fmla="*/ 42 w 75"/>
                    <a:gd name="T4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5" h="26">
                      <a:moveTo>
                        <a:pt x="42" y="26"/>
                      </a:moveTo>
                      <a:lnTo>
                        <a:pt x="0" y="26"/>
                      </a:lnTo>
                      <a:lnTo>
                        <a:pt x="0" y="14"/>
                      </a:lnTo>
                      <a:lnTo>
                        <a:pt x="8" y="14"/>
                      </a:lnTo>
                      <a:lnTo>
                        <a:pt x="16" y="14"/>
                      </a:lnTo>
                      <a:lnTo>
                        <a:pt x="24" y="14"/>
                      </a:lnTo>
                      <a:lnTo>
                        <a:pt x="32" y="13"/>
                      </a:lnTo>
                      <a:lnTo>
                        <a:pt x="40" y="12"/>
                      </a:lnTo>
                      <a:lnTo>
                        <a:pt x="47" y="9"/>
                      </a:lnTo>
                      <a:lnTo>
                        <a:pt x="55" y="8"/>
                      </a:lnTo>
                      <a:lnTo>
                        <a:pt x="63" y="5"/>
                      </a:lnTo>
                      <a:lnTo>
                        <a:pt x="66" y="8"/>
                      </a:lnTo>
                      <a:lnTo>
                        <a:pt x="75" y="0"/>
                      </a:lnTo>
                      <a:lnTo>
                        <a:pt x="71" y="4"/>
                      </a:lnTo>
                      <a:lnTo>
                        <a:pt x="68" y="8"/>
                      </a:lnTo>
                      <a:lnTo>
                        <a:pt x="64" y="12"/>
                      </a:lnTo>
                      <a:lnTo>
                        <a:pt x="62" y="16"/>
                      </a:lnTo>
                      <a:lnTo>
                        <a:pt x="58" y="20"/>
                      </a:lnTo>
                      <a:lnTo>
                        <a:pt x="54" y="22"/>
                      </a:lnTo>
                      <a:lnTo>
                        <a:pt x="48" y="25"/>
                      </a:lnTo>
                      <a:lnTo>
                        <a:pt x="42"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1" name="Freeform 353"/>
                <p:cNvSpPr>
                  <a:spLocks/>
                </p:cNvSpPr>
                <p:nvPr/>
              </p:nvSpPr>
              <p:spPr bwMode="auto">
                <a:xfrm>
                  <a:off x="3724" y="1700"/>
                  <a:ext cx="30" cy="10"/>
                </a:xfrm>
                <a:custGeom>
                  <a:avLst/>
                  <a:gdLst>
                    <a:gd name="T0" fmla="*/ 24 w 88"/>
                    <a:gd name="T1" fmla="*/ 30 h 31"/>
                    <a:gd name="T2" fmla="*/ 0 w 88"/>
                    <a:gd name="T3" fmla="*/ 15 h 31"/>
                    <a:gd name="T4" fmla="*/ 12 w 88"/>
                    <a:gd name="T5" fmla="*/ 16 h 31"/>
                    <a:gd name="T6" fmla="*/ 24 w 88"/>
                    <a:gd name="T7" fmla="*/ 18 h 31"/>
                    <a:gd name="T8" fmla="*/ 36 w 88"/>
                    <a:gd name="T9" fmla="*/ 18 h 31"/>
                    <a:gd name="T10" fmla="*/ 48 w 88"/>
                    <a:gd name="T11" fmla="*/ 18 h 31"/>
                    <a:gd name="T12" fmla="*/ 59 w 88"/>
                    <a:gd name="T13" fmla="*/ 16 h 31"/>
                    <a:gd name="T14" fmla="*/ 70 w 88"/>
                    <a:gd name="T15" fmla="*/ 12 h 31"/>
                    <a:gd name="T16" fmla="*/ 80 w 88"/>
                    <a:gd name="T17" fmla="*/ 7 h 31"/>
                    <a:gd name="T18" fmla="*/ 88 w 88"/>
                    <a:gd name="T19" fmla="*/ 0 h 31"/>
                    <a:gd name="T20" fmla="*/ 84 w 88"/>
                    <a:gd name="T21" fmla="*/ 4 h 31"/>
                    <a:gd name="T22" fmla="*/ 78 w 88"/>
                    <a:gd name="T23" fmla="*/ 11 h 31"/>
                    <a:gd name="T24" fmla="*/ 71 w 88"/>
                    <a:gd name="T25" fmla="*/ 16 h 31"/>
                    <a:gd name="T26" fmla="*/ 63 w 88"/>
                    <a:gd name="T27" fmla="*/ 23 h 31"/>
                    <a:gd name="T28" fmla="*/ 54 w 88"/>
                    <a:gd name="T29" fmla="*/ 27 h 31"/>
                    <a:gd name="T30" fmla="*/ 44 w 88"/>
                    <a:gd name="T31" fmla="*/ 31 h 31"/>
                    <a:gd name="T32" fmla="*/ 39 w 88"/>
                    <a:gd name="T33" fmla="*/ 31 h 31"/>
                    <a:gd name="T34" fmla="*/ 35 w 88"/>
                    <a:gd name="T35" fmla="*/ 31 h 31"/>
                    <a:gd name="T36" fmla="*/ 30 w 88"/>
                    <a:gd name="T37" fmla="*/ 31 h 31"/>
                    <a:gd name="T38" fmla="*/ 24 w 88"/>
                    <a:gd name="T3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31">
                      <a:moveTo>
                        <a:pt x="24" y="30"/>
                      </a:moveTo>
                      <a:lnTo>
                        <a:pt x="0" y="15"/>
                      </a:lnTo>
                      <a:lnTo>
                        <a:pt x="12" y="16"/>
                      </a:lnTo>
                      <a:lnTo>
                        <a:pt x="24" y="18"/>
                      </a:lnTo>
                      <a:lnTo>
                        <a:pt x="36" y="18"/>
                      </a:lnTo>
                      <a:lnTo>
                        <a:pt x="48" y="18"/>
                      </a:lnTo>
                      <a:lnTo>
                        <a:pt x="59" y="16"/>
                      </a:lnTo>
                      <a:lnTo>
                        <a:pt x="70" y="12"/>
                      </a:lnTo>
                      <a:lnTo>
                        <a:pt x="80" y="7"/>
                      </a:lnTo>
                      <a:lnTo>
                        <a:pt x="88" y="0"/>
                      </a:lnTo>
                      <a:lnTo>
                        <a:pt x="84" y="4"/>
                      </a:lnTo>
                      <a:lnTo>
                        <a:pt x="78" y="11"/>
                      </a:lnTo>
                      <a:lnTo>
                        <a:pt x="71" y="16"/>
                      </a:lnTo>
                      <a:lnTo>
                        <a:pt x="63" y="23"/>
                      </a:lnTo>
                      <a:lnTo>
                        <a:pt x="54" y="27"/>
                      </a:lnTo>
                      <a:lnTo>
                        <a:pt x="44" y="31"/>
                      </a:lnTo>
                      <a:lnTo>
                        <a:pt x="39" y="31"/>
                      </a:lnTo>
                      <a:lnTo>
                        <a:pt x="35" y="31"/>
                      </a:lnTo>
                      <a:lnTo>
                        <a:pt x="30" y="31"/>
                      </a:lnTo>
                      <a:lnTo>
                        <a:pt x="24" y="30"/>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2" name="Freeform 354"/>
                <p:cNvSpPr>
                  <a:spLocks/>
                </p:cNvSpPr>
                <p:nvPr/>
              </p:nvSpPr>
              <p:spPr bwMode="auto">
                <a:xfrm>
                  <a:off x="3505" y="1709"/>
                  <a:ext cx="101" cy="105"/>
                </a:xfrm>
                <a:custGeom>
                  <a:avLst/>
                  <a:gdLst>
                    <a:gd name="T0" fmla="*/ 110 w 293"/>
                    <a:gd name="T1" fmla="*/ 49 h 315"/>
                    <a:gd name="T2" fmla="*/ 125 w 293"/>
                    <a:gd name="T3" fmla="*/ 67 h 315"/>
                    <a:gd name="T4" fmla="*/ 139 w 293"/>
                    <a:gd name="T5" fmla="*/ 84 h 315"/>
                    <a:gd name="T6" fmla="*/ 155 w 293"/>
                    <a:gd name="T7" fmla="*/ 96 h 315"/>
                    <a:gd name="T8" fmla="*/ 165 w 293"/>
                    <a:gd name="T9" fmla="*/ 107 h 315"/>
                    <a:gd name="T10" fmla="*/ 185 w 293"/>
                    <a:gd name="T11" fmla="*/ 120 h 315"/>
                    <a:gd name="T12" fmla="*/ 203 w 293"/>
                    <a:gd name="T13" fmla="*/ 131 h 315"/>
                    <a:gd name="T14" fmla="*/ 222 w 293"/>
                    <a:gd name="T15" fmla="*/ 143 h 315"/>
                    <a:gd name="T16" fmla="*/ 239 w 293"/>
                    <a:gd name="T17" fmla="*/ 157 h 315"/>
                    <a:gd name="T18" fmla="*/ 251 w 293"/>
                    <a:gd name="T19" fmla="*/ 160 h 315"/>
                    <a:gd name="T20" fmla="*/ 263 w 293"/>
                    <a:gd name="T21" fmla="*/ 164 h 315"/>
                    <a:gd name="T22" fmla="*/ 275 w 293"/>
                    <a:gd name="T23" fmla="*/ 167 h 315"/>
                    <a:gd name="T24" fmla="*/ 287 w 293"/>
                    <a:gd name="T25" fmla="*/ 169 h 315"/>
                    <a:gd name="T26" fmla="*/ 293 w 293"/>
                    <a:gd name="T27" fmla="*/ 183 h 315"/>
                    <a:gd name="T28" fmla="*/ 291 w 293"/>
                    <a:gd name="T29" fmla="*/ 195 h 315"/>
                    <a:gd name="T30" fmla="*/ 286 w 293"/>
                    <a:gd name="T31" fmla="*/ 205 h 315"/>
                    <a:gd name="T32" fmla="*/ 277 w 293"/>
                    <a:gd name="T33" fmla="*/ 215 h 315"/>
                    <a:gd name="T34" fmla="*/ 257 w 293"/>
                    <a:gd name="T35" fmla="*/ 236 h 315"/>
                    <a:gd name="T36" fmla="*/ 250 w 293"/>
                    <a:gd name="T37" fmla="*/ 248 h 315"/>
                    <a:gd name="T38" fmla="*/ 249 w 293"/>
                    <a:gd name="T39" fmla="*/ 262 h 315"/>
                    <a:gd name="T40" fmla="*/ 249 w 293"/>
                    <a:gd name="T41" fmla="*/ 271 h 315"/>
                    <a:gd name="T42" fmla="*/ 247 w 293"/>
                    <a:gd name="T43" fmla="*/ 282 h 315"/>
                    <a:gd name="T44" fmla="*/ 249 w 293"/>
                    <a:gd name="T45" fmla="*/ 291 h 315"/>
                    <a:gd name="T46" fmla="*/ 255 w 293"/>
                    <a:gd name="T47" fmla="*/ 300 h 315"/>
                    <a:gd name="T48" fmla="*/ 246 w 293"/>
                    <a:gd name="T49" fmla="*/ 310 h 315"/>
                    <a:gd name="T50" fmla="*/ 235 w 293"/>
                    <a:gd name="T51" fmla="*/ 314 h 315"/>
                    <a:gd name="T52" fmla="*/ 214 w 293"/>
                    <a:gd name="T53" fmla="*/ 314 h 315"/>
                    <a:gd name="T54" fmla="*/ 193 w 293"/>
                    <a:gd name="T55" fmla="*/ 307 h 315"/>
                    <a:gd name="T56" fmla="*/ 171 w 293"/>
                    <a:gd name="T57" fmla="*/ 300 h 315"/>
                    <a:gd name="T58" fmla="*/ 167 w 293"/>
                    <a:gd name="T59" fmla="*/ 298 h 315"/>
                    <a:gd name="T60" fmla="*/ 163 w 293"/>
                    <a:gd name="T61" fmla="*/ 296 h 315"/>
                    <a:gd name="T62" fmla="*/ 161 w 293"/>
                    <a:gd name="T63" fmla="*/ 294 h 315"/>
                    <a:gd name="T64" fmla="*/ 159 w 293"/>
                    <a:gd name="T65" fmla="*/ 288 h 315"/>
                    <a:gd name="T66" fmla="*/ 133 w 293"/>
                    <a:gd name="T67" fmla="*/ 263 h 315"/>
                    <a:gd name="T68" fmla="*/ 102 w 293"/>
                    <a:gd name="T69" fmla="*/ 239 h 315"/>
                    <a:gd name="T70" fmla="*/ 42 w 293"/>
                    <a:gd name="T71" fmla="*/ 189 h 315"/>
                    <a:gd name="T72" fmla="*/ 19 w 293"/>
                    <a:gd name="T73" fmla="*/ 161 h 315"/>
                    <a:gd name="T74" fmla="*/ 10 w 293"/>
                    <a:gd name="T75" fmla="*/ 145 h 315"/>
                    <a:gd name="T76" fmla="*/ 4 w 293"/>
                    <a:gd name="T77" fmla="*/ 129 h 315"/>
                    <a:gd name="T78" fmla="*/ 0 w 293"/>
                    <a:gd name="T79" fmla="*/ 112 h 315"/>
                    <a:gd name="T80" fmla="*/ 2 w 293"/>
                    <a:gd name="T81" fmla="*/ 93 h 315"/>
                    <a:gd name="T82" fmla="*/ 6 w 293"/>
                    <a:gd name="T83" fmla="*/ 72 h 315"/>
                    <a:gd name="T84" fmla="*/ 14 w 293"/>
                    <a:gd name="T85" fmla="*/ 51 h 315"/>
                    <a:gd name="T86" fmla="*/ 12 w 293"/>
                    <a:gd name="T87" fmla="*/ 35 h 315"/>
                    <a:gd name="T88" fmla="*/ 16 w 293"/>
                    <a:gd name="T89" fmla="*/ 21 h 315"/>
                    <a:gd name="T90" fmla="*/ 23 w 293"/>
                    <a:gd name="T91" fmla="*/ 9 h 315"/>
                    <a:gd name="T92" fmla="*/ 31 w 293"/>
                    <a:gd name="T93" fmla="*/ 0 h 315"/>
                    <a:gd name="T94" fmla="*/ 51 w 293"/>
                    <a:gd name="T95" fmla="*/ 3 h 315"/>
                    <a:gd name="T96" fmla="*/ 68 w 293"/>
                    <a:gd name="T97" fmla="*/ 13 h 315"/>
                    <a:gd name="T98" fmla="*/ 86 w 293"/>
                    <a:gd name="T99" fmla="*/ 27 h 315"/>
                    <a:gd name="T100" fmla="*/ 102 w 293"/>
                    <a:gd name="T101" fmla="*/ 4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3" h="315">
                      <a:moveTo>
                        <a:pt x="102" y="41"/>
                      </a:moveTo>
                      <a:lnTo>
                        <a:pt x="110" y="49"/>
                      </a:lnTo>
                      <a:lnTo>
                        <a:pt x="118" y="57"/>
                      </a:lnTo>
                      <a:lnTo>
                        <a:pt x="125" y="67"/>
                      </a:lnTo>
                      <a:lnTo>
                        <a:pt x="131" y="76"/>
                      </a:lnTo>
                      <a:lnTo>
                        <a:pt x="139" y="84"/>
                      </a:lnTo>
                      <a:lnTo>
                        <a:pt x="147" y="91"/>
                      </a:lnTo>
                      <a:lnTo>
                        <a:pt x="155" y="96"/>
                      </a:lnTo>
                      <a:lnTo>
                        <a:pt x="165" y="100"/>
                      </a:lnTo>
                      <a:lnTo>
                        <a:pt x="165" y="107"/>
                      </a:lnTo>
                      <a:lnTo>
                        <a:pt x="174" y="113"/>
                      </a:lnTo>
                      <a:lnTo>
                        <a:pt x="185" y="120"/>
                      </a:lnTo>
                      <a:lnTo>
                        <a:pt x="194" y="125"/>
                      </a:lnTo>
                      <a:lnTo>
                        <a:pt x="203" y="131"/>
                      </a:lnTo>
                      <a:lnTo>
                        <a:pt x="213" y="136"/>
                      </a:lnTo>
                      <a:lnTo>
                        <a:pt x="222" y="143"/>
                      </a:lnTo>
                      <a:lnTo>
                        <a:pt x="231" y="149"/>
                      </a:lnTo>
                      <a:lnTo>
                        <a:pt x="239" y="157"/>
                      </a:lnTo>
                      <a:lnTo>
                        <a:pt x="246" y="159"/>
                      </a:lnTo>
                      <a:lnTo>
                        <a:pt x="251" y="160"/>
                      </a:lnTo>
                      <a:lnTo>
                        <a:pt x="258" y="161"/>
                      </a:lnTo>
                      <a:lnTo>
                        <a:pt x="263" y="164"/>
                      </a:lnTo>
                      <a:lnTo>
                        <a:pt x="269" y="165"/>
                      </a:lnTo>
                      <a:lnTo>
                        <a:pt x="275" y="167"/>
                      </a:lnTo>
                      <a:lnTo>
                        <a:pt x="281" y="168"/>
                      </a:lnTo>
                      <a:lnTo>
                        <a:pt x="287" y="169"/>
                      </a:lnTo>
                      <a:lnTo>
                        <a:pt x="291" y="176"/>
                      </a:lnTo>
                      <a:lnTo>
                        <a:pt x="293" y="183"/>
                      </a:lnTo>
                      <a:lnTo>
                        <a:pt x="293" y="189"/>
                      </a:lnTo>
                      <a:lnTo>
                        <a:pt x="291" y="195"/>
                      </a:lnTo>
                      <a:lnTo>
                        <a:pt x="289" y="200"/>
                      </a:lnTo>
                      <a:lnTo>
                        <a:pt x="286" y="205"/>
                      </a:lnTo>
                      <a:lnTo>
                        <a:pt x="281" y="211"/>
                      </a:lnTo>
                      <a:lnTo>
                        <a:pt x="277" y="215"/>
                      </a:lnTo>
                      <a:lnTo>
                        <a:pt x="266" y="226"/>
                      </a:lnTo>
                      <a:lnTo>
                        <a:pt x="257" y="236"/>
                      </a:lnTo>
                      <a:lnTo>
                        <a:pt x="254" y="242"/>
                      </a:lnTo>
                      <a:lnTo>
                        <a:pt x="250" y="248"/>
                      </a:lnTo>
                      <a:lnTo>
                        <a:pt x="249" y="255"/>
                      </a:lnTo>
                      <a:lnTo>
                        <a:pt x="249" y="262"/>
                      </a:lnTo>
                      <a:lnTo>
                        <a:pt x="249" y="266"/>
                      </a:lnTo>
                      <a:lnTo>
                        <a:pt x="249" y="271"/>
                      </a:lnTo>
                      <a:lnTo>
                        <a:pt x="247" y="276"/>
                      </a:lnTo>
                      <a:lnTo>
                        <a:pt x="247" y="282"/>
                      </a:lnTo>
                      <a:lnTo>
                        <a:pt x="247" y="286"/>
                      </a:lnTo>
                      <a:lnTo>
                        <a:pt x="249" y="291"/>
                      </a:lnTo>
                      <a:lnTo>
                        <a:pt x="251" y="296"/>
                      </a:lnTo>
                      <a:lnTo>
                        <a:pt x="255" y="300"/>
                      </a:lnTo>
                      <a:lnTo>
                        <a:pt x="250" y="306"/>
                      </a:lnTo>
                      <a:lnTo>
                        <a:pt x="246" y="310"/>
                      </a:lnTo>
                      <a:lnTo>
                        <a:pt x="241" y="312"/>
                      </a:lnTo>
                      <a:lnTo>
                        <a:pt x="235" y="314"/>
                      </a:lnTo>
                      <a:lnTo>
                        <a:pt x="225" y="315"/>
                      </a:lnTo>
                      <a:lnTo>
                        <a:pt x="214" y="314"/>
                      </a:lnTo>
                      <a:lnTo>
                        <a:pt x="203" y="311"/>
                      </a:lnTo>
                      <a:lnTo>
                        <a:pt x="193" y="307"/>
                      </a:lnTo>
                      <a:lnTo>
                        <a:pt x="182" y="303"/>
                      </a:lnTo>
                      <a:lnTo>
                        <a:pt x="171" y="300"/>
                      </a:lnTo>
                      <a:lnTo>
                        <a:pt x="169" y="299"/>
                      </a:lnTo>
                      <a:lnTo>
                        <a:pt x="167" y="298"/>
                      </a:lnTo>
                      <a:lnTo>
                        <a:pt x="165" y="296"/>
                      </a:lnTo>
                      <a:lnTo>
                        <a:pt x="163" y="296"/>
                      </a:lnTo>
                      <a:lnTo>
                        <a:pt x="162" y="295"/>
                      </a:lnTo>
                      <a:lnTo>
                        <a:pt x="161" y="294"/>
                      </a:lnTo>
                      <a:lnTo>
                        <a:pt x="161" y="291"/>
                      </a:lnTo>
                      <a:lnTo>
                        <a:pt x="159" y="288"/>
                      </a:lnTo>
                      <a:lnTo>
                        <a:pt x="146" y="276"/>
                      </a:lnTo>
                      <a:lnTo>
                        <a:pt x="133" y="263"/>
                      </a:lnTo>
                      <a:lnTo>
                        <a:pt x="118" y="251"/>
                      </a:lnTo>
                      <a:lnTo>
                        <a:pt x="102" y="239"/>
                      </a:lnTo>
                      <a:lnTo>
                        <a:pt x="71" y="215"/>
                      </a:lnTo>
                      <a:lnTo>
                        <a:pt x="42" y="189"/>
                      </a:lnTo>
                      <a:lnTo>
                        <a:pt x="30" y="175"/>
                      </a:lnTo>
                      <a:lnTo>
                        <a:pt x="19" y="161"/>
                      </a:lnTo>
                      <a:lnTo>
                        <a:pt x="14" y="153"/>
                      </a:lnTo>
                      <a:lnTo>
                        <a:pt x="10" y="145"/>
                      </a:lnTo>
                      <a:lnTo>
                        <a:pt x="7" y="137"/>
                      </a:lnTo>
                      <a:lnTo>
                        <a:pt x="4" y="129"/>
                      </a:lnTo>
                      <a:lnTo>
                        <a:pt x="2" y="121"/>
                      </a:lnTo>
                      <a:lnTo>
                        <a:pt x="0" y="112"/>
                      </a:lnTo>
                      <a:lnTo>
                        <a:pt x="0" y="103"/>
                      </a:lnTo>
                      <a:lnTo>
                        <a:pt x="2" y="93"/>
                      </a:lnTo>
                      <a:lnTo>
                        <a:pt x="3" y="83"/>
                      </a:lnTo>
                      <a:lnTo>
                        <a:pt x="6" y="72"/>
                      </a:lnTo>
                      <a:lnTo>
                        <a:pt x="8" y="61"/>
                      </a:lnTo>
                      <a:lnTo>
                        <a:pt x="14" y="51"/>
                      </a:lnTo>
                      <a:lnTo>
                        <a:pt x="12" y="41"/>
                      </a:lnTo>
                      <a:lnTo>
                        <a:pt x="12" y="35"/>
                      </a:lnTo>
                      <a:lnTo>
                        <a:pt x="14" y="27"/>
                      </a:lnTo>
                      <a:lnTo>
                        <a:pt x="16" y="21"/>
                      </a:lnTo>
                      <a:lnTo>
                        <a:pt x="19" y="15"/>
                      </a:lnTo>
                      <a:lnTo>
                        <a:pt x="23" y="9"/>
                      </a:lnTo>
                      <a:lnTo>
                        <a:pt x="27" y="4"/>
                      </a:lnTo>
                      <a:lnTo>
                        <a:pt x="31" y="0"/>
                      </a:lnTo>
                      <a:lnTo>
                        <a:pt x="42" y="0"/>
                      </a:lnTo>
                      <a:lnTo>
                        <a:pt x="51" y="3"/>
                      </a:lnTo>
                      <a:lnTo>
                        <a:pt x="60" y="7"/>
                      </a:lnTo>
                      <a:lnTo>
                        <a:pt x="68" y="13"/>
                      </a:lnTo>
                      <a:lnTo>
                        <a:pt x="78" y="20"/>
                      </a:lnTo>
                      <a:lnTo>
                        <a:pt x="86" y="27"/>
                      </a:lnTo>
                      <a:lnTo>
                        <a:pt x="94" y="33"/>
                      </a:lnTo>
                      <a:lnTo>
                        <a:pt x="102" y="41"/>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3" name="Freeform 355"/>
                <p:cNvSpPr>
                  <a:spLocks/>
                </p:cNvSpPr>
                <p:nvPr/>
              </p:nvSpPr>
              <p:spPr bwMode="auto">
                <a:xfrm>
                  <a:off x="3872" y="1718"/>
                  <a:ext cx="26" cy="10"/>
                </a:xfrm>
                <a:custGeom>
                  <a:avLst/>
                  <a:gdLst>
                    <a:gd name="T0" fmla="*/ 75 w 75"/>
                    <a:gd name="T1" fmla="*/ 13 h 29"/>
                    <a:gd name="T2" fmla="*/ 68 w 75"/>
                    <a:gd name="T3" fmla="*/ 15 h 29"/>
                    <a:gd name="T4" fmla="*/ 63 w 75"/>
                    <a:gd name="T5" fmla="*/ 17 h 29"/>
                    <a:gd name="T6" fmla="*/ 57 w 75"/>
                    <a:gd name="T7" fmla="*/ 21 h 29"/>
                    <a:gd name="T8" fmla="*/ 52 w 75"/>
                    <a:gd name="T9" fmla="*/ 24 h 29"/>
                    <a:gd name="T10" fmla="*/ 46 w 75"/>
                    <a:gd name="T11" fmla="*/ 27 h 29"/>
                    <a:gd name="T12" fmla="*/ 41 w 75"/>
                    <a:gd name="T13" fmla="*/ 29 h 29"/>
                    <a:gd name="T14" fmla="*/ 34 w 75"/>
                    <a:gd name="T15" fmla="*/ 28 h 29"/>
                    <a:gd name="T16" fmla="*/ 26 w 75"/>
                    <a:gd name="T17" fmla="*/ 25 h 29"/>
                    <a:gd name="T18" fmla="*/ 25 w 75"/>
                    <a:gd name="T19" fmla="*/ 23 h 29"/>
                    <a:gd name="T20" fmla="*/ 24 w 75"/>
                    <a:gd name="T21" fmla="*/ 23 h 29"/>
                    <a:gd name="T22" fmla="*/ 22 w 75"/>
                    <a:gd name="T23" fmla="*/ 21 h 29"/>
                    <a:gd name="T24" fmla="*/ 21 w 75"/>
                    <a:gd name="T25" fmla="*/ 21 h 29"/>
                    <a:gd name="T26" fmla="*/ 18 w 75"/>
                    <a:gd name="T27" fmla="*/ 21 h 29"/>
                    <a:gd name="T28" fmla="*/ 17 w 75"/>
                    <a:gd name="T29" fmla="*/ 23 h 29"/>
                    <a:gd name="T30" fmla="*/ 16 w 75"/>
                    <a:gd name="T31" fmla="*/ 23 h 29"/>
                    <a:gd name="T32" fmla="*/ 14 w 75"/>
                    <a:gd name="T33" fmla="*/ 23 h 29"/>
                    <a:gd name="T34" fmla="*/ 14 w 75"/>
                    <a:gd name="T35" fmla="*/ 21 h 29"/>
                    <a:gd name="T36" fmla="*/ 14 w 75"/>
                    <a:gd name="T37" fmla="*/ 20 h 29"/>
                    <a:gd name="T38" fmla="*/ 14 w 75"/>
                    <a:gd name="T39" fmla="*/ 19 h 29"/>
                    <a:gd name="T40" fmla="*/ 13 w 75"/>
                    <a:gd name="T41" fmla="*/ 17 h 29"/>
                    <a:gd name="T42" fmla="*/ 12 w 75"/>
                    <a:gd name="T43" fmla="*/ 16 h 29"/>
                    <a:gd name="T44" fmla="*/ 10 w 75"/>
                    <a:gd name="T45" fmla="*/ 16 h 29"/>
                    <a:gd name="T46" fmla="*/ 9 w 75"/>
                    <a:gd name="T47" fmla="*/ 16 h 29"/>
                    <a:gd name="T48" fmla="*/ 8 w 75"/>
                    <a:gd name="T49" fmla="*/ 16 h 29"/>
                    <a:gd name="T50" fmla="*/ 0 w 75"/>
                    <a:gd name="T51" fmla="*/ 16 h 29"/>
                    <a:gd name="T52" fmla="*/ 0 w 75"/>
                    <a:gd name="T53" fmla="*/ 4 h 29"/>
                    <a:gd name="T54" fmla="*/ 12 w 75"/>
                    <a:gd name="T55" fmla="*/ 4 h 29"/>
                    <a:gd name="T56" fmla="*/ 16 w 75"/>
                    <a:gd name="T57" fmla="*/ 7 h 29"/>
                    <a:gd name="T58" fmla="*/ 21 w 75"/>
                    <a:gd name="T59" fmla="*/ 9 h 29"/>
                    <a:gd name="T60" fmla="*/ 26 w 75"/>
                    <a:gd name="T61" fmla="*/ 11 h 29"/>
                    <a:gd name="T62" fmla="*/ 32 w 75"/>
                    <a:gd name="T63" fmla="*/ 12 h 29"/>
                    <a:gd name="T64" fmla="*/ 38 w 75"/>
                    <a:gd name="T65" fmla="*/ 13 h 29"/>
                    <a:gd name="T66" fmla="*/ 44 w 75"/>
                    <a:gd name="T67" fmla="*/ 13 h 29"/>
                    <a:gd name="T68" fmla="*/ 50 w 75"/>
                    <a:gd name="T69" fmla="*/ 12 h 29"/>
                    <a:gd name="T70" fmla="*/ 56 w 75"/>
                    <a:gd name="T71" fmla="*/ 9 h 29"/>
                    <a:gd name="T72" fmla="*/ 59 w 75"/>
                    <a:gd name="T73" fmla="*/ 9 h 29"/>
                    <a:gd name="T74" fmla="*/ 61 w 75"/>
                    <a:gd name="T75" fmla="*/ 7 h 29"/>
                    <a:gd name="T76" fmla="*/ 63 w 75"/>
                    <a:gd name="T77" fmla="*/ 5 h 29"/>
                    <a:gd name="T78" fmla="*/ 64 w 75"/>
                    <a:gd name="T79" fmla="*/ 3 h 29"/>
                    <a:gd name="T80" fmla="*/ 65 w 75"/>
                    <a:gd name="T81" fmla="*/ 1 h 29"/>
                    <a:gd name="T82" fmla="*/ 67 w 75"/>
                    <a:gd name="T83" fmla="*/ 0 h 29"/>
                    <a:gd name="T84" fmla="*/ 69 w 75"/>
                    <a:gd name="T85" fmla="*/ 0 h 29"/>
                    <a:gd name="T86" fmla="*/ 75 w 75"/>
                    <a:gd name="T87" fmla="*/ 1 h 29"/>
                    <a:gd name="T88" fmla="*/ 75 w 75"/>
                    <a:gd name="T8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9">
                      <a:moveTo>
                        <a:pt x="75" y="13"/>
                      </a:moveTo>
                      <a:lnTo>
                        <a:pt x="68" y="15"/>
                      </a:lnTo>
                      <a:lnTo>
                        <a:pt x="63" y="17"/>
                      </a:lnTo>
                      <a:lnTo>
                        <a:pt x="57" y="21"/>
                      </a:lnTo>
                      <a:lnTo>
                        <a:pt x="52" y="24"/>
                      </a:lnTo>
                      <a:lnTo>
                        <a:pt x="46" y="27"/>
                      </a:lnTo>
                      <a:lnTo>
                        <a:pt x="41" y="29"/>
                      </a:lnTo>
                      <a:lnTo>
                        <a:pt x="34" y="28"/>
                      </a:lnTo>
                      <a:lnTo>
                        <a:pt x="26" y="25"/>
                      </a:lnTo>
                      <a:lnTo>
                        <a:pt x="25" y="23"/>
                      </a:lnTo>
                      <a:lnTo>
                        <a:pt x="24" y="23"/>
                      </a:lnTo>
                      <a:lnTo>
                        <a:pt x="22" y="21"/>
                      </a:lnTo>
                      <a:lnTo>
                        <a:pt x="21" y="21"/>
                      </a:lnTo>
                      <a:lnTo>
                        <a:pt x="18" y="21"/>
                      </a:lnTo>
                      <a:lnTo>
                        <a:pt x="17" y="23"/>
                      </a:lnTo>
                      <a:lnTo>
                        <a:pt x="16" y="23"/>
                      </a:lnTo>
                      <a:lnTo>
                        <a:pt x="14" y="23"/>
                      </a:lnTo>
                      <a:lnTo>
                        <a:pt x="14" y="21"/>
                      </a:lnTo>
                      <a:lnTo>
                        <a:pt x="14" y="20"/>
                      </a:lnTo>
                      <a:lnTo>
                        <a:pt x="14" y="19"/>
                      </a:lnTo>
                      <a:lnTo>
                        <a:pt x="13" y="17"/>
                      </a:lnTo>
                      <a:lnTo>
                        <a:pt x="12" y="16"/>
                      </a:lnTo>
                      <a:lnTo>
                        <a:pt x="10" y="16"/>
                      </a:lnTo>
                      <a:lnTo>
                        <a:pt x="9" y="16"/>
                      </a:lnTo>
                      <a:lnTo>
                        <a:pt x="8" y="16"/>
                      </a:lnTo>
                      <a:lnTo>
                        <a:pt x="0" y="16"/>
                      </a:lnTo>
                      <a:lnTo>
                        <a:pt x="0" y="4"/>
                      </a:lnTo>
                      <a:lnTo>
                        <a:pt x="12" y="4"/>
                      </a:lnTo>
                      <a:lnTo>
                        <a:pt x="16" y="7"/>
                      </a:lnTo>
                      <a:lnTo>
                        <a:pt x="21" y="9"/>
                      </a:lnTo>
                      <a:lnTo>
                        <a:pt x="26" y="11"/>
                      </a:lnTo>
                      <a:lnTo>
                        <a:pt x="32" y="12"/>
                      </a:lnTo>
                      <a:lnTo>
                        <a:pt x="38" y="13"/>
                      </a:lnTo>
                      <a:lnTo>
                        <a:pt x="44" y="13"/>
                      </a:lnTo>
                      <a:lnTo>
                        <a:pt x="50" y="12"/>
                      </a:lnTo>
                      <a:lnTo>
                        <a:pt x="56" y="9"/>
                      </a:lnTo>
                      <a:lnTo>
                        <a:pt x="59" y="9"/>
                      </a:lnTo>
                      <a:lnTo>
                        <a:pt x="61" y="7"/>
                      </a:lnTo>
                      <a:lnTo>
                        <a:pt x="63" y="5"/>
                      </a:lnTo>
                      <a:lnTo>
                        <a:pt x="64" y="3"/>
                      </a:lnTo>
                      <a:lnTo>
                        <a:pt x="65" y="1"/>
                      </a:lnTo>
                      <a:lnTo>
                        <a:pt x="67" y="0"/>
                      </a:lnTo>
                      <a:lnTo>
                        <a:pt x="69" y="0"/>
                      </a:lnTo>
                      <a:lnTo>
                        <a:pt x="75" y="1"/>
                      </a:lnTo>
                      <a:lnTo>
                        <a:pt x="75" y="13"/>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4" name="Freeform 356"/>
                <p:cNvSpPr>
                  <a:spLocks/>
                </p:cNvSpPr>
                <p:nvPr/>
              </p:nvSpPr>
              <p:spPr bwMode="auto">
                <a:xfrm>
                  <a:off x="3456" y="1735"/>
                  <a:ext cx="69" cy="96"/>
                </a:xfrm>
                <a:custGeom>
                  <a:avLst/>
                  <a:gdLst>
                    <a:gd name="T0" fmla="*/ 26 w 202"/>
                    <a:gd name="T1" fmla="*/ 15 h 288"/>
                    <a:gd name="T2" fmla="*/ 36 w 202"/>
                    <a:gd name="T3" fmla="*/ 25 h 288"/>
                    <a:gd name="T4" fmla="*/ 44 w 202"/>
                    <a:gd name="T5" fmla="*/ 36 h 288"/>
                    <a:gd name="T6" fmla="*/ 49 w 202"/>
                    <a:gd name="T7" fmla="*/ 48 h 288"/>
                    <a:gd name="T8" fmla="*/ 54 w 202"/>
                    <a:gd name="T9" fmla="*/ 68 h 288"/>
                    <a:gd name="T10" fmla="*/ 65 w 202"/>
                    <a:gd name="T11" fmla="*/ 89 h 288"/>
                    <a:gd name="T12" fmla="*/ 80 w 202"/>
                    <a:gd name="T13" fmla="*/ 109 h 288"/>
                    <a:gd name="T14" fmla="*/ 89 w 202"/>
                    <a:gd name="T15" fmla="*/ 125 h 288"/>
                    <a:gd name="T16" fmla="*/ 92 w 202"/>
                    <a:gd name="T17" fmla="*/ 136 h 288"/>
                    <a:gd name="T18" fmla="*/ 106 w 202"/>
                    <a:gd name="T19" fmla="*/ 159 h 288"/>
                    <a:gd name="T20" fmla="*/ 132 w 202"/>
                    <a:gd name="T21" fmla="*/ 190 h 288"/>
                    <a:gd name="T22" fmla="*/ 157 w 202"/>
                    <a:gd name="T23" fmla="*/ 220 h 288"/>
                    <a:gd name="T24" fmla="*/ 182 w 202"/>
                    <a:gd name="T25" fmla="*/ 252 h 288"/>
                    <a:gd name="T26" fmla="*/ 198 w 202"/>
                    <a:gd name="T27" fmla="*/ 270 h 288"/>
                    <a:gd name="T28" fmla="*/ 201 w 202"/>
                    <a:gd name="T29" fmla="*/ 272 h 288"/>
                    <a:gd name="T30" fmla="*/ 202 w 202"/>
                    <a:gd name="T31" fmla="*/ 276 h 288"/>
                    <a:gd name="T32" fmla="*/ 201 w 202"/>
                    <a:gd name="T33" fmla="*/ 280 h 288"/>
                    <a:gd name="T34" fmla="*/ 194 w 202"/>
                    <a:gd name="T35" fmla="*/ 283 h 288"/>
                    <a:gd name="T36" fmla="*/ 180 w 202"/>
                    <a:gd name="T37" fmla="*/ 286 h 288"/>
                    <a:gd name="T38" fmla="*/ 166 w 202"/>
                    <a:gd name="T39" fmla="*/ 288 h 288"/>
                    <a:gd name="T40" fmla="*/ 152 w 202"/>
                    <a:gd name="T41" fmla="*/ 284 h 288"/>
                    <a:gd name="T42" fmla="*/ 134 w 202"/>
                    <a:gd name="T43" fmla="*/ 259 h 288"/>
                    <a:gd name="T44" fmla="*/ 106 w 202"/>
                    <a:gd name="T45" fmla="*/ 220 h 288"/>
                    <a:gd name="T46" fmla="*/ 77 w 202"/>
                    <a:gd name="T47" fmla="*/ 183 h 288"/>
                    <a:gd name="T48" fmla="*/ 58 w 202"/>
                    <a:gd name="T49" fmla="*/ 152 h 288"/>
                    <a:gd name="T50" fmla="*/ 49 w 202"/>
                    <a:gd name="T51" fmla="*/ 131 h 288"/>
                    <a:gd name="T52" fmla="*/ 36 w 202"/>
                    <a:gd name="T53" fmla="*/ 108 h 288"/>
                    <a:gd name="T54" fmla="*/ 22 w 202"/>
                    <a:gd name="T55" fmla="*/ 83 h 288"/>
                    <a:gd name="T56" fmla="*/ 14 w 202"/>
                    <a:gd name="T57" fmla="*/ 56 h 288"/>
                    <a:gd name="T58" fmla="*/ 5 w 202"/>
                    <a:gd name="T59" fmla="*/ 28 h 288"/>
                    <a:gd name="T60" fmla="*/ 0 w 202"/>
                    <a:gd name="T61" fmla="*/ 12 h 288"/>
                    <a:gd name="T62" fmla="*/ 0 w 202"/>
                    <a:gd name="T63" fmla="*/ 7 h 288"/>
                    <a:gd name="T64" fmla="*/ 5 w 202"/>
                    <a:gd name="T65" fmla="*/ 1 h 288"/>
                    <a:gd name="T66" fmla="*/ 14 w 202"/>
                    <a:gd name="T67" fmla="*/ 0 h 288"/>
                    <a:gd name="T68" fmla="*/ 20 w 202"/>
                    <a:gd name="T69" fmla="*/ 3 h 288"/>
                    <a:gd name="T70" fmla="*/ 21 w 202"/>
                    <a:gd name="T71" fmla="*/ 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2" h="288">
                      <a:moveTo>
                        <a:pt x="21" y="8"/>
                      </a:moveTo>
                      <a:lnTo>
                        <a:pt x="26" y="15"/>
                      </a:lnTo>
                      <a:lnTo>
                        <a:pt x="32" y="20"/>
                      </a:lnTo>
                      <a:lnTo>
                        <a:pt x="36" y="25"/>
                      </a:lnTo>
                      <a:lnTo>
                        <a:pt x="41" y="31"/>
                      </a:lnTo>
                      <a:lnTo>
                        <a:pt x="44" y="36"/>
                      </a:lnTo>
                      <a:lnTo>
                        <a:pt x="48" y="41"/>
                      </a:lnTo>
                      <a:lnTo>
                        <a:pt x="49" y="48"/>
                      </a:lnTo>
                      <a:lnTo>
                        <a:pt x="52" y="56"/>
                      </a:lnTo>
                      <a:lnTo>
                        <a:pt x="54" y="68"/>
                      </a:lnTo>
                      <a:lnTo>
                        <a:pt x="58" y="80"/>
                      </a:lnTo>
                      <a:lnTo>
                        <a:pt x="65" y="89"/>
                      </a:lnTo>
                      <a:lnTo>
                        <a:pt x="73" y="100"/>
                      </a:lnTo>
                      <a:lnTo>
                        <a:pt x="80" y="109"/>
                      </a:lnTo>
                      <a:lnTo>
                        <a:pt x="86" y="120"/>
                      </a:lnTo>
                      <a:lnTo>
                        <a:pt x="89" y="125"/>
                      </a:lnTo>
                      <a:lnTo>
                        <a:pt x="90" y="131"/>
                      </a:lnTo>
                      <a:lnTo>
                        <a:pt x="92" y="136"/>
                      </a:lnTo>
                      <a:lnTo>
                        <a:pt x="93" y="143"/>
                      </a:lnTo>
                      <a:lnTo>
                        <a:pt x="106" y="159"/>
                      </a:lnTo>
                      <a:lnTo>
                        <a:pt x="120" y="174"/>
                      </a:lnTo>
                      <a:lnTo>
                        <a:pt x="132" y="190"/>
                      </a:lnTo>
                      <a:lnTo>
                        <a:pt x="144" y="206"/>
                      </a:lnTo>
                      <a:lnTo>
                        <a:pt x="157" y="220"/>
                      </a:lnTo>
                      <a:lnTo>
                        <a:pt x="169" y="236"/>
                      </a:lnTo>
                      <a:lnTo>
                        <a:pt x="182" y="252"/>
                      </a:lnTo>
                      <a:lnTo>
                        <a:pt x="197" y="268"/>
                      </a:lnTo>
                      <a:lnTo>
                        <a:pt x="198" y="270"/>
                      </a:lnTo>
                      <a:lnTo>
                        <a:pt x="200" y="271"/>
                      </a:lnTo>
                      <a:lnTo>
                        <a:pt x="201" y="272"/>
                      </a:lnTo>
                      <a:lnTo>
                        <a:pt x="202" y="275"/>
                      </a:lnTo>
                      <a:lnTo>
                        <a:pt x="202" y="276"/>
                      </a:lnTo>
                      <a:lnTo>
                        <a:pt x="202" y="279"/>
                      </a:lnTo>
                      <a:lnTo>
                        <a:pt x="201" y="280"/>
                      </a:lnTo>
                      <a:lnTo>
                        <a:pt x="200" y="283"/>
                      </a:lnTo>
                      <a:lnTo>
                        <a:pt x="194" y="283"/>
                      </a:lnTo>
                      <a:lnTo>
                        <a:pt x="188" y="284"/>
                      </a:lnTo>
                      <a:lnTo>
                        <a:pt x="180" y="286"/>
                      </a:lnTo>
                      <a:lnTo>
                        <a:pt x="173" y="287"/>
                      </a:lnTo>
                      <a:lnTo>
                        <a:pt x="166" y="288"/>
                      </a:lnTo>
                      <a:lnTo>
                        <a:pt x="158" y="287"/>
                      </a:lnTo>
                      <a:lnTo>
                        <a:pt x="152" y="284"/>
                      </a:lnTo>
                      <a:lnTo>
                        <a:pt x="146" y="279"/>
                      </a:lnTo>
                      <a:lnTo>
                        <a:pt x="134" y="259"/>
                      </a:lnTo>
                      <a:lnTo>
                        <a:pt x="120" y="239"/>
                      </a:lnTo>
                      <a:lnTo>
                        <a:pt x="106" y="220"/>
                      </a:lnTo>
                      <a:lnTo>
                        <a:pt x="90" y="202"/>
                      </a:lnTo>
                      <a:lnTo>
                        <a:pt x="77" y="183"/>
                      </a:lnTo>
                      <a:lnTo>
                        <a:pt x="64" y="163"/>
                      </a:lnTo>
                      <a:lnTo>
                        <a:pt x="58" y="152"/>
                      </a:lnTo>
                      <a:lnTo>
                        <a:pt x="53" y="142"/>
                      </a:lnTo>
                      <a:lnTo>
                        <a:pt x="49" y="131"/>
                      </a:lnTo>
                      <a:lnTo>
                        <a:pt x="45" y="119"/>
                      </a:lnTo>
                      <a:lnTo>
                        <a:pt x="36" y="108"/>
                      </a:lnTo>
                      <a:lnTo>
                        <a:pt x="29" y="96"/>
                      </a:lnTo>
                      <a:lnTo>
                        <a:pt x="22" y="83"/>
                      </a:lnTo>
                      <a:lnTo>
                        <a:pt x="18" y="69"/>
                      </a:lnTo>
                      <a:lnTo>
                        <a:pt x="14" y="56"/>
                      </a:lnTo>
                      <a:lnTo>
                        <a:pt x="10" y="41"/>
                      </a:lnTo>
                      <a:lnTo>
                        <a:pt x="5" y="28"/>
                      </a:lnTo>
                      <a:lnTo>
                        <a:pt x="0" y="15"/>
                      </a:lnTo>
                      <a:lnTo>
                        <a:pt x="0" y="12"/>
                      </a:lnTo>
                      <a:lnTo>
                        <a:pt x="0" y="9"/>
                      </a:lnTo>
                      <a:lnTo>
                        <a:pt x="0" y="7"/>
                      </a:lnTo>
                      <a:lnTo>
                        <a:pt x="1" y="5"/>
                      </a:lnTo>
                      <a:lnTo>
                        <a:pt x="5" y="1"/>
                      </a:lnTo>
                      <a:lnTo>
                        <a:pt x="9" y="0"/>
                      </a:lnTo>
                      <a:lnTo>
                        <a:pt x="14" y="0"/>
                      </a:lnTo>
                      <a:lnTo>
                        <a:pt x="18" y="1"/>
                      </a:lnTo>
                      <a:lnTo>
                        <a:pt x="20" y="3"/>
                      </a:lnTo>
                      <a:lnTo>
                        <a:pt x="21" y="4"/>
                      </a:lnTo>
                      <a:lnTo>
                        <a:pt x="21" y="5"/>
                      </a:lnTo>
                      <a:lnTo>
                        <a:pt x="21" y="8"/>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5" name="Freeform 357"/>
                <p:cNvSpPr>
                  <a:spLocks/>
                </p:cNvSpPr>
                <p:nvPr/>
              </p:nvSpPr>
              <p:spPr bwMode="auto">
                <a:xfrm>
                  <a:off x="3617" y="1736"/>
                  <a:ext cx="496" cy="87"/>
                </a:xfrm>
                <a:custGeom>
                  <a:avLst/>
                  <a:gdLst>
                    <a:gd name="T0" fmla="*/ 234 w 1433"/>
                    <a:gd name="T1" fmla="*/ 108 h 260"/>
                    <a:gd name="T2" fmla="*/ 279 w 1433"/>
                    <a:gd name="T3" fmla="*/ 126 h 260"/>
                    <a:gd name="T4" fmla="*/ 328 w 1433"/>
                    <a:gd name="T5" fmla="*/ 137 h 260"/>
                    <a:gd name="T6" fmla="*/ 357 w 1433"/>
                    <a:gd name="T7" fmla="*/ 151 h 260"/>
                    <a:gd name="T8" fmla="*/ 405 w 1433"/>
                    <a:gd name="T9" fmla="*/ 159 h 260"/>
                    <a:gd name="T10" fmla="*/ 478 w 1433"/>
                    <a:gd name="T11" fmla="*/ 167 h 260"/>
                    <a:gd name="T12" fmla="*/ 513 w 1433"/>
                    <a:gd name="T13" fmla="*/ 176 h 260"/>
                    <a:gd name="T14" fmla="*/ 556 w 1433"/>
                    <a:gd name="T15" fmla="*/ 187 h 260"/>
                    <a:gd name="T16" fmla="*/ 607 w 1433"/>
                    <a:gd name="T17" fmla="*/ 191 h 260"/>
                    <a:gd name="T18" fmla="*/ 659 w 1433"/>
                    <a:gd name="T19" fmla="*/ 191 h 260"/>
                    <a:gd name="T20" fmla="*/ 673 w 1433"/>
                    <a:gd name="T21" fmla="*/ 193 h 260"/>
                    <a:gd name="T22" fmla="*/ 692 w 1433"/>
                    <a:gd name="T23" fmla="*/ 197 h 260"/>
                    <a:gd name="T24" fmla="*/ 891 w 1433"/>
                    <a:gd name="T25" fmla="*/ 193 h 260"/>
                    <a:gd name="T26" fmla="*/ 1039 w 1433"/>
                    <a:gd name="T27" fmla="*/ 163 h 260"/>
                    <a:gd name="T28" fmla="*/ 1185 w 1433"/>
                    <a:gd name="T29" fmla="*/ 126 h 260"/>
                    <a:gd name="T30" fmla="*/ 1254 w 1433"/>
                    <a:gd name="T31" fmla="*/ 100 h 260"/>
                    <a:gd name="T32" fmla="*/ 1293 w 1433"/>
                    <a:gd name="T33" fmla="*/ 81 h 260"/>
                    <a:gd name="T34" fmla="*/ 1318 w 1433"/>
                    <a:gd name="T35" fmla="*/ 77 h 260"/>
                    <a:gd name="T36" fmla="*/ 1340 w 1433"/>
                    <a:gd name="T37" fmla="*/ 62 h 260"/>
                    <a:gd name="T38" fmla="*/ 1368 w 1433"/>
                    <a:gd name="T39" fmla="*/ 58 h 260"/>
                    <a:gd name="T40" fmla="*/ 1390 w 1433"/>
                    <a:gd name="T41" fmla="*/ 49 h 260"/>
                    <a:gd name="T42" fmla="*/ 1406 w 1433"/>
                    <a:gd name="T43" fmla="*/ 34 h 260"/>
                    <a:gd name="T44" fmla="*/ 1418 w 1433"/>
                    <a:gd name="T45" fmla="*/ 33 h 260"/>
                    <a:gd name="T46" fmla="*/ 1429 w 1433"/>
                    <a:gd name="T47" fmla="*/ 37 h 260"/>
                    <a:gd name="T48" fmla="*/ 1429 w 1433"/>
                    <a:gd name="T49" fmla="*/ 48 h 260"/>
                    <a:gd name="T50" fmla="*/ 1416 w 1433"/>
                    <a:gd name="T51" fmla="*/ 56 h 260"/>
                    <a:gd name="T52" fmla="*/ 1402 w 1433"/>
                    <a:gd name="T53" fmla="*/ 62 h 260"/>
                    <a:gd name="T54" fmla="*/ 1348 w 1433"/>
                    <a:gd name="T55" fmla="*/ 93 h 260"/>
                    <a:gd name="T56" fmla="*/ 1294 w 1433"/>
                    <a:gd name="T57" fmla="*/ 126 h 260"/>
                    <a:gd name="T58" fmla="*/ 1249 w 1433"/>
                    <a:gd name="T59" fmla="*/ 155 h 260"/>
                    <a:gd name="T60" fmla="*/ 1217 w 1433"/>
                    <a:gd name="T61" fmla="*/ 165 h 260"/>
                    <a:gd name="T62" fmla="*/ 1185 w 1433"/>
                    <a:gd name="T63" fmla="*/ 175 h 260"/>
                    <a:gd name="T64" fmla="*/ 1149 w 1433"/>
                    <a:gd name="T65" fmla="*/ 191 h 260"/>
                    <a:gd name="T66" fmla="*/ 1097 w 1433"/>
                    <a:gd name="T67" fmla="*/ 208 h 260"/>
                    <a:gd name="T68" fmla="*/ 1014 w 1433"/>
                    <a:gd name="T69" fmla="*/ 225 h 260"/>
                    <a:gd name="T70" fmla="*/ 946 w 1433"/>
                    <a:gd name="T71" fmla="*/ 241 h 260"/>
                    <a:gd name="T72" fmla="*/ 903 w 1433"/>
                    <a:gd name="T73" fmla="*/ 248 h 260"/>
                    <a:gd name="T74" fmla="*/ 862 w 1433"/>
                    <a:gd name="T75" fmla="*/ 257 h 260"/>
                    <a:gd name="T76" fmla="*/ 761 w 1433"/>
                    <a:gd name="T77" fmla="*/ 259 h 260"/>
                    <a:gd name="T78" fmla="*/ 635 w 1433"/>
                    <a:gd name="T79" fmla="*/ 260 h 260"/>
                    <a:gd name="T80" fmla="*/ 553 w 1433"/>
                    <a:gd name="T81" fmla="*/ 252 h 260"/>
                    <a:gd name="T82" fmla="*/ 498 w 1433"/>
                    <a:gd name="T83" fmla="*/ 243 h 260"/>
                    <a:gd name="T84" fmla="*/ 448 w 1433"/>
                    <a:gd name="T85" fmla="*/ 233 h 260"/>
                    <a:gd name="T86" fmla="*/ 350 w 1433"/>
                    <a:gd name="T87" fmla="*/ 197 h 260"/>
                    <a:gd name="T88" fmla="*/ 253 w 1433"/>
                    <a:gd name="T89" fmla="*/ 164 h 260"/>
                    <a:gd name="T90" fmla="*/ 233 w 1433"/>
                    <a:gd name="T91" fmla="*/ 151 h 260"/>
                    <a:gd name="T92" fmla="*/ 209 w 1433"/>
                    <a:gd name="T93" fmla="*/ 145 h 260"/>
                    <a:gd name="T94" fmla="*/ 173 w 1433"/>
                    <a:gd name="T95" fmla="*/ 128 h 260"/>
                    <a:gd name="T96" fmla="*/ 106 w 1433"/>
                    <a:gd name="T97" fmla="*/ 93 h 260"/>
                    <a:gd name="T98" fmla="*/ 43 w 1433"/>
                    <a:gd name="T99" fmla="*/ 53 h 260"/>
                    <a:gd name="T100" fmla="*/ 18 w 1433"/>
                    <a:gd name="T101" fmla="*/ 32 h 260"/>
                    <a:gd name="T102" fmla="*/ 6 w 1433"/>
                    <a:gd name="T103" fmla="*/ 25 h 260"/>
                    <a:gd name="T104" fmla="*/ 0 w 1433"/>
                    <a:gd name="T105" fmla="*/ 14 h 260"/>
                    <a:gd name="T106" fmla="*/ 28 w 1433"/>
                    <a:gd name="T107" fmla="*/ 18 h 260"/>
                    <a:gd name="T108" fmla="*/ 77 w 1433"/>
                    <a:gd name="T109" fmla="*/ 45 h 260"/>
                    <a:gd name="T110" fmla="*/ 153 w 1433"/>
                    <a:gd name="T111" fmla="*/ 7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33" h="260">
                      <a:moveTo>
                        <a:pt x="203" y="98"/>
                      </a:moveTo>
                      <a:lnTo>
                        <a:pt x="218" y="102"/>
                      </a:lnTo>
                      <a:lnTo>
                        <a:pt x="234" y="108"/>
                      </a:lnTo>
                      <a:lnTo>
                        <a:pt x="249" y="114"/>
                      </a:lnTo>
                      <a:lnTo>
                        <a:pt x="263" y="121"/>
                      </a:lnTo>
                      <a:lnTo>
                        <a:pt x="279" y="126"/>
                      </a:lnTo>
                      <a:lnTo>
                        <a:pt x="296" y="130"/>
                      </a:lnTo>
                      <a:lnTo>
                        <a:pt x="312" y="134"/>
                      </a:lnTo>
                      <a:lnTo>
                        <a:pt x="328" y="137"/>
                      </a:lnTo>
                      <a:lnTo>
                        <a:pt x="334" y="143"/>
                      </a:lnTo>
                      <a:lnTo>
                        <a:pt x="345" y="147"/>
                      </a:lnTo>
                      <a:lnTo>
                        <a:pt x="357" y="151"/>
                      </a:lnTo>
                      <a:lnTo>
                        <a:pt x="369" y="153"/>
                      </a:lnTo>
                      <a:lnTo>
                        <a:pt x="381" y="156"/>
                      </a:lnTo>
                      <a:lnTo>
                        <a:pt x="405" y="159"/>
                      </a:lnTo>
                      <a:lnTo>
                        <a:pt x="430" y="160"/>
                      </a:lnTo>
                      <a:lnTo>
                        <a:pt x="454" y="163"/>
                      </a:lnTo>
                      <a:lnTo>
                        <a:pt x="478" y="167"/>
                      </a:lnTo>
                      <a:lnTo>
                        <a:pt x="489" y="169"/>
                      </a:lnTo>
                      <a:lnTo>
                        <a:pt x="501" y="172"/>
                      </a:lnTo>
                      <a:lnTo>
                        <a:pt x="513" y="176"/>
                      </a:lnTo>
                      <a:lnTo>
                        <a:pt x="524" y="181"/>
                      </a:lnTo>
                      <a:lnTo>
                        <a:pt x="540" y="184"/>
                      </a:lnTo>
                      <a:lnTo>
                        <a:pt x="556" y="187"/>
                      </a:lnTo>
                      <a:lnTo>
                        <a:pt x="572" y="188"/>
                      </a:lnTo>
                      <a:lnTo>
                        <a:pt x="589" y="189"/>
                      </a:lnTo>
                      <a:lnTo>
                        <a:pt x="607" y="191"/>
                      </a:lnTo>
                      <a:lnTo>
                        <a:pt x="624" y="191"/>
                      </a:lnTo>
                      <a:lnTo>
                        <a:pt x="641" y="191"/>
                      </a:lnTo>
                      <a:lnTo>
                        <a:pt x="659" y="191"/>
                      </a:lnTo>
                      <a:lnTo>
                        <a:pt x="663" y="192"/>
                      </a:lnTo>
                      <a:lnTo>
                        <a:pt x="668" y="193"/>
                      </a:lnTo>
                      <a:lnTo>
                        <a:pt x="673" y="193"/>
                      </a:lnTo>
                      <a:lnTo>
                        <a:pt x="680" y="195"/>
                      </a:lnTo>
                      <a:lnTo>
                        <a:pt x="685" y="196"/>
                      </a:lnTo>
                      <a:lnTo>
                        <a:pt x="692" y="197"/>
                      </a:lnTo>
                      <a:lnTo>
                        <a:pt x="699" y="197"/>
                      </a:lnTo>
                      <a:lnTo>
                        <a:pt x="705" y="196"/>
                      </a:lnTo>
                      <a:lnTo>
                        <a:pt x="891" y="193"/>
                      </a:lnTo>
                      <a:lnTo>
                        <a:pt x="940" y="183"/>
                      </a:lnTo>
                      <a:lnTo>
                        <a:pt x="990" y="173"/>
                      </a:lnTo>
                      <a:lnTo>
                        <a:pt x="1039" y="163"/>
                      </a:lnTo>
                      <a:lnTo>
                        <a:pt x="1087" y="153"/>
                      </a:lnTo>
                      <a:lnTo>
                        <a:pt x="1137" y="141"/>
                      </a:lnTo>
                      <a:lnTo>
                        <a:pt x="1185" y="126"/>
                      </a:lnTo>
                      <a:lnTo>
                        <a:pt x="1207" y="118"/>
                      </a:lnTo>
                      <a:lnTo>
                        <a:pt x="1231" y="110"/>
                      </a:lnTo>
                      <a:lnTo>
                        <a:pt x="1254" y="100"/>
                      </a:lnTo>
                      <a:lnTo>
                        <a:pt x="1277" y="89"/>
                      </a:lnTo>
                      <a:lnTo>
                        <a:pt x="1285" y="84"/>
                      </a:lnTo>
                      <a:lnTo>
                        <a:pt x="1293" y="81"/>
                      </a:lnTo>
                      <a:lnTo>
                        <a:pt x="1302" y="80"/>
                      </a:lnTo>
                      <a:lnTo>
                        <a:pt x="1310" y="78"/>
                      </a:lnTo>
                      <a:lnTo>
                        <a:pt x="1318" y="77"/>
                      </a:lnTo>
                      <a:lnTo>
                        <a:pt x="1326" y="74"/>
                      </a:lnTo>
                      <a:lnTo>
                        <a:pt x="1333" y="69"/>
                      </a:lnTo>
                      <a:lnTo>
                        <a:pt x="1340" y="62"/>
                      </a:lnTo>
                      <a:lnTo>
                        <a:pt x="1349" y="61"/>
                      </a:lnTo>
                      <a:lnTo>
                        <a:pt x="1358" y="61"/>
                      </a:lnTo>
                      <a:lnTo>
                        <a:pt x="1368" y="58"/>
                      </a:lnTo>
                      <a:lnTo>
                        <a:pt x="1376" y="57"/>
                      </a:lnTo>
                      <a:lnTo>
                        <a:pt x="1384" y="53"/>
                      </a:lnTo>
                      <a:lnTo>
                        <a:pt x="1390" y="49"/>
                      </a:lnTo>
                      <a:lnTo>
                        <a:pt x="1397" y="44"/>
                      </a:lnTo>
                      <a:lnTo>
                        <a:pt x="1402" y="36"/>
                      </a:lnTo>
                      <a:lnTo>
                        <a:pt x="1406" y="34"/>
                      </a:lnTo>
                      <a:lnTo>
                        <a:pt x="1410" y="33"/>
                      </a:lnTo>
                      <a:lnTo>
                        <a:pt x="1414" y="33"/>
                      </a:lnTo>
                      <a:lnTo>
                        <a:pt x="1418" y="33"/>
                      </a:lnTo>
                      <a:lnTo>
                        <a:pt x="1421" y="34"/>
                      </a:lnTo>
                      <a:lnTo>
                        <a:pt x="1425" y="36"/>
                      </a:lnTo>
                      <a:lnTo>
                        <a:pt x="1429" y="37"/>
                      </a:lnTo>
                      <a:lnTo>
                        <a:pt x="1433" y="38"/>
                      </a:lnTo>
                      <a:lnTo>
                        <a:pt x="1432" y="44"/>
                      </a:lnTo>
                      <a:lnTo>
                        <a:pt x="1429" y="48"/>
                      </a:lnTo>
                      <a:lnTo>
                        <a:pt x="1425" y="52"/>
                      </a:lnTo>
                      <a:lnTo>
                        <a:pt x="1421" y="53"/>
                      </a:lnTo>
                      <a:lnTo>
                        <a:pt x="1416" y="56"/>
                      </a:lnTo>
                      <a:lnTo>
                        <a:pt x="1412" y="57"/>
                      </a:lnTo>
                      <a:lnTo>
                        <a:pt x="1406" y="60"/>
                      </a:lnTo>
                      <a:lnTo>
                        <a:pt x="1402" y="62"/>
                      </a:lnTo>
                      <a:lnTo>
                        <a:pt x="1385" y="73"/>
                      </a:lnTo>
                      <a:lnTo>
                        <a:pt x="1366" y="82"/>
                      </a:lnTo>
                      <a:lnTo>
                        <a:pt x="1348" y="93"/>
                      </a:lnTo>
                      <a:lnTo>
                        <a:pt x="1330" y="104"/>
                      </a:lnTo>
                      <a:lnTo>
                        <a:pt x="1312" y="114"/>
                      </a:lnTo>
                      <a:lnTo>
                        <a:pt x="1294" y="126"/>
                      </a:lnTo>
                      <a:lnTo>
                        <a:pt x="1277" y="139"/>
                      </a:lnTo>
                      <a:lnTo>
                        <a:pt x="1259" y="152"/>
                      </a:lnTo>
                      <a:lnTo>
                        <a:pt x="1249" y="155"/>
                      </a:lnTo>
                      <a:lnTo>
                        <a:pt x="1238" y="157"/>
                      </a:lnTo>
                      <a:lnTo>
                        <a:pt x="1227" y="161"/>
                      </a:lnTo>
                      <a:lnTo>
                        <a:pt x="1217" y="165"/>
                      </a:lnTo>
                      <a:lnTo>
                        <a:pt x="1206" y="168"/>
                      </a:lnTo>
                      <a:lnTo>
                        <a:pt x="1195" y="172"/>
                      </a:lnTo>
                      <a:lnTo>
                        <a:pt x="1185" y="175"/>
                      </a:lnTo>
                      <a:lnTo>
                        <a:pt x="1173" y="179"/>
                      </a:lnTo>
                      <a:lnTo>
                        <a:pt x="1161" y="185"/>
                      </a:lnTo>
                      <a:lnTo>
                        <a:pt x="1149" y="191"/>
                      </a:lnTo>
                      <a:lnTo>
                        <a:pt x="1137" y="196"/>
                      </a:lnTo>
                      <a:lnTo>
                        <a:pt x="1123" y="200"/>
                      </a:lnTo>
                      <a:lnTo>
                        <a:pt x="1097" y="208"/>
                      </a:lnTo>
                      <a:lnTo>
                        <a:pt x="1069" y="213"/>
                      </a:lnTo>
                      <a:lnTo>
                        <a:pt x="1042" y="219"/>
                      </a:lnTo>
                      <a:lnTo>
                        <a:pt x="1014" y="225"/>
                      </a:lnTo>
                      <a:lnTo>
                        <a:pt x="987" y="232"/>
                      </a:lnTo>
                      <a:lnTo>
                        <a:pt x="962" y="241"/>
                      </a:lnTo>
                      <a:lnTo>
                        <a:pt x="946" y="241"/>
                      </a:lnTo>
                      <a:lnTo>
                        <a:pt x="931" y="243"/>
                      </a:lnTo>
                      <a:lnTo>
                        <a:pt x="916" y="245"/>
                      </a:lnTo>
                      <a:lnTo>
                        <a:pt x="903" y="248"/>
                      </a:lnTo>
                      <a:lnTo>
                        <a:pt x="890" y="252"/>
                      </a:lnTo>
                      <a:lnTo>
                        <a:pt x="875" y="255"/>
                      </a:lnTo>
                      <a:lnTo>
                        <a:pt x="862" y="257"/>
                      </a:lnTo>
                      <a:lnTo>
                        <a:pt x="846" y="259"/>
                      </a:lnTo>
                      <a:lnTo>
                        <a:pt x="804" y="259"/>
                      </a:lnTo>
                      <a:lnTo>
                        <a:pt x="761" y="259"/>
                      </a:lnTo>
                      <a:lnTo>
                        <a:pt x="719" y="259"/>
                      </a:lnTo>
                      <a:lnTo>
                        <a:pt x="676" y="260"/>
                      </a:lnTo>
                      <a:lnTo>
                        <a:pt x="635" y="260"/>
                      </a:lnTo>
                      <a:lnTo>
                        <a:pt x="593" y="257"/>
                      </a:lnTo>
                      <a:lnTo>
                        <a:pt x="573" y="255"/>
                      </a:lnTo>
                      <a:lnTo>
                        <a:pt x="553" y="252"/>
                      </a:lnTo>
                      <a:lnTo>
                        <a:pt x="534" y="249"/>
                      </a:lnTo>
                      <a:lnTo>
                        <a:pt x="516" y="244"/>
                      </a:lnTo>
                      <a:lnTo>
                        <a:pt x="498" y="243"/>
                      </a:lnTo>
                      <a:lnTo>
                        <a:pt x="481" y="240"/>
                      </a:lnTo>
                      <a:lnTo>
                        <a:pt x="464" y="237"/>
                      </a:lnTo>
                      <a:lnTo>
                        <a:pt x="448" y="233"/>
                      </a:lnTo>
                      <a:lnTo>
                        <a:pt x="414" y="223"/>
                      </a:lnTo>
                      <a:lnTo>
                        <a:pt x="382" y="211"/>
                      </a:lnTo>
                      <a:lnTo>
                        <a:pt x="350" y="197"/>
                      </a:lnTo>
                      <a:lnTo>
                        <a:pt x="318" y="185"/>
                      </a:lnTo>
                      <a:lnTo>
                        <a:pt x="286" y="173"/>
                      </a:lnTo>
                      <a:lnTo>
                        <a:pt x="253" y="164"/>
                      </a:lnTo>
                      <a:lnTo>
                        <a:pt x="246" y="157"/>
                      </a:lnTo>
                      <a:lnTo>
                        <a:pt x="239" y="153"/>
                      </a:lnTo>
                      <a:lnTo>
                        <a:pt x="233" y="151"/>
                      </a:lnTo>
                      <a:lnTo>
                        <a:pt x="225" y="148"/>
                      </a:lnTo>
                      <a:lnTo>
                        <a:pt x="217" y="147"/>
                      </a:lnTo>
                      <a:lnTo>
                        <a:pt x="209" y="145"/>
                      </a:lnTo>
                      <a:lnTo>
                        <a:pt x="201" y="143"/>
                      </a:lnTo>
                      <a:lnTo>
                        <a:pt x="194" y="140"/>
                      </a:lnTo>
                      <a:lnTo>
                        <a:pt x="173" y="128"/>
                      </a:lnTo>
                      <a:lnTo>
                        <a:pt x="150" y="116"/>
                      </a:lnTo>
                      <a:lnTo>
                        <a:pt x="129" y="105"/>
                      </a:lnTo>
                      <a:lnTo>
                        <a:pt x="106" y="93"/>
                      </a:lnTo>
                      <a:lnTo>
                        <a:pt x="85" y="81"/>
                      </a:lnTo>
                      <a:lnTo>
                        <a:pt x="63" y="68"/>
                      </a:lnTo>
                      <a:lnTo>
                        <a:pt x="43" y="53"/>
                      </a:lnTo>
                      <a:lnTo>
                        <a:pt x="23" y="36"/>
                      </a:lnTo>
                      <a:lnTo>
                        <a:pt x="20" y="33"/>
                      </a:lnTo>
                      <a:lnTo>
                        <a:pt x="18" y="32"/>
                      </a:lnTo>
                      <a:lnTo>
                        <a:pt x="14" y="29"/>
                      </a:lnTo>
                      <a:lnTo>
                        <a:pt x="10" y="28"/>
                      </a:lnTo>
                      <a:lnTo>
                        <a:pt x="6" y="25"/>
                      </a:lnTo>
                      <a:lnTo>
                        <a:pt x="3" y="22"/>
                      </a:lnTo>
                      <a:lnTo>
                        <a:pt x="2" y="18"/>
                      </a:lnTo>
                      <a:lnTo>
                        <a:pt x="0" y="14"/>
                      </a:lnTo>
                      <a:lnTo>
                        <a:pt x="6" y="0"/>
                      </a:lnTo>
                      <a:lnTo>
                        <a:pt x="16" y="9"/>
                      </a:lnTo>
                      <a:lnTo>
                        <a:pt x="28" y="18"/>
                      </a:lnTo>
                      <a:lnTo>
                        <a:pt x="39" y="25"/>
                      </a:lnTo>
                      <a:lnTo>
                        <a:pt x="51" y="33"/>
                      </a:lnTo>
                      <a:lnTo>
                        <a:pt x="77" y="45"/>
                      </a:lnTo>
                      <a:lnTo>
                        <a:pt x="102" y="56"/>
                      </a:lnTo>
                      <a:lnTo>
                        <a:pt x="127" y="65"/>
                      </a:lnTo>
                      <a:lnTo>
                        <a:pt x="153" y="74"/>
                      </a:lnTo>
                      <a:lnTo>
                        <a:pt x="178" y="85"/>
                      </a:lnTo>
                      <a:lnTo>
                        <a:pt x="203" y="9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6" name="Freeform 358"/>
                <p:cNvSpPr>
                  <a:spLocks/>
                </p:cNvSpPr>
                <p:nvPr/>
              </p:nvSpPr>
              <p:spPr bwMode="auto">
                <a:xfrm>
                  <a:off x="4154" y="1744"/>
                  <a:ext cx="76" cy="98"/>
                </a:xfrm>
                <a:custGeom>
                  <a:avLst/>
                  <a:gdLst>
                    <a:gd name="T0" fmla="*/ 221 w 221"/>
                    <a:gd name="T1" fmla="*/ 26 h 294"/>
                    <a:gd name="T2" fmla="*/ 210 w 221"/>
                    <a:gd name="T3" fmla="*/ 52 h 294"/>
                    <a:gd name="T4" fmla="*/ 197 w 221"/>
                    <a:gd name="T5" fmla="*/ 79 h 294"/>
                    <a:gd name="T6" fmla="*/ 184 w 221"/>
                    <a:gd name="T7" fmla="*/ 104 h 294"/>
                    <a:gd name="T8" fmla="*/ 168 w 221"/>
                    <a:gd name="T9" fmla="*/ 130 h 294"/>
                    <a:gd name="T10" fmla="*/ 152 w 221"/>
                    <a:gd name="T11" fmla="*/ 155 h 294"/>
                    <a:gd name="T12" fmla="*/ 134 w 221"/>
                    <a:gd name="T13" fmla="*/ 179 h 294"/>
                    <a:gd name="T14" fmla="*/ 117 w 221"/>
                    <a:gd name="T15" fmla="*/ 203 h 294"/>
                    <a:gd name="T16" fmla="*/ 98 w 221"/>
                    <a:gd name="T17" fmla="*/ 227 h 294"/>
                    <a:gd name="T18" fmla="*/ 94 w 221"/>
                    <a:gd name="T19" fmla="*/ 234 h 294"/>
                    <a:gd name="T20" fmla="*/ 90 w 221"/>
                    <a:gd name="T21" fmla="*/ 238 h 294"/>
                    <a:gd name="T22" fmla="*/ 85 w 221"/>
                    <a:gd name="T23" fmla="*/ 242 h 294"/>
                    <a:gd name="T24" fmla="*/ 78 w 221"/>
                    <a:gd name="T25" fmla="*/ 245 h 294"/>
                    <a:gd name="T26" fmla="*/ 73 w 221"/>
                    <a:gd name="T27" fmla="*/ 249 h 294"/>
                    <a:gd name="T28" fmla="*/ 69 w 221"/>
                    <a:gd name="T29" fmla="*/ 251 h 294"/>
                    <a:gd name="T30" fmla="*/ 65 w 221"/>
                    <a:gd name="T31" fmla="*/ 257 h 294"/>
                    <a:gd name="T32" fmla="*/ 64 w 221"/>
                    <a:gd name="T33" fmla="*/ 263 h 294"/>
                    <a:gd name="T34" fmla="*/ 56 w 221"/>
                    <a:gd name="T35" fmla="*/ 267 h 294"/>
                    <a:gd name="T36" fmla="*/ 48 w 221"/>
                    <a:gd name="T37" fmla="*/ 270 h 294"/>
                    <a:gd name="T38" fmla="*/ 41 w 221"/>
                    <a:gd name="T39" fmla="*/ 273 h 294"/>
                    <a:gd name="T40" fmla="*/ 33 w 221"/>
                    <a:gd name="T41" fmla="*/ 277 h 294"/>
                    <a:gd name="T42" fmla="*/ 26 w 221"/>
                    <a:gd name="T43" fmla="*/ 281 h 294"/>
                    <a:gd name="T44" fmla="*/ 18 w 221"/>
                    <a:gd name="T45" fmla="*/ 285 h 294"/>
                    <a:gd name="T46" fmla="*/ 13 w 221"/>
                    <a:gd name="T47" fmla="*/ 289 h 294"/>
                    <a:gd name="T48" fmla="*/ 6 w 221"/>
                    <a:gd name="T49" fmla="*/ 294 h 294"/>
                    <a:gd name="T50" fmla="*/ 1 w 221"/>
                    <a:gd name="T51" fmla="*/ 294 h 294"/>
                    <a:gd name="T52" fmla="*/ 0 w 221"/>
                    <a:gd name="T53" fmla="*/ 287 h 294"/>
                    <a:gd name="T54" fmla="*/ 0 w 221"/>
                    <a:gd name="T55" fmla="*/ 279 h 294"/>
                    <a:gd name="T56" fmla="*/ 1 w 221"/>
                    <a:gd name="T57" fmla="*/ 273 h 294"/>
                    <a:gd name="T58" fmla="*/ 2 w 221"/>
                    <a:gd name="T59" fmla="*/ 266 h 294"/>
                    <a:gd name="T60" fmla="*/ 4 w 221"/>
                    <a:gd name="T61" fmla="*/ 258 h 294"/>
                    <a:gd name="T62" fmla="*/ 8 w 221"/>
                    <a:gd name="T63" fmla="*/ 251 h 294"/>
                    <a:gd name="T64" fmla="*/ 10 w 221"/>
                    <a:gd name="T65" fmla="*/ 246 h 294"/>
                    <a:gd name="T66" fmla="*/ 16 w 221"/>
                    <a:gd name="T67" fmla="*/ 239 h 294"/>
                    <a:gd name="T68" fmla="*/ 42 w 221"/>
                    <a:gd name="T69" fmla="*/ 218 h 294"/>
                    <a:gd name="T70" fmla="*/ 68 w 221"/>
                    <a:gd name="T71" fmla="*/ 194 h 294"/>
                    <a:gd name="T72" fmla="*/ 92 w 221"/>
                    <a:gd name="T73" fmla="*/ 170 h 294"/>
                    <a:gd name="T74" fmla="*/ 114 w 221"/>
                    <a:gd name="T75" fmla="*/ 143 h 294"/>
                    <a:gd name="T76" fmla="*/ 134 w 221"/>
                    <a:gd name="T77" fmla="*/ 115 h 294"/>
                    <a:gd name="T78" fmla="*/ 153 w 221"/>
                    <a:gd name="T79" fmla="*/ 86 h 294"/>
                    <a:gd name="T80" fmla="*/ 169 w 221"/>
                    <a:gd name="T81" fmla="*/ 56 h 294"/>
                    <a:gd name="T82" fmla="*/ 185 w 221"/>
                    <a:gd name="T83" fmla="*/ 26 h 294"/>
                    <a:gd name="T84" fmla="*/ 190 w 221"/>
                    <a:gd name="T85" fmla="*/ 23 h 294"/>
                    <a:gd name="T86" fmla="*/ 194 w 221"/>
                    <a:gd name="T87" fmla="*/ 18 h 294"/>
                    <a:gd name="T88" fmla="*/ 197 w 221"/>
                    <a:gd name="T89" fmla="*/ 12 h 294"/>
                    <a:gd name="T90" fmla="*/ 200 w 221"/>
                    <a:gd name="T91" fmla="*/ 7 h 294"/>
                    <a:gd name="T92" fmla="*/ 204 w 221"/>
                    <a:gd name="T93" fmla="*/ 3 h 294"/>
                    <a:gd name="T94" fmla="*/ 206 w 221"/>
                    <a:gd name="T95" fmla="*/ 0 h 294"/>
                    <a:gd name="T96" fmla="*/ 209 w 221"/>
                    <a:gd name="T97" fmla="*/ 0 h 294"/>
                    <a:gd name="T98" fmla="*/ 212 w 221"/>
                    <a:gd name="T99" fmla="*/ 0 h 294"/>
                    <a:gd name="T100" fmla="*/ 214 w 221"/>
                    <a:gd name="T101" fmla="*/ 2 h 294"/>
                    <a:gd name="T102" fmla="*/ 217 w 221"/>
                    <a:gd name="T103" fmla="*/ 4 h 294"/>
                    <a:gd name="T104" fmla="*/ 216 w 221"/>
                    <a:gd name="T105" fmla="*/ 7 h 294"/>
                    <a:gd name="T106" fmla="*/ 214 w 221"/>
                    <a:gd name="T107" fmla="*/ 10 h 294"/>
                    <a:gd name="T108" fmla="*/ 214 w 221"/>
                    <a:gd name="T109" fmla="*/ 12 h 294"/>
                    <a:gd name="T110" fmla="*/ 216 w 221"/>
                    <a:gd name="T111" fmla="*/ 15 h 294"/>
                    <a:gd name="T112" fmla="*/ 217 w 221"/>
                    <a:gd name="T113" fmla="*/ 18 h 294"/>
                    <a:gd name="T114" fmla="*/ 218 w 221"/>
                    <a:gd name="T115" fmla="*/ 20 h 294"/>
                    <a:gd name="T116" fmla="*/ 220 w 221"/>
                    <a:gd name="T117" fmla="*/ 23 h 294"/>
                    <a:gd name="T118" fmla="*/ 221 w 221"/>
                    <a:gd name="T119" fmla="*/ 2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1" h="294">
                      <a:moveTo>
                        <a:pt x="221" y="26"/>
                      </a:moveTo>
                      <a:lnTo>
                        <a:pt x="210" y="52"/>
                      </a:lnTo>
                      <a:lnTo>
                        <a:pt x="197" y="79"/>
                      </a:lnTo>
                      <a:lnTo>
                        <a:pt x="184" y="104"/>
                      </a:lnTo>
                      <a:lnTo>
                        <a:pt x="168" y="130"/>
                      </a:lnTo>
                      <a:lnTo>
                        <a:pt x="152" y="155"/>
                      </a:lnTo>
                      <a:lnTo>
                        <a:pt x="134" y="179"/>
                      </a:lnTo>
                      <a:lnTo>
                        <a:pt x="117" y="203"/>
                      </a:lnTo>
                      <a:lnTo>
                        <a:pt x="98" y="227"/>
                      </a:lnTo>
                      <a:lnTo>
                        <a:pt x="94" y="234"/>
                      </a:lnTo>
                      <a:lnTo>
                        <a:pt x="90" y="238"/>
                      </a:lnTo>
                      <a:lnTo>
                        <a:pt x="85" y="242"/>
                      </a:lnTo>
                      <a:lnTo>
                        <a:pt x="78" y="245"/>
                      </a:lnTo>
                      <a:lnTo>
                        <a:pt x="73" y="249"/>
                      </a:lnTo>
                      <a:lnTo>
                        <a:pt x="69" y="251"/>
                      </a:lnTo>
                      <a:lnTo>
                        <a:pt x="65" y="257"/>
                      </a:lnTo>
                      <a:lnTo>
                        <a:pt x="64" y="263"/>
                      </a:lnTo>
                      <a:lnTo>
                        <a:pt x="56" y="267"/>
                      </a:lnTo>
                      <a:lnTo>
                        <a:pt x="48" y="270"/>
                      </a:lnTo>
                      <a:lnTo>
                        <a:pt x="41" y="273"/>
                      </a:lnTo>
                      <a:lnTo>
                        <a:pt x="33" y="277"/>
                      </a:lnTo>
                      <a:lnTo>
                        <a:pt x="26" y="281"/>
                      </a:lnTo>
                      <a:lnTo>
                        <a:pt x="18" y="285"/>
                      </a:lnTo>
                      <a:lnTo>
                        <a:pt x="13" y="289"/>
                      </a:lnTo>
                      <a:lnTo>
                        <a:pt x="6" y="294"/>
                      </a:lnTo>
                      <a:lnTo>
                        <a:pt x="1" y="294"/>
                      </a:lnTo>
                      <a:lnTo>
                        <a:pt x="0" y="287"/>
                      </a:lnTo>
                      <a:lnTo>
                        <a:pt x="0" y="279"/>
                      </a:lnTo>
                      <a:lnTo>
                        <a:pt x="1" y="273"/>
                      </a:lnTo>
                      <a:lnTo>
                        <a:pt x="2" y="266"/>
                      </a:lnTo>
                      <a:lnTo>
                        <a:pt x="4" y="258"/>
                      </a:lnTo>
                      <a:lnTo>
                        <a:pt x="8" y="251"/>
                      </a:lnTo>
                      <a:lnTo>
                        <a:pt x="10" y="246"/>
                      </a:lnTo>
                      <a:lnTo>
                        <a:pt x="16" y="239"/>
                      </a:lnTo>
                      <a:lnTo>
                        <a:pt x="42" y="218"/>
                      </a:lnTo>
                      <a:lnTo>
                        <a:pt x="68" y="194"/>
                      </a:lnTo>
                      <a:lnTo>
                        <a:pt x="92" y="170"/>
                      </a:lnTo>
                      <a:lnTo>
                        <a:pt x="114" y="143"/>
                      </a:lnTo>
                      <a:lnTo>
                        <a:pt x="134" y="115"/>
                      </a:lnTo>
                      <a:lnTo>
                        <a:pt x="153" y="86"/>
                      </a:lnTo>
                      <a:lnTo>
                        <a:pt x="169" y="56"/>
                      </a:lnTo>
                      <a:lnTo>
                        <a:pt x="185" y="26"/>
                      </a:lnTo>
                      <a:lnTo>
                        <a:pt x="190" y="23"/>
                      </a:lnTo>
                      <a:lnTo>
                        <a:pt x="194" y="18"/>
                      </a:lnTo>
                      <a:lnTo>
                        <a:pt x="197" y="12"/>
                      </a:lnTo>
                      <a:lnTo>
                        <a:pt x="200" y="7"/>
                      </a:lnTo>
                      <a:lnTo>
                        <a:pt x="204" y="3"/>
                      </a:lnTo>
                      <a:lnTo>
                        <a:pt x="206" y="0"/>
                      </a:lnTo>
                      <a:lnTo>
                        <a:pt x="209" y="0"/>
                      </a:lnTo>
                      <a:lnTo>
                        <a:pt x="212" y="0"/>
                      </a:lnTo>
                      <a:lnTo>
                        <a:pt x="214" y="2"/>
                      </a:lnTo>
                      <a:lnTo>
                        <a:pt x="217" y="4"/>
                      </a:lnTo>
                      <a:lnTo>
                        <a:pt x="216" y="7"/>
                      </a:lnTo>
                      <a:lnTo>
                        <a:pt x="214" y="10"/>
                      </a:lnTo>
                      <a:lnTo>
                        <a:pt x="214" y="12"/>
                      </a:lnTo>
                      <a:lnTo>
                        <a:pt x="216" y="15"/>
                      </a:lnTo>
                      <a:lnTo>
                        <a:pt x="217" y="18"/>
                      </a:lnTo>
                      <a:lnTo>
                        <a:pt x="218" y="20"/>
                      </a:lnTo>
                      <a:lnTo>
                        <a:pt x="220" y="23"/>
                      </a:lnTo>
                      <a:lnTo>
                        <a:pt x="221" y="26"/>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7" name="Freeform 359"/>
                <p:cNvSpPr>
                  <a:spLocks/>
                </p:cNvSpPr>
                <p:nvPr/>
              </p:nvSpPr>
              <p:spPr bwMode="auto">
                <a:xfrm>
                  <a:off x="3611" y="1786"/>
                  <a:ext cx="71" cy="61"/>
                </a:xfrm>
                <a:custGeom>
                  <a:avLst/>
                  <a:gdLst>
                    <a:gd name="T0" fmla="*/ 147 w 205"/>
                    <a:gd name="T1" fmla="*/ 52 h 182"/>
                    <a:gd name="T2" fmla="*/ 162 w 205"/>
                    <a:gd name="T3" fmla="*/ 58 h 182"/>
                    <a:gd name="T4" fmla="*/ 177 w 205"/>
                    <a:gd name="T5" fmla="*/ 59 h 182"/>
                    <a:gd name="T6" fmla="*/ 193 w 205"/>
                    <a:gd name="T7" fmla="*/ 62 h 182"/>
                    <a:gd name="T8" fmla="*/ 203 w 205"/>
                    <a:gd name="T9" fmla="*/ 70 h 182"/>
                    <a:gd name="T10" fmla="*/ 205 w 205"/>
                    <a:gd name="T11" fmla="*/ 82 h 182"/>
                    <a:gd name="T12" fmla="*/ 199 w 205"/>
                    <a:gd name="T13" fmla="*/ 98 h 182"/>
                    <a:gd name="T14" fmla="*/ 187 w 205"/>
                    <a:gd name="T15" fmla="*/ 119 h 182"/>
                    <a:gd name="T16" fmla="*/ 183 w 205"/>
                    <a:gd name="T17" fmla="*/ 135 h 182"/>
                    <a:gd name="T18" fmla="*/ 187 w 205"/>
                    <a:gd name="T19" fmla="*/ 147 h 182"/>
                    <a:gd name="T20" fmla="*/ 191 w 205"/>
                    <a:gd name="T21" fmla="*/ 160 h 182"/>
                    <a:gd name="T22" fmla="*/ 187 w 205"/>
                    <a:gd name="T23" fmla="*/ 172 h 182"/>
                    <a:gd name="T24" fmla="*/ 179 w 205"/>
                    <a:gd name="T25" fmla="*/ 180 h 182"/>
                    <a:gd name="T26" fmla="*/ 169 w 205"/>
                    <a:gd name="T27" fmla="*/ 180 h 182"/>
                    <a:gd name="T28" fmla="*/ 157 w 205"/>
                    <a:gd name="T29" fmla="*/ 172 h 182"/>
                    <a:gd name="T30" fmla="*/ 142 w 205"/>
                    <a:gd name="T31" fmla="*/ 166 h 182"/>
                    <a:gd name="T32" fmla="*/ 126 w 205"/>
                    <a:gd name="T33" fmla="*/ 164 h 182"/>
                    <a:gd name="T34" fmla="*/ 110 w 205"/>
                    <a:gd name="T35" fmla="*/ 160 h 182"/>
                    <a:gd name="T36" fmla="*/ 86 w 205"/>
                    <a:gd name="T37" fmla="*/ 151 h 182"/>
                    <a:gd name="T38" fmla="*/ 51 w 205"/>
                    <a:gd name="T39" fmla="*/ 138 h 182"/>
                    <a:gd name="T40" fmla="*/ 27 w 205"/>
                    <a:gd name="T41" fmla="*/ 126 h 182"/>
                    <a:gd name="T42" fmla="*/ 14 w 205"/>
                    <a:gd name="T43" fmla="*/ 115 h 182"/>
                    <a:gd name="T44" fmla="*/ 6 w 205"/>
                    <a:gd name="T45" fmla="*/ 102 h 182"/>
                    <a:gd name="T46" fmla="*/ 0 w 205"/>
                    <a:gd name="T47" fmla="*/ 84 h 182"/>
                    <a:gd name="T48" fmla="*/ 6 w 205"/>
                    <a:gd name="T49" fmla="*/ 64 h 182"/>
                    <a:gd name="T50" fmla="*/ 12 w 205"/>
                    <a:gd name="T51" fmla="*/ 43 h 182"/>
                    <a:gd name="T52" fmla="*/ 20 w 205"/>
                    <a:gd name="T53" fmla="*/ 23 h 182"/>
                    <a:gd name="T54" fmla="*/ 34 w 205"/>
                    <a:gd name="T55" fmla="*/ 7 h 182"/>
                    <a:gd name="T56" fmla="*/ 55 w 205"/>
                    <a:gd name="T57" fmla="*/ 2 h 182"/>
                    <a:gd name="T58" fmla="*/ 79 w 205"/>
                    <a:gd name="T59" fmla="*/ 14 h 182"/>
                    <a:gd name="T60" fmla="*/ 103 w 205"/>
                    <a:gd name="T61" fmla="*/ 28 h 182"/>
                    <a:gd name="T62" fmla="*/ 129 w 205"/>
                    <a:gd name="T63"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 h="182">
                      <a:moveTo>
                        <a:pt x="141" y="47"/>
                      </a:moveTo>
                      <a:lnTo>
                        <a:pt x="147" y="52"/>
                      </a:lnTo>
                      <a:lnTo>
                        <a:pt x="154" y="55"/>
                      </a:lnTo>
                      <a:lnTo>
                        <a:pt x="162" y="58"/>
                      </a:lnTo>
                      <a:lnTo>
                        <a:pt x="170" y="59"/>
                      </a:lnTo>
                      <a:lnTo>
                        <a:pt x="177" y="59"/>
                      </a:lnTo>
                      <a:lnTo>
                        <a:pt x="185" y="60"/>
                      </a:lnTo>
                      <a:lnTo>
                        <a:pt x="193" y="62"/>
                      </a:lnTo>
                      <a:lnTo>
                        <a:pt x="201" y="63"/>
                      </a:lnTo>
                      <a:lnTo>
                        <a:pt x="203" y="70"/>
                      </a:lnTo>
                      <a:lnTo>
                        <a:pt x="205" y="75"/>
                      </a:lnTo>
                      <a:lnTo>
                        <a:pt x="205" y="82"/>
                      </a:lnTo>
                      <a:lnTo>
                        <a:pt x="203" y="87"/>
                      </a:lnTo>
                      <a:lnTo>
                        <a:pt x="199" y="98"/>
                      </a:lnTo>
                      <a:lnTo>
                        <a:pt x="193" y="108"/>
                      </a:lnTo>
                      <a:lnTo>
                        <a:pt x="187" y="119"/>
                      </a:lnTo>
                      <a:lnTo>
                        <a:pt x="185" y="130"/>
                      </a:lnTo>
                      <a:lnTo>
                        <a:pt x="183" y="135"/>
                      </a:lnTo>
                      <a:lnTo>
                        <a:pt x="185" y="142"/>
                      </a:lnTo>
                      <a:lnTo>
                        <a:pt x="187" y="147"/>
                      </a:lnTo>
                      <a:lnTo>
                        <a:pt x="191" y="154"/>
                      </a:lnTo>
                      <a:lnTo>
                        <a:pt x="191" y="160"/>
                      </a:lnTo>
                      <a:lnTo>
                        <a:pt x="190" y="167"/>
                      </a:lnTo>
                      <a:lnTo>
                        <a:pt x="187" y="172"/>
                      </a:lnTo>
                      <a:lnTo>
                        <a:pt x="185" y="176"/>
                      </a:lnTo>
                      <a:lnTo>
                        <a:pt x="179" y="180"/>
                      </a:lnTo>
                      <a:lnTo>
                        <a:pt x="174" y="182"/>
                      </a:lnTo>
                      <a:lnTo>
                        <a:pt x="169" y="180"/>
                      </a:lnTo>
                      <a:lnTo>
                        <a:pt x="162" y="179"/>
                      </a:lnTo>
                      <a:lnTo>
                        <a:pt x="157" y="172"/>
                      </a:lnTo>
                      <a:lnTo>
                        <a:pt x="149" y="168"/>
                      </a:lnTo>
                      <a:lnTo>
                        <a:pt x="142" y="166"/>
                      </a:lnTo>
                      <a:lnTo>
                        <a:pt x="134" y="164"/>
                      </a:lnTo>
                      <a:lnTo>
                        <a:pt x="126" y="164"/>
                      </a:lnTo>
                      <a:lnTo>
                        <a:pt x="117" y="163"/>
                      </a:lnTo>
                      <a:lnTo>
                        <a:pt x="110" y="160"/>
                      </a:lnTo>
                      <a:lnTo>
                        <a:pt x="102" y="158"/>
                      </a:lnTo>
                      <a:lnTo>
                        <a:pt x="86" y="151"/>
                      </a:lnTo>
                      <a:lnTo>
                        <a:pt x="69" y="144"/>
                      </a:lnTo>
                      <a:lnTo>
                        <a:pt x="51" y="138"/>
                      </a:lnTo>
                      <a:lnTo>
                        <a:pt x="35" y="130"/>
                      </a:lnTo>
                      <a:lnTo>
                        <a:pt x="27" y="126"/>
                      </a:lnTo>
                      <a:lnTo>
                        <a:pt x="20" y="120"/>
                      </a:lnTo>
                      <a:lnTo>
                        <a:pt x="14" y="115"/>
                      </a:lnTo>
                      <a:lnTo>
                        <a:pt x="10" y="108"/>
                      </a:lnTo>
                      <a:lnTo>
                        <a:pt x="6" y="102"/>
                      </a:lnTo>
                      <a:lnTo>
                        <a:pt x="2" y="94"/>
                      </a:lnTo>
                      <a:lnTo>
                        <a:pt x="0" y="84"/>
                      </a:lnTo>
                      <a:lnTo>
                        <a:pt x="2" y="74"/>
                      </a:lnTo>
                      <a:lnTo>
                        <a:pt x="6" y="64"/>
                      </a:lnTo>
                      <a:lnTo>
                        <a:pt x="8" y="54"/>
                      </a:lnTo>
                      <a:lnTo>
                        <a:pt x="12" y="43"/>
                      </a:lnTo>
                      <a:lnTo>
                        <a:pt x="16" y="32"/>
                      </a:lnTo>
                      <a:lnTo>
                        <a:pt x="20" y="23"/>
                      </a:lnTo>
                      <a:lnTo>
                        <a:pt x="26" y="15"/>
                      </a:lnTo>
                      <a:lnTo>
                        <a:pt x="34" y="7"/>
                      </a:lnTo>
                      <a:lnTo>
                        <a:pt x="43" y="0"/>
                      </a:lnTo>
                      <a:lnTo>
                        <a:pt x="55" y="2"/>
                      </a:lnTo>
                      <a:lnTo>
                        <a:pt x="67" y="7"/>
                      </a:lnTo>
                      <a:lnTo>
                        <a:pt x="79" y="14"/>
                      </a:lnTo>
                      <a:lnTo>
                        <a:pt x="91" y="20"/>
                      </a:lnTo>
                      <a:lnTo>
                        <a:pt x="103" y="28"/>
                      </a:lnTo>
                      <a:lnTo>
                        <a:pt x="115" y="36"/>
                      </a:lnTo>
                      <a:lnTo>
                        <a:pt x="129" y="43"/>
                      </a:lnTo>
                      <a:lnTo>
                        <a:pt x="141" y="47"/>
                      </a:lnTo>
                      <a:close/>
                    </a:path>
                  </a:pathLst>
                </a:custGeom>
                <a:solidFill>
                  <a:srgbClr val="FF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8" name="Freeform 360"/>
                <p:cNvSpPr>
                  <a:spLocks/>
                </p:cNvSpPr>
                <p:nvPr/>
              </p:nvSpPr>
              <p:spPr bwMode="auto">
                <a:xfrm>
                  <a:off x="3557" y="1848"/>
                  <a:ext cx="560" cy="102"/>
                </a:xfrm>
                <a:custGeom>
                  <a:avLst/>
                  <a:gdLst>
                    <a:gd name="T0" fmla="*/ 166 w 1617"/>
                    <a:gd name="T1" fmla="*/ 81 h 304"/>
                    <a:gd name="T2" fmla="*/ 235 w 1617"/>
                    <a:gd name="T3" fmla="*/ 108 h 304"/>
                    <a:gd name="T4" fmla="*/ 262 w 1617"/>
                    <a:gd name="T5" fmla="*/ 128 h 304"/>
                    <a:gd name="T6" fmla="*/ 298 w 1617"/>
                    <a:gd name="T7" fmla="*/ 136 h 304"/>
                    <a:gd name="T8" fmla="*/ 334 w 1617"/>
                    <a:gd name="T9" fmla="*/ 148 h 304"/>
                    <a:gd name="T10" fmla="*/ 373 w 1617"/>
                    <a:gd name="T11" fmla="*/ 164 h 304"/>
                    <a:gd name="T12" fmla="*/ 418 w 1617"/>
                    <a:gd name="T13" fmla="*/ 172 h 304"/>
                    <a:gd name="T14" fmla="*/ 482 w 1617"/>
                    <a:gd name="T15" fmla="*/ 192 h 304"/>
                    <a:gd name="T16" fmla="*/ 577 w 1617"/>
                    <a:gd name="T17" fmla="*/ 215 h 304"/>
                    <a:gd name="T18" fmla="*/ 721 w 1617"/>
                    <a:gd name="T19" fmla="*/ 232 h 304"/>
                    <a:gd name="T20" fmla="*/ 797 w 1617"/>
                    <a:gd name="T21" fmla="*/ 243 h 304"/>
                    <a:gd name="T22" fmla="*/ 840 w 1617"/>
                    <a:gd name="T23" fmla="*/ 244 h 304"/>
                    <a:gd name="T24" fmla="*/ 873 w 1617"/>
                    <a:gd name="T25" fmla="*/ 248 h 304"/>
                    <a:gd name="T26" fmla="*/ 912 w 1617"/>
                    <a:gd name="T27" fmla="*/ 243 h 304"/>
                    <a:gd name="T28" fmla="*/ 951 w 1617"/>
                    <a:gd name="T29" fmla="*/ 250 h 304"/>
                    <a:gd name="T30" fmla="*/ 1000 w 1617"/>
                    <a:gd name="T31" fmla="*/ 246 h 304"/>
                    <a:gd name="T32" fmla="*/ 1100 w 1617"/>
                    <a:gd name="T33" fmla="*/ 236 h 304"/>
                    <a:gd name="T34" fmla="*/ 1223 w 1617"/>
                    <a:gd name="T35" fmla="*/ 214 h 304"/>
                    <a:gd name="T36" fmla="*/ 1351 w 1617"/>
                    <a:gd name="T37" fmla="*/ 186 h 304"/>
                    <a:gd name="T38" fmla="*/ 1458 w 1617"/>
                    <a:gd name="T39" fmla="*/ 140 h 304"/>
                    <a:gd name="T40" fmla="*/ 1520 w 1617"/>
                    <a:gd name="T41" fmla="*/ 120 h 304"/>
                    <a:gd name="T42" fmla="*/ 1556 w 1617"/>
                    <a:gd name="T43" fmla="*/ 113 h 304"/>
                    <a:gd name="T44" fmla="*/ 1589 w 1617"/>
                    <a:gd name="T45" fmla="*/ 95 h 304"/>
                    <a:gd name="T46" fmla="*/ 1609 w 1617"/>
                    <a:gd name="T47" fmla="*/ 92 h 304"/>
                    <a:gd name="T48" fmla="*/ 1616 w 1617"/>
                    <a:gd name="T49" fmla="*/ 92 h 304"/>
                    <a:gd name="T50" fmla="*/ 1604 w 1617"/>
                    <a:gd name="T51" fmla="*/ 108 h 304"/>
                    <a:gd name="T52" fmla="*/ 1581 w 1617"/>
                    <a:gd name="T53" fmla="*/ 128 h 304"/>
                    <a:gd name="T54" fmla="*/ 1525 w 1617"/>
                    <a:gd name="T55" fmla="*/ 164 h 304"/>
                    <a:gd name="T56" fmla="*/ 1407 w 1617"/>
                    <a:gd name="T57" fmla="*/ 210 h 304"/>
                    <a:gd name="T58" fmla="*/ 1371 w 1617"/>
                    <a:gd name="T59" fmla="*/ 223 h 304"/>
                    <a:gd name="T60" fmla="*/ 1317 w 1617"/>
                    <a:gd name="T61" fmla="*/ 240 h 304"/>
                    <a:gd name="T62" fmla="*/ 1207 w 1617"/>
                    <a:gd name="T63" fmla="*/ 275 h 304"/>
                    <a:gd name="T64" fmla="*/ 1130 w 1617"/>
                    <a:gd name="T65" fmla="*/ 286 h 304"/>
                    <a:gd name="T66" fmla="*/ 999 w 1617"/>
                    <a:gd name="T67" fmla="*/ 294 h 304"/>
                    <a:gd name="T68" fmla="*/ 872 w 1617"/>
                    <a:gd name="T69" fmla="*/ 303 h 304"/>
                    <a:gd name="T70" fmla="*/ 760 w 1617"/>
                    <a:gd name="T71" fmla="*/ 298 h 304"/>
                    <a:gd name="T72" fmla="*/ 724 w 1617"/>
                    <a:gd name="T73" fmla="*/ 298 h 304"/>
                    <a:gd name="T74" fmla="*/ 698 w 1617"/>
                    <a:gd name="T75" fmla="*/ 286 h 304"/>
                    <a:gd name="T76" fmla="*/ 621 w 1617"/>
                    <a:gd name="T77" fmla="*/ 272 h 304"/>
                    <a:gd name="T78" fmla="*/ 501 w 1617"/>
                    <a:gd name="T79" fmla="*/ 258 h 304"/>
                    <a:gd name="T80" fmla="*/ 443 w 1617"/>
                    <a:gd name="T81" fmla="*/ 244 h 304"/>
                    <a:gd name="T82" fmla="*/ 406 w 1617"/>
                    <a:gd name="T83" fmla="*/ 224 h 304"/>
                    <a:gd name="T84" fmla="*/ 386 w 1617"/>
                    <a:gd name="T85" fmla="*/ 215 h 304"/>
                    <a:gd name="T86" fmla="*/ 359 w 1617"/>
                    <a:gd name="T87" fmla="*/ 212 h 304"/>
                    <a:gd name="T88" fmla="*/ 317 w 1617"/>
                    <a:gd name="T89" fmla="*/ 204 h 304"/>
                    <a:gd name="T90" fmla="*/ 273 w 1617"/>
                    <a:gd name="T91" fmla="*/ 186 h 304"/>
                    <a:gd name="T92" fmla="*/ 238 w 1617"/>
                    <a:gd name="T93" fmla="*/ 174 h 304"/>
                    <a:gd name="T94" fmla="*/ 154 w 1617"/>
                    <a:gd name="T95" fmla="*/ 134 h 304"/>
                    <a:gd name="T96" fmla="*/ 94 w 1617"/>
                    <a:gd name="T97" fmla="*/ 103 h 304"/>
                    <a:gd name="T98" fmla="*/ 44 w 1617"/>
                    <a:gd name="T99" fmla="*/ 68 h 304"/>
                    <a:gd name="T100" fmla="*/ 0 w 1617"/>
                    <a:gd name="T101" fmla="*/ 12 h 304"/>
                    <a:gd name="T102" fmla="*/ 16 w 1617"/>
                    <a:gd name="T103" fmla="*/ 0 h 304"/>
                    <a:gd name="T104" fmla="*/ 47 w 1617"/>
                    <a:gd name="T105" fmla="*/ 2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7" h="304">
                      <a:moveTo>
                        <a:pt x="76" y="29"/>
                      </a:moveTo>
                      <a:lnTo>
                        <a:pt x="94" y="41"/>
                      </a:lnTo>
                      <a:lnTo>
                        <a:pt x="111" y="53"/>
                      </a:lnTo>
                      <a:lnTo>
                        <a:pt x="130" y="63"/>
                      </a:lnTo>
                      <a:lnTo>
                        <a:pt x="147" y="72"/>
                      </a:lnTo>
                      <a:lnTo>
                        <a:pt x="166" y="81"/>
                      </a:lnTo>
                      <a:lnTo>
                        <a:pt x="184" y="89"/>
                      </a:lnTo>
                      <a:lnTo>
                        <a:pt x="203" y="97"/>
                      </a:lnTo>
                      <a:lnTo>
                        <a:pt x="222" y="104"/>
                      </a:lnTo>
                      <a:lnTo>
                        <a:pt x="227" y="104"/>
                      </a:lnTo>
                      <a:lnTo>
                        <a:pt x="231" y="105"/>
                      </a:lnTo>
                      <a:lnTo>
                        <a:pt x="235" y="108"/>
                      </a:lnTo>
                      <a:lnTo>
                        <a:pt x="239" y="111"/>
                      </a:lnTo>
                      <a:lnTo>
                        <a:pt x="243" y="115"/>
                      </a:lnTo>
                      <a:lnTo>
                        <a:pt x="246" y="119"/>
                      </a:lnTo>
                      <a:lnTo>
                        <a:pt x="251" y="122"/>
                      </a:lnTo>
                      <a:lnTo>
                        <a:pt x="255" y="123"/>
                      </a:lnTo>
                      <a:lnTo>
                        <a:pt x="262" y="128"/>
                      </a:lnTo>
                      <a:lnTo>
                        <a:pt x="269" y="131"/>
                      </a:lnTo>
                      <a:lnTo>
                        <a:pt x="274" y="132"/>
                      </a:lnTo>
                      <a:lnTo>
                        <a:pt x="281" y="132"/>
                      </a:lnTo>
                      <a:lnTo>
                        <a:pt x="286" y="132"/>
                      </a:lnTo>
                      <a:lnTo>
                        <a:pt x="293" y="134"/>
                      </a:lnTo>
                      <a:lnTo>
                        <a:pt x="298" y="136"/>
                      </a:lnTo>
                      <a:lnTo>
                        <a:pt x="303" y="143"/>
                      </a:lnTo>
                      <a:lnTo>
                        <a:pt x="309" y="142"/>
                      </a:lnTo>
                      <a:lnTo>
                        <a:pt x="314" y="142"/>
                      </a:lnTo>
                      <a:lnTo>
                        <a:pt x="319" y="143"/>
                      </a:lnTo>
                      <a:lnTo>
                        <a:pt x="325" y="144"/>
                      </a:lnTo>
                      <a:lnTo>
                        <a:pt x="334" y="148"/>
                      </a:lnTo>
                      <a:lnTo>
                        <a:pt x="342" y="155"/>
                      </a:lnTo>
                      <a:lnTo>
                        <a:pt x="350" y="160"/>
                      </a:lnTo>
                      <a:lnTo>
                        <a:pt x="359" y="164"/>
                      </a:lnTo>
                      <a:lnTo>
                        <a:pt x="363" y="164"/>
                      </a:lnTo>
                      <a:lnTo>
                        <a:pt x="367" y="164"/>
                      </a:lnTo>
                      <a:lnTo>
                        <a:pt x="373" y="164"/>
                      </a:lnTo>
                      <a:lnTo>
                        <a:pt x="377" y="162"/>
                      </a:lnTo>
                      <a:lnTo>
                        <a:pt x="386" y="164"/>
                      </a:lnTo>
                      <a:lnTo>
                        <a:pt x="394" y="166"/>
                      </a:lnTo>
                      <a:lnTo>
                        <a:pt x="402" y="168"/>
                      </a:lnTo>
                      <a:lnTo>
                        <a:pt x="410" y="170"/>
                      </a:lnTo>
                      <a:lnTo>
                        <a:pt x="418" y="172"/>
                      </a:lnTo>
                      <a:lnTo>
                        <a:pt x="427" y="175"/>
                      </a:lnTo>
                      <a:lnTo>
                        <a:pt x="435" y="176"/>
                      </a:lnTo>
                      <a:lnTo>
                        <a:pt x="443" y="179"/>
                      </a:lnTo>
                      <a:lnTo>
                        <a:pt x="455" y="183"/>
                      </a:lnTo>
                      <a:lnTo>
                        <a:pt x="469" y="187"/>
                      </a:lnTo>
                      <a:lnTo>
                        <a:pt x="482" y="192"/>
                      </a:lnTo>
                      <a:lnTo>
                        <a:pt x="497" y="196"/>
                      </a:lnTo>
                      <a:lnTo>
                        <a:pt x="512" y="200"/>
                      </a:lnTo>
                      <a:lnTo>
                        <a:pt x="525" y="204"/>
                      </a:lnTo>
                      <a:lnTo>
                        <a:pt x="540" y="207"/>
                      </a:lnTo>
                      <a:lnTo>
                        <a:pt x="553" y="210"/>
                      </a:lnTo>
                      <a:lnTo>
                        <a:pt x="577" y="215"/>
                      </a:lnTo>
                      <a:lnTo>
                        <a:pt x="601" y="219"/>
                      </a:lnTo>
                      <a:lnTo>
                        <a:pt x="625" y="222"/>
                      </a:lnTo>
                      <a:lnTo>
                        <a:pt x="650" y="223"/>
                      </a:lnTo>
                      <a:lnTo>
                        <a:pt x="674" y="226"/>
                      </a:lnTo>
                      <a:lnTo>
                        <a:pt x="698" y="228"/>
                      </a:lnTo>
                      <a:lnTo>
                        <a:pt x="721" y="232"/>
                      </a:lnTo>
                      <a:lnTo>
                        <a:pt x="744" y="238"/>
                      </a:lnTo>
                      <a:lnTo>
                        <a:pt x="755" y="238"/>
                      </a:lnTo>
                      <a:lnTo>
                        <a:pt x="765" y="238"/>
                      </a:lnTo>
                      <a:lnTo>
                        <a:pt x="776" y="239"/>
                      </a:lnTo>
                      <a:lnTo>
                        <a:pt x="787" y="242"/>
                      </a:lnTo>
                      <a:lnTo>
                        <a:pt x="797" y="243"/>
                      </a:lnTo>
                      <a:lnTo>
                        <a:pt x="807" y="246"/>
                      </a:lnTo>
                      <a:lnTo>
                        <a:pt x="817" y="247"/>
                      </a:lnTo>
                      <a:lnTo>
                        <a:pt x="828" y="247"/>
                      </a:lnTo>
                      <a:lnTo>
                        <a:pt x="832" y="244"/>
                      </a:lnTo>
                      <a:lnTo>
                        <a:pt x="836" y="243"/>
                      </a:lnTo>
                      <a:lnTo>
                        <a:pt x="840" y="244"/>
                      </a:lnTo>
                      <a:lnTo>
                        <a:pt x="845" y="246"/>
                      </a:lnTo>
                      <a:lnTo>
                        <a:pt x="849" y="247"/>
                      </a:lnTo>
                      <a:lnTo>
                        <a:pt x="855" y="248"/>
                      </a:lnTo>
                      <a:lnTo>
                        <a:pt x="860" y="248"/>
                      </a:lnTo>
                      <a:lnTo>
                        <a:pt x="865" y="247"/>
                      </a:lnTo>
                      <a:lnTo>
                        <a:pt x="873" y="248"/>
                      </a:lnTo>
                      <a:lnTo>
                        <a:pt x="880" y="248"/>
                      </a:lnTo>
                      <a:lnTo>
                        <a:pt x="887" y="247"/>
                      </a:lnTo>
                      <a:lnTo>
                        <a:pt x="893" y="246"/>
                      </a:lnTo>
                      <a:lnTo>
                        <a:pt x="900" y="244"/>
                      </a:lnTo>
                      <a:lnTo>
                        <a:pt x="907" y="243"/>
                      </a:lnTo>
                      <a:lnTo>
                        <a:pt x="912" y="243"/>
                      </a:lnTo>
                      <a:lnTo>
                        <a:pt x="919" y="242"/>
                      </a:lnTo>
                      <a:lnTo>
                        <a:pt x="924" y="246"/>
                      </a:lnTo>
                      <a:lnTo>
                        <a:pt x="929" y="248"/>
                      </a:lnTo>
                      <a:lnTo>
                        <a:pt x="935" y="250"/>
                      </a:lnTo>
                      <a:lnTo>
                        <a:pt x="940" y="251"/>
                      </a:lnTo>
                      <a:lnTo>
                        <a:pt x="951" y="250"/>
                      </a:lnTo>
                      <a:lnTo>
                        <a:pt x="963" y="248"/>
                      </a:lnTo>
                      <a:lnTo>
                        <a:pt x="974" y="246"/>
                      </a:lnTo>
                      <a:lnTo>
                        <a:pt x="984" y="243"/>
                      </a:lnTo>
                      <a:lnTo>
                        <a:pt x="991" y="243"/>
                      </a:lnTo>
                      <a:lnTo>
                        <a:pt x="996" y="244"/>
                      </a:lnTo>
                      <a:lnTo>
                        <a:pt x="1000" y="246"/>
                      </a:lnTo>
                      <a:lnTo>
                        <a:pt x="1006" y="247"/>
                      </a:lnTo>
                      <a:lnTo>
                        <a:pt x="1023" y="244"/>
                      </a:lnTo>
                      <a:lnTo>
                        <a:pt x="1042" y="242"/>
                      </a:lnTo>
                      <a:lnTo>
                        <a:pt x="1062" y="239"/>
                      </a:lnTo>
                      <a:lnTo>
                        <a:pt x="1082" y="238"/>
                      </a:lnTo>
                      <a:lnTo>
                        <a:pt x="1100" y="236"/>
                      </a:lnTo>
                      <a:lnTo>
                        <a:pt x="1120" y="234"/>
                      </a:lnTo>
                      <a:lnTo>
                        <a:pt x="1139" y="230"/>
                      </a:lnTo>
                      <a:lnTo>
                        <a:pt x="1158" y="224"/>
                      </a:lnTo>
                      <a:lnTo>
                        <a:pt x="1179" y="220"/>
                      </a:lnTo>
                      <a:lnTo>
                        <a:pt x="1200" y="218"/>
                      </a:lnTo>
                      <a:lnTo>
                        <a:pt x="1223" y="214"/>
                      </a:lnTo>
                      <a:lnTo>
                        <a:pt x="1245" y="208"/>
                      </a:lnTo>
                      <a:lnTo>
                        <a:pt x="1267" y="204"/>
                      </a:lnTo>
                      <a:lnTo>
                        <a:pt x="1289" y="199"/>
                      </a:lnTo>
                      <a:lnTo>
                        <a:pt x="1311" y="195"/>
                      </a:lnTo>
                      <a:lnTo>
                        <a:pt x="1334" y="191"/>
                      </a:lnTo>
                      <a:lnTo>
                        <a:pt x="1351" y="186"/>
                      </a:lnTo>
                      <a:lnTo>
                        <a:pt x="1370" y="178"/>
                      </a:lnTo>
                      <a:lnTo>
                        <a:pt x="1387" y="171"/>
                      </a:lnTo>
                      <a:lnTo>
                        <a:pt x="1405" y="163"/>
                      </a:lnTo>
                      <a:lnTo>
                        <a:pt x="1422" y="155"/>
                      </a:lnTo>
                      <a:lnTo>
                        <a:pt x="1439" y="147"/>
                      </a:lnTo>
                      <a:lnTo>
                        <a:pt x="1458" y="140"/>
                      </a:lnTo>
                      <a:lnTo>
                        <a:pt x="1476" y="134"/>
                      </a:lnTo>
                      <a:lnTo>
                        <a:pt x="1484" y="130"/>
                      </a:lnTo>
                      <a:lnTo>
                        <a:pt x="1493" y="127"/>
                      </a:lnTo>
                      <a:lnTo>
                        <a:pt x="1501" y="124"/>
                      </a:lnTo>
                      <a:lnTo>
                        <a:pt x="1510" y="123"/>
                      </a:lnTo>
                      <a:lnTo>
                        <a:pt x="1520" y="120"/>
                      </a:lnTo>
                      <a:lnTo>
                        <a:pt x="1528" y="117"/>
                      </a:lnTo>
                      <a:lnTo>
                        <a:pt x="1537" y="115"/>
                      </a:lnTo>
                      <a:lnTo>
                        <a:pt x="1545" y="111"/>
                      </a:lnTo>
                      <a:lnTo>
                        <a:pt x="1549" y="112"/>
                      </a:lnTo>
                      <a:lnTo>
                        <a:pt x="1553" y="113"/>
                      </a:lnTo>
                      <a:lnTo>
                        <a:pt x="1556" y="113"/>
                      </a:lnTo>
                      <a:lnTo>
                        <a:pt x="1560" y="112"/>
                      </a:lnTo>
                      <a:lnTo>
                        <a:pt x="1566" y="109"/>
                      </a:lnTo>
                      <a:lnTo>
                        <a:pt x="1573" y="104"/>
                      </a:lnTo>
                      <a:lnTo>
                        <a:pt x="1578" y="100"/>
                      </a:lnTo>
                      <a:lnTo>
                        <a:pt x="1585" y="96"/>
                      </a:lnTo>
                      <a:lnTo>
                        <a:pt x="1589" y="95"/>
                      </a:lnTo>
                      <a:lnTo>
                        <a:pt x="1593" y="95"/>
                      </a:lnTo>
                      <a:lnTo>
                        <a:pt x="1597" y="95"/>
                      </a:lnTo>
                      <a:lnTo>
                        <a:pt x="1601" y="96"/>
                      </a:lnTo>
                      <a:lnTo>
                        <a:pt x="1608" y="89"/>
                      </a:lnTo>
                      <a:lnTo>
                        <a:pt x="1608" y="91"/>
                      </a:lnTo>
                      <a:lnTo>
                        <a:pt x="1609" y="92"/>
                      </a:lnTo>
                      <a:lnTo>
                        <a:pt x="1610" y="92"/>
                      </a:lnTo>
                      <a:lnTo>
                        <a:pt x="1612" y="92"/>
                      </a:lnTo>
                      <a:lnTo>
                        <a:pt x="1613" y="92"/>
                      </a:lnTo>
                      <a:lnTo>
                        <a:pt x="1614" y="92"/>
                      </a:lnTo>
                      <a:lnTo>
                        <a:pt x="1616" y="92"/>
                      </a:lnTo>
                      <a:lnTo>
                        <a:pt x="1616" y="92"/>
                      </a:lnTo>
                      <a:lnTo>
                        <a:pt x="1617" y="96"/>
                      </a:lnTo>
                      <a:lnTo>
                        <a:pt x="1616" y="100"/>
                      </a:lnTo>
                      <a:lnTo>
                        <a:pt x="1613" y="101"/>
                      </a:lnTo>
                      <a:lnTo>
                        <a:pt x="1609" y="104"/>
                      </a:lnTo>
                      <a:lnTo>
                        <a:pt x="1606" y="105"/>
                      </a:lnTo>
                      <a:lnTo>
                        <a:pt x="1604" y="108"/>
                      </a:lnTo>
                      <a:lnTo>
                        <a:pt x="1604" y="112"/>
                      </a:lnTo>
                      <a:lnTo>
                        <a:pt x="1605" y="116"/>
                      </a:lnTo>
                      <a:lnTo>
                        <a:pt x="1598" y="119"/>
                      </a:lnTo>
                      <a:lnTo>
                        <a:pt x="1593" y="122"/>
                      </a:lnTo>
                      <a:lnTo>
                        <a:pt x="1586" y="124"/>
                      </a:lnTo>
                      <a:lnTo>
                        <a:pt x="1581" y="128"/>
                      </a:lnTo>
                      <a:lnTo>
                        <a:pt x="1576" y="134"/>
                      </a:lnTo>
                      <a:lnTo>
                        <a:pt x="1572" y="138"/>
                      </a:lnTo>
                      <a:lnTo>
                        <a:pt x="1566" y="142"/>
                      </a:lnTo>
                      <a:lnTo>
                        <a:pt x="1562" y="147"/>
                      </a:lnTo>
                      <a:lnTo>
                        <a:pt x="1544" y="156"/>
                      </a:lnTo>
                      <a:lnTo>
                        <a:pt x="1525" y="164"/>
                      </a:lnTo>
                      <a:lnTo>
                        <a:pt x="1506" y="174"/>
                      </a:lnTo>
                      <a:lnTo>
                        <a:pt x="1488" y="182"/>
                      </a:lnTo>
                      <a:lnTo>
                        <a:pt x="1468" y="188"/>
                      </a:lnTo>
                      <a:lnTo>
                        <a:pt x="1449" y="196"/>
                      </a:lnTo>
                      <a:lnTo>
                        <a:pt x="1429" y="203"/>
                      </a:lnTo>
                      <a:lnTo>
                        <a:pt x="1407" y="210"/>
                      </a:lnTo>
                      <a:lnTo>
                        <a:pt x="1402" y="211"/>
                      </a:lnTo>
                      <a:lnTo>
                        <a:pt x="1395" y="214"/>
                      </a:lnTo>
                      <a:lnTo>
                        <a:pt x="1390" y="215"/>
                      </a:lnTo>
                      <a:lnTo>
                        <a:pt x="1383" y="218"/>
                      </a:lnTo>
                      <a:lnTo>
                        <a:pt x="1378" y="220"/>
                      </a:lnTo>
                      <a:lnTo>
                        <a:pt x="1371" y="223"/>
                      </a:lnTo>
                      <a:lnTo>
                        <a:pt x="1366" y="226"/>
                      </a:lnTo>
                      <a:lnTo>
                        <a:pt x="1361" y="230"/>
                      </a:lnTo>
                      <a:lnTo>
                        <a:pt x="1349" y="231"/>
                      </a:lnTo>
                      <a:lnTo>
                        <a:pt x="1338" y="234"/>
                      </a:lnTo>
                      <a:lnTo>
                        <a:pt x="1326" y="236"/>
                      </a:lnTo>
                      <a:lnTo>
                        <a:pt x="1317" y="240"/>
                      </a:lnTo>
                      <a:lnTo>
                        <a:pt x="1295" y="248"/>
                      </a:lnTo>
                      <a:lnTo>
                        <a:pt x="1274" y="258"/>
                      </a:lnTo>
                      <a:lnTo>
                        <a:pt x="1253" y="266"/>
                      </a:lnTo>
                      <a:lnTo>
                        <a:pt x="1231" y="272"/>
                      </a:lnTo>
                      <a:lnTo>
                        <a:pt x="1219" y="274"/>
                      </a:lnTo>
                      <a:lnTo>
                        <a:pt x="1207" y="275"/>
                      </a:lnTo>
                      <a:lnTo>
                        <a:pt x="1195" y="275"/>
                      </a:lnTo>
                      <a:lnTo>
                        <a:pt x="1182" y="274"/>
                      </a:lnTo>
                      <a:lnTo>
                        <a:pt x="1168" y="278"/>
                      </a:lnTo>
                      <a:lnTo>
                        <a:pt x="1156" y="282"/>
                      </a:lnTo>
                      <a:lnTo>
                        <a:pt x="1143" y="283"/>
                      </a:lnTo>
                      <a:lnTo>
                        <a:pt x="1130" y="286"/>
                      </a:lnTo>
                      <a:lnTo>
                        <a:pt x="1104" y="287"/>
                      </a:lnTo>
                      <a:lnTo>
                        <a:pt x="1078" y="288"/>
                      </a:lnTo>
                      <a:lnTo>
                        <a:pt x="1051" y="288"/>
                      </a:lnTo>
                      <a:lnTo>
                        <a:pt x="1026" y="291"/>
                      </a:lnTo>
                      <a:lnTo>
                        <a:pt x="1012" y="292"/>
                      </a:lnTo>
                      <a:lnTo>
                        <a:pt x="999" y="294"/>
                      </a:lnTo>
                      <a:lnTo>
                        <a:pt x="986" y="296"/>
                      </a:lnTo>
                      <a:lnTo>
                        <a:pt x="974" y="300"/>
                      </a:lnTo>
                      <a:lnTo>
                        <a:pt x="948" y="303"/>
                      </a:lnTo>
                      <a:lnTo>
                        <a:pt x="923" y="304"/>
                      </a:lnTo>
                      <a:lnTo>
                        <a:pt x="897" y="304"/>
                      </a:lnTo>
                      <a:lnTo>
                        <a:pt x="872" y="303"/>
                      </a:lnTo>
                      <a:lnTo>
                        <a:pt x="847" y="302"/>
                      </a:lnTo>
                      <a:lnTo>
                        <a:pt x="823" y="300"/>
                      </a:lnTo>
                      <a:lnTo>
                        <a:pt x="796" y="298"/>
                      </a:lnTo>
                      <a:lnTo>
                        <a:pt x="771" y="295"/>
                      </a:lnTo>
                      <a:lnTo>
                        <a:pt x="765" y="296"/>
                      </a:lnTo>
                      <a:lnTo>
                        <a:pt x="760" y="298"/>
                      </a:lnTo>
                      <a:lnTo>
                        <a:pt x="753" y="298"/>
                      </a:lnTo>
                      <a:lnTo>
                        <a:pt x="748" y="298"/>
                      </a:lnTo>
                      <a:lnTo>
                        <a:pt x="741" y="298"/>
                      </a:lnTo>
                      <a:lnTo>
                        <a:pt x="736" y="298"/>
                      </a:lnTo>
                      <a:lnTo>
                        <a:pt x="729" y="298"/>
                      </a:lnTo>
                      <a:lnTo>
                        <a:pt x="724" y="298"/>
                      </a:lnTo>
                      <a:lnTo>
                        <a:pt x="721" y="294"/>
                      </a:lnTo>
                      <a:lnTo>
                        <a:pt x="719" y="291"/>
                      </a:lnTo>
                      <a:lnTo>
                        <a:pt x="716" y="288"/>
                      </a:lnTo>
                      <a:lnTo>
                        <a:pt x="713" y="287"/>
                      </a:lnTo>
                      <a:lnTo>
                        <a:pt x="706" y="286"/>
                      </a:lnTo>
                      <a:lnTo>
                        <a:pt x="698" y="286"/>
                      </a:lnTo>
                      <a:lnTo>
                        <a:pt x="692" y="286"/>
                      </a:lnTo>
                      <a:lnTo>
                        <a:pt x="684" y="287"/>
                      </a:lnTo>
                      <a:lnTo>
                        <a:pt x="676" y="286"/>
                      </a:lnTo>
                      <a:lnTo>
                        <a:pt x="669" y="283"/>
                      </a:lnTo>
                      <a:lnTo>
                        <a:pt x="645" y="276"/>
                      </a:lnTo>
                      <a:lnTo>
                        <a:pt x="621" y="272"/>
                      </a:lnTo>
                      <a:lnTo>
                        <a:pt x="597" y="271"/>
                      </a:lnTo>
                      <a:lnTo>
                        <a:pt x="572" y="268"/>
                      </a:lnTo>
                      <a:lnTo>
                        <a:pt x="548" y="266"/>
                      </a:lnTo>
                      <a:lnTo>
                        <a:pt x="524" y="263"/>
                      </a:lnTo>
                      <a:lnTo>
                        <a:pt x="513" y="260"/>
                      </a:lnTo>
                      <a:lnTo>
                        <a:pt x="501" y="258"/>
                      </a:lnTo>
                      <a:lnTo>
                        <a:pt x="490" y="255"/>
                      </a:lnTo>
                      <a:lnTo>
                        <a:pt x="480" y="251"/>
                      </a:lnTo>
                      <a:lnTo>
                        <a:pt x="472" y="248"/>
                      </a:lnTo>
                      <a:lnTo>
                        <a:pt x="462" y="247"/>
                      </a:lnTo>
                      <a:lnTo>
                        <a:pt x="453" y="246"/>
                      </a:lnTo>
                      <a:lnTo>
                        <a:pt x="443" y="244"/>
                      </a:lnTo>
                      <a:lnTo>
                        <a:pt x="434" y="242"/>
                      </a:lnTo>
                      <a:lnTo>
                        <a:pt x="425" y="240"/>
                      </a:lnTo>
                      <a:lnTo>
                        <a:pt x="415" y="236"/>
                      </a:lnTo>
                      <a:lnTo>
                        <a:pt x="407" y="232"/>
                      </a:lnTo>
                      <a:lnTo>
                        <a:pt x="407" y="228"/>
                      </a:lnTo>
                      <a:lnTo>
                        <a:pt x="406" y="224"/>
                      </a:lnTo>
                      <a:lnTo>
                        <a:pt x="403" y="223"/>
                      </a:lnTo>
                      <a:lnTo>
                        <a:pt x="399" y="222"/>
                      </a:lnTo>
                      <a:lnTo>
                        <a:pt x="397" y="220"/>
                      </a:lnTo>
                      <a:lnTo>
                        <a:pt x="393" y="219"/>
                      </a:lnTo>
                      <a:lnTo>
                        <a:pt x="389" y="218"/>
                      </a:lnTo>
                      <a:lnTo>
                        <a:pt x="386" y="215"/>
                      </a:lnTo>
                      <a:lnTo>
                        <a:pt x="383" y="215"/>
                      </a:lnTo>
                      <a:lnTo>
                        <a:pt x="379" y="214"/>
                      </a:lnTo>
                      <a:lnTo>
                        <a:pt x="374" y="214"/>
                      </a:lnTo>
                      <a:lnTo>
                        <a:pt x="370" y="212"/>
                      </a:lnTo>
                      <a:lnTo>
                        <a:pt x="365" y="212"/>
                      </a:lnTo>
                      <a:lnTo>
                        <a:pt x="359" y="212"/>
                      </a:lnTo>
                      <a:lnTo>
                        <a:pt x="355" y="214"/>
                      </a:lnTo>
                      <a:lnTo>
                        <a:pt x="350" y="215"/>
                      </a:lnTo>
                      <a:lnTo>
                        <a:pt x="343" y="210"/>
                      </a:lnTo>
                      <a:lnTo>
                        <a:pt x="334" y="207"/>
                      </a:lnTo>
                      <a:lnTo>
                        <a:pt x="326" y="206"/>
                      </a:lnTo>
                      <a:lnTo>
                        <a:pt x="317" y="204"/>
                      </a:lnTo>
                      <a:lnTo>
                        <a:pt x="307" y="202"/>
                      </a:lnTo>
                      <a:lnTo>
                        <a:pt x="299" y="200"/>
                      </a:lnTo>
                      <a:lnTo>
                        <a:pt x="291" y="196"/>
                      </a:lnTo>
                      <a:lnTo>
                        <a:pt x="285" y="191"/>
                      </a:lnTo>
                      <a:lnTo>
                        <a:pt x="279" y="188"/>
                      </a:lnTo>
                      <a:lnTo>
                        <a:pt x="273" y="186"/>
                      </a:lnTo>
                      <a:lnTo>
                        <a:pt x="267" y="183"/>
                      </a:lnTo>
                      <a:lnTo>
                        <a:pt x="261" y="180"/>
                      </a:lnTo>
                      <a:lnTo>
                        <a:pt x="255" y="178"/>
                      </a:lnTo>
                      <a:lnTo>
                        <a:pt x="249" y="175"/>
                      </a:lnTo>
                      <a:lnTo>
                        <a:pt x="243" y="174"/>
                      </a:lnTo>
                      <a:lnTo>
                        <a:pt x="238" y="174"/>
                      </a:lnTo>
                      <a:lnTo>
                        <a:pt x="225" y="164"/>
                      </a:lnTo>
                      <a:lnTo>
                        <a:pt x="211" y="156"/>
                      </a:lnTo>
                      <a:lnTo>
                        <a:pt x="196" y="150"/>
                      </a:lnTo>
                      <a:lnTo>
                        <a:pt x="182" y="144"/>
                      </a:lnTo>
                      <a:lnTo>
                        <a:pt x="168" y="139"/>
                      </a:lnTo>
                      <a:lnTo>
                        <a:pt x="154" y="134"/>
                      </a:lnTo>
                      <a:lnTo>
                        <a:pt x="140" y="126"/>
                      </a:lnTo>
                      <a:lnTo>
                        <a:pt x="127" y="116"/>
                      </a:lnTo>
                      <a:lnTo>
                        <a:pt x="118" y="115"/>
                      </a:lnTo>
                      <a:lnTo>
                        <a:pt x="110" y="111"/>
                      </a:lnTo>
                      <a:lnTo>
                        <a:pt x="102" y="107"/>
                      </a:lnTo>
                      <a:lnTo>
                        <a:pt x="94" y="103"/>
                      </a:lnTo>
                      <a:lnTo>
                        <a:pt x="86" y="97"/>
                      </a:lnTo>
                      <a:lnTo>
                        <a:pt x="78" y="93"/>
                      </a:lnTo>
                      <a:lnTo>
                        <a:pt x="70" y="88"/>
                      </a:lnTo>
                      <a:lnTo>
                        <a:pt x="62" y="84"/>
                      </a:lnTo>
                      <a:lnTo>
                        <a:pt x="52" y="76"/>
                      </a:lnTo>
                      <a:lnTo>
                        <a:pt x="44" y="68"/>
                      </a:lnTo>
                      <a:lnTo>
                        <a:pt x="36" y="60"/>
                      </a:lnTo>
                      <a:lnTo>
                        <a:pt x="28" y="52"/>
                      </a:lnTo>
                      <a:lnTo>
                        <a:pt x="20" y="43"/>
                      </a:lnTo>
                      <a:lnTo>
                        <a:pt x="14" y="33"/>
                      </a:lnTo>
                      <a:lnTo>
                        <a:pt x="7" y="23"/>
                      </a:lnTo>
                      <a:lnTo>
                        <a:pt x="0" y="12"/>
                      </a:lnTo>
                      <a:lnTo>
                        <a:pt x="0" y="8"/>
                      </a:lnTo>
                      <a:lnTo>
                        <a:pt x="3" y="5"/>
                      </a:lnTo>
                      <a:lnTo>
                        <a:pt x="6" y="3"/>
                      </a:lnTo>
                      <a:lnTo>
                        <a:pt x="10" y="1"/>
                      </a:lnTo>
                      <a:lnTo>
                        <a:pt x="12" y="0"/>
                      </a:lnTo>
                      <a:lnTo>
                        <a:pt x="16" y="0"/>
                      </a:lnTo>
                      <a:lnTo>
                        <a:pt x="20" y="1"/>
                      </a:lnTo>
                      <a:lnTo>
                        <a:pt x="23" y="3"/>
                      </a:lnTo>
                      <a:lnTo>
                        <a:pt x="28" y="8"/>
                      </a:lnTo>
                      <a:lnTo>
                        <a:pt x="35" y="12"/>
                      </a:lnTo>
                      <a:lnTo>
                        <a:pt x="42" y="17"/>
                      </a:lnTo>
                      <a:lnTo>
                        <a:pt x="47" y="23"/>
                      </a:lnTo>
                      <a:lnTo>
                        <a:pt x="55" y="27"/>
                      </a:lnTo>
                      <a:lnTo>
                        <a:pt x="62" y="29"/>
                      </a:lnTo>
                      <a:lnTo>
                        <a:pt x="68" y="31"/>
                      </a:lnTo>
                      <a:lnTo>
                        <a:pt x="76" y="29"/>
                      </a:lnTo>
                      <a:close/>
                    </a:path>
                  </a:pathLst>
                </a:custGeom>
                <a:solidFill>
                  <a:srgbClr val="CC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89" name="Freeform 361"/>
                <p:cNvSpPr>
                  <a:spLocks noEditPoints="1"/>
                </p:cNvSpPr>
                <p:nvPr/>
              </p:nvSpPr>
              <p:spPr bwMode="auto">
                <a:xfrm>
                  <a:off x="4080" y="1925"/>
                  <a:ext cx="4" cy="49"/>
                </a:xfrm>
                <a:custGeom>
                  <a:avLst/>
                  <a:gdLst>
                    <a:gd name="T0" fmla="*/ 14 w 14"/>
                    <a:gd name="T1" fmla="*/ 17 h 145"/>
                    <a:gd name="T2" fmla="*/ 11 w 14"/>
                    <a:gd name="T3" fmla="*/ 17 h 145"/>
                    <a:gd name="T4" fmla="*/ 11 w 14"/>
                    <a:gd name="T5" fmla="*/ 0 h 145"/>
                    <a:gd name="T6" fmla="*/ 11 w 14"/>
                    <a:gd name="T7" fmla="*/ 1 h 145"/>
                    <a:gd name="T8" fmla="*/ 11 w 14"/>
                    <a:gd name="T9" fmla="*/ 4 h 145"/>
                    <a:gd name="T10" fmla="*/ 12 w 14"/>
                    <a:gd name="T11" fmla="*/ 7 h 145"/>
                    <a:gd name="T12" fmla="*/ 12 w 14"/>
                    <a:gd name="T13" fmla="*/ 8 h 145"/>
                    <a:gd name="T14" fmla="*/ 12 w 14"/>
                    <a:gd name="T15" fmla="*/ 11 h 145"/>
                    <a:gd name="T16" fmla="*/ 12 w 14"/>
                    <a:gd name="T17" fmla="*/ 13 h 145"/>
                    <a:gd name="T18" fmla="*/ 12 w 14"/>
                    <a:gd name="T19" fmla="*/ 16 h 145"/>
                    <a:gd name="T20" fmla="*/ 14 w 14"/>
                    <a:gd name="T21" fmla="*/ 17 h 145"/>
                    <a:gd name="T22" fmla="*/ 0 w 14"/>
                    <a:gd name="T23" fmla="*/ 145 h 145"/>
                    <a:gd name="T24" fmla="*/ 3 w 14"/>
                    <a:gd name="T25" fmla="*/ 129 h 145"/>
                    <a:gd name="T26" fmla="*/ 8 w 14"/>
                    <a:gd name="T27" fmla="*/ 93 h 145"/>
                    <a:gd name="T28" fmla="*/ 11 w 14"/>
                    <a:gd name="T29" fmla="*/ 56 h 145"/>
                    <a:gd name="T30" fmla="*/ 11 w 14"/>
                    <a:gd name="T31" fmla="*/ 17 h 145"/>
                    <a:gd name="T32" fmla="*/ 14 w 14"/>
                    <a:gd name="T33" fmla="*/ 17 h 145"/>
                    <a:gd name="T34" fmla="*/ 14 w 14"/>
                    <a:gd name="T35" fmla="*/ 33 h 145"/>
                    <a:gd name="T36" fmla="*/ 14 w 14"/>
                    <a:gd name="T37" fmla="*/ 49 h 145"/>
                    <a:gd name="T38" fmla="*/ 14 w 14"/>
                    <a:gd name="T39" fmla="*/ 65 h 145"/>
                    <a:gd name="T40" fmla="*/ 12 w 14"/>
                    <a:gd name="T41" fmla="*/ 81 h 145"/>
                    <a:gd name="T42" fmla="*/ 11 w 14"/>
                    <a:gd name="T43" fmla="*/ 97 h 145"/>
                    <a:gd name="T44" fmla="*/ 8 w 14"/>
                    <a:gd name="T45" fmla="*/ 115 h 145"/>
                    <a:gd name="T46" fmla="*/ 4 w 14"/>
                    <a:gd name="T47" fmla="*/ 131 h 145"/>
                    <a:gd name="T48" fmla="*/ 0 w 14"/>
                    <a:gd name="T49"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45">
                      <a:moveTo>
                        <a:pt x="14" y="17"/>
                      </a:moveTo>
                      <a:lnTo>
                        <a:pt x="11" y="17"/>
                      </a:lnTo>
                      <a:lnTo>
                        <a:pt x="11" y="0"/>
                      </a:lnTo>
                      <a:lnTo>
                        <a:pt x="11" y="1"/>
                      </a:lnTo>
                      <a:lnTo>
                        <a:pt x="11" y="4"/>
                      </a:lnTo>
                      <a:lnTo>
                        <a:pt x="12" y="7"/>
                      </a:lnTo>
                      <a:lnTo>
                        <a:pt x="12" y="8"/>
                      </a:lnTo>
                      <a:lnTo>
                        <a:pt x="12" y="11"/>
                      </a:lnTo>
                      <a:lnTo>
                        <a:pt x="12" y="13"/>
                      </a:lnTo>
                      <a:lnTo>
                        <a:pt x="12" y="16"/>
                      </a:lnTo>
                      <a:lnTo>
                        <a:pt x="14" y="17"/>
                      </a:lnTo>
                      <a:close/>
                      <a:moveTo>
                        <a:pt x="0" y="145"/>
                      </a:moveTo>
                      <a:lnTo>
                        <a:pt x="3" y="129"/>
                      </a:lnTo>
                      <a:lnTo>
                        <a:pt x="8" y="93"/>
                      </a:lnTo>
                      <a:lnTo>
                        <a:pt x="11" y="56"/>
                      </a:lnTo>
                      <a:lnTo>
                        <a:pt x="11" y="17"/>
                      </a:lnTo>
                      <a:lnTo>
                        <a:pt x="14" y="17"/>
                      </a:lnTo>
                      <a:lnTo>
                        <a:pt x="14" y="33"/>
                      </a:lnTo>
                      <a:lnTo>
                        <a:pt x="14" y="49"/>
                      </a:lnTo>
                      <a:lnTo>
                        <a:pt x="14" y="65"/>
                      </a:lnTo>
                      <a:lnTo>
                        <a:pt x="12" y="81"/>
                      </a:lnTo>
                      <a:lnTo>
                        <a:pt x="11" y="97"/>
                      </a:lnTo>
                      <a:lnTo>
                        <a:pt x="8" y="115"/>
                      </a:lnTo>
                      <a:lnTo>
                        <a:pt x="4" y="131"/>
                      </a:lnTo>
                      <a:lnTo>
                        <a:pt x="0" y="145"/>
                      </a:lnTo>
                      <a:close/>
                    </a:path>
                  </a:pathLst>
                </a:custGeom>
                <a:solidFill>
                  <a:srgbClr val="F0F5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0" name="Freeform 362"/>
                <p:cNvSpPr>
                  <a:spLocks noEditPoints="1"/>
                </p:cNvSpPr>
                <p:nvPr/>
              </p:nvSpPr>
              <p:spPr bwMode="auto">
                <a:xfrm>
                  <a:off x="3583" y="1902"/>
                  <a:ext cx="500" cy="166"/>
                </a:xfrm>
                <a:custGeom>
                  <a:avLst/>
                  <a:gdLst>
                    <a:gd name="T0" fmla="*/ 1447 w 1447"/>
                    <a:gd name="T1" fmla="*/ 66 h 497"/>
                    <a:gd name="T2" fmla="*/ 1446 w 1447"/>
                    <a:gd name="T3" fmla="*/ 58 h 497"/>
                    <a:gd name="T4" fmla="*/ 1444 w 1447"/>
                    <a:gd name="T5" fmla="*/ 52 h 497"/>
                    <a:gd name="T6" fmla="*/ 1422 w 1447"/>
                    <a:gd name="T7" fmla="*/ 58 h 497"/>
                    <a:gd name="T8" fmla="*/ 1389 w 1447"/>
                    <a:gd name="T9" fmla="*/ 73 h 497"/>
                    <a:gd name="T10" fmla="*/ 1356 w 1447"/>
                    <a:gd name="T11" fmla="*/ 86 h 497"/>
                    <a:gd name="T12" fmla="*/ 1444 w 1447"/>
                    <a:gd name="T13" fmla="*/ 162 h 497"/>
                    <a:gd name="T14" fmla="*/ 1434 w 1447"/>
                    <a:gd name="T15" fmla="*/ 224 h 497"/>
                    <a:gd name="T16" fmla="*/ 1422 w 1447"/>
                    <a:gd name="T17" fmla="*/ 252 h 497"/>
                    <a:gd name="T18" fmla="*/ 1408 w 1447"/>
                    <a:gd name="T19" fmla="*/ 277 h 497"/>
                    <a:gd name="T20" fmla="*/ 1398 w 1447"/>
                    <a:gd name="T21" fmla="*/ 304 h 497"/>
                    <a:gd name="T22" fmla="*/ 1377 w 1447"/>
                    <a:gd name="T23" fmla="*/ 329 h 497"/>
                    <a:gd name="T24" fmla="*/ 1360 w 1447"/>
                    <a:gd name="T25" fmla="*/ 355 h 497"/>
                    <a:gd name="T26" fmla="*/ 1343 w 1447"/>
                    <a:gd name="T27" fmla="*/ 385 h 497"/>
                    <a:gd name="T28" fmla="*/ 1321 w 1447"/>
                    <a:gd name="T29" fmla="*/ 412 h 497"/>
                    <a:gd name="T30" fmla="*/ 1301 w 1447"/>
                    <a:gd name="T31" fmla="*/ 440 h 497"/>
                    <a:gd name="T32" fmla="*/ 1284 w 1447"/>
                    <a:gd name="T33" fmla="*/ 443 h 497"/>
                    <a:gd name="T34" fmla="*/ 1265 w 1447"/>
                    <a:gd name="T35" fmla="*/ 456 h 497"/>
                    <a:gd name="T36" fmla="*/ 1247 w 1447"/>
                    <a:gd name="T37" fmla="*/ 469 h 497"/>
                    <a:gd name="T38" fmla="*/ 1232 w 1447"/>
                    <a:gd name="T39" fmla="*/ 480 h 497"/>
                    <a:gd name="T40" fmla="*/ 1217 w 1447"/>
                    <a:gd name="T41" fmla="*/ 491 h 497"/>
                    <a:gd name="T42" fmla="*/ 1208 w 1447"/>
                    <a:gd name="T43" fmla="*/ 496 h 497"/>
                    <a:gd name="T44" fmla="*/ 1263 w 1447"/>
                    <a:gd name="T45" fmla="*/ 420 h 497"/>
                    <a:gd name="T46" fmla="*/ 1305 w 1447"/>
                    <a:gd name="T47" fmla="*/ 337 h 497"/>
                    <a:gd name="T48" fmla="*/ 1335 w 1447"/>
                    <a:gd name="T49" fmla="*/ 248 h 497"/>
                    <a:gd name="T50" fmla="*/ 1352 w 1447"/>
                    <a:gd name="T51" fmla="*/ 153 h 497"/>
                    <a:gd name="T52" fmla="*/ 1356 w 1447"/>
                    <a:gd name="T53" fmla="*/ 88 h 497"/>
                    <a:gd name="T54" fmla="*/ 1356 w 1447"/>
                    <a:gd name="T55" fmla="*/ 88 h 497"/>
                    <a:gd name="T56" fmla="*/ 1356 w 1447"/>
                    <a:gd name="T57" fmla="*/ 86 h 497"/>
                    <a:gd name="T58" fmla="*/ 70 w 1447"/>
                    <a:gd name="T59" fmla="*/ 32 h 497"/>
                    <a:gd name="T60" fmla="*/ 69 w 1447"/>
                    <a:gd name="T61" fmla="*/ 120 h 497"/>
                    <a:gd name="T62" fmla="*/ 81 w 1447"/>
                    <a:gd name="T63" fmla="*/ 217 h 497"/>
                    <a:gd name="T64" fmla="*/ 106 w 1447"/>
                    <a:gd name="T65" fmla="*/ 308 h 497"/>
                    <a:gd name="T66" fmla="*/ 141 w 1447"/>
                    <a:gd name="T67" fmla="*/ 385 h 497"/>
                    <a:gd name="T68" fmla="*/ 65 w 1447"/>
                    <a:gd name="T69" fmla="*/ 297 h 497"/>
                    <a:gd name="T70" fmla="*/ 28 w 1447"/>
                    <a:gd name="T71" fmla="*/ 222 h 497"/>
                    <a:gd name="T72" fmla="*/ 6 w 1447"/>
                    <a:gd name="T73" fmla="*/ 157 h 497"/>
                    <a:gd name="T74" fmla="*/ 2 w 1447"/>
                    <a:gd name="T75" fmla="*/ 116 h 497"/>
                    <a:gd name="T76" fmla="*/ 0 w 1447"/>
                    <a:gd name="T77" fmla="*/ 72 h 497"/>
                    <a:gd name="T78" fmla="*/ 4 w 1447"/>
                    <a:gd name="T79" fmla="*/ 28 h 497"/>
                    <a:gd name="T80" fmla="*/ 14 w 1447"/>
                    <a:gd name="T81" fmla="*/ 0 h 497"/>
                    <a:gd name="T82" fmla="*/ 26 w 1447"/>
                    <a:gd name="T83" fmla="*/ 9 h 497"/>
                    <a:gd name="T84" fmla="*/ 41 w 1447"/>
                    <a:gd name="T85" fmla="*/ 20 h 497"/>
                    <a:gd name="T86" fmla="*/ 53 w 1447"/>
                    <a:gd name="T87" fmla="*/ 26 h 497"/>
                    <a:gd name="T88" fmla="*/ 61 w 1447"/>
                    <a:gd name="T89" fmla="*/ 29 h 497"/>
                    <a:gd name="T90" fmla="*/ 68 w 1447"/>
                    <a:gd name="T91" fmla="*/ 30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7" h="497">
                      <a:moveTo>
                        <a:pt x="1447" y="86"/>
                      </a:moveTo>
                      <a:lnTo>
                        <a:pt x="1447" y="69"/>
                      </a:lnTo>
                      <a:lnTo>
                        <a:pt x="1447" y="66"/>
                      </a:lnTo>
                      <a:lnTo>
                        <a:pt x="1447" y="64"/>
                      </a:lnTo>
                      <a:lnTo>
                        <a:pt x="1446" y="61"/>
                      </a:lnTo>
                      <a:lnTo>
                        <a:pt x="1446" y="58"/>
                      </a:lnTo>
                      <a:lnTo>
                        <a:pt x="1446" y="57"/>
                      </a:lnTo>
                      <a:lnTo>
                        <a:pt x="1444" y="54"/>
                      </a:lnTo>
                      <a:lnTo>
                        <a:pt x="1444" y="52"/>
                      </a:lnTo>
                      <a:lnTo>
                        <a:pt x="1444" y="49"/>
                      </a:lnTo>
                      <a:lnTo>
                        <a:pt x="1434" y="54"/>
                      </a:lnTo>
                      <a:lnTo>
                        <a:pt x="1422" y="58"/>
                      </a:lnTo>
                      <a:lnTo>
                        <a:pt x="1411" y="64"/>
                      </a:lnTo>
                      <a:lnTo>
                        <a:pt x="1400" y="68"/>
                      </a:lnTo>
                      <a:lnTo>
                        <a:pt x="1389" y="73"/>
                      </a:lnTo>
                      <a:lnTo>
                        <a:pt x="1379" y="77"/>
                      </a:lnTo>
                      <a:lnTo>
                        <a:pt x="1368" y="82"/>
                      </a:lnTo>
                      <a:lnTo>
                        <a:pt x="1356" y="86"/>
                      </a:lnTo>
                      <a:lnTo>
                        <a:pt x="1447" y="86"/>
                      </a:lnTo>
                      <a:lnTo>
                        <a:pt x="1447" y="125"/>
                      </a:lnTo>
                      <a:lnTo>
                        <a:pt x="1444" y="162"/>
                      </a:lnTo>
                      <a:lnTo>
                        <a:pt x="1439" y="198"/>
                      </a:lnTo>
                      <a:lnTo>
                        <a:pt x="1436" y="214"/>
                      </a:lnTo>
                      <a:lnTo>
                        <a:pt x="1434" y="224"/>
                      </a:lnTo>
                      <a:lnTo>
                        <a:pt x="1430" y="233"/>
                      </a:lnTo>
                      <a:lnTo>
                        <a:pt x="1426" y="242"/>
                      </a:lnTo>
                      <a:lnTo>
                        <a:pt x="1422" y="252"/>
                      </a:lnTo>
                      <a:lnTo>
                        <a:pt x="1418" y="260"/>
                      </a:lnTo>
                      <a:lnTo>
                        <a:pt x="1412" y="269"/>
                      </a:lnTo>
                      <a:lnTo>
                        <a:pt x="1408" y="277"/>
                      </a:lnTo>
                      <a:lnTo>
                        <a:pt x="1402" y="285"/>
                      </a:lnTo>
                      <a:lnTo>
                        <a:pt x="1402" y="293"/>
                      </a:lnTo>
                      <a:lnTo>
                        <a:pt x="1398" y="304"/>
                      </a:lnTo>
                      <a:lnTo>
                        <a:pt x="1392" y="313"/>
                      </a:lnTo>
                      <a:lnTo>
                        <a:pt x="1385" y="321"/>
                      </a:lnTo>
                      <a:lnTo>
                        <a:pt x="1377" y="329"/>
                      </a:lnTo>
                      <a:lnTo>
                        <a:pt x="1371" y="337"/>
                      </a:lnTo>
                      <a:lnTo>
                        <a:pt x="1365" y="345"/>
                      </a:lnTo>
                      <a:lnTo>
                        <a:pt x="1360" y="355"/>
                      </a:lnTo>
                      <a:lnTo>
                        <a:pt x="1357" y="365"/>
                      </a:lnTo>
                      <a:lnTo>
                        <a:pt x="1351" y="375"/>
                      </a:lnTo>
                      <a:lnTo>
                        <a:pt x="1343" y="385"/>
                      </a:lnTo>
                      <a:lnTo>
                        <a:pt x="1336" y="395"/>
                      </a:lnTo>
                      <a:lnTo>
                        <a:pt x="1328" y="403"/>
                      </a:lnTo>
                      <a:lnTo>
                        <a:pt x="1321" y="412"/>
                      </a:lnTo>
                      <a:lnTo>
                        <a:pt x="1315" y="421"/>
                      </a:lnTo>
                      <a:lnTo>
                        <a:pt x="1308" y="431"/>
                      </a:lnTo>
                      <a:lnTo>
                        <a:pt x="1301" y="440"/>
                      </a:lnTo>
                      <a:lnTo>
                        <a:pt x="1295" y="433"/>
                      </a:lnTo>
                      <a:lnTo>
                        <a:pt x="1291" y="439"/>
                      </a:lnTo>
                      <a:lnTo>
                        <a:pt x="1284" y="443"/>
                      </a:lnTo>
                      <a:lnTo>
                        <a:pt x="1277" y="448"/>
                      </a:lnTo>
                      <a:lnTo>
                        <a:pt x="1272" y="452"/>
                      </a:lnTo>
                      <a:lnTo>
                        <a:pt x="1265" y="456"/>
                      </a:lnTo>
                      <a:lnTo>
                        <a:pt x="1259" y="460"/>
                      </a:lnTo>
                      <a:lnTo>
                        <a:pt x="1252" y="465"/>
                      </a:lnTo>
                      <a:lnTo>
                        <a:pt x="1247" y="469"/>
                      </a:lnTo>
                      <a:lnTo>
                        <a:pt x="1243" y="473"/>
                      </a:lnTo>
                      <a:lnTo>
                        <a:pt x="1237" y="477"/>
                      </a:lnTo>
                      <a:lnTo>
                        <a:pt x="1232" y="480"/>
                      </a:lnTo>
                      <a:lnTo>
                        <a:pt x="1227" y="484"/>
                      </a:lnTo>
                      <a:lnTo>
                        <a:pt x="1223" y="488"/>
                      </a:lnTo>
                      <a:lnTo>
                        <a:pt x="1217" y="491"/>
                      </a:lnTo>
                      <a:lnTo>
                        <a:pt x="1212" y="495"/>
                      </a:lnTo>
                      <a:lnTo>
                        <a:pt x="1207" y="497"/>
                      </a:lnTo>
                      <a:lnTo>
                        <a:pt x="1208" y="496"/>
                      </a:lnTo>
                      <a:lnTo>
                        <a:pt x="1228" y="472"/>
                      </a:lnTo>
                      <a:lnTo>
                        <a:pt x="1245" y="447"/>
                      </a:lnTo>
                      <a:lnTo>
                        <a:pt x="1263" y="420"/>
                      </a:lnTo>
                      <a:lnTo>
                        <a:pt x="1277" y="393"/>
                      </a:lnTo>
                      <a:lnTo>
                        <a:pt x="1292" y="365"/>
                      </a:lnTo>
                      <a:lnTo>
                        <a:pt x="1305" y="337"/>
                      </a:lnTo>
                      <a:lnTo>
                        <a:pt x="1316" y="308"/>
                      </a:lnTo>
                      <a:lnTo>
                        <a:pt x="1327" y="279"/>
                      </a:lnTo>
                      <a:lnTo>
                        <a:pt x="1335" y="248"/>
                      </a:lnTo>
                      <a:lnTo>
                        <a:pt x="1343" y="217"/>
                      </a:lnTo>
                      <a:lnTo>
                        <a:pt x="1348" y="185"/>
                      </a:lnTo>
                      <a:lnTo>
                        <a:pt x="1352" y="153"/>
                      </a:lnTo>
                      <a:lnTo>
                        <a:pt x="1355" y="120"/>
                      </a:lnTo>
                      <a:lnTo>
                        <a:pt x="1355" y="88"/>
                      </a:lnTo>
                      <a:lnTo>
                        <a:pt x="1356" y="88"/>
                      </a:lnTo>
                      <a:lnTo>
                        <a:pt x="1356" y="88"/>
                      </a:lnTo>
                      <a:lnTo>
                        <a:pt x="1356" y="88"/>
                      </a:lnTo>
                      <a:lnTo>
                        <a:pt x="1356" y="88"/>
                      </a:lnTo>
                      <a:lnTo>
                        <a:pt x="1356" y="88"/>
                      </a:lnTo>
                      <a:lnTo>
                        <a:pt x="1356" y="88"/>
                      </a:lnTo>
                      <a:lnTo>
                        <a:pt x="1356" y="86"/>
                      </a:lnTo>
                      <a:lnTo>
                        <a:pt x="1356" y="86"/>
                      </a:lnTo>
                      <a:lnTo>
                        <a:pt x="1447" y="86"/>
                      </a:lnTo>
                      <a:close/>
                      <a:moveTo>
                        <a:pt x="70" y="32"/>
                      </a:moveTo>
                      <a:lnTo>
                        <a:pt x="69" y="54"/>
                      </a:lnTo>
                      <a:lnTo>
                        <a:pt x="68" y="86"/>
                      </a:lnTo>
                      <a:lnTo>
                        <a:pt x="69" y="120"/>
                      </a:lnTo>
                      <a:lnTo>
                        <a:pt x="72" y="153"/>
                      </a:lnTo>
                      <a:lnTo>
                        <a:pt x="76" y="185"/>
                      </a:lnTo>
                      <a:lnTo>
                        <a:pt x="81" y="217"/>
                      </a:lnTo>
                      <a:lnTo>
                        <a:pt x="88" y="248"/>
                      </a:lnTo>
                      <a:lnTo>
                        <a:pt x="97" y="279"/>
                      </a:lnTo>
                      <a:lnTo>
                        <a:pt x="106" y="308"/>
                      </a:lnTo>
                      <a:lnTo>
                        <a:pt x="118" y="337"/>
                      </a:lnTo>
                      <a:lnTo>
                        <a:pt x="132" y="365"/>
                      </a:lnTo>
                      <a:lnTo>
                        <a:pt x="141" y="385"/>
                      </a:lnTo>
                      <a:lnTo>
                        <a:pt x="89" y="324"/>
                      </a:lnTo>
                      <a:lnTo>
                        <a:pt x="80" y="320"/>
                      </a:lnTo>
                      <a:lnTo>
                        <a:pt x="65" y="297"/>
                      </a:lnTo>
                      <a:lnTo>
                        <a:pt x="52" y="273"/>
                      </a:lnTo>
                      <a:lnTo>
                        <a:pt x="38" y="248"/>
                      </a:lnTo>
                      <a:lnTo>
                        <a:pt x="28" y="222"/>
                      </a:lnTo>
                      <a:lnTo>
                        <a:pt x="17" y="196"/>
                      </a:lnTo>
                      <a:lnTo>
                        <a:pt x="10" y="170"/>
                      </a:lnTo>
                      <a:lnTo>
                        <a:pt x="6" y="157"/>
                      </a:lnTo>
                      <a:lnTo>
                        <a:pt x="5" y="142"/>
                      </a:lnTo>
                      <a:lnTo>
                        <a:pt x="4" y="129"/>
                      </a:lnTo>
                      <a:lnTo>
                        <a:pt x="2" y="116"/>
                      </a:lnTo>
                      <a:lnTo>
                        <a:pt x="0" y="101"/>
                      </a:lnTo>
                      <a:lnTo>
                        <a:pt x="0" y="86"/>
                      </a:lnTo>
                      <a:lnTo>
                        <a:pt x="0" y="72"/>
                      </a:lnTo>
                      <a:lnTo>
                        <a:pt x="1" y="57"/>
                      </a:lnTo>
                      <a:lnTo>
                        <a:pt x="2" y="42"/>
                      </a:lnTo>
                      <a:lnTo>
                        <a:pt x="4" y="28"/>
                      </a:lnTo>
                      <a:lnTo>
                        <a:pt x="5" y="14"/>
                      </a:lnTo>
                      <a:lnTo>
                        <a:pt x="6" y="0"/>
                      </a:lnTo>
                      <a:lnTo>
                        <a:pt x="14" y="0"/>
                      </a:lnTo>
                      <a:lnTo>
                        <a:pt x="18" y="2"/>
                      </a:lnTo>
                      <a:lnTo>
                        <a:pt x="22" y="6"/>
                      </a:lnTo>
                      <a:lnTo>
                        <a:pt x="26" y="9"/>
                      </a:lnTo>
                      <a:lnTo>
                        <a:pt x="32" y="13"/>
                      </a:lnTo>
                      <a:lnTo>
                        <a:pt x="36" y="16"/>
                      </a:lnTo>
                      <a:lnTo>
                        <a:pt x="41" y="20"/>
                      </a:lnTo>
                      <a:lnTo>
                        <a:pt x="46" y="22"/>
                      </a:lnTo>
                      <a:lnTo>
                        <a:pt x="50" y="26"/>
                      </a:lnTo>
                      <a:lnTo>
                        <a:pt x="53" y="26"/>
                      </a:lnTo>
                      <a:lnTo>
                        <a:pt x="56" y="28"/>
                      </a:lnTo>
                      <a:lnTo>
                        <a:pt x="58" y="28"/>
                      </a:lnTo>
                      <a:lnTo>
                        <a:pt x="61" y="29"/>
                      </a:lnTo>
                      <a:lnTo>
                        <a:pt x="62" y="29"/>
                      </a:lnTo>
                      <a:lnTo>
                        <a:pt x="65" y="30"/>
                      </a:lnTo>
                      <a:lnTo>
                        <a:pt x="68" y="30"/>
                      </a:lnTo>
                      <a:lnTo>
                        <a:pt x="70" y="32"/>
                      </a:lnTo>
                      <a:close/>
                    </a:path>
                  </a:pathLst>
                </a:custGeom>
                <a:solidFill>
                  <a:srgbClr val="E1EB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1" name="Freeform 363"/>
                <p:cNvSpPr>
                  <a:spLocks noEditPoints="1"/>
                </p:cNvSpPr>
                <p:nvPr/>
              </p:nvSpPr>
              <p:spPr bwMode="auto">
                <a:xfrm>
                  <a:off x="3606" y="1913"/>
                  <a:ext cx="446" cy="196"/>
                </a:xfrm>
                <a:custGeom>
                  <a:avLst/>
                  <a:gdLst>
                    <a:gd name="T0" fmla="*/ 0 w 1287"/>
                    <a:gd name="T1" fmla="*/ 54 h 587"/>
                    <a:gd name="T2" fmla="*/ 8 w 1287"/>
                    <a:gd name="T3" fmla="*/ 153 h 587"/>
                    <a:gd name="T4" fmla="*/ 29 w 1287"/>
                    <a:gd name="T5" fmla="*/ 247 h 587"/>
                    <a:gd name="T6" fmla="*/ 64 w 1287"/>
                    <a:gd name="T7" fmla="*/ 333 h 587"/>
                    <a:gd name="T8" fmla="*/ 97 w 1287"/>
                    <a:gd name="T9" fmla="*/ 376 h 587"/>
                    <a:gd name="T10" fmla="*/ 172 w 1287"/>
                    <a:gd name="T11" fmla="*/ 435 h 587"/>
                    <a:gd name="T12" fmla="*/ 213 w 1287"/>
                    <a:gd name="T13" fmla="*/ 457 h 587"/>
                    <a:gd name="T14" fmla="*/ 256 w 1287"/>
                    <a:gd name="T15" fmla="*/ 473 h 587"/>
                    <a:gd name="T16" fmla="*/ 288 w 1287"/>
                    <a:gd name="T17" fmla="*/ 480 h 587"/>
                    <a:gd name="T18" fmla="*/ 292 w 1287"/>
                    <a:gd name="T19" fmla="*/ 483 h 587"/>
                    <a:gd name="T20" fmla="*/ 297 w 1287"/>
                    <a:gd name="T21" fmla="*/ 484 h 587"/>
                    <a:gd name="T22" fmla="*/ 272 w 1287"/>
                    <a:gd name="T23" fmla="*/ 463 h 587"/>
                    <a:gd name="T24" fmla="*/ 217 w 1287"/>
                    <a:gd name="T25" fmla="*/ 405 h 587"/>
                    <a:gd name="T26" fmla="*/ 172 w 1287"/>
                    <a:gd name="T27" fmla="*/ 341 h 587"/>
                    <a:gd name="T28" fmla="*/ 136 w 1287"/>
                    <a:gd name="T29" fmla="*/ 269 h 587"/>
                    <a:gd name="T30" fmla="*/ 109 w 1287"/>
                    <a:gd name="T31" fmla="*/ 193 h 587"/>
                    <a:gd name="T32" fmla="*/ 95 w 1287"/>
                    <a:gd name="T33" fmla="*/ 112 h 587"/>
                    <a:gd name="T34" fmla="*/ 93 w 1287"/>
                    <a:gd name="T35" fmla="*/ 26 h 587"/>
                    <a:gd name="T36" fmla="*/ 71 w 1287"/>
                    <a:gd name="T37" fmla="*/ 18 h 587"/>
                    <a:gd name="T38" fmla="*/ 36 w 1287"/>
                    <a:gd name="T39" fmla="*/ 8 h 587"/>
                    <a:gd name="T40" fmla="*/ 2 w 1287"/>
                    <a:gd name="T41" fmla="*/ 0 h 587"/>
                    <a:gd name="T42" fmla="*/ 1160 w 1287"/>
                    <a:gd name="T43" fmla="*/ 440 h 587"/>
                    <a:gd name="T44" fmla="*/ 1209 w 1287"/>
                    <a:gd name="T45" fmla="*/ 361 h 587"/>
                    <a:gd name="T46" fmla="*/ 1248 w 1287"/>
                    <a:gd name="T47" fmla="*/ 276 h 587"/>
                    <a:gd name="T48" fmla="*/ 1275 w 1287"/>
                    <a:gd name="T49" fmla="*/ 185 h 587"/>
                    <a:gd name="T50" fmla="*/ 1287 w 1287"/>
                    <a:gd name="T51" fmla="*/ 88 h 587"/>
                    <a:gd name="T52" fmla="*/ 1264 w 1287"/>
                    <a:gd name="T53" fmla="*/ 65 h 587"/>
                    <a:gd name="T54" fmla="*/ 1229 w 1287"/>
                    <a:gd name="T55" fmla="*/ 78 h 587"/>
                    <a:gd name="T56" fmla="*/ 1195 w 1287"/>
                    <a:gd name="T57" fmla="*/ 90 h 587"/>
                    <a:gd name="T58" fmla="*/ 1184 w 1287"/>
                    <a:gd name="T59" fmla="*/ 166 h 587"/>
                    <a:gd name="T60" fmla="*/ 1163 w 1287"/>
                    <a:gd name="T61" fmla="*/ 245 h 587"/>
                    <a:gd name="T62" fmla="*/ 1129 w 1287"/>
                    <a:gd name="T63" fmla="*/ 317 h 587"/>
                    <a:gd name="T64" fmla="*/ 1087 w 1287"/>
                    <a:gd name="T65" fmla="*/ 385 h 587"/>
                    <a:gd name="T66" fmla="*/ 1034 w 1287"/>
                    <a:gd name="T67" fmla="*/ 445 h 587"/>
                    <a:gd name="T68" fmla="*/ 974 w 1287"/>
                    <a:gd name="T69" fmla="*/ 497 h 587"/>
                    <a:gd name="T70" fmla="*/ 906 w 1287"/>
                    <a:gd name="T71" fmla="*/ 540 h 587"/>
                    <a:gd name="T72" fmla="*/ 833 w 1287"/>
                    <a:gd name="T73" fmla="*/ 574 h 587"/>
                    <a:gd name="T74" fmla="*/ 801 w 1287"/>
                    <a:gd name="T75" fmla="*/ 587 h 587"/>
                    <a:gd name="T76" fmla="*/ 861 w 1287"/>
                    <a:gd name="T77" fmla="*/ 576 h 587"/>
                    <a:gd name="T78" fmla="*/ 920 w 1287"/>
                    <a:gd name="T79" fmla="*/ 567 h 587"/>
                    <a:gd name="T80" fmla="*/ 982 w 1287"/>
                    <a:gd name="T81" fmla="*/ 548 h 587"/>
                    <a:gd name="T82" fmla="*/ 1052 w 1287"/>
                    <a:gd name="T83" fmla="*/ 516 h 587"/>
                    <a:gd name="T84" fmla="*/ 1117 w 1287"/>
                    <a:gd name="T85" fmla="*/ 48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587">
                      <a:moveTo>
                        <a:pt x="2" y="0"/>
                      </a:moveTo>
                      <a:lnTo>
                        <a:pt x="1" y="22"/>
                      </a:lnTo>
                      <a:lnTo>
                        <a:pt x="0" y="54"/>
                      </a:lnTo>
                      <a:lnTo>
                        <a:pt x="1" y="88"/>
                      </a:lnTo>
                      <a:lnTo>
                        <a:pt x="4" y="121"/>
                      </a:lnTo>
                      <a:lnTo>
                        <a:pt x="8" y="153"/>
                      </a:lnTo>
                      <a:lnTo>
                        <a:pt x="13" y="185"/>
                      </a:lnTo>
                      <a:lnTo>
                        <a:pt x="20" y="216"/>
                      </a:lnTo>
                      <a:lnTo>
                        <a:pt x="29" y="247"/>
                      </a:lnTo>
                      <a:lnTo>
                        <a:pt x="38" y="276"/>
                      </a:lnTo>
                      <a:lnTo>
                        <a:pt x="50" y="305"/>
                      </a:lnTo>
                      <a:lnTo>
                        <a:pt x="64" y="333"/>
                      </a:lnTo>
                      <a:lnTo>
                        <a:pt x="73" y="353"/>
                      </a:lnTo>
                      <a:lnTo>
                        <a:pt x="75" y="355"/>
                      </a:lnTo>
                      <a:lnTo>
                        <a:pt x="97" y="376"/>
                      </a:lnTo>
                      <a:lnTo>
                        <a:pt x="121" y="397"/>
                      </a:lnTo>
                      <a:lnTo>
                        <a:pt x="147" y="417"/>
                      </a:lnTo>
                      <a:lnTo>
                        <a:pt x="172" y="435"/>
                      </a:lnTo>
                      <a:lnTo>
                        <a:pt x="185" y="443"/>
                      </a:lnTo>
                      <a:lnTo>
                        <a:pt x="200" y="451"/>
                      </a:lnTo>
                      <a:lnTo>
                        <a:pt x="213" y="457"/>
                      </a:lnTo>
                      <a:lnTo>
                        <a:pt x="228" y="464"/>
                      </a:lnTo>
                      <a:lnTo>
                        <a:pt x="243" y="469"/>
                      </a:lnTo>
                      <a:lnTo>
                        <a:pt x="256" y="473"/>
                      </a:lnTo>
                      <a:lnTo>
                        <a:pt x="271" y="477"/>
                      </a:lnTo>
                      <a:lnTo>
                        <a:pt x="287" y="479"/>
                      </a:lnTo>
                      <a:lnTo>
                        <a:pt x="288" y="480"/>
                      </a:lnTo>
                      <a:lnTo>
                        <a:pt x="289" y="481"/>
                      </a:lnTo>
                      <a:lnTo>
                        <a:pt x="291" y="481"/>
                      </a:lnTo>
                      <a:lnTo>
                        <a:pt x="292" y="483"/>
                      </a:lnTo>
                      <a:lnTo>
                        <a:pt x="293" y="483"/>
                      </a:lnTo>
                      <a:lnTo>
                        <a:pt x="296" y="484"/>
                      </a:lnTo>
                      <a:lnTo>
                        <a:pt x="297" y="484"/>
                      </a:lnTo>
                      <a:lnTo>
                        <a:pt x="299" y="485"/>
                      </a:lnTo>
                      <a:lnTo>
                        <a:pt x="292" y="480"/>
                      </a:lnTo>
                      <a:lnTo>
                        <a:pt x="272" y="463"/>
                      </a:lnTo>
                      <a:lnTo>
                        <a:pt x="253" y="445"/>
                      </a:lnTo>
                      <a:lnTo>
                        <a:pt x="235" y="425"/>
                      </a:lnTo>
                      <a:lnTo>
                        <a:pt x="217" y="405"/>
                      </a:lnTo>
                      <a:lnTo>
                        <a:pt x="201" y="385"/>
                      </a:lnTo>
                      <a:lnTo>
                        <a:pt x="187" y="364"/>
                      </a:lnTo>
                      <a:lnTo>
                        <a:pt x="172" y="341"/>
                      </a:lnTo>
                      <a:lnTo>
                        <a:pt x="159" y="317"/>
                      </a:lnTo>
                      <a:lnTo>
                        <a:pt x="147" y="295"/>
                      </a:lnTo>
                      <a:lnTo>
                        <a:pt x="136" y="269"/>
                      </a:lnTo>
                      <a:lnTo>
                        <a:pt x="125" y="245"/>
                      </a:lnTo>
                      <a:lnTo>
                        <a:pt x="117" y="218"/>
                      </a:lnTo>
                      <a:lnTo>
                        <a:pt x="109" y="193"/>
                      </a:lnTo>
                      <a:lnTo>
                        <a:pt x="103" y="166"/>
                      </a:lnTo>
                      <a:lnTo>
                        <a:pt x="99" y="138"/>
                      </a:lnTo>
                      <a:lnTo>
                        <a:pt x="95" y="112"/>
                      </a:lnTo>
                      <a:lnTo>
                        <a:pt x="93" y="84"/>
                      </a:lnTo>
                      <a:lnTo>
                        <a:pt x="92" y="54"/>
                      </a:lnTo>
                      <a:lnTo>
                        <a:pt x="93" y="26"/>
                      </a:lnTo>
                      <a:lnTo>
                        <a:pt x="93" y="25"/>
                      </a:lnTo>
                      <a:lnTo>
                        <a:pt x="81" y="21"/>
                      </a:lnTo>
                      <a:lnTo>
                        <a:pt x="71" y="18"/>
                      </a:lnTo>
                      <a:lnTo>
                        <a:pt x="58" y="14"/>
                      </a:lnTo>
                      <a:lnTo>
                        <a:pt x="48" y="12"/>
                      </a:lnTo>
                      <a:lnTo>
                        <a:pt x="36" y="8"/>
                      </a:lnTo>
                      <a:lnTo>
                        <a:pt x="25" y="5"/>
                      </a:lnTo>
                      <a:lnTo>
                        <a:pt x="13" y="2"/>
                      </a:lnTo>
                      <a:lnTo>
                        <a:pt x="2" y="0"/>
                      </a:lnTo>
                      <a:close/>
                      <a:moveTo>
                        <a:pt x="1139" y="465"/>
                      </a:moveTo>
                      <a:lnTo>
                        <a:pt x="1140" y="464"/>
                      </a:lnTo>
                      <a:lnTo>
                        <a:pt x="1160" y="440"/>
                      </a:lnTo>
                      <a:lnTo>
                        <a:pt x="1177" y="415"/>
                      </a:lnTo>
                      <a:lnTo>
                        <a:pt x="1195" y="388"/>
                      </a:lnTo>
                      <a:lnTo>
                        <a:pt x="1209" y="361"/>
                      </a:lnTo>
                      <a:lnTo>
                        <a:pt x="1224" y="333"/>
                      </a:lnTo>
                      <a:lnTo>
                        <a:pt x="1237" y="305"/>
                      </a:lnTo>
                      <a:lnTo>
                        <a:pt x="1248" y="276"/>
                      </a:lnTo>
                      <a:lnTo>
                        <a:pt x="1259" y="247"/>
                      </a:lnTo>
                      <a:lnTo>
                        <a:pt x="1267" y="216"/>
                      </a:lnTo>
                      <a:lnTo>
                        <a:pt x="1275" y="185"/>
                      </a:lnTo>
                      <a:lnTo>
                        <a:pt x="1280" y="153"/>
                      </a:lnTo>
                      <a:lnTo>
                        <a:pt x="1284" y="121"/>
                      </a:lnTo>
                      <a:lnTo>
                        <a:pt x="1287" y="88"/>
                      </a:lnTo>
                      <a:lnTo>
                        <a:pt x="1287" y="56"/>
                      </a:lnTo>
                      <a:lnTo>
                        <a:pt x="1276" y="60"/>
                      </a:lnTo>
                      <a:lnTo>
                        <a:pt x="1264" y="65"/>
                      </a:lnTo>
                      <a:lnTo>
                        <a:pt x="1252" y="69"/>
                      </a:lnTo>
                      <a:lnTo>
                        <a:pt x="1241" y="74"/>
                      </a:lnTo>
                      <a:lnTo>
                        <a:pt x="1229" y="78"/>
                      </a:lnTo>
                      <a:lnTo>
                        <a:pt x="1217" y="82"/>
                      </a:lnTo>
                      <a:lnTo>
                        <a:pt x="1205" y="86"/>
                      </a:lnTo>
                      <a:lnTo>
                        <a:pt x="1195" y="90"/>
                      </a:lnTo>
                      <a:lnTo>
                        <a:pt x="1192" y="112"/>
                      </a:lnTo>
                      <a:lnTo>
                        <a:pt x="1189" y="138"/>
                      </a:lnTo>
                      <a:lnTo>
                        <a:pt x="1184" y="166"/>
                      </a:lnTo>
                      <a:lnTo>
                        <a:pt x="1179" y="193"/>
                      </a:lnTo>
                      <a:lnTo>
                        <a:pt x="1171" y="218"/>
                      </a:lnTo>
                      <a:lnTo>
                        <a:pt x="1163" y="245"/>
                      </a:lnTo>
                      <a:lnTo>
                        <a:pt x="1152" y="269"/>
                      </a:lnTo>
                      <a:lnTo>
                        <a:pt x="1141" y="295"/>
                      </a:lnTo>
                      <a:lnTo>
                        <a:pt x="1129" y="317"/>
                      </a:lnTo>
                      <a:lnTo>
                        <a:pt x="1116" y="341"/>
                      </a:lnTo>
                      <a:lnTo>
                        <a:pt x="1101" y="364"/>
                      </a:lnTo>
                      <a:lnTo>
                        <a:pt x="1087" y="385"/>
                      </a:lnTo>
                      <a:lnTo>
                        <a:pt x="1069" y="405"/>
                      </a:lnTo>
                      <a:lnTo>
                        <a:pt x="1052" y="425"/>
                      </a:lnTo>
                      <a:lnTo>
                        <a:pt x="1034" y="445"/>
                      </a:lnTo>
                      <a:lnTo>
                        <a:pt x="1014" y="463"/>
                      </a:lnTo>
                      <a:lnTo>
                        <a:pt x="994" y="480"/>
                      </a:lnTo>
                      <a:lnTo>
                        <a:pt x="974" y="497"/>
                      </a:lnTo>
                      <a:lnTo>
                        <a:pt x="952" y="512"/>
                      </a:lnTo>
                      <a:lnTo>
                        <a:pt x="930" y="527"/>
                      </a:lnTo>
                      <a:lnTo>
                        <a:pt x="906" y="540"/>
                      </a:lnTo>
                      <a:lnTo>
                        <a:pt x="884" y="552"/>
                      </a:lnTo>
                      <a:lnTo>
                        <a:pt x="858" y="563"/>
                      </a:lnTo>
                      <a:lnTo>
                        <a:pt x="833" y="574"/>
                      </a:lnTo>
                      <a:lnTo>
                        <a:pt x="807" y="582"/>
                      </a:lnTo>
                      <a:lnTo>
                        <a:pt x="794" y="586"/>
                      </a:lnTo>
                      <a:lnTo>
                        <a:pt x="801" y="587"/>
                      </a:lnTo>
                      <a:lnTo>
                        <a:pt x="821" y="583"/>
                      </a:lnTo>
                      <a:lnTo>
                        <a:pt x="841" y="580"/>
                      </a:lnTo>
                      <a:lnTo>
                        <a:pt x="861" y="576"/>
                      </a:lnTo>
                      <a:lnTo>
                        <a:pt x="880" y="574"/>
                      </a:lnTo>
                      <a:lnTo>
                        <a:pt x="900" y="570"/>
                      </a:lnTo>
                      <a:lnTo>
                        <a:pt x="920" y="567"/>
                      </a:lnTo>
                      <a:lnTo>
                        <a:pt x="940" y="563"/>
                      </a:lnTo>
                      <a:lnTo>
                        <a:pt x="958" y="559"/>
                      </a:lnTo>
                      <a:lnTo>
                        <a:pt x="982" y="548"/>
                      </a:lnTo>
                      <a:lnTo>
                        <a:pt x="1005" y="537"/>
                      </a:lnTo>
                      <a:lnTo>
                        <a:pt x="1029" y="527"/>
                      </a:lnTo>
                      <a:lnTo>
                        <a:pt x="1052" y="516"/>
                      </a:lnTo>
                      <a:lnTo>
                        <a:pt x="1073" y="504"/>
                      </a:lnTo>
                      <a:lnTo>
                        <a:pt x="1096" y="492"/>
                      </a:lnTo>
                      <a:lnTo>
                        <a:pt x="1117" y="480"/>
                      </a:lnTo>
                      <a:lnTo>
                        <a:pt x="1139" y="465"/>
                      </a:lnTo>
                      <a:close/>
                    </a:path>
                  </a:pathLst>
                </a:custGeom>
                <a:solidFill>
                  <a:srgbClr val="D2E1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2" name="Freeform 364"/>
                <p:cNvSpPr>
                  <a:spLocks/>
                </p:cNvSpPr>
                <p:nvPr/>
              </p:nvSpPr>
              <p:spPr bwMode="auto">
                <a:xfrm>
                  <a:off x="3638" y="1921"/>
                  <a:ext cx="382" cy="187"/>
                </a:xfrm>
                <a:custGeom>
                  <a:avLst/>
                  <a:gdLst>
                    <a:gd name="T0" fmla="*/ 0 w 1103"/>
                    <a:gd name="T1" fmla="*/ 29 h 561"/>
                    <a:gd name="T2" fmla="*/ 7 w 1103"/>
                    <a:gd name="T3" fmla="*/ 113 h 561"/>
                    <a:gd name="T4" fmla="*/ 25 w 1103"/>
                    <a:gd name="T5" fmla="*/ 193 h 561"/>
                    <a:gd name="T6" fmla="*/ 55 w 1103"/>
                    <a:gd name="T7" fmla="*/ 270 h 561"/>
                    <a:gd name="T8" fmla="*/ 95 w 1103"/>
                    <a:gd name="T9" fmla="*/ 339 h 561"/>
                    <a:gd name="T10" fmla="*/ 143 w 1103"/>
                    <a:gd name="T11" fmla="*/ 400 h 561"/>
                    <a:gd name="T12" fmla="*/ 200 w 1103"/>
                    <a:gd name="T13" fmla="*/ 455 h 561"/>
                    <a:gd name="T14" fmla="*/ 267 w 1103"/>
                    <a:gd name="T15" fmla="*/ 486 h 561"/>
                    <a:gd name="T16" fmla="*/ 360 w 1103"/>
                    <a:gd name="T17" fmla="*/ 515 h 561"/>
                    <a:gd name="T18" fmla="*/ 459 w 1103"/>
                    <a:gd name="T19" fmla="*/ 534 h 561"/>
                    <a:gd name="T20" fmla="*/ 545 w 1103"/>
                    <a:gd name="T21" fmla="*/ 546 h 561"/>
                    <a:gd name="T22" fmla="*/ 627 w 1103"/>
                    <a:gd name="T23" fmla="*/ 558 h 561"/>
                    <a:gd name="T24" fmla="*/ 669 w 1103"/>
                    <a:gd name="T25" fmla="*/ 557 h 561"/>
                    <a:gd name="T26" fmla="*/ 702 w 1103"/>
                    <a:gd name="T27" fmla="*/ 561 h 561"/>
                    <a:gd name="T28" fmla="*/ 766 w 1103"/>
                    <a:gd name="T29" fmla="*/ 538 h 561"/>
                    <a:gd name="T30" fmla="*/ 838 w 1103"/>
                    <a:gd name="T31" fmla="*/ 502 h 561"/>
                    <a:gd name="T32" fmla="*/ 902 w 1103"/>
                    <a:gd name="T33" fmla="*/ 455 h 561"/>
                    <a:gd name="T34" fmla="*/ 960 w 1103"/>
                    <a:gd name="T35" fmla="*/ 400 h 561"/>
                    <a:gd name="T36" fmla="*/ 1009 w 1103"/>
                    <a:gd name="T37" fmla="*/ 339 h 561"/>
                    <a:gd name="T38" fmla="*/ 1049 w 1103"/>
                    <a:gd name="T39" fmla="*/ 270 h 561"/>
                    <a:gd name="T40" fmla="*/ 1079 w 1103"/>
                    <a:gd name="T41" fmla="*/ 193 h 561"/>
                    <a:gd name="T42" fmla="*/ 1097 w 1103"/>
                    <a:gd name="T43" fmla="*/ 113 h 561"/>
                    <a:gd name="T44" fmla="*/ 1099 w 1103"/>
                    <a:gd name="T45" fmla="*/ 67 h 561"/>
                    <a:gd name="T46" fmla="*/ 1091 w 1103"/>
                    <a:gd name="T47" fmla="*/ 69 h 561"/>
                    <a:gd name="T48" fmla="*/ 1081 w 1103"/>
                    <a:gd name="T49" fmla="*/ 72 h 561"/>
                    <a:gd name="T50" fmla="*/ 1064 w 1103"/>
                    <a:gd name="T51" fmla="*/ 76 h 561"/>
                    <a:gd name="T52" fmla="*/ 1039 w 1103"/>
                    <a:gd name="T53" fmla="*/ 76 h 561"/>
                    <a:gd name="T54" fmla="*/ 1019 w 1103"/>
                    <a:gd name="T55" fmla="*/ 85 h 561"/>
                    <a:gd name="T56" fmla="*/ 1015 w 1103"/>
                    <a:gd name="T57" fmla="*/ 85 h 561"/>
                    <a:gd name="T58" fmla="*/ 1011 w 1103"/>
                    <a:gd name="T59" fmla="*/ 85 h 561"/>
                    <a:gd name="T60" fmla="*/ 1007 w 1103"/>
                    <a:gd name="T61" fmla="*/ 100 h 561"/>
                    <a:gd name="T62" fmla="*/ 991 w 1103"/>
                    <a:gd name="T63" fmla="*/ 167 h 561"/>
                    <a:gd name="T64" fmla="*/ 966 w 1103"/>
                    <a:gd name="T65" fmla="*/ 230 h 561"/>
                    <a:gd name="T66" fmla="*/ 933 w 1103"/>
                    <a:gd name="T67" fmla="*/ 287 h 561"/>
                    <a:gd name="T68" fmla="*/ 892 w 1103"/>
                    <a:gd name="T69" fmla="*/ 339 h 561"/>
                    <a:gd name="T70" fmla="*/ 844 w 1103"/>
                    <a:gd name="T71" fmla="*/ 384 h 561"/>
                    <a:gd name="T72" fmla="*/ 790 w 1103"/>
                    <a:gd name="T73" fmla="*/ 423 h 561"/>
                    <a:gd name="T74" fmla="*/ 730 w 1103"/>
                    <a:gd name="T75" fmla="*/ 454 h 561"/>
                    <a:gd name="T76" fmla="*/ 666 w 1103"/>
                    <a:gd name="T77" fmla="*/ 475 h 561"/>
                    <a:gd name="T78" fmla="*/ 599 w 1103"/>
                    <a:gd name="T79" fmla="*/ 487 h 561"/>
                    <a:gd name="T80" fmla="*/ 529 w 1103"/>
                    <a:gd name="T81" fmla="*/ 488 h 561"/>
                    <a:gd name="T82" fmla="*/ 459 w 1103"/>
                    <a:gd name="T83" fmla="*/ 480 h 561"/>
                    <a:gd name="T84" fmla="*/ 394 w 1103"/>
                    <a:gd name="T85" fmla="*/ 462 h 561"/>
                    <a:gd name="T86" fmla="*/ 332 w 1103"/>
                    <a:gd name="T87" fmla="*/ 434 h 561"/>
                    <a:gd name="T88" fmla="*/ 276 w 1103"/>
                    <a:gd name="T89" fmla="*/ 398 h 561"/>
                    <a:gd name="T90" fmla="*/ 227 w 1103"/>
                    <a:gd name="T91" fmla="*/ 355 h 561"/>
                    <a:gd name="T92" fmla="*/ 183 w 1103"/>
                    <a:gd name="T93" fmla="*/ 306 h 561"/>
                    <a:gd name="T94" fmla="*/ 148 w 1103"/>
                    <a:gd name="T95" fmla="*/ 250 h 561"/>
                    <a:gd name="T96" fmla="*/ 120 w 1103"/>
                    <a:gd name="T97" fmla="*/ 188 h 561"/>
                    <a:gd name="T98" fmla="*/ 101 w 1103"/>
                    <a:gd name="T99" fmla="*/ 123 h 561"/>
                    <a:gd name="T100" fmla="*/ 92 w 1103"/>
                    <a:gd name="T101" fmla="*/ 53 h 561"/>
                    <a:gd name="T102" fmla="*/ 79 w 1103"/>
                    <a:gd name="T103" fmla="*/ 33 h 561"/>
                    <a:gd name="T104" fmla="*/ 59 w 1103"/>
                    <a:gd name="T105" fmla="*/ 23 h 561"/>
                    <a:gd name="T106" fmla="*/ 39 w 1103"/>
                    <a:gd name="T107" fmla="*/ 11 h 561"/>
                    <a:gd name="T108" fmla="*/ 25 w 1103"/>
                    <a:gd name="T109" fmla="*/ 7 h 561"/>
                    <a:gd name="T110" fmla="*/ 11 w 1103"/>
                    <a:gd name="T111" fmla="*/ 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3" h="561">
                      <a:moveTo>
                        <a:pt x="1" y="0"/>
                      </a:moveTo>
                      <a:lnTo>
                        <a:pt x="1" y="1"/>
                      </a:lnTo>
                      <a:lnTo>
                        <a:pt x="0" y="29"/>
                      </a:lnTo>
                      <a:lnTo>
                        <a:pt x="1" y="59"/>
                      </a:lnTo>
                      <a:lnTo>
                        <a:pt x="3" y="87"/>
                      </a:lnTo>
                      <a:lnTo>
                        <a:pt x="7" y="113"/>
                      </a:lnTo>
                      <a:lnTo>
                        <a:pt x="11" y="141"/>
                      </a:lnTo>
                      <a:lnTo>
                        <a:pt x="17" y="168"/>
                      </a:lnTo>
                      <a:lnTo>
                        <a:pt x="25" y="193"/>
                      </a:lnTo>
                      <a:lnTo>
                        <a:pt x="33" y="220"/>
                      </a:lnTo>
                      <a:lnTo>
                        <a:pt x="44" y="244"/>
                      </a:lnTo>
                      <a:lnTo>
                        <a:pt x="55" y="270"/>
                      </a:lnTo>
                      <a:lnTo>
                        <a:pt x="67" y="292"/>
                      </a:lnTo>
                      <a:lnTo>
                        <a:pt x="80" y="316"/>
                      </a:lnTo>
                      <a:lnTo>
                        <a:pt x="95" y="339"/>
                      </a:lnTo>
                      <a:lnTo>
                        <a:pt x="109" y="360"/>
                      </a:lnTo>
                      <a:lnTo>
                        <a:pt x="125" y="380"/>
                      </a:lnTo>
                      <a:lnTo>
                        <a:pt x="143" y="400"/>
                      </a:lnTo>
                      <a:lnTo>
                        <a:pt x="161" y="420"/>
                      </a:lnTo>
                      <a:lnTo>
                        <a:pt x="180" y="438"/>
                      </a:lnTo>
                      <a:lnTo>
                        <a:pt x="200" y="455"/>
                      </a:lnTo>
                      <a:lnTo>
                        <a:pt x="207" y="460"/>
                      </a:lnTo>
                      <a:lnTo>
                        <a:pt x="238" y="474"/>
                      </a:lnTo>
                      <a:lnTo>
                        <a:pt x="267" y="486"/>
                      </a:lnTo>
                      <a:lnTo>
                        <a:pt x="298" y="496"/>
                      </a:lnTo>
                      <a:lnTo>
                        <a:pt x="328" y="506"/>
                      </a:lnTo>
                      <a:lnTo>
                        <a:pt x="360" y="515"/>
                      </a:lnTo>
                      <a:lnTo>
                        <a:pt x="392" y="522"/>
                      </a:lnTo>
                      <a:lnTo>
                        <a:pt x="426" y="528"/>
                      </a:lnTo>
                      <a:lnTo>
                        <a:pt x="459" y="534"/>
                      </a:lnTo>
                      <a:lnTo>
                        <a:pt x="489" y="536"/>
                      </a:lnTo>
                      <a:lnTo>
                        <a:pt x="517" y="541"/>
                      </a:lnTo>
                      <a:lnTo>
                        <a:pt x="545" y="546"/>
                      </a:lnTo>
                      <a:lnTo>
                        <a:pt x="573" y="550"/>
                      </a:lnTo>
                      <a:lnTo>
                        <a:pt x="599" y="554"/>
                      </a:lnTo>
                      <a:lnTo>
                        <a:pt x="627" y="558"/>
                      </a:lnTo>
                      <a:lnTo>
                        <a:pt x="641" y="558"/>
                      </a:lnTo>
                      <a:lnTo>
                        <a:pt x="655" y="558"/>
                      </a:lnTo>
                      <a:lnTo>
                        <a:pt x="669" y="557"/>
                      </a:lnTo>
                      <a:lnTo>
                        <a:pt x="682" y="555"/>
                      </a:lnTo>
                      <a:lnTo>
                        <a:pt x="682" y="559"/>
                      </a:lnTo>
                      <a:lnTo>
                        <a:pt x="702" y="561"/>
                      </a:lnTo>
                      <a:lnTo>
                        <a:pt x="715" y="557"/>
                      </a:lnTo>
                      <a:lnTo>
                        <a:pt x="741" y="549"/>
                      </a:lnTo>
                      <a:lnTo>
                        <a:pt x="766" y="538"/>
                      </a:lnTo>
                      <a:lnTo>
                        <a:pt x="792" y="527"/>
                      </a:lnTo>
                      <a:lnTo>
                        <a:pt x="814" y="515"/>
                      </a:lnTo>
                      <a:lnTo>
                        <a:pt x="838" y="502"/>
                      </a:lnTo>
                      <a:lnTo>
                        <a:pt x="860" y="487"/>
                      </a:lnTo>
                      <a:lnTo>
                        <a:pt x="882" y="472"/>
                      </a:lnTo>
                      <a:lnTo>
                        <a:pt x="902" y="455"/>
                      </a:lnTo>
                      <a:lnTo>
                        <a:pt x="922" y="438"/>
                      </a:lnTo>
                      <a:lnTo>
                        <a:pt x="942" y="420"/>
                      </a:lnTo>
                      <a:lnTo>
                        <a:pt x="960" y="400"/>
                      </a:lnTo>
                      <a:lnTo>
                        <a:pt x="977" y="380"/>
                      </a:lnTo>
                      <a:lnTo>
                        <a:pt x="995" y="360"/>
                      </a:lnTo>
                      <a:lnTo>
                        <a:pt x="1009" y="339"/>
                      </a:lnTo>
                      <a:lnTo>
                        <a:pt x="1024" y="316"/>
                      </a:lnTo>
                      <a:lnTo>
                        <a:pt x="1037" y="292"/>
                      </a:lnTo>
                      <a:lnTo>
                        <a:pt x="1049" y="270"/>
                      </a:lnTo>
                      <a:lnTo>
                        <a:pt x="1060" y="244"/>
                      </a:lnTo>
                      <a:lnTo>
                        <a:pt x="1071" y="220"/>
                      </a:lnTo>
                      <a:lnTo>
                        <a:pt x="1079" y="193"/>
                      </a:lnTo>
                      <a:lnTo>
                        <a:pt x="1087" y="168"/>
                      </a:lnTo>
                      <a:lnTo>
                        <a:pt x="1092" y="141"/>
                      </a:lnTo>
                      <a:lnTo>
                        <a:pt x="1097" y="113"/>
                      </a:lnTo>
                      <a:lnTo>
                        <a:pt x="1100" y="87"/>
                      </a:lnTo>
                      <a:lnTo>
                        <a:pt x="1103" y="65"/>
                      </a:lnTo>
                      <a:lnTo>
                        <a:pt x="1099" y="67"/>
                      </a:lnTo>
                      <a:lnTo>
                        <a:pt x="1096" y="68"/>
                      </a:lnTo>
                      <a:lnTo>
                        <a:pt x="1093" y="69"/>
                      </a:lnTo>
                      <a:lnTo>
                        <a:pt x="1091" y="69"/>
                      </a:lnTo>
                      <a:lnTo>
                        <a:pt x="1088" y="71"/>
                      </a:lnTo>
                      <a:lnTo>
                        <a:pt x="1084" y="72"/>
                      </a:lnTo>
                      <a:lnTo>
                        <a:pt x="1081" y="72"/>
                      </a:lnTo>
                      <a:lnTo>
                        <a:pt x="1079" y="73"/>
                      </a:lnTo>
                      <a:lnTo>
                        <a:pt x="1072" y="76"/>
                      </a:lnTo>
                      <a:lnTo>
                        <a:pt x="1064" y="76"/>
                      </a:lnTo>
                      <a:lnTo>
                        <a:pt x="1056" y="76"/>
                      </a:lnTo>
                      <a:lnTo>
                        <a:pt x="1047" y="76"/>
                      </a:lnTo>
                      <a:lnTo>
                        <a:pt x="1039" y="76"/>
                      </a:lnTo>
                      <a:lnTo>
                        <a:pt x="1032" y="77"/>
                      </a:lnTo>
                      <a:lnTo>
                        <a:pt x="1025" y="80"/>
                      </a:lnTo>
                      <a:lnTo>
                        <a:pt x="1019" y="85"/>
                      </a:lnTo>
                      <a:lnTo>
                        <a:pt x="1017" y="85"/>
                      </a:lnTo>
                      <a:lnTo>
                        <a:pt x="1016" y="85"/>
                      </a:lnTo>
                      <a:lnTo>
                        <a:pt x="1015" y="85"/>
                      </a:lnTo>
                      <a:lnTo>
                        <a:pt x="1013" y="85"/>
                      </a:lnTo>
                      <a:lnTo>
                        <a:pt x="1012" y="85"/>
                      </a:lnTo>
                      <a:lnTo>
                        <a:pt x="1011" y="85"/>
                      </a:lnTo>
                      <a:lnTo>
                        <a:pt x="1009" y="85"/>
                      </a:lnTo>
                      <a:lnTo>
                        <a:pt x="1008" y="85"/>
                      </a:lnTo>
                      <a:lnTo>
                        <a:pt x="1007" y="100"/>
                      </a:lnTo>
                      <a:lnTo>
                        <a:pt x="1003" y="123"/>
                      </a:lnTo>
                      <a:lnTo>
                        <a:pt x="997" y="144"/>
                      </a:lnTo>
                      <a:lnTo>
                        <a:pt x="991" y="167"/>
                      </a:lnTo>
                      <a:lnTo>
                        <a:pt x="984" y="188"/>
                      </a:lnTo>
                      <a:lnTo>
                        <a:pt x="976" y="208"/>
                      </a:lnTo>
                      <a:lnTo>
                        <a:pt x="966" y="230"/>
                      </a:lnTo>
                      <a:lnTo>
                        <a:pt x="956" y="250"/>
                      </a:lnTo>
                      <a:lnTo>
                        <a:pt x="945" y="268"/>
                      </a:lnTo>
                      <a:lnTo>
                        <a:pt x="933" y="287"/>
                      </a:lnTo>
                      <a:lnTo>
                        <a:pt x="920" y="306"/>
                      </a:lnTo>
                      <a:lnTo>
                        <a:pt x="906" y="323"/>
                      </a:lnTo>
                      <a:lnTo>
                        <a:pt x="892" y="339"/>
                      </a:lnTo>
                      <a:lnTo>
                        <a:pt x="877" y="355"/>
                      </a:lnTo>
                      <a:lnTo>
                        <a:pt x="861" y="370"/>
                      </a:lnTo>
                      <a:lnTo>
                        <a:pt x="844" y="384"/>
                      </a:lnTo>
                      <a:lnTo>
                        <a:pt x="826" y="398"/>
                      </a:lnTo>
                      <a:lnTo>
                        <a:pt x="809" y="411"/>
                      </a:lnTo>
                      <a:lnTo>
                        <a:pt x="790" y="423"/>
                      </a:lnTo>
                      <a:lnTo>
                        <a:pt x="772" y="434"/>
                      </a:lnTo>
                      <a:lnTo>
                        <a:pt x="752" y="444"/>
                      </a:lnTo>
                      <a:lnTo>
                        <a:pt x="730" y="454"/>
                      </a:lnTo>
                      <a:lnTo>
                        <a:pt x="710" y="462"/>
                      </a:lnTo>
                      <a:lnTo>
                        <a:pt x="689" y="468"/>
                      </a:lnTo>
                      <a:lnTo>
                        <a:pt x="666" y="475"/>
                      </a:lnTo>
                      <a:lnTo>
                        <a:pt x="645" y="480"/>
                      </a:lnTo>
                      <a:lnTo>
                        <a:pt x="622" y="484"/>
                      </a:lnTo>
                      <a:lnTo>
                        <a:pt x="599" y="487"/>
                      </a:lnTo>
                      <a:lnTo>
                        <a:pt x="575" y="488"/>
                      </a:lnTo>
                      <a:lnTo>
                        <a:pt x="551" y="490"/>
                      </a:lnTo>
                      <a:lnTo>
                        <a:pt x="529" y="488"/>
                      </a:lnTo>
                      <a:lnTo>
                        <a:pt x="505" y="487"/>
                      </a:lnTo>
                      <a:lnTo>
                        <a:pt x="482" y="484"/>
                      </a:lnTo>
                      <a:lnTo>
                        <a:pt x="459" y="480"/>
                      </a:lnTo>
                      <a:lnTo>
                        <a:pt x="436" y="475"/>
                      </a:lnTo>
                      <a:lnTo>
                        <a:pt x="415" y="468"/>
                      </a:lnTo>
                      <a:lnTo>
                        <a:pt x="394" y="462"/>
                      </a:lnTo>
                      <a:lnTo>
                        <a:pt x="372" y="454"/>
                      </a:lnTo>
                      <a:lnTo>
                        <a:pt x="352" y="444"/>
                      </a:lnTo>
                      <a:lnTo>
                        <a:pt x="332" y="434"/>
                      </a:lnTo>
                      <a:lnTo>
                        <a:pt x="314" y="423"/>
                      </a:lnTo>
                      <a:lnTo>
                        <a:pt x="295" y="411"/>
                      </a:lnTo>
                      <a:lnTo>
                        <a:pt x="276" y="398"/>
                      </a:lnTo>
                      <a:lnTo>
                        <a:pt x="259" y="384"/>
                      </a:lnTo>
                      <a:lnTo>
                        <a:pt x="243" y="370"/>
                      </a:lnTo>
                      <a:lnTo>
                        <a:pt x="227" y="355"/>
                      </a:lnTo>
                      <a:lnTo>
                        <a:pt x="211" y="339"/>
                      </a:lnTo>
                      <a:lnTo>
                        <a:pt x="197" y="323"/>
                      </a:lnTo>
                      <a:lnTo>
                        <a:pt x="183" y="306"/>
                      </a:lnTo>
                      <a:lnTo>
                        <a:pt x="171" y="287"/>
                      </a:lnTo>
                      <a:lnTo>
                        <a:pt x="159" y="268"/>
                      </a:lnTo>
                      <a:lnTo>
                        <a:pt x="148" y="250"/>
                      </a:lnTo>
                      <a:lnTo>
                        <a:pt x="137" y="230"/>
                      </a:lnTo>
                      <a:lnTo>
                        <a:pt x="128" y="208"/>
                      </a:lnTo>
                      <a:lnTo>
                        <a:pt x="120" y="188"/>
                      </a:lnTo>
                      <a:lnTo>
                        <a:pt x="112" y="167"/>
                      </a:lnTo>
                      <a:lnTo>
                        <a:pt x="107" y="144"/>
                      </a:lnTo>
                      <a:lnTo>
                        <a:pt x="101" y="123"/>
                      </a:lnTo>
                      <a:lnTo>
                        <a:pt x="97" y="100"/>
                      </a:lnTo>
                      <a:lnTo>
                        <a:pt x="95" y="77"/>
                      </a:lnTo>
                      <a:lnTo>
                        <a:pt x="92" y="53"/>
                      </a:lnTo>
                      <a:lnTo>
                        <a:pt x="92" y="39"/>
                      </a:lnTo>
                      <a:lnTo>
                        <a:pt x="85" y="36"/>
                      </a:lnTo>
                      <a:lnTo>
                        <a:pt x="79" y="33"/>
                      </a:lnTo>
                      <a:lnTo>
                        <a:pt x="72" y="29"/>
                      </a:lnTo>
                      <a:lnTo>
                        <a:pt x="65" y="27"/>
                      </a:lnTo>
                      <a:lnTo>
                        <a:pt x="59" y="23"/>
                      </a:lnTo>
                      <a:lnTo>
                        <a:pt x="52" y="19"/>
                      </a:lnTo>
                      <a:lnTo>
                        <a:pt x="45" y="15"/>
                      </a:lnTo>
                      <a:lnTo>
                        <a:pt x="39" y="11"/>
                      </a:lnTo>
                      <a:lnTo>
                        <a:pt x="35" y="9"/>
                      </a:lnTo>
                      <a:lnTo>
                        <a:pt x="29" y="8"/>
                      </a:lnTo>
                      <a:lnTo>
                        <a:pt x="25" y="7"/>
                      </a:lnTo>
                      <a:lnTo>
                        <a:pt x="20" y="5"/>
                      </a:lnTo>
                      <a:lnTo>
                        <a:pt x="16" y="4"/>
                      </a:lnTo>
                      <a:lnTo>
                        <a:pt x="11" y="3"/>
                      </a:lnTo>
                      <a:lnTo>
                        <a:pt x="5" y="1"/>
                      </a:lnTo>
                      <a:lnTo>
                        <a:pt x="1" y="0"/>
                      </a:lnTo>
                      <a:close/>
                    </a:path>
                  </a:pathLst>
                </a:custGeom>
                <a:solidFill>
                  <a:srgbClr val="C2D7D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3" name="Freeform 365"/>
                <p:cNvSpPr>
                  <a:spLocks/>
                </p:cNvSpPr>
                <p:nvPr/>
              </p:nvSpPr>
              <p:spPr bwMode="auto">
                <a:xfrm>
                  <a:off x="3670" y="1934"/>
                  <a:ext cx="317" cy="151"/>
                </a:xfrm>
                <a:custGeom>
                  <a:avLst/>
                  <a:gdLst>
                    <a:gd name="T0" fmla="*/ 3 w 916"/>
                    <a:gd name="T1" fmla="*/ 38 h 451"/>
                    <a:gd name="T2" fmla="*/ 15 w 916"/>
                    <a:gd name="T3" fmla="*/ 105 h 451"/>
                    <a:gd name="T4" fmla="*/ 36 w 916"/>
                    <a:gd name="T5" fmla="*/ 169 h 451"/>
                    <a:gd name="T6" fmla="*/ 67 w 916"/>
                    <a:gd name="T7" fmla="*/ 229 h 451"/>
                    <a:gd name="T8" fmla="*/ 105 w 916"/>
                    <a:gd name="T9" fmla="*/ 284 h 451"/>
                    <a:gd name="T10" fmla="*/ 151 w 916"/>
                    <a:gd name="T11" fmla="*/ 331 h 451"/>
                    <a:gd name="T12" fmla="*/ 203 w 916"/>
                    <a:gd name="T13" fmla="*/ 372 h 451"/>
                    <a:gd name="T14" fmla="*/ 260 w 916"/>
                    <a:gd name="T15" fmla="*/ 405 h 451"/>
                    <a:gd name="T16" fmla="*/ 323 w 916"/>
                    <a:gd name="T17" fmla="*/ 429 h 451"/>
                    <a:gd name="T18" fmla="*/ 390 w 916"/>
                    <a:gd name="T19" fmla="*/ 445 h 451"/>
                    <a:gd name="T20" fmla="*/ 459 w 916"/>
                    <a:gd name="T21" fmla="*/ 451 h 451"/>
                    <a:gd name="T22" fmla="*/ 530 w 916"/>
                    <a:gd name="T23" fmla="*/ 445 h 451"/>
                    <a:gd name="T24" fmla="*/ 597 w 916"/>
                    <a:gd name="T25" fmla="*/ 429 h 451"/>
                    <a:gd name="T26" fmla="*/ 660 w 916"/>
                    <a:gd name="T27" fmla="*/ 405 h 451"/>
                    <a:gd name="T28" fmla="*/ 717 w 916"/>
                    <a:gd name="T29" fmla="*/ 372 h 451"/>
                    <a:gd name="T30" fmla="*/ 769 w 916"/>
                    <a:gd name="T31" fmla="*/ 331 h 451"/>
                    <a:gd name="T32" fmla="*/ 814 w 916"/>
                    <a:gd name="T33" fmla="*/ 284 h 451"/>
                    <a:gd name="T34" fmla="*/ 853 w 916"/>
                    <a:gd name="T35" fmla="*/ 229 h 451"/>
                    <a:gd name="T36" fmla="*/ 884 w 916"/>
                    <a:gd name="T37" fmla="*/ 169 h 451"/>
                    <a:gd name="T38" fmla="*/ 905 w 916"/>
                    <a:gd name="T39" fmla="*/ 105 h 451"/>
                    <a:gd name="T40" fmla="*/ 916 w 916"/>
                    <a:gd name="T41" fmla="*/ 46 h 451"/>
                    <a:gd name="T42" fmla="*/ 878 w 916"/>
                    <a:gd name="T43" fmla="*/ 52 h 451"/>
                    <a:gd name="T44" fmla="*/ 844 w 916"/>
                    <a:gd name="T45" fmla="*/ 58 h 451"/>
                    <a:gd name="T46" fmla="*/ 820 w 916"/>
                    <a:gd name="T47" fmla="*/ 65 h 451"/>
                    <a:gd name="T48" fmla="*/ 805 w 916"/>
                    <a:gd name="T49" fmla="*/ 117 h 451"/>
                    <a:gd name="T50" fmla="*/ 784 w 916"/>
                    <a:gd name="T51" fmla="*/ 166 h 451"/>
                    <a:gd name="T52" fmla="*/ 754 w 916"/>
                    <a:gd name="T53" fmla="*/ 211 h 451"/>
                    <a:gd name="T54" fmla="*/ 720 w 916"/>
                    <a:gd name="T55" fmla="*/ 251 h 451"/>
                    <a:gd name="T56" fmla="*/ 680 w 916"/>
                    <a:gd name="T57" fmla="*/ 285 h 451"/>
                    <a:gd name="T58" fmla="*/ 635 w 916"/>
                    <a:gd name="T59" fmla="*/ 315 h 451"/>
                    <a:gd name="T60" fmla="*/ 586 w 916"/>
                    <a:gd name="T61" fmla="*/ 336 h 451"/>
                    <a:gd name="T62" fmla="*/ 534 w 916"/>
                    <a:gd name="T63" fmla="*/ 351 h 451"/>
                    <a:gd name="T64" fmla="*/ 479 w 916"/>
                    <a:gd name="T65" fmla="*/ 359 h 451"/>
                    <a:gd name="T66" fmla="*/ 422 w 916"/>
                    <a:gd name="T67" fmla="*/ 357 h 451"/>
                    <a:gd name="T68" fmla="*/ 368 w 916"/>
                    <a:gd name="T69" fmla="*/ 347 h 451"/>
                    <a:gd name="T70" fmla="*/ 316 w 916"/>
                    <a:gd name="T71" fmla="*/ 329 h 451"/>
                    <a:gd name="T72" fmla="*/ 270 w 916"/>
                    <a:gd name="T73" fmla="*/ 305 h 451"/>
                    <a:gd name="T74" fmla="*/ 226 w 916"/>
                    <a:gd name="T75" fmla="*/ 275 h 451"/>
                    <a:gd name="T76" fmla="*/ 187 w 916"/>
                    <a:gd name="T77" fmla="*/ 239 h 451"/>
                    <a:gd name="T78" fmla="*/ 155 w 916"/>
                    <a:gd name="T79" fmla="*/ 196 h 451"/>
                    <a:gd name="T80" fmla="*/ 128 w 916"/>
                    <a:gd name="T81" fmla="*/ 150 h 451"/>
                    <a:gd name="T82" fmla="*/ 108 w 916"/>
                    <a:gd name="T83" fmla="*/ 100 h 451"/>
                    <a:gd name="T84" fmla="*/ 96 w 916"/>
                    <a:gd name="T85" fmla="*/ 46 h 451"/>
                    <a:gd name="T86" fmla="*/ 81 w 916"/>
                    <a:gd name="T87" fmla="*/ 22 h 451"/>
                    <a:gd name="T88" fmla="*/ 45 w 916"/>
                    <a:gd name="T89" fmla="*/ 14 h 451"/>
                    <a:gd name="T90" fmla="*/ 12 w 916"/>
                    <a:gd name="T91" fmla="*/ 4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16" h="451">
                      <a:moveTo>
                        <a:pt x="0" y="0"/>
                      </a:moveTo>
                      <a:lnTo>
                        <a:pt x="0" y="14"/>
                      </a:lnTo>
                      <a:lnTo>
                        <a:pt x="3" y="38"/>
                      </a:lnTo>
                      <a:lnTo>
                        <a:pt x="5" y="61"/>
                      </a:lnTo>
                      <a:lnTo>
                        <a:pt x="9" y="84"/>
                      </a:lnTo>
                      <a:lnTo>
                        <a:pt x="15" y="105"/>
                      </a:lnTo>
                      <a:lnTo>
                        <a:pt x="20" y="128"/>
                      </a:lnTo>
                      <a:lnTo>
                        <a:pt x="28" y="149"/>
                      </a:lnTo>
                      <a:lnTo>
                        <a:pt x="36" y="169"/>
                      </a:lnTo>
                      <a:lnTo>
                        <a:pt x="45" y="191"/>
                      </a:lnTo>
                      <a:lnTo>
                        <a:pt x="56" y="211"/>
                      </a:lnTo>
                      <a:lnTo>
                        <a:pt x="67" y="229"/>
                      </a:lnTo>
                      <a:lnTo>
                        <a:pt x="79" y="248"/>
                      </a:lnTo>
                      <a:lnTo>
                        <a:pt x="91" y="267"/>
                      </a:lnTo>
                      <a:lnTo>
                        <a:pt x="105" y="284"/>
                      </a:lnTo>
                      <a:lnTo>
                        <a:pt x="119" y="300"/>
                      </a:lnTo>
                      <a:lnTo>
                        <a:pt x="135" y="316"/>
                      </a:lnTo>
                      <a:lnTo>
                        <a:pt x="151" y="331"/>
                      </a:lnTo>
                      <a:lnTo>
                        <a:pt x="167" y="345"/>
                      </a:lnTo>
                      <a:lnTo>
                        <a:pt x="184" y="359"/>
                      </a:lnTo>
                      <a:lnTo>
                        <a:pt x="203" y="372"/>
                      </a:lnTo>
                      <a:lnTo>
                        <a:pt x="222" y="384"/>
                      </a:lnTo>
                      <a:lnTo>
                        <a:pt x="240" y="395"/>
                      </a:lnTo>
                      <a:lnTo>
                        <a:pt x="260" y="405"/>
                      </a:lnTo>
                      <a:lnTo>
                        <a:pt x="280" y="415"/>
                      </a:lnTo>
                      <a:lnTo>
                        <a:pt x="302" y="423"/>
                      </a:lnTo>
                      <a:lnTo>
                        <a:pt x="323" y="429"/>
                      </a:lnTo>
                      <a:lnTo>
                        <a:pt x="344" y="436"/>
                      </a:lnTo>
                      <a:lnTo>
                        <a:pt x="367" y="441"/>
                      </a:lnTo>
                      <a:lnTo>
                        <a:pt x="390" y="445"/>
                      </a:lnTo>
                      <a:lnTo>
                        <a:pt x="413" y="448"/>
                      </a:lnTo>
                      <a:lnTo>
                        <a:pt x="437" y="449"/>
                      </a:lnTo>
                      <a:lnTo>
                        <a:pt x="459" y="451"/>
                      </a:lnTo>
                      <a:lnTo>
                        <a:pt x="483" y="449"/>
                      </a:lnTo>
                      <a:lnTo>
                        <a:pt x="507" y="448"/>
                      </a:lnTo>
                      <a:lnTo>
                        <a:pt x="530" y="445"/>
                      </a:lnTo>
                      <a:lnTo>
                        <a:pt x="553" y="441"/>
                      </a:lnTo>
                      <a:lnTo>
                        <a:pt x="574" y="436"/>
                      </a:lnTo>
                      <a:lnTo>
                        <a:pt x="597" y="429"/>
                      </a:lnTo>
                      <a:lnTo>
                        <a:pt x="618" y="423"/>
                      </a:lnTo>
                      <a:lnTo>
                        <a:pt x="638" y="415"/>
                      </a:lnTo>
                      <a:lnTo>
                        <a:pt x="660" y="405"/>
                      </a:lnTo>
                      <a:lnTo>
                        <a:pt x="680" y="395"/>
                      </a:lnTo>
                      <a:lnTo>
                        <a:pt x="698" y="384"/>
                      </a:lnTo>
                      <a:lnTo>
                        <a:pt x="717" y="372"/>
                      </a:lnTo>
                      <a:lnTo>
                        <a:pt x="734" y="359"/>
                      </a:lnTo>
                      <a:lnTo>
                        <a:pt x="752" y="345"/>
                      </a:lnTo>
                      <a:lnTo>
                        <a:pt x="769" y="331"/>
                      </a:lnTo>
                      <a:lnTo>
                        <a:pt x="785" y="316"/>
                      </a:lnTo>
                      <a:lnTo>
                        <a:pt x="800" y="300"/>
                      </a:lnTo>
                      <a:lnTo>
                        <a:pt x="814" y="284"/>
                      </a:lnTo>
                      <a:lnTo>
                        <a:pt x="828" y="267"/>
                      </a:lnTo>
                      <a:lnTo>
                        <a:pt x="841" y="248"/>
                      </a:lnTo>
                      <a:lnTo>
                        <a:pt x="853" y="229"/>
                      </a:lnTo>
                      <a:lnTo>
                        <a:pt x="864" y="211"/>
                      </a:lnTo>
                      <a:lnTo>
                        <a:pt x="874" y="191"/>
                      </a:lnTo>
                      <a:lnTo>
                        <a:pt x="884" y="169"/>
                      </a:lnTo>
                      <a:lnTo>
                        <a:pt x="892" y="149"/>
                      </a:lnTo>
                      <a:lnTo>
                        <a:pt x="899" y="128"/>
                      </a:lnTo>
                      <a:lnTo>
                        <a:pt x="905" y="105"/>
                      </a:lnTo>
                      <a:lnTo>
                        <a:pt x="911" y="84"/>
                      </a:lnTo>
                      <a:lnTo>
                        <a:pt x="915" y="61"/>
                      </a:lnTo>
                      <a:lnTo>
                        <a:pt x="916" y="46"/>
                      </a:lnTo>
                      <a:lnTo>
                        <a:pt x="904" y="48"/>
                      </a:lnTo>
                      <a:lnTo>
                        <a:pt x="891" y="49"/>
                      </a:lnTo>
                      <a:lnTo>
                        <a:pt x="878" y="52"/>
                      </a:lnTo>
                      <a:lnTo>
                        <a:pt x="866" y="53"/>
                      </a:lnTo>
                      <a:lnTo>
                        <a:pt x="854" y="56"/>
                      </a:lnTo>
                      <a:lnTo>
                        <a:pt x="844" y="58"/>
                      </a:lnTo>
                      <a:lnTo>
                        <a:pt x="832" y="61"/>
                      </a:lnTo>
                      <a:lnTo>
                        <a:pt x="820" y="64"/>
                      </a:lnTo>
                      <a:lnTo>
                        <a:pt x="820" y="65"/>
                      </a:lnTo>
                      <a:lnTo>
                        <a:pt x="816" y="82"/>
                      </a:lnTo>
                      <a:lnTo>
                        <a:pt x="810" y="100"/>
                      </a:lnTo>
                      <a:lnTo>
                        <a:pt x="805" y="117"/>
                      </a:lnTo>
                      <a:lnTo>
                        <a:pt x="798" y="134"/>
                      </a:lnTo>
                      <a:lnTo>
                        <a:pt x="792" y="150"/>
                      </a:lnTo>
                      <a:lnTo>
                        <a:pt x="784" y="166"/>
                      </a:lnTo>
                      <a:lnTo>
                        <a:pt x="774" y="181"/>
                      </a:lnTo>
                      <a:lnTo>
                        <a:pt x="765" y="196"/>
                      </a:lnTo>
                      <a:lnTo>
                        <a:pt x="754" y="211"/>
                      </a:lnTo>
                      <a:lnTo>
                        <a:pt x="744" y="225"/>
                      </a:lnTo>
                      <a:lnTo>
                        <a:pt x="732" y="239"/>
                      </a:lnTo>
                      <a:lnTo>
                        <a:pt x="720" y="251"/>
                      </a:lnTo>
                      <a:lnTo>
                        <a:pt x="708" y="263"/>
                      </a:lnTo>
                      <a:lnTo>
                        <a:pt x="694" y="275"/>
                      </a:lnTo>
                      <a:lnTo>
                        <a:pt x="680" y="285"/>
                      </a:lnTo>
                      <a:lnTo>
                        <a:pt x="665" y="296"/>
                      </a:lnTo>
                      <a:lnTo>
                        <a:pt x="650" y="305"/>
                      </a:lnTo>
                      <a:lnTo>
                        <a:pt x="635" y="315"/>
                      </a:lnTo>
                      <a:lnTo>
                        <a:pt x="619" y="323"/>
                      </a:lnTo>
                      <a:lnTo>
                        <a:pt x="603" y="329"/>
                      </a:lnTo>
                      <a:lnTo>
                        <a:pt x="586" y="336"/>
                      </a:lnTo>
                      <a:lnTo>
                        <a:pt x="569" y="343"/>
                      </a:lnTo>
                      <a:lnTo>
                        <a:pt x="551" y="347"/>
                      </a:lnTo>
                      <a:lnTo>
                        <a:pt x="534" y="351"/>
                      </a:lnTo>
                      <a:lnTo>
                        <a:pt x="515" y="355"/>
                      </a:lnTo>
                      <a:lnTo>
                        <a:pt x="498" y="357"/>
                      </a:lnTo>
                      <a:lnTo>
                        <a:pt x="479" y="359"/>
                      </a:lnTo>
                      <a:lnTo>
                        <a:pt x="459" y="359"/>
                      </a:lnTo>
                      <a:lnTo>
                        <a:pt x="441" y="359"/>
                      </a:lnTo>
                      <a:lnTo>
                        <a:pt x="422" y="357"/>
                      </a:lnTo>
                      <a:lnTo>
                        <a:pt x="403" y="355"/>
                      </a:lnTo>
                      <a:lnTo>
                        <a:pt x="386" y="351"/>
                      </a:lnTo>
                      <a:lnTo>
                        <a:pt x="368" y="347"/>
                      </a:lnTo>
                      <a:lnTo>
                        <a:pt x="350" y="343"/>
                      </a:lnTo>
                      <a:lnTo>
                        <a:pt x="334" y="336"/>
                      </a:lnTo>
                      <a:lnTo>
                        <a:pt x="316" y="329"/>
                      </a:lnTo>
                      <a:lnTo>
                        <a:pt x="300" y="323"/>
                      </a:lnTo>
                      <a:lnTo>
                        <a:pt x="284" y="315"/>
                      </a:lnTo>
                      <a:lnTo>
                        <a:pt x="270" y="305"/>
                      </a:lnTo>
                      <a:lnTo>
                        <a:pt x="254" y="296"/>
                      </a:lnTo>
                      <a:lnTo>
                        <a:pt x="240" y="285"/>
                      </a:lnTo>
                      <a:lnTo>
                        <a:pt x="226" y="275"/>
                      </a:lnTo>
                      <a:lnTo>
                        <a:pt x="212" y="263"/>
                      </a:lnTo>
                      <a:lnTo>
                        <a:pt x="200" y="251"/>
                      </a:lnTo>
                      <a:lnTo>
                        <a:pt x="187" y="239"/>
                      </a:lnTo>
                      <a:lnTo>
                        <a:pt x="176" y="225"/>
                      </a:lnTo>
                      <a:lnTo>
                        <a:pt x="166" y="211"/>
                      </a:lnTo>
                      <a:lnTo>
                        <a:pt x="155" y="196"/>
                      </a:lnTo>
                      <a:lnTo>
                        <a:pt x="146" y="181"/>
                      </a:lnTo>
                      <a:lnTo>
                        <a:pt x="136" y="166"/>
                      </a:lnTo>
                      <a:lnTo>
                        <a:pt x="128" y="150"/>
                      </a:lnTo>
                      <a:lnTo>
                        <a:pt x="121" y="134"/>
                      </a:lnTo>
                      <a:lnTo>
                        <a:pt x="115" y="117"/>
                      </a:lnTo>
                      <a:lnTo>
                        <a:pt x="108" y="100"/>
                      </a:lnTo>
                      <a:lnTo>
                        <a:pt x="104" y="82"/>
                      </a:lnTo>
                      <a:lnTo>
                        <a:pt x="99" y="65"/>
                      </a:lnTo>
                      <a:lnTo>
                        <a:pt x="96" y="46"/>
                      </a:lnTo>
                      <a:lnTo>
                        <a:pt x="93" y="29"/>
                      </a:lnTo>
                      <a:lnTo>
                        <a:pt x="93" y="25"/>
                      </a:lnTo>
                      <a:lnTo>
                        <a:pt x="81" y="22"/>
                      </a:lnTo>
                      <a:lnTo>
                        <a:pt x="69" y="20"/>
                      </a:lnTo>
                      <a:lnTo>
                        <a:pt x="57" y="17"/>
                      </a:lnTo>
                      <a:lnTo>
                        <a:pt x="45" y="14"/>
                      </a:lnTo>
                      <a:lnTo>
                        <a:pt x="35" y="12"/>
                      </a:lnTo>
                      <a:lnTo>
                        <a:pt x="23" y="8"/>
                      </a:lnTo>
                      <a:lnTo>
                        <a:pt x="12" y="4"/>
                      </a:lnTo>
                      <a:lnTo>
                        <a:pt x="0" y="0"/>
                      </a:lnTo>
                      <a:close/>
                    </a:path>
                  </a:pathLst>
                </a:custGeom>
                <a:solidFill>
                  <a:srgbClr val="B3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4" name="Freeform 366"/>
                <p:cNvSpPr>
                  <a:spLocks/>
                </p:cNvSpPr>
                <p:nvPr/>
              </p:nvSpPr>
              <p:spPr bwMode="auto">
                <a:xfrm>
                  <a:off x="3702" y="1943"/>
                  <a:ext cx="252" cy="111"/>
                </a:xfrm>
                <a:custGeom>
                  <a:avLst/>
                  <a:gdLst>
                    <a:gd name="T0" fmla="*/ 3 w 727"/>
                    <a:gd name="T1" fmla="*/ 21 h 334"/>
                    <a:gd name="T2" fmla="*/ 15 w 727"/>
                    <a:gd name="T3" fmla="*/ 75 h 334"/>
                    <a:gd name="T4" fmla="*/ 35 w 727"/>
                    <a:gd name="T5" fmla="*/ 125 h 334"/>
                    <a:gd name="T6" fmla="*/ 62 w 727"/>
                    <a:gd name="T7" fmla="*/ 171 h 334"/>
                    <a:gd name="T8" fmla="*/ 94 w 727"/>
                    <a:gd name="T9" fmla="*/ 214 h 334"/>
                    <a:gd name="T10" fmla="*/ 133 w 727"/>
                    <a:gd name="T11" fmla="*/ 250 h 334"/>
                    <a:gd name="T12" fmla="*/ 177 w 727"/>
                    <a:gd name="T13" fmla="*/ 280 h 334"/>
                    <a:gd name="T14" fmla="*/ 223 w 727"/>
                    <a:gd name="T15" fmla="*/ 304 h 334"/>
                    <a:gd name="T16" fmla="*/ 275 w 727"/>
                    <a:gd name="T17" fmla="*/ 322 h 334"/>
                    <a:gd name="T18" fmla="*/ 329 w 727"/>
                    <a:gd name="T19" fmla="*/ 332 h 334"/>
                    <a:gd name="T20" fmla="*/ 386 w 727"/>
                    <a:gd name="T21" fmla="*/ 334 h 334"/>
                    <a:gd name="T22" fmla="*/ 441 w 727"/>
                    <a:gd name="T23" fmla="*/ 326 h 334"/>
                    <a:gd name="T24" fmla="*/ 493 w 727"/>
                    <a:gd name="T25" fmla="*/ 311 h 334"/>
                    <a:gd name="T26" fmla="*/ 542 w 727"/>
                    <a:gd name="T27" fmla="*/ 290 h 334"/>
                    <a:gd name="T28" fmla="*/ 587 w 727"/>
                    <a:gd name="T29" fmla="*/ 260 h 334"/>
                    <a:gd name="T30" fmla="*/ 627 w 727"/>
                    <a:gd name="T31" fmla="*/ 226 h 334"/>
                    <a:gd name="T32" fmla="*/ 661 w 727"/>
                    <a:gd name="T33" fmla="*/ 186 h 334"/>
                    <a:gd name="T34" fmla="*/ 691 w 727"/>
                    <a:gd name="T35" fmla="*/ 141 h 334"/>
                    <a:gd name="T36" fmla="*/ 712 w 727"/>
                    <a:gd name="T37" fmla="*/ 92 h 334"/>
                    <a:gd name="T38" fmla="*/ 727 w 727"/>
                    <a:gd name="T39" fmla="*/ 40 h 334"/>
                    <a:gd name="T40" fmla="*/ 703 w 727"/>
                    <a:gd name="T41" fmla="*/ 44 h 334"/>
                    <a:gd name="T42" fmla="*/ 667 w 727"/>
                    <a:gd name="T43" fmla="*/ 49 h 334"/>
                    <a:gd name="T44" fmla="*/ 629 w 727"/>
                    <a:gd name="T45" fmla="*/ 52 h 334"/>
                    <a:gd name="T46" fmla="*/ 609 w 727"/>
                    <a:gd name="T47" fmla="*/ 97 h 334"/>
                    <a:gd name="T48" fmla="*/ 616 w 727"/>
                    <a:gd name="T49" fmla="*/ 107 h 334"/>
                    <a:gd name="T50" fmla="*/ 627 w 727"/>
                    <a:gd name="T51" fmla="*/ 117 h 334"/>
                    <a:gd name="T52" fmla="*/ 635 w 727"/>
                    <a:gd name="T53" fmla="*/ 131 h 334"/>
                    <a:gd name="T54" fmla="*/ 617 w 727"/>
                    <a:gd name="T55" fmla="*/ 133 h 334"/>
                    <a:gd name="T56" fmla="*/ 601 w 727"/>
                    <a:gd name="T57" fmla="*/ 131 h 334"/>
                    <a:gd name="T58" fmla="*/ 580 w 727"/>
                    <a:gd name="T59" fmla="*/ 141 h 334"/>
                    <a:gd name="T60" fmla="*/ 521 w 727"/>
                    <a:gd name="T61" fmla="*/ 195 h 334"/>
                    <a:gd name="T62" fmla="*/ 461 w 727"/>
                    <a:gd name="T63" fmla="*/ 226 h 334"/>
                    <a:gd name="T64" fmla="*/ 422 w 727"/>
                    <a:gd name="T65" fmla="*/ 236 h 334"/>
                    <a:gd name="T66" fmla="*/ 381 w 727"/>
                    <a:gd name="T67" fmla="*/ 242 h 334"/>
                    <a:gd name="T68" fmla="*/ 338 w 727"/>
                    <a:gd name="T69" fmla="*/ 240 h 334"/>
                    <a:gd name="T70" fmla="*/ 298 w 727"/>
                    <a:gd name="T71" fmla="*/ 234 h 334"/>
                    <a:gd name="T72" fmla="*/ 259 w 727"/>
                    <a:gd name="T73" fmla="*/ 220 h 334"/>
                    <a:gd name="T74" fmla="*/ 191 w 727"/>
                    <a:gd name="T75" fmla="*/ 179 h 334"/>
                    <a:gd name="T76" fmla="*/ 138 w 727"/>
                    <a:gd name="T77" fmla="*/ 120 h 334"/>
                    <a:gd name="T78" fmla="*/ 107 w 727"/>
                    <a:gd name="T79" fmla="*/ 60 h 334"/>
                    <a:gd name="T80" fmla="*/ 97 w 727"/>
                    <a:gd name="T81" fmla="*/ 21 h 334"/>
                    <a:gd name="T82" fmla="*/ 73 w 727"/>
                    <a:gd name="T83" fmla="*/ 15 h 334"/>
                    <a:gd name="T84" fmla="*/ 36 w 727"/>
                    <a:gd name="T85" fmla="*/ 7 h 334"/>
                    <a:gd name="T86" fmla="*/ 0 w 727"/>
                    <a:gd name="T8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34">
                      <a:moveTo>
                        <a:pt x="0" y="0"/>
                      </a:moveTo>
                      <a:lnTo>
                        <a:pt x="0" y="4"/>
                      </a:lnTo>
                      <a:lnTo>
                        <a:pt x="3" y="21"/>
                      </a:lnTo>
                      <a:lnTo>
                        <a:pt x="6" y="40"/>
                      </a:lnTo>
                      <a:lnTo>
                        <a:pt x="11" y="57"/>
                      </a:lnTo>
                      <a:lnTo>
                        <a:pt x="15" y="75"/>
                      </a:lnTo>
                      <a:lnTo>
                        <a:pt x="22" y="92"/>
                      </a:lnTo>
                      <a:lnTo>
                        <a:pt x="28" y="109"/>
                      </a:lnTo>
                      <a:lnTo>
                        <a:pt x="35" y="125"/>
                      </a:lnTo>
                      <a:lnTo>
                        <a:pt x="43" y="141"/>
                      </a:lnTo>
                      <a:lnTo>
                        <a:pt x="53" y="156"/>
                      </a:lnTo>
                      <a:lnTo>
                        <a:pt x="62" y="171"/>
                      </a:lnTo>
                      <a:lnTo>
                        <a:pt x="73" y="186"/>
                      </a:lnTo>
                      <a:lnTo>
                        <a:pt x="83" y="200"/>
                      </a:lnTo>
                      <a:lnTo>
                        <a:pt x="94" y="214"/>
                      </a:lnTo>
                      <a:lnTo>
                        <a:pt x="107" y="226"/>
                      </a:lnTo>
                      <a:lnTo>
                        <a:pt x="119" y="238"/>
                      </a:lnTo>
                      <a:lnTo>
                        <a:pt x="133" y="250"/>
                      </a:lnTo>
                      <a:lnTo>
                        <a:pt x="147" y="260"/>
                      </a:lnTo>
                      <a:lnTo>
                        <a:pt x="161" y="271"/>
                      </a:lnTo>
                      <a:lnTo>
                        <a:pt x="177" y="280"/>
                      </a:lnTo>
                      <a:lnTo>
                        <a:pt x="191" y="290"/>
                      </a:lnTo>
                      <a:lnTo>
                        <a:pt x="207" y="298"/>
                      </a:lnTo>
                      <a:lnTo>
                        <a:pt x="223" y="304"/>
                      </a:lnTo>
                      <a:lnTo>
                        <a:pt x="241" y="311"/>
                      </a:lnTo>
                      <a:lnTo>
                        <a:pt x="257" y="318"/>
                      </a:lnTo>
                      <a:lnTo>
                        <a:pt x="275" y="322"/>
                      </a:lnTo>
                      <a:lnTo>
                        <a:pt x="293" y="326"/>
                      </a:lnTo>
                      <a:lnTo>
                        <a:pt x="310" y="330"/>
                      </a:lnTo>
                      <a:lnTo>
                        <a:pt x="329" y="332"/>
                      </a:lnTo>
                      <a:lnTo>
                        <a:pt x="348" y="334"/>
                      </a:lnTo>
                      <a:lnTo>
                        <a:pt x="366" y="334"/>
                      </a:lnTo>
                      <a:lnTo>
                        <a:pt x="386" y="334"/>
                      </a:lnTo>
                      <a:lnTo>
                        <a:pt x="405" y="332"/>
                      </a:lnTo>
                      <a:lnTo>
                        <a:pt x="422" y="330"/>
                      </a:lnTo>
                      <a:lnTo>
                        <a:pt x="441" y="326"/>
                      </a:lnTo>
                      <a:lnTo>
                        <a:pt x="458" y="322"/>
                      </a:lnTo>
                      <a:lnTo>
                        <a:pt x="476" y="318"/>
                      </a:lnTo>
                      <a:lnTo>
                        <a:pt x="493" y="311"/>
                      </a:lnTo>
                      <a:lnTo>
                        <a:pt x="510" y="304"/>
                      </a:lnTo>
                      <a:lnTo>
                        <a:pt x="526" y="298"/>
                      </a:lnTo>
                      <a:lnTo>
                        <a:pt x="542" y="290"/>
                      </a:lnTo>
                      <a:lnTo>
                        <a:pt x="557" y="280"/>
                      </a:lnTo>
                      <a:lnTo>
                        <a:pt x="572" y="271"/>
                      </a:lnTo>
                      <a:lnTo>
                        <a:pt x="587" y="260"/>
                      </a:lnTo>
                      <a:lnTo>
                        <a:pt x="601" y="250"/>
                      </a:lnTo>
                      <a:lnTo>
                        <a:pt x="615" y="238"/>
                      </a:lnTo>
                      <a:lnTo>
                        <a:pt x="627" y="226"/>
                      </a:lnTo>
                      <a:lnTo>
                        <a:pt x="639" y="214"/>
                      </a:lnTo>
                      <a:lnTo>
                        <a:pt x="651" y="200"/>
                      </a:lnTo>
                      <a:lnTo>
                        <a:pt x="661" y="186"/>
                      </a:lnTo>
                      <a:lnTo>
                        <a:pt x="672" y="171"/>
                      </a:lnTo>
                      <a:lnTo>
                        <a:pt x="681" y="156"/>
                      </a:lnTo>
                      <a:lnTo>
                        <a:pt x="691" y="141"/>
                      </a:lnTo>
                      <a:lnTo>
                        <a:pt x="699" y="125"/>
                      </a:lnTo>
                      <a:lnTo>
                        <a:pt x="705" y="109"/>
                      </a:lnTo>
                      <a:lnTo>
                        <a:pt x="712" y="92"/>
                      </a:lnTo>
                      <a:lnTo>
                        <a:pt x="717" y="75"/>
                      </a:lnTo>
                      <a:lnTo>
                        <a:pt x="723" y="57"/>
                      </a:lnTo>
                      <a:lnTo>
                        <a:pt x="727" y="40"/>
                      </a:lnTo>
                      <a:lnTo>
                        <a:pt x="727" y="39"/>
                      </a:lnTo>
                      <a:lnTo>
                        <a:pt x="715" y="41"/>
                      </a:lnTo>
                      <a:lnTo>
                        <a:pt x="703" y="44"/>
                      </a:lnTo>
                      <a:lnTo>
                        <a:pt x="691" y="45"/>
                      </a:lnTo>
                      <a:lnTo>
                        <a:pt x="679" y="48"/>
                      </a:lnTo>
                      <a:lnTo>
                        <a:pt x="667" y="49"/>
                      </a:lnTo>
                      <a:lnTo>
                        <a:pt x="655" y="51"/>
                      </a:lnTo>
                      <a:lnTo>
                        <a:pt x="641" y="52"/>
                      </a:lnTo>
                      <a:lnTo>
                        <a:pt x="629" y="52"/>
                      </a:lnTo>
                      <a:lnTo>
                        <a:pt x="625" y="60"/>
                      </a:lnTo>
                      <a:lnTo>
                        <a:pt x="621" y="73"/>
                      </a:lnTo>
                      <a:lnTo>
                        <a:pt x="609" y="97"/>
                      </a:lnTo>
                      <a:lnTo>
                        <a:pt x="608" y="100"/>
                      </a:lnTo>
                      <a:lnTo>
                        <a:pt x="612" y="103"/>
                      </a:lnTo>
                      <a:lnTo>
                        <a:pt x="616" y="107"/>
                      </a:lnTo>
                      <a:lnTo>
                        <a:pt x="620" y="111"/>
                      </a:lnTo>
                      <a:lnTo>
                        <a:pt x="623" y="113"/>
                      </a:lnTo>
                      <a:lnTo>
                        <a:pt x="627" y="117"/>
                      </a:lnTo>
                      <a:lnTo>
                        <a:pt x="629" y="121"/>
                      </a:lnTo>
                      <a:lnTo>
                        <a:pt x="632" y="127"/>
                      </a:lnTo>
                      <a:lnTo>
                        <a:pt x="635" y="131"/>
                      </a:lnTo>
                      <a:lnTo>
                        <a:pt x="629" y="133"/>
                      </a:lnTo>
                      <a:lnTo>
                        <a:pt x="624" y="133"/>
                      </a:lnTo>
                      <a:lnTo>
                        <a:pt x="617" y="133"/>
                      </a:lnTo>
                      <a:lnTo>
                        <a:pt x="612" y="133"/>
                      </a:lnTo>
                      <a:lnTo>
                        <a:pt x="607" y="132"/>
                      </a:lnTo>
                      <a:lnTo>
                        <a:pt x="601" y="131"/>
                      </a:lnTo>
                      <a:lnTo>
                        <a:pt x="596" y="128"/>
                      </a:lnTo>
                      <a:lnTo>
                        <a:pt x="592" y="125"/>
                      </a:lnTo>
                      <a:lnTo>
                        <a:pt x="580" y="141"/>
                      </a:lnTo>
                      <a:lnTo>
                        <a:pt x="561" y="162"/>
                      </a:lnTo>
                      <a:lnTo>
                        <a:pt x="542" y="179"/>
                      </a:lnTo>
                      <a:lnTo>
                        <a:pt x="521" y="195"/>
                      </a:lnTo>
                      <a:lnTo>
                        <a:pt x="498" y="208"/>
                      </a:lnTo>
                      <a:lnTo>
                        <a:pt x="474" y="220"/>
                      </a:lnTo>
                      <a:lnTo>
                        <a:pt x="461" y="226"/>
                      </a:lnTo>
                      <a:lnTo>
                        <a:pt x="449" y="230"/>
                      </a:lnTo>
                      <a:lnTo>
                        <a:pt x="436" y="234"/>
                      </a:lnTo>
                      <a:lnTo>
                        <a:pt x="422" y="236"/>
                      </a:lnTo>
                      <a:lnTo>
                        <a:pt x="409" y="239"/>
                      </a:lnTo>
                      <a:lnTo>
                        <a:pt x="394" y="240"/>
                      </a:lnTo>
                      <a:lnTo>
                        <a:pt x="381" y="242"/>
                      </a:lnTo>
                      <a:lnTo>
                        <a:pt x="366" y="242"/>
                      </a:lnTo>
                      <a:lnTo>
                        <a:pt x="353" y="242"/>
                      </a:lnTo>
                      <a:lnTo>
                        <a:pt x="338" y="240"/>
                      </a:lnTo>
                      <a:lnTo>
                        <a:pt x="325" y="239"/>
                      </a:lnTo>
                      <a:lnTo>
                        <a:pt x="312" y="236"/>
                      </a:lnTo>
                      <a:lnTo>
                        <a:pt x="298" y="234"/>
                      </a:lnTo>
                      <a:lnTo>
                        <a:pt x="285" y="230"/>
                      </a:lnTo>
                      <a:lnTo>
                        <a:pt x="271" y="226"/>
                      </a:lnTo>
                      <a:lnTo>
                        <a:pt x="259" y="220"/>
                      </a:lnTo>
                      <a:lnTo>
                        <a:pt x="235" y="208"/>
                      </a:lnTo>
                      <a:lnTo>
                        <a:pt x="213" y="195"/>
                      </a:lnTo>
                      <a:lnTo>
                        <a:pt x="191" y="179"/>
                      </a:lnTo>
                      <a:lnTo>
                        <a:pt x="171" y="162"/>
                      </a:lnTo>
                      <a:lnTo>
                        <a:pt x="154" y="141"/>
                      </a:lnTo>
                      <a:lnTo>
                        <a:pt x="138" y="120"/>
                      </a:lnTo>
                      <a:lnTo>
                        <a:pt x="125" y="97"/>
                      </a:lnTo>
                      <a:lnTo>
                        <a:pt x="113" y="73"/>
                      </a:lnTo>
                      <a:lnTo>
                        <a:pt x="107" y="60"/>
                      </a:lnTo>
                      <a:lnTo>
                        <a:pt x="103" y="48"/>
                      </a:lnTo>
                      <a:lnTo>
                        <a:pt x="99" y="35"/>
                      </a:lnTo>
                      <a:lnTo>
                        <a:pt x="97" y="21"/>
                      </a:lnTo>
                      <a:lnTo>
                        <a:pt x="97" y="20"/>
                      </a:lnTo>
                      <a:lnTo>
                        <a:pt x="85" y="17"/>
                      </a:lnTo>
                      <a:lnTo>
                        <a:pt x="73" y="15"/>
                      </a:lnTo>
                      <a:lnTo>
                        <a:pt x="61" y="12"/>
                      </a:lnTo>
                      <a:lnTo>
                        <a:pt x="49" y="9"/>
                      </a:lnTo>
                      <a:lnTo>
                        <a:pt x="36" y="7"/>
                      </a:lnTo>
                      <a:lnTo>
                        <a:pt x="24" y="5"/>
                      </a:lnTo>
                      <a:lnTo>
                        <a:pt x="12" y="3"/>
                      </a:lnTo>
                      <a:lnTo>
                        <a:pt x="0" y="0"/>
                      </a:lnTo>
                      <a:close/>
                    </a:path>
                  </a:pathLst>
                </a:custGeom>
                <a:solidFill>
                  <a:srgbClr val="A4C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5" name="Freeform 367"/>
                <p:cNvSpPr>
                  <a:spLocks noEditPoints="1"/>
                </p:cNvSpPr>
                <p:nvPr/>
              </p:nvSpPr>
              <p:spPr bwMode="auto">
                <a:xfrm>
                  <a:off x="3735" y="1949"/>
                  <a:ext cx="185" cy="74"/>
                </a:xfrm>
                <a:custGeom>
                  <a:avLst/>
                  <a:gdLst>
                    <a:gd name="T0" fmla="*/ 2 w 532"/>
                    <a:gd name="T1" fmla="*/ 15 h 222"/>
                    <a:gd name="T2" fmla="*/ 16 w 532"/>
                    <a:gd name="T3" fmla="*/ 53 h 222"/>
                    <a:gd name="T4" fmla="*/ 57 w 532"/>
                    <a:gd name="T5" fmla="*/ 121 h 222"/>
                    <a:gd name="T6" fmla="*/ 116 w 532"/>
                    <a:gd name="T7" fmla="*/ 175 h 222"/>
                    <a:gd name="T8" fmla="*/ 174 w 532"/>
                    <a:gd name="T9" fmla="*/ 206 h 222"/>
                    <a:gd name="T10" fmla="*/ 215 w 532"/>
                    <a:gd name="T11" fmla="*/ 216 h 222"/>
                    <a:gd name="T12" fmla="*/ 256 w 532"/>
                    <a:gd name="T13" fmla="*/ 222 h 222"/>
                    <a:gd name="T14" fmla="*/ 297 w 532"/>
                    <a:gd name="T15" fmla="*/ 220 h 222"/>
                    <a:gd name="T16" fmla="*/ 339 w 532"/>
                    <a:gd name="T17" fmla="*/ 214 h 222"/>
                    <a:gd name="T18" fmla="*/ 377 w 532"/>
                    <a:gd name="T19" fmla="*/ 200 h 222"/>
                    <a:gd name="T20" fmla="*/ 445 w 532"/>
                    <a:gd name="T21" fmla="*/ 159 h 222"/>
                    <a:gd name="T22" fmla="*/ 495 w 532"/>
                    <a:gd name="T23" fmla="*/ 105 h 222"/>
                    <a:gd name="T24" fmla="*/ 492 w 532"/>
                    <a:gd name="T25" fmla="*/ 104 h 222"/>
                    <a:gd name="T26" fmla="*/ 491 w 532"/>
                    <a:gd name="T27" fmla="*/ 103 h 222"/>
                    <a:gd name="T28" fmla="*/ 484 w 532"/>
                    <a:gd name="T29" fmla="*/ 93 h 222"/>
                    <a:gd name="T30" fmla="*/ 472 w 532"/>
                    <a:gd name="T31" fmla="*/ 69 h 222"/>
                    <a:gd name="T32" fmla="*/ 464 w 532"/>
                    <a:gd name="T33" fmla="*/ 48 h 222"/>
                    <a:gd name="T34" fmla="*/ 458 w 532"/>
                    <a:gd name="T35" fmla="*/ 47 h 222"/>
                    <a:gd name="T36" fmla="*/ 454 w 532"/>
                    <a:gd name="T37" fmla="*/ 44 h 222"/>
                    <a:gd name="T38" fmla="*/ 450 w 532"/>
                    <a:gd name="T39" fmla="*/ 41 h 222"/>
                    <a:gd name="T40" fmla="*/ 443 w 532"/>
                    <a:gd name="T41" fmla="*/ 40 h 222"/>
                    <a:gd name="T42" fmla="*/ 435 w 532"/>
                    <a:gd name="T43" fmla="*/ 40 h 222"/>
                    <a:gd name="T44" fmla="*/ 427 w 532"/>
                    <a:gd name="T45" fmla="*/ 40 h 222"/>
                    <a:gd name="T46" fmla="*/ 400 w 532"/>
                    <a:gd name="T47" fmla="*/ 76 h 222"/>
                    <a:gd name="T48" fmla="*/ 357 w 532"/>
                    <a:gd name="T49" fmla="*/ 108 h 222"/>
                    <a:gd name="T50" fmla="*/ 307 w 532"/>
                    <a:gd name="T51" fmla="*/ 125 h 222"/>
                    <a:gd name="T52" fmla="*/ 251 w 532"/>
                    <a:gd name="T53" fmla="*/ 128 h 222"/>
                    <a:gd name="T54" fmla="*/ 199 w 532"/>
                    <a:gd name="T55" fmla="*/ 115 h 222"/>
                    <a:gd name="T56" fmla="*/ 153 w 532"/>
                    <a:gd name="T57" fmla="*/ 88 h 222"/>
                    <a:gd name="T58" fmla="*/ 124 w 532"/>
                    <a:gd name="T59" fmla="*/ 72 h 222"/>
                    <a:gd name="T60" fmla="*/ 102 w 532"/>
                    <a:gd name="T61" fmla="*/ 89 h 222"/>
                    <a:gd name="T62" fmla="*/ 82 w 532"/>
                    <a:gd name="T63" fmla="*/ 89 h 222"/>
                    <a:gd name="T64" fmla="*/ 70 w 532"/>
                    <a:gd name="T65" fmla="*/ 81 h 222"/>
                    <a:gd name="T66" fmla="*/ 86 w 532"/>
                    <a:gd name="T67" fmla="*/ 67 h 222"/>
                    <a:gd name="T68" fmla="*/ 104 w 532"/>
                    <a:gd name="T69" fmla="*/ 55 h 222"/>
                    <a:gd name="T70" fmla="*/ 108 w 532"/>
                    <a:gd name="T71" fmla="*/ 33 h 222"/>
                    <a:gd name="T72" fmla="*/ 84 w 532"/>
                    <a:gd name="T73" fmla="*/ 16 h 222"/>
                    <a:gd name="T74" fmla="*/ 54 w 532"/>
                    <a:gd name="T75" fmla="*/ 9 h 222"/>
                    <a:gd name="T76" fmla="*/ 25 w 532"/>
                    <a:gd name="T77" fmla="*/ 7 h 222"/>
                    <a:gd name="T78" fmla="*/ 16 w 532"/>
                    <a:gd name="T79" fmla="*/ 4 h 222"/>
                    <a:gd name="T80" fmla="*/ 6 w 532"/>
                    <a:gd name="T81" fmla="*/ 1 h 222"/>
                    <a:gd name="T82" fmla="*/ 511 w 532"/>
                    <a:gd name="T83" fmla="*/ 80 h 222"/>
                    <a:gd name="T84" fmla="*/ 528 w 532"/>
                    <a:gd name="T85" fmla="*/ 40 h 222"/>
                    <a:gd name="T86" fmla="*/ 526 w 532"/>
                    <a:gd name="T87" fmla="*/ 32 h 222"/>
                    <a:gd name="T88" fmla="*/ 516 w 532"/>
                    <a:gd name="T89" fmla="*/ 32 h 222"/>
                    <a:gd name="T90" fmla="*/ 507 w 532"/>
                    <a:gd name="T91" fmla="*/ 31 h 222"/>
                    <a:gd name="T92" fmla="*/ 498 w 532"/>
                    <a:gd name="T93" fmla="*/ 35 h 222"/>
                    <a:gd name="T94" fmla="*/ 490 w 532"/>
                    <a:gd name="T95" fmla="*/ 39 h 222"/>
                    <a:gd name="T96" fmla="*/ 491 w 532"/>
                    <a:gd name="T97" fmla="*/ 52 h 222"/>
                    <a:gd name="T98" fmla="*/ 498 w 532"/>
                    <a:gd name="T99" fmla="*/ 65 h 222"/>
                    <a:gd name="T100" fmla="*/ 507 w 532"/>
                    <a:gd name="T101" fmla="*/ 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2" h="222">
                      <a:moveTo>
                        <a:pt x="0" y="0"/>
                      </a:moveTo>
                      <a:lnTo>
                        <a:pt x="0" y="1"/>
                      </a:lnTo>
                      <a:lnTo>
                        <a:pt x="2" y="15"/>
                      </a:lnTo>
                      <a:lnTo>
                        <a:pt x="6" y="28"/>
                      </a:lnTo>
                      <a:lnTo>
                        <a:pt x="10" y="40"/>
                      </a:lnTo>
                      <a:lnTo>
                        <a:pt x="16" y="53"/>
                      </a:lnTo>
                      <a:lnTo>
                        <a:pt x="28" y="77"/>
                      </a:lnTo>
                      <a:lnTo>
                        <a:pt x="41" y="100"/>
                      </a:lnTo>
                      <a:lnTo>
                        <a:pt x="57" y="121"/>
                      </a:lnTo>
                      <a:lnTo>
                        <a:pt x="74" y="142"/>
                      </a:lnTo>
                      <a:lnTo>
                        <a:pt x="94" y="159"/>
                      </a:lnTo>
                      <a:lnTo>
                        <a:pt x="116" y="175"/>
                      </a:lnTo>
                      <a:lnTo>
                        <a:pt x="138" y="188"/>
                      </a:lnTo>
                      <a:lnTo>
                        <a:pt x="162" y="200"/>
                      </a:lnTo>
                      <a:lnTo>
                        <a:pt x="174" y="206"/>
                      </a:lnTo>
                      <a:lnTo>
                        <a:pt x="188" y="210"/>
                      </a:lnTo>
                      <a:lnTo>
                        <a:pt x="201" y="214"/>
                      </a:lnTo>
                      <a:lnTo>
                        <a:pt x="215" y="216"/>
                      </a:lnTo>
                      <a:lnTo>
                        <a:pt x="228" y="219"/>
                      </a:lnTo>
                      <a:lnTo>
                        <a:pt x="241" y="220"/>
                      </a:lnTo>
                      <a:lnTo>
                        <a:pt x="256" y="222"/>
                      </a:lnTo>
                      <a:lnTo>
                        <a:pt x="269" y="222"/>
                      </a:lnTo>
                      <a:lnTo>
                        <a:pt x="284" y="222"/>
                      </a:lnTo>
                      <a:lnTo>
                        <a:pt x="297" y="220"/>
                      </a:lnTo>
                      <a:lnTo>
                        <a:pt x="312" y="219"/>
                      </a:lnTo>
                      <a:lnTo>
                        <a:pt x="325" y="216"/>
                      </a:lnTo>
                      <a:lnTo>
                        <a:pt x="339" y="214"/>
                      </a:lnTo>
                      <a:lnTo>
                        <a:pt x="352" y="210"/>
                      </a:lnTo>
                      <a:lnTo>
                        <a:pt x="364" y="206"/>
                      </a:lnTo>
                      <a:lnTo>
                        <a:pt x="377" y="200"/>
                      </a:lnTo>
                      <a:lnTo>
                        <a:pt x="401" y="188"/>
                      </a:lnTo>
                      <a:lnTo>
                        <a:pt x="424" y="175"/>
                      </a:lnTo>
                      <a:lnTo>
                        <a:pt x="445" y="159"/>
                      </a:lnTo>
                      <a:lnTo>
                        <a:pt x="464" y="142"/>
                      </a:lnTo>
                      <a:lnTo>
                        <a:pt x="483" y="121"/>
                      </a:lnTo>
                      <a:lnTo>
                        <a:pt x="495" y="105"/>
                      </a:lnTo>
                      <a:lnTo>
                        <a:pt x="494" y="105"/>
                      </a:lnTo>
                      <a:lnTo>
                        <a:pt x="494" y="104"/>
                      </a:lnTo>
                      <a:lnTo>
                        <a:pt x="492" y="104"/>
                      </a:lnTo>
                      <a:lnTo>
                        <a:pt x="492" y="104"/>
                      </a:lnTo>
                      <a:lnTo>
                        <a:pt x="491" y="103"/>
                      </a:lnTo>
                      <a:lnTo>
                        <a:pt x="491" y="103"/>
                      </a:lnTo>
                      <a:lnTo>
                        <a:pt x="491" y="103"/>
                      </a:lnTo>
                      <a:lnTo>
                        <a:pt x="490" y="101"/>
                      </a:lnTo>
                      <a:lnTo>
                        <a:pt x="484" y="93"/>
                      </a:lnTo>
                      <a:lnTo>
                        <a:pt x="480" y="85"/>
                      </a:lnTo>
                      <a:lnTo>
                        <a:pt x="475" y="77"/>
                      </a:lnTo>
                      <a:lnTo>
                        <a:pt x="472" y="69"/>
                      </a:lnTo>
                      <a:lnTo>
                        <a:pt x="468" y="61"/>
                      </a:lnTo>
                      <a:lnTo>
                        <a:pt x="467" y="55"/>
                      </a:lnTo>
                      <a:lnTo>
                        <a:pt x="464" y="48"/>
                      </a:lnTo>
                      <a:lnTo>
                        <a:pt x="463" y="43"/>
                      </a:lnTo>
                      <a:lnTo>
                        <a:pt x="460" y="45"/>
                      </a:lnTo>
                      <a:lnTo>
                        <a:pt x="458" y="47"/>
                      </a:lnTo>
                      <a:lnTo>
                        <a:pt x="456" y="47"/>
                      </a:lnTo>
                      <a:lnTo>
                        <a:pt x="455" y="45"/>
                      </a:lnTo>
                      <a:lnTo>
                        <a:pt x="454" y="44"/>
                      </a:lnTo>
                      <a:lnTo>
                        <a:pt x="452" y="44"/>
                      </a:lnTo>
                      <a:lnTo>
                        <a:pt x="451" y="43"/>
                      </a:lnTo>
                      <a:lnTo>
                        <a:pt x="450" y="41"/>
                      </a:lnTo>
                      <a:lnTo>
                        <a:pt x="448" y="40"/>
                      </a:lnTo>
                      <a:lnTo>
                        <a:pt x="445" y="40"/>
                      </a:lnTo>
                      <a:lnTo>
                        <a:pt x="443" y="40"/>
                      </a:lnTo>
                      <a:lnTo>
                        <a:pt x="440" y="40"/>
                      </a:lnTo>
                      <a:lnTo>
                        <a:pt x="437" y="40"/>
                      </a:lnTo>
                      <a:lnTo>
                        <a:pt x="435" y="40"/>
                      </a:lnTo>
                      <a:lnTo>
                        <a:pt x="432" y="40"/>
                      </a:lnTo>
                      <a:lnTo>
                        <a:pt x="429" y="40"/>
                      </a:lnTo>
                      <a:lnTo>
                        <a:pt x="427" y="40"/>
                      </a:lnTo>
                      <a:lnTo>
                        <a:pt x="423" y="48"/>
                      </a:lnTo>
                      <a:lnTo>
                        <a:pt x="412" y="63"/>
                      </a:lnTo>
                      <a:lnTo>
                        <a:pt x="400" y="76"/>
                      </a:lnTo>
                      <a:lnTo>
                        <a:pt x="387" y="88"/>
                      </a:lnTo>
                      <a:lnTo>
                        <a:pt x="372" y="99"/>
                      </a:lnTo>
                      <a:lnTo>
                        <a:pt x="357" y="108"/>
                      </a:lnTo>
                      <a:lnTo>
                        <a:pt x="341" y="115"/>
                      </a:lnTo>
                      <a:lnTo>
                        <a:pt x="324" y="121"/>
                      </a:lnTo>
                      <a:lnTo>
                        <a:pt x="307" y="125"/>
                      </a:lnTo>
                      <a:lnTo>
                        <a:pt x="288" y="128"/>
                      </a:lnTo>
                      <a:lnTo>
                        <a:pt x="269" y="129"/>
                      </a:lnTo>
                      <a:lnTo>
                        <a:pt x="251" y="128"/>
                      </a:lnTo>
                      <a:lnTo>
                        <a:pt x="233" y="125"/>
                      </a:lnTo>
                      <a:lnTo>
                        <a:pt x="215" y="121"/>
                      </a:lnTo>
                      <a:lnTo>
                        <a:pt x="199" y="115"/>
                      </a:lnTo>
                      <a:lnTo>
                        <a:pt x="182" y="108"/>
                      </a:lnTo>
                      <a:lnTo>
                        <a:pt x="166" y="99"/>
                      </a:lnTo>
                      <a:lnTo>
                        <a:pt x="153" y="88"/>
                      </a:lnTo>
                      <a:lnTo>
                        <a:pt x="140" y="76"/>
                      </a:lnTo>
                      <a:lnTo>
                        <a:pt x="130" y="65"/>
                      </a:lnTo>
                      <a:lnTo>
                        <a:pt x="124" y="72"/>
                      </a:lnTo>
                      <a:lnTo>
                        <a:pt x="117" y="79"/>
                      </a:lnTo>
                      <a:lnTo>
                        <a:pt x="110" y="84"/>
                      </a:lnTo>
                      <a:lnTo>
                        <a:pt x="102" y="89"/>
                      </a:lnTo>
                      <a:lnTo>
                        <a:pt x="94" y="91"/>
                      </a:lnTo>
                      <a:lnTo>
                        <a:pt x="88" y="91"/>
                      </a:lnTo>
                      <a:lnTo>
                        <a:pt x="82" y="89"/>
                      </a:lnTo>
                      <a:lnTo>
                        <a:pt x="78" y="88"/>
                      </a:lnTo>
                      <a:lnTo>
                        <a:pt x="74" y="85"/>
                      </a:lnTo>
                      <a:lnTo>
                        <a:pt x="70" y="81"/>
                      </a:lnTo>
                      <a:lnTo>
                        <a:pt x="76" y="76"/>
                      </a:lnTo>
                      <a:lnTo>
                        <a:pt x="81" y="71"/>
                      </a:lnTo>
                      <a:lnTo>
                        <a:pt x="86" y="67"/>
                      </a:lnTo>
                      <a:lnTo>
                        <a:pt x="93" y="63"/>
                      </a:lnTo>
                      <a:lnTo>
                        <a:pt x="98" y="59"/>
                      </a:lnTo>
                      <a:lnTo>
                        <a:pt x="104" y="55"/>
                      </a:lnTo>
                      <a:lnTo>
                        <a:pt x="110" y="51"/>
                      </a:lnTo>
                      <a:lnTo>
                        <a:pt x="116" y="45"/>
                      </a:lnTo>
                      <a:lnTo>
                        <a:pt x="108" y="33"/>
                      </a:lnTo>
                      <a:lnTo>
                        <a:pt x="102" y="21"/>
                      </a:lnTo>
                      <a:lnTo>
                        <a:pt x="93" y="19"/>
                      </a:lnTo>
                      <a:lnTo>
                        <a:pt x="84" y="16"/>
                      </a:lnTo>
                      <a:lnTo>
                        <a:pt x="73" y="13"/>
                      </a:lnTo>
                      <a:lnTo>
                        <a:pt x="64" y="11"/>
                      </a:lnTo>
                      <a:lnTo>
                        <a:pt x="54" y="9"/>
                      </a:lnTo>
                      <a:lnTo>
                        <a:pt x="45" y="8"/>
                      </a:lnTo>
                      <a:lnTo>
                        <a:pt x="36" y="7"/>
                      </a:lnTo>
                      <a:lnTo>
                        <a:pt x="25" y="7"/>
                      </a:lnTo>
                      <a:lnTo>
                        <a:pt x="22" y="5"/>
                      </a:lnTo>
                      <a:lnTo>
                        <a:pt x="20" y="5"/>
                      </a:lnTo>
                      <a:lnTo>
                        <a:pt x="16" y="4"/>
                      </a:lnTo>
                      <a:lnTo>
                        <a:pt x="13" y="3"/>
                      </a:lnTo>
                      <a:lnTo>
                        <a:pt x="9" y="3"/>
                      </a:lnTo>
                      <a:lnTo>
                        <a:pt x="6" y="1"/>
                      </a:lnTo>
                      <a:lnTo>
                        <a:pt x="2" y="0"/>
                      </a:lnTo>
                      <a:lnTo>
                        <a:pt x="0" y="0"/>
                      </a:lnTo>
                      <a:close/>
                      <a:moveTo>
                        <a:pt x="511" y="80"/>
                      </a:moveTo>
                      <a:lnTo>
                        <a:pt x="512" y="77"/>
                      </a:lnTo>
                      <a:lnTo>
                        <a:pt x="524" y="53"/>
                      </a:lnTo>
                      <a:lnTo>
                        <a:pt x="528" y="40"/>
                      </a:lnTo>
                      <a:lnTo>
                        <a:pt x="532" y="32"/>
                      </a:lnTo>
                      <a:lnTo>
                        <a:pt x="528" y="32"/>
                      </a:lnTo>
                      <a:lnTo>
                        <a:pt x="526" y="32"/>
                      </a:lnTo>
                      <a:lnTo>
                        <a:pt x="523" y="32"/>
                      </a:lnTo>
                      <a:lnTo>
                        <a:pt x="520" y="32"/>
                      </a:lnTo>
                      <a:lnTo>
                        <a:pt x="516" y="32"/>
                      </a:lnTo>
                      <a:lnTo>
                        <a:pt x="514" y="32"/>
                      </a:lnTo>
                      <a:lnTo>
                        <a:pt x="511" y="31"/>
                      </a:lnTo>
                      <a:lnTo>
                        <a:pt x="507" y="31"/>
                      </a:lnTo>
                      <a:lnTo>
                        <a:pt x="504" y="32"/>
                      </a:lnTo>
                      <a:lnTo>
                        <a:pt x="502" y="33"/>
                      </a:lnTo>
                      <a:lnTo>
                        <a:pt x="498" y="35"/>
                      </a:lnTo>
                      <a:lnTo>
                        <a:pt x="495" y="35"/>
                      </a:lnTo>
                      <a:lnTo>
                        <a:pt x="491" y="36"/>
                      </a:lnTo>
                      <a:lnTo>
                        <a:pt x="490" y="39"/>
                      </a:lnTo>
                      <a:lnTo>
                        <a:pt x="488" y="41"/>
                      </a:lnTo>
                      <a:lnTo>
                        <a:pt x="490" y="45"/>
                      </a:lnTo>
                      <a:lnTo>
                        <a:pt x="491" y="52"/>
                      </a:lnTo>
                      <a:lnTo>
                        <a:pt x="492" y="56"/>
                      </a:lnTo>
                      <a:lnTo>
                        <a:pt x="495" y="61"/>
                      </a:lnTo>
                      <a:lnTo>
                        <a:pt x="498" y="65"/>
                      </a:lnTo>
                      <a:lnTo>
                        <a:pt x="500" y="69"/>
                      </a:lnTo>
                      <a:lnTo>
                        <a:pt x="504" y="73"/>
                      </a:lnTo>
                      <a:lnTo>
                        <a:pt x="507" y="76"/>
                      </a:lnTo>
                      <a:lnTo>
                        <a:pt x="511" y="80"/>
                      </a:lnTo>
                      <a:close/>
                    </a:path>
                  </a:pathLst>
                </a:custGeom>
                <a:solidFill>
                  <a:srgbClr val="94B8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6" name="Freeform 368"/>
                <p:cNvSpPr>
                  <a:spLocks noEditPoints="1"/>
                </p:cNvSpPr>
                <p:nvPr/>
              </p:nvSpPr>
              <p:spPr bwMode="auto">
                <a:xfrm>
                  <a:off x="3771" y="1956"/>
                  <a:ext cx="113" cy="36"/>
                </a:xfrm>
                <a:custGeom>
                  <a:avLst/>
                  <a:gdLst>
                    <a:gd name="T0" fmla="*/ 6 w 325"/>
                    <a:gd name="T1" fmla="*/ 12 h 108"/>
                    <a:gd name="T2" fmla="*/ 15 w 325"/>
                    <a:gd name="T3" fmla="*/ 23 h 108"/>
                    <a:gd name="T4" fmla="*/ 18 w 325"/>
                    <a:gd name="T5" fmla="*/ 19 h 108"/>
                    <a:gd name="T6" fmla="*/ 20 w 325"/>
                    <a:gd name="T7" fmla="*/ 16 h 108"/>
                    <a:gd name="T8" fmla="*/ 23 w 325"/>
                    <a:gd name="T9" fmla="*/ 12 h 108"/>
                    <a:gd name="T10" fmla="*/ 22 w 325"/>
                    <a:gd name="T11" fmla="*/ 8 h 108"/>
                    <a:gd name="T12" fmla="*/ 15 w 325"/>
                    <a:gd name="T13" fmla="*/ 7 h 108"/>
                    <a:gd name="T14" fmla="*/ 10 w 325"/>
                    <a:gd name="T15" fmla="*/ 4 h 108"/>
                    <a:gd name="T16" fmla="*/ 3 w 325"/>
                    <a:gd name="T17" fmla="*/ 2 h 108"/>
                    <a:gd name="T18" fmla="*/ 28 w 325"/>
                    <a:gd name="T19" fmla="*/ 44 h 108"/>
                    <a:gd name="T20" fmla="*/ 51 w 325"/>
                    <a:gd name="T21" fmla="*/ 67 h 108"/>
                    <a:gd name="T22" fmla="*/ 80 w 325"/>
                    <a:gd name="T23" fmla="*/ 87 h 108"/>
                    <a:gd name="T24" fmla="*/ 113 w 325"/>
                    <a:gd name="T25" fmla="*/ 100 h 108"/>
                    <a:gd name="T26" fmla="*/ 149 w 325"/>
                    <a:gd name="T27" fmla="*/ 107 h 108"/>
                    <a:gd name="T28" fmla="*/ 186 w 325"/>
                    <a:gd name="T29" fmla="*/ 107 h 108"/>
                    <a:gd name="T30" fmla="*/ 222 w 325"/>
                    <a:gd name="T31" fmla="*/ 100 h 108"/>
                    <a:gd name="T32" fmla="*/ 255 w 325"/>
                    <a:gd name="T33" fmla="*/ 87 h 108"/>
                    <a:gd name="T34" fmla="*/ 285 w 325"/>
                    <a:gd name="T35" fmla="*/ 67 h 108"/>
                    <a:gd name="T36" fmla="*/ 310 w 325"/>
                    <a:gd name="T37" fmla="*/ 42 h 108"/>
                    <a:gd name="T38" fmla="*/ 325 w 325"/>
                    <a:gd name="T39" fmla="*/ 19 h 108"/>
                    <a:gd name="T40" fmla="*/ 267 w 325"/>
                    <a:gd name="T41" fmla="*/ 19 h 108"/>
                    <a:gd name="T42" fmla="*/ 214 w 325"/>
                    <a:gd name="T43" fmla="*/ 15 h 108"/>
                    <a:gd name="T44" fmla="*/ 159 w 325"/>
                    <a:gd name="T45" fmla="*/ 11 h 108"/>
                    <a:gd name="T46" fmla="*/ 102 w 325"/>
                    <a:gd name="T47" fmla="*/ 12 h 108"/>
                    <a:gd name="T48" fmla="*/ 86 w 325"/>
                    <a:gd name="T49" fmla="*/ 11 h 108"/>
                    <a:gd name="T50" fmla="*/ 70 w 325"/>
                    <a:gd name="T51" fmla="*/ 8 h 108"/>
                    <a:gd name="T52" fmla="*/ 63 w 325"/>
                    <a:gd name="T53" fmla="*/ 8 h 108"/>
                    <a:gd name="T54" fmla="*/ 58 w 325"/>
                    <a:gd name="T55" fmla="*/ 11 h 108"/>
                    <a:gd name="T56" fmla="*/ 54 w 325"/>
                    <a:gd name="T57" fmla="*/ 16 h 108"/>
                    <a:gd name="T58" fmla="*/ 51 w 325"/>
                    <a:gd name="T59" fmla="*/ 27 h 108"/>
                    <a:gd name="T60" fmla="*/ 46 w 325"/>
                    <a:gd name="T61" fmla="*/ 31 h 108"/>
                    <a:gd name="T62" fmla="*/ 39 w 325"/>
                    <a:gd name="T63" fmla="*/ 35 h 108"/>
                    <a:gd name="T64" fmla="*/ 34 w 325"/>
                    <a:gd name="T65" fmla="*/ 39 h 108"/>
                    <a:gd name="T66" fmla="*/ 28 w 325"/>
                    <a:gd name="T67" fmla="*/ 4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5" h="108">
                      <a:moveTo>
                        <a:pt x="0" y="0"/>
                      </a:moveTo>
                      <a:lnTo>
                        <a:pt x="6" y="12"/>
                      </a:lnTo>
                      <a:lnTo>
                        <a:pt x="14" y="24"/>
                      </a:lnTo>
                      <a:lnTo>
                        <a:pt x="15" y="23"/>
                      </a:lnTo>
                      <a:lnTo>
                        <a:pt x="16" y="22"/>
                      </a:lnTo>
                      <a:lnTo>
                        <a:pt x="18" y="19"/>
                      </a:lnTo>
                      <a:lnTo>
                        <a:pt x="19" y="18"/>
                      </a:lnTo>
                      <a:lnTo>
                        <a:pt x="20" y="16"/>
                      </a:lnTo>
                      <a:lnTo>
                        <a:pt x="22" y="14"/>
                      </a:lnTo>
                      <a:lnTo>
                        <a:pt x="23" y="12"/>
                      </a:lnTo>
                      <a:lnTo>
                        <a:pt x="24" y="10"/>
                      </a:lnTo>
                      <a:lnTo>
                        <a:pt x="22" y="8"/>
                      </a:lnTo>
                      <a:lnTo>
                        <a:pt x="19" y="7"/>
                      </a:lnTo>
                      <a:lnTo>
                        <a:pt x="15" y="7"/>
                      </a:lnTo>
                      <a:lnTo>
                        <a:pt x="12" y="6"/>
                      </a:lnTo>
                      <a:lnTo>
                        <a:pt x="10" y="4"/>
                      </a:lnTo>
                      <a:lnTo>
                        <a:pt x="7" y="3"/>
                      </a:lnTo>
                      <a:lnTo>
                        <a:pt x="3" y="2"/>
                      </a:lnTo>
                      <a:lnTo>
                        <a:pt x="0" y="0"/>
                      </a:lnTo>
                      <a:close/>
                      <a:moveTo>
                        <a:pt x="28" y="44"/>
                      </a:moveTo>
                      <a:lnTo>
                        <a:pt x="38" y="55"/>
                      </a:lnTo>
                      <a:lnTo>
                        <a:pt x="51" y="67"/>
                      </a:lnTo>
                      <a:lnTo>
                        <a:pt x="64" y="78"/>
                      </a:lnTo>
                      <a:lnTo>
                        <a:pt x="80" y="87"/>
                      </a:lnTo>
                      <a:lnTo>
                        <a:pt x="97" y="94"/>
                      </a:lnTo>
                      <a:lnTo>
                        <a:pt x="113" y="100"/>
                      </a:lnTo>
                      <a:lnTo>
                        <a:pt x="131" y="104"/>
                      </a:lnTo>
                      <a:lnTo>
                        <a:pt x="149" y="107"/>
                      </a:lnTo>
                      <a:lnTo>
                        <a:pt x="167" y="108"/>
                      </a:lnTo>
                      <a:lnTo>
                        <a:pt x="186" y="107"/>
                      </a:lnTo>
                      <a:lnTo>
                        <a:pt x="205" y="104"/>
                      </a:lnTo>
                      <a:lnTo>
                        <a:pt x="222" y="100"/>
                      </a:lnTo>
                      <a:lnTo>
                        <a:pt x="239" y="94"/>
                      </a:lnTo>
                      <a:lnTo>
                        <a:pt x="255" y="87"/>
                      </a:lnTo>
                      <a:lnTo>
                        <a:pt x="270" y="78"/>
                      </a:lnTo>
                      <a:lnTo>
                        <a:pt x="285" y="67"/>
                      </a:lnTo>
                      <a:lnTo>
                        <a:pt x="298" y="55"/>
                      </a:lnTo>
                      <a:lnTo>
                        <a:pt x="310" y="42"/>
                      </a:lnTo>
                      <a:lnTo>
                        <a:pt x="321" y="27"/>
                      </a:lnTo>
                      <a:lnTo>
                        <a:pt x="325" y="19"/>
                      </a:lnTo>
                      <a:lnTo>
                        <a:pt x="295" y="20"/>
                      </a:lnTo>
                      <a:lnTo>
                        <a:pt x="267" y="19"/>
                      </a:lnTo>
                      <a:lnTo>
                        <a:pt x="241" y="18"/>
                      </a:lnTo>
                      <a:lnTo>
                        <a:pt x="214" y="15"/>
                      </a:lnTo>
                      <a:lnTo>
                        <a:pt x="187" y="12"/>
                      </a:lnTo>
                      <a:lnTo>
                        <a:pt x="159" y="11"/>
                      </a:lnTo>
                      <a:lnTo>
                        <a:pt x="131" y="11"/>
                      </a:lnTo>
                      <a:lnTo>
                        <a:pt x="102" y="12"/>
                      </a:lnTo>
                      <a:lnTo>
                        <a:pt x="94" y="12"/>
                      </a:lnTo>
                      <a:lnTo>
                        <a:pt x="86" y="11"/>
                      </a:lnTo>
                      <a:lnTo>
                        <a:pt x="78" y="10"/>
                      </a:lnTo>
                      <a:lnTo>
                        <a:pt x="70" y="8"/>
                      </a:lnTo>
                      <a:lnTo>
                        <a:pt x="67" y="8"/>
                      </a:lnTo>
                      <a:lnTo>
                        <a:pt x="63" y="8"/>
                      </a:lnTo>
                      <a:lnTo>
                        <a:pt x="60" y="8"/>
                      </a:lnTo>
                      <a:lnTo>
                        <a:pt x="58" y="11"/>
                      </a:lnTo>
                      <a:lnTo>
                        <a:pt x="55" y="14"/>
                      </a:lnTo>
                      <a:lnTo>
                        <a:pt x="54" y="16"/>
                      </a:lnTo>
                      <a:lnTo>
                        <a:pt x="52" y="22"/>
                      </a:lnTo>
                      <a:lnTo>
                        <a:pt x="51" y="27"/>
                      </a:lnTo>
                      <a:lnTo>
                        <a:pt x="48" y="28"/>
                      </a:lnTo>
                      <a:lnTo>
                        <a:pt x="46" y="31"/>
                      </a:lnTo>
                      <a:lnTo>
                        <a:pt x="43" y="32"/>
                      </a:lnTo>
                      <a:lnTo>
                        <a:pt x="39" y="35"/>
                      </a:lnTo>
                      <a:lnTo>
                        <a:pt x="36" y="36"/>
                      </a:lnTo>
                      <a:lnTo>
                        <a:pt x="34" y="39"/>
                      </a:lnTo>
                      <a:lnTo>
                        <a:pt x="31" y="42"/>
                      </a:lnTo>
                      <a:lnTo>
                        <a:pt x="28" y="44"/>
                      </a:lnTo>
                      <a:close/>
                    </a:path>
                  </a:pathLst>
                </a:custGeom>
                <a:solidFill>
                  <a:srgbClr val="85AE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7" name="Freeform 369"/>
                <p:cNvSpPr>
                  <a:spLocks/>
                </p:cNvSpPr>
                <p:nvPr/>
              </p:nvSpPr>
              <p:spPr bwMode="auto">
                <a:xfrm>
                  <a:off x="3818" y="1960"/>
                  <a:ext cx="20" cy="2"/>
                </a:xfrm>
                <a:custGeom>
                  <a:avLst/>
                  <a:gdLst>
                    <a:gd name="T0" fmla="*/ 0 w 56"/>
                    <a:gd name="T1" fmla="*/ 0 h 5"/>
                    <a:gd name="T2" fmla="*/ 4 w 56"/>
                    <a:gd name="T3" fmla="*/ 1 h 5"/>
                    <a:gd name="T4" fmla="*/ 12 w 56"/>
                    <a:gd name="T5" fmla="*/ 4 h 5"/>
                    <a:gd name="T6" fmla="*/ 21 w 56"/>
                    <a:gd name="T7" fmla="*/ 5 h 5"/>
                    <a:gd name="T8" fmla="*/ 30 w 56"/>
                    <a:gd name="T9" fmla="*/ 5 h 5"/>
                    <a:gd name="T10" fmla="*/ 40 w 56"/>
                    <a:gd name="T11" fmla="*/ 5 h 5"/>
                    <a:gd name="T12" fmla="*/ 49 w 56"/>
                    <a:gd name="T13" fmla="*/ 4 h 5"/>
                    <a:gd name="T14" fmla="*/ 56 w 56"/>
                    <a:gd name="T15" fmla="*/ 3 h 5"/>
                    <a:gd name="T16" fmla="*/ 49 w 56"/>
                    <a:gd name="T17" fmla="*/ 1 h 5"/>
                    <a:gd name="T18" fmla="*/ 42 w 56"/>
                    <a:gd name="T19" fmla="*/ 1 h 5"/>
                    <a:gd name="T20" fmla="*/ 34 w 56"/>
                    <a:gd name="T21" fmla="*/ 1 h 5"/>
                    <a:gd name="T22" fmla="*/ 28 w 56"/>
                    <a:gd name="T23" fmla="*/ 1 h 5"/>
                    <a:gd name="T24" fmla="*/ 21 w 56"/>
                    <a:gd name="T25" fmla="*/ 0 h 5"/>
                    <a:gd name="T26" fmla="*/ 14 w 56"/>
                    <a:gd name="T27" fmla="*/ 0 h 5"/>
                    <a:gd name="T28" fmla="*/ 6 w 56"/>
                    <a:gd name="T29" fmla="*/ 0 h 5"/>
                    <a:gd name="T30" fmla="*/ 0 w 56"/>
                    <a:gd name="T3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
                      <a:moveTo>
                        <a:pt x="0" y="0"/>
                      </a:moveTo>
                      <a:lnTo>
                        <a:pt x="4" y="1"/>
                      </a:lnTo>
                      <a:lnTo>
                        <a:pt x="12" y="4"/>
                      </a:lnTo>
                      <a:lnTo>
                        <a:pt x="21" y="5"/>
                      </a:lnTo>
                      <a:lnTo>
                        <a:pt x="30" y="5"/>
                      </a:lnTo>
                      <a:lnTo>
                        <a:pt x="40" y="5"/>
                      </a:lnTo>
                      <a:lnTo>
                        <a:pt x="49" y="4"/>
                      </a:lnTo>
                      <a:lnTo>
                        <a:pt x="56" y="3"/>
                      </a:lnTo>
                      <a:lnTo>
                        <a:pt x="49" y="1"/>
                      </a:lnTo>
                      <a:lnTo>
                        <a:pt x="42" y="1"/>
                      </a:lnTo>
                      <a:lnTo>
                        <a:pt x="34" y="1"/>
                      </a:lnTo>
                      <a:lnTo>
                        <a:pt x="28" y="1"/>
                      </a:lnTo>
                      <a:lnTo>
                        <a:pt x="21" y="0"/>
                      </a:lnTo>
                      <a:lnTo>
                        <a:pt x="14" y="0"/>
                      </a:lnTo>
                      <a:lnTo>
                        <a:pt x="6" y="0"/>
                      </a:lnTo>
                      <a:lnTo>
                        <a:pt x="0" y="0"/>
                      </a:lnTo>
                      <a:close/>
                    </a:path>
                  </a:pathLst>
                </a:custGeom>
                <a:solidFill>
                  <a:srgbClr val="66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8" name="Freeform 370"/>
                <p:cNvSpPr>
                  <a:spLocks/>
                </p:cNvSpPr>
                <p:nvPr/>
              </p:nvSpPr>
              <p:spPr bwMode="auto">
                <a:xfrm>
                  <a:off x="3658" y="1951"/>
                  <a:ext cx="78" cy="65"/>
                </a:xfrm>
                <a:custGeom>
                  <a:avLst/>
                  <a:gdLst>
                    <a:gd name="T0" fmla="*/ 176 w 223"/>
                    <a:gd name="T1" fmla="*/ 60 h 196"/>
                    <a:gd name="T2" fmla="*/ 172 w 223"/>
                    <a:gd name="T3" fmla="*/ 63 h 196"/>
                    <a:gd name="T4" fmla="*/ 179 w 223"/>
                    <a:gd name="T5" fmla="*/ 69 h 196"/>
                    <a:gd name="T6" fmla="*/ 186 w 223"/>
                    <a:gd name="T7" fmla="*/ 77 h 196"/>
                    <a:gd name="T8" fmla="*/ 192 w 223"/>
                    <a:gd name="T9" fmla="*/ 85 h 196"/>
                    <a:gd name="T10" fmla="*/ 199 w 223"/>
                    <a:gd name="T11" fmla="*/ 95 h 196"/>
                    <a:gd name="T12" fmla="*/ 207 w 223"/>
                    <a:gd name="T13" fmla="*/ 104 h 196"/>
                    <a:gd name="T14" fmla="*/ 212 w 223"/>
                    <a:gd name="T15" fmla="*/ 113 h 196"/>
                    <a:gd name="T16" fmla="*/ 219 w 223"/>
                    <a:gd name="T17" fmla="*/ 123 h 196"/>
                    <a:gd name="T18" fmla="*/ 223 w 223"/>
                    <a:gd name="T19" fmla="*/ 134 h 196"/>
                    <a:gd name="T20" fmla="*/ 214 w 223"/>
                    <a:gd name="T21" fmla="*/ 143 h 196"/>
                    <a:gd name="T22" fmla="*/ 204 w 223"/>
                    <a:gd name="T23" fmla="*/ 152 h 196"/>
                    <a:gd name="T24" fmla="*/ 194 w 223"/>
                    <a:gd name="T25" fmla="*/ 163 h 196"/>
                    <a:gd name="T26" fmla="*/ 183 w 223"/>
                    <a:gd name="T27" fmla="*/ 174 h 196"/>
                    <a:gd name="T28" fmla="*/ 172 w 223"/>
                    <a:gd name="T29" fmla="*/ 184 h 196"/>
                    <a:gd name="T30" fmla="*/ 160 w 223"/>
                    <a:gd name="T31" fmla="*/ 191 h 196"/>
                    <a:gd name="T32" fmla="*/ 153 w 223"/>
                    <a:gd name="T33" fmla="*/ 194 h 196"/>
                    <a:gd name="T34" fmla="*/ 147 w 223"/>
                    <a:gd name="T35" fmla="*/ 196 h 196"/>
                    <a:gd name="T36" fmla="*/ 141 w 223"/>
                    <a:gd name="T37" fmla="*/ 196 h 196"/>
                    <a:gd name="T38" fmla="*/ 135 w 223"/>
                    <a:gd name="T39" fmla="*/ 196 h 196"/>
                    <a:gd name="T40" fmla="*/ 124 w 223"/>
                    <a:gd name="T41" fmla="*/ 195 h 196"/>
                    <a:gd name="T42" fmla="*/ 115 w 223"/>
                    <a:gd name="T43" fmla="*/ 191 h 196"/>
                    <a:gd name="T44" fmla="*/ 105 w 223"/>
                    <a:gd name="T45" fmla="*/ 186 h 196"/>
                    <a:gd name="T46" fmla="*/ 96 w 223"/>
                    <a:gd name="T47" fmla="*/ 180 h 196"/>
                    <a:gd name="T48" fmla="*/ 87 w 223"/>
                    <a:gd name="T49" fmla="*/ 174 h 196"/>
                    <a:gd name="T50" fmla="*/ 79 w 223"/>
                    <a:gd name="T51" fmla="*/ 166 h 196"/>
                    <a:gd name="T52" fmla="*/ 69 w 223"/>
                    <a:gd name="T53" fmla="*/ 156 h 196"/>
                    <a:gd name="T54" fmla="*/ 61 w 223"/>
                    <a:gd name="T55" fmla="*/ 148 h 196"/>
                    <a:gd name="T56" fmla="*/ 45 w 223"/>
                    <a:gd name="T57" fmla="*/ 128 h 196"/>
                    <a:gd name="T58" fmla="*/ 31 w 223"/>
                    <a:gd name="T59" fmla="*/ 108 h 196"/>
                    <a:gd name="T60" fmla="*/ 17 w 223"/>
                    <a:gd name="T61" fmla="*/ 88 h 196"/>
                    <a:gd name="T62" fmla="*/ 5 w 223"/>
                    <a:gd name="T63" fmla="*/ 68 h 196"/>
                    <a:gd name="T64" fmla="*/ 5 w 223"/>
                    <a:gd name="T65" fmla="*/ 59 h 196"/>
                    <a:gd name="T66" fmla="*/ 4 w 223"/>
                    <a:gd name="T67" fmla="*/ 49 h 196"/>
                    <a:gd name="T68" fmla="*/ 3 w 223"/>
                    <a:gd name="T69" fmla="*/ 41 h 196"/>
                    <a:gd name="T70" fmla="*/ 0 w 223"/>
                    <a:gd name="T71" fmla="*/ 32 h 196"/>
                    <a:gd name="T72" fmla="*/ 0 w 223"/>
                    <a:gd name="T73" fmla="*/ 24 h 196"/>
                    <a:gd name="T74" fmla="*/ 1 w 223"/>
                    <a:gd name="T75" fmla="*/ 16 h 196"/>
                    <a:gd name="T76" fmla="*/ 3 w 223"/>
                    <a:gd name="T77" fmla="*/ 12 h 196"/>
                    <a:gd name="T78" fmla="*/ 4 w 223"/>
                    <a:gd name="T79" fmla="*/ 8 h 196"/>
                    <a:gd name="T80" fmla="*/ 8 w 223"/>
                    <a:gd name="T81" fmla="*/ 4 h 196"/>
                    <a:gd name="T82" fmla="*/ 12 w 223"/>
                    <a:gd name="T83" fmla="*/ 0 h 196"/>
                    <a:gd name="T84" fmla="*/ 17 w 223"/>
                    <a:gd name="T85" fmla="*/ 0 h 196"/>
                    <a:gd name="T86" fmla="*/ 23 w 223"/>
                    <a:gd name="T87" fmla="*/ 0 h 196"/>
                    <a:gd name="T88" fmla="*/ 29 w 223"/>
                    <a:gd name="T89" fmla="*/ 0 h 196"/>
                    <a:gd name="T90" fmla="*/ 36 w 223"/>
                    <a:gd name="T91" fmla="*/ 1 h 196"/>
                    <a:gd name="T92" fmla="*/ 43 w 223"/>
                    <a:gd name="T93" fmla="*/ 3 h 196"/>
                    <a:gd name="T94" fmla="*/ 48 w 223"/>
                    <a:gd name="T95" fmla="*/ 4 h 196"/>
                    <a:gd name="T96" fmla="*/ 55 w 223"/>
                    <a:gd name="T97" fmla="*/ 7 h 196"/>
                    <a:gd name="T98" fmla="*/ 60 w 223"/>
                    <a:gd name="T99" fmla="*/ 9 h 196"/>
                    <a:gd name="T100" fmla="*/ 77 w 223"/>
                    <a:gd name="T101" fmla="*/ 7 h 196"/>
                    <a:gd name="T102" fmla="*/ 95 w 223"/>
                    <a:gd name="T103" fmla="*/ 8 h 196"/>
                    <a:gd name="T104" fmla="*/ 112 w 223"/>
                    <a:gd name="T105" fmla="*/ 9 h 196"/>
                    <a:gd name="T106" fmla="*/ 128 w 223"/>
                    <a:gd name="T107" fmla="*/ 15 h 196"/>
                    <a:gd name="T108" fmla="*/ 135 w 223"/>
                    <a:gd name="T109" fmla="*/ 17 h 196"/>
                    <a:gd name="T110" fmla="*/ 143 w 223"/>
                    <a:gd name="T111" fmla="*/ 21 h 196"/>
                    <a:gd name="T112" fmla="*/ 149 w 223"/>
                    <a:gd name="T113" fmla="*/ 25 h 196"/>
                    <a:gd name="T114" fmla="*/ 155 w 223"/>
                    <a:gd name="T115" fmla="*/ 31 h 196"/>
                    <a:gd name="T116" fmla="*/ 161 w 223"/>
                    <a:gd name="T117" fmla="*/ 37 h 196"/>
                    <a:gd name="T118" fmla="*/ 167 w 223"/>
                    <a:gd name="T119" fmla="*/ 44 h 196"/>
                    <a:gd name="T120" fmla="*/ 172 w 223"/>
                    <a:gd name="T121" fmla="*/ 51 h 196"/>
                    <a:gd name="T122" fmla="*/ 176 w 223"/>
                    <a:gd name="T123" fmla="*/ 6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196">
                      <a:moveTo>
                        <a:pt x="176" y="60"/>
                      </a:moveTo>
                      <a:lnTo>
                        <a:pt x="172" y="63"/>
                      </a:lnTo>
                      <a:lnTo>
                        <a:pt x="179" y="69"/>
                      </a:lnTo>
                      <a:lnTo>
                        <a:pt x="186" y="77"/>
                      </a:lnTo>
                      <a:lnTo>
                        <a:pt x="192" y="85"/>
                      </a:lnTo>
                      <a:lnTo>
                        <a:pt x="199" y="95"/>
                      </a:lnTo>
                      <a:lnTo>
                        <a:pt x="207" y="104"/>
                      </a:lnTo>
                      <a:lnTo>
                        <a:pt x="212" y="113"/>
                      </a:lnTo>
                      <a:lnTo>
                        <a:pt x="219" y="123"/>
                      </a:lnTo>
                      <a:lnTo>
                        <a:pt x="223" y="134"/>
                      </a:lnTo>
                      <a:lnTo>
                        <a:pt x="214" y="143"/>
                      </a:lnTo>
                      <a:lnTo>
                        <a:pt x="204" y="152"/>
                      </a:lnTo>
                      <a:lnTo>
                        <a:pt x="194" y="163"/>
                      </a:lnTo>
                      <a:lnTo>
                        <a:pt x="183" y="174"/>
                      </a:lnTo>
                      <a:lnTo>
                        <a:pt x="172" y="184"/>
                      </a:lnTo>
                      <a:lnTo>
                        <a:pt x="160" y="191"/>
                      </a:lnTo>
                      <a:lnTo>
                        <a:pt x="153" y="194"/>
                      </a:lnTo>
                      <a:lnTo>
                        <a:pt x="147" y="196"/>
                      </a:lnTo>
                      <a:lnTo>
                        <a:pt x="141" y="196"/>
                      </a:lnTo>
                      <a:lnTo>
                        <a:pt x="135" y="196"/>
                      </a:lnTo>
                      <a:lnTo>
                        <a:pt x="124" y="195"/>
                      </a:lnTo>
                      <a:lnTo>
                        <a:pt x="115" y="191"/>
                      </a:lnTo>
                      <a:lnTo>
                        <a:pt x="105" y="186"/>
                      </a:lnTo>
                      <a:lnTo>
                        <a:pt x="96" y="180"/>
                      </a:lnTo>
                      <a:lnTo>
                        <a:pt x="87" y="174"/>
                      </a:lnTo>
                      <a:lnTo>
                        <a:pt x="79" y="166"/>
                      </a:lnTo>
                      <a:lnTo>
                        <a:pt x="69" y="156"/>
                      </a:lnTo>
                      <a:lnTo>
                        <a:pt x="61" y="148"/>
                      </a:lnTo>
                      <a:lnTo>
                        <a:pt x="45" y="128"/>
                      </a:lnTo>
                      <a:lnTo>
                        <a:pt x="31" y="108"/>
                      </a:lnTo>
                      <a:lnTo>
                        <a:pt x="17" y="88"/>
                      </a:lnTo>
                      <a:lnTo>
                        <a:pt x="5" y="68"/>
                      </a:lnTo>
                      <a:lnTo>
                        <a:pt x="5" y="59"/>
                      </a:lnTo>
                      <a:lnTo>
                        <a:pt x="4" y="49"/>
                      </a:lnTo>
                      <a:lnTo>
                        <a:pt x="3" y="41"/>
                      </a:lnTo>
                      <a:lnTo>
                        <a:pt x="0" y="32"/>
                      </a:lnTo>
                      <a:lnTo>
                        <a:pt x="0" y="24"/>
                      </a:lnTo>
                      <a:lnTo>
                        <a:pt x="1" y="16"/>
                      </a:lnTo>
                      <a:lnTo>
                        <a:pt x="3" y="12"/>
                      </a:lnTo>
                      <a:lnTo>
                        <a:pt x="4" y="8"/>
                      </a:lnTo>
                      <a:lnTo>
                        <a:pt x="8" y="4"/>
                      </a:lnTo>
                      <a:lnTo>
                        <a:pt x="12" y="0"/>
                      </a:lnTo>
                      <a:lnTo>
                        <a:pt x="17" y="0"/>
                      </a:lnTo>
                      <a:lnTo>
                        <a:pt x="23" y="0"/>
                      </a:lnTo>
                      <a:lnTo>
                        <a:pt x="29" y="0"/>
                      </a:lnTo>
                      <a:lnTo>
                        <a:pt x="36" y="1"/>
                      </a:lnTo>
                      <a:lnTo>
                        <a:pt x="43" y="3"/>
                      </a:lnTo>
                      <a:lnTo>
                        <a:pt x="48" y="4"/>
                      </a:lnTo>
                      <a:lnTo>
                        <a:pt x="55" y="7"/>
                      </a:lnTo>
                      <a:lnTo>
                        <a:pt x="60" y="9"/>
                      </a:lnTo>
                      <a:lnTo>
                        <a:pt x="77" y="7"/>
                      </a:lnTo>
                      <a:lnTo>
                        <a:pt x="95" y="8"/>
                      </a:lnTo>
                      <a:lnTo>
                        <a:pt x="112" y="9"/>
                      </a:lnTo>
                      <a:lnTo>
                        <a:pt x="128" y="15"/>
                      </a:lnTo>
                      <a:lnTo>
                        <a:pt x="135" y="17"/>
                      </a:lnTo>
                      <a:lnTo>
                        <a:pt x="143" y="21"/>
                      </a:lnTo>
                      <a:lnTo>
                        <a:pt x="149" y="25"/>
                      </a:lnTo>
                      <a:lnTo>
                        <a:pt x="155" y="31"/>
                      </a:lnTo>
                      <a:lnTo>
                        <a:pt x="161" y="37"/>
                      </a:lnTo>
                      <a:lnTo>
                        <a:pt x="167" y="44"/>
                      </a:lnTo>
                      <a:lnTo>
                        <a:pt x="172" y="51"/>
                      </a:lnTo>
                      <a:lnTo>
                        <a:pt x="176" y="60"/>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099" name="Freeform 371"/>
                <p:cNvSpPr>
                  <a:spLocks/>
                </p:cNvSpPr>
                <p:nvPr/>
              </p:nvSpPr>
              <p:spPr bwMode="auto">
                <a:xfrm>
                  <a:off x="3865" y="1961"/>
                  <a:ext cx="137" cy="92"/>
                </a:xfrm>
                <a:custGeom>
                  <a:avLst/>
                  <a:gdLst>
                    <a:gd name="T0" fmla="*/ 390 w 397"/>
                    <a:gd name="T1" fmla="*/ 48 h 276"/>
                    <a:gd name="T2" fmla="*/ 373 w 397"/>
                    <a:gd name="T3" fmla="*/ 79 h 276"/>
                    <a:gd name="T4" fmla="*/ 353 w 397"/>
                    <a:gd name="T5" fmla="*/ 108 h 276"/>
                    <a:gd name="T6" fmla="*/ 330 w 397"/>
                    <a:gd name="T7" fmla="*/ 135 h 276"/>
                    <a:gd name="T8" fmla="*/ 290 w 397"/>
                    <a:gd name="T9" fmla="*/ 171 h 276"/>
                    <a:gd name="T10" fmla="*/ 233 w 397"/>
                    <a:gd name="T11" fmla="*/ 215 h 276"/>
                    <a:gd name="T12" fmla="*/ 191 w 397"/>
                    <a:gd name="T13" fmla="*/ 238 h 276"/>
                    <a:gd name="T14" fmla="*/ 169 w 397"/>
                    <a:gd name="T15" fmla="*/ 246 h 276"/>
                    <a:gd name="T16" fmla="*/ 133 w 397"/>
                    <a:gd name="T17" fmla="*/ 260 h 276"/>
                    <a:gd name="T18" fmla="*/ 97 w 397"/>
                    <a:gd name="T19" fmla="*/ 272 h 276"/>
                    <a:gd name="T20" fmla="*/ 72 w 397"/>
                    <a:gd name="T21" fmla="*/ 276 h 276"/>
                    <a:gd name="T22" fmla="*/ 48 w 397"/>
                    <a:gd name="T23" fmla="*/ 275 h 276"/>
                    <a:gd name="T24" fmla="*/ 24 w 397"/>
                    <a:gd name="T25" fmla="*/ 266 h 276"/>
                    <a:gd name="T26" fmla="*/ 8 w 397"/>
                    <a:gd name="T27" fmla="*/ 242 h 276"/>
                    <a:gd name="T28" fmla="*/ 3 w 397"/>
                    <a:gd name="T29" fmla="*/ 214 h 276"/>
                    <a:gd name="T30" fmla="*/ 0 w 397"/>
                    <a:gd name="T31" fmla="*/ 186 h 276"/>
                    <a:gd name="T32" fmla="*/ 0 w 397"/>
                    <a:gd name="T33" fmla="*/ 156 h 276"/>
                    <a:gd name="T34" fmla="*/ 4 w 397"/>
                    <a:gd name="T35" fmla="*/ 139 h 276"/>
                    <a:gd name="T36" fmla="*/ 10 w 397"/>
                    <a:gd name="T37" fmla="*/ 136 h 276"/>
                    <a:gd name="T38" fmla="*/ 15 w 397"/>
                    <a:gd name="T39" fmla="*/ 132 h 276"/>
                    <a:gd name="T40" fmla="*/ 20 w 397"/>
                    <a:gd name="T41" fmla="*/ 134 h 276"/>
                    <a:gd name="T42" fmla="*/ 30 w 397"/>
                    <a:gd name="T43" fmla="*/ 138 h 276"/>
                    <a:gd name="T44" fmla="*/ 42 w 397"/>
                    <a:gd name="T45" fmla="*/ 142 h 276"/>
                    <a:gd name="T46" fmla="*/ 59 w 397"/>
                    <a:gd name="T47" fmla="*/ 142 h 276"/>
                    <a:gd name="T48" fmla="*/ 83 w 397"/>
                    <a:gd name="T49" fmla="*/ 136 h 276"/>
                    <a:gd name="T50" fmla="*/ 107 w 397"/>
                    <a:gd name="T51" fmla="*/ 131 h 276"/>
                    <a:gd name="T52" fmla="*/ 123 w 397"/>
                    <a:gd name="T53" fmla="*/ 130 h 276"/>
                    <a:gd name="T54" fmla="*/ 133 w 397"/>
                    <a:gd name="T55" fmla="*/ 127 h 276"/>
                    <a:gd name="T56" fmla="*/ 142 w 397"/>
                    <a:gd name="T57" fmla="*/ 123 h 276"/>
                    <a:gd name="T58" fmla="*/ 154 w 397"/>
                    <a:gd name="T59" fmla="*/ 122 h 276"/>
                    <a:gd name="T60" fmla="*/ 182 w 397"/>
                    <a:gd name="T61" fmla="*/ 111 h 276"/>
                    <a:gd name="T62" fmla="*/ 227 w 397"/>
                    <a:gd name="T63" fmla="*/ 88 h 276"/>
                    <a:gd name="T64" fmla="*/ 271 w 397"/>
                    <a:gd name="T65" fmla="*/ 61 h 276"/>
                    <a:gd name="T66" fmla="*/ 315 w 397"/>
                    <a:gd name="T67" fmla="*/ 35 h 276"/>
                    <a:gd name="T68" fmla="*/ 338 w 397"/>
                    <a:gd name="T69" fmla="*/ 16 h 276"/>
                    <a:gd name="T70" fmla="*/ 345 w 397"/>
                    <a:gd name="T71" fmla="*/ 7 h 276"/>
                    <a:gd name="T72" fmla="*/ 354 w 397"/>
                    <a:gd name="T73" fmla="*/ 1 h 276"/>
                    <a:gd name="T74" fmla="*/ 365 w 397"/>
                    <a:gd name="T75" fmla="*/ 0 h 276"/>
                    <a:gd name="T76" fmla="*/ 376 w 397"/>
                    <a:gd name="T77" fmla="*/ 1 h 276"/>
                    <a:gd name="T78" fmla="*/ 385 w 397"/>
                    <a:gd name="T79" fmla="*/ 7 h 276"/>
                    <a:gd name="T80" fmla="*/ 392 w 397"/>
                    <a:gd name="T81" fmla="*/ 15 h 276"/>
                    <a:gd name="T82" fmla="*/ 397 w 397"/>
                    <a:gd name="T83" fmla="*/ 2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97" h="276">
                      <a:moveTo>
                        <a:pt x="397" y="31"/>
                      </a:moveTo>
                      <a:lnTo>
                        <a:pt x="390" y="48"/>
                      </a:lnTo>
                      <a:lnTo>
                        <a:pt x="382" y="64"/>
                      </a:lnTo>
                      <a:lnTo>
                        <a:pt x="373" y="79"/>
                      </a:lnTo>
                      <a:lnTo>
                        <a:pt x="364" y="93"/>
                      </a:lnTo>
                      <a:lnTo>
                        <a:pt x="353" y="108"/>
                      </a:lnTo>
                      <a:lnTo>
                        <a:pt x="341" y="122"/>
                      </a:lnTo>
                      <a:lnTo>
                        <a:pt x="330" y="135"/>
                      </a:lnTo>
                      <a:lnTo>
                        <a:pt x="317" y="147"/>
                      </a:lnTo>
                      <a:lnTo>
                        <a:pt x="290" y="171"/>
                      </a:lnTo>
                      <a:lnTo>
                        <a:pt x="262" y="194"/>
                      </a:lnTo>
                      <a:lnTo>
                        <a:pt x="233" y="215"/>
                      </a:lnTo>
                      <a:lnTo>
                        <a:pt x="203" y="236"/>
                      </a:lnTo>
                      <a:lnTo>
                        <a:pt x="191" y="238"/>
                      </a:lnTo>
                      <a:lnTo>
                        <a:pt x="181" y="242"/>
                      </a:lnTo>
                      <a:lnTo>
                        <a:pt x="169" y="246"/>
                      </a:lnTo>
                      <a:lnTo>
                        <a:pt x="157" y="250"/>
                      </a:lnTo>
                      <a:lnTo>
                        <a:pt x="133" y="260"/>
                      </a:lnTo>
                      <a:lnTo>
                        <a:pt x="109" y="270"/>
                      </a:lnTo>
                      <a:lnTo>
                        <a:pt x="97" y="272"/>
                      </a:lnTo>
                      <a:lnTo>
                        <a:pt x="85" y="275"/>
                      </a:lnTo>
                      <a:lnTo>
                        <a:pt x="72" y="276"/>
                      </a:lnTo>
                      <a:lnTo>
                        <a:pt x="60" y="276"/>
                      </a:lnTo>
                      <a:lnTo>
                        <a:pt x="48" y="275"/>
                      </a:lnTo>
                      <a:lnTo>
                        <a:pt x="36" y="271"/>
                      </a:lnTo>
                      <a:lnTo>
                        <a:pt x="24" y="266"/>
                      </a:lnTo>
                      <a:lnTo>
                        <a:pt x="12" y="256"/>
                      </a:lnTo>
                      <a:lnTo>
                        <a:pt x="8" y="242"/>
                      </a:lnTo>
                      <a:lnTo>
                        <a:pt x="6" y="227"/>
                      </a:lnTo>
                      <a:lnTo>
                        <a:pt x="3" y="214"/>
                      </a:lnTo>
                      <a:lnTo>
                        <a:pt x="2" y="199"/>
                      </a:lnTo>
                      <a:lnTo>
                        <a:pt x="0" y="186"/>
                      </a:lnTo>
                      <a:lnTo>
                        <a:pt x="0" y="171"/>
                      </a:lnTo>
                      <a:lnTo>
                        <a:pt x="0" y="156"/>
                      </a:lnTo>
                      <a:lnTo>
                        <a:pt x="0" y="142"/>
                      </a:lnTo>
                      <a:lnTo>
                        <a:pt x="4" y="139"/>
                      </a:lnTo>
                      <a:lnTo>
                        <a:pt x="7" y="138"/>
                      </a:lnTo>
                      <a:lnTo>
                        <a:pt x="10" y="136"/>
                      </a:lnTo>
                      <a:lnTo>
                        <a:pt x="12" y="134"/>
                      </a:lnTo>
                      <a:lnTo>
                        <a:pt x="15" y="132"/>
                      </a:lnTo>
                      <a:lnTo>
                        <a:pt x="18" y="132"/>
                      </a:lnTo>
                      <a:lnTo>
                        <a:pt x="20" y="134"/>
                      </a:lnTo>
                      <a:lnTo>
                        <a:pt x="24" y="135"/>
                      </a:lnTo>
                      <a:lnTo>
                        <a:pt x="30" y="138"/>
                      </a:lnTo>
                      <a:lnTo>
                        <a:pt x="36" y="140"/>
                      </a:lnTo>
                      <a:lnTo>
                        <a:pt x="42" y="142"/>
                      </a:lnTo>
                      <a:lnTo>
                        <a:pt x="47" y="142"/>
                      </a:lnTo>
                      <a:lnTo>
                        <a:pt x="59" y="142"/>
                      </a:lnTo>
                      <a:lnTo>
                        <a:pt x="71" y="139"/>
                      </a:lnTo>
                      <a:lnTo>
                        <a:pt x="83" y="136"/>
                      </a:lnTo>
                      <a:lnTo>
                        <a:pt x="95" y="132"/>
                      </a:lnTo>
                      <a:lnTo>
                        <a:pt x="107" y="131"/>
                      </a:lnTo>
                      <a:lnTo>
                        <a:pt x="119" y="132"/>
                      </a:lnTo>
                      <a:lnTo>
                        <a:pt x="123" y="130"/>
                      </a:lnTo>
                      <a:lnTo>
                        <a:pt x="127" y="128"/>
                      </a:lnTo>
                      <a:lnTo>
                        <a:pt x="133" y="127"/>
                      </a:lnTo>
                      <a:lnTo>
                        <a:pt x="138" y="124"/>
                      </a:lnTo>
                      <a:lnTo>
                        <a:pt x="142" y="123"/>
                      </a:lnTo>
                      <a:lnTo>
                        <a:pt x="149" y="122"/>
                      </a:lnTo>
                      <a:lnTo>
                        <a:pt x="154" y="122"/>
                      </a:lnTo>
                      <a:lnTo>
                        <a:pt x="158" y="120"/>
                      </a:lnTo>
                      <a:lnTo>
                        <a:pt x="182" y="111"/>
                      </a:lnTo>
                      <a:lnTo>
                        <a:pt x="205" y="99"/>
                      </a:lnTo>
                      <a:lnTo>
                        <a:pt x="227" y="88"/>
                      </a:lnTo>
                      <a:lnTo>
                        <a:pt x="250" y="75"/>
                      </a:lnTo>
                      <a:lnTo>
                        <a:pt x="271" y="61"/>
                      </a:lnTo>
                      <a:lnTo>
                        <a:pt x="293" y="48"/>
                      </a:lnTo>
                      <a:lnTo>
                        <a:pt x="315" y="35"/>
                      </a:lnTo>
                      <a:lnTo>
                        <a:pt x="337" y="21"/>
                      </a:lnTo>
                      <a:lnTo>
                        <a:pt x="338" y="16"/>
                      </a:lnTo>
                      <a:lnTo>
                        <a:pt x="341" y="11"/>
                      </a:lnTo>
                      <a:lnTo>
                        <a:pt x="345" y="7"/>
                      </a:lnTo>
                      <a:lnTo>
                        <a:pt x="349" y="4"/>
                      </a:lnTo>
                      <a:lnTo>
                        <a:pt x="354" y="1"/>
                      </a:lnTo>
                      <a:lnTo>
                        <a:pt x="360" y="0"/>
                      </a:lnTo>
                      <a:lnTo>
                        <a:pt x="365" y="0"/>
                      </a:lnTo>
                      <a:lnTo>
                        <a:pt x="370" y="0"/>
                      </a:lnTo>
                      <a:lnTo>
                        <a:pt x="376" y="1"/>
                      </a:lnTo>
                      <a:lnTo>
                        <a:pt x="380" y="4"/>
                      </a:lnTo>
                      <a:lnTo>
                        <a:pt x="385" y="7"/>
                      </a:lnTo>
                      <a:lnTo>
                        <a:pt x="389" y="9"/>
                      </a:lnTo>
                      <a:lnTo>
                        <a:pt x="392" y="15"/>
                      </a:lnTo>
                      <a:lnTo>
                        <a:pt x="394" y="19"/>
                      </a:lnTo>
                      <a:lnTo>
                        <a:pt x="397" y="24"/>
                      </a:lnTo>
                      <a:lnTo>
                        <a:pt x="397" y="31"/>
                      </a:lnTo>
                      <a:close/>
                    </a:path>
                  </a:pathLst>
                </a:custGeom>
                <a:solidFill>
                  <a:srgbClr val="75A8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4108" name="Group 380"/>
            <p:cNvGrpSpPr>
              <a:grpSpLocks/>
            </p:cNvGrpSpPr>
            <p:nvPr/>
          </p:nvGrpSpPr>
          <p:grpSpPr bwMode="auto">
            <a:xfrm>
              <a:off x="4397" y="2735"/>
              <a:ext cx="1058" cy="953"/>
              <a:chOff x="2967" y="2020"/>
              <a:chExt cx="1613" cy="1155"/>
            </a:xfrm>
          </p:grpSpPr>
          <p:sp>
            <p:nvSpPr>
              <p:cNvPr id="73743" name="Freeform 15"/>
              <p:cNvSpPr>
                <a:spLocks/>
              </p:cNvSpPr>
              <p:nvPr/>
            </p:nvSpPr>
            <p:spPr bwMode="auto">
              <a:xfrm>
                <a:off x="2967" y="2020"/>
                <a:ext cx="1613" cy="1155"/>
              </a:xfrm>
              <a:custGeom>
                <a:avLst/>
                <a:gdLst>
                  <a:gd name="T0" fmla="*/ 1 w 3224"/>
                  <a:gd name="T1" fmla="*/ 1730 h 2311"/>
                  <a:gd name="T2" fmla="*/ 54 w 3224"/>
                  <a:gd name="T3" fmla="*/ 1606 h 2311"/>
                  <a:gd name="T4" fmla="*/ 132 w 3224"/>
                  <a:gd name="T5" fmla="*/ 1544 h 2311"/>
                  <a:gd name="T6" fmla="*/ 192 w 3224"/>
                  <a:gd name="T7" fmla="*/ 1524 h 2311"/>
                  <a:gd name="T8" fmla="*/ 215 w 3224"/>
                  <a:gd name="T9" fmla="*/ 1443 h 2311"/>
                  <a:gd name="T10" fmla="*/ 293 w 3224"/>
                  <a:gd name="T11" fmla="*/ 1348 h 2311"/>
                  <a:gd name="T12" fmla="*/ 398 w 3224"/>
                  <a:gd name="T13" fmla="*/ 1309 h 2311"/>
                  <a:gd name="T14" fmla="*/ 479 w 3224"/>
                  <a:gd name="T15" fmla="*/ 1296 h 2311"/>
                  <a:gd name="T16" fmla="*/ 512 w 3224"/>
                  <a:gd name="T17" fmla="*/ 1234 h 2311"/>
                  <a:gd name="T18" fmla="*/ 588 w 3224"/>
                  <a:gd name="T19" fmla="*/ 1148 h 2311"/>
                  <a:gd name="T20" fmla="*/ 695 w 3224"/>
                  <a:gd name="T21" fmla="*/ 1092 h 2311"/>
                  <a:gd name="T22" fmla="*/ 802 w 3224"/>
                  <a:gd name="T23" fmla="*/ 1063 h 2311"/>
                  <a:gd name="T24" fmla="*/ 846 w 3224"/>
                  <a:gd name="T25" fmla="*/ 1054 h 2311"/>
                  <a:gd name="T26" fmla="*/ 835 w 3224"/>
                  <a:gd name="T27" fmla="*/ 1029 h 2311"/>
                  <a:gd name="T28" fmla="*/ 820 w 3224"/>
                  <a:gd name="T29" fmla="*/ 974 h 2311"/>
                  <a:gd name="T30" fmla="*/ 811 w 3224"/>
                  <a:gd name="T31" fmla="*/ 888 h 2311"/>
                  <a:gd name="T32" fmla="*/ 819 w 3224"/>
                  <a:gd name="T33" fmla="*/ 769 h 2311"/>
                  <a:gd name="T34" fmla="*/ 869 w 3224"/>
                  <a:gd name="T35" fmla="*/ 639 h 2311"/>
                  <a:gd name="T36" fmla="*/ 966 w 3224"/>
                  <a:gd name="T37" fmla="*/ 517 h 2311"/>
                  <a:gd name="T38" fmla="*/ 1100 w 3224"/>
                  <a:gd name="T39" fmla="*/ 421 h 2311"/>
                  <a:gd name="T40" fmla="*/ 1311 w 3224"/>
                  <a:gd name="T41" fmla="*/ 350 h 2311"/>
                  <a:gd name="T42" fmla="*/ 1772 w 3224"/>
                  <a:gd name="T43" fmla="*/ 234 h 2311"/>
                  <a:gd name="T44" fmla="*/ 2306 w 3224"/>
                  <a:gd name="T45" fmla="*/ 106 h 2311"/>
                  <a:gd name="T46" fmla="*/ 2683 w 3224"/>
                  <a:gd name="T47" fmla="*/ 17 h 2311"/>
                  <a:gd name="T48" fmla="*/ 2757 w 3224"/>
                  <a:gd name="T49" fmla="*/ 3 h 2311"/>
                  <a:gd name="T50" fmla="*/ 2857 w 3224"/>
                  <a:gd name="T51" fmla="*/ 2 h 2311"/>
                  <a:gd name="T52" fmla="*/ 3005 w 3224"/>
                  <a:gd name="T53" fmla="*/ 42 h 2311"/>
                  <a:gd name="T54" fmla="*/ 3142 w 3224"/>
                  <a:gd name="T55" fmla="*/ 172 h 2311"/>
                  <a:gd name="T56" fmla="*/ 3218 w 3224"/>
                  <a:gd name="T57" fmla="*/ 401 h 2311"/>
                  <a:gd name="T58" fmla="*/ 3215 w 3224"/>
                  <a:gd name="T59" fmla="*/ 579 h 2311"/>
                  <a:gd name="T60" fmla="*/ 3166 w 3224"/>
                  <a:gd name="T61" fmla="*/ 691 h 2311"/>
                  <a:gd name="T62" fmla="*/ 3104 w 3224"/>
                  <a:gd name="T63" fmla="*/ 753 h 2311"/>
                  <a:gd name="T64" fmla="*/ 1819 w 3224"/>
                  <a:gd name="T65" fmla="*/ 1439 h 2311"/>
                  <a:gd name="T66" fmla="*/ 1826 w 3224"/>
                  <a:gd name="T67" fmla="*/ 1524 h 2311"/>
                  <a:gd name="T68" fmla="*/ 1778 w 3224"/>
                  <a:gd name="T69" fmla="*/ 1629 h 2311"/>
                  <a:gd name="T70" fmla="*/ 1681 w 3224"/>
                  <a:gd name="T71" fmla="*/ 1724 h 2311"/>
                  <a:gd name="T72" fmla="*/ 1549 w 3224"/>
                  <a:gd name="T73" fmla="*/ 1785 h 2311"/>
                  <a:gd name="T74" fmla="*/ 1534 w 3224"/>
                  <a:gd name="T75" fmla="*/ 1817 h 2311"/>
                  <a:gd name="T76" fmla="*/ 1512 w 3224"/>
                  <a:gd name="T77" fmla="*/ 1893 h 2311"/>
                  <a:gd name="T78" fmla="*/ 1444 w 3224"/>
                  <a:gd name="T79" fmla="*/ 1976 h 2311"/>
                  <a:gd name="T80" fmla="*/ 1299 w 3224"/>
                  <a:gd name="T81" fmla="*/ 2034 h 2311"/>
                  <a:gd name="T82" fmla="*/ 1285 w 3224"/>
                  <a:gd name="T83" fmla="*/ 2076 h 2311"/>
                  <a:gd name="T84" fmla="*/ 1229 w 3224"/>
                  <a:gd name="T85" fmla="*/ 2170 h 2311"/>
                  <a:gd name="T86" fmla="*/ 1109 w 3224"/>
                  <a:gd name="T87" fmla="*/ 2264 h 2311"/>
                  <a:gd name="T88" fmla="*/ 902 w 3224"/>
                  <a:gd name="T89" fmla="*/ 2311 h 2311"/>
                  <a:gd name="T90" fmla="*/ 612 w 3224"/>
                  <a:gd name="T91" fmla="*/ 2276 h 2311"/>
                  <a:gd name="T92" fmla="*/ 324 w 3224"/>
                  <a:gd name="T93" fmla="*/ 2173 h 2311"/>
                  <a:gd name="T94" fmla="*/ 99 w 3224"/>
                  <a:gd name="T95" fmla="*/ 2014 h 2311"/>
                  <a:gd name="T96" fmla="*/ 0 w 3224"/>
                  <a:gd name="T97" fmla="*/ 1822 h 2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24" h="2311">
                    <a:moveTo>
                      <a:pt x="0" y="1822"/>
                    </a:moveTo>
                    <a:lnTo>
                      <a:pt x="1" y="1730"/>
                    </a:lnTo>
                    <a:lnTo>
                      <a:pt x="22" y="1658"/>
                    </a:lnTo>
                    <a:lnTo>
                      <a:pt x="54" y="1606"/>
                    </a:lnTo>
                    <a:lnTo>
                      <a:pt x="94" y="1569"/>
                    </a:lnTo>
                    <a:lnTo>
                      <a:pt x="132" y="1544"/>
                    </a:lnTo>
                    <a:lnTo>
                      <a:pt x="167" y="1530"/>
                    </a:lnTo>
                    <a:lnTo>
                      <a:pt x="192" y="1524"/>
                    </a:lnTo>
                    <a:lnTo>
                      <a:pt x="203" y="1522"/>
                    </a:lnTo>
                    <a:lnTo>
                      <a:pt x="215" y="1443"/>
                    </a:lnTo>
                    <a:lnTo>
                      <a:pt x="247" y="1387"/>
                    </a:lnTo>
                    <a:lnTo>
                      <a:pt x="293" y="1348"/>
                    </a:lnTo>
                    <a:lnTo>
                      <a:pt x="346" y="1325"/>
                    </a:lnTo>
                    <a:lnTo>
                      <a:pt x="398" y="1309"/>
                    </a:lnTo>
                    <a:lnTo>
                      <a:pt x="444" y="1302"/>
                    </a:lnTo>
                    <a:lnTo>
                      <a:pt x="479" y="1296"/>
                    </a:lnTo>
                    <a:lnTo>
                      <a:pt x="493" y="1290"/>
                    </a:lnTo>
                    <a:lnTo>
                      <a:pt x="512" y="1234"/>
                    </a:lnTo>
                    <a:lnTo>
                      <a:pt x="545" y="1187"/>
                    </a:lnTo>
                    <a:lnTo>
                      <a:pt x="588" y="1148"/>
                    </a:lnTo>
                    <a:lnTo>
                      <a:pt x="641" y="1117"/>
                    </a:lnTo>
                    <a:lnTo>
                      <a:pt x="695" y="1092"/>
                    </a:lnTo>
                    <a:lnTo>
                      <a:pt x="751" y="1075"/>
                    </a:lnTo>
                    <a:lnTo>
                      <a:pt x="802" y="1063"/>
                    </a:lnTo>
                    <a:lnTo>
                      <a:pt x="848" y="1058"/>
                    </a:lnTo>
                    <a:lnTo>
                      <a:pt x="846" y="1054"/>
                    </a:lnTo>
                    <a:lnTo>
                      <a:pt x="842" y="1045"/>
                    </a:lnTo>
                    <a:lnTo>
                      <a:pt x="835" y="1029"/>
                    </a:lnTo>
                    <a:lnTo>
                      <a:pt x="828" y="1005"/>
                    </a:lnTo>
                    <a:lnTo>
                      <a:pt x="820" y="974"/>
                    </a:lnTo>
                    <a:lnTo>
                      <a:pt x="815" y="935"/>
                    </a:lnTo>
                    <a:lnTo>
                      <a:pt x="811" y="888"/>
                    </a:lnTo>
                    <a:lnTo>
                      <a:pt x="813" y="833"/>
                    </a:lnTo>
                    <a:lnTo>
                      <a:pt x="819" y="769"/>
                    </a:lnTo>
                    <a:lnTo>
                      <a:pt x="839" y="705"/>
                    </a:lnTo>
                    <a:lnTo>
                      <a:pt x="869" y="639"/>
                    </a:lnTo>
                    <a:lnTo>
                      <a:pt x="913" y="577"/>
                    </a:lnTo>
                    <a:lnTo>
                      <a:pt x="966" y="517"/>
                    </a:lnTo>
                    <a:lnTo>
                      <a:pt x="1029" y="466"/>
                    </a:lnTo>
                    <a:lnTo>
                      <a:pt x="1100" y="421"/>
                    </a:lnTo>
                    <a:lnTo>
                      <a:pt x="1181" y="388"/>
                    </a:lnTo>
                    <a:lnTo>
                      <a:pt x="1311" y="350"/>
                    </a:lnTo>
                    <a:lnTo>
                      <a:pt x="1518" y="297"/>
                    </a:lnTo>
                    <a:lnTo>
                      <a:pt x="1772" y="234"/>
                    </a:lnTo>
                    <a:lnTo>
                      <a:pt x="2045" y="169"/>
                    </a:lnTo>
                    <a:lnTo>
                      <a:pt x="2306" y="106"/>
                    </a:lnTo>
                    <a:lnTo>
                      <a:pt x="2529" y="54"/>
                    </a:lnTo>
                    <a:lnTo>
                      <a:pt x="2683" y="17"/>
                    </a:lnTo>
                    <a:lnTo>
                      <a:pt x="2743" y="6"/>
                    </a:lnTo>
                    <a:lnTo>
                      <a:pt x="2757" y="3"/>
                    </a:lnTo>
                    <a:lnTo>
                      <a:pt x="2798" y="0"/>
                    </a:lnTo>
                    <a:lnTo>
                      <a:pt x="2857" y="2"/>
                    </a:lnTo>
                    <a:lnTo>
                      <a:pt x="2930" y="15"/>
                    </a:lnTo>
                    <a:lnTo>
                      <a:pt x="3005" y="42"/>
                    </a:lnTo>
                    <a:lnTo>
                      <a:pt x="3079" y="94"/>
                    </a:lnTo>
                    <a:lnTo>
                      <a:pt x="3142" y="172"/>
                    </a:lnTo>
                    <a:lnTo>
                      <a:pt x="3191" y="284"/>
                    </a:lnTo>
                    <a:lnTo>
                      <a:pt x="3218" y="401"/>
                    </a:lnTo>
                    <a:lnTo>
                      <a:pt x="3224" y="500"/>
                    </a:lnTo>
                    <a:lnTo>
                      <a:pt x="3215" y="579"/>
                    </a:lnTo>
                    <a:lnTo>
                      <a:pt x="3195" y="644"/>
                    </a:lnTo>
                    <a:lnTo>
                      <a:pt x="3166" y="691"/>
                    </a:lnTo>
                    <a:lnTo>
                      <a:pt x="3136" y="728"/>
                    </a:lnTo>
                    <a:lnTo>
                      <a:pt x="3104" y="753"/>
                    </a:lnTo>
                    <a:lnTo>
                      <a:pt x="3079" y="771"/>
                    </a:lnTo>
                    <a:lnTo>
                      <a:pt x="1819" y="1439"/>
                    </a:lnTo>
                    <a:lnTo>
                      <a:pt x="1830" y="1476"/>
                    </a:lnTo>
                    <a:lnTo>
                      <a:pt x="1826" y="1524"/>
                    </a:lnTo>
                    <a:lnTo>
                      <a:pt x="1807" y="1575"/>
                    </a:lnTo>
                    <a:lnTo>
                      <a:pt x="1778" y="1629"/>
                    </a:lnTo>
                    <a:lnTo>
                      <a:pt x="1735" y="1679"/>
                    </a:lnTo>
                    <a:lnTo>
                      <a:pt x="1681" y="1724"/>
                    </a:lnTo>
                    <a:lnTo>
                      <a:pt x="1619" y="1760"/>
                    </a:lnTo>
                    <a:lnTo>
                      <a:pt x="1549" y="1785"/>
                    </a:lnTo>
                    <a:lnTo>
                      <a:pt x="1539" y="1793"/>
                    </a:lnTo>
                    <a:lnTo>
                      <a:pt x="1534" y="1817"/>
                    </a:lnTo>
                    <a:lnTo>
                      <a:pt x="1525" y="1851"/>
                    </a:lnTo>
                    <a:lnTo>
                      <a:pt x="1512" y="1893"/>
                    </a:lnTo>
                    <a:lnTo>
                      <a:pt x="1485" y="1935"/>
                    </a:lnTo>
                    <a:lnTo>
                      <a:pt x="1444" y="1976"/>
                    </a:lnTo>
                    <a:lnTo>
                      <a:pt x="1384" y="2010"/>
                    </a:lnTo>
                    <a:lnTo>
                      <a:pt x="1299" y="2034"/>
                    </a:lnTo>
                    <a:lnTo>
                      <a:pt x="1295" y="2045"/>
                    </a:lnTo>
                    <a:lnTo>
                      <a:pt x="1285" y="2076"/>
                    </a:lnTo>
                    <a:lnTo>
                      <a:pt x="1262" y="2119"/>
                    </a:lnTo>
                    <a:lnTo>
                      <a:pt x="1229" y="2170"/>
                    </a:lnTo>
                    <a:lnTo>
                      <a:pt x="1178" y="2220"/>
                    </a:lnTo>
                    <a:lnTo>
                      <a:pt x="1109" y="2264"/>
                    </a:lnTo>
                    <a:lnTo>
                      <a:pt x="1017" y="2295"/>
                    </a:lnTo>
                    <a:lnTo>
                      <a:pt x="902" y="2311"/>
                    </a:lnTo>
                    <a:lnTo>
                      <a:pt x="761" y="2303"/>
                    </a:lnTo>
                    <a:lnTo>
                      <a:pt x="612" y="2276"/>
                    </a:lnTo>
                    <a:lnTo>
                      <a:pt x="464" y="2231"/>
                    </a:lnTo>
                    <a:lnTo>
                      <a:pt x="324" y="2173"/>
                    </a:lnTo>
                    <a:lnTo>
                      <a:pt x="199" y="2099"/>
                    </a:lnTo>
                    <a:lnTo>
                      <a:pt x="99" y="2014"/>
                    </a:lnTo>
                    <a:lnTo>
                      <a:pt x="29" y="1921"/>
                    </a:lnTo>
                    <a:lnTo>
                      <a:pt x="0" y="1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4" name="Freeform 16"/>
              <p:cNvSpPr>
                <a:spLocks/>
              </p:cNvSpPr>
              <p:nvPr/>
            </p:nvSpPr>
            <p:spPr bwMode="auto">
              <a:xfrm>
                <a:off x="3673" y="2045"/>
                <a:ext cx="876" cy="690"/>
              </a:xfrm>
              <a:custGeom>
                <a:avLst/>
                <a:gdLst>
                  <a:gd name="T0" fmla="*/ 0 w 1752"/>
                  <a:gd name="T1" fmla="*/ 331 h 1381"/>
                  <a:gd name="T2" fmla="*/ 19 w 1752"/>
                  <a:gd name="T3" fmla="*/ 331 h 1381"/>
                  <a:gd name="T4" fmla="*/ 69 w 1752"/>
                  <a:gd name="T5" fmla="*/ 337 h 1381"/>
                  <a:gd name="T6" fmla="*/ 142 w 1752"/>
                  <a:gd name="T7" fmla="*/ 351 h 1381"/>
                  <a:gd name="T8" fmla="*/ 230 w 1752"/>
                  <a:gd name="T9" fmla="*/ 382 h 1381"/>
                  <a:gd name="T10" fmla="*/ 320 w 1752"/>
                  <a:gd name="T11" fmla="*/ 432 h 1381"/>
                  <a:gd name="T12" fmla="*/ 406 w 1752"/>
                  <a:gd name="T13" fmla="*/ 508 h 1381"/>
                  <a:gd name="T14" fmla="*/ 478 w 1752"/>
                  <a:gd name="T15" fmla="*/ 615 h 1381"/>
                  <a:gd name="T16" fmla="*/ 527 w 1752"/>
                  <a:gd name="T17" fmla="*/ 760 h 1381"/>
                  <a:gd name="T18" fmla="*/ 544 w 1752"/>
                  <a:gd name="T19" fmla="*/ 911 h 1381"/>
                  <a:gd name="T20" fmla="*/ 533 w 1752"/>
                  <a:gd name="T21" fmla="*/ 1040 h 1381"/>
                  <a:gd name="T22" fmla="*/ 503 w 1752"/>
                  <a:gd name="T23" fmla="*/ 1145 h 1381"/>
                  <a:gd name="T24" fmla="*/ 462 w 1752"/>
                  <a:gd name="T25" fmla="*/ 1232 h 1381"/>
                  <a:gd name="T26" fmla="*/ 416 w 1752"/>
                  <a:gd name="T27" fmla="*/ 1297 h 1381"/>
                  <a:gd name="T28" fmla="*/ 374 w 1752"/>
                  <a:gd name="T29" fmla="*/ 1344 h 1381"/>
                  <a:gd name="T30" fmla="*/ 342 w 1752"/>
                  <a:gd name="T31" fmla="*/ 1372 h 1381"/>
                  <a:gd name="T32" fmla="*/ 332 w 1752"/>
                  <a:gd name="T33" fmla="*/ 1381 h 1381"/>
                  <a:gd name="T34" fmla="*/ 1677 w 1752"/>
                  <a:gd name="T35" fmla="*/ 656 h 1381"/>
                  <a:gd name="T36" fmla="*/ 1681 w 1752"/>
                  <a:gd name="T37" fmla="*/ 648 h 1381"/>
                  <a:gd name="T38" fmla="*/ 1694 w 1752"/>
                  <a:gd name="T39" fmla="*/ 626 h 1381"/>
                  <a:gd name="T40" fmla="*/ 1710 w 1752"/>
                  <a:gd name="T41" fmla="*/ 591 h 1381"/>
                  <a:gd name="T42" fmla="*/ 1729 w 1752"/>
                  <a:gd name="T43" fmla="*/ 545 h 1381"/>
                  <a:gd name="T44" fmla="*/ 1742 w 1752"/>
                  <a:gd name="T45" fmla="*/ 486 h 1381"/>
                  <a:gd name="T46" fmla="*/ 1752 w 1752"/>
                  <a:gd name="T47" fmla="*/ 419 h 1381"/>
                  <a:gd name="T48" fmla="*/ 1750 w 1752"/>
                  <a:gd name="T49" fmla="*/ 341 h 1381"/>
                  <a:gd name="T50" fmla="*/ 1737 w 1752"/>
                  <a:gd name="T51" fmla="*/ 256 h 1381"/>
                  <a:gd name="T52" fmla="*/ 1708 w 1752"/>
                  <a:gd name="T53" fmla="*/ 174 h 1381"/>
                  <a:gd name="T54" fmla="*/ 1671 w 1752"/>
                  <a:gd name="T55" fmla="*/ 111 h 1381"/>
                  <a:gd name="T56" fmla="*/ 1625 w 1752"/>
                  <a:gd name="T57" fmla="*/ 62 h 1381"/>
                  <a:gd name="T58" fmla="*/ 1573 w 1752"/>
                  <a:gd name="T59" fmla="*/ 31 h 1381"/>
                  <a:gd name="T60" fmla="*/ 1515 w 1752"/>
                  <a:gd name="T61" fmla="*/ 10 h 1381"/>
                  <a:gd name="T62" fmla="*/ 1453 w 1752"/>
                  <a:gd name="T63" fmla="*/ 0 h 1381"/>
                  <a:gd name="T64" fmla="*/ 1388 w 1752"/>
                  <a:gd name="T65" fmla="*/ 0 h 1381"/>
                  <a:gd name="T66" fmla="*/ 1324 w 1752"/>
                  <a:gd name="T67" fmla="*/ 10 h 1381"/>
                  <a:gd name="T68" fmla="*/ 1216 w 1752"/>
                  <a:gd name="T69" fmla="*/ 31 h 1381"/>
                  <a:gd name="T70" fmla="*/ 1043 w 1752"/>
                  <a:gd name="T71" fmla="*/ 72 h 1381"/>
                  <a:gd name="T72" fmla="*/ 828 w 1752"/>
                  <a:gd name="T73" fmla="*/ 123 h 1381"/>
                  <a:gd name="T74" fmla="*/ 597 w 1752"/>
                  <a:gd name="T75" fmla="*/ 181 h 1381"/>
                  <a:gd name="T76" fmla="*/ 373 w 1752"/>
                  <a:gd name="T77" fmla="*/ 236 h 1381"/>
                  <a:gd name="T78" fmla="*/ 183 w 1752"/>
                  <a:gd name="T79" fmla="*/ 284 h 1381"/>
                  <a:gd name="T80" fmla="*/ 49 w 1752"/>
                  <a:gd name="T81" fmla="*/ 318 h 1381"/>
                  <a:gd name="T82" fmla="*/ 0 w 1752"/>
                  <a:gd name="T83" fmla="*/ 331 h 1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52" h="1381">
                    <a:moveTo>
                      <a:pt x="0" y="331"/>
                    </a:moveTo>
                    <a:lnTo>
                      <a:pt x="19" y="331"/>
                    </a:lnTo>
                    <a:lnTo>
                      <a:pt x="69" y="337"/>
                    </a:lnTo>
                    <a:lnTo>
                      <a:pt x="142" y="351"/>
                    </a:lnTo>
                    <a:lnTo>
                      <a:pt x="230" y="382"/>
                    </a:lnTo>
                    <a:lnTo>
                      <a:pt x="320" y="432"/>
                    </a:lnTo>
                    <a:lnTo>
                      <a:pt x="406" y="508"/>
                    </a:lnTo>
                    <a:lnTo>
                      <a:pt x="478" y="615"/>
                    </a:lnTo>
                    <a:lnTo>
                      <a:pt x="527" y="760"/>
                    </a:lnTo>
                    <a:lnTo>
                      <a:pt x="544" y="911"/>
                    </a:lnTo>
                    <a:lnTo>
                      <a:pt x="533" y="1040"/>
                    </a:lnTo>
                    <a:lnTo>
                      <a:pt x="503" y="1145"/>
                    </a:lnTo>
                    <a:lnTo>
                      <a:pt x="462" y="1232"/>
                    </a:lnTo>
                    <a:lnTo>
                      <a:pt x="416" y="1297"/>
                    </a:lnTo>
                    <a:lnTo>
                      <a:pt x="374" y="1344"/>
                    </a:lnTo>
                    <a:lnTo>
                      <a:pt x="342" y="1372"/>
                    </a:lnTo>
                    <a:lnTo>
                      <a:pt x="332" y="1381"/>
                    </a:lnTo>
                    <a:lnTo>
                      <a:pt x="1677" y="656"/>
                    </a:lnTo>
                    <a:lnTo>
                      <a:pt x="1681" y="648"/>
                    </a:lnTo>
                    <a:lnTo>
                      <a:pt x="1694" y="626"/>
                    </a:lnTo>
                    <a:lnTo>
                      <a:pt x="1710" y="591"/>
                    </a:lnTo>
                    <a:lnTo>
                      <a:pt x="1729" y="545"/>
                    </a:lnTo>
                    <a:lnTo>
                      <a:pt x="1742" y="486"/>
                    </a:lnTo>
                    <a:lnTo>
                      <a:pt x="1752" y="419"/>
                    </a:lnTo>
                    <a:lnTo>
                      <a:pt x="1750" y="341"/>
                    </a:lnTo>
                    <a:lnTo>
                      <a:pt x="1737" y="256"/>
                    </a:lnTo>
                    <a:lnTo>
                      <a:pt x="1708" y="174"/>
                    </a:lnTo>
                    <a:lnTo>
                      <a:pt x="1671" y="111"/>
                    </a:lnTo>
                    <a:lnTo>
                      <a:pt x="1625" y="62"/>
                    </a:lnTo>
                    <a:lnTo>
                      <a:pt x="1573" y="31"/>
                    </a:lnTo>
                    <a:lnTo>
                      <a:pt x="1515" y="10"/>
                    </a:lnTo>
                    <a:lnTo>
                      <a:pt x="1453" y="0"/>
                    </a:lnTo>
                    <a:lnTo>
                      <a:pt x="1388" y="0"/>
                    </a:lnTo>
                    <a:lnTo>
                      <a:pt x="1324" y="10"/>
                    </a:lnTo>
                    <a:lnTo>
                      <a:pt x="1216" y="31"/>
                    </a:lnTo>
                    <a:lnTo>
                      <a:pt x="1043" y="72"/>
                    </a:lnTo>
                    <a:lnTo>
                      <a:pt x="828" y="123"/>
                    </a:lnTo>
                    <a:lnTo>
                      <a:pt x="597" y="181"/>
                    </a:lnTo>
                    <a:lnTo>
                      <a:pt x="373" y="236"/>
                    </a:lnTo>
                    <a:lnTo>
                      <a:pt x="183" y="284"/>
                    </a:lnTo>
                    <a:lnTo>
                      <a:pt x="49" y="318"/>
                    </a:lnTo>
                    <a:lnTo>
                      <a:pt x="0" y="331"/>
                    </a:lnTo>
                    <a:close/>
                  </a:path>
                </a:pathLst>
              </a:custGeom>
              <a:solidFill>
                <a:srgbClr val="FF4F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5" name="Freeform 17"/>
              <p:cNvSpPr>
                <a:spLocks/>
              </p:cNvSpPr>
              <p:nvPr/>
            </p:nvSpPr>
            <p:spPr bwMode="auto">
              <a:xfrm>
                <a:off x="3933" y="2275"/>
                <a:ext cx="594" cy="386"/>
              </a:xfrm>
              <a:custGeom>
                <a:avLst/>
                <a:gdLst>
                  <a:gd name="T0" fmla="*/ 0 w 1188"/>
                  <a:gd name="T1" fmla="*/ 771 h 771"/>
                  <a:gd name="T2" fmla="*/ 2 w 1188"/>
                  <a:gd name="T3" fmla="*/ 763 h 771"/>
                  <a:gd name="T4" fmla="*/ 11 w 1188"/>
                  <a:gd name="T5" fmla="*/ 745 h 771"/>
                  <a:gd name="T6" fmla="*/ 24 w 1188"/>
                  <a:gd name="T7" fmla="*/ 716 h 771"/>
                  <a:gd name="T8" fmla="*/ 45 w 1188"/>
                  <a:gd name="T9" fmla="*/ 679 h 771"/>
                  <a:gd name="T10" fmla="*/ 73 w 1188"/>
                  <a:gd name="T11" fmla="*/ 634 h 771"/>
                  <a:gd name="T12" fmla="*/ 110 w 1188"/>
                  <a:gd name="T13" fmla="*/ 587 h 771"/>
                  <a:gd name="T14" fmla="*/ 155 w 1188"/>
                  <a:gd name="T15" fmla="*/ 537 h 771"/>
                  <a:gd name="T16" fmla="*/ 210 w 1188"/>
                  <a:gd name="T17" fmla="*/ 486 h 771"/>
                  <a:gd name="T18" fmla="*/ 297 w 1188"/>
                  <a:gd name="T19" fmla="*/ 426 h 771"/>
                  <a:gd name="T20" fmla="*/ 429 w 1188"/>
                  <a:gd name="T21" fmla="*/ 352 h 771"/>
                  <a:gd name="T22" fmla="*/ 587 w 1188"/>
                  <a:gd name="T23" fmla="*/ 271 h 771"/>
                  <a:gd name="T24" fmla="*/ 758 w 1188"/>
                  <a:gd name="T25" fmla="*/ 191 h 771"/>
                  <a:gd name="T26" fmla="*/ 918 w 1188"/>
                  <a:gd name="T27" fmla="*/ 116 h 771"/>
                  <a:gd name="T28" fmla="*/ 1056 w 1188"/>
                  <a:gd name="T29" fmla="*/ 55 h 771"/>
                  <a:gd name="T30" fmla="*/ 1151 w 1188"/>
                  <a:gd name="T31" fmla="*/ 14 h 771"/>
                  <a:gd name="T32" fmla="*/ 1188 w 1188"/>
                  <a:gd name="T33" fmla="*/ 0 h 771"/>
                  <a:gd name="T34" fmla="*/ 1185 w 1188"/>
                  <a:gd name="T35" fmla="*/ 4 h 771"/>
                  <a:gd name="T36" fmla="*/ 1180 w 1188"/>
                  <a:gd name="T37" fmla="*/ 20 h 771"/>
                  <a:gd name="T38" fmla="*/ 1169 w 1188"/>
                  <a:gd name="T39" fmla="*/ 41 h 771"/>
                  <a:gd name="T40" fmla="*/ 1153 w 1188"/>
                  <a:gd name="T41" fmla="*/ 71 h 771"/>
                  <a:gd name="T42" fmla="*/ 1127 w 1188"/>
                  <a:gd name="T43" fmla="*/ 104 h 771"/>
                  <a:gd name="T44" fmla="*/ 1094 w 1188"/>
                  <a:gd name="T45" fmla="*/ 141 h 771"/>
                  <a:gd name="T46" fmla="*/ 1049 w 1188"/>
                  <a:gd name="T47" fmla="*/ 178 h 771"/>
                  <a:gd name="T48" fmla="*/ 992 w 1188"/>
                  <a:gd name="T49" fmla="*/ 216 h 771"/>
                  <a:gd name="T50" fmla="*/ 899 w 1188"/>
                  <a:gd name="T51" fmla="*/ 267 h 771"/>
                  <a:gd name="T52" fmla="*/ 764 w 1188"/>
                  <a:gd name="T53" fmla="*/ 343 h 771"/>
                  <a:gd name="T54" fmla="*/ 602 w 1188"/>
                  <a:gd name="T55" fmla="*/ 434 h 771"/>
                  <a:gd name="T56" fmla="*/ 433 w 1188"/>
                  <a:gd name="T57" fmla="*/ 530 h 771"/>
                  <a:gd name="T58" fmla="*/ 269 w 1188"/>
                  <a:gd name="T59" fmla="*/ 620 h 771"/>
                  <a:gd name="T60" fmla="*/ 132 w 1188"/>
                  <a:gd name="T61" fmla="*/ 697 h 771"/>
                  <a:gd name="T62" fmla="*/ 36 w 1188"/>
                  <a:gd name="T63" fmla="*/ 750 h 771"/>
                  <a:gd name="T64" fmla="*/ 0 w 1188"/>
                  <a:gd name="T65"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771">
                    <a:moveTo>
                      <a:pt x="0" y="771"/>
                    </a:moveTo>
                    <a:lnTo>
                      <a:pt x="2" y="763"/>
                    </a:lnTo>
                    <a:lnTo>
                      <a:pt x="11" y="745"/>
                    </a:lnTo>
                    <a:lnTo>
                      <a:pt x="24" y="716"/>
                    </a:lnTo>
                    <a:lnTo>
                      <a:pt x="45" y="679"/>
                    </a:lnTo>
                    <a:lnTo>
                      <a:pt x="73" y="634"/>
                    </a:lnTo>
                    <a:lnTo>
                      <a:pt x="110" y="587"/>
                    </a:lnTo>
                    <a:lnTo>
                      <a:pt x="155" y="537"/>
                    </a:lnTo>
                    <a:lnTo>
                      <a:pt x="210" y="486"/>
                    </a:lnTo>
                    <a:lnTo>
                      <a:pt x="297" y="426"/>
                    </a:lnTo>
                    <a:lnTo>
                      <a:pt x="429" y="352"/>
                    </a:lnTo>
                    <a:lnTo>
                      <a:pt x="587" y="271"/>
                    </a:lnTo>
                    <a:lnTo>
                      <a:pt x="758" y="191"/>
                    </a:lnTo>
                    <a:lnTo>
                      <a:pt x="918" y="116"/>
                    </a:lnTo>
                    <a:lnTo>
                      <a:pt x="1056" y="55"/>
                    </a:lnTo>
                    <a:lnTo>
                      <a:pt x="1151" y="14"/>
                    </a:lnTo>
                    <a:lnTo>
                      <a:pt x="1188" y="0"/>
                    </a:lnTo>
                    <a:lnTo>
                      <a:pt x="1185" y="4"/>
                    </a:lnTo>
                    <a:lnTo>
                      <a:pt x="1180" y="20"/>
                    </a:lnTo>
                    <a:lnTo>
                      <a:pt x="1169" y="41"/>
                    </a:lnTo>
                    <a:lnTo>
                      <a:pt x="1153" y="71"/>
                    </a:lnTo>
                    <a:lnTo>
                      <a:pt x="1127" y="104"/>
                    </a:lnTo>
                    <a:lnTo>
                      <a:pt x="1094" y="141"/>
                    </a:lnTo>
                    <a:lnTo>
                      <a:pt x="1049" y="178"/>
                    </a:lnTo>
                    <a:lnTo>
                      <a:pt x="992" y="216"/>
                    </a:lnTo>
                    <a:lnTo>
                      <a:pt x="899" y="267"/>
                    </a:lnTo>
                    <a:lnTo>
                      <a:pt x="764" y="343"/>
                    </a:lnTo>
                    <a:lnTo>
                      <a:pt x="602" y="434"/>
                    </a:lnTo>
                    <a:lnTo>
                      <a:pt x="433" y="530"/>
                    </a:lnTo>
                    <a:lnTo>
                      <a:pt x="269" y="620"/>
                    </a:lnTo>
                    <a:lnTo>
                      <a:pt x="132" y="697"/>
                    </a:lnTo>
                    <a:lnTo>
                      <a:pt x="36" y="750"/>
                    </a:lnTo>
                    <a:lnTo>
                      <a:pt x="0" y="771"/>
                    </a:lnTo>
                    <a:close/>
                  </a:path>
                </a:pathLst>
              </a:custGeom>
              <a:solidFill>
                <a:srgbClr val="DE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6" name="Freeform 18"/>
              <p:cNvSpPr>
                <a:spLocks/>
              </p:cNvSpPr>
              <p:nvPr/>
            </p:nvSpPr>
            <p:spPr bwMode="auto">
              <a:xfrm>
                <a:off x="3237" y="2571"/>
                <a:ext cx="615" cy="312"/>
              </a:xfrm>
              <a:custGeom>
                <a:avLst/>
                <a:gdLst>
                  <a:gd name="T0" fmla="*/ 363 w 1230"/>
                  <a:gd name="T1" fmla="*/ 555 h 624"/>
                  <a:gd name="T2" fmla="*/ 503 w 1230"/>
                  <a:gd name="T3" fmla="*/ 594 h 624"/>
                  <a:gd name="T4" fmla="*/ 636 w 1230"/>
                  <a:gd name="T5" fmla="*/ 617 h 624"/>
                  <a:gd name="T6" fmla="*/ 759 w 1230"/>
                  <a:gd name="T7" fmla="*/ 624 h 624"/>
                  <a:gd name="T8" fmla="*/ 870 w 1230"/>
                  <a:gd name="T9" fmla="*/ 620 h 624"/>
                  <a:gd name="T10" fmla="*/ 967 w 1230"/>
                  <a:gd name="T11" fmla="*/ 603 h 624"/>
                  <a:gd name="T12" fmla="*/ 1052 w 1230"/>
                  <a:gd name="T13" fmla="*/ 578 h 624"/>
                  <a:gd name="T14" fmla="*/ 1119 w 1230"/>
                  <a:gd name="T15" fmla="*/ 546 h 624"/>
                  <a:gd name="T16" fmla="*/ 1172 w 1230"/>
                  <a:gd name="T17" fmla="*/ 509 h 624"/>
                  <a:gd name="T18" fmla="*/ 1206 w 1230"/>
                  <a:gd name="T19" fmla="*/ 464 h 624"/>
                  <a:gd name="T20" fmla="*/ 1227 w 1230"/>
                  <a:gd name="T21" fmla="*/ 415 h 624"/>
                  <a:gd name="T22" fmla="*/ 1230 w 1230"/>
                  <a:gd name="T23" fmla="*/ 360 h 624"/>
                  <a:gd name="T24" fmla="*/ 1213 w 1230"/>
                  <a:gd name="T25" fmla="*/ 303 h 624"/>
                  <a:gd name="T26" fmla="*/ 1175 w 1230"/>
                  <a:gd name="T27" fmla="*/ 244 h 624"/>
                  <a:gd name="T28" fmla="*/ 1113 w 1230"/>
                  <a:gd name="T29" fmla="*/ 187 h 624"/>
                  <a:gd name="T30" fmla="*/ 1026 w 1230"/>
                  <a:gd name="T31" fmla="*/ 133 h 624"/>
                  <a:gd name="T32" fmla="*/ 912 w 1230"/>
                  <a:gd name="T33" fmla="*/ 83 h 624"/>
                  <a:gd name="T34" fmla="*/ 780 w 1230"/>
                  <a:gd name="T35" fmla="*/ 41 h 624"/>
                  <a:gd name="T36" fmla="*/ 648 w 1230"/>
                  <a:gd name="T37" fmla="*/ 13 h 624"/>
                  <a:gd name="T38" fmla="*/ 519 w 1230"/>
                  <a:gd name="T39" fmla="*/ 0 h 624"/>
                  <a:gd name="T40" fmla="*/ 399 w 1230"/>
                  <a:gd name="T41" fmla="*/ 0 h 624"/>
                  <a:gd name="T42" fmla="*/ 285 w 1230"/>
                  <a:gd name="T43" fmla="*/ 11 h 624"/>
                  <a:gd name="T44" fmla="*/ 186 w 1230"/>
                  <a:gd name="T45" fmla="*/ 34 h 624"/>
                  <a:gd name="T46" fmla="*/ 103 w 1230"/>
                  <a:gd name="T47" fmla="*/ 70 h 624"/>
                  <a:gd name="T48" fmla="*/ 41 w 1230"/>
                  <a:gd name="T49" fmla="*/ 119 h 624"/>
                  <a:gd name="T50" fmla="*/ 4 w 1230"/>
                  <a:gd name="T51" fmla="*/ 175 h 624"/>
                  <a:gd name="T52" fmla="*/ 0 w 1230"/>
                  <a:gd name="T53" fmla="*/ 237 h 624"/>
                  <a:gd name="T54" fmla="*/ 24 w 1230"/>
                  <a:gd name="T55" fmla="*/ 301 h 624"/>
                  <a:gd name="T56" fmla="*/ 70 w 1230"/>
                  <a:gd name="T57" fmla="*/ 364 h 624"/>
                  <a:gd name="T58" fmla="*/ 131 w 1230"/>
                  <a:gd name="T59" fmla="*/ 423 h 624"/>
                  <a:gd name="T60" fmla="*/ 205 w 1230"/>
                  <a:gd name="T61" fmla="*/ 477 h 624"/>
                  <a:gd name="T62" fmla="*/ 283 w 1230"/>
                  <a:gd name="T63" fmla="*/ 522 h 624"/>
                  <a:gd name="T64" fmla="*/ 363 w 1230"/>
                  <a:gd name="T65" fmla="*/ 555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0" h="624">
                    <a:moveTo>
                      <a:pt x="363" y="555"/>
                    </a:moveTo>
                    <a:lnTo>
                      <a:pt x="503" y="594"/>
                    </a:lnTo>
                    <a:lnTo>
                      <a:pt x="636" y="617"/>
                    </a:lnTo>
                    <a:lnTo>
                      <a:pt x="759" y="624"/>
                    </a:lnTo>
                    <a:lnTo>
                      <a:pt x="870" y="620"/>
                    </a:lnTo>
                    <a:lnTo>
                      <a:pt x="967" y="603"/>
                    </a:lnTo>
                    <a:lnTo>
                      <a:pt x="1052" y="578"/>
                    </a:lnTo>
                    <a:lnTo>
                      <a:pt x="1119" y="546"/>
                    </a:lnTo>
                    <a:lnTo>
                      <a:pt x="1172" y="509"/>
                    </a:lnTo>
                    <a:lnTo>
                      <a:pt x="1206" y="464"/>
                    </a:lnTo>
                    <a:lnTo>
                      <a:pt x="1227" y="415"/>
                    </a:lnTo>
                    <a:lnTo>
                      <a:pt x="1230" y="360"/>
                    </a:lnTo>
                    <a:lnTo>
                      <a:pt x="1213" y="303"/>
                    </a:lnTo>
                    <a:lnTo>
                      <a:pt x="1175" y="244"/>
                    </a:lnTo>
                    <a:lnTo>
                      <a:pt x="1113" y="187"/>
                    </a:lnTo>
                    <a:lnTo>
                      <a:pt x="1026" y="133"/>
                    </a:lnTo>
                    <a:lnTo>
                      <a:pt x="912" y="83"/>
                    </a:lnTo>
                    <a:lnTo>
                      <a:pt x="780" y="41"/>
                    </a:lnTo>
                    <a:lnTo>
                      <a:pt x="648" y="13"/>
                    </a:lnTo>
                    <a:lnTo>
                      <a:pt x="519" y="0"/>
                    </a:lnTo>
                    <a:lnTo>
                      <a:pt x="399" y="0"/>
                    </a:lnTo>
                    <a:lnTo>
                      <a:pt x="285" y="11"/>
                    </a:lnTo>
                    <a:lnTo>
                      <a:pt x="186" y="34"/>
                    </a:lnTo>
                    <a:lnTo>
                      <a:pt x="103" y="70"/>
                    </a:lnTo>
                    <a:lnTo>
                      <a:pt x="41" y="119"/>
                    </a:lnTo>
                    <a:lnTo>
                      <a:pt x="4" y="175"/>
                    </a:lnTo>
                    <a:lnTo>
                      <a:pt x="0" y="237"/>
                    </a:lnTo>
                    <a:lnTo>
                      <a:pt x="24" y="301"/>
                    </a:lnTo>
                    <a:lnTo>
                      <a:pt x="70" y="364"/>
                    </a:lnTo>
                    <a:lnTo>
                      <a:pt x="131" y="423"/>
                    </a:lnTo>
                    <a:lnTo>
                      <a:pt x="205" y="477"/>
                    </a:lnTo>
                    <a:lnTo>
                      <a:pt x="283" y="522"/>
                    </a:lnTo>
                    <a:lnTo>
                      <a:pt x="363" y="555"/>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7" name="Freeform 19"/>
              <p:cNvSpPr>
                <a:spLocks/>
              </p:cNvSpPr>
              <p:nvPr/>
            </p:nvSpPr>
            <p:spPr bwMode="auto">
              <a:xfrm>
                <a:off x="3101" y="2697"/>
                <a:ext cx="618" cy="311"/>
              </a:xfrm>
              <a:custGeom>
                <a:avLst/>
                <a:gdLst>
                  <a:gd name="T0" fmla="*/ 183 w 1236"/>
                  <a:gd name="T1" fmla="*/ 1 h 623"/>
                  <a:gd name="T2" fmla="*/ 176 w 1236"/>
                  <a:gd name="T3" fmla="*/ 0 h 623"/>
                  <a:gd name="T4" fmla="*/ 163 w 1236"/>
                  <a:gd name="T5" fmla="*/ 0 h 623"/>
                  <a:gd name="T6" fmla="*/ 142 w 1236"/>
                  <a:gd name="T7" fmla="*/ 1 h 623"/>
                  <a:gd name="T8" fmla="*/ 117 w 1236"/>
                  <a:gd name="T9" fmla="*/ 7 h 623"/>
                  <a:gd name="T10" fmla="*/ 89 w 1236"/>
                  <a:gd name="T11" fmla="*/ 14 h 623"/>
                  <a:gd name="T12" fmla="*/ 62 w 1236"/>
                  <a:gd name="T13" fmla="*/ 29 h 623"/>
                  <a:gd name="T14" fmla="*/ 37 w 1236"/>
                  <a:gd name="T15" fmla="*/ 49 h 623"/>
                  <a:gd name="T16" fmla="*/ 18 w 1236"/>
                  <a:gd name="T17" fmla="*/ 76 h 623"/>
                  <a:gd name="T18" fmla="*/ 4 w 1236"/>
                  <a:gd name="T19" fmla="*/ 109 h 623"/>
                  <a:gd name="T20" fmla="*/ 0 w 1236"/>
                  <a:gd name="T21" fmla="*/ 152 h 623"/>
                  <a:gd name="T22" fmla="*/ 8 w 1236"/>
                  <a:gd name="T23" fmla="*/ 199 h 623"/>
                  <a:gd name="T24" fmla="*/ 33 w 1236"/>
                  <a:gd name="T25" fmla="*/ 254 h 623"/>
                  <a:gd name="T26" fmla="*/ 74 w 1236"/>
                  <a:gd name="T27" fmla="*/ 311 h 623"/>
                  <a:gd name="T28" fmla="*/ 138 w 1236"/>
                  <a:gd name="T29" fmla="*/ 373 h 623"/>
                  <a:gd name="T30" fmla="*/ 225 w 1236"/>
                  <a:gd name="T31" fmla="*/ 438 h 623"/>
                  <a:gd name="T32" fmla="*/ 341 w 1236"/>
                  <a:gd name="T33" fmla="*/ 505 h 623"/>
                  <a:gd name="T34" fmla="*/ 472 w 1236"/>
                  <a:gd name="T35" fmla="*/ 561 h 623"/>
                  <a:gd name="T36" fmla="*/ 604 w 1236"/>
                  <a:gd name="T37" fmla="*/ 597 h 623"/>
                  <a:gd name="T38" fmla="*/ 731 w 1236"/>
                  <a:gd name="T39" fmla="*/ 616 h 623"/>
                  <a:gd name="T40" fmla="*/ 849 w 1236"/>
                  <a:gd name="T41" fmla="*/ 623 h 623"/>
                  <a:gd name="T42" fmla="*/ 954 w 1236"/>
                  <a:gd name="T43" fmla="*/ 615 h 623"/>
                  <a:gd name="T44" fmla="*/ 1042 w 1236"/>
                  <a:gd name="T45" fmla="*/ 600 h 623"/>
                  <a:gd name="T46" fmla="*/ 1108 w 1236"/>
                  <a:gd name="T47" fmla="*/ 578 h 623"/>
                  <a:gd name="T48" fmla="*/ 1149 w 1236"/>
                  <a:gd name="T49" fmla="*/ 554 h 623"/>
                  <a:gd name="T50" fmla="*/ 1173 w 1236"/>
                  <a:gd name="T51" fmla="*/ 529 h 623"/>
                  <a:gd name="T52" fmla="*/ 1194 w 1236"/>
                  <a:gd name="T53" fmla="*/ 506 h 623"/>
                  <a:gd name="T54" fmla="*/ 1209 w 1236"/>
                  <a:gd name="T55" fmla="*/ 487 h 623"/>
                  <a:gd name="T56" fmla="*/ 1224 w 1236"/>
                  <a:gd name="T57" fmla="*/ 472 h 623"/>
                  <a:gd name="T58" fmla="*/ 1232 w 1236"/>
                  <a:gd name="T59" fmla="*/ 459 h 623"/>
                  <a:gd name="T60" fmla="*/ 1236 w 1236"/>
                  <a:gd name="T61" fmla="*/ 451 h 623"/>
                  <a:gd name="T62" fmla="*/ 1233 w 1236"/>
                  <a:gd name="T63" fmla="*/ 447 h 623"/>
                  <a:gd name="T64" fmla="*/ 1227 w 1236"/>
                  <a:gd name="T65" fmla="*/ 450 h 623"/>
                  <a:gd name="T66" fmla="*/ 1200 w 1236"/>
                  <a:gd name="T67" fmla="*/ 454 h 623"/>
                  <a:gd name="T68" fmla="*/ 1149 w 1236"/>
                  <a:gd name="T69" fmla="*/ 460 h 623"/>
                  <a:gd name="T70" fmla="*/ 1075 w 1236"/>
                  <a:gd name="T71" fmla="*/ 466 h 623"/>
                  <a:gd name="T72" fmla="*/ 984 w 1236"/>
                  <a:gd name="T73" fmla="*/ 468 h 623"/>
                  <a:gd name="T74" fmla="*/ 876 w 1236"/>
                  <a:gd name="T75" fmla="*/ 459 h 623"/>
                  <a:gd name="T76" fmla="*/ 760 w 1236"/>
                  <a:gd name="T77" fmla="*/ 439 h 623"/>
                  <a:gd name="T78" fmla="*/ 636 w 1236"/>
                  <a:gd name="T79" fmla="*/ 402 h 623"/>
                  <a:gd name="T80" fmla="*/ 508 w 1236"/>
                  <a:gd name="T81" fmla="*/ 347 h 623"/>
                  <a:gd name="T82" fmla="*/ 393 w 1236"/>
                  <a:gd name="T83" fmla="*/ 280 h 623"/>
                  <a:gd name="T84" fmla="*/ 310 w 1236"/>
                  <a:gd name="T85" fmla="*/ 216 h 623"/>
                  <a:gd name="T86" fmla="*/ 252 w 1236"/>
                  <a:gd name="T87" fmla="*/ 157 h 623"/>
                  <a:gd name="T88" fmla="*/ 215 w 1236"/>
                  <a:gd name="T89" fmla="*/ 107 h 623"/>
                  <a:gd name="T90" fmla="*/ 194 w 1236"/>
                  <a:gd name="T91" fmla="*/ 62 h 623"/>
                  <a:gd name="T92" fmla="*/ 184 w 1236"/>
                  <a:gd name="T93" fmla="*/ 29 h 623"/>
                  <a:gd name="T94" fmla="*/ 182 w 1236"/>
                  <a:gd name="T95" fmla="*/ 8 h 623"/>
                  <a:gd name="T96" fmla="*/ 183 w 1236"/>
                  <a:gd name="T97" fmla="*/ 1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623">
                    <a:moveTo>
                      <a:pt x="183" y="1"/>
                    </a:moveTo>
                    <a:lnTo>
                      <a:pt x="176" y="0"/>
                    </a:lnTo>
                    <a:lnTo>
                      <a:pt x="163" y="0"/>
                    </a:lnTo>
                    <a:lnTo>
                      <a:pt x="142" y="1"/>
                    </a:lnTo>
                    <a:lnTo>
                      <a:pt x="117" y="7"/>
                    </a:lnTo>
                    <a:lnTo>
                      <a:pt x="89" y="14"/>
                    </a:lnTo>
                    <a:lnTo>
                      <a:pt x="62" y="29"/>
                    </a:lnTo>
                    <a:lnTo>
                      <a:pt x="37" y="49"/>
                    </a:lnTo>
                    <a:lnTo>
                      <a:pt x="18" y="76"/>
                    </a:lnTo>
                    <a:lnTo>
                      <a:pt x="4" y="109"/>
                    </a:lnTo>
                    <a:lnTo>
                      <a:pt x="0" y="152"/>
                    </a:lnTo>
                    <a:lnTo>
                      <a:pt x="8" y="199"/>
                    </a:lnTo>
                    <a:lnTo>
                      <a:pt x="33" y="254"/>
                    </a:lnTo>
                    <a:lnTo>
                      <a:pt x="74" y="311"/>
                    </a:lnTo>
                    <a:lnTo>
                      <a:pt x="138" y="373"/>
                    </a:lnTo>
                    <a:lnTo>
                      <a:pt x="225" y="438"/>
                    </a:lnTo>
                    <a:lnTo>
                      <a:pt x="341" y="505"/>
                    </a:lnTo>
                    <a:lnTo>
                      <a:pt x="472" y="561"/>
                    </a:lnTo>
                    <a:lnTo>
                      <a:pt x="604" y="597"/>
                    </a:lnTo>
                    <a:lnTo>
                      <a:pt x="731" y="616"/>
                    </a:lnTo>
                    <a:lnTo>
                      <a:pt x="849" y="623"/>
                    </a:lnTo>
                    <a:lnTo>
                      <a:pt x="954" y="615"/>
                    </a:lnTo>
                    <a:lnTo>
                      <a:pt x="1042" y="600"/>
                    </a:lnTo>
                    <a:lnTo>
                      <a:pt x="1108" y="578"/>
                    </a:lnTo>
                    <a:lnTo>
                      <a:pt x="1149" y="554"/>
                    </a:lnTo>
                    <a:lnTo>
                      <a:pt x="1173" y="529"/>
                    </a:lnTo>
                    <a:lnTo>
                      <a:pt x="1194" y="506"/>
                    </a:lnTo>
                    <a:lnTo>
                      <a:pt x="1209" y="487"/>
                    </a:lnTo>
                    <a:lnTo>
                      <a:pt x="1224" y="472"/>
                    </a:lnTo>
                    <a:lnTo>
                      <a:pt x="1232" y="459"/>
                    </a:lnTo>
                    <a:lnTo>
                      <a:pt x="1236" y="451"/>
                    </a:lnTo>
                    <a:lnTo>
                      <a:pt x="1233" y="447"/>
                    </a:lnTo>
                    <a:lnTo>
                      <a:pt x="1227" y="450"/>
                    </a:lnTo>
                    <a:lnTo>
                      <a:pt x="1200" y="454"/>
                    </a:lnTo>
                    <a:lnTo>
                      <a:pt x="1149" y="460"/>
                    </a:lnTo>
                    <a:lnTo>
                      <a:pt x="1075" y="466"/>
                    </a:lnTo>
                    <a:lnTo>
                      <a:pt x="984" y="468"/>
                    </a:lnTo>
                    <a:lnTo>
                      <a:pt x="876" y="459"/>
                    </a:lnTo>
                    <a:lnTo>
                      <a:pt x="760" y="439"/>
                    </a:lnTo>
                    <a:lnTo>
                      <a:pt x="636" y="402"/>
                    </a:lnTo>
                    <a:lnTo>
                      <a:pt x="508" y="347"/>
                    </a:lnTo>
                    <a:lnTo>
                      <a:pt x="393" y="280"/>
                    </a:lnTo>
                    <a:lnTo>
                      <a:pt x="310" y="216"/>
                    </a:lnTo>
                    <a:lnTo>
                      <a:pt x="252" y="157"/>
                    </a:lnTo>
                    <a:lnTo>
                      <a:pt x="215" y="107"/>
                    </a:lnTo>
                    <a:lnTo>
                      <a:pt x="194" y="62"/>
                    </a:lnTo>
                    <a:lnTo>
                      <a:pt x="184" y="29"/>
                    </a:lnTo>
                    <a:lnTo>
                      <a:pt x="182" y="8"/>
                    </a:lnTo>
                    <a:lnTo>
                      <a:pt x="183" y="1"/>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8" name="Freeform 20"/>
              <p:cNvSpPr>
                <a:spLocks/>
              </p:cNvSpPr>
              <p:nvPr/>
            </p:nvSpPr>
            <p:spPr bwMode="auto">
              <a:xfrm>
                <a:off x="3001" y="2814"/>
                <a:ext cx="582" cy="316"/>
              </a:xfrm>
              <a:custGeom>
                <a:avLst/>
                <a:gdLst>
                  <a:gd name="T0" fmla="*/ 128 w 1164"/>
                  <a:gd name="T1" fmla="*/ 0 h 632"/>
                  <a:gd name="T2" fmla="*/ 120 w 1164"/>
                  <a:gd name="T3" fmla="*/ 0 h 632"/>
                  <a:gd name="T4" fmla="*/ 102 w 1164"/>
                  <a:gd name="T5" fmla="*/ 2 h 632"/>
                  <a:gd name="T6" fmla="*/ 77 w 1164"/>
                  <a:gd name="T7" fmla="*/ 10 h 632"/>
                  <a:gd name="T8" fmla="*/ 50 w 1164"/>
                  <a:gd name="T9" fmla="*/ 26 h 632"/>
                  <a:gd name="T10" fmla="*/ 25 w 1164"/>
                  <a:gd name="T11" fmla="*/ 50 h 632"/>
                  <a:gd name="T12" fmla="*/ 8 w 1164"/>
                  <a:gd name="T13" fmla="*/ 84 h 632"/>
                  <a:gd name="T14" fmla="*/ 0 w 1164"/>
                  <a:gd name="T15" fmla="*/ 132 h 632"/>
                  <a:gd name="T16" fmla="*/ 9 w 1164"/>
                  <a:gd name="T17" fmla="*/ 195 h 632"/>
                  <a:gd name="T18" fmla="*/ 32 w 1164"/>
                  <a:gd name="T19" fmla="*/ 262 h 632"/>
                  <a:gd name="T20" fmla="*/ 71 w 1164"/>
                  <a:gd name="T21" fmla="*/ 327 h 632"/>
                  <a:gd name="T22" fmla="*/ 124 w 1164"/>
                  <a:gd name="T23" fmla="*/ 386 h 632"/>
                  <a:gd name="T24" fmla="*/ 190 w 1164"/>
                  <a:gd name="T25" fmla="*/ 443 h 632"/>
                  <a:gd name="T26" fmla="*/ 265 w 1164"/>
                  <a:gd name="T27" fmla="*/ 492 h 632"/>
                  <a:gd name="T28" fmla="*/ 354 w 1164"/>
                  <a:gd name="T29" fmla="*/ 535 h 632"/>
                  <a:gd name="T30" fmla="*/ 450 w 1164"/>
                  <a:gd name="T31" fmla="*/ 572 h 632"/>
                  <a:gd name="T32" fmla="*/ 557 w 1164"/>
                  <a:gd name="T33" fmla="*/ 603 h 632"/>
                  <a:gd name="T34" fmla="*/ 658 w 1164"/>
                  <a:gd name="T35" fmla="*/ 621 h 632"/>
                  <a:gd name="T36" fmla="*/ 748 w 1164"/>
                  <a:gd name="T37" fmla="*/ 632 h 632"/>
                  <a:gd name="T38" fmla="*/ 825 w 1164"/>
                  <a:gd name="T39" fmla="*/ 632 h 632"/>
                  <a:gd name="T40" fmla="*/ 891 w 1164"/>
                  <a:gd name="T41" fmla="*/ 629 h 632"/>
                  <a:gd name="T42" fmla="*/ 946 w 1164"/>
                  <a:gd name="T43" fmla="*/ 618 h 632"/>
                  <a:gd name="T44" fmla="*/ 994 w 1164"/>
                  <a:gd name="T45" fmla="*/ 606 h 632"/>
                  <a:gd name="T46" fmla="*/ 1033 w 1164"/>
                  <a:gd name="T47" fmla="*/ 592 h 632"/>
                  <a:gd name="T48" fmla="*/ 1067 w 1164"/>
                  <a:gd name="T49" fmla="*/ 577 h 632"/>
                  <a:gd name="T50" fmla="*/ 1094 w 1164"/>
                  <a:gd name="T51" fmla="*/ 562 h 632"/>
                  <a:gd name="T52" fmla="*/ 1116 w 1164"/>
                  <a:gd name="T53" fmla="*/ 544 h 632"/>
                  <a:gd name="T54" fmla="*/ 1132 w 1164"/>
                  <a:gd name="T55" fmla="*/ 527 h 632"/>
                  <a:gd name="T56" fmla="*/ 1145 w 1164"/>
                  <a:gd name="T57" fmla="*/ 511 h 632"/>
                  <a:gd name="T58" fmla="*/ 1153 w 1164"/>
                  <a:gd name="T59" fmla="*/ 496 h 632"/>
                  <a:gd name="T60" fmla="*/ 1160 w 1164"/>
                  <a:gd name="T61" fmla="*/ 484 h 632"/>
                  <a:gd name="T62" fmla="*/ 1162 w 1164"/>
                  <a:gd name="T63" fmla="*/ 476 h 632"/>
                  <a:gd name="T64" fmla="*/ 1164 w 1164"/>
                  <a:gd name="T65" fmla="*/ 473 h 632"/>
                  <a:gd name="T66" fmla="*/ 1148 w 1164"/>
                  <a:gd name="T67" fmla="*/ 473 h 632"/>
                  <a:gd name="T68" fmla="*/ 1108 w 1164"/>
                  <a:gd name="T69" fmla="*/ 476 h 632"/>
                  <a:gd name="T70" fmla="*/ 1046 w 1164"/>
                  <a:gd name="T71" fmla="*/ 477 h 632"/>
                  <a:gd name="T72" fmla="*/ 970 w 1164"/>
                  <a:gd name="T73" fmla="*/ 477 h 632"/>
                  <a:gd name="T74" fmla="*/ 881 w 1164"/>
                  <a:gd name="T75" fmla="*/ 471 h 632"/>
                  <a:gd name="T76" fmla="*/ 788 w 1164"/>
                  <a:gd name="T77" fmla="*/ 460 h 632"/>
                  <a:gd name="T78" fmla="*/ 691 w 1164"/>
                  <a:gd name="T79" fmla="*/ 440 h 632"/>
                  <a:gd name="T80" fmla="*/ 602 w 1164"/>
                  <a:gd name="T81" fmla="*/ 413 h 632"/>
                  <a:gd name="T82" fmla="*/ 512 w 1164"/>
                  <a:gd name="T83" fmla="*/ 373 h 632"/>
                  <a:gd name="T84" fmla="*/ 436 w 1164"/>
                  <a:gd name="T85" fmla="*/ 337 h 632"/>
                  <a:gd name="T86" fmla="*/ 368 w 1164"/>
                  <a:gd name="T87" fmla="*/ 303 h 632"/>
                  <a:gd name="T88" fmla="*/ 311 w 1164"/>
                  <a:gd name="T89" fmla="*/ 265 h 632"/>
                  <a:gd name="T90" fmla="*/ 259 w 1164"/>
                  <a:gd name="T91" fmla="*/ 219 h 632"/>
                  <a:gd name="T92" fmla="*/ 213 w 1164"/>
                  <a:gd name="T93" fmla="*/ 162 h 632"/>
                  <a:gd name="T94" fmla="*/ 169 w 1164"/>
                  <a:gd name="T95" fmla="*/ 89 h 632"/>
                  <a:gd name="T96" fmla="*/ 128 w 1164"/>
                  <a:gd name="T97"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4" h="632">
                    <a:moveTo>
                      <a:pt x="128" y="0"/>
                    </a:moveTo>
                    <a:lnTo>
                      <a:pt x="120" y="0"/>
                    </a:lnTo>
                    <a:lnTo>
                      <a:pt x="102" y="2"/>
                    </a:lnTo>
                    <a:lnTo>
                      <a:pt x="77" y="10"/>
                    </a:lnTo>
                    <a:lnTo>
                      <a:pt x="50" y="26"/>
                    </a:lnTo>
                    <a:lnTo>
                      <a:pt x="25" y="50"/>
                    </a:lnTo>
                    <a:lnTo>
                      <a:pt x="8" y="84"/>
                    </a:lnTo>
                    <a:lnTo>
                      <a:pt x="0" y="132"/>
                    </a:lnTo>
                    <a:lnTo>
                      <a:pt x="9" y="195"/>
                    </a:lnTo>
                    <a:lnTo>
                      <a:pt x="32" y="262"/>
                    </a:lnTo>
                    <a:lnTo>
                      <a:pt x="71" y="327"/>
                    </a:lnTo>
                    <a:lnTo>
                      <a:pt x="124" y="386"/>
                    </a:lnTo>
                    <a:lnTo>
                      <a:pt x="190" y="443"/>
                    </a:lnTo>
                    <a:lnTo>
                      <a:pt x="265" y="492"/>
                    </a:lnTo>
                    <a:lnTo>
                      <a:pt x="354" y="535"/>
                    </a:lnTo>
                    <a:lnTo>
                      <a:pt x="450" y="572"/>
                    </a:lnTo>
                    <a:lnTo>
                      <a:pt x="557" y="603"/>
                    </a:lnTo>
                    <a:lnTo>
                      <a:pt x="658" y="621"/>
                    </a:lnTo>
                    <a:lnTo>
                      <a:pt x="748" y="632"/>
                    </a:lnTo>
                    <a:lnTo>
                      <a:pt x="825" y="632"/>
                    </a:lnTo>
                    <a:lnTo>
                      <a:pt x="891" y="629"/>
                    </a:lnTo>
                    <a:lnTo>
                      <a:pt x="946" y="618"/>
                    </a:lnTo>
                    <a:lnTo>
                      <a:pt x="994" y="606"/>
                    </a:lnTo>
                    <a:lnTo>
                      <a:pt x="1033" y="592"/>
                    </a:lnTo>
                    <a:lnTo>
                      <a:pt x="1067" y="577"/>
                    </a:lnTo>
                    <a:lnTo>
                      <a:pt x="1094" y="562"/>
                    </a:lnTo>
                    <a:lnTo>
                      <a:pt x="1116" y="544"/>
                    </a:lnTo>
                    <a:lnTo>
                      <a:pt x="1132" y="527"/>
                    </a:lnTo>
                    <a:lnTo>
                      <a:pt x="1145" y="511"/>
                    </a:lnTo>
                    <a:lnTo>
                      <a:pt x="1153" y="496"/>
                    </a:lnTo>
                    <a:lnTo>
                      <a:pt x="1160" y="484"/>
                    </a:lnTo>
                    <a:lnTo>
                      <a:pt x="1162" y="476"/>
                    </a:lnTo>
                    <a:lnTo>
                      <a:pt x="1164" y="473"/>
                    </a:lnTo>
                    <a:lnTo>
                      <a:pt x="1148" y="473"/>
                    </a:lnTo>
                    <a:lnTo>
                      <a:pt x="1108" y="476"/>
                    </a:lnTo>
                    <a:lnTo>
                      <a:pt x="1046" y="477"/>
                    </a:lnTo>
                    <a:lnTo>
                      <a:pt x="970" y="477"/>
                    </a:lnTo>
                    <a:lnTo>
                      <a:pt x="881" y="471"/>
                    </a:lnTo>
                    <a:lnTo>
                      <a:pt x="788" y="460"/>
                    </a:lnTo>
                    <a:lnTo>
                      <a:pt x="691" y="440"/>
                    </a:lnTo>
                    <a:lnTo>
                      <a:pt x="602" y="413"/>
                    </a:lnTo>
                    <a:lnTo>
                      <a:pt x="512" y="373"/>
                    </a:lnTo>
                    <a:lnTo>
                      <a:pt x="436" y="337"/>
                    </a:lnTo>
                    <a:lnTo>
                      <a:pt x="368" y="303"/>
                    </a:lnTo>
                    <a:lnTo>
                      <a:pt x="311" y="265"/>
                    </a:lnTo>
                    <a:lnTo>
                      <a:pt x="259" y="219"/>
                    </a:lnTo>
                    <a:lnTo>
                      <a:pt x="213" y="162"/>
                    </a:lnTo>
                    <a:lnTo>
                      <a:pt x="169" y="89"/>
                    </a:lnTo>
                    <a:lnTo>
                      <a:pt x="128" y="0"/>
                    </a:lnTo>
                    <a:close/>
                  </a:path>
                </a:pathLst>
              </a:custGeom>
              <a:solidFill>
                <a:srgbClr val="F2C2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49" name="Freeform 21"/>
              <p:cNvSpPr>
                <a:spLocks/>
              </p:cNvSpPr>
              <p:nvPr/>
            </p:nvSpPr>
            <p:spPr bwMode="auto">
              <a:xfrm>
                <a:off x="3625" y="2254"/>
                <a:ext cx="292" cy="429"/>
              </a:xfrm>
              <a:custGeom>
                <a:avLst/>
                <a:gdLst>
                  <a:gd name="T0" fmla="*/ 234 w 585"/>
                  <a:gd name="T1" fmla="*/ 0 h 858"/>
                  <a:gd name="T2" fmla="*/ 172 w 585"/>
                  <a:gd name="T3" fmla="*/ 36 h 858"/>
                  <a:gd name="T4" fmla="*/ 114 w 585"/>
                  <a:gd name="T5" fmla="*/ 91 h 858"/>
                  <a:gd name="T6" fmla="*/ 64 w 585"/>
                  <a:gd name="T7" fmla="*/ 160 h 858"/>
                  <a:gd name="T8" fmla="*/ 27 w 585"/>
                  <a:gd name="T9" fmla="*/ 244 h 858"/>
                  <a:gd name="T10" fmla="*/ 3 w 585"/>
                  <a:gd name="T11" fmla="*/ 335 h 858"/>
                  <a:gd name="T12" fmla="*/ 0 w 585"/>
                  <a:gd name="T13" fmla="*/ 435 h 858"/>
                  <a:gd name="T14" fmla="*/ 20 w 585"/>
                  <a:gd name="T15" fmla="*/ 538 h 858"/>
                  <a:gd name="T16" fmla="*/ 67 w 585"/>
                  <a:gd name="T17" fmla="*/ 646 h 858"/>
                  <a:gd name="T18" fmla="*/ 120 w 585"/>
                  <a:gd name="T19" fmla="*/ 662 h 858"/>
                  <a:gd name="T20" fmla="*/ 174 w 585"/>
                  <a:gd name="T21" fmla="*/ 681 h 858"/>
                  <a:gd name="T22" fmla="*/ 227 w 585"/>
                  <a:gd name="T23" fmla="*/ 704 h 858"/>
                  <a:gd name="T24" fmla="*/ 279 w 585"/>
                  <a:gd name="T25" fmla="*/ 730 h 858"/>
                  <a:gd name="T26" fmla="*/ 326 w 585"/>
                  <a:gd name="T27" fmla="*/ 757 h 858"/>
                  <a:gd name="T28" fmla="*/ 370 w 585"/>
                  <a:gd name="T29" fmla="*/ 788 h 858"/>
                  <a:gd name="T30" fmla="*/ 405 w 585"/>
                  <a:gd name="T31" fmla="*/ 821 h 858"/>
                  <a:gd name="T32" fmla="*/ 436 w 585"/>
                  <a:gd name="T33" fmla="*/ 858 h 858"/>
                  <a:gd name="T34" fmla="*/ 443 w 585"/>
                  <a:gd name="T35" fmla="*/ 850 h 858"/>
                  <a:gd name="T36" fmla="*/ 465 w 585"/>
                  <a:gd name="T37" fmla="*/ 827 h 858"/>
                  <a:gd name="T38" fmla="*/ 492 w 585"/>
                  <a:gd name="T39" fmla="*/ 790 h 858"/>
                  <a:gd name="T40" fmla="*/ 525 w 585"/>
                  <a:gd name="T41" fmla="*/ 741 h 858"/>
                  <a:gd name="T42" fmla="*/ 554 w 585"/>
                  <a:gd name="T43" fmla="*/ 678 h 858"/>
                  <a:gd name="T44" fmla="*/ 577 w 585"/>
                  <a:gd name="T45" fmla="*/ 604 h 858"/>
                  <a:gd name="T46" fmla="*/ 585 w 585"/>
                  <a:gd name="T47" fmla="*/ 518 h 858"/>
                  <a:gd name="T48" fmla="*/ 577 w 585"/>
                  <a:gd name="T49" fmla="*/ 424 h 858"/>
                  <a:gd name="T50" fmla="*/ 560 w 585"/>
                  <a:gd name="T51" fmla="*/ 332 h 858"/>
                  <a:gd name="T52" fmla="*/ 534 w 585"/>
                  <a:gd name="T53" fmla="*/ 253 h 858"/>
                  <a:gd name="T54" fmla="*/ 500 w 585"/>
                  <a:gd name="T55" fmla="*/ 186 h 858"/>
                  <a:gd name="T56" fmla="*/ 461 w 585"/>
                  <a:gd name="T57" fmla="*/ 130 h 858"/>
                  <a:gd name="T58" fmla="*/ 413 w 585"/>
                  <a:gd name="T59" fmla="*/ 84 h 858"/>
                  <a:gd name="T60" fmla="*/ 359 w 585"/>
                  <a:gd name="T61" fmla="*/ 47 h 858"/>
                  <a:gd name="T62" fmla="*/ 298 w 585"/>
                  <a:gd name="T63" fmla="*/ 19 h 858"/>
                  <a:gd name="T64" fmla="*/ 234 w 585"/>
                  <a:gd name="T65"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5" h="858">
                    <a:moveTo>
                      <a:pt x="234" y="0"/>
                    </a:moveTo>
                    <a:lnTo>
                      <a:pt x="172" y="36"/>
                    </a:lnTo>
                    <a:lnTo>
                      <a:pt x="114" y="91"/>
                    </a:lnTo>
                    <a:lnTo>
                      <a:pt x="64" y="160"/>
                    </a:lnTo>
                    <a:lnTo>
                      <a:pt x="27" y="244"/>
                    </a:lnTo>
                    <a:lnTo>
                      <a:pt x="3" y="335"/>
                    </a:lnTo>
                    <a:lnTo>
                      <a:pt x="0" y="435"/>
                    </a:lnTo>
                    <a:lnTo>
                      <a:pt x="20" y="538"/>
                    </a:lnTo>
                    <a:lnTo>
                      <a:pt x="67" y="646"/>
                    </a:lnTo>
                    <a:lnTo>
                      <a:pt x="120" y="662"/>
                    </a:lnTo>
                    <a:lnTo>
                      <a:pt x="174" y="681"/>
                    </a:lnTo>
                    <a:lnTo>
                      <a:pt x="227" y="704"/>
                    </a:lnTo>
                    <a:lnTo>
                      <a:pt x="279" y="730"/>
                    </a:lnTo>
                    <a:lnTo>
                      <a:pt x="326" y="757"/>
                    </a:lnTo>
                    <a:lnTo>
                      <a:pt x="370" y="788"/>
                    </a:lnTo>
                    <a:lnTo>
                      <a:pt x="405" y="821"/>
                    </a:lnTo>
                    <a:lnTo>
                      <a:pt x="436" y="858"/>
                    </a:lnTo>
                    <a:lnTo>
                      <a:pt x="443" y="850"/>
                    </a:lnTo>
                    <a:lnTo>
                      <a:pt x="465" y="827"/>
                    </a:lnTo>
                    <a:lnTo>
                      <a:pt x="492" y="790"/>
                    </a:lnTo>
                    <a:lnTo>
                      <a:pt x="525" y="741"/>
                    </a:lnTo>
                    <a:lnTo>
                      <a:pt x="554" y="678"/>
                    </a:lnTo>
                    <a:lnTo>
                      <a:pt x="577" y="604"/>
                    </a:lnTo>
                    <a:lnTo>
                      <a:pt x="585" y="518"/>
                    </a:lnTo>
                    <a:lnTo>
                      <a:pt x="577" y="424"/>
                    </a:lnTo>
                    <a:lnTo>
                      <a:pt x="560" y="332"/>
                    </a:lnTo>
                    <a:lnTo>
                      <a:pt x="534" y="253"/>
                    </a:lnTo>
                    <a:lnTo>
                      <a:pt x="500" y="186"/>
                    </a:lnTo>
                    <a:lnTo>
                      <a:pt x="461" y="130"/>
                    </a:lnTo>
                    <a:lnTo>
                      <a:pt x="413" y="84"/>
                    </a:lnTo>
                    <a:lnTo>
                      <a:pt x="359" y="47"/>
                    </a:lnTo>
                    <a:lnTo>
                      <a:pt x="298" y="19"/>
                    </a:lnTo>
                    <a:lnTo>
                      <a:pt x="234"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0" name="Freeform 22"/>
              <p:cNvSpPr>
                <a:spLocks/>
              </p:cNvSpPr>
              <p:nvPr/>
            </p:nvSpPr>
            <p:spPr bwMode="auto">
              <a:xfrm>
                <a:off x="3404" y="2235"/>
                <a:ext cx="323" cy="329"/>
              </a:xfrm>
              <a:custGeom>
                <a:avLst/>
                <a:gdLst>
                  <a:gd name="T0" fmla="*/ 437 w 647"/>
                  <a:gd name="T1" fmla="*/ 658 h 658"/>
                  <a:gd name="T2" fmla="*/ 412 w 647"/>
                  <a:gd name="T3" fmla="*/ 553 h 658"/>
                  <a:gd name="T4" fmla="*/ 396 w 647"/>
                  <a:gd name="T5" fmla="*/ 458 h 658"/>
                  <a:gd name="T6" fmla="*/ 389 w 647"/>
                  <a:gd name="T7" fmla="*/ 370 h 658"/>
                  <a:gd name="T8" fmla="*/ 399 w 647"/>
                  <a:gd name="T9" fmla="*/ 289 h 658"/>
                  <a:gd name="T10" fmla="*/ 425 w 647"/>
                  <a:gd name="T11" fmla="*/ 213 h 658"/>
                  <a:gd name="T12" fmla="*/ 473 w 647"/>
                  <a:gd name="T13" fmla="*/ 144 h 658"/>
                  <a:gd name="T14" fmla="*/ 545 w 647"/>
                  <a:gd name="T15" fmla="*/ 78 h 658"/>
                  <a:gd name="T16" fmla="*/ 647 w 647"/>
                  <a:gd name="T17" fmla="*/ 17 h 658"/>
                  <a:gd name="T18" fmla="*/ 536 w 647"/>
                  <a:gd name="T19" fmla="*/ 0 h 658"/>
                  <a:gd name="T20" fmla="*/ 426 w 647"/>
                  <a:gd name="T21" fmla="*/ 3 h 658"/>
                  <a:gd name="T22" fmla="*/ 319 w 647"/>
                  <a:gd name="T23" fmla="*/ 24 h 658"/>
                  <a:gd name="T24" fmla="*/ 222 w 647"/>
                  <a:gd name="T25" fmla="*/ 62 h 658"/>
                  <a:gd name="T26" fmla="*/ 135 w 647"/>
                  <a:gd name="T27" fmla="*/ 115 h 658"/>
                  <a:gd name="T28" fmla="*/ 68 w 647"/>
                  <a:gd name="T29" fmla="*/ 184 h 658"/>
                  <a:gd name="T30" fmla="*/ 20 w 647"/>
                  <a:gd name="T31" fmla="*/ 264 h 658"/>
                  <a:gd name="T32" fmla="*/ 0 w 647"/>
                  <a:gd name="T33" fmla="*/ 358 h 658"/>
                  <a:gd name="T34" fmla="*/ 0 w 647"/>
                  <a:gd name="T35" fmla="*/ 426 h 658"/>
                  <a:gd name="T36" fmla="*/ 0 w 647"/>
                  <a:gd name="T37" fmla="*/ 475 h 658"/>
                  <a:gd name="T38" fmla="*/ 2 w 647"/>
                  <a:gd name="T39" fmla="*/ 507 h 658"/>
                  <a:gd name="T40" fmla="*/ 5 w 647"/>
                  <a:gd name="T41" fmla="*/ 531 h 658"/>
                  <a:gd name="T42" fmla="*/ 8 w 647"/>
                  <a:gd name="T43" fmla="*/ 545 h 658"/>
                  <a:gd name="T44" fmla="*/ 12 w 647"/>
                  <a:gd name="T45" fmla="*/ 561 h 658"/>
                  <a:gd name="T46" fmla="*/ 17 w 647"/>
                  <a:gd name="T47" fmla="*/ 581 h 658"/>
                  <a:gd name="T48" fmla="*/ 23 w 647"/>
                  <a:gd name="T49" fmla="*/ 612 h 658"/>
                  <a:gd name="T50" fmla="*/ 65 w 647"/>
                  <a:gd name="T51" fmla="*/ 610 h 658"/>
                  <a:gd name="T52" fmla="*/ 111 w 647"/>
                  <a:gd name="T53" fmla="*/ 608 h 658"/>
                  <a:gd name="T54" fmla="*/ 159 w 647"/>
                  <a:gd name="T55" fmla="*/ 607 h 658"/>
                  <a:gd name="T56" fmla="*/ 211 w 647"/>
                  <a:gd name="T57" fmla="*/ 611 h 658"/>
                  <a:gd name="T58" fmla="*/ 264 w 647"/>
                  <a:gd name="T59" fmla="*/ 615 h 658"/>
                  <a:gd name="T60" fmla="*/ 321 w 647"/>
                  <a:gd name="T61" fmla="*/ 624 h 658"/>
                  <a:gd name="T62" fmla="*/ 378 w 647"/>
                  <a:gd name="T63" fmla="*/ 637 h 658"/>
                  <a:gd name="T64" fmla="*/ 437 w 647"/>
                  <a:gd name="T65" fmla="*/ 658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7" h="658">
                    <a:moveTo>
                      <a:pt x="437" y="658"/>
                    </a:moveTo>
                    <a:lnTo>
                      <a:pt x="412" y="553"/>
                    </a:lnTo>
                    <a:lnTo>
                      <a:pt x="396" y="458"/>
                    </a:lnTo>
                    <a:lnTo>
                      <a:pt x="389" y="370"/>
                    </a:lnTo>
                    <a:lnTo>
                      <a:pt x="399" y="289"/>
                    </a:lnTo>
                    <a:lnTo>
                      <a:pt x="425" y="213"/>
                    </a:lnTo>
                    <a:lnTo>
                      <a:pt x="473" y="144"/>
                    </a:lnTo>
                    <a:lnTo>
                      <a:pt x="545" y="78"/>
                    </a:lnTo>
                    <a:lnTo>
                      <a:pt x="647" y="17"/>
                    </a:lnTo>
                    <a:lnTo>
                      <a:pt x="536" y="0"/>
                    </a:lnTo>
                    <a:lnTo>
                      <a:pt x="426" y="3"/>
                    </a:lnTo>
                    <a:lnTo>
                      <a:pt x="319" y="24"/>
                    </a:lnTo>
                    <a:lnTo>
                      <a:pt x="222" y="62"/>
                    </a:lnTo>
                    <a:lnTo>
                      <a:pt x="135" y="115"/>
                    </a:lnTo>
                    <a:lnTo>
                      <a:pt x="68" y="184"/>
                    </a:lnTo>
                    <a:lnTo>
                      <a:pt x="20" y="264"/>
                    </a:lnTo>
                    <a:lnTo>
                      <a:pt x="0" y="358"/>
                    </a:lnTo>
                    <a:lnTo>
                      <a:pt x="0" y="426"/>
                    </a:lnTo>
                    <a:lnTo>
                      <a:pt x="0" y="475"/>
                    </a:lnTo>
                    <a:lnTo>
                      <a:pt x="2" y="507"/>
                    </a:lnTo>
                    <a:lnTo>
                      <a:pt x="5" y="531"/>
                    </a:lnTo>
                    <a:lnTo>
                      <a:pt x="8" y="545"/>
                    </a:lnTo>
                    <a:lnTo>
                      <a:pt x="12" y="561"/>
                    </a:lnTo>
                    <a:lnTo>
                      <a:pt x="17" y="581"/>
                    </a:lnTo>
                    <a:lnTo>
                      <a:pt x="23" y="612"/>
                    </a:lnTo>
                    <a:lnTo>
                      <a:pt x="65" y="610"/>
                    </a:lnTo>
                    <a:lnTo>
                      <a:pt x="111" y="608"/>
                    </a:lnTo>
                    <a:lnTo>
                      <a:pt x="159" y="607"/>
                    </a:lnTo>
                    <a:lnTo>
                      <a:pt x="211" y="611"/>
                    </a:lnTo>
                    <a:lnTo>
                      <a:pt x="264" y="615"/>
                    </a:lnTo>
                    <a:lnTo>
                      <a:pt x="321" y="624"/>
                    </a:lnTo>
                    <a:lnTo>
                      <a:pt x="378" y="637"/>
                    </a:lnTo>
                    <a:lnTo>
                      <a:pt x="437" y="658"/>
                    </a:lnTo>
                    <a:close/>
                  </a:path>
                </a:pathLst>
              </a:custGeom>
              <a:solidFill>
                <a:srgbClr val="B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1" name="Freeform 23"/>
              <p:cNvSpPr>
                <a:spLocks/>
              </p:cNvSpPr>
              <p:nvPr/>
            </p:nvSpPr>
            <p:spPr bwMode="auto">
              <a:xfrm>
                <a:off x="3778" y="2062"/>
                <a:ext cx="736" cy="404"/>
              </a:xfrm>
              <a:custGeom>
                <a:avLst/>
                <a:gdLst>
                  <a:gd name="T0" fmla="*/ 440 w 1473"/>
                  <a:gd name="T1" fmla="*/ 176 h 808"/>
                  <a:gd name="T2" fmla="*/ 1110 w 1473"/>
                  <a:gd name="T3" fmla="*/ 9 h 808"/>
                  <a:gd name="T4" fmla="*/ 1334 w 1473"/>
                  <a:gd name="T5" fmla="*/ 22 h 808"/>
                  <a:gd name="T6" fmla="*/ 1449 w 1473"/>
                  <a:gd name="T7" fmla="*/ 142 h 808"/>
                  <a:gd name="T8" fmla="*/ 1473 w 1473"/>
                  <a:gd name="T9" fmla="*/ 296 h 808"/>
                  <a:gd name="T10" fmla="*/ 1417 w 1473"/>
                  <a:gd name="T11" fmla="*/ 195 h 808"/>
                  <a:gd name="T12" fmla="*/ 1391 w 1473"/>
                  <a:gd name="T13" fmla="*/ 179 h 808"/>
                  <a:gd name="T14" fmla="*/ 1403 w 1473"/>
                  <a:gd name="T15" fmla="*/ 290 h 808"/>
                  <a:gd name="T16" fmla="*/ 1360 w 1473"/>
                  <a:gd name="T17" fmla="*/ 240 h 808"/>
                  <a:gd name="T18" fmla="*/ 1322 w 1473"/>
                  <a:gd name="T19" fmla="*/ 190 h 808"/>
                  <a:gd name="T20" fmla="*/ 1334 w 1473"/>
                  <a:gd name="T21" fmla="*/ 303 h 808"/>
                  <a:gd name="T22" fmla="*/ 1305 w 1473"/>
                  <a:gd name="T23" fmla="*/ 287 h 808"/>
                  <a:gd name="T24" fmla="*/ 1242 w 1473"/>
                  <a:gd name="T25" fmla="*/ 184 h 808"/>
                  <a:gd name="T26" fmla="*/ 1261 w 1473"/>
                  <a:gd name="T27" fmla="*/ 300 h 808"/>
                  <a:gd name="T28" fmla="*/ 1250 w 1473"/>
                  <a:gd name="T29" fmla="*/ 333 h 808"/>
                  <a:gd name="T30" fmla="*/ 1188 w 1473"/>
                  <a:gd name="T31" fmla="*/ 224 h 808"/>
                  <a:gd name="T32" fmla="*/ 1197 w 1473"/>
                  <a:gd name="T33" fmla="*/ 311 h 808"/>
                  <a:gd name="T34" fmla="*/ 1203 w 1473"/>
                  <a:gd name="T35" fmla="*/ 394 h 808"/>
                  <a:gd name="T36" fmla="*/ 1114 w 1473"/>
                  <a:gd name="T37" fmla="*/ 273 h 808"/>
                  <a:gd name="T38" fmla="*/ 1098 w 1473"/>
                  <a:gd name="T39" fmla="*/ 310 h 808"/>
                  <a:gd name="T40" fmla="*/ 1130 w 1473"/>
                  <a:gd name="T41" fmla="*/ 455 h 808"/>
                  <a:gd name="T42" fmla="*/ 1056 w 1473"/>
                  <a:gd name="T43" fmla="*/ 332 h 808"/>
                  <a:gd name="T44" fmla="*/ 1024 w 1473"/>
                  <a:gd name="T45" fmla="*/ 316 h 808"/>
                  <a:gd name="T46" fmla="*/ 1049 w 1473"/>
                  <a:gd name="T47" fmla="*/ 452 h 808"/>
                  <a:gd name="T48" fmla="*/ 996 w 1473"/>
                  <a:gd name="T49" fmla="*/ 386 h 808"/>
                  <a:gd name="T50" fmla="*/ 945 w 1473"/>
                  <a:gd name="T51" fmla="*/ 322 h 808"/>
                  <a:gd name="T52" fmla="*/ 969 w 1473"/>
                  <a:gd name="T53" fmla="*/ 459 h 808"/>
                  <a:gd name="T54" fmla="*/ 933 w 1473"/>
                  <a:gd name="T55" fmla="*/ 440 h 808"/>
                  <a:gd name="T56" fmla="*/ 858 w 1473"/>
                  <a:gd name="T57" fmla="*/ 318 h 808"/>
                  <a:gd name="T58" fmla="*/ 895 w 1473"/>
                  <a:gd name="T59" fmla="*/ 465 h 808"/>
                  <a:gd name="T60" fmla="*/ 880 w 1473"/>
                  <a:gd name="T61" fmla="*/ 505 h 808"/>
                  <a:gd name="T62" fmla="*/ 784 w 1473"/>
                  <a:gd name="T63" fmla="*/ 377 h 808"/>
                  <a:gd name="T64" fmla="*/ 801 w 1473"/>
                  <a:gd name="T65" fmla="*/ 472 h 808"/>
                  <a:gd name="T66" fmla="*/ 818 w 1473"/>
                  <a:gd name="T67" fmla="*/ 566 h 808"/>
                  <a:gd name="T68" fmla="*/ 726 w 1473"/>
                  <a:gd name="T69" fmla="*/ 432 h 808"/>
                  <a:gd name="T70" fmla="*/ 714 w 1473"/>
                  <a:gd name="T71" fmla="*/ 477 h 808"/>
                  <a:gd name="T72" fmla="*/ 761 w 1473"/>
                  <a:gd name="T73" fmla="*/ 642 h 808"/>
                  <a:gd name="T74" fmla="*/ 669 w 1473"/>
                  <a:gd name="T75" fmla="*/ 504 h 808"/>
                  <a:gd name="T76" fmla="*/ 628 w 1473"/>
                  <a:gd name="T77" fmla="*/ 488 h 808"/>
                  <a:gd name="T78" fmla="*/ 655 w 1473"/>
                  <a:gd name="T79" fmla="*/ 650 h 808"/>
                  <a:gd name="T80" fmla="*/ 602 w 1473"/>
                  <a:gd name="T81" fmla="*/ 570 h 808"/>
                  <a:gd name="T82" fmla="*/ 545 w 1473"/>
                  <a:gd name="T83" fmla="*/ 490 h 808"/>
                  <a:gd name="T84" fmla="*/ 562 w 1473"/>
                  <a:gd name="T85" fmla="*/ 675 h 808"/>
                  <a:gd name="T86" fmla="*/ 525 w 1473"/>
                  <a:gd name="T87" fmla="*/ 653 h 808"/>
                  <a:gd name="T88" fmla="*/ 451 w 1473"/>
                  <a:gd name="T89" fmla="*/ 506 h 808"/>
                  <a:gd name="T90" fmla="*/ 477 w 1473"/>
                  <a:gd name="T91" fmla="*/ 674 h 808"/>
                  <a:gd name="T92" fmla="*/ 465 w 1473"/>
                  <a:gd name="T93" fmla="*/ 715 h 808"/>
                  <a:gd name="T94" fmla="*/ 396 w 1473"/>
                  <a:gd name="T95" fmla="*/ 544 h 808"/>
                  <a:gd name="T96" fmla="*/ 392 w 1473"/>
                  <a:gd name="T97" fmla="*/ 663 h 808"/>
                  <a:gd name="T98" fmla="*/ 395 w 1473"/>
                  <a:gd name="T99" fmla="*/ 786 h 808"/>
                  <a:gd name="T100" fmla="*/ 186 w 1473"/>
                  <a:gd name="T101" fmla="*/ 372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3" h="808">
                    <a:moveTo>
                      <a:pt x="0" y="289"/>
                    </a:moveTo>
                    <a:lnTo>
                      <a:pt x="36" y="279"/>
                    </a:lnTo>
                    <a:lnTo>
                      <a:pt x="132" y="254"/>
                    </a:lnTo>
                    <a:lnTo>
                      <a:pt x="272" y="217"/>
                    </a:lnTo>
                    <a:lnTo>
                      <a:pt x="440" y="176"/>
                    </a:lnTo>
                    <a:lnTo>
                      <a:pt x="615" y="130"/>
                    </a:lnTo>
                    <a:lnTo>
                      <a:pt x="785" y="88"/>
                    </a:lnTo>
                    <a:lnTo>
                      <a:pt x="932" y="51"/>
                    </a:lnTo>
                    <a:lnTo>
                      <a:pt x="1039" y="26"/>
                    </a:lnTo>
                    <a:lnTo>
                      <a:pt x="1110" y="9"/>
                    </a:lnTo>
                    <a:lnTo>
                      <a:pt x="1170" y="1"/>
                    </a:lnTo>
                    <a:lnTo>
                      <a:pt x="1222" y="0"/>
                    </a:lnTo>
                    <a:lnTo>
                      <a:pt x="1265" y="4"/>
                    </a:lnTo>
                    <a:lnTo>
                      <a:pt x="1301" y="10"/>
                    </a:lnTo>
                    <a:lnTo>
                      <a:pt x="1334" y="22"/>
                    </a:lnTo>
                    <a:lnTo>
                      <a:pt x="1363" y="34"/>
                    </a:lnTo>
                    <a:lnTo>
                      <a:pt x="1392" y="50"/>
                    </a:lnTo>
                    <a:lnTo>
                      <a:pt x="1416" y="70"/>
                    </a:lnTo>
                    <a:lnTo>
                      <a:pt x="1436" y="103"/>
                    </a:lnTo>
                    <a:lnTo>
                      <a:pt x="1449" y="142"/>
                    </a:lnTo>
                    <a:lnTo>
                      <a:pt x="1459" y="187"/>
                    </a:lnTo>
                    <a:lnTo>
                      <a:pt x="1466" y="227"/>
                    </a:lnTo>
                    <a:lnTo>
                      <a:pt x="1470" y="262"/>
                    </a:lnTo>
                    <a:lnTo>
                      <a:pt x="1471" y="287"/>
                    </a:lnTo>
                    <a:lnTo>
                      <a:pt x="1473" y="296"/>
                    </a:lnTo>
                    <a:lnTo>
                      <a:pt x="1461" y="278"/>
                    </a:lnTo>
                    <a:lnTo>
                      <a:pt x="1449" y="258"/>
                    </a:lnTo>
                    <a:lnTo>
                      <a:pt x="1438" y="237"/>
                    </a:lnTo>
                    <a:lnTo>
                      <a:pt x="1429" y="217"/>
                    </a:lnTo>
                    <a:lnTo>
                      <a:pt x="1417" y="195"/>
                    </a:lnTo>
                    <a:lnTo>
                      <a:pt x="1407" y="175"/>
                    </a:lnTo>
                    <a:lnTo>
                      <a:pt x="1396" y="155"/>
                    </a:lnTo>
                    <a:lnTo>
                      <a:pt x="1385" y="138"/>
                    </a:lnTo>
                    <a:lnTo>
                      <a:pt x="1387" y="157"/>
                    </a:lnTo>
                    <a:lnTo>
                      <a:pt x="1391" y="179"/>
                    </a:lnTo>
                    <a:lnTo>
                      <a:pt x="1392" y="201"/>
                    </a:lnTo>
                    <a:lnTo>
                      <a:pt x="1396" y="225"/>
                    </a:lnTo>
                    <a:lnTo>
                      <a:pt x="1397" y="248"/>
                    </a:lnTo>
                    <a:lnTo>
                      <a:pt x="1400" y="270"/>
                    </a:lnTo>
                    <a:lnTo>
                      <a:pt x="1403" y="290"/>
                    </a:lnTo>
                    <a:lnTo>
                      <a:pt x="1407" y="311"/>
                    </a:lnTo>
                    <a:lnTo>
                      <a:pt x="1391" y="294"/>
                    </a:lnTo>
                    <a:lnTo>
                      <a:pt x="1379" y="277"/>
                    </a:lnTo>
                    <a:lnTo>
                      <a:pt x="1368" y="258"/>
                    </a:lnTo>
                    <a:lnTo>
                      <a:pt x="1360" y="240"/>
                    </a:lnTo>
                    <a:lnTo>
                      <a:pt x="1350" y="220"/>
                    </a:lnTo>
                    <a:lnTo>
                      <a:pt x="1341" y="203"/>
                    </a:lnTo>
                    <a:lnTo>
                      <a:pt x="1329" y="184"/>
                    </a:lnTo>
                    <a:lnTo>
                      <a:pt x="1317" y="170"/>
                    </a:lnTo>
                    <a:lnTo>
                      <a:pt x="1322" y="190"/>
                    </a:lnTo>
                    <a:lnTo>
                      <a:pt x="1326" y="212"/>
                    </a:lnTo>
                    <a:lnTo>
                      <a:pt x="1327" y="234"/>
                    </a:lnTo>
                    <a:lnTo>
                      <a:pt x="1330" y="258"/>
                    </a:lnTo>
                    <a:lnTo>
                      <a:pt x="1331" y="281"/>
                    </a:lnTo>
                    <a:lnTo>
                      <a:pt x="1334" y="303"/>
                    </a:lnTo>
                    <a:lnTo>
                      <a:pt x="1338" y="325"/>
                    </a:lnTo>
                    <a:lnTo>
                      <a:pt x="1346" y="349"/>
                    </a:lnTo>
                    <a:lnTo>
                      <a:pt x="1329" y="329"/>
                    </a:lnTo>
                    <a:lnTo>
                      <a:pt x="1317" y="310"/>
                    </a:lnTo>
                    <a:lnTo>
                      <a:pt x="1305" y="287"/>
                    </a:lnTo>
                    <a:lnTo>
                      <a:pt x="1294" y="266"/>
                    </a:lnTo>
                    <a:lnTo>
                      <a:pt x="1283" y="242"/>
                    </a:lnTo>
                    <a:lnTo>
                      <a:pt x="1271" y="221"/>
                    </a:lnTo>
                    <a:lnTo>
                      <a:pt x="1256" y="201"/>
                    </a:lnTo>
                    <a:lnTo>
                      <a:pt x="1242" y="184"/>
                    </a:lnTo>
                    <a:lnTo>
                      <a:pt x="1247" y="203"/>
                    </a:lnTo>
                    <a:lnTo>
                      <a:pt x="1252" y="227"/>
                    </a:lnTo>
                    <a:lnTo>
                      <a:pt x="1255" y="250"/>
                    </a:lnTo>
                    <a:lnTo>
                      <a:pt x="1259" y="277"/>
                    </a:lnTo>
                    <a:lnTo>
                      <a:pt x="1261" y="300"/>
                    </a:lnTo>
                    <a:lnTo>
                      <a:pt x="1265" y="325"/>
                    </a:lnTo>
                    <a:lnTo>
                      <a:pt x="1269" y="348"/>
                    </a:lnTo>
                    <a:lnTo>
                      <a:pt x="1277" y="372"/>
                    </a:lnTo>
                    <a:lnTo>
                      <a:pt x="1261" y="352"/>
                    </a:lnTo>
                    <a:lnTo>
                      <a:pt x="1250" y="333"/>
                    </a:lnTo>
                    <a:lnTo>
                      <a:pt x="1236" y="311"/>
                    </a:lnTo>
                    <a:lnTo>
                      <a:pt x="1226" y="290"/>
                    </a:lnTo>
                    <a:lnTo>
                      <a:pt x="1213" y="266"/>
                    </a:lnTo>
                    <a:lnTo>
                      <a:pt x="1201" y="245"/>
                    </a:lnTo>
                    <a:lnTo>
                      <a:pt x="1188" y="224"/>
                    </a:lnTo>
                    <a:lnTo>
                      <a:pt x="1173" y="205"/>
                    </a:lnTo>
                    <a:lnTo>
                      <a:pt x="1178" y="228"/>
                    </a:lnTo>
                    <a:lnTo>
                      <a:pt x="1185" y="254"/>
                    </a:lnTo>
                    <a:lnTo>
                      <a:pt x="1190" y="281"/>
                    </a:lnTo>
                    <a:lnTo>
                      <a:pt x="1197" y="311"/>
                    </a:lnTo>
                    <a:lnTo>
                      <a:pt x="1202" y="339"/>
                    </a:lnTo>
                    <a:lnTo>
                      <a:pt x="1207" y="368"/>
                    </a:lnTo>
                    <a:lnTo>
                      <a:pt x="1213" y="393"/>
                    </a:lnTo>
                    <a:lnTo>
                      <a:pt x="1219" y="415"/>
                    </a:lnTo>
                    <a:lnTo>
                      <a:pt x="1203" y="394"/>
                    </a:lnTo>
                    <a:lnTo>
                      <a:pt x="1186" y="372"/>
                    </a:lnTo>
                    <a:lnTo>
                      <a:pt x="1168" y="347"/>
                    </a:lnTo>
                    <a:lnTo>
                      <a:pt x="1151" y="323"/>
                    </a:lnTo>
                    <a:lnTo>
                      <a:pt x="1131" y="296"/>
                    </a:lnTo>
                    <a:lnTo>
                      <a:pt x="1114" y="273"/>
                    </a:lnTo>
                    <a:lnTo>
                      <a:pt x="1097" y="249"/>
                    </a:lnTo>
                    <a:lnTo>
                      <a:pt x="1082" y="231"/>
                    </a:lnTo>
                    <a:lnTo>
                      <a:pt x="1085" y="253"/>
                    </a:lnTo>
                    <a:lnTo>
                      <a:pt x="1091" y="279"/>
                    </a:lnTo>
                    <a:lnTo>
                      <a:pt x="1098" y="310"/>
                    </a:lnTo>
                    <a:lnTo>
                      <a:pt x="1106" y="341"/>
                    </a:lnTo>
                    <a:lnTo>
                      <a:pt x="1112" y="372"/>
                    </a:lnTo>
                    <a:lnTo>
                      <a:pt x="1119" y="402"/>
                    </a:lnTo>
                    <a:lnTo>
                      <a:pt x="1124" y="430"/>
                    </a:lnTo>
                    <a:lnTo>
                      <a:pt x="1130" y="455"/>
                    </a:lnTo>
                    <a:lnTo>
                      <a:pt x="1115" y="434"/>
                    </a:lnTo>
                    <a:lnTo>
                      <a:pt x="1101" y="410"/>
                    </a:lnTo>
                    <a:lnTo>
                      <a:pt x="1086" y="385"/>
                    </a:lnTo>
                    <a:lnTo>
                      <a:pt x="1072" y="360"/>
                    </a:lnTo>
                    <a:lnTo>
                      <a:pt x="1056" y="332"/>
                    </a:lnTo>
                    <a:lnTo>
                      <a:pt x="1042" y="308"/>
                    </a:lnTo>
                    <a:lnTo>
                      <a:pt x="1029" y="286"/>
                    </a:lnTo>
                    <a:lnTo>
                      <a:pt x="1017" y="267"/>
                    </a:lnTo>
                    <a:lnTo>
                      <a:pt x="1020" y="290"/>
                    </a:lnTo>
                    <a:lnTo>
                      <a:pt x="1024" y="316"/>
                    </a:lnTo>
                    <a:lnTo>
                      <a:pt x="1028" y="344"/>
                    </a:lnTo>
                    <a:lnTo>
                      <a:pt x="1035" y="372"/>
                    </a:lnTo>
                    <a:lnTo>
                      <a:pt x="1040" y="398"/>
                    </a:lnTo>
                    <a:lnTo>
                      <a:pt x="1045" y="426"/>
                    </a:lnTo>
                    <a:lnTo>
                      <a:pt x="1049" y="452"/>
                    </a:lnTo>
                    <a:lnTo>
                      <a:pt x="1053" y="477"/>
                    </a:lnTo>
                    <a:lnTo>
                      <a:pt x="1040" y="456"/>
                    </a:lnTo>
                    <a:lnTo>
                      <a:pt x="1027" y="434"/>
                    </a:lnTo>
                    <a:lnTo>
                      <a:pt x="1011" y="410"/>
                    </a:lnTo>
                    <a:lnTo>
                      <a:pt x="996" y="386"/>
                    </a:lnTo>
                    <a:lnTo>
                      <a:pt x="980" y="362"/>
                    </a:lnTo>
                    <a:lnTo>
                      <a:pt x="966" y="339"/>
                    </a:lnTo>
                    <a:lnTo>
                      <a:pt x="951" y="316"/>
                    </a:lnTo>
                    <a:lnTo>
                      <a:pt x="941" y="296"/>
                    </a:lnTo>
                    <a:lnTo>
                      <a:pt x="945" y="322"/>
                    </a:lnTo>
                    <a:lnTo>
                      <a:pt x="949" y="349"/>
                    </a:lnTo>
                    <a:lnTo>
                      <a:pt x="954" y="377"/>
                    </a:lnTo>
                    <a:lnTo>
                      <a:pt x="959" y="405"/>
                    </a:lnTo>
                    <a:lnTo>
                      <a:pt x="963" y="431"/>
                    </a:lnTo>
                    <a:lnTo>
                      <a:pt x="969" y="459"/>
                    </a:lnTo>
                    <a:lnTo>
                      <a:pt x="973" y="485"/>
                    </a:lnTo>
                    <a:lnTo>
                      <a:pt x="978" y="513"/>
                    </a:lnTo>
                    <a:lnTo>
                      <a:pt x="963" y="490"/>
                    </a:lnTo>
                    <a:lnTo>
                      <a:pt x="949" y="467"/>
                    </a:lnTo>
                    <a:lnTo>
                      <a:pt x="933" y="440"/>
                    </a:lnTo>
                    <a:lnTo>
                      <a:pt x="917" y="415"/>
                    </a:lnTo>
                    <a:lnTo>
                      <a:pt x="901" y="387"/>
                    </a:lnTo>
                    <a:lnTo>
                      <a:pt x="885" y="362"/>
                    </a:lnTo>
                    <a:lnTo>
                      <a:pt x="870" y="337"/>
                    </a:lnTo>
                    <a:lnTo>
                      <a:pt x="858" y="318"/>
                    </a:lnTo>
                    <a:lnTo>
                      <a:pt x="863" y="343"/>
                    </a:lnTo>
                    <a:lnTo>
                      <a:pt x="871" y="372"/>
                    </a:lnTo>
                    <a:lnTo>
                      <a:pt x="879" y="403"/>
                    </a:lnTo>
                    <a:lnTo>
                      <a:pt x="887" y="435"/>
                    </a:lnTo>
                    <a:lnTo>
                      <a:pt x="895" y="465"/>
                    </a:lnTo>
                    <a:lnTo>
                      <a:pt x="903" y="497"/>
                    </a:lnTo>
                    <a:lnTo>
                      <a:pt x="909" y="525"/>
                    </a:lnTo>
                    <a:lnTo>
                      <a:pt x="917" y="552"/>
                    </a:lnTo>
                    <a:lnTo>
                      <a:pt x="899" y="529"/>
                    </a:lnTo>
                    <a:lnTo>
                      <a:pt x="880" y="505"/>
                    </a:lnTo>
                    <a:lnTo>
                      <a:pt x="860" y="478"/>
                    </a:lnTo>
                    <a:lnTo>
                      <a:pt x="842" y="453"/>
                    </a:lnTo>
                    <a:lnTo>
                      <a:pt x="822" y="426"/>
                    </a:lnTo>
                    <a:lnTo>
                      <a:pt x="802" y="401"/>
                    </a:lnTo>
                    <a:lnTo>
                      <a:pt x="784" y="377"/>
                    </a:lnTo>
                    <a:lnTo>
                      <a:pt x="768" y="357"/>
                    </a:lnTo>
                    <a:lnTo>
                      <a:pt x="773" y="381"/>
                    </a:lnTo>
                    <a:lnTo>
                      <a:pt x="783" y="410"/>
                    </a:lnTo>
                    <a:lnTo>
                      <a:pt x="790" y="440"/>
                    </a:lnTo>
                    <a:lnTo>
                      <a:pt x="801" y="472"/>
                    </a:lnTo>
                    <a:lnTo>
                      <a:pt x="809" y="502"/>
                    </a:lnTo>
                    <a:lnTo>
                      <a:pt x="818" y="534"/>
                    </a:lnTo>
                    <a:lnTo>
                      <a:pt x="827" y="562"/>
                    </a:lnTo>
                    <a:lnTo>
                      <a:pt x="837" y="589"/>
                    </a:lnTo>
                    <a:lnTo>
                      <a:pt x="818" y="566"/>
                    </a:lnTo>
                    <a:lnTo>
                      <a:pt x="801" y="542"/>
                    </a:lnTo>
                    <a:lnTo>
                      <a:pt x="781" y="514"/>
                    </a:lnTo>
                    <a:lnTo>
                      <a:pt x="763" y="488"/>
                    </a:lnTo>
                    <a:lnTo>
                      <a:pt x="743" y="460"/>
                    </a:lnTo>
                    <a:lnTo>
                      <a:pt x="726" y="432"/>
                    </a:lnTo>
                    <a:lnTo>
                      <a:pt x="707" y="407"/>
                    </a:lnTo>
                    <a:lnTo>
                      <a:pt x="693" y="386"/>
                    </a:lnTo>
                    <a:lnTo>
                      <a:pt x="697" y="413"/>
                    </a:lnTo>
                    <a:lnTo>
                      <a:pt x="705" y="443"/>
                    </a:lnTo>
                    <a:lnTo>
                      <a:pt x="714" y="477"/>
                    </a:lnTo>
                    <a:lnTo>
                      <a:pt x="726" y="514"/>
                    </a:lnTo>
                    <a:lnTo>
                      <a:pt x="736" y="548"/>
                    </a:lnTo>
                    <a:lnTo>
                      <a:pt x="747" y="584"/>
                    </a:lnTo>
                    <a:lnTo>
                      <a:pt x="755" y="614"/>
                    </a:lnTo>
                    <a:lnTo>
                      <a:pt x="761" y="642"/>
                    </a:lnTo>
                    <a:lnTo>
                      <a:pt x="743" y="620"/>
                    </a:lnTo>
                    <a:lnTo>
                      <a:pt x="726" y="595"/>
                    </a:lnTo>
                    <a:lnTo>
                      <a:pt x="707" y="566"/>
                    </a:lnTo>
                    <a:lnTo>
                      <a:pt x="689" y="535"/>
                    </a:lnTo>
                    <a:lnTo>
                      <a:pt x="669" y="504"/>
                    </a:lnTo>
                    <a:lnTo>
                      <a:pt x="651" y="476"/>
                    </a:lnTo>
                    <a:lnTo>
                      <a:pt x="634" y="449"/>
                    </a:lnTo>
                    <a:lnTo>
                      <a:pt x="618" y="430"/>
                    </a:lnTo>
                    <a:lnTo>
                      <a:pt x="623" y="456"/>
                    </a:lnTo>
                    <a:lnTo>
                      <a:pt x="628" y="488"/>
                    </a:lnTo>
                    <a:lnTo>
                      <a:pt x="634" y="519"/>
                    </a:lnTo>
                    <a:lnTo>
                      <a:pt x="639" y="554"/>
                    </a:lnTo>
                    <a:lnTo>
                      <a:pt x="643" y="587"/>
                    </a:lnTo>
                    <a:lnTo>
                      <a:pt x="649" y="620"/>
                    </a:lnTo>
                    <a:lnTo>
                      <a:pt x="655" y="650"/>
                    </a:lnTo>
                    <a:lnTo>
                      <a:pt x="664" y="679"/>
                    </a:lnTo>
                    <a:lnTo>
                      <a:pt x="647" y="657"/>
                    </a:lnTo>
                    <a:lnTo>
                      <a:pt x="631" y="630"/>
                    </a:lnTo>
                    <a:lnTo>
                      <a:pt x="615" y="600"/>
                    </a:lnTo>
                    <a:lnTo>
                      <a:pt x="602" y="570"/>
                    </a:lnTo>
                    <a:lnTo>
                      <a:pt x="587" y="538"/>
                    </a:lnTo>
                    <a:lnTo>
                      <a:pt x="573" y="509"/>
                    </a:lnTo>
                    <a:lnTo>
                      <a:pt x="557" y="482"/>
                    </a:lnTo>
                    <a:lnTo>
                      <a:pt x="541" y="461"/>
                    </a:lnTo>
                    <a:lnTo>
                      <a:pt x="545" y="490"/>
                    </a:lnTo>
                    <a:lnTo>
                      <a:pt x="550" y="525"/>
                    </a:lnTo>
                    <a:lnTo>
                      <a:pt x="553" y="562"/>
                    </a:lnTo>
                    <a:lnTo>
                      <a:pt x="557" y="600"/>
                    </a:lnTo>
                    <a:lnTo>
                      <a:pt x="560" y="637"/>
                    </a:lnTo>
                    <a:lnTo>
                      <a:pt x="562" y="675"/>
                    </a:lnTo>
                    <a:lnTo>
                      <a:pt x="566" y="709"/>
                    </a:lnTo>
                    <a:lnTo>
                      <a:pt x="573" y="740"/>
                    </a:lnTo>
                    <a:lnTo>
                      <a:pt x="556" y="713"/>
                    </a:lnTo>
                    <a:lnTo>
                      <a:pt x="540" y="684"/>
                    </a:lnTo>
                    <a:lnTo>
                      <a:pt x="525" y="653"/>
                    </a:lnTo>
                    <a:lnTo>
                      <a:pt x="512" y="622"/>
                    </a:lnTo>
                    <a:lnTo>
                      <a:pt x="496" y="591"/>
                    </a:lnTo>
                    <a:lnTo>
                      <a:pt x="482" y="560"/>
                    </a:lnTo>
                    <a:lnTo>
                      <a:pt x="466" y="531"/>
                    </a:lnTo>
                    <a:lnTo>
                      <a:pt x="451" y="506"/>
                    </a:lnTo>
                    <a:lnTo>
                      <a:pt x="454" y="533"/>
                    </a:lnTo>
                    <a:lnTo>
                      <a:pt x="459" y="566"/>
                    </a:lnTo>
                    <a:lnTo>
                      <a:pt x="465" y="600"/>
                    </a:lnTo>
                    <a:lnTo>
                      <a:pt x="471" y="638"/>
                    </a:lnTo>
                    <a:lnTo>
                      <a:pt x="477" y="674"/>
                    </a:lnTo>
                    <a:lnTo>
                      <a:pt x="482" y="709"/>
                    </a:lnTo>
                    <a:lnTo>
                      <a:pt x="486" y="741"/>
                    </a:lnTo>
                    <a:lnTo>
                      <a:pt x="490" y="769"/>
                    </a:lnTo>
                    <a:lnTo>
                      <a:pt x="477" y="744"/>
                    </a:lnTo>
                    <a:lnTo>
                      <a:pt x="465" y="715"/>
                    </a:lnTo>
                    <a:lnTo>
                      <a:pt x="450" y="680"/>
                    </a:lnTo>
                    <a:lnTo>
                      <a:pt x="436" y="645"/>
                    </a:lnTo>
                    <a:lnTo>
                      <a:pt x="421" y="608"/>
                    </a:lnTo>
                    <a:lnTo>
                      <a:pt x="408" y="575"/>
                    </a:lnTo>
                    <a:lnTo>
                      <a:pt x="396" y="544"/>
                    </a:lnTo>
                    <a:lnTo>
                      <a:pt x="385" y="523"/>
                    </a:lnTo>
                    <a:lnTo>
                      <a:pt x="385" y="547"/>
                    </a:lnTo>
                    <a:lnTo>
                      <a:pt x="387" y="581"/>
                    </a:lnTo>
                    <a:lnTo>
                      <a:pt x="388" y="620"/>
                    </a:lnTo>
                    <a:lnTo>
                      <a:pt x="392" y="663"/>
                    </a:lnTo>
                    <a:lnTo>
                      <a:pt x="395" y="705"/>
                    </a:lnTo>
                    <a:lnTo>
                      <a:pt x="397" y="746"/>
                    </a:lnTo>
                    <a:lnTo>
                      <a:pt x="399" y="781"/>
                    </a:lnTo>
                    <a:lnTo>
                      <a:pt x="400" y="808"/>
                    </a:lnTo>
                    <a:lnTo>
                      <a:pt x="395" y="786"/>
                    </a:lnTo>
                    <a:lnTo>
                      <a:pt x="379" y="728"/>
                    </a:lnTo>
                    <a:lnTo>
                      <a:pt x="350" y="645"/>
                    </a:lnTo>
                    <a:lnTo>
                      <a:pt x="310" y="551"/>
                    </a:lnTo>
                    <a:lnTo>
                      <a:pt x="255" y="455"/>
                    </a:lnTo>
                    <a:lnTo>
                      <a:pt x="186" y="372"/>
                    </a:lnTo>
                    <a:lnTo>
                      <a:pt x="101" y="312"/>
                    </a:lnTo>
                    <a:lnTo>
                      <a:pt x="0" y="289"/>
                    </a:lnTo>
                    <a:close/>
                  </a:path>
                </a:pathLst>
              </a:custGeom>
              <a:solidFill>
                <a:srgbClr val="FF9E5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2" name="Freeform 24"/>
              <p:cNvSpPr>
                <a:spLocks/>
              </p:cNvSpPr>
              <p:nvPr/>
            </p:nvSpPr>
            <p:spPr bwMode="auto">
              <a:xfrm>
                <a:off x="3872" y="2082"/>
                <a:ext cx="602" cy="195"/>
              </a:xfrm>
              <a:custGeom>
                <a:avLst/>
                <a:gdLst>
                  <a:gd name="T0" fmla="*/ 0 w 1204"/>
                  <a:gd name="T1" fmla="*/ 257 h 391"/>
                  <a:gd name="T2" fmla="*/ 22 w 1204"/>
                  <a:gd name="T3" fmla="*/ 251 h 391"/>
                  <a:gd name="T4" fmla="*/ 84 w 1204"/>
                  <a:gd name="T5" fmla="*/ 234 h 391"/>
                  <a:gd name="T6" fmla="*/ 176 w 1204"/>
                  <a:gd name="T7" fmla="*/ 207 h 391"/>
                  <a:gd name="T8" fmla="*/ 291 w 1204"/>
                  <a:gd name="T9" fmla="*/ 178 h 391"/>
                  <a:gd name="T10" fmla="*/ 414 w 1204"/>
                  <a:gd name="T11" fmla="*/ 144 h 391"/>
                  <a:gd name="T12" fmla="*/ 539 w 1204"/>
                  <a:gd name="T13" fmla="*/ 111 h 391"/>
                  <a:gd name="T14" fmla="*/ 654 w 1204"/>
                  <a:gd name="T15" fmla="*/ 79 h 391"/>
                  <a:gd name="T16" fmla="*/ 753 w 1204"/>
                  <a:gd name="T17" fmla="*/ 54 h 391"/>
                  <a:gd name="T18" fmla="*/ 829 w 1204"/>
                  <a:gd name="T19" fmla="*/ 33 h 391"/>
                  <a:gd name="T20" fmla="*/ 894 w 1204"/>
                  <a:gd name="T21" fmla="*/ 19 h 391"/>
                  <a:gd name="T22" fmla="*/ 947 w 1204"/>
                  <a:gd name="T23" fmla="*/ 8 h 391"/>
                  <a:gd name="T24" fmla="*/ 992 w 1204"/>
                  <a:gd name="T25" fmla="*/ 3 h 391"/>
                  <a:gd name="T26" fmla="*/ 1029 w 1204"/>
                  <a:gd name="T27" fmla="*/ 0 h 391"/>
                  <a:gd name="T28" fmla="*/ 1062 w 1204"/>
                  <a:gd name="T29" fmla="*/ 3 h 391"/>
                  <a:gd name="T30" fmla="*/ 1091 w 1204"/>
                  <a:gd name="T31" fmla="*/ 7 h 391"/>
                  <a:gd name="T32" fmla="*/ 1121 w 1204"/>
                  <a:gd name="T33" fmla="*/ 16 h 391"/>
                  <a:gd name="T34" fmla="*/ 1145 w 1204"/>
                  <a:gd name="T35" fmla="*/ 24 h 391"/>
                  <a:gd name="T36" fmla="*/ 1166 w 1204"/>
                  <a:gd name="T37" fmla="*/ 33 h 391"/>
                  <a:gd name="T38" fmla="*/ 1179 w 1204"/>
                  <a:gd name="T39" fmla="*/ 42 h 391"/>
                  <a:gd name="T40" fmla="*/ 1191 w 1204"/>
                  <a:gd name="T41" fmla="*/ 52 h 391"/>
                  <a:gd name="T42" fmla="*/ 1196 w 1204"/>
                  <a:gd name="T43" fmla="*/ 58 h 391"/>
                  <a:gd name="T44" fmla="*/ 1201 w 1204"/>
                  <a:gd name="T45" fmla="*/ 65 h 391"/>
                  <a:gd name="T46" fmla="*/ 1203 w 1204"/>
                  <a:gd name="T47" fmla="*/ 68 h 391"/>
                  <a:gd name="T48" fmla="*/ 1204 w 1204"/>
                  <a:gd name="T49" fmla="*/ 70 h 391"/>
                  <a:gd name="T50" fmla="*/ 137 w 1204"/>
                  <a:gd name="T51" fmla="*/ 391 h 391"/>
                  <a:gd name="T52" fmla="*/ 135 w 1204"/>
                  <a:gd name="T53" fmla="*/ 387 h 391"/>
                  <a:gd name="T54" fmla="*/ 133 w 1204"/>
                  <a:gd name="T55" fmla="*/ 376 h 391"/>
                  <a:gd name="T56" fmla="*/ 126 w 1204"/>
                  <a:gd name="T57" fmla="*/ 362 h 391"/>
                  <a:gd name="T58" fmla="*/ 116 w 1204"/>
                  <a:gd name="T59" fmla="*/ 343 h 391"/>
                  <a:gd name="T60" fmla="*/ 99 w 1204"/>
                  <a:gd name="T61" fmla="*/ 321 h 391"/>
                  <a:gd name="T62" fmla="*/ 75 w 1204"/>
                  <a:gd name="T63" fmla="*/ 300 h 391"/>
                  <a:gd name="T64" fmla="*/ 42 w 1204"/>
                  <a:gd name="T65" fmla="*/ 277 h 391"/>
                  <a:gd name="T66" fmla="*/ 0 w 1204"/>
                  <a:gd name="T67" fmla="*/ 25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4" h="391">
                    <a:moveTo>
                      <a:pt x="0" y="257"/>
                    </a:moveTo>
                    <a:lnTo>
                      <a:pt x="22" y="251"/>
                    </a:lnTo>
                    <a:lnTo>
                      <a:pt x="84" y="234"/>
                    </a:lnTo>
                    <a:lnTo>
                      <a:pt x="176" y="207"/>
                    </a:lnTo>
                    <a:lnTo>
                      <a:pt x="291" y="178"/>
                    </a:lnTo>
                    <a:lnTo>
                      <a:pt x="414" y="144"/>
                    </a:lnTo>
                    <a:lnTo>
                      <a:pt x="539" y="111"/>
                    </a:lnTo>
                    <a:lnTo>
                      <a:pt x="654" y="79"/>
                    </a:lnTo>
                    <a:lnTo>
                      <a:pt x="753" y="54"/>
                    </a:lnTo>
                    <a:lnTo>
                      <a:pt x="829" y="33"/>
                    </a:lnTo>
                    <a:lnTo>
                      <a:pt x="894" y="19"/>
                    </a:lnTo>
                    <a:lnTo>
                      <a:pt x="947" y="8"/>
                    </a:lnTo>
                    <a:lnTo>
                      <a:pt x="992" y="3"/>
                    </a:lnTo>
                    <a:lnTo>
                      <a:pt x="1029" y="0"/>
                    </a:lnTo>
                    <a:lnTo>
                      <a:pt x="1062" y="3"/>
                    </a:lnTo>
                    <a:lnTo>
                      <a:pt x="1091" y="7"/>
                    </a:lnTo>
                    <a:lnTo>
                      <a:pt x="1121" y="16"/>
                    </a:lnTo>
                    <a:lnTo>
                      <a:pt x="1145" y="24"/>
                    </a:lnTo>
                    <a:lnTo>
                      <a:pt x="1166" y="33"/>
                    </a:lnTo>
                    <a:lnTo>
                      <a:pt x="1179" y="42"/>
                    </a:lnTo>
                    <a:lnTo>
                      <a:pt x="1191" y="52"/>
                    </a:lnTo>
                    <a:lnTo>
                      <a:pt x="1196" y="58"/>
                    </a:lnTo>
                    <a:lnTo>
                      <a:pt x="1201" y="65"/>
                    </a:lnTo>
                    <a:lnTo>
                      <a:pt x="1203" y="68"/>
                    </a:lnTo>
                    <a:lnTo>
                      <a:pt x="1204" y="70"/>
                    </a:lnTo>
                    <a:lnTo>
                      <a:pt x="137" y="391"/>
                    </a:lnTo>
                    <a:lnTo>
                      <a:pt x="135" y="387"/>
                    </a:lnTo>
                    <a:lnTo>
                      <a:pt x="133" y="376"/>
                    </a:lnTo>
                    <a:lnTo>
                      <a:pt x="126" y="362"/>
                    </a:lnTo>
                    <a:lnTo>
                      <a:pt x="116" y="343"/>
                    </a:lnTo>
                    <a:lnTo>
                      <a:pt x="99" y="321"/>
                    </a:lnTo>
                    <a:lnTo>
                      <a:pt x="75" y="300"/>
                    </a:lnTo>
                    <a:lnTo>
                      <a:pt x="42" y="277"/>
                    </a:lnTo>
                    <a:lnTo>
                      <a:pt x="0" y="257"/>
                    </a:lnTo>
                    <a:close/>
                  </a:path>
                </a:pathLst>
              </a:custGeom>
              <a:solidFill>
                <a:srgbClr val="FFDE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3" name="Freeform 25"/>
              <p:cNvSpPr>
                <a:spLocks/>
              </p:cNvSpPr>
              <p:nvPr/>
            </p:nvSpPr>
            <p:spPr bwMode="auto">
              <a:xfrm>
                <a:off x="4016" y="2094"/>
                <a:ext cx="311" cy="455"/>
              </a:xfrm>
              <a:custGeom>
                <a:avLst/>
                <a:gdLst>
                  <a:gd name="T0" fmla="*/ 0 w 623"/>
                  <a:gd name="T1" fmla="*/ 60 h 909"/>
                  <a:gd name="T2" fmla="*/ 16 w 623"/>
                  <a:gd name="T3" fmla="*/ 58 h 909"/>
                  <a:gd name="T4" fmla="*/ 61 w 623"/>
                  <a:gd name="T5" fmla="*/ 60 h 909"/>
                  <a:gd name="T6" fmla="*/ 126 w 623"/>
                  <a:gd name="T7" fmla="*/ 69 h 909"/>
                  <a:gd name="T8" fmla="*/ 202 w 623"/>
                  <a:gd name="T9" fmla="*/ 91 h 909"/>
                  <a:gd name="T10" fmla="*/ 280 w 623"/>
                  <a:gd name="T11" fmla="*/ 131 h 909"/>
                  <a:gd name="T12" fmla="*/ 354 w 623"/>
                  <a:gd name="T13" fmla="*/ 194 h 909"/>
                  <a:gd name="T14" fmla="*/ 413 w 623"/>
                  <a:gd name="T15" fmla="*/ 287 h 909"/>
                  <a:gd name="T16" fmla="*/ 451 w 623"/>
                  <a:gd name="T17" fmla="*/ 413 h 909"/>
                  <a:gd name="T18" fmla="*/ 462 w 623"/>
                  <a:gd name="T19" fmla="*/ 544 h 909"/>
                  <a:gd name="T20" fmla="*/ 454 w 623"/>
                  <a:gd name="T21" fmla="*/ 652 h 909"/>
                  <a:gd name="T22" fmla="*/ 433 w 623"/>
                  <a:gd name="T23" fmla="*/ 736 h 909"/>
                  <a:gd name="T24" fmla="*/ 405 w 623"/>
                  <a:gd name="T25" fmla="*/ 804 h 909"/>
                  <a:gd name="T26" fmla="*/ 372 w 623"/>
                  <a:gd name="T27" fmla="*/ 851 h 909"/>
                  <a:gd name="T28" fmla="*/ 345 w 623"/>
                  <a:gd name="T29" fmla="*/ 884 h 909"/>
                  <a:gd name="T30" fmla="*/ 323 w 623"/>
                  <a:gd name="T31" fmla="*/ 903 h 909"/>
                  <a:gd name="T32" fmla="*/ 315 w 623"/>
                  <a:gd name="T33" fmla="*/ 909 h 909"/>
                  <a:gd name="T34" fmla="*/ 532 w 623"/>
                  <a:gd name="T35" fmla="*/ 817 h 909"/>
                  <a:gd name="T36" fmla="*/ 537 w 623"/>
                  <a:gd name="T37" fmla="*/ 806 h 909"/>
                  <a:gd name="T38" fmla="*/ 553 w 623"/>
                  <a:gd name="T39" fmla="*/ 781 h 909"/>
                  <a:gd name="T40" fmla="*/ 573 w 623"/>
                  <a:gd name="T41" fmla="*/ 738 h 909"/>
                  <a:gd name="T42" fmla="*/ 595 w 623"/>
                  <a:gd name="T43" fmla="*/ 681 h 909"/>
                  <a:gd name="T44" fmla="*/ 612 w 623"/>
                  <a:gd name="T45" fmla="*/ 607 h 909"/>
                  <a:gd name="T46" fmla="*/ 623 w 623"/>
                  <a:gd name="T47" fmla="*/ 523 h 909"/>
                  <a:gd name="T48" fmla="*/ 623 w 623"/>
                  <a:gd name="T49" fmla="*/ 424 h 909"/>
                  <a:gd name="T50" fmla="*/ 607 w 623"/>
                  <a:gd name="T51" fmla="*/ 316 h 909"/>
                  <a:gd name="T52" fmla="*/ 571 w 623"/>
                  <a:gd name="T53" fmla="*/ 213 h 909"/>
                  <a:gd name="T54" fmla="*/ 523 w 623"/>
                  <a:gd name="T55" fmla="*/ 135 h 909"/>
                  <a:gd name="T56" fmla="*/ 463 w 623"/>
                  <a:gd name="T57" fmla="*/ 79 h 909"/>
                  <a:gd name="T58" fmla="*/ 403 w 623"/>
                  <a:gd name="T59" fmla="*/ 43 h 909"/>
                  <a:gd name="T60" fmla="*/ 343 w 623"/>
                  <a:gd name="T61" fmla="*/ 17 h 909"/>
                  <a:gd name="T62" fmla="*/ 293 w 623"/>
                  <a:gd name="T63" fmla="*/ 6 h 909"/>
                  <a:gd name="T64" fmla="*/ 259 w 623"/>
                  <a:gd name="T65" fmla="*/ 0 h 909"/>
                  <a:gd name="T66" fmla="*/ 247 w 623"/>
                  <a:gd name="T67" fmla="*/ 0 h 909"/>
                  <a:gd name="T68" fmla="*/ 235 w 623"/>
                  <a:gd name="T69" fmla="*/ 3 h 909"/>
                  <a:gd name="T70" fmla="*/ 207 w 623"/>
                  <a:gd name="T71" fmla="*/ 10 h 909"/>
                  <a:gd name="T72" fmla="*/ 168 w 623"/>
                  <a:gd name="T73" fmla="*/ 20 h 909"/>
                  <a:gd name="T74" fmla="*/ 123 w 623"/>
                  <a:gd name="T75" fmla="*/ 32 h 909"/>
                  <a:gd name="T76" fmla="*/ 77 w 623"/>
                  <a:gd name="T77" fmla="*/ 43 h 909"/>
                  <a:gd name="T78" fmla="*/ 37 w 623"/>
                  <a:gd name="T79" fmla="*/ 52 h 909"/>
                  <a:gd name="T80" fmla="*/ 9 w 623"/>
                  <a:gd name="T81" fmla="*/ 57 h 909"/>
                  <a:gd name="T82" fmla="*/ 0 w 623"/>
                  <a:gd name="T83" fmla="*/ 60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23" h="909">
                    <a:moveTo>
                      <a:pt x="0" y="60"/>
                    </a:moveTo>
                    <a:lnTo>
                      <a:pt x="16" y="58"/>
                    </a:lnTo>
                    <a:lnTo>
                      <a:pt x="61" y="60"/>
                    </a:lnTo>
                    <a:lnTo>
                      <a:pt x="126" y="69"/>
                    </a:lnTo>
                    <a:lnTo>
                      <a:pt x="202" y="91"/>
                    </a:lnTo>
                    <a:lnTo>
                      <a:pt x="280" y="131"/>
                    </a:lnTo>
                    <a:lnTo>
                      <a:pt x="354" y="194"/>
                    </a:lnTo>
                    <a:lnTo>
                      <a:pt x="413" y="287"/>
                    </a:lnTo>
                    <a:lnTo>
                      <a:pt x="451" y="413"/>
                    </a:lnTo>
                    <a:lnTo>
                      <a:pt x="462" y="544"/>
                    </a:lnTo>
                    <a:lnTo>
                      <a:pt x="454" y="652"/>
                    </a:lnTo>
                    <a:lnTo>
                      <a:pt x="433" y="736"/>
                    </a:lnTo>
                    <a:lnTo>
                      <a:pt x="405" y="804"/>
                    </a:lnTo>
                    <a:lnTo>
                      <a:pt x="372" y="851"/>
                    </a:lnTo>
                    <a:lnTo>
                      <a:pt x="345" y="884"/>
                    </a:lnTo>
                    <a:lnTo>
                      <a:pt x="323" y="903"/>
                    </a:lnTo>
                    <a:lnTo>
                      <a:pt x="315" y="909"/>
                    </a:lnTo>
                    <a:lnTo>
                      <a:pt x="532" y="817"/>
                    </a:lnTo>
                    <a:lnTo>
                      <a:pt x="537" y="806"/>
                    </a:lnTo>
                    <a:lnTo>
                      <a:pt x="553" y="781"/>
                    </a:lnTo>
                    <a:lnTo>
                      <a:pt x="573" y="738"/>
                    </a:lnTo>
                    <a:lnTo>
                      <a:pt x="595" y="681"/>
                    </a:lnTo>
                    <a:lnTo>
                      <a:pt x="612" y="607"/>
                    </a:lnTo>
                    <a:lnTo>
                      <a:pt x="623" y="523"/>
                    </a:lnTo>
                    <a:lnTo>
                      <a:pt x="623" y="424"/>
                    </a:lnTo>
                    <a:lnTo>
                      <a:pt x="607" y="316"/>
                    </a:lnTo>
                    <a:lnTo>
                      <a:pt x="571" y="213"/>
                    </a:lnTo>
                    <a:lnTo>
                      <a:pt x="523" y="135"/>
                    </a:lnTo>
                    <a:lnTo>
                      <a:pt x="463" y="79"/>
                    </a:lnTo>
                    <a:lnTo>
                      <a:pt x="403" y="43"/>
                    </a:lnTo>
                    <a:lnTo>
                      <a:pt x="343" y="17"/>
                    </a:lnTo>
                    <a:lnTo>
                      <a:pt x="293" y="6"/>
                    </a:lnTo>
                    <a:lnTo>
                      <a:pt x="259" y="0"/>
                    </a:lnTo>
                    <a:lnTo>
                      <a:pt x="247" y="0"/>
                    </a:lnTo>
                    <a:lnTo>
                      <a:pt x="235" y="3"/>
                    </a:lnTo>
                    <a:lnTo>
                      <a:pt x="207" y="10"/>
                    </a:lnTo>
                    <a:lnTo>
                      <a:pt x="168" y="20"/>
                    </a:lnTo>
                    <a:lnTo>
                      <a:pt x="123" y="32"/>
                    </a:lnTo>
                    <a:lnTo>
                      <a:pt x="77" y="43"/>
                    </a:lnTo>
                    <a:lnTo>
                      <a:pt x="37" y="52"/>
                    </a:lnTo>
                    <a:lnTo>
                      <a:pt x="9" y="57"/>
                    </a:lnTo>
                    <a:lnTo>
                      <a:pt x="0" y="60"/>
                    </a:lnTo>
                    <a:close/>
                  </a:path>
                </a:pathLst>
              </a:custGeom>
              <a:solidFill>
                <a:srgbClr val="9E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4" name="Freeform 26"/>
              <p:cNvSpPr>
                <a:spLocks/>
              </p:cNvSpPr>
              <p:nvPr/>
            </p:nvSpPr>
            <p:spPr bwMode="auto">
              <a:xfrm>
                <a:off x="4124" y="2117"/>
                <a:ext cx="153" cy="75"/>
              </a:xfrm>
              <a:custGeom>
                <a:avLst/>
                <a:gdLst>
                  <a:gd name="T0" fmla="*/ 0 w 305"/>
                  <a:gd name="T1" fmla="*/ 33 h 151"/>
                  <a:gd name="T2" fmla="*/ 158 w 305"/>
                  <a:gd name="T3" fmla="*/ 0 h 151"/>
                  <a:gd name="T4" fmla="*/ 194 w 305"/>
                  <a:gd name="T5" fmla="*/ 8 h 151"/>
                  <a:gd name="T6" fmla="*/ 223 w 305"/>
                  <a:gd name="T7" fmla="*/ 19 h 151"/>
                  <a:gd name="T8" fmla="*/ 244 w 305"/>
                  <a:gd name="T9" fmla="*/ 30 h 151"/>
                  <a:gd name="T10" fmla="*/ 262 w 305"/>
                  <a:gd name="T11" fmla="*/ 45 h 151"/>
                  <a:gd name="T12" fmla="*/ 274 w 305"/>
                  <a:gd name="T13" fmla="*/ 58 h 151"/>
                  <a:gd name="T14" fmla="*/ 285 w 305"/>
                  <a:gd name="T15" fmla="*/ 74 h 151"/>
                  <a:gd name="T16" fmla="*/ 294 w 305"/>
                  <a:gd name="T17" fmla="*/ 90 h 151"/>
                  <a:gd name="T18" fmla="*/ 305 w 305"/>
                  <a:gd name="T19" fmla="*/ 107 h 151"/>
                  <a:gd name="T20" fmla="*/ 150 w 305"/>
                  <a:gd name="T21" fmla="*/ 151 h 151"/>
                  <a:gd name="T22" fmla="*/ 145 w 305"/>
                  <a:gd name="T23" fmla="*/ 145 h 151"/>
                  <a:gd name="T24" fmla="*/ 132 w 305"/>
                  <a:gd name="T25" fmla="*/ 135 h 151"/>
                  <a:gd name="T26" fmla="*/ 113 w 305"/>
                  <a:gd name="T27" fmla="*/ 119 h 151"/>
                  <a:gd name="T28" fmla="*/ 91 w 305"/>
                  <a:gd name="T29" fmla="*/ 100 h 151"/>
                  <a:gd name="T30" fmla="*/ 66 w 305"/>
                  <a:gd name="T31" fmla="*/ 79 h 151"/>
                  <a:gd name="T32" fmla="*/ 41 w 305"/>
                  <a:gd name="T33" fmla="*/ 61 h 151"/>
                  <a:gd name="T34" fmla="*/ 18 w 305"/>
                  <a:gd name="T35" fmla="*/ 44 h 151"/>
                  <a:gd name="T36" fmla="*/ 0 w 305"/>
                  <a:gd name="T37" fmla="*/ 3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5" h="151">
                    <a:moveTo>
                      <a:pt x="0" y="33"/>
                    </a:moveTo>
                    <a:lnTo>
                      <a:pt x="158" y="0"/>
                    </a:lnTo>
                    <a:lnTo>
                      <a:pt x="194" y="8"/>
                    </a:lnTo>
                    <a:lnTo>
                      <a:pt x="223" y="19"/>
                    </a:lnTo>
                    <a:lnTo>
                      <a:pt x="244" y="30"/>
                    </a:lnTo>
                    <a:lnTo>
                      <a:pt x="262" y="45"/>
                    </a:lnTo>
                    <a:lnTo>
                      <a:pt x="274" y="58"/>
                    </a:lnTo>
                    <a:lnTo>
                      <a:pt x="285" y="74"/>
                    </a:lnTo>
                    <a:lnTo>
                      <a:pt x="294" y="90"/>
                    </a:lnTo>
                    <a:lnTo>
                      <a:pt x="305" y="107"/>
                    </a:lnTo>
                    <a:lnTo>
                      <a:pt x="150" y="151"/>
                    </a:lnTo>
                    <a:lnTo>
                      <a:pt x="145" y="145"/>
                    </a:lnTo>
                    <a:lnTo>
                      <a:pt x="132" y="135"/>
                    </a:lnTo>
                    <a:lnTo>
                      <a:pt x="113" y="119"/>
                    </a:lnTo>
                    <a:lnTo>
                      <a:pt x="91" y="100"/>
                    </a:lnTo>
                    <a:lnTo>
                      <a:pt x="66" y="79"/>
                    </a:lnTo>
                    <a:lnTo>
                      <a:pt x="41" y="61"/>
                    </a:lnTo>
                    <a:lnTo>
                      <a:pt x="18" y="44"/>
                    </a:lnTo>
                    <a:lnTo>
                      <a:pt x="0" y="33"/>
                    </a:lnTo>
                    <a:close/>
                  </a:path>
                </a:pathLst>
              </a:custGeom>
              <a:solidFill>
                <a:srgbClr val="5E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5" name="Freeform 27"/>
              <p:cNvSpPr>
                <a:spLocks/>
              </p:cNvSpPr>
              <p:nvPr/>
            </p:nvSpPr>
            <p:spPr bwMode="auto">
              <a:xfrm>
                <a:off x="4231" y="2365"/>
                <a:ext cx="85" cy="120"/>
              </a:xfrm>
              <a:custGeom>
                <a:avLst/>
                <a:gdLst>
                  <a:gd name="T0" fmla="*/ 0 w 170"/>
                  <a:gd name="T1" fmla="*/ 241 h 241"/>
                  <a:gd name="T2" fmla="*/ 4 w 170"/>
                  <a:gd name="T3" fmla="*/ 218 h 241"/>
                  <a:gd name="T4" fmla="*/ 11 w 170"/>
                  <a:gd name="T5" fmla="*/ 195 h 241"/>
                  <a:gd name="T6" fmla="*/ 16 w 170"/>
                  <a:gd name="T7" fmla="*/ 173 h 241"/>
                  <a:gd name="T8" fmla="*/ 23 w 170"/>
                  <a:gd name="T9" fmla="*/ 150 h 241"/>
                  <a:gd name="T10" fmla="*/ 28 w 170"/>
                  <a:gd name="T11" fmla="*/ 127 h 241"/>
                  <a:gd name="T12" fmla="*/ 35 w 170"/>
                  <a:gd name="T13" fmla="*/ 104 h 241"/>
                  <a:gd name="T14" fmla="*/ 40 w 170"/>
                  <a:gd name="T15" fmla="*/ 82 h 241"/>
                  <a:gd name="T16" fmla="*/ 46 w 170"/>
                  <a:gd name="T17" fmla="*/ 59 h 241"/>
                  <a:gd name="T18" fmla="*/ 61 w 170"/>
                  <a:gd name="T19" fmla="*/ 52 h 241"/>
                  <a:gd name="T20" fmla="*/ 75 w 170"/>
                  <a:gd name="T21" fmla="*/ 44 h 241"/>
                  <a:gd name="T22" fmla="*/ 91 w 170"/>
                  <a:gd name="T23" fmla="*/ 36 h 241"/>
                  <a:gd name="T24" fmla="*/ 107 w 170"/>
                  <a:gd name="T25" fmla="*/ 29 h 241"/>
                  <a:gd name="T26" fmla="*/ 122 w 170"/>
                  <a:gd name="T27" fmla="*/ 21 h 241"/>
                  <a:gd name="T28" fmla="*/ 136 w 170"/>
                  <a:gd name="T29" fmla="*/ 15 h 241"/>
                  <a:gd name="T30" fmla="*/ 152 w 170"/>
                  <a:gd name="T31" fmla="*/ 7 h 241"/>
                  <a:gd name="T32" fmla="*/ 168 w 170"/>
                  <a:gd name="T33" fmla="*/ 0 h 241"/>
                  <a:gd name="T34" fmla="*/ 170 w 170"/>
                  <a:gd name="T35" fmla="*/ 25 h 241"/>
                  <a:gd name="T36" fmla="*/ 170 w 170"/>
                  <a:gd name="T37" fmla="*/ 50 h 241"/>
                  <a:gd name="T38" fmla="*/ 169 w 170"/>
                  <a:gd name="T39" fmla="*/ 75 h 241"/>
                  <a:gd name="T40" fmla="*/ 165 w 170"/>
                  <a:gd name="T41" fmla="*/ 102 h 241"/>
                  <a:gd name="T42" fmla="*/ 157 w 170"/>
                  <a:gd name="T43" fmla="*/ 125 h 241"/>
                  <a:gd name="T44" fmla="*/ 149 w 170"/>
                  <a:gd name="T45" fmla="*/ 152 h 241"/>
                  <a:gd name="T46" fmla="*/ 137 w 170"/>
                  <a:gd name="T47" fmla="*/ 177 h 241"/>
                  <a:gd name="T48" fmla="*/ 124 w 170"/>
                  <a:gd name="T49" fmla="*/ 203 h 241"/>
                  <a:gd name="T50" fmla="*/ 108 w 170"/>
                  <a:gd name="T51" fmla="*/ 207 h 241"/>
                  <a:gd name="T52" fmla="*/ 93 w 170"/>
                  <a:gd name="T53" fmla="*/ 211 h 241"/>
                  <a:gd name="T54" fmla="*/ 77 w 170"/>
                  <a:gd name="T55" fmla="*/ 215 h 241"/>
                  <a:gd name="T56" fmla="*/ 61 w 170"/>
                  <a:gd name="T57" fmla="*/ 220 h 241"/>
                  <a:gd name="T58" fmla="*/ 45 w 170"/>
                  <a:gd name="T59" fmla="*/ 224 h 241"/>
                  <a:gd name="T60" fmla="*/ 31 w 170"/>
                  <a:gd name="T61" fmla="*/ 230 h 241"/>
                  <a:gd name="T62" fmla="*/ 15 w 170"/>
                  <a:gd name="T63" fmla="*/ 235 h 241"/>
                  <a:gd name="T64" fmla="*/ 0 w 170"/>
                  <a:gd name="T65"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241">
                    <a:moveTo>
                      <a:pt x="0" y="241"/>
                    </a:moveTo>
                    <a:lnTo>
                      <a:pt x="4" y="218"/>
                    </a:lnTo>
                    <a:lnTo>
                      <a:pt x="11" y="195"/>
                    </a:lnTo>
                    <a:lnTo>
                      <a:pt x="16" y="173"/>
                    </a:lnTo>
                    <a:lnTo>
                      <a:pt x="23" y="150"/>
                    </a:lnTo>
                    <a:lnTo>
                      <a:pt x="28" y="127"/>
                    </a:lnTo>
                    <a:lnTo>
                      <a:pt x="35" y="104"/>
                    </a:lnTo>
                    <a:lnTo>
                      <a:pt x="40" y="82"/>
                    </a:lnTo>
                    <a:lnTo>
                      <a:pt x="46" y="59"/>
                    </a:lnTo>
                    <a:lnTo>
                      <a:pt x="61" y="52"/>
                    </a:lnTo>
                    <a:lnTo>
                      <a:pt x="75" y="44"/>
                    </a:lnTo>
                    <a:lnTo>
                      <a:pt x="91" y="36"/>
                    </a:lnTo>
                    <a:lnTo>
                      <a:pt x="107" y="29"/>
                    </a:lnTo>
                    <a:lnTo>
                      <a:pt x="122" y="21"/>
                    </a:lnTo>
                    <a:lnTo>
                      <a:pt x="136" y="15"/>
                    </a:lnTo>
                    <a:lnTo>
                      <a:pt x="152" y="7"/>
                    </a:lnTo>
                    <a:lnTo>
                      <a:pt x="168" y="0"/>
                    </a:lnTo>
                    <a:lnTo>
                      <a:pt x="170" y="25"/>
                    </a:lnTo>
                    <a:lnTo>
                      <a:pt x="170" y="50"/>
                    </a:lnTo>
                    <a:lnTo>
                      <a:pt x="169" y="75"/>
                    </a:lnTo>
                    <a:lnTo>
                      <a:pt x="165" y="102"/>
                    </a:lnTo>
                    <a:lnTo>
                      <a:pt x="157" y="125"/>
                    </a:lnTo>
                    <a:lnTo>
                      <a:pt x="149" y="152"/>
                    </a:lnTo>
                    <a:lnTo>
                      <a:pt x="137" y="177"/>
                    </a:lnTo>
                    <a:lnTo>
                      <a:pt x="124" y="203"/>
                    </a:lnTo>
                    <a:lnTo>
                      <a:pt x="108" y="207"/>
                    </a:lnTo>
                    <a:lnTo>
                      <a:pt x="93" y="211"/>
                    </a:lnTo>
                    <a:lnTo>
                      <a:pt x="77" y="215"/>
                    </a:lnTo>
                    <a:lnTo>
                      <a:pt x="61" y="220"/>
                    </a:lnTo>
                    <a:lnTo>
                      <a:pt x="45" y="224"/>
                    </a:lnTo>
                    <a:lnTo>
                      <a:pt x="31" y="230"/>
                    </a:lnTo>
                    <a:lnTo>
                      <a:pt x="15" y="235"/>
                    </a:lnTo>
                    <a:lnTo>
                      <a:pt x="0" y="241"/>
                    </a:lnTo>
                    <a:close/>
                  </a:path>
                </a:pathLst>
              </a:custGeom>
              <a:solidFill>
                <a:srgbClr val="001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6" name="Freeform 28"/>
              <p:cNvSpPr>
                <a:spLocks/>
              </p:cNvSpPr>
              <p:nvPr/>
            </p:nvSpPr>
            <p:spPr bwMode="auto">
              <a:xfrm>
                <a:off x="3446" y="2594"/>
                <a:ext cx="386" cy="269"/>
              </a:xfrm>
              <a:custGeom>
                <a:avLst/>
                <a:gdLst>
                  <a:gd name="T0" fmla="*/ 4 w 772"/>
                  <a:gd name="T1" fmla="*/ 5 h 538"/>
                  <a:gd name="T2" fmla="*/ 82 w 772"/>
                  <a:gd name="T3" fmla="*/ 0 h 538"/>
                  <a:gd name="T4" fmla="*/ 192 w 772"/>
                  <a:gd name="T5" fmla="*/ 8 h 538"/>
                  <a:gd name="T6" fmla="*/ 317 w 772"/>
                  <a:gd name="T7" fmla="*/ 27 h 538"/>
                  <a:gd name="T8" fmla="*/ 448 w 772"/>
                  <a:gd name="T9" fmla="*/ 59 h 538"/>
                  <a:gd name="T10" fmla="*/ 570 w 772"/>
                  <a:gd name="T11" fmla="*/ 104 h 538"/>
                  <a:gd name="T12" fmla="*/ 674 w 772"/>
                  <a:gd name="T13" fmla="*/ 165 h 538"/>
                  <a:gd name="T14" fmla="*/ 744 w 772"/>
                  <a:gd name="T15" fmla="*/ 242 h 538"/>
                  <a:gd name="T16" fmla="*/ 772 w 772"/>
                  <a:gd name="T17" fmla="*/ 336 h 538"/>
                  <a:gd name="T18" fmla="*/ 742 w 772"/>
                  <a:gd name="T19" fmla="*/ 437 h 538"/>
                  <a:gd name="T20" fmla="*/ 661 w 772"/>
                  <a:gd name="T21" fmla="*/ 499 h 538"/>
                  <a:gd name="T22" fmla="*/ 544 w 772"/>
                  <a:gd name="T23" fmla="*/ 529 h 538"/>
                  <a:gd name="T24" fmla="*/ 411 w 772"/>
                  <a:gd name="T25" fmla="*/ 538 h 538"/>
                  <a:gd name="T26" fmla="*/ 275 w 772"/>
                  <a:gd name="T27" fmla="*/ 530 h 538"/>
                  <a:gd name="T28" fmla="*/ 157 w 772"/>
                  <a:gd name="T29" fmla="*/ 516 h 538"/>
                  <a:gd name="T30" fmla="*/ 74 w 772"/>
                  <a:gd name="T31" fmla="*/ 501 h 538"/>
                  <a:gd name="T32" fmla="*/ 44 w 772"/>
                  <a:gd name="T33" fmla="*/ 495 h 538"/>
                  <a:gd name="T34" fmla="*/ 455 w 772"/>
                  <a:gd name="T35" fmla="*/ 478 h 538"/>
                  <a:gd name="T36" fmla="*/ 21 w 772"/>
                  <a:gd name="T37" fmla="*/ 412 h 538"/>
                  <a:gd name="T38" fmla="*/ 463 w 772"/>
                  <a:gd name="T39" fmla="*/ 389 h 538"/>
                  <a:gd name="T40" fmla="*/ 36 w 772"/>
                  <a:gd name="T41" fmla="*/ 336 h 538"/>
                  <a:gd name="T42" fmla="*/ 412 w 772"/>
                  <a:gd name="T43" fmla="*/ 290 h 538"/>
                  <a:gd name="T44" fmla="*/ 27 w 772"/>
                  <a:gd name="T45" fmla="*/ 248 h 538"/>
                  <a:gd name="T46" fmla="*/ 403 w 772"/>
                  <a:gd name="T47" fmla="*/ 230 h 538"/>
                  <a:gd name="T48" fmla="*/ 4 w 772"/>
                  <a:gd name="T49" fmla="*/ 170 h 538"/>
                  <a:gd name="T50" fmla="*/ 383 w 772"/>
                  <a:gd name="T51" fmla="*/ 147 h 538"/>
                  <a:gd name="T52" fmla="*/ 0 w 772"/>
                  <a:gd name="T53" fmla="*/ 73 h 538"/>
                  <a:gd name="T54" fmla="*/ 368 w 772"/>
                  <a:gd name="T55" fmla="*/ 75 h 538"/>
                  <a:gd name="T56" fmla="*/ 321 w 772"/>
                  <a:gd name="T57" fmla="*/ 65 h 538"/>
                  <a:gd name="T58" fmla="*/ 276 w 772"/>
                  <a:gd name="T59" fmla="*/ 57 h 538"/>
                  <a:gd name="T60" fmla="*/ 231 w 772"/>
                  <a:gd name="T61" fmla="*/ 50 h 538"/>
                  <a:gd name="T62" fmla="*/ 186 w 772"/>
                  <a:gd name="T63" fmla="*/ 44 h 538"/>
                  <a:gd name="T64" fmla="*/ 140 w 772"/>
                  <a:gd name="T65" fmla="*/ 34 h 538"/>
                  <a:gd name="T66" fmla="*/ 95 w 772"/>
                  <a:gd name="T67" fmla="*/ 27 h 538"/>
                  <a:gd name="T68" fmla="*/ 49 w 772"/>
                  <a:gd name="T69" fmla="*/ 16 h 538"/>
                  <a:gd name="T70" fmla="*/ 4 w 772"/>
                  <a:gd name="T71" fmla="*/ 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2" h="538">
                    <a:moveTo>
                      <a:pt x="4" y="5"/>
                    </a:moveTo>
                    <a:lnTo>
                      <a:pt x="82" y="0"/>
                    </a:lnTo>
                    <a:lnTo>
                      <a:pt x="192" y="8"/>
                    </a:lnTo>
                    <a:lnTo>
                      <a:pt x="317" y="27"/>
                    </a:lnTo>
                    <a:lnTo>
                      <a:pt x="448" y="59"/>
                    </a:lnTo>
                    <a:lnTo>
                      <a:pt x="570" y="104"/>
                    </a:lnTo>
                    <a:lnTo>
                      <a:pt x="674" y="165"/>
                    </a:lnTo>
                    <a:lnTo>
                      <a:pt x="744" y="242"/>
                    </a:lnTo>
                    <a:lnTo>
                      <a:pt x="772" y="336"/>
                    </a:lnTo>
                    <a:lnTo>
                      <a:pt x="742" y="437"/>
                    </a:lnTo>
                    <a:lnTo>
                      <a:pt x="661" y="499"/>
                    </a:lnTo>
                    <a:lnTo>
                      <a:pt x="544" y="529"/>
                    </a:lnTo>
                    <a:lnTo>
                      <a:pt x="411" y="538"/>
                    </a:lnTo>
                    <a:lnTo>
                      <a:pt x="275" y="530"/>
                    </a:lnTo>
                    <a:lnTo>
                      <a:pt x="157" y="516"/>
                    </a:lnTo>
                    <a:lnTo>
                      <a:pt x="74" y="501"/>
                    </a:lnTo>
                    <a:lnTo>
                      <a:pt x="44" y="495"/>
                    </a:lnTo>
                    <a:lnTo>
                      <a:pt x="455" y="478"/>
                    </a:lnTo>
                    <a:lnTo>
                      <a:pt x="21" y="412"/>
                    </a:lnTo>
                    <a:lnTo>
                      <a:pt x="463" y="389"/>
                    </a:lnTo>
                    <a:lnTo>
                      <a:pt x="36" y="336"/>
                    </a:lnTo>
                    <a:lnTo>
                      <a:pt x="412" y="290"/>
                    </a:lnTo>
                    <a:lnTo>
                      <a:pt x="27" y="248"/>
                    </a:lnTo>
                    <a:lnTo>
                      <a:pt x="403" y="230"/>
                    </a:lnTo>
                    <a:lnTo>
                      <a:pt x="4" y="170"/>
                    </a:lnTo>
                    <a:lnTo>
                      <a:pt x="383" y="147"/>
                    </a:lnTo>
                    <a:lnTo>
                      <a:pt x="0" y="73"/>
                    </a:lnTo>
                    <a:lnTo>
                      <a:pt x="368" y="75"/>
                    </a:lnTo>
                    <a:lnTo>
                      <a:pt x="321" y="65"/>
                    </a:lnTo>
                    <a:lnTo>
                      <a:pt x="276" y="57"/>
                    </a:lnTo>
                    <a:lnTo>
                      <a:pt x="231" y="50"/>
                    </a:lnTo>
                    <a:lnTo>
                      <a:pt x="186" y="44"/>
                    </a:lnTo>
                    <a:lnTo>
                      <a:pt x="140" y="34"/>
                    </a:lnTo>
                    <a:lnTo>
                      <a:pt x="95" y="27"/>
                    </a:lnTo>
                    <a:lnTo>
                      <a:pt x="49" y="16"/>
                    </a:lnTo>
                    <a:lnTo>
                      <a:pt x="4" y="5"/>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7" name="Freeform 29"/>
              <p:cNvSpPr>
                <a:spLocks/>
              </p:cNvSpPr>
              <p:nvPr/>
            </p:nvSpPr>
            <p:spPr bwMode="auto">
              <a:xfrm>
                <a:off x="3741" y="2278"/>
                <a:ext cx="157" cy="325"/>
              </a:xfrm>
              <a:custGeom>
                <a:avLst/>
                <a:gdLst>
                  <a:gd name="T0" fmla="*/ 0 w 314"/>
                  <a:gd name="T1" fmla="*/ 8 h 651"/>
                  <a:gd name="T2" fmla="*/ 28 w 314"/>
                  <a:gd name="T3" fmla="*/ 0 h 651"/>
                  <a:gd name="T4" fmla="*/ 69 w 314"/>
                  <a:gd name="T5" fmla="*/ 6 h 651"/>
                  <a:gd name="T6" fmla="*/ 116 w 314"/>
                  <a:gd name="T7" fmla="*/ 25 h 651"/>
                  <a:gd name="T8" fmla="*/ 169 w 314"/>
                  <a:gd name="T9" fmla="*/ 61 h 651"/>
                  <a:gd name="T10" fmla="*/ 218 w 314"/>
                  <a:gd name="T11" fmla="*/ 112 h 651"/>
                  <a:gd name="T12" fmla="*/ 263 w 314"/>
                  <a:gd name="T13" fmla="*/ 185 h 651"/>
                  <a:gd name="T14" fmla="*/ 296 w 314"/>
                  <a:gd name="T15" fmla="*/ 277 h 651"/>
                  <a:gd name="T16" fmla="*/ 314 w 314"/>
                  <a:gd name="T17" fmla="*/ 393 h 651"/>
                  <a:gd name="T18" fmla="*/ 311 w 314"/>
                  <a:gd name="T19" fmla="*/ 517 h 651"/>
                  <a:gd name="T20" fmla="*/ 288 w 314"/>
                  <a:gd name="T21" fmla="*/ 597 h 651"/>
                  <a:gd name="T22" fmla="*/ 247 w 314"/>
                  <a:gd name="T23" fmla="*/ 637 h 651"/>
                  <a:gd name="T24" fmla="*/ 198 w 314"/>
                  <a:gd name="T25" fmla="*/ 651 h 651"/>
                  <a:gd name="T26" fmla="*/ 146 w 314"/>
                  <a:gd name="T27" fmla="*/ 644 h 651"/>
                  <a:gd name="T28" fmla="*/ 102 w 314"/>
                  <a:gd name="T29" fmla="*/ 630 h 651"/>
                  <a:gd name="T30" fmla="*/ 70 w 314"/>
                  <a:gd name="T31" fmla="*/ 614 h 651"/>
                  <a:gd name="T32" fmla="*/ 58 w 314"/>
                  <a:gd name="T33" fmla="*/ 607 h 651"/>
                  <a:gd name="T34" fmla="*/ 210 w 314"/>
                  <a:gd name="T35" fmla="*/ 578 h 651"/>
                  <a:gd name="T36" fmla="*/ 41 w 314"/>
                  <a:gd name="T37" fmla="*/ 508 h 651"/>
                  <a:gd name="T38" fmla="*/ 205 w 314"/>
                  <a:gd name="T39" fmla="*/ 466 h 651"/>
                  <a:gd name="T40" fmla="*/ 41 w 314"/>
                  <a:gd name="T41" fmla="*/ 414 h 651"/>
                  <a:gd name="T42" fmla="*/ 176 w 314"/>
                  <a:gd name="T43" fmla="*/ 350 h 651"/>
                  <a:gd name="T44" fmla="*/ 29 w 314"/>
                  <a:gd name="T45" fmla="*/ 305 h 651"/>
                  <a:gd name="T46" fmla="*/ 165 w 314"/>
                  <a:gd name="T47" fmla="*/ 271 h 651"/>
                  <a:gd name="T48" fmla="*/ 15 w 314"/>
                  <a:gd name="T49" fmla="*/ 210 h 651"/>
                  <a:gd name="T50" fmla="*/ 150 w 314"/>
                  <a:gd name="T51" fmla="*/ 172 h 651"/>
                  <a:gd name="T52" fmla="*/ 3 w 314"/>
                  <a:gd name="T53" fmla="*/ 91 h 651"/>
                  <a:gd name="T54" fmla="*/ 139 w 314"/>
                  <a:gd name="T55" fmla="*/ 83 h 651"/>
                  <a:gd name="T56" fmla="*/ 120 w 314"/>
                  <a:gd name="T57" fmla="*/ 72 h 651"/>
                  <a:gd name="T58" fmla="*/ 103 w 314"/>
                  <a:gd name="T59" fmla="*/ 64 h 651"/>
                  <a:gd name="T60" fmla="*/ 86 w 314"/>
                  <a:gd name="T61" fmla="*/ 56 h 651"/>
                  <a:gd name="T62" fmla="*/ 70 w 314"/>
                  <a:gd name="T63" fmla="*/ 49 h 651"/>
                  <a:gd name="T64" fmla="*/ 52 w 314"/>
                  <a:gd name="T65" fmla="*/ 40 h 651"/>
                  <a:gd name="T66" fmla="*/ 34 w 314"/>
                  <a:gd name="T67" fmla="*/ 32 h 651"/>
                  <a:gd name="T68" fmla="*/ 17 w 314"/>
                  <a:gd name="T69" fmla="*/ 20 h 651"/>
                  <a:gd name="T70" fmla="*/ 0 w 314"/>
                  <a:gd name="T71" fmla="*/ 8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4" h="651">
                    <a:moveTo>
                      <a:pt x="0" y="8"/>
                    </a:moveTo>
                    <a:lnTo>
                      <a:pt x="28" y="0"/>
                    </a:lnTo>
                    <a:lnTo>
                      <a:pt x="69" y="6"/>
                    </a:lnTo>
                    <a:lnTo>
                      <a:pt x="116" y="25"/>
                    </a:lnTo>
                    <a:lnTo>
                      <a:pt x="169" y="61"/>
                    </a:lnTo>
                    <a:lnTo>
                      <a:pt x="218" y="112"/>
                    </a:lnTo>
                    <a:lnTo>
                      <a:pt x="263" y="185"/>
                    </a:lnTo>
                    <a:lnTo>
                      <a:pt x="296" y="277"/>
                    </a:lnTo>
                    <a:lnTo>
                      <a:pt x="314" y="393"/>
                    </a:lnTo>
                    <a:lnTo>
                      <a:pt x="311" y="517"/>
                    </a:lnTo>
                    <a:lnTo>
                      <a:pt x="288" y="597"/>
                    </a:lnTo>
                    <a:lnTo>
                      <a:pt x="247" y="637"/>
                    </a:lnTo>
                    <a:lnTo>
                      <a:pt x="198" y="651"/>
                    </a:lnTo>
                    <a:lnTo>
                      <a:pt x="146" y="644"/>
                    </a:lnTo>
                    <a:lnTo>
                      <a:pt x="102" y="630"/>
                    </a:lnTo>
                    <a:lnTo>
                      <a:pt x="70" y="614"/>
                    </a:lnTo>
                    <a:lnTo>
                      <a:pt x="58" y="607"/>
                    </a:lnTo>
                    <a:lnTo>
                      <a:pt x="210" y="578"/>
                    </a:lnTo>
                    <a:lnTo>
                      <a:pt x="41" y="508"/>
                    </a:lnTo>
                    <a:lnTo>
                      <a:pt x="205" y="466"/>
                    </a:lnTo>
                    <a:lnTo>
                      <a:pt x="41" y="414"/>
                    </a:lnTo>
                    <a:lnTo>
                      <a:pt x="176" y="350"/>
                    </a:lnTo>
                    <a:lnTo>
                      <a:pt x="29" y="305"/>
                    </a:lnTo>
                    <a:lnTo>
                      <a:pt x="165" y="271"/>
                    </a:lnTo>
                    <a:lnTo>
                      <a:pt x="15" y="210"/>
                    </a:lnTo>
                    <a:lnTo>
                      <a:pt x="150" y="172"/>
                    </a:lnTo>
                    <a:lnTo>
                      <a:pt x="3" y="91"/>
                    </a:lnTo>
                    <a:lnTo>
                      <a:pt x="139" y="83"/>
                    </a:lnTo>
                    <a:lnTo>
                      <a:pt x="120" y="72"/>
                    </a:lnTo>
                    <a:lnTo>
                      <a:pt x="103" y="64"/>
                    </a:lnTo>
                    <a:lnTo>
                      <a:pt x="86" y="56"/>
                    </a:lnTo>
                    <a:lnTo>
                      <a:pt x="70" y="49"/>
                    </a:lnTo>
                    <a:lnTo>
                      <a:pt x="52" y="40"/>
                    </a:lnTo>
                    <a:lnTo>
                      <a:pt x="34" y="32"/>
                    </a:lnTo>
                    <a:lnTo>
                      <a:pt x="17" y="20"/>
                    </a:lnTo>
                    <a:lnTo>
                      <a:pt x="0" y="8"/>
                    </a:lnTo>
                    <a:close/>
                  </a:path>
                </a:pathLst>
              </a:custGeom>
              <a:solidFill>
                <a:srgbClr val="9433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8" name="Freeform 30"/>
              <p:cNvSpPr>
                <a:spLocks/>
              </p:cNvSpPr>
              <p:nvPr/>
            </p:nvSpPr>
            <p:spPr bwMode="auto">
              <a:xfrm>
                <a:off x="3219" y="2702"/>
                <a:ext cx="631" cy="220"/>
              </a:xfrm>
              <a:custGeom>
                <a:avLst/>
                <a:gdLst>
                  <a:gd name="T0" fmla="*/ 2 w 1262"/>
                  <a:gd name="T1" fmla="*/ 0 h 440"/>
                  <a:gd name="T2" fmla="*/ 3 w 1262"/>
                  <a:gd name="T3" fmla="*/ 8 h 440"/>
                  <a:gd name="T4" fmla="*/ 14 w 1262"/>
                  <a:gd name="T5" fmla="*/ 33 h 440"/>
                  <a:gd name="T6" fmla="*/ 36 w 1262"/>
                  <a:gd name="T7" fmla="*/ 70 h 440"/>
                  <a:gd name="T8" fmla="*/ 77 w 1262"/>
                  <a:gd name="T9" fmla="*/ 120 h 440"/>
                  <a:gd name="T10" fmla="*/ 138 w 1262"/>
                  <a:gd name="T11" fmla="*/ 175 h 440"/>
                  <a:gd name="T12" fmla="*/ 225 w 1262"/>
                  <a:gd name="T13" fmla="*/ 235 h 440"/>
                  <a:gd name="T14" fmla="*/ 343 w 1262"/>
                  <a:gd name="T15" fmla="*/ 295 h 440"/>
                  <a:gd name="T16" fmla="*/ 497 w 1262"/>
                  <a:gd name="T17" fmla="*/ 354 h 440"/>
                  <a:gd name="T18" fmla="*/ 660 w 1262"/>
                  <a:gd name="T19" fmla="*/ 391 h 440"/>
                  <a:gd name="T20" fmla="*/ 808 w 1262"/>
                  <a:gd name="T21" fmla="*/ 400 h 440"/>
                  <a:gd name="T22" fmla="*/ 939 w 1262"/>
                  <a:gd name="T23" fmla="*/ 386 h 440"/>
                  <a:gd name="T24" fmla="*/ 1051 w 1262"/>
                  <a:gd name="T25" fmla="*/ 359 h 440"/>
                  <a:gd name="T26" fmla="*/ 1139 w 1262"/>
                  <a:gd name="T27" fmla="*/ 324 h 440"/>
                  <a:gd name="T28" fmla="*/ 1205 w 1262"/>
                  <a:gd name="T29" fmla="*/ 289 h 440"/>
                  <a:gd name="T30" fmla="*/ 1248 w 1262"/>
                  <a:gd name="T31" fmla="*/ 263 h 440"/>
                  <a:gd name="T32" fmla="*/ 1262 w 1262"/>
                  <a:gd name="T33" fmla="*/ 254 h 440"/>
                  <a:gd name="T34" fmla="*/ 1249 w 1262"/>
                  <a:gd name="T35" fmla="*/ 266 h 440"/>
                  <a:gd name="T36" fmla="*/ 1213 w 1262"/>
                  <a:gd name="T37" fmla="*/ 297 h 440"/>
                  <a:gd name="T38" fmla="*/ 1153 w 1262"/>
                  <a:gd name="T39" fmla="*/ 339 h 440"/>
                  <a:gd name="T40" fmla="*/ 1068 w 1262"/>
                  <a:gd name="T41" fmla="*/ 384 h 440"/>
                  <a:gd name="T42" fmla="*/ 957 w 1262"/>
                  <a:gd name="T43" fmla="*/ 420 h 440"/>
                  <a:gd name="T44" fmla="*/ 824 w 1262"/>
                  <a:gd name="T45" fmla="*/ 440 h 440"/>
                  <a:gd name="T46" fmla="*/ 664 w 1262"/>
                  <a:gd name="T47" fmla="*/ 434 h 440"/>
                  <a:gd name="T48" fmla="*/ 482 w 1262"/>
                  <a:gd name="T49" fmla="*/ 396 h 440"/>
                  <a:gd name="T50" fmla="*/ 310 w 1262"/>
                  <a:gd name="T51" fmla="*/ 325 h 440"/>
                  <a:gd name="T52" fmla="*/ 184 w 1262"/>
                  <a:gd name="T53" fmla="*/ 255 h 440"/>
                  <a:gd name="T54" fmla="*/ 97 w 1262"/>
                  <a:gd name="T55" fmla="*/ 188 h 440"/>
                  <a:gd name="T56" fmla="*/ 44 w 1262"/>
                  <a:gd name="T57" fmla="*/ 128 h 440"/>
                  <a:gd name="T58" fmla="*/ 14 w 1262"/>
                  <a:gd name="T59" fmla="*/ 76 h 440"/>
                  <a:gd name="T60" fmla="*/ 2 w 1262"/>
                  <a:gd name="T61" fmla="*/ 35 h 440"/>
                  <a:gd name="T62" fmla="*/ 0 w 1262"/>
                  <a:gd name="T63" fmla="*/ 8 h 440"/>
                  <a:gd name="T64" fmla="*/ 2 w 1262"/>
                  <a:gd name="T65" fmla="*/ 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2" h="440">
                    <a:moveTo>
                      <a:pt x="2" y="0"/>
                    </a:moveTo>
                    <a:lnTo>
                      <a:pt x="3" y="8"/>
                    </a:lnTo>
                    <a:lnTo>
                      <a:pt x="14" y="33"/>
                    </a:lnTo>
                    <a:lnTo>
                      <a:pt x="36" y="70"/>
                    </a:lnTo>
                    <a:lnTo>
                      <a:pt x="77" y="120"/>
                    </a:lnTo>
                    <a:lnTo>
                      <a:pt x="138" y="175"/>
                    </a:lnTo>
                    <a:lnTo>
                      <a:pt x="225" y="235"/>
                    </a:lnTo>
                    <a:lnTo>
                      <a:pt x="343" y="295"/>
                    </a:lnTo>
                    <a:lnTo>
                      <a:pt x="497" y="354"/>
                    </a:lnTo>
                    <a:lnTo>
                      <a:pt x="660" y="391"/>
                    </a:lnTo>
                    <a:lnTo>
                      <a:pt x="808" y="400"/>
                    </a:lnTo>
                    <a:lnTo>
                      <a:pt x="939" y="386"/>
                    </a:lnTo>
                    <a:lnTo>
                      <a:pt x="1051" y="359"/>
                    </a:lnTo>
                    <a:lnTo>
                      <a:pt x="1139" y="324"/>
                    </a:lnTo>
                    <a:lnTo>
                      <a:pt x="1205" y="289"/>
                    </a:lnTo>
                    <a:lnTo>
                      <a:pt x="1248" y="263"/>
                    </a:lnTo>
                    <a:lnTo>
                      <a:pt x="1262" y="254"/>
                    </a:lnTo>
                    <a:lnTo>
                      <a:pt x="1249" y="266"/>
                    </a:lnTo>
                    <a:lnTo>
                      <a:pt x="1213" y="297"/>
                    </a:lnTo>
                    <a:lnTo>
                      <a:pt x="1153" y="339"/>
                    </a:lnTo>
                    <a:lnTo>
                      <a:pt x="1068" y="384"/>
                    </a:lnTo>
                    <a:lnTo>
                      <a:pt x="957" y="420"/>
                    </a:lnTo>
                    <a:lnTo>
                      <a:pt x="824" y="440"/>
                    </a:lnTo>
                    <a:lnTo>
                      <a:pt x="664" y="434"/>
                    </a:lnTo>
                    <a:lnTo>
                      <a:pt x="482" y="396"/>
                    </a:lnTo>
                    <a:lnTo>
                      <a:pt x="310" y="325"/>
                    </a:lnTo>
                    <a:lnTo>
                      <a:pt x="184" y="255"/>
                    </a:lnTo>
                    <a:lnTo>
                      <a:pt x="97" y="188"/>
                    </a:lnTo>
                    <a:lnTo>
                      <a:pt x="44" y="128"/>
                    </a:lnTo>
                    <a:lnTo>
                      <a:pt x="14" y="76"/>
                    </a:lnTo>
                    <a:lnTo>
                      <a:pt x="2" y="35"/>
                    </a:lnTo>
                    <a:lnTo>
                      <a:pt x="0" y="8"/>
                    </a:lnTo>
                    <a:lnTo>
                      <a:pt x="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59" name="Freeform 31"/>
              <p:cNvSpPr>
                <a:spLocks/>
              </p:cNvSpPr>
              <p:nvPr/>
            </p:nvSpPr>
            <p:spPr bwMode="auto">
              <a:xfrm>
                <a:off x="3081" y="2770"/>
                <a:ext cx="622" cy="268"/>
              </a:xfrm>
              <a:custGeom>
                <a:avLst/>
                <a:gdLst>
                  <a:gd name="T0" fmla="*/ 12 w 1244"/>
                  <a:gd name="T1" fmla="*/ 0 h 537"/>
                  <a:gd name="T2" fmla="*/ 10 w 1244"/>
                  <a:gd name="T3" fmla="*/ 8 h 537"/>
                  <a:gd name="T4" fmla="*/ 12 w 1244"/>
                  <a:gd name="T5" fmla="*/ 36 h 537"/>
                  <a:gd name="T6" fmla="*/ 21 w 1244"/>
                  <a:gd name="T7" fmla="*/ 77 h 537"/>
                  <a:gd name="T8" fmla="*/ 47 w 1244"/>
                  <a:gd name="T9" fmla="*/ 131 h 537"/>
                  <a:gd name="T10" fmla="*/ 93 w 1244"/>
                  <a:gd name="T11" fmla="*/ 193 h 537"/>
                  <a:gd name="T12" fmla="*/ 167 w 1244"/>
                  <a:gd name="T13" fmla="*/ 264 h 537"/>
                  <a:gd name="T14" fmla="*/ 276 w 1244"/>
                  <a:gd name="T15" fmla="*/ 338 h 537"/>
                  <a:gd name="T16" fmla="*/ 425 w 1244"/>
                  <a:gd name="T17" fmla="*/ 417 h 537"/>
                  <a:gd name="T18" fmla="*/ 588 w 1244"/>
                  <a:gd name="T19" fmla="*/ 474 h 537"/>
                  <a:gd name="T20" fmla="*/ 743 w 1244"/>
                  <a:gd name="T21" fmla="*/ 501 h 537"/>
                  <a:gd name="T22" fmla="*/ 881 w 1244"/>
                  <a:gd name="T23" fmla="*/ 504 h 537"/>
                  <a:gd name="T24" fmla="*/ 1004 w 1244"/>
                  <a:gd name="T25" fmla="*/ 491 h 537"/>
                  <a:gd name="T26" fmla="*/ 1103 w 1244"/>
                  <a:gd name="T27" fmla="*/ 466 h 537"/>
                  <a:gd name="T28" fmla="*/ 1179 w 1244"/>
                  <a:gd name="T29" fmla="*/ 441 h 537"/>
                  <a:gd name="T30" fmla="*/ 1227 w 1244"/>
                  <a:gd name="T31" fmla="*/ 419 h 537"/>
                  <a:gd name="T32" fmla="*/ 1244 w 1244"/>
                  <a:gd name="T33" fmla="*/ 412 h 537"/>
                  <a:gd name="T34" fmla="*/ 1228 w 1244"/>
                  <a:gd name="T35" fmla="*/ 421 h 537"/>
                  <a:gd name="T36" fmla="*/ 1183 w 1244"/>
                  <a:gd name="T37" fmla="*/ 447 h 537"/>
                  <a:gd name="T38" fmla="*/ 1111 w 1244"/>
                  <a:gd name="T39" fmla="*/ 480 h 537"/>
                  <a:gd name="T40" fmla="*/ 1013 w 1244"/>
                  <a:gd name="T41" fmla="*/ 512 h 537"/>
                  <a:gd name="T42" fmla="*/ 888 w 1244"/>
                  <a:gd name="T43" fmla="*/ 533 h 537"/>
                  <a:gd name="T44" fmla="*/ 743 w 1244"/>
                  <a:gd name="T45" fmla="*/ 537 h 537"/>
                  <a:gd name="T46" fmla="*/ 574 w 1244"/>
                  <a:gd name="T47" fmla="*/ 514 h 537"/>
                  <a:gd name="T48" fmla="*/ 388 w 1244"/>
                  <a:gd name="T49" fmla="*/ 458 h 537"/>
                  <a:gd name="T50" fmla="*/ 231 w 1244"/>
                  <a:gd name="T51" fmla="*/ 360 h 537"/>
                  <a:gd name="T52" fmla="*/ 122 w 1244"/>
                  <a:gd name="T53" fmla="*/ 272 h 537"/>
                  <a:gd name="T54" fmla="*/ 53 w 1244"/>
                  <a:gd name="T55" fmla="*/ 194 h 537"/>
                  <a:gd name="T56" fmla="*/ 16 w 1244"/>
                  <a:gd name="T57" fmla="*/ 128 h 537"/>
                  <a:gd name="T58" fmla="*/ 0 w 1244"/>
                  <a:gd name="T59" fmla="*/ 73 h 537"/>
                  <a:gd name="T60" fmla="*/ 1 w 1244"/>
                  <a:gd name="T61" fmla="*/ 33 h 537"/>
                  <a:gd name="T62" fmla="*/ 6 w 1244"/>
                  <a:gd name="T63" fmla="*/ 8 h 537"/>
                  <a:gd name="T64" fmla="*/ 12 w 1244"/>
                  <a:gd name="T65" fmla="*/ 0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4" h="537">
                    <a:moveTo>
                      <a:pt x="12" y="0"/>
                    </a:moveTo>
                    <a:lnTo>
                      <a:pt x="10" y="8"/>
                    </a:lnTo>
                    <a:lnTo>
                      <a:pt x="12" y="36"/>
                    </a:lnTo>
                    <a:lnTo>
                      <a:pt x="21" y="77"/>
                    </a:lnTo>
                    <a:lnTo>
                      <a:pt x="47" y="131"/>
                    </a:lnTo>
                    <a:lnTo>
                      <a:pt x="93" y="193"/>
                    </a:lnTo>
                    <a:lnTo>
                      <a:pt x="167" y="264"/>
                    </a:lnTo>
                    <a:lnTo>
                      <a:pt x="276" y="338"/>
                    </a:lnTo>
                    <a:lnTo>
                      <a:pt x="425" y="417"/>
                    </a:lnTo>
                    <a:lnTo>
                      <a:pt x="588" y="474"/>
                    </a:lnTo>
                    <a:lnTo>
                      <a:pt x="743" y="501"/>
                    </a:lnTo>
                    <a:lnTo>
                      <a:pt x="881" y="504"/>
                    </a:lnTo>
                    <a:lnTo>
                      <a:pt x="1004" y="491"/>
                    </a:lnTo>
                    <a:lnTo>
                      <a:pt x="1103" y="466"/>
                    </a:lnTo>
                    <a:lnTo>
                      <a:pt x="1179" y="441"/>
                    </a:lnTo>
                    <a:lnTo>
                      <a:pt x="1227" y="419"/>
                    </a:lnTo>
                    <a:lnTo>
                      <a:pt x="1244" y="412"/>
                    </a:lnTo>
                    <a:lnTo>
                      <a:pt x="1228" y="421"/>
                    </a:lnTo>
                    <a:lnTo>
                      <a:pt x="1183" y="447"/>
                    </a:lnTo>
                    <a:lnTo>
                      <a:pt x="1111" y="480"/>
                    </a:lnTo>
                    <a:lnTo>
                      <a:pt x="1013" y="512"/>
                    </a:lnTo>
                    <a:lnTo>
                      <a:pt x="888" y="533"/>
                    </a:lnTo>
                    <a:lnTo>
                      <a:pt x="743" y="537"/>
                    </a:lnTo>
                    <a:lnTo>
                      <a:pt x="574" y="514"/>
                    </a:lnTo>
                    <a:lnTo>
                      <a:pt x="388" y="458"/>
                    </a:lnTo>
                    <a:lnTo>
                      <a:pt x="231" y="360"/>
                    </a:lnTo>
                    <a:lnTo>
                      <a:pt x="122" y="272"/>
                    </a:lnTo>
                    <a:lnTo>
                      <a:pt x="53" y="194"/>
                    </a:lnTo>
                    <a:lnTo>
                      <a:pt x="16" y="128"/>
                    </a:lnTo>
                    <a:lnTo>
                      <a:pt x="0" y="73"/>
                    </a:lnTo>
                    <a:lnTo>
                      <a:pt x="1" y="33"/>
                    </a:lnTo>
                    <a:lnTo>
                      <a:pt x="6" y="8"/>
                    </a:lnTo>
                    <a:lnTo>
                      <a:pt x="12"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0" name="Freeform 32"/>
              <p:cNvSpPr>
                <a:spLocks/>
              </p:cNvSpPr>
              <p:nvPr/>
            </p:nvSpPr>
            <p:spPr bwMode="auto">
              <a:xfrm>
                <a:off x="2976" y="2884"/>
                <a:ext cx="605" cy="274"/>
              </a:xfrm>
              <a:custGeom>
                <a:avLst/>
                <a:gdLst>
                  <a:gd name="T0" fmla="*/ 17 w 1210"/>
                  <a:gd name="T1" fmla="*/ 0 h 547"/>
                  <a:gd name="T2" fmla="*/ 15 w 1210"/>
                  <a:gd name="T3" fmla="*/ 7 h 547"/>
                  <a:gd name="T4" fmla="*/ 12 w 1210"/>
                  <a:gd name="T5" fmla="*/ 34 h 547"/>
                  <a:gd name="T6" fmla="*/ 17 w 1210"/>
                  <a:gd name="T7" fmla="*/ 75 h 547"/>
                  <a:gd name="T8" fmla="*/ 38 w 1210"/>
                  <a:gd name="T9" fmla="*/ 129 h 547"/>
                  <a:gd name="T10" fmla="*/ 79 w 1210"/>
                  <a:gd name="T11" fmla="*/ 192 h 547"/>
                  <a:gd name="T12" fmla="*/ 153 w 1210"/>
                  <a:gd name="T13" fmla="*/ 263 h 547"/>
                  <a:gd name="T14" fmla="*/ 264 w 1210"/>
                  <a:gd name="T15" fmla="*/ 339 h 547"/>
                  <a:gd name="T16" fmla="*/ 420 w 1210"/>
                  <a:gd name="T17" fmla="*/ 418 h 547"/>
                  <a:gd name="T18" fmla="*/ 591 w 1210"/>
                  <a:gd name="T19" fmla="*/ 477 h 547"/>
                  <a:gd name="T20" fmla="*/ 745 w 1210"/>
                  <a:gd name="T21" fmla="*/ 505 h 547"/>
                  <a:gd name="T22" fmla="*/ 880 w 1210"/>
                  <a:gd name="T23" fmla="*/ 509 h 547"/>
                  <a:gd name="T24" fmla="*/ 995 w 1210"/>
                  <a:gd name="T25" fmla="*/ 495 h 547"/>
                  <a:gd name="T26" fmla="*/ 1086 w 1210"/>
                  <a:gd name="T27" fmla="*/ 472 h 547"/>
                  <a:gd name="T28" fmla="*/ 1153 w 1210"/>
                  <a:gd name="T29" fmla="*/ 447 h 547"/>
                  <a:gd name="T30" fmla="*/ 1195 w 1210"/>
                  <a:gd name="T31" fmla="*/ 426 h 547"/>
                  <a:gd name="T32" fmla="*/ 1210 w 1210"/>
                  <a:gd name="T33" fmla="*/ 418 h 547"/>
                  <a:gd name="T34" fmla="*/ 1198 w 1210"/>
                  <a:gd name="T35" fmla="*/ 428 h 547"/>
                  <a:gd name="T36" fmla="*/ 1162 w 1210"/>
                  <a:gd name="T37" fmla="*/ 456 h 547"/>
                  <a:gd name="T38" fmla="*/ 1102 w 1210"/>
                  <a:gd name="T39" fmla="*/ 490 h 547"/>
                  <a:gd name="T40" fmla="*/ 1015 w 1210"/>
                  <a:gd name="T41" fmla="*/ 525 h 547"/>
                  <a:gd name="T42" fmla="*/ 898 w 1210"/>
                  <a:gd name="T43" fmla="*/ 546 h 547"/>
                  <a:gd name="T44" fmla="*/ 755 w 1210"/>
                  <a:gd name="T45" fmla="*/ 547 h 547"/>
                  <a:gd name="T46" fmla="*/ 580 w 1210"/>
                  <a:gd name="T47" fmla="*/ 518 h 547"/>
                  <a:gd name="T48" fmla="*/ 376 w 1210"/>
                  <a:gd name="T49" fmla="*/ 452 h 547"/>
                  <a:gd name="T50" fmla="*/ 219 w 1210"/>
                  <a:gd name="T51" fmla="*/ 354 h 547"/>
                  <a:gd name="T52" fmla="*/ 113 w 1210"/>
                  <a:gd name="T53" fmla="*/ 267 h 547"/>
                  <a:gd name="T54" fmla="*/ 48 w 1210"/>
                  <a:gd name="T55" fmla="*/ 189 h 547"/>
                  <a:gd name="T56" fmla="*/ 13 w 1210"/>
                  <a:gd name="T57" fmla="*/ 125 h 547"/>
                  <a:gd name="T58" fmla="*/ 0 w 1210"/>
                  <a:gd name="T59" fmla="*/ 71 h 547"/>
                  <a:gd name="T60" fmla="*/ 4 w 1210"/>
                  <a:gd name="T61" fmla="*/ 32 h 547"/>
                  <a:gd name="T62" fmla="*/ 12 w 1210"/>
                  <a:gd name="T63" fmla="*/ 7 h 547"/>
                  <a:gd name="T64" fmla="*/ 17 w 1210"/>
                  <a:gd name="T65" fmla="*/ 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10" h="547">
                    <a:moveTo>
                      <a:pt x="17" y="0"/>
                    </a:moveTo>
                    <a:lnTo>
                      <a:pt x="15" y="7"/>
                    </a:lnTo>
                    <a:lnTo>
                      <a:pt x="12" y="34"/>
                    </a:lnTo>
                    <a:lnTo>
                      <a:pt x="17" y="75"/>
                    </a:lnTo>
                    <a:lnTo>
                      <a:pt x="38" y="129"/>
                    </a:lnTo>
                    <a:lnTo>
                      <a:pt x="79" y="192"/>
                    </a:lnTo>
                    <a:lnTo>
                      <a:pt x="153" y="263"/>
                    </a:lnTo>
                    <a:lnTo>
                      <a:pt x="264" y="339"/>
                    </a:lnTo>
                    <a:lnTo>
                      <a:pt x="420" y="418"/>
                    </a:lnTo>
                    <a:lnTo>
                      <a:pt x="591" y="477"/>
                    </a:lnTo>
                    <a:lnTo>
                      <a:pt x="745" y="505"/>
                    </a:lnTo>
                    <a:lnTo>
                      <a:pt x="880" y="509"/>
                    </a:lnTo>
                    <a:lnTo>
                      <a:pt x="995" y="495"/>
                    </a:lnTo>
                    <a:lnTo>
                      <a:pt x="1086" y="472"/>
                    </a:lnTo>
                    <a:lnTo>
                      <a:pt x="1153" y="447"/>
                    </a:lnTo>
                    <a:lnTo>
                      <a:pt x="1195" y="426"/>
                    </a:lnTo>
                    <a:lnTo>
                      <a:pt x="1210" y="418"/>
                    </a:lnTo>
                    <a:lnTo>
                      <a:pt x="1198" y="428"/>
                    </a:lnTo>
                    <a:lnTo>
                      <a:pt x="1162" y="456"/>
                    </a:lnTo>
                    <a:lnTo>
                      <a:pt x="1102" y="490"/>
                    </a:lnTo>
                    <a:lnTo>
                      <a:pt x="1015" y="525"/>
                    </a:lnTo>
                    <a:lnTo>
                      <a:pt x="898" y="546"/>
                    </a:lnTo>
                    <a:lnTo>
                      <a:pt x="755" y="547"/>
                    </a:lnTo>
                    <a:lnTo>
                      <a:pt x="580" y="518"/>
                    </a:lnTo>
                    <a:lnTo>
                      <a:pt x="376" y="452"/>
                    </a:lnTo>
                    <a:lnTo>
                      <a:pt x="219" y="354"/>
                    </a:lnTo>
                    <a:lnTo>
                      <a:pt x="113" y="267"/>
                    </a:lnTo>
                    <a:lnTo>
                      <a:pt x="48" y="189"/>
                    </a:lnTo>
                    <a:lnTo>
                      <a:pt x="13" y="125"/>
                    </a:lnTo>
                    <a:lnTo>
                      <a:pt x="0" y="71"/>
                    </a:lnTo>
                    <a:lnTo>
                      <a:pt x="4" y="32"/>
                    </a:lnTo>
                    <a:lnTo>
                      <a:pt x="12" y="7"/>
                    </a:lnTo>
                    <a:lnTo>
                      <a:pt x="1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1" name="Freeform 33"/>
              <p:cNvSpPr>
                <a:spLocks/>
              </p:cNvSpPr>
              <p:nvPr/>
            </p:nvSpPr>
            <p:spPr bwMode="auto">
              <a:xfrm>
                <a:off x="3260" y="2588"/>
                <a:ext cx="161" cy="242"/>
              </a:xfrm>
              <a:custGeom>
                <a:avLst/>
                <a:gdLst>
                  <a:gd name="T0" fmla="*/ 287 w 322"/>
                  <a:gd name="T1" fmla="*/ 0 h 484"/>
                  <a:gd name="T2" fmla="*/ 273 w 322"/>
                  <a:gd name="T3" fmla="*/ 0 h 484"/>
                  <a:gd name="T4" fmla="*/ 240 w 322"/>
                  <a:gd name="T5" fmla="*/ 6 h 484"/>
                  <a:gd name="T6" fmla="*/ 192 w 322"/>
                  <a:gd name="T7" fmla="*/ 13 h 484"/>
                  <a:gd name="T8" fmla="*/ 139 w 322"/>
                  <a:gd name="T9" fmla="*/ 28 h 484"/>
                  <a:gd name="T10" fmla="*/ 85 w 322"/>
                  <a:gd name="T11" fmla="*/ 49 h 484"/>
                  <a:gd name="T12" fmla="*/ 39 w 322"/>
                  <a:gd name="T13" fmla="*/ 78 h 484"/>
                  <a:gd name="T14" fmla="*/ 8 w 322"/>
                  <a:gd name="T15" fmla="*/ 118 h 484"/>
                  <a:gd name="T16" fmla="*/ 0 w 322"/>
                  <a:gd name="T17" fmla="*/ 168 h 484"/>
                  <a:gd name="T18" fmla="*/ 14 w 322"/>
                  <a:gd name="T19" fmla="*/ 223 h 484"/>
                  <a:gd name="T20" fmla="*/ 52 w 322"/>
                  <a:gd name="T21" fmla="*/ 279 h 484"/>
                  <a:gd name="T22" fmla="*/ 104 w 322"/>
                  <a:gd name="T23" fmla="*/ 331 h 484"/>
                  <a:gd name="T24" fmla="*/ 163 w 322"/>
                  <a:gd name="T25" fmla="*/ 381 h 484"/>
                  <a:gd name="T26" fmla="*/ 221 w 322"/>
                  <a:gd name="T27" fmla="*/ 422 h 484"/>
                  <a:gd name="T28" fmla="*/ 271 w 322"/>
                  <a:gd name="T29" fmla="*/ 455 h 484"/>
                  <a:gd name="T30" fmla="*/ 307 w 322"/>
                  <a:gd name="T31" fmla="*/ 476 h 484"/>
                  <a:gd name="T32" fmla="*/ 322 w 322"/>
                  <a:gd name="T33" fmla="*/ 484 h 484"/>
                  <a:gd name="T34" fmla="*/ 304 w 322"/>
                  <a:gd name="T35" fmla="*/ 469 h 484"/>
                  <a:gd name="T36" fmla="*/ 265 w 322"/>
                  <a:gd name="T37" fmla="*/ 426 h 484"/>
                  <a:gd name="T38" fmla="*/ 215 w 322"/>
                  <a:gd name="T39" fmla="*/ 363 h 484"/>
                  <a:gd name="T40" fmla="*/ 170 w 322"/>
                  <a:gd name="T41" fmla="*/ 289 h 484"/>
                  <a:gd name="T42" fmla="*/ 139 w 322"/>
                  <a:gd name="T43" fmla="*/ 207 h 484"/>
                  <a:gd name="T44" fmla="*/ 141 w 322"/>
                  <a:gd name="T45" fmla="*/ 128 h 484"/>
                  <a:gd name="T46" fmla="*/ 184 w 322"/>
                  <a:gd name="T47" fmla="*/ 56 h 484"/>
                  <a:gd name="T48" fmla="*/ 287 w 322"/>
                  <a:gd name="T49" fmla="*/ 0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2" h="484">
                    <a:moveTo>
                      <a:pt x="287" y="0"/>
                    </a:moveTo>
                    <a:lnTo>
                      <a:pt x="273" y="0"/>
                    </a:lnTo>
                    <a:lnTo>
                      <a:pt x="240" y="6"/>
                    </a:lnTo>
                    <a:lnTo>
                      <a:pt x="192" y="13"/>
                    </a:lnTo>
                    <a:lnTo>
                      <a:pt x="139" y="28"/>
                    </a:lnTo>
                    <a:lnTo>
                      <a:pt x="85" y="49"/>
                    </a:lnTo>
                    <a:lnTo>
                      <a:pt x="39" y="78"/>
                    </a:lnTo>
                    <a:lnTo>
                      <a:pt x="8" y="118"/>
                    </a:lnTo>
                    <a:lnTo>
                      <a:pt x="0" y="168"/>
                    </a:lnTo>
                    <a:lnTo>
                      <a:pt x="14" y="223"/>
                    </a:lnTo>
                    <a:lnTo>
                      <a:pt x="52" y="279"/>
                    </a:lnTo>
                    <a:lnTo>
                      <a:pt x="104" y="331"/>
                    </a:lnTo>
                    <a:lnTo>
                      <a:pt x="163" y="381"/>
                    </a:lnTo>
                    <a:lnTo>
                      <a:pt x="221" y="422"/>
                    </a:lnTo>
                    <a:lnTo>
                      <a:pt x="271" y="455"/>
                    </a:lnTo>
                    <a:lnTo>
                      <a:pt x="307" y="476"/>
                    </a:lnTo>
                    <a:lnTo>
                      <a:pt x="322" y="484"/>
                    </a:lnTo>
                    <a:lnTo>
                      <a:pt x="304" y="469"/>
                    </a:lnTo>
                    <a:lnTo>
                      <a:pt x="265" y="426"/>
                    </a:lnTo>
                    <a:lnTo>
                      <a:pt x="215" y="363"/>
                    </a:lnTo>
                    <a:lnTo>
                      <a:pt x="170" y="289"/>
                    </a:lnTo>
                    <a:lnTo>
                      <a:pt x="139" y="207"/>
                    </a:lnTo>
                    <a:lnTo>
                      <a:pt x="141" y="128"/>
                    </a:lnTo>
                    <a:lnTo>
                      <a:pt x="184" y="56"/>
                    </a:lnTo>
                    <a:lnTo>
                      <a:pt x="287" y="0"/>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2" name="Freeform 34"/>
              <p:cNvSpPr>
                <a:spLocks/>
              </p:cNvSpPr>
              <p:nvPr/>
            </p:nvSpPr>
            <p:spPr bwMode="auto">
              <a:xfrm>
                <a:off x="3122" y="2731"/>
                <a:ext cx="198" cy="218"/>
              </a:xfrm>
              <a:custGeom>
                <a:avLst/>
                <a:gdLst>
                  <a:gd name="T0" fmla="*/ 108 w 395"/>
                  <a:gd name="T1" fmla="*/ 1 h 435"/>
                  <a:gd name="T2" fmla="*/ 100 w 395"/>
                  <a:gd name="T3" fmla="*/ 0 h 435"/>
                  <a:gd name="T4" fmla="*/ 84 w 395"/>
                  <a:gd name="T5" fmla="*/ 0 h 435"/>
                  <a:gd name="T6" fmla="*/ 60 w 395"/>
                  <a:gd name="T7" fmla="*/ 1 h 435"/>
                  <a:gd name="T8" fmla="*/ 37 w 395"/>
                  <a:gd name="T9" fmla="*/ 10 h 435"/>
                  <a:gd name="T10" fmla="*/ 14 w 395"/>
                  <a:gd name="T11" fmla="*/ 25 h 435"/>
                  <a:gd name="T12" fmla="*/ 1 w 395"/>
                  <a:gd name="T13" fmla="*/ 52 h 435"/>
                  <a:gd name="T14" fmla="*/ 0 w 395"/>
                  <a:gd name="T15" fmla="*/ 91 h 435"/>
                  <a:gd name="T16" fmla="*/ 15 w 395"/>
                  <a:gd name="T17" fmla="*/ 146 h 435"/>
                  <a:gd name="T18" fmla="*/ 51 w 395"/>
                  <a:gd name="T19" fmla="*/ 205 h 435"/>
                  <a:gd name="T20" fmla="*/ 102 w 395"/>
                  <a:gd name="T21" fmla="*/ 261 h 435"/>
                  <a:gd name="T22" fmla="*/ 164 w 395"/>
                  <a:gd name="T23" fmla="*/ 309 h 435"/>
                  <a:gd name="T24" fmla="*/ 230 w 395"/>
                  <a:gd name="T25" fmla="*/ 353 h 435"/>
                  <a:gd name="T26" fmla="*/ 292 w 395"/>
                  <a:gd name="T27" fmla="*/ 386 h 435"/>
                  <a:gd name="T28" fmla="*/ 345 w 395"/>
                  <a:gd name="T29" fmla="*/ 412 h 435"/>
                  <a:gd name="T30" fmla="*/ 381 w 395"/>
                  <a:gd name="T31" fmla="*/ 428 h 435"/>
                  <a:gd name="T32" fmla="*/ 395 w 395"/>
                  <a:gd name="T33" fmla="*/ 435 h 435"/>
                  <a:gd name="T34" fmla="*/ 377 w 395"/>
                  <a:gd name="T35" fmla="*/ 423 h 435"/>
                  <a:gd name="T36" fmla="*/ 332 w 395"/>
                  <a:gd name="T37" fmla="*/ 391 h 435"/>
                  <a:gd name="T38" fmla="*/ 270 w 395"/>
                  <a:gd name="T39" fmla="*/ 344 h 435"/>
                  <a:gd name="T40" fmla="*/ 204 w 395"/>
                  <a:gd name="T41" fmla="*/ 286 h 435"/>
                  <a:gd name="T42" fmla="*/ 142 w 395"/>
                  <a:gd name="T43" fmla="*/ 217 h 435"/>
                  <a:gd name="T44" fmla="*/ 99 w 395"/>
                  <a:gd name="T45" fmla="*/ 145 h 435"/>
                  <a:gd name="T46" fmla="*/ 83 w 395"/>
                  <a:gd name="T47" fmla="*/ 71 h 435"/>
                  <a:gd name="T48" fmla="*/ 108 w 395"/>
                  <a:gd name="T49" fmla="*/ 1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5" h="435">
                    <a:moveTo>
                      <a:pt x="108" y="1"/>
                    </a:moveTo>
                    <a:lnTo>
                      <a:pt x="100" y="0"/>
                    </a:lnTo>
                    <a:lnTo>
                      <a:pt x="84" y="0"/>
                    </a:lnTo>
                    <a:lnTo>
                      <a:pt x="60" y="1"/>
                    </a:lnTo>
                    <a:lnTo>
                      <a:pt x="37" y="10"/>
                    </a:lnTo>
                    <a:lnTo>
                      <a:pt x="14" y="25"/>
                    </a:lnTo>
                    <a:lnTo>
                      <a:pt x="1" y="52"/>
                    </a:lnTo>
                    <a:lnTo>
                      <a:pt x="0" y="91"/>
                    </a:lnTo>
                    <a:lnTo>
                      <a:pt x="15" y="146"/>
                    </a:lnTo>
                    <a:lnTo>
                      <a:pt x="51" y="205"/>
                    </a:lnTo>
                    <a:lnTo>
                      <a:pt x="102" y="261"/>
                    </a:lnTo>
                    <a:lnTo>
                      <a:pt x="164" y="309"/>
                    </a:lnTo>
                    <a:lnTo>
                      <a:pt x="230" y="353"/>
                    </a:lnTo>
                    <a:lnTo>
                      <a:pt x="292" y="386"/>
                    </a:lnTo>
                    <a:lnTo>
                      <a:pt x="345" y="412"/>
                    </a:lnTo>
                    <a:lnTo>
                      <a:pt x="381" y="428"/>
                    </a:lnTo>
                    <a:lnTo>
                      <a:pt x="395" y="435"/>
                    </a:lnTo>
                    <a:lnTo>
                      <a:pt x="377" y="423"/>
                    </a:lnTo>
                    <a:lnTo>
                      <a:pt x="332" y="391"/>
                    </a:lnTo>
                    <a:lnTo>
                      <a:pt x="270" y="344"/>
                    </a:lnTo>
                    <a:lnTo>
                      <a:pt x="204" y="286"/>
                    </a:lnTo>
                    <a:lnTo>
                      <a:pt x="142" y="217"/>
                    </a:lnTo>
                    <a:lnTo>
                      <a:pt x="99" y="145"/>
                    </a:lnTo>
                    <a:lnTo>
                      <a:pt x="83" y="71"/>
                    </a:lnTo>
                    <a:lnTo>
                      <a:pt x="108" y="1"/>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3" name="Freeform 35"/>
              <p:cNvSpPr>
                <a:spLocks/>
              </p:cNvSpPr>
              <p:nvPr/>
            </p:nvSpPr>
            <p:spPr bwMode="auto">
              <a:xfrm>
                <a:off x="3015" y="2841"/>
                <a:ext cx="196" cy="217"/>
              </a:xfrm>
              <a:custGeom>
                <a:avLst/>
                <a:gdLst>
                  <a:gd name="T0" fmla="*/ 108 w 393"/>
                  <a:gd name="T1" fmla="*/ 2 h 436"/>
                  <a:gd name="T2" fmla="*/ 100 w 393"/>
                  <a:gd name="T3" fmla="*/ 0 h 436"/>
                  <a:gd name="T4" fmla="*/ 84 w 393"/>
                  <a:gd name="T5" fmla="*/ 0 h 436"/>
                  <a:gd name="T6" fmla="*/ 61 w 393"/>
                  <a:gd name="T7" fmla="*/ 2 h 436"/>
                  <a:gd name="T8" fmla="*/ 37 w 393"/>
                  <a:gd name="T9" fmla="*/ 11 h 436"/>
                  <a:gd name="T10" fmla="*/ 14 w 393"/>
                  <a:gd name="T11" fmla="*/ 27 h 436"/>
                  <a:gd name="T12" fmla="*/ 1 w 393"/>
                  <a:gd name="T13" fmla="*/ 53 h 436"/>
                  <a:gd name="T14" fmla="*/ 0 w 393"/>
                  <a:gd name="T15" fmla="*/ 93 h 436"/>
                  <a:gd name="T16" fmla="*/ 16 w 393"/>
                  <a:gd name="T17" fmla="*/ 148 h 436"/>
                  <a:gd name="T18" fmla="*/ 50 w 393"/>
                  <a:gd name="T19" fmla="*/ 208 h 436"/>
                  <a:gd name="T20" fmla="*/ 103 w 393"/>
                  <a:gd name="T21" fmla="*/ 264 h 436"/>
                  <a:gd name="T22" fmla="*/ 163 w 393"/>
                  <a:gd name="T23" fmla="*/ 313 h 436"/>
                  <a:gd name="T24" fmla="*/ 229 w 393"/>
                  <a:gd name="T25" fmla="*/ 355 h 436"/>
                  <a:gd name="T26" fmla="*/ 290 w 393"/>
                  <a:gd name="T27" fmla="*/ 388 h 436"/>
                  <a:gd name="T28" fmla="*/ 343 w 393"/>
                  <a:gd name="T29" fmla="*/ 413 h 436"/>
                  <a:gd name="T30" fmla="*/ 378 w 393"/>
                  <a:gd name="T31" fmla="*/ 429 h 436"/>
                  <a:gd name="T32" fmla="*/ 393 w 393"/>
                  <a:gd name="T33" fmla="*/ 436 h 436"/>
                  <a:gd name="T34" fmla="*/ 375 w 393"/>
                  <a:gd name="T35" fmla="*/ 424 h 436"/>
                  <a:gd name="T36" fmla="*/ 330 w 393"/>
                  <a:gd name="T37" fmla="*/ 392 h 436"/>
                  <a:gd name="T38" fmla="*/ 269 w 393"/>
                  <a:gd name="T39" fmla="*/ 345 h 436"/>
                  <a:gd name="T40" fmla="*/ 203 w 393"/>
                  <a:gd name="T41" fmla="*/ 287 h 436"/>
                  <a:gd name="T42" fmla="*/ 142 w 393"/>
                  <a:gd name="T43" fmla="*/ 218 h 436"/>
                  <a:gd name="T44" fmla="*/ 99 w 393"/>
                  <a:gd name="T45" fmla="*/ 146 h 436"/>
                  <a:gd name="T46" fmla="*/ 83 w 393"/>
                  <a:gd name="T47" fmla="*/ 72 h 436"/>
                  <a:gd name="T48" fmla="*/ 108 w 393"/>
                  <a:gd name="T49" fmla="*/ 2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3" h="436">
                    <a:moveTo>
                      <a:pt x="108" y="2"/>
                    </a:moveTo>
                    <a:lnTo>
                      <a:pt x="100" y="0"/>
                    </a:lnTo>
                    <a:lnTo>
                      <a:pt x="84" y="0"/>
                    </a:lnTo>
                    <a:lnTo>
                      <a:pt x="61" y="2"/>
                    </a:lnTo>
                    <a:lnTo>
                      <a:pt x="37" y="11"/>
                    </a:lnTo>
                    <a:lnTo>
                      <a:pt x="14" y="27"/>
                    </a:lnTo>
                    <a:lnTo>
                      <a:pt x="1" y="53"/>
                    </a:lnTo>
                    <a:lnTo>
                      <a:pt x="0" y="93"/>
                    </a:lnTo>
                    <a:lnTo>
                      <a:pt x="16" y="148"/>
                    </a:lnTo>
                    <a:lnTo>
                      <a:pt x="50" y="208"/>
                    </a:lnTo>
                    <a:lnTo>
                      <a:pt x="103" y="264"/>
                    </a:lnTo>
                    <a:lnTo>
                      <a:pt x="163" y="313"/>
                    </a:lnTo>
                    <a:lnTo>
                      <a:pt x="229" y="355"/>
                    </a:lnTo>
                    <a:lnTo>
                      <a:pt x="290" y="388"/>
                    </a:lnTo>
                    <a:lnTo>
                      <a:pt x="343" y="413"/>
                    </a:lnTo>
                    <a:lnTo>
                      <a:pt x="378" y="429"/>
                    </a:lnTo>
                    <a:lnTo>
                      <a:pt x="393" y="436"/>
                    </a:lnTo>
                    <a:lnTo>
                      <a:pt x="375" y="424"/>
                    </a:lnTo>
                    <a:lnTo>
                      <a:pt x="330" y="392"/>
                    </a:lnTo>
                    <a:lnTo>
                      <a:pt x="269" y="345"/>
                    </a:lnTo>
                    <a:lnTo>
                      <a:pt x="203" y="287"/>
                    </a:lnTo>
                    <a:lnTo>
                      <a:pt x="142" y="218"/>
                    </a:lnTo>
                    <a:lnTo>
                      <a:pt x="99" y="146"/>
                    </a:lnTo>
                    <a:lnTo>
                      <a:pt x="83" y="72"/>
                    </a:lnTo>
                    <a:lnTo>
                      <a:pt x="108" y="2"/>
                    </a:lnTo>
                    <a:close/>
                  </a:path>
                </a:pathLst>
              </a:custGeom>
              <a:solidFill>
                <a:srgbClr val="FFCC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4" name="Freeform 36"/>
              <p:cNvSpPr>
                <a:spLocks/>
              </p:cNvSpPr>
              <p:nvPr/>
            </p:nvSpPr>
            <p:spPr bwMode="auto">
              <a:xfrm>
                <a:off x="3396" y="2946"/>
                <a:ext cx="280" cy="43"/>
              </a:xfrm>
              <a:custGeom>
                <a:avLst/>
                <a:gdLst>
                  <a:gd name="T0" fmla="*/ 561 w 561"/>
                  <a:gd name="T1" fmla="*/ 0 h 85"/>
                  <a:gd name="T2" fmla="*/ 554 w 561"/>
                  <a:gd name="T3" fmla="*/ 3 h 85"/>
                  <a:gd name="T4" fmla="*/ 538 w 561"/>
                  <a:gd name="T5" fmla="*/ 15 h 85"/>
                  <a:gd name="T6" fmla="*/ 511 w 561"/>
                  <a:gd name="T7" fmla="*/ 31 h 85"/>
                  <a:gd name="T8" fmla="*/ 476 w 561"/>
                  <a:gd name="T9" fmla="*/ 50 h 85"/>
                  <a:gd name="T10" fmla="*/ 430 w 561"/>
                  <a:gd name="T11" fmla="*/ 65 h 85"/>
                  <a:gd name="T12" fmla="*/ 379 w 561"/>
                  <a:gd name="T13" fmla="*/ 79 h 85"/>
                  <a:gd name="T14" fmla="*/ 318 w 561"/>
                  <a:gd name="T15" fmla="*/ 85 h 85"/>
                  <a:gd name="T16" fmla="*/ 251 w 561"/>
                  <a:gd name="T17" fmla="*/ 84 h 85"/>
                  <a:gd name="T18" fmla="*/ 185 w 561"/>
                  <a:gd name="T19" fmla="*/ 76 h 85"/>
                  <a:gd name="T20" fmla="*/ 131 w 561"/>
                  <a:gd name="T21" fmla="*/ 69 h 85"/>
                  <a:gd name="T22" fmla="*/ 86 w 561"/>
                  <a:gd name="T23" fmla="*/ 62 h 85"/>
                  <a:gd name="T24" fmla="*/ 54 w 561"/>
                  <a:gd name="T25" fmla="*/ 58 h 85"/>
                  <a:gd name="T26" fmla="*/ 28 w 561"/>
                  <a:gd name="T27" fmla="*/ 51 h 85"/>
                  <a:gd name="T28" fmla="*/ 12 w 561"/>
                  <a:gd name="T29" fmla="*/ 48 h 85"/>
                  <a:gd name="T30" fmla="*/ 1 w 561"/>
                  <a:gd name="T31" fmla="*/ 46 h 85"/>
                  <a:gd name="T32" fmla="*/ 0 w 561"/>
                  <a:gd name="T33" fmla="*/ 46 h 85"/>
                  <a:gd name="T34" fmla="*/ 327 w 561"/>
                  <a:gd name="T35" fmla="*/ 0 h 85"/>
                  <a:gd name="T36" fmla="*/ 334 w 561"/>
                  <a:gd name="T37" fmla="*/ 0 h 85"/>
                  <a:gd name="T38" fmla="*/ 352 w 561"/>
                  <a:gd name="T39" fmla="*/ 2 h 85"/>
                  <a:gd name="T40" fmla="*/ 380 w 561"/>
                  <a:gd name="T41" fmla="*/ 5 h 85"/>
                  <a:gd name="T42" fmla="*/ 416 w 561"/>
                  <a:gd name="T43" fmla="*/ 7 h 85"/>
                  <a:gd name="T44" fmla="*/ 453 w 561"/>
                  <a:gd name="T45" fmla="*/ 9 h 85"/>
                  <a:gd name="T46" fmla="*/ 492 w 561"/>
                  <a:gd name="T47" fmla="*/ 9 h 85"/>
                  <a:gd name="T48" fmla="*/ 528 w 561"/>
                  <a:gd name="T49" fmla="*/ 5 h 85"/>
                  <a:gd name="T50" fmla="*/ 561 w 561"/>
                  <a:gd name="T5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1" h="85">
                    <a:moveTo>
                      <a:pt x="561" y="0"/>
                    </a:moveTo>
                    <a:lnTo>
                      <a:pt x="554" y="3"/>
                    </a:lnTo>
                    <a:lnTo>
                      <a:pt x="538" y="15"/>
                    </a:lnTo>
                    <a:lnTo>
                      <a:pt x="511" y="31"/>
                    </a:lnTo>
                    <a:lnTo>
                      <a:pt x="476" y="50"/>
                    </a:lnTo>
                    <a:lnTo>
                      <a:pt x="430" y="65"/>
                    </a:lnTo>
                    <a:lnTo>
                      <a:pt x="379" y="79"/>
                    </a:lnTo>
                    <a:lnTo>
                      <a:pt x="318" y="85"/>
                    </a:lnTo>
                    <a:lnTo>
                      <a:pt x="251" y="84"/>
                    </a:lnTo>
                    <a:lnTo>
                      <a:pt x="185" y="76"/>
                    </a:lnTo>
                    <a:lnTo>
                      <a:pt x="131" y="69"/>
                    </a:lnTo>
                    <a:lnTo>
                      <a:pt x="86" y="62"/>
                    </a:lnTo>
                    <a:lnTo>
                      <a:pt x="54" y="58"/>
                    </a:lnTo>
                    <a:lnTo>
                      <a:pt x="28" y="51"/>
                    </a:lnTo>
                    <a:lnTo>
                      <a:pt x="12" y="48"/>
                    </a:lnTo>
                    <a:lnTo>
                      <a:pt x="1" y="46"/>
                    </a:lnTo>
                    <a:lnTo>
                      <a:pt x="0" y="46"/>
                    </a:lnTo>
                    <a:lnTo>
                      <a:pt x="327" y="0"/>
                    </a:lnTo>
                    <a:lnTo>
                      <a:pt x="334" y="0"/>
                    </a:lnTo>
                    <a:lnTo>
                      <a:pt x="352" y="2"/>
                    </a:lnTo>
                    <a:lnTo>
                      <a:pt x="380" y="5"/>
                    </a:lnTo>
                    <a:lnTo>
                      <a:pt x="416" y="7"/>
                    </a:lnTo>
                    <a:lnTo>
                      <a:pt x="453" y="9"/>
                    </a:lnTo>
                    <a:lnTo>
                      <a:pt x="492" y="9"/>
                    </a:lnTo>
                    <a:lnTo>
                      <a:pt x="528" y="5"/>
                    </a:lnTo>
                    <a:lnTo>
                      <a:pt x="56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65" name="Freeform 37"/>
              <p:cNvSpPr>
                <a:spLocks/>
              </p:cNvSpPr>
              <p:nvPr/>
            </p:nvSpPr>
            <p:spPr bwMode="auto">
              <a:xfrm>
                <a:off x="3283" y="3066"/>
                <a:ext cx="282" cy="43"/>
              </a:xfrm>
              <a:custGeom>
                <a:avLst/>
                <a:gdLst>
                  <a:gd name="T0" fmla="*/ 563 w 563"/>
                  <a:gd name="T1" fmla="*/ 0 h 87"/>
                  <a:gd name="T2" fmla="*/ 557 w 563"/>
                  <a:gd name="T3" fmla="*/ 4 h 87"/>
                  <a:gd name="T4" fmla="*/ 539 w 563"/>
                  <a:gd name="T5" fmla="*/ 16 h 87"/>
                  <a:gd name="T6" fmla="*/ 512 w 563"/>
                  <a:gd name="T7" fmla="*/ 32 h 87"/>
                  <a:gd name="T8" fmla="*/ 477 w 563"/>
                  <a:gd name="T9" fmla="*/ 50 h 87"/>
                  <a:gd name="T10" fmla="*/ 431 w 563"/>
                  <a:gd name="T11" fmla="*/ 68 h 87"/>
                  <a:gd name="T12" fmla="*/ 377 w 563"/>
                  <a:gd name="T13" fmla="*/ 81 h 87"/>
                  <a:gd name="T14" fmla="*/ 316 w 563"/>
                  <a:gd name="T15" fmla="*/ 87 h 87"/>
                  <a:gd name="T16" fmla="*/ 250 w 563"/>
                  <a:gd name="T17" fmla="*/ 87 h 87"/>
                  <a:gd name="T18" fmla="*/ 184 w 563"/>
                  <a:gd name="T19" fmla="*/ 79 h 87"/>
                  <a:gd name="T20" fmla="*/ 130 w 563"/>
                  <a:gd name="T21" fmla="*/ 71 h 87"/>
                  <a:gd name="T22" fmla="*/ 86 w 563"/>
                  <a:gd name="T23" fmla="*/ 64 h 87"/>
                  <a:gd name="T24" fmla="*/ 54 w 563"/>
                  <a:gd name="T25" fmla="*/ 58 h 87"/>
                  <a:gd name="T26" fmla="*/ 27 w 563"/>
                  <a:gd name="T27" fmla="*/ 52 h 87"/>
                  <a:gd name="T28" fmla="*/ 12 w 563"/>
                  <a:gd name="T29" fmla="*/ 49 h 87"/>
                  <a:gd name="T30" fmla="*/ 1 w 563"/>
                  <a:gd name="T31" fmla="*/ 46 h 87"/>
                  <a:gd name="T32" fmla="*/ 0 w 563"/>
                  <a:gd name="T33" fmla="*/ 46 h 87"/>
                  <a:gd name="T34" fmla="*/ 327 w 563"/>
                  <a:gd name="T35" fmla="*/ 0 h 87"/>
                  <a:gd name="T36" fmla="*/ 334 w 563"/>
                  <a:gd name="T37" fmla="*/ 0 h 87"/>
                  <a:gd name="T38" fmla="*/ 352 w 563"/>
                  <a:gd name="T39" fmla="*/ 3 h 87"/>
                  <a:gd name="T40" fmla="*/ 380 w 563"/>
                  <a:gd name="T41" fmla="*/ 6 h 87"/>
                  <a:gd name="T42" fmla="*/ 415 w 563"/>
                  <a:gd name="T43" fmla="*/ 9 h 87"/>
                  <a:gd name="T44" fmla="*/ 452 w 563"/>
                  <a:gd name="T45" fmla="*/ 11 h 87"/>
                  <a:gd name="T46" fmla="*/ 492 w 563"/>
                  <a:gd name="T47" fmla="*/ 11 h 87"/>
                  <a:gd name="T48" fmla="*/ 529 w 563"/>
                  <a:gd name="T49" fmla="*/ 7 h 87"/>
                  <a:gd name="T50" fmla="*/ 563 w 563"/>
                  <a:gd name="T5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3" h="87">
                    <a:moveTo>
                      <a:pt x="563" y="0"/>
                    </a:moveTo>
                    <a:lnTo>
                      <a:pt x="557" y="4"/>
                    </a:lnTo>
                    <a:lnTo>
                      <a:pt x="539" y="16"/>
                    </a:lnTo>
                    <a:lnTo>
                      <a:pt x="512" y="32"/>
                    </a:lnTo>
                    <a:lnTo>
                      <a:pt x="477" y="50"/>
                    </a:lnTo>
                    <a:lnTo>
                      <a:pt x="431" y="68"/>
                    </a:lnTo>
                    <a:lnTo>
                      <a:pt x="377" y="81"/>
                    </a:lnTo>
                    <a:lnTo>
                      <a:pt x="316" y="87"/>
                    </a:lnTo>
                    <a:lnTo>
                      <a:pt x="250" y="87"/>
                    </a:lnTo>
                    <a:lnTo>
                      <a:pt x="184" y="79"/>
                    </a:lnTo>
                    <a:lnTo>
                      <a:pt x="130" y="71"/>
                    </a:lnTo>
                    <a:lnTo>
                      <a:pt x="86" y="64"/>
                    </a:lnTo>
                    <a:lnTo>
                      <a:pt x="54" y="58"/>
                    </a:lnTo>
                    <a:lnTo>
                      <a:pt x="27" y="52"/>
                    </a:lnTo>
                    <a:lnTo>
                      <a:pt x="12" y="49"/>
                    </a:lnTo>
                    <a:lnTo>
                      <a:pt x="1" y="46"/>
                    </a:lnTo>
                    <a:lnTo>
                      <a:pt x="0" y="46"/>
                    </a:lnTo>
                    <a:lnTo>
                      <a:pt x="327" y="0"/>
                    </a:lnTo>
                    <a:lnTo>
                      <a:pt x="334" y="0"/>
                    </a:lnTo>
                    <a:lnTo>
                      <a:pt x="352" y="3"/>
                    </a:lnTo>
                    <a:lnTo>
                      <a:pt x="380" y="6"/>
                    </a:lnTo>
                    <a:lnTo>
                      <a:pt x="415" y="9"/>
                    </a:lnTo>
                    <a:lnTo>
                      <a:pt x="452" y="11"/>
                    </a:lnTo>
                    <a:lnTo>
                      <a:pt x="492" y="11"/>
                    </a:lnTo>
                    <a:lnTo>
                      <a:pt x="529" y="7"/>
                    </a:lnTo>
                    <a:lnTo>
                      <a:pt x="563"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0" name="Freeform 42"/>
              <p:cNvSpPr>
                <a:spLocks/>
              </p:cNvSpPr>
              <p:nvPr/>
            </p:nvSpPr>
            <p:spPr bwMode="auto">
              <a:xfrm>
                <a:off x="3286" y="2667"/>
                <a:ext cx="57" cy="29"/>
              </a:xfrm>
              <a:custGeom>
                <a:avLst/>
                <a:gdLst>
                  <a:gd name="T0" fmla="*/ 55 w 114"/>
                  <a:gd name="T1" fmla="*/ 0 h 58"/>
                  <a:gd name="T2" fmla="*/ 66 w 114"/>
                  <a:gd name="T3" fmla="*/ 0 h 58"/>
                  <a:gd name="T4" fmla="*/ 78 w 114"/>
                  <a:gd name="T5" fmla="*/ 1 h 58"/>
                  <a:gd name="T6" fmla="*/ 87 w 114"/>
                  <a:gd name="T7" fmla="*/ 4 h 58"/>
                  <a:gd name="T8" fmla="*/ 96 w 114"/>
                  <a:gd name="T9" fmla="*/ 7 h 58"/>
                  <a:gd name="T10" fmla="*/ 103 w 114"/>
                  <a:gd name="T11" fmla="*/ 11 h 58"/>
                  <a:gd name="T12" fmla="*/ 108 w 114"/>
                  <a:gd name="T13" fmla="*/ 17 h 58"/>
                  <a:gd name="T14" fmla="*/ 111 w 114"/>
                  <a:gd name="T15" fmla="*/ 22 h 58"/>
                  <a:gd name="T16" fmla="*/ 114 w 114"/>
                  <a:gd name="T17" fmla="*/ 29 h 58"/>
                  <a:gd name="T18" fmla="*/ 111 w 114"/>
                  <a:gd name="T19" fmla="*/ 34 h 58"/>
                  <a:gd name="T20" fmla="*/ 108 w 114"/>
                  <a:gd name="T21" fmla="*/ 39 h 58"/>
                  <a:gd name="T22" fmla="*/ 103 w 114"/>
                  <a:gd name="T23" fmla="*/ 43 h 58"/>
                  <a:gd name="T24" fmla="*/ 96 w 114"/>
                  <a:gd name="T25" fmla="*/ 48 h 58"/>
                  <a:gd name="T26" fmla="*/ 87 w 114"/>
                  <a:gd name="T27" fmla="*/ 51 h 58"/>
                  <a:gd name="T28" fmla="*/ 78 w 114"/>
                  <a:gd name="T29" fmla="*/ 55 h 58"/>
                  <a:gd name="T30" fmla="*/ 66 w 114"/>
                  <a:gd name="T31" fmla="*/ 56 h 58"/>
                  <a:gd name="T32" fmla="*/ 55 w 114"/>
                  <a:gd name="T33" fmla="*/ 58 h 58"/>
                  <a:gd name="T34" fmla="*/ 44 w 114"/>
                  <a:gd name="T35" fmla="*/ 56 h 58"/>
                  <a:gd name="T36" fmla="*/ 33 w 114"/>
                  <a:gd name="T37" fmla="*/ 55 h 58"/>
                  <a:gd name="T38" fmla="*/ 22 w 114"/>
                  <a:gd name="T39" fmla="*/ 51 h 58"/>
                  <a:gd name="T40" fmla="*/ 16 w 114"/>
                  <a:gd name="T41" fmla="*/ 48 h 58"/>
                  <a:gd name="T42" fmla="*/ 8 w 114"/>
                  <a:gd name="T43" fmla="*/ 43 h 58"/>
                  <a:gd name="T44" fmla="*/ 4 w 114"/>
                  <a:gd name="T45" fmla="*/ 39 h 58"/>
                  <a:gd name="T46" fmla="*/ 0 w 114"/>
                  <a:gd name="T47" fmla="*/ 34 h 58"/>
                  <a:gd name="T48" fmla="*/ 0 w 114"/>
                  <a:gd name="T49" fmla="*/ 29 h 58"/>
                  <a:gd name="T50" fmla="*/ 0 w 114"/>
                  <a:gd name="T51" fmla="*/ 22 h 58"/>
                  <a:gd name="T52" fmla="*/ 4 w 114"/>
                  <a:gd name="T53" fmla="*/ 17 h 58"/>
                  <a:gd name="T54" fmla="*/ 8 w 114"/>
                  <a:gd name="T55" fmla="*/ 11 h 58"/>
                  <a:gd name="T56" fmla="*/ 16 w 114"/>
                  <a:gd name="T57" fmla="*/ 7 h 58"/>
                  <a:gd name="T58" fmla="*/ 22 w 114"/>
                  <a:gd name="T59" fmla="*/ 4 h 58"/>
                  <a:gd name="T60" fmla="*/ 33 w 114"/>
                  <a:gd name="T61" fmla="*/ 1 h 58"/>
                  <a:gd name="T62" fmla="*/ 44 w 114"/>
                  <a:gd name="T63" fmla="*/ 0 h 58"/>
                  <a:gd name="T64" fmla="*/ 55 w 114"/>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58">
                    <a:moveTo>
                      <a:pt x="55" y="0"/>
                    </a:moveTo>
                    <a:lnTo>
                      <a:pt x="66" y="0"/>
                    </a:lnTo>
                    <a:lnTo>
                      <a:pt x="78" y="1"/>
                    </a:lnTo>
                    <a:lnTo>
                      <a:pt x="87" y="4"/>
                    </a:lnTo>
                    <a:lnTo>
                      <a:pt x="96" y="7"/>
                    </a:lnTo>
                    <a:lnTo>
                      <a:pt x="103" y="11"/>
                    </a:lnTo>
                    <a:lnTo>
                      <a:pt x="108" y="17"/>
                    </a:lnTo>
                    <a:lnTo>
                      <a:pt x="111" y="22"/>
                    </a:lnTo>
                    <a:lnTo>
                      <a:pt x="114" y="29"/>
                    </a:lnTo>
                    <a:lnTo>
                      <a:pt x="111" y="34"/>
                    </a:lnTo>
                    <a:lnTo>
                      <a:pt x="108" y="39"/>
                    </a:lnTo>
                    <a:lnTo>
                      <a:pt x="103" y="43"/>
                    </a:lnTo>
                    <a:lnTo>
                      <a:pt x="96" y="48"/>
                    </a:lnTo>
                    <a:lnTo>
                      <a:pt x="87" y="51"/>
                    </a:lnTo>
                    <a:lnTo>
                      <a:pt x="78" y="55"/>
                    </a:lnTo>
                    <a:lnTo>
                      <a:pt x="66" y="56"/>
                    </a:lnTo>
                    <a:lnTo>
                      <a:pt x="55" y="58"/>
                    </a:lnTo>
                    <a:lnTo>
                      <a:pt x="44" y="56"/>
                    </a:lnTo>
                    <a:lnTo>
                      <a:pt x="33" y="55"/>
                    </a:lnTo>
                    <a:lnTo>
                      <a:pt x="22" y="51"/>
                    </a:lnTo>
                    <a:lnTo>
                      <a:pt x="16" y="48"/>
                    </a:lnTo>
                    <a:lnTo>
                      <a:pt x="8" y="43"/>
                    </a:lnTo>
                    <a:lnTo>
                      <a:pt x="4" y="39"/>
                    </a:lnTo>
                    <a:lnTo>
                      <a:pt x="0" y="34"/>
                    </a:lnTo>
                    <a:lnTo>
                      <a:pt x="0" y="29"/>
                    </a:lnTo>
                    <a:lnTo>
                      <a:pt x="0" y="22"/>
                    </a:lnTo>
                    <a:lnTo>
                      <a:pt x="4" y="17"/>
                    </a:lnTo>
                    <a:lnTo>
                      <a:pt x="8" y="11"/>
                    </a:lnTo>
                    <a:lnTo>
                      <a:pt x="16" y="7"/>
                    </a:lnTo>
                    <a:lnTo>
                      <a:pt x="22" y="4"/>
                    </a:lnTo>
                    <a:lnTo>
                      <a:pt x="33" y="1"/>
                    </a:lnTo>
                    <a:lnTo>
                      <a:pt x="44" y="0"/>
                    </a:lnTo>
                    <a:lnTo>
                      <a:pt x="55"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1" name="Freeform 43"/>
              <p:cNvSpPr>
                <a:spLocks/>
              </p:cNvSpPr>
              <p:nvPr/>
            </p:nvSpPr>
            <p:spPr bwMode="auto">
              <a:xfrm>
                <a:off x="3144" y="2773"/>
                <a:ext cx="58" cy="31"/>
              </a:xfrm>
              <a:custGeom>
                <a:avLst/>
                <a:gdLst>
                  <a:gd name="T0" fmla="*/ 62 w 115"/>
                  <a:gd name="T1" fmla="*/ 2 h 62"/>
                  <a:gd name="T2" fmla="*/ 73 w 115"/>
                  <a:gd name="T3" fmla="*/ 4 h 62"/>
                  <a:gd name="T4" fmla="*/ 84 w 115"/>
                  <a:gd name="T5" fmla="*/ 8 h 62"/>
                  <a:gd name="T6" fmla="*/ 91 w 115"/>
                  <a:gd name="T7" fmla="*/ 11 h 62"/>
                  <a:gd name="T8" fmla="*/ 101 w 115"/>
                  <a:gd name="T9" fmla="*/ 17 h 62"/>
                  <a:gd name="T10" fmla="*/ 107 w 115"/>
                  <a:gd name="T11" fmla="*/ 21 h 62"/>
                  <a:gd name="T12" fmla="*/ 111 w 115"/>
                  <a:gd name="T13" fmla="*/ 27 h 62"/>
                  <a:gd name="T14" fmla="*/ 114 w 115"/>
                  <a:gd name="T15" fmla="*/ 33 h 62"/>
                  <a:gd name="T16" fmla="*/ 115 w 115"/>
                  <a:gd name="T17" fmla="*/ 39 h 62"/>
                  <a:gd name="T18" fmla="*/ 111 w 115"/>
                  <a:gd name="T19" fmla="*/ 44 h 62"/>
                  <a:gd name="T20" fmla="*/ 109 w 115"/>
                  <a:gd name="T21" fmla="*/ 50 h 62"/>
                  <a:gd name="T22" fmla="*/ 102 w 115"/>
                  <a:gd name="T23" fmla="*/ 52 h 62"/>
                  <a:gd name="T24" fmla="*/ 95 w 115"/>
                  <a:gd name="T25" fmla="*/ 56 h 62"/>
                  <a:gd name="T26" fmla="*/ 86 w 115"/>
                  <a:gd name="T27" fmla="*/ 58 h 62"/>
                  <a:gd name="T28" fmla="*/ 77 w 115"/>
                  <a:gd name="T29" fmla="*/ 60 h 62"/>
                  <a:gd name="T30" fmla="*/ 65 w 115"/>
                  <a:gd name="T31" fmla="*/ 60 h 62"/>
                  <a:gd name="T32" fmla="*/ 55 w 115"/>
                  <a:gd name="T33" fmla="*/ 62 h 62"/>
                  <a:gd name="T34" fmla="*/ 43 w 115"/>
                  <a:gd name="T35" fmla="*/ 58 h 62"/>
                  <a:gd name="T36" fmla="*/ 32 w 115"/>
                  <a:gd name="T37" fmla="*/ 55 h 62"/>
                  <a:gd name="T38" fmla="*/ 22 w 115"/>
                  <a:gd name="T39" fmla="*/ 50 h 62"/>
                  <a:gd name="T40" fmla="*/ 15 w 115"/>
                  <a:gd name="T41" fmla="*/ 46 h 62"/>
                  <a:gd name="T42" fmla="*/ 3 w 115"/>
                  <a:gd name="T43" fmla="*/ 34 h 62"/>
                  <a:gd name="T44" fmla="*/ 0 w 115"/>
                  <a:gd name="T45" fmla="*/ 22 h 62"/>
                  <a:gd name="T46" fmla="*/ 2 w 115"/>
                  <a:gd name="T47" fmla="*/ 15 h 62"/>
                  <a:gd name="T48" fmla="*/ 6 w 115"/>
                  <a:gd name="T49" fmla="*/ 11 h 62"/>
                  <a:gd name="T50" fmla="*/ 11 w 115"/>
                  <a:gd name="T51" fmla="*/ 8 h 62"/>
                  <a:gd name="T52" fmla="*/ 19 w 115"/>
                  <a:gd name="T53" fmla="*/ 5 h 62"/>
                  <a:gd name="T54" fmla="*/ 27 w 115"/>
                  <a:gd name="T55" fmla="*/ 1 h 62"/>
                  <a:gd name="T56" fmla="*/ 39 w 115"/>
                  <a:gd name="T57" fmla="*/ 1 h 62"/>
                  <a:gd name="T58" fmla="*/ 49 w 115"/>
                  <a:gd name="T59" fmla="*/ 0 h 62"/>
                  <a:gd name="T60" fmla="*/ 62 w 115"/>
                  <a:gd name="T6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62">
                    <a:moveTo>
                      <a:pt x="62" y="2"/>
                    </a:moveTo>
                    <a:lnTo>
                      <a:pt x="73" y="4"/>
                    </a:lnTo>
                    <a:lnTo>
                      <a:pt x="84" y="8"/>
                    </a:lnTo>
                    <a:lnTo>
                      <a:pt x="91" y="11"/>
                    </a:lnTo>
                    <a:lnTo>
                      <a:pt x="101" y="17"/>
                    </a:lnTo>
                    <a:lnTo>
                      <a:pt x="107" y="21"/>
                    </a:lnTo>
                    <a:lnTo>
                      <a:pt x="111" y="27"/>
                    </a:lnTo>
                    <a:lnTo>
                      <a:pt x="114" y="33"/>
                    </a:lnTo>
                    <a:lnTo>
                      <a:pt x="115" y="39"/>
                    </a:lnTo>
                    <a:lnTo>
                      <a:pt x="111" y="44"/>
                    </a:lnTo>
                    <a:lnTo>
                      <a:pt x="109" y="50"/>
                    </a:lnTo>
                    <a:lnTo>
                      <a:pt x="102" y="52"/>
                    </a:lnTo>
                    <a:lnTo>
                      <a:pt x="95" y="56"/>
                    </a:lnTo>
                    <a:lnTo>
                      <a:pt x="86" y="58"/>
                    </a:lnTo>
                    <a:lnTo>
                      <a:pt x="77" y="60"/>
                    </a:lnTo>
                    <a:lnTo>
                      <a:pt x="65" y="60"/>
                    </a:lnTo>
                    <a:lnTo>
                      <a:pt x="55" y="62"/>
                    </a:lnTo>
                    <a:lnTo>
                      <a:pt x="43" y="58"/>
                    </a:lnTo>
                    <a:lnTo>
                      <a:pt x="32" y="55"/>
                    </a:lnTo>
                    <a:lnTo>
                      <a:pt x="22" y="50"/>
                    </a:lnTo>
                    <a:lnTo>
                      <a:pt x="15" y="46"/>
                    </a:lnTo>
                    <a:lnTo>
                      <a:pt x="3" y="34"/>
                    </a:lnTo>
                    <a:lnTo>
                      <a:pt x="0" y="22"/>
                    </a:lnTo>
                    <a:lnTo>
                      <a:pt x="2" y="15"/>
                    </a:lnTo>
                    <a:lnTo>
                      <a:pt x="6" y="11"/>
                    </a:lnTo>
                    <a:lnTo>
                      <a:pt x="11" y="8"/>
                    </a:lnTo>
                    <a:lnTo>
                      <a:pt x="19" y="5"/>
                    </a:lnTo>
                    <a:lnTo>
                      <a:pt x="27" y="1"/>
                    </a:lnTo>
                    <a:lnTo>
                      <a:pt x="39" y="1"/>
                    </a:lnTo>
                    <a:lnTo>
                      <a:pt x="49" y="0"/>
                    </a:lnTo>
                    <a:lnTo>
                      <a:pt x="62"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2" name="Freeform 44"/>
              <p:cNvSpPr>
                <a:spLocks/>
              </p:cNvSpPr>
              <p:nvPr/>
            </p:nvSpPr>
            <p:spPr bwMode="auto">
              <a:xfrm>
                <a:off x="3023" y="2865"/>
                <a:ext cx="57" cy="30"/>
              </a:xfrm>
              <a:custGeom>
                <a:avLst/>
                <a:gdLst>
                  <a:gd name="T0" fmla="*/ 60 w 113"/>
                  <a:gd name="T1" fmla="*/ 4 h 61"/>
                  <a:gd name="T2" fmla="*/ 71 w 113"/>
                  <a:gd name="T3" fmla="*/ 6 h 61"/>
                  <a:gd name="T4" fmla="*/ 81 w 113"/>
                  <a:gd name="T5" fmla="*/ 10 h 61"/>
                  <a:gd name="T6" fmla="*/ 89 w 113"/>
                  <a:gd name="T7" fmla="*/ 13 h 61"/>
                  <a:gd name="T8" fmla="*/ 99 w 113"/>
                  <a:gd name="T9" fmla="*/ 19 h 61"/>
                  <a:gd name="T10" fmla="*/ 105 w 113"/>
                  <a:gd name="T11" fmla="*/ 24 h 61"/>
                  <a:gd name="T12" fmla="*/ 109 w 113"/>
                  <a:gd name="T13" fmla="*/ 31 h 61"/>
                  <a:gd name="T14" fmla="*/ 112 w 113"/>
                  <a:gd name="T15" fmla="*/ 36 h 61"/>
                  <a:gd name="T16" fmla="*/ 113 w 113"/>
                  <a:gd name="T17" fmla="*/ 42 h 61"/>
                  <a:gd name="T18" fmla="*/ 109 w 113"/>
                  <a:gd name="T19" fmla="*/ 46 h 61"/>
                  <a:gd name="T20" fmla="*/ 105 w 113"/>
                  <a:gd name="T21" fmla="*/ 52 h 61"/>
                  <a:gd name="T22" fmla="*/ 97 w 113"/>
                  <a:gd name="T23" fmla="*/ 54 h 61"/>
                  <a:gd name="T24" fmla="*/ 91 w 113"/>
                  <a:gd name="T25" fmla="*/ 58 h 61"/>
                  <a:gd name="T26" fmla="*/ 81 w 113"/>
                  <a:gd name="T27" fmla="*/ 60 h 61"/>
                  <a:gd name="T28" fmla="*/ 72 w 113"/>
                  <a:gd name="T29" fmla="*/ 61 h 61"/>
                  <a:gd name="T30" fmla="*/ 60 w 113"/>
                  <a:gd name="T31" fmla="*/ 61 h 61"/>
                  <a:gd name="T32" fmla="*/ 50 w 113"/>
                  <a:gd name="T33" fmla="*/ 60 h 61"/>
                  <a:gd name="T34" fmla="*/ 38 w 113"/>
                  <a:gd name="T35" fmla="*/ 56 h 61"/>
                  <a:gd name="T36" fmla="*/ 27 w 113"/>
                  <a:gd name="T37" fmla="*/ 53 h 61"/>
                  <a:gd name="T38" fmla="*/ 17 w 113"/>
                  <a:gd name="T39" fmla="*/ 49 h 61"/>
                  <a:gd name="T40" fmla="*/ 10 w 113"/>
                  <a:gd name="T41" fmla="*/ 45 h 61"/>
                  <a:gd name="T42" fmla="*/ 0 w 113"/>
                  <a:gd name="T43" fmla="*/ 33 h 61"/>
                  <a:gd name="T44" fmla="*/ 0 w 113"/>
                  <a:gd name="T45" fmla="*/ 21 h 61"/>
                  <a:gd name="T46" fmla="*/ 0 w 113"/>
                  <a:gd name="T47" fmla="*/ 15 h 61"/>
                  <a:gd name="T48" fmla="*/ 5 w 113"/>
                  <a:gd name="T49" fmla="*/ 11 h 61"/>
                  <a:gd name="T50" fmla="*/ 10 w 113"/>
                  <a:gd name="T51" fmla="*/ 6 h 61"/>
                  <a:gd name="T52" fmla="*/ 19 w 113"/>
                  <a:gd name="T53" fmla="*/ 4 h 61"/>
                  <a:gd name="T54" fmla="*/ 27 w 113"/>
                  <a:gd name="T55" fmla="*/ 0 h 61"/>
                  <a:gd name="T56" fmla="*/ 38 w 113"/>
                  <a:gd name="T57" fmla="*/ 0 h 61"/>
                  <a:gd name="T58" fmla="*/ 48 w 113"/>
                  <a:gd name="T59" fmla="*/ 0 h 61"/>
                  <a:gd name="T60" fmla="*/ 60 w 113"/>
                  <a:gd name="T61"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 h="61">
                    <a:moveTo>
                      <a:pt x="60" y="4"/>
                    </a:moveTo>
                    <a:lnTo>
                      <a:pt x="71" y="6"/>
                    </a:lnTo>
                    <a:lnTo>
                      <a:pt x="81" y="10"/>
                    </a:lnTo>
                    <a:lnTo>
                      <a:pt x="89" y="13"/>
                    </a:lnTo>
                    <a:lnTo>
                      <a:pt x="99" y="19"/>
                    </a:lnTo>
                    <a:lnTo>
                      <a:pt x="105" y="24"/>
                    </a:lnTo>
                    <a:lnTo>
                      <a:pt x="109" y="31"/>
                    </a:lnTo>
                    <a:lnTo>
                      <a:pt x="112" y="36"/>
                    </a:lnTo>
                    <a:lnTo>
                      <a:pt x="113" y="42"/>
                    </a:lnTo>
                    <a:lnTo>
                      <a:pt x="109" y="46"/>
                    </a:lnTo>
                    <a:lnTo>
                      <a:pt x="105" y="52"/>
                    </a:lnTo>
                    <a:lnTo>
                      <a:pt x="97" y="54"/>
                    </a:lnTo>
                    <a:lnTo>
                      <a:pt x="91" y="58"/>
                    </a:lnTo>
                    <a:lnTo>
                      <a:pt x="81" y="60"/>
                    </a:lnTo>
                    <a:lnTo>
                      <a:pt x="72" y="61"/>
                    </a:lnTo>
                    <a:lnTo>
                      <a:pt x="60" y="61"/>
                    </a:lnTo>
                    <a:lnTo>
                      <a:pt x="50" y="60"/>
                    </a:lnTo>
                    <a:lnTo>
                      <a:pt x="38" y="56"/>
                    </a:lnTo>
                    <a:lnTo>
                      <a:pt x="27" y="53"/>
                    </a:lnTo>
                    <a:lnTo>
                      <a:pt x="17" y="49"/>
                    </a:lnTo>
                    <a:lnTo>
                      <a:pt x="10" y="45"/>
                    </a:lnTo>
                    <a:lnTo>
                      <a:pt x="0" y="33"/>
                    </a:lnTo>
                    <a:lnTo>
                      <a:pt x="0" y="21"/>
                    </a:lnTo>
                    <a:lnTo>
                      <a:pt x="0" y="15"/>
                    </a:lnTo>
                    <a:lnTo>
                      <a:pt x="5" y="11"/>
                    </a:lnTo>
                    <a:lnTo>
                      <a:pt x="10" y="6"/>
                    </a:lnTo>
                    <a:lnTo>
                      <a:pt x="19" y="4"/>
                    </a:lnTo>
                    <a:lnTo>
                      <a:pt x="27" y="0"/>
                    </a:lnTo>
                    <a:lnTo>
                      <a:pt x="38" y="0"/>
                    </a:lnTo>
                    <a:lnTo>
                      <a:pt x="48" y="0"/>
                    </a:lnTo>
                    <a:lnTo>
                      <a:pt x="60" y="4"/>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3" name="Freeform 45"/>
              <p:cNvSpPr>
                <a:spLocks/>
              </p:cNvSpPr>
              <p:nvPr/>
            </p:nvSpPr>
            <p:spPr bwMode="auto">
              <a:xfrm>
                <a:off x="3372" y="2609"/>
                <a:ext cx="59" cy="29"/>
              </a:xfrm>
              <a:custGeom>
                <a:avLst/>
                <a:gdLst>
                  <a:gd name="T0" fmla="*/ 58 w 117"/>
                  <a:gd name="T1" fmla="*/ 0 h 58"/>
                  <a:gd name="T2" fmla="*/ 68 w 117"/>
                  <a:gd name="T3" fmla="*/ 0 h 58"/>
                  <a:gd name="T4" fmla="*/ 80 w 117"/>
                  <a:gd name="T5" fmla="*/ 1 h 58"/>
                  <a:gd name="T6" fmla="*/ 90 w 117"/>
                  <a:gd name="T7" fmla="*/ 4 h 58"/>
                  <a:gd name="T8" fmla="*/ 99 w 117"/>
                  <a:gd name="T9" fmla="*/ 8 h 58"/>
                  <a:gd name="T10" fmla="*/ 105 w 117"/>
                  <a:gd name="T11" fmla="*/ 12 h 58"/>
                  <a:gd name="T12" fmla="*/ 112 w 117"/>
                  <a:gd name="T13" fmla="*/ 16 h 58"/>
                  <a:gd name="T14" fmla="*/ 115 w 117"/>
                  <a:gd name="T15" fmla="*/ 21 h 58"/>
                  <a:gd name="T16" fmla="*/ 117 w 117"/>
                  <a:gd name="T17" fmla="*/ 29 h 58"/>
                  <a:gd name="T18" fmla="*/ 115 w 117"/>
                  <a:gd name="T19" fmla="*/ 33 h 58"/>
                  <a:gd name="T20" fmla="*/ 112 w 117"/>
                  <a:gd name="T21" fmla="*/ 38 h 58"/>
                  <a:gd name="T22" fmla="*/ 105 w 117"/>
                  <a:gd name="T23" fmla="*/ 44 h 58"/>
                  <a:gd name="T24" fmla="*/ 99 w 117"/>
                  <a:gd name="T25" fmla="*/ 49 h 58"/>
                  <a:gd name="T26" fmla="*/ 90 w 117"/>
                  <a:gd name="T27" fmla="*/ 52 h 58"/>
                  <a:gd name="T28" fmla="*/ 80 w 117"/>
                  <a:gd name="T29" fmla="*/ 56 h 58"/>
                  <a:gd name="T30" fmla="*/ 68 w 117"/>
                  <a:gd name="T31" fmla="*/ 57 h 58"/>
                  <a:gd name="T32" fmla="*/ 58 w 117"/>
                  <a:gd name="T33" fmla="*/ 58 h 58"/>
                  <a:gd name="T34" fmla="*/ 46 w 117"/>
                  <a:gd name="T35" fmla="*/ 57 h 58"/>
                  <a:gd name="T36" fmla="*/ 36 w 117"/>
                  <a:gd name="T37" fmla="*/ 56 h 58"/>
                  <a:gd name="T38" fmla="*/ 25 w 117"/>
                  <a:gd name="T39" fmla="*/ 52 h 58"/>
                  <a:gd name="T40" fmla="*/ 17 w 117"/>
                  <a:gd name="T41" fmla="*/ 49 h 58"/>
                  <a:gd name="T42" fmla="*/ 9 w 117"/>
                  <a:gd name="T43" fmla="*/ 44 h 58"/>
                  <a:gd name="T44" fmla="*/ 4 w 117"/>
                  <a:gd name="T45" fmla="*/ 38 h 58"/>
                  <a:gd name="T46" fmla="*/ 0 w 117"/>
                  <a:gd name="T47" fmla="*/ 33 h 58"/>
                  <a:gd name="T48" fmla="*/ 0 w 117"/>
                  <a:gd name="T49" fmla="*/ 29 h 58"/>
                  <a:gd name="T50" fmla="*/ 0 w 117"/>
                  <a:gd name="T51" fmla="*/ 21 h 58"/>
                  <a:gd name="T52" fmla="*/ 4 w 117"/>
                  <a:gd name="T53" fmla="*/ 16 h 58"/>
                  <a:gd name="T54" fmla="*/ 9 w 117"/>
                  <a:gd name="T55" fmla="*/ 12 h 58"/>
                  <a:gd name="T56" fmla="*/ 17 w 117"/>
                  <a:gd name="T57" fmla="*/ 8 h 58"/>
                  <a:gd name="T58" fmla="*/ 25 w 117"/>
                  <a:gd name="T59" fmla="*/ 4 h 58"/>
                  <a:gd name="T60" fmla="*/ 36 w 117"/>
                  <a:gd name="T61" fmla="*/ 1 h 58"/>
                  <a:gd name="T62" fmla="*/ 46 w 117"/>
                  <a:gd name="T63" fmla="*/ 0 h 58"/>
                  <a:gd name="T64" fmla="*/ 58 w 117"/>
                  <a:gd name="T6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8">
                    <a:moveTo>
                      <a:pt x="58" y="0"/>
                    </a:moveTo>
                    <a:lnTo>
                      <a:pt x="68" y="0"/>
                    </a:lnTo>
                    <a:lnTo>
                      <a:pt x="80" y="1"/>
                    </a:lnTo>
                    <a:lnTo>
                      <a:pt x="90" y="4"/>
                    </a:lnTo>
                    <a:lnTo>
                      <a:pt x="99" y="8"/>
                    </a:lnTo>
                    <a:lnTo>
                      <a:pt x="105" y="12"/>
                    </a:lnTo>
                    <a:lnTo>
                      <a:pt x="112" y="16"/>
                    </a:lnTo>
                    <a:lnTo>
                      <a:pt x="115" y="21"/>
                    </a:lnTo>
                    <a:lnTo>
                      <a:pt x="117" y="29"/>
                    </a:lnTo>
                    <a:lnTo>
                      <a:pt x="115" y="33"/>
                    </a:lnTo>
                    <a:lnTo>
                      <a:pt x="112" y="38"/>
                    </a:lnTo>
                    <a:lnTo>
                      <a:pt x="105" y="44"/>
                    </a:lnTo>
                    <a:lnTo>
                      <a:pt x="99" y="49"/>
                    </a:lnTo>
                    <a:lnTo>
                      <a:pt x="90" y="52"/>
                    </a:lnTo>
                    <a:lnTo>
                      <a:pt x="80" y="56"/>
                    </a:lnTo>
                    <a:lnTo>
                      <a:pt x="68" y="57"/>
                    </a:lnTo>
                    <a:lnTo>
                      <a:pt x="58" y="58"/>
                    </a:lnTo>
                    <a:lnTo>
                      <a:pt x="46" y="57"/>
                    </a:lnTo>
                    <a:lnTo>
                      <a:pt x="36" y="56"/>
                    </a:lnTo>
                    <a:lnTo>
                      <a:pt x="25" y="52"/>
                    </a:lnTo>
                    <a:lnTo>
                      <a:pt x="17" y="49"/>
                    </a:lnTo>
                    <a:lnTo>
                      <a:pt x="9" y="44"/>
                    </a:lnTo>
                    <a:lnTo>
                      <a:pt x="4" y="38"/>
                    </a:lnTo>
                    <a:lnTo>
                      <a:pt x="0" y="33"/>
                    </a:lnTo>
                    <a:lnTo>
                      <a:pt x="0" y="29"/>
                    </a:lnTo>
                    <a:lnTo>
                      <a:pt x="0" y="21"/>
                    </a:lnTo>
                    <a:lnTo>
                      <a:pt x="4" y="16"/>
                    </a:lnTo>
                    <a:lnTo>
                      <a:pt x="9" y="12"/>
                    </a:lnTo>
                    <a:lnTo>
                      <a:pt x="17" y="8"/>
                    </a:lnTo>
                    <a:lnTo>
                      <a:pt x="25" y="4"/>
                    </a:lnTo>
                    <a:lnTo>
                      <a:pt x="36"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4" name="Freeform 46"/>
              <p:cNvSpPr>
                <a:spLocks/>
              </p:cNvSpPr>
              <p:nvPr/>
            </p:nvSpPr>
            <p:spPr bwMode="auto">
              <a:xfrm>
                <a:off x="3492" y="2605"/>
                <a:ext cx="57" cy="29"/>
              </a:xfrm>
              <a:custGeom>
                <a:avLst/>
                <a:gdLst>
                  <a:gd name="T0" fmla="*/ 58 w 114"/>
                  <a:gd name="T1" fmla="*/ 0 h 60"/>
                  <a:gd name="T2" fmla="*/ 67 w 114"/>
                  <a:gd name="T3" fmla="*/ 0 h 60"/>
                  <a:gd name="T4" fmla="*/ 78 w 114"/>
                  <a:gd name="T5" fmla="*/ 3 h 60"/>
                  <a:gd name="T6" fmla="*/ 87 w 114"/>
                  <a:gd name="T7" fmla="*/ 6 h 60"/>
                  <a:gd name="T8" fmla="*/ 96 w 114"/>
                  <a:gd name="T9" fmla="*/ 9 h 60"/>
                  <a:gd name="T10" fmla="*/ 103 w 114"/>
                  <a:gd name="T11" fmla="*/ 13 h 60"/>
                  <a:gd name="T12" fmla="*/ 109 w 114"/>
                  <a:gd name="T13" fmla="*/ 20 h 60"/>
                  <a:gd name="T14" fmla="*/ 112 w 114"/>
                  <a:gd name="T15" fmla="*/ 25 h 60"/>
                  <a:gd name="T16" fmla="*/ 114 w 114"/>
                  <a:gd name="T17" fmla="*/ 32 h 60"/>
                  <a:gd name="T18" fmla="*/ 112 w 114"/>
                  <a:gd name="T19" fmla="*/ 37 h 60"/>
                  <a:gd name="T20" fmla="*/ 109 w 114"/>
                  <a:gd name="T21" fmla="*/ 42 h 60"/>
                  <a:gd name="T22" fmla="*/ 103 w 114"/>
                  <a:gd name="T23" fmla="*/ 46 h 60"/>
                  <a:gd name="T24" fmla="*/ 96 w 114"/>
                  <a:gd name="T25" fmla="*/ 52 h 60"/>
                  <a:gd name="T26" fmla="*/ 87 w 114"/>
                  <a:gd name="T27" fmla="*/ 54 h 60"/>
                  <a:gd name="T28" fmla="*/ 78 w 114"/>
                  <a:gd name="T29" fmla="*/ 57 h 60"/>
                  <a:gd name="T30" fmla="*/ 67 w 114"/>
                  <a:gd name="T31" fmla="*/ 58 h 60"/>
                  <a:gd name="T32" fmla="*/ 58 w 114"/>
                  <a:gd name="T33" fmla="*/ 60 h 60"/>
                  <a:gd name="T34" fmla="*/ 46 w 114"/>
                  <a:gd name="T35" fmla="*/ 58 h 60"/>
                  <a:gd name="T36" fmla="*/ 35 w 114"/>
                  <a:gd name="T37" fmla="*/ 57 h 60"/>
                  <a:gd name="T38" fmla="*/ 25 w 114"/>
                  <a:gd name="T39" fmla="*/ 54 h 60"/>
                  <a:gd name="T40" fmla="*/ 17 w 114"/>
                  <a:gd name="T41" fmla="*/ 52 h 60"/>
                  <a:gd name="T42" fmla="*/ 9 w 114"/>
                  <a:gd name="T43" fmla="*/ 46 h 60"/>
                  <a:gd name="T44" fmla="*/ 4 w 114"/>
                  <a:gd name="T45" fmla="*/ 42 h 60"/>
                  <a:gd name="T46" fmla="*/ 0 w 114"/>
                  <a:gd name="T47" fmla="*/ 37 h 60"/>
                  <a:gd name="T48" fmla="*/ 0 w 114"/>
                  <a:gd name="T49" fmla="*/ 32 h 60"/>
                  <a:gd name="T50" fmla="*/ 0 w 114"/>
                  <a:gd name="T51" fmla="*/ 25 h 60"/>
                  <a:gd name="T52" fmla="*/ 4 w 114"/>
                  <a:gd name="T53" fmla="*/ 20 h 60"/>
                  <a:gd name="T54" fmla="*/ 9 w 114"/>
                  <a:gd name="T55" fmla="*/ 13 h 60"/>
                  <a:gd name="T56" fmla="*/ 17 w 114"/>
                  <a:gd name="T57" fmla="*/ 9 h 60"/>
                  <a:gd name="T58" fmla="*/ 25 w 114"/>
                  <a:gd name="T59" fmla="*/ 6 h 60"/>
                  <a:gd name="T60" fmla="*/ 35 w 114"/>
                  <a:gd name="T61" fmla="*/ 3 h 60"/>
                  <a:gd name="T62" fmla="*/ 46 w 114"/>
                  <a:gd name="T63" fmla="*/ 0 h 60"/>
                  <a:gd name="T64" fmla="*/ 58 w 114"/>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60">
                    <a:moveTo>
                      <a:pt x="58" y="0"/>
                    </a:moveTo>
                    <a:lnTo>
                      <a:pt x="67" y="0"/>
                    </a:lnTo>
                    <a:lnTo>
                      <a:pt x="78" y="3"/>
                    </a:lnTo>
                    <a:lnTo>
                      <a:pt x="87" y="6"/>
                    </a:lnTo>
                    <a:lnTo>
                      <a:pt x="96" y="9"/>
                    </a:lnTo>
                    <a:lnTo>
                      <a:pt x="103" y="13"/>
                    </a:lnTo>
                    <a:lnTo>
                      <a:pt x="109" y="20"/>
                    </a:lnTo>
                    <a:lnTo>
                      <a:pt x="112" y="25"/>
                    </a:lnTo>
                    <a:lnTo>
                      <a:pt x="114" y="32"/>
                    </a:lnTo>
                    <a:lnTo>
                      <a:pt x="112" y="37"/>
                    </a:lnTo>
                    <a:lnTo>
                      <a:pt x="109" y="42"/>
                    </a:lnTo>
                    <a:lnTo>
                      <a:pt x="103" y="46"/>
                    </a:lnTo>
                    <a:lnTo>
                      <a:pt x="96" y="52"/>
                    </a:lnTo>
                    <a:lnTo>
                      <a:pt x="87" y="54"/>
                    </a:lnTo>
                    <a:lnTo>
                      <a:pt x="78" y="57"/>
                    </a:lnTo>
                    <a:lnTo>
                      <a:pt x="67" y="58"/>
                    </a:lnTo>
                    <a:lnTo>
                      <a:pt x="58" y="60"/>
                    </a:lnTo>
                    <a:lnTo>
                      <a:pt x="46" y="58"/>
                    </a:lnTo>
                    <a:lnTo>
                      <a:pt x="35" y="57"/>
                    </a:lnTo>
                    <a:lnTo>
                      <a:pt x="25" y="54"/>
                    </a:lnTo>
                    <a:lnTo>
                      <a:pt x="17" y="52"/>
                    </a:lnTo>
                    <a:lnTo>
                      <a:pt x="9" y="46"/>
                    </a:lnTo>
                    <a:lnTo>
                      <a:pt x="4" y="42"/>
                    </a:lnTo>
                    <a:lnTo>
                      <a:pt x="0" y="37"/>
                    </a:lnTo>
                    <a:lnTo>
                      <a:pt x="0" y="32"/>
                    </a:lnTo>
                    <a:lnTo>
                      <a:pt x="0" y="25"/>
                    </a:lnTo>
                    <a:lnTo>
                      <a:pt x="4" y="20"/>
                    </a:lnTo>
                    <a:lnTo>
                      <a:pt x="9" y="13"/>
                    </a:lnTo>
                    <a:lnTo>
                      <a:pt x="17" y="9"/>
                    </a:lnTo>
                    <a:lnTo>
                      <a:pt x="25" y="6"/>
                    </a:lnTo>
                    <a:lnTo>
                      <a:pt x="35" y="3"/>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5" name="Freeform 47"/>
              <p:cNvSpPr>
                <a:spLocks/>
              </p:cNvSpPr>
              <p:nvPr/>
            </p:nvSpPr>
            <p:spPr bwMode="auto">
              <a:xfrm>
                <a:off x="3623" y="2636"/>
                <a:ext cx="57" cy="27"/>
              </a:xfrm>
              <a:custGeom>
                <a:avLst/>
                <a:gdLst>
                  <a:gd name="T0" fmla="*/ 60 w 115"/>
                  <a:gd name="T1" fmla="*/ 0 h 56"/>
                  <a:gd name="T2" fmla="*/ 70 w 115"/>
                  <a:gd name="T3" fmla="*/ 0 h 56"/>
                  <a:gd name="T4" fmla="*/ 81 w 115"/>
                  <a:gd name="T5" fmla="*/ 2 h 56"/>
                  <a:gd name="T6" fmla="*/ 90 w 115"/>
                  <a:gd name="T7" fmla="*/ 3 h 56"/>
                  <a:gd name="T8" fmla="*/ 99 w 115"/>
                  <a:gd name="T9" fmla="*/ 7 h 56"/>
                  <a:gd name="T10" fmla="*/ 110 w 115"/>
                  <a:gd name="T11" fmla="*/ 15 h 56"/>
                  <a:gd name="T12" fmla="*/ 115 w 115"/>
                  <a:gd name="T13" fmla="*/ 27 h 56"/>
                  <a:gd name="T14" fmla="*/ 110 w 115"/>
                  <a:gd name="T15" fmla="*/ 37 h 56"/>
                  <a:gd name="T16" fmla="*/ 99 w 115"/>
                  <a:gd name="T17" fmla="*/ 46 h 56"/>
                  <a:gd name="T18" fmla="*/ 90 w 115"/>
                  <a:gd name="T19" fmla="*/ 49 h 56"/>
                  <a:gd name="T20" fmla="*/ 81 w 115"/>
                  <a:gd name="T21" fmla="*/ 53 h 56"/>
                  <a:gd name="T22" fmla="*/ 70 w 115"/>
                  <a:gd name="T23" fmla="*/ 54 h 56"/>
                  <a:gd name="T24" fmla="*/ 60 w 115"/>
                  <a:gd name="T25" fmla="*/ 56 h 56"/>
                  <a:gd name="T26" fmla="*/ 48 w 115"/>
                  <a:gd name="T27" fmla="*/ 54 h 56"/>
                  <a:gd name="T28" fmla="*/ 36 w 115"/>
                  <a:gd name="T29" fmla="*/ 53 h 56"/>
                  <a:gd name="T30" fmla="*/ 25 w 115"/>
                  <a:gd name="T31" fmla="*/ 49 h 56"/>
                  <a:gd name="T32" fmla="*/ 17 w 115"/>
                  <a:gd name="T33" fmla="*/ 46 h 56"/>
                  <a:gd name="T34" fmla="*/ 9 w 115"/>
                  <a:gd name="T35" fmla="*/ 41 h 56"/>
                  <a:gd name="T36" fmla="*/ 4 w 115"/>
                  <a:gd name="T37" fmla="*/ 37 h 56"/>
                  <a:gd name="T38" fmla="*/ 0 w 115"/>
                  <a:gd name="T39" fmla="*/ 32 h 56"/>
                  <a:gd name="T40" fmla="*/ 0 w 115"/>
                  <a:gd name="T41" fmla="*/ 27 h 56"/>
                  <a:gd name="T42" fmla="*/ 0 w 115"/>
                  <a:gd name="T43" fmla="*/ 20 h 56"/>
                  <a:gd name="T44" fmla="*/ 4 w 115"/>
                  <a:gd name="T45" fmla="*/ 15 h 56"/>
                  <a:gd name="T46" fmla="*/ 9 w 115"/>
                  <a:gd name="T47" fmla="*/ 11 h 56"/>
                  <a:gd name="T48" fmla="*/ 17 w 115"/>
                  <a:gd name="T49" fmla="*/ 7 h 56"/>
                  <a:gd name="T50" fmla="*/ 25 w 115"/>
                  <a:gd name="T51" fmla="*/ 3 h 56"/>
                  <a:gd name="T52" fmla="*/ 36 w 115"/>
                  <a:gd name="T53" fmla="*/ 2 h 56"/>
                  <a:gd name="T54" fmla="*/ 48 w 115"/>
                  <a:gd name="T55" fmla="*/ 0 h 56"/>
                  <a:gd name="T56" fmla="*/ 60 w 115"/>
                  <a:gd name="T5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6">
                    <a:moveTo>
                      <a:pt x="60" y="0"/>
                    </a:moveTo>
                    <a:lnTo>
                      <a:pt x="70" y="0"/>
                    </a:lnTo>
                    <a:lnTo>
                      <a:pt x="81" y="2"/>
                    </a:lnTo>
                    <a:lnTo>
                      <a:pt x="90" y="3"/>
                    </a:lnTo>
                    <a:lnTo>
                      <a:pt x="99" y="7"/>
                    </a:lnTo>
                    <a:lnTo>
                      <a:pt x="110" y="15"/>
                    </a:lnTo>
                    <a:lnTo>
                      <a:pt x="115" y="27"/>
                    </a:lnTo>
                    <a:lnTo>
                      <a:pt x="110" y="37"/>
                    </a:lnTo>
                    <a:lnTo>
                      <a:pt x="99" y="46"/>
                    </a:lnTo>
                    <a:lnTo>
                      <a:pt x="90" y="49"/>
                    </a:lnTo>
                    <a:lnTo>
                      <a:pt x="81" y="53"/>
                    </a:lnTo>
                    <a:lnTo>
                      <a:pt x="70" y="54"/>
                    </a:lnTo>
                    <a:lnTo>
                      <a:pt x="60" y="56"/>
                    </a:lnTo>
                    <a:lnTo>
                      <a:pt x="48" y="54"/>
                    </a:lnTo>
                    <a:lnTo>
                      <a:pt x="36" y="53"/>
                    </a:lnTo>
                    <a:lnTo>
                      <a:pt x="25" y="49"/>
                    </a:lnTo>
                    <a:lnTo>
                      <a:pt x="17" y="46"/>
                    </a:lnTo>
                    <a:lnTo>
                      <a:pt x="9" y="41"/>
                    </a:lnTo>
                    <a:lnTo>
                      <a:pt x="4" y="37"/>
                    </a:lnTo>
                    <a:lnTo>
                      <a:pt x="0" y="32"/>
                    </a:lnTo>
                    <a:lnTo>
                      <a:pt x="0" y="27"/>
                    </a:lnTo>
                    <a:lnTo>
                      <a:pt x="0" y="20"/>
                    </a:lnTo>
                    <a:lnTo>
                      <a:pt x="4" y="15"/>
                    </a:lnTo>
                    <a:lnTo>
                      <a:pt x="9" y="11"/>
                    </a:lnTo>
                    <a:lnTo>
                      <a:pt x="17" y="7"/>
                    </a:lnTo>
                    <a:lnTo>
                      <a:pt x="25" y="3"/>
                    </a:lnTo>
                    <a:lnTo>
                      <a:pt x="36" y="2"/>
                    </a:lnTo>
                    <a:lnTo>
                      <a:pt x="48" y="0"/>
                    </a:lnTo>
                    <a:lnTo>
                      <a:pt x="60"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6" name="Freeform 48"/>
              <p:cNvSpPr>
                <a:spLocks/>
              </p:cNvSpPr>
              <p:nvPr/>
            </p:nvSpPr>
            <p:spPr bwMode="auto">
              <a:xfrm>
                <a:off x="3715" y="2701"/>
                <a:ext cx="59" cy="30"/>
              </a:xfrm>
              <a:custGeom>
                <a:avLst/>
                <a:gdLst>
                  <a:gd name="T0" fmla="*/ 58 w 117"/>
                  <a:gd name="T1" fmla="*/ 0 h 59"/>
                  <a:gd name="T2" fmla="*/ 68 w 117"/>
                  <a:gd name="T3" fmla="*/ 0 h 59"/>
                  <a:gd name="T4" fmla="*/ 80 w 117"/>
                  <a:gd name="T5" fmla="*/ 2 h 59"/>
                  <a:gd name="T6" fmla="*/ 89 w 117"/>
                  <a:gd name="T7" fmla="*/ 5 h 59"/>
                  <a:gd name="T8" fmla="*/ 99 w 117"/>
                  <a:gd name="T9" fmla="*/ 9 h 59"/>
                  <a:gd name="T10" fmla="*/ 105 w 117"/>
                  <a:gd name="T11" fmla="*/ 13 h 59"/>
                  <a:gd name="T12" fmla="*/ 112 w 117"/>
                  <a:gd name="T13" fmla="*/ 18 h 59"/>
                  <a:gd name="T14" fmla="*/ 114 w 117"/>
                  <a:gd name="T15" fmla="*/ 24 h 59"/>
                  <a:gd name="T16" fmla="*/ 117 w 117"/>
                  <a:gd name="T17" fmla="*/ 30 h 59"/>
                  <a:gd name="T18" fmla="*/ 114 w 117"/>
                  <a:gd name="T19" fmla="*/ 35 h 59"/>
                  <a:gd name="T20" fmla="*/ 112 w 117"/>
                  <a:gd name="T21" fmla="*/ 41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1 h 59"/>
                  <a:gd name="T46" fmla="*/ 0 w 117"/>
                  <a:gd name="T47" fmla="*/ 35 h 59"/>
                  <a:gd name="T48" fmla="*/ 0 w 117"/>
                  <a:gd name="T49" fmla="*/ 30 h 59"/>
                  <a:gd name="T50" fmla="*/ 0 w 117"/>
                  <a:gd name="T51" fmla="*/ 24 h 59"/>
                  <a:gd name="T52" fmla="*/ 4 w 117"/>
                  <a:gd name="T53" fmla="*/ 18 h 59"/>
                  <a:gd name="T54" fmla="*/ 9 w 117"/>
                  <a:gd name="T55" fmla="*/ 13 h 59"/>
                  <a:gd name="T56" fmla="*/ 17 w 117"/>
                  <a:gd name="T57" fmla="*/ 9 h 59"/>
                  <a:gd name="T58" fmla="*/ 25 w 117"/>
                  <a:gd name="T59" fmla="*/ 5 h 59"/>
                  <a:gd name="T60" fmla="*/ 35 w 117"/>
                  <a:gd name="T61" fmla="*/ 2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2"/>
                    </a:lnTo>
                    <a:lnTo>
                      <a:pt x="89" y="5"/>
                    </a:lnTo>
                    <a:lnTo>
                      <a:pt x="99" y="9"/>
                    </a:lnTo>
                    <a:lnTo>
                      <a:pt x="105" y="13"/>
                    </a:lnTo>
                    <a:lnTo>
                      <a:pt x="112" y="18"/>
                    </a:lnTo>
                    <a:lnTo>
                      <a:pt x="114" y="24"/>
                    </a:lnTo>
                    <a:lnTo>
                      <a:pt x="117" y="30"/>
                    </a:lnTo>
                    <a:lnTo>
                      <a:pt x="114" y="35"/>
                    </a:lnTo>
                    <a:lnTo>
                      <a:pt x="112" y="41"/>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1"/>
                    </a:lnTo>
                    <a:lnTo>
                      <a:pt x="0" y="35"/>
                    </a:lnTo>
                    <a:lnTo>
                      <a:pt x="0" y="30"/>
                    </a:lnTo>
                    <a:lnTo>
                      <a:pt x="0" y="24"/>
                    </a:lnTo>
                    <a:lnTo>
                      <a:pt x="4" y="18"/>
                    </a:lnTo>
                    <a:lnTo>
                      <a:pt x="9" y="13"/>
                    </a:lnTo>
                    <a:lnTo>
                      <a:pt x="17" y="9"/>
                    </a:lnTo>
                    <a:lnTo>
                      <a:pt x="25" y="5"/>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7" name="Freeform 49"/>
              <p:cNvSpPr>
                <a:spLocks/>
              </p:cNvSpPr>
              <p:nvPr/>
            </p:nvSpPr>
            <p:spPr bwMode="auto">
              <a:xfrm>
                <a:off x="3695" y="2789"/>
                <a:ext cx="57" cy="28"/>
              </a:xfrm>
              <a:custGeom>
                <a:avLst/>
                <a:gdLst>
                  <a:gd name="T0" fmla="*/ 59 w 115"/>
                  <a:gd name="T1" fmla="*/ 0 h 57"/>
                  <a:gd name="T2" fmla="*/ 70 w 115"/>
                  <a:gd name="T3" fmla="*/ 0 h 57"/>
                  <a:gd name="T4" fmla="*/ 80 w 115"/>
                  <a:gd name="T5" fmla="*/ 2 h 57"/>
                  <a:gd name="T6" fmla="*/ 90 w 115"/>
                  <a:gd name="T7" fmla="*/ 4 h 57"/>
                  <a:gd name="T8" fmla="*/ 99 w 115"/>
                  <a:gd name="T9" fmla="*/ 8 h 57"/>
                  <a:gd name="T10" fmla="*/ 110 w 115"/>
                  <a:gd name="T11" fmla="*/ 17 h 57"/>
                  <a:gd name="T12" fmla="*/ 115 w 115"/>
                  <a:gd name="T13" fmla="*/ 31 h 57"/>
                  <a:gd name="T14" fmla="*/ 110 w 115"/>
                  <a:gd name="T15" fmla="*/ 40 h 57"/>
                  <a:gd name="T16" fmla="*/ 99 w 115"/>
                  <a:gd name="T17" fmla="*/ 49 h 57"/>
                  <a:gd name="T18" fmla="*/ 90 w 115"/>
                  <a:gd name="T19" fmla="*/ 52 h 57"/>
                  <a:gd name="T20" fmla="*/ 80 w 115"/>
                  <a:gd name="T21" fmla="*/ 54 h 57"/>
                  <a:gd name="T22" fmla="*/ 70 w 115"/>
                  <a:gd name="T23" fmla="*/ 56 h 57"/>
                  <a:gd name="T24" fmla="*/ 59 w 115"/>
                  <a:gd name="T25" fmla="*/ 57 h 57"/>
                  <a:gd name="T26" fmla="*/ 48 w 115"/>
                  <a:gd name="T27" fmla="*/ 56 h 57"/>
                  <a:gd name="T28" fmla="*/ 36 w 115"/>
                  <a:gd name="T29" fmla="*/ 54 h 57"/>
                  <a:gd name="T30" fmla="*/ 25 w 115"/>
                  <a:gd name="T31" fmla="*/ 52 h 57"/>
                  <a:gd name="T32" fmla="*/ 17 w 115"/>
                  <a:gd name="T33" fmla="*/ 49 h 57"/>
                  <a:gd name="T34" fmla="*/ 9 w 115"/>
                  <a:gd name="T35" fmla="*/ 44 h 57"/>
                  <a:gd name="T36" fmla="*/ 4 w 115"/>
                  <a:gd name="T37" fmla="*/ 40 h 57"/>
                  <a:gd name="T38" fmla="*/ 0 w 115"/>
                  <a:gd name="T39" fmla="*/ 35 h 57"/>
                  <a:gd name="T40" fmla="*/ 0 w 115"/>
                  <a:gd name="T41" fmla="*/ 31 h 57"/>
                  <a:gd name="T42" fmla="*/ 0 w 115"/>
                  <a:gd name="T43" fmla="*/ 23 h 57"/>
                  <a:gd name="T44" fmla="*/ 4 w 115"/>
                  <a:gd name="T45" fmla="*/ 17 h 57"/>
                  <a:gd name="T46" fmla="*/ 9 w 115"/>
                  <a:gd name="T47" fmla="*/ 12 h 57"/>
                  <a:gd name="T48" fmla="*/ 17 w 115"/>
                  <a:gd name="T49" fmla="*/ 8 h 57"/>
                  <a:gd name="T50" fmla="*/ 25 w 115"/>
                  <a:gd name="T51" fmla="*/ 4 h 57"/>
                  <a:gd name="T52" fmla="*/ 36 w 115"/>
                  <a:gd name="T53" fmla="*/ 2 h 57"/>
                  <a:gd name="T54" fmla="*/ 48 w 115"/>
                  <a:gd name="T55" fmla="*/ 0 h 57"/>
                  <a:gd name="T56" fmla="*/ 59 w 115"/>
                  <a:gd name="T5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7">
                    <a:moveTo>
                      <a:pt x="59" y="0"/>
                    </a:moveTo>
                    <a:lnTo>
                      <a:pt x="70" y="0"/>
                    </a:lnTo>
                    <a:lnTo>
                      <a:pt x="80" y="2"/>
                    </a:lnTo>
                    <a:lnTo>
                      <a:pt x="90" y="4"/>
                    </a:lnTo>
                    <a:lnTo>
                      <a:pt x="99" y="8"/>
                    </a:lnTo>
                    <a:lnTo>
                      <a:pt x="110" y="17"/>
                    </a:lnTo>
                    <a:lnTo>
                      <a:pt x="115" y="31"/>
                    </a:lnTo>
                    <a:lnTo>
                      <a:pt x="110" y="40"/>
                    </a:lnTo>
                    <a:lnTo>
                      <a:pt x="99" y="49"/>
                    </a:lnTo>
                    <a:lnTo>
                      <a:pt x="90" y="52"/>
                    </a:lnTo>
                    <a:lnTo>
                      <a:pt x="80" y="54"/>
                    </a:lnTo>
                    <a:lnTo>
                      <a:pt x="70" y="56"/>
                    </a:lnTo>
                    <a:lnTo>
                      <a:pt x="59" y="57"/>
                    </a:lnTo>
                    <a:lnTo>
                      <a:pt x="48" y="56"/>
                    </a:lnTo>
                    <a:lnTo>
                      <a:pt x="36" y="54"/>
                    </a:lnTo>
                    <a:lnTo>
                      <a:pt x="25" y="52"/>
                    </a:lnTo>
                    <a:lnTo>
                      <a:pt x="17" y="49"/>
                    </a:lnTo>
                    <a:lnTo>
                      <a:pt x="9" y="44"/>
                    </a:lnTo>
                    <a:lnTo>
                      <a:pt x="4" y="40"/>
                    </a:lnTo>
                    <a:lnTo>
                      <a:pt x="0" y="35"/>
                    </a:lnTo>
                    <a:lnTo>
                      <a:pt x="0" y="31"/>
                    </a:lnTo>
                    <a:lnTo>
                      <a:pt x="0" y="23"/>
                    </a:lnTo>
                    <a:lnTo>
                      <a:pt x="4" y="17"/>
                    </a:lnTo>
                    <a:lnTo>
                      <a:pt x="9" y="12"/>
                    </a:lnTo>
                    <a:lnTo>
                      <a:pt x="17" y="8"/>
                    </a:lnTo>
                    <a:lnTo>
                      <a:pt x="25" y="4"/>
                    </a:lnTo>
                    <a:lnTo>
                      <a:pt x="36" y="2"/>
                    </a:lnTo>
                    <a:lnTo>
                      <a:pt x="48" y="0"/>
                    </a:lnTo>
                    <a:lnTo>
                      <a:pt x="59"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8" name="Freeform 50"/>
              <p:cNvSpPr>
                <a:spLocks/>
              </p:cNvSpPr>
              <p:nvPr/>
            </p:nvSpPr>
            <p:spPr bwMode="auto">
              <a:xfrm>
                <a:off x="3533" y="2952"/>
                <a:ext cx="58" cy="31"/>
              </a:xfrm>
              <a:custGeom>
                <a:avLst/>
                <a:gdLst>
                  <a:gd name="T0" fmla="*/ 63 w 115"/>
                  <a:gd name="T1" fmla="*/ 3 h 61"/>
                  <a:gd name="T2" fmla="*/ 72 w 115"/>
                  <a:gd name="T3" fmla="*/ 4 h 61"/>
                  <a:gd name="T4" fmla="*/ 83 w 115"/>
                  <a:gd name="T5" fmla="*/ 8 h 61"/>
                  <a:gd name="T6" fmla="*/ 91 w 115"/>
                  <a:gd name="T7" fmla="*/ 12 h 61"/>
                  <a:gd name="T8" fmla="*/ 100 w 115"/>
                  <a:gd name="T9" fmla="*/ 18 h 61"/>
                  <a:gd name="T10" fmla="*/ 111 w 115"/>
                  <a:gd name="T11" fmla="*/ 28 h 61"/>
                  <a:gd name="T12" fmla="*/ 115 w 115"/>
                  <a:gd name="T13" fmla="*/ 40 h 61"/>
                  <a:gd name="T14" fmla="*/ 111 w 115"/>
                  <a:gd name="T15" fmla="*/ 45 h 61"/>
                  <a:gd name="T16" fmla="*/ 108 w 115"/>
                  <a:gd name="T17" fmla="*/ 51 h 61"/>
                  <a:gd name="T18" fmla="*/ 100 w 115"/>
                  <a:gd name="T19" fmla="*/ 54 h 61"/>
                  <a:gd name="T20" fmla="*/ 93 w 115"/>
                  <a:gd name="T21" fmla="*/ 58 h 61"/>
                  <a:gd name="T22" fmla="*/ 84 w 115"/>
                  <a:gd name="T23" fmla="*/ 60 h 61"/>
                  <a:gd name="T24" fmla="*/ 75 w 115"/>
                  <a:gd name="T25" fmla="*/ 61 h 61"/>
                  <a:gd name="T26" fmla="*/ 63 w 115"/>
                  <a:gd name="T27" fmla="*/ 61 h 61"/>
                  <a:gd name="T28" fmla="*/ 53 w 115"/>
                  <a:gd name="T29" fmla="*/ 61 h 61"/>
                  <a:gd name="T30" fmla="*/ 41 w 115"/>
                  <a:gd name="T31" fmla="*/ 57 h 61"/>
                  <a:gd name="T32" fmla="*/ 30 w 115"/>
                  <a:gd name="T33" fmla="*/ 54 h 61"/>
                  <a:gd name="T34" fmla="*/ 20 w 115"/>
                  <a:gd name="T35" fmla="*/ 51 h 61"/>
                  <a:gd name="T36" fmla="*/ 13 w 115"/>
                  <a:gd name="T37" fmla="*/ 47 h 61"/>
                  <a:gd name="T38" fmla="*/ 2 w 115"/>
                  <a:gd name="T39" fmla="*/ 36 h 61"/>
                  <a:gd name="T40" fmla="*/ 0 w 115"/>
                  <a:gd name="T41" fmla="*/ 25 h 61"/>
                  <a:gd name="T42" fmla="*/ 1 w 115"/>
                  <a:gd name="T43" fmla="*/ 18 h 61"/>
                  <a:gd name="T44" fmla="*/ 5 w 115"/>
                  <a:gd name="T45" fmla="*/ 14 h 61"/>
                  <a:gd name="T46" fmla="*/ 12 w 115"/>
                  <a:gd name="T47" fmla="*/ 8 h 61"/>
                  <a:gd name="T48" fmla="*/ 20 w 115"/>
                  <a:gd name="T49" fmla="*/ 6 h 61"/>
                  <a:gd name="T50" fmla="*/ 28 w 115"/>
                  <a:gd name="T51" fmla="*/ 2 h 61"/>
                  <a:gd name="T52" fmla="*/ 39 w 115"/>
                  <a:gd name="T53" fmla="*/ 2 h 61"/>
                  <a:gd name="T54" fmla="*/ 51 w 115"/>
                  <a:gd name="T55" fmla="*/ 0 h 61"/>
                  <a:gd name="T56" fmla="*/ 63 w 115"/>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1">
                    <a:moveTo>
                      <a:pt x="63" y="3"/>
                    </a:moveTo>
                    <a:lnTo>
                      <a:pt x="72" y="4"/>
                    </a:lnTo>
                    <a:lnTo>
                      <a:pt x="83" y="8"/>
                    </a:lnTo>
                    <a:lnTo>
                      <a:pt x="91" y="12"/>
                    </a:lnTo>
                    <a:lnTo>
                      <a:pt x="100" y="18"/>
                    </a:lnTo>
                    <a:lnTo>
                      <a:pt x="111" y="28"/>
                    </a:lnTo>
                    <a:lnTo>
                      <a:pt x="115" y="40"/>
                    </a:lnTo>
                    <a:lnTo>
                      <a:pt x="111" y="45"/>
                    </a:lnTo>
                    <a:lnTo>
                      <a:pt x="108" y="51"/>
                    </a:lnTo>
                    <a:lnTo>
                      <a:pt x="100" y="54"/>
                    </a:lnTo>
                    <a:lnTo>
                      <a:pt x="93" y="58"/>
                    </a:lnTo>
                    <a:lnTo>
                      <a:pt x="84" y="60"/>
                    </a:lnTo>
                    <a:lnTo>
                      <a:pt x="75" y="61"/>
                    </a:lnTo>
                    <a:lnTo>
                      <a:pt x="63" y="61"/>
                    </a:lnTo>
                    <a:lnTo>
                      <a:pt x="53" y="61"/>
                    </a:lnTo>
                    <a:lnTo>
                      <a:pt x="41" y="57"/>
                    </a:lnTo>
                    <a:lnTo>
                      <a:pt x="30" y="54"/>
                    </a:lnTo>
                    <a:lnTo>
                      <a:pt x="20" y="51"/>
                    </a:lnTo>
                    <a:lnTo>
                      <a:pt x="13" y="47"/>
                    </a:lnTo>
                    <a:lnTo>
                      <a:pt x="2" y="36"/>
                    </a:lnTo>
                    <a:lnTo>
                      <a:pt x="0" y="25"/>
                    </a:lnTo>
                    <a:lnTo>
                      <a:pt x="1" y="18"/>
                    </a:lnTo>
                    <a:lnTo>
                      <a:pt x="5" y="14"/>
                    </a:lnTo>
                    <a:lnTo>
                      <a:pt x="12" y="8"/>
                    </a:lnTo>
                    <a:lnTo>
                      <a:pt x="20" y="6"/>
                    </a:lnTo>
                    <a:lnTo>
                      <a:pt x="28" y="2"/>
                    </a:lnTo>
                    <a:lnTo>
                      <a:pt x="39" y="2"/>
                    </a:lnTo>
                    <a:lnTo>
                      <a:pt x="51" y="0"/>
                    </a:lnTo>
                    <a:lnTo>
                      <a:pt x="63"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79" name="Freeform 51"/>
              <p:cNvSpPr>
                <a:spLocks/>
              </p:cNvSpPr>
              <p:nvPr/>
            </p:nvSpPr>
            <p:spPr bwMode="auto">
              <a:xfrm>
                <a:off x="3403" y="3062"/>
                <a:ext cx="56" cy="31"/>
              </a:xfrm>
              <a:custGeom>
                <a:avLst/>
                <a:gdLst>
                  <a:gd name="T0" fmla="*/ 60 w 112"/>
                  <a:gd name="T1" fmla="*/ 3 h 62"/>
                  <a:gd name="T2" fmla="*/ 71 w 112"/>
                  <a:gd name="T3" fmla="*/ 6 h 62"/>
                  <a:gd name="T4" fmla="*/ 81 w 112"/>
                  <a:gd name="T5" fmla="*/ 10 h 62"/>
                  <a:gd name="T6" fmla="*/ 91 w 112"/>
                  <a:gd name="T7" fmla="*/ 14 h 62"/>
                  <a:gd name="T8" fmla="*/ 100 w 112"/>
                  <a:gd name="T9" fmla="*/ 20 h 62"/>
                  <a:gd name="T10" fmla="*/ 109 w 112"/>
                  <a:gd name="T11" fmla="*/ 31 h 62"/>
                  <a:gd name="T12" fmla="*/ 112 w 112"/>
                  <a:gd name="T13" fmla="*/ 43 h 62"/>
                  <a:gd name="T14" fmla="*/ 108 w 112"/>
                  <a:gd name="T15" fmla="*/ 48 h 62"/>
                  <a:gd name="T16" fmla="*/ 105 w 112"/>
                  <a:gd name="T17" fmla="*/ 53 h 62"/>
                  <a:gd name="T18" fmla="*/ 99 w 112"/>
                  <a:gd name="T19" fmla="*/ 56 h 62"/>
                  <a:gd name="T20" fmla="*/ 92 w 112"/>
                  <a:gd name="T21" fmla="*/ 60 h 62"/>
                  <a:gd name="T22" fmla="*/ 83 w 112"/>
                  <a:gd name="T23" fmla="*/ 61 h 62"/>
                  <a:gd name="T24" fmla="*/ 73 w 112"/>
                  <a:gd name="T25" fmla="*/ 62 h 62"/>
                  <a:gd name="T26" fmla="*/ 62 w 112"/>
                  <a:gd name="T27" fmla="*/ 62 h 62"/>
                  <a:gd name="T28" fmla="*/ 51 w 112"/>
                  <a:gd name="T29" fmla="*/ 62 h 62"/>
                  <a:gd name="T30" fmla="*/ 39 w 112"/>
                  <a:gd name="T31" fmla="*/ 58 h 62"/>
                  <a:gd name="T32" fmla="*/ 29 w 112"/>
                  <a:gd name="T33" fmla="*/ 54 h 62"/>
                  <a:gd name="T34" fmla="*/ 18 w 112"/>
                  <a:gd name="T35" fmla="*/ 49 h 62"/>
                  <a:gd name="T36" fmla="*/ 11 w 112"/>
                  <a:gd name="T37" fmla="*/ 44 h 62"/>
                  <a:gd name="T38" fmla="*/ 1 w 112"/>
                  <a:gd name="T39" fmla="*/ 33 h 62"/>
                  <a:gd name="T40" fmla="*/ 0 w 112"/>
                  <a:gd name="T41" fmla="*/ 23 h 62"/>
                  <a:gd name="T42" fmla="*/ 1 w 112"/>
                  <a:gd name="T43" fmla="*/ 15 h 62"/>
                  <a:gd name="T44" fmla="*/ 5 w 112"/>
                  <a:gd name="T45" fmla="*/ 11 h 62"/>
                  <a:gd name="T46" fmla="*/ 10 w 112"/>
                  <a:gd name="T47" fmla="*/ 6 h 62"/>
                  <a:gd name="T48" fmla="*/ 18 w 112"/>
                  <a:gd name="T49" fmla="*/ 4 h 62"/>
                  <a:gd name="T50" fmla="*/ 26 w 112"/>
                  <a:gd name="T51" fmla="*/ 0 h 62"/>
                  <a:gd name="T52" fmla="*/ 37 w 112"/>
                  <a:gd name="T53" fmla="*/ 0 h 62"/>
                  <a:gd name="T54" fmla="*/ 48 w 112"/>
                  <a:gd name="T55" fmla="*/ 0 h 62"/>
                  <a:gd name="T56" fmla="*/ 60 w 112"/>
                  <a:gd name="T57" fmla="*/ 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2">
                    <a:moveTo>
                      <a:pt x="60" y="3"/>
                    </a:moveTo>
                    <a:lnTo>
                      <a:pt x="71" y="6"/>
                    </a:lnTo>
                    <a:lnTo>
                      <a:pt x="81" y="10"/>
                    </a:lnTo>
                    <a:lnTo>
                      <a:pt x="91" y="14"/>
                    </a:lnTo>
                    <a:lnTo>
                      <a:pt x="100" y="20"/>
                    </a:lnTo>
                    <a:lnTo>
                      <a:pt x="109" y="31"/>
                    </a:lnTo>
                    <a:lnTo>
                      <a:pt x="112" y="43"/>
                    </a:lnTo>
                    <a:lnTo>
                      <a:pt x="108" y="48"/>
                    </a:lnTo>
                    <a:lnTo>
                      <a:pt x="105" y="53"/>
                    </a:lnTo>
                    <a:lnTo>
                      <a:pt x="99" y="56"/>
                    </a:lnTo>
                    <a:lnTo>
                      <a:pt x="92" y="60"/>
                    </a:lnTo>
                    <a:lnTo>
                      <a:pt x="83" y="61"/>
                    </a:lnTo>
                    <a:lnTo>
                      <a:pt x="73" y="62"/>
                    </a:lnTo>
                    <a:lnTo>
                      <a:pt x="62" y="62"/>
                    </a:lnTo>
                    <a:lnTo>
                      <a:pt x="51" y="62"/>
                    </a:lnTo>
                    <a:lnTo>
                      <a:pt x="39" y="58"/>
                    </a:lnTo>
                    <a:lnTo>
                      <a:pt x="29" y="54"/>
                    </a:lnTo>
                    <a:lnTo>
                      <a:pt x="18" y="49"/>
                    </a:lnTo>
                    <a:lnTo>
                      <a:pt x="11" y="44"/>
                    </a:lnTo>
                    <a:lnTo>
                      <a:pt x="1" y="33"/>
                    </a:lnTo>
                    <a:lnTo>
                      <a:pt x="0" y="23"/>
                    </a:lnTo>
                    <a:lnTo>
                      <a:pt x="1" y="15"/>
                    </a:lnTo>
                    <a:lnTo>
                      <a:pt x="5" y="11"/>
                    </a:lnTo>
                    <a:lnTo>
                      <a:pt x="10" y="6"/>
                    </a:lnTo>
                    <a:lnTo>
                      <a:pt x="18" y="4"/>
                    </a:lnTo>
                    <a:lnTo>
                      <a:pt x="26" y="0"/>
                    </a:lnTo>
                    <a:lnTo>
                      <a:pt x="37" y="0"/>
                    </a:lnTo>
                    <a:lnTo>
                      <a:pt x="48"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0" name="Freeform 52"/>
              <p:cNvSpPr>
                <a:spLocks/>
              </p:cNvSpPr>
              <p:nvPr/>
            </p:nvSpPr>
            <p:spPr bwMode="auto">
              <a:xfrm>
                <a:off x="3591" y="2810"/>
                <a:ext cx="58" cy="29"/>
              </a:xfrm>
              <a:custGeom>
                <a:avLst/>
                <a:gdLst>
                  <a:gd name="T0" fmla="*/ 58 w 116"/>
                  <a:gd name="T1" fmla="*/ 0 h 59"/>
                  <a:gd name="T2" fmla="*/ 68 w 116"/>
                  <a:gd name="T3" fmla="*/ 0 h 59"/>
                  <a:gd name="T4" fmla="*/ 80 w 116"/>
                  <a:gd name="T5" fmla="*/ 2 h 59"/>
                  <a:gd name="T6" fmla="*/ 89 w 116"/>
                  <a:gd name="T7" fmla="*/ 4 h 59"/>
                  <a:gd name="T8" fmla="*/ 99 w 116"/>
                  <a:gd name="T9" fmla="*/ 8 h 59"/>
                  <a:gd name="T10" fmla="*/ 105 w 116"/>
                  <a:gd name="T11" fmla="*/ 12 h 59"/>
                  <a:gd name="T12" fmla="*/ 110 w 116"/>
                  <a:gd name="T13" fmla="*/ 16 h 59"/>
                  <a:gd name="T14" fmla="*/ 113 w 116"/>
                  <a:gd name="T15" fmla="*/ 22 h 59"/>
                  <a:gd name="T16" fmla="*/ 116 w 116"/>
                  <a:gd name="T17" fmla="*/ 29 h 59"/>
                  <a:gd name="T18" fmla="*/ 113 w 116"/>
                  <a:gd name="T19" fmla="*/ 33 h 59"/>
                  <a:gd name="T20" fmla="*/ 110 w 116"/>
                  <a:gd name="T21" fmla="*/ 39 h 59"/>
                  <a:gd name="T22" fmla="*/ 105 w 116"/>
                  <a:gd name="T23" fmla="*/ 44 h 59"/>
                  <a:gd name="T24" fmla="*/ 99 w 116"/>
                  <a:gd name="T25" fmla="*/ 49 h 59"/>
                  <a:gd name="T26" fmla="*/ 89 w 116"/>
                  <a:gd name="T27" fmla="*/ 52 h 59"/>
                  <a:gd name="T28" fmla="*/ 80 w 116"/>
                  <a:gd name="T29" fmla="*/ 56 h 59"/>
                  <a:gd name="T30" fmla="*/ 68 w 116"/>
                  <a:gd name="T31" fmla="*/ 57 h 59"/>
                  <a:gd name="T32" fmla="*/ 58 w 116"/>
                  <a:gd name="T33" fmla="*/ 59 h 59"/>
                  <a:gd name="T34" fmla="*/ 46 w 116"/>
                  <a:gd name="T35" fmla="*/ 57 h 59"/>
                  <a:gd name="T36" fmla="*/ 35 w 116"/>
                  <a:gd name="T37" fmla="*/ 56 h 59"/>
                  <a:gd name="T38" fmla="*/ 25 w 116"/>
                  <a:gd name="T39" fmla="*/ 52 h 59"/>
                  <a:gd name="T40" fmla="*/ 17 w 116"/>
                  <a:gd name="T41" fmla="*/ 49 h 59"/>
                  <a:gd name="T42" fmla="*/ 9 w 116"/>
                  <a:gd name="T43" fmla="*/ 44 h 59"/>
                  <a:gd name="T44" fmla="*/ 4 w 116"/>
                  <a:gd name="T45" fmla="*/ 39 h 59"/>
                  <a:gd name="T46" fmla="*/ 0 w 116"/>
                  <a:gd name="T47" fmla="*/ 33 h 59"/>
                  <a:gd name="T48" fmla="*/ 0 w 116"/>
                  <a:gd name="T49" fmla="*/ 29 h 59"/>
                  <a:gd name="T50" fmla="*/ 0 w 116"/>
                  <a:gd name="T51" fmla="*/ 22 h 59"/>
                  <a:gd name="T52" fmla="*/ 4 w 116"/>
                  <a:gd name="T53" fmla="*/ 16 h 59"/>
                  <a:gd name="T54" fmla="*/ 9 w 116"/>
                  <a:gd name="T55" fmla="*/ 12 h 59"/>
                  <a:gd name="T56" fmla="*/ 17 w 116"/>
                  <a:gd name="T57" fmla="*/ 8 h 59"/>
                  <a:gd name="T58" fmla="*/ 25 w 116"/>
                  <a:gd name="T59" fmla="*/ 4 h 59"/>
                  <a:gd name="T60" fmla="*/ 35 w 116"/>
                  <a:gd name="T61" fmla="*/ 2 h 59"/>
                  <a:gd name="T62" fmla="*/ 46 w 116"/>
                  <a:gd name="T63" fmla="*/ 0 h 59"/>
                  <a:gd name="T64" fmla="*/ 58 w 116"/>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6" h="59">
                    <a:moveTo>
                      <a:pt x="58" y="0"/>
                    </a:moveTo>
                    <a:lnTo>
                      <a:pt x="68" y="0"/>
                    </a:lnTo>
                    <a:lnTo>
                      <a:pt x="80" y="2"/>
                    </a:lnTo>
                    <a:lnTo>
                      <a:pt x="89" y="4"/>
                    </a:lnTo>
                    <a:lnTo>
                      <a:pt x="99" y="8"/>
                    </a:lnTo>
                    <a:lnTo>
                      <a:pt x="105" y="12"/>
                    </a:lnTo>
                    <a:lnTo>
                      <a:pt x="110" y="16"/>
                    </a:lnTo>
                    <a:lnTo>
                      <a:pt x="113" y="22"/>
                    </a:lnTo>
                    <a:lnTo>
                      <a:pt x="116" y="29"/>
                    </a:lnTo>
                    <a:lnTo>
                      <a:pt x="113" y="33"/>
                    </a:lnTo>
                    <a:lnTo>
                      <a:pt x="110" y="39"/>
                    </a:lnTo>
                    <a:lnTo>
                      <a:pt x="105" y="44"/>
                    </a:lnTo>
                    <a:lnTo>
                      <a:pt x="99" y="49"/>
                    </a:lnTo>
                    <a:lnTo>
                      <a:pt x="89" y="52"/>
                    </a:lnTo>
                    <a:lnTo>
                      <a:pt x="80" y="56"/>
                    </a:lnTo>
                    <a:lnTo>
                      <a:pt x="68" y="57"/>
                    </a:lnTo>
                    <a:lnTo>
                      <a:pt x="58" y="59"/>
                    </a:lnTo>
                    <a:lnTo>
                      <a:pt x="46" y="57"/>
                    </a:lnTo>
                    <a:lnTo>
                      <a:pt x="35" y="56"/>
                    </a:lnTo>
                    <a:lnTo>
                      <a:pt x="25" y="52"/>
                    </a:lnTo>
                    <a:lnTo>
                      <a:pt x="17" y="49"/>
                    </a:lnTo>
                    <a:lnTo>
                      <a:pt x="9" y="44"/>
                    </a:lnTo>
                    <a:lnTo>
                      <a:pt x="4" y="39"/>
                    </a:lnTo>
                    <a:lnTo>
                      <a:pt x="0" y="33"/>
                    </a:lnTo>
                    <a:lnTo>
                      <a:pt x="0" y="29"/>
                    </a:lnTo>
                    <a:lnTo>
                      <a:pt x="0" y="22"/>
                    </a:lnTo>
                    <a:lnTo>
                      <a:pt x="4" y="16"/>
                    </a:lnTo>
                    <a:lnTo>
                      <a:pt x="9" y="12"/>
                    </a:lnTo>
                    <a:lnTo>
                      <a:pt x="17" y="8"/>
                    </a:lnTo>
                    <a:lnTo>
                      <a:pt x="25" y="4"/>
                    </a:lnTo>
                    <a:lnTo>
                      <a:pt x="35" y="2"/>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1" name="Freeform 53"/>
              <p:cNvSpPr>
                <a:spLocks/>
              </p:cNvSpPr>
              <p:nvPr/>
            </p:nvSpPr>
            <p:spPr bwMode="auto">
              <a:xfrm>
                <a:off x="3426" y="2958"/>
                <a:ext cx="57" cy="30"/>
              </a:xfrm>
              <a:custGeom>
                <a:avLst/>
                <a:gdLst>
                  <a:gd name="T0" fmla="*/ 60 w 115"/>
                  <a:gd name="T1" fmla="*/ 3 h 60"/>
                  <a:gd name="T2" fmla="*/ 71 w 115"/>
                  <a:gd name="T3" fmla="*/ 3 h 60"/>
                  <a:gd name="T4" fmla="*/ 82 w 115"/>
                  <a:gd name="T5" fmla="*/ 7 h 60"/>
                  <a:gd name="T6" fmla="*/ 91 w 115"/>
                  <a:gd name="T7" fmla="*/ 9 h 60"/>
                  <a:gd name="T8" fmla="*/ 100 w 115"/>
                  <a:gd name="T9" fmla="*/ 15 h 60"/>
                  <a:gd name="T10" fmla="*/ 111 w 115"/>
                  <a:gd name="T11" fmla="*/ 27 h 60"/>
                  <a:gd name="T12" fmla="*/ 115 w 115"/>
                  <a:gd name="T13" fmla="*/ 40 h 60"/>
                  <a:gd name="T14" fmla="*/ 111 w 115"/>
                  <a:gd name="T15" fmla="*/ 44 h 60"/>
                  <a:gd name="T16" fmla="*/ 108 w 115"/>
                  <a:gd name="T17" fmla="*/ 49 h 60"/>
                  <a:gd name="T18" fmla="*/ 101 w 115"/>
                  <a:gd name="T19" fmla="*/ 52 h 60"/>
                  <a:gd name="T20" fmla="*/ 95 w 115"/>
                  <a:gd name="T21" fmla="*/ 56 h 60"/>
                  <a:gd name="T22" fmla="*/ 86 w 115"/>
                  <a:gd name="T23" fmla="*/ 57 h 60"/>
                  <a:gd name="T24" fmla="*/ 76 w 115"/>
                  <a:gd name="T25" fmla="*/ 60 h 60"/>
                  <a:gd name="T26" fmla="*/ 64 w 115"/>
                  <a:gd name="T27" fmla="*/ 60 h 60"/>
                  <a:gd name="T28" fmla="*/ 54 w 115"/>
                  <a:gd name="T29" fmla="*/ 60 h 60"/>
                  <a:gd name="T30" fmla="*/ 42 w 115"/>
                  <a:gd name="T31" fmla="*/ 56 h 60"/>
                  <a:gd name="T32" fmla="*/ 31 w 115"/>
                  <a:gd name="T33" fmla="*/ 53 h 60"/>
                  <a:gd name="T34" fmla="*/ 21 w 115"/>
                  <a:gd name="T35" fmla="*/ 48 h 60"/>
                  <a:gd name="T36" fmla="*/ 13 w 115"/>
                  <a:gd name="T37" fmla="*/ 44 h 60"/>
                  <a:gd name="T38" fmla="*/ 2 w 115"/>
                  <a:gd name="T39" fmla="*/ 33 h 60"/>
                  <a:gd name="T40" fmla="*/ 0 w 115"/>
                  <a:gd name="T41" fmla="*/ 23 h 60"/>
                  <a:gd name="T42" fmla="*/ 1 w 115"/>
                  <a:gd name="T43" fmla="*/ 15 h 60"/>
                  <a:gd name="T44" fmla="*/ 5 w 115"/>
                  <a:gd name="T45" fmla="*/ 11 h 60"/>
                  <a:gd name="T46" fmla="*/ 10 w 115"/>
                  <a:gd name="T47" fmla="*/ 6 h 60"/>
                  <a:gd name="T48" fmla="*/ 18 w 115"/>
                  <a:gd name="T49" fmla="*/ 4 h 60"/>
                  <a:gd name="T50" fmla="*/ 26 w 115"/>
                  <a:gd name="T51" fmla="*/ 0 h 60"/>
                  <a:gd name="T52" fmla="*/ 37 w 115"/>
                  <a:gd name="T53" fmla="*/ 0 h 60"/>
                  <a:gd name="T54" fmla="*/ 49 w 115"/>
                  <a:gd name="T55" fmla="*/ 0 h 60"/>
                  <a:gd name="T56" fmla="*/ 60 w 115"/>
                  <a:gd name="T57"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0" y="3"/>
                    </a:moveTo>
                    <a:lnTo>
                      <a:pt x="71" y="3"/>
                    </a:lnTo>
                    <a:lnTo>
                      <a:pt x="82" y="7"/>
                    </a:lnTo>
                    <a:lnTo>
                      <a:pt x="91" y="9"/>
                    </a:lnTo>
                    <a:lnTo>
                      <a:pt x="100" y="15"/>
                    </a:lnTo>
                    <a:lnTo>
                      <a:pt x="111" y="27"/>
                    </a:lnTo>
                    <a:lnTo>
                      <a:pt x="115" y="40"/>
                    </a:lnTo>
                    <a:lnTo>
                      <a:pt x="111" y="44"/>
                    </a:lnTo>
                    <a:lnTo>
                      <a:pt x="108" y="49"/>
                    </a:lnTo>
                    <a:lnTo>
                      <a:pt x="101" y="52"/>
                    </a:lnTo>
                    <a:lnTo>
                      <a:pt x="95" y="56"/>
                    </a:lnTo>
                    <a:lnTo>
                      <a:pt x="86" y="57"/>
                    </a:lnTo>
                    <a:lnTo>
                      <a:pt x="76" y="60"/>
                    </a:lnTo>
                    <a:lnTo>
                      <a:pt x="64" y="60"/>
                    </a:lnTo>
                    <a:lnTo>
                      <a:pt x="54" y="60"/>
                    </a:lnTo>
                    <a:lnTo>
                      <a:pt x="42" y="56"/>
                    </a:lnTo>
                    <a:lnTo>
                      <a:pt x="31" y="53"/>
                    </a:lnTo>
                    <a:lnTo>
                      <a:pt x="21" y="48"/>
                    </a:lnTo>
                    <a:lnTo>
                      <a:pt x="13" y="44"/>
                    </a:lnTo>
                    <a:lnTo>
                      <a:pt x="2" y="33"/>
                    </a:lnTo>
                    <a:lnTo>
                      <a:pt x="0" y="23"/>
                    </a:lnTo>
                    <a:lnTo>
                      <a:pt x="1" y="15"/>
                    </a:lnTo>
                    <a:lnTo>
                      <a:pt x="5" y="11"/>
                    </a:lnTo>
                    <a:lnTo>
                      <a:pt x="10" y="6"/>
                    </a:lnTo>
                    <a:lnTo>
                      <a:pt x="18" y="4"/>
                    </a:lnTo>
                    <a:lnTo>
                      <a:pt x="26" y="0"/>
                    </a:lnTo>
                    <a:lnTo>
                      <a:pt x="37" y="0"/>
                    </a:lnTo>
                    <a:lnTo>
                      <a:pt x="49" y="0"/>
                    </a:lnTo>
                    <a:lnTo>
                      <a:pt x="60"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2" name="Freeform 54"/>
              <p:cNvSpPr>
                <a:spLocks/>
              </p:cNvSpPr>
              <p:nvPr/>
            </p:nvSpPr>
            <p:spPr bwMode="auto">
              <a:xfrm>
                <a:off x="3295" y="3063"/>
                <a:ext cx="56" cy="30"/>
              </a:xfrm>
              <a:custGeom>
                <a:avLst/>
                <a:gdLst>
                  <a:gd name="T0" fmla="*/ 62 w 112"/>
                  <a:gd name="T1" fmla="*/ 3 h 61"/>
                  <a:gd name="T2" fmla="*/ 72 w 112"/>
                  <a:gd name="T3" fmla="*/ 4 h 61"/>
                  <a:gd name="T4" fmla="*/ 83 w 112"/>
                  <a:gd name="T5" fmla="*/ 8 h 61"/>
                  <a:gd name="T6" fmla="*/ 91 w 112"/>
                  <a:gd name="T7" fmla="*/ 12 h 61"/>
                  <a:gd name="T8" fmla="*/ 98 w 112"/>
                  <a:gd name="T9" fmla="*/ 18 h 61"/>
                  <a:gd name="T10" fmla="*/ 109 w 112"/>
                  <a:gd name="T11" fmla="*/ 30 h 61"/>
                  <a:gd name="T12" fmla="*/ 112 w 112"/>
                  <a:gd name="T13" fmla="*/ 42 h 61"/>
                  <a:gd name="T14" fmla="*/ 109 w 112"/>
                  <a:gd name="T15" fmla="*/ 47 h 61"/>
                  <a:gd name="T16" fmla="*/ 105 w 112"/>
                  <a:gd name="T17" fmla="*/ 53 h 61"/>
                  <a:gd name="T18" fmla="*/ 98 w 112"/>
                  <a:gd name="T19" fmla="*/ 55 h 61"/>
                  <a:gd name="T20" fmla="*/ 92 w 112"/>
                  <a:gd name="T21" fmla="*/ 59 h 61"/>
                  <a:gd name="T22" fmla="*/ 83 w 112"/>
                  <a:gd name="T23" fmla="*/ 59 h 61"/>
                  <a:gd name="T24" fmla="*/ 73 w 112"/>
                  <a:gd name="T25" fmla="*/ 61 h 61"/>
                  <a:gd name="T26" fmla="*/ 62 w 112"/>
                  <a:gd name="T27" fmla="*/ 59 h 61"/>
                  <a:gd name="T28" fmla="*/ 51 w 112"/>
                  <a:gd name="T29" fmla="*/ 59 h 61"/>
                  <a:gd name="T30" fmla="*/ 39 w 112"/>
                  <a:gd name="T31" fmla="*/ 55 h 61"/>
                  <a:gd name="T32" fmla="*/ 29 w 112"/>
                  <a:gd name="T33" fmla="*/ 53 h 61"/>
                  <a:gd name="T34" fmla="*/ 18 w 112"/>
                  <a:gd name="T35" fmla="*/ 47 h 61"/>
                  <a:gd name="T36" fmla="*/ 11 w 112"/>
                  <a:gd name="T37" fmla="*/ 42 h 61"/>
                  <a:gd name="T38" fmla="*/ 1 w 112"/>
                  <a:gd name="T39" fmla="*/ 30 h 61"/>
                  <a:gd name="T40" fmla="*/ 0 w 112"/>
                  <a:gd name="T41" fmla="*/ 20 h 61"/>
                  <a:gd name="T42" fmla="*/ 1 w 112"/>
                  <a:gd name="T43" fmla="*/ 13 h 61"/>
                  <a:gd name="T44" fmla="*/ 5 w 112"/>
                  <a:gd name="T45" fmla="*/ 9 h 61"/>
                  <a:gd name="T46" fmla="*/ 10 w 112"/>
                  <a:gd name="T47" fmla="*/ 5 h 61"/>
                  <a:gd name="T48" fmla="*/ 19 w 112"/>
                  <a:gd name="T49" fmla="*/ 3 h 61"/>
                  <a:gd name="T50" fmla="*/ 27 w 112"/>
                  <a:gd name="T51" fmla="*/ 0 h 61"/>
                  <a:gd name="T52" fmla="*/ 38 w 112"/>
                  <a:gd name="T53" fmla="*/ 0 h 61"/>
                  <a:gd name="T54" fmla="*/ 50 w 112"/>
                  <a:gd name="T55" fmla="*/ 0 h 61"/>
                  <a:gd name="T56" fmla="*/ 62 w 112"/>
                  <a:gd name="T57"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 h="61">
                    <a:moveTo>
                      <a:pt x="62" y="3"/>
                    </a:moveTo>
                    <a:lnTo>
                      <a:pt x="72" y="4"/>
                    </a:lnTo>
                    <a:lnTo>
                      <a:pt x="83" y="8"/>
                    </a:lnTo>
                    <a:lnTo>
                      <a:pt x="91" y="12"/>
                    </a:lnTo>
                    <a:lnTo>
                      <a:pt x="98" y="18"/>
                    </a:lnTo>
                    <a:lnTo>
                      <a:pt x="109" y="30"/>
                    </a:lnTo>
                    <a:lnTo>
                      <a:pt x="112" y="42"/>
                    </a:lnTo>
                    <a:lnTo>
                      <a:pt x="109" y="47"/>
                    </a:lnTo>
                    <a:lnTo>
                      <a:pt x="105" y="53"/>
                    </a:lnTo>
                    <a:lnTo>
                      <a:pt x="98" y="55"/>
                    </a:lnTo>
                    <a:lnTo>
                      <a:pt x="92" y="59"/>
                    </a:lnTo>
                    <a:lnTo>
                      <a:pt x="83" y="59"/>
                    </a:lnTo>
                    <a:lnTo>
                      <a:pt x="73" y="61"/>
                    </a:lnTo>
                    <a:lnTo>
                      <a:pt x="62" y="59"/>
                    </a:lnTo>
                    <a:lnTo>
                      <a:pt x="51" y="59"/>
                    </a:lnTo>
                    <a:lnTo>
                      <a:pt x="39" y="55"/>
                    </a:lnTo>
                    <a:lnTo>
                      <a:pt x="29" y="53"/>
                    </a:lnTo>
                    <a:lnTo>
                      <a:pt x="18" y="47"/>
                    </a:lnTo>
                    <a:lnTo>
                      <a:pt x="11" y="42"/>
                    </a:lnTo>
                    <a:lnTo>
                      <a:pt x="1" y="30"/>
                    </a:lnTo>
                    <a:lnTo>
                      <a:pt x="0" y="20"/>
                    </a:lnTo>
                    <a:lnTo>
                      <a:pt x="1" y="13"/>
                    </a:lnTo>
                    <a:lnTo>
                      <a:pt x="5" y="9"/>
                    </a:lnTo>
                    <a:lnTo>
                      <a:pt x="10" y="5"/>
                    </a:lnTo>
                    <a:lnTo>
                      <a:pt x="19" y="3"/>
                    </a:lnTo>
                    <a:lnTo>
                      <a:pt x="27" y="0"/>
                    </a:lnTo>
                    <a:lnTo>
                      <a:pt x="38" y="0"/>
                    </a:lnTo>
                    <a:lnTo>
                      <a:pt x="50" y="0"/>
                    </a:lnTo>
                    <a:lnTo>
                      <a:pt x="62"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3" name="Freeform 55"/>
              <p:cNvSpPr>
                <a:spLocks/>
              </p:cNvSpPr>
              <p:nvPr/>
            </p:nvSpPr>
            <p:spPr bwMode="auto">
              <a:xfrm>
                <a:off x="3459" y="2799"/>
                <a:ext cx="59" cy="29"/>
              </a:xfrm>
              <a:custGeom>
                <a:avLst/>
                <a:gdLst>
                  <a:gd name="T0" fmla="*/ 58 w 117"/>
                  <a:gd name="T1" fmla="*/ 0 h 59"/>
                  <a:gd name="T2" fmla="*/ 68 w 117"/>
                  <a:gd name="T3" fmla="*/ 0 h 59"/>
                  <a:gd name="T4" fmla="*/ 80 w 117"/>
                  <a:gd name="T5" fmla="*/ 1 h 59"/>
                  <a:gd name="T6" fmla="*/ 89 w 117"/>
                  <a:gd name="T7" fmla="*/ 4 h 59"/>
                  <a:gd name="T8" fmla="*/ 99 w 117"/>
                  <a:gd name="T9" fmla="*/ 8 h 59"/>
                  <a:gd name="T10" fmla="*/ 105 w 117"/>
                  <a:gd name="T11" fmla="*/ 12 h 59"/>
                  <a:gd name="T12" fmla="*/ 112 w 117"/>
                  <a:gd name="T13" fmla="*/ 17 h 59"/>
                  <a:gd name="T14" fmla="*/ 114 w 117"/>
                  <a:gd name="T15" fmla="*/ 22 h 59"/>
                  <a:gd name="T16" fmla="*/ 117 w 117"/>
                  <a:gd name="T17" fmla="*/ 29 h 59"/>
                  <a:gd name="T18" fmla="*/ 114 w 117"/>
                  <a:gd name="T19" fmla="*/ 34 h 59"/>
                  <a:gd name="T20" fmla="*/ 112 w 117"/>
                  <a:gd name="T21" fmla="*/ 40 h 59"/>
                  <a:gd name="T22" fmla="*/ 105 w 117"/>
                  <a:gd name="T23" fmla="*/ 45 h 59"/>
                  <a:gd name="T24" fmla="*/ 99 w 117"/>
                  <a:gd name="T25" fmla="*/ 50 h 59"/>
                  <a:gd name="T26" fmla="*/ 89 w 117"/>
                  <a:gd name="T27" fmla="*/ 53 h 59"/>
                  <a:gd name="T28" fmla="*/ 80 w 117"/>
                  <a:gd name="T29" fmla="*/ 57 h 59"/>
                  <a:gd name="T30" fmla="*/ 68 w 117"/>
                  <a:gd name="T31" fmla="*/ 58 h 59"/>
                  <a:gd name="T32" fmla="*/ 58 w 117"/>
                  <a:gd name="T33" fmla="*/ 59 h 59"/>
                  <a:gd name="T34" fmla="*/ 46 w 117"/>
                  <a:gd name="T35" fmla="*/ 58 h 59"/>
                  <a:gd name="T36" fmla="*/ 35 w 117"/>
                  <a:gd name="T37" fmla="*/ 57 h 59"/>
                  <a:gd name="T38" fmla="*/ 25 w 117"/>
                  <a:gd name="T39" fmla="*/ 53 h 59"/>
                  <a:gd name="T40" fmla="*/ 17 w 117"/>
                  <a:gd name="T41" fmla="*/ 50 h 59"/>
                  <a:gd name="T42" fmla="*/ 9 w 117"/>
                  <a:gd name="T43" fmla="*/ 45 h 59"/>
                  <a:gd name="T44" fmla="*/ 4 w 117"/>
                  <a:gd name="T45" fmla="*/ 40 h 59"/>
                  <a:gd name="T46" fmla="*/ 0 w 117"/>
                  <a:gd name="T47" fmla="*/ 34 h 59"/>
                  <a:gd name="T48" fmla="*/ 0 w 117"/>
                  <a:gd name="T49" fmla="*/ 29 h 59"/>
                  <a:gd name="T50" fmla="*/ 0 w 117"/>
                  <a:gd name="T51" fmla="*/ 22 h 59"/>
                  <a:gd name="T52" fmla="*/ 4 w 117"/>
                  <a:gd name="T53" fmla="*/ 17 h 59"/>
                  <a:gd name="T54" fmla="*/ 9 w 117"/>
                  <a:gd name="T55" fmla="*/ 12 h 59"/>
                  <a:gd name="T56" fmla="*/ 17 w 117"/>
                  <a:gd name="T57" fmla="*/ 8 h 59"/>
                  <a:gd name="T58" fmla="*/ 25 w 117"/>
                  <a:gd name="T59" fmla="*/ 4 h 59"/>
                  <a:gd name="T60" fmla="*/ 35 w 117"/>
                  <a:gd name="T61" fmla="*/ 1 h 59"/>
                  <a:gd name="T62" fmla="*/ 46 w 117"/>
                  <a:gd name="T63" fmla="*/ 0 h 59"/>
                  <a:gd name="T64" fmla="*/ 58 w 117"/>
                  <a:gd name="T6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7" h="59">
                    <a:moveTo>
                      <a:pt x="58" y="0"/>
                    </a:moveTo>
                    <a:lnTo>
                      <a:pt x="68" y="0"/>
                    </a:lnTo>
                    <a:lnTo>
                      <a:pt x="80" y="1"/>
                    </a:lnTo>
                    <a:lnTo>
                      <a:pt x="89" y="4"/>
                    </a:lnTo>
                    <a:lnTo>
                      <a:pt x="99" y="8"/>
                    </a:lnTo>
                    <a:lnTo>
                      <a:pt x="105" y="12"/>
                    </a:lnTo>
                    <a:lnTo>
                      <a:pt x="112" y="17"/>
                    </a:lnTo>
                    <a:lnTo>
                      <a:pt x="114" y="22"/>
                    </a:lnTo>
                    <a:lnTo>
                      <a:pt x="117" y="29"/>
                    </a:lnTo>
                    <a:lnTo>
                      <a:pt x="114" y="34"/>
                    </a:lnTo>
                    <a:lnTo>
                      <a:pt x="112" y="40"/>
                    </a:lnTo>
                    <a:lnTo>
                      <a:pt x="105" y="45"/>
                    </a:lnTo>
                    <a:lnTo>
                      <a:pt x="99" y="50"/>
                    </a:lnTo>
                    <a:lnTo>
                      <a:pt x="89" y="53"/>
                    </a:lnTo>
                    <a:lnTo>
                      <a:pt x="80" y="57"/>
                    </a:lnTo>
                    <a:lnTo>
                      <a:pt x="68" y="58"/>
                    </a:lnTo>
                    <a:lnTo>
                      <a:pt x="58" y="59"/>
                    </a:lnTo>
                    <a:lnTo>
                      <a:pt x="46" y="58"/>
                    </a:lnTo>
                    <a:lnTo>
                      <a:pt x="35" y="57"/>
                    </a:lnTo>
                    <a:lnTo>
                      <a:pt x="25" y="53"/>
                    </a:lnTo>
                    <a:lnTo>
                      <a:pt x="17" y="50"/>
                    </a:lnTo>
                    <a:lnTo>
                      <a:pt x="9" y="45"/>
                    </a:lnTo>
                    <a:lnTo>
                      <a:pt x="4" y="40"/>
                    </a:lnTo>
                    <a:lnTo>
                      <a:pt x="0" y="34"/>
                    </a:lnTo>
                    <a:lnTo>
                      <a:pt x="0" y="29"/>
                    </a:lnTo>
                    <a:lnTo>
                      <a:pt x="0" y="22"/>
                    </a:lnTo>
                    <a:lnTo>
                      <a:pt x="4" y="17"/>
                    </a:lnTo>
                    <a:lnTo>
                      <a:pt x="9" y="12"/>
                    </a:lnTo>
                    <a:lnTo>
                      <a:pt x="17" y="8"/>
                    </a:lnTo>
                    <a:lnTo>
                      <a:pt x="25" y="4"/>
                    </a:lnTo>
                    <a:lnTo>
                      <a:pt x="35" y="1"/>
                    </a:lnTo>
                    <a:lnTo>
                      <a:pt x="46" y="0"/>
                    </a:lnTo>
                    <a:lnTo>
                      <a:pt x="58"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4" name="Freeform 56"/>
              <p:cNvSpPr>
                <a:spLocks/>
              </p:cNvSpPr>
              <p:nvPr/>
            </p:nvSpPr>
            <p:spPr bwMode="auto">
              <a:xfrm>
                <a:off x="3298" y="2929"/>
                <a:ext cx="57" cy="29"/>
              </a:xfrm>
              <a:custGeom>
                <a:avLst/>
                <a:gdLst>
                  <a:gd name="T0" fmla="*/ 61 w 115"/>
                  <a:gd name="T1" fmla="*/ 3 h 58"/>
                  <a:gd name="T2" fmla="*/ 71 w 115"/>
                  <a:gd name="T3" fmla="*/ 3 h 58"/>
                  <a:gd name="T4" fmla="*/ 82 w 115"/>
                  <a:gd name="T5" fmla="*/ 7 h 58"/>
                  <a:gd name="T6" fmla="*/ 91 w 115"/>
                  <a:gd name="T7" fmla="*/ 9 h 58"/>
                  <a:gd name="T8" fmla="*/ 100 w 115"/>
                  <a:gd name="T9" fmla="*/ 15 h 58"/>
                  <a:gd name="T10" fmla="*/ 111 w 115"/>
                  <a:gd name="T11" fmla="*/ 27 h 58"/>
                  <a:gd name="T12" fmla="*/ 115 w 115"/>
                  <a:gd name="T13" fmla="*/ 40 h 58"/>
                  <a:gd name="T14" fmla="*/ 111 w 115"/>
                  <a:gd name="T15" fmla="*/ 44 h 58"/>
                  <a:gd name="T16" fmla="*/ 108 w 115"/>
                  <a:gd name="T17" fmla="*/ 49 h 58"/>
                  <a:gd name="T18" fmla="*/ 100 w 115"/>
                  <a:gd name="T19" fmla="*/ 52 h 58"/>
                  <a:gd name="T20" fmla="*/ 93 w 115"/>
                  <a:gd name="T21" fmla="*/ 56 h 58"/>
                  <a:gd name="T22" fmla="*/ 84 w 115"/>
                  <a:gd name="T23" fmla="*/ 57 h 58"/>
                  <a:gd name="T24" fmla="*/ 75 w 115"/>
                  <a:gd name="T25" fmla="*/ 58 h 58"/>
                  <a:gd name="T26" fmla="*/ 64 w 115"/>
                  <a:gd name="T27" fmla="*/ 58 h 58"/>
                  <a:gd name="T28" fmla="*/ 54 w 115"/>
                  <a:gd name="T29" fmla="*/ 58 h 58"/>
                  <a:gd name="T30" fmla="*/ 42 w 115"/>
                  <a:gd name="T31" fmla="*/ 54 h 58"/>
                  <a:gd name="T32" fmla="*/ 31 w 115"/>
                  <a:gd name="T33" fmla="*/ 52 h 58"/>
                  <a:gd name="T34" fmla="*/ 21 w 115"/>
                  <a:gd name="T35" fmla="*/ 48 h 58"/>
                  <a:gd name="T36" fmla="*/ 13 w 115"/>
                  <a:gd name="T37" fmla="*/ 44 h 58"/>
                  <a:gd name="T38" fmla="*/ 2 w 115"/>
                  <a:gd name="T39" fmla="*/ 33 h 58"/>
                  <a:gd name="T40" fmla="*/ 0 w 115"/>
                  <a:gd name="T41" fmla="*/ 23 h 58"/>
                  <a:gd name="T42" fmla="*/ 1 w 115"/>
                  <a:gd name="T43" fmla="*/ 15 h 58"/>
                  <a:gd name="T44" fmla="*/ 5 w 115"/>
                  <a:gd name="T45" fmla="*/ 11 h 58"/>
                  <a:gd name="T46" fmla="*/ 10 w 115"/>
                  <a:gd name="T47" fmla="*/ 5 h 58"/>
                  <a:gd name="T48" fmla="*/ 18 w 115"/>
                  <a:gd name="T49" fmla="*/ 4 h 58"/>
                  <a:gd name="T50" fmla="*/ 26 w 115"/>
                  <a:gd name="T51" fmla="*/ 0 h 58"/>
                  <a:gd name="T52" fmla="*/ 37 w 115"/>
                  <a:gd name="T53" fmla="*/ 0 h 58"/>
                  <a:gd name="T54" fmla="*/ 49 w 115"/>
                  <a:gd name="T55" fmla="*/ 0 h 58"/>
                  <a:gd name="T56" fmla="*/ 61 w 115"/>
                  <a:gd name="T57"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58">
                    <a:moveTo>
                      <a:pt x="61" y="3"/>
                    </a:moveTo>
                    <a:lnTo>
                      <a:pt x="71" y="3"/>
                    </a:lnTo>
                    <a:lnTo>
                      <a:pt x="82" y="7"/>
                    </a:lnTo>
                    <a:lnTo>
                      <a:pt x="91" y="9"/>
                    </a:lnTo>
                    <a:lnTo>
                      <a:pt x="100" y="15"/>
                    </a:lnTo>
                    <a:lnTo>
                      <a:pt x="111" y="27"/>
                    </a:lnTo>
                    <a:lnTo>
                      <a:pt x="115" y="40"/>
                    </a:lnTo>
                    <a:lnTo>
                      <a:pt x="111" y="44"/>
                    </a:lnTo>
                    <a:lnTo>
                      <a:pt x="108" y="49"/>
                    </a:lnTo>
                    <a:lnTo>
                      <a:pt x="100" y="52"/>
                    </a:lnTo>
                    <a:lnTo>
                      <a:pt x="93" y="56"/>
                    </a:lnTo>
                    <a:lnTo>
                      <a:pt x="84" y="57"/>
                    </a:lnTo>
                    <a:lnTo>
                      <a:pt x="75" y="58"/>
                    </a:lnTo>
                    <a:lnTo>
                      <a:pt x="64" y="58"/>
                    </a:lnTo>
                    <a:lnTo>
                      <a:pt x="54" y="58"/>
                    </a:lnTo>
                    <a:lnTo>
                      <a:pt x="42" y="54"/>
                    </a:lnTo>
                    <a:lnTo>
                      <a:pt x="31" y="52"/>
                    </a:lnTo>
                    <a:lnTo>
                      <a:pt x="21" y="48"/>
                    </a:lnTo>
                    <a:lnTo>
                      <a:pt x="13" y="44"/>
                    </a:lnTo>
                    <a:lnTo>
                      <a:pt x="2" y="33"/>
                    </a:lnTo>
                    <a:lnTo>
                      <a:pt x="0" y="23"/>
                    </a:lnTo>
                    <a:lnTo>
                      <a:pt x="1" y="15"/>
                    </a:lnTo>
                    <a:lnTo>
                      <a:pt x="5" y="11"/>
                    </a:lnTo>
                    <a:lnTo>
                      <a:pt x="10" y="5"/>
                    </a:lnTo>
                    <a:lnTo>
                      <a:pt x="18" y="4"/>
                    </a:lnTo>
                    <a:lnTo>
                      <a:pt x="26" y="0"/>
                    </a:lnTo>
                    <a:lnTo>
                      <a:pt x="37" y="0"/>
                    </a:lnTo>
                    <a:lnTo>
                      <a:pt x="49" y="0"/>
                    </a:lnTo>
                    <a:lnTo>
                      <a:pt x="61" y="3"/>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5" name="Freeform 57"/>
              <p:cNvSpPr>
                <a:spLocks/>
              </p:cNvSpPr>
              <p:nvPr/>
            </p:nvSpPr>
            <p:spPr bwMode="auto">
              <a:xfrm>
                <a:off x="3167" y="3027"/>
                <a:ext cx="58" cy="31"/>
              </a:xfrm>
              <a:custGeom>
                <a:avLst/>
                <a:gdLst>
                  <a:gd name="T0" fmla="*/ 63 w 114"/>
                  <a:gd name="T1" fmla="*/ 2 h 60"/>
                  <a:gd name="T2" fmla="*/ 73 w 114"/>
                  <a:gd name="T3" fmla="*/ 4 h 60"/>
                  <a:gd name="T4" fmla="*/ 84 w 114"/>
                  <a:gd name="T5" fmla="*/ 8 h 60"/>
                  <a:gd name="T6" fmla="*/ 92 w 114"/>
                  <a:gd name="T7" fmla="*/ 12 h 60"/>
                  <a:gd name="T8" fmla="*/ 101 w 114"/>
                  <a:gd name="T9" fmla="*/ 18 h 60"/>
                  <a:gd name="T10" fmla="*/ 112 w 114"/>
                  <a:gd name="T11" fmla="*/ 30 h 60"/>
                  <a:gd name="T12" fmla="*/ 114 w 114"/>
                  <a:gd name="T13" fmla="*/ 42 h 60"/>
                  <a:gd name="T14" fmla="*/ 110 w 114"/>
                  <a:gd name="T15" fmla="*/ 47 h 60"/>
                  <a:gd name="T16" fmla="*/ 108 w 114"/>
                  <a:gd name="T17" fmla="*/ 53 h 60"/>
                  <a:gd name="T18" fmla="*/ 100 w 114"/>
                  <a:gd name="T19" fmla="*/ 55 h 60"/>
                  <a:gd name="T20" fmla="*/ 93 w 114"/>
                  <a:gd name="T21" fmla="*/ 59 h 60"/>
                  <a:gd name="T22" fmla="*/ 83 w 114"/>
                  <a:gd name="T23" fmla="*/ 59 h 60"/>
                  <a:gd name="T24" fmla="*/ 73 w 114"/>
                  <a:gd name="T25" fmla="*/ 60 h 60"/>
                  <a:gd name="T26" fmla="*/ 62 w 114"/>
                  <a:gd name="T27" fmla="*/ 59 h 60"/>
                  <a:gd name="T28" fmla="*/ 51 w 114"/>
                  <a:gd name="T29" fmla="*/ 59 h 60"/>
                  <a:gd name="T30" fmla="*/ 39 w 114"/>
                  <a:gd name="T31" fmla="*/ 55 h 60"/>
                  <a:gd name="T32" fmla="*/ 29 w 114"/>
                  <a:gd name="T33" fmla="*/ 53 h 60"/>
                  <a:gd name="T34" fmla="*/ 19 w 114"/>
                  <a:gd name="T35" fmla="*/ 47 h 60"/>
                  <a:gd name="T36" fmla="*/ 13 w 114"/>
                  <a:gd name="T37" fmla="*/ 43 h 60"/>
                  <a:gd name="T38" fmla="*/ 2 w 114"/>
                  <a:gd name="T39" fmla="*/ 31 h 60"/>
                  <a:gd name="T40" fmla="*/ 0 w 114"/>
                  <a:gd name="T41" fmla="*/ 20 h 60"/>
                  <a:gd name="T42" fmla="*/ 2 w 114"/>
                  <a:gd name="T43" fmla="*/ 13 h 60"/>
                  <a:gd name="T44" fmla="*/ 6 w 114"/>
                  <a:gd name="T45" fmla="*/ 9 h 60"/>
                  <a:gd name="T46" fmla="*/ 13 w 114"/>
                  <a:gd name="T47" fmla="*/ 5 h 60"/>
                  <a:gd name="T48" fmla="*/ 21 w 114"/>
                  <a:gd name="T49" fmla="*/ 2 h 60"/>
                  <a:gd name="T50" fmla="*/ 29 w 114"/>
                  <a:gd name="T51" fmla="*/ 0 h 60"/>
                  <a:gd name="T52" fmla="*/ 39 w 114"/>
                  <a:gd name="T53" fmla="*/ 0 h 60"/>
                  <a:gd name="T54" fmla="*/ 51 w 114"/>
                  <a:gd name="T55" fmla="*/ 0 h 60"/>
                  <a:gd name="T56" fmla="*/ 63 w 114"/>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60">
                    <a:moveTo>
                      <a:pt x="63" y="2"/>
                    </a:moveTo>
                    <a:lnTo>
                      <a:pt x="73" y="4"/>
                    </a:lnTo>
                    <a:lnTo>
                      <a:pt x="84" y="8"/>
                    </a:lnTo>
                    <a:lnTo>
                      <a:pt x="92" y="12"/>
                    </a:lnTo>
                    <a:lnTo>
                      <a:pt x="101" y="18"/>
                    </a:lnTo>
                    <a:lnTo>
                      <a:pt x="112" y="30"/>
                    </a:lnTo>
                    <a:lnTo>
                      <a:pt x="114" y="42"/>
                    </a:lnTo>
                    <a:lnTo>
                      <a:pt x="110" y="47"/>
                    </a:lnTo>
                    <a:lnTo>
                      <a:pt x="108" y="53"/>
                    </a:lnTo>
                    <a:lnTo>
                      <a:pt x="100" y="55"/>
                    </a:lnTo>
                    <a:lnTo>
                      <a:pt x="93" y="59"/>
                    </a:lnTo>
                    <a:lnTo>
                      <a:pt x="83" y="59"/>
                    </a:lnTo>
                    <a:lnTo>
                      <a:pt x="73" y="60"/>
                    </a:lnTo>
                    <a:lnTo>
                      <a:pt x="62" y="59"/>
                    </a:lnTo>
                    <a:lnTo>
                      <a:pt x="51" y="59"/>
                    </a:lnTo>
                    <a:lnTo>
                      <a:pt x="39" y="55"/>
                    </a:lnTo>
                    <a:lnTo>
                      <a:pt x="29" y="53"/>
                    </a:lnTo>
                    <a:lnTo>
                      <a:pt x="19" y="47"/>
                    </a:lnTo>
                    <a:lnTo>
                      <a:pt x="13" y="43"/>
                    </a:lnTo>
                    <a:lnTo>
                      <a:pt x="2" y="31"/>
                    </a:lnTo>
                    <a:lnTo>
                      <a:pt x="0" y="20"/>
                    </a:lnTo>
                    <a:lnTo>
                      <a:pt x="2"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6" name="Freeform 58"/>
              <p:cNvSpPr>
                <a:spLocks/>
              </p:cNvSpPr>
              <p:nvPr/>
            </p:nvSpPr>
            <p:spPr bwMode="auto">
              <a:xfrm>
                <a:off x="3354" y="2741"/>
                <a:ext cx="57" cy="30"/>
              </a:xfrm>
              <a:custGeom>
                <a:avLst/>
                <a:gdLst>
                  <a:gd name="T0" fmla="*/ 57 w 115"/>
                  <a:gd name="T1" fmla="*/ 0 h 60"/>
                  <a:gd name="T2" fmla="*/ 67 w 115"/>
                  <a:gd name="T3" fmla="*/ 0 h 60"/>
                  <a:gd name="T4" fmla="*/ 79 w 115"/>
                  <a:gd name="T5" fmla="*/ 2 h 60"/>
                  <a:gd name="T6" fmla="*/ 88 w 115"/>
                  <a:gd name="T7" fmla="*/ 4 h 60"/>
                  <a:gd name="T8" fmla="*/ 98 w 115"/>
                  <a:gd name="T9" fmla="*/ 8 h 60"/>
                  <a:gd name="T10" fmla="*/ 104 w 115"/>
                  <a:gd name="T11" fmla="*/ 12 h 60"/>
                  <a:gd name="T12" fmla="*/ 109 w 115"/>
                  <a:gd name="T13" fmla="*/ 17 h 60"/>
                  <a:gd name="T14" fmla="*/ 112 w 115"/>
                  <a:gd name="T15" fmla="*/ 23 h 60"/>
                  <a:gd name="T16" fmla="*/ 115 w 115"/>
                  <a:gd name="T17" fmla="*/ 31 h 60"/>
                  <a:gd name="T18" fmla="*/ 112 w 115"/>
                  <a:gd name="T19" fmla="*/ 35 h 60"/>
                  <a:gd name="T20" fmla="*/ 109 w 115"/>
                  <a:gd name="T21" fmla="*/ 40 h 60"/>
                  <a:gd name="T22" fmla="*/ 104 w 115"/>
                  <a:gd name="T23" fmla="*/ 45 h 60"/>
                  <a:gd name="T24" fmla="*/ 98 w 115"/>
                  <a:gd name="T25" fmla="*/ 50 h 60"/>
                  <a:gd name="T26" fmla="*/ 88 w 115"/>
                  <a:gd name="T27" fmla="*/ 53 h 60"/>
                  <a:gd name="T28" fmla="*/ 79 w 115"/>
                  <a:gd name="T29" fmla="*/ 57 h 60"/>
                  <a:gd name="T30" fmla="*/ 67 w 115"/>
                  <a:gd name="T31" fmla="*/ 58 h 60"/>
                  <a:gd name="T32" fmla="*/ 57 w 115"/>
                  <a:gd name="T33" fmla="*/ 60 h 60"/>
                  <a:gd name="T34" fmla="*/ 45 w 115"/>
                  <a:gd name="T35" fmla="*/ 58 h 60"/>
                  <a:gd name="T36" fmla="*/ 34 w 115"/>
                  <a:gd name="T37" fmla="*/ 57 h 60"/>
                  <a:gd name="T38" fmla="*/ 24 w 115"/>
                  <a:gd name="T39" fmla="*/ 53 h 60"/>
                  <a:gd name="T40" fmla="*/ 16 w 115"/>
                  <a:gd name="T41" fmla="*/ 50 h 60"/>
                  <a:gd name="T42" fmla="*/ 8 w 115"/>
                  <a:gd name="T43" fmla="*/ 45 h 60"/>
                  <a:gd name="T44" fmla="*/ 4 w 115"/>
                  <a:gd name="T45" fmla="*/ 40 h 60"/>
                  <a:gd name="T46" fmla="*/ 0 w 115"/>
                  <a:gd name="T47" fmla="*/ 35 h 60"/>
                  <a:gd name="T48" fmla="*/ 0 w 115"/>
                  <a:gd name="T49" fmla="*/ 31 h 60"/>
                  <a:gd name="T50" fmla="*/ 0 w 115"/>
                  <a:gd name="T51" fmla="*/ 23 h 60"/>
                  <a:gd name="T52" fmla="*/ 4 w 115"/>
                  <a:gd name="T53" fmla="*/ 17 h 60"/>
                  <a:gd name="T54" fmla="*/ 8 w 115"/>
                  <a:gd name="T55" fmla="*/ 12 h 60"/>
                  <a:gd name="T56" fmla="*/ 16 w 115"/>
                  <a:gd name="T57" fmla="*/ 8 h 60"/>
                  <a:gd name="T58" fmla="*/ 24 w 115"/>
                  <a:gd name="T59" fmla="*/ 4 h 60"/>
                  <a:gd name="T60" fmla="*/ 34 w 115"/>
                  <a:gd name="T61" fmla="*/ 2 h 60"/>
                  <a:gd name="T62" fmla="*/ 45 w 115"/>
                  <a:gd name="T63" fmla="*/ 0 h 60"/>
                  <a:gd name="T64" fmla="*/ 57 w 115"/>
                  <a:gd name="T6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60">
                    <a:moveTo>
                      <a:pt x="57" y="0"/>
                    </a:moveTo>
                    <a:lnTo>
                      <a:pt x="67" y="0"/>
                    </a:lnTo>
                    <a:lnTo>
                      <a:pt x="79" y="2"/>
                    </a:lnTo>
                    <a:lnTo>
                      <a:pt x="88" y="4"/>
                    </a:lnTo>
                    <a:lnTo>
                      <a:pt x="98" y="8"/>
                    </a:lnTo>
                    <a:lnTo>
                      <a:pt x="104" y="12"/>
                    </a:lnTo>
                    <a:lnTo>
                      <a:pt x="109" y="17"/>
                    </a:lnTo>
                    <a:lnTo>
                      <a:pt x="112" y="23"/>
                    </a:lnTo>
                    <a:lnTo>
                      <a:pt x="115" y="31"/>
                    </a:lnTo>
                    <a:lnTo>
                      <a:pt x="112" y="35"/>
                    </a:lnTo>
                    <a:lnTo>
                      <a:pt x="109" y="40"/>
                    </a:lnTo>
                    <a:lnTo>
                      <a:pt x="104" y="45"/>
                    </a:lnTo>
                    <a:lnTo>
                      <a:pt x="98" y="50"/>
                    </a:lnTo>
                    <a:lnTo>
                      <a:pt x="88" y="53"/>
                    </a:lnTo>
                    <a:lnTo>
                      <a:pt x="79" y="57"/>
                    </a:lnTo>
                    <a:lnTo>
                      <a:pt x="67" y="58"/>
                    </a:lnTo>
                    <a:lnTo>
                      <a:pt x="57" y="60"/>
                    </a:lnTo>
                    <a:lnTo>
                      <a:pt x="45" y="58"/>
                    </a:lnTo>
                    <a:lnTo>
                      <a:pt x="34" y="57"/>
                    </a:lnTo>
                    <a:lnTo>
                      <a:pt x="24" y="53"/>
                    </a:lnTo>
                    <a:lnTo>
                      <a:pt x="16" y="50"/>
                    </a:lnTo>
                    <a:lnTo>
                      <a:pt x="8" y="45"/>
                    </a:lnTo>
                    <a:lnTo>
                      <a:pt x="4" y="40"/>
                    </a:lnTo>
                    <a:lnTo>
                      <a:pt x="0" y="35"/>
                    </a:lnTo>
                    <a:lnTo>
                      <a:pt x="0" y="31"/>
                    </a:lnTo>
                    <a:lnTo>
                      <a:pt x="0" y="23"/>
                    </a:lnTo>
                    <a:lnTo>
                      <a:pt x="4" y="17"/>
                    </a:lnTo>
                    <a:lnTo>
                      <a:pt x="8" y="12"/>
                    </a:lnTo>
                    <a:lnTo>
                      <a:pt x="16" y="8"/>
                    </a:lnTo>
                    <a:lnTo>
                      <a:pt x="24" y="4"/>
                    </a:lnTo>
                    <a:lnTo>
                      <a:pt x="34" y="2"/>
                    </a:lnTo>
                    <a:lnTo>
                      <a:pt x="45" y="0"/>
                    </a:lnTo>
                    <a:lnTo>
                      <a:pt x="57" y="0"/>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7" name="Freeform 59"/>
              <p:cNvSpPr>
                <a:spLocks/>
              </p:cNvSpPr>
              <p:nvPr/>
            </p:nvSpPr>
            <p:spPr bwMode="auto">
              <a:xfrm>
                <a:off x="3202" y="2856"/>
                <a:ext cx="57" cy="30"/>
              </a:xfrm>
              <a:custGeom>
                <a:avLst/>
                <a:gdLst>
                  <a:gd name="T0" fmla="*/ 61 w 115"/>
                  <a:gd name="T1" fmla="*/ 2 h 60"/>
                  <a:gd name="T2" fmla="*/ 71 w 115"/>
                  <a:gd name="T3" fmla="*/ 4 h 60"/>
                  <a:gd name="T4" fmla="*/ 82 w 115"/>
                  <a:gd name="T5" fmla="*/ 8 h 60"/>
                  <a:gd name="T6" fmla="*/ 91 w 115"/>
                  <a:gd name="T7" fmla="*/ 12 h 60"/>
                  <a:gd name="T8" fmla="*/ 100 w 115"/>
                  <a:gd name="T9" fmla="*/ 17 h 60"/>
                  <a:gd name="T10" fmla="*/ 111 w 115"/>
                  <a:gd name="T11" fmla="*/ 28 h 60"/>
                  <a:gd name="T12" fmla="*/ 115 w 115"/>
                  <a:gd name="T13" fmla="*/ 39 h 60"/>
                  <a:gd name="T14" fmla="*/ 111 w 115"/>
                  <a:gd name="T15" fmla="*/ 45 h 60"/>
                  <a:gd name="T16" fmla="*/ 108 w 115"/>
                  <a:gd name="T17" fmla="*/ 50 h 60"/>
                  <a:gd name="T18" fmla="*/ 102 w 115"/>
                  <a:gd name="T19" fmla="*/ 53 h 60"/>
                  <a:gd name="T20" fmla="*/ 95 w 115"/>
                  <a:gd name="T21" fmla="*/ 57 h 60"/>
                  <a:gd name="T22" fmla="*/ 86 w 115"/>
                  <a:gd name="T23" fmla="*/ 58 h 60"/>
                  <a:gd name="T24" fmla="*/ 77 w 115"/>
                  <a:gd name="T25" fmla="*/ 60 h 60"/>
                  <a:gd name="T26" fmla="*/ 65 w 115"/>
                  <a:gd name="T27" fmla="*/ 60 h 60"/>
                  <a:gd name="T28" fmla="*/ 54 w 115"/>
                  <a:gd name="T29" fmla="*/ 60 h 60"/>
                  <a:gd name="T30" fmla="*/ 42 w 115"/>
                  <a:gd name="T31" fmla="*/ 57 h 60"/>
                  <a:gd name="T32" fmla="*/ 32 w 115"/>
                  <a:gd name="T33" fmla="*/ 54 h 60"/>
                  <a:gd name="T34" fmla="*/ 21 w 115"/>
                  <a:gd name="T35" fmla="*/ 50 h 60"/>
                  <a:gd name="T36" fmla="*/ 13 w 115"/>
                  <a:gd name="T37" fmla="*/ 46 h 60"/>
                  <a:gd name="T38" fmla="*/ 3 w 115"/>
                  <a:gd name="T39" fmla="*/ 34 h 60"/>
                  <a:gd name="T40" fmla="*/ 0 w 115"/>
                  <a:gd name="T41" fmla="*/ 22 h 60"/>
                  <a:gd name="T42" fmla="*/ 2 w 115"/>
                  <a:gd name="T43" fmla="*/ 16 h 60"/>
                  <a:gd name="T44" fmla="*/ 5 w 115"/>
                  <a:gd name="T45" fmla="*/ 10 h 60"/>
                  <a:gd name="T46" fmla="*/ 11 w 115"/>
                  <a:gd name="T47" fmla="*/ 6 h 60"/>
                  <a:gd name="T48" fmla="*/ 19 w 115"/>
                  <a:gd name="T49" fmla="*/ 4 h 60"/>
                  <a:gd name="T50" fmla="*/ 27 w 115"/>
                  <a:gd name="T51" fmla="*/ 1 h 60"/>
                  <a:gd name="T52" fmla="*/ 37 w 115"/>
                  <a:gd name="T53" fmla="*/ 1 h 60"/>
                  <a:gd name="T54" fmla="*/ 49 w 115"/>
                  <a:gd name="T55" fmla="*/ 0 h 60"/>
                  <a:gd name="T56" fmla="*/ 61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1" y="2"/>
                    </a:moveTo>
                    <a:lnTo>
                      <a:pt x="71" y="4"/>
                    </a:lnTo>
                    <a:lnTo>
                      <a:pt x="82" y="8"/>
                    </a:lnTo>
                    <a:lnTo>
                      <a:pt x="91" y="12"/>
                    </a:lnTo>
                    <a:lnTo>
                      <a:pt x="100" y="17"/>
                    </a:lnTo>
                    <a:lnTo>
                      <a:pt x="111" y="28"/>
                    </a:lnTo>
                    <a:lnTo>
                      <a:pt x="115" y="39"/>
                    </a:lnTo>
                    <a:lnTo>
                      <a:pt x="111" y="45"/>
                    </a:lnTo>
                    <a:lnTo>
                      <a:pt x="108" y="50"/>
                    </a:lnTo>
                    <a:lnTo>
                      <a:pt x="102" y="53"/>
                    </a:lnTo>
                    <a:lnTo>
                      <a:pt x="95" y="57"/>
                    </a:lnTo>
                    <a:lnTo>
                      <a:pt x="86" y="58"/>
                    </a:lnTo>
                    <a:lnTo>
                      <a:pt x="77" y="60"/>
                    </a:lnTo>
                    <a:lnTo>
                      <a:pt x="65" y="60"/>
                    </a:lnTo>
                    <a:lnTo>
                      <a:pt x="54" y="60"/>
                    </a:lnTo>
                    <a:lnTo>
                      <a:pt x="42" y="57"/>
                    </a:lnTo>
                    <a:lnTo>
                      <a:pt x="32" y="54"/>
                    </a:lnTo>
                    <a:lnTo>
                      <a:pt x="21" y="50"/>
                    </a:lnTo>
                    <a:lnTo>
                      <a:pt x="13" y="46"/>
                    </a:lnTo>
                    <a:lnTo>
                      <a:pt x="3" y="34"/>
                    </a:lnTo>
                    <a:lnTo>
                      <a:pt x="0" y="22"/>
                    </a:lnTo>
                    <a:lnTo>
                      <a:pt x="2" y="16"/>
                    </a:lnTo>
                    <a:lnTo>
                      <a:pt x="5" y="10"/>
                    </a:lnTo>
                    <a:lnTo>
                      <a:pt x="11" y="6"/>
                    </a:lnTo>
                    <a:lnTo>
                      <a:pt x="19" y="4"/>
                    </a:lnTo>
                    <a:lnTo>
                      <a:pt x="27" y="1"/>
                    </a:lnTo>
                    <a:lnTo>
                      <a:pt x="37" y="1"/>
                    </a:lnTo>
                    <a:lnTo>
                      <a:pt x="49" y="0"/>
                    </a:lnTo>
                    <a:lnTo>
                      <a:pt x="61"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8" name="Freeform 60"/>
              <p:cNvSpPr>
                <a:spLocks/>
              </p:cNvSpPr>
              <p:nvPr/>
            </p:nvSpPr>
            <p:spPr bwMode="auto">
              <a:xfrm>
                <a:off x="3075" y="2951"/>
                <a:ext cx="57" cy="30"/>
              </a:xfrm>
              <a:custGeom>
                <a:avLst/>
                <a:gdLst>
                  <a:gd name="T0" fmla="*/ 63 w 115"/>
                  <a:gd name="T1" fmla="*/ 2 h 60"/>
                  <a:gd name="T2" fmla="*/ 74 w 115"/>
                  <a:gd name="T3" fmla="*/ 5 h 60"/>
                  <a:gd name="T4" fmla="*/ 84 w 115"/>
                  <a:gd name="T5" fmla="*/ 9 h 60"/>
                  <a:gd name="T6" fmla="*/ 92 w 115"/>
                  <a:gd name="T7" fmla="*/ 13 h 60"/>
                  <a:gd name="T8" fmla="*/ 101 w 115"/>
                  <a:gd name="T9" fmla="*/ 20 h 60"/>
                  <a:gd name="T10" fmla="*/ 112 w 115"/>
                  <a:gd name="T11" fmla="*/ 30 h 60"/>
                  <a:gd name="T12" fmla="*/ 115 w 115"/>
                  <a:gd name="T13" fmla="*/ 42 h 60"/>
                  <a:gd name="T14" fmla="*/ 111 w 115"/>
                  <a:gd name="T15" fmla="*/ 46 h 60"/>
                  <a:gd name="T16" fmla="*/ 108 w 115"/>
                  <a:gd name="T17" fmla="*/ 51 h 60"/>
                  <a:gd name="T18" fmla="*/ 100 w 115"/>
                  <a:gd name="T19" fmla="*/ 54 h 60"/>
                  <a:gd name="T20" fmla="*/ 94 w 115"/>
                  <a:gd name="T21" fmla="*/ 58 h 60"/>
                  <a:gd name="T22" fmla="*/ 84 w 115"/>
                  <a:gd name="T23" fmla="*/ 59 h 60"/>
                  <a:gd name="T24" fmla="*/ 75 w 115"/>
                  <a:gd name="T25" fmla="*/ 60 h 60"/>
                  <a:gd name="T26" fmla="*/ 65 w 115"/>
                  <a:gd name="T27" fmla="*/ 59 h 60"/>
                  <a:gd name="T28" fmla="*/ 54 w 115"/>
                  <a:gd name="T29" fmla="*/ 59 h 60"/>
                  <a:gd name="T30" fmla="*/ 42 w 115"/>
                  <a:gd name="T31" fmla="*/ 55 h 60"/>
                  <a:gd name="T32" fmla="*/ 32 w 115"/>
                  <a:gd name="T33" fmla="*/ 53 h 60"/>
                  <a:gd name="T34" fmla="*/ 21 w 115"/>
                  <a:gd name="T35" fmla="*/ 47 h 60"/>
                  <a:gd name="T36" fmla="*/ 13 w 115"/>
                  <a:gd name="T37" fmla="*/ 43 h 60"/>
                  <a:gd name="T38" fmla="*/ 3 w 115"/>
                  <a:gd name="T39" fmla="*/ 31 h 60"/>
                  <a:gd name="T40" fmla="*/ 0 w 115"/>
                  <a:gd name="T41" fmla="*/ 20 h 60"/>
                  <a:gd name="T42" fmla="*/ 3 w 115"/>
                  <a:gd name="T43" fmla="*/ 13 h 60"/>
                  <a:gd name="T44" fmla="*/ 6 w 115"/>
                  <a:gd name="T45" fmla="*/ 9 h 60"/>
                  <a:gd name="T46" fmla="*/ 13 w 115"/>
                  <a:gd name="T47" fmla="*/ 5 h 60"/>
                  <a:gd name="T48" fmla="*/ 21 w 115"/>
                  <a:gd name="T49" fmla="*/ 2 h 60"/>
                  <a:gd name="T50" fmla="*/ 29 w 115"/>
                  <a:gd name="T51" fmla="*/ 0 h 60"/>
                  <a:gd name="T52" fmla="*/ 39 w 115"/>
                  <a:gd name="T53" fmla="*/ 0 h 60"/>
                  <a:gd name="T54" fmla="*/ 51 w 115"/>
                  <a:gd name="T55" fmla="*/ 0 h 60"/>
                  <a:gd name="T56" fmla="*/ 63 w 115"/>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60">
                    <a:moveTo>
                      <a:pt x="63" y="2"/>
                    </a:moveTo>
                    <a:lnTo>
                      <a:pt x="74" y="5"/>
                    </a:lnTo>
                    <a:lnTo>
                      <a:pt x="84" y="9"/>
                    </a:lnTo>
                    <a:lnTo>
                      <a:pt x="92" y="13"/>
                    </a:lnTo>
                    <a:lnTo>
                      <a:pt x="101" y="20"/>
                    </a:lnTo>
                    <a:lnTo>
                      <a:pt x="112" y="30"/>
                    </a:lnTo>
                    <a:lnTo>
                      <a:pt x="115" y="42"/>
                    </a:lnTo>
                    <a:lnTo>
                      <a:pt x="111" y="46"/>
                    </a:lnTo>
                    <a:lnTo>
                      <a:pt x="108" y="51"/>
                    </a:lnTo>
                    <a:lnTo>
                      <a:pt x="100" y="54"/>
                    </a:lnTo>
                    <a:lnTo>
                      <a:pt x="94" y="58"/>
                    </a:lnTo>
                    <a:lnTo>
                      <a:pt x="84" y="59"/>
                    </a:lnTo>
                    <a:lnTo>
                      <a:pt x="75" y="60"/>
                    </a:lnTo>
                    <a:lnTo>
                      <a:pt x="65" y="59"/>
                    </a:lnTo>
                    <a:lnTo>
                      <a:pt x="54" y="59"/>
                    </a:lnTo>
                    <a:lnTo>
                      <a:pt x="42" y="55"/>
                    </a:lnTo>
                    <a:lnTo>
                      <a:pt x="32" y="53"/>
                    </a:lnTo>
                    <a:lnTo>
                      <a:pt x="21" y="47"/>
                    </a:lnTo>
                    <a:lnTo>
                      <a:pt x="13" y="43"/>
                    </a:lnTo>
                    <a:lnTo>
                      <a:pt x="3" y="31"/>
                    </a:lnTo>
                    <a:lnTo>
                      <a:pt x="0" y="20"/>
                    </a:lnTo>
                    <a:lnTo>
                      <a:pt x="3" y="13"/>
                    </a:lnTo>
                    <a:lnTo>
                      <a:pt x="6" y="9"/>
                    </a:lnTo>
                    <a:lnTo>
                      <a:pt x="13" y="5"/>
                    </a:lnTo>
                    <a:lnTo>
                      <a:pt x="21" y="2"/>
                    </a:lnTo>
                    <a:lnTo>
                      <a:pt x="29" y="0"/>
                    </a:lnTo>
                    <a:lnTo>
                      <a:pt x="39" y="0"/>
                    </a:lnTo>
                    <a:lnTo>
                      <a:pt x="51" y="0"/>
                    </a:lnTo>
                    <a:lnTo>
                      <a:pt x="63" y="2"/>
                    </a:lnTo>
                    <a:close/>
                  </a:path>
                </a:pathLst>
              </a:custGeom>
              <a:solidFill>
                <a:srgbClr val="B869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89" name="Freeform 61"/>
              <p:cNvSpPr>
                <a:spLocks/>
              </p:cNvSpPr>
              <p:nvPr/>
            </p:nvSpPr>
            <p:spPr bwMode="auto">
              <a:xfrm>
                <a:off x="3661" y="2394"/>
                <a:ext cx="32" cy="40"/>
              </a:xfrm>
              <a:custGeom>
                <a:avLst/>
                <a:gdLst>
                  <a:gd name="T0" fmla="*/ 31 w 63"/>
                  <a:gd name="T1" fmla="*/ 0 h 81"/>
                  <a:gd name="T2" fmla="*/ 42 w 63"/>
                  <a:gd name="T3" fmla="*/ 3 h 81"/>
                  <a:gd name="T4" fmla="*/ 53 w 63"/>
                  <a:gd name="T5" fmla="*/ 11 h 81"/>
                  <a:gd name="T6" fmla="*/ 55 w 63"/>
                  <a:gd name="T7" fmla="*/ 15 h 81"/>
                  <a:gd name="T8" fmla="*/ 59 w 63"/>
                  <a:gd name="T9" fmla="*/ 23 h 81"/>
                  <a:gd name="T10" fmla="*/ 62 w 63"/>
                  <a:gd name="T11" fmla="*/ 31 h 81"/>
                  <a:gd name="T12" fmla="*/ 63 w 63"/>
                  <a:gd name="T13" fmla="*/ 39 h 81"/>
                  <a:gd name="T14" fmla="*/ 62 w 63"/>
                  <a:gd name="T15" fmla="*/ 45 h 81"/>
                  <a:gd name="T16" fmla="*/ 59 w 63"/>
                  <a:gd name="T17" fmla="*/ 53 h 81"/>
                  <a:gd name="T18" fmla="*/ 55 w 63"/>
                  <a:gd name="T19" fmla="*/ 60 h 81"/>
                  <a:gd name="T20" fmla="*/ 53 w 63"/>
                  <a:gd name="T21" fmla="*/ 68 h 81"/>
                  <a:gd name="T22" fmla="*/ 42 w 63"/>
                  <a:gd name="T23" fmla="*/ 77 h 81"/>
                  <a:gd name="T24" fmla="*/ 31 w 63"/>
                  <a:gd name="T25" fmla="*/ 81 h 81"/>
                  <a:gd name="T26" fmla="*/ 18 w 63"/>
                  <a:gd name="T27" fmla="*/ 77 h 81"/>
                  <a:gd name="T28" fmla="*/ 9 w 63"/>
                  <a:gd name="T29" fmla="*/ 68 h 81"/>
                  <a:gd name="T30" fmla="*/ 4 w 63"/>
                  <a:gd name="T31" fmla="*/ 60 h 81"/>
                  <a:gd name="T32" fmla="*/ 1 w 63"/>
                  <a:gd name="T33" fmla="*/ 53 h 81"/>
                  <a:gd name="T34" fmla="*/ 0 w 63"/>
                  <a:gd name="T35" fmla="*/ 45 h 81"/>
                  <a:gd name="T36" fmla="*/ 0 w 63"/>
                  <a:gd name="T37" fmla="*/ 39 h 81"/>
                  <a:gd name="T38" fmla="*/ 0 w 63"/>
                  <a:gd name="T39" fmla="*/ 31 h 81"/>
                  <a:gd name="T40" fmla="*/ 1 w 63"/>
                  <a:gd name="T41" fmla="*/ 23 h 81"/>
                  <a:gd name="T42" fmla="*/ 4 w 63"/>
                  <a:gd name="T43" fmla="*/ 15 h 81"/>
                  <a:gd name="T44" fmla="*/ 9 w 63"/>
                  <a:gd name="T45" fmla="*/ 11 h 81"/>
                  <a:gd name="T46" fmla="*/ 18 w 63"/>
                  <a:gd name="T47" fmla="*/ 3 h 81"/>
                  <a:gd name="T48" fmla="*/ 31 w 63"/>
                  <a:gd name="T4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1">
                    <a:moveTo>
                      <a:pt x="31" y="0"/>
                    </a:moveTo>
                    <a:lnTo>
                      <a:pt x="42" y="3"/>
                    </a:lnTo>
                    <a:lnTo>
                      <a:pt x="53" y="11"/>
                    </a:lnTo>
                    <a:lnTo>
                      <a:pt x="55" y="15"/>
                    </a:lnTo>
                    <a:lnTo>
                      <a:pt x="59" y="23"/>
                    </a:lnTo>
                    <a:lnTo>
                      <a:pt x="62" y="31"/>
                    </a:lnTo>
                    <a:lnTo>
                      <a:pt x="63" y="39"/>
                    </a:lnTo>
                    <a:lnTo>
                      <a:pt x="62" y="45"/>
                    </a:lnTo>
                    <a:lnTo>
                      <a:pt x="59" y="53"/>
                    </a:lnTo>
                    <a:lnTo>
                      <a:pt x="55" y="60"/>
                    </a:lnTo>
                    <a:lnTo>
                      <a:pt x="53" y="68"/>
                    </a:lnTo>
                    <a:lnTo>
                      <a:pt x="42" y="77"/>
                    </a:lnTo>
                    <a:lnTo>
                      <a:pt x="31" y="81"/>
                    </a:lnTo>
                    <a:lnTo>
                      <a:pt x="18" y="77"/>
                    </a:lnTo>
                    <a:lnTo>
                      <a:pt x="9" y="68"/>
                    </a:lnTo>
                    <a:lnTo>
                      <a:pt x="4" y="60"/>
                    </a:lnTo>
                    <a:lnTo>
                      <a:pt x="1" y="53"/>
                    </a:lnTo>
                    <a:lnTo>
                      <a:pt x="0" y="45"/>
                    </a:lnTo>
                    <a:lnTo>
                      <a:pt x="0" y="39"/>
                    </a:lnTo>
                    <a:lnTo>
                      <a:pt x="0" y="31"/>
                    </a:lnTo>
                    <a:lnTo>
                      <a:pt x="1" y="23"/>
                    </a:lnTo>
                    <a:lnTo>
                      <a:pt x="4" y="15"/>
                    </a:lnTo>
                    <a:lnTo>
                      <a:pt x="9" y="11"/>
                    </a:lnTo>
                    <a:lnTo>
                      <a:pt x="18" y="3"/>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0" name="Freeform 62"/>
              <p:cNvSpPr>
                <a:spLocks/>
              </p:cNvSpPr>
              <p:nvPr/>
            </p:nvSpPr>
            <p:spPr bwMode="auto">
              <a:xfrm>
                <a:off x="3682" y="2500"/>
                <a:ext cx="31" cy="41"/>
              </a:xfrm>
              <a:custGeom>
                <a:avLst/>
                <a:gdLst>
                  <a:gd name="T0" fmla="*/ 31 w 63"/>
                  <a:gd name="T1" fmla="*/ 0 h 80"/>
                  <a:gd name="T2" fmla="*/ 42 w 63"/>
                  <a:gd name="T3" fmla="*/ 2 h 80"/>
                  <a:gd name="T4" fmla="*/ 52 w 63"/>
                  <a:gd name="T5" fmla="*/ 12 h 80"/>
                  <a:gd name="T6" fmla="*/ 55 w 63"/>
                  <a:gd name="T7" fmla="*/ 16 h 80"/>
                  <a:gd name="T8" fmla="*/ 59 w 63"/>
                  <a:gd name="T9" fmla="*/ 24 h 80"/>
                  <a:gd name="T10" fmla="*/ 62 w 63"/>
                  <a:gd name="T11" fmla="*/ 31 h 80"/>
                  <a:gd name="T12" fmla="*/ 63 w 63"/>
                  <a:gd name="T13" fmla="*/ 41 h 80"/>
                  <a:gd name="T14" fmla="*/ 62 w 63"/>
                  <a:gd name="T15" fmla="*/ 47 h 80"/>
                  <a:gd name="T16" fmla="*/ 59 w 63"/>
                  <a:gd name="T17" fmla="*/ 55 h 80"/>
                  <a:gd name="T18" fmla="*/ 55 w 63"/>
                  <a:gd name="T19" fmla="*/ 62 h 80"/>
                  <a:gd name="T20" fmla="*/ 52 w 63"/>
                  <a:gd name="T21" fmla="*/ 68 h 80"/>
                  <a:gd name="T22" fmla="*/ 42 w 63"/>
                  <a:gd name="T23" fmla="*/ 76 h 80"/>
                  <a:gd name="T24" fmla="*/ 31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4 h 80"/>
                  <a:gd name="T42" fmla="*/ 4 w 63"/>
                  <a:gd name="T43" fmla="*/ 16 h 80"/>
                  <a:gd name="T44" fmla="*/ 9 w 63"/>
                  <a:gd name="T45" fmla="*/ 12 h 80"/>
                  <a:gd name="T46" fmla="*/ 18 w 63"/>
                  <a:gd name="T47" fmla="*/ 2 h 80"/>
                  <a:gd name="T48" fmla="*/ 31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1" y="0"/>
                    </a:moveTo>
                    <a:lnTo>
                      <a:pt x="42" y="2"/>
                    </a:lnTo>
                    <a:lnTo>
                      <a:pt x="52" y="12"/>
                    </a:lnTo>
                    <a:lnTo>
                      <a:pt x="55" y="16"/>
                    </a:lnTo>
                    <a:lnTo>
                      <a:pt x="59" y="24"/>
                    </a:lnTo>
                    <a:lnTo>
                      <a:pt x="62" y="31"/>
                    </a:lnTo>
                    <a:lnTo>
                      <a:pt x="63" y="41"/>
                    </a:lnTo>
                    <a:lnTo>
                      <a:pt x="62" y="47"/>
                    </a:lnTo>
                    <a:lnTo>
                      <a:pt x="59" y="55"/>
                    </a:lnTo>
                    <a:lnTo>
                      <a:pt x="55" y="62"/>
                    </a:lnTo>
                    <a:lnTo>
                      <a:pt x="52" y="68"/>
                    </a:lnTo>
                    <a:lnTo>
                      <a:pt x="42" y="76"/>
                    </a:lnTo>
                    <a:lnTo>
                      <a:pt x="31" y="80"/>
                    </a:lnTo>
                    <a:lnTo>
                      <a:pt x="18" y="76"/>
                    </a:lnTo>
                    <a:lnTo>
                      <a:pt x="9" y="68"/>
                    </a:lnTo>
                    <a:lnTo>
                      <a:pt x="4" y="62"/>
                    </a:lnTo>
                    <a:lnTo>
                      <a:pt x="1" y="55"/>
                    </a:lnTo>
                    <a:lnTo>
                      <a:pt x="0" y="47"/>
                    </a:lnTo>
                    <a:lnTo>
                      <a:pt x="0" y="41"/>
                    </a:lnTo>
                    <a:lnTo>
                      <a:pt x="0" y="31"/>
                    </a:lnTo>
                    <a:lnTo>
                      <a:pt x="1" y="24"/>
                    </a:lnTo>
                    <a:lnTo>
                      <a:pt x="4" y="16"/>
                    </a:lnTo>
                    <a:lnTo>
                      <a:pt x="9" y="12"/>
                    </a:lnTo>
                    <a:lnTo>
                      <a:pt x="18" y="2"/>
                    </a:lnTo>
                    <a:lnTo>
                      <a:pt x="31"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1" name="Freeform 63"/>
              <p:cNvSpPr>
                <a:spLocks/>
              </p:cNvSpPr>
              <p:nvPr/>
            </p:nvSpPr>
            <p:spPr bwMode="auto">
              <a:xfrm>
                <a:off x="3817" y="2597"/>
                <a:ext cx="32" cy="42"/>
              </a:xfrm>
              <a:custGeom>
                <a:avLst/>
                <a:gdLst>
                  <a:gd name="T0" fmla="*/ 32 w 63"/>
                  <a:gd name="T1" fmla="*/ 0 h 83"/>
                  <a:gd name="T2" fmla="*/ 42 w 63"/>
                  <a:gd name="T3" fmla="*/ 2 h 83"/>
                  <a:gd name="T4" fmla="*/ 53 w 63"/>
                  <a:gd name="T5" fmla="*/ 12 h 83"/>
                  <a:gd name="T6" fmla="*/ 55 w 63"/>
                  <a:gd name="T7" fmla="*/ 17 h 83"/>
                  <a:gd name="T8" fmla="*/ 59 w 63"/>
                  <a:gd name="T9" fmla="*/ 25 h 83"/>
                  <a:gd name="T10" fmla="*/ 62 w 63"/>
                  <a:gd name="T11" fmla="*/ 33 h 83"/>
                  <a:gd name="T12" fmla="*/ 63 w 63"/>
                  <a:gd name="T13" fmla="*/ 42 h 83"/>
                  <a:gd name="T14" fmla="*/ 62 w 63"/>
                  <a:gd name="T15" fmla="*/ 49 h 83"/>
                  <a:gd name="T16" fmla="*/ 59 w 63"/>
                  <a:gd name="T17" fmla="*/ 56 h 83"/>
                  <a:gd name="T18" fmla="*/ 55 w 63"/>
                  <a:gd name="T19" fmla="*/ 63 h 83"/>
                  <a:gd name="T20" fmla="*/ 53 w 63"/>
                  <a:gd name="T21" fmla="*/ 70 h 83"/>
                  <a:gd name="T22" fmla="*/ 42 w 63"/>
                  <a:gd name="T23" fmla="*/ 79 h 83"/>
                  <a:gd name="T24" fmla="*/ 32 w 63"/>
                  <a:gd name="T25" fmla="*/ 83 h 83"/>
                  <a:gd name="T26" fmla="*/ 19 w 63"/>
                  <a:gd name="T27" fmla="*/ 79 h 83"/>
                  <a:gd name="T28" fmla="*/ 9 w 63"/>
                  <a:gd name="T29" fmla="*/ 70 h 83"/>
                  <a:gd name="T30" fmla="*/ 4 w 63"/>
                  <a:gd name="T31" fmla="*/ 63 h 83"/>
                  <a:gd name="T32" fmla="*/ 1 w 63"/>
                  <a:gd name="T33" fmla="*/ 56 h 83"/>
                  <a:gd name="T34" fmla="*/ 0 w 63"/>
                  <a:gd name="T35" fmla="*/ 49 h 83"/>
                  <a:gd name="T36" fmla="*/ 0 w 63"/>
                  <a:gd name="T37" fmla="*/ 42 h 83"/>
                  <a:gd name="T38" fmla="*/ 0 w 63"/>
                  <a:gd name="T39" fmla="*/ 33 h 83"/>
                  <a:gd name="T40" fmla="*/ 1 w 63"/>
                  <a:gd name="T41" fmla="*/ 25 h 83"/>
                  <a:gd name="T42" fmla="*/ 4 w 63"/>
                  <a:gd name="T43" fmla="*/ 17 h 83"/>
                  <a:gd name="T44" fmla="*/ 9 w 63"/>
                  <a:gd name="T45" fmla="*/ 12 h 83"/>
                  <a:gd name="T46" fmla="*/ 19 w 63"/>
                  <a:gd name="T47" fmla="*/ 2 h 83"/>
                  <a:gd name="T48" fmla="*/ 32 w 63"/>
                  <a:gd name="T49"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3">
                    <a:moveTo>
                      <a:pt x="32" y="0"/>
                    </a:moveTo>
                    <a:lnTo>
                      <a:pt x="42" y="2"/>
                    </a:lnTo>
                    <a:lnTo>
                      <a:pt x="53" y="12"/>
                    </a:lnTo>
                    <a:lnTo>
                      <a:pt x="55" y="17"/>
                    </a:lnTo>
                    <a:lnTo>
                      <a:pt x="59" y="25"/>
                    </a:lnTo>
                    <a:lnTo>
                      <a:pt x="62" y="33"/>
                    </a:lnTo>
                    <a:lnTo>
                      <a:pt x="63" y="42"/>
                    </a:lnTo>
                    <a:lnTo>
                      <a:pt x="62" y="49"/>
                    </a:lnTo>
                    <a:lnTo>
                      <a:pt x="59" y="56"/>
                    </a:lnTo>
                    <a:lnTo>
                      <a:pt x="55" y="63"/>
                    </a:lnTo>
                    <a:lnTo>
                      <a:pt x="53" y="70"/>
                    </a:lnTo>
                    <a:lnTo>
                      <a:pt x="42" y="79"/>
                    </a:lnTo>
                    <a:lnTo>
                      <a:pt x="32" y="83"/>
                    </a:lnTo>
                    <a:lnTo>
                      <a:pt x="19" y="79"/>
                    </a:lnTo>
                    <a:lnTo>
                      <a:pt x="9" y="70"/>
                    </a:lnTo>
                    <a:lnTo>
                      <a:pt x="4" y="63"/>
                    </a:lnTo>
                    <a:lnTo>
                      <a:pt x="1" y="56"/>
                    </a:lnTo>
                    <a:lnTo>
                      <a:pt x="0" y="49"/>
                    </a:lnTo>
                    <a:lnTo>
                      <a:pt x="0" y="42"/>
                    </a:lnTo>
                    <a:lnTo>
                      <a:pt x="0" y="33"/>
                    </a:lnTo>
                    <a:lnTo>
                      <a:pt x="1" y="25"/>
                    </a:lnTo>
                    <a:lnTo>
                      <a:pt x="4" y="17"/>
                    </a:lnTo>
                    <a:lnTo>
                      <a:pt x="9" y="12"/>
                    </a:lnTo>
                    <a:lnTo>
                      <a:pt x="19"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792" name="Freeform 64"/>
              <p:cNvSpPr>
                <a:spLocks/>
              </p:cNvSpPr>
              <p:nvPr/>
            </p:nvSpPr>
            <p:spPr bwMode="auto">
              <a:xfrm>
                <a:off x="3713" y="2289"/>
                <a:ext cx="32" cy="41"/>
              </a:xfrm>
              <a:custGeom>
                <a:avLst/>
                <a:gdLst>
                  <a:gd name="T0" fmla="*/ 32 w 63"/>
                  <a:gd name="T1" fmla="*/ 0 h 80"/>
                  <a:gd name="T2" fmla="*/ 42 w 63"/>
                  <a:gd name="T3" fmla="*/ 2 h 80"/>
                  <a:gd name="T4" fmla="*/ 53 w 63"/>
                  <a:gd name="T5" fmla="*/ 10 h 80"/>
                  <a:gd name="T6" fmla="*/ 55 w 63"/>
                  <a:gd name="T7" fmla="*/ 16 h 80"/>
                  <a:gd name="T8" fmla="*/ 59 w 63"/>
                  <a:gd name="T9" fmla="*/ 23 h 80"/>
                  <a:gd name="T10" fmla="*/ 62 w 63"/>
                  <a:gd name="T11" fmla="*/ 31 h 80"/>
                  <a:gd name="T12" fmla="*/ 63 w 63"/>
                  <a:gd name="T13" fmla="*/ 41 h 80"/>
                  <a:gd name="T14" fmla="*/ 62 w 63"/>
                  <a:gd name="T15" fmla="*/ 47 h 80"/>
                  <a:gd name="T16" fmla="*/ 59 w 63"/>
                  <a:gd name="T17" fmla="*/ 55 h 80"/>
                  <a:gd name="T18" fmla="*/ 55 w 63"/>
                  <a:gd name="T19" fmla="*/ 62 h 80"/>
                  <a:gd name="T20" fmla="*/ 53 w 63"/>
                  <a:gd name="T21" fmla="*/ 68 h 80"/>
                  <a:gd name="T22" fmla="*/ 42 w 63"/>
                  <a:gd name="T23" fmla="*/ 76 h 80"/>
                  <a:gd name="T24" fmla="*/ 32 w 63"/>
                  <a:gd name="T25" fmla="*/ 80 h 80"/>
                  <a:gd name="T26" fmla="*/ 18 w 63"/>
                  <a:gd name="T27" fmla="*/ 76 h 80"/>
                  <a:gd name="T28" fmla="*/ 9 w 63"/>
                  <a:gd name="T29" fmla="*/ 68 h 80"/>
                  <a:gd name="T30" fmla="*/ 4 w 63"/>
                  <a:gd name="T31" fmla="*/ 62 h 80"/>
                  <a:gd name="T32" fmla="*/ 1 w 63"/>
                  <a:gd name="T33" fmla="*/ 55 h 80"/>
                  <a:gd name="T34" fmla="*/ 0 w 63"/>
                  <a:gd name="T35" fmla="*/ 47 h 80"/>
                  <a:gd name="T36" fmla="*/ 0 w 63"/>
                  <a:gd name="T37" fmla="*/ 41 h 80"/>
                  <a:gd name="T38" fmla="*/ 0 w 63"/>
                  <a:gd name="T39" fmla="*/ 31 h 80"/>
                  <a:gd name="T40" fmla="*/ 1 w 63"/>
                  <a:gd name="T41" fmla="*/ 23 h 80"/>
                  <a:gd name="T42" fmla="*/ 4 w 63"/>
                  <a:gd name="T43" fmla="*/ 16 h 80"/>
                  <a:gd name="T44" fmla="*/ 9 w 63"/>
                  <a:gd name="T45" fmla="*/ 10 h 80"/>
                  <a:gd name="T46" fmla="*/ 18 w 63"/>
                  <a:gd name="T47" fmla="*/ 2 h 80"/>
                  <a:gd name="T48" fmla="*/ 32 w 63"/>
                  <a:gd name="T49"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80">
                    <a:moveTo>
                      <a:pt x="32" y="0"/>
                    </a:moveTo>
                    <a:lnTo>
                      <a:pt x="42" y="2"/>
                    </a:lnTo>
                    <a:lnTo>
                      <a:pt x="53" y="10"/>
                    </a:lnTo>
                    <a:lnTo>
                      <a:pt x="55" y="16"/>
                    </a:lnTo>
                    <a:lnTo>
                      <a:pt x="59" y="23"/>
                    </a:lnTo>
                    <a:lnTo>
                      <a:pt x="62" y="31"/>
                    </a:lnTo>
                    <a:lnTo>
                      <a:pt x="63" y="41"/>
                    </a:lnTo>
                    <a:lnTo>
                      <a:pt x="62" y="47"/>
                    </a:lnTo>
                    <a:lnTo>
                      <a:pt x="59" y="55"/>
                    </a:lnTo>
                    <a:lnTo>
                      <a:pt x="55" y="62"/>
                    </a:lnTo>
                    <a:lnTo>
                      <a:pt x="53" y="68"/>
                    </a:lnTo>
                    <a:lnTo>
                      <a:pt x="42" y="76"/>
                    </a:lnTo>
                    <a:lnTo>
                      <a:pt x="32" y="80"/>
                    </a:lnTo>
                    <a:lnTo>
                      <a:pt x="18" y="76"/>
                    </a:lnTo>
                    <a:lnTo>
                      <a:pt x="9" y="68"/>
                    </a:lnTo>
                    <a:lnTo>
                      <a:pt x="4" y="62"/>
                    </a:lnTo>
                    <a:lnTo>
                      <a:pt x="1" y="55"/>
                    </a:lnTo>
                    <a:lnTo>
                      <a:pt x="0" y="47"/>
                    </a:lnTo>
                    <a:lnTo>
                      <a:pt x="0" y="41"/>
                    </a:lnTo>
                    <a:lnTo>
                      <a:pt x="0" y="31"/>
                    </a:lnTo>
                    <a:lnTo>
                      <a:pt x="1" y="23"/>
                    </a:lnTo>
                    <a:lnTo>
                      <a:pt x="4" y="16"/>
                    </a:lnTo>
                    <a:lnTo>
                      <a:pt x="9" y="10"/>
                    </a:lnTo>
                    <a:lnTo>
                      <a:pt x="18" y="2"/>
                    </a:lnTo>
                    <a:lnTo>
                      <a:pt x="32" y="0"/>
                    </a:lnTo>
                    <a:close/>
                  </a:path>
                </a:pathLst>
              </a:custGeom>
              <a:solidFill>
                <a:srgbClr val="E3A6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130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6" name="Rectangle 435"/>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Types of Nourishments</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219580302"/>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smtClean="0">
                <a:solidFill>
                  <a:srgbClr val="002060"/>
                </a:solidFill>
              </a:rPr>
              <a:t>6.01</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prstClr val="black">
                    <a:tint val="75000"/>
                  </a:prstClr>
                </a:solidFill>
              </a:rPr>
              <a:pPr/>
              <a:t>131</a:t>
            </a:fld>
            <a:endParaRPr lang="en-US" dirty="0">
              <a:solidFill>
                <a:prstClr val="black">
                  <a:tint val="75000"/>
                </a:prstClr>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a:solidFill>
                  <a:srgbClr val="FFC000"/>
                </a:solidFill>
                <a:effectLst>
                  <a:outerShdw blurRad="38100" dist="38100" dir="2700000" algn="tl">
                    <a:srgbClr val="000000">
                      <a:alpha val="43137"/>
                    </a:srgbClr>
                  </a:outerShdw>
                </a:effectLst>
              </a:rPr>
              <a:t>Related</a:t>
            </a:r>
            <a:endParaRPr lang="en-US" sz="6600" b="1" dirty="0">
              <a:solidFill>
                <a:prstClr val="white"/>
              </a:solidFill>
              <a:effectLst>
                <a:outerShdw blurRad="38100" dist="38100" dir="2700000" algn="tl">
                  <a:srgbClr val="000000">
                    <a:alpha val="43137"/>
                  </a:srgbClr>
                </a:outerShdw>
              </a:effectLst>
            </a:endParaRPr>
          </a:p>
          <a:p>
            <a:pPr algn="ctr"/>
            <a:r>
              <a:rPr lang="en-US" sz="8800" b="1" dirty="0" smtClean="0">
                <a:solidFill>
                  <a:srgbClr val="FFC000"/>
                </a:solidFill>
                <a:effectLst>
                  <a:outerShdw blurRad="38100" dist="38100" dir="2700000" algn="tl">
                    <a:srgbClr val="000000">
                      <a:alpha val="43137"/>
                    </a:srgbClr>
                  </a:outerShdw>
                </a:effectLst>
              </a:rPr>
              <a:t>SKILL</a:t>
            </a:r>
          </a:p>
        </p:txBody>
      </p:sp>
    </p:spTree>
    <p:extLst>
      <p:ext uri="{BB962C8B-B14F-4D97-AF65-F5344CB8AC3E}">
        <p14:creationId xmlns:p14="http://schemas.microsoft.com/office/powerpoint/2010/main" val="3511427431"/>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smtClean="0">
                <a:solidFill>
                  <a:srgbClr val="002060"/>
                </a:solidFill>
              </a:rPr>
              <a:t>Nursing Fundamentals 7243</a:t>
            </a:r>
            <a:endParaRPr lang="en-US">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132</a:t>
            </a:fld>
            <a:endParaRPr lang="en-US" dirty="0">
              <a:solidFill>
                <a:srgbClr val="002060"/>
              </a:solidFill>
            </a:endParaRPr>
          </a:p>
        </p:txBody>
      </p:sp>
      <p:sp>
        <p:nvSpPr>
          <p:cNvPr id="5" name="Rectangle 4"/>
          <p:cNvSpPr/>
          <p:nvPr/>
        </p:nvSpPr>
        <p:spPr>
          <a:xfrm>
            <a:off x="-228600" y="17526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r>
              <a:rPr lang="en-US" sz="6600" b="1" dirty="0" smtClean="0">
                <a:solidFill>
                  <a:srgbClr val="FFC000"/>
                </a:solidFill>
                <a:effectLst>
                  <a:outerShdw blurRad="38100" dist="38100" dir="2700000" algn="tl">
                    <a:srgbClr val="000000">
                      <a:alpha val="43137"/>
                    </a:srgbClr>
                  </a:outerShdw>
                </a:effectLst>
              </a:rPr>
              <a:t>6.01D</a:t>
            </a:r>
          </a:p>
          <a:p>
            <a:pPr algn="ctr"/>
            <a:r>
              <a:rPr lang="en-US" sz="4800" b="1" dirty="0">
                <a:solidFill>
                  <a:srgbClr val="FFC000"/>
                </a:solidFill>
                <a:effectLst>
                  <a:outerShdw blurRad="38100" dist="38100" dir="2700000" algn="tl">
                    <a:srgbClr val="000000">
                      <a:alpha val="43137"/>
                    </a:srgbClr>
                  </a:outerShdw>
                </a:effectLst>
              </a:rPr>
              <a:t>serving supplementary nourishments.</a:t>
            </a:r>
            <a:endParaRPr lang="en-US" sz="4800" b="1" dirty="0" smtClean="0">
              <a:solidFill>
                <a:srgbClr val="FFC000"/>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469380" y="2019120"/>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152400" y="228600"/>
            <a:ext cx="4572000" cy="800219"/>
          </a:xfrm>
          <a:prstGeom prst="rect">
            <a:avLst/>
          </a:prstGeom>
        </p:spPr>
        <p:txBody>
          <a:bodyPr>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Acquisition Process for:</a:t>
            </a:r>
          </a:p>
        </p:txBody>
      </p:sp>
    </p:spTree>
    <p:extLst>
      <p:ext uri="{BB962C8B-B14F-4D97-AF65-F5344CB8AC3E}">
        <p14:creationId xmlns:p14="http://schemas.microsoft.com/office/powerpoint/2010/main" val="8995179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b="1" dirty="0" smtClean="0">
                <a:solidFill>
                  <a:srgbClr val="FFFF00"/>
                </a:solidFill>
                <a:effectLst>
                  <a:outerShdw blurRad="38100" dist="38100" dir="2700000" algn="tl">
                    <a:srgbClr val="000000">
                      <a:alpha val="43137"/>
                    </a:srgbClr>
                  </a:outerShdw>
                </a:effectLst>
                <a:latin typeface="Showcard Gothic" pitchFamily="82" charset="0"/>
              </a:rPr>
              <a:t>Serving meals and supplements</a:t>
            </a:r>
            <a:br>
              <a:rPr lang="en-US" b="1"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17220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133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709557430"/>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457200" y="152400"/>
            <a:ext cx="8229600" cy="1371600"/>
          </a:xfrm>
        </p:spPr>
        <p:txBody>
          <a:bodyPr>
            <a:normAutofit fontScale="90000"/>
          </a:bodyPr>
          <a:lstStyle/>
          <a:p>
            <a:pPr algn="l" eaLnBrk="1" hangingPunct="1">
              <a:defRPr/>
            </a:pPr>
            <a:r>
              <a:rPr lang="en-US" sz="1600" dirty="0" smtClean="0">
                <a:solidFill>
                  <a:srgbClr val="0000CC"/>
                </a:solidFill>
              </a:rPr>
              <a:t/>
            </a:r>
            <a:br>
              <a:rPr lang="en-US" sz="1600" dirty="0" smtClean="0">
                <a:solidFill>
                  <a:srgbClr val="0000CC"/>
                </a:solidFill>
              </a:rPr>
            </a:br>
            <a:r>
              <a:rPr lang="en-US" sz="2000" dirty="0" smtClean="0">
                <a:solidFill>
                  <a:srgbClr val="0000CC"/>
                </a:solidFill>
              </a:rPr>
              <a:t/>
            </a:r>
            <a:br>
              <a:rPr lang="en-US" sz="2000" dirty="0" smtClean="0">
                <a:solidFill>
                  <a:srgbClr val="0000CC"/>
                </a:solidFill>
              </a:rPr>
            </a:br>
            <a:endParaRPr lang="en-US" sz="8000" b="1" i="1" dirty="0" smtClean="0">
              <a:solidFill>
                <a:schemeClr val="tx1"/>
              </a:solidFill>
            </a:endParaRPr>
          </a:p>
        </p:txBody>
      </p:sp>
      <p:sp>
        <p:nvSpPr>
          <p:cNvPr id="233475" name="Rectangle 3"/>
          <p:cNvSpPr>
            <a:spLocks noGrp="1" noChangeArrowheads="1"/>
          </p:cNvSpPr>
          <p:nvPr>
            <p:ph idx="1"/>
          </p:nvPr>
        </p:nvSpPr>
        <p:spPr>
          <a:xfrm>
            <a:off x="801688" y="3619500"/>
            <a:ext cx="7540625" cy="1582738"/>
          </a:xfrm>
        </p:spPr>
        <p:txBody>
          <a:bodyPr/>
          <a:lstStyle/>
          <a:p>
            <a:pPr marL="0" indent="0" algn="ctr">
              <a:spcBef>
                <a:spcPct val="0"/>
              </a:spcBef>
              <a:buNone/>
              <a:defRPr/>
            </a:pPr>
            <a:r>
              <a:rPr lang="en-US" b="1" dirty="0">
                <a:solidFill>
                  <a:srgbClr val="FFFFFF"/>
                </a:solidFill>
                <a:effectLst>
                  <a:outerShdw blurRad="38100" dist="38100" dir="2700000" algn="tl">
                    <a:srgbClr val="000000">
                      <a:alpha val="43137"/>
                    </a:srgbClr>
                  </a:outerShdw>
                </a:effectLst>
                <a:sym typeface="Wingdings" pitchFamily="2" charset="2"/>
              </a:rPr>
              <a:t>Understand nurse aide skills needed to provide for residents’ nutrition and hydration needs.</a:t>
            </a:r>
          </a:p>
        </p:txBody>
      </p:sp>
      <p:sp>
        <p:nvSpPr>
          <p:cNvPr id="134148" name="Slide Number Placeholder 1"/>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013C7552-7474-45D1-8C4B-A5A9A1F21DEB}" type="slidenum">
              <a:rPr lang="en-US" smtClean="0">
                <a:solidFill>
                  <a:srgbClr val="FFFFFF"/>
                </a:solidFill>
              </a:rPr>
              <a:pPr eaLnBrk="1" hangingPunct="1"/>
              <a:t>134</a:t>
            </a:fld>
            <a:endParaRPr lang="en-US" smtClean="0">
              <a:solidFill>
                <a:srgbClr val="FFFFFF"/>
              </a:solidFill>
            </a:endParaRPr>
          </a:p>
        </p:txBody>
      </p:sp>
      <p:sp>
        <p:nvSpPr>
          <p:cNvPr id="134149" name="TextBox 1"/>
          <p:cNvSpPr txBox="1">
            <a:spLocks noChangeArrowheads="1"/>
          </p:cNvSpPr>
          <p:nvPr/>
        </p:nvSpPr>
        <p:spPr bwMode="auto">
          <a:xfrm>
            <a:off x="0" y="1341438"/>
            <a:ext cx="9144000" cy="1846659"/>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r>
              <a:rPr lang="en-US" sz="4800" b="1" dirty="0">
                <a:solidFill>
                  <a:schemeClr val="tx1">
                    <a:lumMod val="50000"/>
                  </a:schemeClr>
                </a:solidFill>
                <a:sym typeface="Wingdings 2" pitchFamily="18" charset="2"/>
              </a:rPr>
              <a:t></a:t>
            </a:r>
            <a:r>
              <a:rPr lang="en-US" sz="4800" b="1" dirty="0">
                <a:solidFill>
                  <a:srgbClr val="FFFFFF"/>
                </a:solidFill>
              </a:rPr>
              <a:t> </a:t>
            </a:r>
            <a:r>
              <a:rPr lang="en-US" sz="4800" b="1" dirty="0">
                <a:solidFill>
                  <a:srgbClr val="C00000"/>
                </a:solidFill>
              </a:rPr>
              <a:t>END</a:t>
            </a:r>
            <a:r>
              <a:rPr lang="en-US" sz="4800" b="1" dirty="0">
                <a:solidFill>
                  <a:srgbClr val="FFFFFF"/>
                </a:solidFill>
              </a:rPr>
              <a:t> </a:t>
            </a:r>
            <a:r>
              <a:rPr lang="en-US" sz="4800" b="1" dirty="0">
                <a:solidFill>
                  <a:schemeClr val="tx1">
                    <a:lumMod val="50000"/>
                  </a:schemeClr>
                </a:solidFill>
                <a:sym typeface="Wingdings 2" pitchFamily="18" charset="2"/>
              </a:rPr>
              <a:t></a:t>
            </a:r>
            <a:endParaRPr lang="en-US" sz="4800" b="1" dirty="0">
              <a:solidFill>
                <a:schemeClr val="tx1">
                  <a:lumMod val="50000"/>
                </a:schemeClr>
              </a:solidFill>
            </a:endParaRPr>
          </a:p>
          <a:p>
            <a:pPr algn="ctr" eaLnBrk="1" hangingPunct="1"/>
            <a:r>
              <a:rPr lang="en-US" sz="6600" b="1" dirty="0" smtClean="0">
                <a:solidFill>
                  <a:srgbClr val="FFFFFF"/>
                </a:solidFill>
              </a:rPr>
              <a:t>6.01</a:t>
            </a:r>
            <a:endParaRPr lang="en-US" sz="6600" b="1" dirty="0">
              <a:solidFill>
                <a:srgbClr val="FFFFFF"/>
              </a:solidFill>
            </a:endParaRPr>
          </a:p>
        </p:txBody>
      </p:sp>
      <p:sp>
        <p:nvSpPr>
          <p:cNvPr id="13415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13415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Tree>
    <p:extLst>
      <p:ext uri="{BB962C8B-B14F-4D97-AF65-F5344CB8AC3E}">
        <p14:creationId xmlns:p14="http://schemas.microsoft.com/office/powerpoint/2010/main" val="175482335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762000" y="1981200"/>
            <a:ext cx="7659688" cy="3429000"/>
          </a:xfrm>
        </p:spPr>
        <p:txBody>
          <a:bodyPr/>
          <a:lstStyle/>
          <a:p>
            <a:pPr marL="0" indent="0">
              <a:buNone/>
            </a:pPr>
            <a:r>
              <a:rPr lang="en-US" sz="4400" b="1" dirty="0">
                <a:solidFill>
                  <a:srgbClr val="002060"/>
                </a:solidFill>
                <a:effectLst>
                  <a:outerShdw blurRad="38100" dist="38100" dir="2700000" algn="tl">
                    <a:srgbClr val="000000">
                      <a:alpha val="43137"/>
                    </a:srgbClr>
                  </a:outerShdw>
                </a:effectLst>
              </a:rPr>
              <a:t>Nutrition guides typically divide foods into </a:t>
            </a:r>
            <a:r>
              <a:rPr lang="en-US" sz="4400" b="1" dirty="0">
                <a:effectLst>
                  <a:outerShdw blurRad="38100" dist="38100" dir="2700000" algn="tl">
                    <a:srgbClr val="000000">
                      <a:alpha val="43137"/>
                    </a:srgbClr>
                  </a:outerShdw>
                </a:effectLst>
              </a:rPr>
              <a:t>food groups</a:t>
            </a:r>
            <a:r>
              <a:rPr lang="en-US" sz="4400" b="1" dirty="0">
                <a:solidFill>
                  <a:srgbClr val="002060"/>
                </a:solidFill>
                <a:effectLst>
                  <a:outerShdw blurRad="38100" dist="38100" dir="2700000" algn="tl">
                    <a:srgbClr val="000000">
                      <a:alpha val="43137"/>
                    </a:srgbClr>
                  </a:outerShdw>
                </a:effectLst>
              </a:rPr>
              <a:t> and recommend daily servings of each group for a healthy diet.</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14</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Nutrition Guides</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31618071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normAutofit lnSpcReduction="10000"/>
          </a:bodyPr>
          <a:lstStyle/>
          <a:p>
            <a:pPr marL="0" indent="0">
              <a:buNone/>
            </a:pPr>
            <a:r>
              <a:rPr lang="en-US" sz="4800" b="1" dirty="0">
                <a:effectLst>
                  <a:outerShdw blurRad="38100" dist="38100" dir="2700000" algn="tl">
                    <a:srgbClr val="000000">
                      <a:alpha val="43137"/>
                    </a:srgbClr>
                  </a:outerShdw>
                </a:effectLst>
              </a:rPr>
              <a:t>A </a:t>
            </a:r>
            <a:r>
              <a:rPr lang="en-US" sz="4800" b="1" dirty="0">
                <a:solidFill>
                  <a:srgbClr val="002060"/>
                </a:solidFill>
                <a:effectLst>
                  <a:outerShdw blurRad="38100" dist="38100" dir="2700000" algn="tl">
                    <a:srgbClr val="000000">
                      <a:alpha val="43137"/>
                    </a:srgbClr>
                  </a:outerShdw>
                </a:effectLst>
              </a:rPr>
              <a:t>food group </a:t>
            </a:r>
            <a:r>
              <a:rPr lang="en-US" sz="4800" b="1" dirty="0">
                <a:effectLst>
                  <a:outerShdw blurRad="38100" dist="38100" dir="2700000" algn="tl">
                    <a:srgbClr val="000000">
                      <a:alpha val="43137"/>
                    </a:srgbClr>
                  </a:outerShdw>
                </a:effectLst>
              </a:rPr>
              <a:t>is a collection of foods that </a:t>
            </a:r>
            <a:r>
              <a:rPr lang="en-US" sz="4800" b="1" dirty="0">
                <a:solidFill>
                  <a:srgbClr val="002060"/>
                </a:solidFill>
                <a:effectLst>
                  <a:outerShdw blurRad="38100" dist="38100" dir="2700000" algn="tl">
                    <a:srgbClr val="000000">
                      <a:alpha val="43137"/>
                    </a:srgbClr>
                  </a:outerShdw>
                </a:effectLst>
              </a:rPr>
              <a:t>share similar nutritional properties</a:t>
            </a:r>
            <a:r>
              <a:rPr lang="en-US" sz="4800" b="1" dirty="0">
                <a:effectLst>
                  <a:outerShdw blurRad="38100" dist="38100" dir="2700000" algn="tl">
                    <a:srgbClr val="000000">
                      <a:alpha val="43137"/>
                    </a:srgbClr>
                  </a:outerShdw>
                </a:effectLst>
              </a:rPr>
              <a:t> or </a:t>
            </a:r>
            <a:r>
              <a:rPr lang="en-US" sz="4800" b="1" dirty="0">
                <a:solidFill>
                  <a:srgbClr val="002060"/>
                </a:solidFill>
                <a:effectLst>
                  <a:outerShdw blurRad="38100" dist="38100" dir="2700000" algn="tl">
                    <a:srgbClr val="000000">
                      <a:alpha val="43137"/>
                    </a:srgbClr>
                  </a:outerShdw>
                </a:effectLst>
              </a:rPr>
              <a:t>biological classifications. </a:t>
            </a:r>
          </a:p>
          <a:p>
            <a:endParaRPr lang="en-US" sz="4800" dirty="0">
              <a:solidFill>
                <a:srgbClr val="002060"/>
              </a:solidFill>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Food Group</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5902390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16</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FF33"/>
                </a:solidFill>
                <a:effectLst>
                  <a:outerShdw blurRad="38100" dist="38100" dir="2700000" algn="tl">
                    <a:srgbClr val="000000">
                      <a:alpha val="43137"/>
                    </a:srgbClr>
                  </a:outerShdw>
                </a:effectLst>
              </a:rPr>
              <a:t>Vegetable Group</a:t>
            </a:r>
            <a:endParaRPr lang="en-US" sz="5600" b="1" dirty="0">
              <a:solidFill>
                <a:srgbClr val="66FF33"/>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09600" y="2209800"/>
            <a:ext cx="3543300" cy="3221182"/>
          </a:xfrm>
          <a:prstGeom prst="rect">
            <a:avLst/>
          </a:prstGeom>
        </p:spPr>
      </p:pic>
      <p:sp>
        <p:nvSpPr>
          <p:cNvPr id="7" name="TextBox 6"/>
          <p:cNvSpPr txBox="1"/>
          <p:nvPr/>
        </p:nvSpPr>
        <p:spPr>
          <a:xfrm>
            <a:off x="4558284" y="2057400"/>
            <a:ext cx="3976116" cy="3416320"/>
          </a:xfrm>
          <a:prstGeom prst="rect">
            <a:avLst/>
          </a:prstGeom>
          <a:noFill/>
        </p:spPr>
        <p:txBody>
          <a:bodyPr wrap="square" rtlCol="0">
            <a:spAutoFit/>
          </a:bodyPr>
          <a:lstStyle/>
          <a:p>
            <a:r>
              <a:rPr lang="en-US" sz="3600" b="1" dirty="0" smtClean="0">
                <a:effectLst>
                  <a:outerShdw blurRad="38100" dist="38100" dir="2700000" algn="tl">
                    <a:srgbClr val="000000">
                      <a:alpha val="43137"/>
                    </a:srgbClr>
                  </a:outerShdw>
                </a:effectLst>
              </a:rPr>
              <a:t>Make half your plate fruits and </a:t>
            </a:r>
            <a:r>
              <a:rPr lang="en-US" sz="3600" b="1" dirty="0" smtClean="0">
                <a:solidFill>
                  <a:srgbClr val="66FF33"/>
                </a:solidFill>
                <a:effectLst>
                  <a:outerShdw blurRad="38100" dist="38100" dir="2700000" algn="tl">
                    <a:srgbClr val="000000">
                      <a:alpha val="43137"/>
                    </a:srgbClr>
                  </a:outerShdw>
                </a:effectLst>
              </a:rPr>
              <a:t>vegetables.</a:t>
            </a:r>
          </a:p>
          <a:p>
            <a:endParaRPr lang="en-US" sz="3600" b="1" dirty="0">
              <a:solidFill>
                <a:srgbClr val="66FF33"/>
              </a:solidFill>
              <a:effectLst>
                <a:outerShdw blurRad="38100" dist="38100" dir="2700000" algn="tl">
                  <a:srgbClr val="000000">
                    <a:alpha val="43137"/>
                  </a:srgbClr>
                </a:outerShdw>
              </a:effectLst>
            </a:endParaRPr>
          </a:p>
          <a:p>
            <a:r>
              <a:rPr lang="en-US" sz="3600" b="1" dirty="0" smtClean="0">
                <a:solidFill>
                  <a:srgbClr val="66FF33"/>
                </a:solidFill>
                <a:effectLst>
                  <a:outerShdw blurRad="38100" dist="38100" dir="2700000" algn="tl">
                    <a:srgbClr val="000000">
                      <a:alpha val="43137"/>
                    </a:srgbClr>
                  </a:outerShdw>
                </a:effectLst>
              </a:rPr>
              <a:t>Vary your vegetables.</a:t>
            </a:r>
            <a:endParaRPr lang="en-US" sz="36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17</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C00000"/>
                </a:solidFill>
                <a:effectLst>
                  <a:outerShdw blurRad="38100" dist="38100" dir="2700000" algn="tl">
                    <a:srgbClr val="000000">
                      <a:alpha val="43137"/>
                    </a:srgbClr>
                  </a:outerShdw>
                </a:effectLst>
              </a:rPr>
              <a:t>Fruits Group</a:t>
            </a:r>
            <a:endParaRPr lang="en-US" sz="5600" b="1" dirty="0">
              <a:solidFill>
                <a:srgbClr val="C000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981200"/>
            <a:ext cx="4229100" cy="3844636"/>
          </a:xfrm>
          <a:prstGeom prst="rect">
            <a:avLst/>
          </a:prstGeom>
        </p:spPr>
      </p:pic>
      <p:sp>
        <p:nvSpPr>
          <p:cNvPr id="5" name="Rectangle 4"/>
          <p:cNvSpPr/>
          <p:nvPr/>
        </p:nvSpPr>
        <p:spPr>
          <a:xfrm>
            <a:off x="228600" y="2195358"/>
            <a:ext cx="4572000" cy="3416320"/>
          </a:xfrm>
          <a:prstGeom prst="rect">
            <a:avLst/>
          </a:prstGeom>
        </p:spPr>
        <p:txBody>
          <a:bodyPr>
            <a:spAutoFit/>
          </a:bodyPr>
          <a:lstStyle/>
          <a:p>
            <a:pPr lvl="0"/>
            <a:r>
              <a:rPr lang="en-US" sz="5400" b="1" dirty="0">
                <a:effectLst>
                  <a:outerShdw blurRad="38100" dist="38100" dir="2700000" algn="tl">
                    <a:srgbClr val="000000">
                      <a:alpha val="43137"/>
                    </a:srgbClr>
                  </a:outerShdw>
                </a:effectLst>
              </a:rPr>
              <a:t>Make half your plate </a:t>
            </a:r>
            <a:r>
              <a:rPr lang="en-US" sz="5400" b="1" dirty="0">
                <a:solidFill>
                  <a:srgbClr val="C00000"/>
                </a:solidFill>
                <a:effectLst>
                  <a:outerShdw blurRad="38100" dist="38100" dir="2700000" algn="tl">
                    <a:srgbClr val="000000">
                      <a:alpha val="43137"/>
                    </a:srgbClr>
                  </a:outerShdw>
                </a:effectLst>
              </a:rPr>
              <a:t>fruits</a:t>
            </a:r>
            <a:r>
              <a:rPr lang="en-US" sz="5400" b="1" dirty="0">
                <a:effectLst>
                  <a:outerShdw blurRad="38100" dist="38100" dir="2700000" algn="tl">
                    <a:srgbClr val="000000">
                      <a:alpha val="43137"/>
                    </a:srgbClr>
                  </a:outerShdw>
                </a:effectLst>
              </a:rPr>
              <a:t> and vegetables.</a:t>
            </a:r>
          </a:p>
        </p:txBody>
      </p:sp>
    </p:spTree>
    <p:extLst>
      <p:ext uri="{BB962C8B-B14F-4D97-AF65-F5344CB8AC3E}">
        <p14:creationId xmlns:p14="http://schemas.microsoft.com/office/powerpoint/2010/main" val="86298862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18</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6600"/>
                </a:solidFill>
                <a:effectLst>
                  <a:outerShdw blurRad="38100" dist="38100" dir="2700000" algn="tl">
                    <a:srgbClr val="000000">
                      <a:alpha val="43137"/>
                    </a:srgbClr>
                  </a:outerShdw>
                </a:effectLst>
              </a:rPr>
              <a:t>Grains Group</a:t>
            </a:r>
            <a:endParaRPr lang="en-US" sz="5600" b="1" dirty="0">
              <a:solidFill>
                <a:srgbClr val="FF6600"/>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05000"/>
            <a:ext cx="4229100" cy="3844636"/>
          </a:xfrm>
          <a:prstGeom prst="rect">
            <a:avLst/>
          </a:prstGeom>
        </p:spPr>
      </p:pic>
      <p:sp>
        <p:nvSpPr>
          <p:cNvPr id="7" name="Rectangle 6"/>
          <p:cNvSpPr/>
          <p:nvPr/>
        </p:nvSpPr>
        <p:spPr>
          <a:xfrm>
            <a:off x="4953000" y="1905000"/>
            <a:ext cx="4038600" cy="3046988"/>
          </a:xfrm>
          <a:prstGeom prst="rect">
            <a:avLst/>
          </a:prstGeom>
        </p:spPr>
        <p:txBody>
          <a:bodyPr wrap="square">
            <a:spAutoFit/>
          </a:bodyPr>
          <a:lstStyle/>
          <a:p>
            <a:pPr lvl="0"/>
            <a:r>
              <a:rPr lang="en-US" sz="4800" b="1" dirty="0">
                <a:effectLst>
                  <a:outerShdw blurRad="38100" dist="38100" dir="2700000" algn="tl">
                    <a:srgbClr val="000000">
                      <a:alpha val="43137"/>
                    </a:srgbClr>
                  </a:outerShdw>
                </a:effectLst>
              </a:rPr>
              <a:t>Make </a:t>
            </a:r>
            <a:r>
              <a:rPr lang="en-US" sz="4800" b="1" dirty="0" smtClean="0">
                <a:effectLst>
                  <a:outerShdw blurRad="38100" dist="38100" dir="2700000" algn="tl">
                    <a:srgbClr val="000000">
                      <a:alpha val="43137"/>
                    </a:srgbClr>
                  </a:outerShdw>
                </a:effectLst>
              </a:rPr>
              <a:t>at least half </a:t>
            </a:r>
            <a:r>
              <a:rPr lang="en-US" sz="4800" b="1" dirty="0">
                <a:effectLst>
                  <a:outerShdw blurRad="38100" dist="38100" dir="2700000" algn="tl">
                    <a:srgbClr val="000000">
                      <a:alpha val="43137"/>
                    </a:srgbClr>
                  </a:outerShdw>
                </a:effectLst>
              </a:rPr>
              <a:t>your </a:t>
            </a:r>
            <a:r>
              <a:rPr lang="en-US" sz="4800" b="1" dirty="0" smtClean="0">
                <a:effectLst>
                  <a:outerShdw blurRad="38100" dist="38100" dir="2700000" algn="tl">
                    <a:srgbClr val="000000">
                      <a:alpha val="43137"/>
                    </a:srgbClr>
                  </a:outerShdw>
                </a:effectLst>
              </a:rPr>
              <a:t>grains </a:t>
            </a:r>
            <a:r>
              <a:rPr lang="en-US" sz="4800" b="1" dirty="0" smtClean="0">
                <a:solidFill>
                  <a:srgbClr val="FF6600"/>
                </a:solidFill>
                <a:effectLst>
                  <a:outerShdw blurRad="38100" dist="38100" dir="2700000" algn="tl">
                    <a:srgbClr val="000000">
                      <a:alpha val="43137"/>
                    </a:srgbClr>
                  </a:outerShdw>
                </a:effectLst>
              </a:rPr>
              <a:t>whole grains</a:t>
            </a:r>
            <a:r>
              <a:rPr lang="en-US" sz="4800" b="1" dirty="0" smtClean="0">
                <a:effectLst>
                  <a:outerShdw blurRad="38100" dist="38100" dir="2700000" algn="tl">
                    <a:srgbClr val="000000">
                      <a:alpha val="43137"/>
                    </a:srgbClr>
                  </a:outerShdw>
                </a:effectLst>
              </a:rPr>
              <a:t>.  </a:t>
            </a:r>
            <a:endParaRPr lang="en-US" sz="48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7998854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19</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9966FF"/>
                </a:solidFill>
                <a:effectLst>
                  <a:outerShdw blurRad="38100" dist="38100" dir="2700000" algn="tl">
                    <a:srgbClr val="000000">
                      <a:alpha val="43137"/>
                    </a:srgbClr>
                  </a:outerShdw>
                </a:effectLst>
              </a:rPr>
              <a:t>Protein Group</a:t>
            </a:r>
            <a:endParaRPr lang="en-US" sz="5600" b="1" dirty="0">
              <a:solidFill>
                <a:srgbClr val="9966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43400" y="1828800"/>
            <a:ext cx="4526280" cy="4114800"/>
          </a:xfrm>
          <a:prstGeom prst="rect">
            <a:avLst/>
          </a:prstGeom>
        </p:spPr>
      </p:pic>
      <p:sp>
        <p:nvSpPr>
          <p:cNvPr id="8" name="Rectangle 7"/>
          <p:cNvSpPr/>
          <p:nvPr/>
        </p:nvSpPr>
        <p:spPr>
          <a:xfrm>
            <a:off x="228600" y="2057400"/>
            <a:ext cx="3886200" cy="4278094"/>
          </a:xfrm>
          <a:prstGeom prst="rect">
            <a:avLst/>
          </a:prstGeom>
        </p:spPr>
        <p:txBody>
          <a:bodyPr wrap="square">
            <a:spAutoFit/>
          </a:bodyPr>
          <a:lstStyle/>
          <a:p>
            <a:pPr lvl="0"/>
            <a:r>
              <a:rPr lang="en-US" sz="4800" b="1" dirty="0" smtClean="0">
                <a:effectLst>
                  <a:outerShdw blurRad="38100" dist="38100" dir="2700000" algn="tl">
                    <a:srgbClr val="000000">
                      <a:alpha val="43137"/>
                    </a:srgbClr>
                  </a:outerShdw>
                </a:effectLst>
              </a:rPr>
              <a:t>Make </a:t>
            </a:r>
            <a:r>
              <a:rPr lang="en-US" sz="4800" b="1" dirty="0" smtClean="0">
                <a:solidFill>
                  <a:srgbClr val="7030A0"/>
                </a:solidFill>
                <a:effectLst>
                  <a:outerShdw blurRad="38100" dist="38100" dir="2700000" algn="tl">
                    <a:srgbClr val="000000">
                      <a:alpha val="43137"/>
                    </a:srgbClr>
                  </a:outerShdw>
                </a:effectLst>
              </a:rPr>
              <a:t>lean</a:t>
            </a:r>
            <a:r>
              <a:rPr lang="en-US" sz="4800" b="1" dirty="0" smtClean="0">
                <a:effectLst>
                  <a:outerShdw blurRad="38100" dist="38100" dir="2700000" algn="tl">
                    <a:srgbClr val="000000">
                      <a:alpha val="43137"/>
                    </a:srgbClr>
                  </a:outerShdw>
                </a:effectLst>
              </a:rPr>
              <a:t> choices.</a:t>
            </a:r>
          </a:p>
          <a:p>
            <a:pPr lvl="0"/>
            <a:endParaRPr lang="en-US" sz="4800" b="1" dirty="0">
              <a:effectLst>
                <a:outerShdw blurRad="38100" dist="38100" dir="2700000" algn="tl">
                  <a:srgbClr val="000000">
                    <a:alpha val="43137"/>
                  </a:srgbClr>
                </a:outerShdw>
              </a:effectLst>
            </a:endParaRPr>
          </a:p>
          <a:p>
            <a:pPr lvl="0"/>
            <a:r>
              <a:rPr lang="en-US" sz="3200" b="1" dirty="0" smtClean="0">
                <a:effectLst>
                  <a:outerShdw blurRad="38100" dist="38100" dir="2700000" algn="tl">
                    <a:srgbClr val="000000">
                      <a:alpha val="43137"/>
                    </a:srgbClr>
                  </a:outerShdw>
                </a:effectLst>
              </a:rPr>
              <a:t>51+ years old, need 5 ½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daily for men and 5 </a:t>
            </a:r>
            <a:r>
              <a:rPr lang="en-US" sz="3200" b="1" dirty="0" err="1" smtClean="0">
                <a:effectLst>
                  <a:outerShdw blurRad="38100" dist="38100" dir="2700000" algn="tl">
                    <a:srgbClr val="000000">
                      <a:alpha val="43137"/>
                    </a:srgbClr>
                  </a:outerShdw>
                </a:effectLst>
              </a:rPr>
              <a:t>ozs</a:t>
            </a:r>
            <a:r>
              <a:rPr lang="en-US" sz="3200" b="1" dirty="0" smtClean="0">
                <a:effectLst>
                  <a:outerShdw blurRad="38100" dist="38100" dir="2700000" algn="tl">
                    <a:srgbClr val="000000">
                      <a:alpha val="43137"/>
                    </a:srgbClr>
                  </a:outerShdw>
                </a:effectLst>
              </a:rPr>
              <a:t>. for women. </a:t>
            </a:r>
            <a:endParaRPr lang="en-US" sz="32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098" name="Slide Number Placeholder 5"/>
          <p:cNvSpPr>
            <a:spLocks noGrp="1"/>
          </p:cNvSpPr>
          <p:nvPr>
            <p:ph type="sldNum" sz="quarter" idx="12"/>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fld id="{12156E77-F291-4BF9-9DE4-71668644D963}" type="slidenum">
              <a:rPr lang="en-US" smtClean="0">
                <a:solidFill>
                  <a:srgbClr val="FFFFFF"/>
                </a:solidFill>
              </a:rPr>
              <a:pPr eaLnBrk="1" hangingPunct="1"/>
              <a:t>2</a:t>
            </a:fld>
            <a:endParaRPr lang="en-US" smtClean="0">
              <a:solidFill>
                <a:srgbClr val="FFFFFF"/>
              </a:solidFill>
            </a:endParaRPr>
          </a:p>
        </p:txBody>
      </p:sp>
      <p:sp>
        <p:nvSpPr>
          <p:cNvPr id="4099" name="Rectangle 3"/>
          <p:cNvSpPr>
            <a:spLocks noGrp="1" noChangeArrowheads="1"/>
          </p:cNvSpPr>
          <p:nvPr>
            <p:ph type="body" idx="1"/>
          </p:nvPr>
        </p:nvSpPr>
        <p:spPr>
          <a:xfrm>
            <a:off x="457200" y="1374775"/>
            <a:ext cx="8229600" cy="4795838"/>
          </a:xfrm>
        </p:spPr>
        <p:txBody>
          <a:bodyPr/>
          <a:lstStyle/>
          <a:p>
            <a:pPr marL="0" indent="0">
              <a:lnSpc>
                <a:spcPct val="90000"/>
              </a:lnSpc>
              <a:buFontTx/>
              <a:buNone/>
            </a:pPr>
            <a:r>
              <a:rPr lang="en-US" sz="3600" dirty="0" smtClean="0"/>
              <a:t>	</a:t>
            </a: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endParaRPr lang="en-US" dirty="0" smtClean="0">
              <a:solidFill>
                <a:srgbClr val="FFFFFF"/>
              </a:solidFill>
            </a:endParaRPr>
          </a:p>
        </p:txBody>
      </p:sp>
      <p:sp>
        <p:nvSpPr>
          <p:cNvPr id="4101" name="Footer Placeholder 2"/>
          <p:cNvSpPr>
            <a:spLocks noGrp="1"/>
          </p:cNvSpPr>
          <p:nvPr>
            <p:ph type="ftr" sz="quarter" idx="11"/>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Nursing Fundamentals 7243</a:t>
            </a:r>
          </a:p>
        </p:txBody>
      </p:sp>
      <p:sp>
        <p:nvSpPr>
          <p:cNvPr id="4102" name="Rectangle 3"/>
          <p:cNvSpPr>
            <a:spLocks noChangeArrowheads="1"/>
          </p:cNvSpPr>
          <p:nvPr/>
        </p:nvSpPr>
        <p:spPr bwMode="auto">
          <a:xfrm>
            <a:off x="0" y="466725"/>
            <a:ext cx="9144000" cy="647700"/>
          </a:xfrm>
          <a:prstGeom prst="rect">
            <a:avLst/>
          </a:prstGeom>
          <a:solidFill>
            <a:srgbClr val="00206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fontAlgn="base">
              <a:spcBef>
                <a:spcPct val="0"/>
              </a:spcBef>
              <a:spcAft>
                <a:spcPct val="0"/>
              </a:spcAft>
            </a:pPr>
            <a:r>
              <a:rPr lang="en-US" sz="3600" b="1" dirty="0" smtClean="0">
                <a:solidFill>
                  <a:srgbClr val="FFFFFF"/>
                </a:solidFill>
              </a:rPr>
              <a:t>6.01 Introduction</a:t>
            </a:r>
            <a:endParaRPr lang="en-US" sz="3600" dirty="0" smtClean="0">
              <a:solidFill>
                <a:srgbClr val="FFFFFF"/>
              </a:solidFill>
            </a:endParaRPr>
          </a:p>
        </p:txBody>
      </p:sp>
      <p:sp>
        <p:nvSpPr>
          <p:cNvPr id="3" name="Rectangle 2"/>
          <p:cNvSpPr/>
          <p:nvPr/>
        </p:nvSpPr>
        <p:spPr>
          <a:xfrm>
            <a:off x="609600" y="1524000"/>
            <a:ext cx="7924800" cy="5004447"/>
          </a:xfrm>
          <a:prstGeom prst="rect">
            <a:avLst/>
          </a:prstGeom>
        </p:spPr>
        <p:txBody>
          <a:bodyPr wrap="square">
            <a:spAutoFit/>
          </a:bodyPr>
          <a:lstStyle/>
          <a:p>
            <a:pPr>
              <a:lnSpc>
                <a:spcPct val="95000"/>
              </a:lnSpc>
            </a:pPr>
            <a:r>
              <a:rPr lang="en-US" sz="3600" b="1" dirty="0">
                <a:solidFill>
                  <a:prstClr val="white"/>
                </a:solidFill>
                <a:effectLst>
                  <a:outerShdw blurRad="38100" dist="38100" dir="2700000" algn="tl">
                    <a:srgbClr val="000000">
                      <a:alpha val="43137"/>
                    </a:srgbClr>
                  </a:outerShdw>
                </a:effectLst>
                <a:latin typeface="Calibri"/>
              </a:rPr>
              <a:t>This indicator introduces the nurse aide to the </a:t>
            </a:r>
            <a:r>
              <a:rPr lang="en-US" sz="3600" b="1" dirty="0">
                <a:solidFill>
                  <a:srgbClr val="C00000"/>
                </a:solidFill>
                <a:effectLst>
                  <a:outerShdw blurRad="38100" dist="38100" dir="2700000" algn="tl">
                    <a:srgbClr val="000000">
                      <a:alpha val="43137"/>
                    </a:srgbClr>
                  </a:outerShdw>
                </a:effectLst>
                <a:latin typeface="Calibri"/>
              </a:rPr>
              <a:t>basic principles of </a:t>
            </a:r>
            <a:r>
              <a:rPr lang="en-US" sz="3600" b="1" dirty="0" smtClean="0">
                <a:solidFill>
                  <a:srgbClr val="C00000"/>
                </a:solidFill>
                <a:effectLst>
                  <a:outerShdw blurRad="38100" dist="38100" dir="2700000" algn="tl">
                    <a:srgbClr val="000000">
                      <a:alpha val="43137"/>
                    </a:srgbClr>
                  </a:outerShdw>
                </a:effectLst>
                <a:latin typeface="Calibri"/>
              </a:rPr>
              <a:t>nutrition.</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prstClr val="white"/>
                </a:solidFill>
                <a:effectLst>
                  <a:outerShdw blurRad="38100" dist="38100" dir="2700000" algn="tl">
                    <a:srgbClr val="000000">
                      <a:alpha val="43137"/>
                    </a:srgbClr>
                  </a:outerShdw>
                </a:effectLst>
                <a:latin typeface="Calibri"/>
              </a:rPr>
              <a:t>It </a:t>
            </a:r>
            <a:r>
              <a:rPr lang="en-US" sz="3600" b="1" dirty="0">
                <a:solidFill>
                  <a:prstClr val="white"/>
                </a:solidFill>
                <a:effectLst>
                  <a:outerShdw blurRad="38100" dist="38100" dir="2700000" algn="tl">
                    <a:srgbClr val="000000">
                      <a:alpha val="43137"/>
                    </a:srgbClr>
                  </a:outerShdw>
                </a:effectLst>
                <a:latin typeface="Calibri"/>
              </a:rPr>
              <a:t>includes </a:t>
            </a:r>
            <a:r>
              <a:rPr lang="en-US" sz="3600" b="1" dirty="0" smtClean="0">
                <a:solidFill>
                  <a:prstClr val="white"/>
                </a:solidFill>
                <a:effectLst>
                  <a:outerShdw blurRad="38100" dist="38100" dir="2700000" algn="tl">
                    <a:srgbClr val="000000">
                      <a:alpha val="43137"/>
                    </a:srgbClr>
                  </a:outerShdw>
                </a:effectLst>
                <a:latin typeface="Calibri"/>
              </a:rPr>
              <a:t>ChooseMyPlate.gov</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therapeutic diets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C00000"/>
                </a:solidFill>
                <a:effectLst>
                  <a:outerShdw blurRad="38100" dist="38100" dir="2700000" algn="tl">
                    <a:srgbClr val="000000">
                      <a:alpha val="43137"/>
                    </a:srgbClr>
                  </a:outerShdw>
                </a:effectLst>
                <a:latin typeface="Calibri"/>
              </a:rPr>
              <a:t>adaptive devices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a:solidFill>
                  <a:srgbClr val="FFC000"/>
                </a:solidFill>
                <a:effectLst>
                  <a:outerShdw blurRad="38100" dist="38100" dir="2700000" algn="tl">
                    <a:srgbClr val="000000">
                      <a:alpha val="43137"/>
                    </a:srgbClr>
                  </a:outerShdw>
                </a:effectLst>
                <a:latin typeface="Calibri"/>
              </a:rPr>
              <a:t>alternative methods of feeding, </a:t>
            </a:r>
            <a:r>
              <a:rPr lang="en-US" sz="3600" b="1" dirty="0">
                <a:solidFill>
                  <a:srgbClr val="002060"/>
                </a:solidFill>
                <a:effectLst>
                  <a:outerShdw blurRad="38100" dist="38100" dir="2700000" algn="tl">
                    <a:srgbClr val="000000">
                      <a:alpha val="43137"/>
                    </a:srgbClr>
                  </a:outerShdw>
                </a:effectLst>
                <a:latin typeface="Calibri"/>
              </a:rPr>
              <a:t>providing </a:t>
            </a:r>
            <a:r>
              <a:rPr lang="en-US" sz="3600" b="1" dirty="0" smtClean="0">
                <a:solidFill>
                  <a:srgbClr val="002060"/>
                </a:solidFill>
                <a:effectLst>
                  <a:outerShdw blurRad="38100" dist="38100" dir="2700000" algn="tl">
                    <a:srgbClr val="000000">
                      <a:alpha val="43137"/>
                    </a:srgbClr>
                  </a:outerShdw>
                </a:effectLst>
                <a:latin typeface="Calibri"/>
              </a:rPr>
              <a:t>drinking water </a:t>
            </a:r>
            <a:r>
              <a:rPr lang="en-US" sz="3600" b="1" dirty="0">
                <a:solidFill>
                  <a:prstClr val="white"/>
                </a:solidFill>
                <a:effectLst>
                  <a:outerShdw blurRad="38100" dist="38100" dir="2700000" algn="tl">
                    <a:srgbClr val="000000">
                      <a:alpha val="43137"/>
                    </a:srgbClr>
                  </a:outerShdw>
                </a:effectLst>
                <a:latin typeface="Calibri"/>
              </a:rPr>
              <a:t>and </a:t>
            </a:r>
            <a:r>
              <a:rPr lang="en-US" sz="3600" b="1" dirty="0">
                <a:solidFill>
                  <a:srgbClr val="C00000"/>
                </a:solidFill>
                <a:effectLst>
                  <a:outerShdw blurRad="38100" dist="38100" dir="2700000" algn="tl">
                    <a:srgbClr val="000000">
                      <a:alpha val="43137"/>
                    </a:srgbClr>
                  </a:outerShdw>
                </a:effectLst>
                <a:latin typeface="Calibri"/>
              </a:rPr>
              <a:t>nourishments</a:t>
            </a:r>
            <a:r>
              <a:rPr lang="en-US" sz="3600" b="1" dirty="0">
                <a:solidFill>
                  <a:prstClr val="white"/>
                </a:solidFill>
                <a:effectLst>
                  <a:outerShdw blurRad="38100" dist="38100" dir="2700000" algn="tl">
                    <a:srgbClr val="000000">
                      <a:alpha val="43137"/>
                    </a:srgbClr>
                  </a:outerShdw>
                </a:effectLst>
                <a:latin typeface="Calibri"/>
              </a:rPr>
              <a:t>, </a:t>
            </a:r>
            <a:r>
              <a:rPr lang="en-US" sz="3600" b="1" dirty="0" smtClean="0">
                <a:solidFill>
                  <a:srgbClr val="FFC000"/>
                </a:solidFill>
                <a:effectLst>
                  <a:outerShdw blurRad="38100" dist="38100" dir="2700000" algn="tl">
                    <a:srgbClr val="000000">
                      <a:alpha val="43137"/>
                    </a:srgbClr>
                  </a:outerShdw>
                </a:effectLst>
                <a:latin typeface="Calibri"/>
              </a:rPr>
              <a:t>feeding </a:t>
            </a:r>
            <a:r>
              <a:rPr lang="en-US" sz="3600" b="1" dirty="0">
                <a:solidFill>
                  <a:srgbClr val="FFC000"/>
                </a:solidFill>
                <a:effectLst>
                  <a:outerShdw blurRad="38100" dist="38100" dir="2700000" algn="tl">
                    <a:srgbClr val="000000">
                      <a:alpha val="43137"/>
                    </a:srgbClr>
                  </a:outerShdw>
                </a:effectLst>
                <a:latin typeface="Calibri"/>
              </a:rPr>
              <a:t>a resident</a:t>
            </a:r>
            <a:r>
              <a:rPr lang="en-US" sz="3600" b="1" dirty="0" smtClean="0">
                <a:solidFill>
                  <a:prstClr val="white"/>
                </a:solidFill>
                <a:effectLst>
                  <a:outerShdw blurRad="38100" dist="38100" dir="2700000" algn="tl">
                    <a:srgbClr val="000000">
                      <a:alpha val="43137"/>
                    </a:srgbClr>
                  </a:outerShdw>
                </a:effectLst>
                <a:latin typeface="Calibri"/>
              </a:rPr>
              <a:t>,</a:t>
            </a:r>
            <a:r>
              <a:rPr lang="en-US" sz="3600" b="1" dirty="0" smtClean="0">
                <a:solidFill>
                  <a:srgbClr val="002060"/>
                </a:solidFill>
                <a:effectLst>
                  <a:outerShdw blurRad="38100" dist="38100" dir="2700000" algn="tl">
                    <a:srgbClr val="000000">
                      <a:alpha val="43137"/>
                    </a:srgbClr>
                  </a:outerShdw>
                </a:effectLst>
                <a:latin typeface="Calibri"/>
              </a:rPr>
              <a:t> </a:t>
            </a:r>
            <a:r>
              <a:rPr lang="en-US" sz="3600" b="1" dirty="0">
                <a:solidFill>
                  <a:srgbClr val="002060"/>
                </a:solidFill>
                <a:effectLst>
                  <a:outerShdw blurRad="38100" dist="38100" dir="2700000" algn="tl">
                    <a:srgbClr val="000000">
                      <a:alpha val="43137"/>
                    </a:srgbClr>
                  </a:outerShdw>
                </a:effectLst>
                <a:latin typeface="Calibri"/>
              </a:rPr>
              <a:t>and </a:t>
            </a:r>
            <a:r>
              <a:rPr lang="en-US" sz="3600" b="1" dirty="0" smtClean="0">
                <a:solidFill>
                  <a:srgbClr val="002060"/>
                </a:solidFill>
                <a:effectLst>
                  <a:outerShdw blurRad="38100" dist="38100" dir="2700000" algn="tl">
                    <a:srgbClr val="000000">
                      <a:alpha val="43137"/>
                    </a:srgbClr>
                  </a:outerShdw>
                </a:effectLst>
                <a:latin typeface="Calibri"/>
              </a:rPr>
              <a:t>measuring/recording intake </a:t>
            </a:r>
            <a:r>
              <a:rPr lang="en-US" sz="3600" b="1" dirty="0">
                <a:solidFill>
                  <a:srgbClr val="002060"/>
                </a:solidFill>
                <a:effectLst>
                  <a:outerShdw blurRad="38100" dist="38100" dir="2700000" algn="tl">
                    <a:srgbClr val="000000">
                      <a:alpha val="43137"/>
                    </a:srgbClr>
                  </a:outerShdw>
                </a:effectLst>
                <a:latin typeface="Calibri"/>
              </a:rPr>
              <a:t>and output</a:t>
            </a:r>
            <a:r>
              <a:rPr lang="en-US" sz="3600" b="1" dirty="0">
                <a:solidFill>
                  <a:srgbClr val="C00000"/>
                </a:solidFill>
                <a:effectLst>
                  <a:outerShdw blurRad="38100" dist="38100" dir="2700000" algn="tl">
                    <a:srgbClr val="000000">
                      <a:alpha val="43137"/>
                    </a:srgbClr>
                  </a:outerShdw>
                </a:effectLst>
                <a:latin typeface="Calibri"/>
              </a:rPr>
              <a:t>. </a:t>
            </a:r>
          </a:p>
          <a:p>
            <a:pPr lvl="0">
              <a:lnSpc>
                <a:spcPct val="95000"/>
              </a:lnSpc>
            </a:pPr>
            <a:endParaRPr lang="en-US" sz="4800" b="1" dirty="0">
              <a:solidFill>
                <a:srgbClr val="FFC000"/>
              </a:solidFill>
              <a:effectLst>
                <a:outerShdw blurRad="38100" dist="38100" dir="2700000" algn="tl">
                  <a:srgbClr val="000000">
                    <a:alpha val="43137"/>
                  </a:srgbClr>
                </a:outerShdw>
              </a:effectLst>
              <a:latin typeface="Calibri"/>
            </a:endParaRPr>
          </a:p>
        </p:txBody>
      </p:sp>
    </p:spTree>
    <p:extLst>
      <p:ext uri="{BB962C8B-B14F-4D97-AF65-F5344CB8AC3E}">
        <p14:creationId xmlns:p14="http://schemas.microsoft.com/office/powerpoint/2010/main" val="197091888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20</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66CCFF"/>
                </a:solidFill>
                <a:effectLst>
                  <a:outerShdw blurRad="38100" dist="38100" dir="2700000" algn="tl">
                    <a:srgbClr val="000000">
                      <a:alpha val="43137"/>
                    </a:srgbClr>
                  </a:outerShdw>
                </a:effectLst>
              </a:rPr>
              <a:t>Dairy Group</a:t>
            </a:r>
            <a:endParaRPr lang="en-US" sz="5600" b="1" dirty="0">
              <a:solidFill>
                <a:srgbClr val="66CC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57200" y="1981200"/>
            <a:ext cx="3954780" cy="3595254"/>
          </a:xfrm>
          <a:prstGeom prst="rect">
            <a:avLst/>
          </a:prstGeom>
        </p:spPr>
      </p:pic>
      <p:sp>
        <p:nvSpPr>
          <p:cNvPr id="6" name="Rectangle 5"/>
          <p:cNvSpPr/>
          <p:nvPr/>
        </p:nvSpPr>
        <p:spPr>
          <a:xfrm>
            <a:off x="4648200" y="2132702"/>
            <a:ext cx="3962400" cy="3108543"/>
          </a:xfrm>
          <a:prstGeom prst="rect">
            <a:avLst/>
          </a:prstGeom>
        </p:spPr>
        <p:txBody>
          <a:bodyPr wrap="square">
            <a:spAutoFit/>
          </a:bodyPr>
          <a:lstStyle/>
          <a:p>
            <a:pPr lvl="0"/>
            <a:r>
              <a:rPr lang="en-US" sz="2800" b="1" dirty="0" smtClean="0">
                <a:effectLst>
                  <a:outerShdw blurRad="38100" dist="38100" dir="2700000" algn="tl">
                    <a:srgbClr val="000000">
                      <a:alpha val="43137"/>
                    </a:srgbClr>
                  </a:outerShdw>
                </a:effectLst>
              </a:rPr>
              <a:t>Switch to </a:t>
            </a:r>
            <a:r>
              <a:rPr lang="en-US" sz="2800" b="1" dirty="0" smtClean="0">
                <a:solidFill>
                  <a:srgbClr val="66CCFF"/>
                </a:solidFill>
                <a:effectLst>
                  <a:outerShdw blurRad="38100" dist="38100" dir="2700000" algn="tl">
                    <a:srgbClr val="000000">
                      <a:alpha val="43137"/>
                    </a:srgbClr>
                  </a:outerShdw>
                </a:effectLst>
              </a:rPr>
              <a:t>fat-free or low-fat (1%)</a:t>
            </a:r>
            <a:r>
              <a:rPr lang="en-US" sz="2800" b="1" dirty="0" smtClean="0">
                <a:effectLst>
                  <a:outerShdw blurRad="38100" dist="38100" dir="2700000" algn="tl">
                    <a:srgbClr val="000000">
                      <a:alpha val="43137"/>
                    </a:srgbClr>
                  </a:outerShdw>
                </a:effectLst>
              </a:rPr>
              <a:t> milk.</a:t>
            </a:r>
          </a:p>
          <a:p>
            <a:pPr lvl="0"/>
            <a:endParaRPr lang="en-US" sz="2800" b="1" dirty="0">
              <a:effectLst>
                <a:outerShdw blurRad="38100" dist="38100" dir="2700000" algn="tl">
                  <a:srgbClr val="000000">
                    <a:alpha val="43137"/>
                  </a:srgbClr>
                </a:outerShdw>
              </a:effectLst>
            </a:endParaRPr>
          </a:p>
          <a:p>
            <a:pPr lvl="0"/>
            <a:r>
              <a:rPr lang="en-US" sz="2800" b="1" dirty="0" smtClean="0">
                <a:solidFill>
                  <a:srgbClr val="66CCFF"/>
                </a:solidFill>
                <a:effectLst>
                  <a:outerShdw blurRad="38100" dist="38100" dir="2700000" algn="tl">
                    <a:srgbClr val="000000">
                      <a:alpha val="43137"/>
                    </a:srgbClr>
                  </a:outerShdw>
                </a:effectLst>
              </a:rPr>
              <a:t>Men and women over 51 years old need 3 cups of dairy group each day.</a:t>
            </a:r>
            <a:endParaRPr lang="en-US" sz="2800" b="1" dirty="0">
              <a:solidFill>
                <a:srgbClr val="66CC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3379444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21</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600" b="1" dirty="0" smtClean="0">
                <a:solidFill>
                  <a:srgbClr val="FFFFFF"/>
                </a:solidFill>
                <a:effectLst>
                  <a:outerShdw blurRad="38100" dist="38100" dir="2700000" algn="tl">
                    <a:srgbClr val="000000">
                      <a:alpha val="43137"/>
                    </a:srgbClr>
                  </a:outerShdw>
                </a:effectLst>
              </a:rPr>
              <a:t>ChooseMyPlate.gov</a:t>
            </a:r>
            <a:endParaRPr lang="en-US" sz="56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367534" y="1905000"/>
            <a:ext cx="4381500" cy="3983182"/>
          </a:xfrm>
          <a:prstGeom prst="rect">
            <a:avLst/>
          </a:prstGeom>
        </p:spPr>
      </p:pic>
    </p:spTree>
    <p:extLst>
      <p:ext uri="{BB962C8B-B14F-4D97-AF65-F5344CB8AC3E}">
        <p14:creationId xmlns:p14="http://schemas.microsoft.com/office/powerpoint/2010/main" val="360785655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09600" y="1905000"/>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22</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366846[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2895600"/>
            <a:ext cx="1550822" cy="1795882"/>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276600" y="2743200"/>
            <a:ext cx="5029200" cy="3170099"/>
          </a:xfrm>
          <a:prstGeom prst="rect">
            <a:avLst/>
          </a:prstGeom>
          <a:noFill/>
        </p:spPr>
        <p:txBody>
          <a:bodyPr wrap="square" rtlCol="0">
            <a:spAutoFit/>
          </a:bodyPr>
          <a:lstStyle/>
          <a:p>
            <a:r>
              <a:rPr lang="en-US" sz="4000" b="1" dirty="0" smtClean="0">
                <a:solidFill>
                  <a:srgbClr val="C00000"/>
                </a:solidFill>
                <a:effectLst>
                  <a:outerShdw blurRad="38100" dist="38100" dir="2700000" algn="tl">
                    <a:srgbClr val="000000">
                      <a:alpha val="43137"/>
                    </a:srgbClr>
                  </a:outerShdw>
                </a:effectLst>
              </a:rPr>
              <a:t>Maintain </a:t>
            </a:r>
            <a:r>
              <a:rPr lang="en-US" sz="4000" b="1" dirty="0" smtClean="0">
                <a:solidFill>
                  <a:srgbClr val="FFC000"/>
                </a:solidFill>
                <a:effectLst>
                  <a:outerShdw blurRad="38100" dist="38100" dir="2700000" algn="tl">
                    <a:srgbClr val="000000">
                      <a:alpha val="43137"/>
                    </a:srgbClr>
                  </a:outerShdw>
                </a:effectLst>
              </a:rPr>
              <a:t>calorie balance over time </a:t>
            </a:r>
            <a:r>
              <a:rPr lang="en-US" sz="4000" b="1" dirty="0" smtClean="0">
                <a:solidFill>
                  <a:srgbClr val="C00000"/>
                </a:solidFill>
                <a:effectLst>
                  <a:outerShdw blurRad="38100" dist="38100" dir="2700000" algn="tl">
                    <a:srgbClr val="000000">
                      <a:alpha val="43137"/>
                    </a:srgbClr>
                  </a:outerShdw>
                </a:effectLst>
              </a:rPr>
              <a:t>to achieve and sustain a healthy weight.</a:t>
            </a:r>
            <a:endParaRPr lang="en-US" sz="4000" b="1" dirty="0">
              <a:solidFill>
                <a:srgbClr val="C00000"/>
              </a:solidFill>
              <a:effectLst>
                <a:outerShdw blurRad="38100" dist="38100" dir="2700000" algn="tl">
                  <a:srgbClr val="000000">
                    <a:alpha val="43137"/>
                  </a:srgbClr>
                </a:outerShdw>
              </a:effectLst>
            </a:endParaRPr>
          </a:p>
        </p:txBody>
      </p:sp>
      <p:pic>
        <p:nvPicPr>
          <p:cNvPr id="9219" name="Picture 3" descr="C:\Documents and Settings\amoore\Local Settings\Temporary Internet Files\Content.IE5\W1IZ4X6V\MC900356889[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99067" y="4800600"/>
            <a:ext cx="1836115" cy="15499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19648101"/>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209800"/>
            <a:ext cx="6629400" cy="3998912"/>
          </a:xfrm>
        </p:spPr>
        <p:txBody>
          <a:bodyPr/>
          <a:lstStyle/>
          <a:p>
            <a:pPr marL="0" indent="0">
              <a:lnSpc>
                <a:spcPct val="90000"/>
              </a:lnSpc>
              <a:buNone/>
            </a:pPr>
            <a:r>
              <a:rPr lang="en-US" sz="4800" b="1" dirty="0">
                <a:effectLst>
                  <a:outerShdw blurRad="38100" dist="38100" dir="2700000" algn="tl">
                    <a:srgbClr val="000000">
                      <a:alpha val="43137"/>
                    </a:srgbClr>
                  </a:outerShdw>
                </a:effectLst>
              </a:rPr>
              <a:t>A calorie is a </a:t>
            </a:r>
            <a:r>
              <a:rPr lang="en-US" sz="4800" b="1" dirty="0">
                <a:solidFill>
                  <a:srgbClr val="C00000"/>
                </a:solidFill>
                <a:effectLst>
                  <a:outerShdw blurRad="38100" dist="38100" dir="2700000" algn="tl">
                    <a:srgbClr val="000000">
                      <a:alpha val="43137"/>
                    </a:srgbClr>
                  </a:outerShdw>
                </a:effectLst>
              </a:rPr>
              <a:t>unit of </a:t>
            </a:r>
            <a:r>
              <a:rPr lang="en-US" sz="13800" b="1" i="1" dirty="0">
                <a:solidFill>
                  <a:srgbClr val="C00000"/>
                </a:solidFill>
                <a:effectLst>
                  <a:outerShdw blurRad="38100" dist="38100" dir="2700000" algn="tl">
                    <a:srgbClr val="000000">
                      <a:alpha val="43137"/>
                    </a:srgbClr>
                  </a:outerShdw>
                </a:effectLst>
              </a:rPr>
              <a:t>energy</a:t>
            </a:r>
            <a:r>
              <a:rPr lang="en-US" sz="4800" b="1" i="1" dirty="0">
                <a:effectLst>
                  <a:outerShdw blurRad="38100" dist="38100" dir="2700000" algn="tl">
                    <a:srgbClr val="000000">
                      <a:alpha val="43137"/>
                    </a:srgbClr>
                  </a:outerShdw>
                </a:effectLst>
              </a:rPr>
              <a:t>.</a:t>
            </a:r>
            <a:r>
              <a:rPr lang="en-US" sz="4800" b="1" dirty="0">
                <a:effectLst>
                  <a:outerShdw blurRad="38100" dist="38100" dir="2700000" algn="tl">
                    <a:srgbClr val="000000">
                      <a:alpha val="43137"/>
                    </a:srgbClr>
                  </a:outerShdw>
                </a:effectLst>
              </a:rPr>
              <a:t> </a:t>
            </a:r>
            <a:endParaRPr lang="en-US" sz="4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23</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02443113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24</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52688" y="1971675"/>
            <a:ext cx="4238625" cy="2914650"/>
          </a:xfrm>
          <a:prstGeom prst="rect">
            <a:avLst/>
          </a:prstGeom>
          <a:ln w="228600"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chemeClr val="accent1"/>
                </a:solidFill>
              </a14:hiddenFill>
            </a:ext>
          </a:extLst>
        </p:spPr>
      </p:pic>
      <p:sp>
        <p:nvSpPr>
          <p:cNvPr id="6" name="TextBox 5"/>
          <p:cNvSpPr txBox="1"/>
          <p:nvPr/>
        </p:nvSpPr>
        <p:spPr>
          <a:xfrm>
            <a:off x="2019300" y="5364480"/>
            <a:ext cx="5105400" cy="381000"/>
          </a:xfrm>
          <a:prstGeom prst="rect">
            <a:avLst/>
          </a:prstGeom>
          <a:noFill/>
        </p:spPr>
        <p:txBody>
          <a:bodyPr wrap="square" rtlCol="0">
            <a:spAutoFit/>
          </a:bodyPr>
          <a:lstStyle/>
          <a:p>
            <a:pPr algn="ctr"/>
            <a:r>
              <a:rPr lang="en-US" b="1" dirty="0" smtClean="0">
                <a:solidFill>
                  <a:schemeClr val="tx2"/>
                </a:solidFill>
              </a:rPr>
              <a:t>Taken from:  How Stuff Works</a:t>
            </a:r>
            <a:endParaRPr lang="en-US" b="1" dirty="0">
              <a:solidFill>
                <a:schemeClr val="tx2"/>
              </a:solidFill>
            </a:endParaRPr>
          </a:p>
        </p:txBody>
      </p:sp>
    </p:spTree>
    <p:extLst>
      <p:ext uri="{BB962C8B-B14F-4D97-AF65-F5344CB8AC3E}">
        <p14:creationId xmlns:p14="http://schemas.microsoft.com/office/powerpoint/2010/main" val="142983883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2579" name="Rectangle 3"/>
          <p:cNvSpPr>
            <a:spLocks noGrp="1" noChangeArrowheads="1"/>
          </p:cNvSpPr>
          <p:nvPr>
            <p:ph type="body" sz="half" idx="1"/>
          </p:nvPr>
        </p:nvSpPr>
        <p:spPr>
          <a:xfrm>
            <a:off x="646112" y="1663698"/>
            <a:ext cx="7659688" cy="3429000"/>
          </a:xfrm>
        </p:spPr>
        <p:txBody>
          <a:bodyPr/>
          <a:lstStyle/>
          <a:p>
            <a:pPr marL="0" indent="0">
              <a:buNone/>
            </a:pPr>
            <a:r>
              <a:rPr lang="en-US" sz="4400" b="1" dirty="0" smtClean="0"/>
              <a:t>Two overarching concepts:</a:t>
            </a:r>
          </a:p>
          <a:p>
            <a:pPr marL="0" indent="0">
              <a:buNone/>
            </a:pPr>
            <a:endParaRPr lang="en-US" sz="4400" b="1"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25</a:t>
            </a:fld>
            <a:endParaRPr lang="en-US">
              <a:solidFill>
                <a:srgbClr val="FFFFFF"/>
              </a:solidFill>
            </a:endParaRPr>
          </a:p>
        </p:txBody>
      </p:sp>
      <p:sp>
        <p:nvSpPr>
          <p:cNvPr id="52" name="Rectangle 51"/>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Guidelines for Americans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5" name="TextBox 4"/>
          <p:cNvSpPr txBox="1"/>
          <p:nvPr/>
        </p:nvSpPr>
        <p:spPr>
          <a:xfrm>
            <a:off x="3276600" y="2514600"/>
            <a:ext cx="5029200" cy="3385542"/>
          </a:xfrm>
          <a:prstGeom prst="rect">
            <a:avLst/>
          </a:prstGeom>
          <a:noFill/>
        </p:spPr>
        <p:txBody>
          <a:bodyPr wrap="square" rtlCol="0">
            <a:spAutoFit/>
          </a:bodyPr>
          <a:lstStyle/>
          <a:p>
            <a:r>
              <a:rPr lang="en-US" sz="4000" b="1" dirty="0" smtClean="0">
                <a:solidFill>
                  <a:srgbClr val="66FF33"/>
                </a:solidFill>
                <a:effectLst>
                  <a:outerShdw blurRad="38100" dist="38100" dir="2700000" algn="tl">
                    <a:srgbClr val="000000">
                      <a:alpha val="43137"/>
                    </a:srgbClr>
                  </a:outerShdw>
                </a:effectLst>
              </a:rPr>
              <a:t>Focus on consuming </a:t>
            </a:r>
            <a:r>
              <a:rPr lang="en-US" sz="5400" b="1" dirty="0" smtClean="0">
                <a:solidFill>
                  <a:srgbClr val="002060"/>
                </a:solidFill>
                <a:effectLst>
                  <a:outerShdw blurRad="38100" dist="38100" dir="2700000" algn="tl">
                    <a:srgbClr val="000000">
                      <a:alpha val="43137"/>
                    </a:srgbClr>
                  </a:outerShdw>
                </a:effectLst>
              </a:rPr>
              <a:t>nutrient-dense</a:t>
            </a:r>
            <a:r>
              <a:rPr lang="en-US" sz="4000" dirty="0" smtClean="0">
                <a:solidFill>
                  <a:srgbClr val="002060"/>
                </a:solidFill>
                <a:effectLst>
                  <a:outerShdw blurRad="38100" dist="38100" dir="2700000" algn="tl">
                    <a:srgbClr val="000000">
                      <a:alpha val="43137"/>
                    </a:srgbClr>
                  </a:outerShdw>
                </a:effectLst>
              </a:rPr>
              <a:t> </a:t>
            </a:r>
            <a:r>
              <a:rPr lang="en-US" sz="4000" b="1" dirty="0" smtClean="0">
                <a:solidFill>
                  <a:srgbClr val="66FF33"/>
                </a:solidFill>
                <a:effectLst>
                  <a:outerShdw blurRad="38100" dist="38100" dir="2700000" algn="tl">
                    <a:srgbClr val="000000">
                      <a:alpha val="43137"/>
                    </a:srgbClr>
                  </a:outerShdw>
                </a:effectLst>
              </a:rPr>
              <a:t>foods and beverages.</a:t>
            </a:r>
            <a:endParaRPr lang="en-US" sz="4000" b="1" dirty="0">
              <a:solidFill>
                <a:srgbClr val="66FF33"/>
              </a:solidFill>
              <a:effectLst>
                <a:outerShdw blurRad="38100" dist="38100" dir="2700000" algn="tl">
                  <a:srgbClr val="000000">
                    <a:alpha val="43137"/>
                  </a:srgbClr>
                </a:outerShdw>
              </a:effectLst>
            </a:endParaRPr>
          </a:p>
        </p:txBody>
      </p:sp>
      <p:pic>
        <p:nvPicPr>
          <p:cNvPr id="10242" name="Picture 2" descr="C:\Documents and Settings\amoore\Local Settings\Temporary Internet Files\Content.IE5\O1I3STAB\MC90036684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95400" y="2667000"/>
            <a:ext cx="1550822" cy="17958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95798222"/>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057400"/>
            <a:ext cx="6629400" cy="3998912"/>
          </a:xfrm>
        </p:spPr>
        <p:txBody>
          <a:bodyPr/>
          <a:lstStyle/>
          <a:p>
            <a:pPr marL="0" indent="0">
              <a:lnSpc>
                <a:spcPct val="90000"/>
              </a:lnSpc>
              <a:buNone/>
            </a:pPr>
            <a:r>
              <a:rPr lang="en-US" sz="6000" b="1" dirty="0" smtClean="0">
                <a:effectLst>
                  <a:outerShdw blurRad="38100" dist="38100" dir="2700000" algn="tl">
                    <a:srgbClr val="000000">
                      <a:alpha val="43137"/>
                    </a:srgbClr>
                  </a:outerShdw>
                </a:effectLst>
              </a:rPr>
              <a:t>Foods that have </a:t>
            </a:r>
            <a:r>
              <a:rPr lang="en-US" sz="6000" b="1" dirty="0" smtClean="0">
                <a:solidFill>
                  <a:srgbClr val="C00000"/>
                </a:solidFill>
                <a:effectLst>
                  <a:outerShdw blurRad="38100" dist="38100" dir="2700000" algn="tl">
                    <a:srgbClr val="000000">
                      <a:alpha val="43137"/>
                    </a:srgbClr>
                  </a:outerShdw>
                </a:effectLst>
              </a:rPr>
              <a:t>high nutritional content</a:t>
            </a:r>
            <a:r>
              <a:rPr lang="en-US" sz="6000" b="1" dirty="0" smtClean="0">
                <a:effectLst>
                  <a:outerShdw blurRad="38100" dist="38100" dir="2700000" algn="tl">
                    <a:srgbClr val="000000">
                      <a:alpha val="43137"/>
                    </a:srgbClr>
                  </a:outerShdw>
                </a:effectLst>
              </a:rPr>
              <a:t> as well as “energy”</a:t>
            </a:r>
            <a:endParaRPr lang="en-US" sz="6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26</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Dense</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442526047"/>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9459" name="Rectangle 3"/>
          <p:cNvSpPr>
            <a:spLocks noGrp="1" noChangeArrowheads="1"/>
          </p:cNvSpPr>
          <p:nvPr>
            <p:ph type="body" sz="half" idx="1"/>
          </p:nvPr>
        </p:nvSpPr>
        <p:spPr>
          <a:xfrm>
            <a:off x="1243584" y="2133600"/>
            <a:ext cx="6629400" cy="3998912"/>
          </a:xfrm>
        </p:spPr>
        <p:txBody>
          <a:bodyPr/>
          <a:lstStyle/>
          <a:p>
            <a:pPr marL="0" indent="0">
              <a:lnSpc>
                <a:spcPct val="90000"/>
              </a:lnSpc>
              <a:buNone/>
            </a:pPr>
            <a:r>
              <a:rPr lang="en-US" sz="5400" b="1" dirty="0" smtClean="0">
                <a:solidFill>
                  <a:srgbClr val="002060"/>
                </a:solidFill>
                <a:effectLst>
                  <a:outerShdw blurRad="38100" dist="38100" dir="2700000" algn="tl">
                    <a:srgbClr val="000000">
                      <a:alpha val="43137"/>
                    </a:srgbClr>
                  </a:outerShdw>
                </a:effectLst>
              </a:rPr>
              <a:t>Calories contained in food that provide </a:t>
            </a:r>
            <a:r>
              <a:rPr lang="en-US" sz="5400" b="1" dirty="0" smtClean="0">
                <a:solidFill>
                  <a:srgbClr val="C00000"/>
                </a:solidFill>
                <a:effectLst>
                  <a:outerShdw blurRad="38100" dist="38100" dir="2700000" algn="tl">
                    <a:srgbClr val="000000">
                      <a:alpha val="43137"/>
                    </a:srgbClr>
                  </a:outerShdw>
                </a:effectLst>
              </a:rPr>
              <a:t>“fuel” </a:t>
            </a:r>
            <a:r>
              <a:rPr lang="en-US" sz="5400" b="1" dirty="0" smtClean="0">
                <a:effectLst>
                  <a:outerShdw blurRad="38100" dist="38100" dir="2700000" algn="tl">
                    <a:srgbClr val="000000">
                      <a:alpha val="43137"/>
                    </a:srgbClr>
                  </a:outerShdw>
                </a:effectLst>
              </a:rPr>
              <a:t>but few </a:t>
            </a:r>
            <a:r>
              <a:rPr lang="en-US" sz="5400" b="1" dirty="0">
                <a:effectLst>
                  <a:outerShdw blurRad="38100" dist="38100" dir="2700000" algn="tl">
                    <a:srgbClr val="000000">
                      <a:alpha val="43137"/>
                    </a:srgbClr>
                  </a:outerShdw>
                </a:effectLst>
              </a:rPr>
              <a:t>or no nutrients. </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27</a:t>
            </a:fld>
            <a:endParaRPr lang="en-US" dirty="0">
              <a:solidFill>
                <a:srgbClr val="FFFFFF"/>
              </a:solidFill>
            </a:endParaRPr>
          </a:p>
        </p:txBody>
      </p:sp>
      <p:sp>
        <p:nvSpPr>
          <p:cNvPr id="75" name="Rectangle 7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 Empty Calories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7161060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b="1" dirty="0">
              <a:solidFill>
                <a:srgbClr val="FFFFFF"/>
              </a:solidFill>
              <a:effectLst>
                <a:outerShdw blurRad="38100" dist="38100" dir="2700000" algn="tl">
                  <a:srgbClr val="000000">
                    <a:alpha val="43137"/>
                  </a:srgbClr>
                </a:outerShdw>
              </a:effectLst>
            </a:endParaRPr>
          </a:p>
        </p:txBody>
      </p:sp>
      <p:sp>
        <p:nvSpPr>
          <p:cNvPr id="20482" name="Rectangle 2"/>
          <p:cNvSpPr>
            <a:spLocks noGrp="1" noChangeArrowheads="1"/>
          </p:cNvSpPr>
          <p:nvPr>
            <p:ph type="title"/>
          </p:nvPr>
        </p:nvSpPr>
        <p:spPr>
          <a:xfrm>
            <a:off x="443484" y="187380"/>
            <a:ext cx="8229600" cy="1143000"/>
          </a:xfrm>
        </p:spPr>
        <p:txBody>
          <a:bodyPr/>
          <a:lstStyle/>
          <a:p>
            <a:r>
              <a:rPr lang="en-US" sz="3600" b="1" dirty="0">
                <a:solidFill>
                  <a:schemeClr val="tx1"/>
                </a:solidFill>
              </a:rPr>
              <a:t>Factors That Influence Caloric Need</a:t>
            </a:r>
          </a:p>
        </p:txBody>
      </p:sp>
      <p:sp>
        <p:nvSpPr>
          <p:cNvPr id="20483" name="Rectangle 3"/>
          <p:cNvSpPr>
            <a:spLocks noGrp="1" noChangeArrowheads="1"/>
          </p:cNvSpPr>
          <p:nvPr>
            <p:ph type="body" sz="half" idx="1"/>
          </p:nvPr>
        </p:nvSpPr>
        <p:spPr>
          <a:xfrm>
            <a:off x="685800" y="1752600"/>
            <a:ext cx="5214937" cy="4562475"/>
          </a:xfrm>
        </p:spPr>
        <p:txBody>
          <a:bodyPr/>
          <a:lstStyle/>
          <a:p>
            <a:r>
              <a:rPr lang="en-US" b="1" dirty="0">
                <a:effectLst>
                  <a:outerShdw blurRad="38100" dist="38100" dir="2700000" algn="tl">
                    <a:srgbClr val="000000">
                      <a:alpha val="43137"/>
                    </a:srgbClr>
                  </a:outerShdw>
                </a:effectLst>
              </a:rPr>
              <a:t>Age</a:t>
            </a:r>
          </a:p>
          <a:p>
            <a:r>
              <a:rPr lang="en-US" b="1" dirty="0">
                <a:effectLst>
                  <a:outerShdw blurRad="38100" dist="38100" dir="2700000" algn="tl">
                    <a:srgbClr val="000000">
                      <a:alpha val="43137"/>
                    </a:srgbClr>
                  </a:outerShdw>
                </a:effectLst>
              </a:rPr>
              <a:t>Sex</a:t>
            </a:r>
          </a:p>
          <a:p>
            <a:r>
              <a:rPr lang="en-US" b="1" dirty="0">
                <a:effectLst>
                  <a:outerShdw blurRad="38100" dist="38100" dir="2700000" algn="tl">
                    <a:srgbClr val="000000">
                      <a:alpha val="43137"/>
                    </a:srgbClr>
                  </a:outerShdw>
                </a:effectLst>
              </a:rPr>
              <a:t>Size and activity level</a:t>
            </a:r>
          </a:p>
          <a:p>
            <a:r>
              <a:rPr lang="en-US" b="1" dirty="0">
                <a:effectLst>
                  <a:outerShdw blurRad="38100" dist="38100" dir="2700000" algn="tl">
                    <a:srgbClr val="000000">
                      <a:alpha val="43137"/>
                    </a:srgbClr>
                  </a:outerShdw>
                </a:effectLst>
              </a:rPr>
              <a:t>Climate</a:t>
            </a:r>
          </a:p>
          <a:p>
            <a:r>
              <a:rPr lang="en-US" b="1" dirty="0">
                <a:effectLst>
                  <a:outerShdw blurRad="38100" dist="38100" dir="2700000" algn="tl">
                    <a:srgbClr val="000000">
                      <a:alpha val="43137"/>
                    </a:srgbClr>
                  </a:outerShdw>
                </a:effectLst>
              </a:rPr>
              <a:t>State of health</a:t>
            </a:r>
          </a:p>
          <a:p>
            <a:r>
              <a:rPr lang="en-US" b="1" dirty="0">
                <a:effectLst>
                  <a:outerShdw blurRad="38100" dist="38100" dir="2700000" algn="tl">
                    <a:srgbClr val="000000">
                      <a:alpha val="43137"/>
                    </a:srgbClr>
                  </a:outerShdw>
                </a:effectLst>
              </a:rPr>
              <a:t>Amount of sleep obtained</a:t>
            </a:r>
            <a:endParaRPr lang="en-US" sz="3600" b="1" dirty="0">
              <a:effectLst>
                <a:outerShdw blurRad="38100" dist="38100" dir="2700000" algn="tl">
                  <a:srgbClr val="000000">
                    <a:alpha val="43137"/>
                  </a:srgbClr>
                </a:outerShdw>
              </a:effectLst>
            </a:endParaRPr>
          </a:p>
        </p:txBody>
      </p:sp>
      <p:pic>
        <p:nvPicPr>
          <p:cNvPr id="20534" name="Picture 54" descr="Seniors (51)"/>
          <p:cNvPicPr>
            <a:picLocks noGrp="1" noChangeAspect="1" noChangeArrowheads="1"/>
          </p:cNvPicPr>
          <p:nvPr>
            <p:ph sz="half" idx="2"/>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953000" y="3124200"/>
            <a:ext cx="3051747" cy="21034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28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0007069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29</a:t>
            </a:fld>
            <a:endParaRPr lang="en-US" dirty="0">
              <a:solidFill>
                <a:schemeClr val="bg1"/>
              </a:solidFill>
            </a:endParaRPr>
          </a:p>
        </p:txBody>
      </p:sp>
      <p:sp>
        <p:nvSpPr>
          <p:cNvPr id="4102" name="Rectangle 3"/>
          <p:cNvSpPr>
            <a:spLocks noChangeArrowheads="1"/>
          </p:cNvSpPr>
          <p:nvPr/>
        </p:nvSpPr>
        <p:spPr bwMode="auto">
          <a:xfrm>
            <a:off x="381000" y="297215"/>
            <a:ext cx="8305800" cy="923330"/>
          </a:xfrm>
          <a:prstGeom prst="rect">
            <a:avLst/>
          </a:prstGeom>
          <a:noFill/>
          <a:ln>
            <a:noFill/>
          </a:ln>
          <a:extLst/>
        </p:spPr>
        <p:txBody>
          <a:bodyPr wrap="square">
            <a:spAutoFit/>
          </a:bodyPr>
          <a:lstStyle/>
          <a:p>
            <a:pPr algn="ctr" fontAlgn="base">
              <a:spcBef>
                <a:spcPct val="0"/>
              </a:spcBef>
              <a:spcAft>
                <a:spcPct val="0"/>
              </a:spcAft>
            </a:pPr>
            <a:r>
              <a:rPr lang="en-US" sz="5400" b="1" dirty="0" smtClean="0">
                <a:solidFill>
                  <a:srgbClr val="FFFFFF"/>
                </a:solidFill>
              </a:rPr>
              <a:t>Effects of Good Nutrition</a:t>
            </a:r>
            <a:endParaRPr lang="en-US" dirty="0" smtClean="0">
              <a:solidFill>
                <a:srgbClr val="FFFFFF"/>
              </a:solidFill>
            </a:endParaRPr>
          </a:p>
        </p:txBody>
      </p:sp>
      <p:sp>
        <p:nvSpPr>
          <p:cNvPr id="4" name="Rectangle 3"/>
          <p:cNvSpPr/>
          <p:nvPr/>
        </p:nvSpPr>
        <p:spPr>
          <a:xfrm>
            <a:off x="519684" y="1676400"/>
            <a:ext cx="8077200" cy="4745915"/>
          </a:xfrm>
          <a:prstGeom prst="rect">
            <a:avLst/>
          </a:prstGeom>
        </p:spPr>
        <p:txBody>
          <a:bodyPr wrap="square">
            <a:spAutoFit/>
          </a:bodyPr>
          <a:lstStyle/>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Promotes </a:t>
            </a:r>
            <a:r>
              <a:rPr lang="en-US" sz="3600" b="1" dirty="0">
                <a:solidFill>
                  <a:srgbClr val="002060"/>
                </a:solidFill>
                <a:effectLst>
                  <a:outerShdw blurRad="38100" dist="38100" dir="2700000" algn="tl">
                    <a:srgbClr val="000000">
                      <a:alpha val="43137"/>
                    </a:srgbClr>
                  </a:outerShdw>
                </a:effectLst>
              </a:rPr>
              <a:t>physical</a:t>
            </a:r>
            <a:r>
              <a:rPr lang="en-US" sz="3600" b="1" dirty="0">
                <a:solidFill>
                  <a:prstClr val="white"/>
                </a:solidFill>
                <a:effectLst>
                  <a:outerShdw blurRad="38100" dist="38100" dir="2700000" algn="tl">
                    <a:srgbClr val="000000">
                      <a:alpha val="43137"/>
                    </a:srgbClr>
                  </a:outerShdw>
                </a:effectLst>
              </a:rPr>
              <a:t> and </a:t>
            </a:r>
            <a:r>
              <a:rPr lang="en-US" sz="3600" b="1" dirty="0">
                <a:solidFill>
                  <a:srgbClr val="002060"/>
                </a:solidFill>
                <a:effectLst>
                  <a:outerShdw blurRad="38100" dist="38100" dir="2700000" algn="tl">
                    <a:srgbClr val="000000">
                      <a:alpha val="43137"/>
                    </a:srgbClr>
                  </a:outerShdw>
                </a:effectLst>
              </a:rPr>
              <a:t>mental health</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Provides </a:t>
            </a:r>
            <a:r>
              <a:rPr lang="en-US" sz="3600" b="1" dirty="0">
                <a:solidFill>
                  <a:prstClr val="white"/>
                </a:solidFill>
                <a:effectLst>
                  <a:outerShdw blurRad="38100" dist="38100" dir="2700000" algn="tl">
                    <a:srgbClr val="000000">
                      <a:alpha val="43137"/>
                    </a:srgbClr>
                  </a:outerShdw>
                </a:effectLst>
              </a:rPr>
              <a:t>increased </a:t>
            </a:r>
            <a:r>
              <a:rPr lang="en-US" sz="3600" b="1" dirty="0">
                <a:solidFill>
                  <a:srgbClr val="C00000"/>
                </a:solidFill>
                <a:effectLst>
                  <a:outerShdw blurRad="38100" dist="38100" dir="2700000" algn="tl">
                    <a:srgbClr val="000000">
                      <a:alpha val="43137"/>
                    </a:srgbClr>
                  </a:outerShdw>
                </a:effectLst>
              </a:rPr>
              <a:t>resistance to illness</a:t>
            </a:r>
          </a:p>
          <a:p>
            <a:pPr marL="571500" indent="-571500">
              <a:buFont typeface="Wingdings" pitchFamily="2" charset="2"/>
              <a:buChar char="v"/>
            </a:pPr>
            <a:r>
              <a:rPr lang="en-US" sz="3600" b="1" dirty="0" smtClean="0">
                <a:solidFill>
                  <a:prstClr val="white"/>
                </a:solidFill>
                <a:effectLst>
                  <a:outerShdw blurRad="38100" dist="38100" dir="2700000" algn="tl">
                    <a:srgbClr val="000000">
                      <a:alpha val="43137"/>
                    </a:srgbClr>
                  </a:outerShdw>
                </a:effectLst>
              </a:rPr>
              <a:t>Produces </a:t>
            </a:r>
            <a:r>
              <a:rPr lang="en-US" sz="3600" b="1" dirty="0">
                <a:solidFill>
                  <a:prstClr val="white"/>
                </a:solidFill>
                <a:effectLst>
                  <a:outerShdw blurRad="38100" dist="38100" dir="2700000" algn="tl">
                    <a:srgbClr val="000000">
                      <a:alpha val="43137"/>
                    </a:srgbClr>
                  </a:outerShdw>
                </a:effectLst>
              </a:rPr>
              <a:t>added </a:t>
            </a:r>
            <a:r>
              <a:rPr lang="en-US" sz="3600" b="1" dirty="0">
                <a:solidFill>
                  <a:srgbClr val="FFC000"/>
                </a:solidFill>
                <a:effectLst>
                  <a:outerShdw blurRad="38100" dist="38100" dir="2700000" algn="tl">
                    <a:srgbClr val="000000">
                      <a:alpha val="43137"/>
                    </a:srgbClr>
                  </a:outerShdw>
                </a:effectLst>
              </a:rPr>
              <a:t>energy and </a:t>
            </a:r>
            <a:r>
              <a:rPr lang="en-US" sz="3600" b="1" dirty="0" smtClean="0">
                <a:solidFill>
                  <a:srgbClr val="FFC000"/>
                </a:solidFill>
                <a:effectLst>
                  <a:outerShdw blurRad="38100" dist="38100" dir="2700000" algn="tl">
                    <a:srgbClr val="000000">
                      <a:alpha val="43137"/>
                    </a:srgbClr>
                  </a:outerShdw>
                </a:effectLst>
              </a:rPr>
              <a:t>vitality</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Aids in </a:t>
            </a:r>
            <a:r>
              <a:rPr lang="en-US" sz="3600" b="1" kern="0" dirty="0" smtClean="0">
                <a:solidFill>
                  <a:srgbClr val="FFFFFF"/>
                </a:solidFill>
                <a:effectLst>
                  <a:outerShdw blurRad="38100" dist="38100" dir="2700000" algn="tl">
                    <a:srgbClr val="000000">
                      <a:alpha val="43137"/>
                    </a:srgbClr>
                  </a:outerShdw>
                </a:effectLst>
                <a:latin typeface="Arial"/>
              </a:rPr>
              <a:t>the </a:t>
            </a:r>
            <a:r>
              <a:rPr lang="en-US" sz="3600" b="1" kern="0" dirty="0" smtClean="0">
                <a:solidFill>
                  <a:srgbClr val="002060"/>
                </a:solidFill>
                <a:effectLst>
                  <a:outerShdw blurRad="38100" dist="38100" dir="2700000" algn="tl">
                    <a:srgbClr val="000000">
                      <a:alpha val="43137"/>
                    </a:srgbClr>
                  </a:outerShdw>
                </a:effectLst>
                <a:latin typeface="Arial"/>
              </a:rPr>
              <a:t>healing </a:t>
            </a:r>
            <a:r>
              <a:rPr lang="en-US" sz="3600" b="1" kern="0" dirty="0">
                <a:solidFill>
                  <a:srgbClr val="002060"/>
                </a:solidFill>
                <a:effectLst>
                  <a:outerShdw blurRad="38100" dist="38100" dir="2700000" algn="tl">
                    <a:srgbClr val="000000">
                      <a:alpha val="43137"/>
                    </a:srgbClr>
                  </a:outerShdw>
                </a:effectLst>
                <a:latin typeface="Arial"/>
              </a:rPr>
              <a:t>process</a:t>
            </a:r>
          </a:p>
          <a:p>
            <a:pPr marL="571500" indent="-571500" eaLnBrk="0" fontAlgn="base" hangingPunct="0">
              <a:spcBef>
                <a:spcPct val="20000"/>
              </a:spcBef>
              <a:spcAft>
                <a:spcPct val="0"/>
              </a:spcAft>
              <a:buFont typeface="Wingdings" pitchFamily="2" charset="2"/>
              <a:buChar char="v"/>
            </a:pPr>
            <a:r>
              <a:rPr lang="en-US" sz="3600" b="1" kern="0" dirty="0">
                <a:solidFill>
                  <a:srgbClr val="FFFFFF"/>
                </a:solidFill>
                <a:effectLst>
                  <a:outerShdw blurRad="38100" dist="38100" dir="2700000" algn="tl">
                    <a:srgbClr val="000000">
                      <a:alpha val="43137"/>
                    </a:srgbClr>
                  </a:outerShdw>
                </a:effectLst>
                <a:latin typeface="Arial"/>
              </a:rPr>
              <a:t>Assists one to </a:t>
            </a:r>
            <a:r>
              <a:rPr lang="en-US" sz="3600" b="1" kern="0" dirty="0">
                <a:solidFill>
                  <a:srgbClr val="FFC000"/>
                </a:solidFill>
                <a:effectLst>
                  <a:outerShdw blurRad="38100" dist="38100" dir="2700000" algn="tl">
                    <a:srgbClr val="000000">
                      <a:alpha val="43137"/>
                    </a:srgbClr>
                  </a:outerShdw>
                </a:effectLst>
                <a:latin typeface="Arial"/>
              </a:rPr>
              <a:t>feel and sleep better</a:t>
            </a:r>
          </a:p>
          <a:p>
            <a:pPr marL="571500" indent="-571500">
              <a:buFont typeface="Wingdings" pitchFamily="2" charset="2"/>
              <a:buChar char="v"/>
            </a:pPr>
            <a:endParaRPr lang="en-US" sz="36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75175926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0" y="0"/>
            <a:ext cx="9158111" cy="6858000"/>
            <a:chOff x="-14111" y="76200"/>
            <a:chExt cx="9158111" cy="6858000"/>
          </a:xfrm>
        </p:grpSpPr>
        <p:pic>
          <p:nvPicPr>
            <p:cNvPr id="27655" name="Picture 7" descr="C:\Documents and Settings\amoore\Local Settings\Temporary Internet Files\Content.IE5\MLCNIDM5\MP900422665[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111" y="76200"/>
              <a:ext cx="9158111" cy="6858000"/>
            </a:xfrm>
            <a:prstGeom prst="rect">
              <a:avLst/>
            </a:prstGeom>
            <a:noFill/>
            <a:extLst>
              <a:ext uri="{909E8E84-426E-40DD-AFC4-6F175D3DCCD1}">
                <a14:hiddenFill xmlns:a14="http://schemas.microsoft.com/office/drawing/2010/main">
                  <a:solidFill>
                    <a:srgbClr val="FFFFFF"/>
                  </a:solidFill>
                </a14:hiddenFill>
              </a:ext>
            </a:extLst>
          </p:spPr>
        </p:pic>
        <p:cxnSp>
          <p:nvCxnSpPr>
            <p:cNvPr id="13" name="Straight Connector 12"/>
            <p:cNvCxnSpPr>
              <a:stCxn id="5" idx="2"/>
            </p:cNvCxnSpPr>
            <p:nvPr/>
          </p:nvCxnSpPr>
          <p:spPr>
            <a:xfrm>
              <a:off x="2405944" y="3714044"/>
              <a:ext cx="0" cy="2590800"/>
            </a:xfrm>
            <a:prstGeom prst="line">
              <a:avLst/>
            </a:prstGeom>
            <a:ln w="254000">
              <a:solidFill>
                <a:schemeClr val="accent6">
                  <a:lumMod val="50000"/>
                </a:schemeClr>
              </a:solidFill>
            </a:ln>
          </p:spPr>
          <p:style>
            <a:lnRef idx="1">
              <a:schemeClr val="accent1"/>
            </a:lnRef>
            <a:fillRef idx="0">
              <a:schemeClr val="accent1"/>
            </a:fillRef>
            <a:effectRef idx="0">
              <a:schemeClr val="accent1"/>
            </a:effectRef>
            <a:fontRef idx="minor">
              <a:schemeClr val="tx1"/>
            </a:fontRef>
          </p:style>
        </p:cxnSp>
        <p:sp>
          <p:nvSpPr>
            <p:cNvPr id="5" name="Rounded Rectangle 4"/>
            <p:cNvSpPr/>
            <p:nvPr/>
          </p:nvSpPr>
          <p:spPr>
            <a:xfrm>
              <a:off x="843844" y="437444"/>
              <a:ext cx="3124200" cy="3276600"/>
            </a:xfrm>
            <a:prstGeom prst="roundRect">
              <a:avLst/>
            </a:prstGeom>
            <a:solidFill>
              <a:schemeClr val="bg1"/>
            </a:solidFill>
            <a:ln w="762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0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endParaRPr lang="en-US" sz="2200" b="1" dirty="0" smtClean="0">
                <a:solidFill>
                  <a:prstClr val="black"/>
                </a:solidFill>
                <a:effectLst>
                  <a:outerShdw blurRad="38100" dist="38100" dir="2700000" algn="tl">
                    <a:srgbClr val="000000">
                      <a:alpha val="43137"/>
                    </a:srgbClr>
                  </a:outerShdw>
                </a:effectLst>
                <a:latin typeface="Comic Sans MS" pitchFamily="66" charset="0"/>
              </a:endParaRPr>
            </a:p>
            <a:p>
              <a:pPr algn="ctr">
                <a:defRPr/>
              </a:pPr>
              <a:r>
                <a:rPr lang="en-US" sz="2200" b="1" dirty="0" smtClean="0">
                  <a:solidFill>
                    <a:prstClr val="black"/>
                  </a:solidFill>
                  <a:effectLst>
                    <a:outerShdw blurRad="38100" dist="38100" dir="2700000" algn="tl">
                      <a:srgbClr val="000000">
                        <a:alpha val="43137"/>
                      </a:srgbClr>
                    </a:outerShdw>
                  </a:effectLst>
                  <a:latin typeface="Comic Sans MS" pitchFamily="66" charset="0"/>
                </a:rPr>
                <a:t>There </a:t>
              </a:r>
              <a:r>
                <a:rPr lang="en-US" sz="2200" b="1" dirty="0">
                  <a:solidFill>
                    <a:prstClr val="black"/>
                  </a:solidFill>
                  <a:effectLst>
                    <a:outerShdw blurRad="38100" dist="38100" dir="2700000" algn="tl">
                      <a:srgbClr val="000000">
                        <a:alpha val="43137"/>
                      </a:srgbClr>
                    </a:outerShdw>
                  </a:effectLst>
                  <a:latin typeface="Comic Sans MS" pitchFamily="66" charset="0"/>
                </a:rPr>
                <a:t>is </a:t>
              </a:r>
              <a:r>
                <a:rPr lang="en-US" sz="2200" b="1" u="sng" dirty="0">
                  <a:solidFill>
                    <a:prstClr val="black"/>
                  </a:solidFill>
                  <a:effectLst>
                    <a:outerShdw blurRad="38100" dist="38100" dir="2700000" algn="tl">
                      <a:srgbClr val="000000">
                        <a:alpha val="43137"/>
                      </a:srgbClr>
                    </a:outerShdw>
                  </a:effectLst>
                  <a:latin typeface="Comic Sans MS" pitchFamily="66" charset="0"/>
                </a:rPr>
                <a:t>intentional repeat of some HSII course content</a:t>
              </a:r>
              <a:r>
                <a:rPr lang="en-US" sz="2200" b="1" dirty="0">
                  <a:solidFill>
                    <a:prstClr val="black"/>
                  </a:solidFill>
                  <a:effectLst>
                    <a:outerShdw blurRad="38100" dist="38100" dir="2700000" algn="tl">
                      <a:srgbClr val="000000">
                        <a:alpha val="43137"/>
                      </a:srgbClr>
                    </a:outerShdw>
                  </a:effectLst>
                  <a:latin typeface="Comic Sans MS" pitchFamily="66" charset="0"/>
                </a:rPr>
                <a:t> in Nursing Fundamentals. </a:t>
              </a:r>
            </a:p>
          </p:txBody>
        </p:sp>
      </p:grpSp>
      <p:sp>
        <p:nvSpPr>
          <p:cNvPr id="3" name="Content Placeholder 2"/>
          <p:cNvSpPr>
            <a:spLocks noGrp="1"/>
          </p:cNvSpPr>
          <p:nvPr>
            <p:ph idx="1"/>
          </p:nvPr>
        </p:nvSpPr>
        <p:spPr>
          <a:xfrm>
            <a:off x="5029200" y="1437216"/>
            <a:ext cx="3429000" cy="4401255"/>
          </a:xfrm>
          <a:solidFill>
            <a:srgbClr val="8EB149"/>
          </a:solidFill>
          <a:effectLst>
            <a:glow rad="127000">
              <a:srgbClr val="336600"/>
            </a:glow>
          </a:effectLst>
        </p:spPr>
        <p:txBody>
          <a:bodyPr>
            <a:noAutofit/>
          </a:bodyPr>
          <a:lstStyle/>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Repeating </a:t>
            </a:r>
            <a:r>
              <a:rPr lang="en-US" sz="2000" b="1" dirty="0">
                <a:solidFill>
                  <a:srgbClr val="FFFF00"/>
                </a:solidFill>
                <a:effectLst>
                  <a:outerShdw blurRad="38100" dist="38100" dir="2700000" algn="tl">
                    <a:srgbClr val="000000">
                      <a:alpha val="43137"/>
                    </a:srgbClr>
                  </a:outerShdw>
                </a:effectLst>
                <a:latin typeface="Comic Sans MS" pitchFamily="66" charset="0"/>
                <a:cs typeface="Times New Roman" pitchFamily="18" charset="0"/>
              </a:rPr>
              <a:t>course content distributes learning over time and increases long term memory. </a:t>
            </a:r>
          </a:p>
          <a:p>
            <a:pPr marL="0" indent="0">
              <a:buFontTx/>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a:solidFill>
                  <a:srgbClr val="FFFF00"/>
                </a:solidFill>
                <a:effectLst>
                  <a:outerShdw blurRad="38100" dist="38100" dir="2700000" algn="tl">
                    <a:srgbClr val="000000">
                      <a:alpha val="43137"/>
                    </a:srgbClr>
                  </a:outerShdw>
                </a:effectLst>
                <a:latin typeface="Comic Sans MS" pitchFamily="66" charset="0"/>
              </a:rPr>
              <a:t>Academic and </a:t>
            </a:r>
            <a:r>
              <a:rPr lang="en-US" sz="2000" b="1" dirty="0" smtClean="0">
                <a:solidFill>
                  <a:srgbClr val="FFFF00"/>
                </a:solidFill>
                <a:effectLst>
                  <a:outerShdw blurRad="38100" dist="38100" dir="2700000" algn="tl">
                    <a:srgbClr val="000000">
                      <a:alpha val="43137"/>
                    </a:srgbClr>
                  </a:outerShdw>
                </a:effectLst>
                <a:latin typeface="Comic Sans MS" pitchFamily="66" charset="0"/>
              </a:rPr>
              <a:t>skill </a:t>
            </a:r>
            <a:r>
              <a:rPr lang="en-US" sz="2000" b="1" dirty="0">
                <a:solidFill>
                  <a:srgbClr val="FFFF00"/>
                </a:solidFill>
                <a:effectLst>
                  <a:outerShdw blurRad="38100" dist="38100" dir="2700000" algn="tl">
                    <a:srgbClr val="000000">
                      <a:alpha val="43137"/>
                    </a:srgbClr>
                  </a:outerShdw>
                </a:effectLst>
                <a:latin typeface="Comic Sans MS" pitchFamily="66" charset="0"/>
              </a:rPr>
              <a:t>competence must be maintained at a </a:t>
            </a:r>
            <a:r>
              <a:rPr lang="en-US" sz="2000" b="1" u="sng" dirty="0">
                <a:solidFill>
                  <a:srgbClr val="FFFF00"/>
                </a:solidFill>
                <a:effectLst>
                  <a:outerShdw blurRad="38100" dist="38100" dir="2700000" algn="tl">
                    <a:srgbClr val="000000">
                      <a:alpha val="43137"/>
                    </a:srgbClr>
                  </a:outerShdw>
                </a:effectLst>
                <a:latin typeface="Comic Sans MS" pitchFamily="66" charset="0"/>
              </a:rPr>
              <a:t>very high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level for </a:t>
            </a:r>
            <a:r>
              <a:rPr lang="en-US" sz="2000" b="1" u="sng" dirty="0">
                <a:solidFill>
                  <a:srgbClr val="FFFF00"/>
                </a:solidFill>
                <a:effectLst>
                  <a:outerShdw blurRad="38100" dist="38100" dir="2700000" algn="tl">
                    <a:srgbClr val="000000">
                      <a:alpha val="43137"/>
                    </a:srgbClr>
                  </a:outerShdw>
                </a:effectLst>
                <a:latin typeface="Comic Sans MS" pitchFamily="66" charset="0"/>
              </a:rPr>
              <a:t>direct </a:t>
            </a:r>
            <a:r>
              <a:rPr lang="en-US" sz="2000" b="1" u="sng" dirty="0" smtClean="0">
                <a:solidFill>
                  <a:srgbClr val="FFFF00"/>
                </a:solidFill>
                <a:effectLst>
                  <a:outerShdw blurRad="38100" dist="38100" dir="2700000" algn="tl">
                    <a:srgbClr val="000000">
                      <a:alpha val="43137"/>
                    </a:srgbClr>
                  </a:outerShdw>
                </a:effectLst>
                <a:latin typeface="Comic Sans MS" pitchFamily="66" charset="0"/>
              </a:rPr>
              <a:t>resident care</a:t>
            </a:r>
            <a:r>
              <a:rPr lang="en-US" sz="2000" b="1" dirty="0" smtClean="0">
                <a:solidFill>
                  <a:srgbClr val="FFFF00"/>
                </a:solidFill>
                <a:effectLst>
                  <a:outerShdw blurRad="38100" dist="38100" dir="2700000" algn="tl">
                    <a:srgbClr val="000000">
                      <a:alpha val="43137"/>
                    </a:srgbClr>
                  </a:outerShdw>
                </a:effectLst>
                <a:latin typeface="Comic Sans MS" pitchFamily="66" charset="0"/>
              </a:rPr>
              <a:t>.</a:t>
            </a:r>
          </a:p>
          <a:p>
            <a:pPr marL="0" indent="0">
              <a:buNone/>
              <a:defRPr/>
            </a:pPr>
            <a:endParaRPr lang="en-US" sz="2000" b="1" dirty="0">
              <a:solidFill>
                <a:srgbClr val="FFFF00"/>
              </a:solidFill>
              <a:effectLst>
                <a:outerShdw blurRad="38100" dist="38100" dir="2700000" algn="tl">
                  <a:srgbClr val="000000">
                    <a:alpha val="43137"/>
                  </a:srgbClr>
                </a:outerShdw>
              </a:effectLst>
              <a:latin typeface="Comic Sans MS" pitchFamily="66" charset="0"/>
            </a:endParaRPr>
          </a:p>
          <a:p>
            <a:pPr marL="0" indent="0">
              <a:buNone/>
              <a:defRPr/>
            </a:pPr>
            <a:r>
              <a:rPr lang="en-US" sz="2000" b="1" dirty="0" smtClean="0">
                <a:solidFill>
                  <a:srgbClr val="FFFF00"/>
                </a:solidFill>
                <a:effectLst>
                  <a:outerShdw blurRad="38100" dist="38100" dir="2700000" algn="tl">
                    <a:srgbClr val="000000">
                      <a:alpha val="43137"/>
                    </a:srgbClr>
                  </a:outerShdw>
                </a:effectLst>
                <a:latin typeface="Comic Sans MS" pitchFamily="66" charset="0"/>
              </a:rPr>
              <a:t>Be GREEN.  Recycle knowledge and build on it! </a:t>
            </a:r>
            <a:endParaRPr lang="en-US" sz="2000" b="1" dirty="0" smtClean="0">
              <a:solidFill>
                <a:srgbClr val="FFFF00"/>
              </a:solidFill>
              <a:effectLst>
                <a:outerShdw blurRad="38100" dist="38100" dir="2700000" algn="tl">
                  <a:srgbClr val="000000">
                    <a:alpha val="43137"/>
                  </a:srgbClr>
                </a:outerShdw>
              </a:effectLst>
            </a:endParaRPr>
          </a:p>
        </p:txBody>
      </p:sp>
      <p:pic>
        <p:nvPicPr>
          <p:cNvPr id="5125" name="Picture 2" descr="C:\Program Files\Microsoft Office\MEDIA\CAGCAT10\j0293236.wmf"/>
          <p:cNvPicPr>
            <a:picLocks noChangeAspect="1" noChangeArrowheads="1"/>
          </p:cNvPicPr>
          <p:nvPr/>
        </p:nvPicPr>
        <p:blipFill>
          <a:blip r:embed="rId4" cstate="print">
            <a:lum bright="-40000" contrast="-40000"/>
            <a:extLst>
              <a:ext uri="{28A0092B-C50C-407E-A947-70E740481C1C}">
                <a14:useLocalDpi xmlns:a14="http://schemas.microsoft.com/office/drawing/2010/main" val="0"/>
              </a:ext>
            </a:extLst>
          </a:blip>
          <a:srcRect/>
          <a:stretch>
            <a:fillRect/>
          </a:stretch>
        </p:blipFill>
        <p:spPr bwMode="auto">
          <a:xfrm>
            <a:off x="1970610" y="685800"/>
            <a:ext cx="704156"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a:spLocks noGrp="1"/>
          </p:cNvSpPr>
          <p:nvPr>
            <p:ph type="ftr" sz="quarter" idx="11"/>
          </p:nvPr>
        </p:nvSpPr>
        <p:spPr/>
        <p:txBody>
          <a:bodyPr/>
          <a:lstStyle/>
          <a:p>
            <a:r>
              <a:rPr lang="en-US" dirty="0" smtClean="0">
                <a:solidFill>
                  <a:prstClr val="white"/>
                </a:solidFill>
              </a:rPr>
              <a:t>Nursing</a:t>
            </a:r>
            <a:r>
              <a:rPr lang="en-US" dirty="0" smtClean="0">
                <a:solidFill>
                  <a:prstClr val="black">
                    <a:tint val="75000"/>
                  </a:prstClr>
                </a:solidFill>
              </a:rPr>
              <a:t> </a:t>
            </a:r>
            <a:r>
              <a:rPr lang="en-US" dirty="0" smtClean="0">
                <a:solidFill>
                  <a:prstClr val="white"/>
                </a:solidFill>
              </a:rPr>
              <a:t>Fundamentals 7243</a:t>
            </a:r>
            <a:endParaRPr lang="en-US" dirty="0">
              <a:solidFill>
                <a:prstClr val="white"/>
              </a:solidFill>
            </a:endParaRPr>
          </a:p>
        </p:txBody>
      </p:sp>
      <p:sp>
        <p:nvSpPr>
          <p:cNvPr id="8" name="Slide Number Placeholder 7"/>
          <p:cNvSpPr>
            <a:spLocks noGrp="1"/>
          </p:cNvSpPr>
          <p:nvPr>
            <p:ph type="sldNum" sz="quarter" idx="12"/>
          </p:nvPr>
        </p:nvSpPr>
        <p:spPr/>
        <p:txBody>
          <a:bodyPr/>
          <a:lstStyle/>
          <a:p>
            <a:fld id="{B6F15528-21DE-4FAA-801E-634DDDAF4B2B}" type="slidenum">
              <a:rPr lang="en-US" smtClean="0">
                <a:solidFill>
                  <a:prstClr val="white"/>
                </a:solidFill>
              </a:rPr>
              <a:pPr/>
              <a:t>3</a:t>
            </a:fld>
            <a:endParaRPr lang="en-US" dirty="0">
              <a:solidFill>
                <a:prstClr val="white"/>
              </a:solidFill>
            </a:endParaRPr>
          </a:p>
        </p:txBody>
      </p:sp>
      <p:sp>
        <p:nvSpPr>
          <p:cNvPr id="11" name="Date Placeholder 10"/>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17261428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sz="half" idx="1"/>
          </p:nvPr>
        </p:nvSpPr>
        <p:spPr>
          <a:xfrm>
            <a:off x="533400" y="1905000"/>
            <a:ext cx="5916613" cy="4525963"/>
          </a:xfrm>
        </p:spPr>
        <p:txBody>
          <a:bodyPr/>
          <a:lstStyle/>
          <a:p>
            <a:pPr>
              <a:lnSpc>
                <a:spcPct val="90000"/>
              </a:lnSpc>
            </a:pPr>
            <a:r>
              <a:rPr lang="en-US" b="1" dirty="0">
                <a:effectLst>
                  <a:outerShdw blurRad="38100" dist="38100" dir="2700000" algn="tl">
                    <a:srgbClr val="000000">
                      <a:alpha val="43137"/>
                    </a:srgbClr>
                  </a:outerShdw>
                </a:effectLst>
              </a:rPr>
              <a:t>Healthy, shiny looking hair</a:t>
            </a:r>
          </a:p>
          <a:p>
            <a:pPr>
              <a:lnSpc>
                <a:spcPct val="90000"/>
              </a:lnSpc>
            </a:pPr>
            <a:r>
              <a:rPr lang="en-US" b="1" dirty="0">
                <a:effectLst>
                  <a:outerShdw blurRad="38100" dist="38100" dir="2700000" algn="tl">
                    <a:srgbClr val="000000">
                      <a:alpha val="43137"/>
                    </a:srgbClr>
                  </a:outerShdw>
                </a:effectLst>
              </a:rPr>
              <a:t>Clean skin and bright eyes</a:t>
            </a:r>
          </a:p>
          <a:p>
            <a:pPr>
              <a:lnSpc>
                <a:spcPct val="90000"/>
              </a:lnSpc>
            </a:pPr>
            <a:r>
              <a:rPr lang="en-US" b="1" dirty="0">
                <a:effectLst>
                  <a:outerShdw blurRad="38100" dist="38100" dir="2700000" algn="tl">
                    <a:srgbClr val="000000">
                      <a:alpha val="43137"/>
                    </a:srgbClr>
                  </a:outerShdw>
                </a:effectLst>
              </a:rPr>
              <a:t>A well-developed, healthy body</a:t>
            </a:r>
          </a:p>
          <a:p>
            <a:pPr>
              <a:lnSpc>
                <a:spcPct val="90000"/>
              </a:lnSpc>
            </a:pPr>
            <a:r>
              <a:rPr lang="en-US" b="1" dirty="0">
                <a:effectLst>
                  <a:outerShdw blurRad="38100" dist="38100" dir="2700000" algn="tl">
                    <a:srgbClr val="000000">
                      <a:alpha val="43137"/>
                    </a:srgbClr>
                  </a:outerShdw>
                </a:effectLst>
              </a:rPr>
              <a:t>An alert facial expression</a:t>
            </a:r>
          </a:p>
          <a:p>
            <a:pPr>
              <a:lnSpc>
                <a:spcPct val="90000"/>
              </a:lnSpc>
            </a:pPr>
            <a:r>
              <a:rPr lang="en-US" b="1" dirty="0">
                <a:effectLst>
                  <a:outerShdw blurRad="38100" dist="38100" dir="2700000" algn="tl">
                    <a:srgbClr val="000000">
                      <a:alpha val="43137"/>
                    </a:srgbClr>
                  </a:outerShdw>
                </a:effectLst>
              </a:rPr>
              <a:t>An even, pleasant disposition</a:t>
            </a:r>
          </a:p>
        </p:txBody>
      </p:sp>
      <p:pic>
        <p:nvPicPr>
          <p:cNvPr id="23556" name="Picture 4" descr="PH01818J"/>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6434138" y="2160588"/>
            <a:ext cx="2336800" cy="3541712"/>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30</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9524002"/>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3603" name="Rectangle 3"/>
          <p:cNvSpPr>
            <a:spLocks noGrp="1" noChangeArrowheads="1"/>
          </p:cNvSpPr>
          <p:nvPr>
            <p:ph type="body" sz="half" idx="1"/>
          </p:nvPr>
        </p:nvSpPr>
        <p:spPr>
          <a:xfrm>
            <a:off x="457200" y="2012950"/>
            <a:ext cx="5076825" cy="4113213"/>
          </a:xfrm>
        </p:spPr>
        <p:txBody>
          <a:bodyPr/>
          <a:lstStyle/>
          <a:p>
            <a:pPr>
              <a:lnSpc>
                <a:spcPct val="90000"/>
              </a:lnSpc>
            </a:pPr>
            <a:r>
              <a:rPr lang="en-US" sz="3600" b="1" dirty="0">
                <a:effectLst>
                  <a:outerShdw blurRad="38100" dist="38100" dir="2700000" algn="tl">
                    <a:srgbClr val="000000">
                      <a:alpha val="43137"/>
                    </a:srgbClr>
                  </a:outerShdw>
                </a:effectLst>
              </a:rPr>
              <a:t>Restful sleep patterns</a:t>
            </a:r>
          </a:p>
          <a:p>
            <a:pPr>
              <a:lnSpc>
                <a:spcPct val="90000"/>
              </a:lnSpc>
            </a:pPr>
            <a:r>
              <a:rPr lang="en-US" sz="3600" b="1" dirty="0">
                <a:effectLst>
                  <a:outerShdw blurRad="38100" dist="38100" dir="2700000" algn="tl">
                    <a:srgbClr val="000000">
                      <a:alpha val="43137"/>
                    </a:srgbClr>
                  </a:outerShdw>
                </a:effectLst>
              </a:rPr>
              <a:t>Healthy appetite</a:t>
            </a:r>
          </a:p>
          <a:p>
            <a:pPr>
              <a:lnSpc>
                <a:spcPct val="90000"/>
              </a:lnSpc>
            </a:pPr>
            <a:r>
              <a:rPr lang="en-US" sz="3600" b="1" dirty="0">
                <a:effectLst>
                  <a:outerShdw blurRad="38100" dist="38100" dir="2700000" algn="tl">
                    <a:srgbClr val="000000">
                      <a:alpha val="43137"/>
                    </a:srgbClr>
                  </a:outerShdw>
                </a:effectLst>
              </a:rPr>
              <a:t>Regular elimination habits</a:t>
            </a:r>
          </a:p>
          <a:p>
            <a:pPr>
              <a:lnSpc>
                <a:spcPct val="90000"/>
              </a:lnSpc>
            </a:pPr>
            <a:r>
              <a:rPr lang="en-US" sz="3600" b="1" dirty="0">
                <a:effectLst>
                  <a:outerShdw blurRad="38100" dist="38100" dir="2700000" algn="tl">
                    <a:srgbClr val="000000">
                      <a:alpha val="43137"/>
                    </a:srgbClr>
                  </a:outerShdw>
                </a:effectLst>
              </a:rPr>
              <a:t>Appropriate body weight</a:t>
            </a:r>
          </a:p>
        </p:txBody>
      </p:sp>
      <p:pic>
        <p:nvPicPr>
          <p:cNvPr id="153606" name="Picture 6" descr="MPj03090990000[1]"/>
          <p:cNvPicPr>
            <a:picLocks noGrp="1" noChangeAspect="1" noChangeArrowheads="1"/>
          </p:cNvPicPr>
          <p:nvPr>
            <p:ph sz="half" idx="2"/>
          </p:nvPr>
        </p:nvPicPr>
        <p:blipFill>
          <a:blip r:embed="rId2">
            <a:extLst>
              <a:ext uri="{28A0092B-C50C-407E-A947-70E740481C1C}">
                <a14:useLocalDpi xmlns:a14="http://schemas.microsoft.com/office/drawing/2010/main" val="0"/>
              </a:ext>
            </a:extLst>
          </a:blip>
          <a:srcRect/>
          <a:stretch>
            <a:fillRect/>
          </a:stretch>
        </p:blipFill>
        <p:spPr>
          <a:xfrm>
            <a:off x="5922963" y="2120900"/>
            <a:ext cx="2401887" cy="3657600"/>
          </a:xfrm>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31</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Good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891048892"/>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4579" name="Rectangle 3"/>
          <p:cNvSpPr>
            <a:spLocks noGrp="1" noChangeArrowheads="1"/>
          </p:cNvSpPr>
          <p:nvPr>
            <p:ph type="body" idx="1"/>
          </p:nvPr>
        </p:nvSpPr>
        <p:spPr>
          <a:xfrm>
            <a:off x="845070" y="1687954"/>
            <a:ext cx="4894263" cy="4525963"/>
          </a:xfrm>
        </p:spPr>
        <p:txBody>
          <a:bodyPr/>
          <a:lstStyle/>
          <a:p>
            <a:r>
              <a:rPr lang="en-US" sz="3600" b="1" dirty="0">
                <a:effectLst>
                  <a:outerShdw blurRad="38100" dist="38100" dir="2700000" algn="tl">
                    <a:srgbClr val="000000">
                      <a:alpha val="43137"/>
                    </a:srgbClr>
                  </a:outerShdw>
                </a:effectLst>
              </a:rPr>
              <a:t>Hair and eyes appear dull</a:t>
            </a:r>
          </a:p>
          <a:p>
            <a:r>
              <a:rPr lang="en-US" sz="3600" b="1" dirty="0">
                <a:effectLst>
                  <a:outerShdw blurRad="38100" dist="38100" dir="2700000" algn="tl">
                    <a:srgbClr val="000000">
                      <a:alpha val="43137"/>
                    </a:srgbClr>
                  </a:outerShdw>
                </a:effectLst>
              </a:rPr>
              <a:t>Irregular bowel habits</a:t>
            </a:r>
          </a:p>
          <a:p>
            <a:r>
              <a:rPr lang="en-US" sz="3600" b="1" dirty="0">
                <a:effectLst>
                  <a:outerShdw blurRad="38100" dist="38100" dir="2700000" algn="tl">
                    <a:srgbClr val="000000">
                      <a:alpha val="43137"/>
                    </a:srgbClr>
                  </a:outerShdw>
                </a:effectLst>
              </a:rPr>
              <a:t>Weight changes</a:t>
            </a:r>
          </a:p>
          <a:p>
            <a:r>
              <a:rPr lang="en-US" sz="3600" b="1" dirty="0">
                <a:effectLst>
                  <a:outerShdw blurRad="38100" dist="38100" dir="2700000" algn="tl">
                    <a:srgbClr val="000000">
                      <a:alpha val="43137"/>
                    </a:srgbClr>
                  </a:outerShdw>
                </a:effectLst>
              </a:rPr>
              <a:t>Osteoporosis and other diseases </a:t>
            </a:r>
          </a:p>
        </p:txBody>
      </p:sp>
      <p:grpSp>
        <p:nvGrpSpPr>
          <p:cNvPr id="24635" name="Group 59"/>
          <p:cNvGrpSpPr>
            <a:grpSpLocks/>
          </p:cNvGrpSpPr>
          <p:nvPr/>
        </p:nvGrpSpPr>
        <p:grpSpPr bwMode="auto">
          <a:xfrm flipH="1">
            <a:off x="5739333" y="2438251"/>
            <a:ext cx="2088547" cy="2143863"/>
            <a:chOff x="3438" y="1244"/>
            <a:chExt cx="2110" cy="2201"/>
          </a:xfrm>
          <a:effectLst>
            <a:outerShdw blurRad="76200" dist="12700" dir="2700000" sy="-23000" kx="-800400" algn="bl" rotWithShape="0">
              <a:prstClr val="black">
                <a:alpha val="20000"/>
              </a:prstClr>
            </a:outerShdw>
          </a:effectLst>
        </p:grpSpPr>
        <p:sp>
          <p:nvSpPr>
            <p:cNvPr id="24581" name="Freeform 5"/>
            <p:cNvSpPr>
              <a:spLocks/>
            </p:cNvSpPr>
            <p:nvPr/>
          </p:nvSpPr>
          <p:spPr bwMode="auto">
            <a:xfrm>
              <a:off x="3438" y="1244"/>
              <a:ext cx="2110" cy="2201"/>
            </a:xfrm>
            <a:custGeom>
              <a:avLst/>
              <a:gdLst>
                <a:gd name="T0" fmla="*/ 0 w 6328"/>
                <a:gd name="T1" fmla="*/ 0 h 6364"/>
                <a:gd name="T2" fmla="*/ 0 w 6328"/>
                <a:gd name="T3" fmla="*/ 6364 h 6364"/>
                <a:gd name="T4" fmla="*/ 6328 w 6328"/>
                <a:gd name="T5" fmla="*/ 6364 h 6364"/>
                <a:gd name="T6" fmla="*/ 6328 w 6328"/>
                <a:gd name="T7" fmla="*/ 0 h 6364"/>
                <a:gd name="T8" fmla="*/ 0 w 6328"/>
                <a:gd name="T9" fmla="*/ 0 h 6364"/>
                <a:gd name="T10" fmla="*/ 0 w 6328"/>
                <a:gd name="T11" fmla="*/ 0 h 6364"/>
              </a:gdLst>
              <a:ahLst/>
              <a:cxnLst>
                <a:cxn ang="0">
                  <a:pos x="T0" y="T1"/>
                </a:cxn>
                <a:cxn ang="0">
                  <a:pos x="T2" y="T3"/>
                </a:cxn>
                <a:cxn ang="0">
                  <a:pos x="T4" y="T5"/>
                </a:cxn>
                <a:cxn ang="0">
                  <a:pos x="T6" y="T7"/>
                </a:cxn>
                <a:cxn ang="0">
                  <a:pos x="T8" y="T9"/>
                </a:cxn>
                <a:cxn ang="0">
                  <a:pos x="T10" y="T11"/>
                </a:cxn>
              </a:cxnLst>
              <a:rect l="0" t="0" r="r" b="b"/>
              <a:pathLst>
                <a:path w="6328" h="6364">
                  <a:moveTo>
                    <a:pt x="0" y="0"/>
                  </a:moveTo>
                  <a:lnTo>
                    <a:pt x="0" y="6364"/>
                  </a:lnTo>
                  <a:lnTo>
                    <a:pt x="6328" y="6364"/>
                  </a:lnTo>
                  <a:lnTo>
                    <a:pt x="6328" y="0"/>
                  </a:lnTo>
                  <a:lnTo>
                    <a:pt x="0"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2" name="Freeform 6"/>
            <p:cNvSpPr>
              <a:spLocks/>
            </p:cNvSpPr>
            <p:nvPr/>
          </p:nvSpPr>
          <p:spPr bwMode="auto">
            <a:xfrm>
              <a:off x="3809" y="1516"/>
              <a:ext cx="1412" cy="1501"/>
            </a:xfrm>
            <a:custGeom>
              <a:avLst/>
              <a:gdLst>
                <a:gd name="T0" fmla="*/ 3359 w 4234"/>
                <a:gd name="T1" fmla="*/ 168 h 4339"/>
                <a:gd name="T2" fmla="*/ 3491 w 4234"/>
                <a:gd name="T3" fmla="*/ 265 h 4339"/>
                <a:gd name="T4" fmla="*/ 3615 w 4234"/>
                <a:gd name="T5" fmla="*/ 362 h 4339"/>
                <a:gd name="T6" fmla="*/ 3695 w 4234"/>
                <a:gd name="T7" fmla="*/ 442 h 4339"/>
                <a:gd name="T8" fmla="*/ 3774 w 4234"/>
                <a:gd name="T9" fmla="*/ 548 h 4339"/>
                <a:gd name="T10" fmla="*/ 3880 w 4234"/>
                <a:gd name="T11" fmla="*/ 778 h 4339"/>
                <a:gd name="T12" fmla="*/ 3960 w 4234"/>
                <a:gd name="T13" fmla="*/ 1175 h 4339"/>
                <a:gd name="T14" fmla="*/ 4022 w 4234"/>
                <a:gd name="T15" fmla="*/ 1502 h 4339"/>
                <a:gd name="T16" fmla="*/ 4075 w 4234"/>
                <a:gd name="T17" fmla="*/ 1600 h 4339"/>
                <a:gd name="T18" fmla="*/ 4110 w 4234"/>
                <a:gd name="T19" fmla="*/ 1600 h 4339"/>
                <a:gd name="T20" fmla="*/ 4128 w 4234"/>
                <a:gd name="T21" fmla="*/ 1626 h 4339"/>
                <a:gd name="T22" fmla="*/ 4145 w 4234"/>
                <a:gd name="T23" fmla="*/ 1670 h 4339"/>
                <a:gd name="T24" fmla="*/ 4137 w 4234"/>
                <a:gd name="T25" fmla="*/ 1732 h 4339"/>
                <a:gd name="T26" fmla="*/ 4075 w 4234"/>
                <a:gd name="T27" fmla="*/ 1821 h 4339"/>
                <a:gd name="T28" fmla="*/ 3995 w 4234"/>
                <a:gd name="T29" fmla="*/ 1874 h 4339"/>
                <a:gd name="T30" fmla="*/ 3933 w 4234"/>
                <a:gd name="T31" fmla="*/ 1900 h 4339"/>
                <a:gd name="T32" fmla="*/ 3898 w 4234"/>
                <a:gd name="T33" fmla="*/ 1927 h 4339"/>
                <a:gd name="T34" fmla="*/ 3880 w 4234"/>
                <a:gd name="T35" fmla="*/ 1980 h 4339"/>
                <a:gd name="T36" fmla="*/ 3863 w 4234"/>
                <a:gd name="T37" fmla="*/ 2050 h 4339"/>
                <a:gd name="T38" fmla="*/ 3854 w 4234"/>
                <a:gd name="T39" fmla="*/ 2103 h 4339"/>
                <a:gd name="T40" fmla="*/ 3907 w 4234"/>
                <a:gd name="T41" fmla="*/ 2174 h 4339"/>
                <a:gd name="T42" fmla="*/ 4048 w 4234"/>
                <a:gd name="T43" fmla="*/ 2386 h 4339"/>
                <a:gd name="T44" fmla="*/ 4190 w 4234"/>
                <a:gd name="T45" fmla="*/ 2687 h 4339"/>
                <a:gd name="T46" fmla="*/ 4234 w 4234"/>
                <a:gd name="T47" fmla="*/ 2996 h 4339"/>
                <a:gd name="T48" fmla="*/ 4163 w 4234"/>
                <a:gd name="T49" fmla="*/ 3120 h 4339"/>
                <a:gd name="T50" fmla="*/ 4057 w 4234"/>
                <a:gd name="T51" fmla="*/ 3137 h 4339"/>
                <a:gd name="T52" fmla="*/ 4004 w 4234"/>
                <a:gd name="T53" fmla="*/ 3129 h 4339"/>
                <a:gd name="T54" fmla="*/ 4004 w 4234"/>
                <a:gd name="T55" fmla="*/ 3173 h 4339"/>
                <a:gd name="T56" fmla="*/ 4004 w 4234"/>
                <a:gd name="T57" fmla="*/ 3279 h 4339"/>
                <a:gd name="T58" fmla="*/ 3986 w 4234"/>
                <a:gd name="T59" fmla="*/ 3376 h 4339"/>
                <a:gd name="T60" fmla="*/ 3977 w 4234"/>
                <a:gd name="T61" fmla="*/ 3420 h 4339"/>
                <a:gd name="T62" fmla="*/ 4004 w 4234"/>
                <a:gd name="T63" fmla="*/ 3491 h 4339"/>
                <a:gd name="T64" fmla="*/ 4004 w 4234"/>
                <a:gd name="T65" fmla="*/ 3588 h 4339"/>
                <a:gd name="T66" fmla="*/ 3969 w 4234"/>
                <a:gd name="T67" fmla="*/ 3641 h 4339"/>
                <a:gd name="T68" fmla="*/ 3969 w 4234"/>
                <a:gd name="T69" fmla="*/ 3712 h 4339"/>
                <a:gd name="T70" fmla="*/ 3969 w 4234"/>
                <a:gd name="T71" fmla="*/ 3853 h 4339"/>
                <a:gd name="T72" fmla="*/ 3977 w 4234"/>
                <a:gd name="T73" fmla="*/ 4004 h 4339"/>
                <a:gd name="T74" fmla="*/ 3933 w 4234"/>
                <a:gd name="T75" fmla="*/ 4136 h 4339"/>
                <a:gd name="T76" fmla="*/ 3765 w 4234"/>
                <a:gd name="T77" fmla="*/ 4251 h 4339"/>
                <a:gd name="T78" fmla="*/ 3465 w 4234"/>
                <a:gd name="T79" fmla="*/ 4322 h 4339"/>
                <a:gd name="T80" fmla="*/ 3111 w 4234"/>
                <a:gd name="T81" fmla="*/ 4331 h 4339"/>
                <a:gd name="T82" fmla="*/ 2899 w 4234"/>
                <a:gd name="T83" fmla="*/ 4286 h 4339"/>
                <a:gd name="T84" fmla="*/ 2802 w 4234"/>
                <a:gd name="T85" fmla="*/ 4225 h 4339"/>
                <a:gd name="T86" fmla="*/ 2784 w 4234"/>
                <a:gd name="T87" fmla="*/ 4216 h 4339"/>
                <a:gd name="T88" fmla="*/ 2687 w 4234"/>
                <a:gd name="T89" fmla="*/ 4286 h 4339"/>
                <a:gd name="T90" fmla="*/ 2466 w 4234"/>
                <a:gd name="T91" fmla="*/ 4339 h 4339"/>
                <a:gd name="T92" fmla="*/ 2148 w 4234"/>
                <a:gd name="T93" fmla="*/ 4251 h 4339"/>
                <a:gd name="T94" fmla="*/ 2104 w 4234"/>
                <a:gd name="T95" fmla="*/ 4269 h 4339"/>
                <a:gd name="T96" fmla="*/ 1980 w 4234"/>
                <a:gd name="T97" fmla="*/ 4260 h 4339"/>
                <a:gd name="T98" fmla="*/ 1777 w 4234"/>
                <a:gd name="T99" fmla="*/ 4189 h 4339"/>
                <a:gd name="T100" fmla="*/ 1459 w 4234"/>
                <a:gd name="T101" fmla="*/ 3968 h 4339"/>
                <a:gd name="T102" fmla="*/ 937 w 4234"/>
                <a:gd name="T103" fmla="*/ 3544 h 4339"/>
                <a:gd name="T104" fmla="*/ 416 w 4234"/>
                <a:gd name="T105" fmla="*/ 3093 h 4339"/>
                <a:gd name="T106" fmla="*/ 0 w 4234"/>
                <a:gd name="T107" fmla="*/ 2519 h 4339"/>
                <a:gd name="T108" fmla="*/ 345 w 4234"/>
                <a:gd name="T109" fmla="*/ 2059 h 4339"/>
                <a:gd name="T110" fmla="*/ 1131 w 4234"/>
                <a:gd name="T111" fmla="*/ 1105 h 4339"/>
                <a:gd name="T112" fmla="*/ 1953 w 4234"/>
                <a:gd name="T113" fmla="*/ 274 h 4339"/>
                <a:gd name="T114" fmla="*/ 2528 w 4234"/>
                <a:gd name="T115" fmla="*/ 17 h 4339"/>
                <a:gd name="T116" fmla="*/ 2970 w 4234"/>
                <a:gd name="T117" fmla="*/ 17 h 4339"/>
                <a:gd name="T118" fmla="*/ 3244 w 4234"/>
                <a:gd name="T119" fmla="*/ 106 h 4339"/>
                <a:gd name="T120" fmla="*/ 3297 w 4234"/>
                <a:gd name="T121" fmla="*/ 141 h 4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34" h="4339">
                  <a:moveTo>
                    <a:pt x="3297" y="132"/>
                  </a:moveTo>
                  <a:lnTo>
                    <a:pt x="3323" y="150"/>
                  </a:lnTo>
                  <a:lnTo>
                    <a:pt x="3359" y="168"/>
                  </a:lnTo>
                  <a:lnTo>
                    <a:pt x="3394" y="194"/>
                  </a:lnTo>
                  <a:lnTo>
                    <a:pt x="3438" y="230"/>
                  </a:lnTo>
                  <a:lnTo>
                    <a:pt x="3491" y="265"/>
                  </a:lnTo>
                  <a:lnTo>
                    <a:pt x="3536" y="300"/>
                  </a:lnTo>
                  <a:lnTo>
                    <a:pt x="3580" y="336"/>
                  </a:lnTo>
                  <a:lnTo>
                    <a:pt x="3615" y="362"/>
                  </a:lnTo>
                  <a:lnTo>
                    <a:pt x="3650" y="389"/>
                  </a:lnTo>
                  <a:lnTo>
                    <a:pt x="3668" y="415"/>
                  </a:lnTo>
                  <a:lnTo>
                    <a:pt x="3695" y="442"/>
                  </a:lnTo>
                  <a:lnTo>
                    <a:pt x="3712" y="468"/>
                  </a:lnTo>
                  <a:lnTo>
                    <a:pt x="3748" y="504"/>
                  </a:lnTo>
                  <a:lnTo>
                    <a:pt x="3774" y="548"/>
                  </a:lnTo>
                  <a:lnTo>
                    <a:pt x="3810" y="610"/>
                  </a:lnTo>
                  <a:lnTo>
                    <a:pt x="3845" y="680"/>
                  </a:lnTo>
                  <a:lnTo>
                    <a:pt x="3880" y="778"/>
                  </a:lnTo>
                  <a:lnTo>
                    <a:pt x="3907" y="884"/>
                  </a:lnTo>
                  <a:lnTo>
                    <a:pt x="3942" y="1016"/>
                  </a:lnTo>
                  <a:lnTo>
                    <a:pt x="3960" y="1175"/>
                  </a:lnTo>
                  <a:lnTo>
                    <a:pt x="3986" y="1317"/>
                  </a:lnTo>
                  <a:lnTo>
                    <a:pt x="4004" y="1432"/>
                  </a:lnTo>
                  <a:lnTo>
                    <a:pt x="4022" y="1502"/>
                  </a:lnTo>
                  <a:lnTo>
                    <a:pt x="4039" y="1555"/>
                  </a:lnTo>
                  <a:lnTo>
                    <a:pt x="4057" y="1582"/>
                  </a:lnTo>
                  <a:lnTo>
                    <a:pt x="4075" y="1600"/>
                  </a:lnTo>
                  <a:lnTo>
                    <a:pt x="4092" y="1600"/>
                  </a:lnTo>
                  <a:lnTo>
                    <a:pt x="4101" y="1600"/>
                  </a:lnTo>
                  <a:lnTo>
                    <a:pt x="4110" y="1600"/>
                  </a:lnTo>
                  <a:lnTo>
                    <a:pt x="4119" y="1600"/>
                  </a:lnTo>
                  <a:lnTo>
                    <a:pt x="4119" y="1617"/>
                  </a:lnTo>
                  <a:lnTo>
                    <a:pt x="4128" y="1626"/>
                  </a:lnTo>
                  <a:lnTo>
                    <a:pt x="4137" y="1635"/>
                  </a:lnTo>
                  <a:lnTo>
                    <a:pt x="4145" y="1653"/>
                  </a:lnTo>
                  <a:lnTo>
                    <a:pt x="4145" y="1670"/>
                  </a:lnTo>
                  <a:lnTo>
                    <a:pt x="4145" y="1688"/>
                  </a:lnTo>
                  <a:lnTo>
                    <a:pt x="4145" y="1706"/>
                  </a:lnTo>
                  <a:lnTo>
                    <a:pt x="4137" y="1732"/>
                  </a:lnTo>
                  <a:lnTo>
                    <a:pt x="4119" y="1759"/>
                  </a:lnTo>
                  <a:lnTo>
                    <a:pt x="4092" y="1785"/>
                  </a:lnTo>
                  <a:lnTo>
                    <a:pt x="4075" y="1821"/>
                  </a:lnTo>
                  <a:lnTo>
                    <a:pt x="4048" y="1838"/>
                  </a:lnTo>
                  <a:lnTo>
                    <a:pt x="4022" y="1856"/>
                  </a:lnTo>
                  <a:lnTo>
                    <a:pt x="3995" y="1874"/>
                  </a:lnTo>
                  <a:lnTo>
                    <a:pt x="3969" y="1882"/>
                  </a:lnTo>
                  <a:lnTo>
                    <a:pt x="3951" y="1891"/>
                  </a:lnTo>
                  <a:lnTo>
                    <a:pt x="3933" y="1900"/>
                  </a:lnTo>
                  <a:lnTo>
                    <a:pt x="3916" y="1909"/>
                  </a:lnTo>
                  <a:lnTo>
                    <a:pt x="3907" y="1918"/>
                  </a:lnTo>
                  <a:lnTo>
                    <a:pt x="3898" y="1927"/>
                  </a:lnTo>
                  <a:lnTo>
                    <a:pt x="3889" y="1944"/>
                  </a:lnTo>
                  <a:lnTo>
                    <a:pt x="3889" y="1953"/>
                  </a:lnTo>
                  <a:lnTo>
                    <a:pt x="3880" y="1980"/>
                  </a:lnTo>
                  <a:lnTo>
                    <a:pt x="3871" y="1997"/>
                  </a:lnTo>
                  <a:lnTo>
                    <a:pt x="3863" y="2024"/>
                  </a:lnTo>
                  <a:lnTo>
                    <a:pt x="3863" y="2050"/>
                  </a:lnTo>
                  <a:lnTo>
                    <a:pt x="3854" y="2068"/>
                  </a:lnTo>
                  <a:lnTo>
                    <a:pt x="3854" y="2094"/>
                  </a:lnTo>
                  <a:lnTo>
                    <a:pt x="3854" y="2103"/>
                  </a:lnTo>
                  <a:lnTo>
                    <a:pt x="3854" y="2121"/>
                  </a:lnTo>
                  <a:lnTo>
                    <a:pt x="3871" y="2139"/>
                  </a:lnTo>
                  <a:lnTo>
                    <a:pt x="3907" y="2174"/>
                  </a:lnTo>
                  <a:lnTo>
                    <a:pt x="3942" y="2236"/>
                  </a:lnTo>
                  <a:lnTo>
                    <a:pt x="3995" y="2307"/>
                  </a:lnTo>
                  <a:lnTo>
                    <a:pt x="4048" y="2386"/>
                  </a:lnTo>
                  <a:lnTo>
                    <a:pt x="4101" y="2475"/>
                  </a:lnTo>
                  <a:lnTo>
                    <a:pt x="4154" y="2581"/>
                  </a:lnTo>
                  <a:lnTo>
                    <a:pt x="4190" y="2687"/>
                  </a:lnTo>
                  <a:lnTo>
                    <a:pt x="4225" y="2802"/>
                  </a:lnTo>
                  <a:lnTo>
                    <a:pt x="4234" y="2916"/>
                  </a:lnTo>
                  <a:lnTo>
                    <a:pt x="4234" y="2996"/>
                  </a:lnTo>
                  <a:lnTo>
                    <a:pt x="4216" y="3049"/>
                  </a:lnTo>
                  <a:lnTo>
                    <a:pt x="4190" y="3093"/>
                  </a:lnTo>
                  <a:lnTo>
                    <a:pt x="4163" y="3120"/>
                  </a:lnTo>
                  <a:lnTo>
                    <a:pt x="4128" y="3137"/>
                  </a:lnTo>
                  <a:lnTo>
                    <a:pt x="4092" y="3137"/>
                  </a:lnTo>
                  <a:lnTo>
                    <a:pt x="4057" y="3137"/>
                  </a:lnTo>
                  <a:lnTo>
                    <a:pt x="4030" y="3137"/>
                  </a:lnTo>
                  <a:lnTo>
                    <a:pt x="4013" y="3129"/>
                  </a:lnTo>
                  <a:lnTo>
                    <a:pt x="4004" y="3129"/>
                  </a:lnTo>
                  <a:lnTo>
                    <a:pt x="4004" y="3137"/>
                  </a:lnTo>
                  <a:lnTo>
                    <a:pt x="4004" y="3146"/>
                  </a:lnTo>
                  <a:lnTo>
                    <a:pt x="4004" y="3173"/>
                  </a:lnTo>
                  <a:lnTo>
                    <a:pt x="4004" y="3208"/>
                  </a:lnTo>
                  <a:lnTo>
                    <a:pt x="4004" y="3243"/>
                  </a:lnTo>
                  <a:lnTo>
                    <a:pt x="4004" y="3279"/>
                  </a:lnTo>
                  <a:lnTo>
                    <a:pt x="4004" y="3314"/>
                  </a:lnTo>
                  <a:lnTo>
                    <a:pt x="3995" y="3350"/>
                  </a:lnTo>
                  <a:lnTo>
                    <a:pt x="3986" y="3376"/>
                  </a:lnTo>
                  <a:lnTo>
                    <a:pt x="3969" y="3403"/>
                  </a:lnTo>
                  <a:lnTo>
                    <a:pt x="3969" y="3403"/>
                  </a:lnTo>
                  <a:lnTo>
                    <a:pt x="3977" y="3420"/>
                  </a:lnTo>
                  <a:lnTo>
                    <a:pt x="3986" y="3438"/>
                  </a:lnTo>
                  <a:lnTo>
                    <a:pt x="3995" y="3464"/>
                  </a:lnTo>
                  <a:lnTo>
                    <a:pt x="4004" y="3491"/>
                  </a:lnTo>
                  <a:lnTo>
                    <a:pt x="4004" y="3526"/>
                  </a:lnTo>
                  <a:lnTo>
                    <a:pt x="4004" y="3562"/>
                  </a:lnTo>
                  <a:lnTo>
                    <a:pt x="4004" y="3588"/>
                  </a:lnTo>
                  <a:lnTo>
                    <a:pt x="3986" y="3615"/>
                  </a:lnTo>
                  <a:lnTo>
                    <a:pt x="3969" y="3632"/>
                  </a:lnTo>
                  <a:lnTo>
                    <a:pt x="3969" y="3641"/>
                  </a:lnTo>
                  <a:lnTo>
                    <a:pt x="3969" y="3650"/>
                  </a:lnTo>
                  <a:lnTo>
                    <a:pt x="3969" y="3685"/>
                  </a:lnTo>
                  <a:lnTo>
                    <a:pt x="3969" y="3712"/>
                  </a:lnTo>
                  <a:lnTo>
                    <a:pt x="3969" y="3756"/>
                  </a:lnTo>
                  <a:lnTo>
                    <a:pt x="3969" y="3800"/>
                  </a:lnTo>
                  <a:lnTo>
                    <a:pt x="3969" y="3853"/>
                  </a:lnTo>
                  <a:lnTo>
                    <a:pt x="3969" y="3906"/>
                  </a:lnTo>
                  <a:lnTo>
                    <a:pt x="3977" y="3951"/>
                  </a:lnTo>
                  <a:lnTo>
                    <a:pt x="3977" y="4004"/>
                  </a:lnTo>
                  <a:lnTo>
                    <a:pt x="3977" y="4048"/>
                  </a:lnTo>
                  <a:lnTo>
                    <a:pt x="3960" y="4092"/>
                  </a:lnTo>
                  <a:lnTo>
                    <a:pt x="3933" y="4136"/>
                  </a:lnTo>
                  <a:lnTo>
                    <a:pt x="3889" y="4180"/>
                  </a:lnTo>
                  <a:lnTo>
                    <a:pt x="3836" y="4216"/>
                  </a:lnTo>
                  <a:lnTo>
                    <a:pt x="3765" y="4251"/>
                  </a:lnTo>
                  <a:lnTo>
                    <a:pt x="3677" y="4278"/>
                  </a:lnTo>
                  <a:lnTo>
                    <a:pt x="3580" y="4304"/>
                  </a:lnTo>
                  <a:lnTo>
                    <a:pt x="3465" y="4322"/>
                  </a:lnTo>
                  <a:lnTo>
                    <a:pt x="3341" y="4331"/>
                  </a:lnTo>
                  <a:lnTo>
                    <a:pt x="3217" y="4339"/>
                  </a:lnTo>
                  <a:lnTo>
                    <a:pt x="3111" y="4331"/>
                  </a:lnTo>
                  <a:lnTo>
                    <a:pt x="3023" y="4322"/>
                  </a:lnTo>
                  <a:lnTo>
                    <a:pt x="2952" y="4304"/>
                  </a:lnTo>
                  <a:lnTo>
                    <a:pt x="2899" y="4286"/>
                  </a:lnTo>
                  <a:lnTo>
                    <a:pt x="2855" y="4260"/>
                  </a:lnTo>
                  <a:lnTo>
                    <a:pt x="2828" y="4242"/>
                  </a:lnTo>
                  <a:lnTo>
                    <a:pt x="2802" y="4225"/>
                  </a:lnTo>
                  <a:lnTo>
                    <a:pt x="2793" y="4216"/>
                  </a:lnTo>
                  <a:lnTo>
                    <a:pt x="2793" y="4207"/>
                  </a:lnTo>
                  <a:lnTo>
                    <a:pt x="2784" y="4216"/>
                  </a:lnTo>
                  <a:lnTo>
                    <a:pt x="2767" y="4233"/>
                  </a:lnTo>
                  <a:lnTo>
                    <a:pt x="2731" y="4260"/>
                  </a:lnTo>
                  <a:lnTo>
                    <a:pt x="2687" y="4286"/>
                  </a:lnTo>
                  <a:lnTo>
                    <a:pt x="2625" y="4313"/>
                  </a:lnTo>
                  <a:lnTo>
                    <a:pt x="2554" y="4331"/>
                  </a:lnTo>
                  <a:lnTo>
                    <a:pt x="2466" y="4339"/>
                  </a:lnTo>
                  <a:lnTo>
                    <a:pt x="2369" y="4331"/>
                  </a:lnTo>
                  <a:lnTo>
                    <a:pt x="2263" y="4304"/>
                  </a:lnTo>
                  <a:lnTo>
                    <a:pt x="2148" y="4251"/>
                  </a:lnTo>
                  <a:lnTo>
                    <a:pt x="2139" y="4260"/>
                  </a:lnTo>
                  <a:lnTo>
                    <a:pt x="2130" y="4260"/>
                  </a:lnTo>
                  <a:lnTo>
                    <a:pt x="2104" y="4269"/>
                  </a:lnTo>
                  <a:lnTo>
                    <a:pt x="2068" y="4269"/>
                  </a:lnTo>
                  <a:lnTo>
                    <a:pt x="2024" y="4269"/>
                  </a:lnTo>
                  <a:lnTo>
                    <a:pt x="1980" y="4260"/>
                  </a:lnTo>
                  <a:lnTo>
                    <a:pt x="1918" y="4251"/>
                  </a:lnTo>
                  <a:lnTo>
                    <a:pt x="1847" y="4225"/>
                  </a:lnTo>
                  <a:lnTo>
                    <a:pt x="1777" y="4189"/>
                  </a:lnTo>
                  <a:lnTo>
                    <a:pt x="1697" y="4145"/>
                  </a:lnTo>
                  <a:lnTo>
                    <a:pt x="1591" y="4065"/>
                  </a:lnTo>
                  <a:lnTo>
                    <a:pt x="1459" y="3968"/>
                  </a:lnTo>
                  <a:lnTo>
                    <a:pt x="1299" y="3844"/>
                  </a:lnTo>
                  <a:lnTo>
                    <a:pt x="1123" y="3694"/>
                  </a:lnTo>
                  <a:lnTo>
                    <a:pt x="937" y="3544"/>
                  </a:lnTo>
                  <a:lnTo>
                    <a:pt x="760" y="3385"/>
                  </a:lnTo>
                  <a:lnTo>
                    <a:pt x="584" y="3235"/>
                  </a:lnTo>
                  <a:lnTo>
                    <a:pt x="416" y="3093"/>
                  </a:lnTo>
                  <a:lnTo>
                    <a:pt x="283" y="2961"/>
                  </a:lnTo>
                  <a:lnTo>
                    <a:pt x="177" y="2855"/>
                  </a:lnTo>
                  <a:lnTo>
                    <a:pt x="0" y="2519"/>
                  </a:lnTo>
                  <a:lnTo>
                    <a:pt x="44" y="2457"/>
                  </a:lnTo>
                  <a:lnTo>
                    <a:pt x="168" y="2298"/>
                  </a:lnTo>
                  <a:lnTo>
                    <a:pt x="345" y="2059"/>
                  </a:lnTo>
                  <a:lnTo>
                    <a:pt x="584" y="1767"/>
                  </a:lnTo>
                  <a:lnTo>
                    <a:pt x="849" y="1440"/>
                  </a:lnTo>
                  <a:lnTo>
                    <a:pt x="1131" y="1105"/>
                  </a:lnTo>
                  <a:lnTo>
                    <a:pt x="1423" y="778"/>
                  </a:lnTo>
                  <a:lnTo>
                    <a:pt x="1697" y="495"/>
                  </a:lnTo>
                  <a:lnTo>
                    <a:pt x="1953" y="274"/>
                  </a:lnTo>
                  <a:lnTo>
                    <a:pt x="2166" y="132"/>
                  </a:lnTo>
                  <a:lnTo>
                    <a:pt x="2351" y="53"/>
                  </a:lnTo>
                  <a:lnTo>
                    <a:pt x="2528" y="17"/>
                  </a:lnTo>
                  <a:lnTo>
                    <a:pt x="2696" y="0"/>
                  </a:lnTo>
                  <a:lnTo>
                    <a:pt x="2837" y="0"/>
                  </a:lnTo>
                  <a:lnTo>
                    <a:pt x="2970" y="17"/>
                  </a:lnTo>
                  <a:lnTo>
                    <a:pt x="3085" y="44"/>
                  </a:lnTo>
                  <a:lnTo>
                    <a:pt x="3173" y="79"/>
                  </a:lnTo>
                  <a:lnTo>
                    <a:pt x="3244" y="106"/>
                  </a:lnTo>
                  <a:lnTo>
                    <a:pt x="3288" y="132"/>
                  </a:lnTo>
                  <a:lnTo>
                    <a:pt x="3297" y="141"/>
                  </a:lnTo>
                  <a:lnTo>
                    <a:pt x="3297" y="141"/>
                  </a:lnTo>
                  <a:lnTo>
                    <a:pt x="3297" y="132"/>
                  </a:lnTo>
                  <a:close/>
                </a:path>
              </a:pathLst>
            </a:custGeom>
            <a:solidFill>
              <a:srgbClr val="FCE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3" name="Freeform 7"/>
            <p:cNvSpPr>
              <a:spLocks/>
            </p:cNvSpPr>
            <p:nvPr/>
          </p:nvSpPr>
          <p:spPr bwMode="auto">
            <a:xfrm>
              <a:off x="4564" y="1590"/>
              <a:ext cx="654" cy="972"/>
            </a:xfrm>
            <a:custGeom>
              <a:avLst/>
              <a:gdLst>
                <a:gd name="T0" fmla="*/ 1591 w 1962"/>
                <a:gd name="T1" fmla="*/ 1838 h 2811"/>
                <a:gd name="T2" fmla="*/ 1626 w 1962"/>
                <a:gd name="T3" fmla="*/ 1732 h 2811"/>
                <a:gd name="T4" fmla="*/ 1688 w 1962"/>
                <a:gd name="T5" fmla="*/ 1679 h 2811"/>
                <a:gd name="T6" fmla="*/ 1812 w 1962"/>
                <a:gd name="T7" fmla="*/ 1609 h 2811"/>
                <a:gd name="T8" fmla="*/ 1882 w 1962"/>
                <a:gd name="T9" fmla="*/ 1476 h 2811"/>
                <a:gd name="T10" fmla="*/ 1856 w 1962"/>
                <a:gd name="T11" fmla="*/ 1405 h 2811"/>
                <a:gd name="T12" fmla="*/ 1812 w 1962"/>
                <a:gd name="T13" fmla="*/ 1388 h 2811"/>
                <a:gd name="T14" fmla="*/ 1723 w 1962"/>
                <a:gd name="T15" fmla="*/ 1105 h 2811"/>
                <a:gd name="T16" fmla="*/ 530 w 1962"/>
                <a:gd name="T17" fmla="*/ 9 h 2811"/>
                <a:gd name="T18" fmla="*/ 26 w 1962"/>
                <a:gd name="T19" fmla="*/ 884 h 2811"/>
                <a:gd name="T20" fmla="*/ 97 w 1962"/>
                <a:gd name="T21" fmla="*/ 928 h 2811"/>
                <a:gd name="T22" fmla="*/ 194 w 1962"/>
                <a:gd name="T23" fmla="*/ 901 h 2811"/>
                <a:gd name="T24" fmla="*/ 230 w 1962"/>
                <a:gd name="T25" fmla="*/ 946 h 2811"/>
                <a:gd name="T26" fmla="*/ 318 w 1962"/>
                <a:gd name="T27" fmla="*/ 893 h 2811"/>
                <a:gd name="T28" fmla="*/ 451 w 1962"/>
                <a:gd name="T29" fmla="*/ 813 h 2811"/>
                <a:gd name="T30" fmla="*/ 521 w 1962"/>
                <a:gd name="T31" fmla="*/ 928 h 2811"/>
                <a:gd name="T32" fmla="*/ 645 w 1962"/>
                <a:gd name="T33" fmla="*/ 901 h 2811"/>
                <a:gd name="T34" fmla="*/ 778 w 1962"/>
                <a:gd name="T35" fmla="*/ 742 h 2811"/>
                <a:gd name="T36" fmla="*/ 822 w 1962"/>
                <a:gd name="T37" fmla="*/ 725 h 2811"/>
                <a:gd name="T38" fmla="*/ 857 w 1962"/>
                <a:gd name="T39" fmla="*/ 760 h 2811"/>
                <a:gd name="T40" fmla="*/ 866 w 1962"/>
                <a:gd name="T41" fmla="*/ 840 h 2811"/>
                <a:gd name="T42" fmla="*/ 901 w 1962"/>
                <a:gd name="T43" fmla="*/ 848 h 2811"/>
                <a:gd name="T44" fmla="*/ 990 w 1962"/>
                <a:gd name="T45" fmla="*/ 857 h 2811"/>
                <a:gd name="T46" fmla="*/ 1016 w 1962"/>
                <a:gd name="T47" fmla="*/ 901 h 2811"/>
                <a:gd name="T48" fmla="*/ 946 w 1962"/>
                <a:gd name="T49" fmla="*/ 963 h 2811"/>
                <a:gd name="T50" fmla="*/ 1060 w 1962"/>
                <a:gd name="T51" fmla="*/ 972 h 2811"/>
                <a:gd name="T52" fmla="*/ 1175 w 1962"/>
                <a:gd name="T53" fmla="*/ 954 h 2811"/>
                <a:gd name="T54" fmla="*/ 1202 w 1962"/>
                <a:gd name="T55" fmla="*/ 954 h 2811"/>
                <a:gd name="T56" fmla="*/ 1255 w 1962"/>
                <a:gd name="T57" fmla="*/ 990 h 2811"/>
                <a:gd name="T58" fmla="*/ 1131 w 1962"/>
                <a:gd name="T59" fmla="*/ 1061 h 2811"/>
                <a:gd name="T60" fmla="*/ 1034 w 1962"/>
                <a:gd name="T61" fmla="*/ 1096 h 2811"/>
                <a:gd name="T62" fmla="*/ 1149 w 1962"/>
                <a:gd name="T63" fmla="*/ 1105 h 2811"/>
                <a:gd name="T64" fmla="*/ 1202 w 1962"/>
                <a:gd name="T65" fmla="*/ 1087 h 2811"/>
                <a:gd name="T66" fmla="*/ 1281 w 1962"/>
                <a:gd name="T67" fmla="*/ 1096 h 2811"/>
                <a:gd name="T68" fmla="*/ 1299 w 1962"/>
                <a:gd name="T69" fmla="*/ 1158 h 2811"/>
                <a:gd name="T70" fmla="*/ 1202 w 1962"/>
                <a:gd name="T71" fmla="*/ 1193 h 2811"/>
                <a:gd name="T72" fmla="*/ 1096 w 1962"/>
                <a:gd name="T73" fmla="*/ 1246 h 2811"/>
                <a:gd name="T74" fmla="*/ 1211 w 1962"/>
                <a:gd name="T75" fmla="*/ 1326 h 2811"/>
                <a:gd name="T76" fmla="*/ 1211 w 1962"/>
                <a:gd name="T77" fmla="*/ 1361 h 2811"/>
                <a:gd name="T78" fmla="*/ 1122 w 1962"/>
                <a:gd name="T79" fmla="*/ 1370 h 2811"/>
                <a:gd name="T80" fmla="*/ 1113 w 1962"/>
                <a:gd name="T81" fmla="*/ 1432 h 2811"/>
                <a:gd name="T82" fmla="*/ 1219 w 1962"/>
                <a:gd name="T83" fmla="*/ 1467 h 2811"/>
                <a:gd name="T84" fmla="*/ 1281 w 1962"/>
                <a:gd name="T85" fmla="*/ 1476 h 2811"/>
                <a:gd name="T86" fmla="*/ 1326 w 1962"/>
                <a:gd name="T87" fmla="*/ 1520 h 2811"/>
                <a:gd name="T88" fmla="*/ 1370 w 1962"/>
                <a:gd name="T89" fmla="*/ 1591 h 2811"/>
                <a:gd name="T90" fmla="*/ 1379 w 1962"/>
                <a:gd name="T91" fmla="*/ 1626 h 2811"/>
                <a:gd name="T92" fmla="*/ 1414 w 1962"/>
                <a:gd name="T93" fmla="*/ 1759 h 2811"/>
                <a:gd name="T94" fmla="*/ 1423 w 1962"/>
                <a:gd name="T95" fmla="*/ 1865 h 2811"/>
                <a:gd name="T96" fmla="*/ 1547 w 1962"/>
                <a:gd name="T97" fmla="*/ 1997 h 2811"/>
                <a:gd name="T98" fmla="*/ 1776 w 1962"/>
                <a:gd name="T99" fmla="*/ 2439 h 2811"/>
                <a:gd name="T100" fmla="*/ 1856 w 1962"/>
                <a:gd name="T101" fmla="*/ 2616 h 2811"/>
                <a:gd name="T102" fmla="*/ 1882 w 1962"/>
                <a:gd name="T103" fmla="*/ 2784 h 2811"/>
                <a:gd name="T104" fmla="*/ 1935 w 1962"/>
                <a:gd name="T105" fmla="*/ 2793 h 2811"/>
                <a:gd name="T106" fmla="*/ 1962 w 1962"/>
                <a:gd name="T107" fmla="*/ 2643 h 2811"/>
                <a:gd name="T108" fmla="*/ 1794 w 1962"/>
                <a:gd name="T109" fmla="*/ 2218 h 2811"/>
                <a:gd name="T110" fmla="*/ 1591 w 1962"/>
                <a:gd name="T111" fmla="*/ 1909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2" h="2811">
                  <a:moveTo>
                    <a:pt x="1591" y="1900"/>
                  </a:moveTo>
                  <a:lnTo>
                    <a:pt x="1591" y="1900"/>
                  </a:lnTo>
                  <a:lnTo>
                    <a:pt x="1591" y="1882"/>
                  </a:lnTo>
                  <a:lnTo>
                    <a:pt x="1591" y="1856"/>
                  </a:lnTo>
                  <a:lnTo>
                    <a:pt x="1591" y="1838"/>
                  </a:lnTo>
                  <a:lnTo>
                    <a:pt x="1600" y="1812"/>
                  </a:lnTo>
                  <a:lnTo>
                    <a:pt x="1608" y="1785"/>
                  </a:lnTo>
                  <a:lnTo>
                    <a:pt x="1617" y="1768"/>
                  </a:lnTo>
                  <a:lnTo>
                    <a:pt x="1626" y="1750"/>
                  </a:lnTo>
                  <a:lnTo>
                    <a:pt x="1626" y="1732"/>
                  </a:lnTo>
                  <a:lnTo>
                    <a:pt x="1635" y="1715"/>
                  </a:lnTo>
                  <a:lnTo>
                    <a:pt x="1644" y="1706"/>
                  </a:lnTo>
                  <a:lnTo>
                    <a:pt x="1653" y="1697"/>
                  </a:lnTo>
                  <a:lnTo>
                    <a:pt x="1670" y="1688"/>
                  </a:lnTo>
                  <a:lnTo>
                    <a:pt x="1688" y="1679"/>
                  </a:lnTo>
                  <a:lnTo>
                    <a:pt x="1706" y="1670"/>
                  </a:lnTo>
                  <a:lnTo>
                    <a:pt x="1732" y="1662"/>
                  </a:lnTo>
                  <a:lnTo>
                    <a:pt x="1759" y="1644"/>
                  </a:lnTo>
                  <a:lnTo>
                    <a:pt x="1785" y="1626"/>
                  </a:lnTo>
                  <a:lnTo>
                    <a:pt x="1812" y="1609"/>
                  </a:lnTo>
                  <a:lnTo>
                    <a:pt x="1829" y="1573"/>
                  </a:lnTo>
                  <a:lnTo>
                    <a:pt x="1856" y="1547"/>
                  </a:lnTo>
                  <a:lnTo>
                    <a:pt x="1874" y="1520"/>
                  </a:lnTo>
                  <a:lnTo>
                    <a:pt x="1882" y="1494"/>
                  </a:lnTo>
                  <a:lnTo>
                    <a:pt x="1882" y="1476"/>
                  </a:lnTo>
                  <a:lnTo>
                    <a:pt x="1882" y="1458"/>
                  </a:lnTo>
                  <a:lnTo>
                    <a:pt x="1882" y="1441"/>
                  </a:lnTo>
                  <a:lnTo>
                    <a:pt x="1874" y="1423"/>
                  </a:lnTo>
                  <a:lnTo>
                    <a:pt x="1865" y="1414"/>
                  </a:lnTo>
                  <a:lnTo>
                    <a:pt x="1856" y="1405"/>
                  </a:lnTo>
                  <a:lnTo>
                    <a:pt x="1856" y="1388"/>
                  </a:lnTo>
                  <a:lnTo>
                    <a:pt x="1847" y="1388"/>
                  </a:lnTo>
                  <a:lnTo>
                    <a:pt x="1838" y="1388"/>
                  </a:lnTo>
                  <a:lnTo>
                    <a:pt x="1829" y="1388"/>
                  </a:lnTo>
                  <a:lnTo>
                    <a:pt x="1812" y="1388"/>
                  </a:lnTo>
                  <a:lnTo>
                    <a:pt x="1794" y="1370"/>
                  </a:lnTo>
                  <a:lnTo>
                    <a:pt x="1776" y="1343"/>
                  </a:lnTo>
                  <a:lnTo>
                    <a:pt x="1759" y="1290"/>
                  </a:lnTo>
                  <a:lnTo>
                    <a:pt x="1741" y="1220"/>
                  </a:lnTo>
                  <a:lnTo>
                    <a:pt x="1723" y="1105"/>
                  </a:lnTo>
                  <a:lnTo>
                    <a:pt x="1697" y="963"/>
                  </a:lnTo>
                  <a:lnTo>
                    <a:pt x="1440" y="380"/>
                  </a:lnTo>
                  <a:lnTo>
                    <a:pt x="1326" y="141"/>
                  </a:lnTo>
                  <a:lnTo>
                    <a:pt x="1131" y="0"/>
                  </a:lnTo>
                  <a:lnTo>
                    <a:pt x="530" y="9"/>
                  </a:lnTo>
                  <a:lnTo>
                    <a:pt x="247" y="353"/>
                  </a:lnTo>
                  <a:lnTo>
                    <a:pt x="159" y="574"/>
                  </a:lnTo>
                  <a:lnTo>
                    <a:pt x="0" y="751"/>
                  </a:lnTo>
                  <a:lnTo>
                    <a:pt x="26" y="884"/>
                  </a:lnTo>
                  <a:lnTo>
                    <a:pt x="26" y="884"/>
                  </a:lnTo>
                  <a:lnTo>
                    <a:pt x="35" y="893"/>
                  </a:lnTo>
                  <a:lnTo>
                    <a:pt x="44" y="901"/>
                  </a:lnTo>
                  <a:lnTo>
                    <a:pt x="62" y="910"/>
                  </a:lnTo>
                  <a:lnTo>
                    <a:pt x="79" y="919"/>
                  </a:lnTo>
                  <a:lnTo>
                    <a:pt x="97" y="928"/>
                  </a:lnTo>
                  <a:lnTo>
                    <a:pt x="115" y="928"/>
                  </a:lnTo>
                  <a:lnTo>
                    <a:pt x="141" y="928"/>
                  </a:lnTo>
                  <a:lnTo>
                    <a:pt x="168" y="919"/>
                  </a:lnTo>
                  <a:lnTo>
                    <a:pt x="194" y="901"/>
                  </a:lnTo>
                  <a:lnTo>
                    <a:pt x="194" y="901"/>
                  </a:lnTo>
                  <a:lnTo>
                    <a:pt x="203" y="910"/>
                  </a:lnTo>
                  <a:lnTo>
                    <a:pt x="203" y="919"/>
                  </a:lnTo>
                  <a:lnTo>
                    <a:pt x="212" y="928"/>
                  </a:lnTo>
                  <a:lnTo>
                    <a:pt x="221" y="937"/>
                  </a:lnTo>
                  <a:lnTo>
                    <a:pt x="230" y="946"/>
                  </a:lnTo>
                  <a:lnTo>
                    <a:pt x="238" y="946"/>
                  </a:lnTo>
                  <a:lnTo>
                    <a:pt x="256" y="946"/>
                  </a:lnTo>
                  <a:lnTo>
                    <a:pt x="274" y="928"/>
                  </a:lnTo>
                  <a:lnTo>
                    <a:pt x="291" y="910"/>
                  </a:lnTo>
                  <a:lnTo>
                    <a:pt x="318" y="893"/>
                  </a:lnTo>
                  <a:lnTo>
                    <a:pt x="344" y="866"/>
                  </a:lnTo>
                  <a:lnTo>
                    <a:pt x="371" y="848"/>
                  </a:lnTo>
                  <a:lnTo>
                    <a:pt x="398" y="831"/>
                  </a:lnTo>
                  <a:lnTo>
                    <a:pt x="424" y="822"/>
                  </a:lnTo>
                  <a:lnTo>
                    <a:pt x="451" y="813"/>
                  </a:lnTo>
                  <a:lnTo>
                    <a:pt x="468" y="822"/>
                  </a:lnTo>
                  <a:lnTo>
                    <a:pt x="495" y="831"/>
                  </a:lnTo>
                  <a:lnTo>
                    <a:pt x="504" y="857"/>
                  </a:lnTo>
                  <a:lnTo>
                    <a:pt x="512" y="893"/>
                  </a:lnTo>
                  <a:lnTo>
                    <a:pt x="521" y="928"/>
                  </a:lnTo>
                  <a:lnTo>
                    <a:pt x="539" y="946"/>
                  </a:lnTo>
                  <a:lnTo>
                    <a:pt x="557" y="954"/>
                  </a:lnTo>
                  <a:lnTo>
                    <a:pt x="583" y="946"/>
                  </a:lnTo>
                  <a:lnTo>
                    <a:pt x="610" y="928"/>
                  </a:lnTo>
                  <a:lnTo>
                    <a:pt x="645" y="901"/>
                  </a:lnTo>
                  <a:lnTo>
                    <a:pt x="680" y="866"/>
                  </a:lnTo>
                  <a:lnTo>
                    <a:pt x="707" y="831"/>
                  </a:lnTo>
                  <a:lnTo>
                    <a:pt x="742" y="787"/>
                  </a:lnTo>
                  <a:lnTo>
                    <a:pt x="778" y="751"/>
                  </a:lnTo>
                  <a:lnTo>
                    <a:pt x="778" y="742"/>
                  </a:lnTo>
                  <a:lnTo>
                    <a:pt x="786" y="742"/>
                  </a:lnTo>
                  <a:lnTo>
                    <a:pt x="795" y="734"/>
                  </a:lnTo>
                  <a:lnTo>
                    <a:pt x="804" y="734"/>
                  </a:lnTo>
                  <a:lnTo>
                    <a:pt x="813" y="725"/>
                  </a:lnTo>
                  <a:lnTo>
                    <a:pt x="822" y="725"/>
                  </a:lnTo>
                  <a:lnTo>
                    <a:pt x="831" y="725"/>
                  </a:lnTo>
                  <a:lnTo>
                    <a:pt x="839" y="725"/>
                  </a:lnTo>
                  <a:lnTo>
                    <a:pt x="848" y="734"/>
                  </a:lnTo>
                  <a:lnTo>
                    <a:pt x="848" y="751"/>
                  </a:lnTo>
                  <a:lnTo>
                    <a:pt x="857" y="760"/>
                  </a:lnTo>
                  <a:lnTo>
                    <a:pt x="857" y="778"/>
                  </a:lnTo>
                  <a:lnTo>
                    <a:pt x="857" y="795"/>
                  </a:lnTo>
                  <a:lnTo>
                    <a:pt x="857" y="813"/>
                  </a:lnTo>
                  <a:lnTo>
                    <a:pt x="866" y="831"/>
                  </a:lnTo>
                  <a:lnTo>
                    <a:pt x="866" y="840"/>
                  </a:lnTo>
                  <a:lnTo>
                    <a:pt x="866" y="848"/>
                  </a:lnTo>
                  <a:lnTo>
                    <a:pt x="875" y="857"/>
                  </a:lnTo>
                  <a:lnTo>
                    <a:pt x="884" y="857"/>
                  </a:lnTo>
                  <a:lnTo>
                    <a:pt x="892" y="857"/>
                  </a:lnTo>
                  <a:lnTo>
                    <a:pt x="901" y="848"/>
                  </a:lnTo>
                  <a:lnTo>
                    <a:pt x="919" y="848"/>
                  </a:lnTo>
                  <a:lnTo>
                    <a:pt x="937" y="848"/>
                  </a:lnTo>
                  <a:lnTo>
                    <a:pt x="954" y="848"/>
                  </a:lnTo>
                  <a:lnTo>
                    <a:pt x="972" y="848"/>
                  </a:lnTo>
                  <a:lnTo>
                    <a:pt x="990" y="857"/>
                  </a:lnTo>
                  <a:lnTo>
                    <a:pt x="999" y="866"/>
                  </a:lnTo>
                  <a:lnTo>
                    <a:pt x="1016" y="875"/>
                  </a:lnTo>
                  <a:lnTo>
                    <a:pt x="1025" y="884"/>
                  </a:lnTo>
                  <a:lnTo>
                    <a:pt x="1025" y="901"/>
                  </a:lnTo>
                  <a:lnTo>
                    <a:pt x="1016" y="901"/>
                  </a:lnTo>
                  <a:lnTo>
                    <a:pt x="1007" y="910"/>
                  </a:lnTo>
                  <a:lnTo>
                    <a:pt x="990" y="919"/>
                  </a:lnTo>
                  <a:lnTo>
                    <a:pt x="972" y="937"/>
                  </a:lnTo>
                  <a:lnTo>
                    <a:pt x="954" y="946"/>
                  </a:lnTo>
                  <a:lnTo>
                    <a:pt x="946" y="963"/>
                  </a:lnTo>
                  <a:lnTo>
                    <a:pt x="946" y="972"/>
                  </a:lnTo>
                  <a:lnTo>
                    <a:pt x="954" y="981"/>
                  </a:lnTo>
                  <a:lnTo>
                    <a:pt x="981" y="981"/>
                  </a:lnTo>
                  <a:lnTo>
                    <a:pt x="1034" y="981"/>
                  </a:lnTo>
                  <a:lnTo>
                    <a:pt x="1060" y="972"/>
                  </a:lnTo>
                  <a:lnTo>
                    <a:pt x="1096" y="972"/>
                  </a:lnTo>
                  <a:lnTo>
                    <a:pt x="1113" y="972"/>
                  </a:lnTo>
                  <a:lnTo>
                    <a:pt x="1140" y="963"/>
                  </a:lnTo>
                  <a:lnTo>
                    <a:pt x="1158" y="963"/>
                  </a:lnTo>
                  <a:lnTo>
                    <a:pt x="1175" y="954"/>
                  </a:lnTo>
                  <a:lnTo>
                    <a:pt x="1184" y="954"/>
                  </a:lnTo>
                  <a:lnTo>
                    <a:pt x="1193" y="954"/>
                  </a:lnTo>
                  <a:lnTo>
                    <a:pt x="1193" y="954"/>
                  </a:lnTo>
                  <a:lnTo>
                    <a:pt x="1193" y="954"/>
                  </a:lnTo>
                  <a:lnTo>
                    <a:pt x="1202" y="954"/>
                  </a:lnTo>
                  <a:lnTo>
                    <a:pt x="1211" y="954"/>
                  </a:lnTo>
                  <a:lnTo>
                    <a:pt x="1228" y="963"/>
                  </a:lnTo>
                  <a:lnTo>
                    <a:pt x="1237" y="972"/>
                  </a:lnTo>
                  <a:lnTo>
                    <a:pt x="1246" y="981"/>
                  </a:lnTo>
                  <a:lnTo>
                    <a:pt x="1255" y="990"/>
                  </a:lnTo>
                  <a:lnTo>
                    <a:pt x="1246" y="1007"/>
                  </a:lnTo>
                  <a:lnTo>
                    <a:pt x="1228" y="1025"/>
                  </a:lnTo>
                  <a:lnTo>
                    <a:pt x="1193" y="1043"/>
                  </a:lnTo>
                  <a:lnTo>
                    <a:pt x="1140" y="1061"/>
                  </a:lnTo>
                  <a:lnTo>
                    <a:pt x="1131" y="1061"/>
                  </a:lnTo>
                  <a:lnTo>
                    <a:pt x="1113" y="1069"/>
                  </a:lnTo>
                  <a:lnTo>
                    <a:pt x="1096" y="1069"/>
                  </a:lnTo>
                  <a:lnTo>
                    <a:pt x="1069" y="1078"/>
                  </a:lnTo>
                  <a:lnTo>
                    <a:pt x="1043" y="1087"/>
                  </a:lnTo>
                  <a:lnTo>
                    <a:pt x="1034" y="1096"/>
                  </a:lnTo>
                  <a:lnTo>
                    <a:pt x="1034" y="1105"/>
                  </a:lnTo>
                  <a:lnTo>
                    <a:pt x="1043" y="1105"/>
                  </a:lnTo>
                  <a:lnTo>
                    <a:pt x="1087" y="1105"/>
                  </a:lnTo>
                  <a:lnTo>
                    <a:pt x="1140" y="1105"/>
                  </a:lnTo>
                  <a:lnTo>
                    <a:pt x="1149" y="1105"/>
                  </a:lnTo>
                  <a:lnTo>
                    <a:pt x="1149" y="1105"/>
                  </a:lnTo>
                  <a:lnTo>
                    <a:pt x="1158" y="1096"/>
                  </a:lnTo>
                  <a:lnTo>
                    <a:pt x="1175" y="1096"/>
                  </a:lnTo>
                  <a:lnTo>
                    <a:pt x="1184" y="1096"/>
                  </a:lnTo>
                  <a:lnTo>
                    <a:pt x="1202" y="1087"/>
                  </a:lnTo>
                  <a:lnTo>
                    <a:pt x="1219" y="1087"/>
                  </a:lnTo>
                  <a:lnTo>
                    <a:pt x="1237" y="1087"/>
                  </a:lnTo>
                  <a:lnTo>
                    <a:pt x="1255" y="1087"/>
                  </a:lnTo>
                  <a:lnTo>
                    <a:pt x="1273" y="1096"/>
                  </a:lnTo>
                  <a:lnTo>
                    <a:pt x="1281" y="1096"/>
                  </a:lnTo>
                  <a:lnTo>
                    <a:pt x="1299" y="1105"/>
                  </a:lnTo>
                  <a:lnTo>
                    <a:pt x="1299" y="1114"/>
                  </a:lnTo>
                  <a:lnTo>
                    <a:pt x="1308" y="1131"/>
                  </a:lnTo>
                  <a:lnTo>
                    <a:pt x="1299" y="1140"/>
                  </a:lnTo>
                  <a:lnTo>
                    <a:pt x="1299" y="1158"/>
                  </a:lnTo>
                  <a:lnTo>
                    <a:pt x="1281" y="1167"/>
                  </a:lnTo>
                  <a:lnTo>
                    <a:pt x="1273" y="1175"/>
                  </a:lnTo>
                  <a:lnTo>
                    <a:pt x="1255" y="1184"/>
                  </a:lnTo>
                  <a:lnTo>
                    <a:pt x="1228" y="1193"/>
                  </a:lnTo>
                  <a:lnTo>
                    <a:pt x="1202" y="1193"/>
                  </a:lnTo>
                  <a:lnTo>
                    <a:pt x="1175" y="1202"/>
                  </a:lnTo>
                  <a:lnTo>
                    <a:pt x="1149" y="1211"/>
                  </a:lnTo>
                  <a:lnTo>
                    <a:pt x="1122" y="1228"/>
                  </a:lnTo>
                  <a:lnTo>
                    <a:pt x="1105" y="1237"/>
                  </a:lnTo>
                  <a:lnTo>
                    <a:pt x="1096" y="1246"/>
                  </a:lnTo>
                  <a:lnTo>
                    <a:pt x="1096" y="1264"/>
                  </a:lnTo>
                  <a:lnTo>
                    <a:pt x="1105" y="1281"/>
                  </a:lnTo>
                  <a:lnTo>
                    <a:pt x="1131" y="1299"/>
                  </a:lnTo>
                  <a:lnTo>
                    <a:pt x="1166" y="1308"/>
                  </a:lnTo>
                  <a:lnTo>
                    <a:pt x="1211" y="1326"/>
                  </a:lnTo>
                  <a:lnTo>
                    <a:pt x="1237" y="1335"/>
                  </a:lnTo>
                  <a:lnTo>
                    <a:pt x="1246" y="1343"/>
                  </a:lnTo>
                  <a:lnTo>
                    <a:pt x="1237" y="1352"/>
                  </a:lnTo>
                  <a:lnTo>
                    <a:pt x="1228" y="1352"/>
                  </a:lnTo>
                  <a:lnTo>
                    <a:pt x="1211" y="1361"/>
                  </a:lnTo>
                  <a:lnTo>
                    <a:pt x="1193" y="1361"/>
                  </a:lnTo>
                  <a:lnTo>
                    <a:pt x="1166" y="1361"/>
                  </a:lnTo>
                  <a:lnTo>
                    <a:pt x="1149" y="1361"/>
                  </a:lnTo>
                  <a:lnTo>
                    <a:pt x="1140" y="1361"/>
                  </a:lnTo>
                  <a:lnTo>
                    <a:pt x="1122" y="1370"/>
                  </a:lnTo>
                  <a:lnTo>
                    <a:pt x="1105" y="1379"/>
                  </a:lnTo>
                  <a:lnTo>
                    <a:pt x="1105" y="1388"/>
                  </a:lnTo>
                  <a:lnTo>
                    <a:pt x="1105" y="1405"/>
                  </a:lnTo>
                  <a:lnTo>
                    <a:pt x="1105" y="1414"/>
                  </a:lnTo>
                  <a:lnTo>
                    <a:pt x="1113" y="1432"/>
                  </a:lnTo>
                  <a:lnTo>
                    <a:pt x="1122" y="1441"/>
                  </a:lnTo>
                  <a:lnTo>
                    <a:pt x="1140" y="1449"/>
                  </a:lnTo>
                  <a:lnTo>
                    <a:pt x="1166" y="1458"/>
                  </a:lnTo>
                  <a:lnTo>
                    <a:pt x="1193" y="1467"/>
                  </a:lnTo>
                  <a:lnTo>
                    <a:pt x="1219" y="1467"/>
                  </a:lnTo>
                  <a:lnTo>
                    <a:pt x="1237" y="1467"/>
                  </a:lnTo>
                  <a:lnTo>
                    <a:pt x="1255" y="1476"/>
                  </a:lnTo>
                  <a:lnTo>
                    <a:pt x="1264" y="1476"/>
                  </a:lnTo>
                  <a:lnTo>
                    <a:pt x="1273" y="1476"/>
                  </a:lnTo>
                  <a:lnTo>
                    <a:pt x="1281" y="1476"/>
                  </a:lnTo>
                  <a:lnTo>
                    <a:pt x="1290" y="1485"/>
                  </a:lnTo>
                  <a:lnTo>
                    <a:pt x="1299" y="1494"/>
                  </a:lnTo>
                  <a:lnTo>
                    <a:pt x="1308" y="1502"/>
                  </a:lnTo>
                  <a:lnTo>
                    <a:pt x="1317" y="1511"/>
                  </a:lnTo>
                  <a:lnTo>
                    <a:pt x="1326" y="1520"/>
                  </a:lnTo>
                  <a:lnTo>
                    <a:pt x="1334" y="1538"/>
                  </a:lnTo>
                  <a:lnTo>
                    <a:pt x="1352" y="1555"/>
                  </a:lnTo>
                  <a:lnTo>
                    <a:pt x="1352" y="1564"/>
                  </a:lnTo>
                  <a:lnTo>
                    <a:pt x="1361" y="1582"/>
                  </a:lnTo>
                  <a:lnTo>
                    <a:pt x="1370" y="1591"/>
                  </a:lnTo>
                  <a:lnTo>
                    <a:pt x="1370" y="1609"/>
                  </a:lnTo>
                  <a:lnTo>
                    <a:pt x="1379" y="1617"/>
                  </a:lnTo>
                  <a:lnTo>
                    <a:pt x="1379" y="1617"/>
                  </a:lnTo>
                  <a:lnTo>
                    <a:pt x="1379" y="1626"/>
                  </a:lnTo>
                  <a:lnTo>
                    <a:pt x="1379" y="1626"/>
                  </a:lnTo>
                  <a:lnTo>
                    <a:pt x="1387" y="1644"/>
                  </a:lnTo>
                  <a:lnTo>
                    <a:pt x="1396" y="1670"/>
                  </a:lnTo>
                  <a:lnTo>
                    <a:pt x="1396" y="1697"/>
                  </a:lnTo>
                  <a:lnTo>
                    <a:pt x="1405" y="1732"/>
                  </a:lnTo>
                  <a:lnTo>
                    <a:pt x="1414" y="1759"/>
                  </a:lnTo>
                  <a:lnTo>
                    <a:pt x="1423" y="1794"/>
                  </a:lnTo>
                  <a:lnTo>
                    <a:pt x="1423" y="1821"/>
                  </a:lnTo>
                  <a:lnTo>
                    <a:pt x="1423" y="1847"/>
                  </a:lnTo>
                  <a:lnTo>
                    <a:pt x="1423" y="1865"/>
                  </a:lnTo>
                  <a:lnTo>
                    <a:pt x="1423" y="1865"/>
                  </a:lnTo>
                  <a:lnTo>
                    <a:pt x="1440" y="1874"/>
                  </a:lnTo>
                  <a:lnTo>
                    <a:pt x="1458" y="1882"/>
                  </a:lnTo>
                  <a:lnTo>
                    <a:pt x="1476" y="1909"/>
                  </a:lnTo>
                  <a:lnTo>
                    <a:pt x="1511" y="1944"/>
                  </a:lnTo>
                  <a:lnTo>
                    <a:pt x="1547" y="1997"/>
                  </a:lnTo>
                  <a:lnTo>
                    <a:pt x="1591" y="2068"/>
                  </a:lnTo>
                  <a:lnTo>
                    <a:pt x="1644" y="2156"/>
                  </a:lnTo>
                  <a:lnTo>
                    <a:pt x="1706" y="2271"/>
                  </a:lnTo>
                  <a:lnTo>
                    <a:pt x="1767" y="2413"/>
                  </a:lnTo>
                  <a:lnTo>
                    <a:pt x="1776" y="2439"/>
                  </a:lnTo>
                  <a:lnTo>
                    <a:pt x="1794" y="2475"/>
                  </a:lnTo>
                  <a:lnTo>
                    <a:pt x="1812" y="2510"/>
                  </a:lnTo>
                  <a:lnTo>
                    <a:pt x="1829" y="2545"/>
                  </a:lnTo>
                  <a:lnTo>
                    <a:pt x="1838" y="2581"/>
                  </a:lnTo>
                  <a:lnTo>
                    <a:pt x="1856" y="2616"/>
                  </a:lnTo>
                  <a:lnTo>
                    <a:pt x="1865" y="2651"/>
                  </a:lnTo>
                  <a:lnTo>
                    <a:pt x="1874" y="2687"/>
                  </a:lnTo>
                  <a:lnTo>
                    <a:pt x="1882" y="2722"/>
                  </a:lnTo>
                  <a:lnTo>
                    <a:pt x="1882" y="2757"/>
                  </a:lnTo>
                  <a:lnTo>
                    <a:pt x="1882" y="2784"/>
                  </a:lnTo>
                  <a:lnTo>
                    <a:pt x="1891" y="2802"/>
                  </a:lnTo>
                  <a:lnTo>
                    <a:pt x="1900" y="2811"/>
                  </a:lnTo>
                  <a:lnTo>
                    <a:pt x="1909" y="2811"/>
                  </a:lnTo>
                  <a:lnTo>
                    <a:pt x="1927" y="2802"/>
                  </a:lnTo>
                  <a:lnTo>
                    <a:pt x="1935" y="2793"/>
                  </a:lnTo>
                  <a:lnTo>
                    <a:pt x="1953" y="2775"/>
                  </a:lnTo>
                  <a:lnTo>
                    <a:pt x="1962" y="2749"/>
                  </a:lnTo>
                  <a:lnTo>
                    <a:pt x="1962" y="2722"/>
                  </a:lnTo>
                  <a:lnTo>
                    <a:pt x="1962" y="2687"/>
                  </a:lnTo>
                  <a:lnTo>
                    <a:pt x="1962" y="2643"/>
                  </a:lnTo>
                  <a:lnTo>
                    <a:pt x="1944" y="2581"/>
                  </a:lnTo>
                  <a:lnTo>
                    <a:pt x="1918" y="2501"/>
                  </a:lnTo>
                  <a:lnTo>
                    <a:pt x="1882" y="2413"/>
                  </a:lnTo>
                  <a:lnTo>
                    <a:pt x="1838" y="2316"/>
                  </a:lnTo>
                  <a:lnTo>
                    <a:pt x="1794" y="2218"/>
                  </a:lnTo>
                  <a:lnTo>
                    <a:pt x="1750" y="2130"/>
                  </a:lnTo>
                  <a:lnTo>
                    <a:pt x="1697" y="2042"/>
                  </a:lnTo>
                  <a:lnTo>
                    <a:pt x="1644" y="1971"/>
                  </a:lnTo>
                  <a:lnTo>
                    <a:pt x="1591" y="1909"/>
                  </a:lnTo>
                  <a:lnTo>
                    <a:pt x="1591" y="1909"/>
                  </a:lnTo>
                  <a:lnTo>
                    <a:pt x="1591" y="1900"/>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4" name="Freeform 8"/>
            <p:cNvSpPr>
              <a:spLocks/>
            </p:cNvSpPr>
            <p:nvPr/>
          </p:nvSpPr>
          <p:spPr bwMode="auto">
            <a:xfrm>
              <a:off x="3470" y="1293"/>
              <a:ext cx="1577" cy="1174"/>
            </a:xfrm>
            <a:custGeom>
              <a:avLst/>
              <a:gdLst>
                <a:gd name="T0" fmla="*/ 4631 w 4728"/>
                <a:gd name="T1" fmla="*/ 618 h 3394"/>
                <a:gd name="T2" fmla="*/ 4693 w 4728"/>
                <a:gd name="T3" fmla="*/ 530 h 3394"/>
                <a:gd name="T4" fmla="*/ 4569 w 4728"/>
                <a:gd name="T5" fmla="*/ 362 h 3394"/>
                <a:gd name="T6" fmla="*/ 4375 w 4728"/>
                <a:gd name="T7" fmla="*/ 176 h 3394"/>
                <a:gd name="T8" fmla="*/ 4269 w 4728"/>
                <a:gd name="T9" fmla="*/ 17 h 3394"/>
                <a:gd name="T10" fmla="*/ 4101 w 4728"/>
                <a:gd name="T11" fmla="*/ 115 h 3394"/>
                <a:gd name="T12" fmla="*/ 4021 w 4728"/>
                <a:gd name="T13" fmla="*/ 168 h 3394"/>
                <a:gd name="T14" fmla="*/ 3986 w 4728"/>
                <a:gd name="T15" fmla="*/ 53 h 3394"/>
                <a:gd name="T16" fmla="*/ 3933 w 4728"/>
                <a:gd name="T17" fmla="*/ 79 h 3394"/>
                <a:gd name="T18" fmla="*/ 3889 w 4728"/>
                <a:gd name="T19" fmla="*/ 150 h 3394"/>
                <a:gd name="T20" fmla="*/ 3836 w 4728"/>
                <a:gd name="T21" fmla="*/ 168 h 3394"/>
                <a:gd name="T22" fmla="*/ 3809 w 4728"/>
                <a:gd name="T23" fmla="*/ 247 h 3394"/>
                <a:gd name="T24" fmla="*/ 3765 w 4728"/>
                <a:gd name="T25" fmla="*/ 256 h 3394"/>
                <a:gd name="T26" fmla="*/ 3685 w 4728"/>
                <a:gd name="T27" fmla="*/ 282 h 3394"/>
                <a:gd name="T28" fmla="*/ 3641 w 4728"/>
                <a:gd name="T29" fmla="*/ 327 h 3394"/>
                <a:gd name="T30" fmla="*/ 3526 w 4728"/>
                <a:gd name="T31" fmla="*/ 309 h 3394"/>
                <a:gd name="T32" fmla="*/ 3570 w 4728"/>
                <a:gd name="T33" fmla="*/ 459 h 3394"/>
                <a:gd name="T34" fmla="*/ 3482 w 4728"/>
                <a:gd name="T35" fmla="*/ 397 h 3394"/>
                <a:gd name="T36" fmla="*/ 3332 w 4728"/>
                <a:gd name="T37" fmla="*/ 424 h 3394"/>
                <a:gd name="T38" fmla="*/ 3296 w 4728"/>
                <a:gd name="T39" fmla="*/ 309 h 3394"/>
                <a:gd name="T40" fmla="*/ 3456 w 4728"/>
                <a:gd name="T41" fmla="*/ 327 h 3394"/>
                <a:gd name="T42" fmla="*/ 3429 w 4728"/>
                <a:gd name="T43" fmla="*/ 291 h 3394"/>
                <a:gd name="T44" fmla="*/ 3332 w 4728"/>
                <a:gd name="T45" fmla="*/ 265 h 3394"/>
                <a:gd name="T46" fmla="*/ 3235 w 4728"/>
                <a:gd name="T47" fmla="*/ 168 h 3394"/>
                <a:gd name="T48" fmla="*/ 3190 w 4728"/>
                <a:gd name="T49" fmla="*/ 388 h 3394"/>
                <a:gd name="T50" fmla="*/ 3022 w 4728"/>
                <a:gd name="T51" fmla="*/ 238 h 3394"/>
                <a:gd name="T52" fmla="*/ 2916 w 4728"/>
                <a:gd name="T53" fmla="*/ 291 h 3394"/>
                <a:gd name="T54" fmla="*/ 2863 w 4728"/>
                <a:gd name="T55" fmla="*/ 256 h 3394"/>
                <a:gd name="T56" fmla="*/ 2757 w 4728"/>
                <a:gd name="T57" fmla="*/ 256 h 3394"/>
                <a:gd name="T58" fmla="*/ 2766 w 4728"/>
                <a:gd name="T59" fmla="*/ 327 h 3394"/>
                <a:gd name="T60" fmla="*/ 2651 w 4728"/>
                <a:gd name="T61" fmla="*/ 406 h 3394"/>
                <a:gd name="T62" fmla="*/ 2448 w 4728"/>
                <a:gd name="T63" fmla="*/ 344 h 3394"/>
                <a:gd name="T64" fmla="*/ 2342 w 4728"/>
                <a:gd name="T65" fmla="*/ 318 h 3394"/>
                <a:gd name="T66" fmla="*/ 2271 w 4728"/>
                <a:gd name="T67" fmla="*/ 229 h 3394"/>
                <a:gd name="T68" fmla="*/ 2307 w 4728"/>
                <a:gd name="T69" fmla="*/ 371 h 3394"/>
                <a:gd name="T70" fmla="*/ 2236 w 4728"/>
                <a:gd name="T71" fmla="*/ 380 h 3394"/>
                <a:gd name="T72" fmla="*/ 2183 w 4728"/>
                <a:gd name="T73" fmla="*/ 318 h 3394"/>
                <a:gd name="T74" fmla="*/ 2121 w 4728"/>
                <a:gd name="T75" fmla="*/ 477 h 3394"/>
                <a:gd name="T76" fmla="*/ 2015 w 4728"/>
                <a:gd name="T77" fmla="*/ 548 h 3394"/>
                <a:gd name="T78" fmla="*/ 1962 w 4728"/>
                <a:gd name="T79" fmla="*/ 565 h 3394"/>
                <a:gd name="T80" fmla="*/ 1741 w 4728"/>
                <a:gd name="T81" fmla="*/ 689 h 3394"/>
                <a:gd name="T82" fmla="*/ 1865 w 4728"/>
                <a:gd name="T83" fmla="*/ 662 h 3394"/>
                <a:gd name="T84" fmla="*/ 1971 w 4728"/>
                <a:gd name="T85" fmla="*/ 592 h 3394"/>
                <a:gd name="T86" fmla="*/ 1741 w 4728"/>
                <a:gd name="T87" fmla="*/ 830 h 3394"/>
                <a:gd name="T88" fmla="*/ 1582 w 4728"/>
                <a:gd name="T89" fmla="*/ 1007 h 3394"/>
                <a:gd name="T90" fmla="*/ 1538 w 4728"/>
                <a:gd name="T91" fmla="*/ 945 h 3394"/>
                <a:gd name="T92" fmla="*/ 1290 w 4728"/>
                <a:gd name="T93" fmla="*/ 1060 h 3394"/>
                <a:gd name="T94" fmla="*/ 1060 w 4728"/>
                <a:gd name="T95" fmla="*/ 1255 h 3394"/>
                <a:gd name="T96" fmla="*/ 945 w 4728"/>
                <a:gd name="T97" fmla="*/ 1476 h 3394"/>
                <a:gd name="T98" fmla="*/ 389 w 4728"/>
                <a:gd name="T99" fmla="*/ 1979 h 3394"/>
                <a:gd name="T100" fmla="*/ 344 w 4728"/>
                <a:gd name="T101" fmla="*/ 2103 h 3394"/>
                <a:gd name="T102" fmla="*/ 17 w 4728"/>
                <a:gd name="T103" fmla="*/ 2174 h 3394"/>
                <a:gd name="T104" fmla="*/ 70 w 4728"/>
                <a:gd name="T105" fmla="*/ 2253 h 3394"/>
                <a:gd name="T106" fmla="*/ 70 w 4728"/>
                <a:gd name="T107" fmla="*/ 2342 h 3394"/>
                <a:gd name="T108" fmla="*/ 17 w 4728"/>
                <a:gd name="T109" fmla="*/ 2412 h 3394"/>
                <a:gd name="T110" fmla="*/ 185 w 4728"/>
                <a:gd name="T111" fmla="*/ 2519 h 3394"/>
                <a:gd name="T112" fmla="*/ 300 w 4728"/>
                <a:gd name="T113" fmla="*/ 2527 h 3394"/>
                <a:gd name="T114" fmla="*/ 371 w 4728"/>
                <a:gd name="T115" fmla="*/ 2978 h 3394"/>
                <a:gd name="T116" fmla="*/ 786 w 4728"/>
                <a:gd name="T117" fmla="*/ 3261 h 3394"/>
                <a:gd name="T118" fmla="*/ 1052 w 4728"/>
                <a:gd name="T119" fmla="*/ 3385 h 3394"/>
                <a:gd name="T120" fmla="*/ 3650 w 4728"/>
                <a:gd name="T121" fmla="*/ 892 h 3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28" h="3394">
                  <a:moveTo>
                    <a:pt x="4490" y="901"/>
                  </a:moveTo>
                  <a:lnTo>
                    <a:pt x="4507" y="875"/>
                  </a:lnTo>
                  <a:lnTo>
                    <a:pt x="4525" y="848"/>
                  </a:lnTo>
                  <a:lnTo>
                    <a:pt x="4543" y="822"/>
                  </a:lnTo>
                  <a:lnTo>
                    <a:pt x="4560" y="795"/>
                  </a:lnTo>
                  <a:lnTo>
                    <a:pt x="4578" y="769"/>
                  </a:lnTo>
                  <a:lnTo>
                    <a:pt x="4596" y="742"/>
                  </a:lnTo>
                  <a:lnTo>
                    <a:pt x="4605" y="716"/>
                  </a:lnTo>
                  <a:lnTo>
                    <a:pt x="4613" y="689"/>
                  </a:lnTo>
                  <a:lnTo>
                    <a:pt x="4613" y="654"/>
                  </a:lnTo>
                  <a:lnTo>
                    <a:pt x="4605" y="627"/>
                  </a:lnTo>
                  <a:lnTo>
                    <a:pt x="4631" y="618"/>
                  </a:lnTo>
                  <a:lnTo>
                    <a:pt x="4649" y="609"/>
                  </a:lnTo>
                  <a:lnTo>
                    <a:pt x="4666" y="601"/>
                  </a:lnTo>
                  <a:lnTo>
                    <a:pt x="4684" y="592"/>
                  </a:lnTo>
                  <a:lnTo>
                    <a:pt x="4693" y="583"/>
                  </a:lnTo>
                  <a:lnTo>
                    <a:pt x="4711" y="565"/>
                  </a:lnTo>
                  <a:lnTo>
                    <a:pt x="4719" y="556"/>
                  </a:lnTo>
                  <a:lnTo>
                    <a:pt x="4719" y="539"/>
                  </a:lnTo>
                  <a:lnTo>
                    <a:pt x="4728" y="512"/>
                  </a:lnTo>
                  <a:lnTo>
                    <a:pt x="4728" y="495"/>
                  </a:lnTo>
                  <a:lnTo>
                    <a:pt x="4719" y="503"/>
                  </a:lnTo>
                  <a:lnTo>
                    <a:pt x="4702" y="512"/>
                  </a:lnTo>
                  <a:lnTo>
                    <a:pt x="4693" y="530"/>
                  </a:lnTo>
                  <a:lnTo>
                    <a:pt x="4675" y="539"/>
                  </a:lnTo>
                  <a:lnTo>
                    <a:pt x="4666" y="548"/>
                  </a:lnTo>
                  <a:lnTo>
                    <a:pt x="4649" y="556"/>
                  </a:lnTo>
                  <a:lnTo>
                    <a:pt x="4640" y="556"/>
                  </a:lnTo>
                  <a:lnTo>
                    <a:pt x="4631" y="556"/>
                  </a:lnTo>
                  <a:lnTo>
                    <a:pt x="4631" y="548"/>
                  </a:lnTo>
                  <a:lnTo>
                    <a:pt x="4622" y="530"/>
                  </a:lnTo>
                  <a:lnTo>
                    <a:pt x="4622" y="495"/>
                  </a:lnTo>
                  <a:lnTo>
                    <a:pt x="4613" y="459"/>
                  </a:lnTo>
                  <a:lnTo>
                    <a:pt x="4596" y="424"/>
                  </a:lnTo>
                  <a:lnTo>
                    <a:pt x="4587" y="388"/>
                  </a:lnTo>
                  <a:lnTo>
                    <a:pt x="4569" y="362"/>
                  </a:lnTo>
                  <a:lnTo>
                    <a:pt x="4552" y="327"/>
                  </a:lnTo>
                  <a:lnTo>
                    <a:pt x="4534" y="291"/>
                  </a:lnTo>
                  <a:lnTo>
                    <a:pt x="4516" y="265"/>
                  </a:lnTo>
                  <a:lnTo>
                    <a:pt x="4490" y="229"/>
                  </a:lnTo>
                  <a:lnTo>
                    <a:pt x="4472" y="203"/>
                  </a:lnTo>
                  <a:lnTo>
                    <a:pt x="4463" y="185"/>
                  </a:lnTo>
                  <a:lnTo>
                    <a:pt x="4445" y="176"/>
                  </a:lnTo>
                  <a:lnTo>
                    <a:pt x="4437" y="176"/>
                  </a:lnTo>
                  <a:lnTo>
                    <a:pt x="4419" y="168"/>
                  </a:lnTo>
                  <a:lnTo>
                    <a:pt x="4410" y="168"/>
                  </a:lnTo>
                  <a:lnTo>
                    <a:pt x="4392" y="176"/>
                  </a:lnTo>
                  <a:lnTo>
                    <a:pt x="4375" y="176"/>
                  </a:lnTo>
                  <a:lnTo>
                    <a:pt x="4366" y="176"/>
                  </a:lnTo>
                  <a:lnTo>
                    <a:pt x="4348" y="176"/>
                  </a:lnTo>
                  <a:lnTo>
                    <a:pt x="4331" y="176"/>
                  </a:lnTo>
                  <a:lnTo>
                    <a:pt x="4304" y="176"/>
                  </a:lnTo>
                  <a:lnTo>
                    <a:pt x="4295" y="168"/>
                  </a:lnTo>
                  <a:lnTo>
                    <a:pt x="4278" y="150"/>
                  </a:lnTo>
                  <a:lnTo>
                    <a:pt x="4278" y="132"/>
                  </a:lnTo>
                  <a:lnTo>
                    <a:pt x="4269" y="115"/>
                  </a:lnTo>
                  <a:lnTo>
                    <a:pt x="4269" y="88"/>
                  </a:lnTo>
                  <a:lnTo>
                    <a:pt x="4269" y="70"/>
                  </a:lnTo>
                  <a:lnTo>
                    <a:pt x="4269" y="44"/>
                  </a:lnTo>
                  <a:lnTo>
                    <a:pt x="4269" y="17"/>
                  </a:lnTo>
                  <a:lnTo>
                    <a:pt x="4260" y="0"/>
                  </a:lnTo>
                  <a:lnTo>
                    <a:pt x="4251" y="17"/>
                  </a:lnTo>
                  <a:lnTo>
                    <a:pt x="4242" y="35"/>
                  </a:lnTo>
                  <a:lnTo>
                    <a:pt x="4225" y="44"/>
                  </a:lnTo>
                  <a:lnTo>
                    <a:pt x="4216" y="53"/>
                  </a:lnTo>
                  <a:lnTo>
                    <a:pt x="4198" y="70"/>
                  </a:lnTo>
                  <a:lnTo>
                    <a:pt x="4180" y="79"/>
                  </a:lnTo>
                  <a:lnTo>
                    <a:pt x="4163" y="88"/>
                  </a:lnTo>
                  <a:lnTo>
                    <a:pt x="4145" y="97"/>
                  </a:lnTo>
                  <a:lnTo>
                    <a:pt x="4127" y="106"/>
                  </a:lnTo>
                  <a:lnTo>
                    <a:pt x="4110" y="115"/>
                  </a:lnTo>
                  <a:lnTo>
                    <a:pt x="4101" y="115"/>
                  </a:lnTo>
                  <a:lnTo>
                    <a:pt x="4101" y="123"/>
                  </a:lnTo>
                  <a:lnTo>
                    <a:pt x="4092" y="132"/>
                  </a:lnTo>
                  <a:lnTo>
                    <a:pt x="4092" y="150"/>
                  </a:lnTo>
                  <a:lnTo>
                    <a:pt x="4092" y="159"/>
                  </a:lnTo>
                  <a:lnTo>
                    <a:pt x="4092" y="168"/>
                  </a:lnTo>
                  <a:lnTo>
                    <a:pt x="4092" y="176"/>
                  </a:lnTo>
                  <a:lnTo>
                    <a:pt x="4083" y="185"/>
                  </a:lnTo>
                  <a:lnTo>
                    <a:pt x="4074" y="194"/>
                  </a:lnTo>
                  <a:lnTo>
                    <a:pt x="4065" y="194"/>
                  </a:lnTo>
                  <a:lnTo>
                    <a:pt x="4039" y="194"/>
                  </a:lnTo>
                  <a:lnTo>
                    <a:pt x="4021" y="176"/>
                  </a:lnTo>
                  <a:lnTo>
                    <a:pt x="4021" y="168"/>
                  </a:lnTo>
                  <a:lnTo>
                    <a:pt x="4021" y="150"/>
                  </a:lnTo>
                  <a:lnTo>
                    <a:pt x="4021" y="123"/>
                  </a:lnTo>
                  <a:lnTo>
                    <a:pt x="4030" y="106"/>
                  </a:lnTo>
                  <a:lnTo>
                    <a:pt x="4030" y="79"/>
                  </a:lnTo>
                  <a:lnTo>
                    <a:pt x="4030" y="61"/>
                  </a:lnTo>
                  <a:lnTo>
                    <a:pt x="4012" y="44"/>
                  </a:lnTo>
                  <a:lnTo>
                    <a:pt x="3995" y="35"/>
                  </a:lnTo>
                  <a:lnTo>
                    <a:pt x="3995" y="35"/>
                  </a:lnTo>
                  <a:lnTo>
                    <a:pt x="3995" y="35"/>
                  </a:lnTo>
                  <a:lnTo>
                    <a:pt x="3986" y="44"/>
                  </a:lnTo>
                  <a:lnTo>
                    <a:pt x="3986" y="44"/>
                  </a:lnTo>
                  <a:lnTo>
                    <a:pt x="3986" y="53"/>
                  </a:lnTo>
                  <a:lnTo>
                    <a:pt x="3977" y="61"/>
                  </a:lnTo>
                  <a:lnTo>
                    <a:pt x="3977" y="61"/>
                  </a:lnTo>
                  <a:lnTo>
                    <a:pt x="3968" y="70"/>
                  </a:lnTo>
                  <a:lnTo>
                    <a:pt x="3968" y="79"/>
                  </a:lnTo>
                  <a:lnTo>
                    <a:pt x="3959" y="79"/>
                  </a:lnTo>
                  <a:lnTo>
                    <a:pt x="3951" y="79"/>
                  </a:lnTo>
                  <a:lnTo>
                    <a:pt x="3951" y="79"/>
                  </a:lnTo>
                  <a:lnTo>
                    <a:pt x="3942" y="79"/>
                  </a:lnTo>
                  <a:lnTo>
                    <a:pt x="3942" y="79"/>
                  </a:lnTo>
                  <a:lnTo>
                    <a:pt x="3942" y="79"/>
                  </a:lnTo>
                  <a:lnTo>
                    <a:pt x="3933" y="79"/>
                  </a:lnTo>
                  <a:lnTo>
                    <a:pt x="3933" y="79"/>
                  </a:lnTo>
                  <a:lnTo>
                    <a:pt x="3924" y="79"/>
                  </a:lnTo>
                  <a:lnTo>
                    <a:pt x="3924" y="70"/>
                  </a:lnTo>
                  <a:lnTo>
                    <a:pt x="3915" y="70"/>
                  </a:lnTo>
                  <a:lnTo>
                    <a:pt x="3906" y="70"/>
                  </a:lnTo>
                  <a:lnTo>
                    <a:pt x="3897" y="79"/>
                  </a:lnTo>
                  <a:lnTo>
                    <a:pt x="3897" y="88"/>
                  </a:lnTo>
                  <a:lnTo>
                    <a:pt x="3889" y="97"/>
                  </a:lnTo>
                  <a:lnTo>
                    <a:pt x="3889" y="106"/>
                  </a:lnTo>
                  <a:lnTo>
                    <a:pt x="3889" y="115"/>
                  </a:lnTo>
                  <a:lnTo>
                    <a:pt x="3889" y="123"/>
                  </a:lnTo>
                  <a:lnTo>
                    <a:pt x="3889" y="132"/>
                  </a:lnTo>
                  <a:lnTo>
                    <a:pt x="3889" y="150"/>
                  </a:lnTo>
                  <a:lnTo>
                    <a:pt x="3889" y="159"/>
                  </a:lnTo>
                  <a:lnTo>
                    <a:pt x="3889" y="159"/>
                  </a:lnTo>
                  <a:lnTo>
                    <a:pt x="3880" y="150"/>
                  </a:lnTo>
                  <a:lnTo>
                    <a:pt x="3871" y="141"/>
                  </a:lnTo>
                  <a:lnTo>
                    <a:pt x="3862" y="141"/>
                  </a:lnTo>
                  <a:lnTo>
                    <a:pt x="3853" y="132"/>
                  </a:lnTo>
                  <a:lnTo>
                    <a:pt x="3844" y="132"/>
                  </a:lnTo>
                  <a:lnTo>
                    <a:pt x="3844" y="132"/>
                  </a:lnTo>
                  <a:lnTo>
                    <a:pt x="3836" y="132"/>
                  </a:lnTo>
                  <a:lnTo>
                    <a:pt x="3836" y="141"/>
                  </a:lnTo>
                  <a:lnTo>
                    <a:pt x="3836" y="159"/>
                  </a:lnTo>
                  <a:lnTo>
                    <a:pt x="3836" y="168"/>
                  </a:lnTo>
                  <a:lnTo>
                    <a:pt x="3836" y="176"/>
                  </a:lnTo>
                  <a:lnTo>
                    <a:pt x="3844" y="194"/>
                  </a:lnTo>
                  <a:lnTo>
                    <a:pt x="3844" y="203"/>
                  </a:lnTo>
                  <a:lnTo>
                    <a:pt x="3853" y="221"/>
                  </a:lnTo>
                  <a:lnTo>
                    <a:pt x="3853" y="229"/>
                  </a:lnTo>
                  <a:lnTo>
                    <a:pt x="3853" y="238"/>
                  </a:lnTo>
                  <a:lnTo>
                    <a:pt x="3844" y="247"/>
                  </a:lnTo>
                  <a:lnTo>
                    <a:pt x="3836" y="256"/>
                  </a:lnTo>
                  <a:lnTo>
                    <a:pt x="3827" y="256"/>
                  </a:lnTo>
                  <a:lnTo>
                    <a:pt x="3818" y="256"/>
                  </a:lnTo>
                  <a:lnTo>
                    <a:pt x="3818" y="256"/>
                  </a:lnTo>
                  <a:lnTo>
                    <a:pt x="3809" y="247"/>
                  </a:lnTo>
                  <a:lnTo>
                    <a:pt x="3809" y="247"/>
                  </a:lnTo>
                  <a:lnTo>
                    <a:pt x="3800" y="238"/>
                  </a:lnTo>
                  <a:lnTo>
                    <a:pt x="3791" y="229"/>
                  </a:lnTo>
                  <a:lnTo>
                    <a:pt x="3791" y="229"/>
                  </a:lnTo>
                  <a:lnTo>
                    <a:pt x="3783" y="221"/>
                  </a:lnTo>
                  <a:lnTo>
                    <a:pt x="3783" y="221"/>
                  </a:lnTo>
                  <a:lnTo>
                    <a:pt x="3774" y="221"/>
                  </a:lnTo>
                  <a:lnTo>
                    <a:pt x="3765" y="221"/>
                  </a:lnTo>
                  <a:lnTo>
                    <a:pt x="3756" y="229"/>
                  </a:lnTo>
                  <a:lnTo>
                    <a:pt x="3756" y="238"/>
                  </a:lnTo>
                  <a:lnTo>
                    <a:pt x="3756" y="247"/>
                  </a:lnTo>
                  <a:lnTo>
                    <a:pt x="3765" y="256"/>
                  </a:lnTo>
                  <a:lnTo>
                    <a:pt x="3765" y="265"/>
                  </a:lnTo>
                  <a:lnTo>
                    <a:pt x="3774" y="274"/>
                  </a:lnTo>
                  <a:lnTo>
                    <a:pt x="3774" y="282"/>
                  </a:lnTo>
                  <a:lnTo>
                    <a:pt x="3774" y="291"/>
                  </a:lnTo>
                  <a:lnTo>
                    <a:pt x="3774" y="300"/>
                  </a:lnTo>
                  <a:lnTo>
                    <a:pt x="3756" y="318"/>
                  </a:lnTo>
                  <a:lnTo>
                    <a:pt x="3738" y="327"/>
                  </a:lnTo>
                  <a:lnTo>
                    <a:pt x="3730" y="318"/>
                  </a:lnTo>
                  <a:lnTo>
                    <a:pt x="3721" y="318"/>
                  </a:lnTo>
                  <a:lnTo>
                    <a:pt x="3712" y="309"/>
                  </a:lnTo>
                  <a:lnTo>
                    <a:pt x="3694" y="291"/>
                  </a:lnTo>
                  <a:lnTo>
                    <a:pt x="3685" y="282"/>
                  </a:lnTo>
                  <a:lnTo>
                    <a:pt x="3677" y="274"/>
                  </a:lnTo>
                  <a:lnTo>
                    <a:pt x="3668" y="265"/>
                  </a:lnTo>
                  <a:lnTo>
                    <a:pt x="3650" y="265"/>
                  </a:lnTo>
                  <a:lnTo>
                    <a:pt x="3650" y="265"/>
                  </a:lnTo>
                  <a:lnTo>
                    <a:pt x="3650" y="265"/>
                  </a:lnTo>
                  <a:lnTo>
                    <a:pt x="3641" y="274"/>
                  </a:lnTo>
                  <a:lnTo>
                    <a:pt x="3641" y="274"/>
                  </a:lnTo>
                  <a:lnTo>
                    <a:pt x="3641" y="282"/>
                  </a:lnTo>
                  <a:lnTo>
                    <a:pt x="3632" y="291"/>
                  </a:lnTo>
                  <a:lnTo>
                    <a:pt x="3632" y="300"/>
                  </a:lnTo>
                  <a:lnTo>
                    <a:pt x="3632" y="309"/>
                  </a:lnTo>
                  <a:lnTo>
                    <a:pt x="3641" y="327"/>
                  </a:lnTo>
                  <a:lnTo>
                    <a:pt x="3641" y="335"/>
                  </a:lnTo>
                  <a:lnTo>
                    <a:pt x="3632" y="335"/>
                  </a:lnTo>
                  <a:lnTo>
                    <a:pt x="3615" y="335"/>
                  </a:lnTo>
                  <a:lnTo>
                    <a:pt x="3606" y="327"/>
                  </a:lnTo>
                  <a:lnTo>
                    <a:pt x="3597" y="327"/>
                  </a:lnTo>
                  <a:lnTo>
                    <a:pt x="3588" y="318"/>
                  </a:lnTo>
                  <a:lnTo>
                    <a:pt x="3579" y="318"/>
                  </a:lnTo>
                  <a:lnTo>
                    <a:pt x="3570" y="309"/>
                  </a:lnTo>
                  <a:lnTo>
                    <a:pt x="3562" y="309"/>
                  </a:lnTo>
                  <a:lnTo>
                    <a:pt x="3553" y="309"/>
                  </a:lnTo>
                  <a:lnTo>
                    <a:pt x="3553" y="309"/>
                  </a:lnTo>
                  <a:lnTo>
                    <a:pt x="3526" y="309"/>
                  </a:lnTo>
                  <a:lnTo>
                    <a:pt x="3517" y="318"/>
                  </a:lnTo>
                  <a:lnTo>
                    <a:pt x="3517" y="327"/>
                  </a:lnTo>
                  <a:lnTo>
                    <a:pt x="3526" y="335"/>
                  </a:lnTo>
                  <a:lnTo>
                    <a:pt x="3535" y="353"/>
                  </a:lnTo>
                  <a:lnTo>
                    <a:pt x="3553" y="371"/>
                  </a:lnTo>
                  <a:lnTo>
                    <a:pt x="3570" y="388"/>
                  </a:lnTo>
                  <a:lnTo>
                    <a:pt x="3579" y="406"/>
                  </a:lnTo>
                  <a:lnTo>
                    <a:pt x="3579" y="424"/>
                  </a:lnTo>
                  <a:lnTo>
                    <a:pt x="3579" y="450"/>
                  </a:lnTo>
                  <a:lnTo>
                    <a:pt x="3579" y="450"/>
                  </a:lnTo>
                  <a:lnTo>
                    <a:pt x="3570" y="459"/>
                  </a:lnTo>
                  <a:lnTo>
                    <a:pt x="3570" y="459"/>
                  </a:lnTo>
                  <a:lnTo>
                    <a:pt x="3570" y="468"/>
                  </a:lnTo>
                  <a:lnTo>
                    <a:pt x="3562" y="468"/>
                  </a:lnTo>
                  <a:lnTo>
                    <a:pt x="3562" y="477"/>
                  </a:lnTo>
                  <a:lnTo>
                    <a:pt x="3553" y="477"/>
                  </a:lnTo>
                  <a:lnTo>
                    <a:pt x="3553" y="477"/>
                  </a:lnTo>
                  <a:lnTo>
                    <a:pt x="3553" y="477"/>
                  </a:lnTo>
                  <a:lnTo>
                    <a:pt x="3544" y="477"/>
                  </a:lnTo>
                  <a:lnTo>
                    <a:pt x="3535" y="459"/>
                  </a:lnTo>
                  <a:lnTo>
                    <a:pt x="3517" y="442"/>
                  </a:lnTo>
                  <a:lnTo>
                    <a:pt x="3509" y="433"/>
                  </a:lnTo>
                  <a:lnTo>
                    <a:pt x="3491" y="415"/>
                  </a:lnTo>
                  <a:lnTo>
                    <a:pt x="3482" y="397"/>
                  </a:lnTo>
                  <a:lnTo>
                    <a:pt x="3464" y="388"/>
                  </a:lnTo>
                  <a:lnTo>
                    <a:pt x="3456" y="380"/>
                  </a:lnTo>
                  <a:lnTo>
                    <a:pt x="3438" y="380"/>
                  </a:lnTo>
                  <a:lnTo>
                    <a:pt x="3420" y="380"/>
                  </a:lnTo>
                  <a:lnTo>
                    <a:pt x="3403" y="388"/>
                  </a:lnTo>
                  <a:lnTo>
                    <a:pt x="3385" y="397"/>
                  </a:lnTo>
                  <a:lnTo>
                    <a:pt x="3376" y="397"/>
                  </a:lnTo>
                  <a:lnTo>
                    <a:pt x="3367" y="406"/>
                  </a:lnTo>
                  <a:lnTo>
                    <a:pt x="3358" y="415"/>
                  </a:lnTo>
                  <a:lnTo>
                    <a:pt x="3350" y="424"/>
                  </a:lnTo>
                  <a:lnTo>
                    <a:pt x="3341" y="424"/>
                  </a:lnTo>
                  <a:lnTo>
                    <a:pt x="3332" y="424"/>
                  </a:lnTo>
                  <a:lnTo>
                    <a:pt x="3323" y="424"/>
                  </a:lnTo>
                  <a:lnTo>
                    <a:pt x="3314" y="424"/>
                  </a:lnTo>
                  <a:lnTo>
                    <a:pt x="3305" y="424"/>
                  </a:lnTo>
                  <a:lnTo>
                    <a:pt x="3288" y="406"/>
                  </a:lnTo>
                  <a:lnTo>
                    <a:pt x="3279" y="397"/>
                  </a:lnTo>
                  <a:lnTo>
                    <a:pt x="3270" y="388"/>
                  </a:lnTo>
                  <a:lnTo>
                    <a:pt x="3261" y="371"/>
                  </a:lnTo>
                  <a:lnTo>
                    <a:pt x="3261" y="362"/>
                  </a:lnTo>
                  <a:lnTo>
                    <a:pt x="3270" y="344"/>
                  </a:lnTo>
                  <a:lnTo>
                    <a:pt x="3279" y="335"/>
                  </a:lnTo>
                  <a:lnTo>
                    <a:pt x="3288" y="318"/>
                  </a:lnTo>
                  <a:lnTo>
                    <a:pt x="3296" y="309"/>
                  </a:lnTo>
                  <a:lnTo>
                    <a:pt x="3305" y="291"/>
                  </a:lnTo>
                  <a:lnTo>
                    <a:pt x="3323" y="309"/>
                  </a:lnTo>
                  <a:lnTo>
                    <a:pt x="3332" y="327"/>
                  </a:lnTo>
                  <a:lnTo>
                    <a:pt x="3350" y="344"/>
                  </a:lnTo>
                  <a:lnTo>
                    <a:pt x="3367" y="362"/>
                  </a:lnTo>
                  <a:lnTo>
                    <a:pt x="3376" y="371"/>
                  </a:lnTo>
                  <a:lnTo>
                    <a:pt x="3394" y="380"/>
                  </a:lnTo>
                  <a:lnTo>
                    <a:pt x="3411" y="380"/>
                  </a:lnTo>
                  <a:lnTo>
                    <a:pt x="3420" y="371"/>
                  </a:lnTo>
                  <a:lnTo>
                    <a:pt x="3438" y="353"/>
                  </a:lnTo>
                  <a:lnTo>
                    <a:pt x="3456" y="327"/>
                  </a:lnTo>
                  <a:lnTo>
                    <a:pt x="3456" y="327"/>
                  </a:lnTo>
                  <a:lnTo>
                    <a:pt x="3456" y="318"/>
                  </a:lnTo>
                  <a:lnTo>
                    <a:pt x="3456" y="309"/>
                  </a:lnTo>
                  <a:lnTo>
                    <a:pt x="3456" y="309"/>
                  </a:lnTo>
                  <a:lnTo>
                    <a:pt x="3456" y="300"/>
                  </a:lnTo>
                  <a:lnTo>
                    <a:pt x="3456" y="291"/>
                  </a:lnTo>
                  <a:lnTo>
                    <a:pt x="3456" y="282"/>
                  </a:lnTo>
                  <a:lnTo>
                    <a:pt x="3456" y="274"/>
                  </a:lnTo>
                  <a:lnTo>
                    <a:pt x="3447" y="274"/>
                  </a:lnTo>
                  <a:lnTo>
                    <a:pt x="3438" y="265"/>
                  </a:lnTo>
                  <a:lnTo>
                    <a:pt x="3438" y="274"/>
                  </a:lnTo>
                  <a:lnTo>
                    <a:pt x="3438" y="282"/>
                  </a:lnTo>
                  <a:lnTo>
                    <a:pt x="3429" y="291"/>
                  </a:lnTo>
                  <a:lnTo>
                    <a:pt x="3429" y="300"/>
                  </a:lnTo>
                  <a:lnTo>
                    <a:pt x="3420" y="309"/>
                  </a:lnTo>
                  <a:lnTo>
                    <a:pt x="3411" y="318"/>
                  </a:lnTo>
                  <a:lnTo>
                    <a:pt x="3411" y="318"/>
                  </a:lnTo>
                  <a:lnTo>
                    <a:pt x="3403" y="327"/>
                  </a:lnTo>
                  <a:lnTo>
                    <a:pt x="3394" y="318"/>
                  </a:lnTo>
                  <a:lnTo>
                    <a:pt x="3376" y="318"/>
                  </a:lnTo>
                  <a:lnTo>
                    <a:pt x="3367" y="309"/>
                  </a:lnTo>
                  <a:lnTo>
                    <a:pt x="3358" y="300"/>
                  </a:lnTo>
                  <a:lnTo>
                    <a:pt x="3350" y="291"/>
                  </a:lnTo>
                  <a:lnTo>
                    <a:pt x="3341" y="274"/>
                  </a:lnTo>
                  <a:lnTo>
                    <a:pt x="3332" y="265"/>
                  </a:lnTo>
                  <a:lnTo>
                    <a:pt x="3323" y="256"/>
                  </a:lnTo>
                  <a:lnTo>
                    <a:pt x="3314" y="247"/>
                  </a:lnTo>
                  <a:lnTo>
                    <a:pt x="3305" y="238"/>
                  </a:lnTo>
                  <a:lnTo>
                    <a:pt x="3288" y="229"/>
                  </a:lnTo>
                  <a:lnTo>
                    <a:pt x="3270" y="229"/>
                  </a:lnTo>
                  <a:lnTo>
                    <a:pt x="3261" y="229"/>
                  </a:lnTo>
                  <a:lnTo>
                    <a:pt x="3252" y="221"/>
                  </a:lnTo>
                  <a:lnTo>
                    <a:pt x="3252" y="212"/>
                  </a:lnTo>
                  <a:lnTo>
                    <a:pt x="3243" y="203"/>
                  </a:lnTo>
                  <a:lnTo>
                    <a:pt x="3243" y="185"/>
                  </a:lnTo>
                  <a:lnTo>
                    <a:pt x="3235" y="176"/>
                  </a:lnTo>
                  <a:lnTo>
                    <a:pt x="3235" y="168"/>
                  </a:lnTo>
                  <a:lnTo>
                    <a:pt x="3226" y="150"/>
                  </a:lnTo>
                  <a:lnTo>
                    <a:pt x="3217" y="141"/>
                  </a:lnTo>
                  <a:lnTo>
                    <a:pt x="3199" y="132"/>
                  </a:lnTo>
                  <a:lnTo>
                    <a:pt x="3199" y="168"/>
                  </a:lnTo>
                  <a:lnTo>
                    <a:pt x="3199" y="203"/>
                  </a:lnTo>
                  <a:lnTo>
                    <a:pt x="3208" y="229"/>
                  </a:lnTo>
                  <a:lnTo>
                    <a:pt x="3217" y="265"/>
                  </a:lnTo>
                  <a:lnTo>
                    <a:pt x="3217" y="300"/>
                  </a:lnTo>
                  <a:lnTo>
                    <a:pt x="3226" y="327"/>
                  </a:lnTo>
                  <a:lnTo>
                    <a:pt x="3226" y="353"/>
                  </a:lnTo>
                  <a:lnTo>
                    <a:pt x="3208" y="380"/>
                  </a:lnTo>
                  <a:lnTo>
                    <a:pt x="3190" y="388"/>
                  </a:lnTo>
                  <a:lnTo>
                    <a:pt x="3146" y="397"/>
                  </a:lnTo>
                  <a:lnTo>
                    <a:pt x="3129" y="397"/>
                  </a:lnTo>
                  <a:lnTo>
                    <a:pt x="3111" y="388"/>
                  </a:lnTo>
                  <a:lnTo>
                    <a:pt x="3102" y="371"/>
                  </a:lnTo>
                  <a:lnTo>
                    <a:pt x="3093" y="344"/>
                  </a:lnTo>
                  <a:lnTo>
                    <a:pt x="3084" y="327"/>
                  </a:lnTo>
                  <a:lnTo>
                    <a:pt x="3084" y="300"/>
                  </a:lnTo>
                  <a:lnTo>
                    <a:pt x="3076" y="274"/>
                  </a:lnTo>
                  <a:lnTo>
                    <a:pt x="3067" y="256"/>
                  </a:lnTo>
                  <a:lnTo>
                    <a:pt x="3049" y="247"/>
                  </a:lnTo>
                  <a:lnTo>
                    <a:pt x="3031" y="238"/>
                  </a:lnTo>
                  <a:lnTo>
                    <a:pt x="3022" y="238"/>
                  </a:lnTo>
                  <a:lnTo>
                    <a:pt x="3014" y="247"/>
                  </a:lnTo>
                  <a:lnTo>
                    <a:pt x="3014" y="247"/>
                  </a:lnTo>
                  <a:lnTo>
                    <a:pt x="3005" y="256"/>
                  </a:lnTo>
                  <a:lnTo>
                    <a:pt x="2996" y="274"/>
                  </a:lnTo>
                  <a:lnTo>
                    <a:pt x="2987" y="282"/>
                  </a:lnTo>
                  <a:lnTo>
                    <a:pt x="2987" y="291"/>
                  </a:lnTo>
                  <a:lnTo>
                    <a:pt x="2978" y="300"/>
                  </a:lnTo>
                  <a:lnTo>
                    <a:pt x="2969" y="309"/>
                  </a:lnTo>
                  <a:lnTo>
                    <a:pt x="2961" y="309"/>
                  </a:lnTo>
                  <a:lnTo>
                    <a:pt x="2943" y="309"/>
                  </a:lnTo>
                  <a:lnTo>
                    <a:pt x="2925" y="300"/>
                  </a:lnTo>
                  <a:lnTo>
                    <a:pt x="2916" y="291"/>
                  </a:lnTo>
                  <a:lnTo>
                    <a:pt x="2908" y="274"/>
                  </a:lnTo>
                  <a:lnTo>
                    <a:pt x="2908" y="256"/>
                  </a:lnTo>
                  <a:lnTo>
                    <a:pt x="2908" y="229"/>
                  </a:lnTo>
                  <a:lnTo>
                    <a:pt x="2899" y="212"/>
                  </a:lnTo>
                  <a:lnTo>
                    <a:pt x="2899" y="194"/>
                  </a:lnTo>
                  <a:lnTo>
                    <a:pt x="2890" y="176"/>
                  </a:lnTo>
                  <a:lnTo>
                    <a:pt x="2872" y="159"/>
                  </a:lnTo>
                  <a:lnTo>
                    <a:pt x="2863" y="176"/>
                  </a:lnTo>
                  <a:lnTo>
                    <a:pt x="2863" y="203"/>
                  </a:lnTo>
                  <a:lnTo>
                    <a:pt x="2863" y="221"/>
                  </a:lnTo>
                  <a:lnTo>
                    <a:pt x="2863" y="238"/>
                  </a:lnTo>
                  <a:lnTo>
                    <a:pt x="2863" y="256"/>
                  </a:lnTo>
                  <a:lnTo>
                    <a:pt x="2872" y="282"/>
                  </a:lnTo>
                  <a:lnTo>
                    <a:pt x="2872" y="300"/>
                  </a:lnTo>
                  <a:lnTo>
                    <a:pt x="2881" y="318"/>
                  </a:lnTo>
                  <a:lnTo>
                    <a:pt x="2881" y="335"/>
                  </a:lnTo>
                  <a:lnTo>
                    <a:pt x="2881" y="362"/>
                  </a:lnTo>
                  <a:lnTo>
                    <a:pt x="2863" y="344"/>
                  </a:lnTo>
                  <a:lnTo>
                    <a:pt x="2846" y="327"/>
                  </a:lnTo>
                  <a:lnTo>
                    <a:pt x="2828" y="318"/>
                  </a:lnTo>
                  <a:lnTo>
                    <a:pt x="2810" y="300"/>
                  </a:lnTo>
                  <a:lnTo>
                    <a:pt x="2793" y="282"/>
                  </a:lnTo>
                  <a:lnTo>
                    <a:pt x="2775" y="265"/>
                  </a:lnTo>
                  <a:lnTo>
                    <a:pt x="2757" y="256"/>
                  </a:lnTo>
                  <a:lnTo>
                    <a:pt x="2740" y="238"/>
                  </a:lnTo>
                  <a:lnTo>
                    <a:pt x="2722" y="229"/>
                  </a:lnTo>
                  <a:lnTo>
                    <a:pt x="2695" y="212"/>
                  </a:lnTo>
                  <a:lnTo>
                    <a:pt x="2695" y="229"/>
                  </a:lnTo>
                  <a:lnTo>
                    <a:pt x="2704" y="247"/>
                  </a:lnTo>
                  <a:lnTo>
                    <a:pt x="2713" y="265"/>
                  </a:lnTo>
                  <a:lnTo>
                    <a:pt x="2722" y="274"/>
                  </a:lnTo>
                  <a:lnTo>
                    <a:pt x="2740" y="282"/>
                  </a:lnTo>
                  <a:lnTo>
                    <a:pt x="2748" y="291"/>
                  </a:lnTo>
                  <a:lnTo>
                    <a:pt x="2766" y="300"/>
                  </a:lnTo>
                  <a:lnTo>
                    <a:pt x="2766" y="318"/>
                  </a:lnTo>
                  <a:lnTo>
                    <a:pt x="2766" y="327"/>
                  </a:lnTo>
                  <a:lnTo>
                    <a:pt x="2757" y="335"/>
                  </a:lnTo>
                  <a:lnTo>
                    <a:pt x="2748" y="344"/>
                  </a:lnTo>
                  <a:lnTo>
                    <a:pt x="2748" y="353"/>
                  </a:lnTo>
                  <a:lnTo>
                    <a:pt x="2740" y="353"/>
                  </a:lnTo>
                  <a:lnTo>
                    <a:pt x="2731" y="362"/>
                  </a:lnTo>
                  <a:lnTo>
                    <a:pt x="2722" y="371"/>
                  </a:lnTo>
                  <a:lnTo>
                    <a:pt x="2722" y="380"/>
                  </a:lnTo>
                  <a:lnTo>
                    <a:pt x="2713" y="380"/>
                  </a:lnTo>
                  <a:lnTo>
                    <a:pt x="2704" y="388"/>
                  </a:lnTo>
                  <a:lnTo>
                    <a:pt x="2695" y="388"/>
                  </a:lnTo>
                  <a:lnTo>
                    <a:pt x="2687" y="397"/>
                  </a:lnTo>
                  <a:lnTo>
                    <a:pt x="2651" y="406"/>
                  </a:lnTo>
                  <a:lnTo>
                    <a:pt x="2625" y="406"/>
                  </a:lnTo>
                  <a:lnTo>
                    <a:pt x="2598" y="397"/>
                  </a:lnTo>
                  <a:lnTo>
                    <a:pt x="2581" y="380"/>
                  </a:lnTo>
                  <a:lnTo>
                    <a:pt x="2554" y="362"/>
                  </a:lnTo>
                  <a:lnTo>
                    <a:pt x="2536" y="344"/>
                  </a:lnTo>
                  <a:lnTo>
                    <a:pt x="2519" y="327"/>
                  </a:lnTo>
                  <a:lnTo>
                    <a:pt x="2492" y="309"/>
                  </a:lnTo>
                  <a:lnTo>
                    <a:pt x="2466" y="300"/>
                  </a:lnTo>
                  <a:lnTo>
                    <a:pt x="2430" y="291"/>
                  </a:lnTo>
                  <a:lnTo>
                    <a:pt x="2439" y="309"/>
                  </a:lnTo>
                  <a:lnTo>
                    <a:pt x="2448" y="327"/>
                  </a:lnTo>
                  <a:lnTo>
                    <a:pt x="2448" y="344"/>
                  </a:lnTo>
                  <a:lnTo>
                    <a:pt x="2439" y="362"/>
                  </a:lnTo>
                  <a:lnTo>
                    <a:pt x="2430" y="380"/>
                  </a:lnTo>
                  <a:lnTo>
                    <a:pt x="2421" y="397"/>
                  </a:lnTo>
                  <a:lnTo>
                    <a:pt x="2413" y="415"/>
                  </a:lnTo>
                  <a:lnTo>
                    <a:pt x="2395" y="424"/>
                  </a:lnTo>
                  <a:lnTo>
                    <a:pt x="2386" y="442"/>
                  </a:lnTo>
                  <a:lnTo>
                    <a:pt x="2368" y="450"/>
                  </a:lnTo>
                  <a:lnTo>
                    <a:pt x="2351" y="424"/>
                  </a:lnTo>
                  <a:lnTo>
                    <a:pt x="2351" y="406"/>
                  </a:lnTo>
                  <a:lnTo>
                    <a:pt x="2342" y="380"/>
                  </a:lnTo>
                  <a:lnTo>
                    <a:pt x="2342" y="344"/>
                  </a:lnTo>
                  <a:lnTo>
                    <a:pt x="2342" y="318"/>
                  </a:lnTo>
                  <a:lnTo>
                    <a:pt x="2342" y="291"/>
                  </a:lnTo>
                  <a:lnTo>
                    <a:pt x="2333" y="265"/>
                  </a:lnTo>
                  <a:lnTo>
                    <a:pt x="2324" y="247"/>
                  </a:lnTo>
                  <a:lnTo>
                    <a:pt x="2307" y="221"/>
                  </a:lnTo>
                  <a:lnTo>
                    <a:pt x="2289" y="203"/>
                  </a:lnTo>
                  <a:lnTo>
                    <a:pt x="2280" y="203"/>
                  </a:lnTo>
                  <a:lnTo>
                    <a:pt x="2280" y="203"/>
                  </a:lnTo>
                  <a:lnTo>
                    <a:pt x="2280" y="203"/>
                  </a:lnTo>
                  <a:lnTo>
                    <a:pt x="2280" y="212"/>
                  </a:lnTo>
                  <a:lnTo>
                    <a:pt x="2280" y="221"/>
                  </a:lnTo>
                  <a:lnTo>
                    <a:pt x="2280" y="221"/>
                  </a:lnTo>
                  <a:lnTo>
                    <a:pt x="2271" y="229"/>
                  </a:lnTo>
                  <a:lnTo>
                    <a:pt x="2271" y="229"/>
                  </a:lnTo>
                  <a:lnTo>
                    <a:pt x="2271" y="238"/>
                  </a:lnTo>
                  <a:lnTo>
                    <a:pt x="2262" y="238"/>
                  </a:lnTo>
                  <a:lnTo>
                    <a:pt x="2271" y="247"/>
                  </a:lnTo>
                  <a:lnTo>
                    <a:pt x="2280" y="265"/>
                  </a:lnTo>
                  <a:lnTo>
                    <a:pt x="2289" y="274"/>
                  </a:lnTo>
                  <a:lnTo>
                    <a:pt x="2298" y="291"/>
                  </a:lnTo>
                  <a:lnTo>
                    <a:pt x="2307" y="309"/>
                  </a:lnTo>
                  <a:lnTo>
                    <a:pt x="2307" y="318"/>
                  </a:lnTo>
                  <a:lnTo>
                    <a:pt x="2307" y="335"/>
                  </a:lnTo>
                  <a:lnTo>
                    <a:pt x="2307" y="353"/>
                  </a:lnTo>
                  <a:lnTo>
                    <a:pt x="2307" y="371"/>
                  </a:lnTo>
                  <a:lnTo>
                    <a:pt x="2298" y="388"/>
                  </a:lnTo>
                  <a:lnTo>
                    <a:pt x="2298" y="388"/>
                  </a:lnTo>
                  <a:lnTo>
                    <a:pt x="2289" y="397"/>
                  </a:lnTo>
                  <a:lnTo>
                    <a:pt x="2289" y="397"/>
                  </a:lnTo>
                  <a:lnTo>
                    <a:pt x="2280" y="397"/>
                  </a:lnTo>
                  <a:lnTo>
                    <a:pt x="2280" y="397"/>
                  </a:lnTo>
                  <a:lnTo>
                    <a:pt x="2271" y="397"/>
                  </a:lnTo>
                  <a:lnTo>
                    <a:pt x="2262" y="397"/>
                  </a:lnTo>
                  <a:lnTo>
                    <a:pt x="2262" y="397"/>
                  </a:lnTo>
                  <a:lnTo>
                    <a:pt x="2254" y="397"/>
                  </a:lnTo>
                  <a:lnTo>
                    <a:pt x="2254" y="397"/>
                  </a:lnTo>
                  <a:lnTo>
                    <a:pt x="2236" y="380"/>
                  </a:lnTo>
                  <a:lnTo>
                    <a:pt x="2236" y="362"/>
                  </a:lnTo>
                  <a:lnTo>
                    <a:pt x="2227" y="344"/>
                  </a:lnTo>
                  <a:lnTo>
                    <a:pt x="2227" y="327"/>
                  </a:lnTo>
                  <a:lnTo>
                    <a:pt x="2227" y="300"/>
                  </a:lnTo>
                  <a:lnTo>
                    <a:pt x="2227" y="291"/>
                  </a:lnTo>
                  <a:lnTo>
                    <a:pt x="2227" y="274"/>
                  </a:lnTo>
                  <a:lnTo>
                    <a:pt x="2218" y="265"/>
                  </a:lnTo>
                  <a:lnTo>
                    <a:pt x="2209" y="265"/>
                  </a:lnTo>
                  <a:lnTo>
                    <a:pt x="2192" y="274"/>
                  </a:lnTo>
                  <a:lnTo>
                    <a:pt x="2183" y="282"/>
                  </a:lnTo>
                  <a:lnTo>
                    <a:pt x="2174" y="300"/>
                  </a:lnTo>
                  <a:lnTo>
                    <a:pt x="2183" y="318"/>
                  </a:lnTo>
                  <a:lnTo>
                    <a:pt x="2183" y="327"/>
                  </a:lnTo>
                  <a:lnTo>
                    <a:pt x="2192" y="344"/>
                  </a:lnTo>
                  <a:lnTo>
                    <a:pt x="2201" y="362"/>
                  </a:lnTo>
                  <a:lnTo>
                    <a:pt x="2209" y="380"/>
                  </a:lnTo>
                  <a:lnTo>
                    <a:pt x="2209" y="397"/>
                  </a:lnTo>
                  <a:lnTo>
                    <a:pt x="2209" y="406"/>
                  </a:lnTo>
                  <a:lnTo>
                    <a:pt x="2201" y="415"/>
                  </a:lnTo>
                  <a:lnTo>
                    <a:pt x="2183" y="424"/>
                  </a:lnTo>
                  <a:lnTo>
                    <a:pt x="2165" y="433"/>
                  </a:lnTo>
                  <a:lnTo>
                    <a:pt x="2147" y="450"/>
                  </a:lnTo>
                  <a:lnTo>
                    <a:pt x="2139" y="459"/>
                  </a:lnTo>
                  <a:lnTo>
                    <a:pt x="2121" y="477"/>
                  </a:lnTo>
                  <a:lnTo>
                    <a:pt x="2103" y="495"/>
                  </a:lnTo>
                  <a:lnTo>
                    <a:pt x="2094" y="512"/>
                  </a:lnTo>
                  <a:lnTo>
                    <a:pt x="2077" y="521"/>
                  </a:lnTo>
                  <a:lnTo>
                    <a:pt x="2059" y="539"/>
                  </a:lnTo>
                  <a:lnTo>
                    <a:pt x="2050" y="556"/>
                  </a:lnTo>
                  <a:lnTo>
                    <a:pt x="2041" y="556"/>
                  </a:lnTo>
                  <a:lnTo>
                    <a:pt x="2033" y="556"/>
                  </a:lnTo>
                  <a:lnTo>
                    <a:pt x="2033" y="556"/>
                  </a:lnTo>
                  <a:lnTo>
                    <a:pt x="2024" y="556"/>
                  </a:lnTo>
                  <a:lnTo>
                    <a:pt x="2024" y="556"/>
                  </a:lnTo>
                  <a:lnTo>
                    <a:pt x="2015" y="548"/>
                  </a:lnTo>
                  <a:lnTo>
                    <a:pt x="2015" y="548"/>
                  </a:lnTo>
                  <a:lnTo>
                    <a:pt x="2006" y="539"/>
                  </a:lnTo>
                  <a:lnTo>
                    <a:pt x="1997" y="539"/>
                  </a:lnTo>
                  <a:lnTo>
                    <a:pt x="1997" y="530"/>
                  </a:lnTo>
                  <a:lnTo>
                    <a:pt x="1988" y="530"/>
                  </a:lnTo>
                  <a:lnTo>
                    <a:pt x="1980" y="530"/>
                  </a:lnTo>
                  <a:lnTo>
                    <a:pt x="1980" y="539"/>
                  </a:lnTo>
                  <a:lnTo>
                    <a:pt x="1971" y="539"/>
                  </a:lnTo>
                  <a:lnTo>
                    <a:pt x="1971" y="548"/>
                  </a:lnTo>
                  <a:lnTo>
                    <a:pt x="1971" y="556"/>
                  </a:lnTo>
                  <a:lnTo>
                    <a:pt x="1971" y="556"/>
                  </a:lnTo>
                  <a:lnTo>
                    <a:pt x="1962" y="565"/>
                  </a:lnTo>
                  <a:lnTo>
                    <a:pt x="1962" y="565"/>
                  </a:lnTo>
                  <a:lnTo>
                    <a:pt x="1962" y="565"/>
                  </a:lnTo>
                  <a:lnTo>
                    <a:pt x="1935" y="565"/>
                  </a:lnTo>
                  <a:lnTo>
                    <a:pt x="1909" y="574"/>
                  </a:lnTo>
                  <a:lnTo>
                    <a:pt x="1882" y="583"/>
                  </a:lnTo>
                  <a:lnTo>
                    <a:pt x="1865" y="592"/>
                  </a:lnTo>
                  <a:lnTo>
                    <a:pt x="1838" y="609"/>
                  </a:lnTo>
                  <a:lnTo>
                    <a:pt x="1820" y="618"/>
                  </a:lnTo>
                  <a:lnTo>
                    <a:pt x="1803" y="636"/>
                  </a:lnTo>
                  <a:lnTo>
                    <a:pt x="1776" y="654"/>
                  </a:lnTo>
                  <a:lnTo>
                    <a:pt x="1759" y="662"/>
                  </a:lnTo>
                  <a:lnTo>
                    <a:pt x="1732" y="680"/>
                  </a:lnTo>
                  <a:lnTo>
                    <a:pt x="1741" y="689"/>
                  </a:lnTo>
                  <a:lnTo>
                    <a:pt x="1750" y="698"/>
                  </a:lnTo>
                  <a:lnTo>
                    <a:pt x="1767" y="698"/>
                  </a:lnTo>
                  <a:lnTo>
                    <a:pt x="1776" y="689"/>
                  </a:lnTo>
                  <a:lnTo>
                    <a:pt x="1794" y="680"/>
                  </a:lnTo>
                  <a:lnTo>
                    <a:pt x="1803" y="680"/>
                  </a:lnTo>
                  <a:lnTo>
                    <a:pt x="1820" y="680"/>
                  </a:lnTo>
                  <a:lnTo>
                    <a:pt x="1829" y="680"/>
                  </a:lnTo>
                  <a:lnTo>
                    <a:pt x="1838" y="689"/>
                  </a:lnTo>
                  <a:lnTo>
                    <a:pt x="1847" y="707"/>
                  </a:lnTo>
                  <a:lnTo>
                    <a:pt x="1856" y="689"/>
                  </a:lnTo>
                  <a:lnTo>
                    <a:pt x="1865" y="680"/>
                  </a:lnTo>
                  <a:lnTo>
                    <a:pt x="1865" y="662"/>
                  </a:lnTo>
                  <a:lnTo>
                    <a:pt x="1873" y="654"/>
                  </a:lnTo>
                  <a:lnTo>
                    <a:pt x="1882" y="645"/>
                  </a:lnTo>
                  <a:lnTo>
                    <a:pt x="1891" y="636"/>
                  </a:lnTo>
                  <a:lnTo>
                    <a:pt x="1900" y="627"/>
                  </a:lnTo>
                  <a:lnTo>
                    <a:pt x="1909" y="618"/>
                  </a:lnTo>
                  <a:lnTo>
                    <a:pt x="1918" y="609"/>
                  </a:lnTo>
                  <a:lnTo>
                    <a:pt x="1935" y="601"/>
                  </a:lnTo>
                  <a:lnTo>
                    <a:pt x="1935" y="601"/>
                  </a:lnTo>
                  <a:lnTo>
                    <a:pt x="1944" y="601"/>
                  </a:lnTo>
                  <a:lnTo>
                    <a:pt x="1953" y="592"/>
                  </a:lnTo>
                  <a:lnTo>
                    <a:pt x="1962" y="592"/>
                  </a:lnTo>
                  <a:lnTo>
                    <a:pt x="1971" y="592"/>
                  </a:lnTo>
                  <a:lnTo>
                    <a:pt x="1980" y="592"/>
                  </a:lnTo>
                  <a:lnTo>
                    <a:pt x="1980" y="601"/>
                  </a:lnTo>
                  <a:lnTo>
                    <a:pt x="1988" y="601"/>
                  </a:lnTo>
                  <a:lnTo>
                    <a:pt x="1988" y="601"/>
                  </a:lnTo>
                  <a:lnTo>
                    <a:pt x="1988" y="609"/>
                  </a:lnTo>
                  <a:lnTo>
                    <a:pt x="1980" y="662"/>
                  </a:lnTo>
                  <a:lnTo>
                    <a:pt x="1953" y="707"/>
                  </a:lnTo>
                  <a:lnTo>
                    <a:pt x="1918" y="742"/>
                  </a:lnTo>
                  <a:lnTo>
                    <a:pt x="1882" y="769"/>
                  </a:lnTo>
                  <a:lnTo>
                    <a:pt x="1838" y="786"/>
                  </a:lnTo>
                  <a:lnTo>
                    <a:pt x="1794" y="813"/>
                  </a:lnTo>
                  <a:lnTo>
                    <a:pt x="1741" y="830"/>
                  </a:lnTo>
                  <a:lnTo>
                    <a:pt x="1697" y="848"/>
                  </a:lnTo>
                  <a:lnTo>
                    <a:pt x="1653" y="875"/>
                  </a:lnTo>
                  <a:lnTo>
                    <a:pt x="1617" y="910"/>
                  </a:lnTo>
                  <a:lnTo>
                    <a:pt x="1617" y="919"/>
                  </a:lnTo>
                  <a:lnTo>
                    <a:pt x="1617" y="928"/>
                  </a:lnTo>
                  <a:lnTo>
                    <a:pt x="1617" y="936"/>
                  </a:lnTo>
                  <a:lnTo>
                    <a:pt x="1617" y="954"/>
                  </a:lnTo>
                  <a:lnTo>
                    <a:pt x="1617" y="972"/>
                  </a:lnTo>
                  <a:lnTo>
                    <a:pt x="1608" y="990"/>
                  </a:lnTo>
                  <a:lnTo>
                    <a:pt x="1600" y="998"/>
                  </a:lnTo>
                  <a:lnTo>
                    <a:pt x="1591" y="1007"/>
                  </a:lnTo>
                  <a:lnTo>
                    <a:pt x="1582" y="1007"/>
                  </a:lnTo>
                  <a:lnTo>
                    <a:pt x="1564" y="1007"/>
                  </a:lnTo>
                  <a:lnTo>
                    <a:pt x="1555" y="998"/>
                  </a:lnTo>
                  <a:lnTo>
                    <a:pt x="1555" y="998"/>
                  </a:lnTo>
                  <a:lnTo>
                    <a:pt x="1555" y="990"/>
                  </a:lnTo>
                  <a:lnTo>
                    <a:pt x="1555" y="981"/>
                  </a:lnTo>
                  <a:lnTo>
                    <a:pt x="1564" y="981"/>
                  </a:lnTo>
                  <a:lnTo>
                    <a:pt x="1564" y="972"/>
                  </a:lnTo>
                  <a:lnTo>
                    <a:pt x="1564" y="963"/>
                  </a:lnTo>
                  <a:lnTo>
                    <a:pt x="1564" y="954"/>
                  </a:lnTo>
                  <a:lnTo>
                    <a:pt x="1573" y="945"/>
                  </a:lnTo>
                  <a:lnTo>
                    <a:pt x="1573" y="945"/>
                  </a:lnTo>
                  <a:lnTo>
                    <a:pt x="1538" y="945"/>
                  </a:lnTo>
                  <a:lnTo>
                    <a:pt x="1502" y="945"/>
                  </a:lnTo>
                  <a:lnTo>
                    <a:pt x="1476" y="954"/>
                  </a:lnTo>
                  <a:lnTo>
                    <a:pt x="1440" y="954"/>
                  </a:lnTo>
                  <a:lnTo>
                    <a:pt x="1405" y="963"/>
                  </a:lnTo>
                  <a:lnTo>
                    <a:pt x="1379" y="963"/>
                  </a:lnTo>
                  <a:lnTo>
                    <a:pt x="1352" y="981"/>
                  </a:lnTo>
                  <a:lnTo>
                    <a:pt x="1317" y="990"/>
                  </a:lnTo>
                  <a:lnTo>
                    <a:pt x="1290" y="1007"/>
                  </a:lnTo>
                  <a:lnTo>
                    <a:pt x="1264" y="1034"/>
                  </a:lnTo>
                  <a:lnTo>
                    <a:pt x="1281" y="1043"/>
                  </a:lnTo>
                  <a:lnTo>
                    <a:pt x="1281" y="1051"/>
                  </a:lnTo>
                  <a:lnTo>
                    <a:pt x="1290" y="1060"/>
                  </a:lnTo>
                  <a:lnTo>
                    <a:pt x="1290" y="1078"/>
                  </a:lnTo>
                  <a:lnTo>
                    <a:pt x="1290" y="1087"/>
                  </a:lnTo>
                  <a:lnTo>
                    <a:pt x="1281" y="1096"/>
                  </a:lnTo>
                  <a:lnTo>
                    <a:pt x="1281" y="1104"/>
                  </a:lnTo>
                  <a:lnTo>
                    <a:pt x="1272" y="1113"/>
                  </a:lnTo>
                  <a:lnTo>
                    <a:pt x="1264" y="1122"/>
                  </a:lnTo>
                  <a:lnTo>
                    <a:pt x="1255" y="1122"/>
                  </a:lnTo>
                  <a:lnTo>
                    <a:pt x="1211" y="1140"/>
                  </a:lnTo>
                  <a:lnTo>
                    <a:pt x="1166" y="1166"/>
                  </a:lnTo>
                  <a:lnTo>
                    <a:pt x="1131" y="1193"/>
                  </a:lnTo>
                  <a:lnTo>
                    <a:pt x="1087" y="1219"/>
                  </a:lnTo>
                  <a:lnTo>
                    <a:pt x="1060" y="1255"/>
                  </a:lnTo>
                  <a:lnTo>
                    <a:pt x="1025" y="1290"/>
                  </a:lnTo>
                  <a:lnTo>
                    <a:pt x="999" y="1325"/>
                  </a:lnTo>
                  <a:lnTo>
                    <a:pt x="972" y="1370"/>
                  </a:lnTo>
                  <a:lnTo>
                    <a:pt x="945" y="1405"/>
                  </a:lnTo>
                  <a:lnTo>
                    <a:pt x="928" y="1449"/>
                  </a:lnTo>
                  <a:lnTo>
                    <a:pt x="928" y="1449"/>
                  </a:lnTo>
                  <a:lnTo>
                    <a:pt x="928" y="1449"/>
                  </a:lnTo>
                  <a:lnTo>
                    <a:pt x="937" y="1458"/>
                  </a:lnTo>
                  <a:lnTo>
                    <a:pt x="937" y="1458"/>
                  </a:lnTo>
                  <a:lnTo>
                    <a:pt x="937" y="1467"/>
                  </a:lnTo>
                  <a:lnTo>
                    <a:pt x="945" y="1467"/>
                  </a:lnTo>
                  <a:lnTo>
                    <a:pt x="945" y="1476"/>
                  </a:lnTo>
                  <a:lnTo>
                    <a:pt x="954" y="1476"/>
                  </a:lnTo>
                  <a:lnTo>
                    <a:pt x="963" y="1484"/>
                  </a:lnTo>
                  <a:lnTo>
                    <a:pt x="963" y="1484"/>
                  </a:lnTo>
                  <a:lnTo>
                    <a:pt x="901" y="1537"/>
                  </a:lnTo>
                  <a:lnTo>
                    <a:pt x="839" y="1599"/>
                  </a:lnTo>
                  <a:lnTo>
                    <a:pt x="778" y="1652"/>
                  </a:lnTo>
                  <a:lnTo>
                    <a:pt x="716" y="1714"/>
                  </a:lnTo>
                  <a:lnTo>
                    <a:pt x="654" y="1776"/>
                  </a:lnTo>
                  <a:lnTo>
                    <a:pt x="592" y="1829"/>
                  </a:lnTo>
                  <a:lnTo>
                    <a:pt x="521" y="1882"/>
                  </a:lnTo>
                  <a:lnTo>
                    <a:pt x="459" y="1935"/>
                  </a:lnTo>
                  <a:lnTo>
                    <a:pt x="389" y="1979"/>
                  </a:lnTo>
                  <a:lnTo>
                    <a:pt x="309" y="2015"/>
                  </a:lnTo>
                  <a:lnTo>
                    <a:pt x="327" y="2024"/>
                  </a:lnTo>
                  <a:lnTo>
                    <a:pt x="336" y="2024"/>
                  </a:lnTo>
                  <a:lnTo>
                    <a:pt x="353" y="2032"/>
                  </a:lnTo>
                  <a:lnTo>
                    <a:pt x="362" y="2032"/>
                  </a:lnTo>
                  <a:lnTo>
                    <a:pt x="371" y="2032"/>
                  </a:lnTo>
                  <a:lnTo>
                    <a:pt x="380" y="2041"/>
                  </a:lnTo>
                  <a:lnTo>
                    <a:pt x="389" y="2050"/>
                  </a:lnTo>
                  <a:lnTo>
                    <a:pt x="389" y="2050"/>
                  </a:lnTo>
                  <a:lnTo>
                    <a:pt x="380" y="2068"/>
                  </a:lnTo>
                  <a:lnTo>
                    <a:pt x="371" y="2077"/>
                  </a:lnTo>
                  <a:lnTo>
                    <a:pt x="344" y="2103"/>
                  </a:lnTo>
                  <a:lnTo>
                    <a:pt x="318" y="2130"/>
                  </a:lnTo>
                  <a:lnTo>
                    <a:pt x="291" y="2147"/>
                  </a:lnTo>
                  <a:lnTo>
                    <a:pt x="256" y="2156"/>
                  </a:lnTo>
                  <a:lnTo>
                    <a:pt x="221" y="2165"/>
                  </a:lnTo>
                  <a:lnTo>
                    <a:pt x="185" y="2174"/>
                  </a:lnTo>
                  <a:lnTo>
                    <a:pt x="150" y="2174"/>
                  </a:lnTo>
                  <a:lnTo>
                    <a:pt x="115" y="2174"/>
                  </a:lnTo>
                  <a:lnTo>
                    <a:pt x="70" y="2174"/>
                  </a:lnTo>
                  <a:lnTo>
                    <a:pt x="35" y="2165"/>
                  </a:lnTo>
                  <a:lnTo>
                    <a:pt x="26" y="2165"/>
                  </a:lnTo>
                  <a:lnTo>
                    <a:pt x="26" y="2165"/>
                  </a:lnTo>
                  <a:lnTo>
                    <a:pt x="17" y="2174"/>
                  </a:lnTo>
                  <a:lnTo>
                    <a:pt x="17" y="2174"/>
                  </a:lnTo>
                  <a:lnTo>
                    <a:pt x="9" y="2183"/>
                  </a:lnTo>
                  <a:lnTo>
                    <a:pt x="9" y="2192"/>
                  </a:lnTo>
                  <a:lnTo>
                    <a:pt x="9" y="2200"/>
                  </a:lnTo>
                  <a:lnTo>
                    <a:pt x="0" y="2209"/>
                  </a:lnTo>
                  <a:lnTo>
                    <a:pt x="0" y="2218"/>
                  </a:lnTo>
                  <a:lnTo>
                    <a:pt x="0" y="2227"/>
                  </a:lnTo>
                  <a:lnTo>
                    <a:pt x="17" y="2227"/>
                  </a:lnTo>
                  <a:lnTo>
                    <a:pt x="35" y="2236"/>
                  </a:lnTo>
                  <a:lnTo>
                    <a:pt x="44" y="2236"/>
                  </a:lnTo>
                  <a:lnTo>
                    <a:pt x="62" y="2245"/>
                  </a:lnTo>
                  <a:lnTo>
                    <a:pt x="70" y="2253"/>
                  </a:lnTo>
                  <a:lnTo>
                    <a:pt x="88" y="2262"/>
                  </a:lnTo>
                  <a:lnTo>
                    <a:pt x="97" y="2271"/>
                  </a:lnTo>
                  <a:lnTo>
                    <a:pt x="106" y="2280"/>
                  </a:lnTo>
                  <a:lnTo>
                    <a:pt x="115" y="2289"/>
                  </a:lnTo>
                  <a:lnTo>
                    <a:pt x="132" y="2298"/>
                  </a:lnTo>
                  <a:lnTo>
                    <a:pt x="132" y="2306"/>
                  </a:lnTo>
                  <a:lnTo>
                    <a:pt x="132" y="2315"/>
                  </a:lnTo>
                  <a:lnTo>
                    <a:pt x="124" y="2315"/>
                  </a:lnTo>
                  <a:lnTo>
                    <a:pt x="115" y="2324"/>
                  </a:lnTo>
                  <a:lnTo>
                    <a:pt x="97" y="2333"/>
                  </a:lnTo>
                  <a:lnTo>
                    <a:pt x="88" y="2333"/>
                  </a:lnTo>
                  <a:lnTo>
                    <a:pt x="70" y="2342"/>
                  </a:lnTo>
                  <a:lnTo>
                    <a:pt x="62" y="2351"/>
                  </a:lnTo>
                  <a:lnTo>
                    <a:pt x="44" y="2359"/>
                  </a:lnTo>
                  <a:lnTo>
                    <a:pt x="35" y="2368"/>
                  </a:lnTo>
                  <a:lnTo>
                    <a:pt x="35" y="2368"/>
                  </a:lnTo>
                  <a:lnTo>
                    <a:pt x="35" y="2377"/>
                  </a:lnTo>
                  <a:lnTo>
                    <a:pt x="26" y="2377"/>
                  </a:lnTo>
                  <a:lnTo>
                    <a:pt x="26" y="2386"/>
                  </a:lnTo>
                  <a:lnTo>
                    <a:pt x="26" y="2386"/>
                  </a:lnTo>
                  <a:lnTo>
                    <a:pt x="17" y="2395"/>
                  </a:lnTo>
                  <a:lnTo>
                    <a:pt x="17" y="2404"/>
                  </a:lnTo>
                  <a:lnTo>
                    <a:pt x="17" y="2404"/>
                  </a:lnTo>
                  <a:lnTo>
                    <a:pt x="17" y="2412"/>
                  </a:lnTo>
                  <a:lnTo>
                    <a:pt x="9" y="2412"/>
                  </a:lnTo>
                  <a:lnTo>
                    <a:pt x="44" y="2412"/>
                  </a:lnTo>
                  <a:lnTo>
                    <a:pt x="70" y="2412"/>
                  </a:lnTo>
                  <a:lnTo>
                    <a:pt x="88" y="2421"/>
                  </a:lnTo>
                  <a:lnTo>
                    <a:pt x="106" y="2430"/>
                  </a:lnTo>
                  <a:lnTo>
                    <a:pt x="124" y="2439"/>
                  </a:lnTo>
                  <a:lnTo>
                    <a:pt x="141" y="2448"/>
                  </a:lnTo>
                  <a:lnTo>
                    <a:pt x="150" y="2466"/>
                  </a:lnTo>
                  <a:lnTo>
                    <a:pt x="159" y="2483"/>
                  </a:lnTo>
                  <a:lnTo>
                    <a:pt x="168" y="2510"/>
                  </a:lnTo>
                  <a:lnTo>
                    <a:pt x="168" y="2536"/>
                  </a:lnTo>
                  <a:lnTo>
                    <a:pt x="185" y="2519"/>
                  </a:lnTo>
                  <a:lnTo>
                    <a:pt x="194" y="2501"/>
                  </a:lnTo>
                  <a:lnTo>
                    <a:pt x="212" y="2483"/>
                  </a:lnTo>
                  <a:lnTo>
                    <a:pt x="230" y="2466"/>
                  </a:lnTo>
                  <a:lnTo>
                    <a:pt x="247" y="2448"/>
                  </a:lnTo>
                  <a:lnTo>
                    <a:pt x="265" y="2430"/>
                  </a:lnTo>
                  <a:lnTo>
                    <a:pt x="283" y="2421"/>
                  </a:lnTo>
                  <a:lnTo>
                    <a:pt x="291" y="2421"/>
                  </a:lnTo>
                  <a:lnTo>
                    <a:pt x="300" y="2430"/>
                  </a:lnTo>
                  <a:lnTo>
                    <a:pt x="309" y="2457"/>
                  </a:lnTo>
                  <a:lnTo>
                    <a:pt x="309" y="2474"/>
                  </a:lnTo>
                  <a:lnTo>
                    <a:pt x="309" y="2501"/>
                  </a:lnTo>
                  <a:lnTo>
                    <a:pt x="300" y="2527"/>
                  </a:lnTo>
                  <a:lnTo>
                    <a:pt x="291" y="2554"/>
                  </a:lnTo>
                  <a:lnTo>
                    <a:pt x="291" y="2580"/>
                  </a:lnTo>
                  <a:lnTo>
                    <a:pt x="274" y="2607"/>
                  </a:lnTo>
                  <a:lnTo>
                    <a:pt x="274" y="2633"/>
                  </a:lnTo>
                  <a:lnTo>
                    <a:pt x="265" y="2660"/>
                  </a:lnTo>
                  <a:lnTo>
                    <a:pt x="256" y="2686"/>
                  </a:lnTo>
                  <a:lnTo>
                    <a:pt x="256" y="2704"/>
                  </a:lnTo>
                  <a:lnTo>
                    <a:pt x="256" y="2766"/>
                  </a:lnTo>
                  <a:lnTo>
                    <a:pt x="274" y="2828"/>
                  </a:lnTo>
                  <a:lnTo>
                    <a:pt x="291" y="2881"/>
                  </a:lnTo>
                  <a:lnTo>
                    <a:pt x="327" y="2934"/>
                  </a:lnTo>
                  <a:lnTo>
                    <a:pt x="371" y="2978"/>
                  </a:lnTo>
                  <a:lnTo>
                    <a:pt x="424" y="3013"/>
                  </a:lnTo>
                  <a:lnTo>
                    <a:pt x="477" y="3040"/>
                  </a:lnTo>
                  <a:lnTo>
                    <a:pt x="539" y="3067"/>
                  </a:lnTo>
                  <a:lnTo>
                    <a:pt x="610" y="3075"/>
                  </a:lnTo>
                  <a:lnTo>
                    <a:pt x="680" y="3075"/>
                  </a:lnTo>
                  <a:lnTo>
                    <a:pt x="680" y="3102"/>
                  </a:lnTo>
                  <a:lnTo>
                    <a:pt x="689" y="3137"/>
                  </a:lnTo>
                  <a:lnTo>
                    <a:pt x="698" y="3164"/>
                  </a:lnTo>
                  <a:lnTo>
                    <a:pt x="716" y="3190"/>
                  </a:lnTo>
                  <a:lnTo>
                    <a:pt x="733" y="3217"/>
                  </a:lnTo>
                  <a:lnTo>
                    <a:pt x="760" y="3243"/>
                  </a:lnTo>
                  <a:lnTo>
                    <a:pt x="786" y="3261"/>
                  </a:lnTo>
                  <a:lnTo>
                    <a:pt x="813" y="3279"/>
                  </a:lnTo>
                  <a:lnTo>
                    <a:pt x="839" y="3279"/>
                  </a:lnTo>
                  <a:lnTo>
                    <a:pt x="875" y="3287"/>
                  </a:lnTo>
                  <a:lnTo>
                    <a:pt x="884" y="3287"/>
                  </a:lnTo>
                  <a:lnTo>
                    <a:pt x="892" y="3296"/>
                  </a:lnTo>
                  <a:lnTo>
                    <a:pt x="919" y="3305"/>
                  </a:lnTo>
                  <a:lnTo>
                    <a:pt x="937" y="3323"/>
                  </a:lnTo>
                  <a:lnTo>
                    <a:pt x="963" y="3332"/>
                  </a:lnTo>
                  <a:lnTo>
                    <a:pt x="990" y="3349"/>
                  </a:lnTo>
                  <a:lnTo>
                    <a:pt x="1016" y="3367"/>
                  </a:lnTo>
                  <a:lnTo>
                    <a:pt x="1034" y="3376"/>
                  </a:lnTo>
                  <a:lnTo>
                    <a:pt x="1052" y="3385"/>
                  </a:lnTo>
                  <a:lnTo>
                    <a:pt x="1060" y="3394"/>
                  </a:lnTo>
                  <a:lnTo>
                    <a:pt x="1423" y="3385"/>
                  </a:lnTo>
                  <a:lnTo>
                    <a:pt x="1935" y="2943"/>
                  </a:lnTo>
                  <a:lnTo>
                    <a:pt x="2360" y="2793"/>
                  </a:lnTo>
                  <a:lnTo>
                    <a:pt x="2943" y="2068"/>
                  </a:lnTo>
                  <a:lnTo>
                    <a:pt x="3199" y="1847"/>
                  </a:lnTo>
                  <a:lnTo>
                    <a:pt x="3261" y="1555"/>
                  </a:lnTo>
                  <a:lnTo>
                    <a:pt x="3438" y="1405"/>
                  </a:lnTo>
                  <a:lnTo>
                    <a:pt x="3482" y="1272"/>
                  </a:lnTo>
                  <a:lnTo>
                    <a:pt x="3438" y="1193"/>
                  </a:lnTo>
                  <a:lnTo>
                    <a:pt x="3570" y="1140"/>
                  </a:lnTo>
                  <a:lnTo>
                    <a:pt x="3650" y="892"/>
                  </a:lnTo>
                  <a:lnTo>
                    <a:pt x="3844" y="786"/>
                  </a:lnTo>
                  <a:lnTo>
                    <a:pt x="4065" y="777"/>
                  </a:lnTo>
                  <a:lnTo>
                    <a:pt x="4490" y="901"/>
                  </a:lnTo>
                  <a:lnTo>
                    <a:pt x="4490" y="9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5" name="Freeform 9"/>
            <p:cNvSpPr>
              <a:spLocks/>
            </p:cNvSpPr>
            <p:nvPr/>
          </p:nvSpPr>
          <p:spPr bwMode="auto">
            <a:xfrm>
              <a:off x="3694" y="1467"/>
              <a:ext cx="1291" cy="1073"/>
            </a:xfrm>
            <a:custGeom>
              <a:avLst/>
              <a:gdLst>
                <a:gd name="T0" fmla="*/ 2387 w 3872"/>
                <a:gd name="T1" fmla="*/ 1264 h 3103"/>
                <a:gd name="T2" fmla="*/ 2228 w 3872"/>
                <a:gd name="T3" fmla="*/ 1141 h 3103"/>
                <a:gd name="T4" fmla="*/ 2166 w 3872"/>
                <a:gd name="T5" fmla="*/ 1247 h 3103"/>
                <a:gd name="T6" fmla="*/ 2148 w 3872"/>
                <a:gd name="T7" fmla="*/ 1282 h 3103"/>
                <a:gd name="T8" fmla="*/ 2060 w 3872"/>
                <a:gd name="T9" fmla="*/ 1344 h 3103"/>
                <a:gd name="T10" fmla="*/ 1954 w 3872"/>
                <a:gd name="T11" fmla="*/ 1671 h 3103"/>
                <a:gd name="T12" fmla="*/ 1901 w 3872"/>
                <a:gd name="T13" fmla="*/ 1627 h 3103"/>
                <a:gd name="T14" fmla="*/ 1795 w 3872"/>
                <a:gd name="T15" fmla="*/ 1600 h 3103"/>
                <a:gd name="T16" fmla="*/ 1556 w 3872"/>
                <a:gd name="T17" fmla="*/ 1901 h 3103"/>
                <a:gd name="T18" fmla="*/ 1574 w 3872"/>
                <a:gd name="T19" fmla="*/ 2051 h 3103"/>
                <a:gd name="T20" fmla="*/ 1317 w 3872"/>
                <a:gd name="T21" fmla="*/ 2148 h 3103"/>
                <a:gd name="T22" fmla="*/ 1256 w 3872"/>
                <a:gd name="T23" fmla="*/ 2166 h 3103"/>
                <a:gd name="T24" fmla="*/ 1008 w 3872"/>
                <a:gd name="T25" fmla="*/ 2281 h 3103"/>
                <a:gd name="T26" fmla="*/ 884 w 3872"/>
                <a:gd name="T27" fmla="*/ 2528 h 3103"/>
                <a:gd name="T28" fmla="*/ 734 w 3872"/>
                <a:gd name="T29" fmla="*/ 2678 h 3103"/>
                <a:gd name="T30" fmla="*/ 566 w 3872"/>
                <a:gd name="T31" fmla="*/ 2758 h 3103"/>
                <a:gd name="T32" fmla="*/ 9 w 3872"/>
                <a:gd name="T33" fmla="*/ 2617 h 3103"/>
                <a:gd name="T34" fmla="*/ 354 w 3872"/>
                <a:gd name="T35" fmla="*/ 2829 h 3103"/>
                <a:gd name="T36" fmla="*/ 566 w 3872"/>
                <a:gd name="T37" fmla="*/ 2970 h 3103"/>
                <a:gd name="T38" fmla="*/ 610 w 3872"/>
                <a:gd name="T39" fmla="*/ 2970 h 3103"/>
                <a:gd name="T40" fmla="*/ 725 w 3872"/>
                <a:gd name="T41" fmla="*/ 2988 h 3103"/>
                <a:gd name="T42" fmla="*/ 814 w 3872"/>
                <a:gd name="T43" fmla="*/ 3050 h 3103"/>
                <a:gd name="T44" fmla="*/ 1017 w 3872"/>
                <a:gd name="T45" fmla="*/ 2908 h 3103"/>
                <a:gd name="T46" fmla="*/ 1105 w 3872"/>
                <a:gd name="T47" fmla="*/ 2670 h 3103"/>
                <a:gd name="T48" fmla="*/ 1291 w 3872"/>
                <a:gd name="T49" fmla="*/ 2396 h 3103"/>
                <a:gd name="T50" fmla="*/ 1750 w 3872"/>
                <a:gd name="T51" fmla="*/ 2245 h 3103"/>
                <a:gd name="T52" fmla="*/ 1830 w 3872"/>
                <a:gd name="T53" fmla="*/ 2254 h 3103"/>
                <a:gd name="T54" fmla="*/ 1963 w 3872"/>
                <a:gd name="T55" fmla="*/ 2086 h 3103"/>
                <a:gd name="T56" fmla="*/ 2016 w 3872"/>
                <a:gd name="T57" fmla="*/ 1998 h 3103"/>
                <a:gd name="T58" fmla="*/ 2095 w 3872"/>
                <a:gd name="T59" fmla="*/ 1971 h 3103"/>
                <a:gd name="T60" fmla="*/ 2148 w 3872"/>
                <a:gd name="T61" fmla="*/ 1759 h 3103"/>
                <a:gd name="T62" fmla="*/ 2290 w 3872"/>
                <a:gd name="T63" fmla="*/ 1644 h 3103"/>
                <a:gd name="T64" fmla="*/ 2360 w 3872"/>
                <a:gd name="T65" fmla="*/ 1671 h 3103"/>
                <a:gd name="T66" fmla="*/ 2378 w 3872"/>
                <a:gd name="T67" fmla="*/ 1468 h 3103"/>
                <a:gd name="T68" fmla="*/ 2475 w 3872"/>
                <a:gd name="T69" fmla="*/ 1379 h 3103"/>
                <a:gd name="T70" fmla="*/ 2608 w 3872"/>
                <a:gd name="T71" fmla="*/ 1353 h 3103"/>
                <a:gd name="T72" fmla="*/ 2617 w 3872"/>
                <a:gd name="T73" fmla="*/ 1132 h 3103"/>
                <a:gd name="T74" fmla="*/ 2732 w 3872"/>
                <a:gd name="T75" fmla="*/ 981 h 3103"/>
                <a:gd name="T76" fmla="*/ 2846 w 3872"/>
                <a:gd name="T77" fmla="*/ 849 h 3103"/>
                <a:gd name="T78" fmla="*/ 3023 w 3872"/>
                <a:gd name="T79" fmla="*/ 575 h 3103"/>
                <a:gd name="T80" fmla="*/ 3200 w 3872"/>
                <a:gd name="T81" fmla="*/ 336 h 3103"/>
                <a:gd name="T82" fmla="*/ 3465 w 3872"/>
                <a:gd name="T83" fmla="*/ 319 h 3103"/>
                <a:gd name="T84" fmla="*/ 3677 w 3872"/>
                <a:gd name="T85" fmla="*/ 345 h 3103"/>
                <a:gd name="T86" fmla="*/ 3845 w 3872"/>
                <a:gd name="T87" fmla="*/ 336 h 3103"/>
                <a:gd name="T88" fmla="*/ 3730 w 3872"/>
                <a:gd name="T89" fmla="*/ 239 h 3103"/>
                <a:gd name="T90" fmla="*/ 3554 w 3872"/>
                <a:gd name="T91" fmla="*/ 186 h 3103"/>
                <a:gd name="T92" fmla="*/ 3474 w 3872"/>
                <a:gd name="T93" fmla="*/ 151 h 3103"/>
                <a:gd name="T94" fmla="*/ 3297 w 3872"/>
                <a:gd name="T95" fmla="*/ 71 h 3103"/>
                <a:gd name="T96" fmla="*/ 3112 w 3872"/>
                <a:gd name="T97" fmla="*/ 0 h 3103"/>
                <a:gd name="T98" fmla="*/ 3006 w 3872"/>
                <a:gd name="T99" fmla="*/ 80 h 3103"/>
                <a:gd name="T100" fmla="*/ 2873 w 3872"/>
                <a:gd name="T101" fmla="*/ 71 h 3103"/>
                <a:gd name="T102" fmla="*/ 2776 w 3872"/>
                <a:gd name="T103" fmla="*/ 106 h 3103"/>
                <a:gd name="T104" fmla="*/ 2820 w 3872"/>
                <a:gd name="T105" fmla="*/ 248 h 3103"/>
                <a:gd name="T106" fmla="*/ 2670 w 3872"/>
                <a:gd name="T107" fmla="*/ 266 h 3103"/>
                <a:gd name="T108" fmla="*/ 2714 w 3872"/>
                <a:gd name="T109" fmla="*/ 345 h 3103"/>
                <a:gd name="T110" fmla="*/ 2634 w 3872"/>
                <a:gd name="T111" fmla="*/ 504 h 3103"/>
                <a:gd name="T112" fmla="*/ 2555 w 3872"/>
                <a:gd name="T113" fmla="*/ 575 h 3103"/>
                <a:gd name="T114" fmla="*/ 2679 w 3872"/>
                <a:gd name="T115" fmla="*/ 734 h 3103"/>
                <a:gd name="T116" fmla="*/ 2484 w 3872"/>
                <a:gd name="T117" fmla="*/ 734 h 3103"/>
                <a:gd name="T118" fmla="*/ 2475 w 3872"/>
                <a:gd name="T119" fmla="*/ 955 h 3103"/>
                <a:gd name="T120" fmla="*/ 2343 w 3872"/>
                <a:gd name="T121" fmla="*/ 1079 h 3103"/>
                <a:gd name="T122" fmla="*/ 2351 w 3872"/>
                <a:gd name="T123" fmla="*/ 110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2" h="3103">
                  <a:moveTo>
                    <a:pt x="2351" y="1105"/>
                  </a:moveTo>
                  <a:lnTo>
                    <a:pt x="2307" y="1149"/>
                  </a:lnTo>
                  <a:lnTo>
                    <a:pt x="2290" y="1176"/>
                  </a:lnTo>
                  <a:lnTo>
                    <a:pt x="2281" y="1194"/>
                  </a:lnTo>
                  <a:lnTo>
                    <a:pt x="2298" y="1202"/>
                  </a:lnTo>
                  <a:lnTo>
                    <a:pt x="2316" y="1211"/>
                  </a:lnTo>
                  <a:lnTo>
                    <a:pt x="2343" y="1211"/>
                  </a:lnTo>
                  <a:lnTo>
                    <a:pt x="2369" y="1220"/>
                  </a:lnTo>
                  <a:lnTo>
                    <a:pt x="2387" y="1220"/>
                  </a:lnTo>
                  <a:lnTo>
                    <a:pt x="2405" y="1238"/>
                  </a:lnTo>
                  <a:lnTo>
                    <a:pt x="2396" y="1255"/>
                  </a:lnTo>
                  <a:lnTo>
                    <a:pt x="2387" y="1264"/>
                  </a:lnTo>
                  <a:lnTo>
                    <a:pt x="2378" y="1273"/>
                  </a:lnTo>
                  <a:lnTo>
                    <a:pt x="2360" y="1273"/>
                  </a:lnTo>
                  <a:lnTo>
                    <a:pt x="2343" y="1273"/>
                  </a:lnTo>
                  <a:lnTo>
                    <a:pt x="2325" y="1264"/>
                  </a:lnTo>
                  <a:lnTo>
                    <a:pt x="2307" y="1255"/>
                  </a:lnTo>
                  <a:lnTo>
                    <a:pt x="2290" y="1238"/>
                  </a:lnTo>
                  <a:lnTo>
                    <a:pt x="2281" y="1229"/>
                  </a:lnTo>
                  <a:lnTo>
                    <a:pt x="2263" y="1211"/>
                  </a:lnTo>
                  <a:lnTo>
                    <a:pt x="2254" y="1202"/>
                  </a:lnTo>
                  <a:lnTo>
                    <a:pt x="2245" y="1185"/>
                  </a:lnTo>
                  <a:lnTo>
                    <a:pt x="2237" y="1167"/>
                  </a:lnTo>
                  <a:lnTo>
                    <a:pt x="2228" y="1141"/>
                  </a:lnTo>
                  <a:lnTo>
                    <a:pt x="2210" y="1114"/>
                  </a:lnTo>
                  <a:lnTo>
                    <a:pt x="2201" y="1096"/>
                  </a:lnTo>
                  <a:lnTo>
                    <a:pt x="2184" y="1079"/>
                  </a:lnTo>
                  <a:lnTo>
                    <a:pt x="2175" y="1070"/>
                  </a:lnTo>
                  <a:lnTo>
                    <a:pt x="2157" y="1070"/>
                  </a:lnTo>
                  <a:lnTo>
                    <a:pt x="2148" y="1088"/>
                  </a:lnTo>
                  <a:lnTo>
                    <a:pt x="2148" y="1114"/>
                  </a:lnTo>
                  <a:lnTo>
                    <a:pt x="2148" y="1132"/>
                  </a:lnTo>
                  <a:lnTo>
                    <a:pt x="2148" y="1149"/>
                  </a:lnTo>
                  <a:lnTo>
                    <a:pt x="2157" y="1176"/>
                  </a:lnTo>
                  <a:lnTo>
                    <a:pt x="2157" y="1211"/>
                  </a:lnTo>
                  <a:lnTo>
                    <a:pt x="2166" y="1247"/>
                  </a:lnTo>
                  <a:lnTo>
                    <a:pt x="2175" y="1273"/>
                  </a:lnTo>
                  <a:lnTo>
                    <a:pt x="2175" y="1300"/>
                  </a:lnTo>
                  <a:lnTo>
                    <a:pt x="2184" y="1326"/>
                  </a:lnTo>
                  <a:lnTo>
                    <a:pt x="2184" y="1344"/>
                  </a:lnTo>
                  <a:lnTo>
                    <a:pt x="2184" y="1361"/>
                  </a:lnTo>
                  <a:lnTo>
                    <a:pt x="2175" y="1361"/>
                  </a:lnTo>
                  <a:lnTo>
                    <a:pt x="2175" y="1361"/>
                  </a:lnTo>
                  <a:lnTo>
                    <a:pt x="2166" y="1353"/>
                  </a:lnTo>
                  <a:lnTo>
                    <a:pt x="2166" y="1335"/>
                  </a:lnTo>
                  <a:lnTo>
                    <a:pt x="2166" y="1317"/>
                  </a:lnTo>
                  <a:lnTo>
                    <a:pt x="2157" y="1300"/>
                  </a:lnTo>
                  <a:lnTo>
                    <a:pt x="2148" y="1282"/>
                  </a:lnTo>
                  <a:lnTo>
                    <a:pt x="2139" y="1264"/>
                  </a:lnTo>
                  <a:lnTo>
                    <a:pt x="2131" y="1247"/>
                  </a:lnTo>
                  <a:lnTo>
                    <a:pt x="2113" y="1238"/>
                  </a:lnTo>
                  <a:lnTo>
                    <a:pt x="2104" y="1238"/>
                  </a:lnTo>
                  <a:lnTo>
                    <a:pt x="2095" y="1247"/>
                  </a:lnTo>
                  <a:lnTo>
                    <a:pt x="2095" y="1255"/>
                  </a:lnTo>
                  <a:lnTo>
                    <a:pt x="2086" y="1273"/>
                  </a:lnTo>
                  <a:lnTo>
                    <a:pt x="2077" y="1291"/>
                  </a:lnTo>
                  <a:lnTo>
                    <a:pt x="2077" y="1308"/>
                  </a:lnTo>
                  <a:lnTo>
                    <a:pt x="2069" y="1317"/>
                  </a:lnTo>
                  <a:lnTo>
                    <a:pt x="2069" y="1335"/>
                  </a:lnTo>
                  <a:lnTo>
                    <a:pt x="2060" y="1344"/>
                  </a:lnTo>
                  <a:lnTo>
                    <a:pt x="2060" y="1353"/>
                  </a:lnTo>
                  <a:lnTo>
                    <a:pt x="2042" y="1379"/>
                  </a:lnTo>
                  <a:lnTo>
                    <a:pt x="2024" y="1415"/>
                  </a:lnTo>
                  <a:lnTo>
                    <a:pt x="2007" y="1441"/>
                  </a:lnTo>
                  <a:lnTo>
                    <a:pt x="1989" y="1476"/>
                  </a:lnTo>
                  <a:lnTo>
                    <a:pt x="1971" y="1503"/>
                  </a:lnTo>
                  <a:lnTo>
                    <a:pt x="1963" y="1538"/>
                  </a:lnTo>
                  <a:lnTo>
                    <a:pt x="1954" y="1574"/>
                  </a:lnTo>
                  <a:lnTo>
                    <a:pt x="1954" y="1609"/>
                  </a:lnTo>
                  <a:lnTo>
                    <a:pt x="1954" y="1635"/>
                  </a:lnTo>
                  <a:lnTo>
                    <a:pt x="1963" y="1671"/>
                  </a:lnTo>
                  <a:lnTo>
                    <a:pt x="1954" y="1671"/>
                  </a:lnTo>
                  <a:lnTo>
                    <a:pt x="1954" y="1671"/>
                  </a:lnTo>
                  <a:lnTo>
                    <a:pt x="1945" y="1680"/>
                  </a:lnTo>
                  <a:lnTo>
                    <a:pt x="1936" y="1680"/>
                  </a:lnTo>
                  <a:lnTo>
                    <a:pt x="1927" y="1680"/>
                  </a:lnTo>
                  <a:lnTo>
                    <a:pt x="1927" y="1689"/>
                  </a:lnTo>
                  <a:lnTo>
                    <a:pt x="1918" y="1680"/>
                  </a:lnTo>
                  <a:lnTo>
                    <a:pt x="1910" y="1680"/>
                  </a:lnTo>
                  <a:lnTo>
                    <a:pt x="1910" y="1671"/>
                  </a:lnTo>
                  <a:lnTo>
                    <a:pt x="1901" y="1662"/>
                  </a:lnTo>
                  <a:lnTo>
                    <a:pt x="1901" y="1644"/>
                  </a:lnTo>
                  <a:lnTo>
                    <a:pt x="1901" y="1635"/>
                  </a:lnTo>
                  <a:lnTo>
                    <a:pt x="1901" y="1627"/>
                  </a:lnTo>
                  <a:lnTo>
                    <a:pt x="1910" y="1609"/>
                  </a:lnTo>
                  <a:lnTo>
                    <a:pt x="1910" y="1600"/>
                  </a:lnTo>
                  <a:lnTo>
                    <a:pt x="1910" y="1591"/>
                  </a:lnTo>
                  <a:lnTo>
                    <a:pt x="1918" y="1582"/>
                  </a:lnTo>
                  <a:lnTo>
                    <a:pt x="1918" y="1574"/>
                  </a:lnTo>
                  <a:lnTo>
                    <a:pt x="1918" y="1565"/>
                  </a:lnTo>
                  <a:lnTo>
                    <a:pt x="1910" y="1556"/>
                  </a:lnTo>
                  <a:lnTo>
                    <a:pt x="1892" y="1538"/>
                  </a:lnTo>
                  <a:lnTo>
                    <a:pt x="1874" y="1538"/>
                  </a:lnTo>
                  <a:lnTo>
                    <a:pt x="1848" y="1547"/>
                  </a:lnTo>
                  <a:lnTo>
                    <a:pt x="1821" y="1574"/>
                  </a:lnTo>
                  <a:lnTo>
                    <a:pt x="1795" y="1600"/>
                  </a:lnTo>
                  <a:lnTo>
                    <a:pt x="1768" y="1627"/>
                  </a:lnTo>
                  <a:lnTo>
                    <a:pt x="1742" y="1653"/>
                  </a:lnTo>
                  <a:lnTo>
                    <a:pt x="1715" y="1689"/>
                  </a:lnTo>
                  <a:lnTo>
                    <a:pt x="1697" y="1706"/>
                  </a:lnTo>
                  <a:lnTo>
                    <a:pt x="1680" y="1724"/>
                  </a:lnTo>
                  <a:lnTo>
                    <a:pt x="1662" y="1750"/>
                  </a:lnTo>
                  <a:lnTo>
                    <a:pt x="1636" y="1768"/>
                  </a:lnTo>
                  <a:lnTo>
                    <a:pt x="1618" y="1795"/>
                  </a:lnTo>
                  <a:lnTo>
                    <a:pt x="1600" y="1821"/>
                  </a:lnTo>
                  <a:lnTo>
                    <a:pt x="1583" y="1848"/>
                  </a:lnTo>
                  <a:lnTo>
                    <a:pt x="1565" y="1874"/>
                  </a:lnTo>
                  <a:lnTo>
                    <a:pt x="1556" y="1901"/>
                  </a:lnTo>
                  <a:lnTo>
                    <a:pt x="1556" y="1927"/>
                  </a:lnTo>
                  <a:lnTo>
                    <a:pt x="1565" y="1963"/>
                  </a:lnTo>
                  <a:lnTo>
                    <a:pt x="1591" y="1989"/>
                  </a:lnTo>
                  <a:lnTo>
                    <a:pt x="1591" y="1998"/>
                  </a:lnTo>
                  <a:lnTo>
                    <a:pt x="1591" y="2007"/>
                  </a:lnTo>
                  <a:lnTo>
                    <a:pt x="1591" y="2016"/>
                  </a:lnTo>
                  <a:lnTo>
                    <a:pt x="1591" y="2024"/>
                  </a:lnTo>
                  <a:lnTo>
                    <a:pt x="1591" y="2033"/>
                  </a:lnTo>
                  <a:lnTo>
                    <a:pt x="1591" y="2033"/>
                  </a:lnTo>
                  <a:lnTo>
                    <a:pt x="1583" y="2042"/>
                  </a:lnTo>
                  <a:lnTo>
                    <a:pt x="1574" y="2051"/>
                  </a:lnTo>
                  <a:lnTo>
                    <a:pt x="1574" y="2051"/>
                  </a:lnTo>
                  <a:lnTo>
                    <a:pt x="1565" y="2051"/>
                  </a:lnTo>
                  <a:lnTo>
                    <a:pt x="1538" y="2051"/>
                  </a:lnTo>
                  <a:lnTo>
                    <a:pt x="1512" y="2051"/>
                  </a:lnTo>
                  <a:lnTo>
                    <a:pt x="1485" y="2051"/>
                  </a:lnTo>
                  <a:lnTo>
                    <a:pt x="1459" y="2060"/>
                  </a:lnTo>
                  <a:lnTo>
                    <a:pt x="1423" y="2060"/>
                  </a:lnTo>
                  <a:lnTo>
                    <a:pt x="1406" y="2069"/>
                  </a:lnTo>
                  <a:lnTo>
                    <a:pt x="1379" y="2086"/>
                  </a:lnTo>
                  <a:lnTo>
                    <a:pt x="1353" y="2104"/>
                  </a:lnTo>
                  <a:lnTo>
                    <a:pt x="1335" y="2122"/>
                  </a:lnTo>
                  <a:lnTo>
                    <a:pt x="1317" y="2148"/>
                  </a:lnTo>
                  <a:lnTo>
                    <a:pt x="1317" y="2148"/>
                  </a:lnTo>
                  <a:lnTo>
                    <a:pt x="1317" y="2148"/>
                  </a:lnTo>
                  <a:lnTo>
                    <a:pt x="1309" y="2148"/>
                  </a:lnTo>
                  <a:lnTo>
                    <a:pt x="1309" y="2148"/>
                  </a:lnTo>
                  <a:lnTo>
                    <a:pt x="1300" y="2148"/>
                  </a:lnTo>
                  <a:lnTo>
                    <a:pt x="1300" y="2148"/>
                  </a:lnTo>
                  <a:lnTo>
                    <a:pt x="1291" y="2148"/>
                  </a:lnTo>
                  <a:lnTo>
                    <a:pt x="1282" y="2148"/>
                  </a:lnTo>
                  <a:lnTo>
                    <a:pt x="1282" y="2148"/>
                  </a:lnTo>
                  <a:lnTo>
                    <a:pt x="1273" y="2148"/>
                  </a:lnTo>
                  <a:lnTo>
                    <a:pt x="1264" y="2157"/>
                  </a:lnTo>
                  <a:lnTo>
                    <a:pt x="1256" y="2166"/>
                  </a:lnTo>
                  <a:lnTo>
                    <a:pt x="1256" y="2166"/>
                  </a:lnTo>
                  <a:lnTo>
                    <a:pt x="1247" y="2175"/>
                  </a:lnTo>
                  <a:lnTo>
                    <a:pt x="1247" y="2183"/>
                  </a:lnTo>
                  <a:lnTo>
                    <a:pt x="1238" y="2192"/>
                  </a:lnTo>
                  <a:lnTo>
                    <a:pt x="1238" y="2201"/>
                  </a:lnTo>
                  <a:lnTo>
                    <a:pt x="1238" y="2219"/>
                  </a:lnTo>
                  <a:lnTo>
                    <a:pt x="1238" y="2228"/>
                  </a:lnTo>
                  <a:lnTo>
                    <a:pt x="1229" y="2236"/>
                  </a:lnTo>
                  <a:lnTo>
                    <a:pt x="1141" y="2290"/>
                  </a:lnTo>
                  <a:lnTo>
                    <a:pt x="1096" y="2281"/>
                  </a:lnTo>
                  <a:lnTo>
                    <a:pt x="1061" y="2281"/>
                  </a:lnTo>
                  <a:lnTo>
                    <a:pt x="1035" y="2281"/>
                  </a:lnTo>
                  <a:lnTo>
                    <a:pt x="1008" y="2281"/>
                  </a:lnTo>
                  <a:lnTo>
                    <a:pt x="999" y="2290"/>
                  </a:lnTo>
                  <a:lnTo>
                    <a:pt x="990" y="2290"/>
                  </a:lnTo>
                  <a:lnTo>
                    <a:pt x="982" y="2298"/>
                  </a:lnTo>
                  <a:lnTo>
                    <a:pt x="973" y="2298"/>
                  </a:lnTo>
                  <a:lnTo>
                    <a:pt x="973" y="2307"/>
                  </a:lnTo>
                  <a:lnTo>
                    <a:pt x="973" y="2307"/>
                  </a:lnTo>
                  <a:lnTo>
                    <a:pt x="973" y="2343"/>
                  </a:lnTo>
                  <a:lnTo>
                    <a:pt x="964" y="2378"/>
                  </a:lnTo>
                  <a:lnTo>
                    <a:pt x="946" y="2413"/>
                  </a:lnTo>
                  <a:lnTo>
                    <a:pt x="929" y="2457"/>
                  </a:lnTo>
                  <a:lnTo>
                    <a:pt x="911" y="2493"/>
                  </a:lnTo>
                  <a:lnTo>
                    <a:pt x="884" y="2528"/>
                  </a:lnTo>
                  <a:lnTo>
                    <a:pt x="858" y="2555"/>
                  </a:lnTo>
                  <a:lnTo>
                    <a:pt x="831" y="2581"/>
                  </a:lnTo>
                  <a:lnTo>
                    <a:pt x="805" y="2599"/>
                  </a:lnTo>
                  <a:lnTo>
                    <a:pt x="787" y="2608"/>
                  </a:lnTo>
                  <a:lnTo>
                    <a:pt x="778" y="2617"/>
                  </a:lnTo>
                  <a:lnTo>
                    <a:pt x="769" y="2625"/>
                  </a:lnTo>
                  <a:lnTo>
                    <a:pt x="769" y="2634"/>
                  </a:lnTo>
                  <a:lnTo>
                    <a:pt x="769" y="2643"/>
                  </a:lnTo>
                  <a:lnTo>
                    <a:pt x="761" y="2652"/>
                  </a:lnTo>
                  <a:lnTo>
                    <a:pt x="752" y="2661"/>
                  </a:lnTo>
                  <a:lnTo>
                    <a:pt x="743" y="2670"/>
                  </a:lnTo>
                  <a:lnTo>
                    <a:pt x="734" y="2678"/>
                  </a:lnTo>
                  <a:lnTo>
                    <a:pt x="716" y="2678"/>
                  </a:lnTo>
                  <a:lnTo>
                    <a:pt x="699" y="2678"/>
                  </a:lnTo>
                  <a:lnTo>
                    <a:pt x="681" y="2670"/>
                  </a:lnTo>
                  <a:lnTo>
                    <a:pt x="663" y="2678"/>
                  </a:lnTo>
                  <a:lnTo>
                    <a:pt x="646" y="2687"/>
                  </a:lnTo>
                  <a:lnTo>
                    <a:pt x="637" y="2696"/>
                  </a:lnTo>
                  <a:lnTo>
                    <a:pt x="619" y="2714"/>
                  </a:lnTo>
                  <a:lnTo>
                    <a:pt x="610" y="2723"/>
                  </a:lnTo>
                  <a:lnTo>
                    <a:pt x="593" y="2740"/>
                  </a:lnTo>
                  <a:lnTo>
                    <a:pt x="584" y="2749"/>
                  </a:lnTo>
                  <a:lnTo>
                    <a:pt x="575" y="2758"/>
                  </a:lnTo>
                  <a:lnTo>
                    <a:pt x="566" y="2758"/>
                  </a:lnTo>
                  <a:lnTo>
                    <a:pt x="513" y="2740"/>
                  </a:lnTo>
                  <a:lnTo>
                    <a:pt x="460" y="2731"/>
                  </a:lnTo>
                  <a:lnTo>
                    <a:pt x="407" y="2723"/>
                  </a:lnTo>
                  <a:lnTo>
                    <a:pt x="345" y="2705"/>
                  </a:lnTo>
                  <a:lnTo>
                    <a:pt x="283" y="2687"/>
                  </a:lnTo>
                  <a:lnTo>
                    <a:pt x="221" y="2670"/>
                  </a:lnTo>
                  <a:lnTo>
                    <a:pt x="160" y="2652"/>
                  </a:lnTo>
                  <a:lnTo>
                    <a:pt x="98" y="2625"/>
                  </a:lnTo>
                  <a:lnTo>
                    <a:pt x="45" y="2599"/>
                  </a:lnTo>
                  <a:lnTo>
                    <a:pt x="0" y="2564"/>
                  </a:lnTo>
                  <a:lnTo>
                    <a:pt x="0" y="2590"/>
                  </a:lnTo>
                  <a:lnTo>
                    <a:pt x="9" y="2617"/>
                  </a:lnTo>
                  <a:lnTo>
                    <a:pt x="18" y="2643"/>
                  </a:lnTo>
                  <a:lnTo>
                    <a:pt x="36" y="2678"/>
                  </a:lnTo>
                  <a:lnTo>
                    <a:pt x="54" y="2705"/>
                  </a:lnTo>
                  <a:lnTo>
                    <a:pt x="71" y="2731"/>
                  </a:lnTo>
                  <a:lnTo>
                    <a:pt x="98" y="2749"/>
                  </a:lnTo>
                  <a:lnTo>
                    <a:pt x="133" y="2767"/>
                  </a:lnTo>
                  <a:lnTo>
                    <a:pt x="160" y="2776"/>
                  </a:lnTo>
                  <a:lnTo>
                    <a:pt x="195" y="2784"/>
                  </a:lnTo>
                  <a:lnTo>
                    <a:pt x="239" y="2784"/>
                  </a:lnTo>
                  <a:lnTo>
                    <a:pt x="283" y="2793"/>
                  </a:lnTo>
                  <a:lnTo>
                    <a:pt x="319" y="2811"/>
                  </a:lnTo>
                  <a:lnTo>
                    <a:pt x="354" y="2829"/>
                  </a:lnTo>
                  <a:lnTo>
                    <a:pt x="389" y="2846"/>
                  </a:lnTo>
                  <a:lnTo>
                    <a:pt x="425" y="2864"/>
                  </a:lnTo>
                  <a:lnTo>
                    <a:pt x="451" y="2882"/>
                  </a:lnTo>
                  <a:lnTo>
                    <a:pt x="478" y="2899"/>
                  </a:lnTo>
                  <a:lnTo>
                    <a:pt x="495" y="2908"/>
                  </a:lnTo>
                  <a:lnTo>
                    <a:pt x="513" y="2917"/>
                  </a:lnTo>
                  <a:lnTo>
                    <a:pt x="531" y="2926"/>
                  </a:lnTo>
                  <a:lnTo>
                    <a:pt x="540" y="2926"/>
                  </a:lnTo>
                  <a:lnTo>
                    <a:pt x="548" y="2935"/>
                  </a:lnTo>
                  <a:lnTo>
                    <a:pt x="557" y="2944"/>
                  </a:lnTo>
                  <a:lnTo>
                    <a:pt x="566" y="2952"/>
                  </a:lnTo>
                  <a:lnTo>
                    <a:pt x="566" y="2970"/>
                  </a:lnTo>
                  <a:lnTo>
                    <a:pt x="575" y="2979"/>
                  </a:lnTo>
                  <a:lnTo>
                    <a:pt x="575" y="2988"/>
                  </a:lnTo>
                  <a:lnTo>
                    <a:pt x="575" y="2997"/>
                  </a:lnTo>
                  <a:lnTo>
                    <a:pt x="584" y="3014"/>
                  </a:lnTo>
                  <a:lnTo>
                    <a:pt x="584" y="3005"/>
                  </a:lnTo>
                  <a:lnTo>
                    <a:pt x="593" y="3005"/>
                  </a:lnTo>
                  <a:lnTo>
                    <a:pt x="593" y="2997"/>
                  </a:lnTo>
                  <a:lnTo>
                    <a:pt x="601" y="2988"/>
                  </a:lnTo>
                  <a:lnTo>
                    <a:pt x="601" y="2988"/>
                  </a:lnTo>
                  <a:lnTo>
                    <a:pt x="601" y="2979"/>
                  </a:lnTo>
                  <a:lnTo>
                    <a:pt x="601" y="2979"/>
                  </a:lnTo>
                  <a:lnTo>
                    <a:pt x="610" y="2970"/>
                  </a:lnTo>
                  <a:lnTo>
                    <a:pt x="610" y="2961"/>
                  </a:lnTo>
                  <a:lnTo>
                    <a:pt x="610" y="2961"/>
                  </a:lnTo>
                  <a:lnTo>
                    <a:pt x="619" y="2970"/>
                  </a:lnTo>
                  <a:lnTo>
                    <a:pt x="628" y="2979"/>
                  </a:lnTo>
                  <a:lnTo>
                    <a:pt x="646" y="2979"/>
                  </a:lnTo>
                  <a:lnTo>
                    <a:pt x="655" y="2988"/>
                  </a:lnTo>
                  <a:lnTo>
                    <a:pt x="663" y="2988"/>
                  </a:lnTo>
                  <a:lnTo>
                    <a:pt x="681" y="2988"/>
                  </a:lnTo>
                  <a:lnTo>
                    <a:pt x="690" y="2988"/>
                  </a:lnTo>
                  <a:lnTo>
                    <a:pt x="699" y="2988"/>
                  </a:lnTo>
                  <a:lnTo>
                    <a:pt x="716" y="2988"/>
                  </a:lnTo>
                  <a:lnTo>
                    <a:pt x="725" y="2988"/>
                  </a:lnTo>
                  <a:lnTo>
                    <a:pt x="743" y="2997"/>
                  </a:lnTo>
                  <a:lnTo>
                    <a:pt x="752" y="3005"/>
                  </a:lnTo>
                  <a:lnTo>
                    <a:pt x="752" y="3014"/>
                  </a:lnTo>
                  <a:lnTo>
                    <a:pt x="761" y="3023"/>
                  </a:lnTo>
                  <a:lnTo>
                    <a:pt x="761" y="3041"/>
                  </a:lnTo>
                  <a:lnTo>
                    <a:pt x="769" y="3050"/>
                  </a:lnTo>
                  <a:lnTo>
                    <a:pt x="769" y="3067"/>
                  </a:lnTo>
                  <a:lnTo>
                    <a:pt x="769" y="3085"/>
                  </a:lnTo>
                  <a:lnTo>
                    <a:pt x="778" y="3094"/>
                  </a:lnTo>
                  <a:lnTo>
                    <a:pt x="787" y="3103"/>
                  </a:lnTo>
                  <a:lnTo>
                    <a:pt x="796" y="3076"/>
                  </a:lnTo>
                  <a:lnTo>
                    <a:pt x="814" y="3050"/>
                  </a:lnTo>
                  <a:lnTo>
                    <a:pt x="840" y="3032"/>
                  </a:lnTo>
                  <a:lnTo>
                    <a:pt x="858" y="3023"/>
                  </a:lnTo>
                  <a:lnTo>
                    <a:pt x="884" y="3014"/>
                  </a:lnTo>
                  <a:lnTo>
                    <a:pt x="902" y="2997"/>
                  </a:lnTo>
                  <a:lnTo>
                    <a:pt x="920" y="2988"/>
                  </a:lnTo>
                  <a:lnTo>
                    <a:pt x="937" y="2970"/>
                  </a:lnTo>
                  <a:lnTo>
                    <a:pt x="955" y="2952"/>
                  </a:lnTo>
                  <a:lnTo>
                    <a:pt x="964" y="2917"/>
                  </a:lnTo>
                  <a:lnTo>
                    <a:pt x="973" y="2917"/>
                  </a:lnTo>
                  <a:lnTo>
                    <a:pt x="982" y="2917"/>
                  </a:lnTo>
                  <a:lnTo>
                    <a:pt x="999" y="2917"/>
                  </a:lnTo>
                  <a:lnTo>
                    <a:pt x="1017" y="2908"/>
                  </a:lnTo>
                  <a:lnTo>
                    <a:pt x="1043" y="2908"/>
                  </a:lnTo>
                  <a:lnTo>
                    <a:pt x="1070" y="2908"/>
                  </a:lnTo>
                  <a:lnTo>
                    <a:pt x="1088" y="2908"/>
                  </a:lnTo>
                  <a:lnTo>
                    <a:pt x="1105" y="2899"/>
                  </a:lnTo>
                  <a:lnTo>
                    <a:pt x="1114" y="2899"/>
                  </a:lnTo>
                  <a:lnTo>
                    <a:pt x="1114" y="2891"/>
                  </a:lnTo>
                  <a:lnTo>
                    <a:pt x="1114" y="2864"/>
                  </a:lnTo>
                  <a:lnTo>
                    <a:pt x="1105" y="2829"/>
                  </a:lnTo>
                  <a:lnTo>
                    <a:pt x="1105" y="2793"/>
                  </a:lnTo>
                  <a:lnTo>
                    <a:pt x="1105" y="2749"/>
                  </a:lnTo>
                  <a:lnTo>
                    <a:pt x="1105" y="2705"/>
                  </a:lnTo>
                  <a:lnTo>
                    <a:pt x="1105" y="2670"/>
                  </a:lnTo>
                  <a:lnTo>
                    <a:pt x="1105" y="2625"/>
                  </a:lnTo>
                  <a:lnTo>
                    <a:pt x="1114" y="2590"/>
                  </a:lnTo>
                  <a:lnTo>
                    <a:pt x="1123" y="2555"/>
                  </a:lnTo>
                  <a:lnTo>
                    <a:pt x="1132" y="2528"/>
                  </a:lnTo>
                  <a:lnTo>
                    <a:pt x="1132" y="2528"/>
                  </a:lnTo>
                  <a:lnTo>
                    <a:pt x="1149" y="2510"/>
                  </a:lnTo>
                  <a:lnTo>
                    <a:pt x="1167" y="2493"/>
                  </a:lnTo>
                  <a:lnTo>
                    <a:pt x="1185" y="2475"/>
                  </a:lnTo>
                  <a:lnTo>
                    <a:pt x="1211" y="2457"/>
                  </a:lnTo>
                  <a:lnTo>
                    <a:pt x="1238" y="2431"/>
                  </a:lnTo>
                  <a:lnTo>
                    <a:pt x="1264" y="2413"/>
                  </a:lnTo>
                  <a:lnTo>
                    <a:pt x="1291" y="2396"/>
                  </a:lnTo>
                  <a:lnTo>
                    <a:pt x="1309" y="2387"/>
                  </a:lnTo>
                  <a:lnTo>
                    <a:pt x="1326" y="2378"/>
                  </a:lnTo>
                  <a:lnTo>
                    <a:pt x="1370" y="2378"/>
                  </a:lnTo>
                  <a:lnTo>
                    <a:pt x="1415" y="2369"/>
                  </a:lnTo>
                  <a:lnTo>
                    <a:pt x="1459" y="2360"/>
                  </a:lnTo>
                  <a:lnTo>
                    <a:pt x="1503" y="2351"/>
                  </a:lnTo>
                  <a:lnTo>
                    <a:pt x="1547" y="2334"/>
                  </a:lnTo>
                  <a:lnTo>
                    <a:pt x="1583" y="2316"/>
                  </a:lnTo>
                  <a:lnTo>
                    <a:pt x="1627" y="2298"/>
                  </a:lnTo>
                  <a:lnTo>
                    <a:pt x="1671" y="2281"/>
                  </a:lnTo>
                  <a:lnTo>
                    <a:pt x="1706" y="2263"/>
                  </a:lnTo>
                  <a:lnTo>
                    <a:pt x="1750" y="2245"/>
                  </a:lnTo>
                  <a:lnTo>
                    <a:pt x="1750" y="2245"/>
                  </a:lnTo>
                  <a:lnTo>
                    <a:pt x="1750" y="2254"/>
                  </a:lnTo>
                  <a:lnTo>
                    <a:pt x="1759" y="2263"/>
                  </a:lnTo>
                  <a:lnTo>
                    <a:pt x="1759" y="2272"/>
                  </a:lnTo>
                  <a:lnTo>
                    <a:pt x="1759" y="2272"/>
                  </a:lnTo>
                  <a:lnTo>
                    <a:pt x="1768" y="2281"/>
                  </a:lnTo>
                  <a:lnTo>
                    <a:pt x="1768" y="2281"/>
                  </a:lnTo>
                  <a:lnTo>
                    <a:pt x="1768" y="2290"/>
                  </a:lnTo>
                  <a:lnTo>
                    <a:pt x="1777" y="2290"/>
                  </a:lnTo>
                  <a:lnTo>
                    <a:pt x="1777" y="2290"/>
                  </a:lnTo>
                  <a:lnTo>
                    <a:pt x="1804" y="2272"/>
                  </a:lnTo>
                  <a:lnTo>
                    <a:pt x="1830" y="2254"/>
                  </a:lnTo>
                  <a:lnTo>
                    <a:pt x="1857" y="2236"/>
                  </a:lnTo>
                  <a:lnTo>
                    <a:pt x="1874" y="2219"/>
                  </a:lnTo>
                  <a:lnTo>
                    <a:pt x="1892" y="2201"/>
                  </a:lnTo>
                  <a:lnTo>
                    <a:pt x="1901" y="2175"/>
                  </a:lnTo>
                  <a:lnTo>
                    <a:pt x="1910" y="2148"/>
                  </a:lnTo>
                  <a:lnTo>
                    <a:pt x="1918" y="2122"/>
                  </a:lnTo>
                  <a:lnTo>
                    <a:pt x="1927" y="2086"/>
                  </a:lnTo>
                  <a:lnTo>
                    <a:pt x="1927" y="2060"/>
                  </a:lnTo>
                  <a:lnTo>
                    <a:pt x="1936" y="2060"/>
                  </a:lnTo>
                  <a:lnTo>
                    <a:pt x="1945" y="2069"/>
                  </a:lnTo>
                  <a:lnTo>
                    <a:pt x="1954" y="2077"/>
                  </a:lnTo>
                  <a:lnTo>
                    <a:pt x="1963" y="2086"/>
                  </a:lnTo>
                  <a:lnTo>
                    <a:pt x="1963" y="2095"/>
                  </a:lnTo>
                  <a:lnTo>
                    <a:pt x="1971" y="2104"/>
                  </a:lnTo>
                  <a:lnTo>
                    <a:pt x="1980" y="2113"/>
                  </a:lnTo>
                  <a:lnTo>
                    <a:pt x="1989" y="2130"/>
                  </a:lnTo>
                  <a:lnTo>
                    <a:pt x="1989" y="2139"/>
                  </a:lnTo>
                  <a:lnTo>
                    <a:pt x="1998" y="2139"/>
                  </a:lnTo>
                  <a:lnTo>
                    <a:pt x="2007" y="2122"/>
                  </a:lnTo>
                  <a:lnTo>
                    <a:pt x="2007" y="2095"/>
                  </a:lnTo>
                  <a:lnTo>
                    <a:pt x="2007" y="2077"/>
                  </a:lnTo>
                  <a:lnTo>
                    <a:pt x="2007" y="2051"/>
                  </a:lnTo>
                  <a:lnTo>
                    <a:pt x="2016" y="2024"/>
                  </a:lnTo>
                  <a:lnTo>
                    <a:pt x="2016" y="1998"/>
                  </a:lnTo>
                  <a:lnTo>
                    <a:pt x="2016" y="1971"/>
                  </a:lnTo>
                  <a:lnTo>
                    <a:pt x="2016" y="1954"/>
                  </a:lnTo>
                  <a:lnTo>
                    <a:pt x="2024" y="1936"/>
                  </a:lnTo>
                  <a:lnTo>
                    <a:pt x="2033" y="1918"/>
                  </a:lnTo>
                  <a:lnTo>
                    <a:pt x="2051" y="1909"/>
                  </a:lnTo>
                  <a:lnTo>
                    <a:pt x="2060" y="1909"/>
                  </a:lnTo>
                  <a:lnTo>
                    <a:pt x="2069" y="1909"/>
                  </a:lnTo>
                  <a:lnTo>
                    <a:pt x="2077" y="1918"/>
                  </a:lnTo>
                  <a:lnTo>
                    <a:pt x="2077" y="1936"/>
                  </a:lnTo>
                  <a:lnTo>
                    <a:pt x="2086" y="1945"/>
                  </a:lnTo>
                  <a:lnTo>
                    <a:pt x="2086" y="1963"/>
                  </a:lnTo>
                  <a:lnTo>
                    <a:pt x="2095" y="1971"/>
                  </a:lnTo>
                  <a:lnTo>
                    <a:pt x="2104" y="1980"/>
                  </a:lnTo>
                  <a:lnTo>
                    <a:pt x="2113" y="1980"/>
                  </a:lnTo>
                  <a:lnTo>
                    <a:pt x="2131" y="1963"/>
                  </a:lnTo>
                  <a:lnTo>
                    <a:pt x="2139" y="1954"/>
                  </a:lnTo>
                  <a:lnTo>
                    <a:pt x="2148" y="1936"/>
                  </a:lnTo>
                  <a:lnTo>
                    <a:pt x="2148" y="1909"/>
                  </a:lnTo>
                  <a:lnTo>
                    <a:pt x="2148" y="1883"/>
                  </a:lnTo>
                  <a:lnTo>
                    <a:pt x="2148" y="1856"/>
                  </a:lnTo>
                  <a:lnTo>
                    <a:pt x="2148" y="1830"/>
                  </a:lnTo>
                  <a:lnTo>
                    <a:pt x="2148" y="1803"/>
                  </a:lnTo>
                  <a:lnTo>
                    <a:pt x="2148" y="1786"/>
                  </a:lnTo>
                  <a:lnTo>
                    <a:pt x="2148" y="1759"/>
                  </a:lnTo>
                  <a:lnTo>
                    <a:pt x="2157" y="1742"/>
                  </a:lnTo>
                  <a:lnTo>
                    <a:pt x="2157" y="1724"/>
                  </a:lnTo>
                  <a:lnTo>
                    <a:pt x="2166" y="1715"/>
                  </a:lnTo>
                  <a:lnTo>
                    <a:pt x="2184" y="1697"/>
                  </a:lnTo>
                  <a:lnTo>
                    <a:pt x="2192" y="1689"/>
                  </a:lnTo>
                  <a:lnTo>
                    <a:pt x="2201" y="1680"/>
                  </a:lnTo>
                  <a:lnTo>
                    <a:pt x="2219" y="1680"/>
                  </a:lnTo>
                  <a:lnTo>
                    <a:pt x="2237" y="1671"/>
                  </a:lnTo>
                  <a:lnTo>
                    <a:pt x="2245" y="1662"/>
                  </a:lnTo>
                  <a:lnTo>
                    <a:pt x="2263" y="1653"/>
                  </a:lnTo>
                  <a:lnTo>
                    <a:pt x="2281" y="1644"/>
                  </a:lnTo>
                  <a:lnTo>
                    <a:pt x="2290" y="1644"/>
                  </a:lnTo>
                  <a:lnTo>
                    <a:pt x="2298" y="1653"/>
                  </a:lnTo>
                  <a:lnTo>
                    <a:pt x="2307" y="1671"/>
                  </a:lnTo>
                  <a:lnTo>
                    <a:pt x="2316" y="1680"/>
                  </a:lnTo>
                  <a:lnTo>
                    <a:pt x="2316" y="1697"/>
                  </a:lnTo>
                  <a:lnTo>
                    <a:pt x="2325" y="1715"/>
                  </a:lnTo>
                  <a:lnTo>
                    <a:pt x="2325" y="1733"/>
                  </a:lnTo>
                  <a:lnTo>
                    <a:pt x="2334" y="1750"/>
                  </a:lnTo>
                  <a:lnTo>
                    <a:pt x="2343" y="1759"/>
                  </a:lnTo>
                  <a:lnTo>
                    <a:pt x="2351" y="1742"/>
                  </a:lnTo>
                  <a:lnTo>
                    <a:pt x="2351" y="1715"/>
                  </a:lnTo>
                  <a:lnTo>
                    <a:pt x="2360" y="1697"/>
                  </a:lnTo>
                  <a:lnTo>
                    <a:pt x="2360" y="1671"/>
                  </a:lnTo>
                  <a:lnTo>
                    <a:pt x="2360" y="1644"/>
                  </a:lnTo>
                  <a:lnTo>
                    <a:pt x="2360" y="1618"/>
                  </a:lnTo>
                  <a:lnTo>
                    <a:pt x="2360" y="1591"/>
                  </a:lnTo>
                  <a:lnTo>
                    <a:pt x="2360" y="1565"/>
                  </a:lnTo>
                  <a:lnTo>
                    <a:pt x="2360" y="1547"/>
                  </a:lnTo>
                  <a:lnTo>
                    <a:pt x="2369" y="1529"/>
                  </a:lnTo>
                  <a:lnTo>
                    <a:pt x="2369" y="1521"/>
                  </a:lnTo>
                  <a:lnTo>
                    <a:pt x="2369" y="1503"/>
                  </a:lnTo>
                  <a:lnTo>
                    <a:pt x="2369" y="1494"/>
                  </a:lnTo>
                  <a:lnTo>
                    <a:pt x="2369" y="1485"/>
                  </a:lnTo>
                  <a:lnTo>
                    <a:pt x="2369" y="1476"/>
                  </a:lnTo>
                  <a:lnTo>
                    <a:pt x="2378" y="1468"/>
                  </a:lnTo>
                  <a:lnTo>
                    <a:pt x="2378" y="1459"/>
                  </a:lnTo>
                  <a:lnTo>
                    <a:pt x="2387" y="1450"/>
                  </a:lnTo>
                  <a:lnTo>
                    <a:pt x="2396" y="1441"/>
                  </a:lnTo>
                  <a:lnTo>
                    <a:pt x="2405" y="1441"/>
                  </a:lnTo>
                  <a:lnTo>
                    <a:pt x="2422" y="1432"/>
                  </a:lnTo>
                  <a:lnTo>
                    <a:pt x="2431" y="1432"/>
                  </a:lnTo>
                  <a:lnTo>
                    <a:pt x="2440" y="1423"/>
                  </a:lnTo>
                  <a:lnTo>
                    <a:pt x="2449" y="1415"/>
                  </a:lnTo>
                  <a:lnTo>
                    <a:pt x="2458" y="1406"/>
                  </a:lnTo>
                  <a:lnTo>
                    <a:pt x="2466" y="1397"/>
                  </a:lnTo>
                  <a:lnTo>
                    <a:pt x="2466" y="1388"/>
                  </a:lnTo>
                  <a:lnTo>
                    <a:pt x="2475" y="1379"/>
                  </a:lnTo>
                  <a:lnTo>
                    <a:pt x="2484" y="1370"/>
                  </a:lnTo>
                  <a:lnTo>
                    <a:pt x="2502" y="1361"/>
                  </a:lnTo>
                  <a:lnTo>
                    <a:pt x="2537" y="1353"/>
                  </a:lnTo>
                  <a:lnTo>
                    <a:pt x="2564" y="1353"/>
                  </a:lnTo>
                  <a:lnTo>
                    <a:pt x="2581" y="1361"/>
                  </a:lnTo>
                  <a:lnTo>
                    <a:pt x="2599" y="1370"/>
                  </a:lnTo>
                  <a:lnTo>
                    <a:pt x="2599" y="1388"/>
                  </a:lnTo>
                  <a:lnTo>
                    <a:pt x="2599" y="1397"/>
                  </a:lnTo>
                  <a:lnTo>
                    <a:pt x="2599" y="1397"/>
                  </a:lnTo>
                  <a:lnTo>
                    <a:pt x="2599" y="1397"/>
                  </a:lnTo>
                  <a:lnTo>
                    <a:pt x="2599" y="1379"/>
                  </a:lnTo>
                  <a:lnTo>
                    <a:pt x="2608" y="1353"/>
                  </a:lnTo>
                  <a:lnTo>
                    <a:pt x="2608" y="1335"/>
                  </a:lnTo>
                  <a:lnTo>
                    <a:pt x="2617" y="1317"/>
                  </a:lnTo>
                  <a:lnTo>
                    <a:pt x="2617" y="1291"/>
                  </a:lnTo>
                  <a:lnTo>
                    <a:pt x="2617" y="1273"/>
                  </a:lnTo>
                  <a:lnTo>
                    <a:pt x="2625" y="1247"/>
                  </a:lnTo>
                  <a:lnTo>
                    <a:pt x="2625" y="1229"/>
                  </a:lnTo>
                  <a:lnTo>
                    <a:pt x="2634" y="1202"/>
                  </a:lnTo>
                  <a:lnTo>
                    <a:pt x="2643" y="1185"/>
                  </a:lnTo>
                  <a:lnTo>
                    <a:pt x="2652" y="1167"/>
                  </a:lnTo>
                  <a:lnTo>
                    <a:pt x="2661" y="1158"/>
                  </a:lnTo>
                  <a:lnTo>
                    <a:pt x="2634" y="1149"/>
                  </a:lnTo>
                  <a:lnTo>
                    <a:pt x="2617" y="1132"/>
                  </a:lnTo>
                  <a:lnTo>
                    <a:pt x="2608" y="1114"/>
                  </a:lnTo>
                  <a:lnTo>
                    <a:pt x="2617" y="1088"/>
                  </a:lnTo>
                  <a:lnTo>
                    <a:pt x="2634" y="1070"/>
                  </a:lnTo>
                  <a:lnTo>
                    <a:pt x="2652" y="1043"/>
                  </a:lnTo>
                  <a:lnTo>
                    <a:pt x="2679" y="1026"/>
                  </a:lnTo>
                  <a:lnTo>
                    <a:pt x="2705" y="1008"/>
                  </a:lnTo>
                  <a:lnTo>
                    <a:pt x="2723" y="999"/>
                  </a:lnTo>
                  <a:lnTo>
                    <a:pt x="2732" y="999"/>
                  </a:lnTo>
                  <a:lnTo>
                    <a:pt x="2732" y="990"/>
                  </a:lnTo>
                  <a:lnTo>
                    <a:pt x="2732" y="990"/>
                  </a:lnTo>
                  <a:lnTo>
                    <a:pt x="2732" y="990"/>
                  </a:lnTo>
                  <a:lnTo>
                    <a:pt x="2732" y="981"/>
                  </a:lnTo>
                  <a:lnTo>
                    <a:pt x="2740" y="973"/>
                  </a:lnTo>
                  <a:lnTo>
                    <a:pt x="2740" y="964"/>
                  </a:lnTo>
                  <a:lnTo>
                    <a:pt x="2749" y="955"/>
                  </a:lnTo>
                  <a:lnTo>
                    <a:pt x="2749" y="946"/>
                  </a:lnTo>
                  <a:lnTo>
                    <a:pt x="2758" y="937"/>
                  </a:lnTo>
                  <a:lnTo>
                    <a:pt x="2767" y="928"/>
                  </a:lnTo>
                  <a:lnTo>
                    <a:pt x="2776" y="920"/>
                  </a:lnTo>
                  <a:lnTo>
                    <a:pt x="2785" y="911"/>
                  </a:lnTo>
                  <a:lnTo>
                    <a:pt x="2802" y="902"/>
                  </a:lnTo>
                  <a:lnTo>
                    <a:pt x="2820" y="884"/>
                  </a:lnTo>
                  <a:lnTo>
                    <a:pt x="2829" y="875"/>
                  </a:lnTo>
                  <a:lnTo>
                    <a:pt x="2846" y="849"/>
                  </a:lnTo>
                  <a:lnTo>
                    <a:pt x="2855" y="822"/>
                  </a:lnTo>
                  <a:lnTo>
                    <a:pt x="2855" y="787"/>
                  </a:lnTo>
                  <a:lnTo>
                    <a:pt x="2855" y="752"/>
                  </a:lnTo>
                  <a:lnTo>
                    <a:pt x="2846" y="707"/>
                  </a:lnTo>
                  <a:lnTo>
                    <a:pt x="2855" y="699"/>
                  </a:lnTo>
                  <a:lnTo>
                    <a:pt x="2873" y="699"/>
                  </a:lnTo>
                  <a:lnTo>
                    <a:pt x="2891" y="690"/>
                  </a:lnTo>
                  <a:lnTo>
                    <a:pt x="2917" y="681"/>
                  </a:lnTo>
                  <a:lnTo>
                    <a:pt x="2944" y="663"/>
                  </a:lnTo>
                  <a:lnTo>
                    <a:pt x="2970" y="646"/>
                  </a:lnTo>
                  <a:lnTo>
                    <a:pt x="2997" y="610"/>
                  </a:lnTo>
                  <a:lnTo>
                    <a:pt x="3023" y="575"/>
                  </a:lnTo>
                  <a:lnTo>
                    <a:pt x="3041" y="531"/>
                  </a:lnTo>
                  <a:lnTo>
                    <a:pt x="3059" y="469"/>
                  </a:lnTo>
                  <a:lnTo>
                    <a:pt x="3059" y="469"/>
                  </a:lnTo>
                  <a:lnTo>
                    <a:pt x="3067" y="469"/>
                  </a:lnTo>
                  <a:lnTo>
                    <a:pt x="3085" y="469"/>
                  </a:lnTo>
                  <a:lnTo>
                    <a:pt x="3103" y="460"/>
                  </a:lnTo>
                  <a:lnTo>
                    <a:pt x="3120" y="451"/>
                  </a:lnTo>
                  <a:lnTo>
                    <a:pt x="3138" y="433"/>
                  </a:lnTo>
                  <a:lnTo>
                    <a:pt x="3165" y="425"/>
                  </a:lnTo>
                  <a:lnTo>
                    <a:pt x="3182" y="398"/>
                  </a:lnTo>
                  <a:lnTo>
                    <a:pt x="3191" y="372"/>
                  </a:lnTo>
                  <a:lnTo>
                    <a:pt x="3200" y="336"/>
                  </a:lnTo>
                  <a:lnTo>
                    <a:pt x="3209" y="336"/>
                  </a:lnTo>
                  <a:lnTo>
                    <a:pt x="3226" y="345"/>
                  </a:lnTo>
                  <a:lnTo>
                    <a:pt x="3253" y="345"/>
                  </a:lnTo>
                  <a:lnTo>
                    <a:pt x="3280" y="354"/>
                  </a:lnTo>
                  <a:lnTo>
                    <a:pt x="3315" y="354"/>
                  </a:lnTo>
                  <a:lnTo>
                    <a:pt x="3350" y="354"/>
                  </a:lnTo>
                  <a:lnTo>
                    <a:pt x="3386" y="354"/>
                  </a:lnTo>
                  <a:lnTo>
                    <a:pt x="3421" y="345"/>
                  </a:lnTo>
                  <a:lnTo>
                    <a:pt x="3439" y="327"/>
                  </a:lnTo>
                  <a:lnTo>
                    <a:pt x="3456" y="310"/>
                  </a:lnTo>
                  <a:lnTo>
                    <a:pt x="3465" y="310"/>
                  </a:lnTo>
                  <a:lnTo>
                    <a:pt x="3465" y="319"/>
                  </a:lnTo>
                  <a:lnTo>
                    <a:pt x="3474" y="319"/>
                  </a:lnTo>
                  <a:lnTo>
                    <a:pt x="3492" y="327"/>
                  </a:lnTo>
                  <a:lnTo>
                    <a:pt x="3500" y="327"/>
                  </a:lnTo>
                  <a:lnTo>
                    <a:pt x="3518" y="336"/>
                  </a:lnTo>
                  <a:lnTo>
                    <a:pt x="3545" y="336"/>
                  </a:lnTo>
                  <a:lnTo>
                    <a:pt x="3562" y="336"/>
                  </a:lnTo>
                  <a:lnTo>
                    <a:pt x="3589" y="327"/>
                  </a:lnTo>
                  <a:lnTo>
                    <a:pt x="3615" y="319"/>
                  </a:lnTo>
                  <a:lnTo>
                    <a:pt x="3615" y="319"/>
                  </a:lnTo>
                  <a:lnTo>
                    <a:pt x="3633" y="327"/>
                  </a:lnTo>
                  <a:lnTo>
                    <a:pt x="3651" y="336"/>
                  </a:lnTo>
                  <a:lnTo>
                    <a:pt x="3677" y="345"/>
                  </a:lnTo>
                  <a:lnTo>
                    <a:pt x="3713" y="363"/>
                  </a:lnTo>
                  <a:lnTo>
                    <a:pt x="3748" y="372"/>
                  </a:lnTo>
                  <a:lnTo>
                    <a:pt x="3783" y="380"/>
                  </a:lnTo>
                  <a:lnTo>
                    <a:pt x="3810" y="389"/>
                  </a:lnTo>
                  <a:lnTo>
                    <a:pt x="3845" y="398"/>
                  </a:lnTo>
                  <a:lnTo>
                    <a:pt x="3872" y="398"/>
                  </a:lnTo>
                  <a:lnTo>
                    <a:pt x="3872" y="398"/>
                  </a:lnTo>
                  <a:lnTo>
                    <a:pt x="3872" y="389"/>
                  </a:lnTo>
                  <a:lnTo>
                    <a:pt x="3863" y="380"/>
                  </a:lnTo>
                  <a:lnTo>
                    <a:pt x="3863" y="372"/>
                  </a:lnTo>
                  <a:lnTo>
                    <a:pt x="3854" y="354"/>
                  </a:lnTo>
                  <a:lnTo>
                    <a:pt x="3845" y="336"/>
                  </a:lnTo>
                  <a:lnTo>
                    <a:pt x="3827" y="319"/>
                  </a:lnTo>
                  <a:lnTo>
                    <a:pt x="3810" y="310"/>
                  </a:lnTo>
                  <a:lnTo>
                    <a:pt x="3792" y="292"/>
                  </a:lnTo>
                  <a:lnTo>
                    <a:pt x="3774" y="274"/>
                  </a:lnTo>
                  <a:lnTo>
                    <a:pt x="3766" y="274"/>
                  </a:lnTo>
                  <a:lnTo>
                    <a:pt x="3766" y="266"/>
                  </a:lnTo>
                  <a:lnTo>
                    <a:pt x="3757" y="266"/>
                  </a:lnTo>
                  <a:lnTo>
                    <a:pt x="3748" y="266"/>
                  </a:lnTo>
                  <a:lnTo>
                    <a:pt x="3748" y="257"/>
                  </a:lnTo>
                  <a:lnTo>
                    <a:pt x="3739" y="257"/>
                  </a:lnTo>
                  <a:lnTo>
                    <a:pt x="3730" y="248"/>
                  </a:lnTo>
                  <a:lnTo>
                    <a:pt x="3730" y="239"/>
                  </a:lnTo>
                  <a:lnTo>
                    <a:pt x="3721" y="239"/>
                  </a:lnTo>
                  <a:lnTo>
                    <a:pt x="3721" y="230"/>
                  </a:lnTo>
                  <a:lnTo>
                    <a:pt x="3713" y="213"/>
                  </a:lnTo>
                  <a:lnTo>
                    <a:pt x="3695" y="195"/>
                  </a:lnTo>
                  <a:lnTo>
                    <a:pt x="3686" y="177"/>
                  </a:lnTo>
                  <a:lnTo>
                    <a:pt x="3677" y="168"/>
                  </a:lnTo>
                  <a:lnTo>
                    <a:pt x="3668" y="159"/>
                  </a:lnTo>
                  <a:lnTo>
                    <a:pt x="3651" y="159"/>
                  </a:lnTo>
                  <a:lnTo>
                    <a:pt x="3633" y="159"/>
                  </a:lnTo>
                  <a:lnTo>
                    <a:pt x="3615" y="159"/>
                  </a:lnTo>
                  <a:lnTo>
                    <a:pt x="3589" y="168"/>
                  </a:lnTo>
                  <a:lnTo>
                    <a:pt x="3554" y="186"/>
                  </a:lnTo>
                  <a:lnTo>
                    <a:pt x="3545" y="186"/>
                  </a:lnTo>
                  <a:lnTo>
                    <a:pt x="3527" y="186"/>
                  </a:lnTo>
                  <a:lnTo>
                    <a:pt x="3518" y="186"/>
                  </a:lnTo>
                  <a:lnTo>
                    <a:pt x="3509" y="186"/>
                  </a:lnTo>
                  <a:lnTo>
                    <a:pt x="3509" y="186"/>
                  </a:lnTo>
                  <a:lnTo>
                    <a:pt x="3500" y="177"/>
                  </a:lnTo>
                  <a:lnTo>
                    <a:pt x="3500" y="177"/>
                  </a:lnTo>
                  <a:lnTo>
                    <a:pt x="3492" y="168"/>
                  </a:lnTo>
                  <a:lnTo>
                    <a:pt x="3492" y="168"/>
                  </a:lnTo>
                  <a:lnTo>
                    <a:pt x="3492" y="168"/>
                  </a:lnTo>
                  <a:lnTo>
                    <a:pt x="3492" y="159"/>
                  </a:lnTo>
                  <a:lnTo>
                    <a:pt x="3474" y="151"/>
                  </a:lnTo>
                  <a:lnTo>
                    <a:pt x="3456" y="142"/>
                  </a:lnTo>
                  <a:lnTo>
                    <a:pt x="3439" y="124"/>
                  </a:lnTo>
                  <a:lnTo>
                    <a:pt x="3412" y="115"/>
                  </a:lnTo>
                  <a:lnTo>
                    <a:pt x="3394" y="106"/>
                  </a:lnTo>
                  <a:lnTo>
                    <a:pt x="3368" y="98"/>
                  </a:lnTo>
                  <a:lnTo>
                    <a:pt x="3350" y="98"/>
                  </a:lnTo>
                  <a:lnTo>
                    <a:pt x="3341" y="106"/>
                  </a:lnTo>
                  <a:lnTo>
                    <a:pt x="3341" y="133"/>
                  </a:lnTo>
                  <a:lnTo>
                    <a:pt x="3341" y="133"/>
                  </a:lnTo>
                  <a:lnTo>
                    <a:pt x="3333" y="115"/>
                  </a:lnTo>
                  <a:lnTo>
                    <a:pt x="3315" y="98"/>
                  </a:lnTo>
                  <a:lnTo>
                    <a:pt x="3297" y="71"/>
                  </a:lnTo>
                  <a:lnTo>
                    <a:pt x="3280" y="53"/>
                  </a:lnTo>
                  <a:lnTo>
                    <a:pt x="3262" y="36"/>
                  </a:lnTo>
                  <a:lnTo>
                    <a:pt x="3244" y="18"/>
                  </a:lnTo>
                  <a:lnTo>
                    <a:pt x="3226" y="9"/>
                  </a:lnTo>
                  <a:lnTo>
                    <a:pt x="3209" y="18"/>
                  </a:lnTo>
                  <a:lnTo>
                    <a:pt x="3200" y="36"/>
                  </a:lnTo>
                  <a:lnTo>
                    <a:pt x="3200" y="36"/>
                  </a:lnTo>
                  <a:lnTo>
                    <a:pt x="3182" y="27"/>
                  </a:lnTo>
                  <a:lnTo>
                    <a:pt x="3165" y="18"/>
                  </a:lnTo>
                  <a:lnTo>
                    <a:pt x="3147" y="9"/>
                  </a:lnTo>
                  <a:lnTo>
                    <a:pt x="3129" y="0"/>
                  </a:lnTo>
                  <a:lnTo>
                    <a:pt x="3112" y="0"/>
                  </a:lnTo>
                  <a:lnTo>
                    <a:pt x="3094" y="9"/>
                  </a:lnTo>
                  <a:lnTo>
                    <a:pt x="3085" y="27"/>
                  </a:lnTo>
                  <a:lnTo>
                    <a:pt x="3085" y="45"/>
                  </a:lnTo>
                  <a:lnTo>
                    <a:pt x="3085" y="89"/>
                  </a:lnTo>
                  <a:lnTo>
                    <a:pt x="3085" y="89"/>
                  </a:lnTo>
                  <a:lnTo>
                    <a:pt x="3085" y="89"/>
                  </a:lnTo>
                  <a:lnTo>
                    <a:pt x="3076" y="98"/>
                  </a:lnTo>
                  <a:lnTo>
                    <a:pt x="3067" y="98"/>
                  </a:lnTo>
                  <a:lnTo>
                    <a:pt x="3059" y="98"/>
                  </a:lnTo>
                  <a:lnTo>
                    <a:pt x="3041" y="98"/>
                  </a:lnTo>
                  <a:lnTo>
                    <a:pt x="3023" y="89"/>
                  </a:lnTo>
                  <a:lnTo>
                    <a:pt x="3006" y="80"/>
                  </a:lnTo>
                  <a:lnTo>
                    <a:pt x="2979" y="62"/>
                  </a:lnTo>
                  <a:lnTo>
                    <a:pt x="2952" y="45"/>
                  </a:lnTo>
                  <a:lnTo>
                    <a:pt x="2944" y="36"/>
                  </a:lnTo>
                  <a:lnTo>
                    <a:pt x="2935" y="27"/>
                  </a:lnTo>
                  <a:lnTo>
                    <a:pt x="2917" y="27"/>
                  </a:lnTo>
                  <a:lnTo>
                    <a:pt x="2908" y="27"/>
                  </a:lnTo>
                  <a:lnTo>
                    <a:pt x="2891" y="27"/>
                  </a:lnTo>
                  <a:lnTo>
                    <a:pt x="2882" y="36"/>
                  </a:lnTo>
                  <a:lnTo>
                    <a:pt x="2873" y="45"/>
                  </a:lnTo>
                  <a:lnTo>
                    <a:pt x="2873" y="53"/>
                  </a:lnTo>
                  <a:lnTo>
                    <a:pt x="2873" y="62"/>
                  </a:lnTo>
                  <a:lnTo>
                    <a:pt x="2873" y="71"/>
                  </a:lnTo>
                  <a:lnTo>
                    <a:pt x="2899" y="106"/>
                  </a:lnTo>
                  <a:lnTo>
                    <a:pt x="2908" y="124"/>
                  </a:lnTo>
                  <a:lnTo>
                    <a:pt x="2917" y="142"/>
                  </a:lnTo>
                  <a:lnTo>
                    <a:pt x="2917" y="151"/>
                  </a:lnTo>
                  <a:lnTo>
                    <a:pt x="2908" y="159"/>
                  </a:lnTo>
                  <a:lnTo>
                    <a:pt x="2899" y="159"/>
                  </a:lnTo>
                  <a:lnTo>
                    <a:pt x="2882" y="159"/>
                  </a:lnTo>
                  <a:lnTo>
                    <a:pt x="2864" y="151"/>
                  </a:lnTo>
                  <a:lnTo>
                    <a:pt x="2838" y="133"/>
                  </a:lnTo>
                  <a:lnTo>
                    <a:pt x="2811" y="124"/>
                  </a:lnTo>
                  <a:lnTo>
                    <a:pt x="2785" y="106"/>
                  </a:lnTo>
                  <a:lnTo>
                    <a:pt x="2776" y="106"/>
                  </a:lnTo>
                  <a:lnTo>
                    <a:pt x="2767" y="115"/>
                  </a:lnTo>
                  <a:lnTo>
                    <a:pt x="2758" y="133"/>
                  </a:lnTo>
                  <a:lnTo>
                    <a:pt x="2767" y="151"/>
                  </a:lnTo>
                  <a:lnTo>
                    <a:pt x="2776" y="177"/>
                  </a:lnTo>
                  <a:lnTo>
                    <a:pt x="2785" y="195"/>
                  </a:lnTo>
                  <a:lnTo>
                    <a:pt x="2793" y="213"/>
                  </a:lnTo>
                  <a:lnTo>
                    <a:pt x="2811" y="230"/>
                  </a:lnTo>
                  <a:lnTo>
                    <a:pt x="2829" y="230"/>
                  </a:lnTo>
                  <a:lnTo>
                    <a:pt x="2829" y="239"/>
                  </a:lnTo>
                  <a:lnTo>
                    <a:pt x="2829" y="239"/>
                  </a:lnTo>
                  <a:lnTo>
                    <a:pt x="2829" y="248"/>
                  </a:lnTo>
                  <a:lnTo>
                    <a:pt x="2820" y="248"/>
                  </a:lnTo>
                  <a:lnTo>
                    <a:pt x="2820" y="257"/>
                  </a:lnTo>
                  <a:lnTo>
                    <a:pt x="2802" y="257"/>
                  </a:lnTo>
                  <a:lnTo>
                    <a:pt x="2785" y="257"/>
                  </a:lnTo>
                  <a:lnTo>
                    <a:pt x="2758" y="257"/>
                  </a:lnTo>
                  <a:lnTo>
                    <a:pt x="2714" y="248"/>
                  </a:lnTo>
                  <a:lnTo>
                    <a:pt x="2670" y="230"/>
                  </a:lnTo>
                  <a:lnTo>
                    <a:pt x="2652" y="221"/>
                  </a:lnTo>
                  <a:lnTo>
                    <a:pt x="2643" y="221"/>
                  </a:lnTo>
                  <a:lnTo>
                    <a:pt x="2643" y="221"/>
                  </a:lnTo>
                  <a:lnTo>
                    <a:pt x="2643" y="239"/>
                  </a:lnTo>
                  <a:lnTo>
                    <a:pt x="2661" y="248"/>
                  </a:lnTo>
                  <a:lnTo>
                    <a:pt x="2670" y="266"/>
                  </a:lnTo>
                  <a:lnTo>
                    <a:pt x="2687" y="274"/>
                  </a:lnTo>
                  <a:lnTo>
                    <a:pt x="2696" y="292"/>
                  </a:lnTo>
                  <a:lnTo>
                    <a:pt x="2705" y="292"/>
                  </a:lnTo>
                  <a:lnTo>
                    <a:pt x="2714" y="301"/>
                  </a:lnTo>
                  <a:lnTo>
                    <a:pt x="2714" y="301"/>
                  </a:lnTo>
                  <a:lnTo>
                    <a:pt x="2714" y="301"/>
                  </a:lnTo>
                  <a:lnTo>
                    <a:pt x="2723" y="310"/>
                  </a:lnTo>
                  <a:lnTo>
                    <a:pt x="2723" y="319"/>
                  </a:lnTo>
                  <a:lnTo>
                    <a:pt x="2732" y="327"/>
                  </a:lnTo>
                  <a:lnTo>
                    <a:pt x="2732" y="336"/>
                  </a:lnTo>
                  <a:lnTo>
                    <a:pt x="2723" y="336"/>
                  </a:lnTo>
                  <a:lnTo>
                    <a:pt x="2714" y="345"/>
                  </a:lnTo>
                  <a:lnTo>
                    <a:pt x="2696" y="345"/>
                  </a:lnTo>
                  <a:lnTo>
                    <a:pt x="2661" y="345"/>
                  </a:lnTo>
                  <a:lnTo>
                    <a:pt x="2634" y="354"/>
                  </a:lnTo>
                  <a:lnTo>
                    <a:pt x="2599" y="363"/>
                  </a:lnTo>
                  <a:lnTo>
                    <a:pt x="2564" y="380"/>
                  </a:lnTo>
                  <a:lnTo>
                    <a:pt x="2537" y="407"/>
                  </a:lnTo>
                  <a:lnTo>
                    <a:pt x="2519" y="433"/>
                  </a:lnTo>
                  <a:lnTo>
                    <a:pt x="2511" y="460"/>
                  </a:lnTo>
                  <a:lnTo>
                    <a:pt x="2511" y="487"/>
                  </a:lnTo>
                  <a:lnTo>
                    <a:pt x="2537" y="504"/>
                  </a:lnTo>
                  <a:lnTo>
                    <a:pt x="2572" y="513"/>
                  </a:lnTo>
                  <a:lnTo>
                    <a:pt x="2634" y="504"/>
                  </a:lnTo>
                  <a:lnTo>
                    <a:pt x="2679" y="504"/>
                  </a:lnTo>
                  <a:lnTo>
                    <a:pt x="2696" y="504"/>
                  </a:lnTo>
                  <a:lnTo>
                    <a:pt x="2705" y="513"/>
                  </a:lnTo>
                  <a:lnTo>
                    <a:pt x="2705" y="513"/>
                  </a:lnTo>
                  <a:lnTo>
                    <a:pt x="2687" y="522"/>
                  </a:lnTo>
                  <a:lnTo>
                    <a:pt x="2670" y="531"/>
                  </a:lnTo>
                  <a:lnTo>
                    <a:pt x="2643" y="540"/>
                  </a:lnTo>
                  <a:lnTo>
                    <a:pt x="2625" y="548"/>
                  </a:lnTo>
                  <a:lnTo>
                    <a:pt x="2608" y="557"/>
                  </a:lnTo>
                  <a:lnTo>
                    <a:pt x="2599" y="557"/>
                  </a:lnTo>
                  <a:lnTo>
                    <a:pt x="2572" y="566"/>
                  </a:lnTo>
                  <a:lnTo>
                    <a:pt x="2555" y="575"/>
                  </a:lnTo>
                  <a:lnTo>
                    <a:pt x="2546" y="584"/>
                  </a:lnTo>
                  <a:lnTo>
                    <a:pt x="2537" y="593"/>
                  </a:lnTo>
                  <a:lnTo>
                    <a:pt x="2537" y="601"/>
                  </a:lnTo>
                  <a:lnTo>
                    <a:pt x="2546" y="610"/>
                  </a:lnTo>
                  <a:lnTo>
                    <a:pt x="2564" y="619"/>
                  </a:lnTo>
                  <a:lnTo>
                    <a:pt x="2581" y="637"/>
                  </a:lnTo>
                  <a:lnTo>
                    <a:pt x="2608" y="654"/>
                  </a:lnTo>
                  <a:lnTo>
                    <a:pt x="2634" y="672"/>
                  </a:lnTo>
                  <a:lnTo>
                    <a:pt x="2661" y="690"/>
                  </a:lnTo>
                  <a:lnTo>
                    <a:pt x="2679" y="707"/>
                  </a:lnTo>
                  <a:lnTo>
                    <a:pt x="2679" y="725"/>
                  </a:lnTo>
                  <a:lnTo>
                    <a:pt x="2679" y="734"/>
                  </a:lnTo>
                  <a:lnTo>
                    <a:pt x="2670" y="743"/>
                  </a:lnTo>
                  <a:lnTo>
                    <a:pt x="2661" y="752"/>
                  </a:lnTo>
                  <a:lnTo>
                    <a:pt x="2643" y="752"/>
                  </a:lnTo>
                  <a:lnTo>
                    <a:pt x="2634" y="752"/>
                  </a:lnTo>
                  <a:lnTo>
                    <a:pt x="2625" y="743"/>
                  </a:lnTo>
                  <a:lnTo>
                    <a:pt x="2617" y="734"/>
                  </a:lnTo>
                  <a:lnTo>
                    <a:pt x="2608" y="716"/>
                  </a:lnTo>
                  <a:lnTo>
                    <a:pt x="2590" y="707"/>
                  </a:lnTo>
                  <a:lnTo>
                    <a:pt x="2564" y="707"/>
                  </a:lnTo>
                  <a:lnTo>
                    <a:pt x="2537" y="707"/>
                  </a:lnTo>
                  <a:lnTo>
                    <a:pt x="2511" y="716"/>
                  </a:lnTo>
                  <a:lnTo>
                    <a:pt x="2484" y="734"/>
                  </a:lnTo>
                  <a:lnTo>
                    <a:pt x="2475" y="743"/>
                  </a:lnTo>
                  <a:lnTo>
                    <a:pt x="2466" y="760"/>
                  </a:lnTo>
                  <a:lnTo>
                    <a:pt x="2484" y="787"/>
                  </a:lnTo>
                  <a:lnTo>
                    <a:pt x="2511" y="805"/>
                  </a:lnTo>
                  <a:lnTo>
                    <a:pt x="2519" y="814"/>
                  </a:lnTo>
                  <a:lnTo>
                    <a:pt x="2519" y="822"/>
                  </a:lnTo>
                  <a:lnTo>
                    <a:pt x="2528" y="840"/>
                  </a:lnTo>
                  <a:lnTo>
                    <a:pt x="2537" y="858"/>
                  </a:lnTo>
                  <a:lnTo>
                    <a:pt x="2537" y="884"/>
                  </a:lnTo>
                  <a:lnTo>
                    <a:pt x="2528" y="911"/>
                  </a:lnTo>
                  <a:lnTo>
                    <a:pt x="2511" y="937"/>
                  </a:lnTo>
                  <a:lnTo>
                    <a:pt x="2475" y="955"/>
                  </a:lnTo>
                  <a:lnTo>
                    <a:pt x="2422" y="973"/>
                  </a:lnTo>
                  <a:lnTo>
                    <a:pt x="2360" y="981"/>
                  </a:lnTo>
                  <a:lnTo>
                    <a:pt x="2290" y="999"/>
                  </a:lnTo>
                  <a:lnTo>
                    <a:pt x="2245" y="1008"/>
                  </a:lnTo>
                  <a:lnTo>
                    <a:pt x="2219" y="1026"/>
                  </a:lnTo>
                  <a:lnTo>
                    <a:pt x="2210" y="1034"/>
                  </a:lnTo>
                  <a:lnTo>
                    <a:pt x="2219" y="1052"/>
                  </a:lnTo>
                  <a:lnTo>
                    <a:pt x="2237" y="1061"/>
                  </a:lnTo>
                  <a:lnTo>
                    <a:pt x="2254" y="1070"/>
                  </a:lnTo>
                  <a:lnTo>
                    <a:pt x="2290" y="1079"/>
                  </a:lnTo>
                  <a:lnTo>
                    <a:pt x="2316" y="1079"/>
                  </a:lnTo>
                  <a:lnTo>
                    <a:pt x="2343" y="1079"/>
                  </a:lnTo>
                  <a:lnTo>
                    <a:pt x="2351" y="1070"/>
                  </a:lnTo>
                  <a:lnTo>
                    <a:pt x="2360" y="1079"/>
                  </a:lnTo>
                  <a:lnTo>
                    <a:pt x="2360" y="1079"/>
                  </a:lnTo>
                  <a:lnTo>
                    <a:pt x="2360" y="1088"/>
                  </a:lnTo>
                  <a:lnTo>
                    <a:pt x="2360" y="1088"/>
                  </a:lnTo>
                  <a:lnTo>
                    <a:pt x="2360" y="1096"/>
                  </a:lnTo>
                  <a:lnTo>
                    <a:pt x="2360" y="1105"/>
                  </a:lnTo>
                  <a:lnTo>
                    <a:pt x="2360" y="1105"/>
                  </a:lnTo>
                  <a:lnTo>
                    <a:pt x="2360" y="1114"/>
                  </a:lnTo>
                  <a:lnTo>
                    <a:pt x="2360" y="1114"/>
                  </a:lnTo>
                  <a:lnTo>
                    <a:pt x="2360" y="1114"/>
                  </a:lnTo>
                  <a:lnTo>
                    <a:pt x="2351" y="1105"/>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6" name="Freeform 10"/>
            <p:cNvSpPr>
              <a:spLocks/>
            </p:cNvSpPr>
            <p:nvPr/>
          </p:nvSpPr>
          <p:spPr bwMode="auto">
            <a:xfrm>
              <a:off x="3753" y="1498"/>
              <a:ext cx="1244" cy="1088"/>
            </a:xfrm>
            <a:custGeom>
              <a:avLst/>
              <a:gdLst>
                <a:gd name="T0" fmla="*/ 2325 w 3730"/>
                <a:gd name="T1" fmla="*/ 1211 h 3146"/>
                <a:gd name="T2" fmla="*/ 2130 w 3730"/>
                <a:gd name="T3" fmla="*/ 1255 h 3146"/>
                <a:gd name="T4" fmla="*/ 2068 w 3730"/>
                <a:gd name="T5" fmla="*/ 1326 h 3146"/>
                <a:gd name="T6" fmla="*/ 2024 w 3730"/>
                <a:gd name="T7" fmla="*/ 1370 h 3146"/>
                <a:gd name="T8" fmla="*/ 1945 w 3730"/>
                <a:gd name="T9" fmla="*/ 1423 h 3146"/>
                <a:gd name="T10" fmla="*/ 1865 w 3730"/>
                <a:gd name="T11" fmla="*/ 1732 h 3146"/>
                <a:gd name="T12" fmla="*/ 1715 w 3730"/>
                <a:gd name="T13" fmla="*/ 1750 h 3146"/>
                <a:gd name="T14" fmla="*/ 1662 w 3730"/>
                <a:gd name="T15" fmla="*/ 1653 h 3146"/>
                <a:gd name="T16" fmla="*/ 1459 w 3730"/>
                <a:gd name="T17" fmla="*/ 1918 h 3146"/>
                <a:gd name="T18" fmla="*/ 1476 w 3730"/>
                <a:gd name="T19" fmla="*/ 2068 h 3146"/>
                <a:gd name="T20" fmla="*/ 1220 w 3730"/>
                <a:gd name="T21" fmla="*/ 2165 h 3146"/>
                <a:gd name="T22" fmla="*/ 1158 w 3730"/>
                <a:gd name="T23" fmla="*/ 2183 h 3146"/>
                <a:gd name="T24" fmla="*/ 911 w 3730"/>
                <a:gd name="T25" fmla="*/ 2298 h 3146"/>
                <a:gd name="T26" fmla="*/ 787 w 3730"/>
                <a:gd name="T27" fmla="*/ 2545 h 3146"/>
                <a:gd name="T28" fmla="*/ 637 w 3730"/>
                <a:gd name="T29" fmla="*/ 2695 h 3146"/>
                <a:gd name="T30" fmla="*/ 469 w 3730"/>
                <a:gd name="T31" fmla="*/ 2775 h 3146"/>
                <a:gd name="T32" fmla="*/ 44 w 3730"/>
                <a:gd name="T33" fmla="*/ 2775 h 3146"/>
                <a:gd name="T34" fmla="*/ 389 w 3730"/>
                <a:gd name="T35" fmla="*/ 2969 h 3146"/>
                <a:gd name="T36" fmla="*/ 451 w 3730"/>
                <a:gd name="T37" fmla="*/ 3005 h 3146"/>
                <a:gd name="T38" fmla="*/ 539 w 3730"/>
                <a:gd name="T39" fmla="*/ 3031 h 3146"/>
                <a:gd name="T40" fmla="*/ 619 w 3730"/>
                <a:gd name="T41" fmla="*/ 3146 h 3146"/>
                <a:gd name="T42" fmla="*/ 822 w 3730"/>
                <a:gd name="T43" fmla="*/ 2952 h 3146"/>
                <a:gd name="T44" fmla="*/ 955 w 3730"/>
                <a:gd name="T45" fmla="*/ 2713 h 3146"/>
                <a:gd name="T46" fmla="*/ 1087 w 3730"/>
                <a:gd name="T47" fmla="*/ 2395 h 3146"/>
                <a:gd name="T48" fmla="*/ 1520 w 3730"/>
                <a:gd name="T49" fmla="*/ 2245 h 3146"/>
                <a:gd name="T50" fmla="*/ 1627 w 3730"/>
                <a:gd name="T51" fmla="*/ 2254 h 3146"/>
                <a:gd name="T52" fmla="*/ 1794 w 3730"/>
                <a:gd name="T53" fmla="*/ 2033 h 3146"/>
                <a:gd name="T54" fmla="*/ 1856 w 3730"/>
                <a:gd name="T55" fmla="*/ 2015 h 3146"/>
                <a:gd name="T56" fmla="*/ 1936 w 3730"/>
                <a:gd name="T57" fmla="*/ 1909 h 3146"/>
                <a:gd name="T58" fmla="*/ 1998 w 3730"/>
                <a:gd name="T59" fmla="*/ 1767 h 3146"/>
                <a:gd name="T60" fmla="*/ 2113 w 3730"/>
                <a:gd name="T61" fmla="*/ 1617 h 3146"/>
                <a:gd name="T62" fmla="*/ 2201 w 3730"/>
                <a:gd name="T63" fmla="*/ 1679 h 3146"/>
                <a:gd name="T64" fmla="*/ 2219 w 3730"/>
                <a:gd name="T65" fmla="*/ 1449 h 3146"/>
                <a:gd name="T66" fmla="*/ 2316 w 3730"/>
                <a:gd name="T67" fmla="*/ 1361 h 3146"/>
                <a:gd name="T68" fmla="*/ 2448 w 3730"/>
                <a:gd name="T69" fmla="*/ 1361 h 3146"/>
                <a:gd name="T70" fmla="*/ 2510 w 3730"/>
                <a:gd name="T71" fmla="*/ 1122 h 3146"/>
                <a:gd name="T72" fmla="*/ 2581 w 3730"/>
                <a:gd name="T73" fmla="*/ 954 h 3146"/>
                <a:gd name="T74" fmla="*/ 2669 w 3730"/>
                <a:gd name="T75" fmla="*/ 848 h 3146"/>
                <a:gd name="T76" fmla="*/ 2820 w 3730"/>
                <a:gd name="T77" fmla="*/ 610 h 3146"/>
                <a:gd name="T78" fmla="*/ 3032 w 3730"/>
                <a:gd name="T79" fmla="*/ 362 h 3146"/>
                <a:gd name="T80" fmla="*/ 3306 w 3730"/>
                <a:gd name="T81" fmla="*/ 274 h 3146"/>
                <a:gd name="T82" fmla="*/ 3465 w 3730"/>
                <a:gd name="T83" fmla="*/ 283 h 3146"/>
                <a:gd name="T84" fmla="*/ 3642 w 3730"/>
                <a:gd name="T85" fmla="*/ 336 h 3146"/>
                <a:gd name="T86" fmla="*/ 3704 w 3730"/>
                <a:gd name="T87" fmla="*/ 336 h 3146"/>
                <a:gd name="T88" fmla="*/ 3562 w 3730"/>
                <a:gd name="T89" fmla="*/ 238 h 3146"/>
                <a:gd name="T90" fmla="*/ 3412 w 3730"/>
                <a:gd name="T91" fmla="*/ 185 h 3146"/>
                <a:gd name="T92" fmla="*/ 3377 w 3730"/>
                <a:gd name="T93" fmla="*/ 168 h 3146"/>
                <a:gd name="T94" fmla="*/ 3200 w 3730"/>
                <a:gd name="T95" fmla="*/ 88 h 3146"/>
                <a:gd name="T96" fmla="*/ 3014 w 3730"/>
                <a:gd name="T97" fmla="*/ 17 h 3146"/>
                <a:gd name="T98" fmla="*/ 2908 w 3730"/>
                <a:gd name="T99" fmla="*/ 97 h 3146"/>
                <a:gd name="T100" fmla="*/ 2775 w 3730"/>
                <a:gd name="T101" fmla="*/ 88 h 3146"/>
                <a:gd name="T102" fmla="*/ 2678 w 3730"/>
                <a:gd name="T103" fmla="*/ 124 h 3146"/>
                <a:gd name="T104" fmla="*/ 2722 w 3730"/>
                <a:gd name="T105" fmla="*/ 265 h 3146"/>
                <a:gd name="T106" fmla="*/ 2572 w 3730"/>
                <a:gd name="T107" fmla="*/ 283 h 3146"/>
                <a:gd name="T108" fmla="*/ 2616 w 3730"/>
                <a:gd name="T109" fmla="*/ 362 h 3146"/>
                <a:gd name="T110" fmla="*/ 2590 w 3730"/>
                <a:gd name="T111" fmla="*/ 442 h 3146"/>
                <a:gd name="T112" fmla="*/ 2510 w 3730"/>
                <a:gd name="T113" fmla="*/ 557 h 3146"/>
                <a:gd name="T114" fmla="*/ 2590 w 3730"/>
                <a:gd name="T115" fmla="*/ 733 h 3146"/>
                <a:gd name="T116" fmla="*/ 2404 w 3730"/>
                <a:gd name="T117" fmla="*/ 733 h 3146"/>
                <a:gd name="T118" fmla="*/ 2395 w 3730"/>
                <a:gd name="T119" fmla="*/ 937 h 3146"/>
                <a:gd name="T120" fmla="*/ 2263 w 3730"/>
                <a:gd name="T121" fmla="*/ 1016 h 3146"/>
                <a:gd name="T122" fmla="*/ 2316 w 3730"/>
                <a:gd name="T123" fmla="*/ 1034 h 3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0" h="3146">
                  <a:moveTo>
                    <a:pt x="2316" y="1034"/>
                  </a:moveTo>
                  <a:lnTo>
                    <a:pt x="2236" y="1096"/>
                  </a:lnTo>
                  <a:lnTo>
                    <a:pt x="2192" y="1140"/>
                  </a:lnTo>
                  <a:lnTo>
                    <a:pt x="2183" y="1158"/>
                  </a:lnTo>
                  <a:lnTo>
                    <a:pt x="2192" y="1158"/>
                  </a:lnTo>
                  <a:lnTo>
                    <a:pt x="2219" y="1158"/>
                  </a:lnTo>
                  <a:lnTo>
                    <a:pt x="2254" y="1149"/>
                  </a:lnTo>
                  <a:lnTo>
                    <a:pt x="2289" y="1149"/>
                  </a:lnTo>
                  <a:lnTo>
                    <a:pt x="2316" y="1149"/>
                  </a:lnTo>
                  <a:lnTo>
                    <a:pt x="2334" y="1158"/>
                  </a:lnTo>
                  <a:lnTo>
                    <a:pt x="2325" y="1193"/>
                  </a:lnTo>
                  <a:lnTo>
                    <a:pt x="2325" y="1211"/>
                  </a:lnTo>
                  <a:lnTo>
                    <a:pt x="2316" y="1228"/>
                  </a:lnTo>
                  <a:lnTo>
                    <a:pt x="2298" y="1246"/>
                  </a:lnTo>
                  <a:lnTo>
                    <a:pt x="2289" y="1264"/>
                  </a:lnTo>
                  <a:lnTo>
                    <a:pt x="2281" y="1281"/>
                  </a:lnTo>
                  <a:lnTo>
                    <a:pt x="2263" y="1290"/>
                  </a:lnTo>
                  <a:lnTo>
                    <a:pt x="2245" y="1299"/>
                  </a:lnTo>
                  <a:lnTo>
                    <a:pt x="2219" y="1308"/>
                  </a:lnTo>
                  <a:lnTo>
                    <a:pt x="2192" y="1308"/>
                  </a:lnTo>
                  <a:lnTo>
                    <a:pt x="2157" y="1299"/>
                  </a:lnTo>
                  <a:lnTo>
                    <a:pt x="2157" y="1290"/>
                  </a:lnTo>
                  <a:lnTo>
                    <a:pt x="2148" y="1272"/>
                  </a:lnTo>
                  <a:lnTo>
                    <a:pt x="2130" y="1255"/>
                  </a:lnTo>
                  <a:lnTo>
                    <a:pt x="2121" y="1228"/>
                  </a:lnTo>
                  <a:lnTo>
                    <a:pt x="2095" y="1193"/>
                  </a:lnTo>
                  <a:lnTo>
                    <a:pt x="2077" y="1175"/>
                  </a:lnTo>
                  <a:lnTo>
                    <a:pt x="2060" y="1158"/>
                  </a:lnTo>
                  <a:lnTo>
                    <a:pt x="2051" y="1149"/>
                  </a:lnTo>
                  <a:lnTo>
                    <a:pt x="2033" y="1166"/>
                  </a:lnTo>
                  <a:lnTo>
                    <a:pt x="2033" y="1193"/>
                  </a:lnTo>
                  <a:lnTo>
                    <a:pt x="2033" y="1211"/>
                  </a:lnTo>
                  <a:lnTo>
                    <a:pt x="2042" y="1228"/>
                  </a:lnTo>
                  <a:lnTo>
                    <a:pt x="2051" y="1255"/>
                  </a:lnTo>
                  <a:lnTo>
                    <a:pt x="2060" y="1290"/>
                  </a:lnTo>
                  <a:lnTo>
                    <a:pt x="2068" y="1326"/>
                  </a:lnTo>
                  <a:lnTo>
                    <a:pt x="2086" y="1361"/>
                  </a:lnTo>
                  <a:lnTo>
                    <a:pt x="2086" y="1396"/>
                  </a:lnTo>
                  <a:lnTo>
                    <a:pt x="2095" y="1423"/>
                  </a:lnTo>
                  <a:lnTo>
                    <a:pt x="2086" y="1449"/>
                  </a:lnTo>
                  <a:lnTo>
                    <a:pt x="2077" y="1476"/>
                  </a:lnTo>
                  <a:lnTo>
                    <a:pt x="2060" y="1485"/>
                  </a:lnTo>
                  <a:lnTo>
                    <a:pt x="2051" y="1485"/>
                  </a:lnTo>
                  <a:lnTo>
                    <a:pt x="2042" y="1476"/>
                  </a:lnTo>
                  <a:lnTo>
                    <a:pt x="2033" y="1458"/>
                  </a:lnTo>
                  <a:lnTo>
                    <a:pt x="2033" y="1432"/>
                  </a:lnTo>
                  <a:lnTo>
                    <a:pt x="2033" y="1405"/>
                  </a:lnTo>
                  <a:lnTo>
                    <a:pt x="2024" y="1370"/>
                  </a:lnTo>
                  <a:lnTo>
                    <a:pt x="2015" y="1352"/>
                  </a:lnTo>
                  <a:lnTo>
                    <a:pt x="2007" y="1326"/>
                  </a:lnTo>
                  <a:lnTo>
                    <a:pt x="1998" y="1317"/>
                  </a:lnTo>
                  <a:lnTo>
                    <a:pt x="1989" y="1317"/>
                  </a:lnTo>
                  <a:lnTo>
                    <a:pt x="1980" y="1326"/>
                  </a:lnTo>
                  <a:lnTo>
                    <a:pt x="1971" y="1334"/>
                  </a:lnTo>
                  <a:lnTo>
                    <a:pt x="1971" y="1343"/>
                  </a:lnTo>
                  <a:lnTo>
                    <a:pt x="1962" y="1361"/>
                  </a:lnTo>
                  <a:lnTo>
                    <a:pt x="1962" y="1379"/>
                  </a:lnTo>
                  <a:lnTo>
                    <a:pt x="1954" y="1396"/>
                  </a:lnTo>
                  <a:lnTo>
                    <a:pt x="1954" y="1414"/>
                  </a:lnTo>
                  <a:lnTo>
                    <a:pt x="1945" y="1423"/>
                  </a:lnTo>
                  <a:lnTo>
                    <a:pt x="1945" y="1432"/>
                  </a:lnTo>
                  <a:lnTo>
                    <a:pt x="1927" y="1458"/>
                  </a:lnTo>
                  <a:lnTo>
                    <a:pt x="1909" y="1485"/>
                  </a:lnTo>
                  <a:lnTo>
                    <a:pt x="1892" y="1511"/>
                  </a:lnTo>
                  <a:lnTo>
                    <a:pt x="1883" y="1546"/>
                  </a:lnTo>
                  <a:lnTo>
                    <a:pt x="1874" y="1573"/>
                  </a:lnTo>
                  <a:lnTo>
                    <a:pt x="1865" y="1600"/>
                  </a:lnTo>
                  <a:lnTo>
                    <a:pt x="1865" y="1635"/>
                  </a:lnTo>
                  <a:lnTo>
                    <a:pt x="1865" y="1661"/>
                  </a:lnTo>
                  <a:lnTo>
                    <a:pt x="1865" y="1697"/>
                  </a:lnTo>
                  <a:lnTo>
                    <a:pt x="1874" y="1732"/>
                  </a:lnTo>
                  <a:lnTo>
                    <a:pt x="1865" y="1732"/>
                  </a:lnTo>
                  <a:lnTo>
                    <a:pt x="1847" y="1741"/>
                  </a:lnTo>
                  <a:lnTo>
                    <a:pt x="1830" y="1759"/>
                  </a:lnTo>
                  <a:lnTo>
                    <a:pt x="1812" y="1767"/>
                  </a:lnTo>
                  <a:lnTo>
                    <a:pt x="1803" y="1776"/>
                  </a:lnTo>
                  <a:lnTo>
                    <a:pt x="1786" y="1785"/>
                  </a:lnTo>
                  <a:lnTo>
                    <a:pt x="1768" y="1794"/>
                  </a:lnTo>
                  <a:lnTo>
                    <a:pt x="1759" y="1794"/>
                  </a:lnTo>
                  <a:lnTo>
                    <a:pt x="1741" y="1794"/>
                  </a:lnTo>
                  <a:lnTo>
                    <a:pt x="1724" y="1785"/>
                  </a:lnTo>
                  <a:lnTo>
                    <a:pt x="1715" y="1776"/>
                  </a:lnTo>
                  <a:lnTo>
                    <a:pt x="1715" y="1767"/>
                  </a:lnTo>
                  <a:lnTo>
                    <a:pt x="1715" y="1750"/>
                  </a:lnTo>
                  <a:lnTo>
                    <a:pt x="1724" y="1732"/>
                  </a:lnTo>
                  <a:lnTo>
                    <a:pt x="1733" y="1723"/>
                  </a:lnTo>
                  <a:lnTo>
                    <a:pt x="1741" y="1706"/>
                  </a:lnTo>
                  <a:lnTo>
                    <a:pt x="1741" y="1688"/>
                  </a:lnTo>
                  <a:lnTo>
                    <a:pt x="1750" y="1679"/>
                  </a:lnTo>
                  <a:lnTo>
                    <a:pt x="1750" y="1661"/>
                  </a:lnTo>
                  <a:lnTo>
                    <a:pt x="1750" y="1653"/>
                  </a:lnTo>
                  <a:lnTo>
                    <a:pt x="1733" y="1644"/>
                  </a:lnTo>
                  <a:lnTo>
                    <a:pt x="1715" y="1635"/>
                  </a:lnTo>
                  <a:lnTo>
                    <a:pt x="1697" y="1635"/>
                  </a:lnTo>
                  <a:lnTo>
                    <a:pt x="1680" y="1644"/>
                  </a:lnTo>
                  <a:lnTo>
                    <a:pt x="1662" y="1653"/>
                  </a:lnTo>
                  <a:lnTo>
                    <a:pt x="1644" y="1670"/>
                  </a:lnTo>
                  <a:lnTo>
                    <a:pt x="1627" y="1688"/>
                  </a:lnTo>
                  <a:lnTo>
                    <a:pt x="1618" y="1714"/>
                  </a:lnTo>
                  <a:lnTo>
                    <a:pt x="1600" y="1732"/>
                  </a:lnTo>
                  <a:lnTo>
                    <a:pt x="1582" y="1741"/>
                  </a:lnTo>
                  <a:lnTo>
                    <a:pt x="1565" y="1767"/>
                  </a:lnTo>
                  <a:lnTo>
                    <a:pt x="1538" y="1785"/>
                  </a:lnTo>
                  <a:lnTo>
                    <a:pt x="1520" y="1812"/>
                  </a:lnTo>
                  <a:lnTo>
                    <a:pt x="1503" y="1838"/>
                  </a:lnTo>
                  <a:lnTo>
                    <a:pt x="1485" y="1865"/>
                  </a:lnTo>
                  <a:lnTo>
                    <a:pt x="1467" y="1891"/>
                  </a:lnTo>
                  <a:lnTo>
                    <a:pt x="1459" y="1918"/>
                  </a:lnTo>
                  <a:lnTo>
                    <a:pt x="1459" y="1944"/>
                  </a:lnTo>
                  <a:lnTo>
                    <a:pt x="1467" y="1980"/>
                  </a:lnTo>
                  <a:lnTo>
                    <a:pt x="1494" y="2006"/>
                  </a:lnTo>
                  <a:lnTo>
                    <a:pt x="1494" y="2015"/>
                  </a:lnTo>
                  <a:lnTo>
                    <a:pt x="1494" y="2024"/>
                  </a:lnTo>
                  <a:lnTo>
                    <a:pt x="1494" y="2033"/>
                  </a:lnTo>
                  <a:lnTo>
                    <a:pt x="1494" y="2041"/>
                  </a:lnTo>
                  <a:lnTo>
                    <a:pt x="1494" y="2050"/>
                  </a:lnTo>
                  <a:lnTo>
                    <a:pt x="1494" y="2050"/>
                  </a:lnTo>
                  <a:lnTo>
                    <a:pt x="1485" y="2059"/>
                  </a:lnTo>
                  <a:lnTo>
                    <a:pt x="1476" y="2068"/>
                  </a:lnTo>
                  <a:lnTo>
                    <a:pt x="1476" y="2068"/>
                  </a:lnTo>
                  <a:lnTo>
                    <a:pt x="1467" y="2068"/>
                  </a:lnTo>
                  <a:lnTo>
                    <a:pt x="1441" y="2068"/>
                  </a:lnTo>
                  <a:lnTo>
                    <a:pt x="1414" y="2068"/>
                  </a:lnTo>
                  <a:lnTo>
                    <a:pt x="1388" y="2068"/>
                  </a:lnTo>
                  <a:lnTo>
                    <a:pt x="1361" y="2077"/>
                  </a:lnTo>
                  <a:lnTo>
                    <a:pt x="1326" y="2077"/>
                  </a:lnTo>
                  <a:lnTo>
                    <a:pt x="1308" y="2086"/>
                  </a:lnTo>
                  <a:lnTo>
                    <a:pt x="1282" y="2103"/>
                  </a:lnTo>
                  <a:lnTo>
                    <a:pt x="1255" y="2121"/>
                  </a:lnTo>
                  <a:lnTo>
                    <a:pt x="1238" y="2139"/>
                  </a:lnTo>
                  <a:lnTo>
                    <a:pt x="1220" y="2165"/>
                  </a:lnTo>
                  <a:lnTo>
                    <a:pt x="1220" y="2165"/>
                  </a:lnTo>
                  <a:lnTo>
                    <a:pt x="1220" y="2165"/>
                  </a:lnTo>
                  <a:lnTo>
                    <a:pt x="1211" y="2165"/>
                  </a:lnTo>
                  <a:lnTo>
                    <a:pt x="1211" y="2165"/>
                  </a:lnTo>
                  <a:lnTo>
                    <a:pt x="1202" y="2165"/>
                  </a:lnTo>
                  <a:lnTo>
                    <a:pt x="1202" y="2165"/>
                  </a:lnTo>
                  <a:lnTo>
                    <a:pt x="1193" y="2165"/>
                  </a:lnTo>
                  <a:lnTo>
                    <a:pt x="1185" y="2165"/>
                  </a:lnTo>
                  <a:lnTo>
                    <a:pt x="1185" y="2165"/>
                  </a:lnTo>
                  <a:lnTo>
                    <a:pt x="1176" y="2165"/>
                  </a:lnTo>
                  <a:lnTo>
                    <a:pt x="1167" y="2174"/>
                  </a:lnTo>
                  <a:lnTo>
                    <a:pt x="1158" y="2183"/>
                  </a:lnTo>
                  <a:lnTo>
                    <a:pt x="1158" y="2183"/>
                  </a:lnTo>
                  <a:lnTo>
                    <a:pt x="1149" y="2192"/>
                  </a:lnTo>
                  <a:lnTo>
                    <a:pt x="1149" y="2201"/>
                  </a:lnTo>
                  <a:lnTo>
                    <a:pt x="1140" y="2209"/>
                  </a:lnTo>
                  <a:lnTo>
                    <a:pt x="1140" y="2218"/>
                  </a:lnTo>
                  <a:lnTo>
                    <a:pt x="1140" y="2236"/>
                  </a:lnTo>
                  <a:lnTo>
                    <a:pt x="1140" y="2245"/>
                  </a:lnTo>
                  <a:lnTo>
                    <a:pt x="1132" y="2254"/>
                  </a:lnTo>
                  <a:lnTo>
                    <a:pt x="1043" y="2307"/>
                  </a:lnTo>
                  <a:lnTo>
                    <a:pt x="999" y="2298"/>
                  </a:lnTo>
                  <a:lnTo>
                    <a:pt x="964" y="2298"/>
                  </a:lnTo>
                  <a:lnTo>
                    <a:pt x="937" y="2298"/>
                  </a:lnTo>
                  <a:lnTo>
                    <a:pt x="911" y="2298"/>
                  </a:lnTo>
                  <a:lnTo>
                    <a:pt x="902" y="2307"/>
                  </a:lnTo>
                  <a:lnTo>
                    <a:pt x="893" y="2307"/>
                  </a:lnTo>
                  <a:lnTo>
                    <a:pt x="884" y="2315"/>
                  </a:lnTo>
                  <a:lnTo>
                    <a:pt x="875" y="2315"/>
                  </a:lnTo>
                  <a:lnTo>
                    <a:pt x="875" y="2324"/>
                  </a:lnTo>
                  <a:lnTo>
                    <a:pt x="875" y="2324"/>
                  </a:lnTo>
                  <a:lnTo>
                    <a:pt x="875" y="2360"/>
                  </a:lnTo>
                  <a:lnTo>
                    <a:pt x="866" y="2395"/>
                  </a:lnTo>
                  <a:lnTo>
                    <a:pt x="849" y="2430"/>
                  </a:lnTo>
                  <a:lnTo>
                    <a:pt x="831" y="2475"/>
                  </a:lnTo>
                  <a:lnTo>
                    <a:pt x="813" y="2510"/>
                  </a:lnTo>
                  <a:lnTo>
                    <a:pt x="787" y="2545"/>
                  </a:lnTo>
                  <a:lnTo>
                    <a:pt x="760" y="2572"/>
                  </a:lnTo>
                  <a:lnTo>
                    <a:pt x="734" y="2598"/>
                  </a:lnTo>
                  <a:lnTo>
                    <a:pt x="707" y="2616"/>
                  </a:lnTo>
                  <a:lnTo>
                    <a:pt x="690" y="2625"/>
                  </a:lnTo>
                  <a:lnTo>
                    <a:pt x="681" y="2634"/>
                  </a:lnTo>
                  <a:lnTo>
                    <a:pt x="672" y="2642"/>
                  </a:lnTo>
                  <a:lnTo>
                    <a:pt x="672" y="2651"/>
                  </a:lnTo>
                  <a:lnTo>
                    <a:pt x="672" y="2660"/>
                  </a:lnTo>
                  <a:lnTo>
                    <a:pt x="663" y="2669"/>
                  </a:lnTo>
                  <a:lnTo>
                    <a:pt x="654" y="2678"/>
                  </a:lnTo>
                  <a:lnTo>
                    <a:pt x="645" y="2687"/>
                  </a:lnTo>
                  <a:lnTo>
                    <a:pt x="637" y="2695"/>
                  </a:lnTo>
                  <a:lnTo>
                    <a:pt x="619" y="2695"/>
                  </a:lnTo>
                  <a:lnTo>
                    <a:pt x="601" y="2695"/>
                  </a:lnTo>
                  <a:lnTo>
                    <a:pt x="584" y="2687"/>
                  </a:lnTo>
                  <a:lnTo>
                    <a:pt x="566" y="2695"/>
                  </a:lnTo>
                  <a:lnTo>
                    <a:pt x="548" y="2704"/>
                  </a:lnTo>
                  <a:lnTo>
                    <a:pt x="539" y="2713"/>
                  </a:lnTo>
                  <a:lnTo>
                    <a:pt x="522" y="2731"/>
                  </a:lnTo>
                  <a:lnTo>
                    <a:pt x="513" y="2740"/>
                  </a:lnTo>
                  <a:lnTo>
                    <a:pt x="495" y="2757"/>
                  </a:lnTo>
                  <a:lnTo>
                    <a:pt x="486" y="2766"/>
                  </a:lnTo>
                  <a:lnTo>
                    <a:pt x="478" y="2775"/>
                  </a:lnTo>
                  <a:lnTo>
                    <a:pt x="469" y="2775"/>
                  </a:lnTo>
                  <a:lnTo>
                    <a:pt x="424" y="2757"/>
                  </a:lnTo>
                  <a:lnTo>
                    <a:pt x="380" y="2749"/>
                  </a:lnTo>
                  <a:lnTo>
                    <a:pt x="327" y="2740"/>
                  </a:lnTo>
                  <a:lnTo>
                    <a:pt x="283" y="2731"/>
                  </a:lnTo>
                  <a:lnTo>
                    <a:pt x="230" y="2722"/>
                  </a:lnTo>
                  <a:lnTo>
                    <a:pt x="186" y="2713"/>
                  </a:lnTo>
                  <a:lnTo>
                    <a:pt x="142" y="2713"/>
                  </a:lnTo>
                  <a:lnTo>
                    <a:pt x="89" y="2704"/>
                  </a:lnTo>
                  <a:lnTo>
                    <a:pt x="44" y="2695"/>
                  </a:lnTo>
                  <a:lnTo>
                    <a:pt x="0" y="2687"/>
                  </a:lnTo>
                  <a:lnTo>
                    <a:pt x="18" y="2731"/>
                  </a:lnTo>
                  <a:lnTo>
                    <a:pt x="44" y="2775"/>
                  </a:lnTo>
                  <a:lnTo>
                    <a:pt x="71" y="2810"/>
                  </a:lnTo>
                  <a:lnTo>
                    <a:pt x="106" y="2846"/>
                  </a:lnTo>
                  <a:lnTo>
                    <a:pt x="151" y="2872"/>
                  </a:lnTo>
                  <a:lnTo>
                    <a:pt x="195" y="2899"/>
                  </a:lnTo>
                  <a:lnTo>
                    <a:pt x="239" y="2916"/>
                  </a:lnTo>
                  <a:lnTo>
                    <a:pt x="283" y="2934"/>
                  </a:lnTo>
                  <a:lnTo>
                    <a:pt x="318" y="2952"/>
                  </a:lnTo>
                  <a:lnTo>
                    <a:pt x="354" y="2961"/>
                  </a:lnTo>
                  <a:lnTo>
                    <a:pt x="363" y="2961"/>
                  </a:lnTo>
                  <a:lnTo>
                    <a:pt x="380" y="2969"/>
                  </a:lnTo>
                  <a:lnTo>
                    <a:pt x="389" y="2969"/>
                  </a:lnTo>
                  <a:lnTo>
                    <a:pt x="389" y="2969"/>
                  </a:lnTo>
                  <a:lnTo>
                    <a:pt x="398" y="2978"/>
                  </a:lnTo>
                  <a:lnTo>
                    <a:pt x="398" y="2978"/>
                  </a:lnTo>
                  <a:lnTo>
                    <a:pt x="407" y="2978"/>
                  </a:lnTo>
                  <a:lnTo>
                    <a:pt x="407" y="2987"/>
                  </a:lnTo>
                  <a:lnTo>
                    <a:pt x="416" y="2996"/>
                  </a:lnTo>
                  <a:lnTo>
                    <a:pt x="416" y="3005"/>
                  </a:lnTo>
                  <a:lnTo>
                    <a:pt x="424" y="2996"/>
                  </a:lnTo>
                  <a:lnTo>
                    <a:pt x="424" y="2996"/>
                  </a:lnTo>
                  <a:lnTo>
                    <a:pt x="433" y="2996"/>
                  </a:lnTo>
                  <a:lnTo>
                    <a:pt x="433" y="3005"/>
                  </a:lnTo>
                  <a:lnTo>
                    <a:pt x="442" y="3005"/>
                  </a:lnTo>
                  <a:lnTo>
                    <a:pt x="451" y="3005"/>
                  </a:lnTo>
                  <a:lnTo>
                    <a:pt x="451" y="3005"/>
                  </a:lnTo>
                  <a:lnTo>
                    <a:pt x="451" y="3005"/>
                  </a:lnTo>
                  <a:lnTo>
                    <a:pt x="460" y="3005"/>
                  </a:lnTo>
                  <a:lnTo>
                    <a:pt x="460" y="3005"/>
                  </a:lnTo>
                  <a:lnTo>
                    <a:pt x="469" y="3014"/>
                  </a:lnTo>
                  <a:lnTo>
                    <a:pt x="478" y="3022"/>
                  </a:lnTo>
                  <a:lnTo>
                    <a:pt x="486" y="3022"/>
                  </a:lnTo>
                  <a:lnTo>
                    <a:pt x="495" y="3022"/>
                  </a:lnTo>
                  <a:lnTo>
                    <a:pt x="504" y="3031"/>
                  </a:lnTo>
                  <a:lnTo>
                    <a:pt x="522" y="3031"/>
                  </a:lnTo>
                  <a:lnTo>
                    <a:pt x="531" y="3031"/>
                  </a:lnTo>
                  <a:lnTo>
                    <a:pt x="539" y="3031"/>
                  </a:lnTo>
                  <a:lnTo>
                    <a:pt x="548" y="3031"/>
                  </a:lnTo>
                  <a:lnTo>
                    <a:pt x="566" y="3031"/>
                  </a:lnTo>
                  <a:lnTo>
                    <a:pt x="575" y="3040"/>
                  </a:lnTo>
                  <a:lnTo>
                    <a:pt x="584" y="3049"/>
                  </a:lnTo>
                  <a:lnTo>
                    <a:pt x="592" y="3058"/>
                  </a:lnTo>
                  <a:lnTo>
                    <a:pt x="592" y="3067"/>
                  </a:lnTo>
                  <a:lnTo>
                    <a:pt x="601" y="3084"/>
                  </a:lnTo>
                  <a:lnTo>
                    <a:pt x="601" y="3093"/>
                  </a:lnTo>
                  <a:lnTo>
                    <a:pt x="610" y="3111"/>
                  </a:lnTo>
                  <a:lnTo>
                    <a:pt x="610" y="3129"/>
                  </a:lnTo>
                  <a:lnTo>
                    <a:pt x="619" y="3137"/>
                  </a:lnTo>
                  <a:lnTo>
                    <a:pt x="619" y="3146"/>
                  </a:lnTo>
                  <a:lnTo>
                    <a:pt x="637" y="3120"/>
                  </a:lnTo>
                  <a:lnTo>
                    <a:pt x="654" y="3093"/>
                  </a:lnTo>
                  <a:lnTo>
                    <a:pt x="672" y="3076"/>
                  </a:lnTo>
                  <a:lnTo>
                    <a:pt x="698" y="3067"/>
                  </a:lnTo>
                  <a:lnTo>
                    <a:pt x="716" y="3058"/>
                  </a:lnTo>
                  <a:lnTo>
                    <a:pt x="743" y="3040"/>
                  </a:lnTo>
                  <a:lnTo>
                    <a:pt x="760" y="3031"/>
                  </a:lnTo>
                  <a:lnTo>
                    <a:pt x="778" y="3014"/>
                  </a:lnTo>
                  <a:lnTo>
                    <a:pt x="796" y="2996"/>
                  </a:lnTo>
                  <a:lnTo>
                    <a:pt x="805" y="2961"/>
                  </a:lnTo>
                  <a:lnTo>
                    <a:pt x="805" y="2961"/>
                  </a:lnTo>
                  <a:lnTo>
                    <a:pt x="822" y="2952"/>
                  </a:lnTo>
                  <a:lnTo>
                    <a:pt x="840" y="2943"/>
                  </a:lnTo>
                  <a:lnTo>
                    <a:pt x="858" y="2925"/>
                  </a:lnTo>
                  <a:lnTo>
                    <a:pt x="884" y="2916"/>
                  </a:lnTo>
                  <a:lnTo>
                    <a:pt x="911" y="2899"/>
                  </a:lnTo>
                  <a:lnTo>
                    <a:pt x="937" y="2890"/>
                  </a:lnTo>
                  <a:lnTo>
                    <a:pt x="955" y="2872"/>
                  </a:lnTo>
                  <a:lnTo>
                    <a:pt x="964" y="2863"/>
                  </a:lnTo>
                  <a:lnTo>
                    <a:pt x="964" y="2855"/>
                  </a:lnTo>
                  <a:lnTo>
                    <a:pt x="964" y="2828"/>
                  </a:lnTo>
                  <a:lnTo>
                    <a:pt x="955" y="2793"/>
                  </a:lnTo>
                  <a:lnTo>
                    <a:pt x="955" y="2757"/>
                  </a:lnTo>
                  <a:lnTo>
                    <a:pt x="955" y="2713"/>
                  </a:lnTo>
                  <a:lnTo>
                    <a:pt x="955" y="2669"/>
                  </a:lnTo>
                  <a:lnTo>
                    <a:pt x="955" y="2634"/>
                  </a:lnTo>
                  <a:lnTo>
                    <a:pt x="955" y="2589"/>
                  </a:lnTo>
                  <a:lnTo>
                    <a:pt x="964" y="2554"/>
                  </a:lnTo>
                  <a:lnTo>
                    <a:pt x="972" y="2519"/>
                  </a:lnTo>
                  <a:lnTo>
                    <a:pt x="981" y="2492"/>
                  </a:lnTo>
                  <a:lnTo>
                    <a:pt x="981" y="2492"/>
                  </a:lnTo>
                  <a:lnTo>
                    <a:pt x="999" y="2475"/>
                  </a:lnTo>
                  <a:lnTo>
                    <a:pt x="1017" y="2457"/>
                  </a:lnTo>
                  <a:lnTo>
                    <a:pt x="1034" y="2439"/>
                  </a:lnTo>
                  <a:lnTo>
                    <a:pt x="1061" y="2421"/>
                  </a:lnTo>
                  <a:lnTo>
                    <a:pt x="1087" y="2395"/>
                  </a:lnTo>
                  <a:lnTo>
                    <a:pt x="1114" y="2377"/>
                  </a:lnTo>
                  <a:lnTo>
                    <a:pt x="1140" y="2360"/>
                  </a:lnTo>
                  <a:lnTo>
                    <a:pt x="1158" y="2351"/>
                  </a:lnTo>
                  <a:lnTo>
                    <a:pt x="1176" y="2342"/>
                  </a:lnTo>
                  <a:lnTo>
                    <a:pt x="1220" y="2342"/>
                  </a:lnTo>
                  <a:lnTo>
                    <a:pt x="1264" y="2333"/>
                  </a:lnTo>
                  <a:lnTo>
                    <a:pt x="1308" y="2324"/>
                  </a:lnTo>
                  <a:lnTo>
                    <a:pt x="1353" y="2315"/>
                  </a:lnTo>
                  <a:lnTo>
                    <a:pt x="1397" y="2298"/>
                  </a:lnTo>
                  <a:lnTo>
                    <a:pt x="1432" y="2280"/>
                  </a:lnTo>
                  <a:lnTo>
                    <a:pt x="1476" y="2262"/>
                  </a:lnTo>
                  <a:lnTo>
                    <a:pt x="1520" y="2245"/>
                  </a:lnTo>
                  <a:lnTo>
                    <a:pt x="1556" y="2227"/>
                  </a:lnTo>
                  <a:lnTo>
                    <a:pt x="1600" y="2209"/>
                  </a:lnTo>
                  <a:lnTo>
                    <a:pt x="1600" y="2209"/>
                  </a:lnTo>
                  <a:lnTo>
                    <a:pt x="1600" y="2218"/>
                  </a:lnTo>
                  <a:lnTo>
                    <a:pt x="1609" y="2227"/>
                  </a:lnTo>
                  <a:lnTo>
                    <a:pt x="1609" y="2236"/>
                  </a:lnTo>
                  <a:lnTo>
                    <a:pt x="1609" y="2236"/>
                  </a:lnTo>
                  <a:lnTo>
                    <a:pt x="1618" y="2245"/>
                  </a:lnTo>
                  <a:lnTo>
                    <a:pt x="1618" y="2245"/>
                  </a:lnTo>
                  <a:lnTo>
                    <a:pt x="1618" y="2254"/>
                  </a:lnTo>
                  <a:lnTo>
                    <a:pt x="1627" y="2254"/>
                  </a:lnTo>
                  <a:lnTo>
                    <a:pt x="1627" y="2254"/>
                  </a:lnTo>
                  <a:lnTo>
                    <a:pt x="1653" y="2236"/>
                  </a:lnTo>
                  <a:lnTo>
                    <a:pt x="1680" y="2218"/>
                  </a:lnTo>
                  <a:lnTo>
                    <a:pt x="1706" y="2201"/>
                  </a:lnTo>
                  <a:lnTo>
                    <a:pt x="1724" y="2183"/>
                  </a:lnTo>
                  <a:lnTo>
                    <a:pt x="1741" y="2165"/>
                  </a:lnTo>
                  <a:lnTo>
                    <a:pt x="1750" y="2139"/>
                  </a:lnTo>
                  <a:lnTo>
                    <a:pt x="1759" y="2112"/>
                  </a:lnTo>
                  <a:lnTo>
                    <a:pt x="1768" y="2086"/>
                  </a:lnTo>
                  <a:lnTo>
                    <a:pt x="1777" y="2050"/>
                  </a:lnTo>
                  <a:lnTo>
                    <a:pt x="1777" y="2024"/>
                  </a:lnTo>
                  <a:lnTo>
                    <a:pt x="1786" y="2024"/>
                  </a:lnTo>
                  <a:lnTo>
                    <a:pt x="1794" y="2033"/>
                  </a:lnTo>
                  <a:lnTo>
                    <a:pt x="1803" y="2041"/>
                  </a:lnTo>
                  <a:lnTo>
                    <a:pt x="1812" y="2050"/>
                  </a:lnTo>
                  <a:lnTo>
                    <a:pt x="1812" y="2059"/>
                  </a:lnTo>
                  <a:lnTo>
                    <a:pt x="1821" y="2068"/>
                  </a:lnTo>
                  <a:lnTo>
                    <a:pt x="1830" y="2077"/>
                  </a:lnTo>
                  <a:lnTo>
                    <a:pt x="1839" y="2094"/>
                  </a:lnTo>
                  <a:lnTo>
                    <a:pt x="1839" y="2103"/>
                  </a:lnTo>
                  <a:lnTo>
                    <a:pt x="1847" y="2103"/>
                  </a:lnTo>
                  <a:lnTo>
                    <a:pt x="1856" y="2086"/>
                  </a:lnTo>
                  <a:lnTo>
                    <a:pt x="1856" y="2059"/>
                  </a:lnTo>
                  <a:lnTo>
                    <a:pt x="1856" y="2041"/>
                  </a:lnTo>
                  <a:lnTo>
                    <a:pt x="1856" y="2015"/>
                  </a:lnTo>
                  <a:lnTo>
                    <a:pt x="1865" y="1988"/>
                  </a:lnTo>
                  <a:lnTo>
                    <a:pt x="1865" y="1962"/>
                  </a:lnTo>
                  <a:lnTo>
                    <a:pt x="1865" y="1935"/>
                  </a:lnTo>
                  <a:lnTo>
                    <a:pt x="1865" y="1918"/>
                  </a:lnTo>
                  <a:lnTo>
                    <a:pt x="1874" y="1900"/>
                  </a:lnTo>
                  <a:lnTo>
                    <a:pt x="1883" y="1882"/>
                  </a:lnTo>
                  <a:lnTo>
                    <a:pt x="1900" y="1874"/>
                  </a:lnTo>
                  <a:lnTo>
                    <a:pt x="1909" y="1874"/>
                  </a:lnTo>
                  <a:lnTo>
                    <a:pt x="1918" y="1874"/>
                  </a:lnTo>
                  <a:lnTo>
                    <a:pt x="1927" y="1882"/>
                  </a:lnTo>
                  <a:lnTo>
                    <a:pt x="1927" y="1900"/>
                  </a:lnTo>
                  <a:lnTo>
                    <a:pt x="1936" y="1909"/>
                  </a:lnTo>
                  <a:lnTo>
                    <a:pt x="1936" y="1927"/>
                  </a:lnTo>
                  <a:lnTo>
                    <a:pt x="1945" y="1935"/>
                  </a:lnTo>
                  <a:lnTo>
                    <a:pt x="1954" y="1944"/>
                  </a:lnTo>
                  <a:lnTo>
                    <a:pt x="1962" y="1944"/>
                  </a:lnTo>
                  <a:lnTo>
                    <a:pt x="1980" y="1927"/>
                  </a:lnTo>
                  <a:lnTo>
                    <a:pt x="1989" y="1918"/>
                  </a:lnTo>
                  <a:lnTo>
                    <a:pt x="1998" y="1900"/>
                  </a:lnTo>
                  <a:lnTo>
                    <a:pt x="1998" y="1874"/>
                  </a:lnTo>
                  <a:lnTo>
                    <a:pt x="1998" y="1847"/>
                  </a:lnTo>
                  <a:lnTo>
                    <a:pt x="1998" y="1820"/>
                  </a:lnTo>
                  <a:lnTo>
                    <a:pt x="1998" y="1794"/>
                  </a:lnTo>
                  <a:lnTo>
                    <a:pt x="1998" y="1767"/>
                  </a:lnTo>
                  <a:lnTo>
                    <a:pt x="1998" y="1750"/>
                  </a:lnTo>
                  <a:lnTo>
                    <a:pt x="1998" y="1723"/>
                  </a:lnTo>
                  <a:lnTo>
                    <a:pt x="2007" y="1706"/>
                  </a:lnTo>
                  <a:lnTo>
                    <a:pt x="2007" y="1688"/>
                  </a:lnTo>
                  <a:lnTo>
                    <a:pt x="2015" y="1679"/>
                  </a:lnTo>
                  <a:lnTo>
                    <a:pt x="2033" y="1661"/>
                  </a:lnTo>
                  <a:lnTo>
                    <a:pt x="2042" y="1653"/>
                  </a:lnTo>
                  <a:lnTo>
                    <a:pt x="2051" y="1644"/>
                  </a:lnTo>
                  <a:lnTo>
                    <a:pt x="2068" y="1644"/>
                  </a:lnTo>
                  <a:lnTo>
                    <a:pt x="2086" y="1635"/>
                  </a:lnTo>
                  <a:lnTo>
                    <a:pt x="2095" y="1626"/>
                  </a:lnTo>
                  <a:lnTo>
                    <a:pt x="2113" y="1617"/>
                  </a:lnTo>
                  <a:lnTo>
                    <a:pt x="2130" y="1608"/>
                  </a:lnTo>
                  <a:lnTo>
                    <a:pt x="2139" y="1608"/>
                  </a:lnTo>
                  <a:lnTo>
                    <a:pt x="2148" y="1617"/>
                  </a:lnTo>
                  <a:lnTo>
                    <a:pt x="2157" y="1635"/>
                  </a:lnTo>
                  <a:lnTo>
                    <a:pt x="2166" y="1644"/>
                  </a:lnTo>
                  <a:lnTo>
                    <a:pt x="2166" y="1661"/>
                  </a:lnTo>
                  <a:lnTo>
                    <a:pt x="2174" y="1679"/>
                  </a:lnTo>
                  <a:lnTo>
                    <a:pt x="2174" y="1697"/>
                  </a:lnTo>
                  <a:lnTo>
                    <a:pt x="2183" y="1714"/>
                  </a:lnTo>
                  <a:lnTo>
                    <a:pt x="2192" y="1723"/>
                  </a:lnTo>
                  <a:lnTo>
                    <a:pt x="2201" y="1706"/>
                  </a:lnTo>
                  <a:lnTo>
                    <a:pt x="2201" y="1679"/>
                  </a:lnTo>
                  <a:lnTo>
                    <a:pt x="2210" y="1661"/>
                  </a:lnTo>
                  <a:lnTo>
                    <a:pt x="2210" y="1635"/>
                  </a:lnTo>
                  <a:lnTo>
                    <a:pt x="2210" y="1608"/>
                  </a:lnTo>
                  <a:lnTo>
                    <a:pt x="2210" y="1582"/>
                  </a:lnTo>
                  <a:lnTo>
                    <a:pt x="2210" y="1555"/>
                  </a:lnTo>
                  <a:lnTo>
                    <a:pt x="2210" y="1529"/>
                  </a:lnTo>
                  <a:lnTo>
                    <a:pt x="2210" y="1511"/>
                  </a:lnTo>
                  <a:lnTo>
                    <a:pt x="2219" y="1493"/>
                  </a:lnTo>
                  <a:lnTo>
                    <a:pt x="2219" y="1485"/>
                  </a:lnTo>
                  <a:lnTo>
                    <a:pt x="2219" y="1467"/>
                  </a:lnTo>
                  <a:lnTo>
                    <a:pt x="2219" y="1458"/>
                  </a:lnTo>
                  <a:lnTo>
                    <a:pt x="2219" y="1449"/>
                  </a:lnTo>
                  <a:lnTo>
                    <a:pt x="2219" y="1440"/>
                  </a:lnTo>
                  <a:lnTo>
                    <a:pt x="2228" y="1432"/>
                  </a:lnTo>
                  <a:lnTo>
                    <a:pt x="2228" y="1423"/>
                  </a:lnTo>
                  <a:lnTo>
                    <a:pt x="2236" y="1414"/>
                  </a:lnTo>
                  <a:lnTo>
                    <a:pt x="2245" y="1405"/>
                  </a:lnTo>
                  <a:lnTo>
                    <a:pt x="2254" y="1405"/>
                  </a:lnTo>
                  <a:lnTo>
                    <a:pt x="2272" y="1396"/>
                  </a:lnTo>
                  <a:lnTo>
                    <a:pt x="2281" y="1396"/>
                  </a:lnTo>
                  <a:lnTo>
                    <a:pt x="2289" y="1387"/>
                  </a:lnTo>
                  <a:lnTo>
                    <a:pt x="2298" y="1379"/>
                  </a:lnTo>
                  <a:lnTo>
                    <a:pt x="2307" y="1370"/>
                  </a:lnTo>
                  <a:lnTo>
                    <a:pt x="2316" y="1361"/>
                  </a:lnTo>
                  <a:lnTo>
                    <a:pt x="2316" y="1352"/>
                  </a:lnTo>
                  <a:lnTo>
                    <a:pt x="2325" y="1343"/>
                  </a:lnTo>
                  <a:lnTo>
                    <a:pt x="2334" y="1334"/>
                  </a:lnTo>
                  <a:lnTo>
                    <a:pt x="2351" y="1326"/>
                  </a:lnTo>
                  <a:lnTo>
                    <a:pt x="2387" y="1317"/>
                  </a:lnTo>
                  <a:lnTo>
                    <a:pt x="2413" y="1317"/>
                  </a:lnTo>
                  <a:lnTo>
                    <a:pt x="2431" y="1326"/>
                  </a:lnTo>
                  <a:lnTo>
                    <a:pt x="2448" y="1334"/>
                  </a:lnTo>
                  <a:lnTo>
                    <a:pt x="2448" y="1352"/>
                  </a:lnTo>
                  <a:lnTo>
                    <a:pt x="2448" y="1361"/>
                  </a:lnTo>
                  <a:lnTo>
                    <a:pt x="2448" y="1361"/>
                  </a:lnTo>
                  <a:lnTo>
                    <a:pt x="2448" y="1361"/>
                  </a:lnTo>
                  <a:lnTo>
                    <a:pt x="2448" y="1343"/>
                  </a:lnTo>
                  <a:lnTo>
                    <a:pt x="2457" y="1317"/>
                  </a:lnTo>
                  <a:lnTo>
                    <a:pt x="2457" y="1299"/>
                  </a:lnTo>
                  <a:lnTo>
                    <a:pt x="2466" y="1281"/>
                  </a:lnTo>
                  <a:lnTo>
                    <a:pt x="2466" y="1255"/>
                  </a:lnTo>
                  <a:lnTo>
                    <a:pt x="2466" y="1237"/>
                  </a:lnTo>
                  <a:lnTo>
                    <a:pt x="2475" y="1211"/>
                  </a:lnTo>
                  <a:lnTo>
                    <a:pt x="2475" y="1193"/>
                  </a:lnTo>
                  <a:lnTo>
                    <a:pt x="2484" y="1166"/>
                  </a:lnTo>
                  <a:lnTo>
                    <a:pt x="2493" y="1149"/>
                  </a:lnTo>
                  <a:lnTo>
                    <a:pt x="2502" y="1131"/>
                  </a:lnTo>
                  <a:lnTo>
                    <a:pt x="2510" y="1122"/>
                  </a:lnTo>
                  <a:lnTo>
                    <a:pt x="2484" y="1113"/>
                  </a:lnTo>
                  <a:lnTo>
                    <a:pt x="2466" y="1096"/>
                  </a:lnTo>
                  <a:lnTo>
                    <a:pt x="2457" y="1078"/>
                  </a:lnTo>
                  <a:lnTo>
                    <a:pt x="2466" y="1052"/>
                  </a:lnTo>
                  <a:lnTo>
                    <a:pt x="2484" y="1034"/>
                  </a:lnTo>
                  <a:lnTo>
                    <a:pt x="2502" y="1007"/>
                  </a:lnTo>
                  <a:lnTo>
                    <a:pt x="2528" y="990"/>
                  </a:lnTo>
                  <a:lnTo>
                    <a:pt x="2555" y="972"/>
                  </a:lnTo>
                  <a:lnTo>
                    <a:pt x="2572" y="963"/>
                  </a:lnTo>
                  <a:lnTo>
                    <a:pt x="2581" y="963"/>
                  </a:lnTo>
                  <a:lnTo>
                    <a:pt x="2581" y="954"/>
                  </a:lnTo>
                  <a:lnTo>
                    <a:pt x="2581" y="954"/>
                  </a:lnTo>
                  <a:lnTo>
                    <a:pt x="2581" y="954"/>
                  </a:lnTo>
                  <a:lnTo>
                    <a:pt x="2581" y="945"/>
                  </a:lnTo>
                  <a:lnTo>
                    <a:pt x="2590" y="937"/>
                  </a:lnTo>
                  <a:lnTo>
                    <a:pt x="2590" y="928"/>
                  </a:lnTo>
                  <a:lnTo>
                    <a:pt x="2599" y="919"/>
                  </a:lnTo>
                  <a:lnTo>
                    <a:pt x="2599" y="910"/>
                  </a:lnTo>
                  <a:lnTo>
                    <a:pt x="2608" y="901"/>
                  </a:lnTo>
                  <a:lnTo>
                    <a:pt x="2616" y="892"/>
                  </a:lnTo>
                  <a:lnTo>
                    <a:pt x="2625" y="884"/>
                  </a:lnTo>
                  <a:lnTo>
                    <a:pt x="2634" y="875"/>
                  </a:lnTo>
                  <a:lnTo>
                    <a:pt x="2652" y="866"/>
                  </a:lnTo>
                  <a:lnTo>
                    <a:pt x="2669" y="848"/>
                  </a:lnTo>
                  <a:lnTo>
                    <a:pt x="2678" y="839"/>
                  </a:lnTo>
                  <a:lnTo>
                    <a:pt x="2696" y="813"/>
                  </a:lnTo>
                  <a:lnTo>
                    <a:pt x="2705" y="786"/>
                  </a:lnTo>
                  <a:lnTo>
                    <a:pt x="2705" y="751"/>
                  </a:lnTo>
                  <a:lnTo>
                    <a:pt x="2705" y="716"/>
                  </a:lnTo>
                  <a:lnTo>
                    <a:pt x="2696" y="671"/>
                  </a:lnTo>
                  <a:lnTo>
                    <a:pt x="2705" y="663"/>
                  </a:lnTo>
                  <a:lnTo>
                    <a:pt x="2722" y="663"/>
                  </a:lnTo>
                  <a:lnTo>
                    <a:pt x="2740" y="654"/>
                  </a:lnTo>
                  <a:lnTo>
                    <a:pt x="2767" y="645"/>
                  </a:lnTo>
                  <a:lnTo>
                    <a:pt x="2793" y="627"/>
                  </a:lnTo>
                  <a:lnTo>
                    <a:pt x="2820" y="610"/>
                  </a:lnTo>
                  <a:lnTo>
                    <a:pt x="2846" y="574"/>
                  </a:lnTo>
                  <a:lnTo>
                    <a:pt x="2873" y="539"/>
                  </a:lnTo>
                  <a:lnTo>
                    <a:pt x="2890" y="495"/>
                  </a:lnTo>
                  <a:lnTo>
                    <a:pt x="2908" y="433"/>
                  </a:lnTo>
                  <a:lnTo>
                    <a:pt x="2908" y="433"/>
                  </a:lnTo>
                  <a:lnTo>
                    <a:pt x="2917" y="433"/>
                  </a:lnTo>
                  <a:lnTo>
                    <a:pt x="2935" y="433"/>
                  </a:lnTo>
                  <a:lnTo>
                    <a:pt x="2952" y="424"/>
                  </a:lnTo>
                  <a:lnTo>
                    <a:pt x="2970" y="415"/>
                  </a:lnTo>
                  <a:lnTo>
                    <a:pt x="2988" y="398"/>
                  </a:lnTo>
                  <a:lnTo>
                    <a:pt x="3014" y="389"/>
                  </a:lnTo>
                  <a:lnTo>
                    <a:pt x="3032" y="362"/>
                  </a:lnTo>
                  <a:lnTo>
                    <a:pt x="3041" y="336"/>
                  </a:lnTo>
                  <a:lnTo>
                    <a:pt x="3049" y="300"/>
                  </a:lnTo>
                  <a:lnTo>
                    <a:pt x="3058" y="300"/>
                  </a:lnTo>
                  <a:lnTo>
                    <a:pt x="3076" y="309"/>
                  </a:lnTo>
                  <a:lnTo>
                    <a:pt x="3103" y="309"/>
                  </a:lnTo>
                  <a:lnTo>
                    <a:pt x="3129" y="318"/>
                  </a:lnTo>
                  <a:lnTo>
                    <a:pt x="3164" y="318"/>
                  </a:lnTo>
                  <a:lnTo>
                    <a:pt x="3200" y="318"/>
                  </a:lnTo>
                  <a:lnTo>
                    <a:pt x="3235" y="318"/>
                  </a:lnTo>
                  <a:lnTo>
                    <a:pt x="3270" y="309"/>
                  </a:lnTo>
                  <a:lnTo>
                    <a:pt x="3288" y="291"/>
                  </a:lnTo>
                  <a:lnTo>
                    <a:pt x="3306" y="274"/>
                  </a:lnTo>
                  <a:lnTo>
                    <a:pt x="3315" y="274"/>
                  </a:lnTo>
                  <a:lnTo>
                    <a:pt x="3315" y="283"/>
                  </a:lnTo>
                  <a:lnTo>
                    <a:pt x="3323" y="283"/>
                  </a:lnTo>
                  <a:lnTo>
                    <a:pt x="3341" y="291"/>
                  </a:lnTo>
                  <a:lnTo>
                    <a:pt x="3350" y="291"/>
                  </a:lnTo>
                  <a:lnTo>
                    <a:pt x="3368" y="300"/>
                  </a:lnTo>
                  <a:lnTo>
                    <a:pt x="3394" y="300"/>
                  </a:lnTo>
                  <a:lnTo>
                    <a:pt x="3412" y="300"/>
                  </a:lnTo>
                  <a:lnTo>
                    <a:pt x="3438" y="291"/>
                  </a:lnTo>
                  <a:lnTo>
                    <a:pt x="3465" y="283"/>
                  </a:lnTo>
                  <a:lnTo>
                    <a:pt x="3465" y="283"/>
                  </a:lnTo>
                  <a:lnTo>
                    <a:pt x="3465" y="283"/>
                  </a:lnTo>
                  <a:lnTo>
                    <a:pt x="3474" y="291"/>
                  </a:lnTo>
                  <a:lnTo>
                    <a:pt x="3491" y="291"/>
                  </a:lnTo>
                  <a:lnTo>
                    <a:pt x="3500" y="300"/>
                  </a:lnTo>
                  <a:lnTo>
                    <a:pt x="3518" y="300"/>
                  </a:lnTo>
                  <a:lnTo>
                    <a:pt x="3527" y="309"/>
                  </a:lnTo>
                  <a:lnTo>
                    <a:pt x="3544" y="318"/>
                  </a:lnTo>
                  <a:lnTo>
                    <a:pt x="3571" y="318"/>
                  </a:lnTo>
                  <a:lnTo>
                    <a:pt x="3589" y="327"/>
                  </a:lnTo>
                  <a:lnTo>
                    <a:pt x="3597" y="336"/>
                  </a:lnTo>
                  <a:lnTo>
                    <a:pt x="3615" y="336"/>
                  </a:lnTo>
                  <a:lnTo>
                    <a:pt x="3624" y="336"/>
                  </a:lnTo>
                  <a:lnTo>
                    <a:pt x="3642" y="336"/>
                  </a:lnTo>
                  <a:lnTo>
                    <a:pt x="3650" y="344"/>
                  </a:lnTo>
                  <a:lnTo>
                    <a:pt x="3668" y="344"/>
                  </a:lnTo>
                  <a:lnTo>
                    <a:pt x="3677" y="344"/>
                  </a:lnTo>
                  <a:lnTo>
                    <a:pt x="3695" y="353"/>
                  </a:lnTo>
                  <a:lnTo>
                    <a:pt x="3712" y="362"/>
                  </a:lnTo>
                  <a:lnTo>
                    <a:pt x="3730" y="371"/>
                  </a:lnTo>
                  <a:lnTo>
                    <a:pt x="3730" y="362"/>
                  </a:lnTo>
                  <a:lnTo>
                    <a:pt x="3730" y="362"/>
                  </a:lnTo>
                  <a:lnTo>
                    <a:pt x="3730" y="362"/>
                  </a:lnTo>
                  <a:lnTo>
                    <a:pt x="3721" y="353"/>
                  </a:lnTo>
                  <a:lnTo>
                    <a:pt x="3712" y="344"/>
                  </a:lnTo>
                  <a:lnTo>
                    <a:pt x="3704" y="336"/>
                  </a:lnTo>
                  <a:lnTo>
                    <a:pt x="3686" y="327"/>
                  </a:lnTo>
                  <a:lnTo>
                    <a:pt x="3668" y="309"/>
                  </a:lnTo>
                  <a:lnTo>
                    <a:pt x="3642" y="291"/>
                  </a:lnTo>
                  <a:lnTo>
                    <a:pt x="3606" y="274"/>
                  </a:lnTo>
                  <a:lnTo>
                    <a:pt x="3597" y="274"/>
                  </a:lnTo>
                  <a:lnTo>
                    <a:pt x="3597" y="265"/>
                  </a:lnTo>
                  <a:lnTo>
                    <a:pt x="3589" y="265"/>
                  </a:lnTo>
                  <a:lnTo>
                    <a:pt x="3580" y="256"/>
                  </a:lnTo>
                  <a:lnTo>
                    <a:pt x="3580" y="256"/>
                  </a:lnTo>
                  <a:lnTo>
                    <a:pt x="3571" y="247"/>
                  </a:lnTo>
                  <a:lnTo>
                    <a:pt x="3571" y="247"/>
                  </a:lnTo>
                  <a:lnTo>
                    <a:pt x="3562" y="238"/>
                  </a:lnTo>
                  <a:lnTo>
                    <a:pt x="3562" y="238"/>
                  </a:lnTo>
                  <a:lnTo>
                    <a:pt x="3553" y="230"/>
                  </a:lnTo>
                  <a:lnTo>
                    <a:pt x="3544" y="212"/>
                  </a:lnTo>
                  <a:lnTo>
                    <a:pt x="3536" y="194"/>
                  </a:lnTo>
                  <a:lnTo>
                    <a:pt x="3527" y="177"/>
                  </a:lnTo>
                  <a:lnTo>
                    <a:pt x="3518" y="168"/>
                  </a:lnTo>
                  <a:lnTo>
                    <a:pt x="3509" y="159"/>
                  </a:lnTo>
                  <a:lnTo>
                    <a:pt x="3500" y="159"/>
                  </a:lnTo>
                  <a:lnTo>
                    <a:pt x="3491" y="159"/>
                  </a:lnTo>
                  <a:lnTo>
                    <a:pt x="3474" y="159"/>
                  </a:lnTo>
                  <a:lnTo>
                    <a:pt x="3447" y="168"/>
                  </a:lnTo>
                  <a:lnTo>
                    <a:pt x="3412" y="185"/>
                  </a:lnTo>
                  <a:lnTo>
                    <a:pt x="3385" y="194"/>
                  </a:lnTo>
                  <a:lnTo>
                    <a:pt x="3368" y="203"/>
                  </a:lnTo>
                  <a:lnTo>
                    <a:pt x="3359" y="203"/>
                  </a:lnTo>
                  <a:lnTo>
                    <a:pt x="3359" y="203"/>
                  </a:lnTo>
                  <a:lnTo>
                    <a:pt x="3368" y="203"/>
                  </a:lnTo>
                  <a:lnTo>
                    <a:pt x="3368" y="203"/>
                  </a:lnTo>
                  <a:lnTo>
                    <a:pt x="3377" y="194"/>
                  </a:lnTo>
                  <a:lnTo>
                    <a:pt x="3385" y="185"/>
                  </a:lnTo>
                  <a:lnTo>
                    <a:pt x="3394" y="185"/>
                  </a:lnTo>
                  <a:lnTo>
                    <a:pt x="3394" y="185"/>
                  </a:lnTo>
                  <a:lnTo>
                    <a:pt x="3394" y="177"/>
                  </a:lnTo>
                  <a:lnTo>
                    <a:pt x="3377" y="168"/>
                  </a:lnTo>
                  <a:lnTo>
                    <a:pt x="3359" y="159"/>
                  </a:lnTo>
                  <a:lnTo>
                    <a:pt x="3341" y="141"/>
                  </a:lnTo>
                  <a:lnTo>
                    <a:pt x="3315" y="132"/>
                  </a:lnTo>
                  <a:lnTo>
                    <a:pt x="3297" y="124"/>
                  </a:lnTo>
                  <a:lnTo>
                    <a:pt x="3270" y="115"/>
                  </a:lnTo>
                  <a:lnTo>
                    <a:pt x="3253" y="115"/>
                  </a:lnTo>
                  <a:lnTo>
                    <a:pt x="3244" y="124"/>
                  </a:lnTo>
                  <a:lnTo>
                    <a:pt x="3244" y="150"/>
                  </a:lnTo>
                  <a:lnTo>
                    <a:pt x="3244" y="150"/>
                  </a:lnTo>
                  <a:lnTo>
                    <a:pt x="3235" y="132"/>
                  </a:lnTo>
                  <a:lnTo>
                    <a:pt x="3217" y="115"/>
                  </a:lnTo>
                  <a:lnTo>
                    <a:pt x="3200" y="88"/>
                  </a:lnTo>
                  <a:lnTo>
                    <a:pt x="3182" y="70"/>
                  </a:lnTo>
                  <a:lnTo>
                    <a:pt x="3164" y="53"/>
                  </a:lnTo>
                  <a:lnTo>
                    <a:pt x="3147" y="35"/>
                  </a:lnTo>
                  <a:lnTo>
                    <a:pt x="3129" y="26"/>
                  </a:lnTo>
                  <a:lnTo>
                    <a:pt x="3111" y="35"/>
                  </a:lnTo>
                  <a:lnTo>
                    <a:pt x="3103" y="53"/>
                  </a:lnTo>
                  <a:lnTo>
                    <a:pt x="3103" y="53"/>
                  </a:lnTo>
                  <a:lnTo>
                    <a:pt x="3085" y="44"/>
                  </a:lnTo>
                  <a:lnTo>
                    <a:pt x="3067" y="35"/>
                  </a:lnTo>
                  <a:lnTo>
                    <a:pt x="3049" y="26"/>
                  </a:lnTo>
                  <a:lnTo>
                    <a:pt x="3032" y="17"/>
                  </a:lnTo>
                  <a:lnTo>
                    <a:pt x="3014" y="17"/>
                  </a:lnTo>
                  <a:lnTo>
                    <a:pt x="2996" y="26"/>
                  </a:lnTo>
                  <a:lnTo>
                    <a:pt x="2988" y="44"/>
                  </a:lnTo>
                  <a:lnTo>
                    <a:pt x="2988" y="62"/>
                  </a:lnTo>
                  <a:lnTo>
                    <a:pt x="2988" y="106"/>
                  </a:lnTo>
                  <a:lnTo>
                    <a:pt x="2988" y="106"/>
                  </a:lnTo>
                  <a:lnTo>
                    <a:pt x="2988" y="106"/>
                  </a:lnTo>
                  <a:lnTo>
                    <a:pt x="2979" y="115"/>
                  </a:lnTo>
                  <a:lnTo>
                    <a:pt x="2970" y="115"/>
                  </a:lnTo>
                  <a:lnTo>
                    <a:pt x="2961" y="115"/>
                  </a:lnTo>
                  <a:lnTo>
                    <a:pt x="2943" y="115"/>
                  </a:lnTo>
                  <a:lnTo>
                    <a:pt x="2926" y="106"/>
                  </a:lnTo>
                  <a:lnTo>
                    <a:pt x="2908" y="97"/>
                  </a:lnTo>
                  <a:lnTo>
                    <a:pt x="2882" y="79"/>
                  </a:lnTo>
                  <a:lnTo>
                    <a:pt x="2855" y="62"/>
                  </a:lnTo>
                  <a:lnTo>
                    <a:pt x="2837" y="35"/>
                  </a:lnTo>
                  <a:lnTo>
                    <a:pt x="2811" y="17"/>
                  </a:lnTo>
                  <a:lnTo>
                    <a:pt x="2784" y="9"/>
                  </a:lnTo>
                  <a:lnTo>
                    <a:pt x="2767" y="0"/>
                  </a:lnTo>
                  <a:lnTo>
                    <a:pt x="2758" y="0"/>
                  </a:lnTo>
                  <a:lnTo>
                    <a:pt x="2749" y="9"/>
                  </a:lnTo>
                  <a:lnTo>
                    <a:pt x="2740" y="17"/>
                  </a:lnTo>
                  <a:lnTo>
                    <a:pt x="2749" y="35"/>
                  </a:lnTo>
                  <a:lnTo>
                    <a:pt x="2758" y="62"/>
                  </a:lnTo>
                  <a:lnTo>
                    <a:pt x="2775" y="88"/>
                  </a:lnTo>
                  <a:lnTo>
                    <a:pt x="2802" y="124"/>
                  </a:lnTo>
                  <a:lnTo>
                    <a:pt x="2811" y="141"/>
                  </a:lnTo>
                  <a:lnTo>
                    <a:pt x="2820" y="159"/>
                  </a:lnTo>
                  <a:lnTo>
                    <a:pt x="2820" y="168"/>
                  </a:lnTo>
                  <a:lnTo>
                    <a:pt x="2811" y="177"/>
                  </a:lnTo>
                  <a:lnTo>
                    <a:pt x="2802" y="177"/>
                  </a:lnTo>
                  <a:lnTo>
                    <a:pt x="2784" y="177"/>
                  </a:lnTo>
                  <a:lnTo>
                    <a:pt x="2767" y="168"/>
                  </a:lnTo>
                  <a:lnTo>
                    <a:pt x="2740" y="150"/>
                  </a:lnTo>
                  <a:lnTo>
                    <a:pt x="2714" y="141"/>
                  </a:lnTo>
                  <a:lnTo>
                    <a:pt x="2687" y="124"/>
                  </a:lnTo>
                  <a:lnTo>
                    <a:pt x="2678" y="124"/>
                  </a:lnTo>
                  <a:lnTo>
                    <a:pt x="2669" y="132"/>
                  </a:lnTo>
                  <a:lnTo>
                    <a:pt x="2661" y="150"/>
                  </a:lnTo>
                  <a:lnTo>
                    <a:pt x="2669" y="168"/>
                  </a:lnTo>
                  <a:lnTo>
                    <a:pt x="2678" y="194"/>
                  </a:lnTo>
                  <a:lnTo>
                    <a:pt x="2687" y="212"/>
                  </a:lnTo>
                  <a:lnTo>
                    <a:pt x="2696" y="230"/>
                  </a:lnTo>
                  <a:lnTo>
                    <a:pt x="2714" y="247"/>
                  </a:lnTo>
                  <a:lnTo>
                    <a:pt x="2731" y="247"/>
                  </a:lnTo>
                  <a:lnTo>
                    <a:pt x="2731" y="256"/>
                  </a:lnTo>
                  <a:lnTo>
                    <a:pt x="2731" y="256"/>
                  </a:lnTo>
                  <a:lnTo>
                    <a:pt x="2731" y="265"/>
                  </a:lnTo>
                  <a:lnTo>
                    <a:pt x="2722" y="265"/>
                  </a:lnTo>
                  <a:lnTo>
                    <a:pt x="2722" y="274"/>
                  </a:lnTo>
                  <a:lnTo>
                    <a:pt x="2705" y="274"/>
                  </a:lnTo>
                  <a:lnTo>
                    <a:pt x="2687" y="274"/>
                  </a:lnTo>
                  <a:lnTo>
                    <a:pt x="2661" y="274"/>
                  </a:lnTo>
                  <a:lnTo>
                    <a:pt x="2616" y="265"/>
                  </a:lnTo>
                  <a:lnTo>
                    <a:pt x="2572" y="247"/>
                  </a:lnTo>
                  <a:lnTo>
                    <a:pt x="2555" y="238"/>
                  </a:lnTo>
                  <a:lnTo>
                    <a:pt x="2546" y="238"/>
                  </a:lnTo>
                  <a:lnTo>
                    <a:pt x="2546" y="238"/>
                  </a:lnTo>
                  <a:lnTo>
                    <a:pt x="2546" y="256"/>
                  </a:lnTo>
                  <a:lnTo>
                    <a:pt x="2563" y="265"/>
                  </a:lnTo>
                  <a:lnTo>
                    <a:pt x="2572" y="283"/>
                  </a:lnTo>
                  <a:lnTo>
                    <a:pt x="2590" y="291"/>
                  </a:lnTo>
                  <a:lnTo>
                    <a:pt x="2599" y="309"/>
                  </a:lnTo>
                  <a:lnTo>
                    <a:pt x="2608" y="309"/>
                  </a:lnTo>
                  <a:lnTo>
                    <a:pt x="2616" y="318"/>
                  </a:lnTo>
                  <a:lnTo>
                    <a:pt x="2616" y="318"/>
                  </a:lnTo>
                  <a:lnTo>
                    <a:pt x="2616" y="318"/>
                  </a:lnTo>
                  <a:lnTo>
                    <a:pt x="2625" y="327"/>
                  </a:lnTo>
                  <a:lnTo>
                    <a:pt x="2625" y="336"/>
                  </a:lnTo>
                  <a:lnTo>
                    <a:pt x="2634" y="344"/>
                  </a:lnTo>
                  <a:lnTo>
                    <a:pt x="2634" y="353"/>
                  </a:lnTo>
                  <a:lnTo>
                    <a:pt x="2625" y="353"/>
                  </a:lnTo>
                  <a:lnTo>
                    <a:pt x="2616" y="362"/>
                  </a:lnTo>
                  <a:lnTo>
                    <a:pt x="2599" y="362"/>
                  </a:lnTo>
                  <a:lnTo>
                    <a:pt x="2563" y="362"/>
                  </a:lnTo>
                  <a:lnTo>
                    <a:pt x="2537" y="362"/>
                  </a:lnTo>
                  <a:lnTo>
                    <a:pt x="2502" y="371"/>
                  </a:lnTo>
                  <a:lnTo>
                    <a:pt x="2475" y="380"/>
                  </a:lnTo>
                  <a:lnTo>
                    <a:pt x="2457" y="398"/>
                  </a:lnTo>
                  <a:lnTo>
                    <a:pt x="2448" y="415"/>
                  </a:lnTo>
                  <a:lnTo>
                    <a:pt x="2448" y="424"/>
                  </a:lnTo>
                  <a:lnTo>
                    <a:pt x="2457" y="442"/>
                  </a:lnTo>
                  <a:lnTo>
                    <a:pt x="2484" y="451"/>
                  </a:lnTo>
                  <a:lnTo>
                    <a:pt x="2528" y="451"/>
                  </a:lnTo>
                  <a:lnTo>
                    <a:pt x="2590" y="442"/>
                  </a:lnTo>
                  <a:lnTo>
                    <a:pt x="2652" y="433"/>
                  </a:lnTo>
                  <a:lnTo>
                    <a:pt x="2687" y="442"/>
                  </a:lnTo>
                  <a:lnTo>
                    <a:pt x="2705" y="442"/>
                  </a:lnTo>
                  <a:lnTo>
                    <a:pt x="2705" y="459"/>
                  </a:lnTo>
                  <a:lnTo>
                    <a:pt x="2696" y="468"/>
                  </a:lnTo>
                  <a:lnTo>
                    <a:pt x="2678" y="486"/>
                  </a:lnTo>
                  <a:lnTo>
                    <a:pt x="2652" y="504"/>
                  </a:lnTo>
                  <a:lnTo>
                    <a:pt x="2616" y="521"/>
                  </a:lnTo>
                  <a:lnTo>
                    <a:pt x="2581" y="530"/>
                  </a:lnTo>
                  <a:lnTo>
                    <a:pt x="2555" y="539"/>
                  </a:lnTo>
                  <a:lnTo>
                    <a:pt x="2528" y="548"/>
                  </a:lnTo>
                  <a:lnTo>
                    <a:pt x="2510" y="557"/>
                  </a:lnTo>
                  <a:lnTo>
                    <a:pt x="2493" y="565"/>
                  </a:lnTo>
                  <a:lnTo>
                    <a:pt x="2484" y="574"/>
                  </a:lnTo>
                  <a:lnTo>
                    <a:pt x="2475" y="583"/>
                  </a:lnTo>
                  <a:lnTo>
                    <a:pt x="2475" y="592"/>
                  </a:lnTo>
                  <a:lnTo>
                    <a:pt x="2484" y="601"/>
                  </a:lnTo>
                  <a:lnTo>
                    <a:pt x="2502" y="618"/>
                  </a:lnTo>
                  <a:lnTo>
                    <a:pt x="2528" y="636"/>
                  </a:lnTo>
                  <a:lnTo>
                    <a:pt x="2555" y="654"/>
                  </a:lnTo>
                  <a:lnTo>
                    <a:pt x="2581" y="671"/>
                  </a:lnTo>
                  <a:lnTo>
                    <a:pt x="2599" y="698"/>
                  </a:lnTo>
                  <a:lnTo>
                    <a:pt x="2599" y="716"/>
                  </a:lnTo>
                  <a:lnTo>
                    <a:pt x="2590" y="733"/>
                  </a:lnTo>
                  <a:lnTo>
                    <a:pt x="2581" y="742"/>
                  </a:lnTo>
                  <a:lnTo>
                    <a:pt x="2572" y="760"/>
                  </a:lnTo>
                  <a:lnTo>
                    <a:pt x="2555" y="760"/>
                  </a:lnTo>
                  <a:lnTo>
                    <a:pt x="2537" y="769"/>
                  </a:lnTo>
                  <a:lnTo>
                    <a:pt x="2528" y="760"/>
                  </a:lnTo>
                  <a:lnTo>
                    <a:pt x="2519" y="751"/>
                  </a:lnTo>
                  <a:lnTo>
                    <a:pt x="2510" y="733"/>
                  </a:lnTo>
                  <a:lnTo>
                    <a:pt x="2493" y="725"/>
                  </a:lnTo>
                  <a:lnTo>
                    <a:pt x="2475" y="725"/>
                  </a:lnTo>
                  <a:lnTo>
                    <a:pt x="2448" y="725"/>
                  </a:lnTo>
                  <a:lnTo>
                    <a:pt x="2422" y="725"/>
                  </a:lnTo>
                  <a:lnTo>
                    <a:pt x="2404" y="733"/>
                  </a:lnTo>
                  <a:lnTo>
                    <a:pt x="2395" y="742"/>
                  </a:lnTo>
                  <a:lnTo>
                    <a:pt x="2387" y="760"/>
                  </a:lnTo>
                  <a:lnTo>
                    <a:pt x="2404" y="778"/>
                  </a:lnTo>
                  <a:lnTo>
                    <a:pt x="2431" y="804"/>
                  </a:lnTo>
                  <a:lnTo>
                    <a:pt x="2440" y="804"/>
                  </a:lnTo>
                  <a:lnTo>
                    <a:pt x="2440" y="813"/>
                  </a:lnTo>
                  <a:lnTo>
                    <a:pt x="2448" y="831"/>
                  </a:lnTo>
                  <a:lnTo>
                    <a:pt x="2457" y="848"/>
                  </a:lnTo>
                  <a:lnTo>
                    <a:pt x="2457" y="866"/>
                  </a:lnTo>
                  <a:lnTo>
                    <a:pt x="2448" y="892"/>
                  </a:lnTo>
                  <a:lnTo>
                    <a:pt x="2431" y="910"/>
                  </a:lnTo>
                  <a:lnTo>
                    <a:pt x="2395" y="937"/>
                  </a:lnTo>
                  <a:lnTo>
                    <a:pt x="2342" y="945"/>
                  </a:lnTo>
                  <a:lnTo>
                    <a:pt x="2272" y="963"/>
                  </a:lnTo>
                  <a:lnTo>
                    <a:pt x="2210" y="972"/>
                  </a:lnTo>
                  <a:lnTo>
                    <a:pt x="2166" y="981"/>
                  </a:lnTo>
                  <a:lnTo>
                    <a:pt x="2139" y="990"/>
                  </a:lnTo>
                  <a:lnTo>
                    <a:pt x="2130" y="999"/>
                  </a:lnTo>
                  <a:lnTo>
                    <a:pt x="2139" y="1007"/>
                  </a:lnTo>
                  <a:lnTo>
                    <a:pt x="2157" y="1016"/>
                  </a:lnTo>
                  <a:lnTo>
                    <a:pt x="2174" y="1025"/>
                  </a:lnTo>
                  <a:lnTo>
                    <a:pt x="2201" y="1025"/>
                  </a:lnTo>
                  <a:lnTo>
                    <a:pt x="2236" y="1025"/>
                  </a:lnTo>
                  <a:lnTo>
                    <a:pt x="2263" y="1016"/>
                  </a:lnTo>
                  <a:lnTo>
                    <a:pt x="2272" y="1016"/>
                  </a:lnTo>
                  <a:lnTo>
                    <a:pt x="2289" y="1016"/>
                  </a:lnTo>
                  <a:lnTo>
                    <a:pt x="2298" y="1016"/>
                  </a:lnTo>
                  <a:lnTo>
                    <a:pt x="2298" y="1016"/>
                  </a:lnTo>
                  <a:lnTo>
                    <a:pt x="2307" y="1025"/>
                  </a:lnTo>
                  <a:lnTo>
                    <a:pt x="2307" y="1025"/>
                  </a:lnTo>
                  <a:lnTo>
                    <a:pt x="2316" y="1034"/>
                  </a:lnTo>
                  <a:lnTo>
                    <a:pt x="2316" y="1034"/>
                  </a:lnTo>
                  <a:lnTo>
                    <a:pt x="2316" y="1034"/>
                  </a:lnTo>
                  <a:lnTo>
                    <a:pt x="2316" y="1043"/>
                  </a:lnTo>
                  <a:lnTo>
                    <a:pt x="2316" y="1043"/>
                  </a:lnTo>
                  <a:lnTo>
                    <a:pt x="2316" y="1034"/>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7" name="Freeform 11"/>
            <p:cNvSpPr>
              <a:spLocks/>
            </p:cNvSpPr>
            <p:nvPr/>
          </p:nvSpPr>
          <p:spPr bwMode="auto">
            <a:xfrm>
              <a:off x="4961" y="1437"/>
              <a:ext cx="160" cy="259"/>
            </a:xfrm>
            <a:custGeom>
              <a:avLst/>
              <a:gdLst>
                <a:gd name="T0" fmla="*/ 221 w 477"/>
                <a:gd name="T1" fmla="*/ 159 h 751"/>
                <a:gd name="T2" fmla="*/ 203 w 477"/>
                <a:gd name="T3" fmla="*/ 177 h 751"/>
                <a:gd name="T4" fmla="*/ 186 w 477"/>
                <a:gd name="T5" fmla="*/ 186 h 751"/>
                <a:gd name="T6" fmla="*/ 168 w 477"/>
                <a:gd name="T7" fmla="*/ 194 h 751"/>
                <a:gd name="T8" fmla="*/ 159 w 477"/>
                <a:gd name="T9" fmla="*/ 203 h 751"/>
                <a:gd name="T10" fmla="*/ 133 w 477"/>
                <a:gd name="T11" fmla="*/ 212 h 751"/>
                <a:gd name="T12" fmla="*/ 115 w 477"/>
                <a:gd name="T13" fmla="*/ 239 h 751"/>
                <a:gd name="T14" fmla="*/ 115 w 477"/>
                <a:gd name="T15" fmla="*/ 265 h 751"/>
                <a:gd name="T16" fmla="*/ 124 w 477"/>
                <a:gd name="T17" fmla="*/ 292 h 751"/>
                <a:gd name="T18" fmla="*/ 115 w 477"/>
                <a:gd name="T19" fmla="*/ 318 h 751"/>
                <a:gd name="T20" fmla="*/ 97 w 477"/>
                <a:gd name="T21" fmla="*/ 336 h 751"/>
                <a:gd name="T22" fmla="*/ 88 w 477"/>
                <a:gd name="T23" fmla="*/ 345 h 751"/>
                <a:gd name="T24" fmla="*/ 71 w 477"/>
                <a:gd name="T25" fmla="*/ 354 h 751"/>
                <a:gd name="T26" fmla="*/ 53 w 477"/>
                <a:gd name="T27" fmla="*/ 362 h 751"/>
                <a:gd name="T28" fmla="*/ 44 w 477"/>
                <a:gd name="T29" fmla="*/ 380 h 751"/>
                <a:gd name="T30" fmla="*/ 35 w 477"/>
                <a:gd name="T31" fmla="*/ 389 h 751"/>
                <a:gd name="T32" fmla="*/ 26 w 477"/>
                <a:gd name="T33" fmla="*/ 407 h 751"/>
                <a:gd name="T34" fmla="*/ 26 w 477"/>
                <a:gd name="T35" fmla="*/ 424 h 751"/>
                <a:gd name="T36" fmla="*/ 26 w 477"/>
                <a:gd name="T37" fmla="*/ 442 h 751"/>
                <a:gd name="T38" fmla="*/ 9 w 477"/>
                <a:gd name="T39" fmla="*/ 460 h 751"/>
                <a:gd name="T40" fmla="*/ 26 w 477"/>
                <a:gd name="T41" fmla="*/ 486 h 751"/>
                <a:gd name="T42" fmla="*/ 97 w 477"/>
                <a:gd name="T43" fmla="*/ 539 h 751"/>
                <a:gd name="T44" fmla="*/ 168 w 477"/>
                <a:gd name="T45" fmla="*/ 601 h 751"/>
                <a:gd name="T46" fmla="*/ 230 w 477"/>
                <a:gd name="T47" fmla="*/ 663 h 751"/>
                <a:gd name="T48" fmla="*/ 283 w 477"/>
                <a:gd name="T49" fmla="*/ 725 h 751"/>
                <a:gd name="T50" fmla="*/ 318 w 477"/>
                <a:gd name="T51" fmla="*/ 742 h 751"/>
                <a:gd name="T52" fmla="*/ 318 w 477"/>
                <a:gd name="T53" fmla="*/ 725 h 751"/>
                <a:gd name="T54" fmla="*/ 327 w 477"/>
                <a:gd name="T55" fmla="*/ 707 h 751"/>
                <a:gd name="T56" fmla="*/ 336 w 477"/>
                <a:gd name="T57" fmla="*/ 698 h 751"/>
                <a:gd name="T58" fmla="*/ 345 w 477"/>
                <a:gd name="T59" fmla="*/ 681 h 751"/>
                <a:gd name="T60" fmla="*/ 327 w 477"/>
                <a:gd name="T61" fmla="*/ 663 h 751"/>
                <a:gd name="T62" fmla="*/ 292 w 477"/>
                <a:gd name="T63" fmla="*/ 628 h 751"/>
                <a:gd name="T64" fmla="*/ 274 w 477"/>
                <a:gd name="T65" fmla="*/ 575 h 751"/>
                <a:gd name="T66" fmla="*/ 274 w 477"/>
                <a:gd name="T67" fmla="*/ 513 h 751"/>
                <a:gd name="T68" fmla="*/ 283 w 477"/>
                <a:gd name="T69" fmla="*/ 460 h 751"/>
                <a:gd name="T70" fmla="*/ 300 w 477"/>
                <a:gd name="T71" fmla="*/ 424 h 751"/>
                <a:gd name="T72" fmla="*/ 327 w 477"/>
                <a:gd name="T73" fmla="*/ 371 h 751"/>
                <a:gd name="T74" fmla="*/ 354 w 477"/>
                <a:gd name="T75" fmla="*/ 327 h 751"/>
                <a:gd name="T76" fmla="*/ 354 w 477"/>
                <a:gd name="T77" fmla="*/ 283 h 751"/>
                <a:gd name="T78" fmla="*/ 336 w 477"/>
                <a:gd name="T79" fmla="*/ 247 h 751"/>
                <a:gd name="T80" fmla="*/ 318 w 477"/>
                <a:gd name="T81" fmla="*/ 230 h 751"/>
                <a:gd name="T82" fmla="*/ 336 w 477"/>
                <a:gd name="T83" fmla="*/ 221 h 751"/>
                <a:gd name="T84" fmla="*/ 354 w 477"/>
                <a:gd name="T85" fmla="*/ 221 h 751"/>
                <a:gd name="T86" fmla="*/ 380 w 477"/>
                <a:gd name="T87" fmla="*/ 239 h 751"/>
                <a:gd name="T88" fmla="*/ 415 w 477"/>
                <a:gd name="T89" fmla="*/ 301 h 751"/>
                <a:gd name="T90" fmla="*/ 442 w 477"/>
                <a:gd name="T91" fmla="*/ 371 h 751"/>
                <a:gd name="T92" fmla="*/ 468 w 477"/>
                <a:gd name="T93" fmla="*/ 354 h 751"/>
                <a:gd name="T94" fmla="*/ 477 w 477"/>
                <a:gd name="T95" fmla="*/ 292 h 751"/>
                <a:gd name="T96" fmla="*/ 451 w 477"/>
                <a:gd name="T97" fmla="*/ 212 h 751"/>
                <a:gd name="T98" fmla="*/ 371 w 477"/>
                <a:gd name="T99" fmla="*/ 150 h 751"/>
                <a:gd name="T100" fmla="*/ 309 w 477"/>
                <a:gd name="T101" fmla="*/ 133 h 751"/>
                <a:gd name="T102" fmla="*/ 300 w 477"/>
                <a:gd name="T103" fmla="*/ 97 h 751"/>
                <a:gd name="T104" fmla="*/ 292 w 477"/>
                <a:gd name="T105" fmla="*/ 44 h 751"/>
                <a:gd name="T106" fmla="*/ 283 w 477"/>
                <a:gd name="T107" fmla="*/ 9 h 751"/>
                <a:gd name="T108" fmla="*/ 256 w 477"/>
                <a:gd name="T109" fmla="*/ 9 h 751"/>
                <a:gd name="T110" fmla="*/ 239 w 477"/>
                <a:gd name="T111" fmla="*/ 27 h 751"/>
                <a:gd name="T112" fmla="*/ 247 w 477"/>
                <a:gd name="T113" fmla="*/ 44 h 751"/>
                <a:gd name="T114" fmla="*/ 256 w 477"/>
                <a:gd name="T115" fmla="*/ 71 h 751"/>
                <a:gd name="T116" fmla="*/ 256 w 477"/>
                <a:gd name="T117" fmla="*/ 106 h 751"/>
                <a:gd name="T118" fmla="*/ 247 w 477"/>
                <a:gd name="T119" fmla="*/ 141 h 751"/>
                <a:gd name="T120" fmla="*/ 239 w 477"/>
                <a:gd name="T121" fmla="*/ 15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7" h="751">
                  <a:moveTo>
                    <a:pt x="230" y="150"/>
                  </a:moveTo>
                  <a:lnTo>
                    <a:pt x="221" y="159"/>
                  </a:lnTo>
                  <a:lnTo>
                    <a:pt x="212" y="168"/>
                  </a:lnTo>
                  <a:lnTo>
                    <a:pt x="203" y="177"/>
                  </a:lnTo>
                  <a:lnTo>
                    <a:pt x="194" y="177"/>
                  </a:lnTo>
                  <a:lnTo>
                    <a:pt x="186" y="186"/>
                  </a:lnTo>
                  <a:lnTo>
                    <a:pt x="177" y="194"/>
                  </a:lnTo>
                  <a:lnTo>
                    <a:pt x="168" y="194"/>
                  </a:lnTo>
                  <a:lnTo>
                    <a:pt x="168" y="194"/>
                  </a:lnTo>
                  <a:lnTo>
                    <a:pt x="159" y="203"/>
                  </a:lnTo>
                  <a:lnTo>
                    <a:pt x="150" y="203"/>
                  </a:lnTo>
                  <a:lnTo>
                    <a:pt x="133" y="212"/>
                  </a:lnTo>
                  <a:lnTo>
                    <a:pt x="124" y="221"/>
                  </a:lnTo>
                  <a:lnTo>
                    <a:pt x="115" y="239"/>
                  </a:lnTo>
                  <a:lnTo>
                    <a:pt x="115" y="256"/>
                  </a:lnTo>
                  <a:lnTo>
                    <a:pt x="115" y="265"/>
                  </a:lnTo>
                  <a:lnTo>
                    <a:pt x="124" y="283"/>
                  </a:lnTo>
                  <a:lnTo>
                    <a:pt x="124" y="292"/>
                  </a:lnTo>
                  <a:lnTo>
                    <a:pt x="124" y="309"/>
                  </a:lnTo>
                  <a:lnTo>
                    <a:pt x="115" y="318"/>
                  </a:lnTo>
                  <a:lnTo>
                    <a:pt x="106" y="327"/>
                  </a:lnTo>
                  <a:lnTo>
                    <a:pt x="97" y="336"/>
                  </a:lnTo>
                  <a:lnTo>
                    <a:pt x="88" y="336"/>
                  </a:lnTo>
                  <a:lnTo>
                    <a:pt x="88" y="345"/>
                  </a:lnTo>
                  <a:lnTo>
                    <a:pt x="80" y="345"/>
                  </a:lnTo>
                  <a:lnTo>
                    <a:pt x="71" y="354"/>
                  </a:lnTo>
                  <a:lnTo>
                    <a:pt x="62" y="362"/>
                  </a:lnTo>
                  <a:lnTo>
                    <a:pt x="53" y="362"/>
                  </a:lnTo>
                  <a:lnTo>
                    <a:pt x="44" y="371"/>
                  </a:lnTo>
                  <a:lnTo>
                    <a:pt x="44" y="380"/>
                  </a:lnTo>
                  <a:lnTo>
                    <a:pt x="35" y="380"/>
                  </a:lnTo>
                  <a:lnTo>
                    <a:pt x="35" y="389"/>
                  </a:lnTo>
                  <a:lnTo>
                    <a:pt x="26" y="398"/>
                  </a:lnTo>
                  <a:lnTo>
                    <a:pt x="26" y="407"/>
                  </a:lnTo>
                  <a:lnTo>
                    <a:pt x="26" y="415"/>
                  </a:lnTo>
                  <a:lnTo>
                    <a:pt x="26" y="424"/>
                  </a:lnTo>
                  <a:lnTo>
                    <a:pt x="26" y="433"/>
                  </a:lnTo>
                  <a:lnTo>
                    <a:pt x="26" y="442"/>
                  </a:lnTo>
                  <a:lnTo>
                    <a:pt x="18" y="451"/>
                  </a:lnTo>
                  <a:lnTo>
                    <a:pt x="9" y="460"/>
                  </a:lnTo>
                  <a:lnTo>
                    <a:pt x="0" y="468"/>
                  </a:lnTo>
                  <a:lnTo>
                    <a:pt x="26" y="486"/>
                  </a:lnTo>
                  <a:lnTo>
                    <a:pt x="62" y="513"/>
                  </a:lnTo>
                  <a:lnTo>
                    <a:pt x="97" y="539"/>
                  </a:lnTo>
                  <a:lnTo>
                    <a:pt x="133" y="566"/>
                  </a:lnTo>
                  <a:lnTo>
                    <a:pt x="168" y="601"/>
                  </a:lnTo>
                  <a:lnTo>
                    <a:pt x="194" y="628"/>
                  </a:lnTo>
                  <a:lnTo>
                    <a:pt x="230" y="663"/>
                  </a:lnTo>
                  <a:lnTo>
                    <a:pt x="256" y="689"/>
                  </a:lnTo>
                  <a:lnTo>
                    <a:pt x="283" y="725"/>
                  </a:lnTo>
                  <a:lnTo>
                    <a:pt x="309" y="751"/>
                  </a:lnTo>
                  <a:lnTo>
                    <a:pt x="318" y="742"/>
                  </a:lnTo>
                  <a:lnTo>
                    <a:pt x="318" y="734"/>
                  </a:lnTo>
                  <a:lnTo>
                    <a:pt x="318" y="725"/>
                  </a:lnTo>
                  <a:lnTo>
                    <a:pt x="327" y="716"/>
                  </a:lnTo>
                  <a:lnTo>
                    <a:pt x="327" y="707"/>
                  </a:lnTo>
                  <a:lnTo>
                    <a:pt x="327" y="698"/>
                  </a:lnTo>
                  <a:lnTo>
                    <a:pt x="336" y="698"/>
                  </a:lnTo>
                  <a:lnTo>
                    <a:pt x="336" y="689"/>
                  </a:lnTo>
                  <a:lnTo>
                    <a:pt x="345" y="681"/>
                  </a:lnTo>
                  <a:lnTo>
                    <a:pt x="345" y="672"/>
                  </a:lnTo>
                  <a:lnTo>
                    <a:pt x="327" y="663"/>
                  </a:lnTo>
                  <a:lnTo>
                    <a:pt x="300" y="645"/>
                  </a:lnTo>
                  <a:lnTo>
                    <a:pt x="292" y="628"/>
                  </a:lnTo>
                  <a:lnTo>
                    <a:pt x="283" y="601"/>
                  </a:lnTo>
                  <a:lnTo>
                    <a:pt x="274" y="575"/>
                  </a:lnTo>
                  <a:lnTo>
                    <a:pt x="265" y="539"/>
                  </a:lnTo>
                  <a:lnTo>
                    <a:pt x="274" y="513"/>
                  </a:lnTo>
                  <a:lnTo>
                    <a:pt x="274" y="486"/>
                  </a:lnTo>
                  <a:lnTo>
                    <a:pt x="283" y="460"/>
                  </a:lnTo>
                  <a:lnTo>
                    <a:pt x="292" y="442"/>
                  </a:lnTo>
                  <a:lnTo>
                    <a:pt x="300" y="424"/>
                  </a:lnTo>
                  <a:lnTo>
                    <a:pt x="318" y="398"/>
                  </a:lnTo>
                  <a:lnTo>
                    <a:pt x="327" y="371"/>
                  </a:lnTo>
                  <a:lnTo>
                    <a:pt x="345" y="345"/>
                  </a:lnTo>
                  <a:lnTo>
                    <a:pt x="354" y="327"/>
                  </a:lnTo>
                  <a:lnTo>
                    <a:pt x="354" y="301"/>
                  </a:lnTo>
                  <a:lnTo>
                    <a:pt x="354" y="283"/>
                  </a:lnTo>
                  <a:lnTo>
                    <a:pt x="345" y="265"/>
                  </a:lnTo>
                  <a:lnTo>
                    <a:pt x="336" y="247"/>
                  </a:lnTo>
                  <a:lnTo>
                    <a:pt x="318" y="230"/>
                  </a:lnTo>
                  <a:lnTo>
                    <a:pt x="318" y="230"/>
                  </a:lnTo>
                  <a:lnTo>
                    <a:pt x="327" y="221"/>
                  </a:lnTo>
                  <a:lnTo>
                    <a:pt x="336" y="221"/>
                  </a:lnTo>
                  <a:lnTo>
                    <a:pt x="345" y="221"/>
                  </a:lnTo>
                  <a:lnTo>
                    <a:pt x="354" y="221"/>
                  </a:lnTo>
                  <a:lnTo>
                    <a:pt x="371" y="230"/>
                  </a:lnTo>
                  <a:lnTo>
                    <a:pt x="380" y="239"/>
                  </a:lnTo>
                  <a:lnTo>
                    <a:pt x="398" y="265"/>
                  </a:lnTo>
                  <a:lnTo>
                    <a:pt x="415" y="301"/>
                  </a:lnTo>
                  <a:lnTo>
                    <a:pt x="433" y="345"/>
                  </a:lnTo>
                  <a:lnTo>
                    <a:pt x="442" y="371"/>
                  </a:lnTo>
                  <a:lnTo>
                    <a:pt x="460" y="371"/>
                  </a:lnTo>
                  <a:lnTo>
                    <a:pt x="468" y="354"/>
                  </a:lnTo>
                  <a:lnTo>
                    <a:pt x="477" y="327"/>
                  </a:lnTo>
                  <a:lnTo>
                    <a:pt x="477" y="292"/>
                  </a:lnTo>
                  <a:lnTo>
                    <a:pt x="468" y="256"/>
                  </a:lnTo>
                  <a:lnTo>
                    <a:pt x="451" y="212"/>
                  </a:lnTo>
                  <a:lnTo>
                    <a:pt x="415" y="177"/>
                  </a:lnTo>
                  <a:lnTo>
                    <a:pt x="371" y="150"/>
                  </a:lnTo>
                  <a:lnTo>
                    <a:pt x="309" y="133"/>
                  </a:lnTo>
                  <a:lnTo>
                    <a:pt x="309" y="133"/>
                  </a:lnTo>
                  <a:lnTo>
                    <a:pt x="309" y="115"/>
                  </a:lnTo>
                  <a:lnTo>
                    <a:pt x="300" y="97"/>
                  </a:lnTo>
                  <a:lnTo>
                    <a:pt x="300" y="71"/>
                  </a:lnTo>
                  <a:lnTo>
                    <a:pt x="292" y="44"/>
                  </a:lnTo>
                  <a:lnTo>
                    <a:pt x="292" y="27"/>
                  </a:lnTo>
                  <a:lnTo>
                    <a:pt x="283" y="9"/>
                  </a:lnTo>
                  <a:lnTo>
                    <a:pt x="265" y="0"/>
                  </a:lnTo>
                  <a:lnTo>
                    <a:pt x="256" y="9"/>
                  </a:lnTo>
                  <a:lnTo>
                    <a:pt x="239" y="27"/>
                  </a:lnTo>
                  <a:lnTo>
                    <a:pt x="239" y="27"/>
                  </a:lnTo>
                  <a:lnTo>
                    <a:pt x="239" y="35"/>
                  </a:lnTo>
                  <a:lnTo>
                    <a:pt x="247" y="44"/>
                  </a:lnTo>
                  <a:lnTo>
                    <a:pt x="247" y="62"/>
                  </a:lnTo>
                  <a:lnTo>
                    <a:pt x="256" y="71"/>
                  </a:lnTo>
                  <a:lnTo>
                    <a:pt x="256" y="88"/>
                  </a:lnTo>
                  <a:lnTo>
                    <a:pt x="256" y="106"/>
                  </a:lnTo>
                  <a:lnTo>
                    <a:pt x="256" y="124"/>
                  </a:lnTo>
                  <a:lnTo>
                    <a:pt x="247" y="141"/>
                  </a:lnTo>
                  <a:lnTo>
                    <a:pt x="239" y="150"/>
                  </a:lnTo>
                  <a:lnTo>
                    <a:pt x="239" y="150"/>
                  </a:lnTo>
                  <a:lnTo>
                    <a:pt x="230" y="15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8" name="Freeform 12"/>
            <p:cNvSpPr>
              <a:spLocks/>
            </p:cNvSpPr>
            <p:nvPr/>
          </p:nvSpPr>
          <p:spPr bwMode="auto">
            <a:xfrm>
              <a:off x="4973" y="1437"/>
              <a:ext cx="148" cy="241"/>
            </a:xfrm>
            <a:custGeom>
              <a:avLst/>
              <a:gdLst>
                <a:gd name="T0" fmla="*/ 186 w 442"/>
                <a:gd name="T1" fmla="*/ 159 h 698"/>
                <a:gd name="T2" fmla="*/ 168 w 442"/>
                <a:gd name="T3" fmla="*/ 177 h 698"/>
                <a:gd name="T4" fmla="*/ 151 w 442"/>
                <a:gd name="T5" fmla="*/ 186 h 698"/>
                <a:gd name="T6" fmla="*/ 133 w 442"/>
                <a:gd name="T7" fmla="*/ 194 h 698"/>
                <a:gd name="T8" fmla="*/ 124 w 442"/>
                <a:gd name="T9" fmla="*/ 203 h 698"/>
                <a:gd name="T10" fmla="*/ 98 w 442"/>
                <a:gd name="T11" fmla="*/ 212 h 698"/>
                <a:gd name="T12" fmla="*/ 80 w 442"/>
                <a:gd name="T13" fmla="*/ 239 h 698"/>
                <a:gd name="T14" fmla="*/ 80 w 442"/>
                <a:gd name="T15" fmla="*/ 265 h 698"/>
                <a:gd name="T16" fmla="*/ 89 w 442"/>
                <a:gd name="T17" fmla="*/ 292 h 698"/>
                <a:gd name="T18" fmla="*/ 80 w 442"/>
                <a:gd name="T19" fmla="*/ 318 h 698"/>
                <a:gd name="T20" fmla="*/ 62 w 442"/>
                <a:gd name="T21" fmla="*/ 336 h 698"/>
                <a:gd name="T22" fmla="*/ 53 w 442"/>
                <a:gd name="T23" fmla="*/ 345 h 698"/>
                <a:gd name="T24" fmla="*/ 45 w 442"/>
                <a:gd name="T25" fmla="*/ 354 h 698"/>
                <a:gd name="T26" fmla="*/ 27 w 442"/>
                <a:gd name="T27" fmla="*/ 362 h 698"/>
                <a:gd name="T28" fmla="*/ 18 w 442"/>
                <a:gd name="T29" fmla="*/ 380 h 698"/>
                <a:gd name="T30" fmla="*/ 9 w 442"/>
                <a:gd name="T31" fmla="*/ 389 h 698"/>
                <a:gd name="T32" fmla="*/ 9 w 442"/>
                <a:gd name="T33" fmla="*/ 398 h 698"/>
                <a:gd name="T34" fmla="*/ 9 w 442"/>
                <a:gd name="T35" fmla="*/ 407 h 698"/>
                <a:gd name="T36" fmla="*/ 0 w 442"/>
                <a:gd name="T37" fmla="*/ 415 h 698"/>
                <a:gd name="T38" fmla="*/ 0 w 442"/>
                <a:gd name="T39" fmla="*/ 424 h 698"/>
                <a:gd name="T40" fmla="*/ 27 w 442"/>
                <a:gd name="T41" fmla="*/ 451 h 698"/>
                <a:gd name="T42" fmla="*/ 89 w 442"/>
                <a:gd name="T43" fmla="*/ 504 h 698"/>
                <a:gd name="T44" fmla="*/ 151 w 442"/>
                <a:gd name="T45" fmla="*/ 557 h 698"/>
                <a:gd name="T46" fmla="*/ 212 w 442"/>
                <a:gd name="T47" fmla="*/ 610 h 698"/>
                <a:gd name="T48" fmla="*/ 265 w 442"/>
                <a:gd name="T49" fmla="*/ 672 h 698"/>
                <a:gd name="T50" fmla="*/ 292 w 442"/>
                <a:gd name="T51" fmla="*/ 698 h 698"/>
                <a:gd name="T52" fmla="*/ 301 w 442"/>
                <a:gd name="T53" fmla="*/ 689 h 698"/>
                <a:gd name="T54" fmla="*/ 301 w 442"/>
                <a:gd name="T55" fmla="*/ 689 h 698"/>
                <a:gd name="T56" fmla="*/ 301 w 442"/>
                <a:gd name="T57" fmla="*/ 681 h 698"/>
                <a:gd name="T58" fmla="*/ 310 w 442"/>
                <a:gd name="T59" fmla="*/ 681 h 698"/>
                <a:gd name="T60" fmla="*/ 292 w 442"/>
                <a:gd name="T61" fmla="*/ 663 h 698"/>
                <a:gd name="T62" fmla="*/ 257 w 442"/>
                <a:gd name="T63" fmla="*/ 628 h 698"/>
                <a:gd name="T64" fmla="*/ 239 w 442"/>
                <a:gd name="T65" fmla="*/ 575 h 698"/>
                <a:gd name="T66" fmla="*/ 239 w 442"/>
                <a:gd name="T67" fmla="*/ 513 h 698"/>
                <a:gd name="T68" fmla="*/ 248 w 442"/>
                <a:gd name="T69" fmla="*/ 460 h 698"/>
                <a:gd name="T70" fmla="*/ 265 w 442"/>
                <a:gd name="T71" fmla="*/ 424 h 698"/>
                <a:gd name="T72" fmla="*/ 292 w 442"/>
                <a:gd name="T73" fmla="*/ 371 h 698"/>
                <a:gd name="T74" fmla="*/ 319 w 442"/>
                <a:gd name="T75" fmla="*/ 327 h 698"/>
                <a:gd name="T76" fmla="*/ 319 w 442"/>
                <a:gd name="T77" fmla="*/ 283 h 698"/>
                <a:gd name="T78" fmla="*/ 301 w 442"/>
                <a:gd name="T79" fmla="*/ 247 h 698"/>
                <a:gd name="T80" fmla="*/ 283 w 442"/>
                <a:gd name="T81" fmla="*/ 230 h 698"/>
                <a:gd name="T82" fmla="*/ 301 w 442"/>
                <a:gd name="T83" fmla="*/ 221 h 698"/>
                <a:gd name="T84" fmla="*/ 319 w 442"/>
                <a:gd name="T85" fmla="*/ 221 h 698"/>
                <a:gd name="T86" fmla="*/ 345 w 442"/>
                <a:gd name="T87" fmla="*/ 239 h 698"/>
                <a:gd name="T88" fmla="*/ 380 w 442"/>
                <a:gd name="T89" fmla="*/ 301 h 698"/>
                <a:gd name="T90" fmla="*/ 407 w 442"/>
                <a:gd name="T91" fmla="*/ 371 h 698"/>
                <a:gd name="T92" fmla="*/ 433 w 442"/>
                <a:gd name="T93" fmla="*/ 354 h 698"/>
                <a:gd name="T94" fmla="*/ 442 w 442"/>
                <a:gd name="T95" fmla="*/ 292 h 698"/>
                <a:gd name="T96" fmla="*/ 416 w 442"/>
                <a:gd name="T97" fmla="*/ 212 h 698"/>
                <a:gd name="T98" fmla="*/ 336 w 442"/>
                <a:gd name="T99" fmla="*/ 150 h 698"/>
                <a:gd name="T100" fmla="*/ 274 w 442"/>
                <a:gd name="T101" fmla="*/ 133 h 698"/>
                <a:gd name="T102" fmla="*/ 265 w 442"/>
                <a:gd name="T103" fmla="*/ 97 h 698"/>
                <a:gd name="T104" fmla="*/ 257 w 442"/>
                <a:gd name="T105" fmla="*/ 44 h 698"/>
                <a:gd name="T106" fmla="*/ 248 w 442"/>
                <a:gd name="T107" fmla="*/ 9 h 698"/>
                <a:gd name="T108" fmla="*/ 221 w 442"/>
                <a:gd name="T109" fmla="*/ 9 h 698"/>
                <a:gd name="T110" fmla="*/ 204 w 442"/>
                <a:gd name="T111" fmla="*/ 27 h 698"/>
                <a:gd name="T112" fmla="*/ 212 w 442"/>
                <a:gd name="T113" fmla="*/ 44 h 698"/>
                <a:gd name="T114" fmla="*/ 221 w 442"/>
                <a:gd name="T115" fmla="*/ 71 h 698"/>
                <a:gd name="T116" fmla="*/ 221 w 442"/>
                <a:gd name="T117" fmla="*/ 106 h 698"/>
                <a:gd name="T118" fmla="*/ 212 w 442"/>
                <a:gd name="T119" fmla="*/ 141 h 698"/>
                <a:gd name="T120" fmla="*/ 204 w 442"/>
                <a:gd name="T121" fmla="*/ 15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42" h="698">
                  <a:moveTo>
                    <a:pt x="195" y="150"/>
                  </a:moveTo>
                  <a:lnTo>
                    <a:pt x="186" y="159"/>
                  </a:lnTo>
                  <a:lnTo>
                    <a:pt x="177" y="168"/>
                  </a:lnTo>
                  <a:lnTo>
                    <a:pt x="168" y="177"/>
                  </a:lnTo>
                  <a:lnTo>
                    <a:pt x="159" y="177"/>
                  </a:lnTo>
                  <a:lnTo>
                    <a:pt x="151" y="186"/>
                  </a:lnTo>
                  <a:lnTo>
                    <a:pt x="142" y="194"/>
                  </a:lnTo>
                  <a:lnTo>
                    <a:pt x="133" y="194"/>
                  </a:lnTo>
                  <a:lnTo>
                    <a:pt x="133" y="194"/>
                  </a:lnTo>
                  <a:lnTo>
                    <a:pt x="124" y="203"/>
                  </a:lnTo>
                  <a:lnTo>
                    <a:pt x="115" y="203"/>
                  </a:lnTo>
                  <a:lnTo>
                    <a:pt x="98" y="212"/>
                  </a:lnTo>
                  <a:lnTo>
                    <a:pt x="89" y="221"/>
                  </a:lnTo>
                  <a:lnTo>
                    <a:pt x="80" y="239"/>
                  </a:lnTo>
                  <a:lnTo>
                    <a:pt x="80" y="256"/>
                  </a:lnTo>
                  <a:lnTo>
                    <a:pt x="80" y="265"/>
                  </a:lnTo>
                  <a:lnTo>
                    <a:pt x="89" y="283"/>
                  </a:lnTo>
                  <a:lnTo>
                    <a:pt x="89" y="292"/>
                  </a:lnTo>
                  <a:lnTo>
                    <a:pt x="89" y="309"/>
                  </a:lnTo>
                  <a:lnTo>
                    <a:pt x="80" y="318"/>
                  </a:lnTo>
                  <a:lnTo>
                    <a:pt x="71" y="327"/>
                  </a:lnTo>
                  <a:lnTo>
                    <a:pt x="62" y="336"/>
                  </a:lnTo>
                  <a:lnTo>
                    <a:pt x="62" y="336"/>
                  </a:lnTo>
                  <a:lnTo>
                    <a:pt x="53" y="345"/>
                  </a:lnTo>
                  <a:lnTo>
                    <a:pt x="45" y="345"/>
                  </a:lnTo>
                  <a:lnTo>
                    <a:pt x="45" y="354"/>
                  </a:lnTo>
                  <a:lnTo>
                    <a:pt x="36" y="354"/>
                  </a:lnTo>
                  <a:lnTo>
                    <a:pt x="27" y="362"/>
                  </a:lnTo>
                  <a:lnTo>
                    <a:pt x="27" y="371"/>
                  </a:lnTo>
                  <a:lnTo>
                    <a:pt x="18" y="380"/>
                  </a:lnTo>
                  <a:lnTo>
                    <a:pt x="18" y="380"/>
                  </a:lnTo>
                  <a:lnTo>
                    <a:pt x="9" y="389"/>
                  </a:lnTo>
                  <a:lnTo>
                    <a:pt x="9" y="398"/>
                  </a:lnTo>
                  <a:lnTo>
                    <a:pt x="9" y="398"/>
                  </a:lnTo>
                  <a:lnTo>
                    <a:pt x="9" y="407"/>
                  </a:lnTo>
                  <a:lnTo>
                    <a:pt x="9" y="407"/>
                  </a:lnTo>
                  <a:lnTo>
                    <a:pt x="9" y="407"/>
                  </a:lnTo>
                  <a:lnTo>
                    <a:pt x="0" y="415"/>
                  </a:lnTo>
                  <a:lnTo>
                    <a:pt x="0" y="415"/>
                  </a:lnTo>
                  <a:lnTo>
                    <a:pt x="0" y="424"/>
                  </a:lnTo>
                  <a:lnTo>
                    <a:pt x="0" y="433"/>
                  </a:lnTo>
                  <a:lnTo>
                    <a:pt x="27" y="451"/>
                  </a:lnTo>
                  <a:lnTo>
                    <a:pt x="62" y="477"/>
                  </a:lnTo>
                  <a:lnTo>
                    <a:pt x="89" y="504"/>
                  </a:lnTo>
                  <a:lnTo>
                    <a:pt x="124" y="530"/>
                  </a:lnTo>
                  <a:lnTo>
                    <a:pt x="151" y="557"/>
                  </a:lnTo>
                  <a:lnTo>
                    <a:pt x="186" y="583"/>
                  </a:lnTo>
                  <a:lnTo>
                    <a:pt x="212" y="610"/>
                  </a:lnTo>
                  <a:lnTo>
                    <a:pt x="239" y="645"/>
                  </a:lnTo>
                  <a:lnTo>
                    <a:pt x="265" y="672"/>
                  </a:lnTo>
                  <a:lnTo>
                    <a:pt x="292" y="698"/>
                  </a:lnTo>
                  <a:lnTo>
                    <a:pt x="292" y="698"/>
                  </a:lnTo>
                  <a:lnTo>
                    <a:pt x="301" y="689"/>
                  </a:lnTo>
                  <a:lnTo>
                    <a:pt x="301" y="689"/>
                  </a:lnTo>
                  <a:lnTo>
                    <a:pt x="301" y="689"/>
                  </a:lnTo>
                  <a:lnTo>
                    <a:pt x="301" y="689"/>
                  </a:lnTo>
                  <a:lnTo>
                    <a:pt x="301" y="689"/>
                  </a:lnTo>
                  <a:lnTo>
                    <a:pt x="301" y="681"/>
                  </a:lnTo>
                  <a:lnTo>
                    <a:pt x="301" y="681"/>
                  </a:lnTo>
                  <a:lnTo>
                    <a:pt x="310" y="681"/>
                  </a:lnTo>
                  <a:lnTo>
                    <a:pt x="310" y="672"/>
                  </a:lnTo>
                  <a:lnTo>
                    <a:pt x="292" y="663"/>
                  </a:lnTo>
                  <a:lnTo>
                    <a:pt x="265" y="645"/>
                  </a:lnTo>
                  <a:lnTo>
                    <a:pt x="257" y="628"/>
                  </a:lnTo>
                  <a:lnTo>
                    <a:pt x="248" y="601"/>
                  </a:lnTo>
                  <a:lnTo>
                    <a:pt x="239" y="575"/>
                  </a:lnTo>
                  <a:lnTo>
                    <a:pt x="230" y="539"/>
                  </a:lnTo>
                  <a:lnTo>
                    <a:pt x="239" y="513"/>
                  </a:lnTo>
                  <a:lnTo>
                    <a:pt x="239" y="486"/>
                  </a:lnTo>
                  <a:lnTo>
                    <a:pt x="248" y="460"/>
                  </a:lnTo>
                  <a:lnTo>
                    <a:pt x="257" y="442"/>
                  </a:lnTo>
                  <a:lnTo>
                    <a:pt x="265" y="424"/>
                  </a:lnTo>
                  <a:lnTo>
                    <a:pt x="283" y="398"/>
                  </a:lnTo>
                  <a:lnTo>
                    <a:pt x="292" y="371"/>
                  </a:lnTo>
                  <a:lnTo>
                    <a:pt x="310" y="345"/>
                  </a:lnTo>
                  <a:lnTo>
                    <a:pt x="319" y="327"/>
                  </a:lnTo>
                  <a:lnTo>
                    <a:pt x="319" y="301"/>
                  </a:lnTo>
                  <a:lnTo>
                    <a:pt x="319" y="283"/>
                  </a:lnTo>
                  <a:lnTo>
                    <a:pt x="310" y="265"/>
                  </a:lnTo>
                  <a:lnTo>
                    <a:pt x="301" y="247"/>
                  </a:lnTo>
                  <a:lnTo>
                    <a:pt x="283" y="230"/>
                  </a:lnTo>
                  <a:lnTo>
                    <a:pt x="283" y="230"/>
                  </a:lnTo>
                  <a:lnTo>
                    <a:pt x="292" y="221"/>
                  </a:lnTo>
                  <a:lnTo>
                    <a:pt x="301" y="221"/>
                  </a:lnTo>
                  <a:lnTo>
                    <a:pt x="310" y="221"/>
                  </a:lnTo>
                  <a:lnTo>
                    <a:pt x="319" y="221"/>
                  </a:lnTo>
                  <a:lnTo>
                    <a:pt x="336" y="230"/>
                  </a:lnTo>
                  <a:lnTo>
                    <a:pt x="345" y="239"/>
                  </a:lnTo>
                  <a:lnTo>
                    <a:pt x="363" y="265"/>
                  </a:lnTo>
                  <a:lnTo>
                    <a:pt x="380" y="301"/>
                  </a:lnTo>
                  <a:lnTo>
                    <a:pt x="398" y="345"/>
                  </a:lnTo>
                  <a:lnTo>
                    <a:pt x="407" y="371"/>
                  </a:lnTo>
                  <a:lnTo>
                    <a:pt x="425" y="371"/>
                  </a:lnTo>
                  <a:lnTo>
                    <a:pt x="433" y="354"/>
                  </a:lnTo>
                  <a:lnTo>
                    <a:pt x="442" y="327"/>
                  </a:lnTo>
                  <a:lnTo>
                    <a:pt x="442" y="292"/>
                  </a:lnTo>
                  <a:lnTo>
                    <a:pt x="433" y="256"/>
                  </a:lnTo>
                  <a:lnTo>
                    <a:pt x="416" y="212"/>
                  </a:lnTo>
                  <a:lnTo>
                    <a:pt x="380" y="177"/>
                  </a:lnTo>
                  <a:lnTo>
                    <a:pt x="336" y="150"/>
                  </a:lnTo>
                  <a:lnTo>
                    <a:pt x="274" y="133"/>
                  </a:lnTo>
                  <a:lnTo>
                    <a:pt x="274" y="133"/>
                  </a:lnTo>
                  <a:lnTo>
                    <a:pt x="274" y="115"/>
                  </a:lnTo>
                  <a:lnTo>
                    <a:pt x="265" y="97"/>
                  </a:lnTo>
                  <a:lnTo>
                    <a:pt x="265" y="71"/>
                  </a:lnTo>
                  <a:lnTo>
                    <a:pt x="257" y="44"/>
                  </a:lnTo>
                  <a:lnTo>
                    <a:pt x="257" y="27"/>
                  </a:lnTo>
                  <a:lnTo>
                    <a:pt x="248" y="9"/>
                  </a:lnTo>
                  <a:lnTo>
                    <a:pt x="230" y="0"/>
                  </a:lnTo>
                  <a:lnTo>
                    <a:pt x="221" y="9"/>
                  </a:lnTo>
                  <a:lnTo>
                    <a:pt x="204" y="27"/>
                  </a:lnTo>
                  <a:lnTo>
                    <a:pt x="204" y="27"/>
                  </a:lnTo>
                  <a:lnTo>
                    <a:pt x="204" y="35"/>
                  </a:lnTo>
                  <a:lnTo>
                    <a:pt x="212" y="44"/>
                  </a:lnTo>
                  <a:lnTo>
                    <a:pt x="212" y="62"/>
                  </a:lnTo>
                  <a:lnTo>
                    <a:pt x="221" y="71"/>
                  </a:lnTo>
                  <a:lnTo>
                    <a:pt x="221" y="88"/>
                  </a:lnTo>
                  <a:lnTo>
                    <a:pt x="221" y="106"/>
                  </a:lnTo>
                  <a:lnTo>
                    <a:pt x="221" y="124"/>
                  </a:lnTo>
                  <a:lnTo>
                    <a:pt x="212" y="141"/>
                  </a:lnTo>
                  <a:lnTo>
                    <a:pt x="204" y="150"/>
                  </a:lnTo>
                  <a:lnTo>
                    <a:pt x="204" y="150"/>
                  </a:lnTo>
                  <a:lnTo>
                    <a:pt x="195" y="15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89" name="Freeform 13"/>
            <p:cNvSpPr>
              <a:spLocks/>
            </p:cNvSpPr>
            <p:nvPr/>
          </p:nvSpPr>
          <p:spPr bwMode="auto">
            <a:xfrm>
              <a:off x="4914" y="1636"/>
              <a:ext cx="242" cy="491"/>
            </a:xfrm>
            <a:custGeom>
              <a:avLst/>
              <a:gdLst>
                <a:gd name="T0" fmla="*/ 53 w 724"/>
                <a:gd name="T1" fmla="*/ 300 h 1422"/>
                <a:gd name="T2" fmla="*/ 8 w 724"/>
                <a:gd name="T3" fmla="*/ 362 h 1422"/>
                <a:gd name="T4" fmla="*/ 17 w 724"/>
                <a:gd name="T5" fmla="*/ 477 h 1422"/>
                <a:gd name="T6" fmla="*/ 88 w 724"/>
                <a:gd name="T7" fmla="*/ 609 h 1422"/>
                <a:gd name="T8" fmla="*/ 123 w 724"/>
                <a:gd name="T9" fmla="*/ 609 h 1422"/>
                <a:gd name="T10" fmla="*/ 150 w 724"/>
                <a:gd name="T11" fmla="*/ 592 h 1422"/>
                <a:gd name="T12" fmla="*/ 167 w 724"/>
                <a:gd name="T13" fmla="*/ 671 h 1422"/>
                <a:gd name="T14" fmla="*/ 212 w 724"/>
                <a:gd name="T15" fmla="*/ 751 h 1422"/>
                <a:gd name="T16" fmla="*/ 238 w 724"/>
                <a:gd name="T17" fmla="*/ 751 h 1422"/>
                <a:gd name="T18" fmla="*/ 256 w 724"/>
                <a:gd name="T19" fmla="*/ 724 h 1422"/>
                <a:gd name="T20" fmla="*/ 353 w 724"/>
                <a:gd name="T21" fmla="*/ 715 h 1422"/>
                <a:gd name="T22" fmla="*/ 459 w 724"/>
                <a:gd name="T23" fmla="*/ 662 h 1422"/>
                <a:gd name="T24" fmla="*/ 503 w 724"/>
                <a:gd name="T25" fmla="*/ 654 h 1422"/>
                <a:gd name="T26" fmla="*/ 503 w 724"/>
                <a:gd name="T27" fmla="*/ 698 h 1422"/>
                <a:gd name="T28" fmla="*/ 406 w 724"/>
                <a:gd name="T29" fmla="*/ 786 h 1422"/>
                <a:gd name="T30" fmla="*/ 256 w 724"/>
                <a:gd name="T31" fmla="*/ 830 h 1422"/>
                <a:gd name="T32" fmla="*/ 229 w 724"/>
                <a:gd name="T33" fmla="*/ 874 h 1422"/>
                <a:gd name="T34" fmla="*/ 247 w 724"/>
                <a:gd name="T35" fmla="*/ 883 h 1422"/>
                <a:gd name="T36" fmla="*/ 353 w 724"/>
                <a:gd name="T37" fmla="*/ 874 h 1422"/>
                <a:gd name="T38" fmla="*/ 486 w 724"/>
                <a:gd name="T39" fmla="*/ 839 h 1422"/>
                <a:gd name="T40" fmla="*/ 530 w 724"/>
                <a:gd name="T41" fmla="*/ 830 h 1422"/>
                <a:gd name="T42" fmla="*/ 530 w 724"/>
                <a:gd name="T43" fmla="*/ 874 h 1422"/>
                <a:gd name="T44" fmla="*/ 433 w 724"/>
                <a:gd name="T45" fmla="*/ 945 h 1422"/>
                <a:gd name="T46" fmla="*/ 291 w 724"/>
                <a:gd name="T47" fmla="*/ 981 h 1422"/>
                <a:gd name="T48" fmla="*/ 362 w 724"/>
                <a:gd name="T49" fmla="*/ 1025 h 1422"/>
                <a:gd name="T50" fmla="*/ 486 w 724"/>
                <a:gd name="T51" fmla="*/ 981 h 1422"/>
                <a:gd name="T52" fmla="*/ 530 w 724"/>
                <a:gd name="T53" fmla="*/ 954 h 1422"/>
                <a:gd name="T54" fmla="*/ 548 w 724"/>
                <a:gd name="T55" fmla="*/ 963 h 1422"/>
                <a:gd name="T56" fmla="*/ 512 w 724"/>
                <a:gd name="T57" fmla="*/ 1078 h 1422"/>
                <a:gd name="T58" fmla="*/ 371 w 724"/>
                <a:gd name="T59" fmla="*/ 1131 h 1422"/>
                <a:gd name="T60" fmla="*/ 327 w 724"/>
                <a:gd name="T61" fmla="*/ 1175 h 1422"/>
                <a:gd name="T62" fmla="*/ 291 w 724"/>
                <a:gd name="T63" fmla="*/ 1263 h 1422"/>
                <a:gd name="T64" fmla="*/ 256 w 724"/>
                <a:gd name="T65" fmla="*/ 1272 h 1422"/>
                <a:gd name="T66" fmla="*/ 229 w 724"/>
                <a:gd name="T67" fmla="*/ 1263 h 1422"/>
                <a:gd name="T68" fmla="*/ 256 w 724"/>
                <a:gd name="T69" fmla="*/ 1343 h 1422"/>
                <a:gd name="T70" fmla="*/ 344 w 724"/>
                <a:gd name="T71" fmla="*/ 1405 h 1422"/>
                <a:gd name="T72" fmla="*/ 406 w 724"/>
                <a:gd name="T73" fmla="*/ 1308 h 1422"/>
                <a:gd name="T74" fmla="*/ 450 w 724"/>
                <a:gd name="T75" fmla="*/ 1166 h 1422"/>
                <a:gd name="T76" fmla="*/ 503 w 724"/>
                <a:gd name="T77" fmla="*/ 1157 h 1422"/>
                <a:gd name="T78" fmla="*/ 512 w 724"/>
                <a:gd name="T79" fmla="*/ 1184 h 1422"/>
                <a:gd name="T80" fmla="*/ 548 w 724"/>
                <a:gd name="T81" fmla="*/ 1148 h 1422"/>
                <a:gd name="T82" fmla="*/ 583 w 724"/>
                <a:gd name="T83" fmla="*/ 1113 h 1422"/>
                <a:gd name="T84" fmla="*/ 636 w 724"/>
                <a:gd name="T85" fmla="*/ 1166 h 1422"/>
                <a:gd name="T86" fmla="*/ 680 w 724"/>
                <a:gd name="T87" fmla="*/ 1246 h 1422"/>
                <a:gd name="T88" fmla="*/ 715 w 724"/>
                <a:gd name="T89" fmla="*/ 1237 h 1422"/>
                <a:gd name="T90" fmla="*/ 724 w 724"/>
                <a:gd name="T91" fmla="*/ 1184 h 1422"/>
                <a:gd name="T92" fmla="*/ 645 w 724"/>
                <a:gd name="T93" fmla="*/ 786 h 1422"/>
                <a:gd name="T94" fmla="*/ 530 w 724"/>
                <a:gd name="T95" fmla="*/ 318 h 1422"/>
                <a:gd name="T96" fmla="*/ 380 w 724"/>
                <a:gd name="T97" fmla="*/ 114 h 1422"/>
                <a:gd name="T98" fmla="*/ 185 w 724"/>
                <a:gd name="T99" fmla="*/ 0 h 1422"/>
                <a:gd name="T100" fmla="*/ 123 w 724"/>
                <a:gd name="T101" fmla="*/ 79 h 1422"/>
                <a:gd name="T102" fmla="*/ 106 w 724"/>
                <a:gd name="T103" fmla="*/ 212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24" h="1422">
                  <a:moveTo>
                    <a:pt x="88" y="238"/>
                  </a:moveTo>
                  <a:lnTo>
                    <a:pt x="79" y="256"/>
                  </a:lnTo>
                  <a:lnTo>
                    <a:pt x="70" y="273"/>
                  </a:lnTo>
                  <a:lnTo>
                    <a:pt x="61" y="282"/>
                  </a:lnTo>
                  <a:lnTo>
                    <a:pt x="53" y="300"/>
                  </a:lnTo>
                  <a:lnTo>
                    <a:pt x="35" y="309"/>
                  </a:lnTo>
                  <a:lnTo>
                    <a:pt x="26" y="327"/>
                  </a:lnTo>
                  <a:lnTo>
                    <a:pt x="17" y="344"/>
                  </a:lnTo>
                  <a:lnTo>
                    <a:pt x="8" y="353"/>
                  </a:lnTo>
                  <a:lnTo>
                    <a:pt x="8" y="362"/>
                  </a:lnTo>
                  <a:lnTo>
                    <a:pt x="0" y="380"/>
                  </a:lnTo>
                  <a:lnTo>
                    <a:pt x="0" y="397"/>
                  </a:lnTo>
                  <a:lnTo>
                    <a:pt x="8" y="424"/>
                  </a:lnTo>
                  <a:lnTo>
                    <a:pt x="8" y="450"/>
                  </a:lnTo>
                  <a:lnTo>
                    <a:pt x="17" y="477"/>
                  </a:lnTo>
                  <a:lnTo>
                    <a:pt x="26" y="503"/>
                  </a:lnTo>
                  <a:lnTo>
                    <a:pt x="35" y="530"/>
                  </a:lnTo>
                  <a:lnTo>
                    <a:pt x="53" y="556"/>
                  </a:lnTo>
                  <a:lnTo>
                    <a:pt x="70" y="583"/>
                  </a:lnTo>
                  <a:lnTo>
                    <a:pt x="88" y="609"/>
                  </a:lnTo>
                  <a:lnTo>
                    <a:pt x="106" y="627"/>
                  </a:lnTo>
                  <a:lnTo>
                    <a:pt x="106" y="618"/>
                  </a:lnTo>
                  <a:lnTo>
                    <a:pt x="114" y="618"/>
                  </a:lnTo>
                  <a:lnTo>
                    <a:pt x="123" y="609"/>
                  </a:lnTo>
                  <a:lnTo>
                    <a:pt x="123" y="609"/>
                  </a:lnTo>
                  <a:lnTo>
                    <a:pt x="132" y="609"/>
                  </a:lnTo>
                  <a:lnTo>
                    <a:pt x="132" y="601"/>
                  </a:lnTo>
                  <a:lnTo>
                    <a:pt x="141" y="601"/>
                  </a:lnTo>
                  <a:lnTo>
                    <a:pt x="150" y="601"/>
                  </a:lnTo>
                  <a:lnTo>
                    <a:pt x="150" y="592"/>
                  </a:lnTo>
                  <a:lnTo>
                    <a:pt x="159" y="592"/>
                  </a:lnTo>
                  <a:lnTo>
                    <a:pt x="159" y="609"/>
                  </a:lnTo>
                  <a:lnTo>
                    <a:pt x="159" y="636"/>
                  </a:lnTo>
                  <a:lnTo>
                    <a:pt x="167" y="654"/>
                  </a:lnTo>
                  <a:lnTo>
                    <a:pt x="167" y="671"/>
                  </a:lnTo>
                  <a:lnTo>
                    <a:pt x="167" y="689"/>
                  </a:lnTo>
                  <a:lnTo>
                    <a:pt x="176" y="707"/>
                  </a:lnTo>
                  <a:lnTo>
                    <a:pt x="185" y="724"/>
                  </a:lnTo>
                  <a:lnTo>
                    <a:pt x="194" y="742"/>
                  </a:lnTo>
                  <a:lnTo>
                    <a:pt x="212" y="751"/>
                  </a:lnTo>
                  <a:lnTo>
                    <a:pt x="229" y="768"/>
                  </a:lnTo>
                  <a:lnTo>
                    <a:pt x="229" y="768"/>
                  </a:lnTo>
                  <a:lnTo>
                    <a:pt x="229" y="768"/>
                  </a:lnTo>
                  <a:lnTo>
                    <a:pt x="238" y="760"/>
                  </a:lnTo>
                  <a:lnTo>
                    <a:pt x="238" y="751"/>
                  </a:lnTo>
                  <a:lnTo>
                    <a:pt x="238" y="751"/>
                  </a:lnTo>
                  <a:lnTo>
                    <a:pt x="247" y="742"/>
                  </a:lnTo>
                  <a:lnTo>
                    <a:pt x="247" y="733"/>
                  </a:lnTo>
                  <a:lnTo>
                    <a:pt x="256" y="733"/>
                  </a:lnTo>
                  <a:lnTo>
                    <a:pt x="256" y="724"/>
                  </a:lnTo>
                  <a:lnTo>
                    <a:pt x="265" y="724"/>
                  </a:lnTo>
                  <a:lnTo>
                    <a:pt x="291" y="724"/>
                  </a:lnTo>
                  <a:lnTo>
                    <a:pt x="309" y="724"/>
                  </a:lnTo>
                  <a:lnTo>
                    <a:pt x="335" y="715"/>
                  </a:lnTo>
                  <a:lnTo>
                    <a:pt x="353" y="715"/>
                  </a:lnTo>
                  <a:lnTo>
                    <a:pt x="380" y="707"/>
                  </a:lnTo>
                  <a:lnTo>
                    <a:pt x="397" y="698"/>
                  </a:lnTo>
                  <a:lnTo>
                    <a:pt x="424" y="689"/>
                  </a:lnTo>
                  <a:lnTo>
                    <a:pt x="441" y="680"/>
                  </a:lnTo>
                  <a:lnTo>
                    <a:pt x="459" y="662"/>
                  </a:lnTo>
                  <a:lnTo>
                    <a:pt x="486" y="654"/>
                  </a:lnTo>
                  <a:lnTo>
                    <a:pt x="495" y="645"/>
                  </a:lnTo>
                  <a:lnTo>
                    <a:pt x="503" y="645"/>
                  </a:lnTo>
                  <a:lnTo>
                    <a:pt x="503" y="645"/>
                  </a:lnTo>
                  <a:lnTo>
                    <a:pt x="503" y="654"/>
                  </a:lnTo>
                  <a:lnTo>
                    <a:pt x="503" y="662"/>
                  </a:lnTo>
                  <a:lnTo>
                    <a:pt x="503" y="671"/>
                  </a:lnTo>
                  <a:lnTo>
                    <a:pt x="503" y="680"/>
                  </a:lnTo>
                  <a:lnTo>
                    <a:pt x="503" y="689"/>
                  </a:lnTo>
                  <a:lnTo>
                    <a:pt x="503" y="698"/>
                  </a:lnTo>
                  <a:lnTo>
                    <a:pt x="495" y="707"/>
                  </a:lnTo>
                  <a:lnTo>
                    <a:pt x="486" y="742"/>
                  </a:lnTo>
                  <a:lnTo>
                    <a:pt x="459" y="760"/>
                  </a:lnTo>
                  <a:lnTo>
                    <a:pt x="441" y="777"/>
                  </a:lnTo>
                  <a:lnTo>
                    <a:pt x="406" y="786"/>
                  </a:lnTo>
                  <a:lnTo>
                    <a:pt x="380" y="795"/>
                  </a:lnTo>
                  <a:lnTo>
                    <a:pt x="344" y="795"/>
                  </a:lnTo>
                  <a:lnTo>
                    <a:pt x="309" y="804"/>
                  </a:lnTo>
                  <a:lnTo>
                    <a:pt x="282" y="813"/>
                  </a:lnTo>
                  <a:lnTo>
                    <a:pt x="256" y="830"/>
                  </a:lnTo>
                  <a:lnTo>
                    <a:pt x="229" y="857"/>
                  </a:lnTo>
                  <a:lnTo>
                    <a:pt x="221" y="857"/>
                  </a:lnTo>
                  <a:lnTo>
                    <a:pt x="221" y="866"/>
                  </a:lnTo>
                  <a:lnTo>
                    <a:pt x="229" y="866"/>
                  </a:lnTo>
                  <a:lnTo>
                    <a:pt x="229" y="874"/>
                  </a:lnTo>
                  <a:lnTo>
                    <a:pt x="229" y="874"/>
                  </a:lnTo>
                  <a:lnTo>
                    <a:pt x="238" y="883"/>
                  </a:lnTo>
                  <a:lnTo>
                    <a:pt x="238" y="883"/>
                  </a:lnTo>
                  <a:lnTo>
                    <a:pt x="247" y="883"/>
                  </a:lnTo>
                  <a:lnTo>
                    <a:pt x="247" y="883"/>
                  </a:lnTo>
                  <a:lnTo>
                    <a:pt x="247" y="892"/>
                  </a:lnTo>
                  <a:lnTo>
                    <a:pt x="274" y="883"/>
                  </a:lnTo>
                  <a:lnTo>
                    <a:pt x="300" y="874"/>
                  </a:lnTo>
                  <a:lnTo>
                    <a:pt x="327" y="874"/>
                  </a:lnTo>
                  <a:lnTo>
                    <a:pt x="353" y="874"/>
                  </a:lnTo>
                  <a:lnTo>
                    <a:pt x="380" y="866"/>
                  </a:lnTo>
                  <a:lnTo>
                    <a:pt x="406" y="866"/>
                  </a:lnTo>
                  <a:lnTo>
                    <a:pt x="433" y="857"/>
                  </a:lnTo>
                  <a:lnTo>
                    <a:pt x="459" y="848"/>
                  </a:lnTo>
                  <a:lnTo>
                    <a:pt x="486" y="839"/>
                  </a:lnTo>
                  <a:lnTo>
                    <a:pt x="512" y="821"/>
                  </a:lnTo>
                  <a:lnTo>
                    <a:pt x="521" y="821"/>
                  </a:lnTo>
                  <a:lnTo>
                    <a:pt x="521" y="821"/>
                  </a:lnTo>
                  <a:lnTo>
                    <a:pt x="530" y="821"/>
                  </a:lnTo>
                  <a:lnTo>
                    <a:pt x="530" y="830"/>
                  </a:lnTo>
                  <a:lnTo>
                    <a:pt x="530" y="839"/>
                  </a:lnTo>
                  <a:lnTo>
                    <a:pt x="530" y="848"/>
                  </a:lnTo>
                  <a:lnTo>
                    <a:pt x="530" y="857"/>
                  </a:lnTo>
                  <a:lnTo>
                    <a:pt x="530" y="866"/>
                  </a:lnTo>
                  <a:lnTo>
                    <a:pt x="530" y="874"/>
                  </a:lnTo>
                  <a:lnTo>
                    <a:pt x="521" y="874"/>
                  </a:lnTo>
                  <a:lnTo>
                    <a:pt x="512" y="901"/>
                  </a:lnTo>
                  <a:lnTo>
                    <a:pt x="486" y="928"/>
                  </a:lnTo>
                  <a:lnTo>
                    <a:pt x="459" y="936"/>
                  </a:lnTo>
                  <a:lnTo>
                    <a:pt x="433" y="945"/>
                  </a:lnTo>
                  <a:lnTo>
                    <a:pt x="406" y="945"/>
                  </a:lnTo>
                  <a:lnTo>
                    <a:pt x="380" y="954"/>
                  </a:lnTo>
                  <a:lnTo>
                    <a:pt x="344" y="954"/>
                  </a:lnTo>
                  <a:lnTo>
                    <a:pt x="318" y="963"/>
                  </a:lnTo>
                  <a:lnTo>
                    <a:pt x="291" y="981"/>
                  </a:lnTo>
                  <a:lnTo>
                    <a:pt x="265" y="998"/>
                  </a:lnTo>
                  <a:lnTo>
                    <a:pt x="291" y="1007"/>
                  </a:lnTo>
                  <a:lnTo>
                    <a:pt x="318" y="1016"/>
                  </a:lnTo>
                  <a:lnTo>
                    <a:pt x="335" y="1025"/>
                  </a:lnTo>
                  <a:lnTo>
                    <a:pt x="362" y="1025"/>
                  </a:lnTo>
                  <a:lnTo>
                    <a:pt x="388" y="1016"/>
                  </a:lnTo>
                  <a:lnTo>
                    <a:pt x="415" y="1016"/>
                  </a:lnTo>
                  <a:lnTo>
                    <a:pt x="441" y="1007"/>
                  </a:lnTo>
                  <a:lnTo>
                    <a:pt x="459" y="998"/>
                  </a:lnTo>
                  <a:lnTo>
                    <a:pt x="486" y="981"/>
                  </a:lnTo>
                  <a:lnTo>
                    <a:pt x="503" y="963"/>
                  </a:lnTo>
                  <a:lnTo>
                    <a:pt x="512" y="963"/>
                  </a:lnTo>
                  <a:lnTo>
                    <a:pt x="512" y="963"/>
                  </a:lnTo>
                  <a:lnTo>
                    <a:pt x="521" y="954"/>
                  </a:lnTo>
                  <a:lnTo>
                    <a:pt x="530" y="954"/>
                  </a:lnTo>
                  <a:lnTo>
                    <a:pt x="530" y="954"/>
                  </a:lnTo>
                  <a:lnTo>
                    <a:pt x="539" y="954"/>
                  </a:lnTo>
                  <a:lnTo>
                    <a:pt x="539" y="963"/>
                  </a:lnTo>
                  <a:lnTo>
                    <a:pt x="548" y="963"/>
                  </a:lnTo>
                  <a:lnTo>
                    <a:pt x="548" y="963"/>
                  </a:lnTo>
                  <a:lnTo>
                    <a:pt x="556" y="972"/>
                  </a:lnTo>
                  <a:lnTo>
                    <a:pt x="556" y="1007"/>
                  </a:lnTo>
                  <a:lnTo>
                    <a:pt x="548" y="1034"/>
                  </a:lnTo>
                  <a:lnTo>
                    <a:pt x="539" y="1060"/>
                  </a:lnTo>
                  <a:lnTo>
                    <a:pt x="512" y="1078"/>
                  </a:lnTo>
                  <a:lnTo>
                    <a:pt x="495" y="1095"/>
                  </a:lnTo>
                  <a:lnTo>
                    <a:pt x="468" y="1104"/>
                  </a:lnTo>
                  <a:lnTo>
                    <a:pt x="433" y="1113"/>
                  </a:lnTo>
                  <a:lnTo>
                    <a:pt x="406" y="1122"/>
                  </a:lnTo>
                  <a:lnTo>
                    <a:pt x="371" y="1131"/>
                  </a:lnTo>
                  <a:lnTo>
                    <a:pt x="344" y="1131"/>
                  </a:lnTo>
                  <a:lnTo>
                    <a:pt x="335" y="1140"/>
                  </a:lnTo>
                  <a:lnTo>
                    <a:pt x="335" y="1148"/>
                  </a:lnTo>
                  <a:lnTo>
                    <a:pt x="327" y="1157"/>
                  </a:lnTo>
                  <a:lnTo>
                    <a:pt x="327" y="1175"/>
                  </a:lnTo>
                  <a:lnTo>
                    <a:pt x="327" y="1193"/>
                  </a:lnTo>
                  <a:lnTo>
                    <a:pt x="318" y="1210"/>
                  </a:lnTo>
                  <a:lnTo>
                    <a:pt x="318" y="1228"/>
                  </a:lnTo>
                  <a:lnTo>
                    <a:pt x="309" y="1246"/>
                  </a:lnTo>
                  <a:lnTo>
                    <a:pt x="291" y="1263"/>
                  </a:lnTo>
                  <a:lnTo>
                    <a:pt x="274" y="1272"/>
                  </a:lnTo>
                  <a:lnTo>
                    <a:pt x="274" y="1281"/>
                  </a:lnTo>
                  <a:lnTo>
                    <a:pt x="265" y="1272"/>
                  </a:lnTo>
                  <a:lnTo>
                    <a:pt x="256" y="1272"/>
                  </a:lnTo>
                  <a:lnTo>
                    <a:pt x="256" y="1272"/>
                  </a:lnTo>
                  <a:lnTo>
                    <a:pt x="247" y="1272"/>
                  </a:lnTo>
                  <a:lnTo>
                    <a:pt x="247" y="1263"/>
                  </a:lnTo>
                  <a:lnTo>
                    <a:pt x="238" y="1263"/>
                  </a:lnTo>
                  <a:lnTo>
                    <a:pt x="238" y="1263"/>
                  </a:lnTo>
                  <a:lnTo>
                    <a:pt x="229" y="1263"/>
                  </a:lnTo>
                  <a:lnTo>
                    <a:pt x="229" y="1263"/>
                  </a:lnTo>
                  <a:lnTo>
                    <a:pt x="229" y="1290"/>
                  </a:lnTo>
                  <a:lnTo>
                    <a:pt x="238" y="1308"/>
                  </a:lnTo>
                  <a:lnTo>
                    <a:pt x="247" y="1325"/>
                  </a:lnTo>
                  <a:lnTo>
                    <a:pt x="256" y="1343"/>
                  </a:lnTo>
                  <a:lnTo>
                    <a:pt x="274" y="1352"/>
                  </a:lnTo>
                  <a:lnTo>
                    <a:pt x="291" y="1369"/>
                  </a:lnTo>
                  <a:lnTo>
                    <a:pt x="309" y="1378"/>
                  </a:lnTo>
                  <a:lnTo>
                    <a:pt x="327" y="1396"/>
                  </a:lnTo>
                  <a:lnTo>
                    <a:pt x="344" y="1405"/>
                  </a:lnTo>
                  <a:lnTo>
                    <a:pt x="353" y="1422"/>
                  </a:lnTo>
                  <a:lnTo>
                    <a:pt x="380" y="1396"/>
                  </a:lnTo>
                  <a:lnTo>
                    <a:pt x="397" y="1369"/>
                  </a:lnTo>
                  <a:lnTo>
                    <a:pt x="397" y="1343"/>
                  </a:lnTo>
                  <a:lnTo>
                    <a:pt x="406" y="1308"/>
                  </a:lnTo>
                  <a:lnTo>
                    <a:pt x="406" y="1281"/>
                  </a:lnTo>
                  <a:lnTo>
                    <a:pt x="406" y="1246"/>
                  </a:lnTo>
                  <a:lnTo>
                    <a:pt x="415" y="1219"/>
                  </a:lnTo>
                  <a:lnTo>
                    <a:pt x="424" y="1193"/>
                  </a:lnTo>
                  <a:lnTo>
                    <a:pt x="450" y="1166"/>
                  </a:lnTo>
                  <a:lnTo>
                    <a:pt x="477" y="1148"/>
                  </a:lnTo>
                  <a:lnTo>
                    <a:pt x="486" y="1148"/>
                  </a:lnTo>
                  <a:lnTo>
                    <a:pt x="495" y="1148"/>
                  </a:lnTo>
                  <a:lnTo>
                    <a:pt x="495" y="1148"/>
                  </a:lnTo>
                  <a:lnTo>
                    <a:pt x="503" y="1157"/>
                  </a:lnTo>
                  <a:lnTo>
                    <a:pt x="503" y="1157"/>
                  </a:lnTo>
                  <a:lnTo>
                    <a:pt x="503" y="1166"/>
                  </a:lnTo>
                  <a:lnTo>
                    <a:pt x="503" y="1175"/>
                  </a:lnTo>
                  <a:lnTo>
                    <a:pt x="512" y="1175"/>
                  </a:lnTo>
                  <a:lnTo>
                    <a:pt x="512" y="1184"/>
                  </a:lnTo>
                  <a:lnTo>
                    <a:pt x="512" y="1184"/>
                  </a:lnTo>
                  <a:lnTo>
                    <a:pt x="530" y="1175"/>
                  </a:lnTo>
                  <a:lnTo>
                    <a:pt x="539" y="1175"/>
                  </a:lnTo>
                  <a:lnTo>
                    <a:pt x="548" y="1157"/>
                  </a:lnTo>
                  <a:lnTo>
                    <a:pt x="548" y="1148"/>
                  </a:lnTo>
                  <a:lnTo>
                    <a:pt x="556" y="1140"/>
                  </a:lnTo>
                  <a:lnTo>
                    <a:pt x="556" y="1131"/>
                  </a:lnTo>
                  <a:lnTo>
                    <a:pt x="565" y="1122"/>
                  </a:lnTo>
                  <a:lnTo>
                    <a:pt x="574" y="1113"/>
                  </a:lnTo>
                  <a:lnTo>
                    <a:pt x="583" y="1113"/>
                  </a:lnTo>
                  <a:lnTo>
                    <a:pt x="592" y="1113"/>
                  </a:lnTo>
                  <a:lnTo>
                    <a:pt x="609" y="1122"/>
                  </a:lnTo>
                  <a:lnTo>
                    <a:pt x="618" y="1131"/>
                  </a:lnTo>
                  <a:lnTo>
                    <a:pt x="627" y="1148"/>
                  </a:lnTo>
                  <a:lnTo>
                    <a:pt x="636" y="1166"/>
                  </a:lnTo>
                  <a:lnTo>
                    <a:pt x="645" y="1184"/>
                  </a:lnTo>
                  <a:lnTo>
                    <a:pt x="654" y="1202"/>
                  </a:lnTo>
                  <a:lnTo>
                    <a:pt x="662" y="1219"/>
                  </a:lnTo>
                  <a:lnTo>
                    <a:pt x="671" y="1237"/>
                  </a:lnTo>
                  <a:lnTo>
                    <a:pt x="680" y="1246"/>
                  </a:lnTo>
                  <a:lnTo>
                    <a:pt x="689" y="1255"/>
                  </a:lnTo>
                  <a:lnTo>
                    <a:pt x="698" y="1255"/>
                  </a:lnTo>
                  <a:lnTo>
                    <a:pt x="707" y="1255"/>
                  </a:lnTo>
                  <a:lnTo>
                    <a:pt x="707" y="1246"/>
                  </a:lnTo>
                  <a:lnTo>
                    <a:pt x="715" y="1237"/>
                  </a:lnTo>
                  <a:lnTo>
                    <a:pt x="715" y="1228"/>
                  </a:lnTo>
                  <a:lnTo>
                    <a:pt x="724" y="1210"/>
                  </a:lnTo>
                  <a:lnTo>
                    <a:pt x="724" y="1202"/>
                  </a:lnTo>
                  <a:lnTo>
                    <a:pt x="724" y="1193"/>
                  </a:lnTo>
                  <a:lnTo>
                    <a:pt x="724" y="1184"/>
                  </a:lnTo>
                  <a:lnTo>
                    <a:pt x="724" y="1175"/>
                  </a:lnTo>
                  <a:lnTo>
                    <a:pt x="698" y="1078"/>
                  </a:lnTo>
                  <a:lnTo>
                    <a:pt x="680" y="981"/>
                  </a:lnTo>
                  <a:lnTo>
                    <a:pt x="662" y="883"/>
                  </a:lnTo>
                  <a:lnTo>
                    <a:pt x="645" y="786"/>
                  </a:lnTo>
                  <a:lnTo>
                    <a:pt x="636" y="689"/>
                  </a:lnTo>
                  <a:lnTo>
                    <a:pt x="618" y="592"/>
                  </a:lnTo>
                  <a:lnTo>
                    <a:pt x="592" y="503"/>
                  </a:lnTo>
                  <a:lnTo>
                    <a:pt x="565" y="406"/>
                  </a:lnTo>
                  <a:lnTo>
                    <a:pt x="530" y="318"/>
                  </a:lnTo>
                  <a:lnTo>
                    <a:pt x="477" y="229"/>
                  </a:lnTo>
                  <a:lnTo>
                    <a:pt x="468" y="212"/>
                  </a:lnTo>
                  <a:lnTo>
                    <a:pt x="441" y="185"/>
                  </a:lnTo>
                  <a:lnTo>
                    <a:pt x="415" y="150"/>
                  </a:lnTo>
                  <a:lnTo>
                    <a:pt x="380" y="114"/>
                  </a:lnTo>
                  <a:lnTo>
                    <a:pt x="335" y="79"/>
                  </a:lnTo>
                  <a:lnTo>
                    <a:pt x="300" y="44"/>
                  </a:lnTo>
                  <a:lnTo>
                    <a:pt x="256" y="17"/>
                  </a:lnTo>
                  <a:lnTo>
                    <a:pt x="221" y="0"/>
                  </a:lnTo>
                  <a:lnTo>
                    <a:pt x="185" y="0"/>
                  </a:lnTo>
                  <a:lnTo>
                    <a:pt x="159" y="8"/>
                  </a:lnTo>
                  <a:lnTo>
                    <a:pt x="150" y="26"/>
                  </a:lnTo>
                  <a:lnTo>
                    <a:pt x="141" y="44"/>
                  </a:lnTo>
                  <a:lnTo>
                    <a:pt x="132" y="61"/>
                  </a:lnTo>
                  <a:lnTo>
                    <a:pt x="123" y="79"/>
                  </a:lnTo>
                  <a:lnTo>
                    <a:pt x="123" y="106"/>
                  </a:lnTo>
                  <a:lnTo>
                    <a:pt x="123" y="132"/>
                  </a:lnTo>
                  <a:lnTo>
                    <a:pt x="114" y="159"/>
                  </a:lnTo>
                  <a:lnTo>
                    <a:pt x="114" y="185"/>
                  </a:lnTo>
                  <a:lnTo>
                    <a:pt x="106" y="212"/>
                  </a:lnTo>
                  <a:lnTo>
                    <a:pt x="88" y="238"/>
                  </a:lnTo>
                  <a:lnTo>
                    <a:pt x="88" y="238"/>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0" name="Freeform 14"/>
            <p:cNvSpPr>
              <a:spLocks/>
            </p:cNvSpPr>
            <p:nvPr/>
          </p:nvSpPr>
          <p:spPr bwMode="auto">
            <a:xfrm>
              <a:off x="5077" y="2259"/>
              <a:ext cx="132" cy="235"/>
            </a:xfrm>
            <a:custGeom>
              <a:avLst/>
              <a:gdLst>
                <a:gd name="T0" fmla="*/ 221 w 397"/>
                <a:gd name="T1" fmla="*/ 406 h 680"/>
                <a:gd name="T2" fmla="*/ 238 w 397"/>
                <a:gd name="T3" fmla="*/ 441 h 680"/>
                <a:gd name="T4" fmla="*/ 256 w 397"/>
                <a:gd name="T5" fmla="*/ 477 h 680"/>
                <a:gd name="T6" fmla="*/ 265 w 397"/>
                <a:gd name="T7" fmla="*/ 503 h 680"/>
                <a:gd name="T8" fmla="*/ 274 w 397"/>
                <a:gd name="T9" fmla="*/ 539 h 680"/>
                <a:gd name="T10" fmla="*/ 291 w 397"/>
                <a:gd name="T11" fmla="*/ 574 h 680"/>
                <a:gd name="T12" fmla="*/ 309 w 397"/>
                <a:gd name="T13" fmla="*/ 601 h 680"/>
                <a:gd name="T14" fmla="*/ 318 w 397"/>
                <a:gd name="T15" fmla="*/ 627 h 680"/>
                <a:gd name="T16" fmla="*/ 336 w 397"/>
                <a:gd name="T17" fmla="*/ 654 h 680"/>
                <a:gd name="T18" fmla="*/ 353 w 397"/>
                <a:gd name="T19" fmla="*/ 671 h 680"/>
                <a:gd name="T20" fmla="*/ 371 w 397"/>
                <a:gd name="T21" fmla="*/ 680 h 680"/>
                <a:gd name="T22" fmla="*/ 389 w 397"/>
                <a:gd name="T23" fmla="*/ 671 h 680"/>
                <a:gd name="T24" fmla="*/ 397 w 397"/>
                <a:gd name="T25" fmla="*/ 654 h 680"/>
                <a:gd name="T26" fmla="*/ 397 w 397"/>
                <a:gd name="T27" fmla="*/ 636 h 680"/>
                <a:gd name="T28" fmla="*/ 397 w 397"/>
                <a:gd name="T29" fmla="*/ 609 h 680"/>
                <a:gd name="T30" fmla="*/ 389 w 397"/>
                <a:gd name="T31" fmla="*/ 583 h 680"/>
                <a:gd name="T32" fmla="*/ 380 w 397"/>
                <a:gd name="T33" fmla="*/ 556 h 680"/>
                <a:gd name="T34" fmla="*/ 371 w 397"/>
                <a:gd name="T35" fmla="*/ 530 h 680"/>
                <a:gd name="T36" fmla="*/ 362 w 397"/>
                <a:gd name="T37" fmla="*/ 512 h 680"/>
                <a:gd name="T38" fmla="*/ 353 w 397"/>
                <a:gd name="T39" fmla="*/ 486 h 680"/>
                <a:gd name="T40" fmla="*/ 344 w 397"/>
                <a:gd name="T41" fmla="*/ 468 h 680"/>
                <a:gd name="T42" fmla="*/ 336 w 397"/>
                <a:gd name="T43" fmla="*/ 433 h 680"/>
                <a:gd name="T44" fmla="*/ 318 w 397"/>
                <a:gd name="T45" fmla="*/ 388 h 680"/>
                <a:gd name="T46" fmla="*/ 300 w 397"/>
                <a:gd name="T47" fmla="*/ 344 h 680"/>
                <a:gd name="T48" fmla="*/ 274 w 397"/>
                <a:gd name="T49" fmla="*/ 300 h 680"/>
                <a:gd name="T50" fmla="*/ 238 w 397"/>
                <a:gd name="T51" fmla="*/ 256 h 680"/>
                <a:gd name="T52" fmla="*/ 212 w 397"/>
                <a:gd name="T53" fmla="*/ 203 h 680"/>
                <a:gd name="T54" fmla="*/ 176 w 397"/>
                <a:gd name="T55" fmla="*/ 159 h 680"/>
                <a:gd name="T56" fmla="*/ 150 w 397"/>
                <a:gd name="T57" fmla="*/ 123 h 680"/>
                <a:gd name="T58" fmla="*/ 123 w 397"/>
                <a:gd name="T59" fmla="*/ 88 h 680"/>
                <a:gd name="T60" fmla="*/ 97 w 397"/>
                <a:gd name="T61" fmla="*/ 53 h 680"/>
                <a:gd name="T62" fmla="*/ 88 w 397"/>
                <a:gd name="T63" fmla="*/ 44 h 680"/>
                <a:gd name="T64" fmla="*/ 70 w 397"/>
                <a:gd name="T65" fmla="*/ 35 h 680"/>
                <a:gd name="T66" fmla="*/ 53 w 397"/>
                <a:gd name="T67" fmla="*/ 17 h 680"/>
                <a:gd name="T68" fmla="*/ 26 w 397"/>
                <a:gd name="T69" fmla="*/ 8 h 680"/>
                <a:gd name="T70" fmla="*/ 9 w 397"/>
                <a:gd name="T71" fmla="*/ 0 h 680"/>
                <a:gd name="T72" fmla="*/ 0 w 397"/>
                <a:gd name="T73" fmla="*/ 0 h 680"/>
                <a:gd name="T74" fmla="*/ 0 w 397"/>
                <a:gd name="T75" fmla="*/ 8 h 680"/>
                <a:gd name="T76" fmla="*/ 9 w 397"/>
                <a:gd name="T77" fmla="*/ 35 h 680"/>
                <a:gd name="T78" fmla="*/ 44 w 397"/>
                <a:gd name="T79" fmla="*/ 79 h 680"/>
                <a:gd name="T80" fmla="*/ 97 w 397"/>
                <a:gd name="T81" fmla="*/ 150 h 680"/>
                <a:gd name="T82" fmla="*/ 106 w 397"/>
                <a:gd name="T83" fmla="*/ 176 h 680"/>
                <a:gd name="T84" fmla="*/ 123 w 397"/>
                <a:gd name="T85" fmla="*/ 203 h 680"/>
                <a:gd name="T86" fmla="*/ 132 w 397"/>
                <a:gd name="T87" fmla="*/ 229 h 680"/>
                <a:gd name="T88" fmla="*/ 150 w 397"/>
                <a:gd name="T89" fmla="*/ 256 h 680"/>
                <a:gd name="T90" fmla="*/ 159 w 397"/>
                <a:gd name="T91" fmla="*/ 282 h 680"/>
                <a:gd name="T92" fmla="*/ 176 w 397"/>
                <a:gd name="T93" fmla="*/ 309 h 680"/>
                <a:gd name="T94" fmla="*/ 194 w 397"/>
                <a:gd name="T95" fmla="*/ 335 h 680"/>
                <a:gd name="T96" fmla="*/ 203 w 397"/>
                <a:gd name="T97" fmla="*/ 362 h 680"/>
                <a:gd name="T98" fmla="*/ 212 w 397"/>
                <a:gd name="T99" fmla="*/ 388 h 680"/>
                <a:gd name="T100" fmla="*/ 229 w 397"/>
                <a:gd name="T101" fmla="*/ 415 h 680"/>
                <a:gd name="T102" fmla="*/ 229 w 397"/>
                <a:gd name="T103" fmla="*/ 415 h 680"/>
                <a:gd name="T104" fmla="*/ 221 w 397"/>
                <a:gd name="T105" fmla="*/ 406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97" h="680">
                  <a:moveTo>
                    <a:pt x="221" y="406"/>
                  </a:moveTo>
                  <a:lnTo>
                    <a:pt x="238" y="441"/>
                  </a:lnTo>
                  <a:lnTo>
                    <a:pt x="256" y="477"/>
                  </a:lnTo>
                  <a:lnTo>
                    <a:pt x="265" y="503"/>
                  </a:lnTo>
                  <a:lnTo>
                    <a:pt x="274" y="539"/>
                  </a:lnTo>
                  <a:lnTo>
                    <a:pt x="291" y="574"/>
                  </a:lnTo>
                  <a:lnTo>
                    <a:pt x="309" y="601"/>
                  </a:lnTo>
                  <a:lnTo>
                    <a:pt x="318" y="627"/>
                  </a:lnTo>
                  <a:lnTo>
                    <a:pt x="336" y="654"/>
                  </a:lnTo>
                  <a:lnTo>
                    <a:pt x="353" y="671"/>
                  </a:lnTo>
                  <a:lnTo>
                    <a:pt x="371" y="680"/>
                  </a:lnTo>
                  <a:lnTo>
                    <a:pt x="389" y="671"/>
                  </a:lnTo>
                  <a:lnTo>
                    <a:pt x="397" y="654"/>
                  </a:lnTo>
                  <a:lnTo>
                    <a:pt x="397" y="636"/>
                  </a:lnTo>
                  <a:lnTo>
                    <a:pt x="397" y="609"/>
                  </a:lnTo>
                  <a:lnTo>
                    <a:pt x="389" y="583"/>
                  </a:lnTo>
                  <a:lnTo>
                    <a:pt x="380" y="556"/>
                  </a:lnTo>
                  <a:lnTo>
                    <a:pt x="371" y="530"/>
                  </a:lnTo>
                  <a:lnTo>
                    <a:pt x="362" y="512"/>
                  </a:lnTo>
                  <a:lnTo>
                    <a:pt x="353" y="486"/>
                  </a:lnTo>
                  <a:lnTo>
                    <a:pt x="344" y="468"/>
                  </a:lnTo>
                  <a:lnTo>
                    <a:pt x="336" y="433"/>
                  </a:lnTo>
                  <a:lnTo>
                    <a:pt x="318" y="388"/>
                  </a:lnTo>
                  <a:lnTo>
                    <a:pt x="300" y="344"/>
                  </a:lnTo>
                  <a:lnTo>
                    <a:pt x="274" y="300"/>
                  </a:lnTo>
                  <a:lnTo>
                    <a:pt x="238" y="256"/>
                  </a:lnTo>
                  <a:lnTo>
                    <a:pt x="212" y="203"/>
                  </a:lnTo>
                  <a:lnTo>
                    <a:pt x="176" y="159"/>
                  </a:lnTo>
                  <a:lnTo>
                    <a:pt x="150" y="123"/>
                  </a:lnTo>
                  <a:lnTo>
                    <a:pt x="123" y="88"/>
                  </a:lnTo>
                  <a:lnTo>
                    <a:pt x="97" y="53"/>
                  </a:lnTo>
                  <a:lnTo>
                    <a:pt x="88" y="44"/>
                  </a:lnTo>
                  <a:lnTo>
                    <a:pt x="70" y="35"/>
                  </a:lnTo>
                  <a:lnTo>
                    <a:pt x="53" y="17"/>
                  </a:lnTo>
                  <a:lnTo>
                    <a:pt x="26" y="8"/>
                  </a:lnTo>
                  <a:lnTo>
                    <a:pt x="9" y="0"/>
                  </a:lnTo>
                  <a:lnTo>
                    <a:pt x="0" y="0"/>
                  </a:lnTo>
                  <a:lnTo>
                    <a:pt x="0" y="8"/>
                  </a:lnTo>
                  <a:lnTo>
                    <a:pt x="9" y="35"/>
                  </a:lnTo>
                  <a:lnTo>
                    <a:pt x="44" y="79"/>
                  </a:lnTo>
                  <a:lnTo>
                    <a:pt x="97" y="150"/>
                  </a:lnTo>
                  <a:lnTo>
                    <a:pt x="106" y="176"/>
                  </a:lnTo>
                  <a:lnTo>
                    <a:pt x="123" y="203"/>
                  </a:lnTo>
                  <a:lnTo>
                    <a:pt x="132" y="229"/>
                  </a:lnTo>
                  <a:lnTo>
                    <a:pt x="150" y="256"/>
                  </a:lnTo>
                  <a:lnTo>
                    <a:pt x="159" y="282"/>
                  </a:lnTo>
                  <a:lnTo>
                    <a:pt x="176" y="309"/>
                  </a:lnTo>
                  <a:lnTo>
                    <a:pt x="194" y="335"/>
                  </a:lnTo>
                  <a:lnTo>
                    <a:pt x="203" y="362"/>
                  </a:lnTo>
                  <a:lnTo>
                    <a:pt x="212" y="388"/>
                  </a:lnTo>
                  <a:lnTo>
                    <a:pt x="229" y="415"/>
                  </a:lnTo>
                  <a:lnTo>
                    <a:pt x="229" y="415"/>
                  </a:lnTo>
                  <a:lnTo>
                    <a:pt x="221" y="406"/>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1" name="Freeform 15"/>
            <p:cNvSpPr>
              <a:spLocks/>
            </p:cNvSpPr>
            <p:nvPr/>
          </p:nvSpPr>
          <p:spPr bwMode="auto">
            <a:xfrm>
              <a:off x="4941" y="2461"/>
              <a:ext cx="206" cy="149"/>
            </a:xfrm>
            <a:custGeom>
              <a:avLst/>
              <a:gdLst>
                <a:gd name="T0" fmla="*/ 0 w 619"/>
                <a:gd name="T1" fmla="*/ 309 h 433"/>
                <a:gd name="T2" fmla="*/ 0 w 619"/>
                <a:gd name="T3" fmla="*/ 230 h 433"/>
                <a:gd name="T4" fmla="*/ 9 w 619"/>
                <a:gd name="T5" fmla="*/ 159 h 433"/>
                <a:gd name="T6" fmla="*/ 35 w 619"/>
                <a:gd name="T7" fmla="*/ 106 h 433"/>
                <a:gd name="T8" fmla="*/ 71 w 619"/>
                <a:gd name="T9" fmla="*/ 71 h 433"/>
                <a:gd name="T10" fmla="*/ 115 w 619"/>
                <a:gd name="T11" fmla="*/ 44 h 433"/>
                <a:gd name="T12" fmla="*/ 159 w 619"/>
                <a:gd name="T13" fmla="*/ 18 h 433"/>
                <a:gd name="T14" fmla="*/ 203 w 619"/>
                <a:gd name="T15" fmla="*/ 9 h 433"/>
                <a:gd name="T16" fmla="*/ 239 w 619"/>
                <a:gd name="T17" fmla="*/ 0 h 433"/>
                <a:gd name="T18" fmla="*/ 274 w 619"/>
                <a:gd name="T19" fmla="*/ 0 h 433"/>
                <a:gd name="T20" fmla="*/ 292 w 619"/>
                <a:gd name="T21" fmla="*/ 0 h 433"/>
                <a:gd name="T22" fmla="*/ 309 w 619"/>
                <a:gd name="T23" fmla="*/ 0 h 433"/>
                <a:gd name="T24" fmla="*/ 327 w 619"/>
                <a:gd name="T25" fmla="*/ 0 h 433"/>
                <a:gd name="T26" fmla="*/ 345 w 619"/>
                <a:gd name="T27" fmla="*/ 9 h 433"/>
                <a:gd name="T28" fmla="*/ 371 w 619"/>
                <a:gd name="T29" fmla="*/ 18 h 433"/>
                <a:gd name="T30" fmla="*/ 389 w 619"/>
                <a:gd name="T31" fmla="*/ 26 h 433"/>
                <a:gd name="T32" fmla="*/ 398 w 619"/>
                <a:gd name="T33" fmla="*/ 26 h 433"/>
                <a:gd name="T34" fmla="*/ 398 w 619"/>
                <a:gd name="T35" fmla="*/ 35 h 433"/>
                <a:gd name="T36" fmla="*/ 398 w 619"/>
                <a:gd name="T37" fmla="*/ 44 h 433"/>
                <a:gd name="T38" fmla="*/ 371 w 619"/>
                <a:gd name="T39" fmla="*/ 44 h 433"/>
                <a:gd name="T40" fmla="*/ 336 w 619"/>
                <a:gd name="T41" fmla="*/ 53 h 433"/>
                <a:gd name="T42" fmla="*/ 248 w 619"/>
                <a:gd name="T43" fmla="*/ 62 h 433"/>
                <a:gd name="T44" fmla="*/ 177 w 619"/>
                <a:gd name="T45" fmla="*/ 88 h 433"/>
                <a:gd name="T46" fmla="*/ 142 w 619"/>
                <a:gd name="T47" fmla="*/ 132 h 433"/>
                <a:gd name="T48" fmla="*/ 124 w 619"/>
                <a:gd name="T49" fmla="*/ 177 h 433"/>
                <a:gd name="T50" fmla="*/ 124 w 619"/>
                <a:gd name="T51" fmla="*/ 221 h 433"/>
                <a:gd name="T52" fmla="*/ 150 w 619"/>
                <a:gd name="T53" fmla="*/ 265 h 433"/>
                <a:gd name="T54" fmla="*/ 186 w 619"/>
                <a:gd name="T55" fmla="*/ 300 h 433"/>
                <a:gd name="T56" fmla="*/ 230 w 619"/>
                <a:gd name="T57" fmla="*/ 336 h 433"/>
                <a:gd name="T58" fmla="*/ 283 w 619"/>
                <a:gd name="T59" fmla="*/ 345 h 433"/>
                <a:gd name="T60" fmla="*/ 345 w 619"/>
                <a:gd name="T61" fmla="*/ 345 h 433"/>
                <a:gd name="T62" fmla="*/ 407 w 619"/>
                <a:gd name="T63" fmla="*/ 336 h 433"/>
                <a:gd name="T64" fmla="*/ 451 w 619"/>
                <a:gd name="T65" fmla="*/ 327 h 433"/>
                <a:gd name="T66" fmla="*/ 495 w 619"/>
                <a:gd name="T67" fmla="*/ 336 h 433"/>
                <a:gd name="T68" fmla="*/ 530 w 619"/>
                <a:gd name="T69" fmla="*/ 336 h 433"/>
                <a:gd name="T70" fmla="*/ 566 w 619"/>
                <a:gd name="T71" fmla="*/ 345 h 433"/>
                <a:gd name="T72" fmla="*/ 583 w 619"/>
                <a:gd name="T73" fmla="*/ 353 h 433"/>
                <a:gd name="T74" fmla="*/ 601 w 619"/>
                <a:gd name="T75" fmla="*/ 362 h 433"/>
                <a:gd name="T76" fmla="*/ 619 w 619"/>
                <a:gd name="T77" fmla="*/ 371 h 433"/>
                <a:gd name="T78" fmla="*/ 619 w 619"/>
                <a:gd name="T79" fmla="*/ 380 h 433"/>
                <a:gd name="T80" fmla="*/ 619 w 619"/>
                <a:gd name="T81" fmla="*/ 380 h 433"/>
                <a:gd name="T82" fmla="*/ 610 w 619"/>
                <a:gd name="T83" fmla="*/ 380 h 433"/>
                <a:gd name="T84" fmla="*/ 601 w 619"/>
                <a:gd name="T85" fmla="*/ 380 h 433"/>
                <a:gd name="T86" fmla="*/ 592 w 619"/>
                <a:gd name="T87" fmla="*/ 380 h 433"/>
                <a:gd name="T88" fmla="*/ 575 w 619"/>
                <a:gd name="T89" fmla="*/ 380 h 433"/>
                <a:gd name="T90" fmla="*/ 557 w 619"/>
                <a:gd name="T91" fmla="*/ 380 h 433"/>
                <a:gd name="T92" fmla="*/ 539 w 619"/>
                <a:gd name="T93" fmla="*/ 380 h 433"/>
                <a:gd name="T94" fmla="*/ 504 w 619"/>
                <a:gd name="T95" fmla="*/ 380 h 433"/>
                <a:gd name="T96" fmla="*/ 469 w 619"/>
                <a:gd name="T97" fmla="*/ 389 h 433"/>
                <a:gd name="T98" fmla="*/ 424 w 619"/>
                <a:gd name="T99" fmla="*/ 398 h 433"/>
                <a:gd name="T100" fmla="*/ 362 w 619"/>
                <a:gd name="T101" fmla="*/ 415 h 433"/>
                <a:gd name="T102" fmla="*/ 301 w 619"/>
                <a:gd name="T103" fmla="*/ 433 h 433"/>
                <a:gd name="T104" fmla="*/ 248 w 619"/>
                <a:gd name="T105" fmla="*/ 433 h 433"/>
                <a:gd name="T106" fmla="*/ 195 w 619"/>
                <a:gd name="T107" fmla="*/ 424 h 433"/>
                <a:gd name="T108" fmla="*/ 150 w 619"/>
                <a:gd name="T109" fmla="*/ 415 h 433"/>
                <a:gd name="T110" fmla="*/ 115 w 619"/>
                <a:gd name="T111" fmla="*/ 406 h 433"/>
                <a:gd name="T112" fmla="*/ 88 w 619"/>
                <a:gd name="T113" fmla="*/ 389 h 433"/>
                <a:gd name="T114" fmla="*/ 62 w 619"/>
                <a:gd name="T115" fmla="*/ 371 h 433"/>
                <a:gd name="T116" fmla="*/ 44 w 619"/>
                <a:gd name="T117" fmla="*/ 353 h 433"/>
                <a:gd name="T118" fmla="*/ 35 w 619"/>
                <a:gd name="T119" fmla="*/ 345 h 433"/>
                <a:gd name="T120" fmla="*/ 35 w 619"/>
                <a:gd name="T121" fmla="*/ 345 h 433"/>
                <a:gd name="T122" fmla="*/ 0 w 619"/>
                <a:gd name="T123" fmla="*/ 309 h 433"/>
                <a:gd name="T124" fmla="*/ 0 w 619"/>
                <a:gd name="T125" fmla="*/ 309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9" h="433">
                  <a:moveTo>
                    <a:pt x="0" y="309"/>
                  </a:moveTo>
                  <a:lnTo>
                    <a:pt x="0" y="230"/>
                  </a:lnTo>
                  <a:lnTo>
                    <a:pt x="9" y="159"/>
                  </a:lnTo>
                  <a:lnTo>
                    <a:pt x="35" y="106"/>
                  </a:lnTo>
                  <a:lnTo>
                    <a:pt x="71" y="71"/>
                  </a:lnTo>
                  <a:lnTo>
                    <a:pt x="115" y="44"/>
                  </a:lnTo>
                  <a:lnTo>
                    <a:pt x="159" y="18"/>
                  </a:lnTo>
                  <a:lnTo>
                    <a:pt x="203" y="9"/>
                  </a:lnTo>
                  <a:lnTo>
                    <a:pt x="239" y="0"/>
                  </a:lnTo>
                  <a:lnTo>
                    <a:pt x="274" y="0"/>
                  </a:lnTo>
                  <a:lnTo>
                    <a:pt x="292" y="0"/>
                  </a:lnTo>
                  <a:lnTo>
                    <a:pt x="309" y="0"/>
                  </a:lnTo>
                  <a:lnTo>
                    <a:pt x="327" y="0"/>
                  </a:lnTo>
                  <a:lnTo>
                    <a:pt x="345" y="9"/>
                  </a:lnTo>
                  <a:lnTo>
                    <a:pt x="371" y="18"/>
                  </a:lnTo>
                  <a:lnTo>
                    <a:pt x="389" y="26"/>
                  </a:lnTo>
                  <a:lnTo>
                    <a:pt x="398" y="26"/>
                  </a:lnTo>
                  <a:lnTo>
                    <a:pt x="398" y="35"/>
                  </a:lnTo>
                  <a:lnTo>
                    <a:pt x="398" y="44"/>
                  </a:lnTo>
                  <a:lnTo>
                    <a:pt x="371" y="44"/>
                  </a:lnTo>
                  <a:lnTo>
                    <a:pt x="336" y="53"/>
                  </a:lnTo>
                  <a:lnTo>
                    <a:pt x="248" y="62"/>
                  </a:lnTo>
                  <a:lnTo>
                    <a:pt x="177" y="88"/>
                  </a:lnTo>
                  <a:lnTo>
                    <a:pt x="142" y="132"/>
                  </a:lnTo>
                  <a:lnTo>
                    <a:pt x="124" y="177"/>
                  </a:lnTo>
                  <a:lnTo>
                    <a:pt x="124" y="221"/>
                  </a:lnTo>
                  <a:lnTo>
                    <a:pt x="150" y="265"/>
                  </a:lnTo>
                  <a:lnTo>
                    <a:pt x="186" y="300"/>
                  </a:lnTo>
                  <a:lnTo>
                    <a:pt x="230" y="336"/>
                  </a:lnTo>
                  <a:lnTo>
                    <a:pt x="283" y="345"/>
                  </a:lnTo>
                  <a:lnTo>
                    <a:pt x="345" y="345"/>
                  </a:lnTo>
                  <a:lnTo>
                    <a:pt x="407" y="336"/>
                  </a:lnTo>
                  <a:lnTo>
                    <a:pt x="451" y="327"/>
                  </a:lnTo>
                  <a:lnTo>
                    <a:pt x="495" y="336"/>
                  </a:lnTo>
                  <a:lnTo>
                    <a:pt x="530" y="336"/>
                  </a:lnTo>
                  <a:lnTo>
                    <a:pt x="566" y="345"/>
                  </a:lnTo>
                  <a:lnTo>
                    <a:pt x="583" y="353"/>
                  </a:lnTo>
                  <a:lnTo>
                    <a:pt x="601" y="362"/>
                  </a:lnTo>
                  <a:lnTo>
                    <a:pt x="619" y="371"/>
                  </a:lnTo>
                  <a:lnTo>
                    <a:pt x="619" y="380"/>
                  </a:lnTo>
                  <a:lnTo>
                    <a:pt x="619" y="380"/>
                  </a:lnTo>
                  <a:lnTo>
                    <a:pt x="610" y="380"/>
                  </a:lnTo>
                  <a:lnTo>
                    <a:pt x="601" y="380"/>
                  </a:lnTo>
                  <a:lnTo>
                    <a:pt x="592" y="380"/>
                  </a:lnTo>
                  <a:lnTo>
                    <a:pt x="575" y="380"/>
                  </a:lnTo>
                  <a:lnTo>
                    <a:pt x="557" y="380"/>
                  </a:lnTo>
                  <a:lnTo>
                    <a:pt x="539" y="380"/>
                  </a:lnTo>
                  <a:lnTo>
                    <a:pt x="504" y="380"/>
                  </a:lnTo>
                  <a:lnTo>
                    <a:pt x="469" y="389"/>
                  </a:lnTo>
                  <a:lnTo>
                    <a:pt x="424" y="398"/>
                  </a:lnTo>
                  <a:lnTo>
                    <a:pt x="362" y="415"/>
                  </a:lnTo>
                  <a:lnTo>
                    <a:pt x="301" y="433"/>
                  </a:lnTo>
                  <a:lnTo>
                    <a:pt x="248" y="433"/>
                  </a:lnTo>
                  <a:lnTo>
                    <a:pt x="195" y="424"/>
                  </a:lnTo>
                  <a:lnTo>
                    <a:pt x="150" y="415"/>
                  </a:lnTo>
                  <a:lnTo>
                    <a:pt x="115" y="406"/>
                  </a:lnTo>
                  <a:lnTo>
                    <a:pt x="88" y="389"/>
                  </a:lnTo>
                  <a:lnTo>
                    <a:pt x="62" y="371"/>
                  </a:lnTo>
                  <a:lnTo>
                    <a:pt x="44" y="353"/>
                  </a:lnTo>
                  <a:lnTo>
                    <a:pt x="35" y="345"/>
                  </a:lnTo>
                  <a:lnTo>
                    <a:pt x="35" y="345"/>
                  </a:lnTo>
                  <a:lnTo>
                    <a:pt x="0" y="309"/>
                  </a:lnTo>
                  <a:lnTo>
                    <a:pt x="0" y="30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2" name="Freeform 16"/>
            <p:cNvSpPr>
              <a:spLocks/>
            </p:cNvSpPr>
            <p:nvPr/>
          </p:nvSpPr>
          <p:spPr bwMode="auto">
            <a:xfrm>
              <a:off x="4864" y="2568"/>
              <a:ext cx="88" cy="226"/>
            </a:xfrm>
            <a:custGeom>
              <a:avLst/>
              <a:gdLst>
                <a:gd name="T0" fmla="*/ 257 w 265"/>
                <a:gd name="T1" fmla="*/ 27 h 654"/>
                <a:gd name="T2" fmla="*/ 265 w 265"/>
                <a:gd name="T3" fmla="*/ 36 h 654"/>
                <a:gd name="T4" fmla="*/ 265 w 265"/>
                <a:gd name="T5" fmla="*/ 44 h 654"/>
                <a:gd name="T6" fmla="*/ 257 w 265"/>
                <a:gd name="T7" fmla="*/ 62 h 654"/>
                <a:gd name="T8" fmla="*/ 257 w 265"/>
                <a:gd name="T9" fmla="*/ 80 h 654"/>
                <a:gd name="T10" fmla="*/ 257 w 265"/>
                <a:gd name="T11" fmla="*/ 97 h 654"/>
                <a:gd name="T12" fmla="*/ 248 w 265"/>
                <a:gd name="T13" fmla="*/ 115 h 654"/>
                <a:gd name="T14" fmla="*/ 248 w 265"/>
                <a:gd name="T15" fmla="*/ 133 h 654"/>
                <a:gd name="T16" fmla="*/ 248 w 265"/>
                <a:gd name="T17" fmla="*/ 150 h 654"/>
                <a:gd name="T18" fmla="*/ 248 w 265"/>
                <a:gd name="T19" fmla="*/ 168 h 654"/>
                <a:gd name="T20" fmla="*/ 239 w 265"/>
                <a:gd name="T21" fmla="*/ 177 h 654"/>
                <a:gd name="T22" fmla="*/ 239 w 265"/>
                <a:gd name="T23" fmla="*/ 274 h 654"/>
                <a:gd name="T24" fmla="*/ 221 w 265"/>
                <a:gd name="T25" fmla="*/ 354 h 654"/>
                <a:gd name="T26" fmla="*/ 212 w 265"/>
                <a:gd name="T27" fmla="*/ 424 h 654"/>
                <a:gd name="T28" fmla="*/ 186 w 265"/>
                <a:gd name="T29" fmla="*/ 477 h 654"/>
                <a:gd name="T30" fmla="*/ 159 w 265"/>
                <a:gd name="T31" fmla="*/ 522 h 654"/>
                <a:gd name="T32" fmla="*/ 133 w 265"/>
                <a:gd name="T33" fmla="*/ 557 h 654"/>
                <a:gd name="T34" fmla="*/ 106 w 265"/>
                <a:gd name="T35" fmla="*/ 592 h 654"/>
                <a:gd name="T36" fmla="*/ 71 w 265"/>
                <a:gd name="T37" fmla="*/ 610 h 654"/>
                <a:gd name="T38" fmla="*/ 36 w 265"/>
                <a:gd name="T39" fmla="*/ 637 h 654"/>
                <a:gd name="T40" fmla="*/ 0 w 265"/>
                <a:gd name="T41" fmla="*/ 654 h 654"/>
                <a:gd name="T42" fmla="*/ 9 w 265"/>
                <a:gd name="T43" fmla="*/ 645 h 654"/>
                <a:gd name="T44" fmla="*/ 9 w 265"/>
                <a:gd name="T45" fmla="*/ 645 h 654"/>
                <a:gd name="T46" fmla="*/ 9 w 265"/>
                <a:gd name="T47" fmla="*/ 637 h 654"/>
                <a:gd name="T48" fmla="*/ 18 w 265"/>
                <a:gd name="T49" fmla="*/ 637 h 654"/>
                <a:gd name="T50" fmla="*/ 27 w 265"/>
                <a:gd name="T51" fmla="*/ 628 h 654"/>
                <a:gd name="T52" fmla="*/ 27 w 265"/>
                <a:gd name="T53" fmla="*/ 619 h 654"/>
                <a:gd name="T54" fmla="*/ 36 w 265"/>
                <a:gd name="T55" fmla="*/ 610 h 654"/>
                <a:gd name="T56" fmla="*/ 45 w 265"/>
                <a:gd name="T57" fmla="*/ 601 h 654"/>
                <a:gd name="T58" fmla="*/ 53 w 265"/>
                <a:gd name="T59" fmla="*/ 592 h 654"/>
                <a:gd name="T60" fmla="*/ 53 w 265"/>
                <a:gd name="T61" fmla="*/ 592 h 654"/>
                <a:gd name="T62" fmla="*/ 71 w 265"/>
                <a:gd name="T63" fmla="*/ 584 h 654"/>
                <a:gd name="T64" fmla="*/ 89 w 265"/>
                <a:gd name="T65" fmla="*/ 566 h 654"/>
                <a:gd name="T66" fmla="*/ 98 w 265"/>
                <a:gd name="T67" fmla="*/ 548 h 654"/>
                <a:gd name="T68" fmla="*/ 115 w 265"/>
                <a:gd name="T69" fmla="*/ 522 h 654"/>
                <a:gd name="T70" fmla="*/ 124 w 265"/>
                <a:gd name="T71" fmla="*/ 504 h 654"/>
                <a:gd name="T72" fmla="*/ 133 w 265"/>
                <a:gd name="T73" fmla="*/ 477 h 654"/>
                <a:gd name="T74" fmla="*/ 142 w 265"/>
                <a:gd name="T75" fmla="*/ 451 h 654"/>
                <a:gd name="T76" fmla="*/ 151 w 265"/>
                <a:gd name="T77" fmla="*/ 424 h 654"/>
                <a:gd name="T78" fmla="*/ 159 w 265"/>
                <a:gd name="T79" fmla="*/ 398 h 654"/>
                <a:gd name="T80" fmla="*/ 168 w 265"/>
                <a:gd name="T81" fmla="*/ 371 h 654"/>
                <a:gd name="T82" fmla="*/ 177 w 265"/>
                <a:gd name="T83" fmla="*/ 345 h 654"/>
                <a:gd name="T84" fmla="*/ 186 w 265"/>
                <a:gd name="T85" fmla="*/ 301 h 654"/>
                <a:gd name="T86" fmla="*/ 195 w 265"/>
                <a:gd name="T87" fmla="*/ 257 h 654"/>
                <a:gd name="T88" fmla="*/ 204 w 265"/>
                <a:gd name="T89" fmla="*/ 203 h 654"/>
                <a:gd name="T90" fmla="*/ 212 w 265"/>
                <a:gd name="T91" fmla="*/ 150 h 654"/>
                <a:gd name="T92" fmla="*/ 212 w 265"/>
                <a:gd name="T93" fmla="*/ 106 h 654"/>
                <a:gd name="T94" fmla="*/ 221 w 265"/>
                <a:gd name="T95" fmla="*/ 62 h 654"/>
                <a:gd name="T96" fmla="*/ 230 w 265"/>
                <a:gd name="T97" fmla="*/ 36 h 654"/>
                <a:gd name="T98" fmla="*/ 230 w 265"/>
                <a:gd name="T99" fmla="*/ 9 h 654"/>
                <a:gd name="T100" fmla="*/ 230 w 265"/>
                <a:gd name="T101" fmla="*/ 0 h 654"/>
                <a:gd name="T102" fmla="*/ 265 w 265"/>
                <a:gd name="T103" fmla="*/ 36 h 654"/>
                <a:gd name="T104" fmla="*/ 265 w 265"/>
                <a:gd name="T105" fmla="*/ 36 h 654"/>
                <a:gd name="T106" fmla="*/ 257 w 265"/>
                <a:gd name="T107" fmla="*/ 27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5" h="654">
                  <a:moveTo>
                    <a:pt x="257" y="27"/>
                  </a:moveTo>
                  <a:lnTo>
                    <a:pt x="265" y="36"/>
                  </a:lnTo>
                  <a:lnTo>
                    <a:pt x="265" y="44"/>
                  </a:lnTo>
                  <a:lnTo>
                    <a:pt x="257" y="62"/>
                  </a:lnTo>
                  <a:lnTo>
                    <a:pt x="257" y="80"/>
                  </a:lnTo>
                  <a:lnTo>
                    <a:pt x="257" y="97"/>
                  </a:lnTo>
                  <a:lnTo>
                    <a:pt x="248" y="115"/>
                  </a:lnTo>
                  <a:lnTo>
                    <a:pt x="248" y="133"/>
                  </a:lnTo>
                  <a:lnTo>
                    <a:pt x="248" y="150"/>
                  </a:lnTo>
                  <a:lnTo>
                    <a:pt x="248" y="168"/>
                  </a:lnTo>
                  <a:lnTo>
                    <a:pt x="239" y="177"/>
                  </a:lnTo>
                  <a:lnTo>
                    <a:pt x="239" y="274"/>
                  </a:lnTo>
                  <a:lnTo>
                    <a:pt x="221" y="354"/>
                  </a:lnTo>
                  <a:lnTo>
                    <a:pt x="212" y="424"/>
                  </a:lnTo>
                  <a:lnTo>
                    <a:pt x="186" y="477"/>
                  </a:lnTo>
                  <a:lnTo>
                    <a:pt x="159" y="522"/>
                  </a:lnTo>
                  <a:lnTo>
                    <a:pt x="133" y="557"/>
                  </a:lnTo>
                  <a:lnTo>
                    <a:pt x="106" y="592"/>
                  </a:lnTo>
                  <a:lnTo>
                    <a:pt x="71" y="610"/>
                  </a:lnTo>
                  <a:lnTo>
                    <a:pt x="36" y="637"/>
                  </a:lnTo>
                  <a:lnTo>
                    <a:pt x="0" y="654"/>
                  </a:lnTo>
                  <a:lnTo>
                    <a:pt x="9" y="645"/>
                  </a:lnTo>
                  <a:lnTo>
                    <a:pt x="9" y="645"/>
                  </a:lnTo>
                  <a:lnTo>
                    <a:pt x="9" y="637"/>
                  </a:lnTo>
                  <a:lnTo>
                    <a:pt x="18" y="637"/>
                  </a:lnTo>
                  <a:lnTo>
                    <a:pt x="27" y="628"/>
                  </a:lnTo>
                  <a:lnTo>
                    <a:pt x="27" y="619"/>
                  </a:lnTo>
                  <a:lnTo>
                    <a:pt x="36" y="610"/>
                  </a:lnTo>
                  <a:lnTo>
                    <a:pt x="45" y="601"/>
                  </a:lnTo>
                  <a:lnTo>
                    <a:pt x="53" y="592"/>
                  </a:lnTo>
                  <a:lnTo>
                    <a:pt x="53" y="592"/>
                  </a:lnTo>
                  <a:lnTo>
                    <a:pt x="71" y="584"/>
                  </a:lnTo>
                  <a:lnTo>
                    <a:pt x="89" y="566"/>
                  </a:lnTo>
                  <a:lnTo>
                    <a:pt x="98" y="548"/>
                  </a:lnTo>
                  <a:lnTo>
                    <a:pt x="115" y="522"/>
                  </a:lnTo>
                  <a:lnTo>
                    <a:pt x="124" y="504"/>
                  </a:lnTo>
                  <a:lnTo>
                    <a:pt x="133" y="477"/>
                  </a:lnTo>
                  <a:lnTo>
                    <a:pt x="142" y="451"/>
                  </a:lnTo>
                  <a:lnTo>
                    <a:pt x="151" y="424"/>
                  </a:lnTo>
                  <a:lnTo>
                    <a:pt x="159" y="398"/>
                  </a:lnTo>
                  <a:lnTo>
                    <a:pt x="168" y="371"/>
                  </a:lnTo>
                  <a:lnTo>
                    <a:pt x="177" y="345"/>
                  </a:lnTo>
                  <a:lnTo>
                    <a:pt x="186" y="301"/>
                  </a:lnTo>
                  <a:lnTo>
                    <a:pt x="195" y="257"/>
                  </a:lnTo>
                  <a:lnTo>
                    <a:pt x="204" y="203"/>
                  </a:lnTo>
                  <a:lnTo>
                    <a:pt x="212" y="150"/>
                  </a:lnTo>
                  <a:lnTo>
                    <a:pt x="212" y="106"/>
                  </a:lnTo>
                  <a:lnTo>
                    <a:pt x="221" y="62"/>
                  </a:lnTo>
                  <a:lnTo>
                    <a:pt x="230" y="36"/>
                  </a:lnTo>
                  <a:lnTo>
                    <a:pt x="230" y="9"/>
                  </a:lnTo>
                  <a:lnTo>
                    <a:pt x="230" y="0"/>
                  </a:lnTo>
                  <a:lnTo>
                    <a:pt x="265" y="36"/>
                  </a:lnTo>
                  <a:lnTo>
                    <a:pt x="265" y="36"/>
                  </a:lnTo>
                  <a:lnTo>
                    <a:pt x="257" y="27"/>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3" name="Freeform 17"/>
            <p:cNvSpPr>
              <a:spLocks/>
            </p:cNvSpPr>
            <p:nvPr/>
          </p:nvSpPr>
          <p:spPr bwMode="auto">
            <a:xfrm>
              <a:off x="4849" y="2705"/>
              <a:ext cx="292" cy="180"/>
            </a:xfrm>
            <a:custGeom>
              <a:avLst/>
              <a:gdLst>
                <a:gd name="T0" fmla="*/ 35 w 875"/>
                <a:gd name="T1" fmla="*/ 504 h 521"/>
                <a:gd name="T2" fmla="*/ 115 w 875"/>
                <a:gd name="T3" fmla="*/ 451 h 521"/>
                <a:gd name="T4" fmla="*/ 195 w 875"/>
                <a:gd name="T5" fmla="*/ 380 h 521"/>
                <a:gd name="T6" fmla="*/ 265 w 875"/>
                <a:gd name="T7" fmla="*/ 300 h 521"/>
                <a:gd name="T8" fmla="*/ 327 w 875"/>
                <a:gd name="T9" fmla="*/ 221 h 521"/>
                <a:gd name="T10" fmla="*/ 389 w 875"/>
                <a:gd name="T11" fmla="*/ 159 h 521"/>
                <a:gd name="T12" fmla="*/ 495 w 875"/>
                <a:gd name="T13" fmla="*/ 106 h 521"/>
                <a:gd name="T14" fmla="*/ 619 w 875"/>
                <a:gd name="T15" fmla="*/ 79 h 521"/>
                <a:gd name="T16" fmla="*/ 734 w 875"/>
                <a:gd name="T17" fmla="*/ 62 h 521"/>
                <a:gd name="T18" fmla="*/ 813 w 875"/>
                <a:gd name="T19" fmla="*/ 62 h 521"/>
                <a:gd name="T20" fmla="*/ 840 w 875"/>
                <a:gd name="T21" fmla="*/ 53 h 521"/>
                <a:gd name="T22" fmla="*/ 857 w 875"/>
                <a:gd name="T23" fmla="*/ 53 h 521"/>
                <a:gd name="T24" fmla="*/ 866 w 875"/>
                <a:gd name="T25" fmla="*/ 53 h 521"/>
                <a:gd name="T26" fmla="*/ 875 w 875"/>
                <a:gd name="T27" fmla="*/ 53 h 521"/>
                <a:gd name="T28" fmla="*/ 875 w 875"/>
                <a:gd name="T29" fmla="*/ 44 h 521"/>
                <a:gd name="T30" fmla="*/ 866 w 875"/>
                <a:gd name="T31" fmla="*/ 0 h 521"/>
                <a:gd name="T32" fmla="*/ 840 w 875"/>
                <a:gd name="T33" fmla="*/ 0 h 521"/>
                <a:gd name="T34" fmla="*/ 778 w 875"/>
                <a:gd name="T35" fmla="*/ 9 h 521"/>
                <a:gd name="T36" fmla="*/ 690 w 875"/>
                <a:gd name="T37" fmla="*/ 26 h 521"/>
                <a:gd name="T38" fmla="*/ 610 w 875"/>
                <a:gd name="T39" fmla="*/ 35 h 521"/>
                <a:gd name="T40" fmla="*/ 548 w 875"/>
                <a:gd name="T41" fmla="*/ 44 h 521"/>
                <a:gd name="T42" fmla="*/ 495 w 875"/>
                <a:gd name="T43" fmla="*/ 62 h 521"/>
                <a:gd name="T44" fmla="*/ 433 w 875"/>
                <a:gd name="T45" fmla="*/ 97 h 521"/>
                <a:gd name="T46" fmla="*/ 362 w 875"/>
                <a:gd name="T47" fmla="*/ 141 h 521"/>
                <a:gd name="T48" fmla="*/ 292 w 875"/>
                <a:gd name="T49" fmla="*/ 194 h 521"/>
                <a:gd name="T50" fmla="*/ 230 w 875"/>
                <a:gd name="T51" fmla="*/ 265 h 521"/>
                <a:gd name="T52" fmla="*/ 186 w 875"/>
                <a:gd name="T53" fmla="*/ 327 h 521"/>
                <a:gd name="T54" fmla="*/ 142 w 875"/>
                <a:gd name="T55" fmla="*/ 380 h 521"/>
                <a:gd name="T56" fmla="*/ 115 w 875"/>
                <a:gd name="T57" fmla="*/ 424 h 521"/>
                <a:gd name="T58" fmla="*/ 89 w 875"/>
                <a:gd name="T59" fmla="*/ 451 h 521"/>
                <a:gd name="T60" fmla="*/ 89 w 875"/>
                <a:gd name="T61" fmla="*/ 451 h 521"/>
                <a:gd name="T62" fmla="*/ 9 w 875"/>
                <a:gd name="T63" fmla="*/ 521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75" h="521">
                  <a:moveTo>
                    <a:pt x="0" y="513"/>
                  </a:moveTo>
                  <a:lnTo>
                    <a:pt x="35" y="504"/>
                  </a:lnTo>
                  <a:lnTo>
                    <a:pt x="80" y="486"/>
                  </a:lnTo>
                  <a:lnTo>
                    <a:pt x="115" y="451"/>
                  </a:lnTo>
                  <a:lnTo>
                    <a:pt x="159" y="415"/>
                  </a:lnTo>
                  <a:lnTo>
                    <a:pt x="195" y="380"/>
                  </a:lnTo>
                  <a:lnTo>
                    <a:pt x="230" y="336"/>
                  </a:lnTo>
                  <a:lnTo>
                    <a:pt x="265" y="300"/>
                  </a:lnTo>
                  <a:lnTo>
                    <a:pt x="301" y="256"/>
                  </a:lnTo>
                  <a:lnTo>
                    <a:pt x="327" y="221"/>
                  </a:lnTo>
                  <a:lnTo>
                    <a:pt x="354" y="194"/>
                  </a:lnTo>
                  <a:lnTo>
                    <a:pt x="389" y="159"/>
                  </a:lnTo>
                  <a:lnTo>
                    <a:pt x="433" y="133"/>
                  </a:lnTo>
                  <a:lnTo>
                    <a:pt x="495" y="106"/>
                  </a:lnTo>
                  <a:lnTo>
                    <a:pt x="548" y="88"/>
                  </a:lnTo>
                  <a:lnTo>
                    <a:pt x="619" y="79"/>
                  </a:lnTo>
                  <a:lnTo>
                    <a:pt x="681" y="71"/>
                  </a:lnTo>
                  <a:lnTo>
                    <a:pt x="734" y="62"/>
                  </a:lnTo>
                  <a:lnTo>
                    <a:pt x="778" y="62"/>
                  </a:lnTo>
                  <a:lnTo>
                    <a:pt x="813" y="62"/>
                  </a:lnTo>
                  <a:lnTo>
                    <a:pt x="831" y="53"/>
                  </a:lnTo>
                  <a:lnTo>
                    <a:pt x="840" y="53"/>
                  </a:lnTo>
                  <a:lnTo>
                    <a:pt x="849" y="53"/>
                  </a:lnTo>
                  <a:lnTo>
                    <a:pt x="857" y="53"/>
                  </a:lnTo>
                  <a:lnTo>
                    <a:pt x="866" y="53"/>
                  </a:lnTo>
                  <a:lnTo>
                    <a:pt x="866" y="53"/>
                  </a:lnTo>
                  <a:lnTo>
                    <a:pt x="875" y="53"/>
                  </a:lnTo>
                  <a:lnTo>
                    <a:pt x="875" y="53"/>
                  </a:lnTo>
                  <a:lnTo>
                    <a:pt x="875" y="44"/>
                  </a:lnTo>
                  <a:lnTo>
                    <a:pt x="875" y="44"/>
                  </a:lnTo>
                  <a:lnTo>
                    <a:pt x="875" y="44"/>
                  </a:lnTo>
                  <a:lnTo>
                    <a:pt x="866" y="0"/>
                  </a:lnTo>
                  <a:lnTo>
                    <a:pt x="857" y="0"/>
                  </a:lnTo>
                  <a:lnTo>
                    <a:pt x="840" y="0"/>
                  </a:lnTo>
                  <a:lnTo>
                    <a:pt x="813" y="9"/>
                  </a:lnTo>
                  <a:lnTo>
                    <a:pt x="778" y="9"/>
                  </a:lnTo>
                  <a:lnTo>
                    <a:pt x="734" y="18"/>
                  </a:lnTo>
                  <a:lnTo>
                    <a:pt x="690" y="26"/>
                  </a:lnTo>
                  <a:lnTo>
                    <a:pt x="654" y="26"/>
                  </a:lnTo>
                  <a:lnTo>
                    <a:pt x="610" y="35"/>
                  </a:lnTo>
                  <a:lnTo>
                    <a:pt x="575" y="44"/>
                  </a:lnTo>
                  <a:lnTo>
                    <a:pt x="548" y="44"/>
                  </a:lnTo>
                  <a:lnTo>
                    <a:pt x="530" y="53"/>
                  </a:lnTo>
                  <a:lnTo>
                    <a:pt x="495" y="62"/>
                  </a:lnTo>
                  <a:lnTo>
                    <a:pt x="469" y="79"/>
                  </a:lnTo>
                  <a:lnTo>
                    <a:pt x="433" y="97"/>
                  </a:lnTo>
                  <a:lnTo>
                    <a:pt x="398" y="115"/>
                  </a:lnTo>
                  <a:lnTo>
                    <a:pt x="362" y="141"/>
                  </a:lnTo>
                  <a:lnTo>
                    <a:pt x="327" y="168"/>
                  </a:lnTo>
                  <a:lnTo>
                    <a:pt x="292" y="194"/>
                  </a:lnTo>
                  <a:lnTo>
                    <a:pt x="256" y="230"/>
                  </a:lnTo>
                  <a:lnTo>
                    <a:pt x="230" y="265"/>
                  </a:lnTo>
                  <a:lnTo>
                    <a:pt x="203" y="300"/>
                  </a:lnTo>
                  <a:lnTo>
                    <a:pt x="186" y="327"/>
                  </a:lnTo>
                  <a:lnTo>
                    <a:pt x="159" y="362"/>
                  </a:lnTo>
                  <a:lnTo>
                    <a:pt x="142" y="380"/>
                  </a:lnTo>
                  <a:lnTo>
                    <a:pt x="124" y="406"/>
                  </a:lnTo>
                  <a:lnTo>
                    <a:pt x="115" y="424"/>
                  </a:lnTo>
                  <a:lnTo>
                    <a:pt x="97" y="433"/>
                  </a:lnTo>
                  <a:lnTo>
                    <a:pt x="89" y="451"/>
                  </a:lnTo>
                  <a:lnTo>
                    <a:pt x="89" y="451"/>
                  </a:lnTo>
                  <a:lnTo>
                    <a:pt x="89" y="451"/>
                  </a:lnTo>
                  <a:lnTo>
                    <a:pt x="9" y="521"/>
                  </a:lnTo>
                  <a:lnTo>
                    <a:pt x="9" y="521"/>
                  </a:lnTo>
                  <a:lnTo>
                    <a:pt x="0" y="513"/>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4" name="Freeform 18"/>
            <p:cNvSpPr>
              <a:spLocks/>
            </p:cNvSpPr>
            <p:nvPr/>
          </p:nvSpPr>
          <p:spPr bwMode="auto">
            <a:xfrm>
              <a:off x="5011" y="2748"/>
              <a:ext cx="133" cy="52"/>
            </a:xfrm>
            <a:custGeom>
              <a:avLst/>
              <a:gdLst>
                <a:gd name="T0" fmla="*/ 9 w 398"/>
                <a:gd name="T1" fmla="*/ 123 h 150"/>
                <a:gd name="T2" fmla="*/ 36 w 398"/>
                <a:gd name="T3" fmla="*/ 106 h 150"/>
                <a:gd name="T4" fmla="*/ 71 w 398"/>
                <a:gd name="T5" fmla="*/ 88 h 150"/>
                <a:gd name="T6" fmla="*/ 115 w 398"/>
                <a:gd name="T7" fmla="*/ 79 h 150"/>
                <a:gd name="T8" fmla="*/ 159 w 398"/>
                <a:gd name="T9" fmla="*/ 70 h 150"/>
                <a:gd name="T10" fmla="*/ 212 w 398"/>
                <a:gd name="T11" fmla="*/ 70 h 150"/>
                <a:gd name="T12" fmla="*/ 265 w 398"/>
                <a:gd name="T13" fmla="*/ 62 h 150"/>
                <a:gd name="T14" fmla="*/ 318 w 398"/>
                <a:gd name="T15" fmla="*/ 53 h 150"/>
                <a:gd name="T16" fmla="*/ 363 w 398"/>
                <a:gd name="T17" fmla="*/ 35 h 150"/>
                <a:gd name="T18" fmla="*/ 389 w 398"/>
                <a:gd name="T19" fmla="*/ 17 h 150"/>
                <a:gd name="T20" fmla="*/ 398 w 398"/>
                <a:gd name="T21" fmla="*/ 0 h 150"/>
                <a:gd name="T22" fmla="*/ 398 w 398"/>
                <a:gd name="T23" fmla="*/ 0 h 150"/>
                <a:gd name="T24" fmla="*/ 398 w 398"/>
                <a:gd name="T25" fmla="*/ 17 h 150"/>
                <a:gd name="T26" fmla="*/ 389 w 398"/>
                <a:gd name="T27" fmla="*/ 44 h 150"/>
                <a:gd name="T28" fmla="*/ 380 w 398"/>
                <a:gd name="T29" fmla="*/ 62 h 150"/>
                <a:gd name="T30" fmla="*/ 363 w 398"/>
                <a:gd name="T31" fmla="*/ 70 h 150"/>
                <a:gd name="T32" fmla="*/ 363 w 398"/>
                <a:gd name="T33" fmla="*/ 88 h 150"/>
                <a:gd name="T34" fmla="*/ 363 w 398"/>
                <a:gd name="T35" fmla="*/ 106 h 150"/>
                <a:gd name="T36" fmla="*/ 363 w 398"/>
                <a:gd name="T37" fmla="*/ 123 h 150"/>
                <a:gd name="T38" fmla="*/ 363 w 398"/>
                <a:gd name="T39" fmla="*/ 141 h 150"/>
                <a:gd name="T40" fmla="*/ 354 w 398"/>
                <a:gd name="T41" fmla="*/ 141 h 150"/>
                <a:gd name="T42" fmla="*/ 318 w 398"/>
                <a:gd name="T43" fmla="*/ 132 h 150"/>
                <a:gd name="T44" fmla="*/ 265 w 398"/>
                <a:gd name="T45" fmla="*/ 123 h 150"/>
                <a:gd name="T46" fmla="*/ 212 w 398"/>
                <a:gd name="T47" fmla="*/ 123 h 150"/>
                <a:gd name="T48" fmla="*/ 159 w 398"/>
                <a:gd name="T49" fmla="*/ 123 h 150"/>
                <a:gd name="T50" fmla="*/ 106 w 398"/>
                <a:gd name="T51" fmla="*/ 132 h 150"/>
                <a:gd name="T52" fmla="*/ 80 w 398"/>
                <a:gd name="T53" fmla="*/ 132 h 150"/>
                <a:gd name="T54" fmla="*/ 53 w 398"/>
                <a:gd name="T55" fmla="*/ 141 h 150"/>
                <a:gd name="T56" fmla="*/ 36 w 398"/>
                <a:gd name="T57" fmla="*/ 141 h 150"/>
                <a:gd name="T58" fmla="*/ 18 w 398"/>
                <a:gd name="T59" fmla="*/ 150 h 150"/>
                <a:gd name="T60" fmla="*/ 9 w 398"/>
                <a:gd name="T61" fmla="*/ 150 h 150"/>
                <a:gd name="T62" fmla="*/ 0 w 398"/>
                <a:gd name="T63" fmla="*/ 150 h 150"/>
                <a:gd name="T64" fmla="*/ 0 w 398"/>
                <a:gd name="T65" fmla="*/ 150 h 150"/>
                <a:gd name="T66" fmla="*/ 0 w 398"/>
                <a:gd name="T67" fmla="*/ 141 h 150"/>
                <a:gd name="T68" fmla="*/ 0 w 398"/>
                <a:gd name="T69" fmla="*/ 132 h 150"/>
                <a:gd name="T70" fmla="*/ 0 w 398"/>
                <a:gd name="T71" fmla="*/ 13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8" h="150">
                  <a:moveTo>
                    <a:pt x="0" y="132"/>
                  </a:moveTo>
                  <a:lnTo>
                    <a:pt x="9" y="123"/>
                  </a:lnTo>
                  <a:lnTo>
                    <a:pt x="27" y="115"/>
                  </a:lnTo>
                  <a:lnTo>
                    <a:pt x="36" y="106"/>
                  </a:lnTo>
                  <a:lnTo>
                    <a:pt x="53" y="97"/>
                  </a:lnTo>
                  <a:lnTo>
                    <a:pt x="71" y="88"/>
                  </a:lnTo>
                  <a:lnTo>
                    <a:pt x="89" y="79"/>
                  </a:lnTo>
                  <a:lnTo>
                    <a:pt x="115" y="79"/>
                  </a:lnTo>
                  <a:lnTo>
                    <a:pt x="133" y="70"/>
                  </a:lnTo>
                  <a:lnTo>
                    <a:pt x="159" y="70"/>
                  </a:lnTo>
                  <a:lnTo>
                    <a:pt x="186" y="70"/>
                  </a:lnTo>
                  <a:lnTo>
                    <a:pt x="212" y="70"/>
                  </a:lnTo>
                  <a:lnTo>
                    <a:pt x="239" y="70"/>
                  </a:lnTo>
                  <a:lnTo>
                    <a:pt x="265" y="62"/>
                  </a:lnTo>
                  <a:lnTo>
                    <a:pt x="292" y="62"/>
                  </a:lnTo>
                  <a:lnTo>
                    <a:pt x="318" y="53"/>
                  </a:lnTo>
                  <a:lnTo>
                    <a:pt x="345" y="44"/>
                  </a:lnTo>
                  <a:lnTo>
                    <a:pt x="363" y="35"/>
                  </a:lnTo>
                  <a:lnTo>
                    <a:pt x="380" y="26"/>
                  </a:lnTo>
                  <a:lnTo>
                    <a:pt x="389" y="17"/>
                  </a:lnTo>
                  <a:lnTo>
                    <a:pt x="398" y="0"/>
                  </a:lnTo>
                  <a:lnTo>
                    <a:pt x="398" y="0"/>
                  </a:lnTo>
                  <a:lnTo>
                    <a:pt x="398" y="0"/>
                  </a:lnTo>
                  <a:lnTo>
                    <a:pt x="398" y="0"/>
                  </a:lnTo>
                  <a:lnTo>
                    <a:pt x="398" y="9"/>
                  </a:lnTo>
                  <a:lnTo>
                    <a:pt x="398" y="17"/>
                  </a:lnTo>
                  <a:lnTo>
                    <a:pt x="389" y="35"/>
                  </a:lnTo>
                  <a:lnTo>
                    <a:pt x="389" y="44"/>
                  </a:lnTo>
                  <a:lnTo>
                    <a:pt x="380" y="53"/>
                  </a:lnTo>
                  <a:lnTo>
                    <a:pt x="380" y="62"/>
                  </a:lnTo>
                  <a:lnTo>
                    <a:pt x="371" y="70"/>
                  </a:lnTo>
                  <a:lnTo>
                    <a:pt x="363" y="70"/>
                  </a:lnTo>
                  <a:lnTo>
                    <a:pt x="363" y="79"/>
                  </a:lnTo>
                  <a:lnTo>
                    <a:pt x="363" y="88"/>
                  </a:lnTo>
                  <a:lnTo>
                    <a:pt x="363" y="97"/>
                  </a:lnTo>
                  <a:lnTo>
                    <a:pt x="363" y="106"/>
                  </a:lnTo>
                  <a:lnTo>
                    <a:pt x="363" y="115"/>
                  </a:lnTo>
                  <a:lnTo>
                    <a:pt x="363" y="123"/>
                  </a:lnTo>
                  <a:lnTo>
                    <a:pt x="363" y="132"/>
                  </a:lnTo>
                  <a:lnTo>
                    <a:pt x="363" y="141"/>
                  </a:lnTo>
                  <a:lnTo>
                    <a:pt x="363" y="141"/>
                  </a:lnTo>
                  <a:lnTo>
                    <a:pt x="354" y="141"/>
                  </a:lnTo>
                  <a:lnTo>
                    <a:pt x="336" y="141"/>
                  </a:lnTo>
                  <a:lnTo>
                    <a:pt x="318" y="132"/>
                  </a:lnTo>
                  <a:lnTo>
                    <a:pt x="292" y="132"/>
                  </a:lnTo>
                  <a:lnTo>
                    <a:pt x="265" y="123"/>
                  </a:lnTo>
                  <a:lnTo>
                    <a:pt x="239" y="123"/>
                  </a:lnTo>
                  <a:lnTo>
                    <a:pt x="212" y="123"/>
                  </a:lnTo>
                  <a:lnTo>
                    <a:pt x="186" y="123"/>
                  </a:lnTo>
                  <a:lnTo>
                    <a:pt x="159" y="123"/>
                  </a:lnTo>
                  <a:lnTo>
                    <a:pt x="133" y="123"/>
                  </a:lnTo>
                  <a:lnTo>
                    <a:pt x="106" y="132"/>
                  </a:lnTo>
                  <a:lnTo>
                    <a:pt x="89" y="132"/>
                  </a:lnTo>
                  <a:lnTo>
                    <a:pt x="80" y="132"/>
                  </a:lnTo>
                  <a:lnTo>
                    <a:pt x="62" y="141"/>
                  </a:lnTo>
                  <a:lnTo>
                    <a:pt x="53" y="141"/>
                  </a:lnTo>
                  <a:lnTo>
                    <a:pt x="44" y="141"/>
                  </a:lnTo>
                  <a:lnTo>
                    <a:pt x="36" y="141"/>
                  </a:lnTo>
                  <a:lnTo>
                    <a:pt x="27" y="150"/>
                  </a:lnTo>
                  <a:lnTo>
                    <a:pt x="18" y="150"/>
                  </a:lnTo>
                  <a:lnTo>
                    <a:pt x="9" y="150"/>
                  </a:lnTo>
                  <a:lnTo>
                    <a:pt x="9" y="150"/>
                  </a:lnTo>
                  <a:lnTo>
                    <a:pt x="0" y="150"/>
                  </a:lnTo>
                  <a:lnTo>
                    <a:pt x="0" y="150"/>
                  </a:lnTo>
                  <a:lnTo>
                    <a:pt x="0" y="150"/>
                  </a:lnTo>
                  <a:lnTo>
                    <a:pt x="0" y="150"/>
                  </a:lnTo>
                  <a:lnTo>
                    <a:pt x="0" y="141"/>
                  </a:lnTo>
                  <a:lnTo>
                    <a:pt x="0" y="141"/>
                  </a:lnTo>
                  <a:lnTo>
                    <a:pt x="0" y="141"/>
                  </a:lnTo>
                  <a:lnTo>
                    <a:pt x="0" y="132"/>
                  </a:lnTo>
                  <a:lnTo>
                    <a:pt x="0" y="132"/>
                  </a:lnTo>
                  <a:lnTo>
                    <a:pt x="0" y="13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5" name="Freeform 19"/>
            <p:cNvSpPr>
              <a:spLocks/>
            </p:cNvSpPr>
            <p:nvPr/>
          </p:nvSpPr>
          <p:spPr bwMode="auto">
            <a:xfrm>
              <a:off x="4961" y="2705"/>
              <a:ext cx="180" cy="74"/>
            </a:xfrm>
            <a:custGeom>
              <a:avLst/>
              <a:gdLst>
                <a:gd name="T0" fmla="*/ 124 w 539"/>
                <a:gd name="T1" fmla="*/ 79 h 212"/>
                <a:gd name="T2" fmla="*/ 141 w 539"/>
                <a:gd name="T3" fmla="*/ 71 h 212"/>
                <a:gd name="T4" fmla="*/ 159 w 539"/>
                <a:gd name="T5" fmla="*/ 71 h 212"/>
                <a:gd name="T6" fmla="*/ 186 w 539"/>
                <a:gd name="T7" fmla="*/ 62 h 212"/>
                <a:gd name="T8" fmla="*/ 203 w 539"/>
                <a:gd name="T9" fmla="*/ 53 h 212"/>
                <a:gd name="T10" fmla="*/ 230 w 539"/>
                <a:gd name="T11" fmla="*/ 44 h 212"/>
                <a:gd name="T12" fmla="*/ 247 w 539"/>
                <a:gd name="T13" fmla="*/ 44 h 212"/>
                <a:gd name="T14" fmla="*/ 265 w 539"/>
                <a:gd name="T15" fmla="*/ 35 h 212"/>
                <a:gd name="T16" fmla="*/ 283 w 539"/>
                <a:gd name="T17" fmla="*/ 35 h 212"/>
                <a:gd name="T18" fmla="*/ 300 w 539"/>
                <a:gd name="T19" fmla="*/ 35 h 212"/>
                <a:gd name="T20" fmla="*/ 309 w 539"/>
                <a:gd name="T21" fmla="*/ 26 h 212"/>
                <a:gd name="T22" fmla="*/ 345 w 539"/>
                <a:gd name="T23" fmla="*/ 26 h 212"/>
                <a:gd name="T24" fmla="*/ 371 w 539"/>
                <a:gd name="T25" fmla="*/ 18 h 212"/>
                <a:gd name="T26" fmla="*/ 398 w 539"/>
                <a:gd name="T27" fmla="*/ 18 h 212"/>
                <a:gd name="T28" fmla="*/ 433 w 539"/>
                <a:gd name="T29" fmla="*/ 9 h 212"/>
                <a:gd name="T30" fmla="*/ 460 w 539"/>
                <a:gd name="T31" fmla="*/ 9 h 212"/>
                <a:gd name="T32" fmla="*/ 477 w 539"/>
                <a:gd name="T33" fmla="*/ 9 h 212"/>
                <a:gd name="T34" fmla="*/ 495 w 539"/>
                <a:gd name="T35" fmla="*/ 0 h 212"/>
                <a:gd name="T36" fmla="*/ 513 w 539"/>
                <a:gd name="T37" fmla="*/ 0 h 212"/>
                <a:gd name="T38" fmla="*/ 521 w 539"/>
                <a:gd name="T39" fmla="*/ 0 h 212"/>
                <a:gd name="T40" fmla="*/ 530 w 539"/>
                <a:gd name="T41" fmla="*/ 0 h 212"/>
                <a:gd name="T42" fmla="*/ 539 w 539"/>
                <a:gd name="T43" fmla="*/ 62 h 212"/>
                <a:gd name="T44" fmla="*/ 539 w 539"/>
                <a:gd name="T45" fmla="*/ 62 h 212"/>
                <a:gd name="T46" fmla="*/ 539 w 539"/>
                <a:gd name="T47" fmla="*/ 62 h 212"/>
                <a:gd name="T48" fmla="*/ 539 w 539"/>
                <a:gd name="T49" fmla="*/ 62 h 212"/>
                <a:gd name="T50" fmla="*/ 539 w 539"/>
                <a:gd name="T51" fmla="*/ 71 h 212"/>
                <a:gd name="T52" fmla="*/ 530 w 539"/>
                <a:gd name="T53" fmla="*/ 71 h 212"/>
                <a:gd name="T54" fmla="*/ 530 w 539"/>
                <a:gd name="T55" fmla="*/ 71 h 212"/>
                <a:gd name="T56" fmla="*/ 521 w 539"/>
                <a:gd name="T57" fmla="*/ 71 h 212"/>
                <a:gd name="T58" fmla="*/ 513 w 539"/>
                <a:gd name="T59" fmla="*/ 71 h 212"/>
                <a:gd name="T60" fmla="*/ 504 w 539"/>
                <a:gd name="T61" fmla="*/ 71 h 212"/>
                <a:gd name="T62" fmla="*/ 495 w 539"/>
                <a:gd name="T63" fmla="*/ 71 h 212"/>
                <a:gd name="T64" fmla="*/ 477 w 539"/>
                <a:gd name="T65" fmla="*/ 71 h 212"/>
                <a:gd name="T66" fmla="*/ 442 w 539"/>
                <a:gd name="T67" fmla="*/ 79 h 212"/>
                <a:gd name="T68" fmla="*/ 398 w 539"/>
                <a:gd name="T69" fmla="*/ 79 h 212"/>
                <a:gd name="T70" fmla="*/ 336 w 539"/>
                <a:gd name="T71" fmla="*/ 88 h 212"/>
                <a:gd name="T72" fmla="*/ 274 w 539"/>
                <a:gd name="T73" fmla="*/ 97 h 212"/>
                <a:gd name="T74" fmla="*/ 203 w 539"/>
                <a:gd name="T75" fmla="*/ 115 h 212"/>
                <a:gd name="T76" fmla="*/ 141 w 539"/>
                <a:gd name="T77" fmla="*/ 133 h 212"/>
                <a:gd name="T78" fmla="*/ 88 w 539"/>
                <a:gd name="T79" fmla="*/ 150 h 212"/>
                <a:gd name="T80" fmla="*/ 35 w 539"/>
                <a:gd name="T81" fmla="*/ 186 h 212"/>
                <a:gd name="T82" fmla="*/ 0 w 539"/>
                <a:gd name="T83" fmla="*/ 212 h 212"/>
                <a:gd name="T84" fmla="*/ 124 w 539"/>
                <a:gd name="T85" fmla="*/ 88 h 212"/>
                <a:gd name="T86" fmla="*/ 124 w 539"/>
                <a:gd name="T87" fmla="*/ 88 h 212"/>
                <a:gd name="T88" fmla="*/ 124 w 539"/>
                <a:gd name="T89" fmla="*/ 7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9" h="212">
                  <a:moveTo>
                    <a:pt x="124" y="79"/>
                  </a:moveTo>
                  <a:lnTo>
                    <a:pt x="141" y="71"/>
                  </a:lnTo>
                  <a:lnTo>
                    <a:pt x="159" y="71"/>
                  </a:lnTo>
                  <a:lnTo>
                    <a:pt x="186" y="62"/>
                  </a:lnTo>
                  <a:lnTo>
                    <a:pt x="203" y="53"/>
                  </a:lnTo>
                  <a:lnTo>
                    <a:pt x="230" y="44"/>
                  </a:lnTo>
                  <a:lnTo>
                    <a:pt x="247" y="44"/>
                  </a:lnTo>
                  <a:lnTo>
                    <a:pt x="265" y="35"/>
                  </a:lnTo>
                  <a:lnTo>
                    <a:pt x="283" y="35"/>
                  </a:lnTo>
                  <a:lnTo>
                    <a:pt x="300" y="35"/>
                  </a:lnTo>
                  <a:lnTo>
                    <a:pt x="309" y="26"/>
                  </a:lnTo>
                  <a:lnTo>
                    <a:pt x="345" y="26"/>
                  </a:lnTo>
                  <a:lnTo>
                    <a:pt x="371" y="18"/>
                  </a:lnTo>
                  <a:lnTo>
                    <a:pt x="398" y="18"/>
                  </a:lnTo>
                  <a:lnTo>
                    <a:pt x="433" y="9"/>
                  </a:lnTo>
                  <a:lnTo>
                    <a:pt x="460" y="9"/>
                  </a:lnTo>
                  <a:lnTo>
                    <a:pt x="477" y="9"/>
                  </a:lnTo>
                  <a:lnTo>
                    <a:pt x="495" y="0"/>
                  </a:lnTo>
                  <a:lnTo>
                    <a:pt x="513" y="0"/>
                  </a:lnTo>
                  <a:lnTo>
                    <a:pt x="521" y="0"/>
                  </a:lnTo>
                  <a:lnTo>
                    <a:pt x="530" y="0"/>
                  </a:lnTo>
                  <a:lnTo>
                    <a:pt x="539" y="62"/>
                  </a:lnTo>
                  <a:lnTo>
                    <a:pt x="539" y="62"/>
                  </a:lnTo>
                  <a:lnTo>
                    <a:pt x="539" y="62"/>
                  </a:lnTo>
                  <a:lnTo>
                    <a:pt x="539" y="62"/>
                  </a:lnTo>
                  <a:lnTo>
                    <a:pt x="539" y="71"/>
                  </a:lnTo>
                  <a:lnTo>
                    <a:pt x="530" y="71"/>
                  </a:lnTo>
                  <a:lnTo>
                    <a:pt x="530" y="71"/>
                  </a:lnTo>
                  <a:lnTo>
                    <a:pt x="521" y="71"/>
                  </a:lnTo>
                  <a:lnTo>
                    <a:pt x="513" y="71"/>
                  </a:lnTo>
                  <a:lnTo>
                    <a:pt x="504" y="71"/>
                  </a:lnTo>
                  <a:lnTo>
                    <a:pt x="495" y="71"/>
                  </a:lnTo>
                  <a:lnTo>
                    <a:pt x="477" y="71"/>
                  </a:lnTo>
                  <a:lnTo>
                    <a:pt x="442" y="79"/>
                  </a:lnTo>
                  <a:lnTo>
                    <a:pt x="398" y="79"/>
                  </a:lnTo>
                  <a:lnTo>
                    <a:pt x="336" y="88"/>
                  </a:lnTo>
                  <a:lnTo>
                    <a:pt x="274" y="97"/>
                  </a:lnTo>
                  <a:lnTo>
                    <a:pt x="203" y="115"/>
                  </a:lnTo>
                  <a:lnTo>
                    <a:pt x="141" y="133"/>
                  </a:lnTo>
                  <a:lnTo>
                    <a:pt x="88" y="150"/>
                  </a:lnTo>
                  <a:lnTo>
                    <a:pt x="35" y="186"/>
                  </a:lnTo>
                  <a:lnTo>
                    <a:pt x="0" y="212"/>
                  </a:lnTo>
                  <a:lnTo>
                    <a:pt x="124" y="88"/>
                  </a:lnTo>
                  <a:lnTo>
                    <a:pt x="124" y="88"/>
                  </a:lnTo>
                  <a:lnTo>
                    <a:pt x="124" y="79"/>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6" name="Freeform 20"/>
            <p:cNvSpPr>
              <a:spLocks/>
            </p:cNvSpPr>
            <p:nvPr/>
          </p:nvSpPr>
          <p:spPr bwMode="auto">
            <a:xfrm>
              <a:off x="4761" y="2195"/>
              <a:ext cx="268" cy="269"/>
            </a:xfrm>
            <a:custGeom>
              <a:avLst/>
              <a:gdLst>
                <a:gd name="T0" fmla="*/ 795 w 804"/>
                <a:gd name="T1" fmla="*/ 18 h 778"/>
                <a:gd name="T2" fmla="*/ 795 w 804"/>
                <a:gd name="T3" fmla="*/ 62 h 778"/>
                <a:gd name="T4" fmla="*/ 795 w 804"/>
                <a:gd name="T5" fmla="*/ 106 h 778"/>
                <a:gd name="T6" fmla="*/ 778 w 804"/>
                <a:gd name="T7" fmla="*/ 150 h 778"/>
                <a:gd name="T8" fmla="*/ 742 w 804"/>
                <a:gd name="T9" fmla="*/ 203 h 778"/>
                <a:gd name="T10" fmla="*/ 698 w 804"/>
                <a:gd name="T11" fmla="*/ 247 h 778"/>
                <a:gd name="T12" fmla="*/ 654 w 804"/>
                <a:gd name="T13" fmla="*/ 318 h 778"/>
                <a:gd name="T14" fmla="*/ 619 w 804"/>
                <a:gd name="T15" fmla="*/ 406 h 778"/>
                <a:gd name="T16" fmla="*/ 583 w 804"/>
                <a:gd name="T17" fmla="*/ 486 h 778"/>
                <a:gd name="T18" fmla="*/ 557 w 804"/>
                <a:gd name="T19" fmla="*/ 557 h 778"/>
                <a:gd name="T20" fmla="*/ 530 w 804"/>
                <a:gd name="T21" fmla="*/ 601 h 778"/>
                <a:gd name="T22" fmla="*/ 486 w 804"/>
                <a:gd name="T23" fmla="*/ 654 h 778"/>
                <a:gd name="T24" fmla="*/ 433 w 804"/>
                <a:gd name="T25" fmla="*/ 707 h 778"/>
                <a:gd name="T26" fmla="*/ 380 w 804"/>
                <a:gd name="T27" fmla="*/ 751 h 778"/>
                <a:gd name="T28" fmla="*/ 336 w 804"/>
                <a:gd name="T29" fmla="*/ 778 h 778"/>
                <a:gd name="T30" fmla="*/ 292 w 804"/>
                <a:gd name="T31" fmla="*/ 778 h 778"/>
                <a:gd name="T32" fmla="*/ 265 w 804"/>
                <a:gd name="T33" fmla="*/ 778 h 778"/>
                <a:gd name="T34" fmla="*/ 274 w 804"/>
                <a:gd name="T35" fmla="*/ 760 h 778"/>
                <a:gd name="T36" fmla="*/ 309 w 804"/>
                <a:gd name="T37" fmla="*/ 742 h 778"/>
                <a:gd name="T38" fmla="*/ 362 w 804"/>
                <a:gd name="T39" fmla="*/ 716 h 778"/>
                <a:gd name="T40" fmla="*/ 407 w 804"/>
                <a:gd name="T41" fmla="*/ 680 h 778"/>
                <a:gd name="T42" fmla="*/ 451 w 804"/>
                <a:gd name="T43" fmla="*/ 627 h 778"/>
                <a:gd name="T44" fmla="*/ 486 w 804"/>
                <a:gd name="T45" fmla="*/ 583 h 778"/>
                <a:gd name="T46" fmla="*/ 504 w 804"/>
                <a:gd name="T47" fmla="*/ 530 h 778"/>
                <a:gd name="T48" fmla="*/ 513 w 804"/>
                <a:gd name="T49" fmla="*/ 486 h 778"/>
                <a:gd name="T50" fmla="*/ 504 w 804"/>
                <a:gd name="T51" fmla="*/ 468 h 778"/>
                <a:gd name="T52" fmla="*/ 477 w 804"/>
                <a:gd name="T53" fmla="*/ 468 h 778"/>
                <a:gd name="T54" fmla="*/ 433 w 804"/>
                <a:gd name="T55" fmla="*/ 486 h 778"/>
                <a:gd name="T56" fmla="*/ 371 w 804"/>
                <a:gd name="T57" fmla="*/ 486 h 778"/>
                <a:gd name="T58" fmla="*/ 300 w 804"/>
                <a:gd name="T59" fmla="*/ 468 h 778"/>
                <a:gd name="T60" fmla="*/ 256 w 804"/>
                <a:gd name="T61" fmla="*/ 460 h 778"/>
                <a:gd name="T62" fmla="*/ 221 w 804"/>
                <a:gd name="T63" fmla="*/ 477 h 778"/>
                <a:gd name="T64" fmla="*/ 177 w 804"/>
                <a:gd name="T65" fmla="*/ 504 h 778"/>
                <a:gd name="T66" fmla="*/ 115 w 804"/>
                <a:gd name="T67" fmla="*/ 521 h 778"/>
                <a:gd name="T68" fmla="*/ 62 w 804"/>
                <a:gd name="T69" fmla="*/ 530 h 778"/>
                <a:gd name="T70" fmla="*/ 18 w 804"/>
                <a:gd name="T71" fmla="*/ 521 h 778"/>
                <a:gd name="T72" fmla="*/ 0 w 804"/>
                <a:gd name="T73" fmla="*/ 513 h 778"/>
                <a:gd name="T74" fmla="*/ 0 w 804"/>
                <a:gd name="T75" fmla="*/ 513 h 778"/>
                <a:gd name="T76" fmla="*/ 18 w 804"/>
                <a:gd name="T77" fmla="*/ 504 h 778"/>
                <a:gd name="T78" fmla="*/ 44 w 804"/>
                <a:gd name="T79" fmla="*/ 504 h 778"/>
                <a:gd name="T80" fmla="*/ 80 w 804"/>
                <a:gd name="T81" fmla="*/ 486 h 778"/>
                <a:gd name="T82" fmla="*/ 106 w 804"/>
                <a:gd name="T83" fmla="*/ 468 h 778"/>
                <a:gd name="T84" fmla="*/ 141 w 804"/>
                <a:gd name="T85" fmla="*/ 451 h 778"/>
                <a:gd name="T86" fmla="*/ 159 w 804"/>
                <a:gd name="T87" fmla="*/ 433 h 778"/>
                <a:gd name="T88" fmla="*/ 177 w 804"/>
                <a:gd name="T89" fmla="*/ 415 h 778"/>
                <a:gd name="T90" fmla="*/ 177 w 804"/>
                <a:gd name="T91" fmla="*/ 415 h 778"/>
                <a:gd name="T92" fmla="*/ 194 w 804"/>
                <a:gd name="T93" fmla="*/ 389 h 778"/>
                <a:gd name="T94" fmla="*/ 230 w 804"/>
                <a:gd name="T95" fmla="*/ 362 h 778"/>
                <a:gd name="T96" fmla="*/ 283 w 804"/>
                <a:gd name="T97" fmla="*/ 327 h 778"/>
                <a:gd name="T98" fmla="*/ 327 w 804"/>
                <a:gd name="T99" fmla="*/ 300 h 778"/>
                <a:gd name="T100" fmla="*/ 380 w 804"/>
                <a:gd name="T101" fmla="*/ 283 h 778"/>
                <a:gd name="T102" fmla="*/ 460 w 804"/>
                <a:gd name="T103" fmla="*/ 239 h 778"/>
                <a:gd name="T104" fmla="*/ 548 w 804"/>
                <a:gd name="T105" fmla="*/ 177 h 778"/>
                <a:gd name="T106" fmla="*/ 627 w 804"/>
                <a:gd name="T107" fmla="*/ 124 h 778"/>
                <a:gd name="T108" fmla="*/ 681 w 804"/>
                <a:gd name="T109" fmla="*/ 79 h 778"/>
                <a:gd name="T110" fmla="*/ 689 w 804"/>
                <a:gd name="T111" fmla="*/ 71 h 778"/>
                <a:gd name="T112" fmla="*/ 698 w 804"/>
                <a:gd name="T113" fmla="*/ 71 h 778"/>
                <a:gd name="T114" fmla="*/ 725 w 804"/>
                <a:gd name="T115" fmla="*/ 62 h 778"/>
                <a:gd name="T116" fmla="*/ 760 w 804"/>
                <a:gd name="T117" fmla="*/ 44 h 778"/>
                <a:gd name="T118" fmla="*/ 787 w 804"/>
                <a:gd name="T119" fmla="*/ 18 h 778"/>
                <a:gd name="T120" fmla="*/ 795 w 804"/>
                <a:gd name="T121" fmla="*/ 9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778">
                  <a:moveTo>
                    <a:pt x="795" y="0"/>
                  </a:moveTo>
                  <a:lnTo>
                    <a:pt x="795" y="18"/>
                  </a:lnTo>
                  <a:lnTo>
                    <a:pt x="804" y="35"/>
                  </a:lnTo>
                  <a:lnTo>
                    <a:pt x="795" y="62"/>
                  </a:lnTo>
                  <a:lnTo>
                    <a:pt x="795" y="79"/>
                  </a:lnTo>
                  <a:lnTo>
                    <a:pt x="795" y="106"/>
                  </a:lnTo>
                  <a:lnTo>
                    <a:pt x="787" y="132"/>
                  </a:lnTo>
                  <a:lnTo>
                    <a:pt x="778" y="150"/>
                  </a:lnTo>
                  <a:lnTo>
                    <a:pt x="760" y="177"/>
                  </a:lnTo>
                  <a:lnTo>
                    <a:pt x="742" y="203"/>
                  </a:lnTo>
                  <a:lnTo>
                    <a:pt x="725" y="221"/>
                  </a:lnTo>
                  <a:lnTo>
                    <a:pt x="698" y="247"/>
                  </a:lnTo>
                  <a:lnTo>
                    <a:pt x="681" y="283"/>
                  </a:lnTo>
                  <a:lnTo>
                    <a:pt x="654" y="318"/>
                  </a:lnTo>
                  <a:lnTo>
                    <a:pt x="636" y="362"/>
                  </a:lnTo>
                  <a:lnTo>
                    <a:pt x="619" y="406"/>
                  </a:lnTo>
                  <a:lnTo>
                    <a:pt x="601" y="451"/>
                  </a:lnTo>
                  <a:lnTo>
                    <a:pt x="583" y="486"/>
                  </a:lnTo>
                  <a:lnTo>
                    <a:pt x="574" y="530"/>
                  </a:lnTo>
                  <a:lnTo>
                    <a:pt x="557" y="557"/>
                  </a:lnTo>
                  <a:lnTo>
                    <a:pt x="548" y="583"/>
                  </a:lnTo>
                  <a:lnTo>
                    <a:pt x="530" y="601"/>
                  </a:lnTo>
                  <a:lnTo>
                    <a:pt x="513" y="627"/>
                  </a:lnTo>
                  <a:lnTo>
                    <a:pt x="486" y="654"/>
                  </a:lnTo>
                  <a:lnTo>
                    <a:pt x="460" y="680"/>
                  </a:lnTo>
                  <a:lnTo>
                    <a:pt x="433" y="707"/>
                  </a:lnTo>
                  <a:lnTo>
                    <a:pt x="407" y="734"/>
                  </a:lnTo>
                  <a:lnTo>
                    <a:pt x="380" y="751"/>
                  </a:lnTo>
                  <a:lnTo>
                    <a:pt x="354" y="769"/>
                  </a:lnTo>
                  <a:lnTo>
                    <a:pt x="336" y="778"/>
                  </a:lnTo>
                  <a:lnTo>
                    <a:pt x="309" y="778"/>
                  </a:lnTo>
                  <a:lnTo>
                    <a:pt x="292" y="778"/>
                  </a:lnTo>
                  <a:lnTo>
                    <a:pt x="274" y="778"/>
                  </a:lnTo>
                  <a:lnTo>
                    <a:pt x="265" y="778"/>
                  </a:lnTo>
                  <a:lnTo>
                    <a:pt x="265" y="769"/>
                  </a:lnTo>
                  <a:lnTo>
                    <a:pt x="274" y="760"/>
                  </a:lnTo>
                  <a:lnTo>
                    <a:pt x="292" y="751"/>
                  </a:lnTo>
                  <a:lnTo>
                    <a:pt x="309" y="742"/>
                  </a:lnTo>
                  <a:lnTo>
                    <a:pt x="336" y="734"/>
                  </a:lnTo>
                  <a:lnTo>
                    <a:pt x="362" y="716"/>
                  </a:lnTo>
                  <a:lnTo>
                    <a:pt x="389" y="698"/>
                  </a:lnTo>
                  <a:lnTo>
                    <a:pt x="407" y="680"/>
                  </a:lnTo>
                  <a:lnTo>
                    <a:pt x="433" y="654"/>
                  </a:lnTo>
                  <a:lnTo>
                    <a:pt x="451" y="627"/>
                  </a:lnTo>
                  <a:lnTo>
                    <a:pt x="468" y="610"/>
                  </a:lnTo>
                  <a:lnTo>
                    <a:pt x="486" y="583"/>
                  </a:lnTo>
                  <a:lnTo>
                    <a:pt x="495" y="557"/>
                  </a:lnTo>
                  <a:lnTo>
                    <a:pt x="504" y="530"/>
                  </a:lnTo>
                  <a:lnTo>
                    <a:pt x="513" y="504"/>
                  </a:lnTo>
                  <a:lnTo>
                    <a:pt x="513" y="486"/>
                  </a:lnTo>
                  <a:lnTo>
                    <a:pt x="504" y="460"/>
                  </a:lnTo>
                  <a:lnTo>
                    <a:pt x="504" y="468"/>
                  </a:lnTo>
                  <a:lnTo>
                    <a:pt x="495" y="468"/>
                  </a:lnTo>
                  <a:lnTo>
                    <a:pt x="477" y="468"/>
                  </a:lnTo>
                  <a:lnTo>
                    <a:pt x="460" y="477"/>
                  </a:lnTo>
                  <a:lnTo>
                    <a:pt x="433" y="486"/>
                  </a:lnTo>
                  <a:lnTo>
                    <a:pt x="398" y="486"/>
                  </a:lnTo>
                  <a:lnTo>
                    <a:pt x="371" y="486"/>
                  </a:lnTo>
                  <a:lnTo>
                    <a:pt x="336" y="477"/>
                  </a:lnTo>
                  <a:lnTo>
                    <a:pt x="300" y="468"/>
                  </a:lnTo>
                  <a:lnTo>
                    <a:pt x="256" y="460"/>
                  </a:lnTo>
                  <a:lnTo>
                    <a:pt x="256" y="460"/>
                  </a:lnTo>
                  <a:lnTo>
                    <a:pt x="247" y="468"/>
                  </a:lnTo>
                  <a:lnTo>
                    <a:pt x="221" y="477"/>
                  </a:lnTo>
                  <a:lnTo>
                    <a:pt x="203" y="486"/>
                  </a:lnTo>
                  <a:lnTo>
                    <a:pt x="177" y="504"/>
                  </a:lnTo>
                  <a:lnTo>
                    <a:pt x="141" y="513"/>
                  </a:lnTo>
                  <a:lnTo>
                    <a:pt x="115" y="521"/>
                  </a:lnTo>
                  <a:lnTo>
                    <a:pt x="88" y="530"/>
                  </a:lnTo>
                  <a:lnTo>
                    <a:pt x="62" y="530"/>
                  </a:lnTo>
                  <a:lnTo>
                    <a:pt x="35" y="530"/>
                  </a:lnTo>
                  <a:lnTo>
                    <a:pt x="18" y="521"/>
                  </a:lnTo>
                  <a:lnTo>
                    <a:pt x="9" y="521"/>
                  </a:lnTo>
                  <a:lnTo>
                    <a:pt x="0" y="513"/>
                  </a:lnTo>
                  <a:lnTo>
                    <a:pt x="0" y="513"/>
                  </a:lnTo>
                  <a:lnTo>
                    <a:pt x="0" y="513"/>
                  </a:lnTo>
                  <a:lnTo>
                    <a:pt x="9" y="513"/>
                  </a:lnTo>
                  <a:lnTo>
                    <a:pt x="18" y="504"/>
                  </a:lnTo>
                  <a:lnTo>
                    <a:pt x="35" y="504"/>
                  </a:lnTo>
                  <a:lnTo>
                    <a:pt x="44" y="504"/>
                  </a:lnTo>
                  <a:lnTo>
                    <a:pt x="62" y="495"/>
                  </a:lnTo>
                  <a:lnTo>
                    <a:pt x="80" y="486"/>
                  </a:lnTo>
                  <a:lnTo>
                    <a:pt x="97" y="477"/>
                  </a:lnTo>
                  <a:lnTo>
                    <a:pt x="106" y="468"/>
                  </a:lnTo>
                  <a:lnTo>
                    <a:pt x="124" y="460"/>
                  </a:lnTo>
                  <a:lnTo>
                    <a:pt x="141" y="451"/>
                  </a:lnTo>
                  <a:lnTo>
                    <a:pt x="150" y="442"/>
                  </a:lnTo>
                  <a:lnTo>
                    <a:pt x="159" y="433"/>
                  </a:lnTo>
                  <a:lnTo>
                    <a:pt x="168" y="424"/>
                  </a:lnTo>
                  <a:lnTo>
                    <a:pt x="177" y="415"/>
                  </a:lnTo>
                  <a:lnTo>
                    <a:pt x="177" y="415"/>
                  </a:lnTo>
                  <a:lnTo>
                    <a:pt x="177" y="415"/>
                  </a:lnTo>
                  <a:lnTo>
                    <a:pt x="186" y="406"/>
                  </a:lnTo>
                  <a:lnTo>
                    <a:pt x="194" y="389"/>
                  </a:lnTo>
                  <a:lnTo>
                    <a:pt x="212" y="380"/>
                  </a:lnTo>
                  <a:lnTo>
                    <a:pt x="230" y="362"/>
                  </a:lnTo>
                  <a:lnTo>
                    <a:pt x="256" y="345"/>
                  </a:lnTo>
                  <a:lnTo>
                    <a:pt x="283" y="327"/>
                  </a:lnTo>
                  <a:lnTo>
                    <a:pt x="300" y="309"/>
                  </a:lnTo>
                  <a:lnTo>
                    <a:pt x="327" y="300"/>
                  </a:lnTo>
                  <a:lnTo>
                    <a:pt x="354" y="292"/>
                  </a:lnTo>
                  <a:lnTo>
                    <a:pt x="380" y="283"/>
                  </a:lnTo>
                  <a:lnTo>
                    <a:pt x="415" y="265"/>
                  </a:lnTo>
                  <a:lnTo>
                    <a:pt x="460" y="239"/>
                  </a:lnTo>
                  <a:lnTo>
                    <a:pt x="504" y="212"/>
                  </a:lnTo>
                  <a:lnTo>
                    <a:pt x="548" y="177"/>
                  </a:lnTo>
                  <a:lnTo>
                    <a:pt x="592" y="150"/>
                  </a:lnTo>
                  <a:lnTo>
                    <a:pt x="627" y="124"/>
                  </a:lnTo>
                  <a:lnTo>
                    <a:pt x="654" y="97"/>
                  </a:lnTo>
                  <a:lnTo>
                    <a:pt x="681" y="79"/>
                  </a:lnTo>
                  <a:lnTo>
                    <a:pt x="681" y="71"/>
                  </a:lnTo>
                  <a:lnTo>
                    <a:pt x="689" y="71"/>
                  </a:lnTo>
                  <a:lnTo>
                    <a:pt x="689" y="71"/>
                  </a:lnTo>
                  <a:lnTo>
                    <a:pt x="698" y="71"/>
                  </a:lnTo>
                  <a:lnTo>
                    <a:pt x="716" y="62"/>
                  </a:lnTo>
                  <a:lnTo>
                    <a:pt x="725" y="62"/>
                  </a:lnTo>
                  <a:lnTo>
                    <a:pt x="742" y="53"/>
                  </a:lnTo>
                  <a:lnTo>
                    <a:pt x="760" y="44"/>
                  </a:lnTo>
                  <a:lnTo>
                    <a:pt x="769" y="35"/>
                  </a:lnTo>
                  <a:lnTo>
                    <a:pt x="787" y="18"/>
                  </a:lnTo>
                  <a:lnTo>
                    <a:pt x="795" y="9"/>
                  </a:lnTo>
                  <a:lnTo>
                    <a:pt x="795" y="9"/>
                  </a:lnTo>
                  <a:lnTo>
                    <a:pt x="795"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7" name="Freeform 21"/>
            <p:cNvSpPr>
              <a:spLocks/>
            </p:cNvSpPr>
            <p:nvPr/>
          </p:nvSpPr>
          <p:spPr bwMode="auto">
            <a:xfrm>
              <a:off x="4664" y="2143"/>
              <a:ext cx="300" cy="217"/>
            </a:xfrm>
            <a:custGeom>
              <a:avLst/>
              <a:gdLst>
                <a:gd name="T0" fmla="*/ 716 w 902"/>
                <a:gd name="T1" fmla="*/ 26 h 627"/>
                <a:gd name="T2" fmla="*/ 628 w 902"/>
                <a:gd name="T3" fmla="*/ 88 h 627"/>
                <a:gd name="T4" fmla="*/ 531 w 902"/>
                <a:gd name="T5" fmla="*/ 159 h 627"/>
                <a:gd name="T6" fmla="*/ 442 w 902"/>
                <a:gd name="T7" fmla="*/ 203 h 627"/>
                <a:gd name="T8" fmla="*/ 310 w 902"/>
                <a:gd name="T9" fmla="*/ 327 h 627"/>
                <a:gd name="T10" fmla="*/ 186 w 902"/>
                <a:gd name="T11" fmla="*/ 477 h 627"/>
                <a:gd name="T12" fmla="*/ 115 w 902"/>
                <a:gd name="T13" fmla="*/ 556 h 627"/>
                <a:gd name="T14" fmla="*/ 89 w 902"/>
                <a:gd name="T15" fmla="*/ 574 h 627"/>
                <a:gd name="T16" fmla="*/ 44 w 902"/>
                <a:gd name="T17" fmla="*/ 601 h 627"/>
                <a:gd name="T18" fmla="*/ 18 w 902"/>
                <a:gd name="T19" fmla="*/ 610 h 627"/>
                <a:gd name="T20" fmla="*/ 0 w 902"/>
                <a:gd name="T21" fmla="*/ 618 h 627"/>
                <a:gd name="T22" fmla="*/ 9 w 902"/>
                <a:gd name="T23" fmla="*/ 618 h 627"/>
                <a:gd name="T24" fmla="*/ 44 w 902"/>
                <a:gd name="T25" fmla="*/ 627 h 627"/>
                <a:gd name="T26" fmla="*/ 80 w 902"/>
                <a:gd name="T27" fmla="*/ 618 h 627"/>
                <a:gd name="T28" fmla="*/ 133 w 902"/>
                <a:gd name="T29" fmla="*/ 601 h 627"/>
                <a:gd name="T30" fmla="*/ 204 w 902"/>
                <a:gd name="T31" fmla="*/ 592 h 627"/>
                <a:gd name="T32" fmla="*/ 265 w 902"/>
                <a:gd name="T33" fmla="*/ 592 h 627"/>
                <a:gd name="T34" fmla="*/ 336 w 902"/>
                <a:gd name="T35" fmla="*/ 592 h 627"/>
                <a:gd name="T36" fmla="*/ 407 w 902"/>
                <a:gd name="T37" fmla="*/ 583 h 627"/>
                <a:gd name="T38" fmla="*/ 460 w 902"/>
                <a:gd name="T39" fmla="*/ 565 h 627"/>
                <a:gd name="T40" fmla="*/ 495 w 902"/>
                <a:gd name="T41" fmla="*/ 539 h 627"/>
                <a:gd name="T42" fmla="*/ 575 w 902"/>
                <a:gd name="T43" fmla="*/ 450 h 627"/>
                <a:gd name="T44" fmla="*/ 663 w 902"/>
                <a:gd name="T45" fmla="*/ 353 h 627"/>
                <a:gd name="T46" fmla="*/ 707 w 902"/>
                <a:gd name="T47" fmla="*/ 291 h 627"/>
                <a:gd name="T48" fmla="*/ 769 w 902"/>
                <a:gd name="T49" fmla="*/ 221 h 627"/>
                <a:gd name="T50" fmla="*/ 840 w 902"/>
                <a:gd name="T51" fmla="*/ 141 h 627"/>
                <a:gd name="T52" fmla="*/ 893 w 902"/>
                <a:gd name="T53" fmla="*/ 106 h 627"/>
                <a:gd name="T54" fmla="*/ 893 w 902"/>
                <a:gd name="T55" fmla="*/ 97 h 627"/>
                <a:gd name="T56" fmla="*/ 840 w 902"/>
                <a:gd name="T57" fmla="*/ 106 h 627"/>
                <a:gd name="T58" fmla="*/ 778 w 902"/>
                <a:gd name="T59" fmla="*/ 132 h 627"/>
                <a:gd name="T60" fmla="*/ 707 w 902"/>
                <a:gd name="T61" fmla="*/ 212 h 627"/>
                <a:gd name="T62" fmla="*/ 592 w 902"/>
                <a:gd name="T63" fmla="*/ 336 h 627"/>
                <a:gd name="T64" fmla="*/ 469 w 902"/>
                <a:gd name="T65" fmla="*/ 442 h 627"/>
                <a:gd name="T66" fmla="*/ 380 w 902"/>
                <a:gd name="T67" fmla="*/ 495 h 627"/>
                <a:gd name="T68" fmla="*/ 318 w 902"/>
                <a:gd name="T69" fmla="*/ 512 h 627"/>
                <a:gd name="T70" fmla="*/ 274 w 902"/>
                <a:gd name="T71" fmla="*/ 521 h 627"/>
                <a:gd name="T72" fmla="*/ 257 w 902"/>
                <a:gd name="T73" fmla="*/ 530 h 627"/>
                <a:gd name="T74" fmla="*/ 283 w 902"/>
                <a:gd name="T75" fmla="*/ 486 h 627"/>
                <a:gd name="T76" fmla="*/ 345 w 902"/>
                <a:gd name="T77" fmla="*/ 397 h 627"/>
                <a:gd name="T78" fmla="*/ 407 w 902"/>
                <a:gd name="T79" fmla="*/ 318 h 627"/>
                <a:gd name="T80" fmla="*/ 469 w 902"/>
                <a:gd name="T81" fmla="*/ 274 h 627"/>
                <a:gd name="T82" fmla="*/ 575 w 902"/>
                <a:gd name="T83" fmla="*/ 194 h 627"/>
                <a:gd name="T84" fmla="*/ 672 w 902"/>
                <a:gd name="T85" fmla="*/ 115 h 627"/>
                <a:gd name="T86" fmla="*/ 734 w 902"/>
                <a:gd name="T87" fmla="*/ 62 h 627"/>
                <a:gd name="T88" fmla="*/ 769 w 902"/>
                <a:gd name="T89" fmla="*/ 17 h 627"/>
                <a:gd name="T90" fmla="*/ 760 w 902"/>
                <a:gd name="T91" fmla="*/ 9 h 627"/>
                <a:gd name="T92" fmla="*/ 752 w 902"/>
                <a:gd name="T93" fmla="*/ 9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2" h="627">
                  <a:moveTo>
                    <a:pt x="752" y="0"/>
                  </a:moveTo>
                  <a:lnTo>
                    <a:pt x="734" y="17"/>
                  </a:lnTo>
                  <a:lnTo>
                    <a:pt x="716" y="26"/>
                  </a:lnTo>
                  <a:lnTo>
                    <a:pt x="690" y="44"/>
                  </a:lnTo>
                  <a:lnTo>
                    <a:pt x="654" y="70"/>
                  </a:lnTo>
                  <a:lnTo>
                    <a:pt x="628" y="88"/>
                  </a:lnTo>
                  <a:lnTo>
                    <a:pt x="592" y="115"/>
                  </a:lnTo>
                  <a:lnTo>
                    <a:pt x="557" y="141"/>
                  </a:lnTo>
                  <a:lnTo>
                    <a:pt x="531" y="159"/>
                  </a:lnTo>
                  <a:lnTo>
                    <a:pt x="495" y="176"/>
                  </a:lnTo>
                  <a:lnTo>
                    <a:pt x="469" y="185"/>
                  </a:lnTo>
                  <a:lnTo>
                    <a:pt x="442" y="203"/>
                  </a:lnTo>
                  <a:lnTo>
                    <a:pt x="398" y="238"/>
                  </a:lnTo>
                  <a:lnTo>
                    <a:pt x="354" y="274"/>
                  </a:lnTo>
                  <a:lnTo>
                    <a:pt x="310" y="327"/>
                  </a:lnTo>
                  <a:lnTo>
                    <a:pt x="265" y="380"/>
                  </a:lnTo>
                  <a:lnTo>
                    <a:pt x="221" y="433"/>
                  </a:lnTo>
                  <a:lnTo>
                    <a:pt x="186" y="477"/>
                  </a:lnTo>
                  <a:lnTo>
                    <a:pt x="151" y="521"/>
                  </a:lnTo>
                  <a:lnTo>
                    <a:pt x="124" y="548"/>
                  </a:lnTo>
                  <a:lnTo>
                    <a:pt x="115" y="556"/>
                  </a:lnTo>
                  <a:lnTo>
                    <a:pt x="106" y="565"/>
                  </a:lnTo>
                  <a:lnTo>
                    <a:pt x="98" y="574"/>
                  </a:lnTo>
                  <a:lnTo>
                    <a:pt x="89" y="574"/>
                  </a:lnTo>
                  <a:lnTo>
                    <a:pt x="71" y="583"/>
                  </a:lnTo>
                  <a:lnTo>
                    <a:pt x="62" y="592"/>
                  </a:lnTo>
                  <a:lnTo>
                    <a:pt x="44" y="601"/>
                  </a:lnTo>
                  <a:lnTo>
                    <a:pt x="36" y="601"/>
                  </a:lnTo>
                  <a:lnTo>
                    <a:pt x="27" y="610"/>
                  </a:lnTo>
                  <a:lnTo>
                    <a:pt x="18" y="610"/>
                  </a:lnTo>
                  <a:lnTo>
                    <a:pt x="9" y="610"/>
                  </a:lnTo>
                  <a:lnTo>
                    <a:pt x="0" y="610"/>
                  </a:lnTo>
                  <a:lnTo>
                    <a:pt x="0" y="618"/>
                  </a:lnTo>
                  <a:lnTo>
                    <a:pt x="0" y="618"/>
                  </a:lnTo>
                  <a:lnTo>
                    <a:pt x="0" y="618"/>
                  </a:lnTo>
                  <a:lnTo>
                    <a:pt x="9" y="618"/>
                  </a:lnTo>
                  <a:lnTo>
                    <a:pt x="18" y="627"/>
                  </a:lnTo>
                  <a:lnTo>
                    <a:pt x="27" y="627"/>
                  </a:lnTo>
                  <a:lnTo>
                    <a:pt x="44" y="627"/>
                  </a:lnTo>
                  <a:lnTo>
                    <a:pt x="53" y="627"/>
                  </a:lnTo>
                  <a:lnTo>
                    <a:pt x="62" y="618"/>
                  </a:lnTo>
                  <a:lnTo>
                    <a:pt x="80" y="618"/>
                  </a:lnTo>
                  <a:lnTo>
                    <a:pt x="98" y="610"/>
                  </a:lnTo>
                  <a:lnTo>
                    <a:pt x="115" y="610"/>
                  </a:lnTo>
                  <a:lnTo>
                    <a:pt x="133" y="601"/>
                  </a:lnTo>
                  <a:lnTo>
                    <a:pt x="159" y="601"/>
                  </a:lnTo>
                  <a:lnTo>
                    <a:pt x="177" y="601"/>
                  </a:lnTo>
                  <a:lnTo>
                    <a:pt x="204" y="592"/>
                  </a:lnTo>
                  <a:lnTo>
                    <a:pt x="221" y="592"/>
                  </a:lnTo>
                  <a:lnTo>
                    <a:pt x="248" y="592"/>
                  </a:lnTo>
                  <a:lnTo>
                    <a:pt x="265" y="592"/>
                  </a:lnTo>
                  <a:lnTo>
                    <a:pt x="292" y="592"/>
                  </a:lnTo>
                  <a:lnTo>
                    <a:pt x="310" y="592"/>
                  </a:lnTo>
                  <a:lnTo>
                    <a:pt x="336" y="592"/>
                  </a:lnTo>
                  <a:lnTo>
                    <a:pt x="363" y="592"/>
                  </a:lnTo>
                  <a:lnTo>
                    <a:pt x="389" y="583"/>
                  </a:lnTo>
                  <a:lnTo>
                    <a:pt x="407" y="583"/>
                  </a:lnTo>
                  <a:lnTo>
                    <a:pt x="425" y="574"/>
                  </a:lnTo>
                  <a:lnTo>
                    <a:pt x="442" y="574"/>
                  </a:lnTo>
                  <a:lnTo>
                    <a:pt x="460" y="565"/>
                  </a:lnTo>
                  <a:lnTo>
                    <a:pt x="469" y="565"/>
                  </a:lnTo>
                  <a:lnTo>
                    <a:pt x="478" y="556"/>
                  </a:lnTo>
                  <a:lnTo>
                    <a:pt x="495" y="539"/>
                  </a:lnTo>
                  <a:lnTo>
                    <a:pt x="522" y="512"/>
                  </a:lnTo>
                  <a:lnTo>
                    <a:pt x="548" y="486"/>
                  </a:lnTo>
                  <a:lnTo>
                    <a:pt x="575" y="450"/>
                  </a:lnTo>
                  <a:lnTo>
                    <a:pt x="610" y="415"/>
                  </a:lnTo>
                  <a:lnTo>
                    <a:pt x="637" y="380"/>
                  </a:lnTo>
                  <a:lnTo>
                    <a:pt x="663" y="353"/>
                  </a:lnTo>
                  <a:lnTo>
                    <a:pt x="681" y="327"/>
                  </a:lnTo>
                  <a:lnTo>
                    <a:pt x="699" y="309"/>
                  </a:lnTo>
                  <a:lnTo>
                    <a:pt x="707" y="291"/>
                  </a:lnTo>
                  <a:lnTo>
                    <a:pt x="725" y="274"/>
                  </a:lnTo>
                  <a:lnTo>
                    <a:pt x="743" y="247"/>
                  </a:lnTo>
                  <a:lnTo>
                    <a:pt x="769" y="221"/>
                  </a:lnTo>
                  <a:lnTo>
                    <a:pt x="796" y="194"/>
                  </a:lnTo>
                  <a:lnTo>
                    <a:pt x="822" y="168"/>
                  </a:lnTo>
                  <a:lnTo>
                    <a:pt x="840" y="141"/>
                  </a:lnTo>
                  <a:lnTo>
                    <a:pt x="866" y="123"/>
                  </a:lnTo>
                  <a:lnTo>
                    <a:pt x="884" y="106"/>
                  </a:lnTo>
                  <a:lnTo>
                    <a:pt x="893" y="106"/>
                  </a:lnTo>
                  <a:lnTo>
                    <a:pt x="902" y="97"/>
                  </a:lnTo>
                  <a:lnTo>
                    <a:pt x="902" y="97"/>
                  </a:lnTo>
                  <a:lnTo>
                    <a:pt x="893" y="97"/>
                  </a:lnTo>
                  <a:lnTo>
                    <a:pt x="875" y="97"/>
                  </a:lnTo>
                  <a:lnTo>
                    <a:pt x="866" y="97"/>
                  </a:lnTo>
                  <a:lnTo>
                    <a:pt x="840" y="106"/>
                  </a:lnTo>
                  <a:lnTo>
                    <a:pt x="822" y="115"/>
                  </a:lnTo>
                  <a:lnTo>
                    <a:pt x="805" y="123"/>
                  </a:lnTo>
                  <a:lnTo>
                    <a:pt x="778" y="132"/>
                  </a:lnTo>
                  <a:lnTo>
                    <a:pt x="760" y="150"/>
                  </a:lnTo>
                  <a:lnTo>
                    <a:pt x="734" y="176"/>
                  </a:lnTo>
                  <a:lnTo>
                    <a:pt x="707" y="212"/>
                  </a:lnTo>
                  <a:lnTo>
                    <a:pt x="672" y="247"/>
                  </a:lnTo>
                  <a:lnTo>
                    <a:pt x="637" y="291"/>
                  </a:lnTo>
                  <a:lnTo>
                    <a:pt x="592" y="336"/>
                  </a:lnTo>
                  <a:lnTo>
                    <a:pt x="548" y="371"/>
                  </a:lnTo>
                  <a:lnTo>
                    <a:pt x="513" y="415"/>
                  </a:lnTo>
                  <a:lnTo>
                    <a:pt x="469" y="442"/>
                  </a:lnTo>
                  <a:lnTo>
                    <a:pt x="433" y="468"/>
                  </a:lnTo>
                  <a:lnTo>
                    <a:pt x="407" y="486"/>
                  </a:lnTo>
                  <a:lnTo>
                    <a:pt x="380" y="495"/>
                  </a:lnTo>
                  <a:lnTo>
                    <a:pt x="354" y="495"/>
                  </a:lnTo>
                  <a:lnTo>
                    <a:pt x="336" y="503"/>
                  </a:lnTo>
                  <a:lnTo>
                    <a:pt x="318" y="512"/>
                  </a:lnTo>
                  <a:lnTo>
                    <a:pt x="301" y="512"/>
                  </a:lnTo>
                  <a:lnTo>
                    <a:pt x="292" y="512"/>
                  </a:lnTo>
                  <a:lnTo>
                    <a:pt x="274" y="521"/>
                  </a:lnTo>
                  <a:lnTo>
                    <a:pt x="265" y="521"/>
                  </a:lnTo>
                  <a:lnTo>
                    <a:pt x="257" y="521"/>
                  </a:lnTo>
                  <a:lnTo>
                    <a:pt x="257" y="530"/>
                  </a:lnTo>
                  <a:lnTo>
                    <a:pt x="257" y="521"/>
                  </a:lnTo>
                  <a:lnTo>
                    <a:pt x="265" y="503"/>
                  </a:lnTo>
                  <a:lnTo>
                    <a:pt x="283" y="486"/>
                  </a:lnTo>
                  <a:lnTo>
                    <a:pt x="301" y="459"/>
                  </a:lnTo>
                  <a:lnTo>
                    <a:pt x="318" y="433"/>
                  </a:lnTo>
                  <a:lnTo>
                    <a:pt x="345" y="397"/>
                  </a:lnTo>
                  <a:lnTo>
                    <a:pt x="363" y="371"/>
                  </a:lnTo>
                  <a:lnTo>
                    <a:pt x="389" y="344"/>
                  </a:lnTo>
                  <a:lnTo>
                    <a:pt x="407" y="318"/>
                  </a:lnTo>
                  <a:lnTo>
                    <a:pt x="425" y="309"/>
                  </a:lnTo>
                  <a:lnTo>
                    <a:pt x="442" y="291"/>
                  </a:lnTo>
                  <a:lnTo>
                    <a:pt x="469" y="274"/>
                  </a:lnTo>
                  <a:lnTo>
                    <a:pt x="504" y="247"/>
                  </a:lnTo>
                  <a:lnTo>
                    <a:pt x="539" y="221"/>
                  </a:lnTo>
                  <a:lnTo>
                    <a:pt x="575" y="194"/>
                  </a:lnTo>
                  <a:lnTo>
                    <a:pt x="610" y="168"/>
                  </a:lnTo>
                  <a:lnTo>
                    <a:pt x="646" y="141"/>
                  </a:lnTo>
                  <a:lnTo>
                    <a:pt x="672" y="115"/>
                  </a:lnTo>
                  <a:lnTo>
                    <a:pt x="699" y="97"/>
                  </a:lnTo>
                  <a:lnTo>
                    <a:pt x="707" y="88"/>
                  </a:lnTo>
                  <a:lnTo>
                    <a:pt x="734" y="62"/>
                  </a:lnTo>
                  <a:lnTo>
                    <a:pt x="752" y="35"/>
                  </a:lnTo>
                  <a:lnTo>
                    <a:pt x="769" y="26"/>
                  </a:lnTo>
                  <a:lnTo>
                    <a:pt x="769" y="17"/>
                  </a:lnTo>
                  <a:lnTo>
                    <a:pt x="769" y="9"/>
                  </a:lnTo>
                  <a:lnTo>
                    <a:pt x="769" y="9"/>
                  </a:lnTo>
                  <a:lnTo>
                    <a:pt x="760" y="9"/>
                  </a:lnTo>
                  <a:lnTo>
                    <a:pt x="760" y="9"/>
                  </a:lnTo>
                  <a:lnTo>
                    <a:pt x="752" y="9"/>
                  </a:lnTo>
                  <a:lnTo>
                    <a:pt x="752" y="9"/>
                  </a:lnTo>
                  <a:lnTo>
                    <a:pt x="752" y="9"/>
                  </a:lnTo>
                  <a:lnTo>
                    <a:pt x="75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8" name="Freeform 22"/>
            <p:cNvSpPr>
              <a:spLocks/>
            </p:cNvSpPr>
            <p:nvPr/>
          </p:nvSpPr>
          <p:spPr bwMode="auto">
            <a:xfrm>
              <a:off x="5032" y="2048"/>
              <a:ext cx="56" cy="159"/>
            </a:xfrm>
            <a:custGeom>
              <a:avLst/>
              <a:gdLst>
                <a:gd name="T0" fmla="*/ 0 w 168"/>
                <a:gd name="T1" fmla="*/ 459 h 459"/>
                <a:gd name="T2" fmla="*/ 53 w 168"/>
                <a:gd name="T3" fmla="*/ 433 h 459"/>
                <a:gd name="T4" fmla="*/ 80 w 168"/>
                <a:gd name="T5" fmla="*/ 389 h 459"/>
                <a:gd name="T6" fmla="*/ 97 w 168"/>
                <a:gd name="T7" fmla="*/ 344 h 459"/>
                <a:gd name="T8" fmla="*/ 115 w 168"/>
                <a:gd name="T9" fmla="*/ 291 h 459"/>
                <a:gd name="T10" fmla="*/ 115 w 168"/>
                <a:gd name="T11" fmla="*/ 238 h 459"/>
                <a:gd name="T12" fmla="*/ 115 w 168"/>
                <a:gd name="T13" fmla="*/ 185 h 459"/>
                <a:gd name="T14" fmla="*/ 106 w 168"/>
                <a:gd name="T15" fmla="*/ 132 h 459"/>
                <a:gd name="T16" fmla="*/ 106 w 168"/>
                <a:gd name="T17" fmla="*/ 88 h 459"/>
                <a:gd name="T18" fmla="*/ 97 w 168"/>
                <a:gd name="T19" fmla="*/ 53 h 459"/>
                <a:gd name="T20" fmla="*/ 88 w 168"/>
                <a:gd name="T21" fmla="*/ 26 h 459"/>
                <a:gd name="T22" fmla="*/ 88 w 168"/>
                <a:gd name="T23" fmla="*/ 9 h 459"/>
                <a:gd name="T24" fmla="*/ 97 w 168"/>
                <a:gd name="T25" fmla="*/ 0 h 459"/>
                <a:gd name="T26" fmla="*/ 97 w 168"/>
                <a:gd name="T27" fmla="*/ 0 h 459"/>
                <a:gd name="T28" fmla="*/ 115 w 168"/>
                <a:gd name="T29" fmla="*/ 17 h 459"/>
                <a:gd name="T30" fmla="*/ 124 w 168"/>
                <a:gd name="T31" fmla="*/ 26 h 459"/>
                <a:gd name="T32" fmla="*/ 133 w 168"/>
                <a:gd name="T33" fmla="*/ 53 h 459"/>
                <a:gd name="T34" fmla="*/ 150 w 168"/>
                <a:gd name="T35" fmla="*/ 79 h 459"/>
                <a:gd name="T36" fmla="*/ 159 w 168"/>
                <a:gd name="T37" fmla="*/ 106 h 459"/>
                <a:gd name="T38" fmla="*/ 168 w 168"/>
                <a:gd name="T39" fmla="*/ 141 h 459"/>
                <a:gd name="T40" fmla="*/ 168 w 168"/>
                <a:gd name="T41" fmla="*/ 176 h 459"/>
                <a:gd name="T42" fmla="*/ 168 w 168"/>
                <a:gd name="T43" fmla="*/ 256 h 459"/>
                <a:gd name="T44" fmla="*/ 159 w 168"/>
                <a:gd name="T45" fmla="*/ 327 h 459"/>
                <a:gd name="T46" fmla="*/ 142 w 168"/>
                <a:gd name="T47" fmla="*/ 380 h 459"/>
                <a:gd name="T48" fmla="*/ 124 w 168"/>
                <a:gd name="T49" fmla="*/ 415 h 459"/>
                <a:gd name="T50" fmla="*/ 97 w 168"/>
                <a:gd name="T51" fmla="*/ 442 h 459"/>
                <a:gd name="T52" fmla="*/ 71 w 168"/>
                <a:gd name="T53" fmla="*/ 450 h 459"/>
                <a:gd name="T54" fmla="*/ 44 w 168"/>
                <a:gd name="T55" fmla="*/ 459 h 459"/>
                <a:gd name="T56" fmla="*/ 27 w 168"/>
                <a:gd name="T57" fmla="*/ 459 h 459"/>
                <a:gd name="T58" fmla="*/ 9 w 168"/>
                <a:gd name="T59" fmla="*/ 459 h 459"/>
                <a:gd name="T60" fmla="*/ 9 w 168"/>
                <a:gd name="T61" fmla="*/ 459 h 459"/>
                <a:gd name="T62" fmla="*/ 9 w 168"/>
                <a:gd name="T63" fmla="*/ 459 h 459"/>
                <a:gd name="T64" fmla="*/ 0 w 168"/>
                <a:gd name="T65" fmla="*/ 45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8" h="459">
                  <a:moveTo>
                    <a:pt x="0" y="459"/>
                  </a:moveTo>
                  <a:lnTo>
                    <a:pt x="53" y="433"/>
                  </a:lnTo>
                  <a:lnTo>
                    <a:pt x="80" y="389"/>
                  </a:lnTo>
                  <a:lnTo>
                    <a:pt x="97" y="344"/>
                  </a:lnTo>
                  <a:lnTo>
                    <a:pt x="115" y="291"/>
                  </a:lnTo>
                  <a:lnTo>
                    <a:pt x="115" y="238"/>
                  </a:lnTo>
                  <a:lnTo>
                    <a:pt x="115" y="185"/>
                  </a:lnTo>
                  <a:lnTo>
                    <a:pt x="106" y="132"/>
                  </a:lnTo>
                  <a:lnTo>
                    <a:pt x="106" y="88"/>
                  </a:lnTo>
                  <a:lnTo>
                    <a:pt x="97" y="53"/>
                  </a:lnTo>
                  <a:lnTo>
                    <a:pt x="88" y="26"/>
                  </a:lnTo>
                  <a:lnTo>
                    <a:pt x="88" y="9"/>
                  </a:lnTo>
                  <a:lnTo>
                    <a:pt x="97" y="0"/>
                  </a:lnTo>
                  <a:lnTo>
                    <a:pt x="97" y="0"/>
                  </a:lnTo>
                  <a:lnTo>
                    <a:pt x="115" y="17"/>
                  </a:lnTo>
                  <a:lnTo>
                    <a:pt x="124" y="26"/>
                  </a:lnTo>
                  <a:lnTo>
                    <a:pt x="133" y="53"/>
                  </a:lnTo>
                  <a:lnTo>
                    <a:pt x="150" y="79"/>
                  </a:lnTo>
                  <a:lnTo>
                    <a:pt x="159" y="106"/>
                  </a:lnTo>
                  <a:lnTo>
                    <a:pt x="168" y="141"/>
                  </a:lnTo>
                  <a:lnTo>
                    <a:pt x="168" y="176"/>
                  </a:lnTo>
                  <a:lnTo>
                    <a:pt x="168" y="256"/>
                  </a:lnTo>
                  <a:lnTo>
                    <a:pt x="159" y="327"/>
                  </a:lnTo>
                  <a:lnTo>
                    <a:pt x="142" y="380"/>
                  </a:lnTo>
                  <a:lnTo>
                    <a:pt x="124" y="415"/>
                  </a:lnTo>
                  <a:lnTo>
                    <a:pt x="97" y="442"/>
                  </a:lnTo>
                  <a:lnTo>
                    <a:pt x="71" y="450"/>
                  </a:lnTo>
                  <a:lnTo>
                    <a:pt x="44" y="459"/>
                  </a:lnTo>
                  <a:lnTo>
                    <a:pt x="27" y="459"/>
                  </a:lnTo>
                  <a:lnTo>
                    <a:pt x="9" y="459"/>
                  </a:lnTo>
                  <a:lnTo>
                    <a:pt x="9" y="459"/>
                  </a:lnTo>
                  <a:lnTo>
                    <a:pt x="9" y="459"/>
                  </a:lnTo>
                  <a:lnTo>
                    <a:pt x="0" y="4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599" name="Freeform 23"/>
            <p:cNvSpPr>
              <a:spLocks/>
            </p:cNvSpPr>
            <p:nvPr/>
          </p:nvSpPr>
          <p:spPr bwMode="auto">
            <a:xfrm>
              <a:off x="5077" y="2057"/>
              <a:ext cx="91" cy="147"/>
            </a:xfrm>
            <a:custGeom>
              <a:avLst/>
              <a:gdLst>
                <a:gd name="T0" fmla="*/ 62 w 274"/>
                <a:gd name="T1" fmla="*/ 44 h 424"/>
                <a:gd name="T2" fmla="*/ 70 w 274"/>
                <a:gd name="T3" fmla="*/ 133 h 424"/>
                <a:gd name="T4" fmla="*/ 79 w 274"/>
                <a:gd name="T5" fmla="*/ 212 h 424"/>
                <a:gd name="T6" fmla="*/ 70 w 274"/>
                <a:gd name="T7" fmla="*/ 301 h 424"/>
                <a:gd name="T8" fmla="*/ 35 w 274"/>
                <a:gd name="T9" fmla="*/ 380 h 424"/>
                <a:gd name="T10" fmla="*/ 0 w 274"/>
                <a:gd name="T11" fmla="*/ 424 h 424"/>
                <a:gd name="T12" fmla="*/ 0 w 274"/>
                <a:gd name="T13" fmla="*/ 424 h 424"/>
                <a:gd name="T14" fmla="*/ 26 w 274"/>
                <a:gd name="T15" fmla="*/ 424 h 424"/>
                <a:gd name="T16" fmla="*/ 53 w 274"/>
                <a:gd name="T17" fmla="*/ 398 h 424"/>
                <a:gd name="T18" fmla="*/ 97 w 274"/>
                <a:gd name="T19" fmla="*/ 345 h 424"/>
                <a:gd name="T20" fmla="*/ 115 w 274"/>
                <a:gd name="T21" fmla="*/ 301 h 424"/>
                <a:gd name="T22" fmla="*/ 132 w 274"/>
                <a:gd name="T23" fmla="*/ 301 h 424"/>
                <a:gd name="T24" fmla="*/ 159 w 274"/>
                <a:gd name="T25" fmla="*/ 283 h 424"/>
                <a:gd name="T26" fmla="*/ 194 w 274"/>
                <a:gd name="T27" fmla="*/ 274 h 424"/>
                <a:gd name="T28" fmla="*/ 229 w 274"/>
                <a:gd name="T29" fmla="*/ 248 h 424"/>
                <a:gd name="T30" fmla="*/ 256 w 274"/>
                <a:gd name="T31" fmla="*/ 212 h 424"/>
                <a:gd name="T32" fmla="*/ 265 w 274"/>
                <a:gd name="T33" fmla="*/ 177 h 424"/>
                <a:gd name="T34" fmla="*/ 274 w 274"/>
                <a:gd name="T35" fmla="*/ 142 h 424"/>
                <a:gd name="T36" fmla="*/ 265 w 274"/>
                <a:gd name="T37" fmla="*/ 115 h 424"/>
                <a:gd name="T38" fmla="*/ 256 w 274"/>
                <a:gd name="T39" fmla="*/ 89 h 424"/>
                <a:gd name="T40" fmla="*/ 256 w 274"/>
                <a:gd name="T41" fmla="*/ 80 h 424"/>
                <a:gd name="T42" fmla="*/ 256 w 274"/>
                <a:gd name="T43" fmla="*/ 106 h 424"/>
                <a:gd name="T44" fmla="*/ 247 w 274"/>
                <a:gd name="T45" fmla="*/ 150 h 424"/>
                <a:gd name="T46" fmla="*/ 221 w 274"/>
                <a:gd name="T47" fmla="*/ 203 h 424"/>
                <a:gd name="T48" fmla="*/ 159 w 274"/>
                <a:gd name="T49" fmla="*/ 248 h 424"/>
                <a:gd name="T50" fmla="*/ 115 w 274"/>
                <a:gd name="T51" fmla="*/ 257 h 424"/>
                <a:gd name="T52" fmla="*/ 115 w 274"/>
                <a:gd name="T53" fmla="*/ 221 h 424"/>
                <a:gd name="T54" fmla="*/ 115 w 274"/>
                <a:gd name="T55" fmla="*/ 168 h 424"/>
                <a:gd name="T56" fmla="*/ 115 w 274"/>
                <a:gd name="T57" fmla="*/ 115 h 424"/>
                <a:gd name="T58" fmla="*/ 106 w 274"/>
                <a:gd name="T59" fmla="*/ 62 h 424"/>
                <a:gd name="T60" fmla="*/ 97 w 274"/>
                <a:gd name="T61" fmla="*/ 27 h 424"/>
                <a:gd name="T62" fmla="*/ 88 w 274"/>
                <a:gd name="T63" fmla="*/ 9 h 424"/>
                <a:gd name="T64" fmla="*/ 79 w 274"/>
                <a:gd name="T65" fmla="*/ 0 h 424"/>
                <a:gd name="T66" fmla="*/ 70 w 274"/>
                <a:gd name="T67" fmla="*/ 0 h 424"/>
                <a:gd name="T68" fmla="*/ 62 w 274"/>
                <a:gd name="T69" fmla="*/ 9 h 424"/>
                <a:gd name="T70" fmla="*/ 62 w 274"/>
                <a:gd name="T71" fmla="*/ 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74" h="424">
                  <a:moveTo>
                    <a:pt x="62" y="0"/>
                  </a:moveTo>
                  <a:lnTo>
                    <a:pt x="62" y="44"/>
                  </a:lnTo>
                  <a:lnTo>
                    <a:pt x="70" y="89"/>
                  </a:lnTo>
                  <a:lnTo>
                    <a:pt x="70" y="133"/>
                  </a:lnTo>
                  <a:lnTo>
                    <a:pt x="79" y="168"/>
                  </a:lnTo>
                  <a:lnTo>
                    <a:pt x="79" y="212"/>
                  </a:lnTo>
                  <a:lnTo>
                    <a:pt x="79" y="257"/>
                  </a:lnTo>
                  <a:lnTo>
                    <a:pt x="70" y="301"/>
                  </a:lnTo>
                  <a:lnTo>
                    <a:pt x="62" y="345"/>
                  </a:lnTo>
                  <a:lnTo>
                    <a:pt x="35" y="380"/>
                  </a:lnTo>
                  <a:lnTo>
                    <a:pt x="9" y="416"/>
                  </a:lnTo>
                  <a:lnTo>
                    <a:pt x="0" y="424"/>
                  </a:lnTo>
                  <a:lnTo>
                    <a:pt x="0" y="424"/>
                  </a:lnTo>
                  <a:lnTo>
                    <a:pt x="0" y="424"/>
                  </a:lnTo>
                  <a:lnTo>
                    <a:pt x="9" y="424"/>
                  </a:lnTo>
                  <a:lnTo>
                    <a:pt x="26" y="424"/>
                  </a:lnTo>
                  <a:lnTo>
                    <a:pt x="35" y="416"/>
                  </a:lnTo>
                  <a:lnTo>
                    <a:pt x="53" y="398"/>
                  </a:lnTo>
                  <a:lnTo>
                    <a:pt x="70" y="371"/>
                  </a:lnTo>
                  <a:lnTo>
                    <a:pt x="97" y="345"/>
                  </a:lnTo>
                  <a:lnTo>
                    <a:pt x="115" y="301"/>
                  </a:lnTo>
                  <a:lnTo>
                    <a:pt x="115" y="301"/>
                  </a:lnTo>
                  <a:lnTo>
                    <a:pt x="123" y="301"/>
                  </a:lnTo>
                  <a:lnTo>
                    <a:pt x="132" y="301"/>
                  </a:lnTo>
                  <a:lnTo>
                    <a:pt x="150" y="292"/>
                  </a:lnTo>
                  <a:lnTo>
                    <a:pt x="159" y="283"/>
                  </a:lnTo>
                  <a:lnTo>
                    <a:pt x="176" y="283"/>
                  </a:lnTo>
                  <a:lnTo>
                    <a:pt x="194" y="274"/>
                  </a:lnTo>
                  <a:lnTo>
                    <a:pt x="212" y="257"/>
                  </a:lnTo>
                  <a:lnTo>
                    <a:pt x="229" y="248"/>
                  </a:lnTo>
                  <a:lnTo>
                    <a:pt x="238" y="230"/>
                  </a:lnTo>
                  <a:lnTo>
                    <a:pt x="256" y="212"/>
                  </a:lnTo>
                  <a:lnTo>
                    <a:pt x="265" y="195"/>
                  </a:lnTo>
                  <a:lnTo>
                    <a:pt x="265" y="177"/>
                  </a:lnTo>
                  <a:lnTo>
                    <a:pt x="274" y="159"/>
                  </a:lnTo>
                  <a:lnTo>
                    <a:pt x="274" y="142"/>
                  </a:lnTo>
                  <a:lnTo>
                    <a:pt x="274" y="124"/>
                  </a:lnTo>
                  <a:lnTo>
                    <a:pt x="265" y="115"/>
                  </a:lnTo>
                  <a:lnTo>
                    <a:pt x="265" y="97"/>
                  </a:lnTo>
                  <a:lnTo>
                    <a:pt x="256" y="89"/>
                  </a:lnTo>
                  <a:lnTo>
                    <a:pt x="256" y="80"/>
                  </a:lnTo>
                  <a:lnTo>
                    <a:pt x="256" y="80"/>
                  </a:lnTo>
                  <a:lnTo>
                    <a:pt x="256" y="97"/>
                  </a:lnTo>
                  <a:lnTo>
                    <a:pt x="256" y="106"/>
                  </a:lnTo>
                  <a:lnTo>
                    <a:pt x="256" y="133"/>
                  </a:lnTo>
                  <a:lnTo>
                    <a:pt x="247" y="150"/>
                  </a:lnTo>
                  <a:lnTo>
                    <a:pt x="238" y="177"/>
                  </a:lnTo>
                  <a:lnTo>
                    <a:pt x="221" y="203"/>
                  </a:lnTo>
                  <a:lnTo>
                    <a:pt x="194" y="230"/>
                  </a:lnTo>
                  <a:lnTo>
                    <a:pt x="159" y="248"/>
                  </a:lnTo>
                  <a:lnTo>
                    <a:pt x="115" y="265"/>
                  </a:lnTo>
                  <a:lnTo>
                    <a:pt x="115" y="257"/>
                  </a:lnTo>
                  <a:lnTo>
                    <a:pt x="115" y="248"/>
                  </a:lnTo>
                  <a:lnTo>
                    <a:pt x="115" y="221"/>
                  </a:lnTo>
                  <a:lnTo>
                    <a:pt x="115" y="203"/>
                  </a:lnTo>
                  <a:lnTo>
                    <a:pt x="115" y="168"/>
                  </a:lnTo>
                  <a:lnTo>
                    <a:pt x="115" y="142"/>
                  </a:lnTo>
                  <a:lnTo>
                    <a:pt x="115" y="115"/>
                  </a:lnTo>
                  <a:lnTo>
                    <a:pt x="115" y="80"/>
                  </a:lnTo>
                  <a:lnTo>
                    <a:pt x="106" y="62"/>
                  </a:lnTo>
                  <a:lnTo>
                    <a:pt x="106" y="36"/>
                  </a:lnTo>
                  <a:lnTo>
                    <a:pt x="97" y="27"/>
                  </a:lnTo>
                  <a:lnTo>
                    <a:pt x="88" y="18"/>
                  </a:lnTo>
                  <a:lnTo>
                    <a:pt x="88" y="9"/>
                  </a:lnTo>
                  <a:lnTo>
                    <a:pt x="79" y="0"/>
                  </a:lnTo>
                  <a:lnTo>
                    <a:pt x="79" y="0"/>
                  </a:lnTo>
                  <a:lnTo>
                    <a:pt x="70" y="0"/>
                  </a:lnTo>
                  <a:lnTo>
                    <a:pt x="70" y="0"/>
                  </a:lnTo>
                  <a:lnTo>
                    <a:pt x="62" y="0"/>
                  </a:lnTo>
                  <a:lnTo>
                    <a:pt x="62" y="9"/>
                  </a:lnTo>
                  <a:lnTo>
                    <a:pt x="62" y="9"/>
                  </a:lnTo>
                  <a:lnTo>
                    <a:pt x="62" y="9"/>
                  </a:lnTo>
                  <a:lnTo>
                    <a:pt x="62" y="0"/>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0" name="Freeform 24"/>
            <p:cNvSpPr>
              <a:spLocks/>
            </p:cNvSpPr>
            <p:nvPr/>
          </p:nvSpPr>
          <p:spPr bwMode="auto">
            <a:xfrm>
              <a:off x="4369" y="2717"/>
              <a:ext cx="371" cy="300"/>
            </a:xfrm>
            <a:custGeom>
              <a:avLst/>
              <a:gdLst>
                <a:gd name="T0" fmla="*/ 213 w 1114"/>
                <a:gd name="T1" fmla="*/ 186 h 866"/>
                <a:gd name="T2" fmla="*/ 274 w 1114"/>
                <a:gd name="T3" fmla="*/ 177 h 866"/>
                <a:gd name="T4" fmla="*/ 319 w 1114"/>
                <a:gd name="T5" fmla="*/ 204 h 866"/>
                <a:gd name="T6" fmla="*/ 336 w 1114"/>
                <a:gd name="T7" fmla="*/ 204 h 866"/>
                <a:gd name="T8" fmla="*/ 372 w 1114"/>
                <a:gd name="T9" fmla="*/ 195 h 866"/>
                <a:gd name="T10" fmla="*/ 425 w 1114"/>
                <a:gd name="T11" fmla="*/ 151 h 866"/>
                <a:gd name="T12" fmla="*/ 460 w 1114"/>
                <a:gd name="T13" fmla="*/ 80 h 866"/>
                <a:gd name="T14" fmla="*/ 513 w 1114"/>
                <a:gd name="T15" fmla="*/ 53 h 866"/>
                <a:gd name="T16" fmla="*/ 513 w 1114"/>
                <a:gd name="T17" fmla="*/ 142 h 866"/>
                <a:gd name="T18" fmla="*/ 513 w 1114"/>
                <a:gd name="T19" fmla="*/ 221 h 866"/>
                <a:gd name="T20" fmla="*/ 531 w 1114"/>
                <a:gd name="T21" fmla="*/ 248 h 866"/>
                <a:gd name="T22" fmla="*/ 548 w 1114"/>
                <a:gd name="T23" fmla="*/ 239 h 866"/>
                <a:gd name="T24" fmla="*/ 557 w 1114"/>
                <a:gd name="T25" fmla="*/ 265 h 866"/>
                <a:gd name="T26" fmla="*/ 566 w 1114"/>
                <a:gd name="T27" fmla="*/ 389 h 866"/>
                <a:gd name="T28" fmla="*/ 566 w 1114"/>
                <a:gd name="T29" fmla="*/ 504 h 866"/>
                <a:gd name="T30" fmla="*/ 584 w 1114"/>
                <a:gd name="T31" fmla="*/ 584 h 866"/>
                <a:gd name="T32" fmla="*/ 690 w 1114"/>
                <a:gd name="T33" fmla="*/ 725 h 866"/>
                <a:gd name="T34" fmla="*/ 858 w 1114"/>
                <a:gd name="T35" fmla="*/ 796 h 866"/>
                <a:gd name="T36" fmla="*/ 964 w 1114"/>
                <a:gd name="T37" fmla="*/ 787 h 866"/>
                <a:gd name="T38" fmla="*/ 1052 w 1114"/>
                <a:gd name="T39" fmla="*/ 743 h 866"/>
                <a:gd name="T40" fmla="*/ 1105 w 1114"/>
                <a:gd name="T41" fmla="*/ 707 h 866"/>
                <a:gd name="T42" fmla="*/ 1114 w 1114"/>
                <a:gd name="T43" fmla="*/ 725 h 866"/>
                <a:gd name="T44" fmla="*/ 1114 w 1114"/>
                <a:gd name="T45" fmla="*/ 734 h 866"/>
                <a:gd name="T46" fmla="*/ 1052 w 1114"/>
                <a:gd name="T47" fmla="*/ 796 h 866"/>
                <a:gd name="T48" fmla="*/ 867 w 1114"/>
                <a:gd name="T49" fmla="*/ 858 h 866"/>
                <a:gd name="T50" fmla="*/ 646 w 1114"/>
                <a:gd name="T51" fmla="*/ 813 h 866"/>
                <a:gd name="T52" fmla="*/ 540 w 1114"/>
                <a:gd name="T53" fmla="*/ 663 h 866"/>
                <a:gd name="T54" fmla="*/ 513 w 1114"/>
                <a:gd name="T55" fmla="*/ 601 h 866"/>
                <a:gd name="T56" fmla="*/ 495 w 1114"/>
                <a:gd name="T57" fmla="*/ 610 h 866"/>
                <a:gd name="T58" fmla="*/ 469 w 1114"/>
                <a:gd name="T59" fmla="*/ 610 h 866"/>
                <a:gd name="T60" fmla="*/ 425 w 1114"/>
                <a:gd name="T61" fmla="*/ 601 h 866"/>
                <a:gd name="T62" fmla="*/ 398 w 1114"/>
                <a:gd name="T63" fmla="*/ 548 h 866"/>
                <a:gd name="T64" fmla="*/ 381 w 1114"/>
                <a:gd name="T65" fmla="*/ 495 h 866"/>
                <a:gd name="T66" fmla="*/ 363 w 1114"/>
                <a:gd name="T67" fmla="*/ 478 h 866"/>
                <a:gd name="T68" fmla="*/ 327 w 1114"/>
                <a:gd name="T69" fmla="*/ 469 h 866"/>
                <a:gd name="T70" fmla="*/ 301 w 1114"/>
                <a:gd name="T71" fmla="*/ 451 h 866"/>
                <a:gd name="T72" fmla="*/ 310 w 1114"/>
                <a:gd name="T73" fmla="*/ 416 h 866"/>
                <a:gd name="T74" fmla="*/ 310 w 1114"/>
                <a:gd name="T75" fmla="*/ 380 h 866"/>
                <a:gd name="T76" fmla="*/ 283 w 1114"/>
                <a:gd name="T77" fmla="*/ 354 h 866"/>
                <a:gd name="T78" fmla="*/ 239 w 1114"/>
                <a:gd name="T79" fmla="*/ 345 h 866"/>
                <a:gd name="T80" fmla="*/ 204 w 1114"/>
                <a:gd name="T81" fmla="*/ 301 h 866"/>
                <a:gd name="T82" fmla="*/ 142 w 1114"/>
                <a:gd name="T83" fmla="*/ 239 h 866"/>
                <a:gd name="T84" fmla="*/ 124 w 1114"/>
                <a:gd name="T85" fmla="*/ 177 h 866"/>
                <a:gd name="T86" fmla="*/ 71 w 1114"/>
                <a:gd name="T87" fmla="*/ 124 h 866"/>
                <a:gd name="T88" fmla="*/ 9 w 1114"/>
                <a:gd name="T89" fmla="*/ 44 h 866"/>
                <a:gd name="T90" fmla="*/ 18 w 1114"/>
                <a:gd name="T91" fmla="*/ 9 h 866"/>
                <a:gd name="T92" fmla="*/ 98 w 1114"/>
                <a:gd name="T93" fmla="*/ 106 h 866"/>
                <a:gd name="T94" fmla="*/ 160 w 1114"/>
                <a:gd name="T95" fmla="*/ 168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4" h="866">
                  <a:moveTo>
                    <a:pt x="160" y="159"/>
                  </a:moveTo>
                  <a:lnTo>
                    <a:pt x="177" y="177"/>
                  </a:lnTo>
                  <a:lnTo>
                    <a:pt x="195" y="186"/>
                  </a:lnTo>
                  <a:lnTo>
                    <a:pt x="213" y="186"/>
                  </a:lnTo>
                  <a:lnTo>
                    <a:pt x="221" y="186"/>
                  </a:lnTo>
                  <a:lnTo>
                    <a:pt x="239" y="177"/>
                  </a:lnTo>
                  <a:lnTo>
                    <a:pt x="257" y="177"/>
                  </a:lnTo>
                  <a:lnTo>
                    <a:pt x="274" y="177"/>
                  </a:lnTo>
                  <a:lnTo>
                    <a:pt x="283" y="177"/>
                  </a:lnTo>
                  <a:lnTo>
                    <a:pt x="301" y="186"/>
                  </a:lnTo>
                  <a:lnTo>
                    <a:pt x="319" y="204"/>
                  </a:lnTo>
                  <a:lnTo>
                    <a:pt x="319" y="204"/>
                  </a:lnTo>
                  <a:lnTo>
                    <a:pt x="319" y="204"/>
                  </a:lnTo>
                  <a:lnTo>
                    <a:pt x="327" y="204"/>
                  </a:lnTo>
                  <a:lnTo>
                    <a:pt x="336" y="204"/>
                  </a:lnTo>
                  <a:lnTo>
                    <a:pt x="336" y="204"/>
                  </a:lnTo>
                  <a:lnTo>
                    <a:pt x="345" y="204"/>
                  </a:lnTo>
                  <a:lnTo>
                    <a:pt x="354" y="204"/>
                  </a:lnTo>
                  <a:lnTo>
                    <a:pt x="363" y="204"/>
                  </a:lnTo>
                  <a:lnTo>
                    <a:pt x="372" y="195"/>
                  </a:lnTo>
                  <a:lnTo>
                    <a:pt x="381" y="195"/>
                  </a:lnTo>
                  <a:lnTo>
                    <a:pt x="398" y="186"/>
                  </a:lnTo>
                  <a:lnTo>
                    <a:pt x="416" y="168"/>
                  </a:lnTo>
                  <a:lnTo>
                    <a:pt x="425" y="151"/>
                  </a:lnTo>
                  <a:lnTo>
                    <a:pt x="434" y="133"/>
                  </a:lnTo>
                  <a:lnTo>
                    <a:pt x="442" y="115"/>
                  </a:lnTo>
                  <a:lnTo>
                    <a:pt x="451" y="98"/>
                  </a:lnTo>
                  <a:lnTo>
                    <a:pt x="460" y="80"/>
                  </a:lnTo>
                  <a:lnTo>
                    <a:pt x="469" y="62"/>
                  </a:lnTo>
                  <a:lnTo>
                    <a:pt x="487" y="44"/>
                  </a:lnTo>
                  <a:lnTo>
                    <a:pt x="495" y="36"/>
                  </a:lnTo>
                  <a:lnTo>
                    <a:pt x="513" y="53"/>
                  </a:lnTo>
                  <a:lnTo>
                    <a:pt x="522" y="71"/>
                  </a:lnTo>
                  <a:lnTo>
                    <a:pt x="522" y="98"/>
                  </a:lnTo>
                  <a:lnTo>
                    <a:pt x="522" y="115"/>
                  </a:lnTo>
                  <a:lnTo>
                    <a:pt x="513" y="142"/>
                  </a:lnTo>
                  <a:lnTo>
                    <a:pt x="513" y="159"/>
                  </a:lnTo>
                  <a:lnTo>
                    <a:pt x="513" y="177"/>
                  </a:lnTo>
                  <a:lnTo>
                    <a:pt x="513" y="204"/>
                  </a:lnTo>
                  <a:lnTo>
                    <a:pt x="513" y="221"/>
                  </a:lnTo>
                  <a:lnTo>
                    <a:pt x="522" y="239"/>
                  </a:lnTo>
                  <a:lnTo>
                    <a:pt x="531" y="248"/>
                  </a:lnTo>
                  <a:lnTo>
                    <a:pt x="531" y="248"/>
                  </a:lnTo>
                  <a:lnTo>
                    <a:pt x="531" y="248"/>
                  </a:lnTo>
                  <a:lnTo>
                    <a:pt x="540" y="248"/>
                  </a:lnTo>
                  <a:lnTo>
                    <a:pt x="540" y="248"/>
                  </a:lnTo>
                  <a:lnTo>
                    <a:pt x="548" y="248"/>
                  </a:lnTo>
                  <a:lnTo>
                    <a:pt x="548" y="239"/>
                  </a:lnTo>
                  <a:lnTo>
                    <a:pt x="557" y="239"/>
                  </a:lnTo>
                  <a:lnTo>
                    <a:pt x="557" y="239"/>
                  </a:lnTo>
                  <a:lnTo>
                    <a:pt x="557" y="230"/>
                  </a:lnTo>
                  <a:lnTo>
                    <a:pt x="557" y="265"/>
                  </a:lnTo>
                  <a:lnTo>
                    <a:pt x="566" y="292"/>
                  </a:lnTo>
                  <a:lnTo>
                    <a:pt x="566" y="327"/>
                  </a:lnTo>
                  <a:lnTo>
                    <a:pt x="566" y="354"/>
                  </a:lnTo>
                  <a:lnTo>
                    <a:pt x="566" y="389"/>
                  </a:lnTo>
                  <a:lnTo>
                    <a:pt x="566" y="416"/>
                  </a:lnTo>
                  <a:lnTo>
                    <a:pt x="566" y="442"/>
                  </a:lnTo>
                  <a:lnTo>
                    <a:pt x="566" y="478"/>
                  </a:lnTo>
                  <a:lnTo>
                    <a:pt x="566" y="504"/>
                  </a:lnTo>
                  <a:lnTo>
                    <a:pt x="566" y="531"/>
                  </a:lnTo>
                  <a:lnTo>
                    <a:pt x="566" y="539"/>
                  </a:lnTo>
                  <a:lnTo>
                    <a:pt x="575" y="557"/>
                  </a:lnTo>
                  <a:lnTo>
                    <a:pt x="584" y="584"/>
                  </a:lnTo>
                  <a:lnTo>
                    <a:pt x="601" y="619"/>
                  </a:lnTo>
                  <a:lnTo>
                    <a:pt x="628" y="654"/>
                  </a:lnTo>
                  <a:lnTo>
                    <a:pt x="655" y="690"/>
                  </a:lnTo>
                  <a:lnTo>
                    <a:pt x="690" y="725"/>
                  </a:lnTo>
                  <a:lnTo>
                    <a:pt x="725" y="760"/>
                  </a:lnTo>
                  <a:lnTo>
                    <a:pt x="778" y="778"/>
                  </a:lnTo>
                  <a:lnTo>
                    <a:pt x="831" y="796"/>
                  </a:lnTo>
                  <a:lnTo>
                    <a:pt x="858" y="796"/>
                  </a:lnTo>
                  <a:lnTo>
                    <a:pt x="884" y="796"/>
                  </a:lnTo>
                  <a:lnTo>
                    <a:pt x="911" y="796"/>
                  </a:lnTo>
                  <a:lnTo>
                    <a:pt x="937" y="787"/>
                  </a:lnTo>
                  <a:lnTo>
                    <a:pt x="964" y="787"/>
                  </a:lnTo>
                  <a:lnTo>
                    <a:pt x="990" y="778"/>
                  </a:lnTo>
                  <a:lnTo>
                    <a:pt x="1008" y="769"/>
                  </a:lnTo>
                  <a:lnTo>
                    <a:pt x="1035" y="760"/>
                  </a:lnTo>
                  <a:lnTo>
                    <a:pt x="1052" y="743"/>
                  </a:lnTo>
                  <a:lnTo>
                    <a:pt x="1070" y="734"/>
                  </a:lnTo>
                  <a:lnTo>
                    <a:pt x="1088" y="716"/>
                  </a:lnTo>
                  <a:lnTo>
                    <a:pt x="1096" y="716"/>
                  </a:lnTo>
                  <a:lnTo>
                    <a:pt x="1105" y="707"/>
                  </a:lnTo>
                  <a:lnTo>
                    <a:pt x="1105" y="716"/>
                  </a:lnTo>
                  <a:lnTo>
                    <a:pt x="1114" y="716"/>
                  </a:lnTo>
                  <a:lnTo>
                    <a:pt x="1114" y="716"/>
                  </a:lnTo>
                  <a:lnTo>
                    <a:pt x="1114" y="725"/>
                  </a:lnTo>
                  <a:lnTo>
                    <a:pt x="1114" y="734"/>
                  </a:lnTo>
                  <a:lnTo>
                    <a:pt x="1114" y="734"/>
                  </a:lnTo>
                  <a:lnTo>
                    <a:pt x="1114" y="734"/>
                  </a:lnTo>
                  <a:lnTo>
                    <a:pt x="1114" y="734"/>
                  </a:lnTo>
                  <a:lnTo>
                    <a:pt x="1105" y="743"/>
                  </a:lnTo>
                  <a:lnTo>
                    <a:pt x="1088" y="760"/>
                  </a:lnTo>
                  <a:lnTo>
                    <a:pt x="1070" y="778"/>
                  </a:lnTo>
                  <a:lnTo>
                    <a:pt x="1052" y="796"/>
                  </a:lnTo>
                  <a:lnTo>
                    <a:pt x="1017" y="813"/>
                  </a:lnTo>
                  <a:lnTo>
                    <a:pt x="973" y="831"/>
                  </a:lnTo>
                  <a:lnTo>
                    <a:pt x="928" y="840"/>
                  </a:lnTo>
                  <a:lnTo>
                    <a:pt x="867" y="858"/>
                  </a:lnTo>
                  <a:lnTo>
                    <a:pt x="787" y="866"/>
                  </a:lnTo>
                  <a:lnTo>
                    <a:pt x="734" y="858"/>
                  </a:lnTo>
                  <a:lnTo>
                    <a:pt x="690" y="840"/>
                  </a:lnTo>
                  <a:lnTo>
                    <a:pt x="646" y="813"/>
                  </a:lnTo>
                  <a:lnTo>
                    <a:pt x="610" y="778"/>
                  </a:lnTo>
                  <a:lnTo>
                    <a:pt x="584" y="734"/>
                  </a:lnTo>
                  <a:lnTo>
                    <a:pt x="557" y="699"/>
                  </a:lnTo>
                  <a:lnTo>
                    <a:pt x="540" y="663"/>
                  </a:lnTo>
                  <a:lnTo>
                    <a:pt x="531" y="628"/>
                  </a:lnTo>
                  <a:lnTo>
                    <a:pt x="522" y="610"/>
                  </a:lnTo>
                  <a:lnTo>
                    <a:pt x="522" y="601"/>
                  </a:lnTo>
                  <a:lnTo>
                    <a:pt x="513" y="601"/>
                  </a:lnTo>
                  <a:lnTo>
                    <a:pt x="513" y="601"/>
                  </a:lnTo>
                  <a:lnTo>
                    <a:pt x="504" y="610"/>
                  </a:lnTo>
                  <a:lnTo>
                    <a:pt x="504" y="610"/>
                  </a:lnTo>
                  <a:lnTo>
                    <a:pt x="495" y="610"/>
                  </a:lnTo>
                  <a:lnTo>
                    <a:pt x="487" y="610"/>
                  </a:lnTo>
                  <a:lnTo>
                    <a:pt x="487" y="610"/>
                  </a:lnTo>
                  <a:lnTo>
                    <a:pt x="478" y="610"/>
                  </a:lnTo>
                  <a:lnTo>
                    <a:pt x="469" y="610"/>
                  </a:lnTo>
                  <a:lnTo>
                    <a:pt x="469" y="610"/>
                  </a:lnTo>
                  <a:lnTo>
                    <a:pt x="451" y="610"/>
                  </a:lnTo>
                  <a:lnTo>
                    <a:pt x="442" y="601"/>
                  </a:lnTo>
                  <a:lnTo>
                    <a:pt x="425" y="601"/>
                  </a:lnTo>
                  <a:lnTo>
                    <a:pt x="416" y="584"/>
                  </a:lnTo>
                  <a:lnTo>
                    <a:pt x="407" y="575"/>
                  </a:lnTo>
                  <a:lnTo>
                    <a:pt x="398" y="557"/>
                  </a:lnTo>
                  <a:lnTo>
                    <a:pt x="398" y="548"/>
                  </a:lnTo>
                  <a:lnTo>
                    <a:pt x="389" y="531"/>
                  </a:lnTo>
                  <a:lnTo>
                    <a:pt x="389" y="513"/>
                  </a:lnTo>
                  <a:lnTo>
                    <a:pt x="381" y="495"/>
                  </a:lnTo>
                  <a:lnTo>
                    <a:pt x="381" y="495"/>
                  </a:lnTo>
                  <a:lnTo>
                    <a:pt x="381" y="486"/>
                  </a:lnTo>
                  <a:lnTo>
                    <a:pt x="372" y="486"/>
                  </a:lnTo>
                  <a:lnTo>
                    <a:pt x="372" y="478"/>
                  </a:lnTo>
                  <a:lnTo>
                    <a:pt x="363" y="478"/>
                  </a:lnTo>
                  <a:lnTo>
                    <a:pt x="354" y="478"/>
                  </a:lnTo>
                  <a:lnTo>
                    <a:pt x="345" y="469"/>
                  </a:lnTo>
                  <a:lnTo>
                    <a:pt x="336" y="469"/>
                  </a:lnTo>
                  <a:lnTo>
                    <a:pt x="327" y="469"/>
                  </a:lnTo>
                  <a:lnTo>
                    <a:pt x="327" y="469"/>
                  </a:lnTo>
                  <a:lnTo>
                    <a:pt x="319" y="460"/>
                  </a:lnTo>
                  <a:lnTo>
                    <a:pt x="310" y="451"/>
                  </a:lnTo>
                  <a:lnTo>
                    <a:pt x="301" y="451"/>
                  </a:lnTo>
                  <a:lnTo>
                    <a:pt x="301" y="442"/>
                  </a:lnTo>
                  <a:lnTo>
                    <a:pt x="310" y="433"/>
                  </a:lnTo>
                  <a:lnTo>
                    <a:pt x="310" y="425"/>
                  </a:lnTo>
                  <a:lnTo>
                    <a:pt x="310" y="416"/>
                  </a:lnTo>
                  <a:lnTo>
                    <a:pt x="319" y="407"/>
                  </a:lnTo>
                  <a:lnTo>
                    <a:pt x="319" y="398"/>
                  </a:lnTo>
                  <a:lnTo>
                    <a:pt x="319" y="389"/>
                  </a:lnTo>
                  <a:lnTo>
                    <a:pt x="310" y="380"/>
                  </a:lnTo>
                  <a:lnTo>
                    <a:pt x="310" y="371"/>
                  </a:lnTo>
                  <a:lnTo>
                    <a:pt x="301" y="363"/>
                  </a:lnTo>
                  <a:lnTo>
                    <a:pt x="292" y="363"/>
                  </a:lnTo>
                  <a:lnTo>
                    <a:pt x="283" y="354"/>
                  </a:lnTo>
                  <a:lnTo>
                    <a:pt x="274" y="354"/>
                  </a:lnTo>
                  <a:lnTo>
                    <a:pt x="266" y="345"/>
                  </a:lnTo>
                  <a:lnTo>
                    <a:pt x="257" y="345"/>
                  </a:lnTo>
                  <a:lnTo>
                    <a:pt x="239" y="345"/>
                  </a:lnTo>
                  <a:lnTo>
                    <a:pt x="230" y="354"/>
                  </a:lnTo>
                  <a:lnTo>
                    <a:pt x="221" y="327"/>
                  </a:lnTo>
                  <a:lnTo>
                    <a:pt x="213" y="310"/>
                  </a:lnTo>
                  <a:lnTo>
                    <a:pt x="204" y="301"/>
                  </a:lnTo>
                  <a:lnTo>
                    <a:pt x="186" y="283"/>
                  </a:lnTo>
                  <a:lnTo>
                    <a:pt x="177" y="265"/>
                  </a:lnTo>
                  <a:lnTo>
                    <a:pt x="160" y="248"/>
                  </a:lnTo>
                  <a:lnTo>
                    <a:pt x="142" y="239"/>
                  </a:lnTo>
                  <a:lnTo>
                    <a:pt x="133" y="221"/>
                  </a:lnTo>
                  <a:lnTo>
                    <a:pt x="124" y="204"/>
                  </a:lnTo>
                  <a:lnTo>
                    <a:pt x="124" y="177"/>
                  </a:lnTo>
                  <a:lnTo>
                    <a:pt x="124" y="177"/>
                  </a:lnTo>
                  <a:lnTo>
                    <a:pt x="115" y="168"/>
                  </a:lnTo>
                  <a:lnTo>
                    <a:pt x="98" y="159"/>
                  </a:lnTo>
                  <a:lnTo>
                    <a:pt x="89" y="142"/>
                  </a:lnTo>
                  <a:lnTo>
                    <a:pt x="71" y="124"/>
                  </a:lnTo>
                  <a:lnTo>
                    <a:pt x="53" y="106"/>
                  </a:lnTo>
                  <a:lnTo>
                    <a:pt x="36" y="89"/>
                  </a:lnTo>
                  <a:lnTo>
                    <a:pt x="18" y="62"/>
                  </a:lnTo>
                  <a:lnTo>
                    <a:pt x="9" y="44"/>
                  </a:lnTo>
                  <a:lnTo>
                    <a:pt x="0" y="18"/>
                  </a:lnTo>
                  <a:lnTo>
                    <a:pt x="0" y="9"/>
                  </a:lnTo>
                  <a:lnTo>
                    <a:pt x="0" y="0"/>
                  </a:lnTo>
                  <a:lnTo>
                    <a:pt x="18" y="9"/>
                  </a:lnTo>
                  <a:lnTo>
                    <a:pt x="36" y="27"/>
                  </a:lnTo>
                  <a:lnTo>
                    <a:pt x="53" y="53"/>
                  </a:lnTo>
                  <a:lnTo>
                    <a:pt x="80" y="80"/>
                  </a:lnTo>
                  <a:lnTo>
                    <a:pt x="98" y="106"/>
                  </a:lnTo>
                  <a:lnTo>
                    <a:pt x="124" y="124"/>
                  </a:lnTo>
                  <a:lnTo>
                    <a:pt x="142" y="151"/>
                  </a:lnTo>
                  <a:lnTo>
                    <a:pt x="160" y="168"/>
                  </a:lnTo>
                  <a:lnTo>
                    <a:pt x="160" y="168"/>
                  </a:lnTo>
                  <a:lnTo>
                    <a:pt x="160" y="159"/>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1" name="Freeform 25"/>
            <p:cNvSpPr>
              <a:spLocks/>
            </p:cNvSpPr>
            <p:nvPr/>
          </p:nvSpPr>
          <p:spPr bwMode="auto">
            <a:xfrm>
              <a:off x="4955" y="2797"/>
              <a:ext cx="178" cy="147"/>
            </a:xfrm>
            <a:custGeom>
              <a:avLst/>
              <a:gdLst>
                <a:gd name="T0" fmla="*/ 133 w 531"/>
                <a:gd name="T1" fmla="*/ 212 h 424"/>
                <a:gd name="T2" fmla="*/ 106 w 531"/>
                <a:gd name="T3" fmla="*/ 203 h 424"/>
                <a:gd name="T4" fmla="*/ 89 w 531"/>
                <a:gd name="T5" fmla="*/ 203 h 424"/>
                <a:gd name="T6" fmla="*/ 53 w 531"/>
                <a:gd name="T7" fmla="*/ 195 h 424"/>
                <a:gd name="T8" fmla="*/ 18 w 531"/>
                <a:gd name="T9" fmla="*/ 195 h 424"/>
                <a:gd name="T10" fmla="*/ 0 w 531"/>
                <a:gd name="T11" fmla="*/ 195 h 424"/>
                <a:gd name="T12" fmla="*/ 0 w 531"/>
                <a:gd name="T13" fmla="*/ 195 h 424"/>
                <a:gd name="T14" fmla="*/ 9 w 531"/>
                <a:gd name="T15" fmla="*/ 212 h 424"/>
                <a:gd name="T16" fmla="*/ 36 w 531"/>
                <a:gd name="T17" fmla="*/ 239 h 424"/>
                <a:gd name="T18" fmla="*/ 89 w 531"/>
                <a:gd name="T19" fmla="*/ 283 h 424"/>
                <a:gd name="T20" fmla="*/ 142 w 531"/>
                <a:gd name="T21" fmla="*/ 336 h 424"/>
                <a:gd name="T22" fmla="*/ 221 w 531"/>
                <a:gd name="T23" fmla="*/ 380 h 424"/>
                <a:gd name="T24" fmla="*/ 327 w 531"/>
                <a:gd name="T25" fmla="*/ 415 h 424"/>
                <a:gd name="T26" fmla="*/ 433 w 531"/>
                <a:gd name="T27" fmla="*/ 424 h 424"/>
                <a:gd name="T28" fmla="*/ 513 w 531"/>
                <a:gd name="T29" fmla="*/ 380 h 424"/>
                <a:gd name="T30" fmla="*/ 531 w 531"/>
                <a:gd name="T31" fmla="*/ 318 h 424"/>
                <a:gd name="T32" fmla="*/ 531 w 531"/>
                <a:gd name="T33" fmla="*/ 256 h 424"/>
                <a:gd name="T34" fmla="*/ 531 w 531"/>
                <a:gd name="T35" fmla="*/ 177 h 424"/>
                <a:gd name="T36" fmla="*/ 531 w 531"/>
                <a:gd name="T37" fmla="*/ 97 h 424"/>
                <a:gd name="T38" fmla="*/ 522 w 531"/>
                <a:gd name="T39" fmla="*/ 35 h 424"/>
                <a:gd name="T40" fmla="*/ 522 w 531"/>
                <a:gd name="T41" fmla="*/ 18 h 424"/>
                <a:gd name="T42" fmla="*/ 513 w 531"/>
                <a:gd name="T43" fmla="*/ 9 h 424"/>
                <a:gd name="T44" fmla="*/ 495 w 531"/>
                <a:gd name="T45" fmla="*/ 9 h 424"/>
                <a:gd name="T46" fmla="*/ 486 w 531"/>
                <a:gd name="T47" fmla="*/ 9 h 424"/>
                <a:gd name="T48" fmla="*/ 478 w 531"/>
                <a:gd name="T49" fmla="*/ 0 h 424"/>
                <a:gd name="T50" fmla="*/ 469 w 531"/>
                <a:gd name="T51" fmla="*/ 18 h 424"/>
                <a:gd name="T52" fmla="*/ 469 w 531"/>
                <a:gd name="T53" fmla="*/ 53 h 424"/>
                <a:gd name="T54" fmla="*/ 460 w 531"/>
                <a:gd name="T55" fmla="*/ 88 h 424"/>
                <a:gd name="T56" fmla="*/ 460 w 531"/>
                <a:gd name="T57" fmla="*/ 115 h 424"/>
                <a:gd name="T58" fmla="*/ 460 w 531"/>
                <a:gd name="T59" fmla="*/ 141 h 424"/>
                <a:gd name="T60" fmla="*/ 451 w 531"/>
                <a:gd name="T61" fmla="*/ 168 h 424"/>
                <a:gd name="T62" fmla="*/ 433 w 531"/>
                <a:gd name="T63" fmla="*/ 186 h 424"/>
                <a:gd name="T64" fmla="*/ 407 w 531"/>
                <a:gd name="T65" fmla="*/ 203 h 424"/>
                <a:gd name="T66" fmla="*/ 380 w 531"/>
                <a:gd name="T67" fmla="*/ 221 h 424"/>
                <a:gd name="T68" fmla="*/ 354 w 531"/>
                <a:gd name="T69" fmla="*/ 230 h 424"/>
                <a:gd name="T70" fmla="*/ 327 w 531"/>
                <a:gd name="T71" fmla="*/ 239 h 424"/>
                <a:gd name="T72" fmla="*/ 283 w 531"/>
                <a:gd name="T73" fmla="*/ 239 h 424"/>
                <a:gd name="T74" fmla="*/ 239 w 531"/>
                <a:gd name="T75" fmla="*/ 239 h 424"/>
                <a:gd name="T76" fmla="*/ 195 w 531"/>
                <a:gd name="T77" fmla="*/ 239 h 424"/>
                <a:gd name="T78" fmla="*/ 159 w 531"/>
                <a:gd name="T79" fmla="*/ 230 h 424"/>
                <a:gd name="T80" fmla="*/ 142 w 531"/>
                <a:gd name="T81" fmla="*/ 221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31" h="424">
                  <a:moveTo>
                    <a:pt x="142" y="221"/>
                  </a:moveTo>
                  <a:lnTo>
                    <a:pt x="133" y="212"/>
                  </a:lnTo>
                  <a:lnTo>
                    <a:pt x="124" y="212"/>
                  </a:lnTo>
                  <a:lnTo>
                    <a:pt x="106" y="203"/>
                  </a:lnTo>
                  <a:lnTo>
                    <a:pt x="98" y="203"/>
                  </a:lnTo>
                  <a:lnTo>
                    <a:pt x="89" y="203"/>
                  </a:lnTo>
                  <a:lnTo>
                    <a:pt x="71" y="195"/>
                  </a:lnTo>
                  <a:lnTo>
                    <a:pt x="53" y="195"/>
                  </a:lnTo>
                  <a:lnTo>
                    <a:pt x="36" y="195"/>
                  </a:lnTo>
                  <a:lnTo>
                    <a:pt x="18" y="195"/>
                  </a:lnTo>
                  <a:lnTo>
                    <a:pt x="0" y="195"/>
                  </a:lnTo>
                  <a:lnTo>
                    <a:pt x="0" y="195"/>
                  </a:lnTo>
                  <a:lnTo>
                    <a:pt x="0" y="195"/>
                  </a:lnTo>
                  <a:lnTo>
                    <a:pt x="0" y="195"/>
                  </a:lnTo>
                  <a:lnTo>
                    <a:pt x="0" y="203"/>
                  </a:lnTo>
                  <a:lnTo>
                    <a:pt x="9" y="212"/>
                  </a:lnTo>
                  <a:lnTo>
                    <a:pt x="27" y="221"/>
                  </a:lnTo>
                  <a:lnTo>
                    <a:pt x="36" y="239"/>
                  </a:lnTo>
                  <a:lnTo>
                    <a:pt x="62" y="256"/>
                  </a:lnTo>
                  <a:lnTo>
                    <a:pt x="89" y="283"/>
                  </a:lnTo>
                  <a:lnTo>
                    <a:pt x="115" y="318"/>
                  </a:lnTo>
                  <a:lnTo>
                    <a:pt x="142" y="336"/>
                  </a:lnTo>
                  <a:lnTo>
                    <a:pt x="177" y="354"/>
                  </a:lnTo>
                  <a:lnTo>
                    <a:pt x="221" y="380"/>
                  </a:lnTo>
                  <a:lnTo>
                    <a:pt x="274" y="398"/>
                  </a:lnTo>
                  <a:lnTo>
                    <a:pt x="327" y="415"/>
                  </a:lnTo>
                  <a:lnTo>
                    <a:pt x="380" y="424"/>
                  </a:lnTo>
                  <a:lnTo>
                    <a:pt x="433" y="424"/>
                  </a:lnTo>
                  <a:lnTo>
                    <a:pt x="478" y="407"/>
                  </a:lnTo>
                  <a:lnTo>
                    <a:pt x="513" y="380"/>
                  </a:lnTo>
                  <a:lnTo>
                    <a:pt x="531" y="336"/>
                  </a:lnTo>
                  <a:lnTo>
                    <a:pt x="531" y="318"/>
                  </a:lnTo>
                  <a:lnTo>
                    <a:pt x="531" y="292"/>
                  </a:lnTo>
                  <a:lnTo>
                    <a:pt x="531" y="256"/>
                  </a:lnTo>
                  <a:lnTo>
                    <a:pt x="531" y="221"/>
                  </a:lnTo>
                  <a:lnTo>
                    <a:pt x="531" y="177"/>
                  </a:lnTo>
                  <a:lnTo>
                    <a:pt x="531" y="133"/>
                  </a:lnTo>
                  <a:lnTo>
                    <a:pt x="531" y="97"/>
                  </a:lnTo>
                  <a:lnTo>
                    <a:pt x="522" y="62"/>
                  </a:lnTo>
                  <a:lnTo>
                    <a:pt x="522" y="35"/>
                  </a:lnTo>
                  <a:lnTo>
                    <a:pt x="522" y="18"/>
                  </a:lnTo>
                  <a:lnTo>
                    <a:pt x="522" y="18"/>
                  </a:lnTo>
                  <a:lnTo>
                    <a:pt x="513" y="9"/>
                  </a:lnTo>
                  <a:lnTo>
                    <a:pt x="513" y="9"/>
                  </a:lnTo>
                  <a:lnTo>
                    <a:pt x="504" y="9"/>
                  </a:lnTo>
                  <a:lnTo>
                    <a:pt x="495" y="9"/>
                  </a:lnTo>
                  <a:lnTo>
                    <a:pt x="495" y="9"/>
                  </a:lnTo>
                  <a:lnTo>
                    <a:pt x="486" y="9"/>
                  </a:lnTo>
                  <a:lnTo>
                    <a:pt x="486" y="9"/>
                  </a:lnTo>
                  <a:lnTo>
                    <a:pt x="478" y="0"/>
                  </a:lnTo>
                  <a:lnTo>
                    <a:pt x="469" y="0"/>
                  </a:lnTo>
                  <a:lnTo>
                    <a:pt x="469" y="18"/>
                  </a:lnTo>
                  <a:lnTo>
                    <a:pt x="469" y="35"/>
                  </a:lnTo>
                  <a:lnTo>
                    <a:pt x="469" y="53"/>
                  </a:lnTo>
                  <a:lnTo>
                    <a:pt x="460" y="71"/>
                  </a:lnTo>
                  <a:lnTo>
                    <a:pt x="460" y="88"/>
                  </a:lnTo>
                  <a:lnTo>
                    <a:pt x="460" y="106"/>
                  </a:lnTo>
                  <a:lnTo>
                    <a:pt x="460" y="115"/>
                  </a:lnTo>
                  <a:lnTo>
                    <a:pt x="460" y="133"/>
                  </a:lnTo>
                  <a:lnTo>
                    <a:pt x="460" y="141"/>
                  </a:lnTo>
                  <a:lnTo>
                    <a:pt x="460" y="150"/>
                  </a:lnTo>
                  <a:lnTo>
                    <a:pt x="451" y="168"/>
                  </a:lnTo>
                  <a:lnTo>
                    <a:pt x="442" y="177"/>
                  </a:lnTo>
                  <a:lnTo>
                    <a:pt x="433" y="186"/>
                  </a:lnTo>
                  <a:lnTo>
                    <a:pt x="425" y="195"/>
                  </a:lnTo>
                  <a:lnTo>
                    <a:pt x="407" y="203"/>
                  </a:lnTo>
                  <a:lnTo>
                    <a:pt x="398" y="212"/>
                  </a:lnTo>
                  <a:lnTo>
                    <a:pt x="380" y="221"/>
                  </a:lnTo>
                  <a:lnTo>
                    <a:pt x="372" y="221"/>
                  </a:lnTo>
                  <a:lnTo>
                    <a:pt x="354" y="230"/>
                  </a:lnTo>
                  <a:lnTo>
                    <a:pt x="345" y="230"/>
                  </a:lnTo>
                  <a:lnTo>
                    <a:pt x="327" y="239"/>
                  </a:lnTo>
                  <a:lnTo>
                    <a:pt x="310" y="239"/>
                  </a:lnTo>
                  <a:lnTo>
                    <a:pt x="283" y="239"/>
                  </a:lnTo>
                  <a:lnTo>
                    <a:pt x="265" y="239"/>
                  </a:lnTo>
                  <a:lnTo>
                    <a:pt x="239" y="239"/>
                  </a:lnTo>
                  <a:lnTo>
                    <a:pt x="221" y="239"/>
                  </a:lnTo>
                  <a:lnTo>
                    <a:pt x="195" y="239"/>
                  </a:lnTo>
                  <a:lnTo>
                    <a:pt x="177" y="230"/>
                  </a:lnTo>
                  <a:lnTo>
                    <a:pt x="159" y="230"/>
                  </a:lnTo>
                  <a:lnTo>
                    <a:pt x="142" y="221"/>
                  </a:lnTo>
                  <a:lnTo>
                    <a:pt x="142" y="221"/>
                  </a:lnTo>
                  <a:close/>
                </a:path>
              </a:pathLst>
            </a:custGeom>
            <a:solidFill>
              <a:srgbClr val="FEEC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2" name="Freeform 26"/>
            <p:cNvSpPr>
              <a:spLocks/>
            </p:cNvSpPr>
            <p:nvPr/>
          </p:nvSpPr>
          <p:spPr bwMode="auto">
            <a:xfrm>
              <a:off x="3900" y="2531"/>
              <a:ext cx="1044" cy="630"/>
            </a:xfrm>
            <a:custGeom>
              <a:avLst/>
              <a:gdLst>
                <a:gd name="T0" fmla="*/ 2307 w 3129"/>
                <a:gd name="T1" fmla="*/ 1812 h 1821"/>
                <a:gd name="T2" fmla="*/ 2661 w 3129"/>
                <a:gd name="T3" fmla="*/ 1741 h 1821"/>
                <a:gd name="T4" fmla="*/ 2996 w 3129"/>
                <a:gd name="T5" fmla="*/ 1573 h 1821"/>
                <a:gd name="T6" fmla="*/ 3129 w 3129"/>
                <a:gd name="T7" fmla="*/ 1397 h 1821"/>
                <a:gd name="T8" fmla="*/ 3058 w 3129"/>
                <a:gd name="T9" fmla="*/ 1397 h 1821"/>
                <a:gd name="T10" fmla="*/ 2943 w 3129"/>
                <a:gd name="T11" fmla="*/ 1397 h 1821"/>
                <a:gd name="T12" fmla="*/ 2793 w 3129"/>
                <a:gd name="T13" fmla="*/ 1397 h 1821"/>
                <a:gd name="T14" fmla="*/ 2678 w 3129"/>
                <a:gd name="T15" fmla="*/ 1361 h 1821"/>
                <a:gd name="T16" fmla="*/ 2572 w 3129"/>
                <a:gd name="T17" fmla="*/ 1308 h 1821"/>
                <a:gd name="T18" fmla="*/ 2510 w 3129"/>
                <a:gd name="T19" fmla="*/ 1273 h 1821"/>
                <a:gd name="T20" fmla="*/ 2484 w 3129"/>
                <a:gd name="T21" fmla="*/ 1299 h 1821"/>
                <a:gd name="T22" fmla="*/ 2351 w 3129"/>
                <a:gd name="T23" fmla="*/ 1379 h 1821"/>
                <a:gd name="T24" fmla="*/ 2104 w 3129"/>
                <a:gd name="T25" fmla="*/ 1397 h 1821"/>
                <a:gd name="T26" fmla="*/ 1777 w 3129"/>
                <a:gd name="T27" fmla="*/ 1317 h 1821"/>
                <a:gd name="T28" fmla="*/ 1467 w 3129"/>
                <a:gd name="T29" fmla="*/ 1211 h 1821"/>
                <a:gd name="T30" fmla="*/ 990 w 3129"/>
                <a:gd name="T31" fmla="*/ 857 h 1821"/>
                <a:gd name="T32" fmla="*/ 177 w 3129"/>
                <a:gd name="T33" fmla="*/ 133 h 1821"/>
                <a:gd name="T34" fmla="*/ 168 w 3129"/>
                <a:gd name="T35" fmla="*/ 115 h 1821"/>
                <a:gd name="T36" fmla="*/ 168 w 3129"/>
                <a:gd name="T37" fmla="*/ 89 h 1821"/>
                <a:gd name="T38" fmla="*/ 159 w 3129"/>
                <a:gd name="T39" fmla="*/ 71 h 1821"/>
                <a:gd name="T40" fmla="*/ 133 w 3129"/>
                <a:gd name="T41" fmla="*/ 53 h 1821"/>
                <a:gd name="T42" fmla="*/ 106 w 3129"/>
                <a:gd name="T43" fmla="*/ 44 h 1821"/>
                <a:gd name="T44" fmla="*/ 80 w 3129"/>
                <a:gd name="T45" fmla="*/ 44 h 1821"/>
                <a:gd name="T46" fmla="*/ 62 w 3129"/>
                <a:gd name="T47" fmla="*/ 27 h 1821"/>
                <a:gd name="T48" fmla="*/ 36 w 3129"/>
                <a:gd name="T49" fmla="*/ 9 h 1821"/>
                <a:gd name="T50" fmla="*/ 27 w 3129"/>
                <a:gd name="T51" fmla="*/ 0 h 1821"/>
                <a:gd name="T52" fmla="*/ 18 w 3129"/>
                <a:gd name="T53" fmla="*/ 0 h 1821"/>
                <a:gd name="T54" fmla="*/ 9 w 3129"/>
                <a:gd name="T55" fmla="*/ 9 h 1821"/>
                <a:gd name="T56" fmla="*/ 0 w 3129"/>
                <a:gd name="T57" fmla="*/ 18 h 1821"/>
                <a:gd name="T58" fmla="*/ 0 w 3129"/>
                <a:gd name="T59" fmla="*/ 18 h 1821"/>
                <a:gd name="T60" fmla="*/ 115 w 3129"/>
                <a:gd name="T61" fmla="*/ 142 h 1821"/>
                <a:gd name="T62" fmla="*/ 354 w 3129"/>
                <a:gd name="T63" fmla="*/ 380 h 1821"/>
                <a:gd name="T64" fmla="*/ 548 w 3129"/>
                <a:gd name="T65" fmla="*/ 575 h 1821"/>
                <a:gd name="T66" fmla="*/ 645 w 3129"/>
                <a:gd name="T67" fmla="*/ 672 h 1821"/>
                <a:gd name="T68" fmla="*/ 875 w 3129"/>
                <a:gd name="T69" fmla="*/ 866 h 1821"/>
                <a:gd name="T70" fmla="*/ 1105 w 3129"/>
                <a:gd name="T71" fmla="*/ 1043 h 1821"/>
                <a:gd name="T72" fmla="*/ 1264 w 3129"/>
                <a:gd name="T73" fmla="*/ 1176 h 1821"/>
                <a:gd name="T74" fmla="*/ 1291 w 3129"/>
                <a:gd name="T75" fmla="*/ 1229 h 1821"/>
                <a:gd name="T76" fmla="*/ 1308 w 3129"/>
                <a:gd name="T77" fmla="*/ 1291 h 1821"/>
                <a:gd name="T78" fmla="*/ 1335 w 3129"/>
                <a:gd name="T79" fmla="*/ 1335 h 1821"/>
                <a:gd name="T80" fmla="*/ 1397 w 3129"/>
                <a:gd name="T81" fmla="*/ 1352 h 1821"/>
                <a:gd name="T82" fmla="*/ 1467 w 3129"/>
                <a:gd name="T83" fmla="*/ 1352 h 1821"/>
                <a:gd name="T84" fmla="*/ 1538 w 3129"/>
                <a:gd name="T85" fmla="*/ 1361 h 1821"/>
                <a:gd name="T86" fmla="*/ 1618 w 3129"/>
                <a:gd name="T87" fmla="*/ 1397 h 1821"/>
                <a:gd name="T88" fmla="*/ 1688 w 3129"/>
                <a:gd name="T89" fmla="*/ 1503 h 1821"/>
                <a:gd name="T90" fmla="*/ 1741 w 3129"/>
                <a:gd name="T91" fmla="*/ 1626 h 1821"/>
                <a:gd name="T92" fmla="*/ 1803 w 3129"/>
                <a:gd name="T93" fmla="*/ 1750 h 1821"/>
                <a:gd name="T94" fmla="*/ 1865 w 3129"/>
                <a:gd name="T95" fmla="*/ 1777 h 1821"/>
                <a:gd name="T96" fmla="*/ 1980 w 3129"/>
                <a:gd name="T97" fmla="*/ 1803 h 1821"/>
                <a:gd name="T98" fmla="*/ 2086 w 3129"/>
                <a:gd name="T99" fmla="*/ 1812 h 1821"/>
                <a:gd name="T100" fmla="*/ 2113 w 3129"/>
                <a:gd name="T101" fmla="*/ 1812 h 1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129" h="1821">
                  <a:moveTo>
                    <a:pt x="2113" y="1812"/>
                  </a:moveTo>
                  <a:lnTo>
                    <a:pt x="2201" y="1821"/>
                  </a:lnTo>
                  <a:lnTo>
                    <a:pt x="2307" y="1812"/>
                  </a:lnTo>
                  <a:lnTo>
                    <a:pt x="2422" y="1803"/>
                  </a:lnTo>
                  <a:lnTo>
                    <a:pt x="2537" y="1777"/>
                  </a:lnTo>
                  <a:lnTo>
                    <a:pt x="2661" y="1741"/>
                  </a:lnTo>
                  <a:lnTo>
                    <a:pt x="2784" y="1697"/>
                  </a:lnTo>
                  <a:lnTo>
                    <a:pt x="2899" y="1644"/>
                  </a:lnTo>
                  <a:lnTo>
                    <a:pt x="2996" y="1573"/>
                  </a:lnTo>
                  <a:lnTo>
                    <a:pt x="3076" y="1494"/>
                  </a:lnTo>
                  <a:lnTo>
                    <a:pt x="3129" y="1397"/>
                  </a:lnTo>
                  <a:lnTo>
                    <a:pt x="3129" y="1397"/>
                  </a:lnTo>
                  <a:lnTo>
                    <a:pt x="3111" y="1397"/>
                  </a:lnTo>
                  <a:lnTo>
                    <a:pt x="3094" y="1397"/>
                  </a:lnTo>
                  <a:lnTo>
                    <a:pt x="3058" y="1397"/>
                  </a:lnTo>
                  <a:lnTo>
                    <a:pt x="3023" y="1397"/>
                  </a:lnTo>
                  <a:lnTo>
                    <a:pt x="2988" y="1397"/>
                  </a:lnTo>
                  <a:lnTo>
                    <a:pt x="2943" y="1397"/>
                  </a:lnTo>
                  <a:lnTo>
                    <a:pt x="2890" y="1397"/>
                  </a:lnTo>
                  <a:lnTo>
                    <a:pt x="2846" y="1397"/>
                  </a:lnTo>
                  <a:lnTo>
                    <a:pt x="2793" y="1397"/>
                  </a:lnTo>
                  <a:lnTo>
                    <a:pt x="2758" y="1388"/>
                  </a:lnTo>
                  <a:lnTo>
                    <a:pt x="2714" y="1379"/>
                  </a:lnTo>
                  <a:lnTo>
                    <a:pt x="2678" y="1361"/>
                  </a:lnTo>
                  <a:lnTo>
                    <a:pt x="2634" y="1344"/>
                  </a:lnTo>
                  <a:lnTo>
                    <a:pt x="2599" y="1326"/>
                  </a:lnTo>
                  <a:lnTo>
                    <a:pt x="2572" y="1308"/>
                  </a:lnTo>
                  <a:lnTo>
                    <a:pt x="2546" y="1299"/>
                  </a:lnTo>
                  <a:lnTo>
                    <a:pt x="2528" y="1282"/>
                  </a:lnTo>
                  <a:lnTo>
                    <a:pt x="2510" y="1273"/>
                  </a:lnTo>
                  <a:lnTo>
                    <a:pt x="2510" y="1273"/>
                  </a:lnTo>
                  <a:lnTo>
                    <a:pt x="2501" y="1282"/>
                  </a:lnTo>
                  <a:lnTo>
                    <a:pt x="2484" y="1299"/>
                  </a:lnTo>
                  <a:lnTo>
                    <a:pt x="2457" y="1326"/>
                  </a:lnTo>
                  <a:lnTo>
                    <a:pt x="2413" y="1352"/>
                  </a:lnTo>
                  <a:lnTo>
                    <a:pt x="2351" y="1379"/>
                  </a:lnTo>
                  <a:lnTo>
                    <a:pt x="2289" y="1397"/>
                  </a:lnTo>
                  <a:lnTo>
                    <a:pt x="2201" y="1405"/>
                  </a:lnTo>
                  <a:lnTo>
                    <a:pt x="2104" y="1397"/>
                  </a:lnTo>
                  <a:lnTo>
                    <a:pt x="1998" y="1370"/>
                  </a:lnTo>
                  <a:lnTo>
                    <a:pt x="1874" y="1317"/>
                  </a:lnTo>
                  <a:lnTo>
                    <a:pt x="1777" y="1317"/>
                  </a:lnTo>
                  <a:lnTo>
                    <a:pt x="1679" y="1308"/>
                  </a:lnTo>
                  <a:lnTo>
                    <a:pt x="1573" y="1273"/>
                  </a:lnTo>
                  <a:lnTo>
                    <a:pt x="1467" y="1211"/>
                  </a:lnTo>
                  <a:lnTo>
                    <a:pt x="1335" y="1131"/>
                  </a:lnTo>
                  <a:lnTo>
                    <a:pt x="1176" y="1008"/>
                  </a:lnTo>
                  <a:lnTo>
                    <a:pt x="990" y="857"/>
                  </a:lnTo>
                  <a:lnTo>
                    <a:pt x="760" y="663"/>
                  </a:lnTo>
                  <a:lnTo>
                    <a:pt x="495" y="424"/>
                  </a:lnTo>
                  <a:lnTo>
                    <a:pt x="177" y="133"/>
                  </a:lnTo>
                  <a:lnTo>
                    <a:pt x="168" y="133"/>
                  </a:lnTo>
                  <a:lnTo>
                    <a:pt x="168" y="124"/>
                  </a:lnTo>
                  <a:lnTo>
                    <a:pt x="168" y="115"/>
                  </a:lnTo>
                  <a:lnTo>
                    <a:pt x="168" y="106"/>
                  </a:lnTo>
                  <a:lnTo>
                    <a:pt x="168" y="97"/>
                  </a:lnTo>
                  <a:lnTo>
                    <a:pt x="168" y="89"/>
                  </a:lnTo>
                  <a:lnTo>
                    <a:pt x="159" y="80"/>
                  </a:lnTo>
                  <a:lnTo>
                    <a:pt x="159" y="80"/>
                  </a:lnTo>
                  <a:lnTo>
                    <a:pt x="159" y="71"/>
                  </a:lnTo>
                  <a:lnTo>
                    <a:pt x="159" y="62"/>
                  </a:lnTo>
                  <a:lnTo>
                    <a:pt x="142" y="62"/>
                  </a:lnTo>
                  <a:lnTo>
                    <a:pt x="133" y="53"/>
                  </a:lnTo>
                  <a:lnTo>
                    <a:pt x="124" y="53"/>
                  </a:lnTo>
                  <a:lnTo>
                    <a:pt x="115" y="44"/>
                  </a:lnTo>
                  <a:lnTo>
                    <a:pt x="106" y="44"/>
                  </a:lnTo>
                  <a:lnTo>
                    <a:pt x="97" y="44"/>
                  </a:lnTo>
                  <a:lnTo>
                    <a:pt x="89" y="44"/>
                  </a:lnTo>
                  <a:lnTo>
                    <a:pt x="80" y="44"/>
                  </a:lnTo>
                  <a:lnTo>
                    <a:pt x="71" y="44"/>
                  </a:lnTo>
                  <a:lnTo>
                    <a:pt x="71" y="44"/>
                  </a:lnTo>
                  <a:lnTo>
                    <a:pt x="62" y="27"/>
                  </a:lnTo>
                  <a:lnTo>
                    <a:pt x="44" y="18"/>
                  </a:lnTo>
                  <a:lnTo>
                    <a:pt x="44" y="9"/>
                  </a:lnTo>
                  <a:lnTo>
                    <a:pt x="36" y="9"/>
                  </a:lnTo>
                  <a:lnTo>
                    <a:pt x="27" y="0"/>
                  </a:lnTo>
                  <a:lnTo>
                    <a:pt x="27" y="0"/>
                  </a:lnTo>
                  <a:lnTo>
                    <a:pt x="27" y="0"/>
                  </a:lnTo>
                  <a:lnTo>
                    <a:pt x="27" y="0"/>
                  </a:lnTo>
                  <a:lnTo>
                    <a:pt x="18" y="0"/>
                  </a:lnTo>
                  <a:lnTo>
                    <a:pt x="18" y="0"/>
                  </a:lnTo>
                  <a:lnTo>
                    <a:pt x="18" y="0"/>
                  </a:lnTo>
                  <a:lnTo>
                    <a:pt x="18" y="0"/>
                  </a:lnTo>
                  <a:lnTo>
                    <a:pt x="9" y="9"/>
                  </a:lnTo>
                  <a:lnTo>
                    <a:pt x="9" y="9"/>
                  </a:lnTo>
                  <a:lnTo>
                    <a:pt x="0" y="9"/>
                  </a:lnTo>
                  <a:lnTo>
                    <a:pt x="0" y="18"/>
                  </a:lnTo>
                  <a:lnTo>
                    <a:pt x="0" y="18"/>
                  </a:lnTo>
                  <a:lnTo>
                    <a:pt x="0" y="18"/>
                  </a:lnTo>
                  <a:lnTo>
                    <a:pt x="0" y="18"/>
                  </a:lnTo>
                  <a:lnTo>
                    <a:pt x="0" y="27"/>
                  </a:lnTo>
                  <a:lnTo>
                    <a:pt x="44" y="71"/>
                  </a:lnTo>
                  <a:lnTo>
                    <a:pt x="115" y="142"/>
                  </a:lnTo>
                  <a:lnTo>
                    <a:pt x="186" y="212"/>
                  </a:lnTo>
                  <a:lnTo>
                    <a:pt x="274" y="301"/>
                  </a:lnTo>
                  <a:lnTo>
                    <a:pt x="354" y="380"/>
                  </a:lnTo>
                  <a:lnTo>
                    <a:pt x="433" y="460"/>
                  </a:lnTo>
                  <a:lnTo>
                    <a:pt x="495" y="522"/>
                  </a:lnTo>
                  <a:lnTo>
                    <a:pt x="548" y="575"/>
                  </a:lnTo>
                  <a:lnTo>
                    <a:pt x="575" y="601"/>
                  </a:lnTo>
                  <a:lnTo>
                    <a:pt x="575" y="601"/>
                  </a:lnTo>
                  <a:lnTo>
                    <a:pt x="645" y="672"/>
                  </a:lnTo>
                  <a:lnTo>
                    <a:pt x="716" y="734"/>
                  </a:lnTo>
                  <a:lnTo>
                    <a:pt x="796" y="804"/>
                  </a:lnTo>
                  <a:lnTo>
                    <a:pt x="875" y="866"/>
                  </a:lnTo>
                  <a:lnTo>
                    <a:pt x="955" y="928"/>
                  </a:lnTo>
                  <a:lnTo>
                    <a:pt x="1034" y="981"/>
                  </a:lnTo>
                  <a:lnTo>
                    <a:pt x="1105" y="1043"/>
                  </a:lnTo>
                  <a:lnTo>
                    <a:pt x="1167" y="1087"/>
                  </a:lnTo>
                  <a:lnTo>
                    <a:pt x="1220" y="1140"/>
                  </a:lnTo>
                  <a:lnTo>
                    <a:pt x="1264" y="1176"/>
                  </a:lnTo>
                  <a:lnTo>
                    <a:pt x="1273" y="1193"/>
                  </a:lnTo>
                  <a:lnTo>
                    <a:pt x="1282" y="1211"/>
                  </a:lnTo>
                  <a:lnTo>
                    <a:pt x="1291" y="1229"/>
                  </a:lnTo>
                  <a:lnTo>
                    <a:pt x="1291" y="1246"/>
                  </a:lnTo>
                  <a:lnTo>
                    <a:pt x="1299" y="1273"/>
                  </a:lnTo>
                  <a:lnTo>
                    <a:pt x="1308" y="1291"/>
                  </a:lnTo>
                  <a:lnTo>
                    <a:pt x="1317" y="1308"/>
                  </a:lnTo>
                  <a:lnTo>
                    <a:pt x="1326" y="1326"/>
                  </a:lnTo>
                  <a:lnTo>
                    <a:pt x="1335" y="1335"/>
                  </a:lnTo>
                  <a:lnTo>
                    <a:pt x="1352" y="1344"/>
                  </a:lnTo>
                  <a:lnTo>
                    <a:pt x="1379" y="1352"/>
                  </a:lnTo>
                  <a:lnTo>
                    <a:pt x="1397" y="1352"/>
                  </a:lnTo>
                  <a:lnTo>
                    <a:pt x="1423" y="1352"/>
                  </a:lnTo>
                  <a:lnTo>
                    <a:pt x="1450" y="1352"/>
                  </a:lnTo>
                  <a:lnTo>
                    <a:pt x="1467" y="1352"/>
                  </a:lnTo>
                  <a:lnTo>
                    <a:pt x="1494" y="1352"/>
                  </a:lnTo>
                  <a:lnTo>
                    <a:pt x="1512" y="1361"/>
                  </a:lnTo>
                  <a:lnTo>
                    <a:pt x="1538" y="1361"/>
                  </a:lnTo>
                  <a:lnTo>
                    <a:pt x="1556" y="1370"/>
                  </a:lnTo>
                  <a:lnTo>
                    <a:pt x="1573" y="1379"/>
                  </a:lnTo>
                  <a:lnTo>
                    <a:pt x="1618" y="1397"/>
                  </a:lnTo>
                  <a:lnTo>
                    <a:pt x="1644" y="1423"/>
                  </a:lnTo>
                  <a:lnTo>
                    <a:pt x="1671" y="1458"/>
                  </a:lnTo>
                  <a:lnTo>
                    <a:pt x="1688" y="1503"/>
                  </a:lnTo>
                  <a:lnTo>
                    <a:pt x="1706" y="1538"/>
                  </a:lnTo>
                  <a:lnTo>
                    <a:pt x="1724" y="1582"/>
                  </a:lnTo>
                  <a:lnTo>
                    <a:pt x="1741" y="1626"/>
                  </a:lnTo>
                  <a:lnTo>
                    <a:pt x="1759" y="1671"/>
                  </a:lnTo>
                  <a:lnTo>
                    <a:pt x="1777" y="1715"/>
                  </a:lnTo>
                  <a:lnTo>
                    <a:pt x="1803" y="1750"/>
                  </a:lnTo>
                  <a:lnTo>
                    <a:pt x="1812" y="1759"/>
                  </a:lnTo>
                  <a:lnTo>
                    <a:pt x="1839" y="1768"/>
                  </a:lnTo>
                  <a:lnTo>
                    <a:pt x="1865" y="1777"/>
                  </a:lnTo>
                  <a:lnTo>
                    <a:pt x="1900" y="1785"/>
                  </a:lnTo>
                  <a:lnTo>
                    <a:pt x="1936" y="1794"/>
                  </a:lnTo>
                  <a:lnTo>
                    <a:pt x="1980" y="1803"/>
                  </a:lnTo>
                  <a:lnTo>
                    <a:pt x="2015" y="1803"/>
                  </a:lnTo>
                  <a:lnTo>
                    <a:pt x="2051" y="1812"/>
                  </a:lnTo>
                  <a:lnTo>
                    <a:pt x="2086" y="1812"/>
                  </a:lnTo>
                  <a:lnTo>
                    <a:pt x="2113" y="1821"/>
                  </a:lnTo>
                  <a:lnTo>
                    <a:pt x="2113" y="1821"/>
                  </a:lnTo>
                  <a:lnTo>
                    <a:pt x="2113" y="1812"/>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3" name="Freeform 27"/>
            <p:cNvSpPr>
              <a:spLocks/>
            </p:cNvSpPr>
            <p:nvPr/>
          </p:nvSpPr>
          <p:spPr bwMode="auto">
            <a:xfrm>
              <a:off x="4458" y="3014"/>
              <a:ext cx="450" cy="110"/>
            </a:xfrm>
            <a:custGeom>
              <a:avLst/>
              <a:gdLst>
                <a:gd name="T0" fmla="*/ 194 w 1352"/>
                <a:gd name="T1" fmla="*/ 8 h 318"/>
                <a:gd name="T2" fmla="*/ 221 w 1352"/>
                <a:gd name="T3" fmla="*/ 17 h 318"/>
                <a:gd name="T4" fmla="*/ 265 w 1352"/>
                <a:gd name="T5" fmla="*/ 44 h 318"/>
                <a:gd name="T6" fmla="*/ 335 w 1352"/>
                <a:gd name="T7" fmla="*/ 61 h 318"/>
                <a:gd name="T8" fmla="*/ 415 w 1352"/>
                <a:gd name="T9" fmla="*/ 88 h 318"/>
                <a:gd name="T10" fmla="*/ 503 w 1352"/>
                <a:gd name="T11" fmla="*/ 97 h 318"/>
                <a:gd name="T12" fmla="*/ 574 w 1352"/>
                <a:gd name="T13" fmla="*/ 97 h 318"/>
                <a:gd name="T14" fmla="*/ 645 w 1352"/>
                <a:gd name="T15" fmla="*/ 97 h 318"/>
                <a:gd name="T16" fmla="*/ 716 w 1352"/>
                <a:gd name="T17" fmla="*/ 79 h 318"/>
                <a:gd name="T18" fmla="*/ 795 w 1352"/>
                <a:gd name="T19" fmla="*/ 53 h 318"/>
                <a:gd name="T20" fmla="*/ 857 w 1352"/>
                <a:gd name="T21" fmla="*/ 35 h 318"/>
                <a:gd name="T22" fmla="*/ 919 w 1352"/>
                <a:gd name="T23" fmla="*/ 61 h 318"/>
                <a:gd name="T24" fmla="*/ 1007 w 1352"/>
                <a:gd name="T25" fmla="*/ 88 h 318"/>
                <a:gd name="T26" fmla="*/ 1113 w 1352"/>
                <a:gd name="T27" fmla="*/ 114 h 318"/>
                <a:gd name="T28" fmla="*/ 1228 w 1352"/>
                <a:gd name="T29" fmla="*/ 114 h 318"/>
                <a:gd name="T30" fmla="*/ 1325 w 1352"/>
                <a:gd name="T31" fmla="*/ 88 h 318"/>
                <a:gd name="T32" fmla="*/ 1352 w 1352"/>
                <a:gd name="T33" fmla="*/ 79 h 318"/>
                <a:gd name="T34" fmla="*/ 1334 w 1352"/>
                <a:gd name="T35" fmla="*/ 97 h 318"/>
                <a:gd name="T36" fmla="*/ 1290 w 1352"/>
                <a:gd name="T37" fmla="*/ 123 h 318"/>
                <a:gd name="T38" fmla="*/ 1246 w 1352"/>
                <a:gd name="T39" fmla="*/ 141 h 318"/>
                <a:gd name="T40" fmla="*/ 1219 w 1352"/>
                <a:gd name="T41" fmla="*/ 159 h 318"/>
                <a:gd name="T42" fmla="*/ 1184 w 1352"/>
                <a:gd name="T43" fmla="*/ 176 h 318"/>
                <a:gd name="T44" fmla="*/ 1140 w 1352"/>
                <a:gd name="T45" fmla="*/ 203 h 318"/>
                <a:gd name="T46" fmla="*/ 1096 w 1352"/>
                <a:gd name="T47" fmla="*/ 221 h 318"/>
                <a:gd name="T48" fmla="*/ 1060 w 1352"/>
                <a:gd name="T49" fmla="*/ 238 h 318"/>
                <a:gd name="T50" fmla="*/ 1016 w 1352"/>
                <a:gd name="T51" fmla="*/ 247 h 318"/>
                <a:gd name="T52" fmla="*/ 954 w 1352"/>
                <a:gd name="T53" fmla="*/ 265 h 318"/>
                <a:gd name="T54" fmla="*/ 875 w 1352"/>
                <a:gd name="T55" fmla="*/ 282 h 318"/>
                <a:gd name="T56" fmla="*/ 795 w 1352"/>
                <a:gd name="T57" fmla="*/ 291 h 318"/>
                <a:gd name="T58" fmla="*/ 707 w 1352"/>
                <a:gd name="T59" fmla="*/ 309 h 318"/>
                <a:gd name="T60" fmla="*/ 618 w 1352"/>
                <a:gd name="T61" fmla="*/ 318 h 318"/>
                <a:gd name="T62" fmla="*/ 539 w 1352"/>
                <a:gd name="T63" fmla="*/ 318 h 318"/>
                <a:gd name="T64" fmla="*/ 450 w 1352"/>
                <a:gd name="T65" fmla="*/ 309 h 318"/>
                <a:gd name="T66" fmla="*/ 371 w 1352"/>
                <a:gd name="T67" fmla="*/ 291 h 318"/>
                <a:gd name="T68" fmla="*/ 291 w 1352"/>
                <a:gd name="T69" fmla="*/ 265 h 318"/>
                <a:gd name="T70" fmla="*/ 221 w 1352"/>
                <a:gd name="T71" fmla="*/ 238 h 318"/>
                <a:gd name="T72" fmla="*/ 150 w 1352"/>
                <a:gd name="T73" fmla="*/ 185 h 318"/>
                <a:gd name="T74" fmla="*/ 79 w 1352"/>
                <a:gd name="T75" fmla="*/ 132 h 318"/>
                <a:gd name="T76" fmla="*/ 26 w 1352"/>
                <a:gd name="T77" fmla="*/ 79 h 318"/>
                <a:gd name="T78" fmla="*/ 0 w 1352"/>
                <a:gd name="T79" fmla="*/ 53 h 318"/>
                <a:gd name="T80" fmla="*/ 0 w 1352"/>
                <a:gd name="T81" fmla="*/ 53 h 318"/>
                <a:gd name="T82" fmla="*/ 17 w 1352"/>
                <a:gd name="T83" fmla="*/ 53 h 318"/>
                <a:gd name="T84" fmla="*/ 53 w 1352"/>
                <a:gd name="T85" fmla="*/ 35 h 318"/>
                <a:gd name="T86" fmla="*/ 97 w 1352"/>
                <a:gd name="T87" fmla="*/ 26 h 318"/>
                <a:gd name="T88" fmla="*/ 150 w 1352"/>
                <a:gd name="T89" fmla="*/ 8 h 318"/>
                <a:gd name="T90" fmla="*/ 185 w 1352"/>
                <a:gd name="T91"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2" h="318">
                  <a:moveTo>
                    <a:pt x="185" y="0"/>
                  </a:moveTo>
                  <a:lnTo>
                    <a:pt x="194" y="8"/>
                  </a:lnTo>
                  <a:lnTo>
                    <a:pt x="203" y="8"/>
                  </a:lnTo>
                  <a:lnTo>
                    <a:pt x="221" y="17"/>
                  </a:lnTo>
                  <a:lnTo>
                    <a:pt x="238" y="26"/>
                  </a:lnTo>
                  <a:lnTo>
                    <a:pt x="265" y="44"/>
                  </a:lnTo>
                  <a:lnTo>
                    <a:pt x="300" y="53"/>
                  </a:lnTo>
                  <a:lnTo>
                    <a:pt x="335" y="61"/>
                  </a:lnTo>
                  <a:lnTo>
                    <a:pt x="371" y="79"/>
                  </a:lnTo>
                  <a:lnTo>
                    <a:pt x="415" y="88"/>
                  </a:lnTo>
                  <a:lnTo>
                    <a:pt x="468" y="97"/>
                  </a:lnTo>
                  <a:lnTo>
                    <a:pt x="503" y="97"/>
                  </a:lnTo>
                  <a:lnTo>
                    <a:pt x="539" y="97"/>
                  </a:lnTo>
                  <a:lnTo>
                    <a:pt x="574" y="97"/>
                  </a:lnTo>
                  <a:lnTo>
                    <a:pt x="609" y="97"/>
                  </a:lnTo>
                  <a:lnTo>
                    <a:pt x="645" y="97"/>
                  </a:lnTo>
                  <a:lnTo>
                    <a:pt x="680" y="88"/>
                  </a:lnTo>
                  <a:lnTo>
                    <a:pt x="716" y="79"/>
                  </a:lnTo>
                  <a:lnTo>
                    <a:pt x="751" y="70"/>
                  </a:lnTo>
                  <a:lnTo>
                    <a:pt x="795" y="53"/>
                  </a:lnTo>
                  <a:lnTo>
                    <a:pt x="839" y="35"/>
                  </a:lnTo>
                  <a:lnTo>
                    <a:pt x="857" y="35"/>
                  </a:lnTo>
                  <a:lnTo>
                    <a:pt x="883" y="44"/>
                  </a:lnTo>
                  <a:lnTo>
                    <a:pt x="919" y="61"/>
                  </a:lnTo>
                  <a:lnTo>
                    <a:pt x="963" y="70"/>
                  </a:lnTo>
                  <a:lnTo>
                    <a:pt x="1007" y="88"/>
                  </a:lnTo>
                  <a:lnTo>
                    <a:pt x="1060" y="97"/>
                  </a:lnTo>
                  <a:lnTo>
                    <a:pt x="1113" y="114"/>
                  </a:lnTo>
                  <a:lnTo>
                    <a:pt x="1175" y="114"/>
                  </a:lnTo>
                  <a:lnTo>
                    <a:pt x="1228" y="114"/>
                  </a:lnTo>
                  <a:lnTo>
                    <a:pt x="1281" y="97"/>
                  </a:lnTo>
                  <a:lnTo>
                    <a:pt x="1325" y="88"/>
                  </a:lnTo>
                  <a:lnTo>
                    <a:pt x="1343" y="79"/>
                  </a:lnTo>
                  <a:lnTo>
                    <a:pt x="1352" y="79"/>
                  </a:lnTo>
                  <a:lnTo>
                    <a:pt x="1343" y="88"/>
                  </a:lnTo>
                  <a:lnTo>
                    <a:pt x="1334" y="97"/>
                  </a:lnTo>
                  <a:lnTo>
                    <a:pt x="1308" y="106"/>
                  </a:lnTo>
                  <a:lnTo>
                    <a:pt x="1290" y="123"/>
                  </a:lnTo>
                  <a:lnTo>
                    <a:pt x="1264" y="132"/>
                  </a:lnTo>
                  <a:lnTo>
                    <a:pt x="1246" y="141"/>
                  </a:lnTo>
                  <a:lnTo>
                    <a:pt x="1237" y="150"/>
                  </a:lnTo>
                  <a:lnTo>
                    <a:pt x="1219" y="159"/>
                  </a:lnTo>
                  <a:lnTo>
                    <a:pt x="1202" y="168"/>
                  </a:lnTo>
                  <a:lnTo>
                    <a:pt x="1184" y="176"/>
                  </a:lnTo>
                  <a:lnTo>
                    <a:pt x="1157" y="185"/>
                  </a:lnTo>
                  <a:lnTo>
                    <a:pt x="1140" y="203"/>
                  </a:lnTo>
                  <a:lnTo>
                    <a:pt x="1113" y="212"/>
                  </a:lnTo>
                  <a:lnTo>
                    <a:pt x="1096" y="221"/>
                  </a:lnTo>
                  <a:lnTo>
                    <a:pt x="1078" y="229"/>
                  </a:lnTo>
                  <a:lnTo>
                    <a:pt x="1060" y="238"/>
                  </a:lnTo>
                  <a:lnTo>
                    <a:pt x="1043" y="238"/>
                  </a:lnTo>
                  <a:lnTo>
                    <a:pt x="1016" y="247"/>
                  </a:lnTo>
                  <a:lnTo>
                    <a:pt x="981" y="256"/>
                  </a:lnTo>
                  <a:lnTo>
                    <a:pt x="954" y="265"/>
                  </a:lnTo>
                  <a:lnTo>
                    <a:pt x="919" y="274"/>
                  </a:lnTo>
                  <a:lnTo>
                    <a:pt x="875" y="282"/>
                  </a:lnTo>
                  <a:lnTo>
                    <a:pt x="839" y="282"/>
                  </a:lnTo>
                  <a:lnTo>
                    <a:pt x="795" y="291"/>
                  </a:lnTo>
                  <a:lnTo>
                    <a:pt x="751" y="300"/>
                  </a:lnTo>
                  <a:lnTo>
                    <a:pt x="707" y="309"/>
                  </a:lnTo>
                  <a:lnTo>
                    <a:pt x="662" y="318"/>
                  </a:lnTo>
                  <a:lnTo>
                    <a:pt x="618" y="318"/>
                  </a:lnTo>
                  <a:lnTo>
                    <a:pt x="583" y="318"/>
                  </a:lnTo>
                  <a:lnTo>
                    <a:pt x="539" y="318"/>
                  </a:lnTo>
                  <a:lnTo>
                    <a:pt x="495" y="318"/>
                  </a:lnTo>
                  <a:lnTo>
                    <a:pt x="450" y="309"/>
                  </a:lnTo>
                  <a:lnTo>
                    <a:pt x="406" y="300"/>
                  </a:lnTo>
                  <a:lnTo>
                    <a:pt x="371" y="291"/>
                  </a:lnTo>
                  <a:lnTo>
                    <a:pt x="327" y="274"/>
                  </a:lnTo>
                  <a:lnTo>
                    <a:pt x="291" y="265"/>
                  </a:lnTo>
                  <a:lnTo>
                    <a:pt x="256" y="256"/>
                  </a:lnTo>
                  <a:lnTo>
                    <a:pt x="221" y="238"/>
                  </a:lnTo>
                  <a:lnTo>
                    <a:pt x="185" y="221"/>
                  </a:lnTo>
                  <a:lnTo>
                    <a:pt x="150" y="185"/>
                  </a:lnTo>
                  <a:lnTo>
                    <a:pt x="115" y="159"/>
                  </a:lnTo>
                  <a:lnTo>
                    <a:pt x="79" y="132"/>
                  </a:lnTo>
                  <a:lnTo>
                    <a:pt x="53" y="106"/>
                  </a:lnTo>
                  <a:lnTo>
                    <a:pt x="26" y="79"/>
                  </a:lnTo>
                  <a:lnTo>
                    <a:pt x="8" y="61"/>
                  </a:lnTo>
                  <a:lnTo>
                    <a:pt x="0" y="53"/>
                  </a:lnTo>
                  <a:lnTo>
                    <a:pt x="0" y="44"/>
                  </a:lnTo>
                  <a:lnTo>
                    <a:pt x="0" y="53"/>
                  </a:lnTo>
                  <a:lnTo>
                    <a:pt x="8" y="53"/>
                  </a:lnTo>
                  <a:lnTo>
                    <a:pt x="17" y="53"/>
                  </a:lnTo>
                  <a:lnTo>
                    <a:pt x="35" y="44"/>
                  </a:lnTo>
                  <a:lnTo>
                    <a:pt x="53" y="35"/>
                  </a:lnTo>
                  <a:lnTo>
                    <a:pt x="70" y="35"/>
                  </a:lnTo>
                  <a:lnTo>
                    <a:pt x="97" y="26"/>
                  </a:lnTo>
                  <a:lnTo>
                    <a:pt x="123" y="17"/>
                  </a:lnTo>
                  <a:lnTo>
                    <a:pt x="150" y="8"/>
                  </a:lnTo>
                  <a:lnTo>
                    <a:pt x="185" y="0"/>
                  </a:lnTo>
                  <a:lnTo>
                    <a:pt x="185" y="0"/>
                  </a:lnTo>
                  <a:close/>
                </a:path>
              </a:pathLst>
            </a:custGeom>
            <a:solidFill>
              <a:srgbClr val="E2B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4" name="Freeform 28"/>
            <p:cNvSpPr>
              <a:spLocks/>
            </p:cNvSpPr>
            <p:nvPr/>
          </p:nvSpPr>
          <p:spPr bwMode="auto">
            <a:xfrm>
              <a:off x="4496" y="3121"/>
              <a:ext cx="236" cy="254"/>
            </a:xfrm>
            <a:custGeom>
              <a:avLst/>
              <a:gdLst>
                <a:gd name="T0" fmla="*/ 654 w 707"/>
                <a:gd name="T1" fmla="*/ 221 h 734"/>
                <a:gd name="T2" fmla="*/ 662 w 707"/>
                <a:gd name="T3" fmla="*/ 212 h 734"/>
                <a:gd name="T4" fmla="*/ 662 w 707"/>
                <a:gd name="T5" fmla="*/ 203 h 734"/>
                <a:gd name="T6" fmla="*/ 662 w 707"/>
                <a:gd name="T7" fmla="*/ 186 h 734"/>
                <a:gd name="T8" fmla="*/ 662 w 707"/>
                <a:gd name="T9" fmla="*/ 168 h 734"/>
                <a:gd name="T10" fmla="*/ 662 w 707"/>
                <a:gd name="T11" fmla="*/ 150 h 734"/>
                <a:gd name="T12" fmla="*/ 662 w 707"/>
                <a:gd name="T13" fmla="*/ 133 h 734"/>
                <a:gd name="T14" fmla="*/ 662 w 707"/>
                <a:gd name="T15" fmla="*/ 115 h 734"/>
                <a:gd name="T16" fmla="*/ 662 w 707"/>
                <a:gd name="T17" fmla="*/ 106 h 734"/>
                <a:gd name="T18" fmla="*/ 662 w 707"/>
                <a:gd name="T19" fmla="*/ 97 h 734"/>
                <a:gd name="T20" fmla="*/ 662 w 707"/>
                <a:gd name="T21" fmla="*/ 97 h 734"/>
                <a:gd name="T22" fmla="*/ 627 w 707"/>
                <a:gd name="T23" fmla="*/ 97 h 734"/>
                <a:gd name="T24" fmla="*/ 592 w 707"/>
                <a:gd name="T25" fmla="*/ 106 h 734"/>
                <a:gd name="T26" fmla="*/ 556 w 707"/>
                <a:gd name="T27" fmla="*/ 106 h 734"/>
                <a:gd name="T28" fmla="*/ 521 w 707"/>
                <a:gd name="T29" fmla="*/ 106 h 734"/>
                <a:gd name="T30" fmla="*/ 494 w 707"/>
                <a:gd name="T31" fmla="*/ 115 h 734"/>
                <a:gd name="T32" fmla="*/ 459 w 707"/>
                <a:gd name="T33" fmla="*/ 115 h 734"/>
                <a:gd name="T34" fmla="*/ 424 w 707"/>
                <a:gd name="T35" fmla="*/ 115 h 734"/>
                <a:gd name="T36" fmla="*/ 397 w 707"/>
                <a:gd name="T37" fmla="*/ 115 h 734"/>
                <a:gd name="T38" fmla="*/ 362 w 707"/>
                <a:gd name="T39" fmla="*/ 115 h 734"/>
                <a:gd name="T40" fmla="*/ 327 w 707"/>
                <a:gd name="T41" fmla="*/ 115 h 734"/>
                <a:gd name="T42" fmla="*/ 300 w 707"/>
                <a:gd name="T43" fmla="*/ 106 h 734"/>
                <a:gd name="T44" fmla="*/ 274 w 707"/>
                <a:gd name="T45" fmla="*/ 106 h 734"/>
                <a:gd name="T46" fmla="*/ 238 w 707"/>
                <a:gd name="T47" fmla="*/ 97 h 734"/>
                <a:gd name="T48" fmla="*/ 203 w 707"/>
                <a:gd name="T49" fmla="*/ 88 h 734"/>
                <a:gd name="T50" fmla="*/ 167 w 707"/>
                <a:gd name="T51" fmla="*/ 79 h 734"/>
                <a:gd name="T52" fmla="*/ 132 w 707"/>
                <a:gd name="T53" fmla="*/ 71 h 734"/>
                <a:gd name="T54" fmla="*/ 88 w 707"/>
                <a:gd name="T55" fmla="*/ 53 h 734"/>
                <a:gd name="T56" fmla="*/ 53 w 707"/>
                <a:gd name="T57" fmla="*/ 35 h 734"/>
                <a:gd name="T58" fmla="*/ 26 w 707"/>
                <a:gd name="T59" fmla="*/ 26 h 734"/>
                <a:gd name="T60" fmla="*/ 0 w 707"/>
                <a:gd name="T61" fmla="*/ 0 h 734"/>
                <a:gd name="T62" fmla="*/ 0 w 707"/>
                <a:gd name="T63" fmla="*/ 18 h 734"/>
                <a:gd name="T64" fmla="*/ 8 w 707"/>
                <a:gd name="T65" fmla="*/ 35 h 734"/>
                <a:gd name="T66" fmla="*/ 17 w 707"/>
                <a:gd name="T67" fmla="*/ 62 h 734"/>
                <a:gd name="T68" fmla="*/ 26 w 707"/>
                <a:gd name="T69" fmla="*/ 88 h 734"/>
                <a:gd name="T70" fmla="*/ 35 w 707"/>
                <a:gd name="T71" fmla="*/ 115 h 734"/>
                <a:gd name="T72" fmla="*/ 53 w 707"/>
                <a:gd name="T73" fmla="*/ 141 h 734"/>
                <a:gd name="T74" fmla="*/ 61 w 707"/>
                <a:gd name="T75" fmla="*/ 168 h 734"/>
                <a:gd name="T76" fmla="*/ 70 w 707"/>
                <a:gd name="T77" fmla="*/ 194 h 734"/>
                <a:gd name="T78" fmla="*/ 79 w 707"/>
                <a:gd name="T79" fmla="*/ 212 h 734"/>
                <a:gd name="T80" fmla="*/ 88 w 707"/>
                <a:gd name="T81" fmla="*/ 230 h 734"/>
                <a:gd name="T82" fmla="*/ 132 w 707"/>
                <a:gd name="T83" fmla="*/ 292 h 734"/>
                <a:gd name="T84" fmla="*/ 185 w 707"/>
                <a:gd name="T85" fmla="*/ 345 h 734"/>
                <a:gd name="T86" fmla="*/ 238 w 707"/>
                <a:gd name="T87" fmla="*/ 389 h 734"/>
                <a:gd name="T88" fmla="*/ 300 w 707"/>
                <a:gd name="T89" fmla="*/ 433 h 734"/>
                <a:gd name="T90" fmla="*/ 362 w 707"/>
                <a:gd name="T91" fmla="*/ 477 h 734"/>
                <a:gd name="T92" fmla="*/ 433 w 707"/>
                <a:gd name="T93" fmla="*/ 521 h 734"/>
                <a:gd name="T94" fmla="*/ 503 w 707"/>
                <a:gd name="T95" fmla="*/ 566 h 734"/>
                <a:gd name="T96" fmla="*/ 565 w 707"/>
                <a:gd name="T97" fmla="*/ 610 h 734"/>
                <a:gd name="T98" fmla="*/ 636 w 707"/>
                <a:gd name="T99" fmla="*/ 672 h 734"/>
                <a:gd name="T100" fmla="*/ 707 w 707"/>
                <a:gd name="T101" fmla="*/ 734 h 734"/>
                <a:gd name="T102" fmla="*/ 689 w 707"/>
                <a:gd name="T103" fmla="*/ 680 h 734"/>
                <a:gd name="T104" fmla="*/ 680 w 707"/>
                <a:gd name="T105" fmla="*/ 627 h 734"/>
                <a:gd name="T106" fmla="*/ 680 w 707"/>
                <a:gd name="T107" fmla="*/ 574 h 734"/>
                <a:gd name="T108" fmla="*/ 671 w 707"/>
                <a:gd name="T109" fmla="*/ 530 h 734"/>
                <a:gd name="T110" fmla="*/ 671 w 707"/>
                <a:gd name="T111" fmla="*/ 477 h 734"/>
                <a:gd name="T112" fmla="*/ 662 w 707"/>
                <a:gd name="T113" fmla="*/ 433 h 734"/>
                <a:gd name="T114" fmla="*/ 662 w 707"/>
                <a:gd name="T115" fmla="*/ 389 h 734"/>
                <a:gd name="T116" fmla="*/ 662 w 707"/>
                <a:gd name="T117" fmla="*/ 336 h 734"/>
                <a:gd name="T118" fmla="*/ 662 w 707"/>
                <a:gd name="T119" fmla="*/ 283 h 734"/>
                <a:gd name="T120" fmla="*/ 662 w 707"/>
                <a:gd name="T121" fmla="*/ 221 h 734"/>
                <a:gd name="T122" fmla="*/ 662 w 707"/>
                <a:gd name="T123" fmla="*/ 221 h 734"/>
                <a:gd name="T124" fmla="*/ 654 w 707"/>
                <a:gd name="T125" fmla="*/ 221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7" h="734">
                  <a:moveTo>
                    <a:pt x="654" y="221"/>
                  </a:moveTo>
                  <a:lnTo>
                    <a:pt x="662" y="212"/>
                  </a:lnTo>
                  <a:lnTo>
                    <a:pt x="662" y="203"/>
                  </a:lnTo>
                  <a:lnTo>
                    <a:pt x="662" y="186"/>
                  </a:lnTo>
                  <a:lnTo>
                    <a:pt x="662" y="168"/>
                  </a:lnTo>
                  <a:lnTo>
                    <a:pt x="662" y="150"/>
                  </a:lnTo>
                  <a:lnTo>
                    <a:pt x="662" y="133"/>
                  </a:lnTo>
                  <a:lnTo>
                    <a:pt x="662" y="115"/>
                  </a:lnTo>
                  <a:lnTo>
                    <a:pt x="662" y="106"/>
                  </a:lnTo>
                  <a:lnTo>
                    <a:pt x="662" y="97"/>
                  </a:lnTo>
                  <a:lnTo>
                    <a:pt x="662" y="97"/>
                  </a:lnTo>
                  <a:lnTo>
                    <a:pt x="627" y="97"/>
                  </a:lnTo>
                  <a:lnTo>
                    <a:pt x="592" y="106"/>
                  </a:lnTo>
                  <a:lnTo>
                    <a:pt x="556" y="106"/>
                  </a:lnTo>
                  <a:lnTo>
                    <a:pt x="521" y="106"/>
                  </a:lnTo>
                  <a:lnTo>
                    <a:pt x="494" y="115"/>
                  </a:lnTo>
                  <a:lnTo>
                    <a:pt x="459" y="115"/>
                  </a:lnTo>
                  <a:lnTo>
                    <a:pt x="424" y="115"/>
                  </a:lnTo>
                  <a:lnTo>
                    <a:pt x="397" y="115"/>
                  </a:lnTo>
                  <a:lnTo>
                    <a:pt x="362" y="115"/>
                  </a:lnTo>
                  <a:lnTo>
                    <a:pt x="327" y="115"/>
                  </a:lnTo>
                  <a:lnTo>
                    <a:pt x="300" y="106"/>
                  </a:lnTo>
                  <a:lnTo>
                    <a:pt x="274" y="106"/>
                  </a:lnTo>
                  <a:lnTo>
                    <a:pt x="238" y="97"/>
                  </a:lnTo>
                  <a:lnTo>
                    <a:pt x="203" y="88"/>
                  </a:lnTo>
                  <a:lnTo>
                    <a:pt x="167" y="79"/>
                  </a:lnTo>
                  <a:lnTo>
                    <a:pt x="132" y="71"/>
                  </a:lnTo>
                  <a:lnTo>
                    <a:pt x="88" y="53"/>
                  </a:lnTo>
                  <a:lnTo>
                    <a:pt x="53" y="35"/>
                  </a:lnTo>
                  <a:lnTo>
                    <a:pt x="26" y="26"/>
                  </a:lnTo>
                  <a:lnTo>
                    <a:pt x="0" y="0"/>
                  </a:lnTo>
                  <a:lnTo>
                    <a:pt x="0" y="18"/>
                  </a:lnTo>
                  <a:lnTo>
                    <a:pt x="8" y="35"/>
                  </a:lnTo>
                  <a:lnTo>
                    <a:pt x="17" y="62"/>
                  </a:lnTo>
                  <a:lnTo>
                    <a:pt x="26" y="88"/>
                  </a:lnTo>
                  <a:lnTo>
                    <a:pt x="35" y="115"/>
                  </a:lnTo>
                  <a:lnTo>
                    <a:pt x="53" y="141"/>
                  </a:lnTo>
                  <a:lnTo>
                    <a:pt x="61" y="168"/>
                  </a:lnTo>
                  <a:lnTo>
                    <a:pt x="70" y="194"/>
                  </a:lnTo>
                  <a:lnTo>
                    <a:pt x="79" y="212"/>
                  </a:lnTo>
                  <a:lnTo>
                    <a:pt x="88" y="230"/>
                  </a:lnTo>
                  <a:lnTo>
                    <a:pt x="132" y="292"/>
                  </a:lnTo>
                  <a:lnTo>
                    <a:pt x="185" y="345"/>
                  </a:lnTo>
                  <a:lnTo>
                    <a:pt x="238" y="389"/>
                  </a:lnTo>
                  <a:lnTo>
                    <a:pt x="300" y="433"/>
                  </a:lnTo>
                  <a:lnTo>
                    <a:pt x="362" y="477"/>
                  </a:lnTo>
                  <a:lnTo>
                    <a:pt x="433" y="521"/>
                  </a:lnTo>
                  <a:lnTo>
                    <a:pt x="503" y="566"/>
                  </a:lnTo>
                  <a:lnTo>
                    <a:pt x="565" y="610"/>
                  </a:lnTo>
                  <a:lnTo>
                    <a:pt x="636" y="672"/>
                  </a:lnTo>
                  <a:lnTo>
                    <a:pt x="707" y="734"/>
                  </a:lnTo>
                  <a:lnTo>
                    <a:pt x="689" y="680"/>
                  </a:lnTo>
                  <a:lnTo>
                    <a:pt x="680" y="627"/>
                  </a:lnTo>
                  <a:lnTo>
                    <a:pt x="680" y="574"/>
                  </a:lnTo>
                  <a:lnTo>
                    <a:pt x="671" y="530"/>
                  </a:lnTo>
                  <a:lnTo>
                    <a:pt x="671" y="477"/>
                  </a:lnTo>
                  <a:lnTo>
                    <a:pt x="662" y="433"/>
                  </a:lnTo>
                  <a:lnTo>
                    <a:pt x="662" y="389"/>
                  </a:lnTo>
                  <a:lnTo>
                    <a:pt x="662" y="336"/>
                  </a:lnTo>
                  <a:lnTo>
                    <a:pt x="662" y="283"/>
                  </a:lnTo>
                  <a:lnTo>
                    <a:pt x="662" y="221"/>
                  </a:lnTo>
                  <a:lnTo>
                    <a:pt x="662" y="221"/>
                  </a:lnTo>
                  <a:lnTo>
                    <a:pt x="654" y="221"/>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5" name="Freeform 29"/>
            <p:cNvSpPr>
              <a:spLocks/>
            </p:cNvSpPr>
            <p:nvPr/>
          </p:nvSpPr>
          <p:spPr bwMode="auto">
            <a:xfrm>
              <a:off x="4737" y="3045"/>
              <a:ext cx="160" cy="54"/>
            </a:xfrm>
            <a:custGeom>
              <a:avLst/>
              <a:gdLst>
                <a:gd name="T0" fmla="*/ 212 w 478"/>
                <a:gd name="T1" fmla="*/ 88 h 159"/>
                <a:gd name="T2" fmla="*/ 230 w 478"/>
                <a:gd name="T3" fmla="*/ 88 h 159"/>
                <a:gd name="T4" fmla="*/ 248 w 478"/>
                <a:gd name="T5" fmla="*/ 80 h 159"/>
                <a:gd name="T6" fmla="*/ 265 w 478"/>
                <a:gd name="T7" fmla="*/ 71 h 159"/>
                <a:gd name="T8" fmla="*/ 283 w 478"/>
                <a:gd name="T9" fmla="*/ 71 h 159"/>
                <a:gd name="T10" fmla="*/ 301 w 478"/>
                <a:gd name="T11" fmla="*/ 62 h 159"/>
                <a:gd name="T12" fmla="*/ 318 w 478"/>
                <a:gd name="T13" fmla="*/ 53 h 159"/>
                <a:gd name="T14" fmla="*/ 327 w 478"/>
                <a:gd name="T15" fmla="*/ 53 h 159"/>
                <a:gd name="T16" fmla="*/ 345 w 478"/>
                <a:gd name="T17" fmla="*/ 44 h 159"/>
                <a:gd name="T18" fmla="*/ 363 w 478"/>
                <a:gd name="T19" fmla="*/ 35 h 159"/>
                <a:gd name="T20" fmla="*/ 371 w 478"/>
                <a:gd name="T21" fmla="*/ 26 h 159"/>
                <a:gd name="T22" fmla="*/ 389 w 478"/>
                <a:gd name="T23" fmla="*/ 26 h 159"/>
                <a:gd name="T24" fmla="*/ 407 w 478"/>
                <a:gd name="T25" fmla="*/ 18 h 159"/>
                <a:gd name="T26" fmla="*/ 425 w 478"/>
                <a:gd name="T27" fmla="*/ 9 h 159"/>
                <a:gd name="T28" fmla="*/ 442 w 478"/>
                <a:gd name="T29" fmla="*/ 0 h 159"/>
                <a:gd name="T30" fmla="*/ 460 w 478"/>
                <a:gd name="T31" fmla="*/ 0 h 159"/>
                <a:gd name="T32" fmla="*/ 469 w 478"/>
                <a:gd name="T33" fmla="*/ 0 h 159"/>
                <a:gd name="T34" fmla="*/ 478 w 478"/>
                <a:gd name="T35" fmla="*/ 9 h 159"/>
                <a:gd name="T36" fmla="*/ 469 w 478"/>
                <a:gd name="T37" fmla="*/ 18 h 159"/>
                <a:gd name="T38" fmla="*/ 451 w 478"/>
                <a:gd name="T39" fmla="*/ 35 h 159"/>
                <a:gd name="T40" fmla="*/ 416 w 478"/>
                <a:gd name="T41" fmla="*/ 53 h 159"/>
                <a:gd name="T42" fmla="*/ 389 w 478"/>
                <a:gd name="T43" fmla="*/ 71 h 159"/>
                <a:gd name="T44" fmla="*/ 354 w 478"/>
                <a:gd name="T45" fmla="*/ 88 h 159"/>
                <a:gd name="T46" fmla="*/ 318 w 478"/>
                <a:gd name="T47" fmla="*/ 106 h 159"/>
                <a:gd name="T48" fmla="*/ 283 w 478"/>
                <a:gd name="T49" fmla="*/ 124 h 159"/>
                <a:gd name="T50" fmla="*/ 239 w 478"/>
                <a:gd name="T51" fmla="*/ 133 h 159"/>
                <a:gd name="T52" fmla="*/ 204 w 478"/>
                <a:gd name="T53" fmla="*/ 141 h 159"/>
                <a:gd name="T54" fmla="*/ 168 w 478"/>
                <a:gd name="T55" fmla="*/ 150 h 159"/>
                <a:gd name="T56" fmla="*/ 124 w 478"/>
                <a:gd name="T57" fmla="*/ 150 h 159"/>
                <a:gd name="T58" fmla="*/ 89 w 478"/>
                <a:gd name="T59" fmla="*/ 159 h 159"/>
                <a:gd name="T60" fmla="*/ 53 w 478"/>
                <a:gd name="T61" fmla="*/ 159 h 159"/>
                <a:gd name="T62" fmla="*/ 18 w 478"/>
                <a:gd name="T63" fmla="*/ 159 h 159"/>
                <a:gd name="T64" fmla="*/ 0 w 478"/>
                <a:gd name="T65" fmla="*/ 159 h 159"/>
                <a:gd name="T66" fmla="*/ 0 w 478"/>
                <a:gd name="T67" fmla="*/ 159 h 159"/>
                <a:gd name="T68" fmla="*/ 9 w 478"/>
                <a:gd name="T69" fmla="*/ 150 h 159"/>
                <a:gd name="T70" fmla="*/ 27 w 478"/>
                <a:gd name="T71" fmla="*/ 150 h 159"/>
                <a:gd name="T72" fmla="*/ 53 w 478"/>
                <a:gd name="T73" fmla="*/ 141 h 159"/>
                <a:gd name="T74" fmla="*/ 89 w 478"/>
                <a:gd name="T75" fmla="*/ 133 h 159"/>
                <a:gd name="T76" fmla="*/ 133 w 478"/>
                <a:gd name="T77" fmla="*/ 124 h 159"/>
                <a:gd name="T78" fmla="*/ 168 w 478"/>
                <a:gd name="T79" fmla="*/ 106 h 159"/>
                <a:gd name="T80" fmla="*/ 212 w 478"/>
                <a:gd name="T81" fmla="*/ 88 h 159"/>
                <a:gd name="T82" fmla="*/ 212 w 478"/>
                <a:gd name="T83" fmla="*/ 8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8" h="159">
                  <a:moveTo>
                    <a:pt x="212" y="88"/>
                  </a:moveTo>
                  <a:lnTo>
                    <a:pt x="230" y="88"/>
                  </a:lnTo>
                  <a:lnTo>
                    <a:pt x="248" y="80"/>
                  </a:lnTo>
                  <a:lnTo>
                    <a:pt x="265" y="71"/>
                  </a:lnTo>
                  <a:lnTo>
                    <a:pt x="283" y="71"/>
                  </a:lnTo>
                  <a:lnTo>
                    <a:pt x="301" y="62"/>
                  </a:lnTo>
                  <a:lnTo>
                    <a:pt x="318" y="53"/>
                  </a:lnTo>
                  <a:lnTo>
                    <a:pt x="327" y="53"/>
                  </a:lnTo>
                  <a:lnTo>
                    <a:pt x="345" y="44"/>
                  </a:lnTo>
                  <a:lnTo>
                    <a:pt x="363" y="35"/>
                  </a:lnTo>
                  <a:lnTo>
                    <a:pt x="371" y="26"/>
                  </a:lnTo>
                  <a:lnTo>
                    <a:pt x="389" y="26"/>
                  </a:lnTo>
                  <a:lnTo>
                    <a:pt x="407" y="18"/>
                  </a:lnTo>
                  <a:lnTo>
                    <a:pt x="425" y="9"/>
                  </a:lnTo>
                  <a:lnTo>
                    <a:pt x="442" y="0"/>
                  </a:lnTo>
                  <a:lnTo>
                    <a:pt x="460" y="0"/>
                  </a:lnTo>
                  <a:lnTo>
                    <a:pt x="469" y="0"/>
                  </a:lnTo>
                  <a:lnTo>
                    <a:pt x="478" y="9"/>
                  </a:lnTo>
                  <a:lnTo>
                    <a:pt x="469" y="18"/>
                  </a:lnTo>
                  <a:lnTo>
                    <a:pt x="451" y="35"/>
                  </a:lnTo>
                  <a:lnTo>
                    <a:pt x="416" y="53"/>
                  </a:lnTo>
                  <a:lnTo>
                    <a:pt x="389" y="71"/>
                  </a:lnTo>
                  <a:lnTo>
                    <a:pt x="354" y="88"/>
                  </a:lnTo>
                  <a:lnTo>
                    <a:pt x="318" y="106"/>
                  </a:lnTo>
                  <a:lnTo>
                    <a:pt x="283" y="124"/>
                  </a:lnTo>
                  <a:lnTo>
                    <a:pt x="239" y="133"/>
                  </a:lnTo>
                  <a:lnTo>
                    <a:pt x="204" y="141"/>
                  </a:lnTo>
                  <a:lnTo>
                    <a:pt x="168" y="150"/>
                  </a:lnTo>
                  <a:lnTo>
                    <a:pt x="124" y="150"/>
                  </a:lnTo>
                  <a:lnTo>
                    <a:pt x="89" y="159"/>
                  </a:lnTo>
                  <a:lnTo>
                    <a:pt x="53" y="159"/>
                  </a:lnTo>
                  <a:lnTo>
                    <a:pt x="18" y="159"/>
                  </a:lnTo>
                  <a:lnTo>
                    <a:pt x="0" y="159"/>
                  </a:lnTo>
                  <a:lnTo>
                    <a:pt x="0" y="159"/>
                  </a:lnTo>
                  <a:lnTo>
                    <a:pt x="9" y="150"/>
                  </a:lnTo>
                  <a:lnTo>
                    <a:pt x="27" y="150"/>
                  </a:lnTo>
                  <a:lnTo>
                    <a:pt x="53" y="141"/>
                  </a:lnTo>
                  <a:lnTo>
                    <a:pt x="89" y="133"/>
                  </a:lnTo>
                  <a:lnTo>
                    <a:pt x="133" y="124"/>
                  </a:lnTo>
                  <a:lnTo>
                    <a:pt x="168" y="106"/>
                  </a:lnTo>
                  <a:lnTo>
                    <a:pt x="212" y="88"/>
                  </a:lnTo>
                  <a:lnTo>
                    <a:pt x="212" y="8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6" name="Freeform 30"/>
            <p:cNvSpPr>
              <a:spLocks/>
            </p:cNvSpPr>
            <p:nvPr/>
          </p:nvSpPr>
          <p:spPr bwMode="auto">
            <a:xfrm>
              <a:off x="4508" y="3148"/>
              <a:ext cx="182" cy="187"/>
            </a:xfrm>
            <a:custGeom>
              <a:avLst/>
              <a:gdLst>
                <a:gd name="T0" fmla="*/ 442 w 548"/>
                <a:gd name="T1" fmla="*/ 45 h 540"/>
                <a:gd name="T2" fmla="*/ 406 w 548"/>
                <a:gd name="T3" fmla="*/ 54 h 540"/>
                <a:gd name="T4" fmla="*/ 353 w 548"/>
                <a:gd name="T5" fmla="*/ 54 h 540"/>
                <a:gd name="T6" fmla="*/ 300 w 548"/>
                <a:gd name="T7" fmla="*/ 45 h 540"/>
                <a:gd name="T8" fmla="*/ 247 w 548"/>
                <a:gd name="T9" fmla="*/ 45 h 540"/>
                <a:gd name="T10" fmla="*/ 194 w 548"/>
                <a:gd name="T11" fmla="*/ 45 h 540"/>
                <a:gd name="T12" fmla="*/ 141 w 548"/>
                <a:gd name="T13" fmla="*/ 36 h 540"/>
                <a:gd name="T14" fmla="*/ 97 w 548"/>
                <a:gd name="T15" fmla="*/ 27 h 540"/>
                <a:gd name="T16" fmla="*/ 53 w 548"/>
                <a:gd name="T17" fmla="*/ 27 h 540"/>
                <a:gd name="T18" fmla="*/ 26 w 548"/>
                <a:gd name="T19" fmla="*/ 9 h 540"/>
                <a:gd name="T20" fmla="*/ 9 w 548"/>
                <a:gd name="T21" fmla="*/ 0 h 540"/>
                <a:gd name="T22" fmla="*/ 0 w 548"/>
                <a:gd name="T23" fmla="*/ 0 h 540"/>
                <a:gd name="T24" fmla="*/ 0 w 548"/>
                <a:gd name="T25" fmla="*/ 0 h 540"/>
                <a:gd name="T26" fmla="*/ 0 w 548"/>
                <a:gd name="T27" fmla="*/ 18 h 540"/>
                <a:gd name="T28" fmla="*/ 9 w 548"/>
                <a:gd name="T29" fmla="*/ 45 h 540"/>
                <a:gd name="T30" fmla="*/ 18 w 548"/>
                <a:gd name="T31" fmla="*/ 71 h 540"/>
                <a:gd name="T32" fmla="*/ 26 w 548"/>
                <a:gd name="T33" fmla="*/ 98 h 540"/>
                <a:gd name="T34" fmla="*/ 44 w 548"/>
                <a:gd name="T35" fmla="*/ 133 h 540"/>
                <a:gd name="T36" fmla="*/ 62 w 548"/>
                <a:gd name="T37" fmla="*/ 160 h 540"/>
                <a:gd name="T38" fmla="*/ 79 w 548"/>
                <a:gd name="T39" fmla="*/ 177 h 540"/>
                <a:gd name="T40" fmla="*/ 88 w 548"/>
                <a:gd name="T41" fmla="*/ 195 h 540"/>
                <a:gd name="T42" fmla="*/ 97 w 548"/>
                <a:gd name="T43" fmla="*/ 213 h 540"/>
                <a:gd name="T44" fmla="*/ 115 w 548"/>
                <a:gd name="T45" fmla="*/ 230 h 540"/>
                <a:gd name="T46" fmla="*/ 124 w 548"/>
                <a:gd name="T47" fmla="*/ 248 h 540"/>
                <a:gd name="T48" fmla="*/ 141 w 548"/>
                <a:gd name="T49" fmla="*/ 266 h 540"/>
                <a:gd name="T50" fmla="*/ 168 w 548"/>
                <a:gd name="T51" fmla="*/ 292 h 540"/>
                <a:gd name="T52" fmla="*/ 194 w 548"/>
                <a:gd name="T53" fmla="*/ 319 h 540"/>
                <a:gd name="T54" fmla="*/ 230 w 548"/>
                <a:gd name="T55" fmla="*/ 345 h 540"/>
                <a:gd name="T56" fmla="*/ 274 w 548"/>
                <a:gd name="T57" fmla="*/ 372 h 540"/>
                <a:gd name="T58" fmla="*/ 327 w 548"/>
                <a:gd name="T59" fmla="*/ 398 h 540"/>
                <a:gd name="T60" fmla="*/ 389 w 548"/>
                <a:gd name="T61" fmla="*/ 434 h 540"/>
                <a:gd name="T62" fmla="*/ 389 w 548"/>
                <a:gd name="T63" fmla="*/ 434 h 540"/>
                <a:gd name="T64" fmla="*/ 398 w 548"/>
                <a:gd name="T65" fmla="*/ 442 h 540"/>
                <a:gd name="T66" fmla="*/ 415 w 548"/>
                <a:gd name="T67" fmla="*/ 451 h 540"/>
                <a:gd name="T68" fmla="*/ 433 w 548"/>
                <a:gd name="T69" fmla="*/ 460 h 540"/>
                <a:gd name="T70" fmla="*/ 459 w 548"/>
                <a:gd name="T71" fmla="*/ 478 h 540"/>
                <a:gd name="T72" fmla="*/ 477 w 548"/>
                <a:gd name="T73" fmla="*/ 495 h 540"/>
                <a:gd name="T74" fmla="*/ 504 w 548"/>
                <a:gd name="T75" fmla="*/ 504 h 540"/>
                <a:gd name="T76" fmla="*/ 521 w 548"/>
                <a:gd name="T77" fmla="*/ 522 h 540"/>
                <a:gd name="T78" fmla="*/ 539 w 548"/>
                <a:gd name="T79" fmla="*/ 531 h 540"/>
                <a:gd name="T80" fmla="*/ 548 w 548"/>
                <a:gd name="T81" fmla="*/ 540 h 540"/>
                <a:gd name="T82" fmla="*/ 539 w 548"/>
                <a:gd name="T83" fmla="*/ 531 h 540"/>
                <a:gd name="T84" fmla="*/ 530 w 548"/>
                <a:gd name="T85" fmla="*/ 522 h 540"/>
                <a:gd name="T86" fmla="*/ 521 w 548"/>
                <a:gd name="T87" fmla="*/ 495 h 540"/>
                <a:gd name="T88" fmla="*/ 504 w 548"/>
                <a:gd name="T89" fmla="*/ 478 h 540"/>
                <a:gd name="T90" fmla="*/ 486 w 548"/>
                <a:gd name="T91" fmla="*/ 442 h 540"/>
                <a:gd name="T92" fmla="*/ 468 w 548"/>
                <a:gd name="T93" fmla="*/ 407 h 540"/>
                <a:gd name="T94" fmla="*/ 451 w 548"/>
                <a:gd name="T95" fmla="*/ 372 h 540"/>
                <a:gd name="T96" fmla="*/ 433 w 548"/>
                <a:gd name="T97" fmla="*/ 328 h 540"/>
                <a:gd name="T98" fmla="*/ 415 w 548"/>
                <a:gd name="T99" fmla="*/ 292 h 540"/>
                <a:gd name="T100" fmla="*/ 406 w 548"/>
                <a:gd name="T101" fmla="*/ 248 h 540"/>
                <a:gd name="T102" fmla="*/ 406 w 548"/>
                <a:gd name="T103" fmla="*/ 221 h 540"/>
                <a:gd name="T104" fmla="*/ 406 w 548"/>
                <a:gd name="T105" fmla="*/ 195 h 540"/>
                <a:gd name="T106" fmla="*/ 415 w 548"/>
                <a:gd name="T107" fmla="*/ 168 h 540"/>
                <a:gd name="T108" fmla="*/ 415 w 548"/>
                <a:gd name="T109" fmla="*/ 142 h 540"/>
                <a:gd name="T110" fmla="*/ 424 w 548"/>
                <a:gd name="T111" fmla="*/ 115 h 540"/>
                <a:gd name="T112" fmla="*/ 433 w 548"/>
                <a:gd name="T113" fmla="*/ 98 h 540"/>
                <a:gd name="T114" fmla="*/ 433 w 548"/>
                <a:gd name="T115" fmla="*/ 80 h 540"/>
                <a:gd name="T116" fmla="*/ 442 w 548"/>
                <a:gd name="T117" fmla="*/ 62 h 540"/>
                <a:gd name="T118" fmla="*/ 442 w 548"/>
                <a:gd name="T119" fmla="*/ 54 h 540"/>
                <a:gd name="T120" fmla="*/ 442 w 548"/>
                <a:gd name="T121" fmla="*/ 54 h 540"/>
                <a:gd name="T122" fmla="*/ 442 w 548"/>
                <a:gd name="T123" fmla="*/ 54 h 540"/>
                <a:gd name="T124" fmla="*/ 442 w 548"/>
                <a:gd name="T125" fmla="*/ 45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8" h="540">
                  <a:moveTo>
                    <a:pt x="442" y="45"/>
                  </a:moveTo>
                  <a:lnTo>
                    <a:pt x="406" y="54"/>
                  </a:lnTo>
                  <a:lnTo>
                    <a:pt x="353" y="54"/>
                  </a:lnTo>
                  <a:lnTo>
                    <a:pt x="300" y="45"/>
                  </a:lnTo>
                  <a:lnTo>
                    <a:pt x="247" y="45"/>
                  </a:lnTo>
                  <a:lnTo>
                    <a:pt x="194" y="45"/>
                  </a:lnTo>
                  <a:lnTo>
                    <a:pt x="141" y="36"/>
                  </a:lnTo>
                  <a:lnTo>
                    <a:pt x="97" y="27"/>
                  </a:lnTo>
                  <a:lnTo>
                    <a:pt x="53" y="27"/>
                  </a:lnTo>
                  <a:lnTo>
                    <a:pt x="26" y="9"/>
                  </a:lnTo>
                  <a:lnTo>
                    <a:pt x="9" y="0"/>
                  </a:lnTo>
                  <a:lnTo>
                    <a:pt x="0" y="0"/>
                  </a:lnTo>
                  <a:lnTo>
                    <a:pt x="0" y="0"/>
                  </a:lnTo>
                  <a:lnTo>
                    <a:pt x="0" y="18"/>
                  </a:lnTo>
                  <a:lnTo>
                    <a:pt x="9" y="45"/>
                  </a:lnTo>
                  <a:lnTo>
                    <a:pt x="18" y="71"/>
                  </a:lnTo>
                  <a:lnTo>
                    <a:pt x="26" y="98"/>
                  </a:lnTo>
                  <a:lnTo>
                    <a:pt x="44" y="133"/>
                  </a:lnTo>
                  <a:lnTo>
                    <a:pt x="62" y="160"/>
                  </a:lnTo>
                  <a:lnTo>
                    <a:pt x="79" y="177"/>
                  </a:lnTo>
                  <a:lnTo>
                    <a:pt x="88" y="195"/>
                  </a:lnTo>
                  <a:lnTo>
                    <a:pt x="97" y="213"/>
                  </a:lnTo>
                  <a:lnTo>
                    <a:pt x="115" y="230"/>
                  </a:lnTo>
                  <a:lnTo>
                    <a:pt x="124" y="248"/>
                  </a:lnTo>
                  <a:lnTo>
                    <a:pt x="141" y="266"/>
                  </a:lnTo>
                  <a:lnTo>
                    <a:pt x="168" y="292"/>
                  </a:lnTo>
                  <a:lnTo>
                    <a:pt x="194" y="319"/>
                  </a:lnTo>
                  <a:lnTo>
                    <a:pt x="230" y="345"/>
                  </a:lnTo>
                  <a:lnTo>
                    <a:pt x="274" y="372"/>
                  </a:lnTo>
                  <a:lnTo>
                    <a:pt x="327" y="398"/>
                  </a:lnTo>
                  <a:lnTo>
                    <a:pt x="389" y="434"/>
                  </a:lnTo>
                  <a:lnTo>
                    <a:pt x="389" y="434"/>
                  </a:lnTo>
                  <a:lnTo>
                    <a:pt x="398" y="442"/>
                  </a:lnTo>
                  <a:lnTo>
                    <a:pt x="415" y="451"/>
                  </a:lnTo>
                  <a:lnTo>
                    <a:pt x="433" y="460"/>
                  </a:lnTo>
                  <a:lnTo>
                    <a:pt x="459" y="478"/>
                  </a:lnTo>
                  <a:lnTo>
                    <a:pt x="477" y="495"/>
                  </a:lnTo>
                  <a:lnTo>
                    <a:pt x="504" y="504"/>
                  </a:lnTo>
                  <a:lnTo>
                    <a:pt x="521" y="522"/>
                  </a:lnTo>
                  <a:lnTo>
                    <a:pt x="539" y="531"/>
                  </a:lnTo>
                  <a:lnTo>
                    <a:pt x="548" y="540"/>
                  </a:lnTo>
                  <a:lnTo>
                    <a:pt x="539" y="531"/>
                  </a:lnTo>
                  <a:lnTo>
                    <a:pt x="530" y="522"/>
                  </a:lnTo>
                  <a:lnTo>
                    <a:pt x="521" y="495"/>
                  </a:lnTo>
                  <a:lnTo>
                    <a:pt x="504" y="478"/>
                  </a:lnTo>
                  <a:lnTo>
                    <a:pt x="486" y="442"/>
                  </a:lnTo>
                  <a:lnTo>
                    <a:pt x="468" y="407"/>
                  </a:lnTo>
                  <a:lnTo>
                    <a:pt x="451" y="372"/>
                  </a:lnTo>
                  <a:lnTo>
                    <a:pt x="433" y="328"/>
                  </a:lnTo>
                  <a:lnTo>
                    <a:pt x="415" y="292"/>
                  </a:lnTo>
                  <a:lnTo>
                    <a:pt x="406" y="248"/>
                  </a:lnTo>
                  <a:lnTo>
                    <a:pt x="406" y="221"/>
                  </a:lnTo>
                  <a:lnTo>
                    <a:pt x="406" y="195"/>
                  </a:lnTo>
                  <a:lnTo>
                    <a:pt x="415" y="168"/>
                  </a:lnTo>
                  <a:lnTo>
                    <a:pt x="415" y="142"/>
                  </a:lnTo>
                  <a:lnTo>
                    <a:pt x="424" y="115"/>
                  </a:lnTo>
                  <a:lnTo>
                    <a:pt x="433" y="98"/>
                  </a:lnTo>
                  <a:lnTo>
                    <a:pt x="433" y="80"/>
                  </a:lnTo>
                  <a:lnTo>
                    <a:pt x="442" y="62"/>
                  </a:lnTo>
                  <a:lnTo>
                    <a:pt x="442" y="54"/>
                  </a:lnTo>
                  <a:lnTo>
                    <a:pt x="442" y="54"/>
                  </a:lnTo>
                  <a:lnTo>
                    <a:pt x="442" y="54"/>
                  </a:lnTo>
                  <a:lnTo>
                    <a:pt x="442" y="45"/>
                  </a:lnTo>
                  <a:close/>
                </a:path>
              </a:pathLst>
            </a:custGeom>
            <a:solidFill>
              <a:srgbClr val="D8A17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7" name="Freeform 31"/>
            <p:cNvSpPr>
              <a:spLocks/>
            </p:cNvSpPr>
            <p:nvPr/>
          </p:nvSpPr>
          <p:spPr bwMode="auto">
            <a:xfrm>
              <a:off x="5080" y="2595"/>
              <a:ext cx="64" cy="110"/>
            </a:xfrm>
            <a:custGeom>
              <a:avLst/>
              <a:gdLst>
                <a:gd name="T0" fmla="*/ 167 w 194"/>
                <a:gd name="T1" fmla="*/ 309 h 318"/>
                <a:gd name="T2" fmla="*/ 167 w 194"/>
                <a:gd name="T3" fmla="*/ 300 h 318"/>
                <a:gd name="T4" fmla="*/ 159 w 194"/>
                <a:gd name="T5" fmla="*/ 291 h 318"/>
                <a:gd name="T6" fmla="*/ 159 w 194"/>
                <a:gd name="T7" fmla="*/ 283 h 318"/>
                <a:gd name="T8" fmla="*/ 159 w 194"/>
                <a:gd name="T9" fmla="*/ 274 h 318"/>
                <a:gd name="T10" fmla="*/ 159 w 194"/>
                <a:gd name="T11" fmla="*/ 274 h 318"/>
                <a:gd name="T12" fmla="*/ 167 w 194"/>
                <a:gd name="T13" fmla="*/ 256 h 318"/>
                <a:gd name="T14" fmla="*/ 176 w 194"/>
                <a:gd name="T15" fmla="*/ 230 h 318"/>
                <a:gd name="T16" fmla="*/ 185 w 194"/>
                <a:gd name="T17" fmla="*/ 203 h 318"/>
                <a:gd name="T18" fmla="*/ 194 w 194"/>
                <a:gd name="T19" fmla="*/ 177 h 318"/>
                <a:gd name="T20" fmla="*/ 194 w 194"/>
                <a:gd name="T21" fmla="*/ 159 h 318"/>
                <a:gd name="T22" fmla="*/ 194 w 194"/>
                <a:gd name="T23" fmla="*/ 132 h 318"/>
                <a:gd name="T24" fmla="*/ 194 w 194"/>
                <a:gd name="T25" fmla="*/ 97 h 318"/>
                <a:gd name="T26" fmla="*/ 194 w 194"/>
                <a:gd name="T27" fmla="*/ 53 h 318"/>
                <a:gd name="T28" fmla="*/ 185 w 194"/>
                <a:gd name="T29" fmla="*/ 17 h 318"/>
                <a:gd name="T30" fmla="*/ 167 w 194"/>
                <a:gd name="T31" fmla="*/ 0 h 318"/>
                <a:gd name="T32" fmla="*/ 159 w 194"/>
                <a:gd name="T33" fmla="*/ 0 h 318"/>
                <a:gd name="T34" fmla="*/ 132 w 194"/>
                <a:gd name="T35" fmla="*/ 0 h 318"/>
                <a:gd name="T36" fmla="*/ 114 w 194"/>
                <a:gd name="T37" fmla="*/ 0 h 318"/>
                <a:gd name="T38" fmla="*/ 97 w 194"/>
                <a:gd name="T39" fmla="*/ 0 h 318"/>
                <a:gd name="T40" fmla="*/ 79 w 194"/>
                <a:gd name="T41" fmla="*/ 9 h 318"/>
                <a:gd name="T42" fmla="*/ 53 w 194"/>
                <a:gd name="T43" fmla="*/ 17 h 318"/>
                <a:gd name="T44" fmla="*/ 35 w 194"/>
                <a:gd name="T45" fmla="*/ 26 h 318"/>
                <a:gd name="T46" fmla="*/ 17 w 194"/>
                <a:gd name="T47" fmla="*/ 53 h 318"/>
                <a:gd name="T48" fmla="*/ 8 w 194"/>
                <a:gd name="T49" fmla="*/ 70 h 318"/>
                <a:gd name="T50" fmla="*/ 0 w 194"/>
                <a:gd name="T51" fmla="*/ 79 h 318"/>
                <a:gd name="T52" fmla="*/ 0 w 194"/>
                <a:gd name="T53" fmla="*/ 88 h 318"/>
                <a:gd name="T54" fmla="*/ 8 w 194"/>
                <a:gd name="T55" fmla="*/ 88 h 318"/>
                <a:gd name="T56" fmla="*/ 8 w 194"/>
                <a:gd name="T57" fmla="*/ 97 h 318"/>
                <a:gd name="T58" fmla="*/ 17 w 194"/>
                <a:gd name="T59" fmla="*/ 106 h 318"/>
                <a:gd name="T60" fmla="*/ 35 w 194"/>
                <a:gd name="T61" fmla="*/ 123 h 318"/>
                <a:gd name="T62" fmla="*/ 44 w 194"/>
                <a:gd name="T63" fmla="*/ 150 h 318"/>
                <a:gd name="T64" fmla="*/ 53 w 194"/>
                <a:gd name="T65" fmla="*/ 194 h 318"/>
                <a:gd name="T66" fmla="*/ 61 w 194"/>
                <a:gd name="T67" fmla="*/ 230 h 318"/>
                <a:gd name="T68" fmla="*/ 70 w 194"/>
                <a:gd name="T69" fmla="*/ 256 h 318"/>
                <a:gd name="T70" fmla="*/ 88 w 194"/>
                <a:gd name="T71" fmla="*/ 274 h 318"/>
                <a:gd name="T72" fmla="*/ 88 w 194"/>
                <a:gd name="T73" fmla="*/ 283 h 318"/>
                <a:gd name="T74" fmla="*/ 97 w 194"/>
                <a:gd name="T75" fmla="*/ 291 h 318"/>
                <a:gd name="T76" fmla="*/ 97 w 194"/>
                <a:gd name="T77" fmla="*/ 309 h 318"/>
                <a:gd name="T78" fmla="*/ 106 w 194"/>
                <a:gd name="T79" fmla="*/ 318 h 318"/>
                <a:gd name="T80" fmla="*/ 123 w 194"/>
                <a:gd name="T81" fmla="*/ 318 h 318"/>
                <a:gd name="T82" fmla="*/ 132 w 194"/>
                <a:gd name="T83" fmla="*/ 318 h 318"/>
                <a:gd name="T84" fmla="*/ 141 w 194"/>
                <a:gd name="T85" fmla="*/ 318 h 318"/>
                <a:gd name="T86" fmla="*/ 150 w 194"/>
                <a:gd name="T87" fmla="*/ 318 h 318"/>
                <a:gd name="T88" fmla="*/ 159 w 194"/>
                <a:gd name="T89" fmla="*/ 309 h 318"/>
                <a:gd name="T90" fmla="*/ 167 w 194"/>
                <a:gd name="T91" fmla="*/ 309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4" h="318">
                  <a:moveTo>
                    <a:pt x="159" y="309"/>
                  </a:moveTo>
                  <a:lnTo>
                    <a:pt x="167" y="309"/>
                  </a:lnTo>
                  <a:lnTo>
                    <a:pt x="167" y="300"/>
                  </a:lnTo>
                  <a:lnTo>
                    <a:pt x="167" y="300"/>
                  </a:lnTo>
                  <a:lnTo>
                    <a:pt x="167" y="300"/>
                  </a:lnTo>
                  <a:lnTo>
                    <a:pt x="159" y="291"/>
                  </a:lnTo>
                  <a:lnTo>
                    <a:pt x="159" y="291"/>
                  </a:lnTo>
                  <a:lnTo>
                    <a:pt x="159" y="283"/>
                  </a:lnTo>
                  <a:lnTo>
                    <a:pt x="159" y="283"/>
                  </a:lnTo>
                  <a:lnTo>
                    <a:pt x="159" y="274"/>
                  </a:lnTo>
                  <a:lnTo>
                    <a:pt x="159" y="274"/>
                  </a:lnTo>
                  <a:lnTo>
                    <a:pt x="159" y="274"/>
                  </a:lnTo>
                  <a:lnTo>
                    <a:pt x="167" y="265"/>
                  </a:lnTo>
                  <a:lnTo>
                    <a:pt x="167" y="256"/>
                  </a:lnTo>
                  <a:lnTo>
                    <a:pt x="176" y="247"/>
                  </a:lnTo>
                  <a:lnTo>
                    <a:pt x="176" y="230"/>
                  </a:lnTo>
                  <a:lnTo>
                    <a:pt x="185" y="221"/>
                  </a:lnTo>
                  <a:lnTo>
                    <a:pt x="185" y="203"/>
                  </a:lnTo>
                  <a:lnTo>
                    <a:pt x="194" y="194"/>
                  </a:lnTo>
                  <a:lnTo>
                    <a:pt x="194" y="177"/>
                  </a:lnTo>
                  <a:lnTo>
                    <a:pt x="194" y="159"/>
                  </a:lnTo>
                  <a:lnTo>
                    <a:pt x="194" y="159"/>
                  </a:lnTo>
                  <a:lnTo>
                    <a:pt x="194" y="150"/>
                  </a:lnTo>
                  <a:lnTo>
                    <a:pt x="194" y="132"/>
                  </a:lnTo>
                  <a:lnTo>
                    <a:pt x="194" y="115"/>
                  </a:lnTo>
                  <a:lnTo>
                    <a:pt x="194" y="97"/>
                  </a:lnTo>
                  <a:lnTo>
                    <a:pt x="194" y="79"/>
                  </a:lnTo>
                  <a:lnTo>
                    <a:pt x="194" y="53"/>
                  </a:lnTo>
                  <a:lnTo>
                    <a:pt x="194" y="35"/>
                  </a:lnTo>
                  <a:lnTo>
                    <a:pt x="185" y="17"/>
                  </a:lnTo>
                  <a:lnTo>
                    <a:pt x="176" y="9"/>
                  </a:lnTo>
                  <a:lnTo>
                    <a:pt x="167" y="0"/>
                  </a:lnTo>
                  <a:lnTo>
                    <a:pt x="167" y="0"/>
                  </a:lnTo>
                  <a:lnTo>
                    <a:pt x="159" y="0"/>
                  </a:lnTo>
                  <a:lnTo>
                    <a:pt x="141" y="0"/>
                  </a:lnTo>
                  <a:lnTo>
                    <a:pt x="132" y="0"/>
                  </a:lnTo>
                  <a:lnTo>
                    <a:pt x="123" y="0"/>
                  </a:lnTo>
                  <a:lnTo>
                    <a:pt x="114" y="0"/>
                  </a:lnTo>
                  <a:lnTo>
                    <a:pt x="106" y="0"/>
                  </a:lnTo>
                  <a:lnTo>
                    <a:pt x="97" y="0"/>
                  </a:lnTo>
                  <a:lnTo>
                    <a:pt x="88" y="0"/>
                  </a:lnTo>
                  <a:lnTo>
                    <a:pt x="79" y="9"/>
                  </a:lnTo>
                  <a:lnTo>
                    <a:pt x="61" y="9"/>
                  </a:lnTo>
                  <a:lnTo>
                    <a:pt x="53" y="17"/>
                  </a:lnTo>
                  <a:lnTo>
                    <a:pt x="44" y="26"/>
                  </a:lnTo>
                  <a:lnTo>
                    <a:pt x="35" y="26"/>
                  </a:lnTo>
                  <a:lnTo>
                    <a:pt x="26" y="35"/>
                  </a:lnTo>
                  <a:lnTo>
                    <a:pt x="17" y="53"/>
                  </a:lnTo>
                  <a:lnTo>
                    <a:pt x="8" y="62"/>
                  </a:lnTo>
                  <a:lnTo>
                    <a:pt x="8" y="70"/>
                  </a:lnTo>
                  <a:lnTo>
                    <a:pt x="0" y="79"/>
                  </a:lnTo>
                  <a:lnTo>
                    <a:pt x="0" y="79"/>
                  </a:lnTo>
                  <a:lnTo>
                    <a:pt x="0" y="88"/>
                  </a:lnTo>
                  <a:lnTo>
                    <a:pt x="0" y="88"/>
                  </a:lnTo>
                  <a:lnTo>
                    <a:pt x="0" y="88"/>
                  </a:lnTo>
                  <a:lnTo>
                    <a:pt x="8" y="88"/>
                  </a:lnTo>
                  <a:lnTo>
                    <a:pt x="8" y="97"/>
                  </a:lnTo>
                  <a:lnTo>
                    <a:pt x="8" y="97"/>
                  </a:lnTo>
                  <a:lnTo>
                    <a:pt x="17" y="97"/>
                  </a:lnTo>
                  <a:lnTo>
                    <a:pt x="17" y="106"/>
                  </a:lnTo>
                  <a:lnTo>
                    <a:pt x="17" y="106"/>
                  </a:lnTo>
                  <a:lnTo>
                    <a:pt x="35" y="123"/>
                  </a:lnTo>
                  <a:lnTo>
                    <a:pt x="35" y="132"/>
                  </a:lnTo>
                  <a:lnTo>
                    <a:pt x="44" y="150"/>
                  </a:lnTo>
                  <a:lnTo>
                    <a:pt x="44" y="168"/>
                  </a:lnTo>
                  <a:lnTo>
                    <a:pt x="53" y="194"/>
                  </a:lnTo>
                  <a:lnTo>
                    <a:pt x="53" y="212"/>
                  </a:lnTo>
                  <a:lnTo>
                    <a:pt x="61" y="230"/>
                  </a:lnTo>
                  <a:lnTo>
                    <a:pt x="61" y="238"/>
                  </a:lnTo>
                  <a:lnTo>
                    <a:pt x="70" y="256"/>
                  </a:lnTo>
                  <a:lnTo>
                    <a:pt x="79" y="265"/>
                  </a:lnTo>
                  <a:lnTo>
                    <a:pt x="88" y="274"/>
                  </a:lnTo>
                  <a:lnTo>
                    <a:pt x="88" y="274"/>
                  </a:lnTo>
                  <a:lnTo>
                    <a:pt x="88" y="283"/>
                  </a:lnTo>
                  <a:lnTo>
                    <a:pt x="97" y="291"/>
                  </a:lnTo>
                  <a:lnTo>
                    <a:pt x="97" y="291"/>
                  </a:lnTo>
                  <a:lnTo>
                    <a:pt x="97" y="300"/>
                  </a:lnTo>
                  <a:lnTo>
                    <a:pt x="97" y="309"/>
                  </a:lnTo>
                  <a:lnTo>
                    <a:pt x="106" y="309"/>
                  </a:lnTo>
                  <a:lnTo>
                    <a:pt x="106" y="318"/>
                  </a:lnTo>
                  <a:lnTo>
                    <a:pt x="114" y="318"/>
                  </a:lnTo>
                  <a:lnTo>
                    <a:pt x="123" y="318"/>
                  </a:lnTo>
                  <a:lnTo>
                    <a:pt x="123" y="318"/>
                  </a:lnTo>
                  <a:lnTo>
                    <a:pt x="132" y="318"/>
                  </a:lnTo>
                  <a:lnTo>
                    <a:pt x="132" y="318"/>
                  </a:lnTo>
                  <a:lnTo>
                    <a:pt x="141" y="318"/>
                  </a:lnTo>
                  <a:lnTo>
                    <a:pt x="150" y="318"/>
                  </a:lnTo>
                  <a:lnTo>
                    <a:pt x="150" y="318"/>
                  </a:lnTo>
                  <a:lnTo>
                    <a:pt x="159" y="318"/>
                  </a:lnTo>
                  <a:lnTo>
                    <a:pt x="159" y="309"/>
                  </a:lnTo>
                  <a:lnTo>
                    <a:pt x="167" y="309"/>
                  </a:lnTo>
                  <a:lnTo>
                    <a:pt x="167" y="309"/>
                  </a:lnTo>
                  <a:lnTo>
                    <a:pt x="159" y="309"/>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8" name="Freeform 32"/>
            <p:cNvSpPr>
              <a:spLocks/>
            </p:cNvSpPr>
            <p:nvPr/>
          </p:nvSpPr>
          <p:spPr bwMode="auto">
            <a:xfrm>
              <a:off x="5050" y="2825"/>
              <a:ext cx="83" cy="100"/>
            </a:xfrm>
            <a:custGeom>
              <a:avLst/>
              <a:gdLst>
                <a:gd name="T0" fmla="*/ 0 w 248"/>
                <a:gd name="T1" fmla="*/ 203 h 291"/>
                <a:gd name="T2" fmla="*/ 18 w 248"/>
                <a:gd name="T3" fmla="*/ 203 h 291"/>
                <a:gd name="T4" fmla="*/ 35 w 248"/>
                <a:gd name="T5" fmla="*/ 203 h 291"/>
                <a:gd name="T6" fmla="*/ 53 w 248"/>
                <a:gd name="T7" fmla="*/ 203 h 291"/>
                <a:gd name="T8" fmla="*/ 80 w 248"/>
                <a:gd name="T9" fmla="*/ 203 h 291"/>
                <a:gd name="T10" fmla="*/ 97 w 248"/>
                <a:gd name="T11" fmla="*/ 194 h 291"/>
                <a:gd name="T12" fmla="*/ 124 w 248"/>
                <a:gd name="T13" fmla="*/ 185 h 291"/>
                <a:gd name="T14" fmla="*/ 142 w 248"/>
                <a:gd name="T15" fmla="*/ 176 h 291"/>
                <a:gd name="T16" fmla="*/ 159 w 248"/>
                <a:gd name="T17" fmla="*/ 168 h 291"/>
                <a:gd name="T18" fmla="*/ 177 w 248"/>
                <a:gd name="T19" fmla="*/ 159 h 291"/>
                <a:gd name="T20" fmla="*/ 186 w 248"/>
                <a:gd name="T21" fmla="*/ 141 h 291"/>
                <a:gd name="T22" fmla="*/ 186 w 248"/>
                <a:gd name="T23" fmla="*/ 123 h 291"/>
                <a:gd name="T24" fmla="*/ 195 w 248"/>
                <a:gd name="T25" fmla="*/ 115 h 291"/>
                <a:gd name="T26" fmla="*/ 195 w 248"/>
                <a:gd name="T27" fmla="*/ 97 h 291"/>
                <a:gd name="T28" fmla="*/ 203 w 248"/>
                <a:gd name="T29" fmla="*/ 88 h 291"/>
                <a:gd name="T30" fmla="*/ 203 w 248"/>
                <a:gd name="T31" fmla="*/ 79 h 291"/>
                <a:gd name="T32" fmla="*/ 203 w 248"/>
                <a:gd name="T33" fmla="*/ 70 h 291"/>
                <a:gd name="T34" fmla="*/ 203 w 248"/>
                <a:gd name="T35" fmla="*/ 61 h 291"/>
                <a:gd name="T36" fmla="*/ 203 w 248"/>
                <a:gd name="T37" fmla="*/ 53 h 291"/>
                <a:gd name="T38" fmla="*/ 203 w 248"/>
                <a:gd name="T39" fmla="*/ 35 h 291"/>
                <a:gd name="T40" fmla="*/ 203 w 248"/>
                <a:gd name="T41" fmla="*/ 26 h 291"/>
                <a:gd name="T42" fmla="*/ 203 w 248"/>
                <a:gd name="T43" fmla="*/ 17 h 291"/>
                <a:gd name="T44" fmla="*/ 203 w 248"/>
                <a:gd name="T45" fmla="*/ 8 h 291"/>
                <a:gd name="T46" fmla="*/ 212 w 248"/>
                <a:gd name="T47" fmla="*/ 0 h 291"/>
                <a:gd name="T48" fmla="*/ 212 w 248"/>
                <a:gd name="T49" fmla="*/ 0 h 291"/>
                <a:gd name="T50" fmla="*/ 221 w 248"/>
                <a:gd name="T51" fmla="*/ 0 h 291"/>
                <a:gd name="T52" fmla="*/ 230 w 248"/>
                <a:gd name="T53" fmla="*/ 8 h 291"/>
                <a:gd name="T54" fmla="*/ 230 w 248"/>
                <a:gd name="T55" fmla="*/ 17 h 291"/>
                <a:gd name="T56" fmla="*/ 239 w 248"/>
                <a:gd name="T57" fmla="*/ 26 h 291"/>
                <a:gd name="T58" fmla="*/ 239 w 248"/>
                <a:gd name="T59" fmla="*/ 44 h 291"/>
                <a:gd name="T60" fmla="*/ 239 w 248"/>
                <a:gd name="T61" fmla="*/ 70 h 291"/>
                <a:gd name="T62" fmla="*/ 248 w 248"/>
                <a:gd name="T63" fmla="*/ 97 h 291"/>
                <a:gd name="T64" fmla="*/ 248 w 248"/>
                <a:gd name="T65" fmla="*/ 123 h 291"/>
                <a:gd name="T66" fmla="*/ 248 w 248"/>
                <a:gd name="T67" fmla="*/ 150 h 291"/>
                <a:gd name="T68" fmla="*/ 248 w 248"/>
                <a:gd name="T69" fmla="*/ 176 h 291"/>
                <a:gd name="T70" fmla="*/ 248 w 248"/>
                <a:gd name="T71" fmla="*/ 203 h 291"/>
                <a:gd name="T72" fmla="*/ 248 w 248"/>
                <a:gd name="T73" fmla="*/ 229 h 291"/>
                <a:gd name="T74" fmla="*/ 248 w 248"/>
                <a:gd name="T75" fmla="*/ 247 h 291"/>
                <a:gd name="T76" fmla="*/ 248 w 248"/>
                <a:gd name="T77" fmla="*/ 265 h 291"/>
                <a:gd name="T78" fmla="*/ 248 w 248"/>
                <a:gd name="T79" fmla="*/ 274 h 291"/>
                <a:gd name="T80" fmla="*/ 239 w 248"/>
                <a:gd name="T81" fmla="*/ 282 h 291"/>
                <a:gd name="T82" fmla="*/ 239 w 248"/>
                <a:gd name="T83" fmla="*/ 282 h 291"/>
                <a:gd name="T84" fmla="*/ 230 w 248"/>
                <a:gd name="T85" fmla="*/ 291 h 291"/>
                <a:gd name="T86" fmla="*/ 221 w 248"/>
                <a:gd name="T87" fmla="*/ 291 h 291"/>
                <a:gd name="T88" fmla="*/ 203 w 248"/>
                <a:gd name="T89" fmla="*/ 291 h 291"/>
                <a:gd name="T90" fmla="*/ 195 w 248"/>
                <a:gd name="T91" fmla="*/ 291 h 291"/>
                <a:gd name="T92" fmla="*/ 177 w 248"/>
                <a:gd name="T93" fmla="*/ 291 h 291"/>
                <a:gd name="T94" fmla="*/ 159 w 248"/>
                <a:gd name="T95" fmla="*/ 291 h 291"/>
                <a:gd name="T96" fmla="*/ 142 w 248"/>
                <a:gd name="T97" fmla="*/ 291 h 291"/>
                <a:gd name="T98" fmla="*/ 124 w 248"/>
                <a:gd name="T99" fmla="*/ 282 h 291"/>
                <a:gd name="T100" fmla="*/ 106 w 248"/>
                <a:gd name="T101" fmla="*/ 282 h 291"/>
                <a:gd name="T102" fmla="*/ 71 w 248"/>
                <a:gd name="T103" fmla="*/ 265 h 291"/>
                <a:gd name="T104" fmla="*/ 53 w 248"/>
                <a:gd name="T105" fmla="*/ 256 h 291"/>
                <a:gd name="T106" fmla="*/ 35 w 248"/>
                <a:gd name="T107" fmla="*/ 247 h 291"/>
                <a:gd name="T108" fmla="*/ 18 w 248"/>
                <a:gd name="T109" fmla="*/ 238 h 291"/>
                <a:gd name="T110" fmla="*/ 9 w 248"/>
                <a:gd name="T111" fmla="*/ 229 h 291"/>
                <a:gd name="T112" fmla="*/ 9 w 248"/>
                <a:gd name="T113" fmla="*/ 221 h 291"/>
                <a:gd name="T114" fmla="*/ 9 w 248"/>
                <a:gd name="T115" fmla="*/ 212 h 291"/>
                <a:gd name="T116" fmla="*/ 9 w 248"/>
                <a:gd name="T117" fmla="*/ 203 h 291"/>
                <a:gd name="T118" fmla="*/ 9 w 248"/>
                <a:gd name="T119" fmla="*/ 203 h 291"/>
                <a:gd name="T120" fmla="*/ 9 w 248"/>
                <a:gd name="T121" fmla="*/ 203 h 291"/>
                <a:gd name="T122" fmla="*/ 9 w 248"/>
                <a:gd name="T123" fmla="*/ 203 h 291"/>
                <a:gd name="T124" fmla="*/ 0 w 248"/>
                <a:gd name="T125" fmla="*/ 20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291">
                  <a:moveTo>
                    <a:pt x="0" y="203"/>
                  </a:moveTo>
                  <a:lnTo>
                    <a:pt x="18" y="203"/>
                  </a:lnTo>
                  <a:lnTo>
                    <a:pt x="35" y="203"/>
                  </a:lnTo>
                  <a:lnTo>
                    <a:pt x="53" y="203"/>
                  </a:lnTo>
                  <a:lnTo>
                    <a:pt x="80" y="203"/>
                  </a:lnTo>
                  <a:lnTo>
                    <a:pt x="97" y="194"/>
                  </a:lnTo>
                  <a:lnTo>
                    <a:pt x="124" y="185"/>
                  </a:lnTo>
                  <a:lnTo>
                    <a:pt x="142" y="176"/>
                  </a:lnTo>
                  <a:lnTo>
                    <a:pt x="159" y="168"/>
                  </a:lnTo>
                  <a:lnTo>
                    <a:pt x="177" y="159"/>
                  </a:lnTo>
                  <a:lnTo>
                    <a:pt x="186" y="141"/>
                  </a:lnTo>
                  <a:lnTo>
                    <a:pt x="186" y="123"/>
                  </a:lnTo>
                  <a:lnTo>
                    <a:pt x="195" y="115"/>
                  </a:lnTo>
                  <a:lnTo>
                    <a:pt x="195" y="97"/>
                  </a:lnTo>
                  <a:lnTo>
                    <a:pt x="203" y="88"/>
                  </a:lnTo>
                  <a:lnTo>
                    <a:pt x="203" y="79"/>
                  </a:lnTo>
                  <a:lnTo>
                    <a:pt x="203" y="70"/>
                  </a:lnTo>
                  <a:lnTo>
                    <a:pt x="203" y="61"/>
                  </a:lnTo>
                  <a:lnTo>
                    <a:pt x="203" y="53"/>
                  </a:lnTo>
                  <a:lnTo>
                    <a:pt x="203" y="35"/>
                  </a:lnTo>
                  <a:lnTo>
                    <a:pt x="203" y="26"/>
                  </a:lnTo>
                  <a:lnTo>
                    <a:pt x="203" y="17"/>
                  </a:lnTo>
                  <a:lnTo>
                    <a:pt x="203" y="8"/>
                  </a:lnTo>
                  <a:lnTo>
                    <a:pt x="212" y="0"/>
                  </a:lnTo>
                  <a:lnTo>
                    <a:pt x="212" y="0"/>
                  </a:lnTo>
                  <a:lnTo>
                    <a:pt x="221" y="0"/>
                  </a:lnTo>
                  <a:lnTo>
                    <a:pt x="230" y="8"/>
                  </a:lnTo>
                  <a:lnTo>
                    <a:pt x="230" y="17"/>
                  </a:lnTo>
                  <a:lnTo>
                    <a:pt x="239" y="26"/>
                  </a:lnTo>
                  <a:lnTo>
                    <a:pt x="239" y="44"/>
                  </a:lnTo>
                  <a:lnTo>
                    <a:pt x="239" y="70"/>
                  </a:lnTo>
                  <a:lnTo>
                    <a:pt x="248" y="97"/>
                  </a:lnTo>
                  <a:lnTo>
                    <a:pt x="248" y="123"/>
                  </a:lnTo>
                  <a:lnTo>
                    <a:pt x="248" y="150"/>
                  </a:lnTo>
                  <a:lnTo>
                    <a:pt x="248" y="176"/>
                  </a:lnTo>
                  <a:lnTo>
                    <a:pt x="248" y="203"/>
                  </a:lnTo>
                  <a:lnTo>
                    <a:pt x="248" y="229"/>
                  </a:lnTo>
                  <a:lnTo>
                    <a:pt x="248" y="247"/>
                  </a:lnTo>
                  <a:lnTo>
                    <a:pt x="248" y="265"/>
                  </a:lnTo>
                  <a:lnTo>
                    <a:pt x="248" y="274"/>
                  </a:lnTo>
                  <a:lnTo>
                    <a:pt x="239" y="282"/>
                  </a:lnTo>
                  <a:lnTo>
                    <a:pt x="239" y="282"/>
                  </a:lnTo>
                  <a:lnTo>
                    <a:pt x="230" y="291"/>
                  </a:lnTo>
                  <a:lnTo>
                    <a:pt x="221" y="291"/>
                  </a:lnTo>
                  <a:lnTo>
                    <a:pt x="203" y="291"/>
                  </a:lnTo>
                  <a:lnTo>
                    <a:pt x="195" y="291"/>
                  </a:lnTo>
                  <a:lnTo>
                    <a:pt x="177" y="291"/>
                  </a:lnTo>
                  <a:lnTo>
                    <a:pt x="159" y="291"/>
                  </a:lnTo>
                  <a:lnTo>
                    <a:pt x="142" y="291"/>
                  </a:lnTo>
                  <a:lnTo>
                    <a:pt x="124" y="282"/>
                  </a:lnTo>
                  <a:lnTo>
                    <a:pt x="106" y="282"/>
                  </a:lnTo>
                  <a:lnTo>
                    <a:pt x="71" y="265"/>
                  </a:lnTo>
                  <a:lnTo>
                    <a:pt x="53" y="256"/>
                  </a:lnTo>
                  <a:lnTo>
                    <a:pt x="35" y="247"/>
                  </a:lnTo>
                  <a:lnTo>
                    <a:pt x="18" y="238"/>
                  </a:lnTo>
                  <a:lnTo>
                    <a:pt x="9" y="229"/>
                  </a:lnTo>
                  <a:lnTo>
                    <a:pt x="9" y="221"/>
                  </a:lnTo>
                  <a:lnTo>
                    <a:pt x="9" y="212"/>
                  </a:lnTo>
                  <a:lnTo>
                    <a:pt x="9" y="203"/>
                  </a:lnTo>
                  <a:lnTo>
                    <a:pt x="9" y="203"/>
                  </a:lnTo>
                  <a:lnTo>
                    <a:pt x="9" y="203"/>
                  </a:lnTo>
                  <a:lnTo>
                    <a:pt x="9" y="203"/>
                  </a:lnTo>
                  <a:lnTo>
                    <a:pt x="0" y="203"/>
                  </a:lnTo>
                  <a:close/>
                </a:path>
              </a:pathLst>
            </a:custGeom>
            <a:solidFill>
              <a:srgbClr val="FFF8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09" name="Freeform 33"/>
            <p:cNvSpPr>
              <a:spLocks/>
            </p:cNvSpPr>
            <p:nvPr/>
          </p:nvSpPr>
          <p:spPr bwMode="auto">
            <a:xfrm>
              <a:off x="5109" y="2595"/>
              <a:ext cx="35" cy="107"/>
            </a:xfrm>
            <a:custGeom>
              <a:avLst/>
              <a:gdLst>
                <a:gd name="T0" fmla="*/ 88 w 106"/>
                <a:gd name="T1" fmla="*/ 0 h 309"/>
                <a:gd name="T2" fmla="*/ 88 w 106"/>
                <a:gd name="T3" fmla="*/ 17 h 309"/>
                <a:gd name="T4" fmla="*/ 97 w 106"/>
                <a:gd name="T5" fmla="*/ 35 h 309"/>
                <a:gd name="T6" fmla="*/ 97 w 106"/>
                <a:gd name="T7" fmla="*/ 62 h 309"/>
                <a:gd name="T8" fmla="*/ 106 w 106"/>
                <a:gd name="T9" fmla="*/ 88 h 309"/>
                <a:gd name="T10" fmla="*/ 106 w 106"/>
                <a:gd name="T11" fmla="*/ 123 h 309"/>
                <a:gd name="T12" fmla="*/ 106 w 106"/>
                <a:gd name="T13" fmla="*/ 150 h 309"/>
                <a:gd name="T14" fmla="*/ 106 w 106"/>
                <a:gd name="T15" fmla="*/ 185 h 309"/>
                <a:gd name="T16" fmla="*/ 97 w 106"/>
                <a:gd name="T17" fmla="*/ 221 h 309"/>
                <a:gd name="T18" fmla="*/ 79 w 106"/>
                <a:gd name="T19" fmla="*/ 247 h 309"/>
                <a:gd name="T20" fmla="*/ 71 w 106"/>
                <a:gd name="T21" fmla="*/ 274 h 309"/>
                <a:gd name="T22" fmla="*/ 71 w 106"/>
                <a:gd name="T23" fmla="*/ 274 h 309"/>
                <a:gd name="T24" fmla="*/ 71 w 106"/>
                <a:gd name="T25" fmla="*/ 274 h 309"/>
                <a:gd name="T26" fmla="*/ 71 w 106"/>
                <a:gd name="T27" fmla="*/ 283 h 309"/>
                <a:gd name="T28" fmla="*/ 71 w 106"/>
                <a:gd name="T29" fmla="*/ 283 h 309"/>
                <a:gd name="T30" fmla="*/ 71 w 106"/>
                <a:gd name="T31" fmla="*/ 283 h 309"/>
                <a:gd name="T32" fmla="*/ 79 w 106"/>
                <a:gd name="T33" fmla="*/ 283 h 309"/>
                <a:gd name="T34" fmla="*/ 79 w 106"/>
                <a:gd name="T35" fmla="*/ 291 h 309"/>
                <a:gd name="T36" fmla="*/ 79 w 106"/>
                <a:gd name="T37" fmla="*/ 291 h 309"/>
                <a:gd name="T38" fmla="*/ 71 w 106"/>
                <a:gd name="T39" fmla="*/ 291 h 309"/>
                <a:gd name="T40" fmla="*/ 71 w 106"/>
                <a:gd name="T41" fmla="*/ 291 h 309"/>
                <a:gd name="T42" fmla="*/ 71 w 106"/>
                <a:gd name="T43" fmla="*/ 300 h 309"/>
                <a:gd name="T44" fmla="*/ 62 w 106"/>
                <a:gd name="T45" fmla="*/ 300 h 309"/>
                <a:gd name="T46" fmla="*/ 62 w 106"/>
                <a:gd name="T47" fmla="*/ 309 h 309"/>
                <a:gd name="T48" fmla="*/ 53 w 106"/>
                <a:gd name="T49" fmla="*/ 309 h 309"/>
                <a:gd name="T50" fmla="*/ 44 w 106"/>
                <a:gd name="T51" fmla="*/ 309 h 309"/>
                <a:gd name="T52" fmla="*/ 35 w 106"/>
                <a:gd name="T53" fmla="*/ 309 h 309"/>
                <a:gd name="T54" fmla="*/ 35 w 106"/>
                <a:gd name="T55" fmla="*/ 309 h 309"/>
                <a:gd name="T56" fmla="*/ 26 w 106"/>
                <a:gd name="T57" fmla="*/ 309 h 309"/>
                <a:gd name="T58" fmla="*/ 26 w 106"/>
                <a:gd name="T59" fmla="*/ 300 h 309"/>
                <a:gd name="T60" fmla="*/ 26 w 106"/>
                <a:gd name="T61" fmla="*/ 291 h 309"/>
                <a:gd name="T62" fmla="*/ 26 w 106"/>
                <a:gd name="T63" fmla="*/ 283 h 309"/>
                <a:gd name="T64" fmla="*/ 26 w 106"/>
                <a:gd name="T65" fmla="*/ 265 h 309"/>
                <a:gd name="T66" fmla="*/ 26 w 106"/>
                <a:gd name="T67" fmla="*/ 247 h 309"/>
                <a:gd name="T68" fmla="*/ 26 w 106"/>
                <a:gd name="T69" fmla="*/ 230 h 309"/>
                <a:gd name="T70" fmla="*/ 26 w 106"/>
                <a:gd name="T71" fmla="*/ 203 h 309"/>
                <a:gd name="T72" fmla="*/ 26 w 106"/>
                <a:gd name="T73" fmla="*/ 185 h 309"/>
                <a:gd name="T74" fmla="*/ 26 w 106"/>
                <a:gd name="T75" fmla="*/ 168 h 309"/>
                <a:gd name="T76" fmla="*/ 26 w 106"/>
                <a:gd name="T77" fmla="*/ 150 h 309"/>
                <a:gd name="T78" fmla="*/ 26 w 106"/>
                <a:gd name="T79" fmla="*/ 132 h 309"/>
                <a:gd name="T80" fmla="*/ 26 w 106"/>
                <a:gd name="T81" fmla="*/ 115 h 309"/>
                <a:gd name="T82" fmla="*/ 18 w 106"/>
                <a:gd name="T83" fmla="*/ 106 h 309"/>
                <a:gd name="T84" fmla="*/ 18 w 106"/>
                <a:gd name="T85" fmla="*/ 88 h 309"/>
                <a:gd name="T86" fmla="*/ 9 w 106"/>
                <a:gd name="T87" fmla="*/ 70 h 309"/>
                <a:gd name="T88" fmla="*/ 9 w 106"/>
                <a:gd name="T89" fmla="*/ 62 h 309"/>
                <a:gd name="T90" fmla="*/ 9 w 106"/>
                <a:gd name="T91" fmla="*/ 44 h 309"/>
                <a:gd name="T92" fmla="*/ 0 w 106"/>
                <a:gd name="T93" fmla="*/ 26 h 309"/>
                <a:gd name="T94" fmla="*/ 0 w 106"/>
                <a:gd name="T95" fmla="*/ 17 h 309"/>
                <a:gd name="T96" fmla="*/ 0 w 106"/>
                <a:gd name="T97" fmla="*/ 9 h 309"/>
                <a:gd name="T98" fmla="*/ 9 w 106"/>
                <a:gd name="T99" fmla="*/ 0 h 309"/>
                <a:gd name="T100" fmla="*/ 9 w 106"/>
                <a:gd name="T101" fmla="*/ 0 h 309"/>
                <a:gd name="T102" fmla="*/ 26 w 106"/>
                <a:gd name="T103" fmla="*/ 0 h 309"/>
                <a:gd name="T104" fmla="*/ 35 w 106"/>
                <a:gd name="T105" fmla="*/ 0 h 309"/>
                <a:gd name="T106" fmla="*/ 44 w 106"/>
                <a:gd name="T107" fmla="*/ 0 h 309"/>
                <a:gd name="T108" fmla="*/ 53 w 106"/>
                <a:gd name="T109" fmla="*/ 0 h 309"/>
                <a:gd name="T110" fmla="*/ 62 w 106"/>
                <a:gd name="T111" fmla="*/ 0 h 309"/>
                <a:gd name="T112" fmla="*/ 71 w 106"/>
                <a:gd name="T113" fmla="*/ 9 h 309"/>
                <a:gd name="T114" fmla="*/ 79 w 106"/>
                <a:gd name="T115" fmla="*/ 9 h 309"/>
                <a:gd name="T116" fmla="*/ 79 w 106"/>
                <a:gd name="T117" fmla="*/ 9 h 309"/>
                <a:gd name="T118" fmla="*/ 88 w 106"/>
                <a:gd name="T119" fmla="*/ 9 h 309"/>
                <a:gd name="T120" fmla="*/ 88 w 106"/>
                <a:gd name="T121" fmla="*/ 9 h 309"/>
                <a:gd name="T122" fmla="*/ 88 w 106"/>
                <a:gd name="T123" fmla="*/ 9 h 309"/>
                <a:gd name="T124" fmla="*/ 88 w 106"/>
                <a:gd name="T12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309">
                  <a:moveTo>
                    <a:pt x="88" y="0"/>
                  </a:moveTo>
                  <a:lnTo>
                    <a:pt x="88" y="17"/>
                  </a:lnTo>
                  <a:lnTo>
                    <a:pt x="97" y="35"/>
                  </a:lnTo>
                  <a:lnTo>
                    <a:pt x="97" y="62"/>
                  </a:lnTo>
                  <a:lnTo>
                    <a:pt x="106" y="88"/>
                  </a:lnTo>
                  <a:lnTo>
                    <a:pt x="106" y="123"/>
                  </a:lnTo>
                  <a:lnTo>
                    <a:pt x="106" y="150"/>
                  </a:lnTo>
                  <a:lnTo>
                    <a:pt x="106" y="185"/>
                  </a:lnTo>
                  <a:lnTo>
                    <a:pt x="97" y="221"/>
                  </a:lnTo>
                  <a:lnTo>
                    <a:pt x="79" y="247"/>
                  </a:lnTo>
                  <a:lnTo>
                    <a:pt x="71" y="274"/>
                  </a:lnTo>
                  <a:lnTo>
                    <a:pt x="71" y="274"/>
                  </a:lnTo>
                  <a:lnTo>
                    <a:pt x="71" y="274"/>
                  </a:lnTo>
                  <a:lnTo>
                    <a:pt x="71" y="283"/>
                  </a:lnTo>
                  <a:lnTo>
                    <a:pt x="71" y="283"/>
                  </a:lnTo>
                  <a:lnTo>
                    <a:pt x="71" y="283"/>
                  </a:lnTo>
                  <a:lnTo>
                    <a:pt x="79" y="283"/>
                  </a:lnTo>
                  <a:lnTo>
                    <a:pt x="79" y="291"/>
                  </a:lnTo>
                  <a:lnTo>
                    <a:pt x="79" y="291"/>
                  </a:lnTo>
                  <a:lnTo>
                    <a:pt x="71" y="291"/>
                  </a:lnTo>
                  <a:lnTo>
                    <a:pt x="71" y="291"/>
                  </a:lnTo>
                  <a:lnTo>
                    <a:pt x="71" y="300"/>
                  </a:lnTo>
                  <a:lnTo>
                    <a:pt x="62" y="300"/>
                  </a:lnTo>
                  <a:lnTo>
                    <a:pt x="62" y="309"/>
                  </a:lnTo>
                  <a:lnTo>
                    <a:pt x="53" y="309"/>
                  </a:lnTo>
                  <a:lnTo>
                    <a:pt x="44" y="309"/>
                  </a:lnTo>
                  <a:lnTo>
                    <a:pt x="35" y="309"/>
                  </a:lnTo>
                  <a:lnTo>
                    <a:pt x="35" y="309"/>
                  </a:lnTo>
                  <a:lnTo>
                    <a:pt x="26" y="309"/>
                  </a:lnTo>
                  <a:lnTo>
                    <a:pt x="26" y="300"/>
                  </a:lnTo>
                  <a:lnTo>
                    <a:pt x="26" y="291"/>
                  </a:lnTo>
                  <a:lnTo>
                    <a:pt x="26" y="283"/>
                  </a:lnTo>
                  <a:lnTo>
                    <a:pt x="26" y="265"/>
                  </a:lnTo>
                  <a:lnTo>
                    <a:pt x="26" y="247"/>
                  </a:lnTo>
                  <a:lnTo>
                    <a:pt x="26" y="230"/>
                  </a:lnTo>
                  <a:lnTo>
                    <a:pt x="26" y="203"/>
                  </a:lnTo>
                  <a:lnTo>
                    <a:pt x="26" y="185"/>
                  </a:lnTo>
                  <a:lnTo>
                    <a:pt x="26" y="168"/>
                  </a:lnTo>
                  <a:lnTo>
                    <a:pt x="26" y="150"/>
                  </a:lnTo>
                  <a:lnTo>
                    <a:pt x="26" y="132"/>
                  </a:lnTo>
                  <a:lnTo>
                    <a:pt x="26" y="115"/>
                  </a:lnTo>
                  <a:lnTo>
                    <a:pt x="18" y="106"/>
                  </a:lnTo>
                  <a:lnTo>
                    <a:pt x="18" y="88"/>
                  </a:lnTo>
                  <a:lnTo>
                    <a:pt x="9" y="70"/>
                  </a:lnTo>
                  <a:lnTo>
                    <a:pt x="9" y="62"/>
                  </a:lnTo>
                  <a:lnTo>
                    <a:pt x="9" y="44"/>
                  </a:lnTo>
                  <a:lnTo>
                    <a:pt x="0" y="26"/>
                  </a:lnTo>
                  <a:lnTo>
                    <a:pt x="0" y="17"/>
                  </a:lnTo>
                  <a:lnTo>
                    <a:pt x="0" y="9"/>
                  </a:lnTo>
                  <a:lnTo>
                    <a:pt x="9" y="0"/>
                  </a:lnTo>
                  <a:lnTo>
                    <a:pt x="9" y="0"/>
                  </a:lnTo>
                  <a:lnTo>
                    <a:pt x="26" y="0"/>
                  </a:lnTo>
                  <a:lnTo>
                    <a:pt x="35" y="0"/>
                  </a:lnTo>
                  <a:lnTo>
                    <a:pt x="44" y="0"/>
                  </a:lnTo>
                  <a:lnTo>
                    <a:pt x="53" y="0"/>
                  </a:lnTo>
                  <a:lnTo>
                    <a:pt x="62" y="0"/>
                  </a:lnTo>
                  <a:lnTo>
                    <a:pt x="71" y="9"/>
                  </a:lnTo>
                  <a:lnTo>
                    <a:pt x="79" y="9"/>
                  </a:lnTo>
                  <a:lnTo>
                    <a:pt x="79" y="9"/>
                  </a:lnTo>
                  <a:lnTo>
                    <a:pt x="88" y="9"/>
                  </a:lnTo>
                  <a:lnTo>
                    <a:pt x="88" y="9"/>
                  </a:lnTo>
                  <a:lnTo>
                    <a:pt x="88" y="9"/>
                  </a:lnTo>
                  <a:lnTo>
                    <a:pt x="88" y="0"/>
                  </a:lnTo>
                  <a:close/>
                </a:path>
              </a:pathLst>
            </a:custGeom>
            <a:solidFill>
              <a:srgbClr val="FFF0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0" name="Freeform 34"/>
            <p:cNvSpPr>
              <a:spLocks/>
            </p:cNvSpPr>
            <p:nvPr/>
          </p:nvSpPr>
          <p:spPr bwMode="auto">
            <a:xfrm>
              <a:off x="5106" y="2614"/>
              <a:ext cx="24" cy="61"/>
            </a:xfrm>
            <a:custGeom>
              <a:avLst/>
              <a:gdLst>
                <a:gd name="T0" fmla="*/ 71 w 71"/>
                <a:gd name="T1" fmla="*/ 159 h 177"/>
                <a:gd name="T2" fmla="*/ 71 w 71"/>
                <a:gd name="T3" fmla="*/ 150 h 177"/>
                <a:gd name="T4" fmla="*/ 71 w 71"/>
                <a:gd name="T5" fmla="*/ 141 h 177"/>
                <a:gd name="T6" fmla="*/ 71 w 71"/>
                <a:gd name="T7" fmla="*/ 124 h 177"/>
                <a:gd name="T8" fmla="*/ 71 w 71"/>
                <a:gd name="T9" fmla="*/ 115 h 177"/>
                <a:gd name="T10" fmla="*/ 71 w 71"/>
                <a:gd name="T11" fmla="*/ 106 h 177"/>
                <a:gd name="T12" fmla="*/ 71 w 71"/>
                <a:gd name="T13" fmla="*/ 97 h 177"/>
                <a:gd name="T14" fmla="*/ 71 w 71"/>
                <a:gd name="T15" fmla="*/ 79 h 177"/>
                <a:gd name="T16" fmla="*/ 71 w 71"/>
                <a:gd name="T17" fmla="*/ 70 h 177"/>
                <a:gd name="T18" fmla="*/ 71 w 71"/>
                <a:gd name="T19" fmla="*/ 53 h 177"/>
                <a:gd name="T20" fmla="*/ 71 w 71"/>
                <a:gd name="T21" fmla="*/ 44 h 177"/>
                <a:gd name="T22" fmla="*/ 62 w 71"/>
                <a:gd name="T23" fmla="*/ 26 h 177"/>
                <a:gd name="T24" fmla="*/ 53 w 71"/>
                <a:gd name="T25" fmla="*/ 17 h 177"/>
                <a:gd name="T26" fmla="*/ 44 w 71"/>
                <a:gd name="T27" fmla="*/ 9 h 177"/>
                <a:gd name="T28" fmla="*/ 35 w 71"/>
                <a:gd name="T29" fmla="*/ 0 h 177"/>
                <a:gd name="T30" fmla="*/ 27 w 71"/>
                <a:gd name="T31" fmla="*/ 0 h 177"/>
                <a:gd name="T32" fmla="*/ 18 w 71"/>
                <a:gd name="T33" fmla="*/ 9 h 177"/>
                <a:gd name="T34" fmla="*/ 9 w 71"/>
                <a:gd name="T35" fmla="*/ 17 h 177"/>
                <a:gd name="T36" fmla="*/ 0 w 71"/>
                <a:gd name="T37" fmla="*/ 26 h 177"/>
                <a:gd name="T38" fmla="*/ 0 w 71"/>
                <a:gd name="T39" fmla="*/ 53 h 177"/>
                <a:gd name="T40" fmla="*/ 0 w 71"/>
                <a:gd name="T41" fmla="*/ 79 h 177"/>
                <a:gd name="T42" fmla="*/ 0 w 71"/>
                <a:gd name="T43" fmla="*/ 88 h 177"/>
                <a:gd name="T44" fmla="*/ 9 w 71"/>
                <a:gd name="T45" fmla="*/ 106 h 177"/>
                <a:gd name="T46" fmla="*/ 9 w 71"/>
                <a:gd name="T47" fmla="*/ 115 h 177"/>
                <a:gd name="T48" fmla="*/ 18 w 71"/>
                <a:gd name="T49" fmla="*/ 124 h 177"/>
                <a:gd name="T50" fmla="*/ 18 w 71"/>
                <a:gd name="T51" fmla="*/ 124 h 177"/>
                <a:gd name="T52" fmla="*/ 18 w 71"/>
                <a:gd name="T53" fmla="*/ 132 h 177"/>
                <a:gd name="T54" fmla="*/ 27 w 71"/>
                <a:gd name="T55" fmla="*/ 141 h 177"/>
                <a:gd name="T56" fmla="*/ 27 w 71"/>
                <a:gd name="T57" fmla="*/ 150 h 177"/>
                <a:gd name="T58" fmla="*/ 35 w 71"/>
                <a:gd name="T59" fmla="*/ 150 h 177"/>
                <a:gd name="T60" fmla="*/ 35 w 71"/>
                <a:gd name="T61" fmla="*/ 159 h 177"/>
                <a:gd name="T62" fmla="*/ 44 w 71"/>
                <a:gd name="T63" fmla="*/ 168 h 177"/>
                <a:gd name="T64" fmla="*/ 44 w 71"/>
                <a:gd name="T65" fmla="*/ 177 h 177"/>
                <a:gd name="T66" fmla="*/ 53 w 71"/>
                <a:gd name="T67" fmla="*/ 177 h 177"/>
                <a:gd name="T68" fmla="*/ 62 w 71"/>
                <a:gd name="T69" fmla="*/ 177 h 177"/>
                <a:gd name="T70" fmla="*/ 62 w 71"/>
                <a:gd name="T71" fmla="*/ 177 h 177"/>
                <a:gd name="T72" fmla="*/ 71 w 71"/>
                <a:gd name="T73" fmla="*/ 177 h 177"/>
                <a:gd name="T74" fmla="*/ 71 w 71"/>
                <a:gd name="T75" fmla="*/ 168 h 177"/>
                <a:gd name="T76" fmla="*/ 71 w 71"/>
                <a:gd name="T77" fmla="*/ 168 h 177"/>
                <a:gd name="T78" fmla="*/ 71 w 71"/>
                <a:gd name="T79" fmla="*/ 159 h 177"/>
                <a:gd name="T80" fmla="*/ 71 w 71"/>
                <a:gd name="T81" fmla="*/ 159 h 177"/>
                <a:gd name="T82" fmla="*/ 71 w 71"/>
                <a:gd name="T83" fmla="*/ 15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177">
                  <a:moveTo>
                    <a:pt x="71" y="159"/>
                  </a:moveTo>
                  <a:lnTo>
                    <a:pt x="71" y="150"/>
                  </a:lnTo>
                  <a:lnTo>
                    <a:pt x="71" y="141"/>
                  </a:lnTo>
                  <a:lnTo>
                    <a:pt x="71" y="124"/>
                  </a:lnTo>
                  <a:lnTo>
                    <a:pt x="71" y="115"/>
                  </a:lnTo>
                  <a:lnTo>
                    <a:pt x="71" y="106"/>
                  </a:lnTo>
                  <a:lnTo>
                    <a:pt x="71" y="97"/>
                  </a:lnTo>
                  <a:lnTo>
                    <a:pt x="71" y="79"/>
                  </a:lnTo>
                  <a:lnTo>
                    <a:pt x="71" y="70"/>
                  </a:lnTo>
                  <a:lnTo>
                    <a:pt x="71" y="53"/>
                  </a:lnTo>
                  <a:lnTo>
                    <a:pt x="71" y="44"/>
                  </a:lnTo>
                  <a:lnTo>
                    <a:pt x="62" y="26"/>
                  </a:lnTo>
                  <a:lnTo>
                    <a:pt x="53" y="17"/>
                  </a:lnTo>
                  <a:lnTo>
                    <a:pt x="44" y="9"/>
                  </a:lnTo>
                  <a:lnTo>
                    <a:pt x="35" y="0"/>
                  </a:lnTo>
                  <a:lnTo>
                    <a:pt x="27" y="0"/>
                  </a:lnTo>
                  <a:lnTo>
                    <a:pt x="18" y="9"/>
                  </a:lnTo>
                  <a:lnTo>
                    <a:pt x="9" y="17"/>
                  </a:lnTo>
                  <a:lnTo>
                    <a:pt x="0" y="26"/>
                  </a:lnTo>
                  <a:lnTo>
                    <a:pt x="0" y="53"/>
                  </a:lnTo>
                  <a:lnTo>
                    <a:pt x="0" y="79"/>
                  </a:lnTo>
                  <a:lnTo>
                    <a:pt x="0" y="88"/>
                  </a:lnTo>
                  <a:lnTo>
                    <a:pt x="9" y="106"/>
                  </a:lnTo>
                  <a:lnTo>
                    <a:pt x="9" y="115"/>
                  </a:lnTo>
                  <a:lnTo>
                    <a:pt x="18" y="124"/>
                  </a:lnTo>
                  <a:lnTo>
                    <a:pt x="18" y="124"/>
                  </a:lnTo>
                  <a:lnTo>
                    <a:pt x="18" y="132"/>
                  </a:lnTo>
                  <a:lnTo>
                    <a:pt x="27" y="141"/>
                  </a:lnTo>
                  <a:lnTo>
                    <a:pt x="27" y="150"/>
                  </a:lnTo>
                  <a:lnTo>
                    <a:pt x="35" y="150"/>
                  </a:lnTo>
                  <a:lnTo>
                    <a:pt x="35" y="159"/>
                  </a:lnTo>
                  <a:lnTo>
                    <a:pt x="44" y="168"/>
                  </a:lnTo>
                  <a:lnTo>
                    <a:pt x="44" y="177"/>
                  </a:lnTo>
                  <a:lnTo>
                    <a:pt x="53" y="177"/>
                  </a:lnTo>
                  <a:lnTo>
                    <a:pt x="62" y="177"/>
                  </a:lnTo>
                  <a:lnTo>
                    <a:pt x="62" y="177"/>
                  </a:lnTo>
                  <a:lnTo>
                    <a:pt x="71" y="177"/>
                  </a:lnTo>
                  <a:lnTo>
                    <a:pt x="71" y="168"/>
                  </a:lnTo>
                  <a:lnTo>
                    <a:pt x="71" y="168"/>
                  </a:lnTo>
                  <a:lnTo>
                    <a:pt x="71" y="159"/>
                  </a:lnTo>
                  <a:lnTo>
                    <a:pt x="71" y="159"/>
                  </a:lnTo>
                  <a:lnTo>
                    <a:pt x="71" y="159"/>
                  </a:lnTo>
                  <a:close/>
                </a:path>
              </a:pathLst>
            </a:custGeom>
            <a:solidFill>
              <a:srgbClr val="B884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1" name="Freeform 35"/>
            <p:cNvSpPr>
              <a:spLocks/>
            </p:cNvSpPr>
            <p:nvPr/>
          </p:nvSpPr>
          <p:spPr bwMode="auto">
            <a:xfrm>
              <a:off x="4077" y="2311"/>
              <a:ext cx="277" cy="324"/>
            </a:xfrm>
            <a:custGeom>
              <a:avLst/>
              <a:gdLst>
                <a:gd name="T0" fmla="*/ 822 w 831"/>
                <a:gd name="T1" fmla="*/ 212 h 937"/>
                <a:gd name="T2" fmla="*/ 831 w 831"/>
                <a:gd name="T3" fmla="*/ 203 h 937"/>
                <a:gd name="T4" fmla="*/ 814 w 831"/>
                <a:gd name="T5" fmla="*/ 203 h 937"/>
                <a:gd name="T6" fmla="*/ 787 w 831"/>
                <a:gd name="T7" fmla="*/ 194 h 937"/>
                <a:gd name="T8" fmla="*/ 761 w 831"/>
                <a:gd name="T9" fmla="*/ 194 h 937"/>
                <a:gd name="T10" fmla="*/ 743 w 831"/>
                <a:gd name="T11" fmla="*/ 194 h 937"/>
                <a:gd name="T12" fmla="*/ 708 w 831"/>
                <a:gd name="T13" fmla="*/ 194 h 937"/>
                <a:gd name="T14" fmla="*/ 672 w 831"/>
                <a:gd name="T15" fmla="*/ 203 h 937"/>
                <a:gd name="T16" fmla="*/ 619 w 831"/>
                <a:gd name="T17" fmla="*/ 203 h 937"/>
                <a:gd name="T18" fmla="*/ 548 w 831"/>
                <a:gd name="T19" fmla="*/ 221 h 937"/>
                <a:gd name="T20" fmla="*/ 504 w 831"/>
                <a:gd name="T21" fmla="*/ 238 h 937"/>
                <a:gd name="T22" fmla="*/ 487 w 831"/>
                <a:gd name="T23" fmla="*/ 230 h 937"/>
                <a:gd name="T24" fmla="*/ 495 w 831"/>
                <a:gd name="T25" fmla="*/ 221 h 937"/>
                <a:gd name="T26" fmla="*/ 504 w 831"/>
                <a:gd name="T27" fmla="*/ 212 h 937"/>
                <a:gd name="T28" fmla="*/ 522 w 831"/>
                <a:gd name="T29" fmla="*/ 203 h 937"/>
                <a:gd name="T30" fmla="*/ 540 w 831"/>
                <a:gd name="T31" fmla="*/ 194 h 937"/>
                <a:gd name="T32" fmla="*/ 575 w 831"/>
                <a:gd name="T33" fmla="*/ 168 h 937"/>
                <a:gd name="T34" fmla="*/ 601 w 831"/>
                <a:gd name="T35" fmla="*/ 132 h 937"/>
                <a:gd name="T36" fmla="*/ 610 w 831"/>
                <a:gd name="T37" fmla="*/ 88 h 937"/>
                <a:gd name="T38" fmla="*/ 575 w 831"/>
                <a:gd name="T39" fmla="*/ 53 h 937"/>
                <a:gd name="T40" fmla="*/ 513 w 831"/>
                <a:gd name="T41" fmla="*/ 26 h 937"/>
                <a:gd name="T42" fmla="*/ 469 w 831"/>
                <a:gd name="T43" fmla="*/ 17 h 937"/>
                <a:gd name="T44" fmla="*/ 416 w 831"/>
                <a:gd name="T45" fmla="*/ 9 h 937"/>
                <a:gd name="T46" fmla="*/ 363 w 831"/>
                <a:gd name="T47" fmla="*/ 0 h 937"/>
                <a:gd name="T48" fmla="*/ 319 w 831"/>
                <a:gd name="T49" fmla="*/ 0 h 937"/>
                <a:gd name="T50" fmla="*/ 283 w 831"/>
                <a:gd name="T51" fmla="*/ 0 h 937"/>
                <a:gd name="T52" fmla="*/ 230 w 831"/>
                <a:gd name="T53" fmla="*/ 17 h 937"/>
                <a:gd name="T54" fmla="*/ 177 w 831"/>
                <a:gd name="T55" fmla="*/ 53 h 937"/>
                <a:gd name="T56" fmla="*/ 124 w 831"/>
                <a:gd name="T57" fmla="*/ 79 h 937"/>
                <a:gd name="T58" fmla="*/ 89 w 831"/>
                <a:gd name="T59" fmla="*/ 97 h 937"/>
                <a:gd name="T60" fmla="*/ 0 w 831"/>
                <a:gd name="T61" fmla="*/ 265 h 937"/>
                <a:gd name="T62" fmla="*/ 168 w 831"/>
                <a:gd name="T63" fmla="*/ 760 h 937"/>
                <a:gd name="T64" fmla="*/ 195 w 831"/>
                <a:gd name="T65" fmla="*/ 786 h 937"/>
                <a:gd name="T66" fmla="*/ 248 w 831"/>
                <a:gd name="T67" fmla="*/ 839 h 937"/>
                <a:gd name="T68" fmla="*/ 327 w 831"/>
                <a:gd name="T69" fmla="*/ 892 h 937"/>
                <a:gd name="T70" fmla="*/ 407 w 831"/>
                <a:gd name="T71" fmla="*/ 937 h 937"/>
                <a:gd name="T72" fmla="*/ 478 w 831"/>
                <a:gd name="T73" fmla="*/ 928 h 937"/>
                <a:gd name="T74" fmla="*/ 495 w 831"/>
                <a:gd name="T75" fmla="*/ 901 h 937"/>
                <a:gd name="T76" fmla="*/ 513 w 831"/>
                <a:gd name="T77" fmla="*/ 875 h 937"/>
                <a:gd name="T78" fmla="*/ 522 w 831"/>
                <a:gd name="T79" fmla="*/ 831 h 937"/>
                <a:gd name="T80" fmla="*/ 548 w 831"/>
                <a:gd name="T81" fmla="*/ 804 h 937"/>
                <a:gd name="T82" fmla="*/ 584 w 831"/>
                <a:gd name="T83" fmla="*/ 786 h 937"/>
                <a:gd name="T84" fmla="*/ 628 w 831"/>
                <a:gd name="T85" fmla="*/ 778 h 937"/>
                <a:gd name="T86" fmla="*/ 663 w 831"/>
                <a:gd name="T87" fmla="*/ 778 h 937"/>
                <a:gd name="T88" fmla="*/ 690 w 831"/>
                <a:gd name="T89" fmla="*/ 760 h 937"/>
                <a:gd name="T90" fmla="*/ 708 w 831"/>
                <a:gd name="T91" fmla="*/ 733 h 937"/>
                <a:gd name="T92" fmla="*/ 699 w 831"/>
                <a:gd name="T93" fmla="*/ 680 h 937"/>
                <a:gd name="T94" fmla="*/ 681 w 831"/>
                <a:gd name="T95" fmla="*/ 636 h 937"/>
                <a:gd name="T96" fmla="*/ 646 w 831"/>
                <a:gd name="T97" fmla="*/ 601 h 937"/>
                <a:gd name="T98" fmla="*/ 601 w 831"/>
                <a:gd name="T99" fmla="*/ 557 h 937"/>
                <a:gd name="T100" fmla="*/ 566 w 831"/>
                <a:gd name="T101" fmla="*/ 521 h 937"/>
                <a:gd name="T102" fmla="*/ 557 w 831"/>
                <a:gd name="T103" fmla="*/ 495 h 937"/>
                <a:gd name="T104" fmla="*/ 557 w 831"/>
                <a:gd name="T105" fmla="*/ 459 h 937"/>
                <a:gd name="T106" fmla="*/ 566 w 831"/>
                <a:gd name="T107" fmla="*/ 406 h 937"/>
                <a:gd name="T108" fmla="*/ 584 w 831"/>
                <a:gd name="T109" fmla="*/ 353 h 937"/>
                <a:gd name="T110" fmla="*/ 619 w 831"/>
                <a:gd name="T111" fmla="*/ 300 h 937"/>
                <a:gd name="T112" fmla="*/ 663 w 831"/>
                <a:gd name="T113" fmla="*/ 265 h 937"/>
                <a:gd name="T114" fmla="*/ 699 w 831"/>
                <a:gd name="T115" fmla="*/ 256 h 937"/>
                <a:gd name="T116" fmla="*/ 734 w 831"/>
                <a:gd name="T117" fmla="*/ 238 h 937"/>
                <a:gd name="T118" fmla="*/ 761 w 831"/>
                <a:gd name="T119" fmla="*/ 230 h 937"/>
                <a:gd name="T120" fmla="*/ 787 w 831"/>
                <a:gd name="T121" fmla="*/ 221 h 937"/>
                <a:gd name="T122" fmla="*/ 814 w 831"/>
                <a:gd name="T123" fmla="*/ 221 h 937"/>
                <a:gd name="T124" fmla="*/ 805 w 831"/>
                <a:gd name="T125" fmla="*/ 212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1" h="937">
                  <a:moveTo>
                    <a:pt x="805" y="212"/>
                  </a:moveTo>
                  <a:lnTo>
                    <a:pt x="822" y="212"/>
                  </a:lnTo>
                  <a:lnTo>
                    <a:pt x="831" y="212"/>
                  </a:lnTo>
                  <a:lnTo>
                    <a:pt x="831" y="203"/>
                  </a:lnTo>
                  <a:lnTo>
                    <a:pt x="822" y="203"/>
                  </a:lnTo>
                  <a:lnTo>
                    <a:pt x="814" y="203"/>
                  </a:lnTo>
                  <a:lnTo>
                    <a:pt x="796" y="194"/>
                  </a:lnTo>
                  <a:lnTo>
                    <a:pt x="787" y="194"/>
                  </a:lnTo>
                  <a:lnTo>
                    <a:pt x="769" y="194"/>
                  </a:lnTo>
                  <a:lnTo>
                    <a:pt x="761" y="194"/>
                  </a:lnTo>
                  <a:lnTo>
                    <a:pt x="761" y="194"/>
                  </a:lnTo>
                  <a:lnTo>
                    <a:pt x="743" y="194"/>
                  </a:lnTo>
                  <a:lnTo>
                    <a:pt x="725" y="194"/>
                  </a:lnTo>
                  <a:lnTo>
                    <a:pt x="708" y="194"/>
                  </a:lnTo>
                  <a:lnTo>
                    <a:pt x="690" y="194"/>
                  </a:lnTo>
                  <a:lnTo>
                    <a:pt x="672" y="203"/>
                  </a:lnTo>
                  <a:lnTo>
                    <a:pt x="646" y="203"/>
                  </a:lnTo>
                  <a:lnTo>
                    <a:pt x="619" y="203"/>
                  </a:lnTo>
                  <a:lnTo>
                    <a:pt x="584" y="212"/>
                  </a:lnTo>
                  <a:lnTo>
                    <a:pt x="548" y="221"/>
                  </a:lnTo>
                  <a:lnTo>
                    <a:pt x="513" y="230"/>
                  </a:lnTo>
                  <a:lnTo>
                    <a:pt x="504" y="238"/>
                  </a:lnTo>
                  <a:lnTo>
                    <a:pt x="495" y="238"/>
                  </a:lnTo>
                  <a:lnTo>
                    <a:pt x="487" y="230"/>
                  </a:lnTo>
                  <a:lnTo>
                    <a:pt x="487" y="230"/>
                  </a:lnTo>
                  <a:lnTo>
                    <a:pt x="495" y="221"/>
                  </a:lnTo>
                  <a:lnTo>
                    <a:pt x="495" y="221"/>
                  </a:lnTo>
                  <a:lnTo>
                    <a:pt x="504" y="212"/>
                  </a:lnTo>
                  <a:lnTo>
                    <a:pt x="513" y="212"/>
                  </a:lnTo>
                  <a:lnTo>
                    <a:pt x="522" y="203"/>
                  </a:lnTo>
                  <a:lnTo>
                    <a:pt x="531" y="203"/>
                  </a:lnTo>
                  <a:lnTo>
                    <a:pt x="540" y="194"/>
                  </a:lnTo>
                  <a:lnTo>
                    <a:pt x="557" y="185"/>
                  </a:lnTo>
                  <a:lnTo>
                    <a:pt x="575" y="168"/>
                  </a:lnTo>
                  <a:lnTo>
                    <a:pt x="593" y="150"/>
                  </a:lnTo>
                  <a:lnTo>
                    <a:pt x="601" y="132"/>
                  </a:lnTo>
                  <a:lnTo>
                    <a:pt x="610" y="115"/>
                  </a:lnTo>
                  <a:lnTo>
                    <a:pt x="610" y="88"/>
                  </a:lnTo>
                  <a:lnTo>
                    <a:pt x="601" y="70"/>
                  </a:lnTo>
                  <a:lnTo>
                    <a:pt x="575" y="53"/>
                  </a:lnTo>
                  <a:lnTo>
                    <a:pt x="531" y="35"/>
                  </a:lnTo>
                  <a:lnTo>
                    <a:pt x="513" y="26"/>
                  </a:lnTo>
                  <a:lnTo>
                    <a:pt x="495" y="26"/>
                  </a:lnTo>
                  <a:lnTo>
                    <a:pt x="469" y="17"/>
                  </a:lnTo>
                  <a:lnTo>
                    <a:pt x="442" y="17"/>
                  </a:lnTo>
                  <a:lnTo>
                    <a:pt x="416" y="9"/>
                  </a:lnTo>
                  <a:lnTo>
                    <a:pt x="389" y="0"/>
                  </a:lnTo>
                  <a:lnTo>
                    <a:pt x="363" y="0"/>
                  </a:lnTo>
                  <a:lnTo>
                    <a:pt x="336" y="0"/>
                  </a:lnTo>
                  <a:lnTo>
                    <a:pt x="319" y="0"/>
                  </a:lnTo>
                  <a:lnTo>
                    <a:pt x="301" y="0"/>
                  </a:lnTo>
                  <a:lnTo>
                    <a:pt x="283" y="0"/>
                  </a:lnTo>
                  <a:lnTo>
                    <a:pt x="257" y="9"/>
                  </a:lnTo>
                  <a:lnTo>
                    <a:pt x="230" y="17"/>
                  </a:lnTo>
                  <a:lnTo>
                    <a:pt x="204" y="35"/>
                  </a:lnTo>
                  <a:lnTo>
                    <a:pt x="177" y="53"/>
                  </a:lnTo>
                  <a:lnTo>
                    <a:pt x="142" y="62"/>
                  </a:lnTo>
                  <a:lnTo>
                    <a:pt x="124" y="79"/>
                  </a:lnTo>
                  <a:lnTo>
                    <a:pt x="98" y="88"/>
                  </a:lnTo>
                  <a:lnTo>
                    <a:pt x="89" y="97"/>
                  </a:lnTo>
                  <a:lnTo>
                    <a:pt x="80" y="97"/>
                  </a:lnTo>
                  <a:lnTo>
                    <a:pt x="0" y="265"/>
                  </a:lnTo>
                  <a:lnTo>
                    <a:pt x="36" y="539"/>
                  </a:lnTo>
                  <a:lnTo>
                    <a:pt x="168" y="760"/>
                  </a:lnTo>
                  <a:lnTo>
                    <a:pt x="177" y="769"/>
                  </a:lnTo>
                  <a:lnTo>
                    <a:pt x="195" y="786"/>
                  </a:lnTo>
                  <a:lnTo>
                    <a:pt x="221" y="813"/>
                  </a:lnTo>
                  <a:lnTo>
                    <a:pt x="248" y="839"/>
                  </a:lnTo>
                  <a:lnTo>
                    <a:pt x="283" y="866"/>
                  </a:lnTo>
                  <a:lnTo>
                    <a:pt x="327" y="892"/>
                  </a:lnTo>
                  <a:lnTo>
                    <a:pt x="363" y="919"/>
                  </a:lnTo>
                  <a:lnTo>
                    <a:pt x="407" y="937"/>
                  </a:lnTo>
                  <a:lnTo>
                    <a:pt x="442" y="937"/>
                  </a:lnTo>
                  <a:lnTo>
                    <a:pt x="478" y="928"/>
                  </a:lnTo>
                  <a:lnTo>
                    <a:pt x="487" y="919"/>
                  </a:lnTo>
                  <a:lnTo>
                    <a:pt x="495" y="901"/>
                  </a:lnTo>
                  <a:lnTo>
                    <a:pt x="504" y="892"/>
                  </a:lnTo>
                  <a:lnTo>
                    <a:pt x="513" y="875"/>
                  </a:lnTo>
                  <a:lnTo>
                    <a:pt x="513" y="857"/>
                  </a:lnTo>
                  <a:lnTo>
                    <a:pt x="522" y="831"/>
                  </a:lnTo>
                  <a:lnTo>
                    <a:pt x="531" y="822"/>
                  </a:lnTo>
                  <a:lnTo>
                    <a:pt x="548" y="804"/>
                  </a:lnTo>
                  <a:lnTo>
                    <a:pt x="566" y="795"/>
                  </a:lnTo>
                  <a:lnTo>
                    <a:pt x="584" y="786"/>
                  </a:lnTo>
                  <a:lnTo>
                    <a:pt x="601" y="786"/>
                  </a:lnTo>
                  <a:lnTo>
                    <a:pt x="628" y="778"/>
                  </a:lnTo>
                  <a:lnTo>
                    <a:pt x="646" y="778"/>
                  </a:lnTo>
                  <a:lnTo>
                    <a:pt x="663" y="778"/>
                  </a:lnTo>
                  <a:lnTo>
                    <a:pt x="681" y="769"/>
                  </a:lnTo>
                  <a:lnTo>
                    <a:pt x="690" y="760"/>
                  </a:lnTo>
                  <a:lnTo>
                    <a:pt x="699" y="751"/>
                  </a:lnTo>
                  <a:lnTo>
                    <a:pt x="708" y="733"/>
                  </a:lnTo>
                  <a:lnTo>
                    <a:pt x="708" y="707"/>
                  </a:lnTo>
                  <a:lnTo>
                    <a:pt x="699" y="680"/>
                  </a:lnTo>
                  <a:lnTo>
                    <a:pt x="690" y="663"/>
                  </a:lnTo>
                  <a:lnTo>
                    <a:pt x="681" y="636"/>
                  </a:lnTo>
                  <a:lnTo>
                    <a:pt x="663" y="618"/>
                  </a:lnTo>
                  <a:lnTo>
                    <a:pt x="646" y="601"/>
                  </a:lnTo>
                  <a:lnTo>
                    <a:pt x="619" y="574"/>
                  </a:lnTo>
                  <a:lnTo>
                    <a:pt x="601" y="557"/>
                  </a:lnTo>
                  <a:lnTo>
                    <a:pt x="584" y="539"/>
                  </a:lnTo>
                  <a:lnTo>
                    <a:pt x="566" y="521"/>
                  </a:lnTo>
                  <a:lnTo>
                    <a:pt x="557" y="504"/>
                  </a:lnTo>
                  <a:lnTo>
                    <a:pt x="557" y="495"/>
                  </a:lnTo>
                  <a:lnTo>
                    <a:pt x="548" y="477"/>
                  </a:lnTo>
                  <a:lnTo>
                    <a:pt x="557" y="459"/>
                  </a:lnTo>
                  <a:lnTo>
                    <a:pt x="557" y="433"/>
                  </a:lnTo>
                  <a:lnTo>
                    <a:pt x="566" y="406"/>
                  </a:lnTo>
                  <a:lnTo>
                    <a:pt x="575" y="380"/>
                  </a:lnTo>
                  <a:lnTo>
                    <a:pt x="584" y="353"/>
                  </a:lnTo>
                  <a:lnTo>
                    <a:pt x="601" y="327"/>
                  </a:lnTo>
                  <a:lnTo>
                    <a:pt x="619" y="300"/>
                  </a:lnTo>
                  <a:lnTo>
                    <a:pt x="646" y="283"/>
                  </a:lnTo>
                  <a:lnTo>
                    <a:pt x="663" y="265"/>
                  </a:lnTo>
                  <a:lnTo>
                    <a:pt x="681" y="256"/>
                  </a:lnTo>
                  <a:lnTo>
                    <a:pt x="699" y="256"/>
                  </a:lnTo>
                  <a:lnTo>
                    <a:pt x="716" y="247"/>
                  </a:lnTo>
                  <a:lnTo>
                    <a:pt x="734" y="238"/>
                  </a:lnTo>
                  <a:lnTo>
                    <a:pt x="743" y="238"/>
                  </a:lnTo>
                  <a:lnTo>
                    <a:pt x="761" y="230"/>
                  </a:lnTo>
                  <a:lnTo>
                    <a:pt x="778" y="230"/>
                  </a:lnTo>
                  <a:lnTo>
                    <a:pt x="787" y="221"/>
                  </a:lnTo>
                  <a:lnTo>
                    <a:pt x="796" y="221"/>
                  </a:lnTo>
                  <a:lnTo>
                    <a:pt x="814" y="221"/>
                  </a:lnTo>
                  <a:lnTo>
                    <a:pt x="814" y="221"/>
                  </a:lnTo>
                  <a:lnTo>
                    <a:pt x="805" y="212"/>
                  </a:lnTo>
                  <a:close/>
                </a:path>
              </a:pathLst>
            </a:custGeom>
            <a:solidFill>
              <a:srgbClr val="FAD4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2" name="Freeform 36"/>
            <p:cNvSpPr>
              <a:spLocks/>
            </p:cNvSpPr>
            <p:nvPr/>
          </p:nvSpPr>
          <p:spPr bwMode="auto">
            <a:xfrm>
              <a:off x="4139" y="2390"/>
              <a:ext cx="121" cy="150"/>
            </a:xfrm>
            <a:custGeom>
              <a:avLst/>
              <a:gdLst>
                <a:gd name="T0" fmla="*/ 239 w 362"/>
                <a:gd name="T1" fmla="*/ 26 h 433"/>
                <a:gd name="T2" fmla="*/ 230 w 362"/>
                <a:gd name="T3" fmla="*/ 17 h 433"/>
                <a:gd name="T4" fmla="*/ 203 w 362"/>
                <a:gd name="T5" fmla="*/ 8 h 433"/>
                <a:gd name="T6" fmla="*/ 186 w 362"/>
                <a:gd name="T7" fmla="*/ 0 h 433"/>
                <a:gd name="T8" fmla="*/ 168 w 362"/>
                <a:gd name="T9" fmla="*/ 0 h 433"/>
                <a:gd name="T10" fmla="*/ 141 w 362"/>
                <a:gd name="T11" fmla="*/ 8 h 433"/>
                <a:gd name="T12" fmla="*/ 124 w 362"/>
                <a:gd name="T13" fmla="*/ 35 h 433"/>
                <a:gd name="T14" fmla="*/ 106 w 362"/>
                <a:gd name="T15" fmla="*/ 61 h 433"/>
                <a:gd name="T16" fmla="*/ 97 w 362"/>
                <a:gd name="T17" fmla="*/ 97 h 433"/>
                <a:gd name="T18" fmla="*/ 80 w 362"/>
                <a:gd name="T19" fmla="*/ 123 h 433"/>
                <a:gd name="T20" fmla="*/ 71 w 362"/>
                <a:gd name="T21" fmla="*/ 141 h 433"/>
                <a:gd name="T22" fmla="*/ 62 w 362"/>
                <a:gd name="T23" fmla="*/ 159 h 433"/>
                <a:gd name="T24" fmla="*/ 53 w 362"/>
                <a:gd name="T25" fmla="*/ 194 h 433"/>
                <a:gd name="T26" fmla="*/ 44 w 362"/>
                <a:gd name="T27" fmla="*/ 221 h 433"/>
                <a:gd name="T28" fmla="*/ 35 w 362"/>
                <a:gd name="T29" fmla="*/ 247 h 433"/>
                <a:gd name="T30" fmla="*/ 9 w 362"/>
                <a:gd name="T31" fmla="*/ 274 h 433"/>
                <a:gd name="T32" fmla="*/ 0 w 362"/>
                <a:gd name="T33" fmla="*/ 300 h 433"/>
                <a:gd name="T34" fmla="*/ 0 w 362"/>
                <a:gd name="T35" fmla="*/ 327 h 433"/>
                <a:gd name="T36" fmla="*/ 18 w 362"/>
                <a:gd name="T37" fmla="*/ 344 h 433"/>
                <a:gd name="T38" fmla="*/ 44 w 362"/>
                <a:gd name="T39" fmla="*/ 353 h 433"/>
                <a:gd name="T40" fmla="*/ 80 w 362"/>
                <a:gd name="T41" fmla="*/ 362 h 433"/>
                <a:gd name="T42" fmla="*/ 115 w 362"/>
                <a:gd name="T43" fmla="*/ 353 h 433"/>
                <a:gd name="T44" fmla="*/ 141 w 362"/>
                <a:gd name="T45" fmla="*/ 344 h 433"/>
                <a:gd name="T46" fmla="*/ 177 w 362"/>
                <a:gd name="T47" fmla="*/ 344 h 433"/>
                <a:gd name="T48" fmla="*/ 221 w 362"/>
                <a:gd name="T49" fmla="*/ 362 h 433"/>
                <a:gd name="T50" fmla="*/ 265 w 362"/>
                <a:gd name="T51" fmla="*/ 388 h 433"/>
                <a:gd name="T52" fmla="*/ 283 w 362"/>
                <a:gd name="T53" fmla="*/ 406 h 433"/>
                <a:gd name="T54" fmla="*/ 301 w 362"/>
                <a:gd name="T55" fmla="*/ 415 h 433"/>
                <a:gd name="T56" fmla="*/ 318 w 362"/>
                <a:gd name="T57" fmla="*/ 424 h 433"/>
                <a:gd name="T58" fmla="*/ 345 w 362"/>
                <a:gd name="T59" fmla="*/ 424 h 433"/>
                <a:gd name="T60" fmla="*/ 362 w 362"/>
                <a:gd name="T61" fmla="*/ 424 h 433"/>
                <a:gd name="T62" fmla="*/ 362 w 362"/>
                <a:gd name="T63" fmla="*/ 406 h 433"/>
                <a:gd name="T64" fmla="*/ 354 w 362"/>
                <a:gd name="T65" fmla="*/ 397 h 433"/>
                <a:gd name="T66" fmla="*/ 345 w 362"/>
                <a:gd name="T67" fmla="*/ 371 h 433"/>
                <a:gd name="T68" fmla="*/ 318 w 362"/>
                <a:gd name="T69" fmla="*/ 344 h 433"/>
                <a:gd name="T70" fmla="*/ 309 w 362"/>
                <a:gd name="T71" fmla="*/ 318 h 433"/>
                <a:gd name="T72" fmla="*/ 301 w 362"/>
                <a:gd name="T73" fmla="*/ 309 h 433"/>
                <a:gd name="T74" fmla="*/ 283 w 362"/>
                <a:gd name="T75" fmla="*/ 300 h 433"/>
                <a:gd name="T76" fmla="*/ 274 w 362"/>
                <a:gd name="T77" fmla="*/ 291 h 433"/>
                <a:gd name="T78" fmla="*/ 265 w 362"/>
                <a:gd name="T79" fmla="*/ 274 h 433"/>
                <a:gd name="T80" fmla="*/ 265 w 362"/>
                <a:gd name="T81" fmla="*/ 265 h 433"/>
                <a:gd name="T82" fmla="*/ 265 w 362"/>
                <a:gd name="T83" fmla="*/ 247 h 433"/>
                <a:gd name="T84" fmla="*/ 274 w 362"/>
                <a:gd name="T85" fmla="*/ 238 h 433"/>
                <a:gd name="T86" fmla="*/ 283 w 362"/>
                <a:gd name="T87" fmla="*/ 221 h 433"/>
                <a:gd name="T88" fmla="*/ 292 w 362"/>
                <a:gd name="T89" fmla="*/ 203 h 433"/>
                <a:gd name="T90" fmla="*/ 309 w 362"/>
                <a:gd name="T91" fmla="*/ 185 h 433"/>
                <a:gd name="T92" fmla="*/ 318 w 362"/>
                <a:gd name="T93" fmla="*/ 150 h 433"/>
                <a:gd name="T94" fmla="*/ 318 w 362"/>
                <a:gd name="T95" fmla="*/ 114 h 433"/>
                <a:gd name="T96" fmla="*/ 327 w 362"/>
                <a:gd name="T97" fmla="*/ 79 h 433"/>
                <a:gd name="T98" fmla="*/ 336 w 362"/>
                <a:gd name="T99" fmla="*/ 44 h 433"/>
                <a:gd name="T100" fmla="*/ 336 w 362"/>
                <a:gd name="T101" fmla="*/ 26 h 433"/>
                <a:gd name="T102" fmla="*/ 318 w 362"/>
                <a:gd name="T103" fmla="*/ 26 h 433"/>
                <a:gd name="T104" fmla="*/ 292 w 362"/>
                <a:gd name="T105" fmla="*/ 26 h 433"/>
                <a:gd name="T106" fmla="*/ 274 w 362"/>
                <a:gd name="T107" fmla="*/ 26 h 433"/>
                <a:gd name="T108" fmla="*/ 256 w 362"/>
                <a:gd name="T109" fmla="*/ 26 h 433"/>
                <a:gd name="T110" fmla="*/ 248 w 362"/>
                <a:gd name="T111" fmla="*/ 26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2" h="433">
                  <a:moveTo>
                    <a:pt x="239" y="17"/>
                  </a:moveTo>
                  <a:lnTo>
                    <a:pt x="239" y="26"/>
                  </a:lnTo>
                  <a:lnTo>
                    <a:pt x="239" y="17"/>
                  </a:lnTo>
                  <a:lnTo>
                    <a:pt x="230" y="17"/>
                  </a:lnTo>
                  <a:lnTo>
                    <a:pt x="221" y="8"/>
                  </a:lnTo>
                  <a:lnTo>
                    <a:pt x="203" y="8"/>
                  </a:lnTo>
                  <a:lnTo>
                    <a:pt x="195" y="8"/>
                  </a:lnTo>
                  <a:lnTo>
                    <a:pt x="186" y="0"/>
                  </a:lnTo>
                  <a:lnTo>
                    <a:pt x="177" y="0"/>
                  </a:lnTo>
                  <a:lnTo>
                    <a:pt x="168" y="0"/>
                  </a:lnTo>
                  <a:lnTo>
                    <a:pt x="159" y="8"/>
                  </a:lnTo>
                  <a:lnTo>
                    <a:pt x="141" y="8"/>
                  </a:lnTo>
                  <a:lnTo>
                    <a:pt x="133" y="26"/>
                  </a:lnTo>
                  <a:lnTo>
                    <a:pt x="124" y="35"/>
                  </a:lnTo>
                  <a:lnTo>
                    <a:pt x="115" y="53"/>
                  </a:lnTo>
                  <a:lnTo>
                    <a:pt x="106" y="61"/>
                  </a:lnTo>
                  <a:lnTo>
                    <a:pt x="97" y="79"/>
                  </a:lnTo>
                  <a:lnTo>
                    <a:pt x="97" y="97"/>
                  </a:lnTo>
                  <a:lnTo>
                    <a:pt x="88" y="106"/>
                  </a:lnTo>
                  <a:lnTo>
                    <a:pt x="80" y="123"/>
                  </a:lnTo>
                  <a:lnTo>
                    <a:pt x="80" y="132"/>
                  </a:lnTo>
                  <a:lnTo>
                    <a:pt x="71" y="141"/>
                  </a:lnTo>
                  <a:lnTo>
                    <a:pt x="62" y="150"/>
                  </a:lnTo>
                  <a:lnTo>
                    <a:pt x="62" y="159"/>
                  </a:lnTo>
                  <a:lnTo>
                    <a:pt x="62" y="176"/>
                  </a:lnTo>
                  <a:lnTo>
                    <a:pt x="53" y="194"/>
                  </a:lnTo>
                  <a:lnTo>
                    <a:pt x="53" y="212"/>
                  </a:lnTo>
                  <a:lnTo>
                    <a:pt x="44" y="221"/>
                  </a:lnTo>
                  <a:lnTo>
                    <a:pt x="35" y="238"/>
                  </a:lnTo>
                  <a:lnTo>
                    <a:pt x="35" y="247"/>
                  </a:lnTo>
                  <a:lnTo>
                    <a:pt x="27" y="265"/>
                  </a:lnTo>
                  <a:lnTo>
                    <a:pt x="9" y="274"/>
                  </a:lnTo>
                  <a:lnTo>
                    <a:pt x="0" y="291"/>
                  </a:lnTo>
                  <a:lnTo>
                    <a:pt x="0" y="300"/>
                  </a:lnTo>
                  <a:lnTo>
                    <a:pt x="0" y="309"/>
                  </a:lnTo>
                  <a:lnTo>
                    <a:pt x="0" y="327"/>
                  </a:lnTo>
                  <a:lnTo>
                    <a:pt x="9" y="335"/>
                  </a:lnTo>
                  <a:lnTo>
                    <a:pt x="18" y="344"/>
                  </a:lnTo>
                  <a:lnTo>
                    <a:pt x="35" y="344"/>
                  </a:lnTo>
                  <a:lnTo>
                    <a:pt x="44" y="353"/>
                  </a:lnTo>
                  <a:lnTo>
                    <a:pt x="62" y="362"/>
                  </a:lnTo>
                  <a:lnTo>
                    <a:pt x="80" y="362"/>
                  </a:lnTo>
                  <a:lnTo>
                    <a:pt x="97" y="353"/>
                  </a:lnTo>
                  <a:lnTo>
                    <a:pt x="115" y="353"/>
                  </a:lnTo>
                  <a:lnTo>
                    <a:pt x="124" y="344"/>
                  </a:lnTo>
                  <a:lnTo>
                    <a:pt x="141" y="344"/>
                  </a:lnTo>
                  <a:lnTo>
                    <a:pt x="159" y="335"/>
                  </a:lnTo>
                  <a:lnTo>
                    <a:pt x="177" y="344"/>
                  </a:lnTo>
                  <a:lnTo>
                    <a:pt x="195" y="344"/>
                  </a:lnTo>
                  <a:lnTo>
                    <a:pt x="221" y="362"/>
                  </a:lnTo>
                  <a:lnTo>
                    <a:pt x="248" y="388"/>
                  </a:lnTo>
                  <a:lnTo>
                    <a:pt x="265" y="388"/>
                  </a:lnTo>
                  <a:lnTo>
                    <a:pt x="274" y="397"/>
                  </a:lnTo>
                  <a:lnTo>
                    <a:pt x="283" y="406"/>
                  </a:lnTo>
                  <a:lnTo>
                    <a:pt x="292" y="406"/>
                  </a:lnTo>
                  <a:lnTo>
                    <a:pt x="301" y="415"/>
                  </a:lnTo>
                  <a:lnTo>
                    <a:pt x="309" y="415"/>
                  </a:lnTo>
                  <a:lnTo>
                    <a:pt x="318" y="424"/>
                  </a:lnTo>
                  <a:lnTo>
                    <a:pt x="327" y="424"/>
                  </a:lnTo>
                  <a:lnTo>
                    <a:pt x="345" y="424"/>
                  </a:lnTo>
                  <a:lnTo>
                    <a:pt x="362" y="433"/>
                  </a:lnTo>
                  <a:lnTo>
                    <a:pt x="362" y="424"/>
                  </a:lnTo>
                  <a:lnTo>
                    <a:pt x="362" y="415"/>
                  </a:lnTo>
                  <a:lnTo>
                    <a:pt x="362" y="406"/>
                  </a:lnTo>
                  <a:lnTo>
                    <a:pt x="362" y="397"/>
                  </a:lnTo>
                  <a:lnTo>
                    <a:pt x="354" y="397"/>
                  </a:lnTo>
                  <a:lnTo>
                    <a:pt x="345" y="388"/>
                  </a:lnTo>
                  <a:lnTo>
                    <a:pt x="345" y="371"/>
                  </a:lnTo>
                  <a:lnTo>
                    <a:pt x="336" y="362"/>
                  </a:lnTo>
                  <a:lnTo>
                    <a:pt x="318" y="344"/>
                  </a:lnTo>
                  <a:lnTo>
                    <a:pt x="309" y="327"/>
                  </a:lnTo>
                  <a:lnTo>
                    <a:pt x="309" y="318"/>
                  </a:lnTo>
                  <a:lnTo>
                    <a:pt x="301" y="309"/>
                  </a:lnTo>
                  <a:lnTo>
                    <a:pt x="301" y="309"/>
                  </a:lnTo>
                  <a:lnTo>
                    <a:pt x="292" y="300"/>
                  </a:lnTo>
                  <a:lnTo>
                    <a:pt x="283" y="300"/>
                  </a:lnTo>
                  <a:lnTo>
                    <a:pt x="274" y="291"/>
                  </a:lnTo>
                  <a:lnTo>
                    <a:pt x="274" y="291"/>
                  </a:lnTo>
                  <a:lnTo>
                    <a:pt x="265" y="282"/>
                  </a:lnTo>
                  <a:lnTo>
                    <a:pt x="265" y="274"/>
                  </a:lnTo>
                  <a:lnTo>
                    <a:pt x="265" y="265"/>
                  </a:lnTo>
                  <a:lnTo>
                    <a:pt x="265" y="265"/>
                  </a:lnTo>
                  <a:lnTo>
                    <a:pt x="265" y="256"/>
                  </a:lnTo>
                  <a:lnTo>
                    <a:pt x="265" y="247"/>
                  </a:lnTo>
                  <a:lnTo>
                    <a:pt x="274" y="238"/>
                  </a:lnTo>
                  <a:lnTo>
                    <a:pt x="274" y="238"/>
                  </a:lnTo>
                  <a:lnTo>
                    <a:pt x="283" y="229"/>
                  </a:lnTo>
                  <a:lnTo>
                    <a:pt x="283" y="221"/>
                  </a:lnTo>
                  <a:lnTo>
                    <a:pt x="292" y="212"/>
                  </a:lnTo>
                  <a:lnTo>
                    <a:pt x="292" y="203"/>
                  </a:lnTo>
                  <a:lnTo>
                    <a:pt x="301" y="194"/>
                  </a:lnTo>
                  <a:lnTo>
                    <a:pt x="309" y="185"/>
                  </a:lnTo>
                  <a:lnTo>
                    <a:pt x="309" y="168"/>
                  </a:lnTo>
                  <a:lnTo>
                    <a:pt x="318" y="150"/>
                  </a:lnTo>
                  <a:lnTo>
                    <a:pt x="318" y="132"/>
                  </a:lnTo>
                  <a:lnTo>
                    <a:pt x="318" y="114"/>
                  </a:lnTo>
                  <a:lnTo>
                    <a:pt x="327" y="97"/>
                  </a:lnTo>
                  <a:lnTo>
                    <a:pt x="327" y="79"/>
                  </a:lnTo>
                  <a:lnTo>
                    <a:pt x="327" y="61"/>
                  </a:lnTo>
                  <a:lnTo>
                    <a:pt x="336" y="44"/>
                  </a:lnTo>
                  <a:lnTo>
                    <a:pt x="345" y="26"/>
                  </a:lnTo>
                  <a:lnTo>
                    <a:pt x="336" y="26"/>
                  </a:lnTo>
                  <a:lnTo>
                    <a:pt x="327" y="26"/>
                  </a:lnTo>
                  <a:lnTo>
                    <a:pt x="318" y="26"/>
                  </a:lnTo>
                  <a:lnTo>
                    <a:pt x="309" y="26"/>
                  </a:lnTo>
                  <a:lnTo>
                    <a:pt x="292" y="26"/>
                  </a:lnTo>
                  <a:lnTo>
                    <a:pt x="283" y="26"/>
                  </a:lnTo>
                  <a:lnTo>
                    <a:pt x="274" y="26"/>
                  </a:lnTo>
                  <a:lnTo>
                    <a:pt x="265" y="26"/>
                  </a:lnTo>
                  <a:lnTo>
                    <a:pt x="256" y="26"/>
                  </a:lnTo>
                  <a:lnTo>
                    <a:pt x="248" y="26"/>
                  </a:lnTo>
                  <a:lnTo>
                    <a:pt x="248" y="26"/>
                  </a:lnTo>
                  <a:lnTo>
                    <a:pt x="239" y="17"/>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3" name="Freeform 37"/>
            <p:cNvSpPr>
              <a:spLocks/>
            </p:cNvSpPr>
            <p:nvPr/>
          </p:nvSpPr>
          <p:spPr bwMode="auto">
            <a:xfrm>
              <a:off x="4042" y="2283"/>
              <a:ext cx="368" cy="477"/>
            </a:xfrm>
            <a:custGeom>
              <a:avLst/>
              <a:gdLst>
                <a:gd name="T0" fmla="*/ 628 w 1105"/>
                <a:gd name="T1" fmla="*/ 1149 h 1379"/>
                <a:gd name="T2" fmla="*/ 699 w 1105"/>
                <a:gd name="T3" fmla="*/ 1167 h 1379"/>
                <a:gd name="T4" fmla="*/ 778 w 1105"/>
                <a:gd name="T5" fmla="*/ 1176 h 1379"/>
                <a:gd name="T6" fmla="*/ 840 w 1105"/>
                <a:gd name="T7" fmla="*/ 1149 h 1379"/>
                <a:gd name="T8" fmla="*/ 867 w 1105"/>
                <a:gd name="T9" fmla="*/ 1070 h 1379"/>
                <a:gd name="T10" fmla="*/ 840 w 1105"/>
                <a:gd name="T11" fmla="*/ 937 h 1379"/>
                <a:gd name="T12" fmla="*/ 831 w 1105"/>
                <a:gd name="T13" fmla="*/ 875 h 1379"/>
                <a:gd name="T14" fmla="*/ 849 w 1105"/>
                <a:gd name="T15" fmla="*/ 884 h 1379"/>
                <a:gd name="T16" fmla="*/ 875 w 1105"/>
                <a:gd name="T17" fmla="*/ 928 h 1379"/>
                <a:gd name="T18" fmla="*/ 902 w 1105"/>
                <a:gd name="T19" fmla="*/ 1008 h 1379"/>
                <a:gd name="T20" fmla="*/ 911 w 1105"/>
                <a:gd name="T21" fmla="*/ 1087 h 1379"/>
                <a:gd name="T22" fmla="*/ 937 w 1105"/>
                <a:gd name="T23" fmla="*/ 1167 h 1379"/>
                <a:gd name="T24" fmla="*/ 981 w 1105"/>
                <a:gd name="T25" fmla="*/ 1229 h 1379"/>
                <a:gd name="T26" fmla="*/ 1026 w 1105"/>
                <a:gd name="T27" fmla="*/ 1282 h 1379"/>
                <a:gd name="T28" fmla="*/ 1070 w 1105"/>
                <a:gd name="T29" fmla="*/ 1326 h 1379"/>
                <a:gd name="T30" fmla="*/ 1096 w 1105"/>
                <a:gd name="T31" fmla="*/ 1353 h 1379"/>
                <a:gd name="T32" fmla="*/ 1105 w 1105"/>
                <a:gd name="T33" fmla="*/ 1370 h 1379"/>
                <a:gd name="T34" fmla="*/ 1088 w 1105"/>
                <a:gd name="T35" fmla="*/ 1379 h 1379"/>
                <a:gd name="T36" fmla="*/ 1061 w 1105"/>
                <a:gd name="T37" fmla="*/ 1370 h 1379"/>
                <a:gd name="T38" fmla="*/ 1017 w 1105"/>
                <a:gd name="T39" fmla="*/ 1344 h 1379"/>
                <a:gd name="T40" fmla="*/ 981 w 1105"/>
                <a:gd name="T41" fmla="*/ 1299 h 1379"/>
                <a:gd name="T42" fmla="*/ 955 w 1105"/>
                <a:gd name="T43" fmla="*/ 1255 h 1379"/>
                <a:gd name="T44" fmla="*/ 928 w 1105"/>
                <a:gd name="T45" fmla="*/ 1220 h 1379"/>
                <a:gd name="T46" fmla="*/ 893 w 1105"/>
                <a:gd name="T47" fmla="*/ 1202 h 1379"/>
                <a:gd name="T48" fmla="*/ 831 w 1105"/>
                <a:gd name="T49" fmla="*/ 1202 h 1379"/>
                <a:gd name="T50" fmla="*/ 734 w 1105"/>
                <a:gd name="T51" fmla="*/ 1229 h 1379"/>
                <a:gd name="T52" fmla="*/ 601 w 1105"/>
                <a:gd name="T53" fmla="*/ 1185 h 1379"/>
                <a:gd name="T54" fmla="*/ 460 w 1105"/>
                <a:gd name="T55" fmla="*/ 1087 h 1379"/>
                <a:gd name="T56" fmla="*/ 336 w 1105"/>
                <a:gd name="T57" fmla="*/ 981 h 1379"/>
                <a:gd name="T58" fmla="*/ 257 w 1105"/>
                <a:gd name="T59" fmla="*/ 902 h 1379"/>
                <a:gd name="T60" fmla="*/ 221 w 1105"/>
                <a:gd name="T61" fmla="*/ 858 h 1379"/>
                <a:gd name="T62" fmla="*/ 159 w 1105"/>
                <a:gd name="T63" fmla="*/ 769 h 1379"/>
                <a:gd name="T64" fmla="*/ 80 w 1105"/>
                <a:gd name="T65" fmla="*/ 628 h 1379"/>
                <a:gd name="T66" fmla="*/ 18 w 1105"/>
                <a:gd name="T67" fmla="*/ 469 h 1379"/>
                <a:gd name="T68" fmla="*/ 0 w 1105"/>
                <a:gd name="T69" fmla="*/ 310 h 1379"/>
                <a:gd name="T70" fmla="*/ 62 w 1105"/>
                <a:gd name="T71" fmla="*/ 177 h 1379"/>
                <a:gd name="T72" fmla="*/ 142 w 1105"/>
                <a:gd name="T73" fmla="*/ 80 h 1379"/>
                <a:gd name="T74" fmla="*/ 230 w 1105"/>
                <a:gd name="T75" fmla="*/ 27 h 1379"/>
                <a:gd name="T76" fmla="*/ 327 w 1105"/>
                <a:gd name="T77" fmla="*/ 0 h 1379"/>
                <a:gd name="T78" fmla="*/ 425 w 1105"/>
                <a:gd name="T79" fmla="*/ 9 h 1379"/>
                <a:gd name="T80" fmla="*/ 531 w 1105"/>
                <a:gd name="T81" fmla="*/ 36 h 1379"/>
                <a:gd name="T82" fmla="*/ 575 w 1105"/>
                <a:gd name="T83" fmla="*/ 53 h 1379"/>
                <a:gd name="T84" fmla="*/ 566 w 1105"/>
                <a:gd name="T85" fmla="*/ 71 h 1379"/>
                <a:gd name="T86" fmla="*/ 531 w 1105"/>
                <a:gd name="T87" fmla="*/ 71 h 1379"/>
                <a:gd name="T88" fmla="*/ 469 w 1105"/>
                <a:gd name="T89" fmla="*/ 71 h 1379"/>
                <a:gd name="T90" fmla="*/ 363 w 1105"/>
                <a:gd name="T91" fmla="*/ 71 h 1379"/>
                <a:gd name="T92" fmla="*/ 239 w 1105"/>
                <a:gd name="T93" fmla="*/ 106 h 1379"/>
                <a:gd name="T94" fmla="*/ 151 w 1105"/>
                <a:gd name="T95" fmla="*/ 168 h 1379"/>
                <a:gd name="T96" fmla="*/ 98 w 1105"/>
                <a:gd name="T97" fmla="*/ 239 h 1379"/>
                <a:gd name="T98" fmla="*/ 71 w 1105"/>
                <a:gd name="T99" fmla="*/ 310 h 1379"/>
                <a:gd name="T100" fmla="*/ 62 w 1105"/>
                <a:gd name="T101" fmla="*/ 380 h 1379"/>
                <a:gd name="T102" fmla="*/ 80 w 1105"/>
                <a:gd name="T103" fmla="*/ 478 h 1379"/>
                <a:gd name="T104" fmla="*/ 115 w 1105"/>
                <a:gd name="T105" fmla="*/ 584 h 1379"/>
                <a:gd name="T106" fmla="*/ 159 w 1105"/>
                <a:gd name="T107" fmla="*/ 681 h 1379"/>
                <a:gd name="T108" fmla="*/ 204 w 1105"/>
                <a:gd name="T109" fmla="*/ 769 h 1379"/>
                <a:gd name="T110" fmla="*/ 248 w 1105"/>
                <a:gd name="T111" fmla="*/ 831 h 1379"/>
                <a:gd name="T112" fmla="*/ 310 w 1105"/>
                <a:gd name="T113" fmla="*/ 902 h 1379"/>
                <a:gd name="T114" fmla="*/ 389 w 1105"/>
                <a:gd name="T115" fmla="*/ 981 h 1379"/>
                <a:gd name="T116" fmla="*/ 478 w 1105"/>
                <a:gd name="T117" fmla="*/ 1052 h 1379"/>
                <a:gd name="T118" fmla="*/ 557 w 1105"/>
                <a:gd name="T119" fmla="*/ 1114 h 1379"/>
                <a:gd name="T120" fmla="*/ 601 w 1105"/>
                <a:gd name="T121" fmla="*/ 114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05" h="1379">
                  <a:moveTo>
                    <a:pt x="601" y="1140"/>
                  </a:moveTo>
                  <a:lnTo>
                    <a:pt x="628" y="1149"/>
                  </a:lnTo>
                  <a:lnTo>
                    <a:pt x="654" y="1158"/>
                  </a:lnTo>
                  <a:lnTo>
                    <a:pt x="699" y="1167"/>
                  </a:lnTo>
                  <a:lnTo>
                    <a:pt x="734" y="1176"/>
                  </a:lnTo>
                  <a:lnTo>
                    <a:pt x="778" y="1176"/>
                  </a:lnTo>
                  <a:lnTo>
                    <a:pt x="814" y="1167"/>
                  </a:lnTo>
                  <a:lnTo>
                    <a:pt x="840" y="1149"/>
                  </a:lnTo>
                  <a:lnTo>
                    <a:pt x="858" y="1114"/>
                  </a:lnTo>
                  <a:lnTo>
                    <a:pt x="867" y="1070"/>
                  </a:lnTo>
                  <a:lnTo>
                    <a:pt x="849" y="999"/>
                  </a:lnTo>
                  <a:lnTo>
                    <a:pt x="840" y="937"/>
                  </a:lnTo>
                  <a:lnTo>
                    <a:pt x="831" y="902"/>
                  </a:lnTo>
                  <a:lnTo>
                    <a:pt x="831" y="875"/>
                  </a:lnTo>
                  <a:lnTo>
                    <a:pt x="840" y="875"/>
                  </a:lnTo>
                  <a:lnTo>
                    <a:pt x="849" y="884"/>
                  </a:lnTo>
                  <a:lnTo>
                    <a:pt x="867" y="902"/>
                  </a:lnTo>
                  <a:lnTo>
                    <a:pt x="875" y="928"/>
                  </a:lnTo>
                  <a:lnTo>
                    <a:pt x="893" y="964"/>
                  </a:lnTo>
                  <a:lnTo>
                    <a:pt x="902" y="1008"/>
                  </a:lnTo>
                  <a:lnTo>
                    <a:pt x="902" y="1052"/>
                  </a:lnTo>
                  <a:lnTo>
                    <a:pt x="911" y="1087"/>
                  </a:lnTo>
                  <a:lnTo>
                    <a:pt x="920" y="1132"/>
                  </a:lnTo>
                  <a:lnTo>
                    <a:pt x="937" y="1167"/>
                  </a:lnTo>
                  <a:lnTo>
                    <a:pt x="955" y="1202"/>
                  </a:lnTo>
                  <a:lnTo>
                    <a:pt x="981" y="1229"/>
                  </a:lnTo>
                  <a:lnTo>
                    <a:pt x="1008" y="1255"/>
                  </a:lnTo>
                  <a:lnTo>
                    <a:pt x="1026" y="1282"/>
                  </a:lnTo>
                  <a:lnTo>
                    <a:pt x="1052" y="1308"/>
                  </a:lnTo>
                  <a:lnTo>
                    <a:pt x="1070" y="1326"/>
                  </a:lnTo>
                  <a:lnTo>
                    <a:pt x="1088" y="1344"/>
                  </a:lnTo>
                  <a:lnTo>
                    <a:pt x="1096" y="1353"/>
                  </a:lnTo>
                  <a:lnTo>
                    <a:pt x="1105" y="1361"/>
                  </a:lnTo>
                  <a:lnTo>
                    <a:pt x="1105" y="1370"/>
                  </a:lnTo>
                  <a:lnTo>
                    <a:pt x="1096" y="1379"/>
                  </a:lnTo>
                  <a:lnTo>
                    <a:pt x="1088" y="1379"/>
                  </a:lnTo>
                  <a:lnTo>
                    <a:pt x="1070" y="1379"/>
                  </a:lnTo>
                  <a:lnTo>
                    <a:pt x="1061" y="1370"/>
                  </a:lnTo>
                  <a:lnTo>
                    <a:pt x="1043" y="1361"/>
                  </a:lnTo>
                  <a:lnTo>
                    <a:pt x="1017" y="1344"/>
                  </a:lnTo>
                  <a:lnTo>
                    <a:pt x="999" y="1317"/>
                  </a:lnTo>
                  <a:lnTo>
                    <a:pt x="981" y="1299"/>
                  </a:lnTo>
                  <a:lnTo>
                    <a:pt x="964" y="1273"/>
                  </a:lnTo>
                  <a:lnTo>
                    <a:pt x="955" y="1255"/>
                  </a:lnTo>
                  <a:lnTo>
                    <a:pt x="946" y="1229"/>
                  </a:lnTo>
                  <a:lnTo>
                    <a:pt x="928" y="1220"/>
                  </a:lnTo>
                  <a:lnTo>
                    <a:pt x="911" y="1202"/>
                  </a:lnTo>
                  <a:lnTo>
                    <a:pt x="893" y="1202"/>
                  </a:lnTo>
                  <a:lnTo>
                    <a:pt x="867" y="1202"/>
                  </a:lnTo>
                  <a:lnTo>
                    <a:pt x="831" y="1202"/>
                  </a:lnTo>
                  <a:lnTo>
                    <a:pt x="787" y="1220"/>
                  </a:lnTo>
                  <a:lnTo>
                    <a:pt x="734" y="1229"/>
                  </a:lnTo>
                  <a:lnTo>
                    <a:pt x="663" y="1211"/>
                  </a:lnTo>
                  <a:lnTo>
                    <a:pt x="601" y="1185"/>
                  </a:lnTo>
                  <a:lnTo>
                    <a:pt x="531" y="1140"/>
                  </a:lnTo>
                  <a:lnTo>
                    <a:pt x="460" y="1087"/>
                  </a:lnTo>
                  <a:lnTo>
                    <a:pt x="389" y="1034"/>
                  </a:lnTo>
                  <a:lnTo>
                    <a:pt x="336" y="981"/>
                  </a:lnTo>
                  <a:lnTo>
                    <a:pt x="283" y="937"/>
                  </a:lnTo>
                  <a:lnTo>
                    <a:pt x="257" y="902"/>
                  </a:lnTo>
                  <a:lnTo>
                    <a:pt x="239" y="875"/>
                  </a:lnTo>
                  <a:lnTo>
                    <a:pt x="221" y="858"/>
                  </a:lnTo>
                  <a:lnTo>
                    <a:pt x="195" y="822"/>
                  </a:lnTo>
                  <a:lnTo>
                    <a:pt x="159" y="769"/>
                  </a:lnTo>
                  <a:lnTo>
                    <a:pt x="115" y="698"/>
                  </a:lnTo>
                  <a:lnTo>
                    <a:pt x="80" y="628"/>
                  </a:lnTo>
                  <a:lnTo>
                    <a:pt x="45" y="548"/>
                  </a:lnTo>
                  <a:lnTo>
                    <a:pt x="18" y="469"/>
                  </a:lnTo>
                  <a:lnTo>
                    <a:pt x="0" y="389"/>
                  </a:lnTo>
                  <a:lnTo>
                    <a:pt x="0" y="310"/>
                  </a:lnTo>
                  <a:lnTo>
                    <a:pt x="27" y="239"/>
                  </a:lnTo>
                  <a:lnTo>
                    <a:pt x="62" y="177"/>
                  </a:lnTo>
                  <a:lnTo>
                    <a:pt x="98" y="124"/>
                  </a:lnTo>
                  <a:lnTo>
                    <a:pt x="142" y="80"/>
                  </a:lnTo>
                  <a:lnTo>
                    <a:pt x="186" y="44"/>
                  </a:lnTo>
                  <a:lnTo>
                    <a:pt x="230" y="27"/>
                  </a:lnTo>
                  <a:lnTo>
                    <a:pt x="274" y="9"/>
                  </a:lnTo>
                  <a:lnTo>
                    <a:pt x="327" y="0"/>
                  </a:lnTo>
                  <a:lnTo>
                    <a:pt x="372" y="9"/>
                  </a:lnTo>
                  <a:lnTo>
                    <a:pt x="425" y="9"/>
                  </a:lnTo>
                  <a:lnTo>
                    <a:pt x="487" y="27"/>
                  </a:lnTo>
                  <a:lnTo>
                    <a:pt x="531" y="36"/>
                  </a:lnTo>
                  <a:lnTo>
                    <a:pt x="557" y="44"/>
                  </a:lnTo>
                  <a:lnTo>
                    <a:pt x="575" y="53"/>
                  </a:lnTo>
                  <a:lnTo>
                    <a:pt x="575" y="62"/>
                  </a:lnTo>
                  <a:lnTo>
                    <a:pt x="566" y="71"/>
                  </a:lnTo>
                  <a:lnTo>
                    <a:pt x="548" y="71"/>
                  </a:lnTo>
                  <a:lnTo>
                    <a:pt x="531" y="71"/>
                  </a:lnTo>
                  <a:lnTo>
                    <a:pt x="504" y="71"/>
                  </a:lnTo>
                  <a:lnTo>
                    <a:pt x="469" y="71"/>
                  </a:lnTo>
                  <a:lnTo>
                    <a:pt x="442" y="71"/>
                  </a:lnTo>
                  <a:lnTo>
                    <a:pt x="363" y="71"/>
                  </a:lnTo>
                  <a:lnTo>
                    <a:pt x="301" y="89"/>
                  </a:lnTo>
                  <a:lnTo>
                    <a:pt x="239" y="106"/>
                  </a:lnTo>
                  <a:lnTo>
                    <a:pt x="186" y="133"/>
                  </a:lnTo>
                  <a:lnTo>
                    <a:pt x="151" y="168"/>
                  </a:lnTo>
                  <a:lnTo>
                    <a:pt x="115" y="204"/>
                  </a:lnTo>
                  <a:lnTo>
                    <a:pt x="98" y="239"/>
                  </a:lnTo>
                  <a:lnTo>
                    <a:pt x="80" y="274"/>
                  </a:lnTo>
                  <a:lnTo>
                    <a:pt x="71" y="310"/>
                  </a:lnTo>
                  <a:lnTo>
                    <a:pt x="62" y="336"/>
                  </a:lnTo>
                  <a:lnTo>
                    <a:pt x="62" y="380"/>
                  </a:lnTo>
                  <a:lnTo>
                    <a:pt x="71" y="424"/>
                  </a:lnTo>
                  <a:lnTo>
                    <a:pt x="80" y="478"/>
                  </a:lnTo>
                  <a:lnTo>
                    <a:pt x="98" y="531"/>
                  </a:lnTo>
                  <a:lnTo>
                    <a:pt x="115" y="584"/>
                  </a:lnTo>
                  <a:lnTo>
                    <a:pt x="142" y="637"/>
                  </a:lnTo>
                  <a:lnTo>
                    <a:pt x="159" y="681"/>
                  </a:lnTo>
                  <a:lnTo>
                    <a:pt x="186" y="725"/>
                  </a:lnTo>
                  <a:lnTo>
                    <a:pt x="204" y="769"/>
                  </a:lnTo>
                  <a:lnTo>
                    <a:pt x="230" y="805"/>
                  </a:lnTo>
                  <a:lnTo>
                    <a:pt x="248" y="831"/>
                  </a:lnTo>
                  <a:lnTo>
                    <a:pt x="274" y="866"/>
                  </a:lnTo>
                  <a:lnTo>
                    <a:pt x="310" y="902"/>
                  </a:lnTo>
                  <a:lnTo>
                    <a:pt x="345" y="937"/>
                  </a:lnTo>
                  <a:lnTo>
                    <a:pt x="389" y="981"/>
                  </a:lnTo>
                  <a:lnTo>
                    <a:pt x="433" y="1017"/>
                  </a:lnTo>
                  <a:lnTo>
                    <a:pt x="478" y="1052"/>
                  </a:lnTo>
                  <a:lnTo>
                    <a:pt x="522" y="1087"/>
                  </a:lnTo>
                  <a:lnTo>
                    <a:pt x="557" y="1114"/>
                  </a:lnTo>
                  <a:lnTo>
                    <a:pt x="601" y="1140"/>
                  </a:lnTo>
                  <a:lnTo>
                    <a:pt x="601" y="114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4" name="Freeform 38"/>
            <p:cNvSpPr>
              <a:spLocks/>
            </p:cNvSpPr>
            <p:nvPr/>
          </p:nvSpPr>
          <p:spPr bwMode="auto">
            <a:xfrm>
              <a:off x="4060" y="2296"/>
              <a:ext cx="188" cy="351"/>
            </a:xfrm>
            <a:custGeom>
              <a:avLst/>
              <a:gdLst>
                <a:gd name="T0" fmla="*/ 407 w 566"/>
                <a:gd name="T1" fmla="*/ 44 h 1016"/>
                <a:gd name="T2" fmla="*/ 336 w 566"/>
                <a:gd name="T3" fmla="*/ 53 h 1016"/>
                <a:gd name="T4" fmla="*/ 248 w 566"/>
                <a:gd name="T5" fmla="*/ 79 h 1016"/>
                <a:gd name="T6" fmla="*/ 160 w 566"/>
                <a:gd name="T7" fmla="*/ 141 h 1016"/>
                <a:gd name="T8" fmla="*/ 98 w 566"/>
                <a:gd name="T9" fmla="*/ 256 h 1016"/>
                <a:gd name="T10" fmla="*/ 71 w 566"/>
                <a:gd name="T11" fmla="*/ 371 h 1016"/>
                <a:gd name="T12" fmla="*/ 89 w 566"/>
                <a:gd name="T13" fmla="*/ 477 h 1016"/>
                <a:gd name="T14" fmla="*/ 115 w 566"/>
                <a:gd name="T15" fmla="*/ 583 h 1016"/>
                <a:gd name="T16" fmla="*/ 168 w 566"/>
                <a:gd name="T17" fmla="*/ 680 h 1016"/>
                <a:gd name="T18" fmla="*/ 213 w 566"/>
                <a:gd name="T19" fmla="*/ 760 h 1016"/>
                <a:gd name="T20" fmla="*/ 248 w 566"/>
                <a:gd name="T21" fmla="*/ 813 h 1016"/>
                <a:gd name="T22" fmla="*/ 283 w 566"/>
                <a:gd name="T23" fmla="*/ 857 h 1016"/>
                <a:gd name="T24" fmla="*/ 327 w 566"/>
                <a:gd name="T25" fmla="*/ 910 h 1016"/>
                <a:gd name="T26" fmla="*/ 372 w 566"/>
                <a:gd name="T27" fmla="*/ 954 h 1016"/>
                <a:gd name="T28" fmla="*/ 416 w 566"/>
                <a:gd name="T29" fmla="*/ 998 h 1016"/>
                <a:gd name="T30" fmla="*/ 434 w 566"/>
                <a:gd name="T31" fmla="*/ 1016 h 1016"/>
                <a:gd name="T32" fmla="*/ 407 w 566"/>
                <a:gd name="T33" fmla="*/ 998 h 1016"/>
                <a:gd name="T34" fmla="*/ 354 w 566"/>
                <a:gd name="T35" fmla="*/ 945 h 1016"/>
                <a:gd name="T36" fmla="*/ 274 w 566"/>
                <a:gd name="T37" fmla="*/ 883 h 1016"/>
                <a:gd name="T38" fmla="*/ 204 w 566"/>
                <a:gd name="T39" fmla="*/ 804 h 1016"/>
                <a:gd name="T40" fmla="*/ 151 w 566"/>
                <a:gd name="T41" fmla="*/ 724 h 1016"/>
                <a:gd name="T42" fmla="*/ 98 w 566"/>
                <a:gd name="T43" fmla="*/ 627 h 1016"/>
                <a:gd name="T44" fmla="*/ 45 w 566"/>
                <a:gd name="T45" fmla="*/ 512 h 1016"/>
                <a:gd name="T46" fmla="*/ 9 w 566"/>
                <a:gd name="T47" fmla="*/ 397 h 1016"/>
                <a:gd name="T48" fmla="*/ 0 w 566"/>
                <a:gd name="T49" fmla="*/ 300 h 1016"/>
                <a:gd name="T50" fmla="*/ 27 w 566"/>
                <a:gd name="T51" fmla="*/ 229 h 1016"/>
                <a:gd name="T52" fmla="*/ 62 w 566"/>
                <a:gd name="T53" fmla="*/ 168 h 1016"/>
                <a:gd name="T54" fmla="*/ 115 w 566"/>
                <a:gd name="T55" fmla="*/ 106 h 1016"/>
                <a:gd name="T56" fmla="*/ 177 w 566"/>
                <a:gd name="T57" fmla="*/ 53 h 1016"/>
                <a:gd name="T58" fmla="*/ 266 w 566"/>
                <a:gd name="T59" fmla="*/ 17 h 1016"/>
                <a:gd name="T60" fmla="*/ 363 w 566"/>
                <a:gd name="T61" fmla="*/ 0 h 1016"/>
                <a:gd name="T62" fmla="*/ 425 w 566"/>
                <a:gd name="T63" fmla="*/ 0 h 1016"/>
                <a:gd name="T64" fmla="*/ 469 w 566"/>
                <a:gd name="T65" fmla="*/ 8 h 1016"/>
                <a:gd name="T66" fmla="*/ 513 w 566"/>
                <a:gd name="T67" fmla="*/ 26 h 1016"/>
                <a:gd name="T68" fmla="*/ 540 w 566"/>
                <a:gd name="T69" fmla="*/ 44 h 1016"/>
                <a:gd name="T70" fmla="*/ 566 w 566"/>
                <a:gd name="T71" fmla="*/ 53 h 1016"/>
                <a:gd name="T72" fmla="*/ 548 w 566"/>
                <a:gd name="T73" fmla="*/ 61 h 1016"/>
                <a:gd name="T74" fmla="*/ 513 w 566"/>
                <a:gd name="T75" fmla="*/ 61 h 1016"/>
                <a:gd name="T76" fmla="*/ 469 w 566"/>
                <a:gd name="T77" fmla="*/ 53 h 1016"/>
                <a:gd name="T78" fmla="*/ 442 w 566"/>
                <a:gd name="T79" fmla="*/ 53 h 1016"/>
                <a:gd name="T80" fmla="*/ 434 w 566"/>
                <a:gd name="T81" fmla="*/ 44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6" h="1016">
                  <a:moveTo>
                    <a:pt x="434" y="44"/>
                  </a:moveTo>
                  <a:lnTo>
                    <a:pt x="407" y="44"/>
                  </a:lnTo>
                  <a:lnTo>
                    <a:pt x="372" y="44"/>
                  </a:lnTo>
                  <a:lnTo>
                    <a:pt x="336" y="53"/>
                  </a:lnTo>
                  <a:lnTo>
                    <a:pt x="292" y="61"/>
                  </a:lnTo>
                  <a:lnTo>
                    <a:pt x="248" y="79"/>
                  </a:lnTo>
                  <a:lnTo>
                    <a:pt x="204" y="106"/>
                  </a:lnTo>
                  <a:lnTo>
                    <a:pt x="160" y="141"/>
                  </a:lnTo>
                  <a:lnTo>
                    <a:pt x="124" y="194"/>
                  </a:lnTo>
                  <a:lnTo>
                    <a:pt x="98" y="256"/>
                  </a:lnTo>
                  <a:lnTo>
                    <a:pt x="80" y="327"/>
                  </a:lnTo>
                  <a:lnTo>
                    <a:pt x="71" y="371"/>
                  </a:lnTo>
                  <a:lnTo>
                    <a:pt x="80" y="424"/>
                  </a:lnTo>
                  <a:lnTo>
                    <a:pt x="89" y="477"/>
                  </a:lnTo>
                  <a:lnTo>
                    <a:pt x="98" y="530"/>
                  </a:lnTo>
                  <a:lnTo>
                    <a:pt x="115" y="583"/>
                  </a:lnTo>
                  <a:lnTo>
                    <a:pt x="142" y="627"/>
                  </a:lnTo>
                  <a:lnTo>
                    <a:pt x="168" y="680"/>
                  </a:lnTo>
                  <a:lnTo>
                    <a:pt x="186" y="724"/>
                  </a:lnTo>
                  <a:lnTo>
                    <a:pt x="213" y="760"/>
                  </a:lnTo>
                  <a:lnTo>
                    <a:pt x="230" y="795"/>
                  </a:lnTo>
                  <a:lnTo>
                    <a:pt x="248" y="813"/>
                  </a:lnTo>
                  <a:lnTo>
                    <a:pt x="266" y="839"/>
                  </a:lnTo>
                  <a:lnTo>
                    <a:pt x="283" y="857"/>
                  </a:lnTo>
                  <a:lnTo>
                    <a:pt x="310" y="883"/>
                  </a:lnTo>
                  <a:lnTo>
                    <a:pt x="327" y="910"/>
                  </a:lnTo>
                  <a:lnTo>
                    <a:pt x="354" y="936"/>
                  </a:lnTo>
                  <a:lnTo>
                    <a:pt x="372" y="954"/>
                  </a:lnTo>
                  <a:lnTo>
                    <a:pt x="398" y="981"/>
                  </a:lnTo>
                  <a:lnTo>
                    <a:pt x="416" y="998"/>
                  </a:lnTo>
                  <a:lnTo>
                    <a:pt x="425" y="1007"/>
                  </a:lnTo>
                  <a:lnTo>
                    <a:pt x="434" y="1016"/>
                  </a:lnTo>
                  <a:lnTo>
                    <a:pt x="425" y="1007"/>
                  </a:lnTo>
                  <a:lnTo>
                    <a:pt x="407" y="998"/>
                  </a:lnTo>
                  <a:lnTo>
                    <a:pt x="380" y="981"/>
                  </a:lnTo>
                  <a:lnTo>
                    <a:pt x="354" y="945"/>
                  </a:lnTo>
                  <a:lnTo>
                    <a:pt x="319" y="919"/>
                  </a:lnTo>
                  <a:lnTo>
                    <a:pt x="274" y="883"/>
                  </a:lnTo>
                  <a:lnTo>
                    <a:pt x="239" y="839"/>
                  </a:lnTo>
                  <a:lnTo>
                    <a:pt x="204" y="804"/>
                  </a:lnTo>
                  <a:lnTo>
                    <a:pt x="177" y="769"/>
                  </a:lnTo>
                  <a:lnTo>
                    <a:pt x="151" y="724"/>
                  </a:lnTo>
                  <a:lnTo>
                    <a:pt x="124" y="680"/>
                  </a:lnTo>
                  <a:lnTo>
                    <a:pt x="98" y="627"/>
                  </a:lnTo>
                  <a:lnTo>
                    <a:pt x="71" y="574"/>
                  </a:lnTo>
                  <a:lnTo>
                    <a:pt x="45" y="512"/>
                  </a:lnTo>
                  <a:lnTo>
                    <a:pt x="27" y="459"/>
                  </a:lnTo>
                  <a:lnTo>
                    <a:pt x="9" y="397"/>
                  </a:lnTo>
                  <a:lnTo>
                    <a:pt x="9" y="344"/>
                  </a:lnTo>
                  <a:lnTo>
                    <a:pt x="0" y="300"/>
                  </a:lnTo>
                  <a:lnTo>
                    <a:pt x="9" y="265"/>
                  </a:lnTo>
                  <a:lnTo>
                    <a:pt x="27" y="229"/>
                  </a:lnTo>
                  <a:lnTo>
                    <a:pt x="45" y="194"/>
                  </a:lnTo>
                  <a:lnTo>
                    <a:pt x="62" y="168"/>
                  </a:lnTo>
                  <a:lnTo>
                    <a:pt x="80" y="132"/>
                  </a:lnTo>
                  <a:lnTo>
                    <a:pt x="115" y="106"/>
                  </a:lnTo>
                  <a:lnTo>
                    <a:pt x="142" y="79"/>
                  </a:lnTo>
                  <a:lnTo>
                    <a:pt x="177" y="53"/>
                  </a:lnTo>
                  <a:lnTo>
                    <a:pt x="221" y="35"/>
                  </a:lnTo>
                  <a:lnTo>
                    <a:pt x="266" y="17"/>
                  </a:lnTo>
                  <a:lnTo>
                    <a:pt x="319" y="8"/>
                  </a:lnTo>
                  <a:lnTo>
                    <a:pt x="363" y="0"/>
                  </a:lnTo>
                  <a:lnTo>
                    <a:pt x="398" y="0"/>
                  </a:lnTo>
                  <a:lnTo>
                    <a:pt x="425" y="0"/>
                  </a:lnTo>
                  <a:lnTo>
                    <a:pt x="451" y="8"/>
                  </a:lnTo>
                  <a:lnTo>
                    <a:pt x="469" y="8"/>
                  </a:lnTo>
                  <a:lnTo>
                    <a:pt x="495" y="17"/>
                  </a:lnTo>
                  <a:lnTo>
                    <a:pt x="513" y="26"/>
                  </a:lnTo>
                  <a:lnTo>
                    <a:pt x="522" y="35"/>
                  </a:lnTo>
                  <a:lnTo>
                    <a:pt x="540" y="44"/>
                  </a:lnTo>
                  <a:lnTo>
                    <a:pt x="557" y="44"/>
                  </a:lnTo>
                  <a:lnTo>
                    <a:pt x="566" y="53"/>
                  </a:lnTo>
                  <a:lnTo>
                    <a:pt x="566" y="61"/>
                  </a:lnTo>
                  <a:lnTo>
                    <a:pt x="548" y="61"/>
                  </a:lnTo>
                  <a:lnTo>
                    <a:pt x="540" y="61"/>
                  </a:lnTo>
                  <a:lnTo>
                    <a:pt x="513" y="61"/>
                  </a:lnTo>
                  <a:lnTo>
                    <a:pt x="495" y="53"/>
                  </a:lnTo>
                  <a:lnTo>
                    <a:pt x="469" y="53"/>
                  </a:lnTo>
                  <a:lnTo>
                    <a:pt x="451" y="53"/>
                  </a:lnTo>
                  <a:lnTo>
                    <a:pt x="442" y="53"/>
                  </a:lnTo>
                  <a:lnTo>
                    <a:pt x="434" y="44"/>
                  </a:lnTo>
                  <a:lnTo>
                    <a:pt x="434" y="44"/>
                  </a:lnTo>
                  <a:close/>
                </a:path>
              </a:pathLst>
            </a:custGeom>
            <a:solidFill>
              <a:srgbClr val="FCD1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5" name="Freeform 39"/>
            <p:cNvSpPr>
              <a:spLocks/>
            </p:cNvSpPr>
            <p:nvPr/>
          </p:nvSpPr>
          <p:spPr bwMode="auto">
            <a:xfrm>
              <a:off x="4843" y="2332"/>
              <a:ext cx="101" cy="25"/>
            </a:xfrm>
            <a:custGeom>
              <a:avLst/>
              <a:gdLst>
                <a:gd name="T0" fmla="*/ 274 w 301"/>
                <a:gd name="T1" fmla="*/ 8 h 70"/>
                <a:gd name="T2" fmla="*/ 266 w 301"/>
                <a:gd name="T3" fmla="*/ 17 h 70"/>
                <a:gd name="T4" fmla="*/ 248 w 301"/>
                <a:gd name="T5" fmla="*/ 26 h 70"/>
                <a:gd name="T6" fmla="*/ 230 w 301"/>
                <a:gd name="T7" fmla="*/ 35 h 70"/>
                <a:gd name="T8" fmla="*/ 204 w 301"/>
                <a:gd name="T9" fmla="*/ 35 h 70"/>
                <a:gd name="T10" fmla="*/ 177 w 301"/>
                <a:gd name="T11" fmla="*/ 44 h 70"/>
                <a:gd name="T12" fmla="*/ 151 w 301"/>
                <a:gd name="T13" fmla="*/ 44 h 70"/>
                <a:gd name="T14" fmla="*/ 124 w 301"/>
                <a:gd name="T15" fmla="*/ 44 h 70"/>
                <a:gd name="T16" fmla="*/ 89 w 301"/>
                <a:gd name="T17" fmla="*/ 44 h 70"/>
                <a:gd name="T18" fmla="*/ 62 w 301"/>
                <a:gd name="T19" fmla="*/ 26 h 70"/>
                <a:gd name="T20" fmla="*/ 27 w 301"/>
                <a:gd name="T21" fmla="*/ 17 h 70"/>
                <a:gd name="T22" fmla="*/ 18 w 301"/>
                <a:gd name="T23" fmla="*/ 8 h 70"/>
                <a:gd name="T24" fmla="*/ 0 w 301"/>
                <a:gd name="T25" fmla="*/ 0 h 70"/>
                <a:gd name="T26" fmla="*/ 0 w 301"/>
                <a:gd name="T27" fmla="*/ 0 h 70"/>
                <a:gd name="T28" fmla="*/ 0 w 301"/>
                <a:gd name="T29" fmla="*/ 8 h 70"/>
                <a:gd name="T30" fmla="*/ 0 w 301"/>
                <a:gd name="T31" fmla="*/ 8 h 70"/>
                <a:gd name="T32" fmla="*/ 9 w 301"/>
                <a:gd name="T33" fmla="*/ 17 h 70"/>
                <a:gd name="T34" fmla="*/ 18 w 301"/>
                <a:gd name="T35" fmla="*/ 26 h 70"/>
                <a:gd name="T36" fmla="*/ 27 w 301"/>
                <a:gd name="T37" fmla="*/ 35 h 70"/>
                <a:gd name="T38" fmla="*/ 45 w 301"/>
                <a:gd name="T39" fmla="*/ 44 h 70"/>
                <a:gd name="T40" fmla="*/ 53 w 301"/>
                <a:gd name="T41" fmla="*/ 44 h 70"/>
                <a:gd name="T42" fmla="*/ 62 w 301"/>
                <a:gd name="T43" fmla="*/ 53 h 70"/>
                <a:gd name="T44" fmla="*/ 80 w 301"/>
                <a:gd name="T45" fmla="*/ 53 h 70"/>
                <a:gd name="T46" fmla="*/ 89 w 301"/>
                <a:gd name="T47" fmla="*/ 62 h 70"/>
                <a:gd name="T48" fmla="*/ 115 w 301"/>
                <a:gd name="T49" fmla="*/ 62 h 70"/>
                <a:gd name="T50" fmla="*/ 133 w 301"/>
                <a:gd name="T51" fmla="*/ 62 h 70"/>
                <a:gd name="T52" fmla="*/ 160 w 301"/>
                <a:gd name="T53" fmla="*/ 70 h 70"/>
                <a:gd name="T54" fmla="*/ 177 w 301"/>
                <a:gd name="T55" fmla="*/ 70 h 70"/>
                <a:gd name="T56" fmla="*/ 204 w 301"/>
                <a:gd name="T57" fmla="*/ 62 h 70"/>
                <a:gd name="T58" fmla="*/ 230 w 301"/>
                <a:gd name="T59" fmla="*/ 53 h 70"/>
                <a:gd name="T60" fmla="*/ 257 w 301"/>
                <a:gd name="T61" fmla="*/ 44 h 70"/>
                <a:gd name="T62" fmla="*/ 274 w 301"/>
                <a:gd name="T63" fmla="*/ 35 h 70"/>
                <a:gd name="T64" fmla="*/ 292 w 301"/>
                <a:gd name="T65" fmla="*/ 26 h 70"/>
                <a:gd name="T66" fmla="*/ 301 w 301"/>
                <a:gd name="T67" fmla="*/ 17 h 70"/>
                <a:gd name="T68" fmla="*/ 301 w 301"/>
                <a:gd name="T69" fmla="*/ 17 h 70"/>
                <a:gd name="T70" fmla="*/ 301 w 301"/>
                <a:gd name="T71" fmla="*/ 17 h 70"/>
                <a:gd name="T72" fmla="*/ 292 w 301"/>
                <a:gd name="T73" fmla="*/ 17 h 70"/>
                <a:gd name="T74" fmla="*/ 292 w 301"/>
                <a:gd name="T75" fmla="*/ 17 h 70"/>
                <a:gd name="T76" fmla="*/ 283 w 301"/>
                <a:gd name="T77" fmla="*/ 17 h 70"/>
                <a:gd name="T78" fmla="*/ 283 w 301"/>
                <a:gd name="T79" fmla="*/ 17 h 70"/>
                <a:gd name="T80" fmla="*/ 283 w 301"/>
                <a:gd name="T81" fmla="*/ 17 h 70"/>
                <a:gd name="T82" fmla="*/ 283 w 301"/>
                <a:gd name="T83" fmla="*/ 17 h 70"/>
                <a:gd name="T84" fmla="*/ 274 w 301"/>
                <a:gd name="T85" fmla="*/ 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1" h="70">
                  <a:moveTo>
                    <a:pt x="274" y="8"/>
                  </a:moveTo>
                  <a:lnTo>
                    <a:pt x="266" y="17"/>
                  </a:lnTo>
                  <a:lnTo>
                    <a:pt x="248" y="26"/>
                  </a:lnTo>
                  <a:lnTo>
                    <a:pt x="230" y="35"/>
                  </a:lnTo>
                  <a:lnTo>
                    <a:pt x="204" y="35"/>
                  </a:lnTo>
                  <a:lnTo>
                    <a:pt x="177" y="44"/>
                  </a:lnTo>
                  <a:lnTo>
                    <a:pt x="151" y="44"/>
                  </a:lnTo>
                  <a:lnTo>
                    <a:pt x="124" y="44"/>
                  </a:lnTo>
                  <a:lnTo>
                    <a:pt x="89" y="44"/>
                  </a:lnTo>
                  <a:lnTo>
                    <a:pt x="62" y="26"/>
                  </a:lnTo>
                  <a:lnTo>
                    <a:pt x="27" y="17"/>
                  </a:lnTo>
                  <a:lnTo>
                    <a:pt x="18" y="8"/>
                  </a:lnTo>
                  <a:lnTo>
                    <a:pt x="0" y="0"/>
                  </a:lnTo>
                  <a:lnTo>
                    <a:pt x="0" y="0"/>
                  </a:lnTo>
                  <a:lnTo>
                    <a:pt x="0" y="8"/>
                  </a:lnTo>
                  <a:lnTo>
                    <a:pt x="0" y="8"/>
                  </a:lnTo>
                  <a:lnTo>
                    <a:pt x="9" y="17"/>
                  </a:lnTo>
                  <a:lnTo>
                    <a:pt x="18" y="26"/>
                  </a:lnTo>
                  <a:lnTo>
                    <a:pt x="27" y="35"/>
                  </a:lnTo>
                  <a:lnTo>
                    <a:pt x="45" y="44"/>
                  </a:lnTo>
                  <a:lnTo>
                    <a:pt x="53" y="44"/>
                  </a:lnTo>
                  <a:lnTo>
                    <a:pt x="62" y="53"/>
                  </a:lnTo>
                  <a:lnTo>
                    <a:pt x="80" y="53"/>
                  </a:lnTo>
                  <a:lnTo>
                    <a:pt x="89" y="62"/>
                  </a:lnTo>
                  <a:lnTo>
                    <a:pt x="115" y="62"/>
                  </a:lnTo>
                  <a:lnTo>
                    <a:pt x="133" y="62"/>
                  </a:lnTo>
                  <a:lnTo>
                    <a:pt x="160" y="70"/>
                  </a:lnTo>
                  <a:lnTo>
                    <a:pt x="177" y="70"/>
                  </a:lnTo>
                  <a:lnTo>
                    <a:pt x="204" y="62"/>
                  </a:lnTo>
                  <a:lnTo>
                    <a:pt x="230" y="53"/>
                  </a:lnTo>
                  <a:lnTo>
                    <a:pt x="257" y="44"/>
                  </a:lnTo>
                  <a:lnTo>
                    <a:pt x="274" y="35"/>
                  </a:lnTo>
                  <a:lnTo>
                    <a:pt x="292" y="26"/>
                  </a:lnTo>
                  <a:lnTo>
                    <a:pt x="301" y="17"/>
                  </a:lnTo>
                  <a:lnTo>
                    <a:pt x="301" y="17"/>
                  </a:lnTo>
                  <a:lnTo>
                    <a:pt x="301" y="17"/>
                  </a:lnTo>
                  <a:lnTo>
                    <a:pt x="292" y="17"/>
                  </a:lnTo>
                  <a:lnTo>
                    <a:pt x="292" y="17"/>
                  </a:lnTo>
                  <a:lnTo>
                    <a:pt x="283" y="17"/>
                  </a:lnTo>
                  <a:lnTo>
                    <a:pt x="283" y="17"/>
                  </a:lnTo>
                  <a:lnTo>
                    <a:pt x="283" y="17"/>
                  </a:lnTo>
                  <a:lnTo>
                    <a:pt x="283" y="17"/>
                  </a:lnTo>
                  <a:lnTo>
                    <a:pt x="274" y="8"/>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6" name="Freeform 40"/>
            <p:cNvSpPr>
              <a:spLocks/>
            </p:cNvSpPr>
            <p:nvPr/>
          </p:nvSpPr>
          <p:spPr bwMode="auto">
            <a:xfrm>
              <a:off x="4899" y="2228"/>
              <a:ext cx="95" cy="68"/>
            </a:xfrm>
            <a:custGeom>
              <a:avLst/>
              <a:gdLst>
                <a:gd name="T0" fmla="*/ 0 w 283"/>
                <a:gd name="T1" fmla="*/ 186 h 195"/>
                <a:gd name="T2" fmla="*/ 18 w 283"/>
                <a:gd name="T3" fmla="*/ 186 h 195"/>
                <a:gd name="T4" fmla="*/ 27 w 283"/>
                <a:gd name="T5" fmla="*/ 186 h 195"/>
                <a:gd name="T6" fmla="*/ 45 w 283"/>
                <a:gd name="T7" fmla="*/ 177 h 195"/>
                <a:gd name="T8" fmla="*/ 71 w 283"/>
                <a:gd name="T9" fmla="*/ 177 h 195"/>
                <a:gd name="T10" fmla="*/ 89 w 283"/>
                <a:gd name="T11" fmla="*/ 168 h 195"/>
                <a:gd name="T12" fmla="*/ 106 w 283"/>
                <a:gd name="T13" fmla="*/ 159 h 195"/>
                <a:gd name="T14" fmla="*/ 133 w 283"/>
                <a:gd name="T15" fmla="*/ 150 h 195"/>
                <a:gd name="T16" fmla="*/ 151 w 283"/>
                <a:gd name="T17" fmla="*/ 142 h 195"/>
                <a:gd name="T18" fmla="*/ 168 w 283"/>
                <a:gd name="T19" fmla="*/ 124 h 195"/>
                <a:gd name="T20" fmla="*/ 186 w 283"/>
                <a:gd name="T21" fmla="*/ 115 h 195"/>
                <a:gd name="T22" fmla="*/ 195 w 283"/>
                <a:gd name="T23" fmla="*/ 106 h 195"/>
                <a:gd name="T24" fmla="*/ 212 w 283"/>
                <a:gd name="T25" fmla="*/ 89 h 195"/>
                <a:gd name="T26" fmla="*/ 221 w 283"/>
                <a:gd name="T27" fmla="*/ 80 h 195"/>
                <a:gd name="T28" fmla="*/ 239 w 283"/>
                <a:gd name="T29" fmla="*/ 71 h 195"/>
                <a:gd name="T30" fmla="*/ 248 w 283"/>
                <a:gd name="T31" fmla="*/ 53 h 195"/>
                <a:gd name="T32" fmla="*/ 257 w 283"/>
                <a:gd name="T33" fmla="*/ 44 h 195"/>
                <a:gd name="T34" fmla="*/ 266 w 283"/>
                <a:gd name="T35" fmla="*/ 35 h 195"/>
                <a:gd name="T36" fmla="*/ 274 w 283"/>
                <a:gd name="T37" fmla="*/ 27 h 195"/>
                <a:gd name="T38" fmla="*/ 274 w 283"/>
                <a:gd name="T39" fmla="*/ 18 h 195"/>
                <a:gd name="T40" fmla="*/ 283 w 283"/>
                <a:gd name="T41" fmla="*/ 9 h 195"/>
                <a:gd name="T42" fmla="*/ 283 w 283"/>
                <a:gd name="T43" fmla="*/ 9 h 195"/>
                <a:gd name="T44" fmla="*/ 274 w 283"/>
                <a:gd name="T45" fmla="*/ 9 h 195"/>
                <a:gd name="T46" fmla="*/ 274 w 283"/>
                <a:gd name="T47" fmla="*/ 9 h 195"/>
                <a:gd name="T48" fmla="*/ 274 w 283"/>
                <a:gd name="T49" fmla="*/ 0 h 195"/>
                <a:gd name="T50" fmla="*/ 274 w 283"/>
                <a:gd name="T51" fmla="*/ 0 h 195"/>
                <a:gd name="T52" fmla="*/ 266 w 283"/>
                <a:gd name="T53" fmla="*/ 0 h 195"/>
                <a:gd name="T54" fmla="*/ 257 w 283"/>
                <a:gd name="T55" fmla="*/ 9 h 195"/>
                <a:gd name="T56" fmla="*/ 257 w 283"/>
                <a:gd name="T57" fmla="*/ 9 h 195"/>
                <a:gd name="T58" fmla="*/ 248 w 283"/>
                <a:gd name="T59" fmla="*/ 18 h 195"/>
                <a:gd name="T60" fmla="*/ 239 w 283"/>
                <a:gd name="T61" fmla="*/ 27 h 195"/>
                <a:gd name="T62" fmla="*/ 230 w 283"/>
                <a:gd name="T63" fmla="*/ 35 h 195"/>
                <a:gd name="T64" fmla="*/ 221 w 283"/>
                <a:gd name="T65" fmla="*/ 44 h 195"/>
                <a:gd name="T66" fmla="*/ 212 w 283"/>
                <a:gd name="T67" fmla="*/ 62 h 195"/>
                <a:gd name="T68" fmla="*/ 204 w 283"/>
                <a:gd name="T69" fmla="*/ 71 h 195"/>
                <a:gd name="T70" fmla="*/ 195 w 283"/>
                <a:gd name="T71" fmla="*/ 80 h 195"/>
                <a:gd name="T72" fmla="*/ 186 w 283"/>
                <a:gd name="T73" fmla="*/ 89 h 195"/>
                <a:gd name="T74" fmla="*/ 177 w 283"/>
                <a:gd name="T75" fmla="*/ 97 h 195"/>
                <a:gd name="T76" fmla="*/ 168 w 283"/>
                <a:gd name="T77" fmla="*/ 106 h 195"/>
                <a:gd name="T78" fmla="*/ 168 w 283"/>
                <a:gd name="T79" fmla="*/ 115 h 195"/>
                <a:gd name="T80" fmla="*/ 159 w 283"/>
                <a:gd name="T81" fmla="*/ 115 h 195"/>
                <a:gd name="T82" fmla="*/ 133 w 283"/>
                <a:gd name="T83" fmla="*/ 133 h 195"/>
                <a:gd name="T84" fmla="*/ 115 w 283"/>
                <a:gd name="T85" fmla="*/ 142 h 195"/>
                <a:gd name="T86" fmla="*/ 98 w 283"/>
                <a:gd name="T87" fmla="*/ 150 h 195"/>
                <a:gd name="T88" fmla="*/ 80 w 283"/>
                <a:gd name="T89" fmla="*/ 159 h 195"/>
                <a:gd name="T90" fmla="*/ 53 w 283"/>
                <a:gd name="T91" fmla="*/ 168 h 195"/>
                <a:gd name="T92" fmla="*/ 45 w 283"/>
                <a:gd name="T93" fmla="*/ 177 h 195"/>
                <a:gd name="T94" fmla="*/ 27 w 283"/>
                <a:gd name="T95" fmla="*/ 186 h 195"/>
                <a:gd name="T96" fmla="*/ 18 w 283"/>
                <a:gd name="T97" fmla="*/ 186 h 195"/>
                <a:gd name="T98" fmla="*/ 9 w 283"/>
                <a:gd name="T99" fmla="*/ 186 h 195"/>
                <a:gd name="T100" fmla="*/ 9 w 283"/>
                <a:gd name="T101" fmla="*/ 195 h 195"/>
                <a:gd name="T102" fmla="*/ 9 w 283"/>
                <a:gd name="T103" fmla="*/ 195 h 195"/>
                <a:gd name="T104" fmla="*/ 0 w 283"/>
                <a:gd name="T105"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95">
                  <a:moveTo>
                    <a:pt x="0" y="186"/>
                  </a:moveTo>
                  <a:lnTo>
                    <a:pt x="18" y="186"/>
                  </a:lnTo>
                  <a:lnTo>
                    <a:pt x="27" y="186"/>
                  </a:lnTo>
                  <a:lnTo>
                    <a:pt x="45" y="177"/>
                  </a:lnTo>
                  <a:lnTo>
                    <a:pt x="71" y="177"/>
                  </a:lnTo>
                  <a:lnTo>
                    <a:pt x="89" y="168"/>
                  </a:lnTo>
                  <a:lnTo>
                    <a:pt x="106" y="159"/>
                  </a:lnTo>
                  <a:lnTo>
                    <a:pt x="133" y="150"/>
                  </a:lnTo>
                  <a:lnTo>
                    <a:pt x="151" y="142"/>
                  </a:lnTo>
                  <a:lnTo>
                    <a:pt x="168" y="124"/>
                  </a:lnTo>
                  <a:lnTo>
                    <a:pt x="186" y="115"/>
                  </a:lnTo>
                  <a:lnTo>
                    <a:pt x="195" y="106"/>
                  </a:lnTo>
                  <a:lnTo>
                    <a:pt x="212" y="89"/>
                  </a:lnTo>
                  <a:lnTo>
                    <a:pt x="221" y="80"/>
                  </a:lnTo>
                  <a:lnTo>
                    <a:pt x="239" y="71"/>
                  </a:lnTo>
                  <a:lnTo>
                    <a:pt x="248" y="53"/>
                  </a:lnTo>
                  <a:lnTo>
                    <a:pt x="257" y="44"/>
                  </a:lnTo>
                  <a:lnTo>
                    <a:pt x="266" y="35"/>
                  </a:lnTo>
                  <a:lnTo>
                    <a:pt x="274" y="27"/>
                  </a:lnTo>
                  <a:lnTo>
                    <a:pt x="274" y="18"/>
                  </a:lnTo>
                  <a:lnTo>
                    <a:pt x="283" y="9"/>
                  </a:lnTo>
                  <a:lnTo>
                    <a:pt x="283" y="9"/>
                  </a:lnTo>
                  <a:lnTo>
                    <a:pt x="274" y="9"/>
                  </a:lnTo>
                  <a:lnTo>
                    <a:pt x="274" y="9"/>
                  </a:lnTo>
                  <a:lnTo>
                    <a:pt x="274" y="0"/>
                  </a:lnTo>
                  <a:lnTo>
                    <a:pt x="274" y="0"/>
                  </a:lnTo>
                  <a:lnTo>
                    <a:pt x="266" y="0"/>
                  </a:lnTo>
                  <a:lnTo>
                    <a:pt x="257" y="9"/>
                  </a:lnTo>
                  <a:lnTo>
                    <a:pt x="257" y="9"/>
                  </a:lnTo>
                  <a:lnTo>
                    <a:pt x="248" y="18"/>
                  </a:lnTo>
                  <a:lnTo>
                    <a:pt x="239" y="27"/>
                  </a:lnTo>
                  <a:lnTo>
                    <a:pt x="230" y="35"/>
                  </a:lnTo>
                  <a:lnTo>
                    <a:pt x="221" y="44"/>
                  </a:lnTo>
                  <a:lnTo>
                    <a:pt x="212" y="62"/>
                  </a:lnTo>
                  <a:lnTo>
                    <a:pt x="204" y="71"/>
                  </a:lnTo>
                  <a:lnTo>
                    <a:pt x="195" y="80"/>
                  </a:lnTo>
                  <a:lnTo>
                    <a:pt x="186" y="89"/>
                  </a:lnTo>
                  <a:lnTo>
                    <a:pt x="177" y="97"/>
                  </a:lnTo>
                  <a:lnTo>
                    <a:pt x="168" y="106"/>
                  </a:lnTo>
                  <a:lnTo>
                    <a:pt x="168" y="115"/>
                  </a:lnTo>
                  <a:lnTo>
                    <a:pt x="159" y="115"/>
                  </a:lnTo>
                  <a:lnTo>
                    <a:pt x="133" y="133"/>
                  </a:lnTo>
                  <a:lnTo>
                    <a:pt x="115" y="142"/>
                  </a:lnTo>
                  <a:lnTo>
                    <a:pt x="98" y="150"/>
                  </a:lnTo>
                  <a:lnTo>
                    <a:pt x="80" y="159"/>
                  </a:lnTo>
                  <a:lnTo>
                    <a:pt x="53" y="168"/>
                  </a:lnTo>
                  <a:lnTo>
                    <a:pt x="45" y="177"/>
                  </a:lnTo>
                  <a:lnTo>
                    <a:pt x="27" y="186"/>
                  </a:lnTo>
                  <a:lnTo>
                    <a:pt x="18" y="186"/>
                  </a:lnTo>
                  <a:lnTo>
                    <a:pt x="9" y="186"/>
                  </a:lnTo>
                  <a:lnTo>
                    <a:pt x="9" y="195"/>
                  </a:lnTo>
                  <a:lnTo>
                    <a:pt x="9" y="195"/>
                  </a:lnTo>
                  <a:lnTo>
                    <a:pt x="0" y="186"/>
                  </a:lnTo>
                  <a:close/>
                </a:path>
              </a:pathLst>
            </a:custGeom>
            <a:solidFill>
              <a:srgbClr val="F7BF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7" name="Freeform 41"/>
            <p:cNvSpPr>
              <a:spLocks/>
            </p:cNvSpPr>
            <p:nvPr/>
          </p:nvSpPr>
          <p:spPr bwMode="auto">
            <a:xfrm>
              <a:off x="4466" y="3255"/>
              <a:ext cx="239" cy="190"/>
            </a:xfrm>
            <a:custGeom>
              <a:avLst/>
              <a:gdLst>
                <a:gd name="T0" fmla="*/ 716 w 716"/>
                <a:gd name="T1" fmla="*/ 539 h 548"/>
                <a:gd name="T2" fmla="*/ 716 w 716"/>
                <a:gd name="T3" fmla="*/ 539 h 548"/>
                <a:gd name="T4" fmla="*/ 716 w 716"/>
                <a:gd name="T5" fmla="*/ 539 h 548"/>
                <a:gd name="T6" fmla="*/ 707 w 716"/>
                <a:gd name="T7" fmla="*/ 539 h 548"/>
                <a:gd name="T8" fmla="*/ 707 w 716"/>
                <a:gd name="T9" fmla="*/ 530 h 548"/>
                <a:gd name="T10" fmla="*/ 698 w 716"/>
                <a:gd name="T11" fmla="*/ 530 h 548"/>
                <a:gd name="T12" fmla="*/ 698 w 716"/>
                <a:gd name="T13" fmla="*/ 530 h 548"/>
                <a:gd name="T14" fmla="*/ 698 w 716"/>
                <a:gd name="T15" fmla="*/ 521 h 548"/>
                <a:gd name="T16" fmla="*/ 690 w 716"/>
                <a:gd name="T17" fmla="*/ 521 h 548"/>
                <a:gd name="T18" fmla="*/ 690 w 716"/>
                <a:gd name="T19" fmla="*/ 521 h 548"/>
                <a:gd name="T20" fmla="*/ 690 w 716"/>
                <a:gd name="T21" fmla="*/ 512 h 548"/>
                <a:gd name="T22" fmla="*/ 663 w 716"/>
                <a:gd name="T23" fmla="*/ 495 h 548"/>
                <a:gd name="T24" fmla="*/ 610 w 716"/>
                <a:gd name="T25" fmla="*/ 459 h 548"/>
                <a:gd name="T26" fmla="*/ 539 w 716"/>
                <a:gd name="T27" fmla="*/ 398 h 548"/>
                <a:gd name="T28" fmla="*/ 451 w 716"/>
                <a:gd name="T29" fmla="*/ 336 h 548"/>
                <a:gd name="T30" fmla="*/ 363 w 716"/>
                <a:gd name="T31" fmla="*/ 265 h 548"/>
                <a:gd name="T32" fmla="*/ 274 w 716"/>
                <a:gd name="T33" fmla="*/ 194 h 548"/>
                <a:gd name="T34" fmla="*/ 186 w 716"/>
                <a:gd name="T35" fmla="*/ 132 h 548"/>
                <a:gd name="T36" fmla="*/ 106 w 716"/>
                <a:gd name="T37" fmla="*/ 71 h 548"/>
                <a:gd name="T38" fmla="*/ 44 w 716"/>
                <a:gd name="T39" fmla="*/ 26 h 548"/>
                <a:gd name="T40" fmla="*/ 0 w 716"/>
                <a:gd name="T41" fmla="*/ 0 h 548"/>
                <a:gd name="T42" fmla="*/ 18 w 716"/>
                <a:gd name="T43" fmla="*/ 18 h 548"/>
                <a:gd name="T44" fmla="*/ 62 w 716"/>
                <a:gd name="T45" fmla="*/ 53 h 548"/>
                <a:gd name="T46" fmla="*/ 106 w 716"/>
                <a:gd name="T47" fmla="*/ 106 h 548"/>
                <a:gd name="T48" fmla="*/ 168 w 716"/>
                <a:gd name="T49" fmla="*/ 159 h 548"/>
                <a:gd name="T50" fmla="*/ 230 w 716"/>
                <a:gd name="T51" fmla="*/ 221 h 548"/>
                <a:gd name="T52" fmla="*/ 292 w 716"/>
                <a:gd name="T53" fmla="*/ 283 h 548"/>
                <a:gd name="T54" fmla="*/ 354 w 716"/>
                <a:gd name="T55" fmla="*/ 336 h 548"/>
                <a:gd name="T56" fmla="*/ 407 w 716"/>
                <a:gd name="T57" fmla="*/ 389 h 548"/>
                <a:gd name="T58" fmla="*/ 442 w 716"/>
                <a:gd name="T59" fmla="*/ 424 h 548"/>
                <a:gd name="T60" fmla="*/ 451 w 716"/>
                <a:gd name="T61" fmla="*/ 442 h 548"/>
                <a:gd name="T62" fmla="*/ 460 w 716"/>
                <a:gd name="T63" fmla="*/ 451 h 548"/>
                <a:gd name="T64" fmla="*/ 469 w 716"/>
                <a:gd name="T65" fmla="*/ 459 h 548"/>
                <a:gd name="T66" fmla="*/ 477 w 716"/>
                <a:gd name="T67" fmla="*/ 468 h 548"/>
                <a:gd name="T68" fmla="*/ 486 w 716"/>
                <a:gd name="T69" fmla="*/ 477 h 548"/>
                <a:gd name="T70" fmla="*/ 495 w 716"/>
                <a:gd name="T71" fmla="*/ 486 h 548"/>
                <a:gd name="T72" fmla="*/ 504 w 716"/>
                <a:gd name="T73" fmla="*/ 504 h 548"/>
                <a:gd name="T74" fmla="*/ 513 w 716"/>
                <a:gd name="T75" fmla="*/ 512 h 548"/>
                <a:gd name="T76" fmla="*/ 522 w 716"/>
                <a:gd name="T77" fmla="*/ 521 h 548"/>
                <a:gd name="T78" fmla="*/ 539 w 716"/>
                <a:gd name="T79" fmla="*/ 539 h 548"/>
                <a:gd name="T80" fmla="*/ 548 w 716"/>
                <a:gd name="T81" fmla="*/ 548 h 548"/>
                <a:gd name="T82" fmla="*/ 716 w 716"/>
                <a:gd name="T83" fmla="*/ 548 h 548"/>
                <a:gd name="T84" fmla="*/ 716 w 716"/>
                <a:gd name="T85" fmla="*/ 548 h 548"/>
                <a:gd name="T86" fmla="*/ 716 w 716"/>
                <a:gd name="T87" fmla="*/ 539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6" h="548">
                  <a:moveTo>
                    <a:pt x="716" y="539"/>
                  </a:moveTo>
                  <a:lnTo>
                    <a:pt x="716" y="539"/>
                  </a:lnTo>
                  <a:lnTo>
                    <a:pt x="716" y="539"/>
                  </a:lnTo>
                  <a:lnTo>
                    <a:pt x="707" y="539"/>
                  </a:lnTo>
                  <a:lnTo>
                    <a:pt x="707" y="530"/>
                  </a:lnTo>
                  <a:lnTo>
                    <a:pt x="698" y="530"/>
                  </a:lnTo>
                  <a:lnTo>
                    <a:pt x="698" y="530"/>
                  </a:lnTo>
                  <a:lnTo>
                    <a:pt x="698" y="521"/>
                  </a:lnTo>
                  <a:lnTo>
                    <a:pt x="690" y="521"/>
                  </a:lnTo>
                  <a:lnTo>
                    <a:pt x="690" y="521"/>
                  </a:lnTo>
                  <a:lnTo>
                    <a:pt x="690" y="512"/>
                  </a:lnTo>
                  <a:lnTo>
                    <a:pt x="663" y="495"/>
                  </a:lnTo>
                  <a:lnTo>
                    <a:pt x="610" y="459"/>
                  </a:lnTo>
                  <a:lnTo>
                    <a:pt x="539" y="398"/>
                  </a:lnTo>
                  <a:lnTo>
                    <a:pt x="451" y="336"/>
                  </a:lnTo>
                  <a:lnTo>
                    <a:pt x="363" y="265"/>
                  </a:lnTo>
                  <a:lnTo>
                    <a:pt x="274" y="194"/>
                  </a:lnTo>
                  <a:lnTo>
                    <a:pt x="186" y="132"/>
                  </a:lnTo>
                  <a:lnTo>
                    <a:pt x="106" y="71"/>
                  </a:lnTo>
                  <a:lnTo>
                    <a:pt x="44" y="26"/>
                  </a:lnTo>
                  <a:lnTo>
                    <a:pt x="0" y="0"/>
                  </a:lnTo>
                  <a:lnTo>
                    <a:pt x="18" y="18"/>
                  </a:lnTo>
                  <a:lnTo>
                    <a:pt x="62" y="53"/>
                  </a:lnTo>
                  <a:lnTo>
                    <a:pt x="106" y="106"/>
                  </a:lnTo>
                  <a:lnTo>
                    <a:pt x="168" y="159"/>
                  </a:lnTo>
                  <a:lnTo>
                    <a:pt x="230" y="221"/>
                  </a:lnTo>
                  <a:lnTo>
                    <a:pt x="292" y="283"/>
                  </a:lnTo>
                  <a:lnTo>
                    <a:pt x="354" y="336"/>
                  </a:lnTo>
                  <a:lnTo>
                    <a:pt x="407" y="389"/>
                  </a:lnTo>
                  <a:lnTo>
                    <a:pt x="442" y="424"/>
                  </a:lnTo>
                  <a:lnTo>
                    <a:pt x="451" y="442"/>
                  </a:lnTo>
                  <a:lnTo>
                    <a:pt x="460" y="451"/>
                  </a:lnTo>
                  <a:lnTo>
                    <a:pt x="469" y="459"/>
                  </a:lnTo>
                  <a:lnTo>
                    <a:pt x="477" y="468"/>
                  </a:lnTo>
                  <a:lnTo>
                    <a:pt x="486" y="477"/>
                  </a:lnTo>
                  <a:lnTo>
                    <a:pt x="495" y="486"/>
                  </a:lnTo>
                  <a:lnTo>
                    <a:pt x="504" y="504"/>
                  </a:lnTo>
                  <a:lnTo>
                    <a:pt x="513" y="512"/>
                  </a:lnTo>
                  <a:lnTo>
                    <a:pt x="522" y="521"/>
                  </a:lnTo>
                  <a:lnTo>
                    <a:pt x="539" y="539"/>
                  </a:lnTo>
                  <a:lnTo>
                    <a:pt x="548" y="548"/>
                  </a:lnTo>
                  <a:lnTo>
                    <a:pt x="716" y="548"/>
                  </a:lnTo>
                  <a:lnTo>
                    <a:pt x="716" y="548"/>
                  </a:lnTo>
                  <a:lnTo>
                    <a:pt x="716" y="539"/>
                  </a:lnTo>
                  <a:close/>
                </a:path>
              </a:pathLst>
            </a:custGeom>
            <a:solidFill>
              <a:srgbClr val="91CE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8" name="Freeform 42"/>
            <p:cNvSpPr>
              <a:spLocks/>
            </p:cNvSpPr>
            <p:nvPr/>
          </p:nvSpPr>
          <p:spPr bwMode="auto">
            <a:xfrm>
              <a:off x="3438" y="2733"/>
              <a:ext cx="1182" cy="712"/>
            </a:xfrm>
            <a:custGeom>
              <a:avLst/>
              <a:gdLst>
                <a:gd name="T0" fmla="*/ 3491 w 3544"/>
                <a:gd name="T1" fmla="*/ 2007 h 2060"/>
                <a:gd name="T2" fmla="*/ 3420 w 3544"/>
                <a:gd name="T3" fmla="*/ 1954 h 2060"/>
                <a:gd name="T4" fmla="*/ 3252 w 3544"/>
                <a:gd name="T5" fmla="*/ 1830 h 2060"/>
                <a:gd name="T6" fmla="*/ 2739 w 3544"/>
                <a:gd name="T7" fmla="*/ 1468 h 2060"/>
                <a:gd name="T8" fmla="*/ 2227 w 3544"/>
                <a:gd name="T9" fmla="*/ 1114 h 2060"/>
                <a:gd name="T10" fmla="*/ 2068 w 3544"/>
                <a:gd name="T11" fmla="*/ 999 h 2060"/>
                <a:gd name="T12" fmla="*/ 2032 w 3544"/>
                <a:gd name="T13" fmla="*/ 1017 h 2060"/>
                <a:gd name="T14" fmla="*/ 2015 w 3544"/>
                <a:gd name="T15" fmla="*/ 1043 h 2060"/>
                <a:gd name="T16" fmla="*/ 1997 w 3544"/>
                <a:gd name="T17" fmla="*/ 1176 h 2060"/>
                <a:gd name="T18" fmla="*/ 1988 w 3544"/>
                <a:gd name="T19" fmla="*/ 1291 h 2060"/>
                <a:gd name="T20" fmla="*/ 1953 w 3544"/>
                <a:gd name="T21" fmla="*/ 1273 h 2060"/>
                <a:gd name="T22" fmla="*/ 1891 w 3544"/>
                <a:gd name="T23" fmla="*/ 1176 h 2060"/>
                <a:gd name="T24" fmla="*/ 1838 w 3544"/>
                <a:gd name="T25" fmla="*/ 1149 h 2060"/>
                <a:gd name="T26" fmla="*/ 1820 w 3544"/>
                <a:gd name="T27" fmla="*/ 1282 h 2060"/>
                <a:gd name="T28" fmla="*/ 1811 w 3544"/>
                <a:gd name="T29" fmla="*/ 1415 h 2060"/>
                <a:gd name="T30" fmla="*/ 1555 w 3544"/>
                <a:gd name="T31" fmla="*/ 1247 h 2060"/>
                <a:gd name="T32" fmla="*/ 1308 w 3544"/>
                <a:gd name="T33" fmla="*/ 902 h 2060"/>
                <a:gd name="T34" fmla="*/ 1157 w 3544"/>
                <a:gd name="T35" fmla="*/ 610 h 2060"/>
                <a:gd name="T36" fmla="*/ 1113 w 3544"/>
                <a:gd name="T37" fmla="*/ 619 h 2060"/>
                <a:gd name="T38" fmla="*/ 1060 w 3544"/>
                <a:gd name="T39" fmla="*/ 655 h 2060"/>
                <a:gd name="T40" fmla="*/ 1034 w 3544"/>
                <a:gd name="T41" fmla="*/ 708 h 2060"/>
                <a:gd name="T42" fmla="*/ 1007 w 3544"/>
                <a:gd name="T43" fmla="*/ 769 h 2060"/>
                <a:gd name="T44" fmla="*/ 963 w 3544"/>
                <a:gd name="T45" fmla="*/ 769 h 2060"/>
                <a:gd name="T46" fmla="*/ 963 w 3544"/>
                <a:gd name="T47" fmla="*/ 734 h 2060"/>
                <a:gd name="T48" fmla="*/ 981 w 3544"/>
                <a:gd name="T49" fmla="*/ 690 h 2060"/>
                <a:gd name="T50" fmla="*/ 1016 w 3544"/>
                <a:gd name="T51" fmla="*/ 610 h 2060"/>
                <a:gd name="T52" fmla="*/ 1096 w 3544"/>
                <a:gd name="T53" fmla="*/ 548 h 2060"/>
                <a:gd name="T54" fmla="*/ 1131 w 3544"/>
                <a:gd name="T55" fmla="*/ 442 h 2060"/>
                <a:gd name="T56" fmla="*/ 1069 w 3544"/>
                <a:gd name="T57" fmla="*/ 230 h 2060"/>
                <a:gd name="T58" fmla="*/ 936 w 3544"/>
                <a:gd name="T59" fmla="*/ 45 h 2060"/>
                <a:gd name="T60" fmla="*/ 645 w 3544"/>
                <a:gd name="T61" fmla="*/ 107 h 2060"/>
                <a:gd name="T62" fmla="*/ 274 w 3544"/>
                <a:gd name="T63" fmla="*/ 266 h 2060"/>
                <a:gd name="T64" fmla="*/ 0 w 3544"/>
                <a:gd name="T65" fmla="*/ 955 h 2060"/>
                <a:gd name="T66" fmla="*/ 176 w 3544"/>
                <a:gd name="T67" fmla="*/ 964 h 2060"/>
                <a:gd name="T68" fmla="*/ 353 w 3544"/>
                <a:gd name="T69" fmla="*/ 964 h 2060"/>
                <a:gd name="T70" fmla="*/ 459 w 3544"/>
                <a:gd name="T71" fmla="*/ 902 h 2060"/>
                <a:gd name="T72" fmla="*/ 539 w 3544"/>
                <a:gd name="T73" fmla="*/ 805 h 2060"/>
                <a:gd name="T74" fmla="*/ 636 w 3544"/>
                <a:gd name="T75" fmla="*/ 708 h 2060"/>
                <a:gd name="T76" fmla="*/ 707 w 3544"/>
                <a:gd name="T77" fmla="*/ 725 h 2060"/>
                <a:gd name="T78" fmla="*/ 786 w 3544"/>
                <a:gd name="T79" fmla="*/ 796 h 2060"/>
                <a:gd name="T80" fmla="*/ 822 w 3544"/>
                <a:gd name="T81" fmla="*/ 822 h 2060"/>
                <a:gd name="T82" fmla="*/ 866 w 3544"/>
                <a:gd name="T83" fmla="*/ 822 h 2060"/>
                <a:gd name="T84" fmla="*/ 901 w 3544"/>
                <a:gd name="T85" fmla="*/ 831 h 2060"/>
                <a:gd name="T86" fmla="*/ 910 w 3544"/>
                <a:gd name="T87" fmla="*/ 858 h 2060"/>
                <a:gd name="T88" fmla="*/ 892 w 3544"/>
                <a:gd name="T89" fmla="*/ 884 h 2060"/>
                <a:gd name="T90" fmla="*/ 919 w 3544"/>
                <a:gd name="T91" fmla="*/ 937 h 2060"/>
                <a:gd name="T92" fmla="*/ 972 w 3544"/>
                <a:gd name="T93" fmla="*/ 937 h 2060"/>
                <a:gd name="T94" fmla="*/ 1042 w 3544"/>
                <a:gd name="T95" fmla="*/ 920 h 2060"/>
                <a:gd name="T96" fmla="*/ 1069 w 3544"/>
                <a:gd name="T97" fmla="*/ 1008 h 2060"/>
                <a:gd name="T98" fmla="*/ 1113 w 3544"/>
                <a:gd name="T99" fmla="*/ 1096 h 2060"/>
                <a:gd name="T100" fmla="*/ 1255 w 3544"/>
                <a:gd name="T101" fmla="*/ 1238 h 2060"/>
                <a:gd name="T102" fmla="*/ 1476 w 3544"/>
                <a:gd name="T103" fmla="*/ 1459 h 2060"/>
                <a:gd name="T104" fmla="*/ 1679 w 3544"/>
                <a:gd name="T105" fmla="*/ 1706 h 2060"/>
                <a:gd name="T106" fmla="*/ 1714 w 3544"/>
                <a:gd name="T107" fmla="*/ 1786 h 2060"/>
                <a:gd name="T108" fmla="*/ 1750 w 3544"/>
                <a:gd name="T109" fmla="*/ 1865 h 2060"/>
                <a:gd name="T110" fmla="*/ 1794 w 3544"/>
                <a:gd name="T111" fmla="*/ 1936 h 2060"/>
                <a:gd name="T112" fmla="*/ 1838 w 3544"/>
                <a:gd name="T113" fmla="*/ 1998 h 2060"/>
                <a:gd name="T114" fmla="*/ 1891 w 3544"/>
                <a:gd name="T115" fmla="*/ 2060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44" h="2060">
                  <a:moveTo>
                    <a:pt x="3544" y="2051"/>
                  </a:moveTo>
                  <a:lnTo>
                    <a:pt x="3526" y="2042"/>
                  </a:lnTo>
                  <a:lnTo>
                    <a:pt x="3508" y="2024"/>
                  </a:lnTo>
                  <a:lnTo>
                    <a:pt x="3491" y="2007"/>
                  </a:lnTo>
                  <a:lnTo>
                    <a:pt x="3473" y="1998"/>
                  </a:lnTo>
                  <a:lnTo>
                    <a:pt x="3455" y="1980"/>
                  </a:lnTo>
                  <a:lnTo>
                    <a:pt x="3438" y="1971"/>
                  </a:lnTo>
                  <a:lnTo>
                    <a:pt x="3420" y="1954"/>
                  </a:lnTo>
                  <a:lnTo>
                    <a:pt x="3411" y="1945"/>
                  </a:lnTo>
                  <a:lnTo>
                    <a:pt x="3393" y="1936"/>
                  </a:lnTo>
                  <a:lnTo>
                    <a:pt x="3385" y="1927"/>
                  </a:lnTo>
                  <a:lnTo>
                    <a:pt x="3252" y="1830"/>
                  </a:lnTo>
                  <a:lnTo>
                    <a:pt x="3119" y="1733"/>
                  </a:lnTo>
                  <a:lnTo>
                    <a:pt x="2996" y="1644"/>
                  </a:lnTo>
                  <a:lnTo>
                    <a:pt x="2872" y="1556"/>
                  </a:lnTo>
                  <a:lnTo>
                    <a:pt x="2739" y="1468"/>
                  </a:lnTo>
                  <a:lnTo>
                    <a:pt x="2616" y="1388"/>
                  </a:lnTo>
                  <a:lnTo>
                    <a:pt x="2483" y="1300"/>
                  </a:lnTo>
                  <a:lnTo>
                    <a:pt x="2359" y="1211"/>
                  </a:lnTo>
                  <a:lnTo>
                    <a:pt x="2227" y="1114"/>
                  </a:lnTo>
                  <a:lnTo>
                    <a:pt x="2094" y="1017"/>
                  </a:lnTo>
                  <a:lnTo>
                    <a:pt x="2085" y="1008"/>
                  </a:lnTo>
                  <a:lnTo>
                    <a:pt x="2077" y="999"/>
                  </a:lnTo>
                  <a:lnTo>
                    <a:pt x="2068" y="999"/>
                  </a:lnTo>
                  <a:lnTo>
                    <a:pt x="2050" y="999"/>
                  </a:lnTo>
                  <a:lnTo>
                    <a:pt x="2050" y="1008"/>
                  </a:lnTo>
                  <a:lnTo>
                    <a:pt x="2041" y="1008"/>
                  </a:lnTo>
                  <a:lnTo>
                    <a:pt x="2032" y="1017"/>
                  </a:lnTo>
                  <a:lnTo>
                    <a:pt x="2032" y="1017"/>
                  </a:lnTo>
                  <a:lnTo>
                    <a:pt x="2032" y="1017"/>
                  </a:lnTo>
                  <a:lnTo>
                    <a:pt x="2024" y="1026"/>
                  </a:lnTo>
                  <a:lnTo>
                    <a:pt x="2015" y="1043"/>
                  </a:lnTo>
                  <a:lnTo>
                    <a:pt x="2006" y="1070"/>
                  </a:lnTo>
                  <a:lnTo>
                    <a:pt x="2006" y="1105"/>
                  </a:lnTo>
                  <a:lnTo>
                    <a:pt x="1997" y="1141"/>
                  </a:lnTo>
                  <a:lnTo>
                    <a:pt x="1997" y="1176"/>
                  </a:lnTo>
                  <a:lnTo>
                    <a:pt x="1997" y="1211"/>
                  </a:lnTo>
                  <a:lnTo>
                    <a:pt x="1997" y="1247"/>
                  </a:lnTo>
                  <a:lnTo>
                    <a:pt x="1988" y="1273"/>
                  </a:lnTo>
                  <a:lnTo>
                    <a:pt x="1988" y="1291"/>
                  </a:lnTo>
                  <a:lnTo>
                    <a:pt x="1979" y="1300"/>
                  </a:lnTo>
                  <a:lnTo>
                    <a:pt x="1970" y="1300"/>
                  </a:lnTo>
                  <a:lnTo>
                    <a:pt x="1962" y="1291"/>
                  </a:lnTo>
                  <a:lnTo>
                    <a:pt x="1953" y="1273"/>
                  </a:lnTo>
                  <a:lnTo>
                    <a:pt x="1935" y="1256"/>
                  </a:lnTo>
                  <a:lnTo>
                    <a:pt x="1926" y="1229"/>
                  </a:lnTo>
                  <a:lnTo>
                    <a:pt x="1909" y="1202"/>
                  </a:lnTo>
                  <a:lnTo>
                    <a:pt x="1891" y="1176"/>
                  </a:lnTo>
                  <a:lnTo>
                    <a:pt x="1882" y="1149"/>
                  </a:lnTo>
                  <a:lnTo>
                    <a:pt x="1864" y="1132"/>
                  </a:lnTo>
                  <a:lnTo>
                    <a:pt x="1856" y="1114"/>
                  </a:lnTo>
                  <a:lnTo>
                    <a:pt x="1838" y="1149"/>
                  </a:lnTo>
                  <a:lnTo>
                    <a:pt x="1829" y="1176"/>
                  </a:lnTo>
                  <a:lnTo>
                    <a:pt x="1829" y="1211"/>
                  </a:lnTo>
                  <a:lnTo>
                    <a:pt x="1820" y="1247"/>
                  </a:lnTo>
                  <a:lnTo>
                    <a:pt x="1820" y="1282"/>
                  </a:lnTo>
                  <a:lnTo>
                    <a:pt x="1820" y="1317"/>
                  </a:lnTo>
                  <a:lnTo>
                    <a:pt x="1820" y="1344"/>
                  </a:lnTo>
                  <a:lnTo>
                    <a:pt x="1820" y="1379"/>
                  </a:lnTo>
                  <a:lnTo>
                    <a:pt x="1811" y="1415"/>
                  </a:lnTo>
                  <a:lnTo>
                    <a:pt x="1803" y="1450"/>
                  </a:lnTo>
                  <a:lnTo>
                    <a:pt x="1714" y="1388"/>
                  </a:lnTo>
                  <a:lnTo>
                    <a:pt x="1635" y="1317"/>
                  </a:lnTo>
                  <a:lnTo>
                    <a:pt x="1555" y="1247"/>
                  </a:lnTo>
                  <a:lnTo>
                    <a:pt x="1484" y="1167"/>
                  </a:lnTo>
                  <a:lnTo>
                    <a:pt x="1423" y="1088"/>
                  </a:lnTo>
                  <a:lnTo>
                    <a:pt x="1369" y="990"/>
                  </a:lnTo>
                  <a:lnTo>
                    <a:pt x="1308" y="902"/>
                  </a:lnTo>
                  <a:lnTo>
                    <a:pt x="1263" y="805"/>
                  </a:lnTo>
                  <a:lnTo>
                    <a:pt x="1210" y="716"/>
                  </a:lnTo>
                  <a:lnTo>
                    <a:pt x="1166" y="619"/>
                  </a:lnTo>
                  <a:lnTo>
                    <a:pt x="1157" y="610"/>
                  </a:lnTo>
                  <a:lnTo>
                    <a:pt x="1149" y="610"/>
                  </a:lnTo>
                  <a:lnTo>
                    <a:pt x="1140" y="610"/>
                  </a:lnTo>
                  <a:lnTo>
                    <a:pt x="1131" y="610"/>
                  </a:lnTo>
                  <a:lnTo>
                    <a:pt x="1113" y="619"/>
                  </a:lnTo>
                  <a:lnTo>
                    <a:pt x="1096" y="619"/>
                  </a:lnTo>
                  <a:lnTo>
                    <a:pt x="1087" y="628"/>
                  </a:lnTo>
                  <a:lnTo>
                    <a:pt x="1069" y="637"/>
                  </a:lnTo>
                  <a:lnTo>
                    <a:pt x="1060" y="655"/>
                  </a:lnTo>
                  <a:lnTo>
                    <a:pt x="1051" y="663"/>
                  </a:lnTo>
                  <a:lnTo>
                    <a:pt x="1042" y="681"/>
                  </a:lnTo>
                  <a:lnTo>
                    <a:pt x="1042" y="690"/>
                  </a:lnTo>
                  <a:lnTo>
                    <a:pt x="1034" y="708"/>
                  </a:lnTo>
                  <a:lnTo>
                    <a:pt x="1034" y="725"/>
                  </a:lnTo>
                  <a:lnTo>
                    <a:pt x="1025" y="743"/>
                  </a:lnTo>
                  <a:lnTo>
                    <a:pt x="1016" y="761"/>
                  </a:lnTo>
                  <a:lnTo>
                    <a:pt x="1007" y="769"/>
                  </a:lnTo>
                  <a:lnTo>
                    <a:pt x="998" y="778"/>
                  </a:lnTo>
                  <a:lnTo>
                    <a:pt x="989" y="778"/>
                  </a:lnTo>
                  <a:lnTo>
                    <a:pt x="972" y="778"/>
                  </a:lnTo>
                  <a:lnTo>
                    <a:pt x="963" y="769"/>
                  </a:lnTo>
                  <a:lnTo>
                    <a:pt x="963" y="761"/>
                  </a:lnTo>
                  <a:lnTo>
                    <a:pt x="963" y="752"/>
                  </a:lnTo>
                  <a:lnTo>
                    <a:pt x="963" y="743"/>
                  </a:lnTo>
                  <a:lnTo>
                    <a:pt x="963" y="734"/>
                  </a:lnTo>
                  <a:lnTo>
                    <a:pt x="972" y="725"/>
                  </a:lnTo>
                  <a:lnTo>
                    <a:pt x="972" y="716"/>
                  </a:lnTo>
                  <a:lnTo>
                    <a:pt x="972" y="699"/>
                  </a:lnTo>
                  <a:lnTo>
                    <a:pt x="981" y="690"/>
                  </a:lnTo>
                  <a:lnTo>
                    <a:pt x="981" y="681"/>
                  </a:lnTo>
                  <a:lnTo>
                    <a:pt x="989" y="655"/>
                  </a:lnTo>
                  <a:lnTo>
                    <a:pt x="1007" y="628"/>
                  </a:lnTo>
                  <a:lnTo>
                    <a:pt x="1016" y="610"/>
                  </a:lnTo>
                  <a:lnTo>
                    <a:pt x="1034" y="593"/>
                  </a:lnTo>
                  <a:lnTo>
                    <a:pt x="1051" y="584"/>
                  </a:lnTo>
                  <a:lnTo>
                    <a:pt x="1078" y="566"/>
                  </a:lnTo>
                  <a:lnTo>
                    <a:pt x="1096" y="548"/>
                  </a:lnTo>
                  <a:lnTo>
                    <a:pt x="1104" y="540"/>
                  </a:lnTo>
                  <a:lnTo>
                    <a:pt x="1113" y="522"/>
                  </a:lnTo>
                  <a:lnTo>
                    <a:pt x="1122" y="504"/>
                  </a:lnTo>
                  <a:lnTo>
                    <a:pt x="1131" y="442"/>
                  </a:lnTo>
                  <a:lnTo>
                    <a:pt x="1122" y="389"/>
                  </a:lnTo>
                  <a:lnTo>
                    <a:pt x="1113" y="336"/>
                  </a:lnTo>
                  <a:lnTo>
                    <a:pt x="1096" y="283"/>
                  </a:lnTo>
                  <a:lnTo>
                    <a:pt x="1069" y="230"/>
                  </a:lnTo>
                  <a:lnTo>
                    <a:pt x="1042" y="186"/>
                  </a:lnTo>
                  <a:lnTo>
                    <a:pt x="1007" y="133"/>
                  </a:lnTo>
                  <a:lnTo>
                    <a:pt x="972" y="89"/>
                  </a:lnTo>
                  <a:lnTo>
                    <a:pt x="936" y="45"/>
                  </a:lnTo>
                  <a:lnTo>
                    <a:pt x="901" y="0"/>
                  </a:lnTo>
                  <a:lnTo>
                    <a:pt x="822" y="27"/>
                  </a:lnTo>
                  <a:lnTo>
                    <a:pt x="733" y="62"/>
                  </a:lnTo>
                  <a:lnTo>
                    <a:pt x="645" y="107"/>
                  </a:lnTo>
                  <a:lnTo>
                    <a:pt x="556" y="151"/>
                  </a:lnTo>
                  <a:lnTo>
                    <a:pt x="459" y="186"/>
                  </a:lnTo>
                  <a:lnTo>
                    <a:pt x="371" y="230"/>
                  </a:lnTo>
                  <a:lnTo>
                    <a:pt x="274" y="266"/>
                  </a:lnTo>
                  <a:lnTo>
                    <a:pt x="185" y="292"/>
                  </a:lnTo>
                  <a:lnTo>
                    <a:pt x="97" y="310"/>
                  </a:lnTo>
                  <a:lnTo>
                    <a:pt x="0" y="319"/>
                  </a:lnTo>
                  <a:lnTo>
                    <a:pt x="0" y="955"/>
                  </a:lnTo>
                  <a:lnTo>
                    <a:pt x="44" y="955"/>
                  </a:lnTo>
                  <a:lnTo>
                    <a:pt x="79" y="955"/>
                  </a:lnTo>
                  <a:lnTo>
                    <a:pt x="132" y="964"/>
                  </a:lnTo>
                  <a:lnTo>
                    <a:pt x="176" y="964"/>
                  </a:lnTo>
                  <a:lnTo>
                    <a:pt x="221" y="964"/>
                  </a:lnTo>
                  <a:lnTo>
                    <a:pt x="265" y="964"/>
                  </a:lnTo>
                  <a:lnTo>
                    <a:pt x="309" y="964"/>
                  </a:lnTo>
                  <a:lnTo>
                    <a:pt x="353" y="964"/>
                  </a:lnTo>
                  <a:lnTo>
                    <a:pt x="380" y="955"/>
                  </a:lnTo>
                  <a:lnTo>
                    <a:pt x="406" y="946"/>
                  </a:lnTo>
                  <a:lnTo>
                    <a:pt x="433" y="928"/>
                  </a:lnTo>
                  <a:lnTo>
                    <a:pt x="459" y="902"/>
                  </a:lnTo>
                  <a:lnTo>
                    <a:pt x="477" y="884"/>
                  </a:lnTo>
                  <a:lnTo>
                    <a:pt x="494" y="858"/>
                  </a:lnTo>
                  <a:lnTo>
                    <a:pt x="521" y="831"/>
                  </a:lnTo>
                  <a:lnTo>
                    <a:pt x="539" y="805"/>
                  </a:lnTo>
                  <a:lnTo>
                    <a:pt x="565" y="778"/>
                  </a:lnTo>
                  <a:lnTo>
                    <a:pt x="583" y="752"/>
                  </a:lnTo>
                  <a:lnTo>
                    <a:pt x="609" y="734"/>
                  </a:lnTo>
                  <a:lnTo>
                    <a:pt x="636" y="708"/>
                  </a:lnTo>
                  <a:lnTo>
                    <a:pt x="645" y="708"/>
                  </a:lnTo>
                  <a:lnTo>
                    <a:pt x="662" y="708"/>
                  </a:lnTo>
                  <a:lnTo>
                    <a:pt x="680" y="708"/>
                  </a:lnTo>
                  <a:lnTo>
                    <a:pt x="707" y="725"/>
                  </a:lnTo>
                  <a:lnTo>
                    <a:pt x="724" y="734"/>
                  </a:lnTo>
                  <a:lnTo>
                    <a:pt x="742" y="752"/>
                  </a:lnTo>
                  <a:lnTo>
                    <a:pt x="768" y="769"/>
                  </a:lnTo>
                  <a:lnTo>
                    <a:pt x="786" y="796"/>
                  </a:lnTo>
                  <a:lnTo>
                    <a:pt x="795" y="814"/>
                  </a:lnTo>
                  <a:lnTo>
                    <a:pt x="804" y="840"/>
                  </a:lnTo>
                  <a:lnTo>
                    <a:pt x="813" y="831"/>
                  </a:lnTo>
                  <a:lnTo>
                    <a:pt x="822" y="822"/>
                  </a:lnTo>
                  <a:lnTo>
                    <a:pt x="839" y="822"/>
                  </a:lnTo>
                  <a:lnTo>
                    <a:pt x="848" y="822"/>
                  </a:lnTo>
                  <a:lnTo>
                    <a:pt x="857" y="822"/>
                  </a:lnTo>
                  <a:lnTo>
                    <a:pt x="866" y="822"/>
                  </a:lnTo>
                  <a:lnTo>
                    <a:pt x="875" y="822"/>
                  </a:lnTo>
                  <a:lnTo>
                    <a:pt x="883" y="822"/>
                  </a:lnTo>
                  <a:lnTo>
                    <a:pt x="892" y="822"/>
                  </a:lnTo>
                  <a:lnTo>
                    <a:pt x="901" y="831"/>
                  </a:lnTo>
                  <a:lnTo>
                    <a:pt x="910" y="831"/>
                  </a:lnTo>
                  <a:lnTo>
                    <a:pt x="919" y="840"/>
                  </a:lnTo>
                  <a:lnTo>
                    <a:pt x="919" y="849"/>
                  </a:lnTo>
                  <a:lnTo>
                    <a:pt x="910" y="858"/>
                  </a:lnTo>
                  <a:lnTo>
                    <a:pt x="910" y="867"/>
                  </a:lnTo>
                  <a:lnTo>
                    <a:pt x="901" y="867"/>
                  </a:lnTo>
                  <a:lnTo>
                    <a:pt x="892" y="875"/>
                  </a:lnTo>
                  <a:lnTo>
                    <a:pt x="892" y="884"/>
                  </a:lnTo>
                  <a:lnTo>
                    <a:pt x="892" y="893"/>
                  </a:lnTo>
                  <a:lnTo>
                    <a:pt x="892" y="902"/>
                  </a:lnTo>
                  <a:lnTo>
                    <a:pt x="901" y="920"/>
                  </a:lnTo>
                  <a:lnTo>
                    <a:pt x="919" y="937"/>
                  </a:lnTo>
                  <a:lnTo>
                    <a:pt x="928" y="946"/>
                  </a:lnTo>
                  <a:lnTo>
                    <a:pt x="945" y="946"/>
                  </a:lnTo>
                  <a:lnTo>
                    <a:pt x="963" y="946"/>
                  </a:lnTo>
                  <a:lnTo>
                    <a:pt x="972" y="937"/>
                  </a:lnTo>
                  <a:lnTo>
                    <a:pt x="989" y="937"/>
                  </a:lnTo>
                  <a:lnTo>
                    <a:pt x="1007" y="928"/>
                  </a:lnTo>
                  <a:lnTo>
                    <a:pt x="1025" y="920"/>
                  </a:lnTo>
                  <a:lnTo>
                    <a:pt x="1042" y="920"/>
                  </a:lnTo>
                  <a:lnTo>
                    <a:pt x="1051" y="937"/>
                  </a:lnTo>
                  <a:lnTo>
                    <a:pt x="1060" y="964"/>
                  </a:lnTo>
                  <a:lnTo>
                    <a:pt x="1060" y="990"/>
                  </a:lnTo>
                  <a:lnTo>
                    <a:pt x="1069" y="1008"/>
                  </a:lnTo>
                  <a:lnTo>
                    <a:pt x="1078" y="1035"/>
                  </a:lnTo>
                  <a:lnTo>
                    <a:pt x="1096" y="1061"/>
                  </a:lnTo>
                  <a:lnTo>
                    <a:pt x="1104" y="1079"/>
                  </a:lnTo>
                  <a:lnTo>
                    <a:pt x="1113" y="1096"/>
                  </a:lnTo>
                  <a:lnTo>
                    <a:pt x="1122" y="1114"/>
                  </a:lnTo>
                  <a:lnTo>
                    <a:pt x="1140" y="1132"/>
                  </a:lnTo>
                  <a:lnTo>
                    <a:pt x="1193" y="1185"/>
                  </a:lnTo>
                  <a:lnTo>
                    <a:pt x="1255" y="1238"/>
                  </a:lnTo>
                  <a:lnTo>
                    <a:pt x="1308" y="1291"/>
                  </a:lnTo>
                  <a:lnTo>
                    <a:pt x="1361" y="1344"/>
                  </a:lnTo>
                  <a:lnTo>
                    <a:pt x="1423" y="1397"/>
                  </a:lnTo>
                  <a:lnTo>
                    <a:pt x="1476" y="1459"/>
                  </a:lnTo>
                  <a:lnTo>
                    <a:pt x="1529" y="1512"/>
                  </a:lnTo>
                  <a:lnTo>
                    <a:pt x="1582" y="1574"/>
                  </a:lnTo>
                  <a:lnTo>
                    <a:pt x="1635" y="1636"/>
                  </a:lnTo>
                  <a:lnTo>
                    <a:pt x="1679" y="1706"/>
                  </a:lnTo>
                  <a:lnTo>
                    <a:pt x="1688" y="1724"/>
                  </a:lnTo>
                  <a:lnTo>
                    <a:pt x="1697" y="1742"/>
                  </a:lnTo>
                  <a:lnTo>
                    <a:pt x="1705" y="1759"/>
                  </a:lnTo>
                  <a:lnTo>
                    <a:pt x="1714" y="1786"/>
                  </a:lnTo>
                  <a:lnTo>
                    <a:pt x="1723" y="1803"/>
                  </a:lnTo>
                  <a:lnTo>
                    <a:pt x="1732" y="1821"/>
                  </a:lnTo>
                  <a:lnTo>
                    <a:pt x="1741" y="1848"/>
                  </a:lnTo>
                  <a:lnTo>
                    <a:pt x="1750" y="1865"/>
                  </a:lnTo>
                  <a:lnTo>
                    <a:pt x="1758" y="1883"/>
                  </a:lnTo>
                  <a:lnTo>
                    <a:pt x="1767" y="1901"/>
                  </a:lnTo>
                  <a:lnTo>
                    <a:pt x="1785" y="1918"/>
                  </a:lnTo>
                  <a:lnTo>
                    <a:pt x="1794" y="1936"/>
                  </a:lnTo>
                  <a:lnTo>
                    <a:pt x="1803" y="1954"/>
                  </a:lnTo>
                  <a:lnTo>
                    <a:pt x="1820" y="1971"/>
                  </a:lnTo>
                  <a:lnTo>
                    <a:pt x="1829" y="1980"/>
                  </a:lnTo>
                  <a:lnTo>
                    <a:pt x="1838" y="1998"/>
                  </a:lnTo>
                  <a:lnTo>
                    <a:pt x="1856" y="2016"/>
                  </a:lnTo>
                  <a:lnTo>
                    <a:pt x="1864" y="2033"/>
                  </a:lnTo>
                  <a:lnTo>
                    <a:pt x="1882" y="2042"/>
                  </a:lnTo>
                  <a:lnTo>
                    <a:pt x="1891" y="2060"/>
                  </a:lnTo>
                  <a:lnTo>
                    <a:pt x="3544" y="2060"/>
                  </a:lnTo>
                  <a:lnTo>
                    <a:pt x="3544" y="2060"/>
                  </a:lnTo>
                  <a:lnTo>
                    <a:pt x="3544" y="2051"/>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19" name="Freeform 43"/>
            <p:cNvSpPr>
              <a:spLocks/>
            </p:cNvSpPr>
            <p:nvPr/>
          </p:nvSpPr>
          <p:spPr bwMode="auto">
            <a:xfrm>
              <a:off x="3438" y="3072"/>
              <a:ext cx="607" cy="373"/>
            </a:xfrm>
            <a:custGeom>
              <a:avLst/>
              <a:gdLst>
                <a:gd name="T0" fmla="*/ 1741 w 1820"/>
                <a:gd name="T1" fmla="*/ 998 h 1078"/>
                <a:gd name="T2" fmla="*/ 1617 w 1820"/>
                <a:gd name="T3" fmla="*/ 901 h 1078"/>
                <a:gd name="T4" fmla="*/ 1476 w 1820"/>
                <a:gd name="T5" fmla="*/ 795 h 1078"/>
                <a:gd name="T6" fmla="*/ 1369 w 1820"/>
                <a:gd name="T7" fmla="*/ 733 h 1078"/>
                <a:gd name="T8" fmla="*/ 1334 w 1820"/>
                <a:gd name="T9" fmla="*/ 707 h 1078"/>
                <a:gd name="T10" fmla="*/ 1308 w 1820"/>
                <a:gd name="T11" fmla="*/ 680 h 1078"/>
                <a:gd name="T12" fmla="*/ 1299 w 1820"/>
                <a:gd name="T13" fmla="*/ 636 h 1078"/>
                <a:gd name="T14" fmla="*/ 1405 w 1820"/>
                <a:gd name="T15" fmla="*/ 680 h 1078"/>
                <a:gd name="T16" fmla="*/ 1493 w 1820"/>
                <a:gd name="T17" fmla="*/ 760 h 1078"/>
                <a:gd name="T18" fmla="*/ 1590 w 1820"/>
                <a:gd name="T19" fmla="*/ 813 h 1078"/>
                <a:gd name="T20" fmla="*/ 1590 w 1820"/>
                <a:gd name="T21" fmla="*/ 742 h 1078"/>
                <a:gd name="T22" fmla="*/ 1520 w 1820"/>
                <a:gd name="T23" fmla="*/ 618 h 1078"/>
                <a:gd name="T24" fmla="*/ 1431 w 1820"/>
                <a:gd name="T25" fmla="*/ 521 h 1078"/>
                <a:gd name="T26" fmla="*/ 1343 w 1820"/>
                <a:gd name="T27" fmla="*/ 459 h 1078"/>
                <a:gd name="T28" fmla="*/ 1290 w 1820"/>
                <a:gd name="T29" fmla="*/ 441 h 1078"/>
                <a:gd name="T30" fmla="*/ 1228 w 1820"/>
                <a:gd name="T31" fmla="*/ 433 h 1078"/>
                <a:gd name="T32" fmla="*/ 1193 w 1820"/>
                <a:gd name="T33" fmla="*/ 406 h 1078"/>
                <a:gd name="T34" fmla="*/ 1149 w 1820"/>
                <a:gd name="T35" fmla="*/ 344 h 1078"/>
                <a:gd name="T36" fmla="*/ 1096 w 1820"/>
                <a:gd name="T37" fmla="*/ 300 h 1078"/>
                <a:gd name="T38" fmla="*/ 1042 w 1820"/>
                <a:gd name="T39" fmla="*/ 265 h 1078"/>
                <a:gd name="T40" fmla="*/ 972 w 1820"/>
                <a:gd name="T41" fmla="*/ 212 h 1078"/>
                <a:gd name="T42" fmla="*/ 901 w 1820"/>
                <a:gd name="T43" fmla="*/ 159 h 1078"/>
                <a:gd name="T44" fmla="*/ 822 w 1820"/>
                <a:gd name="T45" fmla="*/ 106 h 1078"/>
                <a:gd name="T46" fmla="*/ 768 w 1820"/>
                <a:gd name="T47" fmla="*/ 44 h 1078"/>
                <a:gd name="T48" fmla="*/ 724 w 1820"/>
                <a:gd name="T49" fmla="*/ 44 h 1078"/>
                <a:gd name="T50" fmla="*/ 671 w 1820"/>
                <a:gd name="T51" fmla="*/ 53 h 1078"/>
                <a:gd name="T52" fmla="*/ 627 w 1820"/>
                <a:gd name="T53" fmla="*/ 53 h 1078"/>
                <a:gd name="T54" fmla="*/ 609 w 1820"/>
                <a:gd name="T55" fmla="*/ 44 h 1078"/>
                <a:gd name="T56" fmla="*/ 609 w 1820"/>
                <a:gd name="T57" fmla="*/ 26 h 1078"/>
                <a:gd name="T58" fmla="*/ 609 w 1820"/>
                <a:gd name="T59" fmla="*/ 8 h 1078"/>
                <a:gd name="T60" fmla="*/ 494 w 1820"/>
                <a:gd name="T61" fmla="*/ 35 h 1078"/>
                <a:gd name="T62" fmla="*/ 309 w 1820"/>
                <a:gd name="T63" fmla="*/ 35 h 1078"/>
                <a:gd name="T64" fmla="*/ 114 w 1820"/>
                <a:gd name="T65" fmla="*/ 35 h 1078"/>
                <a:gd name="T66" fmla="*/ 0 w 1820"/>
                <a:gd name="T67" fmla="*/ 1078 h 1078"/>
                <a:gd name="T68" fmla="*/ 503 w 1820"/>
                <a:gd name="T69" fmla="*/ 910 h 1078"/>
                <a:gd name="T70" fmla="*/ 424 w 1820"/>
                <a:gd name="T71" fmla="*/ 662 h 1078"/>
                <a:gd name="T72" fmla="*/ 362 w 1820"/>
                <a:gd name="T73" fmla="*/ 415 h 1078"/>
                <a:gd name="T74" fmla="*/ 353 w 1820"/>
                <a:gd name="T75" fmla="*/ 247 h 1078"/>
                <a:gd name="T76" fmla="*/ 388 w 1820"/>
                <a:gd name="T77" fmla="*/ 309 h 1078"/>
                <a:gd name="T78" fmla="*/ 406 w 1820"/>
                <a:gd name="T79" fmla="*/ 380 h 1078"/>
                <a:gd name="T80" fmla="*/ 477 w 1820"/>
                <a:gd name="T81" fmla="*/ 415 h 1078"/>
                <a:gd name="T82" fmla="*/ 450 w 1820"/>
                <a:gd name="T83" fmla="*/ 539 h 1078"/>
                <a:gd name="T84" fmla="*/ 503 w 1820"/>
                <a:gd name="T85" fmla="*/ 689 h 1078"/>
                <a:gd name="T86" fmla="*/ 565 w 1820"/>
                <a:gd name="T87" fmla="*/ 821 h 1078"/>
                <a:gd name="T88" fmla="*/ 583 w 1820"/>
                <a:gd name="T89" fmla="*/ 910 h 1078"/>
                <a:gd name="T90" fmla="*/ 601 w 1820"/>
                <a:gd name="T91" fmla="*/ 972 h 1078"/>
                <a:gd name="T92" fmla="*/ 627 w 1820"/>
                <a:gd name="T93" fmla="*/ 1034 h 1078"/>
                <a:gd name="T94" fmla="*/ 1820 w 1820"/>
                <a:gd name="T95" fmla="*/ 1078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20" h="1078">
                  <a:moveTo>
                    <a:pt x="1811" y="1078"/>
                  </a:moveTo>
                  <a:lnTo>
                    <a:pt x="1776" y="1042"/>
                  </a:lnTo>
                  <a:lnTo>
                    <a:pt x="1741" y="998"/>
                  </a:lnTo>
                  <a:lnTo>
                    <a:pt x="1697" y="963"/>
                  </a:lnTo>
                  <a:lnTo>
                    <a:pt x="1661" y="928"/>
                  </a:lnTo>
                  <a:lnTo>
                    <a:pt x="1617" y="901"/>
                  </a:lnTo>
                  <a:lnTo>
                    <a:pt x="1573" y="866"/>
                  </a:lnTo>
                  <a:lnTo>
                    <a:pt x="1520" y="830"/>
                  </a:lnTo>
                  <a:lnTo>
                    <a:pt x="1476" y="795"/>
                  </a:lnTo>
                  <a:lnTo>
                    <a:pt x="1431" y="768"/>
                  </a:lnTo>
                  <a:lnTo>
                    <a:pt x="1378" y="733"/>
                  </a:lnTo>
                  <a:lnTo>
                    <a:pt x="1369" y="733"/>
                  </a:lnTo>
                  <a:lnTo>
                    <a:pt x="1361" y="724"/>
                  </a:lnTo>
                  <a:lnTo>
                    <a:pt x="1352" y="715"/>
                  </a:lnTo>
                  <a:lnTo>
                    <a:pt x="1334" y="707"/>
                  </a:lnTo>
                  <a:lnTo>
                    <a:pt x="1325" y="698"/>
                  </a:lnTo>
                  <a:lnTo>
                    <a:pt x="1316" y="689"/>
                  </a:lnTo>
                  <a:lnTo>
                    <a:pt x="1308" y="680"/>
                  </a:lnTo>
                  <a:lnTo>
                    <a:pt x="1308" y="662"/>
                  </a:lnTo>
                  <a:lnTo>
                    <a:pt x="1299" y="654"/>
                  </a:lnTo>
                  <a:lnTo>
                    <a:pt x="1299" y="636"/>
                  </a:lnTo>
                  <a:lnTo>
                    <a:pt x="1334" y="645"/>
                  </a:lnTo>
                  <a:lnTo>
                    <a:pt x="1369" y="662"/>
                  </a:lnTo>
                  <a:lnTo>
                    <a:pt x="1405" y="680"/>
                  </a:lnTo>
                  <a:lnTo>
                    <a:pt x="1431" y="707"/>
                  </a:lnTo>
                  <a:lnTo>
                    <a:pt x="1467" y="733"/>
                  </a:lnTo>
                  <a:lnTo>
                    <a:pt x="1493" y="760"/>
                  </a:lnTo>
                  <a:lnTo>
                    <a:pt x="1520" y="777"/>
                  </a:lnTo>
                  <a:lnTo>
                    <a:pt x="1555" y="795"/>
                  </a:lnTo>
                  <a:lnTo>
                    <a:pt x="1590" y="813"/>
                  </a:lnTo>
                  <a:lnTo>
                    <a:pt x="1626" y="821"/>
                  </a:lnTo>
                  <a:lnTo>
                    <a:pt x="1608" y="777"/>
                  </a:lnTo>
                  <a:lnTo>
                    <a:pt x="1590" y="742"/>
                  </a:lnTo>
                  <a:lnTo>
                    <a:pt x="1564" y="698"/>
                  </a:lnTo>
                  <a:lnTo>
                    <a:pt x="1537" y="662"/>
                  </a:lnTo>
                  <a:lnTo>
                    <a:pt x="1520" y="618"/>
                  </a:lnTo>
                  <a:lnTo>
                    <a:pt x="1484" y="583"/>
                  </a:lnTo>
                  <a:lnTo>
                    <a:pt x="1458" y="548"/>
                  </a:lnTo>
                  <a:lnTo>
                    <a:pt x="1431" y="521"/>
                  </a:lnTo>
                  <a:lnTo>
                    <a:pt x="1396" y="494"/>
                  </a:lnTo>
                  <a:lnTo>
                    <a:pt x="1361" y="468"/>
                  </a:lnTo>
                  <a:lnTo>
                    <a:pt x="1343" y="459"/>
                  </a:lnTo>
                  <a:lnTo>
                    <a:pt x="1325" y="450"/>
                  </a:lnTo>
                  <a:lnTo>
                    <a:pt x="1308" y="450"/>
                  </a:lnTo>
                  <a:lnTo>
                    <a:pt x="1290" y="441"/>
                  </a:lnTo>
                  <a:lnTo>
                    <a:pt x="1263" y="441"/>
                  </a:lnTo>
                  <a:lnTo>
                    <a:pt x="1246" y="433"/>
                  </a:lnTo>
                  <a:lnTo>
                    <a:pt x="1228" y="433"/>
                  </a:lnTo>
                  <a:lnTo>
                    <a:pt x="1219" y="424"/>
                  </a:lnTo>
                  <a:lnTo>
                    <a:pt x="1202" y="415"/>
                  </a:lnTo>
                  <a:lnTo>
                    <a:pt x="1193" y="406"/>
                  </a:lnTo>
                  <a:lnTo>
                    <a:pt x="1175" y="380"/>
                  </a:lnTo>
                  <a:lnTo>
                    <a:pt x="1157" y="362"/>
                  </a:lnTo>
                  <a:lnTo>
                    <a:pt x="1149" y="344"/>
                  </a:lnTo>
                  <a:lnTo>
                    <a:pt x="1131" y="327"/>
                  </a:lnTo>
                  <a:lnTo>
                    <a:pt x="1113" y="318"/>
                  </a:lnTo>
                  <a:lnTo>
                    <a:pt x="1096" y="300"/>
                  </a:lnTo>
                  <a:lnTo>
                    <a:pt x="1078" y="291"/>
                  </a:lnTo>
                  <a:lnTo>
                    <a:pt x="1060" y="274"/>
                  </a:lnTo>
                  <a:lnTo>
                    <a:pt x="1042" y="265"/>
                  </a:lnTo>
                  <a:lnTo>
                    <a:pt x="1025" y="247"/>
                  </a:lnTo>
                  <a:lnTo>
                    <a:pt x="998" y="229"/>
                  </a:lnTo>
                  <a:lnTo>
                    <a:pt x="972" y="212"/>
                  </a:lnTo>
                  <a:lnTo>
                    <a:pt x="945" y="194"/>
                  </a:lnTo>
                  <a:lnTo>
                    <a:pt x="928" y="176"/>
                  </a:lnTo>
                  <a:lnTo>
                    <a:pt x="901" y="159"/>
                  </a:lnTo>
                  <a:lnTo>
                    <a:pt x="875" y="141"/>
                  </a:lnTo>
                  <a:lnTo>
                    <a:pt x="848" y="123"/>
                  </a:lnTo>
                  <a:lnTo>
                    <a:pt x="822" y="106"/>
                  </a:lnTo>
                  <a:lnTo>
                    <a:pt x="804" y="79"/>
                  </a:lnTo>
                  <a:lnTo>
                    <a:pt x="777" y="61"/>
                  </a:lnTo>
                  <a:lnTo>
                    <a:pt x="768" y="44"/>
                  </a:lnTo>
                  <a:lnTo>
                    <a:pt x="751" y="44"/>
                  </a:lnTo>
                  <a:lnTo>
                    <a:pt x="733" y="35"/>
                  </a:lnTo>
                  <a:lnTo>
                    <a:pt x="724" y="44"/>
                  </a:lnTo>
                  <a:lnTo>
                    <a:pt x="707" y="44"/>
                  </a:lnTo>
                  <a:lnTo>
                    <a:pt x="689" y="44"/>
                  </a:lnTo>
                  <a:lnTo>
                    <a:pt x="671" y="53"/>
                  </a:lnTo>
                  <a:lnTo>
                    <a:pt x="654" y="53"/>
                  </a:lnTo>
                  <a:lnTo>
                    <a:pt x="636" y="53"/>
                  </a:lnTo>
                  <a:lnTo>
                    <a:pt x="627" y="53"/>
                  </a:lnTo>
                  <a:lnTo>
                    <a:pt x="618" y="53"/>
                  </a:lnTo>
                  <a:lnTo>
                    <a:pt x="609" y="44"/>
                  </a:lnTo>
                  <a:lnTo>
                    <a:pt x="609" y="44"/>
                  </a:lnTo>
                  <a:lnTo>
                    <a:pt x="609" y="35"/>
                  </a:lnTo>
                  <a:lnTo>
                    <a:pt x="609" y="26"/>
                  </a:lnTo>
                  <a:lnTo>
                    <a:pt x="609" y="26"/>
                  </a:lnTo>
                  <a:lnTo>
                    <a:pt x="609" y="17"/>
                  </a:lnTo>
                  <a:lnTo>
                    <a:pt x="609" y="8"/>
                  </a:lnTo>
                  <a:lnTo>
                    <a:pt x="609" y="8"/>
                  </a:lnTo>
                  <a:lnTo>
                    <a:pt x="609" y="0"/>
                  </a:lnTo>
                  <a:lnTo>
                    <a:pt x="556" y="26"/>
                  </a:lnTo>
                  <a:lnTo>
                    <a:pt x="494" y="35"/>
                  </a:lnTo>
                  <a:lnTo>
                    <a:pt x="433" y="44"/>
                  </a:lnTo>
                  <a:lnTo>
                    <a:pt x="371" y="44"/>
                  </a:lnTo>
                  <a:lnTo>
                    <a:pt x="309" y="35"/>
                  </a:lnTo>
                  <a:lnTo>
                    <a:pt x="238" y="26"/>
                  </a:lnTo>
                  <a:lnTo>
                    <a:pt x="176" y="26"/>
                  </a:lnTo>
                  <a:lnTo>
                    <a:pt x="114" y="35"/>
                  </a:lnTo>
                  <a:lnTo>
                    <a:pt x="53" y="44"/>
                  </a:lnTo>
                  <a:lnTo>
                    <a:pt x="0" y="61"/>
                  </a:lnTo>
                  <a:lnTo>
                    <a:pt x="0" y="1078"/>
                  </a:lnTo>
                  <a:lnTo>
                    <a:pt x="565" y="1078"/>
                  </a:lnTo>
                  <a:lnTo>
                    <a:pt x="530" y="998"/>
                  </a:lnTo>
                  <a:lnTo>
                    <a:pt x="503" y="910"/>
                  </a:lnTo>
                  <a:lnTo>
                    <a:pt x="477" y="830"/>
                  </a:lnTo>
                  <a:lnTo>
                    <a:pt x="450" y="751"/>
                  </a:lnTo>
                  <a:lnTo>
                    <a:pt x="424" y="662"/>
                  </a:lnTo>
                  <a:lnTo>
                    <a:pt x="397" y="583"/>
                  </a:lnTo>
                  <a:lnTo>
                    <a:pt x="380" y="494"/>
                  </a:lnTo>
                  <a:lnTo>
                    <a:pt x="362" y="415"/>
                  </a:lnTo>
                  <a:lnTo>
                    <a:pt x="344" y="327"/>
                  </a:lnTo>
                  <a:lnTo>
                    <a:pt x="327" y="238"/>
                  </a:lnTo>
                  <a:lnTo>
                    <a:pt x="353" y="247"/>
                  </a:lnTo>
                  <a:lnTo>
                    <a:pt x="371" y="265"/>
                  </a:lnTo>
                  <a:lnTo>
                    <a:pt x="380" y="282"/>
                  </a:lnTo>
                  <a:lnTo>
                    <a:pt x="388" y="309"/>
                  </a:lnTo>
                  <a:lnTo>
                    <a:pt x="397" y="335"/>
                  </a:lnTo>
                  <a:lnTo>
                    <a:pt x="397" y="362"/>
                  </a:lnTo>
                  <a:lnTo>
                    <a:pt x="406" y="380"/>
                  </a:lnTo>
                  <a:lnTo>
                    <a:pt x="424" y="397"/>
                  </a:lnTo>
                  <a:lnTo>
                    <a:pt x="441" y="406"/>
                  </a:lnTo>
                  <a:lnTo>
                    <a:pt x="477" y="415"/>
                  </a:lnTo>
                  <a:lnTo>
                    <a:pt x="459" y="450"/>
                  </a:lnTo>
                  <a:lnTo>
                    <a:pt x="450" y="494"/>
                  </a:lnTo>
                  <a:lnTo>
                    <a:pt x="450" y="539"/>
                  </a:lnTo>
                  <a:lnTo>
                    <a:pt x="468" y="592"/>
                  </a:lnTo>
                  <a:lnTo>
                    <a:pt x="486" y="636"/>
                  </a:lnTo>
                  <a:lnTo>
                    <a:pt x="503" y="689"/>
                  </a:lnTo>
                  <a:lnTo>
                    <a:pt x="521" y="733"/>
                  </a:lnTo>
                  <a:lnTo>
                    <a:pt x="548" y="777"/>
                  </a:lnTo>
                  <a:lnTo>
                    <a:pt x="565" y="821"/>
                  </a:lnTo>
                  <a:lnTo>
                    <a:pt x="574" y="866"/>
                  </a:lnTo>
                  <a:lnTo>
                    <a:pt x="574" y="883"/>
                  </a:lnTo>
                  <a:lnTo>
                    <a:pt x="583" y="910"/>
                  </a:lnTo>
                  <a:lnTo>
                    <a:pt x="583" y="928"/>
                  </a:lnTo>
                  <a:lnTo>
                    <a:pt x="592" y="954"/>
                  </a:lnTo>
                  <a:lnTo>
                    <a:pt x="601" y="972"/>
                  </a:lnTo>
                  <a:lnTo>
                    <a:pt x="609" y="998"/>
                  </a:lnTo>
                  <a:lnTo>
                    <a:pt x="618" y="1016"/>
                  </a:lnTo>
                  <a:lnTo>
                    <a:pt x="627" y="1034"/>
                  </a:lnTo>
                  <a:lnTo>
                    <a:pt x="636" y="1060"/>
                  </a:lnTo>
                  <a:lnTo>
                    <a:pt x="645" y="1078"/>
                  </a:lnTo>
                  <a:lnTo>
                    <a:pt x="1820" y="1078"/>
                  </a:lnTo>
                  <a:lnTo>
                    <a:pt x="1820" y="1078"/>
                  </a:lnTo>
                  <a:lnTo>
                    <a:pt x="1811" y="107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0" name="Freeform 44"/>
            <p:cNvSpPr>
              <a:spLocks/>
            </p:cNvSpPr>
            <p:nvPr/>
          </p:nvSpPr>
          <p:spPr bwMode="auto">
            <a:xfrm>
              <a:off x="4944" y="3096"/>
              <a:ext cx="336" cy="349"/>
            </a:xfrm>
            <a:custGeom>
              <a:avLst/>
              <a:gdLst>
                <a:gd name="T0" fmla="*/ 1008 w 1008"/>
                <a:gd name="T1" fmla="*/ 1008 h 1008"/>
                <a:gd name="T2" fmla="*/ 990 w 1008"/>
                <a:gd name="T3" fmla="*/ 937 h 1008"/>
                <a:gd name="T4" fmla="*/ 963 w 1008"/>
                <a:gd name="T5" fmla="*/ 875 h 1008"/>
                <a:gd name="T6" fmla="*/ 946 w 1008"/>
                <a:gd name="T7" fmla="*/ 805 h 1008"/>
                <a:gd name="T8" fmla="*/ 919 w 1008"/>
                <a:gd name="T9" fmla="*/ 743 h 1008"/>
                <a:gd name="T10" fmla="*/ 901 w 1008"/>
                <a:gd name="T11" fmla="*/ 681 h 1008"/>
                <a:gd name="T12" fmla="*/ 884 w 1008"/>
                <a:gd name="T13" fmla="*/ 628 h 1008"/>
                <a:gd name="T14" fmla="*/ 866 w 1008"/>
                <a:gd name="T15" fmla="*/ 584 h 1008"/>
                <a:gd name="T16" fmla="*/ 857 w 1008"/>
                <a:gd name="T17" fmla="*/ 548 h 1008"/>
                <a:gd name="T18" fmla="*/ 840 w 1008"/>
                <a:gd name="T19" fmla="*/ 522 h 1008"/>
                <a:gd name="T20" fmla="*/ 831 w 1008"/>
                <a:gd name="T21" fmla="*/ 495 h 1008"/>
                <a:gd name="T22" fmla="*/ 804 w 1008"/>
                <a:gd name="T23" fmla="*/ 442 h 1008"/>
                <a:gd name="T24" fmla="*/ 787 w 1008"/>
                <a:gd name="T25" fmla="*/ 389 h 1008"/>
                <a:gd name="T26" fmla="*/ 760 w 1008"/>
                <a:gd name="T27" fmla="*/ 336 h 1008"/>
                <a:gd name="T28" fmla="*/ 742 w 1008"/>
                <a:gd name="T29" fmla="*/ 283 h 1008"/>
                <a:gd name="T30" fmla="*/ 716 w 1008"/>
                <a:gd name="T31" fmla="*/ 230 h 1008"/>
                <a:gd name="T32" fmla="*/ 689 w 1008"/>
                <a:gd name="T33" fmla="*/ 186 h 1008"/>
                <a:gd name="T34" fmla="*/ 663 w 1008"/>
                <a:gd name="T35" fmla="*/ 133 h 1008"/>
                <a:gd name="T36" fmla="*/ 636 w 1008"/>
                <a:gd name="T37" fmla="*/ 89 h 1008"/>
                <a:gd name="T38" fmla="*/ 601 w 1008"/>
                <a:gd name="T39" fmla="*/ 44 h 1008"/>
                <a:gd name="T40" fmla="*/ 557 w 1008"/>
                <a:gd name="T41" fmla="*/ 0 h 1008"/>
                <a:gd name="T42" fmla="*/ 539 w 1008"/>
                <a:gd name="T43" fmla="*/ 71 h 1008"/>
                <a:gd name="T44" fmla="*/ 530 w 1008"/>
                <a:gd name="T45" fmla="*/ 159 h 1008"/>
                <a:gd name="T46" fmla="*/ 521 w 1008"/>
                <a:gd name="T47" fmla="*/ 248 h 1008"/>
                <a:gd name="T48" fmla="*/ 521 w 1008"/>
                <a:gd name="T49" fmla="*/ 345 h 1008"/>
                <a:gd name="T50" fmla="*/ 521 w 1008"/>
                <a:gd name="T51" fmla="*/ 433 h 1008"/>
                <a:gd name="T52" fmla="*/ 521 w 1008"/>
                <a:gd name="T53" fmla="*/ 531 h 1008"/>
                <a:gd name="T54" fmla="*/ 530 w 1008"/>
                <a:gd name="T55" fmla="*/ 619 h 1008"/>
                <a:gd name="T56" fmla="*/ 530 w 1008"/>
                <a:gd name="T57" fmla="*/ 707 h 1008"/>
                <a:gd name="T58" fmla="*/ 530 w 1008"/>
                <a:gd name="T59" fmla="*/ 796 h 1008"/>
                <a:gd name="T60" fmla="*/ 521 w 1008"/>
                <a:gd name="T61" fmla="*/ 875 h 1008"/>
                <a:gd name="T62" fmla="*/ 486 w 1008"/>
                <a:gd name="T63" fmla="*/ 875 h 1008"/>
                <a:gd name="T64" fmla="*/ 451 w 1008"/>
                <a:gd name="T65" fmla="*/ 858 h 1008"/>
                <a:gd name="T66" fmla="*/ 415 w 1008"/>
                <a:gd name="T67" fmla="*/ 831 h 1008"/>
                <a:gd name="T68" fmla="*/ 380 w 1008"/>
                <a:gd name="T69" fmla="*/ 796 h 1008"/>
                <a:gd name="T70" fmla="*/ 353 w 1008"/>
                <a:gd name="T71" fmla="*/ 751 h 1008"/>
                <a:gd name="T72" fmla="*/ 327 w 1008"/>
                <a:gd name="T73" fmla="*/ 707 h 1008"/>
                <a:gd name="T74" fmla="*/ 309 w 1008"/>
                <a:gd name="T75" fmla="*/ 672 h 1008"/>
                <a:gd name="T76" fmla="*/ 283 w 1008"/>
                <a:gd name="T77" fmla="*/ 628 h 1008"/>
                <a:gd name="T78" fmla="*/ 256 w 1008"/>
                <a:gd name="T79" fmla="*/ 592 h 1008"/>
                <a:gd name="T80" fmla="*/ 221 w 1008"/>
                <a:gd name="T81" fmla="*/ 566 h 1008"/>
                <a:gd name="T82" fmla="*/ 212 w 1008"/>
                <a:gd name="T83" fmla="*/ 628 h 1008"/>
                <a:gd name="T84" fmla="*/ 203 w 1008"/>
                <a:gd name="T85" fmla="*/ 672 h 1008"/>
                <a:gd name="T86" fmla="*/ 194 w 1008"/>
                <a:gd name="T87" fmla="*/ 716 h 1008"/>
                <a:gd name="T88" fmla="*/ 177 w 1008"/>
                <a:gd name="T89" fmla="*/ 743 h 1008"/>
                <a:gd name="T90" fmla="*/ 159 w 1008"/>
                <a:gd name="T91" fmla="*/ 769 h 1008"/>
                <a:gd name="T92" fmla="*/ 141 w 1008"/>
                <a:gd name="T93" fmla="*/ 796 h 1008"/>
                <a:gd name="T94" fmla="*/ 115 w 1008"/>
                <a:gd name="T95" fmla="*/ 813 h 1008"/>
                <a:gd name="T96" fmla="*/ 97 w 1008"/>
                <a:gd name="T97" fmla="*/ 831 h 1008"/>
                <a:gd name="T98" fmla="*/ 79 w 1008"/>
                <a:gd name="T99" fmla="*/ 858 h 1008"/>
                <a:gd name="T100" fmla="*/ 53 w 1008"/>
                <a:gd name="T101" fmla="*/ 884 h 1008"/>
                <a:gd name="T102" fmla="*/ 53 w 1008"/>
                <a:gd name="T103" fmla="*/ 902 h 1008"/>
                <a:gd name="T104" fmla="*/ 44 w 1008"/>
                <a:gd name="T105" fmla="*/ 911 h 1008"/>
                <a:gd name="T106" fmla="*/ 35 w 1008"/>
                <a:gd name="T107" fmla="*/ 919 h 1008"/>
                <a:gd name="T108" fmla="*/ 26 w 1008"/>
                <a:gd name="T109" fmla="*/ 937 h 1008"/>
                <a:gd name="T110" fmla="*/ 26 w 1008"/>
                <a:gd name="T111" fmla="*/ 946 h 1008"/>
                <a:gd name="T112" fmla="*/ 18 w 1008"/>
                <a:gd name="T113" fmla="*/ 964 h 1008"/>
                <a:gd name="T114" fmla="*/ 9 w 1008"/>
                <a:gd name="T115" fmla="*/ 972 h 1008"/>
                <a:gd name="T116" fmla="*/ 9 w 1008"/>
                <a:gd name="T117" fmla="*/ 981 h 1008"/>
                <a:gd name="T118" fmla="*/ 0 w 1008"/>
                <a:gd name="T119" fmla="*/ 999 h 1008"/>
                <a:gd name="T120" fmla="*/ 0 w 1008"/>
                <a:gd name="T121" fmla="*/ 1008 h 1008"/>
                <a:gd name="T122" fmla="*/ 1008 w 1008"/>
                <a:gd name="T123" fmla="*/ 1008 h 1008"/>
                <a:gd name="T124" fmla="*/ 1008 w 1008"/>
                <a:gd name="T125" fmla="*/ 1008 h 1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1008">
                  <a:moveTo>
                    <a:pt x="1008" y="1008"/>
                  </a:moveTo>
                  <a:lnTo>
                    <a:pt x="990" y="937"/>
                  </a:lnTo>
                  <a:lnTo>
                    <a:pt x="963" y="875"/>
                  </a:lnTo>
                  <a:lnTo>
                    <a:pt x="946" y="805"/>
                  </a:lnTo>
                  <a:lnTo>
                    <a:pt x="919" y="743"/>
                  </a:lnTo>
                  <a:lnTo>
                    <a:pt x="901" y="681"/>
                  </a:lnTo>
                  <a:lnTo>
                    <a:pt x="884" y="628"/>
                  </a:lnTo>
                  <a:lnTo>
                    <a:pt x="866" y="584"/>
                  </a:lnTo>
                  <a:lnTo>
                    <a:pt x="857" y="548"/>
                  </a:lnTo>
                  <a:lnTo>
                    <a:pt x="840" y="522"/>
                  </a:lnTo>
                  <a:lnTo>
                    <a:pt x="831" y="495"/>
                  </a:lnTo>
                  <a:lnTo>
                    <a:pt x="804" y="442"/>
                  </a:lnTo>
                  <a:lnTo>
                    <a:pt x="787" y="389"/>
                  </a:lnTo>
                  <a:lnTo>
                    <a:pt x="760" y="336"/>
                  </a:lnTo>
                  <a:lnTo>
                    <a:pt x="742" y="283"/>
                  </a:lnTo>
                  <a:lnTo>
                    <a:pt x="716" y="230"/>
                  </a:lnTo>
                  <a:lnTo>
                    <a:pt x="689" y="186"/>
                  </a:lnTo>
                  <a:lnTo>
                    <a:pt x="663" y="133"/>
                  </a:lnTo>
                  <a:lnTo>
                    <a:pt x="636" y="89"/>
                  </a:lnTo>
                  <a:lnTo>
                    <a:pt x="601" y="44"/>
                  </a:lnTo>
                  <a:lnTo>
                    <a:pt x="557" y="0"/>
                  </a:lnTo>
                  <a:lnTo>
                    <a:pt x="539" y="71"/>
                  </a:lnTo>
                  <a:lnTo>
                    <a:pt x="530" y="159"/>
                  </a:lnTo>
                  <a:lnTo>
                    <a:pt x="521" y="248"/>
                  </a:lnTo>
                  <a:lnTo>
                    <a:pt x="521" y="345"/>
                  </a:lnTo>
                  <a:lnTo>
                    <a:pt x="521" y="433"/>
                  </a:lnTo>
                  <a:lnTo>
                    <a:pt x="521" y="531"/>
                  </a:lnTo>
                  <a:lnTo>
                    <a:pt x="530" y="619"/>
                  </a:lnTo>
                  <a:lnTo>
                    <a:pt x="530" y="707"/>
                  </a:lnTo>
                  <a:lnTo>
                    <a:pt x="530" y="796"/>
                  </a:lnTo>
                  <a:lnTo>
                    <a:pt x="521" y="875"/>
                  </a:lnTo>
                  <a:lnTo>
                    <a:pt x="486" y="875"/>
                  </a:lnTo>
                  <a:lnTo>
                    <a:pt x="451" y="858"/>
                  </a:lnTo>
                  <a:lnTo>
                    <a:pt x="415" y="831"/>
                  </a:lnTo>
                  <a:lnTo>
                    <a:pt x="380" y="796"/>
                  </a:lnTo>
                  <a:lnTo>
                    <a:pt x="353" y="751"/>
                  </a:lnTo>
                  <a:lnTo>
                    <a:pt x="327" y="707"/>
                  </a:lnTo>
                  <a:lnTo>
                    <a:pt x="309" y="672"/>
                  </a:lnTo>
                  <a:lnTo>
                    <a:pt x="283" y="628"/>
                  </a:lnTo>
                  <a:lnTo>
                    <a:pt x="256" y="592"/>
                  </a:lnTo>
                  <a:lnTo>
                    <a:pt x="221" y="566"/>
                  </a:lnTo>
                  <a:lnTo>
                    <a:pt x="212" y="628"/>
                  </a:lnTo>
                  <a:lnTo>
                    <a:pt x="203" y="672"/>
                  </a:lnTo>
                  <a:lnTo>
                    <a:pt x="194" y="716"/>
                  </a:lnTo>
                  <a:lnTo>
                    <a:pt x="177" y="743"/>
                  </a:lnTo>
                  <a:lnTo>
                    <a:pt x="159" y="769"/>
                  </a:lnTo>
                  <a:lnTo>
                    <a:pt x="141" y="796"/>
                  </a:lnTo>
                  <a:lnTo>
                    <a:pt x="115" y="813"/>
                  </a:lnTo>
                  <a:lnTo>
                    <a:pt x="97" y="831"/>
                  </a:lnTo>
                  <a:lnTo>
                    <a:pt x="79" y="858"/>
                  </a:lnTo>
                  <a:lnTo>
                    <a:pt x="53" y="884"/>
                  </a:lnTo>
                  <a:lnTo>
                    <a:pt x="53" y="902"/>
                  </a:lnTo>
                  <a:lnTo>
                    <a:pt x="44" y="911"/>
                  </a:lnTo>
                  <a:lnTo>
                    <a:pt x="35" y="919"/>
                  </a:lnTo>
                  <a:lnTo>
                    <a:pt x="26" y="937"/>
                  </a:lnTo>
                  <a:lnTo>
                    <a:pt x="26" y="946"/>
                  </a:lnTo>
                  <a:lnTo>
                    <a:pt x="18" y="964"/>
                  </a:lnTo>
                  <a:lnTo>
                    <a:pt x="9" y="972"/>
                  </a:lnTo>
                  <a:lnTo>
                    <a:pt x="9" y="981"/>
                  </a:lnTo>
                  <a:lnTo>
                    <a:pt x="0" y="999"/>
                  </a:lnTo>
                  <a:lnTo>
                    <a:pt x="0" y="1008"/>
                  </a:lnTo>
                  <a:lnTo>
                    <a:pt x="1008" y="1008"/>
                  </a:lnTo>
                  <a:lnTo>
                    <a:pt x="1008" y="1008"/>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1" name="Freeform 45"/>
            <p:cNvSpPr>
              <a:spLocks/>
            </p:cNvSpPr>
            <p:nvPr/>
          </p:nvSpPr>
          <p:spPr bwMode="auto">
            <a:xfrm>
              <a:off x="5135" y="2968"/>
              <a:ext cx="322" cy="477"/>
            </a:xfrm>
            <a:custGeom>
              <a:avLst/>
              <a:gdLst>
                <a:gd name="T0" fmla="*/ 964 w 964"/>
                <a:gd name="T1" fmla="*/ 1352 h 1379"/>
                <a:gd name="T2" fmla="*/ 955 w 964"/>
                <a:gd name="T3" fmla="*/ 1308 h 1379"/>
                <a:gd name="T4" fmla="*/ 946 w 964"/>
                <a:gd name="T5" fmla="*/ 1264 h 1379"/>
                <a:gd name="T6" fmla="*/ 937 w 964"/>
                <a:gd name="T7" fmla="*/ 1193 h 1379"/>
                <a:gd name="T8" fmla="*/ 884 w 964"/>
                <a:gd name="T9" fmla="*/ 1096 h 1379"/>
                <a:gd name="T10" fmla="*/ 814 w 964"/>
                <a:gd name="T11" fmla="*/ 1008 h 1379"/>
                <a:gd name="T12" fmla="*/ 743 w 964"/>
                <a:gd name="T13" fmla="*/ 919 h 1379"/>
                <a:gd name="T14" fmla="*/ 619 w 964"/>
                <a:gd name="T15" fmla="*/ 681 h 1379"/>
                <a:gd name="T16" fmla="*/ 513 w 964"/>
                <a:gd name="T17" fmla="*/ 442 h 1379"/>
                <a:gd name="T18" fmla="*/ 380 w 964"/>
                <a:gd name="T19" fmla="*/ 221 h 1379"/>
                <a:gd name="T20" fmla="*/ 301 w 964"/>
                <a:gd name="T21" fmla="*/ 115 h 1379"/>
                <a:gd name="T22" fmla="*/ 266 w 964"/>
                <a:gd name="T23" fmla="*/ 71 h 1379"/>
                <a:gd name="T24" fmla="*/ 230 w 964"/>
                <a:gd name="T25" fmla="*/ 53 h 1379"/>
                <a:gd name="T26" fmla="*/ 186 w 964"/>
                <a:gd name="T27" fmla="*/ 97 h 1379"/>
                <a:gd name="T28" fmla="*/ 177 w 964"/>
                <a:gd name="T29" fmla="*/ 177 h 1379"/>
                <a:gd name="T30" fmla="*/ 195 w 964"/>
                <a:gd name="T31" fmla="*/ 265 h 1379"/>
                <a:gd name="T32" fmla="*/ 230 w 964"/>
                <a:gd name="T33" fmla="*/ 362 h 1379"/>
                <a:gd name="T34" fmla="*/ 239 w 964"/>
                <a:gd name="T35" fmla="*/ 389 h 1379"/>
                <a:gd name="T36" fmla="*/ 239 w 964"/>
                <a:gd name="T37" fmla="*/ 424 h 1379"/>
                <a:gd name="T38" fmla="*/ 230 w 964"/>
                <a:gd name="T39" fmla="*/ 460 h 1379"/>
                <a:gd name="T40" fmla="*/ 186 w 964"/>
                <a:gd name="T41" fmla="*/ 389 h 1379"/>
                <a:gd name="T42" fmla="*/ 124 w 964"/>
                <a:gd name="T43" fmla="*/ 256 h 1379"/>
                <a:gd name="T44" fmla="*/ 89 w 964"/>
                <a:gd name="T45" fmla="*/ 124 h 1379"/>
                <a:gd name="T46" fmla="*/ 89 w 964"/>
                <a:gd name="T47" fmla="*/ 18 h 1379"/>
                <a:gd name="T48" fmla="*/ 80 w 964"/>
                <a:gd name="T49" fmla="*/ 9 h 1379"/>
                <a:gd name="T50" fmla="*/ 62 w 964"/>
                <a:gd name="T51" fmla="*/ 0 h 1379"/>
                <a:gd name="T52" fmla="*/ 45 w 964"/>
                <a:gd name="T53" fmla="*/ 0 h 1379"/>
                <a:gd name="T54" fmla="*/ 9 w 964"/>
                <a:gd name="T55" fmla="*/ 44 h 1379"/>
                <a:gd name="T56" fmla="*/ 0 w 964"/>
                <a:gd name="T57" fmla="*/ 88 h 1379"/>
                <a:gd name="T58" fmla="*/ 9 w 964"/>
                <a:gd name="T59" fmla="*/ 141 h 1379"/>
                <a:gd name="T60" fmla="*/ 71 w 964"/>
                <a:gd name="T61" fmla="*/ 301 h 1379"/>
                <a:gd name="T62" fmla="*/ 177 w 964"/>
                <a:gd name="T63" fmla="*/ 513 h 1379"/>
                <a:gd name="T64" fmla="*/ 283 w 964"/>
                <a:gd name="T65" fmla="*/ 725 h 1379"/>
                <a:gd name="T66" fmla="*/ 345 w 964"/>
                <a:gd name="T67" fmla="*/ 866 h 1379"/>
                <a:gd name="T68" fmla="*/ 363 w 964"/>
                <a:gd name="T69" fmla="*/ 849 h 1379"/>
                <a:gd name="T70" fmla="*/ 380 w 964"/>
                <a:gd name="T71" fmla="*/ 840 h 1379"/>
                <a:gd name="T72" fmla="*/ 398 w 964"/>
                <a:gd name="T73" fmla="*/ 849 h 1379"/>
                <a:gd name="T74" fmla="*/ 425 w 964"/>
                <a:gd name="T75" fmla="*/ 884 h 1379"/>
                <a:gd name="T76" fmla="*/ 442 w 964"/>
                <a:gd name="T77" fmla="*/ 928 h 1379"/>
                <a:gd name="T78" fmla="*/ 469 w 964"/>
                <a:gd name="T79" fmla="*/ 963 h 1379"/>
                <a:gd name="T80" fmla="*/ 460 w 964"/>
                <a:gd name="T81" fmla="*/ 849 h 1379"/>
                <a:gd name="T82" fmla="*/ 389 w 964"/>
                <a:gd name="T83" fmla="*/ 654 h 1379"/>
                <a:gd name="T84" fmla="*/ 327 w 964"/>
                <a:gd name="T85" fmla="*/ 460 h 1379"/>
                <a:gd name="T86" fmla="*/ 301 w 964"/>
                <a:gd name="T87" fmla="*/ 318 h 1379"/>
                <a:gd name="T88" fmla="*/ 310 w 964"/>
                <a:gd name="T89" fmla="*/ 301 h 1379"/>
                <a:gd name="T90" fmla="*/ 327 w 964"/>
                <a:gd name="T91" fmla="*/ 283 h 1379"/>
                <a:gd name="T92" fmla="*/ 336 w 964"/>
                <a:gd name="T93" fmla="*/ 292 h 1379"/>
                <a:gd name="T94" fmla="*/ 407 w 964"/>
                <a:gd name="T95" fmla="*/ 451 h 1379"/>
                <a:gd name="T96" fmla="*/ 469 w 964"/>
                <a:gd name="T97" fmla="*/ 610 h 1379"/>
                <a:gd name="T98" fmla="*/ 522 w 964"/>
                <a:gd name="T99" fmla="*/ 778 h 1379"/>
                <a:gd name="T100" fmla="*/ 548 w 964"/>
                <a:gd name="T101" fmla="*/ 910 h 1379"/>
                <a:gd name="T102" fmla="*/ 522 w 964"/>
                <a:gd name="T103" fmla="*/ 1016 h 1379"/>
                <a:gd name="T104" fmla="*/ 495 w 964"/>
                <a:gd name="T105" fmla="*/ 1122 h 1379"/>
                <a:gd name="T106" fmla="*/ 513 w 964"/>
                <a:gd name="T107" fmla="*/ 1202 h 1379"/>
                <a:gd name="T108" fmla="*/ 531 w 964"/>
                <a:gd name="T109" fmla="*/ 1264 h 1379"/>
                <a:gd name="T110" fmla="*/ 548 w 964"/>
                <a:gd name="T111" fmla="*/ 1317 h 1379"/>
                <a:gd name="T112" fmla="*/ 566 w 964"/>
                <a:gd name="T113" fmla="*/ 1379 h 1379"/>
                <a:gd name="T114" fmla="*/ 964 w 964"/>
                <a:gd name="T115" fmla="*/ 1370 h 1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4" h="1379">
                  <a:moveTo>
                    <a:pt x="964" y="1370"/>
                  </a:moveTo>
                  <a:lnTo>
                    <a:pt x="964" y="1361"/>
                  </a:lnTo>
                  <a:lnTo>
                    <a:pt x="964" y="1352"/>
                  </a:lnTo>
                  <a:lnTo>
                    <a:pt x="955" y="1335"/>
                  </a:lnTo>
                  <a:lnTo>
                    <a:pt x="955" y="1317"/>
                  </a:lnTo>
                  <a:lnTo>
                    <a:pt x="955" y="1308"/>
                  </a:lnTo>
                  <a:lnTo>
                    <a:pt x="946" y="1290"/>
                  </a:lnTo>
                  <a:lnTo>
                    <a:pt x="946" y="1273"/>
                  </a:lnTo>
                  <a:lnTo>
                    <a:pt x="946" y="1264"/>
                  </a:lnTo>
                  <a:lnTo>
                    <a:pt x="946" y="1246"/>
                  </a:lnTo>
                  <a:lnTo>
                    <a:pt x="946" y="1229"/>
                  </a:lnTo>
                  <a:lnTo>
                    <a:pt x="937" y="1193"/>
                  </a:lnTo>
                  <a:lnTo>
                    <a:pt x="928" y="1158"/>
                  </a:lnTo>
                  <a:lnTo>
                    <a:pt x="911" y="1122"/>
                  </a:lnTo>
                  <a:lnTo>
                    <a:pt x="884" y="1096"/>
                  </a:lnTo>
                  <a:lnTo>
                    <a:pt x="867" y="1069"/>
                  </a:lnTo>
                  <a:lnTo>
                    <a:pt x="840" y="1034"/>
                  </a:lnTo>
                  <a:lnTo>
                    <a:pt x="814" y="1008"/>
                  </a:lnTo>
                  <a:lnTo>
                    <a:pt x="787" y="981"/>
                  </a:lnTo>
                  <a:lnTo>
                    <a:pt x="761" y="946"/>
                  </a:lnTo>
                  <a:lnTo>
                    <a:pt x="743" y="919"/>
                  </a:lnTo>
                  <a:lnTo>
                    <a:pt x="699" y="840"/>
                  </a:lnTo>
                  <a:lnTo>
                    <a:pt x="654" y="760"/>
                  </a:lnTo>
                  <a:lnTo>
                    <a:pt x="619" y="681"/>
                  </a:lnTo>
                  <a:lnTo>
                    <a:pt x="584" y="601"/>
                  </a:lnTo>
                  <a:lnTo>
                    <a:pt x="548" y="521"/>
                  </a:lnTo>
                  <a:lnTo>
                    <a:pt x="513" y="442"/>
                  </a:lnTo>
                  <a:lnTo>
                    <a:pt x="469" y="371"/>
                  </a:lnTo>
                  <a:lnTo>
                    <a:pt x="425" y="292"/>
                  </a:lnTo>
                  <a:lnTo>
                    <a:pt x="380" y="221"/>
                  </a:lnTo>
                  <a:lnTo>
                    <a:pt x="327" y="150"/>
                  </a:lnTo>
                  <a:lnTo>
                    <a:pt x="319" y="133"/>
                  </a:lnTo>
                  <a:lnTo>
                    <a:pt x="301" y="115"/>
                  </a:lnTo>
                  <a:lnTo>
                    <a:pt x="292" y="97"/>
                  </a:lnTo>
                  <a:lnTo>
                    <a:pt x="274" y="80"/>
                  </a:lnTo>
                  <a:lnTo>
                    <a:pt x="266" y="71"/>
                  </a:lnTo>
                  <a:lnTo>
                    <a:pt x="248" y="62"/>
                  </a:lnTo>
                  <a:lnTo>
                    <a:pt x="239" y="53"/>
                  </a:lnTo>
                  <a:lnTo>
                    <a:pt x="230" y="53"/>
                  </a:lnTo>
                  <a:lnTo>
                    <a:pt x="213" y="53"/>
                  </a:lnTo>
                  <a:lnTo>
                    <a:pt x="204" y="71"/>
                  </a:lnTo>
                  <a:lnTo>
                    <a:pt x="186" y="97"/>
                  </a:lnTo>
                  <a:lnTo>
                    <a:pt x="186" y="124"/>
                  </a:lnTo>
                  <a:lnTo>
                    <a:pt x="177" y="150"/>
                  </a:lnTo>
                  <a:lnTo>
                    <a:pt x="177" y="177"/>
                  </a:lnTo>
                  <a:lnTo>
                    <a:pt x="177" y="203"/>
                  </a:lnTo>
                  <a:lnTo>
                    <a:pt x="186" y="239"/>
                  </a:lnTo>
                  <a:lnTo>
                    <a:pt x="195" y="265"/>
                  </a:lnTo>
                  <a:lnTo>
                    <a:pt x="204" y="301"/>
                  </a:lnTo>
                  <a:lnTo>
                    <a:pt x="213" y="327"/>
                  </a:lnTo>
                  <a:lnTo>
                    <a:pt x="230" y="362"/>
                  </a:lnTo>
                  <a:lnTo>
                    <a:pt x="239" y="371"/>
                  </a:lnTo>
                  <a:lnTo>
                    <a:pt x="239" y="380"/>
                  </a:lnTo>
                  <a:lnTo>
                    <a:pt x="239" y="389"/>
                  </a:lnTo>
                  <a:lnTo>
                    <a:pt x="239" y="398"/>
                  </a:lnTo>
                  <a:lnTo>
                    <a:pt x="239" y="415"/>
                  </a:lnTo>
                  <a:lnTo>
                    <a:pt x="239" y="424"/>
                  </a:lnTo>
                  <a:lnTo>
                    <a:pt x="239" y="442"/>
                  </a:lnTo>
                  <a:lnTo>
                    <a:pt x="239" y="451"/>
                  </a:lnTo>
                  <a:lnTo>
                    <a:pt x="230" y="460"/>
                  </a:lnTo>
                  <a:lnTo>
                    <a:pt x="221" y="477"/>
                  </a:lnTo>
                  <a:lnTo>
                    <a:pt x="204" y="433"/>
                  </a:lnTo>
                  <a:lnTo>
                    <a:pt x="186" y="389"/>
                  </a:lnTo>
                  <a:lnTo>
                    <a:pt x="168" y="345"/>
                  </a:lnTo>
                  <a:lnTo>
                    <a:pt x="142" y="301"/>
                  </a:lnTo>
                  <a:lnTo>
                    <a:pt x="124" y="256"/>
                  </a:lnTo>
                  <a:lnTo>
                    <a:pt x="106" y="212"/>
                  </a:lnTo>
                  <a:lnTo>
                    <a:pt x="89" y="168"/>
                  </a:lnTo>
                  <a:lnTo>
                    <a:pt x="89" y="124"/>
                  </a:lnTo>
                  <a:lnTo>
                    <a:pt x="80" y="71"/>
                  </a:lnTo>
                  <a:lnTo>
                    <a:pt x="89" y="18"/>
                  </a:lnTo>
                  <a:lnTo>
                    <a:pt x="89" y="18"/>
                  </a:lnTo>
                  <a:lnTo>
                    <a:pt x="89" y="18"/>
                  </a:lnTo>
                  <a:lnTo>
                    <a:pt x="80" y="9"/>
                  </a:lnTo>
                  <a:lnTo>
                    <a:pt x="80" y="9"/>
                  </a:lnTo>
                  <a:lnTo>
                    <a:pt x="71" y="0"/>
                  </a:lnTo>
                  <a:lnTo>
                    <a:pt x="62" y="0"/>
                  </a:lnTo>
                  <a:lnTo>
                    <a:pt x="62" y="0"/>
                  </a:lnTo>
                  <a:lnTo>
                    <a:pt x="53" y="0"/>
                  </a:lnTo>
                  <a:lnTo>
                    <a:pt x="45" y="0"/>
                  </a:lnTo>
                  <a:lnTo>
                    <a:pt x="45" y="0"/>
                  </a:lnTo>
                  <a:lnTo>
                    <a:pt x="27" y="9"/>
                  </a:lnTo>
                  <a:lnTo>
                    <a:pt x="18" y="27"/>
                  </a:lnTo>
                  <a:lnTo>
                    <a:pt x="9" y="44"/>
                  </a:lnTo>
                  <a:lnTo>
                    <a:pt x="9" y="53"/>
                  </a:lnTo>
                  <a:lnTo>
                    <a:pt x="0" y="71"/>
                  </a:lnTo>
                  <a:lnTo>
                    <a:pt x="0" y="88"/>
                  </a:lnTo>
                  <a:lnTo>
                    <a:pt x="0" y="106"/>
                  </a:lnTo>
                  <a:lnTo>
                    <a:pt x="0" y="124"/>
                  </a:lnTo>
                  <a:lnTo>
                    <a:pt x="9" y="141"/>
                  </a:lnTo>
                  <a:lnTo>
                    <a:pt x="9" y="150"/>
                  </a:lnTo>
                  <a:lnTo>
                    <a:pt x="36" y="230"/>
                  </a:lnTo>
                  <a:lnTo>
                    <a:pt x="71" y="301"/>
                  </a:lnTo>
                  <a:lnTo>
                    <a:pt x="106" y="371"/>
                  </a:lnTo>
                  <a:lnTo>
                    <a:pt x="142" y="442"/>
                  </a:lnTo>
                  <a:lnTo>
                    <a:pt x="177" y="513"/>
                  </a:lnTo>
                  <a:lnTo>
                    <a:pt x="213" y="583"/>
                  </a:lnTo>
                  <a:lnTo>
                    <a:pt x="248" y="654"/>
                  </a:lnTo>
                  <a:lnTo>
                    <a:pt x="283" y="725"/>
                  </a:lnTo>
                  <a:lnTo>
                    <a:pt x="319" y="795"/>
                  </a:lnTo>
                  <a:lnTo>
                    <a:pt x="345" y="875"/>
                  </a:lnTo>
                  <a:lnTo>
                    <a:pt x="345" y="866"/>
                  </a:lnTo>
                  <a:lnTo>
                    <a:pt x="354" y="857"/>
                  </a:lnTo>
                  <a:lnTo>
                    <a:pt x="354" y="849"/>
                  </a:lnTo>
                  <a:lnTo>
                    <a:pt x="363" y="849"/>
                  </a:lnTo>
                  <a:lnTo>
                    <a:pt x="372" y="849"/>
                  </a:lnTo>
                  <a:lnTo>
                    <a:pt x="372" y="840"/>
                  </a:lnTo>
                  <a:lnTo>
                    <a:pt x="380" y="840"/>
                  </a:lnTo>
                  <a:lnTo>
                    <a:pt x="380" y="840"/>
                  </a:lnTo>
                  <a:lnTo>
                    <a:pt x="389" y="849"/>
                  </a:lnTo>
                  <a:lnTo>
                    <a:pt x="398" y="849"/>
                  </a:lnTo>
                  <a:lnTo>
                    <a:pt x="407" y="857"/>
                  </a:lnTo>
                  <a:lnTo>
                    <a:pt x="416" y="875"/>
                  </a:lnTo>
                  <a:lnTo>
                    <a:pt x="425" y="884"/>
                  </a:lnTo>
                  <a:lnTo>
                    <a:pt x="434" y="893"/>
                  </a:lnTo>
                  <a:lnTo>
                    <a:pt x="442" y="910"/>
                  </a:lnTo>
                  <a:lnTo>
                    <a:pt x="442" y="928"/>
                  </a:lnTo>
                  <a:lnTo>
                    <a:pt x="451" y="937"/>
                  </a:lnTo>
                  <a:lnTo>
                    <a:pt x="460" y="955"/>
                  </a:lnTo>
                  <a:lnTo>
                    <a:pt x="469" y="963"/>
                  </a:lnTo>
                  <a:lnTo>
                    <a:pt x="478" y="981"/>
                  </a:lnTo>
                  <a:lnTo>
                    <a:pt x="469" y="910"/>
                  </a:lnTo>
                  <a:lnTo>
                    <a:pt x="460" y="849"/>
                  </a:lnTo>
                  <a:lnTo>
                    <a:pt x="442" y="778"/>
                  </a:lnTo>
                  <a:lnTo>
                    <a:pt x="416" y="716"/>
                  </a:lnTo>
                  <a:lnTo>
                    <a:pt x="389" y="654"/>
                  </a:lnTo>
                  <a:lnTo>
                    <a:pt x="372" y="592"/>
                  </a:lnTo>
                  <a:lnTo>
                    <a:pt x="345" y="530"/>
                  </a:lnTo>
                  <a:lnTo>
                    <a:pt x="327" y="460"/>
                  </a:lnTo>
                  <a:lnTo>
                    <a:pt x="310" y="398"/>
                  </a:lnTo>
                  <a:lnTo>
                    <a:pt x="301" y="327"/>
                  </a:lnTo>
                  <a:lnTo>
                    <a:pt x="301" y="318"/>
                  </a:lnTo>
                  <a:lnTo>
                    <a:pt x="310" y="309"/>
                  </a:lnTo>
                  <a:lnTo>
                    <a:pt x="310" y="301"/>
                  </a:lnTo>
                  <a:lnTo>
                    <a:pt x="310" y="301"/>
                  </a:lnTo>
                  <a:lnTo>
                    <a:pt x="319" y="292"/>
                  </a:lnTo>
                  <a:lnTo>
                    <a:pt x="319" y="292"/>
                  </a:lnTo>
                  <a:lnTo>
                    <a:pt x="327" y="283"/>
                  </a:lnTo>
                  <a:lnTo>
                    <a:pt x="327" y="283"/>
                  </a:lnTo>
                  <a:lnTo>
                    <a:pt x="336" y="292"/>
                  </a:lnTo>
                  <a:lnTo>
                    <a:pt x="336" y="292"/>
                  </a:lnTo>
                  <a:lnTo>
                    <a:pt x="363" y="345"/>
                  </a:lnTo>
                  <a:lnTo>
                    <a:pt x="389" y="398"/>
                  </a:lnTo>
                  <a:lnTo>
                    <a:pt x="407" y="451"/>
                  </a:lnTo>
                  <a:lnTo>
                    <a:pt x="434" y="504"/>
                  </a:lnTo>
                  <a:lnTo>
                    <a:pt x="451" y="557"/>
                  </a:lnTo>
                  <a:lnTo>
                    <a:pt x="469" y="610"/>
                  </a:lnTo>
                  <a:lnTo>
                    <a:pt x="487" y="663"/>
                  </a:lnTo>
                  <a:lnTo>
                    <a:pt x="504" y="725"/>
                  </a:lnTo>
                  <a:lnTo>
                    <a:pt x="522" y="778"/>
                  </a:lnTo>
                  <a:lnTo>
                    <a:pt x="540" y="831"/>
                  </a:lnTo>
                  <a:lnTo>
                    <a:pt x="548" y="866"/>
                  </a:lnTo>
                  <a:lnTo>
                    <a:pt x="548" y="910"/>
                  </a:lnTo>
                  <a:lnTo>
                    <a:pt x="540" y="946"/>
                  </a:lnTo>
                  <a:lnTo>
                    <a:pt x="531" y="981"/>
                  </a:lnTo>
                  <a:lnTo>
                    <a:pt x="522" y="1016"/>
                  </a:lnTo>
                  <a:lnTo>
                    <a:pt x="513" y="1052"/>
                  </a:lnTo>
                  <a:lnTo>
                    <a:pt x="504" y="1087"/>
                  </a:lnTo>
                  <a:lnTo>
                    <a:pt x="495" y="1122"/>
                  </a:lnTo>
                  <a:lnTo>
                    <a:pt x="495" y="1149"/>
                  </a:lnTo>
                  <a:lnTo>
                    <a:pt x="504" y="1184"/>
                  </a:lnTo>
                  <a:lnTo>
                    <a:pt x="513" y="1202"/>
                  </a:lnTo>
                  <a:lnTo>
                    <a:pt x="522" y="1220"/>
                  </a:lnTo>
                  <a:lnTo>
                    <a:pt x="522" y="1237"/>
                  </a:lnTo>
                  <a:lnTo>
                    <a:pt x="531" y="1264"/>
                  </a:lnTo>
                  <a:lnTo>
                    <a:pt x="540" y="1282"/>
                  </a:lnTo>
                  <a:lnTo>
                    <a:pt x="540" y="1299"/>
                  </a:lnTo>
                  <a:lnTo>
                    <a:pt x="548" y="1317"/>
                  </a:lnTo>
                  <a:lnTo>
                    <a:pt x="557" y="1335"/>
                  </a:lnTo>
                  <a:lnTo>
                    <a:pt x="557" y="1361"/>
                  </a:lnTo>
                  <a:lnTo>
                    <a:pt x="566" y="1379"/>
                  </a:lnTo>
                  <a:lnTo>
                    <a:pt x="964" y="1379"/>
                  </a:lnTo>
                  <a:lnTo>
                    <a:pt x="964" y="1379"/>
                  </a:lnTo>
                  <a:lnTo>
                    <a:pt x="964" y="1370"/>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2" name="Freeform 46"/>
            <p:cNvSpPr>
              <a:spLocks/>
            </p:cNvSpPr>
            <p:nvPr/>
          </p:nvSpPr>
          <p:spPr bwMode="auto">
            <a:xfrm>
              <a:off x="3735" y="2528"/>
              <a:ext cx="572" cy="633"/>
            </a:xfrm>
            <a:custGeom>
              <a:avLst/>
              <a:gdLst>
                <a:gd name="T0" fmla="*/ 142 w 1715"/>
                <a:gd name="T1" fmla="*/ 327 h 1830"/>
                <a:gd name="T2" fmla="*/ 89 w 1715"/>
                <a:gd name="T3" fmla="*/ 372 h 1830"/>
                <a:gd name="T4" fmla="*/ 44 w 1715"/>
                <a:gd name="T5" fmla="*/ 416 h 1830"/>
                <a:gd name="T6" fmla="*/ 9 w 1715"/>
                <a:gd name="T7" fmla="*/ 451 h 1830"/>
                <a:gd name="T8" fmla="*/ 0 w 1715"/>
                <a:gd name="T9" fmla="*/ 495 h 1830"/>
                <a:gd name="T10" fmla="*/ 71 w 1715"/>
                <a:gd name="T11" fmla="*/ 592 h 1830"/>
                <a:gd name="T12" fmla="*/ 177 w 1715"/>
                <a:gd name="T13" fmla="*/ 743 h 1830"/>
                <a:gd name="T14" fmla="*/ 257 w 1715"/>
                <a:gd name="T15" fmla="*/ 893 h 1830"/>
                <a:gd name="T16" fmla="*/ 318 w 1715"/>
                <a:gd name="T17" fmla="*/ 1052 h 1830"/>
                <a:gd name="T18" fmla="*/ 380 w 1715"/>
                <a:gd name="T19" fmla="*/ 1220 h 1830"/>
                <a:gd name="T20" fmla="*/ 424 w 1715"/>
                <a:gd name="T21" fmla="*/ 1326 h 1830"/>
                <a:gd name="T22" fmla="*/ 451 w 1715"/>
                <a:gd name="T23" fmla="*/ 1388 h 1830"/>
                <a:gd name="T24" fmla="*/ 486 w 1715"/>
                <a:gd name="T25" fmla="*/ 1467 h 1830"/>
                <a:gd name="T26" fmla="*/ 522 w 1715"/>
                <a:gd name="T27" fmla="*/ 1538 h 1830"/>
                <a:gd name="T28" fmla="*/ 548 w 1715"/>
                <a:gd name="T29" fmla="*/ 1591 h 1830"/>
                <a:gd name="T30" fmla="*/ 584 w 1715"/>
                <a:gd name="T31" fmla="*/ 1618 h 1830"/>
                <a:gd name="T32" fmla="*/ 619 w 1715"/>
                <a:gd name="T33" fmla="*/ 1644 h 1830"/>
                <a:gd name="T34" fmla="*/ 663 w 1715"/>
                <a:gd name="T35" fmla="*/ 1671 h 1830"/>
                <a:gd name="T36" fmla="*/ 698 w 1715"/>
                <a:gd name="T37" fmla="*/ 1697 h 1830"/>
                <a:gd name="T38" fmla="*/ 734 w 1715"/>
                <a:gd name="T39" fmla="*/ 1724 h 1830"/>
                <a:gd name="T40" fmla="*/ 751 w 1715"/>
                <a:gd name="T41" fmla="*/ 1741 h 1830"/>
                <a:gd name="T42" fmla="*/ 760 w 1715"/>
                <a:gd name="T43" fmla="*/ 1750 h 1830"/>
                <a:gd name="T44" fmla="*/ 769 w 1715"/>
                <a:gd name="T45" fmla="*/ 1768 h 1830"/>
                <a:gd name="T46" fmla="*/ 787 w 1715"/>
                <a:gd name="T47" fmla="*/ 1794 h 1830"/>
                <a:gd name="T48" fmla="*/ 805 w 1715"/>
                <a:gd name="T49" fmla="*/ 1812 h 1830"/>
                <a:gd name="T50" fmla="*/ 831 w 1715"/>
                <a:gd name="T51" fmla="*/ 1812 h 1830"/>
                <a:gd name="T52" fmla="*/ 849 w 1715"/>
                <a:gd name="T53" fmla="*/ 1794 h 1830"/>
                <a:gd name="T54" fmla="*/ 866 w 1715"/>
                <a:gd name="T55" fmla="*/ 1777 h 1830"/>
                <a:gd name="T56" fmla="*/ 884 w 1715"/>
                <a:gd name="T57" fmla="*/ 1750 h 1830"/>
                <a:gd name="T58" fmla="*/ 893 w 1715"/>
                <a:gd name="T59" fmla="*/ 1733 h 1830"/>
                <a:gd name="T60" fmla="*/ 911 w 1715"/>
                <a:gd name="T61" fmla="*/ 1671 h 1830"/>
                <a:gd name="T62" fmla="*/ 937 w 1715"/>
                <a:gd name="T63" fmla="*/ 1565 h 1830"/>
                <a:gd name="T64" fmla="*/ 964 w 1715"/>
                <a:gd name="T65" fmla="*/ 1467 h 1830"/>
                <a:gd name="T66" fmla="*/ 1017 w 1715"/>
                <a:gd name="T67" fmla="*/ 1379 h 1830"/>
                <a:gd name="T68" fmla="*/ 1078 w 1715"/>
                <a:gd name="T69" fmla="*/ 1308 h 1830"/>
                <a:gd name="T70" fmla="*/ 1167 w 1715"/>
                <a:gd name="T71" fmla="*/ 1255 h 1830"/>
                <a:gd name="T72" fmla="*/ 1291 w 1715"/>
                <a:gd name="T73" fmla="*/ 1229 h 1830"/>
                <a:gd name="T74" fmla="*/ 1406 w 1715"/>
                <a:gd name="T75" fmla="*/ 1229 h 1830"/>
                <a:gd name="T76" fmla="*/ 1529 w 1715"/>
                <a:gd name="T77" fmla="*/ 1247 h 1830"/>
                <a:gd name="T78" fmla="*/ 1653 w 1715"/>
                <a:gd name="T79" fmla="*/ 1282 h 1830"/>
                <a:gd name="T80" fmla="*/ 1715 w 1715"/>
                <a:gd name="T81" fmla="*/ 1282 h 1830"/>
                <a:gd name="T82" fmla="*/ 1706 w 1715"/>
                <a:gd name="T83" fmla="*/ 1247 h 1830"/>
                <a:gd name="T84" fmla="*/ 1680 w 1715"/>
                <a:gd name="T85" fmla="*/ 1211 h 1830"/>
                <a:gd name="T86" fmla="*/ 1653 w 1715"/>
                <a:gd name="T87" fmla="*/ 1193 h 1830"/>
                <a:gd name="T88" fmla="*/ 1618 w 1715"/>
                <a:gd name="T89" fmla="*/ 1167 h 1830"/>
                <a:gd name="T90" fmla="*/ 1485 w 1715"/>
                <a:gd name="T91" fmla="*/ 1052 h 1830"/>
                <a:gd name="T92" fmla="*/ 1255 w 1715"/>
                <a:gd name="T93" fmla="*/ 831 h 1830"/>
                <a:gd name="T94" fmla="*/ 1025 w 1715"/>
                <a:gd name="T95" fmla="*/ 619 h 1830"/>
                <a:gd name="T96" fmla="*/ 787 w 1715"/>
                <a:gd name="T97" fmla="*/ 407 h 1830"/>
                <a:gd name="T98" fmla="*/ 557 w 1715"/>
                <a:gd name="T99" fmla="*/ 195 h 1830"/>
                <a:gd name="T100" fmla="*/ 433 w 1715"/>
                <a:gd name="T101" fmla="*/ 80 h 1830"/>
                <a:gd name="T102" fmla="*/ 424 w 1715"/>
                <a:gd name="T103" fmla="*/ 62 h 1830"/>
                <a:gd name="T104" fmla="*/ 416 w 1715"/>
                <a:gd name="T105" fmla="*/ 44 h 1830"/>
                <a:gd name="T106" fmla="*/ 407 w 1715"/>
                <a:gd name="T107" fmla="*/ 27 h 1830"/>
                <a:gd name="T108" fmla="*/ 398 w 1715"/>
                <a:gd name="T109" fmla="*/ 9 h 1830"/>
                <a:gd name="T110" fmla="*/ 363 w 1715"/>
                <a:gd name="T111" fmla="*/ 27 h 1830"/>
                <a:gd name="T112" fmla="*/ 318 w 1715"/>
                <a:gd name="T113" fmla="*/ 89 h 1830"/>
                <a:gd name="T114" fmla="*/ 274 w 1715"/>
                <a:gd name="T115" fmla="*/ 151 h 1830"/>
                <a:gd name="T116" fmla="*/ 230 w 1715"/>
                <a:gd name="T117" fmla="*/ 212 h 1830"/>
                <a:gd name="T118" fmla="*/ 186 w 1715"/>
                <a:gd name="T119" fmla="*/ 274 h 1830"/>
                <a:gd name="T120" fmla="*/ 159 w 1715"/>
                <a:gd name="T121" fmla="*/ 31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5" h="1830">
                  <a:moveTo>
                    <a:pt x="159" y="301"/>
                  </a:moveTo>
                  <a:lnTo>
                    <a:pt x="142" y="327"/>
                  </a:lnTo>
                  <a:lnTo>
                    <a:pt x="115" y="354"/>
                  </a:lnTo>
                  <a:lnTo>
                    <a:pt x="89" y="372"/>
                  </a:lnTo>
                  <a:lnTo>
                    <a:pt x="62" y="389"/>
                  </a:lnTo>
                  <a:lnTo>
                    <a:pt x="44" y="416"/>
                  </a:lnTo>
                  <a:lnTo>
                    <a:pt x="18" y="433"/>
                  </a:lnTo>
                  <a:lnTo>
                    <a:pt x="9" y="451"/>
                  </a:lnTo>
                  <a:lnTo>
                    <a:pt x="0" y="469"/>
                  </a:lnTo>
                  <a:lnTo>
                    <a:pt x="0" y="495"/>
                  </a:lnTo>
                  <a:lnTo>
                    <a:pt x="9" y="513"/>
                  </a:lnTo>
                  <a:lnTo>
                    <a:pt x="71" y="592"/>
                  </a:lnTo>
                  <a:lnTo>
                    <a:pt x="133" y="663"/>
                  </a:lnTo>
                  <a:lnTo>
                    <a:pt x="177" y="743"/>
                  </a:lnTo>
                  <a:lnTo>
                    <a:pt x="212" y="822"/>
                  </a:lnTo>
                  <a:lnTo>
                    <a:pt x="257" y="893"/>
                  </a:lnTo>
                  <a:lnTo>
                    <a:pt x="283" y="973"/>
                  </a:lnTo>
                  <a:lnTo>
                    <a:pt x="318" y="1052"/>
                  </a:lnTo>
                  <a:lnTo>
                    <a:pt x="345" y="1132"/>
                  </a:lnTo>
                  <a:lnTo>
                    <a:pt x="380" y="1220"/>
                  </a:lnTo>
                  <a:lnTo>
                    <a:pt x="416" y="1300"/>
                  </a:lnTo>
                  <a:lnTo>
                    <a:pt x="424" y="1326"/>
                  </a:lnTo>
                  <a:lnTo>
                    <a:pt x="433" y="1353"/>
                  </a:lnTo>
                  <a:lnTo>
                    <a:pt x="451" y="1388"/>
                  </a:lnTo>
                  <a:lnTo>
                    <a:pt x="469" y="1432"/>
                  </a:lnTo>
                  <a:lnTo>
                    <a:pt x="486" y="1467"/>
                  </a:lnTo>
                  <a:lnTo>
                    <a:pt x="504" y="1503"/>
                  </a:lnTo>
                  <a:lnTo>
                    <a:pt x="522" y="1538"/>
                  </a:lnTo>
                  <a:lnTo>
                    <a:pt x="531" y="1574"/>
                  </a:lnTo>
                  <a:lnTo>
                    <a:pt x="548" y="1591"/>
                  </a:lnTo>
                  <a:lnTo>
                    <a:pt x="557" y="1609"/>
                  </a:lnTo>
                  <a:lnTo>
                    <a:pt x="584" y="1618"/>
                  </a:lnTo>
                  <a:lnTo>
                    <a:pt x="601" y="1635"/>
                  </a:lnTo>
                  <a:lnTo>
                    <a:pt x="619" y="1644"/>
                  </a:lnTo>
                  <a:lnTo>
                    <a:pt x="645" y="1653"/>
                  </a:lnTo>
                  <a:lnTo>
                    <a:pt x="663" y="1671"/>
                  </a:lnTo>
                  <a:lnTo>
                    <a:pt x="681" y="1680"/>
                  </a:lnTo>
                  <a:lnTo>
                    <a:pt x="698" y="1697"/>
                  </a:lnTo>
                  <a:lnTo>
                    <a:pt x="716" y="1706"/>
                  </a:lnTo>
                  <a:lnTo>
                    <a:pt x="734" y="1724"/>
                  </a:lnTo>
                  <a:lnTo>
                    <a:pt x="751" y="1750"/>
                  </a:lnTo>
                  <a:lnTo>
                    <a:pt x="751" y="1741"/>
                  </a:lnTo>
                  <a:lnTo>
                    <a:pt x="760" y="1750"/>
                  </a:lnTo>
                  <a:lnTo>
                    <a:pt x="760" y="1750"/>
                  </a:lnTo>
                  <a:lnTo>
                    <a:pt x="769" y="1759"/>
                  </a:lnTo>
                  <a:lnTo>
                    <a:pt x="769" y="1768"/>
                  </a:lnTo>
                  <a:lnTo>
                    <a:pt x="778" y="1777"/>
                  </a:lnTo>
                  <a:lnTo>
                    <a:pt x="787" y="1794"/>
                  </a:lnTo>
                  <a:lnTo>
                    <a:pt x="796" y="1803"/>
                  </a:lnTo>
                  <a:lnTo>
                    <a:pt x="805" y="1812"/>
                  </a:lnTo>
                  <a:lnTo>
                    <a:pt x="813" y="1830"/>
                  </a:lnTo>
                  <a:lnTo>
                    <a:pt x="831" y="1812"/>
                  </a:lnTo>
                  <a:lnTo>
                    <a:pt x="840" y="1803"/>
                  </a:lnTo>
                  <a:lnTo>
                    <a:pt x="849" y="1794"/>
                  </a:lnTo>
                  <a:lnTo>
                    <a:pt x="858" y="1786"/>
                  </a:lnTo>
                  <a:lnTo>
                    <a:pt x="866" y="1777"/>
                  </a:lnTo>
                  <a:lnTo>
                    <a:pt x="875" y="1759"/>
                  </a:lnTo>
                  <a:lnTo>
                    <a:pt x="884" y="1750"/>
                  </a:lnTo>
                  <a:lnTo>
                    <a:pt x="893" y="1741"/>
                  </a:lnTo>
                  <a:lnTo>
                    <a:pt x="893" y="1733"/>
                  </a:lnTo>
                  <a:lnTo>
                    <a:pt x="902" y="1715"/>
                  </a:lnTo>
                  <a:lnTo>
                    <a:pt x="911" y="1671"/>
                  </a:lnTo>
                  <a:lnTo>
                    <a:pt x="919" y="1618"/>
                  </a:lnTo>
                  <a:lnTo>
                    <a:pt x="937" y="1565"/>
                  </a:lnTo>
                  <a:lnTo>
                    <a:pt x="946" y="1512"/>
                  </a:lnTo>
                  <a:lnTo>
                    <a:pt x="964" y="1467"/>
                  </a:lnTo>
                  <a:lnTo>
                    <a:pt x="990" y="1423"/>
                  </a:lnTo>
                  <a:lnTo>
                    <a:pt x="1017" y="1379"/>
                  </a:lnTo>
                  <a:lnTo>
                    <a:pt x="1043" y="1344"/>
                  </a:lnTo>
                  <a:lnTo>
                    <a:pt x="1078" y="1308"/>
                  </a:lnTo>
                  <a:lnTo>
                    <a:pt x="1114" y="1282"/>
                  </a:lnTo>
                  <a:lnTo>
                    <a:pt x="1167" y="1255"/>
                  </a:lnTo>
                  <a:lnTo>
                    <a:pt x="1229" y="1238"/>
                  </a:lnTo>
                  <a:lnTo>
                    <a:pt x="1291" y="1229"/>
                  </a:lnTo>
                  <a:lnTo>
                    <a:pt x="1344" y="1229"/>
                  </a:lnTo>
                  <a:lnTo>
                    <a:pt x="1406" y="1229"/>
                  </a:lnTo>
                  <a:lnTo>
                    <a:pt x="1467" y="1238"/>
                  </a:lnTo>
                  <a:lnTo>
                    <a:pt x="1529" y="1247"/>
                  </a:lnTo>
                  <a:lnTo>
                    <a:pt x="1591" y="1264"/>
                  </a:lnTo>
                  <a:lnTo>
                    <a:pt x="1653" y="1282"/>
                  </a:lnTo>
                  <a:lnTo>
                    <a:pt x="1706" y="1308"/>
                  </a:lnTo>
                  <a:lnTo>
                    <a:pt x="1715" y="1282"/>
                  </a:lnTo>
                  <a:lnTo>
                    <a:pt x="1706" y="1264"/>
                  </a:lnTo>
                  <a:lnTo>
                    <a:pt x="1706" y="1247"/>
                  </a:lnTo>
                  <a:lnTo>
                    <a:pt x="1697" y="1229"/>
                  </a:lnTo>
                  <a:lnTo>
                    <a:pt x="1680" y="1211"/>
                  </a:lnTo>
                  <a:lnTo>
                    <a:pt x="1662" y="1202"/>
                  </a:lnTo>
                  <a:lnTo>
                    <a:pt x="1653" y="1193"/>
                  </a:lnTo>
                  <a:lnTo>
                    <a:pt x="1635" y="1185"/>
                  </a:lnTo>
                  <a:lnTo>
                    <a:pt x="1618" y="1167"/>
                  </a:lnTo>
                  <a:lnTo>
                    <a:pt x="1609" y="1158"/>
                  </a:lnTo>
                  <a:lnTo>
                    <a:pt x="1485" y="1052"/>
                  </a:lnTo>
                  <a:lnTo>
                    <a:pt x="1370" y="937"/>
                  </a:lnTo>
                  <a:lnTo>
                    <a:pt x="1255" y="831"/>
                  </a:lnTo>
                  <a:lnTo>
                    <a:pt x="1140" y="725"/>
                  </a:lnTo>
                  <a:lnTo>
                    <a:pt x="1025" y="619"/>
                  </a:lnTo>
                  <a:lnTo>
                    <a:pt x="911" y="513"/>
                  </a:lnTo>
                  <a:lnTo>
                    <a:pt x="787" y="407"/>
                  </a:lnTo>
                  <a:lnTo>
                    <a:pt x="672" y="301"/>
                  </a:lnTo>
                  <a:lnTo>
                    <a:pt x="557" y="195"/>
                  </a:lnTo>
                  <a:lnTo>
                    <a:pt x="433" y="89"/>
                  </a:lnTo>
                  <a:lnTo>
                    <a:pt x="433" y="80"/>
                  </a:lnTo>
                  <a:lnTo>
                    <a:pt x="424" y="71"/>
                  </a:lnTo>
                  <a:lnTo>
                    <a:pt x="424" y="62"/>
                  </a:lnTo>
                  <a:lnTo>
                    <a:pt x="416" y="53"/>
                  </a:lnTo>
                  <a:lnTo>
                    <a:pt x="416" y="44"/>
                  </a:lnTo>
                  <a:lnTo>
                    <a:pt x="407" y="36"/>
                  </a:lnTo>
                  <a:lnTo>
                    <a:pt x="407" y="27"/>
                  </a:lnTo>
                  <a:lnTo>
                    <a:pt x="407" y="18"/>
                  </a:lnTo>
                  <a:lnTo>
                    <a:pt x="398" y="9"/>
                  </a:lnTo>
                  <a:lnTo>
                    <a:pt x="389" y="0"/>
                  </a:lnTo>
                  <a:lnTo>
                    <a:pt x="363" y="27"/>
                  </a:lnTo>
                  <a:lnTo>
                    <a:pt x="345" y="53"/>
                  </a:lnTo>
                  <a:lnTo>
                    <a:pt x="318" y="89"/>
                  </a:lnTo>
                  <a:lnTo>
                    <a:pt x="292" y="115"/>
                  </a:lnTo>
                  <a:lnTo>
                    <a:pt x="274" y="151"/>
                  </a:lnTo>
                  <a:lnTo>
                    <a:pt x="257" y="177"/>
                  </a:lnTo>
                  <a:lnTo>
                    <a:pt x="230" y="212"/>
                  </a:lnTo>
                  <a:lnTo>
                    <a:pt x="212" y="248"/>
                  </a:lnTo>
                  <a:lnTo>
                    <a:pt x="186" y="274"/>
                  </a:lnTo>
                  <a:lnTo>
                    <a:pt x="159" y="310"/>
                  </a:lnTo>
                  <a:lnTo>
                    <a:pt x="159" y="310"/>
                  </a:lnTo>
                  <a:lnTo>
                    <a:pt x="159" y="301"/>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3" name="Freeform 47"/>
            <p:cNvSpPr>
              <a:spLocks/>
            </p:cNvSpPr>
            <p:nvPr/>
          </p:nvSpPr>
          <p:spPr bwMode="auto">
            <a:xfrm>
              <a:off x="4770" y="3173"/>
              <a:ext cx="236" cy="272"/>
            </a:xfrm>
            <a:custGeom>
              <a:avLst/>
              <a:gdLst>
                <a:gd name="T0" fmla="*/ 434 w 708"/>
                <a:gd name="T1" fmla="*/ 751 h 787"/>
                <a:gd name="T2" fmla="*/ 469 w 708"/>
                <a:gd name="T3" fmla="*/ 690 h 787"/>
                <a:gd name="T4" fmla="*/ 513 w 708"/>
                <a:gd name="T5" fmla="*/ 628 h 787"/>
                <a:gd name="T6" fmla="*/ 557 w 708"/>
                <a:gd name="T7" fmla="*/ 566 h 787"/>
                <a:gd name="T8" fmla="*/ 610 w 708"/>
                <a:gd name="T9" fmla="*/ 504 h 787"/>
                <a:gd name="T10" fmla="*/ 646 w 708"/>
                <a:gd name="T11" fmla="*/ 451 h 787"/>
                <a:gd name="T12" fmla="*/ 663 w 708"/>
                <a:gd name="T13" fmla="*/ 416 h 787"/>
                <a:gd name="T14" fmla="*/ 681 w 708"/>
                <a:gd name="T15" fmla="*/ 380 h 787"/>
                <a:gd name="T16" fmla="*/ 681 w 708"/>
                <a:gd name="T17" fmla="*/ 336 h 787"/>
                <a:gd name="T18" fmla="*/ 690 w 708"/>
                <a:gd name="T19" fmla="*/ 283 h 787"/>
                <a:gd name="T20" fmla="*/ 699 w 708"/>
                <a:gd name="T21" fmla="*/ 239 h 787"/>
                <a:gd name="T22" fmla="*/ 699 w 708"/>
                <a:gd name="T23" fmla="*/ 195 h 787"/>
                <a:gd name="T24" fmla="*/ 708 w 708"/>
                <a:gd name="T25" fmla="*/ 142 h 787"/>
                <a:gd name="T26" fmla="*/ 708 w 708"/>
                <a:gd name="T27" fmla="*/ 89 h 787"/>
                <a:gd name="T28" fmla="*/ 708 w 708"/>
                <a:gd name="T29" fmla="*/ 36 h 787"/>
                <a:gd name="T30" fmla="*/ 708 w 708"/>
                <a:gd name="T31" fmla="*/ 9 h 787"/>
                <a:gd name="T32" fmla="*/ 681 w 708"/>
                <a:gd name="T33" fmla="*/ 9 h 787"/>
                <a:gd name="T34" fmla="*/ 655 w 708"/>
                <a:gd name="T35" fmla="*/ 0 h 787"/>
                <a:gd name="T36" fmla="*/ 619 w 708"/>
                <a:gd name="T37" fmla="*/ 9 h 787"/>
                <a:gd name="T38" fmla="*/ 584 w 708"/>
                <a:gd name="T39" fmla="*/ 9 h 787"/>
                <a:gd name="T40" fmla="*/ 540 w 708"/>
                <a:gd name="T41" fmla="*/ 18 h 787"/>
                <a:gd name="T42" fmla="*/ 425 w 708"/>
                <a:gd name="T43" fmla="*/ 44 h 787"/>
                <a:gd name="T44" fmla="*/ 292 w 708"/>
                <a:gd name="T45" fmla="*/ 71 h 787"/>
                <a:gd name="T46" fmla="*/ 160 w 708"/>
                <a:gd name="T47" fmla="*/ 106 h 787"/>
                <a:gd name="T48" fmla="*/ 54 w 708"/>
                <a:gd name="T49" fmla="*/ 159 h 787"/>
                <a:gd name="T50" fmla="*/ 9 w 708"/>
                <a:gd name="T51" fmla="*/ 230 h 787"/>
                <a:gd name="T52" fmla="*/ 0 w 708"/>
                <a:gd name="T53" fmla="*/ 336 h 787"/>
                <a:gd name="T54" fmla="*/ 9 w 708"/>
                <a:gd name="T55" fmla="*/ 469 h 787"/>
                <a:gd name="T56" fmla="*/ 18 w 708"/>
                <a:gd name="T57" fmla="*/ 592 h 787"/>
                <a:gd name="T58" fmla="*/ 36 w 708"/>
                <a:gd name="T59" fmla="*/ 681 h 787"/>
                <a:gd name="T60" fmla="*/ 45 w 708"/>
                <a:gd name="T61" fmla="*/ 716 h 787"/>
                <a:gd name="T62" fmla="*/ 62 w 708"/>
                <a:gd name="T63" fmla="*/ 734 h 787"/>
                <a:gd name="T64" fmla="*/ 71 w 708"/>
                <a:gd name="T65" fmla="*/ 743 h 787"/>
                <a:gd name="T66" fmla="*/ 80 w 708"/>
                <a:gd name="T67" fmla="*/ 760 h 787"/>
                <a:gd name="T68" fmla="*/ 89 w 708"/>
                <a:gd name="T69" fmla="*/ 778 h 787"/>
                <a:gd name="T70" fmla="*/ 425 w 708"/>
                <a:gd name="T71" fmla="*/ 787 h 787"/>
                <a:gd name="T72" fmla="*/ 425 w 708"/>
                <a:gd name="T73" fmla="*/ 778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8" h="787">
                  <a:moveTo>
                    <a:pt x="425" y="778"/>
                  </a:moveTo>
                  <a:lnTo>
                    <a:pt x="434" y="751"/>
                  </a:lnTo>
                  <a:lnTo>
                    <a:pt x="451" y="725"/>
                  </a:lnTo>
                  <a:lnTo>
                    <a:pt x="469" y="690"/>
                  </a:lnTo>
                  <a:lnTo>
                    <a:pt x="487" y="663"/>
                  </a:lnTo>
                  <a:lnTo>
                    <a:pt x="513" y="628"/>
                  </a:lnTo>
                  <a:lnTo>
                    <a:pt x="531" y="601"/>
                  </a:lnTo>
                  <a:lnTo>
                    <a:pt x="557" y="566"/>
                  </a:lnTo>
                  <a:lnTo>
                    <a:pt x="584" y="530"/>
                  </a:lnTo>
                  <a:lnTo>
                    <a:pt x="610" y="504"/>
                  </a:lnTo>
                  <a:lnTo>
                    <a:pt x="637" y="469"/>
                  </a:lnTo>
                  <a:lnTo>
                    <a:pt x="646" y="451"/>
                  </a:lnTo>
                  <a:lnTo>
                    <a:pt x="663" y="433"/>
                  </a:lnTo>
                  <a:lnTo>
                    <a:pt x="663" y="416"/>
                  </a:lnTo>
                  <a:lnTo>
                    <a:pt x="672" y="398"/>
                  </a:lnTo>
                  <a:lnTo>
                    <a:pt x="681" y="380"/>
                  </a:lnTo>
                  <a:lnTo>
                    <a:pt x="681" y="354"/>
                  </a:lnTo>
                  <a:lnTo>
                    <a:pt x="681" y="336"/>
                  </a:lnTo>
                  <a:lnTo>
                    <a:pt x="690" y="310"/>
                  </a:lnTo>
                  <a:lnTo>
                    <a:pt x="690" y="283"/>
                  </a:lnTo>
                  <a:lnTo>
                    <a:pt x="690" y="265"/>
                  </a:lnTo>
                  <a:lnTo>
                    <a:pt x="699" y="239"/>
                  </a:lnTo>
                  <a:lnTo>
                    <a:pt x="699" y="212"/>
                  </a:lnTo>
                  <a:lnTo>
                    <a:pt x="699" y="195"/>
                  </a:lnTo>
                  <a:lnTo>
                    <a:pt x="699" y="168"/>
                  </a:lnTo>
                  <a:lnTo>
                    <a:pt x="708" y="142"/>
                  </a:lnTo>
                  <a:lnTo>
                    <a:pt x="708" y="115"/>
                  </a:lnTo>
                  <a:lnTo>
                    <a:pt x="708" y="89"/>
                  </a:lnTo>
                  <a:lnTo>
                    <a:pt x="708" y="62"/>
                  </a:lnTo>
                  <a:lnTo>
                    <a:pt x="708" y="36"/>
                  </a:lnTo>
                  <a:lnTo>
                    <a:pt x="708" y="9"/>
                  </a:lnTo>
                  <a:lnTo>
                    <a:pt x="708" y="9"/>
                  </a:lnTo>
                  <a:lnTo>
                    <a:pt x="699" y="9"/>
                  </a:lnTo>
                  <a:lnTo>
                    <a:pt x="681" y="9"/>
                  </a:lnTo>
                  <a:lnTo>
                    <a:pt x="663" y="9"/>
                  </a:lnTo>
                  <a:lnTo>
                    <a:pt x="655" y="0"/>
                  </a:lnTo>
                  <a:lnTo>
                    <a:pt x="637" y="0"/>
                  </a:lnTo>
                  <a:lnTo>
                    <a:pt x="619" y="9"/>
                  </a:lnTo>
                  <a:lnTo>
                    <a:pt x="601" y="9"/>
                  </a:lnTo>
                  <a:lnTo>
                    <a:pt x="584" y="9"/>
                  </a:lnTo>
                  <a:lnTo>
                    <a:pt x="575" y="9"/>
                  </a:lnTo>
                  <a:lnTo>
                    <a:pt x="540" y="18"/>
                  </a:lnTo>
                  <a:lnTo>
                    <a:pt x="487" y="27"/>
                  </a:lnTo>
                  <a:lnTo>
                    <a:pt x="425" y="44"/>
                  </a:lnTo>
                  <a:lnTo>
                    <a:pt x="363" y="53"/>
                  </a:lnTo>
                  <a:lnTo>
                    <a:pt x="292" y="71"/>
                  </a:lnTo>
                  <a:lnTo>
                    <a:pt x="221" y="80"/>
                  </a:lnTo>
                  <a:lnTo>
                    <a:pt x="160" y="106"/>
                  </a:lnTo>
                  <a:lnTo>
                    <a:pt x="98" y="133"/>
                  </a:lnTo>
                  <a:lnTo>
                    <a:pt x="54" y="159"/>
                  </a:lnTo>
                  <a:lnTo>
                    <a:pt x="18" y="195"/>
                  </a:lnTo>
                  <a:lnTo>
                    <a:pt x="9" y="230"/>
                  </a:lnTo>
                  <a:lnTo>
                    <a:pt x="0" y="283"/>
                  </a:lnTo>
                  <a:lnTo>
                    <a:pt x="0" y="336"/>
                  </a:lnTo>
                  <a:lnTo>
                    <a:pt x="0" y="398"/>
                  </a:lnTo>
                  <a:lnTo>
                    <a:pt x="9" y="469"/>
                  </a:lnTo>
                  <a:lnTo>
                    <a:pt x="18" y="539"/>
                  </a:lnTo>
                  <a:lnTo>
                    <a:pt x="18" y="592"/>
                  </a:lnTo>
                  <a:lnTo>
                    <a:pt x="27" y="645"/>
                  </a:lnTo>
                  <a:lnTo>
                    <a:pt x="36" y="681"/>
                  </a:lnTo>
                  <a:lnTo>
                    <a:pt x="45" y="707"/>
                  </a:lnTo>
                  <a:lnTo>
                    <a:pt x="45" y="716"/>
                  </a:lnTo>
                  <a:lnTo>
                    <a:pt x="54" y="725"/>
                  </a:lnTo>
                  <a:lnTo>
                    <a:pt x="62" y="734"/>
                  </a:lnTo>
                  <a:lnTo>
                    <a:pt x="62" y="734"/>
                  </a:lnTo>
                  <a:lnTo>
                    <a:pt x="71" y="743"/>
                  </a:lnTo>
                  <a:lnTo>
                    <a:pt x="71" y="751"/>
                  </a:lnTo>
                  <a:lnTo>
                    <a:pt x="80" y="760"/>
                  </a:lnTo>
                  <a:lnTo>
                    <a:pt x="80" y="769"/>
                  </a:lnTo>
                  <a:lnTo>
                    <a:pt x="89" y="778"/>
                  </a:lnTo>
                  <a:lnTo>
                    <a:pt x="89" y="787"/>
                  </a:lnTo>
                  <a:lnTo>
                    <a:pt x="425" y="787"/>
                  </a:lnTo>
                  <a:lnTo>
                    <a:pt x="425" y="787"/>
                  </a:lnTo>
                  <a:lnTo>
                    <a:pt x="425" y="778"/>
                  </a:lnTo>
                  <a:close/>
                </a:path>
              </a:pathLst>
            </a:custGeom>
            <a:solidFill>
              <a:srgbClr val="C8FA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4" name="Freeform 48"/>
            <p:cNvSpPr>
              <a:spLocks/>
            </p:cNvSpPr>
            <p:nvPr/>
          </p:nvSpPr>
          <p:spPr bwMode="auto">
            <a:xfrm>
              <a:off x="4740" y="3020"/>
              <a:ext cx="304" cy="391"/>
            </a:xfrm>
            <a:custGeom>
              <a:avLst/>
              <a:gdLst>
                <a:gd name="T0" fmla="*/ 893 w 910"/>
                <a:gd name="T1" fmla="*/ 71 h 1132"/>
                <a:gd name="T2" fmla="*/ 910 w 910"/>
                <a:gd name="T3" fmla="*/ 36 h 1132"/>
                <a:gd name="T4" fmla="*/ 910 w 910"/>
                <a:gd name="T5" fmla="*/ 9 h 1132"/>
                <a:gd name="T6" fmla="*/ 893 w 910"/>
                <a:gd name="T7" fmla="*/ 0 h 1132"/>
                <a:gd name="T8" fmla="*/ 857 w 910"/>
                <a:gd name="T9" fmla="*/ 9 h 1132"/>
                <a:gd name="T10" fmla="*/ 813 w 910"/>
                <a:gd name="T11" fmla="*/ 27 h 1132"/>
                <a:gd name="T12" fmla="*/ 769 w 910"/>
                <a:gd name="T13" fmla="*/ 36 h 1132"/>
                <a:gd name="T14" fmla="*/ 734 w 910"/>
                <a:gd name="T15" fmla="*/ 36 h 1132"/>
                <a:gd name="T16" fmla="*/ 698 w 910"/>
                <a:gd name="T17" fmla="*/ 36 h 1132"/>
                <a:gd name="T18" fmla="*/ 672 w 910"/>
                <a:gd name="T19" fmla="*/ 53 h 1132"/>
                <a:gd name="T20" fmla="*/ 601 w 910"/>
                <a:gd name="T21" fmla="*/ 115 h 1132"/>
                <a:gd name="T22" fmla="*/ 513 w 910"/>
                <a:gd name="T23" fmla="*/ 212 h 1132"/>
                <a:gd name="T24" fmla="*/ 416 w 910"/>
                <a:gd name="T25" fmla="*/ 292 h 1132"/>
                <a:gd name="T26" fmla="*/ 309 w 910"/>
                <a:gd name="T27" fmla="*/ 345 h 1132"/>
                <a:gd name="T28" fmla="*/ 186 w 910"/>
                <a:gd name="T29" fmla="*/ 389 h 1132"/>
                <a:gd name="T30" fmla="*/ 106 w 910"/>
                <a:gd name="T31" fmla="*/ 407 h 1132"/>
                <a:gd name="T32" fmla="*/ 80 w 910"/>
                <a:gd name="T33" fmla="*/ 407 h 1132"/>
                <a:gd name="T34" fmla="*/ 44 w 910"/>
                <a:gd name="T35" fmla="*/ 407 h 1132"/>
                <a:gd name="T36" fmla="*/ 18 w 910"/>
                <a:gd name="T37" fmla="*/ 416 h 1132"/>
                <a:gd name="T38" fmla="*/ 0 w 910"/>
                <a:gd name="T39" fmla="*/ 416 h 1132"/>
                <a:gd name="T40" fmla="*/ 0 w 910"/>
                <a:gd name="T41" fmla="*/ 486 h 1132"/>
                <a:gd name="T42" fmla="*/ 18 w 910"/>
                <a:gd name="T43" fmla="*/ 654 h 1132"/>
                <a:gd name="T44" fmla="*/ 44 w 910"/>
                <a:gd name="T45" fmla="*/ 822 h 1132"/>
                <a:gd name="T46" fmla="*/ 88 w 910"/>
                <a:gd name="T47" fmla="*/ 972 h 1132"/>
                <a:gd name="T48" fmla="*/ 115 w 910"/>
                <a:gd name="T49" fmla="*/ 1096 h 1132"/>
                <a:gd name="T50" fmla="*/ 133 w 910"/>
                <a:gd name="T51" fmla="*/ 1079 h 1132"/>
                <a:gd name="T52" fmla="*/ 124 w 910"/>
                <a:gd name="T53" fmla="*/ 972 h 1132"/>
                <a:gd name="T54" fmla="*/ 106 w 910"/>
                <a:gd name="T55" fmla="*/ 866 h 1132"/>
                <a:gd name="T56" fmla="*/ 97 w 910"/>
                <a:gd name="T57" fmla="*/ 760 h 1132"/>
                <a:gd name="T58" fmla="*/ 115 w 910"/>
                <a:gd name="T59" fmla="*/ 663 h 1132"/>
                <a:gd name="T60" fmla="*/ 168 w 910"/>
                <a:gd name="T61" fmla="*/ 610 h 1132"/>
                <a:gd name="T62" fmla="*/ 221 w 910"/>
                <a:gd name="T63" fmla="*/ 575 h 1132"/>
                <a:gd name="T64" fmla="*/ 274 w 910"/>
                <a:gd name="T65" fmla="*/ 566 h 1132"/>
                <a:gd name="T66" fmla="*/ 327 w 910"/>
                <a:gd name="T67" fmla="*/ 557 h 1132"/>
                <a:gd name="T68" fmla="*/ 407 w 910"/>
                <a:gd name="T69" fmla="*/ 557 h 1132"/>
                <a:gd name="T70" fmla="*/ 486 w 910"/>
                <a:gd name="T71" fmla="*/ 557 h 1132"/>
                <a:gd name="T72" fmla="*/ 548 w 910"/>
                <a:gd name="T73" fmla="*/ 557 h 1132"/>
                <a:gd name="T74" fmla="*/ 628 w 910"/>
                <a:gd name="T75" fmla="*/ 566 h 1132"/>
                <a:gd name="T76" fmla="*/ 689 w 910"/>
                <a:gd name="T77" fmla="*/ 584 h 1132"/>
                <a:gd name="T78" fmla="*/ 760 w 910"/>
                <a:gd name="T79" fmla="*/ 619 h 1132"/>
                <a:gd name="T80" fmla="*/ 787 w 910"/>
                <a:gd name="T81" fmla="*/ 628 h 1132"/>
                <a:gd name="T82" fmla="*/ 787 w 910"/>
                <a:gd name="T83" fmla="*/ 592 h 1132"/>
                <a:gd name="T84" fmla="*/ 796 w 910"/>
                <a:gd name="T85" fmla="*/ 539 h 1132"/>
                <a:gd name="T86" fmla="*/ 796 w 910"/>
                <a:gd name="T87" fmla="*/ 478 h 1132"/>
                <a:gd name="T88" fmla="*/ 796 w 910"/>
                <a:gd name="T89" fmla="*/ 442 h 1132"/>
                <a:gd name="T90" fmla="*/ 813 w 910"/>
                <a:gd name="T91" fmla="*/ 398 h 1132"/>
                <a:gd name="T92" fmla="*/ 831 w 910"/>
                <a:gd name="T93" fmla="*/ 327 h 1132"/>
                <a:gd name="T94" fmla="*/ 840 w 910"/>
                <a:gd name="T95" fmla="*/ 257 h 1132"/>
                <a:gd name="T96" fmla="*/ 849 w 910"/>
                <a:gd name="T97" fmla="*/ 186 h 1132"/>
                <a:gd name="T98" fmla="*/ 866 w 910"/>
                <a:gd name="T99" fmla="*/ 124 h 1132"/>
                <a:gd name="T100" fmla="*/ 884 w 910"/>
                <a:gd name="T101" fmla="*/ 89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0" h="1132">
                  <a:moveTo>
                    <a:pt x="884" y="89"/>
                  </a:moveTo>
                  <a:lnTo>
                    <a:pt x="893" y="71"/>
                  </a:lnTo>
                  <a:lnTo>
                    <a:pt x="902" y="44"/>
                  </a:lnTo>
                  <a:lnTo>
                    <a:pt x="910" y="36"/>
                  </a:lnTo>
                  <a:lnTo>
                    <a:pt x="910" y="18"/>
                  </a:lnTo>
                  <a:lnTo>
                    <a:pt x="910" y="9"/>
                  </a:lnTo>
                  <a:lnTo>
                    <a:pt x="902" y="0"/>
                  </a:lnTo>
                  <a:lnTo>
                    <a:pt x="893" y="0"/>
                  </a:lnTo>
                  <a:lnTo>
                    <a:pt x="875" y="0"/>
                  </a:lnTo>
                  <a:lnTo>
                    <a:pt x="857" y="9"/>
                  </a:lnTo>
                  <a:lnTo>
                    <a:pt x="840" y="18"/>
                  </a:lnTo>
                  <a:lnTo>
                    <a:pt x="813" y="27"/>
                  </a:lnTo>
                  <a:lnTo>
                    <a:pt x="796" y="36"/>
                  </a:lnTo>
                  <a:lnTo>
                    <a:pt x="769" y="36"/>
                  </a:lnTo>
                  <a:lnTo>
                    <a:pt x="751" y="36"/>
                  </a:lnTo>
                  <a:lnTo>
                    <a:pt x="734" y="36"/>
                  </a:lnTo>
                  <a:lnTo>
                    <a:pt x="716" y="36"/>
                  </a:lnTo>
                  <a:lnTo>
                    <a:pt x="698" y="36"/>
                  </a:lnTo>
                  <a:lnTo>
                    <a:pt x="681" y="44"/>
                  </a:lnTo>
                  <a:lnTo>
                    <a:pt x="672" y="53"/>
                  </a:lnTo>
                  <a:lnTo>
                    <a:pt x="654" y="62"/>
                  </a:lnTo>
                  <a:lnTo>
                    <a:pt x="601" y="115"/>
                  </a:lnTo>
                  <a:lnTo>
                    <a:pt x="557" y="168"/>
                  </a:lnTo>
                  <a:lnTo>
                    <a:pt x="513" y="212"/>
                  </a:lnTo>
                  <a:lnTo>
                    <a:pt x="469" y="257"/>
                  </a:lnTo>
                  <a:lnTo>
                    <a:pt x="416" y="292"/>
                  </a:lnTo>
                  <a:lnTo>
                    <a:pt x="371" y="318"/>
                  </a:lnTo>
                  <a:lnTo>
                    <a:pt x="309" y="345"/>
                  </a:lnTo>
                  <a:lnTo>
                    <a:pt x="256" y="371"/>
                  </a:lnTo>
                  <a:lnTo>
                    <a:pt x="186" y="389"/>
                  </a:lnTo>
                  <a:lnTo>
                    <a:pt x="115" y="407"/>
                  </a:lnTo>
                  <a:lnTo>
                    <a:pt x="106" y="407"/>
                  </a:lnTo>
                  <a:lnTo>
                    <a:pt x="97" y="407"/>
                  </a:lnTo>
                  <a:lnTo>
                    <a:pt x="80" y="407"/>
                  </a:lnTo>
                  <a:lnTo>
                    <a:pt x="62" y="407"/>
                  </a:lnTo>
                  <a:lnTo>
                    <a:pt x="44" y="407"/>
                  </a:lnTo>
                  <a:lnTo>
                    <a:pt x="35" y="416"/>
                  </a:lnTo>
                  <a:lnTo>
                    <a:pt x="18" y="416"/>
                  </a:lnTo>
                  <a:lnTo>
                    <a:pt x="9" y="416"/>
                  </a:lnTo>
                  <a:lnTo>
                    <a:pt x="0" y="416"/>
                  </a:lnTo>
                  <a:lnTo>
                    <a:pt x="0" y="416"/>
                  </a:lnTo>
                  <a:lnTo>
                    <a:pt x="0" y="486"/>
                  </a:lnTo>
                  <a:lnTo>
                    <a:pt x="9" y="566"/>
                  </a:lnTo>
                  <a:lnTo>
                    <a:pt x="18" y="654"/>
                  </a:lnTo>
                  <a:lnTo>
                    <a:pt x="27" y="743"/>
                  </a:lnTo>
                  <a:lnTo>
                    <a:pt x="44" y="822"/>
                  </a:lnTo>
                  <a:lnTo>
                    <a:pt x="62" y="902"/>
                  </a:lnTo>
                  <a:lnTo>
                    <a:pt x="88" y="972"/>
                  </a:lnTo>
                  <a:lnTo>
                    <a:pt x="106" y="1043"/>
                  </a:lnTo>
                  <a:lnTo>
                    <a:pt x="115" y="1096"/>
                  </a:lnTo>
                  <a:lnTo>
                    <a:pt x="133" y="1132"/>
                  </a:lnTo>
                  <a:lnTo>
                    <a:pt x="133" y="1079"/>
                  </a:lnTo>
                  <a:lnTo>
                    <a:pt x="133" y="1026"/>
                  </a:lnTo>
                  <a:lnTo>
                    <a:pt x="124" y="972"/>
                  </a:lnTo>
                  <a:lnTo>
                    <a:pt x="115" y="919"/>
                  </a:lnTo>
                  <a:lnTo>
                    <a:pt x="106" y="866"/>
                  </a:lnTo>
                  <a:lnTo>
                    <a:pt x="97" y="813"/>
                  </a:lnTo>
                  <a:lnTo>
                    <a:pt x="97" y="760"/>
                  </a:lnTo>
                  <a:lnTo>
                    <a:pt x="97" y="707"/>
                  </a:lnTo>
                  <a:lnTo>
                    <a:pt x="115" y="663"/>
                  </a:lnTo>
                  <a:lnTo>
                    <a:pt x="142" y="628"/>
                  </a:lnTo>
                  <a:lnTo>
                    <a:pt x="168" y="610"/>
                  </a:lnTo>
                  <a:lnTo>
                    <a:pt x="195" y="592"/>
                  </a:lnTo>
                  <a:lnTo>
                    <a:pt x="221" y="575"/>
                  </a:lnTo>
                  <a:lnTo>
                    <a:pt x="239" y="575"/>
                  </a:lnTo>
                  <a:lnTo>
                    <a:pt x="274" y="566"/>
                  </a:lnTo>
                  <a:lnTo>
                    <a:pt x="301" y="566"/>
                  </a:lnTo>
                  <a:lnTo>
                    <a:pt x="327" y="557"/>
                  </a:lnTo>
                  <a:lnTo>
                    <a:pt x="362" y="557"/>
                  </a:lnTo>
                  <a:lnTo>
                    <a:pt x="407" y="557"/>
                  </a:lnTo>
                  <a:lnTo>
                    <a:pt x="451" y="557"/>
                  </a:lnTo>
                  <a:lnTo>
                    <a:pt x="486" y="557"/>
                  </a:lnTo>
                  <a:lnTo>
                    <a:pt x="513" y="557"/>
                  </a:lnTo>
                  <a:lnTo>
                    <a:pt x="548" y="557"/>
                  </a:lnTo>
                  <a:lnTo>
                    <a:pt x="592" y="557"/>
                  </a:lnTo>
                  <a:lnTo>
                    <a:pt x="628" y="566"/>
                  </a:lnTo>
                  <a:lnTo>
                    <a:pt x="654" y="575"/>
                  </a:lnTo>
                  <a:lnTo>
                    <a:pt x="689" y="584"/>
                  </a:lnTo>
                  <a:lnTo>
                    <a:pt x="725" y="601"/>
                  </a:lnTo>
                  <a:lnTo>
                    <a:pt x="760" y="619"/>
                  </a:lnTo>
                  <a:lnTo>
                    <a:pt x="787" y="637"/>
                  </a:lnTo>
                  <a:lnTo>
                    <a:pt x="787" y="628"/>
                  </a:lnTo>
                  <a:lnTo>
                    <a:pt x="787" y="619"/>
                  </a:lnTo>
                  <a:lnTo>
                    <a:pt x="787" y="592"/>
                  </a:lnTo>
                  <a:lnTo>
                    <a:pt x="796" y="566"/>
                  </a:lnTo>
                  <a:lnTo>
                    <a:pt x="796" y="539"/>
                  </a:lnTo>
                  <a:lnTo>
                    <a:pt x="796" y="504"/>
                  </a:lnTo>
                  <a:lnTo>
                    <a:pt x="796" y="478"/>
                  </a:lnTo>
                  <a:lnTo>
                    <a:pt x="796" y="460"/>
                  </a:lnTo>
                  <a:lnTo>
                    <a:pt x="796" y="442"/>
                  </a:lnTo>
                  <a:lnTo>
                    <a:pt x="804" y="433"/>
                  </a:lnTo>
                  <a:lnTo>
                    <a:pt x="813" y="398"/>
                  </a:lnTo>
                  <a:lnTo>
                    <a:pt x="822" y="363"/>
                  </a:lnTo>
                  <a:lnTo>
                    <a:pt x="831" y="327"/>
                  </a:lnTo>
                  <a:lnTo>
                    <a:pt x="840" y="292"/>
                  </a:lnTo>
                  <a:lnTo>
                    <a:pt x="840" y="257"/>
                  </a:lnTo>
                  <a:lnTo>
                    <a:pt x="840" y="221"/>
                  </a:lnTo>
                  <a:lnTo>
                    <a:pt x="849" y="186"/>
                  </a:lnTo>
                  <a:lnTo>
                    <a:pt x="857" y="151"/>
                  </a:lnTo>
                  <a:lnTo>
                    <a:pt x="866" y="124"/>
                  </a:lnTo>
                  <a:lnTo>
                    <a:pt x="884" y="89"/>
                  </a:lnTo>
                  <a:lnTo>
                    <a:pt x="884" y="89"/>
                  </a:lnTo>
                  <a:close/>
                </a:path>
              </a:pathLst>
            </a:custGeom>
            <a:solidFill>
              <a:srgbClr val="90F4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5" name="Freeform 49"/>
            <p:cNvSpPr>
              <a:spLocks/>
            </p:cNvSpPr>
            <p:nvPr/>
          </p:nvSpPr>
          <p:spPr bwMode="auto">
            <a:xfrm>
              <a:off x="5029" y="2968"/>
              <a:ext cx="95" cy="382"/>
            </a:xfrm>
            <a:custGeom>
              <a:avLst/>
              <a:gdLst>
                <a:gd name="T0" fmla="*/ 212 w 283"/>
                <a:gd name="T1" fmla="*/ 557 h 1105"/>
                <a:gd name="T2" fmla="*/ 221 w 283"/>
                <a:gd name="T3" fmla="*/ 504 h 1105"/>
                <a:gd name="T4" fmla="*/ 221 w 283"/>
                <a:gd name="T5" fmla="*/ 451 h 1105"/>
                <a:gd name="T6" fmla="*/ 230 w 283"/>
                <a:gd name="T7" fmla="*/ 398 h 1105"/>
                <a:gd name="T8" fmla="*/ 239 w 283"/>
                <a:gd name="T9" fmla="*/ 336 h 1105"/>
                <a:gd name="T10" fmla="*/ 248 w 283"/>
                <a:gd name="T11" fmla="*/ 283 h 1105"/>
                <a:gd name="T12" fmla="*/ 257 w 283"/>
                <a:gd name="T13" fmla="*/ 221 h 1105"/>
                <a:gd name="T14" fmla="*/ 265 w 283"/>
                <a:gd name="T15" fmla="*/ 168 h 1105"/>
                <a:gd name="T16" fmla="*/ 274 w 283"/>
                <a:gd name="T17" fmla="*/ 106 h 1105"/>
                <a:gd name="T18" fmla="*/ 274 w 283"/>
                <a:gd name="T19" fmla="*/ 53 h 1105"/>
                <a:gd name="T20" fmla="*/ 283 w 283"/>
                <a:gd name="T21" fmla="*/ 0 h 1105"/>
                <a:gd name="T22" fmla="*/ 265 w 283"/>
                <a:gd name="T23" fmla="*/ 27 h 1105"/>
                <a:gd name="T24" fmla="*/ 239 w 283"/>
                <a:gd name="T25" fmla="*/ 44 h 1105"/>
                <a:gd name="T26" fmla="*/ 221 w 283"/>
                <a:gd name="T27" fmla="*/ 62 h 1105"/>
                <a:gd name="T28" fmla="*/ 204 w 283"/>
                <a:gd name="T29" fmla="*/ 71 h 1105"/>
                <a:gd name="T30" fmla="*/ 177 w 283"/>
                <a:gd name="T31" fmla="*/ 88 h 1105"/>
                <a:gd name="T32" fmla="*/ 159 w 283"/>
                <a:gd name="T33" fmla="*/ 97 h 1105"/>
                <a:gd name="T34" fmla="*/ 142 w 283"/>
                <a:gd name="T35" fmla="*/ 106 h 1105"/>
                <a:gd name="T36" fmla="*/ 133 w 283"/>
                <a:gd name="T37" fmla="*/ 115 h 1105"/>
                <a:gd name="T38" fmla="*/ 124 w 283"/>
                <a:gd name="T39" fmla="*/ 124 h 1105"/>
                <a:gd name="T40" fmla="*/ 115 w 283"/>
                <a:gd name="T41" fmla="*/ 133 h 1105"/>
                <a:gd name="T42" fmla="*/ 97 w 283"/>
                <a:gd name="T43" fmla="*/ 203 h 1105"/>
                <a:gd name="T44" fmla="*/ 71 w 283"/>
                <a:gd name="T45" fmla="*/ 274 h 1105"/>
                <a:gd name="T46" fmla="*/ 53 w 283"/>
                <a:gd name="T47" fmla="*/ 345 h 1105"/>
                <a:gd name="T48" fmla="*/ 36 w 283"/>
                <a:gd name="T49" fmla="*/ 415 h 1105"/>
                <a:gd name="T50" fmla="*/ 27 w 283"/>
                <a:gd name="T51" fmla="*/ 477 h 1105"/>
                <a:gd name="T52" fmla="*/ 9 w 283"/>
                <a:gd name="T53" fmla="*/ 548 h 1105"/>
                <a:gd name="T54" fmla="*/ 0 w 283"/>
                <a:gd name="T55" fmla="*/ 610 h 1105"/>
                <a:gd name="T56" fmla="*/ 0 w 283"/>
                <a:gd name="T57" fmla="*/ 681 h 1105"/>
                <a:gd name="T58" fmla="*/ 0 w 283"/>
                <a:gd name="T59" fmla="*/ 751 h 1105"/>
                <a:gd name="T60" fmla="*/ 9 w 283"/>
                <a:gd name="T61" fmla="*/ 822 h 1105"/>
                <a:gd name="T62" fmla="*/ 9 w 283"/>
                <a:gd name="T63" fmla="*/ 849 h 1105"/>
                <a:gd name="T64" fmla="*/ 27 w 283"/>
                <a:gd name="T65" fmla="*/ 884 h 1105"/>
                <a:gd name="T66" fmla="*/ 44 w 283"/>
                <a:gd name="T67" fmla="*/ 910 h 1105"/>
                <a:gd name="T68" fmla="*/ 62 w 283"/>
                <a:gd name="T69" fmla="*/ 946 h 1105"/>
                <a:gd name="T70" fmla="*/ 89 w 283"/>
                <a:gd name="T71" fmla="*/ 972 h 1105"/>
                <a:gd name="T72" fmla="*/ 115 w 283"/>
                <a:gd name="T73" fmla="*/ 1008 h 1105"/>
                <a:gd name="T74" fmla="*/ 142 w 283"/>
                <a:gd name="T75" fmla="*/ 1034 h 1105"/>
                <a:gd name="T76" fmla="*/ 177 w 283"/>
                <a:gd name="T77" fmla="*/ 1061 h 1105"/>
                <a:gd name="T78" fmla="*/ 212 w 283"/>
                <a:gd name="T79" fmla="*/ 1087 h 1105"/>
                <a:gd name="T80" fmla="*/ 239 w 283"/>
                <a:gd name="T81" fmla="*/ 1105 h 1105"/>
                <a:gd name="T82" fmla="*/ 239 w 283"/>
                <a:gd name="T83" fmla="*/ 1052 h 1105"/>
                <a:gd name="T84" fmla="*/ 239 w 283"/>
                <a:gd name="T85" fmla="*/ 999 h 1105"/>
                <a:gd name="T86" fmla="*/ 230 w 283"/>
                <a:gd name="T87" fmla="*/ 946 h 1105"/>
                <a:gd name="T88" fmla="*/ 230 w 283"/>
                <a:gd name="T89" fmla="*/ 893 h 1105"/>
                <a:gd name="T90" fmla="*/ 221 w 283"/>
                <a:gd name="T91" fmla="*/ 840 h 1105"/>
                <a:gd name="T92" fmla="*/ 221 w 283"/>
                <a:gd name="T93" fmla="*/ 778 h 1105"/>
                <a:gd name="T94" fmla="*/ 221 w 283"/>
                <a:gd name="T95" fmla="*/ 725 h 1105"/>
                <a:gd name="T96" fmla="*/ 212 w 283"/>
                <a:gd name="T97" fmla="*/ 672 h 1105"/>
                <a:gd name="T98" fmla="*/ 212 w 283"/>
                <a:gd name="T99" fmla="*/ 619 h 1105"/>
                <a:gd name="T100" fmla="*/ 212 w 283"/>
                <a:gd name="T101" fmla="*/ 566 h 1105"/>
                <a:gd name="T102" fmla="*/ 212 w 283"/>
                <a:gd name="T103" fmla="*/ 566 h 1105"/>
                <a:gd name="T104" fmla="*/ 212 w 283"/>
                <a:gd name="T105" fmla="*/ 557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3" h="1105">
                  <a:moveTo>
                    <a:pt x="212" y="557"/>
                  </a:moveTo>
                  <a:lnTo>
                    <a:pt x="221" y="504"/>
                  </a:lnTo>
                  <a:lnTo>
                    <a:pt x="221" y="451"/>
                  </a:lnTo>
                  <a:lnTo>
                    <a:pt x="230" y="398"/>
                  </a:lnTo>
                  <a:lnTo>
                    <a:pt x="239" y="336"/>
                  </a:lnTo>
                  <a:lnTo>
                    <a:pt x="248" y="283"/>
                  </a:lnTo>
                  <a:lnTo>
                    <a:pt x="257" y="221"/>
                  </a:lnTo>
                  <a:lnTo>
                    <a:pt x="265" y="168"/>
                  </a:lnTo>
                  <a:lnTo>
                    <a:pt x="274" y="106"/>
                  </a:lnTo>
                  <a:lnTo>
                    <a:pt x="274" y="53"/>
                  </a:lnTo>
                  <a:lnTo>
                    <a:pt x="283" y="0"/>
                  </a:lnTo>
                  <a:lnTo>
                    <a:pt x="265" y="27"/>
                  </a:lnTo>
                  <a:lnTo>
                    <a:pt x="239" y="44"/>
                  </a:lnTo>
                  <a:lnTo>
                    <a:pt x="221" y="62"/>
                  </a:lnTo>
                  <a:lnTo>
                    <a:pt x="204" y="71"/>
                  </a:lnTo>
                  <a:lnTo>
                    <a:pt x="177" y="88"/>
                  </a:lnTo>
                  <a:lnTo>
                    <a:pt x="159" y="97"/>
                  </a:lnTo>
                  <a:lnTo>
                    <a:pt x="142" y="106"/>
                  </a:lnTo>
                  <a:lnTo>
                    <a:pt x="133" y="115"/>
                  </a:lnTo>
                  <a:lnTo>
                    <a:pt x="124" y="124"/>
                  </a:lnTo>
                  <a:lnTo>
                    <a:pt x="115" y="133"/>
                  </a:lnTo>
                  <a:lnTo>
                    <a:pt x="97" y="203"/>
                  </a:lnTo>
                  <a:lnTo>
                    <a:pt x="71" y="274"/>
                  </a:lnTo>
                  <a:lnTo>
                    <a:pt x="53" y="345"/>
                  </a:lnTo>
                  <a:lnTo>
                    <a:pt x="36" y="415"/>
                  </a:lnTo>
                  <a:lnTo>
                    <a:pt x="27" y="477"/>
                  </a:lnTo>
                  <a:lnTo>
                    <a:pt x="9" y="548"/>
                  </a:lnTo>
                  <a:lnTo>
                    <a:pt x="0" y="610"/>
                  </a:lnTo>
                  <a:lnTo>
                    <a:pt x="0" y="681"/>
                  </a:lnTo>
                  <a:lnTo>
                    <a:pt x="0" y="751"/>
                  </a:lnTo>
                  <a:lnTo>
                    <a:pt x="9" y="822"/>
                  </a:lnTo>
                  <a:lnTo>
                    <a:pt x="9" y="849"/>
                  </a:lnTo>
                  <a:lnTo>
                    <a:pt x="27" y="884"/>
                  </a:lnTo>
                  <a:lnTo>
                    <a:pt x="44" y="910"/>
                  </a:lnTo>
                  <a:lnTo>
                    <a:pt x="62" y="946"/>
                  </a:lnTo>
                  <a:lnTo>
                    <a:pt x="89" y="972"/>
                  </a:lnTo>
                  <a:lnTo>
                    <a:pt x="115" y="1008"/>
                  </a:lnTo>
                  <a:lnTo>
                    <a:pt x="142" y="1034"/>
                  </a:lnTo>
                  <a:lnTo>
                    <a:pt x="177" y="1061"/>
                  </a:lnTo>
                  <a:lnTo>
                    <a:pt x="212" y="1087"/>
                  </a:lnTo>
                  <a:lnTo>
                    <a:pt x="239" y="1105"/>
                  </a:lnTo>
                  <a:lnTo>
                    <a:pt x="239" y="1052"/>
                  </a:lnTo>
                  <a:lnTo>
                    <a:pt x="239" y="999"/>
                  </a:lnTo>
                  <a:lnTo>
                    <a:pt x="230" y="946"/>
                  </a:lnTo>
                  <a:lnTo>
                    <a:pt x="230" y="893"/>
                  </a:lnTo>
                  <a:lnTo>
                    <a:pt x="221" y="840"/>
                  </a:lnTo>
                  <a:lnTo>
                    <a:pt x="221" y="778"/>
                  </a:lnTo>
                  <a:lnTo>
                    <a:pt x="221" y="725"/>
                  </a:lnTo>
                  <a:lnTo>
                    <a:pt x="212" y="672"/>
                  </a:lnTo>
                  <a:lnTo>
                    <a:pt x="212" y="619"/>
                  </a:lnTo>
                  <a:lnTo>
                    <a:pt x="212" y="566"/>
                  </a:lnTo>
                  <a:lnTo>
                    <a:pt x="212" y="566"/>
                  </a:lnTo>
                  <a:lnTo>
                    <a:pt x="212" y="557"/>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6" name="Freeform 50"/>
            <p:cNvSpPr>
              <a:spLocks/>
            </p:cNvSpPr>
            <p:nvPr/>
          </p:nvSpPr>
          <p:spPr bwMode="auto">
            <a:xfrm>
              <a:off x="5100" y="2965"/>
              <a:ext cx="30" cy="352"/>
            </a:xfrm>
            <a:custGeom>
              <a:avLst/>
              <a:gdLst>
                <a:gd name="T0" fmla="*/ 62 w 89"/>
                <a:gd name="T1" fmla="*/ 310 h 1017"/>
                <a:gd name="T2" fmla="*/ 62 w 89"/>
                <a:gd name="T3" fmla="*/ 283 h 1017"/>
                <a:gd name="T4" fmla="*/ 71 w 89"/>
                <a:gd name="T5" fmla="*/ 256 h 1017"/>
                <a:gd name="T6" fmla="*/ 80 w 89"/>
                <a:gd name="T7" fmla="*/ 221 h 1017"/>
                <a:gd name="T8" fmla="*/ 80 w 89"/>
                <a:gd name="T9" fmla="*/ 195 h 1017"/>
                <a:gd name="T10" fmla="*/ 89 w 89"/>
                <a:gd name="T11" fmla="*/ 168 h 1017"/>
                <a:gd name="T12" fmla="*/ 89 w 89"/>
                <a:gd name="T13" fmla="*/ 133 h 1017"/>
                <a:gd name="T14" fmla="*/ 89 w 89"/>
                <a:gd name="T15" fmla="*/ 106 h 1017"/>
                <a:gd name="T16" fmla="*/ 89 w 89"/>
                <a:gd name="T17" fmla="*/ 71 h 1017"/>
                <a:gd name="T18" fmla="*/ 80 w 89"/>
                <a:gd name="T19" fmla="*/ 36 h 1017"/>
                <a:gd name="T20" fmla="*/ 80 w 89"/>
                <a:gd name="T21" fmla="*/ 0 h 1017"/>
                <a:gd name="T22" fmla="*/ 53 w 89"/>
                <a:gd name="T23" fmla="*/ 89 h 1017"/>
                <a:gd name="T24" fmla="*/ 36 w 89"/>
                <a:gd name="T25" fmla="*/ 186 h 1017"/>
                <a:gd name="T26" fmla="*/ 18 w 89"/>
                <a:gd name="T27" fmla="*/ 292 h 1017"/>
                <a:gd name="T28" fmla="*/ 9 w 89"/>
                <a:gd name="T29" fmla="*/ 398 h 1017"/>
                <a:gd name="T30" fmla="*/ 0 w 89"/>
                <a:gd name="T31" fmla="*/ 504 h 1017"/>
                <a:gd name="T32" fmla="*/ 0 w 89"/>
                <a:gd name="T33" fmla="*/ 619 h 1017"/>
                <a:gd name="T34" fmla="*/ 0 w 89"/>
                <a:gd name="T35" fmla="*/ 725 h 1017"/>
                <a:gd name="T36" fmla="*/ 0 w 89"/>
                <a:gd name="T37" fmla="*/ 822 h 1017"/>
                <a:gd name="T38" fmla="*/ 9 w 89"/>
                <a:gd name="T39" fmla="*/ 928 h 1017"/>
                <a:gd name="T40" fmla="*/ 27 w 89"/>
                <a:gd name="T41" fmla="*/ 1017 h 1017"/>
                <a:gd name="T42" fmla="*/ 27 w 89"/>
                <a:gd name="T43" fmla="*/ 946 h 1017"/>
                <a:gd name="T44" fmla="*/ 27 w 89"/>
                <a:gd name="T45" fmla="*/ 875 h 1017"/>
                <a:gd name="T46" fmla="*/ 27 w 89"/>
                <a:gd name="T47" fmla="*/ 796 h 1017"/>
                <a:gd name="T48" fmla="*/ 27 w 89"/>
                <a:gd name="T49" fmla="*/ 725 h 1017"/>
                <a:gd name="T50" fmla="*/ 27 w 89"/>
                <a:gd name="T51" fmla="*/ 645 h 1017"/>
                <a:gd name="T52" fmla="*/ 36 w 89"/>
                <a:gd name="T53" fmla="*/ 575 h 1017"/>
                <a:gd name="T54" fmla="*/ 36 w 89"/>
                <a:gd name="T55" fmla="*/ 504 h 1017"/>
                <a:gd name="T56" fmla="*/ 45 w 89"/>
                <a:gd name="T57" fmla="*/ 442 h 1017"/>
                <a:gd name="T58" fmla="*/ 53 w 89"/>
                <a:gd name="T59" fmla="*/ 371 h 1017"/>
                <a:gd name="T60" fmla="*/ 62 w 89"/>
                <a:gd name="T61" fmla="*/ 310 h 1017"/>
                <a:gd name="T62" fmla="*/ 62 w 89"/>
                <a:gd name="T63" fmla="*/ 310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9" h="1017">
                  <a:moveTo>
                    <a:pt x="62" y="310"/>
                  </a:moveTo>
                  <a:lnTo>
                    <a:pt x="62" y="283"/>
                  </a:lnTo>
                  <a:lnTo>
                    <a:pt x="71" y="256"/>
                  </a:lnTo>
                  <a:lnTo>
                    <a:pt x="80" y="221"/>
                  </a:lnTo>
                  <a:lnTo>
                    <a:pt x="80" y="195"/>
                  </a:lnTo>
                  <a:lnTo>
                    <a:pt x="89" y="168"/>
                  </a:lnTo>
                  <a:lnTo>
                    <a:pt x="89" y="133"/>
                  </a:lnTo>
                  <a:lnTo>
                    <a:pt x="89" y="106"/>
                  </a:lnTo>
                  <a:lnTo>
                    <a:pt x="89" y="71"/>
                  </a:lnTo>
                  <a:lnTo>
                    <a:pt x="80" y="36"/>
                  </a:lnTo>
                  <a:lnTo>
                    <a:pt x="80" y="0"/>
                  </a:lnTo>
                  <a:lnTo>
                    <a:pt x="53" y="89"/>
                  </a:lnTo>
                  <a:lnTo>
                    <a:pt x="36" y="186"/>
                  </a:lnTo>
                  <a:lnTo>
                    <a:pt x="18" y="292"/>
                  </a:lnTo>
                  <a:lnTo>
                    <a:pt x="9" y="398"/>
                  </a:lnTo>
                  <a:lnTo>
                    <a:pt x="0" y="504"/>
                  </a:lnTo>
                  <a:lnTo>
                    <a:pt x="0" y="619"/>
                  </a:lnTo>
                  <a:lnTo>
                    <a:pt x="0" y="725"/>
                  </a:lnTo>
                  <a:lnTo>
                    <a:pt x="0" y="822"/>
                  </a:lnTo>
                  <a:lnTo>
                    <a:pt x="9" y="928"/>
                  </a:lnTo>
                  <a:lnTo>
                    <a:pt x="27" y="1017"/>
                  </a:lnTo>
                  <a:lnTo>
                    <a:pt x="27" y="946"/>
                  </a:lnTo>
                  <a:lnTo>
                    <a:pt x="27" y="875"/>
                  </a:lnTo>
                  <a:lnTo>
                    <a:pt x="27" y="796"/>
                  </a:lnTo>
                  <a:lnTo>
                    <a:pt x="27" y="725"/>
                  </a:lnTo>
                  <a:lnTo>
                    <a:pt x="27" y="645"/>
                  </a:lnTo>
                  <a:lnTo>
                    <a:pt x="36" y="575"/>
                  </a:lnTo>
                  <a:lnTo>
                    <a:pt x="36" y="504"/>
                  </a:lnTo>
                  <a:lnTo>
                    <a:pt x="45" y="442"/>
                  </a:lnTo>
                  <a:lnTo>
                    <a:pt x="53" y="371"/>
                  </a:lnTo>
                  <a:lnTo>
                    <a:pt x="62" y="310"/>
                  </a:lnTo>
                  <a:lnTo>
                    <a:pt x="62" y="31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7" name="Freeform 51"/>
            <p:cNvSpPr>
              <a:spLocks/>
            </p:cNvSpPr>
            <p:nvPr/>
          </p:nvSpPr>
          <p:spPr bwMode="auto">
            <a:xfrm>
              <a:off x="4057" y="2974"/>
              <a:ext cx="648" cy="471"/>
            </a:xfrm>
            <a:custGeom>
              <a:avLst/>
              <a:gdLst>
                <a:gd name="T0" fmla="*/ 698 w 1944"/>
                <a:gd name="T1" fmla="*/ 88 h 1361"/>
                <a:gd name="T2" fmla="*/ 530 w 1944"/>
                <a:gd name="T3" fmla="*/ 9 h 1361"/>
                <a:gd name="T4" fmla="*/ 353 w 1944"/>
                <a:gd name="T5" fmla="*/ 9 h 1361"/>
                <a:gd name="T6" fmla="*/ 185 w 1944"/>
                <a:gd name="T7" fmla="*/ 62 h 1361"/>
                <a:gd name="T8" fmla="*/ 114 w 1944"/>
                <a:gd name="T9" fmla="*/ 132 h 1361"/>
                <a:gd name="T10" fmla="*/ 61 w 1944"/>
                <a:gd name="T11" fmla="*/ 229 h 1361"/>
                <a:gd name="T12" fmla="*/ 17 w 1944"/>
                <a:gd name="T13" fmla="*/ 327 h 1361"/>
                <a:gd name="T14" fmla="*/ 17 w 1944"/>
                <a:gd name="T15" fmla="*/ 353 h 1361"/>
                <a:gd name="T16" fmla="*/ 8 w 1944"/>
                <a:gd name="T17" fmla="*/ 380 h 1361"/>
                <a:gd name="T18" fmla="*/ 0 w 1944"/>
                <a:gd name="T19" fmla="*/ 406 h 1361"/>
                <a:gd name="T20" fmla="*/ 8 w 1944"/>
                <a:gd name="T21" fmla="*/ 433 h 1361"/>
                <a:gd name="T22" fmla="*/ 44 w 1944"/>
                <a:gd name="T23" fmla="*/ 495 h 1361"/>
                <a:gd name="T24" fmla="*/ 88 w 1944"/>
                <a:gd name="T25" fmla="*/ 557 h 1361"/>
                <a:gd name="T26" fmla="*/ 114 w 1944"/>
                <a:gd name="T27" fmla="*/ 565 h 1361"/>
                <a:gd name="T28" fmla="*/ 123 w 1944"/>
                <a:gd name="T29" fmla="*/ 503 h 1361"/>
                <a:gd name="T30" fmla="*/ 141 w 1944"/>
                <a:gd name="T31" fmla="*/ 397 h 1361"/>
                <a:gd name="T32" fmla="*/ 168 w 1944"/>
                <a:gd name="T33" fmla="*/ 327 h 1361"/>
                <a:gd name="T34" fmla="*/ 194 w 1944"/>
                <a:gd name="T35" fmla="*/ 300 h 1361"/>
                <a:gd name="T36" fmla="*/ 212 w 1944"/>
                <a:gd name="T37" fmla="*/ 283 h 1361"/>
                <a:gd name="T38" fmla="*/ 238 w 1944"/>
                <a:gd name="T39" fmla="*/ 274 h 1361"/>
                <a:gd name="T40" fmla="*/ 495 w 1944"/>
                <a:gd name="T41" fmla="*/ 433 h 1361"/>
                <a:gd name="T42" fmla="*/ 848 w 1944"/>
                <a:gd name="T43" fmla="*/ 645 h 1361"/>
                <a:gd name="T44" fmla="*/ 1193 w 1944"/>
                <a:gd name="T45" fmla="*/ 857 h 1361"/>
                <a:gd name="T46" fmla="*/ 1458 w 1944"/>
                <a:gd name="T47" fmla="*/ 1043 h 1361"/>
                <a:gd name="T48" fmla="*/ 1564 w 1944"/>
                <a:gd name="T49" fmla="*/ 1140 h 1361"/>
                <a:gd name="T50" fmla="*/ 1670 w 1944"/>
                <a:gd name="T51" fmla="*/ 1255 h 1361"/>
                <a:gd name="T52" fmla="*/ 1776 w 1944"/>
                <a:gd name="T53" fmla="*/ 1361 h 1361"/>
                <a:gd name="T54" fmla="*/ 1811 w 1944"/>
                <a:gd name="T55" fmla="*/ 1361 h 1361"/>
                <a:gd name="T56" fmla="*/ 1891 w 1944"/>
                <a:gd name="T57" fmla="*/ 1361 h 1361"/>
                <a:gd name="T58" fmla="*/ 1944 w 1944"/>
                <a:gd name="T59" fmla="*/ 1361 h 1361"/>
                <a:gd name="T60" fmla="*/ 1873 w 1944"/>
                <a:gd name="T61" fmla="*/ 1272 h 1361"/>
                <a:gd name="T62" fmla="*/ 1732 w 1944"/>
                <a:gd name="T63" fmla="*/ 1158 h 1361"/>
                <a:gd name="T64" fmla="*/ 1582 w 1944"/>
                <a:gd name="T65" fmla="*/ 1051 h 1361"/>
                <a:gd name="T66" fmla="*/ 1467 w 1944"/>
                <a:gd name="T67" fmla="*/ 963 h 1361"/>
                <a:gd name="T68" fmla="*/ 1378 w 1944"/>
                <a:gd name="T69" fmla="*/ 875 h 1361"/>
                <a:gd name="T70" fmla="*/ 1325 w 1944"/>
                <a:gd name="T71" fmla="*/ 786 h 1361"/>
                <a:gd name="T72" fmla="*/ 1246 w 1944"/>
                <a:gd name="T73" fmla="*/ 671 h 1361"/>
                <a:gd name="T74" fmla="*/ 1184 w 1944"/>
                <a:gd name="T75" fmla="*/ 548 h 1361"/>
                <a:gd name="T76" fmla="*/ 1140 w 1944"/>
                <a:gd name="T77" fmla="*/ 415 h 1361"/>
                <a:gd name="T78" fmla="*/ 1060 w 1944"/>
                <a:gd name="T79" fmla="*/ 309 h 1361"/>
                <a:gd name="T80" fmla="*/ 989 w 1944"/>
                <a:gd name="T81" fmla="*/ 265 h 1361"/>
                <a:gd name="T82" fmla="*/ 910 w 1944"/>
                <a:gd name="T83" fmla="*/ 229 h 1361"/>
                <a:gd name="T84" fmla="*/ 830 w 1944"/>
                <a:gd name="T85" fmla="*/ 203 h 1361"/>
                <a:gd name="T86" fmla="*/ 804 w 1944"/>
                <a:gd name="T87" fmla="*/ 185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4" h="1361">
                  <a:moveTo>
                    <a:pt x="804" y="185"/>
                  </a:moveTo>
                  <a:lnTo>
                    <a:pt x="751" y="132"/>
                  </a:lnTo>
                  <a:lnTo>
                    <a:pt x="698" y="88"/>
                  </a:lnTo>
                  <a:lnTo>
                    <a:pt x="645" y="53"/>
                  </a:lnTo>
                  <a:lnTo>
                    <a:pt x="592" y="26"/>
                  </a:lnTo>
                  <a:lnTo>
                    <a:pt x="530" y="9"/>
                  </a:lnTo>
                  <a:lnTo>
                    <a:pt x="477" y="0"/>
                  </a:lnTo>
                  <a:lnTo>
                    <a:pt x="415" y="0"/>
                  </a:lnTo>
                  <a:lnTo>
                    <a:pt x="353" y="9"/>
                  </a:lnTo>
                  <a:lnTo>
                    <a:pt x="282" y="26"/>
                  </a:lnTo>
                  <a:lnTo>
                    <a:pt x="221" y="53"/>
                  </a:lnTo>
                  <a:lnTo>
                    <a:pt x="185" y="62"/>
                  </a:lnTo>
                  <a:lnTo>
                    <a:pt x="159" y="88"/>
                  </a:lnTo>
                  <a:lnTo>
                    <a:pt x="132" y="106"/>
                  </a:lnTo>
                  <a:lnTo>
                    <a:pt x="114" y="132"/>
                  </a:lnTo>
                  <a:lnTo>
                    <a:pt x="97" y="159"/>
                  </a:lnTo>
                  <a:lnTo>
                    <a:pt x="79" y="194"/>
                  </a:lnTo>
                  <a:lnTo>
                    <a:pt x="61" y="229"/>
                  </a:lnTo>
                  <a:lnTo>
                    <a:pt x="44" y="256"/>
                  </a:lnTo>
                  <a:lnTo>
                    <a:pt x="35" y="291"/>
                  </a:lnTo>
                  <a:lnTo>
                    <a:pt x="17" y="327"/>
                  </a:lnTo>
                  <a:lnTo>
                    <a:pt x="17" y="336"/>
                  </a:lnTo>
                  <a:lnTo>
                    <a:pt x="17" y="344"/>
                  </a:lnTo>
                  <a:lnTo>
                    <a:pt x="17" y="353"/>
                  </a:lnTo>
                  <a:lnTo>
                    <a:pt x="17" y="362"/>
                  </a:lnTo>
                  <a:lnTo>
                    <a:pt x="8" y="371"/>
                  </a:lnTo>
                  <a:lnTo>
                    <a:pt x="8" y="380"/>
                  </a:lnTo>
                  <a:lnTo>
                    <a:pt x="8" y="389"/>
                  </a:lnTo>
                  <a:lnTo>
                    <a:pt x="0" y="397"/>
                  </a:lnTo>
                  <a:lnTo>
                    <a:pt x="0" y="406"/>
                  </a:lnTo>
                  <a:lnTo>
                    <a:pt x="0" y="415"/>
                  </a:lnTo>
                  <a:lnTo>
                    <a:pt x="0" y="415"/>
                  </a:lnTo>
                  <a:lnTo>
                    <a:pt x="8" y="433"/>
                  </a:lnTo>
                  <a:lnTo>
                    <a:pt x="17" y="450"/>
                  </a:lnTo>
                  <a:lnTo>
                    <a:pt x="26" y="468"/>
                  </a:lnTo>
                  <a:lnTo>
                    <a:pt x="44" y="495"/>
                  </a:lnTo>
                  <a:lnTo>
                    <a:pt x="61" y="512"/>
                  </a:lnTo>
                  <a:lnTo>
                    <a:pt x="70" y="539"/>
                  </a:lnTo>
                  <a:lnTo>
                    <a:pt x="88" y="557"/>
                  </a:lnTo>
                  <a:lnTo>
                    <a:pt x="106" y="565"/>
                  </a:lnTo>
                  <a:lnTo>
                    <a:pt x="114" y="574"/>
                  </a:lnTo>
                  <a:lnTo>
                    <a:pt x="114" y="565"/>
                  </a:lnTo>
                  <a:lnTo>
                    <a:pt x="114" y="548"/>
                  </a:lnTo>
                  <a:lnTo>
                    <a:pt x="123" y="530"/>
                  </a:lnTo>
                  <a:lnTo>
                    <a:pt x="123" y="503"/>
                  </a:lnTo>
                  <a:lnTo>
                    <a:pt x="132" y="468"/>
                  </a:lnTo>
                  <a:lnTo>
                    <a:pt x="141" y="433"/>
                  </a:lnTo>
                  <a:lnTo>
                    <a:pt x="141" y="397"/>
                  </a:lnTo>
                  <a:lnTo>
                    <a:pt x="150" y="371"/>
                  </a:lnTo>
                  <a:lnTo>
                    <a:pt x="159" y="344"/>
                  </a:lnTo>
                  <a:lnTo>
                    <a:pt x="168" y="327"/>
                  </a:lnTo>
                  <a:lnTo>
                    <a:pt x="176" y="318"/>
                  </a:lnTo>
                  <a:lnTo>
                    <a:pt x="185" y="309"/>
                  </a:lnTo>
                  <a:lnTo>
                    <a:pt x="194" y="300"/>
                  </a:lnTo>
                  <a:lnTo>
                    <a:pt x="194" y="291"/>
                  </a:lnTo>
                  <a:lnTo>
                    <a:pt x="203" y="291"/>
                  </a:lnTo>
                  <a:lnTo>
                    <a:pt x="212" y="283"/>
                  </a:lnTo>
                  <a:lnTo>
                    <a:pt x="221" y="274"/>
                  </a:lnTo>
                  <a:lnTo>
                    <a:pt x="229" y="274"/>
                  </a:lnTo>
                  <a:lnTo>
                    <a:pt x="238" y="274"/>
                  </a:lnTo>
                  <a:lnTo>
                    <a:pt x="247" y="283"/>
                  </a:lnTo>
                  <a:lnTo>
                    <a:pt x="371" y="353"/>
                  </a:lnTo>
                  <a:lnTo>
                    <a:pt x="495" y="433"/>
                  </a:lnTo>
                  <a:lnTo>
                    <a:pt x="609" y="503"/>
                  </a:lnTo>
                  <a:lnTo>
                    <a:pt x="733" y="574"/>
                  </a:lnTo>
                  <a:lnTo>
                    <a:pt x="848" y="645"/>
                  </a:lnTo>
                  <a:lnTo>
                    <a:pt x="963" y="716"/>
                  </a:lnTo>
                  <a:lnTo>
                    <a:pt x="1087" y="786"/>
                  </a:lnTo>
                  <a:lnTo>
                    <a:pt x="1193" y="857"/>
                  </a:lnTo>
                  <a:lnTo>
                    <a:pt x="1308" y="937"/>
                  </a:lnTo>
                  <a:lnTo>
                    <a:pt x="1423" y="1016"/>
                  </a:lnTo>
                  <a:lnTo>
                    <a:pt x="1458" y="1043"/>
                  </a:lnTo>
                  <a:lnTo>
                    <a:pt x="1493" y="1069"/>
                  </a:lnTo>
                  <a:lnTo>
                    <a:pt x="1529" y="1104"/>
                  </a:lnTo>
                  <a:lnTo>
                    <a:pt x="1564" y="1140"/>
                  </a:lnTo>
                  <a:lnTo>
                    <a:pt x="1599" y="1184"/>
                  </a:lnTo>
                  <a:lnTo>
                    <a:pt x="1635" y="1219"/>
                  </a:lnTo>
                  <a:lnTo>
                    <a:pt x="1670" y="1255"/>
                  </a:lnTo>
                  <a:lnTo>
                    <a:pt x="1705" y="1299"/>
                  </a:lnTo>
                  <a:lnTo>
                    <a:pt x="1741" y="1325"/>
                  </a:lnTo>
                  <a:lnTo>
                    <a:pt x="1776" y="1361"/>
                  </a:lnTo>
                  <a:lnTo>
                    <a:pt x="1776" y="1361"/>
                  </a:lnTo>
                  <a:lnTo>
                    <a:pt x="1794" y="1361"/>
                  </a:lnTo>
                  <a:lnTo>
                    <a:pt x="1811" y="1361"/>
                  </a:lnTo>
                  <a:lnTo>
                    <a:pt x="1838" y="1361"/>
                  </a:lnTo>
                  <a:lnTo>
                    <a:pt x="1864" y="1361"/>
                  </a:lnTo>
                  <a:lnTo>
                    <a:pt x="1891" y="1361"/>
                  </a:lnTo>
                  <a:lnTo>
                    <a:pt x="1909" y="1361"/>
                  </a:lnTo>
                  <a:lnTo>
                    <a:pt x="1935" y="1361"/>
                  </a:lnTo>
                  <a:lnTo>
                    <a:pt x="1944" y="1361"/>
                  </a:lnTo>
                  <a:lnTo>
                    <a:pt x="1944" y="1361"/>
                  </a:lnTo>
                  <a:lnTo>
                    <a:pt x="1918" y="1317"/>
                  </a:lnTo>
                  <a:lnTo>
                    <a:pt x="1873" y="1272"/>
                  </a:lnTo>
                  <a:lnTo>
                    <a:pt x="1829" y="1237"/>
                  </a:lnTo>
                  <a:lnTo>
                    <a:pt x="1776" y="1193"/>
                  </a:lnTo>
                  <a:lnTo>
                    <a:pt x="1732" y="1158"/>
                  </a:lnTo>
                  <a:lnTo>
                    <a:pt x="1679" y="1122"/>
                  </a:lnTo>
                  <a:lnTo>
                    <a:pt x="1635" y="1087"/>
                  </a:lnTo>
                  <a:lnTo>
                    <a:pt x="1582" y="1051"/>
                  </a:lnTo>
                  <a:lnTo>
                    <a:pt x="1546" y="1025"/>
                  </a:lnTo>
                  <a:lnTo>
                    <a:pt x="1511" y="998"/>
                  </a:lnTo>
                  <a:lnTo>
                    <a:pt x="1467" y="963"/>
                  </a:lnTo>
                  <a:lnTo>
                    <a:pt x="1431" y="928"/>
                  </a:lnTo>
                  <a:lnTo>
                    <a:pt x="1396" y="901"/>
                  </a:lnTo>
                  <a:lnTo>
                    <a:pt x="1378" y="875"/>
                  </a:lnTo>
                  <a:lnTo>
                    <a:pt x="1361" y="848"/>
                  </a:lnTo>
                  <a:lnTo>
                    <a:pt x="1343" y="813"/>
                  </a:lnTo>
                  <a:lnTo>
                    <a:pt x="1325" y="786"/>
                  </a:lnTo>
                  <a:lnTo>
                    <a:pt x="1299" y="751"/>
                  </a:lnTo>
                  <a:lnTo>
                    <a:pt x="1281" y="716"/>
                  </a:lnTo>
                  <a:lnTo>
                    <a:pt x="1246" y="671"/>
                  </a:lnTo>
                  <a:lnTo>
                    <a:pt x="1219" y="627"/>
                  </a:lnTo>
                  <a:lnTo>
                    <a:pt x="1202" y="592"/>
                  </a:lnTo>
                  <a:lnTo>
                    <a:pt x="1184" y="548"/>
                  </a:lnTo>
                  <a:lnTo>
                    <a:pt x="1166" y="503"/>
                  </a:lnTo>
                  <a:lnTo>
                    <a:pt x="1157" y="459"/>
                  </a:lnTo>
                  <a:lnTo>
                    <a:pt x="1140" y="415"/>
                  </a:lnTo>
                  <a:lnTo>
                    <a:pt x="1113" y="380"/>
                  </a:lnTo>
                  <a:lnTo>
                    <a:pt x="1096" y="336"/>
                  </a:lnTo>
                  <a:lnTo>
                    <a:pt x="1060" y="309"/>
                  </a:lnTo>
                  <a:lnTo>
                    <a:pt x="1025" y="274"/>
                  </a:lnTo>
                  <a:lnTo>
                    <a:pt x="1007" y="274"/>
                  </a:lnTo>
                  <a:lnTo>
                    <a:pt x="989" y="265"/>
                  </a:lnTo>
                  <a:lnTo>
                    <a:pt x="972" y="256"/>
                  </a:lnTo>
                  <a:lnTo>
                    <a:pt x="936" y="247"/>
                  </a:lnTo>
                  <a:lnTo>
                    <a:pt x="910" y="229"/>
                  </a:lnTo>
                  <a:lnTo>
                    <a:pt x="883" y="221"/>
                  </a:lnTo>
                  <a:lnTo>
                    <a:pt x="857" y="212"/>
                  </a:lnTo>
                  <a:lnTo>
                    <a:pt x="830" y="203"/>
                  </a:lnTo>
                  <a:lnTo>
                    <a:pt x="813" y="194"/>
                  </a:lnTo>
                  <a:lnTo>
                    <a:pt x="804" y="185"/>
                  </a:lnTo>
                  <a:lnTo>
                    <a:pt x="804" y="185"/>
                  </a:lnTo>
                  <a:close/>
                </a:path>
              </a:pathLst>
            </a:custGeom>
            <a:solidFill>
              <a:srgbClr val="69B5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8" name="Freeform 52"/>
            <p:cNvSpPr>
              <a:spLocks/>
            </p:cNvSpPr>
            <p:nvPr/>
          </p:nvSpPr>
          <p:spPr bwMode="auto">
            <a:xfrm>
              <a:off x="4298" y="2959"/>
              <a:ext cx="248" cy="296"/>
            </a:xfrm>
            <a:custGeom>
              <a:avLst/>
              <a:gdLst>
                <a:gd name="T0" fmla="*/ 363 w 743"/>
                <a:gd name="T1" fmla="*/ 185 h 857"/>
                <a:gd name="T2" fmla="*/ 292 w 743"/>
                <a:gd name="T3" fmla="*/ 167 h 857"/>
                <a:gd name="T4" fmla="*/ 221 w 743"/>
                <a:gd name="T5" fmla="*/ 159 h 857"/>
                <a:gd name="T6" fmla="*/ 151 w 743"/>
                <a:gd name="T7" fmla="*/ 150 h 857"/>
                <a:gd name="T8" fmla="*/ 98 w 743"/>
                <a:gd name="T9" fmla="*/ 114 h 857"/>
                <a:gd name="T10" fmla="*/ 62 w 743"/>
                <a:gd name="T11" fmla="*/ 53 h 857"/>
                <a:gd name="T12" fmla="*/ 45 w 743"/>
                <a:gd name="T13" fmla="*/ 26 h 857"/>
                <a:gd name="T14" fmla="*/ 18 w 743"/>
                <a:gd name="T15" fmla="*/ 8 h 857"/>
                <a:gd name="T16" fmla="*/ 0 w 743"/>
                <a:gd name="T17" fmla="*/ 0 h 857"/>
                <a:gd name="T18" fmla="*/ 0 w 743"/>
                <a:gd name="T19" fmla="*/ 17 h 857"/>
                <a:gd name="T20" fmla="*/ 0 w 743"/>
                <a:gd name="T21" fmla="*/ 35 h 857"/>
                <a:gd name="T22" fmla="*/ 9 w 743"/>
                <a:gd name="T23" fmla="*/ 44 h 857"/>
                <a:gd name="T24" fmla="*/ 9 w 743"/>
                <a:gd name="T25" fmla="*/ 53 h 857"/>
                <a:gd name="T26" fmla="*/ 18 w 743"/>
                <a:gd name="T27" fmla="*/ 61 h 857"/>
                <a:gd name="T28" fmla="*/ 27 w 743"/>
                <a:gd name="T29" fmla="*/ 70 h 857"/>
                <a:gd name="T30" fmla="*/ 36 w 743"/>
                <a:gd name="T31" fmla="*/ 88 h 857"/>
                <a:gd name="T32" fmla="*/ 53 w 743"/>
                <a:gd name="T33" fmla="*/ 123 h 857"/>
                <a:gd name="T34" fmla="*/ 80 w 743"/>
                <a:gd name="T35" fmla="*/ 159 h 857"/>
                <a:gd name="T36" fmla="*/ 115 w 743"/>
                <a:gd name="T37" fmla="*/ 185 h 857"/>
                <a:gd name="T38" fmla="*/ 142 w 743"/>
                <a:gd name="T39" fmla="*/ 203 h 857"/>
                <a:gd name="T40" fmla="*/ 221 w 743"/>
                <a:gd name="T41" fmla="*/ 220 h 857"/>
                <a:gd name="T42" fmla="*/ 336 w 743"/>
                <a:gd name="T43" fmla="*/ 291 h 857"/>
                <a:gd name="T44" fmla="*/ 416 w 743"/>
                <a:gd name="T45" fmla="*/ 380 h 857"/>
                <a:gd name="T46" fmla="*/ 486 w 743"/>
                <a:gd name="T47" fmla="*/ 486 h 857"/>
                <a:gd name="T48" fmla="*/ 548 w 743"/>
                <a:gd name="T49" fmla="*/ 601 h 857"/>
                <a:gd name="T50" fmla="*/ 593 w 743"/>
                <a:gd name="T51" fmla="*/ 680 h 857"/>
                <a:gd name="T52" fmla="*/ 637 w 743"/>
                <a:gd name="T53" fmla="*/ 733 h 857"/>
                <a:gd name="T54" fmla="*/ 681 w 743"/>
                <a:gd name="T55" fmla="*/ 795 h 857"/>
                <a:gd name="T56" fmla="*/ 716 w 743"/>
                <a:gd name="T57" fmla="*/ 839 h 857"/>
                <a:gd name="T58" fmla="*/ 743 w 743"/>
                <a:gd name="T59" fmla="*/ 857 h 857"/>
                <a:gd name="T60" fmla="*/ 743 w 743"/>
                <a:gd name="T61" fmla="*/ 848 h 857"/>
                <a:gd name="T62" fmla="*/ 716 w 743"/>
                <a:gd name="T63" fmla="*/ 821 h 857"/>
                <a:gd name="T64" fmla="*/ 690 w 743"/>
                <a:gd name="T65" fmla="*/ 786 h 857"/>
                <a:gd name="T66" fmla="*/ 654 w 743"/>
                <a:gd name="T67" fmla="*/ 742 h 857"/>
                <a:gd name="T68" fmla="*/ 637 w 743"/>
                <a:gd name="T69" fmla="*/ 698 h 857"/>
                <a:gd name="T70" fmla="*/ 610 w 743"/>
                <a:gd name="T71" fmla="*/ 654 h 857"/>
                <a:gd name="T72" fmla="*/ 575 w 743"/>
                <a:gd name="T73" fmla="*/ 556 h 857"/>
                <a:gd name="T74" fmla="*/ 522 w 743"/>
                <a:gd name="T75" fmla="*/ 433 h 857"/>
                <a:gd name="T76" fmla="*/ 469 w 743"/>
                <a:gd name="T77" fmla="*/ 318 h 857"/>
                <a:gd name="T78" fmla="*/ 416 w 743"/>
                <a:gd name="T79" fmla="*/ 229 h 857"/>
                <a:gd name="T80" fmla="*/ 398 w 743"/>
                <a:gd name="T81" fmla="*/ 203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43" h="857">
                  <a:moveTo>
                    <a:pt x="389" y="203"/>
                  </a:moveTo>
                  <a:lnTo>
                    <a:pt x="363" y="185"/>
                  </a:lnTo>
                  <a:lnTo>
                    <a:pt x="327" y="167"/>
                  </a:lnTo>
                  <a:lnTo>
                    <a:pt x="292" y="167"/>
                  </a:lnTo>
                  <a:lnTo>
                    <a:pt x="257" y="167"/>
                  </a:lnTo>
                  <a:lnTo>
                    <a:pt x="221" y="159"/>
                  </a:lnTo>
                  <a:lnTo>
                    <a:pt x="186" y="159"/>
                  </a:lnTo>
                  <a:lnTo>
                    <a:pt x="151" y="150"/>
                  </a:lnTo>
                  <a:lnTo>
                    <a:pt x="124" y="141"/>
                  </a:lnTo>
                  <a:lnTo>
                    <a:pt x="98" y="114"/>
                  </a:lnTo>
                  <a:lnTo>
                    <a:pt x="71" y="79"/>
                  </a:lnTo>
                  <a:lnTo>
                    <a:pt x="62" y="53"/>
                  </a:lnTo>
                  <a:lnTo>
                    <a:pt x="53" y="44"/>
                  </a:lnTo>
                  <a:lnTo>
                    <a:pt x="45" y="26"/>
                  </a:lnTo>
                  <a:lnTo>
                    <a:pt x="27" y="17"/>
                  </a:lnTo>
                  <a:lnTo>
                    <a:pt x="18" y="8"/>
                  </a:lnTo>
                  <a:lnTo>
                    <a:pt x="9" y="0"/>
                  </a:lnTo>
                  <a:lnTo>
                    <a:pt x="0" y="0"/>
                  </a:lnTo>
                  <a:lnTo>
                    <a:pt x="0" y="8"/>
                  </a:lnTo>
                  <a:lnTo>
                    <a:pt x="0" y="17"/>
                  </a:lnTo>
                  <a:lnTo>
                    <a:pt x="0" y="35"/>
                  </a:lnTo>
                  <a:lnTo>
                    <a:pt x="0" y="35"/>
                  </a:lnTo>
                  <a:lnTo>
                    <a:pt x="0" y="35"/>
                  </a:lnTo>
                  <a:lnTo>
                    <a:pt x="9" y="44"/>
                  </a:lnTo>
                  <a:lnTo>
                    <a:pt x="9" y="44"/>
                  </a:lnTo>
                  <a:lnTo>
                    <a:pt x="9" y="53"/>
                  </a:lnTo>
                  <a:lnTo>
                    <a:pt x="18" y="53"/>
                  </a:lnTo>
                  <a:lnTo>
                    <a:pt x="18" y="61"/>
                  </a:lnTo>
                  <a:lnTo>
                    <a:pt x="18" y="61"/>
                  </a:lnTo>
                  <a:lnTo>
                    <a:pt x="27" y="70"/>
                  </a:lnTo>
                  <a:lnTo>
                    <a:pt x="27" y="79"/>
                  </a:lnTo>
                  <a:lnTo>
                    <a:pt x="36" y="88"/>
                  </a:lnTo>
                  <a:lnTo>
                    <a:pt x="45" y="106"/>
                  </a:lnTo>
                  <a:lnTo>
                    <a:pt x="53" y="123"/>
                  </a:lnTo>
                  <a:lnTo>
                    <a:pt x="71" y="141"/>
                  </a:lnTo>
                  <a:lnTo>
                    <a:pt x="80" y="159"/>
                  </a:lnTo>
                  <a:lnTo>
                    <a:pt x="98" y="167"/>
                  </a:lnTo>
                  <a:lnTo>
                    <a:pt x="115" y="185"/>
                  </a:lnTo>
                  <a:lnTo>
                    <a:pt x="133" y="194"/>
                  </a:lnTo>
                  <a:lnTo>
                    <a:pt x="142" y="203"/>
                  </a:lnTo>
                  <a:lnTo>
                    <a:pt x="151" y="203"/>
                  </a:lnTo>
                  <a:lnTo>
                    <a:pt x="221" y="220"/>
                  </a:lnTo>
                  <a:lnTo>
                    <a:pt x="283" y="256"/>
                  </a:lnTo>
                  <a:lnTo>
                    <a:pt x="336" y="291"/>
                  </a:lnTo>
                  <a:lnTo>
                    <a:pt x="380" y="335"/>
                  </a:lnTo>
                  <a:lnTo>
                    <a:pt x="416" y="380"/>
                  </a:lnTo>
                  <a:lnTo>
                    <a:pt x="451" y="433"/>
                  </a:lnTo>
                  <a:lnTo>
                    <a:pt x="486" y="486"/>
                  </a:lnTo>
                  <a:lnTo>
                    <a:pt x="522" y="547"/>
                  </a:lnTo>
                  <a:lnTo>
                    <a:pt x="548" y="601"/>
                  </a:lnTo>
                  <a:lnTo>
                    <a:pt x="584" y="654"/>
                  </a:lnTo>
                  <a:lnTo>
                    <a:pt x="593" y="680"/>
                  </a:lnTo>
                  <a:lnTo>
                    <a:pt x="610" y="707"/>
                  </a:lnTo>
                  <a:lnTo>
                    <a:pt x="637" y="733"/>
                  </a:lnTo>
                  <a:lnTo>
                    <a:pt x="654" y="768"/>
                  </a:lnTo>
                  <a:lnTo>
                    <a:pt x="681" y="795"/>
                  </a:lnTo>
                  <a:lnTo>
                    <a:pt x="699" y="821"/>
                  </a:lnTo>
                  <a:lnTo>
                    <a:pt x="716" y="839"/>
                  </a:lnTo>
                  <a:lnTo>
                    <a:pt x="734" y="848"/>
                  </a:lnTo>
                  <a:lnTo>
                    <a:pt x="743" y="857"/>
                  </a:lnTo>
                  <a:lnTo>
                    <a:pt x="743" y="857"/>
                  </a:lnTo>
                  <a:lnTo>
                    <a:pt x="743" y="848"/>
                  </a:lnTo>
                  <a:lnTo>
                    <a:pt x="734" y="839"/>
                  </a:lnTo>
                  <a:lnTo>
                    <a:pt x="716" y="821"/>
                  </a:lnTo>
                  <a:lnTo>
                    <a:pt x="707" y="804"/>
                  </a:lnTo>
                  <a:lnTo>
                    <a:pt x="690" y="786"/>
                  </a:lnTo>
                  <a:lnTo>
                    <a:pt x="672" y="760"/>
                  </a:lnTo>
                  <a:lnTo>
                    <a:pt x="654" y="742"/>
                  </a:lnTo>
                  <a:lnTo>
                    <a:pt x="646" y="715"/>
                  </a:lnTo>
                  <a:lnTo>
                    <a:pt x="637" y="698"/>
                  </a:lnTo>
                  <a:lnTo>
                    <a:pt x="628" y="689"/>
                  </a:lnTo>
                  <a:lnTo>
                    <a:pt x="610" y="654"/>
                  </a:lnTo>
                  <a:lnTo>
                    <a:pt x="593" y="609"/>
                  </a:lnTo>
                  <a:lnTo>
                    <a:pt x="575" y="556"/>
                  </a:lnTo>
                  <a:lnTo>
                    <a:pt x="548" y="494"/>
                  </a:lnTo>
                  <a:lnTo>
                    <a:pt x="522" y="433"/>
                  </a:lnTo>
                  <a:lnTo>
                    <a:pt x="495" y="371"/>
                  </a:lnTo>
                  <a:lnTo>
                    <a:pt x="469" y="318"/>
                  </a:lnTo>
                  <a:lnTo>
                    <a:pt x="442" y="265"/>
                  </a:lnTo>
                  <a:lnTo>
                    <a:pt x="416" y="229"/>
                  </a:lnTo>
                  <a:lnTo>
                    <a:pt x="398" y="203"/>
                  </a:lnTo>
                  <a:lnTo>
                    <a:pt x="398" y="203"/>
                  </a:lnTo>
                  <a:lnTo>
                    <a:pt x="389" y="203"/>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29" name="Freeform 53"/>
            <p:cNvSpPr>
              <a:spLocks/>
            </p:cNvSpPr>
            <p:nvPr/>
          </p:nvSpPr>
          <p:spPr bwMode="auto">
            <a:xfrm>
              <a:off x="4543" y="3252"/>
              <a:ext cx="221" cy="193"/>
            </a:xfrm>
            <a:custGeom>
              <a:avLst/>
              <a:gdLst>
                <a:gd name="T0" fmla="*/ 0 w 663"/>
                <a:gd name="T1" fmla="*/ 0 h 557"/>
                <a:gd name="T2" fmla="*/ 0 w 663"/>
                <a:gd name="T3" fmla="*/ 0 h 557"/>
                <a:gd name="T4" fmla="*/ 0 w 663"/>
                <a:gd name="T5" fmla="*/ 0 h 557"/>
                <a:gd name="T6" fmla="*/ 0 w 663"/>
                <a:gd name="T7" fmla="*/ 0 h 557"/>
                <a:gd name="T8" fmla="*/ 9 w 663"/>
                <a:gd name="T9" fmla="*/ 0 h 557"/>
                <a:gd name="T10" fmla="*/ 9 w 663"/>
                <a:gd name="T11" fmla="*/ 9 h 557"/>
                <a:gd name="T12" fmla="*/ 18 w 663"/>
                <a:gd name="T13" fmla="*/ 18 h 557"/>
                <a:gd name="T14" fmla="*/ 26 w 663"/>
                <a:gd name="T15" fmla="*/ 27 h 557"/>
                <a:gd name="T16" fmla="*/ 35 w 663"/>
                <a:gd name="T17" fmla="*/ 35 h 557"/>
                <a:gd name="T18" fmla="*/ 35 w 663"/>
                <a:gd name="T19" fmla="*/ 35 h 557"/>
                <a:gd name="T20" fmla="*/ 35 w 663"/>
                <a:gd name="T21" fmla="*/ 35 h 557"/>
                <a:gd name="T22" fmla="*/ 53 w 663"/>
                <a:gd name="T23" fmla="*/ 53 h 557"/>
                <a:gd name="T24" fmla="*/ 79 w 663"/>
                <a:gd name="T25" fmla="*/ 71 h 557"/>
                <a:gd name="T26" fmla="*/ 106 w 663"/>
                <a:gd name="T27" fmla="*/ 97 h 557"/>
                <a:gd name="T28" fmla="*/ 141 w 663"/>
                <a:gd name="T29" fmla="*/ 124 h 557"/>
                <a:gd name="T30" fmla="*/ 177 w 663"/>
                <a:gd name="T31" fmla="*/ 150 h 557"/>
                <a:gd name="T32" fmla="*/ 212 w 663"/>
                <a:gd name="T33" fmla="*/ 177 h 557"/>
                <a:gd name="T34" fmla="*/ 256 w 663"/>
                <a:gd name="T35" fmla="*/ 203 h 557"/>
                <a:gd name="T36" fmla="*/ 292 w 663"/>
                <a:gd name="T37" fmla="*/ 230 h 557"/>
                <a:gd name="T38" fmla="*/ 336 w 663"/>
                <a:gd name="T39" fmla="*/ 256 h 557"/>
                <a:gd name="T40" fmla="*/ 371 w 663"/>
                <a:gd name="T41" fmla="*/ 274 h 557"/>
                <a:gd name="T42" fmla="*/ 398 w 663"/>
                <a:gd name="T43" fmla="*/ 300 h 557"/>
                <a:gd name="T44" fmla="*/ 433 w 663"/>
                <a:gd name="T45" fmla="*/ 318 h 557"/>
                <a:gd name="T46" fmla="*/ 468 w 663"/>
                <a:gd name="T47" fmla="*/ 345 h 557"/>
                <a:gd name="T48" fmla="*/ 495 w 663"/>
                <a:gd name="T49" fmla="*/ 371 h 557"/>
                <a:gd name="T50" fmla="*/ 530 w 663"/>
                <a:gd name="T51" fmla="*/ 398 h 557"/>
                <a:gd name="T52" fmla="*/ 557 w 663"/>
                <a:gd name="T53" fmla="*/ 424 h 557"/>
                <a:gd name="T54" fmla="*/ 592 w 663"/>
                <a:gd name="T55" fmla="*/ 460 h 557"/>
                <a:gd name="T56" fmla="*/ 619 w 663"/>
                <a:gd name="T57" fmla="*/ 486 h 557"/>
                <a:gd name="T58" fmla="*/ 636 w 663"/>
                <a:gd name="T59" fmla="*/ 521 h 557"/>
                <a:gd name="T60" fmla="*/ 663 w 663"/>
                <a:gd name="T61" fmla="*/ 557 h 557"/>
                <a:gd name="T62" fmla="*/ 663 w 663"/>
                <a:gd name="T63" fmla="*/ 557 h 557"/>
                <a:gd name="T64" fmla="*/ 654 w 663"/>
                <a:gd name="T65" fmla="*/ 548 h 557"/>
                <a:gd name="T66" fmla="*/ 645 w 663"/>
                <a:gd name="T67" fmla="*/ 530 h 557"/>
                <a:gd name="T68" fmla="*/ 627 w 663"/>
                <a:gd name="T69" fmla="*/ 513 h 557"/>
                <a:gd name="T70" fmla="*/ 619 w 663"/>
                <a:gd name="T71" fmla="*/ 495 h 557"/>
                <a:gd name="T72" fmla="*/ 601 w 663"/>
                <a:gd name="T73" fmla="*/ 477 h 557"/>
                <a:gd name="T74" fmla="*/ 574 w 663"/>
                <a:gd name="T75" fmla="*/ 460 h 557"/>
                <a:gd name="T76" fmla="*/ 557 w 663"/>
                <a:gd name="T77" fmla="*/ 433 h 557"/>
                <a:gd name="T78" fmla="*/ 530 w 663"/>
                <a:gd name="T79" fmla="*/ 415 h 557"/>
                <a:gd name="T80" fmla="*/ 513 w 663"/>
                <a:gd name="T81" fmla="*/ 407 h 557"/>
                <a:gd name="T82" fmla="*/ 477 w 663"/>
                <a:gd name="T83" fmla="*/ 389 h 557"/>
                <a:gd name="T84" fmla="*/ 433 w 663"/>
                <a:gd name="T85" fmla="*/ 362 h 557"/>
                <a:gd name="T86" fmla="*/ 389 w 663"/>
                <a:gd name="T87" fmla="*/ 336 h 557"/>
                <a:gd name="T88" fmla="*/ 345 w 663"/>
                <a:gd name="T89" fmla="*/ 309 h 557"/>
                <a:gd name="T90" fmla="*/ 300 w 663"/>
                <a:gd name="T91" fmla="*/ 283 h 557"/>
                <a:gd name="T92" fmla="*/ 265 w 663"/>
                <a:gd name="T93" fmla="*/ 256 h 557"/>
                <a:gd name="T94" fmla="*/ 221 w 663"/>
                <a:gd name="T95" fmla="*/ 230 h 557"/>
                <a:gd name="T96" fmla="*/ 186 w 663"/>
                <a:gd name="T97" fmla="*/ 203 h 557"/>
                <a:gd name="T98" fmla="*/ 150 w 663"/>
                <a:gd name="T99" fmla="*/ 177 h 557"/>
                <a:gd name="T100" fmla="*/ 124 w 663"/>
                <a:gd name="T101" fmla="*/ 150 h 557"/>
                <a:gd name="T102" fmla="*/ 115 w 663"/>
                <a:gd name="T103" fmla="*/ 141 h 557"/>
                <a:gd name="T104" fmla="*/ 106 w 663"/>
                <a:gd name="T105" fmla="*/ 124 h 557"/>
                <a:gd name="T106" fmla="*/ 88 w 663"/>
                <a:gd name="T107" fmla="*/ 115 h 557"/>
                <a:gd name="T108" fmla="*/ 71 w 663"/>
                <a:gd name="T109" fmla="*/ 97 h 557"/>
                <a:gd name="T110" fmla="*/ 62 w 663"/>
                <a:gd name="T111" fmla="*/ 80 h 557"/>
                <a:gd name="T112" fmla="*/ 44 w 663"/>
                <a:gd name="T113" fmla="*/ 62 h 557"/>
                <a:gd name="T114" fmla="*/ 26 w 663"/>
                <a:gd name="T115" fmla="*/ 44 h 557"/>
                <a:gd name="T116" fmla="*/ 18 w 663"/>
                <a:gd name="T117" fmla="*/ 27 h 557"/>
                <a:gd name="T118" fmla="*/ 9 w 663"/>
                <a:gd name="T119" fmla="*/ 18 h 557"/>
                <a:gd name="T120" fmla="*/ 0 w 663"/>
                <a:gd name="T121" fmla="*/ 9 h 557"/>
                <a:gd name="T122" fmla="*/ 0 w 663"/>
                <a:gd name="T123" fmla="*/ 9 h 557"/>
                <a:gd name="T124" fmla="*/ 0 w 663"/>
                <a:gd name="T125" fmla="*/ 0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3" h="557">
                  <a:moveTo>
                    <a:pt x="0" y="0"/>
                  </a:moveTo>
                  <a:lnTo>
                    <a:pt x="0" y="0"/>
                  </a:lnTo>
                  <a:lnTo>
                    <a:pt x="0" y="0"/>
                  </a:lnTo>
                  <a:lnTo>
                    <a:pt x="0" y="0"/>
                  </a:lnTo>
                  <a:lnTo>
                    <a:pt x="9" y="0"/>
                  </a:lnTo>
                  <a:lnTo>
                    <a:pt x="9" y="9"/>
                  </a:lnTo>
                  <a:lnTo>
                    <a:pt x="18" y="18"/>
                  </a:lnTo>
                  <a:lnTo>
                    <a:pt x="26" y="27"/>
                  </a:lnTo>
                  <a:lnTo>
                    <a:pt x="35" y="35"/>
                  </a:lnTo>
                  <a:lnTo>
                    <a:pt x="35" y="35"/>
                  </a:lnTo>
                  <a:lnTo>
                    <a:pt x="35" y="35"/>
                  </a:lnTo>
                  <a:lnTo>
                    <a:pt x="53" y="53"/>
                  </a:lnTo>
                  <a:lnTo>
                    <a:pt x="79" y="71"/>
                  </a:lnTo>
                  <a:lnTo>
                    <a:pt x="106" y="97"/>
                  </a:lnTo>
                  <a:lnTo>
                    <a:pt x="141" y="124"/>
                  </a:lnTo>
                  <a:lnTo>
                    <a:pt x="177" y="150"/>
                  </a:lnTo>
                  <a:lnTo>
                    <a:pt x="212" y="177"/>
                  </a:lnTo>
                  <a:lnTo>
                    <a:pt x="256" y="203"/>
                  </a:lnTo>
                  <a:lnTo>
                    <a:pt x="292" y="230"/>
                  </a:lnTo>
                  <a:lnTo>
                    <a:pt x="336" y="256"/>
                  </a:lnTo>
                  <a:lnTo>
                    <a:pt x="371" y="274"/>
                  </a:lnTo>
                  <a:lnTo>
                    <a:pt x="398" y="300"/>
                  </a:lnTo>
                  <a:lnTo>
                    <a:pt x="433" y="318"/>
                  </a:lnTo>
                  <a:lnTo>
                    <a:pt x="468" y="345"/>
                  </a:lnTo>
                  <a:lnTo>
                    <a:pt x="495" y="371"/>
                  </a:lnTo>
                  <a:lnTo>
                    <a:pt x="530" y="398"/>
                  </a:lnTo>
                  <a:lnTo>
                    <a:pt x="557" y="424"/>
                  </a:lnTo>
                  <a:lnTo>
                    <a:pt x="592" y="460"/>
                  </a:lnTo>
                  <a:lnTo>
                    <a:pt x="619" y="486"/>
                  </a:lnTo>
                  <a:lnTo>
                    <a:pt x="636" y="521"/>
                  </a:lnTo>
                  <a:lnTo>
                    <a:pt x="663" y="557"/>
                  </a:lnTo>
                  <a:lnTo>
                    <a:pt x="663" y="557"/>
                  </a:lnTo>
                  <a:lnTo>
                    <a:pt x="654" y="548"/>
                  </a:lnTo>
                  <a:lnTo>
                    <a:pt x="645" y="530"/>
                  </a:lnTo>
                  <a:lnTo>
                    <a:pt x="627" y="513"/>
                  </a:lnTo>
                  <a:lnTo>
                    <a:pt x="619" y="495"/>
                  </a:lnTo>
                  <a:lnTo>
                    <a:pt x="601" y="477"/>
                  </a:lnTo>
                  <a:lnTo>
                    <a:pt x="574" y="460"/>
                  </a:lnTo>
                  <a:lnTo>
                    <a:pt x="557" y="433"/>
                  </a:lnTo>
                  <a:lnTo>
                    <a:pt x="530" y="415"/>
                  </a:lnTo>
                  <a:lnTo>
                    <a:pt x="513" y="407"/>
                  </a:lnTo>
                  <a:lnTo>
                    <a:pt x="477" y="389"/>
                  </a:lnTo>
                  <a:lnTo>
                    <a:pt x="433" y="362"/>
                  </a:lnTo>
                  <a:lnTo>
                    <a:pt x="389" y="336"/>
                  </a:lnTo>
                  <a:lnTo>
                    <a:pt x="345" y="309"/>
                  </a:lnTo>
                  <a:lnTo>
                    <a:pt x="300" y="283"/>
                  </a:lnTo>
                  <a:lnTo>
                    <a:pt x="265" y="256"/>
                  </a:lnTo>
                  <a:lnTo>
                    <a:pt x="221" y="230"/>
                  </a:lnTo>
                  <a:lnTo>
                    <a:pt x="186" y="203"/>
                  </a:lnTo>
                  <a:lnTo>
                    <a:pt x="150" y="177"/>
                  </a:lnTo>
                  <a:lnTo>
                    <a:pt x="124" y="150"/>
                  </a:lnTo>
                  <a:lnTo>
                    <a:pt x="115" y="141"/>
                  </a:lnTo>
                  <a:lnTo>
                    <a:pt x="106" y="124"/>
                  </a:lnTo>
                  <a:lnTo>
                    <a:pt x="88" y="115"/>
                  </a:lnTo>
                  <a:lnTo>
                    <a:pt x="71" y="97"/>
                  </a:lnTo>
                  <a:lnTo>
                    <a:pt x="62" y="80"/>
                  </a:lnTo>
                  <a:lnTo>
                    <a:pt x="44" y="62"/>
                  </a:lnTo>
                  <a:lnTo>
                    <a:pt x="26" y="44"/>
                  </a:lnTo>
                  <a:lnTo>
                    <a:pt x="18" y="27"/>
                  </a:lnTo>
                  <a:lnTo>
                    <a:pt x="9" y="18"/>
                  </a:lnTo>
                  <a:lnTo>
                    <a:pt x="0" y="9"/>
                  </a:lnTo>
                  <a:lnTo>
                    <a:pt x="0" y="9"/>
                  </a:lnTo>
                  <a:lnTo>
                    <a:pt x="0" y="0"/>
                  </a:lnTo>
                  <a:close/>
                </a:path>
              </a:pathLst>
            </a:custGeom>
            <a:solidFill>
              <a:srgbClr val="C8E8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0" name="Freeform 54"/>
            <p:cNvSpPr>
              <a:spLocks/>
            </p:cNvSpPr>
            <p:nvPr/>
          </p:nvSpPr>
          <p:spPr bwMode="auto">
            <a:xfrm>
              <a:off x="4184" y="1467"/>
              <a:ext cx="44" cy="25"/>
            </a:xfrm>
            <a:custGeom>
              <a:avLst/>
              <a:gdLst>
                <a:gd name="T0" fmla="*/ 79 w 132"/>
                <a:gd name="T1" fmla="*/ 0 h 71"/>
                <a:gd name="T2" fmla="*/ 88 w 132"/>
                <a:gd name="T3" fmla="*/ 0 h 71"/>
                <a:gd name="T4" fmla="*/ 97 w 132"/>
                <a:gd name="T5" fmla="*/ 0 h 71"/>
                <a:gd name="T6" fmla="*/ 106 w 132"/>
                <a:gd name="T7" fmla="*/ 9 h 71"/>
                <a:gd name="T8" fmla="*/ 106 w 132"/>
                <a:gd name="T9" fmla="*/ 9 h 71"/>
                <a:gd name="T10" fmla="*/ 115 w 132"/>
                <a:gd name="T11" fmla="*/ 9 h 71"/>
                <a:gd name="T12" fmla="*/ 123 w 132"/>
                <a:gd name="T13" fmla="*/ 18 h 71"/>
                <a:gd name="T14" fmla="*/ 123 w 132"/>
                <a:gd name="T15" fmla="*/ 18 h 71"/>
                <a:gd name="T16" fmla="*/ 132 w 132"/>
                <a:gd name="T17" fmla="*/ 18 h 71"/>
                <a:gd name="T18" fmla="*/ 132 w 132"/>
                <a:gd name="T19" fmla="*/ 27 h 71"/>
                <a:gd name="T20" fmla="*/ 132 w 132"/>
                <a:gd name="T21" fmla="*/ 27 h 71"/>
                <a:gd name="T22" fmla="*/ 123 w 132"/>
                <a:gd name="T23" fmla="*/ 45 h 71"/>
                <a:gd name="T24" fmla="*/ 115 w 132"/>
                <a:gd name="T25" fmla="*/ 53 h 71"/>
                <a:gd name="T26" fmla="*/ 106 w 132"/>
                <a:gd name="T27" fmla="*/ 62 h 71"/>
                <a:gd name="T28" fmla="*/ 97 w 132"/>
                <a:gd name="T29" fmla="*/ 71 h 71"/>
                <a:gd name="T30" fmla="*/ 79 w 132"/>
                <a:gd name="T31" fmla="*/ 71 h 71"/>
                <a:gd name="T32" fmla="*/ 62 w 132"/>
                <a:gd name="T33" fmla="*/ 71 h 71"/>
                <a:gd name="T34" fmla="*/ 53 w 132"/>
                <a:gd name="T35" fmla="*/ 71 h 71"/>
                <a:gd name="T36" fmla="*/ 35 w 132"/>
                <a:gd name="T37" fmla="*/ 71 h 71"/>
                <a:gd name="T38" fmla="*/ 26 w 132"/>
                <a:gd name="T39" fmla="*/ 62 h 71"/>
                <a:gd name="T40" fmla="*/ 8 w 132"/>
                <a:gd name="T41" fmla="*/ 53 h 71"/>
                <a:gd name="T42" fmla="*/ 0 w 132"/>
                <a:gd name="T43" fmla="*/ 53 h 71"/>
                <a:gd name="T44" fmla="*/ 0 w 132"/>
                <a:gd name="T45" fmla="*/ 45 h 71"/>
                <a:gd name="T46" fmla="*/ 0 w 132"/>
                <a:gd name="T47" fmla="*/ 36 h 71"/>
                <a:gd name="T48" fmla="*/ 8 w 132"/>
                <a:gd name="T49" fmla="*/ 27 h 71"/>
                <a:gd name="T50" fmla="*/ 17 w 132"/>
                <a:gd name="T51" fmla="*/ 18 h 71"/>
                <a:gd name="T52" fmla="*/ 26 w 132"/>
                <a:gd name="T53" fmla="*/ 9 h 71"/>
                <a:gd name="T54" fmla="*/ 35 w 132"/>
                <a:gd name="T55" fmla="*/ 9 h 71"/>
                <a:gd name="T56" fmla="*/ 53 w 132"/>
                <a:gd name="T57" fmla="*/ 0 h 71"/>
                <a:gd name="T58" fmla="*/ 70 w 132"/>
                <a:gd name="T59" fmla="*/ 0 h 71"/>
                <a:gd name="T60" fmla="*/ 79 w 132"/>
                <a:gd name="T61" fmla="*/ 0 h 71"/>
                <a:gd name="T62" fmla="*/ 79 w 132"/>
                <a:gd name="T6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71">
                  <a:moveTo>
                    <a:pt x="79" y="0"/>
                  </a:moveTo>
                  <a:lnTo>
                    <a:pt x="88" y="0"/>
                  </a:lnTo>
                  <a:lnTo>
                    <a:pt x="97" y="0"/>
                  </a:lnTo>
                  <a:lnTo>
                    <a:pt x="106" y="9"/>
                  </a:lnTo>
                  <a:lnTo>
                    <a:pt x="106" y="9"/>
                  </a:lnTo>
                  <a:lnTo>
                    <a:pt x="115" y="9"/>
                  </a:lnTo>
                  <a:lnTo>
                    <a:pt x="123" y="18"/>
                  </a:lnTo>
                  <a:lnTo>
                    <a:pt x="123" y="18"/>
                  </a:lnTo>
                  <a:lnTo>
                    <a:pt x="132" y="18"/>
                  </a:lnTo>
                  <a:lnTo>
                    <a:pt x="132" y="27"/>
                  </a:lnTo>
                  <a:lnTo>
                    <a:pt x="132" y="27"/>
                  </a:lnTo>
                  <a:lnTo>
                    <a:pt x="123" y="45"/>
                  </a:lnTo>
                  <a:lnTo>
                    <a:pt x="115" y="53"/>
                  </a:lnTo>
                  <a:lnTo>
                    <a:pt x="106" y="62"/>
                  </a:lnTo>
                  <a:lnTo>
                    <a:pt x="97" y="71"/>
                  </a:lnTo>
                  <a:lnTo>
                    <a:pt x="79" y="71"/>
                  </a:lnTo>
                  <a:lnTo>
                    <a:pt x="62" y="71"/>
                  </a:lnTo>
                  <a:lnTo>
                    <a:pt x="53" y="71"/>
                  </a:lnTo>
                  <a:lnTo>
                    <a:pt x="35" y="71"/>
                  </a:lnTo>
                  <a:lnTo>
                    <a:pt x="26" y="62"/>
                  </a:lnTo>
                  <a:lnTo>
                    <a:pt x="8" y="53"/>
                  </a:lnTo>
                  <a:lnTo>
                    <a:pt x="0" y="53"/>
                  </a:lnTo>
                  <a:lnTo>
                    <a:pt x="0" y="45"/>
                  </a:lnTo>
                  <a:lnTo>
                    <a:pt x="0" y="36"/>
                  </a:lnTo>
                  <a:lnTo>
                    <a:pt x="8" y="27"/>
                  </a:lnTo>
                  <a:lnTo>
                    <a:pt x="17" y="18"/>
                  </a:lnTo>
                  <a:lnTo>
                    <a:pt x="26" y="9"/>
                  </a:lnTo>
                  <a:lnTo>
                    <a:pt x="35" y="9"/>
                  </a:lnTo>
                  <a:lnTo>
                    <a:pt x="53" y="0"/>
                  </a:lnTo>
                  <a:lnTo>
                    <a:pt x="70" y="0"/>
                  </a:lnTo>
                  <a:lnTo>
                    <a:pt x="79" y="0"/>
                  </a:lnTo>
                  <a:lnTo>
                    <a:pt x="79"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1" name="Freeform 55"/>
            <p:cNvSpPr>
              <a:spLocks/>
            </p:cNvSpPr>
            <p:nvPr/>
          </p:nvSpPr>
          <p:spPr bwMode="auto">
            <a:xfrm>
              <a:off x="4941" y="1406"/>
              <a:ext cx="35" cy="98"/>
            </a:xfrm>
            <a:custGeom>
              <a:avLst/>
              <a:gdLst>
                <a:gd name="T0" fmla="*/ 35 w 106"/>
                <a:gd name="T1" fmla="*/ 0 h 282"/>
                <a:gd name="T2" fmla="*/ 53 w 106"/>
                <a:gd name="T3" fmla="*/ 26 h 282"/>
                <a:gd name="T4" fmla="*/ 62 w 106"/>
                <a:gd name="T5" fmla="*/ 53 h 282"/>
                <a:gd name="T6" fmla="*/ 71 w 106"/>
                <a:gd name="T7" fmla="*/ 70 h 282"/>
                <a:gd name="T8" fmla="*/ 88 w 106"/>
                <a:gd name="T9" fmla="*/ 97 h 282"/>
                <a:gd name="T10" fmla="*/ 97 w 106"/>
                <a:gd name="T11" fmla="*/ 123 h 282"/>
                <a:gd name="T12" fmla="*/ 106 w 106"/>
                <a:gd name="T13" fmla="*/ 141 h 282"/>
                <a:gd name="T14" fmla="*/ 106 w 106"/>
                <a:gd name="T15" fmla="*/ 168 h 282"/>
                <a:gd name="T16" fmla="*/ 106 w 106"/>
                <a:gd name="T17" fmla="*/ 194 h 282"/>
                <a:gd name="T18" fmla="*/ 106 w 106"/>
                <a:gd name="T19" fmla="*/ 221 h 282"/>
                <a:gd name="T20" fmla="*/ 106 w 106"/>
                <a:gd name="T21" fmla="*/ 238 h 282"/>
                <a:gd name="T22" fmla="*/ 97 w 106"/>
                <a:gd name="T23" fmla="*/ 247 h 282"/>
                <a:gd name="T24" fmla="*/ 97 w 106"/>
                <a:gd name="T25" fmla="*/ 256 h 282"/>
                <a:gd name="T26" fmla="*/ 88 w 106"/>
                <a:gd name="T27" fmla="*/ 265 h 282"/>
                <a:gd name="T28" fmla="*/ 80 w 106"/>
                <a:gd name="T29" fmla="*/ 274 h 282"/>
                <a:gd name="T30" fmla="*/ 71 w 106"/>
                <a:gd name="T31" fmla="*/ 274 h 282"/>
                <a:gd name="T32" fmla="*/ 71 w 106"/>
                <a:gd name="T33" fmla="*/ 282 h 282"/>
                <a:gd name="T34" fmla="*/ 53 w 106"/>
                <a:gd name="T35" fmla="*/ 282 h 282"/>
                <a:gd name="T36" fmla="*/ 44 w 106"/>
                <a:gd name="T37" fmla="*/ 282 h 282"/>
                <a:gd name="T38" fmla="*/ 35 w 106"/>
                <a:gd name="T39" fmla="*/ 282 h 282"/>
                <a:gd name="T40" fmla="*/ 27 w 106"/>
                <a:gd name="T41" fmla="*/ 282 h 282"/>
                <a:gd name="T42" fmla="*/ 35 w 106"/>
                <a:gd name="T43" fmla="*/ 256 h 282"/>
                <a:gd name="T44" fmla="*/ 35 w 106"/>
                <a:gd name="T45" fmla="*/ 229 h 282"/>
                <a:gd name="T46" fmla="*/ 27 w 106"/>
                <a:gd name="T47" fmla="*/ 194 h 282"/>
                <a:gd name="T48" fmla="*/ 27 w 106"/>
                <a:gd name="T49" fmla="*/ 168 h 282"/>
                <a:gd name="T50" fmla="*/ 18 w 106"/>
                <a:gd name="T51" fmla="*/ 132 h 282"/>
                <a:gd name="T52" fmla="*/ 9 w 106"/>
                <a:gd name="T53" fmla="*/ 106 h 282"/>
                <a:gd name="T54" fmla="*/ 0 w 106"/>
                <a:gd name="T55" fmla="*/ 79 h 282"/>
                <a:gd name="T56" fmla="*/ 9 w 106"/>
                <a:gd name="T57" fmla="*/ 53 h 282"/>
                <a:gd name="T58" fmla="*/ 18 w 106"/>
                <a:gd name="T59" fmla="*/ 26 h 282"/>
                <a:gd name="T60" fmla="*/ 35 w 106"/>
                <a:gd name="T61" fmla="*/ 8 h 282"/>
                <a:gd name="T62" fmla="*/ 35 w 106"/>
                <a:gd name="T63" fmla="*/ 8 h 282"/>
                <a:gd name="T64" fmla="*/ 35 w 106"/>
                <a:gd name="T6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282">
                  <a:moveTo>
                    <a:pt x="35" y="0"/>
                  </a:moveTo>
                  <a:lnTo>
                    <a:pt x="53" y="26"/>
                  </a:lnTo>
                  <a:lnTo>
                    <a:pt x="62" y="53"/>
                  </a:lnTo>
                  <a:lnTo>
                    <a:pt x="71" y="70"/>
                  </a:lnTo>
                  <a:lnTo>
                    <a:pt x="88" y="97"/>
                  </a:lnTo>
                  <a:lnTo>
                    <a:pt x="97" y="123"/>
                  </a:lnTo>
                  <a:lnTo>
                    <a:pt x="106" y="141"/>
                  </a:lnTo>
                  <a:lnTo>
                    <a:pt x="106" y="168"/>
                  </a:lnTo>
                  <a:lnTo>
                    <a:pt x="106" y="194"/>
                  </a:lnTo>
                  <a:lnTo>
                    <a:pt x="106" y="221"/>
                  </a:lnTo>
                  <a:lnTo>
                    <a:pt x="106" y="238"/>
                  </a:lnTo>
                  <a:lnTo>
                    <a:pt x="97" y="247"/>
                  </a:lnTo>
                  <a:lnTo>
                    <a:pt x="97" y="256"/>
                  </a:lnTo>
                  <a:lnTo>
                    <a:pt x="88" y="265"/>
                  </a:lnTo>
                  <a:lnTo>
                    <a:pt x="80" y="274"/>
                  </a:lnTo>
                  <a:lnTo>
                    <a:pt x="71" y="274"/>
                  </a:lnTo>
                  <a:lnTo>
                    <a:pt x="71" y="282"/>
                  </a:lnTo>
                  <a:lnTo>
                    <a:pt x="53" y="282"/>
                  </a:lnTo>
                  <a:lnTo>
                    <a:pt x="44" y="282"/>
                  </a:lnTo>
                  <a:lnTo>
                    <a:pt x="35" y="282"/>
                  </a:lnTo>
                  <a:lnTo>
                    <a:pt x="27" y="282"/>
                  </a:lnTo>
                  <a:lnTo>
                    <a:pt x="35" y="256"/>
                  </a:lnTo>
                  <a:lnTo>
                    <a:pt x="35" y="229"/>
                  </a:lnTo>
                  <a:lnTo>
                    <a:pt x="27" y="194"/>
                  </a:lnTo>
                  <a:lnTo>
                    <a:pt x="27" y="168"/>
                  </a:lnTo>
                  <a:lnTo>
                    <a:pt x="18" y="132"/>
                  </a:lnTo>
                  <a:lnTo>
                    <a:pt x="9" y="106"/>
                  </a:lnTo>
                  <a:lnTo>
                    <a:pt x="0" y="79"/>
                  </a:lnTo>
                  <a:lnTo>
                    <a:pt x="9" y="53"/>
                  </a:lnTo>
                  <a:lnTo>
                    <a:pt x="18" y="26"/>
                  </a:lnTo>
                  <a:lnTo>
                    <a:pt x="35" y="8"/>
                  </a:lnTo>
                  <a:lnTo>
                    <a:pt x="35" y="8"/>
                  </a:lnTo>
                  <a:lnTo>
                    <a:pt x="35" y="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2" name="Freeform 56"/>
            <p:cNvSpPr>
              <a:spLocks/>
            </p:cNvSpPr>
            <p:nvPr/>
          </p:nvSpPr>
          <p:spPr bwMode="auto">
            <a:xfrm>
              <a:off x="3541" y="2036"/>
              <a:ext cx="68" cy="49"/>
            </a:xfrm>
            <a:custGeom>
              <a:avLst/>
              <a:gdLst>
                <a:gd name="T0" fmla="*/ 71 w 203"/>
                <a:gd name="T1" fmla="*/ 80 h 142"/>
                <a:gd name="T2" fmla="*/ 97 w 203"/>
                <a:gd name="T3" fmla="*/ 80 h 142"/>
                <a:gd name="T4" fmla="*/ 124 w 203"/>
                <a:gd name="T5" fmla="*/ 62 h 142"/>
                <a:gd name="T6" fmla="*/ 141 w 203"/>
                <a:gd name="T7" fmla="*/ 36 h 142"/>
                <a:gd name="T8" fmla="*/ 159 w 203"/>
                <a:gd name="T9" fmla="*/ 18 h 142"/>
                <a:gd name="T10" fmla="*/ 177 w 203"/>
                <a:gd name="T11" fmla="*/ 9 h 142"/>
                <a:gd name="T12" fmla="*/ 185 w 203"/>
                <a:gd name="T13" fmla="*/ 0 h 142"/>
                <a:gd name="T14" fmla="*/ 194 w 203"/>
                <a:gd name="T15" fmla="*/ 9 h 142"/>
                <a:gd name="T16" fmla="*/ 203 w 203"/>
                <a:gd name="T17" fmla="*/ 9 h 142"/>
                <a:gd name="T18" fmla="*/ 203 w 203"/>
                <a:gd name="T19" fmla="*/ 18 h 142"/>
                <a:gd name="T20" fmla="*/ 203 w 203"/>
                <a:gd name="T21" fmla="*/ 36 h 142"/>
                <a:gd name="T22" fmla="*/ 185 w 203"/>
                <a:gd name="T23" fmla="*/ 62 h 142"/>
                <a:gd name="T24" fmla="*/ 168 w 203"/>
                <a:gd name="T25" fmla="*/ 89 h 142"/>
                <a:gd name="T26" fmla="*/ 141 w 203"/>
                <a:gd name="T27" fmla="*/ 106 h 142"/>
                <a:gd name="T28" fmla="*/ 106 w 203"/>
                <a:gd name="T29" fmla="*/ 124 h 142"/>
                <a:gd name="T30" fmla="*/ 88 w 203"/>
                <a:gd name="T31" fmla="*/ 142 h 142"/>
                <a:gd name="T32" fmla="*/ 79 w 203"/>
                <a:gd name="T33" fmla="*/ 142 h 142"/>
                <a:gd name="T34" fmla="*/ 62 w 203"/>
                <a:gd name="T35" fmla="*/ 142 h 142"/>
                <a:gd name="T36" fmla="*/ 53 w 203"/>
                <a:gd name="T37" fmla="*/ 142 h 142"/>
                <a:gd name="T38" fmla="*/ 35 w 203"/>
                <a:gd name="T39" fmla="*/ 142 h 142"/>
                <a:gd name="T40" fmla="*/ 26 w 203"/>
                <a:gd name="T41" fmla="*/ 133 h 142"/>
                <a:gd name="T42" fmla="*/ 9 w 203"/>
                <a:gd name="T43" fmla="*/ 115 h 142"/>
                <a:gd name="T44" fmla="*/ 0 w 203"/>
                <a:gd name="T45" fmla="*/ 98 h 142"/>
                <a:gd name="T46" fmla="*/ 0 w 203"/>
                <a:gd name="T47" fmla="*/ 80 h 142"/>
                <a:gd name="T48" fmla="*/ 9 w 203"/>
                <a:gd name="T49" fmla="*/ 62 h 142"/>
                <a:gd name="T50" fmla="*/ 26 w 203"/>
                <a:gd name="T51" fmla="*/ 53 h 142"/>
                <a:gd name="T52" fmla="*/ 26 w 203"/>
                <a:gd name="T53" fmla="*/ 53 h 142"/>
                <a:gd name="T54" fmla="*/ 35 w 203"/>
                <a:gd name="T55" fmla="*/ 53 h 142"/>
                <a:gd name="T56" fmla="*/ 44 w 203"/>
                <a:gd name="T57" fmla="*/ 53 h 142"/>
                <a:gd name="T58" fmla="*/ 44 w 203"/>
                <a:gd name="T59" fmla="*/ 62 h 142"/>
                <a:gd name="T60" fmla="*/ 53 w 203"/>
                <a:gd name="T61" fmla="*/ 62 h 142"/>
                <a:gd name="T62" fmla="*/ 53 w 203"/>
                <a:gd name="T63" fmla="*/ 62 h 142"/>
                <a:gd name="T64" fmla="*/ 53 w 203"/>
                <a:gd name="T65" fmla="*/ 71 h 142"/>
                <a:gd name="T66" fmla="*/ 53 w 203"/>
                <a:gd name="T67" fmla="*/ 80 h 142"/>
                <a:gd name="T68" fmla="*/ 53 w 203"/>
                <a:gd name="T69" fmla="*/ 80 h 142"/>
                <a:gd name="T70" fmla="*/ 53 w 203"/>
                <a:gd name="T71" fmla="*/ 8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142">
                  <a:moveTo>
                    <a:pt x="53" y="80"/>
                  </a:moveTo>
                  <a:lnTo>
                    <a:pt x="71" y="80"/>
                  </a:lnTo>
                  <a:lnTo>
                    <a:pt x="79" y="80"/>
                  </a:lnTo>
                  <a:lnTo>
                    <a:pt x="97" y="80"/>
                  </a:lnTo>
                  <a:lnTo>
                    <a:pt x="106" y="71"/>
                  </a:lnTo>
                  <a:lnTo>
                    <a:pt x="124" y="62"/>
                  </a:lnTo>
                  <a:lnTo>
                    <a:pt x="132" y="53"/>
                  </a:lnTo>
                  <a:lnTo>
                    <a:pt x="141" y="36"/>
                  </a:lnTo>
                  <a:lnTo>
                    <a:pt x="150" y="27"/>
                  </a:lnTo>
                  <a:lnTo>
                    <a:pt x="159" y="18"/>
                  </a:lnTo>
                  <a:lnTo>
                    <a:pt x="177" y="9"/>
                  </a:lnTo>
                  <a:lnTo>
                    <a:pt x="177" y="9"/>
                  </a:lnTo>
                  <a:lnTo>
                    <a:pt x="177" y="0"/>
                  </a:lnTo>
                  <a:lnTo>
                    <a:pt x="185" y="0"/>
                  </a:lnTo>
                  <a:lnTo>
                    <a:pt x="185" y="0"/>
                  </a:lnTo>
                  <a:lnTo>
                    <a:pt x="194" y="9"/>
                  </a:lnTo>
                  <a:lnTo>
                    <a:pt x="194" y="9"/>
                  </a:lnTo>
                  <a:lnTo>
                    <a:pt x="203" y="9"/>
                  </a:lnTo>
                  <a:lnTo>
                    <a:pt x="203" y="9"/>
                  </a:lnTo>
                  <a:lnTo>
                    <a:pt x="203" y="18"/>
                  </a:lnTo>
                  <a:lnTo>
                    <a:pt x="203" y="18"/>
                  </a:lnTo>
                  <a:lnTo>
                    <a:pt x="203" y="36"/>
                  </a:lnTo>
                  <a:lnTo>
                    <a:pt x="194" y="53"/>
                  </a:lnTo>
                  <a:lnTo>
                    <a:pt x="185" y="62"/>
                  </a:lnTo>
                  <a:lnTo>
                    <a:pt x="177" y="80"/>
                  </a:lnTo>
                  <a:lnTo>
                    <a:pt x="168" y="89"/>
                  </a:lnTo>
                  <a:lnTo>
                    <a:pt x="150" y="98"/>
                  </a:lnTo>
                  <a:lnTo>
                    <a:pt x="141" y="106"/>
                  </a:lnTo>
                  <a:lnTo>
                    <a:pt x="124" y="115"/>
                  </a:lnTo>
                  <a:lnTo>
                    <a:pt x="106" y="124"/>
                  </a:lnTo>
                  <a:lnTo>
                    <a:pt x="97" y="133"/>
                  </a:lnTo>
                  <a:lnTo>
                    <a:pt x="88" y="142"/>
                  </a:lnTo>
                  <a:lnTo>
                    <a:pt x="88" y="142"/>
                  </a:lnTo>
                  <a:lnTo>
                    <a:pt x="79" y="142"/>
                  </a:lnTo>
                  <a:lnTo>
                    <a:pt x="71" y="142"/>
                  </a:lnTo>
                  <a:lnTo>
                    <a:pt x="62" y="142"/>
                  </a:lnTo>
                  <a:lnTo>
                    <a:pt x="62" y="142"/>
                  </a:lnTo>
                  <a:lnTo>
                    <a:pt x="53" y="142"/>
                  </a:lnTo>
                  <a:lnTo>
                    <a:pt x="44" y="142"/>
                  </a:lnTo>
                  <a:lnTo>
                    <a:pt x="35" y="142"/>
                  </a:lnTo>
                  <a:lnTo>
                    <a:pt x="35" y="133"/>
                  </a:lnTo>
                  <a:lnTo>
                    <a:pt x="26" y="133"/>
                  </a:lnTo>
                  <a:lnTo>
                    <a:pt x="18" y="124"/>
                  </a:lnTo>
                  <a:lnTo>
                    <a:pt x="9" y="115"/>
                  </a:lnTo>
                  <a:lnTo>
                    <a:pt x="9" y="106"/>
                  </a:lnTo>
                  <a:lnTo>
                    <a:pt x="0" y="98"/>
                  </a:lnTo>
                  <a:lnTo>
                    <a:pt x="0" y="89"/>
                  </a:lnTo>
                  <a:lnTo>
                    <a:pt x="0" y="80"/>
                  </a:lnTo>
                  <a:lnTo>
                    <a:pt x="0" y="71"/>
                  </a:lnTo>
                  <a:lnTo>
                    <a:pt x="9" y="62"/>
                  </a:lnTo>
                  <a:lnTo>
                    <a:pt x="18" y="62"/>
                  </a:lnTo>
                  <a:lnTo>
                    <a:pt x="26" y="53"/>
                  </a:lnTo>
                  <a:lnTo>
                    <a:pt x="26" y="53"/>
                  </a:lnTo>
                  <a:lnTo>
                    <a:pt x="26" y="53"/>
                  </a:lnTo>
                  <a:lnTo>
                    <a:pt x="35" y="53"/>
                  </a:lnTo>
                  <a:lnTo>
                    <a:pt x="35" y="53"/>
                  </a:lnTo>
                  <a:lnTo>
                    <a:pt x="35" y="53"/>
                  </a:lnTo>
                  <a:lnTo>
                    <a:pt x="44" y="53"/>
                  </a:lnTo>
                  <a:lnTo>
                    <a:pt x="44" y="53"/>
                  </a:lnTo>
                  <a:lnTo>
                    <a:pt x="44" y="62"/>
                  </a:lnTo>
                  <a:lnTo>
                    <a:pt x="53" y="62"/>
                  </a:lnTo>
                  <a:lnTo>
                    <a:pt x="53" y="62"/>
                  </a:lnTo>
                  <a:lnTo>
                    <a:pt x="53" y="62"/>
                  </a:lnTo>
                  <a:lnTo>
                    <a:pt x="53" y="62"/>
                  </a:lnTo>
                  <a:lnTo>
                    <a:pt x="53" y="71"/>
                  </a:lnTo>
                  <a:lnTo>
                    <a:pt x="53" y="71"/>
                  </a:lnTo>
                  <a:lnTo>
                    <a:pt x="53" y="71"/>
                  </a:lnTo>
                  <a:lnTo>
                    <a:pt x="53" y="80"/>
                  </a:lnTo>
                  <a:lnTo>
                    <a:pt x="53" y="80"/>
                  </a:lnTo>
                  <a:lnTo>
                    <a:pt x="53" y="80"/>
                  </a:lnTo>
                  <a:lnTo>
                    <a:pt x="53" y="80"/>
                  </a:lnTo>
                  <a:lnTo>
                    <a:pt x="53" y="80"/>
                  </a:lnTo>
                  <a:close/>
                </a:path>
              </a:pathLst>
            </a:custGeom>
            <a:solidFill>
              <a:srgbClr val="A3A3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3" name="Freeform 57"/>
            <p:cNvSpPr>
              <a:spLocks/>
            </p:cNvSpPr>
            <p:nvPr/>
          </p:nvSpPr>
          <p:spPr bwMode="auto">
            <a:xfrm>
              <a:off x="3559" y="2268"/>
              <a:ext cx="91" cy="40"/>
            </a:xfrm>
            <a:custGeom>
              <a:avLst/>
              <a:gdLst>
                <a:gd name="T0" fmla="*/ 0 w 274"/>
                <a:gd name="T1" fmla="*/ 0 h 115"/>
                <a:gd name="T2" fmla="*/ 9 w 274"/>
                <a:gd name="T3" fmla="*/ 9 h 115"/>
                <a:gd name="T4" fmla="*/ 18 w 274"/>
                <a:gd name="T5" fmla="*/ 18 h 115"/>
                <a:gd name="T6" fmla="*/ 26 w 274"/>
                <a:gd name="T7" fmla="*/ 18 h 115"/>
                <a:gd name="T8" fmla="*/ 35 w 274"/>
                <a:gd name="T9" fmla="*/ 27 h 115"/>
                <a:gd name="T10" fmla="*/ 35 w 274"/>
                <a:gd name="T11" fmla="*/ 27 h 115"/>
                <a:gd name="T12" fmla="*/ 44 w 274"/>
                <a:gd name="T13" fmla="*/ 35 h 115"/>
                <a:gd name="T14" fmla="*/ 53 w 274"/>
                <a:gd name="T15" fmla="*/ 35 h 115"/>
                <a:gd name="T16" fmla="*/ 62 w 274"/>
                <a:gd name="T17" fmla="*/ 35 h 115"/>
                <a:gd name="T18" fmla="*/ 71 w 274"/>
                <a:gd name="T19" fmla="*/ 44 h 115"/>
                <a:gd name="T20" fmla="*/ 79 w 274"/>
                <a:gd name="T21" fmla="*/ 44 h 115"/>
                <a:gd name="T22" fmla="*/ 97 w 274"/>
                <a:gd name="T23" fmla="*/ 53 h 115"/>
                <a:gd name="T24" fmla="*/ 115 w 274"/>
                <a:gd name="T25" fmla="*/ 53 h 115"/>
                <a:gd name="T26" fmla="*/ 141 w 274"/>
                <a:gd name="T27" fmla="*/ 53 h 115"/>
                <a:gd name="T28" fmla="*/ 159 w 274"/>
                <a:gd name="T29" fmla="*/ 44 h 115"/>
                <a:gd name="T30" fmla="*/ 177 w 274"/>
                <a:gd name="T31" fmla="*/ 44 h 115"/>
                <a:gd name="T32" fmla="*/ 194 w 274"/>
                <a:gd name="T33" fmla="*/ 35 h 115"/>
                <a:gd name="T34" fmla="*/ 212 w 274"/>
                <a:gd name="T35" fmla="*/ 27 h 115"/>
                <a:gd name="T36" fmla="*/ 230 w 274"/>
                <a:gd name="T37" fmla="*/ 27 h 115"/>
                <a:gd name="T38" fmla="*/ 247 w 274"/>
                <a:gd name="T39" fmla="*/ 35 h 115"/>
                <a:gd name="T40" fmla="*/ 265 w 274"/>
                <a:gd name="T41" fmla="*/ 44 h 115"/>
                <a:gd name="T42" fmla="*/ 274 w 274"/>
                <a:gd name="T43" fmla="*/ 53 h 115"/>
                <a:gd name="T44" fmla="*/ 274 w 274"/>
                <a:gd name="T45" fmla="*/ 53 h 115"/>
                <a:gd name="T46" fmla="*/ 274 w 274"/>
                <a:gd name="T47" fmla="*/ 62 h 115"/>
                <a:gd name="T48" fmla="*/ 265 w 274"/>
                <a:gd name="T49" fmla="*/ 80 h 115"/>
                <a:gd name="T50" fmla="*/ 265 w 274"/>
                <a:gd name="T51" fmla="*/ 80 h 115"/>
                <a:gd name="T52" fmla="*/ 256 w 274"/>
                <a:gd name="T53" fmla="*/ 88 h 115"/>
                <a:gd name="T54" fmla="*/ 239 w 274"/>
                <a:gd name="T55" fmla="*/ 97 h 115"/>
                <a:gd name="T56" fmla="*/ 230 w 274"/>
                <a:gd name="T57" fmla="*/ 106 h 115"/>
                <a:gd name="T58" fmla="*/ 221 w 274"/>
                <a:gd name="T59" fmla="*/ 106 h 115"/>
                <a:gd name="T60" fmla="*/ 212 w 274"/>
                <a:gd name="T61" fmla="*/ 115 h 115"/>
                <a:gd name="T62" fmla="*/ 186 w 274"/>
                <a:gd name="T63" fmla="*/ 115 h 115"/>
                <a:gd name="T64" fmla="*/ 159 w 274"/>
                <a:gd name="T65" fmla="*/ 115 h 115"/>
                <a:gd name="T66" fmla="*/ 132 w 274"/>
                <a:gd name="T67" fmla="*/ 106 h 115"/>
                <a:gd name="T68" fmla="*/ 106 w 274"/>
                <a:gd name="T69" fmla="*/ 106 h 115"/>
                <a:gd name="T70" fmla="*/ 88 w 274"/>
                <a:gd name="T71" fmla="*/ 97 h 115"/>
                <a:gd name="T72" fmla="*/ 62 w 274"/>
                <a:gd name="T73" fmla="*/ 80 h 115"/>
                <a:gd name="T74" fmla="*/ 44 w 274"/>
                <a:gd name="T75" fmla="*/ 71 h 115"/>
                <a:gd name="T76" fmla="*/ 26 w 274"/>
                <a:gd name="T77" fmla="*/ 53 h 115"/>
                <a:gd name="T78" fmla="*/ 18 w 274"/>
                <a:gd name="T79" fmla="*/ 27 h 115"/>
                <a:gd name="T80" fmla="*/ 9 w 274"/>
                <a:gd name="T81" fmla="*/ 0 h 115"/>
                <a:gd name="T82" fmla="*/ 9 w 274"/>
                <a:gd name="T83" fmla="*/ 0 h 115"/>
                <a:gd name="T84" fmla="*/ 0 w 274"/>
                <a:gd name="T8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4" h="115">
                  <a:moveTo>
                    <a:pt x="0" y="0"/>
                  </a:moveTo>
                  <a:lnTo>
                    <a:pt x="9" y="9"/>
                  </a:lnTo>
                  <a:lnTo>
                    <a:pt x="18" y="18"/>
                  </a:lnTo>
                  <a:lnTo>
                    <a:pt x="26" y="18"/>
                  </a:lnTo>
                  <a:lnTo>
                    <a:pt x="35" y="27"/>
                  </a:lnTo>
                  <a:lnTo>
                    <a:pt x="35" y="27"/>
                  </a:lnTo>
                  <a:lnTo>
                    <a:pt x="44" y="35"/>
                  </a:lnTo>
                  <a:lnTo>
                    <a:pt x="53" y="35"/>
                  </a:lnTo>
                  <a:lnTo>
                    <a:pt x="62" y="35"/>
                  </a:lnTo>
                  <a:lnTo>
                    <a:pt x="71" y="44"/>
                  </a:lnTo>
                  <a:lnTo>
                    <a:pt x="79" y="44"/>
                  </a:lnTo>
                  <a:lnTo>
                    <a:pt x="97" y="53"/>
                  </a:lnTo>
                  <a:lnTo>
                    <a:pt x="115" y="53"/>
                  </a:lnTo>
                  <a:lnTo>
                    <a:pt x="141" y="53"/>
                  </a:lnTo>
                  <a:lnTo>
                    <a:pt x="159" y="44"/>
                  </a:lnTo>
                  <a:lnTo>
                    <a:pt x="177" y="44"/>
                  </a:lnTo>
                  <a:lnTo>
                    <a:pt x="194" y="35"/>
                  </a:lnTo>
                  <a:lnTo>
                    <a:pt x="212" y="27"/>
                  </a:lnTo>
                  <a:lnTo>
                    <a:pt x="230" y="27"/>
                  </a:lnTo>
                  <a:lnTo>
                    <a:pt x="247" y="35"/>
                  </a:lnTo>
                  <a:lnTo>
                    <a:pt x="265" y="44"/>
                  </a:lnTo>
                  <a:lnTo>
                    <a:pt x="274" y="53"/>
                  </a:lnTo>
                  <a:lnTo>
                    <a:pt x="274" y="53"/>
                  </a:lnTo>
                  <a:lnTo>
                    <a:pt x="274" y="62"/>
                  </a:lnTo>
                  <a:lnTo>
                    <a:pt x="265" y="80"/>
                  </a:lnTo>
                  <a:lnTo>
                    <a:pt x="265" y="80"/>
                  </a:lnTo>
                  <a:lnTo>
                    <a:pt x="256" y="88"/>
                  </a:lnTo>
                  <a:lnTo>
                    <a:pt x="239" y="97"/>
                  </a:lnTo>
                  <a:lnTo>
                    <a:pt x="230" y="106"/>
                  </a:lnTo>
                  <a:lnTo>
                    <a:pt x="221" y="106"/>
                  </a:lnTo>
                  <a:lnTo>
                    <a:pt x="212" y="115"/>
                  </a:lnTo>
                  <a:lnTo>
                    <a:pt x="186" y="115"/>
                  </a:lnTo>
                  <a:lnTo>
                    <a:pt x="159" y="115"/>
                  </a:lnTo>
                  <a:lnTo>
                    <a:pt x="132" y="106"/>
                  </a:lnTo>
                  <a:lnTo>
                    <a:pt x="106" y="106"/>
                  </a:lnTo>
                  <a:lnTo>
                    <a:pt x="88" y="97"/>
                  </a:lnTo>
                  <a:lnTo>
                    <a:pt x="62" y="80"/>
                  </a:lnTo>
                  <a:lnTo>
                    <a:pt x="44" y="71"/>
                  </a:lnTo>
                  <a:lnTo>
                    <a:pt x="26" y="53"/>
                  </a:lnTo>
                  <a:lnTo>
                    <a:pt x="18" y="27"/>
                  </a:lnTo>
                  <a:lnTo>
                    <a:pt x="9" y="0"/>
                  </a:lnTo>
                  <a:lnTo>
                    <a:pt x="9" y="0"/>
                  </a:lnTo>
                  <a:lnTo>
                    <a:pt x="0" y="0"/>
                  </a:lnTo>
                  <a:close/>
                </a:path>
              </a:pathLst>
            </a:custGeom>
            <a:solidFill>
              <a:srgbClr val="5C5C5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4634" name="Freeform 58"/>
            <p:cNvSpPr>
              <a:spLocks/>
            </p:cNvSpPr>
            <p:nvPr/>
          </p:nvSpPr>
          <p:spPr bwMode="auto">
            <a:xfrm>
              <a:off x="4734" y="2968"/>
              <a:ext cx="213" cy="70"/>
            </a:xfrm>
            <a:custGeom>
              <a:avLst/>
              <a:gdLst>
                <a:gd name="T0" fmla="*/ 0 w 637"/>
                <a:gd name="T1" fmla="*/ 0 h 203"/>
                <a:gd name="T2" fmla="*/ 9 w 637"/>
                <a:gd name="T3" fmla="*/ 9 h 203"/>
                <a:gd name="T4" fmla="*/ 27 w 637"/>
                <a:gd name="T5" fmla="*/ 27 h 203"/>
                <a:gd name="T6" fmla="*/ 53 w 637"/>
                <a:gd name="T7" fmla="*/ 44 h 203"/>
                <a:gd name="T8" fmla="*/ 89 w 637"/>
                <a:gd name="T9" fmla="*/ 71 h 203"/>
                <a:gd name="T10" fmla="*/ 142 w 637"/>
                <a:gd name="T11" fmla="*/ 88 h 203"/>
                <a:gd name="T12" fmla="*/ 213 w 637"/>
                <a:gd name="T13" fmla="*/ 115 h 203"/>
                <a:gd name="T14" fmla="*/ 292 w 637"/>
                <a:gd name="T15" fmla="*/ 133 h 203"/>
                <a:gd name="T16" fmla="*/ 389 w 637"/>
                <a:gd name="T17" fmla="*/ 141 h 203"/>
                <a:gd name="T18" fmla="*/ 504 w 637"/>
                <a:gd name="T19" fmla="*/ 141 h 203"/>
                <a:gd name="T20" fmla="*/ 628 w 637"/>
                <a:gd name="T21" fmla="*/ 133 h 203"/>
                <a:gd name="T22" fmla="*/ 637 w 637"/>
                <a:gd name="T23" fmla="*/ 133 h 203"/>
                <a:gd name="T24" fmla="*/ 637 w 637"/>
                <a:gd name="T25" fmla="*/ 133 h 203"/>
                <a:gd name="T26" fmla="*/ 637 w 637"/>
                <a:gd name="T27" fmla="*/ 141 h 203"/>
                <a:gd name="T28" fmla="*/ 628 w 637"/>
                <a:gd name="T29" fmla="*/ 150 h 203"/>
                <a:gd name="T30" fmla="*/ 619 w 637"/>
                <a:gd name="T31" fmla="*/ 168 h 203"/>
                <a:gd name="T32" fmla="*/ 619 w 637"/>
                <a:gd name="T33" fmla="*/ 177 h 203"/>
                <a:gd name="T34" fmla="*/ 610 w 637"/>
                <a:gd name="T35" fmla="*/ 186 h 203"/>
                <a:gd name="T36" fmla="*/ 610 w 637"/>
                <a:gd name="T37" fmla="*/ 194 h 203"/>
                <a:gd name="T38" fmla="*/ 601 w 637"/>
                <a:gd name="T39" fmla="*/ 203 h 203"/>
                <a:gd name="T40" fmla="*/ 601 w 637"/>
                <a:gd name="T41" fmla="*/ 203 h 203"/>
                <a:gd name="T42" fmla="*/ 593 w 637"/>
                <a:gd name="T43" fmla="*/ 203 h 203"/>
                <a:gd name="T44" fmla="*/ 566 w 637"/>
                <a:gd name="T45" fmla="*/ 203 h 203"/>
                <a:gd name="T46" fmla="*/ 531 w 637"/>
                <a:gd name="T47" fmla="*/ 194 h 203"/>
                <a:gd name="T48" fmla="*/ 478 w 637"/>
                <a:gd name="T49" fmla="*/ 194 h 203"/>
                <a:gd name="T50" fmla="*/ 416 w 637"/>
                <a:gd name="T51" fmla="*/ 194 h 203"/>
                <a:gd name="T52" fmla="*/ 354 w 637"/>
                <a:gd name="T53" fmla="*/ 186 h 203"/>
                <a:gd name="T54" fmla="*/ 292 w 637"/>
                <a:gd name="T55" fmla="*/ 177 h 203"/>
                <a:gd name="T56" fmla="*/ 230 w 637"/>
                <a:gd name="T57" fmla="*/ 159 h 203"/>
                <a:gd name="T58" fmla="*/ 168 w 637"/>
                <a:gd name="T59" fmla="*/ 150 h 203"/>
                <a:gd name="T60" fmla="*/ 124 w 637"/>
                <a:gd name="T61" fmla="*/ 133 h 203"/>
                <a:gd name="T62" fmla="*/ 89 w 637"/>
                <a:gd name="T63" fmla="*/ 106 h 203"/>
                <a:gd name="T64" fmla="*/ 53 w 637"/>
                <a:gd name="T65" fmla="*/ 88 h 203"/>
                <a:gd name="T66" fmla="*/ 36 w 637"/>
                <a:gd name="T67" fmla="*/ 71 h 203"/>
                <a:gd name="T68" fmla="*/ 18 w 637"/>
                <a:gd name="T69" fmla="*/ 62 h 203"/>
                <a:gd name="T70" fmla="*/ 9 w 637"/>
                <a:gd name="T71" fmla="*/ 44 h 203"/>
                <a:gd name="T72" fmla="*/ 9 w 637"/>
                <a:gd name="T73" fmla="*/ 27 h 203"/>
                <a:gd name="T74" fmla="*/ 0 w 637"/>
                <a:gd name="T75" fmla="*/ 18 h 203"/>
                <a:gd name="T76" fmla="*/ 0 w 637"/>
                <a:gd name="T77" fmla="*/ 9 h 203"/>
                <a:gd name="T78" fmla="*/ 9 w 637"/>
                <a:gd name="T79" fmla="*/ 9 h 203"/>
                <a:gd name="T80" fmla="*/ 9 w 637"/>
                <a:gd name="T81" fmla="*/ 9 h 203"/>
                <a:gd name="T82" fmla="*/ 9 w 637"/>
                <a:gd name="T83" fmla="*/ 9 h 203"/>
                <a:gd name="T84" fmla="*/ 0 w 637"/>
                <a:gd name="T8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37" h="203">
                  <a:moveTo>
                    <a:pt x="0" y="0"/>
                  </a:moveTo>
                  <a:lnTo>
                    <a:pt x="9" y="9"/>
                  </a:lnTo>
                  <a:lnTo>
                    <a:pt x="27" y="27"/>
                  </a:lnTo>
                  <a:lnTo>
                    <a:pt x="53" y="44"/>
                  </a:lnTo>
                  <a:lnTo>
                    <a:pt x="89" y="71"/>
                  </a:lnTo>
                  <a:lnTo>
                    <a:pt x="142" y="88"/>
                  </a:lnTo>
                  <a:lnTo>
                    <a:pt x="213" y="115"/>
                  </a:lnTo>
                  <a:lnTo>
                    <a:pt x="292" y="133"/>
                  </a:lnTo>
                  <a:lnTo>
                    <a:pt x="389" y="141"/>
                  </a:lnTo>
                  <a:lnTo>
                    <a:pt x="504" y="141"/>
                  </a:lnTo>
                  <a:lnTo>
                    <a:pt x="628" y="133"/>
                  </a:lnTo>
                  <a:lnTo>
                    <a:pt x="637" y="133"/>
                  </a:lnTo>
                  <a:lnTo>
                    <a:pt x="637" y="133"/>
                  </a:lnTo>
                  <a:lnTo>
                    <a:pt x="637" y="141"/>
                  </a:lnTo>
                  <a:lnTo>
                    <a:pt x="628" y="150"/>
                  </a:lnTo>
                  <a:lnTo>
                    <a:pt x="619" y="168"/>
                  </a:lnTo>
                  <a:lnTo>
                    <a:pt x="619" y="177"/>
                  </a:lnTo>
                  <a:lnTo>
                    <a:pt x="610" y="186"/>
                  </a:lnTo>
                  <a:lnTo>
                    <a:pt x="610" y="194"/>
                  </a:lnTo>
                  <a:lnTo>
                    <a:pt x="601" y="203"/>
                  </a:lnTo>
                  <a:lnTo>
                    <a:pt x="601" y="203"/>
                  </a:lnTo>
                  <a:lnTo>
                    <a:pt x="593" y="203"/>
                  </a:lnTo>
                  <a:lnTo>
                    <a:pt x="566" y="203"/>
                  </a:lnTo>
                  <a:lnTo>
                    <a:pt x="531" y="194"/>
                  </a:lnTo>
                  <a:lnTo>
                    <a:pt x="478" y="194"/>
                  </a:lnTo>
                  <a:lnTo>
                    <a:pt x="416" y="194"/>
                  </a:lnTo>
                  <a:lnTo>
                    <a:pt x="354" y="186"/>
                  </a:lnTo>
                  <a:lnTo>
                    <a:pt x="292" y="177"/>
                  </a:lnTo>
                  <a:lnTo>
                    <a:pt x="230" y="159"/>
                  </a:lnTo>
                  <a:lnTo>
                    <a:pt x="168" y="150"/>
                  </a:lnTo>
                  <a:lnTo>
                    <a:pt x="124" y="133"/>
                  </a:lnTo>
                  <a:lnTo>
                    <a:pt x="89" y="106"/>
                  </a:lnTo>
                  <a:lnTo>
                    <a:pt x="53" y="88"/>
                  </a:lnTo>
                  <a:lnTo>
                    <a:pt x="36" y="71"/>
                  </a:lnTo>
                  <a:lnTo>
                    <a:pt x="18" y="62"/>
                  </a:lnTo>
                  <a:lnTo>
                    <a:pt x="9" y="44"/>
                  </a:lnTo>
                  <a:lnTo>
                    <a:pt x="9" y="27"/>
                  </a:lnTo>
                  <a:lnTo>
                    <a:pt x="0" y="18"/>
                  </a:lnTo>
                  <a:lnTo>
                    <a:pt x="0" y="9"/>
                  </a:lnTo>
                  <a:lnTo>
                    <a:pt x="9" y="9"/>
                  </a:lnTo>
                  <a:lnTo>
                    <a:pt x="9" y="9"/>
                  </a:lnTo>
                  <a:lnTo>
                    <a:pt x="9" y="9"/>
                  </a:lnTo>
                  <a:lnTo>
                    <a:pt x="0" y="0"/>
                  </a:lnTo>
                  <a:close/>
                </a:path>
              </a:pathLst>
            </a:custGeom>
            <a:solidFill>
              <a:srgbClr val="875B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32</a:t>
            </a:fld>
            <a:endParaRPr lang="en-US">
              <a:solidFill>
                <a:srgbClr val="FFFFFF"/>
              </a:solidFill>
            </a:endParaRPr>
          </a:p>
        </p:txBody>
      </p:sp>
      <p:sp>
        <p:nvSpPr>
          <p:cNvPr id="64" name="Rectangle 63"/>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576900951"/>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p:txBody>
          <a:bodyPr/>
          <a:lstStyle/>
          <a:p>
            <a:r>
              <a:rPr lang="en-US" sz="3600" b="1" u="sng" dirty="0"/>
              <a:t>Results of Poor Nutrition</a:t>
            </a:r>
            <a:br>
              <a:rPr lang="en-US" sz="3600" b="1" u="sng" dirty="0"/>
            </a:br>
            <a:r>
              <a:rPr lang="en-US" sz="3200" dirty="0"/>
              <a:t>(continued)</a:t>
            </a:r>
          </a:p>
        </p:txBody>
      </p:sp>
      <p:sp>
        <p:nvSpPr>
          <p:cNvPr id="25603" name="Rectangle 3"/>
          <p:cNvSpPr>
            <a:spLocks noGrp="1" noChangeArrowheads="1"/>
          </p:cNvSpPr>
          <p:nvPr>
            <p:ph type="body" sz="half" idx="1"/>
          </p:nvPr>
        </p:nvSpPr>
        <p:spPr>
          <a:xfrm>
            <a:off x="457200" y="2057400"/>
            <a:ext cx="5040313" cy="4068763"/>
          </a:xfrm>
        </p:spPr>
        <p:txBody>
          <a:bodyPr/>
          <a:lstStyle/>
          <a:p>
            <a:r>
              <a:rPr lang="en-US" sz="3600" b="1" dirty="0">
                <a:effectLst>
                  <a:outerShdw blurRad="38100" dist="38100" dir="2700000" algn="tl">
                    <a:srgbClr val="000000">
                      <a:alpha val="43137"/>
                    </a:srgbClr>
                  </a:outerShdw>
                </a:effectLst>
              </a:rPr>
              <a:t>Lack of interest - mental slowdown</a:t>
            </a:r>
          </a:p>
          <a:p>
            <a:r>
              <a:rPr lang="en-US" sz="3600" b="1" dirty="0">
                <a:effectLst>
                  <a:outerShdw blurRad="38100" dist="38100" dir="2700000" algn="tl">
                    <a:srgbClr val="000000">
                      <a:alpha val="43137"/>
                    </a:srgbClr>
                  </a:outerShdw>
                </a:effectLst>
              </a:rPr>
              <a:t>Skin color and appearance poor</a:t>
            </a:r>
          </a:p>
        </p:txBody>
      </p:sp>
      <p:grpSp>
        <p:nvGrpSpPr>
          <p:cNvPr id="25634" name="Group 34"/>
          <p:cNvGrpSpPr>
            <a:grpSpLocks/>
          </p:cNvGrpSpPr>
          <p:nvPr/>
        </p:nvGrpSpPr>
        <p:grpSpPr bwMode="auto">
          <a:xfrm>
            <a:off x="5348665" y="2527643"/>
            <a:ext cx="2804735" cy="2595297"/>
            <a:chOff x="3400" y="1119"/>
            <a:chExt cx="2094" cy="2282"/>
          </a:xfrm>
          <a:effectLst>
            <a:glow rad="228600">
              <a:srgbClr val="FFFF00">
                <a:alpha val="40000"/>
              </a:srgbClr>
            </a:glow>
          </a:effectLst>
        </p:grpSpPr>
        <p:sp>
          <p:nvSpPr>
            <p:cNvPr id="25633" name="Oval 33"/>
            <p:cNvSpPr>
              <a:spLocks noChangeArrowheads="1"/>
            </p:cNvSpPr>
            <p:nvPr/>
          </p:nvSpPr>
          <p:spPr bwMode="auto">
            <a:xfrm>
              <a:off x="3400" y="1119"/>
              <a:ext cx="2094" cy="2282"/>
            </a:xfrm>
            <a:prstGeom prst="ellipse">
              <a:avLst/>
            </a:prstGeom>
            <a:solidFill>
              <a:srgbClr val="FFFF9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FFFFFF"/>
                </a:solidFill>
              </a:endParaRPr>
            </a:p>
          </p:txBody>
        </p:sp>
        <p:sp>
          <p:nvSpPr>
            <p:cNvPr id="25606" name="AutoShape 6"/>
            <p:cNvSpPr>
              <a:spLocks noChangeAspect="1" noChangeArrowheads="1" noTextEdit="1"/>
            </p:cNvSpPr>
            <p:nvPr/>
          </p:nvSpPr>
          <p:spPr bwMode="auto">
            <a:xfrm>
              <a:off x="3675" y="1309"/>
              <a:ext cx="1608" cy="1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25608" name="Freeform 8"/>
            <p:cNvSpPr>
              <a:spLocks/>
            </p:cNvSpPr>
            <p:nvPr/>
          </p:nvSpPr>
          <p:spPr bwMode="auto">
            <a:xfrm>
              <a:off x="3681" y="1311"/>
              <a:ext cx="1592" cy="1928"/>
            </a:xfrm>
            <a:custGeom>
              <a:avLst/>
              <a:gdLst>
                <a:gd name="T0" fmla="*/ 725 w 1592"/>
                <a:gd name="T1" fmla="*/ 14 h 1928"/>
                <a:gd name="T2" fmla="*/ 758 w 1592"/>
                <a:gd name="T3" fmla="*/ 45 h 1928"/>
                <a:gd name="T4" fmla="*/ 966 w 1592"/>
                <a:gd name="T5" fmla="*/ 70 h 1928"/>
                <a:gd name="T6" fmla="*/ 1262 w 1592"/>
                <a:gd name="T7" fmla="*/ 218 h 1928"/>
                <a:gd name="T8" fmla="*/ 1388 w 1592"/>
                <a:gd name="T9" fmla="*/ 445 h 1928"/>
                <a:gd name="T10" fmla="*/ 1430 w 1592"/>
                <a:gd name="T11" fmla="*/ 651 h 1928"/>
                <a:gd name="T12" fmla="*/ 1461 w 1592"/>
                <a:gd name="T13" fmla="*/ 754 h 1928"/>
                <a:gd name="T14" fmla="*/ 1502 w 1592"/>
                <a:gd name="T15" fmla="*/ 785 h 1928"/>
                <a:gd name="T16" fmla="*/ 1496 w 1592"/>
                <a:gd name="T17" fmla="*/ 815 h 1928"/>
                <a:gd name="T18" fmla="*/ 1472 w 1592"/>
                <a:gd name="T19" fmla="*/ 848 h 1928"/>
                <a:gd name="T20" fmla="*/ 1486 w 1592"/>
                <a:gd name="T21" fmla="*/ 858 h 1928"/>
                <a:gd name="T22" fmla="*/ 1533 w 1592"/>
                <a:gd name="T23" fmla="*/ 853 h 1928"/>
                <a:gd name="T24" fmla="*/ 1581 w 1592"/>
                <a:gd name="T25" fmla="*/ 903 h 1928"/>
                <a:gd name="T26" fmla="*/ 1592 w 1592"/>
                <a:gd name="T27" fmla="*/ 987 h 1928"/>
                <a:gd name="T28" fmla="*/ 1575 w 1592"/>
                <a:gd name="T29" fmla="*/ 1102 h 1928"/>
                <a:gd name="T30" fmla="*/ 1541 w 1592"/>
                <a:gd name="T31" fmla="*/ 1191 h 1928"/>
                <a:gd name="T32" fmla="*/ 1542 w 1592"/>
                <a:gd name="T33" fmla="*/ 1286 h 1928"/>
                <a:gd name="T34" fmla="*/ 1528 w 1592"/>
                <a:gd name="T35" fmla="*/ 1373 h 1928"/>
                <a:gd name="T36" fmla="*/ 1492 w 1592"/>
                <a:gd name="T37" fmla="*/ 1406 h 1928"/>
                <a:gd name="T38" fmla="*/ 1474 w 1592"/>
                <a:gd name="T39" fmla="*/ 1410 h 1928"/>
                <a:gd name="T40" fmla="*/ 1438 w 1592"/>
                <a:gd name="T41" fmla="*/ 1491 h 1928"/>
                <a:gd name="T42" fmla="*/ 1399 w 1592"/>
                <a:gd name="T43" fmla="*/ 1693 h 1928"/>
                <a:gd name="T44" fmla="*/ 1278 w 1592"/>
                <a:gd name="T45" fmla="*/ 1802 h 1928"/>
                <a:gd name="T46" fmla="*/ 1172 w 1592"/>
                <a:gd name="T47" fmla="*/ 1815 h 1928"/>
                <a:gd name="T48" fmla="*/ 1037 w 1592"/>
                <a:gd name="T49" fmla="*/ 1863 h 1928"/>
                <a:gd name="T50" fmla="*/ 849 w 1592"/>
                <a:gd name="T51" fmla="*/ 1925 h 1928"/>
                <a:gd name="T52" fmla="*/ 681 w 1592"/>
                <a:gd name="T53" fmla="*/ 1908 h 1928"/>
                <a:gd name="T54" fmla="*/ 581 w 1592"/>
                <a:gd name="T55" fmla="*/ 1861 h 1928"/>
                <a:gd name="T56" fmla="*/ 482 w 1592"/>
                <a:gd name="T57" fmla="*/ 1831 h 1928"/>
                <a:gd name="T58" fmla="*/ 375 w 1592"/>
                <a:gd name="T59" fmla="*/ 1816 h 1928"/>
                <a:gd name="T60" fmla="*/ 275 w 1592"/>
                <a:gd name="T61" fmla="*/ 1714 h 1928"/>
                <a:gd name="T62" fmla="*/ 214 w 1592"/>
                <a:gd name="T63" fmla="*/ 1518 h 1928"/>
                <a:gd name="T64" fmla="*/ 184 w 1592"/>
                <a:gd name="T65" fmla="*/ 1393 h 1928"/>
                <a:gd name="T66" fmla="*/ 139 w 1592"/>
                <a:gd name="T67" fmla="*/ 1387 h 1928"/>
                <a:gd name="T68" fmla="*/ 95 w 1592"/>
                <a:gd name="T69" fmla="*/ 1359 h 1928"/>
                <a:gd name="T70" fmla="*/ 79 w 1592"/>
                <a:gd name="T71" fmla="*/ 1309 h 1928"/>
                <a:gd name="T72" fmla="*/ 98 w 1592"/>
                <a:gd name="T73" fmla="*/ 1238 h 1928"/>
                <a:gd name="T74" fmla="*/ 62 w 1592"/>
                <a:gd name="T75" fmla="*/ 1150 h 1928"/>
                <a:gd name="T76" fmla="*/ 20 w 1592"/>
                <a:gd name="T77" fmla="*/ 1057 h 1928"/>
                <a:gd name="T78" fmla="*/ 3 w 1592"/>
                <a:gd name="T79" fmla="*/ 932 h 1928"/>
                <a:gd name="T80" fmla="*/ 50 w 1592"/>
                <a:gd name="T81" fmla="*/ 853 h 1928"/>
                <a:gd name="T82" fmla="*/ 90 w 1592"/>
                <a:gd name="T83" fmla="*/ 842 h 1928"/>
                <a:gd name="T84" fmla="*/ 155 w 1592"/>
                <a:gd name="T85" fmla="*/ 866 h 1928"/>
                <a:gd name="T86" fmla="*/ 151 w 1592"/>
                <a:gd name="T87" fmla="*/ 827 h 1928"/>
                <a:gd name="T88" fmla="*/ 183 w 1592"/>
                <a:gd name="T89" fmla="*/ 808 h 1928"/>
                <a:gd name="T90" fmla="*/ 190 w 1592"/>
                <a:gd name="T91" fmla="*/ 787 h 1928"/>
                <a:gd name="T92" fmla="*/ 188 w 1592"/>
                <a:gd name="T93" fmla="*/ 692 h 1928"/>
                <a:gd name="T94" fmla="*/ 268 w 1592"/>
                <a:gd name="T95" fmla="*/ 316 h 1928"/>
                <a:gd name="T96" fmla="*/ 497 w 1592"/>
                <a:gd name="T97" fmla="*/ 109 h 1928"/>
                <a:gd name="T98" fmla="*/ 569 w 1592"/>
                <a:gd name="T99" fmla="*/ 73 h 1928"/>
                <a:gd name="T100" fmla="*/ 626 w 1592"/>
                <a:gd name="T101" fmla="*/ 50 h 1928"/>
                <a:gd name="T102" fmla="*/ 574 w 1592"/>
                <a:gd name="T103" fmla="*/ 36 h 1928"/>
                <a:gd name="T104" fmla="*/ 537 w 1592"/>
                <a:gd name="T105" fmla="*/ 28 h 1928"/>
                <a:gd name="T106" fmla="*/ 576 w 1592"/>
                <a:gd name="T107" fmla="*/ 13 h 1928"/>
                <a:gd name="T108" fmla="*/ 616 w 1592"/>
                <a:gd name="T109" fmla="*/ 27 h 1928"/>
                <a:gd name="T110" fmla="*/ 649 w 1592"/>
                <a:gd name="T111" fmla="*/ 50 h 1928"/>
                <a:gd name="T112" fmla="*/ 673 w 1592"/>
                <a:gd name="T113" fmla="*/ 48 h 1928"/>
                <a:gd name="T114" fmla="*/ 636 w 1592"/>
                <a:gd name="T115" fmla="*/ 27 h 1928"/>
                <a:gd name="T116" fmla="*/ 634 w 1592"/>
                <a:gd name="T117" fmla="*/ 0 h 1928"/>
                <a:gd name="T118" fmla="*/ 691 w 1592"/>
                <a:gd name="T119" fmla="*/ 38 h 1928"/>
                <a:gd name="T120" fmla="*/ 738 w 1592"/>
                <a:gd name="T121" fmla="*/ 52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2" h="1928">
                  <a:moveTo>
                    <a:pt x="738" y="52"/>
                  </a:moveTo>
                  <a:lnTo>
                    <a:pt x="698" y="4"/>
                  </a:lnTo>
                  <a:lnTo>
                    <a:pt x="708" y="5"/>
                  </a:lnTo>
                  <a:lnTo>
                    <a:pt x="718" y="9"/>
                  </a:lnTo>
                  <a:lnTo>
                    <a:pt x="725" y="14"/>
                  </a:lnTo>
                  <a:lnTo>
                    <a:pt x="732" y="19"/>
                  </a:lnTo>
                  <a:lnTo>
                    <a:pt x="738" y="25"/>
                  </a:lnTo>
                  <a:lnTo>
                    <a:pt x="744" y="32"/>
                  </a:lnTo>
                  <a:lnTo>
                    <a:pt x="750" y="39"/>
                  </a:lnTo>
                  <a:lnTo>
                    <a:pt x="758" y="45"/>
                  </a:lnTo>
                  <a:lnTo>
                    <a:pt x="765" y="52"/>
                  </a:lnTo>
                  <a:lnTo>
                    <a:pt x="772" y="58"/>
                  </a:lnTo>
                  <a:lnTo>
                    <a:pt x="836" y="56"/>
                  </a:lnTo>
                  <a:lnTo>
                    <a:pt x="900" y="60"/>
                  </a:lnTo>
                  <a:lnTo>
                    <a:pt x="966" y="70"/>
                  </a:lnTo>
                  <a:lnTo>
                    <a:pt x="1031" y="86"/>
                  </a:lnTo>
                  <a:lnTo>
                    <a:pt x="1094" y="109"/>
                  </a:lnTo>
                  <a:lnTo>
                    <a:pt x="1155" y="138"/>
                  </a:lnTo>
                  <a:lnTo>
                    <a:pt x="1211" y="173"/>
                  </a:lnTo>
                  <a:lnTo>
                    <a:pt x="1262" y="218"/>
                  </a:lnTo>
                  <a:lnTo>
                    <a:pt x="1306" y="270"/>
                  </a:lnTo>
                  <a:lnTo>
                    <a:pt x="1343" y="329"/>
                  </a:lnTo>
                  <a:lnTo>
                    <a:pt x="1360" y="367"/>
                  </a:lnTo>
                  <a:lnTo>
                    <a:pt x="1374" y="406"/>
                  </a:lnTo>
                  <a:lnTo>
                    <a:pt x="1388" y="445"/>
                  </a:lnTo>
                  <a:lnTo>
                    <a:pt x="1399" y="485"/>
                  </a:lnTo>
                  <a:lnTo>
                    <a:pt x="1408" y="525"/>
                  </a:lnTo>
                  <a:lnTo>
                    <a:pt x="1417" y="567"/>
                  </a:lnTo>
                  <a:lnTo>
                    <a:pt x="1424" y="608"/>
                  </a:lnTo>
                  <a:lnTo>
                    <a:pt x="1430" y="651"/>
                  </a:lnTo>
                  <a:lnTo>
                    <a:pt x="1435" y="693"/>
                  </a:lnTo>
                  <a:lnTo>
                    <a:pt x="1440" y="737"/>
                  </a:lnTo>
                  <a:lnTo>
                    <a:pt x="1446" y="742"/>
                  </a:lnTo>
                  <a:lnTo>
                    <a:pt x="1453" y="748"/>
                  </a:lnTo>
                  <a:lnTo>
                    <a:pt x="1461" y="754"/>
                  </a:lnTo>
                  <a:lnTo>
                    <a:pt x="1469" y="759"/>
                  </a:lnTo>
                  <a:lnTo>
                    <a:pt x="1478" y="765"/>
                  </a:lnTo>
                  <a:lnTo>
                    <a:pt x="1486" y="771"/>
                  </a:lnTo>
                  <a:lnTo>
                    <a:pt x="1494" y="777"/>
                  </a:lnTo>
                  <a:lnTo>
                    <a:pt x="1502" y="785"/>
                  </a:lnTo>
                  <a:lnTo>
                    <a:pt x="1508" y="792"/>
                  </a:lnTo>
                  <a:lnTo>
                    <a:pt x="1514" y="799"/>
                  </a:lnTo>
                  <a:lnTo>
                    <a:pt x="1508" y="804"/>
                  </a:lnTo>
                  <a:lnTo>
                    <a:pt x="1501" y="809"/>
                  </a:lnTo>
                  <a:lnTo>
                    <a:pt x="1496" y="815"/>
                  </a:lnTo>
                  <a:lnTo>
                    <a:pt x="1490" y="821"/>
                  </a:lnTo>
                  <a:lnTo>
                    <a:pt x="1485" y="827"/>
                  </a:lnTo>
                  <a:lnTo>
                    <a:pt x="1480" y="834"/>
                  </a:lnTo>
                  <a:lnTo>
                    <a:pt x="1475" y="841"/>
                  </a:lnTo>
                  <a:lnTo>
                    <a:pt x="1472" y="848"/>
                  </a:lnTo>
                  <a:lnTo>
                    <a:pt x="1467" y="855"/>
                  </a:lnTo>
                  <a:lnTo>
                    <a:pt x="1462" y="863"/>
                  </a:lnTo>
                  <a:lnTo>
                    <a:pt x="1469" y="863"/>
                  </a:lnTo>
                  <a:lnTo>
                    <a:pt x="1478" y="860"/>
                  </a:lnTo>
                  <a:lnTo>
                    <a:pt x="1486" y="858"/>
                  </a:lnTo>
                  <a:lnTo>
                    <a:pt x="1496" y="855"/>
                  </a:lnTo>
                  <a:lnTo>
                    <a:pt x="1505" y="853"/>
                  </a:lnTo>
                  <a:lnTo>
                    <a:pt x="1514" y="852"/>
                  </a:lnTo>
                  <a:lnTo>
                    <a:pt x="1523" y="852"/>
                  </a:lnTo>
                  <a:lnTo>
                    <a:pt x="1533" y="853"/>
                  </a:lnTo>
                  <a:lnTo>
                    <a:pt x="1541" y="856"/>
                  </a:lnTo>
                  <a:lnTo>
                    <a:pt x="1550" y="863"/>
                  </a:lnTo>
                  <a:lnTo>
                    <a:pt x="1563" y="875"/>
                  </a:lnTo>
                  <a:lnTo>
                    <a:pt x="1573" y="888"/>
                  </a:lnTo>
                  <a:lnTo>
                    <a:pt x="1581" y="903"/>
                  </a:lnTo>
                  <a:lnTo>
                    <a:pt x="1586" y="919"/>
                  </a:lnTo>
                  <a:lnTo>
                    <a:pt x="1590" y="934"/>
                  </a:lnTo>
                  <a:lnTo>
                    <a:pt x="1591" y="951"/>
                  </a:lnTo>
                  <a:lnTo>
                    <a:pt x="1592" y="970"/>
                  </a:lnTo>
                  <a:lnTo>
                    <a:pt x="1592" y="987"/>
                  </a:lnTo>
                  <a:lnTo>
                    <a:pt x="1591" y="1004"/>
                  </a:lnTo>
                  <a:lnTo>
                    <a:pt x="1590" y="1022"/>
                  </a:lnTo>
                  <a:lnTo>
                    <a:pt x="1586" y="1054"/>
                  </a:lnTo>
                  <a:lnTo>
                    <a:pt x="1581" y="1080"/>
                  </a:lnTo>
                  <a:lnTo>
                    <a:pt x="1575" y="1102"/>
                  </a:lnTo>
                  <a:lnTo>
                    <a:pt x="1569" y="1122"/>
                  </a:lnTo>
                  <a:lnTo>
                    <a:pt x="1562" y="1139"/>
                  </a:lnTo>
                  <a:lnTo>
                    <a:pt x="1554" y="1156"/>
                  </a:lnTo>
                  <a:lnTo>
                    <a:pt x="1548" y="1173"/>
                  </a:lnTo>
                  <a:lnTo>
                    <a:pt x="1541" y="1191"/>
                  </a:lnTo>
                  <a:lnTo>
                    <a:pt x="1536" y="1213"/>
                  </a:lnTo>
                  <a:lnTo>
                    <a:pt x="1531" y="1240"/>
                  </a:lnTo>
                  <a:lnTo>
                    <a:pt x="1535" y="1255"/>
                  </a:lnTo>
                  <a:lnTo>
                    <a:pt x="1540" y="1269"/>
                  </a:lnTo>
                  <a:lnTo>
                    <a:pt x="1542" y="1286"/>
                  </a:lnTo>
                  <a:lnTo>
                    <a:pt x="1544" y="1303"/>
                  </a:lnTo>
                  <a:lnTo>
                    <a:pt x="1544" y="1322"/>
                  </a:lnTo>
                  <a:lnTo>
                    <a:pt x="1541" y="1339"/>
                  </a:lnTo>
                  <a:lnTo>
                    <a:pt x="1536" y="1356"/>
                  </a:lnTo>
                  <a:lnTo>
                    <a:pt x="1528" y="1373"/>
                  </a:lnTo>
                  <a:lnTo>
                    <a:pt x="1517" y="1387"/>
                  </a:lnTo>
                  <a:lnTo>
                    <a:pt x="1502" y="1401"/>
                  </a:lnTo>
                  <a:lnTo>
                    <a:pt x="1498" y="1402"/>
                  </a:lnTo>
                  <a:lnTo>
                    <a:pt x="1496" y="1403"/>
                  </a:lnTo>
                  <a:lnTo>
                    <a:pt x="1492" y="1406"/>
                  </a:lnTo>
                  <a:lnTo>
                    <a:pt x="1489" y="1407"/>
                  </a:lnTo>
                  <a:lnTo>
                    <a:pt x="1485" y="1408"/>
                  </a:lnTo>
                  <a:lnTo>
                    <a:pt x="1481" y="1408"/>
                  </a:lnTo>
                  <a:lnTo>
                    <a:pt x="1478" y="1409"/>
                  </a:lnTo>
                  <a:lnTo>
                    <a:pt x="1474" y="1410"/>
                  </a:lnTo>
                  <a:lnTo>
                    <a:pt x="1469" y="1410"/>
                  </a:lnTo>
                  <a:lnTo>
                    <a:pt x="1464" y="1410"/>
                  </a:lnTo>
                  <a:lnTo>
                    <a:pt x="1441" y="1408"/>
                  </a:lnTo>
                  <a:lnTo>
                    <a:pt x="1440" y="1448"/>
                  </a:lnTo>
                  <a:lnTo>
                    <a:pt x="1438" y="1491"/>
                  </a:lnTo>
                  <a:lnTo>
                    <a:pt x="1435" y="1532"/>
                  </a:lnTo>
                  <a:lnTo>
                    <a:pt x="1430" y="1575"/>
                  </a:lnTo>
                  <a:lnTo>
                    <a:pt x="1423" y="1616"/>
                  </a:lnTo>
                  <a:lnTo>
                    <a:pt x="1413" y="1656"/>
                  </a:lnTo>
                  <a:lnTo>
                    <a:pt x="1399" y="1693"/>
                  </a:lnTo>
                  <a:lnTo>
                    <a:pt x="1379" y="1727"/>
                  </a:lnTo>
                  <a:lnTo>
                    <a:pt x="1353" y="1757"/>
                  </a:lnTo>
                  <a:lnTo>
                    <a:pt x="1321" y="1783"/>
                  </a:lnTo>
                  <a:lnTo>
                    <a:pt x="1299" y="1794"/>
                  </a:lnTo>
                  <a:lnTo>
                    <a:pt x="1278" y="1802"/>
                  </a:lnTo>
                  <a:lnTo>
                    <a:pt x="1256" y="1809"/>
                  </a:lnTo>
                  <a:lnTo>
                    <a:pt x="1235" y="1812"/>
                  </a:lnTo>
                  <a:lnTo>
                    <a:pt x="1215" y="1813"/>
                  </a:lnTo>
                  <a:lnTo>
                    <a:pt x="1194" y="1815"/>
                  </a:lnTo>
                  <a:lnTo>
                    <a:pt x="1172" y="1815"/>
                  </a:lnTo>
                  <a:lnTo>
                    <a:pt x="1150" y="1813"/>
                  </a:lnTo>
                  <a:lnTo>
                    <a:pt x="1127" y="1812"/>
                  </a:lnTo>
                  <a:lnTo>
                    <a:pt x="1101" y="1811"/>
                  </a:lnTo>
                  <a:lnTo>
                    <a:pt x="1071" y="1839"/>
                  </a:lnTo>
                  <a:lnTo>
                    <a:pt x="1037" y="1863"/>
                  </a:lnTo>
                  <a:lnTo>
                    <a:pt x="1003" y="1884"/>
                  </a:lnTo>
                  <a:lnTo>
                    <a:pt x="966" y="1900"/>
                  </a:lnTo>
                  <a:lnTo>
                    <a:pt x="928" y="1912"/>
                  </a:lnTo>
                  <a:lnTo>
                    <a:pt x="889" y="1921"/>
                  </a:lnTo>
                  <a:lnTo>
                    <a:pt x="849" y="1925"/>
                  </a:lnTo>
                  <a:lnTo>
                    <a:pt x="808" y="1928"/>
                  </a:lnTo>
                  <a:lnTo>
                    <a:pt x="764" y="1927"/>
                  </a:lnTo>
                  <a:lnTo>
                    <a:pt x="720" y="1924"/>
                  </a:lnTo>
                  <a:lnTo>
                    <a:pt x="701" y="1916"/>
                  </a:lnTo>
                  <a:lnTo>
                    <a:pt x="681" y="1908"/>
                  </a:lnTo>
                  <a:lnTo>
                    <a:pt x="662" y="1900"/>
                  </a:lnTo>
                  <a:lnTo>
                    <a:pt x="641" y="1891"/>
                  </a:lnTo>
                  <a:lnTo>
                    <a:pt x="620" y="1883"/>
                  </a:lnTo>
                  <a:lnTo>
                    <a:pt x="601" y="1873"/>
                  </a:lnTo>
                  <a:lnTo>
                    <a:pt x="581" y="1861"/>
                  </a:lnTo>
                  <a:lnTo>
                    <a:pt x="563" y="1849"/>
                  </a:lnTo>
                  <a:lnTo>
                    <a:pt x="545" y="1835"/>
                  </a:lnTo>
                  <a:lnTo>
                    <a:pt x="528" y="1820"/>
                  </a:lnTo>
                  <a:lnTo>
                    <a:pt x="506" y="1827"/>
                  </a:lnTo>
                  <a:lnTo>
                    <a:pt x="482" y="1831"/>
                  </a:lnTo>
                  <a:lnTo>
                    <a:pt x="461" y="1832"/>
                  </a:lnTo>
                  <a:lnTo>
                    <a:pt x="439" y="1832"/>
                  </a:lnTo>
                  <a:lnTo>
                    <a:pt x="417" y="1828"/>
                  </a:lnTo>
                  <a:lnTo>
                    <a:pt x="396" y="1823"/>
                  </a:lnTo>
                  <a:lnTo>
                    <a:pt x="375" y="1816"/>
                  </a:lnTo>
                  <a:lnTo>
                    <a:pt x="356" y="1806"/>
                  </a:lnTo>
                  <a:lnTo>
                    <a:pt x="339" y="1795"/>
                  </a:lnTo>
                  <a:lnTo>
                    <a:pt x="322" y="1783"/>
                  </a:lnTo>
                  <a:lnTo>
                    <a:pt x="296" y="1749"/>
                  </a:lnTo>
                  <a:lnTo>
                    <a:pt x="275" y="1714"/>
                  </a:lnTo>
                  <a:lnTo>
                    <a:pt x="257" y="1677"/>
                  </a:lnTo>
                  <a:lnTo>
                    <a:pt x="243" y="1639"/>
                  </a:lnTo>
                  <a:lnTo>
                    <a:pt x="230" y="1599"/>
                  </a:lnTo>
                  <a:lnTo>
                    <a:pt x="222" y="1559"/>
                  </a:lnTo>
                  <a:lnTo>
                    <a:pt x="214" y="1518"/>
                  </a:lnTo>
                  <a:lnTo>
                    <a:pt x="210" y="1475"/>
                  </a:lnTo>
                  <a:lnTo>
                    <a:pt x="206" y="1432"/>
                  </a:lnTo>
                  <a:lnTo>
                    <a:pt x="202" y="1389"/>
                  </a:lnTo>
                  <a:lnTo>
                    <a:pt x="193" y="1391"/>
                  </a:lnTo>
                  <a:lnTo>
                    <a:pt x="184" y="1393"/>
                  </a:lnTo>
                  <a:lnTo>
                    <a:pt x="174" y="1393"/>
                  </a:lnTo>
                  <a:lnTo>
                    <a:pt x="166" y="1393"/>
                  </a:lnTo>
                  <a:lnTo>
                    <a:pt x="156" y="1392"/>
                  </a:lnTo>
                  <a:lnTo>
                    <a:pt x="147" y="1390"/>
                  </a:lnTo>
                  <a:lnTo>
                    <a:pt x="139" y="1387"/>
                  </a:lnTo>
                  <a:lnTo>
                    <a:pt x="130" y="1384"/>
                  </a:lnTo>
                  <a:lnTo>
                    <a:pt x="121" y="1380"/>
                  </a:lnTo>
                  <a:lnTo>
                    <a:pt x="112" y="1376"/>
                  </a:lnTo>
                  <a:lnTo>
                    <a:pt x="102" y="1368"/>
                  </a:lnTo>
                  <a:lnTo>
                    <a:pt x="95" y="1359"/>
                  </a:lnTo>
                  <a:lnTo>
                    <a:pt x="89" y="1351"/>
                  </a:lnTo>
                  <a:lnTo>
                    <a:pt x="84" y="1341"/>
                  </a:lnTo>
                  <a:lnTo>
                    <a:pt x="82" y="1331"/>
                  </a:lnTo>
                  <a:lnTo>
                    <a:pt x="79" y="1320"/>
                  </a:lnTo>
                  <a:lnTo>
                    <a:pt x="79" y="1309"/>
                  </a:lnTo>
                  <a:lnTo>
                    <a:pt x="80" y="1298"/>
                  </a:lnTo>
                  <a:lnTo>
                    <a:pt x="83" y="1287"/>
                  </a:lnTo>
                  <a:lnTo>
                    <a:pt x="85" y="1276"/>
                  </a:lnTo>
                  <a:lnTo>
                    <a:pt x="94" y="1257"/>
                  </a:lnTo>
                  <a:lnTo>
                    <a:pt x="98" y="1238"/>
                  </a:lnTo>
                  <a:lnTo>
                    <a:pt x="96" y="1219"/>
                  </a:lnTo>
                  <a:lnTo>
                    <a:pt x="90" y="1201"/>
                  </a:lnTo>
                  <a:lnTo>
                    <a:pt x="82" y="1184"/>
                  </a:lnTo>
                  <a:lnTo>
                    <a:pt x="72" y="1167"/>
                  </a:lnTo>
                  <a:lnTo>
                    <a:pt x="62" y="1150"/>
                  </a:lnTo>
                  <a:lnTo>
                    <a:pt x="51" y="1134"/>
                  </a:lnTo>
                  <a:lnTo>
                    <a:pt x="43" y="1118"/>
                  </a:lnTo>
                  <a:lnTo>
                    <a:pt x="37" y="1104"/>
                  </a:lnTo>
                  <a:lnTo>
                    <a:pt x="28" y="1082"/>
                  </a:lnTo>
                  <a:lnTo>
                    <a:pt x="20" y="1057"/>
                  </a:lnTo>
                  <a:lnTo>
                    <a:pt x="11" y="1033"/>
                  </a:lnTo>
                  <a:lnTo>
                    <a:pt x="5" y="1007"/>
                  </a:lnTo>
                  <a:lnTo>
                    <a:pt x="1" y="982"/>
                  </a:lnTo>
                  <a:lnTo>
                    <a:pt x="0" y="956"/>
                  </a:lnTo>
                  <a:lnTo>
                    <a:pt x="3" y="932"/>
                  </a:lnTo>
                  <a:lnTo>
                    <a:pt x="9" y="908"/>
                  </a:lnTo>
                  <a:lnTo>
                    <a:pt x="20" y="884"/>
                  </a:lnTo>
                  <a:lnTo>
                    <a:pt x="37" y="863"/>
                  </a:lnTo>
                  <a:lnTo>
                    <a:pt x="43" y="858"/>
                  </a:lnTo>
                  <a:lnTo>
                    <a:pt x="50" y="853"/>
                  </a:lnTo>
                  <a:lnTo>
                    <a:pt x="57" y="849"/>
                  </a:lnTo>
                  <a:lnTo>
                    <a:pt x="66" y="845"/>
                  </a:lnTo>
                  <a:lnTo>
                    <a:pt x="73" y="843"/>
                  </a:lnTo>
                  <a:lnTo>
                    <a:pt x="82" y="842"/>
                  </a:lnTo>
                  <a:lnTo>
                    <a:pt x="90" y="842"/>
                  </a:lnTo>
                  <a:lnTo>
                    <a:pt x="99" y="843"/>
                  </a:lnTo>
                  <a:lnTo>
                    <a:pt x="107" y="845"/>
                  </a:lnTo>
                  <a:lnTo>
                    <a:pt x="115" y="850"/>
                  </a:lnTo>
                  <a:lnTo>
                    <a:pt x="146" y="872"/>
                  </a:lnTo>
                  <a:lnTo>
                    <a:pt x="155" y="866"/>
                  </a:lnTo>
                  <a:lnTo>
                    <a:pt x="158" y="860"/>
                  </a:lnTo>
                  <a:lnTo>
                    <a:pt x="158" y="852"/>
                  </a:lnTo>
                  <a:lnTo>
                    <a:pt x="156" y="843"/>
                  </a:lnTo>
                  <a:lnTo>
                    <a:pt x="154" y="834"/>
                  </a:lnTo>
                  <a:lnTo>
                    <a:pt x="151" y="827"/>
                  </a:lnTo>
                  <a:lnTo>
                    <a:pt x="151" y="820"/>
                  </a:lnTo>
                  <a:lnTo>
                    <a:pt x="155" y="815"/>
                  </a:lnTo>
                  <a:lnTo>
                    <a:pt x="163" y="811"/>
                  </a:lnTo>
                  <a:lnTo>
                    <a:pt x="177" y="811"/>
                  </a:lnTo>
                  <a:lnTo>
                    <a:pt x="183" y="808"/>
                  </a:lnTo>
                  <a:lnTo>
                    <a:pt x="186" y="803"/>
                  </a:lnTo>
                  <a:lnTo>
                    <a:pt x="189" y="799"/>
                  </a:lnTo>
                  <a:lnTo>
                    <a:pt x="190" y="796"/>
                  </a:lnTo>
                  <a:lnTo>
                    <a:pt x="190" y="791"/>
                  </a:lnTo>
                  <a:lnTo>
                    <a:pt x="190" y="787"/>
                  </a:lnTo>
                  <a:lnTo>
                    <a:pt x="189" y="782"/>
                  </a:lnTo>
                  <a:lnTo>
                    <a:pt x="188" y="778"/>
                  </a:lnTo>
                  <a:lnTo>
                    <a:pt x="188" y="772"/>
                  </a:lnTo>
                  <a:lnTo>
                    <a:pt x="186" y="768"/>
                  </a:lnTo>
                  <a:lnTo>
                    <a:pt x="188" y="692"/>
                  </a:lnTo>
                  <a:lnTo>
                    <a:pt x="194" y="614"/>
                  </a:lnTo>
                  <a:lnTo>
                    <a:pt x="202" y="536"/>
                  </a:lnTo>
                  <a:lnTo>
                    <a:pt x="218" y="459"/>
                  </a:lnTo>
                  <a:lnTo>
                    <a:pt x="239" y="385"/>
                  </a:lnTo>
                  <a:lnTo>
                    <a:pt x="268" y="316"/>
                  </a:lnTo>
                  <a:lnTo>
                    <a:pt x="307" y="252"/>
                  </a:lnTo>
                  <a:lnTo>
                    <a:pt x="355" y="198"/>
                  </a:lnTo>
                  <a:lnTo>
                    <a:pt x="413" y="151"/>
                  </a:lnTo>
                  <a:lnTo>
                    <a:pt x="484" y="117"/>
                  </a:lnTo>
                  <a:lnTo>
                    <a:pt x="497" y="109"/>
                  </a:lnTo>
                  <a:lnTo>
                    <a:pt x="511" y="101"/>
                  </a:lnTo>
                  <a:lnTo>
                    <a:pt x="524" y="93"/>
                  </a:lnTo>
                  <a:lnTo>
                    <a:pt x="539" y="87"/>
                  </a:lnTo>
                  <a:lnTo>
                    <a:pt x="553" y="80"/>
                  </a:lnTo>
                  <a:lnTo>
                    <a:pt x="569" y="73"/>
                  </a:lnTo>
                  <a:lnTo>
                    <a:pt x="584" y="69"/>
                  </a:lnTo>
                  <a:lnTo>
                    <a:pt x="599" y="64"/>
                  </a:lnTo>
                  <a:lnTo>
                    <a:pt x="615" y="60"/>
                  </a:lnTo>
                  <a:lnTo>
                    <a:pt x="632" y="58"/>
                  </a:lnTo>
                  <a:lnTo>
                    <a:pt x="626" y="50"/>
                  </a:lnTo>
                  <a:lnTo>
                    <a:pt x="618" y="44"/>
                  </a:lnTo>
                  <a:lnTo>
                    <a:pt x="608" y="41"/>
                  </a:lnTo>
                  <a:lnTo>
                    <a:pt x="597" y="38"/>
                  </a:lnTo>
                  <a:lnTo>
                    <a:pt x="585" y="37"/>
                  </a:lnTo>
                  <a:lnTo>
                    <a:pt x="574" y="36"/>
                  </a:lnTo>
                  <a:lnTo>
                    <a:pt x="562" y="36"/>
                  </a:lnTo>
                  <a:lnTo>
                    <a:pt x="551" y="36"/>
                  </a:lnTo>
                  <a:lnTo>
                    <a:pt x="541" y="36"/>
                  </a:lnTo>
                  <a:lnTo>
                    <a:pt x="531" y="36"/>
                  </a:lnTo>
                  <a:lnTo>
                    <a:pt x="537" y="28"/>
                  </a:lnTo>
                  <a:lnTo>
                    <a:pt x="543" y="24"/>
                  </a:lnTo>
                  <a:lnTo>
                    <a:pt x="551" y="19"/>
                  </a:lnTo>
                  <a:lnTo>
                    <a:pt x="559" y="16"/>
                  </a:lnTo>
                  <a:lnTo>
                    <a:pt x="568" y="14"/>
                  </a:lnTo>
                  <a:lnTo>
                    <a:pt x="576" y="13"/>
                  </a:lnTo>
                  <a:lnTo>
                    <a:pt x="586" y="14"/>
                  </a:lnTo>
                  <a:lnTo>
                    <a:pt x="595" y="15"/>
                  </a:lnTo>
                  <a:lnTo>
                    <a:pt x="603" y="19"/>
                  </a:lnTo>
                  <a:lnTo>
                    <a:pt x="610" y="22"/>
                  </a:lnTo>
                  <a:lnTo>
                    <a:pt x="616" y="27"/>
                  </a:lnTo>
                  <a:lnTo>
                    <a:pt x="623" y="32"/>
                  </a:lnTo>
                  <a:lnTo>
                    <a:pt x="629" y="37"/>
                  </a:lnTo>
                  <a:lnTo>
                    <a:pt x="636" y="42"/>
                  </a:lnTo>
                  <a:lnTo>
                    <a:pt x="642" y="47"/>
                  </a:lnTo>
                  <a:lnTo>
                    <a:pt x="649" y="50"/>
                  </a:lnTo>
                  <a:lnTo>
                    <a:pt x="655" y="54"/>
                  </a:lnTo>
                  <a:lnTo>
                    <a:pt x="663" y="56"/>
                  </a:lnTo>
                  <a:lnTo>
                    <a:pt x="669" y="58"/>
                  </a:lnTo>
                  <a:lnTo>
                    <a:pt x="676" y="58"/>
                  </a:lnTo>
                  <a:lnTo>
                    <a:pt x="673" y="48"/>
                  </a:lnTo>
                  <a:lnTo>
                    <a:pt x="668" y="41"/>
                  </a:lnTo>
                  <a:lnTo>
                    <a:pt x="660" y="36"/>
                  </a:lnTo>
                  <a:lnTo>
                    <a:pt x="653" y="33"/>
                  </a:lnTo>
                  <a:lnTo>
                    <a:pt x="645" y="31"/>
                  </a:lnTo>
                  <a:lnTo>
                    <a:pt x="636" y="27"/>
                  </a:lnTo>
                  <a:lnTo>
                    <a:pt x="630" y="24"/>
                  </a:lnTo>
                  <a:lnTo>
                    <a:pt x="624" y="19"/>
                  </a:lnTo>
                  <a:lnTo>
                    <a:pt x="620" y="11"/>
                  </a:lnTo>
                  <a:lnTo>
                    <a:pt x="619" y="0"/>
                  </a:lnTo>
                  <a:lnTo>
                    <a:pt x="634" y="0"/>
                  </a:lnTo>
                  <a:lnTo>
                    <a:pt x="647" y="3"/>
                  </a:lnTo>
                  <a:lnTo>
                    <a:pt x="659" y="10"/>
                  </a:lnTo>
                  <a:lnTo>
                    <a:pt x="670" y="19"/>
                  </a:lnTo>
                  <a:lnTo>
                    <a:pt x="681" y="28"/>
                  </a:lnTo>
                  <a:lnTo>
                    <a:pt x="691" y="38"/>
                  </a:lnTo>
                  <a:lnTo>
                    <a:pt x="702" y="45"/>
                  </a:lnTo>
                  <a:lnTo>
                    <a:pt x="713" y="52"/>
                  </a:lnTo>
                  <a:lnTo>
                    <a:pt x="725" y="54"/>
                  </a:lnTo>
                  <a:lnTo>
                    <a:pt x="738" y="52"/>
                  </a:lnTo>
                  <a:lnTo>
                    <a:pt x="738"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09" name="Freeform 9"/>
            <p:cNvSpPr>
              <a:spLocks/>
            </p:cNvSpPr>
            <p:nvPr/>
          </p:nvSpPr>
          <p:spPr bwMode="auto">
            <a:xfrm>
              <a:off x="3738" y="1425"/>
              <a:ext cx="1489" cy="1749"/>
            </a:xfrm>
            <a:custGeom>
              <a:avLst/>
              <a:gdLst>
                <a:gd name="T0" fmla="*/ 1293 w 1489"/>
                <a:gd name="T1" fmla="*/ 457 h 1749"/>
                <a:gd name="T2" fmla="*/ 1284 w 1489"/>
                <a:gd name="T3" fmla="*/ 517 h 1749"/>
                <a:gd name="T4" fmla="*/ 1244 w 1489"/>
                <a:gd name="T5" fmla="*/ 537 h 1749"/>
                <a:gd name="T6" fmla="*/ 1238 w 1489"/>
                <a:gd name="T7" fmla="*/ 588 h 1749"/>
                <a:gd name="T8" fmla="*/ 1267 w 1489"/>
                <a:gd name="T9" fmla="*/ 713 h 1749"/>
                <a:gd name="T10" fmla="*/ 1307 w 1489"/>
                <a:gd name="T11" fmla="*/ 818 h 1749"/>
                <a:gd name="T12" fmla="*/ 1373 w 1489"/>
                <a:gd name="T13" fmla="*/ 820 h 1749"/>
                <a:gd name="T14" fmla="*/ 1446 w 1489"/>
                <a:gd name="T15" fmla="*/ 791 h 1749"/>
                <a:gd name="T16" fmla="*/ 1489 w 1489"/>
                <a:gd name="T17" fmla="*/ 846 h 1749"/>
                <a:gd name="T18" fmla="*/ 1439 w 1489"/>
                <a:gd name="T19" fmla="*/ 1059 h 1749"/>
                <a:gd name="T20" fmla="*/ 1430 w 1489"/>
                <a:gd name="T21" fmla="*/ 1177 h 1749"/>
                <a:gd name="T22" fmla="*/ 1405 w 1489"/>
                <a:gd name="T23" fmla="*/ 1238 h 1749"/>
                <a:gd name="T24" fmla="*/ 1366 w 1489"/>
                <a:gd name="T25" fmla="*/ 1234 h 1749"/>
                <a:gd name="T26" fmla="*/ 1339 w 1489"/>
                <a:gd name="T27" fmla="*/ 1215 h 1749"/>
                <a:gd name="T28" fmla="*/ 1295 w 1489"/>
                <a:gd name="T29" fmla="*/ 1528 h 1749"/>
                <a:gd name="T30" fmla="*/ 1139 w 1489"/>
                <a:gd name="T31" fmla="*/ 1634 h 1749"/>
                <a:gd name="T32" fmla="*/ 1046 w 1489"/>
                <a:gd name="T33" fmla="*/ 1630 h 1749"/>
                <a:gd name="T34" fmla="*/ 1020 w 1489"/>
                <a:gd name="T35" fmla="*/ 1637 h 1749"/>
                <a:gd name="T36" fmla="*/ 985 w 1489"/>
                <a:gd name="T37" fmla="*/ 1659 h 1749"/>
                <a:gd name="T38" fmla="*/ 842 w 1489"/>
                <a:gd name="T39" fmla="*/ 1736 h 1749"/>
                <a:gd name="T40" fmla="*/ 648 w 1489"/>
                <a:gd name="T41" fmla="*/ 1731 h 1749"/>
                <a:gd name="T42" fmla="*/ 651 w 1489"/>
                <a:gd name="T43" fmla="*/ 1684 h 1749"/>
                <a:gd name="T44" fmla="*/ 1106 w 1489"/>
                <a:gd name="T45" fmla="*/ 1490 h 1749"/>
                <a:gd name="T46" fmla="*/ 1144 w 1489"/>
                <a:gd name="T47" fmla="*/ 1444 h 1749"/>
                <a:gd name="T48" fmla="*/ 938 w 1489"/>
                <a:gd name="T49" fmla="*/ 1598 h 1749"/>
                <a:gd name="T50" fmla="*/ 598 w 1489"/>
                <a:gd name="T51" fmla="*/ 1639 h 1749"/>
                <a:gd name="T52" fmla="*/ 430 w 1489"/>
                <a:gd name="T53" fmla="*/ 1500 h 1749"/>
                <a:gd name="T54" fmla="*/ 412 w 1489"/>
                <a:gd name="T55" fmla="*/ 1542 h 1749"/>
                <a:gd name="T56" fmla="*/ 454 w 1489"/>
                <a:gd name="T57" fmla="*/ 1603 h 1749"/>
                <a:gd name="T58" fmla="*/ 446 w 1489"/>
                <a:gd name="T59" fmla="*/ 1654 h 1749"/>
                <a:gd name="T60" fmla="*/ 311 w 1489"/>
                <a:gd name="T61" fmla="*/ 1613 h 1749"/>
                <a:gd name="T62" fmla="*/ 229 w 1489"/>
                <a:gd name="T63" fmla="*/ 1362 h 1749"/>
                <a:gd name="T64" fmla="*/ 210 w 1489"/>
                <a:gd name="T65" fmla="*/ 1212 h 1749"/>
                <a:gd name="T66" fmla="*/ 136 w 1489"/>
                <a:gd name="T67" fmla="*/ 1211 h 1749"/>
                <a:gd name="T68" fmla="*/ 71 w 1489"/>
                <a:gd name="T69" fmla="*/ 1181 h 1749"/>
                <a:gd name="T70" fmla="*/ 58 w 1489"/>
                <a:gd name="T71" fmla="*/ 1059 h 1749"/>
                <a:gd name="T72" fmla="*/ 27 w 1489"/>
                <a:gd name="T73" fmla="*/ 802 h 1749"/>
                <a:gd name="T74" fmla="*/ 112 w 1489"/>
                <a:gd name="T75" fmla="*/ 820 h 1749"/>
                <a:gd name="T76" fmla="*/ 147 w 1489"/>
                <a:gd name="T77" fmla="*/ 867 h 1749"/>
                <a:gd name="T78" fmla="*/ 181 w 1489"/>
                <a:gd name="T79" fmla="*/ 854 h 1749"/>
                <a:gd name="T80" fmla="*/ 235 w 1489"/>
                <a:gd name="T81" fmla="*/ 791 h 1749"/>
                <a:gd name="T82" fmla="*/ 287 w 1489"/>
                <a:gd name="T83" fmla="*/ 649 h 1749"/>
                <a:gd name="T84" fmla="*/ 256 w 1489"/>
                <a:gd name="T85" fmla="*/ 643 h 1749"/>
                <a:gd name="T86" fmla="*/ 265 w 1489"/>
                <a:gd name="T87" fmla="*/ 613 h 1749"/>
                <a:gd name="T88" fmla="*/ 262 w 1489"/>
                <a:gd name="T89" fmla="*/ 598 h 1749"/>
                <a:gd name="T90" fmla="*/ 243 w 1489"/>
                <a:gd name="T91" fmla="*/ 526 h 1749"/>
                <a:gd name="T92" fmla="*/ 301 w 1489"/>
                <a:gd name="T93" fmla="*/ 185 h 1749"/>
                <a:gd name="T94" fmla="*/ 539 w 1489"/>
                <a:gd name="T95" fmla="*/ 26 h 1749"/>
                <a:gd name="T96" fmla="*/ 656 w 1489"/>
                <a:gd name="T97" fmla="*/ 40 h 1749"/>
                <a:gd name="T98" fmla="*/ 708 w 1489"/>
                <a:gd name="T99" fmla="*/ 90 h 1749"/>
                <a:gd name="T100" fmla="*/ 668 w 1489"/>
                <a:gd name="T101" fmla="*/ 13 h 1749"/>
                <a:gd name="T102" fmla="*/ 717 w 1489"/>
                <a:gd name="T103" fmla="*/ 62 h 1749"/>
                <a:gd name="T104" fmla="*/ 763 w 1489"/>
                <a:gd name="T105" fmla="*/ 86 h 1749"/>
                <a:gd name="T106" fmla="*/ 779 w 1489"/>
                <a:gd name="T107" fmla="*/ 93 h 1749"/>
                <a:gd name="T108" fmla="*/ 795 w 1489"/>
                <a:gd name="T109" fmla="*/ 79 h 1749"/>
                <a:gd name="T110" fmla="*/ 769 w 1489"/>
                <a:gd name="T111" fmla="*/ 16 h 1749"/>
                <a:gd name="T112" fmla="*/ 1095 w 1489"/>
                <a:gd name="T113" fmla="*/ 90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89" h="1749">
                  <a:moveTo>
                    <a:pt x="1238" y="263"/>
                  </a:moveTo>
                  <a:lnTo>
                    <a:pt x="1251" y="288"/>
                  </a:lnTo>
                  <a:lnTo>
                    <a:pt x="1262" y="315"/>
                  </a:lnTo>
                  <a:lnTo>
                    <a:pt x="1271" y="342"/>
                  </a:lnTo>
                  <a:lnTo>
                    <a:pt x="1278" y="371"/>
                  </a:lnTo>
                  <a:lnTo>
                    <a:pt x="1283" y="399"/>
                  </a:lnTo>
                  <a:lnTo>
                    <a:pt x="1288" y="428"/>
                  </a:lnTo>
                  <a:lnTo>
                    <a:pt x="1293" y="457"/>
                  </a:lnTo>
                  <a:lnTo>
                    <a:pt x="1296" y="487"/>
                  </a:lnTo>
                  <a:lnTo>
                    <a:pt x="1303" y="516"/>
                  </a:lnTo>
                  <a:lnTo>
                    <a:pt x="1307" y="544"/>
                  </a:lnTo>
                  <a:lnTo>
                    <a:pt x="1303" y="544"/>
                  </a:lnTo>
                  <a:lnTo>
                    <a:pt x="1298" y="539"/>
                  </a:lnTo>
                  <a:lnTo>
                    <a:pt x="1293" y="533"/>
                  </a:lnTo>
                  <a:lnTo>
                    <a:pt x="1288" y="524"/>
                  </a:lnTo>
                  <a:lnTo>
                    <a:pt x="1284" y="517"/>
                  </a:lnTo>
                  <a:lnTo>
                    <a:pt x="1279" y="510"/>
                  </a:lnTo>
                  <a:lnTo>
                    <a:pt x="1273" y="505"/>
                  </a:lnTo>
                  <a:lnTo>
                    <a:pt x="1267" y="503"/>
                  </a:lnTo>
                  <a:lnTo>
                    <a:pt x="1260" y="505"/>
                  </a:lnTo>
                  <a:lnTo>
                    <a:pt x="1251" y="514"/>
                  </a:lnTo>
                  <a:lnTo>
                    <a:pt x="1249" y="522"/>
                  </a:lnTo>
                  <a:lnTo>
                    <a:pt x="1247" y="529"/>
                  </a:lnTo>
                  <a:lnTo>
                    <a:pt x="1244" y="537"/>
                  </a:lnTo>
                  <a:lnTo>
                    <a:pt x="1242" y="543"/>
                  </a:lnTo>
                  <a:lnTo>
                    <a:pt x="1240" y="549"/>
                  </a:lnTo>
                  <a:lnTo>
                    <a:pt x="1239" y="556"/>
                  </a:lnTo>
                  <a:lnTo>
                    <a:pt x="1238" y="562"/>
                  </a:lnTo>
                  <a:lnTo>
                    <a:pt x="1239" y="570"/>
                  </a:lnTo>
                  <a:lnTo>
                    <a:pt x="1240" y="578"/>
                  </a:lnTo>
                  <a:lnTo>
                    <a:pt x="1242" y="588"/>
                  </a:lnTo>
                  <a:lnTo>
                    <a:pt x="1238" y="588"/>
                  </a:lnTo>
                  <a:lnTo>
                    <a:pt x="1232" y="608"/>
                  </a:lnTo>
                  <a:lnTo>
                    <a:pt x="1232" y="626"/>
                  </a:lnTo>
                  <a:lnTo>
                    <a:pt x="1234" y="641"/>
                  </a:lnTo>
                  <a:lnTo>
                    <a:pt x="1240" y="656"/>
                  </a:lnTo>
                  <a:lnTo>
                    <a:pt x="1248" y="669"/>
                  </a:lnTo>
                  <a:lnTo>
                    <a:pt x="1255" y="684"/>
                  </a:lnTo>
                  <a:lnTo>
                    <a:pt x="1262" y="697"/>
                  </a:lnTo>
                  <a:lnTo>
                    <a:pt x="1267" y="713"/>
                  </a:lnTo>
                  <a:lnTo>
                    <a:pt x="1267" y="730"/>
                  </a:lnTo>
                  <a:lnTo>
                    <a:pt x="1264" y="749"/>
                  </a:lnTo>
                  <a:lnTo>
                    <a:pt x="1270" y="761"/>
                  </a:lnTo>
                  <a:lnTo>
                    <a:pt x="1277" y="773"/>
                  </a:lnTo>
                  <a:lnTo>
                    <a:pt x="1284" y="785"/>
                  </a:lnTo>
                  <a:lnTo>
                    <a:pt x="1292" y="797"/>
                  </a:lnTo>
                  <a:lnTo>
                    <a:pt x="1299" y="808"/>
                  </a:lnTo>
                  <a:lnTo>
                    <a:pt x="1307" y="818"/>
                  </a:lnTo>
                  <a:lnTo>
                    <a:pt x="1317" y="829"/>
                  </a:lnTo>
                  <a:lnTo>
                    <a:pt x="1327" y="837"/>
                  </a:lnTo>
                  <a:lnTo>
                    <a:pt x="1337" y="847"/>
                  </a:lnTo>
                  <a:lnTo>
                    <a:pt x="1348" y="854"/>
                  </a:lnTo>
                  <a:lnTo>
                    <a:pt x="1354" y="846"/>
                  </a:lnTo>
                  <a:lnTo>
                    <a:pt x="1360" y="837"/>
                  </a:lnTo>
                  <a:lnTo>
                    <a:pt x="1366" y="829"/>
                  </a:lnTo>
                  <a:lnTo>
                    <a:pt x="1373" y="820"/>
                  </a:lnTo>
                  <a:lnTo>
                    <a:pt x="1379" y="813"/>
                  </a:lnTo>
                  <a:lnTo>
                    <a:pt x="1388" y="806"/>
                  </a:lnTo>
                  <a:lnTo>
                    <a:pt x="1396" y="800"/>
                  </a:lnTo>
                  <a:lnTo>
                    <a:pt x="1405" y="795"/>
                  </a:lnTo>
                  <a:lnTo>
                    <a:pt x="1416" y="791"/>
                  </a:lnTo>
                  <a:lnTo>
                    <a:pt x="1427" y="789"/>
                  </a:lnTo>
                  <a:lnTo>
                    <a:pt x="1437" y="789"/>
                  </a:lnTo>
                  <a:lnTo>
                    <a:pt x="1446" y="791"/>
                  </a:lnTo>
                  <a:lnTo>
                    <a:pt x="1454" y="795"/>
                  </a:lnTo>
                  <a:lnTo>
                    <a:pt x="1461" y="800"/>
                  </a:lnTo>
                  <a:lnTo>
                    <a:pt x="1467" y="806"/>
                  </a:lnTo>
                  <a:lnTo>
                    <a:pt x="1472" y="813"/>
                  </a:lnTo>
                  <a:lnTo>
                    <a:pt x="1477" y="822"/>
                  </a:lnTo>
                  <a:lnTo>
                    <a:pt x="1480" y="829"/>
                  </a:lnTo>
                  <a:lnTo>
                    <a:pt x="1485" y="837"/>
                  </a:lnTo>
                  <a:lnTo>
                    <a:pt x="1489" y="846"/>
                  </a:lnTo>
                  <a:lnTo>
                    <a:pt x="1488" y="874"/>
                  </a:lnTo>
                  <a:lnTo>
                    <a:pt x="1485" y="901"/>
                  </a:lnTo>
                  <a:lnTo>
                    <a:pt x="1480" y="929"/>
                  </a:lnTo>
                  <a:lnTo>
                    <a:pt x="1476" y="955"/>
                  </a:lnTo>
                  <a:lnTo>
                    <a:pt x="1468" y="982"/>
                  </a:lnTo>
                  <a:lnTo>
                    <a:pt x="1460" y="1008"/>
                  </a:lnTo>
                  <a:lnTo>
                    <a:pt x="1450" y="1033"/>
                  </a:lnTo>
                  <a:lnTo>
                    <a:pt x="1439" y="1059"/>
                  </a:lnTo>
                  <a:lnTo>
                    <a:pt x="1427" y="1085"/>
                  </a:lnTo>
                  <a:lnTo>
                    <a:pt x="1413" y="1109"/>
                  </a:lnTo>
                  <a:lnTo>
                    <a:pt x="1416" y="1120"/>
                  </a:lnTo>
                  <a:lnTo>
                    <a:pt x="1418" y="1132"/>
                  </a:lnTo>
                  <a:lnTo>
                    <a:pt x="1422" y="1143"/>
                  </a:lnTo>
                  <a:lnTo>
                    <a:pt x="1426" y="1154"/>
                  </a:lnTo>
                  <a:lnTo>
                    <a:pt x="1428" y="1166"/>
                  </a:lnTo>
                  <a:lnTo>
                    <a:pt x="1430" y="1177"/>
                  </a:lnTo>
                  <a:lnTo>
                    <a:pt x="1432" y="1189"/>
                  </a:lnTo>
                  <a:lnTo>
                    <a:pt x="1430" y="1200"/>
                  </a:lnTo>
                  <a:lnTo>
                    <a:pt x="1428" y="1212"/>
                  </a:lnTo>
                  <a:lnTo>
                    <a:pt x="1423" y="1223"/>
                  </a:lnTo>
                  <a:lnTo>
                    <a:pt x="1420" y="1227"/>
                  </a:lnTo>
                  <a:lnTo>
                    <a:pt x="1415" y="1232"/>
                  </a:lnTo>
                  <a:lnTo>
                    <a:pt x="1410" y="1236"/>
                  </a:lnTo>
                  <a:lnTo>
                    <a:pt x="1405" y="1238"/>
                  </a:lnTo>
                  <a:lnTo>
                    <a:pt x="1400" y="1242"/>
                  </a:lnTo>
                  <a:lnTo>
                    <a:pt x="1395" y="1243"/>
                  </a:lnTo>
                  <a:lnTo>
                    <a:pt x="1390" y="1244"/>
                  </a:lnTo>
                  <a:lnTo>
                    <a:pt x="1384" y="1244"/>
                  </a:lnTo>
                  <a:lnTo>
                    <a:pt x="1379" y="1243"/>
                  </a:lnTo>
                  <a:lnTo>
                    <a:pt x="1373" y="1240"/>
                  </a:lnTo>
                  <a:lnTo>
                    <a:pt x="1370" y="1238"/>
                  </a:lnTo>
                  <a:lnTo>
                    <a:pt x="1366" y="1234"/>
                  </a:lnTo>
                  <a:lnTo>
                    <a:pt x="1363" y="1231"/>
                  </a:lnTo>
                  <a:lnTo>
                    <a:pt x="1361" y="1227"/>
                  </a:lnTo>
                  <a:lnTo>
                    <a:pt x="1359" y="1222"/>
                  </a:lnTo>
                  <a:lnTo>
                    <a:pt x="1356" y="1219"/>
                  </a:lnTo>
                  <a:lnTo>
                    <a:pt x="1353" y="1216"/>
                  </a:lnTo>
                  <a:lnTo>
                    <a:pt x="1349" y="1214"/>
                  </a:lnTo>
                  <a:lnTo>
                    <a:pt x="1345" y="1214"/>
                  </a:lnTo>
                  <a:lnTo>
                    <a:pt x="1339" y="1215"/>
                  </a:lnTo>
                  <a:lnTo>
                    <a:pt x="1317" y="1245"/>
                  </a:lnTo>
                  <a:lnTo>
                    <a:pt x="1316" y="1285"/>
                  </a:lnTo>
                  <a:lnTo>
                    <a:pt x="1316" y="1326"/>
                  </a:lnTo>
                  <a:lnTo>
                    <a:pt x="1317" y="1368"/>
                  </a:lnTo>
                  <a:lnTo>
                    <a:pt x="1316" y="1410"/>
                  </a:lnTo>
                  <a:lnTo>
                    <a:pt x="1314" y="1451"/>
                  </a:lnTo>
                  <a:lnTo>
                    <a:pt x="1306" y="1490"/>
                  </a:lnTo>
                  <a:lnTo>
                    <a:pt x="1295" y="1528"/>
                  </a:lnTo>
                  <a:lnTo>
                    <a:pt x="1277" y="1562"/>
                  </a:lnTo>
                  <a:lnTo>
                    <a:pt x="1251" y="1592"/>
                  </a:lnTo>
                  <a:lnTo>
                    <a:pt x="1216" y="1618"/>
                  </a:lnTo>
                  <a:lnTo>
                    <a:pt x="1201" y="1623"/>
                  </a:lnTo>
                  <a:lnTo>
                    <a:pt x="1187" y="1626"/>
                  </a:lnTo>
                  <a:lnTo>
                    <a:pt x="1171" y="1630"/>
                  </a:lnTo>
                  <a:lnTo>
                    <a:pt x="1155" y="1632"/>
                  </a:lnTo>
                  <a:lnTo>
                    <a:pt x="1139" y="1634"/>
                  </a:lnTo>
                  <a:lnTo>
                    <a:pt x="1122" y="1635"/>
                  </a:lnTo>
                  <a:lnTo>
                    <a:pt x="1106" y="1635"/>
                  </a:lnTo>
                  <a:lnTo>
                    <a:pt x="1089" y="1635"/>
                  </a:lnTo>
                  <a:lnTo>
                    <a:pt x="1074" y="1634"/>
                  </a:lnTo>
                  <a:lnTo>
                    <a:pt x="1058" y="1631"/>
                  </a:lnTo>
                  <a:lnTo>
                    <a:pt x="1054" y="1630"/>
                  </a:lnTo>
                  <a:lnTo>
                    <a:pt x="1049" y="1630"/>
                  </a:lnTo>
                  <a:lnTo>
                    <a:pt x="1046" y="1630"/>
                  </a:lnTo>
                  <a:lnTo>
                    <a:pt x="1043" y="1630"/>
                  </a:lnTo>
                  <a:lnTo>
                    <a:pt x="1039" y="1631"/>
                  </a:lnTo>
                  <a:lnTo>
                    <a:pt x="1036" y="1631"/>
                  </a:lnTo>
                  <a:lnTo>
                    <a:pt x="1033" y="1632"/>
                  </a:lnTo>
                  <a:lnTo>
                    <a:pt x="1031" y="1634"/>
                  </a:lnTo>
                  <a:lnTo>
                    <a:pt x="1027" y="1635"/>
                  </a:lnTo>
                  <a:lnTo>
                    <a:pt x="1025" y="1635"/>
                  </a:lnTo>
                  <a:lnTo>
                    <a:pt x="1020" y="1637"/>
                  </a:lnTo>
                  <a:lnTo>
                    <a:pt x="1015" y="1640"/>
                  </a:lnTo>
                  <a:lnTo>
                    <a:pt x="1011" y="1642"/>
                  </a:lnTo>
                  <a:lnTo>
                    <a:pt x="1008" y="1645"/>
                  </a:lnTo>
                  <a:lnTo>
                    <a:pt x="1003" y="1647"/>
                  </a:lnTo>
                  <a:lnTo>
                    <a:pt x="999" y="1650"/>
                  </a:lnTo>
                  <a:lnTo>
                    <a:pt x="996" y="1653"/>
                  </a:lnTo>
                  <a:lnTo>
                    <a:pt x="991" y="1656"/>
                  </a:lnTo>
                  <a:lnTo>
                    <a:pt x="985" y="1659"/>
                  </a:lnTo>
                  <a:lnTo>
                    <a:pt x="979" y="1662"/>
                  </a:lnTo>
                  <a:lnTo>
                    <a:pt x="966" y="1670"/>
                  </a:lnTo>
                  <a:lnTo>
                    <a:pt x="951" y="1686"/>
                  </a:lnTo>
                  <a:lnTo>
                    <a:pt x="932" y="1699"/>
                  </a:lnTo>
                  <a:lnTo>
                    <a:pt x="912" y="1712"/>
                  </a:lnTo>
                  <a:lnTo>
                    <a:pt x="890" y="1721"/>
                  </a:lnTo>
                  <a:lnTo>
                    <a:pt x="866" y="1729"/>
                  </a:lnTo>
                  <a:lnTo>
                    <a:pt x="842" y="1736"/>
                  </a:lnTo>
                  <a:lnTo>
                    <a:pt x="817" y="1741"/>
                  </a:lnTo>
                  <a:lnTo>
                    <a:pt x="791" y="1745"/>
                  </a:lnTo>
                  <a:lnTo>
                    <a:pt x="764" y="1747"/>
                  </a:lnTo>
                  <a:lnTo>
                    <a:pt x="737" y="1749"/>
                  </a:lnTo>
                  <a:lnTo>
                    <a:pt x="715" y="1747"/>
                  </a:lnTo>
                  <a:lnTo>
                    <a:pt x="692" y="1743"/>
                  </a:lnTo>
                  <a:lnTo>
                    <a:pt x="670" y="1737"/>
                  </a:lnTo>
                  <a:lnTo>
                    <a:pt x="648" y="1731"/>
                  </a:lnTo>
                  <a:lnTo>
                    <a:pt x="626" y="1724"/>
                  </a:lnTo>
                  <a:lnTo>
                    <a:pt x="605" y="1714"/>
                  </a:lnTo>
                  <a:lnTo>
                    <a:pt x="584" y="1703"/>
                  </a:lnTo>
                  <a:lnTo>
                    <a:pt x="564" y="1691"/>
                  </a:lnTo>
                  <a:lnTo>
                    <a:pt x="545" y="1678"/>
                  </a:lnTo>
                  <a:lnTo>
                    <a:pt x="528" y="1662"/>
                  </a:lnTo>
                  <a:lnTo>
                    <a:pt x="589" y="1676"/>
                  </a:lnTo>
                  <a:lnTo>
                    <a:pt x="651" y="1684"/>
                  </a:lnTo>
                  <a:lnTo>
                    <a:pt x="714" y="1685"/>
                  </a:lnTo>
                  <a:lnTo>
                    <a:pt x="779" y="1678"/>
                  </a:lnTo>
                  <a:lnTo>
                    <a:pt x="841" y="1664"/>
                  </a:lnTo>
                  <a:lnTo>
                    <a:pt x="902" y="1643"/>
                  </a:lnTo>
                  <a:lnTo>
                    <a:pt x="959" y="1615"/>
                  </a:lnTo>
                  <a:lnTo>
                    <a:pt x="1013" y="1581"/>
                  </a:lnTo>
                  <a:lnTo>
                    <a:pt x="1063" y="1539"/>
                  </a:lnTo>
                  <a:lnTo>
                    <a:pt x="1106" y="1490"/>
                  </a:lnTo>
                  <a:lnTo>
                    <a:pt x="1111" y="1484"/>
                  </a:lnTo>
                  <a:lnTo>
                    <a:pt x="1117" y="1479"/>
                  </a:lnTo>
                  <a:lnTo>
                    <a:pt x="1122" y="1473"/>
                  </a:lnTo>
                  <a:lnTo>
                    <a:pt x="1128" y="1468"/>
                  </a:lnTo>
                  <a:lnTo>
                    <a:pt x="1133" y="1462"/>
                  </a:lnTo>
                  <a:lnTo>
                    <a:pt x="1138" y="1456"/>
                  </a:lnTo>
                  <a:lnTo>
                    <a:pt x="1142" y="1450"/>
                  </a:lnTo>
                  <a:lnTo>
                    <a:pt x="1144" y="1444"/>
                  </a:lnTo>
                  <a:lnTo>
                    <a:pt x="1145" y="1436"/>
                  </a:lnTo>
                  <a:lnTo>
                    <a:pt x="1145" y="1428"/>
                  </a:lnTo>
                  <a:lnTo>
                    <a:pt x="1132" y="1428"/>
                  </a:lnTo>
                  <a:lnTo>
                    <a:pt x="1100" y="1471"/>
                  </a:lnTo>
                  <a:lnTo>
                    <a:pt x="1065" y="1510"/>
                  </a:lnTo>
                  <a:lnTo>
                    <a:pt x="1026" y="1544"/>
                  </a:lnTo>
                  <a:lnTo>
                    <a:pt x="983" y="1573"/>
                  </a:lnTo>
                  <a:lnTo>
                    <a:pt x="938" y="1598"/>
                  </a:lnTo>
                  <a:lnTo>
                    <a:pt x="891" y="1619"/>
                  </a:lnTo>
                  <a:lnTo>
                    <a:pt x="841" y="1635"/>
                  </a:lnTo>
                  <a:lnTo>
                    <a:pt x="790" y="1646"/>
                  </a:lnTo>
                  <a:lnTo>
                    <a:pt x="736" y="1652"/>
                  </a:lnTo>
                  <a:lnTo>
                    <a:pt x="681" y="1653"/>
                  </a:lnTo>
                  <a:lnTo>
                    <a:pt x="655" y="1651"/>
                  </a:lnTo>
                  <a:lnTo>
                    <a:pt x="626" y="1646"/>
                  </a:lnTo>
                  <a:lnTo>
                    <a:pt x="598" y="1639"/>
                  </a:lnTo>
                  <a:lnTo>
                    <a:pt x="570" y="1629"/>
                  </a:lnTo>
                  <a:lnTo>
                    <a:pt x="544" y="1615"/>
                  </a:lnTo>
                  <a:lnTo>
                    <a:pt x="518" y="1600"/>
                  </a:lnTo>
                  <a:lnTo>
                    <a:pt x="495" y="1581"/>
                  </a:lnTo>
                  <a:lnTo>
                    <a:pt x="474" y="1561"/>
                  </a:lnTo>
                  <a:lnTo>
                    <a:pt x="457" y="1536"/>
                  </a:lnTo>
                  <a:lnTo>
                    <a:pt x="444" y="1508"/>
                  </a:lnTo>
                  <a:lnTo>
                    <a:pt x="430" y="1500"/>
                  </a:lnTo>
                  <a:lnTo>
                    <a:pt x="429" y="1503"/>
                  </a:lnTo>
                  <a:lnTo>
                    <a:pt x="427" y="1508"/>
                  </a:lnTo>
                  <a:lnTo>
                    <a:pt x="423" y="1513"/>
                  </a:lnTo>
                  <a:lnTo>
                    <a:pt x="421" y="1519"/>
                  </a:lnTo>
                  <a:lnTo>
                    <a:pt x="417" y="1524"/>
                  </a:lnTo>
                  <a:lnTo>
                    <a:pt x="415" y="1530"/>
                  </a:lnTo>
                  <a:lnTo>
                    <a:pt x="413" y="1536"/>
                  </a:lnTo>
                  <a:lnTo>
                    <a:pt x="412" y="1542"/>
                  </a:lnTo>
                  <a:lnTo>
                    <a:pt x="412" y="1548"/>
                  </a:lnTo>
                  <a:lnTo>
                    <a:pt x="415" y="1556"/>
                  </a:lnTo>
                  <a:lnTo>
                    <a:pt x="418" y="1568"/>
                  </a:lnTo>
                  <a:lnTo>
                    <a:pt x="424" y="1578"/>
                  </a:lnTo>
                  <a:lnTo>
                    <a:pt x="430" y="1585"/>
                  </a:lnTo>
                  <a:lnTo>
                    <a:pt x="438" y="1592"/>
                  </a:lnTo>
                  <a:lnTo>
                    <a:pt x="445" y="1597"/>
                  </a:lnTo>
                  <a:lnTo>
                    <a:pt x="454" y="1603"/>
                  </a:lnTo>
                  <a:lnTo>
                    <a:pt x="462" y="1608"/>
                  </a:lnTo>
                  <a:lnTo>
                    <a:pt x="471" y="1614"/>
                  </a:lnTo>
                  <a:lnTo>
                    <a:pt x="479" y="1622"/>
                  </a:lnTo>
                  <a:lnTo>
                    <a:pt x="488" y="1631"/>
                  </a:lnTo>
                  <a:lnTo>
                    <a:pt x="480" y="1640"/>
                  </a:lnTo>
                  <a:lnTo>
                    <a:pt x="471" y="1646"/>
                  </a:lnTo>
                  <a:lnTo>
                    <a:pt x="458" y="1651"/>
                  </a:lnTo>
                  <a:lnTo>
                    <a:pt x="446" y="1654"/>
                  </a:lnTo>
                  <a:lnTo>
                    <a:pt x="433" y="1656"/>
                  </a:lnTo>
                  <a:lnTo>
                    <a:pt x="419" y="1657"/>
                  </a:lnTo>
                  <a:lnTo>
                    <a:pt x="405" y="1657"/>
                  </a:lnTo>
                  <a:lnTo>
                    <a:pt x="391" y="1656"/>
                  </a:lnTo>
                  <a:lnTo>
                    <a:pt x="378" y="1654"/>
                  </a:lnTo>
                  <a:lnTo>
                    <a:pt x="365" y="1653"/>
                  </a:lnTo>
                  <a:lnTo>
                    <a:pt x="335" y="1635"/>
                  </a:lnTo>
                  <a:lnTo>
                    <a:pt x="311" y="1613"/>
                  </a:lnTo>
                  <a:lnTo>
                    <a:pt x="293" y="1587"/>
                  </a:lnTo>
                  <a:lnTo>
                    <a:pt x="277" y="1558"/>
                  </a:lnTo>
                  <a:lnTo>
                    <a:pt x="266" y="1528"/>
                  </a:lnTo>
                  <a:lnTo>
                    <a:pt x="257" y="1495"/>
                  </a:lnTo>
                  <a:lnTo>
                    <a:pt x="250" y="1461"/>
                  </a:lnTo>
                  <a:lnTo>
                    <a:pt x="243" y="1428"/>
                  </a:lnTo>
                  <a:lnTo>
                    <a:pt x="237" y="1394"/>
                  </a:lnTo>
                  <a:lnTo>
                    <a:pt x="229" y="1362"/>
                  </a:lnTo>
                  <a:lnTo>
                    <a:pt x="227" y="1344"/>
                  </a:lnTo>
                  <a:lnTo>
                    <a:pt x="224" y="1324"/>
                  </a:lnTo>
                  <a:lnTo>
                    <a:pt x="223" y="1306"/>
                  </a:lnTo>
                  <a:lnTo>
                    <a:pt x="222" y="1287"/>
                  </a:lnTo>
                  <a:lnTo>
                    <a:pt x="221" y="1267"/>
                  </a:lnTo>
                  <a:lnTo>
                    <a:pt x="218" y="1248"/>
                  </a:lnTo>
                  <a:lnTo>
                    <a:pt x="215" y="1229"/>
                  </a:lnTo>
                  <a:lnTo>
                    <a:pt x="210" y="1212"/>
                  </a:lnTo>
                  <a:lnTo>
                    <a:pt x="201" y="1195"/>
                  </a:lnTo>
                  <a:lnTo>
                    <a:pt x="189" y="1180"/>
                  </a:lnTo>
                  <a:lnTo>
                    <a:pt x="179" y="1181"/>
                  </a:lnTo>
                  <a:lnTo>
                    <a:pt x="170" y="1186"/>
                  </a:lnTo>
                  <a:lnTo>
                    <a:pt x="161" y="1190"/>
                  </a:lnTo>
                  <a:lnTo>
                    <a:pt x="153" y="1198"/>
                  </a:lnTo>
                  <a:lnTo>
                    <a:pt x="144" y="1205"/>
                  </a:lnTo>
                  <a:lnTo>
                    <a:pt x="136" y="1211"/>
                  </a:lnTo>
                  <a:lnTo>
                    <a:pt x="127" y="1216"/>
                  </a:lnTo>
                  <a:lnTo>
                    <a:pt x="117" y="1219"/>
                  </a:lnTo>
                  <a:lnTo>
                    <a:pt x="105" y="1219"/>
                  </a:lnTo>
                  <a:lnTo>
                    <a:pt x="93" y="1215"/>
                  </a:lnTo>
                  <a:lnTo>
                    <a:pt x="82" y="1208"/>
                  </a:lnTo>
                  <a:lnTo>
                    <a:pt x="76" y="1200"/>
                  </a:lnTo>
                  <a:lnTo>
                    <a:pt x="72" y="1190"/>
                  </a:lnTo>
                  <a:lnTo>
                    <a:pt x="71" y="1181"/>
                  </a:lnTo>
                  <a:lnTo>
                    <a:pt x="72" y="1170"/>
                  </a:lnTo>
                  <a:lnTo>
                    <a:pt x="75" y="1159"/>
                  </a:lnTo>
                  <a:lnTo>
                    <a:pt x="78" y="1148"/>
                  </a:lnTo>
                  <a:lnTo>
                    <a:pt x="83" y="1137"/>
                  </a:lnTo>
                  <a:lnTo>
                    <a:pt x="87" y="1127"/>
                  </a:lnTo>
                  <a:lnTo>
                    <a:pt x="89" y="1117"/>
                  </a:lnTo>
                  <a:lnTo>
                    <a:pt x="73" y="1088"/>
                  </a:lnTo>
                  <a:lnTo>
                    <a:pt x="58" y="1059"/>
                  </a:lnTo>
                  <a:lnTo>
                    <a:pt x="42" y="1027"/>
                  </a:lnTo>
                  <a:lnTo>
                    <a:pt x="26" y="996"/>
                  </a:lnTo>
                  <a:lnTo>
                    <a:pt x="14" y="964"/>
                  </a:lnTo>
                  <a:lnTo>
                    <a:pt x="4" y="931"/>
                  </a:lnTo>
                  <a:lnTo>
                    <a:pt x="0" y="898"/>
                  </a:lnTo>
                  <a:lnTo>
                    <a:pt x="2" y="867"/>
                  </a:lnTo>
                  <a:lnTo>
                    <a:pt x="10" y="834"/>
                  </a:lnTo>
                  <a:lnTo>
                    <a:pt x="27" y="802"/>
                  </a:lnTo>
                  <a:lnTo>
                    <a:pt x="39" y="798"/>
                  </a:lnTo>
                  <a:lnTo>
                    <a:pt x="50" y="796"/>
                  </a:lnTo>
                  <a:lnTo>
                    <a:pt x="61" y="797"/>
                  </a:lnTo>
                  <a:lnTo>
                    <a:pt x="72" y="798"/>
                  </a:lnTo>
                  <a:lnTo>
                    <a:pt x="83" y="802"/>
                  </a:lnTo>
                  <a:lnTo>
                    <a:pt x="93" y="808"/>
                  </a:lnTo>
                  <a:lnTo>
                    <a:pt x="103" y="814"/>
                  </a:lnTo>
                  <a:lnTo>
                    <a:pt x="112" y="820"/>
                  </a:lnTo>
                  <a:lnTo>
                    <a:pt x="121" y="829"/>
                  </a:lnTo>
                  <a:lnTo>
                    <a:pt x="129" y="836"/>
                  </a:lnTo>
                  <a:lnTo>
                    <a:pt x="133" y="841"/>
                  </a:lnTo>
                  <a:lnTo>
                    <a:pt x="137" y="846"/>
                  </a:lnTo>
                  <a:lnTo>
                    <a:pt x="139" y="851"/>
                  </a:lnTo>
                  <a:lnTo>
                    <a:pt x="142" y="857"/>
                  </a:lnTo>
                  <a:lnTo>
                    <a:pt x="144" y="862"/>
                  </a:lnTo>
                  <a:lnTo>
                    <a:pt x="147" y="867"/>
                  </a:lnTo>
                  <a:lnTo>
                    <a:pt x="149" y="871"/>
                  </a:lnTo>
                  <a:lnTo>
                    <a:pt x="153" y="875"/>
                  </a:lnTo>
                  <a:lnTo>
                    <a:pt x="157" y="878"/>
                  </a:lnTo>
                  <a:lnTo>
                    <a:pt x="164" y="880"/>
                  </a:lnTo>
                  <a:lnTo>
                    <a:pt x="167" y="873"/>
                  </a:lnTo>
                  <a:lnTo>
                    <a:pt x="171" y="865"/>
                  </a:lnTo>
                  <a:lnTo>
                    <a:pt x="176" y="859"/>
                  </a:lnTo>
                  <a:lnTo>
                    <a:pt x="181" y="854"/>
                  </a:lnTo>
                  <a:lnTo>
                    <a:pt x="186" y="850"/>
                  </a:lnTo>
                  <a:lnTo>
                    <a:pt x="192" y="845"/>
                  </a:lnTo>
                  <a:lnTo>
                    <a:pt x="198" y="840"/>
                  </a:lnTo>
                  <a:lnTo>
                    <a:pt x="204" y="835"/>
                  </a:lnTo>
                  <a:lnTo>
                    <a:pt x="211" y="829"/>
                  </a:lnTo>
                  <a:lnTo>
                    <a:pt x="217" y="824"/>
                  </a:lnTo>
                  <a:lnTo>
                    <a:pt x="227" y="807"/>
                  </a:lnTo>
                  <a:lnTo>
                    <a:pt x="235" y="791"/>
                  </a:lnTo>
                  <a:lnTo>
                    <a:pt x="244" y="773"/>
                  </a:lnTo>
                  <a:lnTo>
                    <a:pt x="251" y="756"/>
                  </a:lnTo>
                  <a:lnTo>
                    <a:pt x="259" y="738"/>
                  </a:lnTo>
                  <a:lnTo>
                    <a:pt x="265" y="720"/>
                  </a:lnTo>
                  <a:lnTo>
                    <a:pt x="271" y="702"/>
                  </a:lnTo>
                  <a:lnTo>
                    <a:pt x="277" y="684"/>
                  </a:lnTo>
                  <a:lnTo>
                    <a:pt x="282" y="666"/>
                  </a:lnTo>
                  <a:lnTo>
                    <a:pt x="287" y="649"/>
                  </a:lnTo>
                  <a:lnTo>
                    <a:pt x="284" y="643"/>
                  </a:lnTo>
                  <a:lnTo>
                    <a:pt x="281" y="640"/>
                  </a:lnTo>
                  <a:lnTo>
                    <a:pt x="276" y="639"/>
                  </a:lnTo>
                  <a:lnTo>
                    <a:pt x="271" y="640"/>
                  </a:lnTo>
                  <a:lnTo>
                    <a:pt x="267" y="643"/>
                  </a:lnTo>
                  <a:lnTo>
                    <a:pt x="262" y="644"/>
                  </a:lnTo>
                  <a:lnTo>
                    <a:pt x="259" y="644"/>
                  </a:lnTo>
                  <a:lnTo>
                    <a:pt x="256" y="643"/>
                  </a:lnTo>
                  <a:lnTo>
                    <a:pt x="255" y="639"/>
                  </a:lnTo>
                  <a:lnTo>
                    <a:pt x="255" y="632"/>
                  </a:lnTo>
                  <a:lnTo>
                    <a:pt x="257" y="628"/>
                  </a:lnTo>
                  <a:lnTo>
                    <a:pt x="259" y="626"/>
                  </a:lnTo>
                  <a:lnTo>
                    <a:pt x="261" y="622"/>
                  </a:lnTo>
                  <a:lnTo>
                    <a:pt x="262" y="619"/>
                  </a:lnTo>
                  <a:lnTo>
                    <a:pt x="263" y="616"/>
                  </a:lnTo>
                  <a:lnTo>
                    <a:pt x="265" y="613"/>
                  </a:lnTo>
                  <a:lnTo>
                    <a:pt x="265" y="610"/>
                  </a:lnTo>
                  <a:lnTo>
                    <a:pt x="266" y="607"/>
                  </a:lnTo>
                  <a:lnTo>
                    <a:pt x="266" y="604"/>
                  </a:lnTo>
                  <a:lnTo>
                    <a:pt x="265" y="601"/>
                  </a:lnTo>
                  <a:lnTo>
                    <a:pt x="263" y="600"/>
                  </a:lnTo>
                  <a:lnTo>
                    <a:pt x="263" y="600"/>
                  </a:lnTo>
                  <a:lnTo>
                    <a:pt x="262" y="599"/>
                  </a:lnTo>
                  <a:lnTo>
                    <a:pt x="262" y="598"/>
                  </a:lnTo>
                  <a:lnTo>
                    <a:pt x="261" y="598"/>
                  </a:lnTo>
                  <a:lnTo>
                    <a:pt x="261" y="596"/>
                  </a:lnTo>
                  <a:lnTo>
                    <a:pt x="260" y="596"/>
                  </a:lnTo>
                  <a:lnTo>
                    <a:pt x="259" y="595"/>
                  </a:lnTo>
                  <a:lnTo>
                    <a:pt x="257" y="595"/>
                  </a:lnTo>
                  <a:lnTo>
                    <a:pt x="255" y="595"/>
                  </a:lnTo>
                  <a:lnTo>
                    <a:pt x="251" y="601"/>
                  </a:lnTo>
                  <a:lnTo>
                    <a:pt x="243" y="526"/>
                  </a:lnTo>
                  <a:lnTo>
                    <a:pt x="199" y="595"/>
                  </a:lnTo>
                  <a:lnTo>
                    <a:pt x="203" y="535"/>
                  </a:lnTo>
                  <a:lnTo>
                    <a:pt x="207" y="475"/>
                  </a:lnTo>
                  <a:lnTo>
                    <a:pt x="217" y="412"/>
                  </a:lnTo>
                  <a:lnTo>
                    <a:pt x="229" y="352"/>
                  </a:lnTo>
                  <a:lnTo>
                    <a:pt x="248" y="293"/>
                  </a:lnTo>
                  <a:lnTo>
                    <a:pt x="271" y="237"/>
                  </a:lnTo>
                  <a:lnTo>
                    <a:pt x="301" y="185"/>
                  </a:lnTo>
                  <a:lnTo>
                    <a:pt x="340" y="138"/>
                  </a:lnTo>
                  <a:lnTo>
                    <a:pt x="387" y="98"/>
                  </a:lnTo>
                  <a:lnTo>
                    <a:pt x="444" y="65"/>
                  </a:lnTo>
                  <a:lnTo>
                    <a:pt x="462" y="58"/>
                  </a:lnTo>
                  <a:lnTo>
                    <a:pt x="482" y="50"/>
                  </a:lnTo>
                  <a:lnTo>
                    <a:pt x="500" y="42"/>
                  </a:lnTo>
                  <a:lnTo>
                    <a:pt x="519" y="34"/>
                  </a:lnTo>
                  <a:lnTo>
                    <a:pt x="539" y="26"/>
                  </a:lnTo>
                  <a:lnTo>
                    <a:pt x="558" y="20"/>
                  </a:lnTo>
                  <a:lnTo>
                    <a:pt x="578" y="16"/>
                  </a:lnTo>
                  <a:lnTo>
                    <a:pt x="597" y="12"/>
                  </a:lnTo>
                  <a:lnTo>
                    <a:pt x="617" y="9"/>
                  </a:lnTo>
                  <a:lnTo>
                    <a:pt x="637" y="9"/>
                  </a:lnTo>
                  <a:lnTo>
                    <a:pt x="644" y="19"/>
                  </a:lnTo>
                  <a:lnTo>
                    <a:pt x="651" y="29"/>
                  </a:lnTo>
                  <a:lnTo>
                    <a:pt x="656" y="40"/>
                  </a:lnTo>
                  <a:lnTo>
                    <a:pt x="662" y="50"/>
                  </a:lnTo>
                  <a:lnTo>
                    <a:pt x="668" y="61"/>
                  </a:lnTo>
                  <a:lnTo>
                    <a:pt x="674" y="70"/>
                  </a:lnTo>
                  <a:lnTo>
                    <a:pt x="681" y="79"/>
                  </a:lnTo>
                  <a:lnTo>
                    <a:pt x="689" y="87"/>
                  </a:lnTo>
                  <a:lnTo>
                    <a:pt x="697" y="95"/>
                  </a:lnTo>
                  <a:lnTo>
                    <a:pt x="707" y="101"/>
                  </a:lnTo>
                  <a:lnTo>
                    <a:pt x="708" y="90"/>
                  </a:lnTo>
                  <a:lnTo>
                    <a:pt x="706" y="80"/>
                  </a:lnTo>
                  <a:lnTo>
                    <a:pt x="702" y="70"/>
                  </a:lnTo>
                  <a:lnTo>
                    <a:pt x="696" y="61"/>
                  </a:lnTo>
                  <a:lnTo>
                    <a:pt x="689" y="51"/>
                  </a:lnTo>
                  <a:lnTo>
                    <a:pt x="683" y="42"/>
                  </a:lnTo>
                  <a:lnTo>
                    <a:pt x="676" y="33"/>
                  </a:lnTo>
                  <a:lnTo>
                    <a:pt x="672" y="23"/>
                  </a:lnTo>
                  <a:lnTo>
                    <a:pt x="668" y="13"/>
                  </a:lnTo>
                  <a:lnTo>
                    <a:pt x="668" y="3"/>
                  </a:lnTo>
                  <a:lnTo>
                    <a:pt x="675" y="11"/>
                  </a:lnTo>
                  <a:lnTo>
                    <a:pt x="681" y="18"/>
                  </a:lnTo>
                  <a:lnTo>
                    <a:pt x="689" y="26"/>
                  </a:lnTo>
                  <a:lnTo>
                    <a:pt x="695" y="35"/>
                  </a:lnTo>
                  <a:lnTo>
                    <a:pt x="702" y="44"/>
                  </a:lnTo>
                  <a:lnTo>
                    <a:pt x="709" y="53"/>
                  </a:lnTo>
                  <a:lnTo>
                    <a:pt x="717" y="62"/>
                  </a:lnTo>
                  <a:lnTo>
                    <a:pt x="725" y="70"/>
                  </a:lnTo>
                  <a:lnTo>
                    <a:pt x="734" y="78"/>
                  </a:lnTo>
                  <a:lnTo>
                    <a:pt x="743" y="84"/>
                  </a:lnTo>
                  <a:lnTo>
                    <a:pt x="759" y="79"/>
                  </a:lnTo>
                  <a:lnTo>
                    <a:pt x="760" y="80"/>
                  </a:lnTo>
                  <a:lnTo>
                    <a:pt x="760" y="82"/>
                  </a:lnTo>
                  <a:lnTo>
                    <a:pt x="762" y="85"/>
                  </a:lnTo>
                  <a:lnTo>
                    <a:pt x="763" y="86"/>
                  </a:lnTo>
                  <a:lnTo>
                    <a:pt x="765" y="89"/>
                  </a:lnTo>
                  <a:lnTo>
                    <a:pt x="767" y="90"/>
                  </a:lnTo>
                  <a:lnTo>
                    <a:pt x="768" y="92"/>
                  </a:lnTo>
                  <a:lnTo>
                    <a:pt x="770" y="93"/>
                  </a:lnTo>
                  <a:lnTo>
                    <a:pt x="771" y="95"/>
                  </a:lnTo>
                  <a:lnTo>
                    <a:pt x="773" y="97"/>
                  </a:lnTo>
                  <a:lnTo>
                    <a:pt x="775" y="95"/>
                  </a:lnTo>
                  <a:lnTo>
                    <a:pt x="779" y="93"/>
                  </a:lnTo>
                  <a:lnTo>
                    <a:pt x="781" y="92"/>
                  </a:lnTo>
                  <a:lnTo>
                    <a:pt x="784" y="91"/>
                  </a:lnTo>
                  <a:lnTo>
                    <a:pt x="787" y="90"/>
                  </a:lnTo>
                  <a:lnTo>
                    <a:pt x="790" y="89"/>
                  </a:lnTo>
                  <a:lnTo>
                    <a:pt x="791" y="87"/>
                  </a:lnTo>
                  <a:lnTo>
                    <a:pt x="793" y="85"/>
                  </a:lnTo>
                  <a:lnTo>
                    <a:pt x="795" y="82"/>
                  </a:lnTo>
                  <a:lnTo>
                    <a:pt x="795" y="79"/>
                  </a:lnTo>
                  <a:lnTo>
                    <a:pt x="793" y="70"/>
                  </a:lnTo>
                  <a:lnTo>
                    <a:pt x="791" y="62"/>
                  </a:lnTo>
                  <a:lnTo>
                    <a:pt x="789" y="53"/>
                  </a:lnTo>
                  <a:lnTo>
                    <a:pt x="784" y="46"/>
                  </a:lnTo>
                  <a:lnTo>
                    <a:pt x="780" y="37"/>
                  </a:lnTo>
                  <a:lnTo>
                    <a:pt x="775" y="30"/>
                  </a:lnTo>
                  <a:lnTo>
                    <a:pt x="771" y="23"/>
                  </a:lnTo>
                  <a:lnTo>
                    <a:pt x="769" y="16"/>
                  </a:lnTo>
                  <a:lnTo>
                    <a:pt x="768" y="7"/>
                  </a:lnTo>
                  <a:lnTo>
                    <a:pt x="769" y="0"/>
                  </a:lnTo>
                  <a:lnTo>
                    <a:pt x="824" y="3"/>
                  </a:lnTo>
                  <a:lnTo>
                    <a:pt x="880" y="11"/>
                  </a:lnTo>
                  <a:lnTo>
                    <a:pt x="937" y="23"/>
                  </a:lnTo>
                  <a:lnTo>
                    <a:pt x="992" y="40"/>
                  </a:lnTo>
                  <a:lnTo>
                    <a:pt x="1046" y="62"/>
                  </a:lnTo>
                  <a:lnTo>
                    <a:pt x="1095" y="90"/>
                  </a:lnTo>
                  <a:lnTo>
                    <a:pt x="1141" y="124"/>
                  </a:lnTo>
                  <a:lnTo>
                    <a:pt x="1181" y="163"/>
                  </a:lnTo>
                  <a:lnTo>
                    <a:pt x="1214" y="209"/>
                  </a:lnTo>
                  <a:lnTo>
                    <a:pt x="1238" y="263"/>
                  </a:lnTo>
                  <a:lnTo>
                    <a:pt x="1238" y="263"/>
                  </a:lnTo>
                  <a:close/>
                </a:path>
              </a:pathLst>
            </a:custGeom>
            <a:solidFill>
              <a:srgbClr val="FDF4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0" name="Freeform 10"/>
            <p:cNvSpPr>
              <a:spLocks/>
            </p:cNvSpPr>
            <p:nvPr/>
          </p:nvSpPr>
          <p:spPr bwMode="auto">
            <a:xfrm>
              <a:off x="4450" y="1428"/>
              <a:ext cx="22" cy="32"/>
            </a:xfrm>
            <a:custGeom>
              <a:avLst/>
              <a:gdLst>
                <a:gd name="T0" fmla="*/ 22 w 22"/>
                <a:gd name="T1" fmla="*/ 31 h 32"/>
                <a:gd name="T2" fmla="*/ 0 w 22"/>
                <a:gd name="T3" fmla="*/ 0 h 32"/>
                <a:gd name="T4" fmla="*/ 22 w 22"/>
                <a:gd name="T5" fmla="*/ 22 h 32"/>
                <a:gd name="T6" fmla="*/ 22 w 22"/>
                <a:gd name="T7" fmla="*/ 32 h 32"/>
                <a:gd name="T8" fmla="*/ 22 w 22"/>
                <a:gd name="T9" fmla="*/ 32 h 32"/>
                <a:gd name="T10" fmla="*/ 22 w 22"/>
                <a:gd name="T11" fmla="*/ 31 h 32"/>
              </a:gdLst>
              <a:ahLst/>
              <a:cxnLst>
                <a:cxn ang="0">
                  <a:pos x="T0" y="T1"/>
                </a:cxn>
                <a:cxn ang="0">
                  <a:pos x="T2" y="T3"/>
                </a:cxn>
                <a:cxn ang="0">
                  <a:pos x="T4" y="T5"/>
                </a:cxn>
                <a:cxn ang="0">
                  <a:pos x="T6" y="T7"/>
                </a:cxn>
                <a:cxn ang="0">
                  <a:pos x="T8" y="T9"/>
                </a:cxn>
                <a:cxn ang="0">
                  <a:pos x="T10" y="T11"/>
                </a:cxn>
              </a:cxnLst>
              <a:rect l="0" t="0" r="r" b="b"/>
              <a:pathLst>
                <a:path w="22" h="32">
                  <a:moveTo>
                    <a:pt x="22" y="31"/>
                  </a:moveTo>
                  <a:lnTo>
                    <a:pt x="0" y="0"/>
                  </a:lnTo>
                  <a:lnTo>
                    <a:pt x="22" y="22"/>
                  </a:lnTo>
                  <a:lnTo>
                    <a:pt x="22" y="32"/>
                  </a:lnTo>
                  <a:lnTo>
                    <a:pt x="22" y="32"/>
                  </a:lnTo>
                  <a:lnTo>
                    <a:pt x="22" y="31"/>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1" name="Freeform 11"/>
            <p:cNvSpPr>
              <a:spLocks/>
            </p:cNvSpPr>
            <p:nvPr/>
          </p:nvSpPr>
          <p:spPr bwMode="auto">
            <a:xfrm>
              <a:off x="4218" y="1819"/>
              <a:ext cx="183" cy="171"/>
            </a:xfrm>
            <a:custGeom>
              <a:avLst/>
              <a:gdLst>
                <a:gd name="T0" fmla="*/ 183 w 183"/>
                <a:gd name="T1" fmla="*/ 22 h 171"/>
                <a:gd name="T2" fmla="*/ 182 w 183"/>
                <a:gd name="T3" fmla="*/ 42 h 171"/>
                <a:gd name="T4" fmla="*/ 172 w 183"/>
                <a:gd name="T5" fmla="*/ 63 h 171"/>
                <a:gd name="T6" fmla="*/ 157 w 183"/>
                <a:gd name="T7" fmla="*/ 85 h 171"/>
                <a:gd name="T8" fmla="*/ 137 w 183"/>
                <a:gd name="T9" fmla="*/ 106 h 171"/>
                <a:gd name="T10" fmla="*/ 115 w 183"/>
                <a:gd name="T11" fmla="*/ 126 h 171"/>
                <a:gd name="T12" fmla="*/ 92 w 183"/>
                <a:gd name="T13" fmla="*/ 143 h 171"/>
                <a:gd name="T14" fmla="*/ 71 w 183"/>
                <a:gd name="T15" fmla="*/ 157 h 171"/>
                <a:gd name="T16" fmla="*/ 54 w 183"/>
                <a:gd name="T17" fmla="*/ 166 h 171"/>
                <a:gd name="T18" fmla="*/ 43 w 183"/>
                <a:gd name="T19" fmla="*/ 171 h 171"/>
                <a:gd name="T20" fmla="*/ 39 w 183"/>
                <a:gd name="T21" fmla="*/ 168 h 171"/>
                <a:gd name="T22" fmla="*/ 0 w 183"/>
                <a:gd name="T23" fmla="*/ 123 h 171"/>
                <a:gd name="T24" fmla="*/ 15 w 183"/>
                <a:gd name="T25" fmla="*/ 107 h 171"/>
                <a:gd name="T26" fmla="*/ 30 w 183"/>
                <a:gd name="T27" fmla="*/ 93 h 171"/>
                <a:gd name="T28" fmla="*/ 45 w 183"/>
                <a:gd name="T29" fmla="*/ 78 h 171"/>
                <a:gd name="T30" fmla="*/ 60 w 183"/>
                <a:gd name="T31" fmla="*/ 63 h 171"/>
                <a:gd name="T32" fmla="*/ 76 w 183"/>
                <a:gd name="T33" fmla="*/ 50 h 171"/>
                <a:gd name="T34" fmla="*/ 92 w 183"/>
                <a:gd name="T35" fmla="*/ 37 h 171"/>
                <a:gd name="T36" fmla="*/ 109 w 183"/>
                <a:gd name="T37" fmla="*/ 26 h 171"/>
                <a:gd name="T38" fmla="*/ 125 w 183"/>
                <a:gd name="T39" fmla="*/ 15 h 171"/>
                <a:gd name="T40" fmla="*/ 143 w 183"/>
                <a:gd name="T41" fmla="*/ 7 h 171"/>
                <a:gd name="T42" fmla="*/ 161 w 183"/>
                <a:gd name="T43" fmla="*/ 0 h 171"/>
                <a:gd name="T44" fmla="*/ 183 w 183"/>
                <a:gd name="T45" fmla="*/ 22 h 171"/>
                <a:gd name="T46" fmla="*/ 183 w 183"/>
                <a:gd name="T47" fmla="*/ 2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 h="171">
                  <a:moveTo>
                    <a:pt x="183" y="22"/>
                  </a:moveTo>
                  <a:lnTo>
                    <a:pt x="182" y="42"/>
                  </a:lnTo>
                  <a:lnTo>
                    <a:pt x="172" y="63"/>
                  </a:lnTo>
                  <a:lnTo>
                    <a:pt x="157" y="85"/>
                  </a:lnTo>
                  <a:lnTo>
                    <a:pt x="137" y="106"/>
                  </a:lnTo>
                  <a:lnTo>
                    <a:pt x="115" y="126"/>
                  </a:lnTo>
                  <a:lnTo>
                    <a:pt x="92" y="143"/>
                  </a:lnTo>
                  <a:lnTo>
                    <a:pt x="71" y="157"/>
                  </a:lnTo>
                  <a:lnTo>
                    <a:pt x="54" y="166"/>
                  </a:lnTo>
                  <a:lnTo>
                    <a:pt x="43" y="171"/>
                  </a:lnTo>
                  <a:lnTo>
                    <a:pt x="39" y="168"/>
                  </a:lnTo>
                  <a:lnTo>
                    <a:pt x="0" y="123"/>
                  </a:lnTo>
                  <a:lnTo>
                    <a:pt x="15" y="107"/>
                  </a:lnTo>
                  <a:lnTo>
                    <a:pt x="30" y="93"/>
                  </a:lnTo>
                  <a:lnTo>
                    <a:pt x="45" y="78"/>
                  </a:lnTo>
                  <a:lnTo>
                    <a:pt x="60" y="63"/>
                  </a:lnTo>
                  <a:lnTo>
                    <a:pt x="76" y="50"/>
                  </a:lnTo>
                  <a:lnTo>
                    <a:pt x="92" y="37"/>
                  </a:lnTo>
                  <a:lnTo>
                    <a:pt x="109" y="26"/>
                  </a:lnTo>
                  <a:lnTo>
                    <a:pt x="125" y="15"/>
                  </a:lnTo>
                  <a:lnTo>
                    <a:pt x="143" y="7"/>
                  </a:lnTo>
                  <a:lnTo>
                    <a:pt x="161" y="0"/>
                  </a:lnTo>
                  <a:lnTo>
                    <a:pt x="183" y="22"/>
                  </a:lnTo>
                  <a:lnTo>
                    <a:pt x="18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2" name="Freeform 12"/>
            <p:cNvSpPr>
              <a:spLocks/>
            </p:cNvSpPr>
            <p:nvPr/>
          </p:nvSpPr>
          <p:spPr bwMode="auto">
            <a:xfrm>
              <a:off x="4529" y="1833"/>
              <a:ext cx="196" cy="175"/>
            </a:xfrm>
            <a:custGeom>
              <a:avLst/>
              <a:gdLst>
                <a:gd name="T0" fmla="*/ 188 w 196"/>
                <a:gd name="T1" fmla="*/ 104 h 175"/>
                <a:gd name="T2" fmla="*/ 191 w 196"/>
                <a:gd name="T3" fmla="*/ 110 h 175"/>
                <a:gd name="T4" fmla="*/ 192 w 196"/>
                <a:gd name="T5" fmla="*/ 115 h 175"/>
                <a:gd name="T6" fmla="*/ 195 w 196"/>
                <a:gd name="T7" fmla="*/ 120 h 175"/>
                <a:gd name="T8" fmla="*/ 196 w 196"/>
                <a:gd name="T9" fmla="*/ 125 h 175"/>
                <a:gd name="T10" fmla="*/ 196 w 196"/>
                <a:gd name="T11" fmla="*/ 130 h 175"/>
                <a:gd name="T12" fmla="*/ 196 w 196"/>
                <a:gd name="T13" fmla="*/ 135 h 175"/>
                <a:gd name="T14" fmla="*/ 194 w 196"/>
                <a:gd name="T15" fmla="*/ 138 h 175"/>
                <a:gd name="T16" fmla="*/ 192 w 196"/>
                <a:gd name="T17" fmla="*/ 143 h 175"/>
                <a:gd name="T18" fmla="*/ 189 w 196"/>
                <a:gd name="T19" fmla="*/ 148 h 175"/>
                <a:gd name="T20" fmla="*/ 184 w 196"/>
                <a:gd name="T21" fmla="*/ 153 h 175"/>
                <a:gd name="T22" fmla="*/ 150 w 196"/>
                <a:gd name="T23" fmla="*/ 175 h 175"/>
                <a:gd name="T24" fmla="*/ 0 w 196"/>
                <a:gd name="T25" fmla="*/ 52 h 175"/>
                <a:gd name="T26" fmla="*/ 0 w 196"/>
                <a:gd name="T27" fmla="*/ 45 h 175"/>
                <a:gd name="T28" fmla="*/ 2 w 196"/>
                <a:gd name="T29" fmla="*/ 39 h 175"/>
                <a:gd name="T30" fmla="*/ 6 w 196"/>
                <a:gd name="T31" fmla="*/ 34 h 175"/>
                <a:gd name="T32" fmla="*/ 10 w 196"/>
                <a:gd name="T33" fmla="*/ 29 h 175"/>
                <a:gd name="T34" fmla="*/ 13 w 196"/>
                <a:gd name="T35" fmla="*/ 24 h 175"/>
                <a:gd name="T36" fmla="*/ 18 w 196"/>
                <a:gd name="T37" fmla="*/ 20 h 175"/>
                <a:gd name="T38" fmla="*/ 23 w 196"/>
                <a:gd name="T39" fmla="*/ 15 h 175"/>
                <a:gd name="T40" fmla="*/ 28 w 196"/>
                <a:gd name="T41" fmla="*/ 11 h 175"/>
                <a:gd name="T42" fmla="*/ 32 w 196"/>
                <a:gd name="T43" fmla="*/ 6 h 175"/>
                <a:gd name="T44" fmla="*/ 34 w 196"/>
                <a:gd name="T45" fmla="*/ 0 h 175"/>
                <a:gd name="T46" fmla="*/ 52 w 196"/>
                <a:gd name="T47" fmla="*/ 3 h 175"/>
                <a:gd name="T48" fmla="*/ 68 w 196"/>
                <a:gd name="T49" fmla="*/ 11 h 175"/>
                <a:gd name="T50" fmla="*/ 84 w 196"/>
                <a:gd name="T51" fmla="*/ 19 h 175"/>
                <a:gd name="T52" fmla="*/ 100 w 196"/>
                <a:gd name="T53" fmla="*/ 30 h 175"/>
                <a:gd name="T54" fmla="*/ 114 w 196"/>
                <a:gd name="T55" fmla="*/ 42 h 175"/>
                <a:gd name="T56" fmla="*/ 129 w 196"/>
                <a:gd name="T57" fmla="*/ 54 h 175"/>
                <a:gd name="T58" fmla="*/ 142 w 196"/>
                <a:gd name="T59" fmla="*/ 68 h 175"/>
                <a:gd name="T60" fmla="*/ 157 w 196"/>
                <a:gd name="T61" fmla="*/ 80 h 175"/>
                <a:gd name="T62" fmla="*/ 173 w 196"/>
                <a:gd name="T63" fmla="*/ 93 h 175"/>
                <a:gd name="T64" fmla="*/ 188 w 196"/>
                <a:gd name="T65" fmla="*/ 106 h 175"/>
                <a:gd name="T66" fmla="*/ 188 w 196"/>
                <a:gd name="T67" fmla="*/ 106 h 175"/>
                <a:gd name="T68" fmla="*/ 188 w 196"/>
                <a:gd name="T69" fmla="*/ 10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175">
                  <a:moveTo>
                    <a:pt x="188" y="104"/>
                  </a:moveTo>
                  <a:lnTo>
                    <a:pt x="191" y="110"/>
                  </a:lnTo>
                  <a:lnTo>
                    <a:pt x="192" y="115"/>
                  </a:lnTo>
                  <a:lnTo>
                    <a:pt x="195" y="120"/>
                  </a:lnTo>
                  <a:lnTo>
                    <a:pt x="196" y="125"/>
                  </a:lnTo>
                  <a:lnTo>
                    <a:pt x="196" y="130"/>
                  </a:lnTo>
                  <a:lnTo>
                    <a:pt x="196" y="135"/>
                  </a:lnTo>
                  <a:lnTo>
                    <a:pt x="194" y="138"/>
                  </a:lnTo>
                  <a:lnTo>
                    <a:pt x="192" y="143"/>
                  </a:lnTo>
                  <a:lnTo>
                    <a:pt x="189" y="148"/>
                  </a:lnTo>
                  <a:lnTo>
                    <a:pt x="184" y="153"/>
                  </a:lnTo>
                  <a:lnTo>
                    <a:pt x="150" y="175"/>
                  </a:lnTo>
                  <a:lnTo>
                    <a:pt x="0" y="52"/>
                  </a:lnTo>
                  <a:lnTo>
                    <a:pt x="0" y="45"/>
                  </a:lnTo>
                  <a:lnTo>
                    <a:pt x="2" y="39"/>
                  </a:lnTo>
                  <a:lnTo>
                    <a:pt x="6" y="34"/>
                  </a:lnTo>
                  <a:lnTo>
                    <a:pt x="10" y="29"/>
                  </a:lnTo>
                  <a:lnTo>
                    <a:pt x="13" y="24"/>
                  </a:lnTo>
                  <a:lnTo>
                    <a:pt x="18" y="20"/>
                  </a:lnTo>
                  <a:lnTo>
                    <a:pt x="23" y="15"/>
                  </a:lnTo>
                  <a:lnTo>
                    <a:pt x="28" y="11"/>
                  </a:lnTo>
                  <a:lnTo>
                    <a:pt x="32" y="6"/>
                  </a:lnTo>
                  <a:lnTo>
                    <a:pt x="34" y="0"/>
                  </a:lnTo>
                  <a:lnTo>
                    <a:pt x="52" y="3"/>
                  </a:lnTo>
                  <a:lnTo>
                    <a:pt x="68" y="11"/>
                  </a:lnTo>
                  <a:lnTo>
                    <a:pt x="84" y="19"/>
                  </a:lnTo>
                  <a:lnTo>
                    <a:pt x="100" y="30"/>
                  </a:lnTo>
                  <a:lnTo>
                    <a:pt x="114" y="42"/>
                  </a:lnTo>
                  <a:lnTo>
                    <a:pt x="129" y="54"/>
                  </a:lnTo>
                  <a:lnTo>
                    <a:pt x="142" y="68"/>
                  </a:lnTo>
                  <a:lnTo>
                    <a:pt x="157" y="80"/>
                  </a:lnTo>
                  <a:lnTo>
                    <a:pt x="173" y="93"/>
                  </a:lnTo>
                  <a:lnTo>
                    <a:pt x="188" y="106"/>
                  </a:lnTo>
                  <a:lnTo>
                    <a:pt x="188" y="106"/>
                  </a:lnTo>
                  <a:lnTo>
                    <a:pt x="18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3" name="Freeform 13"/>
            <p:cNvSpPr>
              <a:spLocks/>
            </p:cNvSpPr>
            <p:nvPr/>
          </p:nvSpPr>
          <p:spPr bwMode="auto">
            <a:xfrm>
              <a:off x="4998" y="1960"/>
              <a:ext cx="170" cy="179"/>
            </a:xfrm>
            <a:custGeom>
              <a:avLst/>
              <a:gdLst>
                <a:gd name="T0" fmla="*/ 79 w 170"/>
                <a:gd name="T1" fmla="*/ 83 h 179"/>
                <a:gd name="T2" fmla="*/ 79 w 170"/>
                <a:gd name="T3" fmla="*/ 88 h 179"/>
                <a:gd name="T4" fmla="*/ 170 w 170"/>
                <a:gd name="T5" fmla="*/ 148 h 179"/>
                <a:gd name="T6" fmla="*/ 141 w 170"/>
                <a:gd name="T7" fmla="*/ 179 h 179"/>
                <a:gd name="T8" fmla="*/ 124 w 170"/>
                <a:gd name="T9" fmla="*/ 165 h 179"/>
                <a:gd name="T10" fmla="*/ 108 w 170"/>
                <a:gd name="T11" fmla="*/ 150 h 179"/>
                <a:gd name="T12" fmla="*/ 93 w 170"/>
                <a:gd name="T13" fmla="*/ 136 h 179"/>
                <a:gd name="T14" fmla="*/ 77 w 170"/>
                <a:gd name="T15" fmla="*/ 119 h 179"/>
                <a:gd name="T16" fmla="*/ 62 w 170"/>
                <a:gd name="T17" fmla="*/ 101 h 179"/>
                <a:gd name="T18" fmla="*/ 49 w 170"/>
                <a:gd name="T19" fmla="*/ 84 h 179"/>
                <a:gd name="T20" fmla="*/ 35 w 170"/>
                <a:gd name="T21" fmla="*/ 67 h 179"/>
                <a:gd name="T22" fmla="*/ 23 w 170"/>
                <a:gd name="T23" fmla="*/ 49 h 179"/>
                <a:gd name="T24" fmla="*/ 11 w 170"/>
                <a:gd name="T25" fmla="*/ 31 h 179"/>
                <a:gd name="T26" fmla="*/ 0 w 170"/>
                <a:gd name="T27" fmla="*/ 13 h 179"/>
                <a:gd name="T28" fmla="*/ 4 w 170"/>
                <a:gd name="T29" fmla="*/ 0 h 179"/>
                <a:gd name="T30" fmla="*/ 11 w 170"/>
                <a:gd name="T31" fmla="*/ 10 h 179"/>
                <a:gd name="T32" fmla="*/ 19 w 170"/>
                <a:gd name="T33" fmla="*/ 20 h 179"/>
                <a:gd name="T34" fmla="*/ 29 w 170"/>
                <a:gd name="T35" fmla="*/ 30 h 179"/>
                <a:gd name="T36" fmla="*/ 38 w 170"/>
                <a:gd name="T37" fmla="*/ 41 h 179"/>
                <a:gd name="T38" fmla="*/ 46 w 170"/>
                <a:gd name="T39" fmla="*/ 49 h 179"/>
                <a:gd name="T40" fmla="*/ 56 w 170"/>
                <a:gd name="T41" fmla="*/ 59 h 179"/>
                <a:gd name="T42" fmla="*/ 63 w 170"/>
                <a:gd name="T43" fmla="*/ 66 h 179"/>
                <a:gd name="T44" fmla="*/ 71 w 170"/>
                <a:gd name="T45" fmla="*/ 73 h 179"/>
                <a:gd name="T46" fmla="*/ 75 w 170"/>
                <a:gd name="T47" fmla="*/ 80 h 179"/>
                <a:gd name="T48" fmla="*/ 80 w 170"/>
                <a:gd name="T49" fmla="*/ 83 h 179"/>
                <a:gd name="T50" fmla="*/ 80 w 170"/>
                <a:gd name="T51" fmla="*/ 83 h 179"/>
                <a:gd name="T52" fmla="*/ 79 w 170"/>
                <a:gd name="T53" fmla="*/ 8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0" h="179">
                  <a:moveTo>
                    <a:pt x="79" y="83"/>
                  </a:moveTo>
                  <a:lnTo>
                    <a:pt x="79" y="88"/>
                  </a:lnTo>
                  <a:lnTo>
                    <a:pt x="170" y="148"/>
                  </a:lnTo>
                  <a:lnTo>
                    <a:pt x="141" y="179"/>
                  </a:lnTo>
                  <a:lnTo>
                    <a:pt x="124" y="165"/>
                  </a:lnTo>
                  <a:lnTo>
                    <a:pt x="108" y="150"/>
                  </a:lnTo>
                  <a:lnTo>
                    <a:pt x="93" y="136"/>
                  </a:lnTo>
                  <a:lnTo>
                    <a:pt x="77" y="119"/>
                  </a:lnTo>
                  <a:lnTo>
                    <a:pt x="62" y="101"/>
                  </a:lnTo>
                  <a:lnTo>
                    <a:pt x="49" y="84"/>
                  </a:lnTo>
                  <a:lnTo>
                    <a:pt x="35" y="67"/>
                  </a:lnTo>
                  <a:lnTo>
                    <a:pt x="23" y="49"/>
                  </a:lnTo>
                  <a:lnTo>
                    <a:pt x="11" y="31"/>
                  </a:lnTo>
                  <a:lnTo>
                    <a:pt x="0" y="13"/>
                  </a:lnTo>
                  <a:lnTo>
                    <a:pt x="4" y="0"/>
                  </a:lnTo>
                  <a:lnTo>
                    <a:pt x="11" y="10"/>
                  </a:lnTo>
                  <a:lnTo>
                    <a:pt x="19" y="20"/>
                  </a:lnTo>
                  <a:lnTo>
                    <a:pt x="29" y="30"/>
                  </a:lnTo>
                  <a:lnTo>
                    <a:pt x="38" y="41"/>
                  </a:lnTo>
                  <a:lnTo>
                    <a:pt x="46" y="49"/>
                  </a:lnTo>
                  <a:lnTo>
                    <a:pt x="56" y="59"/>
                  </a:lnTo>
                  <a:lnTo>
                    <a:pt x="63" y="66"/>
                  </a:lnTo>
                  <a:lnTo>
                    <a:pt x="71" y="73"/>
                  </a:lnTo>
                  <a:lnTo>
                    <a:pt x="75" y="80"/>
                  </a:lnTo>
                  <a:lnTo>
                    <a:pt x="80" y="83"/>
                  </a:lnTo>
                  <a:lnTo>
                    <a:pt x="80" y="83"/>
                  </a:lnTo>
                  <a:lnTo>
                    <a:pt x="79" y="83"/>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4" name="Freeform 14"/>
            <p:cNvSpPr>
              <a:spLocks/>
            </p:cNvSpPr>
            <p:nvPr/>
          </p:nvSpPr>
          <p:spPr bwMode="auto">
            <a:xfrm>
              <a:off x="3848" y="2004"/>
              <a:ext cx="145" cy="250"/>
            </a:xfrm>
            <a:custGeom>
              <a:avLst/>
              <a:gdLst>
                <a:gd name="T0" fmla="*/ 123 w 145"/>
                <a:gd name="T1" fmla="*/ 53 h 250"/>
                <a:gd name="T2" fmla="*/ 105 w 145"/>
                <a:gd name="T3" fmla="*/ 87 h 250"/>
                <a:gd name="T4" fmla="*/ 80 w 145"/>
                <a:gd name="T5" fmla="*/ 120 h 250"/>
                <a:gd name="T6" fmla="*/ 55 w 145"/>
                <a:gd name="T7" fmla="*/ 152 h 250"/>
                <a:gd name="T8" fmla="*/ 32 w 145"/>
                <a:gd name="T9" fmla="*/ 184 h 250"/>
                <a:gd name="T10" fmla="*/ 33 w 145"/>
                <a:gd name="T11" fmla="*/ 206 h 250"/>
                <a:gd name="T12" fmla="*/ 50 w 145"/>
                <a:gd name="T13" fmla="*/ 204 h 250"/>
                <a:gd name="T14" fmla="*/ 65 w 145"/>
                <a:gd name="T15" fmla="*/ 190 h 250"/>
                <a:gd name="T16" fmla="*/ 78 w 145"/>
                <a:gd name="T17" fmla="*/ 173 h 250"/>
                <a:gd name="T18" fmla="*/ 91 w 145"/>
                <a:gd name="T19" fmla="*/ 155 h 250"/>
                <a:gd name="T20" fmla="*/ 101 w 145"/>
                <a:gd name="T21" fmla="*/ 141 h 250"/>
                <a:gd name="T22" fmla="*/ 108 w 145"/>
                <a:gd name="T23" fmla="*/ 129 h 250"/>
                <a:gd name="T24" fmla="*/ 117 w 145"/>
                <a:gd name="T25" fmla="*/ 116 h 250"/>
                <a:gd name="T26" fmla="*/ 124 w 145"/>
                <a:gd name="T27" fmla="*/ 104 h 250"/>
                <a:gd name="T28" fmla="*/ 130 w 145"/>
                <a:gd name="T29" fmla="*/ 89 h 250"/>
                <a:gd name="T30" fmla="*/ 145 w 145"/>
                <a:gd name="T31" fmla="*/ 82 h 250"/>
                <a:gd name="T32" fmla="*/ 133 w 145"/>
                <a:gd name="T33" fmla="*/ 120 h 250"/>
                <a:gd name="T34" fmla="*/ 118 w 145"/>
                <a:gd name="T35" fmla="*/ 156 h 250"/>
                <a:gd name="T36" fmla="*/ 100 w 145"/>
                <a:gd name="T37" fmla="*/ 193 h 250"/>
                <a:gd name="T38" fmla="*/ 77 w 145"/>
                <a:gd name="T39" fmla="*/ 224 h 250"/>
                <a:gd name="T40" fmla="*/ 45 w 145"/>
                <a:gd name="T41" fmla="*/ 250 h 250"/>
                <a:gd name="T42" fmla="*/ 35 w 145"/>
                <a:gd name="T43" fmla="*/ 233 h 250"/>
                <a:gd name="T44" fmla="*/ 21 w 145"/>
                <a:gd name="T45" fmla="*/ 217 h 250"/>
                <a:gd name="T46" fmla="*/ 7 w 145"/>
                <a:gd name="T47" fmla="*/ 201 h 250"/>
                <a:gd name="T48" fmla="*/ 0 w 145"/>
                <a:gd name="T49" fmla="*/ 185 h 250"/>
                <a:gd name="T50" fmla="*/ 5 w 145"/>
                <a:gd name="T51" fmla="*/ 170 h 250"/>
                <a:gd name="T52" fmla="*/ 5 w 145"/>
                <a:gd name="T53" fmla="*/ 165 h 250"/>
                <a:gd name="T54" fmla="*/ 6 w 145"/>
                <a:gd name="T55" fmla="*/ 160 h 250"/>
                <a:gd name="T56" fmla="*/ 6 w 145"/>
                <a:gd name="T57" fmla="*/ 154 h 250"/>
                <a:gd name="T58" fmla="*/ 5 w 145"/>
                <a:gd name="T59" fmla="*/ 149 h 250"/>
                <a:gd name="T60" fmla="*/ 1 w 145"/>
                <a:gd name="T61" fmla="*/ 144 h 250"/>
                <a:gd name="T62" fmla="*/ 34 w 145"/>
                <a:gd name="T63" fmla="*/ 122 h 250"/>
                <a:gd name="T64" fmla="*/ 54 w 145"/>
                <a:gd name="T65" fmla="*/ 96 h 250"/>
                <a:gd name="T66" fmla="*/ 74 w 145"/>
                <a:gd name="T67" fmla="*/ 71 h 250"/>
                <a:gd name="T68" fmla="*/ 95 w 145"/>
                <a:gd name="T69" fmla="*/ 44 h 250"/>
                <a:gd name="T70" fmla="*/ 113 w 145"/>
                <a:gd name="T71" fmla="*/ 15 h 250"/>
                <a:gd name="T72" fmla="*/ 121 w 145"/>
                <a:gd name="T73" fmla="*/ 4 h 250"/>
                <a:gd name="T74" fmla="*/ 121 w 145"/>
                <a:gd name="T75" fmla="*/ 11 h 250"/>
                <a:gd name="T76" fmla="*/ 119 w 145"/>
                <a:gd name="T77" fmla="*/ 21 h 250"/>
                <a:gd name="T78" fmla="*/ 121 w 145"/>
                <a:gd name="T79" fmla="*/ 28 h 250"/>
                <a:gd name="T80" fmla="*/ 124 w 145"/>
                <a:gd name="T81" fmla="*/ 33 h 250"/>
                <a:gd name="T82" fmla="*/ 129 w 145"/>
                <a:gd name="T83" fmla="*/ 3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 h="250">
                  <a:moveTo>
                    <a:pt x="129" y="34"/>
                  </a:moveTo>
                  <a:lnTo>
                    <a:pt x="123" y="53"/>
                  </a:lnTo>
                  <a:lnTo>
                    <a:pt x="114" y="70"/>
                  </a:lnTo>
                  <a:lnTo>
                    <a:pt x="105" y="87"/>
                  </a:lnTo>
                  <a:lnTo>
                    <a:pt x="94" y="104"/>
                  </a:lnTo>
                  <a:lnTo>
                    <a:pt x="80" y="120"/>
                  </a:lnTo>
                  <a:lnTo>
                    <a:pt x="68" y="135"/>
                  </a:lnTo>
                  <a:lnTo>
                    <a:pt x="55" y="152"/>
                  </a:lnTo>
                  <a:lnTo>
                    <a:pt x="43" y="168"/>
                  </a:lnTo>
                  <a:lnTo>
                    <a:pt x="32" y="184"/>
                  </a:lnTo>
                  <a:lnTo>
                    <a:pt x="23" y="201"/>
                  </a:lnTo>
                  <a:lnTo>
                    <a:pt x="33" y="206"/>
                  </a:lnTo>
                  <a:lnTo>
                    <a:pt x="41" y="206"/>
                  </a:lnTo>
                  <a:lnTo>
                    <a:pt x="50" y="204"/>
                  </a:lnTo>
                  <a:lnTo>
                    <a:pt x="57" y="199"/>
                  </a:lnTo>
                  <a:lnTo>
                    <a:pt x="65" y="190"/>
                  </a:lnTo>
                  <a:lnTo>
                    <a:pt x="72" y="182"/>
                  </a:lnTo>
                  <a:lnTo>
                    <a:pt x="78" y="173"/>
                  </a:lnTo>
                  <a:lnTo>
                    <a:pt x="84" y="163"/>
                  </a:lnTo>
                  <a:lnTo>
                    <a:pt x="91" y="155"/>
                  </a:lnTo>
                  <a:lnTo>
                    <a:pt x="97" y="148"/>
                  </a:lnTo>
                  <a:lnTo>
                    <a:pt x="101" y="141"/>
                  </a:lnTo>
                  <a:lnTo>
                    <a:pt x="105" y="135"/>
                  </a:lnTo>
                  <a:lnTo>
                    <a:pt x="108" y="129"/>
                  </a:lnTo>
                  <a:lnTo>
                    <a:pt x="113" y="122"/>
                  </a:lnTo>
                  <a:lnTo>
                    <a:pt x="117" y="116"/>
                  </a:lnTo>
                  <a:lnTo>
                    <a:pt x="121" y="110"/>
                  </a:lnTo>
                  <a:lnTo>
                    <a:pt x="124" y="104"/>
                  </a:lnTo>
                  <a:lnTo>
                    <a:pt x="127" y="96"/>
                  </a:lnTo>
                  <a:lnTo>
                    <a:pt x="130" y="89"/>
                  </a:lnTo>
                  <a:lnTo>
                    <a:pt x="133" y="82"/>
                  </a:lnTo>
                  <a:lnTo>
                    <a:pt x="145" y="82"/>
                  </a:lnTo>
                  <a:lnTo>
                    <a:pt x="139" y="100"/>
                  </a:lnTo>
                  <a:lnTo>
                    <a:pt x="133" y="120"/>
                  </a:lnTo>
                  <a:lnTo>
                    <a:pt x="125" y="138"/>
                  </a:lnTo>
                  <a:lnTo>
                    <a:pt x="118" y="156"/>
                  </a:lnTo>
                  <a:lnTo>
                    <a:pt x="110" y="174"/>
                  </a:lnTo>
                  <a:lnTo>
                    <a:pt x="100" y="193"/>
                  </a:lnTo>
                  <a:lnTo>
                    <a:pt x="89" y="208"/>
                  </a:lnTo>
                  <a:lnTo>
                    <a:pt x="77" y="224"/>
                  </a:lnTo>
                  <a:lnTo>
                    <a:pt x="62" y="238"/>
                  </a:lnTo>
                  <a:lnTo>
                    <a:pt x="45" y="250"/>
                  </a:lnTo>
                  <a:lnTo>
                    <a:pt x="41" y="241"/>
                  </a:lnTo>
                  <a:lnTo>
                    <a:pt x="35" y="233"/>
                  </a:lnTo>
                  <a:lnTo>
                    <a:pt x="28" y="224"/>
                  </a:lnTo>
                  <a:lnTo>
                    <a:pt x="21" y="217"/>
                  </a:lnTo>
                  <a:lnTo>
                    <a:pt x="13" y="208"/>
                  </a:lnTo>
                  <a:lnTo>
                    <a:pt x="7" y="201"/>
                  </a:lnTo>
                  <a:lnTo>
                    <a:pt x="2" y="193"/>
                  </a:lnTo>
                  <a:lnTo>
                    <a:pt x="0" y="185"/>
                  </a:lnTo>
                  <a:lnTo>
                    <a:pt x="1" y="177"/>
                  </a:lnTo>
                  <a:lnTo>
                    <a:pt x="5" y="170"/>
                  </a:lnTo>
                  <a:lnTo>
                    <a:pt x="5" y="167"/>
                  </a:lnTo>
                  <a:lnTo>
                    <a:pt x="5" y="165"/>
                  </a:lnTo>
                  <a:lnTo>
                    <a:pt x="5" y="162"/>
                  </a:lnTo>
                  <a:lnTo>
                    <a:pt x="6" y="160"/>
                  </a:lnTo>
                  <a:lnTo>
                    <a:pt x="6" y="157"/>
                  </a:lnTo>
                  <a:lnTo>
                    <a:pt x="6" y="154"/>
                  </a:lnTo>
                  <a:lnTo>
                    <a:pt x="5" y="151"/>
                  </a:lnTo>
                  <a:lnTo>
                    <a:pt x="5" y="149"/>
                  </a:lnTo>
                  <a:lnTo>
                    <a:pt x="2" y="146"/>
                  </a:lnTo>
                  <a:lnTo>
                    <a:pt x="1" y="144"/>
                  </a:lnTo>
                  <a:lnTo>
                    <a:pt x="27" y="135"/>
                  </a:lnTo>
                  <a:lnTo>
                    <a:pt x="34" y="122"/>
                  </a:lnTo>
                  <a:lnTo>
                    <a:pt x="44" y="109"/>
                  </a:lnTo>
                  <a:lnTo>
                    <a:pt x="54" y="96"/>
                  </a:lnTo>
                  <a:lnTo>
                    <a:pt x="65" y="84"/>
                  </a:lnTo>
                  <a:lnTo>
                    <a:pt x="74" y="71"/>
                  </a:lnTo>
                  <a:lnTo>
                    <a:pt x="85" y="57"/>
                  </a:lnTo>
                  <a:lnTo>
                    <a:pt x="95" y="44"/>
                  </a:lnTo>
                  <a:lnTo>
                    <a:pt x="105" y="29"/>
                  </a:lnTo>
                  <a:lnTo>
                    <a:pt x="113" y="15"/>
                  </a:lnTo>
                  <a:lnTo>
                    <a:pt x="119" y="0"/>
                  </a:lnTo>
                  <a:lnTo>
                    <a:pt x="121" y="4"/>
                  </a:lnTo>
                  <a:lnTo>
                    <a:pt x="121" y="8"/>
                  </a:lnTo>
                  <a:lnTo>
                    <a:pt x="121" y="11"/>
                  </a:lnTo>
                  <a:lnTo>
                    <a:pt x="119" y="16"/>
                  </a:lnTo>
                  <a:lnTo>
                    <a:pt x="119" y="21"/>
                  </a:lnTo>
                  <a:lnTo>
                    <a:pt x="119" y="25"/>
                  </a:lnTo>
                  <a:lnTo>
                    <a:pt x="121" y="28"/>
                  </a:lnTo>
                  <a:lnTo>
                    <a:pt x="122" y="31"/>
                  </a:lnTo>
                  <a:lnTo>
                    <a:pt x="124" y="33"/>
                  </a:lnTo>
                  <a:lnTo>
                    <a:pt x="129" y="34"/>
                  </a:lnTo>
                  <a:lnTo>
                    <a:pt x="129" y="34"/>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5" name="Freeform 15"/>
            <p:cNvSpPr>
              <a:spLocks/>
            </p:cNvSpPr>
            <p:nvPr/>
          </p:nvSpPr>
          <p:spPr bwMode="auto">
            <a:xfrm>
              <a:off x="4991" y="2016"/>
              <a:ext cx="139" cy="172"/>
            </a:xfrm>
            <a:custGeom>
              <a:avLst/>
              <a:gdLst>
                <a:gd name="T0" fmla="*/ 139 w 139"/>
                <a:gd name="T1" fmla="*/ 150 h 172"/>
                <a:gd name="T2" fmla="*/ 139 w 139"/>
                <a:gd name="T3" fmla="*/ 172 h 172"/>
                <a:gd name="T4" fmla="*/ 125 w 139"/>
                <a:gd name="T5" fmla="*/ 167 h 172"/>
                <a:gd name="T6" fmla="*/ 112 w 139"/>
                <a:gd name="T7" fmla="*/ 159 h 172"/>
                <a:gd name="T8" fmla="*/ 100 w 139"/>
                <a:gd name="T9" fmla="*/ 149 h 172"/>
                <a:gd name="T10" fmla="*/ 89 w 139"/>
                <a:gd name="T11" fmla="*/ 138 h 172"/>
                <a:gd name="T12" fmla="*/ 78 w 139"/>
                <a:gd name="T13" fmla="*/ 125 h 172"/>
                <a:gd name="T14" fmla="*/ 67 w 139"/>
                <a:gd name="T15" fmla="*/ 111 h 172"/>
                <a:gd name="T16" fmla="*/ 57 w 139"/>
                <a:gd name="T17" fmla="*/ 98 h 172"/>
                <a:gd name="T18" fmla="*/ 48 w 139"/>
                <a:gd name="T19" fmla="*/ 83 h 172"/>
                <a:gd name="T20" fmla="*/ 39 w 139"/>
                <a:gd name="T21" fmla="*/ 70 h 172"/>
                <a:gd name="T22" fmla="*/ 29 w 139"/>
                <a:gd name="T23" fmla="*/ 58 h 172"/>
                <a:gd name="T24" fmla="*/ 26 w 139"/>
                <a:gd name="T25" fmla="*/ 52 h 172"/>
                <a:gd name="T26" fmla="*/ 23 w 139"/>
                <a:gd name="T27" fmla="*/ 45 h 172"/>
                <a:gd name="T28" fmla="*/ 19 w 139"/>
                <a:gd name="T29" fmla="*/ 39 h 172"/>
                <a:gd name="T30" fmla="*/ 14 w 139"/>
                <a:gd name="T31" fmla="*/ 33 h 172"/>
                <a:gd name="T32" fmla="*/ 9 w 139"/>
                <a:gd name="T33" fmla="*/ 28 h 172"/>
                <a:gd name="T34" fmla="*/ 6 w 139"/>
                <a:gd name="T35" fmla="*/ 22 h 172"/>
                <a:gd name="T36" fmla="*/ 2 w 139"/>
                <a:gd name="T37" fmla="*/ 17 h 172"/>
                <a:gd name="T38" fmla="*/ 0 w 139"/>
                <a:gd name="T39" fmla="*/ 11 h 172"/>
                <a:gd name="T40" fmla="*/ 0 w 139"/>
                <a:gd name="T41" fmla="*/ 7 h 172"/>
                <a:gd name="T42" fmla="*/ 2 w 139"/>
                <a:gd name="T43" fmla="*/ 0 h 172"/>
                <a:gd name="T44" fmla="*/ 12 w 139"/>
                <a:gd name="T45" fmla="*/ 20 h 172"/>
                <a:gd name="T46" fmla="*/ 22 w 139"/>
                <a:gd name="T47" fmla="*/ 38 h 172"/>
                <a:gd name="T48" fmla="*/ 34 w 139"/>
                <a:gd name="T49" fmla="*/ 55 h 172"/>
                <a:gd name="T50" fmla="*/ 46 w 139"/>
                <a:gd name="T51" fmla="*/ 70 h 172"/>
                <a:gd name="T52" fmla="*/ 59 w 139"/>
                <a:gd name="T53" fmla="*/ 86 h 172"/>
                <a:gd name="T54" fmla="*/ 74 w 139"/>
                <a:gd name="T55" fmla="*/ 99 h 172"/>
                <a:gd name="T56" fmla="*/ 89 w 139"/>
                <a:gd name="T57" fmla="*/ 112 h 172"/>
                <a:gd name="T58" fmla="*/ 106 w 139"/>
                <a:gd name="T59" fmla="*/ 125 h 172"/>
                <a:gd name="T60" fmla="*/ 121 w 139"/>
                <a:gd name="T61" fmla="*/ 138 h 172"/>
                <a:gd name="T62" fmla="*/ 139 w 139"/>
                <a:gd name="T63" fmla="*/ 150 h 172"/>
                <a:gd name="T64" fmla="*/ 139 w 139"/>
                <a:gd name="T65" fmla="*/ 15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72">
                  <a:moveTo>
                    <a:pt x="139" y="150"/>
                  </a:moveTo>
                  <a:lnTo>
                    <a:pt x="139" y="172"/>
                  </a:lnTo>
                  <a:lnTo>
                    <a:pt x="125" y="167"/>
                  </a:lnTo>
                  <a:lnTo>
                    <a:pt x="112" y="159"/>
                  </a:lnTo>
                  <a:lnTo>
                    <a:pt x="100" y="149"/>
                  </a:lnTo>
                  <a:lnTo>
                    <a:pt x="89" y="138"/>
                  </a:lnTo>
                  <a:lnTo>
                    <a:pt x="78" y="125"/>
                  </a:lnTo>
                  <a:lnTo>
                    <a:pt x="67" y="111"/>
                  </a:lnTo>
                  <a:lnTo>
                    <a:pt x="57" y="98"/>
                  </a:lnTo>
                  <a:lnTo>
                    <a:pt x="48" y="83"/>
                  </a:lnTo>
                  <a:lnTo>
                    <a:pt x="39" y="70"/>
                  </a:lnTo>
                  <a:lnTo>
                    <a:pt x="29" y="58"/>
                  </a:lnTo>
                  <a:lnTo>
                    <a:pt x="26" y="52"/>
                  </a:lnTo>
                  <a:lnTo>
                    <a:pt x="23" y="45"/>
                  </a:lnTo>
                  <a:lnTo>
                    <a:pt x="19" y="39"/>
                  </a:lnTo>
                  <a:lnTo>
                    <a:pt x="14" y="33"/>
                  </a:lnTo>
                  <a:lnTo>
                    <a:pt x="9" y="28"/>
                  </a:lnTo>
                  <a:lnTo>
                    <a:pt x="6" y="22"/>
                  </a:lnTo>
                  <a:lnTo>
                    <a:pt x="2" y="17"/>
                  </a:lnTo>
                  <a:lnTo>
                    <a:pt x="0" y="11"/>
                  </a:lnTo>
                  <a:lnTo>
                    <a:pt x="0" y="7"/>
                  </a:lnTo>
                  <a:lnTo>
                    <a:pt x="2" y="0"/>
                  </a:lnTo>
                  <a:lnTo>
                    <a:pt x="12" y="20"/>
                  </a:lnTo>
                  <a:lnTo>
                    <a:pt x="22" y="38"/>
                  </a:lnTo>
                  <a:lnTo>
                    <a:pt x="34" y="55"/>
                  </a:lnTo>
                  <a:lnTo>
                    <a:pt x="46" y="70"/>
                  </a:lnTo>
                  <a:lnTo>
                    <a:pt x="59" y="86"/>
                  </a:lnTo>
                  <a:lnTo>
                    <a:pt x="74" y="99"/>
                  </a:lnTo>
                  <a:lnTo>
                    <a:pt x="89" y="112"/>
                  </a:lnTo>
                  <a:lnTo>
                    <a:pt x="106" y="125"/>
                  </a:lnTo>
                  <a:lnTo>
                    <a:pt x="121" y="138"/>
                  </a:lnTo>
                  <a:lnTo>
                    <a:pt x="139" y="150"/>
                  </a:lnTo>
                  <a:lnTo>
                    <a:pt x="139" y="15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6" name="Freeform 16"/>
            <p:cNvSpPr>
              <a:spLocks/>
            </p:cNvSpPr>
            <p:nvPr/>
          </p:nvSpPr>
          <p:spPr bwMode="auto">
            <a:xfrm>
              <a:off x="4537" y="2087"/>
              <a:ext cx="233" cy="189"/>
            </a:xfrm>
            <a:custGeom>
              <a:avLst/>
              <a:gdLst>
                <a:gd name="T0" fmla="*/ 201 w 233"/>
                <a:gd name="T1" fmla="*/ 69 h 189"/>
                <a:gd name="T2" fmla="*/ 208 w 233"/>
                <a:gd name="T3" fmla="*/ 80 h 189"/>
                <a:gd name="T4" fmla="*/ 210 w 233"/>
                <a:gd name="T5" fmla="*/ 90 h 189"/>
                <a:gd name="T6" fmla="*/ 211 w 233"/>
                <a:gd name="T7" fmla="*/ 100 h 189"/>
                <a:gd name="T8" fmla="*/ 211 w 233"/>
                <a:gd name="T9" fmla="*/ 110 h 189"/>
                <a:gd name="T10" fmla="*/ 211 w 233"/>
                <a:gd name="T11" fmla="*/ 121 h 189"/>
                <a:gd name="T12" fmla="*/ 211 w 233"/>
                <a:gd name="T13" fmla="*/ 129 h 189"/>
                <a:gd name="T14" fmla="*/ 212 w 233"/>
                <a:gd name="T15" fmla="*/ 139 h 189"/>
                <a:gd name="T16" fmla="*/ 216 w 233"/>
                <a:gd name="T17" fmla="*/ 147 h 189"/>
                <a:gd name="T18" fmla="*/ 223 w 233"/>
                <a:gd name="T19" fmla="*/ 155 h 189"/>
                <a:gd name="T20" fmla="*/ 233 w 233"/>
                <a:gd name="T21" fmla="*/ 162 h 189"/>
                <a:gd name="T22" fmla="*/ 220 w 233"/>
                <a:gd name="T23" fmla="*/ 157 h 189"/>
                <a:gd name="T24" fmla="*/ 208 w 233"/>
                <a:gd name="T25" fmla="*/ 156 h 189"/>
                <a:gd name="T26" fmla="*/ 198 w 233"/>
                <a:gd name="T27" fmla="*/ 160 h 189"/>
                <a:gd name="T28" fmla="*/ 188 w 233"/>
                <a:gd name="T29" fmla="*/ 166 h 189"/>
                <a:gd name="T30" fmla="*/ 178 w 233"/>
                <a:gd name="T31" fmla="*/ 173 h 189"/>
                <a:gd name="T32" fmla="*/ 169 w 233"/>
                <a:gd name="T33" fmla="*/ 179 h 189"/>
                <a:gd name="T34" fmla="*/ 159 w 233"/>
                <a:gd name="T35" fmla="*/ 185 h 189"/>
                <a:gd name="T36" fmla="*/ 148 w 233"/>
                <a:gd name="T37" fmla="*/ 189 h 189"/>
                <a:gd name="T38" fmla="*/ 137 w 233"/>
                <a:gd name="T39" fmla="*/ 189 h 189"/>
                <a:gd name="T40" fmla="*/ 124 w 233"/>
                <a:gd name="T41" fmla="*/ 184 h 189"/>
                <a:gd name="T42" fmla="*/ 111 w 233"/>
                <a:gd name="T43" fmla="*/ 178 h 189"/>
                <a:gd name="T44" fmla="*/ 99 w 233"/>
                <a:gd name="T45" fmla="*/ 172 h 189"/>
                <a:gd name="T46" fmla="*/ 88 w 233"/>
                <a:gd name="T47" fmla="*/ 166 h 189"/>
                <a:gd name="T48" fmla="*/ 77 w 233"/>
                <a:gd name="T49" fmla="*/ 158 h 189"/>
                <a:gd name="T50" fmla="*/ 67 w 233"/>
                <a:gd name="T51" fmla="*/ 150 h 189"/>
                <a:gd name="T52" fmla="*/ 58 w 233"/>
                <a:gd name="T53" fmla="*/ 141 h 189"/>
                <a:gd name="T54" fmla="*/ 49 w 233"/>
                <a:gd name="T55" fmla="*/ 132 h 189"/>
                <a:gd name="T56" fmla="*/ 43 w 233"/>
                <a:gd name="T57" fmla="*/ 121 h 189"/>
                <a:gd name="T58" fmla="*/ 37 w 233"/>
                <a:gd name="T59" fmla="*/ 108 h 189"/>
                <a:gd name="T60" fmla="*/ 32 w 233"/>
                <a:gd name="T61" fmla="*/ 96 h 189"/>
                <a:gd name="T62" fmla="*/ 28 w 233"/>
                <a:gd name="T63" fmla="*/ 87 h 189"/>
                <a:gd name="T64" fmla="*/ 27 w 233"/>
                <a:gd name="T65" fmla="*/ 77 h 189"/>
                <a:gd name="T66" fmla="*/ 27 w 233"/>
                <a:gd name="T67" fmla="*/ 67 h 189"/>
                <a:gd name="T68" fmla="*/ 27 w 233"/>
                <a:gd name="T69" fmla="*/ 57 h 189"/>
                <a:gd name="T70" fmla="*/ 28 w 233"/>
                <a:gd name="T71" fmla="*/ 48 h 189"/>
                <a:gd name="T72" fmla="*/ 27 w 233"/>
                <a:gd name="T73" fmla="*/ 39 h 189"/>
                <a:gd name="T74" fmla="*/ 26 w 233"/>
                <a:gd name="T75" fmla="*/ 32 h 189"/>
                <a:gd name="T76" fmla="*/ 21 w 233"/>
                <a:gd name="T77" fmla="*/ 24 h 189"/>
                <a:gd name="T78" fmla="*/ 13 w 233"/>
                <a:gd name="T79" fmla="*/ 18 h 189"/>
                <a:gd name="T80" fmla="*/ 0 w 233"/>
                <a:gd name="T81" fmla="*/ 13 h 189"/>
                <a:gd name="T82" fmla="*/ 15 w 233"/>
                <a:gd name="T83" fmla="*/ 16 h 189"/>
                <a:gd name="T84" fmla="*/ 31 w 233"/>
                <a:gd name="T85" fmla="*/ 15 h 189"/>
                <a:gd name="T86" fmla="*/ 46 w 233"/>
                <a:gd name="T87" fmla="*/ 12 h 189"/>
                <a:gd name="T88" fmla="*/ 61 w 233"/>
                <a:gd name="T89" fmla="*/ 7 h 189"/>
                <a:gd name="T90" fmla="*/ 77 w 233"/>
                <a:gd name="T91" fmla="*/ 4 h 189"/>
                <a:gd name="T92" fmla="*/ 93 w 233"/>
                <a:gd name="T93" fmla="*/ 1 h 189"/>
                <a:gd name="T94" fmla="*/ 110 w 233"/>
                <a:gd name="T95" fmla="*/ 0 h 189"/>
                <a:gd name="T96" fmla="*/ 126 w 233"/>
                <a:gd name="T97" fmla="*/ 1 h 189"/>
                <a:gd name="T98" fmla="*/ 142 w 233"/>
                <a:gd name="T99" fmla="*/ 7 h 189"/>
                <a:gd name="T100" fmla="*/ 158 w 233"/>
                <a:gd name="T101" fmla="*/ 17 h 189"/>
                <a:gd name="T102" fmla="*/ 201 w 233"/>
                <a:gd name="T103" fmla="*/ 71 h 189"/>
                <a:gd name="T104" fmla="*/ 201 w 233"/>
                <a:gd name="T105" fmla="*/ 71 h 189"/>
                <a:gd name="T106" fmla="*/ 201 w 233"/>
                <a:gd name="T107" fmla="*/ 6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3" h="189">
                  <a:moveTo>
                    <a:pt x="201" y="69"/>
                  </a:moveTo>
                  <a:lnTo>
                    <a:pt x="208" y="80"/>
                  </a:lnTo>
                  <a:lnTo>
                    <a:pt x="210" y="90"/>
                  </a:lnTo>
                  <a:lnTo>
                    <a:pt x="211" y="100"/>
                  </a:lnTo>
                  <a:lnTo>
                    <a:pt x="211" y="110"/>
                  </a:lnTo>
                  <a:lnTo>
                    <a:pt x="211" y="121"/>
                  </a:lnTo>
                  <a:lnTo>
                    <a:pt x="211" y="129"/>
                  </a:lnTo>
                  <a:lnTo>
                    <a:pt x="212" y="139"/>
                  </a:lnTo>
                  <a:lnTo>
                    <a:pt x="216" y="147"/>
                  </a:lnTo>
                  <a:lnTo>
                    <a:pt x="223" y="155"/>
                  </a:lnTo>
                  <a:lnTo>
                    <a:pt x="233" y="162"/>
                  </a:lnTo>
                  <a:lnTo>
                    <a:pt x="220" y="157"/>
                  </a:lnTo>
                  <a:lnTo>
                    <a:pt x="208" y="156"/>
                  </a:lnTo>
                  <a:lnTo>
                    <a:pt x="198" y="160"/>
                  </a:lnTo>
                  <a:lnTo>
                    <a:pt x="188" y="166"/>
                  </a:lnTo>
                  <a:lnTo>
                    <a:pt x="178" y="173"/>
                  </a:lnTo>
                  <a:lnTo>
                    <a:pt x="169" y="179"/>
                  </a:lnTo>
                  <a:lnTo>
                    <a:pt x="159" y="185"/>
                  </a:lnTo>
                  <a:lnTo>
                    <a:pt x="148" y="189"/>
                  </a:lnTo>
                  <a:lnTo>
                    <a:pt x="137" y="189"/>
                  </a:lnTo>
                  <a:lnTo>
                    <a:pt x="124" y="184"/>
                  </a:lnTo>
                  <a:lnTo>
                    <a:pt x="111" y="178"/>
                  </a:lnTo>
                  <a:lnTo>
                    <a:pt x="99" y="172"/>
                  </a:lnTo>
                  <a:lnTo>
                    <a:pt x="88" y="166"/>
                  </a:lnTo>
                  <a:lnTo>
                    <a:pt x="77" y="158"/>
                  </a:lnTo>
                  <a:lnTo>
                    <a:pt x="67" y="150"/>
                  </a:lnTo>
                  <a:lnTo>
                    <a:pt x="58" y="141"/>
                  </a:lnTo>
                  <a:lnTo>
                    <a:pt x="49" y="132"/>
                  </a:lnTo>
                  <a:lnTo>
                    <a:pt x="43" y="121"/>
                  </a:lnTo>
                  <a:lnTo>
                    <a:pt x="37" y="108"/>
                  </a:lnTo>
                  <a:lnTo>
                    <a:pt x="32" y="96"/>
                  </a:lnTo>
                  <a:lnTo>
                    <a:pt x="28" y="87"/>
                  </a:lnTo>
                  <a:lnTo>
                    <a:pt x="27" y="77"/>
                  </a:lnTo>
                  <a:lnTo>
                    <a:pt x="27" y="67"/>
                  </a:lnTo>
                  <a:lnTo>
                    <a:pt x="27" y="57"/>
                  </a:lnTo>
                  <a:lnTo>
                    <a:pt x="28" y="48"/>
                  </a:lnTo>
                  <a:lnTo>
                    <a:pt x="27" y="39"/>
                  </a:lnTo>
                  <a:lnTo>
                    <a:pt x="26" y="32"/>
                  </a:lnTo>
                  <a:lnTo>
                    <a:pt x="21" y="24"/>
                  </a:lnTo>
                  <a:lnTo>
                    <a:pt x="13" y="18"/>
                  </a:lnTo>
                  <a:lnTo>
                    <a:pt x="0" y="13"/>
                  </a:lnTo>
                  <a:lnTo>
                    <a:pt x="15" y="16"/>
                  </a:lnTo>
                  <a:lnTo>
                    <a:pt x="31" y="15"/>
                  </a:lnTo>
                  <a:lnTo>
                    <a:pt x="46" y="12"/>
                  </a:lnTo>
                  <a:lnTo>
                    <a:pt x="61" y="7"/>
                  </a:lnTo>
                  <a:lnTo>
                    <a:pt x="77" y="4"/>
                  </a:lnTo>
                  <a:lnTo>
                    <a:pt x="93" y="1"/>
                  </a:lnTo>
                  <a:lnTo>
                    <a:pt x="110" y="0"/>
                  </a:lnTo>
                  <a:lnTo>
                    <a:pt x="126" y="1"/>
                  </a:lnTo>
                  <a:lnTo>
                    <a:pt x="142" y="7"/>
                  </a:lnTo>
                  <a:lnTo>
                    <a:pt x="158" y="17"/>
                  </a:lnTo>
                  <a:lnTo>
                    <a:pt x="201" y="71"/>
                  </a:lnTo>
                  <a:lnTo>
                    <a:pt x="201" y="71"/>
                  </a:lnTo>
                  <a:lnTo>
                    <a:pt x="20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7" name="Freeform 17"/>
            <p:cNvSpPr>
              <a:spLocks/>
            </p:cNvSpPr>
            <p:nvPr/>
          </p:nvSpPr>
          <p:spPr bwMode="auto">
            <a:xfrm>
              <a:off x="4182" y="2094"/>
              <a:ext cx="198" cy="204"/>
            </a:xfrm>
            <a:custGeom>
              <a:avLst/>
              <a:gdLst>
                <a:gd name="T0" fmla="*/ 184 w 198"/>
                <a:gd name="T1" fmla="*/ 0 h 204"/>
                <a:gd name="T2" fmla="*/ 184 w 198"/>
                <a:gd name="T3" fmla="*/ 13 h 204"/>
                <a:gd name="T4" fmla="*/ 185 w 198"/>
                <a:gd name="T5" fmla="*/ 25 h 204"/>
                <a:gd name="T6" fmla="*/ 187 w 198"/>
                <a:gd name="T7" fmla="*/ 36 h 204"/>
                <a:gd name="T8" fmla="*/ 191 w 198"/>
                <a:gd name="T9" fmla="*/ 48 h 204"/>
                <a:gd name="T10" fmla="*/ 193 w 198"/>
                <a:gd name="T11" fmla="*/ 60 h 204"/>
                <a:gd name="T12" fmla="*/ 196 w 198"/>
                <a:gd name="T13" fmla="*/ 72 h 204"/>
                <a:gd name="T14" fmla="*/ 198 w 198"/>
                <a:gd name="T15" fmla="*/ 83 h 204"/>
                <a:gd name="T16" fmla="*/ 197 w 198"/>
                <a:gd name="T17" fmla="*/ 95 h 204"/>
                <a:gd name="T18" fmla="*/ 195 w 198"/>
                <a:gd name="T19" fmla="*/ 108 h 204"/>
                <a:gd name="T20" fmla="*/ 190 w 198"/>
                <a:gd name="T21" fmla="*/ 120 h 204"/>
                <a:gd name="T22" fmla="*/ 185 w 198"/>
                <a:gd name="T23" fmla="*/ 131 h 204"/>
                <a:gd name="T24" fmla="*/ 179 w 198"/>
                <a:gd name="T25" fmla="*/ 140 h 204"/>
                <a:gd name="T26" fmla="*/ 172 w 198"/>
                <a:gd name="T27" fmla="*/ 150 h 204"/>
                <a:gd name="T28" fmla="*/ 163 w 198"/>
                <a:gd name="T29" fmla="*/ 159 h 204"/>
                <a:gd name="T30" fmla="*/ 154 w 198"/>
                <a:gd name="T31" fmla="*/ 167 h 204"/>
                <a:gd name="T32" fmla="*/ 145 w 198"/>
                <a:gd name="T33" fmla="*/ 174 h 204"/>
                <a:gd name="T34" fmla="*/ 135 w 198"/>
                <a:gd name="T35" fmla="*/ 181 h 204"/>
                <a:gd name="T36" fmla="*/ 125 w 198"/>
                <a:gd name="T37" fmla="*/ 188 h 204"/>
                <a:gd name="T38" fmla="*/ 115 w 198"/>
                <a:gd name="T39" fmla="*/ 193 h 204"/>
                <a:gd name="T40" fmla="*/ 106 w 198"/>
                <a:gd name="T41" fmla="*/ 199 h 204"/>
                <a:gd name="T42" fmla="*/ 95 w 198"/>
                <a:gd name="T43" fmla="*/ 201 h 204"/>
                <a:gd name="T44" fmla="*/ 85 w 198"/>
                <a:gd name="T45" fmla="*/ 204 h 204"/>
                <a:gd name="T46" fmla="*/ 77 w 198"/>
                <a:gd name="T47" fmla="*/ 204 h 204"/>
                <a:gd name="T48" fmla="*/ 68 w 198"/>
                <a:gd name="T49" fmla="*/ 202 h 204"/>
                <a:gd name="T50" fmla="*/ 61 w 198"/>
                <a:gd name="T51" fmla="*/ 200 h 204"/>
                <a:gd name="T52" fmla="*/ 52 w 198"/>
                <a:gd name="T53" fmla="*/ 196 h 204"/>
                <a:gd name="T54" fmla="*/ 45 w 198"/>
                <a:gd name="T55" fmla="*/ 192 h 204"/>
                <a:gd name="T56" fmla="*/ 38 w 198"/>
                <a:gd name="T57" fmla="*/ 187 h 204"/>
                <a:gd name="T58" fmla="*/ 29 w 198"/>
                <a:gd name="T59" fmla="*/ 181 h 204"/>
                <a:gd name="T60" fmla="*/ 22 w 198"/>
                <a:gd name="T61" fmla="*/ 173 h 204"/>
                <a:gd name="T62" fmla="*/ 0 w 198"/>
                <a:gd name="T63" fmla="*/ 177 h 204"/>
                <a:gd name="T64" fmla="*/ 1 w 198"/>
                <a:gd name="T65" fmla="*/ 164 h 204"/>
                <a:gd name="T66" fmla="*/ 2 w 198"/>
                <a:gd name="T67" fmla="*/ 151 h 204"/>
                <a:gd name="T68" fmla="*/ 5 w 198"/>
                <a:gd name="T69" fmla="*/ 138 h 204"/>
                <a:gd name="T70" fmla="*/ 6 w 198"/>
                <a:gd name="T71" fmla="*/ 125 h 204"/>
                <a:gd name="T72" fmla="*/ 8 w 198"/>
                <a:gd name="T73" fmla="*/ 111 h 204"/>
                <a:gd name="T74" fmla="*/ 11 w 198"/>
                <a:gd name="T75" fmla="*/ 98 h 204"/>
                <a:gd name="T76" fmla="*/ 14 w 198"/>
                <a:gd name="T77" fmla="*/ 84 h 204"/>
                <a:gd name="T78" fmla="*/ 19 w 198"/>
                <a:gd name="T79" fmla="*/ 72 h 204"/>
                <a:gd name="T80" fmla="*/ 24 w 198"/>
                <a:gd name="T81" fmla="*/ 61 h 204"/>
                <a:gd name="T82" fmla="*/ 30 w 198"/>
                <a:gd name="T83" fmla="*/ 50 h 204"/>
                <a:gd name="T84" fmla="*/ 42 w 198"/>
                <a:gd name="T85" fmla="*/ 36 h 204"/>
                <a:gd name="T86" fmla="*/ 56 w 198"/>
                <a:gd name="T87" fmla="*/ 25 h 204"/>
                <a:gd name="T88" fmla="*/ 70 w 198"/>
                <a:gd name="T89" fmla="*/ 16 h 204"/>
                <a:gd name="T90" fmla="*/ 86 w 198"/>
                <a:gd name="T91" fmla="*/ 10 h 204"/>
                <a:gd name="T92" fmla="*/ 103 w 198"/>
                <a:gd name="T93" fmla="*/ 5 h 204"/>
                <a:gd name="T94" fmla="*/ 120 w 198"/>
                <a:gd name="T95" fmla="*/ 3 h 204"/>
                <a:gd name="T96" fmla="*/ 137 w 198"/>
                <a:gd name="T97" fmla="*/ 2 h 204"/>
                <a:gd name="T98" fmla="*/ 153 w 198"/>
                <a:gd name="T99" fmla="*/ 0 h 204"/>
                <a:gd name="T100" fmla="*/ 169 w 198"/>
                <a:gd name="T101" fmla="*/ 0 h 204"/>
                <a:gd name="T102" fmla="*/ 184 w 198"/>
                <a:gd name="T103" fmla="*/ 2 h 204"/>
                <a:gd name="T104" fmla="*/ 184 w 198"/>
                <a:gd name="T105" fmla="*/ 2 h 204"/>
                <a:gd name="T106" fmla="*/ 184 w 198"/>
                <a:gd name="T10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8" h="204">
                  <a:moveTo>
                    <a:pt x="184" y="0"/>
                  </a:moveTo>
                  <a:lnTo>
                    <a:pt x="184" y="13"/>
                  </a:lnTo>
                  <a:lnTo>
                    <a:pt x="185" y="25"/>
                  </a:lnTo>
                  <a:lnTo>
                    <a:pt x="187" y="36"/>
                  </a:lnTo>
                  <a:lnTo>
                    <a:pt x="191" y="48"/>
                  </a:lnTo>
                  <a:lnTo>
                    <a:pt x="193" y="60"/>
                  </a:lnTo>
                  <a:lnTo>
                    <a:pt x="196" y="72"/>
                  </a:lnTo>
                  <a:lnTo>
                    <a:pt x="198" y="83"/>
                  </a:lnTo>
                  <a:lnTo>
                    <a:pt x="197" y="95"/>
                  </a:lnTo>
                  <a:lnTo>
                    <a:pt x="195" y="108"/>
                  </a:lnTo>
                  <a:lnTo>
                    <a:pt x="190" y="120"/>
                  </a:lnTo>
                  <a:lnTo>
                    <a:pt x="185" y="131"/>
                  </a:lnTo>
                  <a:lnTo>
                    <a:pt x="179" y="140"/>
                  </a:lnTo>
                  <a:lnTo>
                    <a:pt x="172" y="150"/>
                  </a:lnTo>
                  <a:lnTo>
                    <a:pt x="163" y="159"/>
                  </a:lnTo>
                  <a:lnTo>
                    <a:pt x="154" y="167"/>
                  </a:lnTo>
                  <a:lnTo>
                    <a:pt x="145" y="174"/>
                  </a:lnTo>
                  <a:lnTo>
                    <a:pt x="135" y="181"/>
                  </a:lnTo>
                  <a:lnTo>
                    <a:pt x="125" y="188"/>
                  </a:lnTo>
                  <a:lnTo>
                    <a:pt x="115" y="193"/>
                  </a:lnTo>
                  <a:lnTo>
                    <a:pt x="106" y="199"/>
                  </a:lnTo>
                  <a:lnTo>
                    <a:pt x="95" y="201"/>
                  </a:lnTo>
                  <a:lnTo>
                    <a:pt x="85" y="204"/>
                  </a:lnTo>
                  <a:lnTo>
                    <a:pt x="77" y="204"/>
                  </a:lnTo>
                  <a:lnTo>
                    <a:pt x="68" y="202"/>
                  </a:lnTo>
                  <a:lnTo>
                    <a:pt x="61" y="200"/>
                  </a:lnTo>
                  <a:lnTo>
                    <a:pt x="52" y="196"/>
                  </a:lnTo>
                  <a:lnTo>
                    <a:pt x="45" y="192"/>
                  </a:lnTo>
                  <a:lnTo>
                    <a:pt x="38" y="187"/>
                  </a:lnTo>
                  <a:lnTo>
                    <a:pt x="29" y="181"/>
                  </a:lnTo>
                  <a:lnTo>
                    <a:pt x="22" y="173"/>
                  </a:lnTo>
                  <a:lnTo>
                    <a:pt x="0" y="177"/>
                  </a:lnTo>
                  <a:lnTo>
                    <a:pt x="1" y="164"/>
                  </a:lnTo>
                  <a:lnTo>
                    <a:pt x="2" y="151"/>
                  </a:lnTo>
                  <a:lnTo>
                    <a:pt x="5" y="138"/>
                  </a:lnTo>
                  <a:lnTo>
                    <a:pt x="6" y="125"/>
                  </a:lnTo>
                  <a:lnTo>
                    <a:pt x="8" y="111"/>
                  </a:lnTo>
                  <a:lnTo>
                    <a:pt x="11" y="98"/>
                  </a:lnTo>
                  <a:lnTo>
                    <a:pt x="14" y="84"/>
                  </a:lnTo>
                  <a:lnTo>
                    <a:pt x="19" y="72"/>
                  </a:lnTo>
                  <a:lnTo>
                    <a:pt x="24" y="61"/>
                  </a:lnTo>
                  <a:lnTo>
                    <a:pt x="30" y="50"/>
                  </a:lnTo>
                  <a:lnTo>
                    <a:pt x="42" y="36"/>
                  </a:lnTo>
                  <a:lnTo>
                    <a:pt x="56" y="25"/>
                  </a:lnTo>
                  <a:lnTo>
                    <a:pt x="70" y="16"/>
                  </a:lnTo>
                  <a:lnTo>
                    <a:pt x="86" y="10"/>
                  </a:lnTo>
                  <a:lnTo>
                    <a:pt x="103" y="5"/>
                  </a:lnTo>
                  <a:lnTo>
                    <a:pt x="120" y="3"/>
                  </a:lnTo>
                  <a:lnTo>
                    <a:pt x="137" y="2"/>
                  </a:lnTo>
                  <a:lnTo>
                    <a:pt x="153" y="0"/>
                  </a:lnTo>
                  <a:lnTo>
                    <a:pt x="169" y="0"/>
                  </a:lnTo>
                  <a:lnTo>
                    <a:pt x="184" y="2"/>
                  </a:lnTo>
                  <a:lnTo>
                    <a:pt x="184" y="2"/>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8" name="Freeform 18"/>
            <p:cNvSpPr>
              <a:spLocks/>
            </p:cNvSpPr>
            <p:nvPr/>
          </p:nvSpPr>
          <p:spPr bwMode="auto">
            <a:xfrm>
              <a:off x="4612" y="2104"/>
              <a:ext cx="111" cy="88"/>
            </a:xfrm>
            <a:custGeom>
              <a:avLst/>
              <a:gdLst>
                <a:gd name="T0" fmla="*/ 101 w 111"/>
                <a:gd name="T1" fmla="*/ 44 h 88"/>
                <a:gd name="T2" fmla="*/ 102 w 111"/>
                <a:gd name="T3" fmla="*/ 49 h 88"/>
                <a:gd name="T4" fmla="*/ 103 w 111"/>
                <a:gd name="T5" fmla="*/ 52 h 88"/>
                <a:gd name="T6" fmla="*/ 106 w 111"/>
                <a:gd name="T7" fmla="*/ 56 h 88"/>
                <a:gd name="T8" fmla="*/ 107 w 111"/>
                <a:gd name="T9" fmla="*/ 61 h 88"/>
                <a:gd name="T10" fmla="*/ 108 w 111"/>
                <a:gd name="T11" fmla="*/ 65 h 88"/>
                <a:gd name="T12" fmla="*/ 109 w 111"/>
                <a:gd name="T13" fmla="*/ 68 h 88"/>
                <a:gd name="T14" fmla="*/ 111 w 111"/>
                <a:gd name="T15" fmla="*/ 73 h 88"/>
                <a:gd name="T16" fmla="*/ 111 w 111"/>
                <a:gd name="T17" fmla="*/ 78 h 88"/>
                <a:gd name="T18" fmla="*/ 111 w 111"/>
                <a:gd name="T19" fmla="*/ 83 h 88"/>
                <a:gd name="T20" fmla="*/ 111 w 111"/>
                <a:gd name="T21" fmla="*/ 88 h 88"/>
                <a:gd name="T22" fmla="*/ 100 w 111"/>
                <a:gd name="T23" fmla="*/ 85 h 88"/>
                <a:gd name="T24" fmla="*/ 89 w 111"/>
                <a:gd name="T25" fmla="*/ 80 h 88"/>
                <a:gd name="T26" fmla="*/ 78 w 111"/>
                <a:gd name="T27" fmla="*/ 76 h 88"/>
                <a:gd name="T28" fmla="*/ 66 w 111"/>
                <a:gd name="T29" fmla="*/ 70 h 88"/>
                <a:gd name="T30" fmla="*/ 55 w 111"/>
                <a:gd name="T31" fmla="*/ 62 h 88"/>
                <a:gd name="T32" fmla="*/ 44 w 111"/>
                <a:gd name="T33" fmla="*/ 55 h 88"/>
                <a:gd name="T34" fmla="*/ 33 w 111"/>
                <a:gd name="T35" fmla="*/ 48 h 88"/>
                <a:gd name="T36" fmla="*/ 22 w 111"/>
                <a:gd name="T37" fmla="*/ 40 h 88"/>
                <a:gd name="T38" fmla="*/ 12 w 111"/>
                <a:gd name="T39" fmla="*/ 33 h 88"/>
                <a:gd name="T40" fmla="*/ 1 w 111"/>
                <a:gd name="T41" fmla="*/ 26 h 88"/>
                <a:gd name="T42" fmla="*/ 0 w 111"/>
                <a:gd name="T43" fmla="*/ 21 h 88"/>
                <a:gd name="T44" fmla="*/ 0 w 111"/>
                <a:gd name="T45" fmla="*/ 16 h 88"/>
                <a:gd name="T46" fmla="*/ 1 w 111"/>
                <a:gd name="T47" fmla="*/ 13 h 88"/>
                <a:gd name="T48" fmla="*/ 3 w 111"/>
                <a:gd name="T49" fmla="*/ 10 h 88"/>
                <a:gd name="T50" fmla="*/ 7 w 111"/>
                <a:gd name="T51" fmla="*/ 7 h 88"/>
                <a:gd name="T52" fmla="*/ 11 w 111"/>
                <a:gd name="T53" fmla="*/ 6 h 88"/>
                <a:gd name="T54" fmla="*/ 14 w 111"/>
                <a:gd name="T55" fmla="*/ 4 h 88"/>
                <a:gd name="T56" fmla="*/ 19 w 111"/>
                <a:gd name="T57" fmla="*/ 3 h 88"/>
                <a:gd name="T58" fmla="*/ 23 w 111"/>
                <a:gd name="T59" fmla="*/ 1 h 88"/>
                <a:gd name="T60" fmla="*/ 27 w 111"/>
                <a:gd name="T61" fmla="*/ 0 h 88"/>
                <a:gd name="T62" fmla="*/ 36 w 111"/>
                <a:gd name="T63" fmla="*/ 0 h 88"/>
                <a:gd name="T64" fmla="*/ 46 w 111"/>
                <a:gd name="T65" fmla="*/ 1 h 88"/>
                <a:gd name="T66" fmla="*/ 55 w 111"/>
                <a:gd name="T67" fmla="*/ 4 h 88"/>
                <a:gd name="T68" fmla="*/ 63 w 111"/>
                <a:gd name="T69" fmla="*/ 7 h 88"/>
                <a:gd name="T70" fmla="*/ 72 w 111"/>
                <a:gd name="T71" fmla="*/ 12 h 88"/>
                <a:gd name="T72" fmla="*/ 79 w 111"/>
                <a:gd name="T73" fmla="*/ 17 h 88"/>
                <a:gd name="T74" fmla="*/ 86 w 111"/>
                <a:gd name="T75" fmla="*/ 23 h 88"/>
                <a:gd name="T76" fmla="*/ 92 w 111"/>
                <a:gd name="T77" fmla="*/ 31 h 88"/>
                <a:gd name="T78" fmla="*/ 97 w 111"/>
                <a:gd name="T79" fmla="*/ 37 h 88"/>
                <a:gd name="T80" fmla="*/ 101 w 111"/>
                <a:gd name="T81" fmla="*/ 44 h 88"/>
                <a:gd name="T82" fmla="*/ 101 w 111"/>
                <a:gd name="T83"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88">
                  <a:moveTo>
                    <a:pt x="101" y="44"/>
                  </a:moveTo>
                  <a:lnTo>
                    <a:pt x="102" y="49"/>
                  </a:lnTo>
                  <a:lnTo>
                    <a:pt x="103" y="52"/>
                  </a:lnTo>
                  <a:lnTo>
                    <a:pt x="106" y="56"/>
                  </a:lnTo>
                  <a:lnTo>
                    <a:pt x="107" y="61"/>
                  </a:lnTo>
                  <a:lnTo>
                    <a:pt x="108" y="65"/>
                  </a:lnTo>
                  <a:lnTo>
                    <a:pt x="109" y="68"/>
                  </a:lnTo>
                  <a:lnTo>
                    <a:pt x="111" y="73"/>
                  </a:lnTo>
                  <a:lnTo>
                    <a:pt x="111" y="78"/>
                  </a:lnTo>
                  <a:lnTo>
                    <a:pt x="111" y="83"/>
                  </a:lnTo>
                  <a:lnTo>
                    <a:pt x="111" y="88"/>
                  </a:lnTo>
                  <a:lnTo>
                    <a:pt x="100" y="85"/>
                  </a:lnTo>
                  <a:lnTo>
                    <a:pt x="89" y="80"/>
                  </a:lnTo>
                  <a:lnTo>
                    <a:pt x="78" y="76"/>
                  </a:lnTo>
                  <a:lnTo>
                    <a:pt x="66" y="70"/>
                  </a:lnTo>
                  <a:lnTo>
                    <a:pt x="55" y="62"/>
                  </a:lnTo>
                  <a:lnTo>
                    <a:pt x="44" y="55"/>
                  </a:lnTo>
                  <a:lnTo>
                    <a:pt x="33" y="48"/>
                  </a:lnTo>
                  <a:lnTo>
                    <a:pt x="22" y="40"/>
                  </a:lnTo>
                  <a:lnTo>
                    <a:pt x="12" y="33"/>
                  </a:lnTo>
                  <a:lnTo>
                    <a:pt x="1" y="26"/>
                  </a:lnTo>
                  <a:lnTo>
                    <a:pt x="0" y="21"/>
                  </a:lnTo>
                  <a:lnTo>
                    <a:pt x="0" y="16"/>
                  </a:lnTo>
                  <a:lnTo>
                    <a:pt x="1" y="13"/>
                  </a:lnTo>
                  <a:lnTo>
                    <a:pt x="3" y="10"/>
                  </a:lnTo>
                  <a:lnTo>
                    <a:pt x="7" y="7"/>
                  </a:lnTo>
                  <a:lnTo>
                    <a:pt x="11" y="6"/>
                  </a:lnTo>
                  <a:lnTo>
                    <a:pt x="14" y="4"/>
                  </a:lnTo>
                  <a:lnTo>
                    <a:pt x="19" y="3"/>
                  </a:lnTo>
                  <a:lnTo>
                    <a:pt x="23" y="1"/>
                  </a:lnTo>
                  <a:lnTo>
                    <a:pt x="27" y="0"/>
                  </a:lnTo>
                  <a:lnTo>
                    <a:pt x="36" y="0"/>
                  </a:lnTo>
                  <a:lnTo>
                    <a:pt x="46" y="1"/>
                  </a:lnTo>
                  <a:lnTo>
                    <a:pt x="55" y="4"/>
                  </a:lnTo>
                  <a:lnTo>
                    <a:pt x="63" y="7"/>
                  </a:lnTo>
                  <a:lnTo>
                    <a:pt x="72" y="12"/>
                  </a:lnTo>
                  <a:lnTo>
                    <a:pt x="79" y="17"/>
                  </a:lnTo>
                  <a:lnTo>
                    <a:pt x="86" y="23"/>
                  </a:lnTo>
                  <a:lnTo>
                    <a:pt x="92" y="31"/>
                  </a:lnTo>
                  <a:lnTo>
                    <a:pt x="97" y="37"/>
                  </a:lnTo>
                  <a:lnTo>
                    <a:pt x="101" y="44"/>
                  </a:lnTo>
                  <a:lnTo>
                    <a:pt x="101" y="44"/>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19" name="Freeform 19"/>
            <p:cNvSpPr>
              <a:spLocks/>
            </p:cNvSpPr>
            <p:nvPr/>
          </p:nvSpPr>
          <p:spPr bwMode="auto">
            <a:xfrm>
              <a:off x="5015" y="2122"/>
              <a:ext cx="88" cy="110"/>
            </a:xfrm>
            <a:custGeom>
              <a:avLst/>
              <a:gdLst>
                <a:gd name="T0" fmla="*/ 80 w 88"/>
                <a:gd name="T1" fmla="*/ 110 h 110"/>
                <a:gd name="T2" fmla="*/ 67 w 88"/>
                <a:gd name="T3" fmla="*/ 101 h 110"/>
                <a:gd name="T4" fmla="*/ 56 w 88"/>
                <a:gd name="T5" fmla="*/ 93 h 110"/>
                <a:gd name="T6" fmla="*/ 45 w 88"/>
                <a:gd name="T7" fmla="*/ 83 h 110"/>
                <a:gd name="T8" fmla="*/ 34 w 88"/>
                <a:gd name="T9" fmla="*/ 73 h 110"/>
                <a:gd name="T10" fmla="*/ 26 w 88"/>
                <a:gd name="T11" fmla="*/ 62 h 110"/>
                <a:gd name="T12" fmla="*/ 18 w 88"/>
                <a:gd name="T13" fmla="*/ 50 h 110"/>
                <a:gd name="T14" fmla="*/ 11 w 88"/>
                <a:gd name="T15" fmla="*/ 38 h 110"/>
                <a:gd name="T16" fmla="*/ 6 w 88"/>
                <a:gd name="T17" fmla="*/ 26 h 110"/>
                <a:gd name="T18" fmla="*/ 2 w 88"/>
                <a:gd name="T19" fmla="*/ 14 h 110"/>
                <a:gd name="T20" fmla="*/ 0 w 88"/>
                <a:gd name="T21" fmla="*/ 0 h 110"/>
                <a:gd name="T22" fmla="*/ 88 w 88"/>
                <a:gd name="T23" fmla="*/ 92 h 110"/>
                <a:gd name="T24" fmla="*/ 80 w 88"/>
                <a:gd name="T25" fmla="*/ 110 h 110"/>
                <a:gd name="T26" fmla="*/ 80 w 88"/>
                <a:gd name="T2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8" h="110">
                  <a:moveTo>
                    <a:pt x="80" y="110"/>
                  </a:moveTo>
                  <a:lnTo>
                    <a:pt x="67" y="101"/>
                  </a:lnTo>
                  <a:lnTo>
                    <a:pt x="56" y="93"/>
                  </a:lnTo>
                  <a:lnTo>
                    <a:pt x="45" y="83"/>
                  </a:lnTo>
                  <a:lnTo>
                    <a:pt x="34" y="73"/>
                  </a:lnTo>
                  <a:lnTo>
                    <a:pt x="26" y="62"/>
                  </a:lnTo>
                  <a:lnTo>
                    <a:pt x="18" y="50"/>
                  </a:lnTo>
                  <a:lnTo>
                    <a:pt x="11" y="38"/>
                  </a:lnTo>
                  <a:lnTo>
                    <a:pt x="6" y="26"/>
                  </a:lnTo>
                  <a:lnTo>
                    <a:pt x="2" y="14"/>
                  </a:lnTo>
                  <a:lnTo>
                    <a:pt x="0" y="0"/>
                  </a:lnTo>
                  <a:lnTo>
                    <a:pt x="88" y="92"/>
                  </a:lnTo>
                  <a:lnTo>
                    <a:pt x="80" y="110"/>
                  </a:lnTo>
                  <a:lnTo>
                    <a:pt x="80" y="110"/>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0" name="Freeform 20"/>
            <p:cNvSpPr>
              <a:spLocks/>
            </p:cNvSpPr>
            <p:nvPr/>
          </p:nvSpPr>
          <p:spPr bwMode="auto">
            <a:xfrm>
              <a:off x="4215" y="2125"/>
              <a:ext cx="95" cy="92"/>
            </a:xfrm>
            <a:custGeom>
              <a:avLst/>
              <a:gdLst>
                <a:gd name="T0" fmla="*/ 95 w 95"/>
                <a:gd name="T1" fmla="*/ 10 h 92"/>
                <a:gd name="T2" fmla="*/ 87 w 95"/>
                <a:gd name="T3" fmla="*/ 20 h 92"/>
                <a:gd name="T4" fmla="*/ 79 w 95"/>
                <a:gd name="T5" fmla="*/ 29 h 92"/>
                <a:gd name="T6" fmla="*/ 70 w 95"/>
                <a:gd name="T7" fmla="*/ 39 h 92"/>
                <a:gd name="T8" fmla="*/ 61 w 95"/>
                <a:gd name="T9" fmla="*/ 47 h 92"/>
                <a:gd name="T10" fmla="*/ 51 w 95"/>
                <a:gd name="T11" fmla="*/ 56 h 92"/>
                <a:gd name="T12" fmla="*/ 41 w 95"/>
                <a:gd name="T13" fmla="*/ 64 h 92"/>
                <a:gd name="T14" fmla="*/ 31 w 95"/>
                <a:gd name="T15" fmla="*/ 72 h 92"/>
                <a:gd name="T16" fmla="*/ 22 w 95"/>
                <a:gd name="T17" fmla="*/ 79 h 92"/>
                <a:gd name="T18" fmla="*/ 12 w 95"/>
                <a:gd name="T19" fmla="*/ 86 h 92"/>
                <a:gd name="T20" fmla="*/ 3 w 95"/>
                <a:gd name="T21" fmla="*/ 92 h 92"/>
                <a:gd name="T22" fmla="*/ 0 w 95"/>
                <a:gd name="T23" fmla="*/ 81 h 92"/>
                <a:gd name="T24" fmla="*/ 0 w 95"/>
                <a:gd name="T25" fmla="*/ 72 h 92"/>
                <a:gd name="T26" fmla="*/ 1 w 95"/>
                <a:gd name="T27" fmla="*/ 61 h 92"/>
                <a:gd name="T28" fmla="*/ 6 w 95"/>
                <a:gd name="T29" fmla="*/ 51 h 92"/>
                <a:gd name="T30" fmla="*/ 11 w 95"/>
                <a:gd name="T31" fmla="*/ 40 h 92"/>
                <a:gd name="T32" fmla="*/ 17 w 95"/>
                <a:gd name="T33" fmla="*/ 31 h 92"/>
                <a:gd name="T34" fmla="*/ 25 w 95"/>
                <a:gd name="T35" fmla="*/ 23 h 92"/>
                <a:gd name="T36" fmla="*/ 33 w 95"/>
                <a:gd name="T37" fmla="*/ 16 h 92"/>
                <a:gd name="T38" fmla="*/ 42 w 95"/>
                <a:gd name="T39" fmla="*/ 10 h 92"/>
                <a:gd name="T40" fmla="*/ 51 w 95"/>
                <a:gd name="T41" fmla="*/ 5 h 92"/>
                <a:gd name="T42" fmla="*/ 54 w 95"/>
                <a:gd name="T43" fmla="*/ 3 h 92"/>
                <a:gd name="T44" fmla="*/ 59 w 95"/>
                <a:gd name="T45" fmla="*/ 2 h 92"/>
                <a:gd name="T46" fmla="*/ 64 w 95"/>
                <a:gd name="T47" fmla="*/ 1 h 92"/>
                <a:gd name="T48" fmla="*/ 69 w 95"/>
                <a:gd name="T49" fmla="*/ 0 h 92"/>
                <a:gd name="T50" fmla="*/ 74 w 95"/>
                <a:gd name="T51" fmla="*/ 0 h 92"/>
                <a:gd name="T52" fmla="*/ 79 w 95"/>
                <a:gd name="T53" fmla="*/ 1 h 92"/>
                <a:gd name="T54" fmla="*/ 84 w 95"/>
                <a:gd name="T55" fmla="*/ 2 h 92"/>
                <a:gd name="T56" fmla="*/ 87 w 95"/>
                <a:gd name="T57" fmla="*/ 3 h 92"/>
                <a:gd name="T58" fmla="*/ 91 w 95"/>
                <a:gd name="T59" fmla="*/ 6 h 92"/>
                <a:gd name="T60" fmla="*/ 95 w 95"/>
                <a:gd name="T61" fmla="*/ 11 h 92"/>
                <a:gd name="T62" fmla="*/ 95 w 95"/>
                <a:gd name="T63" fmla="*/ 11 h 92"/>
                <a:gd name="T64" fmla="*/ 95 w 95"/>
                <a:gd name="T65" fmla="*/ 1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92">
                  <a:moveTo>
                    <a:pt x="95" y="10"/>
                  </a:moveTo>
                  <a:lnTo>
                    <a:pt x="87" y="20"/>
                  </a:lnTo>
                  <a:lnTo>
                    <a:pt x="79" y="29"/>
                  </a:lnTo>
                  <a:lnTo>
                    <a:pt x="70" y="39"/>
                  </a:lnTo>
                  <a:lnTo>
                    <a:pt x="61" y="47"/>
                  </a:lnTo>
                  <a:lnTo>
                    <a:pt x="51" y="56"/>
                  </a:lnTo>
                  <a:lnTo>
                    <a:pt x="41" y="64"/>
                  </a:lnTo>
                  <a:lnTo>
                    <a:pt x="31" y="72"/>
                  </a:lnTo>
                  <a:lnTo>
                    <a:pt x="22" y="79"/>
                  </a:lnTo>
                  <a:lnTo>
                    <a:pt x="12" y="86"/>
                  </a:lnTo>
                  <a:lnTo>
                    <a:pt x="3" y="92"/>
                  </a:lnTo>
                  <a:lnTo>
                    <a:pt x="0" y="81"/>
                  </a:lnTo>
                  <a:lnTo>
                    <a:pt x="0" y="72"/>
                  </a:lnTo>
                  <a:lnTo>
                    <a:pt x="1" y="61"/>
                  </a:lnTo>
                  <a:lnTo>
                    <a:pt x="6" y="51"/>
                  </a:lnTo>
                  <a:lnTo>
                    <a:pt x="11" y="40"/>
                  </a:lnTo>
                  <a:lnTo>
                    <a:pt x="17" y="31"/>
                  </a:lnTo>
                  <a:lnTo>
                    <a:pt x="25" y="23"/>
                  </a:lnTo>
                  <a:lnTo>
                    <a:pt x="33" y="16"/>
                  </a:lnTo>
                  <a:lnTo>
                    <a:pt x="42" y="10"/>
                  </a:lnTo>
                  <a:lnTo>
                    <a:pt x="51" y="5"/>
                  </a:lnTo>
                  <a:lnTo>
                    <a:pt x="54" y="3"/>
                  </a:lnTo>
                  <a:lnTo>
                    <a:pt x="59" y="2"/>
                  </a:lnTo>
                  <a:lnTo>
                    <a:pt x="64" y="1"/>
                  </a:lnTo>
                  <a:lnTo>
                    <a:pt x="69" y="0"/>
                  </a:lnTo>
                  <a:lnTo>
                    <a:pt x="74" y="0"/>
                  </a:lnTo>
                  <a:lnTo>
                    <a:pt x="79" y="1"/>
                  </a:lnTo>
                  <a:lnTo>
                    <a:pt x="84" y="2"/>
                  </a:lnTo>
                  <a:lnTo>
                    <a:pt x="87" y="3"/>
                  </a:lnTo>
                  <a:lnTo>
                    <a:pt x="91" y="6"/>
                  </a:lnTo>
                  <a:lnTo>
                    <a:pt x="95" y="11"/>
                  </a:lnTo>
                  <a:lnTo>
                    <a:pt x="95" y="11"/>
                  </a:lnTo>
                  <a:lnTo>
                    <a:pt x="95" y="10"/>
                  </a:lnTo>
                  <a:close/>
                </a:path>
              </a:pathLst>
            </a:custGeom>
            <a:solidFill>
              <a:srgbClr val="FF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1" name="Freeform 21"/>
            <p:cNvSpPr>
              <a:spLocks/>
            </p:cNvSpPr>
            <p:nvPr/>
          </p:nvSpPr>
          <p:spPr bwMode="auto">
            <a:xfrm>
              <a:off x="4125" y="2138"/>
              <a:ext cx="707" cy="524"/>
            </a:xfrm>
            <a:custGeom>
              <a:avLst/>
              <a:gdLst>
                <a:gd name="T0" fmla="*/ 247 w 707"/>
                <a:gd name="T1" fmla="*/ 184 h 524"/>
                <a:gd name="T2" fmla="*/ 263 w 707"/>
                <a:gd name="T3" fmla="*/ 273 h 524"/>
                <a:gd name="T4" fmla="*/ 309 w 707"/>
                <a:gd name="T5" fmla="*/ 286 h 524"/>
                <a:gd name="T6" fmla="*/ 344 w 707"/>
                <a:gd name="T7" fmla="*/ 336 h 524"/>
                <a:gd name="T8" fmla="*/ 376 w 707"/>
                <a:gd name="T9" fmla="*/ 308 h 524"/>
                <a:gd name="T10" fmla="*/ 382 w 707"/>
                <a:gd name="T11" fmla="*/ 272 h 524"/>
                <a:gd name="T12" fmla="*/ 425 w 707"/>
                <a:gd name="T13" fmla="*/ 277 h 524"/>
                <a:gd name="T14" fmla="*/ 465 w 707"/>
                <a:gd name="T15" fmla="*/ 242 h 524"/>
                <a:gd name="T16" fmla="*/ 436 w 707"/>
                <a:gd name="T17" fmla="*/ 137 h 524"/>
                <a:gd name="T18" fmla="*/ 408 w 707"/>
                <a:gd name="T19" fmla="*/ 25 h 524"/>
                <a:gd name="T20" fmla="*/ 497 w 707"/>
                <a:gd name="T21" fmla="*/ 199 h 524"/>
                <a:gd name="T22" fmla="*/ 629 w 707"/>
                <a:gd name="T23" fmla="*/ 229 h 524"/>
                <a:gd name="T24" fmla="*/ 671 w 707"/>
                <a:gd name="T25" fmla="*/ 174 h 524"/>
                <a:gd name="T26" fmla="*/ 684 w 707"/>
                <a:gd name="T27" fmla="*/ 149 h 524"/>
                <a:gd name="T28" fmla="*/ 688 w 707"/>
                <a:gd name="T29" fmla="*/ 211 h 524"/>
                <a:gd name="T30" fmla="*/ 644 w 707"/>
                <a:gd name="T31" fmla="*/ 261 h 524"/>
                <a:gd name="T32" fmla="*/ 539 w 707"/>
                <a:gd name="T33" fmla="*/ 250 h 524"/>
                <a:gd name="T34" fmla="*/ 483 w 707"/>
                <a:gd name="T35" fmla="*/ 227 h 524"/>
                <a:gd name="T36" fmla="*/ 557 w 707"/>
                <a:gd name="T37" fmla="*/ 288 h 524"/>
                <a:gd name="T38" fmla="*/ 691 w 707"/>
                <a:gd name="T39" fmla="*/ 257 h 524"/>
                <a:gd name="T40" fmla="*/ 640 w 707"/>
                <a:gd name="T41" fmla="*/ 306 h 524"/>
                <a:gd name="T42" fmla="*/ 546 w 707"/>
                <a:gd name="T43" fmla="*/ 309 h 524"/>
                <a:gd name="T44" fmla="*/ 488 w 707"/>
                <a:gd name="T45" fmla="*/ 296 h 524"/>
                <a:gd name="T46" fmla="*/ 460 w 707"/>
                <a:gd name="T47" fmla="*/ 316 h 524"/>
                <a:gd name="T48" fmla="*/ 398 w 707"/>
                <a:gd name="T49" fmla="*/ 301 h 524"/>
                <a:gd name="T50" fmla="*/ 416 w 707"/>
                <a:gd name="T51" fmla="*/ 357 h 524"/>
                <a:gd name="T52" fmla="*/ 430 w 707"/>
                <a:gd name="T53" fmla="*/ 385 h 524"/>
                <a:gd name="T54" fmla="*/ 478 w 707"/>
                <a:gd name="T55" fmla="*/ 327 h 524"/>
                <a:gd name="T56" fmla="*/ 522 w 707"/>
                <a:gd name="T57" fmla="*/ 468 h 524"/>
                <a:gd name="T58" fmla="*/ 490 w 707"/>
                <a:gd name="T59" fmla="*/ 435 h 524"/>
                <a:gd name="T60" fmla="*/ 444 w 707"/>
                <a:gd name="T61" fmla="*/ 462 h 524"/>
                <a:gd name="T62" fmla="*/ 420 w 707"/>
                <a:gd name="T63" fmla="*/ 417 h 524"/>
                <a:gd name="T64" fmla="*/ 417 w 707"/>
                <a:gd name="T65" fmla="*/ 484 h 524"/>
                <a:gd name="T66" fmla="*/ 381 w 707"/>
                <a:gd name="T67" fmla="*/ 440 h 524"/>
                <a:gd name="T68" fmla="*/ 341 w 707"/>
                <a:gd name="T69" fmla="*/ 462 h 524"/>
                <a:gd name="T70" fmla="*/ 315 w 707"/>
                <a:gd name="T71" fmla="*/ 404 h 524"/>
                <a:gd name="T72" fmla="*/ 304 w 707"/>
                <a:gd name="T73" fmla="*/ 476 h 524"/>
                <a:gd name="T74" fmla="*/ 280 w 707"/>
                <a:gd name="T75" fmla="*/ 417 h 524"/>
                <a:gd name="T76" fmla="*/ 264 w 707"/>
                <a:gd name="T77" fmla="*/ 442 h 524"/>
                <a:gd name="T78" fmla="*/ 243 w 707"/>
                <a:gd name="T79" fmla="*/ 471 h 524"/>
                <a:gd name="T80" fmla="*/ 227 w 707"/>
                <a:gd name="T81" fmla="*/ 426 h 524"/>
                <a:gd name="T82" fmla="*/ 192 w 707"/>
                <a:gd name="T83" fmla="*/ 512 h 524"/>
                <a:gd name="T84" fmla="*/ 194 w 707"/>
                <a:gd name="T85" fmla="*/ 437 h 524"/>
                <a:gd name="T86" fmla="*/ 218 w 707"/>
                <a:gd name="T87" fmla="*/ 329 h 524"/>
                <a:gd name="T88" fmla="*/ 192 w 707"/>
                <a:gd name="T89" fmla="*/ 271 h 524"/>
                <a:gd name="T90" fmla="*/ 177 w 707"/>
                <a:gd name="T91" fmla="*/ 311 h 524"/>
                <a:gd name="T92" fmla="*/ 76 w 707"/>
                <a:gd name="T93" fmla="*/ 379 h 524"/>
                <a:gd name="T94" fmla="*/ 12 w 707"/>
                <a:gd name="T95" fmla="*/ 369 h 524"/>
                <a:gd name="T96" fmla="*/ 8 w 707"/>
                <a:gd name="T97" fmla="*/ 303 h 524"/>
                <a:gd name="T98" fmla="*/ 46 w 707"/>
                <a:gd name="T99" fmla="*/ 289 h 524"/>
                <a:gd name="T100" fmla="*/ 136 w 707"/>
                <a:gd name="T101" fmla="*/ 295 h 524"/>
                <a:gd name="T102" fmla="*/ 197 w 707"/>
                <a:gd name="T103" fmla="*/ 251 h 524"/>
                <a:gd name="T104" fmla="*/ 151 w 707"/>
                <a:gd name="T105" fmla="*/ 263 h 524"/>
                <a:gd name="T106" fmla="*/ 76 w 707"/>
                <a:gd name="T107" fmla="*/ 271 h 524"/>
                <a:gd name="T108" fmla="*/ 18 w 707"/>
                <a:gd name="T109" fmla="*/ 221 h 524"/>
                <a:gd name="T110" fmla="*/ 21 w 707"/>
                <a:gd name="T111" fmla="*/ 163 h 524"/>
                <a:gd name="T112" fmla="*/ 77 w 707"/>
                <a:gd name="T113" fmla="*/ 230 h 524"/>
                <a:gd name="T114" fmla="*/ 246 w 707"/>
                <a:gd name="T115" fmla="*/ 1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524">
                  <a:moveTo>
                    <a:pt x="303" y="0"/>
                  </a:moveTo>
                  <a:lnTo>
                    <a:pt x="298" y="27"/>
                  </a:lnTo>
                  <a:lnTo>
                    <a:pt x="292" y="54"/>
                  </a:lnTo>
                  <a:lnTo>
                    <a:pt x="285" y="79"/>
                  </a:lnTo>
                  <a:lnTo>
                    <a:pt x="275" y="106"/>
                  </a:lnTo>
                  <a:lnTo>
                    <a:pt x="266" y="132"/>
                  </a:lnTo>
                  <a:lnTo>
                    <a:pt x="257" y="158"/>
                  </a:lnTo>
                  <a:lnTo>
                    <a:pt x="247" y="184"/>
                  </a:lnTo>
                  <a:lnTo>
                    <a:pt x="238" y="211"/>
                  </a:lnTo>
                  <a:lnTo>
                    <a:pt x="231" y="238"/>
                  </a:lnTo>
                  <a:lnTo>
                    <a:pt x="225" y="264"/>
                  </a:lnTo>
                  <a:lnTo>
                    <a:pt x="232" y="268"/>
                  </a:lnTo>
                  <a:lnTo>
                    <a:pt x="241" y="272"/>
                  </a:lnTo>
                  <a:lnTo>
                    <a:pt x="248" y="273"/>
                  </a:lnTo>
                  <a:lnTo>
                    <a:pt x="255" y="273"/>
                  </a:lnTo>
                  <a:lnTo>
                    <a:pt x="263" y="273"/>
                  </a:lnTo>
                  <a:lnTo>
                    <a:pt x="270" y="272"/>
                  </a:lnTo>
                  <a:lnTo>
                    <a:pt x="277" y="269"/>
                  </a:lnTo>
                  <a:lnTo>
                    <a:pt x="286" y="268"/>
                  </a:lnTo>
                  <a:lnTo>
                    <a:pt x="294" y="266"/>
                  </a:lnTo>
                  <a:lnTo>
                    <a:pt x="303" y="264"/>
                  </a:lnTo>
                  <a:lnTo>
                    <a:pt x="305" y="272"/>
                  </a:lnTo>
                  <a:lnTo>
                    <a:pt x="308" y="279"/>
                  </a:lnTo>
                  <a:lnTo>
                    <a:pt x="309" y="286"/>
                  </a:lnTo>
                  <a:lnTo>
                    <a:pt x="313" y="295"/>
                  </a:lnTo>
                  <a:lnTo>
                    <a:pt x="315" y="302"/>
                  </a:lnTo>
                  <a:lnTo>
                    <a:pt x="319" y="308"/>
                  </a:lnTo>
                  <a:lnTo>
                    <a:pt x="322" y="316"/>
                  </a:lnTo>
                  <a:lnTo>
                    <a:pt x="327" y="323"/>
                  </a:lnTo>
                  <a:lnTo>
                    <a:pt x="332" y="329"/>
                  </a:lnTo>
                  <a:lnTo>
                    <a:pt x="338" y="335"/>
                  </a:lnTo>
                  <a:lnTo>
                    <a:pt x="344" y="336"/>
                  </a:lnTo>
                  <a:lnTo>
                    <a:pt x="349" y="336"/>
                  </a:lnTo>
                  <a:lnTo>
                    <a:pt x="354" y="335"/>
                  </a:lnTo>
                  <a:lnTo>
                    <a:pt x="359" y="331"/>
                  </a:lnTo>
                  <a:lnTo>
                    <a:pt x="364" y="328"/>
                  </a:lnTo>
                  <a:lnTo>
                    <a:pt x="367" y="324"/>
                  </a:lnTo>
                  <a:lnTo>
                    <a:pt x="371" y="319"/>
                  </a:lnTo>
                  <a:lnTo>
                    <a:pt x="373" y="313"/>
                  </a:lnTo>
                  <a:lnTo>
                    <a:pt x="376" y="308"/>
                  </a:lnTo>
                  <a:lnTo>
                    <a:pt x="378" y="305"/>
                  </a:lnTo>
                  <a:lnTo>
                    <a:pt x="381" y="300"/>
                  </a:lnTo>
                  <a:lnTo>
                    <a:pt x="382" y="296"/>
                  </a:lnTo>
                  <a:lnTo>
                    <a:pt x="382" y="291"/>
                  </a:lnTo>
                  <a:lnTo>
                    <a:pt x="382" y="286"/>
                  </a:lnTo>
                  <a:lnTo>
                    <a:pt x="382" y="281"/>
                  </a:lnTo>
                  <a:lnTo>
                    <a:pt x="382" y="277"/>
                  </a:lnTo>
                  <a:lnTo>
                    <a:pt x="382" y="272"/>
                  </a:lnTo>
                  <a:lnTo>
                    <a:pt x="383" y="267"/>
                  </a:lnTo>
                  <a:lnTo>
                    <a:pt x="387" y="263"/>
                  </a:lnTo>
                  <a:lnTo>
                    <a:pt x="391" y="261"/>
                  </a:lnTo>
                  <a:lnTo>
                    <a:pt x="398" y="262"/>
                  </a:lnTo>
                  <a:lnTo>
                    <a:pt x="405" y="266"/>
                  </a:lnTo>
                  <a:lnTo>
                    <a:pt x="411" y="269"/>
                  </a:lnTo>
                  <a:lnTo>
                    <a:pt x="419" y="273"/>
                  </a:lnTo>
                  <a:lnTo>
                    <a:pt x="425" y="277"/>
                  </a:lnTo>
                  <a:lnTo>
                    <a:pt x="432" y="280"/>
                  </a:lnTo>
                  <a:lnTo>
                    <a:pt x="439" y="283"/>
                  </a:lnTo>
                  <a:lnTo>
                    <a:pt x="445" y="284"/>
                  </a:lnTo>
                  <a:lnTo>
                    <a:pt x="453" y="284"/>
                  </a:lnTo>
                  <a:lnTo>
                    <a:pt x="460" y="283"/>
                  </a:lnTo>
                  <a:lnTo>
                    <a:pt x="465" y="269"/>
                  </a:lnTo>
                  <a:lnTo>
                    <a:pt x="466" y="256"/>
                  </a:lnTo>
                  <a:lnTo>
                    <a:pt x="465" y="242"/>
                  </a:lnTo>
                  <a:lnTo>
                    <a:pt x="462" y="229"/>
                  </a:lnTo>
                  <a:lnTo>
                    <a:pt x="459" y="217"/>
                  </a:lnTo>
                  <a:lnTo>
                    <a:pt x="455" y="204"/>
                  </a:lnTo>
                  <a:lnTo>
                    <a:pt x="450" y="190"/>
                  </a:lnTo>
                  <a:lnTo>
                    <a:pt x="445" y="177"/>
                  </a:lnTo>
                  <a:lnTo>
                    <a:pt x="442" y="163"/>
                  </a:lnTo>
                  <a:lnTo>
                    <a:pt x="438" y="151"/>
                  </a:lnTo>
                  <a:lnTo>
                    <a:pt x="436" y="137"/>
                  </a:lnTo>
                  <a:lnTo>
                    <a:pt x="432" y="122"/>
                  </a:lnTo>
                  <a:lnTo>
                    <a:pt x="427" y="109"/>
                  </a:lnTo>
                  <a:lnTo>
                    <a:pt x="423" y="94"/>
                  </a:lnTo>
                  <a:lnTo>
                    <a:pt x="419" y="81"/>
                  </a:lnTo>
                  <a:lnTo>
                    <a:pt x="415" y="66"/>
                  </a:lnTo>
                  <a:lnTo>
                    <a:pt x="411" y="53"/>
                  </a:lnTo>
                  <a:lnTo>
                    <a:pt x="409" y="38"/>
                  </a:lnTo>
                  <a:lnTo>
                    <a:pt x="408" y="25"/>
                  </a:lnTo>
                  <a:lnTo>
                    <a:pt x="408" y="10"/>
                  </a:lnTo>
                  <a:lnTo>
                    <a:pt x="417" y="37"/>
                  </a:lnTo>
                  <a:lnTo>
                    <a:pt x="426" y="65"/>
                  </a:lnTo>
                  <a:lnTo>
                    <a:pt x="437" y="94"/>
                  </a:lnTo>
                  <a:lnTo>
                    <a:pt x="449" y="122"/>
                  </a:lnTo>
                  <a:lnTo>
                    <a:pt x="462" y="150"/>
                  </a:lnTo>
                  <a:lnTo>
                    <a:pt x="478" y="176"/>
                  </a:lnTo>
                  <a:lnTo>
                    <a:pt x="497" y="199"/>
                  </a:lnTo>
                  <a:lnTo>
                    <a:pt x="518" y="218"/>
                  </a:lnTo>
                  <a:lnTo>
                    <a:pt x="545" y="233"/>
                  </a:lnTo>
                  <a:lnTo>
                    <a:pt x="576" y="242"/>
                  </a:lnTo>
                  <a:lnTo>
                    <a:pt x="588" y="244"/>
                  </a:lnTo>
                  <a:lnTo>
                    <a:pt x="599" y="242"/>
                  </a:lnTo>
                  <a:lnTo>
                    <a:pt x="610" y="239"/>
                  </a:lnTo>
                  <a:lnTo>
                    <a:pt x="620" y="235"/>
                  </a:lnTo>
                  <a:lnTo>
                    <a:pt x="629" y="229"/>
                  </a:lnTo>
                  <a:lnTo>
                    <a:pt x="639" y="222"/>
                  </a:lnTo>
                  <a:lnTo>
                    <a:pt x="646" y="213"/>
                  </a:lnTo>
                  <a:lnTo>
                    <a:pt x="655" y="205"/>
                  </a:lnTo>
                  <a:lnTo>
                    <a:pt x="661" y="195"/>
                  </a:lnTo>
                  <a:lnTo>
                    <a:pt x="667" y="185"/>
                  </a:lnTo>
                  <a:lnTo>
                    <a:pt x="668" y="182"/>
                  </a:lnTo>
                  <a:lnTo>
                    <a:pt x="670" y="178"/>
                  </a:lnTo>
                  <a:lnTo>
                    <a:pt x="671" y="174"/>
                  </a:lnTo>
                  <a:lnTo>
                    <a:pt x="671" y="169"/>
                  </a:lnTo>
                  <a:lnTo>
                    <a:pt x="671" y="166"/>
                  </a:lnTo>
                  <a:lnTo>
                    <a:pt x="671" y="161"/>
                  </a:lnTo>
                  <a:lnTo>
                    <a:pt x="672" y="157"/>
                  </a:lnTo>
                  <a:lnTo>
                    <a:pt x="672" y="152"/>
                  </a:lnTo>
                  <a:lnTo>
                    <a:pt x="674" y="149"/>
                  </a:lnTo>
                  <a:lnTo>
                    <a:pt x="676" y="145"/>
                  </a:lnTo>
                  <a:lnTo>
                    <a:pt x="684" y="149"/>
                  </a:lnTo>
                  <a:lnTo>
                    <a:pt x="689" y="155"/>
                  </a:lnTo>
                  <a:lnTo>
                    <a:pt x="693" y="161"/>
                  </a:lnTo>
                  <a:lnTo>
                    <a:pt x="695" y="169"/>
                  </a:lnTo>
                  <a:lnTo>
                    <a:pt x="695" y="178"/>
                  </a:lnTo>
                  <a:lnTo>
                    <a:pt x="694" y="186"/>
                  </a:lnTo>
                  <a:lnTo>
                    <a:pt x="693" y="195"/>
                  </a:lnTo>
                  <a:lnTo>
                    <a:pt x="690" y="204"/>
                  </a:lnTo>
                  <a:lnTo>
                    <a:pt x="688" y="211"/>
                  </a:lnTo>
                  <a:lnTo>
                    <a:pt x="685" y="217"/>
                  </a:lnTo>
                  <a:lnTo>
                    <a:pt x="683" y="225"/>
                  </a:lnTo>
                  <a:lnTo>
                    <a:pt x="679" y="234"/>
                  </a:lnTo>
                  <a:lnTo>
                    <a:pt x="673" y="241"/>
                  </a:lnTo>
                  <a:lnTo>
                    <a:pt x="667" y="246"/>
                  </a:lnTo>
                  <a:lnTo>
                    <a:pt x="660" y="252"/>
                  </a:lnTo>
                  <a:lnTo>
                    <a:pt x="652" y="256"/>
                  </a:lnTo>
                  <a:lnTo>
                    <a:pt x="644" y="261"/>
                  </a:lnTo>
                  <a:lnTo>
                    <a:pt x="635" y="263"/>
                  </a:lnTo>
                  <a:lnTo>
                    <a:pt x="627" y="267"/>
                  </a:lnTo>
                  <a:lnTo>
                    <a:pt x="620" y="269"/>
                  </a:lnTo>
                  <a:lnTo>
                    <a:pt x="603" y="268"/>
                  </a:lnTo>
                  <a:lnTo>
                    <a:pt x="587" y="266"/>
                  </a:lnTo>
                  <a:lnTo>
                    <a:pt x="571" y="262"/>
                  </a:lnTo>
                  <a:lnTo>
                    <a:pt x="555" y="256"/>
                  </a:lnTo>
                  <a:lnTo>
                    <a:pt x="539" y="250"/>
                  </a:lnTo>
                  <a:lnTo>
                    <a:pt x="525" y="241"/>
                  </a:lnTo>
                  <a:lnTo>
                    <a:pt x="511" y="233"/>
                  </a:lnTo>
                  <a:lnTo>
                    <a:pt x="499" y="222"/>
                  </a:lnTo>
                  <a:lnTo>
                    <a:pt x="488" y="211"/>
                  </a:lnTo>
                  <a:lnTo>
                    <a:pt x="478" y="199"/>
                  </a:lnTo>
                  <a:lnTo>
                    <a:pt x="478" y="208"/>
                  </a:lnTo>
                  <a:lnTo>
                    <a:pt x="479" y="217"/>
                  </a:lnTo>
                  <a:lnTo>
                    <a:pt x="483" y="227"/>
                  </a:lnTo>
                  <a:lnTo>
                    <a:pt x="489" y="235"/>
                  </a:lnTo>
                  <a:lnTo>
                    <a:pt x="495" y="244"/>
                  </a:lnTo>
                  <a:lnTo>
                    <a:pt x="504" y="251"/>
                  </a:lnTo>
                  <a:lnTo>
                    <a:pt x="512" y="258"/>
                  </a:lnTo>
                  <a:lnTo>
                    <a:pt x="522" y="266"/>
                  </a:lnTo>
                  <a:lnTo>
                    <a:pt x="531" y="272"/>
                  </a:lnTo>
                  <a:lnTo>
                    <a:pt x="539" y="277"/>
                  </a:lnTo>
                  <a:lnTo>
                    <a:pt x="557" y="288"/>
                  </a:lnTo>
                  <a:lnTo>
                    <a:pt x="574" y="292"/>
                  </a:lnTo>
                  <a:lnTo>
                    <a:pt x="592" y="295"/>
                  </a:lnTo>
                  <a:lnTo>
                    <a:pt x="609" y="294"/>
                  </a:lnTo>
                  <a:lnTo>
                    <a:pt x="626" y="289"/>
                  </a:lnTo>
                  <a:lnTo>
                    <a:pt x="643" y="283"/>
                  </a:lnTo>
                  <a:lnTo>
                    <a:pt x="659" y="274"/>
                  </a:lnTo>
                  <a:lnTo>
                    <a:pt x="676" y="266"/>
                  </a:lnTo>
                  <a:lnTo>
                    <a:pt x="691" y="257"/>
                  </a:lnTo>
                  <a:lnTo>
                    <a:pt x="707" y="247"/>
                  </a:lnTo>
                  <a:lnTo>
                    <a:pt x="702" y="261"/>
                  </a:lnTo>
                  <a:lnTo>
                    <a:pt x="695" y="273"/>
                  </a:lnTo>
                  <a:lnTo>
                    <a:pt x="687" y="281"/>
                  </a:lnTo>
                  <a:lnTo>
                    <a:pt x="676" y="289"/>
                  </a:lnTo>
                  <a:lnTo>
                    <a:pt x="665" y="296"/>
                  </a:lnTo>
                  <a:lnTo>
                    <a:pt x="652" y="301"/>
                  </a:lnTo>
                  <a:lnTo>
                    <a:pt x="640" y="306"/>
                  </a:lnTo>
                  <a:lnTo>
                    <a:pt x="628" y="311"/>
                  </a:lnTo>
                  <a:lnTo>
                    <a:pt x="616" y="316"/>
                  </a:lnTo>
                  <a:lnTo>
                    <a:pt x="605" y="320"/>
                  </a:lnTo>
                  <a:lnTo>
                    <a:pt x="592" y="322"/>
                  </a:lnTo>
                  <a:lnTo>
                    <a:pt x="579" y="320"/>
                  </a:lnTo>
                  <a:lnTo>
                    <a:pt x="568" y="318"/>
                  </a:lnTo>
                  <a:lnTo>
                    <a:pt x="557" y="314"/>
                  </a:lnTo>
                  <a:lnTo>
                    <a:pt x="546" y="309"/>
                  </a:lnTo>
                  <a:lnTo>
                    <a:pt x="536" y="305"/>
                  </a:lnTo>
                  <a:lnTo>
                    <a:pt x="525" y="300"/>
                  </a:lnTo>
                  <a:lnTo>
                    <a:pt x="514" y="295"/>
                  </a:lnTo>
                  <a:lnTo>
                    <a:pt x="503" y="290"/>
                  </a:lnTo>
                  <a:lnTo>
                    <a:pt x="492" y="286"/>
                  </a:lnTo>
                  <a:lnTo>
                    <a:pt x="490" y="289"/>
                  </a:lnTo>
                  <a:lnTo>
                    <a:pt x="489" y="292"/>
                  </a:lnTo>
                  <a:lnTo>
                    <a:pt x="488" y="296"/>
                  </a:lnTo>
                  <a:lnTo>
                    <a:pt x="486" y="300"/>
                  </a:lnTo>
                  <a:lnTo>
                    <a:pt x="484" y="302"/>
                  </a:lnTo>
                  <a:lnTo>
                    <a:pt x="482" y="306"/>
                  </a:lnTo>
                  <a:lnTo>
                    <a:pt x="479" y="308"/>
                  </a:lnTo>
                  <a:lnTo>
                    <a:pt x="477" y="311"/>
                  </a:lnTo>
                  <a:lnTo>
                    <a:pt x="473" y="312"/>
                  </a:lnTo>
                  <a:lnTo>
                    <a:pt x="470" y="313"/>
                  </a:lnTo>
                  <a:lnTo>
                    <a:pt x="460" y="316"/>
                  </a:lnTo>
                  <a:lnTo>
                    <a:pt x="450" y="313"/>
                  </a:lnTo>
                  <a:lnTo>
                    <a:pt x="442" y="309"/>
                  </a:lnTo>
                  <a:lnTo>
                    <a:pt x="432" y="302"/>
                  </a:lnTo>
                  <a:lnTo>
                    <a:pt x="423" y="296"/>
                  </a:lnTo>
                  <a:lnTo>
                    <a:pt x="415" y="292"/>
                  </a:lnTo>
                  <a:lnTo>
                    <a:pt x="409" y="290"/>
                  </a:lnTo>
                  <a:lnTo>
                    <a:pt x="403" y="292"/>
                  </a:lnTo>
                  <a:lnTo>
                    <a:pt x="398" y="301"/>
                  </a:lnTo>
                  <a:lnTo>
                    <a:pt x="394" y="317"/>
                  </a:lnTo>
                  <a:lnTo>
                    <a:pt x="397" y="322"/>
                  </a:lnTo>
                  <a:lnTo>
                    <a:pt x="400" y="328"/>
                  </a:lnTo>
                  <a:lnTo>
                    <a:pt x="403" y="333"/>
                  </a:lnTo>
                  <a:lnTo>
                    <a:pt x="406" y="339"/>
                  </a:lnTo>
                  <a:lnTo>
                    <a:pt x="410" y="345"/>
                  </a:lnTo>
                  <a:lnTo>
                    <a:pt x="412" y="351"/>
                  </a:lnTo>
                  <a:lnTo>
                    <a:pt x="416" y="357"/>
                  </a:lnTo>
                  <a:lnTo>
                    <a:pt x="420" y="362"/>
                  </a:lnTo>
                  <a:lnTo>
                    <a:pt x="423" y="368"/>
                  </a:lnTo>
                  <a:lnTo>
                    <a:pt x="426" y="374"/>
                  </a:lnTo>
                  <a:lnTo>
                    <a:pt x="427" y="375"/>
                  </a:lnTo>
                  <a:lnTo>
                    <a:pt x="427" y="378"/>
                  </a:lnTo>
                  <a:lnTo>
                    <a:pt x="428" y="380"/>
                  </a:lnTo>
                  <a:lnTo>
                    <a:pt x="430" y="383"/>
                  </a:lnTo>
                  <a:lnTo>
                    <a:pt x="430" y="385"/>
                  </a:lnTo>
                  <a:lnTo>
                    <a:pt x="431" y="387"/>
                  </a:lnTo>
                  <a:lnTo>
                    <a:pt x="432" y="390"/>
                  </a:lnTo>
                  <a:lnTo>
                    <a:pt x="434" y="392"/>
                  </a:lnTo>
                  <a:lnTo>
                    <a:pt x="436" y="393"/>
                  </a:lnTo>
                  <a:lnTo>
                    <a:pt x="438" y="396"/>
                  </a:lnTo>
                  <a:lnTo>
                    <a:pt x="444" y="320"/>
                  </a:lnTo>
                  <a:lnTo>
                    <a:pt x="473" y="364"/>
                  </a:lnTo>
                  <a:lnTo>
                    <a:pt x="478" y="327"/>
                  </a:lnTo>
                  <a:lnTo>
                    <a:pt x="486" y="344"/>
                  </a:lnTo>
                  <a:lnTo>
                    <a:pt x="493" y="361"/>
                  </a:lnTo>
                  <a:lnTo>
                    <a:pt x="499" y="378"/>
                  </a:lnTo>
                  <a:lnTo>
                    <a:pt x="505" y="395"/>
                  </a:lnTo>
                  <a:lnTo>
                    <a:pt x="510" y="413"/>
                  </a:lnTo>
                  <a:lnTo>
                    <a:pt x="515" y="431"/>
                  </a:lnTo>
                  <a:lnTo>
                    <a:pt x="518" y="449"/>
                  </a:lnTo>
                  <a:lnTo>
                    <a:pt x="522" y="468"/>
                  </a:lnTo>
                  <a:lnTo>
                    <a:pt x="525" y="486"/>
                  </a:lnTo>
                  <a:lnTo>
                    <a:pt x="526" y="506"/>
                  </a:lnTo>
                  <a:lnTo>
                    <a:pt x="517" y="496"/>
                  </a:lnTo>
                  <a:lnTo>
                    <a:pt x="511" y="485"/>
                  </a:lnTo>
                  <a:lnTo>
                    <a:pt x="505" y="473"/>
                  </a:lnTo>
                  <a:lnTo>
                    <a:pt x="500" y="460"/>
                  </a:lnTo>
                  <a:lnTo>
                    <a:pt x="495" y="448"/>
                  </a:lnTo>
                  <a:lnTo>
                    <a:pt x="490" y="435"/>
                  </a:lnTo>
                  <a:lnTo>
                    <a:pt x="486" y="423"/>
                  </a:lnTo>
                  <a:lnTo>
                    <a:pt x="481" y="409"/>
                  </a:lnTo>
                  <a:lnTo>
                    <a:pt x="473" y="397"/>
                  </a:lnTo>
                  <a:lnTo>
                    <a:pt x="466" y="386"/>
                  </a:lnTo>
                  <a:lnTo>
                    <a:pt x="460" y="480"/>
                  </a:lnTo>
                  <a:lnTo>
                    <a:pt x="454" y="475"/>
                  </a:lnTo>
                  <a:lnTo>
                    <a:pt x="449" y="469"/>
                  </a:lnTo>
                  <a:lnTo>
                    <a:pt x="444" y="462"/>
                  </a:lnTo>
                  <a:lnTo>
                    <a:pt x="442" y="454"/>
                  </a:lnTo>
                  <a:lnTo>
                    <a:pt x="438" y="447"/>
                  </a:lnTo>
                  <a:lnTo>
                    <a:pt x="436" y="439"/>
                  </a:lnTo>
                  <a:lnTo>
                    <a:pt x="433" y="430"/>
                  </a:lnTo>
                  <a:lnTo>
                    <a:pt x="431" y="423"/>
                  </a:lnTo>
                  <a:lnTo>
                    <a:pt x="427" y="415"/>
                  </a:lnTo>
                  <a:lnTo>
                    <a:pt x="422" y="408"/>
                  </a:lnTo>
                  <a:lnTo>
                    <a:pt x="420" y="417"/>
                  </a:lnTo>
                  <a:lnTo>
                    <a:pt x="419" y="424"/>
                  </a:lnTo>
                  <a:lnTo>
                    <a:pt x="417" y="432"/>
                  </a:lnTo>
                  <a:lnTo>
                    <a:pt x="417" y="441"/>
                  </a:lnTo>
                  <a:lnTo>
                    <a:pt x="416" y="449"/>
                  </a:lnTo>
                  <a:lnTo>
                    <a:pt x="416" y="458"/>
                  </a:lnTo>
                  <a:lnTo>
                    <a:pt x="417" y="467"/>
                  </a:lnTo>
                  <a:lnTo>
                    <a:pt x="417" y="475"/>
                  </a:lnTo>
                  <a:lnTo>
                    <a:pt x="417" y="484"/>
                  </a:lnTo>
                  <a:lnTo>
                    <a:pt x="416" y="492"/>
                  </a:lnTo>
                  <a:lnTo>
                    <a:pt x="408" y="488"/>
                  </a:lnTo>
                  <a:lnTo>
                    <a:pt x="402" y="484"/>
                  </a:lnTo>
                  <a:lnTo>
                    <a:pt x="395" y="476"/>
                  </a:lnTo>
                  <a:lnTo>
                    <a:pt x="392" y="468"/>
                  </a:lnTo>
                  <a:lnTo>
                    <a:pt x="387" y="459"/>
                  </a:lnTo>
                  <a:lnTo>
                    <a:pt x="384" y="449"/>
                  </a:lnTo>
                  <a:lnTo>
                    <a:pt x="381" y="440"/>
                  </a:lnTo>
                  <a:lnTo>
                    <a:pt x="377" y="431"/>
                  </a:lnTo>
                  <a:lnTo>
                    <a:pt x="373" y="421"/>
                  </a:lnTo>
                  <a:lnTo>
                    <a:pt x="369" y="414"/>
                  </a:lnTo>
                  <a:lnTo>
                    <a:pt x="360" y="492"/>
                  </a:lnTo>
                  <a:lnTo>
                    <a:pt x="350" y="492"/>
                  </a:lnTo>
                  <a:lnTo>
                    <a:pt x="347" y="482"/>
                  </a:lnTo>
                  <a:lnTo>
                    <a:pt x="343" y="473"/>
                  </a:lnTo>
                  <a:lnTo>
                    <a:pt x="341" y="462"/>
                  </a:lnTo>
                  <a:lnTo>
                    <a:pt x="338" y="452"/>
                  </a:lnTo>
                  <a:lnTo>
                    <a:pt x="336" y="441"/>
                  </a:lnTo>
                  <a:lnTo>
                    <a:pt x="333" y="431"/>
                  </a:lnTo>
                  <a:lnTo>
                    <a:pt x="331" y="421"/>
                  </a:lnTo>
                  <a:lnTo>
                    <a:pt x="327" y="412"/>
                  </a:lnTo>
                  <a:lnTo>
                    <a:pt x="322" y="403"/>
                  </a:lnTo>
                  <a:lnTo>
                    <a:pt x="316" y="396"/>
                  </a:lnTo>
                  <a:lnTo>
                    <a:pt x="315" y="404"/>
                  </a:lnTo>
                  <a:lnTo>
                    <a:pt x="314" y="413"/>
                  </a:lnTo>
                  <a:lnTo>
                    <a:pt x="313" y="423"/>
                  </a:lnTo>
                  <a:lnTo>
                    <a:pt x="311" y="432"/>
                  </a:lnTo>
                  <a:lnTo>
                    <a:pt x="310" y="441"/>
                  </a:lnTo>
                  <a:lnTo>
                    <a:pt x="309" y="451"/>
                  </a:lnTo>
                  <a:lnTo>
                    <a:pt x="306" y="459"/>
                  </a:lnTo>
                  <a:lnTo>
                    <a:pt x="305" y="468"/>
                  </a:lnTo>
                  <a:lnTo>
                    <a:pt x="304" y="476"/>
                  </a:lnTo>
                  <a:lnTo>
                    <a:pt x="303" y="484"/>
                  </a:lnTo>
                  <a:lnTo>
                    <a:pt x="299" y="475"/>
                  </a:lnTo>
                  <a:lnTo>
                    <a:pt x="294" y="467"/>
                  </a:lnTo>
                  <a:lnTo>
                    <a:pt x="291" y="457"/>
                  </a:lnTo>
                  <a:lnTo>
                    <a:pt x="288" y="447"/>
                  </a:lnTo>
                  <a:lnTo>
                    <a:pt x="285" y="437"/>
                  </a:lnTo>
                  <a:lnTo>
                    <a:pt x="282" y="428"/>
                  </a:lnTo>
                  <a:lnTo>
                    <a:pt x="280" y="417"/>
                  </a:lnTo>
                  <a:lnTo>
                    <a:pt x="277" y="407"/>
                  </a:lnTo>
                  <a:lnTo>
                    <a:pt x="275" y="396"/>
                  </a:lnTo>
                  <a:lnTo>
                    <a:pt x="272" y="386"/>
                  </a:lnTo>
                  <a:lnTo>
                    <a:pt x="268" y="396"/>
                  </a:lnTo>
                  <a:lnTo>
                    <a:pt x="265" y="407"/>
                  </a:lnTo>
                  <a:lnTo>
                    <a:pt x="264" y="418"/>
                  </a:lnTo>
                  <a:lnTo>
                    <a:pt x="264" y="430"/>
                  </a:lnTo>
                  <a:lnTo>
                    <a:pt x="264" y="442"/>
                  </a:lnTo>
                  <a:lnTo>
                    <a:pt x="264" y="453"/>
                  </a:lnTo>
                  <a:lnTo>
                    <a:pt x="264" y="465"/>
                  </a:lnTo>
                  <a:lnTo>
                    <a:pt x="261" y="476"/>
                  </a:lnTo>
                  <a:lnTo>
                    <a:pt x="259" y="486"/>
                  </a:lnTo>
                  <a:lnTo>
                    <a:pt x="254" y="496"/>
                  </a:lnTo>
                  <a:lnTo>
                    <a:pt x="249" y="487"/>
                  </a:lnTo>
                  <a:lnTo>
                    <a:pt x="246" y="480"/>
                  </a:lnTo>
                  <a:lnTo>
                    <a:pt x="243" y="471"/>
                  </a:lnTo>
                  <a:lnTo>
                    <a:pt x="241" y="464"/>
                  </a:lnTo>
                  <a:lnTo>
                    <a:pt x="239" y="456"/>
                  </a:lnTo>
                  <a:lnTo>
                    <a:pt x="238" y="447"/>
                  </a:lnTo>
                  <a:lnTo>
                    <a:pt x="237" y="440"/>
                  </a:lnTo>
                  <a:lnTo>
                    <a:pt x="235" y="431"/>
                  </a:lnTo>
                  <a:lnTo>
                    <a:pt x="232" y="423"/>
                  </a:lnTo>
                  <a:lnTo>
                    <a:pt x="229" y="414"/>
                  </a:lnTo>
                  <a:lnTo>
                    <a:pt x="227" y="426"/>
                  </a:lnTo>
                  <a:lnTo>
                    <a:pt x="225" y="437"/>
                  </a:lnTo>
                  <a:lnTo>
                    <a:pt x="221" y="448"/>
                  </a:lnTo>
                  <a:lnTo>
                    <a:pt x="216" y="459"/>
                  </a:lnTo>
                  <a:lnTo>
                    <a:pt x="211" y="470"/>
                  </a:lnTo>
                  <a:lnTo>
                    <a:pt x="207" y="480"/>
                  </a:lnTo>
                  <a:lnTo>
                    <a:pt x="202" y="491"/>
                  </a:lnTo>
                  <a:lnTo>
                    <a:pt x="197" y="502"/>
                  </a:lnTo>
                  <a:lnTo>
                    <a:pt x="192" y="512"/>
                  </a:lnTo>
                  <a:lnTo>
                    <a:pt x="188" y="524"/>
                  </a:lnTo>
                  <a:lnTo>
                    <a:pt x="182" y="512"/>
                  </a:lnTo>
                  <a:lnTo>
                    <a:pt x="179" y="499"/>
                  </a:lnTo>
                  <a:lnTo>
                    <a:pt x="179" y="487"/>
                  </a:lnTo>
                  <a:lnTo>
                    <a:pt x="181" y="475"/>
                  </a:lnTo>
                  <a:lnTo>
                    <a:pt x="185" y="463"/>
                  </a:lnTo>
                  <a:lnTo>
                    <a:pt x="190" y="451"/>
                  </a:lnTo>
                  <a:lnTo>
                    <a:pt x="194" y="437"/>
                  </a:lnTo>
                  <a:lnTo>
                    <a:pt x="199" y="425"/>
                  </a:lnTo>
                  <a:lnTo>
                    <a:pt x="204" y="413"/>
                  </a:lnTo>
                  <a:lnTo>
                    <a:pt x="207" y="401"/>
                  </a:lnTo>
                  <a:lnTo>
                    <a:pt x="210" y="386"/>
                  </a:lnTo>
                  <a:lnTo>
                    <a:pt x="213" y="373"/>
                  </a:lnTo>
                  <a:lnTo>
                    <a:pt x="215" y="358"/>
                  </a:lnTo>
                  <a:lnTo>
                    <a:pt x="216" y="344"/>
                  </a:lnTo>
                  <a:lnTo>
                    <a:pt x="218" y="329"/>
                  </a:lnTo>
                  <a:lnTo>
                    <a:pt x="216" y="316"/>
                  </a:lnTo>
                  <a:lnTo>
                    <a:pt x="215" y="301"/>
                  </a:lnTo>
                  <a:lnTo>
                    <a:pt x="213" y="288"/>
                  </a:lnTo>
                  <a:lnTo>
                    <a:pt x="208" y="274"/>
                  </a:lnTo>
                  <a:lnTo>
                    <a:pt x="203" y="261"/>
                  </a:lnTo>
                  <a:lnTo>
                    <a:pt x="197" y="263"/>
                  </a:lnTo>
                  <a:lnTo>
                    <a:pt x="193" y="267"/>
                  </a:lnTo>
                  <a:lnTo>
                    <a:pt x="192" y="271"/>
                  </a:lnTo>
                  <a:lnTo>
                    <a:pt x="191" y="274"/>
                  </a:lnTo>
                  <a:lnTo>
                    <a:pt x="192" y="278"/>
                  </a:lnTo>
                  <a:lnTo>
                    <a:pt x="193" y="283"/>
                  </a:lnTo>
                  <a:lnTo>
                    <a:pt x="193" y="286"/>
                  </a:lnTo>
                  <a:lnTo>
                    <a:pt x="193" y="291"/>
                  </a:lnTo>
                  <a:lnTo>
                    <a:pt x="192" y="295"/>
                  </a:lnTo>
                  <a:lnTo>
                    <a:pt x="188" y="299"/>
                  </a:lnTo>
                  <a:lnTo>
                    <a:pt x="177" y="311"/>
                  </a:lnTo>
                  <a:lnTo>
                    <a:pt x="166" y="323"/>
                  </a:lnTo>
                  <a:lnTo>
                    <a:pt x="155" y="334"/>
                  </a:lnTo>
                  <a:lnTo>
                    <a:pt x="143" y="344"/>
                  </a:lnTo>
                  <a:lnTo>
                    <a:pt x="131" y="353"/>
                  </a:lnTo>
                  <a:lnTo>
                    <a:pt x="118" y="362"/>
                  </a:lnTo>
                  <a:lnTo>
                    <a:pt x="104" y="368"/>
                  </a:lnTo>
                  <a:lnTo>
                    <a:pt x="91" y="374"/>
                  </a:lnTo>
                  <a:lnTo>
                    <a:pt x="76" y="379"/>
                  </a:lnTo>
                  <a:lnTo>
                    <a:pt x="62" y="383"/>
                  </a:lnTo>
                  <a:lnTo>
                    <a:pt x="56" y="383"/>
                  </a:lnTo>
                  <a:lnTo>
                    <a:pt x="48" y="383"/>
                  </a:lnTo>
                  <a:lnTo>
                    <a:pt x="40" y="381"/>
                  </a:lnTo>
                  <a:lnTo>
                    <a:pt x="32" y="380"/>
                  </a:lnTo>
                  <a:lnTo>
                    <a:pt x="25" y="376"/>
                  </a:lnTo>
                  <a:lnTo>
                    <a:pt x="18" y="373"/>
                  </a:lnTo>
                  <a:lnTo>
                    <a:pt x="12" y="369"/>
                  </a:lnTo>
                  <a:lnTo>
                    <a:pt x="7" y="363"/>
                  </a:lnTo>
                  <a:lnTo>
                    <a:pt x="2" y="356"/>
                  </a:lnTo>
                  <a:lnTo>
                    <a:pt x="0" y="348"/>
                  </a:lnTo>
                  <a:lnTo>
                    <a:pt x="9" y="340"/>
                  </a:lnTo>
                  <a:lnTo>
                    <a:pt x="13" y="330"/>
                  </a:lnTo>
                  <a:lnTo>
                    <a:pt x="13" y="322"/>
                  </a:lnTo>
                  <a:lnTo>
                    <a:pt x="12" y="312"/>
                  </a:lnTo>
                  <a:lnTo>
                    <a:pt x="8" y="303"/>
                  </a:lnTo>
                  <a:lnTo>
                    <a:pt x="6" y="294"/>
                  </a:lnTo>
                  <a:lnTo>
                    <a:pt x="4" y="285"/>
                  </a:lnTo>
                  <a:lnTo>
                    <a:pt x="6" y="275"/>
                  </a:lnTo>
                  <a:lnTo>
                    <a:pt x="10" y="268"/>
                  </a:lnTo>
                  <a:lnTo>
                    <a:pt x="21" y="261"/>
                  </a:lnTo>
                  <a:lnTo>
                    <a:pt x="29" y="272"/>
                  </a:lnTo>
                  <a:lnTo>
                    <a:pt x="36" y="280"/>
                  </a:lnTo>
                  <a:lnTo>
                    <a:pt x="46" y="289"/>
                  </a:lnTo>
                  <a:lnTo>
                    <a:pt x="56" y="295"/>
                  </a:lnTo>
                  <a:lnTo>
                    <a:pt x="67" y="300"/>
                  </a:lnTo>
                  <a:lnTo>
                    <a:pt x="79" y="302"/>
                  </a:lnTo>
                  <a:lnTo>
                    <a:pt x="91" y="305"/>
                  </a:lnTo>
                  <a:lnTo>
                    <a:pt x="103" y="305"/>
                  </a:lnTo>
                  <a:lnTo>
                    <a:pt x="115" y="302"/>
                  </a:lnTo>
                  <a:lnTo>
                    <a:pt x="127" y="299"/>
                  </a:lnTo>
                  <a:lnTo>
                    <a:pt x="136" y="295"/>
                  </a:lnTo>
                  <a:lnTo>
                    <a:pt x="144" y="291"/>
                  </a:lnTo>
                  <a:lnTo>
                    <a:pt x="153" y="288"/>
                  </a:lnTo>
                  <a:lnTo>
                    <a:pt x="160" y="283"/>
                  </a:lnTo>
                  <a:lnTo>
                    <a:pt x="169" y="278"/>
                  </a:lnTo>
                  <a:lnTo>
                    <a:pt x="176" y="272"/>
                  </a:lnTo>
                  <a:lnTo>
                    <a:pt x="183" y="266"/>
                  </a:lnTo>
                  <a:lnTo>
                    <a:pt x="191" y="258"/>
                  </a:lnTo>
                  <a:lnTo>
                    <a:pt x="197" y="251"/>
                  </a:lnTo>
                  <a:lnTo>
                    <a:pt x="203" y="242"/>
                  </a:lnTo>
                  <a:lnTo>
                    <a:pt x="196" y="244"/>
                  </a:lnTo>
                  <a:lnTo>
                    <a:pt x="188" y="245"/>
                  </a:lnTo>
                  <a:lnTo>
                    <a:pt x="181" y="247"/>
                  </a:lnTo>
                  <a:lnTo>
                    <a:pt x="174" y="251"/>
                  </a:lnTo>
                  <a:lnTo>
                    <a:pt x="166" y="255"/>
                  </a:lnTo>
                  <a:lnTo>
                    <a:pt x="159" y="258"/>
                  </a:lnTo>
                  <a:lnTo>
                    <a:pt x="151" y="263"/>
                  </a:lnTo>
                  <a:lnTo>
                    <a:pt x="143" y="267"/>
                  </a:lnTo>
                  <a:lnTo>
                    <a:pt x="136" y="271"/>
                  </a:lnTo>
                  <a:lnTo>
                    <a:pt x="127" y="273"/>
                  </a:lnTo>
                  <a:lnTo>
                    <a:pt x="116" y="274"/>
                  </a:lnTo>
                  <a:lnTo>
                    <a:pt x="107" y="274"/>
                  </a:lnTo>
                  <a:lnTo>
                    <a:pt x="96" y="274"/>
                  </a:lnTo>
                  <a:lnTo>
                    <a:pt x="86" y="272"/>
                  </a:lnTo>
                  <a:lnTo>
                    <a:pt x="76" y="271"/>
                  </a:lnTo>
                  <a:lnTo>
                    <a:pt x="68" y="267"/>
                  </a:lnTo>
                  <a:lnTo>
                    <a:pt x="58" y="262"/>
                  </a:lnTo>
                  <a:lnTo>
                    <a:pt x="49" y="257"/>
                  </a:lnTo>
                  <a:lnTo>
                    <a:pt x="42" y="250"/>
                  </a:lnTo>
                  <a:lnTo>
                    <a:pt x="35" y="242"/>
                  </a:lnTo>
                  <a:lnTo>
                    <a:pt x="28" y="235"/>
                  </a:lnTo>
                  <a:lnTo>
                    <a:pt x="21" y="229"/>
                  </a:lnTo>
                  <a:lnTo>
                    <a:pt x="18" y="221"/>
                  </a:lnTo>
                  <a:lnTo>
                    <a:pt x="17" y="213"/>
                  </a:lnTo>
                  <a:lnTo>
                    <a:pt x="15" y="205"/>
                  </a:lnTo>
                  <a:lnTo>
                    <a:pt x="15" y="197"/>
                  </a:lnTo>
                  <a:lnTo>
                    <a:pt x="17" y="189"/>
                  </a:lnTo>
                  <a:lnTo>
                    <a:pt x="18" y="182"/>
                  </a:lnTo>
                  <a:lnTo>
                    <a:pt x="18" y="174"/>
                  </a:lnTo>
                  <a:lnTo>
                    <a:pt x="18" y="167"/>
                  </a:lnTo>
                  <a:lnTo>
                    <a:pt x="21" y="163"/>
                  </a:lnTo>
                  <a:lnTo>
                    <a:pt x="24" y="176"/>
                  </a:lnTo>
                  <a:lnTo>
                    <a:pt x="28" y="186"/>
                  </a:lnTo>
                  <a:lnTo>
                    <a:pt x="34" y="196"/>
                  </a:lnTo>
                  <a:lnTo>
                    <a:pt x="40" y="205"/>
                  </a:lnTo>
                  <a:lnTo>
                    <a:pt x="48" y="212"/>
                  </a:lnTo>
                  <a:lnTo>
                    <a:pt x="58" y="218"/>
                  </a:lnTo>
                  <a:lnTo>
                    <a:pt x="68" y="224"/>
                  </a:lnTo>
                  <a:lnTo>
                    <a:pt x="77" y="230"/>
                  </a:lnTo>
                  <a:lnTo>
                    <a:pt x="87" y="236"/>
                  </a:lnTo>
                  <a:lnTo>
                    <a:pt x="97" y="242"/>
                  </a:lnTo>
                  <a:lnTo>
                    <a:pt x="134" y="238"/>
                  </a:lnTo>
                  <a:lnTo>
                    <a:pt x="164" y="225"/>
                  </a:lnTo>
                  <a:lnTo>
                    <a:pt x="191" y="206"/>
                  </a:lnTo>
                  <a:lnTo>
                    <a:pt x="211" y="182"/>
                  </a:lnTo>
                  <a:lnTo>
                    <a:pt x="230" y="155"/>
                  </a:lnTo>
                  <a:lnTo>
                    <a:pt x="246" y="124"/>
                  </a:lnTo>
                  <a:lnTo>
                    <a:pt x="258" y="93"/>
                  </a:lnTo>
                  <a:lnTo>
                    <a:pt x="270" y="60"/>
                  </a:lnTo>
                  <a:lnTo>
                    <a:pt x="282" y="29"/>
                  </a:lnTo>
                  <a:lnTo>
                    <a:pt x="294" y="1"/>
                  </a:lnTo>
                  <a:lnTo>
                    <a:pt x="303" y="1"/>
                  </a:lnTo>
                  <a:lnTo>
                    <a:pt x="303" y="1"/>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2" name="Freeform 22"/>
            <p:cNvSpPr>
              <a:spLocks/>
            </p:cNvSpPr>
            <p:nvPr/>
          </p:nvSpPr>
          <p:spPr bwMode="auto">
            <a:xfrm>
              <a:off x="4595" y="2152"/>
              <a:ext cx="109" cy="97"/>
            </a:xfrm>
            <a:custGeom>
              <a:avLst/>
              <a:gdLst>
                <a:gd name="T0" fmla="*/ 22 w 109"/>
                <a:gd name="T1" fmla="*/ 14 h 97"/>
                <a:gd name="T2" fmla="*/ 22 w 109"/>
                <a:gd name="T3" fmla="*/ 19 h 97"/>
                <a:gd name="T4" fmla="*/ 22 w 109"/>
                <a:gd name="T5" fmla="*/ 25 h 97"/>
                <a:gd name="T6" fmla="*/ 22 w 109"/>
                <a:gd name="T7" fmla="*/ 30 h 97"/>
                <a:gd name="T8" fmla="*/ 22 w 109"/>
                <a:gd name="T9" fmla="*/ 35 h 97"/>
                <a:gd name="T10" fmla="*/ 23 w 109"/>
                <a:gd name="T11" fmla="*/ 41 h 97"/>
                <a:gd name="T12" fmla="*/ 24 w 109"/>
                <a:gd name="T13" fmla="*/ 45 h 97"/>
                <a:gd name="T14" fmla="*/ 27 w 109"/>
                <a:gd name="T15" fmla="*/ 50 h 97"/>
                <a:gd name="T16" fmla="*/ 29 w 109"/>
                <a:gd name="T17" fmla="*/ 53 h 97"/>
                <a:gd name="T18" fmla="*/ 34 w 109"/>
                <a:gd name="T19" fmla="*/ 56 h 97"/>
                <a:gd name="T20" fmla="*/ 40 w 109"/>
                <a:gd name="T21" fmla="*/ 58 h 97"/>
                <a:gd name="T22" fmla="*/ 47 w 109"/>
                <a:gd name="T23" fmla="*/ 60 h 97"/>
                <a:gd name="T24" fmla="*/ 55 w 109"/>
                <a:gd name="T25" fmla="*/ 62 h 97"/>
                <a:gd name="T26" fmla="*/ 62 w 109"/>
                <a:gd name="T27" fmla="*/ 62 h 97"/>
                <a:gd name="T28" fmla="*/ 69 w 109"/>
                <a:gd name="T29" fmla="*/ 60 h 97"/>
                <a:gd name="T30" fmla="*/ 75 w 109"/>
                <a:gd name="T31" fmla="*/ 59 h 97"/>
                <a:gd name="T32" fmla="*/ 81 w 109"/>
                <a:gd name="T33" fmla="*/ 59 h 97"/>
                <a:gd name="T34" fmla="*/ 89 w 109"/>
                <a:gd name="T35" fmla="*/ 58 h 97"/>
                <a:gd name="T36" fmla="*/ 95 w 109"/>
                <a:gd name="T37" fmla="*/ 59 h 97"/>
                <a:gd name="T38" fmla="*/ 102 w 109"/>
                <a:gd name="T39" fmla="*/ 62 h 97"/>
                <a:gd name="T40" fmla="*/ 109 w 109"/>
                <a:gd name="T41" fmla="*/ 65 h 97"/>
                <a:gd name="T42" fmla="*/ 108 w 109"/>
                <a:gd name="T43" fmla="*/ 71 h 97"/>
                <a:gd name="T44" fmla="*/ 106 w 109"/>
                <a:gd name="T45" fmla="*/ 76 h 97"/>
                <a:gd name="T46" fmla="*/ 103 w 109"/>
                <a:gd name="T47" fmla="*/ 81 h 97"/>
                <a:gd name="T48" fmla="*/ 100 w 109"/>
                <a:gd name="T49" fmla="*/ 85 h 97"/>
                <a:gd name="T50" fmla="*/ 95 w 109"/>
                <a:gd name="T51" fmla="*/ 88 h 97"/>
                <a:gd name="T52" fmla="*/ 90 w 109"/>
                <a:gd name="T53" fmla="*/ 91 h 97"/>
                <a:gd name="T54" fmla="*/ 85 w 109"/>
                <a:gd name="T55" fmla="*/ 93 h 97"/>
                <a:gd name="T56" fmla="*/ 79 w 109"/>
                <a:gd name="T57" fmla="*/ 96 h 97"/>
                <a:gd name="T58" fmla="*/ 74 w 109"/>
                <a:gd name="T59" fmla="*/ 96 h 97"/>
                <a:gd name="T60" fmla="*/ 69 w 109"/>
                <a:gd name="T61" fmla="*/ 97 h 97"/>
                <a:gd name="T62" fmla="*/ 61 w 109"/>
                <a:gd name="T63" fmla="*/ 97 h 97"/>
                <a:gd name="T64" fmla="*/ 52 w 109"/>
                <a:gd name="T65" fmla="*/ 96 h 97"/>
                <a:gd name="T66" fmla="*/ 45 w 109"/>
                <a:gd name="T67" fmla="*/ 93 h 97"/>
                <a:gd name="T68" fmla="*/ 37 w 109"/>
                <a:gd name="T69" fmla="*/ 88 h 97"/>
                <a:gd name="T70" fmla="*/ 31 w 109"/>
                <a:gd name="T71" fmla="*/ 82 h 97"/>
                <a:gd name="T72" fmla="*/ 25 w 109"/>
                <a:gd name="T73" fmla="*/ 75 h 97"/>
                <a:gd name="T74" fmla="*/ 19 w 109"/>
                <a:gd name="T75" fmla="*/ 68 h 97"/>
                <a:gd name="T76" fmla="*/ 13 w 109"/>
                <a:gd name="T77" fmla="*/ 59 h 97"/>
                <a:gd name="T78" fmla="*/ 8 w 109"/>
                <a:gd name="T79" fmla="*/ 52 h 97"/>
                <a:gd name="T80" fmla="*/ 3 w 109"/>
                <a:gd name="T81" fmla="*/ 43 h 97"/>
                <a:gd name="T82" fmla="*/ 0 w 109"/>
                <a:gd name="T83" fmla="*/ 0 h 97"/>
                <a:gd name="T84" fmla="*/ 2 w 109"/>
                <a:gd name="T85" fmla="*/ 0 h 97"/>
                <a:gd name="T86" fmla="*/ 6 w 109"/>
                <a:gd name="T87" fmla="*/ 0 h 97"/>
                <a:gd name="T88" fmla="*/ 8 w 109"/>
                <a:gd name="T89" fmla="*/ 1 h 97"/>
                <a:gd name="T90" fmla="*/ 9 w 109"/>
                <a:gd name="T91" fmla="*/ 2 h 97"/>
                <a:gd name="T92" fmla="*/ 12 w 109"/>
                <a:gd name="T93" fmla="*/ 3 h 97"/>
                <a:gd name="T94" fmla="*/ 14 w 109"/>
                <a:gd name="T95" fmla="*/ 6 h 97"/>
                <a:gd name="T96" fmla="*/ 16 w 109"/>
                <a:gd name="T97" fmla="*/ 8 h 97"/>
                <a:gd name="T98" fmla="*/ 18 w 109"/>
                <a:gd name="T99" fmla="*/ 11 h 97"/>
                <a:gd name="T100" fmla="*/ 19 w 109"/>
                <a:gd name="T101" fmla="*/ 13 h 97"/>
                <a:gd name="T102" fmla="*/ 22 w 109"/>
                <a:gd name="T103" fmla="*/ 14 h 97"/>
                <a:gd name="T104" fmla="*/ 22 w 109"/>
                <a:gd name="T105"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97">
                  <a:moveTo>
                    <a:pt x="22" y="14"/>
                  </a:moveTo>
                  <a:lnTo>
                    <a:pt x="22" y="19"/>
                  </a:lnTo>
                  <a:lnTo>
                    <a:pt x="22" y="25"/>
                  </a:lnTo>
                  <a:lnTo>
                    <a:pt x="22" y="30"/>
                  </a:lnTo>
                  <a:lnTo>
                    <a:pt x="22" y="35"/>
                  </a:lnTo>
                  <a:lnTo>
                    <a:pt x="23" y="41"/>
                  </a:lnTo>
                  <a:lnTo>
                    <a:pt x="24" y="45"/>
                  </a:lnTo>
                  <a:lnTo>
                    <a:pt x="27" y="50"/>
                  </a:lnTo>
                  <a:lnTo>
                    <a:pt x="29" y="53"/>
                  </a:lnTo>
                  <a:lnTo>
                    <a:pt x="34" y="56"/>
                  </a:lnTo>
                  <a:lnTo>
                    <a:pt x="40" y="58"/>
                  </a:lnTo>
                  <a:lnTo>
                    <a:pt x="47" y="60"/>
                  </a:lnTo>
                  <a:lnTo>
                    <a:pt x="55" y="62"/>
                  </a:lnTo>
                  <a:lnTo>
                    <a:pt x="62" y="62"/>
                  </a:lnTo>
                  <a:lnTo>
                    <a:pt x="69" y="60"/>
                  </a:lnTo>
                  <a:lnTo>
                    <a:pt x="75" y="59"/>
                  </a:lnTo>
                  <a:lnTo>
                    <a:pt x="81" y="59"/>
                  </a:lnTo>
                  <a:lnTo>
                    <a:pt x="89" y="58"/>
                  </a:lnTo>
                  <a:lnTo>
                    <a:pt x="95" y="59"/>
                  </a:lnTo>
                  <a:lnTo>
                    <a:pt x="102" y="62"/>
                  </a:lnTo>
                  <a:lnTo>
                    <a:pt x="109" y="65"/>
                  </a:lnTo>
                  <a:lnTo>
                    <a:pt x="108" y="71"/>
                  </a:lnTo>
                  <a:lnTo>
                    <a:pt x="106" y="76"/>
                  </a:lnTo>
                  <a:lnTo>
                    <a:pt x="103" y="81"/>
                  </a:lnTo>
                  <a:lnTo>
                    <a:pt x="100" y="85"/>
                  </a:lnTo>
                  <a:lnTo>
                    <a:pt x="95" y="88"/>
                  </a:lnTo>
                  <a:lnTo>
                    <a:pt x="90" y="91"/>
                  </a:lnTo>
                  <a:lnTo>
                    <a:pt x="85" y="93"/>
                  </a:lnTo>
                  <a:lnTo>
                    <a:pt x="79" y="96"/>
                  </a:lnTo>
                  <a:lnTo>
                    <a:pt x="74" y="96"/>
                  </a:lnTo>
                  <a:lnTo>
                    <a:pt x="69" y="97"/>
                  </a:lnTo>
                  <a:lnTo>
                    <a:pt x="61" y="97"/>
                  </a:lnTo>
                  <a:lnTo>
                    <a:pt x="52" y="96"/>
                  </a:lnTo>
                  <a:lnTo>
                    <a:pt x="45" y="93"/>
                  </a:lnTo>
                  <a:lnTo>
                    <a:pt x="37" y="88"/>
                  </a:lnTo>
                  <a:lnTo>
                    <a:pt x="31" y="82"/>
                  </a:lnTo>
                  <a:lnTo>
                    <a:pt x="25" y="75"/>
                  </a:lnTo>
                  <a:lnTo>
                    <a:pt x="19" y="68"/>
                  </a:lnTo>
                  <a:lnTo>
                    <a:pt x="13" y="59"/>
                  </a:lnTo>
                  <a:lnTo>
                    <a:pt x="8" y="52"/>
                  </a:lnTo>
                  <a:lnTo>
                    <a:pt x="3" y="43"/>
                  </a:lnTo>
                  <a:lnTo>
                    <a:pt x="0" y="0"/>
                  </a:lnTo>
                  <a:lnTo>
                    <a:pt x="2" y="0"/>
                  </a:lnTo>
                  <a:lnTo>
                    <a:pt x="6" y="0"/>
                  </a:lnTo>
                  <a:lnTo>
                    <a:pt x="8" y="1"/>
                  </a:lnTo>
                  <a:lnTo>
                    <a:pt x="9" y="2"/>
                  </a:lnTo>
                  <a:lnTo>
                    <a:pt x="12" y="3"/>
                  </a:lnTo>
                  <a:lnTo>
                    <a:pt x="14" y="6"/>
                  </a:lnTo>
                  <a:lnTo>
                    <a:pt x="16" y="8"/>
                  </a:lnTo>
                  <a:lnTo>
                    <a:pt x="18" y="11"/>
                  </a:lnTo>
                  <a:lnTo>
                    <a:pt x="19" y="13"/>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3" name="Freeform 23"/>
            <p:cNvSpPr>
              <a:spLocks/>
            </p:cNvSpPr>
            <p:nvPr/>
          </p:nvSpPr>
          <p:spPr bwMode="auto">
            <a:xfrm>
              <a:off x="4234" y="2158"/>
              <a:ext cx="120" cy="113"/>
            </a:xfrm>
            <a:custGeom>
              <a:avLst/>
              <a:gdLst>
                <a:gd name="T0" fmla="*/ 120 w 120"/>
                <a:gd name="T1" fmla="*/ 24 h 113"/>
                <a:gd name="T2" fmla="*/ 118 w 120"/>
                <a:gd name="T3" fmla="*/ 36 h 113"/>
                <a:gd name="T4" fmla="*/ 116 w 120"/>
                <a:gd name="T5" fmla="*/ 47 h 113"/>
                <a:gd name="T6" fmla="*/ 112 w 120"/>
                <a:gd name="T7" fmla="*/ 58 h 113"/>
                <a:gd name="T8" fmla="*/ 107 w 120"/>
                <a:gd name="T9" fmla="*/ 68 h 113"/>
                <a:gd name="T10" fmla="*/ 101 w 120"/>
                <a:gd name="T11" fmla="*/ 76 h 113"/>
                <a:gd name="T12" fmla="*/ 94 w 120"/>
                <a:gd name="T13" fmla="*/ 86 h 113"/>
                <a:gd name="T14" fmla="*/ 85 w 120"/>
                <a:gd name="T15" fmla="*/ 93 h 113"/>
                <a:gd name="T16" fmla="*/ 77 w 120"/>
                <a:gd name="T17" fmla="*/ 101 h 113"/>
                <a:gd name="T18" fmla="*/ 67 w 120"/>
                <a:gd name="T19" fmla="*/ 107 h 113"/>
                <a:gd name="T20" fmla="*/ 57 w 120"/>
                <a:gd name="T21" fmla="*/ 113 h 113"/>
                <a:gd name="T22" fmla="*/ 51 w 120"/>
                <a:gd name="T23" fmla="*/ 113 h 113"/>
                <a:gd name="T24" fmla="*/ 44 w 120"/>
                <a:gd name="T25" fmla="*/ 113 h 113"/>
                <a:gd name="T26" fmla="*/ 38 w 120"/>
                <a:gd name="T27" fmla="*/ 113 h 113"/>
                <a:gd name="T28" fmla="*/ 33 w 120"/>
                <a:gd name="T29" fmla="*/ 112 h 113"/>
                <a:gd name="T30" fmla="*/ 27 w 120"/>
                <a:gd name="T31" fmla="*/ 110 h 113"/>
                <a:gd name="T32" fmla="*/ 21 w 120"/>
                <a:gd name="T33" fmla="*/ 109 h 113"/>
                <a:gd name="T34" fmla="*/ 16 w 120"/>
                <a:gd name="T35" fmla="*/ 108 h 113"/>
                <a:gd name="T36" fmla="*/ 11 w 120"/>
                <a:gd name="T37" fmla="*/ 106 h 113"/>
                <a:gd name="T38" fmla="*/ 5 w 120"/>
                <a:gd name="T39" fmla="*/ 103 h 113"/>
                <a:gd name="T40" fmla="*/ 0 w 120"/>
                <a:gd name="T41" fmla="*/ 100 h 113"/>
                <a:gd name="T42" fmla="*/ 0 w 120"/>
                <a:gd name="T43" fmla="*/ 96 h 113"/>
                <a:gd name="T44" fmla="*/ 0 w 120"/>
                <a:gd name="T45" fmla="*/ 93 h 113"/>
                <a:gd name="T46" fmla="*/ 1 w 120"/>
                <a:gd name="T47" fmla="*/ 91 h 113"/>
                <a:gd name="T48" fmla="*/ 4 w 120"/>
                <a:gd name="T49" fmla="*/ 87 h 113"/>
                <a:gd name="T50" fmla="*/ 6 w 120"/>
                <a:gd name="T51" fmla="*/ 85 h 113"/>
                <a:gd name="T52" fmla="*/ 9 w 120"/>
                <a:gd name="T53" fmla="*/ 84 h 113"/>
                <a:gd name="T54" fmla="*/ 11 w 120"/>
                <a:gd name="T55" fmla="*/ 81 h 113"/>
                <a:gd name="T56" fmla="*/ 14 w 120"/>
                <a:gd name="T57" fmla="*/ 80 h 113"/>
                <a:gd name="T58" fmla="*/ 16 w 120"/>
                <a:gd name="T59" fmla="*/ 79 h 113"/>
                <a:gd name="T60" fmla="*/ 18 w 120"/>
                <a:gd name="T61" fmla="*/ 78 h 113"/>
                <a:gd name="T62" fmla="*/ 25 w 120"/>
                <a:gd name="T63" fmla="*/ 79 h 113"/>
                <a:gd name="T64" fmla="*/ 31 w 120"/>
                <a:gd name="T65" fmla="*/ 80 h 113"/>
                <a:gd name="T66" fmla="*/ 37 w 120"/>
                <a:gd name="T67" fmla="*/ 81 h 113"/>
                <a:gd name="T68" fmla="*/ 43 w 120"/>
                <a:gd name="T69" fmla="*/ 82 h 113"/>
                <a:gd name="T70" fmla="*/ 48 w 120"/>
                <a:gd name="T71" fmla="*/ 84 h 113"/>
                <a:gd name="T72" fmla="*/ 54 w 120"/>
                <a:gd name="T73" fmla="*/ 84 h 113"/>
                <a:gd name="T74" fmla="*/ 59 w 120"/>
                <a:gd name="T75" fmla="*/ 82 h 113"/>
                <a:gd name="T76" fmla="*/ 65 w 120"/>
                <a:gd name="T77" fmla="*/ 81 h 113"/>
                <a:gd name="T78" fmla="*/ 70 w 120"/>
                <a:gd name="T79" fmla="*/ 79 h 113"/>
                <a:gd name="T80" fmla="*/ 76 w 120"/>
                <a:gd name="T81" fmla="*/ 74 h 113"/>
                <a:gd name="T82" fmla="*/ 84 w 120"/>
                <a:gd name="T83" fmla="*/ 67 h 113"/>
                <a:gd name="T84" fmla="*/ 89 w 120"/>
                <a:gd name="T85" fmla="*/ 58 h 113"/>
                <a:gd name="T86" fmla="*/ 89 w 120"/>
                <a:gd name="T87" fmla="*/ 48 h 113"/>
                <a:gd name="T88" fmla="*/ 87 w 120"/>
                <a:gd name="T89" fmla="*/ 39 h 113"/>
                <a:gd name="T90" fmla="*/ 84 w 120"/>
                <a:gd name="T91" fmla="*/ 29 h 113"/>
                <a:gd name="T92" fmla="*/ 82 w 120"/>
                <a:gd name="T93" fmla="*/ 20 h 113"/>
                <a:gd name="T94" fmla="*/ 82 w 120"/>
                <a:gd name="T95" fmla="*/ 13 h 113"/>
                <a:gd name="T96" fmla="*/ 84 w 120"/>
                <a:gd name="T97" fmla="*/ 6 h 113"/>
                <a:gd name="T98" fmla="*/ 93 w 120"/>
                <a:gd name="T99" fmla="*/ 2 h 113"/>
                <a:gd name="T100" fmla="*/ 106 w 120"/>
                <a:gd name="T101" fmla="*/ 0 h 113"/>
                <a:gd name="T102" fmla="*/ 120 w 120"/>
                <a:gd name="T103" fmla="*/ 25 h 113"/>
                <a:gd name="T104" fmla="*/ 120 w 120"/>
                <a:gd name="T105" fmla="*/ 25 h 113"/>
                <a:gd name="T106" fmla="*/ 120 w 120"/>
                <a:gd name="T107" fmla="*/ 24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0" h="113">
                  <a:moveTo>
                    <a:pt x="120" y="24"/>
                  </a:moveTo>
                  <a:lnTo>
                    <a:pt x="118" y="36"/>
                  </a:lnTo>
                  <a:lnTo>
                    <a:pt x="116" y="47"/>
                  </a:lnTo>
                  <a:lnTo>
                    <a:pt x="112" y="58"/>
                  </a:lnTo>
                  <a:lnTo>
                    <a:pt x="107" y="68"/>
                  </a:lnTo>
                  <a:lnTo>
                    <a:pt x="101" y="76"/>
                  </a:lnTo>
                  <a:lnTo>
                    <a:pt x="94" y="86"/>
                  </a:lnTo>
                  <a:lnTo>
                    <a:pt x="85" y="93"/>
                  </a:lnTo>
                  <a:lnTo>
                    <a:pt x="77" y="101"/>
                  </a:lnTo>
                  <a:lnTo>
                    <a:pt x="67" y="107"/>
                  </a:lnTo>
                  <a:lnTo>
                    <a:pt x="57" y="113"/>
                  </a:lnTo>
                  <a:lnTo>
                    <a:pt x="51" y="113"/>
                  </a:lnTo>
                  <a:lnTo>
                    <a:pt x="44" y="113"/>
                  </a:lnTo>
                  <a:lnTo>
                    <a:pt x="38" y="113"/>
                  </a:lnTo>
                  <a:lnTo>
                    <a:pt x="33" y="112"/>
                  </a:lnTo>
                  <a:lnTo>
                    <a:pt x="27" y="110"/>
                  </a:lnTo>
                  <a:lnTo>
                    <a:pt x="21" y="109"/>
                  </a:lnTo>
                  <a:lnTo>
                    <a:pt x="16" y="108"/>
                  </a:lnTo>
                  <a:lnTo>
                    <a:pt x="11" y="106"/>
                  </a:lnTo>
                  <a:lnTo>
                    <a:pt x="5" y="103"/>
                  </a:lnTo>
                  <a:lnTo>
                    <a:pt x="0" y="100"/>
                  </a:lnTo>
                  <a:lnTo>
                    <a:pt x="0" y="96"/>
                  </a:lnTo>
                  <a:lnTo>
                    <a:pt x="0" y="93"/>
                  </a:lnTo>
                  <a:lnTo>
                    <a:pt x="1" y="91"/>
                  </a:lnTo>
                  <a:lnTo>
                    <a:pt x="4" y="87"/>
                  </a:lnTo>
                  <a:lnTo>
                    <a:pt x="6" y="85"/>
                  </a:lnTo>
                  <a:lnTo>
                    <a:pt x="9" y="84"/>
                  </a:lnTo>
                  <a:lnTo>
                    <a:pt x="11" y="81"/>
                  </a:lnTo>
                  <a:lnTo>
                    <a:pt x="14" y="80"/>
                  </a:lnTo>
                  <a:lnTo>
                    <a:pt x="16" y="79"/>
                  </a:lnTo>
                  <a:lnTo>
                    <a:pt x="18" y="78"/>
                  </a:lnTo>
                  <a:lnTo>
                    <a:pt x="25" y="79"/>
                  </a:lnTo>
                  <a:lnTo>
                    <a:pt x="31" y="80"/>
                  </a:lnTo>
                  <a:lnTo>
                    <a:pt x="37" y="81"/>
                  </a:lnTo>
                  <a:lnTo>
                    <a:pt x="43" y="82"/>
                  </a:lnTo>
                  <a:lnTo>
                    <a:pt x="48" y="84"/>
                  </a:lnTo>
                  <a:lnTo>
                    <a:pt x="54" y="84"/>
                  </a:lnTo>
                  <a:lnTo>
                    <a:pt x="59" y="82"/>
                  </a:lnTo>
                  <a:lnTo>
                    <a:pt x="65" y="81"/>
                  </a:lnTo>
                  <a:lnTo>
                    <a:pt x="70" y="79"/>
                  </a:lnTo>
                  <a:lnTo>
                    <a:pt x="76" y="74"/>
                  </a:lnTo>
                  <a:lnTo>
                    <a:pt x="84" y="67"/>
                  </a:lnTo>
                  <a:lnTo>
                    <a:pt x="89" y="58"/>
                  </a:lnTo>
                  <a:lnTo>
                    <a:pt x="89" y="48"/>
                  </a:lnTo>
                  <a:lnTo>
                    <a:pt x="87" y="39"/>
                  </a:lnTo>
                  <a:lnTo>
                    <a:pt x="84" y="29"/>
                  </a:lnTo>
                  <a:lnTo>
                    <a:pt x="82" y="20"/>
                  </a:lnTo>
                  <a:lnTo>
                    <a:pt x="82" y="13"/>
                  </a:lnTo>
                  <a:lnTo>
                    <a:pt x="84" y="6"/>
                  </a:lnTo>
                  <a:lnTo>
                    <a:pt x="93" y="2"/>
                  </a:lnTo>
                  <a:lnTo>
                    <a:pt x="106" y="0"/>
                  </a:lnTo>
                  <a:lnTo>
                    <a:pt x="120" y="25"/>
                  </a:lnTo>
                  <a:lnTo>
                    <a:pt x="120" y="25"/>
                  </a:lnTo>
                  <a:lnTo>
                    <a:pt x="12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4" name="Freeform 24"/>
            <p:cNvSpPr>
              <a:spLocks/>
            </p:cNvSpPr>
            <p:nvPr/>
          </p:nvSpPr>
          <p:spPr bwMode="auto">
            <a:xfrm>
              <a:off x="5052" y="2236"/>
              <a:ext cx="135" cy="286"/>
            </a:xfrm>
            <a:custGeom>
              <a:avLst/>
              <a:gdLst>
                <a:gd name="T0" fmla="*/ 125 w 135"/>
                <a:gd name="T1" fmla="*/ 14 h 286"/>
                <a:gd name="T2" fmla="*/ 103 w 135"/>
                <a:gd name="T3" fmla="*/ 46 h 286"/>
                <a:gd name="T4" fmla="*/ 85 w 135"/>
                <a:gd name="T5" fmla="*/ 79 h 286"/>
                <a:gd name="T6" fmla="*/ 81 w 135"/>
                <a:gd name="T7" fmla="*/ 112 h 286"/>
                <a:gd name="T8" fmla="*/ 101 w 135"/>
                <a:gd name="T9" fmla="*/ 143 h 286"/>
                <a:gd name="T10" fmla="*/ 126 w 135"/>
                <a:gd name="T11" fmla="*/ 165 h 286"/>
                <a:gd name="T12" fmla="*/ 130 w 135"/>
                <a:gd name="T13" fmla="*/ 182 h 286"/>
                <a:gd name="T14" fmla="*/ 130 w 135"/>
                <a:gd name="T15" fmla="*/ 202 h 286"/>
                <a:gd name="T16" fmla="*/ 126 w 135"/>
                <a:gd name="T17" fmla="*/ 220 h 286"/>
                <a:gd name="T18" fmla="*/ 120 w 135"/>
                <a:gd name="T19" fmla="*/ 237 h 286"/>
                <a:gd name="T20" fmla="*/ 113 w 135"/>
                <a:gd name="T21" fmla="*/ 252 h 286"/>
                <a:gd name="T22" fmla="*/ 103 w 135"/>
                <a:gd name="T23" fmla="*/ 263 h 286"/>
                <a:gd name="T24" fmla="*/ 91 w 135"/>
                <a:gd name="T25" fmla="*/ 271 h 286"/>
                <a:gd name="T26" fmla="*/ 76 w 135"/>
                <a:gd name="T27" fmla="*/ 276 h 286"/>
                <a:gd name="T28" fmla="*/ 63 w 135"/>
                <a:gd name="T29" fmla="*/ 282 h 286"/>
                <a:gd name="T30" fmla="*/ 51 w 135"/>
                <a:gd name="T31" fmla="*/ 286 h 286"/>
                <a:gd name="T32" fmla="*/ 39 w 135"/>
                <a:gd name="T33" fmla="*/ 286 h 286"/>
                <a:gd name="T34" fmla="*/ 28 w 135"/>
                <a:gd name="T35" fmla="*/ 281 h 286"/>
                <a:gd name="T36" fmla="*/ 15 w 135"/>
                <a:gd name="T37" fmla="*/ 275 h 286"/>
                <a:gd name="T38" fmla="*/ 4 w 135"/>
                <a:gd name="T39" fmla="*/ 267 h 286"/>
                <a:gd name="T40" fmla="*/ 0 w 135"/>
                <a:gd name="T41" fmla="*/ 250 h 286"/>
                <a:gd name="T42" fmla="*/ 17 w 135"/>
                <a:gd name="T43" fmla="*/ 253 h 286"/>
                <a:gd name="T44" fmla="*/ 32 w 135"/>
                <a:gd name="T45" fmla="*/ 254 h 286"/>
                <a:gd name="T46" fmla="*/ 48 w 135"/>
                <a:gd name="T47" fmla="*/ 254 h 286"/>
                <a:gd name="T48" fmla="*/ 63 w 135"/>
                <a:gd name="T49" fmla="*/ 249 h 286"/>
                <a:gd name="T50" fmla="*/ 78 w 135"/>
                <a:gd name="T51" fmla="*/ 241 h 286"/>
                <a:gd name="T52" fmla="*/ 91 w 135"/>
                <a:gd name="T53" fmla="*/ 224 h 286"/>
                <a:gd name="T54" fmla="*/ 96 w 135"/>
                <a:gd name="T55" fmla="*/ 203 h 286"/>
                <a:gd name="T56" fmla="*/ 97 w 135"/>
                <a:gd name="T57" fmla="*/ 181 h 286"/>
                <a:gd name="T58" fmla="*/ 93 w 135"/>
                <a:gd name="T59" fmla="*/ 159 h 286"/>
                <a:gd name="T60" fmla="*/ 87 w 135"/>
                <a:gd name="T61" fmla="*/ 141 h 286"/>
                <a:gd name="T62" fmla="*/ 64 w 135"/>
                <a:gd name="T63" fmla="*/ 131 h 286"/>
                <a:gd name="T64" fmla="*/ 58 w 135"/>
                <a:gd name="T65" fmla="*/ 115 h 286"/>
                <a:gd name="T66" fmla="*/ 62 w 135"/>
                <a:gd name="T67" fmla="*/ 95 h 286"/>
                <a:gd name="T68" fmla="*/ 71 w 135"/>
                <a:gd name="T69" fmla="*/ 75 h 286"/>
                <a:gd name="T70" fmla="*/ 78 w 135"/>
                <a:gd name="T71" fmla="*/ 57 h 286"/>
                <a:gd name="T72" fmla="*/ 90 w 135"/>
                <a:gd name="T73" fmla="*/ 45 h 286"/>
                <a:gd name="T74" fmla="*/ 101 w 135"/>
                <a:gd name="T75" fmla="*/ 34 h 286"/>
                <a:gd name="T76" fmla="*/ 112 w 135"/>
                <a:gd name="T77" fmla="*/ 23 h 286"/>
                <a:gd name="T78" fmla="*/ 124 w 135"/>
                <a:gd name="T79" fmla="*/ 11 h 286"/>
                <a:gd name="T80" fmla="*/ 135 w 135"/>
                <a:gd name="T8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5" h="286">
                  <a:moveTo>
                    <a:pt x="135" y="0"/>
                  </a:moveTo>
                  <a:lnTo>
                    <a:pt x="125" y="14"/>
                  </a:lnTo>
                  <a:lnTo>
                    <a:pt x="114" y="30"/>
                  </a:lnTo>
                  <a:lnTo>
                    <a:pt x="103" y="46"/>
                  </a:lnTo>
                  <a:lnTo>
                    <a:pt x="93" y="62"/>
                  </a:lnTo>
                  <a:lnTo>
                    <a:pt x="85" y="79"/>
                  </a:lnTo>
                  <a:lnTo>
                    <a:pt x="81" y="96"/>
                  </a:lnTo>
                  <a:lnTo>
                    <a:pt x="81" y="112"/>
                  </a:lnTo>
                  <a:lnTo>
                    <a:pt x="87" y="129"/>
                  </a:lnTo>
                  <a:lnTo>
                    <a:pt x="101" y="143"/>
                  </a:lnTo>
                  <a:lnTo>
                    <a:pt x="121" y="157"/>
                  </a:lnTo>
                  <a:lnTo>
                    <a:pt x="126" y="165"/>
                  </a:lnTo>
                  <a:lnTo>
                    <a:pt x="129" y="174"/>
                  </a:lnTo>
                  <a:lnTo>
                    <a:pt x="130" y="182"/>
                  </a:lnTo>
                  <a:lnTo>
                    <a:pt x="130" y="192"/>
                  </a:lnTo>
                  <a:lnTo>
                    <a:pt x="130" y="202"/>
                  </a:lnTo>
                  <a:lnTo>
                    <a:pt x="129" y="210"/>
                  </a:lnTo>
                  <a:lnTo>
                    <a:pt x="126" y="220"/>
                  </a:lnTo>
                  <a:lnTo>
                    <a:pt x="124" y="229"/>
                  </a:lnTo>
                  <a:lnTo>
                    <a:pt x="120" y="237"/>
                  </a:lnTo>
                  <a:lnTo>
                    <a:pt x="116" y="244"/>
                  </a:lnTo>
                  <a:lnTo>
                    <a:pt x="113" y="252"/>
                  </a:lnTo>
                  <a:lnTo>
                    <a:pt x="108" y="258"/>
                  </a:lnTo>
                  <a:lnTo>
                    <a:pt x="103" y="263"/>
                  </a:lnTo>
                  <a:lnTo>
                    <a:pt x="97" y="267"/>
                  </a:lnTo>
                  <a:lnTo>
                    <a:pt x="91" y="271"/>
                  </a:lnTo>
                  <a:lnTo>
                    <a:pt x="84" y="274"/>
                  </a:lnTo>
                  <a:lnTo>
                    <a:pt x="76" y="276"/>
                  </a:lnTo>
                  <a:lnTo>
                    <a:pt x="70" y="278"/>
                  </a:lnTo>
                  <a:lnTo>
                    <a:pt x="63" y="282"/>
                  </a:lnTo>
                  <a:lnTo>
                    <a:pt x="56" y="285"/>
                  </a:lnTo>
                  <a:lnTo>
                    <a:pt x="51" y="286"/>
                  </a:lnTo>
                  <a:lnTo>
                    <a:pt x="45" y="286"/>
                  </a:lnTo>
                  <a:lnTo>
                    <a:pt x="39" y="286"/>
                  </a:lnTo>
                  <a:lnTo>
                    <a:pt x="32" y="283"/>
                  </a:lnTo>
                  <a:lnTo>
                    <a:pt x="28" y="281"/>
                  </a:lnTo>
                  <a:lnTo>
                    <a:pt x="21" y="278"/>
                  </a:lnTo>
                  <a:lnTo>
                    <a:pt x="15" y="275"/>
                  </a:lnTo>
                  <a:lnTo>
                    <a:pt x="9" y="271"/>
                  </a:lnTo>
                  <a:lnTo>
                    <a:pt x="4" y="267"/>
                  </a:lnTo>
                  <a:lnTo>
                    <a:pt x="0" y="263"/>
                  </a:lnTo>
                  <a:lnTo>
                    <a:pt x="0" y="250"/>
                  </a:lnTo>
                  <a:lnTo>
                    <a:pt x="8" y="252"/>
                  </a:lnTo>
                  <a:lnTo>
                    <a:pt x="17" y="253"/>
                  </a:lnTo>
                  <a:lnTo>
                    <a:pt x="24" y="254"/>
                  </a:lnTo>
                  <a:lnTo>
                    <a:pt x="32" y="254"/>
                  </a:lnTo>
                  <a:lnTo>
                    <a:pt x="40" y="254"/>
                  </a:lnTo>
                  <a:lnTo>
                    <a:pt x="48" y="254"/>
                  </a:lnTo>
                  <a:lnTo>
                    <a:pt x="56" y="252"/>
                  </a:lnTo>
                  <a:lnTo>
                    <a:pt x="63" y="249"/>
                  </a:lnTo>
                  <a:lnTo>
                    <a:pt x="70" y="246"/>
                  </a:lnTo>
                  <a:lnTo>
                    <a:pt x="78" y="241"/>
                  </a:lnTo>
                  <a:lnTo>
                    <a:pt x="85" y="233"/>
                  </a:lnTo>
                  <a:lnTo>
                    <a:pt x="91" y="224"/>
                  </a:lnTo>
                  <a:lnTo>
                    <a:pt x="95" y="214"/>
                  </a:lnTo>
                  <a:lnTo>
                    <a:pt x="96" y="203"/>
                  </a:lnTo>
                  <a:lnTo>
                    <a:pt x="97" y="192"/>
                  </a:lnTo>
                  <a:lnTo>
                    <a:pt x="97" y="181"/>
                  </a:lnTo>
                  <a:lnTo>
                    <a:pt x="96" y="170"/>
                  </a:lnTo>
                  <a:lnTo>
                    <a:pt x="93" y="159"/>
                  </a:lnTo>
                  <a:lnTo>
                    <a:pt x="90" y="149"/>
                  </a:lnTo>
                  <a:lnTo>
                    <a:pt x="87" y="141"/>
                  </a:lnTo>
                  <a:lnTo>
                    <a:pt x="74" y="137"/>
                  </a:lnTo>
                  <a:lnTo>
                    <a:pt x="64" y="131"/>
                  </a:lnTo>
                  <a:lnTo>
                    <a:pt x="59" y="124"/>
                  </a:lnTo>
                  <a:lnTo>
                    <a:pt x="58" y="115"/>
                  </a:lnTo>
                  <a:lnTo>
                    <a:pt x="59" y="106"/>
                  </a:lnTo>
                  <a:lnTo>
                    <a:pt x="62" y="95"/>
                  </a:lnTo>
                  <a:lnTo>
                    <a:pt x="67" y="85"/>
                  </a:lnTo>
                  <a:lnTo>
                    <a:pt x="71" y="75"/>
                  </a:lnTo>
                  <a:lnTo>
                    <a:pt x="75" y="65"/>
                  </a:lnTo>
                  <a:lnTo>
                    <a:pt x="78" y="57"/>
                  </a:lnTo>
                  <a:lnTo>
                    <a:pt x="84" y="51"/>
                  </a:lnTo>
                  <a:lnTo>
                    <a:pt x="90" y="45"/>
                  </a:lnTo>
                  <a:lnTo>
                    <a:pt x="95" y="40"/>
                  </a:lnTo>
                  <a:lnTo>
                    <a:pt x="101" y="34"/>
                  </a:lnTo>
                  <a:lnTo>
                    <a:pt x="107" y="28"/>
                  </a:lnTo>
                  <a:lnTo>
                    <a:pt x="112" y="23"/>
                  </a:lnTo>
                  <a:lnTo>
                    <a:pt x="118" y="17"/>
                  </a:lnTo>
                  <a:lnTo>
                    <a:pt x="124" y="11"/>
                  </a:lnTo>
                  <a:lnTo>
                    <a:pt x="129" y="6"/>
                  </a:lnTo>
                  <a:lnTo>
                    <a:pt x="135" y="0"/>
                  </a:lnTo>
                  <a:lnTo>
                    <a:pt x="1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5" name="Freeform 25"/>
            <p:cNvSpPr>
              <a:spLocks/>
            </p:cNvSpPr>
            <p:nvPr/>
          </p:nvSpPr>
          <p:spPr bwMode="auto">
            <a:xfrm>
              <a:off x="3792" y="2245"/>
              <a:ext cx="135" cy="273"/>
            </a:xfrm>
            <a:custGeom>
              <a:avLst/>
              <a:gdLst>
                <a:gd name="T0" fmla="*/ 110 w 135"/>
                <a:gd name="T1" fmla="*/ 132 h 273"/>
                <a:gd name="T2" fmla="*/ 100 w 135"/>
                <a:gd name="T3" fmla="*/ 135 h 273"/>
                <a:gd name="T4" fmla="*/ 89 w 135"/>
                <a:gd name="T5" fmla="*/ 133 h 273"/>
                <a:gd name="T6" fmla="*/ 78 w 135"/>
                <a:gd name="T7" fmla="*/ 131 h 273"/>
                <a:gd name="T8" fmla="*/ 66 w 135"/>
                <a:gd name="T9" fmla="*/ 132 h 273"/>
                <a:gd name="T10" fmla="*/ 54 w 135"/>
                <a:gd name="T11" fmla="*/ 140 h 273"/>
                <a:gd name="T12" fmla="*/ 43 w 135"/>
                <a:gd name="T13" fmla="*/ 154 h 273"/>
                <a:gd name="T14" fmla="*/ 36 w 135"/>
                <a:gd name="T15" fmla="*/ 168 h 273"/>
                <a:gd name="T16" fmla="*/ 34 w 135"/>
                <a:gd name="T17" fmla="*/ 183 h 273"/>
                <a:gd name="T18" fmla="*/ 34 w 135"/>
                <a:gd name="T19" fmla="*/ 199 h 273"/>
                <a:gd name="T20" fmla="*/ 36 w 135"/>
                <a:gd name="T21" fmla="*/ 212 h 273"/>
                <a:gd name="T22" fmla="*/ 44 w 135"/>
                <a:gd name="T23" fmla="*/ 223 h 273"/>
                <a:gd name="T24" fmla="*/ 54 w 135"/>
                <a:gd name="T25" fmla="*/ 233 h 273"/>
                <a:gd name="T26" fmla="*/ 65 w 135"/>
                <a:gd name="T27" fmla="*/ 239 h 273"/>
                <a:gd name="T28" fmla="*/ 77 w 135"/>
                <a:gd name="T29" fmla="*/ 244 h 273"/>
                <a:gd name="T30" fmla="*/ 88 w 135"/>
                <a:gd name="T31" fmla="*/ 246 h 273"/>
                <a:gd name="T32" fmla="*/ 95 w 135"/>
                <a:gd name="T33" fmla="*/ 245 h 273"/>
                <a:gd name="T34" fmla="*/ 102 w 135"/>
                <a:gd name="T35" fmla="*/ 241 h 273"/>
                <a:gd name="T36" fmla="*/ 108 w 135"/>
                <a:gd name="T37" fmla="*/ 238 h 273"/>
                <a:gd name="T38" fmla="*/ 116 w 135"/>
                <a:gd name="T39" fmla="*/ 233 h 273"/>
                <a:gd name="T40" fmla="*/ 135 w 135"/>
                <a:gd name="T41" fmla="*/ 257 h 273"/>
                <a:gd name="T42" fmla="*/ 119 w 135"/>
                <a:gd name="T43" fmla="*/ 271 h 273"/>
                <a:gd name="T44" fmla="*/ 101 w 135"/>
                <a:gd name="T45" fmla="*/ 273 h 273"/>
                <a:gd name="T46" fmla="*/ 83 w 135"/>
                <a:gd name="T47" fmla="*/ 269 h 273"/>
                <a:gd name="T48" fmla="*/ 66 w 135"/>
                <a:gd name="T49" fmla="*/ 262 h 273"/>
                <a:gd name="T50" fmla="*/ 47 w 135"/>
                <a:gd name="T51" fmla="*/ 254 h 273"/>
                <a:gd name="T52" fmla="*/ 29 w 135"/>
                <a:gd name="T53" fmla="*/ 237 h 273"/>
                <a:gd name="T54" fmla="*/ 18 w 135"/>
                <a:gd name="T55" fmla="*/ 215 h 273"/>
                <a:gd name="T56" fmla="*/ 13 w 135"/>
                <a:gd name="T57" fmla="*/ 192 h 273"/>
                <a:gd name="T58" fmla="*/ 13 w 135"/>
                <a:gd name="T59" fmla="*/ 167 h 273"/>
                <a:gd name="T60" fmla="*/ 13 w 135"/>
                <a:gd name="T61" fmla="*/ 144 h 273"/>
                <a:gd name="T62" fmla="*/ 19 w 135"/>
                <a:gd name="T63" fmla="*/ 129 h 273"/>
                <a:gd name="T64" fmla="*/ 30 w 135"/>
                <a:gd name="T65" fmla="*/ 120 h 273"/>
                <a:gd name="T66" fmla="*/ 43 w 135"/>
                <a:gd name="T67" fmla="*/ 112 h 273"/>
                <a:gd name="T68" fmla="*/ 56 w 135"/>
                <a:gd name="T69" fmla="*/ 106 h 273"/>
                <a:gd name="T70" fmla="*/ 69 w 135"/>
                <a:gd name="T71" fmla="*/ 100 h 273"/>
                <a:gd name="T72" fmla="*/ 55 w 135"/>
                <a:gd name="T73" fmla="*/ 82 h 273"/>
                <a:gd name="T74" fmla="*/ 39 w 135"/>
                <a:gd name="T75" fmla="*/ 62 h 273"/>
                <a:gd name="T76" fmla="*/ 24 w 135"/>
                <a:gd name="T77" fmla="*/ 43 h 273"/>
                <a:gd name="T78" fmla="*/ 11 w 135"/>
                <a:gd name="T79" fmla="*/ 21 h 273"/>
                <a:gd name="T80" fmla="*/ 0 w 135"/>
                <a:gd name="T81" fmla="*/ 0 h 273"/>
                <a:gd name="T82" fmla="*/ 29 w 135"/>
                <a:gd name="T83" fmla="*/ 20 h 273"/>
                <a:gd name="T84" fmla="*/ 56 w 135"/>
                <a:gd name="T85" fmla="*/ 43 h 273"/>
                <a:gd name="T86" fmla="*/ 79 w 135"/>
                <a:gd name="T87" fmla="*/ 69 h 273"/>
                <a:gd name="T88" fmla="*/ 100 w 135"/>
                <a:gd name="T89" fmla="*/ 97 h 273"/>
                <a:gd name="T90" fmla="*/ 113 w 135"/>
                <a:gd name="T91" fmla="*/ 12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273">
                  <a:moveTo>
                    <a:pt x="113" y="126"/>
                  </a:moveTo>
                  <a:lnTo>
                    <a:pt x="110" y="132"/>
                  </a:lnTo>
                  <a:lnTo>
                    <a:pt x="105" y="134"/>
                  </a:lnTo>
                  <a:lnTo>
                    <a:pt x="100" y="135"/>
                  </a:lnTo>
                  <a:lnTo>
                    <a:pt x="94" y="134"/>
                  </a:lnTo>
                  <a:lnTo>
                    <a:pt x="89" y="133"/>
                  </a:lnTo>
                  <a:lnTo>
                    <a:pt x="83" y="132"/>
                  </a:lnTo>
                  <a:lnTo>
                    <a:pt x="78" y="131"/>
                  </a:lnTo>
                  <a:lnTo>
                    <a:pt x="72" y="131"/>
                  </a:lnTo>
                  <a:lnTo>
                    <a:pt x="66" y="132"/>
                  </a:lnTo>
                  <a:lnTo>
                    <a:pt x="61" y="135"/>
                  </a:lnTo>
                  <a:lnTo>
                    <a:pt x="54" y="140"/>
                  </a:lnTo>
                  <a:lnTo>
                    <a:pt x="47" y="146"/>
                  </a:lnTo>
                  <a:lnTo>
                    <a:pt x="43" y="154"/>
                  </a:lnTo>
                  <a:lnTo>
                    <a:pt x="39" y="160"/>
                  </a:lnTo>
                  <a:lnTo>
                    <a:pt x="36" y="168"/>
                  </a:lnTo>
                  <a:lnTo>
                    <a:pt x="35" y="176"/>
                  </a:lnTo>
                  <a:lnTo>
                    <a:pt x="34" y="183"/>
                  </a:lnTo>
                  <a:lnTo>
                    <a:pt x="34" y="192"/>
                  </a:lnTo>
                  <a:lnTo>
                    <a:pt x="34" y="199"/>
                  </a:lnTo>
                  <a:lnTo>
                    <a:pt x="35" y="206"/>
                  </a:lnTo>
                  <a:lnTo>
                    <a:pt x="36" y="212"/>
                  </a:lnTo>
                  <a:lnTo>
                    <a:pt x="40" y="218"/>
                  </a:lnTo>
                  <a:lnTo>
                    <a:pt x="44" y="223"/>
                  </a:lnTo>
                  <a:lnTo>
                    <a:pt x="49" y="228"/>
                  </a:lnTo>
                  <a:lnTo>
                    <a:pt x="54" y="233"/>
                  </a:lnTo>
                  <a:lnTo>
                    <a:pt x="60" y="235"/>
                  </a:lnTo>
                  <a:lnTo>
                    <a:pt x="65" y="239"/>
                  </a:lnTo>
                  <a:lnTo>
                    <a:pt x="71" y="241"/>
                  </a:lnTo>
                  <a:lnTo>
                    <a:pt x="77" y="244"/>
                  </a:lnTo>
                  <a:lnTo>
                    <a:pt x="83" y="245"/>
                  </a:lnTo>
                  <a:lnTo>
                    <a:pt x="88" y="246"/>
                  </a:lnTo>
                  <a:lnTo>
                    <a:pt x="91" y="246"/>
                  </a:lnTo>
                  <a:lnTo>
                    <a:pt x="95" y="245"/>
                  </a:lnTo>
                  <a:lnTo>
                    <a:pt x="99" y="244"/>
                  </a:lnTo>
                  <a:lnTo>
                    <a:pt x="102" y="241"/>
                  </a:lnTo>
                  <a:lnTo>
                    <a:pt x="106" y="239"/>
                  </a:lnTo>
                  <a:lnTo>
                    <a:pt x="108" y="238"/>
                  </a:lnTo>
                  <a:lnTo>
                    <a:pt x="112" y="235"/>
                  </a:lnTo>
                  <a:lnTo>
                    <a:pt x="116" y="233"/>
                  </a:lnTo>
                  <a:lnTo>
                    <a:pt x="119" y="232"/>
                  </a:lnTo>
                  <a:lnTo>
                    <a:pt x="135" y="257"/>
                  </a:lnTo>
                  <a:lnTo>
                    <a:pt x="128" y="266"/>
                  </a:lnTo>
                  <a:lnTo>
                    <a:pt x="119" y="271"/>
                  </a:lnTo>
                  <a:lnTo>
                    <a:pt x="111" y="273"/>
                  </a:lnTo>
                  <a:lnTo>
                    <a:pt x="101" y="273"/>
                  </a:lnTo>
                  <a:lnTo>
                    <a:pt x="93" y="272"/>
                  </a:lnTo>
                  <a:lnTo>
                    <a:pt x="83" y="269"/>
                  </a:lnTo>
                  <a:lnTo>
                    <a:pt x="74" y="266"/>
                  </a:lnTo>
                  <a:lnTo>
                    <a:pt x="66" y="262"/>
                  </a:lnTo>
                  <a:lnTo>
                    <a:pt x="56" y="257"/>
                  </a:lnTo>
                  <a:lnTo>
                    <a:pt x="47" y="254"/>
                  </a:lnTo>
                  <a:lnTo>
                    <a:pt x="38" y="245"/>
                  </a:lnTo>
                  <a:lnTo>
                    <a:pt x="29" y="237"/>
                  </a:lnTo>
                  <a:lnTo>
                    <a:pt x="23" y="226"/>
                  </a:lnTo>
                  <a:lnTo>
                    <a:pt x="18" y="215"/>
                  </a:lnTo>
                  <a:lnTo>
                    <a:pt x="16" y="204"/>
                  </a:lnTo>
                  <a:lnTo>
                    <a:pt x="13" y="192"/>
                  </a:lnTo>
                  <a:lnTo>
                    <a:pt x="13" y="179"/>
                  </a:lnTo>
                  <a:lnTo>
                    <a:pt x="13" y="167"/>
                  </a:lnTo>
                  <a:lnTo>
                    <a:pt x="13" y="155"/>
                  </a:lnTo>
                  <a:lnTo>
                    <a:pt x="13" y="144"/>
                  </a:lnTo>
                  <a:lnTo>
                    <a:pt x="16" y="137"/>
                  </a:lnTo>
                  <a:lnTo>
                    <a:pt x="19" y="129"/>
                  </a:lnTo>
                  <a:lnTo>
                    <a:pt x="24" y="125"/>
                  </a:lnTo>
                  <a:lnTo>
                    <a:pt x="30" y="120"/>
                  </a:lnTo>
                  <a:lnTo>
                    <a:pt x="36" y="116"/>
                  </a:lnTo>
                  <a:lnTo>
                    <a:pt x="43" y="112"/>
                  </a:lnTo>
                  <a:lnTo>
                    <a:pt x="50" y="109"/>
                  </a:lnTo>
                  <a:lnTo>
                    <a:pt x="56" y="106"/>
                  </a:lnTo>
                  <a:lnTo>
                    <a:pt x="63" y="103"/>
                  </a:lnTo>
                  <a:lnTo>
                    <a:pt x="69" y="100"/>
                  </a:lnTo>
                  <a:lnTo>
                    <a:pt x="62" y="92"/>
                  </a:lnTo>
                  <a:lnTo>
                    <a:pt x="55" y="82"/>
                  </a:lnTo>
                  <a:lnTo>
                    <a:pt x="46" y="72"/>
                  </a:lnTo>
                  <a:lnTo>
                    <a:pt x="39" y="62"/>
                  </a:lnTo>
                  <a:lnTo>
                    <a:pt x="32" y="53"/>
                  </a:lnTo>
                  <a:lnTo>
                    <a:pt x="24" y="43"/>
                  </a:lnTo>
                  <a:lnTo>
                    <a:pt x="17" y="32"/>
                  </a:lnTo>
                  <a:lnTo>
                    <a:pt x="11" y="21"/>
                  </a:lnTo>
                  <a:lnTo>
                    <a:pt x="5" y="11"/>
                  </a:lnTo>
                  <a:lnTo>
                    <a:pt x="0" y="0"/>
                  </a:lnTo>
                  <a:lnTo>
                    <a:pt x="15" y="10"/>
                  </a:lnTo>
                  <a:lnTo>
                    <a:pt x="29" y="20"/>
                  </a:lnTo>
                  <a:lnTo>
                    <a:pt x="43" y="31"/>
                  </a:lnTo>
                  <a:lnTo>
                    <a:pt x="56" y="43"/>
                  </a:lnTo>
                  <a:lnTo>
                    <a:pt x="68" y="55"/>
                  </a:lnTo>
                  <a:lnTo>
                    <a:pt x="79" y="69"/>
                  </a:lnTo>
                  <a:lnTo>
                    <a:pt x="90" y="82"/>
                  </a:lnTo>
                  <a:lnTo>
                    <a:pt x="100" y="97"/>
                  </a:lnTo>
                  <a:lnTo>
                    <a:pt x="107" y="111"/>
                  </a:lnTo>
                  <a:lnTo>
                    <a:pt x="113" y="126"/>
                  </a:lnTo>
                  <a:lnTo>
                    <a:pt x="113"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6" name="Freeform 26"/>
            <p:cNvSpPr>
              <a:spLocks/>
            </p:cNvSpPr>
            <p:nvPr/>
          </p:nvSpPr>
          <p:spPr bwMode="auto">
            <a:xfrm>
              <a:off x="3893" y="2245"/>
              <a:ext cx="89" cy="97"/>
            </a:xfrm>
            <a:custGeom>
              <a:avLst/>
              <a:gdLst>
                <a:gd name="T0" fmla="*/ 56 w 89"/>
                <a:gd name="T1" fmla="*/ 78 h 97"/>
                <a:gd name="T2" fmla="*/ 51 w 89"/>
                <a:gd name="T3" fmla="*/ 81 h 97"/>
                <a:gd name="T4" fmla="*/ 46 w 89"/>
                <a:gd name="T5" fmla="*/ 83 h 97"/>
                <a:gd name="T6" fmla="*/ 43 w 89"/>
                <a:gd name="T7" fmla="*/ 86 h 97"/>
                <a:gd name="T8" fmla="*/ 38 w 89"/>
                <a:gd name="T9" fmla="*/ 89 h 97"/>
                <a:gd name="T10" fmla="*/ 33 w 89"/>
                <a:gd name="T11" fmla="*/ 93 h 97"/>
                <a:gd name="T12" fmla="*/ 28 w 89"/>
                <a:gd name="T13" fmla="*/ 95 h 97"/>
                <a:gd name="T14" fmla="*/ 23 w 89"/>
                <a:gd name="T15" fmla="*/ 97 h 97"/>
                <a:gd name="T16" fmla="*/ 18 w 89"/>
                <a:gd name="T17" fmla="*/ 95 h 97"/>
                <a:gd name="T18" fmla="*/ 13 w 89"/>
                <a:gd name="T19" fmla="*/ 93 h 97"/>
                <a:gd name="T20" fmla="*/ 9 w 89"/>
                <a:gd name="T21" fmla="*/ 88 h 97"/>
                <a:gd name="T22" fmla="*/ 0 w 89"/>
                <a:gd name="T23" fmla="*/ 78 h 97"/>
                <a:gd name="T24" fmla="*/ 88 w 89"/>
                <a:gd name="T25" fmla="*/ 0 h 97"/>
                <a:gd name="T26" fmla="*/ 89 w 89"/>
                <a:gd name="T27" fmla="*/ 8 h 97"/>
                <a:gd name="T28" fmla="*/ 89 w 89"/>
                <a:gd name="T29" fmla="*/ 16 h 97"/>
                <a:gd name="T30" fmla="*/ 88 w 89"/>
                <a:gd name="T31" fmla="*/ 25 h 97"/>
                <a:gd name="T32" fmla="*/ 87 w 89"/>
                <a:gd name="T33" fmla="*/ 33 h 97"/>
                <a:gd name="T34" fmla="*/ 83 w 89"/>
                <a:gd name="T35" fmla="*/ 42 h 97"/>
                <a:gd name="T36" fmla="*/ 79 w 89"/>
                <a:gd name="T37" fmla="*/ 50 h 97"/>
                <a:gd name="T38" fmla="*/ 74 w 89"/>
                <a:gd name="T39" fmla="*/ 58 h 97"/>
                <a:gd name="T40" fmla="*/ 69 w 89"/>
                <a:gd name="T41" fmla="*/ 65 h 97"/>
                <a:gd name="T42" fmla="*/ 63 w 89"/>
                <a:gd name="T43" fmla="*/ 72 h 97"/>
                <a:gd name="T44" fmla="*/ 56 w 89"/>
                <a:gd name="T45" fmla="*/ 78 h 97"/>
                <a:gd name="T46" fmla="*/ 56 w 89"/>
                <a:gd name="T47"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9" h="97">
                  <a:moveTo>
                    <a:pt x="56" y="78"/>
                  </a:moveTo>
                  <a:lnTo>
                    <a:pt x="51" y="81"/>
                  </a:lnTo>
                  <a:lnTo>
                    <a:pt x="46" y="83"/>
                  </a:lnTo>
                  <a:lnTo>
                    <a:pt x="43" y="86"/>
                  </a:lnTo>
                  <a:lnTo>
                    <a:pt x="38" y="89"/>
                  </a:lnTo>
                  <a:lnTo>
                    <a:pt x="33" y="93"/>
                  </a:lnTo>
                  <a:lnTo>
                    <a:pt x="28" y="95"/>
                  </a:lnTo>
                  <a:lnTo>
                    <a:pt x="23" y="97"/>
                  </a:lnTo>
                  <a:lnTo>
                    <a:pt x="18" y="95"/>
                  </a:lnTo>
                  <a:lnTo>
                    <a:pt x="13" y="93"/>
                  </a:lnTo>
                  <a:lnTo>
                    <a:pt x="9" y="88"/>
                  </a:lnTo>
                  <a:lnTo>
                    <a:pt x="0" y="78"/>
                  </a:lnTo>
                  <a:lnTo>
                    <a:pt x="88" y="0"/>
                  </a:lnTo>
                  <a:lnTo>
                    <a:pt x="89" y="8"/>
                  </a:lnTo>
                  <a:lnTo>
                    <a:pt x="89" y="16"/>
                  </a:lnTo>
                  <a:lnTo>
                    <a:pt x="88" y="25"/>
                  </a:lnTo>
                  <a:lnTo>
                    <a:pt x="87" y="33"/>
                  </a:lnTo>
                  <a:lnTo>
                    <a:pt x="83" y="42"/>
                  </a:lnTo>
                  <a:lnTo>
                    <a:pt x="79" y="50"/>
                  </a:lnTo>
                  <a:lnTo>
                    <a:pt x="74" y="58"/>
                  </a:lnTo>
                  <a:lnTo>
                    <a:pt x="69" y="65"/>
                  </a:lnTo>
                  <a:lnTo>
                    <a:pt x="63" y="72"/>
                  </a:lnTo>
                  <a:lnTo>
                    <a:pt x="56" y="78"/>
                  </a:lnTo>
                  <a:lnTo>
                    <a:pt x="56"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7" name="Freeform 27"/>
            <p:cNvSpPr>
              <a:spLocks/>
            </p:cNvSpPr>
            <p:nvPr/>
          </p:nvSpPr>
          <p:spPr bwMode="auto">
            <a:xfrm>
              <a:off x="4156" y="2421"/>
              <a:ext cx="154" cy="63"/>
            </a:xfrm>
            <a:custGeom>
              <a:avLst/>
              <a:gdLst>
                <a:gd name="T0" fmla="*/ 9 w 154"/>
                <a:gd name="T1" fmla="*/ 59 h 63"/>
                <a:gd name="T2" fmla="*/ 0 w 154"/>
                <a:gd name="T3" fmla="*/ 52 h 63"/>
                <a:gd name="T4" fmla="*/ 16 w 154"/>
                <a:gd name="T5" fmla="*/ 53 h 63"/>
                <a:gd name="T6" fmla="*/ 32 w 154"/>
                <a:gd name="T7" fmla="*/ 53 h 63"/>
                <a:gd name="T8" fmla="*/ 49 w 154"/>
                <a:gd name="T9" fmla="*/ 52 h 63"/>
                <a:gd name="T10" fmla="*/ 65 w 154"/>
                <a:gd name="T11" fmla="*/ 48 h 63"/>
                <a:gd name="T12" fmla="*/ 81 w 154"/>
                <a:gd name="T13" fmla="*/ 44 h 63"/>
                <a:gd name="T14" fmla="*/ 96 w 154"/>
                <a:gd name="T15" fmla="*/ 37 h 63"/>
                <a:gd name="T16" fmla="*/ 112 w 154"/>
                <a:gd name="T17" fmla="*/ 30 h 63"/>
                <a:gd name="T18" fmla="*/ 127 w 154"/>
                <a:gd name="T19" fmla="*/ 20 h 63"/>
                <a:gd name="T20" fmla="*/ 140 w 154"/>
                <a:gd name="T21" fmla="*/ 11 h 63"/>
                <a:gd name="T22" fmla="*/ 154 w 154"/>
                <a:gd name="T23" fmla="*/ 0 h 63"/>
                <a:gd name="T24" fmla="*/ 143 w 154"/>
                <a:gd name="T25" fmla="*/ 13 h 63"/>
                <a:gd name="T26" fmla="*/ 131 w 154"/>
                <a:gd name="T27" fmla="*/ 25 h 63"/>
                <a:gd name="T28" fmla="*/ 117 w 154"/>
                <a:gd name="T29" fmla="*/ 36 h 63"/>
                <a:gd name="T30" fmla="*/ 104 w 154"/>
                <a:gd name="T31" fmla="*/ 45 h 63"/>
                <a:gd name="T32" fmla="*/ 89 w 154"/>
                <a:gd name="T33" fmla="*/ 52 h 63"/>
                <a:gd name="T34" fmla="*/ 73 w 154"/>
                <a:gd name="T35" fmla="*/ 57 h 63"/>
                <a:gd name="T36" fmla="*/ 57 w 154"/>
                <a:gd name="T37" fmla="*/ 61 h 63"/>
                <a:gd name="T38" fmla="*/ 42 w 154"/>
                <a:gd name="T39" fmla="*/ 63 h 63"/>
                <a:gd name="T40" fmla="*/ 26 w 154"/>
                <a:gd name="T41" fmla="*/ 62 h 63"/>
                <a:gd name="T42" fmla="*/ 9 w 154"/>
                <a:gd name="T43" fmla="*/ 59 h 63"/>
                <a:gd name="T44" fmla="*/ 9 w 154"/>
                <a:gd name="T45"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4" h="63">
                  <a:moveTo>
                    <a:pt x="9" y="59"/>
                  </a:moveTo>
                  <a:lnTo>
                    <a:pt x="0" y="52"/>
                  </a:lnTo>
                  <a:lnTo>
                    <a:pt x="16" y="53"/>
                  </a:lnTo>
                  <a:lnTo>
                    <a:pt x="32" y="53"/>
                  </a:lnTo>
                  <a:lnTo>
                    <a:pt x="49" y="52"/>
                  </a:lnTo>
                  <a:lnTo>
                    <a:pt x="65" y="48"/>
                  </a:lnTo>
                  <a:lnTo>
                    <a:pt x="81" y="44"/>
                  </a:lnTo>
                  <a:lnTo>
                    <a:pt x="96" y="37"/>
                  </a:lnTo>
                  <a:lnTo>
                    <a:pt x="112" y="30"/>
                  </a:lnTo>
                  <a:lnTo>
                    <a:pt x="127" y="20"/>
                  </a:lnTo>
                  <a:lnTo>
                    <a:pt x="140" y="11"/>
                  </a:lnTo>
                  <a:lnTo>
                    <a:pt x="154" y="0"/>
                  </a:lnTo>
                  <a:lnTo>
                    <a:pt x="143" y="13"/>
                  </a:lnTo>
                  <a:lnTo>
                    <a:pt x="131" y="25"/>
                  </a:lnTo>
                  <a:lnTo>
                    <a:pt x="117" y="36"/>
                  </a:lnTo>
                  <a:lnTo>
                    <a:pt x="104" y="45"/>
                  </a:lnTo>
                  <a:lnTo>
                    <a:pt x="89" y="52"/>
                  </a:lnTo>
                  <a:lnTo>
                    <a:pt x="73" y="57"/>
                  </a:lnTo>
                  <a:lnTo>
                    <a:pt x="57" y="61"/>
                  </a:lnTo>
                  <a:lnTo>
                    <a:pt x="42" y="63"/>
                  </a:lnTo>
                  <a:lnTo>
                    <a:pt x="26" y="62"/>
                  </a:lnTo>
                  <a:lnTo>
                    <a:pt x="9" y="59"/>
                  </a:lnTo>
                  <a:lnTo>
                    <a:pt x="9" y="59"/>
                  </a:lnTo>
                  <a:close/>
                </a:path>
              </a:pathLst>
            </a:custGeom>
            <a:solidFill>
              <a:srgbClr val="FFBC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8" name="Freeform 28"/>
            <p:cNvSpPr>
              <a:spLocks/>
            </p:cNvSpPr>
            <p:nvPr/>
          </p:nvSpPr>
          <p:spPr bwMode="auto">
            <a:xfrm>
              <a:off x="4357" y="2429"/>
              <a:ext cx="118" cy="127"/>
            </a:xfrm>
            <a:custGeom>
              <a:avLst/>
              <a:gdLst>
                <a:gd name="T0" fmla="*/ 110 w 118"/>
                <a:gd name="T1" fmla="*/ 126 h 127"/>
                <a:gd name="T2" fmla="*/ 106 w 118"/>
                <a:gd name="T3" fmla="*/ 118 h 127"/>
                <a:gd name="T4" fmla="*/ 104 w 118"/>
                <a:gd name="T5" fmla="*/ 110 h 127"/>
                <a:gd name="T6" fmla="*/ 101 w 118"/>
                <a:gd name="T7" fmla="*/ 101 h 127"/>
                <a:gd name="T8" fmla="*/ 100 w 118"/>
                <a:gd name="T9" fmla="*/ 92 h 127"/>
                <a:gd name="T10" fmla="*/ 98 w 118"/>
                <a:gd name="T11" fmla="*/ 83 h 127"/>
                <a:gd name="T12" fmla="*/ 94 w 118"/>
                <a:gd name="T13" fmla="*/ 74 h 127"/>
                <a:gd name="T14" fmla="*/ 90 w 118"/>
                <a:gd name="T15" fmla="*/ 66 h 127"/>
                <a:gd name="T16" fmla="*/ 87 w 118"/>
                <a:gd name="T17" fmla="*/ 59 h 127"/>
                <a:gd name="T18" fmla="*/ 82 w 118"/>
                <a:gd name="T19" fmla="*/ 51 h 127"/>
                <a:gd name="T20" fmla="*/ 74 w 118"/>
                <a:gd name="T21" fmla="*/ 44 h 127"/>
                <a:gd name="T22" fmla="*/ 71 w 118"/>
                <a:gd name="T23" fmla="*/ 46 h 127"/>
                <a:gd name="T24" fmla="*/ 68 w 118"/>
                <a:gd name="T25" fmla="*/ 49 h 127"/>
                <a:gd name="T26" fmla="*/ 66 w 118"/>
                <a:gd name="T27" fmla="*/ 53 h 127"/>
                <a:gd name="T28" fmla="*/ 65 w 118"/>
                <a:gd name="T29" fmla="*/ 57 h 127"/>
                <a:gd name="T30" fmla="*/ 64 w 118"/>
                <a:gd name="T31" fmla="*/ 62 h 127"/>
                <a:gd name="T32" fmla="*/ 62 w 118"/>
                <a:gd name="T33" fmla="*/ 67 h 127"/>
                <a:gd name="T34" fmla="*/ 62 w 118"/>
                <a:gd name="T35" fmla="*/ 72 h 127"/>
                <a:gd name="T36" fmla="*/ 62 w 118"/>
                <a:gd name="T37" fmla="*/ 78 h 127"/>
                <a:gd name="T38" fmla="*/ 62 w 118"/>
                <a:gd name="T39" fmla="*/ 83 h 127"/>
                <a:gd name="T40" fmla="*/ 62 w 118"/>
                <a:gd name="T41" fmla="*/ 88 h 127"/>
                <a:gd name="T42" fmla="*/ 59 w 118"/>
                <a:gd name="T43" fmla="*/ 83 h 127"/>
                <a:gd name="T44" fmla="*/ 56 w 118"/>
                <a:gd name="T45" fmla="*/ 77 h 127"/>
                <a:gd name="T46" fmla="*/ 54 w 118"/>
                <a:gd name="T47" fmla="*/ 71 h 127"/>
                <a:gd name="T48" fmla="*/ 51 w 118"/>
                <a:gd name="T49" fmla="*/ 64 h 127"/>
                <a:gd name="T50" fmla="*/ 50 w 118"/>
                <a:gd name="T51" fmla="*/ 56 h 127"/>
                <a:gd name="T52" fmla="*/ 46 w 118"/>
                <a:gd name="T53" fmla="*/ 50 h 127"/>
                <a:gd name="T54" fmla="*/ 44 w 118"/>
                <a:gd name="T55" fmla="*/ 44 h 127"/>
                <a:gd name="T56" fmla="*/ 39 w 118"/>
                <a:gd name="T57" fmla="*/ 38 h 127"/>
                <a:gd name="T58" fmla="*/ 34 w 118"/>
                <a:gd name="T59" fmla="*/ 33 h 127"/>
                <a:gd name="T60" fmla="*/ 27 w 118"/>
                <a:gd name="T61" fmla="*/ 29 h 127"/>
                <a:gd name="T62" fmla="*/ 15 w 118"/>
                <a:gd name="T63" fmla="*/ 61 h 127"/>
                <a:gd name="T64" fmla="*/ 0 w 118"/>
                <a:gd name="T65" fmla="*/ 29 h 127"/>
                <a:gd name="T66" fmla="*/ 5 w 118"/>
                <a:gd name="T67" fmla="*/ 26 h 127"/>
                <a:gd name="T68" fmla="*/ 11 w 118"/>
                <a:gd name="T69" fmla="*/ 23 h 127"/>
                <a:gd name="T70" fmla="*/ 17 w 118"/>
                <a:gd name="T71" fmla="*/ 21 h 127"/>
                <a:gd name="T72" fmla="*/ 25 w 118"/>
                <a:gd name="T73" fmla="*/ 18 h 127"/>
                <a:gd name="T74" fmla="*/ 31 w 118"/>
                <a:gd name="T75" fmla="*/ 17 h 127"/>
                <a:gd name="T76" fmla="*/ 38 w 118"/>
                <a:gd name="T77" fmla="*/ 15 h 127"/>
                <a:gd name="T78" fmla="*/ 44 w 118"/>
                <a:gd name="T79" fmla="*/ 12 h 127"/>
                <a:gd name="T80" fmla="*/ 51 w 118"/>
                <a:gd name="T81" fmla="*/ 9 h 127"/>
                <a:gd name="T82" fmla="*/ 57 w 118"/>
                <a:gd name="T83" fmla="*/ 5 h 127"/>
                <a:gd name="T84" fmla="*/ 62 w 118"/>
                <a:gd name="T85" fmla="*/ 0 h 127"/>
                <a:gd name="T86" fmla="*/ 66 w 118"/>
                <a:gd name="T87" fmla="*/ 14 h 127"/>
                <a:gd name="T88" fmla="*/ 73 w 118"/>
                <a:gd name="T89" fmla="*/ 26 h 127"/>
                <a:gd name="T90" fmla="*/ 82 w 118"/>
                <a:gd name="T91" fmla="*/ 37 h 127"/>
                <a:gd name="T92" fmla="*/ 92 w 118"/>
                <a:gd name="T93" fmla="*/ 48 h 127"/>
                <a:gd name="T94" fmla="*/ 101 w 118"/>
                <a:gd name="T95" fmla="*/ 59 h 127"/>
                <a:gd name="T96" fmla="*/ 110 w 118"/>
                <a:gd name="T97" fmla="*/ 70 h 127"/>
                <a:gd name="T98" fmla="*/ 116 w 118"/>
                <a:gd name="T99" fmla="*/ 82 h 127"/>
                <a:gd name="T100" fmla="*/ 118 w 118"/>
                <a:gd name="T101" fmla="*/ 95 h 127"/>
                <a:gd name="T102" fmla="*/ 117 w 118"/>
                <a:gd name="T103" fmla="*/ 110 h 127"/>
                <a:gd name="T104" fmla="*/ 110 w 118"/>
                <a:gd name="T105" fmla="*/ 127 h 127"/>
                <a:gd name="T106" fmla="*/ 110 w 118"/>
                <a:gd name="T107" fmla="*/ 127 h 127"/>
                <a:gd name="T108" fmla="*/ 110 w 118"/>
                <a:gd name="T109"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 h="127">
                  <a:moveTo>
                    <a:pt x="110" y="126"/>
                  </a:moveTo>
                  <a:lnTo>
                    <a:pt x="106" y="118"/>
                  </a:lnTo>
                  <a:lnTo>
                    <a:pt x="104" y="110"/>
                  </a:lnTo>
                  <a:lnTo>
                    <a:pt x="101" y="101"/>
                  </a:lnTo>
                  <a:lnTo>
                    <a:pt x="100" y="92"/>
                  </a:lnTo>
                  <a:lnTo>
                    <a:pt x="98" y="83"/>
                  </a:lnTo>
                  <a:lnTo>
                    <a:pt x="94" y="74"/>
                  </a:lnTo>
                  <a:lnTo>
                    <a:pt x="90" y="66"/>
                  </a:lnTo>
                  <a:lnTo>
                    <a:pt x="87" y="59"/>
                  </a:lnTo>
                  <a:lnTo>
                    <a:pt x="82" y="51"/>
                  </a:lnTo>
                  <a:lnTo>
                    <a:pt x="74" y="44"/>
                  </a:lnTo>
                  <a:lnTo>
                    <a:pt x="71" y="46"/>
                  </a:lnTo>
                  <a:lnTo>
                    <a:pt x="68" y="49"/>
                  </a:lnTo>
                  <a:lnTo>
                    <a:pt x="66" y="53"/>
                  </a:lnTo>
                  <a:lnTo>
                    <a:pt x="65" y="57"/>
                  </a:lnTo>
                  <a:lnTo>
                    <a:pt x="64" y="62"/>
                  </a:lnTo>
                  <a:lnTo>
                    <a:pt x="62" y="67"/>
                  </a:lnTo>
                  <a:lnTo>
                    <a:pt x="62" y="72"/>
                  </a:lnTo>
                  <a:lnTo>
                    <a:pt x="62" y="78"/>
                  </a:lnTo>
                  <a:lnTo>
                    <a:pt x="62" y="83"/>
                  </a:lnTo>
                  <a:lnTo>
                    <a:pt x="62" y="88"/>
                  </a:lnTo>
                  <a:lnTo>
                    <a:pt x="59" y="83"/>
                  </a:lnTo>
                  <a:lnTo>
                    <a:pt x="56" y="77"/>
                  </a:lnTo>
                  <a:lnTo>
                    <a:pt x="54" y="71"/>
                  </a:lnTo>
                  <a:lnTo>
                    <a:pt x="51" y="64"/>
                  </a:lnTo>
                  <a:lnTo>
                    <a:pt x="50" y="56"/>
                  </a:lnTo>
                  <a:lnTo>
                    <a:pt x="46" y="50"/>
                  </a:lnTo>
                  <a:lnTo>
                    <a:pt x="44" y="44"/>
                  </a:lnTo>
                  <a:lnTo>
                    <a:pt x="39" y="38"/>
                  </a:lnTo>
                  <a:lnTo>
                    <a:pt x="34" y="33"/>
                  </a:lnTo>
                  <a:lnTo>
                    <a:pt x="27" y="29"/>
                  </a:lnTo>
                  <a:lnTo>
                    <a:pt x="15" y="61"/>
                  </a:lnTo>
                  <a:lnTo>
                    <a:pt x="0" y="29"/>
                  </a:lnTo>
                  <a:lnTo>
                    <a:pt x="5" y="26"/>
                  </a:lnTo>
                  <a:lnTo>
                    <a:pt x="11" y="23"/>
                  </a:lnTo>
                  <a:lnTo>
                    <a:pt x="17" y="21"/>
                  </a:lnTo>
                  <a:lnTo>
                    <a:pt x="25" y="18"/>
                  </a:lnTo>
                  <a:lnTo>
                    <a:pt x="31" y="17"/>
                  </a:lnTo>
                  <a:lnTo>
                    <a:pt x="38" y="15"/>
                  </a:lnTo>
                  <a:lnTo>
                    <a:pt x="44" y="12"/>
                  </a:lnTo>
                  <a:lnTo>
                    <a:pt x="51" y="9"/>
                  </a:lnTo>
                  <a:lnTo>
                    <a:pt x="57" y="5"/>
                  </a:lnTo>
                  <a:lnTo>
                    <a:pt x="62" y="0"/>
                  </a:lnTo>
                  <a:lnTo>
                    <a:pt x="66" y="14"/>
                  </a:lnTo>
                  <a:lnTo>
                    <a:pt x="73" y="26"/>
                  </a:lnTo>
                  <a:lnTo>
                    <a:pt x="82" y="37"/>
                  </a:lnTo>
                  <a:lnTo>
                    <a:pt x="92" y="48"/>
                  </a:lnTo>
                  <a:lnTo>
                    <a:pt x="101" y="59"/>
                  </a:lnTo>
                  <a:lnTo>
                    <a:pt x="110" y="70"/>
                  </a:lnTo>
                  <a:lnTo>
                    <a:pt x="116" y="82"/>
                  </a:lnTo>
                  <a:lnTo>
                    <a:pt x="118" y="95"/>
                  </a:lnTo>
                  <a:lnTo>
                    <a:pt x="117" y="110"/>
                  </a:lnTo>
                  <a:lnTo>
                    <a:pt x="110" y="127"/>
                  </a:lnTo>
                  <a:lnTo>
                    <a:pt x="110" y="127"/>
                  </a:lnTo>
                  <a:lnTo>
                    <a:pt x="110" y="126"/>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29" name="Freeform 29"/>
            <p:cNvSpPr>
              <a:spLocks/>
            </p:cNvSpPr>
            <p:nvPr/>
          </p:nvSpPr>
          <p:spPr bwMode="auto">
            <a:xfrm>
              <a:off x="4629" y="2445"/>
              <a:ext cx="194" cy="60"/>
            </a:xfrm>
            <a:custGeom>
              <a:avLst/>
              <a:gdLst>
                <a:gd name="T0" fmla="*/ 194 w 194"/>
                <a:gd name="T1" fmla="*/ 0 h 60"/>
                <a:gd name="T2" fmla="*/ 190 w 194"/>
                <a:gd name="T3" fmla="*/ 9 h 60"/>
                <a:gd name="T4" fmla="*/ 185 w 194"/>
                <a:gd name="T5" fmla="*/ 16 h 60"/>
                <a:gd name="T6" fmla="*/ 180 w 194"/>
                <a:gd name="T7" fmla="*/ 23 h 60"/>
                <a:gd name="T8" fmla="*/ 174 w 194"/>
                <a:gd name="T9" fmla="*/ 29 h 60"/>
                <a:gd name="T10" fmla="*/ 168 w 194"/>
                <a:gd name="T11" fmla="*/ 37 h 60"/>
                <a:gd name="T12" fmla="*/ 162 w 194"/>
                <a:gd name="T13" fmla="*/ 41 h 60"/>
                <a:gd name="T14" fmla="*/ 156 w 194"/>
                <a:gd name="T15" fmla="*/ 46 h 60"/>
                <a:gd name="T16" fmla="*/ 148 w 194"/>
                <a:gd name="T17" fmla="*/ 51 h 60"/>
                <a:gd name="T18" fmla="*/ 140 w 194"/>
                <a:gd name="T19" fmla="*/ 55 h 60"/>
                <a:gd name="T20" fmla="*/ 131 w 194"/>
                <a:gd name="T21" fmla="*/ 57 h 60"/>
                <a:gd name="T22" fmla="*/ 118 w 194"/>
                <a:gd name="T23" fmla="*/ 58 h 60"/>
                <a:gd name="T24" fmla="*/ 103 w 194"/>
                <a:gd name="T25" fmla="*/ 60 h 60"/>
                <a:gd name="T26" fmla="*/ 90 w 194"/>
                <a:gd name="T27" fmla="*/ 58 h 60"/>
                <a:gd name="T28" fmla="*/ 75 w 194"/>
                <a:gd name="T29" fmla="*/ 56 h 60"/>
                <a:gd name="T30" fmla="*/ 61 w 194"/>
                <a:gd name="T31" fmla="*/ 54 h 60"/>
                <a:gd name="T32" fmla="*/ 47 w 194"/>
                <a:gd name="T33" fmla="*/ 49 h 60"/>
                <a:gd name="T34" fmla="*/ 35 w 194"/>
                <a:gd name="T35" fmla="*/ 43 h 60"/>
                <a:gd name="T36" fmla="*/ 22 w 194"/>
                <a:gd name="T37" fmla="*/ 37 h 60"/>
                <a:gd name="T38" fmla="*/ 11 w 194"/>
                <a:gd name="T39" fmla="*/ 28 h 60"/>
                <a:gd name="T40" fmla="*/ 0 w 194"/>
                <a:gd name="T41" fmla="*/ 20 h 60"/>
                <a:gd name="T42" fmla="*/ 18 w 194"/>
                <a:gd name="T43" fmla="*/ 21 h 60"/>
                <a:gd name="T44" fmla="*/ 38 w 194"/>
                <a:gd name="T45" fmla="*/ 24 h 60"/>
                <a:gd name="T46" fmla="*/ 56 w 194"/>
                <a:gd name="T47" fmla="*/ 28 h 60"/>
                <a:gd name="T48" fmla="*/ 75 w 194"/>
                <a:gd name="T49" fmla="*/ 30 h 60"/>
                <a:gd name="T50" fmla="*/ 95 w 194"/>
                <a:gd name="T51" fmla="*/ 33 h 60"/>
                <a:gd name="T52" fmla="*/ 114 w 194"/>
                <a:gd name="T53" fmla="*/ 33 h 60"/>
                <a:gd name="T54" fmla="*/ 134 w 194"/>
                <a:gd name="T55" fmla="*/ 30 h 60"/>
                <a:gd name="T56" fmla="*/ 152 w 194"/>
                <a:gd name="T57" fmla="*/ 24 h 60"/>
                <a:gd name="T58" fmla="*/ 169 w 194"/>
                <a:gd name="T59" fmla="*/ 15 h 60"/>
                <a:gd name="T60" fmla="*/ 185 w 194"/>
                <a:gd name="T61" fmla="*/ 1 h 60"/>
                <a:gd name="T62" fmla="*/ 194 w 194"/>
                <a:gd name="T63" fmla="*/ 1 h 60"/>
                <a:gd name="T64" fmla="*/ 194 w 194"/>
                <a:gd name="T65" fmla="*/ 1 h 60"/>
                <a:gd name="T66" fmla="*/ 194 w 194"/>
                <a:gd name="T6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60">
                  <a:moveTo>
                    <a:pt x="194" y="0"/>
                  </a:moveTo>
                  <a:lnTo>
                    <a:pt x="190" y="9"/>
                  </a:lnTo>
                  <a:lnTo>
                    <a:pt x="185" y="16"/>
                  </a:lnTo>
                  <a:lnTo>
                    <a:pt x="180" y="23"/>
                  </a:lnTo>
                  <a:lnTo>
                    <a:pt x="174" y="29"/>
                  </a:lnTo>
                  <a:lnTo>
                    <a:pt x="168" y="37"/>
                  </a:lnTo>
                  <a:lnTo>
                    <a:pt x="162" y="41"/>
                  </a:lnTo>
                  <a:lnTo>
                    <a:pt x="156" y="46"/>
                  </a:lnTo>
                  <a:lnTo>
                    <a:pt x="148" y="51"/>
                  </a:lnTo>
                  <a:lnTo>
                    <a:pt x="140" y="55"/>
                  </a:lnTo>
                  <a:lnTo>
                    <a:pt x="131" y="57"/>
                  </a:lnTo>
                  <a:lnTo>
                    <a:pt x="118" y="58"/>
                  </a:lnTo>
                  <a:lnTo>
                    <a:pt x="103" y="60"/>
                  </a:lnTo>
                  <a:lnTo>
                    <a:pt x="90" y="58"/>
                  </a:lnTo>
                  <a:lnTo>
                    <a:pt x="75" y="56"/>
                  </a:lnTo>
                  <a:lnTo>
                    <a:pt x="61" y="54"/>
                  </a:lnTo>
                  <a:lnTo>
                    <a:pt x="47" y="49"/>
                  </a:lnTo>
                  <a:lnTo>
                    <a:pt x="35" y="43"/>
                  </a:lnTo>
                  <a:lnTo>
                    <a:pt x="22" y="37"/>
                  </a:lnTo>
                  <a:lnTo>
                    <a:pt x="11" y="28"/>
                  </a:lnTo>
                  <a:lnTo>
                    <a:pt x="0" y="20"/>
                  </a:lnTo>
                  <a:lnTo>
                    <a:pt x="18" y="21"/>
                  </a:lnTo>
                  <a:lnTo>
                    <a:pt x="38" y="24"/>
                  </a:lnTo>
                  <a:lnTo>
                    <a:pt x="56" y="28"/>
                  </a:lnTo>
                  <a:lnTo>
                    <a:pt x="75" y="30"/>
                  </a:lnTo>
                  <a:lnTo>
                    <a:pt x="95" y="33"/>
                  </a:lnTo>
                  <a:lnTo>
                    <a:pt x="114" y="33"/>
                  </a:lnTo>
                  <a:lnTo>
                    <a:pt x="134" y="30"/>
                  </a:lnTo>
                  <a:lnTo>
                    <a:pt x="152" y="24"/>
                  </a:lnTo>
                  <a:lnTo>
                    <a:pt x="169" y="15"/>
                  </a:lnTo>
                  <a:lnTo>
                    <a:pt x="185" y="1"/>
                  </a:lnTo>
                  <a:lnTo>
                    <a:pt x="194" y="1"/>
                  </a:lnTo>
                  <a:lnTo>
                    <a:pt x="194" y="1"/>
                  </a:lnTo>
                  <a:lnTo>
                    <a:pt x="1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0" name="Freeform 30"/>
            <p:cNvSpPr>
              <a:spLocks/>
            </p:cNvSpPr>
            <p:nvPr/>
          </p:nvSpPr>
          <p:spPr bwMode="auto">
            <a:xfrm>
              <a:off x="4497" y="2499"/>
              <a:ext cx="19" cy="62"/>
            </a:xfrm>
            <a:custGeom>
              <a:avLst/>
              <a:gdLst>
                <a:gd name="T0" fmla="*/ 19 w 19"/>
                <a:gd name="T1" fmla="*/ 62 h 62"/>
                <a:gd name="T2" fmla="*/ 17 w 19"/>
                <a:gd name="T3" fmla="*/ 56 h 62"/>
                <a:gd name="T4" fmla="*/ 15 w 19"/>
                <a:gd name="T5" fmla="*/ 48 h 62"/>
                <a:gd name="T6" fmla="*/ 11 w 19"/>
                <a:gd name="T7" fmla="*/ 41 h 62"/>
                <a:gd name="T8" fmla="*/ 8 w 19"/>
                <a:gd name="T9" fmla="*/ 34 h 62"/>
                <a:gd name="T10" fmla="*/ 4 w 19"/>
                <a:gd name="T11" fmla="*/ 26 h 62"/>
                <a:gd name="T12" fmla="*/ 1 w 19"/>
                <a:gd name="T13" fmla="*/ 20 h 62"/>
                <a:gd name="T14" fmla="*/ 0 w 19"/>
                <a:gd name="T15" fmla="*/ 14 h 62"/>
                <a:gd name="T16" fmla="*/ 1 w 19"/>
                <a:gd name="T17" fmla="*/ 8 h 62"/>
                <a:gd name="T18" fmla="*/ 4 w 19"/>
                <a:gd name="T19" fmla="*/ 3 h 62"/>
                <a:gd name="T20" fmla="*/ 10 w 19"/>
                <a:gd name="T21" fmla="*/ 0 h 62"/>
                <a:gd name="T22" fmla="*/ 14 w 19"/>
                <a:gd name="T23" fmla="*/ 0 h 62"/>
                <a:gd name="T24" fmla="*/ 19 w 19"/>
                <a:gd name="T25" fmla="*/ 62 h 62"/>
                <a:gd name="T26" fmla="*/ 19 w 19"/>
                <a:gd name="T2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62">
                  <a:moveTo>
                    <a:pt x="19" y="62"/>
                  </a:moveTo>
                  <a:lnTo>
                    <a:pt x="17" y="56"/>
                  </a:lnTo>
                  <a:lnTo>
                    <a:pt x="15" y="48"/>
                  </a:lnTo>
                  <a:lnTo>
                    <a:pt x="11" y="41"/>
                  </a:lnTo>
                  <a:lnTo>
                    <a:pt x="8" y="34"/>
                  </a:lnTo>
                  <a:lnTo>
                    <a:pt x="4" y="26"/>
                  </a:lnTo>
                  <a:lnTo>
                    <a:pt x="1" y="20"/>
                  </a:lnTo>
                  <a:lnTo>
                    <a:pt x="0" y="14"/>
                  </a:lnTo>
                  <a:lnTo>
                    <a:pt x="1" y="8"/>
                  </a:lnTo>
                  <a:lnTo>
                    <a:pt x="4" y="3"/>
                  </a:lnTo>
                  <a:lnTo>
                    <a:pt x="10" y="0"/>
                  </a:lnTo>
                  <a:lnTo>
                    <a:pt x="14" y="0"/>
                  </a:lnTo>
                  <a:lnTo>
                    <a:pt x="19" y="62"/>
                  </a:lnTo>
                  <a:lnTo>
                    <a:pt x="19" y="62"/>
                  </a:lnTo>
                  <a:close/>
                </a:path>
              </a:pathLst>
            </a:custGeom>
            <a:solidFill>
              <a:srgbClr val="C3B5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1" name="Freeform 31"/>
            <p:cNvSpPr>
              <a:spLocks/>
            </p:cNvSpPr>
            <p:nvPr/>
          </p:nvSpPr>
          <p:spPr bwMode="auto">
            <a:xfrm>
              <a:off x="4306" y="2648"/>
              <a:ext cx="345" cy="39"/>
            </a:xfrm>
            <a:custGeom>
              <a:avLst/>
              <a:gdLst>
                <a:gd name="T0" fmla="*/ 345 w 345"/>
                <a:gd name="T1" fmla="*/ 34 h 39"/>
                <a:gd name="T2" fmla="*/ 311 w 345"/>
                <a:gd name="T3" fmla="*/ 28 h 39"/>
                <a:gd name="T4" fmla="*/ 277 w 345"/>
                <a:gd name="T5" fmla="*/ 25 h 39"/>
                <a:gd name="T6" fmla="*/ 241 w 345"/>
                <a:gd name="T7" fmla="*/ 22 h 39"/>
                <a:gd name="T8" fmla="*/ 207 w 345"/>
                <a:gd name="T9" fmla="*/ 21 h 39"/>
                <a:gd name="T10" fmla="*/ 173 w 345"/>
                <a:gd name="T11" fmla="*/ 22 h 39"/>
                <a:gd name="T12" fmla="*/ 138 w 345"/>
                <a:gd name="T13" fmla="*/ 24 h 39"/>
                <a:gd name="T14" fmla="*/ 104 w 345"/>
                <a:gd name="T15" fmla="*/ 27 h 39"/>
                <a:gd name="T16" fmla="*/ 69 w 345"/>
                <a:gd name="T17" fmla="*/ 31 h 39"/>
                <a:gd name="T18" fmla="*/ 34 w 345"/>
                <a:gd name="T19" fmla="*/ 34 h 39"/>
                <a:gd name="T20" fmla="*/ 0 w 345"/>
                <a:gd name="T21" fmla="*/ 39 h 39"/>
                <a:gd name="T22" fmla="*/ 17 w 345"/>
                <a:gd name="T23" fmla="*/ 30 h 39"/>
                <a:gd name="T24" fmla="*/ 35 w 345"/>
                <a:gd name="T25" fmla="*/ 24 h 39"/>
                <a:gd name="T26" fmla="*/ 55 w 345"/>
                <a:gd name="T27" fmla="*/ 19 h 39"/>
                <a:gd name="T28" fmla="*/ 74 w 345"/>
                <a:gd name="T29" fmla="*/ 15 h 39"/>
                <a:gd name="T30" fmla="*/ 95 w 345"/>
                <a:gd name="T31" fmla="*/ 13 h 39"/>
                <a:gd name="T32" fmla="*/ 116 w 345"/>
                <a:gd name="T33" fmla="*/ 10 h 39"/>
                <a:gd name="T34" fmla="*/ 136 w 345"/>
                <a:gd name="T35" fmla="*/ 8 h 39"/>
                <a:gd name="T36" fmla="*/ 157 w 345"/>
                <a:gd name="T37" fmla="*/ 6 h 39"/>
                <a:gd name="T38" fmla="*/ 177 w 345"/>
                <a:gd name="T39" fmla="*/ 4 h 39"/>
                <a:gd name="T40" fmla="*/ 197 w 345"/>
                <a:gd name="T41" fmla="*/ 0 h 39"/>
                <a:gd name="T42" fmla="*/ 345 w 345"/>
                <a:gd name="T43" fmla="*/ 14 h 39"/>
                <a:gd name="T44" fmla="*/ 345 w 345"/>
                <a:gd name="T45" fmla="*/ 36 h 39"/>
                <a:gd name="T46" fmla="*/ 345 w 345"/>
                <a:gd name="T47" fmla="*/ 36 h 39"/>
                <a:gd name="T48" fmla="*/ 345 w 345"/>
                <a:gd name="T49"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5" h="39">
                  <a:moveTo>
                    <a:pt x="345" y="34"/>
                  </a:moveTo>
                  <a:lnTo>
                    <a:pt x="311" y="28"/>
                  </a:lnTo>
                  <a:lnTo>
                    <a:pt x="277" y="25"/>
                  </a:lnTo>
                  <a:lnTo>
                    <a:pt x="241" y="22"/>
                  </a:lnTo>
                  <a:lnTo>
                    <a:pt x="207" y="21"/>
                  </a:lnTo>
                  <a:lnTo>
                    <a:pt x="173" y="22"/>
                  </a:lnTo>
                  <a:lnTo>
                    <a:pt x="138" y="24"/>
                  </a:lnTo>
                  <a:lnTo>
                    <a:pt x="104" y="27"/>
                  </a:lnTo>
                  <a:lnTo>
                    <a:pt x="69" y="31"/>
                  </a:lnTo>
                  <a:lnTo>
                    <a:pt x="34" y="34"/>
                  </a:lnTo>
                  <a:lnTo>
                    <a:pt x="0" y="39"/>
                  </a:lnTo>
                  <a:lnTo>
                    <a:pt x="17" y="30"/>
                  </a:lnTo>
                  <a:lnTo>
                    <a:pt x="35" y="24"/>
                  </a:lnTo>
                  <a:lnTo>
                    <a:pt x="55" y="19"/>
                  </a:lnTo>
                  <a:lnTo>
                    <a:pt x="74" y="15"/>
                  </a:lnTo>
                  <a:lnTo>
                    <a:pt x="95" y="13"/>
                  </a:lnTo>
                  <a:lnTo>
                    <a:pt x="116" y="10"/>
                  </a:lnTo>
                  <a:lnTo>
                    <a:pt x="136" y="8"/>
                  </a:lnTo>
                  <a:lnTo>
                    <a:pt x="157" y="6"/>
                  </a:lnTo>
                  <a:lnTo>
                    <a:pt x="177" y="4"/>
                  </a:lnTo>
                  <a:lnTo>
                    <a:pt x="197" y="0"/>
                  </a:lnTo>
                  <a:lnTo>
                    <a:pt x="345" y="14"/>
                  </a:lnTo>
                  <a:lnTo>
                    <a:pt x="345" y="36"/>
                  </a:lnTo>
                  <a:lnTo>
                    <a:pt x="345" y="36"/>
                  </a:lnTo>
                  <a:lnTo>
                    <a:pt x="345"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5632" name="Freeform 32"/>
            <p:cNvSpPr>
              <a:spLocks/>
            </p:cNvSpPr>
            <p:nvPr/>
          </p:nvSpPr>
          <p:spPr bwMode="auto">
            <a:xfrm>
              <a:off x="4366" y="2706"/>
              <a:ext cx="248" cy="43"/>
            </a:xfrm>
            <a:custGeom>
              <a:avLst/>
              <a:gdLst>
                <a:gd name="T0" fmla="*/ 35 w 248"/>
                <a:gd name="T1" fmla="*/ 15 h 43"/>
                <a:gd name="T2" fmla="*/ 57 w 248"/>
                <a:gd name="T3" fmla="*/ 12 h 43"/>
                <a:gd name="T4" fmla="*/ 79 w 248"/>
                <a:gd name="T5" fmla="*/ 11 h 43"/>
                <a:gd name="T6" fmla="*/ 101 w 248"/>
                <a:gd name="T7" fmla="*/ 12 h 43"/>
                <a:gd name="T8" fmla="*/ 123 w 248"/>
                <a:gd name="T9" fmla="*/ 13 h 43"/>
                <a:gd name="T10" fmla="*/ 145 w 248"/>
                <a:gd name="T11" fmla="*/ 14 h 43"/>
                <a:gd name="T12" fmla="*/ 167 w 248"/>
                <a:gd name="T13" fmla="*/ 15 h 43"/>
                <a:gd name="T14" fmla="*/ 189 w 248"/>
                <a:gd name="T15" fmla="*/ 17 h 43"/>
                <a:gd name="T16" fmla="*/ 208 w 248"/>
                <a:gd name="T17" fmla="*/ 14 h 43"/>
                <a:gd name="T18" fmla="*/ 229 w 248"/>
                <a:gd name="T19" fmla="*/ 11 h 43"/>
                <a:gd name="T20" fmla="*/ 247 w 248"/>
                <a:gd name="T21" fmla="*/ 3 h 43"/>
                <a:gd name="T22" fmla="*/ 248 w 248"/>
                <a:gd name="T23" fmla="*/ 9 h 43"/>
                <a:gd name="T24" fmla="*/ 248 w 248"/>
                <a:gd name="T25" fmla="*/ 15 h 43"/>
                <a:gd name="T26" fmla="*/ 246 w 248"/>
                <a:gd name="T27" fmla="*/ 20 h 43"/>
                <a:gd name="T28" fmla="*/ 242 w 248"/>
                <a:gd name="T29" fmla="*/ 25 h 43"/>
                <a:gd name="T30" fmla="*/ 236 w 248"/>
                <a:gd name="T31" fmla="*/ 29 h 43"/>
                <a:gd name="T32" fmla="*/ 230 w 248"/>
                <a:gd name="T33" fmla="*/ 31 h 43"/>
                <a:gd name="T34" fmla="*/ 224 w 248"/>
                <a:gd name="T35" fmla="*/ 35 h 43"/>
                <a:gd name="T36" fmla="*/ 218 w 248"/>
                <a:gd name="T37" fmla="*/ 37 h 43"/>
                <a:gd name="T38" fmla="*/ 212 w 248"/>
                <a:gd name="T39" fmla="*/ 40 h 43"/>
                <a:gd name="T40" fmla="*/ 207 w 248"/>
                <a:gd name="T41" fmla="*/ 43 h 43"/>
                <a:gd name="T42" fmla="*/ 186 w 248"/>
                <a:gd name="T43" fmla="*/ 42 h 43"/>
                <a:gd name="T44" fmla="*/ 165 w 248"/>
                <a:gd name="T45" fmla="*/ 40 h 43"/>
                <a:gd name="T46" fmla="*/ 146 w 248"/>
                <a:gd name="T47" fmla="*/ 39 h 43"/>
                <a:gd name="T48" fmla="*/ 126 w 248"/>
                <a:gd name="T49" fmla="*/ 37 h 43"/>
                <a:gd name="T50" fmla="*/ 107 w 248"/>
                <a:gd name="T51" fmla="*/ 36 h 43"/>
                <a:gd name="T52" fmla="*/ 87 w 248"/>
                <a:gd name="T53" fmla="*/ 35 h 43"/>
                <a:gd name="T54" fmla="*/ 68 w 248"/>
                <a:gd name="T55" fmla="*/ 34 h 43"/>
                <a:gd name="T56" fmla="*/ 48 w 248"/>
                <a:gd name="T57" fmla="*/ 32 h 43"/>
                <a:gd name="T58" fmla="*/ 29 w 248"/>
                <a:gd name="T59" fmla="*/ 34 h 43"/>
                <a:gd name="T60" fmla="*/ 9 w 248"/>
                <a:gd name="T61" fmla="*/ 34 h 43"/>
                <a:gd name="T62" fmla="*/ 6 w 248"/>
                <a:gd name="T63" fmla="*/ 30 h 43"/>
                <a:gd name="T64" fmla="*/ 3 w 248"/>
                <a:gd name="T65" fmla="*/ 26 h 43"/>
                <a:gd name="T66" fmla="*/ 1 w 248"/>
                <a:gd name="T67" fmla="*/ 24 h 43"/>
                <a:gd name="T68" fmla="*/ 0 w 248"/>
                <a:gd name="T69" fmla="*/ 20 h 43"/>
                <a:gd name="T70" fmla="*/ 0 w 248"/>
                <a:gd name="T71" fmla="*/ 17 h 43"/>
                <a:gd name="T72" fmla="*/ 1 w 248"/>
                <a:gd name="T73" fmla="*/ 14 h 43"/>
                <a:gd name="T74" fmla="*/ 1 w 248"/>
                <a:gd name="T75" fmla="*/ 11 h 43"/>
                <a:gd name="T76" fmla="*/ 2 w 248"/>
                <a:gd name="T77" fmla="*/ 7 h 43"/>
                <a:gd name="T78" fmla="*/ 5 w 248"/>
                <a:gd name="T79" fmla="*/ 3 h 43"/>
                <a:gd name="T80" fmla="*/ 6 w 248"/>
                <a:gd name="T81" fmla="*/ 0 h 43"/>
                <a:gd name="T82" fmla="*/ 35 w 248"/>
                <a:gd name="T83" fmla="*/ 15 h 43"/>
                <a:gd name="T84" fmla="*/ 35 w 248"/>
                <a:gd name="T85"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8" h="43">
                  <a:moveTo>
                    <a:pt x="35" y="15"/>
                  </a:moveTo>
                  <a:lnTo>
                    <a:pt x="57" y="12"/>
                  </a:lnTo>
                  <a:lnTo>
                    <a:pt x="79" y="11"/>
                  </a:lnTo>
                  <a:lnTo>
                    <a:pt x="101" y="12"/>
                  </a:lnTo>
                  <a:lnTo>
                    <a:pt x="123" y="13"/>
                  </a:lnTo>
                  <a:lnTo>
                    <a:pt x="145" y="14"/>
                  </a:lnTo>
                  <a:lnTo>
                    <a:pt x="167" y="15"/>
                  </a:lnTo>
                  <a:lnTo>
                    <a:pt x="189" y="17"/>
                  </a:lnTo>
                  <a:lnTo>
                    <a:pt x="208" y="14"/>
                  </a:lnTo>
                  <a:lnTo>
                    <a:pt x="229" y="11"/>
                  </a:lnTo>
                  <a:lnTo>
                    <a:pt x="247" y="3"/>
                  </a:lnTo>
                  <a:lnTo>
                    <a:pt x="248" y="9"/>
                  </a:lnTo>
                  <a:lnTo>
                    <a:pt x="248" y="15"/>
                  </a:lnTo>
                  <a:lnTo>
                    <a:pt x="246" y="20"/>
                  </a:lnTo>
                  <a:lnTo>
                    <a:pt x="242" y="25"/>
                  </a:lnTo>
                  <a:lnTo>
                    <a:pt x="236" y="29"/>
                  </a:lnTo>
                  <a:lnTo>
                    <a:pt x="230" y="31"/>
                  </a:lnTo>
                  <a:lnTo>
                    <a:pt x="224" y="35"/>
                  </a:lnTo>
                  <a:lnTo>
                    <a:pt x="218" y="37"/>
                  </a:lnTo>
                  <a:lnTo>
                    <a:pt x="212" y="40"/>
                  </a:lnTo>
                  <a:lnTo>
                    <a:pt x="207" y="43"/>
                  </a:lnTo>
                  <a:lnTo>
                    <a:pt x="186" y="42"/>
                  </a:lnTo>
                  <a:lnTo>
                    <a:pt x="165" y="40"/>
                  </a:lnTo>
                  <a:lnTo>
                    <a:pt x="146" y="39"/>
                  </a:lnTo>
                  <a:lnTo>
                    <a:pt x="126" y="37"/>
                  </a:lnTo>
                  <a:lnTo>
                    <a:pt x="107" y="36"/>
                  </a:lnTo>
                  <a:lnTo>
                    <a:pt x="87" y="35"/>
                  </a:lnTo>
                  <a:lnTo>
                    <a:pt x="68" y="34"/>
                  </a:lnTo>
                  <a:lnTo>
                    <a:pt x="48" y="32"/>
                  </a:lnTo>
                  <a:lnTo>
                    <a:pt x="29" y="34"/>
                  </a:lnTo>
                  <a:lnTo>
                    <a:pt x="9" y="34"/>
                  </a:lnTo>
                  <a:lnTo>
                    <a:pt x="6" y="30"/>
                  </a:lnTo>
                  <a:lnTo>
                    <a:pt x="3" y="26"/>
                  </a:lnTo>
                  <a:lnTo>
                    <a:pt x="1" y="24"/>
                  </a:lnTo>
                  <a:lnTo>
                    <a:pt x="0" y="20"/>
                  </a:lnTo>
                  <a:lnTo>
                    <a:pt x="0" y="17"/>
                  </a:lnTo>
                  <a:lnTo>
                    <a:pt x="1" y="14"/>
                  </a:lnTo>
                  <a:lnTo>
                    <a:pt x="1" y="11"/>
                  </a:lnTo>
                  <a:lnTo>
                    <a:pt x="2" y="7"/>
                  </a:lnTo>
                  <a:lnTo>
                    <a:pt x="5" y="3"/>
                  </a:lnTo>
                  <a:lnTo>
                    <a:pt x="6" y="0"/>
                  </a:lnTo>
                  <a:lnTo>
                    <a:pt x="35" y="15"/>
                  </a:lnTo>
                  <a:lnTo>
                    <a:pt x="35"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33</a:t>
            </a:fld>
            <a:endParaRPr lang="en-US">
              <a:solidFill>
                <a:srgbClr val="FFFFFF"/>
              </a:solidFill>
            </a:endParaRPr>
          </a:p>
        </p:txBody>
      </p:sp>
      <p:sp>
        <p:nvSpPr>
          <p:cNvPr id="36" name="Rectangle 35"/>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27110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4626" name="Rectangle 2"/>
          <p:cNvSpPr>
            <a:spLocks noGrp="1" noChangeArrowheads="1"/>
          </p:cNvSpPr>
          <p:nvPr>
            <p:ph type="title"/>
          </p:nvPr>
        </p:nvSpPr>
        <p:spPr>
          <a:xfrm>
            <a:off x="457200" y="274638"/>
            <a:ext cx="8229600" cy="1319212"/>
          </a:xfrm>
        </p:spPr>
        <p:txBody>
          <a:bodyPr/>
          <a:lstStyle/>
          <a:p>
            <a:r>
              <a:rPr lang="en-US" sz="3600" b="1" u="sng" dirty="0"/>
              <a:t>Results of Poor Nutrition</a:t>
            </a:r>
            <a:br>
              <a:rPr lang="en-US" sz="3600" b="1" u="sng" dirty="0"/>
            </a:br>
            <a:r>
              <a:rPr lang="en-US" sz="3200" dirty="0"/>
              <a:t>(continued)</a:t>
            </a:r>
          </a:p>
        </p:txBody>
      </p:sp>
      <p:sp>
        <p:nvSpPr>
          <p:cNvPr id="154627" name="Rectangle 3"/>
          <p:cNvSpPr>
            <a:spLocks noGrp="1" noChangeArrowheads="1"/>
          </p:cNvSpPr>
          <p:nvPr>
            <p:ph type="body" sz="half" idx="1"/>
          </p:nvPr>
        </p:nvSpPr>
        <p:spPr>
          <a:xfrm>
            <a:off x="457200" y="1722438"/>
            <a:ext cx="4953000" cy="4403725"/>
          </a:xfrm>
        </p:spPr>
        <p:txBody>
          <a:bodyPr/>
          <a:lstStyle/>
          <a:p>
            <a:r>
              <a:rPr lang="en-US" sz="3600" b="1" dirty="0">
                <a:solidFill>
                  <a:srgbClr val="002060"/>
                </a:solidFill>
                <a:effectLst>
                  <a:outerShdw blurRad="38100" dist="38100" dir="2700000" algn="tl">
                    <a:srgbClr val="000000">
                      <a:alpha val="43137"/>
                    </a:srgbClr>
                  </a:outerShdw>
                </a:effectLst>
              </a:rPr>
              <a:t>Anemia</a:t>
            </a:r>
            <a:r>
              <a:rPr lang="en-US" sz="3600" b="1" dirty="0">
                <a:effectLst>
                  <a:outerShdw blurRad="38100" dist="38100" dir="2700000" algn="tl">
                    <a:srgbClr val="000000">
                      <a:alpha val="43137"/>
                    </a:srgbClr>
                  </a:outerShdw>
                </a:effectLst>
              </a:rPr>
              <a:t> leading to:</a:t>
            </a:r>
          </a:p>
          <a:p>
            <a:pPr lvl="1"/>
            <a:r>
              <a:rPr lang="en-US" sz="3600" b="1" dirty="0">
                <a:effectLst>
                  <a:outerShdw blurRad="38100" dist="38100" dir="2700000" algn="tl">
                    <a:srgbClr val="000000">
                      <a:alpha val="43137"/>
                    </a:srgbClr>
                  </a:outerShdw>
                </a:effectLst>
              </a:rPr>
              <a:t>tired feeling</a:t>
            </a:r>
          </a:p>
          <a:p>
            <a:pPr lvl="1"/>
            <a:r>
              <a:rPr lang="en-US" sz="3600" b="1" dirty="0">
                <a:effectLst>
                  <a:outerShdw blurRad="38100" dist="38100" dir="2700000" algn="tl">
                    <a:srgbClr val="000000">
                      <a:alpha val="43137"/>
                    </a:srgbClr>
                  </a:outerShdw>
                </a:effectLst>
              </a:rPr>
              <a:t>shortness of breath</a:t>
            </a:r>
          </a:p>
          <a:p>
            <a:pPr lvl="1"/>
            <a:r>
              <a:rPr lang="en-US" sz="3600" b="1" dirty="0">
                <a:effectLst>
                  <a:outerShdw blurRad="38100" dist="38100" dir="2700000" algn="tl">
                    <a:srgbClr val="000000">
                      <a:alpha val="43137"/>
                    </a:srgbClr>
                  </a:outerShdw>
                </a:effectLst>
              </a:rPr>
              <a:t>increased pulse</a:t>
            </a:r>
          </a:p>
          <a:p>
            <a:pPr lvl="1"/>
            <a:r>
              <a:rPr lang="en-US" sz="3600" b="1" dirty="0">
                <a:effectLst>
                  <a:outerShdw blurRad="38100" dist="38100" dir="2700000" algn="tl">
                    <a:srgbClr val="000000">
                      <a:alpha val="43137"/>
                    </a:srgbClr>
                  </a:outerShdw>
                </a:effectLst>
              </a:rPr>
              <a:t>problems with digestion</a:t>
            </a:r>
          </a:p>
        </p:txBody>
      </p:sp>
      <p:sp>
        <p:nvSpPr>
          <p:cNvPr id="154656" name="Rectangle 32"/>
          <p:cNvSpPr>
            <a:spLocks noGrp="1" noChangeArrowheads="1"/>
          </p:cNvSpPr>
          <p:nvPr>
            <p:ph type="body" sz="half" idx="2"/>
          </p:nvPr>
        </p:nvSpPr>
        <p:spPr>
          <a:xfrm>
            <a:off x="5122863" y="2341563"/>
            <a:ext cx="3476625" cy="2941637"/>
          </a:xfrm>
        </p:spPr>
        <p:txBody>
          <a:bodyPr/>
          <a:lstStyle/>
          <a:p>
            <a:pPr lvl="1"/>
            <a:r>
              <a:rPr lang="en-US" sz="3600" b="1" dirty="0">
                <a:effectLst>
                  <a:outerShdw blurRad="38100" dist="38100" dir="2700000" algn="tl">
                    <a:srgbClr val="000000">
                      <a:alpha val="43137"/>
                    </a:srgbClr>
                  </a:outerShdw>
                </a:effectLst>
              </a:rPr>
              <a:t>pale skin</a:t>
            </a:r>
          </a:p>
          <a:p>
            <a:pPr lvl="1"/>
            <a:r>
              <a:rPr lang="en-US" sz="3600" b="1" dirty="0">
                <a:effectLst>
                  <a:outerShdw blurRad="38100" dist="38100" dir="2700000" algn="tl">
                    <a:srgbClr val="000000">
                      <a:alpha val="43137"/>
                    </a:srgbClr>
                  </a:outerShdw>
                </a:effectLst>
              </a:rPr>
              <a:t>poor sleep patterns</a:t>
            </a:r>
          </a:p>
          <a:p>
            <a:pPr lvl="1"/>
            <a:r>
              <a:rPr lang="en-US" sz="3600" b="1" dirty="0">
                <a:effectLst>
                  <a:outerShdw blurRad="38100" dist="38100" dir="2700000" algn="tl">
                    <a:srgbClr val="000000">
                      <a:alpha val="43137"/>
                    </a:srgbClr>
                  </a:outerShdw>
                </a:effectLst>
              </a:rPr>
              <a:t>headaches</a:t>
            </a:r>
          </a:p>
          <a:p>
            <a:endParaRPr lang="en-US"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34</a:t>
            </a:fld>
            <a:endParaRPr lang="en-US">
              <a:solidFill>
                <a:srgbClr val="FFFFFF"/>
              </a:solidFill>
            </a:endParaRPr>
          </a:p>
        </p:txBody>
      </p:sp>
      <p:sp>
        <p:nvSpPr>
          <p:cNvPr id="9" name="Rectangle 8"/>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Signs of Poor Nutrition</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51085061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Basic Nutrition</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latin typeface="Showcard Gothic" pitchFamily="82" charset="0"/>
              </a:rPr>
              <a:t>Stick diagnostics</a:t>
            </a:r>
            <a:endParaRPr lang="en-US" sz="4000" dirty="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35</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67240275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304800"/>
            <a:ext cx="9144000" cy="4953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36</a:t>
            </a:fld>
            <a:endParaRPr lang="en-US" dirty="0">
              <a:solidFill>
                <a:schemeClr val="bg1"/>
              </a:solidFill>
            </a:endParaRPr>
          </a:p>
        </p:txBody>
      </p:sp>
      <p:sp>
        <p:nvSpPr>
          <p:cNvPr id="5" name="Rectangle 4"/>
          <p:cNvSpPr/>
          <p:nvPr/>
        </p:nvSpPr>
        <p:spPr>
          <a:xfrm>
            <a:off x="26437" y="914400"/>
            <a:ext cx="9144000" cy="3733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Influences on nutrition and dietary habits</a:t>
            </a:r>
            <a:endParaRPr lang="en-US" sz="8000" b="1" dirty="0">
              <a:solidFill>
                <a:prstClr val="white"/>
              </a:solidFill>
              <a:effectLst>
                <a:outerShdw blurRad="38100" dist="38100" dir="2700000" algn="tl">
                  <a:srgbClr val="000000">
                    <a:alpha val="43137"/>
                  </a:srgbClr>
                </a:outerShdw>
              </a:effectLst>
            </a:endParaRPr>
          </a:p>
        </p:txBody>
      </p:sp>
      <p:sp>
        <p:nvSpPr>
          <p:cNvPr id="7" name="TextBox 6"/>
          <p:cNvSpPr txBox="1"/>
          <p:nvPr/>
        </p:nvSpPr>
        <p:spPr>
          <a:xfrm>
            <a:off x="3770742" y="5289856"/>
            <a:ext cx="1655390" cy="954107"/>
          </a:xfrm>
          <a:prstGeom prst="rect">
            <a:avLst/>
          </a:prstGeom>
          <a:noFill/>
        </p:spPr>
        <p:txBody>
          <a:bodyPr wrap="none" rtlCol="0">
            <a:spAutoFit/>
          </a:bodyPr>
          <a:lstStyle/>
          <a:p>
            <a:r>
              <a:rPr lang="en-US" sz="2800" b="1" dirty="0" smtClean="0">
                <a:solidFill>
                  <a:srgbClr val="FFC000"/>
                </a:solidFill>
                <a:effectLst>
                  <a:outerShdw blurRad="38100" dist="38100" dir="2700000" algn="tl">
                    <a:srgbClr val="000000">
                      <a:alpha val="43137"/>
                    </a:srgbClr>
                  </a:outerShdw>
                </a:effectLst>
              </a:rPr>
              <a:t>1) Aging</a:t>
            </a:r>
          </a:p>
          <a:p>
            <a:r>
              <a:rPr lang="en-US" sz="2800" b="1" dirty="0" smtClean="0">
                <a:solidFill>
                  <a:srgbClr val="FFC000"/>
                </a:solidFill>
                <a:effectLst>
                  <a:outerShdw blurRad="38100" dist="38100" dir="2700000" algn="tl">
                    <a:srgbClr val="000000">
                      <a:alpha val="43137"/>
                    </a:srgbClr>
                  </a:outerShdw>
                </a:effectLst>
              </a:rPr>
              <a:t>2) Culture</a:t>
            </a:r>
            <a:endParaRPr lang="en-US" sz="2800" b="1"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01287226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Metabolism slows</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muscles weaken</a:t>
            </a:r>
            <a:r>
              <a:rPr lang="en-US" sz="4400" b="1" dirty="0" smtClean="0">
                <a:solidFill>
                  <a:srgbClr val="002060"/>
                </a:solidFill>
                <a:effectLst>
                  <a:outerShdw blurRad="38100" dist="38100" dir="2700000" algn="tl">
                    <a:srgbClr val="000000">
                      <a:alpha val="43137"/>
                    </a:srgbClr>
                  </a:outerShdw>
                </a:effectLst>
                <a:sym typeface="Wingdings 3"/>
              </a:rPr>
              <a:t></a:t>
            </a:r>
            <a:r>
              <a:rPr lang="en-US" sz="4400" b="1" dirty="0" smtClean="0">
                <a:solidFill>
                  <a:srgbClr val="002060"/>
                </a:solidFill>
                <a:effectLst>
                  <a:outerShdw blurRad="38100" dist="38100" dir="2700000" algn="tl">
                    <a:srgbClr val="000000">
                      <a:alpha val="43137"/>
                    </a:srgbClr>
                  </a:outerShdw>
                </a:effectLst>
              </a:rPr>
              <a:t> body moves slow</a:t>
            </a:r>
            <a:r>
              <a:rPr lang="en-US" sz="4400" b="1" dirty="0" smtClean="0">
                <a:solidFill>
                  <a:srgbClr val="002060"/>
                </a:solidFill>
                <a:effectLst>
                  <a:outerShdw blurRad="38100" dist="38100" dir="2700000" algn="tl">
                    <a:srgbClr val="000000">
                      <a:alpha val="43137"/>
                    </a:srgbClr>
                  </a:outerShdw>
                </a:effectLst>
                <a:sym typeface="Wingdings 3"/>
              </a:rPr>
              <a:t> activity is reduced reduced activity decreases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37</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t>Nutritional Challenges of Geriatrics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9218" name="Picture 2" descr="C:\Documents and Settings\amoore\Local Settings\Temporary Internet Files\Content.IE5\KDYJ8H2B\MC90029088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248400" y="2446306"/>
            <a:ext cx="2287509" cy="18242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0247001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Loss of vision affects the way food looks, which can decrease appetite.</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38</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42" name="Picture 2" descr="C:\Documents and Settings\amoore\Local Settings\Temporary Internet Files\Content.IE5\GLDKAAAI\MC90028113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781800" y="2631261"/>
            <a:ext cx="1646222" cy="1668855"/>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rgbClr val="FFFFFF"/>
                </a:solidFill>
              </a14:hiddenFill>
            </a:ext>
          </a:extLst>
        </p:spPr>
      </p:pic>
      <p:pic>
        <p:nvPicPr>
          <p:cNvPr id="10243" name="Picture 3" descr="C:\Documents and Settings\amoore\Local Settings\Temporary Internet Files\Content.IE5\U15QBYD4\MP900408868[1].jpg"/>
          <p:cNvPicPr>
            <a:picLocks noChangeAspect="1" noChangeArrowheads="1"/>
          </p:cNvPicPr>
          <p:nvPr/>
        </p:nvPicPr>
        <p:blipFill>
          <a:blip r:embed="rId3" cstate="print">
            <a:extLst>
              <a:ext uri="{BEBA8EAE-BF5A-486C-A8C5-ECC9F3942E4B}">
                <a14:imgProps xmlns:a14="http://schemas.microsoft.com/office/drawing/2010/main">
                  <a14:imgLayer r:embed="rId4">
                    <a14:imgEffect>
                      <a14:artisticPencilSketch/>
                    </a14:imgEffect>
                  </a14:imgLayer>
                </a14:imgProps>
              </a:ext>
              <a:ext uri="{28A0092B-C50C-407E-A947-70E740481C1C}">
                <a14:useLocalDpi xmlns:a14="http://schemas.microsoft.com/office/drawing/2010/main" val="0"/>
              </a:ext>
            </a:extLst>
          </a:blip>
          <a:srcRect/>
          <a:stretch>
            <a:fillRect/>
          </a:stretch>
        </p:blipFill>
        <p:spPr bwMode="auto">
          <a:xfrm>
            <a:off x="3733800" y="4038600"/>
            <a:ext cx="1828800" cy="18288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0244" name="Picture 4" descr="C:\Documents and Settings\amoore\Local Settings\Temporary Internet Files\Content.IE5\U15QBYD4\MP900408868[1].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43600" y="4495800"/>
            <a:ext cx="1981200" cy="19812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9225484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228600" y="1981200"/>
            <a:ext cx="6248400" cy="4332288"/>
          </a:xfrm>
        </p:spPr>
        <p:txBody>
          <a:bodyPr/>
          <a:lstStyle/>
          <a:p>
            <a:r>
              <a:rPr lang="en-US" sz="4000" b="1" dirty="0" smtClean="0">
                <a:solidFill>
                  <a:srgbClr val="002060"/>
                </a:solidFill>
                <a:effectLst>
                  <a:outerShdw blurRad="38100" dist="38100" dir="2700000" algn="tl">
                    <a:srgbClr val="000000">
                      <a:alpha val="43137"/>
                    </a:srgbClr>
                  </a:outerShdw>
                </a:effectLst>
              </a:rPr>
              <a:t>The aging process and some medications weaken the sense of smell and taste</a:t>
            </a:r>
            <a:r>
              <a:rPr lang="en-US" sz="4000" b="1" dirty="0" smtClean="0">
                <a:solidFill>
                  <a:srgbClr val="002060"/>
                </a:solidFill>
                <a:effectLst>
                  <a:outerShdw blurRad="38100" dist="38100" dir="2700000" algn="tl">
                    <a:srgbClr val="000000">
                      <a:alpha val="43137"/>
                    </a:srgbClr>
                  </a:outerShdw>
                </a:effectLst>
                <a:sym typeface="Wingdings 3"/>
              </a:rPr>
              <a:t></a:t>
            </a:r>
            <a:r>
              <a:rPr lang="en-US" sz="4000" b="1" dirty="0">
                <a:solidFill>
                  <a:srgbClr val="002060"/>
                </a:solidFill>
                <a:effectLst>
                  <a:outerShdw blurRad="38100" dist="38100" dir="2700000" algn="tl">
                    <a:srgbClr val="000000">
                      <a:alpha val="43137"/>
                    </a:srgbClr>
                  </a:outerShdw>
                </a:effectLst>
                <a:sym typeface="Wingdings 3"/>
              </a:rPr>
              <a:t> </a:t>
            </a:r>
            <a:r>
              <a:rPr lang="en-US" sz="4000" b="1" dirty="0" smtClean="0">
                <a:solidFill>
                  <a:srgbClr val="002060"/>
                </a:solidFill>
                <a:effectLst>
                  <a:outerShdw blurRad="38100" dist="38100" dir="2700000" algn="tl">
                    <a:srgbClr val="000000">
                      <a:alpha val="43137"/>
                    </a:srgbClr>
                  </a:outerShdw>
                </a:effectLst>
                <a:sym typeface="Wingdings 3"/>
              </a:rPr>
              <a:t>which can decrease appetite. </a:t>
            </a:r>
            <a:endParaRPr lang="en-US" sz="40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39</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6" name="Picture 2" descr="C:\Documents and Settings\amoore\Local Settings\Temporary Internet Files\Content.IE5\24YHVD4S\MC900211478[1].wmf"/>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1329" t="-14985" r="35076" b="28991"/>
          <a:stretch/>
        </p:blipFill>
        <p:spPr bwMode="auto">
          <a:xfrm>
            <a:off x="7162800" y="1905001"/>
            <a:ext cx="987778" cy="14252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11267" name="Picture 3" descr="C:\Documents and Settings\amoore\Local Settings\Temporary Internet Files\Content.IE5\UBIB692R\MP900448668[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6589" y="4343400"/>
            <a:ext cx="1600200" cy="1447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spTree>
    <p:extLst>
      <p:ext uri="{BB962C8B-B14F-4D97-AF65-F5344CB8AC3E}">
        <p14:creationId xmlns:p14="http://schemas.microsoft.com/office/powerpoint/2010/main" val="50797201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4267200" cy="4729163"/>
          </a:xfrm>
        </p:spPr>
        <p:txBody>
          <a:bodyPr/>
          <a:lstStyle/>
          <a:p>
            <a:pPr marL="0" indent="0">
              <a:lnSpc>
                <a:spcPct val="95000"/>
              </a:lnSpc>
              <a:buNone/>
            </a:pPr>
            <a:r>
              <a:rPr lang="en-US" sz="3600" b="1" dirty="0" smtClean="0">
                <a:effectLst>
                  <a:outerShdw blurRad="38100" dist="38100" dir="2700000" algn="tl">
                    <a:srgbClr val="000000">
                      <a:alpha val="43137"/>
                    </a:srgbClr>
                  </a:outerShdw>
                </a:effectLst>
              </a:rPr>
              <a:t>Food is broken down by the gastrointestinal system into </a:t>
            </a:r>
            <a:r>
              <a:rPr lang="en-US" sz="3600" b="1" dirty="0" smtClean="0">
                <a:solidFill>
                  <a:srgbClr val="002060"/>
                </a:solidFill>
                <a:effectLst>
                  <a:outerShdw blurRad="38100" dist="38100" dir="2700000" algn="tl">
                    <a:srgbClr val="000000">
                      <a:alpha val="43137"/>
                    </a:srgbClr>
                  </a:outerShdw>
                </a:effectLst>
              </a:rPr>
              <a:t>small substances </a:t>
            </a:r>
            <a:r>
              <a:rPr lang="en-US" sz="3600" b="1" dirty="0" smtClean="0">
                <a:effectLst>
                  <a:outerShdw blurRad="38100" dist="38100" dir="2700000" algn="tl">
                    <a:srgbClr val="000000">
                      <a:alpha val="43137"/>
                    </a:srgbClr>
                  </a:outerShdw>
                </a:effectLst>
              </a:rPr>
              <a:t>called </a:t>
            </a:r>
            <a:r>
              <a:rPr lang="en-US" sz="5400" b="1" dirty="0" smtClean="0">
                <a:solidFill>
                  <a:srgbClr val="FFC000"/>
                </a:solidFill>
                <a:effectLst>
                  <a:outerShdw blurRad="38100" dist="38100" dir="2700000" algn="tl">
                    <a:srgbClr val="000000">
                      <a:alpha val="43137"/>
                    </a:srgbClr>
                  </a:outerShdw>
                </a:effectLst>
              </a:rPr>
              <a:t>nutrients.</a:t>
            </a:r>
            <a:r>
              <a:rPr lang="en-US" sz="3600" b="1" dirty="0" smtClean="0">
                <a:solidFill>
                  <a:srgbClr val="002060"/>
                </a:solidFill>
                <a:effectLst>
                  <a:outerShdw blurRad="38100" dist="38100" dir="2700000" algn="tl">
                    <a:srgbClr val="000000">
                      <a:alpha val="43137"/>
                    </a:srgbClr>
                  </a:outerShdw>
                </a:effectLst>
              </a:rPr>
              <a:t> </a:t>
            </a:r>
            <a:endParaRPr lang="en-US" sz="3600" b="1" dirty="0">
              <a:solidFill>
                <a:srgbClr val="002060"/>
              </a:solidFill>
              <a:effectLst>
                <a:outerShdw blurRad="38100" dist="38100" dir="2700000" algn="tl">
                  <a:srgbClr val="000000">
                    <a:alpha val="43137"/>
                  </a:srgbClr>
                </a:outerShdw>
              </a:effectLst>
            </a:endParaRPr>
          </a:p>
          <a:p>
            <a:pPr marL="0" indent="0">
              <a:lnSpc>
                <a:spcPct val="95000"/>
              </a:lnSpc>
              <a:buNone/>
            </a:pPr>
            <a:endParaRPr lang="en-US" sz="3600" b="1" dirty="0" smtClean="0">
              <a:solidFill>
                <a:srgbClr val="C00000"/>
              </a:solidFill>
              <a:effectLst>
                <a:outerShdw blurRad="38100" dist="38100" dir="2700000" algn="tl">
                  <a:srgbClr val="000000">
                    <a:alpha val="43137"/>
                  </a:srgbClr>
                </a:outerShdw>
              </a:effectLst>
            </a:endParaRPr>
          </a:p>
          <a:p>
            <a:pPr marL="0" indent="0">
              <a:lnSpc>
                <a:spcPct val="95000"/>
              </a:lnSpc>
              <a:buNone/>
            </a:pPr>
            <a:endParaRPr lang="en-US" sz="1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4</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5157216" y="2980944"/>
            <a:ext cx="2139696" cy="21214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1515679731"/>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Less saliva production affects chewing and swallowing.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40</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8" name="Picture 4" descr="C:\Documents and Settings\amoore\Local Settings\Temporary Internet Files\Content.IE5\X3FJPXKE\MC90043556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10200" y="3429000"/>
            <a:ext cx="2286000" cy="228600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2353162"/>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1793875"/>
            <a:ext cx="6834188" cy="4332288"/>
          </a:xfrm>
        </p:spPr>
        <p:txBody>
          <a:bodyPr/>
          <a:lstStyle/>
          <a:p>
            <a:r>
              <a:rPr lang="en-US" sz="4400" b="1" dirty="0" smtClean="0">
                <a:solidFill>
                  <a:srgbClr val="002060"/>
                </a:solidFill>
                <a:effectLst>
                  <a:outerShdw blurRad="38100" dist="38100" dir="2700000" algn="tl">
                    <a:srgbClr val="000000">
                      <a:alpha val="43137"/>
                    </a:srgbClr>
                  </a:outerShdw>
                </a:effectLst>
              </a:rPr>
              <a:t>Dentures and poor dental health make chewing difficult.</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41</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1269" name="Picture 5" descr="C:\Documents and Settings\amoore\Local Settings\Temporary Internet Files\Content.IE5\W1IZ4X6V\MC900339844[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15000" y="3124200"/>
            <a:ext cx="2305507" cy="24603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010183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Digestion takes longer and it is less efficient.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42</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2290" name="Picture 2" descr="C:\Documents and Settings\amoore\Local Settings\Temporary Internet Files\Content.IE5\O1I3STAB\MP900425264[1].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1200" y="1981200"/>
            <a:ext cx="2362200" cy="3715657"/>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360244830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1507" name="Rectangle 3"/>
          <p:cNvSpPr>
            <a:spLocks noGrp="1" noChangeArrowheads="1"/>
          </p:cNvSpPr>
          <p:nvPr>
            <p:ph type="body" sz="half" idx="1"/>
          </p:nvPr>
        </p:nvSpPr>
        <p:spPr>
          <a:xfrm>
            <a:off x="457200" y="2057400"/>
            <a:ext cx="4724400" cy="4332288"/>
          </a:xfrm>
        </p:spPr>
        <p:txBody>
          <a:bodyPr/>
          <a:lstStyle/>
          <a:p>
            <a:r>
              <a:rPr lang="en-US" sz="4400" b="1" dirty="0" smtClean="0">
                <a:solidFill>
                  <a:srgbClr val="002060"/>
                </a:solidFill>
                <a:effectLst>
                  <a:outerShdw blurRad="38100" dist="38100" dir="2700000" algn="tl">
                    <a:srgbClr val="000000">
                      <a:alpha val="43137"/>
                    </a:srgbClr>
                  </a:outerShdw>
                </a:effectLst>
              </a:rPr>
              <a:t>Constipation interferes with appetite. </a:t>
            </a:r>
            <a:endParaRPr lang="en-US" sz="44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43</a:t>
            </a:fld>
            <a:endParaRPr lang="en-US">
              <a:solidFill>
                <a:srgbClr val="FFFFFF"/>
              </a:solidFill>
            </a:endParaRPr>
          </a:p>
        </p:txBody>
      </p:sp>
      <p:sp>
        <p:nvSpPr>
          <p:cNvPr id="93" name="Rectangle 92"/>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rPr>
              <a:t>Nutritional Challenges of Geriatrics</a:t>
            </a:r>
            <a:endParaRPr lang="en-US" sz="40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410200" y="2590800"/>
            <a:ext cx="2209800" cy="2209800"/>
          </a:xfrm>
          <a:prstGeom prst="rect">
            <a:avLst/>
          </a:prstGeom>
        </p:spPr>
      </p:pic>
      <p:sp>
        <p:nvSpPr>
          <p:cNvPr id="6" name="TextBox 5"/>
          <p:cNvSpPr txBox="1"/>
          <p:nvPr/>
        </p:nvSpPr>
        <p:spPr>
          <a:xfrm>
            <a:off x="5791200" y="3505200"/>
            <a:ext cx="1219200" cy="1569660"/>
          </a:xfrm>
          <a:prstGeom prst="rect">
            <a:avLst/>
          </a:prstGeom>
          <a:noFill/>
        </p:spPr>
        <p:txBody>
          <a:bodyPr wrap="square" rtlCol="0">
            <a:spAutoFit/>
          </a:bodyPr>
          <a:lstStyle/>
          <a:p>
            <a:pPr algn="ctr"/>
            <a:r>
              <a:rPr lang="en-US" sz="9600" dirty="0" smtClean="0">
                <a:solidFill>
                  <a:schemeClr val="tx2"/>
                </a:solidFill>
              </a:rPr>
              <a:t>X</a:t>
            </a:r>
            <a:endParaRPr lang="en-US" sz="9600" dirty="0">
              <a:solidFill>
                <a:schemeClr val="tx2"/>
              </a:solidFill>
            </a:endParaRPr>
          </a:p>
        </p:txBody>
      </p:sp>
    </p:spTree>
    <p:extLst>
      <p:ext uri="{BB962C8B-B14F-4D97-AF65-F5344CB8AC3E}">
        <p14:creationId xmlns:p14="http://schemas.microsoft.com/office/powerpoint/2010/main" val="2786090709"/>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sp>
        <p:nvSpPr>
          <p:cNvPr id="5" name="Rectangle 4"/>
          <p:cNvSpPr/>
          <p:nvPr/>
        </p:nvSpPr>
        <p:spPr>
          <a:xfrm>
            <a:off x="13716" y="20215"/>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100"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sp>
        <p:nvSpPr>
          <p:cNvPr id="2" name="Footer Placeholder 1"/>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3" name="Slide Number Placeholder 2"/>
          <p:cNvSpPr>
            <a:spLocks noGrp="1"/>
          </p:cNvSpPr>
          <p:nvPr>
            <p:ph type="sldNum" sz="quarter" idx="12"/>
          </p:nvPr>
        </p:nvSpPr>
        <p:spPr/>
        <p:txBody>
          <a:bodyPr/>
          <a:lstStyle/>
          <a:p>
            <a:fld id="{B6F15528-21DE-4FAA-801E-634DDDAF4B2B}" type="slidenum">
              <a:rPr lang="en-US" smtClean="0">
                <a:solidFill>
                  <a:schemeClr val="bg1"/>
                </a:solidFill>
              </a:rPr>
              <a:pPr/>
              <a:t>44</a:t>
            </a:fld>
            <a:endParaRPr lang="en-US" dirty="0">
              <a:solidFill>
                <a:schemeClr val="bg1"/>
              </a:solidFill>
            </a:endParaRPr>
          </a:p>
        </p:txBody>
      </p:sp>
      <p:sp>
        <p:nvSpPr>
          <p:cNvPr id="4102" name="Rectangle 3"/>
          <p:cNvSpPr>
            <a:spLocks noChangeArrowheads="1"/>
          </p:cNvSpPr>
          <p:nvPr/>
        </p:nvSpPr>
        <p:spPr bwMode="auto">
          <a:xfrm>
            <a:off x="1458468" y="158715"/>
            <a:ext cx="6199632" cy="1200329"/>
          </a:xfrm>
          <a:prstGeom prst="rect">
            <a:avLst/>
          </a:prstGeom>
          <a:noFill/>
          <a:ln>
            <a:noFill/>
          </a:ln>
          <a:extLst/>
        </p:spPr>
        <p:txBody>
          <a:bodyPr wrap="square">
            <a:spAutoFit/>
          </a:bodyPr>
          <a:lstStyle/>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Factors </a:t>
            </a:r>
            <a:r>
              <a:rPr lang="en-US" sz="3600" b="1" kern="0" dirty="0">
                <a:solidFill>
                  <a:prstClr val="white"/>
                </a:solidFill>
                <a:effectLst>
                  <a:outerShdw blurRad="38100" dist="38100" dir="2700000" algn="tl">
                    <a:srgbClr val="000000">
                      <a:alpha val="43137"/>
                    </a:srgbClr>
                  </a:outerShdw>
                </a:effectLst>
                <a:latin typeface="Arial"/>
              </a:rPr>
              <a:t>Influencing </a:t>
            </a:r>
            <a:endParaRPr lang="en-US" sz="3600" b="1" kern="0" dirty="0" smtClean="0">
              <a:solidFill>
                <a:prstClr val="white"/>
              </a:solidFill>
              <a:effectLst>
                <a:outerShdw blurRad="38100" dist="38100" dir="2700000" algn="tl">
                  <a:srgbClr val="000000">
                    <a:alpha val="43137"/>
                  </a:srgbClr>
                </a:outerShdw>
              </a:effectLst>
              <a:latin typeface="Arial"/>
            </a:endParaRPr>
          </a:p>
          <a:p>
            <a:pPr algn="ctr" fontAlgn="base">
              <a:spcBef>
                <a:spcPct val="0"/>
              </a:spcBef>
              <a:spcAft>
                <a:spcPct val="0"/>
              </a:spcAft>
            </a:pPr>
            <a:r>
              <a:rPr lang="en-US" sz="3600" b="1" kern="0" dirty="0" smtClean="0">
                <a:solidFill>
                  <a:prstClr val="white"/>
                </a:solidFill>
                <a:effectLst>
                  <a:outerShdw blurRad="38100" dist="38100" dir="2700000" algn="tl">
                    <a:srgbClr val="000000">
                      <a:alpha val="43137"/>
                    </a:srgbClr>
                  </a:outerShdw>
                </a:effectLst>
                <a:latin typeface="Arial"/>
              </a:rPr>
              <a:t>Dietary Practices</a:t>
            </a:r>
            <a:endParaRPr lang="en-US" b="1" dirty="0" smtClean="0">
              <a:solidFill>
                <a:prstClr val="white"/>
              </a:solidFill>
              <a:effectLst>
                <a:outerShdw blurRad="38100" dist="38100" dir="2700000" algn="tl">
                  <a:srgbClr val="000000">
                    <a:alpha val="43137"/>
                  </a:srgbClr>
                </a:outerShdw>
              </a:effectLst>
            </a:endParaRPr>
          </a:p>
        </p:txBody>
      </p:sp>
      <p:sp>
        <p:nvSpPr>
          <p:cNvPr id="4" name="Rectangle 3"/>
          <p:cNvSpPr/>
          <p:nvPr/>
        </p:nvSpPr>
        <p:spPr>
          <a:xfrm>
            <a:off x="826008" y="1905000"/>
            <a:ext cx="7010400" cy="4019562"/>
          </a:xfrm>
          <a:prstGeom prst="rect">
            <a:avLst/>
          </a:prstGeom>
        </p:spPr>
        <p:txBody>
          <a:bodyPr wrap="square">
            <a:spAutoFit/>
          </a:bodyPr>
          <a:lstStyle/>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Personal preference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Appetite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Finance</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Illness</a:t>
            </a:r>
          </a:p>
          <a:p>
            <a:pPr marL="280988" indent="-280988" eaLnBrk="0" fontAlgn="base" hangingPunct="0">
              <a:spcBef>
                <a:spcPct val="20000"/>
              </a:spcBef>
              <a:spcAft>
                <a:spcPct val="0"/>
              </a:spcAft>
              <a:buFontTx/>
              <a:buChar char="•"/>
            </a:pPr>
            <a:r>
              <a:rPr lang="en-US" sz="4400" b="1" kern="0" dirty="0">
                <a:solidFill>
                  <a:srgbClr val="FFFFFF"/>
                </a:solidFill>
                <a:effectLst>
                  <a:outerShdw blurRad="38100" dist="38100" dir="2700000" algn="tl">
                    <a:srgbClr val="000000">
                      <a:alpha val="43137"/>
                    </a:srgbClr>
                  </a:outerShdw>
                </a:effectLst>
                <a:latin typeface="Arial"/>
              </a:rPr>
              <a:t>Culture</a:t>
            </a:r>
          </a:p>
        </p:txBody>
      </p:sp>
      <p:pic>
        <p:nvPicPr>
          <p:cNvPr id="9" name="Picture 7" descr="Seniors (250)"/>
          <p:cNvPicPr>
            <a:picLocks noGrp="1" noChangeAspect="1" noChangeArrowheads="1"/>
          </p:cNvPicPr>
          <p:nvPr>
            <p:ph sz="half" idx="4294967295"/>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a:xfrm>
            <a:off x="4800600" y="2971800"/>
            <a:ext cx="2662606" cy="283845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59562501"/>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272316" y="1752600"/>
            <a:ext cx="5797550" cy="4525963"/>
          </a:xfrm>
        </p:spPr>
        <p:txBody>
          <a:bodyPr>
            <a:normAutofit/>
          </a:bodyPr>
          <a:lstStyle/>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Chinese</a:t>
            </a:r>
            <a:r>
              <a:rPr lang="en-US" sz="2800" b="1" dirty="0">
                <a:effectLst>
                  <a:outerShdw blurRad="38100" dist="38100" dir="2700000" algn="tl">
                    <a:srgbClr val="000000">
                      <a:alpha val="43137"/>
                    </a:srgbClr>
                  </a:outerShdw>
                </a:effectLst>
              </a:rPr>
              <a:t>, Japanese, Koreans and people from Far East include rice and tea </a:t>
            </a:r>
            <a:endParaRPr lang="en-US" sz="2800" b="1" dirty="0" smtClean="0">
              <a:effectLst>
                <a:outerShdw blurRad="38100" dist="38100" dir="2700000" algn="tl">
                  <a:srgbClr val="000000">
                    <a:alpha val="43137"/>
                  </a:srgbClr>
                </a:outerShdw>
              </a:effectLst>
            </a:endParaRPr>
          </a:p>
          <a:p>
            <a:pPr>
              <a:buFont typeface="Wingdings" pitchFamily="2" charset="2"/>
              <a:buChar char="v"/>
            </a:pPr>
            <a:endParaRPr lang="en-US" sz="2800" b="1" dirty="0">
              <a:effectLst>
                <a:outerShdw blurRad="38100" dist="38100" dir="2700000" algn="tl">
                  <a:srgbClr val="000000">
                    <a:alpha val="43137"/>
                  </a:srgbClr>
                </a:outerShdw>
              </a:effectLst>
            </a:endParaRPr>
          </a:p>
          <a:p>
            <a:pPr>
              <a:buFont typeface="Wingdings" pitchFamily="2" charset="2"/>
              <a:buChar char="v"/>
            </a:pPr>
            <a:r>
              <a:rPr lang="en-US" sz="2800" b="1" dirty="0">
                <a:effectLst>
                  <a:outerShdw blurRad="38100" dist="38100" dir="2700000" algn="tl">
                    <a:srgbClr val="000000">
                      <a:alpha val="43137"/>
                    </a:srgbClr>
                  </a:outerShdw>
                </a:effectLst>
              </a:rPr>
              <a:t>The diets of </a:t>
            </a:r>
            <a:r>
              <a:rPr lang="en-US" sz="2800" b="1" dirty="0">
                <a:solidFill>
                  <a:srgbClr val="002060"/>
                </a:solidFill>
                <a:effectLst>
                  <a:outerShdw blurRad="38100" dist="38100" dir="2700000" algn="tl">
                    <a:srgbClr val="000000">
                      <a:alpha val="43137"/>
                    </a:srgbClr>
                  </a:outerShdw>
                </a:effectLst>
              </a:rPr>
              <a:t>Spanish-speaking people</a:t>
            </a:r>
            <a:r>
              <a:rPr lang="en-US" sz="2800" b="1" dirty="0">
                <a:effectLst>
                  <a:outerShdw blurRad="38100" dist="38100" dir="2700000" algn="tl">
                    <a:srgbClr val="000000">
                      <a:alpha val="43137"/>
                    </a:srgbClr>
                  </a:outerShdw>
                </a:effectLst>
              </a:rPr>
              <a:t> include spicy dishes containing rice, beans and corn</a:t>
            </a:r>
          </a:p>
        </p:txBody>
      </p:sp>
      <p:grpSp>
        <p:nvGrpSpPr>
          <p:cNvPr id="13673" name="Group 361"/>
          <p:cNvGrpSpPr>
            <a:grpSpLocks/>
          </p:cNvGrpSpPr>
          <p:nvPr/>
        </p:nvGrpSpPr>
        <p:grpSpPr bwMode="auto">
          <a:xfrm>
            <a:off x="6240463" y="1847850"/>
            <a:ext cx="2066925" cy="1738313"/>
            <a:chOff x="3857" y="1192"/>
            <a:chExt cx="1302" cy="1095"/>
          </a:xfrm>
        </p:grpSpPr>
        <p:sp>
          <p:nvSpPr>
            <p:cNvPr id="13318" name="AutoShape 6"/>
            <p:cNvSpPr>
              <a:spLocks noChangeAspect="1" noChangeArrowheads="1" noTextEdit="1"/>
            </p:cNvSpPr>
            <p:nvPr/>
          </p:nvSpPr>
          <p:spPr bwMode="auto">
            <a:xfrm>
              <a:off x="3857" y="1192"/>
              <a:ext cx="1302" cy="1095"/>
            </a:xfrm>
            <a:prstGeom prst="rect">
              <a:avLst/>
            </a:prstGeom>
            <a:solidFill>
              <a:srgbClr val="CCFFCC"/>
            </a:solidFill>
            <a:ln w="38100">
              <a:solidFill>
                <a:srgbClr val="002060"/>
              </a:solidFill>
              <a:miter lim="800000"/>
              <a:headEnd/>
              <a:tailEnd/>
            </a:ln>
          </p:spPr>
          <p:txBody>
            <a:bodyPr/>
            <a:lstStyle/>
            <a:p>
              <a:endParaRPr lang="en-US">
                <a:solidFill>
                  <a:srgbClr val="FFFFFF"/>
                </a:solidFill>
              </a:endParaRPr>
            </a:p>
          </p:txBody>
        </p:sp>
        <p:grpSp>
          <p:nvGrpSpPr>
            <p:cNvPr id="13670" name="Group 358"/>
            <p:cNvGrpSpPr>
              <a:grpSpLocks/>
            </p:cNvGrpSpPr>
            <p:nvPr/>
          </p:nvGrpSpPr>
          <p:grpSpPr bwMode="auto">
            <a:xfrm>
              <a:off x="3918" y="1265"/>
              <a:ext cx="1229" cy="1016"/>
              <a:chOff x="4007" y="986"/>
              <a:chExt cx="1370" cy="1058"/>
            </a:xfrm>
          </p:grpSpPr>
          <p:sp>
            <p:nvSpPr>
              <p:cNvPr id="13320" name="Freeform 8"/>
              <p:cNvSpPr>
                <a:spLocks/>
              </p:cNvSpPr>
              <p:nvPr/>
            </p:nvSpPr>
            <p:spPr bwMode="auto">
              <a:xfrm>
                <a:off x="4043" y="1042"/>
                <a:ext cx="1321" cy="1002"/>
              </a:xfrm>
              <a:custGeom>
                <a:avLst/>
                <a:gdLst>
                  <a:gd name="T0" fmla="*/ 714 w 2641"/>
                  <a:gd name="T1" fmla="*/ 268 h 2004"/>
                  <a:gd name="T2" fmla="*/ 775 w 2641"/>
                  <a:gd name="T3" fmla="*/ 260 h 2004"/>
                  <a:gd name="T4" fmla="*/ 836 w 2641"/>
                  <a:gd name="T5" fmla="*/ 234 h 2004"/>
                  <a:gd name="T6" fmla="*/ 904 w 2641"/>
                  <a:gd name="T7" fmla="*/ 194 h 2004"/>
                  <a:gd name="T8" fmla="*/ 961 w 2641"/>
                  <a:gd name="T9" fmla="*/ 175 h 2004"/>
                  <a:gd name="T10" fmla="*/ 1022 w 2641"/>
                  <a:gd name="T11" fmla="*/ 167 h 2004"/>
                  <a:gd name="T12" fmla="*/ 1088 w 2641"/>
                  <a:gd name="T13" fmla="*/ 182 h 2004"/>
                  <a:gd name="T14" fmla="*/ 1123 w 2641"/>
                  <a:gd name="T15" fmla="*/ 239 h 2004"/>
                  <a:gd name="T16" fmla="*/ 1172 w 2641"/>
                  <a:gd name="T17" fmla="*/ 274 h 2004"/>
                  <a:gd name="T18" fmla="*/ 1233 w 2641"/>
                  <a:gd name="T19" fmla="*/ 287 h 2004"/>
                  <a:gd name="T20" fmla="*/ 1273 w 2641"/>
                  <a:gd name="T21" fmla="*/ 289 h 2004"/>
                  <a:gd name="T22" fmla="*/ 1330 w 2641"/>
                  <a:gd name="T23" fmla="*/ 289 h 2004"/>
                  <a:gd name="T24" fmla="*/ 1398 w 2641"/>
                  <a:gd name="T25" fmla="*/ 293 h 2004"/>
                  <a:gd name="T26" fmla="*/ 1482 w 2641"/>
                  <a:gd name="T27" fmla="*/ 302 h 2004"/>
                  <a:gd name="T28" fmla="*/ 1567 w 2641"/>
                  <a:gd name="T29" fmla="*/ 323 h 2004"/>
                  <a:gd name="T30" fmla="*/ 1651 w 2641"/>
                  <a:gd name="T31" fmla="*/ 353 h 2004"/>
                  <a:gd name="T32" fmla="*/ 1723 w 2641"/>
                  <a:gd name="T33" fmla="*/ 401 h 2004"/>
                  <a:gd name="T34" fmla="*/ 1776 w 2641"/>
                  <a:gd name="T35" fmla="*/ 454 h 2004"/>
                  <a:gd name="T36" fmla="*/ 1816 w 2641"/>
                  <a:gd name="T37" fmla="*/ 509 h 2004"/>
                  <a:gd name="T38" fmla="*/ 1852 w 2641"/>
                  <a:gd name="T39" fmla="*/ 589 h 2004"/>
                  <a:gd name="T40" fmla="*/ 1858 w 2641"/>
                  <a:gd name="T41" fmla="*/ 641 h 2004"/>
                  <a:gd name="T42" fmla="*/ 1942 w 2641"/>
                  <a:gd name="T43" fmla="*/ 650 h 2004"/>
                  <a:gd name="T44" fmla="*/ 2008 w 2641"/>
                  <a:gd name="T45" fmla="*/ 703 h 2004"/>
                  <a:gd name="T46" fmla="*/ 2024 w 2641"/>
                  <a:gd name="T47" fmla="*/ 778 h 2004"/>
                  <a:gd name="T48" fmla="*/ 2014 w 2641"/>
                  <a:gd name="T49" fmla="*/ 850 h 2004"/>
                  <a:gd name="T50" fmla="*/ 1993 w 2641"/>
                  <a:gd name="T51" fmla="*/ 932 h 2004"/>
                  <a:gd name="T52" fmla="*/ 1991 w 2641"/>
                  <a:gd name="T53" fmla="*/ 971 h 2004"/>
                  <a:gd name="T54" fmla="*/ 2048 w 2641"/>
                  <a:gd name="T55" fmla="*/ 998 h 2004"/>
                  <a:gd name="T56" fmla="*/ 2130 w 2641"/>
                  <a:gd name="T57" fmla="*/ 1044 h 2004"/>
                  <a:gd name="T58" fmla="*/ 2233 w 2641"/>
                  <a:gd name="T59" fmla="*/ 1112 h 2004"/>
                  <a:gd name="T60" fmla="*/ 2341 w 2641"/>
                  <a:gd name="T61" fmla="*/ 1205 h 2004"/>
                  <a:gd name="T62" fmla="*/ 2449 w 2641"/>
                  <a:gd name="T63" fmla="*/ 1325 h 2004"/>
                  <a:gd name="T64" fmla="*/ 2544 w 2641"/>
                  <a:gd name="T65" fmla="*/ 1470 h 2004"/>
                  <a:gd name="T66" fmla="*/ 2611 w 2641"/>
                  <a:gd name="T67" fmla="*/ 1622 h 2004"/>
                  <a:gd name="T68" fmla="*/ 2639 w 2641"/>
                  <a:gd name="T69" fmla="*/ 1713 h 2004"/>
                  <a:gd name="T70" fmla="*/ 2630 w 2641"/>
                  <a:gd name="T71" fmla="*/ 1759 h 2004"/>
                  <a:gd name="T72" fmla="*/ 2571 w 2641"/>
                  <a:gd name="T73" fmla="*/ 1726 h 2004"/>
                  <a:gd name="T74" fmla="*/ 1898 w 2641"/>
                  <a:gd name="T75" fmla="*/ 1270 h 2004"/>
                  <a:gd name="T76" fmla="*/ 1560 w 2641"/>
                  <a:gd name="T77" fmla="*/ 1443 h 2004"/>
                  <a:gd name="T78" fmla="*/ 1493 w 2641"/>
                  <a:gd name="T79" fmla="*/ 1481 h 2004"/>
                  <a:gd name="T80" fmla="*/ 1432 w 2641"/>
                  <a:gd name="T81" fmla="*/ 1502 h 2004"/>
                  <a:gd name="T82" fmla="*/ 1355 w 2641"/>
                  <a:gd name="T83" fmla="*/ 1519 h 2004"/>
                  <a:gd name="T84" fmla="*/ 1258 w 2641"/>
                  <a:gd name="T85" fmla="*/ 1527 h 2004"/>
                  <a:gd name="T86" fmla="*/ 1146 w 2641"/>
                  <a:gd name="T87" fmla="*/ 1525 h 2004"/>
                  <a:gd name="T88" fmla="*/ 1041 w 2641"/>
                  <a:gd name="T89" fmla="*/ 1517 h 2004"/>
                  <a:gd name="T90" fmla="*/ 948 w 2641"/>
                  <a:gd name="T91" fmla="*/ 1506 h 2004"/>
                  <a:gd name="T92" fmla="*/ 868 w 2641"/>
                  <a:gd name="T93" fmla="*/ 1489 h 2004"/>
                  <a:gd name="T94" fmla="*/ 803 w 2641"/>
                  <a:gd name="T95" fmla="*/ 1475 h 2004"/>
                  <a:gd name="T96" fmla="*/ 748 w 2641"/>
                  <a:gd name="T97" fmla="*/ 1462 h 2004"/>
                  <a:gd name="T98" fmla="*/ 699 w 2641"/>
                  <a:gd name="T99" fmla="*/ 1460 h 2004"/>
                  <a:gd name="T100" fmla="*/ 634 w 2641"/>
                  <a:gd name="T101" fmla="*/ 1458 h 2004"/>
                  <a:gd name="T102" fmla="*/ 583 w 2641"/>
                  <a:gd name="T103" fmla="*/ 1453 h 2004"/>
                  <a:gd name="T104" fmla="*/ 518 w 2641"/>
                  <a:gd name="T105" fmla="*/ 1430 h 2004"/>
                  <a:gd name="T106" fmla="*/ 465 w 2641"/>
                  <a:gd name="T107" fmla="*/ 1365 h 2004"/>
                  <a:gd name="T108" fmla="*/ 456 w 2641"/>
                  <a:gd name="T109" fmla="*/ 1285 h 2004"/>
                  <a:gd name="T110" fmla="*/ 478 w 2641"/>
                  <a:gd name="T111" fmla="*/ 1211 h 2004"/>
                  <a:gd name="T112" fmla="*/ 511 w 2641"/>
                  <a:gd name="T113" fmla="*/ 1162 h 2004"/>
                  <a:gd name="T114" fmla="*/ 488 w 2641"/>
                  <a:gd name="T115" fmla="*/ 1118 h 2004"/>
                  <a:gd name="T116" fmla="*/ 471 w 2641"/>
                  <a:gd name="T117" fmla="*/ 1068 h 2004"/>
                  <a:gd name="T118" fmla="*/ 473 w 2641"/>
                  <a:gd name="T119" fmla="*/ 1011 h 2004"/>
                  <a:gd name="T120" fmla="*/ 513 w 2641"/>
                  <a:gd name="T121" fmla="*/ 973 h 2004"/>
                  <a:gd name="T122" fmla="*/ 222 w 2641"/>
                  <a:gd name="T123" fmla="*/ 17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1" h="2004">
                    <a:moveTo>
                      <a:pt x="389" y="0"/>
                    </a:moveTo>
                    <a:lnTo>
                      <a:pt x="670" y="270"/>
                    </a:lnTo>
                    <a:lnTo>
                      <a:pt x="672" y="270"/>
                    </a:lnTo>
                    <a:lnTo>
                      <a:pt x="676" y="270"/>
                    </a:lnTo>
                    <a:lnTo>
                      <a:pt x="680" y="270"/>
                    </a:lnTo>
                    <a:lnTo>
                      <a:pt x="689" y="270"/>
                    </a:lnTo>
                    <a:lnTo>
                      <a:pt x="699" y="270"/>
                    </a:lnTo>
                    <a:lnTo>
                      <a:pt x="708" y="270"/>
                    </a:lnTo>
                    <a:lnTo>
                      <a:pt x="714" y="268"/>
                    </a:lnTo>
                    <a:lnTo>
                      <a:pt x="720" y="268"/>
                    </a:lnTo>
                    <a:lnTo>
                      <a:pt x="727" y="268"/>
                    </a:lnTo>
                    <a:lnTo>
                      <a:pt x="735" y="268"/>
                    </a:lnTo>
                    <a:lnTo>
                      <a:pt x="741" y="266"/>
                    </a:lnTo>
                    <a:lnTo>
                      <a:pt x="748" y="266"/>
                    </a:lnTo>
                    <a:lnTo>
                      <a:pt x="754" y="264"/>
                    </a:lnTo>
                    <a:lnTo>
                      <a:pt x="762" y="264"/>
                    </a:lnTo>
                    <a:lnTo>
                      <a:pt x="767" y="262"/>
                    </a:lnTo>
                    <a:lnTo>
                      <a:pt x="775" y="260"/>
                    </a:lnTo>
                    <a:lnTo>
                      <a:pt x="783" y="258"/>
                    </a:lnTo>
                    <a:lnTo>
                      <a:pt x="790" y="256"/>
                    </a:lnTo>
                    <a:lnTo>
                      <a:pt x="798" y="255"/>
                    </a:lnTo>
                    <a:lnTo>
                      <a:pt x="803" y="251"/>
                    </a:lnTo>
                    <a:lnTo>
                      <a:pt x="811" y="249"/>
                    </a:lnTo>
                    <a:lnTo>
                      <a:pt x="817" y="245"/>
                    </a:lnTo>
                    <a:lnTo>
                      <a:pt x="822" y="241"/>
                    </a:lnTo>
                    <a:lnTo>
                      <a:pt x="830" y="237"/>
                    </a:lnTo>
                    <a:lnTo>
                      <a:pt x="836" y="234"/>
                    </a:lnTo>
                    <a:lnTo>
                      <a:pt x="841" y="230"/>
                    </a:lnTo>
                    <a:lnTo>
                      <a:pt x="845" y="224"/>
                    </a:lnTo>
                    <a:lnTo>
                      <a:pt x="853" y="220"/>
                    </a:lnTo>
                    <a:lnTo>
                      <a:pt x="859" y="215"/>
                    </a:lnTo>
                    <a:lnTo>
                      <a:pt x="866" y="211"/>
                    </a:lnTo>
                    <a:lnTo>
                      <a:pt x="876" y="205"/>
                    </a:lnTo>
                    <a:lnTo>
                      <a:pt x="883" y="201"/>
                    </a:lnTo>
                    <a:lnTo>
                      <a:pt x="893" y="198"/>
                    </a:lnTo>
                    <a:lnTo>
                      <a:pt x="904" y="194"/>
                    </a:lnTo>
                    <a:lnTo>
                      <a:pt x="912" y="190"/>
                    </a:lnTo>
                    <a:lnTo>
                      <a:pt x="923" y="186"/>
                    </a:lnTo>
                    <a:lnTo>
                      <a:pt x="929" y="184"/>
                    </a:lnTo>
                    <a:lnTo>
                      <a:pt x="935" y="182"/>
                    </a:lnTo>
                    <a:lnTo>
                      <a:pt x="940" y="180"/>
                    </a:lnTo>
                    <a:lnTo>
                      <a:pt x="946" y="179"/>
                    </a:lnTo>
                    <a:lnTo>
                      <a:pt x="950" y="177"/>
                    </a:lnTo>
                    <a:lnTo>
                      <a:pt x="955" y="177"/>
                    </a:lnTo>
                    <a:lnTo>
                      <a:pt x="961" y="175"/>
                    </a:lnTo>
                    <a:lnTo>
                      <a:pt x="969" y="175"/>
                    </a:lnTo>
                    <a:lnTo>
                      <a:pt x="973" y="173"/>
                    </a:lnTo>
                    <a:lnTo>
                      <a:pt x="978" y="173"/>
                    </a:lnTo>
                    <a:lnTo>
                      <a:pt x="984" y="171"/>
                    </a:lnTo>
                    <a:lnTo>
                      <a:pt x="990" y="171"/>
                    </a:lnTo>
                    <a:lnTo>
                      <a:pt x="999" y="169"/>
                    </a:lnTo>
                    <a:lnTo>
                      <a:pt x="1011" y="167"/>
                    </a:lnTo>
                    <a:lnTo>
                      <a:pt x="1016" y="167"/>
                    </a:lnTo>
                    <a:lnTo>
                      <a:pt x="1022" y="167"/>
                    </a:lnTo>
                    <a:lnTo>
                      <a:pt x="1026" y="167"/>
                    </a:lnTo>
                    <a:lnTo>
                      <a:pt x="1031" y="167"/>
                    </a:lnTo>
                    <a:lnTo>
                      <a:pt x="1041" y="167"/>
                    </a:lnTo>
                    <a:lnTo>
                      <a:pt x="1050" y="169"/>
                    </a:lnTo>
                    <a:lnTo>
                      <a:pt x="1060" y="169"/>
                    </a:lnTo>
                    <a:lnTo>
                      <a:pt x="1069" y="173"/>
                    </a:lnTo>
                    <a:lnTo>
                      <a:pt x="1075" y="175"/>
                    </a:lnTo>
                    <a:lnTo>
                      <a:pt x="1083" y="179"/>
                    </a:lnTo>
                    <a:lnTo>
                      <a:pt x="1088" y="182"/>
                    </a:lnTo>
                    <a:lnTo>
                      <a:pt x="1096" y="188"/>
                    </a:lnTo>
                    <a:lnTo>
                      <a:pt x="1100" y="192"/>
                    </a:lnTo>
                    <a:lnTo>
                      <a:pt x="1104" y="198"/>
                    </a:lnTo>
                    <a:lnTo>
                      <a:pt x="1108" y="203"/>
                    </a:lnTo>
                    <a:lnTo>
                      <a:pt x="1111" y="213"/>
                    </a:lnTo>
                    <a:lnTo>
                      <a:pt x="1113" y="218"/>
                    </a:lnTo>
                    <a:lnTo>
                      <a:pt x="1115" y="226"/>
                    </a:lnTo>
                    <a:lnTo>
                      <a:pt x="1119" y="232"/>
                    </a:lnTo>
                    <a:lnTo>
                      <a:pt x="1123" y="239"/>
                    </a:lnTo>
                    <a:lnTo>
                      <a:pt x="1125" y="243"/>
                    </a:lnTo>
                    <a:lnTo>
                      <a:pt x="1130" y="249"/>
                    </a:lnTo>
                    <a:lnTo>
                      <a:pt x="1136" y="253"/>
                    </a:lnTo>
                    <a:lnTo>
                      <a:pt x="1142" y="258"/>
                    </a:lnTo>
                    <a:lnTo>
                      <a:pt x="1147" y="260"/>
                    </a:lnTo>
                    <a:lnTo>
                      <a:pt x="1153" y="264"/>
                    </a:lnTo>
                    <a:lnTo>
                      <a:pt x="1161" y="268"/>
                    </a:lnTo>
                    <a:lnTo>
                      <a:pt x="1166" y="272"/>
                    </a:lnTo>
                    <a:lnTo>
                      <a:pt x="1172" y="274"/>
                    </a:lnTo>
                    <a:lnTo>
                      <a:pt x="1180" y="277"/>
                    </a:lnTo>
                    <a:lnTo>
                      <a:pt x="1187" y="279"/>
                    </a:lnTo>
                    <a:lnTo>
                      <a:pt x="1195" y="281"/>
                    </a:lnTo>
                    <a:lnTo>
                      <a:pt x="1201" y="283"/>
                    </a:lnTo>
                    <a:lnTo>
                      <a:pt x="1208" y="283"/>
                    </a:lnTo>
                    <a:lnTo>
                      <a:pt x="1214" y="285"/>
                    </a:lnTo>
                    <a:lnTo>
                      <a:pt x="1222" y="287"/>
                    </a:lnTo>
                    <a:lnTo>
                      <a:pt x="1227" y="287"/>
                    </a:lnTo>
                    <a:lnTo>
                      <a:pt x="1233" y="287"/>
                    </a:lnTo>
                    <a:lnTo>
                      <a:pt x="1239" y="289"/>
                    </a:lnTo>
                    <a:lnTo>
                      <a:pt x="1244" y="289"/>
                    </a:lnTo>
                    <a:lnTo>
                      <a:pt x="1254" y="289"/>
                    </a:lnTo>
                    <a:lnTo>
                      <a:pt x="1260" y="289"/>
                    </a:lnTo>
                    <a:lnTo>
                      <a:pt x="1265" y="289"/>
                    </a:lnTo>
                    <a:lnTo>
                      <a:pt x="1267" y="291"/>
                    </a:lnTo>
                    <a:lnTo>
                      <a:pt x="1267" y="289"/>
                    </a:lnTo>
                    <a:lnTo>
                      <a:pt x="1269" y="289"/>
                    </a:lnTo>
                    <a:lnTo>
                      <a:pt x="1273" y="289"/>
                    </a:lnTo>
                    <a:lnTo>
                      <a:pt x="1280" y="289"/>
                    </a:lnTo>
                    <a:lnTo>
                      <a:pt x="1286" y="289"/>
                    </a:lnTo>
                    <a:lnTo>
                      <a:pt x="1296" y="289"/>
                    </a:lnTo>
                    <a:lnTo>
                      <a:pt x="1301" y="289"/>
                    </a:lnTo>
                    <a:lnTo>
                      <a:pt x="1305" y="289"/>
                    </a:lnTo>
                    <a:lnTo>
                      <a:pt x="1311" y="289"/>
                    </a:lnTo>
                    <a:lnTo>
                      <a:pt x="1318" y="289"/>
                    </a:lnTo>
                    <a:lnTo>
                      <a:pt x="1324" y="289"/>
                    </a:lnTo>
                    <a:lnTo>
                      <a:pt x="1330" y="289"/>
                    </a:lnTo>
                    <a:lnTo>
                      <a:pt x="1336" y="289"/>
                    </a:lnTo>
                    <a:lnTo>
                      <a:pt x="1343" y="289"/>
                    </a:lnTo>
                    <a:lnTo>
                      <a:pt x="1351" y="289"/>
                    </a:lnTo>
                    <a:lnTo>
                      <a:pt x="1358" y="289"/>
                    </a:lnTo>
                    <a:lnTo>
                      <a:pt x="1366" y="289"/>
                    </a:lnTo>
                    <a:lnTo>
                      <a:pt x="1374" y="291"/>
                    </a:lnTo>
                    <a:lnTo>
                      <a:pt x="1381" y="291"/>
                    </a:lnTo>
                    <a:lnTo>
                      <a:pt x="1391" y="291"/>
                    </a:lnTo>
                    <a:lnTo>
                      <a:pt x="1398" y="293"/>
                    </a:lnTo>
                    <a:lnTo>
                      <a:pt x="1408" y="293"/>
                    </a:lnTo>
                    <a:lnTo>
                      <a:pt x="1415" y="293"/>
                    </a:lnTo>
                    <a:lnTo>
                      <a:pt x="1425" y="295"/>
                    </a:lnTo>
                    <a:lnTo>
                      <a:pt x="1434" y="296"/>
                    </a:lnTo>
                    <a:lnTo>
                      <a:pt x="1444" y="298"/>
                    </a:lnTo>
                    <a:lnTo>
                      <a:pt x="1453" y="298"/>
                    </a:lnTo>
                    <a:lnTo>
                      <a:pt x="1461" y="300"/>
                    </a:lnTo>
                    <a:lnTo>
                      <a:pt x="1472" y="300"/>
                    </a:lnTo>
                    <a:lnTo>
                      <a:pt x="1482" y="302"/>
                    </a:lnTo>
                    <a:lnTo>
                      <a:pt x="1489" y="304"/>
                    </a:lnTo>
                    <a:lnTo>
                      <a:pt x="1501" y="306"/>
                    </a:lnTo>
                    <a:lnTo>
                      <a:pt x="1508" y="308"/>
                    </a:lnTo>
                    <a:lnTo>
                      <a:pt x="1520" y="310"/>
                    </a:lnTo>
                    <a:lnTo>
                      <a:pt x="1529" y="312"/>
                    </a:lnTo>
                    <a:lnTo>
                      <a:pt x="1539" y="314"/>
                    </a:lnTo>
                    <a:lnTo>
                      <a:pt x="1548" y="317"/>
                    </a:lnTo>
                    <a:lnTo>
                      <a:pt x="1558" y="319"/>
                    </a:lnTo>
                    <a:lnTo>
                      <a:pt x="1567" y="323"/>
                    </a:lnTo>
                    <a:lnTo>
                      <a:pt x="1579" y="325"/>
                    </a:lnTo>
                    <a:lnTo>
                      <a:pt x="1586" y="329"/>
                    </a:lnTo>
                    <a:lnTo>
                      <a:pt x="1598" y="333"/>
                    </a:lnTo>
                    <a:lnTo>
                      <a:pt x="1605" y="334"/>
                    </a:lnTo>
                    <a:lnTo>
                      <a:pt x="1615" y="338"/>
                    </a:lnTo>
                    <a:lnTo>
                      <a:pt x="1624" y="340"/>
                    </a:lnTo>
                    <a:lnTo>
                      <a:pt x="1634" y="346"/>
                    </a:lnTo>
                    <a:lnTo>
                      <a:pt x="1642" y="348"/>
                    </a:lnTo>
                    <a:lnTo>
                      <a:pt x="1651" y="353"/>
                    </a:lnTo>
                    <a:lnTo>
                      <a:pt x="1661" y="357"/>
                    </a:lnTo>
                    <a:lnTo>
                      <a:pt x="1668" y="363"/>
                    </a:lnTo>
                    <a:lnTo>
                      <a:pt x="1676" y="367"/>
                    </a:lnTo>
                    <a:lnTo>
                      <a:pt x="1685" y="371"/>
                    </a:lnTo>
                    <a:lnTo>
                      <a:pt x="1693" y="376"/>
                    </a:lnTo>
                    <a:lnTo>
                      <a:pt x="1700" y="382"/>
                    </a:lnTo>
                    <a:lnTo>
                      <a:pt x="1708" y="388"/>
                    </a:lnTo>
                    <a:lnTo>
                      <a:pt x="1716" y="393"/>
                    </a:lnTo>
                    <a:lnTo>
                      <a:pt x="1723" y="401"/>
                    </a:lnTo>
                    <a:lnTo>
                      <a:pt x="1731" y="407"/>
                    </a:lnTo>
                    <a:lnTo>
                      <a:pt x="1737" y="412"/>
                    </a:lnTo>
                    <a:lnTo>
                      <a:pt x="1742" y="418"/>
                    </a:lnTo>
                    <a:lnTo>
                      <a:pt x="1748" y="424"/>
                    </a:lnTo>
                    <a:lnTo>
                      <a:pt x="1756" y="430"/>
                    </a:lnTo>
                    <a:lnTo>
                      <a:pt x="1759" y="435"/>
                    </a:lnTo>
                    <a:lnTo>
                      <a:pt x="1765" y="441"/>
                    </a:lnTo>
                    <a:lnTo>
                      <a:pt x="1771" y="449"/>
                    </a:lnTo>
                    <a:lnTo>
                      <a:pt x="1776" y="454"/>
                    </a:lnTo>
                    <a:lnTo>
                      <a:pt x="1780" y="460"/>
                    </a:lnTo>
                    <a:lnTo>
                      <a:pt x="1784" y="466"/>
                    </a:lnTo>
                    <a:lnTo>
                      <a:pt x="1790" y="471"/>
                    </a:lnTo>
                    <a:lnTo>
                      <a:pt x="1794" y="477"/>
                    </a:lnTo>
                    <a:lnTo>
                      <a:pt x="1799" y="481"/>
                    </a:lnTo>
                    <a:lnTo>
                      <a:pt x="1803" y="488"/>
                    </a:lnTo>
                    <a:lnTo>
                      <a:pt x="1807" y="494"/>
                    </a:lnTo>
                    <a:lnTo>
                      <a:pt x="1811" y="500"/>
                    </a:lnTo>
                    <a:lnTo>
                      <a:pt x="1816" y="509"/>
                    </a:lnTo>
                    <a:lnTo>
                      <a:pt x="1822" y="519"/>
                    </a:lnTo>
                    <a:lnTo>
                      <a:pt x="1828" y="528"/>
                    </a:lnTo>
                    <a:lnTo>
                      <a:pt x="1833" y="540"/>
                    </a:lnTo>
                    <a:lnTo>
                      <a:pt x="1837" y="547"/>
                    </a:lnTo>
                    <a:lnTo>
                      <a:pt x="1841" y="557"/>
                    </a:lnTo>
                    <a:lnTo>
                      <a:pt x="1843" y="565"/>
                    </a:lnTo>
                    <a:lnTo>
                      <a:pt x="1849" y="574"/>
                    </a:lnTo>
                    <a:lnTo>
                      <a:pt x="1851" y="582"/>
                    </a:lnTo>
                    <a:lnTo>
                      <a:pt x="1852" y="589"/>
                    </a:lnTo>
                    <a:lnTo>
                      <a:pt x="1852" y="595"/>
                    </a:lnTo>
                    <a:lnTo>
                      <a:pt x="1854" y="603"/>
                    </a:lnTo>
                    <a:lnTo>
                      <a:pt x="1856" y="608"/>
                    </a:lnTo>
                    <a:lnTo>
                      <a:pt x="1856" y="614"/>
                    </a:lnTo>
                    <a:lnTo>
                      <a:pt x="1858" y="620"/>
                    </a:lnTo>
                    <a:lnTo>
                      <a:pt x="1858" y="625"/>
                    </a:lnTo>
                    <a:lnTo>
                      <a:pt x="1858" y="631"/>
                    </a:lnTo>
                    <a:lnTo>
                      <a:pt x="1858" y="639"/>
                    </a:lnTo>
                    <a:lnTo>
                      <a:pt x="1858" y="641"/>
                    </a:lnTo>
                    <a:lnTo>
                      <a:pt x="1858" y="643"/>
                    </a:lnTo>
                    <a:lnTo>
                      <a:pt x="1801" y="854"/>
                    </a:lnTo>
                    <a:lnTo>
                      <a:pt x="1885" y="859"/>
                    </a:lnTo>
                    <a:lnTo>
                      <a:pt x="1913" y="648"/>
                    </a:lnTo>
                    <a:lnTo>
                      <a:pt x="1915" y="646"/>
                    </a:lnTo>
                    <a:lnTo>
                      <a:pt x="1923" y="648"/>
                    </a:lnTo>
                    <a:lnTo>
                      <a:pt x="1928" y="648"/>
                    </a:lnTo>
                    <a:lnTo>
                      <a:pt x="1934" y="648"/>
                    </a:lnTo>
                    <a:lnTo>
                      <a:pt x="1942" y="650"/>
                    </a:lnTo>
                    <a:lnTo>
                      <a:pt x="1951" y="654"/>
                    </a:lnTo>
                    <a:lnTo>
                      <a:pt x="1959" y="656"/>
                    </a:lnTo>
                    <a:lnTo>
                      <a:pt x="1967" y="660"/>
                    </a:lnTo>
                    <a:lnTo>
                      <a:pt x="1976" y="667"/>
                    </a:lnTo>
                    <a:lnTo>
                      <a:pt x="1986" y="675"/>
                    </a:lnTo>
                    <a:lnTo>
                      <a:pt x="1993" y="682"/>
                    </a:lnTo>
                    <a:lnTo>
                      <a:pt x="2001" y="692"/>
                    </a:lnTo>
                    <a:lnTo>
                      <a:pt x="2005" y="698"/>
                    </a:lnTo>
                    <a:lnTo>
                      <a:pt x="2008" y="703"/>
                    </a:lnTo>
                    <a:lnTo>
                      <a:pt x="2012" y="711"/>
                    </a:lnTo>
                    <a:lnTo>
                      <a:pt x="2016" y="719"/>
                    </a:lnTo>
                    <a:lnTo>
                      <a:pt x="2018" y="724"/>
                    </a:lnTo>
                    <a:lnTo>
                      <a:pt x="2020" y="732"/>
                    </a:lnTo>
                    <a:lnTo>
                      <a:pt x="2020" y="741"/>
                    </a:lnTo>
                    <a:lnTo>
                      <a:pt x="2022" y="751"/>
                    </a:lnTo>
                    <a:lnTo>
                      <a:pt x="2022" y="758"/>
                    </a:lnTo>
                    <a:lnTo>
                      <a:pt x="2024" y="768"/>
                    </a:lnTo>
                    <a:lnTo>
                      <a:pt x="2024" y="778"/>
                    </a:lnTo>
                    <a:lnTo>
                      <a:pt x="2024" y="789"/>
                    </a:lnTo>
                    <a:lnTo>
                      <a:pt x="2022" y="798"/>
                    </a:lnTo>
                    <a:lnTo>
                      <a:pt x="2020" y="808"/>
                    </a:lnTo>
                    <a:lnTo>
                      <a:pt x="2020" y="814"/>
                    </a:lnTo>
                    <a:lnTo>
                      <a:pt x="2020" y="817"/>
                    </a:lnTo>
                    <a:lnTo>
                      <a:pt x="2018" y="823"/>
                    </a:lnTo>
                    <a:lnTo>
                      <a:pt x="2018" y="829"/>
                    </a:lnTo>
                    <a:lnTo>
                      <a:pt x="2016" y="840"/>
                    </a:lnTo>
                    <a:lnTo>
                      <a:pt x="2014" y="850"/>
                    </a:lnTo>
                    <a:lnTo>
                      <a:pt x="2012" y="859"/>
                    </a:lnTo>
                    <a:lnTo>
                      <a:pt x="2010" y="871"/>
                    </a:lnTo>
                    <a:lnTo>
                      <a:pt x="2008" y="878"/>
                    </a:lnTo>
                    <a:lnTo>
                      <a:pt x="2005" y="890"/>
                    </a:lnTo>
                    <a:lnTo>
                      <a:pt x="2003" y="897"/>
                    </a:lnTo>
                    <a:lnTo>
                      <a:pt x="2001" y="907"/>
                    </a:lnTo>
                    <a:lnTo>
                      <a:pt x="1997" y="914"/>
                    </a:lnTo>
                    <a:lnTo>
                      <a:pt x="1995" y="924"/>
                    </a:lnTo>
                    <a:lnTo>
                      <a:pt x="1993" y="932"/>
                    </a:lnTo>
                    <a:lnTo>
                      <a:pt x="1991" y="939"/>
                    </a:lnTo>
                    <a:lnTo>
                      <a:pt x="1989" y="945"/>
                    </a:lnTo>
                    <a:lnTo>
                      <a:pt x="1987" y="951"/>
                    </a:lnTo>
                    <a:lnTo>
                      <a:pt x="1986" y="954"/>
                    </a:lnTo>
                    <a:lnTo>
                      <a:pt x="1984" y="958"/>
                    </a:lnTo>
                    <a:lnTo>
                      <a:pt x="1982" y="964"/>
                    </a:lnTo>
                    <a:lnTo>
                      <a:pt x="1982" y="968"/>
                    </a:lnTo>
                    <a:lnTo>
                      <a:pt x="1986" y="968"/>
                    </a:lnTo>
                    <a:lnTo>
                      <a:pt x="1991" y="971"/>
                    </a:lnTo>
                    <a:lnTo>
                      <a:pt x="1999" y="975"/>
                    </a:lnTo>
                    <a:lnTo>
                      <a:pt x="2003" y="975"/>
                    </a:lnTo>
                    <a:lnTo>
                      <a:pt x="2008" y="977"/>
                    </a:lnTo>
                    <a:lnTo>
                      <a:pt x="2014" y="981"/>
                    </a:lnTo>
                    <a:lnTo>
                      <a:pt x="2020" y="983"/>
                    </a:lnTo>
                    <a:lnTo>
                      <a:pt x="2025" y="987"/>
                    </a:lnTo>
                    <a:lnTo>
                      <a:pt x="2033" y="989"/>
                    </a:lnTo>
                    <a:lnTo>
                      <a:pt x="2039" y="992"/>
                    </a:lnTo>
                    <a:lnTo>
                      <a:pt x="2048" y="998"/>
                    </a:lnTo>
                    <a:lnTo>
                      <a:pt x="2054" y="1000"/>
                    </a:lnTo>
                    <a:lnTo>
                      <a:pt x="2063" y="1006"/>
                    </a:lnTo>
                    <a:lnTo>
                      <a:pt x="2071" y="1010"/>
                    </a:lnTo>
                    <a:lnTo>
                      <a:pt x="2081" y="1015"/>
                    </a:lnTo>
                    <a:lnTo>
                      <a:pt x="2090" y="1021"/>
                    </a:lnTo>
                    <a:lnTo>
                      <a:pt x="2100" y="1025"/>
                    </a:lnTo>
                    <a:lnTo>
                      <a:pt x="2109" y="1030"/>
                    </a:lnTo>
                    <a:lnTo>
                      <a:pt x="2119" y="1038"/>
                    </a:lnTo>
                    <a:lnTo>
                      <a:pt x="2130" y="1044"/>
                    </a:lnTo>
                    <a:lnTo>
                      <a:pt x="2139" y="1049"/>
                    </a:lnTo>
                    <a:lnTo>
                      <a:pt x="2151" y="1055"/>
                    </a:lnTo>
                    <a:lnTo>
                      <a:pt x="2162" y="1065"/>
                    </a:lnTo>
                    <a:lnTo>
                      <a:pt x="2174" y="1070"/>
                    </a:lnTo>
                    <a:lnTo>
                      <a:pt x="2185" y="1078"/>
                    </a:lnTo>
                    <a:lnTo>
                      <a:pt x="2196" y="1087"/>
                    </a:lnTo>
                    <a:lnTo>
                      <a:pt x="2208" y="1095"/>
                    </a:lnTo>
                    <a:lnTo>
                      <a:pt x="2221" y="1105"/>
                    </a:lnTo>
                    <a:lnTo>
                      <a:pt x="2233" y="1112"/>
                    </a:lnTo>
                    <a:lnTo>
                      <a:pt x="2244" y="1122"/>
                    </a:lnTo>
                    <a:lnTo>
                      <a:pt x="2255" y="1131"/>
                    </a:lnTo>
                    <a:lnTo>
                      <a:pt x="2267" y="1139"/>
                    </a:lnTo>
                    <a:lnTo>
                      <a:pt x="2280" y="1150"/>
                    </a:lnTo>
                    <a:lnTo>
                      <a:pt x="2291" y="1160"/>
                    </a:lnTo>
                    <a:lnTo>
                      <a:pt x="2305" y="1171"/>
                    </a:lnTo>
                    <a:lnTo>
                      <a:pt x="2316" y="1183"/>
                    </a:lnTo>
                    <a:lnTo>
                      <a:pt x="2329" y="1194"/>
                    </a:lnTo>
                    <a:lnTo>
                      <a:pt x="2341" y="1205"/>
                    </a:lnTo>
                    <a:lnTo>
                      <a:pt x="2354" y="1217"/>
                    </a:lnTo>
                    <a:lnTo>
                      <a:pt x="2366" y="1228"/>
                    </a:lnTo>
                    <a:lnTo>
                      <a:pt x="2377" y="1241"/>
                    </a:lnTo>
                    <a:lnTo>
                      <a:pt x="2390" y="1255"/>
                    </a:lnTo>
                    <a:lnTo>
                      <a:pt x="2404" y="1268"/>
                    </a:lnTo>
                    <a:lnTo>
                      <a:pt x="2415" y="1281"/>
                    </a:lnTo>
                    <a:lnTo>
                      <a:pt x="2426" y="1295"/>
                    </a:lnTo>
                    <a:lnTo>
                      <a:pt x="2438" y="1310"/>
                    </a:lnTo>
                    <a:lnTo>
                      <a:pt x="2449" y="1325"/>
                    </a:lnTo>
                    <a:lnTo>
                      <a:pt x="2461" y="1338"/>
                    </a:lnTo>
                    <a:lnTo>
                      <a:pt x="2472" y="1354"/>
                    </a:lnTo>
                    <a:lnTo>
                      <a:pt x="2482" y="1369"/>
                    </a:lnTo>
                    <a:lnTo>
                      <a:pt x="2495" y="1386"/>
                    </a:lnTo>
                    <a:lnTo>
                      <a:pt x="2504" y="1401"/>
                    </a:lnTo>
                    <a:lnTo>
                      <a:pt x="2514" y="1418"/>
                    </a:lnTo>
                    <a:lnTo>
                      <a:pt x="2523" y="1435"/>
                    </a:lnTo>
                    <a:lnTo>
                      <a:pt x="2533" y="1453"/>
                    </a:lnTo>
                    <a:lnTo>
                      <a:pt x="2544" y="1470"/>
                    </a:lnTo>
                    <a:lnTo>
                      <a:pt x="2554" y="1489"/>
                    </a:lnTo>
                    <a:lnTo>
                      <a:pt x="2561" y="1508"/>
                    </a:lnTo>
                    <a:lnTo>
                      <a:pt x="2571" y="1527"/>
                    </a:lnTo>
                    <a:lnTo>
                      <a:pt x="2578" y="1544"/>
                    </a:lnTo>
                    <a:lnTo>
                      <a:pt x="2586" y="1561"/>
                    </a:lnTo>
                    <a:lnTo>
                      <a:pt x="2594" y="1578"/>
                    </a:lnTo>
                    <a:lnTo>
                      <a:pt x="2599" y="1593"/>
                    </a:lnTo>
                    <a:lnTo>
                      <a:pt x="2605" y="1607"/>
                    </a:lnTo>
                    <a:lnTo>
                      <a:pt x="2611" y="1622"/>
                    </a:lnTo>
                    <a:lnTo>
                      <a:pt x="2615" y="1635"/>
                    </a:lnTo>
                    <a:lnTo>
                      <a:pt x="2620" y="1648"/>
                    </a:lnTo>
                    <a:lnTo>
                      <a:pt x="2622" y="1658"/>
                    </a:lnTo>
                    <a:lnTo>
                      <a:pt x="2626" y="1669"/>
                    </a:lnTo>
                    <a:lnTo>
                      <a:pt x="2630" y="1679"/>
                    </a:lnTo>
                    <a:lnTo>
                      <a:pt x="2634" y="1690"/>
                    </a:lnTo>
                    <a:lnTo>
                      <a:pt x="2635" y="1698"/>
                    </a:lnTo>
                    <a:lnTo>
                      <a:pt x="2637" y="1707"/>
                    </a:lnTo>
                    <a:lnTo>
                      <a:pt x="2639" y="1713"/>
                    </a:lnTo>
                    <a:lnTo>
                      <a:pt x="2641" y="1721"/>
                    </a:lnTo>
                    <a:lnTo>
                      <a:pt x="2641" y="1726"/>
                    </a:lnTo>
                    <a:lnTo>
                      <a:pt x="2641" y="1732"/>
                    </a:lnTo>
                    <a:lnTo>
                      <a:pt x="2641" y="1736"/>
                    </a:lnTo>
                    <a:lnTo>
                      <a:pt x="2641" y="1742"/>
                    </a:lnTo>
                    <a:lnTo>
                      <a:pt x="2639" y="1747"/>
                    </a:lnTo>
                    <a:lnTo>
                      <a:pt x="2637" y="1755"/>
                    </a:lnTo>
                    <a:lnTo>
                      <a:pt x="2634" y="1757"/>
                    </a:lnTo>
                    <a:lnTo>
                      <a:pt x="2630" y="1759"/>
                    </a:lnTo>
                    <a:lnTo>
                      <a:pt x="2624" y="1759"/>
                    </a:lnTo>
                    <a:lnTo>
                      <a:pt x="2620" y="1759"/>
                    </a:lnTo>
                    <a:lnTo>
                      <a:pt x="2613" y="1755"/>
                    </a:lnTo>
                    <a:lnTo>
                      <a:pt x="2605" y="1753"/>
                    </a:lnTo>
                    <a:lnTo>
                      <a:pt x="2599" y="1747"/>
                    </a:lnTo>
                    <a:lnTo>
                      <a:pt x="2592" y="1744"/>
                    </a:lnTo>
                    <a:lnTo>
                      <a:pt x="2584" y="1738"/>
                    </a:lnTo>
                    <a:lnTo>
                      <a:pt x="2578" y="1732"/>
                    </a:lnTo>
                    <a:lnTo>
                      <a:pt x="2571" y="1726"/>
                    </a:lnTo>
                    <a:lnTo>
                      <a:pt x="2565" y="1721"/>
                    </a:lnTo>
                    <a:lnTo>
                      <a:pt x="2558" y="1713"/>
                    </a:lnTo>
                    <a:lnTo>
                      <a:pt x="2552" y="1707"/>
                    </a:lnTo>
                    <a:lnTo>
                      <a:pt x="2546" y="1702"/>
                    </a:lnTo>
                    <a:lnTo>
                      <a:pt x="2542" y="1698"/>
                    </a:lnTo>
                    <a:lnTo>
                      <a:pt x="2537" y="1690"/>
                    </a:lnTo>
                    <a:lnTo>
                      <a:pt x="2535" y="1688"/>
                    </a:lnTo>
                    <a:lnTo>
                      <a:pt x="2158" y="1316"/>
                    </a:lnTo>
                    <a:lnTo>
                      <a:pt x="1898" y="1270"/>
                    </a:lnTo>
                    <a:lnTo>
                      <a:pt x="2204" y="1595"/>
                    </a:lnTo>
                    <a:lnTo>
                      <a:pt x="2025" y="2004"/>
                    </a:lnTo>
                    <a:lnTo>
                      <a:pt x="1799" y="1483"/>
                    </a:lnTo>
                    <a:lnTo>
                      <a:pt x="1586" y="1426"/>
                    </a:lnTo>
                    <a:lnTo>
                      <a:pt x="1585" y="1426"/>
                    </a:lnTo>
                    <a:lnTo>
                      <a:pt x="1581" y="1430"/>
                    </a:lnTo>
                    <a:lnTo>
                      <a:pt x="1575" y="1434"/>
                    </a:lnTo>
                    <a:lnTo>
                      <a:pt x="1567" y="1441"/>
                    </a:lnTo>
                    <a:lnTo>
                      <a:pt x="1560" y="1443"/>
                    </a:lnTo>
                    <a:lnTo>
                      <a:pt x="1554" y="1449"/>
                    </a:lnTo>
                    <a:lnTo>
                      <a:pt x="1548" y="1453"/>
                    </a:lnTo>
                    <a:lnTo>
                      <a:pt x="1541" y="1458"/>
                    </a:lnTo>
                    <a:lnTo>
                      <a:pt x="1533" y="1462"/>
                    </a:lnTo>
                    <a:lnTo>
                      <a:pt x="1526" y="1468"/>
                    </a:lnTo>
                    <a:lnTo>
                      <a:pt x="1514" y="1472"/>
                    </a:lnTo>
                    <a:lnTo>
                      <a:pt x="1505" y="1477"/>
                    </a:lnTo>
                    <a:lnTo>
                      <a:pt x="1499" y="1479"/>
                    </a:lnTo>
                    <a:lnTo>
                      <a:pt x="1493" y="1481"/>
                    </a:lnTo>
                    <a:lnTo>
                      <a:pt x="1488" y="1483"/>
                    </a:lnTo>
                    <a:lnTo>
                      <a:pt x="1482" y="1487"/>
                    </a:lnTo>
                    <a:lnTo>
                      <a:pt x="1476" y="1489"/>
                    </a:lnTo>
                    <a:lnTo>
                      <a:pt x="1469" y="1491"/>
                    </a:lnTo>
                    <a:lnTo>
                      <a:pt x="1461" y="1494"/>
                    </a:lnTo>
                    <a:lnTo>
                      <a:pt x="1455" y="1496"/>
                    </a:lnTo>
                    <a:lnTo>
                      <a:pt x="1448" y="1498"/>
                    </a:lnTo>
                    <a:lnTo>
                      <a:pt x="1440" y="1500"/>
                    </a:lnTo>
                    <a:lnTo>
                      <a:pt x="1432" y="1502"/>
                    </a:lnTo>
                    <a:lnTo>
                      <a:pt x="1425" y="1506"/>
                    </a:lnTo>
                    <a:lnTo>
                      <a:pt x="1417" y="1508"/>
                    </a:lnTo>
                    <a:lnTo>
                      <a:pt x="1410" y="1510"/>
                    </a:lnTo>
                    <a:lnTo>
                      <a:pt x="1400" y="1512"/>
                    </a:lnTo>
                    <a:lnTo>
                      <a:pt x="1393" y="1513"/>
                    </a:lnTo>
                    <a:lnTo>
                      <a:pt x="1383" y="1515"/>
                    </a:lnTo>
                    <a:lnTo>
                      <a:pt x="1374" y="1517"/>
                    </a:lnTo>
                    <a:lnTo>
                      <a:pt x="1364" y="1517"/>
                    </a:lnTo>
                    <a:lnTo>
                      <a:pt x="1355" y="1519"/>
                    </a:lnTo>
                    <a:lnTo>
                      <a:pt x="1345" y="1521"/>
                    </a:lnTo>
                    <a:lnTo>
                      <a:pt x="1334" y="1521"/>
                    </a:lnTo>
                    <a:lnTo>
                      <a:pt x="1324" y="1523"/>
                    </a:lnTo>
                    <a:lnTo>
                      <a:pt x="1315" y="1525"/>
                    </a:lnTo>
                    <a:lnTo>
                      <a:pt x="1303" y="1525"/>
                    </a:lnTo>
                    <a:lnTo>
                      <a:pt x="1292" y="1525"/>
                    </a:lnTo>
                    <a:lnTo>
                      <a:pt x="1280" y="1527"/>
                    </a:lnTo>
                    <a:lnTo>
                      <a:pt x="1271" y="1527"/>
                    </a:lnTo>
                    <a:lnTo>
                      <a:pt x="1258" y="1527"/>
                    </a:lnTo>
                    <a:lnTo>
                      <a:pt x="1246" y="1529"/>
                    </a:lnTo>
                    <a:lnTo>
                      <a:pt x="1233" y="1529"/>
                    </a:lnTo>
                    <a:lnTo>
                      <a:pt x="1222" y="1529"/>
                    </a:lnTo>
                    <a:lnTo>
                      <a:pt x="1208" y="1529"/>
                    </a:lnTo>
                    <a:lnTo>
                      <a:pt x="1195" y="1529"/>
                    </a:lnTo>
                    <a:lnTo>
                      <a:pt x="1184" y="1527"/>
                    </a:lnTo>
                    <a:lnTo>
                      <a:pt x="1170" y="1527"/>
                    </a:lnTo>
                    <a:lnTo>
                      <a:pt x="1159" y="1527"/>
                    </a:lnTo>
                    <a:lnTo>
                      <a:pt x="1146" y="1525"/>
                    </a:lnTo>
                    <a:lnTo>
                      <a:pt x="1134" y="1525"/>
                    </a:lnTo>
                    <a:lnTo>
                      <a:pt x="1123" y="1525"/>
                    </a:lnTo>
                    <a:lnTo>
                      <a:pt x="1109" y="1523"/>
                    </a:lnTo>
                    <a:lnTo>
                      <a:pt x="1098" y="1523"/>
                    </a:lnTo>
                    <a:lnTo>
                      <a:pt x="1087" y="1521"/>
                    </a:lnTo>
                    <a:lnTo>
                      <a:pt x="1075" y="1521"/>
                    </a:lnTo>
                    <a:lnTo>
                      <a:pt x="1064" y="1519"/>
                    </a:lnTo>
                    <a:lnTo>
                      <a:pt x="1052" y="1519"/>
                    </a:lnTo>
                    <a:lnTo>
                      <a:pt x="1041" y="1517"/>
                    </a:lnTo>
                    <a:lnTo>
                      <a:pt x="1031" y="1517"/>
                    </a:lnTo>
                    <a:lnTo>
                      <a:pt x="1020" y="1515"/>
                    </a:lnTo>
                    <a:lnTo>
                      <a:pt x="1009" y="1513"/>
                    </a:lnTo>
                    <a:lnTo>
                      <a:pt x="997" y="1512"/>
                    </a:lnTo>
                    <a:lnTo>
                      <a:pt x="988" y="1512"/>
                    </a:lnTo>
                    <a:lnTo>
                      <a:pt x="976" y="1510"/>
                    </a:lnTo>
                    <a:lnTo>
                      <a:pt x="967" y="1508"/>
                    </a:lnTo>
                    <a:lnTo>
                      <a:pt x="955" y="1506"/>
                    </a:lnTo>
                    <a:lnTo>
                      <a:pt x="948" y="1506"/>
                    </a:lnTo>
                    <a:lnTo>
                      <a:pt x="938" y="1504"/>
                    </a:lnTo>
                    <a:lnTo>
                      <a:pt x="929" y="1502"/>
                    </a:lnTo>
                    <a:lnTo>
                      <a:pt x="919" y="1500"/>
                    </a:lnTo>
                    <a:lnTo>
                      <a:pt x="910" y="1498"/>
                    </a:lnTo>
                    <a:lnTo>
                      <a:pt x="900" y="1496"/>
                    </a:lnTo>
                    <a:lnTo>
                      <a:pt x="893" y="1496"/>
                    </a:lnTo>
                    <a:lnTo>
                      <a:pt x="885" y="1494"/>
                    </a:lnTo>
                    <a:lnTo>
                      <a:pt x="878" y="1493"/>
                    </a:lnTo>
                    <a:lnTo>
                      <a:pt x="868" y="1489"/>
                    </a:lnTo>
                    <a:lnTo>
                      <a:pt x="859" y="1489"/>
                    </a:lnTo>
                    <a:lnTo>
                      <a:pt x="851" y="1487"/>
                    </a:lnTo>
                    <a:lnTo>
                      <a:pt x="845" y="1485"/>
                    </a:lnTo>
                    <a:lnTo>
                      <a:pt x="836" y="1483"/>
                    </a:lnTo>
                    <a:lnTo>
                      <a:pt x="830" y="1481"/>
                    </a:lnTo>
                    <a:lnTo>
                      <a:pt x="822" y="1479"/>
                    </a:lnTo>
                    <a:lnTo>
                      <a:pt x="817" y="1479"/>
                    </a:lnTo>
                    <a:lnTo>
                      <a:pt x="809" y="1477"/>
                    </a:lnTo>
                    <a:lnTo>
                      <a:pt x="803" y="1475"/>
                    </a:lnTo>
                    <a:lnTo>
                      <a:pt x="798" y="1473"/>
                    </a:lnTo>
                    <a:lnTo>
                      <a:pt x="792" y="1473"/>
                    </a:lnTo>
                    <a:lnTo>
                      <a:pt x="786" y="1472"/>
                    </a:lnTo>
                    <a:lnTo>
                      <a:pt x="781" y="1470"/>
                    </a:lnTo>
                    <a:lnTo>
                      <a:pt x="775" y="1468"/>
                    </a:lnTo>
                    <a:lnTo>
                      <a:pt x="771" y="1468"/>
                    </a:lnTo>
                    <a:lnTo>
                      <a:pt x="762" y="1466"/>
                    </a:lnTo>
                    <a:lnTo>
                      <a:pt x="756" y="1464"/>
                    </a:lnTo>
                    <a:lnTo>
                      <a:pt x="748" y="1462"/>
                    </a:lnTo>
                    <a:lnTo>
                      <a:pt x="745" y="1460"/>
                    </a:lnTo>
                    <a:lnTo>
                      <a:pt x="737" y="1458"/>
                    </a:lnTo>
                    <a:lnTo>
                      <a:pt x="735" y="1458"/>
                    </a:lnTo>
                    <a:lnTo>
                      <a:pt x="731" y="1458"/>
                    </a:lnTo>
                    <a:lnTo>
                      <a:pt x="724" y="1458"/>
                    </a:lnTo>
                    <a:lnTo>
                      <a:pt x="718" y="1458"/>
                    </a:lnTo>
                    <a:lnTo>
                      <a:pt x="712" y="1460"/>
                    </a:lnTo>
                    <a:lnTo>
                      <a:pt x="707" y="1460"/>
                    </a:lnTo>
                    <a:lnTo>
                      <a:pt x="699" y="1460"/>
                    </a:lnTo>
                    <a:lnTo>
                      <a:pt x="691" y="1460"/>
                    </a:lnTo>
                    <a:lnTo>
                      <a:pt x="682" y="1460"/>
                    </a:lnTo>
                    <a:lnTo>
                      <a:pt x="670" y="1460"/>
                    </a:lnTo>
                    <a:lnTo>
                      <a:pt x="661" y="1460"/>
                    </a:lnTo>
                    <a:lnTo>
                      <a:pt x="655" y="1460"/>
                    </a:lnTo>
                    <a:lnTo>
                      <a:pt x="651" y="1460"/>
                    </a:lnTo>
                    <a:lnTo>
                      <a:pt x="646" y="1460"/>
                    </a:lnTo>
                    <a:lnTo>
                      <a:pt x="640" y="1460"/>
                    </a:lnTo>
                    <a:lnTo>
                      <a:pt x="634" y="1458"/>
                    </a:lnTo>
                    <a:lnTo>
                      <a:pt x="629" y="1458"/>
                    </a:lnTo>
                    <a:lnTo>
                      <a:pt x="623" y="1458"/>
                    </a:lnTo>
                    <a:lnTo>
                      <a:pt x="619" y="1458"/>
                    </a:lnTo>
                    <a:lnTo>
                      <a:pt x="613" y="1456"/>
                    </a:lnTo>
                    <a:lnTo>
                      <a:pt x="608" y="1456"/>
                    </a:lnTo>
                    <a:lnTo>
                      <a:pt x="602" y="1454"/>
                    </a:lnTo>
                    <a:lnTo>
                      <a:pt x="594" y="1454"/>
                    </a:lnTo>
                    <a:lnTo>
                      <a:pt x="589" y="1453"/>
                    </a:lnTo>
                    <a:lnTo>
                      <a:pt x="583" y="1453"/>
                    </a:lnTo>
                    <a:lnTo>
                      <a:pt x="577" y="1451"/>
                    </a:lnTo>
                    <a:lnTo>
                      <a:pt x="572" y="1449"/>
                    </a:lnTo>
                    <a:lnTo>
                      <a:pt x="566" y="1447"/>
                    </a:lnTo>
                    <a:lnTo>
                      <a:pt x="560" y="1445"/>
                    </a:lnTo>
                    <a:lnTo>
                      <a:pt x="554" y="1443"/>
                    </a:lnTo>
                    <a:lnTo>
                      <a:pt x="549" y="1443"/>
                    </a:lnTo>
                    <a:lnTo>
                      <a:pt x="539" y="1439"/>
                    </a:lnTo>
                    <a:lnTo>
                      <a:pt x="530" y="1435"/>
                    </a:lnTo>
                    <a:lnTo>
                      <a:pt x="518" y="1430"/>
                    </a:lnTo>
                    <a:lnTo>
                      <a:pt x="509" y="1424"/>
                    </a:lnTo>
                    <a:lnTo>
                      <a:pt x="499" y="1416"/>
                    </a:lnTo>
                    <a:lnTo>
                      <a:pt x="492" y="1411"/>
                    </a:lnTo>
                    <a:lnTo>
                      <a:pt x="484" y="1401"/>
                    </a:lnTo>
                    <a:lnTo>
                      <a:pt x="478" y="1394"/>
                    </a:lnTo>
                    <a:lnTo>
                      <a:pt x="473" y="1384"/>
                    </a:lnTo>
                    <a:lnTo>
                      <a:pt x="469" y="1377"/>
                    </a:lnTo>
                    <a:lnTo>
                      <a:pt x="467" y="1371"/>
                    </a:lnTo>
                    <a:lnTo>
                      <a:pt x="465" y="1365"/>
                    </a:lnTo>
                    <a:lnTo>
                      <a:pt x="461" y="1359"/>
                    </a:lnTo>
                    <a:lnTo>
                      <a:pt x="461" y="1354"/>
                    </a:lnTo>
                    <a:lnTo>
                      <a:pt x="458" y="1344"/>
                    </a:lnTo>
                    <a:lnTo>
                      <a:pt x="456" y="1335"/>
                    </a:lnTo>
                    <a:lnTo>
                      <a:pt x="454" y="1323"/>
                    </a:lnTo>
                    <a:lnTo>
                      <a:pt x="454" y="1314"/>
                    </a:lnTo>
                    <a:lnTo>
                      <a:pt x="454" y="1304"/>
                    </a:lnTo>
                    <a:lnTo>
                      <a:pt x="456" y="1295"/>
                    </a:lnTo>
                    <a:lnTo>
                      <a:pt x="456" y="1285"/>
                    </a:lnTo>
                    <a:lnTo>
                      <a:pt x="458" y="1276"/>
                    </a:lnTo>
                    <a:lnTo>
                      <a:pt x="458" y="1266"/>
                    </a:lnTo>
                    <a:lnTo>
                      <a:pt x="461" y="1259"/>
                    </a:lnTo>
                    <a:lnTo>
                      <a:pt x="463" y="1249"/>
                    </a:lnTo>
                    <a:lnTo>
                      <a:pt x="467" y="1241"/>
                    </a:lnTo>
                    <a:lnTo>
                      <a:pt x="469" y="1234"/>
                    </a:lnTo>
                    <a:lnTo>
                      <a:pt x="473" y="1226"/>
                    </a:lnTo>
                    <a:lnTo>
                      <a:pt x="477" y="1219"/>
                    </a:lnTo>
                    <a:lnTo>
                      <a:pt x="478" y="1211"/>
                    </a:lnTo>
                    <a:lnTo>
                      <a:pt x="482" y="1205"/>
                    </a:lnTo>
                    <a:lnTo>
                      <a:pt x="486" y="1200"/>
                    </a:lnTo>
                    <a:lnTo>
                      <a:pt x="488" y="1194"/>
                    </a:lnTo>
                    <a:lnTo>
                      <a:pt x="492" y="1186"/>
                    </a:lnTo>
                    <a:lnTo>
                      <a:pt x="494" y="1183"/>
                    </a:lnTo>
                    <a:lnTo>
                      <a:pt x="497" y="1179"/>
                    </a:lnTo>
                    <a:lnTo>
                      <a:pt x="503" y="1171"/>
                    </a:lnTo>
                    <a:lnTo>
                      <a:pt x="507" y="1165"/>
                    </a:lnTo>
                    <a:lnTo>
                      <a:pt x="511" y="1162"/>
                    </a:lnTo>
                    <a:lnTo>
                      <a:pt x="513" y="1162"/>
                    </a:lnTo>
                    <a:lnTo>
                      <a:pt x="511" y="1160"/>
                    </a:lnTo>
                    <a:lnTo>
                      <a:pt x="509" y="1158"/>
                    </a:lnTo>
                    <a:lnTo>
                      <a:pt x="505" y="1154"/>
                    </a:lnTo>
                    <a:lnTo>
                      <a:pt x="503" y="1148"/>
                    </a:lnTo>
                    <a:lnTo>
                      <a:pt x="499" y="1141"/>
                    </a:lnTo>
                    <a:lnTo>
                      <a:pt x="496" y="1133"/>
                    </a:lnTo>
                    <a:lnTo>
                      <a:pt x="492" y="1126"/>
                    </a:lnTo>
                    <a:lnTo>
                      <a:pt x="488" y="1118"/>
                    </a:lnTo>
                    <a:lnTo>
                      <a:pt x="484" y="1112"/>
                    </a:lnTo>
                    <a:lnTo>
                      <a:pt x="482" y="1106"/>
                    </a:lnTo>
                    <a:lnTo>
                      <a:pt x="480" y="1101"/>
                    </a:lnTo>
                    <a:lnTo>
                      <a:pt x="478" y="1095"/>
                    </a:lnTo>
                    <a:lnTo>
                      <a:pt x="477" y="1089"/>
                    </a:lnTo>
                    <a:lnTo>
                      <a:pt x="475" y="1086"/>
                    </a:lnTo>
                    <a:lnTo>
                      <a:pt x="473" y="1080"/>
                    </a:lnTo>
                    <a:lnTo>
                      <a:pt x="473" y="1074"/>
                    </a:lnTo>
                    <a:lnTo>
                      <a:pt x="471" y="1068"/>
                    </a:lnTo>
                    <a:lnTo>
                      <a:pt x="469" y="1063"/>
                    </a:lnTo>
                    <a:lnTo>
                      <a:pt x="469" y="1057"/>
                    </a:lnTo>
                    <a:lnTo>
                      <a:pt x="469" y="1051"/>
                    </a:lnTo>
                    <a:lnTo>
                      <a:pt x="467" y="1042"/>
                    </a:lnTo>
                    <a:lnTo>
                      <a:pt x="469" y="1032"/>
                    </a:lnTo>
                    <a:lnTo>
                      <a:pt x="469" y="1027"/>
                    </a:lnTo>
                    <a:lnTo>
                      <a:pt x="469" y="1021"/>
                    </a:lnTo>
                    <a:lnTo>
                      <a:pt x="471" y="1017"/>
                    </a:lnTo>
                    <a:lnTo>
                      <a:pt x="473" y="1011"/>
                    </a:lnTo>
                    <a:lnTo>
                      <a:pt x="475" y="1004"/>
                    </a:lnTo>
                    <a:lnTo>
                      <a:pt x="478" y="998"/>
                    </a:lnTo>
                    <a:lnTo>
                      <a:pt x="480" y="992"/>
                    </a:lnTo>
                    <a:lnTo>
                      <a:pt x="484" y="987"/>
                    </a:lnTo>
                    <a:lnTo>
                      <a:pt x="488" y="983"/>
                    </a:lnTo>
                    <a:lnTo>
                      <a:pt x="494" y="981"/>
                    </a:lnTo>
                    <a:lnTo>
                      <a:pt x="499" y="975"/>
                    </a:lnTo>
                    <a:lnTo>
                      <a:pt x="507" y="973"/>
                    </a:lnTo>
                    <a:lnTo>
                      <a:pt x="513" y="973"/>
                    </a:lnTo>
                    <a:lnTo>
                      <a:pt x="515" y="973"/>
                    </a:lnTo>
                    <a:lnTo>
                      <a:pt x="271" y="614"/>
                    </a:lnTo>
                    <a:lnTo>
                      <a:pt x="351" y="504"/>
                    </a:lnTo>
                    <a:lnTo>
                      <a:pt x="19" y="416"/>
                    </a:lnTo>
                    <a:lnTo>
                      <a:pt x="0" y="133"/>
                    </a:lnTo>
                    <a:lnTo>
                      <a:pt x="465" y="365"/>
                    </a:lnTo>
                    <a:lnTo>
                      <a:pt x="524" y="333"/>
                    </a:lnTo>
                    <a:lnTo>
                      <a:pt x="203" y="150"/>
                    </a:lnTo>
                    <a:lnTo>
                      <a:pt x="222" y="17"/>
                    </a:lnTo>
                    <a:lnTo>
                      <a:pt x="389" y="0"/>
                    </a:lnTo>
                    <a:lnTo>
                      <a:pt x="389" y="0"/>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1" name="Freeform 9"/>
              <p:cNvSpPr>
                <a:spLocks/>
              </p:cNvSpPr>
              <p:nvPr/>
            </p:nvSpPr>
            <p:spPr bwMode="auto">
              <a:xfrm>
                <a:off x="4792" y="1248"/>
                <a:ext cx="143" cy="192"/>
              </a:xfrm>
              <a:custGeom>
                <a:avLst/>
                <a:gdLst>
                  <a:gd name="T0" fmla="*/ 0 w 285"/>
                  <a:gd name="T1" fmla="*/ 0 h 385"/>
                  <a:gd name="T2" fmla="*/ 32 w 285"/>
                  <a:gd name="T3" fmla="*/ 103 h 385"/>
                  <a:gd name="T4" fmla="*/ 32 w 285"/>
                  <a:gd name="T5" fmla="*/ 103 h 385"/>
                  <a:gd name="T6" fmla="*/ 38 w 285"/>
                  <a:gd name="T7" fmla="*/ 103 h 385"/>
                  <a:gd name="T8" fmla="*/ 44 w 285"/>
                  <a:gd name="T9" fmla="*/ 103 h 385"/>
                  <a:gd name="T10" fmla="*/ 53 w 285"/>
                  <a:gd name="T11" fmla="*/ 105 h 385"/>
                  <a:gd name="T12" fmla="*/ 59 w 285"/>
                  <a:gd name="T13" fmla="*/ 105 h 385"/>
                  <a:gd name="T14" fmla="*/ 65 w 285"/>
                  <a:gd name="T15" fmla="*/ 107 h 385"/>
                  <a:gd name="T16" fmla="*/ 70 w 285"/>
                  <a:gd name="T17" fmla="*/ 109 h 385"/>
                  <a:gd name="T18" fmla="*/ 78 w 285"/>
                  <a:gd name="T19" fmla="*/ 111 h 385"/>
                  <a:gd name="T20" fmla="*/ 84 w 285"/>
                  <a:gd name="T21" fmla="*/ 111 h 385"/>
                  <a:gd name="T22" fmla="*/ 91 w 285"/>
                  <a:gd name="T23" fmla="*/ 113 h 385"/>
                  <a:gd name="T24" fmla="*/ 97 w 285"/>
                  <a:gd name="T25" fmla="*/ 115 h 385"/>
                  <a:gd name="T26" fmla="*/ 107 w 285"/>
                  <a:gd name="T27" fmla="*/ 118 h 385"/>
                  <a:gd name="T28" fmla="*/ 112 w 285"/>
                  <a:gd name="T29" fmla="*/ 120 h 385"/>
                  <a:gd name="T30" fmla="*/ 122 w 285"/>
                  <a:gd name="T31" fmla="*/ 122 h 385"/>
                  <a:gd name="T32" fmla="*/ 127 w 285"/>
                  <a:gd name="T33" fmla="*/ 124 h 385"/>
                  <a:gd name="T34" fmla="*/ 135 w 285"/>
                  <a:gd name="T35" fmla="*/ 128 h 385"/>
                  <a:gd name="T36" fmla="*/ 143 w 285"/>
                  <a:gd name="T37" fmla="*/ 130 h 385"/>
                  <a:gd name="T38" fmla="*/ 150 w 285"/>
                  <a:gd name="T39" fmla="*/ 132 h 385"/>
                  <a:gd name="T40" fmla="*/ 156 w 285"/>
                  <a:gd name="T41" fmla="*/ 135 h 385"/>
                  <a:gd name="T42" fmla="*/ 165 w 285"/>
                  <a:gd name="T43" fmla="*/ 139 h 385"/>
                  <a:gd name="T44" fmla="*/ 171 w 285"/>
                  <a:gd name="T45" fmla="*/ 141 h 385"/>
                  <a:gd name="T46" fmla="*/ 177 w 285"/>
                  <a:gd name="T47" fmla="*/ 145 h 385"/>
                  <a:gd name="T48" fmla="*/ 183 w 285"/>
                  <a:gd name="T49" fmla="*/ 147 h 385"/>
                  <a:gd name="T50" fmla="*/ 188 w 285"/>
                  <a:gd name="T51" fmla="*/ 153 h 385"/>
                  <a:gd name="T52" fmla="*/ 194 w 285"/>
                  <a:gd name="T53" fmla="*/ 154 h 385"/>
                  <a:gd name="T54" fmla="*/ 198 w 285"/>
                  <a:gd name="T55" fmla="*/ 160 h 385"/>
                  <a:gd name="T56" fmla="*/ 202 w 285"/>
                  <a:gd name="T57" fmla="*/ 164 h 385"/>
                  <a:gd name="T58" fmla="*/ 207 w 285"/>
                  <a:gd name="T59" fmla="*/ 170 h 385"/>
                  <a:gd name="T60" fmla="*/ 213 w 285"/>
                  <a:gd name="T61" fmla="*/ 177 h 385"/>
                  <a:gd name="T62" fmla="*/ 215 w 285"/>
                  <a:gd name="T63" fmla="*/ 185 h 385"/>
                  <a:gd name="T64" fmla="*/ 215 w 285"/>
                  <a:gd name="T65" fmla="*/ 194 h 385"/>
                  <a:gd name="T66" fmla="*/ 215 w 285"/>
                  <a:gd name="T67" fmla="*/ 204 h 385"/>
                  <a:gd name="T68" fmla="*/ 211 w 285"/>
                  <a:gd name="T69" fmla="*/ 213 h 385"/>
                  <a:gd name="T70" fmla="*/ 207 w 285"/>
                  <a:gd name="T71" fmla="*/ 223 h 385"/>
                  <a:gd name="T72" fmla="*/ 202 w 285"/>
                  <a:gd name="T73" fmla="*/ 231 h 385"/>
                  <a:gd name="T74" fmla="*/ 198 w 285"/>
                  <a:gd name="T75" fmla="*/ 240 h 385"/>
                  <a:gd name="T76" fmla="*/ 190 w 285"/>
                  <a:gd name="T77" fmla="*/ 246 h 385"/>
                  <a:gd name="T78" fmla="*/ 184 w 285"/>
                  <a:gd name="T79" fmla="*/ 255 h 385"/>
                  <a:gd name="T80" fmla="*/ 179 w 285"/>
                  <a:gd name="T81" fmla="*/ 261 h 385"/>
                  <a:gd name="T82" fmla="*/ 173 w 285"/>
                  <a:gd name="T83" fmla="*/ 267 h 385"/>
                  <a:gd name="T84" fmla="*/ 165 w 285"/>
                  <a:gd name="T85" fmla="*/ 274 h 385"/>
                  <a:gd name="T86" fmla="*/ 162 w 285"/>
                  <a:gd name="T87" fmla="*/ 278 h 385"/>
                  <a:gd name="T88" fmla="*/ 145 w 285"/>
                  <a:gd name="T89" fmla="*/ 366 h 385"/>
                  <a:gd name="T90" fmla="*/ 139 w 285"/>
                  <a:gd name="T91" fmla="*/ 373 h 385"/>
                  <a:gd name="T92" fmla="*/ 139 w 285"/>
                  <a:gd name="T93" fmla="*/ 379 h 385"/>
                  <a:gd name="T94" fmla="*/ 145 w 285"/>
                  <a:gd name="T95" fmla="*/ 383 h 385"/>
                  <a:gd name="T96" fmla="*/ 152 w 285"/>
                  <a:gd name="T97" fmla="*/ 385 h 385"/>
                  <a:gd name="T98" fmla="*/ 160 w 285"/>
                  <a:gd name="T99" fmla="*/ 385 h 385"/>
                  <a:gd name="T100" fmla="*/ 169 w 285"/>
                  <a:gd name="T101" fmla="*/ 385 h 385"/>
                  <a:gd name="T102" fmla="*/ 175 w 285"/>
                  <a:gd name="T103" fmla="*/ 385 h 385"/>
                  <a:gd name="T104" fmla="*/ 177 w 285"/>
                  <a:gd name="T105" fmla="*/ 385 h 385"/>
                  <a:gd name="T106" fmla="*/ 285 w 285"/>
                  <a:gd name="T107" fmla="*/ 310 h 385"/>
                  <a:gd name="T108" fmla="*/ 279 w 285"/>
                  <a:gd name="T109" fmla="*/ 130 h 385"/>
                  <a:gd name="T110" fmla="*/ 145 w 285"/>
                  <a:gd name="T111" fmla="*/ 18 h 385"/>
                  <a:gd name="T112" fmla="*/ 0 w 285"/>
                  <a:gd name="T113" fmla="*/ 0 h 385"/>
                  <a:gd name="T114" fmla="*/ 0 w 285"/>
                  <a:gd name="T115"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5" h="385">
                    <a:moveTo>
                      <a:pt x="0" y="0"/>
                    </a:moveTo>
                    <a:lnTo>
                      <a:pt x="32" y="103"/>
                    </a:lnTo>
                    <a:lnTo>
                      <a:pt x="32" y="103"/>
                    </a:lnTo>
                    <a:lnTo>
                      <a:pt x="38" y="103"/>
                    </a:lnTo>
                    <a:lnTo>
                      <a:pt x="44" y="103"/>
                    </a:lnTo>
                    <a:lnTo>
                      <a:pt x="53" y="105"/>
                    </a:lnTo>
                    <a:lnTo>
                      <a:pt x="59" y="105"/>
                    </a:lnTo>
                    <a:lnTo>
                      <a:pt x="65" y="107"/>
                    </a:lnTo>
                    <a:lnTo>
                      <a:pt x="70" y="109"/>
                    </a:lnTo>
                    <a:lnTo>
                      <a:pt x="78" y="111"/>
                    </a:lnTo>
                    <a:lnTo>
                      <a:pt x="84" y="111"/>
                    </a:lnTo>
                    <a:lnTo>
                      <a:pt x="91" y="113"/>
                    </a:lnTo>
                    <a:lnTo>
                      <a:pt x="97" y="115"/>
                    </a:lnTo>
                    <a:lnTo>
                      <a:pt x="107" y="118"/>
                    </a:lnTo>
                    <a:lnTo>
                      <a:pt x="112" y="120"/>
                    </a:lnTo>
                    <a:lnTo>
                      <a:pt x="122" y="122"/>
                    </a:lnTo>
                    <a:lnTo>
                      <a:pt x="127" y="124"/>
                    </a:lnTo>
                    <a:lnTo>
                      <a:pt x="135" y="128"/>
                    </a:lnTo>
                    <a:lnTo>
                      <a:pt x="143" y="130"/>
                    </a:lnTo>
                    <a:lnTo>
                      <a:pt x="150" y="132"/>
                    </a:lnTo>
                    <a:lnTo>
                      <a:pt x="156" y="135"/>
                    </a:lnTo>
                    <a:lnTo>
                      <a:pt x="165" y="139"/>
                    </a:lnTo>
                    <a:lnTo>
                      <a:pt x="171" y="141"/>
                    </a:lnTo>
                    <a:lnTo>
                      <a:pt x="177" y="145"/>
                    </a:lnTo>
                    <a:lnTo>
                      <a:pt x="183" y="147"/>
                    </a:lnTo>
                    <a:lnTo>
                      <a:pt x="188" y="153"/>
                    </a:lnTo>
                    <a:lnTo>
                      <a:pt x="194" y="154"/>
                    </a:lnTo>
                    <a:lnTo>
                      <a:pt x="198" y="160"/>
                    </a:lnTo>
                    <a:lnTo>
                      <a:pt x="202" y="164"/>
                    </a:lnTo>
                    <a:lnTo>
                      <a:pt x="207" y="170"/>
                    </a:lnTo>
                    <a:lnTo>
                      <a:pt x="213" y="177"/>
                    </a:lnTo>
                    <a:lnTo>
                      <a:pt x="215" y="185"/>
                    </a:lnTo>
                    <a:lnTo>
                      <a:pt x="215" y="194"/>
                    </a:lnTo>
                    <a:lnTo>
                      <a:pt x="215" y="204"/>
                    </a:lnTo>
                    <a:lnTo>
                      <a:pt x="211" y="213"/>
                    </a:lnTo>
                    <a:lnTo>
                      <a:pt x="207" y="223"/>
                    </a:lnTo>
                    <a:lnTo>
                      <a:pt x="202" y="231"/>
                    </a:lnTo>
                    <a:lnTo>
                      <a:pt x="198" y="240"/>
                    </a:lnTo>
                    <a:lnTo>
                      <a:pt x="190" y="246"/>
                    </a:lnTo>
                    <a:lnTo>
                      <a:pt x="184" y="255"/>
                    </a:lnTo>
                    <a:lnTo>
                      <a:pt x="179" y="261"/>
                    </a:lnTo>
                    <a:lnTo>
                      <a:pt x="173" y="267"/>
                    </a:lnTo>
                    <a:lnTo>
                      <a:pt x="165" y="274"/>
                    </a:lnTo>
                    <a:lnTo>
                      <a:pt x="162" y="278"/>
                    </a:lnTo>
                    <a:lnTo>
                      <a:pt x="145" y="366"/>
                    </a:lnTo>
                    <a:lnTo>
                      <a:pt x="139" y="373"/>
                    </a:lnTo>
                    <a:lnTo>
                      <a:pt x="139" y="379"/>
                    </a:lnTo>
                    <a:lnTo>
                      <a:pt x="145" y="383"/>
                    </a:lnTo>
                    <a:lnTo>
                      <a:pt x="152" y="385"/>
                    </a:lnTo>
                    <a:lnTo>
                      <a:pt x="160" y="385"/>
                    </a:lnTo>
                    <a:lnTo>
                      <a:pt x="169" y="385"/>
                    </a:lnTo>
                    <a:lnTo>
                      <a:pt x="175" y="385"/>
                    </a:lnTo>
                    <a:lnTo>
                      <a:pt x="177" y="385"/>
                    </a:lnTo>
                    <a:lnTo>
                      <a:pt x="285" y="310"/>
                    </a:lnTo>
                    <a:lnTo>
                      <a:pt x="279" y="130"/>
                    </a:lnTo>
                    <a:lnTo>
                      <a:pt x="145" y="18"/>
                    </a:lnTo>
                    <a:lnTo>
                      <a:pt x="0" y="0"/>
                    </a:lnTo>
                    <a:lnTo>
                      <a:pt x="0" y="0"/>
                    </a:lnTo>
                    <a:close/>
                  </a:path>
                </a:pathLst>
              </a:custGeom>
              <a:solidFill>
                <a:srgbClr val="ABB380"/>
              </a:solidFill>
              <a:ln w="38100">
                <a:solidFill>
                  <a:srgbClr val="002060"/>
                </a:solidFill>
                <a:round/>
                <a:headEnd/>
                <a:tailEnd/>
              </a:ln>
            </p:spPr>
            <p:txBody>
              <a:bodyPr/>
              <a:lstStyle/>
              <a:p>
                <a:endParaRPr lang="en-US">
                  <a:solidFill>
                    <a:srgbClr val="FFFFFF"/>
                  </a:solidFill>
                </a:endParaRPr>
              </a:p>
            </p:txBody>
          </p:sp>
          <p:sp>
            <p:nvSpPr>
              <p:cNvPr id="13322" name="Freeform 10"/>
              <p:cNvSpPr>
                <a:spLocks/>
              </p:cNvSpPr>
              <p:nvPr/>
            </p:nvSpPr>
            <p:spPr bwMode="auto">
              <a:xfrm>
                <a:off x="4226" y="1211"/>
                <a:ext cx="726" cy="479"/>
              </a:xfrm>
              <a:custGeom>
                <a:avLst/>
                <a:gdLst>
                  <a:gd name="T0" fmla="*/ 65 w 1452"/>
                  <a:gd name="T1" fmla="*/ 417 h 959"/>
                  <a:gd name="T2" fmla="*/ 94 w 1452"/>
                  <a:gd name="T3" fmla="*/ 466 h 959"/>
                  <a:gd name="T4" fmla="*/ 137 w 1452"/>
                  <a:gd name="T5" fmla="*/ 533 h 959"/>
                  <a:gd name="T6" fmla="*/ 198 w 1452"/>
                  <a:gd name="T7" fmla="*/ 611 h 959"/>
                  <a:gd name="T8" fmla="*/ 274 w 1452"/>
                  <a:gd name="T9" fmla="*/ 698 h 959"/>
                  <a:gd name="T10" fmla="*/ 373 w 1452"/>
                  <a:gd name="T11" fmla="*/ 791 h 959"/>
                  <a:gd name="T12" fmla="*/ 483 w 1452"/>
                  <a:gd name="T13" fmla="*/ 881 h 959"/>
                  <a:gd name="T14" fmla="*/ 546 w 1452"/>
                  <a:gd name="T15" fmla="*/ 913 h 959"/>
                  <a:gd name="T16" fmla="*/ 612 w 1452"/>
                  <a:gd name="T17" fmla="*/ 934 h 959"/>
                  <a:gd name="T18" fmla="*/ 669 w 1452"/>
                  <a:gd name="T19" fmla="*/ 947 h 959"/>
                  <a:gd name="T20" fmla="*/ 730 w 1452"/>
                  <a:gd name="T21" fmla="*/ 955 h 959"/>
                  <a:gd name="T22" fmla="*/ 802 w 1452"/>
                  <a:gd name="T23" fmla="*/ 957 h 959"/>
                  <a:gd name="T24" fmla="*/ 877 w 1452"/>
                  <a:gd name="T25" fmla="*/ 947 h 959"/>
                  <a:gd name="T26" fmla="*/ 943 w 1452"/>
                  <a:gd name="T27" fmla="*/ 936 h 959"/>
                  <a:gd name="T28" fmla="*/ 1006 w 1452"/>
                  <a:gd name="T29" fmla="*/ 923 h 959"/>
                  <a:gd name="T30" fmla="*/ 1036 w 1452"/>
                  <a:gd name="T31" fmla="*/ 909 h 959"/>
                  <a:gd name="T32" fmla="*/ 1093 w 1452"/>
                  <a:gd name="T33" fmla="*/ 858 h 959"/>
                  <a:gd name="T34" fmla="*/ 1158 w 1452"/>
                  <a:gd name="T35" fmla="*/ 795 h 959"/>
                  <a:gd name="T36" fmla="*/ 1230 w 1452"/>
                  <a:gd name="T37" fmla="*/ 721 h 959"/>
                  <a:gd name="T38" fmla="*/ 1304 w 1452"/>
                  <a:gd name="T39" fmla="*/ 633 h 959"/>
                  <a:gd name="T40" fmla="*/ 1371 w 1452"/>
                  <a:gd name="T41" fmla="*/ 540 h 959"/>
                  <a:gd name="T42" fmla="*/ 1422 w 1452"/>
                  <a:gd name="T43" fmla="*/ 449 h 959"/>
                  <a:gd name="T44" fmla="*/ 1449 w 1452"/>
                  <a:gd name="T45" fmla="*/ 360 h 959"/>
                  <a:gd name="T46" fmla="*/ 1450 w 1452"/>
                  <a:gd name="T47" fmla="*/ 282 h 959"/>
                  <a:gd name="T48" fmla="*/ 1435 w 1452"/>
                  <a:gd name="T49" fmla="*/ 215 h 959"/>
                  <a:gd name="T50" fmla="*/ 1405 w 1452"/>
                  <a:gd name="T51" fmla="*/ 158 h 959"/>
                  <a:gd name="T52" fmla="*/ 1363 w 1452"/>
                  <a:gd name="T53" fmla="*/ 112 h 959"/>
                  <a:gd name="T54" fmla="*/ 1316 w 1452"/>
                  <a:gd name="T55" fmla="*/ 74 h 959"/>
                  <a:gd name="T56" fmla="*/ 1266 w 1452"/>
                  <a:gd name="T57" fmla="*/ 46 h 959"/>
                  <a:gd name="T58" fmla="*/ 1219 w 1452"/>
                  <a:gd name="T59" fmla="*/ 25 h 959"/>
                  <a:gd name="T60" fmla="*/ 1160 w 1452"/>
                  <a:gd name="T61" fmla="*/ 8 h 959"/>
                  <a:gd name="T62" fmla="*/ 1095 w 1452"/>
                  <a:gd name="T63" fmla="*/ 0 h 959"/>
                  <a:gd name="T64" fmla="*/ 1040 w 1452"/>
                  <a:gd name="T65" fmla="*/ 0 h 959"/>
                  <a:gd name="T66" fmla="*/ 998 w 1452"/>
                  <a:gd name="T67" fmla="*/ 4 h 959"/>
                  <a:gd name="T68" fmla="*/ 1148 w 1452"/>
                  <a:gd name="T69" fmla="*/ 84 h 959"/>
                  <a:gd name="T70" fmla="*/ 1205 w 1452"/>
                  <a:gd name="T71" fmla="*/ 97 h 959"/>
                  <a:gd name="T72" fmla="*/ 1278 w 1452"/>
                  <a:gd name="T73" fmla="*/ 124 h 959"/>
                  <a:gd name="T74" fmla="*/ 1348 w 1452"/>
                  <a:gd name="T75" fmla="*/ 173 h 959"/>
                  <a:gd name="T76" fmla="*/ 1388 w 1452"/>
                  <a:gd name="T77" fmla="*/ 238 h 959"/>
                  <a:gd name="T78" fmla="*/ 1395 w 1452"/>
                  <a:gd name="T79" fmla="*/ 301 h 959"/>
                  <a:gd name="T80" fmla="*/ 1388 w 1452"/>
                  <a:gd name="T81" fmla="*/ 348 h 959"/>
                  <a:gd name="T82" fmla="*/ 1373 w 1452"/>
                  <a:gd name="T83" fmla="*/ 377 h 959"/>
                  <a:gd name="T84" fmla="*/ 1327 w 1452"/>
                  <a:gd name="T85" fmla="*/ 401 h 959"/>
                  <a:gd name="T86" fmla="*/ 1262 w 1452"/>
                  <a:gd name="T87" fmla="*/ 434 h 959"/>
                  <a:gd name="T88" fmla="*/ 1171 w 1452"/>
                  <a:gd name="T89" fmla="*/ 472 h 959"/>
                  <a:gd name="T90" fmla="*/ 1061 w 1452"/>
                  <a:gd name="T91" fmla="*/ 506 h 959"/>
                  <a:gd name="T92" fmla="*/ 935 w 1452"/>
                  <a:gd name="T93" fmla="*/ 535 h 959"/>
                  <a:gd name="T94" fmla="*/ 795 w 1452"/>
                  <a:gd name="T95" fmla="*/ 550 h 959"/>
                  <a:gd name="T96" fmla="*/ 643 w 1452"/>
                  <a:gd name="T97" fmla="*/ 548 h 959"/>
                  <a:gd name="T98" fmla="*/ 498 w 1452"/>
                  <a:gd name="T99" fmla="*/ 527 h 959"/>
                  <a:gd name="T100" fmla="*/ 386 w 1452"/>
                  <a:gd name="T101" fmla="*/ 506 h 959"/>
                  <a:gd name="T102" fmla="*/ 303 w 1452"/>
                  <a:gd name="T103" fmla="*/ 483 h 959"/>
                  <a:gd name="T104" fmla="*/ 242 w 1452"/>
                  <a:gd name="T105" fmla="*/ 460 h 959"/>
                  <a:gd name="T106" fmla="*/ 185 w 1452"/>
                  <a:gd name="T107" fmla="*/ 428 h 959"/>
                  <a:gd name="T108" fmla="*/ 143 w 1452"/>
                  <a:gd name="T109" fmla="*/ 382 h 959"/>
                  <a:gd name="T110" fmla="*/ 116 w 1452"/>
                  <a:gd name="T111" fmla="*/ 329 h 959"/>
                  <a:gd name="T112" fmla="*/ 114 w 1452"/>
                  <a:gd name="T113" fmla="*/ 265 h 959"/>
                  <a:gd name="T114" fmla="*/ 126 w 1452"/>
                  <a:gd name="T115" fmla="*/ 209 h 959"/>
                  <a:gd name="T116" fmla="*/ 67 w 1452"/>
                  <a:gd name="T117" fmla="*/ 156 h 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2" h="959">
                    <a:moveTo>
                      <a:pt x="44" y="369"/>
                    </a:moveTo>
                    <a:lnTo>
                      <a:pt x="44" y="371"/>
                    </a:lnTo>
                    <a:lnTo>
                      <a:pt x="48" y="379"/>
                    </a:lnTo>
                    <a:lnTo>
                      <a:pt x="50" y="384"/>
                    </a:lnTo>
                    <a:lnTo>
                      <a:pt x="54" y="392"/>
                    </a:lnTo>
                    <a:lnTo>
                      <a:pt x="57" y="400"/>
                    </a:lnTo>
                    <a:lnTo>
                      <a:pt x="63" y="411"/>
                    </a:lnTo>
                    <a:lnTo>
                      <a:pt x="65" y="417"/>
                    </a:lnTo>
                    <a:lnTo>
                      <a:pt x="69" y="420"/>
                    </a:lnTo>
                    <a:lnTo>
                      <a:pt x="71" y="426"/>
                    </a:lnTo>
                    <a:lnTo>
                      <a:pt x="75" y="434"/>
                    </a:lnTo>
                    <a:lnTo>
                      <a:pt x="78" y="440"/>
                    </a:lnTo>
                    <a:lnTo>
                      <a:pt x="82" y="445"/>
                    </a:lnTo>
                    <a:lnTo>
                      <a:pt x="86" y="451"/>
                    </a:lnTo>
                    <a:lnTo>
                      <a:pt x="90" y="460"/>
                    </a:lnTo>
                    <a:lnTo>
                      <a:pt x="94" y="466"/>
                    </a:lnTo>
                    <a:lnTo>
                      <a:pt x="97" y="474"/>
                    </a:lnTo>
                    <a:lnTo>
                      <a:pt x="103" y="481"/>
                    </a:lnTo>
                    <a:lnTo>
                      <a:pt x="109" y="489"/>
                    </a:lnTo>
                    <a:lnTo>
                      <a:pt x="114" y="497"/>
                    </a:lnTo>
                    <a:lnTo>
                      <a:pt x="120" y="506"/>
                    </a:lnTo>
                    <a:lnTo>
                      <a:pt x="126" y="516"/>
                    </a:lnTo>
                    <a:lnTo>
                      <a:pt x="132" y="525"/>
                    </a:lnTo>
                    <a:lnTo>
                      <a:pt x="137" y="533"/>
                    </a:lnTo>
                    <a:lnTo>
                      <a:pt x="143" y="542"/>
                    </a:lnTo>
                    <a:lnTo>
                      <a:pt x="151" y="552"/>
                    </a:lnTo>
                    <a:lnTo>
                      <a:pt x="158" y="561"/>
                    </a:lnTo>
                    <a:lnTo>
                      <a:pt x="166" y="569"/>
                    </a:lnTo>
                    <a:lnTo>
                      <a:pt x="173" y="580"/>
                    </a:lnTo>
                    <a:lnTo>
                      <a:pt x="181" y="590"/>
                    </a:lnTo>
                    <a:lnTo>
                      <a:pt x="189" y="601"/>
                    </a:lnTo>
                    <a:lnTo>
                      <a:pt x="198" y="611"/>
                    </a:lnTo>
                    <a:lnTo>
                      <a:pt x="206" y="620"/>
                    </a:lnTo>
                    <a:lnTo>
                      <a:pt x="215" y="630"/>
                    </a:lnTo>
                    <a:lnTo>
                      <a:pt x="225" y="643"/>
                    </a:lnTo>
                    <a:lnTo>
                      <a:pt x="232" y="652"/>
                    </a:lnTo>
                    <a:lnTo>
                      <a:pt x="244" y="664"/>
                    </a:lnTo>
                    <a:lnTo>
                      <a:pt x="253" y="675"/>
                    </a:lnTo>
                    <a:lnTo>
                      <a:pt x="265" y="687"/>
                    </a:lnTo>
                    <a:lnTo>
                      <a:pt x="274" y="698"/>
                    </a:lnTo>
                    <a:lnTo>
                      <a:pt x="285" y="708"/>
                    </a:lnTo>
                    <a:lnTo>
                      <a:pt x="297" y="721"/>
                    </a:lnTo>
                    <a:lnTo>
                      <a:pt x="308" y="732"/>
                    </a:lnTo>
                    <a:lnTo>
                      <a:pt x="320" y="744"/>
                    </a:lnTo>
                    <a:lnTo>
                      <a:pt x="333" y="755"/>
                    </a:lnTo>
                    <a:lnTo>
                      <a:pt x="346" y="767"/>
                    </a:lnTo>
                    <a:lnTo>
                      <a:pt x="360" y="780"/>
                    </a:lnTo>
                    <a:lnTo>
                      <a:pt x="373" y="791"/>
                    </a:lnTo>
                    <a:lnTo>
                      <a:pt x="386" y="803"/>
                    </a:lnTo>
                    <a:lnTo>
                      <a:pt x="400" y="814"/>
                    </a:lnTo>
                    <a:lnTo>
                      <a:pt x="415" y="827"/>
                    </a:lnTo>
                    <a:lnTo>
                      <a:pt x="430" y="839"/>
                    </a:lnTo>
                    <a:lnTo>
                      <a:pt x="445" y="852"/>
                    </a:lnTo>
                    <a:lnTo>
                      <a:pt x="460" y="864"/>
                    </a:lnTo>
                    <a:lnTo>
                      <a:pt x="477" y="877"/>
                    </a:lnTo>
                    <a:lnTo>
                      <a:pt x="483" y="881"/>
                    </a:lnTo>
                    <a:lnTo>
                      <a:pt x="489" y="884"/>
                    </a:lnTo>
                    <a:lnTo>
                      <a:pt x="495" y="888"/>
                    </a:lnTo>
                    <a:lnTo>
                      <a:pt x="504" y="892"/>
                    </a:lnTo>
                    <a:lnTo>
                      <a:pt x="512" y="898"/>
                    </a:lnTo>
                    <a:lnTo>
                      <a:pt x="519" y="902"/>
                    </a:lnTo>
                    <a:lnTo>
                      <a:pt x="529" y="905"/>
                    </a:lnTo>
                    <a:lnTo>
                      <a:pt x="538" y="909"/>
                    </a:lnTo>
                    <a:lnTo>
                      <a:pt x="546" y="913"/>
                    </a:lnTo>
                    <a:lnTo>
                      <a:pt x="555" y="917"/>
                    </a:lnTo>
                    <a:lnTo>
                      <a:pt x="565" y="919"/>
                    </a:lnTo>
                    <a:lnTo>
                      <a:pt x="576" y="923"/>
                    </a:lnTo>
                    <a:lnTo>
                      <a:pt x="586" y="926"/>
                    </a:lnTo>
                    <a:lnTo>
                      <a:pt x="595" y="928"/>
                    </a:lnTo>
                    <a:lnTo>
                      <a:pt x="601" y="930"/>
                    </a:lnTo>
                    <a:lnTo>
                      <a:pt x="607" y="932"/>
                    </a:lnTo>
                    <a:lnTo>
                      <a:pt x="612" y="934"/>
                    </a:lnTo>
                    <a:lnTo>
                      <a:pt x="618" y="936"/>
                    </a:lnTo>
                    <a:lnTo>
                      <a:pt x="628" y="938"/>
                    </a:lnTo>
                    <a:lnTo>
                      <a:pt x="637" y="940"/>
                    </a:lnTo>
                    <a:lnTo>
                      <a:pt x="643" y="942"/>
                    </a:lnTo>
                    <a:lnTo>
                      <a:pt x="647" y="942"/>
                    </a:lnTo>
                    <a:lnTo>
                      <a:pt x="654" y="943"/>
                    </a:lnTo>
                    <a:lnTo>
                      <a:pt x="660" y="945"/>
                    </a:lnTo>
                    <a:lnTo>
                      <a:pt x="669" y="947"/>
                    </a:lnTo>
                    <a:lnTo>
                      <a:pt x="679" y="949"/>
                    </a:lnTo>
                    <a:lnTo>
                      <a:pt x="685" y="949"/>
                    </a:lnTo>
                    <a:lnTo>
                      <a:pt x="690" y="951"/>
                    </a:lnTo>
                    <a:lnTo>
                      <a:pt x="694" y="951"/>
                    </a:lnTo>
                    <a:lnTo>
                      <a:pt x="702" y="953"/>
                    </a:lnTo>
                    <a:lnTo>
                      <a:pt x="711" y="953"/>
                    </a:lnTo>
                    <a:lnTo>
                      <a:pt x="721" y="955"/>
                    </a:lnTo>
                    <a:lnTo>
                      <a:pt x="730" y="955"/>
                    </a:lnTo>
                    <a:lnTo>
                      <a:pt x="740" y="957"/>
                    </a:lnTo>
                    <a:lnTo>
                      <a:pt x="749" y="957"/>
                    </a:lnTo>
                    <a:lnTo>
                      <a:pt x="759" y="959"/>
                    </a:lnTo>
                    <a:lnTo>
                      <a:pt x="766" y="959"/>
                    </a:lnTo>
                    <a:lnTo>
                      <a:pt x="776" y="959"/>
                    </a:lnTo>
                    <a:lnTo>
                      <a:pt x="783" y="959"/>
                    </a:lnTo>
                    <a:lnTo>
                      <a:pt x="793" y="959"/>
                    </a:lnTo>
                    <a:lnTo>
                      <a:pt x="802" y="957"/>
                    </a:lnTo>
                    <a:lnTo>
                      <a:pt x="812" y="957"/>
                    </a:lnTo>
                    <a:lnTo>
                      <a:pt x="821" y="955"/>
                    </a:lnTo>
                    <a:lnTo>
                      <a:pt x="831" y="955"/>
                    </a:lnTo>
                    <a:lnTo>
                      <a:pt x="842" y="953"/>
                    </a:lnTo>
                    <a:lnTo>
                      <a:pt x="852" y="953"/>
                    </a:lnTo>
                    <a:lnTo>
                      <a:pt x="861" y="951"/>
                    </a:lnTo>
                    <a:lnTo>
                      <a:pt x="873" y="949"/>
                    </a:lnTo>
                    <a:lnTo>
                      <a:pt x="877" y="947"/>
                    </a:lnTo>
                    <a:lnTo>
                      <a:pt x="884" y="947"/>
                    </a:lnTo>
                    <a:lnTo>
                      <a:pt x="888" y="945"/>
                    </a:lnTo>
                    <a:lnTo>
                      <a:pt x="894" y="945"/>
                    </a:lnTo>
                    <a:lnTo>
                      <a:pt x="903" y="943"/>
                    </a:lnTo>
                    <a:lnTo>
                      <a:pt x="915" y="942"/>
                    </a:lnTo>
                    <a:lnTo>
                      <a:pt x="924" y="940"/>
                    </a:lnTo>
                    <a:lnTo>
                      <a:pt x="935" y="940"/>
                    </a:lnTo>
                    <a:lnTo>
                      <a:pt x="943" y="936"/>
                    </a:lnTo>
                    <a:lnTo>
                      <a:pt x="953" y="934"/>
                    </a:lnTo>
                    <a:lnTo>
                      <a:pt x="962" y="932"/>
                    </a:lnTo>
                    <a:lnTo>
                      <a:pt x="970" y="930"/>
                    </a:lnTo>
                    <a:lnTo>
                      <a:pt x="979" y="928"/>
                    </a:lnTo>
                    <a:lnTo>
                      <a:pt x="987" y="926"/>
                    </a:lnTo>
                    <a:lnTo>
                      <a:pt x="992" y="924"/>
                    </a:lnTo>
                    <a:lnTo>
                      <a:pt x="1000" y="924"/>
                    </a:lnTo>
                    <a:lnTo>
                      <a:pt x="1006" y="923"/>
                    </a:lnTo>
                    <a:lnTo>
                      <a:pt x="1011" y="921"/>
                    </a:lnTo>
                    <a:lnTo>
                      <a:pt x="1015" y="919"/>
                    </a:lnTo>
                    <a:lnTo>
                      <a:pt x="1019" y="919"/>
                    </a:lnTo>
                    <a:lnTo>
                      <a:pt x="1025" y="919"/>
                    </a:lnTo>
                    <a:lnTo>
                      <a:pt x="1029" y="919"/>
                    </a:lnTo>
                    <a:lnTo>
                      <a:pt x="1029" y="917"/>
                    </a:lnTo>
                    <a:lnTo>
                      <a:pt x="1032" y="913"/>
                    </a:lnTo>
                    <a:lnTo>
                      <a:pt x="1036" y="909"/>
                    </a:lnTo>
                    <a:lnTo>
                      <a:pt x="1044" y="903"/>
                    </a:lnTo>
                    <a:lnTo>
                      <a:pt x="1051" y="896"/>
                    </a:lnTo>
                    <a:lnTo>
                      <a:pt x="1061" y="886"/>
                    </a:lnTo>
                    <a:lnTo>
                      <a:pt x="1068" y="881"/>
                    </a:lnTo>
                    <a:lnTo>
                      <a:pt x="1074" y="875"/>
                    </a:lnTo>
                    <a:lnTo>
                      <a:pt x="1080" y="869"/>
                    </a:lnTo>
                    <a:lnTo>
                      <a:pt x="1087" y="865"/>
                    </a:lnTo>
                    <a:lnTo>
                      <a:pt x="1093" y="858"/>
                    </a:lnTo>
                    <a:lnTo>
                      <a:pt x="1101" y="850"/>
                    </a:lnTo>
                    <a:lnTo>
                      <a:pt x="1108" y="843"/>
                    </a:lnTo>
                    <a:lnTo>
                      <a:pt x="1116" y="835"/>
                    </a:lnTo>
                    <a:lnTo>
                      <a:pt x="1124" y="827"/>
                    </a:lnTo>
                    <a:lnTo>
                      <a:pt x="1131" y="820"/>
                    </a:lnTo>
                    <a:lnTo>
                      <a:pt x="1139" y="812"/>
                    </a:lnTo>
                    <a:lnTo>
                      <a:pt x="1148" y="805"/>
                    </a:lnTo>
                    <a:lnTo>
                      <a:pt x="1158" y="795"/>
                    </a:lnTo>
                    <a:lnTo>
                      <a:pt x="1165" y="786"/>
                    </a:lnTo>
                    <a:lnTo>
                      <a:pt x="1175" y="778"/>
                    </a:lnTo>
                    <a:lnTo>
                      <a:pt x="1184" y="768"/>
                    </a:lnTo>
                    <a:lnTo>
                      <a:pt x="1192" y="759"/>
                    </a:lnTo>
                    <a:lnTo>
                      <a:pt x="1203" y="749"/>
                    </a:lnTo>
                    <a:lnTo>
                      <a:pt x="1213" y="740"/>
                    </a:lnTo>
                    <a:lnTo>
                      <a:pt x="1222" y="730"/>
                    </a:lnTo>
                    <a:lnTo>
                      <a:pt x="1230" y="721"/>
                    </a:lnTo>
                    <a:lnTo>
                      <a:pt x="1240" y="710"/>
                    </a:lnTo>
                    <a:lnTo>
                      <a:pt x="1249" y="698"/>
                    </a:lnTo>
                    <a:lnTo>
                      <a:pt x="1259" y="689"/>
                    </a:lnTo>
                    <a:lnTo>
                      <a:pt x="1268" y="677"/>
                    </a:lnTo>
                    <a:lnTo>
                      <a:pt x="1276" y="666"/>
                    </a:lnTo>
                    <a:lnTo>
                      <a:pt x="1285" y="654"/>
                    </a:lnTo>
                    <a:lnTo>
                      <a:pt x="1297" y="645"/>
                    </a:lnTo>
                    <a:lnTo>
                      <a:pt x="1304" y="633"/>
                    </a:lnTo>
                    <a:lnTo>
                      <a:pt x="1312" y="620"/>
                    </a:lnTo>
                    <a:lnTo>
                      <a:pt x="1321" y="609"/>
                    </a:lnTo>
                    <a:lnTo>
                      <a:pt x="1329" y="599"/>
                    </a:lnTo>
                    <a:lnTo>
                      <a:pt x="1336" y="586"/>
                    </a:lnTo>
                    <a:lnTo>
                      <a:pt x="1346" y="575"/>
                    </a:lnTo>
                    <a:lnTo>
                      <a:pt x="1355" y="563"/>
                    </a:lnTo>
                    <a:lnTo>
                      <a:pt x="1363" y="554"/>
                    </a:lnTo>
                    <a:lnTo>
                      <a:pt x="1371" y="540"/>
                    </a:lnTo>
                    <a:lnTo>
                      <a:pt x="1376" y="529"/>
                    </a:lnTo>
                    <a:lnTo>
                      <a:pt x="1384" y="517"/>
                    </a:lnTo>
                    <a:lnTo>
                      <a:pt x="1392" y="506"/>
                    </a:lnTo>
                    <a:lnTo>
                      <a:pt x="1397" y="495"/>
                    </a:lnTo>
                    <a:lnTo>
                      <a:pt x="1405" y="483"/>
                    </a:lnTo>
                    <a:lnTo>
                      <a:pt x="1411" y="472"/>
                    </a:lnTo>
                    <a:lnTo>
                      <a:pt x="1416" y="460"/>
                    </a:lnTo>
                    <a:lnTo>
                      <a:pt x="1422" y="449"/>
                    </a:lnTo>
                    <a:lnTo>
                      <a:pt x="1426" y="438"/>
                    </a:lnTo>
                    <a:lnTo>
                      <a:pt x="1430" y="426"/>
                    </a:lnTo>
                    <a:lnTo>
                      <a:pt x="1435" y="415"/>
                    </a:lnTo>
                    <a:lnTo>
                      <a:pt x="1439" y="403"/>
                    </a:lnTo>
                    <a:lnTo>
                      <a:pt x="1443" y="392"/>
                    </a:lnTo>
                    <a:lnTo>
                      <a:pt x="1445" y="382"/>
                    </a:lnTo>
                    <a:lnTo>
                      <a:pt x="1449" y="373"/>
                    </a:lnTo>
                    <a:lnTo>
                      <a:pt x="1449" y="360"/>
                    </a:lnTo>
                    <a:lnTo>
                      <a:pt x="1450" y="350"/>
                    </a:lnTo>
                    <a:lnTo>
                      <a:pt x="1450" y="339"/>
                    </a:lnTo>
                    <a:lnTo>
                      <a:pt x="1452" y="331"/>
                    </a:lnTo>
                    <a:lnTo>
                      <a:pt x="1452" y="320"/>
                    </a:lnTo>
                    <a:lnTo>
                      <a:pt x="1452" y="310"/>
                    </a:lnTo>
                    <a:lnTo>
                      <a:pt x="1452" y="301"/>
                    </a:lnTo>
                    <a:lnTo>
                      <a:pt x="1452" y="291"/>
                    </a:lnTo>
                    <a:lnTo>
                      <a:pt x="1450" y="282"/>
                    </a:lnTo>
                    <a:lnTo>
                      <a:pt x="1450" y="272"/>
                    </a:lnTo>
                    <a:lnTo>
                      <a:pt x="1449" y="265"/>
                    </a:lnTo>
                    <a:lnTo>
                      <a:pt x="1447" y="255"/>
                    </a:lnTo>
                    <a:lnTo>
                      <a:pt x="1445" y="247"/>
                    </a:lnTo>
                    <a:lnTo>
                      <a:pt x="1443" y="240"/>
                    </a:lnTo>
                    <a:lnTo>
                      <a:pt x="1441" y="230"/>
                    </a:lnTo>
                    <a:lnTo>
                      <a:pt x="1439" y="223"/>
                    </a:lnTo>
                    <a:lnTo>
                      <a:pt x="1435" y="215"/>
                    </a:lnTo>
                    <a:lnTo>
                      <a:pt x="1431" y="208"/>
                    </a:lnTo>
                    <a:lnTo>
                      <a:pt x="1428" y="200"/>
                    </a:lnTo>
                    <a:lnTo>
                      <a:pt x="1426" y="192"/>
                    </a:lnTo>
                    <a:lnTo>
                      <a:pt x="1422" y="185"/>
                    </a:lnTo>
                    <a:lnTo>
                      <a:pt x="1418" y="177"/>
                    </a:lnTo>
                    <a:lnTo>
                      <a:pt x="1414" y="171"/>
                    </a:lnTo>
                    <a:lnTo>
                      <a:pt x="1411" y="166"/>
                    </a:lnTo>
                    <a:lnTo>
                      <a:pt x="1405" y="158"/>
                    </a:lnTo>
                    <a:lnTo>
                      <a:pt x="1401" y="152"/>
                    </a:lnTo>
                    <a:lnTo>
                      <a:pt x="1395" y="145"/>
                    </a:lnTo>
                    <a:lnTo>
                      <a:pt x="1392" y="139"/>
                    </a:lnTo>
                    <a:lnTo>
                      <a:pt x="1384" y="133"/>
                    </a:lnTo>
                    <a:lnTo>
                      <a:pt x="1380" y="128"/>
                    </a:lnTo>
                    <a:lnTo>
                      <a:pt x="1374" y="124"/>
                    </a:lnTo>
                    <a:lnTo>
                      <a:pt x="1371" y="118"/>
                    </a:lnTo>
                    <a:lnTo>
                      <a:pt x="1363" y="112"/>
                    </a:lnTo>
                    <a:lnTo>
                      <a:pt x="1357" y="107"/>
                    </a:lnTo>
                    <a:lnTo>
                      <a:pt x="1352" y="101"/>
                    </a:lnTo>
                    <a:lnTo>
                      <a:pt x="1346" y="97"/>
                    </a:lnTo>
                    <a:lnTo>
                      <a:pt x="1340" y="92"/>
                    </a:lnTo>
                    <a:lnTo>
                      <a:pt x="1335" y="88"/>
                    </a:lnTo>
                    <a:lnTo>
                      <a:pt x="1329" y="82"/>
                    </a:lnTo>
                    <a:lnTo>
                      <a:pt x="1323" y="80"/>
                    </a:lnTo>
                    <a:lnTo>
                      <a:pt x="1316" y="74"/>
                    </a:lnTo>
                    <a:lnTo>
                      <a:pt x="1310" y="71"/>
                    </a:lnTo>
                    <a:lnTo>
                      <a:pt x="1304" y="67"/>
                    </a:lnTo>
                    <a:lnTo>
                      <a:pt x="1298" y="63"/>
                    </a:lnTo>
                    <a:lnTo>
                      <a:pt x="1291" y="59"/>
                    </a:lnTo>
                    <a:lnTo>
                      <a:pt x="1285" y="55"/>
                    </a:lnTo>
                    <a:lnTo>
                      <a:pt x="1279" y="53"/>
                    </a:lnTo>
                    <a:lnTo>
                      <a:pt x="1274" y="50"/>
                    </a:lnTo>
                    <a:lnTo>
                      <a:pt x="1266" y="46"/>
                    </a:lnTo>
                    <a:lnTo>
                      <a:pt x="1260" y="44"/>
                    </a:lnTo>
                    <a:lnTo>
                      <a:pt x="1253" y="40"/>
                    </a:lnTo>
                    <a:lnTo>
                      <a:pt x="1247" y="38"/>
                    </a:lnTo>
                    <a:lnTo>
                      <a:pt x="1241" y="34"/>
                    </a:lnTo>
                    <a:lnTo>
                      <a:pt x="1236" y="33"/>
                    </a:lnTo>
                    <a:lnTo>
                      <a:pt x="1230" y="31"/>
                    </a:lnTo>
                    <a:lnTo>
                      <a:pt x="1224" y="29"/>
                    </a:lnTo>
                    <a:lnTo>
                      <a:pt x="1219" y="25"/>
                    </a:lnTo>
                    <a:lnTo>
                      <a:pt x="1213" y="23"/>
                    </a:lnTo>
                    <a:lnTo>
                      <a:pt x="1207" y="21"/>
                    </a:lnTo>
                    <a:lnTo>
                      <a:pt x="1202" y="19"/>
                    </a:lnTo>
                    <a:lnTo>
                      <a:pt x="1190" y="15"/>
                    </a:lnTo>
                    <a:lnTo>
                      <a:pt x="1183" y="14"/>
                    </a:lnTo>
                    <a:lnTo>
                      <a:pt x="1175" y="12"/>
                    </a:lnTo>
                    <a:lnTo>
                      <a:pt x="1167" y="10"/>
                    </a:lnTo>
                    <a:lnTo>
                      <a:pt x="1160" y="8"/>
                    </a:lnTo>
                    <a:lnTo>
                      <a:pt x="1150" y="6"/>
                    </a:lnTo>
                    <a:lnTo>
                      <a:pt x="1143" y="4"/>
                    </a:lnTo>
                    <a:lnTo>
                      <a:pt x="1135" y="4"/>
                    </a:lnTo>
                    <a:lnTo>
                      <a:pt x="1127" y="2"/>
                    </a:lnTo>
                    <a:lnTo>
                      <a:pt x="1120" y="2"/>
                    </a:lnTo>
                    <a:lnTo>
                      <a:pt x="1112" y="2"/>
                    </a:lnTo>
                    <a:lnTo>
                      <a:pt x="1105" y="0"/>
                    </a:lnTo>
                    <a:lnTo>
                      <a:pt x="1095" y="0"/>
                    </a:lnTo>
                    <a:lnTo>
                      <a:pt x="1089" y="0"/>
                    </a:lnTo>
                    <a:lnTo>
                      <a:pt x="1082" y="0"/>
                    </a:lnTo>
                    <a:lnTo>
                      <a:pt x="1074" y="0"/>
                    </a:lnTo>
                    <a:lnTo>
                      <a:pt x="1067" y="0"/>
                    </a:lnTo>
                    <a:lnTo>
                      <a:pt x="1061" y="0"/>
                    </a:lnTo>
                    <a:lnTo>
                      <a:pt x="1053" y="0"/>
                    </a:lnTo>
                    <a:lnTo>
                      <a:pt x="1046" y="0"/>
                    </a:lnTo>
                    <a:lnTo>
                      <a:pt x="1040" y="0"/>
                    </a:lnTo>
                    <a:lnTo>
                      <a:pt x="1034" y="0"/>
                    </a:lnTo>
                    <a:lnTo>
                      <a:pt x="1029" y="0"/>
                    </a:lnTo>
                    <a:lnTo>
                      <a:pt x="1023" y="2"/>
                    </a:lnTo>
                    <a:lnTo>
                      <a:pt x="1017" y="2"/>
                    </a:lnTo>
                    <a:lnTo>
                      <a:pt x="1015" y="2"/>
                    </a:lnTo>
                    <a:lnTo>
                      <a:pt x="1006" y="2"/>
                    </a:lnTo>
                    <a:lnTo>
                      <a:pt x="1002" y="4"/>
                    </a:lnTo>
                    <a:lnTo>
                      <a:pt x="998" y="4"/>
                    </a:lnTo>
                    <a:lnTo>
                      <a:pt x="998" y="4"/>
                    </a:lnTo>
                    <a:lnTo>
                      <a:pt x="1059" y="27"/>
                    </a:lnTo>
                    <a:lnTo>
                      <a:pt x="1131" y="84"/>
                    </a:lnTo>
                    <a:lnTo>
                      <a:pt x="1131" y="84"/>
                    </a:lnTo>
                    <a:lnTo>
                      <a:pt x="1137" y="84"/>
                    </a:lnTo>
                    <a:lnTo>
                      <a:pt x="1139" y="84"/>
                    </a:lnTo>
                    <a:lnTo>
                      <a:pt x="1144" y="84"/>
                    </a:lnTo>
                    <a:lnTo>
                      <a:pt x="1148" y="84"/>
                    </a:lnTo>
                    <a:lnTo>
                      <a:pt x="1156" y="86"/>
                    </a:lnTo>
                    <a:lnTo>
                      <a:pt x="1160" y="86"/>
                    </a:lnTo>
                    <a:lnTo>
                      <a:pt x="1167" y="88"/>
                    </a:lnTo>
                    <a:lnTo>
                      <a:pt x="1173" y="90"/>
                    </a:lnTo>
                    <a:lnTo>
                      <a:pt x="1181" y="92"/>
                    </a:lnTo>
                    <a:lnTo>
                      <a:pt x="1188" y="93"/>
                    </a:lnTo>
                    <a:lnTo>
                      <a:pt x="1196" y="95"/>
                    </a:lnTo>
                    <a:lnTo>
                      <a:pt x="1205" y="97"/>
                    </a:lnTo>
                    <a:lnTo>
                      <a:pt x="1215" y="101"/>
                    </a:lnTo>
                    <a:lnTo>
                      <a:pt x="1224" y="103"/>
                    </a:lnTo>
                    <a:lnTo>
                      <a:pt x="1232" y="107"/>
                    </a:lnTo>
                    <a:lnTo>
                      <a:pt x="1241" y="109"/>
                    </a:lnTo>
                    <a:lnTo>
                      <a:pt x="1251" y="112"/>
                    </a:lnTo>
                    <a:lnTo>
                      <a:pt x="1260" y="116"/>
                    </a:lnTo>
                    <a:lnTo>
                      <a:pt x="1268" y="120"/>
                    </a:lnTo>
                    <a:lnTo>
                      <a:pt x="1278" y="124"/>
                    </a:lnTo>
                    <a:lnTo>
                      <a:pt x="1287" y="130"/>
                    </a:lnTo>
                    <a:lnTo>
                      <a:pt x="1297" y="135"/>
                    </a:lnTo>
                    <a:lnTo>
                      <a:pt x="1306" y="139"/>
                    </a:lnTo>
                    <a:lnTo>
                      <a:pt x="1314" y="145"/>
                    </a:lnTo>
                    <a:lnTo>
                      <a:pt x="1323" y="152"/>
                    </a:lnTo>
                    <a:lnTo>
                      <a:pt x="1331" y="158"/>
                    </a:lnTo>
                    <a:lnTo>
                      <a:pt x="1338" y="166"/>
                    </a:lnTo>
                    <a:lnTo>
                      <a:pt x="1348" y="173"/>
                    </a:lnTo>
                    <a:lnTo>
                      <a:pt x="1355" y="181"/>
                    </a:lnTo>
                    <a:lnTo>
                      <a:pt x="1361" y="189"/>
                    </a:lnTo>
                    <a:lnTo>
                      <a:pt x="1367" y="196"/>
                    </a:lnTo>
                    <a:lnTo>
                      <a:pt x="1371" y="204"/>
                    </a:lnTo>
                    <a:lnTo>
                      <a:pt x="1376" y="213"/>
                    </a:lnTo>
                    <a:lnTo>
                      <a:pt x="1380" y="221"/>
                    </a:lnTo>
                    <a:lnTo>
                      <a:pt x="1384" y="228"/>
                    </a:lnTo>
                    <a:lnTo>
                      <a:pt x="1388" y="238"/>
                    </a:lnTo>
                    <a:lnTo>
                      <a:pt x="1390" y="246"/>
                    </a:lnTo>
                    <a:lnTo>
                      <a:pt x="1392" y="253"/>
                    </a:lnTo>
                    <a:lnTo>
                      <a:pt x="1393" y="261"/>
                    </a:lnTo>
                    <a:lnTo>
                      <a:pt x="1393" y="268"/>
                    </a:lnTo>
                    <a:lnTo>
                      <a:pt x="1395" y="278"/>
                    </a:lnTo>
                    <a:lnTo>
                      <a:pt x="1395" y="285"/>
                    </a:lnTo>
                    <a:lnTo>
                      <a:pt x="1395" y="293"/>
                    </a:lnTo>
                    <a:lnTo>
                      <a:pt x="1395" y="301"/>
                    </a:lnTo>
                    <a:lnTo>
                      <a:pt x="1395" y="308"/>
                    </a:lnTo>
                    <a:lnTo>
                      <a:pt x="1395" y="314"/>
                    </a:lnTo>
                    <a:lnTo>
                      <a:pt x="1393" y="320"/>
                    </a:lnTo>
                    <a:lnTo>
                      <a:pt x="1393" y="327"/>
                    </a:lnTo>
                    <a:lnTo>
                      <a:pt x="1392" y="333"/>
                    </a:lnTo>
                    <a:lnTo>
                      <a:pt x="1390" y="339"/>
                    </a:lnTo>
                    <a:lnTo>
                      <a:pt x="1390" y="344"/>
                    </a:lnTo>
                    <a:lnTo>
                      <a:pt x="1388" y="348"/>
                    </a:lnTo>
                    <a:lnTo>
                      <a:pt x="1388" y="354"/>
                    </a:lnTo>
                    <a:lnTo>
                      <a:pt x="1384" y="360"/>
                    </a:lnTo>
                    <a:lnTo>
                      <a:pt x="1382" y="367"/>
                    </a:lnTo>
                    <a:lnTo>
                      <a:pt x="1382" y="371"/>
                    </a:lnTo>
                    <a:lnTo>
                      <a:pt x="1382" y="373"/>
                    </a:lnTo>
                    <a:lnTo>
                      <a:pt x="1380" y="373"/>
                    </a:lnTo>
                    <a:lnTo>
                      <a:pt x="1376" y="375"/>
                    </a:lnTo>
                    <a:lnTo>
                      <a:pt x="1373" y="377"/>
                    </a:lnTo>
                    <a:lnTo>
                      <a:pt x="1367" y="381"/>
                    </a:lnTo>
                    <a:lnTo>
                      <a:pt x="1361" y="382"/>
                    </a:lnTo>
                    <a:lnTo>
                      <a:pt x="1357" y="384"/>
                    </a:lnTo>
                    <a:lnTo>
                      <a:pt x="1352" y="388"/>
                    </a:lnTo>
                    <a:lnTo>
                      <a:pt x="1348" y="392"/>
                    </a:lnTo>
                    <a:lnTo>
                      <a:pt x="1340" y="394"/>
                    </a:lnTo>
                    <a:lnTo>
                      <a:pt x="1335" y="398"/>
                    </a:lnTo>
                    <a:lnTo>
                      <a:pt x="1327" y="401"/>
                    </a:lnTo>
                    <a:lnTo>
                      <a:pt x="1321" y="405"/>
                    </a:lnTo>
                    <a:lnTo>
                      <a:pt x="1314" y="407"/>
                    </a:lnTo>
                    <a:lnTo>
                      <a:pt x="1306" y="413"/>
                    </a:lnTo>
                    <a:lnTo>
                      <a:pt x="1298" y="417"/>
                    </a:lnTo>
                    <a:lnTo>
                      <a:pt x="1289" y="420"/>
                    </a:lnTo>
                    <a:lnTo>
                      <a:pt x="1279" y="424"/>
                    </a:lnTo>
                    <a:lnTo>
                      <a:pt x="1272" y="430"/>
                    </a:lnTo>
                    <a:lnTo>
                      <a:pt x="1262" y="434"/>
                    </a:lnTo>
                    <a:lnTo>
                      <a:pt x="1253" y="440"/>
                    </a:lnTo>
                    <a:lnTo>
                      <a:pt x="1241" y="443"/>
                    </a:lnTo>
                    <a:lnTo>
                      <a:pt x="1230" y="447"/>
                    </a:lnTo>
                    <a:lnTo>
                      <a:pt x="1219" y="451"/>
                    </a:lnTo>
                    <a:lnTo>
                      <a:pt x="1209" y="459"/>
                    </a:lnTo>
                    <a:lnTo>
                      <a:pt x="1196" y="462"/>
                    </a:lnTo>
                    <a:lnTo>
                      <a:pt x="1184" y="466"/>
                    </a:lnTo>
                    <a:lnTo>
                      <a:pt x="1171" y="472"/>
                    </a:lnTo>
                    <a:lnTo>
                      <a:pt x="1160" y="478"/>
                    </a:lnTo>
                    <a:lnTo>
                      <a:pt x="1146" y="481"/>
                    </a:lnTo>
                    <a:lnTo>
                      <a:pt x="1133" y="485"/>
                    </a:lnTo>
                    <a:lnTo>
                      <a:pt x="1118" y="489"/>
                    </a:lnTo>
                    <a:lnTo>
                      <a:pt x="1105" y="493"/>
                    </a:lnTo>
                    <a:lnTo>
                      <a:pt x="1089" y="497"/>
                    </a:lnTo>
                    <a:lnTo>
                      <a:pt x="1076" y="502"/>
                    </a:lnTo>
                    <a:lnTo>
                      <a:pt x="1061" y="506"/>
                    </a:lnTo>
                    <a:lnTo>
                      <a:pt x="1048" y="512"/>
                    </a:lnTo>
                    <a:lnTo>
                      <a:pt x="1030" y="514"/>
                    </a:lnTo>
                    <a:lnTo>
                      <a:pt x="1015" y="517"/>
                    </a:lnTo>
                    <a:lnTo>
                      <a:pt x="1000" y="521"/>
                    </a:lnTo>
                    <a:lnTo>
                      <a:pt x="985" y="525"/>
                    </a:lnTo>
                    <a:lnTo>
                      <a:pt x="968" y="529"/>
                    </a:lnTo>
                    <a:lnTo>
                      <a:pt x="951" y="533"/>
                    </a:lnTo>
                    <a:lnTo>
                      <a:pt x="935" y="535"/>
                    </a:lnTo>
                    <a:lnTo>
                      <a:pt x="918" y="538"/>
                    </a:lnTo>
                    <a:lnTo>
                      <a:pt x="901" y="540"/>
                    </a:lnTo>
                    <a:lnTo>
                      <a:pt x="884" y="542"/>
                    </a:lnTo>
                    <a:lnTo>
                      <a:pt x="867" y="546"/>
                    </a:lnTo>
                    <a:lnTo>
                      <a:pt x="850" y="548"/>
                    </a:lnTo>
                    <a:lnTo>
                      <a:pt x="831" y="548"/>
                    </a:lnTo>
                    <a:lnTo>
                      <a:pt x="812" y="550"/>
                    </a:lnTo>
                    <a:lnTo>
                      <a:pt x="795" y="550"/>
                    </a:lnTo>
                    <a:lnTo>
                      <a:pt x="776" y="552"/>
                    </a:lnTo>
                    <a:lnTo>
                      <a:pt x="757" y="552"/>
                    </a:lnTo>
                    <a:lnTo>
                      <a:pt x="738" y="552"/>
                    </a:lnTo>
                    <a:lnTo>
                      <a:pt x="719" y="552"/>
                    </a:lnTo>
                    <a:lnTo>
                      <a:pt x="702" y="552"/>
                    </a:lnTo>
                    <a:lnTo>
                      <a:pt x="681" y="550"/>
                    </a:lnTo>
                    <a:lnTo>
                      <a:pt x="662" y="550"/>
                    </a:lnTo>
                    <a:lnTo>
                      <a:pt x="643" y="548"/>
                    </a:lnTo>
                    <a:lnTo>
                      <a:pt x="624" y="546"/>
                    </a:lnTo>
                    <a:lnTo>
                      <a:pt x="605" y="542"/>
                    </a:lnTo>
                    <a:lnTo>
                      <a:pt x="584" y="540"/>
                    </a:lnTo>
                    <a:lnTo>
                      <a:pt x="567" y="536"/>
                    </a:lnTo>
                    <a:lnTo>
                      <a:pt x="548" y="535"/>
                    </a:lnTo>
                    <a:lnTo>
                      <a:pt x="531" y="533"/>
                    </a:lnTo>
                    <a:lnTo>
                      <a:pt x="515" y="529"/>
                    </a:lnTo>
                    <a:lnTo>
                      <a:pt x="498" y="527"/>
                    </a:lnTo>
                    <a:lnTo>
                      <a:pt x="483" y="525"/>
                    </a:lnTo>
                    <a:lnTo>
                      <a:pt x="468" y="521"/>
                    </a:lnTo>
                    <a:lnTo>
                      <a:pt x="453" y="519"/>
                    </a:lnTo>
                    <a:lnTo>
                      <a:pt x="438" y="516"/>
                    </a:lnTo>
                    <a:lnTo>
                      <a:pt x="424" y="514"/>
                    </a:lnTo>
                    <a:lnTo>
                      <a:pt x="411" y="512"/>
                    </a:lnTo>
                    <a:lnTo>
                      <a:pt x="398" y="508"/>
                    </a:lnTo>
                    <a:lnTo>
                      <a:pt x="386" y="506"/>
                    </a:lnTo>
                    <a:lnTo>
                      <a:pt x="375" y="504"/>
                    </a:lnTo>
                    <a:lnTo>
                      <a:pt x="363" y="500"/>
                    </a:lnTo>
                    <a:lnTo>
                      <a:pt x="352" y="497"/>
                    </a:lnTo>
                    <a:lnTo>
                      <a:pt x="341" y="495"/>
                    </a:lnTo>
                    <a:lnTo>
                      <a:pt x="331" y="491"/>
                    </a:lnTo>
                    <a:lnTo>
                      <a:pt x="320" y="489"/>
                    </a:lnTo>
                    <a:lnTo>
                      <a:pt x="310" y="485"/>
                    </a:lnTo>
                    <a:lnTo>
                      <a:pt x="303" y="483"/>
                    </a:lnTo>
                    <a:lnTo>
                      <a:pt x="293" y="479"/>
                    </a:lnTo>
                    <a:lnTo>
                      <a:pt x="285" y="478"/>
                    </a:lnTo>
                    <a:lnTo>
                      <a:pt x="276" y="474"/>
                    </a:lnTo>
                    <a:lnTo>
                      <a:pt x="268" y="472"/>
                    </a:lnTo>
                    <a:lnTo>
                      <a:pt x="261" y="468"/>
                    </a:lnTo>
                    <a:lnTo>
                      <a:pt x="253" y="466"/>
                    </a:lnTo>
                    <a:lnTo>
                      <a:pt x="247" y="462"/>
                    </a:lnTo>
                    <a:lnTo>
                      <a:pt x="242" y="460"/>
                    </a:lnTo>
                    <a:lnTo>
                      <a:pt x="234" y="459"/>
                    </a:lnTo>
                    <a:lnTo>
                      <a:pt x="228" y="453"/>
                    </a:lnTo>
                    <a:lnTo>
                      <a:pt x="223" y="451"/>
                    </a:lnTo>
                    <a:lnTo>
                      <a:pt x="217" y="447"/>
                    </a:lnTo>
                    <a:lnTo>
                      <a:pt x="211" y="445"/>
                    </a:lnTo>
                    <a:lnTo>
                      <a:pt x="202" y="440"/>
                    </a:lnTo>
                    <a:lnTo>
                      <a:pt x="194" y="434"/>
                    </a:lnTo>
                    <a:lnTo>
                      <a:pt x="185" y="428"/>
                    </a:lnTo>
                    <a:lnTo>
                      <a:pt x="177" y="422"/>
                    </a:lnTo>
                    <a:lnTo>
                      <a:pt x="171" y="417"/>
                    </a:lnTo>
                    <a:lnTo>
                      <a:pt x="166" y="409"/>
                    </a:lnTo>
                    <a:lnTo>
                      <a:pt x="160" y="403"/>
                    </a:lnTo>
                    <a:lnTo>
                      <a:pt x="156" y="398"/>
                    </a:lnTo>
                    <a:lnTo>
                      <a:pt x="151" y="392"/>
                    </a:lnTo>
                    <a:lnTo>
                      <a:pt x="149" y="388"/>
                    </a:lnTo>
                    <a:lnTo>
                      <a:pt x="143" y="382"/>
                    </a:lnTo>
                    <a:lnTo>
                      <a:pt x="139" y="377"/>
                    </a:lnTo>
                    <a:lnTo>
                      <a:pt x="135" y="371"/>
                    </a:lnTo>
                    <a:lnTo>
                      <a:pt x="133" y="365"/>
                    </a:lnTo>
                    <a:lnTo>
                      <a:pt x="128" y="358"/>
                    </a:lnTo>
                    <a:lnTo>
                      <a:pt x="124" y="352"/>
                    </a:lnTo>
                    <a:lnTo>
                      <a:pt x="120" y="344"/>
                    </a:lnTo>
                    <a:lnTo>
                      <a:pt x="118" y="337"/>
                    </a:lnTo>
                    <a:lnTo>
                      <a:pt x="116" y="329"/>
                    </a:lnTo>
                    <a:lnTo>
                      <a:pt x="114" y="322"/>
                    </a:lnTo>
                    <a:lnTo>
                      <a:pt x="114" y="314"/>
                    </a:lnTo>
                    <a:lnTo>
                      <a:pt x="114" y="306"/>
                    </a:lnTo>
                    <a:lnTo>
                      <a:pt x="113" y="297"/>
                    </a:lnTo>
                    <a:lnTo>
                      <a:pt x="113" y="289"/>
                    </a:lnTo>
                    <a:lnTo>
                      <a:pt x="113" y="282"/>
                    </a:lnTo>
                    <a:lnTo>
                      <a:pt x="114" y="274"/>
                    </a:lnTo>
                    <a:lnTo>
                      <a:pt x="114" y="265"/>
                    </a:lnTo>
                    <a:lnTo>
                      <a:pt x="116" y="259"/>
                    </a:lnTo>
                    <a:lnTo>
                      <a:pt x="116" y="251"/>
                    </a:lnTo>
                    <a:lnTo>
                      <a:pt x="120" y="244"/>
                    </a:lnTo>
                    <a:lnTo>
                      <a:pt x="120" y="236"/>
                    </a:lnTo>
                    <a:lnTo>
                      <a:pt x="122" y="228"/>
                    </a:lnTo>
                    <a:lnTo>
                      <a:pt x="124" y="221"/>
                    </a:lnTo>
                    <a:lnTo>
                      <a:pt x="126" y="215"/>
                    </a:lnTo>
                    <a:lnTo>
                      <a:pt x="126" y="209"/>
                    </a:lnTo>
                    <a:lnTo>
                      <a:pt x="130" y="204"/>
                    </a:lnTo>
                    <a:lnTo>
                      <a:pt x="130" y="198"/>
                    </a:lnTo>
                    <a:lnTo>
                      <a:pt x="133" y="194"/>
                    </a:lnTo>
                    <a:lnTo>
                      <a:pt x="135" y="185"/>
                    </a:lnTo>
                    <a:lnTo>
                      <a:pt x="139" y="179"/>
                    </a:lnTo>
                    <a:lnTo>
                      <a:pt x="141" y="175"/>
                    </a:lnTo>
                    <a:lnTo>
                      <a:pt x="141" y="175"/>
                    </a:lnTo>
                    <a:lnTo>
                      <a:pt x="67" y="156"/>
                    </a:lnTo>
                    <a:lnTo>
                      <a:pt x="0" y="266"/>
                    </a:lnTo>
                    <a:lnTo>
                      <a:pt x="44" y="369"/>
                    </a:lnTo>
                    <a:lnTo>
                      <a:pt x="44" y="36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3" name="Freeform 11"/>
              <p:cNvSpPr>
                <a:spLocks/>
              </p:cNvSpPr>
              <p:nvPr/>
            </p:nvSpPr>
            <p:spPr bwMode="auto">
              <a:xfrm>
                <a:off x="4298" y="1146"/>
                <a:ext cx="584" cy="314"/>
              </a:xfrm>
              <a:custGeom>
                <a:avLst/>
                <a:gdLst>
                  <a:gd name="T0" fmla="*/ 2 w 1169"/>
                  <a:gd name="T1" fmla="*/ 405 h 627"/>
                  <a:gd name="T2" fmla="*/ 9 w 1169"/>
                  <a:gd name="T3" fmla="*/ 342 h 627"/>
                  <a:gd name="T4" fmla="*/ 40 w 1169"/>
                  <a:gd name="T5" fmla="*/ 283 h 627"/>
                  <a:gd name="T6" fmla="*/ 99 w 1169"/>
                  <a:gd name="T7" fmla="*/ 262 h 627"/>
                  <a:gd name="T8" fmla="*/ 154 w 1169"/>
                  <a:gd name="T9" fmla="*/ 272 h 627"/>
                  <a:gd name="T10" fmla="*/ 199 w 1169"/>
                  <a:gd name="T11" fmla="*/ 281 h 627"/>
                  <a:gd name="T12" fmla="*/ 188 w 1169"/>
                  <a:gd name="T13" fmla="*/ 226 h 627"/>
                  <a:gd name="T14" fmla="*/ 190 w 1169"/>
                  <a:gd name="T15" fmla="*/ 175 h 627"/>
                  <a:gd name="T16" fmla="*/ 245 w 1169"/>
                  <a:gd name="T17" fmla="*/ 163 h 627"/>
                  <a:gd name="T18" fmla="*/ 293 w 1169"/>
                  <a:gd name="T19" fmla="*/ 148 h 627"/>
                  <a:gd name="T20" fmla="*/ 287 w 1169"/>
                  <a:gd name="T21" fmla="*/ 97 h 627"/>
                  <a:gd name="T22" fmla="*/ 329 w 1169"/>
                  <a:gd name="T23" fmla="*/ 66 h 627"/>
                  <a:gd name="T24" fmla="*/ 372 w 1169"/>
                  <a:gd name="T25" fmla="*/ 44 h 627"/>
                  <a:gd name="T26" fmla="*/ 422 w 1169"/>
                  <a:gd name="T27" fmla="*/ 23 h 627"/>
                  <a:gd name="T28" fmla="*/ 471 w 1169"/>
                  <a:gd name="T29" fmla="*/ 4 h 627"/>
                  <a:gd name="T30" fmla="*/ 522 w 1169"/>
                  <a:gd name="T31" fmla="*/ 0 h 627"/>
                  <a:gd name="T32" fmla="*/ 576 w 1169"/>
                  <a:gd name="T33" fmla="*/ 46 h 627"/>
                  <a:gd name="T34" fmla="*/ 602 w 1169"/>
                  <a:gd name="T35" fmla="*/ 108 h 627"/>
                  <a:gd name="T36" fmla="*/ 654 w 1169"/>
                  <a:gd name="T37" fmla="*/ 160 h 627"/>
                  <a:gd name="T38" fmla="*/ 724 w 1169"/>
                  <a:gd name="T39" fmla="*/ 171 h 627"/>
                  <a:gd name="T40" fmla="*/ 768 w 1169"/>
                  <a:gd name="T41" fmla="*/ 169 h 627"/>
                  <a:gd name="T42" fmla="*/ 815 w 1169"/>
                  <a:gd name="T43" fmla="*/ 169 h 627"/>
                  <a:gd name="T44" fmla="*/ 866 w 1169"/>
                  <a:gd name="T45" fmla="*/ 175 h 627"/>
                  <a:gd name="T46" fmla="*/ 925 w 1169"/>
                  <a:gd name="T47" fmla="*/ 203 h 627"/>
                  <a:gd name="T48" fmla="*/ 942 w 1169"/>
                  <a:gd name="T49" fmla="*/ 253 h 627"/>
                  <a:gd name="T50" fmla="*/ 944 w 1169"/>
                  <a:gd name="T51" fmla="*/ 302 h 627"/>
                  <a:gd name="T52" fmla="*/ 963 w 1169"/>
                  <a:gd name="T53" fmla="*/ 346 h 627"/>
                  <a:gd name="T54" fmla="*/ 1024 w 1169"/>
                  <a:gd name="T55" fmla="*/ 371 h 627"/>
                  <a:gd name="T56" fmla="*/ 1081 w 1169"/>
                  <a:gd name="T57" fmla="*/ 357 h 627"/>
                  <a:gd name="T58" fmla="*/ 1152 w 1169"/>
                  <a:gd name="T59" fmla="*/ 375 h 627"/>
                  <a:gd name="T60" fmla="*/ 1152 w 1169"/>
                  <a:gd name="T61" fmla="*/ 426 h 627"/>
                  <a:gd name="T62" fmla="*/ 1114 w 1169"/>
                  <a:gd name="T63" fmla="*/ 451 h 627"/>
                  <a:gd name="T64" fmla="*/ 1114 w 1169"/>
                  <a:gd name="T65" fmla="*/ 502 h 627"/>
                  <a:gd name="T66" fmla="*/ 1077 w 1169"/>
                  <a:gd name="T67" fmla="*/ 534 h 627"/>
                  <a:gd name="T68" fmla="*/ 1041 w 1169"/>
                  <a:gd name="T69" fmla="*/ 553 h 627"/>
                  <a:gd name="T70" fmla="*/ 986 w 1169"/>
                  <a:gd name="T71" fmla="*/ 588 h 627"/>
                  <a:gd name="T72" fmla="*/ 931 w 1169"/>
                  <a:gd name="T73" fmla="*/ 616 h 627"/>
                  <a:gd name="T74" fmla="*/ 866 w 1169"/>
                  <a:gd name="T75" fmla="*/ 597 h 627"/>
                  <a:gd name="T76" fmla="*/ 819 w 1169"/>
                  <a:gd name="T77" fmla="*/ 576 h 627"/>
                  <a:gd name="T78" fmla="*/ 768 w 1169"/>
                  <a:gd name="T79" fmla="*/ 559 h 627"/>
                  <a:gd name="T80" fmla="*/ 720 w 1169"/>
                  <a:gd name="T81" fmla="*/ 544 h 627"/>
                  <a:gd name="T82" fmla="*/ 669 w 1169"/>
                  <a:gd name="T83" fmla="*/ 544 h 627"/>
                  <a:gd name="T84" fmla="*/ 656 w 1169"/>
                  <a:gd name="T85" fmla="*/ 603 h 627"/>
                  <a:gd name="T86" fmla="*/ 589 w 1169"/>
                  <a:gd name="T87" fmla="*/ 624 h 627"/>
                  <a:gd name="T88" fmla="*/ 541 w 1169"/>
                  <a:gd name="T89" fmla="*/ 627 h 627"/>
                  <a:gd name="T90" fmla="*/ 496 w 1169"/>
                  <a:gd name="T91" fmla="*/ 626 h 627"/>
                  <a:gd name="T92" fmla="*/ 443 w 1169"/>
                  <a:gd name="T93" fmla="*/ 608 h 627"/>
                  <a:gd name="T94" fmla="*/ 388 w 1169"/>
                  <a:gd name="T95" fmla="*/ 584 h 627"/>
                  <a:gd name="T96" fmla="*/ 308 w 1169"/>
                  <a:gd name="T97" fmla="*/ 588 h 627"/>
                  <a:gd name="T98" fmla="*/ 237 w 1169"/>
                  <a:gd name="T99" fmla="*/ 591 h 627"/>
                  <a:gd name="T100" fmla="*/ 184 w 1169"/>
                  <a:gd name="T101" fmla="*/ 586 h 627"/>
                  <a:gd name="T102" fmla="*/ 127 w 1169"/>
                  <a:gd name="T103" fmla="*/ 548 h 627"/>
                  <a:gd name="T104" fmla="*/ 93 w 1169"/>
                  <a:gd name="T105" fmla="*/ 498 h 627"/>
                  <a:gd name="T106" fmla="*/ 82 w 1169"/>
                  <a:gd name="T107" fmla="*/ 432 h 627"/>
                  <a:gd name="T108" fmla="*/ 44 w 1169"/>
                  <a:gd name="T109" fmla="*/ 420 h 627"/>
                  <a:gd name="T110" fmla="*/ 2 w 1169"/>
                  <a:gd name="T111" fmla="*/ 44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69" h="627">
                    <a:moveTo>
                      <a:pt x="2" y="441"/>
                    </a:moveTo>
                    <a:lnTo>
                      <a:pt x="0" y="439"/>
                    </a:lnTo>
                    <a:lnTo>
                      <a:pt x="0" y="434"/>
                    </a:lnTo>
                    <a:lnTo>
                      <a:pt x="0" y="428"/>
                    </a:lnTo>
                    <a:lnTo>
                      <a:pt x="0" y="424"/>
                    </a:lnTo>
                    <a:lnTo>
                      <a:pt x="0" y="418"/>
                    </a:lnTo>
                    <a:lnTo>
                      <a:pt x="2" y="413"/>
                    </a:lnTo>
                    <a:lnTo>
                      <a:pt x="2" y="405"/>
                    </a:lnTo>
                    <a:lnTo>
                      <a:pt x="2" y="397"/>
                    </a:lnTo>
                    <a:lnTo>
                      <a:pt x="2" y="390"/>
                    </a:lnTo>
                    <a:lnTo>
                      <a:pt x="4" y="384"/>
                    </a:lnTo>
                    <a:lnTo>
                      <a:pt x="4" y="375"/>
                    </a:lnTo>
                    <a:lnTo>
                      <a:pt x="6" y="367"/>
                    </a:lnTo>
                    <a:lnTo>
                      <a:pt x="6" y="359"/>
                    </a:lnTo>
                    <a:lnTo>
                      <a:pt x="9" y="352"/>
                    </a:lnTo>
                    <a:lnTo>
                      <a:pt x="9" y="342"/>
                    </a:lnTo>
                    <a:lnTo>
                      <a:pt x="13" y="335"/>
                    </a:lnTo>
                    <a:lnTo>
                      <a:pt x="15" y="325"/>
                    </a:lnTo>
                    <a:lnTo>
                      <a:pt x="19" y="318"/>
                    </a:lnTo>
                    <a:lnTo>
                      <a:pt x="21" y="308"/>
                    </a:lnTo>
                    <a:lnTo>
                      <a:pt x="25" y="302"/>
                    </a:lnTo>
                    <a:lnTo>
                      <a:pt x="28" y="295"/>
                    </a:lnTo>
                    <a:lnTo>
                      <a:pt x="34" y="289"/>
                    </a:lnTo>
                    <a:lnTo>
                      <a:pt x="40" y="283"/>
                    </a:lnTo>
                    <a:lnTo>
                      <a:pt x="45" y="276"/>
                    </a:lnTo>
                    <a:lnTo>
                      <a:pt x="51" y="270"/>
                    </a:lnTo>
                    <a:lnTo>
                      <a:pt x="59" y="268"/>
                    </a:lnTo>
                    <a:lnTo>
                      <a:pt x="64" y="264"/>
                    </a:lnTo>
                    <a:lnTo>
                      <a:pt x="72" y="262"/>
                    </a:lnTo>
                    <a:lnTo>
                      <a:pt x="82" y="260"/>
                    </a:lnTo>
                    <a:lnTo>
                      <a:pt x="91" y="262"/>
                    </a:lnTo>
                    <a:lnTo>
                      <a:pt x="99" y="262"/>
                    </a:lnTo>
                    <a:lnTo>
                      <a:pt x="108" y="262"/>
                    </a:lnTo>
                    <a:lnTo>
                      <a:pt x="114" y="262"/>
                    </a:lnTo>
                    <a:lnTo>
                      <a:pt x="121" y="264"/>
                    </a:lnTo>
                    <a:lnTo>
                      <a:pt x="127" y="264"/>
                    </a:lnTo>
                    <a:lnTo>
                      <a:pt x="135" y="266"/>
                    </a:lnTo>
                    <a:lnTo>
                      <a:pt x="140" y="268"/>
                    </a:lnTo>
                    <a:lnTo>
                      <a:pt x="146" y="270"/>
                    </a:lnTo>
                    <a:lnTo>
                      <a:pt x="154" y="272"/>
                    </a:lnTo>
                    <a:lnTo>
                      <a:pt x="161" y="276"/>
                    </a:lnTo>
                    <a:lnTo>
                      <a:pt x="165" y="281"/>
                    </a:lnTo>
                    <a:lnTo>
                      <a:pt x="171" y="285"/>
                    </a:lnTo>
                    <a:lnTo>
                      <a:pt x="177" y="291"/>
                    </a:lnTo>
                    <a:lnTo>
                      <a:pt x="184" y="295"/>
                    </a:lnTo>
                    <a:lnTo>
                      <a:pt x="188" y="293"/>
                    </a:lnTo>
                    <a:lnTo>
                      <a:pt x="198" y="289"/>
                    </a:lnTo>
                    <a:lnTo>
                      <a:pt x="199" y="281"/>
                    </a:lnTo>
                    <a:lnTo>
                      <a:pt x="199" y="274"/>
                    </a:lnTo>
                    <a:lnTo>
                      <a:pt x="199" y="266"/>
                    </a:lnTo>
                    <a:lnTo>
                      <a:pt x="198" y="259"/>
                    </a:lnTo>
                    <a:lnTo>
                      <a:pt x="196" y="253"/>
                    </a:lnTo>
                    <a:lnTo>
                      <a:pt x="194" y="247"/>
                    </a:lnTo>
                    <a:lnTo>
                      <a:pt x="192" y="241"/>
                    </a:lnTo>
                    <a:lnTo>
                      <a:pt x="192" y="238"/>
                    </a:lnTo>
                    <a:lnTo>
                      <a:pt x="188" y="226"/>
                    </a:lnTo>
                    <a:lnTo>
                      <a:pt x="186" y="217"/>
                    </a:lnTo>
                    <a:lnTo>
                      <a:pt x="184" y="211"/>
                    </a:lnTo>
                    <a:lnTo>
                      <a:pt x="184" y="205"/>
                    </a:lnTo>
                    <a:lnTo>
                      <a:pt x="182" y="200"/>
                    </a:lnTo>
                    <a:lnTo>
                      <a:pt x="182" y="196"/>
                    </a:lnTo>
                    <a:lnTo>
                      <a:pt x="184" y="186"/>
                    </a:lnTo>
                    <a:lnTo>
                      <a:pt x="188" y="179"/>
                    </a:lnTo>
                    <a:lnTo>
                      <a:pt x="190" y="175"/>
                    </a:lnTo>
                    <a:lnTo>
                      <a:pt x="194" y="173"/>
                    </a:lnTo>
                    <a:lnTo>
                      <a:pt x="199" y="169"/>
                    </a:lnTo>
                    <a:lnTo>
                      <a:pt x="205" y="167"/>
                    </a:lnTo>
                    <a:lnTo>
                      <a:pt x="211" y="165"/>
                    </a:lnTo>
                    <a:lnTo>
                      <a:pt x="218" y="165"/>
                    </a:lnTo>
                    <a:lnTo>
                      <a:pt x="226" y="163"/>
                    </a:lnTo>
                    <a:lnTo>
                      <a:pt x="237" y="165"/>
                    </a:lnTo>
                    <a:lnTo>
                      <a:pt x="245" y="163"/>
                    </a:lnTo>
                    <a:lnTo>
                      <a:pt x="253" y="163"/>
                    </a:lnTo>
                    <a:lnTo>
                      <a:pt x="260" y="162"/>
                    </a:lnTo>
                    <a:lnTo>
                      <a:pt x="268" y="162"/>
                    </a:lnTo>
                    <a:lnTo>
                      <a:pt x="274" y="160"/>
                    </a:lnTo>
                    <a:lnTo>
                      <a:pt x="279" y="158"/>
                    </a:lnTo>
                    <a:lnTo>
                      <a:pt x="283" y="156"/>
                    </a:lnTo>
                    <a:lnTo>
                      <a:pt x="289" y="154"/>
                    </a:lnTo>
                    <a:lnTo>
                      <a:pt x="293" y="148"/>
                    </a:lnTo>
                    <a:lnTo>
                      <a:pt x="296" y="143"/>
                    </a:lnTo>
                    <a:lnTo>
                      <a:pt x="298" y="135"/>
                    </a:lnTo>
                    <a:lnTo>
                      <a:pt x="300" y="129"/>
                    </a:lnTo>
                    <a:lnTo>
                      <a:pt x="298" y="124"/>
                    </a:lnTo>
                    <a:lnTo>
                      <a:pt x="296" y="116"/>
                    </a:lnTo>
                    <a:lnTo>
                      <a:pt x="294" y="110"/>
                    </a:lnTo>
                    <a:lnTo>
                      <a:pt x="293" y="106"/>
                    </a:lnTo>
                    <a:lnTo>
                      <a:pt x="287" y="97"/>
                    </a:lnTo>
                    <a:lnTo>
                      <a:pt x="285" y="95"/>
                    </a:lnTo>
                    <a:lnTo>
                      <a:pt x="287" y="91"/>
                    </a:lnTo>
                    <a:lnTo>
                      <a:pt x="296" y="87"/>
                    </a:lnTo>
                    <a:lnTo>
                      <a:pt x="300" y="84"/>
                    </a:lnTo>
                    <a:lnTo>
                      <a:pt x="308" y="80"/>
                    </a:lnTo>
                    <a:lnTo>
                      <a:pt x="315" y="74"/>
                    </a:lnTo>
                    <a:lnTo>
                      <a:pt x="325" y="70"/>
                    </a:lnTo>
                    <a:lnTo>
                      <a:pt x="329" y="66"/>
                    </a:lnTo>
                    <a:lnTo>
                      <a:pt x="334" y="65"/>
                    </a:lnTo>
                    <a:lnTo>
                      <a:pt x="338" y="61"/>
                    </a:lnTo>
                    <a:lnTo>
                      <a:pt x="344" y="57"/>
                    </a:lnTo>
                    <a:lnTo>
                      <a:pt x="350" y="55"/>
                    </a:lnTo>
                    <a:lnTo>
                      <a:pt x="355" y="51"/>
                    </a:lnTo>
                    <a:lnTo>
                      <a:pt x="361" y="49"/>
                    </a:lnTo>
                    <a:lnTo>
                      <a:pt x="367" y="47"/>
                    </a:lnTo>
                    <a:lnTo>
                      <a:pt x="372" y="44"/>
                    </a:lnTo>
                    <a:lnTo>
                      <a:pt x="378" y="42"/>
                    </a:lnTo>
                    <a:lnTo>
                      <a:pt x="384" y="38"/>
                    </a:lnTo>
                    <a:lnTo>
                      <a:pt x="389" y="36"/>
                    </a:lnTo>
                    <a:lnTo>
                      <a:pt x="395" y="32"/>
                    </a:lnTo>
                    <a:lnTo>
                      <a:pt x="403" y="30"/>
                    </a:lnTo>
                    <a:lnTo>
                      <a:pt x="408" y="27"/>
                    </a:lnTo>
                    <a:lnTo>
                      <a:pt x="416" y="25"/>
                    </a:lnTo>
                    <a:lnTo>
                      <a:pt x="422" y="23"/>
                    </a:lnTo>
                    <a:lnTo>
                      <a:pt x="427" y="19"/>
                    </a:lnTo>
                    <a:lnTo>
                      <a:pt x="433" y="17"/>
                    </a:lnTo>
                    <a:lnTo>
                      <a:pt x="441" y="13"/>
                    </a:lnTo>
                    <a:lnTo>
                      <a:pt x="446" y="11"/>
                    </a:lnTo>
                    <a:lnTo>
                      <a:pt x="452" y="9"/>
                    </a:lnTo>
                    <a:lnTo>
                      <a:pt x="460" y="8"/>
                    </a:lnTo>
                    <a:lnTo>
                      <a:pt x="465" y="8"/>
                    </a:lnTo>
                    <a:lnTo>
                      <a:pt x="471" y="4"/>
                    </a:lnTo>
                    <a:lnTo>
                      <a:pt x="477" y="4"/>
                    </a:lnTo>
                    <a:lnTo>
                      <a:pt x="483" y="2"/>
                    </a:lnTo>
                    <a:lnTo>
                      <a:pt x="490" y="2"/>
                    </a:lnTo>
                    <a:lnTo>
                      <a:pt x="496" y="0"/>
                    </a:lnTo>
                    <a:lnTo>
                      <a:pt x="502" y="0"/>
                    </a:lnTo>
                    <a:lnTo>
                      <a:pt x="507" y="0"/>
                    </a:lnTo>
                    <a:lnTo>
                      <a:pt x="513" y="0"/>
                    </a:lnTo>
                    <a:lnTo>
                      <a:pt x="522" y="0"/>
                    </a:lnTo>
                    <a:lnTo>
                      <a:pt x="532" y="2"/>
                    </a:lnTo>
                    <a:lnTo>
                      <a:pt x="541" y="4"/>
                    </a:lnTo>
                    <a:lnTo>
                      <a:pt x="549" y="8"/>
                    </a:lnTo>
                    <a:lnTo>
                      <a:pt x="557" y="13"/>
                    </a:lnTo>
                    <a:lnTo>
                      <a:pt x="564" y="21"/>
                    </a:lnTo>
                    <a:lnTo>
                      <a:pt x="568" y="28"/>
                    </a:lnTo>
                    <a:lnTo>
                      <a:pt x="574" y="38"/>
                    </a:lnTo>
                    <a:lnTo>
                      <a:pt x="576" y="46"/>
                    </a:lnTo>
                    <a:lnTo>
                      <a:pt x="579" y="55"/>
                    </a:lnTo>
                    <a:lnTo>
                      <a:pt x="581" y="65"/>
                    </a:lnTo>
                    <a:lnTo>
                      <a:pt x="585" y="72"/>
                    </a:lnTo>
                    <a:lnTo>
                      <a:pt x="587" y="80"/>
                    </a:lnTo>
                    <a:lnTo>
                      <a:pt x="591" y="87"/>
                    </a:lnTo>
                    <a:lnTo>
                      <a:pt x="595" y="95"/>
                    </a:lnTo>
                    <a:lnTo>
                      <a:pt x="600" y="103"/>
                    </a:lnTo>
                    <a:lnTo>
                      <a:pt x="602" y="108"/>
                    </a:lnTo>
                    <a:lnTo>
                      <a:pt x="606" y="114"/>
                    </a:lnTo>
                    <a:lnTo>
                      <a:pt x="610" y="120"/>
                    </a:lnTo>
                    <a:lnTo>
                      <a:pt x="614" y="125"/>
                    </a:lnTo>
                    <a:lnTo>
                      <a:pt x="621" y="133"/>
                    </a:lnTo>
                    <a:lnTo>
                      <a:pt x="629" y="143"/>
                    </a:lnTo>
                    <a:lnTo>
                      <a:pt x="637" y="150"/>
                    </a:lnTo>
                    <a:lnTo>
                      <a:pt x="646" y="156"/>
                    </a:lnTo>
                    <a:lnTo>
                      <a:pt x="654" y="160"/>
                    </a:lnTo>
                    <a:lnTo>
                      <a:pt x="663" y="163"/>
                    </a:lnTo>
                    <a:lnTo>
                      <a:pt x="673" y="167"/>
                    </a:lnTo>
                    <a:lnTo>
                      <a:pt x="680" y="169"/>
                    </a:lnTo>
                    <a:lnTo>
                      <a:pt x="690" y="171"/>
                    </a:lnTo>
                    <a:lnTo>
                      <a:pt x="701" y="173"/>
                    </a:lnTo>
                    <a:lnTo>
                      <a:pt x="711" y="171"/>
                    </a:lnTo>
                    <a:lnTo>
                      <a:pt x="720" y="171"/>
                    </a:lnTo>
                    <a:lnTo>
                      <a:pt x="724" y="171"/>
                    </a:lnTo>
                    <a:lnTo>
                      <a:pt x="730" y="171"/>
                    </a:lnTo>
                    <a:lnTo>
                      <a:pt x="735" y="171"/>
                    </a:lnTo>
                    <a:lnTo>
                      <a:pt x="741" y="171"/>
                    </a:lnTo>
                    <a:lnTo>
                      <a:pt x="747" y="171"/>
                    </a:lnTo>
                    <a:lnTo>
                      <a:pt x="751" y="171"/>
                    </a:lnTo>
                    <a:lnTo>
                      <a:pt x="756" y="169"/>
                    </a:lnTo>
                    <a:lnTo>
                      <a:pt x="762" y="169"/>
                    </a:lnTo>
                    <a:lnTo>
                      <a:pt x="768" y="169"/>
                    </a:lnTo>
                    <a:lnTo>
                      <a:pt x="773" y="169"/>
                    </a:lnTo>
                    <a:lnTo>
                      <a:pt x="779" y="169"/>
                    </a:lnTo>
                    <a:lnTo>
                      <a:pt x="787" y="169"/>
                    </a:lnTo>
                    <a:lnTo>
                      <a:pt x="792" y="169"/>
                    </a:lnTo>
                    <a:lnTo>
                      <a:pt x="798" y="169"/>
                    </a:lnTo>
                    <a:lnTo>
                      <a:pt x="804" y="169"/>
                    </a:lnTo>
                    <a:lnTo>
                      <a:pt x="809" y="169"/>
                    </a:lnTo>
                    <a:lnTo>
                      <a:pt x="815" y="169"/>
                    </a:lnTo>
                    <a:lnTo>
                      <a:pt x="821" y="169"/>
                    </a:lnTo>
                    <a:lnTo>
                      <a:pt x="827" y="169"/>
                    </a:lnTo>
                    <a:lnTo>
                      <a:pt x="834" y="171"/>
                    </a:lnTo>
                    <a:lnTo>
                      <a:pt x="840" y="171"/>
                    </a:lnTo>
                    <a:lnTo>
                      <a:pt x="846" y="171"/>
                    </a:lnTo>
                    <a:lnTo>
                      <a:pt x="853" y="173"/>
                    </a:lnTo>
                    <a:lnTo>
                      <a:pt x="859" y="175"/>
                    </a:lnTo>
                    <a:lnTo>
                      <a:pt x="866" y="175"/>
                    </a:lnTo>
                    <a:lnTo>
                      <a:pt x="872" y="177"/>
                    </a:lnTo>
                    <a:lnTo>
                      <a:pt x="880" y="179"/>
                    </a:lnTo>
                    <a:lnTo>
                      <a:pt x="887" y="182"/>
                    </a:lnTo>
                    <a:lnTo>
                      <a:pt x="895" y="184"/>
                    </a:lnTo>
                    <a:lnTo>
                      <a:pt x="903" y="186"/>
                    </a:lnTo>
                    <a:lnTo>
                      <a:pt x="908" y="192"/>
                    </a:lnTo>
                    <a:lnTo>
                      <a:pt x="916" y="196"/>
                    </a:lnTo>
                    <a:lnTo>
                      <a:pt x="925" y="203"/>
                    </a:lnTo>
                    <a:lnTo>
                      <a:pt x="933" y="213"/>
                    </a:lnTo>
                    <a:lnTo>
                      <a:pt x="935" y="219"/>
                    </a:lnTo>
                    <a:lnTo>
                      <a:pt x="937" y="222"/>
                    </a:lnTo>
                    <a:lnTo>
                      <a:pt x="939" y="228"/>
                    </a:lnTo>
                    <a:lnTo>
                      <a:pt x="941" y="236"/>
                    </a:lnTo>
                    <a:lnTo>
                      <a:pt x="941" y="241"/>
                    </a:lnTo>
                    <a:lnTo>
                      <a:pt x="941" y="247"/>
                    </a:lnTo>
                    <a:lnTo>
                      <a:pt x="942" y="253"/>
                    </a:lnTo>
                    <a:lnTo>
                      <a:pt x="942" y="260"/>
                    </a:lnTo>
                    <a:lnTo>
                      <a:pt x="942" y="266"/>
                    </a:lnTo>
                    <a:lnTo>
                      <a:pt x="942" y="272"/>
                    </a:lnTo>
                    <a:lnTo>
                      <a:pt x="942" y="278"/>
                    </a:lnTo>
                    <a:lnTo>
                      <a:pt x="942" y="283"/>
                    </a:lnTo>
                    <a:lnTo>
                      <a:pt x="942" y="289"/>
                    </a:lnTo>
                    <a:lnTo>
                      <a:pt x="944" y="297"/>
                    </a:lnTo>
                    <a:lnTo>
                      <a:pt x="944" y="302"/>
                    </a:lnTo>
                    <a:lnTo>
                      <a:pt x="946" y="308"/>
                    </a:lnTo>
                    <a:lnTo>
                      <a:pt x="946" y="314"/>
                    </a:lnTo>
                    <a:lnTo>
                      <a:pt x="948" y="319"/>
                    </a:lnTo>
                    <a:lnTo>
                      <a:pt x="950" y="325"/>
                    </a:lnTo>
                    <a:lnTo>
                      <a:pt x="952" y="331"/>
                    </a:lnTo>
                    <a:lnTo>
                      <a:pt x="956" y="337"/>
                    </a:lnTo>
                    <a:lnTo>
                      <a:pt x="958" y="342"/>
                    </a:lnTo>
                    <a:lnTo>
                      <a:pt x="963" y="346"/>
                    </a:lnTo>
                    <a:lnTo>
                      <a:pt x="969" y="352"/>
                    </a:lnTo>
                    <a:lnTo>
                      <a:pt x="977" y="359"/>
                    </a:lnTo>
                    <a:lnTo>
                      <a:pt x="988" y="367"/>
                    </a:lnTo>
                    <a:lnTo>
                      <a:pt x="998" y="369"/>
                    </a:lnTo>
                    <a:lnTo>
                      <a:pt x="1007" y="371"/>
                    </a:lnTo>
                    <a:lnTo>
                      <a:pt x="1013" y="371"/>
                    </a:lnTo>
                    <a:lnTo>
                      <a:pt x="1019" y="371"/>
                    </a:lnTo>
                    <a:lnTo>
                      <a:pt x="1024" y="371"/>
                    </a:lnTo>
                    <a:lnTo>
                      <a:pt x="1030" y="371"/>
                    </a:lnTo>
                    <a:lnTo>
                      <a:pt x="1034" y="369"/>
                    </a:lnTo>
                    <a:lnTo>
                      <a:pt x="1039" y="369"/>
                    </a:lnTo>
                    <a:lnTo>
                      <a:pt x="1045" y="367"/>
                    </a:lnTo>
                    <a:lnTo>
                      <a:pt x="1051" y="367"/>
                    </a:lnTo>
                    <a:lnTo>
                      <a:pt x="1060" y="363"/>
                    </a:lnTo>
                    <a:lnTo>
                      <a:pt x="1072" y="361"/>
                    </a:lnTo>
                    <a:lnTo>
                      <a:pt x="1081" y="357"/>
                    </a:lnTo>
                    <a:lnTo>
                      <a:pt x="1091" y="357"/>
                    </a:lnTo>
                    <a:lnTo>
                      <a:pt x="1100" y="356"/>
                    </a:lnTo>
                    <a:lnTo>
                      <a:pt x="1112" y="356"/>
                    </a:lnTo>
                    <a:lnTo>
                      <a:pt x="1121" y="357"/>
                    </a:lnTo>
                    <a:lnTo>
                      <a:pt x="1131" y="361"/>
                    </a:lnTo>
                    <a:lnTo>
                      <a:pt x="1138" y="367"/>
                    </a:lnTo>
                    <a:lnTo>
                      <a:pt x="1144" y="371"/>
                    </a:lnTo>
                    <a:lnTo>
                      <a:pt x="1152" y="375"/>
                    </a:lnTo>
                    <a:lnTo>
                      <a:pt x="1157" y="378"/>
                    </a:lnTo>
                    <a:lnTo>
                      <a:pt x="1165" y="388"/>
                    </a:lnTo>
                    <a:lnTo>
                      <a:pt x="1169" y="395"/>
                    </a:lnTo>
                    <a:lnTo>
                      <a:pt x="1167" y="403"/>
                    </a:lnTo>
                    <a:lnTo>
                      <a:pt x="1163" y="413"/>
                    </a:lnTo>
                    <a:lnTo>
                      <a:pt x="1159" y="416"/>
                    </a:lnTo>
                    <a:lnTo>
                      <a:pt x="1155" y="422"/>
                    </a:lnTo>
                    <a:lnTo>
                      <a:pt x="1152" y="426"/>
                    </a:lnTo>
                    <a:lnTo>
                      <a:pt x="1146" y="432"/>
                    </a:lnTo>
                    <a:lnTo>
                      <a:pt x="1138" y="434"/>
                    </a:lnTo>
                    <a:lnTo>
                      <a:pt x="1134" y="437"/>
                    </a:lnTo>
                    <a:lnTo>
                      <a:pt x="1129" y="439"/>
                    </a:lnTo>
                    <a:lnTo>
                      <a:pt x="1127" y="443"/>
                    </a:lnTo>
                    <a:lnTo>
                      <a:pt x="1119" y="445"/>
                    </a:lnTo>
                    <a:lnTo>
                      <a:pt x="1117" y="449"/>
                    </a:lnTo>
                    <a:lnTo>
                      <a:pt x="1114" y="451"/>
                    </a:lnTo>
                    <a:lnTo>
                      <a:pt x="1114" y="458"/>
                    </a:lnTo>
                    <a:lnTo>
                      <a:pt x="1114" y="460"/>
                    </a:lnTo>
                    <a:lnTo>
                      <a:pt x="1115" y="466"/>
                    </a:lnTo>
                    <a:lnTo>
                      <a:pt x="1115" y="472"/>
                    </a:lnTo>
                    <a:lnTo>
                      <a:pt x="1117" y="481"/>
                    </a:lnTo>
                    <a:lnTo>
                      <a:pt x="1117" y="487"/>
                    </a:lnTo>
                    <a:lnTo>
                      <a:pt x="1117" y="494"/>
                    </a:lnTo>
                    <a:lnTo>
                      <a:pt x="1114" y="502"/>
                    </a:lnTo>
                    <a:lnTo>
                      <a:pt x="1112" y="508"/>
                    </a:lnTo>
                    <a:lnTo>
                      <a:pt x="1108" y="513"/>
                    </a:lnTo>
                    <a:lnTo>
                      <a:pt x="1104" y="517"/>
                    </a:lnTo>
                    <a:lnTo>
                      <a:pt x="1098" y="521"/>
                    </a:lnTo>
                    <a:lnTo>
                      <a:pt x="1095" y="527"/>
                    </a:lnTo>
                    <a:lnTo>
                      <a:pt x="1089" y="529"/>
                    </a:lnTo>
                    <a:lnTo>
                      <a:pt x="1083" y="532"/>
                    </a:lnTo>
                    <a:lnTo>
                      <a:pt x="1077" y="534"/>
                    </a:lnTo>
                    <a:lnTo>
                      <a:pt x="1076" y="536"/>
                    </a:lnTo>
                    <a:lnTo>
                      <a:pt x="1068" y="538"/>
                    </a:lnTo>
                    <a:lnTo>
                      <a:pt x="1066" y="540"/>
                    </a:lnTo>
                    <a:lnTo>
                      <a:pt x="1064" y="540"/>
                    </a:lnTo>
                    <a:lnTo>
                      <a:pt x="1062" y="542"/>
                    </a:lnTo>
                    <a:lnTo>
                      <a:pt x="1057" y="544"/>
                    </a:lnTo>
                    <a:lnTo>
                      <a:pt x="1051" y="549"/>
                    </a:lnTo>
                    <a:lnTo>
                      <a:pt x="1041" y="553"/>
                    </a:lnTo>
                    <a:lnTo>
                      <a:pt x="1034" y="559"/>
                    </a:lnTo>
                    <a:lnTo>
                      <a:pt x="1024" y="565"/>
                    </a:lnTo>
                    <a:lnTo>
                      <a:pt x="1015" y="572"/>
                    </a:lnTo>
                    <a:lnTo>
                      <a:pt x="1009" y="574"/>
                    </a:lnTo>
                    <a:lnTo>
                      <a:pt x="1003" y="578"/>
                    </a:lnTo>
                    <a:lnTo>
                      <a:pt x="998" y="580"/>
                    </a:lnTo>
                    <a:lnTo>
                      <a:pt x="992" y="586"/>
                    </a:lnTo>
                    <a:lnTo>
                      <a:pt x="986" y="588"/>
                    </a:lnTo>
                    <a:lnTo>
                      <a:pt x="982" y="591"/>
                    </a:lnTo>
                    <a:lnTo>
                      <a:pt x="977" y="593"/>
                    </a:lnTo>
                    <a:lnTo>
                      <a:pt x="971" y="597"/>
                    </a:lnTo>
                    <a:lnTo>
                      <a:pt x="960" y="603"/>
                    </a:lnTo>
                    <a:lnTo>
                      <a:pt x="952" y="608"/>
                    </a:lnTo>
                    <a:lnTo>
                      <a:pt x="942" y="612"/>
                    </a:lnTo>
                    <a:lnTo>
                      <a:pt x="937" y="616"/>
                    </a:lnTo>
                    <a:lnTo>
                      <a:pt x="931" y="616"/>
                    </a:lnTo>
                    <a:lnTo>
                      <a:pt x="925" y="616"/>
                    </a:lnTo>
                    <a:lnTo>
                      <a:pt x="918" y="614"/>
                    </a:lnTo>
                    <a:lnTo>
                      <a:pt x="912" y="612"/>
                    </a:lnTo>
                    <a:lnTo>
                      <a:pt x="903" y="610"/>
                    </a:lnTo>
                    <a:lnTo>
                      <a:pt x="893" y="607"/>
                    </a:lnTo>
                    <a:lnTo>
                      <a:pt x="884" y="603"/>
                    </a:lnTo>
                    <a:lnTo>
                      <a:pt x="872" y="599"/>
                    </a:lnTo>
                    <a:lnTo>
                      <a:pt x="866" y="597"/>
                    </a:lnTo>
                    <a:lnTo>
                      <a:pt x="861" y="595"/>
                    </a:lnTo>
                    <a:lnTo>
                      <a:pt x="855" y="591"/>
                    </a:lnTo>
                    <a:lnTo>
                      <a:pt x="849" y="589"/>
                    </a:lnTo>
                    <a:lnTo>
                      <a:pt x="844" y="588"/>
                    </a:lnTo>
                    <a:lnTo>
                      <a:pt x="838" y="586"/>
                    </a:lnTo>
                    <a:lnTo>
                      <a:pt x="832" y="582"/>
                    </a:lnTo>
                    <a:lnTo>
                      <a:pt x="825" y="580"/>
                    </a:lnTo>
                    <a:lnTo>
                      <a:pt x="819" y="576"/>
                    </a:lnTo>
                    <a:lnTo>
                      <a:pt x="811" y="574"/>
                    </a:lnTo>
                    <a:lnTo>
                      <a:pt x="806" y="572"/>
                    </a:lnTo>
                    <a:lnTo>
                      <a:pt x="800" y="570"/>
                    </a:lnTo>
                    <a:lnTo>
                      <a:pt x="792" y="567"/>
                    </a:lnTo>
                    <a:lnTo>
                      <a:pt x="787" y="565"/>
                    </a:lnTo>
                    <a:lnTo>
                      <a:pt x="781" y="563"/>
                    </a:lnTo>
                    <a:lnTo>
                      <a:pt x="775" y="561"/>
                    </a:lnTo>
                    <a:lnTo>
                      <a:pt x="768" y="559"/>
                    </a:lnTo>
                    <a:lnTo>
                      <a:pt x="762" y="555"/>
                    </a:lnTo>
                    <a:lnTo>
                      <a:pt x="754" y="553"/>
                    </a:lnTo>
                    <a:lnTo>
                      <a:pt x="749" y="551"/>
                    </a:lnTo>
                    <a:lnTo>
                      <a:pt x="743" y="549"/>
                    </a:lnTo>
                    <a:lnTo>
                      <a:pt x="737" y="549"/>
                    </a:lnTo>
                    <a:lnTo>
                      <a:pt x="732" y="548"/>
                    </a:lnTo>
                    <a:lnTo>
                      <a:pt x="726" y="546"/>
                    </a:lnTo>
                    <a:lnTo>
                      <a:pt x="720" y="544"/>
                    </a:lnTo>
                    <a:lnTo>
                      <a:pt x="714" y="544"/>
                    </a:lnTo>
                    <a:lnTo>
                      <a:pt x="711" y="542"/>
                    </a:lnTo>
                    <a:lnTo>
                      <a:pt x="707" y="542"/>
                    </a:lnTo>
                    <a:lnTo>
                      <a:pt x="697" y="540"/>
                    </a:lnTo>
                    <a:lnTo>
                      <a:pt x="688" y="540"/>
                    </a:lnTo>
                    <a:lnTo>
                      <a:pt x="680" y="540"/>
                    </a:lnTo>
                    <a:lnTo>
                      <a:pt x="675" y="542"/>
                    </a:lnTo>
                    <a:lnTo>
                      <a:pt x="669" y="544"/>
                    </a:lnTo>
                    <a:lnTo>
                      <a:pt x="667" y="549"/>
                    </a:lnTo>
                    <a:lnTo>
                      <a:pt x="663" y="553"/>
                    </a:lnTo>
                    <a:lnTo>
                      <a:pt x="663" y="561"/>
                    </a:lnTo>
                    <a:lnTo>
                      <a:pt x="663" y="569"/>
                    </a:lnTo>
                    <a:lnTo>
                      <a:pt x="667" y="578"/>
                    </a:lnTo>
                    <a:lnTo>
                      <a:pt x="667" y="589"/>
                    </a:lnTo>
                    <a:lnTo>
                      <a:pt x="661" y="599"/>
                    </a:lnTo>
                    <a:lnTo>
                      <a:pt x="656" y="603"/>
                    </a:lnTo>
                    <a:lnTo>
                      <a:pt x="650" y="607"/>
                    </a:lnTo>
                    <a:lnTo>
                      <a:pt x="642" y="610"/>
                    </a:lnTo>
                    <a:lnTo>
                      <a:pt x="635" y="614"/>
                    </a:lnTo>
                    <a:lnTo>
                      <a:pt x="625" y="616"/>
                    </a:lnTo>
                    <a:lnTo>
                      <a:pt x="616" y="618"/>
                    </a:lnTo>
                    <a:lnTo>
                      <a:pt x="604" y="620"/>
                    </a:lnTo>
                    <a:lnTo>
                      <a:pt x="595" y="624"/>
                    </a:lnTo>
                    <a:lnTo>
                      <a:pt x="589" y="624"/>
                    </a:lnTo>
                    <a:lnTo>
                      <a:pt x="583" y="624"/>
                    </a:lnTo>
                    <a:lnTo>
                      <a:pt x="578" y="626"/>
                    </a:lnTo>
                    <a:lnTo>
                      <a:pt x="572" y="626"/>
                    </a:lnTo>
                    <a:lnTo>
                      <a:pt x="566" y="626"/>
                    </a:lnTo>
                    <a:lnTo>
                      <a:pt x="560" y="627"/>
                    </a:lnTo>
                    <a:lnTo>
                      <a:pt x="555" y="627"/>
                    </a:lnTo>
                    <a:lnTo>
                      <a:pt x="547" y="627"/>
                    </a:lnTo>
                    <a:lnTo>
                      <a:pt x="541" y="627"/>
                    </a:lnTo>
                    <a:lnTo>
                      <a:pt x="536" y="627"/>
                    </a:lnTo>
                    <a:lnTo>
                      <a:pt x="530" y="627"/>
                    </a:lnTo>
                    <a:lnTo>
                      <a:pt x="524" y="627"/>
                    </a:lnTo>
                    <a:lnTo>
                      <a:pt x="519" y="626"/>
                    </a:lnTo>
                    <a:lnTo>
                      <a:pt x="513" y="626"/>
                    </a:lnTo>
                    <a:lnTo>
                      <a:pt x="507" y="626"/>
                    </a:lnTo>
                    <a:lnTo>
                      <a:pt x="502" y="626"/>
                    </a:lnTo>
                    <a:lnTo>
                      <a:pt x="496" y="626"/>
                    </a:lnTo>
                    <a:lnTo>
                      <a:pt x="490" y="624"/>
                    </a:lnTo>
                    <a:lnTo>
                      <a:pt x="484" y="624"/>
                    </a:lnTo>
                    <a:lnTo>
                      <a:pt x="481" y="622"/>
                    </a:lnTo>
                    <a:lnTo>
                      <a:pt x="471" y="620"/>
                    </a:lnTo>
                    <a:lnTo>
                      <a:pt x="464" y="618"/>
                    </a:lnTo>
                    <a:lnTo>
                      <a:pt x="454" y="614"/>
                    </a:lnTo>
                    <a:lnTo>
                      <a:pt x="448" y="612"/>
                    </a:lnTo>
                    <a:lnTo>
                      <a:pt x="443" y="608"/>
                    </a:lnTo>
                    <a:lnTo>
                      <a:pt x="439" y="605"/>
                    </a:lnTo>
                    <a:lnTo>
                      <a:pt x="435" y="597"/>
                    </a:lnTo>
                    <a:lnTo>
                      <a:pt x="439" y="588"/>
                    </a:lnTo>
                    <a:lnTo>
                      <a:pt x="429" y="586"/>
                    </a:lnTo>
                    <a:lnTo>
                      <a:pt x="420" y="584"/>
                    </a:lnTo>
                    <a:lnTo>
                      <a:pt x="408" y="584"/>
                    </a:lnTo>
                    <a:lnTo>
                      <a:pt x="399" y="584"/>
                    </a:lnTo>
                    <a:lnTo>
                      <a:pt x="388" y="584"/>
                    </a:lnTo>
                    <a:lnTo>
                      <a:pt x="378" y="584"/>
                    </a:lnTo>
                    <a:lnTo>
                      <a:pt x="369" y="584"/>
                    </a:lnTo>
                    <a:lnTo>
                      <a:pt x="357" y="586"/>
                    </a:lnTo>
                    <a:lnTo>
                      <a:pt x="348" y="586"/>
                    </a:lnTo>
                    <a:lnTo>
                      <a:pt x="338" y="586"/>
                    </a:lnTo>
                    <a:lnTo>
                      <a:pt x="329" y="586"/>
                    </a:lnTo>
                    <a:lnTo>
                      <a:pt x="319" y="588"/>
                    </a:lnTo>
                    <a:lnTo>
                      <a:pt x="308" y="588"/>
                    </a:lnTo>
                    <a:lnTo>
                      <a:pt x="298" y="588"/>
                    </a:lnTo>
                    <a:lnTo>
                      <a:pt x="291" y="589"/>
                    </a:lnTo>
                    <a:lnTo>
                      <a:pt x="281" y="589"/>
                    </a:lnTo>
                    <a:lnTo>
                      <a:pt x="272" y="589"/>
                    </a:lnTo>
                    <a:lnTo>
                      <a:pt x="262" y="589"/>
                    </a:lnTo>
                    <a:lnTo>
                      <a:pt x="255" y="589"/>
                    </a:lnTo>
                    <a:lnTo>
                      <a:pt x="247" y="591"/>
                    </a:lnTo>
                    <a:lnTo>
                      <a:pt x="237" y="591"/>
                    </a:lnTo>
                    <a:lnTo>
                      <a:pt x="230" y="591"/>
                    </a:lnTo>
                    <a:lnTo>
                      <a:pt x="222" y="591"/>
                    </a:lnTo>
                    <a:lnTo>
                      <a:pt x="215" y="591"/>
                    </a:lnTo>
                    <a:lnTo>
                      <a:pt x="207" y="589"/>
                    </a:lnTo>
                    <a:lnTo>
                      <a:pt x="201" y="589"/>
                    </a:lnTo>
                    <a:lnTo>
                      <a:pt x="196" y="588"/>
                    </a:lnTo>
                    <a:lnTo>
                      <a:pt x="190" y="588"/>
                    </a:lnTo>
                    <a:lnTo>
                      <a:pt x="184" y="586"/>
                    </a:lnTo>
                    <a:lnTo>
                      <a:pt x="177" y="582"/>
                    </a:lnTo>
                    <a:lnTo>
                      <a:pt x="173" y="580"/>
                    </a:lnTo>
                    <a:lnTo>
                      <a:pt x="169" y="578"/>
                    </a:lnTo>
                    <a:lnTo>
                      <a:pt x="159" y="572"/>
                    </a:lnTo>
                    <a:lnTo>
                      <a:pt x="152" y="565"/>
                    </a:lnTo>
                    <a:lnTo>
                      <a:pt x="142" y="559"/>
                    </a:lnTo>
                    <a:lnTo>
                      <a:pt x="137" y="553"/>
                    </a:lnTo>
                    <a:lnTo>
                      <a:pt x="127" y="548"/>
                    </a:lnTo>
                    <a:lnTo>
                      <a:pt x="121" y="542"/>
                    </a:lnTo>
                    <a:lnTo>
                      <a:pt x="116" y="536"/>
                    </a:lnTo>
                    <a:lnTo>
                      <a:pt x="112" y="530"/>
                    </a:lnTo>
                    <a:lnTo>
                      <a:pt x="106" y="525"/>
                    </a:lnTo>
                    <a:lnTo>
                      <a:pt x="102" y="519"/>
                    </a:lnTo>
                    <a:lnTo>
                      <a:pt x="101" y="513"/>
                    </a:lnTo>
                    <a:lnTo>
                      <a:pt x="97" y="508"/>
                    </a:lnTo>
                    <a:lnTo>
                      <a:pt x="93" y="498"/>
                    </a:lnTo>
                    <a:lnTo>
                      <a:pt x="89" y="489"/>
                    </a:lnTo>
                    <a:lnTo>
                      <a:pt x="85" y="479"/>
                    </a:lnTo>
                    <a:lnTo>
                      <a:pt x="83" y="470"/>
                    </a:lnTo>
                    <a:lnTo>
                      <a:pt x="83" y="462"/>
                    </a:lnTo>
                    <a:lnTo>
                      <a:pt x="83" y="454"/>
                    </a:lnTo>
                    <a:lnTo>
                      <a:pt x="82" y="445"/>
                    </a:lnTo>
                    <a:lnTo>
                      <a:pt x="82" y="437"/>
                    </a:lnTo>
                    <a:lnTo>
                      <a:pt x="82" y="432"/>
                    </a:lnTo>
                    <a:lnTo>
                      <a:pt x="82" y="426"/>
                    </a:lnTo>
                    <a:lnTo>
                      <a:pt x="78" y="420"/>
                    </a:lnTo>
                    <a:lnTo>
                      <a:pt x="74" y="418"/>
                    </a:lnTo>
                    <a:lnTo>
                      <a:pt x="68" y="416"/>
                    </a:lnTo>
                    <a:lnTo>
                      <a:pt x="64" y="416"/>
                    </a:lnTo>
                    <a:lnTo>
                      <a:pt x="57" y="416"/>
                    </a:lnTo>
                    <a:lnTo>
                      <a:pt x="51" y="418"/>
                    </a:lnTo>
                    <a:lnTo>
                      <a:pt x="44" y="420"/>
                    </a:lnTo>
                    <a:lnTo>
                      <a:pt x="36" y="422"/>
                    </a:lnTo>
                    <a:lnTo>
                      <a:pt x="28" y="426"/>
                    </a:lnTo>
                    <a:lnTo>
                      <a:pt x="23" y="428"/>
                    </a:lnTo>
                    <a:lnTo>
                      <a:pt x="17" y="432"/>
                    </a:lnTo>
                    <a:lnTo>
                      <a:pt x="11" y="435"/>
                    </a:lnTo>
                    <a:lnTo>
                      <a:pt x="4" y="439"/>
                    </a:lnTo>
                    <a:lnTo>
                      <a:pt x="2" y="441"/>
                    </a:lnTo>
                    <a:lnTo>
                      <a:pt x="2" y="441"/>
                    </a:lnTo>
                    <a:close/>
                  </a:path>
                </a:pathLst>
              </a:custGeom>
              <a:solidFill>
                <a:srgbClr val="FFFFFA"/>
              </a:solidFill>
              <a:ln w="38100">
                <a:solidFill>
                  <a:srgbClr val="002060"/>
                </a:solidFill>
                <a:round/>
                <a:headEnd/>
                <a:tailEnd/>
              </a:ln>
            </p:spPr>
            <p:txBody>
              <a:bodyPr/>
              <a:lstStyle/>
              <a:p>
                <a:endParaRPr lang="en-US">
                  <a:solidFill>
                    <a:srgbClr val="FFFFFF"/>
                  </a:solidFill>
                </a:endParaRPr>
              </a:p>
            </p:txBody>
          </p:sp>
          <p:sp>
            <p:nvSpPr>
              <p:cNvPr id="13324" name="Freeform 12"/>
              <p:cNvSpPr>
                <a:spLocks/>
              </p:cNvSpPr>
              <p:nvPr/>
            </p:nvSpPr>
            <p:spPr bwMode="auto">
              <a:xfrm>
                <a:off x="4297" y="1229"/>
                <a:ext cx="587" cy="234"/>
              </a:xfrm>
              <a:custGeom>
                <a:avLst/>
                <a:gdLst>
                  <a:gd name="T0" fmla="*/ 319 w 1174"/>
                  <a:gd name="T1" fmla="*/ 293 h 468"/>
                  <a:gd name="T2" fmla="*/ 363 w 1174"/>
                  <a:gd name="T3" fmla="*/ 333 h 468"/>
                  <a:gd name="T4" fmla="*/ 429 w 1174"/>
                  <a:gd name="T5" fmla="*/ 356 h 468"/>
                  <a:gd name="T6" fmla="*/ 488 w 1174"/>
                  <a:gd name="T7" fmla="*/ 348 h 468"/>
                  <a:gd name="T8" fmla="*/ 555 w 1174"/>
                  <a:gd name="T9" fmla="*/ 318 h 468"/>
                  <a:gd name="T10" fmla="*/ 608 w 1174"/>
                  <a:gd name="T11" fmla="*/ 293 h 468"/>
                  <a:gd name="T12" fmla="*/ 661 w 1174"/>
                  <a:gd name="T13" fmla="*/ 291 h 468"/>
                  <a:gd name="T14" fmla="*/ 711 w 1174"/>
                  <a:gd name="T15" fmla="*/ 329 h 468"/>
                  <a:gd name="T16" fmla="*/ 760 w 1174"/>
                  <a:gd name="T17" fmla="*/ 356 h 468"/>
                  <a:gd name="T18" fmla="*/ 808 w 1174"/>
                  <a:gd name="T19" fmla="*/ 373 h 468"/>
                  <a:gd name="T20" fmla="*/ 857 w 1174"/>
                  <a:gd name="T21" fmla="*/ 386 h 468"/>
                  <a:gd name="T22" fmla="*/ 912 w 1174"/>
                  <a:gd name="T23" fmla="*/ 392 h 468"/>
                  <a:gd name="T24" fmla="*/ 967 w 1174"/>
                  <a:gd name="T25" fmla="*/ 369 h 468"/>
                  <a:gd name="T26" fmla="*/ 962 w 1174"/>
                  <a:gd name="T27" fmla="*/ 314 h 468"/>
                  <a:gd name="T28" fmla="*/ 935 w 1174"/>
                  <a:gd name="T29" fmla="*/ 263 h 468"/>
                  <a:gd name="T30" fmla="*/ 908 w 1174"/>
                  <a:gd name="T31" fmla="*/ 211 h 468"/>
                  <a:gd name="T32" fmla="*/ 901 w 1174"/>
                  <a:gd name="T33" fmla="*/ 153 h 468"/>
                  <a:gd name="T34" fmla="*/ 899 w 1174"/>
                  <a:gd name="T35" fmla="*/ 92 h 468"/>
                  <a:gd name="T36" fmla="*/ 849 w 1174"/>
                  <a:gd name="T37" fmla="*/ 48 h 468"/>
                  <a:gd name="T38" fmla="*/ 785 w 1174"/>
                  <a:gd name="T39" fmla="*/ 19 h 468"/>
                  <a:gd name="T40" fmla="*/ 745 w 1174"/>
                  <a:gd name="T41" fmla="*/ 8 h 468"/>
                  <a:gd name="T42" fmla="*/ 789 w 1174"/>
                  <a:gd name="T43" fmla="*/ 2 h 468"/>
                  <a:gd name="T44" fmla="*/ 848 w 1174"/>
                  <a:gd name="T45" fmla="*/ 2 h 468"/>
                  <a:gd name="T46" fmla="*/ 905 w 1174"/>
                  <a:gd name="T47" fmla="*/ 21 h 468"/>
                  <a:gd name="T48" fmla="*/ 944 w 1174"/>
                  <a:gd name="T49" fmla="*/ 71 h 468"/>
                  <a:gd name="T50" fmla="*/ 952 w 1174"/>
                  <a:gd name="T51" fmla="*/ 141 h 468"/>
                  <a:gd name="T52" fmla="*/ 981 w 1174"/>
                  <a:gd name="T53" fmla="*/ 194 h 468"/>
                  <a:gd name="T54" fmla="*/ 1024 w 1174"/>
                  <a:gd name="T55" fmla="*/ 204 h 468"/>
                  <a:gd name="T56" fmla="*/ 1081 w 1174"/>
                  <a:gd name="T57" fmla="*/ 191 h 468"/>
                  <a:gd name="T58" fmla="*/ 1157 w 1174"/>
                  <a:gd name="T59" fmla="*/ 206 h 468"/>
                  <a:gd name="T60" fmla="*/ 1171 w 1174"/>
                  <a:gd name="T61" fmla="*/ 242 h 468"/>
                  <a:gd name="T62" fmla="*/ 1131 w 1174"/>
                  <a:gd name="T63" fmla="*/ 284 h 468"/>
                  <a:gd name="T64" fmla="*/ 1116 w 1174"/>
                  <a:gd name="T65" fmla="*/ 356 h 468"/>
                  <a:gd name="T66" fmla="*/ 1066 w 1174"/>
                  <a:gd name="T67" fmla="*/ 375 h 468"/>
                  <a:gd name="T68" fmla="*/ 1019 w 1174"/>
                  <a:gd name="T69" fmla="*/ 411 h 468"/>
                  <a:gd name="T70" fmla="*/ 958 w 1174"/>
                  <a:gd name="T71" fmla="*/ 440 h 468"/>
                  <a:gd name="T72" fmla="*/ 893 w 1174"/>
                  <a:gd name="T73" fmla="*/ 453 h 468"/>
                  <a:gd name="T74" fmla="*/ 849 w 1174"/>
                  <a:gd name="T75" fmla="*/ 453 h 468"/>
                  <a:gd name="T76" fmla="*/ 781 w 1174"/>
                  <a:gd name="T77" fmla="*/ 436 h 468"/>
                  <a:gd name="T78" fmla="*/ 730 w 1174"/>
                  <a:gd name="T79" fmla="*/ 400 h 468"/>
                  <a:gd name="T80" fmla="*/ 678 w 1174"/>
                  <a:gd name="T81" fmla="*/ 386 h 468"/>
                  <a:gd name="T82" fmla="*/ 686 w 1174"/>
                  <a:gd name="T83" fmla="*/ 430 h 468"/>
                  <a:gd name="T84" fmla="*/ 631 w 1174"/>
                  <a:gd name="T85" fmla="*/ 451 h 468"/>
                  <a:gd name="T86" fmla="*/ 574 w 1174"/>
                  <a:gd name="T87" fmla="*/ 462 h 468"/>
                  <a:gd name="T88" fmla="*/ 530 w 1174"/>
                  <a:gd name="T89" fmla="*/ 468 h 468"/>
                  <a:gd name="T90" fmla="*/ 467 w 1174"/>
                  <a:gd name="T91" fmla="*/ 466 h 468"/>
                  <a:gd name="T92" fmla="*/ 431 w 1174"/>
                  <a:gd name="T93" fmla="*/ 440 h 468"/>
                  <a:gd name="T94" fmla="*/ 410 w 1174"/>
                  <a:gd name="T95" fmla="*/ 424 h 468"/>
                  <a:gd name="T96" fmla="*/ 342 w 1174"/>
                  <a:gd name="T97" fmla="*/ 428 h 468"/>
                  <a:gd name="T98" fmla="*/ 279 w 1174"/>
                  <a:gd name="T99" fmla="*/ 430 h 468"/>
                  <a:gd name="T100" fmla="*/ 213 w 1174"/>
                  <a:gd name="T101" fmla="*/ 428 h 468"/>
                  <a:gd name="T102" fmla="*/ 146 w 1174"/>
                  <a:gd name="T103" fmla="*/ 396 h 468"/>
                  <a:gd name="T104" fmla="*/ 99 w 1174"/>
                  <a:gd name="T105" fmla="*/ 345 h 468"/>
                  <a:gd name="T106" fmla="*/ 84 w 1174"/>
                  <a:gd name="T107" fmla="*/ 303 h 468"/>
                  <a:gd name="T108" fmla="*/ 68 w 1174"/>
                  <a:gd name="T109" fmla="*/ 253 h 468"/>
                  <a:gd name="T110" fmla="*/ 27 w 1174"/>
                  <a:gd name="T111" fmla="*/ 267 h 468"/>
                  <a:gd name="T112" fmla="*/ 17 w 1174"/>
                  <a:gd name="T113" fmla="*/ 16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468">
                    <a:moveTo>
                      <a:pt x="17" y="166"/>
                    </a:moveTo>
                    <a:lnTo>
                      <a:pt x="295" y="257"/>
                    </a:lnTo>
                    <a:lnTo>
                      <a:pt x="295" y="257"/>
                    </a:lnTo>
                    <a:lnTo>
                      <a:pt x="296" y="261"/>
                    </a:lnTo>
                    <a:lnTo>
                      <a:pt x="298" y="267"/>
                    </a:lnTo>
                    <a:lnTo>
                      <a:pt x="304" y="274"/>
                    </a:lnTo>
                    <a:lnTo>
                      <a:pt x="310" y="282"/>
                    </a:lnTo>
                    <a:lnTo>
                      <a:pt x="319" y="293"/>
                    </a:lnTo>
                    <a:lnTo>
                      <a:pt x="323" y="297"/>
                    </a:lnTo>
                    <a:lnTo>
                      <a:pt x="329" y="303"/>
                    </a:lnTo>
                    <a:lnTo>
                      <a:pt x="334" y="308"/>
                    </a:lnTo>
                    <a:lnTo>
                      <a:pt x="340" y="314"/>
                    </a:lnTo>
                    <a:lnTo>
                      <a:pt x="344" y="318"/>
                    </a:lnTo>
                    <a:lnTo>
                      <a:pt x="350" y="322"/>
                    </a:lnTo>
                    <a:lnTo>
                      <a:pt x="357" y="327"/>
                    </a:lnTo>
                    <a:lnTo>
                      <a:pt x="363" y="333"/>
                    </a:lnTo>
                    <a:lnTo>
                      <a:pt x="371" y="337"/>
                    </a:lnTo>
                    <a:lnTo>
                      <a:pt x="378" y="341"/>
                    </a:lnTo>
                    <a:lnTo>
                      <a:pt x="386" y="345"/>
                    </a:lnTo>
                    <a:lnTo>
                      <a:pt x="393" y="348"/>
                    </a:lnTo>
                    <a:lnTo>
                      <a:pt x="401" y="350"/>
                    </a:lnTo>
                    <a:lnTo>
                      <a:pt x="410" y="354"/>
                    </a:lnTo>
                    <a:lnTo>
                      <a:pt x="420" y="354"/>
                    </a:lnTo>
                    <a:lnTo>
                      <a:pt x="429" y="356"/>
                    </a:lnTo>
                    <a:lnTo>
                      <a:pt x="437" y="356"/>
                    </a:lnTo>
                    <a:lnTo>
                      <a:pt x="447" y="356"/>
                    </a:lnTo>
                    <a:lnTo>
                      <a:pt x="452" y="356"/>
                    </a:lnTo>
                    <a:lnTo>
                      <a:pt x="456" y="356"/>
                    </a:lnTo>
                    <a:lnTo>
                      <a:pt x="464" y="354"/>
                    </a:lnTo>
                    <a:lnTo>
                      <a:pt x="469" y="354"/>
                    </a:lnTo>
                    <a:lnTo>
                      <a:pt x="479" y="350"/>
                    </a:lnTo>
                    <a:lnTo>
                      <a:pt x="488" y="348"/>
                    </a:lnTo>
                    <a:lnTo>
                      <a:pt x="496" y="345"/>
                    </a:lnTo>
                    <a:lnTo>
                      <a:pt x="507" y="343"/>
                    </a:lnTo>
                    <a:lnTo>
                      <a:pt x="515" y="339"/>
                    </a:lnTo>
                    <a:lnTo>
                      <a:pt x="524" y="335"/>
                    </a:lnTo>
                    <a:lnTo>
                      <a:pt x="532" y="329"/>
                    </a:lnTo>
                    <a:lnTo>
                      <a:pt x="540" y="327"/>
                    </a:lnTo>
                    <a:lnTo>
                      <a:pt x="547" y="322"/>
                    </a:lnTo>
                    <a:lnTo>
                      <a:pt x="555" y="318"/>
                    </a:lnTo>
                    <a:lnTo>
                      <a:pt x="562" y="314"/>
                    </a:lnTo>
                    <a:lnTo>
                      <a:pt x="570" y="312"/>
                    </a:lnTo>
                    <a:lnTo>
                      <a:pt x="576" y="308"/>
                    </a:lnTo>
                    <a:lnTo>
                      <a:pt x="583" y="305"/>
                    </a:lnTo>
                    <a:lnTo>
                      <a:pt x="589" y="303"/>
                    </a:lnTo>
                    <a:lnTo>
                      <a:pt x="597" y="299"/>
                    </a:lnTo>
                    <a:lnTo>
                      <a:pt x="602" y="297"/>
                    </a:lnTo>
                    <a:lnTo>
                      <a:pt x="608" y="293"/>
                    </a:lnTo>
                    <a:lnTo>
                      <a:pt x="614" y="291"/>
                    </a:lnTo>
                    <a:lnTo>
                      <a:pt x="620" y="289"/>
                    </a:lnTo>
                    <a:lnTo>
                      <a:pt x="625" y="286"/>
                    </a:lnTo>
                    <a:lnTo>
                      <a:pt x="631" y="286"/>
                    </a:lnTo>
                    <a:lnTo>
                      <a:pt x="635" y="286"/>
                    </a:lnTo>
                    <a:lnTo>
                      <a:pt x="640" y="286"/>
                    </a:lnTo>
                    <a:lnTo>
                      <a:pt x="652" y="288"/>
                    </a:lnTo>
                    <a:lnTo>
                      <a:pt x="661" y="291"/>
                    </a:lnTo>
                    <a:lnTo>
                      <a:pt x="667" y="295"/>
                    </a:lnTo>
                    <a:lnTo>
                      <a:pt x="673" y="299"/>
                    </a:lnTo>
                    <a:lnTo>
                      <a:pt x="677" y="303"/>
                    </a:lnTo>
                    <a:lnTo>
                      <a:pt x="682" y="308"/>
                    </a:lnTo>
                    <a:lnTo>
                      <a:pt x="688" y="314"/>
                    </a:lnTo>
                    <a:lnTo>
                      <a:pt x="696" y="320"/>
                    </a:lnTo>
                    <a:lnTo>
                      <a:pt x="701" y="324"/>
                    </a:lnTo>
                    <a:lnTo>
                      <a:pt x="711" y="329"/>
                    </a:lnTo>
                    <a:lnTo>
                      <a:pt x="718" y="335"/>
                    </a:lnTo>
                    <a:lnTo>
                      <a:pt x="728" y="341"/>
                    </a:lnTo>
                    <a:lnTo>
                      <a:pt x="734" y="345"/>
                    </a:lnTo>
                    <a:lnTo>
                      <a:pt x="737" y="346"/>
                    </a:lnTo>
                    <a:lnTo>
                      <a:pt x="745" y="350"/>
                    </a:lnTo>
                    <a:lnTo>
                      <a:pt x="751" y="352"/>
                    </a:lnTo>
                    <a:lnTo>
                      <a:pt x="754" y="354"/>
                    </a:lnTo>
                    <a:lnTo>
                      <a:pt x="760" y="356"/>
                    </a:lnTo>
                    <a:lnTo>
                      <a:pt x="766" y="358"/>
                    </a:lnTo>
                    <a:lnTo>
                      <a:pt x="772" y="362"/>
                    </a:lnTo>
                    <a:lnTo>
                      <a:pt x="777" y="364"/>
                    </a:lnTo>
                    <a:lnTo>
                      <a:pt x="783" y="365"/>
                    </a:lnTo>
                    <a:lnTo>
                      <a:pt x="791" y="367"/>
                    </a:lnTo>
                    <a:lnTo>
                      <a:pt x="796" y="369"/>
                    </a:lnTo>
                    <a:lnTo>
                      <a:pt x="802" y="371"/>
                    </a:lnTo>
                    <a:lnTo>
                      <a:pt x="808" y="373"/>
                    </a:lnTo>
                    <a:lnTo>
                      <a:pt x="815" y="375"/>
                    </a:lnTo>
                    <a:lnTo>
                      <a:pt x="821" y="379"/>
                    </a:lnTo>
                    <a:lnTo>
                      <a:pt x="827" y="379"/>
                    </a:lnTo>
                    <a:lnTo>
                      <a:pt x="834" y="381"/>
                    </a:lnTo>
                    <a:lnTo>
                      <a:pt x="840" y="383"/>
                    </a:lnTo>
                    <a:lnTo>
                      <a:pt x="848" y="384"/>
                    </a:lnTo>
                    <a:lnTo>
                      <a:pt x="851" y="384"/>
                    </a:lnTo>
                    <a:lnTo>
                      <a:pt x="857" y="386"/>
                    </a:lnTo>
                    <a:lnTo>
                      <a:pt x="863" y="386"/>
                    </a:lnTo>
                    <a:lnTo>
                      <a:pt x="868" y="388"/>
                    </a:lnTo>
                    <a:lnTo>
                      <a:pt x="874" y="388"/>
                    </a:lnTo>
                    <a:lnTo>
                      <a:pt x="882" y="390"/>
                    </a:lnTo>
                    <a:lnTo>
                      <a:pt x="887" y="390"/>
                    </a:lnTo>
                    <a:lnTo>
                      <a:pt x="893" y="392"/>
                    </a:lnTo>
                    <a:lnTo>
                      <a:pt x="903" y="392"/>
                    </a:lnTo>
                    <a:lnTo>
                      <a:pt x="912" y="392"/>
                    </a:lnTo>
                    <a:lnTo>
                      <a:pt x="924" y="390"/>
                    </a:lnTo>
                    <a:lnTo>
                      <a:pt x="933" y="390"/>
                    </a:lnTo>
                    <a:lnTo>
                      <a:pt x="941" y="388"/>
                    </a:lnTo>
                    <a:lnTo>
                      <a:pt x="946" y="386"/>
                    </a:lnTo>
                    <a:lnTo>
                      <a:pt x="952" y="383"/>
                    </a:lnTo>
                    <a:lnTo>
                      <a:pt x="960" y="381"/>
                    </a:lnTo>
                    <a:lnTo>
                      <a:pt x="963" y="375"/>
                    </a:lnTo>
                    <a:lnTo>
                      <a:pt x="967" y="369"/>
                    </a:lnTo>
                    <a:lnTo>
                      <a:pt x="969" y="364"/>
                    </a:lnTo>
                    <a:lnTo>
                      <a:pt x="971" y="358"/>
                    </a:lnTo>
                    <a:lnTo>
                      <a:pt x="969" y="348"/>
                    </a:lnTo>
                    <a:lnTo>
                      <a:pt x="969" y="343"/>
                    </a:lnTo>
                    <a:lnTo>
                      <a:pt x="967" y="335"/>
                    </a:lnTo>
                    <a:lnTo>
                      <a:pt x="967" y="327"/>
                    </a:lnTo>
                    <a:lnTo>
                      <a:pt x="963" y="322"/>
                    </a:lnTo>
                    <a:lnTo>
                      <a:pt x="962" y="314"/>
                    </a:lnTo>
                    <a:lnTo>
                      <a:pt x="958" y="308"/>
                    </a:lnTo>
                    <a:lnTo>
                      <a:pt x="956" y="303"/>
                    </a:lnTo>
                    <a:lnTo>
                      <a:pt x="952" y="295"/>
                    </a:lnTo>
                    <a:lnTo>
                      <a:pt x="950" y="289"/>
                    </a:lnTo>
                    <a:lnTo>
                      <a:pt x="946" y="282"/>
                    </a:lnTo>
                    <a:lnTo>
                      <a:pt x="943" y="276"/>
                    </a:lnTo>
                    <a:lnTo>
                      <a:pt x="939" y="269"/>
                    </a:lnTo>
                    <a:lnTo>
                      <a:pt x="935" y="263"/>
                    </a:lnTo>
                    <a:lnTo>
                      <a:pt x="931" y="257"/>
                    </a:lnTo>
                    <a:lnTo>
                      <a:pt x="929" y="251"/>
                    </a:lnTo>
                    <a:lnTo>
                      <a:pt x="925" y="246"/>
                    </a:lnTo>
                    <a:lnTo>
                      <a:pt x="920" y="238"/>
                    </a:lnTo>
                    <a:lnTo>
                      <a:pt x="916" y="230"/>
                    </a:lnTo>
                    <a:lnTo>
                      <a:pt x="914" y="225"/>
                    </a:lnTo>
                    <a:lnTo>
                      <a:pt x="910" y="217"/>
                    </a:lnTo>
                    <a:lnTo>
                      <a:pt x="908" y="211"/>
                    </a:lnTo>
                    <a:lnTo>
                      <a:pt x="905" y="204"/>
                    </a:lnTo>
                    <a:lnTo>
                      <a:pt x="905" y="198"/>
                    </a:lnTo>
                    <a:lnTo>
                      <a:pt x="901" y="191"/>
                    </a:lnTo>
                    <a:lnTo>
                      <a:pt x="901" y="183"/>
                    </a:lnTo>
                    <a:lnTo>
                      <a:pt x="901" y="175"/>
                    </a:lnTo>
                    <a:lnTo>
                      <a:pt x="901" y="170"/>
                    </a:lnTo>
                    <a:lnTo>
                      <a:pt x="901" y="162"/>
                    </a:lnTo>
                    <a:lnTo>
                      <a:pt x="901" y="153"/>
                    </a:lnTo>
                    <a:lnTo>
                      <a:pt x="903" y="145"/>
                    </a:lnTo>
                    <a:lnTo>
                      <a:pt x="906" y="139"/>
                    </a:lnTo>
                    <a:lnTo>
                      <a:pt x="906" y="130"/>
                    </a:lnTo>
                    <a:lnTo>
                      <a:pt x="906" y="122"/>
                    </a:lnTo>
                    <a:lnTo>
                      <a:pt x="906" y="114"/>
                    </a:lnTo>
                    <a:lnTo>
                      <a:pt x="905" y="107"/>
                    </a:lnTo>
                    <a:lnTo>
                      <a:pt x="903" y="99"/>
                    </a:lnTo>
                    <a:lnTo>
                      <a:pt x="899" y="92"/>
                    </a:lnTo>
                    <a:lnTo>
                      <a:pt x="895" y="86"/>
                    </a:lnTo>
                    <a:lnTo>
                      <a:pt x="891" y="80"/>
                    </a:lnTo>
                    <a:lnTo>
                      <a:pt x="886" y="75"/>
                    </a:lnTo>
                    <a:lnTo>
                      <a:pt x="878" y="69"/>
                    </a:lnTo>
                    <a:lnTo>
                      <a:pt x="872" y="63"/>
                    </a:lnTo>
                    <a:lnTo>
                      <a:pt x="865" y="57"/>
                    </a:lnTo>
                    <a:lnTo>
                      <a:pt x="857" y="52"/>
                    </a:lnTo>
                    <a:lnTo>
                      <a:pt x="849" y="48"/>
                    </a:lnTo>
                    <a:lnTo>
                      <a:pt x="842" y="44"/>
                    </a:lnTo>
                    <a:lnTo>
                      <a:pt x="834" y="40"/>
                    </a:lnTo>
                    <a:lnTo>
                      <a:pt x="825" y="37"/>
                    </a:lnTo>
                    <a:lnTo>
                      <a:pt x="817" y="33"/>
                    </a:lnTo>
                    <a:lnTo>
                      <a:pt x="810" y="29"/>
                    </a:lnTo>
                    <a:lnTo>
                      <a:pt x="802" y="25"/>
                    </a:lnTo>
                    <a:lnTo>
                      <a:pt x="792" y="21"/>
                    </a:lnTo>
                    <a:lnTo>
                      <a:pt x="785" y="19"/>
                    </a:lnTo>
                    <a:lnTo>
                      <a:pt x="777" y="17"/>
                    </a:lnTo>
                    <a:lnTo>
                      <a:pt x="772" y="16"/>
                    </a:lnTo>
                    <a:lnTo>
                      <a:pt x="766" y="12"/>
                    </a:lnTo>
                    <a:lnTo>
                      <a:pt x="760" y="12"/>
                    </a:lnTo>
                    <a:lnTo>
                      <a:pt x="754" y="10"/>
                    </a:lnTo>
                    <a:lnTo>
                      <a:pt x="753" y="8"/>
                    </a:lnTo>
                    <a:lnTo>
                      <a:pt x="747" y="8"/>
                    </a:lnTo>
                    <a:lnTo>
                      <a:pt x="745" y="8"/>
                    </a:lnTo>
                    <a:lnTo>
                      <a:pt x="745" y="6"/>
                    </a:lnTo>
                    <a:lnTo>
                      <a:pt x="749" y="6"/>
                    </a:lnTo>
                    <a:lnTo>
                      <a:pt x="756" y="4"/>
                    </a:lnTo>
                    <a:lnTo>
                      <a:pt x="766" y="4"/>
                    </a:lnTo>
                    <a:lnTo>
                      <a:pt x="770" y="2"/>
                    </a:lnTo>
                    <a:lnTo>
                      <a:pt x="775" y="2"/>
                    </a:lnTo>
                    <a:lnTo>
                      <a:pt x="781" y="2"/>
                    </a:lnTo>
                    <a:lnTo>
                      <a:pt x="789" y="2"/>
                    </a:lnTo>
                    <a:lnTo>
                      <a:pt x="794" y="0"/>
                    </a:lnTo>
                    <a:lnTo>
                      <a:pt x="802" y="0"/>
                    </a:lnTo>
                    <a:lnTo>
                      <a:pt x="808" y="0"/>
                    </a:lnTo>
                    <a:lnTo>
                      <a:pt x="817" y="2"/>
                    </a:lnTo>
                    <a:lnTo>
                      <a:pt x="823" y="2"/>
                    </a:lnTo>
                    <a:lnTo>
                      <a:pt x="830" y="2"/>
                    </a:lnTo>
                    <a:lnTo>
                      <a:pt x="838" y="2"/>
                    </a:lnTo>
                    <a:lnTo>
                      <a:pt x="848" y="2"/>
                    </a:lnTo>
                    <a:lnTo>
                      <a:pt x="853" y="4"/>
                    </a:lnTo>
                    <a:lnTo>
                      <a:pt x="861" y="6"/>
                    </a:lnTo>
                    <a:lnTo>
                      <a:pt x="868" y="6"/>
                    </a:lnTo>
                    <a:lnTo>
                      <a:pt x="876" y="10"/>
                    </a:lnTo>
                    <a:lnTo>
                      <a:pt x="884" y="12"/>
                    </a:lnTo>
                    <a:lnTo>
                      <a:pt x="891" y="14"/>
                    </a:lnTo>
                    <a:lnTo>
                      <a:pt x="897" y="17"/>
                    </a:lnTo>
                    <a:lnTo>
                      <a:pt x="905" y="21"/>
                    </a:lnTo>
                    <a:lnTo>
                      <a:pt x="908" y="23"/>
                    </a:lnTo>
                    <a:lnTo>
                      <a:pt x="914" y="29"/>
                    </a:lnTo>
                    <a:lnTo>
                      <a:pt x="920" y="35"/>
                    </a:lnTo>
                    <a:lnTo>
                      <a:pt x="927" y="40"/>
                    </a:lnTo>
                    <a:lnTo>
                      <a:pt x="933" y="50"/>
                    </a:lnTo>
                    <a:lnTo>
                      <a:pt x="941" y="59"/>
                    </a:lnTo>
                    <a:lnTo>
                      <a:pt x="943" y="65"/>
                    </a:lnTo>
                    <a:lnTo>
                      <a:pt x="944" y="71"/>
                    </a:lnTo>
                    <a:lnTo>
                      <a:pt x="946" y="76"/>
                    </a:lnTo>
                    <a:lnTo>
                      <a:pt x="948" y="82"/>
                    </a:lnTo>
                    <a:lnTo>
                      <a:pt x="950" y="92"/>
                    </a:lnTo>
                    <a:lnTo>
                      <a:pt x="952" y="103"/>
                    </a:lnTo>
                    <a:lnTo>
                      <a:pt x="952" y="113"/>
                    </a:lnTo>
                    <a:lnTo>
                      <a:pt x="954" y="124"/>
                    </a:lnTo>
                    <a:lnTo>
                      <a:pt x="952" y="132"/>
                    </a:lnTo>
                    <a:lnTo>
                      <a:pt x="952" y="141"/>
                    </a:lnTo>
                    <a:lnTo>
                      <a:pt x="952" y="149"/>
                    </a:lnTo>
                    <a:lnTo>
                      <a:pt x="954" y="158"/>
                    </a:lnTo>
                    <a:lnTo>
                      <a:pt x="954" y="164"/>
                    </a:lnTo>
                    <a:lnTo>
                      <a:pt x="956" y="170"/>
                    </a:lnTo>
                    <a:lnTo>
                      <a:pt x="958" y="175"/>
                    </a:lnTo>
                    <a:lnTo>
                      <a:pt x="963" y="181"/>
                    </a:lnTo>
                    <a:lnTo>
                      <a:pt x="971" y="187"/>
                    </a:lnTo>
                    <a:lnTo>
                      <a:pt x="981" y="194"/>
                    </a:lnTo>
                    <a:lnTo>
                      <a:pt x="986" y="196"/>
                    </a:lnTo>
                    <a:lnTo>
                      <a:pt x="990" y="198"/>
                    </a:lnTo>
                    <a:lnTo>
                      <a:pt x="996" y="200"/>
                    </a:lnTo>
                    <a:lnTo>
                      <a:pt x="1001" y="202"/>
                    </a:lnTo>
                    <a:lnTo>
                      <a:pt x="1007" y="202"/>
                    </a:lnTo>
                    <a:lnTo>
                      <a:pt x="1013" y="204"/>
                    </a:lnTo>
                    <a:lnTo>
                      <a:pt x="1019" y="204"/>
                    </a:lnTo>
                    <a:lnTo>
                      <a:pt x="1024" y="204"/>
                    </a:lnTo>
                    <a:lnTo>
                      <a:pt x="1030" y="202"/>
                    </a:lnTo>
                    <a:lnTo>
                      <a:pt x="1038" y="202"/>
                    </a:lnTo>
                    <a:lnTo>
                      <a:pt x="1043" y="198"/>
                    </a:lnTo>
                    <a:lnTo>
                      <a:pt x="1049" y="198"/>
                    </a:lnTo>
                    <a:lnTo>
                      <a:pt x="1055" y="194"/>
                    </a:lnTo>
                    <a:lnTo>
                      <a:pt x="1064" y="192"/>
                    </a:lnTo>
                    <a:lnTo>
                      <a:pt x="1072" y="191"/>
                    </a:lnTo>
                    <a:lnTo>
                      <a:pt x="1081" y="191"/>
                    </a:lnTo>
                    <a:lnTo>
                      <a:pt x="1091" y="189"/>
                    </a:lnTo>
                    <a:lnTo>
                      <a:pt x="1102" y="189"/>
                    </a:lnTo>
                    <a:lnTo>
                      <a:pt x="1112" y="189"/>
                    </a:lnTo>
                    <a:lnTo>
                      <a:pt x="1123" y="191"/>
                    </a:lnTo>
                    <a:lnTo>
                      <a:pt x="1131" y="192"/>
                    </a:lnTo>
                    <a:lnTo>
                      <a:pt x="1140" y="194"/>
                    </a:lnTo>
                    <a:lnTo>
                      <a:pt x="1148" y="198"/>
                    </a:lnTo>
                    <a:lnTo>
                      <a:pt x="1157" y="206"/>
                    </a:lnTo>
                    <a:lnTo>
                      <a:pt x="1163" y="210"/>
                    </a:lnTo>
                    <a:lnTo>
                      <a:pt x="1169" y="217"/>
                    </a:lnTo>
                    <a:lnTo>
                      <a:pt x="1171" y="221"/>
                    </a:lnTo>
                    <a:lnTo>
                      <a:pt x="1173" y="227"/>
                    </a:lnTo>
                    <a:lnTo>
                      <a:pt x="1173" y="230"/>
                    </a:lnTo>
                    <a:lnTo>
                      <a:pt x="1174" y="236"/>
                    </a:lnTo>
                    <a:lnTo>
                      <a:pt x="1173" y="238"/>
                    </a:lnTo>
                    <a:lnTo>
                      <a:pt x="1171" y="242"/>
                    </a:lnTo>
                    <a:lnTo>
                      <a:pt x="1167" y="248"/>
                    </a:lnTo>
                    <a:lnTo>
                      <a:pt x="1161" y="253"/>
                    </a:lnTo>
                    <a:lnTo>
                      <a:pt x="1155" y="259"/>
                    </a:lnTo>
                    <a:lnTo>
                      <a:pt x="1150" y="267"/>
                    </a:lnTo>
                    <a:lnTo>
                      <a:pt x="1144" y="272"/>
                    </a:lnTo>
                    <a:lnTo>
                      <a:pt x="1140" y="276"/>
                    </a:lnTo>
                    <a:lnTo>
                      <a:pt x="1135" y="280"/>
                    </a:lnTo>
                    <a:lnTo>
                      <a:pt x="1131" y="284"/>
                    </a:lnTo>
                    <a:lnTo>
                      <a:pt x="1127" y="288"/>
                    </a:lnTo>
                    <a:lnTo>
                      <a:pt x="1127" y="293"/>
                    </a:lnTo>
                    <a:lnTo>
                      <a:pt x="1125" y="299"/>
                    </a:lnTo>
                    <a:lnTo>
                      <a:pt x="1125" y="301"/>
                    </a:lnTo>
                    <a:lnTo>
                      <a:pt x="1125" y="346"/>
                    </a:lnTo>
                    <a:lnTo>
                      <a:pt x="1123" y="346"/>
                    </a:lnTo>
                    <a:lnTo>
                      <a:pt x="1121" y="350"/>
                    </a:lnTo>
                    <a:lnTo>
                      <a:pt x="1116" y="356"/>
                    </a:lnTo>
                    <a:lnTo>
                      <a:pt x="1110" y="362"/>
                    </a:lnTo>
                    <a:lnTo>
                      <a:pt x="1098" y="367"/>
                    </a:lnTo>
                    <a:lnTo>
                      <a:pt x="1091" y="373"/>
                    </a:lnTo>
                    <a:lnTo>
                      <a:pt x="1085" y="373"/>
                    </a:lnTo>
                    <a:lnTo>
                      <a:pt x="1079" y="375"/>
                    </a:lnTo>
                    <a:lnTo>
                      <a:pt x="1074" y="375"/>
                    </a:lnTo>
                    <a:lnTo>
                      <a:pt x="1068" y="375"/>
                    </a:lnTo>
                    <a:lnTo>
                      <a:pt x="1066" y="375"/>
                    </a:lnTo>
                    <a:lnTo>
                      <a:pt x="1064" y="379"/>
                    </a:lnTo>
                    <a:lnTo>
                      <a:pt x="1059" y="383"/>
                    </a:lnTo>
                    <a:lnTo>
                      <a:pt x="1053" y="388"/>
                    </a:lnTo>
                    <a:lnTo>
                      <a:pt x="1045" y="394"/>
                    </a:lnTo>
                    <a:lnTo>
                      <a:pt x="1036" y="400"/>
                    </a:lnTo>
                    <a:lnTo>
                      <a:pt x="1030" y="404"/>
                    </a:lnTo>
                    <a:lnTo>
                      <a:pt x="1024" y="407"/>
                    </a:lnTo>
                    <a:lnTo>
                      <a:pt x="1019" y="411"/>
                    </a:lnTo>
                    <a:lnTo>
                      <a:pt x="1013" y="417"/>
                    </a:lnTo>
                    <a:lnTo>
                      <a:pt x="1005" y="421"/>
                    </a:lnTo>
                    <a:lnTo>
                      <a:pt x="998" y="424"/>
                    </a:lnTo>
                    <a:lnTo>
                      <a:pt x="990" y="428"/>
                    </a:lnTo>
                    <a:lnTo>
                      <a:pt x="984" y="432"/>
                    </a:lnTo>
                    <a:lnTo>
                      <a:pt x="975" y="434"/>
                    </a:lnTo>
                    <a:lnTo>
                      <a:pt x="967" y="438"/>
                    </a:lnTo>
                    <a:lnTo>
                      <a:pt x="958" y="440"/>
                    </a:lnTo>
                    <a:lnTo>
                      <a:pt x="950" y="443"/>
                    </a:lnTo>
                    <a:lnTo>
                      <a:pt x="941" y="445"/>
                    </a:lnTo>
                    <a:lnTo>
                      <a:pt x="931" y="449"/>
                    </a:lnTo>
                    <a:lnTo>
                      <a:pt x="920" y="451"/>
                    </a:lnTo>
                    <a:lnTo>
                      <a:pt x="910" y="453"/>
                    </a:lnTo>
                    <a:lnTo>
                      <a:pt x="905" y="453"/>
                    </a:lnTo>
                    <a:lnTo>
                      <a:pt x="899" y="453"/>
                    </a:lnTo>
                    <a:lnTo>
                      <a:pt x="893" y="453"/>
                    </a:lnTo>
                    <a:lnTo>
                      <a:pt x="889" y="455"/>
                    </a:lnTo>
                    <a:lnTo>
                      <a:pt x="884" y="455"/>
                    </a:lnTo>
                    <a:lnTo>
                      <a:pt x="878" y="455"/>
                    </a:lnTo>
                    <a:lnTo>
                      <a:pt x="872" y="455"/>
                    </a:lnTo>
                    <a:lnTo>
                      <a:pt x="867" y="455"/>
                    </a:lnTo>
                    <a:lnTo>
                      <a:pt x="861" y="455"/>
                    </a:lnTo>
                    <a:lnTo>
                      <a:pt x="855" y="453"/>
                    </a:lnTo>
                    <a:lnTo>
                      <a:pt x="849" y="453"/>
                    </a:lnTo>
                    <a:lnTo>
                      <a:pt x="844" y="453"/>
                    </a:lnTo>
                    <a:lnTo>
                      <a:pt x="834" y="451"/>
                    </a:lnTo>
                    <a:lnTo>
                      <a:pt x="825" y="449"/>
                    </a:lnTo>
                    <a:lnTo>
                      <a:pt x="815" y="447"/>
                    </a:lnTo>
                    <a:lnTo>
                      <a:pt x="806" y="443"/>
                    </a:lnTo>
                    <a:lnTo>
                      <a:pt x="798" y="442"/>
                    </a:lnTo>
                    <a:lnTo>
                      <a:pt x="791" y="440"/>
                    </a:lnTo>
                    <a:lnTo>
                      <a:pt x="781" y="436"/>
                    </a:lnTo>
                    <a:lnTo>
                      <a:pt x="773" y="432"/>
                    </a:lnTo>
                    <a:lnTo>
                      <a:pt x="768" y="428"/>
                    </a:lnTo>
                    <a:lnTo>
                      <a:pt x="762" y="424"/>
                    </a:lnTo>
                    <a:lnTo>
                      <a:pt x="754" y="421"/>
                    </a:lnTo>
                    <a:lnTo>
                      <a:pt x="749" y="415"/>
                    </a:lnTo>
                    <a:lnTo>
                      <a:pt x="745" y="411"/>
                    </a:lnTo>
                    <a:lnTo>
                      <a:pt x="739" y="409"/>
                    </a:lnTo>
                    <a:lnTo>
                      <a:pt x="730" y="400"/>
                    </a:lnTo>
                    <a:lnTo>
                      <a:pt x="720" y="394"/>
                    </a:lnTo>
                    <a:lnTo>
                      <a:pt x="713" y="388"/>
                    </a:lnTo>
                    <a:lnTo>
                      <a:pt x="707" y="383"/>
                    </a:lnTo>
                    <a:lnTo>
                      <a:pt x="701" y="379"/>
                    </a:lnTo>
                    <a:lnTo>
                      <a:pt x="696" y="377"/>
                    </a:lnTo>
                    <a:lnTo>
                      <a:pt x="690" y="377"/>
                    </a:lnTo>
                    <a:lnTo>
                      <a:pt x="684" y="381"/>
                    </a:lnTo>
                    <a:lnTo>
                      <a:pt x="678" y="386"/>
                    </a:lnTo>
                    <a:lnTo>
                      <a:pt x="678" y="392"/>
                    </a:lnTo>
                    <a:lnTo>
                      <a:pt x="680" y="400"/>
                    </a:lnTo>
                    <a:lnTo>
                      <a:pt x="686" y="405"/>
                    </a:lnTo>
                    <a:lnTo>
                      <a:pt x="690" y="411"/>
                    </a:lnTo>
                    <a:lnTo>
                      <a:pt x="692" y="421"/>
                    </a:lnTo>
                    <a:lnTo>
                      <a:pt x="692" y="423"/>
                    </a:lnTo>
                    <a:lnTo>
                      <a:pt x="690" y="426"/>
                    </a:lnTo>
                    <a:lnTo>
                      <a:pt x="686" y="430"/>
                    </a:lnTo>
                    <a:lnTo>
                      <a:pt x="680" y="436"/>
                    </a:lnTo>
                    <a:lnTo>
                      <a:pt x="675" y="438"/>
                    </a:lnTo>
                    <a:lnTo>
                      <a:pt x="669" y="440"/>
                    </a:lnTo>
                    <a:lnTo>
                      <a:pt x="663" y="442"/>
                    </a:lnTo>
                    <a:lnTo>
                      <a:pt x="658" y="445"/>
                    </a:lnTo>
                    <a:lnTo>
                      <a:pt x="648" y="447"/>
                    </a:lnTo>
                    <a:lnTo>
                      <a:pt x="639" y="449"/>
                    </a:lnTo>
                    <a:lnTo>
                      <a:pt x="631" y="451"/>
                    </a:lnTo>
                    <a:lnTo>
                      <a:pt x="621" y="455"/>
                    </a:lnTo>
                    <a:lnTo>
                      <a:pt x="616" y="455"/>
                    </a:lnTo>
                    <a:lnTo>
                      <a:pt x="612" y="455"/>
                    </a:lnTo>
                    <a:lnTo>
                      <a:pt x="606" y="457"/>
                    </a:lnTo>
                    <a:lnTo>
                      <a:pt x="601" y="459"/>
                    </a:lnTo>
                    <a:lnTo>
                      <a:pt x="589" y="459"/>
                    </a:lnTo>
                    <a:lnTo>
                      <a:pt x="580" y="462"/>
                    </a:lnTo>
                    <a:lnTo>
                      <a:pt x="574" y="462"/>
                    </a:lnTo>
                    <a:lnTo>
                      <a:pt x="568" y="462"/>
                    </a:lnTo>
                    <a:lnTo>
                      <a:pt x="562" y="464"/>
                    </a:lnTo>
                    <a:lnTo>
                      <a:pt x="559" y="466"/>
                    </a:lnTo>
                    <a:lnTo>
                      <a:pt x="551" y="466"/>
                    </a:lnTo>
                    <a:lnTo>
                      <a:pt x="547" y="466"/>
                    </a:lnTo>
                    <a:lnTo>
                      <a:pt x="542" y="468"/>
                    </a:lnTo>
                    <a:lnTo>
                      <a:pt x="536" y="468"/>
                    </a:lnTo>
                    <a:lnTo>
                      <a:pt x="530" y="468"/>
                    </a:lnTo>
                    <a:lnTo>
                      <a:pt x="524" y="468"/>
                    </a:lnTo>
                    <a:lnTo>
                      <a:pt x="519" y="468"/>
                    </a:lnTo>
                    <a:lnTo>
                      <a:pt x="515" y="468"/>
                    </a:lnTo>
                    <a:lnTo>
                      <a:pt x="504" y="468"/>
                    </a:lnTo>
                    <a:lnTo>
                      <a:pt x="494" y="468"/>
                    </a:lnTo>
                    <a:lnTo>
                      <a:pt x="485" y="468"/>
                    </a:lnTo>
                    <a:lnTo>
                      <a:pt x="475" y="466"/>
                    </a:lnTo>
                    <a:lnTo>
                      <a:pt x="467" y="466"/>
                    </a:lnTo>
                    <a:lnTo>
                      <a:pt x="460" y="464"/>
                    </a:lnTo>
                    <a:lnTo>
                      <a:pt x="452" y="461"/>
                    </a:lnTo>
                    <a:lnTo>
                      <a:pt x="447" y="459"/>
                    </a:lnTo>
                    <a:lnTo>
                      <a:pt x="441" y="455"/>
                    </a:lnTo>
                    <a:lnTo>
                      <a:pt x="437" y="453"/>
                    </a:lnTo>
                    <a:lnTo>
                      <a:pt x="433" y="447"/>
                    </a:lnTo>
                    <a:lnTo>
                      <a:pt x="431" y="443"/>
                    </a:lnTo>
                    <a:lnTo>
                      <a:pt x="431" y="440"/>
                    </a:lnTo>
                    <a:lnTo>
                      <a:pt x="431" y="434"/>
                    </a:lnTo>
                    <a:lnTo>
                      <a:pt x="441" y="423"/>
                    </a:lnTo>
                    <a:lnTo>
                      <a:pt x="439" y="423"/>
                    </a:lnTo>
                    <a:lnTo>
                      <a:pt x="433" y="423"/>
                    </a:lnTo>
                    <a:lnTo>
                      <a:pt x="428" y="423"/>
                    </a:lnTo>
                    <a:lnTo>
                      <a:pt x="424" y="423"/>
                    </a:lnTo>
                    <a:lnTo>
                      <a:pt x="418" y="423"/>
                    </a:lnTo>
                    <a:lnTo>
                      <a:pt x="410" y="424"/>
                    </a:lnTo>
                    <a:lnTo>
                      <a:pt x="403" y="424"/>
                    </a:lnTo>
                    <a:lnTo>
                      <a:pt x="395" y="424"/>
                    </a:lnTo>
                    <a:lnTo>
                      <a:pt x="388" y="424"/>
                    </a:lnTo>
                    <a:lnTo>
                      <a:pt x="380" y="426"/>
                    </a:lnTo>
                    <a:lnTo>
                      <a:pt x="371" y="426"/>
                    </a:lnTo>
                    <a:lnTo>
                      <a:pt x="359" y="426"/>
                    </a:lnTo>
                    <a:lnTo>
                      <a:pt x="350" y="428"/>
                    </a:lnTo>
                    <a:lnTo>
                      <a:pt x="342" y="428"/>
                    </a:lnTo>
                    <a:lnTo>
                      <a:pt x="336" y="428"/>
                    </a:lnTo>
                    <a:lnTo>
                      <a:pt x="331" y="428"/>
                    </a:lnTo>
                    <a:lnTo>
                      <a:pt x="325" y="428"/>
                    </a:lnTo>
                    <a:lnTo>
                      <a:pt x="321" y="428"/>
                    </a:lnTo>
                    <a:lnTo>
                      <a:pt x="310" y="428"/>
                    </a:lnTo>
                    <a:lnTo>
                      <a:pt x="300" y="430"/>
                    </a:lnTo>
                    <a:lnTo>
                      <a:pt x="289" y="430"/>
                    </a:lnTo>
                    <a:lnTo>
                      <a:pt x="279" y="430"/>
                    </a:lnTo>
                    <a:lnTo>
                      <a:pt x="270" y="430"/>
                    </a:lnTo>
                    <a:lnTo>
                      <a:pt x="260" y="430"/>
                    </a:lnTo>
                    <a:lnTo>
                      <a:pt x="251" y="430"/>
                    </a:lnTo>
                    <a:lnTo>
                      <a:pt x="243" y="430"/>
                    </a:lnTo>
                    <a:lnTo>
                      <a:pt x="234" y="430"/>
                    </a:lnTo>
                    <a:lnTo>
                      <a:pt x="226" y="430"/>
                    </a:lnTo>
                    <a:lnTo>
                      <a:pt x="219" y="428"/>
                    </a:lnTo>
                    <a:lnTo>
                      <a:pt x="213" y="428"/>
                    </a:lnTo>
                    <a:lnTo>
                      <a:pt x="205" y="426"/>
                    </a:lnTo>
                    <a:lnTo>
                      <a:pt x="201" y="426"/>
                    </a:lnTo>
                    <a:lnTo>
                      <a:pt x="192" y="423"/>
                    </a:lnTo>
                    <a:lnTo>
                      <a:pt x="182" y="419"/>
                    </a:lnTo>
                    <a:lnTo>
                      <a:pt x="171" y="413"/>
                    </a:lnTo>
                    <a:lnTo>
                      <a:pt x="163" y="409"/>
                    </a:lnTo>
                    <a:lnTo>
                      <a:pt x="154" y="402"/>
                    </a:lnTo>
                    <a:lnTo>
                      <a:pt x="146" y="396"/>
                    </a:lnTo>
                    <a:lnTo>
                      <a:pt x="139" y="390"/>
                    </a:lnTo>
                    <a:lnTo>
                      <a:pt x="131" y="384"/>
                    </a:lnTo>
                    <a:lnTo>
                      <a:pt x="123" y="377"/>
                    </a:lnTo>
                    <a:lnTo>
                      <a:pt x="116" y="369"/>
                    </a:lnTo>
                    <a:lnTo>
                      <a:pt x="110" y="362"/>
                    </a:lnTo>
                    <a:lnTo>
                      <a:pt x="106" y="356"/>
                    </a:lnTo>
                    <a:lnTo>
                      <a:pt x="101" y="350"/>
                    </a:lnTo>
                    <a:lnTo>
                      <a:pt x="99" y="345"/>
                    </a:lnTo>
                    <a:lnTo>
                      <a:pt x="95" y="339"/>
                    </a:lnTo>
                    <a:lnTo>
                      <a:pt x="93" y="337"/>
                    </a:lnTo>
                    <a:lnTo>
                      <a:pt x="89" y="331"/>
                    </a:lnTo>
                    <a:lnTo>
                      <a:pt x="89" y="326"/>
                    </a:lnTo>
                    <a:lnTo>
                      <a:pt x="87" y="320"/>
                    </a:lnTo>
                    <a:lnTo>
                      <a:pt x="85" y="316"/>
                    </a:lnTo>
                    <a:lnTo>
                      <a:pt x="85" y="308"/>
                    </a:lnTo>
                    <a:lnTo>
                      <a:pt x="84" y="303"/>
                    </a:lnTo>
                    <a:lnTo>
                      <a:pt x="84" y="295"/>
                    </a:lnTo>
                    <a:lnTo>
                      <a:pt x="84" y="289"/>
                    </a:lnTo>
                    <a:lnTo>
                      <a:pt x="82" y="282"/>
                    </a:lnTo>
                    <a:lnTo>
                      <a:pt x="80" y="276"/>
                    </a:lnTo>
                    <a:lnTo>
                      <a:pt x="80" y="270"/>
                    </a:lnTo>
                    <a:lnTo>
                      <a:pt x="78" y="265"/>
                    </a:lnTo>
                    <a:lnTo>
                      <a:pt x="74" y="257"/>
                    </a:lnTo>
                    <a:lnTo>
                      <a:pt x="68" y="253"/>
                    </a:lnTo>
                    <a:lnTo>
                      <a:pt x="65" y="251"/>
                    </a:lnTo>
                    <a:lnTo>
                      <a:pt x="59" y="253"/>
                    </a:lnTo>
                    <a:lnTo>
                      <a:pt x="53" y="253"/>
                    </a:lnTo>
                    <a:lnTo>
                      <a:pt x="47" y="255"/>
                    </a:lnTo>
                    <a:lnTo>
                      <a:pt x="42" y="257"/>
                    </a:lnTo>
                    <a:lnTo>
                      <a:pt x="36" y="259"/>
                    </a:lnTo>
                    <a:lnTo>
                      <a:pt x="30" y="263"/>
                    </a:lnTo>
                    <a:lnTo>
                      <a:pt x="27" y="267"/>
                    </a:lnTo>
                    <a:lnTo>
                      <a:pt x="21" y="269"/>
                    </a:lnTo>
                    <a:lnTo>
                      <a:pt x="15" y="272"/>
                    </a:lnTo>
                    <a:lnTo>
                      <a:pt x="9" y="276"/>
                    </a:lnTo>
                    <a:lnTo>
                      <a:pt x="8" y="278"/>
                    </a:lnTo>
                    <a:lnTo>
                      <a:pt x="2" y="284"/>
                    </a:lnTo>
                    <a:lnTo>
                      <a:pt x="0" y="286"/>
                    </a:lnTo>
                    <a:lnTo>
                      <a:pt x="0" y="225"/>
                    </a:lnTo>
                    <a:lnTo>
                      <a:pt x="17" y="166"/>
                    </a:lnTo>
                    <a:lnTo>
                      <a:pt x="17" y="166"/>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25" name="Freeform 13"/>
              <p:cNvSpPr>
                <a:spLocks/>
              </p:cNvSpPr>
              <p:nvPr/>
            </p:nvSpPr>
            <p:spPr bwMode="auto">
              <a:xfrm>
                <a:off x="4420" y="1678"/>
                <a:ext cx="372" cy="95"/>
              </a:xfrm>
              <a:custGeom>
                <a:avLst/>
                <a:gdLst>
                  <a:gd name="T0" fmla="*/ 2 w 745"/>
                  <a:gd name="T1" fmla="*/ 131 h 190"/>
                  <a:gd name="T2" fmla="*/ 13 w 745"/>
                  <a:gd name="T3" fmla="*/ 133 h 190"/>
                  <a:gd name="T4" fmla="*/ 29 w 745"/>
                  <a:gd name="T5" fmla="*/ 139 h 190"/>
                  <a:gd name="T6" fmla="*/ 51 w 745"/>
                  <a:gd name="T7" fmla="*/ 144 h 190"/>
                  <a:gd name="T8" fmla="*/ 74 w 745"/>
                  <a:gd name="T9" fmla="*/ 148 h 190"/>
                  <a:gd name="T10" fmla="*/ 91 w 745"/>
                  <a:gd name="T11" fmla="*/ 154 h 190"/>
                  <a:gd name="T12" fmla="*/ 107 w 745"/>
                  <a:gd name="T13" fmla="*/ 156 h 190"/>
                  <a:gd name="T14" fmla="*/ 126 w 745"/>
                  <a:gd name="T15" fmla="*/ 160 h 190"/>
                  <a:gd name="T16" fmla="*/ 145 w 745"/>
                  <a:gd name="T17" fmla="*/ 162 h 190"/>
                  <a:gd name="T18" fmla="*/ 165 w 745"/>
                  <a:gd name="T19" fmla="*/ 167 h 190"/>
                  <a:gd name="T20" fmla="*/ 188 w 745"/>
                  <a:gd name="T21" fmla="*/ 169 h 190"/>
                  <a:gd name="T22" fmla="*/ 211 w 745"/>
                  <a:gd name="T23" fmla="*/ 173 h 190"/>
                  <a:gd name="T24" fmla="*/ 236 w 745"/>
                  <a:gd name="T25" fmla="*/ 177 h 190"/>
                  <a:gd name="T26" fmla="*/ 262 w 745"/>
                  <a:gd name="T27" fmla="*/ 181 h 190"/>
                  <a:gd name="T28" fmla="*/ 287 w 745"/>
                  <a:gd name="T29" fmla="*/ 182 h 190"/>
                  <a:gd name="T30" fmla="*/ 316 w 745"/>
                  <a:gd name="T31" fmla="*/ 186 h 190"/>
                  <a:gd name="T32" fmla="*/ 344 w 745"/>
                  <a:gd name="T33" fmla="*/ 188 h 190"/>
                  <a:gd name="T34" fmla="*/ 373 w 745"/>
                  <a:gd name="T35" fmla="*/ 190 h 190"/>
                  <a:gd name="T36" fmla="*/ 401 w 745"/>
                  <a:gd name="T37" fmla="*/ 190 h 190"/>
                  <a:gd name="T38" fmla="*/ 430 w 745"/>
                  <a:gd name="T39" fmla="*/ 188 h 190"/>
                  <a:gd name="T40" fmla="*/ 456 w 745"/>
                  <a:gd name="T41" fmla="*/ 186 h 190"/>
                  <a:gd name="T42" fmla="*/ 485 w 745"/>
                  <a:gd name="T43" fmla="*/ 184 h 190"/>
                  <a:gd name="T44" fmla="*/ 509 w 745"/>
                  <a:gd name="T45" fmla="*/ 181 h 190"/>
                  <a:gd name="T46" fmla="*/ 536 w 745"/>
                  <a:gd name="T47" fmla="*/ 177 h 190"/>
                  <a:gd name="T48" fmla="*/ 561 w 745"/>
                  <a:gd name="T49" fmla="*/ 173 h 190"/>
                  <a:gd name="T50" fmla="*/ 585 w 745"/>
                  <a:gd name="T51" fmla="*/ 169 h 190"/>
                  <a:gd name="T52" fmla="*/ 608 w 745"/>
                  <a:gd name="T53" fmla="*/ 163 h 190"/>
                  <a:gd name="T54" fmla="*/ 629 w 745"/>
                  <a:gd name="T55" fmla="*/ 160 h 190"/>
                  <a:gd name="T56" fmla="*/ 648 w 745"/>
                  <a:gd name="T57" fmla="*/ 154 h 190"/>
                  <a:gd name="T58" fmla="*/ 667 w 745"/>
                  <a:gd name="T59" fmla="*/ 150 h 190"/>
                  <a:gd name="T60" fmla="*/ 684 w 745"/>
                  <a:gd name="T61" fmla="*/ 144 h 190"/>
                  <a:gd name="T62" fmla="*/ 709 w 745"/>
                  <a:gd name="T63" fmla="*/ 139 h 190"/>
                  <a:gd name="T64" fmla="*/ 730 w 745"/>
                  <a:gd name="T65" fmla="*/ 131 h 190"/>
                  <a:gd name="T66" fmla="*/ 745 w 745"/>
                  <a:gd name="T67" fmla="*/ 127 h 190"/>
                  <a:gd name="T68" fmla="*/ 623 w 745"/>
                  <a:gd name="T69" fmla="*/ 19 h 190"/>
                  <a:gd name="T70" fmla="*/ 601 w 745"/>
                  <a:gd name="T71" fmla="*/ 28 h 190"/>
                  <a:gd name="T72" fmla="*/ 582 w 745"/>
                  <a:gd name="T73" fmla="*/ 38 h 190"/>
                  <a:gd name="T74" fmla="*/ 557 w 745"/>
                  <a:gd name="T75" fmla="*/ 49 h 190"/>
                  <a:gd name="T76" fmla="*/ 528 w 745"/>
                  <a:gd name="T77" fmla="*/ 59 h 190"/>
                  <a:gd name="T78" fmla="*/ 511 w 745"/>
                  <a:gd name="T79" fmla="*/ 63 h 190"/>
                  <a:gd name="T80" fmla="*/ 496 w 745"/>
                  <a:gd name="T81" fmla="*/ 66 h 190"/>
                  <a:gd name="T82" fmla="*/ 477 w 745"/>
                  <a:gd name="T83" fmla="*/ 70 h 190"/>
                  <a:gd name="T84" fmla="*/ 460 w 745"/>
                  <a:gd name="T85" fmla="*/ 74 h 190"/>
                  <a:gd name="T86" fmla="*/ 439 w 745"/>
                  <a:gd name="T87" fmla="*/ 76 h 190"/>
                  <a:gd name="T88" fmla="*/ 420 w 745"/>
                  <a:gd name="T89" fmla="*/ 80 h 190"/>
                  <a:gd name="T90" fmla="*/ 399 w 745"/>
                  <a:gd name="T91" fmla="*/ 82 h 190"/>
                  <a:gd name="T92" fmla="*/ 380 w 745"/>
                  <a:gd name="T93" fmla="*/ 82 h 190"/>
                  <a:gd name="T94" fmla="*/ 359 w 745"/>
                  <a:gd name="T95" fmla="*/ 82 h 190"/>
                  <a:gd name="T96" fmla="*/ 338 w 745"/>
                  <a:gd name="T97" fmla="*/ 80 h 190"/>
                  <a:gd name="T98" fmla="*/ 317 w 745"/>
                  <a:gd name="T99" fmla="*/ 78 h 190"/>
                  <a:gd name="T100" fmla="*/ 298 w 745"/>
                  <a:gd name="T101" fmla="*/ 76 h 190"/>
                  <a:gd name="T102" fmla="*/ 279 w 745"/>
                  <a:gd name="T103" fmla="*/ 72 h 190"/>
                  <a:gd name="T104" fmla="*/ 262 w 745"/>
                  <a:gd name="T105" fmla="*/ 68 h 190"/>
                  <a:gd name="T106" fmla="*/ 245 w 745"/>
                  <a:gd name="T107" fmla="*/ 65 h 190"/>
                  <a:gd name="T108" fmla="*/ 230 w 745"/>
                  <a:gd name="T109" fmla="*/ 59 h 190"/>
                  <a:gd name="T110" fmla="*/ 202 w 745"/>
                  <a:gd name="T111" fmla="*/ 49 h 190"/>
                  <a:gd name="T112" fmla="*/ 179 w 745"/>
                  <a:gd name="T113" fmla="*/ 38 h 190"/>
                  <a:gd name="T114" fmla="*/ 156 w 745"/>
                  <a:gd name="T115" fmla="*/ 27 h 190"/>
                  <a:gd name="T116" fmla="*/ 133 w 745"/>
                  <a:gd name="T117" fmla="*/ 13 h 190"/>
                  <a:gd name="T118" fmla="*/ 118 w 745"/>
                  <a:gd name="T119"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5" h="190">
                    <a:moveTo>
                      <a:pt x="118" y="0"/>
                    </a:moveTo>
                    <a:lnTo>
                      <a:pt x="0" y="131"/>
                    </a:lnTo>
                    <a:lnTo>
                      <a:pt x="2" y="131"/>
                    </a:lnTo>
                    <a:lnTo>
                      <a:pt x="6" y="131"/>
                    </a:lnTo>
                    <a:lnTo>
                      <a:pt x="10" y="131"/>
                    </a:lnTo>
                    <a:lnTo>
                      <a:pt x="13" y="133"/>
                    </a:lnTo>
                    <a:lnTo>
                      <a:pt x="17" y="135"/>
                    </a:lnTo>
                    <a:lnTo>
                      <a:pt x="23" y="137"/>
                    </a:lnTo>
                    <a:lnTo>
                      <a:pt x="29" y="139"/>
                    </a:lnTo>
                    <a:lnTo>
                      <a:pt x="36" y="141"/>
                    </a:lnTo>
                    <a:lnTo>
                      <a:pt x="42" y="141"/>
                    </a:lnTo>
                    <a:lnTo>
                      <a:pt x="51" y="144"/>
                    </a:lnTo>
                    <a:lnTo>
                      <a:pt x="59" y="146"/>
                    </a:lnTo>
                    <a:lnTo>
                      <a:pt x="69" y="148"/>
                    </a:lnTo>
                    <a:lnTo>
                      <a:pt x="74" y="148"/>
                    </a:lnTo>
                    <a:lnTo>
                      <a:pt x="80" y="150"/>
                    </a:lnTo>
                    <a:lnTo>
                      <a:pt x="86" y="152"/>
                    </a:lnTo>
                    <a:lnTo>
                      <a:pt x="91" y="154"/>
                    </a:lnTo>
                    <a:lnTo>
                      <a:pt x="95" y="154"/>
                    </a:lnTo>
                    <a:lnTo>
                      <a:pt x="101" y="156"/>
                    </a:lnTo>
                    <a:lnTo>
                      <a:pt x="107" y="156"/>
                    </a:lnTo>
                    <a:lnTo>
                      <a:pt x="112" y="158"/>
                    </a:lnTo>
                    <a:lnTo>
                      <a:pt x="118" y="158"/>
                    </a:lnTo>
                    <a:lnTo>
                      <a:pt x="126" y="160"/>
                    </a:lnTo>
                    <a:lnTo>
                      <a:pt x="131" y="160"/>
                    </a:lnTo>
                    <a:lnTo>
                      <a:pt x="139" y="162"/>
                    </a:lnTo>
                    <a:lnTo>
                      <a:pt x="145" y="162"/>
                    </a:lnTo>
                    <a:lnTo>
                      <a:pt x="150" y="163"/>
                    </a:lnTo>
                    <a:lnTo>
                      <a:pt x="158" y="165"/>
                    </a:lnTo>
                    <a:lnTo>
                      <a:pt x="165" y="167"/>
                    </a:lnTo>
                    <a:lnTo>
                      <a:pt x="173" y="167"/>
                    </a:lnTo>
                    <a:lnTo>
                      <a:pt x="181" y="169"/>
                    </a:lnTo>
                    <a:lnTo>
                      <a:pt x="188" y="169"/>
                    </a:lnTo>
                    <a:lnTo>
                      <a:pt x="196" y="171"/>
                    </a:lnTo>
                    <a:lnTo>
                      <a:pt x="203" y="171"/>
                    </a:lnTo>
                    <a:lnTo>
                      <a:pt x="211" y="173"/>
                    </a:lnTo>
                    <a:lnTo>
                      <a:pt x="219" y="173"/>
                    </a:lnTo>
                    <a:lnTo>
                      <a:pt x="228" y="175"/>
                    </a:lnTo>
                    <a:lnTo>
                      <a:pt x="236" y="177"/>
                    </a:lnTo>
                    <a:lnTo>
                      <a:pt x="243" y="177"/>
                    </a:lnTo>
                    <a:lnTo>
                      <a:pt x="253" y="179"/>
                    </a:lnTo>
                    <a:lnTo>
                      <a:pt x="262" y="181"/>
                    </a:lnTo>
                    <a:lnTo>
                      <a:pt x="270" y="181"/>
                    </a:lnTo>
                    <a:lnTo>
                      <a:pt x="279" y="182"/>
                    </a:lnTo>
                    <a:lnTo>
                      <a:pt x="287" y="182"/>
                    </a:lnTo>
                    <a:lnTo>
                      <a:pt x="297" y="184"/>
                    </a:lnTo>
                    <a:lnTo>
                      <a:pt x="304" y="184"/>
                    </a:lnTo>
                    <a:lnTo>
                      <a:pt x="316" y="186"/>
                    </a:lnTo>
                    <a:lnTo>
                      <a:pt x="325" y="186"/>
                    </a:lnTo>
                    <a:lnTo>
                      <a:pt x="335" y="188"/>
                    </a:lnTo>
                    <a:lnTo>
                      <a:pt x="344" y="188"/>
                    </a:lnTo>
                    <a:lnTo>
                      <a:pt x="354" y="188"/>
                    </a:lnTo>
                    <a:lnTo>
                      <a:pt x="363" y="188"/>
                    </a:lnTo>
                    <a:lnTo>
                      <a:pt x="373" y="190"/>
                    </a:lnTo>
                    <a:lnTo>
                      <a:pt x="382" y="190"/>
                    </a:lnTo>
                    <a:lnTo>
                      <a:pt x="392" y="190"/>
                    </a:lnTo>
                    <a:lnTo>
                      <a:pt x="401" y="190"/>
                    </a:lnTo>
                    <a:lnTo>
                      <a:pt x="411" y="190"/>
                    </a:lnTo>
                    <a:lnTo>
                      <a:pt x="420" y="188"/>
                    </a:lnTo>
                    <a:lnTo>
                      <a:pt x="430" y="188"/>
                    </a:lnTo>
                    <a:lnTo>
                      <a:pt x="437" y="188"/>
                    </a:lnTo>
                    <a:lnTo>
                      <a:pt x="447" y="188"/>
                    </a:lnTo>
                    <a:lnTo>
                      <a:pt x="456" y="186"/>
                    </a:lnTo>
                    <a:lnTo>
                      <a:pt x="466" y="186"/>
                    </a:lnTo>
                    <a:lnTo>
                      <a:pt x="475" y="184"/>
                    </a:lnTo>
                    <a:lnTo>
                      <a:pt x="485" y="184"/>
                    </a:lnTo>
                    <a:lnTo>
                      <a:pt x="492" y="182"/>
                    </a:lnTo>
                    <a:lnTo>
                      <a:pt x="502" y="182"/>
                    </a:lnTo>
                    <a:lnTo>
                      <a:pt x="509" y="181"/>
                    </a:lnTo>
                    <a:lnTo>
                      <a:pt x="519" y="181"/>
                    </a:lnTo>
                    <a:lnTo>
                      <a:pt x="527" y="177"/>
                    </a:lnTo>
                    <a:lnTo>
                      <a:pt x="536" y="177"/>
                    </a:lnTo>
                    <a:lnTo>
                      <a:pt x="546" y="175"/>
                    </a:lnTo>
                    <a:lnTo>
                      <a:pt x="553" y="175"/>
                    </a:lnTo>
                    <a:lnTo>
                      <a:pt x="561" y="173"/>
                    </a:lnTo>
                    <a:lnTo>
                      <a:pt x="568" y="171"/>
                    </a:lnTo>
                    <a:lnTo>
                      <a:pt x="576" y="169"/>
                    </a:lnTo>
                    <a:lnTo>
                      <a:pt x="585" y="169"/>
                    </a:lnTo>
                    <a:lnTo>
                      <a:pt x="593" y="167"/>
                    </a:lnTo>
                    <a:lnTo>
                      <a:pt x="601" y="165"/>
                    </a:lnTo>
                    <a:lnTo>
                      <a:pt x="608" y="163"/>
                    </a:lnTo>
                    <a:lnTo>
                      <a:pt x="616" y="163"/>
                    </a:lnTo>
                    <a:lnTo>
                      <a:pt x="622" y="160"/>
                    </a:lnTo>
                    <a:lnTo>
                      <a:pt x="629" y="160"/>
                    </a:lnTo>
                    <a:lnTo>
                      <a:pt x="637" y="158"/>
                    </a:lnTo>
                    <a:lnTo>
                      <a:pt x="642" y="156"/>
                    </a:lnTo>
                    <a:lnTo>
                      <a:pt x="648" y="154"/>
                    </a:lnTo>
                    <a:lnTo>
                      <a:pt x="656" y="152"/>
                    </a:lnTo>
                    <a:lnTo>
                      <a:pt x="661" y="150"/>
                    </a:lnTo>
                    <a:lnTo>
                      <a:pt x="667" y="150"/>
                    </a:lnTo>
                    <a:lnTo>
                      <a:pt x="673" y="148"/>
                    </a:lnTo>
                    <a:lnTo>
                      <a:pt x="679" y="146"/>
                    </a:lnTo>
                    <a:lnTo>
                      <a:pt x="684" y="144"/>
                    </a:lnTo>
                    <a:lnTo>
                      <a:pt x="690" y="144"/>
                    </a:lnTo>
                    <a:lnTo>
                      <a:pt x="699" y="141"/>
                    </a:lnTo>
                    <a:lnTo>
                      <a:pt x="709" y="139"/>
                    </a:lnTo>
                    <a:lnTo>
                      <a:pt x="717" y="137"/>
                    </a:lnTo>
                    <a:lnTo>
                      <a:pt x="724" y="133"/>
                    </a:lnTo>
                    <a:lnTo>
                      <a:pt x="730" y="131"/>
                    </a:lnTo>
                    <a:lnTo>
                      <a:pt x="736" y="129"/>
                    </a:lnTo>
                    <a:lnTo>
                      <a:pt x="743" y="127"/>
                    </a:lnTo>
                    <a:lnTo>
                      <a:pt x="745" y="127"/>
                    </a:lnTo>
                    <a:lnTo>
                      <a:pt x="629" y="17"/>
                    </a:lnTo>
                    <a:lnTo>
                      <a:pt x="627" y="17"/>
                    </a:lnTo>
                    <a:lnTo>
                      <a:pt x="623" y="19"/>
                    </a:lnTo>
                    <a:lnTo>
                      <a:pt x="616" y="21"/>
                    </a:lnTo>
                    <a:lnTo>
                      <a:pt x="608" y="27"/>
                    </a:lnTo>
                    <a:lnTo>
                      <a:pt x="601" y="28"/>
                    </a:lnTo>
                    <a:lnTo>
                      <a:pt x="595" y="32"/>
                    </a:lnTo>
                    <a:lnTo>
                      <a:pt x="589" y="34"/>
                    </a:lnTo>
                    <a:lnTo>
                      <a:pt x="582" y="38"/>
                    </a:lnTo>
                    <a:lnTo>
                      <a:pt x="572" y="42"/>
                    </a:lnTo>
                    <a:lnTo>
                      <a:pt x="565" y="44"/>
                    </a:lnTo>
                    <a:lnTo>
                      <a:pt x="557" y="49"/>
                    </a:lnTo>
                    <a:lnTo>
                      <a:pt x="549" y="53"/>
                    </a:lnTo>
                    <a:lnTo>
                      <a:pt x="538" y="55"/>
                    </a:lnTo>
                    <a:lnTo>
                      <a:pt x="528" y="59"/>
                    </a:lnTo>
                    <a:lnTo>
                      <a:pt x="523" y="59"/>
                    </a:lnTo>
                    <a:lnTo>
                      <a:pt x="517" y="61"/>
                    </a:lnTo>
                    <a:lnTo>
                      <a:pt x="511" y="63"/>
                    </a:lnTo>
                    <a:lnTo>
                      <a:pt x="508" y="65"/>
                    </a:lnTo>
                    <a:lnTo>
                      <a:pt x="502" y="65"/>
                    </a:lnTo>
                    <a:lnTo>
                      <a:pt x="496" y="66"/>
                    </a:lnTo>
                    <a:lnTo>
                      <a:pt x="489" y="66"/>
                    </a:lnTo>
                    <a:lnTo>
                      <a:pt x="483" y="68"/>
                    </a:lnTo>
                    <a:lnTo>
                      <a:pt x="477" y="70"/>
                    </a:lnTo>
                    <a:lnTo>
                      <a:pt x="471" y="72"/>
                    </a:lnTo>
                    <a:lnTo>
                      <a:pt x="466" y="72"/>
                    </a:lnTo>
                    <a:lnTo>
                      <a:pt x="460" y="74"/>
                    </a:lnTo>
                    <a:lnTo>
                      <a:pt x="454" y="74"/>
                    </a:lnTo>
                    <a:lnTo>
                      <a:pt x="447" y="76"/>
                    </a:lnTo>
                    <a:lnTo>
                      <a:pt x="439" y="76"/>
                    </a:lnTo>
                    <a:lnTo>
                      <a:pt x="433" y="78"/>
                    </a:lnTo>
                    <a:lnTo>
                      <a:pt x="428" y="78"/>
                    </a:lnTo>
                    <a:lnTo>
                      <a:pt x="420" y="80"/>
                    </a:lnTo>
                    <a:lnTo>
                      <a:pt x="414" y="80"/>
                    </a:lnTo>
                    <a:lnTo>
                      <a:pt x="409" y="82"/>
                    </a:lnTo>
                    <a:lnTo>
                      <a:pt x="399" y="82"/>
                    </a:lnTo>
                    <a:lnTo>
                      <a:pt x="394" y="82"/>
                    </a:lnTo>
                    <a:lnTo>
                      <a:pt x="386" y="82"/>
                    </a:lnTo>
                    <a:lnTo>
                      <a:pt x="380" y="82"/>
                    </a:lnTo>
                    <a:lnTo>
                      <a:pt x="373" y="82"/>
                    </a:lnTo>
                    <a:lnTo>
                      <a:pt x="367" y="82"/>
                    </a:lnTo>
                    <a:lnTo>
                      <a:pt x="359" y="82"/>
                    </a:lnTo>
                    <a:lnTo>
                      <a:pt x="354" y="82"/>
                    </a:lnTo>
                    <a:lnTo>
                      <a:pt x="346" y="82"/>
                    </a:lnTo>
                    <a:lnTo>
                      <a:pt x="338" y="80"/>
                    </a:lnTo>
                    <a:lnTo>
                      <a:pt x="331" y="80"/>
                    </a:lnTo>
                    <a:lnTo>
                      <a:pt x="325" y="80"/>
                    </a:lnTo>
                    <a:lnTo>
                      <a:pt x="317" y="78"/>
                    </a:lnTo>
                    <a:lnTo>
                      <a:pt x="312" y="78"/>
                    </a:lnTo>
                    <a:lnTo>
                      <a:pt x="304" y="76"/>
                    </a:lnTo>
                    <a:lnTo>
                      <a:pt x="298" y="76"/>
                    </a:lnTo>
                    <a:lnTo>
                      <a:pt x="291" y="74"/>
                    </a:lnTo>
                    <a:lnTo>
                      <a:pt x="285" y="72"/>
                    </a:lnTo>
                    <a:lnTo>
                      <a:pt x="279" y="72"/>
                    </a:lnTo>
                    <a:lnTo>
                      <a:pt x="274" y="70"/>
                    </a:lnTo>
                    <a:lnTo>
                      <a:pt x="268" y="68"/>
                    </a:lnTo>
                    <a:lnTo>
                      <a:pt x="262" y="68"/>
                    </a:lnTo>
                    <a:lnTo>
                      <a:pt x="255" y="66"/>
                    </a:lnTo>
                    <a:lnTo>
                      <a:pt x="251" y="66"/>
                    </a:lnTo>
                    <a:lnTo>
                      <a:pt x="245" y="65"/>
                    </a:lnTo>
                    <a:lnTo>
                      <a:pt x="240" y="63"/>
                    </a:lnTo>
                    <a:lnTo>
                      <a:pt x="234" y="61"/>
                    </a:lnTo>
                    <a:lnTo>
                      <a:pt x="230" y="59"/>
                    </a:lnTo>
                    <a:lnTo>
                      <a:pt x="219" y="55"/>
                    </a:lnTo>
                    <a:lnTo>
                      <a:pt x="209" y="53"/>
                    </a:lnTo>
                    <a:lnTo>
                      <a:pt x="202" y="49"/>
                    </a:lnTo>
                    <a:lnTo>
                      <a:pt x="192" y="46"/>
                    </a:lnTo>
                    <a:lnTo>
                      <a:pt x="184" y="42"/>
                    </a:lnTo>
                    <a:lnTo>
                      <a:pt x="179" y="38"/>
                    </a:lnTo>
                    <a:lnTo>
                      <a:pt x="169" y="34"/>
                    </a:lnTo>
                    <a:lnTo>
                      <a:pt x="162" y="30"/>
                    </a:lnTo>
                    <a:lnTo>
                      <a:pt x="156" y="27"/>
                    </a:lnTo>
                    <a:lnTo>
                      <a:pt x="150" y="25"/>
                    </a:lnTo>
                    <a:lnTo>
                      <a:pt x="141" y="17"/>
                    </a:lnTo>
                    <a:lnTo>
                      <a:pt x="133" y="13"/>
                    </a:lnTo>
                    <a:lnTo>
                      <a:pt x="127" y="8"/>
                    </a:lnTo>
                    <a:lnTo>
                      <a:pt x="122" y="4"/>
                    </a:lnTo>
                    <a:lnTo>
                      <a:pt x="118" y="0"/>
                    </a:lnTo>
                    <a:lnTo>
                      <a:pt x="118"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26" name="Freeform 14"/>
              <p:cNvSpPr>
                <a:spLocks/>
              </p:cNvSpPr>
              <p:nvPr/>
            </p:nvSpPr>
            <p:spPr bwMode="auto">
              <a:xfrm>
                <a:off x="4300" y="1219"/>
                <a:ext cx="238" cy="147"/>
              </a:xfrm>
              <a:custGeom>
                <a:avLst/>
                <a:gdLst>
                  <a:gd name="T0" fmla="*/ 148 w 477"/>
                  <a:gd name="T1" fmla="*/ 86 h 295"/>
                  <a:gd name="T2" fmla="*/ 422 w 477"/>
                  <a:gd name="T3" fmla="*/ 259 h 295"/>
                  <a:gd name="T4" fmla="*/ 40 w 477"/>
                  <a:gd name="T5" fmla="*/ 65 h 295"/>
                  <a:gd name="T6" fmla="*/ 0 w 477"/>
                  <a:gd name="T7" fmla="*/ 166 h 295"/>
                  <a:gd name="T8" fmla="*/ 2 w 477"/>
                  <a:gd name="T9" fmla="*/ 187 h 295"/>
                  <a:gd name="T10" fmla="*/ 321 w 477"/>
                  <a:gd name="T11" fmla="*/ 295 h 295"/>
                  <a:gd name="T12" fmla="*/ 458 w 477"/>
                  <a:gd name="T13" fmla="*/ 270 h 295"/>
                  <a:gd name="T14" fmla="*/ 477 w 477"/>
                  <a:gd name="T15" fmla="*/ 223 h 295"/>
                  <a:gd name="T16" fmla="*/ 235 w 477"/>
                  <a:gd name="T17" fmla="*/ 0 h 295"/>
                  <a:gd name="T18" fmla="*/ 184 w 477"/>
                  <a:gd name="T19" fmla="*/ 25 h 295"/>
                  <a:gd name="T20" fmla="*/ 148 w 477"/>
                  <a:gd name="T21" fmla="*/ 86 h 295"/>
                  <a:gd name="T22" fmla="*/ 148 w 477"/>
                  <a:gd name="T23" fmla="*/ 86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7" h="295">
                    <a:moveTo>
                      <a:pt x="148" y="86"/>
                    </a:moveTo>
                    <a:lnTo>
                      <a:pt x="422" y="259"/>
                    </a:lnTo>
                    <a:lnTo>
                      <a:pt x="40" y="65"/>
                    </a:lnTo>
                    <a:lnTo>
                      <a:pt x="0" y="166"/>
                    </a:lnTo>
                    <a:lnTo>
                      <a:pt x="2" y="187"/>
                    </a:lnTo>
                    <a:lnTo>
                      <a:pt x="321" y="295"/>
                    </a:lnTo>
                    <a:lnTo>
                      <a:pt x="458" y="270"/>
                    </a:lnTo>
                    <a:lnTo>
                      <a:pt x="477" y="223"/>
                    </a:lnTo>
                    <a:lnTo>
                      <a:pt x="235" y="0"/>
                    </a:lnTo>
                    <a:lnTo>
                      <a:pt x="184" y="25"/>
                    </a:lnTo>
                    <a:lnTo>
                      <a:pt x="148" y="86"/>
                    </a:lnTo>
                    <a:lnTo>
                      <a:pt x="148" y="86"/>
                    </a:lnTo>
                    <a:close/>
                  </a:path>
                </a:pathLst>
              </a:custGeom>
              <a:solidFill>
                <a:srgbClr val="000000"/>
              </a:solidFill>
              <a:ln w="38100">
                <a:solidFill>
                  <a:srgbClr val="002060"/>
                </a:solidFill>
                <a:round/>
                <a:headEnd/>
                <a:tailEnd/>
              </a:ln>
            </p:spPr>
            <p:txBody>
              <a:bodyPr/>
              <a:lstStyle/>
              <a:p>
                <a:endParaRPr lang="en-US">
                  <a:solidFill>
                    <a:srgbClr val="FFFFFF"/>
                  </a:solidFill>
                </a:endParaRPr>
              </a:p>
            </p:txBody>
          </p:sp>
          <p:sp>
            <p:nvSpPr>
              <p:cNvPr id="13327" name="Freeform 15"/>
              <p:cNvSpPr>
                <a:spLocks/>
              </p:cNvSpPr>
              <p:nvPr/>
            </p:nvSpPr>
            <p:spPr bwMode="auto">
              <a:xfrm>
                <a:off x="4201" y="1057"/>
                <a:ext cx="331" cy="285"/>
              </a:xfrm>
              <a:custGeom>
                <a:avLst/>
                <a:gdLst>
                  <a:gd name="T0" fmla="*/ 661 w 661"/>
                  <a:gd name="T1" fmla="*/ 557 h 571"/>
                  <a:gd name="T2" fmla="*/ 57 w 661"/>
                  <a:gd name="T3" fmla="*/ 0 h 571"/>
                  <a:gd name="T4" fmla="*/ 0 w 661"/>
                  <a:gd name="T5" fmla="*/ 15 h 571"/>
                  <a:gd name="T6" fmla="*/ 648 w 661"/>
                  <a:gd name="T7" fmla="*/ 571 h 571"/>
                  <a:gd name="T8" fmla="*/ 661 w 661"/>
                  <a:gd name="T9" fmla="*/ 557 h 571"/>
                  <a:gd name="T10" fmla="*/ 661 w 661"/>
                  <a:gd name="T11" fmla="*/ 557 h 571"/>
                </a:gdLst>
                <a:ahLst/>
                <a:cxnLst>
                  <a:cxn ang="0">
                    <a:pos x="T0" y="T1"/>
                  </a:cxn>
                  <a:cxn ang="0">
                    <a:pos x="T2" y="T3"/>
                  </a:cxn>
                  <a:cxn ang="0">
                    <a:pos x="T4" y="T5"/>
                  </a:cxn>
                  <a:cxn ang="0">
                    <a:pos x="T6" y="T7"/>
                  </a:cxn>
                  <a:cxn ang="0">
                    <a:pos x="T8" y="T9"/>
                  </a:cxn>
                  <a:cxn ang="0">
                    <a:pos x="T10" y="T11"/>
                  </a:cxn>
                </a:cxnLst>
                <a:rect l="0" t="0" r="r" b="b"/>
                <a:pathLst>
                  <a:path w="661" h="571">
                    <a:moveTo>
                      <a:pt x="661" y="557"/>
                    </a:moveTo>
                    <a:lnTo>
                      <a:pt x="57" y="0"/>
                    </a:lnTo>
                    <a:lnTo>
                      <a:pt x="0" y="15"/>
                    </a:lnTo>
                    <a:lnTo>
                      <a:pt x="648" y="571"/>
                    </a:lnTo>
                    <a:lnTo>
                      <a:pt x="661" y="557"/>
                    </a:lnTo>
                    <a:lnTo>
                      <a:pt x="661" y="557"/>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8" name="Freeform 16"/>
              <p:cNvSpPr>
                <a:spLocks/>
              </p:cNvSpPr>
              <p:nvPr/>
            </p:nvSpPr>
            <p:spPr bwMode="auto">
              <a:xfrm>
                <a:off x="4089" y="1155"/>
                <a:ext cx="411" cy="203"/>
              </a:xfrm>
              <a:custGeom>
                <a:avLst/>
                <a:gdLst>
                  <a:gd name="T0" fmla="*/ 823 w 823"/>
                  <a:gd name="T1" fmla="*/ 401 h 405"/>
                  <a:gd name="T2" fmla="*/ 9 w 823"/>
                  <a:gd name="T3" fmla="*/ 0 h 405"/>
                  <a:gd name="T4" fmla="*/ 0 w 823"/>
                  <a:gd name="T5" fmla="*/ 53 h 405"/>
                  <a:gd name="T6" fmla="*/ 779 w 823"/>
                  <a:gd name="T7" fmla="*/ 405 h 405"/>
                  <a:gd name="T8" fmla="*/ 823 w 823"/>
                  <a:gd name="T9" fmla="*/ 401 h 405"/>
                  <a:gd name="T10" fmla="*/ 823 w 823"/>
                  <a:gd name="T11" fmla="*/ 401 h 405"/>
                </a:gdLst>
                <a:ahLst/>
                <a:cxnLst>
                  <a:cxn ang="0">
                    <a:pos x="T0" y="T1"/>
                  </a:cxn>
                  <a:cxn ang="0">
                    <a:pos x="T2" y="T3"/>
                  </a:cxn>
                  <a:cxn ang="0">
                    <a:pos x="T4" y="T5"/>
                  </a:cxn>
                  <a:cxn ang="0">
                    <a:pos x="T6" y="T7"/>
                  </a:cxn>
                  <a:cxn ang="0">
                    <a:pos x="T8" y="T9"/>
                  </a:cxn>
                  <a:cxn ang="0">
                    <a:pos x="T10" y="T11"/>
                  </a:cxn>
                </a:cxnLst>
                <a:rect l="0" t="0" r="r" b="b"/>
                <a:pathLst>
                  <a:path w="823" h="405">
                    <a:moveTo>
                      <a:pt x="823" y="401"/>
                    </a:moveTo>
                    <a:lnTo>
                      <a:pt x="9" y="0"/>
                    </a:lnTo>
                    <a:lnTo>
                      <a:pt x="0" y="53"/>
                    </a:lnTo>
                    <a:lnTo>
                      <a:pt x="779" y="405"/>
                    </a:lnTo>
                    <a:lnTo>
                      <a:pt x="823" y="401"/>
                    </a:lnTo>
                    <a:lnTo>
                      <a:pt x="823" y="401"/>
                    </a:lnTo>
                    <a:close/>
                  </a:path>
                </a:pathLst>
              </a:custGeom>
              <a:solidFill>
                <a:srgbClr val="E6B380"/>
              </a:solidFill>
              <a:ln w="38100">
                <a:solidFill>
                  <a:srgbClr val="002060"/>
                </a:solidFill>
                <a:round/>
                <a:headEnd/>
                <a:tailEnd/>
              </a:ln>
            </p:spPr>
            <p:txBody>
              <a:bodyPr/>
              <a:lstStyle/>
              <a:p>
                <a:endParaRPr lang="en-US">
                  <a:solidFill>
                    <a:srgbClr val="FFFFFF"/>
                  </a:solidFill>
                </a:endParaRPr>
              </a:p>
            </p:txBody>
          </p:sp>
          <p:sp>
            <p:nvSpPr>
              <p:cNvPr id="13329" name="Freeform 17"/>
              <p:cNvSpPr>
                <a:spLocks/>
              </p:cNvSpPr>
              <p:nvPr/>
            </p:nvSpPr>
            <p:spPr bwMode="auto">
              <a:xfrm>
                <a:off x="4199" y="1072"/>
                <a:ext cx="322" cy="272"/>
              </a:xfrm>
              <a:custGeom>
                <a:avLst/>
                <a:gdLst>
                  <a:gd name="T0" fmla="*/ 0 w 644"/>
                  <a:gd name="T1" fmla="*/ 0 h 543"/>
                  <a:gd name="T2" fmla="*/ 0 w 644"/>
                  <a:gd name="T3" fmla="*/ 76 h 543"/>
                  <a:gd name="T4" fmla="*/ 633 w 644"/>
                  <a:gd name="T5" fmla="*/ 543 h 543"/>
                  <a:gd name="T6" fmla="*/ 644 w 644"/>
                  <a:gd name="T7" fmla="*/ 542 h 543"/>
                  <a:gd name="T8" fmla="*/ 0 w 644"/>
                  <a:gd name="T9" fmla="*/ 0 h 543"/>
                  <a:gd name="T10" fmla="*/ 0 w 644"/>
                  <a:gd name="T11" fmla="*/ 0 h 543"/>
                </a:gdLst>
                <a:ahLst/>
                <a:cxnLst>
                  <a:cxn ang="0">
                    <a:pos x="T0" y="T1"/>
                  </a:cxn>
                  <a:cxn ang="0">
                    <a:pos x="T2" y="T3"/>
                  </a:cxn>
                  <a:cxn ang="0">
                    <a:pos x="T4" y="T5"/>
                  </a:cxn>
                  <a:cxn ang="0">
                    <a:pos x="T6" y="T7"/>
                  </a:cxn>
                  <a:cxn ang="0">
                    <a:pos x="T8" y="T9"/>
                  </a:cxn>
                  <a:cxn ang="0">
                    <a:pos x="T10" y="T11"/>
                  </a:cxn>
                </a:cxnLst>
                <a:rect l="0" t="0" r="r" b="b"/>
                <a:pathLst>
                  <a:path w="644" h="543">
                    <a:moveTo>
                      <a:pt x="0" y="0"/>
                    </a:moveTo>
                    <a:lnTo>
                      <a:pt x="0" y="76"/>
                    </a:lnTo>
                    <a:lnTo>
                      <a:pt x="633" y="543"/>
                    </a:lnTo>
                    <a:lnTo>
                      <a:pt x="644" y="542"/>
                    </a:lnTo>
                    <a:lnTo>
                      <a:pt x="0" y="0"/>
                    </a:lnTo>
                    <a:lnTo>
                      <a:pt x="0" y="0"/>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0" name="Freeform 18"/>
              <p:cNvSpPr>
                <a:spLocks/>
              </p:cNvSpPr>
              <p:nvPr/>
            </p:nvSpPr>
            <p:spPr bwMode="auto">
              <a:xfrm>
                <a:off x="4070" y="1157"/>
                <a:ext cx="394" cy="199"/>
              </a:xfrm>
              <a:custGeom>
                <a:avLst/>
                <a:gdLst>
                  <a:gd name="T0" fmla="*/ 781 w 788"/>
                  <a:gd name="T1" fmla="*/ 397 h 397"/>
                  <a:gd name="T2" fmla="*/ 4 w 788"/>
                  <a:gd name="T3" fmla="*/ 108 h 397"/>
                  <a:gd name="T4" fmla="*/ 0 w 788"/>
                  <a:gd name="T5" fmla="*/ 32 h 397"/>
                  <a:gd name="T6" fmla="*/ 28 w 788"/>
                  <a:gd name="T7" fmla="*/ 0 h 397"/>
                  <a:gd name="T8" fmla="*/ 32 w 788"/>
                  <a:gd name="T9" fmla="*/ 63 h 397"/>
                  <a:gd name="T10" fmla="*/ 788 w 788"/>
                  <a:gd name="T11" fmla="*/ 393 h 397"/>
                  <a:gd name="T12" fmla="*/ 781 w 788"/>
                  <a:gd name="T13" fmla="*/ 397 h 397"/>
                  <a:gd name="T14" fmla="*/ 781 w 788"/>
                  <a:gd name="T15" fmla="*/ 397 h 3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8" h="397">
                    <a:moveTo>
                      <a:pt x="781" y="397"/>
                    </a:moveTo>
                    <a:lnTo>
                      <a:pt x="4" y="108"/>
                    </a:lnTo>
                    <a:lnTo>
                      <a:pt x="0" y="32"/>
                    </a:lnTo>
                    <a:lnTo>
                      <a:pt x="28" y="0"/>
                    </a:lnTo>
                    <a:lnTo>
                      <a:pt x="32" y="63"/>
                    </a:lnTo>
                    <a:lnTo>
                      <a:pt x="788" y="393"/>
                    </a:lnTo>
                    <a:lnTo>
                      <a:pt x="781" y="397"/>
                    </a:lnTo>
                    <a:lnTo>
                      <a:pt x="781" y="397"/>
                    </a:lnTo>
                    <a:close/>
                  </a:path>
                </a:pathLst>
              </a:custGeom>
              <a:solidFill>
                <a:srgbClr val="CC804D"/>
              </a:solidFill>
              <a:ln w="38100">
                <a:solidFill>
                  <a:srgbClr val="002060"/>
                </a:solidFill>
                <a:round/>
                <a:headEnd/>
                <a:tailEnd/>
              </a:ln>
            </p:spPr>
            <p:txBody>
              <a:bodyPr/>
              <a:lstStyle/>
              <a:p>
                <a:endParaRPr lang="en-US">
                  <a:solidFill>
                    <a:srgbClr val="FFFFFF"/>
                  </a:solidFill>
                </a:endParaRPr>
              </a:p>
            </p:txBody>
          </p:sp>
          <p:sp>
            <p:nvSpPr>
              <p:cNvPr id="13331" name="Freeform 19"/>
              <p:cNvSpPr>
                <a:spLocks/>
              </p:cNvSpPr>
              <p:nvPr/>
            </p:nvSpPr>
            <p:spPr bwMode="auto">
              <a:xfrm>
                <a:off x="4716" y="1359"/>
                <a:ext cx="47" cy="16"/>
              </a:xfrm>
              <a:custGeom>
                <a:avLst/>
                <a:gdLst>
                  <a:gd name="T0" fmla="*/ 4 w 93"/>
                  <a:gd name="T1" fmla="*/ 21 h 30"/>
                  <a:gd name="T2" fmla="*/ 4 w 93"/>
                  <a:gd name="T3" fmla="*/ 19 h 30"/>
                  <a:gd name="T4" fmla="*/ 8 w 93"/>
                  <a:gd name="T5" fmla="*/ 19 h 30"/>
                  <a:gd name="T6" fmla="*/ 10 w 93"/>
                  <a:gd name="T7" fmla="*/ 17 h 30"/>
                  <a:gd name="T8" fmla="*/ 15 w 93"/>
                  <a:gd name="T9" fmla="*/ 15 h 30"/>
                  <a:gd name="T10" fmla="*/ 21 w 93"/>
                  <a:gd name="T11" fmla="*/ 11 h 30"/>
                  <a:gd name="T12" fmla="*/ 29 w 93"/>
                  <a:gd name="T13" fmla="*/ 9 h 30"/>
                  <a:gd name="T14" fmla="*/ 34 w 93"/>
                  <a:gd name="T15" fmla="*/ 8 h 30"/>
                  <a:gd name="T16" fmla="*/ 44 w 93"/>
                  <a:gd name="T17" fmla="*/ 6 h 30"/>
                  <a:gd name="T18" fmla="*/ 51 w 93"/>
                  <a:gd name="T19" fmla="*/ 4 h 30"/>
                  <a:gd name="T20" fmla="*/ 59 w 93"/>
                  <a:gd name="T21" fmla="*/ 2 h 30"/>
                  <a:gd name="T22" fmla="*/ 65 w 93"/>
                  <a:gd name="T23" fmla="*/ 0 h 30"/>
                  <a:gd name="T24" fmla="*/ 72 w 93"/>
                  <a:gd name="T25" fmla="*/ 0 h 30"/>
                  <a:gd name="T26" fmla="*/ 78 w 93"/>
                  <a:gd name="T27" fmla="*/ 0 h 30"/>
                  <a:gd name="T28" fmla="*/ 86 w 93"/>
                  <a:gd name="T29" fmla="*/ 2 h 30"/>
                  <a:gd name="T30" fmla="*/ 89 w 93"/>
                  <a:gd name="T31" fmla="*/ 2 h 30"/>
                  <a:gd name="T32" fmla="*/ 93 w 93"/>
                  <a:gd name="T33" fmla="*/ 6 h 30"/>
                  <a:gd name="T34" fmla="*/ 93 w 93"/>
                  <a:gd name="T35" fmla="*/ 8 h 30"/>
                  <a:gd name="T36" fmla="*/ 89 w 93"/>
                  <a:gd name="T37" fmla="*/ 11 h 30"/>
                  <a:gd name="T38" fmla="*/ 86 w 93"/>
                  <a:gd name="T39" fmla="*/ 15 h 30"/>
                  <a:gd name="T40" fmla="*/ 78 w 93"/>
                  <a:gd name="T41" fmla="*/ 19 h 30"/>
                  <a:gd name="T42" fmla="*/ 70 w 93"/>
                  <a:gd name="T43" fmla="*/ 21 h 30"/>
                  <a:gd name="T44" fmla="*/ 63 w 93"/>
                  <a:gd name="T45" fmla="*/ 25 h 30"/>
                  <a:gd name="T46" fmla="*/ 55 w 93"/>
                  <a:gd name="T47" fmla="*/ 27 h 30"/>
                  <a:gd name="T48" fmla="*/ 48 w 93"/>
                  <a:gd name="T49" fmla="*/ 30 h 30"/>
                  <a:gd name="T50" fmla="*/ 40 w 93"/>
                  <a:gd name="T51" fmla="*/ 30 h 30"/>
                  <a:gd name="T52" fmla="*/ 34 w 93"/>
                  <a:gd name="T53" fmla="*/ 30 h 30"/>
                  <a:gd name="T54" fmla="*/ 30 w 93"/>
                  <a:gd name="T55" fmla="*/ 30 h 30"/>
                  <a:gd name="T56" fmla="*/ 25 w 93"/>
                  <a:gd name="T57" fmla="*/ 30 h 30"/>
                  <a:gd name="T58" fmla="*/ 17 w 93"/>
                  <a:gd name="T59" fmla="*/ 28 h 30"/>
                  <a:gd name="T60" fmla="*/ 10 w 93"/>
                  <a:gd name="T61" fmla="*/ 28 h 30"/>
                  <a:gd name="T62" fmla="*/ 4 w 93"/>
                  <a:gd name="T63" fmla="*/ 25 h 30"/>
                  <a:gd name="T64" fmla="*/ 0 w 93"/>
                  <a:gd name="T65" fmla="*/ 23 h 30"/>
                  <a:gd name="T66" fmla="*/ 0 w 93"/>
                  <a:gd name="T67" fmla="*/ 21 h 30"/>
                  <a:gd name="T68" fmla="*/ 4 w 93"/>
                  <a:gd name="T69" fmla="*/ 21 h 30"/>
                  <a:gd name="T70" fmla="*/ 4 w 93"/>
                  <a:gd name="T71"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0">
                    <a:moveTo>
                      <a:pt x="4" y="21"/>
                    </a:moveTo>
                    <a:lnTo>
                      <a:pt x="4" y="19"/>
                    </a:lnTo>
                    <a:lnTo>
                      <a:pt x="8" y="19"/>
                    </a:lnTo>
                    <a:lnTo>
                      <a:pt x="10" y="17"/>
                    </a:lnTo>
                    <a:lnTo>
                      <a:pt x="15" y="15"/>
                    </a:lnTo>
                    <a:lnTo>
                      <a:pt x="21" y="11"/>
                    </a:lnTo>
                    <a:lnTo>
                      <a:pt x="29" y="9"/>
                    </a:lnTo>
                    <a:lnTo>
                      <a:pt x="34" y="8"/>
                    </a:lnTo>
                    <a:lnTo>
                      <a:pt x="44" y="6"/>
                    </a:lnTo>
                    <a:lnTo>
                      <a:pt x="51" y="4"/>
                    </a:lnTo>
                    <a:lnTo>
                      <a:pt x="59" y="2"/>
                    </a:lnTo>
                    <a:lnTo>
                      <a:pt x="65" y="0"/>
                    </a:lnTo>
                    <a:lnTo>
                      <a:pt x="72" y="0"/>
                    </a:lnTo>
                    <a:lnTo>
                      <a:pt x="78" y="0"/>
                    </a:lnTo>
                    <a:lnTo>
                      <a:pt x="86" y="2"/>
                    </a:lnTo>
                    <a:lnTo>
                      <a:pt x="89" y="2"/>
                    </a:lnTo>
                    <a:lnTo>
                      <a:pt x="93" y="6"/>
                    </a:lnTo>
                    <a:lnTo>
                      <a:pt x="93" y="8"/>
                    </a:lnTo>
                    <a:lnTo>
                      <a:pt x="89" y="11"/>
                    </a:lnTo>
                    <a:lnTo>
                      <a:pt x="86" y="15"/>
                    </a:lnTo>
                    <a:lnTo>
                      <a:pt x="78" y="19"/>
                    </a:lnTo>
                    <a:lnTo>
                      <a:pt x="70" y="21"/>
                    </a:lnTo>
                    <a:lnTo>
                      <a:pt x="63" y="25"/>
                    </a:lnTo>
                    <a:lnTo>
                      <a:pt x="55" y="27"/>
                    </a:lnTo>
                    <a:lnTo>
                      <a:pt x="48" y="30"/>
                    </a:lnTo>
                    <a:lnTo>
                      <a:pt x="40" y="30"/>
                    </a:lnTo>
                    <a:lnTo>
                      <a:pt x="34" y="30"/>
                    </a:lnTo>
                    <a:lnTo>
                      <a:pt x="30" y="30"/>
                    </a:lnTo>
                    <a:lnTo>
                      <a:pt x="25" y="30"/>
                    </a:lnTo>
                    <a:lnTo>
                      <a:pt x="17" y="28"/>
                    </a:lnTo>
                    <a:lnTo>
                      <a:pt x="10" y="28"/>
                    </a:lnTo>
                    <a:lnTo>
                      <a:pt x="4" y="25"/>
                    </a:lnTo>
                    <a:lnTo>
                      <a:pt x="0" y="23"/>
                    </a:lnTo>
                    <a:lnTo>
                      <a:pt x="0" y="21"/>
                    </a:lnTo>
                    <a:lnTo>
                      <a:pt x="4" y="21"/>
                    </a:lnTo>
                    <a:lnTo>
                      <a:pt x="4" y="2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2" name="Freeform 20"/>
              <p:cNvSpPr>
                <a:spLocks/>
              </p:cNvSpPr>
              <p:nvPr/>
            </p:nvSpPr>
            <p:spPr bwMode="auto">
              <a:xfrm>
                <a:off x="4704" y="1389"/>
                <a:ext cx="37" cy="11"/>
              </a:xfrm>
              <a:custGeom>
                <a:avLst/>
                <a:gdLst>
                  <a:gd name="T0" fmla="*/ 12 w 74"/>
                  <a:gd name="T1" fmla="*/ 0 h 23"/>
                  <a:gd name="T2" fmla="*/ 14 w 74"/>
                  <a:gd name="T3" fmla="*/ 0 h 23"/>
                  <a:gd name="T4" fmla="*/ 17 w 74"/>
                  <a:gd name="T5" fmla="*/ 0 h 23"/>
                  <a:gd name="T6" fmla="*/ 23 w 74"/>
                  <a:gd name="T7" fmla="*/ 0 h 23"/>
                  <a:gd name="T8" fmla="*/ 29 w 74"/>
                  <a:gd name="T9" fmla="*/ 2 h 23"/>
                  <a:gd name="T10" fmla="*/ 35 w 74"/>
                  <a:gd name="T11" fmla="*/ 2 h 23"/>
                  <a:gd name="T12" fmla="*/ 40 w 74"/>
                  <a:gd name="T13" fmla="*/ 4 h 23"/>
                  <a:gd name="T14" fmla="*/ 46 w 74"/>
                  <a:gd name="T15" fmla="*/ 6 h 23"/>
                  <a:gd name="T16" fmla="*/ 54 w 74"/>
                  <a:gd name="T17" fmla="*/ 7 h 23"/>
                  <a:gd name="T18" fmla="*/ 59 w 74"/>
                  <a:gd name="T19" fmla="*/ 7 h 23"/>
                  <a:gd name="T20" fmla="*/ 65 w 74"/>
                  <a:gd name="T21" fmla="*/ 9 h 23"/>
                  <a:gd name="T22" fmla="*/ 69 w 74"/>
                  <a:gd name="T23" fmla="*/ 11 h 23"/>
                  <a:gd name="T24" fmla="*/ 73 w 74"/>
                  <a:gd name="T25" fmla="*/ 13 h 23"/>
                  <a:gd name="T26" fmla="*/ 74 w 74"/>
                  <a:gd name="T27" fmla="*/ 17 h 23"/>
                  <a:gd name="T28" fmla="*/ 69 w 74"/>
                  <a:gd name="T29" fmla="*/ 21 h 23"/>
                  <a:gd name="T30" fmla="*/ 63 w 74"/>
                  <a:gd name="T31" fmla="*/ 21 h 23"/>
                  <a:gd name="T32" fmla="*/ 57 w 74"/>
                  <a:gd name="T33" fmla="*/ 23 h 23"/>
                  <a:gd name="T34" fmla="*/ 50 w 74"/>
                  <a:gd name="T35" fmla="*/ 23 h 23"/>
                  <a:gd name="T36" fmla="*/ 42 w 74"/>
                  <a:gd name="T37" fmla="*/ 23 h 23"/>
                  <a:gd name="T38" fmla="*/ 35 w 74"/>
                  <a:gd name="T39" fmla="*/ 21 h 23"/>
                  <a:gd name="T40" fmla="*/ 29 w 74"/>
                  <a:gd name="T41" fmla="*/ 21 h 23"/>
                  <a:gd name="T42" fmla="*/ 23 w 74"/>
                  <a:gd name="T43" fmla="*/ 19 h 23"/>
                  <a:gd name="T44" fmla="*/ 19 w 74"/>
                  <a:gd name="T45" fmla="*/ 19 h 23"/>
                  <a:gd name="T46" fmla="*/ 12 w 74"/>
                  <a:gd name="T47" fmla="*/ 15 h 23"/>
                  <a:gd name="T48" fmla="*/ 8 w 74"/>
                  <a:gd name="T49" fmla="*/ 13 h 23"/>
                  <a:gd name="T50" fmla="*/ 4 w 74"/>
                  <a:gd name="T51" fmla="*/ 9 h 23"/>
                  <a:gd name="T52" fmla="*/ 2 w 74"/>
                  <a:gd name="T53" fmla="*/ 6 h 23"/>
                  <a:gd name="T54" fmla="*/ 0 w 74"/>
                  <a:gd name="T55" fmla="*/ 4 h 23"/>
                  <a:gd name="T56" fmla="*/ 2 w 74"/>
                  <a:gd name="T57" fmla="*/ 2 h 23"/>
                  <a:gd name="T58" fmla="*/ 6 w 74"/>
                  <a:gd name="T59" fmla="*/ 0 h 23"/>
                  <a:gd name="T60" fmla="*/ 12 w 74"/>
                  <a:gd name="T61" fmla="*/ 0 h 23"/>
                  <a:gd name="T62" fmla="*/ 12 w 74"/>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3">
                    <a:moveTo>
                      <a:pt x="12" y="0"/>
                    </a:moveTo>
                    <a:lnTo>
                      <a:pt x="14" y="0"/>
                    </a:lnTo>
                    <a:lnTo>
                      <a:pt x="17" y="0"/>
                    </a:lnTo>
                    <a:lnTo>
                      <a:pt x="23" y="0"/>
                    </a:lnTo>
                    <a:lnTo>
                      <a:pt x="29" y="2"/>
                    </a:lnTo>
                    <a:lnTo>
                      <a:pt x="35" y="2"/>
                    </a:lnTo>
                    <a:lnTo>
                      <a:pt x="40" y="4"/>
                    </a:lnTo>
                    <a:lnTo>
                      <a:pt x="46" y="6"/>
                    </a:lnTo>
                    <a:lnTo>
                      <a:pt x="54" y="7"/>
                    </a:lnTo>
                    <a:lnTo>
                      <a:pt x="59" y="7"/>
                    </a:lnTo>
                    <a:lnTo>
                      <a:pt x="65" y="9"/>
                    </a:lnTo>
                    <a:lnTo>
                      <a:pt x="69" y="11"/>
                    </a:lnTo>
                    <a:lnTo>
                      <a:pt x="73" y="13"/>
                    </a:lnTo>
                    <a:lnTo>
                      <a:pt x="74" y="17"/>
                    </a:lnTo>
                    <a:lnTo>
                      <a:pt x="69" y="21"/>
                    </a:lnTo>
                    <a:lnTo>
                      <a:pt x="63" y="21"/>
                    </a:lnTo>
                    <a:lnTo>
                      <a:pt x="57" y="23"/>
                    </a:lnTo>
                    <a:lnTo>
                      <a:pt x="50" y="23"/>
                    </a:lnTo>
                    <a:lnTo>
                      <a:pt x="42" y="23"/>
                    </a:lnTo>
                    <a:lnTo>
                      <a:pt x="35" y="21"/>
                    </a:lnTo>
                    <a:lnTo>
                      <a:pt x="29" y="21"/>
                    </a:lnTo>
                    <a:lnTo>
                      <a:pt x="23" y="19"/>
                    </a:lnTo>
                    <a:lnTo>
                      <a:pt x="19" y="19"/>
                    </a:lnTo>
                    <a:lnTo>
                      <a:pt x="12" y="15"/>
                    </a:lnTo>
                    <a:lnTo>
                      <a:pt x="8" y="13"/>
                    </a:lnTo>
                    <a:lnTo>
                      <a:pt x="4" y="9"/>
                    </a:lnTo>
                    <a:lnTo>
                      <a:pt x="2" y="6"/>
                    </a:lnTo>
                    <a:lnTo>
                      <a:pt x="0" y="4"/>
                    </a:lnTo>
                    <a:lnTo>
                      <a:pt x="2" y="2"/>
                    </a:lnTo>
                    <a:lnTo>
                      <a:pt x="6" y="0"/>
                    </a:lnTo>
                    <a:lnTo>
                      <a:pt x="12" y="0"/>
                    </a:lnTo>
                    <a:lnTo>
                      <a:pt x="12"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3" name="Freeform 21"/>
              <p:cNvSpPr>
                <a:spLocks/>
              </p:cNvSpPr>
              <p:nvPr/>
            </p:nvSpPr>
            <p:spPr bwMode="auto">
              <a:xfrm>
                <a:off x="4382" y="1386"/>
                <a:ext cx="39" cy="15"/>
              </a:xfrm>
              <a:custGeom>
                <a:avLst/>
                <a:gdLst>
                  <a:gd name="T0" fmla="*/ 0 w 78"/>
                  <a:gd name="T1" fmla="*/ 19 h 31"/>
                  <a:gd name="T2" fmla="*/ 74 w 78"/>
                  <a:gd name="T3" fmla="*/ 0 h 31"/>
                  <a:gd name="T4" fmla="*/ 78 w 78"/>
                  <a:gd name="T5" fmla="*/ 27 h 31"/>
                  <a:gd name="T6" fmla="*/ 6 w 78"/>
                  <a:gd name="T7" fmla="*/ 31 h 31"/>
                  <a:gd name="T8" fmla="*/ 0 w 78"/>
                  <a:gd name="T9" fmla="*/ 19 h 31"/>
                  <a:gd name="T10" fmla="*/ 0 w 78"/>
                  <a:gd name="T11" fmla="*/ 19 h 31"/>
                </a:gdLst>
                <a:ahLst/>
                <a:cxnLst>
                  <a:cxn ang="0">
                    <a:pos x="T0" y="T1"/>
                  </a:cxn>
                  <a:cxn ang="0">
                    <a:pos x="T2" y="T3"/>
                  </a:cxn>
                  <a:cxn ang="0">
                    <a:pos x="T4" y="T5"/>
                  </a:cxn>
                  <a:cxn ang="0">
                    <a:pos x="T6" y="T7"/>
                  </a:cxn>
                  <a:cxn ang="0">
                    <a:pos x="T8" y="T9"/>
                  </a:cxn>
                  <a:cxn ang="0">
                    <a:pos x="T10" y="T11"/>
                  </a:cxn>
                </a:cxnLst>
                <a:rect l="0" t="0" r="r" b="b"/>
                <a:pathLst>
                  <a:path w="78" h="31">
                    <a:moveTo>
                      <a:pt x="0" y="19"/>
                    </a:moveTo>
                    <a:lnTo>
                      <a:pt x="74" y="0"/>
                    </a:lnTo>
                    <a:lnTo>
                      <a:pt x="78" y="27"/>
                    </a:lnTo>
                    <a:lnTo>
                      <a:pt x="6" y="31"/>
                    </a:lnTo>
                    <a:lnTo>
                      <a:pt x="0" y="19"/>
                    </a:lnTo>
                    <a:lnTo>
                      <a:pt x="0" y="19"/>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4" name="Freeform 22"/>
              <p:cNvSpPr>
                <a:spLocks/>
              </p:cNvSpPr>
              <p:nvPr/>
            </p:nvSpPr>
            <p:spPr bwMode="auto">
              <a:xfrm>
                <a:off x="4411" y="1406"/>
                <a:ext cx="40" cy="14"/>
              </a:xfrm>
              <a:custGeom>
                <a:avLst/>
                <a:gdLst>
                  <a:gd name="T0" fmla="*/ 0 w 80"/>
                  <a:gd name="T1" fmla="*/ 13 h 29"/>
                  <a:gd name="T2" fmla="*/ 80 w 80"/>
                  <a:gd name="T3" fmla="*/ 0 h 29"/>
                  <a:gd name="T4" fmla="*/ 78 w 80"/>
                  <a:gd name="T5" fmla="*/ 6 h 29"/>
                  <a:gd name="T6" fmla="*/ 19 w 80"/>
                  <a:gd name="T7" fmla="*/ 29 h 29"/>
                  <a:gd name="T8" fmla="*/ 0 w 80"/>
                  <a:gd name="T9" fmla="*/ 13 h 29"/>
                  <a:gd name="T10" fmla="*/ 0 w 80"/>
                  <a:gd name="T11" fmla="*/ 13 h 29"/>
                </a:gdLst>
                <a:ahLst/>
                <a:cxnLst>
                  <a:cxn ang="0">
                    <a:pos x="T0" y="T1"/>
                  </a:cxn>
                  <a:cxn ang="0">
                    <a:pos x="T2" y="T3"/>
                  </a:cxn>
                  <a:cxn ang="0">
                    <a:pos x="T4" y="T5"/>
                  </a:cxn>
                  <a:cxn ang="0">
                    <a:pos x="T6" y="T7"/>
                  </a:cxn>
                  <a:cxn ang="0">
                    <a:pos x="T8" y="T9"/>
                  </a:cxn>
                  <a:cxn ang="0">
                    <a:pos x="T10" y="T11"/>
                  </a:cxn>
                </a:cxnLst>
                <a:rect l="0" t="0" r="r" b="b"/>
                <a:pathLst>
                  <a:path w="80" h="29">
                    <a:moveTo>
                      <a:pt x="0" y="13"/>
                    </a:moveTo>
                    <a:lnTo>
                      <a:pt x="80" y="0"/>
                    </a:lnTo>
                    <a:lnTo>
                      <a:pt x="78" y="6"/>
                    </a:lnTo>
                    <a:lnTo>
                      <a:pt x="19" y="29"/>
                    </a:lnTo>
                    <a:lnTo>
                      <a:pt x="0" y="13"/>
                    </a:lnTo>
                    <a:lnTo>
                      <a:pt x="0" y="13"/>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5" name="Freeform 23"/>
              <p:cNvSpPr>
                <a:spLocks/>
              </p:cNvSpPr>
              <p:nvPr/>
            </p:nvSpPr>
            <p:spPr bwMode="auto">
              <a:xfrm>
                <a:off x="4468" y="1368"/>
                <a:ext cx="40" cy="15"/>
              </a:xfrm>
              <a:custGeom>
                <a:avLst/>
                <a:gdLst>
                  <a:gd name="T0" fmla="*/ 0 w 80"/>
                  <a:gd name="T1" fmla="*/ 13 h 30"/>
                  <a:gd name="T2" fmla="*/ 80 w 80"/>
                  <a:gd name="T3" fmla="*/ 0 h 30"/>
                  <a:gd name="T4" fmla="*/ 78 w 80"/>
                  <a:gd name="T5" fmla="*/ 8 h 30"/>
                  <a:gd name="T6" fmla="*/ 21 w 80"/>
                  <a:gd name="T7" fmla="*/ 30 h 30"/>
                  <a:gd name="T8" fmla="*/ 0 w 80"/>
                  <a:gd name="T9" fmla="*/ 13 h 30"/>
                  <a:gd name="T10" fmla="*/ 0 w 80"/>
                  <a:gd name="T11" fmla="*/ 13 h 30"/>
                </a:gdLst>
                <a:ahLst/>
                <a:cxnLst>
                  <a:cxn ang="0">
                    <a:pos x="T0" y="T1"/>
                  </a:cxn>
                  <a:cxn ang="0">
                    <a:pos x="T2" y="T3"/>
                  </a:cxn>
                  <a:cxn ang="0">
                    <a:pos x="T4" y="T5"/>
                  </a:cxn>
                  <a:cxn ang="0">
                    <a:pos x="T6" y="T7"/>
                  </a:cxn>
                  <a:cxn ang="0">
                    <a:pos x="T8" y="T9"/>
                  </a:cxn>
                  <a:cxn ang="0">
                    <a:pos x="T10" y="T11"/>
                  </a:cxn>
                </a:cxnLst>
                <a:rect l="0" t="0" r="r" b="b"/>
                <a:pathLst>
                  <a:path w="80" h="30">
                    <a:moveTo>
                      <a:pt x="0" y="13"/>
                    </a:moveTo>
                    <a:lnTo>
                      <a:pt x="80" y="0"/>
                    </a:lnTo>
                    <a:lnTo>
                      <a:pt x="78" y="8"/>
                    </a:lnTo>
                    <a:lnTo>
                      <a:pt x="21" y="30"/>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6" name="Freeform 24"/>
              <p:cNvSpPr>
                <a:spLocks/>
              </p:cNvSpPr>
              <p:nvPr/>
            </p:nvSpPr>
            <p:spPr bwMode="auto">
              <a:xfrm>
                <a:off x="4470" y="1411"/>
                <a:ext cx="25" cy="13"/>
              </a:xfrm>
              <a:custGeom>
                <a:avLst/>
                <a:gdLst>
                  <a:gd name="T0" fmla="*/ 0 w 49"/>
                  <a:gd name="T1" fmla="*/ 22 h 26"/>
                  <a:gd name="T2" fmla="*/ 32 w 49"/>
                  <a:gd name="T3" fmla="*/ 0 h 26"/>
                  <a:gd name="T4" fmla="*/ 49 w 49"/>
                  <a:gd name="T5" fmla="*/ 11 h 26"/>
                  <a:gd name="T6" fmla="*/ 9 w 49"/>
                  <a:gd name="T7" fmla="*/ 26 h 26"/>
                  <a:gd name="T8" fmla="*/ 0 w 49"/>
                  <a:gd name="T9" fmla="*/ 22 h 26"/>
                  <a:gd name="T10" fmla="*/ 0 w 49"/>
                  <a:gd name="T11" fmla="*/ 22 h 26"/>
                </a:gdLst>
                <a:ahLst/>
                <a:cxnLst>
                  <a:cxn ang="0">
                    <a:pos x="T0" y="T1"/>
                  </a:cxn>
                  <a:cxn ang="0">
                    <a:pos x="T2" y="T3"/>
                  </a:cxn>
                  <a:cxn ang="0">
                    <a:pos x="T4" y="T5"/>
                  </a:cxn>
                  <a:cxn ang="0">
                    <a:pos x="T6" y="T7"/>
                  </a:cxn>
                  <a:cxn ang="0">
                    <a:pos x="T8" y="T9"/>
                  </a:cxn>
                  <a:cxn ang="0">
                    <a:pos x="T10" y="T11"/>
                  </a:cxn>
                </a:cxnLst>
                <a:rect l="0" t="0" r="r" b="b"/>
                <a:pathLst>
                  <a:path w="49" h="26">
                    <a:moveTo>
                      <a:pt x="0" y="22"/>
                    </a:moveTo>
                    <a:lnTo>
                      <a:pt x="32" y="0"/>
                    </a:lnTo>
                    <a:lnTo>
                      <a:pt x="49" y="11"/>
                    </a:lnTo>
                    <a:lnTo>
                      <a:pt x="9" y="26"/>
                    </a:lnTo>
                    <a:lnTo>
                      <a:pt x="0" y="22"/>
                    </a:lnTo>
                    <a:lnTo>
                      <a:pt x="0" y="22"/>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37" name="Freeform 25"/>
              <p:cNvSpPr>
                <a:spLocks/>
              </p:cNvSpPr>
              <p:nvPr/>
            </p:nvSpPr>
            <p:spPr bwMode="auto">
              <a:xfrm>
                <a:off x="4650" y="1368"/>
                <a:ext cx="16" cy="28"/>
              </a:xfrm>
              <a:custGeom>
                <a:avLst/>
                <a:gdLst>
                  <a:gd name="T0" fmla="*/ 15 w 32"/>
                  <a:gd name="T1" fmla="*/ 55 h 55"/>
                  <a:gd name="T2" fmla="*/ 0 w 32"/>
                  <a:gd name="T3" fmla="*/ 0 h 55"/>
                  <a:gd name="T4" fmla="*/ 8 w 32"/>
                  <a:gd name="T5" fmla="*/ 0 h 55"/>
                  <a:gd name="T6" fmla="*/ 32 w 32"/>
                  <a:gd name="T7" fmla="*/ 40 h 55"/>
                  <a:gd name="T8" fmla="*/ 15 w 32"/>
                  <a:gd name="T9" fmla="*/ 55 h 55"/>
                  <a:gd name="T10" fmla="*/ 15 w 32"/>
                  <a:gd name="T11" fmla="*/ 55 h 55"/>
                </a:gdLst>
                <a:ahLst/>
                <a:cxnLst>
                  <a:cxn ang="0">
                    <a:pos x="T0" y="T1"/>
                  </a:cxn>
                  <a:cxn ang="0">
                    <a:pos x="T2" y="T3"/>
                  </a:cxn>
                  <a:cxn ang="0">
                    <a:pos x="T4" y="T5"/>
                  </a:cxn>
                  <a:cxn ang="0">
                    <a:pos x="T6" y="T7"/>
                  </a:cxn>
                  <a:cxn ang="0">
                    <a:pos x="T8" y="T9"/>
                  </a:cxn>
                  <a:cxn ang="0">
                    <a:pos x="T10" y="T11"/>
                  </a:cxn>
                </a:cxnLst>
                <a:rect l="0" t="0" r="r" b="b"/>
                <a:pathLst>
                  <a:path w="32" h="55">
                    <a:moveTo>
                      <a:pt x="15" y="55"/>
                    </a:moveTo>
                    <a:lnTo>
                      <a:pt x="0" y="0"/>
                    </a:lnTo>
                    <a:lnTo>
                      <a:pt x="8" y="0"/>
                    </a:lnTo>
                    <a:lnTo>
                      <a:pt x="32" y="40"/>
                    </a:lnTo>
                    <a:lnTo>
                      <a:pt x="15" y="55"/>
                    </a:lnTo>
                    <a:lnTo>
                      <a:pt x="15" y="55"/>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8" name="Freeform 26"/>
              <p:cNvSpPr>
                <a:spLocks/>
              </p:cNvSpPr>
              <p:nvPr/>
            </p:nvSpPr>
            <p:spPr bwMode="auto">
              <a:xfrm>
                <a:off x="4533" y="1361"/>
                <a:ext cx="15" cy="30"/>
              </a:xfrm>
              <a:custGeom>
                <a:avLst/>
                <a:gdLst>
                  <a:gd name="T0" fmla="*/ 31 w 31"/>
                  <a:gd name="T1" fmla="*/ 0 h 59"/>
                  <a:gd name="T2" fmla="*/ 6 w 31"/>
                  <a:gd name="T3" fmla="*/ 59 h 59"/>
                  <a:gd name="T4" fmla="*/ 0 w 31"/>
                  <a:gd name="T5" fmla="*/ 55 h 59"/>
                  <a:gd name="T6" fmla="*/ 8 w 31"/>
                  <a:gd name="T7" fmla="*/ 7 h 59"/>
                  <a:gd name="T8" fmla="*/ 31 w 31"/>
                  <a:gd name="T9" fmla="*/ 0 h 59"/>
                  <a:gd name="T10" fmla="*/ 31 w 31"/>
                  <a:gd name="T11" fmla="*/ 0 h 59"/>
                </a:gdLst>
                <a:ahLst/>
                <a:cxnLst>
                  <a:cxn ang="0">
                    <a:pos x="T0" y="T1"/>
                  </a:cxn>
                  <a:cxn ang="0">
                    <a:pos x="T2" y="T3"/>
                  </a:cxn>
                  <a:cxn ang="0">
                    <a:pos x="T4" y="T5"/>
                  </a:cxn>
                  <a:cxn ang="0">
                    <a:pos x="T6" y="T7"/>
                  </a:cxn>
                  <a:cxn ang="0">
                    <a:pos x="T8" y="T9"/>
                  </a:cxn>
                  <a:cxn ang="0">
                    <a:pos x="T10" y="T11"/>
                  </a:cxn>
                </a:cxnLst>
                <a:rect l="0" t="0" r="r" b="b"/>
                <a:pathLst>
                  <a:path w="31" h="59">
                    <a:moveTo>
                      <a:pt x="31" y="0"/>
                    </a:moveTo>
                    <a:lnTo>
                      <a:pt x="6" y="59"/>
                    </a:lnTo>
                    <a:lnTo>
                      <a:pt x="0" y="55"/>
                    </a:lnTo>
                    <a:lnTo>
                      <a:pt x="8" y="7"/>
                    </a:lnTo>
                    <a:lnTo>
                      <a:pt x="31" y="0"/>
                    </a:lnTo>
                    <a:lnTo>
                      <a:pt x="31"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39" name="Freeform 27"/>
              <p:cNvSpPr>
                <a:spLocks/>
              </p:cNvSpPr>
              <p:nvPr/>
            </p:nvSpPr>
            <p:spPr bwMode="auto">
              <a:xfrm>
                <a:off x="4529" y="1420"/>
                <a:ext cx="36" cy="23"/>
              </a:xfrm>
              <a:custGeom>
                <a:avLst/>
                <a:gdLst>
                  <a:gd name="T0" fmla="*/ 0 w 72"/>
                  <a:gd name="T1" fmla="*/ 40 h 45"/>
                  <a:gd name="T2" fmla="*/ 60 w 72"/>
                  <a:gd name="T3" fmla="*/ 0 h 45"/>
                  <a:gd name="T4" fmla="*/ 72 w 72"/>
                  <a:gd name="T5" fmla="*/ 19 h 45"/>
                  <a:gd name="T6" fmla="*/ 9 w 72"/>
                  <a:gd name="T7" fmla="*/ 45 h 45"/>
                  <a:gd name="T8" fmla="*/ 0 w 72"/>
                  <a:gd name="T9" fmla="*/ 40 h 45"/>
                  <a:gd name="T10" fmla="*/ 0 w 72"/>
                  <a:gd name="T11" fmla="*/ 40 h 45"/>
                </a:gdLst>
                <a:ahLst/>
                <a:cxnLst>
                  <a:cxn ang="0">
                    <a:pos x="T0" y="T1"/>
                  </a:cxn>
                  <a:cxn ang="0">
                    <a:pos x="T2" y="T3"/>
                  </a:cxn>
                  <a:cxn ang="0">
                    <a:pos x="T4" y="T5"/>
                  </a:cxn>
                  <a:cxn ang="0">
                    <a:pos x="T6" y="T7"/>
                  </a:cxn>
                  <a:cxn ang="0">
                    <a:pos x="T8" y="T9"/>
                  </a:cxn>
                  <a:cxn ang="0">
                    <a:pos x="T10" y="T11"/>
                  </a:cxn>
                </a:cxnLst>
                <a:rect l="0" t="0" r="r" b="b"/>
                <a:pathLst>
                  <a:path w="72" h="45">
                    <a:moveTo>
                      <a:pt x="0" y="40"/>
                    </a:moveTo>
                    <a:lnTo>
                      <a:pt x="60" y="0"/>
                    </a:lnTo>
                    <a:lnTo>
                      <a:pt x="72" y="19"/>
                    </a:lnTo>
                    <a:lnTo>
                      <a:pt x="9" y="45"/>
                    </a:lnTo>
                    <a:lnTo>
                      <a:pt x="0" y="40"/>
                    </a:lnTo>
                    <a:lnTo>
                      <a:pt x="0" y="4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0" name="Freeform 28"/>
              <p:cNvSpPr>
                <a:spLocks/>
              </p:cNvSpPr>
              <p:nvPr/>
            </p:nvSpPr>
            <p:spPr bwMode="auto">
              <a:xfrm>
                <a:off x="4586" y="1329"/>
                <a:ext cx="31" cy="14"/>
              </a:xfrm>
              <a:custGeom>
                <a:avLst/>
                <a:gdLst>
                  <a:gd name="T0" fmla="*/ 0 w 62"/>
                  <a:gd name="T1" fmla="*/ 13 h 29"/>
                  <a:gd name="T2" fmla="*/ 62 w 62"/>
                  <a:gd name="T3" fmla="*/ 0 h 29"/>
                  <a:gd name="T4" fmla="*/ 61 w 62"/>
                  <a:gd name="T5" fmla="*/ 8 h 29"/>
                  <a:gd name="T6" fmla="*/ 15 w 62"/>
                  <a:gd name="T7" fmla="*/ 29 h 29"/>
                  <a:gd name="T8" fmla="*/ 0 w 62"/>
                  <a:gd name="T9" fmla="*/ 13 h 29"/>
                  <a:gd name="T10" fmla="*/ 0 w 62"/>
                  <a:gd name="T11" fmla="*/ 13 h 29"/>
                </a:gdLst>
                <a:ahLst/>
                <a:cxnLst>
                  <a:cxn ang="0">
                    <a:pos x="T0" y="T1"/>
                  </a:cxn>
                  <a:cxn ang="0">
                    <a:pos x="T2" y="T3"/>
                  </a:cxn>
                  <a:cxn ang="0">
                    <a:pos x="T4" y="T5"/>
                  </a:cxn>
                  <a:cxn ang="0">
                    <a:pos x="T6" y="T7"/>
                  </a:cxn>
                  <a:cxn ang="0">
                    <a:pos x="T8" y="T9"/>
                  </a:cxn>
                  <a:cxn ang="0">
                    <a:pos x="T10" y="T11"/>
                  </a:cxn>
                </a:cxnLst>
                <a:rect l="0" t="0" r="r" b="b"/>
                <a:pathLst>
                  <a:path w="62" h="29">
                    <a:moveTo>
                      <a:pt x="0" y="13"/>
                    </a:moveTo>
                    <a:lnTo>
                      <a:pt x="62" y="0"/>
                    </a:lnTo>
                    <a:lnTo>
                      <a:pt x="61" y="8"/>
                    </a:lnTo>
                    <a:lnTo>
                      <a:pt x="15" y="29"/>
                    </a:lnTo>
                    <a:lnTo>
                      <a:pt x="0" y="13"/>
                    </a:lnTo>
                    <a:lnTo>
                      <a:pt x="0" y="13"/>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1" name="Freeform 29"/>
              <p:cNvSpPr>
                <a:spLocks/>
              </p:cNvSpPr>
              <p:nvPr/>
            </p:nvSpPr>
            <p:spPr bwMode="auto">
              <a:xfrm>
                <a:off x="4678" y="1359"/>
                <a:ext cx="13" cy="26"/>
              </a:xfrm>
              <a:custGeom>
                <a:avLst/>
                <a:gdLst>
                  <a:gd name="T0" fmla="*/ 0 w 27"/>
                  <a:gd name="T1" fmla="*/ 51 h 51"/>
                  <a:gd name="T2" fmla="*/ 21 w 27"/>
                  <a:gd name="T3" fmla="*/ 0 h 51"/>
                  <a:gd name="T4" fmla="*/ 27 w 27"/>
                  <a:gd name="T5" fmla="*/ 6 h 51"/>
                  <a:gd name="T6" fmla="*/ 21 w 27"/>
                  <a:gd name="T7" fmla="*/ 49 h 51"/>
                  <a:gd name="T8" fmla="*/ 0 w 27"/>
                  <a:gd name="T9" fmla="*/ 51 h 51"/>
                  <a:gd name="T10" fmla="*/ 0 w 27"/>
                  <a:gd name="T11" fmla="*/ 51 h 51"/>
                </a:gdLst>
                <a:ahLst/>
                <a:cxnLst>
                  <a:cxn ang="0">
                    <a:pos x="T0" y="T1"/>
                  </a:cxn>
                  <a:cxn ang="0">
                    <a:pos x="T2" y="T3"/>
                  </a:cxn>
                  <a:cxn ang="0">
                    <a:pos x="T4" y="T5"/>
                  </a:cxn>
                  <a:cxn ang="0">
                    <a:pos x="T6" y="T7"/>
                  </a:cxn>
                  <a:cxn ang="0">
                    <a:pos x="T8" y="T9"/>
                  </a:cxn>
                  <a:cxn ang="0">
                    <a:pos x="T10" y="T11"/>
                  </a:cxn>
                </a:cxnLst>
                <a:rect l="0" t="0" r="r" b="b"/>
                <a:pathLst>
                  <a:path w="27" h="51">
                    <a:moveTo>
                      <a:pt x="0" y="51"/>
                    </a:moveTo>
                    <a:lnTo>
                      <a:pt x="21" y="0"/>
                    </a:lnTo>
                    <a:lnTo>
                      <a:pt x="27" y="6"/>
                    </a:lnTo>
                    <a:lnTo>
                      <a:pt x="21" y="49"/>
                    </a:lnTo>
                    <a:lnTo>
                      <a:pt x="0" y="51"/>
                    </a:lnTo>
                    <a:lnTo>
                      <a:pt x="0" y="51"/>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42" name="Freeform 30"/>
              <p:cNvSpPr>
                <a:spLocks/>
              </p:cNvSpPr>
              <p:nvPr/>
            </p:nvSpPr>
            <p:spPr bwMode="auto">
              <a:xfrm>
                <a:off x="4587" y="1415"/>
                <a:ext cx="33" cy="26"/>
              </a:xfrm>
              <a:custGeom>
                <a:avLst/>
                <a:gdLst>
                  <a:gd name="T0" fmla="*/ 0 w 66"/>
                  <a:gd name="T1" fmla="*/ 0 h 53"/>
                  <a:gd name="T2" fmla="*/ 66 w 66"/>
                  <a:gd name="T3" fmla="*/ 34 h 53"/>
                  <a:gd name="T4" fmla="*/ 53 w 66"/>
                  <a:gd name="T5" fmla="*/ 53 h 53"/>
                  <a:gd name="T6" fmla="*/ 0 w 66"/>
                  <a:gd name="T7" fmla="*/ 12 h 53"/>
                  <a:gd name="T8" fmla="*/ 0 w 66"/>
                  <a:gd name="T9" fmla="*/ 0 h 53"/>
                  <a:gd name="T10" fmla="*/ 0 w 66"/>
                  <a:gd name="T11" fmla="*/ 0 h 53"/>
                </a:gdLst>
                <a:ahLst/>
                <a:cxnLst>
                  <a:cxn ang="0">
                    <a:pos x="T0" y="T1"/>
                  </a:cxn>
                  <a:cxn ang="0">
                    <a:pos x="T2" y="T3"/>
                  </a:cxn>
                  <a:cxn ang="0">
                    <a:pos x="T4" y="T5"/>
                  </a:cxn>
                  <a:cxn ang="0">
                    <a:pos x="T6" y="T7"/>
                  </a:cxn>
                  <a:cxn ang="0">
                    <a:pos x="T8" y="T9"/>
                  </a:cxn>
                  <a:cxn ang="0">
                    <a:pos x="T10" y="T11"/>
                  </a:cxn>
                </a:cxnLst>
                <a:rect l="0" t="0" r="r" b="b"/>
                <a:pathLst>
                  <a:path w="66" h="53">
                    <a:moveTo>
                      <a:pt x="0" y="0"/>
                    </a:moveTo>
                    <a:lnTo>
                      <a:pt x="66" y="34"/>
                    </a:lnTo>
                    <a:lnTo>
                      <a:pt x="53" y="53"/>
                    </a:lnTo>
                    <a:lnTo>
                      <a:pt x="0" y="12"/>
                    </a:lnTo>
                    <a:lnTo>
                      <a:pt x="0" y="0"/>
                    </a:lnTo>
                    <a:lnTo>
                      <a:pt x="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3" name="Freeform 31"/>
              <p:cNvSpPr>
                <a:spLocks/>
              </p:cNvSpPr>
              <p:nvPr/>
            </p:nvSpPr>
            <p:spPr bwMode="auto">
              <a:xfrm>
                <a:off x="4797" y="1347"/>
                <a:ext cx="51" cy="14"/>
              </a:xfrm>
              <a:custGeom>
                <a:avLst/>
                <a:gdLst>
                  <a:gd name="T0" fmla="*/ 5 w 102"/>
                  <a:gd name="T1" fmla="*/ 21 h 29"/>
                  <a:gd name="T2" fmla="*/ 5 w 102"/>
                  <a:gd name="T3" fmla="*/ 19 h 29"/>
                  <a:gd name="T4" fmla="*/ 9 w 102"/>
                  <a:gd name="T5" fmla="*/ 19 h 29"/>
                  <a:gd name="T6" fmla="*/ 13 w 102"/>
                  <a:gd name="T7" fmla="*/ 17 h 29"/>
                  <a:gd name="T8" fmla="*/ 21 w 102"/>
                  <a:gd name="T9" fmla="*/ 15 h 29"/>
                  <a:gd name="T10" fmla="*/ 26 w 102"/>
                  <a:gd name="T11" fmla="*/ 13 h 29"/>
                  <a:gd name="T12" fmla="*/ 34 w 102"/>
                  <a:gd name="T13" fmla="*/ 12 h 29"/>
                  <a:gd name="T14" fmla="*/ 43 w 102"/>
                  <a:gd name="T15" fmla="*/ 10 h 29"/>
                  <a:gd name="T16" fmla="*/ 53 w 102"/>
                  <a:gd name="T17" fmla="*/ 6 h 29"/>
                  <a:gd name="T18" fmla="*/ 62 w 102"/>
                  <a:gd name="T19" fmla="*/ 4 h 29"/>
                  <a:gd name="T20" fmla="*/ 70 w 102"/>
                  <a:gd name="T21" fmla="*/ 2 h 29"/>
                  <a:gd name="T22" fmla="*/ 78 w 102"/>
                  <a:gd name="T23" fmla="*/ 0 h 29"/>
                  <a:gd name="T24" fmla="*/ 87 w 102"/>
                  <a:gd name="T25" fmla="*/ 0 h 29"/>
                  <a:gd name="T26" fmla="*/ 91 w 102"/>
                  <a:gd name="T27" fmla="*/ 0 h 29"/>
                  <a:gd name="T28" fmla="*/ 97 w 102"/>
                  <a:gd name="T29" fmla="*/ 0 h 29"/>
                  <a:gd name="T30" fmla="*/ 100 w 102"/>
                  <a:gd name="T31" fmla="*/ 2 h 29"/>
                  <a:gd name="T32" fmla="*/ 102 w 102"/>
                  <a:gd name="T33" fmla="*/ 6 h 29"/>
                  <a:gd name="T34" fmla="*/ 100 w 102"/>
                  <a:gd name="T35" fmla="*/ 8 h 29"/>
                  <a:gd name="T36" fmla="*/ 97 w 102"/>
                  <a:gd name="T37" fmla="*/ 12 h 29"/>
                  <a:gd name="T38" fmla="*/ 91 w 102"/>
                  <a:gd name="T39" fmla="*/ 15 h 29"/>
                  <a:gd name="T40" fmla="*/ 83 w 102"/>
                  <a:gd name="T41" fmla="*/ 19 h 29"/>
                  <a:gd name="T42" fmla="*/ 74 w 102"/>
                  <a:gd name="T43" fmla="*/ 21 h 29"/>
                  <a:gd name="T44" fmla="*/ 64 w 102"/>
                  <a:gd name="T45" fmla="*/ 23 h 29"/>
                  <a:gd name="T46" fmla="*/ 55 w 102"/>
                  <a:gd name="T47" fmla="*/ 25 h 29"/>
                  <a:gd name="T48" fmla="*/ 45 w 102"/>
                  <a:gd name="T49" fmla="*/ 29 h 29"/>
                  <a:gd name="T50" fmla="*/ 40 w 102"/>
                  <a:gd name="T51" fmla="*/ 29 h 29"/>
                  <a:gd name="T52" fmla="*/ 34 w 102"/>
                  <a:gd name="T53" fmla="*/ 29 h 29"/>
                  <a:gd name="T54" fmla="*/ 28 w 102"/>
                  <a:gd name="T55" fmla="*/ 29 h 29"/>
                  <a:gd name="T56" fmla="*/ 22 w 102"/>
                  <a:gd name="T57" fmla="*/ 29 h 29"/>
                  <a:gd name="T58" fmla="*/ 13 w 102"/>
                  <a:gd name="T59" fmla="*/ 29 h 29"/>
                  <a:gd name="T60" fmla="*/ 7 w 102"/>
                  <a:gd name="T61" fmla="*/ 27 h 29"/>
                  <a:gd name="T62" fmla="*/ 1 w 102"/>
                  <a:gd name="T63" fmla="*/ 25 h 29"/>
                  <a:gd name="T64" fmla="*/ 0 w 102"/>
                  <a:gd name="T65" fmla="*/ 23 h 29"/>
                  <a:gd name="T66" fmla="*/ 0 w 102"/>
                  <a:gd name="T67" fmla="*/ 21 h 29"/>
                  <a:gd name="T68" fmla="*/ 5 w 102"/>
                  <a:gd name="T69" fmla="*/ 21 h 29"/>
                  <a:gd name="T70" fmla="*/ 5 w 102"/>
                  <a:gd name="T71"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29">
                    <a:moveTo>
                      <a:pt x="5" y="21"/>
                    </a:moveTo>
                    <a:lnTo>
                      <a:pt x="5" y="19"/>
                    </a:lnTo>
                    <a:lnTo>
                      <a:pt x="9" y="19"/>
                    </a:lnTo>
                    <a:lnTo>
                      <a:pt x="13" y="17"/>
                    </a:lnTo>
                    <a:lnTo>
                      <a:pt x="21" y="15"/>
                    </a:lnTo>
                    <a:lnTo>
                      <a:pt x="26" y="13"/>
                    </a:lnTo>
                    <a:lnTo>
                      <a:pt x="34" y="12"/>
                    </a:lnTo>
                    <a:lnTo>
                      <a:pt x="43" y="10"/>
                    </a:lnTo>
                    <a:lnTo>
                      <a:pt x="53" y="6"/>
                    </a:lnTo>
                    <a:lnTo>
                      <a:pt x="62" y="4"/>
                    </a:lnTo>
                    <a:lnTo>
                      <a:pt x="70" y="2"/>
                    </a:lnTo>
                    <a:lnTo>
                      <a:pt x="78" y="0"/>
                    </a:lnTo>
                    <a:lnTo>
                      <a:pt x="87" y="0"/>
                    </a:lnTo>
                    <a:lnTo>
                      <a:pt x="91" y="0"/>
                    </a:lnTo>
                    <a:lnTo>
                      <a:pt x="97" y="0"/>
                    </a:lnTo>
                    <a:lnTo>
                      <a:pt x="100" y="2"/>
                    </a:lnTo>
                    <a:lnTo>
                      <a:pt x="102" y="6"/>
                    </a:lnTo>
                    <a:lnTo>
                      <a:pt x="100" y="8"/>
                    </a:lnTo>
                    <a:lnTo>
                      <a:pt x="97" y="12"/>
                    </a:lnTo>
                    <a:lnTo>
                      <a:pt x="91" y="15"/>
                    </a:lnTo>
                    <a:lnTo>
                      <a:pt x="83" y="19"/>
                    </a:lnTo>
                    <a:lnTo>
                      <a:pt x="74" y="21"/>
                    </a:lnTo>
                    <a:lnTo>
                      <a:pt x="64" y="23"/>
                    </a:lnTo>
                    <a:lnTo>
                      <a:pt x="55" y="25"/>
                    </a:lnTo>
                    <a:lnTo>
                      <a:pt x="45" y="29"/>
                    </a:lnTo>
                    <a:lnTo>
                      <a:pt x="40" y="29"/>
                    </a:lnTo>
                    <a:lnTo>
                      <a:pt x="34" y="29"/>
                    </a:lnTo>
                    <a:lnTo>
                      <a:pt x="28" y="29"/>
                    </a:lnTo>
                    <a:lnTo>
                      <a:pt x="22" y="29"/>
                    </a:lnTo>
                    <a:lnTo>
                      <a:pt x="13" y="29"/>
                    </a:lnTo>
                    <a:lnTo>
                      <a:pt x="7" y="27"/>
                    </a:lnTo>
                    <a:lnTo>
                      <a:pt x="1" y="25"/>
                    </a:lnTo>
                    <a:lnTo>
                      <a:pt x="0" y="23"/>
                    </a:lnTo>
                    <a:lnTo>
                      <a:pt x="0" y="21"/>
                    </a:lnTo>
                    <a:lnTo>
                      <a:pt x="5" y="21"/>
                    </a:lnTo>
                    <a:lnTo>
                      <a:pt x="5" y="21"/>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4" name="Freeform 32"/>
              <p:cNvSpPr>
                <a:spLocks/>
              </p:cNvSpPr>
              <p:nvPr/>
            </p:nvSpPr>
            <p:spPr bwMode="auto">
              <a:xfrm>
                <a:off x="4803" y="1380"/>
                <a:ext cx="33" cy="11"/>
              </a:xfrm>
              <a:custGeom>
                <a:avLst/>
                <a:gdLst>
                  <a:gd name="T0" fmla="*/ 13 w 67"/>
                  <a:gd name="T1" fmla="*/ 0 h 21"/>
                  <a:gd name="T2" fmla="*/ 19 w 67"/>
                  <a:gd name="T3" fmla="*/ 0 h 21"/>
                  <a:gd name="T4" fmla="*/ 29 w 67"/>
                  <a:gd name="T5" fmla="*/ 2 h 21"/>
                  <a:gd name="T6" fmla="*/ 32 w 67"/>
                  <a:gd name="T7" fmla="*/ 2 h 21"/>
                  <a:gd name="T8" fmla="*/ 38 w 67"/>
                  <a:gd name="T9" fmla="*/ 4 h 21"/>
                  <a:gd name="T10" fmla="*/ 44 w 67"/>
                  <a:gd name="T11" fmla="*/ 4 h 21"/>
                  <a:gd name="T12" fmla="*/ 51 w 67"/>
                  <a:gd name="T13" fmla="*/ 5 h 21"/>
                  <a:gd name="T14" fmla="*/ 61 w 67"/>
                  <a:gd name="T15" fmla="*/ 9 h 21"/>
                  <a:gd name="T16" fmla="*/ 67 w 67"/>
                  <a:gd name="T17" fmla="*/ 11 h 21"/>
                  <a:gd name="T18" fmla="*/ 67 w 67"/>
                  <a:gd name="T19" fmla="*/ 13 h 21"/>
                  <a:gd name="T20" fmla="*/ 65 w 67"/>
                  <a:gd name="T21" fmla="*/ 15 h 21"/>
                  <a:gd name="T22" fmla="*/ 63 w 67"/>
                  <a:gd name="T23" fmla="*/ 17 h 21"/>
                  <a:gd name="T24" fmla="*/ 57 w 67"/>
                  <a:gd name="T25" fmla="*/ 21 h 21"/>
                  <a:gd name="T26" fmla="*/ 51 w 67"/>
                  <a:gd name="T27" fmla="*/ 21 h 21"/>
                  <a:gd name="T28" fmla="*/ 44 w 67"/>
                  <a:gd name="T29" fmla="*/ 21 h 21"/>
                  <a:gd name="T30" fmla="*/ 38 w 67"/>
                  <a:gd name="T31" fmla="*/ 21 h 21"/>
                  <a:gd name="T32" fmla="*/ 30 w 67"/>
                  <a:gd name="T33" fmla="*/ 21 h 21"/>
                  <a:gd name="T34" fmla="*/ 25 w 67"/>
                  <a:gd name="T35" fmla="*/ 19 h 21"/>
                  <a:gd name="T36" fmla="*/ 19 w 67"/>
                  <a:gd name="T37" fmla="*/ 17 h 21"/>
                  <a:gd name="T38" fmla="*/ 13 w 67"/>
                  <a:gd name="T39" fmla="*/ 17 h 21"/>
                  <a:gd name="T40" fmla="*/ 11 w 67"/>
                  <a:gd name="T41" fmla="*/ 15 h 21"/>
                  <a:gd name="T42" fmla="*/ 2 w 67"/>
                  <a:gd name="T43" fmla="*/ 11 h 21"/>
                  <a:gd name="T44" fmla="*/ 0 w 67"/>
                  <a:gd name="T45" fmla="*/ 5 h 21"/>
                  <a:gd name="T46" fmla="*/ 0 w 67"/>
                  <a:gd name="T47" fmla="*/ 4 h 21"/>
                  <a:gd name="T48" fmla="*/ 4 w 67"/>
                  <a:gd name="T49" fmla="*/ 2 h 21"/>
                  <a:gd name="T50" fmla="*/ 8 w 67"/>
                  <a:gd name="T51" fmla="*/ 0 h 21"/>
                  <a:gd name="T52" fmla="*/ 13 w 67"/>
                  <a:gd name="T53" fmla="*/ 0 h 21"/>
                  <a:gd name="T54" fmla="*/ 13 w 67"/>
                  <a:gd name="T5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21">
                    <a:moveTo>
                      <a:pt x="13" y="0"/>
                    </a:moveTo>
                    <a:lnTo>
                      <a:pt x="19" y="0"/>
                    </a:lnTo>
                    <a:lnTo>
                      <a:pt x="29" y="2"/>
                    </a:lnTo>
                    <a:lnTo>
                      <a:pt x="32" y="2"/>
                    </a:lnTo>
                    <a:lnTo>
                      <a:pt x="38" y="4"/>
                    </a:lnTo>
                    <a:lnTo>
                      <a:pt x="44" y="4"/>
                    </a:lnTo>
                    <a:lnTo>
                      <a:pt x="51" y="5"/>
                    </a:lnTo>
                    <a:lnTo>
                      <a:pt x="61" y="9"/>
                    </a:lnTo>
                    <a:lnTo>
                      <a:pt x="67" y="11"/>
                    </a:lnTo>
                    <a:lnTo>
                      <a:pt x="67" y="13"/>
                    </a:lnTo>
                    <a:lnTo>
                      <a:pt x="65" y="15"/>
                    </a:lnTo>
                    <a:lnTo>
                      <a:pt x="63" y="17"/>
                    </a:lnTo>
                    <a:lnTo>
                      <a:pt x="57" y="21"/>
                    </a:lnTo>
                    <a:lnTo>
                      <a:pt x="51" y="21"/>
                    </a:lnTo>
                    <a:lnTo>
                      <a:pt x="44" y="21"/>
                    </a:lnTo>
                    <a:lnTo>
                      <a:pt x="38" y="21"/>
                    </a:lnTo>
                    <a:lnTo>
                      <a:pt x="30" y="21"/>
                    </a:lnTo>
                    <a:lnTo>
                      <a:pt x="25" y="19"/>
                    </a:lnTo>
                    <a:lnTo>
                      <a:pt x="19" y="17"/>
                    </a:lnTo>
                    <a:lnTo>
                      <a:pt x="13" y="17"/>
                    </a:lnTo>
                    <a:lnTo>
                      <a:pt x="11" y="15"/>
                    </a:lnTo>
                    <a:lnTo>
                      <a:pt x="2" y="11"/>
                    </a:lnTo>
                    <a:lnTo>
                      <a:pt x="0" y="5"/>
                    </a:lnTo>
                    <a:lnTo>
                      <a:pt x="0" y="4"/>
                    </a:lnTo>
                    <a:lnTo>
                      <a:pt x="4" y="2"/>
                    </a:lnTo>
                    <a:lnTo>
                      <a:pt x="8" y="0"/>
                    </a:lnTo>
                    <a:lnTo>
                      <a:pt x="13" y="0"/>
                    </a:lnTo>
                    <a:lnTo>
                      <a:pt x="13"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45" name="Freeform 33"/>
              <p:cNvSpPr>
                <a:spLocks/>
              </p:cNvSpPr>
              <p:nvPr/>
            </p:nvSpPr>
            <p:spPr bwMode="auto">
              <a:xfrm>
                <a:off x="4306" y="1223"/>
                <a:ext cx="57" cy="36"/>
              </a:xfrm>
              <a:custGeom>
                <a:avLst/>
                <a:gdLst>
                  <a:gd name="T0" fmla="*/ 0 w 116"/>
                  <a:gd name="T1" fmla="*/ 40 h 72"/>
                  <a:gd name="T2" fmla="*/ 68 w 116"/>
                  <a:gd name="T3" fmla="*/ 72 h 72"/>
                  <a:gd name="T4" fmla="*/ 116 w 116"/>
                  <a:gd name="T5" fmla="*/ 46 h 72"/>
                  <a:gd name="T6" fmla="*/ 59 w 116"/>
                  <a:gd name="T7" fmla="*/ 0 h 72"/>
                  <a:gd name="T8" fmla="*/ 0 w 116"/>
                  <a:gd name="T9" fmla="*/ 40 h 72"/>
                  <a:gd name="T10" fmla="*/ 0 w 116"/>
                  <a:gd name="T11" fmla="*/ 40 h 72"/>
                </a:gdLst>
                <a:ahLst/>
                <a:cxnLst>
                  <a:cxn ang="0">
                    <a:pos x="T0" y="T1"/>
                  </a:cxn>
                  <a:cxn ang="0">
                    <a:pos x="T2" y="T3"/>
                  </a:cxn>
                  <a:cxn ang="0">
                    <a:pos x="T4" y="T5"/>
                  </a:cxn>
                  <a:cxn ang="0">
                    <a:pos x="T6" y="T7"/>
                  </a:cxn>
                  <a:cxn ang="0">
                    <a:pos x="T8" y="T9"/>
                  </a:cxn>
                  <a:cxn ang="0">
                    <a:pos x="T10" y="T11"/>
                  </a:cxn>
                </a:cxnLst>
                <a:rect l="0" t="0" r="r" b="b"/>
                <a:pathLst>
                  <a:path w="116" h="72">
                    <a:moveTo>
                      <a:pt x="0" y="40"/>
                    </a:moveTo>
                    <a:lnTo>
                      <a:pt x="68" y="72"/>
                    </a:lnTo>
                    <a:lnTo>
                      <a:pt x="116" y="46"/>
                    </a:lnTo>
                    <a:lnTo>
                      <a:pt x="59" y="0"/>
                    </a:lnTo>
                    <a:lnTo>
                      <a:pt x="0" y="40"/>
                    </a:lnTo>
                    <a:lnTo>
                      <a:pt x="0" y="4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6" name="Freeform 34"/>
              <p:cNvSpPr>
                <a:spLocks/>
              </p:cNvSpPr>
              <p:nvPr/>
            </p:nvSpPr>
            <p:spPr bwMode="auto">
              <a:xfrm>
                <a:off x="4612" y="1194"/>
                <a:ext cx="205" cy="40"/>
              </a:xfrm>
              <a:custGeom>
                <a:avLst/>
                <a:gdLst>
                  <a:gd name="T0" fmla="*/ 2 w 411"/>
                  <a:gd name="T1" fmla="*/ 0 h 80"/>
                  <a:gd name="T2" fmla="*/ 13 w 411"/>
                  <a:gd name="T3" fmla="*/ 0 h 80"/>
                  <a:gd name="T4" fmla="*/ 29 w 411"/>
                  <a:gd name="T5" fmla="*/ 0 h 80"/>
                  <a:gd name="T6" fmla="*/ 42 w 411"/>
                  <a:gd name="T7" fmla="*/ 0 h 80"/>
                  <a:gd name="T8" fmla="*/ 51 w 411"/>
                  <a:gd name="T9" fmla="*/ 0 h 80"/>
                  <a:gd name="T10" fmla="*/ 61 w 411"/>
                  <a:gd name="T11" fmla="*/ 0 h 80"/>
                  <a:gd name="T12" fmla="*/ 74 w 411"/>
                  <a:gd name="T13" fmla="*/ 0 h 80"/>
                  <a:gd name="T14" fmla="*/ 86 w 411"/>
                  <a:gd name="T15" fmla="*/ 2 h 80"/>
                  <a:gd name="T16" fmla="*/ 99 w 411"/>
                  <a:gd name="T17" fmla="*/ 2 h 80"/>
                  <a:gd name="T18" fmla="*/ 112 w 411"/>
                  <a:gd name="T19" fmla="*/ 2 h 80"/>
                  <a:gd name="T20" fmla="*/ 127 w 411"/>
                  <a:gd name="T21" fmla="*/ 4 h 80"/>
                  <a:gd name="T22" fmla="*/ 143 w 411"/>
                  <a:gd name="T23" fmla="*/ 6 h 80"/>
                  <a:gd name="T24" fmla="*/ 156 w 411"/>
                  <a:gd name="T25" fmla="*/ 6 h 80"/>
                  <a:gd name="T26" fmla="*/ 173 w 411"/>
                  <a:gd name="T27" fmla="*/ 8 h 80"/>
                  <a:gd name="T28" fmla="*/ 190 w 411"/>
                  <a:gd name="T29" fmla="*/ 10 h 80"/>
                  <a:gd name="T30" fmla="*/ 207 w 411"/>
                  <a:gd name="T31" fmla="*/ 11 h 80"/>
                  <a:gd name="T32" fmla="*/ 224 w 411"/>
                  <a:gd name="T33" fmla="*/ 13 h 80"/>
                  <a:gd name="T34" fmla="*/ 241 w 411"/>
                  <a:gd name="T35" fmla="*/ 15 h 80"/>
                  <a:gd name="T36" fmla="*/ 258 w 411"/>
                  <a:gd name="T37" fmla="*/ 17 h 80"/>
                  <a:gd name="T38" fmla="*/ 276 w 411"/>
                  <a:gd name="T39" fmla="*/ 19 h 80"/>
                  <a:gd name="T40" fmla="*/ 295 w 411"/>
                  <a:gd name="T41" fmla="*/ 21 h 80"/>
                  <a:gd name="T42" fmla="*/ 312 w 411"/>
                  <a:gd name="T43" fmla="*/ 25 h 80"/>
                  <a:gd name="T44" fmla="*/ 329 w 411"/>
                  <a:gd name="T45" fmla="*/ 27 h 80"/>
                  <a:gd name="T46" fmla="*/ 348 w 411"/>
                  <a:gd name="T47" fmla="*/ 30 h 80"/>
                  <a:gd name="T48" fmla="*/ 365 w 411"/>
                  <a:gd name="T49" fmla="*/ 34 h 80"/>
                  <a:gd name="T50" fmla="*/ 384 w 411"/>
                  <a:gd name="T51" fmla="*/ 38 h 80"/>
                  <a:gd name="T52" fmla="*/ 401 w 411"/>
                  <a:gd name="T53" fmla="*/ 42 h 80"/>
                  <a:gd name="T54" fmla="*/ 405 w 411"/>
                  <a:gd name="T55" fmla="*/ 46 h 80"/>
                  <a:gd name="T56" fmla="*/ 393 w 411"/>
                  <a:gd name="T57" fmla="*/ 48 h 80"/>
                  <a:gd name="T58" fmla="*/ 380 w 411"/>
                  <a:gd name="T59" fmla="*/ 57 h 80"/>
                  <a:gd name="T60" fmla="*/ 367 w 411"/>
                  <a:gd name="T61" fmla="*/ 68 h 80"/>
                  <a:gd name="T62" fmla="*/ 361 w 411"/>
                  <a:gd name="T63" fmla="*/ 78 h 80"/>
                  <a:gd name="T64" fmla="*/ 285 w 411"/>
                  <a:gd name="T65" fmla="*/ 61 h 80"/>
                  <a:gd name="T66" fmla="*/ 279 w 411"/>
                  <a:gd name="T67" fmla="*/ 59 h 80"/>
                  <a:gd name="T68" fmla="*/ 264 w 411"/>
                  <a:gd name="T69" fmla="*/ 57 h 80"/>
                  <a:gd name="T70" fmla="*/ 253 w 411"/>
                  <a:gd name="T71" fmla="*/ 55 h 80"/>
                  <a:gd name="T72" fmla="*/ 241 w 411"/>
                  <a:gd name="T73" fmla="*/ 55 h 80"/>
                  <a:gd name="T74" fmla="*/ 228 w 411"/>
                  <a:gd name="T75" fmla="*/ 53 h 80"/>
                  <a:gd name="T76" fmla="*/ 217 w 411"/>
                  <a:gd name="T77" fmla="*/ 53 h 80"/>
                  <a:gd name="T78" fmla="*/ 201 w 411"/>
                  <a:gd name="T79" fmla="*/ 53 h 80"/>
                  <a:gd name="T80" fmla="*/ 186 w 411"/>
                  <a:gd name="T81" fmla="*/ 51 h 80"/>
                  <a:gd name="T82" fmla="*/ 173 w 411"/>
                  <a:gd name="T83" fmla="*/ 51 h 80"/>
                  <a:gd name="T84" fmla="*/ 158 w 411"/>
                  <a:gd name="T85" fmla="*/ 53 h 80"/>
                  <a:gd name="T86" fmla="*/ 143 w 411"/>
                  <a:gd name="T87" fmla="*/ 53 h 80"/>
                  <a:gd name="T88" fmla="*/ 129 w 411"/>
                  <a:gd name="T89" fmla="*/ 55 h 80"/>
                  <a:gd name="T90" fmla="*/ 118 w 411"/>
                  <a:gd name="T91" fmla="*/ 57 h 80"/>
                  <a:gd name="T92" fmla="*/ 108 w 411"/>
                  <a:gd name="T93" fmla="*/ 61 h 80"/>
                  <a:gd name="T94" fmla="*/ 87 w 411"/>
                  <a:gd name="T95" fmla="*/ 61 h 80"/>
                  <a:gd name="T96" fmla="*/ 68 w 411"/>
                  <a:gd name="T97" fmla="*/ 57 h 80"/>
                  <a:gd name="T98" fmla="*/ 49 w 411"/>
                  <a:gd name="T99" fmla="*/ 46 h 80"/>
                  <a:gd name="T100" fmla="*/ 34 w 411"/>
                  <a:gd name="T101" fmla="*/ 36 h 80"/>
                  <a:gd name="T102" fmla="*/ 19 w 411"/>
                  <a:gd name="T103" fmla="*/ 23 h 80"/>
                  <a:gd name="T104" fmla="*/ 8 w 411"/>
                  <a:gd name="T105" fmla="*/ 11 h 80"/>
                  <a:gd name="T106" fmla="*/ 0 w 411"/>
                  <a:gd name="T10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1" h="80">
                    <a:moveTo>
                      <a:pt x="0" y="0"/>
                    </a:moveTo>
                    <a:lnTo>
                      <a:pt x="2" y="0"/>
                    </a:lnTo>
                    <a:lnTo>
                      <a:pt x="10" y="0"/>
                    </a:lnTo>
                    <a:lnTo>
                      <a:pt x="13" y="0"/>
                    </a:lnTo>
                    <a:lnTo>
                      <a:pt x="21" y="0"/>
                    </a:lnTo>
                    <a:lnTo>
                      <a:pt x="29" y="0"/>
                    </a:lnTo>
                    <a:lnTo>
                      <a:pt x="38" y="0"/>
                    </a:lnTo>
                    <a:lnTo>
                      <a:pt x="42" y="0"/>
                    </a:lnTo>
                    <a:lnTo>
                      <a:pt x="46" y="0"/>
                    </a:lnTo>
                    <a:lnTo>
                      <a:pt x="51" y="0"/>
                    </a:lnTo>
                    <a:lnTo>
                      <a:pt x="57" y="0"/>
                    </a:lnTo>
                    <a:lnTo>
                      <a:pt x="61" y="0"/>
                    </a:lnTo>
                    <a:lnTo>
                      <a:pt x="68" y="0"/>
                    </a:lnTo>
                    <a:lnTo>
                      <a:pt x="74" y="0"/>
                    </a:lnTo>
                    <a:lnTo>
                      <a:pt x="80" y="2"/>
                    </a:lnTo>
                    <a:lnTo>
                      <a:pt x="86" y="2"/>
                    </a:lnTo>
                    <a:lnTo>
                      <a:pt x="91" y="2"/>
                    </a:lnTo>
                    <a:lnTo>
                      <a:pt x="99" y="2"/>
                    </a:lnTo>
                    <a:lnTo>
                      <a:pt x="106" y="2"/>
                    </a:lnTo>
                    <a:lnTo>
                      <a:pt x="112" y="2"/>
                    </a:lnTo>
                    <a:lnTo>
                      <a:pt x="120" y="4"/>
                    </a:lnTo>
                    <a:lnTo>
                      <a:pt x="127" y="4"/>
                    </a:lnTo>
                    <a:lnTo>
                      <a:pt x="135" y="6"/>
                    </a:lnTo>
                    <a:lnTo>
                      <a:pt x="143" y="6"/>
                    </a:lnTo>
                    <a:lnTo>
                      <a:pt x="150" y="6"/>
                    </a:lnTo>
                    <a:lnTo>
                      <a:pt x="156" y="6"/>
                    </a:lnTo>
                    <a:lnTo>
                      <a:pt x="165" y="8"/>
                    </a:lnTo>
                    <a:lnTo>
                      <a:pt x="173" y="8"/>
                    </a:lnTo>
                    <a:lnTo>
                      <a:pt x="181" y="10"/>
                    </a:lnTo>
                    <a:lnTo>
                      <a:pt x="190" y="10"/>
                    </a:lnTo>
                    <a:lnTo>
                      <a:pt x="198" y="11"/>
                    </a:lnTo>
                    <a:lnTo>
                      <a:pt x="207" y="11"/>
                    </a:lnTo>
                    <a:lnTo>
                      <a:pt x="215" y="11"/>
                    </a:lnTo>
                    <a:lnTo>
                      <a:pt x="224" y="13"/>
                    </a:lnTo>
                    <a:lnTo>
                      <a:pt x="232" y="13"/>
                    </a:lnTo>
                    <a:lnTo>
                      <a:pt x="241" y="15"/>
                    </a:lnTo>
                    <a:lnTo>
                      <a:pt x="249" y="17"/>
                    </a:lnTo>
                    <a:lnTo>
                      <a:pt x="258" y="17"/>
                    </a:lnTo>
                    <a:lnTo>
                      <a:pt x="268" y="19"/>
                    </a:lnTo>
                    <a:lnTo>
                      <a:pt x="276" y="19"/>
                    </a:lnTo>
                    <a:lnTo>
                      <a:pt x="285" y="21"/>
                    </a:lnTo>
                    <a:lnTo>
                      <a:pt x="295" y="21"/>
                    </a:lnTo>
                    <a:lnTo>
                      <a:pt x="302" y="23"/>
                    </a:lnTo>
                    <a:lnTo>
                      <a:pt x="312" y="25"/>
                    </a:lnTo>
                    <a:lnTo>
                      <a:pt x="319" y="27"/>
                    </a:lnTo>
                    <a:lnTo>
                      <a:pt x="329" y="27"/>
                    </a:lnTo>
                    <a:lnTo>
                      <a:pt x="338" y="30"/>
                    </a:lnTo>
                    <a:lnTo>
                      <a:pt x="348" y="30"/>
                    </a:lnTo>
                    <a:lnTo>
                      <a:pt x="355" y="32"/>
                    </a:lnTo>
                    <a:lnTo>
                      <a:pt x="365" y="34"/>
                    </a:lnTo>
                    <a:lnTo>
                      <a:pt x="374" y="36"/>
                    </a:lnTo>
                    <a:lnTo>
                      <a:pt x="384" y="38"/>
                    </a:lnTo>
                    <a:lnTo>
                      <a:pt x="392" y="40"/>
                    </a:lnTo>
                    <a:lnTo>
                      <a:pt x="401" y="42"/>
                    </a:lnTo>
                    <a:lnTo>
                      <a:pt x="411" y="46"/>
                    </a:lnTo>
                    <a:lnTo>
                      <a:pt x="405" y="46"/>
                    </a:lnTo>
                    <a:lnTo>
                      <a:pt x="399" y="46"/>
                    </a:lnTo>
                    <a:lnTo>
                      <a:pt x="393" y="48"/>
                    </a:lnTo>
                    <a:lnTo>
                      <a:pt x="390" y="49"/>
                    </a:lnTo>
                    <a:lnTo>
                      <a:pt x="380" y="57"/>
                    </a:lnTo>
                    <a:lnTo>
                      <a:pt x="372" y="63"/>
                    </a:lnTo>
                    <a:lnTo>
                      <a:pt x="367" y="68"/>
                    </a:lnTo>
                    <a:lnTo>
                      <a:pt x="363" y="74"/>
                    </a:lnTo>
                    <a:lnTo>
                      <a:pt x="361" y="78"/>
                    </a:lnTo>
                    <a:lnTo>
                      <a:pt x="361" y="80"/>
                    </a:lnTo>
                    <a:lnTo>
                      <a:pt x="285" y="61"/>
                    </a:lnTo>
                    <a:lnTo>
                      <a:pt x="283" y="59"/>
                    </a:lnTo>
                    <a:lnTo>
                      <a:pt x="279" y="59"/>
                    </a:lnTo>
                    <a:lnTo>
                      <a:pt x="272" y="57"/>
                    </a:lnTo>
                    <a:lnTo>
                      <a:pt x="264" y="57"/>
                    </a:lnTo>
                    <a:lnTo>
                      <a:pt x="258" y="57"/>
                    </a:lnTo>
                    <a:lnTo>
                      <a:pt x="253" y="55"/>
                    </a:lnTo>
                    <a:lnTo>
                      <a:pt x="247" y="55"/>
                    </a:lnTo>
                    <a:lnTo>
                      <a:pt x="241" y="55"/>
                    </a:lnTo>
                    <a:lnTo>
                      <a:pt x="236" y="53"/>
                    </a:lnTo>
                    <a:lnTo>
                      <a:pt x="228" y="53"/>
                    </a:lnTo>
                    <a:lnTo>
                      <a:pt x="222" y="53"/>
                    </a:lnTo>
                    <a:lnTo>
                      <a:pt x="217" y="53"/>
                    </a:lnTo>
                    <a:lnTo>
                      <a:pt x="209" y="53"/>
                    </a:lnTo>
                    <a:lnTo>
                      <a:pt x="201" y="53"/>
                    </a:lnTo>
                    <a:lnTo>
                      <a:pt x="194" y="51"/>
                    </a:lnTo>
                    <a:lnTo>
                      <a:pt x="186" y="51"/>
                    </a:lnTo>
                    <a:lnTo>
                      <a:pt x="179" y="51"/>
                    </a:lnTo>
                    <a:lnTo>
                      <a:pt x="173" y="51"/>
                    </a:lnTo>
                    <a:lnTo>
                      <a:pt x="165" y="51"/>
                    </a:lnTo>
                    <a:lnTo>
                      <a:pt x="158" y="53"/>
                    </a:lnTo>
                    <a:lnTo>
                      <a:pt x="150" y="53"/>
                    </a:lnTo>
                    <a:lnTo>
                      <a:pt x="143" y="53"/>
                    </a:lnTo>
                    <a:lnTo>
                      <a:pt x="135" y="53"/>
                    </a:lnTo>
                    <a:lnTo>
                      <a:pt x="129" y="55"/>
                    </a:lnTo>
                    <a:lnTo>
                      <a:pt x="124" y="55"/>
                    </a:lnTo>
                    <a:lnTo>
                      <a:pt x="118" y="57"/>
                    </a:lnTo>
                    <a:lnTo>
                      <a:pt x="112" y="57"/>
                    </a:lnTo>
                    <a:lnTo>
                      <a:pt x="108" y="61"/>
                    </a:lnTo>
                    <a:lnTo>
                      <a:pt x="97" y="61"/>
                    </a:lnTo>
                    <a:lnTo>
                      <a:pt x="87" y="61"/>
                    </a:lnTo>
                    <a:lnTo>
                      <a:pt x="78" y="59"/>
                    </a:lnTo>
                    <a:lnTo>
                      <a:pt x="68" y="57"/>
                    </a:lnTo>
                    <a:lnTo>
                      <a:pt x="57" y="51"/>
                    </a:lnTo>
                    <a:lnTo>
                      <a:pt x="49" y="46"/>
                    </a:lnTo>
                    <a:lnTo>
                      <a:pt x="40" y="40"/>
                    </a:lnTo>
                    <a:lnTo>
                      <a:pt x="34" y="36"/>
                    </a:lnTo>
                    <a:lnTo>
                      <a:pt x="25" y="29"/>
                    </a:lnTo>
                    <a:lnTo>
                      <a:pt x="19" y="23"/>
                    </a:lnTo>
                    <a:lnTo>
                      <a:pt x="11" y="15"/>
                    </a:lnTo>
                    <a:lnTo>
                      <a:pt x="8" y="11"/>
                    </a:lnTo>
                    <a:lnTo>
                      <a:pt x="2" y="2"/>
                    </a:lnTo>
                    <a:lnTo>
                      <a:pt x="0" y="0"/>
                    </a:lnTo>
                    <a:lnTo>
                      <a:pt x="0" y="0"/>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47" name="Freeform 35"/>
              <p:cNvSpPr>
                <a:spLocks/>
              </p:cNvSpPr>
              <p:nvPr/>
            </p:nvSpPr>
            <p:spPr bwMode="auto">
              <a:xfrm>
                <a:off x="4217" y="1289"/>
                <a:ext cx="591" cy="224"/>
              </a:xfrm>
              <a:custGeom>
                <a:avLst/>
                <a:gdLst>
                  <a:gd name="T0" fmla="*/ 78 w 1182"/>
                  <a:gd name="T1" fmla="*/ 126 h 447"/>
                  <a:gd name="T2" fmla="*/ 97 w 1182"/>
                  <a:gd name="T3" fmla="*/ 156 h 447"/>
                  <a:gd name="T4" fmla="*/ 112 w 1182"/>
                  <a:gd name="T5" fmla="*/ 177 h 447"/>
                  <a:gd name="T6" fmla="*/ 133 w 1182"/>
                  <a:gd name="T7" fmla="*/ 200 h 447"/>
                  <a:gd name="T8" fmla="*/ 160 w 1182"/>
                  <a:gd name="T9" fmla="*/ 225 h 447"/>
                  <a:gd name="T10" fmla="*/ 196 w 1182"/>
                  <a:gd name="T11" fmla="*/ 251 h 447"/>
                  <a:gd name="T12" fmla="*/ 238 w 1182"/>
                  <a:gd name="T13" fmla="*/ 276 h 447"/>
                  <a:gd name="T14" fmla="*/ 289 w 1182"/>
                  <a:gd name="T15" fmla="*/ 303 h 447"/>
                  <a:gd name="T16" fmla="*/ 350 w 1182"/>
                  <a:gd name="T17" fmla="*/ 325 h 447"/>
                  <a:gd name="T18" fmla="*/ 418 w 1182"/>
                  <a:gd name="T19" fmla="*/ 348 h 447"/>
                  <a:gd name="T20" fmla="*/ 498 w 1182"/>
                  <a:gd name="T21" fmla="*/ 367 h 447"/>
                  <a:gd name="T22" fmla="*/ 589 w 1182"/>
                  <a:gd name="T23" fmla="*/ 380 h 447"/>
                  <a:gd name="T24" fmla="*/ 692 w 1182"/>
                  <a:gd name="T25" fmla="*/ 392 h 447"/>
                  <a:gd name="T26" fmla="*/ 810 w 1182"/>
                  <a:gd name="T27" fmla="*/ 398 h 447"/>
                  <a:gd name="T28" fmla="*/ 833 w 1182"/>
                  <a:gd name="T29" fmla="*/ 394 h 447"/>
                  <a:gd name="T30" fmla="*/ 859 w 1182"/>
                  <a:gd name="T31" fmla="*/ 392 h 447"/>
                  <a:gd name="T32" fmla="*/ 880 w 1182"/>
                  <a:gd name="T33" fmla="*/ 386 h 447"/>
                  <a:gd name="T34" fmla="*/ 907 w 1182"/>
                  <a:gd name="T35" fmla="*/ 384 h 447"/>
                  <a:gd name="T36" fmla="*/ 933 w 1182"/>
                  <a:gd name="T37" fmla="*/ 380 h 447"/>
                  <a:gd name="T38" fmla="*/ 964 w 1182"/>
                  <a:gd name="T39" fmla="*/ 377 h 447"/>
                  <a:gd name="T40" fmla="*/ 994 w 1182"/>
                  <a:gd name="T41" fmla="*/ 371 h 447"/>
                  <a:gd name="T42" fmla="*/ 1023 w 1182"/>
                  <a:gd name="T43" fmla="*/ 363 h 447"/>
                  <a:gd name="T44" fmla="*/ 1055 w 1182"/>
                  <a:gd name="T45" fmla="*/ 358 h 447"/>
                  <a:gd name="T46" fmla="*/ 1085 w 1182"/>
                  <a:gd name="T47" fmla="*/ 352 h 447"/>
                  <a:gd name="T48" fmla="*/ 1114 w 1182"/>
                  <a:gd name="T49" fmla="*/ 342 h 447"/>
                  <a:gd name="T50" fmla="*/ 1142 w 1182"/>
                  <a:gd name="T51" fmla="*/ 335 h 447"/>
                  <a:gd name="T52" fmla="*/ 1169 w 1182"/>
                  <a:gd name="T53" fmla="*/ 327 h 447"/>
                  <a:gd name="T54" fmla="*/ 1181 w 1182"/>
                  <a:gd name="T55" fmla="*/ 346 h 447"/>
                  <a:gd name="T56" fmla="*/ 1152 w 1182"/>
                  <a:gd name="T57" fmla="*/ 356 h 447"/>
                  <a:gd name="T58" fmla="*/ 1129 w 1182"/>
                  <a:gd name="T59" fmla="*/ 363 h 447"/>
                  <a:gd name="T60" fmla="*/ 1106 w 1182"/>
                  <a:gd name="T61" fmla="*/ 371 h 447"/>
                  <a:gd name="T62" fmla="*/ 1082 w 1182"/>
                  <a:gd name="T63" fmla="*/ 380 h 447"/>
                  <a:gd name="T64" fmla="*/ 1053 w 1182"/>
                  <a:gd name="T65" fmla="*/ 390 h 447"/>
                  <a:gd name="T66" fmla="*/ 1021 w 1182"/>
                  <a:gd name="T67" fmla="*/ 400 h 447"/>
                  <a:gd name="T68" fmla="*/ 987 w 1182"/>
                  <a:gd name="T69" fmla="*/ 407 h 447"/>
                  <a:gd name="T70" fmla="*/ 951 w 1182"/>
                  <a:gd name="T71" fmla="*/ 417 h 447"/>
                  <a:gd name="T72" fmla="*/ 911 w 1182"/>
                  <a:gd name="T73" fmla="*/ 424 h 447"/>
                  <a:gd name="T74" fmla="*/ 871 w 1182"/>
                  <a:gd name="T75" fmla="*/ 430 h 447"/>
                  <a:gd name="T76" fmla="*/ 829 w 1182"/>
                  <a:gd name="T77" fmla="*/ 438 h 447"/>
                  <a:gd name="T78" fmla="*/ 785 w 1182"/>
                  <a:gd name="T79" fmla="*/ 441 h 447"/>
                  <a:gd name="T80" fmla="*/ 741 w 1182"/>
                  <a:gd name="T81" fmla="*/ 445 h 447"/>
                  <a:gd name="T82" fmla="*/ 696 w 1182"/>
                  <a:gd name="T83" fmla="*/ 447 h 447"/>
                  <a:gd name="T84" fmla="*/ 648 w 1182"/>
                  <a:gd name="T85" fmla="*/ 445 h 447"/>
                  <a:gd name="T86" fmla="*/ 599 w 1182"/>
                  <a:gd name="T87" fmla="*/ 443 h 447"/>
                  <a:gd name="T88" fmla="*/ 550 w 1182"/>
                  <a:gd name="T89" fmla="*/ 439 h 447"/>
                  <a:gd name="T90" fmla="*/ 500 w 1182"/>
                  <a:gd name="T91" fmla="*/ 436 h 447"/>
                  <a:gd name="T92" fmla="*/ 451 w 1182"/>
                  <a:gd name="T93" fmla="*/ 426 h 447"/>
                  <a:gd name="T94" fmla="*/ 401 w 1182"/>
                  <a:gd name="T95" fmla="*/ 419 h 447"/>
                  <a:gd name="T96" fmla="*/ 356 w 1182"/>
                  <a:gd name="T97" fmla="*/ 407 h 447"/>
                  <a:gd name="T98" fmla="*/ 308 w 1182"/>
                  <a:gd name="T99" fmla="*/ 394 h 447"/>
                  <a:gd name="T100" fmla="*/ 263 w 1182"/>
                  <a:gd name="T101" fmla="*/ 379 h 447"/>
                  <a:gd name="T102" fmla="*/ 221 w 1182"/>
                  <a:gd name="T103" fmla="*/ 360 h 447"/>
                  <a:gd name="T104" fmla="*/ 183 w 1182"/>
                  <a:gd name="T105" fmla="*/ 339 h 447"/>
                  <a:gd name="T106" fmla="*/ 147 w 1182"/>
                  <a:gd name="T107" fmla="*/ 316 h 447"/>
                  <a:gd name="T108" fmla="*/ 114 w 1182"/>
                  <a:gd name="T109" fmla="*/ 289 h 447"/>
                  <a:gd name="T110" fmla="*/ 90 w 1182"/>
                  <a:gd name="T111" fmla="*/ 259 h 447"/>
                  <a:gd name="T112" fmla="*/ 67 w 1182"/>
                  <a:gd name="T113" fmla="*/ 228 h 447"/>
                  <a:gd name="T114" fmla="*/ 111 w 1182"/>
                  <a:gd name="T115" fmla="*/ 8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2" h="447">
                    <a:moveTo>
                      <a:pt x="111" y="8"/>
                    </a:moveTo>
                    <a:lnTo>
                      <a:pt x="74" y="114"/>
                    </a:lnTo>
                    <a:lnTo>
                      <a:pt x="74" y="116"/>
                    </a:lnTo>
                    <a:lnTo>
                      <a:pt x="78" y="126"/>
                    </a:lnTo>
                    <a:lnTo>
                      <a:pt x="80" y="131"/>
                    </a:lnTo>
                    <a:lnTo>
                      <a:pt x="84" y="139"/>
                    </a:lnTo>
                    <a:lnTo>
                      <a:pt x="90" y="147"/>
                    </a:lnTo>
                    <a:lnTo>
                      <a:pt x="97" y="156"/>
                    </a:lnTo>
                    <a:lnTo>
                      <a:pt x="99" y="160"/>
                    </a:lnTo>
                    <a:lnTo>
                      <a:pt x="103" y="164"/>
                    </a:lnTo>
                    <a:lnTo>
                      <a:pt x="107" y="171"/>
                    </a:lnTo>
                    <a:lnTo>
                      <a:pt x="112" y="177"/>
                    </a:lnTo>
                    <a:lnTo>
                      <a:pt x="116" y="183"/>
                    </a:lnTo>
                    <a:lnTo>
                      <a:pt x="122" y="188"/>
                    </a:lnTo>
                    <a:lnTo>
                      <a:pt x="128" y="194"/>
                    </a:lnTo>
                    <a:lnTo>
                      <a:pt x="133" y="200"/>
                    </a:lnTo>
                    <a:lnTo>
                      <a:pt x="139" y="206"/>
                    </a:lnTo>
                    <a:lnTo>
                      <a:pt x="147" y="211"/>
                    </a:lnTo>
                    <a:lnTo>
                      <a:pt x="152" y="219"/>
                    </a:lnTo>
                    <a:lnTo>
                      <a:pt x="160" y="225"/>
                    </a:lnTo>
                    <a:lnTo>
                      <a:pt x="169" y="230"/>
                    </a:lnTo>
                    <a:lnTo>
                      <a:pt x="177" y="238"/>
                    </a:lnTo>
                    <a:lnTo>
                      <a:pt x="187" y="244"/>
                    </a:lnTo>
                    <a:lnTo>
                      <a:pt x="196" y="251"/>
                    </a:lnTo>
                    <a:lnTo>
                      <a:pt x="206" y="257"/>
                    </a:lnTo>
                    <a:lnTo>
                      <a:pt x="217" y="264"/>
                    </a:lnTo>
                    <a:lnTo>
                      <a:pt x="226" y="270"/>
                    </a:lnTo>
                    <a:lnTo>
                      <a:pt x="238" y="276"/>
                    </a:lnTo>
                    <a:lnTo>
                      <a:pt x="249" y="282"/>
                    </a:lnTo>
                    <a:lnTo>
                      <a:pt x="263" y="289"/>
                    </a:lnTo>
                    <a:lnTo>
                      <a:pt x="276" y="295"/>
                    </a:lnTo>
                    <a:lnTo>
                      <a:pt x="289" y="303"/>
                    </a:lnTo>
                    <a:lnTo>
                      <a:pt x="304" y="308"/>
                    </a:lnTo>
                    <a:lnTo>
                      <a:pt x="318" y="314"/>
                    </a:lnTo>
                    <a:lnTo>
                      <a:pt x="333" y="320"/>
                    </a:lnTo>
                    <a:lnTo>
                      <a:pt x="350" y="325"/>
                    </a:lnTo>
                    <a:lnTo>
                      <a:pt x="365" y="331"/>
                    </a:lnTo>
                    <a:lnTo>
                      <a:pt x="382" y="337"/>
                    </a:lnTo>
                    <a:lnTo>
                      <a:pt x="399" y="342"/>
                    </a:lnTo>
                    <a:lnTo>
                      <a:pt x="418" y="348"/>
                    </a:lnTo>
                    <a:lnTo>
                      <a:pt x="437" y="352"/>
                    </a:lnTo>
                    <a:lnTo>
                      <a:pt x="456" y="358"/>
                    </a:lnTo>
                    <a:lnTo>
                      <a:pt x="477" y="361"/>
                    </a:lnTo>
                    <a:lnTo>
                      <a:pt x="498" y="367"/>
                    </a:lnTo>
                    <a:lnTo>
                      <a:pt x="519" y="371"/>
                    </a:lnTo>
                    <a:lnTo>
                      <a:pt x="542" y="375"/>
                    </a:lnTo>
                    <a:lnTo>
                      <a:pt x="565" y="377"/>
                    </a:lnTo>
                    <a:lnTo>
                      <a:pt x="589" y="380"/>
                    </a:lnTo>
                    <a:lnTo>
                      <a:pt x="612" y="382"/>
                    </a:lnTo>
                    <a:lnTo>
                      <a:pt x="639" y="386"/>
                    </a:lnTo>
                    <a:lnTo>
                      <a:pt x="665" y="390"/>
                    </a:lnTo>
                    <a:lnTo>
                      <a:pt x="692" y="392"/>
                    </a:lnTo>
                    <a:lnTo>
                      <a:pt x="721" y="394"/>
                    </a:lnTo>
                    <a:lnTo>
                      <a:pt x="749" y="396"/>
                    </a:lnTo>
                    <a:lnTo>
                      <a:pt x="778" y="396"/>
                    </a:lnTo>
                    <a:lnTo>
                      <a:pt x="810" y="398"/>
                    </a:lnTo>
                    <a:lnTo>
                      <a:pt x="812" y="398"/>
                    </a:lnTo>
                    <a:lnTo>
                      <a:pt x="819" y="396"/>
                    </a:lnTo>
                    <a:lnTo>
                      <a:pt x="825" y="396"/>
                    </a:lnTo>
                    <a:lnTo>
                      <a:pt x="833" y="394"/>
                    </a:lnTo>
                    <a:lnTo>
                      <a:pt x="840" y="394"/>
                    </a:lnTo>
                    <a:lnTo>
                      <a:pt x="850" y="394"/>
                    </a:lnTo>
                    <a:lnTo>
                      <a:pt x="854" y="392"/>
                    </a:lnTo>
                    <a:lnTo>
                      <a:pt x="859" y="392"/>
                    </a:lnTo>
                    <a:lnTo>
                      <a:pt x="865" y="390"/>
                    </a:lnTo>
                    <a:lnTo>
                      <a:pt x="871" y="390"/>
                    </a:lnTo>
                    <a:lnTo>
                      <a:pt x="875" y="388"/>
                    </a:lnTo>
                    <a:lnTo>
                      <a:pt x="880" y="386"/>
                    </a:lnTo>
                    <a:lnTo>
                      <a:pt x="886" y="386"/>
                    </a:lnTo>
                    <a:lnTo>
                      <a:pt x="894" y="386"/>
                    </a:lnTo>
                    <a:lnTo>
                      <a:pt x="899" y="384"/>
                    </a:lnTo>
                    <a:lnTo>
                      <a:pt x="907" y="384"/>
                    </a:lnTo>
                    <a:lnTo>
                      <a:pt x="913" y="382"/>
                    </a:lnTo>
                    <a:lnTo>
                      <a:pt x="920" y="382"/>
                    </a:lnTo>
                    <a:lnTo>
                      <a:pt x="926" y="380"/>
                    </a:lnTo>
                    <a:lnTo>
                      <a:pt x="933" y="380"/>
                    </a:lnTo>
                    <a:lnTo>
                      <a:pt x="941" y="379"/>
                    </a:lnTo>
                    <a:lnTo>
                      <a:pt x="949" y="379"/>
                    </a:lnTo>
                    <a:lnTo>
                      <a:pt x="956" y="377"/>
                    </a:lnTo>
                    <a:lnTo>
                      <a:pt x="964" y="377"/>
                    </a:lnTo>
                    <a:lnTo>
                      <a:pt x="970" y="375"/>
                    </a:lnTo>
                    <a:lnTo>
                      <a:pt x="977" y="373"/>
                    </a:lnTo>
                    <a:lnTo>
                      <a:pt x="985" y="371"/>
                    </a:lnTo>
                    <a:lnTo>
                      <a:pt x="994" y="371"/>
                    </a:lnTo>
                    <a:lnTo>
                      <a:pt x="1000" y="369"/>
                    </a:lnTo>
                    <a:lnTo>
                      <a:pt x="1009" y="367"/>
                    </a:lnTo>
                    <a:lnTo>
                      <a:pt x="1015" y="365"/>
                    </a:lnTo>
                    <a:lnTo>
                      <a:pt x="1023" y="363"/>
                    </a:lnTo>
                    <a:lnTo>
                      <a:pt x="1030" y="361"/>
                    </a:lnTo>
                    <a:lnTo>
                      <a:pt x="1040" y="361"/>
                    </a:lnTo>
                    <a:lnTo>
                      <a:pt x="1047" y="360"/>
                    </a:lnTo>
                    <a:lnTo>
                      <a:pt x="1055" y="358"/>
                    </a:lnTo>
                    <a:lnTo>
                      <a:pt x="1063" y="356"/>
                    </a:lnTo>
                    <a:lnTo>
                      <a:pt x="1070" y="356"/>
                    </a:lnTo>
                    <a:lnTo>
                      <a:pt x="1078" y="352"/>
                    </a:lnTo>
                    <a:lnTo>
                      <a:pt x="1085" y="352"/>
                    </a:lnTo>
                    <a:lnTo>
                      <a:pt x="1093" y="348"/>
                    </a:lnTo>
                    <a:lnTo>
                      <a:pt x="1101" y="348"/>
                    </a:lnTo>
                    <a:lnTo>
                      <a:pt x="1106" y="346"/>
                    </a:lnTo>
                    <a:lnTo>
                      <a:pt x="1114" y="342"/>
                    </a:lnTo>
                    <a:lnTo>
                      <a:pt x="1122" y="341"/>
                    </a:lnTo>
                    <a:lnTo>
                      <a:pt x="1129" y="341"/>
                    </a:lnTo>
                    <a:lnTo>
                      <a:pt x="1137" y="337"/>
                    </a:lnTo>
                    <a:lnTo>
                      <a:pt x="1142" y="335"/>
                    </a:lnTo>
                    <a:lnTo>
                      <a:pt x="1150" y="333"/>
                    </a:lnTo>
                    <a:lnTo>
                      <a:pt x="1156" y="331"/>
                    </a:lnTo>
                    <a:lnTo>
                      <a:pt x="1161" y="329"/>
                    </a:lnTo>
                    <a:lnTo>
                      <a:pt x="1169" y="327"/>
                    </a:lnTo>
                    <a:lnTo>
                      <a:pt x="1175" y="325"/>
                    </a:lnTo>
                    <a:lnTo>
                      <a:pt x="1182" y="323"/>
                    </a:lnTo>
                    <a:lnTo>
                      <a:pt x="1182" y="346"/>
                    </a:lnTo>
                    <a:lnTo>
                      <a:pt x="1181" y="346"/>
                    </a:lnTo>
                    <a:lnTo>
                      <a:pt x="1173" y="350"/>
                    </a:lnTo>
                    <a:lnTo>
                      <a:pt x="1165" y="350"/>
                    </a:lnTo>
                    <a:lnTo>
                      <a:pt x="1160" y="354"/>
                    </a:lnTo>
                    <a:lnTo>
                      <a:pt x="1152" y="356"/>
                    </a:lnTo>
                    <a:lnTo>
                      <a:pt x="1144" y="360"/>
                    </a:lnTo>
                    <a:lnTo>
                      <a:pt x="1141" y="361"/>
                    </a:lnTo>
                    <a:lnTo>
                      <a:pt x="1135" y="363"/>
                    </a:lnTo>
                    <a:lnTo>
                      <a:pt x="1129" y="363"/>
                    </a:lnTo>
                    <a:lnTo>
                      <a:pt x="1125" y="365"/>
                    </a:lnTo>
                    <a:lnTo>
                      <a:pt x="1118" y="367"/>
                    </a:lnTo>
                    <a:lnTo>
                      <a:pt x="1112" y="369"/>
                    </a:lnTo>
                    <a:lnTo>
                      <a:pt x="1106" y="371"/>
                    </a:lnTo>
                    <a:lnTo>
                      <a:pt x="1103" y="375"/>
                    </a:lnTo>
                    <a:lnTo>
                      <a:pt x="1095" y="377"/>
                    </a:lnTo>
                    <a:lnTo>
                      <a:pt x="1089" y="379"/>
                    </a:lnTo>
                    <a:lnTo>
                      <a:pt x="1082" y="380"/>
                    </a:lnTo>
                    <a:lnTo>
                      <a:pt x="1076" y="382"/>
                    </a:lnTo>
                    <a:lnTo>
                      <a:pt x="1068" y="384"/>
                    </a:lnTo>
                    <a:lnTo>
                      <a:pt x="1061" y="386"/>
                    </a:lnTo>
                    <a:lnTo>
                      <a:pt x="1053" y="390"/>
                    </a:lnTo>
                    <a:lnTo>
                      <a:pt x="1047" y="394"/>
                    </a:lnTo>
                    <a:lnTo>
                      <a:pt x="1038" y="396"/>
                    </a:lnTo>
                    <a:lnTo>
                      <a:pt x="1030" y="398"/>
                    </a:lnTo>
                    <a:lnTo>
                      <a:pt x="1021" y="400"/>
                    </a:lnTo>
                    <a:lnTo>
                      <a:pt x="1013" y="401"/>
                    </a:lnTo>
                    <a:lnTo>
                      <a:pt x="1006" y="403"/>
                    </a:lnTo>
                    <a:lnTo>
                      <a:pt x="996" y="405"/>
                    </a:lnTo>
                    <a:lnTo>
                      <a:pt x="987" y="407"/>
                    </a:lnTo>
                    <a:lnTo>
                      <a:pt x="979" y="411"/>
                    </a:lnTo>
                    <a:lnTo>
                      <a:pt x="970" y="413"/>
                    </a:lnTo>
                    <a:lnTo>
                      <a:pt x="960" y="415"/>
                    </a:lnTo>
                    <a:lnTo>
                      <a:pt x="951" y="417"/>
                    </a:lnTo>
                    <a:lnTo>
                      <a:pt x="941" y="419"/>
                    </a:lnTo>
                    <a:lnTo>
                      <a:pt x="930" y="420"/>
                    </a:lnTo>
                    <a:lnTo>
                      <a:pt x="922" y="422"/>
                    </a:lnTo>
                    <a:lnTo>
                      <a:pt x="911" y="424"/>
                    </a:lnTo>
                    <a:lnTo>
                      <a:pt x="903" y="426"/>
                    </a:lnTo>
                    <a:lnTo>
                      <a:pt x="892" y="428"/>
                    </a:lnTo>
                    <a:lnTo>
                      <a:pt x="880" y="430"/>
                    </a:lnTo>
                    <a:lnTo>
                      <a:pt x="871" y="430"/>
                    </a:lnTo>
                    <a:lnTo>
                      <a:pt x="861" y="434"/>
                    </a:lnTo>
                    <a:lnTo>
                      <a:pt x="850" y="434"/>
                    </a:lnTo>
                    <a:lnTo>
                      <a:pt x="838" y="436"/>
                    </a:lnTo>
                    <a:lnTo>
                      <a:pt x="829" y="438"/>
                    </a:lnTo>
                    <a:lnTo>
                      <a:pt x="819" y="439"/>
                    </a:lnTo>
                    <a:lnTo>
                      <a:pt x="808" y="439"/>
                    </a:lnTo>
                    <a:lnTo>
                      <a:pt x="797" y="441"/>
                    </a:lnTo>
                    <a:lnTo>
                      <a:pt x="785" y="441"/>
                    </a:lnTo>
                    <a:lnTo>
                      <a:pt x="774" y="443"/>
                    </a:lnTo>
                    <a:lnTo>
                      <a:pt x="762" y="443"/>
                    </a:lnTo>
                    <a:lnTo>
                      <a:pt x="751" y="445"/>
                    </a:lnTo>
                    <a:lnTo>
                      <a:pt x="741" y="445"/>
                    </a:lnTo>
                    <a:lnTo>
                      <a:pt x="730" y="447"/>
                    </a:lnTo>
                    <a:lnTo>
                      <a:pt x="719" y="447"/>
                    </a:lnTo>
                    <a:lnTo>
                      <a:pt x="707" y="447"/>
                    </a:lnTo>
                    <a:lnTo>
                      <a:pt x="696" y="447"/>
                    </a:lnTo>
                    <a:lnTo>
                      <a:pt x="684" y="447"/>
                    </a:lnTo>
                    <a:lnTo>
                      <a:pt x="671" y="445"/>
                    </a:lnTo>
                    <a:lnTo>
                      <a:pt x="660" y="445"/>
                    </a:lnTo>
                    <a:lnTo>
                      <a:pt x="648" y="445"/>
                    </a:lnTo>
                    <a:lnTo>
                      <a:pt x="637" y="445"/>
                    </a:lnTo>
                    <a:lnTo>
                      <a:pt x="624" y="445"/>
                    </a:lnTo>
                    <a:lnTo>
                      <a:pt x="610" y="443"/>
                    </a:lnTo>
                    <a:lnTo>
                      <a:pt x="599" y="443"/>
                    </a:lnTo>
                    <a:lnTo>
                      <a:pt x="588" y="443"/>
                    </a:lnTo>
                    <a:lnTo>
                      <a:pt x="574" y="441"/>
                    </a:lnTo>
                    <a:lnTo>
                      <a:pt x="563" y="441"/>
                    </a:lnTo>
                    <a:lnTo>
                      <a:pt x="550" y="439"/>
                    </a:lnTo>
                    <a:lnTo>
                      <a:pt x="538" y="439"/>
                    </a:lnTo>
                    <a:lnTo>
                      <a:pt x="525" y="438"/>
                    </a:lnTo>
                    <a:lnTo>
                      <a:pt x="513" y="438"/>
                    </a:lnTo>
                    <a:lnTo>
                      <a:pt x="500" y="436"/>
                    </a:lnTo>
                    <a:lnTo>
                      <a:pt x="489" y="434"/>
                    </a:lnTo>
                    <a:lnTo>
                      <a:pt x="475" y="430"/>
                    </a:lnTo>
                    <a:lnTo>
                      <a:pt x="462" y="430"/>
                    </a:lnTo>
                    <a:lnTo>
                      <a:pt x="451" y="426"/>
                    </a:lnTo>
                    <a:lnTo>
                      <a:pt x="439" y="426"/>
                    </a:lnTo>
                    <a:lnTo>
                      <a:pt x="426" y="422"/>
                    </a:lnTo>
                    <a:lnTo>
                      <a:pt x="415" y="420"/>
                    </a:lnTo>
                    <a:lnTo>
                      <a:pt x="401" y="419"/>
                    </a:lnTo>
                    <a:lnTo>
                      <a:pt x="390" y="417"/>
                    </a:lnTo>
                    <a:lnTo>
                      <a:pt x="379" y="413"/>
                    </a:lnTo>
                    <a:lnTo>
                      <a:pt x="367" y="411"/>
                    </a:lnTo>
                    <a:lnTo>
                      <a:pt x="356" y="407"/>
                    </a:lnTo>
                    <a:lnTo>
                      <a:pt x="344" y="405"/>
                    </a:lnTo>
                    <a:lnTo>
                      <a:pt x="331" y="401"/>
                    </a:lnTo>
                    <a:lnTo>
                      <a:pt x="320" y="398"/>
                    </a:lnTo>
                    <a:lnTo>
                      <a:pt x="308" y="394"/>
                    </a:lnTo>
                    <a:lnTo>
                      <a:pt x="297" y="392"/>
                    </a:lnTo>
                    <a:lnTo>
                      <a:pt x="285" y="386"/>
                    </a:lnTo>
                    <a:lnTo>
                      <a:pt x="274" y="382"/>
                    </a:lnTo>
                    <a:lnTo>
                      <a:pt x="263" y="379"/>
                    </a:lnTo>
                    <a:lnTo>
                      <a:pt x="253" y="375"/>
                    </a:lnTo>
                    <a:lnTo>
                      <a:pt x="242" y="369"/>
                    </a:lnTo>
                    <a:lnTo>
                      <a:pt x="230" y="365"/>
                    </a:lnTo>
                    <a:lnTo>
                      <a:pt x="221" y="360"/>
                    </a:lnTo>
                    <a:lnTo>
                      <a:pt x="211" y="356"/>
                    </a:lnTo>
                    <a:lnTo>
                      <a:pt x="200" y="350"/>
                    </a:lnTo>
                    <a:lnTo>
                      <a:pt x="192" y="344"/>
                    </a:lnTo>
                    <a:lnTo>
                      <a:pt x="183" y="339"/>
                    </a:lnTo>
                    <a:lnTo>
                      <a:pt x="175" y="333"/>
                    </a:lnTo>
                    <a:lnTo>
                      <a:pt x="166" y="327"/>
                    </a:lnTo>
                    <a:lnTo>
                      <a:pt x="156" y="322"/>
                    </a:lnTo>
                    <a:lnTo>
                      <a:pt x="147" y="316"/>
                    </a:lnTo>
                    <a:lnTo>
                      <a:pt x="139" y="310"/>
                    </a:lnTo>
                    <a:lnTo>
                      <a:pt x="131" y="303"/>
                    </a:lnTo>
                    <a:lnTo>
                      <a:pt x="124" y="295"/>
                    </a:lnTo>
                    <a:lnTo>
                      <a:pt x="114" y="289"/>
                    </a:lnTo>
                    <a:lnTo>
                      <a:pt x="109" y="282"/>
                    </a:lnTo>
                    <a:lnTo>
                      <a:pt x="101" y="274"/>
                    </a:lnTo>
                    <a:lnTo>
                      <a:pt x="95" y="266"/>
                    </a:lnTo>
                    <a:lnTo>
                      <a:pt x="90" y="259"/>
                    </a:lnTo>
                    <a:lnTo>
                      <a:pt x="84" y="251"/>
                    </a:lnTo>
                    <a:lnTo>
                      <a:pt x="78" y="244"/>
                    </a:lnTo>
                    <a:lnTo>
                      <a:pt x="73" y="236"/>
                    </a:lnTo>
                    <a:lnTo>
                      <a:pt x="67" y="228"/>
                    </a:lnTo>
                    <a:lnTo>
                      <a:pt x="63" y="221"/>
                    </a:lnTo>
                    <a:lnTo>
                      <a:pt x="0" y="95"/>
                    </a:lnTo>
                    <a:lnTo>
                      <a:pt x="82" y="0"/>
                    </a:lnTo>
                    <a:lnTo>
                      <a:pt x="111" y="8"/>
                    </a:lnTo>
                    <a:lnTo>
                      <a:pt x="111" y="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8" name="Freeform 36"/>
              <p:cNvSpPr>
                <a:spLocks/>
              </p:cNvSpPr>
              <p:nvPr/>
            </p:nvSpPr>
            <p:spPr bwMode="auto">
              <a:xfrm>
                <a:off x="4303" y="1223"/>
                <a:ext cx="47" cy="27"/>
              </a:xfrm>
              <a:custGeom>
                <a:avLst/>
                <a:gdLst>
                  <a:gd name="T0" fmla="*/ 0 w 95"/>
                  <a:gd name="T1" fmla="*/ 38 h 55"/>
                  <a:gd name="T2" fmla="*/ 38 w 95"/>
                  <a:gd name="T3" fmla="*/ 55 h 55"/>
                  <a:gd name="T4" fmla="*/ 95 w 95"/>
                  <a:gd name="T5" fmla="*/ 23 h 55"/>
                  <a:gd name="T6" fmla="*/ 65 w 95"/>
                  <a:gd name="T7" fmla="*/ 0 h 55"/>
                  <a:gd name="T8" fmla="*/ 0 w 95"/>
                  <a:gd name="T9" fmla="*/ 38 h 55"/>
                  <a:gd name="T10" fmla="*/ 0 w 95"/>
                  <a:gd name="T11" fmla="*/ 38 h 55"/>
                </a:gdLst>
                <a:ahLst/>
                <a:cxnLst>
                  <a:cxn ang="0">
                    <a:pos x="T0" y="T1"/>
                  </a:cxn>
                  <a:cxn ang="0">
                    <a:pos x="T2" y="T3"/>
                  </a:cxn>
                  <a:cxn ang="0">
                    <a:pos x="T4" y="T5"/>
                  </a:cxn>
                  <a:cxn ang="0">
                    <a:pos x="T6" y="T7"/>
                  </a:cxn>
                  <a:cxn ang="0">
                    <a:pos x="T8" y="T9"/>
                  </a:cxn>
                  <a:cxn ang="0">
                    <a:pos x="T10" y="T11"/>
                  </a:cxn>
                </a:cxnLst>
                <a:rect l="0" t="0" r="r" b="b"/>
                <a:pathLst>
                  <a:path w="95" h="55">
                    <a:moveTo>
                      <a:pt x="0" y="38"/>
                    </a:moveTo>
                    <a:lnTo>
                      <a:pt x="38" y="55"/>
                    </a:lnTo>
                    <a:lnTo>
                      <a:pt x="95" y="23"/>
                    </a:lnTo>
                    <a:lnTo>
                      <a:pt x="65" y="0"/>
                    </a:lnTo>
                    <a:lnTo>
                      <a:pt x="0" y="38"/>
                    </a:lnTo>
                    <a:lnTo>
                      <a:pt x="0" y="38"/>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49" name="Freeform 37"/>
              <p:cNvSpPr>
                <a:spLocks/>
              </p:cNvSpPr>
              <p:nvPr/>
            </p:nvSpPr>
            <p:spPr bwMode="auto">
              <a:xfrm>
                <a:off x="4390" y="1191"/>
                <a:ext cx="44" cy="25"/>
              </a:xfrm>
              <a:custGeom>
                <a:avLst/>
                <a:gdLst>
                  <a:gd name="T0" fmla="*/ 0 w 88"/>
                  <a:gd name="T1" fmla="*/ 19 h 50"/>
                  <a:gd name="T2" fmla="*/ 82 w 88"/>
                  <a:gd name="T3" fmla="*/ 0 h 50"/>
                  <a:gd name="T4" fmla="*/ 82 w 88"/>
                  <a:gd name="T5" fmla="*/ 2 h 50"/>
                  <a:gd name="T6" fmla="*/ 86 w 88"/>
                  <a:gd name="T7" fmla="*/ 8 h 50"/>
                  <a:gd name="T8" fmla="*/ 88 w 88"/>
                  <a:gd name="T9" fmla="*/ 17 h 50"/>
                  <a:gd name="T10" fmla="*/ 84 w 88"/>
                  <a:gd name="T11" fmla="*/ 25 h 50"/>
                  <a:gd name="T12" fmla="*/ 80 w 88"/>
                  <a:gd name="T13" fmla="*/ 29 h 50"/>
                  <a:gd name="T14" fmla="*/ 74 w 88"/>
                  <a:gd name="T15" fmla="*/ 33 h 50"/>
                  <a:gd name="T16" fmla="*/ 67 w 88"/>
                  <a:gd name="T17" fmla="*/ 36 h 50"/>
                  <a:gd name="T18" fmla="*/ 61 w 88"/>
                  <a:gd name="T19" fmla="*/ 42 h 50"/>
                  <a:gd name="T20" fmla="*/ 53 w 88"/>
                  <a:gd name="T21" fmla="*/ 44 h 50"/>
                  <a:gd name="T22" fmla="*/ 48 w 88"/>
                  <a:gd name="T23" fmla="*/ 46 h 50"/>
                  <a:gd name="T24" fmla="*/ 44 w 88"/>
                  <a:gd name="T25" fmla="*/ 48 h 50"/>
                  <a:gd name="T26" fmla="*/ 42 w 88"/>
                  <a:gd name="T27" fmla="*/ 50 h 50"/>
                  <a:gd name="T28" fmla="*/ 0 w 88"/>
                  <a:gd name="T29" fmla="*/ 19 h 50"/>
                  <a:gd name="T30" fmla="*/ 0 w 88"/>
                  <a:gd name="T31"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8" h="50">
                    <a:moveTo>
                      <a:pt x="0" y="19"/>
                    </a:moveTo>
                    <a:lnTo>
                      <a:pt x="82" y="0"/>
                    </a:lnTo>
                    <a:lnTo>
                      <a:pt x="82" y="2"/>
                    </a:lnTo>
                    <a:lnTo>
                      <a:pt x="86" y="8"/>
                    </a:lnTo>
                    <a:lnTo>
                      <a:pt x="88" y="17"/>
                    </a:lnTo>
                    <a:lnTo>
                      <a:pt x="84" y="25"/>
                    </a:lnTo>
                    <a:lnTo>
                      <a:pt x="80" y="29"/>
                    </a:lnTo>
                    <a:lnTo>
                      <a:pt x="74" y="33"/>
                    </a:lnTo>
                    <a:lnTo>
                      <a:pt x="67" y="36"/>
                    </a:lnTo>
                    <a:lnTo>
                      <a:pt x="61" y="42"/>
                    </a:lnTo>
                    <a:lnTo>
                      <a:pt x="53" y="44"/>
                    </a:lnTo>
                    <a:lnTo>
                      <a:pt x="48" y="46"/>
                    </a:lnTo>
                    <a:lnTo>
                      <a:pt x="44" y="48"/>
                    </a:lnTo>
                    <a:lnTo>
                      <a:pt x="42" y="50"/>
                    </a:lnTo>
                    <a:lnTo>
                      <a:pt x="0" y="19"/>
                    </a:lnTo>
                    <a:lnTo>
                      <a:pt x="0" y="19"/>
                    </a:lnTo>
                    <a:close/>
                  </a:path>
                </a:pathLst>
              </a:custGeom>
              <a:solidFill>
                <a:srgbClr val="C7D1A3"/>
              </a:solidFill>
              <a:ln w="38100">
                <a:solidFill>
                  <a:srgbClr val="002060"/>
                </a:solidFill>
                <a:round/>
                <a:headEnd/>
                <a:tailEnd/>
              </a:ln>
            </p:spPr>
            <p:txBody>
              <a:bodyPr/>
              <a:lstStyle/>
              <a:p>
                <a:endParaRPr lang="en-US">
                  <a:solidFill>
                    <a:srgbClr val="FFFFFF"/>
                  </a:solidFill>
                </a:endParaRPr>
              </a:p>
            </p:txBody>
          </p:sp>
          <p:sp>
            <p:nvSpPr>
              <p:cNvPr id="13350" name="Freeform 38"/>
              <p:cNvSpPr>
                <a:spLocks/>
              </p:cNvSpPr>
              <p:nvPr/>
            </p:nvSpPr>
            <p:spPr bwMode="auto">
              <a:xfrm>
                <a:off x="4629" y="1459"/>
                <a:ext cx="259" cy="230"/>
              </a:xfrm>
              <a:custGeom>
                <a:avLst/>
                <a:gdLst>
                  <a:gd name="T0" fmla="*/ 511 w 519"/>
                  <a:gd name="T1" fmla="*/ 9 h 460"/>
                  <a:gd name="T2" fmla="*/ 500 w 519"/>
                  <a:gd name="T3" fmla="*/ 26 h 460"/>
                  <a:gd name="T4" fmla="*/ 483 w 519"/>
                  <a:gd name="T5" fmla="*/ 53 h 460"/>
                  <a:gd name="T6" fmla="*/ 466 w 519"/>
                  <a:gd name="T7" fmla="*/ 78 h 460"/>
                  <a:gd name="T8" fmla="*/ 456 w 519"/>
                  <a:gd name="T9" fmla="*/ 95 h 460"/>
                  <a:gd name="T10" fmla="*/ 443 w 519"/>
                  <a:gd name="T11" fmla="*/ 114 h 460"/>
                  <a:gd name="T12" fmla="*/ 430 w 519"/>
                  <a:gd name="T13" fmla="*/ 131 h 460"/>
                  <a:gd name="T14" fmla="*/ 416 w 519"/>
                  <a:gd name="T15" fmla="*/ 150 h 460"/>
                  <a:gd name="T16" fmla="*/ 405 w 519"/>
                  <a:gd name="T17" fmla="*/ 171 h 460"/>
                  <a:gd name="T18" fmla="*/ 388 w 519"/>
                  <a:gd name="T19" fmla="*/ 190 h 460"/>
                  <a:gd name="T20" fmla="*/ 375 w 519"/>
                  <a:gd name="T21" fmla="*/ 207 h 460"/>
                  <a:gd name="T22" fmla="*/ 361 w 519"/>
                  <a:gd name="T23" fmla="*/ 228 h 460"/>
                  <a:gd name="T24" fmla="*/ 346 w 519"/>
                  <a:gd name="T25" fmla="*/ 245 h 460"/>
                  <a:gd name="T26" fmla="*/ 333 w 519"/>
                  <a:gd name="T27" fmla="*/ 262 h 460"/>
                  <a:gd name="T28" fmla="*/ 310 w 519"/>
                  <a:gd name="T29" fmla="*/ 289 h 460"/>
                  <a:gd name="T30" fmla="*/ 283 w 519"/>
                  <a:gd name="T31" fmla="*/ 315 h 460"/>
                  <a:gd name="T32" fmla="*/ 257 w 519"/>
                  <a:gd name="T33" fmla="*/ 340 h 460"/>
                  <a:gd name="T34" fmla="*/ 230 w 519"/>
                  <a:gd name="T35" fmla="*/ 361 h 460"/>
                  <a:gd name="T36" fmla="*/ 204 w 519"/>
                  <a:gd name="T37" fmla="*/ 382 h 460"/>
                  <a:gd name="T38" fmla="*/ 175 w 519"/>
                  <a:gd name="T39" fmla="*/ 401 h 460"/>
                  <a:gd name="T40" fmla="*/ 148 w 519"/>
                  <a:gd name="T41" fmla="*/ 418 h 460"/>
                  <a:gd name="T42" fmla="*/ 120 w 519"/>
                  <a:gd name="T43" fmla="*/ 431 h 460"/>
                  <a:gd name="T44" fmla="*/ 93 w 519"/>
                  <a:gd name="T45" fmla="*/ 443 h 460"/>
                  <a:gd name="T46" fmla="*/ 65 w 519"/>
                  <a:gd name="T47" fmla="*/ 452 h 460"/>
                  <a:gd name="T48" fmla="*/ 36 w 519"/>
                  <a:gd name="T49" fmla="*/ 458 h 460"/>
                  <a:gd name="T50" fmla="*/ 8 w 519"/>
                  <a:gd name="T51" fmla="*/ 460 h 460"/>
                  <a:gd name="T52" fmla="*/ 4 w 519"/>
                  <a:gd name="T53" fmla="*/ 456 h 460"/>
                  <a:gd name="T54" fmla="*/ 25 w 519"/>
                  <a:gd name="T55" fmla="*/ 445 h 460"/>
                  <a:gd name="T56" fmla="*/ 42 w 519"/>
                  <a:gd name="T57" fmla="*/ 431 h 460"/>
                  <a:gd name="T58" fmla="*/ 61 w 519"/>
                  <a:gd name="T59" fmla="*/ 418 h 460"/>
                  <a:gd name="T60" fmla="*/ 84 w 519"/>
                  <a:gd name="T61" fmla="*/ 401 h 460"/>
                  <a:gd name="T62" fmla="*/ 103 w 519"/>
                  <a:gd name="T63" fmla="*/ 380 h 460"/>
                  <a:gd name="T64" fmla="*/ 124 w 519"/>
                  <a:gd name="T65" fmla="*/ 359 h 460"/>
                  <a:gd name="T66" fmla="*/ 139 w 519"/>
                  <a:gd name="T67" fmla="*/ 334 h 460"/>
                  <a:gd name="T68" fmla="*/ 154 w 519"/>
                  <a:gd name="T69" fmla="*/ 308 h 460"/>
                  <a:gd name="T70" fmla="*/ 162 w 519"/>
                  <a:gd name="T71" fmla="*/ 281 h 460"/>
                  <a:gd name="T72" fmla="*/ 167 w 519"/>
                  <a:gd name="T73" fmla="*/ 254 h 460"/>
                  <a:gd name="T74" fmla="*/ 173 w 519"/>
                  <a:gd name="T75" fmla="*/ 230 h 460"/>
                  <a:gd name="T76" fmla="*/ 175 w 519"/>
                  <a:gd name="T77" fmla="*/ 205 h 460"/>
                  <a:gd name="T78" fmla="*/ 177 w 519"/>
                  <a:gd name="T79" fmla="*/ 184 h 460"/>
                  <a:gd name="T80" fmla="*/ 179 w 519"/>
                  <a:gd name="T81" fmla="*/ 167 h 460"/>
                  <a:gd name="T82" fmla="*/ 179 w 519"/>
                  <a:gd name="T83" fmla="*/ 150 h 460"/>
                  <a:gd name="T84" fmla="*/ 179 w 519"/>
                  <a:gd name="T85" fmla="*/ 129 h 460"/>
                  <a:gd name="T86" fmla="*/ 179 w 519"/>
                  <a:gd name="T87" fmla="*/ 116 h 460"/>
                  <a:gd name="T88" fmla="*/ 519 w 519"/>
                  <a:gd name="T89" fmla="*/ 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19" h="460">
                    <a:moveTo>
                      <a:pt x="519" y="0"/>
                    </a:moveTo>
                    <a:lnTo>
                      <a:pt x="517" y="1"/>
                    </a:lnTo>
                    <a:lnTo>
                      <a:pt x="511" y="9"/>
                    </a:lnTo>
                    <a:lnTo>
                      <a:pt x="508" y="13"/>
                    </a:lnTo>
                    <a:lnTo>
                      <a:pt x="504" y="20"/>
                    </a:lnTo>
                    <a:lnTo>
                      <a:pt x="500" y="26"/>
                    </a:lnTo>
                    <a:lnTo>
                      <a:pt x="496" y="34"/>
                    </a:lnTo>
                    <a:lnTo>
                      <a:pt x="491" y="41"/>
                    </a:lnTo>
                    <a:lnTo>
                      <a:pt x="483" y="53"/>
                    </a:lnTo>
                    <a:lnTo>
                      <a:pt x="477" y="62"/>
                    </a:lnTo>
                    <a:lnTo>
                      <a:pt x="470" y="72"/>
                    </a:lnTo>
                    <a:lnTo>
                      <a:pt x="466" y="78"/>
                    </a:lnTo>
                    <a:lnTo>
                      <a:pt x="462" y="83"/>
                    </a:lnTo>
                    <a:lnTo>
                      <a:pt x="458" y="89"/>
                    </a:lnTo>
                    <a:lnTo>
                      <a:pt x="456" y="95"/>
                    </a:lnTo>
                    <a:lnTo>
                      <a:pt x="451" y="100"/>
                    </a:lnTo>
                    <a:lnTo>
                      <a:pt x="449" y="108"/>
                    </a:lnTo>
                    <a:lnTo>
                      <a:pt x="443" y="114"/>
                    </a:lnTo>
                    <a:lnTo>
                      <a:pt x="439" y="119"/>
                    </a:lnTo>
                    <a:lnTo>
                      <a:pt x="435" y="125"/>
                    </a:lnTo>
                    <a:lnTo>
                      <a:pt x="430" y="131"/>
                    </a:lnTo>
                    <a:lnTo>
                      <a:pt x="426" y="138"/>
                    </a:lnTo>
                    <a:lnTo>
                      <a:pt x="422" y="144"/>
                    </a:lnTo>
                    <a:lnTo>
                      <a:pt x="416" y="150"/>
                    </a:lnTo>
                    <a:lnTo>
                      <a:pt x="413" y="157"/>
                    </a:lnTo>
                    <a:lnTo>
                      <a:pt x="409" y="163"/>
                    </a:lnTo>
                    <a:lnTo>
                      <a:pt x="405" y="171"/>
                    </a:lnTo>
                    <a:lnTo>
                      <a:pt x="399" y="176"/>
                    </a:lnTo>
                    <a:lnTo>
                      <a:pt x="396" y="182"/>
                    </a:lnTo>
                    <a:lnTo>
                      <a:pt x="388" y="190"/>
                    </a:lnTo>
                    <a:lnTo>
                      <a:pt x="384" y="195"/>
                    </a:lnTo>
                    <a:lnTo>
                      <a:pt x="380" y="201"/>
                    </a:lnTo>
                    <a:lnTo>
                      <a:pt x="375" y="207"/>
                    </a:lnTo>
                    <a:lnTo>
                      <a:pt x="371" y="214"/>
                    </a:lnTo>
                    <a:lnTo>
                      <a:pt x="367" y="220"/>
                    </a:lnTo>
                    <a:lnTo>
                      <a:pt x="361" y="228"/>
                    </a:lnTo>
                    <a:lnTo>
                      <a:pt x="358" y="233"/>
                    </a:lnTo>
                    <a:lnTo>
                      <a:pt x="352" y="239"/>
                    </a:lnTo>
                    <a:lnTo>
                      <a:pt x="346" y="245"/>
                    </a:lnTo>
                    <a:lnTo>
                      <a:pt x="342" y="251"/>
                    </a:lnTo>
                    <a:lnTo>
                      <a:pt x="337" y="256"/>
                    </a:lnTo>
                    <a:lnTo>
                      <a:pt x="333" y="262"/>
                    </a:lnTo>
                    <a:lnTo>
                      <a:pt x="329" y="268"/>
                    </a:lnTo>
                    <a:lnTo>
                      <a:pt x="319" y="277"/>
                    </a:lnTo>
                    <a:lnTo>
                      <a:pt x="310" y="289"/>
                    </a:lnTo>
                    <a:lnTo>
                      <a:pt x="302" y="298"/>
                    </a:lnTo>
                    <a:lnTo>
                      <a:pt x="293" y="308"/>
                    </a:lnTo>
                    <a:lnTo>
                      <a:pt x="283" y="315"/>
                    </a:lnTo>
                    <a:lnTo>
                      <a:pt x="274" y="323"/>
                    </a:lnTo>
                    <a:lnTo>
                      <a:pt x="266" y="330"/>
                    </a:lnTo>
                    <a:lnTo>
                      <a:pt x="257" y="340"/>
                    </a:lnTo>
                    <a:lnTo>
                      <a:pt x="247" y="346"/>
                    </a:lnTo>
                    <a:lnTo>
                      <a:pt x="240" y="355"/>
                    </a:lnTo>
                    <a:lnTo>
                      <a:pt x="230" y="361"/>
                    </a:lnTo>
                    <a:lnTo>
                      <a:pt x="223" y="368"/>
                    </a:lnTo>
                    <a:lnTo>
                      <a:pt x="211" y="376"/>
                    </a:lnTo>
                    <a:lnTo>
                      <a:pt x="204" y="382"/>
                    </a:lnTo>
                    <a:lnTo>
                      <a:pt x="194" y="387"/>
                    </a:lnTo>
                    <a:lnTo>
                      <a:pt x="185" y="395"/>
                    </a:lnTo>
                    <a:lnTo>
                      <a:pt x="175" y="401"/>
                    </a:lnTo>
                    <a:lnTo>
                      <a:pt x="166" y="406"/>
                    </a:lnTo>
                    <a:lnTo>
                      <a:pt x="158" y="412"/>
                    </a:lnTo>
                    <a:lnTo>
                      <a:pt x="148" y="418"/>
                    </a:lnTo>
                    <a:lnTo>
                      <a:pt x="139" y="422"/>
                    </a:lnTo>
                    <a:lnTo>
                      <a:pt x="129" y="427"/>
                    </a:lnTo>
                    <a:lnTo>
                      <a:pt x="120" y="431"/>
                    </a:lnTo>
                    <a:lnTo>
                      <a:pt x="110" y="435"/>
                    </a:lnTo>
                    <a:lnTo>
                      <a:pt x="101" y="439"/>
                    </a:lnTo>
                    <a:lnTo>
                      <a:pt x="93" y="443"/>
                    </a:lnTo>
                    <a:lnTo>
                      <a:pt x="84" y="446"/>
                    </a:lnTo>
                    <a:lnTo>
                      <a:pt x="74" y="450"/>
                    </a:lnTo>
                    <a:lnTo>
                      <a:pt x="65" y="452"/>
                    </a:lnTo>
                    <a:lnTo>
                      <a:pt x="55" y="454"/>
                    </a:lnTo>
                    <a:lnTo>
                      <a:pt x="46" y="456"/>
                    </a:lnTo>
                    <a:lnTo>
                      <a:pt x="36" y="458"/>
                    </a:lnTo>
                    <a:lnTo>
                      <a:pt x="27" y="458"/>
                    </a:lnTo>
                    <a:lnTo>
                      <a:pt x="17" y="460"/>
                    </a:lnTo>
                    <a:lnTo>
                      <a:pt x="8" y="460"/>
                    </a:lnTo>
                    <a:lnTo>
                      <a:pt x="0" y="460"/>
                    </a:lnTo>
                    <a:lnTo>
                      <a:pt x="0" y="458"/>
                    </a:lnTo>
                    <a:lnTo>
                      <a:pt x="4" y="456"/>
                    </a:lnTo>
                    <a:lnTo>
                      <a:pt x="10" y="452"/>
                    </a:lnTo>
                    <a:lnTo>
                      <a:pt x="19" y="448"/>
                    </a:lnTo>
                    <a:lnTo>
                      <a:pt x="25" y="445"/>
                    </a:lnTo>
                    <a:lnTo>
                      <a:pt x="31" y="439"/>
                    </a:lnTo>
                    <a:lnTo>
                      <a:pt x="36" y="435"/>
                    </a:lnTo>
                    <a:lnTo>
                      <a:pt x="42" y="431"/>
                    </a:lnTo>
                    <a:lnTo>
                      <a:pt x="48" y="427"/>
                    </a:lnTo>
                    <a:lnTo>
                      <a:pt x="55" y="422"/>
                    </a:lnTo>
                    <a:lnTo>
                      <a:pt x="61" y="418"/>
                    </a:lnTo>
                    <a:lnTo>
                      <a:pt x="69" y="412"/>
                    </a:lnTo>
                    <a:lnTo>
                      <a:pt x="74" y="406"/>
                    </a:lnTo>
                    <a:lnTo>
                      <a:pt x="84" y="401"/>
                    </a:lnTo>
                    <a:lnTo>
                      <a:pt x="90" y="393"/>
                    </a:lnTo>
                    <a:lnTo>
                      <a:pt x="97" y="387"/>
                    </a:lnTo>
                    <a:lnTo>
                      <a:pt x="103" y="380"/>
                    </a:lnTo>
                    <a:lnTo>
                      <a:pt x="110" y="372"/>
                    </a:lnTo>
                    <a:lnTo>
                      <a:pt x="116" y="367"/>
                    </a:lnTo>
                    <a:lnTo>
                      <a:pt x="124" y="359"/>
                    </a:lnTo>
                    <a:lnTo>
                      <a:pt x="129" y="349"/>
                    </a:lnTo>
                    <a:lnTo>
                      <a:pt x="135" y="342"/>
                    </a:lnTo>
                    <a:lnTo>
                      <a:pt x="139" y="334"/>
                    </a:lnTo>
                    <a:lnTo>
                      <a:pt x="145" y="327"/>
                    </a:lnTo>
                    <a:lnTo>
                      <a:pt x="148" y="317"/>
                    </a:lnTo>
                    <a:lnTo>
                      <a:pt x="154" y="308"/>
                    </a:lnTo>
                    <a:lnTo>
                      <a:pt x="156" y="300"/>
                    </a:lnTo>
                    <a:lnTo>
                      <a:pt x="160" y="291"/>
                    </a:lnTo>
                    <a:lnTo>
                      <a:pt x="162" y="281"/>
                    </a:lnTo>
                    <a:lnTo>
                      <a:pt x="164" y="273"/>
                    </a:lnTo>
                    <a:lnTo>
                      <a:pt x="166" y="264"/>
                    </a:lnTo>
                    <a:lnTo>
                      <a:pt x="167" y="254"/>
                    </a:lnTo>
                    <a:lnTo>
                      <a:pt x="169" y="247"/>
                    </a:lnTo>
                    <a:lnTo>
                      <a:pt x="171" y="237"/>
                    </a:lnTo>
                    <a:lnTo>
                      <a:pt x="173" y="230"/>
                    </a:lnTo>
                    <a:lnTo>
                      <a:pt x="175" y="222"/>
                    </a:lnTo>
                    <a:lnTo>
                      <a:pt x="175" y="213"/>
                    </a:lnTo>
                    <a:lnTo>
                      <a:pt x="175" y="205"/>
                    </a:lnTo>
                    <a:lnTo>
                      <a:pt x="177" y="197"/>
                    </a:lnTo>
                    <a:lnTo>
                      <a:pt x="177" y="192"/>
                    </a:lnTo>
                    <a:lnTo>
                      <a:pt x="177" y="184"/>
                    </a:lnTo>
                    <a:lnTo>
                      <a:pt x="179" y="178"/>
                    </a:lnTo>
                    <a:lnTo>
                      <a:pt x="179" y="173"/>
                    </a:lnTo>
                    <a:lnTo>
                      <a:pt x="179" y="167"/>
                    </a:lnTo>
                    <a:lnTo>
                      <a:pt x="179" y="159"/>
                    </a:lnTo>
                    <a:lnTo>
                      <a:pt x="179" y="154"/>
                    </a:lnTo>
                    <a:lnTo>
                      <a:pt x="179" y="150"/>
                    </a:lnTo>
                    <a:lnTo>
                      <a:pt x="179" y="144"/>
                    </a:lnTo>
                    <a:lnTo>
                      <a:pt x="179" y="136"/>
                    </a:lnTo>
                    <a:lnTo>
                      <a:pt x="179" y="129"/>
                    </a:lnTo>
                    <a:lnTo>
                      <a:pt x="179" y="121"/>
                    </a:lnTo>
                    <a:lnTo>
                      <a:pt x="179" y="117"/>
                    </a:lnTo>
                    <a:lnTo>
                      <a:pt x="179" y="116"/>
                    </a:lnTo>
                    <a:lnTo>
                      <a:pt x="356" y="59"/>
                    </a:lnTo>
                    <a:lnTo>
                      <a:pt x="519" y="0"/>
                    </a:lnTo>
                    <a:lnTo>
                      <a:pt x="519"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1" name="Freeform 39"/>
              <p:cNvSpPr>
                <a:spLocks/>
              </p:cNvSpPr>
              <p:nvPr/>
            </p:nvSpPr>
            <p:spPr bwMode="auto">
              <a:xfrm>
                <a:off x="4756" y="1389"/>
                <a:ext cx="14" cy="26"/>
              </a:xfrm>
              <a:custGeom>
                <a:avLst/>
                <a:gdLst>
                  <a:gd name="T0" fmla="*/ 28 w 28"/>
                  <a:gd name="T1" fmla="*/ 7 h 51"/>
                  <a:gd name="T2" fmla="*/ 26 w 28"/>
                  <a:gd name="T3" fmla="*/ 9 h 51"/>
                  <a:gd name="T4" fmla="*/ 25 w 28"/>
                  <a:gd name="T5" fmla="*/ 17 h 51"/>
                  <a:gd name="T6" fmla="*/ 23 w 28"/>
                  <a:gd name="T7" fmla="*/ 26 h 51"/>
                  <a:gd name="T8" fmla="*/ 19 w 28"/>
                  <a:gd name="T9" fmla="*/ 36 h 51"/>
                  <a:gd name="T10" fmla="*/ 15 w 28"/>
                  <a:gd name="T11" fmla="*/ 44 h 51"/>
                  <a:gd name="T12" fmla="*/ 11 w 28"/>
                  <a:gd name="T13" fmla="*/ 49 h 51"/>
                  <a:gd name="T14" fmla="*/ 7 w 28"/>
                  <a:gd name="T15" fmla="*/ 51 h 51"/>
                  <a:gd name="T16" fmla="*/ 2 w 28"/>
                  <a:gd name="T17" fmla="*/ 47 h 51"/>
                  <a:gd name="T18" fmla="*/ 0 w 28"/>
                  <a:gd name="T19" fmla="*/ 44 h 51"/>
                  <a:gd name="T20" fmla="*/ 0 w 28"/>
                  <a:gd name="T21" fmla="*/ 38 h 51"/>
                  <a:gd name="T22" fmla="*/ 0 w 28"/>
                  <a:gd name="T23" fmla="*/ 34 h 51"/>
                  <a:gd name="T24" fmla="*/ 2 w 28"/>
                  <a:gd name="T25" fmla="*/ 28 h 51"/>
                  <a:gd name="T26" fmla="*/ 4 w 28"/>
                  <a:gd name="T27" fmla="*/ 19 h 51"/>
                  <a:gd name="T28" fmla="*/ 7 w 28"/>
                  <a:gd name="T29" fmla="*/ 13 h 51"/>
                  <a:gd name="T30" fmla="*/ 13 w 28"/>
                  <a:gd name="T31" fmla="*/ 4 h 51"/>
                  <a:gd name="T32" fmla="*/ 21 w 28"/>
                  <a:gd name="T33" fmla="*/ 0 h 51"/>
                  <a:gd name="T34" fmla="*/ 25 w 28"/>
                  <a:gd name="T35" fmla="*/ 0 h 51"/>
                  <a:gd name="T36" fmla="*/ 28 w 28"/>
                  <a:gd name="T37" fmla="*/ 7 h 51"/>
                  <a:gd name="T38" fmla="*/ 28 w 28"/>
                  <a:gd name="T3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1">
                    <a:moveTo>
                      <a:pt x="28" y="7"/>
                    </a:moveTo>
                    <a:lnTo>
                      <a:pt x="26" y="9"/>
                    </a:lnTo>
                    <a:lnTo>
                      <a:pt x="25" y="17"/>
                    </a:lnTo>
                    <a:lnTo>
                      <a:pt x="23" y="26"/>
                    </a:lnTo>
                    <a:lnTo>
                      <a:pt x="19" y="36"/>
                    </a:lnTo>
                    <a:lnTo>
                      <a:pt x="15" y="44"/>
                    </a:lnTo>
                    <a:lnTo>
                      <a:pt x="11" y="49"/>
                    </a:lnTo>
                    <a:lnTo>
                      <a:pt x="7" y="51"/>
                    </a:lnTo>
                    <a:lnTo>
                      <a:pt x="2" y="47"/>
                    </a:lnTo>
                    <a:lnTo>
                      <a:pt x="0" y="44"/>
                    </a:lnTo>
                    <a:lnTo>
                      <a:pt x="0" y="38"/>
                    </a:lnTo>
                    <a:lnTo>
                      <a:pt x="0" y="34"/>
                    </a:lnTo>
                    <a:lnTo>
                      <a:pt x="2" y="28"/>
                    </a:lnTo>
                    <a:lnTo>
                      <a:pt x="4" y="19"/>
                    </a:lnTo>
                    <a:lnTo>
                      <a:pt x="7" y="13"/>
                    </a:lnTo>
                    <a:lnTo>
                      <a:pt x="13" y="4"/>
                    </a:lnTo>
                    <a:lnTo>
                      <a:pt x="21" y="0"/>
                    </a:lnTo>
                    <a:lnTo>
                      <a:pt x="25" y="0"/>
                    </a:lnTo>
                    <a:lnTo>
                      <a:pt x="28" y="7"/>
                    </a:lnTo>
                    <a:lnTo>
                      <a:pt x="28" y="7"/>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2" name="Freeform 40"/>
              <p:cNvSpPr>
                <a:spLocks/>
              </p:cNvSpPr>
              <p:nvPr/>
            </p:nvSpPr>
            <p:spPr bwMode="auto">
              <a:xfrm>
                <a:off x="4766" y="1325"/>
                <a:ext cx="15" cy="25"/>
              </a:xfrm>
              <a:custGeom>
                <a:avLst/>
                <a:gdLst>
                  <a:gd name="T0" fmla="*/ 28 w 28"/>
                  <a:gd name="T1" fmla="*/ 8 h 50"/>
                  <a:gd name="T2" fmla="*/ 28 w 28"/>
                  <a:gd name="T3" fmla="*/ 12 h 50"/>
                  <a:gd name="T4" fmla="*/ 26 w 28"/>
                  <a:gd name="T5" fmla="*/ 18 h 50"/>
                  <a:gd name="T6" fmla="*/ 23 w 28"/>
                  <a:gd name="T7" fmla="*/ 27 h 50"/>
                  <a:gd name="T8" fmla="*/ 21 w 28"/>
                  <a:gd name="T9" fmla="*/ 37 h 50"/>
                  <a:gd name="T10" fmla="*/ 15 w 28"/>
                  <a:gd name="T11" fmla="*/ 44 h 50"/>
                  <a:gd name="T12" fmla="*/ 11 w 28"/>
                  <a:gd name="T13" fmla="*/ 48 h 50"/>
                  <a:gd name="T14" fmla="*/ 7 w 28"/>
                  <a:gd name="T15" fmla="*/ 50 h 50"/>
                  <a:gd name="T16" fmla="*/ 2 w 28"/>
                  <a:gd name="T17" fmla="*/ 46 h 50"/>
                  <a:gd name="T18" fmla="*/ 0 w 28"/>
                  <a:gd name="T19" fmla="*/ 38 h 50"/>
                  <a:gd name="T20" fmla="*/ 2 w 28"/>
                  <a:gd name="T21" fmla="*/ 29 h 50"/>
                  <a:gd name="T22" fmla="*/ 4 w 28"/>
                  <a:gd name="T23" fmla="*/ 19 h 50"/>
                  <a:gd name="T24" fmla="*/ 9 w 28"/>
                  <a:gd name="T25" fmla="*/ 14 h 50"/>
                  <a:gd name="T26" fmla="*/ 13 w 28"/>
                  <a:gd name="T27" fmla="*/ 4 h 50"/>
                  <a:gd name="T28" fmla="*/ 21 w 28"/>
                  <a:gd name="T29" fmla="*/ 0 h 50"/>
                  <a:gd name="T30" fmla="*/ 26 w 28"/>
                  <a:gd name="T31" fmla="*/ 0 h 50"/>
                  <a:gd name="T32" fmla="*/ 28 w 28"/>
                  <a:gd name="T33" fmla="*/ 8 h 50"/>
                  <a:gd name="T34" fmla="*/ 28 w 28"/>
                  <a:gd name="T3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50">
                    <a:moveTo>
                      <a:pt x="28" y="8"/>
                    </a:moveTo>
                    <a:lnTo>
                      <a:pt x="28" y="12"/>
                    </a:lnTo>
                    <a:lnTo>
                      <a:pt x="26" y="18"/>
                    </a:lnTo>
                    <a:lnTo>
                      <a:pt x="23" y="27"/>
                    </a:lnTo>
                    <a:lnTo>
                      <a:pt x="21" y="37"/>
                    </a:lnTo>
                    <a:lnTo>
                      <a:pt x="15" y="44"/>
                    </a:lnTo>
                    <a:lnTo>
                      <a:pt x="11" y="48"/>
                    </a:lnTo>
                    <a:lnTo>
                      <a:pt x="7" y="50"/>
                    </a:lnTo>
                    <a:lnTo>
                      <a:pt x="2" y="46"/>
                    </a:lnTo>
                    <a:lnTo>
                      <a:pt x="0" y="38"/>
                    </a:lnTo>
                    <a:lnTo>
                      <a:pt x="2" y="29"/>
                    </a:lnTo>
                    <a:lnTo>
                      <a:pt x="4" y="19"/>
                    </a:lnTo>
                    <a:lnTo>
                      <a:pt x="9" y="14"/>
                    </a:lnTo>
                    <a:lnTo>
                      <a:pt x="13" y="4"/>
                    </a:lnTo>
                    <a:lnTo>
                      <a:pt x="21" y="0"/>
                    </a:lnTo>
                    <a:lnTo>
                      <a:pt x="26" y="0"/>
                    </a:lnTo>
                    <a:lnTo>
                      <a:pt x="28" y="8"/>
                    </a:lnTo>
                    <a:lnTo>
                      <a:pt x="28" y="8"/>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3" name="Freeform 41"/>
              <p:cNvSpPr>
                <a:spLocks/>
              </p:cNvSpPr>
              <p:nvPr/>
            </p:nvSpPr>
            <p:spPr bwMode="auto">
              <a:xfrm>
                <a:off x="4332" y="1339"/>
                <a:ext cx="37" cy="11"/>
              </a:xfrm>
              <a:custGeom>
                <a:avLst/>
                <a:gdLst>
                  <a:gd name="T0" fmla="*/ 10 w 74"/>
                  <a:gd name="T1" fmla="*/ 0 h 21"/>
                  <a:gd name="T2" fmla="*/ 12 w 74"/>
                  <a:gd name="T3" fmla="*/ 0 h 21"/>
                  <a:gd name="T4" fmla="*/ 15 w 74"/>
                  <a:gd name="T5" fmla="*/ 0 h 21"/>
                  <a:gd name="T6" fmla="*/ 19 w 74"/>
                  <a:gd name="T7" fmla="*/ 0 h 21"/>
                  <a:gd name="T8" fmla="*/ 27 w 74"/>
                  <a:gd name="T9" fmla="*/ 2 h 21"/>
                  <a:gd name="T10" fmla="*/ 33 w 74"/>
                  <a:gd name="T11" fmla="*/ 2 h 21"/>
                  <a:gd name="T12" fmla="*/ 38 w 74"/>
                  <a:gd name="T13" fmla="*/ 4 h 21"/>
                  <a:gd name="T14" fmla="*/ 44 w 74"/>
                  <a:gd name="T15" fmla="*/ 4 h 21"/>
                  <a:gd name="T16" fmla="*/ 52 w 74"/>
                  <a:gd name="T17" fmla="*/ 6 h 21"/>
                  <a:gd name="T18" fmla="*/ 57 w 74"/>
                  <a:gd name="T19" fmla="*/ 8 h 21"/>
                  <a:gd name="T20" fmla="*/ 63 w 74"/>
                  <a:gd name="T21" fmla="*/ 9 h 21"/>
                  <a:gd name="T22" fmla="*/ 69 w 74"/>
                  <a:gd name="T23" fmla="*/ 9 h 21"/>
                  <a:gd name="T24" fmla="*/ 72 w 74"/>
                  <a:gd name="T25" fmla="*/ 13 h 21"/>
                  <a:gd name="T26" fmla="*/ 74 w 74"/>
                  <a:gd name="T27" fmla="*/ 15 h 21"/>
                  <a:gd name="T28" fmla="*/ 69 w 74"/>
                  <a:gd name="T29" fmla="*/ 21 h 21"/>
                  <a:gd name="T30" fmla="*/ 61 w 74"/>
                  <a:gd name="T31" fmla="*/ 21 h 21"/>
                  <a:gd name="T32" fmla="*/ 55 w 74"/>
                  <a:gd name="T33" fmla="*/ 21 h 21"/>
                  <a:gd name="T34" fmla="*/ 50 w 74"/>
                  <a:gd name="T35" fmla="*/ 21 h 21"/>
                  <a:gd name="T36" fmla="*/ 42 w 74"/>
                  <a:gd name="T37" fmla="*/ 21 h 21"/>
                  <a:gd name="T38" fmla="*/ 34 w 74"/>
                  <a:gd name="T39" fmla="*/ 19 h 21"/>
                  <a:gd name="T40" fmla="*/ 29 w 74"/>
                  <a:gd name="T41" fmla="*/ 19 h 21"/>
                  <a:gd name="T42" fmla="*/ 21 w 74"/>
                  <a:gd name="T43" fmla="*/ 17 h 21"/>
                  <a:gd name="T44" fmla="*/ 17 w 74"/>
                  <a:gd name="T45" fmla="*/ 17 h 21"/>
                  <a:gd name="T46" fmla="*/ 12 w 74"/>
                  <a:gd name="T47" fmla="*/ 15 h 21"/>
                  <a:gd name="T48" fmla="*/ 6 w 74"/>
                  <a:gd name="T49" fmla="*/ 11 h 21"/>
                  <a:gd name="T50" fmla="*/ 2 w 74"/>
                  <a:gd name="T51" fmla="*/ 9 h 21"/>
                  <a:gd name="T52" fmla="*/ 0 w 74"/>
                  <a:gd name="T53" fmla="*/ 6 h 21"/>
                  <a:gd name="T54" fmla="*/ 0 w 74"/>
                  <a:gd name="T55" fmla="*/ 4 h 21"/>
                  <a:gd name="T56" fmla="*/ 0 w 74"/>
                  <a:gd name="T57" fmla="*/ 2 h 21"/>
                  <a:gd name="T58" fmla="*/ 4 w 74"/>
                  <a:gd name="T59" fmla="*/ 0 h 21"/>
                  <a:gd name="T60" fmla="*/ 10 w 74"/>
                  <a:gd name="T61" fmla="*/ 0 h 21"/>
                  <a:gd name="T62" fmla="*/ 10 w 74"/>
                  <a:gd name="T6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 h="21">
                    <a:moveTo>
                      <a:pt x="10" y="0"/>
                    </a:moveTo>
                    <a:lnTo>
                      <a:pt x="12" y="0"/>
                    </a:lnTo>
                    <a:lnTo>
                      <a:pt x="15" y="0"/>
                    </a:lnTo>
                    <a:lnTo>
                      <a:pt x="19" y="0"/>
                    </a:lnTo>
                    <a:lnTo>
                      <a:pt x="27" y="2"/>
                    </a:lnTo>
                    <a:lnTo>
                      <a:pt x="33" y="2"/>
                    </a:lnTo>
                    <a:lnTo>
                      <a:pt x="38" y="4"/>
                    </a:lnTo>
                    <a:lnTo>
                      <a:pt x="44" y="4"/>
                    </a:lnTo>
                    <a:lnTo>
                      <a:pt x="52" y="6"/>
                    </a:lnTo>
                    <a:lnTo>
                      <a:pt x="57" y="8"/>
                    </a:lnTo>
                    <a:lnTo>
                      <a:pt x="63" y="9"/>
                    </a:lnTo>
                    <a:lnTo>
                      <a:pt x="69" y="9"/>
                    </a:lnTo>
                    <a:lnTo>
                      <a:pt x="72" y="13"/>
                    </a:lnTo>
                    <a:lnTo>
                      <a:pt x="74" y="15"/>
                    </a:lnTo>
                    <a:lnTo>
                      <a:pt x="69" y="21"/>
                    </a:lnTo>
                    <a:lnTo>
                      <a:pt x="61" y="21"/>
                    </a:lnTo>
                    <a:lnTo>
                      <a:pt x="55" y="21"/>
                    </a:lnTo>
                    <a:lnTo>
                      <a:pt x="50" y="21"/>
                    </a:lnTo>
                    <a:lnTo>
                      <a:pt x="42" y="21"/>
                    </a:lnTo>
                    <a:lnTo>
                      <a:pt x="34" y="19"/>
                    </a:lnTo>
                    <a:lnTo>
                      <a:pt x="29" y="19"/>
                    </a:lnTo>
                    <a:lnTo>
                      <a:pt x="21" y="17"/>
                    </a:lnTo>
                    <a:lnTo>
                      <a:pt x="17" y="17"/>
                    </a:lnTo>
                    <a:lnTo>
                      <a:pt x="12" y="15"/>
                    </a:lnTo>
                    <a:lnTo>
                      <a:pt x="6" y="11"/>
                    </a:lnTo>
                    <a:lnTo>
                      <a:pt x="2" y="9"/>
                    </a:lnTo>
                    <a:lnTo>
                      <a:pt x="0" y="6"/>
                    </a:lnTo>
                    <a:lnTo>
                      <a:pt x="0" y="4"/>
                    </a:lnTo>
                    <a:lnTo>
                      <a:pt x="0" y="2"/>
                    </a:lnTo>
                    <a:lnTo>
                      <a:pt x="4" y="0"/>
                    </a:lnTo>
                    <a:lnTo>
                      <a:pt x="10" y="0"/>
                    </a:lnTo>
                    <a:lnTo>
                      <a:pt x="10" y="0"/>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4" name="Freeform 42"/>
              <p:cNvSpPr>
                <a:spLocks/>
              </p:cNvSpPr>
              <p:nvPr/>
            </p:nvSpPr>
            <p:spPr bwMode="auto">
              <a:xfrm>
                <a:off x="4363" y="1381"/>
                <a:ext cx="14" cy="25"/>
              </a:xfrm>
              <a:custGeom>
                <a:avLst/>
                <a:gdLst>
                  <a:gd name="T0" fmla="*/ 29 w 29"/>
                  <a:gd name="T1" fmla="*/ 7 h 49"/>
                  <a:gd name="T2" fmla="*/ 27 w 29"/>
                  <a:gd name="T3" fmla="*/ 11 h 49"/>
                  <a:gd name="T4" fmla="*/ 25 w 29"/>
                  <a:gd name="T5" fmla="*/ 17 h 49"/>
                  <a:gd name="T6" fmla="*/ 23 w 29"/>
                  <a:gd name="T7" fmla="*/ 26 h 49"/>
                  <a:gd name="T8" fmla="*/ 19 w 29"/>
                  <a:gd name="T9" fmla="*/ 36 h 49"/>
                  <a:gd name="T10" fmla="*/ 15 w 29"/>
                  <a:gd name="T11" fmla="*/ 43 h 49"/>
                  <a:gd name="T12" fmla="*/ 11 w 29"/>
                  <a:gd name="T13" fmla="*/ 49 h 49"/>
                  <a:gd name="T14" fmla="*/ 6 w 29"/>
                  <a:gd name="T15" fmla="*/ 49 h 49"/>
                  <a:gd name="T16" fmla="*/ 2 w 29"/>
                  <a:gd name="T17" fmla="*/ 45 h 49"/>
                  <a:gd name="T18" fmla="*/ 0 w 29"/>
                  <a:gd name="T19" fmla="*/ 38 h 49"/>
                  <a:gd name="T20" fmla="*/ 0 w 29"/>
                  <a:gd name="T21" fmla="*/ 28 h 49"/>
                  <a:gd name="T22" fmla="*/ 4 w 29"/>
                  <a:gd name="T23" fmla="*/ 19 h 49"/>
                  <a:gd name="T24" fmla="*/ 8 w 29"/>
                  <a:gd name="T25" fmla="*/ 13 h 49"/>
                  <a:gd name="T26" fmla="*/ 13 w 29"/>
                  <a:gd name="T27" fmla="*/ 3 h 49"/>
                  <a:gd name="T28" fmla="*/ 21 w 29"/>
                  <a:gd name="T29" fmla="*/ 0 h 49"/>
                  <a:gd name="T30" fmla="*/ 25 w 29"/>
                  <a:gd name="T31" fmla="*/ 0 h 49"/>
                  <a:gd name="T32" fmla="*/ 29 w 29"/>
                  <a:gd name="T33" fmla="*/ 7 h 49"/>
                  <a:gd name="T34" fmla="*/ 29 w 29"/>
                  <a:gd name="T35" fmla="*/ 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49">
                    <a:moveTo>
                      <a:pt x="29" y="7"/>
                    </a:moveTo>
                    <a:lnTo>
                      <a:pt x="27" y="11"/>
                    </a:lnTo>
                    <a:lnTo>
                      <a:pt x="25" y="17"/>
                    </a:lnTo>
                    <a:lnTo>
                      <a:pt x="23" y="26"/>
                    </a:lnTo>
                    <a:lnTo>
                      <a:pt x="19" y="36"/>
                    </a:lnTo>
                    <a:lnTo>
                      <a:pt x="15" y="43"/>
                    </a:lnTo>
                    <a:lnTo>
                      <a:pt x="11" y="49"/>
                    </a:lnTo>
                    <a:lnTo>
                      <a:pt x="6" y="49"/>
                    </a:lnTo>
                    <a:lnTo>
                      <a:pt x="2" y="45"/>
                    </a:lnTo>
                    <a:lnTo>
                      <a:pt x="0" y="38"/>
                    </a:lnTo>
                    <a:lnTo>
                      <a:pt x="0" y="28"/>
                    </a:lnTo>
                    <a:lnTo>
                      <a:pt x="4" y="19"/>
                    </a:lnTo>
                    <a:lnTo>
                      <a:pt x="8" y="13"/>
                    </a:lnTo>
                    <a:lnTo>
                      <a:pt x="13" y="3"/>
                    </a:lnTo>
                    <a:lnTo>
                      <a:pt x="21" y="0"/>
                    </a:lnTo>
                    <a:lnTo>
                      <a:pt x="25" y="0"/>
                    </a:lnTo>
                    <a:lnTo>
                      <a:pt x="29" y="7"/>
                    </a:lnTo>
                    <a:lnTo>
                      <a:pt x="29" y="7"/>
                    </a:lnTo>
                    <a:close/>
                  </a:path>
                </a:pathLst>
              </a:custGeom>
              <a:solidFill>
                <a:srgbClr val="FFFFED"/>
              </a:solidFill>
              <a:ln w="38100">
                <a:solidFill>
                  <a:srgbClr val="002060"/>
                </a:solidFill>
                <a:round/>
                <a:headEnd/>
                <a:tailEnd/>
              </a:ln>
            </p:spPr>
            <p:txBody>
              <a:bodyPr/>
              <a:lstStyle/>
              <a:p>
                <a:endParaRPr lang="en-US">
                  <a:solidFill>
                    <a:srgbClr val="FFFFFF"/>
                  </a:solidFill>
                </a:endParaRPr>
              </a:p>
            </p:txBody>
          </p:sp>
          <p:sp>
            <p:nvSpPr>
              <p:cNvPr id="13355" name="Freeform 43"/>
              <p:cNvSpPr>
                <a:spLocks/>
              </p:cNvSpPr>
              <p:nvPr/>
            </p:nvSpPr>
            <p:spPr bwMode="auto">
              <a:xfrm>
                <a:off x="4574" y="1357"/>
                <a:ext cx="14" cy="24"/>
              </a:xfrm>
              <a:custGeom>
                <a:avLst/>
                <a:gdLst>
                  <a:gd name="T0" fmla="*/ 26 w 26"/>
                  <a:gd name="T1" fmla="*/ 8 h 50"/>
                  <a:gd name="T2" fmla="*/ 26 w 26"/>
                  <a:gd name="T3" fmla="*/ 10 h 50"/>
                  <a:gd name="T4" fmla="*/ 25 w 26"/>
                  <a:gd name="T5" fmla="*/ 17 h 50"/>
                  <a:gd name="T6" fmla="*/ 21 w 26"/>
                  <a:gd name="T7" fmla="*/ 27 h 50"/>
                  <a:gd name="T8" fmla="*/ 19 w 26"/>
                  <a:gd name="T9" fmla="*/ 36 h 50"/>
                  <a:gd name="T10" fmla="*/ 15 w 26"/>
                  <a:gd name="T11" fmla="*/ 44 h 50"/>
                  <a:gd name="T12" fmla="*/ 11 w 26"/>
                  <a:gd name="T13" fmla="*/ 50 h 50"/>
                  <a:gd name="T14" fmla="*/ 6 w 26"/>
                  <a:gd name="T15" fmla="*/ 50 h 50"/>
                  <a:gd name="T16" fmla="*/ 2 w 26"/>
                  <a:gd name="T17" fmla="*/ 46 h 50"/>
                  <a:gd name="T18" fmla="*/ 0 w 26"/>
                  <a:gd name="T19" fmla="*/ 42 h 50"/>
                  <a:gd name="T20" fmla="*/ 0 w 26"/>
                  <a:gd name="T21" fmla="*/ 38 h 50"/>
                  <a:gd name="T22" fmla="*/ 0 w 26"/>
                  <a:gd name="T23" fmla="*/ 34 h 50"/>
                  <a:gd name="T24" fmla="*/ 2 w 26"/>
                  <a:gd name="T25" fmla="*/ 29 h 50"/>
                  <a:gd name="T26" fmla="*/ 4 w 26"/>
                  <a:gd name="T27" fmla="*/ 19 h 50"/>
                  <a:gd name="T28" fmla="*/ 7 w 26"/>
                  <a:gd name="T29" fmla="*/ 12 h 50"/>
                  <a:gd name="T30" fmla="*/ 13 w 26"/>
                  <a:gd name="T31" fmla="*/ 4 h 50"/>
                  <a:gd name="T32" fmla="*/ 19 w 26"/>
                  <a:gd name="T33" fmla="*/ 0 h 50"/>
                  <a:gd name="T34" fmla="*/ 25 w 26"/>
                  <a:gd name="T35" fmla="*/ 0 h 50"/>
                  <a:gd name="T36" fmla="*/ 26 w 26"/>
                  <a:gd name="T37" fmla="*/ 8 h 50"/>
                  <a:gd name="T38" fmla="*/ 26 w 26"/>
                  <a:gd name="T39"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0">
                    <a:moveTo>
                      <a:pt x="26" y="8"/>
                    </a:moveTo>
                    <a:lnTo>
                      <a:pt x="26" y="10"/>
                    </a:lnTo>
                    <a:lnTo>
                      <a:pt x="25" y="17"/>
                    </a:lnTo>
                    <a:lnTo>
                      <a:pt x="21" y="27"/>
                    </a:lnTo>
                    <a:lnTo>
                      <a:pt x="19" y="36"/>
                    </a:lnTo>
                    <a:lnTo>
                      <a:pt x="15" y="44"/>
                    </a:lnTo>
                    <a:lnTo>
                      <a:pt x="11" y="50"/>
                    </a:lnTo>
                    <a:lnTo>
                      <a:pt x="6" y="50"/>
                    </a:lnTo>
                    <a:lnTo>
                      <a:pt x="2" y="46"/>
                    </a:lnTo>
                    <a:lnTo>
                      <a:pt x="0" y="42"/>
                    </a:lnTo>
                    <a:lnTo>
                      <a:pt x="0" y="38"/>
                    </a:lnTo>
                    <a:lnTo>
                      <a:pt x="0" y="34"/>
                    </a:lnTo>
                    <a:lnTo>
                      <a:pt x="2" y="29"/>
                    </a:lnTo>
                    <a:lnTo>
                      <a:pt x="4" y="19"/>
                    </a:lnTo>
                    <a:lnTo>
                      <a:pt x="7" y="12"/>
                    </a:lnTo>
                    <a:lnTo>
                      <a:pt x="13" y="4"/>
                    </a:lnTo>
                    <a:lnTo>
                      <a:pt x="19" y="0"/>
                    </a:lnTo>
                    <a:lnTo>
                      <a:pt x="25" y="0"/>
                    </a:lnTo>
                    <a:lnTo>
                      <a:pt x="26" y="8"/>
                    </a:lnTo>
                    <a:lnTo>
                      <a:pt x="26" y="8"/>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6" name="Freeform 44"/>
              <p:cNvSpPr>
                <a:spLocks/>
              </p:cNvSpPr>
              <p:nvPr/>
            </p:nvSpPr>
            <p:spPr bwMode="auto">
              <a:xfrm>
                <a:off x="4636" y="1708"/>
                <a:ext cx="117" cy="64"/>
              </a:xfrm>
              <a:custGeom>
                <a:avLst/>
                <a:gdLst>
                  <a:gd name="T0" fmla="*/ 92 w 234"/>
                  <a:gd name="T1" fmla="*/ 0 h 127"/>
                  <a:gd name="T2" fmla="*/ 234 w 234"/>
                  <a:gd name="T3" fmla="*/ 91 h 127"/>
                  <a:gd name="T4" fmla="*/ 232 w 234"/>
                  <a:gd name="T5" fmla="*/ 91 h 127"/>
                  <a:gd name="T6" fmla="*/ 228 w 234"/>
                  <a:gd name="T7" fmla="*/ 91 h 127"/>
                  <a:gd name="T8" fmla="*/ 223 w 234"/>
                  <a:gd name="T9" fmla="*/ 93 h 127"/>
                  <a:gd name="T10" fmla="*/ 215 w 234"/>
                  <a:gd name="T11" fmla="*/ 95 h 127"/>
                  <a:gd name="T12" fmla="*/ 209 w 234"/>
                  <a:gd name="T13" fmla="*/ 95 h 127"/>
                  <a:gd name="T14" fmla="*/ 206 w 234"/>
                  <a:gd name="T15" fmla="*/ 97 h 127"/>
                  <a:gd name="T16" fmla="*/ 198 w 234"/>
                  <a:gd name="T17" fmla="*/ 99 h 127"/>
                  <a:gd name="T18" fmla="*/ 194 w 234"/>
                  <a:gd name="T19" fmla="*/ 101 h 127"/>
                  <a:gd name="T20" fmla="*/ 187 w 234"/>
                  <a:gd name="T21" fmla="*/ 101 h 127"/>
                  <a:gd name="T22" fmla="*/ 181 w 234"/>
                  <a:gd name="T23" fmla="*/ 102 h 127"/>
                  <a:gd name="T24" fmla="*/ 175 w 234"/>
                  <a:gd name="T25" fmla="*/ 104 h 127"/>
                  <a:gd name="T26" fmla="*/ 168 w 234"/>
                  <a:gd name="T27" fmla="*/ 106 h 127"/>
                  <a:gd name="T28" fmla="*/ 160 w 234"/>
                  <a:gd name="T29" fmla="*/ 106 h 127"/>
                  <a:gd name="T30" fmla="*/ 152 w 234"/>
                  <a:gd name="T31" fmla="*/ 108 h 127"/>
                  <a:gd name="T32" fmla="*/ 143 w 234"/>
                  <a:gd name="T33" fmla="*/ 110 h 127"/>
                  <a:gd name="T34" fmla="*/ 135 w 234"/>
                  <a:gd name="T35" fmla="*/ 112 h 127"/>
                  <a:gd name="T36" fmla="*/ 128 w 234"/>
                  <a:gd name="T37" fmla="*/ 112 h 127"/>
                  <a:gd name="T38" fmla="*/ 118 w 234"/>
                  <a:gd name="T39" fmla="*/ 114 h 127"/>
                  <a:gd name="T40" fmla="*/ 111 w 234"/>
                  <a:gd name="T41" fmla="*/ 116 h 127"/>
                  <a:gd name="T42" fmla="*/ 101 w 234"/>
                  <a:gd name="T43" fmla="*/ 120 h 127"/>
                  <a:gd name="T44" fmla="*/ 92 w 234"/>
                  <a:gd name="T45" fmla="*/ 120 h 127"/>
                  <a:gd name="T46" fmla="*/ 82 w 234"/>
                  <a:gd name="T47" fmla="*/ 121 h 127"/>
                  <a:gd name="T48" fmla="*/ 73 w 234"/>
                  <a:gd name="T49" fmla="*/ 121 h 127"/>
                  <a:gd name="T50" fmla="*/ 63 w 234"/>
                  <a:gd name="T51" fmla="*/ 123 h 127"/>
                  <a:gd name="T52" fmla="*/ 54 w 234"/>
                  <a:gd name="T53" fmla="*/ 123 h 127"/>
                  <a:gd name="T54" fmla="*/ 44 w 234"/>
                  <a:gd name="T55" fmla="*/ 125 h 127"/>
                  <a:gd name="T56" fmla="*/ 35 w 234"/>
                  <a:gd name="T57" fmla="*/ 125 h 127"/>
                  <a:gd name="T58" fmla="*/ 27 w 234"/>
                  <a:gd name="T59" fmla="*/ 127 h 127"/>
                  <a:gd name="T60" fmla="*/ 0 w 234"/>
                  <a:gd name="T61" fmla="*/ 19 h 127"/>
                  <a:gd name="T62" fmla="*/ 42 w 234"/>
                  <a:gd name="T63" fmla="*/ 11 h 127"/>
                  <a:gd name="T64" fmla="*/ 92 w 234"/>
                  <a:gd name="T65" fmla="*/ 0 h 127"/>
                  <a:gd name="T66" fmla="*/ 92 w 234"/>
                  <a:gd name="T6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4" h="127">
                    <a:moveTo>
                      <a:pt x="92" y="0"/>
                    </a:moveTo>
                    <a:lnTo>
                      <a:pt x="234" y="91"/>
                    </a:lnTo>
                    <a:lnTo>
                      <a:pt x="232" y="91"/>
                    </a:lnTo>
                    <a:lnTo>
                      <a:pt x="228" y="91"/>
                    </a:lnTo>
                    <a:lnTo>
                      <a:pt x="223" y="93"/>
                    </a:lnTo>
                    <a:lnTo>
                      <a:pt x="215" y="95"/>
                    </a:lnTo>
                    <a:lnTo>
                      <a:pt x="209" y="95"/>
                    </a:lnTo>
                    <a:lnTo>
                      <a:pt x="206" y="97"/>
                    </a:lnTo>
                    <a:lnTo>
                      <a:pt x="198" y="99"/>
                    </a:lnTo>
                    <a:lnTo>
                      <a:pt x="194" y="101"/>
                    </a:lnTo>
                    <a:lnTo>
                      <a:pt x="187" y="101"/>
                    </a:lnTo>
                    <a:lnTo>
                      <a:pt x="181" y="102"/>
                    </a:lnTo>
                    <a:lnTo>
                      <a:pt x="175" y="104"/>
                    </a:lnTo>
                    <a:lnTo>
                      <a:pt x="168" y="106"/>
                    </a:lnTo>
                    <a:lnTo>
                      <a:pt x="160" y="106"/>
                    </a:lnTo>
                    <a:lnTo>
                      <a:pt x="152" y="108"/>
                    </a:lnTo>
                    <a:lnTo>
                      <a:pt x="143" y="110"/>
                    </a:lnTo>
                    <a:lnTo>
                      <a:pt x="135" y="112"/>
                    </a:lnTo>
                    <a:lnTo>
                      <a:pt x="128" y="112"/>
                    </a:lnTo>
                    <a:lnTo>
                      <a:pt x="118" y="114"/>
                    </a:lnTo>
                    <a:lnTo>
                      <a:pt x="111" y="116"/>
                    </a:lnTo>
                    <a:lnTo>
                      <a:pt x="101" y="120"/>
                    </a:lnTo>
                    <a:lnTo>
                      <a:pt x="92" y="120"/>
                    </a:lnTo>
                    <a:lnTo>
                      <a:pt x="82" y="121"/>
                    </a:lnTo>
                    <a:lnTo>
                      <a:pt x="73" y="121"/>
                    </a:lnTo>
                    <a:lnTo>
                      <a:pt x="63" y="123"/>
                    </a:lnTo>
                    <a:lnTo>
                      <a:pt x="54" y="123"/>
                    </a:lnTo>
                    <a:lnTo>
                      <a:pt x="44" y="125"/>
                    </a:lnTo>
                    <a:lnTo>
                      <a:pt x="35" y="125"/>
                    </a:lnTo>
                    <a:lnTo>
                      <a:pt x="27" y="127"/>
                    </a:lnTo>
                    <a:lnTo>
                      <a:pt x="0" y="19"/>
                    </a:lnTo>
                    <a:lnTo>
                      <a:pt x="42" y="11"/>
                    </a:lnTo>
                    <a:lnTo>
                      <a:pt x="92" y="0"/>
                    </a:lnTo>
                    <a:lnTo>
                      <a:pt x="92" y="0"/>
                    </a:lnTo>
                    <a:close/>
                  </a:path>
                </a:pathLst>
              </a:custGeom>
              <a:solidFill>
                <a:srgbClr val="B3BF87"/>
              </a:solidFill>
              <a:ln w="38100">
                <a:solidFill>
                  <a:srgbClr val="002060"/>
                </a:solidFill>
                <a:round/>
                <a:headEnd/>
                <a:tailEnd/>
              </a:ln>
            </p:spPr>
            <p:txBody>
              <a:bodyPr/>
              <a:lstStyle/>
              <a:p>
                <a:endParaRPr lang="en-US">
                  <a:solidFill>
                    <a:srgbClr val="FFFFFF"/>
                  </a:solidFill>
                </a:endParaRPr>
              </a:p>
            </p:txBody>
          </p:sp>
          <p:sp>
            <p:nvSpPr>
              <p:cNvPr id="13357" name="Freeform 45"/>
              <p:cNvSpPr>
                <a:spLocks/>
              </p:cNvSpPr>
              <p:nvPr/>
            </p:nvSpPr>
            <p:spPr bwMode="auto">
              <a:xfrm>
                <a:off x="4706" y="1329"/>
                <a:ext cx="36" cy="11"/>
              </a:xfrm>
              <a:custGeom>
                <a:avLst/>
                <a:gdLst>
                  <a:gd name="T0" fmla="*/ 10 w 72"/>
                  <a:gd name="T1" fmla="*/ 0 h 23"/>
                  <a:gd name="T2" fmla="*/ 12 w 72"/>
                  <a:gd name="T3" fmla="*/ 0 h 23"/>
                  <a:gd name="T4" fmla="*/ 15 w 72"/>
                  <a:gd name="T5" fmla="*/ 0 h 23"/>
                  <a:gd name="T6" fmla="*/ 21 w 72"/>
                  <a:gd name="T7" fmla="*/ 0 h 23"/>
                  <a:gd name="T8" fmla="*/ 27 w 72"/>
                  <a:gd name="T9" fmla="*/ 2 h 23"/>
                  <a:gd name="T10" fmla="*/ 32 w 72"/>
                  <a:gd name="T11" fmla="*/ 2 h 23"/>
                  <a:gd name="T12" fmla="*/ 38 w 72"/>
                  <a:gd name="T13" fmla="*/ 4 h 23"/>
                  <a:gd name="T14" fmla="*/ 44 w 72"/>
                  <a:gd name="T15" fmla="*/ 6 h 23"/>
                  <a:gd name="T16" fmla="*/ 51 w 72"/>
                  <a:gd name="T17" fmla="*/ 8 h 23"/>
                  <a:gd name="T18" fmla="*/ 57 w 72"/>
                  <a:gd name="T19" fmla="*/ 8 h 23"/>
                  <a:gd name="T20" fmla="*/ 63 w 72"/>
                  <a:gd name="T21" fmla="*/ 10 h 23"/>
                  <a:gd name="T22" fmla="*/ 67 w 72"/>
                  <a:gd name="T23" fmla="*/ 11 h 23"/>
                  <a:gd name="T24" fmla="*/ 70 w 72"/>
                  <a:gd name="T25" fmla="*/ 13 h 23"/>
                  <a:gd name="T26" fmla="*/ 72 w 72"/>
                  <a:gd name="T27" fmla="*/ 17 h 23"/>
                  <a:gd name="T28" fmla="*/ 67 w 72"/>
                  <a:gd name="T29" fmla="*/ 21 h 23"/>
                  <a:gd name="T30" fmla="*/ 61 w 72"/>
                  <a:gd name="T31" fmla="*/ 21 h 23"/>
                  <a:gd name="T32" fmla="*/ 55 w 72"/>
                  <a:gd name="T33" fmla="*/ 23 h 23"/>
                  <a:gd name="T34" fmla="*/ 48 w 72"/>
                  <a:gd name="T35" fmla="*/ 23 h 23"/>
                  <a:gd name="T36" fmla="*/ 42 w 72"/>
                  <a:gd name="T37" fmla="*/ 23 h 23"/>
                  <a:gd name="T38" fmla="*/ 34 w 72"/>
                  <a:gd name="T39" fmla="*/ 21 h 23"/>
                  <a:gd name="T40" fmla="*/ 27 w 72"/>
                  <a:gd name="T41" fmla="*/ 19 h 23"/>
                  <a:gd name="T42" fmla="*/ 21 w 72"/>
                  <a:gd name="T43" fmla="*/ 19 h 23"/>
                  <a:gd name="T44" fmla="*/ 17 w 72"/>
                  <a:gd name="T45" fmla="*/ 17 h 23"/>
                  <a:gd name="T46" fmla="*/ 10 w 72"/>
                  <a:gd name="T47" fmla="*/ 15 h 23"/>
                  <a:gd name="T48" fmla="*/ 6 w 72"/>
                  <a:gd name="T49" fmla="*/ 11 h 23"/>
                  <a:gd name="T50" fmla="*/ 2 w 72"/>
                  <a:gd name="T51" fmla="*/ 10 h 23"/>
                  <a:gd name="T52" fmla="*/ 0 w 72"/>
                  <a:gd name="T53" fmla="*/ 6 h 23"/>
                  <a:gd name="T54" fmla="*/ 0 w 72"/>
                  <a:gd name="T55" fmla="*/ 4 h 23"/>
                  <a:gd name="T56" fmla="*/ 0 w 72"/>
                  <a:gd name="T57" fmla="*/ 2 h 23"/>
                  <a:gd name="T58" fmla="*/ 4 w 72"/>
                  <a:gd name="T59" fmla="*/ 0 h 23"/>
                  <a:gd name="T60" fmla="*/ 10 w 72"/>
                  <a:gd name="T61" fmla="*/ 0 h 23"/>
                  <a:gd name="T62" fmla="*/ 10 w 72"/>
                  <a:gd name="T6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 h="23">
                    <a:moveTo>
                      <a:pt x="10" y="0"/>
                    </a:moveTo>
                    <a:lnTo>
                      <a:pt x="12" y="0"/>
                    </a:lnTo>
                    <a:lnTo>
                      <a:pt x="15" y="0"/>
                    </a:lnTo>
                    <a:lnTo>
                      <a:pt x="21" y="0"/>
                    </a:lnTo>
                    <a:lnTo>
                      <a:pt x="27" y="2"/>
                    </a:lnTo>
                    <a:lnTo>
                      <a:pt x="32" y="2"/>
                    </a:lnTo>
                    <a:lnTo>
                      <a:pt x="38" y="4"/>
                    </a:lnTo>
                    <a:lnTo>
                      <a:pt x="44" y="6"/>
                    </a:lnTo>
                    <a:lnTo>
                      <a:pt x="51" y="8"/>
                    </a:lnTo>
                    <a:lnTo>
                      <a:pt x="57" y="8"/>
                    </a:lnTo>
                    <a:lnTo>
                      <a:pt x="63" y="10"/>
                    </a:lnTo>
                    <a:lnTo>
                      <a:pt x="67" y="11"/>
                    </a:lnTo>
                    <a:lnTo>
                      <a:pt x="70" y="13"/>
                    </a:lnTo>
                    <a:lnTo>
                      <a:pt x="72" y="17"/>
                    </a:lnTo>
                    <a:lnTo>
                      <a:pt x="67" y="21"/>
                    </a:lnTo>
                    <a:lnTo>
                      <a:pt x="61" y="21"/>
                    </a:lnTo>
                    <a:lnTo>
                      <a:pt x="55" y="23"/>
                    </a:lnTo>
                    <a:lnTo>
                      <a:pt x="48" y="23"/>
                    </a:lnTo>
                    <a:lnTo>
                      <a:pt x="42" y="23"/>
                    </a:lnTo>
                    <a:lnTo>
                      <a:pt x="34" y="21"/>
                    </a:lnTo>
                    <a:lnTo>
                      <a:pt x="27" y="19"/>
                    </a:lnTo>
                    <a:lnTo>
                      <a:pt x="21" y="19"/>
                    </a:lnTo>
                    <a:lnTo>
                      <a:pt x="17" y="17"/>
                    </a:lnTo>
                    <a:lnTo>
                      <a:pt x="10" y="15"/>
                    </a:lnTo>
                    <a:lnTo>
                      <a:pt x="6" y="11"/>
                    </a:lnTo>
                    <a:lnTo>
                      <a:pt x="2" y="10"/>
                    </a:lnTo>
                    <a:lnTo>
                      <a:pt x="0" y="6"/>
                    </a:lnTo>
                    <a:lnTo>
                      <a:pt x="0" y="4"/>
                    </a:lnTo>
                    <a:lnTo>
                      <a:pt x="0" y="2"/>
                    </a:lnTo>
                    <a:lnTo>
                      <a:pt x="4" y="0"/>
                    </a:lnTo>
                    <a:lnTo>
                      <a:pt x="10" y="0"/>
                    </a:lnTo>
                    <a:lnTo>
                      <a:pt x="10"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58" name="Freeform 46"/>
              <p:cNvSpPr>
                <a:spLocks/>
              </p:cNvSpPr>
              <p:nvPr/>
            </p:nvSpPr>
            <p:spPr bwMode="auto">
              <a:xfrm>
                <a:off x="4806" y="1556"/>
                <a:ext cx="519" cy="305"/>
              </a:xfrm>
              <a:custGeom>
                <a:avLst/>
                <a:gdLst>
                  <a:gd name="T0" fmla="*/ 40 w 1037"/>
                  <a:gd name="T1" fmla="*/ 98 h 610"/>
                  <a:gd name="T2" fmla="*/ 49 w 1037"/>
                  <a:gd name="T3" fmla="*/ 87 h 610"/>
                  <a:gd name="T4" fmla="*/ 60 w 1037"/>
                  <a:gd name="T5" fmla="*/ 77 h 610"/>
                  <a:gd name="T6" fmla="*/ 78 w 1037"/>
                  <a:gd name="T7" fmla="*/ 64 h 610"/>
                  <a:gd name="T8" fmla="*/ 93 w 1037"/>
                  <a:gd name="T9" fmla="*/ 55 h 610"/>
                  <a:gd name="T10" fmla="*/ 104 w 1037"/>
                  <a:gd name="T11" fmla="*/ 47 h 610"/>
                  <a:gd name="T12" fmla="*/ 116 w 1037"/>
                  <a:gd name="T13" fmla="*/ 41 h 610"/>
                  <a:gd name="T14" fmla="*/ 129 w 1037"/>
                  <a:gd name="T15" fmla="*/ 34 h 610"/>
                  <a:gd name="T16" fmla="*/ 144 w 1037"/>
                  <a:gd name="T17" fmla="*/ 28 h 610"/>
                  <a:gd name="T18" fmla="*/ 159 w 1037"/>
                  <a:gd name="T19" fmla="*/ 22 h 610"/>
                  <a:gd name="T20" fmla="*/ 174 w 1037"/>
                  <a:gd name="T21" fmla="*/ 17 h 610"/>
                  <a:gd name="T22" fmla="*/ 192 w 1037"/>
                  <a:gd name="T23" fmla="*/ 11 h 610"/>
                  <a:gd name="T24" fmla="*/ 209 w 1037"/>
                  <a:gd name="T25" fmla="*/ 7 h 610"/>
                  <a:gd name="T26" fmla="*/ 230 w 1037"/>
                  <a:gd name="T27" fmla="*/ 3 h 610"/>
                  <a:gd name="T28" fmla="*/ 249 w 1037"/>
                  <a:gd name="T29" fmla="*/ 1 h 610"/>
                  <a:gd name="T30" fmla="*/ 269 w 1037"/>
                  <a:gd name="T31" fmla="*/ 0 h 610"/>
                  <a:gd name="T32" fmla="*/ 292 w 1037"/>
                  <a:gd name="T33" fmla="*/ 0 h 610"/>
                  <a:gd name="T34" fmla="*/ 315 w 1037"/>
                  <a:gd name="T35" fmla="*/ 1 h 610"/>
                  <a:gd name="T36" fmla="*/ 340 w 1037"/>
                  <a:gd name="T37" fmla="*/ 3 h 610"/>
                  <a:gd name="T38" fmla="*/ 363 w 1037"/>
                  <a:gd name="T39" fmla="*/ 7 h 610"/>
                  <a:gd name="T40" fmla="*/ 389 w 1037"/>
                  <a:gd name="T41" fmla="*/ 13 h 610"/>
                  <a:gd name="T42" fmla="*/ 418 w 1037"/>
                  <a:gd name="T43" fmla="*/ 19 h 610"/>
                  <a:gd name="T44" fmla="*/ 444 w 1037"/>
                  <a:gd name="T45" fmla="*/ 30 h 610"/>
                  <a:gd name="T46" fmla="*/ 473 w 1037"/>
                  <a:gd name="T47" fmla="*/ 39 h 610"/>
                  <a:gd name="T48" fmla="*/ 503 w 1037"/>
                  <a:gd name="T49" fmla="*/ 53 h 610"/>
                  <a:gd name="T50" fmla="*/ 534 w 1037"/>
                  <a:gd name="T51" fmla="*/ 68 h 610"/>
                  <a:gd name="T52" fmla="*/ 566 w 1037"/>
                  <a:gd name="T53" fmla="*/ 85 h 610"/>
                  <a:gd name="T54" fmla="*/ 594 w 1037"/>
                  <a:gd name="T55" fmla="*/ 102 h 610"/>
                  <a:gd name="T56" fmla="*/ 625 w 1037"/>
                  <a:gd name="T57" fmla="*/ 121 h 610"/>
                  <a:gd name="T58" fmla="*/ 653 w 1037"/>
                  <a:gd name="T59" fmla="*/ 140 h 610"/>
                  <a:gd name="T60" fmla="*/ 680 w 1037"/>
                  <a:gd name="T61" fmla="*/ 161 h 610"/>
                  <a:gd name="T62" fmla="*/ 707 w 1037"/>
                  <a:gd name="T63" fmla="*/ 182 h 610"/>
                  <a:gd name="T64" fmla="*/ 731 w 1037"/>
                  <a:gd name="T65" fmla="*/ 203 h 610"/>
                  <a:gd name="T66" fmla="*/ 756 w 1037"/>
                  <a:gd name="T67" fmla="*/ 226 h 610"/>
                  <a:gd name="T68" fmla="*/ 779 w 1037"/>
                  <a:gd name="T69" fmla="*/ 249 h 610"/>
                  <a:gd name="T70" fmla="*/ 802 w 1037"/>
                  <a:gd name="T71" fmla="*/ 270 h 610"/>
                  <a:gd name="T72" fmla="*/ 821 w 1037"/>
                  <a:gd name="T73" fmla="*/ 292 h 610"/>
                  <a:gd name="T74" fmla="*/ 842 w 1037"/>
                  <a:gd name="T75" fmla="*/ 313 h 610"/>
                  <a:gd name="T76" fmla="*/ 861 w 1037"/>
                  <a:gd name="T77" fmla="*/ 336 h 610"/>
                  <a:gd name="T78" fmla="*/ 880 w 1037"/>
                  <a:gd name="T79" fmla="*/ 357 h 610"/>
                  <a:gd name="T80" fmla="*/ 895 w 1037"/>
                  <a:gd name="T81" fmla="*/ 380 h 610"/>
                  <a:gd name="T82" fmla="*/ 912 w 1037"/>
                  <a:gd name="T83" fmla="*/ 401 h 610"/>
                  <a:gd name="T84" fmla="*/ 927 w 1037"/>
                  <a:gd name="T85" fmla="*/ 422 h 610"/>
                  <a:gd name="T86" fmla="*/ 940 w 1037"/>
                  <a:gd name="T87" fmla="*/ 441 h 610"/>
                  <a:gd name="T88" fmla="*/ 954 w 1037"/>
                  <a:gd name="T89" fmla="*/ 460 h 610"/>
                  <a:gd name="T90" fmla="*/ 965 w 1037"/>
                  <a:gd name="T91" fmla="*/ 479 h 610"/>
                  <a:gd name="T92" fmla="*/ 976 w 1037"/>
                  <a:gd name="T93" fmla="*/ 496 h 610"/>
                  <a:gd name="T94" fmla="*/ 986 w 1037"/>
                  <a:gd name="T95" fmla="*/ 513 h 610"/>
                  <a:gd name="T96" fmla="*/ 995 w 1037"/>
                  <a:gd name="T97" fmla="*/ 528 h 610"/>
                  <a:gd name="T98" fmla="*/ 1003 w 1037"/>
                  <a:gd name="T99" fmla="*/ 543 h 610"/>
                  <a:gd name="T100" fmla="*/ 1013 w 1037"/>
                  <a:gd name="T101" fmla="*/ 559 h 610"/>
                  <a:gd name="T102" fmla="*/ 1018 w 1037"/>
                  <a:gd name="T103" fmla="*/ 570 h 610"/>
                  <a:gd name="T104" fmla="*/ 1026 w 1037"/>
                  <a:gd name="T105" fmla="*/ 585 h 610"/>
                  <a:gd name="T106" fmla="*/ 1032 w 1037"/>
                  <a:gd name="T107" fmla="*/ 600 h 610"/>
                  <a:gd name="T108" fmla="*/ 1037 w 1037"/>
                  <a:gd name="T109" fmla="*/ 608 h 610"/>
                  <a:gd name="T110" fmla="*/ 612 w 1037"/>
                  <a:gd name="T111" fmla="*/ 237 h 610"/>
                  <a:gd name="T112" fmla="*/ 0 w 1037"/>
                  <a:gd name="T113" fmla="*/ 195 h 610"/>
                  <a:gd name="T114" fmla="*/ 38 w 1037"/>
                  <a:gd name="T115" fmla="*/ 102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37" h="610">
                    <a:moveTo>
                      <a:pt x="38" y="102"/>
                    </a:moveTo>
                    <a:lnTo>
                      <a:pt x="40" y="98"/>
                    </a:lnTo>
                    <a:lnTo>
                      <a:pt x="45" y="93"/>
                    </a:lnTo>
                    <a:lnTo>
                      <a:pt x="49" y="87"/>
                    </a:lnTo>
                    <a:lnTo>
                      <a:pt x="55" y="83"/>
                    </a:lnTo>
                    <a:lnTo>
                      <a:pt x="60" y="77"/>
                    </a:lnTo>
                    <a:lnTo>
                      <a:pt x="70" y="72"/>
                    </a:lnTo>
                    <a:lnTo>
                      <a:pt x="78" y="64"/>
                    </a:lnTo>
                    <a:lnTo>
                      <a:pt x="87" y="58"/>
                    </a:lnTo>
                    <a:lnTo>
                      <a:pt x="93" y="55"/>
                    </a:lnTo>
                    <a:lnTo>
                      <a:pt x="98" y="51"/>
                    </a:lnTo>
                    <a:lnTo>
                      <a:pt x="104" y="47"/>
                    </a:lnTo>
                    <a:lnTo>
                      <a:pt x="110" y="45"/>
                    </a:lnTo>
                    <a:lnTo>
                      <a:pt x="116" y="41"/>
                    </a:lnTo>
                    <a:lnTo>
                      <a:pt x="121" y="38"/>
                    </a:lnTo>
                    <a:lnTo>
                      <a:pt x="129" y="34"/>
                    </a:lnTo>
                    <a:lnTo>
                      <a:pt x="136" y="32"/>
                    </a:lnTo>
                    <a:lnTo>
                      <a:pt x="144" y="28"/>
                    </a:lnTo>
                    <a:lnTo>
                      <a:pt x="152" y="24"/>
                    </a:lnTo>
                    <a:lnTo>
                      <a:pt x="159" y="22"/>
                    </a:lnTo>
                    <a:lnTo>
                      <a:pt x="167" y="20"/>
                    </a:lnTo>
                    <a:lnTo>
                      <a:pt x="174" y="17"/>
                    </a:lnTo>
                    <a:lnTo>
                      <a:pt x="184" y="15"/>
                    </a:lnTo>
                    <a:lnTo>
                      <a:pt x="192" y="11"/>
                    </a:lnTo>
                    <a:lnTo>
                      <a:pt x="201" y="9"/>
                    </a:lnTo>
                    <a:lnTo>
                      <a:pt x="209" y="7"/>
                    </a:lnTo>
                    <a:lnTo>
                      <a:pt x="218" y="5"/>
                    </a:lnTo>
                    <a:lnTo>
                      <a:pt x="230" y="3"/>
                    </a:lnTo>
                    <a:lnTo>
                      <a:pt x="239" y="3"/>
                    </a:lnTo>
                    <a:lnTo>
                      <a:pt x="249" y="1"/>
                    </a:lnTo>
                    <a:lnTo>
                      <a:pt x="258" y="1"/>
                    </a:lnTo>
                    <a:lnTo>
                      <a:pt x="269" y="0"/>
                    </a:lnTo>
                    <a:lnTo>
                      <a:pt x="281" y="0"/>
                    </a:lnTo>
                    <a:lnTo>
                      <a:pt x="292" y="0"/>
                    </a:lnTo>
                    <a:lnTo>
                      <a:pt x="304" y="0"/>
                    </a:lnTo>
                    <a:lnTo>
                      <a:pt x="315" y="1"/>
                    </a:lnTo>
                    <a:lnTo>
                      <a:pt x="328" y="3"/>
                    </a:lnTo>
                    <a:lnTo>
                      <a:pt x="340" y="3"/>
                    </a:lnTo>
                    <a:lnTo>
                      <a:pt x="351" y="5"/>
                    </a:lnTo>
                    <a:lnTo>
                      <a:pt x="363" y="7"/>
                    </a:lnTo>
                    <a:lnTo>
                      <a:pt x="378" y="9"/>
                    </a:lnTo>
                    <a:lnTo>
                      <a:pt x="389" y="13"/>
                    </a:lnTo>
                    <a:lnTo>
                      <a:pt x="402" y="15"/>
                    </a:lnTo>
                    <a:lnTo>
                      <a:pt x="418" y="19"/>
                    </a:lnTo>
                    <a:lnTo>
                      <a:pt x="431" y="24"/>
                    </a:lnTo>
                    <a:lnTo>
                      <a:pt x="444" y="30"/>
                    </a:lnTo>
                    <a:lnTo>
                      <a:pt x="460" y="34"/>
                    </a:lnTo>
                    <a:lnTo>
                      <a:pt x="473" y="39"/>
                    </a:lnTo>
                    <a:lnTo>
                      <a:pt x="488" y="47"/>
                    </a:lnTo>
                    <a:lnTo>
                      <a:pt x="503" y="53"/>
                    </a:lnTo>
                    <a:lnTo>
                      <a:pt x="518" y="60"/>
                    </a:lnTo>
                    <a:lnTo>
                      <a:pt x="534" y="68"/>
                    </a:lnTo>
                    <a:lnTo>
                      <a:pt x="551" y="77"/>
                    </a:lnTo>
                    <a:lnTo>
                      <a:pt x="566" y="85"/>
                    </a:lnTo>
                    <a:lnTo>
                      <a:pt x="581" y="93"/>
                    </a:lnTo>
                    <a:lnTo>
                      <a:pt x="594" y="102"/>
                    </a:lnTo>
                    <a:lnTo>
                      <a:pt x="612" y="112"/>
                    </a:lnTo>
                    <a:lnTo>
                      <a:pt x="625" y="121"/>
                    </a:lnTo>
                    <a:lnTo>
                      <a:pt x="638" y="131"/>
                    </a:lnTo>
                    <a:lnTo>
                      <a:pt x="653" y="140"/>
                    </a:lnTo>
                    <a:lnTo>
                      <a:pt x="667" y="152"/>
                    </a:lnTo>
                    <a:lnTo>
                      <a:pt x="680" y="161"/>
                    </a:lnTo>
                    <a:lnTo>
                      <a:pt x="693" y="173"/>
                    </a:lnTo>
                    <a:lnTo>
                      <a:pt x="707" y="182"/>
                    </a:lnTo>
                    <a:lnTo>
                      <a:pt x="720" y="192"/>
                    </a:lnTo>
                    <a:lnTo>
                      <a:pt x="731" y="203"/>
                    </a:lnTo>
                    <a:lnTo>
                      <a:pt x="745" y="214"/>
                    </a:lnTo>
                    <a:lnTo>
                      <a:pt x="756" y="226"/>
                    </a:lnTo>
                    <a:lnTo>
                      <a:pt x="767" y="237"/>
                    </a:lnTo>
                    <a:lnTo>
                      <a:pt x="779" y="249"/>
                    </a:lnTo>
                    <a:lnTo>
                      <a:pt x="790" y="258"/>
                    </a:lnTo>
                    <a:lnTo>
                      <a:pt x="802" y="270"/>
                    </a:lnTo>
                    <a:lnTo>
                      <a:pt x="811" y="281"/>
                    </a:lnTo>
                    <a:lnTo>
                      <a:pt x="821" y="292"/>
                    </a:lnTo>
                    <a:lnTo>
                      <a:pt x="832" y="302"/>
                    </a:lnTo>
                    <a:lnTo>
                      <a:pt x="842" y="313"/>
                    </a:lnTo>
                    <a:lnTo>
                      <a:pt x="853" y="325"/>
                    </a:lnTo>
                    <a:lnTo>
                      <a:pt x="861" y="336"/>
                    </a:lnTo>
                    <a:lnTo>
                      <a:pt x="870" y="348"/>
                    </a:lnTo>
                    <a:lnTo>
                      <a:pt x="880" y="357"/>
                    </a:lnTo>
                    <a:lnTo>
                      <a:pt x="887" y="368"/>
                    </a:lnTo>
                    <a:lnTo>
                      <a:pt x="895" y="380"/>
                    </a:lnTo>
                    <a:lnTo>
                      <a:pt x="904" y="389"/>
                    </a:lnTo>
                    <a:lnTo>
                      <a:pt x="912" y="401"/>
                    </a:lnTo>
                    <a:lnTo>
                      <a:pt x="921" y="412"/>
                    </a:lnTo>
                    <a:lnTo>
                      <a:pt x="927" y="422"/>
                    </a:lnTo>
                    <a:lnTo>
                      <a:pt x="935" y="431"/>
                    </a:lnTo>
                    <a:lnTo>
                      <a:pt x="940" y="441"/>
                    </a:lnTo>
                    <a:lnTo>
                      <a:pt x="948" y="450"/>
                    </a:lnTo>
                    <a:lnTo>
                      <a:pt x="954" y="460"/>
                    </a:lnTo>
                    <a:lnTo>
                      <a:pt x="959" y="469"/>
                    </a:lnTo>
                    <a:lnTo>
                      <a:pt x="965" y="479"/>
                    </a:lnTo>
                    <a:lnTo>
                      <a:pt x="973" y="488"/>
                    </a:lnTo>
                    <a:lnTo>
                      <a:pt x="976" y="496"/>
                    </a:lnTo>
                    <a:lnTo>
                      <a:pt x="982" y="505"/>
                    </a:lnTo>
                    <a:lnTo>
                      <a:pt x="986" y="513"/>
                    </a:lnTo>
                    <a:lnTo>
                      <a:pt x="992" y="522"/>
                    </a:lnTo>
                    <a:lnTo>
                      <a:pt x="995" y="528"/>
                    </a:lnTo>
                    <a:lnTo>
                      <a:pt x="999" y="536"/>
                    </a:lnTo>
                    <a:lnTo>
                      <a:pt x="1003" y="543"/>
                    </a:lnTo>
                    <a:lnTo>
                      <a:pt x="1009" y="553"/>
                    </a:lnTo>
                    <a:lnTo>
                      <a:pt x="1013" y="559"/>
                    </a:lnTo>
                    <a:lnTo>
                      <a:pt x="1014" y="564"/>
                    </a:lnTo>
                    <a:lnTo>
                      <a:pt x="1018" y="570"/>
                    </a:lnTo>
                    <a:lnTo>
                      <a:pt x="1020" y="576"/>
                    </a:lnTo>
                    <a:lnTo>
                      <a:pt x="1026" y="585"/>
                    </a:lnTo>
                    <a:lnTo>
                      <a:pt x="1030" y="595"/>
                    </a:lnTo>
                    <a:lnTo>
                      <a:pt x="1032" y="600"/>
                    </a:lnTo>
                    <a:lnTo>
                      <a:pt x="1035" y="606"/>
                    </a:lnTo>
                    <a:lnTo>
                      <a:pt x="1037" y="608"/>
                    </a:lnTo>
                    <a:lnTo>
                      <a:pt x="1037" y="610"/>
                    </a:lnTo>
                    <a:lnTo>
                      <a:pt x="612" y="237"/>
                    </a:lnTo>
                    <a:lnTo>
                      <a:pt x="285" y="148"/>
                    </a:lnTo>
                    <a:lnTo>
                      <a:pt x="0" y="195"/>
                    </a:lnTo>
                    <a:lnTo>
                      <a:pt x="38" y="102"/>
                    </a:lnTo>
                    <a:lnTo>
                      <a:pt x="38" y="102"/>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59" name="Freeform 47"/>
              <p:cNvSpPr>
                <a:spLocks/>
              </p:cNvSpPr>
              <p:nvPr/>
            </p:nvSpPr>
            <p:spPr bwMode="auto">
              <a:xfrm>
                <a:off x="4772" y="1659"/>
                <a:ext cx="321" cy="325"/>
              </a:xfrm>
              <a:custGeom>
                <a:avLst/>
                <a:gdLst>
                  <a:gd name="T0" fmla="*/ 6 w 643"/>
                  <a:gd name="T1" fmla="*/ 74 h 650"/>
                  <a:gd name="T2" fmla="*/ 19 w 643"/>
                  <a:gd name="T3" fmla="*/ 74 h 650"/>
                  <a:gd name="T4" fmla="*/ 31 w 643"/>
                  <a:gd name="T5" fmla="*/ 74 h 650"/>
                  <a:gd name="T6" fmla="*/ 42 w 643"/>
                  <a:gd name="T7" fmla="*/ 74 h 650"/>
                  <a:gd name="T8" fmla="*/ 53 w 643"/>
                  <a:gd name="T9" fmla="*/ 74 h 650"/>
                  <a:gd name="T10" fmla="*/ 69 w 643"/>
                  <a:gd name="T11" fmla="*/ 74 h 650"/>
                  <a:gd name="T12" fmla="*/ 82 w 643"/>
                  <a:gd name="T13" fmla="*/ 76 h 650"/>
                  <a:gd name="T14" fmla="*/ 97 w 643"/>
                  <a:gd name="T15" fmla="*/ 78 h 650"/>
                  <a:gd name="T16" fmla="*/ 114 w 643"/>
                  <a:gd name="T17" fmla="*/ 80 h 650"/>
                  <a:gd name="T18" fmla="*/ 131 w 643"/>
                  <a:gd name="T19" fmla="*/ 82 h 650"/>
                  <a:gd name="T20" fmla="*/ 148 w 643"/>
                  <a:gd name="T21" fmla="*/ 84 h 650"/>
                  <a:gd name="T22" fmla="*/ 166 w 643"/>
                  <a:gd name="T23" fmla="*/ 89 h 650"/>
                  <a:gd name="T24" fmla="*/ 183 w 643"/>
                  <a:gd name="T25" fmla="*/ 91 h 650"/>
                  <a:gd name="T26" fmla="*/ 202 w 643"/>
                  <a:gd name="T27" fmla="*/ 95 h 650"/>
                  <a:gd name="T28" fmla="*/ 219 w 643"/>
                  <a:gd name="T29" fmla="*/ 101 h 650"/>
                  <a:gd name="T30" fmla="*/ 238 w 643"/>
                  <a:gd name="T31" fmla="*/ 104 h 650"/>
                  <a:gd name="T32" fmla="*/ 255 w 643"/>
                  <a:gd name="T33" fmla="*/ 110 h 650"/>
                  <a:gd name="T34" fmla="*/ 274 w 643"/>
                  <a:gd name="T35" fmla="*/ 118 h 650"/>
                  <a:gd name="T36" fmla="*/ 291 w 643"/>
                  <a:gd name="T37" fmla="*/ 123 h 650"/>
                  <a:gd name="T38" fmla="*/ 308 w 643"/>
                  <a:gd name="T39" fmla="*/ 133 h 650"/>
                  <a:gd name="T40" fmla="*/ 325 w 643"/>
                  <a:gd name="T41" fmla="*/ 141 h 650"/>
                  <a:gd name="T42" fmla="*/ 342 w 643"/>
                  <a:gd name="T43" fmla="*/ 150 h 650"/>
                  <a:gd name="T44" fmla="*/ 357 w 643"/>
                  <a:gd name="T45" fmla="*/ 162 h 650"/>
                  <a:gd name="T46" fmla="*/ 373 w 643"/>
                  <a:gd name="T47" fmla="*/ 173 h 650"/>
                  <a:gd name="T48" fmla="*/ 386 w 643"/>
                  <a:gd name="T49" fmla="*/ 186 h 650"/>
                  <a:gd name="T50" fmla="*/ 401 w 643"/>
                  <a:gd name="T51" fmla="*/ 198 h 650"/>
                  <a:gd name="T52" fmla="*/ 414 w 643"/>
                  <a:gd name="T53" fmla="*/ 213 h 650"/>
                  <a:gd name="T54" fmla="*/ 426 w 643"/>
                  <a:gd name="T55" fmla="*/ 228 h 650"/>
                  <a:gd name="T56" fmla="*/ 435 w 643"/>
                  <a:gd name="T57" fmla="*/ 243 h 650"/>
                  <a:gd name="T58" fmla="*/ 447 w 643"/>
                  <a:gd name="T59" fmla="*/ 260 h 650"/>
                  <a:gd name="T60" fmla="*/ 456 w 643"/>
                  <a:gd name="T61" fmla="*/ 278 h 650"/>
                  <a:gd name="T62" fmla="*/ 466 w 643"/>
                  <a:gd name="T63" fmla="*/ 295 h 650"/>
                  <a:gd name="T64" fmla="*/ 473 w 643"/>
                  <a:gd name="T65" fmla="*/ 312 h 650"/>
                  <a:gd name="T66" fmla="*/ 483 w 643"/>
                  <a:gd name="T67" fmla="*/ 329 h 650"/>
                  <a:gd name="T68" fmla="*/ 492 w 643"/>
                  <a:gd name="T69" fmla="*/ 348 h 650"/>
                  <a:gd name="T70" fmla="*/ 500 w 643"/>
                  <a:gd name="T71" fmla="*/ 365 h 650"/>
                  <a:gd name="T72" fmla="*/ 506 w 643"/>
                  <a:gd name="T73" fmla="*/ 382 h 650"/>
                  <a:gd name="T74" fmla="*/ 513 w 643"/>
                  <a:gd name="T75" fmla="*/ 401 h 650"/>
                  <a:gd name="T76" fmla="*/ 519 w 643"/>
                  <a:gd name="T77" fmla="*/ 418 h 650"/>
                  <a:gd name="T78" fmla="*/ 525 w 643"/>
                  <a:gd name="T79" fmla="*/ 435 h 650"/>
                  <a:gd name="T80" fmla="*/ 532 w 643"/>
                  <a:gd name="T81" fmla="*/ 452 h 650"/>
                  <a:gd name="T82" fmla="*/ 536 w 643"/>
                  <a:gd name="T83" fmla="*/ 470 h 650"/>
                  <a:gd name="T84" fmla="*/ 542 w 643"/>
                  <a:gd name="T85" fmla="*/ 489 h 650"/>
                  <a:gd name="T86" fmla="*/ 546 w 643"/>
                  <a:gd name="T87" fmla="*/ 504 h 650"/>
                  <a:gd name="T88" fmla="*/ 549 w 643"/>
                  <a:gd name="T89" fmla="*/ 519 h 650"/>
                  <a:gd name="T90" fmla="*/ 553 w 643"/>
                  <a:gd name="T91" fmla="*/ 534 h 650"/>
                  <a:gd name="T92" fmla="*/ 557 w 643"/>
                  <a:gd name="T93" fmla="*/ 549 h 650"/>
                  <a:gd name="T94" fmla="*/ 561 w 643"/>
                  <a:gd name="T95" fmla="*/ 563 h 650"/>
                  <a:gd name="T96" fmla="*/ 563 w 643"/>
                  <a:gd name="T97" fmla="*/ 576 h 650"/>
                  <a:gd name="T98" fmla="*/ 567 w 643"/>
                  <a:gd name="T99" fmla="*/ 587 h 650"/>
                  <a:gd name="T100" fmla="*/ 568 w 643"/>
                  <a:gd name="T101" fmla="*/ 599 h 650"/>
                  <a:gd name="T102" fmla="*/ 570 w 643"/>
                  <a:gd name="T103" fmla="*/ 614 h 650"/>
                  <a:gd name="T104" fmla="*/ 572 w 643"/>
                  <a:gd name="T105" fmla="*/ 631 h 650"/>
                  <a:gd name="T106" fmla="*/ 576 w 643"/>
                  <a:gd name="T107" fmla="*/ 643 h 650"/>
                  <a:gd name="T108" fmla="*/ 578 w 643"/>
                  <a:gd name="T109" fmla="*/ 648 h 650"/>
                  <a:gd name="T110" fmla="*/ 643 w 643"/>
                  <a:gd name="T111" fmla="*/ 312 h 650"/>
                  <a:gd name="T112" fmla="*/ 21 w 643"/>
                  <a:gd name="T113" fmla="*/ 34 h 650"/>
                  <a:gd name="T114" fmla="*/ 0 w 643"/>
                  <a:gd name="T115" fmla="*/ 74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3" h="650">
                    <a:moveTo>
                      <a:pt x="0" y="74"/>
                    </a:moveTo>
                    <a:lnTo>
                      <a:pt x="6" y="74"/>
                    </a:lnTo>
                    <a:lnTo>
                      <a:pt x="15" y="74"/>
                    </a:lnTo>
                    <a:lnTo>
                      <a:pt x="19" y="74"/>
                    </a:lnTo>
                    <a:lnTo>
                      <a:pt x="25" y="74"/>
                    </a:lnTo>
                    <a:lnTo>
                      <a:pt x="31" y="74"/>
                    </a:lnTo>
                    <a:lnTo>
                      <a:pt x="36" y="74"/>
                    </a:lnTo>
                    <a:lnTo>
                      <a:pt x="42" y="74"/>
                    </a:lnTo>
                    <a:lnTo>
                      <a:pt x="48" y="74"/>
                    </a:lnTo>
                    <a:lnTo>
                      <a:pt x="53" y="74"/>
                    </a:lnTo>
                    <a:lnTo>
                      <a:pt x="63" y="74"/>
                    </a:lnTo>
                    <a:lnTo>
                      <a:pt x="69" y="74"/>
                    </a:lnTo>
                    <a:lnTo>
                      <a:pt x="76" y="76"/>
                    </a:lnTo>
                    <a:lnTo>
                      <a:pt x="82" y="76"/>
                    </a:lnTo>
                    <a:lnTo>
                      <a:pt x="91" y="78"/>
                    </a:lnTo>
                    <a:lnTo>
                      <a:pt x="97" y="78"/>
                    </a:lnTo>
                    <a:lnTo>
                      <a:pt x="105" y="78"/>
                    </a:lnTo>
                    <a:lnTo>
                      <a:pt x="114" y="80"/>
                    </a:lnTo>
                    <a:lnTo>
                      <a:pt x="122" y="80"/>
                    </a:lnTo>
                    <a:lnTo>
                      <a:pt x="131" y="82"/>
                    </a:lnTo>
                    <a:lnTo>
                      <a:pt x="139" y="84"/>
                    </a:lnTo>
                    <a:lnTo>
                      <a:pt x="148" y="84"/>
                    </a:lnTo>
                    <a:lnTo>
                      <a:pt x="158" y="87"/>
                    </a:lnTo>
                    <a:lnTo>
                      <a:pt x="166" y="89"/>
                    </a:lnTo>
                    <a:lnTo>
                      <a:pt x="175" y="91"/>
                    </a:lnTo>
                    <a:lnTo>
                      <a:pt x="183" y="91"/>
                    </a:lnTo>
                    <a:lnTo>
                      <a:pt x="192" y="93"/>
                    </a:lnTo>
                    <a:lnTo>
                      <a:pt x="202" y="95"/>
                    </a:lnTo>
                    <a:lnTo>
                      <a:pt x="211" y="97"/>
                    </a:lnTo>
                    <a:lnTo>
                      <a:pt x="219" y="101"/>
                    </a:lnTo>
                    <a:lnTo>
                      <a:pt x="228" y="103"/>
                    </a:lnTo>
                    <a:lnTo>
                      <a:pt x="238" y="104"/>
                    </a:lnTo>
                    <a:lnTo>
                      <a:pt x="245" y="108"/>
                    </a:lnTo>
                    <a:lnTo>
                      <a:pt x="255" y="110"/>
                    </a:lnTo>
                    <a:lnTo>
                      <a:pt x="264" y="114"/>
                    </a:lnTo>
                    <a:lnTo>
                      <a:pt x="274" y="118"/>
                    </a:lnTo>
                    <a:lnTo>
                      <a:pt x="281" y="120"/>
                    </a:lnTo>
                    <a:lnTo>
                      <a:pt x="291" y="123"/>
                    </a:lnTo>
                    <a:lnTo>
                      <a:pt x="300" y="129"/>
                    </a:lnTo>
                    <a:lnTo>
                      <a:pt x="308" y="133"/>
                    </a:lnTo>
                    <a:lnTo>
                      <a:pt x="318" y="137"/>
                    </a:lnTo>
                    <a:lnTo>
                      <a:pt x="325" y="141"/>
                    </a:lnTo>
                    <a:lnTo>
                      <a:pt x="335" y="146"/>
                    </a:lnTo>
                    <a:lnTo>
                      <a:pt x="342" y="150"/>
                    </a:lnTo>
                    <a:lnTo>
                      <a:pt x="350" y="156"/>
                    </a:lnTo>
                    <a:lnTo>
                      <a:pt x="357" y="162"/>
                    </a:lnTo>
                    <a:lnTo>
                      <a:pt x="367" y="167"/>
                    </a:lnTo>
                    <a:lnTo>
                      <a:pt x="373" y="173"/>
                    </a:lnTo>
                    <a:lnTo>
                      <a:pt x="380" y="179"/>
                    </a:lnTo>
                    <a:lnTo>
                      <a:pt x="386" y="186"/>
                    </a:lnTo>
                    <a:lnTo>
                      <a:pt x="395" y="192"/>
                    </a:lnTo>
                    <a:lnTo>
                      <a:pt x="401" y="198"/>
                    </a:lnTo>
                    <a:lnTo>
                      <a:pt x="409" y="205"/>
                    </a:lnTo>
                    <a:lnTo>
                      <a:pt x="414" y="213"/>
                    </a:lnTo>
                    <a:lnTo>
                      <a:pt x="420" y="222"/>
                    </a:lnTo>
                    <a:lnTo>
                      <a:pt x="426" y="228"/>
                    </a:lnTo>
                    <a:lnTo>
                      <a:pt x="430" y="236"/>
                    </a:lnTo>
                    <a:lnTo>
                      <a:pt x="435" y="243"/>
                    </a:lnTo>
                    <a:lnTo>
                      <a:pt x="441" y="253"/>
                    </a:lnTo>
                    <a:lnTo>
                      <a:pt x="447" y="260"/>
                    </a:lnTo>
                    <a:lnTo>
                      <a:pt x="451" y="268"/>
                    </a:lnTo>
                    <a:lnTo>
                      <a:pt x="456" y="278"/>
                    </a:lnTo>
                    <a:lnTo>
                      <a:pt x="462" y="285"/>
                    </a:lnTo>
                    <a:lnTo>
                      <a:pt x="466" y="295"/>
                    </a:lnTo>
                    <a:lnTo>
                      <a:pt x="470" y="304"/>
                    </a:lnTo>
                    <a:lnTo>
                      <a:pt x="473" y="312"/>
                    </a:lnTo>
                    <a:lnTo>
                      <a:pt x="479" y="321"/>
                    </a:lnTo>
                    <a:lnTo>
                      <a:pt x="483" y="329"/>
                    </a:lnTo>
                    <a:lnTo>
                      <a:pt x="489" y="338"/>
                    </a:lnTo>
                    <a:lnTo>
                      <a:pt x="492" y="348"/>
                    </a:lnTo>
                    <a:lnTo>
                      <a:pt x="496" y="357"/>
                    </a:lnTo>
                    <a:lnTo>
                      <a:pt x="500" y="365"/>
                    </a:lnTo>
                    <a:lnTo>
                      <a:pt x="504" y="375"/>
                    </a:lnTo>
                    <a:lnTo>
                      <a:pt x="506" y="382"/>
                    </a:lnTo>
                    <a:lnTo>
                      <a:pt x="510" y="392"/>
                    </a:lnTo>
                    <a:lnTo>
                      <a:pt x="513" y="401"/>
                    </a:lnTo>
                    <a:lnTo>
                      <a:pt x="517" y="409"/>
                    </a:lnTo>
                    <a:lnTo>
                      <a:pt x="519" y="418"/>
                    </a:lnTo>
                    <a:lnTo>
                      <a:pt x="523" y="428"/>
                    </a:lnTo>
                    <a:lnTo>
                      <a:pt x="525" y="435"/>
                    </a:lnTo>
                    <a:lnTo>
                      <a:pt x="529" y="445"/>
                    </a:lnTo>
                    <a:lnTo>
                      <a:pt x="532" y="452"/>
                    </a:lnTo>
                    <a:lnTo>
                      <a:pt x="534" y="462"/>
                    </a:lnTo>
                    <a:lnTo>
                      <a:pt x="536" y="470"/>
                    </a:lnTo>
                    <a:lnTo>
                      <a:pt x="540" y="479"/>
                    </a:lnTo>
                    <a:lnTo>
                      <a:pt x="542" y="489"/>
                    </a:lnTo>
                    <a:lnTo>
                      <a:pt x="546" y="496"/>
                    </a:lnTo>
                    <a:lnTo>
                      <a:pt x="546" y="504"/>
                    </a:lnTo>
                    <a:lnTo>
                      <a:pt x="549" y="511"/>
                    </a:lnTo>
                    <a:lnTo>
                      <a:pt x="549" y="519"/>
                    </a:lnTo>
                    <a:lnTo>
                      <a:pt x="553" y="529"/>
                    </a:lnTo>
                    <a:lnTo>
                      <a:pt x="553" y="534"/>
                    </a:lnTo>
                    <a:lnTo>
                      <a:pt x="555" y="542"/>
                    </a:lnTo>
                    <a:lnTo>
                      <a:pt x="557" y="549"/>
                    </a:lnTo>
                    <a:lnTo>
                      <a:pt x="559" y="557"/>
                    </a:lnTo>
                    <a:lnTo>
                      <a:pt x="561" y="563"/>
                    </a:lnTo>
                    <a:lnTo>
                      <a:pt x="563" y="570"/>
                    </a:lnTo>
                    <a:lnTo>
                      <a:pt x="563" y="576"/>
                    </a:lnTo>
                    <a:lnTo>
                      <a:pt x="565" y="582"/>
                    </a:lnTo>
                    <a:lnTo>
                      <a:pt x="567" y="587"/>
                    </a:lnTo>
                    <a:lnTo>
                      <a:pt x="567" y="593"/>
                    </a:lnTo>
                    <a:lnTo>
                      <a:pt x="568" y="599"/>
                    </a:lnTo>
                    <a:lnTo>
                      <a:pt x="570" y="606"/>
                    </a:lnTo>
                    <a:lnTo>
                      <a:pt x="570" y="614"/>
                    </a:lnTo>
                    <a:lnTo>
                      <a:pt x="572" y="624"/>
                    </a:lnTo>
                    <a:lnTo>
                      <a:pt x="572" y="631"/>
                    </a:lnTo>
                    <a:lnTo>
                      <a:pt x="576" y="637"/>
                    </a:lnTo>
                    <a:lnTo>
                      <a:pt x="576" y="643"/>
                    </a:lnTo>
                    <a:lnTo>
                      <a:pt x="578" y="646"/>
                    </a:lnTo>
                    <a:lnTo>
                      <a:pt x="578" y="648"/>
                    </a:lnTo>
                    <a:lnTo>
                      <a:pt x="578" y="650"/>
                    </a:lnTo>
                    <a:lnTo>
                      <a:pt x="643" y="312"/>
                    </a:lnTo>
                    <a:lnTo>
                      <a:pt x="325" y="0"/>
                    </a:lnTo>
                    <a:lnTo>
                      <a:pt x="21" y="34"/>
                    </a:lnTo>
                    <a:lnTo>
                      <a:pt x="0" y="74"/>
                    </a:lnTo>
                    <a:lnTo>
                      <a:pt x="0" y="74"/>
                    </a:lnTo>
                    <a:close/>
                  </a:path>
                </a:pathLst>
              </a:custGeom>
              <a:solidFill>
                <a:srgbClr val="599E29"/>
              </a:solidFill>
              <a:ln w="38100">
                <a:solidFill>
                  <a:srgbClr val="002060"/>
                </a:solidFill>
                <a:round/>
                <a:headEnd/>
                <a:tailEnd/>
              </a:ln>
            </p:spPr>
            <p:txBody>
              <a:bodyPr/>
              <a:lstStyle/>
              <a:p>
                <a:endParaRPr lang="en-US">
                  <a:solidFill>
                    <a:srgbClr val="FFFFFF"/>
                  </a:solidFill>
                </a:endParaRPr>
              </a:p>
            </p:txBody>
          </p:sp>
          <p:sp>
            <p:nvSpPr>
              <p:cNvPr id="13360" name="Freeform 48"/>
              <p:cNvSpPr>
                <a:spLocks/>
              </p:cNvSpPr>
              <p:nvPr/>
            </p:nvSpPr>
            <p:spPr bwMode="auto">
              <a:xfrm>
                <a:off x="4801" y="1560"/>
                <a:ext cx="524" cy="301"/>
              </a:xfrm>
              <a:custGeom>
                <a:avLst/>
                <a:gdLst>
                  <a:gd name="T0" fmla="*/ 52 w 1049"/>
                  <a:gd name="T1" fmla="*/ 93 h 603"/>
                  <a:gd name="T2" fmla="*/ 61 w 1049"/>
                  <a:gd name="T3" fmla="*/ 86 h 603"/>
                  <a:gd name="T4" fmla="*/ 72 w 1049"/>
                  <a:gd name="T5" fmla="*/ 76 h 603"/>
                  <a:gd name="T6" fmla="*/ 86 w 1049"/>
                  <a:gd name="T7" fmla="*/ 67 h 603"/>
                  <a:gd name="T8" fmla="*/ 105 w 1049"/>
                  <a:gd name="T9" fmla="*/ 53 h 603"/>
                  <a:gd name="T10" fmla="*/ 118 w 1049"/>
                  <a:gd name="T11" fmla="*/ 46 h 603"/>
                  <a:gd name="T12" fmla="*/ 129 w 1049"/>
                  <a:gd name="T13" fmla="*/ 40 h 603"/>
                  <a:gd name="T14" fmla="*/ 141 w 1049"/>
                  <a:gd name="T15" fmla="*/ 34 h 603"/>
                  <a:gd name="T16" fmla="*/ 154 w 1049"/>
                  <a:gd name="T17" fmla="*/ 29 h 603"/>
                  <a:gd name="T18" fmla="*/ 166 w 1049"/>
                  <a:gd name="T19" fmla="*/ 23 h 603"/>
                  <a:gd name="T20" fmla="*/ 179 w 1049"/>
                  <a:gd name="T21" fmla="*/ 17 h 603"/>
                  <a:gd name="T22" fmla="*/ 192 w 1049"/>
                  <a:gd name="T23" fmla="*/ 12 h 603"/>
                  <a:gd name="T24" fmla="*/ 207 w 1049"/>
                  <a:gd name="T25" fmla="*/ 8 h 603"/>
                  <a:gd name="T26" fmla="*/ 221 w 1049"/>
                  <a:gd name="T27" fmla="*/ 4 h 603"/>
                  <a:gd name="T28" fmla="*/ 236 w 1049"/>
                  <a:gd name="T29" fmla="*/ 2 h 603"/>
                  <a:gd name="T30" fmla="*/ 251 w 1049"/>
                  <a:gd name="T31" fmla="*/ 0 h 603"/>
                  <a:gd name="T32" fmla="*/ 266 w 1049"/>
                  <a:gd name="T33" fmla="*/ 0 h 603"/>
                  <a:gd name="T34" fmla="*/ 281 w 1049"/>
                  <a:gd name="T35" fmla="*/ 0 h 603"/>
                  <a:gd name="T36" fmla="*/ 299 w 1049"/>
                  <a:gd name="T37" fmla="*/ 0 h 603"/>
                  <a:gd name="T38" fmla="*/ 314 w 1049"/>
                  <a:gd name="T39" fmla="*/ 2 h 603"/>
                  <a:gd name="T40" fmla="*/ 333 w 1049"/>
                  <a:gd name="T41" fmla="*/ 6 h 603"/>
                  <a:gd name="T42" fmla="*/ 348 w 1049"/>
                  <a:gd name="T43" fmla="*/ 12 h 603"/>
                  <a:gd name="T44" fmla="*/ 365 w 1049"/>
                  <a:gd name="T45" fmla="*/ 17 h 603"/>
                  <a:gd name="T46" fmla="*/ 382 w 1049"/>
                  <a:gd name="T47" fmla="*/ 25 h 603"/>
                  <a:gd name="T48" fmla="*/ 399 w 1049"/>
                  <a:gd name="T49" fmla="*/ 34 h 603"/>
                  <a:gd name="T50" fmla="*/ 416 w 1049"/>
                  <a:gd name="T51" fmla="*/ 44 h 603"/>
                  <a:gd name="T52" fmla="*/ 435 w 1049"/>
                  <a:gd name="T53" fmla="*/ 55 h 603"/>
                  <a:gd name="T54" fmla="*/ 454 w 1049"/>
                  <a:gd name="T55" fmla="*/ 70 h 603"/>
                  <a:gd name="T56" fmla="*/ 475 w 1049"/>
                  <a:gd name="T57" fmla="*/ 86 h 603"/>
                  <a:gd name="T58" fmla="*/ 498 w 1049"/>
                  <a:gd name="T59" fmla="*/ 103 h 603"/>
                  <a:gd name="T60" fmla="*/ 521 w 1049"/>
                  <a:gd name="T61" fmla="*/ 120 h 603"/>
                  <a:gd name="T62" fmla="*/ 546 w 1049"/>
                  <a:gd name="T63" fmla="*/ 139 h 603"/>
                  <a:gd name="T64" fmla="*/ 570 w 1049"/>
                  <a:gd name="T65" fmla="*/ 162 h 603"/>
                  <a:gd name="T66" fmla="*/ 595 w 1049"/>
                  <a:gd name="T67" fmla="*/ 183 h 603"/>
                  <a:gd name="T68" fmla="*/ 622 w 1049"/>
                  <a:gd name="T69" fmla="*/ 205 h 603"/>
                  <a:gd name="T70" fmla="*/ 648 w 1049"/>
                  <a:gd name="T71" fmla="*/ 228 h 603"/>
                  <a:gd name="T72" fmla="*/ 675 w 1049"/>
                  <a:gd name="T73" fmla="*/ 253 h 603"/>
                  <a:gd name="T74" fmla="*/ 703 w 1049"/>
                  <a:gd name="T75" fmla="*/ 276 h 603"/>
                  <a:gd name="T76" fmla="*/ 730 w 1049"/>
                  <a:gd name="T77" fmla="*/ 301 h 603"/>
                  <a:gd name="T78" fmla="*/ 757 w 1049"/>
                  <a:gd name="T79" fmla="*/ 325 h 603"/>
                  <a:gd name="T80" fmla="*/ 783 w 1049"/>
                  <a:gd name="T81" fmla="*/ 350 h 603"/>
                  <a:gd name="T82" fmla="*/ 808 w 1049"/>
                  <a:gd name="T83" fmla="*/ 373 h 603"/>
                  <a:gd name="T84" fmla="*/ 833 w 1049"/>
                  <a:gd name="T85" fmla="*/ 396 h 603"/>
                  <a:gd name="T86" fmla="*/ 857 w 1049"/>
                  <a:gd name="T87" fmla="*/ 418 h 603"/>
                  <a:gd name="T88" fmla="*/ 882 w 1049"/>
                  <a:gd name="T89" fmla="*/ 441 h 603"/>
                  <a:gd name="T90" fmla="*/ 905 w 1049"/>
                  <a:gd name="T91" fmla="*/ 462 h 603"/>
                  <a:gd name="T92" fmla="*/ 926 w 1049"/>
                  <a:gd name="T93" fmla="*/ 483 h 603"/>
                  <a:gd name="T94" fmla="*/ 947 w 1049"/>
                  <a:gd name="T95" fmla="*/ 502 h 603"/>
                  <a:gd name="T96" fmla="*/ 964 w 1049"/>
                  <a:gd name="T97" fmla="*/ 521 h 603"/>
                  <a:gd name="T98" fmla="*/ 983 w 1049"/>
                  <a:gd name="T99" fmla="*/ 536 h 603"/>
                  <a:gd name="T100" fmla="*/ 998 w 1049"/>
                  <a:gd name="T101" fmla="*/ 552 h 603"/>
                  <a:gd name="T102" fmla="*/ 1011 w 1049"/>
                  <a:gd name="T103" fmla="*/ 565 h 603"/>
                  <a:gd name="T104" fmla="*/ 1025 w 1049"/>
                  <a:gd name="T105" fmla="*/ 576 h 603"/>
                  <a:gd name="T106" fmla="*/ 1038 w 1049"/>
                  <a:gd name="T107" fmla="*/ 592 h 603"/>
                  <a:gd name="T108" fmla="*/ 1047 w 1049"/>
                  <a:gd name="T109" fmla="*/ 601 h 603"/>
                  <a:gd name="T110" fmla="*/ 627 w 1049"/>
                  <a:gd name="T111" fmla="*/ 240 h 603"/>
                  <a:gd name="T112" fmla="*/ 0 w 1049"/>
                  <a:gd name="T113" fmla="*/ 204 h 603"/>
                  <a:gd name="T114" fmla="*/ 50 w 1049"/>
                  <a:gd name="T115" fmla="*/ 97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9" h="603">
                    <a:moveTo>
                      <a:pt x="50" y="97"/>
                    </a:moveTo>
                    <a:lnTo>
                      <a:pt x="52" y="93"/>
                    </a:lnTo>
                    <a:lnTo>
                      <a:pt x="57" y="90"/>
                    </a:lnTo>
                    <a:lnTo>
                      <a:pt x="61" y="86"/>
                    </a:lnTo>
                    <a:lnTo>
                      <a:pt x="67" y="82"/>
                    </a:lnTo>
                    <a:lnTo>
                      <a:pt x="72" y="76"/>
                    </a:lnTo>
                    <a:lnTo>
                      <a:pt x="80" y="72"/>
                    </a:lnTo>
                    <a:lnTo>
                      <a:pt x="86" y="67"/>
                    </a:lnTo>
                    <a:lnTo>
                      <a:pt x="95" y="59"/>
                    </a:lnTo>
                    <a:lnTo>
                      <a:pt x="105" y="53"/>
                    </a:lnTo>
                    <a:lnTo>
                      <a:pt x="114" y="48"/>
                    </a:lnTo>
                    <a:lnTo>
                      <a:pt x="118" y="46"/>
                    </a:lnTo>
                    <a:lnTo>
                      <a:pt x="124" y="42"/>
                    </a:lnTo>
                    <a:lnTo>
                      <a:pt x="129" y="40"/>
                    </a:lnTo>
                    <a:lnTo>
                      <a:pt x="135" y="36"/>
                    </a:lnTo>
                    <a:lnTo>
                      <a:pt x="141" y="34"/>
                    </a:lnTo>
                    <a:lnTo>
                      <a:pt x="147" y="31"/>
                    </a:lnTo>
                    <a:lnTo>
                      <a:pt x="154" y="29"/>
                    </a:lnTo>
                    <a:lnTo>
                      <a:pt x="160" y="27"/>
                    </a:lnTo>
                    <a:lnTo>
                      <a:pt x="166" y="23"/>
                    </a:lnTo>
                    <a:lnTo>
                      <a:pt x="171" y="19"/>
                    </a:lnTo>
                    <a:lnTo>
                      <a:pt x="179" y="17"/>
                    </a:lnTo>
                    <a:lnTo>
                      <a:pt x="185" y="15"/>
                    </a:lnTo>
                    <a:lnTo>
                      <a:pt x="192" y="12"/>
                    </a:lnTo>
                    <a:lnTo>
                      <a:pt x="200" y="10"/>
                    </a:lnTo>
                    <a:lnTo>
                      <a:pt x="207" y="8"/>
                    </a:lnTo>
                    <a:lnTo>
                      <a:pt x="215" y="8"/>
                    </a:lnTo>
                    <a:lnTo>
                      <a:pt x="221" y="4"/>
                    </a:lnTo>
                    <a:lnTo>
                      <a:pt x="228" y="4"/>
                    </a:lnTo>
                    <a:lnTo>
                      <a:pt x="236" y="2"/>
                    </a:lnTo>
                    <a:lnTo>
                      <a:pt x="243" y="2"/>
                    </a:lnTo>
                    <a:lnTo>
                      <a:pt x="251" y="0"/>
                    </a:lnTo>
                    <a:lnTo>
                      <a:pt x="259" y="0"/>
                    </a:lnTo>
                    <a:lnTo>
                      <a:pt x="266" y="0"/>
                    </a:lnTo>
                    <a:lnTo>
                      <a:pt x="276" y="0"/>
                    </a:lnTo>
                    <a:lnTo>
                      <a:pt x="281" y="0"/>
                    </a:lnTo>
                    <a:lnTo>
                      <a:pt x="291" y="0"/>
                    </a:lnTo>
                    <a:lnTo>
                      <a:pt x="299" y="0"/>
                    </a:lnTo>
                    <a:lnTo>
                      <a:pt x="306" y="2"/>
                    </a:lnTo>
                    <a:lnTo>
                      <a:pt x="314" y="2"/>
                    </a:lnTo>
                    <a:lnTo>
                      <a:pt x="323" y="4"/>
                    </a:lnTo>
                    <a:lnTo>
                      <a:pt x="333" y="6"/>
                    </a:lnTo>
                    <a:lnTo>
                      <a:pt x="340" y="10"/>
                    </a:lnTo>
                    <a:lnTo>
                      <a:pt x="348" y="12"/>
                    </a:lnTo>
                    <a:lnTo>
                      <a:pt x="357" y="13"/>
                    </a:lnTo>
                    <a:lnTo>
                      <a:pt x="365" y="17"/>
                    </a:lnTo>
                    <a:lnTo>
                      <a:pt x="373" y="21"/>
                    </a:lnTo>
                    <a:lnTo>
                      <a:pt x="382" y="25"/>
                    </a:lnTo>
                    <a:lnTo>
                      <a:pt x="392" y="29"/>
                    </a:lnTo>
                    <a:lnTo>
                      <a:pt x="399" y="34"/>
                    </a:lnTo>
                    <a:lnTo>
                      <a:pt x="409" y="40"/>
                    </a:lnTo>
                    <a:lnTo>
                      <a:pt x="416" y="44"/>
                    </a:lnTo>
                    <a:lnTo>
                      <a:pt x="426" y="50"/>
                    </a:lnTo>
                    <a:lnTo>
                      <a:pt x="435" y="55"/>
                    </a:lnTo>
                    <a:lnTo>
                      <a:pt x="445" y="63"/>
                    </a:lnTo>
                    <a:lnTo>
                      <a:pt x="454" y="70"/>
                    </a:lnTo>
                    <a:lnTo>
                      <a:pt x="464" y="78"/>
                    </a:lnTo>
                    <a:lnTo>
                      <a:pt x="475" y="86"/>
                    </a:lnTo>
                    <a:lnTo>
                      <a:pt x="487" y="93"/>
                    </a:lnTo>
                    <a:lnTo>
                      <a:pt x="498" y="103"/>
                    </a:lnTo>
                    <a:lnTo>
                      <a:pt x="510" y="112"/>
                    </a:lnTo>
                    <a:lnTo>
                      <a:pt x="521" y="120"/>
                    </a:lnTo>
                    <a:lnTo>
                      <a:pt x="534" y="131"/>
                    </a:lnTo>
                    <a:lnTo>
                      <a:pt x="546" y="139"/>
                    </a:lnTo>
                    <a:lnTo>
                      <a:pt x="557" y="150"/>
                    </a:lnTo>
                    <a:lnTo>
                      <a:pt x="570" y="162"/>
                    </a:lnTo>
                    <a:lnTo>
                      <a:pt x="584" y="173"/>
                    </a:lnTo>
                    <a:lnTo>
                      <a:pt x="595" y="183"/>
                    </a:lnTo>
                    <a:lnTo>
                      <a:pt x="608" y="194"/>
                    </a:lnTo>
                    <a:lnTo>
                      <a:pt x="622" y="205"/>
                    </a:lnTo>
                    <a:lnTo>
                      <a:pt x="635" y="217"/>
                    </a:lnTo>
                    <a:lnTo>
                      <a:pt x="648" y="228"/>
                    </a:lnTo>
                    <a:lnTo>
                      <a:pt x="663" y="242"/>
                    </a:lnTo>
                    <a:lnTo>
                      <a:pt x="675" y="253"/>
                    </a:lnTo>
                    <a:lnTo>
                      <a:pt x="690" y="264"/>
                    </a:lnTo>
                    <a:lnTo>
                      <a:pt x="703" y="276"/>
                    </a:lnTo>
                    <a:lnTo>
                      <a:pt x="717" y="289"/>
                    </a:lnTo>
                    <a:lnTo>
                      <a:pt x="730" y="301"/>
                    </a:lnTo>
                    <a:lnTo>
                      <a:pt x="743" y="314"/>
                    </a:lnTo>
                    <a:lnTo>
                      <a:pt x="757" y="325"/>
                    </a:lnTo>
                    <a:lnTo>
                      <a:pt x="770" y="337"/>
                    </a:lnTo>
                    <a:lnTo>
                      <a:pt x="783" y="350"/>
                    </a:lnTo>
                    <a:lnTo>
                      <a:pt x="796" y="361"/>
                    </a:lnTo>
                    <a:lnTo>
                      <a:pt x="808" y="373"/>
                    </a:lnTo>
                    <a:lnTo>
                      <a:pt x="821" y="384"/>
                    </a:lnTo>
                    <a:lnTo>
                      <a:pt x="833" y="396"/>
                    </a:lnTo>
                    <a:lnTo>
                      <a:pt x="846" y="407"/>
                    </a:lnTo>
                    <a:lnTo>
                      <a:pt x="857" y="418"/>
                    </a:lnTo>
                    <a:lnTo>
                      <a:pt x="869" y="430"/>
                    </a:lnTo>
                    <a:lnTo>
                      <a:pt x="882" y="441"/>
                    </a:lnTo>
                    <a:lnTo>
                      <a:pt x="893" y="453"/>
                    </a:lnTo>
                    <a:lnTo>
                      <a:pt x="905" y="462"/>
                    </a:lnTo>
                    <a:lnTo>
                      <a:pt x="914" y="474"/>
                    </a:lnTo>
                    <a:lnTo>
                      <a:pt x="926" y="483"/>
                    </a:lnTo>
                    <a:lnTo>
                      <a:pt x="937" y="493"/>
                    </a:lnTo>
                    <a:lnTo>
                      <a:pt x="947" y="502"/>
                    </a:lnTo>
                    <a:lnTo>
                      <a:pt x="956" y="512"/>
                    </a:lnTo>
                    <a:lnTo>
                      <a:pt x="964" y="521"/>
                    </a:lnTo>
                    <a:lnTo>
                      <a:pt x="975" y="531"/>
                    </a:lnTo>
                    <a:lnTo>
                      <a:pt x="983" y="536"/>
                    </a:lnTo>
                    <a:lnTo>
                      <a:pt x="990" y="546"/>
                    </a:lnTo>
                    <a:lnTo>
                      <a:pt x="998" y="552"/>
                    </a:lnTo>
                    <a:lnTo>
                      <a:pt x="1006" y="559"/>
                    </a:lnTo>
                    <a:lnTo>
                      <a:pt x="1011" y="565"/>
                    </a:lnTo>
                    <a:lnTo>
                      <a:pt x="1017" y="571"/>
                    </a:lnTo>
                    <a:lnTo>
                      <a:pt x="1025" y="576"/>
                    </a:lnTo>
                    <a:lnTo>
                      <a:pt x="1030" y="584"/>
                    </a:lnTo>
                    <a:lnTo>
                      <a:pt x="1038" y="592"/>
                    </a:lnTo>
                    <a:lnTo>
                      <a:pt x="1044" y="597"/>
                    </a:lnTo>
                    <a:lnTo>
                      <a:pt x="1047" y="601"/>
                    </a:lnTo>
                    <a:lnTo>
                      <a:pt x="1049" y="603"/>
                    </a:lnTo>
                    <a:lnTo>
                      <a:pt x="627" y="240"/>
                    </a:lnTo>
                    <a:lnTo>
                      <a:pt x="287" y="147"/>
                    </a:lnTo>
                    <a:lnTo>
                      <a:pt x="0" y="204"/>
                    </a:lnTo>
                    <a:lnTo>
                      <a:pt x="50" y="97"/>
                    </a:lnTo>
                    <a:lnTo>
                      <a:pt x="50" y="97"/>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1" name="Freeform 49"/>
              <p:cNvSpPr>
                <a:spLocks/>
              </p:cNvSpPr>
              <p:nvPr/>
            </p:nvSpPr>
            <p:spPr bwMode="auto">
              <a:xfrm>
                <a:off x="4756" y="1656"/>
                <a:ext cx="307" cy="340"/>
              </a:xfrm>
              <a:custGeom>
                <a:avLst/>
                <a:gdLst>
                  <a:gd name="T0" fmla="*/ 11 w 614"/>
                  <a:gd name="T1" fmla="*/ 97 h 681"/>
                  <a:gd name="T2" fmla="*/ 38 w 614"/>
                  <a:gd name="T3" fmla="*/ 99 h 681"/>
                  <a:gd name="T4" fmla="*/ 59 w 614"/>
                  <a:gd name="T5" fmla="*/ 99 h 681"/>
                  <a:gd name="T6" fmla="*/ 82 w 614"/>
                  <a:gd name="T7" fmla="*/ 103 h 681"/>
                  <a:gd name="T8" fmla="*/ 106 w 614"/>
                  <a:gd name="T9" fmla="*/ 105 h 681"/>
                  <a:gd name="T10" fmla="*/ 135 w 614"/>
                  <a:gd name="T11" fmla="*/ 110 h 681"/>
                  <a:gd name="T12" fmla="*/ 163 w 614"/>
                  <a:gd name="T13" fmla="*/ 112 h 681"/>
                  <a:gd name="T14" fmla="*/ 194 w 614"/>
                  <a:gd name="T15" fmla="*/ 118 h 681"/>
                  <a:gd name="T16" fmla="*/ 224 w 614"/>
                  <a:gd name="T17" fmla="*/ 124 h 681"/>
                  <a:gd name="T18" fmla="*/ 256 w 614"/>
                  <a:gd name="T19" fmla="*/ 133 h 681"/>
                  <a:gd name="T20" fmla="*/ 287 w 614"/>
                  <a:gd name="T21" fmla="*/ 141 h 681"/>
                  <a:gd name="T22" fmla="*/ 317 w 614"/>
                  <a:gd name="T23" fmla="*/ 152 h 681"/>
                  <a:gd name="T24" fmla="*/ 346 w 614"/>
                  <a:gd name="T25" fmla="*/ 162 h 681"/>
                  <a:gd name="T26" fmla="*/ 374 w 614"/>
                  <a:gd name="T27" fmla="*/ 175 h 681"/>
                  <a:gd name="T28" fmla="*/ 399 w 614"/>
                  <a:gd name="T29" fmla="*/ 192 h 681"/>
                  <a:gd name="T30" fmla="*/ 426 w 614"/>
                  <a:gd name="T31" fmla="*/ 217 h 681"/>
                  <a:gd name="T32" fmla="*/ 448 w 614"/>
                  <a:gd name="T33" fmla="*/ 247 h 681"/>
                  <a:gd name="T34" fmla="*/ 471 w 614"/>
                  <a:gd name="T35" fmla="*/ 284 h 681"/>
                  <a:gd name="T36" fmla="*/ 492 w 614"/>
                  <a:gd name="T37" fmla="*/ 323 h 681"/>
                  <a:gd name="T38" fmla="*/ 511 w 614"/>
                  <a:gd name="T39" fmla="*/ 365 h 681"/>
                  <a:gd name="T40" fmla="*/ 530 w 614"/>
                  <a:gd name="T41" fmla="*/ 409 h 681"/>
                  <a:gd name="T42" fmla="*/ 547 w 614"/>
                  <a:gd name="T43" fmla="*/ 455 h 681"/>
                  <a:gd name="T44" fmla="*/ 561 w 614"/>
                  <a:gd name="T45" fmla="*/ 497 h 681"/>
                  <a:gd name="T46" fmla="*/ 574 w 614"/>
                  <a:gd name="T47" fmla="*/ 538 h 681"/>
                  <a:gd name="T48" fmla="*/ 585 w 614"/>
                  <a:gd name="T49" fmla="*/ 576 h 681"/>
                  <a:gd name="T50" fmla="*/ 595 w 614"/>
                  <a:gd name="T51" fmla="*/ 611 h 681"/>
                  <a:gd name="T52" fmla="*/ 602 w 614"/>
                  <a:gd name="T53" fmla="*/ 639 h 681"/>
                  <a:gd name="T54" fmla="*/ 608 w 614"/>
                  <a:gd name="T55" fmla="*/ 662 h 681"/>
                  <a:gd name="T56" fmla="*/ 614 w 614"/>
                  <a:gd name="T57" fmla="*/ 681 h 681"/>
                  <a:gd name="T58" fmla="*/ 612 w 614"/>
                  <a:gd name="T59" fmla="*/ 654 h 681"/>
                  <a:gd name="T60" fmla="*/ 610 w 614"/>
                  <a:gd name="T61" fmla="*/ 626 h 681"/>
                  <a:gd name="T62" fmla="*/ 608 w 614"/>
                  <a:gd name="T63" fmla="*/ 603 h 681"/>
                  <a:gd name="T64" fmla="*/ 604 w 614"/>
                  <a:gd name="T65" fmla="*/ 576 h 681"/>
                  <a:gd name="T66" fmla="*/ 602 w 614"/>
                  <a:gd name="T67" fmla="*/ 548 h 681"/>
                  <a:gd name="T68" fmla="*/ 599 w 614"/>
                  <a:gd name="T69" fmla="*/ 517 h 681"/>
                  <a:gd name="T70" fmla="*/ 595 w 614"/>
                  <a:gd name="T71" fmla="*/ 485 h 681"/>
                  <a:gd name="T72" fmla="*/ 591 w 614"/>
                  <a:gd name="T73" fmla="*/ 453 h 681"/>
                  <a:gd name="T74" fmla="*/ 587 w 614"/>
                  <a:gd name="T75" fmla="*/ 419 h 681"/>
                  <a:gd name="T76" fmla="*/ 581 w 614"/>
                  <a:gd name="T77" fmla="*/ 386 h 681"/>
                  <a:gd name="T78" fmla="*/ 576 w 614"/>
                  <a:gd name="T79" fmla="*/ 354 h 681"/>
                  <a:gd name="T80" fmla="*/ 568 w 614"/>
                  <a:gd name="T81" fmla="*/ 325 h 681"/>
                  <a:gd name="T82" fmla="*/ 561 w 614"/>
                  <a:gd name="T83" fmla="*/ 295 h 681"/>
                  <a:gd name="T84" fmla="*/ 551 w 614"/>
                  <a:gd name="T85" fmla="*/ 270 h 681"/>
                  <a:gd name="T86" fmla="*/ 542 w 614"/>
                  <a:gd name="T87" fmla="*/ 245 h 681"/>
                  <a:gd name="T88" fmla="*/ 532 w 614"/>
                  <a:gd name="T89" fmla="*/ 223 h 681"/>
                  <a:gd name="T90" fmla="*/ 519 w 614"/>
                  <a:gd name="T91" fmla="*/ 192 h 681"/>
                  <a:gd name="T92" fmla="*/ 496 w 614"/>
                  <a:gd name="T93" fmla="*/ 154 h 681"/>
                  <a:gd name="T94" fmla="*/ 473 w 614"/>
                  <a:gd name="T95" fmla="*/ 122 h 681"/>
                  <a:gd name="T96" fmla="*/ 445 w 614"/>
                  <a:gd name="T97" fmla="*/ 90 h 681"/>
                  <a:gd name="T98" fmla="*/ 416 w 614"/>
                  <a:gd name="T99" fmla="*/ 61 h 681"/>
                  <a:gd name="T100" fmla="*/ 384 w 614"/>
                  <a:gd name="T101" fmla="*/ 31 h 681"/>
                  <a:gd name="T102" fmla="*/ 350 w 614"/>
                  <a:gd name="T103"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14" h="681">
                    <a:moveTo>
                      <a:pt x="55" y="34"/>
                    </a:moveTo>
                    <a:lnTo>
                      <a:pt x="0" y="97"/>
                    </a:lnTo>
                    <a:lnTo>
                      <a:pt x="2" y="97"/>
                    </a:lnTo>
                    <a:lnTo>
                      <a:pt x="11" y="97"/>
                    </a:lnTo>
                    <a:lnTo>
                      <a:pt x="15" y="97"/>
                    </a:lnTo>
                    <a:lnTo>
                      <a:pt x="23" y="97"/>
                    </a:lnTo>
                    <a:lnTo>
                      <a:pt x="30" y="97"/>
                    </a:lnTo>
                    <a:lnTo>
                      <a:pt x="38" y="99"/>
                    </a:lnTo>
                    <a:lnTo>
                      <a:pt x="42" y="99"/>
                    </a:lnTo>
                    <a:lnTo>
                      <a:pt x="47" y="99"/>
                    </a:lnTo>
                    <a:lnTo>
                      <a:pt x="53" y="99"/>
                    </a:lnTo>
                    <a:lnTo>
                      <a:pt x="59" y="99"/>
                    </a:lnTo>
                    <a:lnTo>
                      <a:pt x="63" y="99"/>
                    </a:lnTo>
                    <a:lnTo>
                      <a:pt x="68" y="101"/>
                    </a:lnTo>
                    <a:lnTo>
                      <a:pt x="74" y="101"/>
                    </a:lnTo>
                    <a:lnTo>
                      <a:pt x="82" y="103"/>
                    </a:lnTo>
                    <a:lnTo>
                      <a:pt x="87" y="103"/>
                    </a:lnTo>
                    <a:lnTo>
                      <a:pt x="93" y="103"/>
                    </a:lnTo>
                    <a:lnTo>
                      <a:pt x="101" y="105"/>
                    </a:lnTo>
                    <a:lnTo>
                      <a:pt x="106" y="105"/>
                    </a:lnTo>
                    <a:lnTo>
                      <a:pt x="112" y="107"/>
                    </a:lnTo>
                    <a:lnTo>
                      <a:pt x="120" y="107"/>
                    </a:lnTo>
                    <a:lnTo>
                      <a:pt x="127" y="109"/>
                    </a:lnTo>
                    <a:lnTo>
                      <a:pt x="135" y="110"/>
                    </a:lnTo>
                    <a:lnTo>
                      <a:pt x="141" y="110"/>
                    </a:lnTo>
                    <a:lnTo>
                      <a:pt x="148" y="110"/>
                    </a:lnTo>
                    <a:lnTo>
                      <a:pt x="156" y="112"/>
                    </a:lnTo>
                    <a:lnTo>
                      <a:pt x="163" y="112"/>
                    </a:lnTo>
                    <a:lnTo>
                      <a:pt x="169" y="114"/>
                    </a:lnTo>
                    <a:lnTo>
                      <a:pt x="179" y="116"/>
                    </a:lnTo>
                    <a:lnTo>
                      <a:pt x="184" y="116"/>
                    </a:lnTo>
                    <a:lnTo>
                      <a:pt x="194" y="118"/>
                    </a:lnTo>
                    <a:lnTo>
                      <a:pt x="201" y="120"/>
                    </a:lnTo>
                    <a:lnTo>
                      <a:pt x="209" y="122"/>
                    </a:lnTo>
                    <a:lnTo>
                      <a:pt x="217" y="122"/>
                    </a:lnTo>
                    <a:lnTo>
                      <a:pt x="224" y="124"/>
                    </a:lnTo>
                    <a:lnTo>
                      <a:pt x="232" y="126"/>
                    </a:lnTo>
                    <a:lnTo>
                      <a:pt x="239" y="128"/>
                    </a:lnTo>
                    <a:lnTo>
                      <a:pt x="247" y="129"/>
                    </a:lnTo>
                    <a:lnTo>
                      <a:pt x="256" y="133"/>
                    </a:lnTo>
                    <a:lnTo>
                      <a:pt x="262" y="133"/>
                    </a:lnTo>
                    <a:lnTo>
                      <a:pt x="270" y="137"/>
                    </a:lnTo>
                    <a:lnTo>
                      <a:pt x="277" y="139"/>
                    </a:lnTo>
                    <a:lnTo>
                      <a:pt x="287" y="141"/>
                    </a:lnTo>
                    <a:lnTo>
                      <a:pt x="293" y="143"/>
                    </a:lnTo>
                    <a:lnTo>
                      <a:pt x="302" y="147"/>
                    </a:lnTo>
                    <a:lnTo>
                      <a:pt x="308" y="149"/>
                    </a:lnTo>
                    <a:lnTo>
                      <a:pt x="317" y="152"/>
                    </a:lnTo>
                    <a:lnTo>
                      <a:pt x="323" y="154"/>
                    </a:lnTo>
                    <a:lnTo>
                      <a:pt x="331" y="156"/>
                    </a:lnTo>
                    <a:lnTo>
                      <a:pt x="338" y="160"/>
                    </a:lnTo>
                    <a:lnTo>
                      <a:pt x="346" y="162"/>
                    </a:lnTo>
                    <a:lnTo>
                      <a:pt x="351" y="166"/>
                    </a:lnTo>
                    <a:lnTo>
                      <a:pt x="359" y="169"/>
                    </a:lnTo>
                    <a:lnTo>
                      <a:pt x="367" y="171"/>
                    </a:lnTo>
                    <a:lnTo>
                      <a:pt x="374" y="175"/>
                    </a:lnTo>
                    <a:lnTo>
                      <a:pt x="380" y="179"/>
                    </a:lnTo>
                    <a:lnTo>
                      <a:pt x="388" y="183"/>
                    </a:lnTo>
                    <a:lnTo>
                      <a:pt x="393" y="187"/>
                    </a:lnTo>
                    <a:lnTo>
                      <a:pt x="399" y="192"/>
                    </a:lnTo>
                    <a:lnTo>
                      <a:pt x="405" y="198"/>
                    </a:lnTo>
                    <a:lnTo>
                      <a:pt x="412" y="204"/>
                    </a:lnTo>
                    <a:lnTo>
                      <a:pt x="418" y="209"/>
                    </a:lnTo>
                    <a:lnTo>
                      <a:pt x="426" y="217"/>
                    </a:lnTo>
                    <a:lnTo>
                      <a:pt x="431" y="223"/>
                    </a:lnTo>
                    <a:lnTo>
                      <a:pt x="437" y="230"/>
                    </a:lnTo>
                    <a:lnTo>
                      <a:pt x="443" y="238"/>
                    </a:lnTo>
                    <a:lnTo>
                      <a:pt x="448" y="247"/>
                    </a:lnTo>
                    <a:lnTo>
                      <a:pt x="454" y="255"/>
                    </a:lnTo>
                    <a:lnTo>
                      <a:pt x="460" y="265"/>
                    </a:lnTo>
                    <a:lnTo>
                      <a:pt x="465" y="274"/>
                    </a:lnTo>
                    <a:lnTo>
                      <a:pt x="471" y="284"/>
                    </a:lnTo>
                    <a:lnTo>
                      <a:pt x="477" y="293"/>
                    </a:lnTo>
                    <a:lnTo>
                      <a:pt x="481" y="303"/>
                    </a:lnTo>
                    <a:lnTo>
                      <a:pt x="486" y="312"/>
                    </a:lnTo>
                    <a:lnTo>
                      <a:pt x="492" y="323"/>
                    </a:lnTo>
                    <a:lnTo>
                      <a:pt x="496" y="333"/>
                    </a:lnTo>
                    <a:lnTo>
                      <a:pt x="502" y="342"/>
                    </a:lnTo>
                    <a:lnTo>
                      <a:pt x="505" y="354"/>
                    </a:lnTo>
                    <a:lnTo>
                      <a:pt x="511" y="365"/>
                    </a:lnTo>
                    <a:lnTo>
                      <a:pt x="517" y="377"/>
                    </a:lnTo>
                    <a:lnTo>
                      <a:pt x="521" y="386"/>
                    </a:lnTo>
                    <a:lnTo>
                      <a:pt x="524" y="398"/>
                    </a:lnTo>
                    <a:lnTo>
                      <a:pt x="530" y="409"/>
                    </a:lnTo>
                    <a:lnTo>
                      <a:pt x="534" y="420"/>
                    </a:lnTo>
                    <a:lnTo>
                      <a:pt x="538" y="432"/>
                    </a:lnTo>
                    <a:lnTo>
                      <a:pt x="542" y="443"/>
                    </a:lnTo>
                    <a:lnTo>
                      <a:pt x="547" y="455"/>
                    </a:lnTo>
                    <a:lnTo>
                      <a:pt x="549" y="464"/>
                    </a:lnTo>
                    <a:lnTo>
                      <a:pt x="553" y="476"/>
                    </a:lnTo>
                    <a:lnTo>
                      <a:pt x="557" y="485"/>
                    </a:lnTo>
                    <a:lnTo>
                      <a:pt x="561" y="497"/>
                    </a:lnTo>
                    <a:lnTo>
                      <a:pt x="564" y="506"/>
                    </a:lnTo>
                    <a:lnTo>
                      <a:pt x="568" y="517"/>
                    </a:lnTo>
                    <a:lnTo>
                      <a:pt x="570" y="527"/>
                    </a:lnTo>
                    <a:lnTo>
                      <a:pt x="574" y="538"/>
                    </a:lnTo>
                    <a:lnTo>
                      <a:pt x="576" y="548"/>
                    </a:lnTo>
                    <a:lnTo>
                      <a:pt x="580" y="557"/>
                    </a:lnTo>
                    <a:lnTo>
                      <a:pt x="581" y="567"/>
                    </a:lnTo>
                    <a:lnTo>
                      <a:pt x="585" y="576"/>
                    </a:lnTo>
                    <a:lnTo>
                      <a:pt x="587" y="584"/>
                    </a:lnTo>
                    <a:lnTo>
                      <a:pt x="589" y="593"/>
                    </a:lnTo>
                    <a:lnTo>
                      <a:pt x="593" y="601"/>
                    </a:lnTo>
                    <a:lnTo>
                      <a:pt x="595" y="611"/>
                    </a:lnTo>
                    <a:lnTo>
                      <a:pt x="597" y="618"/>
                    </a:lnTo>
                    <a:lnTo>
                      <a:pt x="599" y="626"/>
                    </a:lnTo>
                    <a:lnTo>
                      <a:pt x="600" y="632"/>
                    </a:lnTo>
                    <a:lnTo>
                      <a:pt x="602" y="639"/>
                    </a:lnTo>
                    <a:lnTo>
                      <a:pt x="602" y="645"/>
                    </a:lnTo>
                    <a:lnTo>
                      <a:pt x="604" y="651"/>
                    </a:lnTo>
                    <a:lnTo>
                      <a:pt x="606" y="656"/>
                    </a:lnTo>
                    <a:lnTo>
                      <a:pt x="608" y="662"/>
                    </a:lnTo>
                    <a:lnTo>
                      <a:pt x="610" y="670"/>
                    </a:lnTo>
                    <a:lnTo>
                      <a:pt x="612" y="675"/>
                    </a:lnTo>
                    <a:lnTo>
                      <a:pt x="612" y="679"/>
                    </a:lnTo>
                    <a:lnTo>
                      <a:pt x="614" y="681"/>
                    </a:lnTo>
                    <a:lnTo>
                      <a:pt x="612" y="677"/>
                    </a:lnTo>
                    <a:lnTo>
                      <a:pt x="612" y="670"/>
                    </a:lnTo>
                    <a:lnTo>
                      <a:pt x="612" y="662"/>
                    </a:lnTo>
                    <a:lnTo>
                      <a:pt x="612" y="654"/>
                    </a:lnTo>
                    <a:lnTo>
                      <a:pt x="610" y="645"/>
                    </a:lnTo>
                    <a:lnTo>
                      <a:pt x="610" y="637"/>
                    </a:lnTo>
                    <a:lnTo>
                      <a:pt x="610" y="632"/>
                    </a:lnTo>
                    <a:lnTo>
                      <a:pt x="610" y="626"/>
                    </a:lnTo>
                    <a:lnTo>
                      <a:pt x="608" y="620"/>
                    </a:lnTo>
                    <a:lnTo>
                      <a:pt x="608" y="616"/>
                    </a:lnTo>
                    <a:lnTo>
                      <a:pt x="608" y="609"/>
                    </a:lnTo>
                    <a:lnTo>
                      <a:pt x="608" y="603"/>
                    </a:lnTo>
                    <a:lnTo>
                      <a:pt x="606" y="595"/>
                    </a:lnTo>
                    <a:lnTo>
                      <a:pt x="606" y="590"/>
                    </a:lnTo>
                    <a:lnTo>
                      <a:pt x="604" y="582"/>
                    </a:lnTo>
                    <a:lnTo>
                      <a:pt x="604" y="576"/>
                    </a:lnTo>
                    <a:lnTo>
                      <a:pt x="604" y="569"/>
                    </a:lnTo>
                    <a:lnTo>
                      <a:pt x="604" y="563"/>
                    </a:lnTo>
                    <a:lnTo>
                      <a:pt x="602" y="555"/>
                    </a:lnTo>
                    <a:lnTo>
                      <a:pt x="602" y="548"/>
                    </a:lnTo>
                    <a:lnTo>
                      <a:pt x="602" y="540"/>
                    </a:lnTo>
                    <a:lnTo>
                      <a:pt x="602" y="535"/>
                    </a:lnTo>
                    <a:lnTo>
                      <a:pt x="600" y="525"/>
                    </a:lnTo>
                    <a:lnTo>
                      <a:pt x="599" y="517"/>
                    </a:lnTo>
                    <a:lnTo>
                      <a:pt x="599" y="510"/>
                    </a:lnTo>
                    <a:lnTo>
                      <a:pt x="597" y="502"/>
                    </a:lnTo>
                    <a:lnTo>
                      <a:pt x="595" y="493"/>
                    </a:lnTo>
                    <a:lnTo>
                      <a:pt x="595" y="485"/>
                    </a:lnTo>
                    <a:lnTo>
                      <a:pt x="593" y="477"/>
                    </a:lnTo>
                    <a:lnTo>
                      <a:pt x="593" y="470"/>
                    </a:lnTo>
                    <a:lnTo>
                      <a:pt x="591" y="460"/>
                    </a:lnTo>
                    <a:lnTo>
                      <a:pt x="591" y="453"/>
                    </a:lnTo>
                    <a:lnTo>
                      <a:pt x="589" y="443"/>
                    </a:lnTo>
                    <a:lnTo>
                      <a:pt x="589" y="436"/>
                    </a:lnTo>
                    <a:lnTo>
                      <a:pt x="587" y="426"/>
                    </a:lnTo>
                    <a:lnTo>
                      <a:pt x="587" y="419"/>
                    </a:lnTo>
                    <a:lnTo>
                      <a:pt x="585" y="411"/>
                    </a:lnTo>
                    <a:lnTo>
                      <a:pt x="585" y="403"/>
                    </a:lnTo>
                    <a:lnTo>
                      <a:pt x="583" y="396"/>
                    </a:lnTo>
                    <a:lnTo>
                      <a:pt x="581" y="386"/>
                    </a:lnTo>
                    <a:lnTo>
                      <a:pt x="580" y="379"/>
                    </a:lnTo>
                    <a:lnTo>
                      <a:pt x="578" y="371"/>
                    </a:lnTo>
                    <a:lnTo>
                      <a:pt x="576" y="361"/>
                    </a:lnTo>
                    <a:lnTo>
                      <a:pt x="576" y="354"/>
                    </a:lnTo>
                    <a:lnTo>
                      <a:pt x="574" y="346"/>
                    </a:lnTo>
                    <a:lnTo>
                      <a:pt x="572" y="339"/>
                    </a:lnTo>
                    <a:lnTo>
                      <a:pt x="570" y="331"/>
                    </a:lnTo>
                    <a:lnTo>
                      <a:pt x="568" y="325"/>
                    </a:lnTo>
                    <a:lnTo>
                      <a:pt x="566" y="318"/>
                    </a:lnTo>
                    <a:lnTo>
                      <a:pt x="564" y="310"/>
                    </a:lnTo>
                    <a:lnTo>
                      <a:pt x="562" y="303"/>
                    </a:lnTo>
                    <a:lnTo>
                      <a:pt x="561" y="295"/>
                    </a:lnTo>
                    <a:lnTo>
                      <a:pt x="557" y="289"/>
                    </a:lnTo>
                    <a:lnTo>
                      <a:pt x="557" y="284"/>
                    </a:lnTo>
                    <a:lnTo>
                      <a:pt x="553" y="278"/>
                    </a:lnTo>
                    <a:lnTo>
                      <a:pt x="551" y="270"/>
                    </a:lnTo>
                    <a:lnTo>
                      <a:pt x="549" y="263"/>
                    </a:lnTo>
                    <a:lnTo>
                      <a:pt x="547" y="257"/>
                    </a:lnTo>
                    <a:lnTo>
                      <a:pt x="543" y="251"/>
                    </a:lnTo>
                    <a:lnTo>
                      <a:pt x="542" y="245"/>
                    </a:lnTo>
                    <a:lnTo>
                      <a:pt x="540" y="240"/>
                    </a:lnTo>
                    <a:lnTo>
                      <a:pt x="538" y="234"/>
                    </a:lnTo>
                    <a:lnTo>
                      <a:pt x="536" y="228"/>
                    </a:lnTo>
                    <a:lnTo>
                      <a:pt x="532" y="223"/>
                    </a:lnTo>
                    <a:lnTo>
                      <a:pt x="530" y="217"/>
                    </a:lnTo>
                    <a:lnTo>
                      <a:pt x="528" y="211"/>
                    </a:lnTo>
                    <a:lnTo>
                      <a:pt x="523" y="202"/>
                    </a:lnTo>
                    <a:lnTo>
                      <a:pt x="519" y="192"/>
                    </a:lnTo>
                    <a:lnTo>
                      <a:pt x="511" y="183"/>
                    </a:lnTo>
                    <a:lnTo>
                      <a:pt x="505" y="171"/>
                    </a:lnTo>
                    <a:lnTo>
                      <a:pt x="500" y="164"/>
                    </a:lnTo>
                    <a:lnTo>
                      <a:pt x="496" y="154"/>
                    </a:lnTo>
                    <a:lnTo>
                      <a:pt x="490" y="147"/>
                    </a:lnTo>
                    <a:lnTo>
                      <a:pt x="484" y="137"/>
                    </a:lnTo>
                    <a:lnTo>
                      <a:pt x="479" y="129"/>
                    </a:lnTo>
                    <a:lnTo>
                      <a:pt x="473" y="122"/>
                    </a:lnTo>
                    <a:lnTo>
                      <a:pt x="464" y="112"/>
                    </a:lnTo>
                    <a:lnTo>
                      <a:pt x="458" y="105"/>
                    </a:lnTo>
                    <a:lnTo>
                      <a:pt x="450" y="97"/>
                    </a:lnTo>
                    <a:lnTo>
                      <a:pt x="445" y="90"/>
                    </a:lnTo>
                    <a:lnTo>
                      <a:pt x="437" y="82"/>
                    </a:lnTo>
                    <a:lnTo>
                      <a:pt x="431" y="74"/>
                    </a:lnTo>
                    <a:lnTo>
                      <a:pt x="424" y="67"/>
                    </a:lnTo>
                    <a:lnTo>
                      <a:pt x="416" y="61"/>
                    </a:lnTo>
                    <a:lnTo>
                      <a:pt x="407" y="53"/>
                    </a:lnTo>
                    <a:lnTo>
                      <a:pt x="399" y="44"/>
                    </a:lnTo>
                    <a:lnTo>
                      <a:pt x="391" y="36"/>
                    </a:lnTo>
                    <a:lnTo>
                      <a:pt x="384" y="31"/>
                    </a:lnTo>
                    <a:lnTo>
                      <a:pt x="376" y="23"/>
                    </a:lnTo>
                    <a:lnTo>
                      <a:pt x="367" y="15"/>
                    </a:lnTo>
                    <a:lnTo>
                      <a:pt x="357" y="8"/>
                    </a:lnTo>
                    <a:lnTo>
                      <a:pt x="350" y="0"/>
                    </a:lnTo>
                    <a:lnTo>
                      <a:pt x="55" y="34"/>
                    </a:lnTo>
                    <a:lnTo>
                      <a:pt x="55" y="34"/>
                    </a:lnTo>
                    <a:close/>
                  </a:path>
                </a:pathLst>
              </a:custGeom>
              <a:solidFill>
                <a:srgbClr val="298521"/>
              </a:solidFill>
              <a:ln w="38100">
                <a:solidFill>
                  <a:srgbClr val="002060"/>
                </a:solidFill>
                <a:round/>
                <a:headEnd/>
                <a:tailEnd/>
              </a:ln>
            </p:spPr>
            <p:txBody>
              <a:bodyPr/>
              <a:lstStyle/>
              <a:p>
                <a:endParaRPr lang="en-US">
                  <a:solidFill>
                    <a:srgbClr val="FFFFFF"/>
                  </a:solidFill>
                </a:endParaRPr>
              </a:p>
            </p:txBody>
          </p:sp>
          <p:sp>
            <p:nvSpPr>
              <p:cNvPr id="13362" name="Freeform 50"/>
              <p:cNvSpPr>
                <a:spLocks/>
              </p:cNvSpPr>
              <p:nvPr/>
            </p:nvSpPr>
            <p:spPr bwMode="auto">
              <a:xfrm>
                <a:off x="4292" y="1548"/>
                <a:ext cx="173" cy="199"/>
              </a:xfrm>
              <a:custGeom>
                <a:avLst/>
                <a:gdLst>
                  <a:gd name="T0" fmla="*/ 67 w 346"/>
                  <a:gd name="T1" fmla="*/ 0 h 400"/>
                  <a:gd name="T2" fmla="*/ 48 w 346"/>
                  <a:gd name="T3" fmla="*/ 6 h 400"/>
                  <a:gd name="T4" fmla="*/ 33 w 346"/>
                  <a:gd name="T5" fmla="*/ 18 h 400"/>
                  <a:gd name="T6" fmla="*/ 19 w 346"/>
                  <a:gd name="T7" fmla="*/ 38 h 400"/>
                  <a:gd name="T8" fmla="*/ 14 w 346"/>
                  <a:gd name="T9" fmla="*/ 54 h 400"/>
                  <a:gd name="T10" fmla="*/ 14 w 346"/>
                  <a:gd name="T11" fmla="*/ 71 h 400"/>
                  <a:gd name="T12" fmla="*/ 16 w 346"/>
                  <a:gd name="T13" fmla="*/ 94 h 400"/>
                  <a:gd name="T14" fmla="*/ 23 w 346"/>
                  <a:gd name="T15" fmla="*/ 111 h 400"/>
                  <a:gd name="T16" fmla="*/ 35 w 346"/>
                  <a:gd name="T17" fmla="*/ 124 h 400"/>
                  <a:gd name="T18" fmla="*/ 50 w 346"/>
                  <a:gd name="T19" fmla="*/ 135 h 400"/>
                  <a:gd name="T20" fmla="*/ 67 w 346"/>
                  <a:gd name="T21" fmla="*/ 145 h 400"/>
                  <a:gd name="T22" fmla="*/ 86 w 346"/>
                  <a:gd name="T23" fmla="*/ 151 h 400"/>
                  <a:gd name="T24" fmla="*/ 103 w 346"/>
                  <a:gd name="T25" fmla="*/ 154 h 400"/>
                  <a:gd name="T26" fmla="*/ 120 w 346"/>
                  <a:gd name="T27" fmla="*/ 160 h 400"/>
                  <a:gd name="T28" fmla="*/ 137 w 346"/>
                  <a:gd name="T29" fmla="*/ 166 h 400"/>
                  <a:gd name="T30" fmla="*/ 151 w 346"/>
                  <a:gd name="T31" fmla="*/ 179 h 400"/>
                  <a:gd name="T32" fmla="*/ 139 w 346"/>
                  <a:gd name="T33" fmla="*/ 183 h 400"/>
                  <a:gd name="T34" fmla="*/ 116 w 346"/>
                  <a:gd name="T35" fmla="*/ 179 h 400"/>
                  <a:gd name="T36" fmla="*/ 92 w 346"/>
                  <a:gd name="T37" fmla="*/ 172 h 400"/>
                  <a:gd name="T38" fmla="*/ 75 w 346"/>
                  <a:gd name="T39" fmla="*/ 168 h 400"/>
                  <a:gd name="T40" fmla="*/ 44 w 346"/>
                  <a:gd name="T41" fmla="*/ 168 h 400"/>
                  <a:gd name="T42" fmla="*/ 21 w 346"/>
                  <a:gd name="T43" fmla="*/ 185 h 400"/>
                  <a:gd name="T44" fmla="*/ 12 w 346"/>
                  <a:gd name="T45" fmla="*/ 204 h 400"/>
                  <a:gd name="T46" fmla="*/ 21 w 346"/>
                  <a:gd name="T47" fmla="*/ 219 h 400"/>
                  <a:gd name="T48" fmla="*/ 40 w 346"/>
                  <a:gd name="T49" fmla="*/ 229 h 400"/>
                  <a:gd name="T50" fmla="*/ 59 w 346"/>
                  <a:gd name="T51" fmla="*/ 234 h 400"/>
                  <a:gd name="T52" fmla="*/ 71 w 346"/>
                  <a:gd name="T53" fmla="*/ 236 h 400"/>
                  <a:gd name="T54" fmla="*/ 67 w 346"/>
                  <a:gd name="T55" fmla="*/ 240 h 400"/>
                  <a:gd name="T56" fmla="*/ 46 w 346"/>
                  <a:gd name="T57" fmla="*/ 251 h 400"/>
                  <a:gd name="T58" fmla="*/ 21 w 346"/>
                  <a:gd name="T59" fmla="*/ 274 h 400"/>
                  <a:gd name="T60" fmla="*/ 4 w 346"/>
                  <a:gd name="T61" fmla="*/ 297 h 400"/>
                  <a:gd name="T62" fmla="*/ 2 w 346"/>
                  <a:gd name="T63" fmla="*/ 316 h 400"/>
                  <a:gd name="T64" fmla="*/ 4 w 346"/>
                  <a:gd name="T65" fmla="*/ 333 h 400"/>
                  <a:gd name="T66" fmla="*/ 16 w 346"/>
                  <a:gd name="T67" fmla="*/ 354 h 400"/>
                  <a:gd name="T68" fmla="*/ 33 w 346"/>
                  <a:gd name="T69" fmla="*/ 375 h 400"/>
                  <a:gd name="T70" fmla="*/ 52 w 346"/>
                  <a:gd name="T71" fmla="*/ 390 h 400"/>
                  <a:gd name="T72" fmla="*/ 76 w 346"/>
                  <a:gd name="T73" fmla="*/ 400 h 400"/>
                  <a:gd name="T74" fmla="*/ 95 w 346"/>
                  <a:gd name="T75" fmla="*/ 392 h 400"/>
                  <a:gd name="T76" fmla="*/ 113 w 346"/>
                  <a:gd name="T77" fmla="*/ 379 h 400"/>
                  <a:gd name="T78" fmla="*/ 137 w 346"/>
                  <a:gd name="T79" fmla="*/ 373 h 400"/>
                  <a:gd name="T80" fmla="*/ 154 w 346"/>
                  <a:gd name="T81" fmla="*/ 375 h 400"/>
                  <a:gd name="T82" fmla="*/ 173 w 346"/>
                  <a:gd name="T83" fmla="*/ 381 h 400"/>
                  <a:gd name="T84" fmla="*/ 194 w 346"/>
                  <a:gd name="T85" fmla="*/ 383 h 400"/>
                  <a:gd name="T86" fmla="*/ 213 w 346"/>
                  <a:gd name="T87" fmla="*/ 375 h 400"/>
                  <a:gd name="T88" fmla="*/ 225 w 346"/>
                  <a:gd name="T89" fmla="*/ 356 h 400"/>
                  <a:gd name="T90" fmla="*/ 230 w 346"/>
                  <a:gd name="T91" fmla="*/ 337 h 400"/>
                  <a:gd name="T92" fmla="*/ 232 w 346"/>
                  <a:gd name="T93" fmla="*/ 320 h 400"/>
                  <a:gd name="T94" fmla="*/ 244 w 346"/>
                  <a:gd name="T95" fmla="*/ 308 h 400"/>
                  <a:gd name="T96" fmla="*/ 265 w 346"/>
                  <a:gd name="T97" fmla="*/ 310 h 400"/>
                  <a:gd name="T98" fmla="*/ 280 w 346"/>
                  <a:gd name="T99" fmla="*/ 314 h 400"/>
                  <a:gd name="T100" fmla="*/ 221 w 346"/>
                  <a:gd name="T101" fmla="*/ 1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400">
                    <a:moveTo>
                      <a:pt x="221" y="153"/>
                    </a:moveTo>
                    <a:lnTo>
                      <a:pt x="71" y="0"/>
                    </a:lnTo>
                    <a:lnTo>
                      <a:pt x="67" y="0"/>
                    </a:lnTo>
                    <a:lnTo>
                      <a:pt x="61" y="4"/>
                    </a:lnTo>
                    <a:lnTo>
                      <a:pt x="54" y="4"/>
                    </a:lnTo>
                    <a:lnTo>
                      <a:pt x="48" y="6"/>
                    </a:lnTo>
                    <a:lnTo>
                      <a:pt x="42" y="10"/>
                    </a:lnTo>
                    <a:lnTo>
                      <a:pt x="38" y="14"/>
                    </a:lnTo>
                    <a:lnTo>
                      <a:pt x="33" y="18"/>
                    </a:lnTo>
                    <a:lnTo>
                      <a:pt x="27" y="23"/>
                    </a:lnTo>
                    <a:lnTo>
                      <a:pt x="21" y="31"/>
                    </a:lnTo>
                    <a:lnTo>
                      <a:pt x="19" y="38"/>
                    </a:lnTo>
                    <a:lnTo>
                      <a:pt x="16" y="42"/>
                    </a:lnTo>
                    <a:lnTo>
                      <a:pt x="16" y="48"/>
                    </a:lnTo>
                    <a:lnTo>
                      <a:pt x="14" y="54"/>
                    </a:lnTo>
                    <a:lnTo>
                      <a:pt x="14" y="59"/>
                    </a:lnTo>
                    <a:lnTo>
                      <a:pt x="14" y="65"/>
                    </a:lnTo>
                    <a:lnTo>
                      <a:pt x="14" y="71"/>
                    </a:lnTo>
                    <a:lnTo>
                      <a:pt x="14" y="78"/>
                    </a:lnTo>
                    <a:lnTo>
                      <a:pt x="16" y="86"/>
                    </a:lnTo>
                    <a:lnTo>
                      <a:pt x="16" y="94"/>
                    </a:lnTo>
                    <a:lnTo>
                      <a:pt x="18" y="99"/>
                    </a:lnTo>
                    <a:lnTo>
                      <a:pt x="19" y="105"/>
                    </a:lnTo>
                    <a:lnTo>
                      <a:pt x="23" y="111"/>
                    </a:lnTo>
                    <a:lnTo>
                      <a:pt x="27" y="116"/>
                    </a:lnTo>
                    <a:lnTo>
                      <a:pt x="31" y="120"/>
                    </a:lnTo>
                    <a:lnTo>
                      <a:pt x="35" y="124"/>
                    </a:lnTo>
                    <a:lnTo>
                      <a:pt x="40" y="130"/>
                    </a:lnTo>
                    <a:lnTo>
                      <a:pt x="44" y="132"/>
                    </a:lnTo>
                    <a:lnTo>
                      <a:pt x="50" y="135"/>
                    </a:lnTo>
                    <a:lnTo>
                      <a:pt x="56" y="139"/>
                    </a:lnTo>
                    <a:lnTo>
                      <a:pt x="61" y="143"/>
                    </a:lnTo>
                    <a:lnTo>
                      <a:pt x="67" y="145"/>
                    </a:lnTo>
                    <a:lnTo>
                      <a:pt x="75" y="147"/>
                    </a:lnTo>
                    <a:lnTo>
                      <a:pt x="80" y="149"/>
                    </a:lnTo>
                    <a:lnTo>
                      <a:pt x="86" y="151"/>
                    </a:lnTo>
                    <a:lnTo>
                      <a:pt x="92" y="153"/>
                    </a:lnTo>
                    <a:lnTo>
                      <a:pt x="97" y="154"/>
                    </a:lnTo>
                    <a:lnTo>
                      <a:pt x="103" y="154"/>
                    </a:lnTo>
                    <a:lnTo>
                      <a:pt x="109" y="156"/>
                    </a:lnTo>
                    <a:lnTo>
                      <a:pt x="114" y="158"/>
                    </a:lnTo>
                    <a:lnTo>
                      <a:pt x="120" y="160"/>
                    </a:lnTo>
                    <a:lnTo>
                      <a:pt x="124" y="160"/>
                    </a:lnTo>
                    <a:lnTo>
                      <a:pt x="130" y="162"/>
                    </a:lnTo>
                    <a:lnTo>
                      <a:pt x="137" y="166"/>
                    </a:lnTo>
                    <a:lnTo>
                      <a:pt x="143" y="168"/>
                    </a:lnTo>
                    <a:lnTo>
                      <a:pt x="149" y="172"/>
                    </a:lnTo>
                    <a:lnTo>
                      <a:pt x="151" y="179"/>
                    </a:lnTo>
                    <a:lnTo>
                      <a:pt x="149" y="181"/>
                    </a:lnTo>
                    <a:lnTo>
                      <a:pt x="145" y="183"/>
                    </a:lnTo>
                    <a:lnTo>
                      <a:pt x="139" y="183"/>
                    </a:lnTo>
                    <a:lnTo>
                      <a:pt x="133" y="183"/>
                    </a:lnTo>
                    <a:lnTo>
                      <a:pt x="124" y="181"/>
                    </a:lnTo>
                    <a:lnTo>
                      <a:pt x="116" y="179"/>
                    </a:lnTo>
                    <a:lnTo>
                      <a:pt x="107" y="175"/>
                    </a:lnTo>
                    <a:lnTo>
                      <a:pt x="97" y="173"/>
                    </a:lnTo>
                    <a:lnTo>
                      <a:pt x="92" y="172"/>
                    </a:lnTo>
                    <a:lnTo>
                      <a:pt x="86" y="170"/>
                    </a:lnTo>
                    <a:lnTo>
                      <a:pt x="80" y="168"/>
                    </a:lnTo>
                    <a:lnTo>
                      <a:pt x="75" y="168"/>
                    </a:lnTo>
                    <a:lnTo>
                      <a:pt x="65" y="166"/>
                    </a:lnTo>
                    <a:lnTo>
                      <a:pt x="54" y="168"/>
                    </a:lnTo>
                    <a:lnTo>
                      <a:pt x="44" y="168"/>
                    </a:lnTo>
                    <a:lnTo>
                      <a:pt x="35" y="172"/>
                    </a:lnTo>
                    <a:lnTo>
                      <a:pt x="27" y="175"/>
                    </a:lnTo>
                    <a:lnTo>
                      <a:pt x="21" y="185"/>
                    </a:lnTo>
                    <a:lnTo>
                      <a:pt x="16" y="192"/>
                    </a:lnTo>
                    <a:lnTo>
                      <a:pt x="14" y="198"/>
                    </a:lnTo>
                    <a:lnTo>
                      <a:pt x="12" y="204"/>
                    </a:lnTo>
                    <a:lnTo>
                      <a:pt x="16" y="210"/>
                    </a:lnTo>
                    <a:lnTo>
                      <a:pt x="18" y="213"/>
                    </a:lnTo>
                    <a:lnTo>
                      <a:pt x="21" y="219"/>
                    </a:lnTo>
                    <a:lnTo>
                      <a:pt x="27" y="223"/>
                    </a:lnTo>
                    <a:lnTo>
                      <a:pt x="35" y="227"/>
                    </a:lnTo>
                    <a:lnTo>
                      <a:pt x="40" y="229"/>
                    </a:lnTo>
                    <a:lnTo>
                      <a:pt x="46" y="230"/>
                    </a:lnTo>
                    <a:lnTo>
                      <a:pt x="52" y="232"/>
                    </a:lnTo>
                    <a:lnTo>
                      <a:pt x="59" y="234"/>
                    </a:lnTo>
                    <a:lnTo>
                      <a:pt x="65" y="236"/>
                    </a:lnTo>
                    <a:lnTo>
                      <a:pt x="69" y="236"/>
                    </a:lnTo>
                    <a:lnTo>
                      <a:pt x="71" y="236"/>
                    </a:lnTo>
                    <a:lnTo>
                      <a:pt x="73" y="238"/>
                    </a:lnTo>
                    <a:lnTo>
                      <a:pt x="71" y="238"/>
                    </a:lnTo>
                    <a:lnTo>
                      <a:pt x="67" y="240"/>
                    </a:lnTo>
                    <a:lnTo>
                      <a:pt x="61" y="242"/>
                    </a:lnTo>
                    <a:lnTo>
                      <a:pt x="54" y="246"/>
                    </a:lnTo>
                    <a:lnTo>
                      <a:pt x="46" y="251"/>
                    </a:lnTo>
                    <a:lnTo>
                      <a:pt x="38" y="257"/>
                    </a:lnTo>
                    <a:lnTo>
                      <a:pt x="29" y="265"/>
                    </a:lnTo>
                    <a:lnTo>
                      <a:pt x="21" y="274"/>
                    </a:lnTo>
                    <a:lnTo>
                      <a:pt x="14" y="282"/>
                    </a:lnTo>
                    <a:lnTo>
                      <a:pt x="8" y="291"/>
                    </a:lnTo>
                    <a:lnTo>
                      <a:pt x="4" y="297"/>
                    </a:lnTo>
                    <a:lnTo>
                      <a:pt x="2" y="303"/>
                    </a:lnTo>
                    <a:lnTo>
                      <a:pt x="2" y="308"/>
                    </a:lnTo>
                    <a:lnTo>
                      <a:pt x="2" y="316"/>
                    </a:lnTo>
                    <a:lnTo>
                      <a:pt x="0" y="322"/>
                    </a:lnTo>
                    <a:lnTo>
                      <a:pt x="2" y="327"/>
                    </a:lnTo>
                    <a:lnTo>
                      <a:pt x="4" y="333"/>
                    </a:lnTo>
                    <a:lnTo>
                      <a:pt x="6" y="341"/>
                    </a:lnTo>
                    <a:lnTo>
                      <a:pt x="10" y="346"/>
                    </a:lnTo>
                    <a:lnTo>
                      <a:pt x="16" y="354"/>
                    </a:lnTo>
                    <a:lnTo>
                      <a:pt x="19" y="362"/>
                    </a:lnTo>
                    <a:lnTo>
                      <a:pt x="27" y="369"/>
                    </a:lnTo>
                    <a:lnTo>
                      <a:pt x="33" y="375"/>
                    </a:lnTo>
                    <a:lnTo>
                      <a:pt x="38" y="381"/>
                    </a:lnTo>
                    <a:lnTo>
                      <a:pt x="44" y="386"/>
                    </a:lnTo>
                    <a:lnTo>
                      <a:pt x="52" y="390"/>
                    </a:lnTo>
                    <a:lnTo>
                      <a:pt x="61" y="398"/>
                    </a:lnTo>
                    <a:lnTo>
                      <a:pt x="71" y="400"/>
                    </a:lnTo>
                    <a:lnTo>
                      <a:pt x="76" y="400"/>
                    </a:lnTo>
                    <a:lnTo>
                      <a:pt x="82" y="400"/>
                    </a:lnTo>
                    <a:lnTo>
                      <a:pt x="88" y="396"/>
                    </a:lnTo>
                    <a:lnTo>
                      <a:pt x="95" y="392"/>
                    </a:lnTo>
                    <a:lnTo>
                      <a:pt x="99" y="388"/>
                    </a:lnTo>
                    <a:lnTo>
                      <a:pt x="107" y="383"/>
                    </a:lnTo>
                    <a:lnTo>
                      <a:pt x="113" y="379"/>
                    </a:lnTo>
                    <a:lnTo>
                      <a:pt x="120" y="377"/>
                    </a:lnTo>
                    <a:lnTo>
                      <a:pt x="128" y="373"/>
                    </a:lnTo>
                    <a:lnTo>
                      <a:pt x="137" y="373"/>
                    </a:lnTo>
                    <a:lnTo>
                      <a:pt x="141" y="373"/>
                    </a:lnTo>
                    <a:lnTo>
                      <a:pt x="149" y="373"/>
                    </a:lnTo>
                    <a:lnTo>
                      <a:pt x="154" y="375"/>
                    </a:lnTo>
                    <a:lnTo>
                      <a:pt x="162" y="379"/>
                    </a:lnTo>
                    <a:lnTo>
                      <a:pt x="168" y="379"/>
                    </a:lnTo>
                    <a:lnTo>
                      <a:pt x="173" y="381"/>
                    </a:lnTo>
                    <a:lnTo>
                      <a:pt x="179" y="383"/>
                    </a:lnTo>
                    <a:lnTo>
                      <a:pt x="185" y="383"/>
                    </a:lnTo>
                    <a:lnTo>
                      <a:pt x="194" y="383"/>
                    </a:lnTo>
                    <a:lnTo>
                      <a:pt x="202" y="383"/>
                    </a:lnTo>
                    <a:lnTo>
                      <a:pt x="208" y="379"/>
                    </a:lnTo>
                    <a:lnTo>
                      <a:pt x="213" y="375"/>
                    </a:lnTo>
                    <a:lnTo>
                      <a:pt x="217" y="369"/>
                    </a:lnTo>
                    <a:lnTo>
                      <a:pt x="223" y="364"/>
                    </a:lnTo>
                    <a:lnTo>
                      <a:pt x="225" y="356"/>
                    </a:lnTo>
                    <a:lnTo>
                      <a:pt x="227" y="350"/>
                    </a:lnTo>
                    <a:lnTo>
                      <a:pt x="229" y="343"/>
                    </a:lnTo>
                    <a:lnTo>
                      <a:pt x="230" y="337"/>
                    </a:lnTo>
                    <a:lnTo>
                      <a:pt x="230" y="329"/>
                    </a:lnTo>
                    <a:lnTo>
                      <a:pt x="232" y="324"/>
                    </a:lnTo>
                    <a:lnTo>
                      <a:pt x="232" y="320"/>
                    </a:lnTo>
                    <a:lnTo>
                      <a:pt x="234" y="316"/>
                    </a:lnTo>
                    <a:lnTo>
                      <a:pt x="238" y="310"/>
                    </a:lnTo>
                    <a:lnTo>
                      <a:pt x="244" y="308"/>
                    </a:lnTo>
                    <a:lnTo>
                      <a:pt x="249" y="307"/>
                    </a:lnTo>
                    <a:lnTo>
                      <a:pt x="259" y="308"/>
                    </a:lnTo>
                    <a:lnTo>
                      <a:pt x="265" y="310"/>
                    </a:lnTo>
                    <a:lnTo>
                      <a:pt x="272" y="312"/>
                    </a:lnTo>
                    <a:lnTo>
                      <a:pt x="278" y="314"/>
                    </a:lnTo>
                    <a:lnTo>
                      <a:pt x="280" y="314"/>
                    </a:lnTo>
                    <a:lnTo>
                      <a:pt x="346" y="251"/>
                    </a:lnTo>
                    <a:lnTo>
                      <a:pt x="221" y="153"/>
                    </a:lnTo>
                    <a:lnTo>
                      <a:pt x="221" y="153"/>
                    </a:lnTo>
                    <a:close/>
                  </a:path>
                </a:pathLst>
              </a:custGeom>
              <a:solidFill>
                <a:srgbClr val="C275C2"/>
              </a:solidFill>
              <a:ln w="38100">
                <a:solidFill>
                  <a:srgbClr val="002060"/>
                </a:solidFill>
                <a:round/>
                <a:headEnd/>
                <a:tailEnd/>
              </a:ln>
            </p:spPr>
            <p:txBody>
              <a:bodyPr/>
              <a:lstStyle/>
              <a:p>
                <a:endParaRPr lang="en-US">
                  <a:solidFill>
                    <a:srgbClr val="FFFFFF"/>
                  </a:solidFill>
                </a:endParaRPr>
              </a:p>
            </p:txBody>
          </p:sp>
          <p:sp>
            <p:nvSpPr>
              <p:cNvPr id="13363" name="Freeform 51"/>
              <p:cNvSpPr>
                <a:spLocks/>
              </p:cNvSpPr>
              <p:nvPr/>
            </p:nvSpPr>
            <p:spPr bwMode="auto">
              <a:xfrm>
                <a:off x="4328" y="1550"/>
                <a:ext cx="139" cy="155"/>
              </a:xfrm>
              <a:custGeom>
                <a:avLst/>
                <a:gdLst>
                  <a:gd name="T0" fmla="*/ 3 w 277"/>
                  <a:gd name="T1" fmla="*/ 4 h 310"/>
                  <a:gd name="T2" fmla="*/ 15 w 277"/>
                  <a:gd name="T3" fmla="*/ 17 h 310"/>
                  <a:gd name="T4" fmla="*/ 32 w 277"/>
                  <a:gd name="T5" fmla="*/ 34 h 310"/>
                  <a:gd name="T6" fmla="*/ 41 w 277"/>
                  <a:gd name="T7" fmla="*/ 46 h 310"/>
                  <a:gd name="T8" fmla="*/ 51 w 277"/>
                  <a:gd name="T9" fmla="*/ 59 h 310"/>
                  <a:gd name="T10" fmla="*/ 59 w 277"/>
                  <a:gd name="T11" fmla="*/ 71 h 310"/>
                  <a:gd name="T12" fmla="*/ 68 w 277"/>
                  <a:gd name="T13" fmla="*/ 82 h 310"/>
                  <a:gd name="T14" fmla="*/ 78 w 277"/>
                  <a:gd name="T15" fmla="*/ 93 h 310"/>
                  <a:gd name="T16" fmla="*/ 85 w 277"/>
                  <a:gd name="T17" fmla="*/ 105 h 310"/>
                  <a:gd name="T18" fmla="*/ 91 w 277"/>
                  <a:gd name="T19" fmla="*/ 116 h 310"/>
                  <a:gd name="T20" fmla="*/ 97 w 277"/>
                  <a:gd name="T21" fmla="*/ 126 h 310"/>
                  <a:gd name="T22" fmla="*/ 102 w 277"/>
                  <a:gd name="T23" fmla="*/ 143 h 310"/>
                  <a:gd name="T24" fmla="*/ 100 w 277"/>
                  <a:gd name="T25" fmla="*/ 156 h 310"/>
                  <a:gd name="T26" fmla="*/ 97 w 277"/>
                  <a:gd name="T27" fmla="*/ 169 h 310"/>
                  <a:gd name="T28" fmla="*/ 91 w 277"/>
                  <a:gd name="T29" fmla="*/ 183 h 310"/>
                  <a:gd name="T30" fmla="*/ 91 w 277"/>
                  <a:gd name="T31" fmla="*/ 196 h 310"/>
                  <a:gd name="T32" fmla="*/ 93 w 277"/>
                  <a:gd name="T33" fmla="*/ 206 h 310"/>
                  <a:gd name="T34" fmla="*/ 100 w 277"/>
                  <a:gd name="T35" fmla="*/ 217 h 310"/>
                  <a:gd name="T36" fmla="*/ 116 w 277"/>
                  <a:gd name="T37" fmla="*/ 225 h 310"/>
                  <a:gd name="T38" fmla="*/ 129 w 277"/>
                  <a:gd name="T39" fmla="*/ 228 h 310"/>
                  <a:gd name="T40" fmla="*/ 142 w 277"/>
                  <a:gd name="T41" fmla="*/ 232 h 310"/>
                  <a:gd name="T42" fmla="*/ 154 w 277"/>
                  <a:gd name="T43" fmla="*/ 234 h 310"/>
                  <a:gd name="T44" fmla="*/ 161 w 277"/>
                  <a:gd name="T45" fmla="*/ 236 h 310"/>
                  <a:gd name="T46" fmla="*/ 163 w 277"/>
                  <a:gd name="T47" fmla="*/ 240 h 310"/>
                  <a:gd name="T48" fmla="*/ 150 w 277"/>
                  <a:gd name="T49" fmla="*/ 244 h 310"/>
                  <a:gd name="T50" fmla="*/ 131 w 277"/>
                  <a:gd name="T51" fmla="*/ 249 h 310"/>
                  <a:gd name="T52" fmla="*/ 119 w 277"/>
                  <a:gd name="T53" fmla="*/ 253 h 310"/>
                  <a:gd name="T54" fmla="*/ 108 w 277"/>
                  <a:gd name="T55" fmla="*/ 257 h 310"/>
                  <a:gd name="T56" fmla="*/ 97 w 277"/>
                  <a:gd name="T57" fmla="*/ 261 h 310"/>
                  <a:gd name="T58" fmla="*/ 87 w 277"/>
                  <a:gd name="T59" fmla="*/ 266 h 310"/>
                  <a:gd name="T60" fmla="*/ 76 w 277"/>
                  <a:gd name="T61" fmla="*/ 280 h 310"/>
                  <a:gd name="T62" fmla="*/ 79 w 277"/>
                  <a:gd name="T63" fmla="*/ 297 h 310"/>
                  <a:gd name="T64" fmla="*/ 93 w 277"/>
                  <a:gd name="T65" fmla="*/ 310 h 310"/>
                  <a:gd name="T66" fmla="*/ 104 w 277"/>
                  <a:gd name="T67" fmla="*/ 310 h 310"/>
                  <a:gd name="T68" fmla="*/ 119 w 277"/>
                  <a:gd name="T69" fmla="*/ 310 h 310"/>
                  <a:gd name="T70" fmla="*/ 135 w 277"/>
                  <a:gd name="T71" fmla="*/ 308 h 310"/>
                  <a:gd name="T72" fmla="*/ 152 w 277"/>
                  <a:gd name="T73" fmla="*/ 303 h 310"/>
                  <a:gd name="T74" fmla="*/ 169 w 277"/>
                  <a:gd name="T75" fmla="*/ 297 h 310"/>
                  <a:gd name="T76" fmla="*/ 186 w 277"/>
                  <a:gd name="T77" fmla="*/ 291 h 310"/>
                  <a:gd name="T78" fmla="*/ 203 w 277"/>
                  <a:gd name="T79" fmla="*/ 284 h 310"/>
                  <a:gd name="T80" fmla="*/ 220 w 277"/>
                  <a:gd name="T81" fmla="*/ 276 h 310"/>
                  <a:gd name="T82" fmla="*/ 233 w 277"/>
                  <a:gd name="T83" fmla="*/ 268 h 310"/>
                  <a:gd name="T84" fmla="*/ 249 w 277"/>
                  <a:gd name="T85" fmla="*/ 263 h 310"/>
                  <a:gd name="T86" fmla="*/ 260 w 277"/>
                  <a:gd name="T87" fmla="*/ 255 h 310"/>
                  <a:gd name="T88" fmla="*/ 268 w 277"/>
                  <a:gd name="T89" fmla="*/ 251 h 310"/>
                  <a:gd name="T90" fmla="*/ 277 w 277"/>
                  <a:gd name="T91" fmla="*/ 247 h 310"/>
                  <a:gd name="T92" fmla="*/ 9 w 277"/>
                  <a:gd name="T93" fmla="*/ 0 h 310"/>
                  <a:gd name="T94" fmla="*/ 0 w 277"/>
                  <a:gd name="T9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7" h="310">
                    <a:moveTo>
                      <a:pt x="0" y="0"/>
                    </a:moveTo>
                    <a:lnTo>
                      <a:pt x="3" y="4"/>
                    </a:lnTo>
                    <a:lnTo>
                      <a:pt x="9" y="10"/>
                    </a:lnTo>
                    <a:lnTo>
                      <a:pt x="15" y="17"/>
                    </a:lnTo>
                    <a:lnTo>
                      <a:pt x="22" y="25"/>
                    </a:lnTo>
                    <a:lnTo>
                      <a:pt x="32" y="34"/>
                    </a:lnTo>
                    <a:lnTo>
                      <a:pt x="36" y="40"/>
                    </a:lnTo>
                    <a:lnTo>
                      <a:pt x="41" y="46"/>
                    </a:lnTo>
                    <a:lnTo>
                      <a:pt x="45" y="52"/>
                    </a:lnTo>
                    <a:lnTo>
                      <a:pt x="51" y="59"/>
                    </a:lnTo>
                    <a:lnTo>
                      <a:pt x="55" y="65"/>
                    </a:lnTo>
                    <a:lnTo>
                      <a:pt x="59" y="71"/>
                    </a:lnTo>
                    <a:lnTo>
                      <a:pt x="64" y="76"/>
                    </a:lnTo>
                    <a:lnTo>
                      <a:pt x="68" y="82"/>
                    </a:lnTo>
                    <a:lnTo>
                      <a:pt x="74" y="88"/>
                    </a:lnTo>
                    <a:lnTo>
                      <a:pt x="78" y="93"/>
                    </a:lnTo>
                    <a:lnTo>
                      <a:pt x="81" y="99"/>
                    </a:lnTo>
                    <a:lnTo>
                      <a:pt x="85" y="105"/>
                    </a:lnTo>
                    <a:lnTo>
                      <a:pt x="89" y="111"/>
                    </a:lnTo>
                    <a:lnTo>
                      <a:pt x="91" y="116"/>
                    </a:lnTo>
                    <a:lnTo>
                      <a:pt x="95" y="120"/>
                    </a:lnTo>
                    <a:lnTo>
                      <a:pt x="97" y="126"/>
                    </a:lnTo>
                    <a:lnTo>
                      <a:pt x="100" y="135"/>
                    </a:lnTo>
                    <a:lnTo>
                      <a:pt x="102" y="143"/>
                    </a:lnTo>
                    <a:lnTo>
                      <a:pt x="100" y="149"/>
                    </a:lnTo>
                    <a:lnTo>
                      <a:pt x="100" y="156"/>
                    </a:lnTo>
                    <a:lnTo>
                      <a:pt x="98" y="162"/>
                    </a:lnTo>
                    <a:lnTo>
                      <a:pt x="97" y="169"/>
                    </a:lnTo>
                    <a:lnTo>
                      <a:pt x="93" y="177"/>
                    </a:lnTo>
                    <a:lnTo>
                      <a:pt x="91" y="183"/>
                    </a:lnTo>
                    <a:lnTo>
                      <a:pt x="91" y="188"/>
                    </a:lnTo>
                    <a:lnTo>
                      <a:pt x="91" y="196"/>
                    </a:lnTo>
                    <a:lnTo>
                      <a:pt x="91" y="200"/>
                    </a:lnTo>
                    <a:lnTo>
                      <a:pt x="93" y="206"/>
                    </a:lnTo>
                    <a:lnTo>
                      <a:pt x="95" y="211"/>
                    </a:lnTo>
                    <a:lnTo>
                      <a:pt x="100" y="217"/>
                    </a:lnTo>
                    <a:lnTo>
                      <a:pt x="106" y="221"/>
                    </a:lnTo>
                    <a:lnTo>
                      <a:pt x="116" y="225"/>
                    </a:lnTo>
                    <a:lnTo>
                      <a:pt x="121" y="226"/>
                    </a:lnTo>
                    <a:lnTo>
                      <a:pt x="129" y="228"/>
                    </a:lnTo>
                    <a:lnTo>
                      <a:pt x="135" y="230"/>
                    </a:lnTo>
                    <a:lnTo>
                      <a:pt x="142" y="232"/>
                    </a:lnTo>
                    <a:lnTo>
                      <a:pt x="148" y="232"/>
                    </a:lnTo>
                    <a:lnTo>
                      <a:pt x="154" y="234"/>
                    </a:lnTo>
                    <a:lnTo>
                      <a:pt x="157" y="234"/>
                    </a:lnTo>
                    <a:lnTo>
                      <a:pt x="161" y="236"/>
                    </a:lnTo>
                    <a:lnTo>
                      <a:pt x="165" y="238"/>
                    </a:lnTo>
                    <a:lnTo>
                      <a:pt x="163" y="240"/>
                    </a:lnTo>
                    <a:lnTo>
                      <a:pt x="157" y="242"/>
                    </a:lnTo>
                    <a:lnTo>
                      <a:pt x="150" y="244"/>
                    </a:lnTo>
                    <a:lnTo>
                      <a:pt x="140" y="246"/>
                    </a:lnTo>
                    <a:lnTo>
                      <a:pt x="131" y="249"/>
                    </a:lnTo>
                    <a:lnTo>
                      <a:pt x="125" y="251"/>
                    </a:lnTo>
                    <a:lnTo>
                      <a:pt x="119" y="253"/>
                    </a:lnTo>
                    <a:lnTo>
                      <a:pt x="112" y="253"/>
                    </a:lnTo>
                    <a:lnTo>
                      <a:pt x="108" y="257"/>
                    </a:lnTo>
                    <a:lnTo>
                      <a:pt x="102" y="257"/>
                    </a:lnTo>
                    <a:lnTo>
                      <a:pt x="97" y="261"/>
                    </a:lnTo>
                    <a:lnTo>
                      <a:pt x="91" y="265"/>
                    </a:lnTo>
                    <a:lnTo>
                      <a:pt x="87" y="266"/>
                    </a:lnTo>
                    <a:lnTo>
                      <a:pt x="79" y="272"/>
                    </a:lnTo>
                    <a:lnTo>
                      <a:pt x="76" y="280"/>
                    </a:lnTo>
                    <a:lnTo>
                      <a:pt x="76" y="287"/>
                    </a:lnTo>
                    <a:lnTo>
                      <a:pt x="79" y="297"/>
                    </a:lnTo>
                    <a:lnTo>
                      <a:pt x="85" y="304"/>
                    </a:lnTo>
                    <a:lnTo>
                      <a:pt x="93" y="310"/>
                    </a:lnTo>
                    <a:lnTo>
                      <a:pt x="98" y="310"/>
                    </a:lnTo>
                    <a:lnTo>
                      <a:pt x="104" y="310"/>
                    </a:lnTo>
                    <a:lnTo>
                      <a:pt x="112" y="310"/>
                    </a:lnTo>
                    <a:lnTo>
                      <a:pt x="119" y="310"/>
                    </a:lnTo>
                    <a:lnTo>
                      <a:pt x="127" y="308"/>
                    </a:lnTo>
                    <a:lnTo>
                      <a:pt x="135" y="308"/>
                    </a:lnTo>
                    <a:lnTo>
                      <a:pt x="142" y="306"/>
                    </a:lnTo>
                    <a:lnTo>
                      <a:pt x="152" y="303"/>
                    </a:lnTo>
                    <a:lnTo>
                      <a:pt x="159" y="301"/>
                    </a:lnTo>
                    <a:lnTo>
                      <a:pt x="169" y="297"/>
                    </a:lnTo>
                    <a:lnTo>
                      <a:pt x="178" y="295"/>
                    </a:lnTo>
                    <a:lnTo>
                      <a:pt x="186" y="291"/>
                    </a:lnTo>
                    <a:lnTo>
                      <a:pt x="194" y="287"/>
                    </a:lnTo>
                    <a:lnTo>
                      <a:pt x="203" y="284"/>
                    </a:lnTo>
                    <a:lnTo>
                      <a:pt x="211" y="280"/>
                    </a:lnTo>
                    <a:lnTo>
                      <a:pt x="220" y="276"/>
                    </a:lnTo>
                    <a:lnTo>
                      <a:pt x="226" y="272"/>
                    </a:lnTo>
                    <a:lnTo>
                      <a:pt x="233" y="268"/>
                    </a:lnTo>
                    <a:lnTo>
                      <a:pt x="241" y="266"/>
                    </a:lnTo>
                    <a:lnTo>
                      <a:pt x="249" y="263"/>
                    </a:lnTo>
                    <a:lnTo>
                      <a:pt x="252" y="259"/>
                    </a:lnTo>
                    <a:lnTo>
                      <a:pt x="260" y="255"/>
                    </a:lnTo>
                    <a:lnTo>
                      <a:pt x="264" y="253"/>
                    </a:lnTo>
                    <a:lnTo>
                      <a:pt x="268" y="251"/>
                    </a:lnTo>
                    <a:lnTo>
                      <a:pt x="273" y="247"/>
                    </a:lnTo>
                    <a:lnTo>
                      <a:pt x="277" y="247"/>
                    </a:lnTo>
                    <a:lnTo>
                      <a:pt x="138" y="143"/>
                    </a:lnTo>
                    <a:lnTo>
                      <a:pt x="9" y="0"/>
                    </a:lnTo>
                    <a:lnTo>
                      <a:pt x="0" y="0"/>
                    </a:lnTo>
                    <a:lnTo>
                      <a:pt x="0" y="0"/>
                    </a:lnTo>
                    <a:close/>
                  </a:path>
                </a:pathLst>
              </a:custGeom>
              <a:solidFill>
                <a:srgbClr val="A33DA3"/>
              </a:solidFill>
              <a:ln w="38100">
                <a:solidFill>
                  <a:srgbClr val="002060"/>
                </a:solidFill>
                <a:round/>
                <a:headEnd/>
                <a:tailEnd/>
              </a:ln>
            </p:spPr>
            <p:txBody>
              <a:bodyPr/>
              <a:lstStyle/>
              <a:p>
                <a:endParaRPr lang="en-US">
                  <a:solidFill>
                    <a:srgbClr val="FFFFFF"/>
                  </a:solidFill>
                </a:endParaRPr>
              </a:p>
            </p:txBody>
          </p:sp>
          <p:sp>
            <p:nvSpPr>
              <p:cNvPr id="13364" name="Freeform 52"/>
              <p:cNvSpPr>
                <a:spLocks/>
              </p:cNvSpPr>
              <p:nvPr/>
            </p:nvSpPr>
            <p:spPr bwMode="auto">
              <a:xfrm>
                <a:off x="4879" y="1392"/>
                <a:ext cx="159" cy="160"/>
              </a:xfrm>
              <a:custGeom>
                <a:avLst/>
                <a:gdLst>
                  <a:gd name="T0" fmla="*/ 0 w 317"/>
                  <a:gd name="T1" fmla="*/ 319 h 321"/>
                  <a:gd name="T2" fmla="*/ 9 w 317"/>
                  <a:gd name="T3" fmla="*/ 311 h 321"/>
                  <a:gd name="T4" fmla="*/ 19 w 317"/>
                  <a:gd name="T5" fmla="*/ 308 h 321"/>
                  <a:gd name="T6" fmla="*/ 30 w 317"/>
                  <a:gd name="T7" fmla="*/ 300 h 321"/>
                  <a:gd name="T8" fmla="*/ 44 w 317"/>
                  <a:gd name="T9" fmla="*/ 292 h 321"/>
                  <a:gd name="T10" fmla="*/ 59 w 317"/>
                  <a:gd name="T11" fmla="*/ 283 h 321"/>
                  <a:gd name="T12" fmla="*/ 76 w 317"/>
                  <a:gd name="T13" fmla="*/ 273 h 321"/>
                  <a:gd name="T14" fmla="*/ 95 w 317"/>
                  <a:gd name="T15" fmla="*/ 262 h 321"/>
                  <a:gd name="T16" fmla="*/ 112 w 317"/>
                  <a:gd name="T17" fmla="*/ 251 h 321"/>
                  <a:gd name="T18" fmla="*/ 131 w 317"/>
                  <a:gd name="T19" fmla="*/ 239 h 321"/>
                  <a:gd name="T20" fmla="*/ 150 w 317"/>
                  <a:gd name="T21" fmla="*/ 226 h 321"/>
                  <a:gd name="T22" fmla="*/ 167 w 317"/>
                  <a:gd name="T23" fmla="*/ 213 h 321"/>
                  <a:gd name="T24" fmla="*/ 184 w 317"/>
                  <a:gd name="T25" fmla="*/ 201 h 321"/>
                  <a:gd name="T26" fmla="*/ 201 w 317"/>
                  <a:gd name="T27" fmla="*/ 190 h 321"/>
                  <a:gd name="T28" fmla="*/ 215 w 317"/>
                  <a:gd name="T29" fmla="*/ 176 h 321"/>
                  <a:gd name="T30" fmla="*/ 228 w 317"/>
                  <a:gd name="T31" fmla="*/ 165 h 321"/>
                  <a:gd name="T32" fmla="*/ 239 w 317"/>
                  <a:gd name="T33" fmla="*/ 154 h 321"/>
                  <a:gd name="T34" fmla="*/ 249 w 317"/>
                  <a:gd name="T35" fmla="*/ 140 h 321"/>
                  <a:gd name="T36" fmla="*/ 258 w 317"/>
                  <a:gd name="T37" fmla="*/ 125 h 321"/>
                  <a:gd name="T38" fmla="*/ 268 w 317"/>
                  <a:gd name="T39" fmla="*/ 112 h 321"/>
                  <a:gd name="T40" fmla="*/ 274 w 317"/>
                  <a:gd name="T41" fmla="*/ 97 h 321"/>
                  <a:gd name="T42" fmla="*/ 279 w 317"/>
                  <a:gd name="T43" fmla="*/ 81 h 321"/>
                  <a:gd name="T44" fmla="*/ 285 w 317"/>
                  <a:gd name="T45" fmla="*/ 68 h 321"/>
                  <a:gd name="T46" fmla="*/ 289 w 317"/>
                  <a:gd name="T47" fmla="*/ 57 h 321"/>
                  <a:gd name="T48" fmla="*/ 293 w 317"/>
                  <a:gd name="T49" fmla="*/ 43 h 321"/>
                  <a:gd name="T50" fmla="*/ 295 w 317"/>
                  <a:gd name="T51" fmla="*/ 32 h 321"/>
                  <a:gd name="T52" fmla="*/ 296 w 317"/>
                  <a:gd name="T53" fmla="*/ 20 h 321"/>
                  <a:gd name="T54" fmla="*/ 300 w 317"/>
                  <a:gd name="T55" fmla="*/ 9 h 321"/>
                  <a:gd name="T56" fmla="*/ 300 w 317"/>
                  <a:gd name="T57" fmla="*/ 0 h 321"/>
                  <a:gd name="T58" fmla="*/ 302 w 317"/>
                  <a:gd name="T59" fmla="*/ 0 h 321"/>
                  <a:gd name="T60" fmla="*/ 306 w 317"/>
                  <a:gd name="T61" fmla="*/ 11 h 321"/>
                  <a:gd name="T62" fmla="*/ 310 w 317"/>
                  <a:gd name="T63" fmla="*/ 22 h 321"/>
                  <a:gd name="T64" fmla="*/ 314 w 317"/>
                  <a:gd name="T65" fmla="*/ 36 h 321"/>
                  <a:gd name="T66" fmla="*/ 314 w 317"/>
                  <a:gd name="T67" fmla="*/ 45 h 321"/>
                  <a:gd name="T68" fmla="*/ 315 w 317"/>
                  <a:gd name="T69" fmla="*/ 57 h 321"/>
                  <a:gd name="T70" fmla="*/ 317 w 317"/>
                  <a:gd name="T71" fmla="*/ 68 h 321"/>
                  <a:gd name="T72" fmla="*/ 317 w 317"/>
                  <a:gd name="T73" fmla="*/ 83 h 321"/>
                  <a:gd name="T74" fmla="*/ 317 w 317"/>
                  <a:gd name="T75" fmla="*/ 98 h 321"/>
                  <a:gd name="T76" fmla="*/ 315 w 317"/>
                  <a:gd name="T77" fmla="*/ 116 h 321"/>
                  <a:gd name="T78" fmla="*/ 314 w 317"/>
                  <a:gd name="T79" fmla="*/ 135 h 321"/>
                  <a:gd name="T80" fmla="*/ 310 w 317"/>
                  <a:gd name="T81" fmla="*/ 154 h 321"/>
                  <a:gd name="T82" fmla="*/ 306 w 317"/>
                  <a:gd name="T83" fmla="*/ 173 h 321"/>
                  <a:gd name="T84" fmla="*/ 300 w 317"/>
                  <a:gd name="T85" fmla="*/ 190 h 321"/>
                  <a:gd name="T86" fmla="*/ 293 w 317"/>
                  <a:gd name="T87" fmla="*/ 207 h 321"/>
                  <a:gd name="T88" fmla="*/ 283 w 317"/>
                  <a:gd name="T89" fmla="*/ 222 h 321"/>
                  <a:gd name="T90" fmla="*/ 274 w 317"/>
                  <a:gd name="T91" fmla="*/ 237 h 321"/>
                  <a:gd name="T92" fmla="*/ 264 w 317"/>
                  <a:gd name="T93" fmla="*/ 251 h 321"/>
                  <a:gd name="T94" fmla="*/ 255 w 317"/>
                  <a:gd name="T95" fmla="*/ 264 h 321"/>
                  <a:gd name="T96" fmla="*/ 239 w 317"/>
                  <a:gd name="T97" fmla="*/ 281 h 321"/>
                  <a:gd name="T98" fmla="*/ 220 w 317"/>
                  <a:gd name="T99" fmla="*/ 298 h 321"/>
                  <a:gd name="T100" fmla="*/ 207 w 317"/>
                  <a:gd name="T101" fmla="*/ 310 h 321"/>
                  <a:gd name="T102" fmla="*/ 198 w 317"/>
                  <a:gd name="T103" fmla="*/ 315 h 321"/>
                  <a:gd name="T104" fmla="*/ 101 w 317"/>
                  <a:gd name="T105" fmla="*/ 311 h 321"/>
                  <a:gd name="T106" fmla="*/ 0 w 317"/>
                  <a:gd name="T10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7" h="321">
                    <a:moveTo>
                      <a:pt x="0" y="321"/>
                    </a:moveTo>
                    <a:lnTo>
                      <a:pt x="0" y="319"/>
                    </a:lnTo>
                    <a:lnTo>
                      <a:pt x="6" y="315"/>
                    </a:lnTo>
                    <a:lnTo>
                      <a:pt x="9" y="311"/>
                    </a:lnTo>
                    <a:lnTo>
                      <a:pt x="13" y="310"/>
                    </a:lnTo>
                    <a:lnTo>
                      <a:pt x="19" y="308"/>
                    </a:lnTo>
                    <a:lnTo>
                      <a:pt x="25" y="304"/>
                    </a:lnTo>
                    <a:lnTo>
                      <a:pt x="30" y="300"/>
                    </a:lnTo>
                    <a:lnTo>
                      <a:pt x="36" y="296"/>
                    </a:lnTo>
                    <a:lnTo>
                      <a:pt x="44" y="292"/>
                    </a:lnTo>
                    <a:lnTo>
                      <a:pt x="51" y="289"/>
                    </a:lnTo>
                    <a:lnTo>
                      <a:pt x="59" y="283"/>
                    </a:lnTo>
                    <a:lnTo>
                      <a:pt x="66" y="279"/>
                    </a:lnTo>
                    <a:lnTo>
                      <a:pt x="76" y="273"/>
                    </a:lnTo>
                    <a:lnTo>
                      <a:pt x="85" y="268"/>
                    </a:lnTo>
                    <a:lnTo>
                      <a:pt x="95" y="262"/>
                    </a:lnTo>
                    <a:lnTo>
                      <a:pt x="103" y="256"/>
                    </a:lnTo>
                    <a:lnTo>
                      <a:pt x="112" y="251"/>
                    </a:lnTo>
                    <a:lnTo>
                      <a:pt x="122" y="245"/>
                    </a:lnTo>
                    <a:lnTo>
                      <a:pt x="131" y="239"/>
                    </a:lnTo>
                    <a:lnTo>
                      <a:pt x="141" y="233"/>
                    </a:lnTo>
                    <a:lnTo>
                      <a:pt x="150" y="226"/>
                    </a:lnTo>
                    <a:lnTo>
                      <a:pt x="160" y="220"/>
                    </a:lnTo>
                    <a:lnTo>
                      <a:pt x="167" y="213"/>
                    </a:lnTo>
                    <a:lnTo>
                      <a:pt x="177" y="207"/>
                    </a:lnTo>
                    <a:lnTo>
                      <a:pt x="184" y="201"/>
                    </a:lnTo>
                    <a:lnTo>
                      <a:pt x="194" y="195"/>
                    </a:lnTo>
                    <a:lnTo>
                      <a:pt x="201" y="190"/>
                    </a:lnTo>
                    <a:lnTo>
                      <a:pt x="209" y="184"/>
                    </a:lnTo>
                    <a:lnTo>
                      <a:pt x="215" y="176"/>
                    </a:lnTo>
                    <a:lnTo>
                      <a:pt x="224" y="173"/>
                    </a:lnTo>
                    <a:lnTo>
                      <a:pt x="228" y="165"/>
                    </a:lnTo>
                    <a:lnTo>
                      <a:pt x="234" y="159"/>
                    </a:lnTo>
                    <a:lnTo>
                      <a:pt x="239" y="154"/>
                    </a:lnTo>
                    <a:lnTo>
                      <a:pt x="245" y="148"/>
                    </a:lnTo>
                    <a:lnTo>
                      <a:pt x="249" y="140"/>
                    </a:lnTo>
                    <a:lnTo>
                      <a:pt x="255" y="133"/>
                    </a:lnTo>
                    <a:lnTo>
                      <a:pt x="258" y="125"/>
                    </a:lnTo>
                    <a:lnTo>
                      <a:pt x="264" y="119"/>
                    </a:lnTo>
                    <a:lnTo>
                      <a:pt x="268" y="112"/>
                    </a:lnTo>
                    <a:lnTo>
                      <a:pt x="272" y="104"/>
                    </a:lnTo>
                    <a:lnTo>
                      <a:pt x="274" y="97"/>
                    </a:lnTo>
                    <a:lnTo>
                      <a:pt x="277" y="89"/>
                    </a:lnTo>
                    <a:lnTo>
                      <a:pt x="279" y="81"/>
                    </a:lnTo>
                    <a:lnTo>
                      <a:pt x="283" y="76"/>
                    </a:lnTo>
                    <a:lnTo>
                      <a:pt x="285" y="68"/>
                    </a:lnTo>
                    <a:lnTo>
                      <a:pt x="289" y="62"/>
                    </a:lnTo>
                    <a:lnTo>
                      <a:pt x="289" y="57"/>
                    </a:lnTo>
                    <a:lnTo>
                      <a:pt x="291" y="49"/>
                    </a:lnTo>
                    <a:lnTo>
                      <a:pt x="293" y="43"/>
                    </a:lnTo>
                    <a:lnTo>
                      <a:pt x="295" y="38"/>
                    </a:lnTo>
                    <a:lnTo>
                      <a:pt x="295" y="32"/>
                    </a:lnTo>
                    <a:lnTo>
                      <a:pt x="296" y="26"/>
                    </a:lnTo>
                    <a:lnTo>
                      <a:pt x="296" y="20"/>
                    </a:lnTo>
                    <a:lnTo>
                      <a:pt x="298" y="19"/>
                    </a:lnTo>
                    <a:lnTo>
                      <a:pt x="300" y="9"/>
                    </a:lnTo>
                    <a:lnTo>
                      <a:pt x="300" y="3"/>
                    </a:lnTo>
                    <a:lnTo>
                      <a:pt x="300" y="0"/>
                    </a:lnTo>
                    <a:lnTo>
                      <a:pt x="302" y="0"/>
                    </a:lnTo>
                    <a:lnTo>
                      <a:pt x="302" y="0"/>
                    </a:lnTo>
                    <a:lnTo>
                      <a:pt x="304" y="7"/>
                    </a:lnTo>
                    <a:lnTo>
                      <a:pt x="306" y="11"/>
                    </a:lnTo>
                    <a:lnTo>
                      <a:pt x="308" y="17"/>
                    </a:lnTo>
                    <a:lnTo>
                      <a:pt x="310" y="22"/>
                    </a:lnTo>
                    <a:lnTo>
                      <a:pt x="314" y="32"/>
                    </a:lnTo>
                    <a:lnTo>
                      <a:pt x="314" y="36"/>
                    </a:lnTo>
                    <a:lnTo>
                      <a:pt x="314" y="39"/>
                    </a:lnTo>
                    <a:lnTo>
                      <a:pt x="314" y="45"/>
                    </a:lnTo>
                    <a:lnTo>
                      <a:pt x="315" y="51"/>
                    </a:lnTo>
                    <a:lnTo>
                      <a:pt x="315" y="57"/>
                    </a:lnTo>
                    <a:lnTo>
                      <a:pt x="315" y="62"/>
                    </a:lnTo>
                    <a:lnTo>
                      <a:pt x="317" y="68"/>
                    </a:lnTo>
                    <a:lnTo>
                      <a:pt x="317" y="76"/>
                    </a:lnTo>
                    <a:lnTo>
                      <a:pt x="317" y="83"/>
                    </a:lnTo>
                    <a:lnTo>
                      <a:pt x="317" y="91"/>
                    </a:lnTo>
                    <a:lnTo>
                      <a:pt x="317" y="98"/>
                    </a:lnTo>
                    <a:lnTo>
                      <a:pt x="317" y="108"/>
                    </a:lnTo>
                    <a:lnTo>
                      <a:pt x="315" y="116"/>
                    </a:lnTo>
                    <a:lnTo>
                      <a:pt x="315" y="125"/>
                    </a:lnTo>
                    <a:lnTo>
                      <a:pt x="314" y="135"/>
                    </a:lnTo>
                    <a:lnTo>
                      <a:pt x="314" y="146"/>
                    </a:lnTo>
                    <a:lnTo>
                      <a:pt x="310" y="154"/>
                    </a:lnTo>
                    <a:lnTo>
                      <a:pt x="308" y="163"/>
                    </a:lnTo>
                    <a:lnTo>
                      <a:pt x="306" y="173"/>
                    </a:lnTo>
                    <a:lnTo>
                      <a:pt x="304" y="182"/>
                    </a:lnTo>
                    <a:lnTo>
                      <a:pt x="300" y="190"/>
                    </a:lnTo>
                    <a:lnTo>
                      <a:pt x="296" y="199"/>
                    </a:lnTo>
                    <a:lnTo>
                      <a:pt x="293" y="207"/>
                    </a:lnTo>
                    <a:lnTo>
                      <a:pt x="289" y="216"/>
                    </a:lnTo>
                    <a:lnTo>
                      <a:pt x="283" y="222"/>
                    </a:lnTo>
                    <a:lnTo>
                      <a:pt x="279" y="230"/>
                    </a:lnTo>
                    <a:lnTo>
                      <a:pt x="274" y="237"/>
                    </a:lnTo>
                    <a:lnTo>
                      <a:pt x="270" y="245"/>
                    </a:lnTo>
                    <a:lnTo>
                      <a:pt x="264" y="251"/>
                    </a:lnTo>
                    <a:lnTo>
                      <a:pt x="258" y="258"/>
                    </a:lnTo>
                    <a:lnTo>
                      <a:pt x="255" y="264"/>
                    </a:lnTo>
                    <a:lnTo>
                      <a:pt x="249" y="271"/>
                    </a:lnTo>
                    <a:lnTo>
                      <a:pt x="239" y="281"/>
                    </a:lnTo>
                    <a:lnTo>
                      <a:pt x="230" y="290"/>
                    </a:lnTo>
                    <a:lnTo>
                      <a:pt x="220" y="298"/>
                    </a:lnTo>
                    <a:lnTo>
                      <a:pt x="213" y="304"/>
                    </a:lnTo>
                    <a:lnTo>
                      <a:pt x="207" y="310"/>
                    </a:lnTo>
                    <a:lnTo>
                      <a:pt x="201" y="313"/>
                    </a:lnTo>
                    <a:lnTo>
                      <a:pt x="198" y="315"/>
                    </a:lnTo>
                    <a:lnTo>
                      <a:pt x="198" y="317"/>
                    </a:lnTo>
                    <a:lnTo>
                      <a:pt x="101" y="311"/>
                    </a:lnTo>
                    <a:lnTo>
                      <a:pt x="0" y="321"/>
                    </a:lnTo>
                    <a:lnTo>
                      <a:pt x="0" y="321"/>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sp>
            <p:nvSpPr>
              <p:cNvPr id="13365" name="Freeform 53"/>
              <p:cNvSpPr>
                <a:spLocks/>
              </p:cNvSpPr>
              <p:nvPr/>
            </p:nvSpPr>
            <p:spPr bwMode="auto">
              <a:xfrm>
                <a:off x="4530" y="1150"/>
                <a:ext cx="115" cy="145"/>
              </a:xfrm>
              <a:custGeom>
                <a:avLst/>
                <a:gdLst>
                  <a:gd name="T0" fmla="*/ 89 w 230"/>
                  <a:gd name="T1" fmla="*/ 1 h 289"/>
                  <a:gd name="T2" fmla="*/ 95 w 230"/>
                  <a:gd name="T3" fmla="*/ 13 h 289"/>
                  <a:gd name="T4" fmla="*/ 98 w 230"/>
                  <a:gd name="T5" fmla="*/ 24 h 289"/>
                  <a:gd name="T6" fmla="*/ 100 w 230"/>
                  <a:gd name="T7" fmla="*/ 41 h 289"/>
                  <a:gd name="T8" fmla="*/ 100 w 230"/>
                  <a:gd name="T9" fmla="*/ 57 h 289"/>
                  <a:gd name="T10" fmla="*/ 98 w 230"/>
                  <a:gd name="T11" fmla="*/ 66 h 289"/>
                  <a:gd name="T12" fmla="*/ 96 w 230"/>
                  <a:gd name="T13" fmla="*/ 78 h 289"/>
                  <a:gd name="T14" fmla="*/ 91 w 230"/>
                  <a:gd name="T15" fmla="*/ 89 h 289"/>
                  <a:gd name="T16" fmla="*/ 83 w 230"/>
                  <a:gd name="T17" fmla="*/ 102 h 289"/>
                  <a:gd name="T18" fmla="*/ 76 w 230"/>
                  <a:gd name="T19" fmla="*/ 116 h 289"/>
                  <a:gd name="T20" fmla="*/ 66 w 230"/>
                  <a:gd name="T21" fmla="*/ 129 h 289"/>
                  <a:gd name="T22" fmla="*/ 55 w 230"/>
                  <a:gd name="T23" fmla="*/ 142 h 289"/>
                  <a:gd name="T24" fmla="*/ 43 w 230"/>
                  <a:gd name="T25" fmla="*/ 155 h 289"/>
                  <a:gd name="T26" fmla="*/ 34 w 230"/>
                  <a:gd name="T27" fmla="*/ 171 h 289"/>
                  <a:gd name="T28" fmla="*/ 24 w 230"/>
                  <a:gd name="T29" fmla="*/ 184 h 289"/>
                  <a:gd name="T30" fmla="*/ 17 w 230"/>
                  <a:gd name="T31" fmla="*/ 197 h 289"/>
                  <a:gd name="T32" fmla="*/ 9 w 230"/>
                  <a:gd name="T33" fmla="*/ 213 h 289"/>
                  <a:gd name="T34" fmla="*/ 3 w 230"/>
                  <a:gd name="T35" fmla="*/ 226 h 289"/>
                  <a:gd name="T36" fmla="*/ 0 w 230"/>
                  <a:gd name="T37" fmla="*/ 237 h 289"/>
                  <a:gd name="T38" fmla="*/ 0 w 230"/>
                  <a:gd name="T39" fmla="*/ 249 h 289"/>
                  <a:gd name="T40" fmla="*/ 0 w 230"/>
                  <a:gd name="T41" fmla="*/ 264 h 289"/>
                  <a:gd name="T42" fmla="*/ 9 w 230"/>
                  <a:gd name="T43" fmla="*/ 279 h 289"/>
                  <a:gd name="T44" fmla="*/ 22 w 230"/>
                  <a:gd name="T45" fmla="*/ 285 h 289"/>
                  <a:gd name="T46" fmla="*/ 36 w 230"/>
                  <a:gd name="T47" fmla="*/ 287 h 289"/>
                  <a:gd name="T48" fmla="*/ 53 w 230"/>
                  <a:gd name="T49" fmla="*/ 287 h 289"/>
                  <a:gd name="T50" fmla="*/ 66 w 230"/>
                  <a:gd name="T51" fmla="*/ 283 h 289"/>
                  <a:gd name="T52" fmla="*/ 79 w 230"/>
                  <a:gd name="T53" fmla="*/ 277 h 289"/>
                  <a:gd name="T54" fmla="*/ 93 w 230"/>
                  <a:gd name="T55" fmla="*/ 271 h 289"/>
                  <a:gd name="T56" fmla="*/ 104 w 230"/>
                  <a:gd name="T57" fmla="*/ 260 h 289"/>
                  <a:gd name="T58" fmla="*/ 114 w 230"/>
                  <a:gd name="T59" fmla="*/ 251 h 289"/>
                  <a:gd name="T60" fmla="*/ 123 w 230"/>
                  <a:gd name="T61" fmla="*/ 241 h 289"/>
                  <a:gd name="T62" fmla="*/ 133 w 230"/>
                  <a:gd name="T63" fmla="*/ 230 h 289"/>
                  <a:gd name="T64" fmla="*/ 142 w 230"/>
                  <a:gd name="T65" fmla="*/ 216 h 289"/>
                  <a:gd name="T66" fmla="*/ 152 w 230"/>
                  <a:gd name="T67" fmla="*/ 205 h 289"/>
                  <a:gd name="T68" fmla="*/ 161 w 230"/>
                  <a:gd name="T69" fmla="*/ 194 h 289"/>
                  <a:gd name="T70" fmla="*/ 171 w 230"/>
                  <a:gd name="T71" fmla="*/ 184 h 289"/>
                  <a:gd name="T72" fmla="*/ 182 w 230"/>
                  <a:gd name="T73" fmla="*/ 174 h 289"/>
                  <a:gd name="T74" fmla="*/ 193 w 230"/>
                  <a:gd name="T75" fmla="*/ 169 h 289"/>
                  <a:gd name="T76" fmla="*/ 207 w 230"/>
                  <a:gd name="T77" fmla="*/ 163 h 289"/>
                  <a:gd name="T78" fmla="*/ 220 w 230"/>
                  <a:gd name="T79" fmla="*/ 161 h 289"/>
                  <a:gd name="T80" fmla="*/ 226 w 230"/>
                  <a:gd name="T81" fmla="*/ 161 h 289"/>
                  <a:gd name="T82" fmla="*/ 216 w 230"/>
                  <a:gd name="T83" fmla="*/ 155 h 289"/>
                  <a:gd name="T84" fmla="*/ 205 w 230"/>
                  <a:gd name="T85" fmla="*/ 152 h 289"/>
                  <a:gd name="T86" fmla="*/ 193 w 230"/>
                  <a:gd name="T87" fmla="*/ 148 h 289"/>
                  <a:gd name="T88" fmla="*/ 182 w 230"/>
                  <a:gd name="T89" fmla="*/ 142 h 289"/>
                  <a:gd name="T90" fmla="*/ 171 w 230"/>
                  <a:gd name="T91" fmla="*/ 135 h 289"/>
                  <a:gd name="T92" fmla="*/ 163 w 230"/>
                  <a:gd name="T93" fmla="*/ 129 h 289"/>
                  <a:gd name="T94" fmla="*/ 154 w 230"/>
                  <a:gd name="T95" fmla="*/ 119 h 289"/>
                  <a:gd name="T96" fmla="*/ 144 w 230"/>
                  <a:gd name="T97" fmla="*/ 104 h 289"/>
                  <a:gd name="T98" fmla="*/ 138 w 230"/>
                  <a:gd name="T99" fmla="*/ 95 h 289"/>
                  <a:gd name="T100" fmla="*/ 131 w 230"/>
                  <a:gd name="T101" fmla="*/ 83 h 289"/>
                  <a:gd name="T102" fmla="*/ 125 w 230"/>
                  <a:gd name="T103" fmla="*/ 74 h 289"/>
                  <a:gd name="T104" fmla="*/ 121 w 230"/>
                  <a:gd name="T105" fmla="*/ 58 h 289"/>
                  <a:gd name="T106" fmla="*/ 115 w 230"/>
                  <a:gd name="T107" fmla="*/ 43 h 289"/>
                  <a:gd name="T108" fmla="*/ 110 w 230"/>
                  <a:gd name="T109" fmla="*/ 28 h 289"/>
                  <a:gd name="T110" fmla="*/ 102 w 230"/>
                  <a:gd name="T111" fmla="*/ 15 h 289"/>
                  <a:gd name="T112" fmla="*/ 93 w 230"/>
                  <a:gd name="T113" fmla="*/ 3 h 289"/>
                  <a:gd name="T114" fmla="*/ 87 w 230"/>
                  <a:gd name="T115" fmla="*/ 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0" h="289">
                    <a:moveTo>
                      <a:pt x="87" y="0"/>
                    </a:moveTo>
                    <a:lnTo>
                      <a:pt x="89" y="1"/>
                    </a:lnTo>
                    <a:lnTo>
                      <a:pt x="93" y="9"/>
                    </a:lnTo>
                    <a:lnTo>
                      <a:pt x="95" y="13"/>
                    </a:lnTo>
                    <a:lnTo>
                      <a:pt x="96" y="19"/>
                    </a:lnTo>
                    <a:lnTo>
                      <a:pt x="98" y="24"/>
                    </a:lnTo>
                    <a:lnTo>
                      <a:pt x="100" y="34"/>
                    </a:lnTo>
                    <a:lnTo>
                      <a:pt x="100" y="41"/>
                    </a:lnTo>
                    <a:lnTo>
                      <a:pt x="102" y="51"/>
                    </a:lnTo>
                    <a:lnTo>
                      <a:pt x="100" y="57"/>
                    </a:lnTo>
                    <a:lnTo>
                      <a:pt x="100" y="60"/>
                    </a:lnTo>
                    <a:lnTo>
                      <a:pt x="98" y="66"/>
                    </a:lnTo>
                    <a:lnTo>
                      <a:pt x="98" y="72"/>
                    </a:lnTo>
                    <a:lnTo>
                      <a:pt x="96" y="78"/>
                    </a:lnTo>
                    <a:lnTo>
                      <a:pt x="95" y="83"/>
                    </a:lnTo>
                    <a:lnTo>
                      <a:pt x="91" y="89"/>
                    </a:lnTo>
                    <a:lnTo>
                      <a:pt x="89" y="97"/>
                    </a:lnTo>
                    <a:lnTo>
                      <a:pt x="83" y="102"/>
                    </a:lnTo>
                    <a:lnTo>
                      <a:pt x="79" y="108"/>
                    </a:lnTo>
                    <a:lnTo>
                      <a:pt x="76" y="116"/>
                    </a:lnTo>
                    <a:lnTo>
                      <a:pt x="72" y="123"/>
                    </a:lnTo>
                    <a:lnTo>
                      <a:pt x="66" y="129"/>
                    </a:lnTo>
                    <a:lnTo>
                      <a:pt x="60" y="135"/>
                    </a:lnTo>
                    <a:lnTo>
                      <a:pt x="55" y="142"/>
                    </a:lnTo>
                    <a:lnTo>
                      <a:pt x="49" y="150"/>
                    </a:lnTo>
                    <a:lnTo>
                      <a:pt x="43" y="155"/>
                    </a:lnTo>
                    <a:lnTo>
                      <a:pt x="38" y="163"/>
                    </a:lnTo>
                    <a:lnTo>
                      <a:pt x="34" y="171"/>
                    </a:lnTo>
                    <a:lnTo>
                      <a:pt x="30" y="178"/>
                    </a:lnTo>
                    <a:lnTo>
                      <a:pt x="24" y="184"/>
                    </a:lnTo>
                    <a:lnTo>
                      <a:pt x="20" y="192"/>
                    </a:lnTo>
                    <a:lnTo>
                      <a:pt x="17" y="197"/>
                    </a:lnTo>
                    <a:lnTo>
                      <a:pt x="13" y="205"/>
                    </a:lnTo>
                    <a:lnTo>
                      <a:pt x="9" y="213"/>
                    </a:lnTo>
                    <a:lnTo>
                      <a:pt x="7" y="218"/>
                    </a:lnTo>
                    <a:lnTo>
                      <a:pt x="3" y="226"/>
                    </a:lnTo>
                    <a:lnTo>
                      <a:pt x="3" y="233"/>
                    </a:lnTo>
                    <a:lnTo>
                      <a:pt x="0" y="237"/>
                    </a:lnTo>
                    <a:lnTo>
                      <a:pt x="0" y="243"/>
                    </a:lnTo>
                    <a:lnTo>
                      <a:pt x="0" y="249"/>
                    </a:lnTo>
                    <a:lnTo>
                      <a:pt x="0" y="254"/>
                    </a:lnTo>
                    <a:lnTo>
                      <a:pt x="0" y="264"/>
                    </a:lnTo>
                    <a:lnTo>
                      <a:pt x="3" y="273"/>
                    </a:lnTo>
                    <a:lnTo>
                      <a:pt x="9" y="279"/>
                    </a:lnTo>
                    <a:lnTo>
                      <a:pt x="19" y="283"/>
                    </a:lnTo>
                    <a:lnTo>
                      <a:pt x="22" y="285"/>
                    </a:lnTo>
                    <a:lnTo>
                      <a:pt x="30" y="287"/>
                    </a:lnTo>
                    <a:lnTo>
                      <a:pt x="36" y="287"/>
                    </a:lnTo>
                    <a:lnTo>
                      <a:pt x="45" y="289"/>
                    </a:lnTo>
                    <a:lnTo>
                      <a:pt x="53" y="287"/>
                    </a:lnTo>
                    <a:lnTo>
                      <a:pt x="60" y="285"/>
                    </a:lnTo>
                    <a:lnTo>
                      <a:pt x="66" y="283"/>
                    </a:lnTo>
                    <a:lnTo>
                      <a:pt x="74" y="281"/>
                    </a:lnTo>
                    <a:lnTo>
                      <a:pt x="79" y="277"/>
                    </a:lnTo>
                    <a:lnTo>
                      <a:pt x="85" y="275"/>
                    </a:lnTo>
                    <a:lnTo>
                      <a:pt x="93" y="271"/>
                    </a:lnTo>
                    <a:lnTo>
                      <a:pt x="98" y="266"/>
                    </a:lnTo>
                    <a:lnTo>
                      <a:pt x="104" y="260"/>
                    </a:lnTo>
                    <a:lnTo>
                      <a:pt x="108" y="256"/>
                    </a:lnTo>
                    <a:lnTo>
                      <a:pt x="114" y="251"/>
                    </a:lnTo>
                    <a:lnTo>
                      <a:pt x="119" y="247"/>
                    </a:lnTo>
                    <a:lnTo>
                      <a:pt x="123" y="241"/>
                    </a:lnTo>
                    <a:lnTo>
                      <a:pt x="129" y="235"/>
                    </a:lnTo>
                    <a:lnTo>
                      <a:pt x="133" y="230"/>
                    </a:lnTo>
                    <a:lnTo>
                      <a:pt x="138" y="222"/>
                    </a:lnTo>
                    <a:lnTo>
                      <a:pt x="142" y="216"/>
                    </a:lnTo>
                    <a:lnTo>
                      <a:pt x="148" y="211"/>
                    </a:lnTo>
                    <a:lnTo>
                      <a:pt x="152" y="205"/>
                    </a:lnTo>
                    <a:lnTo>
                      <a:pt x="157" y="199"/>
                    </a:lnTo>
                    <a:lnTo>
                      <a:pt x="161" y="194"/>
                    </a:lnTo>
                    <a:lnTo>
                      <a:pt x="165" y="190"/>
                    </a:lnTo>
                    <a:lnTo>
                      <a:pt x="171" y="184"/>
                    </a:lnTo>
                    <a:lnTo>
                      <a:pt x="176" y="180"/>
                    </a:lnTo>
                    <a:lnTo>
                      <a:pt x="182" y="174"/>
                    </a:lnTo>
                    <a:lnTo>
                      <a:pt x="188" y="171"/>
                    </a:lnTo>
                    <a:lnTo>
                      <a:pt x="193" y="169"/>
                    </a:lnTo>
                    <a:lnTo>
                      <a:pt x="201" y="167"/>
                    </a:lnTo>
                    <a:lnTo>
                      <a:pt x="207" y="163"/>
                    </a:lnTo>
                    <a:lnTo>
                      <a:pt x="214" y="163"/>
                    </a:lnTo>
                    <a:lnTo>
                      <a:pt x="220" y="161"/>
                    </a:lnTo>
                    <a:lnTo>
                      <a:pt x="230" y="163"/>
                    </a:lnTo>
                    <a:lnTo>
                      <a:pt x="226" y="161"/>
                    </a:lnTo>
                    <a:lnTo>
                      <a:pt x="220" y="159"/>
                    </a:lnTo>
                    <a:lnTo>
                      <a:pt x="216" y="155"/>
                    </a:lnTo>
                    <a:lnTo>
                      <a:pt x="211" y="154"/>
                    </a:lnTo>
                    <a:lnTo>
                      <a:pt x="205" y="152"/>
                    </a:lnTo>
                    <a:lnTo>
                      <a:pt x="201" y="150"/>
                    </a:lnTo>
                    <a:lnTo>
                      <a:pt x="193" y="148"/>
                    </a:lnTo>
                    <a:lnTo>
                      <a:pt x="188" y="144"/>
                    </a:lnTo>
                    <a:lnTo>
                      <a:pt x="182" y="142"/>
                    </a:lnTo>
                    <a:lnTo>
                      <a:pt x="176" y="138"/>
                    </a:lnTo>
                    <a:lnTo>
                      <a:pt x="171" y="135"/>
                    </a:lnTo>
                    <a:lnTo>
                      <a:pt x="167" y="133"/>
                    </a:lnTo>
                    <a:lnTo>
                      <a:pt x="163" y="129"/>
                    </a:lnTo>
                    <a:lnTo>
                      <a:pt x="159" y="127"/>
                    </a:lnTo>
                    <a:lnTo>
                      <a:pt x="154" y="119"/>
                    </a:lnTo>
                    <a:lnTo>
                      <a:pt x="146" y="110"/>
                    </a:lnTo>
                    <a:lnTo>
                      <a:pt x="144" y="104"/>
                    </a:lnTo>
                    <a:lnTo>
                      <a:pt x="140" y="100"/>
                    </a:lnTo>
                    <a:lnTo>
                      <a:pt x="138" y="95"/>
                    </a:lnTo>
                    <a:lnTo>
                      <a:pt x="135" y="89"/>
                    </a:lnTo>
                    <a:lnTo>
                      <a:pt x="131" y="83"/>
                    </a:lnTo>
                    <a:lnTo>
                      <a:pt x="129" y="78"/>
                    </a:lnTo>
                    <a:lnTo>
                      <a:pt x="125" y="74"/>
                    </a:lnTo>
                    <a:lnTo>
                      <a:pt x="123" y="68"/>
                    </a:lnTo>
                    <a:lnTo>
                      <a:pt x="121" y="58"/>
                    </a:lnTo>
                    <a:lnTo>
                      <a:pt x="119" y="53"/>
                    </a:lnTo>
                    <a:lnTo>
                      <a:pt x="115" y="43"/>
                    </a:lnTo>
                    <a:lnTo>
                      <a:pt x="114" y="36"/>
                    </a:lnTo>
                    <a:lnTo>
                      <a:pt x="110" y="28"/>
                    </a:lnTo>
                    <a:lnTo>
                      <a:pt x="108" y="22"/>
                    </a:lnTo>
                    <a:lnTo>
                      <a:pt x="102" y="15"/>
                    </a:lnTo>
                    <a:lnTo>
                      <a:pt x="98" y="9"/>
                    </a:lnTo>
                    <a:lnTo>
                      <a:pt x="93" y="3"/>
                    </a:lnTo>
                    <a:lnTo>
                      <a:pt x="87" y="0"/>
                    </a:lnTo>
                    <a:lnTo>
                      <a:pt x="87" y="0"/>
                    </a:lnTo>
                    <a:close/>
                  </a:path>
                </a:pathLst>
              </a:custGeom>
              <a:solidFill>
                <a:srgbClr val="F2F0DE"/>
              </a:solidFill>
              <a:ln w="38100">
                <a:solidFill>
                  <a:srgbClr val="002060"/>
                </a:solidFill>
                <a:round/>
                <a:headEnd/>
                <a:tailEnd/>
              </a:ln>
            </p:spPr>
            <p:txBody>
              <a:bodyPr/>
              <a:lstStyle/>
              <a:p>
                <a:endParaRPr lang="en-US">
                  <a:solidFill>
                    <a:srgbClr val="FFFFFF"/>
                  </a:solidFill>
                </a:endParaRPr>
              </a:p>
            </p:txBody>
          </p:sp>
          <p:sp>
            <p:nvSpPr>
              <p:cNvPr id="13366" name="Freeform 54"/>
              <p:cNvSpPr>
                <a:spLocks/>
              </p:cNvSpPr>
              <p:nvPr/>
            </p:nvSpPr>
            <p:spPr bwMode="auto">
              <a:xfrm>
                <a:off x="5073" y="1613"/>
                <a:ext cx="231" cy="221"/>
              </a:xfrm>
              <a:custGeom>
                <a:avLst/>
                <a:gdLst>
                  <a:gd name="T0" fmla="*/ 146 w 461"/>
                  <a:gd name="T1" fmla="*/ 79 h 441"/>
                  <a:gd name="T2" fmla="*/ 461 w 461"/>
                  <a:gd name="T3" fmla="*/ 441 h 441"/>
                  <a:gd name="T4" fmla="*/ 0 w 461"/>
                  <a:gd name="T5" fmla="*/ 0 h 441"/>
                  <a:gd name="T6" fmla="*/ 146 w 461"/>
                  <a:gd name="T7" fmla="*/ 79 h 441"/>
                  <a:gd name="T8" fmla="*/ 146 w 461"/>
                  <a:gd name="T9" fmla="*/ 79 h 441"/>
                </a:gdLst>
                <a:ahLst/>
                <a:cxnLst>
                  <a:cxn ang="0">
                    <a:pos x="T0" y="T1"/>
                  </a:cxn>
                  <a:cxn ang="0">
                    <a:pos x="T2" y="T3"/>
                  </a:cxn>
                  <a:cxn ang="0">
                    <a:pos x="T4" y="T5"/>
                  </a:cxn>
                  <a:cxn ang="0">
                    <a:pos x="T6" y="T7"/>
                  </a:cxn>
                  <a:cxn ang="0">
                    <a:pos x="T8" y="T9"/>
                  </a:cxn>
                </a:cxnLst>
                <a:rect l="0" t="0" r="r" b="b"/>
                <a:pathLst>
                  <a:path w="461" h="441">
                    <a:moveTo>
                      <a:pt x="146" y="79"/>
                    </a:moveTo>
                    <a:lnTo>
                      <a:pt x="461" y="441"/>
                    </a:lnTo>
                    <a:lnTo>
                      <a:pt x="0" y="0"/>
                    </a:lnTo>
                    <a:lnTo>
                      <a:pt x="146" y="79"/>
                    </a:lnTo>
                    <a:lnTo>
                      <a:pt x="146" y="79"/>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67" name="Freeform 55"/>
              <p:cNvSpPr>
                <a:spLocks/>
              </p:cNvSpPr>
              <p:nvPr/>
            </p:nvSpPr>
            <p:spPr bwMode="auto">
              <a:xfrm>
                <a:off x="5039" y="1780"/>
                <a:ext cx="40" cy="156"/>
              </a:xfrm>
              <a:custGeom>
                <a:avLst/>
                <a:gdLst>
                  <a:gd name="T0" fmla="*/ 0 w 80"/>
                  <a:gd name="T1" fmla="*/ 0 h 312"/>
                  <a:gd name="T2" fmla="*/ 42 w 80"/>
                  <a:gd name="T3" fmla="*/ 312 h 312"/>
                  <a:gd name="T4" fmla="*/ 80 w 80"/>
                  <a:gd name="T5" fmla="*/ 76 h 312"/>
                  <a:gd name="T6" fmla="*/ 0 w 80"/>
                  <a:gd name="T7" fmla="*/ 0 h 312"/>
                  <a:gd name="T8" fmla="*/ 0 w 80"/>
                  <a:gd name="T9" fmla="*/ 0 h 312"/>
                </a:gdLst>
                <a:ahLst/>
                <a:cxnLst>
                  <a:cxn ang="0">
                    <a:pos x="T0" y="T1"/>
                  </a:cxn>
                  <a:cxn ang="0">
                    <a:pos x="T2" y="T3"/>
                  </a:cxn>
                  <a:cxn ang="0">
                    <a:pos x="T4" y="T5"/>
                  </a:cxn>
                  <a:cxn ang="0">
                    <a:pos x="T6" y="T7"/>
                  </a:cxn>
                  <a:cxn ang="0">
                    <a:pos x="T8" y="T9"/>
                  </a:cxn>
                </a:cxnLst>
                <a:rect l="0" t="0" r="r" b="b"/>
                <a:pathLst>
                  <a:path w="80" h="312">
                    <a:moveTo>
                      <a:pt x="0" y="0"/>
                    </a:moveTo>
                    <a:lnTo>
                      <a:pt x="42" y="312"/>
                    </a:lnTo>
                    <a:lnTo>
                      <a:pt x="80" y="76"/>
                    </a:lnTo>
                    <a:lnTo>
                      <a:pt x="0" y="0"/>
                    </a:lnTo>
                    <a:lnTo>
                      <a:pt x="0" y="0"/>
                    </a:lnTo>
                    <a:close/>
                  </a:path>
                </a:pathLst>
              </a:custGeom>
              <a:solidFill>
                <a:srgbClr val="7DB819"/>
              </a:solidFill>
              <a:ln w="38100">
                <a:solidFill>
                  <a:srgbClr val="002060"/>
                </a:solidFill>
                <a:round/>
                <a:headEnd/>
                <a:tailEnd/>
              </a:ln>
            </p:spPr>
            <p:txBody>
              <a:bodyPr/>
              <a:lstStyle/>
              <a:p>
                <a:endParaRPr lang="en-US">
                  <a:solidFill>
                    <a:srgbClr val="FFFFFF"/>
                  </a:solidFill>
                </a:endParaRPr>
              </a:p>
            </p:txBody>
          </p:sp>
          <p:sp>
            <p:nvSpPr>
              <p:cNvPr id="13373" name="Freeform 61"/>
              <p:cNvSpPr>
                <a:spLocks/>
              </p:cNvSpPr>
              <p:nvPr/>
            </p:nvSpPr>
            <p:spPr bwMode="auto">
              <a:xfrm>
                <a:off x="4008" y="1831"/>
                <a:ext cx="116" cy="115"/>
              </a:xfrm>
              <a:custGeom>
                <a:avLst/>
                <a:gdLst>
                  <a:gd name="T0" fmla="*/ 232 w 232"/>
                  <a:gd name="T1" fmla="*/ 15 h 230"/>
                  <a:gd name="T2" fmla="*/ 72 w 232"/>
                  <a:gd name="T3" fmla="*/ 230 h 230"/>
                  <a:gd name="T4" fmla="*/ 0 w 232"/>
                  <a:gd name="T5" fmla="*/ 173 h 230"/>
                  <a:gd name="T6" fmla="*/ 204 w 232"/>
                  <a:gd name="T7" fmla="*/ 0 h 230"/>
                  <a:gd name="T8" fmla="*/ 232 w 232"/>
                  <a:gd name="T9" fmla="*/ 15 h 230"/>
                  <a:gd name="T10" fmla="*/ 232 w 232"/>
                  <a:gd name="T11" fmla="*/ 15 h 230"/>
                </a:gdLst>
                <a:ahLst/>
                <a:cxnLst>
                  <a:cxn ang="0">
                    <a:pos x="T0" y="T1"/>
                  </a:cxn>
                  <a:cxn ang="0">
                    <a:pos x="T2" y="T3"/>
                  </a:cxn>
                  <a:cxn ang="0">
                    <a:pos x="T4" y="T5"/>
                  </a:cxn>
                  <a:cxn ang="0">
                    <a:pos x="T6" y="T7"/>
                  </a:cxn>
                  <a:cxn ang="0">
                    <a:pos x="T8" y="T9"/>
                  </a:cxn>
                  <a:cxn ang="0">
                    <a:pos x="T10" y="T11"/>
                  </a:cxn>
                </a:cxnLst>
                <a:rect l="0" t="0" r="r" b="b"/>
                <a:pathLst>
                  <a:path w="232" h="230">
                    <a:moveTo>
                      <a:pt x="232" y="15"/>
                    </a:moveTo>
                    <a:lnTo>
                      <a:pt x="72" y="230"/>
                    </a:lnTo>
                    <a:lnTo>
                      <a:pt x="0" y="173"/>
                    </a:lnTo>
                    <a:lnTo>
                      <a:pt x="204" y="0"/>
                    </a:lnTo>
                    <a:lnTo>
                      <a:pt x="232" y="15"/>
                    </a:lnTo>
                    <a:lnTo>
                      <a:pt x="232" y="15"/>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4" name="Freeform 62"/>
              <p:cNvSpPr>
                <a:spLocks/>
              </p:cNvSpPr>
              <p:nvPr/>
            </p:nvSpPr>
            <p:spPr bwMode="auto">
              <a:xfrm>
                <a:off x="4570" y="1003"/>
                <a:ext cx="53" cy="85"/>
              </a:xfrm>
              <a:custGeom>
                <a:avLst/>
                <a:gdLst>
                  <a:gd name="T0" fmla="*/ 90 w 107"/>
                  <a:gd name="T1" fmla="*/ 169 h 169"/>
                  <a:gd name="T2" fmla="*/ 0 w 107"/>
                  <a:gd name="T3" fmla="*/ 7 h 169"/>
                  <a:gd name="T4" fmla="*/ 57 w 107"/>
                  <a:gd name="T5" fmla="*/ 0 h 169"/>
                  <a:gd name="T6" fmla="*/ 107 w 107"/>
                  <a:gd name="T7" fmla="*/ 161 h 169"/>
                  <a:gd name="T8" fmla="*/ 90 w 107"/>
                  <a:gd name="T9" fmla="*/ 169 h 169"/>
                  <a:gd name="T10" fmla="*/ 90 w 107"/>
                  <a:gd name="T11" fmla="*/ 169 h 169"/>
                </a:gdLst>
                <a:ahLst/>
                <a:cxnLst>
                  <a:cxn ang="0">
                    <a:pos x="T0" y="T1"/>
                  </a:cxn>
                  <a:cxn ang="0">
                    <a:pos x="T2" y="T3"/>
                  </a:cxn>
                  <a:cxn ang="0">
                    <a:pos x="T4" y="T5"/>
                  </a:cxn>
                  <a:cxn ang="0">
                    <a:pos x="T6" y="T7"/>
                  </a:cxn>
                  <a:cxn ang="0">
                    <a:pos x="T8" y="T9"/>
                  </a:cxn>
                  <a:cxn ang="0">
                    <a:pos x="T10" y="T11"/>
                  </a:cxn>
                </a:cxnLst>
                <a:rect l="0" t="0" r="r" b="b"/>
                <a:pathLst>
                  <a:path w="107" h="169">
                    <a:moveTo>
                      <a:pt x="90" y="169"/>
                    </a:moveTo>
                    <a:lnTo>
                      <a:pt x="0" y="7"/>
                    </a:lnTo>
                    <a:lnTo>
                      <a:pt x="57" y="0"/>
                    </a:lnTo>
                    <a:lnTo>
                      <a:pt x="107" y="161"/>
                    </a:lnTo>
                    <a:lnTo>
                      <a:pt x="90" y="169"/>
                    </a:lnTo>
                    <a:lnTo>
                      <a:pt x="90" y="169"/>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5" name="Freeform 63"/>
              <p:cNvSpPr>
                <a:spLocks/>
              </p:cNvSpPr>
              <p:nvPr/>
            </p:nvSpPr>
            <p:spPr bwMode="auto">
              <a:xfrm>
                <a:off x="5129" y="1398"/>
                <a:ext cx="132" cy="40"/>
              </a:xfrm>
              <a:custGeom>
                <a:avLst/>
                <a:gdLst>
                  <a:gd name="T0" fmla="*/ 0 w 264"/>
                  <a:gd name="T1" fmla="*/ 63 h 80"/>
                  <a:gd name="T2" fmla="*/ 247 w 264"/>
                  <a:gd name="T3" fmla="*/ 80 h 80"/>
                  <a:gd name="T4" fmla="*/ 264 w 264"/>
                  <a:gd name="T5" fmla="*/ 0 h 80"/>
                  <a:gd name="T6" fmla="*/ 23 w 264"/>
                  <a:gd name="T7" fmla="*/ 30 h 80"/>
                  <a:gd name="T8" fmla="*/ 0 w 264"/>
                  <a:gd name="T9" fmla="*/ 63 h 80"/>
                  <a:gd name="T10" fmla="*/ 0 w 264"/>
                  <a:gd name="T11" fmla="*/ 63 h 80"/>
                </a:gdLst>
                <a:ahLst/>
                <a:cxnLst>
                  <a:cxn ang="0">
                    <a:pos x="T0" y="T1"/>
                  </a:cxn>
                  <a:cxn ang="0">
                    <a:pos x="T2" y="T3"/>
                  </a:cxn>
                  <a:cxn ang="0">
                    <a:pos x="T4" y="T5"/>
                  </a:cxn>
                  <a:cxn ang="0">
                    <a:pos x="T6" y="T7"/>
                  </a:cxn>
                  <a:cxn ang="0">
                    <a:pos x="T8" y="T9"/>
                  </a:cxn>
                  <a:cxn ang="0">
                    <a:pos x="T10" y="T11"/>
                  </a:cxn>
                </a:cxnLst>
                <a:rect l="0" t="0" r="r" b="b"/>
                <a:pathLst>
                  <a:path w="264" h="80">
                    <a:moveTo>
                      <a:pt x="0" y="63"/>
                    </a:moveTo>
                    <a:lnTo>
                      <a:pt x="247" y="80"/>
                    </a:lnTo>
                    <a:lnTo>
                      <a:pt x="264" y="0"/>
                    </a:lnTo>
                    <a:lnTo>
                      <a:pt x="23" y="30"/>
                    </a:lnTo>
                    <a:lnTo>
                      <a:pt x="0" y="63"/>
                    </a:lnTo>
                    <a:lnTo>
                      <a:pt x="0" y="63"/>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76" name="Freeform 64"/>
              <p:cNvSpPr>
                <a:spLocks/>
              </p:cNvSpPr>
              <p:nvPr/>
            </p:nvSpPr>
            <p:spPr bwMode="auto">
              <a:xfrm>
                <a:off x="5238" y="1510"/>
                <a:ext cx="114" cy="36"/>
              </a:xfrm>
              <a:custGeom>
                <a:avLst/>
                <a:gdLst>
                  <a:gd name="T0" fmla="*/ 0 w 228"/>
                  <a:gd name="T1" fmla="*/ 38 h 73"/>
                  <a:gd name="T2" fmla="*/ 221 w 228"/>
                  <a:gd name="T3" fmla="*/ 73 h 73"/>
                  <a:gd name="T4" fmla="*/ 228 w 228"/>
                  <a:gd name="T5" fmla="*/ 0 h 73"/>
                  <a:gd name="T6" fmla="*/ 19 w 228"/>
                  <a:gd name="T7" fmla="*/ 10 h 73"/>
                  <a:gd name="T8" fmla="*/ 0 w 228"/>
                  <a:gd name="T9" fmla="*/ 38 h 73"/>
                  <a:gd name="T10" fmla="*/ 0 w 228"/>
                  <a:gd name="T11" fmla="*/ 38 h 73"/>
                </a:gdLst>
                <a:ahLst/>
                <a:cxnLst>
                  <a:cxn ang="0">
                    <a:pos x="T0" y="T1"/>
                  </a:cxn>
                  <a:cxn ang="0">
                    <a:pos x="T2" y="T3"/>
                  </a:cxn>
                  <a:cxn ang="0">
                    <a:pos x="T4" y="T5"/>
                  </a:cxn>
                  <a:cxn ang="0">
                    <a:pos x="T6" y="T7"/>
                  </a:cxn>
                  <a:cxn ang="0">
                    <a:pos x="T8" y="T9"/>
                  </a:cxn>
                  <a:cxn ang="0">
                    <a:pos x="T10" y="T11"/>
                  </a:cxn>
                </a:cxnLst>
                <a:rect l="0" t="0" r="r" b="b"/>
                <a:pathLst>
                  <a:path w="228" h="73">
                    <a:moveTo>
                      <a:pt x="0" y="38"/>
                    </a:moveTo>
                    <a:lnTo>
                      <a:pt x="221" y="73"/>
                    </a:lnTo>
                    <a:lnTo>
                      <a:pt x="228" y="0"/>
                    </a:lnTo>
                    <a:lnTo>
                      <a:pt x="19" y="10"/>
                    </a:lnTo>
                    <a:lnTo>
                      <a:pt x="0" y="38"/>
                    </a:lnTo>
                    <a:lnTo>
                      <a:pt x="0" y="38"/>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77" name="Freeform 65"/>
              <p:cNvSpPr>
                <a:spLocks/>
              </p:cNvSpPr>
              <p:nvPr/>
            </p:nvSpPr>
            <p:spPr bwMode="auto">
              <a:xfrm>
                <a:off x="4327" y="1830"/>
                <a:ext cx="183" cy="201"/>
              </a:xfrm>
              <a:custGeom>
                <a:avLst/>
                <a:gdLst>
                  <a:gd name="T0" fmla="*/ 146 w 365"/>
                  <a:gd name="T1" fmla="*/ 400 h 401"/>
                  <a:gd name="T2" fmla="*/ 177 w 365"/>
                  <a:gd name="T3" fmla="*/ 390 h 401"/>
                  <a:gd name="T4" fmla="*/ 201 w 365"/>
                  <a:gd name="T5" fmla="*/ 380 h 401"/>
                  <a:gd name="T6" fmla="*/ 226 w 365"/>
                  <a:gd name="T7" fmla="*/ 369 h 401"/>
                  <a:gd name="T8" fmla="*/ 249 w 365"/>
                  <a:gd name="T9" fmla="*/ 358 h 401"/>
                  <a:gd name="T10" fmla="*/ 275 w 365"/>
                  <a:gd name="T11" fmla="*/ 342 h 401"/>
                  <a:gd name="T12" fmla="*/ 298 w 365"/>
                  <a:gd name="T13" fmla="*/ 325 h 401"/>
                  <a:gd name="T14" fmla="*/ 319 w 365"/>
                  <a:gd name="T15" fmla="*/ 304 h 401"/>
                  <a:gd name="T16" fmla="*/ 338 w 365"/>
                  <a:gd name="T17" fmla="*/ 282 h 401"/>
                  <a:gd name="T18" fmla="*/ 353 w 365"/>
                  <a:gd name="T19" fmla="*/ 255 h 401"/>
                  <a:gd name="T20" fmla="*/ 361 w 365"/>
                  <a:gd name="T21" fmla="*/ 226 h 401"/>
                  <a:gd name="T22" fmla="*/ 365 w 365"/>
                  <a:gd name="T23" fmla="*/ 194 h 401"/>
                  <a:gd name="T24" fmla="*/ 359 w 365"/>
                  <a:gd name="T25" fmla="*/ 158 h 401"/>
                  <a:gd name="T26" fmla="*/ 346 w 365"/>
                  <a:gd name="T27" fmla="*/ 120 h 401"/>
                  <a:gd name="T28" fmla="*/ 325 w 365"/>
                  <a:gd name="T29" fmla="*/ 80 h 401"/>
                  <a:gd name="T30" fmla="*/ 300 w 365"/>
                  <a:gd name="T31" fmla="*/ 50 h 401"/>
                  <a:gd name="T32" fmla="*/ 273 w 365"/>
                  <a:gd name="T33" fmla="*/ 25 h 401"/>
                  <a:gd name="T34" fmla="*/ 245 w 365"/>
                  <a:gd name="T35" fmla="*/ 10 h 401"/>
                  <a:gd name="T36" fmla="*/ 218 w 365"/>
                  <a:gd name="T37" fmla="*/ 2 h 401"/>
                  <a:gd name="T38" fmla="*/ 188 w 365"/>
                  <a:gd name="T39" fmla="*/ 0 h 401"/>
                  <a:gd name="T40" fmla="*/ 159 w 365"/>
                  <a:gd name="T41" fmla="*/ 2 h 401"/>
                  <a:gd name="T42" fmla="*/ 133 w 365"/>
                  <a:gd name="T43" fmla="*/ 12 h 401"/>
                  <a:gd name="T44" fmla="*/ 104 w 365"/>
                  <a:gd name="T45" fmla="*/ 25 h 401"/>
                  <a:gd name="T46" fmla="*/ 81 w 365"/>
                  <a:gd name="T47" fmla="*/ 40 h 401"/>
                  <a:gd name="T48" fmla="*/ 57 w 365"/>
                  <a:gd name="T49" fmla="*/ 61 h 401"/>
                  <a:gd name="T50" fmla="*/ 38 w 365"/>
                  <a:gd name="T51" fmla="*/ 84 h 401"/>
                  <a:gd name="T52" fmla="*/ 21 w 365"/>
                  <a:gd name="T53" fmla="*/ 107 h 401"/>
                  <a:gd name="T54" fmla="*/ 9 w 365"/>
                  <a:gd name="T55" fmla="*/ 133 h 401"/>
                  <a:gd name="T56" fmla="*/ 2 w 365"/>
                  <a:gd name="T57" fmla="*/ 160 h 401"/>
                  <a:gd name="T58" fmla="*/ 0 w 365"/>
                  <a:gd name="T59" fmla="*/ 187 h 401"/>
                  <a:gd name="T60" fmla="*/ 2 w 365"/>
                  <a:gd name="T61" fmla="*/ 209 h 401"/>
                  <a:gd name="T62" fmla="*/ 5 w 365"/>
                  <a:gd name="T63" fmla="*/ 232 h 401"/>
                  <a:gd name="T64" fmla="*/ 23 w 365"/>
                  <a:gd name="T65" fmla="*/ 264 h 401"/>
                  <a:gd name="T66" fmla="*/ 47 w 365"/>
                  <a:gd name="T67" fmla="*/ 287 h 401"/>
                  <a:gd name="T68" fmla="*/ 78 w 365"/>
                  <a:gd name="T69" fmla="*/ 303 h 401"/>
                  <a:gd name="T70" fmla="*/ 110 w 365"/>
                  <a:gd name="T71" fmla="*/ 308 h 401"/>
                  <a:gd name="T72" fmla="*/ 144 w 365"/>
                  <a:gd name="T73" fmla="*/ 306 h 401"/>
                  <a:gd name="T74" fmla="*/ 177 w 365"/>
                  <a:gd name="T75" fmla="*/ 297 h 401"/>
                  <a:gd name="T76" fmla="*/ 203 w 365"/>
                  <a:gd name="T77" fmla="*/ 282 h 401"/>
                  <a:gd name="T78" fmla="*/ 220 w 365"/>
                  <a:gd name="T79" fmla="*/ 261 h 401"/>
                  <a:gd name="T80" fmla="*/ 235 w 365"/>
                  <a:gd name="T81" fmla="*/ 238 h 401"/>
                  <a:gd name="T82" fmla="*/ 247 w 365"/>
                  <a:gd name="T83" fmla="*/ 211 h 401"/>
                  <a:gd name="T84" fmla="*/ 253 w 365"/>
                  <a:gd name="T85" fmla="*/ 187 h 401"/>
                  <a:gd name="T86" fmla="*/ 253 w 365"/>
                  <a:gd name="T87" fmla="*/ 160 h 401"/>
                  <a:gd name="T88" fmla="*/ 245 w 365"/>
                  <a:gd name="T89" fmla="*/ 135 h 401"/>
                  <a:gd name="T90" fmla="*/ 232 w 365"/>
                  <a:gd name="T91" fmla="*/ 112 h 401"/>
                  <a:gd name="T92" fmla="*/ 211 w 365"/>
                  <a:gd name="T93" fmla="*/ 93 h 401"/>
                  <a:gd name="T94" fmla="*/ 184 w 365"/>
                  <a:gd name="T95" fmla="*/ 78 h 401"/>
                  <a:gd name="T96" fmla="*/ 159 w 365"/>
                  <a:gd name="T97" fmla="*/ 76 h 401"/>
                  <a:gd name="T98" fmla="*/ 139 w 365"/>
                  <a:gd name="T99" fmla="*/ 84 h 401"/>
                  <a:gd name="T100" fmla="*/ 110 w 365"/>
                  <a:gd name="T101" fmla="*/ 110 h 401"/>
                  <a:gd name="T102" fmla="*/ 91 w 365"/>
                  <a:gd name="T103" fmla="*/ 141 h 401"/>
                  <a:gd name="T104" fmla="*/ 203 w 365"/>
                  <a:gd name="T105" fmla="*/ 139 h 401"/>
                  <a:gd name="T106" fmla="*/ 237 w 365"/>
                  <a:gd name="T107" fmla="*/ 42 h 401"/>
                  <a:gd name="T108" fmla="*/ 140 w 365"/>
                  <a:gd name="T109" fmla="*/ 4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5" h="401">
                    <a:moveTo>
                      <a:pt x="140" y="401"/>
                    </a:moveTo>
                    <a:lnTo>
                      <a:pt x="140" y="401"/>
                    </a:lnTo>
                    <a:lnTo>
                      <a:pt x="142" y="400"/>
                    </a:lnTo>
                    <a:lnTo>
                      <a:pt x="146" y="400"/>
                    </a:lnTo>
                    <a:lnTo>
                      <a:pt x="152" y="398"/>
                    </a:lnTo>
                    <a:lnTo>
                      <a:pt x="158" y="396"/>
                    </a:lnTo>
                    <a:lnTo>
                      <a:pt x="167" y="392"/>
                    </a:lnTo>
                    <a:lnTo>
                      <a:pt x="177" y="390"/>
                    </a:lnTo>
                    <a:lnTo>
                      <a:pt x="186" y="386"/>
                    </a:lnTo>
                    <a:lnTo>
                      <a:pt x="192" y="384"/>
                    </a:lnTo>
                    <a:lnTo>
                      <a:pt x="196" y="382"/>
                    </a:lnTo>
                    <a:lnTo>
                      <a:pt x="201" y="380"/>
                    </a:lnTo>
                    <a:lnTo>
                      <a:pt x="207" y="379"/>
                    </a:lnTo>
                    <a:lnTo>
                      <a:pt x="215" y="375"/>
                    </a:lnTo>
                    <a:lnTo>
                      <a:pt x="220" y="373"/>
                    </a:lnTo>
                    <a:lnTo>
                      <a:pt x="226" y="369"/>
                    </a:lnTo>
                    <a:lnTo>
                      <a:pt x="232" y="367"/>
                    </a:lnTo>
                    <a:lnTo>
                      <a:pt x="237" y="363"/>
                    </a:lnTo>
                    <a:lnTo>
                      <a:pt x="243" y="361"/>
                    </a:lnTo>
                    <a:lnTo>
                      <a:pt x="249" y="358"/>
                    </a:lnTo>
                    <a:lnTo>
                      <a:pt x="256" y="356"/>
                    </a:lnTo>
                    <a:lnTo>
                      <a:pt x="262" y="352"/>
                    </a:lnTo>
                    <a:lnTo>
                      <a:pt x="270" y="346"/>
                    </a:lnTo>
                    <a:lnTo>
                      <a:pt x="275" y="342"/>
                    </a:lnTo>
                    <a:lnTo>
                      <a:pt x="281" y="341"/>
                    </a:lnTo>
                    <a:lnTo>
                      <a:pt x="287" y="335"/>
                    </a:lnTo>
                    <a:lnTo>
                      <a:pt x="292" y="331"/>
                    </a:lnTo>
                    <a:lnTo>
                      <a:pt x="298" y="325"/>
                    </a:lnTo>
                    <a:lnTo>
                      <a:pt x="304" y="322"/>
                    </a:lnTo>
                    <a:lnTo>
                      <a:pt x="310" y="316"/>
                    </a:lnTo>
                    <a:lnTo>
                      <a:pt x="315" y="312"/>
                    </a:lnTo>
                    <a:lnTo>
                      <a:pt x="319" y="304"/>
                    </a:lnTo>
                    <a:lnTo>
                      <a:pt x="325" y="301"/>
                    </a:lnTo>
                    <a:lnTo>
                      <a:pt x="329" y="293"/>
                    </a:lnTo>
                    <a:lnTo>
                      <a:pt x="334" y="287"/>
                    </a:lnTo>
                    <a:lnTo>
                      <a:pt x="338" y="282"/>
                    </a:lnTo>
                    <a:lnTo>
                      <a:pt x="342" y="276"/>
                    </a:lnTo>
                    <a:lnTo>
                      <a:pt x="346" y="270"/>
                    </a:lnTo>
                    <a:lnTo>
                      <a:pt x="349" y="263"/>
                    </a:lnTo>
                    <a:lnTo>
                      <a:pt x="353" y="255"/>
                    </a:lnTo>
                    <a:lnTo>
                      <a:pt x="357" y="249"/>
                    </a:lnTo>
                    <a:lnTo>
                      <a:pt x="359" y="242"/>
                    </a:lnTo>
                    <a:lnTo>
                      <a:pt x="361" y="234"/>
                    </a:lnTo>
                    <a:lnTo>
                      <a:pt x="361" y="226"/>
                    </a:lnTo>
                    <a:lnTo>
                      <a:pt x="363" y="221"/>
                    </a:lnTo>
                    <a:lnTo>
                      <a:pt x="363" y="211"/>
                    </a:lnTo>
                    <a:lnTo>
                      <a:pt x="365" y="204"/>
                    </a:lnTo>
                    <a:lnTo>
                      <a:pt x="365" y="194"/>
                    </a:lnTo>
                    <a:lnTo>
                      <a:pt x="365" y="187"/>
                    </a:lnTo>
                    <a:lnTo>
                      <a:pt x="363" y="177"/>
                    </a:lnTo>
                    <a:lnTo>
                      <a:pt x="361" y="168"/>
                    </a:lnTo>
                    <a:lnTo>
                      <a:pt x="359" y="158"/>
                    </a:lnTo>
                    <a:lnTo>
                      <a:pt x="357" y="150"/>
                    </a:lnTo>
                    <a:lnTo>
                      <a:pt x="353" y="141"/>
                    </a:lnTo>
                    <a:lnTo>
                      <a:pt x="349" y="131"/>
                    </a:lnTo>
                    <a:lnTo>
                      <a:pt x="346" y="120"/>
                    </a:lnTo>
                    <a:lnTo>
                      <a:pt x="342" y="110"/>
                    </a:lnTo>
                    <a:lnTo>
                      <a:pt x="336" y="99"/>
                    </a:lnTo>
                    <a:lnTo>
                      <a:pt x="330" y="90"/>
                    </a:lnTo>
                    <a:lnTo>
                      <a:pt x="325" y="80"/>
                    </a:lnTo>
                    <a:lnTo>
                      <a:pt x="319" y="72"/>
                    </a:lnTo>
                    <a:lnTo>
                      <a:pt x="311" y="63"/>
                    </a:lnTo>
                    <a:lnTo>
                      <a:pt x="306" y="55"/>
                    </a:lnTo>
                    <a:lnTo>
                      <a:pt x="300" y="50"/>
                    </a:lnTo>
                    <a:lnTo>
                      <a:pt x="294" y="44"/>
                    </a:lnTo>
                    <a:lnTo>
                      <a:pt x="287" y="36"/>
                    </a:lnTo>
                    <a:lnTo>
                      <a:pt x="281" y="31"/>
                    </a:lnTo>
                    <a:lnTo>
                      <a:pt x="273" y="25"/>
                    </a:lnTo>
                    <a:lnTo>
                      <a:pt x="268" y="21"/>
                    </a:lnTo>
                    <a:lnTo>
                      <a:pt x="260" y="17"/>
                    </a:lnTo>
                    <a:lnTo>
                      <a:pt x="253" y="13"/>
                    </a:lnTo>
                    <a:lnTo>
                      <a:pt x="245" y="10"/>
                    </a:lnTo>
                    <a:lnTo>
                      <a:pt x="239" y="8"/>
                    </a:lnTo>
                    <a:lnTo>
                      <a:pt x="232" y="6"/>
                    </a:lnTo>
                    <a:lnTo>
                      <a:pt x="226" y="4"/>
                    </a:lnTo>
                    <a:lnTo>
                      <a:pt x="218" y="2"/>
                    </a:lnTo>
                    <a:lnTo>
                      <a:pt x="211" y="0"/>
                    </a:lnTo>
                    <a:lnTo>
                      <a:pt x="203" y="0"/>
                    </a:lnTo>
                    <a:lnTo>
                      <a:pt x="196" y="0"/>
                    </a:lnTo>
                    <a:lnTo>
                      <a:pt x="188" y="0"/>
                    </a:lnTo>
                    <a:lnTo>
                      <a:pt x="182" y="0"/>
                    </a:lnTo>
                    <a:lnTo>
                      <a:pt x="175" y="0"/>
                    </a:lnTo>
                    <a:lnTo>
                      <a:pt x="167" y="2"/>
                    </a:lnTo>
                    <a:lnTo>
                      <a:pt x="159" y="2"/>
                    </a:lnTo>
                    <a:lnTo>
                      <a:pt x="154" y="6"/>
                    </a:lnTo>
                    <a:lnTo>
                      <a:pt x="146" y="8"/>
                    </a:lnTo>
                    <a:lnTo>
                      <a:pt x="139" y="10"/>
                    </a:lnTo>
                    <a:lnTo>
                      <a:pt x="133" y="12"/>
                    </a:lnTo>
                    <a:lnTo>
                      <a:pt x="127" y="15"/>
                    </a:lnTo>
                    <a:lnTo>
                      <a:pt x="118" y="19"/>
                    </a:lnTo>
                    <a:lnTo>
                      <a:pt x="112" y="21"/>
                    </a:lnTo>
                    <a:lnTo>
                      <a:pt x="104" y="25"/>
                    </a:lnTo>
                    <a:lnTo>
                      <a:pt x="99" y="29"/>
                    </a:lnTo>
                    <a:lnTo>
                      <a:pt x="93" y="33"/>
                    </a:lnTo>
                    <a:lnTo>
                      <a:pt x="87" y="36"/>
                    </a:lnTo>
                    <a:lnTo>
                      <a:pt x="81" y="40"/>
                    </a:lnTo>
                    <a:lnTo>
                      <a:pt x="76" y="48"/>
                    </a:lnTo>
                    <a:lnTo>
                      <a:pt x="68" y="52"/>
                    </a:lnTo>
                    <a:lnTo>
                      <a:pt x="62" y="55"/>
                    </a:lnTo>
                    <a:lnTo>
                      <a:pt x="57" y="61"/>
                    </a:lnTo>
                    <a:lnTo>
                      <a:pt x="53" y="67"/>
                    </a:lnTo>
                    <a:lnTo>
                      <a:pt x="47" y="72"/>
                    </a:lnTo>
                    <a:lnTo>
                      <a:pt x="43" y="78"/>
                    </a:lnTo>
                    <a:lnTo>
                      <a:pt x="38" y="84"/>
                    </a:lnTo>
                    <a:lnTo>
                      <a:pt x="34" y="90"/>
                    </a:lnTo>
                    <a:lnTo>
                      <a:pt x="28" y="95"/>
                    </a:lnTo>
                    <a:lnTo>
                      <a:pt x="24" y="101"/>
                    </a:lnTo>
                    <a:lnTo>
                      <a:pt x="21" y="107"/>
                    </a:lnTo>
                    <a:lnTo>
                      <a:pt x="19" y="114"/>
                    </a:lnTo>
                    <a:lnTo>
                      <a:pt x="15" y="120"/>
                    </a:lnTo>
                    <a:lnTo>
                      <a:pt x="11" y="126"/>
                    </a:lnTo>
                    <a:lnTo>
                      <a:pt x="9" y="133"/>
                    </a:lnTo>
                    <a:lnTo>
                      <a:pt x="7" y="141"/>
                    </a:lnTo>
                    <a:lnTo>
                      <a:pt x="5" y="147"/>
                    </a:lnTo>
                    <a:lnTo>
                      <a:pt x="4" y="152"/>
                    </a:lnTo>
                    <a:lnTo>
                      <a:pt x="2" y="160"/>
                    </a:lnTo>
                    <a:lnTo>
                      <a:pt x="2" y="166"/>
                    </a:lnTo>
                    <a:lnTo>
                      <a:pt x="0" y="171"/>
                    </a:lnTo>
                    <a:lnTo>
                      <a:pt x="0" y="179"/>
                    </a:lnTo>
                    <a:lnTo>
                      <a:pt x="0" y="187"/>
                    </a:lnTo>
                    <a:lnTo>
                      <a:pt x="0" y="192"/>
                    </a:lnTo>
                    <a:lnTo>
                      <a:pt x="0" y="198"/>
                    </a:lnTo>
                    <a:lnTo>
                      <a:pt x="0" y="204"/>
                    </a:lnTo>
                    <a:lnTo>
                      <a:pt x="2" y="209"/>
                    </a:lnTo>
                    <a:lnTo>
                      <a:pt x="4" y="215"/>
                    </a:lnTo>
                    <a:lnTo>
                      <a:pt x="4" y="221"/>
                    </a:lnTo>
                    <a:lnTo>
                      <a:pt x="5" y="226"/>
                    </a:lnTo>
                    <a:lnTo>
                      <a:pt x="5" y="232"/>
                    </a:lnTo>
                    <a:lnTo>
                      <a:pt x="9" y="238"/>
                    </a:lnTo>
                    <a:lnTo>
                      <a:pt x="11" y="245"/>
                    </a:lnTo>
                    <a:lnTo>
                      <a:pt x="17" y="255"/>
                    </a:lnTo>
                    <a:lnTo>
                      <a:pt x="23" y="264"/>
                    </a:lnTo>
                    <a:lnTo>
                      <a:pt x="28" y="272"/>
                    </a:lnTo>
                    <a:lnTo>
                      <a:pt x="34" y="278"/>
                    </a:lnTo>
                    <a:lnTo>
                      <a:pt x="40" y="284"/>
                    </a:lnTo>
                    <a:lnTo>
                      <a:pt x="47" y="287"/>
                    </a:lnTo>
                    <a:lnTo>
                      <a:pt x="55" y="293"/>
                    </a:lnTo>
                    <a:lnTo>
                      <a:pt x="61" y="297"/>
                    </a:lnTo>
                    <a:lnTo>
                      <a:pt x="68" y="301"/>
                    </a:lnTo>
                    <a:lnTo>
                      <a:pt x="78" y="303"/>
                    </a:lnTo>
                    <a:lnTo>
                      <a:pt x="87" y="306"/>
                    </a:lnTo>
                    <a:lnTo>
                      <a:pt x="95" y="308"/>
                    </a:lnTo>
                    <a:lnTo>
                      <a:pt x="102" y="308"/>
                    </a:lnTo>
                    <a:lnTo>
                      <a:pt x="110" y="308"/>
                    </a:lnTo>
                    <a:lnTo>
                      <a:pt x="120" y="310"/>
                    </a:lnTo>
                    <a:lnTo>
                      <a:pt x="127" y="308"/>
                    </a:lnTo>
                    <a:lnTo>
                      <a:pt x="137" y="308"/>
                    </a:lnTo>
                    <a:lnTo>
                      <a:pt x="144" y="306"/>
                    </a:lnTo>
                    <a:lnTo>
                      <a:pt x="154" y="304"/>
                    </a:lnTo>
                    <a:lnTo>
                      <a:pt x="161" y="303"/>
                    </a:lnTo>
                    <a:lnTo>
                      <a:pt x="169" y="299"/>
                    </a:lnTo>
                    <a:lnTo>
                      <a:pt x="177" y="297"/>
                    </a:lnTo>
                    <a:lnTo>
                      <a:pt x="184" y="295"/>
                    </a:lnTo>
                    <a:lnTo>
                      <a:pt x="190" y="289"/>
                    </a:lnTo>
                    <a:lnTo>
                      <a:pt x="197" y="285"/>
                    </a:lnTo>
                    <a:lnTo>
                      <a:pt x="203" y="282"/>
                    </a:lnTo>
                    <a:lnTo>
                      <a:pt x="209" y="278"/>
                    </a:lnTo>
                    <a:lnTo>
                      <a:pt x="213" y="272"/>
                    </a:lnTo>
                    <a:lnTo>
                      <a:pt x="216" y="266"/>
                    </a:lnTo>
                    <a:lnTo>
                      <a:pt x="220" y="261"/>
                    </a:lnTo>
                    <a:lnTo>
                      <a:pt x="226" y="255"/>
                    </a:lnTo>
                    <a:lnTo>
                      <a:pt x="230" y="249"/>
                    </a:lnTo>
                    <a:lnTo>
                      <a:pt x="234" y="244"/>
                    </a:lnTo>
                    <a:lnTo>
                      <a:pt x="235" y="238"/>
                    </a:lnTo>
                    <a:lnTo>
                      <a:pt x="239" y="232"/>
                    </a:lnTo>
                    <a:lnTo>
                      <a:pt x="241" y="225"/>
                    </a:lnTo>
                    <a:lnTo>
                      <a:pt x="245" y="219"/>
                    </a:lnTo>
                    <a:lnTo>
                      <a:pt x="247" y="211"/>
                    </a:lnTo>
                    <a:lnTo>
                      <a:pt x="249" y="206"/>
                    </a:lnTo>
                    <a:lnTo>
                      <a:pt x="251" y="198"/>
                    </a:lnTo>
                    <a:lnTo>
                      <a:pt x="253" y="192"/>
                    </a:lnTo>
                    <a:lnTo>
                      <a:pt x="253" y="187"/>
                    </a:lnTo>
                    <a:lnTo>
                      <a:pt x="254" y="181"/>
                    </a:lnTo>
                    <a:lnTo>
                      <a:pt x="253" y="173"/>
                    </a:lnTo>
                    <a:lnTo>
                      <a:pt x="253" y="166"/>
                    </a:lnTo>
                    <a:lnTo>
                      <a:pt x="253" y="160"/>
                    </a:lnTo>
                    <a:lnTo>
                      <a:pt x="253" y="154"/>
                    </a:lnTo>
                    <a:lnTo>
                      <a:pt x="251" y="147"/>
                    </a:lnTo>
                    <a:lnTo>
                      <a:pt x="249" y="141"/>
                    </a:lnTo>
                    <a:lnTo>
                      <a:pt x="245" y="135"/>
                    </a:lnTo>
                    <a:lnTo>
                      <a:pt x="243" y="129"/>
                    </a:lnTo>
                    <a:lnTo>
                      <a:pt x="239" y="124"/>
                    </a:lnTo>
                    <a:lnTo>
                      <a:pt x="235" y="118"/>
                    </a:lnTo>
                    <a:lnTo>
                      <a:pt x="232" y="112"/>
                    </a:lnTo>
                    <a:lnTo>
                      <a:pt x="228" y="107"/>
                    </a:lnTo>
                    <a:lnTo>
                      <a:pt x="222" y="101"/>
                    </a:lnTo>
                    <a:lnTo>
                      <a:pt x="216" y="97"/>
                    </a:lnTo>
                    <a:lnTo>
                      <a:pt x="211" y="93"/>
                    </a:lnTo>
                    <a:lnTo>
                      <a:pt x="205" y="90"/>
                    </a:lnTo>
                    <a:lnTo>
                      <a:pt x="197" y="84"/>
                    </a:lnTo>
                    <a:lnTo>
                      <a:pt x="190" y="80"/>
                    </a:lnTo>
                    <a:lnTo>
                      <a:pt x="184" y="78"/>
                    </a:lnTo>
                    <a:lnTo>
                      <a:pt x="178" y="76"/>
                    </a:lnTo>
                    <a:lnTo>
                      <a:pt x="171" y="76"/>
                    </a:lnTo>
                    <a:lnTo>
                      <a:pt x="165" y="76"/>
                    </a:lnTo>
                    <a:lnTo>
                      <a:pt x="159" y="76"/>
                    </a:lnTo>
                    <a:lnTo>
                      <a:pt x="154" y="78"/>
                    </a:lnTo>
                    <a:lnTo>
                      <a:pt x="148" y="78"/>
                    </a:lnTo>
                    <a:lnTo>
                      <a:pt x="142" y="80"/>
                    </a:lnTo>
                    <a:lnTo>
                      <a:pt x="139" y="84"/>
                    </a:lnTo>
                    <a:lnTo>
                      <a:pt x="135" y="88"/>
                    </a:lnTo>
                    <a:lnTo>
                      <a:pt x="125" y="95"/>
                    </a:lnTo>
                    <a:lnTo>
                      <a:pt x="118" y="103"/>
                    </a:lnTo>
                    <a:lnTo>
                      <a:pt x="110" y="110"/>
                    </a:lnTo>
                    <a:lnTo>
                      <a:pt x="104" y="118"/>
                    </a:lnTo>
                    <a:lnTo>
                      <a:pt x="99" y="126"/>
                    </a:lnTo>
                    <a:lnTo>
                      <a:pt x="95" y="135"/>
                    </a:lnTo>
                    <a:lnTo>
                      <a:pt x="91" y="141"/>
                    </a:lnTo>
                    <a:lnTo>
                      <a:pt x="89" y="147"/>
                    </a:lnTo>
                    <a:lnTo>
                      <a:pt x="89" y="150"/>
                    </a:lnTo>
                    <a:lnTo>
                      <a:pt x="89" y="152"/>
                    </a:lnTo>
                    <a:lnTo>
                      <a:pt x="203" y="139"/>
                    </a:lnTo>
                    <a:lnTo>
                      <a:pt x="199" y="247"/>
                    </a:lnTo>
                    <a:lnTo>
                      <a:pt x="51" y="245"/>
                    </a:lnTo>
                    <a:lnTo>
                      <a:pt x="78" y="72"/>
                    </a:lnTo>
                    <a:lnTo>
                      <a:pt x="237" y="42"/>
                    </a:lnTo>
                    <a:lnTo>
                      <a:pt x="292" y="282"/>
                    </a:lnTo>
                    <a:lnTo>
                      <a:pt x="131" y="358"/>
                    </a:lnTo>
                    <a:lnTo>
                      <a:pt x="140" y="401"/>
                    </a:lnTo>
                    <a:lnTo>
                      <a:pt x="140" y="401"/>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78" name="Freeform 66"/>
              <p:cNvSpPr>
                <a:spLocks/>
              </p:cNvSpPr>
              <p:nvPr/>
            </p:nvSpPr>
            <p:spPr bwMode="auto">
              <a:xfrm>
                <a:off x="4975" y="1027"/>
                <a:ext cx="286" cy="275"/>
              </a:xfrm>
              <a:custGeom>
                <a:avLst/>
                <a:gdLst>
                  <a:gd name="T0" fmla="*/ 232 w 572"/>
                  <a:gd name="T1" fmla="*/ 548 h 552"/>
                  <a:gd name="T2" fmla="*/ 256 w 572"/>
                  <a:gd name="T3" fmla="*/ 542 h 552"/>
                  <a:gd name="T4" fmla="*/ 285 w 572"/>
                  <a:gd name="T5" fmla="*/ 535 h 552"/>
                  <a:gd name="T6" fmla="*/ 319 w 572"/>
                  <a:gd name="T7" fmla="*/ 523 h 552"/>
                  <a:gd name="T8" fmla="*/ 355 w 572"/>
                  <a:gd name="T9" fmla="*/ 510 h 552"/>
                  <a:gd name="T10" fmla="*/ 395 w 572"/>
                  <a:gd name="T11" fmla="*/ 493 h 552"/>
                  <a:gd name="T12" fmla="*/ 433 w 572"/>
                  <a:gd name="T13" fmla="*/ 472 h 552"/>
                  <a:gd name="T14" fmla="*/ 469 w 572"/>
                  <a:gd name="T15" fmla="*/ 449 h 552"/>
                  <a:gd name="T16" fmla="*/ 504 w 572"/>
                  <a:gd name="T17" fmla="*/ 421 h 552"/>
                  <a:gd name="T18" fmla="*/ 534 w 572"/>
                  <a:gd name="T19" fmla="*/ 388 h 552"/>
                  <a:gd name="T20" fmla="*/ 555 w 572"/>
                  <a:gd name="T21" fmla="*/ 354 h 552"/>
                  <a:gd name="T22" fmla="*/ 568 w 572"/>
                  <a:gd name="T23" fmla="*/ 312 h 552"/>
                  <a:gd name="T24" fmla="*/ 572 w 572"/>
                  <a:gd name="T25" fmla="*/ 268 h 552"/>
                  <a:gd name="T26" fmla="*/ 564 w 572"/>
                  <a:gd name="T27" fmla="*/ 219 h 552"/>
                  <a:gd name="T28" fmla="*/ 543 w 572"/>
                  <a:gd name="T29" fmla="*/ 166 h 552"/>
                  <a:gd name="T30" fmla="*/ 509 w 572"/>
                  <a:gd name="T31" fmla="*/ 111 h 552"/>
                  <a:gd name="T32" fmla="*/ 471 w 572"/>
                  <a:gd name="T33" fmla="*/ 67 h 552"/>
                  <a:gd name="T34" fmla="*/ 431 w 572"/>
                  <a:gd name="T35" fmla="*/ 36 h 552"/>
                  <a:gd name="T36" fmla="*/ 388 w 572"/>
                  <a:gd name="T37" fmla="*/ 16 h 552"/>
                  <a:gd name="T38" fmla="*/ 342 w 572"/>
                  <a:gd name="T39" fmla="*/ 2 h 552"/>
                  <a:gd name="T40" fmla="*/ 296 w 572"/>
                  <a:gd name="T41" fmla="*/ 0 h 552"/>
                  <a:gd name="T42" fmla="*/ 253 w 572"/>
                  <a:gd name="T43" fmla="*/ 4 h 552"/>
                  <a:gd name="T44" fmla="*/ 209 w 572"/>
                  <a:gd name="T45" fmla="*/ 16 h 552"/>
                  <a:gd name="T46" fmla="*/ 165 w 572"/>
                  <a:gd name="T47" fmla="*/ 33 h 552"/>
                  <a:gd name="T48" fmla="*/ 127 w 572"/>
                  <a:gd name="T49" fmla="*/ 57 h 552"/>
                  <a:gd name="T50" fmla="*/ 91 w 572"/>
                  <a:gd name="T51" fmla="*/ 84 h 552"/>
                  <a:gd name="T52" fmla="*/ 61 w 572"/>
                  <a:gd name="T53" fmla="*/ 114 h 552"/>
                  <a:gd name="T54" fmla="*/ 36 w 572"/>
                  <a:gd name="T55" fmla="*/ 149 h 552"/>
                  <a:gd name="T56" fmla="*/ 15 w 572"/>
                  <a:gd name="T57" fmla="*/ 183 h 552"/>
                  <a:gd name="T58" fmla="*/ 4 w 572"/>
                  <a:gd name="T59" fmla="*/ 219 h 552"/>
                  <a:gd name="T60" fmla="*/ 0 w 572"/>
                  <a:gd name="T61" fmla="*/ 257 h 552"/>
                  <a:gd name="T62" fmla="*/ 2 w 572"/>
                  <a:gd name="T63" fmla="*/ 289 h 552"/>
                  <a:gd name="T64" fmla="*/ 11 w 572"/>
                  <a:gd name="T65" fmla="*/ 320 h 552"/>
                  <a:gd name="T66" fmla="*/ 23 w 572"/>
                  <a:gd name="T67" fmla="*/ 346 h 552"/>
                  <a:gd name="T68" fmla="*/ 38 w 572"/>
                  <a:gd name="T69" fmla="*/ 367 h 552"/>
                  <a:gd name="T70" fmla="*/ 68 w 572"/>
                  <a:gd name="T71" fmla="*/ 394 h 552"/>
                  <a:gd name="T72" fmla="*/ 93 w 572"/>
                  <a:gd name="T73" fmla="*/ 405 h 552"/>
                  <a:gd name="T74" fmla="*/ 116 w 572"/>
                  <a:gd name="T75" fmla="*/ 415 h 552"/>
                  <a:gd name="T76" fmla="*/ 142 w 572"/>
                  <a:gd name="T77" fmla="*/ 421 h 552"/>
                  <a:gd name="T78" fmla="*/ 169 w 572"/>
                  <a:gd name="T79" fmla="*/ 424 h 552"/>
                  <a:gd name="T80" fmla="*/ 196 w 572"/>
                  <a:gd name="T81" fmla="*/ 424 h 552"/>
                  <a:gd name="T82" fmla="*/ 222 w 572"/>
                  <a:gd name="T83" fmla="*/ 422 h 552"/>
                  <a:gd name="T84" fmla="*/ 249 w 572"/>
                  <a:gd name="T85" fmla="*/ 419 h 552"/>
                  <a:gd name="T86" fmla="*/ 272 w 572"/>
                  <a:gd name="T87" fmla="*/ 409 h 552"/>
                  <a:gd name="T88" fmla="*/ 298 w 572"/>
                  <a:gd name="T89" fmla="*/ 398 h 552"/>
                  <a:gd name="T90" fmla="*/ 334 w 572"/>
                  <a:gd name="T91" fmla="*/ 373 h 552"/>
                  <a:gd name="T92" fmla="*/ 361 w 572"/>
                  <a:gd name="T93" fmla="*/ 345 h 552"/>
                  <a:gd name="T94" fmla="*/ 382 w 572"/>
                  <a:gd name="T95" fmla="*/ 310 h 552"/>
                  <a:gd name="T96" fmla="*/ 395 w 572"/>
                  <a:gd name="T97" fmla="*/ 276 h 552"/>
                  <a:gd name="T98" fmla="*/ 401 w 572"/>
                  <a:gd name="T99" fmla="*/ 240 h 552"/>
                  <a:gd name="T100" fmla="*/ 395 w 572"/>
                  <a:gd name="T101" fmla="*/ 204 h 552"/>
                  <a:gd name="T102" fmla="*/ 380 w 572"/>
                  <a:gd name="T103" fmla="*/ 171 h 552"/>
                  <a:gd name="T104" fmla="*/ 351 w 572"/>
                  <a:gd name="T105" fmla="*/ 141 h 552"/>
                  <a:gd name="T106" fmla="*/ 317 w 572"/>
                  <a:gd name="T107" fmla="*/ 118 h 552"/>
                  <a:gd name="T108" fmla="*/ 291 w 572"/>
                  <a:gd name="T109" fmla="*/ 107 h 552"/>
                  <a:gd name="T110" fmla="*/ 253 w 572"/>
                  <a:gd name="T111" fmla="*/ 105 h 552"/>
                  <a:gd name="T112" fmla="*/ 220 w 572"/>
                  <a:gd name="T113" fmla="*/ 116 h 552"/>
                  <a:gd name="T114" fmla="*/ 194 w 572"/>
                  <a:gd name="T115" fmla="*/ 137 h 552"/>
                  <a:gd name="T116" fmla="*/ 171 w 572"/>
                  <a:gd name="T117" fmla="*/ 158 h 552"/>
                  <a:gd name="T118" fmla="*/ 154 w 572"/>
                  <a:gd name="T119" fmla="*/ 183 h 552"/>
                  <a:gd name="T120" fmla="*/ 141 w 572"/>
                  <a:gd name="T121" fmla="*/ 210 h 552"/>
                  <a:gd name="T122" fmla="*/ 82 w 572"/>
                  <a:gd name="T123" fmla="*/ 339 h 552"/>
                  <a:gd name="T124" fmla="*/ 205 w 572"/>
                  <a:gd name="T125" fmla="*/ 491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2" h="552">
                    <a:moveTo>
                      <a:pt x="220" y="552"/>
                    </a:moveTo>
                    <a:lnTo>
                      <a:pt x="222" y="552"/>
                    </a:lnTo>
                    <a:lnTo>
                      <a:pt x="226" y="550"/>
                    </a:lnTo>
                    <a:lnTo>
                      <a:pt x="232" y="548"/>
                    </a:lnTo>
                    <a:lnTo>
                      <a:pt x="241" y="548"/>
                    </a:lnTo>
                    <a:lnTo>
                      <a:pt x="245" y="546"/>
                    </a:lnTo>
                    <a:lnTo>
                      <a:pt x="251" y="544"/>
                    </a:lnTo>
                    <a:lnTo>
                      <a:pt x="256" y="542"/>
                    </a:lnTo>
                    <a:lnTo>
                      <a:pt x="264" y="542"/>
                    </a:lnTo>
                    <a:lnTo>
                      <a:pt x="270" y="538"/>
                    </a:lnTo>
                    <a:lnTo>
                      <a:pt x="277" y="537"/>
                    </a:lnTo>
                    <a:lnTo>
                      <a:pt x="285" y="535"/>
                    </a:lnTo>
                    <a:lnTo>
                      <a:pt x="294" y="533"/>
                    </a:lnTo>
                    <a:lnTo>
                      <a:pt x="302" y="529"/>
                    </a:lnTo>
                    <a:lnTo>
                      <a:pt x="310" y="527"/>
                    </a:lnTo>
                    <a:lnTo>
                      <a:pt x="319" y="523"/>
                    </a:lnTo>
                    <a:lnTo>
                      <a:pt x="329" y="521"/>
                    </a:lnTo>
                    <a:lnTo>
                      <a:pt x="336" y="516"/>
                    </a:lnTo>
                    <a:lnTo>
                      <a:pt x="346" y="514"/>
                    </a:lnTo>
                    <a:lnTo>
                      <a:pt x="355" y="510"/>
                    </a:lnTo>
                    <a:lnTo>
                      <a:pt x="367" y="506"/>
                    </a:lnTo>
                    <a:lnTo>
                      <a:pt x="374" y="500"/>
                    </a:lnTo>
                    <a:lnTo>
                      <a:pt x="384" y="497"/>
                    </a:lnTo>
                    <a:lnTo>
                      <a:pt x="395" y="493"/>
                    </a:lnTo>
                    <a:lnTo>
                      <a:pt x="405" y="489"/>
                    </a:lnTo>
                    <a:lnTo>
                      <a:pt x="414" y="483"/>
                    </a:lnTo>
                    <a:lnTo>
                      <a:pt x="424" y="478"/>
                    </a:lnTo>
                    <a:lnTo>
                      <a:pt x="433" y="472"/>
                    </a:lnTo>
                    <a:lnTo>
                      <a:pt x="445" y="468"/>
                    </a:lnTo>
                    <a:lnTo>
                      <a:pt x="452" y="461"/>
                    </a:lnTo>
                    <a:lnTo>
                      <a:pt x="462" y="455"/>
                    </a:lnTo>
                    <a:lnTo>
                      <a:pt x="469" y="449"/>
                    </a:lnTo>
                    <a:lnTo>
                      <a:pt x="479" y="442"/>
                    </a:lnTo>
                    <a:lnTo>
                      <a:pt x="488" y="434"/>
                    </a:lnTo>
                    <a:lnTo>
                      <a:pt x="496" y="426"/>
                    </a:lnTo>
                    <a:lnTo>
                      <a:pt x="504" y="421"/>
                    </a:lnTo>
                    <a:lnTo>
                      <a:pt x="513" y="413"/>
                    </a:lnTo>
                    <a:lnTo>
                      <a:pt x="519" y="405"/>
                    </a:lnTo>
                    <a:lnTo>
                      <a:pt x="526" y="398"/>
                    </a:lnTo>
                    <a:lnTo>
                      <a:pt x="534" y="388"/>
                    </a:lnTo>
                    <a:lnTo>
                      <a:pt x="540" y="381"/>
                    </a:lnTo>
                    <a:lnTo>
                      <a:pt x="545" y="371"/>
                    </a:lnTo>
                    <a:lnTo>
                      <a:pt x="551" y="364"/>
                    </a:lnTo>
                    <a:lnTo>
                      <a:pt x="555" y="354"/>
                    </a:lnTo>
                    <a:lnTo>
                      <a:pt x="561" y="345"/>
                    </a:lnTo>
                    <a:lnTo>
                      <a:pt x="562" y="333"/>
                    </a:lnTo>
                    <a:lnTo>
                      <a:pt x="566" y="324"/>
                    </a:lnTo>
                    <a:lnTo>
                      <a:pt x="568" y="312"/>
                    </a:lnTo>
                    <a:lnTo>
                      <a:pt x="570" y="303"/>
                    </a:lnTo>
                    <a:lnTo>
                      <a:pt x="572" y="291"/>
                    </a:lnTo>
                    <a:lnTo>
                      <a:pt x="572" y="280"/>
                    </a:lnTo>
                    <a:lnTo>
                      <a:pt x="572" y="268"/>
                    </a:lnTo>
                    <a:lnTo>
                      <a:pt x="572" y="257"/>
                    </a:lnTo>
                    <a:lnTo>
                      <a:pt x="570" y="244"/>
                    </a:lnTo>
                    <a:lnTo>
                      <a:pt x="568" y="232"/>
                    </a:lnTo>
                    <a:lnTo>
                      <a:pt x="564" y="219"/>
                    </a:lnTo>
                    <a:lnTo>
                      <a:pt x="561" y="206"/>
                    </a:lnTo>
                    <a:lnTo>
                      <a:pt x="555" y="192"/>
                    </a:lnTo>
                    <a:lnTo>
                      <a:pt x="551" y="179"/>
                    </a:lnTo>
                    <a:lnTo>
                      <a:pt x="543" y="166"/>
                    </a:lnTo>
                    <a:lnTo>
                      <a:pt x="538" y="152"/>
                    </a:lnTo>
                    <a:lnTo>
                      <a:pt x="526" y="137"/>
                    </a:lnTo>
                    <a:lnTo>
                      <a:pt x="519" y="124"/>
                    </a:lnTo>
                    <a:lnTo>
                      <a:pt x="509" y="111"/>
                    </a:lnTo>
                    <a:lnTo>
                      <a:pt x="502" y="99"/>
                    </a:lnTo>
                    <a:lnTo>
                      <a:pt x="492" y="88"/>
                    </a:lnTo>
                    <a:lnTo>
                      <a:pt x="481" y="76"/>
                    </a:lnTo>
                    <a:lnTo>
                      <a:pt x="471" y="67"/>
                    </a:lnTo>
                    <a:lnTo>
                      <a:pt x="464" y="59"/>
                    </a:lnTo>
                    <a:lnTo>
                      <a:pt x="452" y="52"/>
                    </a:lnTo>
                    <a:lnTo>
                      <a:pt x="443" y="44"/>
                    </a:lnTo>
                    <a:lnTo>
                      <a:pt x="431" y="36"/>
                    </a:lnTo>
                    <a:lnTo>
                      <a:pt x="420" y="29"/>
                    </a:lnTo>
                    <a:lnTo>
                      <a:pt x="410" y="23"/>
                    </a:lnTo>
                    <a:lnTo>
                      <a:pt x="399" y="19"/>
                    </a:lnTo>
                    <a:lnTo>
                      <a:pt x="388" y="16"/>
                    </a:lnTo>
                    <a:lnTo>
                      <a:pt x="378" y="12"/>
                    </a:lnTo>
                    <a:lnTo>
                      <a:pt x="367" y="8"/>
                    </a:lnTo>
                    <a:lnTo>
                      <a:pt x="355" y="6"/>
                    </a:lnTo>
                    <a:lnTo>
                      <a:pt x="342" y="2"/>
                    </a:lnTo>
                    <a:lnTo>
                      <a:pt x="332" y="2"/>
                    </a:lnTo>
                    <a:lnTo>
                      <a:pt x="321" y="0"/>
                    </a:lnTo>
                    <a:lnTo>
                      <a:pt x="310" y="0"/>
                    </a:lnTo>
                    <a:lnTo>
                      <a:pt x="296" y="0"/>
                    </a:lnTo>
                    <a:lnTo>
                      <a:pt x="287" y="0"/>
                    </a:lnTo>
                    <a:lnTo>
                      <a:pt x="275" y="0"/>
                    </a:lnTo>
                    <a:lnTo>
                      <a:pt x="264" y="2"/>
                    </a:lnTo>
                    <a:lnTo>
                      <a:pt x="253" y="4"/>
                    </a:lnTo>
                    <a:lnTo>
                      <a:pt x="241" y="8"/>
                    </a:lnTo>
                    <a:lnTo>
                      <a:pt x="230" y="10"/>
                    </a:lnTo>
                    <a:lnTo>
                      <a:pt x="220" y="12"/>
                    </a:lnTo>
                    <a:lnTo>
                      <a:pt x="209" y="16"/>
                    </a:lnTo>
                    <a:lnTo>
                      <a:pt x="199" y="21"/>
                    </a:lnTo>
                    <a:lnTo>
                      <a:pt x="188" y="23"/>
                    </a:lnTo>
                    <a:lnTo>
                      <a:pt x="177" y="29"/>
                    </a:lnTo>
                    <a:lnTo>
                      <a:pt x="165" y="33"/>
                    </a:lnTo>
                    <a:lnTo>
                      <a:pt x="156" y="40"/>
                    </a:lnTo>
                    <a:lnTo>
                      <a:pt x="146" y="44"/>
                    </a:lnTo>
                    <a:lnTo>
                      <a:pt x="137" y="50"/>
                    </a:lnTo>
                    <a:lnTo>
                      <a:pt x="127" y="57"/>
                    </a:lnTo>
                    <a:lnTo>
                      <a:pt x="118" y="63"/>
                    </a:lnTo>
                    <a:lnTo>
                      <a:pt x="108" y="69"/>
                    </a:lnTo>
                    <a:lnTo>
                      <a:pt x="101" y="76"/>
                    </a:lnTo>
                    <a:lnTo>
                      <a:pt x="91" y="84"/>
                    </a:lnTo>
                    <a:lnTo>
                      <a:pt x="84" y="92"/>
                    </a:lnTo>
                    <a:lnTo>
                      <a:pt x="76" y="99"/>
                    </a:lnTo>
                    <a:lnTo>
                      <a:pt x="68" y="107"/>
                    </a:lnTo>
                    <a:lnTo>
                      <a:pt x="61" y="114"/>
                    </a:lnTo>
                    <a:lnTo>
                      <a:pt x="55" y="124"/>
                    </a:lnTo>
                    <a:lnTo>
                      <a:pt x="47" y="132"/>
                    </a:lnTo>
                    <a:lnTo>
                      <a:pt x="42" y="139"/>
                    </a:lnTo>
                    <a:lnTo>
                      <a:pt x="36" y="149"/>
                    </a:lnTo>
                    <a:lnTo>
                      <a:pt x="30" y="156"/>
                    </a:lnTo>
                    <a:lnTo>
                      <a:pt x="25" y="166"/>
                    </a:lnTo>
                    <a:lnTo>
                      <a:pt x="21" y="175"/>
                    </a:lnTo>
                    <a:lnTo>
                      <a:pt x="15" y="183"/>
                    </a:lnTo>
                    <a:lnTo>
                      <a:pt x="13" y="192"/>
                    </a:lnTo>
                    <a:lnTo>
                      <a:pt x="9" y="202"/>
                    </a:lnTo>
                    <a:lnTo>
                      <a:pt x="6" y="210"/>
                    </a:lnTo>
                    <a:lnTo>
                      <a:pt x="4" y="219"/>
                    </a:lnTo>
                    <a:lnTo>
                      <a:pt x="2" y="229"/>
                    </a:lnTo>
                    <a:lnTo>
                      <a:pt x="0" y="238"/>
                    </a:lnTo>
                    <a:lnTo>
                      <a:pt x="0" y="248"/>
                    </a:lnTo>
                    <a:lnTo>
                      <a:pt x="0" y="257"/>
                    </a:lnTo>
                    <a:lnTo>
                      <a:pt x="2" y="267"/>
                    </a:lnTo>
                    <a:lnTo>
                      <a:pt x="2" y="274"/>
                    </a:lnTo>
                    <a:lnTo>
                      <a:pt x="2" y="282"/>
                    </a:lnTo>
                    <a:lnTo>
                      <a:pt x="2" y="289"/>
                    </a:lnTo>
                    <a:lnTo>
                      <a:pt x="4" y="297"/>
                    </a:lnTo>
                    <a:lnTo>
                      <a:pt x="6" y="305"/>
                    </a:lnTo>
                    <a:lnTo>
                      <a:pt x="7" y="312"/>
                    </a:lnTo>
                    <a:lnTo>
                      <a:pt x="11" y="320"/>
                    </a:lnTo>
                    <a:lnTo>
                      <a:pt x="13" y="327"/>
                    </a:lnTo>
                    <a:lnTo>
                      <a:pt x="17" y="333"/>
                    </a:lnTo>
                    <a:lnTo>
                      <a:pt x="19" y="339"/>
                    </a:lnTo>
                    <a:lnTo>
                      <a:pt x="23" y="346"/>
                    </a:lnTo>
                    <a:lnTo>
                      <a:pt x="26" y="352"/>
                    </a:lnTo>
                    <a:lnTo>
                      <a:pt x="30" y="358"/>
                    </a:lnTo>
                    <a:lnTo>
                      <a:pt x="34" y="364"/>
                    </a:lnTo>
                    <a:lnTo>
                      <a:pt x="38" y="367"/>
                    </a:lnTo>
                    <a:lnTo>
                      <a:pt x="44" y="373"/>
                    </a:lnTo>
                    <a:lnTo>
                      <a:pt x="53" y="381"/>
                    </a:lnTo>
                    <a:lnTo>
                      <a:pt x="63" y="390"/>
                    </a:lnTo>
                    <a:lnTo>
                      <a:pt x="68" y="394"/>
                    </a:lnTo>
                    <a:lnTo>
                      <a:pt x="76" y="398"/>
                    </a:lnTo>
                    <a:lnTo>
                      <a:pt x="82" y="400"/>
                    </a:lnTo>
                    <a:lnTo>
                      <a:pt x="87" y="403"/>
                    </a:lnTo>
                    <a:lnTo>
                      <a:pt x="93" y="405"/>
                    </a:lnTo>
                    <a:lnTo>
                      <a:pt x="99" y="409"/>
                    </a:lnTo>
                    <a:lnTo>
                      <a:pt x="104" y="411"/>
                    </a:lnTo>
                    <a:lnTo>
                      <a:pt x="110" y="413"/>
                    </a:lnTo>
                    <a:lnTo>
                      <a:pt x="116" y="415"/>
                    </a:lnTo>
                    <a:lnTo>
                      <a:pt x="123" y="417"/>
                    </a:lnTo>
                    <a:lnTo>
                      <a:pt x="131" y="419"/>
                    </a:lnTo>
                    <a:lnTo>
                      <a:pt x="137" y="421"/>
                    </a:lnTo>
                    <a:lnTo>
                      <a:pt x="142" y="421"/>
                    </a:lnTo>
                    <a:lnTo>
                      <a:pt x="150" y="422"/>
                    </a:lnTo>
                    <a:lnTo>
                      <a:pt x="156" y="422"/>
                    </a:lnTo>
                    <a:lnTo>
                      <a:pt x="163" y="424"/>
                    </a:lnTo>
                    <a:lnTo>
                      <a:pt x="169" y="424"/>
                    </a:lnTo>
                    <a:lnTo>
                      <a:pt x="177" y="424"/>
                    </a:lnTo>
                    <a:lnTo>
                      <a:pt x="182" y="424"/>
                    </a:lnTo>
                    <a:lnTo>
                      <a:pt x="190" y="424"/>
                    </a:lnTo>
                    <a:lnTo>
                      <a:pt x="196" y="424"/>
                    </a:lnTo>
                    <a:lnTo>
                      <a:pt x="201" y="424"/>
                    </a:lnTo>
                    <a:lnTo>
                      <a:pt x="209" y="422"/>
                    </a:lnTo>
                    <a:lnTo>
                      <a:pt x="217" y="422"/>
                    </a:lnTo>
                    <a:lnTo>
                      <a:pt x="222" y="422"/>
                    </a:lnTo>
                    <a:lnTo>
                      <a:pt x="230" y="421"/>
                    </a:lnTo>
                    <a:lnTo>
                      <a:pt x="236" y="421"/>
                    </a:lnTo>
                    <a:lnTo>
                      <a:pt x="243" y="421"/>
                    </a:lnTo>
                    <a:lnTo>
                      <a:pt x="249" y="419"/>
                    </a:lnTo>
                    <a:lnTo>
                      <a:pt x="255" y="417"/>
                    </a:lnTo>
                    <a:lnTo>
                      <a:pt x="260" y="415"/>
                    </a:lnTo>
                    <a:lnTo>
                      <a:pt x="268" y="413"/>
                    </a:lnTo>
                    <a:lnTo>
                      <a:pt x="272" y="409"/>
                    </a:lnTo>
                    <a:lnTo>
                      <a:pt x="277" y="407"/>
                    </a:lnTo>
                    <a:lnTo>
                      <a:pt x="283" y="405"/>
                    </a:lnTo>
                    <a:lnTo>
                      <a:pt x="289" y="403"/>
                    </a:lnTo>
                    <a:lnTo>
                      <a:pt x="298" y="398"/>
                    </a:lnTo>
                    <a:lnTo>
                      <a:pt x="310" y="394"/>
                    </a:lnTo>
                    <a:lnTo>
                      <a:pt x="319" y="388"/>
                    </a:lnTo>
                    <a:lnTo>
                      <a:pt x="329" y="381"/>
                    </a:lnTo>
                    <a:lnTo>
                      <a:pt x="334" y="373"/>
                    </a:lnTo>
                    <a:lnTo>
                      <a:pt x="342" y="367"/>
                    </a:lnTo>
                    <a:lnTo>
                      <a:pt x="348" y="360"/>
                    </a:lnTo>
                    <a:lnTo>
                      <a:pt x="357" y="352"/>
                    </a:lnTo>
                    <a:lnTo>
                      <a:pt x="361" y="345"/>
                    </a:lnTo>
                    <a:lnTo>
                      <a:pt x="367" y="335"/>
                    </a:lnTo>
                    <a:lnTo>
                      <a:pt x="372" y="327"/>
                    </a:lnTo>
                    <a:lnTo>
                      <a:pt x="378" y="320"/>
                    </a:lnTo>
                    <a:lnTo>
                      <a:pt x="382" y="310"/>
                    </a:lnTo>
                    <a:lnTo>
                      <a:pt x="386" y="303"/>
                    </a:lnTo>
                    <a:lnTo>
                      <a:pt x="389" y="293"/>
                    </a:lnTo>
                    <a:lnTo>
                      <a:pt x="393" y="284"/>
                    </a:lnTo>
                    <a:lnTo>
                      <a:pt x="395" y="276"/>
                    </a:lnTo>
                    <a:lnTo>
                      <a:pt x="399" y="267"/>
                    </a:lnTo>
                    <a:lnTo>
                      <a:pt x="399" y="259"/>
                    </a:lnTo>
                    <a:lnTo>
                      <a:pt x="401" y="249"/>
                    </a:lnTo>
                    <a:lnTo>
                      <a:pt x="401" y="240"/>
                    </a:lnTo>
                    <a:lnTo>
                      <a:pt x="401" y="230"/>
                    </a:lnTo>
                    <a:lnTo>
                      <a:pt x="399" y="221"/>
                    </a:lnTo>
                    <a:lnTo>
                      <a:pt x="397" y="213"/>
                    </a:lnTo>
                    <a:lnTo>
                      <a:pt x="395" y="204"/>
                    </a:lnTo>
                    <a:lnTo>
                      <a:pt x="391" y="194"/>
                    </a:lnTo>
                    <a:lnTo>
                      <a:pt x="388" y="187"/>
                    </a:lnTo>
                    <a:lnTo>
                      <a:pt x="386" y="179"/>
                    </a:lnTo>
                    <a:lnTo>
                      <a:pt x="380" y="171"/>
                    </a:lnTo>
                    <a:lnTo>
                      <a:pt x="374" y="162"/>
                    </a:lnTo>
                    <a:lnTo>
                      <a:pt x="367" y="154"/>
                    </a:lnTo>
                    <a:lnTo>
                      <a:pt x="361" y="147"/>
                    </a:lnTo>
                    <a:lnTo>
                      <a:pt x="351" y="141"/>
                    </a:lnTo>
                    <a:lnTo>
                      <a:pt x="342" y="133"/>
                    </a:lnTo>
                    <a:lnTo>
                      <a:pt x="332" y="128"/>
                    </a:lnTo>
                    <a:lnTo>
                      <a:pt x="323" y="122"/>
                    </a:lnTo>
                    <a:lnTo>
                      <a:pt x="317" y="118"/>
                    </a:lnTo>
                    <a:lnTo>
                      <a:pt x="312" y="114"/>
                    </a:lnTo>
                    <a:lnTo>
                      <a:pt x="306" y="113"/>
                    </a:lnTo>
                    <a:lnTo>
                      <a:pt x="300" y="111"/>
                    </a:lnTo>
                    <a:lnTo>
                      <a:pt x="291" y="107"/>
                    </a:lnTo>
                    <a:lnTo>
                      <a:pt x="281" y="107"/>
                    </a:lnTo>
                    <a:lnTo>
                      <a:pt x="272" y="105"/>
                    </a:lnTo>
                    <a:lnTo>
                      <a:pt x="262" y="105"/>
                    </a:lnTo>
                    <a:lnTo>
                      <a:pt x="253" y="105"/>
                    </a:lnTo>
                    <a:lnTo>
                      <a:pt x="245" y="109"/>
                    </a:lnTo>
                    <a:lnTo>
                      <a:pt x="236" y="111"/>
                    </a:lnTo>
                    <a:lnTo>
                      <a:pt x="228" y="113"/>
                    </a:lnTo>
                    <a:lnTo>
                      <a:pt x="220" y="116"/>
                    </a:lnTo>
                    <a:lnTo>
                      <a:pt x="213" y="120"/>
                    </a:lnTo>
                    <a:lnTo>
                      <a:pt x="205" y="126"/>
                    </a:lnTo>
                    <a:lnTo>
                      <a:pt x="199" y="132"/>
                    </a:lnTo>
                    <a:lnTo>
                      <a:pt x="194" y="137"/>
                    </a:lnTo>
                    <a:lnTo>
                      <a:pt x="188" y="143"/>
                    </a:lnTo>
                    <a:lnTo>
                      <a:pt x="182" y="147"/>
                    </a:lnTo>
                    <a:lnTo>
                      <a:pt x="177" y="152"/>
                    </a:lnTo>
                    <a:lnTo>
                      <a:pt x="171" y="158"/>
                    </a:lnTo>
                    <a:lnTo>
                      <a:pt x="165" y="164"/>
                    </a:lnTo>
                    <a:lnTo>
                      <a:pt x="161" y="171"/>
                    </a:lnTo>
                    <a:lnTo>
                      <a:pt x="158" y="177"/>
                    </a:lnTo>
                    <a:lnTo>
                      <a:pt x="154" y="183"/>
                    </a:lnTo>
                    <a:lnTo>
                      <a:pt x="152" y="189"/>
                    </a:lnTo>
                    <a:lnTo>
                      <a:pt x="146" y="196"/>
                    </a:lnTo>
                    <a:lnTo>
                      <a:pt x="142" y="204"/>
                    </a:lnTo>
                    <a:lnTo>
                      <a:pt x="141" y="210"/>
                    </a:lnTo>
                    <a:lnTo>
                      <a:pt x="141" y="211"/>
                    </a:lnTo>
                    <a:lnTo>
                      <a:pt x="321" y="190"/>
                    </a:lnTo>
                    <a:lnTo>
                      <a:pt x="312" y="341"/>
                    </a:lnTo>
                    <a:lnTo>
                      <a:pt x="82" y="339"/>
                    </a:lnTo>
                    <a:lnTo>
                      <a:pt x="123" y="99"/>
                    </a:lnTo>
                    <a:lnTo>
                      <a:pt x="372" y="57"/>
                    </a:lnTo>
                    <a:lnTo>
                      <a:pt x="462" y="386"/>
                    </a:lnTo>
                    <a:lnTo>
                      <a:pt x="205" y="491"/>
                    </a:lnTo>
                    <a:lnTo>
                      <a:pt x="220" y="552"/>
                    </a:lnTo>
                    <a:lnTo>
                      <a:pt x="220" y="552"/>
                    </a:lnTo>
                    <a:close/>
                  </a:path>
                </a:pathLst>
              </a:custGeom>
              <a:solidFill>
                <a:srgbClr val="E6FFE6"/>
              </a:solidFill>
              <a:ln w="38100">
                <a:solidFill>
                  <a:srgbClr val="002060"/>
                </a:solidFill>
                <a:round/>
                <a:headEnd/>
                <a:tailEnd/>
              </a:ln>
            </p:spPr>
            <p:txBody>
              <a:bodyPr/>
              <a:lstStyle/>
              <a:p>
                <a:endParaRPr lang="en-US">
                  <a:solidFill>
                    <a:srgbClr val="FFFFFF"/>
                  </a:solidFill>
                </a:endParaRPr>
              </a:p>
            </p:txBody>
          </p:sp>
          <p:sp>
            <p:nvSpPr>
              <p:cNvPr id="13379" name="Freeform 67"/>
              <p:cNvSpPr>
                <a:spLocks/>
              </p:cNvSpPr>
              <p:nvPr/>
            </p:nvSpPr>
            <p:spPr bwMode="auto">
              <a:xfrm>
                <a:off x="4850" y="1007"/>
                <a:ext cx="60" cy="113"/>
              </a:xfrm>
              <a:custGeom>
                <a:avLst/>
                <a:gdLst>
                  <a:gd name="T0" fmla="*/ 17 w 120"/>
                  <a:gd name="T1" fmla="*/ 227 h 227"/>
                  <a:gd name="T2" fmla="*/ 120 w 120"/>
                  <a:gd name="T3" fmla="*/ 76 h 227"/>
                  <a:gd name="T4" fmla="*/ 72 w 120"/>
                  <a:gd name="T5" fmla="*/ 0 h 227"/>
                  <a:gd name="T6" fmla="*/ 0 w 120"/>
                  <a:gd name="T7" fmla="*/ 196 h 227"/>
                  <a:gd name="T8" fmla="*/ 17 w 120"/>
                  <a:gd name="T9" fmla="*/ 227 h 227"/>
                  <a:gd name="T10" fmla="*/ 17 w 120"/>
                  <a:gd name="T11" fmla="*/ 227 h 227"/>
                </a:gdLst>
                <a:ahLst/>
                <a:cxnLst>
                  <a:cxn ang="0">
                    <a:pos x="T0" y="T1"/>
                  </a:cxn>
                  <a:cxn ang="0">
                    <a:pos x="T2" y="T3"/>
                  </a:cxn>
                  <a:cxn ang="0">
                    <a:pos x="T4" y="T5"/>
                  </a:cxn>
                  <a:cxn ang="0">
                    <a:pos x="T6" y="T7"/>
                  </a:cxn>
                  <a:cxn ang="0">
                    <a:pos x="T8" y="T9"/>
                  </a:cxn>
                  <a:cxn ang="0">
                    <a:pos x="T10" y="T11"/>
                  </a:cxn>
                </a:cxnLst>
                <a:rect l="0" t="0" r="r" b="b"/>
                <a:pathLst>
                  <a:path w="120" h="227">
                    <a:moveTo>
                      <a:pt x="17" y="227"/>
                    </a:moveTo>
                    <a:lnTo>
                      <a:pt x="120" y="76"/>
                    </a:lnTo>
                    <a:lnTo>
                      <a:pt x="72" y="0"/>
                    </a:lnTo>
                    <a:lnTo>
                      <a:pt x="0" y="196"/>
                    </a:lnTo>
                    <a:lnTo>
                      <a:pt x="17" y="227"/>
                    </a:lnTo>
                    <a:lnTo>
                      <a:pt x="17" y="227"/>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0" name="Freeform 68"/>
              <p:cNvSpPr>
                <a:spLocks/>
              </p:cNvSpPr>
              <p:nvPr/>
            </p:nvSpPr>
            <p:spPr bwMode="auto">
              <a:xfrm>
                <a:off x="5262" y="1049"/>
                <a:ext cx="115" cy="67"/>
              </a:xfrm>
              <a:custGeom>
                <a:avLst/>
                <a:gdLst>
                  <a:gd name="T0" fmla="*/ 230 w 230"/>
                  <a:gd name="T1" fmla="*/ 44 h 135"/>
                  <a:gd name="T2" fmla="*/ 28 w 230"/>
                  <a:gd name="T3" fmla="*/ 135 h 135"/>
                  <a:gd name="T4" fmla="*/ 0 w 230"/>
                  <a:gd name="T5" fmla="*/ 112 h 135"/>
                  <a:gd name="T6" fmla="*/ 184 w 230"/>
                  <a:gd name="T7" fmla="*/ 0 h 135"/>
                  <a:gd name="T8" fmla="*/ 230 w 230"/>
                  <a:gd name="T9" fmla="*/ 44 h 135"/>
                  <a:gd name="T10" fmla="*/ 230 w 230"/>
                  <a:gd name="T11" fmla="*/ 44 h 135"/>
                </a:gdLst>
                <a:ahLst/>
                <a:cxnLst>
                  <a:cxn ang="0">
                    <a:pos x="T0" y="T1"/>
                  </a:cxn>
                  <a:cxn ang="0">
                    <a:pos x="T2" y="T3"/>
                  </a:cxn>
                  <a:cxn ang="0">
                    <a:pos x="T4" y="T5"/>
                  </a:cxn>
                  <a:cxn ang="0">
                    <a:pos x="T6" y="T7"/>
                  </a:cxn>
                  <a:cxn ang="0">
                    <a:pos x="T8" y="T9"/>
                  </a:cxn>
                  <a:cxn ang="0">
                    <a:pos x="T10" y="T11"/>
                  </a:cxn>
                </a:cxnLst>
                <a:rect l="0" t="0" r="r" b="b"/>
                <a:pathLst>
                  <a:path w="230" h="135">
                    <a:moveTo>
                      <a:pt x="230" y="44"/>
                    </a:moveTo>
                    <a:lnTo>
                      <a:pt x="28" y="135"/>
                    </a:lnTo>
                    <a:lnTo>
                      <a:pt x="0" y="112"/>
                    </a:lnTo>
                    <a:lnTo>
                      <a:pt x="184" y="0"/>
                    </a:lnTo>
                    <a:lnTo>
                      <a:pt x="230" y="44"/>
                    </a:lnTo>
                    <a:lnTo>
                      <a:pt x="230" y="44"/>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1" name="Freeform 69"/>
              <p:cNvSpPr>
                <a:spLocks/>
              </p:cNvSpPr>
              <p:nvPr/>
            </p:nvSpPr>
            <p:spPr bwMode="auto">
              <a:xfrm>
                <a:off x="4056" y="1688"/>
                <a:ext cx="95" cy="56"/>
              </a:xfrm>
              <a:custGeom>
                <a:avLst/>
                <a:gdLst>
                  <a:gd name="T0" fmla="*/ 190 w 190"/>
                  <a:gd name="T1" fmla="*/ 0 h 110"/>
                  <a:gd name="T2" fmla="*/ 0 w 190"/>
                  <a:gd name="T3" fmla="*/ 45 h 110"/>
                  <a:gd name="T4" fmla="*/ 6 w 190"/>
                  <a:gd name="T5" fmla="*/ 110 h 110"/>
                  <a:gd name="T6" fmla="*/ 183 w 190"/>
                  <a:gd name="T7" fmla="*/ 30 h 110"/>
                  <a:gd name="T8" fmla="*/ 190 w 190"/>
                  <a:gd name="T9" fmla="*/ 0 h 110"/>
                  <a:gd name="T10" fmla="*/ 190 w 190"/>
                  <a:gd name="T11" fmla="*/ 0 h 110"/>
                </a:gdLst>
                <a:ahLst/>
                <a:cxnLst>
                  <a:cxn ang="0">
                    <a:pos x="T0" y="T1"/>
                  </a:cxn>
                  <a:cxn ang="0">
                    <a:pos x="T2" y="T3"/>
                  </a:cxn>
                  <a:cxn ang="0">
                    <a:pos x="T4" y="T5"/>
                  </a:cxn>
                  <a:cxn ang="0">
                    <a:pos x="T6" y="T7"/>
                  </a:cxn>
                  <a:cxn ang="0">
                    <a:pos x="T8" y="T9"/>
                  </a:cxn>
                  <a:cxn ang="0">
                    <a:pos x="T10" y="T11"/>
                  </a:cxn>
                </a:cxnLst>
                <a:rect l="0" t="0" r="r" b="b"/>
                <a:pathLst>
                  <a:path w="190" h="110">
                    <a:moveTo>
                      <a:pt x="190" y="0"/>
                    </a:moveTo>
                    <a:lnTo>
                      <a:pt x="0" y="45"/>
                    </a:lnTo>
                    <a:lnTo>
                      <a:pt x="6" y="110"/>
                    </a:lnTo>
                    <a:lnTo>
                      <a:pt x="183" y="30"/>
                    </a:lnTo>
                    <a:lnTo>
                      <a:pt x="190" y="0"/>
                    </a:lnTo>
                    <a:lnTo>
                      <a:pt x="19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2" name="Freeform 70"/>
              <p:cNvSpPr>
                <a:spLocks/>
              </p:cNvSpPr>
              <p:nvPr/>
            </p:nvSpPr>
            <p:spPr bwMode="auto">
              <a:xfrm>
                <a:off x="4007" y="1008"/>
                <a:ext cx="97" cy="54"/>
              </a:xfrm>
              <a:custGeom>
                <a:avLst/>
                <a:gdLst>
                  <a:gd name="T0" fmla="*/ 194 w 194"/>
                  <a:gd name="T1" fmla="*/ 90 h 109"/>
                  <a:gd name="T2" fmla="*/ 8 w 194"/>
                  <a:gd name="T3" fmla="*/ 0 h 109"/>
                  <a:gd name="T4" fmla="*/ 0 w 194"/>
                  <a:gd name="T5" fmla="*/ 65 h 109"/>
                  <a:gd name="T6" fmla="*/ 187 w 194"/>
                  <a:gd name="T7" fmla="*/ 109 h 109"/>
                  <a:gd name="T8" fmla="*/ 194 w 194"/>
                  <a:gd name="T9" fmla="*/ 90 h 109"/>
                  <a:gd name="T10" fmla="*/ 194 w 194"/>
                  <a:gd name="T11" fmla="*/ 90 h 109"/>
                </a:gdLst>
                <a:ahLst/>
                <a:cxnLst>
                  <a:cxn ang="0">
                    <a:pos x="T0" y="T1"/>
                  </a:cxn>
                  <a:cxn ang="0">
                    <a:pos x="T2" y="T3"/>
                  </a:cxn>
                  <a:cxn ang="0">
                    <a:pos x="T4" y="T5"/>
                  </a:cxn>
                  <a:cxn ang="0">
                    <a:pos x="T6" y="T7"/>
                  </a:cxn>
                  <a:cxn ang="0">
                    <a:pos x="T8" y="T9"/>
                  </a:cxn>
                  <a:cxn ang="0">
                    <a:pos x="T10" y="T11"/>
                  </a:cxn>
                </a:cxnLst>
                <a:rect l="0" t="0" r="r" b="b"/>
                <a:pathLst>
                  <a:path w="194" h="109">
                    <a:moveTo>
                      <a:pt x="194" y="90"/>
                    </a:moveTo>
                    <a:lnTo>
                      <a:pt x="8" y="0"/>
                    </a:lnTo>
                    <a:lnTo>
                      <a:pt x="0" y="65"/>
                    </a:lnTo>
                    <a:lnTo>
                      <a:pt x="187" y="109"/>
                    </a:lnTo>
                    <a:lnTo>
                      <a:pt x="194" y="90"/>
                    </a:lnTo>
                    <a:lnTo>
                      <a:pt x="194" y="9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3" name="Freeform 71"/>
              <p:cNvSpPr>
                <a:spLocks/>
              </p:cNvSpPr>
              <p:nvPr/>
            </p:nvSpPr>
            <p:spPr bwMode="auto">
              <a:xfrm>
                <a:off x="4317" y="986"/>
                <a:ext cx="106" cy="106"/>
              </a:xfrm>
              <a:custGeom>
                <a:avLst/>
                <a:gdLst>
                  <a:gd name="T0" fmla="*/ 213 w 213"/>
                  <a:gd name="T1" fmla="*/ 194 h 213"/>
                  <a:gd name="T2" fmla="*/ 40 w 213"/>
                  <a:gd name="T3" fmla="*/ 0 h 213"/>
                  <a:gd name="T4" fmla="*/ 0 w 213"/>
                  <a:gd name="T5" fmla="*/ 74 h 213"/>
                  <a:gd name="T6" fmla="*/ 196 w 213"/>
                  <a:gd name="T7" fmla="*/ 213 h 213"/>
                  <a:gd name="T8" fmla="*/ 213 w 213"/>
                  <a:gd name="T9" fmla="*/ 194 h 213"/>
                  <a:gd name="T10" fmla="*/ 213 w 213"/>
                  <a:gd name="T11" fmla="*/ 194 h 213"/>
                </a:gdLst>
                <a:ahLst/>
                <a:cxnLst>
                  <a:cxn ang="0">
                    <a:pos x="T0" y="T1"/>
                  </a:cxn>
                  <a:cxn ang="0">
                    <a:pos x="T2" y="T3"/>
                  </a:cxn>
                  <a:cxn ang="0">
                    <a:pos x="T4" y="T5"/>
                  </a:cxn>
                  <a:cxn ang="0">
                    <a:pos x="T6" y="T7"/>
                  </a:cxn>
                  <a:cxn ang="0">
                    <a:pos x="T8" y="T9"/>
                  </a:cxn>
                  <a:cxn ang="0">
                    <a:pos x="T10" y="T11"/>
                  </a:cxn>
                </a:cxnLst>
                <a:rect l="0" t="0" r="r" b="b"/>
                <a:pathLst>
                  <a:path w="213" h="213">
                    <a:moveTo>
                      <a:pt x="213" y="194"/>
                    </a:moveTo>
                    <a:lnTo>
                      <a:pt x="40" y="0"/>
                    </a:lnTo>
                    <a:lnTo>
                      <a:pt x="0" y="74"/>
                    </a:lnTo>
                    <a:lnTo>
                      <a:pt x="196" y="213"/>
                    </a:lnTo>
                    <a:lnTo>
                      <a:pt x="213" y="194"/>
                    </a:lnTo>
                    <a:lnTo>
                      <a:pt x="213" y="194"/>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4" name="Freeform 72"/>
              <p:cNvSpPr>
                <a:spLocks/>
              </p:cNvSpPr>
              <p:nvPr/>
            </p:nvSpPr>
            <p:spPr bwMode="auto">
              <a:xfrm>
                <a:off x="4844" y="1846"/>
                <a:ext cx="61" cy="58"/>
              </a:xfrm>
              <a:custGeom>
                <a:avLst/>
                <a:gdLst>
                  <a:gd name="T0" fmla="*/ 0 w 121"/>
                  <a:gd name="T1" fmla="*/ 0 h 116"/>
                  <a:gd name="T2" fmla="*/ 55 w 121"/>
                  <a:gd name="T3" fmla="*/ 116 h 116"/>
                  <a:gd name="T4" fmla="*/ 121 w 121"/>
                  <a:gd name="T5" fmla="*/ 110 h 116"/>
                  <a:gd name="T6" fmla="*/ 30 w 121"/>
                  <a:gd name="T7" fmla="*/ 3 h 116"/>
                  <a:gd name="T8" fmla="*/ 0 w 121"/>
                  <a:gd name="T9" fmla="*/ 0 h 116"/>
                  <a:gd name="T10" fmla="*/ 0 w 121"/>
                  <a:gd name="T11" fmla="*/ 0 h 116"/>
                </a:gdLst>
                <a:ahLst/>
                <a:cxnLst>
                  <a:cxn ang="0">
                    <a:pos x="T0" y="T1"/>
                  </a:cxn>
                  <a:cxn ang="0">
                    <a:pos x="T2" y="T3"/>
                  </a:cxn>
                  <a:cxn ang="0">
                    <a:pos x="T4" y="T5"/>
                  </a:cxn>
                  <a:cxn ang="0">
                    <a:pos x="T6" y="T7"/>
                  </a:cxn>
                  <a:cxn ang="0">
                    <a:pos x="T8" y="T9"/>
                  </a:cxn>
                  <a:cxn ang="0">
                    <a:pos x="T10" y="T11"/>
                  </a:cxn>
                </a:cxnLst>
                <a:rect l="0" t="0" r="r" b="b"/>
                <a:pathLst>
                  <a:path w="121" h="116">
                    <a:moveTo>
                      <a:pt x="0" y="0"/>
                    </a:moveTo>
                    <a:lnTo>
                      <a:pt x="55" y="116"/>
                    </a:lnTo>
                    <a:lnTo>
                      <a:pt x="121" y="110"/>
                    </a:lnTo>
                    <a:lnTo>
                      <a:pt x="30" y="3"/>
                    </a:lnTo>
                    <a:lnTo>
                      <a:pt x="0" y="0"/>
                    </a:lnTo>
                    <a:lnTo>
                      <a:pt x="0" y="0"/>
                    </a:lnTo>
                    <a:close/>
                  </a:path>
                </a:pathLst>
              </a:custGeom>
              <a:solidFill>
                <a:srgbClr val="B0C2B0"/>
              </a:solidFill>
              <a:ln w="38100">
                <a:solidFill>
                  <a:srgbClr val="002060"/>
                </a:solidFill>
                <a:round/>
                <a:headEnd/>
                <a:tailEnd/>
              </a:ln>
            </p:spPr>
            <p:txBody>
              <a:bodyPr/>
              <a:lstStyle/>
              <a:p>
                <a:endParaRPr lang="en-US">
                  <a:solidFill>
                    <a:srgbClr val="FFFFFF"/>
                  </a:solidFill>
                </a:endParaRPr>
              </a:p>
            </p:txBody>
          </p:sp>
          <p:sp>
            <p:nvSpPr>
              <p:cNvPr id="13385" name="Freeform 73"/>
              <p:cNvSpPr>
                <a:spLocks/>
              </p:cNvSpPr>
              <p:nvPr/>
            </p:nvSpPr>
            <p:spPr bwMode="auto">
              <a:xfrm>
                <a:off x="4763" y="1904"/>
                <a:ext cx="79" cy="117"/>
              </a:xfrm>
              <a:custGeom>
                <a:avLst/>
                <a:gdLst>
                  <a:gd name="T0" fmla="*/ 23 w 160"/>
                  <a:gd name="T1" fmla="*/ 0 h 233"/>
                  <a:gd name="T2" fmla="*/ 160 w 160"/>
                  <a:gd name="T3" fmla="*/ 216 h 233"/>
                  <a:gd name="T4" fmla="*/ 82 w 160"/>
                  <a:gd name="T5" fmla="*/ 233 h 233"/>
                  <a:gd name="T6" fmla="*/ 0 w 160"/>
                  <a:gd name="T7" fmla="*/ 9 h 233"/>
                  <a:gd name="T8" fmla="*/ 23 w 160"/>
                  <a:gd name="T9" fmla="*/ 0 h 233"/>
                  <a:gd name="T10" fmla="*/ 23 w 160"/>
                  <a:gd name="T11" fmla="*/ 0 h 233"/>
                </a:gdLst>
                <a:ahLst/>
                <a:cxnLst>
                  <a:cxn ang="0">
                    <a:pos x="T0" y="T1"/>
                  </a:cxn>
                  <a:cxn ang="0">
                    <a:pos x="T2" y="T3"/>
                  </a:cxn>
                  <a:cxn ang="0">
                    <a:pos x="T4" y="T5"/>
                  </a:cxn>
                  <a:cxn ang="0">
                    <a:pos x="T6" y="T7"/>
                  </a:cxn>
                  <a:cxn ang="0">
                    <a:pos x="T8" y="T9"/>
                  </a:cxn>
                  <a:cxn ang="0">
                    <a:pos x="T10" y="T11"/>
                  </a:cxn>
                </a:cxnLst>
                <a:rect l="0" t="0" r="r" b="b"/>
                <a:pathLst>
                  <a:path w="160" h="233">
                    <a:moveTo>
                      <a:pt x="23" y="0"/>
                    </a:moveTo>
                    <a:lnTo>
                      <a:pt x="160" y="216"/>
                    </a:lnTo>
                    <a:lnTo>
                      <a:pt x="82" y="233"/>
                    </a:lnTo>
                    <a:lnTo>
                      <a:pt x="0" y="9"/>
                    </a:lnTo>
                    <a:lnTo>
                      <a:pt x="23" y="0"/>
                    </a:lnTo>
                    <a:lnTo>
                      <a:pt x="23" y="0"/>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6" name="Freeform 74"/>
              <p:cNvSpPr>
                <a:spLocks/>
              </p:cNvSpPr>
              <p:nvPr/>
            </p:nvSpPr>
            <p:spPr bwMode="auto">
              <a:xfrm>
                <a:off x="4545" y="1864"/>
                <a:ext cx="44" cy="93"/>
              </a:xfrm>
              <a:custGeom>
                <a:avLst/>
                <a:gdLst>
                  <a:gd name="T0" fmla="*/ 19 w 87"/>
                  <a:gd name="T1" fmla="*/ 0 h 186"/>
                  <a:gd name="T2" fmla="*/ 87 w 87"/>
                  <a:gd name="T3" fmla="*/ 186 h 186"/>
                  <a:gd name="T4" fmla="*/ 25 w 87"/>
                  <a:gd name="T5" fmla="*/ 186 h 186"/>
                  <a:gd name="T6" fmla="*/ 0 w 87"/>
                  <a:gd name="T7" fmla="*/ 3 h 186"/>
                  <a:gd name="T8" fmla="*/ 19 w 87"/>
                  <a:gd name="T9" fmla="*/ 0 h 186"/>
                  <a:gd name="T10" fmla="*/ 19 w 87"/>
                  <a:gd name="T11" fmla="*/ 0 h 186"/>
                </a:gdLst>
                <a:ahLst/>
                <a:cxnLst>
                  <a:cxn ang="0">
                    <a:pos x="T0" y="T1"/>
                  </a:cxn>
                  <a:cxn ang="0">
                    <a:pos x="T2" y="T3"/>
                  </a:cxn>
                  <a:cxn ang="0">
                    <a:pos x="T4" y="T5"/>
                  </a:cxn>
                  <a:cxn ang="0">
                    <a:pos x="T6" y="T7"/>
                  </a:cxn>
                  <a:cxn ang="0">
                    <a:pos x="T8" y="T9"/>
                  </a:cxn>
                  <a:cxn ang="0">
                    <a:pos x="T10" y="T11"/>
                  </a:cxn>
                </a:cxnLst>
                <a:rect l="0" t="0" r="r" b="b"/>
                <a:pathLst>
                  <a:path w="87" h="186">
                    <a:moveTo>
                      <a:pt x="19" y="0"/>
                    </a:moveTo>
                    <a:lnTo>
                      <a:pt x="87" y="186"/>
                    </a:lnTo>
                    <a:lnTo>
                      <a:pt x="25" y="186"/>
                    </a:lnTo>
                    <a:lnTo>
                      <a:pt x="0" y="3"/>
                    </a:lnTo>
                    <a:lnTo>
                      <a:pt x="19" y="0"/>
                    </a:lnTo>
                    <a:lnTo>
                      <a:pt x="19" y="0"/>
                    </a:lnTo>
                    <a:close/>
                  </a:path>
                </a:pathLst>
              </a:custGeom>
              <a:solidFill>
                <a:srgbClr val="FFFFC2"/>
              </a:solidFill>
              <a:ln w="38100">
                <a:solidFill>
                  <a:srgbClr val="002060"/>
                </a:solidFill>
                <a:round/>
                <a:headEnd/>
                <a:tailEnd/>
              </a:ln>
            </p:spPr>
            <p:txBody>
              <a:bodyPr/>
              <a:lstStyle/>
              <a:p>
                <a:endParaRPr lang="en-US">
                  <a:solidFill>
                    <a:srgbClr val="FFFFFF"/>
                  </a:solidFill>
                </a:endParaRPr>
              </a:p>
            </p:txBody>
          </p:sp>
          <p:sp>
            <p:nvSpPr>
              <p:cNvPr id="13387" name="Freeform 75"/>
              <p:cNvSpPr>
                <a:spLocks/>
              </p:cNvSpPr>
              <p:nvPr/>
            </p:nvSpPr>
            <p:spPr bwMode="auto">
              <a:xfrm>
                <a:off x="5202" y="1900"/>
                <a:ext cx="82" cy="96"/>
              </a:xfrm>
              <a:custGeom>
                <a:avLst/>
                <a:gdLst>
                  <a:gd name="T0" fmla="*/ 0 w 166"/>
                  <a:gd name="T1" fmla="*/ 9 h 190"/>
                  <a:gd name="T2" fmla="*/ 103 w 166"/>
                  <a:gd name="T3" fmla="*/ 190 h 190"/>
                  <a:gd name="T4" fmla="*/ 166 w 166"/>
                  <a:gd name="T5" fmla="*/ 148 h 190"/>
                  <a:gd name="T6" fmla="*/ 21 w 166"/>
                  <a:gd name="T7" fmla="*/ 0 h 190"/>
                  <a:gd name="T8" fmla="*/ 0 w 166"/>
                  <a:gd name="T9" fmla="*/ 9 h 190"/>
                  <a:gd name="T10" fmla="*/ 0 w 166"/>
                  <a:gd name="T11" fmla="*/ 9 h 190"/>
                </a:gdLst>
                <a:ahLst/>
                <a:cxnLst>
                  <a:cxn ang="0">
                    <a:pos x="T0" y="T1"/>
                  </a:cxn>
                  <a:cxn ang="0">
                    <a:pos x="T2" y="T3"/>
                  </a:cxn>
                  <a:cxn ang="0">
                    <a:pos x="T4" y="T5"/>
                  </a:cxn>
                  <a:cxn ang="0">
                    <a:pos x="T6" y="T7"/>
                  </a:cxn>
                  <a:cxn ang="0">
                    <a:pos x="T8" y="T9"/>
                  </a:cxn>
                  <a:cxn ang="0">
                    <a:pos x="T10" y="T11"/>
                  </a:cxn>
                </a:cxnLst>
                <a:rect l="0" t="0" r="r" b="b"/>
                <a:pathLst>
                  <a:path w="166" h="190">
                    <a:moveTo>
                      <a:pt x="0" y="9"/>
                    </a:moveTo>
                    <a:lnTo>
                      <a:pt x="103" y="190"/>
                    </a:lnTo>
                    <a:lnTo>
                      <a:pt x="166" y="148"/>
                    </a:lnTo>
                    <a:lnTo>
                      <a:pt x="21" y="0"/>
                    </a:lnTo>
                    <a:lnTo>
                      <a:pt x="0" y="9"/>
                    </a:lnTo>
                    <a:lnTo>
                      <a:pt x="0" y="9"/>
                    </a:lnTo>
                    <a:close/>
                  </a:path>
                </a:pathLst>
              </a:custGeom>
              <a:solidFill>
                <a:srgbClr val="FFC4B8"/>
              </a:solidFill>
              <a:ln w="38100">
                <a:solidFill>
                  <a:srgbClr val="002060"/>
                </a:solidFill>
                <a:round/>
                <a:headEnd/>
                <a:tailEnd/>
              </a:ln>
            </p:spPr>
            <p:txBody>
              <a:bodyPr/>
              <a:lstStyle/>
              <a:p>
                <a:endParaRPr lang="en-US">
                  <a:solidFill>
                    <a:srgbClr val="FFFFFF"/>
                  </a:solidFill>
                </a:endParaRPr>
              </a:p>
            </p:txBody>
          </p:sp>
          <p:sp>
            <p:nvSpPr>
              <p:cNvPr id="13388" name="Freeform 76"/>
              <p:cNvSpPr>
                <a:spLocks/>
              </p:cNvSpPr>
              <p:nvPr/>
            </p:nvSpPr>
            <p:spPr bwMode="auto">
              <a:xfrm>
                <a:off x="4794" y="1565"/>
                <a:ext cx="329" cy="123"/>
              </a:xfrm>
              <a:custGeom>
                <a:avLst/>
                <a:gdLst>
                  <a:gd name="T0" fmla="*/ 61 w 657"/>
                  <a:gd name="T1" fmla="*/ 87 h 247"/>
                  <a:gd name="T2" fmla="*/ 68 w 657"/>
                  <a:gd name="T3" fmla="*/ 80 h 247"/>
                  <a:gd name="T4" fmla="*/ 78 w 657"/>
                  <a:gd name="T5" fmla="*/ 72 h 247"/>
                  <a:gd name="T6" fmla="*/ 89 w 657"/>
                  <a:gd name="T7" fmla="*/ 62 h 247"/>
                  <a:gd name="T8" fmla="*/ 104 w 657"/>
                  <a:gd name="T9" fmla="*/ 51 h 247"/>
                  <a:gd name="T10" fmla="*/ 122 w 657"/>
                  <a:gd name="T11" fmla="*/ 41 h 247"/>
                  <a:gd name="T12" fmla="*/ 135 w 657"/>
                  <a:gd name="T13" fmla="*/ 32 h 247"/>
                  <a:gd name="T14" fmla="*/ 146 w 657"/>
                  <a:gd name="T15" fmla="*/ 28 h 247"/>
                  <a:gd name="T16" fmla="*/ 158 w 657"/>
                  <a:gd name="T17" fmla="*/ 24 h 247"/>
                  <a:gd name="T18" fmla="*/ 167 w 657"/>
                  <a:gd name="T19" fmla="*/ 19 h 247"/>
                  <a:gd name="T20" fmla="*/ 179 w 657"/>
                  <a:gd name="T21" fmla="*/ 15 h 247"/>
                  <a:gd name="T22" fmla="*/ 190 w 657"/>
                  <a:gd name="T23" fmla="*/ 9 h 247"/>
                  <a:gd name="T24" fmla="*/ 203 w 657"/>
                  <a:gd name="T25" fmla="*/ 7 h 247"/>
                  <a:gd name="T26" fmla="*/ 215 w 657"/>
                  <a:gd name="T27" fmla="*/ 3 h 247"/>
                  <a:gd name="T28" fmla="*/ 228 w 657"/>
                  <a:gd name="T29" fmla="*/ 2 h 247"/>
                  <a:gd name="T30" fmla="*/ 241 w 657"/>
                  <a:gd name="T31" fmla="*/ 2 h 247"/>
                  <a:gd name="T32" fmla="*/ 255 w 657"/>
                  <a:gd name="T33" fmla="*/ 0 h 247"/>
                  <a:gd name="T34" fmla="*/ 268 w 657"/>
                  <a:gd name="T35" fmla="*/ 0 h 247"/>
                  <a:gd name="T36" fmla="*/ 283 w 657"/>
                  <a:gd name="T37" fmla="*/ 2 h 247"/>
                  <a:gd name="T38" fmla="*/ 298 w 657"/>
                  <a:gd name="T39" fmla="*/ 3 h 247"/>
                  <a:gd name="T40" fmla="*/ 312 w 657"/>
                  <a:gd name="T41" fmla="*/ 5 h 247"/>
                  <a:gd name="T42" fmla="*/ 327 w 657"/>
                  <a:gd name="T43" fmla="*/ 9 h 247"/>
                  <a:gd name="T44" fmla="*/ 340 w 657"/>
                  <a:gd name="T45" fmla="*/ 17 h 247"/>
                  <a:gd name="T46" fmla="*/ 357 w 657"/>
                  <a:gd name="T47" fmla="*/ 22 h 247"/>
                  <a:gd name="T48" fmla="*/ 372 w 657"/>
                  <a:gd name="T49" fmla="*/ 30 h 247"/>
                  <a:gd name="T50" fmla="*/ 386 w 657"/>
                  <a:gd name="T51" fmla="*/ 38 h 247"/>
                  <a:gd name="T52" fmla="*/ 401 w 657"/>
                  <a:gd name="T53" fmla="*/ 47 h 247"/>
                  <a:gd name="T54" fmla="*/ 414 w 657"/>
                  <a:gd name="T55" fmla="*/ 57 h 247"/>
                  <a:gd name="T56" fmla="*/ 429 w 657"/>
                  <a:gd name="T57" fmla="*/ 64 h 247"/>
                  <a:gd name="T58" fmla="*/ 443 w 657"/>
                  <a:gd name="T59" fmla="*/ 74 h 247"/>
                  <a:gd name="T60" fmla="*/ 456 w 657"/>
                  <a:gd name="T61" fmla="*/ 81 h 247"/>
                  <a:gd name="T62" fmla="*/ 469 w 657"/>
                  <a:gd name="T63" fmla="*/ 91 h 247"/>
                  <a:gd name="T64" fmla="*/ 485 w 657"/>
                  <a:gd name="T65" fmla="*/ 100 h 247"/>
                  <a:gd name="T66" fmla="*/ 496 w 657"/>
                  <a:gd name="T67" fmla="*/ 110 h 247"/>
                  <a:gd name="T68" fmla="*/ 509 w 657"/>
                  <a:gd name="T69" fmla="*/ 118 h 247"/>
                  <a:gd name="T70" fmla="*/ 521 w 657"/>
                  <a:gd name="T71" fmla="*/ 127 h 247"/>
                  <a:gd name="T72" fmla="*/ 532 w 657"/>
                  <a:gd name="T73" fmla="*/ 137 h 247"/>
                  <a:gd name="T74" fmla="*/ 543 w 657"/>
                  <a:gd name="T75" fmla="*/ 146 h 247"/>
                  <a:gd name="T76" fmla="*/ 555 w 657"/>
                  <a:gd name="T77" fmla="*/ 154 h 247"/>
                  <a:gd name="T78" fmla="*/ 564 w 657"/>
                  <a:gd name="T79" fmla="*/ 163 h 247"/>
                  <a:gd name="T80" fmla="*/ 580 w 657"/>
                  <a:gd name="T81" fmla="*/ 175 h 247"/>
                  <a:gd name="T82" fmla="*/ 597 w 657"/>
                  <a:gd name="T83" fmla="*/ 190 h 247"/>
                  <a:gd name="T84" fmla="*/ 612 w 657"/>
                  <a:gd name="T85" fmla="*/ 205 h 247"/>
                  <a:gd name="T86" fmla="*/ 627 w 657"/>
                  <a:gd name="T87" fmla="*/ 216 h 247"/>
                  <a:gd name="T88" fmla="*/ 638 w 657"/>
                  <a:gd name="T89" fmla="*/ 226 h 247"/>
                  <a:gd name="T90" fmla="*/ 646 w 657"/>
                  <a:gd name="T91" fmla="*/ 235 h 247"/>
                  <a:gd name="T92" fmla="*/ 656 w 657"/>
                  <a:gd name="T93" fmla="*/ 245 h 247"/>
                  <a:gd name="T94" fmla="*/ 298 w 657"/>
                  <a:gd name="T95" fmla="*/ 138 h 247"/>
                  <a:gd name="T96" fmla="*/ 59 w 657"/>
                  <a:gd name="T97" fmla="*/ 8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7" h="247">
                    <a:moveTo>
                      <a:pt x="59" y="89"/>
                    </a:moveTo>
                    <a:lnTo>
                      <a:pt x="61" y="87"/>
                    </a:lnTo>
                    <a:lnTo>
                      <a:pt x="66" y="83"/>
                    </a:lnTo>
                    <a:lnTo>
                      <a:pt x="68" y="80"/>
                    </a:lnTo>
                    <a:lnTo>
                      <a:pt x="74" y="76"/>
                    </a:lnTo>
                    <a:lnTo>
                      <a:pt x="78" y="72"/>
                    </a:lnTo>
                    <a:lnTo>
                      <a:pt x="84" y="68"/>
                    </a:lnTo>
                    <a:lnTo>
                      <a:pt x="89" y="62"/>
                    </a:lnTo>
                    <a:lnTo>
                      <a:pt x="97" y="57"/>
                    </a:lnTo>
                    <a:lnTo>
                      <a:pt x="104" y="51"/>
                    </a:lnTo>
                    <a:lnTo>
                      <a:pt x="114" y="47"/>
                    </a:lnTo>
                    <a:lnTo>
                      <a:pt x="122" y="41"/>
                    </a:lnTo>
                    <a:lnTo>
                      <a:pt x="131" y="36"/>
                    </a:lnTo>
                    <a:lnTo>
                      <a:pt x="135" y="32"/>
                    </a:lnTo>
                    <a:lnTo>
                      <a:pt x="141" y="30"/>
                    </a:lnTo>
                    <a:lnTo>
                      <a:pt x="146" y="28"/>
                    </a:lnTo>
                    <a:lnTo>
                      <a:pt x="152" y="26"/>
                    </a:lnTo>
                    <a:lnTo>
                      <a:pt x="158" y="24"/>
                    </a:lnTo>
                    <a:lnTo>
                      <a:pt x="161" y="21"/>
                    </a:lnTo>
                    <a:lnTo>
                      <a:pt x="167" y="19"/>
                    </a:lnTo>
                    <a:lnTo>
                      <a:pt x="173" y="17"/>
                    </a:lnTo>
                    <a:lnTo>
                      <a:pt x="179" y="15"/>
                    </a:lnTo>
                    <a:lnTo>
                      <a:pt x="184" y="13"/>
                    </a:lnTo>
                    <a:lnTo>
                      <a:pt x="190" y="9"/>
                    </a:lnTo>
                    <a:lnTo>
                      <a:pt x="198" y="9"/>
                    </a:lnTo>
                    <a:lnTo>
                      <a:pt x="203" y="7"/>
                    </a:lnTo>
                    <a:lnTo>
                      <a:pt x="209" y="5"/>
                    </a:lnTo>
                    <a:lnTo>
                      <a:pt x="215" y="3"/>
                    </a:lnTo>
                    <a:lnTo>
                      <a:pt x="222" y="3"/>
                    </a:lnTo>
                    <a:lnTo>
                      <a:pt x="228" y="2"/>
                    </a:lnTo>
                    <a:lnTo>
                      <a:pt x="234" y="2"/>
                    </a:lnTo>
                    <a:lnTo>
                      <a:pt x="241" y="2"/>
                    </a:lnTo>
                    <a:lnTo>
                      <a:pt x="249" y="2"/>
                    </a:lnTo>
                    <a:lnTo>
                      <a:pt x="255" y="0"/>
                    </a:lnTo>
                    <a:lnTo>
                      <a:pt x="262" y="0"/>
                    </a:lnTo>
                    <a:lnTo>
                      <a:pt x="268" y="0"/>
                    </a:lnTo>
                    <a:lnTo>
                      <a:pt x="275" y="2"/>
                    </a:lnTo>
                    <a:lnTo>
                      <a:pt x="283" y="2"/>
                    </a:lnTo>
                    <a:lnTo>
                      <a:pt x="291" y="2"/>
                    </a:lnTo>
                    <a:lnTo>
                      <a:pt x="298" y="3"/>
                    </a:lnTo>
                    <a:lnTo>
                      <a:pt x="306" y="5"/>
                    </a:lnTo>
                    <a:lnTo>
                      <a:pt x="312" y="5"/>
                    </a:lnTo>
                    <a:lnTo>
                      <a:pt x="319" y="7"/>
                    </a:lnTo>
                    <a:lnTo>
                      <a:pt x="327" y="9"/>
                    </a:lnTo>
                    <a:lnTo>
                      <a:pt x="334" y="13"/>
                    </a:lnTo>
                    <a:lnTo>
                      <a:pt x="340" y="17"/>
                    </a:lnTo>
                    <a:lnTo>
                      <a:pt x="350" y="19"/>
                    </a:lnTo>
                    <a:lnTo>
                      <a:pt x="357" y="22"/>
                    </a:lnTo>
                    <a:lnTo>
                      <a:pt x="365" y="28"/>
                    </a:lnTo>
                    <a:lnTo>
                      <a:pt x="372" y="30"/>
                    </a:lnTo>
                    <a:lnTo>
                      <a:pt x="378" y="34"/>
                    </a:lnTo>
                    <a:lnTo>
                      <a:pt x="386" y="38"/>
                    </a:lnTo>
                    <a:lnTo>
                      <a:pt x="393" y="43"/>
                    </a:lnTo>
                    <a:lnTo>
                      <a:pt x="401" y="47"/>
                    </a:lnTo>
                    <a:lnTo>
                      <a:pt x="408" y="51"/>
                    </a:lnTo>
                    <a:lnTo>
                      <a:pt x="414" y="57"/>
                    </a:lnTo>
                    <a:lnTo>
                      <a:pt x="422" y="60"/>
                    </a:lnTo>
                    <a:lnTo>
                      <a:pt x="429" y="64"/>
                    </a:lnTo>
                    <a:lnTo>
                      <a:pt x="435" y="70"/>
                    </a:lnTo>
                    <a:lnTo>
                      <a:pt x="443" y="74"/>
                    </a:lnTo>
                    <a:lnTo>
                      <a:pt x="450" y="78"/>
                    </a:lnTo>
                    <a:lnTo>
                      <a:pt x="456" y="81"/>
                    </a:lnTo>
                    <a:lnTo>
                      <a:pt x="464" y="87"/>
                    </a:lnTo>
                    <a:lnTo>
                      <a:pt x="469" y="91"/>
                    </a:lnTo>
                    <a:lnTo>
                      <a:pt x="477" y="97"/>
                    </a:lnTo>
                    <a:lnTo>
                      <a:pt x="485" y="100"/>
                    </a:lnTo>
                    <a:lnTo>
                      <a:pt x="490" y="106"/>
                    </a:lnTo>
                    <a:lnTo>
                      <a:pt x="496" y="110"/>
                    </a:lnTo>
                    <a:lnTo>
                      <a:pt x="504" y="114"/>
                    </a:lnTo>
                    <a:lnTo>
                      <a:pt x="509" y="118"/>
                    </a:lnTo>
                    <a:lnTo>
                      <a:pt x="515" y="123"/>
                    </a:lnTo>
                    <a:lnTo>
                      <a:pt x="521" y="127"/>
                    </a:lnTo>
                    <a:lnTo>
                      <a:pt x="526" y="133"/>
                    </a:lnTo>
                    <a:lnTo>
                      <a:pt x="532" y="137"/>
                    </a:lnTo>
                    <a:lnTo>
                      <a:pt x="538" y="140"/>
                    </a:lnTo>
                    <a:lnTo>
                      <a:pt x="543" y="146"/>
                    </a:lnTo>
                    <a:lnTo>
                      <a:pt x="549" y="150"/>
                    </a:lnTo>
                    <a:lnTo>
                      <a:pt x="555" y="154"/>
                    </a:lnTo>
                    <a:lnTo>
                      <a:pt x="561" y="159"/>
                    </a:lnTo>
                    <a:lnTo>
                      <a:pt x="564" y="163"/>
                    </a:lnTo>
                    <a:lnTo>
                      <a:pt x="570" y="167"/>
                    </a:lnTo>
                    <a:lnTo>
                      <a:pt x="580" y="175"/>
                    </a:lnTo>
                    <a:lnTo>
                      <a:pt x="589" y="182"/>
                    </a:lnTo>
                    <a:lnTo>
                      <a:pt x="597" y="190"/>
                    </a:lnTo>
                    <a:lnTo>
                      <a:pt x="606" y="197"/>
                    </a:lnTo>
                    <a:lnTo>
                      <a:pt x="612" y="205"/>
                    </a:lnTo>
                    <a:lnTo>
                      <a:pt x="619" y="211"/>
                    </a:lnTo>
                    <a:lnTo>
                      <a:pt x="627" y="216"/>
                    </a:lnTo>
                    <a:lnTo>
                      <a:pt x="633" y="222"/>
                    </a:lnTo>
                    <a:lnTo>
                      <a:pt x="638" y="226"/>
                    </a:lnTo>
                    <a:lnTo>
                      <a:pt x="642" y="232"/>
                    </a:lnTo>
                    <a:lnTo>
                      <a:pt x="646" y="235"/>
                    </a:lnTo>
                    <a:lnTo>
                      <a:pt x="650" y="239"/>
                    </a:lnTo>
                    <a:lnTo>
                      <a:pt x="656" y="245"/>
                    </a:lnTo>
                    <a:lnTo>
                      <a:pt x="657" y="247"/>
                    </a:lnTo>
                    <a:lnTo>
                      <a:pt x="298" y="138"/>
                    </a:lnTo>
                    <a:lnTo>
                      <a:pt x="0" y="197"/>
                    </a:lnTo>
                    <a:lnTo>
                      <a:pt x="59" y="89"/>
                    </a:lnTo>
                    <a:lnTo>
                      <a:pt x="59" y="89"/>
                    </a:lnTo>
                    <a:close/>
                  </a:path>
                </a:pathLst>
              </a:custGeom>
              <a:solidFill>
                <a:srgbClr val="2B6B17"/>
              </a:solidFill>
              <a:ln w="38100">
                <a:solidFill>
                  <a:srgbClr val="002060"/>
                </a:solidFill>
                <a:round/>
                <a:headEnd/>
                <a:tailEnd/>
              </a:ln>
            </p:spPr>
            <p:txBody>
              <a:bodyPr/>
              <a:lstStyle/>
              <a:p>
                <a:endParaRPr lang="en-US">
                  <a:solidFill>
                    <a:srgbClr val="FFFFFF"/>
                  </a:solidFill>
                </a:endParaRPr>
              </a:p>
            </p:txBody>
          </p:sp>
        </p:grpSp>
      </p:grpSp>
      <p:grpSp>
        <p:nvGrpSpPr>
          <p:cNvPr id="13669" name="Group 357"/>
          <p:cNvGrpSpPr>
            <a:grpSpLocks/>
          </p:cNvGrpSpPr>
          <p:nvPr/>
        </p:nvGrpSpPr>
        <p:grpSpPr bwMode="auto">
          <a:xfrm>
            <a:off x="6032500" y="4327525"/>
            <a:ext cx="2533650" cy="1738313"/>
            <a:chOff x="3198" y="1808"/>
            <a:chExt cx="2102" cy="1349"/>
          </a:xfrm>
        </p:grpSpPr>
        <p:sp>
          <p:nvSpPr>
            <p:cNvPr id="13509" name="Freeform 197"/>
            <p:cNvSpPr>
              <a:spLocks/>
            </p:cNvSpPr>
            <p:nvPr/>
          </p:nvSpPr>
          <p:spPr bwMode="auto">
            <a:xfrm>
              <a:off x="4524" y="2948"/>
              <a:ext cx="716" cy="209"/>
            </a:xfrm>
            <a:custGeom>
              <a:avLst/>
              <a:gdLst>
                <a:gd name="T0" fmla="*/ 359 w 1433"/>
                <a:gd name="T1" fmla="*/ 350 h 419"/>
                <a:gd name="T2" fmla="*/ 643 w 1433"/>
                <a:gd name="T3" fmla="*/ 419 h 419"/>
                <a:gd name="T4" fmla="*/ 983 w 1433"/>
                <a:gd name="T5" fmla="*/ 419 h 419"/>
                <a:gd name="T6" fmla="*/ 1259 w 1433"/>
                <a:gd name="T7" fmla="*/ 362 h 419"/>
                <a:gd name="T8" fmla="*/ 1377 w 1433"/>
                <a:gd name="T9" fmla="*/ 251 h 419"/>
                <a:gd name="T10" fmla="*/ 1433 w 1433"/>
                <a:gd name="T11" fmla="*/ 158 h 419"/>
                <a:gd name="T12" fmla="*/ 1387 w 1433"/>
                <a:gd name="T13" fmla="*/ 107 h 419"/>
                <a:gd name="T14" fmla="*/ 1196 w 1433"/>
                <a:gd name="T15" fmla="*/ 0 h 419"/>
                <a:gd name="T16" fmla="*/ 145 w 1433"/>
                <a:gd name="T17" fmla="*/ 136 h 419"/>
                <a:gd name="T18" fmla="*/ 68 w 1433"/>
                <a:gd name="T19" fmla="*/ 35 h 419"/>
                <a:gd name="T20" fmla="*/ 9 w 1433"/>
                <a:gd name="T21" fmla="*/ 107 h 419"/>
                <a:gd name="T22" fmla="*/ 0 w 1433"/>
                <a:gd name="T23" fmla="*/ 171 h 419"/>
                <a:gd name="T24" fmla="*/ 35 w 1433"/>
                <a:gd name="T25" fmla="*/ 235 h 419"/>
                <a:gd name="T26" fmla="*/ 141 w 1433"/>
                <a:gd name="T27" fmla="*/ 278 h 419"/>
                <a:gd name="T28" fmla="*/ 235 w 1433"/>
                <a:gd name="T29" fmla="*/ 303 h 419"/>
                <a:gd name="T30" fmla="*/ 359 w 1433"/>
                <a:gd name="T31" fmla="*/ 350 h 419"/>
                <a:gd name="T32" fmla="*/ 359 w 1433"/>
                <a:gd name="T33" fmla="*/ 35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33" h="419">
                  <a:moveTo>
                    <a:pt x="359" y="350"/>
                  </a:moveTo>
                  <a:lnTo>
                    <a:pt x="643" y="419"/>
                  </a:lnTo>
                  <a:lnTo>
                    <a:pt x="983" y="419"/>
                  </a:lnTo>
                  <a:lnTo>
                    <a:pt x="1259" y="362"/>
                  </a:lnTo>
                  <a:lnTo>
                    <a:pt x="1377" y="251"/>
                  </a:lnTo>
                  <a:lnTo>
                    <a:pt x="1433" y="158"/>
                  </a:lnTo>
                  <a:lnTo>
                    <a:pt x="1387" y="107"/>
                  </a:lnTo>
                  <a:lnTo>
                    <a:pt x="1196" y="0"/>
                  </a:lnTo>
                  <a:lnTo>
                    <a:pt x="145" y="136"/>
                  </a:lnTo>
                  <a:lnTo>
                    <a:pt x="68" y="35"/>
                  </a:lnTo>
                  <a:lnTo>
                    <a:pt x="9" y="107"/>
                  </a:lnTo>
                  <a:lnTo>
                    <a:pt x="0" y="171"/>
                  </a:lnTo>
                  <a:lnTo>
                    <a:pt x="35" y="235"/>
                  </a:lnTo>
                  <a:lnTo>
                    <a:pt x="141" y="278"/>
                  </a:lnTo>
                  <a:lnTo>
                    <a:pt x="235" y="303"/>
                  </a:lnTo>
                  <a:lnTo>
                    <a:pt x="359" y="350"/>
                  </a:lnTo>
                  <a:lnTo>
                    <a:pt x="359" y="350"/>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0" name="Freeform 198"/>
            <p:cNvSpPr>
              <a:spLocks/>
            </p:cNvSpPr>
            <p:nvPr/>
          </p:nvSpPr>
          <p:spPr bwMode="auto">
            <a:xfrm>
              <a:off x="3200" y="2407"/>
              <a:ext cx="797" cy="400"/>
            </a:xfrm>
            <a:custGeom>
              <a:avLst/>
              <a:gdLst>
                <a:gd name="T0" fmla="*/ 884 w 1594"/>
                <a:gd name="T1" fmla="*/ 0 h 801"/>
                <a:gd name="T2" fmla="*/ 672 w 1594"/>
                <a:gd name="T3" fmla="*/ 0 h 801"/>
                <a:gd name="T4" fmla="*/ 319 w 1594"/>
                <a:gd name="T5" fmla="*/ 22 h 801"/>
                <a:gd name="T6" fmla="*/ 200 w 1594"/>
                <a:gd name="T7" fmla="*/ 51 h 801"/>
                <a:gd name="T8" fmla="*/ 29 w 1594"/>
                <a:gd name="T9" fmla="*/ 140 h 801"/>
                <a:gd name="T10" fmla="*/ 4 w 1594"/>
                <a:gd name="T11" fmla="*/ 183 h 801"/>
                <a:gd name="T12" fmla="*/ 0 w 1594"/>
                <a:gd name="T13" fmla="*/ 233 h 801"/>
                <a:gd name="T14" fmla="*/ 29 w 1594"/>
                <a:gd name="T15" fmla="*/ 331 h 801"/>
                <a:gd name="T16" fmla="*/ 97 w 1594"/>
                <a:gd name="T17" fmla="*/ 463 h 801"/>
                <a:gd name="T18" fmla="*/ 258 w 1594"/>
                <a:gd name="T19" fmla="*/ 626 h 801"/>
                <a:gd name="T20" fmla="*/ 858 w 1594"/>
                <a:gd name="T21" fmla="*/ 801 h 801"/>
                <a:gd name="T22" fmla="*/ 1340 w 1594"/>
                <a:gd name="T23" fmla="*/ 638 h 801"/>
                <a:gd name="T24" fmla="*/ 1573 w 1594"/>
                <a:gd name="T25" fmla="*/ 365 h 801"/>
                <a:gd name="T26" fmla="*/ 1594 w 1594"/>
                <a:gd name="T27" fmla="*/ 243 h 801"/>
                <a:gd name="T28" fmla="*/ 1581 w 1594"/>
                <a:gd name="T29" fmla="*/ 191 h 801"/>
                <a:gd name="T30" fmla="*/ 1398 w 1594"/>
                <a:gd name="T31" fmla="*/ 86 h 801"/>
                <a:gd name="T32" fmla="*/ 1208 w 1594"/>
                <a:gd name="T33" fmla="*/ 25 h 801"/>
                <a:gd name="T34" fmla="*/ 884 w 1594"/>
                <a:gd name="T35" fmla="*/ 0 h 801"/>
                <a:gd name="T36" fmla="*/ 884 w 1594"/>
                <a:gd name="T37" fmla="*/ 0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94" h="801">
                  <a:moveTo>
                    <a:pt x="884" y="0"/>
                  </a:moveTo>
                  <a:lnTo>
                    <a:pt x="672" y="0"/>
                  </a:lnTo>
                  <a:lnTo>
                    <a:pt x="319" y="22"/>
                  </a:lnTo>
                  <a:lnTo>
                    <a:pt x="200" y="51"/>
                  </a:lnTo>
                  <a:lnTo>
                    <a:pt x="29" y="140"/>
                  </a:lnTo>
                  <a:lnTo>
                    <a:pt x="4" y="183"/>
                  </a:lnTo>
                  <a:lnTo>
                    <a:pt x="0" y="233"/>
                  </a:lnTo>
                  <a:lnTo>
                    <a:pt x="29" y="331"/>
                  </a:lnTo>
                  <a:lnTo>
                    <a:pt x="97" y="463"/>
                  </a:lnTo>
                  <a:lnTo>
                    <a:pt x="258" y="626"/>
                  </a:lnTo>
                  <a:lnTo>
                    <a:pt x="858" y="801"/>
                  </a:lnTo>
                  <a:lnTo>
                    <a:pt x="1340" y="638"/>
                  </a:lnTo>
                  <a:lnTo>
                    <a:pt x="1573" y="365"/>
                  </a:lnTo>
                  <a:lnTo>
                    <a:pt x="1594" y="243"/>
                  </a:lnTo>
                  <a:lnTo>
                    <a:pt x="1581" y="191"/>
                  </a:lnTo>
                  <a:lnTo>
                    <a:pt x="1398" y="86"/>
                  </a:lnTo>
                  <a:lnTo>
                    <a:pt x="1208" y="25"/>
                  </a:lnTo>
                  <a:lnTo>
                    <a:pt x="884" y="0"/>
                  </a:lnTo>
                  <a:lnTo>
                    <a:pt x="884" y="0"/>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1" name="Freeform 199"/>
            <p:cNvSpPr>
              <a:spLocks/>
            </p:cNvSpPr>
            <p:nvPr/>
          </p:nvSpPr>
          <p:spPr bwMode="auto">
            <a:xfrm>
              <a:off x="3329" y="2643"/>
              <a:ext cx="1085" cy="213"/>
            </a:xfrm>
            <a:custGeom>
              <a:avLst/>
              <a:gdLst>
                <a:gd name="T0" fmla="*/ 48 w 2170"/>
                <a:gd name="T1" fmla="*/ 187 h 426"/>
                <a:gd name="T2" fmla="*/ 6 w 2170"/>
                <a:gd name="T3" fmla="*/ 226 h 426"/>
                <a:gd name="T4" fmla="*/ 0 w 2170"/>
                <a:gd name="T5" fmla="*/ 277 h 426"/>
                <a:gd name="T6" fmla="*/ 129 w 2170"/>
                <a:gd name="T7" fmla="*/ 345 h 426"/>
                <a:gd name="T8" fmla="*/ 328 w 2170"/>
                <a:gd name="T9" fmla="*/ 384 h 426"/>
                <a:gd name="T10" fmla="*/ 571 w 2170"/>
                <a:gd name="T11" fmla="*/ 422 h 426"/>
                <a:gd name="T12" fmla="*/ 732 w 2170"/>
                <a:gd name="T13" fmla="*/ 426 h 426"/>
                <a:gd name="T14" fmla="*/ 783 w 2170"/>
                <a:gd name="T15" fmla="*/ 380 h 426"/>
                <a:gd name="T16" fmla="*/ 946 w 2170"/>
                <a:gd name="T17" fmla="*/ 401 h 426"/>
                <a:gd name="T18" fmla="*/ 1140 w 2170"/>
                <a:gd name="T19" fmla="*/ 422 h 426"/>
                <a:gd name="T20" fmla="*/ 1799 w 2170"/>
                <a:gd name="T21" fmla="*/ 362 h 426"/>
                <a:gd name="T22" fmla="*/ 2170 w 2170"/>
                <a:gd name="T23" fmla="*/ 316 h 426"/>
                <a:gd name="T24" fmla="*/ 2110 w 2170"/>
                <a:gd name="T25" fmla="*/ 132 h 426"/>
                <a:gd name="T26" fmla="*/ 1115 w 2170"/>
                <a:gd name="T27" fmla="*/ 0 h 426"/>
                <a:gd name="T28" fmla="*/ 48 w 2170"/>
                <a:gd name="T29" fmla="*/ 187 h 426"/>
                <a:gd name="T30" fmla="*/ 48 w 2170"/>
                <a:gd name="T31" fmla="*/ 187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0" h="426">
                  <a:moveTo>
                    <a:pt x="48" y="187"/>
                  </a:moveTo>
                  <a:lnTo>
                    <a:pt x="6" y="226"/>
                  </a:lnTo>
                  <a:lnTo>
                    <a:pt x="0" y="277"/>
                  </a:lnTo>
                  <a:lnTo>
                    <a:pt x="129" y="345"/>
                  </a:lnTo>
                  <a:lnTo>
                    <a:pt x="328" y="384"/>
                  </a:lnTo>
                  <a:lnTo>
                    <a:pt x="571" y="422"/>
                  </a:lnTo>
                  <a:lnTo>
                    <a:pt x="732" y="426"/>
                  </a:lnTo>
                  <a:lnTo>
                    <a:pt x="783" y="380"/>
                  </a:lnTo>
                  <a:lnTo>
                    <a:pt x="946" y="401"/>
                  </a:lnTo>
                  <a:lnTo>
                    <a:pt x="1140" y="422"/>
                  </a:lnTo>
                  <a:lnTo>
                    <a:pt x="1799" y="362"/>
                  </a:lnTo>
                  <a:lnTo>
                    <a:pt x="2170" y="316"/>
                  </a:lnTo>
                  <a:lnTo>
                    <a:pt x="2110" y="132"/>
                  </a:lnTo>
                  <a:lnTo>
                    <a:pt x="1115" y="0"/>
                  </a:lnTo>
                  <a:lnTo>
                    <a:pt x="48" y="187"/>
                  </a:lnTo>
                  <a:lnTo>
                    <a:pt x="48" y="187"/>
                  </a:lnTo>
                  <a:close/>
                </a:path>
              </a:pathLst>
            </a:custGeom>
            <a:solidFill>
              <a:srgbClr val="B2B2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2" name="Freeform 200"/>
            <p:cNvSpPr>
              <a:spLocks/>
            </p:cNvSpPr>
            <p:nvPr/>
          </p:nvSpPr>
          <p:spPr bwMode="auto">
            <a:xfrm>
              <a:off x="4372" y="2558"/>
              <a:ext cx="909" cy="507"/>
            </a:xfrm>
            <a:custGeom>
              <a:avLst/>
              <a:gdLst>
                <a:gd name="T0" fmla="*/ 421 w 1820"/>
                <a:gd name="T1" fmla="*/ 17 h 1014"/>
                <a:gd name="T2" fmla="*/ 135 w 1820"/>
                <a:gd name="T3" fmla="*/ 85 h 1014"/>
                <a:gd name="T4" fmla="*/ 17 w 1820"/>
                <a:gd name="T5" fmla="*/ 170 h 1014"/>
                <a:gd name="T6" fmla="*/ 0 w 1820"/>
                <a:gd name="T7" fmla="*/ 307 h 1014"/>
                <a:gd name="T8" fmla="*/ 81 w 1820"/>
                <a:gd name="T9" fmla="*/ 503 h 1014"/>
                <a:gd name="T10" fmla="*/ 361 w 1820"/>
                <a:gd name="T11" fmla="*/ 796 h 1014"/>
                <a:gd name="T12" fmla="*/ 476 w 1820"/>
                <a:gd name="T13" fmla="*/ 989 h 1014"/>
                <a:gd name="T14" fmla="*/ 782 w 1820"/>
                <a:gd name="T15" fmla="*/ 1014 h 1014"/>
                <a:gd name="T16" fmla="*/ 1241 w 1820"/>
                <a:gd name="T17" fmla="*/ 979 h 1014"/>
                <a:gd name="T18" fmla="*/ 1428 w 1820"/>
                <a:gd name="T19" fmla="*/ 851 h 1014"/>
                <a:gd name="T20" fmla="*/ 1619 w 1820"/>
                <a:gd name="T21" fmla="*/ 690 h 1014"/>
                <a:gd name="T22" fmla="*/ 1820 w 1820"/>
                <a:gd name="T23" fmla="*/ 383 h 1014"/>
                <a:gd name="T24" fmla="*/ 1820 w 1820"/>
                <a:gd name="T25" fmla="*/ 213 h 1014"/>
                <a:gd name="T26" fmla="*/ 1649 w 1820"/>
                <a:gd name="T27" fmla="*/ 124 h 1014"/>
                <a:gd name="T28" fmla="*/ 1249 w 1820"/>
                <a:gd name="T29" fmla="*/ 34 h 1014"/>
                <a:gd name="T30" fmla="*/ 808 w 1820"/>
                <a:gd name="T31" fmla="*/ 9 h 1014"/>
                <a:gd name="T32" fmla="*/ 485 w 1820"/>
                <a:gd name="T33" fmla="*/ 0 h 1014"/>
                <a:gd name="T34" fmla="*/ 421 w 1820"/>
                <a:gd name="T35" fmla="*/ 17 h 1014"/>
                <a:gd name="T36" fmla="*/ 421 w 1820"/>
                <a:gd name="T37" fmla="*/ 17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0" h="1014">
                  <a:moveTo>
                    <a:pt x="421" y="17"/>
                  </a:moveTo>
                  <a:lnTo>
                    <a:pt x="135" y="85"/>
                  </a:lnTo>
                  <a:lnTo>
                    <a:pt x="17" y="170"/>
                  </a:lnTo>
                  <a:lnTo>
                    <a:pt x="0" y="307"/>
                  </a:lnTo>
                  <a:lnTo>
                    <a:pt x="81" y="503"/>
                  </a:lnTo>
                  <a:lnTo>
                    <a:pt x="361" y="796"/>
                  </a:lnTo>
                  <a:lnTo>
                    <a:pt x="476" y="989"/>
                  </a:lnTo>
                  <a:lnTo>
                    <a:pt x="782" y="1014"/>
                  </a:lnTo>
                  <a:lnTo>
                    <a:pt x="1241" y="979"/>
                  </a:lnTo>
                  <a:lnTo>
                    <a:pt x="1428" y="851"/>
                  </a:lnTo>
                  <a:lnTo>
                    <a:pt x="1619" y="690"/>
                  </a:lnTo>
                  <a:lnTo>
                    <a:pt x="1820" y="383"/>
                  </a:lnTo>
                  <a:lnTo>
                    <a:pt x="1820" y="213"/>
                  </a:lnTo>
                  <a:lnTo>
                    <a:pt x="1649" y="124"/>
                  </a:lnTo>
                  <a:lnTo>
                    <a:pt x="1249" y="34"/>
                  </a:lnTo>
                  <a:lnTo>
                    <a:pt x="808" y="9"/>
                  </a:lnTo>
                  <a:lnTo>
                    <a:pt x="485" y="0"/>
                  </a:lnTo>
                  <a:lnTo>
                    <a:pt x="421" y="17"/>
                  </a:lnTo>
                  <a:lnTo>
                    <a:pt x="421" y="17"/>
                  </a:ln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4" name="Freeform 202"/>
            <p:cNvSpPr>
              <a:spLocks/>
            </p:cNvSpPr>
            <p:nvPr/>
          </p:nvSpPr>
          <p:spPr bwMode="auto">
            <a:xfrm>
              <a:off x="3271" y="2451"/>
              <a:ext cx="636" cy="94"/>
            </a:xfrm>
            <a:custGeom>
              <a:avLst/>
              <a:gdLst>
                <a:gd name="T0" fmla="*/ 9 w 1271"/>
                <a:gd name="T1" fmla="*/ 133 h 189"/>
                <a:gd name="T2" fmla="*/ 0 w 1271"/>
                <a:gd name="T3" fmla="*/ 95 h 189"/>
                <a:gd name="T4" fmla="*/ 102 w 1271"/>
                <a:gd name="T5" fmla="*/ 42 h 189"/>
                <a:gd name="T6" fmla="*/ 245 w 1271"/>
                <a:gd name="T7" fmla="*/ 10 h 189"/>
                <a:gd name="T8" fmla="*/ 598 w 1271"/>
                <a:gd name="T9" fmla="*/ 0 h 189"/>
                <a:gd name="T10" fmla="*/ 817 w 1271"/>
                <a:gd name="T11" fmla="*/ 27 h 189"/>
                <a:gd name="T12" fmla="*/ 921 w 1271"/>
                <a:gd name="T13" fmla="*/ 46 h 189"/>
                <a:gd name="T14" fmla="*/ 1030 w 1271"/>
                <a:gd name="T15" fmla="*/ 46 h 189"/>
                <a:gd name="T16" fmla="*/ 1160 w 1271"/>
                <a:gd name="T17" fmla="*/ 104 h 189"/>
                <a:gd name="T18" fmla="*/ 1216 w 1271"/>
                <a:gd name="T19" fmla="*/ 107 h 189"/>
                <a:gd name="T20" fmla="*/ 1271 w 1271"/>
                <a:gd name="T21" fmla="*/ 182 h 189"/>
                <a:gd name="T22" fmla="*/ 1078 w 1271"/>
                <a:gd name="T23" fmla="*/ 189 h 189"/>
                <a:gd name="T24" fmla="*/ 108 w 1271"/>
                <a:gd name="T25" fmla="*/ 169 h 189"/>
                <a:gd name="T26" fmla="*/ 9 w 1271"/>
                <a:gd name="T27" fmla="*/ 133 h 189"/>
                <a:gd name="T28" fmla="*/ 9 w 1271"/>
                <a:gd name="T29" fmla="*/ 13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1" h="189">
                  <a:moveTo>
                    <a:pt x="9" y="133"/>
                  </a:moveTo>
                  <a:lnTo>
                    <a:pt x="0" y="95"/>
                  </a:lnTo>
                  <a:lnTo>
                    <a:pt x="102" y="42"/>
                  </a:lnTo>
                  <a:lnTo>
                    <a:pt x="245" y="10"/>
                  </a:lnTo>
                  <a:lnTo>
                    <a:pt x="598" y="0"/>
                  </a:lnTo>
                  <a:lnTo>
                    <a:pt x="817" y="27"/>
                  </a:lnTo>
                  <a:lnTo>
                    <a:pt x="921" y="46"/>
                  </a:lnTo>
                  <a:lnTo>
                    <a:pt x="1030" y="46"/>
                  </a:lnTo>
                  <a:lnTo>
                    <a:pt x="1160" y="104"/>
                  </a:lnTo>
                  <a:lnTo>
                    <a:pt x="1216" y="107"/>
                  </a:lnTo>
                  <a:lnTo>
                    <a:pt x="1271" y="182"/>
                  </a:lnTo>
                  <a:lnTo>
                    <a:pt x="1078" y="189"/>
                  </a:lnTo>
                  <a:lnTo>
                    <a:pt x="108" y="169"/>
                  </a:lnTo>
                  <a:lnTo>
                    <a:pt x="9" y="133"/>
                  </a:lnTo>
                  <a:lnTo>
                    <a:pt x="9" y="13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5" name="Freeform 203"/>
            <p:cNvSpPr>
              <a:spLocks/>
            </p:cNvSpPr>
            <p:nvPr/>
          </p:nvSpPr>
          <p:spPr bwMode="auto">
            <a:xfrm>
              <a:off x="3253" y="2569"/>
              <a:ext cx="713" cy="241"/>
            </a:xfrm>
            <a:custGeom>
              <a:avLst/>
              <a:gdLst>
                <a:gd name="T0" fmla="*/ 0 w 1425"/>
                <a:gd name="T1" fmla="*/ 0 h 481"/>
                <a:gd name="T2" fmla="*/ 301 w 1425"/>
                <a:gd name="T3" fmla="*/ 88 h 481"/>
                <a:gd name="T4" fmla="*/ 523 w 1425"/>
                <a:gd name="T5" fmla="*/ 118 h 481"/>
                <a:gd name="T6" fmla="*/ 699 w 1425"/>
                <a:gd name="T7" fmla="*/ 122 h 481"/>
                <a:gd name="T8" fmla="*/ 980 w 1425"/>
                <a:gd name="T9" fmla="*/ 131 h 481"/>
                <a:gd name="T10" fmla="*/ 1222 w 1425"/>
                <a:gd name="T11" fmla="*/ 108 h 481"/>
                <a:gd name="T12" fmla="*/ 1353 w 1425"/>
                <a:gd name="T13" fmla="*/ 88 h 481"/>
                <a:gd name="T14" fmla="*/ 1425 w 1425"/>
                <a:gd name="T15" fmla="*/ 55 h 481"/>
                <a:gd name="T16" fmla="*/ 1392 w 1425"/>
                <a:gd name="T17" fmla="*/ 124 h 481"/>
                <a:gd name="T18" fmla="*/ 1177 w 1425"/>
                <a:gd name="T19" fmla="*/ 317 h 481"/>
                <a:gd name="T20" fmla="*/ 1042 w 1425"/>
                <a:gd name="T21" fmla="*/ 373 h 481"/>
                <a:gd name="T22" fmla="*/ 1052 w 1425"/>
                <a:gd name="T23" fmla="*/ 428 h 481"/>
                <a:gd name="T24" fmla="*/ 996 w 1425"/>
                <a:gd name="T25" fmla="*/ 471 h 481"/>
                <a:gd name="T26" fmla="*/ 860 w 1425"/>
                <a:gd name="T27" fmla="*/ 481 h 481"/>
                <a:gd name="T28" fmla="*/ 498 w 1425"/>
                <a:gd name="T29" fmla="*/ 481 h 481"/>
                <a:gd name="T30" fmla="*/ 330 w 1425"/>
                <a:gd name="T31" fmla="*/ 435 h 481"/>
                <a:gd name="T32" fmla="*/ 313 w 1425"/>
                <a:gd name="T33" fmla="*/ 341 h 481"/>
                <a:gd name="T34" fmla="*/ 197 w 1425"/>
                <a:gd name="T35" fmla="*/ 259 h 481"/>
                <a:gd name="T36" fmla="*/ 59 w 1425"/>
                <a:gd name="T37" fmla="*/ 147 h 481"/>
                <a:gd name="T38" fmla="*/ 0 w 1425"/>
                <a:gd name="T39" fmla="*/ 0 h 481"/>
                <a:gd name="T40" fmla="*/ 0 w 1425"/>
                <a:gd name="T41" fmla="*/ 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5" h="481">
                  <a:moveTo>
                    <a:pt x="0" y="0"/>
                  </a:moveTo>
                  <a:lnTo>
                    <a:pt x="301" y="88"/>
                  </a:lnTo>
                  <a:lnTo>
                    <a:pt x="523" y="118"/>
                  </a:lnTo>
                  <a:lnTo>
                    <a:pt x="699" y="122"/>
                  </a:lnTo>
                  <a:lnTo>
                    <a:pt x="980" y="131"/>
                  </a:lnTo>
                  <a:lnTo>
                    <a:pt x="1222" y="108"/>
                  </a:lnTo>
                  <a:lnTo>
                    <a:pt x="1353" y="88"/>
                  </a:lnTo>
                  <a:lnTo>
                    <a:pt x="1425" y="55"/>
                  </a:lnTo>
                  <a:lnTo>
                    <a:pt x="1392" y="124"/>
                  </a:lnTo>
                  <a:lnTo>
                    <a:pt x="1177" y="317"/>
                  </a:lnTo>
                  <a:lnTo>
                    <a:pt x="1042" y="373"/>
                  </a:lnTo>
                  <a:lnTo>
                    <a:pt x="1052" y="428"/>
                  </a:lnTo>
                  <a:lnTo>
                    <a:pt x="996" y="471"/>
                  </a:lnTo>
                  <a:lnTo>
                    <a:pt x="860" y="481"/>
                  </a:lnTo>
                  <a:lnTo>
                    <a:pt x="498" y="481"/>
                  </a:lnTo>
                  <a:lnTo>
                    <a:pt x="330" y="435"/>
                  </a:lnTo>
                  <a:lnTo>
                    <a:pt x="313" y="341"/>
                  </a:lnTo>
                  <a:lnTo>
                    <a:pt x="197" y="259"/>
                  </a:lnTo>
                  <a:lnTo>
                    <a:pt x="59" y="147"/>
                  </a:lnTo>
                  <a:lnTo>
                    <a:pt x="0" y="0"/>
                  </a:lnTo>
                  <a:lnTo>
                    <a:pt x="0" y="0"/>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6" name="Freeform 204"/>
            <p:cNvSpPr>
              <a:spLocks/>
            </p:cNvSpPr>
            <p:nvPr/>
          </p:nvSpPr>
          <p:spPr bwMode="auto">
            <a:xfrm>
              <a:off x="4442" y="2560"/>
              <a:ext cx="699" cy="186"/>
            </a:xfrm>
            <a:custGeom>
              <a:avLst/>
              <a:gdLst>
                <a:gd name="T0" fmla="*/ 9 w 1397"/>
                <a:gd name="T1" fmla="*/ 282 h 373"/>
                <a:gd name="T2" fmla="*/ 0 w 1397"/>
                <a:gd name="T3" fmla="*/ 200 h 373"/>
                <a:gd name="T4" fmla="*/ 26 w 1397"/>
                <a:gd name="T5" fmla="*/ 151 h 373"/>
                <a:gd name="T6" fmla="*/ 245 w 1397"/>
                <a:gd name="T7" fmla="*/ 89 h 373"/>
                <a:gd name="T8" fmla="*/ 219 w 1397"/>
                <a:gd name="T9" fmla="*/ 43 h 373"/>
                <a:gd name="T10" fmla="*/ 427 w 1397"/>
                <a:gd name="T11" fmla="*/ 7 h 373"/>
                <a:gd name="T12" fmla="*/ 698 w 1397"/>
                <a:gd name="T13" fmla="*/ 0 h 373"/>
                <a:gd name="T14" fmla="*/ 1091 w 1397"/>
                <a:gd name="T15" fmla="*/ 24 h 373"/>
                <a:gd name="T16" fmla="*/ 921 w 1397"/>
                <a:gd name="T17" fmla="*/ 43 h 373"/>
                <a:gd name="T18" fmla="*/ 921 w 1397"/>
                <a:gd name="T19" fmla="*/ 82 h 373"/>
                <a:gd name="T20" fmla="*/ 1093 w 1397"/>
                <a:gd name="T21" fmla="*/ 147 h 373"/>
                <a:gd name="T22" fmla="*/ 1206 w 1397"/>
                <a:gd name="T23" fmla="*/ 214 h 373"/>
                <a:gd name="T24" fmla="*/ 1218 w 1397"/>
                <a:gd name="T25" fmla="*/ 262 h 373"/>
                <a:gd name="T26" fmla="*/ 1310 w 1397"/>
                <a:gd name="T27" fmla="*/ 296 h 373"/>
                <a:gd name="T28" fmla="*/ 1339 w 1397"/>
                <a:gd name="T29" fmla="*/ 292 h 373"/>
                <a:gd name="T30" fmla="*/ 1397 w 1397"/>
                <a:gd name="T31" fmla="*/ 373 h 373"/>
                <a:gd name="T32" fmla="*/ 170 w 1397"/>
                <a:gd name="T33" fmla="*/ 364 h 373"/>
                <a:gd name="T34" fmla="*/ 9 w 1397"/>
                <a:gd name="T35" fmla="*/ 282 h 373"/>
                <a:gd name="T36" fmla="*/ 9 w 1397"/>
                <a:gd name="T37" fmla="*/ 28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7" h="373">
                  <a:moveTo>
                    <a:pt x="9" y="282"/>
                  </a:moveTo>
                  <a:lnTo>
                    <a:pt x="0" y="200"/>
                  </a:lnTo>
                  <a:lnTo>
                    <a:pt x="26" y="151"/>
                  </a:lnTo>
                  <a:lnTo>
                    <a:pt x="245" y="89"/>
                  </a:lnTo>
                  <a:lnTo>
                    <a:pt x="219" y="43"/>
                  </a:lnTo>
                  <a:lnTo>
                    <a:pt x="427" y="7"/>
                  </a:lnTo>
                  <a:lnTo>
                    <a:pt x="698" y="0"/>
                  </a:lnTo>
                  <a:lnTo>
                    <a:pt x="1091" y="24"/>
                  </a:lnTo>
                  <a:lnTo>
                    <a:pt x="921" y="43"/>
                  </a:lnTo>
                  <a:lnTo>
                    <a:pt x="921" y="82"/>
                  </a:lnTo>
                  <a:lnTo>
                    <a:pt x="1093" y="147"/>
                  </a:lnTo>
                  <a:lnTo>
                    <a:pt x="1206" y="214"/>
                  </a:lnTo>
                  <a:lnTo>
                    <a:pt x="1218" y="262"/>
                  </a:lnTo>
                  <a:lnTo>
                    <a:pt x="1310" y="296"/>
                  </a:lnTo>
                  <a:lnTo>
                    <a:pt x="1339" y="292"/>
                  </a:lnTo>
                  <a:lnTo>
                    <a:pt x="1397" y="373"/>
                  </a:lnTo>
                  <a:lnTo>
                    <a:pt x="170" y="364"/>
                  </a:lnTo>
                  <a:lnTo>
                    <a:pt x="9" y="282"/>
                  </a:lnTo>
                  <a:lnTo>
                    <a:pt x="9" y="282"/>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7" name="Freeform 205"/>
            <p:cNvSpPr>
              <a:spLocks/>
            </p:cNvSpPr>
            <p:nvPr/>
          </p:nvSpPr>
          <p:spPr bwMode="auto">
            <a:xfrm>
              <a:off x="4471" y="2766"/>
              <a:ext cx="762" cy="290"/>
            </a:xfrm>
            <a:custGeom>
              <a:avLst/>
              <a:gdLst>
                <a:gd name="T0" fmla="*/ 0 w 1524"/>
                <a:gd name="T1" fmla="*/ 53 h 582"/>
                <a:gd name="T2" fmla="*/ 501 w 1524"/>
                <a:gd name="T3" fmla="*/ 203 h 582"/>
                <a:gd name="T4" fmla="*/ 967 w 1524"/>
                <a:gd name="T5" fmla="*/ 177 h 582"/>
                <a:gd name="T6" fmla="*/ 1262 w 1524"/>
                <a:gd name="T7" fmla="*/ 131 h 582"/>
                <a:gd name="T8" fmla="*/ 1399 w 1524"/>
                <a:gd name="T9" fmla="*/ 89 h 582"/>
                <a:gd name="T10" fmla="*/ 1524 w 1524"/>
                <a:gd name="T11" fmla="*/ 0 h 582"/>
                <a:gd name="T12" fmla="*/ 1477 w 1524"/>
                <a:gd name="T13" fmla="*/ 118 h 582"/>
                <a:gd name="T14" fmla="*/ 1369 w 1524"/>
                <a:gd name="T15" fmla="*/ 259 h 582"/>
                <a:gd name="T16" fmla="*/ 1102 w 1524"/>
                <a:gd name="T17" fmla="*/ 436 h 582"/>
                <a:gd name="T18" fmla="*/ 1016 w 1524"/>
                <a:gd name="T19" fmla="*/ 538 h 582"/>
                <a:gd name="T20" fmla="*/ 929 w 1524"/>
                <a:gd name="T21" fmla="*/ 582 h 582"/>
                <a:gd name="T22" fmla="*/ 441 w 1524"/>
                <a:gd name="T23" fmla="*/ 579 h 582"/>
                <a:gd name="T24" fmla="*/ 347 w 1524"/>
                <a:gd name="T25" fmla="*/ 533 h 582"/>
                <a:gd name="T26" fmla="*/ 484 w 1524"/>
                <a:gd name="T27" fmla="*/ 540 h 582"/>
                <a:gd name="T28" fmla="*/ 743 w 1524"/>
                <a:gd name="T29" fmla="*/ 495 h 582"/>
                <a:gd name="T30" fmla="*/ 347 w 1524"/>
                <a:gd name="T31" fmla="*/ 446 h 582"/>
                <a:gd name="T32" fmla="*/ 171 w 1524"/>
                <a:gd name="T33" fmla="*/ 289 h 582"/>
                <a:gd name="T34" fmla="*/ 19 w 1524"/>
                <a:gd name="T35" fmla="*/ 128 h 582"/>
                <a:gd name="T36" fmla="*/ 0 w 1524"/>
                <a:gd name="T37" fmla="*/ 53 h 582"/>
                <a:gd name="T38" fmla="*/ 0 w 1524"/>
                <a:gd name="T39" fmla="*/ 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24" h="582">
                  <a:moveTo>
                    <a:pt x="0" y="53"/>
                  </a:moveTo>
                  <a:lnTo>
                    <a:pt x="501" y="203"/>
                  </a:lnTo>
                  <a:lnTo>
                    <a:pt x="967" y="177"/>
                  </a:lnTo>
                  <a:lnTo>
                    <a:pt x="1262" y="131"/>
                  </a:lnTo>
                  <a:lnTo>
                    <a:pt x="1399" y="89"/>
                  </a:lnTo>
                  <a:lnTo>
                    <a:pt x="1524" y="0"/>
                  </a:lnTo>
                  <a:lnTo>
                    <a:pt x="1477" y="118"/>
                  </a:lnTo>
                  <a:lnTo>
                    <a:pt x="1369" y="259"/>
                  </a:lnTo>
                  <a:lnTo>
                    <a:pt x="1102" y="436"/>
                  </a:lnTo>
                  <a:lnTo>
                    <a:pt x="1016" y="538"/>
                  </a:lnTo>
                  <a:lnTo>
                    <a:pt x="929" y="582"/>
                  </a:lnTo>
                  <a:lnTo>
                    <a:pt x="441" y="579"/>
                  </a:lnTo>
                  <a:lnTo>
                    <a:pt x="347" y="533"/>
                  </a:lnTo>
                  <a:lnTo>
                    <a:pt x="484" y="540"/>
                  </a:lnTo>
                  <a:lnTo>
                    <a:pt x="743" y="495"/>
                  </a:lnTo>
                  <a:lnTo>
                    <a:pt x="347" y="446"/>
                  </a:lnTo>
                  <a:lnTo>
                    <a:pt x="171" y="289"/>
                  </a:lnTo>
                  <a:lnTo>
                    <a:pt x="19" y="128"/>
                  </a:lnTo>
                  <a:lnTo>
                    <a:pt x="0" y="53"/>
                  </a:lnTo>
                  <a:lnTo>
                    <a:pt x="0" y="53"/>
                  </a:lnTo>
                  <a:close/>
                </a:path>
              </a:pathLst>
            </a:custGeom>
            <a:solidFill>
              <a:srgbClr val="AFA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8" name="Freeform 206"/>
            <p:cNvSpPr>
              <a:spLocks/>
            </p:cNvSpPr>
            <p:nvPr/>
          </p:nvSpPr>
          <p:spPr bwMode="auto">
            <a:xfrm>
              <a:off x="4462" y="2655"/>
              <a:ext cx="655" cy="134"/>
            </a:xfrm>
            <a:custGeom>
              <a:avLst/>
              <a:gdLst>
                <a:gd name="T0" fmla="*/ 0 w 1310"/>
                <a:gd name="T1" fmla="*/ 115 h 268"/>
                <a:gd name="T2" fmla="*/ 59 w 1310"/>
                <a:gd name="T3" fmla="*/ 183 h 268"/>
                <a:gd name="T4" fmla="*/ 127 w 1310"/>
                <a:gd name="T5" fmla="*/ 215 h 268"/>
                <a:gd name="T6" fmla="*/ 588 w 1310"/>
                <a:gd name="T7" fmla="*/ 268 h 268"/>
                <a:gd name="T8" fmla="*/ 1177 w 1310"/>
                <a:gd name="T9" fmla="*/ 263 h 268"/>
                <a:gd name="T10" fmla="*/ 1310 w 1310"/>
                <a:gd name="T11" fmla="*/ 222 h 268"/>
                <a:gd name="T12" fmla="*/ 1267 w 1310"/>
                <a:gd name="T13" fmla="*/ 135 h 268"/>
                <a:gd name="T14" fmla="*/ 1104 w 1310"/>
                <a:gd name="T15" fmla="*/ 128 h 268"/>
                <a:gd name="T16" fmla="*/ 1095 w 1310"/>
                <a:gd name="T17" fmla="*/ 63 h 268"/>
                <a:gd name="T18" fmla="*/ 964 w 1310"/>
                <a:gd name="T19" fmla="*/ 96 h 268"/>
                <a:gd name="T20" fmla="*/ 860 w 1310"/>
                <a:gd name="T21" fmla="*/ 72 h 268"/>
                <a:gd name="T22" fmla="*/ 827 w 1310"/>
                <a:gd name="T23" fmla="*/ 96 h 268"/>
                <a:gd name="T24" fmla="*/ 689 w 1310"/>
                <a:gd name="T25" fmla="*/ 85 h 268"/>
                <a:gd name="T26" fmla="*/ 549 w 1310"/>
                <a:gd name="T27" fmla="*/ 85 h 268"/>
                <a:gd name="T28" fmla="*/ 467 w 1310"/>
                <a:gd name="T29" fmla="*/ 46 h 268"/>
                <a:gd name="T30" fmla="*/ 352 w 1310"/>
                <a:gd name="T31" fmla="*/ 96 h 268"/>
                <a:gd name="T32" fmla="*/ 238 w 1310"/>
                <a:gd name="T33" fmla="*/ 0 h 268"/>
                <a:gd name="T34" fmla="*/ 16 w 1310"/>
                <a:gd name="T35" fmla="*/ 20 h 268"/>
                <a:gd name="T36" fmla="*/ 0 w 1310"/>
                <a:gd name="T37" fmla="*/ 49 h 268"/>
                <a:gd name="T38" fmla="*/ 0 w 1310"/>
                <a:gd name="T39" fmla="*/ 115 h 268"/>
                <a:gd name="T40" fmla="*/ 0 w 1310"/>
                <a:gd name="T41" fmla="*/ 11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10" h="268">
                  <a:moveTo>
                    <a:pt x="0" y="115"/>
                  </a:moveTo>
                  <a:lnTo>
                    <a:pt x="59" y="183"/>
                  </a:lnTo>
                  <a:lnTo>
                    <a:pt x="127" y="215"/>
                  </a:lnTo>
                  <a:lnTo>
                    <a:pt x="588" y="268"/>
                  </a:lnTo>
                  <a:lnTo>
                    <a:pt x="1177" y="263"/>
                  </a:lnTo>
                  <a:lnTo>
                    <a:pt x="1310" y="222"/>
                  </a:lnTo>
                  <a:lnTo>
                    <a:pt x="1267" y="135"/>
                  </a:lnTo>
                  <a:lnTo>
                    <a:pt x="1104" y="128"/>
                  </a:lnTo>
                  <a:lnTo>
                    <a:pt x="1095" y="63"/>
                  </a:lnTo>
                  <a:lnTo>
                    <a:pt x="964" y="96"/>
                  </a:lnTo>
                  <a:lnTo>
                    <a:pt x="860" y="72"/>
                  </a:lnTo>
                  <a:lnTo>
                    <a:pt x="827" y="96"/>
                  </a:lnTo>
                  <a:lnTo>
                    <a:pt x="689" y="85"/>
                  </a:lnTo>
                  <a:lnTo>
                    <a:pt x="549" y="85"/>
                  </a:lnTo>
                  <a:lnTo>
                    <a:pt x="467" y="46"/>
                  </a:lnTo>
                  <a:lnTo>
                    <a:pt x="352" y="96"/>
                  </a:lnTo>
                  <a:lnTo>
                    <a:pt x="238" y="0"/>
                  </a:lnTo>
                  <a:lnTo>
                    <a:pt x="16" y="20"/>
                  </a:lnTo>
                  <a:lnTo>
                    <a:pt x="0" y="49"/>
                  </a:lnTo>
                  <a:lnTo>
                    <a:pt x="0" y="115"/>
                  </a:lnTo>
                  <a:lnTo>
                    <a:pt x="0" y="115"/>
                  </a:lnTo>
                  <a:close/>
                </a:path>
              </a:pathLst>
            </a:custGeom>
            <a:solidFill>
              <a:srgbClr val="C2E5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19" name="Freeform 207"/>
            <p:cNvSpPr>
              <a:spLocks/>
            </p:cNvSpPr>
            <p:nvPr/>
          </p:nvSpPr>
          <p:spPr bwMode="auto">
            <a:xfrm>
              <a:off x="3328" y="2473"/>
              <a:ext cx="599" cy="101"/>
            </a:xfrm>
            <a:custGeom>
              <a:avLst/>
              <a:gdLst>
                <a:gd name="T0" fmla="*/ 0 w 1198"/>
                <a:gd name="T1" fmla="*/ 97 h 201"/>
                <a:gd name="T2" fmla="*/ 117 w 1198"/>
                <a:gd name="T3" fmla="*/ 55 h 201"/>
                <a:gd name="T4" fmla="*/ 215 w 1198"/>
                <a:gd name="T5" fmla="*/ 78 h 201"/>
                <a:gd name="T6" fmla="*/ 300 w 1198"/>
                <a:gd name="T7" fmla="*/ 39 h 201"/>
                <a:gd name="T8" fmla="*/ 355 w 1198"/>
                <a:gd name="T9" fmla="*/ 19 h 201"/>
                <a:gd name="T10" fmla="*/ 411 w 1198"/>
                <a:gd name="T11" fmla="*/ 32 h 201"/>
                <a:gd name="T12" fmla="*/ 500 w 1198"/>
                <a:gd name="T13" fmla="*/ 0 h 201"/>
                <a:gd name="T14" fmla="*/ 594 w 1198"/>
                <a:gd name="T15" fmla="*/ 6 h 201"/>
                <a:gd name="T16" fmla="*/ 654 w 1198"/>
                <a:gd name="T17" fmla="*/ 55 h 201"/>
                <a:gd name="T18" fmla="*/ 724 w 1198"/>
                <a:gd name="T19" fmla="*/ 39 h 201"/>
                <a:gd name="T20" fmla="*/ 751 w 1198"/>
                <a:gd name="T21" fmla="*/ 58 h 201"/>
                <a:gd name="T22" fmla="*/ 809 w 1198"/>
                <a:gd name="T23" fmla="*/ 25 h 201"/>
                <a:gd name="T24" fmla="*/ 884 w 1198"/>
                <a:gd name="T25" fmla="*/ 22 h 201"/>
                <a:gd name="T26" fmla="*/ 1003 w 1198"/>
                <a:gd name="T27" fmla="*/ 80 h 201"/>
                <a:gd name="T28" fmla="*/ 1091 w 1198"/>
                <a:gd name="T29" fmla="*/ 123 h 201"/>
                <a:gd name="T30" fmla="*/ 1162 w 1198"/>
                <a:gd name="T31" fmla="*/ 121 h 201"/>
                <a:gd name="T32" fmla="*/ 1198 w 1198"/>
                <a:gd name="T33" fmla="*/ 140 h 201"/>
                <a:gd name="T34" fmla="*/ 1188 w 1198"/>
                <a:gd name="T35" fmla="*/ 165 h 201"/>
                <a:gd name="T36" fmla="*/ 1149 w 1198"/>
                <a:gd name="T37" fmla="*/ 182 h 201"/>
                <a:gd name="T38" fmla="*/ 980 w 1198"/>
                <a:gd name="T39" fmla="*/ 201 h 201"/>
                <a:gd name="T40" fmla="*/ 663 w 1198"/>
                <a:gd name="T41" fmla="*/ 201 h 201"/>
                <a:gd name="T42" fmla="*/ 369 w 1198"/>
                <a:gd name="T43" fmla="*/ 198 h 201"/>
                <a:gd name="T44" fmla="*/ 87 w 1198"/>
                <a:gd name="T45" fmla="*/ 160 h 201"/>
                <a:gd name="T46" fmla="*/ 3 w 1198"/>
                <a:gd name="T47" fmla="*/ 121 h 201"/>
                <a:gd name="T48" fmla="*/ 0 w 1198"/>
                <a:gd name="T49" fmla="*/ 97 h 201"/>
                <a:gd name="T50" fmla="*/ 0 w 1198"/>
                <a:gd name="T51" fmla="*/ 9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8" h="201">
                  <a:moveTo>
                    <a:pt x="0" y="97"/>
                  </a:moveTo>
                  <a:lnTo>
                    <a:pt x="117" y="55"/>
                  </a:lnTo>
                  <a:lnTo>
                    <a:pt x="215" y="78"/>
                  </a:lnTo>
                  <a:lnTo>
                    <a:pt x="300" y="39"/>
                  </a:lnTo>
                  <a:lnTo>
                    <a:pt x="355" y="19"/>
                  </a:lnTo>
                  <a:lnTo>
                    <a:pt x="411" y="32"/>
                  </a:lnTo>
                  <a:lnTo>
                    <a:pt x="500" y="0"/>
                  </a:lnTo>
                  <a:lnTo>
                    <a:pt x="594" y="6"/>
                  </a:lnTo>
                  <a:lnTo>
                    <a:pt x="654" y="55"/>
                  </a:lnTo>
                  <a:lnTo>
                    <a:pt x="724" y="39"/>
                  </a:lnTo>
                  <a:lnTo>
                    <a:pt x="751" y="58"/>
                  </a:lnTo>
                  <a:lnTo>
                    <a:pt x="809" y="25"/>
                  </a:lnTo>
                  <a:lnTo>
                    <a:pt x="884" y="22"/>
                  </a:lnTo>
                  <a:lnTo>
                    <a:pt x="1003" y="80"/>
                  </a:lnTo>
                  <a:lnTo>
                    <a:pt x="1091" y="123"/>
                  </a:lnTo>
                  <a:lnTo>
                    <a:pt x="1162" y="121"/>
                  </a:lnTo>
                  <a:lnTo>
                    <a:pt x="1198" y="140"/>
                  </a:lnTo>
                  <a:lnTo>
                    <a:pt x="1188" y="165"/>
                  </a:lnTo>
                  <a:lnTo>
                    <a:pt x="1149" y="182"/>
                  </a:lnTo>
                  <a:lnTo>
                    <a:pt x="980" y="201"/>
                  </a:lnTo>
                  <a:lnTo>
                    <a:pt x="663" y="201"/>
                  </a:lnTo>
                  <a:lnTo>
                    <a:pt x="369" y="198"/>
                  </a:lnTo>
                  <a:lnTo>
                    <a:pt x="87" y="160"/>
                  </a:lnTo>
                  <a:lnTo>
                    <a:pt x="3" y="121"/>
                  </a:lnTo>
                  <a:lnTo>
                    <a:pt x="0" y="97"/>
                  </a:lnTo>
                  <a:lnTo>
                    <a:pt x="0" y="97"/>
                  </a:lnTo>
                  <a:close/>
                </a:path>
              </a:pathLst>
            </a:custGeom>
            <a:solidFill>
              <a:srgbClr val="FF948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1" name="Freeform 209"/>
            <p:cNvSpPr>
              <a:spLocks/>
            </p:cNvSpPr>
            <p:nvPr/>
          </p:nvSpPr>
          <p:spPr bwMode="auto">
            <a:xfrm>
              <a:off x="3529" y="2113"/>
              <a:ext cx="219" cy="193"/>
            </a:xfrm>
            <a:custGeom>
              <a:avLst/>
              <a:gdLst>
                <a:gd name="T0" fmla="*/ 33 w 437"/>
                <a:gd name="T1" fmla="*/ 0 h 385"/>
                <a:gd name="T2" fmla="*/ 0 w 437"/>
                <a:gd name="T3" fmla="*/ 183 h 385"/>
                <a:gd name="T4" fmla="*/ 101 w 437"/>
                <a:gd name="T5" fmla="*/ 385 h 385"/>
                <a:gd name="T6" fmla="*/ 437 w 437"/>
                <a:gd name="T7" fmla="*/ 265 h 385"/>
                <a:gd name="T8" fmla="*/ 308 w 437"/>
                <a:gd name="T9" fmla="*/ 104 h 385"/>
                <a:gd name="T10" fmla="*/ 33 w 437"/>
                <a:gd name="T11" fmla="*/ 0 h 385"/>
                <a:gd name="T12" fmla="*/ 33 w 437"/>
                <a:gd name="T13" fmla="*/ 0 h 385"/>
              </a:gdLst>
              <a:ahLst/>
              <a:cxnLst>
                <a:cxn ang="0">
                  <a:pos x="T0" y="T1"/>
                </a:cxn>
                <a:cxn ang="0">
                  <a:pos x="T2" y="T3"/>
                </a:cxn>
                <a:cxn ang="0">
                  <a:pos x="T4" y="T5"/>
                </a:cxn>
                <a:cxn ang="0">
                  <a:pos x="T6" y="T7"/>
                </a:cxn>
                <a:cxn ang="0">
                  <a:pos x="T8" y="T9"/>
                </a:cxn>
                <a:cxn ang="0">
                  <a:pos x="T10" y="T11"/>
                </a:cxn>
                <a:cxn ang="0">
                  <a:pos x="T12" y="T13"/>
                </a:cxn>
              </a:cxnLst>
              <a:rect l="0" t="0" r="r" b="b"/>
              <a:pathLst>
                <a:path w="437" h="385">
                  <a:moveTo>
                    <a:pt x="33" y="0"/>
                  </a:moveTo>
                  <a:lnTo>
                    <a:pt x="0" y="183"/>
                  </a:lnTo>
                  <a:lnTo>
                    <a:pt x="101" y="385"/>
                  </a:lnTo>
                  <a:lnTo>
                    <a:pt x="437" y="265"/>
                  </a:lnTo>
                  <a:lnTo>
                    <a:pt x="308" y="104"/>
                  </a:lnTo>
                  <a:lnTo>
                    <a:pt x="33" y="0"/>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2" name="Freeform 210"/>
            <p:cNvSpPr>
              <a:spLocks/>
            </p:cNvSpPr>
            <p:nvPr/>
          </p:nvSpPr>
          <p:spPr bwMode="auto">
            <a:xfrm>
              <a:off x="4516" y="2203"/>
              <a:ext cx="325" cy="225"/>
            </a:xfrm>
            <a:custGeom>
              <a:avLst/>
              <a:gdLst>
                <a:gd name="T0" fmla="*/ 14 w 649"/>
                <a:gd name="T1" fmla="*/ 61 h 448"/>
                <a:gd name="T2" fmla="*/ 244 w 649"/>
                <a:gd name="T3" fmla="*/ 0 h 448"/>
                <a:gd name="T4" fmla="*/ 649 w 649"/>
                <a:gd name="T5" fmla="*/ 114 h 448"/>
                <a:gd name="T6" fmla="*/ 522 w 649"/>
                <a:gd name="T7" fmla="*/ 283 h 448"/>
                <a:gd name="T8" fmla="*/ 157 w 649"/>
                <a:gd name="T9" fmla="*/ 448 h 448"/>
                <a:gd name="T10" fmla="*/ 0 w 649"/>
                <a:gd name="T11" fmla="*/ 150 h 448"/>
                <a:gd name="T12" fmla="*/ 14 w 649"/>
                <a:gd name="T13" fmla="*/ 61 h 448"/>
                <a:gd name="T14" fmla="*/ 14 w 649"/>
                <a:gd name="T15" fmla="*/ 61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9" h="448">
                  <a:moveTo>
                    <a:pt x="14" y="61"/>
                  </a:moveTo>
                  <a:lnTo>
                    <a:pt x="244" y="0"/>
                  </a:lnTo>
                  <a:lnTo>
                    <a:pt x="649" y="114"/>
                  </a:lnTo>
                  <a:lnTo>
                    <a:pt x="522" y="283"/>
                  </a:lnTo>
                  <a:lnTo>
                    <a:pt x="157" y="448"/>
                  </a:lnTo>
                  <a:lnTo>
                    <a:pt x="0" y="150"/>
                  </a:lnTo>
                  <a:lnTo>
                    <a:pt x="14" y="61"/>
                  </a:lnTo>
                  <a:lnTo>
                    <a:pt x="14"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3" name="Freeform 211"/>
            <p:cNvSpPr>
              <a:spLocks/>
            </p:cNvSpPr>
            <p:nvPr/>
          </p:nvSpPr>
          <p:spPr bwMode="auto">
            <a:xfrm>
              <a:off x="4410" y="2201"/>
              <a:ext cx="357" cy="114"/>
            </a:xfrm>
            <a:custGeom>
              <a:avLst/>
              <a:gdLst>
                <a:gd name="T0" fmla="*/ 275 w 715"/>
                <a:gd name="T1" fmla="*/ 197 h 226"/>
                <a:gd name="T2" fmla="*/ 411 w 715"/>
                <a:gd name="T3" fmla="*/ 82 h 226"/>
                <a:gd name="T4" fmla="*/ 628 w 715"/>
                <a:gd name="T5" fmla="*/ 86 h 226"/>
                <a:gd name="T6" fmla="*/ 715 w 715"/>
                <a:gd name="T7" fmla="*/ 60 h 226"/>
                <a:gd name="T8" fmla="*/ 467 w 715"/>
                <a:gd name="T9" fmla="*/ 0 h 226"/>
                <a:gd name="T10" fmla="*/ 0 w 715"/>
                <a:gd name="T11" fmla="*/ 76 h 226"/>
                <a:gd name="T12" fmla="*/ 0 w 715"/>
                <a:gd name="T13" fmla="*/ 137 h 226"/>
                <a:gd name="T14" fmla="*/ 249 w 715"/>
                <a:gd name="T15" fmla="*/ 226 h 226"/>
                <a:gd name="T16" fmla="*/ 275 w 715"/>
                <a:gd name="T17" fmla="*/ 197 h 226"/>
                <a:gd name="T18" fmla="*/ 275 w 715"/>
                <a:gd name="T19" fmla="*/ 19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226">
                  <a:moveTo>
                    <a:pt x="275" y="197"/>
                  </a:moveTo>
                  <a:lnTo>
                    <a:pt x="411" y="82"/>
                  </a:lnTo>
                  <a:lnTo>
                    <a:pt x="628" y="86"/>
                  </a:lnTo>
                  <a:lnTo>
                    <a:pt x="715" y="60"/>
                  </a:lnTo>
                  <a:lnTo>
                    <a:pt x="467" y="0"/>
                  </a:lnTo>
                  <a:lnTo>
                    <a:pt x="0" y="76"/>
                  </a:lnTo>
                  <a:lnTo>
                    <a:pt x="0" y="137"/>
                  </a:lnTo>
                  <a:lnTo>
                    <a:pt x="249" y="226"/>
                  </a:lnTo>
                  <a:lnTo>
                    <a:pt x="275" y="197"/>
                  </a:lnTo>
                  <a:lnTo>
                    <a:pt x="275" y="197"/>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4" name="Freeform 212"/>
            <p:cNvSpPr>
              <a:spLocks/>
            </p:cNvSpPr>
            <p:nvPr/>
          </p:nvSpPr>
          <p:spPr bwMode="auto">
            <a:xfrm>
              <a:off x="4575" y="2229"/>
              <a:ext cx="305" cy="219"/>
            </a:xfrm>
            <a:custGeom>
              <a:avLst/>
              <a:gdLst>
                <a:gd name="T0" fmla="*/ 0 w 611"/>
                <a:gd name="T1" fmla="*/ 186 h 439"/>
                <a:gd name="T2" fmla="*/ 133 w 611"/>
                <a:gd name="T3" fmla="*/ 259 h 439"/>
                <a:gd name="T4" fmla="*/ 215 w 611"/>
                <a:gd name="T5" fmla="*/ 177 h 439"/>
                <a:gd name="T6" fmla="*/ 297 w 611"/>
                <a:gd name="T7" fmla="*/ 89 h 439"/>
                <a:gd name="T8" fmla="*/ 420 w 611"/>
                <a:gd name="T9" fmla="*/ 96 h 439"/>
                <a:gd name="T10" fmla="*/ 316 w 611"/>
                <a:gd name="T11" fmla="*/ 36 h 439"/>
                <a:gd name="T12" fmla="*/ 313 w 611"/>
                <a:gd name="T13" fmla="*/ 5 h 439"/>
                <a:gd name="T14" fmla="*/ 611 w 611"/>
                <a:gd name="T15" fmla="*/ 0 h 439"/>
                <a:gd name="T16" fmla="*/ 463 w 611"/>
                <a:gd name="T17" fmla="*/ 191 h 439"/>
                <a:gd name="T18" fmla="*/ 316 w 611"/>
                <a:gd name="T19" fmla="*/ 285 h 439"/>
                <a:gd name="T20" fmla="*/ 179 w 611"/>
                <a:gd name="T21" fmla="*/ 439 h 439"/>
                <a:gd name="T22" fmla="*/ 87 w 611"/>
                <a:gd name="T23" fmla="*/ 439 h 439"/>
                <a:gd name="T24" fmla="*/ 0 w 611"/>
                <a:gd name="T25" fmla="*/ 186 h 439"/>
                <a:gd name="T26" fmla="*/ 0 w 611"/>
                <a:gd name="T27" fmla="*/ 18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1" h="439">
                  <a:moveTo>
                    <a:pt x="0" y="186"/>
                  </a:moveTo>
                  <a:lnTo>
                    <a:pt x="133" y="259"/>
                  </a:lnTo>
                  <a:lnTo>
                    <a:pt x="215" y="177"/>
                  </a:lnTo>
                  <a:lnTo>
                    <a:pt x="297" y="89"/>
                  </a:lnTo>
                  <a:lnTo>
                    <a:pt x="420" y="96"/>
                  </a:lnTo>
                  <a:lnTo>
                    <a:pt x="316" y="36"/>
                  </a:lnTo>
                  <a:lnTo>
                    <a:pt x="313" y="5"/>
                  </a:lnTo>
                  <a:lnTo>
                    <a:pt x="611" y="0"/>
                  </a:lnTo>
                  <a:lnTo>
                    <a:pt x="463" y="191"/>
                  </a:lnTo>
                  <a:lnTo>
                    <a:pt x="316" y="285"/>
                  </a:lnTo>
                  <a:lnTo>
                    <a:pt x="179" y="439"/>
                  </a:lnTo>
                  <a:lnTo>
                    <a:pt x="87" y="439"/>
                  </a:lnTo>
                  <a:lnTo>
                    <a:pt x="0" y="186"/>
                  </a:lnTo>
                  <a:lnTo>
                    <a:pt x="0" y="186"/>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5" name="Freeform 213"/>
            <p:cNvSpPr>
              <a:spLocks/>
            </p:cNvSpPr>
            <p:nvPr/>
          </p:nvSpPr>
          <p:spPr bwMode="auto">
            <a:xfrm>
              <a:off x="3524" y="2156"/>
              <a:ext cx="301" cy="206"/>
            </a:xfrm>
            <a:custGeom>
              <a:avLst/>
              <a:gdLst>
                <a:gd name="T0" fmla="*/ 24 w 601"/>
                <a:gd name="T1" fmla="*/ 0 h 412"/>
                <a:gd name="T2" fmla="*/ 68 w 601"/>
                <a:gd name="T3" fmla="*/ 154 h 412"/>
                <a:gd name="T4" fmla="*/ 154 w 601"/>
                <a:gd name="T5" fmla="*/ 213 h 412"/>
                <a:gd name="T6" fmla="*/ 229 w 601"/>
                <a:gd name="T7" fmla="*/ 193 h 412"/>
                <a:gd name="T8" fmla="*/ 318 w 601"/>
                <a:gd name="T9" fmla="*/ 190 h 412"/>
                <a:gd name="T10" fmla="*/ 374 w 601"/>
                <a:gd name="T11" fmla="*/ 168 h 412"/>
                <a:gd name="T12" fmla="*/ 259 w 601"/>
                <a:gd name="T13" fmla="*/ 50 h 412"/>
                <a:gd name="T14" fmla="*/ 471 w 601"/>
                <a:gd name="T15" fmla="*/ 79 h 412"/>
                <a:gd name="T16" fmla="*/ 601 w 601"/>
                <a:gd name="T17" fmla="*/ 154 h 412"/>
                <a:gd name="T18" fmla="*/ 302 w 601"/>
                <a:gd name="T19" fmla="*/ 412 h 412"/>
                <a:gd name="T20" fmla="*/ 121 w 601"/>
                <a:gd name="T21" fmla="*/ 393 h 412"/>
                <a:gd name="T22" fmla="*/ 85 w 601"/>
                <a:gd name="T23" fmla="*/ 203 h 412"/>
                <a:gd name="T24" fmla="*/ 0 w 601"/>
                <a:gd name="T25" fmla="*/ 113 h 412"/>
                <a:gd name="T26" fmla="*/ 24 w 601"/>
                <a:gd name="T27" fmla="*/ 0 h 412"/>
                <a:gd name="T28" fmla="*/ 24 w 601"/>
                <a:gd name="T29"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1" h="412">
                  <a:moveTo>
                    <a:pt x="24" y="0"/>
                  </a:moveTo>
                  <a:lnTo>
                    <a:pt x="68" y="154"/>
                  </a:lnTo>
                  <a:lnTo>
                    <a:pt x="154" y="213"/>
                  </a:lnTo>
                  <a:lnTo>
                    <a:pt x="229" y="193"/>
                  </a:lnTo>
                  <a:lnTo>
                    <a:pt x="318" y="190"/>
                  </a:lnTo>
                  <a:lnTo>
                    <a:pt x="374" y="168"/>
                  </a:lnTo>
                  <a:lnTo>
                    <a:pt x="259" y="50"/>
                  </a:lnTo>
                  <a:lnTo>
                    <a:pt x="471" y="79"/>
                  </a:lnTo>
                  <a:lnTo>
                    <a:pt x="601" y="154"/>
                  </a:lnTo>
                  <a:lnTo>
                    <a:pt x="302" y="412"/>
                  </a:lnTo>
                  <a:lnTo>
                    <a:pt x="121" y="393"/>
                  </a:lnTo>
                  <a:lnTo>
                    <a:pt x="85" y="203"/>
                  </a:lnTo>
                  <a:lnTo>
                    <a:pt x="0" y="113"/>
                  </a:lnTo>
                  <a:lnTo>
                    <a:pt x="24" y="0"/>
                  </a:lnTo>
                  <a:lnTo>
                    <a:pt x="24" y="0"/>
                  </a:lnTo>
                  <a:close/>
                </a:path>
              </a:pathLst>
            </a:custGeom>
            <a:solidFill>
              <a:srgbClr val="CCF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6" name="Freeform 214"/>
            <p:cNvSpPr>
              <a:spLocks/>
            </p:cNvSpPr>
            <p:nvPr/>
          </p:nvSpPr>
          <p:spPr bwMode="auto">
            <a:xfrm>
              <a:off x="4416" y="2137"/>
              <a:ext cx="561" cy="390"/>
            </a:xfrm>
            <a:custGeom>
              <a:avLst/>
              <a:gdLst>
                <a:gd name="T0" fmla="*/ 0 w 1123"/>
                <a:gd name="T1" fmla="*/ 284 h 780"/>
                <a:gd name="T2" fmla="*/ 204 w 1123"/>
                <a:gd name="T3" fmla="*/ 252 h 780"/>
                <a:gd name="T4" fmla="*/ 291 w 1123"/>
                <a:gd name="T5" fmla="*/ 280 h 780"/>
                <a:gd name="T6" fmla="*/ 319 w 1123"/>
                <a:gd name="T7" fmla="*/ 344 h 780"/>
                <a:gd name="T8" fmla="*/ 396 w 1123"/>
                <a:gd name="T9" fmla="*/ 459 h 780"/>
                <a:gd name="T10" fmla="*/ 432 w 1123"/>
                <a:gd name="T11" fmla="*/ 572 h 780"/>
                <a:gd name="T12" fmla="*/ 570 w 1123"/>
                <a:gd name="T13" fmla="*/ 516 h 780"/>
                <a:gd name="T14" fmla="*/ 661 w 1123"/>
                <a:gd name="T15" fmla="*/ 440 h 780"/>
                <a:gd name="T16" fmla="*/ 791 w 1123"/>
                <a:gd name="T17" fmla="*/ 368 h 780"/>
                <a:gd name="T18" fmla="*/ 747 w 1123"/>
                <a:gd name="T19" fmla="*/ 315 h 780"/>
                <a:gd name="T20" fmla="*/ 826 w 1123"/>
                <a:gd name="T21" fmla="*/ 216 h 780"/>
                <a:gd name="T22" fmla="*/ 619 w 1123"/>
                <a:gd name="T23" fmla="*/ 216 h 780"/>
                <a:gd name="T24" fmla="*/ 466 w 1123"/>
                <a:gd name="T25" fmla="*/ 164 h 780"/>
                <a:gd name="T26" fmla="*/ 379 w 1123"/>
                <a:gd name="T27" fmla="*/ 204 h 780"/>
                <a:gd name="T28" fmla="*/ 172 w 1123"/>
                <a:gd name="T29" fmla="*/ 168 h 780"/>
                <a:gd name="T30" fmla="*/ 464 w 1123"/>
                <a:gd name="T31" fmla="*/ 59 h 780"/>
                <a:gd name="T32" fmla="*/ 727 w 1123"/>
                <a:gd name="T33" fmla="*/ 125 h 780"/>
                <a:gd name="T34" fmla="*/ 874 w 1123"/>
                <a:gd name="T35" fmla="*/ 144 h 780"/>
                <a:gd name="T36" fmla="*/ 890 w 1123"/>
                <a:gd name="T37" fmla="*/ 40 h 780"/>
                <a:gd name="T38" fmla="*/ 1015 w 1123"/>
                <a:gd name="T39" fmla="*/ 0 h 780"/>
                <a:gd name="T40" fmla="*/ 1123 w 1123"/>
                <a:gd name="T41" fmla="*/ 104 h 780"/>
                <a:gd name="T42" fmla="*/ 890 w 1123"/>
                <a:gd name="T43" fmla="*/ 531 h 780"/>
                <a:gd name="T44" fmla="*/ 879 w 1123"/>
                <a:gd name="T45" fmla="*/ 595 h 780"/>
                <a:gd name="T46" fmla="*/ 758 w 1123"/>
                <a:gd name="T47" fmla="*/ 767 h 780"/>
                <a:gd name="T48" fmla="*/ 555 w 1123"/>
                <a:gd name="T49" fmla="*/ 780 h 780"/>
                <a:gd name="T50" fmla="*/ 404 w 1123"/>
                <a:gd name="T51" fmla="*/ 723 h 780"/>
                <a:gd name="T52" fmla="*/ 253 w 1123"/>
                <a:gd name="T53" fmla="*/ 368 h 780"/>
                <a:gd name="T54" fmla="*/ 0 w 1123"/>
                <a:gd name="T55" fmla="*/ 284 h 780"/>
                <a:gd name="T56" fmla="*/ 0 w 1123"/>
                <a:gd name="T57" fmla="*/ 28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23" h="780">
                  <a:moveTo>
                    <a:pt x="0" y="284"/>
                  </a:moveTo>
                  <a:lnTo>
                    <a:pt x="204" y="252"/>
                  </a:lnTo>
                  <a:lnTo>
                    <a:pt x="291" y="280"/>
                  </a:lnTo>
                  <a:lnTo>
                    <a:pt x="319" y="344"/>
                  </a:lnTo>
                  <a:lnTo>
                    <a:pt x="396" y="459"/>
                  </a:lnTo>
                  <a:lnTo>
                    <a:pt x="432" y="572"/>
                  </a:lnTo>
                  <a:lnTo>
                    <a:pt x="570" y="516"/>
                  </a:lnTo>
                  <a:lnTo>
                    <a:pt x="661" y="440"/>
                  </a:lnTo>
                  <a:lnTo>
                    <a:pt x="791" y="368"/>
                  </a:lnTo>
                  <a:lnTo>
                    <a:pt x="747" y="315"/>
                  </a:lnTo>
                  <a:lnTo>
                    <a:pt x="826" y="216"/>
                  </a:lnTo>
                  <a:lnTo>
                    <a:pt x="619" y="216"/>
                  </a:lnTo>
                  <a:lnTo>
                    <a:pt x="466" y="164"/>
                  </a:lnTo>
                  <a:lnTo>
                    <a:pt x="379" y="204"/>
                  </a:lnTo>
                  <a:lnTo>
                    <a:pt x="172" y="168"/>
                  </a:lnTo>
                  <a:lnTo>
                    <a:pt x="464" y="59"/>
                  </a:lnTo>
                  <a:lnTo>
                    <a:pt x="727" y="125"/>
                  </a:lnTo>
                  <a:lnTo>
                    <a:pt x="874" y="144"/>
                  </a:lnTo>
                  <a:lnTo>
                    <a:pt x="890" y="40"/>
                  </a:lnTo>
                  <a:lnTo>
                    <a:pt x="1015" y="0"/>
                  </a:lnTo>
                  <a:lnTo>
                    <a:pt x="1123" y="104"/>
                  </a:lnTo>
                  <a:lnTo>
                    <a:pt x="890" y="531"/>
                  </a:lnTo>
                  <a:lnTo>
                    <a:pt x="879" y="595"/>
                  </a:lnTo>
                  <a:lnTo>
                    <a:pt x="758" y="767"/>
                  </a:lnTo>
                  <a:lnTo>
                    <a:pt x="555" y="780"/>
                  </a:lnTo>
                  <a:lnTo>
                    <a:pt x="404" y="723"/>
                  </a:lnTo>
                  <a:lnTo>
                    <a:pt x="253" y="368"/>
                  </a:lnTo>
                  <a:lnTo>
                    <a:pt x="0" y="284"/>
                  </a:lnTo>
                  <a:lnTo>
                    <a:pt x="0" y="28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7" name="Freeform 215"/>
            <p:cNvSpPr>
              <a:spLocks/>
            </p:cNvSpPr>
            <p:nvPr/>
          </p:nvSpPr>
          <p:spPr bwMode="auto">
            <a:xfrm>
              <a:off x="3558" y="2109"/>
              <a:ext cx="369" cy="268"/>
            </a:xfrm>
            <a:custGeom>
              <a:avLst/>
              <a:gdLst>
                <a:gd name="T0" fmla="*/ 0 w 739"/>
                <a:gd name="T1" fmla="*/ 24 h 536"/>
                <a:gd name="T2" fmla="*/ 43 w 739"/>
                <a:gd name="T3" fmla="*/ 60 h 536"/>
                <a:gd name="T4" fmla="*/ 16 w 739"/>
                <a:gd name="T5" fmla="*/ 104 h 536"/>
                <a:gd name="T6" fmla="*/ 32 w 739"/>
                <a:gd name="T7" fmla="*/ 196 h 536"/>
                <a:gd name="T8" fmla="*/ 56 w 739"/>
                <a:gd name="T9" fmla="*/ 228 h 536"/>
                <a:gd name="T10" fmla="*/ 96 w 739"/>
                <a:gd name="T11" fmla="*/ 181 h 536"/>
                <a:gd name="T12" fmla="*/ 188 w 739"/>
                <a:gd name="T13" fmla="*/ 160 h 536"/>
                <a:gd name="T14" fmla="*/ 267 w 739"/>
                <a:gd name="T15" fmla="*/ 200 h 536"/>
                <a:gd name="T16" fmla="*/ 431 w 739"/>
                <a:gd name="T17" fmla="*/ 200 h 536"/>
                <a:gd name="T18" fmla="*/ 431 w 739"/>
                <a:gd name="T19" fmla="*/ 245 h 536"/>
                <a:gd name="T20" fmla="*/ 460 w 739"/>
                <a:gd name="T21" fmla="*/ 268 h 536"/>
                <a:gd name="T22" fmla="*/ 424 w 739"/>
                <a:gd name="T23" fmla="*/ 304 h 536"/>
                <a:gd name="T24" fmla="*/ 328 w 739"/>
                <a:gd name="T25" fmla="*/ 371 h 536"/>
                <a:gd name="T26" fmla="*/ 307 w 739"/>
                <a:gd name="T27" fmla="*/ 419 h 536"/>
                <a:gd name="T28" fmla="*/ 228 w 739"/>
                <a:gd name="T29" fmla="*/ 440 h 536"/>
                <a:gd name="T30" fmla="*/ 132 w 739"/>
                <a:gd name="T31" fmla="*/ 472 h 536"/>
                <a:gd name="T32" fmla="*/ 41 w 739"/>
                <a:gd name="T33" fmla="*/ 428 h 536"/>
                <a:gd name="T34" fmla="*/ 43 w 739"/>
                <a:gd name="T35" fmla="*/ 515 h 536"/>
                <a:gd name="T36" fmla="*/ 139 w 739"/>
                <a:gd name="T37" fmla="*/ 536 h 536"/>
                <a:gd name="T38" fmla="*/ 352 w 739"/>
                <a:gd name="T39" fmla="*/ 536 h 536"/>
                <a:gd name="T40" fmla="*/ 550 w 739"/>
                <a:gd name="T41" fmla="*/ 283 h 536"/>
                <a:gd name="T42" fmla="*/ 739 w 739"/>
                <a:gd name="T43" fmla="*/ 251 h 536"/>
                <a:gd name="T44" fmla="*/ 671 w 739"/>
                <a:gd name="T45" fmla="*/ 181 h 536"/>
                <a:gd name="T46" fmla="*/ 475 w 739"/>
                <a:gd name="T47" fmla="*/ 176 h 536"/>
                <a:gd name="T48" fmla="*/ 271 w 739"/>
                <a:gd name="T49" fmla="*/ 147 h 536"/>
                <a:gd name="T50" fmla="*/ 109 w 739"/>
                <a:gd name="T51" fmla="*/ 0 h 536"/>
                <a:gd name="T52" fmla="*/ 0 w 739"/>
                <a:gd name="T53" fmla="*/ 24 h 536"/>
                <a:gd name="T54" fmla="*/ 0 w 739"/>
                <a:gd name="T55" fmla="*/ 2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39" h="536">
                  <a:moveTo>
                    <a:pt x="0" y="24"/>
                  </a:moveTo>
                  <a:lnTo>
                    <a:pt x="43" y="60"/>
                  </a:lnTo>
                  <a:lnTo>
                    <a:pt x="16" y="104"/>
                  </a:lnTo>
                  <a:lnTo>
                    <a:pt x="32" y="196"/>
                  </a:lnTo>
                  <a:lnTo>
                    <a:pt x="56" y="228"/>
                  </a:lnTo>
                  <a:lnTo>
                    <a:pt x="96" y="181"/>
                  </a:lnTo>
                  <a:lnTo>
                    <a:pt x="188" y="160"/>
                  </a:lnTo>
                  <a:lnTo>
                    <a:pt x="267" y="200"/>
                  </a:lnTo>
                  <a:lnTo>
                    <a:pt x="431" y="200"/>
                  </a:lnTo>
                  <a:lnTo>
                    <a:pt x="431" y="245"/>
                  </a:lnTo>
                  <a:lnTo>
                    <a:pt x="460" y="268"/>
                  </a:lnTo>
                  <a:lnTo>
                    <a:pt x="424" y="304"/>
                  </a:lnTo>
                  <a:lnTo>
                    <a:pt x="328" y="371"/>
                  </a:lnTo>
                  <a:lnTo>
                    <a:pt x="307" y="419"/>
                  </a:lnTo>
                  <a:lnTo>
                    <a:pt x="228" y="440"/>
                  </a:lnTo>
                  <a:lnTo>
                    <a:pt x="132" y="472"/>
                  </a:lnTo>
                  <a:lnTo>
                    <a:pt x="41" y="428"/>
                  </a:lnTo>
                  <a:lnTo>
                    <a:pt x="43" y="515"/>
                  </a:lnTo>
                  <a:lnTo>
                    <a:pt x="139" y="536"/>
                  </a:lnTo>
                  <a:lnTo>
                    <a:pt x="352" y="536"/>
                  </a:lnTo>
                  <a:lnTo>
                    <a:pt x="550" y="283"/>
                  </a:lnTo>
                  <a:lnTo>
                    <a:pt x="739" y="251"/>
                  </a:lnTo>
                  <a:lnTo>
                    <a:pt x="671" y="181"/>
                  </a:lnTo>
                  <a:lnTo>
                    <a:pt x="475" y="176"/>
                  </a:lnTo>
                  <a:lnTo>
                    <a:pt x="271" y="147"/>
                  </a:lnTo>
                  <a:lnTo>
                    <a:pt x="109" y="0"/>
                  </a:lnTo>
                  <a:lnTo>
                    <a:pt x="0" y="24"/>
                  </a:lnTo>
                  <a:lnTo>
                    <a:pt x="0" y="24"/>
                  </a:lnTo>
                  <a:close/>
                </a:path>
              </a:pathLst>
            </a:custGeom>
            <a:solidFill>
              <a:srgbClr val="80B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8" name="Freeform 216"/>
            <p:cNvSpPr>
              <a:spLocks/>
            </p:cNvSpPr>
            <p:nvPr/>
          </p:nvSpPr>
          <p:spPr bwMode="auto">
            <a:xfrm>
              <a:off x="3528" y="2195"/>
              <a:ext cx="220" cy="146"/>
            </a:xfrm>
            <a:custGeom>
              <a:avLst/>
              <a:gdLst>
                <a:gd name="T0" fmla="*/ 23 w 438"/>
                <a:gd name="T1" fmla="*/ 0 h 292"/>
                <a:gd name="T2" fmla="*/ 55 w 438"/>
                <a:gd name="T3" fmla="*/ 56 h 292"/>
                <a:gd name="T4" fmla="*/ 111 w 438"/>
                <a:gd name="T5" fmla="*/ 111 h 292"/>
                <a:gd name="T6" fmla="*/ 159 w 438"/>
                <a:gd name="T7" fmla="*/ 116 h 292"/>
                <a:gd name="T8" fmla="*/ 247 w 438"/>
                <a:gd name="T9" fmla="*/ 152 h 292"/>
                <a:gd name="T10" fmla="*/ 291 w 438"/>
                <a:gd name="T11" fmla="*/ 228 h 292"/>
                <a:gd name="T12" fmla="*/ 338 w 438"/>
                <a:gd name="T13" fmla="*/ 252 h 292"/>
                <a:gd name="T14" fmla="*/ 438 w 438"/>
                <a:gd name="T15" fmla="*/ 252 h 292"/>
                <a:gd name="T16" fmla="*/ 395 w 438"/>
                <a:gd name="T17" fmla="*/ 292 h 292"/>
                <a:gd name="T18" fmla="*/ 319 w 438"/>
                <a:gd name="T19" fmla="*/ 292 h 292"/>
                <a:gd name="T20" fmla="*/ 258 w 438"/>
                <a:gd name="T21" fmla="*/ 264 h 292"/>
                <a:gd name="T22" fmla="*/ 219 w 438"/>
                <a:gd name="T23" fmla="*/ 179 h 292"/>
                <a:gd name="T24" fmla="*/ 168 w 438"/>
                <a:gd name="T25" fmla="*/ 156 h 292"/>
                <a:gd name="T26" fmla="*/ 95 w 438"/>
                <a:gd name="T27" fmla="*/ 160 h 292"/>
                <a:gd name="T28" fmla="*/ 19 w 438"/>
                <a:gd name="T29" fmla="*/ 100 h 292"/>
                <a:gd name="T30" fmla="*/ 0 w 438"/>
                <a:gd name="T31" fmla="*/ 20 h 292"/>
                <a:gd name="T32" fmla="*/ 23 w 438"/>
                <a:gd name="T33" fmla="*/ 0 h 292"/>
                <a:gd name="T34" fmla="*/ 23 w 438"/>
                <a:gd name="T35"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8" h="292">
                  <a:moveTo>
                    <a:pt x="23" y="0"/>
                  </a:moveTo>
                  <a:lnTo>
                    <a:pt x="55" y="56"/>
                  </a:lnTo>
                  <a:lnTo>
                    <a:pt x="111" y="111"/>
                  </a:lnTo>
                  <a:lnTo>
                    <a:pt x="159" y="116"/>
                  </a:lnTo>
                  <a:lnTo>
                    <a:pt x="247" y="152"/>
                  </a:lnTo>
                  <a:lnTo>
                    <a:pt x="291" y="228"/>
                  </a:lnTo>
                  <a:lnTo>
                    <a:pt x="338" y="252"/>
                  </a:lnTo>
                  <a:lnTo>
                    <a:pt x="438" y="252"/>
                  </a:lnTo>
                  <a:lnTo>
                    <a:pt x="395" y="292"/>
                  </a:lnTo>
                  <a:lnTo>
                    <a:pt x="319" y="292"/>
                  </a:lnTo>
                  <a:lnTo>
                    <a:pt x="258" y="264"/>
                  </a:lnTo>
                  <a:lnTo>
                    <a:pt x="219" y="179"/>
                  </a:lnTo>
                  <a:lnTo>
                    <a:pt x="168" y="156"/>
                  </a:lnTo>
                  <a:lnTo>
                    <a:pt x="95" y="160"/>
                  </a:lnTo>
                  <a:lnTo>
                    <a:pt x="19" y="100"/>
                  </a:lnTo>
                  <a:lnTo>
                    <a:pt x="0" y="20"/>
                  </a:lnTo>
                  <a:lnTo>
                    <a:pt x="23" y="0"/>
                  </a:lnTo>
                  <a:lnTo>
                    <a:pt x="23" y="0"/>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29" name="Freeform 217"/>
            <p:cNvSpPr>
              <a:spLocks/>
            </p:cNvSpPr>
            <p:nvPr/>
          </p:nvSpPr>
          <p:spPr bwMode="auto">
            <a:xfrm>
              <a:off x="3610" y="2201"/>
              <a:ext cx="227" cy="164"/>
            </a:xfrm>
            <a:custGeom>
              <a:avLst/>
              <a:gdLst>
                <a:gd name="T0" fmla="*/ 0 w 455"/>
                <a:gd name="T1" fmla="*/ 328 h 329"/>
                <a:gd name="T2" fmla="*/ 93 w 455"/>
                <a:gd name="T3" fmla="*/ 296 h 329"/>
                <a:gd name="T4" fmla="*/ 108 w 455"/>
                <a:gd name="T5" fmla="*/ 213 h 329"/>
                <a:gd name="T6" fmla="*/ 144 w 455"/>
                <a:gd name="T7" fmla="*/ 157 h 329"/>
                <a:gd name="T8" fmla="*/ 221 w 455"/>
                <a:gd name="T9" fmla="*/ 121 h 329"/>
                <a:gd name="T10" fmla="*/ 261 w 455"/>
                <a:gd name="T11" fmla="*/ 68 h 329"/>
                <a:gd name="T12" fmla="*/ 308 w 455"/>
                <a:gd name="T13" fmla="*/ 0 h 329"/>
                <a:gd name="T14" fmla="*/ 455 w 455"/>
                <a:gd name="T15" fmla="*/ 0 h 329"/>
                <a:gd name="T16" fmla="*/ 364 w 455"/>
                <a:gd name="T17" fmla="*/ 17 h 329"/>
                <a:gd name="T18" fmla="*/ 317 w 455"/>
                <a:gd name="T19" fmla="*/ 56 h 329"/>
                <a:gd name="T20" fmla="*/ 257 w 455"/>
                <a:gd name="T21" fmla="*/ 149 h 329"/>
                <a:gd name="T22" fmla="*/ 193 w 455"/>
                <a:gd name="T23" fmla="*/ 181 h 329"/>
                <a:gd name="T24" fmla="*/ 161 w 455"/>
                <a:gd name="T25" fmla="*/ 213 h 329"/>
                <a:gd name="T26" fmla="*/ 132 w 455"/>
                <a:gd name="T27" fmla="*/ 249 h 329"/>
                <a:gd name="T28" fmla="*/ 114 w 455"/>
                <a:gd name="T29" fmla="*/ 329 h 329"/>
                <a:gd name="T30" fmla="*/ 0 w 455"/>
                <a:gd name="T31" fmla="*/ 328 h 329"/>
                <a:gd name="T32" fmla="*/ 0 w 455"/>
                <a:gd name="T33" fmla="*/ 32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5" h="329">
                  <a:moveTo>
                    <a:pt x="0" y="328"/>
                  </a:moveTo>
                  <a:lnTo>
                    <a:pt x="93" y="296"/>
                  </a:lnTo>
                  <a:lnTo>
                    <a:pt x="108" y="213"/>
                  </a:lnTo>
                  <a:lnTo>
                    <a:pt x="144" y="157"/>
                  </a:lnTo>
                  <a:lnTo>
                    <a:pt x="221" y="121"/>
                  </a:lnTo>
                  <a:lnTo>
                    <a:pt x="261" y="68"/>
                  </a:lnTo>
                  <a:lnTo>
                    <a:pt x="308" y="0"/>
                  </a:lnTo>
                  <a:lnTo>
                    <a:pt x="455" y="0"/>
                  </a:lnTo>
                  <a:lnTo>
                    <a:pt x="364" y="17"/>
                  </a:lnTo>
                  <a:lnTo>
                    <a:pt x="317" y="56"/>
                  </a:lnTo>
                  <a:lnTo>
                    <a:pt x="257" y="149"/>
                  </a:lnTo>
                  <a:lnTo>
                    <a:pt x="193" y="181"/>
                  </a:lnTo>
                  <a:lnTo>
                    <a:pt x="161" y="213"/>
                  </a:lnTo>
                  <a:lnTo>
                    <a:pt x="132" y="249"/>
                  </a:lnTo>
                  <a:lnTo>
                    <a:pt x="114" y="329"/>
                  </a:lnTo>
                  <a:lnTo>
                    <a:pt x="0" y="328"/>
                  </a:lnTo>
                  <a:lnTo>
                    <a:pt x="0" y="328"/>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0" name="Freeform 218"/>
            <p:cNvSpPr>
              <a:spLocks/>
            </p:cNvSpPr>
            <p:nvPr/>
          </p:nvSpPr>
          <p:spPr bwMode="auto">
            <a:xfrm>
              <a:off x="4462" y="2219"/>
              <a:ext cx="301" cy="304"/>
            </a:xfrm>
            <a:custGeom>
              <a:avLst/>
              <a:gdLst>
                <a:gd name="T0" fmla="*/ 0 w 602"/>
                <a:gd name="T1" fmla="*/ 25 h 608"/>
                <a:gd name="T2" fmla="*/ 152 w 602"/>
                <a:gd name="T3" fmla="*/ 40 h 608"/>
                <a:gd name="T4" fmla="*/ 255 w 602"/>
                <a:gd name="T5" fmla="*/ 72 h 608"/>
                <a:gd name="T6" fmla="*/ 331 w 602"/>
                <a:gd name="T7" fmla="*/ 176 h 608"/>
                <a:gd name="T8" fmla="*/ 335 w 602"/>
                <a:gd name="T9" fmla="*/ 288 h 608"/>
                <a:gd name="T10" fmla="*/ 410 w 602"/>
                <a:gd name="T11" fmla="*/ 363 h 608"/>
                <a:gd name="T12" fmla="*/ 467 w 602"/>
                <a:gd name="T13" fmla="*/ 424 h 608"/>
                <a:gd name="T14" fmla="*/ 431 w 602"/>
                <a:gd name="T15" fmla="*/ 448 h 608"/>
                <a:gd name="T16" fmla="*/ 478 w 602"/>
                <a:gd name="T17" fmla="*/ 467 h 608"/>
                <a:gd name="T18" fmla="*/ 559 w 602"/>
                <a:gd name="T19" fmla="*/ 503 h 608"/>
                <a:gd name="T20" fmla="*/ 563 w 602"/>
                <a:gd name="T21" fmla="*/ 567 h 608"/>
                <a:gd name="T22" fmla="*/ 539 w 602"/>
                <a:gd name="T23" fmla="*/ 599 h 608"/>
                <a:gd name="T24" fmla="*/ 587 w 602"/>
                <a:gd name="T25" fmla="*/ 608 h 608"/>
                <a:gd name="T26" fmla="*/ 602 w 602"/>
                <a:gd name="T27" fmla="*/ 580 h 608"/>
                <a:gd name="T28" fmla="*/ 591 w 602"/>
                <a:gd name="T29" fmla="*/ 484 h 608"/>
                <a:gd name="T30" fmla="*/ 506 w 602"/>
                <a:gd name="T31" fmla="*/ 444 h 608"/>
                <a:gd name="T32" fmla="*/ 523 w 602"/>
                <a:gd name="T33" fmla="*/ 408 h 608"/>
                <a:gd name="T34" fmla="*/ 467 w 602"/>
                <a:gd name="T35" fmla="*/ 363 h 608"/>
                <a:gd name="T36" fmla="*/ 380 w 602"/>
                <a:gd name="T37" fmla="*/ 280 h 608"/>
                <a:gd name="T38" fmla="*/ 383 w 602"/>
                <a:gd name="T39" fmla="*/ 163 h 608"/>
                <a:gd name="T40" fmla="*/ 320 w 602"/>
                <a:gd name="T41" fmla="*/ 52 h 608"/>
                <a:gd name="T42" fmla="*/ 163 w 602"/>
                <a:gd name="T43" fmla="*/ 0 h 608"/>
                <a:gd name="T44" fmla="*/ 23 w 602"/>
                <a:gd name="T45" fmla="*/ 8 h 608"/>
                <a:gd name="T46" fmla="*/ 0 w 602"/>
                <a:gd name="T47" fmla="*/ 25 h 608"/>
                <a:gd name="T48" fmla="*/ 0 w 602"/>
                <a:gd name="T49" fmla="*/ 25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2" h="608">
                  <a:moveTo>
                    <a:pt x="0" y="25"/>
                  </a:moveTo>
                  <a:lnTo>
                    <a:pt x="152" y="40"/>
                  </a:lnTo>
                  <a:lnTo>
                    <a:pt x="255" y="72"/>
                  </a:lnTo>
                  <a:lnTo>
                    <a:pt x="331" y="176"/>
                  </a:lnTo>
                  <a:lnTo>
                    <a:pt x="335" y="288"/>
                  </a:lnTo>
                  <a:lnTo>
                    <a:pt x="410" y="363"/>
                  </a:lnTo>
                  <a:lnTo>
                    <a:pt x="467" y="424"/>
                  </a:lnTo>
                  <a:lnTo>
                    <a:pt x="431" y="448"/>
                  </a:lnTo>
                  <a:lnTo>
                    <a:pt x="478" y="467"/>
                  </a:lnTo>
                  <a:lnTo>
                    <a:pt x="559" y="503"/>
                  </a:lnTo>
                  <a:lnTo>
                    <a:pt x="563" y="567"/>
                  </a:lnTo>
                  <a:lnTo>
                    <a:pt x="539" y="599"/>
                  </a:lnTo>
                  <a:lnTo>
                    <a:pt x="587" y="608"/>
                  </a:lnTo>
                  <a:lnTo>
                    <a:pt x="602" y="580"/>
                  </a:lnTo>
                  <a:lnTo>
                    <a:pt x="591" y="484"/>
                  </a:lnTo>
                  <a:lnTo>
                    <a:pt x="506" y="444"/>
                  </a:lnTo>
                  <a:lnTo>
                    <a:pt x="523" y="408"/>
                  </a:lnTo>
                  <a:lnTo>
                    <a:pt x="467" y="363"/>
                  </a:lnTo>
                  <a:lnTo>
                    <a:pt x="380" y="280"/>
                  </a:lnTo>
                  <a:lnTo>
                    <a:pt x="383" y="163"/>
                  </a:lnTo>
                  <a:lnTo>
                    <a:pt x="320" y="52"/>
                  </a:lnTo>
                  <a:lnTo>
                    <a:pt x="163" y="0"/>
                  </a:lnTo>
                  <a:lnTo>
                    <a:pt x="23" y="8"/>
                  </a:lnTo>
                  <a:lnTo>
                    <a:pt x="0" y="25"/>
                  </a:lnTo>
                  <a:lnTo>
                    <a:pt x="0" y="2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1" name="Freeform 219"/>
            <p:cNvSpPr>
              <a:spLocks/>
            </p:cNvSpPr>
            <p:nvPr/>
          </p:nvSpPr>
          <p:spPr bwMode="auto">
            <a:xfrm>
              <a:off x="4616" y="2227"/>
              <a:ext cx="337" cy="271"/>
            </a:xfrm>
            <a:custGeom>
              <a:avLst/>
              <a:gdLst>
                <a:gd name="T0" fmla="*/ 0 w 674"/>
                <a:gd name="T1" fmla="*/ 455 h 543"/>
                <a:gd name="T2" fmla="*/ 95 w 674"/>
                <a:gd name="T3" fmla="*/ 499 h 543"/>
                <a:gd name="T4" fmla="*/ 179 w 674"/>
                <a:gd name="T5" fmla="*/ 499 h 543"/>
                <a:gd name="T6" fmla="*/ 231 w 674"/>
                <a:gd name="T7" fmla="*/ 447 h 543"/>
                <a:gd name="T8" fmla="*/ 283 w 674"/>
                <a:gd name="T9" fmla="*/ 428 h 543"/>
                <a:gd name="T10" fmla="*/ 330 w 674"/>
                <a:gd name="T11" fmla="*/ 428 h 543"/>
                <a:gd name="T12" fmla="*/ 383 w 674"/>
                <a:gd name="T13" fmla="*/ 404 h 543"/>
                <a:gd name="T14" fmla="*/ 391 w 674"/>
                <a:gd name="T15" fmla="*/ 336 h 543"/>
                <a:gd name="T16" fmla="*/ 338 w 674"/>
                <a:gd name="T17" fmla="*/ 347 h 543"/>
                <a:gd name="T18" fmla="*/ 366 w 674"/>
                <a:gd name="T19" fmla="*/ 292 h 543"/>
                <a:gd name="T20" fmla="*/ 454 w 674"/>
                <a:gd name="T21" fmla="*/ 251 h 543"/>
                <a:gd name="T22" fmla="*/ 470 w 674"/>
                <a:gd name="T23" fmla="*/ 207 h 543"/>
                <a:gd name="T24" fmla="*/ 555 w 674"/>
                <a:gd name="T25" fmla="*/ 96 h 543"/>
                <a:gd name="T26" fmla="*/ 674 w 674"/>
                <a:gd name="T27" fmla="*/ 0 h 543"/>
                <a:gd name="T28" fmla="*/ 651 w 674"/>
                <a:gd name="T29" fmla="*/ 64 h 543"/>
                <a:gd name="T30" fmla="*/ 547 w 674"/>
                <a:gd name="T31" fmla="*/ 147 h 543"/>
                <a:gd name="T32" fmla="*/ 498 w 674"/>
                <a:gd name="T33" fmla="*/ 219 h 543"/>
                <a:gd name="T34" fmla="*/ 474 w 674"/>
                <a:gd name="T35" fmla="*/ 279 h 543"/>
                <a:gd name="T36" fmla="*/ 423 w 674"/>
                <a:gd name="T37" fmla="*/ 332 h 543"/>
                <a:gd name="T38" fmla="*/ 434 w 674"/>
                <a:gd name="T39" fmla="*/ 375 h 543"/>
                <a:gd name="T40" fmla="*/ 415 w 674"/>
                <a:gd name="T41" fmla="*/ 436 h 543"/>
                <a:gd name="T42" fmla="*/ 315 w 674"/>
                <a:gd name="T43" fmla="*/ 468 h 543"/>
                <a:gd name="T44" fmla="*/ 268 w 674"/>
                <a:gd name="T45" fmla="*/ 523 h 543"/>
                <a:gd name="T46" fmla="*/ 187 w 674"/>
                <a:gd name="T47" fmla="*/ 528 h 543"/>
                <a:gd name="T48" fmla="*/ 95 w 674"/>
                <a:gd name="T49" fmla="*/ 543 h 543"/>
                <a:gd name="T50" fmla="*/ 0 w 674"/>
                <a:gd name="T51" fmla="*/ 499 h 543"/>
                <a:gd name="T52" fmla="*/ 0 w 674"/>
                <a:gd name="T53" fmla="*/ 455 h 543"/>
                <a:gd name="T54" fmla="*/ 0 w 674"/>
                <a:gd name="T55" fmla="*/ 455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4" h="543">
                  <a:moveTo>
                    <a:pt x="0" y="455"/>
                  </a:moveTo>
                  <a:lnTo>
                    <a:pt x="95" y="499"/>
                  </a:lnTo>
                  <a:lnTo>
                    <a:pt x="179" y="499"/>
                  </a:lnTo>
                  <a:lnTo>
                    <a:pt x="231" y="447"/>
                  </a:lnTo>
                  <a:lnTo>
                    <a:pt x="283" y="428"/>
                  </a:lnTo>
                  <a:lnTo>
                    <a:pt x="330" y="428"/>
                  </a:lnTo>
                  <a:lnTo>
                    <a:pt x="383" y="404"/>
                  </a:lnTo>
                  <a:lnTo>
                    <a:pt x="391" y="336"/>
                  </a:lnTo>
                  <a:lnTo>
                    <a:pt x="338" y="347"/>
                  </a:lnTo>
                  <a:lnTo>
                    <a:pt x="366" y="292"/>
                  </a:lnTo>
                  <a:lnTo>
                    <a:pt x="454" y="251"/>
                  </a:lnTo>
                  <a:lnTo>
                    <a:pt x="470" y="207"/>
                  </a:lnTo>
                  <a:lnTo>
                    <a:pt x="555" y="96"/>
                  </a:lnTo>
                  <a:lnTo>
                    <a:pt x="674" y="0"/>
                  </a:lnTo>
                  <a:lnTo>
                    <a:pt x="651" y="64"/>
                  </a:lnTo>
                  <a:lnTo>
                    <a:pt x="547" y="147"/>
                  </a:lnTo>
                  <a:lnTo>
                    <a:pt x="498" y="219"/>
                  </a:lnTo>
                  <a:lnTo>
                    <a:pt x="474" y="279"/>
                  </a:lnTo>
                  <a:lnTo>
                    <a:pt x="423" y="332"/>
                  </a:lnTo>
                  <a:lnTo>
                    <a:pt x="434" y="375"/>
                  </a:lnTo>
                  <a:lnTo>
                    <a:pt x="415" y="436"/>
                  </a:lnTo>
                  <a:lnTo>
                    <a:pt x="315" y="468"/>
                  </a:lnTo>
                  <a:lnTo>
                    <a:pt x="268" y="523"/>
                  </a:lnTo>
                  <a:lnTo>
                    <a:pt x="187" y="528"/>
                  </a:lnTo>
                  <a:lnTo>
                    <a:pt x="95" y="543"/>
                  </a:lnTo>
                  <a:lnTo>
                    <a:pt x="0" y="499"/>
                  </a:lnTo>
                  <a:lnTo>
                    <a:pt x="0" y="455"/>
                  </a:lnTo>
                  <a:lnTo>
                    <a:pt x="0" y="455"/>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2" name="Freeform 220"/>
            <p:cNvSpPr>
              <a:spLocks/>
            </p:cNvSpPr>
            <p:nvPr/>
          </p:nvSpPr>
          <p:spPr bwMode="auto">
            <a:xfrm>
              <a:off x="3741" y="2241"/>
              <a:ext cx="896" cy="500"/>
            </a:xfrm>
            <a:custGeom>
              <a:avLst/>
              <a:gdLst>
                <a:gd name="T0" fmla="*/ 276 w 1792"/>
                <a:gd name="T1" fmla="*/ 0 h 999"/>
                <a:gd name="T2" fmla="*/ 587 w 1792"/>
                <a:gd name="T3" fmla="*/ 36 h 999"/>
                <a:gd name="T4" fmla="*/ 831 w 1792"/>
                <a:gd name="T5" fmla="*/ 104 h 999"/>
                <a:gd name="T6" fmla="*/ 1217 w 1792"/>
                <a:gd name="T7" fmla="*/ 104 h 999"/>
                <a:gd name="T8" fmla="*/ 1398 w 1792"/>
                <a:gd name="T9" fmla="*/ 87 h 999"/>
                <a:gd name="T10" fmla="*/ 1568 w 1792"/>
                <a:gd name="T11" fmla="*/ 132 h 999"/>
                <a:gd name="T12" fmla="*/ 1792 w 1792"/>
                <a:gd name="T13" fmla="*/ 540 h 999"/>
                <a:gd name="T14" fmla="*/ 1728 w 1792"/>
                <a:gd name="T15" fmla="*/ 651 h 999"/>
                <a:gd name="T16" fmla="*/ 1298 w 1792"/>
                <a:gd name="T17" fmla="*/ 747 h 999"/>
                <a:gd name="T18" fmla="*/ 1281 w 1792"/>
                <a:gd name="T19" fmla="*/ 855 h 999"/>
                <a:gd name="T20" fmla="*/ 1270 w 1792"/>
                <a:gd name="T21" fmla="*/ 966 h 999"/>
                <a:gd name="T22" fmla="*/ 1070 w 1792"/>
                <a:gd name="T23" fmla="*/ 999 h 999"/>
                <a:gd name="T24" fmla="*/ 774 w 1792"/>
                <a:gd name="T25" fmla="*/ 966 h 999"/>
                <a:gd name="T26" fmla="*/ 587 w 1792"/>
                <a:gd name="T27" fmla="*/ 927 h 999"/>
                <a:gd name="T28" fmla="*/ 455 w 1792"/>
                <a:gd name="T29" fmla="*/ 919 h 999"/>
                <a:gd name="T30" fmla="*/ 357 w 1792"/>
                <a:gd name="T31" fmla="*/ 863 h 999"/>
                <a:gd name="T32" fmla="*/ 468 w 1792"/>
                <a:gd name="T33" fmla="*/ 736 h 999"/>
                <a:gd name="T34" fmla="*/ 506 w 1792"/>
                <a:gd name="T35" fmla="*/ 591 h 999"/>
                <a:gd name="T36" fmla="*/ 455 w 1792"/>
                <a:gd name="T37" fmla="*/ 487 h 999"/>
                <a:gd name="T38" fmla="*/ 219 w 1792"/>
                <a:gd name="T39" fmla="*/ 387 h 999"/>
                <a:gd name="T40" fmla="*/ 0 w 1792"/>
                <a:gd name="T41" fmla="*/ 328 h 999"/>
                <a:gd name="T42" fmla="*/ 136 w 1792"/>
                <a:gd name="T43" fmla="*/ 112 h 999"/>
                <a:gd name="T44" fmla="*/ 276 w 1792"/>
                <a:gd name="T45" fmla="*/ 0 h 999"/>
                <a:gd name="T46" fmla="*/ 276 w 1792"/>
                <a:gd name="T47" fmla="*/ 0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92" h="999">
                  <a:moveTo>
                    <a:pt x="276" y="0"/>
                  </a:moveTo>
                  <a:lnTo>
                    <a:pt x="587" y="36"/>
                  </a:lnTo>
                  <a:lnTo>
                    <a:pt x="831" y="104"/>
                  </a:lnTo>
                  <a:lnTo>
                    <a:pt x="1217" y="104"/>
                  </a:lnTo>
                  <a:lnTo>
                    <a:pt x="1398" y="87"/>
                  </a:lnTo>
                  <a:lnTo>
                    <a:pt x="1568" y="132"/>
                  </a:lnTo>
                  <a:lnTo>
                    <a:pt x="1792" y="540"/>
                  </a:lnTo>
                  <a:lnTo>
                    <a:pt x="1728" y="651"/>
                  </a:lnTo>
                  <a:lnTo>
                    <a:pt x="1298" y="747"/>
                  </a:lnTo>
                  <a:lnTo>
                    <a:pt x="1281" y="855"/>
                  </a:lnTo>
                  <a:lnTo>
                    <a:pt x="1270" y="966"/>
                  </a:lnTo>
                  <a:lnTo>
                    <a:pt x="1070" y="999"/>
                  </a:lnTo>
                  <a:lnTo>
                    <a:pt x="774" y="966"/>
                  </a:lnTo>
                  <a:lnTo>
                    <a:pt x="587" y="927"/>
                  </a:lnTo>
                  <a:lnTo>
                    <a:pt x="455" y="919"/>
                  </a:lnTo>
                  <a:lnTo>
                    <a:pt x="357" y="863"/>
                  </a:lnTo>
                  <a:lnTo>
                    <a:pt x="468" y="736"/>
                  </a:lnTo>
                  <a:lnTo>
                    <a:pt x="506" y="591"/>
                  </a:lnTo>
                  <a:lnTo>
                    <a:pt x="455" y="487"/>
                  </a:lnTo>
                  <a:lnTo>
                    <a:pt x="219" y="387"/>
                  </a:lnTo>
                  <a:lnTo>
                    <a:pt x="0" y="328"/>
                  </a:lnTo>
                  <a:lnTo>
                    <a:pt x="136" y="112"/>
                  </a:lnTo>
                  <a:lnTo>
                    <a:pt x="276" y="0"/>
                  </a:lnTo>
                  <a:lnTo>
                    <a:pt x="276"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3" name="Freeform 221"/>
            <p:cNvSpPr>
              <a:spLocks/>
            </p:cNvSpPr>
            <p:nvPr/>
          </p:nvSpPr>
          <p:spPr bwMode="auto">
            <a:xfrm>
              <a:off x="4877" y="2063"/>
              <a:ext cx="94" cy="86"/>
            </a:xfrm>
            <a:custGeom>
              <a:avLst/>
              <a:gdLst>
                <a:gd name="T0" fmla="*/ 93 w 188"/>
                <a:gd name="T1" fmla="*/ 0 h 170"/>
                <a:gd name="T2" fmla="*/ 140 w 188"/>
                <a:gd name="T3" fmla="*/ 19 h 170"/>
                <a:gd name="T4" fmla="*/ 188 w 188"/>
                <a:gd name="T5" fmla="*/ 44 h 170"/>
                <a:gd name="T6" fmla="*/ 168 w 188"/>
                <a:gd name="T7" fmla="*/ 140 h 170"/>
                <a:gd name="T8" fmla="*/ 93 w 188"/>
                <a:gd name="T9" fmla="*/ 140 h 170"/>
                <a:gd name="T10" fmla="*/ 0 w 188"/>
                <a:gd name="T11" fmla="*/ 170 h 170"/>
                <a:gd name="T12" fmla="*/ 93 w 188"/>
                <a:gd name="T13" fmla="*/ 0 h 170"/>
                <a:gd name="T14" fmla="*/ 93 w 188"/>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70">
                  <a:moveTo>
                    <a:pt x="93" y="0"/>
                  </a:moveTo>
                  <a:lnTo>
                    <a:pt x="140" y="19"/>
                  </a:lnTo>
                  <a:lnTo>
                    <a:pt x="188" y="44"/>
                  </a:lnTo>
                  <a:lnTo>
                    <a:pt x="168" y="140"/>
                  </a:lnTo>
                  <a:lnTo>
                    <a:pt x="93" y="140"/>
                  </a:lnTo>
                  <a:lnTo>
                    <a:pt x="0" y="170"/>
                  </a:lnTo>
                  <a:lnTo>
                    <a:pt x="93" y="0"/>
                  </a:lnTo>
                  <a:lnTo>
                    <a:pt x="93" y="0"/>
                  </a:lnTo>
                  <a:close/>
                </a:path>
              </a:pathLst>
            </a:custGeom>
            <a:solidFill>
              <a:srgbClr val="E0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4" name="Freeform 222"/>
            <p:cNvSpPr>
              <a:spLocks/>
            </p:cNvSpPr>
            <p:nvPr/>
          </p:nvSpPr>
          <p:spPr bwMode="auto">
            <a:xfrm>
              <a:off x="3490" y="1820"/>
              <a:ext cx="1493" cy="474"/>
            </a:xfrm>
            <a:custGeom>
              <a:avLst/>
              <a:gdLst>
                <a:gd name="T0" fmla="*/ 64 w 2986"/>
                <a:gd name="T1" fmla="*/ 256 h 948"/>
                <a:gd name="T2" fmla="*/ 192 w 2986"/>
                <a:gd name="T3" fmla="*/ 120 h 948"/>
                <a:gd name="T4" fmla="*/ 379 w 2986"/>
                <a:gd name="T5" fmla="*/ 52 h 948"/>
                <a:gd name="T6" fmla="*/ 528 w 2986"/>
                <a:gd name="T7" fmla="*/ 48 h 948"/>
                <a:gd name="T8" fmla="*/ 735 w 2986"/>
                <a:gd name="T9" fmla="*/ 120 h 948"/>
                <a:gd name="T10" fmla="*/ 787 w 2986"/>
                <a:gd name="T11" fmla="*/ 24 h 948"/>
                <a:gd name="T12" fmla="*/ 966 w 2986"/>
                <a:gd name="T13" fmla="*/ 171 h 948"/>
                <a:gd name="T14" fmla="*/ 1058 w 2986"/>
                <a:gd name="T15" fmla="*/ 188 h 948"/>
                <a:gd name="T16" fmla="*/ 1270 w 2986"/>
                <a:gd name="T17" fmla="*/ 31 h 948"/>
                <a:gd name="T18" fmla="*/ 1354 w 2986"/>
                <a:gd name="T19" fmla="*/ 20 h 948"/>
                <a:gd name="T20" fmla="*/ 1377 w 2986"/>
                <a:gd name="T21" fmla="*/ 120 h 948"/>
                <a:gd name="T22" fmla="*/ 1497 w 2986"/>
                <a:gd name="T23" fmla="*/ 0 h 948"/>
                <a:gd name="T24" fmla="*/ 1764 w 2986"/>
                <a:gd name="T25" fmla="*/ 207 h 948"/>
                <a:gd name="T26" fmla="*/ 1952 w 2986"/>
                <a:gd name="T27" fmla="*/ 179 h 948"/>
                <a:gd name="T28" fmla="*/ 2028 w 2986"/>
                <a:gd name="T29" fmla="*/ 135 h 948"/>
                <a:gd name="T30" fmla="*/ 2175 w 2986"/>
                <a:gd name="T31" fmla="*/ 259 h 948"/>
                <a:gd name="T32" fmla="*/ 2316 w 2986"/>
                <a:gd name="T33" fmla="*/ 96 h 948"/>
                <a:gd name="T34" fmla="*/ 2324 w 2986"/>
                <a:gd name="T35" fmla="*/ 35 h 948"/>
                <a:gd name="T36" fmla="*/ 2503 w 2986"/>
                <a:gd name="T37" fmla="*/ 143 h 948"/>
                <a:gd name="T38" fmla="*/ 2610 w 2986"/>
                <a:gd name="T39" fmla="*/ 228 h 948"/>
                <a:gd name="T40" fmla="*/ 2610 w 2986"/>
                <a:gd name="T41" fmla="*/ 288 h 948"/>
                <a:gd name="T42" fmla="*/ 2703 w 2986"/>
                <a:gd name="T43" fmla="*/ 288 h 948"/>
                <a:gd name="T44" fmla="*/ 2837 w 2986"/>
                <a:gd name="T45" fmla="*/ 336 h 948"/>
                <a:gd name="T46" fmla="*/ 2986 w 2986"/>
                <a:gd name="T47" fmla="*/ 324 h 948"/>
                <a:gd name="T48" fmla="*/ 2966 w 2986"/>
                <a:gd name="T49" fmla="*/ 388 h 948"/>
                <a:gd name="T50" fmla="*/ 2867 w 2986"/>
                <a:gd name="T51" fmla="*/ 483 h 948"/>
                <a:gd name="T52" fmla="*/ 2758 w 2986"/>
                <a:gd name="T53" fmla="*/ 675 h 948"/>
                <a:gd name="T54" fmla="*/ 2722 w 2986"/>
                <a:gd name="T55" fmla="*/ 760 h 948"/>
                <a:gd name="T56" fmla="*/ 2603 w 2986"/>
                <a:gd name="T57" fmla="*/ 775 h 948"/>
                <a:gd name="T58" fmla="*/ 2403 w 2986"/>
                <a:gd name="T59" fmla="*/ 694 h 948"/>
                <a:gd name="T60" fmla="*/ 2311 w 2986"/>
                <a:gd name="T61" fmla="*/ 687 h 948"/>
                <a:gd name="T62" fmla="*/ 2288 w 2986"/>
                <a:gd name="T63" fmla="*/ 739 h 948"/>
                <a:gd name="T64" fmla="*/ 2143 w 2986"/>
                <a:gd name="T65" fmla="*/ 775 h 948"/>
                <a:gd name="T66" fmla="*/ 1944 w 2986"/>
                <a:gd name="T67" fmla="*/ 811 h 948"/>
                <a:gd name="T68" fmla="*/ 1833 w 2986"/>
                <a:gd name="T69" fmla="*/ 854 h 948"/>
                <a:gd name="T70" fmla="*/ 1812 w 2986"/>
                <a:gd name="T71" fmla="*/ 922 h 948"/>
                <a:gd name="T72" fmla="*/ 1624 w 2986"/>
                <a:gd name="T73" fmla="*/ 948 h 948"/>
                <a:gd name="T74" fmla="*/ 1486 w 2986"/>
                <a:gd name="T75" fmla="*/ 939 h 948"/>
                <a:gd name="T76" fmla="*/ 1334 w 2986"/>
                <a:gd name="T77" fmla="*/ 939 h 948"/>
                <a:gd name="T78" fmla="*/ 1098 w 2986"/>
                <a:gd name="T79" fmla="*/ 883 h 948"/>
                <a:gd name="T80" fmla="*/ 886 w 2986"/>
                <a:gd name="T81" fmla="*/ 862 h 948"/>
                <a:gd name="T82" fmla="*/ 823 w 2986"/>
                <a:gd name="T83" fmla="*/ 767 h 948"/>
                <a:gd name="T84" fmla="*/ 619 w 2986"/>
                <a:gd name="T85" fmla="*/ 751 h 948"/>
                <a:gd name="T86" fmla="*/ 420 w 2986"/>
                <a:gd name="T87" fmla="*/ 715 h 948"/>
                <a:gd name="T88" fmla="*/ 328 w 2986"/>
                <a:gd name="T89" fmla="*/ 647 h 948"/>
                <a:gd name="T90" fmla="*/ 200 w 2986"/>
                <a:gd name="T91" fmla="*/ 556 h 948"/>
                <a:gd name="T92" fmla="*/ 0 w 2986"/>
                <a:gd name="T93" fmla="*/ 535 h 948"/>
                <a:gd name="T94" fmla="*/ 164 w 2986"/>
                <a:gd name="T95" fmla="*/ 515 h 948"/>
                <a:gd name="T96" fmla="*/ 53 w 2986"/>
                <a:gd name="T97" fmla="*/ 407 h 948"/>
                <a:gd name="T98" fmla="*/ 179 w 2986"/>
                <a:gd name="T99" fmla="*/ 379 h 948"/>
                <a:gd name="T100" fmla="*/ 228 w 2986"/>
                <a:gd name="T101" fmla="*/ 331 h 948"/>
                <a:gd name="T102" fmla="*/ 347 w 2986"/>
                <a:gd name="T103" fmla="*/ 307 h 948"/>
                <a:gd name="T104" fmla="*/ 279 w 2986"/>
                <a:gd name="T105" fmla="*/ 279 h 948"/>
                <a:gd name="T106" fmla="*/ 64 w 2986"/>
                <a:gd name="T107" fmla="*/ 256 h 948"/>
                <a:gd name="T108" fmla="*/ 64 w 2986"/>
                <a:gd name="T109" fmla="*/ 256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86" h="948">
                  <a:moveTo>
                    <a:pt x="64" y="256"/>
                  </a:moveTo>
                  <a:lnTo>
                    <a:pt x="192" y="120"/>
                  </a:lnTo>
                  <a:lnTo>
                    <a:pt x="379" y="52"/>
                  </a:lnTo>
                  <a:lnTo>
                    <a:pt x="528" y="48"/>
                  </a:lnTo>
                  <a:lnTo>
                    <a:pt x="735" y="120"/>
                  </a:lnTo>
                  <a:lnTo>
                    <a:pt x="787" y="24"/>
                  </a:lnTo>
                  <a:lnTo>
                    <a:pt x="966" y="171"/>
                  </a:lnTo>
                  <a:lnTo>
                    <a:pt x="1058" y="188"/>
                  </a:lnTo>
                  <a:lnTo>
                    <a:pt x="1270" y="31"/>
                  </a:lnTo>
                  <a:lnTo>
                    <a:pt x="1354" y="20"/>
                  </a:lnTo>
                  <a:lnTo>
                    <a:pt x="1377" y="120"/>
                  </a:lnTo>
                  <a:lnTo>
                    <a:pt x="1497" y="0"/>
                  </a:lnTo>
                  <a:lnTo>
                    <a:pt x="1764" y="207"/>
                  </a:lnTo>
                  <a:lnTo>
                    <a:pt x="1952" y="179"/>
                  </a:lnTo>
                  <a:lnTo>
                    <a:pt x="2028" y="135"/>
                  </a:lnTo>
                  <a:lnTo>
                    <a:pt x="2175" y="259"/>
                  </a:lnTo>
                  <a:lnTo>
                    <a:pt x="2316" y="96"/>
                  </a:lnTo>
                  <a:lnTo>
                    <a:pt x="2324" y="35"/>
                  </a:lnTo>
                  <a:lnTo>
                    <a:pt x="2503" y="143"/>
                  </a:lnTo>
                  <a:lnTo>
                    <a:pt x="2610" y="228"/>
                  </a:lnTo>
                  <a:lnTo>
                    <a:pt x="2610" y="288"/>
                  </a:lnTo>
                  <a:lnTo>
                    <a:pt x="2703" y="288"/>
                  </a:lnTo>
                  <a:lnTo>
                    <a:pt x="2837" y="336"/>
                  </a:lnTo>
                  <a:lnTo>
                    <a:pt x="2986" y="324"/>
                  </a:lnTo>
                  <a:lnTo>
                    <a:pt x="2966" y="388"/>
                  </a:lnTo>
                  <a:lnTo>
                    <a:pt x="2867" y="483"/>
                  </a:lnTo>
                  <a:lnTo>
                    <a:pt x="2758" y="675"/>
                  </a:lnTo>
                  <a:lnTo>
                    <a:pt x="2722" y="760"/>
                  </a:lnTo>
                  <a:lnTo>
                    <a:pt x="2603" y="775"/>
                  </a:lnTo>
                  <a:lnTo>
                    <a:pt x="2403" y="694"/>
                  </a:lnTo>
                  <a:lnTo>
                    <a:pt x="2311" y="687"/>
                  </a:lnTo>
                  <a:lnTo>
                    <a:pt x="2288" y="739"/>
                  </a:lnTo>
                  <a:lnTo>
                    <a:pt x="2143" y="775"/>
                  </a:lnTo>
                  <a:lnTo>
                    <a:pt x="1944" y="811"/>
                  </a:lnTo>
                  <a:lnTo>
                    <a:pt x="1833" y="854"/>
                  </a:lnTo>
                  <a:lnTo>
                    <a:pt x="1812" y="922"/>
                  </a:lnTo>
                  <a:lnTo>
                    <a:pt x="1624" y="948"/>
                  </a:lnTo>
                  <a:lnTo>
                    <a:pt x="1486" y="939"/>
                  </a:lnTo>
                  <a:lnTo>
                    <a:pt x="1334" y="939"/>
                  </a:lnTo>
                  <a:lnTo>
                    <a:pt x="1098" y="883"/>
                  </a:lnTo>
                  <a:lnTo>
                    <a:pt x="886" y="862"/>
                  </a:lnTo>
                  <a:lnTo>
                    <a:pt x="823" y="767"/>
                  </a:lnTo>
                  <a:lnTo>
                    <a:pt x="619" y="751"/>
                  </a:lnTo>
                  <a:lnTo>
                    <a:pt x="420" y="715"/>
                  </a:lnTo>
                  <a:lnTo>
                    <a:pt x="328" y="647"/>
                  </a:lnTo>
                  <a:lnTo>
                    <a:pt x="200" y="556"/>
                  </a:lnTo>
                  <a:lnTo>
                    <a:pt x="0" y="535"/>
                  </a:lnTo>
                  <a:lnTo>
                    <a:pt x="164" y="515"/>
                  </a:lnTo>
                  <a:lnTo>
                    <a:pt x="53" y="407"/>
                  </a:lnTo>
                  <a:lnTo>
                    <a:pt x="179" y="379"/>
                  </a:lnTo>
                  <a:lnTo>
                    <a:pt x="228" y="331"/>
                  </a:lnTo>
                  <a:lnTo>
                    <a:pt x="347" y="307"/>
                  </a:lnTo>
                  <a:lnTo>
                    <a:pt x="279" y="279"/>
                  </a:lnTo>
                  <a:lnTo>
                    <a:pt x="64" y="256"/>
                  </a:lnTo>
                  <a:lnTo>
                    <a:pt x="64" y="256"/>
                  </a:lnTo>
                  <a:close/>
                </a:path>
              </a:pathLst>
            </a:custGeom>
            <a:solidFill>
              <a:srgbClr val="FFE6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5" name="Freeform 223"/>
            <p:cNvSpPr>
              <a:spLocks/>
            </p:cNvSpPr>
            <p:nvPr/>
          </p:nvSpPr>
          <p:spPr bwMode="auto">
            <a:xfrm>
              <a:off x="3614" y="2332"/>
              <a:ext cx="59" cy="36"/>
            </a:xfrm>
            <a:custGeom>
              <a:avLst/>
              <a:gdLst>
                <a:gd name="T0" fmla="*/ 5 w 118"/>
                <a:gd name="T1" fmla="*/ 62 h 72"/>
                <a:gd name="T2" fmla="*/ 82 w 118"/>
                <a:gd name="T3" fmla="*/ 33 h 72"/>
                <a:gd name="T4" fmla="*/ 91 w 118"/>
                <a:gd name="T5" fmla="*/ 0 h 72"/>
                <a:gd name="T6" fmla="*/ 117 w 118"/>
                <a:gd name="T7" fmla="*/ 15 h 72"/>
                <a:gd name="T8" fmla="*/ 118 w 118"/>
                <a:gd name="T9" fmla="*/ 47 h 72"/>
                <a:gd name="T10" fmla="*/ 111 w 118"/>
                <a:gd name="T11" fmla="*/ 59 h 72"/>
                <a:gd name="T12" fmla="*/ 0 w 118"/>
                <a:gd name="T13" fmla="*/ 72 h 72"/>
                <a:gd name="T14" fmla="*/ 5 w 118"/>
                <a:gd name="T15" fmla="*/ 62 h 72"/>
                <a:gd name="T16" fmla="*/ 5 w 118"/>
                <a:gd name="T17" fmla="*/ 6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2">
                  <a:moveTo>
                    <a:pt x="5" y="62"/>
                  </a:moveTo>
                  <a:lnTo>
                    <a:pt x="82" y="33"/>
                  </a:lnTo>
                  <a:lnTo>
                    <a:pt x="91" y="0"/>
                  </a:lnTo>
                  <a:lnTo>
                    <a:pt x="117" y="15"/>
                  </a:lnTo>
                  <a:lnTo>
                    <a:pt x="118" y="47"/>
                  </a:lnTo>
                  <a:lnTo>
                    <a:pt x="111" y="59"/>
                  </a:lnTo>
                  <a:lnTo>
                    <a:pt x="0" y="72"/>
                  </a:lnTo>
                  <a:lnTo>
                    <a:pt x="5" y="62"/>
                  </a:lnTo>
                  <a:lnTo>
                    <a:pt x="5" y="62"/>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6" name="Freeform 224"/>
            <p:cNvSpPr>
              <a:spLocks/>
            </p:cNvSpPr>
            <p:nvPr/>
          </p:nvSpPr>
          <p:spPr bwMode="auto">
            <a:xfrm>
              <a:off x="3680" y="2321"/>
              <a:ext cx="72" cy="22"/>
            </a:xfrm>
            <a:custGeom>
              <a:avLst/>
              <a:gdLst>
                <a:gd name="T0" fmla="*/ 0 w 145"/>
                <a:gd name="T1" fmla="*/ 34 h 44"/>
                <a:gd name="T2" fmla="*/ 46 w 145"/>
                <a:gd name="T3" fmla="*/ 25 h 44"/>
                <a:gd name="T4" fmla="*/ 64 w 145"/>
                <a:gd name="T5" fmla="*/ 0 h 44"/>
                <a:gd name="T6" fmla="*/ 145 w 145"/>
                <a:gd name="T7" fmla="*/ 0 h 44"/>
                <a:gd name="T8" fmla="*/ 85 w 145"/>
                <a:gd name="T9" fmla="*/ 44 h 44"/>
                <a:gd name="T10" fmla="*/ 18 w 145"/>
                <a:gd name="T11" fmla="*/ 44 h 44"/>
                <a:gd name="T12" fmla="*/ 0 w 145"/>
                <a:gd name="T13" fmla="*/ 34 h 44"/>
                <a:gd name="T14" fmla="*/ 0 w 145"/>
                <a:gd name="T15" fmla="*/ 34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44">
                  <a:moveTo>
                    <a:pt x="0" y="34"/>
                  </a:moveTo>
                  <a:lnTo>
                    <a:pt x="46" y="25"/>
                  </a:lnTo>
                  <a:lnTo>
                    <a:pt x="64" y="0"/>
                  </a:lnTo>
                  <a:lnTo>
                    <a:pt x="145" y="0"/>
                  </a:lnTo>
                  <a:lnTo>
                    <a:pt x="85" y="44"/>
                  </a:lnTo>
                  <a:lnTo>
                    <a:pt x="18" y="44"/>
                  </a:lnTo>
                  <a:lnTo>
                    <a:pt x="0" y="34"/>
                  </a:lnTo>
                  <a:lnTo>
                    <a:pt x="0" y="3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7" name="Freeform 225"/>
            <p:cNvSpPr>
              <a:spLocks/>
            </p:cNvSpPr>
            <p:nvPr/>
          </p:nvSpPr>
          <p:spPr bwMode="auto">
            <a:xfrm>
              <a:off x="3759" y="2200"/>
              <a:ext cx="34" cy="23"/>
            </a:xfrm>
            <a:custGeom>
              <a:avLst/>
              <a:gdLst>
                <a:gd name="T0" fmla="*/ 0 w 68"/>
                <a:gd name="T1" fmla="*/ 14 h 46"/>
                <a:gd name="T2" fmla="*/ 19 w 68"/>
                <a:gd name="T3" fmla="*/ 22 h 46"/>
                <a:gd name="T4" fmla="*/ 24 w 68"/>
                <a:gd name="T5" fmla="*/ 46 h 46"/>
                <a:gd name="T6" fmla="*/ 68 w 68"/>
                <a:gd name="T7" fmla="*/ 11 h 46"/>
                <a:gd name="T8" fmla="*/ 41 w 68"/>
                <a:gd name="T9" fmla="*/ 0 h 46"/>
                <a:gd name="T10" fmla="*/ 0 w 68"/>
                <a:gd name="T11" fmla="*/ 14 h 46"/>
                <a:gd name="T12" fmla="*/ 0 w 68"/>
                <a:gd name="T13" fmla="*/ 14 h 46"/>
              </a:gdLst>
              <a:ahLst/>
              <a:cxnLst>
                <a:cxn ang="0">
                  <a:pos x="T0" y="T1"/>
                </a:cxn>
                <a:cxn ang="0">
                  <a:pos x="T2" y="T3"/>
                </a:cxn>
                <a:cxn ang="0">
                  <a:pos x="T4" y="T5"/>
                </a:cxn>
                <a:cxn ang="0">
                  <a:pos x="T6" y="T7"/>
                </a:cxn>
                <a:cxn ang="0">
                  <a:pos x="T8" y="T9"/>
                </a:cxn>
                <a:cxn ang="0">
                  <a:pos x="T10" y="T11"/>
                </a:cxn>
                <a:cxn ang="0">
                  <a:pos x="T12" y="T13"/>
                </a:cxn>
              </a:cxnLst>
              <a:rect l="0" t="0" r="r" b="b"/>
              <a:pathLst>
                <a:path w="68" h="46">
                  <a:moveTo>
                    <a:pt x="0" y="14"/>
                  </a:moveTo>
                  <a:lnTo>
                    <a:pt x="19" y="22"/>
                  </a:lnTo>
                  <a:lnTo>
                    <a:pt x="24" y="46"/>
                  </a:lnTo>
                  <a:lnTo>
                    <a:pt x="68" y="11"/>
                  </a:lnTo>
                  <a:lnTo>
                    <a:pt x="41" y="0"/>
                  </a:lnTo>
                  <a:lnTo>
                    <a:pt x="0" y="14"/>
                  </a:lnTo>
                  <a:lnTo>
                    <a:pt x="0" y="14"/>
                  </a:lnTo>
                  <a:close/>
                </a:path>
              </a:pathLst>
            </a:custGeom>
            <a:solidFill>
              <a:srgbClr val="A819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8" name="Freeform 226"/>
            <p:cNvSpPr>
              <a:spLocks/>
            </p:cNvSpPr>
            <p:nvPr/>
          </p:nvSpPr>
          <p:spPr bwMode="auto">
            <a:xfrm>
              <a:off x="4543" y="2237"/>
              <a:ext cx="148" cy="168"/>
            </a:xfrm>
            <a:custGeom>
              <a:avLst/>
              <a:gdLst>
                <a:gd name="T0" fmla="*/ 0 w 297"/>
                <a:gd name="T1" fmla="*/ 7 h 336"/>
                <a:gd name="T2" fmla="*/ 83 w 297"/>
                <a:gd name="T3" fmla="*/ 11 h 336"/>
                <a:gd name="T4" fmla="*/ 123 w 297"/>
                <a:gd name="T5" fmla="*/ 0 h 336"/>
                <a:gd name="T6" fmla="*/ 164 w 297"/>
                <a:gd name="T7" fmla="*/ 15 h 336"/>
                <a:gd name="T8" fmla="*/ 223 w 297"/>
                <a:gd name="T9" fmla="*/ 117 h 336"/>
                <a:gd name="T10" fmla="*/ 219 w 297"/>
                <a:gd name="T11" fmla="*/ 226 h 336"/>
                <a:gd name="T12" fmla="*/ 297 w 297"/>
                <a:gd name="T13" fmla="*/ 323 h 336"/>
                <a:gd name="T14" fmla="*/ 257 w 297"/>
                <a:gd name="T15" fmla="*/ 336 h 336"/>
                <a:gd name="T16" fmla="*/ 171 w 297"/>
                <a:gd name="T17" fmla="*/ 254 h 336"/>
                <a:gd name="T18" fmla="*/ 164 w 297"/>
                <a:gd name="T19" fmla="*/ 140 h 336"/>
                <a:gd name="T20" fmla="*/ 87 w 297"/>
                <a:gd name="T21" fmla="*/ 36 h 336"/>
                <a:gd name="T22" fmla="*/ 0 w 297"/>
                <a:gd name="T23" fmla="*/ 7 h 336"/>
                <a:gd name="T24" fmla="*/ 0 w 297"/>
                <a:gd name="T25" fmla="*/ 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7" h="336">
                  <a:moveTo>
                    <a:pt x="0" y="7"/>
                  </a:moveTo>
                  <a:lnTo>
                    <a:pt x="83" y="11"/>
                  </a:lnTo>
                  <a:lnTo>
                    <a:pt x="123" y="0"/>
                  </a:lnTo>
                  <a:lnTo>
                    <a:pt x="164" y="15"/>
                  </a:lnTo>
                  <a:lnTo>
                    <a:pt x="223" y="117"/>
                  </a:lnTo>
                  <a:lnTo>
                    <a:pt x="219" y="226"/>
                  </a:lnTo>
                  <a:lnTo>
                    <a:pt x="297" y="323"/>
                  </a:lnTo>
                  <a:lnTo>
                    <a:pt x="257" y="336"/>
                  </a:lnTo>
                  <a:lnTo>
                    <a:pt x="171" y="254"/>
                  </a:lnTo>
                  <a:lnTo>
                    <a:pt x="164" y="140"/>
                  </a:lnTo>
                  <a:lnTo>
                    <a:pt x="87" y="36"/>
                  </a:lnTo>
                  <a:lnTo>
                    <a:pt x="0" y="7"/>
                  </a:lnTo>
                  <a:lnTo>
                    <a:pt x="0" y="7"/>
                  </a:lnTo>
                  <a:close/>
                </a:path>
              </a:pathLst>
            </a:custGeom>
            <a:solidFill>
              <a:srgbClr val="E990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39" name="Freeform 227"/>
            <p:cNvSpPr>
              <a:spLocks/>
            </p:cNvSpPr>
            <p:nvPr/>
          </p:nvSpPr>
          <p:spPr bwMode="auto">
            <a:xfrm>
              <a:off x="3758" y="2231"/>
              <a:ext cx="228" cy="198"/>
            </a:xfrm>
            <a:custGeom>
              <a:avLst/>
              <a:gdLst>
                <a:gd name="T0" fmla="*/ 457 w 457"/>
                <a:gd name="T1" fmla="*/ 68 h 395"/>
                <a:gd name="T2" fmla="*/ 324 w 457"/>
                <a:gd name="T3" fmla="*/ 72 h 395"/>
                <a:gd name="T4" fmla="*/ 239 w 457"/>
                <a:gd name="T5" fmla="*/ 106 h 395"/>
                <a:gd name="T6" fmla="*/ 190 w 457"/>
                <a:gd name="T7" fmla="*/ 179 h 395"/>
                <a:gd name="T8" fmla="*/ 225 w 457"/>
                <a:gd name="T9" fmla="*/ 191 h 395"/>
                <a:gd name="T10" fmla="*/ 319 w 457"/>
                <a:gd name="T11" fmla="*/ 123 h 395"/>
                <a:gd name="T12" fmla="*/ 254 w 457"/>
                <a:gd name="T13" fmla="*/ 267 h 395"/>
                <a:gd name="T14" fmla="*/ 244 w 457"/>
                <a:gd name="T15" fmla="*/ 345 h 395"/>
                <a:gd name="T16" fmla="*/ 183 w 457"/>
                <a:gd name="T17" fmla="*/ 323 h 395"/>
                <a:gd name="T18" fmla="*/ 160 w 457"/>
                <a:gd name="T19" fmla="*/ 335 h 395"/>
                <a:gd name="T20" fmla="*/ 176 w 457"/>
                <a:gd name="T21" fmla="*/ 395 h 395"/>
                <a:gd name="T22" fmla="*/ 0 w 457"/>
                <a:gd name="T23" fmla="*/ 362 h 395"/>
                <a:gd name="T24" fmla="*/ 78 w 457"/>
                <a:gd name="T25" fmla="*/ 142 h 395"/>
                <a:gd name="T26" fmla="*/ 251 w 457"/>
                <a:gd name="T27" fmla="*/ 0 h 395"/>
                <a:gd name="T28" fmla="*/ 457 w 457"/>
                <a:gd name="T29" fmla="*/ 68 h 395"/>
                <a:gd name="T30" fmla="*/ 457 w 457"/>
                <a:gd name="T31" fmla="*/ 6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7" h="395">
                  <a:moveTo>
                    <a:pt x="457" y="68"/>
                  </a:moveTo>
                  <a:lnTo>
                    <a:pt x="324" y="72"/>
                  </a:lnTo>
                  <a:lnTo>
                    <a:pt x="239" y="106"/>
                  </a:lnTo>
                  <a:lnTo>
                    <a:pt x="190" y="179"/>
                  </a:lnTo>
                  <a:lnTo>
                    <a:pt x="225" y="191"/>
                  </a:lnTo>
                  <a:lnTo>
                    <a:pt x="319" y="123"/>
                  </a:lnTo>
                  <a:lnTo>
                    <a:pt x="254" y="267"/>
                  </a:lnTo>
                  <a:lnTo>
                    <a:pt x="244" y="345"/>
                  </a:lnTo>
                  <a:lnTo>
                    <a:pt x="183" y="323"/>
                  </a:lnTo>
                  <a:lnTo>
                    <a:pt x="160" y="335"/>
                  </a:lnTo>
                  <a:lnTo>
                    <a:pt x="176" y="395"/>
                  </a:lnTo>
                  <a:lnTo>
                    <a:pt x="0" y="362"/>
                  </a:lnTo>
                  <a:lnTo>
                    <a:pt x="78" y="142"/>
                  </a:lnTo>
                  <a:lnTo>
                    <a:pt x="251" y="0"/>
                  </a:lnTo>
                  <a:lnTo>
                    <a:pt x="457" y="68"/>
                  </a:lnTo>
                  <a:lnTo>
                    <a:pt x="457" y="68"/>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0" name="Freeform 228"/>
            <p:cNvSpPr>
              <a:spLocks/>
            </p:cNvSpPr>
            <p:nvPr/>
          </p:nvSpPr>
          <p:spPr bwMode="auto">
            <a:xfrm>
              <a:off x="3913" y="2283"/>
              <a:ext cx="695" cy="454"/>
            </a:xfrm>
            <a:custGeom>
              <a:avLst/>
              <a:gdLst>
                <a:gd name="T0" fmla="*/ 899 w 1389"/>
                <a:gd name="T1" fmla="*/ 26 h 906"/>
                <a:gd name="T2" fmla="*/ 974 w 1389"/>
                <a:gd name="T3" fmla="*/ 58 h 906"/>
                <a:gd name="T4" fmla="*/ 1095 w 1389"/>
                <a:gd name="T5" fmla="*/ 58 h 906"/>
                <a:gd name="T6" fmla="*/ 1170 w 1389"/>
                <a:gd name="T7" fmla="*/ 140 h 906"/>
                <a:gd name="T8" fmla="*/ 1177 w 1389"/>
                <a:gd name="T9" fmla="*/ 163 h 906"/>
                <a:gd name="T10" fmla="*/ 1095 w 1389"/>
                <a:gd name="T11" fmla="*/ 205 h 906"/>
                <a:gd name="T12" fmla="*/ 948 w 1389"/>
                <a:gd name="T13" fmla="*/ 190 h 906"/>
                <a:gd name="T14" fmla="*/ 1023 w 1389"/>
                <a:gd name="T15" fmla="*/ 245 h 906"/>
                <a:gd name="T16" fmla="*/ 863 w 1389"/>
                <a:gd name="T17" fmla="*/ 252 h 906"/>
                <a:gd name="T18" fmla="*/ 955 w 1389"/>
                <a:gd name="T19" fmla="*/ 308 h 906"/>
                <a:gd name="T20" fmla="*/ 1052 w 1389"/>
                <a:gd name="T21" fmla="*/ 344 h 906"/>
                <a:gd name="T22" fmla="*/ 1100 w 1389"/>
                <a:gd name="T23" fmla="*/ 416 h 906"/>
                <a:gd name="T24" fmla="*/ 1172 w 1389"/>
                <a:gd name="T25" fmla="*/ 467 h 906"/>
                <a:gd name="T26" fmla="*/ 1136 w 1389"/>
                <a:gd name="T27" fmla="*/ 516 h 906"/>
                <a:gd name="T28" fmla="*/ 1020 w 1389"/>
                <a:gd name="T29" fmla="*/ 542 h 906"/>
                <a:gd name="T30" fmla="*/ 1049 w 1389"/>
                <a:gd name="T31" fmla="*/ 467 h 906"/>
                <a:gd name="T32" fmla="*/ 1030 w 1389"/>
                <a:gd name="T33" fmla="*/ 390 h 906"/>
                <a:gd name="T34" fmla="*/ 960 w 1389"/>
                <a:gd name="T35" fmla="*/ 451 h 906"/>
                <a:gd name="T36" fmla="*/ 948 w 1389"/>
                <a:gd name="T37" fmla="*/ 380 h 906"/>
                <a:gd name="T38" fmla="*/ 892 w 1389"/>
                <a:gd name="T39" fmla="*/ 349 h 906"/>
                <a:gd name="T40" fmla="*/ 803 w 1389"/>
                <a:gd name="T41" fmla="*/ 419 h 906"/>
                <a:gd name="T42" fmla="*/ 778 w 1389"/>
                <a:gd name="T43" fmla="*/ 354 h 906"/>
                <a:gd name="T44" fmla="*/ 653 w 1389"/>
                <a:gd name="T45" fmla="*/ 542 h 906"/>
                <a:gd name="T46" fmla="*/ 748 w 1389"/>
                <a:gd name="T47" fmla="*/ 540 h 906"/>
                <a:gd name="T48" fmla="*/ 834 w 1389"/>
                <a:gd name="T49" fmla="*/ 484 h 906"/>
                <a:gd name="T50" fmla="*/ 757 w 1389"/>
                <a:gd name="T51" fmla="*/ 578 h 906"/>
                <a:gd name="T52" fmla="*/ 844 w 1389"/>
                <a:gd name="T53" fmla="*/ 610 h 906"/>
                <a:gd name="T54" fmla="*/ 709 w 1389"/>
                <a:gd name="T55" fmla="*/ 627 h 906"/>
                <a:gd name="T56" fmla="*/ 578 w 1389"/>
                <a:gd name="T57" fmla="*/ 617 h 906"/>
                <a:gd name="T58" fmla="*/ 559 w 1389"/>
                <a:gd name="T59" fmla="*/ 696 h 906"/>
                <a:gd name="T60" fmla="*/ 422 w 1389"/>
                <a:gd name="T61" fmla="*/ 771 h 906"/>
                <a:gd name="T62" fmla="*/ 438 w 1389"/>
                <a:gd name="T63" fmla="*/ 716 h 906"/>
                <a:gd name="T64" fmla="*/ 363 w 1389"/>
                <a:gd name="T65" fmla="*/ 745 h 906"/>
                <a:gd name="T66" fmla="*/ 233 w 1389"/>
                <a:gd name="T67" fmla="*/ 726 h 906"/>
                <a:gd name="T68" fmla="*/ 170 w 1389"/>
                <a:gd name="T69" fmla="*/ 745 h 906"/>
                <a:gd name="T70" fmla="*/ 111 w 1389"/>
                <a:gd name="T71" fmla="*/ 631 h 906"/>
                <a:gd name="T72" fmla="*/ 0 w 1389"/>
                <a:gd name="T73" fmla="*/ 766 h 906"/>
                <a:gd name="T74" fmla="*/ 82 w 1389"/>
                <a:gd name="T75" fmla="*/ 841 h 906"/>
                <a:gd name="T76" fmla="*/ 229 w 1389"/>
                <a:gd name="T77" fmla="*/ 841 h 906"/>
                <a:gd name="T78" fmla="*/ 385 w 1389"/>
                <a:gd name="T79" fmla="*/ 887 h 906"/>
                <a:gd name="T80" fmla="*/ 784 w 1389"/>
                <a:gd name="T81" fmla="*/ 906 h 906"/>
                <a:gd name="T82" fmla="*/ 935 w 1389"/>
                <a:gd name="T83" fmla="*/ 887 h 906"/>
                <a:gd name="T84" fmla="*/ 931 w 1389"/>
                <a:gd name="T85" fmla="*/ 719 h 906"/>
                <a:gd name="T86" fmla="*/ 1020 w 1389"/>
                <a:gd name="T87" fmla="*/ 658 h 906"/>
                <a:gd name="T88" fmla="*/ 1389 w 1389"/>
                <a:gd name="T89" fmla="*/ 556 h 906"/>
                <a:gd name="T90" fmla="*/ 1372 w 1389"/>
                <a:gd name="T91" fmla="*/ 277 h 906"/>
                <a:gd name="T92" fmla="*/ 1216 w 1389"/>
                <a:gd name="T93" fmla="*/ 29 h 906"/>
                <a:gd name="T94" fmla="*/ 1030 w 1389"/>
                <a:gd name="T95" fmla="*/ 0 h 906"/>
                <a:gd name="T96" fmla="*/ 899 w 1389"/>
                <a:gd name="T97" fmla="*/ 26 h 906"/>
                <a:gd name="T98" fmla="*/ 899 w 1389"/>
                <a:gd name="T99" fmla="*/ 26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89" h="906">
                  <a:moveTo>
                    <a:pt x="899" y="26"/>
                  </a:moveTo>
                  <a:lnTo>
                    <a:pt x="974" y="58"/>
                  </a:lnTo>
                  <a:lnTo>
                    <a:pt x="1095" y="58"/>
                  </a:lnTo>
                  <a:lnTo>
                    <a:pt x="1170" y="140"/>
                  </a:lnTo>
                  <a:lnTo>
                    <a:pt x="1177" y="163"/>
                  </a:lnTo>
                  <a:lnTo>
                    <a:pt x="1095" y="205"/>
                  </a:lnTo>
                  <a:lnTo>
                    <a:pt x="948" y="190"/>
                  </a:lnTo>
                  <a:lnTo>
                    <a:pt x="1023" y="245"/>
                  </a:lnTo>
                  <a:lnTo>
                    <a:pt x="863" y="252"/>
                  </a:lnTo>
                  <a:lnTo>
                    <a:pt x="955" y="308"/>
                  </a:lnTo>
                  <a:lnTo>
                    <a:pt x="1052" y="344"/>
                  </a:lnTo>
                  <a:lnTo>
                    <a:pt x="1100" y="416"/>
                  </a:lnTo>
                  <a:lnTo>
                    <a:pt x="1172" y="467"/>
                  </a:lnTo>
                  <a:lnTo>
                    <a:pt x="1136" y="516"/>
                  </a:lnTo>
                  <a:lnTo>
                    <a:pt x="1020" y="542"/>
                  </a:lnTo>
                  <a:lnTo>
                    <a:pt x="1049" y="467"/>
                  </a:lnTo>
                  <a:lnTo>
                    <a:pt x="1030" y="390"/>
                  </a:lnTo>
                  <a:lnTo>
                    <a:pt x="960" y="451"/>
                  </a:lnTo>
                  <a:lnTo>
                    <a:pt x="948" y="380"/>
                  </a:lnTo>
                  <a:lnTo>
                    <a:pt x="892" y="349"/>
                  </a:lnTo>
                  <a:lnTo>
                    <a:pt x="803" y="419"/>
                  </a:lnTo>
                  <a:lnTo>
                    <a:pt x="778" y="354"/>
                  </a:lnTo>
                  <a:lnTo>
                    <a:pt x="653" y="542"/>
                  </a:lnTo>
                  <a:lnTo>
                    <a:pt x="748" y="540"/>
                  </a:lnTo>
                  <a:lnTo>
                    <a:pt x="834" y="484"/>
                  </a:lnTo>
                  <a:lnTo>
                    <a:pt x="757" y="578"/>
                  </a:lnTo>
                  <a:lnTo>
                    <a:pt x="844" y="610"/>
                  </a:lnTo>
                  <a:lnTo>
                    <a:pt x="709" y="627"/>
                  </a:lnTo>
                  <a:lnTo>
                    <a:pt x="578" y="617"/>
                  </a:lnTo>
                  <a:lnTo>
                    <a:pt x="559" y="696"/>
                  </a:lnTo>
                  <a:lnTo>
                    <a:pt x="422" y="771"/>
                  </a:lnTo>
                  <a:lnTo>
                    <a:pt x="438" y="716"/>
                  </a:lnTo>
                  <a:lnTo>
                    <a:pt x="363" y="745"/>
                  </a:lnTo>
                  <a:lnTo>
                    <a:pt x="233" y="726"/>
                  </a:lnTo>
                  <a:lnTo>
                    <a:pt x="170" y="745"/>
                  </a:lnTo>
                  <a:lnTo>
                    <a:pt x="111" y="631"/>
                  </a:lnTo>
                  <a:lnTo>
                    <a:pt x="0" y="766"/>
                  </a:lnTo>
                  <a:lnTo>
                    <a:pt x="82" y="841"/>
                  </a:lnTo>
                  <a:lnTo>
                    <a:pt x="229" y="841"/>
                  </a:lnTo>
                  <a:lnTo>
                    <a:pt x="385" y="887"/>
                  </a:lnTo>
                  <a:lnTo>
                    <a:pt x="784" y="906"/>
                  </a:lnTo>
                  <a:lnTo>
                    <a:pt x="935" y="887"/>
                  </a:lnTo>
                  <a:lnTo>
                    <a:pt x="931" y="719"/>
                  </a:lnTo>
                  <a:lnTo>
                    <a:pt x="1020" y="658"/>
                  </a:lnTo>
                  <a:lnTo>
                    <a:pt x="1389" y="556"/>
                  </a:lnTo>
                  <a:lnTo>
                    <a:pt x="1372" y="277"/>
                  </a:lnTo>
                  <a:lnTo>
                    <a:pt x="1216" y="29"/>
                  </a:lnTo>
                  <a:lnTo>
                    <a:pt x="1030" y="0"/>
                  </a:lnTo>
                  <a:lnTo>
                    <a:pt x="899" y="26"/>
                  </a:lnTo>
                  <a:lnTo>
                    <a:pt x="899" y="2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1" name="Freeform 229"/>
            <p:cNvSpPr>
              <a:spLocks/>
            </p:cNvSpPr>
            <p:nvPr/>
          </p:nvSpPr>
          <p:spPr bwMode="auto">
            <a:xfrm>
              <a:off x="3907" y="2337"/>
              <a:ext cx="182" cy="92"/>
            </a:xfrm>
            <a:custGeom>
              <a:avLst/>
              <a:gdLst>
                <a:gd name="T0" fmla="*/ 121 w 365"/>
                <a:gd name="T1" fmla="*/ 0 h 183"/>
                <a:gd name="T2" fmla="*/ 365 w 365"/>
                <a:gd name="T3" fmla="*/ 32 h 183"/>
                <a:gd name="T4" fmla="*/ 256 w 365"/>
                <a:gd name="T5" fmla="*/ 68 h 183"/>
                <a:gd name="T6" fmla="*/ 294 w 365"/>
                <a:gd name="T7" fmla="*/ 92 h 183"/>
                <a:gd name="T8" fmla="*/ 219 w 365"/>
                <a:gd name="T9" fmla="*/ 104 h 183"/>
                <a:gd name="T10" fmla="*/ 282 w 365"/>
                <a:gd name="T11" fmla="*/ 140 h 183"/>
                <a:gd name="T12" fmla="*/ 183 w 365"/>
                <a:gd name="T13" fmla="*/ 183 h 183"/>
                <a:gd name="T14" fmla="*/ 10 w 365"/>
                <a:gd name="T15" fmla="*/ 137 h 183"/>
                <a:gd name="T16" fmla="*/ 0 w 365"/>
                <a:gd name="T17" fmla="*/ 94 h 183"/>
                <a:gd name="T18" fmla="*/ 121 w 365"/>
                <a:gd name="T19" fmla="*/ 0 h 183"/>
                <a:gd name="T20" fmla="*/ 121 w 36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183">
                  <a:moveTo>
                    <a:pt x="121" y="0"/>
                  </a:moveTo>
                  <a:lnTo>
                    <a:pt x="365" y="32"/>
                  </a:lnTo>
                  <a:lnTo>
                    <a:pt x="256" y="68"/>
                  </a:lnTo>
                  <a:lnTo>
                    <a:pt x="294" y="92"/>
                  </a:lnTo>
                  <a:lnTo>
                    <a:pt x="219" y="104"/>
                  </a:lnTo>
                  <a:lnTo>
                    <a:pt x="282" y="140"/>
                  </a:lnTo>
                  <a:lnTo>
                    <a:pt x="183" y="183"/>
                  </a:lnTo>
                  <a:lnTo>
                    <a:pt x="10" y="137"/>
                  </a:lnTo>
                  <a:lnTo>
                    <a:pt x="0" y="94"/>
                  </a:lnTo>
                  <a:lnTo>
                    <a:pt x="121" y="0"/>
                  </a:lnTo>
                  <a:lnTo>
                    <a:pt x="121" y="0"/>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2" name="Freeform 230"/>
            <p:cNvSpPr>
              <a:spLocks/>
            </p:cNvSpPr>
            <p:nvPr/>
          </p:nvSpPr>
          <p:spPr bwMode="auto">
            <a:xfrm>
              <a:off x="4052" y="2435"/>
              <a:ext cx="134" cy="113"/>
            </a:xfrm>
            <a:custGeom>
              <a:avLst/>
              <a:gdLst>
                <a:gd name="T0" fmla="*/ 0 w 270"/>
                <a:gd name="T1" fmla="*/ 161 h 226"/>
                <a:gd name="T2" fmla="*/ 4 w 270"/>
                <a:gd name="T3" fmla="*/ 59 h 226"/>
                <a:gd name="T4" fmla="*/ 79 w 270"/>
                <a:gd name="T5" fmla="*/ 0 h 226"/>
                <a:gd name="T6" fmla="*/ 72 w 270"/>
                <a:gd name="T7" fmla="*/ 82 h 226"/>
                <a:gd name="T8" fmla="*/ 111 w 270"/>
                <a:gd name="T9" fmla="*/ 72 h 226"/>
                <a:gd name="T10" fmla="*/ 111 w 270"/>
                <a:gd name="T11" fmla="*/ 115 h 226"/>
                <a:gd name="T12" fmla="*/ 190 w 270"/>
                <a:gd name="T13" fmla="*/ 57 h 226"/>
                <a:gd name="T14" fmla="*/ 270 w 270"/>
                <a:gd name="T15" fmla="*/ 50 h 226"/>
                <a:gd name="T16" fmla="*/ 193 w 270"/>
                <a:gd name="T17" fmla="*/ 147 h 226"/>
                <a:gd name="T18" fmla="*/ 210 w 270"/>
                <a:gd name="T19" fmla="*/ 212 h 226"/>
                <a:gd name="T20" fmla="*/ 125 w 270"/>
                <a:gd name="T21" fmla="*/ 226 h 226"/>
                <a:gd name="T22" fmla="*/ 17 w 270"/>
                <a:gd name="T23" fmla="*/ 190 h 226"/>
                <a:gd name="T24" fmla="*/ 0 w 270"/>
                <a:gd name="T25" fmla="*/ 161 h 226"/>
                <a:gd name="T26" fmla="*/ 0 w 270"/>
                <a:gd name="T27" fmla="*/ 16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0" h="226">
                  <a:moveTo>
                    <a:pt x="0" y="161"/>
                  </a:moveTo>
                  <a:lnTo>
                    <a:pt x="4" y="59"/>
                  </a:lnTo>
                  <a:lnTo>
                    <a:pt x="79" y="0"/>
                  </a:lnTo>
                  <a:lnTo>
                    <a:pt x="72" y="82"/>
                  </a:lnTo>
                  <a:lnTo>
                    <a:pt x="111" y="72"/>
                  </a:lnTo>
                  <a:lnTo>
                    <a:pt x="111" y="115"/>
                  </a:lnTo>
                  <a:lnTo>
                    <a:pt x="190" y="57"/>
                  </a:lnTo>
                  <a:lnTo>
                    <a:pt x="270" y="50"/>
                  </a:lnTo>
                  <a:lnTo>
                    <a:pt x="193" y="147"/>
                  </a:lnTo>
                  <a:lnTo>
                    <a:pt x="210" y="212"/>
                  </a:lnTo>
                  <a:lnTo>
                    <a:pt x="125" y="226"/>
                  </a:lnTo>
                  <a:lnTo>
                    <a:pt x="17" y="190"/>
                  </a:lnTo>
                  <a:lnTo>
                    <a:pt x="0" y="161"/>
                  </a:lnTo>
                  <a:lnTo>
                    <a:pt x="0" y="161"/>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7" name="Freeform 235"/>
            <p:cNvSpPr>
              <a:spLocks/>
            </p:cNvSpPr>
            <p:nvPr/>
          </p:nvSpPr>
          <p:spPr bwMode="auto">
            <a:xfrm>
              <a:off x="3358" y="2499"/>
              <a:ext cx="55" cy="29"/>
            </a:xfrm>
            <a:custGeom>
              <a:avLst/>
              <a:gdLst>
                <a:gd name="T0" fmla="*/ 0 w 111"/>
                <a:gd name="T1" fmla="*/ 29 h 59"/>
                <a:gd name="T2" fmla="*/ 56 w 111"/>
                <a:gd name="T3" fmla="*/ 0 h 59"/>
                <a:gd name="T4" fmla="*/ 111 w 111"/>
                <a:gd name="T5" fmla="*/ 39 h 59"/>
                <a:gd name="T6" fmla="*/ 56 w 111"/>
                <a:gd name="T7" fmla="*/ 59 h 59"/>
                <a:gd name="T8" fmla="*/ 0 w 111"/>
                <a:gd name="T9" fmla="*/ 29 h 59"/>
                <a:gd name="T10" fmla="*/ 0 w 111"/>
                <a:gd name="T11" fmla="*/ 29 h 59"/>
              </a:gdLst>
              <a:ahLst/>
              <a:cxnLst>
                <a:cxn ang="0">
                  <a:pos x="T0" y="T1"/>
                </a:cxn>
                <a:cxn ang="0">
                  <a:pos x="T2" y="T3"/>
                </a:cxn>
                <a:cxn ang="0">
                  <a:pos x="T4" y="T5"/>
                </a:cxn>
                <a:cxn ang="0">
                  <a:pos x="T6" y="T7"/>
                </a:cxn>
                <a:cxn ang="0">
                  <a:pos x="T8" y="T9"/>
                </a:cxn>
                <a:cxn ang="0">
                  <a:pos x="T10" y="T11"/>
                </a:cxn>
              </a:cxnLst>
              <a:rect l="0" t="0" r="r" b="b"/>
              <a:pathLst>
                <a:path w="111" h="59">
                  <a:moveTo>
                    <a:pt x="0" y="29"/>
                  </a:moveTo>
                  <a:lnTo>
                    <a:pt x="56" y="0"/>
                  </a:lnTo>
                  <a:lnTo>
                    <a:pt x="111" y="39"/>
                  </a:lnTo>
                  <a:lnTo>
                    <a:pt x="56" y="59"/>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8" name="Freeform 236"/>
            <p:cNvSpPr>
              <a:spLocks/>
            </p:cNvSpPr>
            <p:nvPr/>
          </p:nvSpPr>
          <p:spPr bwMode="auto">
            <a:xfrm>
              <a:off x="3442" y="2499"/>
              <a:ext cx="105" cy="40"/>
            </a:xfrm>
            <a:custGeom>
              <a:avLst/>
              <a:gdLst>
                <a:gd name="T0" fmla="*/ 0 w 209"/>
                <a:gd name="T1" fmla="*/ 46 h 79"/>
                <a:gd name="T2" fmla="*/ 93 w 209"/>
                <a:gd name="T3" fmla="*/ 0 h 79"/>
                <a:gd name="T4" fmla="*/ 177 w 209"/>
                <a:gd name="T5" fmla="*/ 17 h 79"/>
                <a:gd name="T6" fmla="*/ 209 w 209"/>
                <a:gd name="T7" fmla="*/ 27 h 79"/>
                <a:gd name="T8" fmla="*/ 134 w 209"/>
                <a:gd name="T9" fmla="*/ 75 h 79"/>
                <a:gd name="T10" fmla="*/ 102 w 209"/>
                <a:gd name="T11" fmla="*/ 46 h 79"/>
                <a:gd name="T12" fmla="*/ 36 w 209"/>
                <a:gd name="T13" fmla="*/ 79 h 79"/>
                <a:gd name="T14" fmla="*/ 0 w 209"/>
                <a:gd name="T15" fmla="*/ 46 h 79"/>
                <a:gd name="T16" fmla="*/ 0 w 209"/>
                <a:gd name="T17" fmla="*/ 4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9" h="79">
                  <a:moveTo>
                    <a:pt x="0" y="46"/>
                  </a:moveTo>
                  <a:lnTo>
                    <a:pt x="93" y="0"/>
                  </a:lnTo>
                  <a:lnTo>
                    <a:pt x="177" y="17"/>
                  </a:lnTo>
                  <a:lnTo>
                    <a:pt x="209" y="27"/>
                  </a:lnTo>
                  <a:lnTo>
                    <a:pt x="134" y="75"/>
                  </a:lnTo>
                  <a:lnTo>
                    <a:pt x="102" y="46"/>
                  </a:lnTo>
                  <a:lnTo>
                    <a:pt x="36" y="79"/>
                  </a:lnTo>
                  <a:lnTo>
                    <a:pt x="0" y="46"/>
                  </a:lnTo>
                  <a:lnTo>
                    <a:pt x="0" y="46"/>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49" name="Freeform 237"/>
            <p:cNvSpPr>
              <a:spLocks/>
            </p:cNvSpPr>
            <p:nvPr/>
          </p:nvSpPr>
          <p:spPr bwMode="auto">
            <a:xfrm>
              <a:off x="3560" y="2521"/>
              <a:ext cx="116" cy="39"/>
            </a:xfrm>
            <a:custGeom>
              <a:avLst/>
              <a:gdLst>
                <a:gd name="T0" fmla="*/ 0 w 231"/>
                <a:gd name="T1" fmla="*/ 29 h 78"/>
                <a:gd name="T2" fmla="*/ 41 w 231"/>
                <a:gd name="T3" fmla="*/ 10 h 78"/>
                <a:gd name="T4" fmla="*/ 84 w 231"/>
                <a:gd name="T5" fmla="*/ 27 h 78"/>
                <a:gd name="T6" fmla="*/ 147 w 231"/>
                <a:gd name="T7" fmla="*/ 0 h 78"/>
                <a:gd name="T8" fmla="*/ 231 w 231"/>
                <a:gd name="T9" fmla="*/ 27 h 78"/>
                <a:gd name="T10" fmla="*/ 149 w 231"/>
                <a:gd name="T11" fmla="*/ 78 h 78"/>
                <a:gd name="T12" fmla="*/ 144 w 231"/>
                <a:gd name="T13" fmla="*/ 42 h 78"/>
                <a:gd name="T14" fmla="*/ 62 w 231"/>
                <a:gd name="T15" fmla="*/ 61 h 78"/>
                <a:gd name="T16" fmla="*/ 0 w 231"/>
                <a:gd name="T17" fmla="*/ 29 h 78"/>
                <a:gd name="T18" fmla="*/ 0 w 231"/>
                <a:gd name="T19"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1" h="78">
                  <a:moveTo>
                    <a:pt x="0" y="29"/>
                  </a:moveTo>
                  <a:lnTo>
                    <a:pt x="41" y="10"/>
                  </a:lnTo>
                  <a:lnTo>
                    <a:pt x="84" y="27"/>
                  </a:lnTo>
                  <a:lnTo>
                    <a:pt x="147" y="0"/>
                  </a:lnTo>
                  <a:lnTo>
                    <a:pt x="231" y="27"/>
                  </a:lnTo>
                  <a:lnTo>
                    <a:pt x="149" y="78"/>
                  </a:lnTo>
                  <a:lnTo>
                    <a:pt x="144" y="42"/>
                  </a:lnTo>
                  <a:lnTo>
                    <a:pt x="62" y="61"/>
                  </a:lnTo>
                  <a:lnTo>
                    <a:pt x="0" y="29"/>
                  </a:lnTo>
                  <a:lnTo>
                    <a:pt x="0" y="29"/>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0" name="Freeform 238"/>
            <p:cNvSpPr>
              <a:spLocks/>
            </p:cNvSpPr>
            <p:nvPr/>
          </p:nvSpPr>
          <p:spPr bwMode="auto">
            <a:xfrm>
              <a:off x="3585" y="2485"/>
              <a:ext cx="54" cy="32"/>
            </a:xfrm>
            <a:custGeom>
              <a:avLst/>
              <a:gdLst>
                <a:gd name="T0" fmla="*/ 33 w 108"/>
                <a:gd name="T1" fmla="*/ 0 h 65"/>
                <a:gd name="T2" fmla="*/ 108 w 108"/>
                <a:gd name="T3" fmla="*/ 36 h 65"/>
                <a:gd name="T4" fmla="*/ 50 w 108"/>
                <a:gd name="T5" fmla="*/ 65 h 65"/>
                <a:gd name="T6" fmla="*/ 0 w 108"/>
                <a:gd name="T7" fmla="*/ 49 h 65"/>
                <a:gd name="T8" fmla="*/ 33 w 108"/>
                <a:gd name="T9" fmla="*/ 0 h 65"/>
                <a:gd name="T10" fmla="*/ 33 w 108"/>
                <a:gd name="T11" fmla="*/ 0 h 65"/>
              </a:gdLst>
              <a:ahLst/>
              <a:cxnLst>
                <a:cxn ang="0">
                  <a:pos x="T0" y="T1"/>
                </a:cxn>
                <a:cxn ang="0">
                  <a:pos x="T2" y="T3"/>
                </a:cxn>
                <a:cxn ang="0">
                  <a:pos x="T4" y="T5"/>
                </a:cxn>
                <a:cxn ang="0">
                  <a:pos x="T6" y="T7"/>
                </a:cxn>
                <a:cxn ang="0">
                  <a:pos x="T8" y="T9"/>
                </a:cxn>
                <a:cxn ang="0">
                  <a:pos x="T10" y="T11"/>
                </a:cxn>
              </a:cxnLst>
              <a:rect l="0" t="0" r="r" b="b"/>
              <a:pathLst>
                <a:path w="108" h="65">
                  <a:moveTo>
                    <a:pt x="33" y="0"/>
                  </a:moveTo>
                  <a:lnTo>
                    <a:pt x="108" y="36"/>
                  </a:lnTo>
                  <a:lnTo>
                    <a:pt x="50" y="65"/>
                  </a:lnTo>
                  <a:lnTo>
                    <a:pt x="0" y="49"/>
                  </a:lnTo>
                  <a:lnTo>
                    <a:pt x="33" y="0"/>
                  </a:lnTo>
                  <a:lnTo>
                    <a:pt x="33" y="0"/>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1" name="Freeform 239"/>
            <p:cNvSpPr>
              <a:spLocks/>
            </p:cNvSpPr>
            <p:nvPr/>
          </p:nvSpPr>
          <p:spPr bwMode="auto">
            <a:xfrm>
              <a:off x="3694" y="2499"/>
              <a:ext cx="70" cy="42"/>
            </a:xfrm>
            <a:custGeom>
              <a:avLst/>
              <a:gdLst>
                <a:gd name="T0" fmla="*/ 0 w 141"/>
                <a:gd name="T1" fmla="*/ 53 h 85"/>
                <a:gd name="T2" fmla="*/ 0 w 141"/>
                <a:gd name="T3" fmla="*/ 85 h 85"/>
                <a:gd name="T4" fmla="*/ 63 w 141"/>
                <a:gd name="T5" fmla="*/ 49 h 85"/>
                <a:gd name="T6" fmla="*/ 121 w 141"/>
                <a:gd name="T7" fmla="*/ 66 h 85"/>
                <a:gd name="T8" fmla="*/ 121 w 141"/>
                <a:gd name="T9" fmla="*/ 46 h 85"/>
                <a:gd name="T10" fmla="*/ 141 w 141"/>
                <a:gd name="T11" fmla="*/ 0 h 85"/>
                <a:gd name="T12" fmla="*/ 78 w 141"/>
                <a:gd name="T13" fmla="*/ 7 h 85"/>
                <a:gd name="T14" fmla="*/ 63 w 141"/>
                <a:gd name="T15" fmla="*/ 34 h 85"/>
                <a:gd name="T16" fmla="*/ 0 w 141"/>
                <a:gd name="T17" fmla="*/ 53 h 85"/>
                <a:gd name="T18" fmla="*/ 0 w 141"/>
                <a:gd name="T19" fmla="*/ 5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85">
                  <a:moveTo>
                    <a:pt x="0" y="53"/>
                  </a:moveTo>
                  <a:lnTo>
                    <a:pt x="0" y="85"/>
                  </a:lnTo>
                  <a:lnTo>
                    <a:pt x="63" y="49"/>
                  </a:lnTo>
                  <a:lnTo>
                    <a:pt x="121" y="66"/>
                  </a:lnTo>
                  <a:lnTo>
                    <a:pt x="121" y="46"/>
                  </a:lnTo>
                  <a:lnTo>
                    <a:pt x="141" y="0"/>
                  </a:lnTo>
                  <a:lnTo>
                    <a:pt x="78" y="7"/>
                  </a:lnTo>
                  <a:lnTo>
                    <a:pt x="63" y="34"/>
                  </a:lnTo>
                  <a:lnTo>
                    <a:pt x="0" y="53"/>
                  </a:lnTo>
                  <a:lnTo>
                    <a:pt x="0" y="5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2" name="Freeform 240"/>
            <p:cNvSpPr>
              <a:spLocks/>
            </p:cNvSpPr>
            <p:nvPr/>
          </p:nvSpPr>
          <p:spPr bwMode="auto">
            <a:xfrm>
              <a:off x="3779" y="2506"/>
              <a:ext cx="79" cy="35"/>
            </a:xfrm>
            <a:custGeom>
              <a:avLst/>
              <a:gdLst>
                <a:gd name="T0" fmla="*/ 43 w 158"/>
                <a:gd name="T1" fmla="*/ 13 h 71"/>
                <a:gd name="T2" fmla="*/ 0 w 158"/>
                <a:gd name="T3" fmla="*/ 71 h 71"/>
                <a:gd name="T4" fmla="*/ 72 w 158"/>
                <a:gd name="T5" fmla="*/ 42 h 71"/>
                <a:gd name="T6" fmla="*/ 158 w 158"/>
                <a:gd name="T7" fmla="*/ 52 h 71"/>
                <a:gd name="T8" fmla="*/ 82 w 158"/>
                <a:gd name="T9" fmla="*/ 0 h 71"/>
                <a:gd name="T10" fmla="*/ 43 w 158"/>
                <a:gd name="T11" fmla="*/ 13 h 71"/>
                <a:gd name="T12" fmla="*/ 43 w 158"/>
                <a:gd name="T13" fmla="*/ 13 h 71"/>
              </a:gdLst>
              <a:ahLst/>
              <a:cxnLst>
                <a:cxn ang="0">
                  <a:pos x="T0" y="T1"/>
                </a:cxn>
                <a:cxn ang="0">
                  <a:pos x="T2" y="T3"/>
                </a:cxn>
                <a:cxn ang="0">
                  <a:pos x="T4" y="T5"/>
                </a:cxn>
                <a:cxn ang="0">
                  <a:pos x="T6" y="T7"/>
                </a:cxn>
                <a:cxn ang="0">
                  <a:pos x="T8" y="T9"/>
                </a:cxn>
                <a:cxn ang="0">
                  <a:pos x="T10" y="T11"/>
                </a:cxn>
                <a:cxn ang="0">
                  <a:pos x="T12" y="T13"/>
                </a:cxn>
              </a:cxnLst>
              <a:rect l="0" t="0" r="r" b="b"/>
              <a:pathLst>
                <a:path w="158" h="71">
                  <a:moveTo>
                    <a:pt x="43" y="13"/>
                  </a:moveTo>
                  <a:lnTo>
                    <a:pt x="0" y="71"/>
                  </a:lnTo>
                  <a:lnTo>
                    <a:pt x="72" y="42"/>
                  </a:lnTo>
                  <a:lnTo>
                    <a:pt x="158" y="52"/>
                  </a:lnTo>
                  <a:lnTo>
                    <a:pt x="82" y="0"/>
                  </a:lnTo>
                  <a:lnTo>
                    <a:pt x="43" y="13"/>
                  </a:lnTo>
                  <a:lnTo>
                    <a:pt x="43" y="13"/>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3" name="Freeform 241"/>
            <p:cNvSpPr>
              <a:spLocks/>
            </p:cNvSpPr>
            <p:nvPr/>
          </p:nvSpPr>
          <p:spPr bwMode="auto">
            <a:xfrm>
              <a:off x="3792" y="2545"/>
              <a:ext cx="100" cy="29"/>
            </a:xfrm>
            <a:custGeom>
              <a:avLst/>
              <a:gdLst>
                <a:gd name="T0" fmla="*/ 0 w 200"/>
                <a:gd name="T1" fmla="*/ 58 h 58"/>
                <a:gd name="T2" fmla="*/ 128 w 200"/>
                <a:gd name="T3" fmla="*/ 0 h 58"/>
                <a:gd name="T4" fmla="*/ 186 w 200"/>
                <a:gd name="T5" fmla="*/ 22 h 58"/>
                <a:gd name="T6" fmla="*/ 200 w 200"/>
                <a:gd name="T7" fmla="*/ 39 h 58"/>
                <a:gd name="T8" fmla="*/ 122 w 200"/>
                <a:gd name="T9" fmla="*/ 43 h 58"/>
                <a:gd name="T10" fmla="*/ 0 w 200"/>
                <a:gd name="T11" fmla="*/ 58 h 58"/>
                <a:gd name="T12" fmla="*/ 0 w 200"/>
                <a:gd name="T13" fmla="*/ 58 h 58"/>
              </a:gdLst>
              <a:ahLst/>
              <a:cxnLst>
                <a:cxn ang="0">
                  <a:pos x="T0" y="T1"/>
                </a:cxn>
                <a:cxn ang="0">
                  <a:pos x="T2" y="T3"/>
                </a:cxn>
                <a:cxn ang="0">
                  <a:pos x="T4" y="T5"/>
                </a:cxn>
                <a:cxn ang="0">
                  <a:pos x="T6" y="T7"/>
                </a:cxn>
                <a:cxn ang="0">
                  <a:pos x="T8" y="T9"/>
                </a:cxn>
                <a:cxn ang="0">
                  <a:pos x="T10" y="T11"/>
                </a:cxn>
                <a:cxn ang="0">
                  <a:pos x="T12" y="T13"/>
                </a:cxn>
              </a:cxnLst>
              <a:rect l="0" t="0" r="r" b="b"/>
              <a:pathLst>
                <a:path w="200" h="58">
                  <a:moveTo>
                    <a:pt x="0" y="58"/>
                  </a:moveTo>
                  <a:lnTo>
                    <a:pt x="128" y="0"/>
                  </a:lnTo>
                  <a:lnTo>
                    <a:pt x="186" y="22"/>
                  </a:lnTo>
                  <a:lnTo>
                    <a:pt x="200" y="39"/>
                  </a:lnTo>
                  <a:lnTo>
                    <a:pt x="122" y="43"/>
                  </a:lnTo>
                  <a:lnTo>
                    <a:pt x="0" y="58"/>
                  </a:lnTo>
                  <a:lnTo>
                    <a:pt x="0" y="58"/>
                  </a:lnTo>
                  <a:close/>
                </a:path>
              </a:pathLst>
            </a:custGeom>
            <a:solidFill>
              <a:srgbClr val="993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4" name="Freeform 242"/>
            <p:cNvSpPr>
              <a:spLocks/>
            </p:cNvSpPr>
            <p:nvPr/>
          </p:nvSpPr>
          <p:spPr bwMode="auto">
            <a:xfrm>
              <a:off x="3898" y="1929"/>
              <a:ext cx="224" cy="111"/>
            </a:xfrm>
            <a:custGeom>
              <a:avLst/>
              <a:gdLst>
                <a:gd name="T0" fmla="*/ 30 w 449"/>
                <a:gd name="T1" fmla="*/ 140 h 222"/>
                <a:gd name="T2" fmla="*/ 128 w 449"/>
                <a:gd name="T3" fmla="*/ 89 h 222"/>
                <a:gd name="T4" fmla="*/ 266 w 449"/>
                <a:gd name="T5" fmla="*/ 102 h 222"/>
                <a:gd name="T6" fmla="*/ 347 w 449"/>
                <a:gd name="T7" fmla="*/ 95 h 222"/>
                <a:gd name="T8" fmla="*/ 386 w 449"/>
                <a:gd name="T9" fmla="*/ 39 h 222"/>
                <a:gd name="T10" fmla="*/ 350 w 449"/>
                <a:gd name="T11" fmla="*/ 0 h 222"/>
                <a:gd name="T12" fmla="*/ 425 w 449"/>
                <a:gd name="T13" fmla="*/ 10 h 222"/>
                <a:gd name="T14" fmla="*/ 449 w 449"/>
                <a:gd name="T15" fmla="*/ 114 h 222"/>
                <a:gd name="T16" fmla="*/ 402 w 449"/>
                <a:gd name="T17" fmla="*/ 222 h 222"/>
                <a:gd name="T18" fmla="*/ 302 w 449"/>
                <a:gd name="T19" fmla="*/ 167 h 222"/>
                <a:gd name="T20" fmla="*/ 0 w 449"/>
                <a:gd name="T21" fmla="*/ 177 h 222"/>
                <a:gd name="T22" fmla="*/ 30 w 449"/>
                <a:gd name="T23" fmla="*/ 140 h 222"/>
                <a:gd name="T24" fmla="*/ 30 w 449"/>
                <a:gd name="T25" fmla="*/ 14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9" h="222">
                  <a:moveTo>
                    <a:pt x="30" y="140"/>
                  </a:moveTo>
                  <a:lnTo>
                    <a:pt x="128" y="89"/>
                  </a:lnTo>
                  <a:lnTo>
                    <a:pt x="266" y="102"/>
                  </a:lnTo>
                  <a:lnTo>
                    <a:pt x="347" y="95"/>
                  </a:lnTo>
                  <a:lnTo>
                    <a:pt x="386" y="39"/>
                  </a:lnTo>
                  <a:lnTo>
                    <a:pt x="350" y="0"/>
                  </a:lnTo>
                  <a:lnTo>
                    <a:pt x="425" y="10"/>
                  </a:lnTo>
                  <a:lnTo>
                    <a:pt x="449" y="114"/>
                  </a:lnTo>
                  <a:lnTo>
                    <a:pt x="402" y="222"/>
                  </a:lnTo>
                  <a:lnTo>
                    <a:pt x="302" y="167"/>
                  </a:lnTo>
                  <a:lnTo>
                    <a:pt x="0" y="177"/>
                  </a:lnTo>
                  <a:lnTo>
                    <a:pt x="30" y="140"/>
                  </a:lnTo>
                  <a:lnTo>
                    <a:pt x="30" y="14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5" name="Freeform 243"/>
            <p:cNvSpPr>
              <a:spLocks/>
            </p:cNvSpPr>
            <p:nvPr/>
          </p:nvSpPr>
          <p:spPr bwMode="auto">
            <a:xfrm>
              <a:off x="3759" y="2040"/>
              <a:ext cx="330" cy="134"/>
            </a:xfrm>
            <a:custGeom>
              <a:avLst/>
              <a:gdLst>
                <a:gd name="T0" fmla="*/ 101 w 659"/>
                <a:gd name="T1" fmla="*/ 104 h 268"/>
                <a:gd name="T2" fmla="*/ 236 w 659"/>
                <a:gd name="T3" fmla="*/ 174 h 268"/>
                <a:gd name="T4" fmla="*/ 359 w 659"/>
                <a:gd name="T5" fmla="*/ 118 h 268"/>
                <a:gd name="T6" fmla="*/ 484 w 659"/>
                <a:gd name="T7" fmla="*/ 75 h 268"/>
                <a:gd name="T8" fmla="*/ 487 w 659"/>
                <a:gd name="T9" fmla="*/ 39 h 268"/>
                <a:gd name="T10" fmla="*/ 584 w 659"/>
                <a:gd name="T11" fmla="*/ 0 h 268"/>
                <a:gd name="T12" fmla="*/ 659 w 659"/>
                <a:gd name="T13" fmla="*/ 0 h 268"/>
                <a:gd name="T14" fmla="*/ 627 w 659"/>
                <a:gd name="T15" fmla="*/ 85 h 268"/>
                <a:gd name="T16" fmla="*/ 477 w 659"/>
                <a:gd name="T17" fmla="*/ 174 h 268"/>
                <a:gd name="T18" fmla="*/ 376 w 659"/>
                <a:gd name="T19" fmla="*/ 268 h 268"/>
                <a:gd name="T20" fmla="*/ 137 w 659"/>
                <a:gd name="T21" fmla="*/ 216 h 268"/>
                <a:gd name="T22" fmla="*/ 0 w 659"/>
                <a:gd name="T23" fmla="*/ 46 h 268"/>
                <a:gd name="T24" fmla="*/ 65 w 659"/>
                <a:gd name="T25" fmla="*/ 66 h 268"/>
                <a:gd name="T26" fmla="*/ 101 w 659"/>
                <a:gd name="T27" fmla="*/ 104 h 268"/>
                <a:gd name="T28" fmla="*/ 101 w 659"/>
                <a:gd name="T29" fmla="*/ 10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9" h="268">
                  <a:moveTo>
                    <a:pt x="101" y="104"/>
                  </a:moveTo>
                  <a:lnTo>
                    <a:pt x="236" y="174"/>
                  </a:lnTo>
                  <a:lnTo>
                    <a:pt x="359" y="118"/>
                  </a:lnTo>
                  <a:lnTo>
                    <a:pt x="484" y="75"/>
                  </a:lnTo>
                  <a:lnTo>
                    <a:pt x="487" y="39"/>
                  </a:lnTo>
                  <a:lnTo>
                    <a:pt x="584" y="0"/>
                  </a:lnTo>
                  <a:lnTo>
                    <a:pt x="659" y="0"/>
                  </a:lnTo>
                  <a:lnTo>
                    <a:pt x="627" y="85"/>
                  </a:lnTo>
                  <a:lnTo>
                    <a:pt x="477" y="174"/>
                  </a:lnTo>
                  <a:lnTo>
                    <a:pt x="376" y="268"/>
                  </a:lnTo>
                  <a:lnTo>
                    <a:pt x="137" y="216"/>
                  </a:lnTo>
                  <a:lnTo>
                    <a:pt x="0" y="46"/>
                  </a:lnTo>
                  <a:lnTo>
                    <a:pt x="65" y="66"/>
                  </a:lnTo>
                  <a:lnTo>
                    <a:pt x="101" y="104"/>
                  </a:lnTo>
                  <a:lnTo>
                    <a:pt x="101" y="10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6" name="Freeform 244"/>
            <p:cNvSpPr>
              <a:spLocks/>
            </p:cNvSpPr>
            <p:nvPr/>
          </p:nvSpPr>
          <p:spPr bwMode="auto">
            <a:xfrm>
              <a:off x="3941" y="2087"/>
              <a:ext cx="662" cy="187"/>
            </a:xfrm>
            <a:custGeom>
              <a:avLst/>
              <a:gdLst>
                <a:gd name="T0" fmla="*/ 442 w 1324"/>
                <a:gd name="T1" fmla="*/ 275 h 373"/>
                <a:gd name="T2" fmla="*/ 268 w 1324"/>
                <a:gd name="T3" fmla="*/ 180 h 373"/>
                <a:gd name="T4" fmla="*/ 314 w 1324"/>
                <a:gd name="T5" fmla="*/ 144 h 373"/>
                <a:gd name="T6" fmla="*/ 501 w 1324"/>
                <a:gd name="T7" fmla="*/ 79 h 373"/>
                <a:gd name="T8" fmla="*/ 628 w 1324"/>
                <a:gd name="T9" fmla="*/ 105 h 373"/>
                <a:gd name="T10" fmla="*/ 598 w 1324"/>
                <a:gd name="T11" fmla="*/ 193 h 373"/>
                <a:gd name="T12" fmla="*/ 572 w 1324"/>
                <a:gd name="T13" fmla="*/ 243 h 373"/>
                <a:gd name="T14" fmla="*/ 615 w 1324"/>
                <a:gd name="T15" fmla="*/ 350 h 373"/>
                <a:gd name="T16" fmla="*/ 640 w 1324"/>
                <a:gd name="T17" fmla="*/ 259 h 373"/>
                <a:gd name="T18" fmla="*/ 805 w 1324"/>
                <a:gd name="T19" fmla="*/ 243 h 373"/>
                <a:gd name="T20" fmla="*/ 905 w 1324"/>
                <a:gd name="T21" fmla="*/ 219 h 373"/>
                <a:gd name="T22" fmla="*/ 990 w 1324"/>
                <a:gd name="T23" fmla="*/ 121 h 373"/>
                <a:gd name="T24" fmla="*/ 1011 w 1324"/>
                <a:gd name="T25" fmla="*/ 161 h 373"/>
                <a:gd name="T26" fmla="*/ 975 w 1324"/>
                <a:gd name="T27" fmla="*/ 190 h 373"/>
                <a:gd name="T28" fmla="*/ 905 w 1324"/>
                <a:gd name="T29" fmla="*/ 311 h 373"/>
                <a:gd name="T30" fmla="*/ 895 w 1324"/>
                <a:gd name="T31" fmla="*/ 373 h 373"/>
                <a:gd name="T32" fmla="*/ 958 w 1324"/>
                <a:gd name="T33" fmla="*/ 294 h 373"/>
                <a:gd name="T34" fmla="*/ 1020 w 1324"/>
                <a:gd name="T35" fmla="*/ 298 h 373"/>
                <a:gd name="T36" fmla="*/ 1122 w 1324"/>
                <a:gd name="T37" fmla="*/ 219 h 373"/>
                <a:gd name="T38" fmla="*/ 1219 w 1324"/>
                <a:gd name="T39" fmla="*/ 209 h 373"/>
                <a:gd name="T40" fmla="*/ 1131 w 1324"/>
                <a:gd name="T41" fmla="*/ 269 h 373"/>
                <a:gd name="T42" fmla="*/ 1249 w 1324"/>
                <a:gd name="T43" fmla="*/ 255 h 373"/>
                <a:gd name="T44" fmla="*/ 1324 w 1324"/>
                <a:gd name="T45" fmla="*/ 219 h 373"/>
                <a:gd name="T46" fmla="*/ 1124 w 1324"/>
                <a:gd name="T47" fmla="*/ 118 h 373"/>
                <a:gd name="T48" fmla="*/ 854 w 1324"/>
                <a:gd name="T49" fmla="*/ 0 h 373"/>
                <a:gd name="T50" fmla="*/ 676 w 1324"/>
                <a:gd name="T51" fmla="*/ 36 h 373"/>
                <a:gd name="T52" fmla="*/ 292 w 1324"/>
                <a:gd name="T53" fmla="*/ 36 h 373"/>
                <a:gd name="T54" fmla="*/ 236 w 1324"/>
                <a:gd name="T55" fmla="*/ 0 h 373"/>
                <a:gd name="T56" fmla="*/ 0 w 1324"/>
                <a:gd name="T57" fmla="*/ 96 h 373"/>
                <a:gd name="T58" fmla="*/ 40 w 1324"/>
                <a:gd name="T59" fmla="*/ 147 h 373"/>
                <a:gd name="T60" fmla="*/ 229 w 1324"/>
                <a:gd name="T61" fmla="*/ 294 h 373"/>
                <a:gd name="T62" fmla="*/ 386 w 1324"/>
                <a:gd name="T63" fmla="*/ 325 h 373"/>
                <a:gd name="T64" fmla="*/ 485 w 1324"/>
                <a:gd name="T65" fmla="*/ 291 h 373"/>
                <a:gd name="T66" fmla="*/ 504 w 1324"/>
                <a:gd name="T67" fmla="*/ 239 h 373"/>
                <a:gd name="T68" fmla="*/ 442 w 1324"/>
                <a:gd name="T69" fmla="*/ 275 h 373"/>
                <a:gd name="T70" fmla="*/ 442 w 1324"/>
                <a:gd name="T71"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24" h="373">
                  <a:moveTo>
                    <a:pt x="442" y="275"/>
                  </a:moveTo>
                  <a:lnTo>
                    <a:pt x="268" y="180"/>
                  </a:lnTo>
                  <a:lnTo>
                    <a:pt x="314" y="144"/>
                  </a:lnTo>
                  <a:lnTo>
                    <a:pt x="501" y="79"/>
                  </a:lnTo>
                  <a:lnTo>
                    <a:pt x="628" y="105"/>
                  </a:lnTo>
                  <a:lnTo>
                    <a:pt x="598" y="193"/>
                  </a:lnTo>
                  <a:lnTo>
                    <a:pt x="572" y="243"/>
                  </a:lnTo>
                  <a:lnTo>
                    <a:pt x="615" y="350"/>
                  </a:lnTo>
                  <a:lnTo>
                    <a:pt x="640" y="259"/>
                  </a:lnTo>
                  <a:lnTo>
                    <a:pt x="805" y="243"/>
                  </a:lnTo>
                  <a:lnTo>
                    <a:pt x="905" y="219"/>
                  </a:lnTo>
                  <a:lnTo>
                    <a:pt x="990" y="121"/>
                  </a:lnTo>
                  <a:lnTo>
                    <a:pt x="1011" y="161"/>
                  </a:lnTo>
                  <a:lnTo>
                    <a:pt x="975" y="190"/>
                  </a:lnTo>
                  <a:lnTo>
                    <a:pt x="905" y="311"/>
                  </a:lnTo>
                  <a:lnTo>
                    <a:pt x="895" y="373"/>
                  </a:lnTo>
                  <a:lnTo>
                    <a:pt x="958" y="294"/>
                  </a:lnTo>
                  <a:lnTo>
                    <a:pt x="1020" y="298"/>
                  </a:lnTo>
                  <a:lnTo>
                    <a:pt x="1122" y="219"/>
                  </a:lnTo>
                  <a:lnTo>
                    <a:pt x="1219" y="209"/>
                  </a:lnTo>
                  <a:lnTo>
                    <a:pt x="1131" y="269"/>
                  </a:lnTo>
                  <a:lnTo>
                    <a:pt x="1249" y="255"/>
                  </a:lnTo>
                  <a:lnTo>
                    <a:pt x="1324" y="219"/>
                  </a:lnTo>
                  <a:lnTo>
                    <a:pt x="1124" y="118"/>
                  </a:lnTo>
                  <a:lnTo>
                    <a:pt x="854" y="0"/>
                  </a:lnTo>
                  <a:lnTo>
                    <a:pt x="676" y="36"/>
                  </a:lnTo>
                  <a:lnTo>
                    <a:pt x="292" y="36"/>
                  </a:lnTo>
                  <a:lnTo>
                    <a:pt x="236" y="0"/>
                  </a:lnTo>
                  <a:lnTo>
                    <a:pt x="0" y="96"/>
                  </a:lnTo>
                  <a:lnTo>
                    <a:pt x="40" y="147"/>
                  </a:lnTo>
                  <a:lnTo>
                    <a:pt x="229" y="294"/>
                  </a:lnTo>
                  <a:lnTo>
                    <a:pt x="386" y="325"/>
                  </a:lnTo>
                  <a:lnTo>
                    <a:pt x="485" y="291"/>
                  </a:lnTo>
                  <a:lnTo>
                    <a:pt x="504" y="239"/>
                  </a:lnTo>
                  <a:lnTo>
                    <a:pt x="442" y="275"/>
                  </a:lnTo>
                  <a:lnTo>
                    <a:pt x="442" y="275"/>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7" name="Freeform 245"/>
            <p:cNvSpPr>
              <a:spLocks/>
            </p:cNvSpPr>
            <p:nvPr/>
          </p:nvSpPr>
          <p:spPr bwMode="auto">
            <a:xfrm>
              <a:off x="4163" y="1886"/>
              <a:ext cx="306" cy="163"/>
            </a:xfrm>
            <a:custGeom>
              <a:avLst/>
              <a:gdLst>
                <a:gd name="T0" fmla="*/ 574 w 610"/>
                <a:gd name="T1" fmla="*/ 224 h 328"/>
                <a:gd name="T2" fmla="*/ 473 w 610"/>
                <a:gd name="T3" fmla="*/ 109 h 328"/>
                <a:gd name="T4" fmla="*/ 205 w 610"/>
                <a:gd name="T5" fmla="*/ 0 h 328"/>
                <a:gd name="T6" fmla="*/ 172 w 610"/>
                <a:gd name="T7" fmla="*/ 40 h 328"/>
                <a:gd name="T8" fmla="*/ 162 w 610"/>
                <a:gd name="T9" fmla="*/ 149 h 328"/>
                <a:gd name="T10" fmla="*/ 48 w 610"/>
                <a:gd name="T11" fmla="*/ 253 h 328"/>
                <a:gd name="T12" fmla="*/ 0 w 610"/>
                <a:gd name="T13" fmla="*/ 328 h 328"/>
                <a:gd name="T14" fmla="*/ 326 w 610"/>
                <a:gd name="T15" fmla="*/ 263 h 328"/>
                <a:gd name="T16" fmla="*/ 610 w 610"/>
                <a:gd name="T17" fmla="*/ 246 h 328"/>
                <a:gd name="T18" fmla="*/ 574 w 610"/>
                <a:gd name="T19" fmla="*/ 224 h 328"/>
                <a:gd name="T20" fmla="*/ 574 w 610"/>
                <a:gd name="T21" fmla="*/ 224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0" h="328">
                  <a:moveTo>
                    <a:pt x="574" y="224"/>
                  </a:moveTo>
                  <a:lnTo>
                    <a:pt x="473" y="109"/>
                  </a:lnTo>
                  <a:lnTo>
                    <a:pt x="205" y="0"/>
                  </a:lnTo>
                  <a:lnTo>
                    <a:pt x="172" y="40"/>
                  </a:lnTo>
                  <a:lnTo>
                    <a:pt x="162" y="149"/>
                  </a:lnTo>
                  <a:lnTo>
                    <a:pt x="48" y="253"/>
                  </a:lnTo>
                  <a:lnTo>
                    <a:pt x="0" y="328"/>
                  </a:lnTo>
                  <a:lnTo>
                    <a:pt x="326" y="263"/>
                  </a:lnTo>
                  <a:lnTo>
                    <a:pt x="610" y="246"/>
                  </a:lnTo>
                  <a:lnTo>
                    <a:pt x="574" y="224"/>
                  </a:lnTo>
                  <a:lnTo>
                    <a:pt x="574" y="224"/>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8" name="Freeform 246"/>
            <p:cNvSpPr>
              <a:spLocks/>
            </p:cNvSpPr>
            <p:nvPr/>
          </p:nvSpPr>
          <p:spPr bwMode="auto">
            <a:xfrm>
              <a:off x="4456" y="1915"/>
              <a:ext cx="127" cy="92"/>
            </a:xfrm>
            <a:custGeom>
              <a:avLst/>
              <a:gdLst>
                <a:gd name="T0" fmla="*/ 164 w 254"/>
                <a:gd name="T1" fmla="*/ 0 h 183"/>
                <a:gd name="T2" fmla="*/ 85 w 254"/>
                <a:gd name="T3" fmla="*/ 10 h 183"/>
                <a:gd name="T4" fmla="*/ 72 w 254"/>
                <a:gd name="T5" fmla="*/ 101 h 183"/>
                <a:gd name="T6" fmla="*/ 0 w 254"/>
                <a:gd name="T7" fmla="*/ 183 h 183"/>
                <a:gd name="T8" fmla="*/ 186 w 254"/>
                <a:gd name="T9" fmla="*/ 176 h 183"/>
                <a:gd name="T10" fmla="*/ 254 w 254"/>
                <a:gd name="T11" fmla="*/ 82 h 183"/>
                <a:gd name="T12" fmla="*/ 164 w 254"/>
                <a:gd name="T13" fmla="*/ 0 h 183"/>
                <a:gd name="T14" fmla="*/ 164 w 254"/>
                <a:gd name="T15" fmla="*/ 0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183">
                  <a:moveTo>
                    <a:pt x="164" y="0"/>
                  </a:moveTo>
                  <a:lnTo>
                    <a:pt x="85" y="10"/>
                  </a:lnTo>
                  <a:lnTo>
                    <a:pt x="72" y="101"/>
                  </a:lnTo>
                  <a:lnTo>
                    <a:pt x="0" y="183"/>
                  </a:lnTo>
                  <a:lnTo>
                    <a:pt x="186" y="176"/>
                  </a:lnTo>
                  <a:lnTo>
                    <a:pt x="254" y="82"/>
                  </a:lnTo>
                  <a:lnTo>
                    <a:pt x="164" y="0"/>
                  </a:lnTo>
                  <a:lnTo>
                    <a:pt x="164"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59" name="Freeform 247"/>
            <p:cNvSpPr>
              <a:spLocks/>
            </p:cNvSpPr>
            <p:nvPr/>
          </p:nvSpPr>
          <p:spPr bwMode="auto">
            <a:xfrm>
              <a:off x="4372" y="1922"/>
              <a:ext cx="422" cy="275"/>
            </a:xfrm>
            <a:custGeom>
              <a:avLst/>
              <a:gdLst>
                <a:gd name="T0" fmla="*/ 467 w 843"/>
                <a:gd name="T1" fmla="*/ 82 h 550"/>
                <a:gd name="T2" fmla="*/ 539 w 843"/>
                <a:gd name="T3" fmla="*/ 17 h 550"/>
                <a:gd name="T4" fmla="*/ 650 w 843"/>
                <a:gd name="T5" fmla="*/ 17 h 550"/>
                <a:gd name="T6" fmla="*/ 732 w 843"/>
                <a:gd name="T7" fmla="*/ 41 h 550"/>
                <a:gd name="T8" fmla="*/ 800 w 843"/>
                <a:gd name="T9" fmla="*/ 0 h 550"/>
                <a:gd name="T10" fmla="*/ 843 w 843"/>
                <a:gd name="T11" fmla="*/ 60 h 550"/>
                <a:gd name="T12" fmla="*/ 839 w 843"/>
                <a:gd name="T13" fmla="*/ 116 h 550"/>
                <a:gd name="T14" fmla="*/ 614 w 843"/>
                <a:gd name="T15" fmla="*/ 268 h 550"/>
                <a:gd name="T16" fmla="*/ 608 w 843"/>
                <a:gd name="T17" fmla="*/ 207 h 550"/>
                <a:gd name="T18" fmla="*/ 568 w 843"/>
                <a:gd name="T19" fmla="*/ 321 h 550"/>
                <a:gd name="T20" fmla="*/ 568 w 843"/>
                <a:gd name="T21" fmla="*/ 427 h 550"/>
                <a:gd name="T22" fmla="*/ 517 w 843"/>
                <a:gd name="T23" fmla="*/ 550 h 550"/>
                <a:gd name="T24" fmla="*/ 360 w 843"/>
                <a:gd name="T25" fmla="*/ 492 h 550"/>
                <a:gd name="T26" fmla="*/ 259 w 843"/>
                <a:gd name="T27" fmla="*/ 415 h 550"/>
                <a:gd name="T28" fmla="*/ 75 w 843"/>
                <a:gd name="T29" fmla="*/ 367 h 550"/>
                <a:gd name="T30" fmla="*/ 0 w 843"/>
                <a:gd name="T31" fmla="*/ 302 h 550"/>
                <a:gd name="T32" fmla="*/ 66 w 843"/>
                <a:gd name="T33" fmla="*/ 266 h 550"/>
                <a:gd name="T34" fmla="*/ 163 w 843"/>
                <a:gd name="T35" fmla="*/ 266 h 550"/>
                <a:gd name="T36" fmla="*/ 137 w 843"/>
                <a:gd name="T37" fmla="*/ 304 h 550"/>
                <a:gd name="T38" fmla="*/ 271 w 843"/>
                <a:gd name="T39" fmla="*/ 377 h 550"/>
                <a:gd name="T40" fmla="*/ 402 w 843"/>
                <a:gd name="T41" fmla="*/ 377 h 550"/>
                <a:gd name="T42" fmla="*/ 500 w 843"/>
                <a:gd name="T43" fmla="*/ 334 h 550"/>
                <a:gd name="T44" fmla="*/ 421 w 843"/>
                <a:gd name="T45" fmla="*/ 246 h 550"/>
                <a:gd name="T46" fmla="*/ 500 w 843"/>
                <a:gd name="T47" fmla="*/ 191 h 550"/>
                <a:gd name="T48" fmla="*/ 553 w 843"/>
                <a:gd name="T49" fmla="*/ 135 h 550"/>
                <a:gd name="T50" fmla="*/ 650 w 843"/>
                <a:gd name="T51" fmla="*/ 106 h 550"/>
                <a:gd name="T52" fmla="*/ 563 w 843"/>
                <a:gd name="T53" fmla="*/ 63 h 550"/>
                <a:gd name="T54" fmla="*/ 467 w 843"/>
                <a:gd name="T55" fmla="*/ 82 h 550"/>
                <a:gd name="T56" fmla="*/ 467 w 843"/>
                <a:gd name="T57" fmla="*/ 8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3" h="550">
                  <a:moveTo>
                    <a:pt x="467" y="82"/>
                  </a:moveTo>
                  <a:lnTo>
                    <a:pt x="539" y="17"/>
                  </a:lnTo>
                  <a:lnTo>
                    <a:pt x="650" y="17"/>
                  </a:lnTo>
                  <a:lnTo>
                    <a:pt x="732" y="41"/>
                  </a:lnTo>
                  <a:lnTo>
                    <a:pt x="800" y="0"/>
                  </a:lnTo>
                  <a:lnTo>
                    <a:pt x="843" y="60"/>
                  </a:lnTo>
                  <a:lnTo>
                    <a:pt x="839" y="116"/>
                  </a:lnTo>
                  <a:lnTo>
                    <a:pt x="614" y="268"/>
                  </a:lnTo>
                  <a:lnTo>
                    <a:pt x="608" y="207"/>
                  </a:lnTo>
                  <a:lnTo>
                    <a:pt x="568" y="321"/>
                  </a:lnTo>
                  <a:lnTo>
                    <a:pt x="568" y="427"/>
                  </a:lnTo>
                  <a:lnTo>
                    <a:pt x="517" y="550"/>
                  </a:lnTo>
                  <a:lnTo>
                    <a:pt x="360" y="492"/>
                  </a:lnTo>
                  <a:lnTo>
                    <a:pt x="259" y="415"/>
                  </a:lnTo>
                  <a:lnTo>
                    <a:pt x="75" y="367"/>
                  </a:lnTo>
                  <a:lnTo>
                    <a:pt x="0" y="302"/>
                  </a:lnTo>
                  <a:lnTo>
                    <a:pt x="66" y="266"/>
                  </a:lnTo>
                  <a:lnTo>
                    <a:pt x="163" y="266"/>
                  </a:lnTo>
                  <a:lnTo>
                    <a:pt x="137" y="304"/>
                  </a:lnTo>
                  <a:lnTo>
                    <a:pt x="271" y="377"/>
                  </a:lnTo>
                  <a:lnTo>
                    <a:pt x="402" y="377"/>
                  </a:lnTo>
                  <a:lnTo>
                    <a:pt x="500" y="334"/>
                  </a:lnTo>
                  <a:lnTo>
                    <a:pt x="421" y="246"/>
                  </a:lnTo>
                  <a:lnTo>
                    <a:pt x="500" y="191"/>
                  </a:lnTo>
                  <a:lnTo>
                    <a:pt x="553" y="135"/>
                  </a:lnTo>
                  <a:lnTo>
                    <a:pt x="650" y="106"/>
                  </a:lnTo>
                  <a:lnTo>
                    <a:pt x="563" y="63"/>
                  </a:lnTo>
                  <a:lnTo>
                    <a:pt x="467" y="82"/>
                  </a:lnTo>
                  <a:lnTo>
                    <a:pt x="467" y="82"/>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0" name="Freeform 248"/>
            <p:cNvSpPr>
              <a:spLocks/>
            </p:cNvSpPr>
            <p:nvPr/>
          </p:nvSpPr>
          <p:spPr bwMode="auto">
            <a:xfrm>
              <a:off x="4075" y="2043"/>
              <a:ext cx="401" cy="57"/>
            </a:xfrm>
            <a:custGeom>
              <a:avLst/>
              <a:gdLst>
                <a:gd name="T0" fmla="*/ 0 w 804"/>
                <a:gd name="T1" fmla="*/ 81 h 114"/>
                <a:gd name="T2" fmla="*/ 72 w 804"/>
                <a:gd name="T3" fmla="*/ 88 h 114"/>
                <a:gd name="T4" fmla="*/ 183 w 804"/>
                <a:gd name="T5" fmla="*/ 61 h 114"/>
                <a:gd name="T6" fmla="*/ 357 w 804"/>
                <a:gd name="T7" fmla="*/ 68 h 114"/>
                <a:gd name="T8" fmla="*/ 540 w 804"/>
                <a:gd name="T9" fmla="*/ 35 h 114"/>
                <a:gd name="T10" fmla="*/ 673 w 804"/>
                <a:gd name="T11" fmla="*/ 0 h 114"/>
                <a:gd name="T12" fmla="*/ 804 w 804"/>
                <a:gd name="T13" fmla="*/ 3 h 114"/>
                <a:gd name="T14" fmla="*/ 788 w 804"/>
                <a:gd name="T15" fmla="*/ 29 h 114"/>
                <a:gd name="T16" fmla="*/ 707 w 804"/>
                <a:gd name="T17" fmla="*/ 32 h 114"/>
                <a:gd name="T18" fmla="*/ 533 w 804"/>
                <a:gd name="T19" fmla="*/ 88 h 114"/>
                <a:gd name="T20" fmla="*/ 318 w 804"/>
                <a:gd name="T21" fmla="*/ 104 h 114"/>
                <a:gd name="T22" fmla="*/ 26 w 804"/>
                <a:gd name="T23" fmla="*/ 114 h 114"/>
                <a:gd name="T24" fmla="*/ 0 w 804"/>
                <a:gd name="T25" fmla="*/ 81 h 114"/>
                <a:gd name="T26" fmla="*/ 0 w 804"/>
                <a:gd name="T27" fmla="*/ 8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4" h="114">
                  <a:moveTo>
                    <a:pt x="0" y="81"/>
                  </a:moveTo>
                  <a:lnTo>
                    <a:pt x="72" y="88"/>
                  </a:lnTo>
                  <a:lnTo>
                    <a:pt x="183" y="61"/>
                  </a:lnTo>
                  <a:lnTo>
                    <a:pt x="357" y="68"/>
                  </a:lnTo>
                  <a:lnTo>
                    <a:pt x="540" y="35"/>
                  </a:lnTo>
                  <a:lnTo>
                    <a:pt x="673" y="0"/>
                  </a:lnTo>
                  <a:lnTo>
                    <a:pt x="804" y="3"/>
                  </a:lnTo>
                  <a:lnTo>
                    <a:pt x="788" y="29"/>
                  </a:lnTo>
                  <a:lnTo>
                    <a:pt x="707" y="32"/>
                  </a:lnTo>
                  <a:lnTo>
                    <a:pt x="533" y="88"/>
                  </a:lnTo>
                  <a:lnTo>
                    <a:pt x="318" y="104"/>
                  </a:lnTo>
                  <a:lnTo>
                    <a:pt x="26" y="114"/>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1" name="Freeform 249"/>
            <p:cNvSpPr>
              <a:spLocks/>
            </p:cNvSpPr>
            <p:nvPr/>
          </p:nvSpPr>
          <p:spPr bwMode="auto">
            <a:xfrm>
              <a:off x="4651" y="2040"/>
              <a:ext cx="265" cy="166"/>
            </a:xfrm>
            <a:custGeom>
              <a:avLst/>
              <a:gdLst>
                <a:gd name="T0" fmla="*/ 259 w 531"/>
                <a:gd name="T1" fmla="*/ 0 h 334"/>
                <a:gd name="T2" fmla="*/ 152 w 531"/>
                <a:gd name="T3" fmla="*/ 56 h 334"/>
                <a:gd name="T4" fmla="*/ 200 w 531"/>
                <a:gd name="T5" fmla="*/ 114 h 334"/>
                <a:gd name="T6" fmla="*/ 142 w 531"/>
                <a:gd name="T7" fmla="*/ 143 h 334"/>
                <a:gd name="T8" fmla="*/ 142 w 531"/>
                <a:gd name="T9" fmla="*/ 203 h 334"/>
                <a:gd name="T10" fmla="*/ 249 w 531"/>
                <a:gd name="T11" fmla="*/ 256 h 334"/>
                <a:gd name="T12" fmla="*/ 341 w 531"/>
                <a:gd name="T13" fmla="*/ 299 h 334"/>
                <a:gd name="T14" fmla="*/ 370 w 531"/>
                <a:gd name="T15" fmla="*/ 229 h 334"/>
                <a:gd name="T16" fmla="*/ 446 w 531"/>
                <a:gd name="T17" fmla="*/ 128 h 334"/>
                <a:gd name="T18" fmla="*/ 384 w 531"/>
                <a:gd name="T19" fmla="*/ 39 h 334"/>
                <a:gd name="T20" fmla="*/ 531 w 531"/>
                <a:gd name="T21" fmla="*/ 73 h 334"/>
                <a:gd name="T22" fmla="*/ 425 w 531"/>
                <a:gd name="T23" fmla="*/ 216 h 334"/>
                <a:gd name="T24" fmla="*/ 410 w 531"/>
                <a:gd name="T25" fmla="*/ 334 h 334"/>
                <a:gd name="T26" fmla="*/ 217 w 531"/>
                <a:gd name="T27" fmla="*/ 334 h 334"/>
                <a:gd name="T28" fmla="*/ 0 w 531"/>
                <a:gd name="T29" fmla="*/ 236 h 334"/>
                <a:gd name="T30" fmla="*/ 56 w 531"/>
                <a:gd name="T31" fmla="*/ 39 h 334"/>
                <a:gd name="T32" fmla="*/ 148 w 531"/>
                <a:gd name="T33" fmla="*/ 27 h 334"/>
                <a:gd name="T34" fmla="*/ 259 w 531"/>
                <a:gd name="T35" fmla="*/ 0 h 334"/>
                <a:gd name="T36" fmla="*/ 259 w 531"/>
                <a:gd name="T37"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1" h="334">
                  <a:moveTo>
                    <a:pt x="259" y="0"/>
                  </a:moveTo>
                  <a:lnTo>
                    <a:pt x="152" y="56"/>
                  </a:lnTo>
                  <a:lnTo>
                    <a:pt x="200" y="114"/>
                  </a:lnTo>
                  <a:lnTo>
                    <a:pt x="142" y="143"/>
                  </a:lnTo>
                  <a:lnTo>
                    <a:pt x="142" y="203"/>
                  </a:lnTo>
                  <a:lnTo>
                    <a:pt x="249" y="256"/>
                  </a:lnTo>
                  <a:lnTo>
                    <a:pt x="341" y="299"/>
                  </a:lnTo>
                  <a:lnTo>
                    <a:pt x="370" y="229"/>
                  </a:lnTo>
                  <a:lnTo>
                    <a:pt x="446" y="128"/>
                  </a:lnTo>
                  <a:lnTo>
                    <a:pt x="384" y="39"/>
                  </a:lnTo>
                  <a:lnTo>
                    <a:pt x="531" y="73"/>
                  </a:lnTo>
                  <a:lnTo>
                    <a:pt x="425" y="216"/>
                  </a:lnTo>
                  <a:lnTo>
                    <a:pt x="410" y="334"/>
                  </a:lnTo>
                  <a:lnTo>
                    <a:pt x="217" y="334"/>
                  </a:lnTo>
                  <a:lnTo>
                    <a:pt x="0" y="236"/>
                  </a:lnTo>
                  <a:lnTo>
                    <a:pt x="56" y="39"/>
                  </a:lnTo>
                  <a:lnTo>
                    <a:pt x="148" y="27"/>
                  </a:lnTo>
                  <a:lnTo>
                    <a:pt x="259" y="0"/>
                  </a:lnTo>
                  <a:lnTo>
                    <a:pt x="259"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2" name="Freeform 250"/>
            <p:cNvSpPr>
              <a:spLocks/>
            </p:cNvSpPr>
            <p:nvPr/>
          </p:nvSpPr>
          <p:spPr bwMode="auto">
            <a:xfrm>
              <a:off x="4709" y="1983"/>
              <a:ext cx="139" cy="62"/>
            </a:xfrm>
            <a:custGeom>
              <a:avLst/>
              <a:gdLst>
                <a:gd name="T0" fmla="*/ 188 w 277"/>
                <a:gd name="T1" fmla="*/ 0 h 123"/>
                <a:gd name="T2" fmla="*/ 277 w 277"/>
                <a:gd name="T3" fmla="*/ 31 h 123"/>
                <a:gd name="T4" fmla="*/ 263 w 277"/>
                <a:gd name="T5" fmla="*/ 61 h 123"/>
                <a:gd name="T6" fmla="*/ 234 w 277"/>
                <a:gd name="T7" fmla="*/ 84 h 123"/>
                <a:gd name="T8" fmla="*/ 234 w 277"/>
                <a:gd name="T9" fmla="*/ 123 h 123"/>
                <a:gd name="T10" fmla="*/ 155 w 277"/>
                <a:gd name="T11" fmla="*/ 113 h 123"/>
                <a:gd name="T12" fmla="*/ 0 w 277"/>
                <a:gd name="T13" fmla="*/ 123 h 123"/>
                <a:gd name="T14" fmla="*/ 188 w 277"/>
                <a:gd name="T15" fmla="*/ 0 h 123"/>
                <a:gd name="T16" fmla="*/ 188 w 277"/>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7" h="123">
                  <a:moveTo>
                    <a:pt x="188" y="0"/>
                  </a:moveTo>
                  <a:lnTo>
                    <a:pt x="277" y="31"/>
                  </a:lnTo>
                  <a:lnTo>
                    <a:pt x="263" y="61"/>
                  </a:lnTo>
                  <a:lnTo>
                    <a:pt x="234" y="84"/>
                  </a:lnTo>
                  <a:lnTo>
                    <a:pt x="234" y="123"/>
                  </a:lnTo>
                  <a:lnTo>
                    <a:pt x="155" y="113"/>
                  </a:lnTo>
                  <a:lnTo>
                    <a:pt x="0" y="123"/>
                  </a:lnTo>
                  <a:lnTo>
                    <a:pt x="188" y="0"/>
                  </a:lnTo>
                  <a:lnTo>
                    <a:pt x="188" y="0"/>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3" name="Freeform 251"/>
            <p:cNvSpPr>
              <a:spLocks/>
            </p:cNvSpPr>
            <p:nvPr/>
          </p:nvSpPr>
          <p:spPr bwMode="auto">
            <a:xfrm>
              <a:off x="4861" y="1984"/>
              <a:ext cx="112" cy="80"/>
            </a:xfrm>
            <a:custGeom>
              <a:avLst/>
              <a:gdLst>
                <a:gd name="T0" fmla="*/ 181 w 224"/>
                <a:gd name="T1" fmla="*/ 3 h 160"/>
                <a:gd name="T2" fmla="*/ 179 w 224"/>
                <a:gd name="T3" fmla="*/ 56 h 160"/>
                <a:gd name="T4" fmla="*/ 126 w 224"/>
                <a:gd name="T5" fmla="*/ 78 h 160"/>
                <a:gd name="T6" fmla="*/ 0 w 224"/>
                <a:gd name="T7" fmla="*/ 131 h 160"/>
                <a:gd name="T8" fmla="*/ 133 w 224"/>
                <a:gd name="T9" fmla="*/ 160 h 160"/>
                <a:gd name="T10" fmla="*/ 224 w 224"/>
                <a:gd name="T11" fmla="*/ 66 h 160"/>
                <a:gd name="T12" fmla="*/ 220 w 224"/>
                <a:gd name="T13" fmla="*/ 0 h 160"/>
                <a:gd name="T14" fmla="*/ 181 w 224"/>
                <a:gd name="T15" fmla="*/ 3 h 160"/>
                <a:gd name="T16" fmla="*/ 181 w 224"/>
                <a:gd name="T17" fmla="*/ 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60">
                  <a:moveTo>
                    <a:pt x="181" y="3"/>
                  </a:moveTo>
                  <a:lnTo>
                    <a:pt x="179" y="56"/>
                  </a:lnTo>
                  <a:lnTo>
                    <a:pt x="126" y="78"/>
                  </a:lnTo>
                  <a:lnTo>
                    <a:pt x="0" y="131"/>
                  </a:lnTo>
                  <a:lnTo>
                    <a:pt x="133" y="160"/>
                  </a:lnTo>
                  <a:lnTo>
                    <a:pt x="224" y="66"/>
                  </a:lnTo>
                  <a:lnTo>
                    <a:pt x="220" y="0"/>
                  </a:lnTo>
                  <a:lnTo>
                    <a:pt x="181" y="3"/>
                  </a:lnTo>
                  <a:lnTo>
                    <a:pt x="181" y="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4" name="Freeform 252"/>
            <p:cNvSpPr>
              <a:spLocks/>
            </p:cNvSpPr>
            <p:nvPr/>
          </p:nvSpPr>
          <p:spPr bwMode="auto">
            <a:xfrm>
              <a:off x="3521" y="1934"/>
              <a:ext cx="291" cy="140"/>
            </a:xfrm>
            <a:custGeom>
              <a:avLst/>
              <a:gdLst>
                <a:gd name="T0" fmla="*/ 116 w 581"/>
                <a:gd name="T1" fmla="*/ 133 h 280"/>
                <a:gd name="T2" fmla="*/ 146 w 581"/>
                <a:gd name="T3" fmla="*/ 176 h 280"/>
                <a:gd name="T4" fmla="*/ 268 w 581"/>
                <a:gd name="T5" fmla="*/ 167 h 280"/>
                <a:gd name="T6" fmla="*/ 237 w 581"/>
                <a:gd name="T7" fmla="*/ 222 h 280"/>
                <a:gd name="T8" fmla="*/ 273 w 581"/>
                <a:gd name="T9" fmla="*/ 271 h 280"/>
                <a:gd name="T10" fmla="*/ 443 w 581"/>
                <a:gd name="T11" fmla="*/ 280 h 280"/>
                <a:gd name="T12" fmla="*/ 443 w 581"/>
                <a:gd name="T13" fmla="*/ 200 h 280"/>
                <a:gd name="T14" fmla="*/ 570 w 581"/>
                <a:gd name="T15" fmla="*/ 225 h 280"/>
                <a:gd name="T16" fmla="*/ 581 w 581"/>
                <a:gd name="T17" fmla="*/ 108 h 280"/>
                <a:gd name="T18" fmla="*/ 519 w 581"/>
                <a:gd name="T19" fmla="*/ 0 h 280"/>
                <a:gd name="T20" fmla="*/ 512 w 581"/>
                <a:gd name="T21" fmla="*/ 75 h 280"/>
                <a:gd name="T22" fmla="*/ 430 w 581"/>
                <a:gd name="T23" fmla="*/ 82 h 280"/>
                <a:gd name="T24" fmla="*/ 319 w 581"/>
                <a:gd name="T25" fmla="*/ 0 h 280"/>
                <a:gd name="T26" fmla="*/ 87 w 581"/>
                <a:gd name="T27" fmla="*/ 10 h 280"/>
                <a:gd name="T28" fmla="*/ 0 w 581"/>
                <a:gd name="T29" fmla="*/ 26 h 280"/>
                <a:gd name="T30" fmla="*/ 264 w 581"/>
                <a:gd name="T31" fmla="*/ 65 h 280"/>
                <a:gd name="T32" fmla="*/ 248 w 581"/>
                <a:gd name="T33" fmla="*/ 92 h 280"/>
                <a:gd name="T34" fmla="*/ 152 w 581"/>
                <a:gd name="T35" fmla="*/ 92 h 280"/>
                <a:gd name="T36" fmla="*/ 116 w 581"/>
                <a:gd name="T37" fmla="*/ 133 h 280"/>
                <a:gd name="T38" fmla="*/ 116 w 581"/>
                <a:gd name="T39" fmla="*/ 133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1" h="280">
                  <a:moveTo>
                    <a:pt x="116" y="133"/>
                  </a:moveTo>
                  <a:lnTo>
                    <a:pt x="146" y="176"/>
                  </a:lnTo>
                  <a:lnTo>
                    <a:pt x="268" y="167"/>
                  </a:lnTo>
                  <a:lnTo>
                    <a:pt x="237" y="222"/>
                  </a:lnTo>
                  <a:lnTo>
                    <a:pt x="273" y="271"/>
                  </a:lnTo>
                  <a:lnTo>
                    <a:pt x="443" y="280"/>
                  </a:lnTo>
                  <a:lnTo>
                    <a:pt x="443" y="200"/>
                  </a:lnTo>
                  <a:lnTo>
                    <a:pt x="570" y="225"/>
                  </a:lnTo>
                  <a:lnTo>
                    <a:pt x="581" y="108"/>
                  </a:lnTo>
                  <a:lnTo>
                    <a:pt x="519" y="0"/>
                  </a:lnTo>
                  <a:lnTo>
                    <a:pt x="512" y="75"/>
                  </a:lnTo>
                  <a:lnTo>
                    <a:pt x="430" y="82"/>
                  </a:lnTo>
                  <a:lnTo>
                    <a:pt x="319" y="0"/>
                  </a:lnTo>
                  <a:lnTo>
                    <a:pt x="87" y="10"/>
                  </a:lnTo>
                  <a:lnTo>
                    <a:pt x="0" y="26"/>
                  </a:lnTo>
                  <a:lnTo>
                    <a:pt x="264" y="65"/>
                  </a:lnTo>
                  <a:lnTo>
                    <a:pt x="248" y="92"/>
                  </a:lnTo>
                  <a:lnTo>
                    <a:pt x="152" y="92"/>
                  </a:lnTo>
                  <a:lnTo>
                    <a:pt x="116" y="133"/>
                  </a:lnTo>
                  <a:lnTo>
                    <a:pt x="116" y="13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5" name="Freeform 253"/>
            <p:cNvSpPr>
              <a:spLocks/>
            </p:cNvSpPr>
            <p:nvPr/>
          </p:nvSpPr>
          <p:spPr bwMode="auto">
            <a:xfrm>
              <a:off x="3583" y="2074"/>
              <a:ext cx="204" cy="120"/>
            </a:xfrm>
            <a:custGeom>
              <a:avLst/>
              <a:gdLst>
                <a:gd name="T0" fmla="*/ 0 w 408"/>
                <a:gd name="T1" fmla="*/ 43 h 241"/>
                <a:gd name="T2" fmla="*/ 104 w 408"/>
                <a:gd name="T3" fmla="*/ 66 h 241"/>
                <a:gd name="T4" fmla="*/ 261 w 408"/>
                <a:gd name="T5" fmla="*/ 154 h 241"/>
                <a:gd name="T6" fmla="*/ 300 w 408"/>
                <a:gd name="T7" fmla="*/ 96 h 241"/>
                <a:gd name="T8" fmla="*/ 196 w 408"/>
                <a:gd name="T9" fmla="*/ 0 h 241"/>
                <a:gd name="T10" fmla="*/ 372 w 408"/>
                <a:gd name="T11" fmla="*/ 34 h 241"/>
                <a:gd name="T12" fmla="*/ 408 w 408"/>
                <a:gd name="T13" fmla="*/ 181 h 241"/>
                <a:gd name="T14" fmla="*/ 399 w 408"/>
                <a:gd name="T15" fmla="*/ 241 h 241"/>
                <a:gd name="T16" fmla="*/ 239 w 408"/>
                <a:gd name="T17" fmla="*/ 224 h 241"/>
                <a:gd name="T18" fmla="*/ 118 w 408"/>
                <a:gd name="T19" fmla="*/ 102 h 241"/>
                <a:gd name="T20" fmla="*/ 0 w 408"/>
                <a:gd name="T21" fmla="*/ 43 h 241"/>
                <a:gd name="T22" fmla="*/ 0 w 408"/>
                <a:gd name="T23" fmla="*/ 43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8" h="241">
                  <a:moveTo>
                    <a:pt x="0" y="43"/>
                  </a:moveTo>
                  <a:lnTo>
                    <a:pt x="104" y="66"/>
                  </a:lnTo>
                  <a:lnTo>
                    <a:pt x="261" y="154"/>
                  </a:lnTo>
                  <a:lnTo>
                    <a:pt x="300" y="96"/>
                  </a:lnTo>
                  <a:lnTo>
                    <a:pt x="196" y="0"/>
                  </a:lnTo>
                  <a:lnTo>
                    <a:pt x="372" y="34"/>
                  </a:lnTo>
                  <a:lnTo>
                    <a:pt x="408" y="181"/>
                  </a:lnTo>
                  <a:lnTo>
                    <a:pt x="399" y="241"/>
                  </a:lnTo>
                  <a:lnTo>
                    <a:pt x="239" y="224"/>
                  </a:lnTo>
                  <a:lnTo>
                    <a:pt x="118" y="102"/>
                  </a:lnTo>
                  <a:lnTo>
                    <a:pt x="0" y="43"/>
                  </a:lnTo>
                  <a:lnTo>
                    <a:pt x="0" y="43"/>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6" name="Freeform 254"/>
            <p:cNvSpPr>
              <a:spLocks/>
            </p:cNvSpPr>
            <p:nvPr/>
          </p:nvSpPr>
          <p:spPr bwMode="auto">
            <a:xfrm>
              <a:off x="4059" y="2222"/>
              <a:ext cx="225" cy="74"/>
            </a:xfrm>
            <a:custGeom>
              <a:avLst/>
              <a:gdLst>
                <a:gd name="T0" fmla="*/ 0 w 451"/>
                <a:gd name="T1" fmla="*/ 81 h 150"/>
                <a:gd name="T2" fmla="*/ 92 w 451"/>
                <a:gd name="T3" fmla="*/ 75 h 150"/>
                <a:gd name="T4" fmla="*/ 249 w 451"/>
                <a:gd name="T5" fmla="*/ 111 h 150"/>
                <a:gd name="T6" fmla="*/ 346 w 451"/>
                <a:gd name="T7" fmla="*/ 0 h 150"/>
                <a:gd name="T8" fmla="*/ 451 w 451"/>
                <a:gd name="T9" fmla="*/ 146 h 150"/>
                <a:gd name="T10" fmla="*/ 203 w 451"/>
                <a:gd name="T11" fmla="*/ 150 h 150"/>
                <a:gd name="T12" fmla="*/ 0 w 451"/>
                <a:gd name="T13" fmla="*/ 81 h 150"/>
                <a:gd name="T14" fmla="*/ 0 w 451"/>
                <a:gd name="T15" fmla="*/ 81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1" h="150">
                  <a:moveTo>
                    <a:pt x="0" y="81"/>
                  </a:moveTo>
                  <a:lnTo>
                    <a:pt x="92" y="75"/>
                  </a:lnTo>
                  <a:lnTo>
                    <a:pt x="249" y="111"/>
                  </a:lnTo>
                  <a:lnTo>
                    <a:pt x="346" y="0"/>
                  </a:lnTo>
                  <a:lnTo>
                    <a:pt x="451" y="146"/>
                  </a:lnTo>
                  <a:lnTo>
                    <a:pt x="203" y="150"/>
                  </a:lnTo>
                  <a:lnTo>
                    <a:pt x="0" y="81"/>
                  </a:lnTo>
                  <a:lnTo>
                    <a:pt x="0" y="81"/>
                  </a:lnTo>
                  <a:close/>
                </a:path>
              </a:pathLst>
            </a:custGeom>
            <a:solidFill>
              <a:srgbClr val="E5C4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7" name="Freeform 255"/>
            <p:cNvSpPr>
              <a:spLocks/>
            </p:cNvSpPr>
            <p:nvPr/>
          </p:nvSpPr>
          <p:spPr bwMode="auto">
            <a:xfrm>
              <a:off x="3982" y="2256"/>
              <a:ext cx="400" cy="102"/>
            </a:xfrm>
            <a:custGeom>
              <a:avLst/>
              <a:gdLst>
                <a:gd name="T0" fmla="*/ 0 w 801"/>
                <a:gd name="T1" fmla="*/ 56 h 206"/>
                <a:gd name="T2" fmla="*/ 144 w 801"/>
                <a:gd name="T3" fmla="*/ 53 h 206"/>
                <a:gd name="T4" fmla="*/ 200 w 801"/>
                <a:gd name="T5" fmla="*/ 78 h 206"/>
                <a:gd name="T6" fmla="*/ 200 w 801"/>
                <a:gd name="T7" fmla="*/ 118 h 206"/>
                <a:gd name="T8" fmla="*/ 275 w 801"/>
                <a:gd name="T9" fmla="*/ 138 h 206"/>
                <a:gd name="T10" fmla="*/ 383 w 801"/>
                <a:gd name="T11" fmla="*/ 133 h 206"/>
                <a:gd name="T12" fmla="*/ 465 w 801"/>
                <a:gd name="T13" fmla="*/ 206 h 206"/>
                <a:gd name="T14" fmla="*/ 546 w 801"/>
                <a:gd name="T15" fmla="*/ 143 h 206"/>
                <a:gd name="T16" fmla="*/ 801 w 801"/>
                <a:gd name="T17" fmla="*/ 82 h 206"/>
                <a:gd name="T18" fmla="*/ 601 w 801"/>
                <a:gd name="T19" fmla="*/ 63 h 206"/>
                <a:gd name="T20" fmla="*/ 451 w 801"/>
                <a:gd name="T21" fmla="*/ 97 h 206"/>
                <a:gd name="T22" fmla="*/ 343 w 801"/>
                <a:gd name="T23" fmla="*/ 82 h 206"/>
                <a:gd name="T24" fmla="*/ 63 w 801"/>
                <a:gd name="T25" fmla="*/ 0 h 206"/>
                <a:gd name="T26" fmla="*/ 0 w 801"/>
                <a:gd name="T27" fmla="*/ 56 h 206"/>
                <a:gd name="T28" fmla="*/ 0 w 801"/>
                <a:gd name="T29" fmla="*/ 5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1" h="206">
                  <a:moveTo>
                    <a:pt x="0" y="56"/>
                  </a:moveTo>
                  <a:lnTo>
                    <a:pt x="144" y="53"/>
                  </a:lnTo>
                  <a:lnTo>
                    <a:pt x="200" y="78"/>
                  </a:lnTo>
                  <a:lnTo>
                    <a:pt x="200" y="118"/>
                  </a:lnTo>
                  <a:lnTo>
                    <a:pt x="275" y="138"/>
                  </a:lnTo>
                  <a:lnTo>
                    <a:pt x="383" y="133"/>
                  </a:lnTo>
                  <a:lnTo>
                    <a:pt x="465" y="206"/>
                  </a:lnTo>
                  <a:lnTo>
                    <a:pt x="546" y="143"/>
                  </a:lnTo>
                  <a:lnTo>
                    <a:pt x="801" y="82"/>
                  </a:lnTo>
                  <a:lnTo>
                    <a:pt x="601" y="63"/>
                  </a:lnTo>
                  <a:lnTo>
                    <a:pt x="451" y="97"/>
                  </a:lnTo>
                  <a:lnTo>
                    <a:pt x="343" y="82"/>
                  </a:lnTo>
                  <a:lnTo>
                    <a:pt x="63" y="0"/>
                  </a:lnTo>
                  <a:lnTo>
                    <a:pt x="0" y="56"/>
                  </a:lnTo>
                  <a:lnTo>
                    <a:pt x="0" y="56"/>
                  </a:lnTo>
                  <a:close/>
                </a:path>
              </a:pathLst>
            </a:custGeom>
            <a:solidFill>
              <a:srgbClr val="9963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8" name="Freeform 256"/>
            <p:cNvSpPr>
              <a:spLocks/>
            </p:cNvSpPr>
            <p:nvPr/>
          </p:nvSpPr>
          <p:spPr bwMode="auto">
            <a:xfrm>
              <a:off x="4465" y="2720"/>
              <a:ext cx="77" cy="40"/>
            </a:xfrm>
            <a:custGeom>
              <a:avLst/>
              <a:gdLst>
                <a:gd name="T0" fmla="*/ 0 w 154"/>
                <a:gd name="T1" fmla="*/ 16 h 80"/>
                <a:gd name="T2" fmla="*/ 99 w 154"/>
                <a:gd name="T3" fmla="*/ 0 h 80"/>
                <a:gd name="T4" fmla="*/ 154 w 154"/>
                <a:gd name="T5" fmla="*/ 12 h 80"/>
                <a:gd name="T6" fmla="*/ 154 w 154"/>
                <a:gd name="T7" fmla="*/ 80 h 80"/>
                <a:gd name="T8" fmla="*/ 43 w 154"/>
                <a:gd name="T9" fmla="*/ 51 h 80"/>
                <a:gd name="T10" fmla="*/ 0 w 154"/>
                <a:gd name="T11" fmla="*/ 16 h 80"/>
                <a:gd name="T12" fmla="*/ 0 w 154"/>
                <a:gd name="T13" fmla="*/ 16 h 80"/>
              </a:gdLst>
              <a:ahLst/>
              <a:cxnLst>
                <a:cxn ang="0">
                  <a:pos x="T0" y="T1"/>
                </a:cxn>
                <a:cxn ang="0">
                  <a:pos x="T2" y="T3"/>
                </a:cxn>
                <a:cxn ang="0">
                  <a:pos x="T4" y="T5"/>
                </a:cxn>
                <a:cxn ang="0">
                  <a:pos x="T6" y="T7"/>
                </a:cxn>
                <a:cxn ang="0">
                  <a:pos x="T8" y="T9"/>
                </a:cxn>
                <a:cxn ang="0">
                  <a:pos x="T10" y="T11"/>
                </a:cxn>
                <a:cxn ang="0">
                  <a:pos x="T12" y="T13"/>
                </a:cxn>
              </a:cxnLst>
              <a:rect l="0" t="0" r="r" b="b"/>
              <a:pathLst>
                <a:path w="154" h="80">
                  <a:moveTo>
                    <a:pt x="0" y="16"/>
                  </a:moveTo>
                  <a:lnTo>
                    <a:pt x="99" y="0"/>
                  </a:lnTo>
                  <a:lnTo>
                    <a:pt x="154" y="12"/>
                  </a:lnTo>
                  <a:lnTo>
                    <a:pt x="154" y="80"/>
                  </a:lnTo>
                  <a:lnTo>
                    <a:pt x="43" y="51"/>
                  </a:lnTo>
                  <a:lnTo>
                    <a:pt x="0" y="16"/>
                  </a:lnTo>
                  <a:lnTo>
                    <a:pt x="0" y="16"/>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69" name="Freeform 257"/>
            <p:cNvSpPr>
              <a:spLocks/>
            </p:cNvSpPr>
            <p:nvPr/>
          </p:nvSpPr>
          <p:spPr bwMode="auto">
            <a:xfrm>
              <a:off x="4632" y="2735"/>
              <a:ext cx="73" cy="32"/>
            </a:xfrm>
            <a:custGeom>
              <a:avLst/>
              <a:gdLst>
                <a:gd name="T0" fmla="*/ 0 w 144"/>
                <a:gd name="T1" fmla="*/ 29 h 64"/>
                <a:gd name="T2" fmla="*/ 51 w 144"/>
                <a:gd name="T3" fmla="*/ 0 h 64"/>
                <a:gd name="T4" fmla="*/ 115 w 144"/>
                <a:gd name="T5" fmla="*/ 13 h 64"/>
                <a:gd name="T6" fmla="*/ 144 w 144"/>
                <a:gd name="T7" fmla="*/ 38 h 64"/>
                <a:gd name="T8" fmla="*/ 68 w 144"/>
                <a:gd name="T9" fmla="*/ 64 h 64"/>
                <a:gd name="T10" fmla="*/ 0 w 144"/>
                <a:gd name="T11" fmla="*/ 29 h 64"/>
                <a:gd name="T12" fmla="*/ 0 w 144"/>
                <a:gd name="T13" fmla="*/ 29 h 64"/>
              </a:gdLst>
              <a:ahLst/>
              <a:cxnLst>
                <a:cxn ang="0">
                  <a:pos x="T0" y="T1"/>
                </a:cxn>
                <a:cxn ang="0">
                  <a:pos x="T2" y="T3"/>
                </a:cxn>
                <a:cxn ang="0">
                  <a:pos x="T4" y="T5"/>
                </a:cxn>
                <a:cxn ang="0">
                  <a:pos x="T6" y="T7"/>
                </a:cxn>
                <a:cxn ang="0">
                  <a:pos x="T8" y="T9"/>
                </a:cxn>
                <a:cxn ang="0">
                  <a:pos x="T10" y="T11"/>
                </a:cxn>
                <a:cxn ang="0">
                  <a:pos x="T12" y="T13"/>
                </a:cxn>
              </a:cxnLst>
              <a:rect l="0" t="0" r="r" b="b"/>
              <a:pathLst>
                <a:path w="144" h="64">
                  <a:moveTo>
                    <a:pt x="0" y="29"/>
                  </a:moveTo>
                  <a:lnTo>
                    <a:pt x="51" y="0"/>
                  </a:lnTo>
                  <a:lnTo>
                    <a:pt x="115" y="13"/>
                  </a:lnTo>
                  <a:lnTo>
                    <a:pt x="144" y="38"/>
                  </a:lnTo>
                  <a:lnTo>
                    <a:pt x="68" y="64"/>
                  </a:lnTo>
                  <a:lnTo>
                    <a:pt x="0" y="29"/>
                  </a:lnTo>
                  <a:lnTo>
                    <a:pt x="0" y="29"/>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0" name="Freeform 258"/>
            <p:cNvSpPr>
              <a:spLocks/>
            </p:cNvSpPr>
            <p:nvPr/>
          </p:nvSpPr>
          <p:spPr bwMode="auto">
            <a:xfrm>
              <a:off x="4873" y="2730"/>
              <a:ext cx="81" cy="38"/>
            </a:xfrm>
            <a:custGeom>
              <a:avLst/>
              <a:gdLst>
                <a:gd name="T0" fmla="*/ 0 w 161"/>
                <a:gd name="T1" fmla="*/ 47 h 76"/>
                <a:gd name="T2" fmla="*/ 80 w 161"/>
                <a:gd name="T3" fmla="*/ 0 h 76"/>
                <a:gd name="T4" fmla="*/ 161 w 161"/>
                <a:gd name="T5" fmla="*/ 38 h 76"/>
                <a:gd name="T6" fmla="*/ 109 w 161"/>
                <a:gd name="T7" fmla="*/ 59 h 76"/>
                <a:gd name="T8" fmla="*/ 88 w 161"/>
                <a:gd name="T9" fmla="*/ 34 h 76"/>
                <a:gd name="T10" fmla="*/ 41 w 161"/>
                <a:gd name="T11" fmla="*/ 76 h 76"/>
                <a:gd name="T12" fmla="*/ 0 w 161"/>
                <a:gd name="T13" fmla="*/ 47 h 76"/>
                <a:gd name="T14" fmla="*/ 0 w 161"/>
                <a:gd name="T15" fmla="*/ 47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1" h="76">
                  <a:moveTo>
                    <a:pt x="0" y="47"/>
                  </a:moveTo>
                  <a:lnTo>
                    <a:pt x="80" y="0"/>
                  </a:lnTo>
                  <a:lnTo>
                    <a:pt x="161" y="38"/>
                  </a:lnTo>
                  <a:lnTo>
                    <a:pt x="109" y="59"/>
                  </a:lnTo>
                  <a:lnTo>
                    <a:pt x="88" y="34"/>
                  </a:lnTo>
                  <a:lnTo>
                    <a:pt x="41"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1" name="Freeform 259"/>
            <p:cNvSpPr>
              <a:spLocks/>
            </p:cNvSpPr>
            <p:nvPr/>
          </p:nvSpPr>
          <p:spPr bwMode="auto">
            <a:xfrm>
              <a:off x="4973" y="2712"/>
              <a:ext cx="45" cy="38"/>
            </a:xfrm>
            <a:custGeom>
              <a:avLst/>
              <a:gdLst>
                <a:gd name="T0" fmla="*/ 0 w 89"/>
                <a:gd name="T1" fmla="*/ 47 h 76"/>
                <a:gd name="T2" fmla="*/ 42 w 89"/>
                <a:gd name="T3" fmla="*/ 0 h 76"/>
                <a:gd name="T4" fmla="*/ 89 w 89"/>
                <a:gd name="T5" fmla="*/ 50 h 76"/>
                <a:gd name="T6" fmla="*/ 42 w 89"/>
                <a:gd name="T7" fmla="*/ 76 h 76"/>
                <a:gd name="T8" fmla="*/ 0 w 89"/>
                <a:gd name="T9" fmla="*/ 47 h 76"/>
                <a:gd name="T10" fmla="*/ 0 w 89"/>
                <a:gd name="T11" fmla="*/ 47 h 76"/>
              </a:gdLst>
              <a:ahLst/>
              <a:cxnLst>
                <a:cxn ang="0">
                  <a:pos x="T0" y="T1"/>
                </a:cxn>
                <a:cxn ang="0">
                  <a:pos x="T2" y="T3"/>
                </a:cxn>
                <a:cxn ang="0">
                  <a:pos x="T4" y="T5"/>
                </a:cxn>
                <a:cxn ang="0">
                  <a:pos x="T6" y="T7"/>
                </a:cxn>
                <a:cxn ang="0">
                  <a:pos x="T8" y="T9"/>
                </a:cxn>
                <a:cxn ang="0">
                  <a:pos x="T10" y="T11"/>
                </a:cxn>
              </a:cxnLst>
              <a:rect l="0" t="0" r="r" b="b"/>
              <a:pathLst>
                <a:path w="89" h="76">
                  <a:moveTo>
                    <a:pt x="0" y="47"/>
                  </a:moveTo>
                  <a:lnTo>
                    <a:pt x="42" y="0"/>
                  </a:lnTo>
                  <a:lnTo>
                    <a:pt x="89" y="50"/>
                  </a:lnTo>
                  <a:lnTo>
                    <a:pt x="42" y="76"/>
                  </a:lnTo>
                  <a:lnTo>
                    <a:pt x="0" y="47"/>
                  </a:lnTo>
                  <a:lnTo>
                    <a:pt x="0" y="4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2" name="Freeform 260"/>
            <p:cNvSpPr>
              <a:spLocks/>
            </p:cNvSpPr>
            <p:nvPr/>
          </p:nvSpPr>
          <p:spPr bwMode="auto">
            <a:xfrm>
              <a:off x="4682" y="2694"/>
              <a:ext cx="55" cy="32"/>
            </a:xfrm>
            <a:custGeom>
              <a:avLst/>
              <a:gdLst>
                <a:gd name="T0" fmla="*/ 0 w 109"/>
                <a:gd name="T1" fmla="*/ 27 h 64"/>
                <a:gd name="T2" fmla="*/ 72 w 109"/>
                <a:gd name="T3" fmla="*/ 0 h 64"/>
                <a:gd name="T4" fmla="*/ 109 w 109"/>
                <a:gd name="T5" fmla="*/ 27 h 64"/>
                <a:gd name="T6" fmla="*/ 55 w 109"/>
                <a:gd name="T7" fmla="*/ 64 h 64"/>
                <a:gd name="T8" fmla="*/ 0 w 109"/>
                <a:gd name="T9" fmla="*/ 27 h 64"/>
                <a:gd name="T10" fmla="*/ 0 w 109"/>
                <a:gd name="T11" fmla="*/ 27 h 64"/>
              </a:gdLst>
              <a:ahLst/>
              <a:cxnLst>
                <a:cxn ang="0">
                  <a:pos x="T0" y="T1"/>
                </a:cxn>
                <a:cxn ang="0">
                  <a:pos x="T2" y="T3"/>
                </a:cxn>
                <a:cxn ang="0">
                  <a:pos x="T4" y="T5"/>
                </a:cxn>
                <a:cxn ang="0">
                  <a:pos x="T6" y="T7"/>
                </a:cxn>
                <a:cxn ang="0">
                  <a:pos x="T8" y="T9"/>
                </a:cxn>
                <a:cxn ang="0">
                  <a:pos x="T10" y="T11"/>
                </a:cxn>
              </a:cxnLst>
              <a:rect l="0" t="0" r="r" b="b"/>
              <a:pathLst>
                <a:path w="109" h="64">
                  <a:moveTo>
                    <a:pt x="0" y="27"/>
                  </a:moveTo>
                  <a:lnTo>
                    <a:pt x="72" y="0"/>
                  </a:lnTo>
                  <a:lnTo>
                    <a:pt x="109" y="27"/>
                  </a:lnTo>
                  <a:lnTo>
                    <a:pt x="55" y="64"/>
                  </a:lnTo>
                  <a:lnTo>
                    <a:pt x="0" y="27"/>
                  </a:lnTo>
                  <a:lnTo>
                    <a:pt x="0" y="27"/>
                  </a:lnTo>
                  <a:close/>
                </a:path>
              </a:pathLst>
            </a:custGeom>
            <a:solidFill>
              <a:srgbClr val="63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3" name="Freeform 261"/>
            <p:cNvSpPr>
              <a:spLocks/>
            </p:cNvSpPr>
            <p:nvPr/>
          </p:nvSpPr>
          <p:spPr bwMode="auto">
            <a:xfrm>
              <a:off x="4565" y="2705"/>
              <a:ext cx="49" cy="27"/>
            </a:xfrm>
            <a:custGeom>
              <a:avLst/>
              <a:gdLst>
                <a:gd name="T0" fmla="*/ 0 w 98"/>
                <a:gd name="T1" fmla="*/ 0 h 56"/>
                <a:gd name="T2" fmla="*/ 46 w 98"/>
                <a:gd name="T3" fmla="*/ 6 h 56"/>
                <a:gd name="T4" fmla="*/ 98 w 98"/>
                <a:gd name="T5" fmla="*/ 43 h 56"/>
                <a:gd name="T6" fmla="*/ 13 w 98"/>
                <a:gd name="T7" fmla="*/ 56 h 56"/>
                <a:gd name="T8" fmla="*/ 0 w 98"/>
                <a:gd name="T9" fmla="*/ 0 h 56"/>
                <a:gd name="T10" fmla="*/ 0 w 98"/>
                <a:gd name="T11" fmla="*/ 0 h 56"/>
              </a:gdLst>
              <a:ahLst/>
              <a:cxnLst>
                <a:cxn ang="0">
                  <a:pos x="T0" y="T1"/>
                </a:cxn>
                <a:cxn ang="0">
                  <a:pos x="T2" y="T3"/>
                </a:cxn>
                <a:cxn ang="0">
                  <a:pos x="T4" y="T5"/>
                </a:cxn>
                <a:cxn ang="0">
                  <a:pos x="T6" y="T7"/>
                </a:cxn>
                <a:cxn ang="0">
                  <a:pos x="T8" y="T9"/>
                </a:cxn>
                <a:cxn ang="0">
                  <a:pos x="T10" y="T11"/>
                </a:cxn>
              </a:cxnLst>
              <a:rect l="0" t="0" r="r" b="b"/>
              <a:pathLst>
                <a:path w="98" h="56">
                  <a:moveTo>
                    <a:pt x="0" y="0"/>
                  </a:moveTo>
                  <a:lnTo>
                    <a:pt x="46" y="6"/>
                  </a:lnTo>
                  <a:lnTo>
                    <a:pt x="98" y="43"/>
                  </a:lnTo>
                  <a:lnTo>
                    <a:pt x="13" y="56"/>
                  </a:lnTo>
                  <a:lnTo>
                    <a:pt x="0" y="0"/>
                  </a:lnTo>
                  <a:lnTo>
                    <a:pt x="0"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4" name="Freeform 262"/>
            <p:cNvSpPr>
              <a:spLocks/>
            </p:cNvSpPr>
            <p:nvPr/>
          </p:nvSpPr>
          <p:spPr bwMode="auto">
            <a:xfrm>
              <a:off x="4796" y="2741"/>
              <a:ext cx="54" cy="19"/>
            </a:xfrm>
            <a:custGeom>
              <a:avLst/>
              <a:gdLst>
                <a:gd name="T0" fmla="*/ 106 w 106"/>
                <a:gd name="T1" fmla="*/ 0 h 37"/>
                <a:gd name="T2" fmla="*/ 77 w 106"/>
                <a:gd name="T3" fmla="*/ 37 h 37"/>
                <a:gd name="T4" fmla="*/ 4 w 106"/>
                <a:gd name="T5" fmla="*/ 25 h 37"/>
                <a:gd name="T6" fmla="*/ 0 w 106"/>
                <a:gd name="T7" fmla="*/ 0 h 37"/>
                <a:gd name="T8" fmla="*/ 106 w 106"/>
                <a:gd name="T9" fmla="*/ 0 h 37"/>
                <a:gd name="T10" fmla="*/ 106 w 106"/>
                <a:gd name="T11" fmla="*/ 0 h 37"/>
              </a:gdLst>
              <a:ahLst/>
              <a:cxnLst>
                <a:cxn ang="0">
                  <a:pos x="T0" y="T1"/>
                </a:cxn>
                <a:cxn ang="0">
                  <a:pos x="T2" y="T3"/>
                </a:cxn>
                <a:cxn ang="0">
                  <a:pos x="T4" y="T5"/>
                </a:cxn>
                <a:cxn ang="0">
                  <a:pos x="T6" y="T7"/>
                </a:cxn>
                <a:cxn ang="0">
                  <a:pos x="T8" y="T9"/>
                </a:cxn>
                <a:cxn ang="0">
                  <a:pos x="T10" y="T11"/>
                </a:cxn>
              </a:cxnLst>
              <a:rect l="0" t="0" r="r" b="b"/>
              <a:pathLst>
                <a:path w="106" h="37">
                  <a:moveTo>
                    <a:pt x="106" y="0"/>
                  </a:moveTo>
                  <a:lnTo>
                    <a:pt x="77" y="37"/>
                  </a:lnTo>
                  <a:lnTo>
                    <a:pt x="4" y="25"/>
                  </a:lnTo>
                  <a:lnTo>
                    <a:pt x="0" y="0"/>
                  </a:lnTo>
                  <a:lnTo>
                    <a:pt x="106" y="0"/>
                  </a:lnTo>
                  <a:lnTo>
                    <a:pt x="106" y="0"/>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5" name="Freeform 263"/>
            <p:cNvSpPr>
              <a:spLocks/>
            </p:cNvSpPr>
            <p:nvPr/>
          </p:nvSpPr>
          <p:spPr bwMode="auto">
            <a:xfrm>
              <a:off x="5045" y="2737"/>
              <a:ext cx="47" cy="31"/>
            </a:xfrm>
            <a:custGeom>
              <a:avLst/>
              <a:gdLst>
                <a:gd name="T0" fmla="*/ 4 w 93"/>
                <a:gd name="T1" fmla="*/ 13 h 64"/>
                <a:gd name="T2" fmla="*/ 68 w 93"/>
                <a:gd name="T3" fmla="*/ 0 h 64"/>
                <a:gd name="T4" fmla="*/ 93 w 93"/>
                <a:gd name="T5" fmla="*/ 47 h 64"/>
                <a:gd name="T6" fmla="*/ 0 w 93"/>
                <a:gd name="T7" fmla="*/ 64 h 64"/>
                <a:gd name="T8" fmla="*/ 4 w 93"/>
                <a:gd name="T9" fmla="*/ 13 h 64"/>
                <a:gd name="T10" fmla="*/ 4 w 93"/>
                <a:gd name="T11" fmla="*/ 13 h 64"/>
              </a:gdLst>
              <a:ahLst/>
              <a:cxnLst>
                <a:cxn ang="0">
                  <a:pos x="T0" y="T1"/>
                </a:cxn>
                <a:cxn ang="0">
                  <a:pos x="T2" y="T3"/>
                </a:cxn>
                <a:cxn ang="0">
                  <a:pos x="T4" y="T5"/>
                </a:cxn>
                <a:cxn ang="0">
                  <a:pos x="T6" y="T7"/>
                </a:cxn>
                <a:cxn ang="0">
                  <a:pos x="T8" y="T9"/>
                </a:cxn>
                <a:cxn ang="0">
                  <a:pos x="T10" y="T11"/>
                </a:cxn>
              </a:cxnLst>
              <a:rect l="0" t="0" r="r" b="b"/>
              <a:pathLst>
                <a:path w="93" h="64">
                  <a:moveTo>
                    <a:pt x="4" y="13"/>
                  </a:moveTo>
                  <a:lnTo>
                    <a:pt x="68" y="0"/>
                  </a:lnTo>
                  <a:lnTo>
                    <a:pt x="93" y="47"/>
                  </a:lnTo>
                  <a:lnTo>
                    <a:pt x="0" y="64"/>
                  </a:lnTo>
                  <a:lnTo>
                    <a:pt x="4" y="13"/>
                  </a:lnTo>
                  <a:lnTo>
                    <a:pt x="4" y="13"/>
                  </a:lnTo>
                  <a:close/>
                </a:path>
              </a:pathLst>
            </a:custGeom>
            <a:solidFill>
              <a:srgbClr val="FF6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6" name="Freeform 264"/>
            <p:cNvSpPr>
              <a:spLocks/>
            </p:cNvSpPr>
            <p:nvPr/>
          </p:nvSpPr>
          <p:spPr bwMode="auto">
            <a:xfrm>
              <a:off x="3696" y="1874"/>
              <a:ext cx="32" cy="18"/>
            </a:xfrm>
            <a:custGeom>
              <a:avLst/>
              <a:gdLst>
                <a:gd name="T0" fmla="*/ 0 w 63"/>
                <a:gd name="T1" fmla="*/ 12 h 36"/>
                <a:gd name="T2" fmla="*/ 27 w 63"/>
                <a:gd name="T3" fmla="*/ 0 h 36"/>
                <a:gd name="T4" fmla="*/ 63 w 63"/>
                <a:gd name="T5" fmla="*/ 18 h 36"/>
                <a:gd name="T6" fmla="*/ 25 w 63"/>
                <a:gd name="T7" fmla="*/ 36 h 36"/>
                <a:gd name="T8" fmla="*/ 0 w 63"/>
                <a:gd name="T9" fmla="*/ 12 h 36"/>
                <a:gd name="T10" fmla="*/ 0 w 63"/>
                <a:gd name="T11" fmla="*/ 12 h 36"/>
              </a:gdLst>
              <a:ahLst/>
              <a:cxnLst>
                <a:cxn ang="0">
                  <a:pos x="T0" y="T1"/>
                </a:cxn>
                <a:cxn ang="0">
                  <a:pos x="T2" y="T3"/>
                </a:cxn>
                <a:cxn ang="0">
                  <a:pos x="T4" y="T5"/>
                </a:cxn>
                <a:cxn ang="0">
                  <a:pos x="T6" y="T7"/>
                </a:cxn>
                <a:cxn ang="0">
                  <a:pos x="T8" y="T9"/>
                </a:cxn>
                <a:cxn ang="0">
                  <a:pos x="T10" y="T11"/>
                </a:cxn>
              </a:cxnLst>
              <a:rect l="0" t="0" r="r" b="b"/>
              <a:pathLst>
                <a:path w="63" h="36">
                  <a:moveTo>
                    <a:pt x="0" y="12"/>
                  </a:moveTo>
                  <a:lnTo>
                    <a:pt x="27" y="0"/>
                  </a:lnTo>
                  <a:lnTo>
                    <a:pt x="63" y="18"/>
                  </a:lnTo>
                  <a:lnTo>
                    <a:pt x="25" y="36"/>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7" name="Freeform 265"/>
            <p:cNvSpPr>
              <a:spLocks/>
            </p:cNvSpPr>
            <p:nvPr/>
          </p:nvSpPr>
          <p:spPr bwMode="auto">
            <a:xfrm>
              <a:off x="3610" y="1901"/>
              <a:ext cx="25" cy="14"/>
            </a:xfrm>
            <a:custGeom>
              <a:avLst/>
              <a:gdLst>
                <a:gd name="T0" fmla="*/ 0 w 49"/>
                <a:gd name="T1" fmla="*/ 0 h 28"/>
                <a:gd name="T2" fmla="*/ 37 w 49"/>
                <a:gd name="T3" fmla="*/ 0 h 28"/>
                <a:gd name="T4" fmla="*/ 49 w 49"/>
                <a:gd name="T5" fmla="*/ 18 h 28"/>
                <a:gd name="T6" fmla="*/ 17 w 49"/>
                <a:gd name="T7" fmla="*/ 28 h 28"/>
                <a:gd name="T8" fmla="*/ 0 w 49"/>
                <a:gd name="T9" fmla="*/ 0 h 28"/>
                <a:gd name="T10" fmla="*/ 0 w 49"/>
                <a:gd name="T11" fmla="*/ 0 h 28"/>
              </a:gdLst>
              <a:ahLst/>
              <a:cxnLst>
                <a:cxn ang="0">
                  <a:pos x="T0" y="T1"/>
                </a:cxn>
                <a:cxn ang="0">
                  <a:pos x="T2" y="T3"/>
                </a:cxn>
                <a:cxn ang="0">
                  <a:pos x="T4" y="T5"/>
                </a:cxn>
                <a:cxn ang="0">
                  <a:pos x="T6" y="T7"/>
                </a:cxn>
                <a:cxn ang="0">
                  <a:pos x="T8" y="T9"/>
                </a:cxn>
                <a:cxn ang="0">
                  <a:pos x="T10" y="T11"/>
                </a:cxn>
              </a:cxnLst>
              <a:rect l="0" t="0" r="r" b="b"/>
              <a:pathLst>
                <a:path w="49" h="28">
                  <a:moveTo>
                    <a:pt x="0" y="0"/>
                  </a:moveTo>
                  <a:lnTo>
                    <a:pt x="37" y="0"/>
                  </a:lnTo>
                  <a:lnTo>
                    <a:pt x="49" y="18"/>
                  </a:lnTo>
                  <a:lnTo>
                    <a:pt x="17"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8" name="Freeform 266"/>
            <p:cNvSpPr>
              <a:spLocks/>
            </p:cNvSpPr>
            <p:nvPr/>
          </p:nvSpPr>
          <p:spPr bwMode="auto">
            <a:xfrm>
              <a:off x="3588" y="2038"/>
              <a:ext cx="33" cy="16"/>
            </a:xfrm>
            <a:custGeom>
              <a:avLst/>
              <a:gdLst>
                <a:gd name="T0" fmla="*/ 0 w 65"/>
                <a:gd name="T1" fmla="*/ 13 h 32"/>
                <a:gd name="T2" fmla="*/ 47 w 65"/>
                <a:gd name="T3" fmla="*/ 0 h 32"/>
                <a:gd name="T4" fmla="*/ 65 w 65"/>
                <a:gd name="T5" fmla="*/ 24 h 32"/>
                <a:gd name="T6" fmla="*/ 40 w 65"/>
                <a:gd name="T7" fmla="*/ 32 h 32"/>
                <a:gd name="T8" fmla="*/ 0 w 65"/>
                <a:gd name="T9" fmla="*/ 13 h 32"/>
                <a:gd name="T10" fmla="*/ 0 w 65"/>
                <a:gd name="T11" fmla="*/ 13 h 32"/>
              </a:gdLst>
              <a:ahLst/>
              <a:cxnLst>
                <a:cxn ang="0">
                  <a:pos x="T0" y="T1"/>
                </a:cxn>
                <a:cxn ang="0">
                  <a:pos x="T2" y="T3"/>
                </a:cxn>
                <a:cxn ang="0">
                  <a:pos x="T4" y="T5"/>
                </a:cxn>
                <a:cxn ang="0">
                  <a:pos x="T6" y="T7"/>
                </a:cxn>
                <a:cxn ang="0">
                  <a:pos x="T8" y="T9"/>
                </a:cxn>
                <a:cxn ang="0">
                  <a:pos x="T10" y="T11"/>
                </a:cxn>
              </a:cxnLst>
              <a:rect l="0" t="0" r="r" b="b"/>
              <a:pathLst>
                <a:path w="65" h="32">
                  <a:moveTo>
                    <a:pt x="0" y="13"/>
                  </a:moveTo>
                  <a:lnTo>
                    <a:pt x="47" y="0"/>
                  </a:lnTo>
                  <a:lnTo>
                    <a:pt x="65" y="24"/>
                  </a:lnTo>
                  <a:lnTo>
                    <a:pt x="40" y="32"/>
                  </a:lnTo>
                  <a:lnTo>
                    <a:pt x="0" y="13"/>
                  </a:lnTo>
                  <a:lnTo>
                    <a:pt x="0" y="1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79" name="Freeform 267"/>
            <p:cNvSpPr>
              <a:spLocks/>
            </p:cNvSpPr>
            <p:nvPr/>
          </p:nvSpPr>
          <p:spPr bwMode="auto">
            <a:xfrm>
              <a:off x="3636" y="2092"/>
              <a:ext cx="30" cy="14"/>
            </a:xfrm>
            <a:custGeom>
              <a:avLst/>
              <a:gdLst>
                <a:gd name="T0" fmla="*/ 0 w 61"/>
                <a:gd name="T1" fmla="*/ 0 h 28"/>
                <a:gd name="T2" fmla="*/ 35 w 61"/>
                <a:gd name="T3" fmla="*/ 0 h 28"/>
                <a:gd name="T4" fmla="*/ 61 w 61"/>
                <a:gd name="T5" fmla="*/ 16 h 28"/>
                <a:gd name="T6" fmla="*/ 29 w 61"/>
                <a:gd name="T7" fmla="*/ 28 h 28"/>
                <a:gd name="T8" fmla="*/ 0 w 61"/>
                <a:gd name="T9" fmla="*/ 0 h 28"/>
                <a:gd name="T10" fmla="*/ 0 w 61"/>
                <a:gd name="T11" fmla="*/ 0 h 28"/>
              </a:gdLst>
              <a:ahLst/>
              <a:cxnLst>
                <a:cxn ang="0">
                  <a:pos x="T0" y="T1"/>
                </a:cxn>
                <a:cxn ang="0">
                  <a:pos x="T2" y="T3"/>
                </a:cxn>
                <a:cxn ang="0">
                  <a:pos x="T4" y="T5"/>
                </a:cxn>
                <a:cxn ang="0">
                  <a:pos x="T6" y="T7"/>
                </a:cxn>
                <a:cxn ang="0">
                  <a:pos x="T8" y="T9"/>
                </a:cxn>
                <a:cxn ang="0">
                  <a:pos x="T10" y="T11"/>
                </a:cxn>
              </a:cxnLst>
              <a:rect l="0" t="0" r="r" b="b"/>
              <a:pathLst>
                <a:path w="61" h="28">
                  <a:moveTo>
                    <a:pt x="0" y="0"/>
                  </a:moveTo>
                  <a:lnTo>
                    <a:pt x="35" y="0"/>
                  </a:lnTo>
                  <a:lnTo>
                    <a:pt x="61" y="16"/>
                  </a:lnTo>
                  <a:lnTo>
                    <a:pt x="29" y="28"/>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0" name="Freeform 268"/>
            <p:cNvSpPr>
              <a:spLocks/>
            </p:cNvSpPr>
            <p:nvPr/>
          </p:nvSpPr>
          <p:spPr bwMode="auto">
            <a:xfrm>
              <a:off x="3827" y="1927"/>
              <a:ext cx="20" cy="18"/>
            </a:xfrm>
            <a:custGeom>
              <a:avLst/>
              <a:gdLst>
                <a:gd name="T0" fmla="*/ 0 w 40"/>
                <a:gd name="T1" fmla="*/ 2 h 36"/>
                <a:gd name="T2" fmla="*/ 26 w 40"/>
                <a:gd name="T3" fmla="*/ 0 h 36"/>
                <a:gd name="T4" fmla="*/ 40 w 40"/>
                <a:gd name="T5" fmla="*/ 12 h 36"/>
                <a:gd name="T6" fmla="*/ 27 w 40"/>
                <a:gd name="T7" fmla="*/ 36 h 36"/>
                <a:gd name="T8" fmla="*/ 0 w 40"/>
                <a:gd name="T9" fmla="*/ 2 h 36"/>
                <a:gd name="T10" fmla="*/ 0 w 40"/>
                <a:gd name="T11" fmla="*/ 2 h 36"/>
              </a:gdLst>
              <a:ahLst/>
              <a:cxnLst>
                <a:cxn ang="0">
                  <a:pos x="T0" y="T1"/>
                </a:cxn>
                <a:cxn ang="0">
                  <a:pos x="T2" y="T3"/>
                </a:cxn>
                <a:cxn ang="0">
                  <a:pos x="T4" y="T5"/>
                </a:cxn>
                <a:cxn ang="0">
                  <a:pos x="T6" y="T7"/>
                </a:cxn>
                <a:cxn ang="0">
                  <a:pos x="T8" y="T9"/>
                </a:cxn>
                <a:cxn ang="0">
                  <a:pos x="T10" y="T11"/>
                </a:cxn>
              </a:cxnLst>
              <a:rect l="0" t="0" r="r" b="b"/>
              <a:pathLst>
                <a:path w="40" h="36">
                  <a:moveTo>
                    <a:pt x="0" y="2"/>
                  </a:moveTo>
                  <a:lnTo>
                    <a:pt x="26" y="0"/>
                  </a:lnTo>
                  <a:lnTo>
                    <a:pt x="40" y="12"/>
                  </a:lnTo>
                  <a:lnTo>
                    <a:pt x="27" y="36"/>
                  </a:lnTo>
                  <a:lnTo>
                    <a:pt x="0" y="2"/>
                  </a:lnTo>
                  <a:lnTo>
                    <a:pt x="0" y="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1" name="Freeform 269"/>
            <p:cNvSpPr>
              <a:spLocks/>
            </p:cNvSpPr>
            <p:nvPr/>
          </p:nvSpPr>
          <p:spPr bwMode="auto">
            <a:xfrm>
              <a:off x="3864" y="1966"/>
              <a:ext cx="29" cy="15"/>
            </a:xfrm>
            <a:custGeom>
              <a:avLst/>
              <a:gdLst>
                <a:gd name="T0" fmla="*/ 0 w 58"/>
                <a:gd name="T1" fmla="*/ 4 h 29"/>
                <a:gd name="T2" fmla="*/ 25 w 58"/>
                <a:gd name="T3" fmla="*/ 0 h 29"/>
                <a:gd name="T4" fmla="*/ 58 w 58"/>
                <a:gd name="T5" fmla="*/ 9 h 29"/>
                <a:gd name="T6" fmla="*/ 14 w 58"/>
                <a:gd name="T7" fmla="*/ 29 h 29"/>
                <a:gd name="T8" fmla="*/ 0 w 58"/>
                <a:gd name="T9" fmla="*/ 4 h 29"/>
                <a:gd name="T10" fmla="*/ 0 w 58"/>
                <a:gd name="T11" fmla="*/ 4 h 29"/>
              </a:gdLst>
              <a:ahLst/>
              <a:cxnLst>
                <a:cxn ang="0">
                  <a:pos x="T0" y="T1"/>
                </a:cxn>
                <a:cxn ang="0">
                  <a:pos x="T2" y="T3"/>
                </a:cxn>
                <a:cxn ang="0">
                  <a:pos x="T4" y="T5"/>
                </a:cxn>
                <a:cxn ang="0">
                  <a:pos x="T6" y="T7"/>
                </a:cxn>
                <a:cxn ang="0">
                  <a:pos x="T8" y="T9"/>
                </a:cxn>
                <a:cxn ang="0">
                  <a:pos x="T10" y="T11"/>
                </a:cxn>
              </a:cxnLst>
              <a:rect l="0" t="0" r="r" b="b"/>
              <a:pathLst>
                <a:path w="58" h="29">
                  <a:moveTo>
                    <a:pt x="0" y="4"/>
                  </a:moveTo>
                  <a:lnTo>
                    <a:pt x="25" y="0"/>
                  </a:lnTo>
                  <a:lnTo>
                    <a:pt x="58" y="9"/>
                  </a:lnTo>
                  <a:lnTo>
                    <a:pt x="14" y="29"/>
                  </a:lnTo>
                  <a:lnTo>
                    <a:pt x="0" y="4"/>
                  </a:lnTo>
                  <a:lnTo>
                    <a:pt x="0" y="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2" name="Freeform 270"/>
            <p:cNvSpPr>
              <a:spLocks/>
            </p:cNvSpPr>
            <p:nvPr/>
          </p:nvSpPr>
          <p:spPr bwMode="auto">
            <a:xfrm>
              <a:off x="3933" y="1935"/>
              <a:ext cx="33" cy="21"/>
            </a:xfrm>
            <a:custGeom>
              <a:avLst/>
              <a:gdLst>
                <a:gd name="T0" fmla="*/ 0 w 67"/>
                <a:gd name="T1" fmla="*/ 18 h 41"/>
                <a:gd name="T2" fmla="*/ 50 w 67"/>
                <a:gd name="T3" fmla="*/ 0 h 41"/>
                <a:gd name="T4" fmla="*/ 67 w 67"/>
                <a:gd name="T5" fmla="*/ 26 h 41"/>
                <a:gd name="T6" fmla="*/ 43 w 67"/>
                <a:gd name="T7" fmla="*/ 41 h 41"/>
                <a:gd name="T8" fmla="*/ 0 w 67"/>
                <a:gd name="T9" fmla="*/ 18 h 41"/>
                <a:gd name="T10" fmla="*/ 0 w 67"/>
                <a:gd name="T11" fmla="*/ 18 h 41"/>
              </a:gdLst>
              <a:ahLst/>
              <a:cxnLst>
                <a:cxn ang="0">
                  <a:pos x="T0" y="T1"/>
                </a:cxn>
                <a:cxn ang="0">
                  <a:pos x="T2" y="T3"/>
                </a:cxn>
                <a:cxn ang="0">
                  <a:pos x="T4" y="T5"/>
                </a:cxn>
                <a:cxn ang="0">
                  <a:pos x="T6" y="T7"/>
                </a:cxn>
                <a:cxn ang="0">
                  <a:pos x="T8" y="T9"/>
                </a:cxn>
                <a:cxn ang="0">
                  <a:pos x="T10" y="T11"/>
                </a:cxn>
              </a:cxnLst>
              <a:rect l="0" t="0" r="r" b="b"/>
              <a:pathLst>
                <a:path w="67" h="41">
                  <a:moveTo>
                    <a:pt x="0" y="18"/>
                  </a:moveTo>
                  <a:lnTo>
                    <a:pt x="50" y="0"/>
                  </a:lnTo>
                  <a:lnTo>
                    <a:pt x="67" y="26"/>
                  </a:lnTo>
                  <a:lnTo>
                    <a:pt x="43" y="41"/>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3" name="Freeform 271"/>
            <p:cNvSpPr>
              <a:spLocks/>
            </p:cNvSpPr>
            <p:nvPr/>
          </p:nvSpPr>
          <p:spPr bwMode="auto">
            <a:xfrm>
              <a:off x="3936" y="2039"/>
              <a:ext cx="32" cy="14"/>
            </a:xfrm>
            <a:custGeom>
              <a:avLst/>
              <a:gdLst>
                <a:gd name="T0" fmla="*/ 0 w 64"/>
                <a:gd name="T1" fmla="*/ 14 h 28"/>
                <a:gd name="T2" fmla="*/ 31 w 64"/>
                <a:gd name="T3" fmla="*/ 0 h 28"/>
                <a:gd name="T4" fmla="*/ 64 w 64"/>
                <a:gd name="T5" fmla="*/ 8 h 28"/>
                <a:gd name="T6" fmla="*/ 49 w 64"/>
                <a:gd name="T7" fmla="*/ 28 h 28"/>
                <a:gd name="T8" fmla="*/ 0 w 64"/>
                <a:gd name="T9" fmla="*/ 14 h 28"/>
                <a:gd name="T10" fmla="*/ 0 w 64"/>
                <a:gd name="T11" fmla="*/ 14 h 28"/>
              </a:gdLst>
              <a:ahLst/>
              <a:cxnLst>
                <a:cxn ang="0">
                  <a:pos x="T0" y="T1"/>
                </a:cxn>
                <a:cxn ang="0">
                  <a:pos x="T2" y="T3"/>
                </a:cxn>
                <a:cxn ang="0">
                  <a:pos x="T4" y="T5"/>
                </a:cxn>
                <a:cxn ang="0">
                  <a:pos x="T6" y="T7"/>
                </a:cxn>
                <a:cxn ang="0">
                  <a:pos x="T8" y="T9"/>
                </a:cxn>
                <a:cxn ang="0">
                  <a:pos x="T10" y="T11"/>
                </a:cxn>
              </a:cxnLst>
              <a:rect l="0" t="0" r="r" b="b"/>
              <a:pathLst>
                <a:path w="64" h="28">
                  <a:moveTo>
                    <a:pt x="0" y="14"/>
                  </a:moveTo>
                  <a:lnTo>
                    <a:pt x="31" y="0"/>
                  </a:lnTo>
                  <a:lnTo>
                    <a:pt x="64" y="8"/>
                  </a:lnTo>
                  <a:lnTo>
                    <a:pt x="49" y="28"/>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4" name="Freeform 272"/>
            <p:cNvSpPr>
              <a:spLocks/>
            </p:cNvSpPr>
            <p:nvPr/>
          </p:nvSpPr>
          <p:spPr bwMode="auto">
            <a:xfrm>
              <a:off x="3828" y="2065"/>
              <a:ext cx="36" cy="13"/>
            </a:xfrm>
            <a:custGeom>
              <a:avLst/>
              <a:gdLst>
                <a:gd name="T0" fmla="*/ 0 w 72"/>
                <a:gd name="T1" fmla="*/ 5 h 25"/>
                <a:gd name="T2" fmla="*/ 45 w 72"/>
                <a:gd name="T3" fmla="*/ 0 h 25"/>
                <a:gd name="T4" fmla="*/ 72 w 72"/>
                <a:gd name="T5" fmla="*/ 9 h 25"/>
                <a:gd name="T6" fmla="*/ 43 w 72"/>
                <a:gd name="T7" fmla="*/ 25 h 25"/>
                <a:gd name="T8" fmla="*/ 0 w 72"/>
                <a:gd name="T9" fmla="*/ 5 h 25"/>
                <a:gd name="T10" fmla="*/ 0 w 72"/>
                <a:gd name="T11" fmla="*/ 5 h 25"/>
              </a:gdLst>
              <a:ahLst/>
              <a:cxnLst>
                <a:cxn ang="0">
                  <a:pos x="T0" y="T1"/>
                </a:cxn>
                <a:cxn ang="0">
                  <a:pos x="T2" y="T3"/>
                </a:cxn>
                <a:cxn ang="0">
                  <a:pos x="T4" y="T5"/>
                </a:cxn>
                <a:cxn ang="0">
                  <a:pos x="T6" y="T7"/>
                </a:cxn>
                <a:cxn ang="0">
                  <a:pos x="T8" y="T9"/>
                </a:cxn>
                <a:cxn ang="0">
                  <a:pos x="T10" y="T11"/>
                </a:cxn>
              </a:cxnLst>
              <a:rect l="0" t="0" r="r" b="b"/>
              <a:pathLst>
                <a:path w="72" h="25">
                  <a:moveTo>
                    <a:pt x="0" y="5"/>
                  </a:moveTo>
                  <a:lnTo>
                    <a:pt x="45" y="0"/>
                  </a:lnTo>
                  <a:lnTo>
                    <a:pt x="72" y="9"/>
                  </a:lnTo>
                  <a:lnTo>
                    <a:pt x="43" y="25"/>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5" name="Freeform 273"/>
            <p:cNvSpPr>
              <a:spLocks/>
            </p:cNvSpPr>
            <p:nvPr/>
          </p:nvSpPr>
          <p:spPr bwMode="auto">
            <a:xfrm>
              <a:off x="3899" y="2067"/>
              <a:ext cx="24" cy="16"/>
            </a:xfrm>
            <a:custGeom>
              <a:avLst/>
              <a:gdLst>
                <a:gd name="T0" fmla="*/ 0 w 47"/>
                <a:gd name="T1" fmla="*/ 21 h 32"/>
                <a:gd name="T2" fmla="*/ 26 w 47"/>
                <a:gd name="T3" fmla="*/ 0 h 32"/>
                <a:gd name="T4" fmla="*/ 47 w 47"/>
                <a:gd name="T5" fmla="*/ 12 h 32"/>
                <a:gd name="T6" fmla="*/ 36 w 47"/>
                <a:gd name="T7" fmla="*/ 32 h 32"/>
                <a:gd name="T8" fmla="*/ 0 w 47"/>
                <a:gd name="T9" fmla="*/ 21 h 32"/>
                <a:gd name="T10" fmla="*/ 0 w 47"/>
                <a:gd name="T11" fmla="*/ 21 h 32"/>
              </a:gdLst>
              <a:ahLst/>
              <a:cxnLst>
                <a:cxn ang="0">
                  <a:pos x="T0" y="T1"/>
                </a:cxn>
                <a:cxn ang="0">
                  <a:pos x="T2" y="T3"/>
                </a:cxn>
                <a:cxn ang="0">
                  <a:pos x="T4" y="T5"/>
                </a:cxn>
                <a:cxn ang="0">
                  <a:pos x="T6" y="T7"/>
                </a:cxn>
                <a:cxn ang="0">
                  <a:pos x="T8" y="T9"/>
                </a:cxn>
                <a:cxn ang="0">
                  <a:pos x="T10" y="T11"/>
                </a:cxn>
              </a:cxnLst>
              <a:rect l="0" t="0" r="r" b="b"/>
              <a:pathLst>
                <a:path w="47" h="32">
                  <a:moveTo>
                    <a:pt x="0" y="21"/>
                  </a:moveTo>
                  <a:lnTo>
                    <a:pt x="26" y="0"/>
                  </a:lnTo>
                  <a:lnTo>
                    <a:pt x="47" y="12"/>
                  </a:lnTo>
                  <a:lnTo>
                    <a:pt x="36" y="32"/>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6" name="Freeform 274"/>
            <p:cNvSpPr>
              <a:spLocks/>
            </p:cNvSpPr>
            <p:nvPr/>
          </p:nvSpPr>
          <p:spPr bwMode="auto">
            <a:xfrm>
              <a:off x="3893" y="1872"/>
              <a:ext cx="23" cy="16"/>
            </a:xfrm>
            <a:custGeom>
              <a:avLst/>
              <a:gdLst>
                <a:gd name="T0" fmla="*/ 0 w 48"/>
                <a:gd name="T1" fmla="*/ 23 h 32"/>
                <a:gd name="T2" fmla="*/ 11 w 48"/>
                <a:gd name="T3" fmla="*/ 0 h 32"/>
                <a:gd name="T4" fmla="*/ 48 w 48"/>
                <a:gd name="T5" fmla="*/ 23 h 32"/>
                <a:gd name="T6" fmla="*/ 32 w 48"/>
                <a:gd name="T7" fmla="*/ 32 h 32"/>
                <a:gd name="T8" fmla="*/ 0 w 48"/>
                <a:gd name="T9" fmla="*/ 23 h 32"/>
                <a:gd name="T10" fmla="*/ 0 w 48"/>
                <a:gd name="T11" fmla="*/ 23 h 32"/>
              </a:gdLst>
              <a:ahLst/>
              <a:cxnLst>
                <a:cxn ang="0">
                  <a:pos x="T0" y="T1"/>
                </a:cxn>
                <a:cxn ang="0">
                  <a:pos x="T2" y="T3"/>
                </a:cxn>
                <a:cxn ang="0">
                  <a:pos x="T4" y="T5"/>
                </a:cxn>
                <a:cxn ang="0">
                  <a:pos x="T6" y="T7"/>
                </a:cxn>
                <a:cxn ang="0">
                  <a:pos x="T8" y="T9"/>
                </a:cxn>
                <a:cxn ang="0">
                  <a:pos x="T10" y="T11"/>
                </a:cxn>
              </a:cxnLst>
              <a:rect l="0" t="0" r="r" b="b"/>
              <a:pathLst>
                <a:path w="48" h="32">
                  <a:moveTo>
                    <a:pt x="0" y="23"/>
                  </a:moveTo>
                  <a:lnTo>
                    <a:pt x="11" y="0"/>
                  </a:lnTo>
                  <a:lnTo>
                    <a:pt x="48" y="23"/>
                  </a:lnTo>
                  <a:lnTo>
                    <a:pt x="32" y="32"/>
                  </a:lnTo>
                  <a:lnTo>
                    <a:pt x="0" y="23"/>
                  </a:lnTo>
                  <a:lnTo>
                    <a:pt x="0" y="23"/>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7" name="Freeform 275"/>
            <p:cNvSpPr>
              <a:spLocks/>
            </p:cNvSpPr>
            <p:nvPr/>
          </p:nvSpPr>
          <p:spPr bwMode="auto">
            <a:xfrm>
              <a:off x="4124" y="1865"/>
              <a:ext cx="28" cy="21"/>
            </a:xfrm>
            <a:custGeom>
              <a:avLst/>
              <a:gdLst>
                <a:gd name="T0" fmla="*/ 0 w 55"/>
                <a:gd name="T1" fmla="*/ 19 h 41"/>
                <a:gd name="T2" fmla="*/ 28 w 55"/>
                <a:gd name="T3" fmla="*/ 0 h 41"/>
                <a:gd name="T4" fmla="*/ 55 w 55"/>
                <a:gd name="T5" fmla="*/ 23 h 41"/>
                <a:gd name="T6" fmla="*/ 46 w 55"/>
                <a:gd name="T7" fmla="*/ 41 h 41"/>
                <a:gd name="T8" fmla="*/ 0 w 55"/>
                <a:gd name="T9" fmla="*/ 19 h 41"/>
                <a:gd name="T10" fmla="*/ 0 w 55"/>
                <a:gd name="T11" fmla="*/ 19 h 41"/>
              </a:gdLst>
              <a:ahLst/>
              <a:cxnLst>
                <a:cxn ang="0">
                  <a:pos x="T0" y="T1"/>
                </a:cxn>
                <a:cxn ang="0">
                  <a:pos x="T2" y="T3"/>
                </a:cxn>
                <a:cxn ang="0">
                  <a:pos x="T4" y="T5"/>
                </a:cxn>
                <a:cxn ang="0">
                  <a:pos x="T6" y="T7"/>
                </a:cxn>
                <a:cxn ang="0">
                  <a:pos x="T8" y="T9"/>
                </a:cxn>
                <a:cxn ang="0">
                  <a:pos x="T10" y="T11"/>
                </a:cxn>
              </a:cxnLst>
              <a:rect l="0" t="0" r="r" b="b"/>
              <a:pathLst>
                <a:path w="55" h="41">
                  <a:moveTo>
                    <a:pt x="0" y="19"/>
                  </a:moveTo>
                  <a:lnTo>
                    <a:pt x="28" y="0"/>
                  </a:lnTo>
                  <a:lnTo>
                    <a:pt x="55" y="23"/>
                  </a:lnTo>
                  <a:lnTo>
                    <a:pt x="46" y="41"/>
                  </a:lnTo>
                  <a:lnTo>
                    <a:pt x="0" y="19"/>
                  </a:lnTo>
                  <a:lnTo>
                    <a:pt x="0" y="1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8" name="Freeform 276"/>
            <p:cNvSpPr>
              <a:spLocks/>
            </p:cNvSpPr>
            <p:nvPr/>
          </p:nvSpPr>
          <p:spPr bwMode="auto">
            <a:xfrm>
              <a:off x="4072" y="1898"/>
              <a:ext cx="38" cy="14"/>
            </a:xfrm>
            <a:custGeom>
              <a:avLst/>
              <a:gdLst>
                <a:gd name="T0" fmla="*/ 0 w 77"/>
                <a:gd name="T1" fmla="*/ 21 h 28"/>
                <a:gd name="T2" fmla="*/ 35 w 77"/>
                <a:gd name="T3" fmla="*/ 0 h 28"/>
                <a:gd name="T4" fmla="*/ 77 w 77"/>
                <a:gd name="T5" fmla="*/ 13 h 28"/>
                <a:gd name="T6" fmla="*/ 62 w 77"/>
                <a:gd name="T7" fmla="*/ 28 h 28"/>
                <a:gd name="T8" fmla="*/ 0 w 77"/>
                <a:gd name="T9" fmla="*/ 21 h 28"/>
                <a:gd name="T10" fmla="*/ 0 w 77"/>
                <a:gd name="T11" fmla="*/ 21 h 28"/>
              </a:gdLst>
              <a:ahLst/>
              <a:cxnLst>
                <a:cxn ang="0">
                  <a:pos x="T0" y="T1"/>
                </a:cxn>
                <a:cxn ang="0">
                  <a:pos x="T2" y="T3"/>
                </a:cxn>
                <a:cxn ang="0">
                  <a:pos x="T4" y="T5"/>
                </a:cxn>
                <a:cxn ang="0">
                  <a:pos x="T6" y="T7"/>
                </a:cxn>
                <a:cxn ang="0">
                  <a:pos x="T8" y="T9"/>
                </a:cxn>
                <a:cxn ang="0">
                  <a:pos x="T10" y="T11"/>
                </a:cxn>
              </a:cxnLst>
              <a:rect l="0" t="0" r="r" b="b"/>
              <a:pathLst>
                <a:path w="77" h="28">
                  <a:moveTo>
                    <a:pt x="0" y="21"/>
                  </a:moveTo>
                  <a:lnTo>
                    <a:pt x="35" y="0"/>
                  </a:lnTo>
                  <a:lnTo>
                    <a:pt x="77" y="13"/>
                  </a:lnTo>
                  <a:lnTo>
                    <a:pt x="62" y="28"/>
                  </a:lnTo>
                  <a:lnTo>
                    <a:pt x="0" y="21"/>
                  </a:lnTo>
                  <a:lnTo>
                    <a:pt x="0" y="21"/>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89" name="Freeform 277"/>
            <p:cNvSpPr>
              <a:spLocks/>
            </p:cNvSpPr>
            <p:nvPr/>
          </p:nvSpPr>
          <p:spPr bwMode="auto">
            <a:xfrm>
              <a:off x="4190" y="1929"/>
              <a:ext cx="28" cy="25"/>
            </a:xfrm>
            <a:custGeom>
              <a:avLst/>
              <a:gdLst>
                <a:gd name="T0" fmla="*/ 0 w 55"/>
                <a:gd name="T1" fmla="*/ 18 h 50"/>
                <a:gd name="T2" fmla="*/ 36 w 55"/>
                <a:gd name="T3" fmla="*/ 0 h 50"/>
                <a:gd name="T4" fmla="*/ 55 w 55"/>
                <a:gd name="T5" fmla="*/ 27 h 50"/>
                <a:gd name="T6" fmla="*/ 35 w 55"/>
                <a:gd name="T7" fmla="*/ 50 h 50"/>
                <a:gd name="T8" fmla="*/ 0 w 55"/>
                <a:gd name="T9" fmla="*/ 18 h 50"/>
                <a:gd name="T10" fmla="*/ 0 w 55"/>
                <a:gd name="T11" fmla="*/ 18 h 50"/>
              </a:gdLst>
              <a:ahLst/>
              <a:cxnLst>
                <a:cxn ang="0">
                  <a:pos x="T0" y="T1"/>
                </a:cxn>
                <a:cxn ang="0">
                  <a:pos x="T2" y="T3"/>
                </a:cxn>
                <a:cxn ang="0">
                  <a:pos x="T4" y="T5"/>
                </a:cxn>
                <a:cxn ang="0">
                  <a:pos x="T6" y="T7"/>
                </a:cxn>
                <a:cxn ang="0">
                  <a:pos x="T8" y="T9"/>
                </a:cxn>
                <a:cxn ang="0">
                  <a:pos x="T10" y="T11"/>
                </a:cxn>
              </a:cxnLst>
              <a:rect l="0" t="0" r="r" b="b"/>
              <a:pathLst>
                <a:path w="55" h="50">
                  <a:moveTo>
                    <a:pt x="0" y="18"/>
                  </a:moveTo>
                  <a:lnTo>
                    <a:pt x="36" y="0"/>
                  </a:lnTo>
                  <a:lnTo>
                    <a:pt x="55" y="27"/>
                  </a:lnTo>
                  <a:lnTo>
                    <a:pt x="35" y="50"/>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0" name="Freeform 278"/>
            <p:cNvSpPr>
              <a:spLocks/>
            </p:cNvSpPr>
            <p:nvPr/>
          </p:nvSpPr>
          <p:spPr bwMode="auto">
            <a:xfrm>
              <a:off x="4240" y="1872"/>
              <a:ext cx="23" cy="18"/>
            </a:xfrm>
            <a:custGeom>
              <a:avLst/>
              <a:gdLst>
                <a:gd name="T0" fmla="*/ 0 w 46"/>
                <a:gd name="T1" fmla="*/ 17 h 38"/>
                <a:gd name="T2" fmla="*/ 31 w 46"/>
                <a:gd name="T3" fmla="*/ 0 h 38"/>
                <a:gd name="T4" fmla="*/ 46 w 46"/>
                <a:gd name="T5" fmla="*/ 20 h 38"/>
                <a:gd name="T6" fmla="*/ 6 w 46"/>
                <a:gd name="T7" fmla="*/ 38 h 38"/>
                <a:gd name="T8" fmla="*/ 0 w 46"/>
                <a:gd name="T9" fmla="*/ 17 h 38"/>
                <a:gd name="T10" fmla="*/ 0 w 46"/>
                <a:gd name="T11" fmla="*/ 17 h 38"/>
              </a:gdLst>
              <a:ahLst/>
              <a:cxnLst>
                <a:cxn ang="0">
                  <a:pos x="T0" y="T1"/>
                </a:cxn>
                <a:cxn ang="0">
                  <a:pos x="T2" y="T3"/>
                </a:cxn>
                <a:cxn ang="0">
                  <a:pos x="T4" y="T5"/>
                </a:cxn>
                <a:cxn ang="0">
                  <a:pos x="T6" y="T7"/>
                </a:cxn>
                <a:cxn ang="0">
                  <a:pos x="T8" y="T9"/>
                </a:cxn>
                <a:cxn ang="0">
                  <a:pos x="T10" y="T11"/>
                </a:cxn>
              </a:cxnLst>
              <a:rect l="0" t="0" r="r" b="b"/>
              <a:pathLst>
                <a:path w="46" h="38">
                  <a:moveTo>
                    <a:pt x="0" y="17"/>
                  </a:moveTo>
                  <a:lnTo>
                    <a:pt x="31" y="0"/>
                  </a:lnTo>
                  <a:lnTo>
                    <a:pt x="46" y="20"/>
                  </a:lnTo>
                  <a:lnTo>
                    <a:pt x="6" y="38"/>
                  </a:lnTo>
                  <a:lnTo>
                    <a:pt x="0" y="17"/>
                  </a:lnTo>
                  <a:lnTo>
                    <a:pt x="0" y="1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1" name="Freeform 279"/>
            <p:cNvSpPr>
              <a:spLocks/>
            </p:cNvSpPr>
            <p:nvPr/>
          </p:nvSpPr>
          <p:spPr bwMode="auto">
            <a:xfrm>
              <a:off x="4082" y="1980"/>
              <a:ext cx="28" cy="16"/>
            </a:xfrm>
            <a:custGeom>
              <a:avLst/>
              <a:gdLst>
                <a:gd name="T0" fmla="*/ 0 w 56"/>
                <a:gd name="T1" fmla="*/ 28 h 32"/>
                <a:gd name="T2" fmla="*/ 14 w 56"/>
                <a:gd name="T3" fmla="*/ 0 h 32"/>
                <a:gd name="T4" fmla="*/ 56 w 56"/>
                <a:gd name="T5" fmla="*/ 13 h 32"/>
                <a:gd name="T6" fmla="*/ 42 w 56"/>
                <a:gd name="T7" fmla="*/ 32 h 32"/>
                <a:gd name="T8" fmla="*/ 0 w 56"/>
                <a:gd name="T9" fmla="*/ 28 h 32"/>
                <a:gd name="T10" fmla="*/ 0 w 56"/>
                <a:gd name="T11" fmla="*/ 28 h 32"/>
              </a:gdLst>
              <a:ahLst/>
              <a:cxnLst>
                <a:cxn ang="0">
                  <a:pos x="T0" y="T1"/>
                </a:cxn>
                <a:cxn ang="0">
                  <a:pos x="T2" y="T3"/>
                </a:cxn>
                <a:cxn ang="0">
                  <a:pos x="T4" y="T5"/>
                </a:cxn>
                <a:cxn ang="0">
                  <a:pos x="T6" y="T7"/>
                </a:cxn>
                <a:cxn ang="0">
                  <a:pos x="T8" y="T9"/>
                </a:cxn>
                <a:cxn ang="0">
                  <a:pos x="T10" y="T11"/>
                </a:cxn>
              </a:cxnLst>
              <a:rect l="0" t="0" r="r" b="b"/>
              <a:pathLst>
                <a:path w="56" h="32">
                  <a:moveTo>
                    <a:pt x="0" y="28"/>
                  </a:moveTo>
                  <a:lnTo>
                    <a:pt x="14" y="0"/>
                  </a:lnTo>
                  <a:lnTo>
                    <a:pt x="56" y="13"/>
                  </a:lnTo>
                  <a:lnTo>
                    <a:pt x="42" y="32"/>
                  </a:lnTo>
                  <a:lnTo>
                    <a:pt x="0" y="28"/>
                  </a:lnTo>
                  <a:lnTo>
                    <a:pt x="0" y="2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2" name="Freeform 280"/>
            <p:cNvSpPr>
              <a:spLocks/>
            </p:cNvSpPr>
            <p:nvPr/>
          </p:nvSpPr>
          <p:spPr bwMode="auto">
            <a:xfrm>
              <a:off x="4152" y="2146"/>
              <a:ext cx="37" cy="13"/>
            </a:xfrm>
            <a:custGeom>
              <a:avLst/>
              <a:gdLst>
                <a:gd name="T0" fmla="*/ 0 w 74"/>
                <a:gd name="T1" fmla="*/ 15 h 26"/>
                <a:gd name="T2" fmla="*/ 25 w 74"/>
                <a:gd name="T3" fmla="*/ 0 h 26"/>
                <a:gd name="T4" fmla="*/ 74 w 74"/>
                <a:gd name="T5" fmla="*/ 9 h 26"/>
                <a:gd name="T6" fmla="*/ 49 w 74"/>
                <a:gd name="T7" fmla="*/ 26 h 26"/>
                <a:gd name="T8" fmla="*/ 0 w 74"/>
                <a:gd name="T9" fmla="*/ 15 h 26"/>
                <a:gd name="T10" fmla="*/ 0 w 74"/>
                <a:gd name="T11" fmla="*/ 15 h 26"/>
              </a:gdLst>
              <a:ahLst/>
              <a:cxnLst>
                <a:cxn ang="0">
                  <a:pos x="T0" y="T1"/>
                </a:cxn>
                <a:cxn ang="0">
                  <a:pos x="T2" y="T3"/>
                </a:cxn>
                <a:cxn ang="0">
                  <a:pos x="T4" y="T5"/>
                </a:cxn>
                <a:cxn ang="0">
                  <a:pos x="T6" y="T7"/>
                </a:cxn>
                <a:cxn ang="0">
                  <a:pos x="T8" y="T9"/>
                </a:cxn>
                <a:cxn ang="0">
                  <a:pos x="T10" y="T11"/>
                </a:cxn>
              </a:cxnLst>
              <a:rect l="0" t="0" r="r" b="b"/>
              <a:pathLst>
                <a:path w="74" h="26">
                  <a:moveTo>
                    <a:pt x="0" y="15"/>
                  </a:moveTo>
                  <a:lnTo>
                    <a:pt x="25" y="0"/>
                  </a:lnTo>
                  <a:lnTo>
                    <a:pt x="74" y="9"/>
                  </a:lnTo>
                  <a:lnTo>
                    <a:pt x="49" y="26"/>
                  </a:lnTo>
                  <a:lnTo>
                    <a:pt x="0" y="15"/>
                  </a:lnTo>
                  <a:lnTo>
                    <a:pt x="0" y="1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3" name="Freeform 281"/>
            <p:cNvSpPr>
              <a:spLocks/>
            </p:cNvSpPr>
            <p:nvPr/>
          </p:nvSpPr>
          <p:spPr bwMode="auto">
            <a:xfrm>
              <a:off x="3972" y="2203"/>
              <a:ext cx="30" cy="14"/>
            </a:xfrm>
            <a:custGeom>
              <a:avLst/>
              <a:gdLst>
                <a:gd name="T0" fmla="*/ 0 w 61"/>
                <a:gd name="T1" fmla="*/ 26 h 26"/>
                <a:gd name="T2" fmla="*/ 12 w 61"/>
                <a:gd name="T3" fmla="*/ 0 h 26"/>
                <a:gd name="T4" fmla="*/ 54 w 61"/>
                <a:gd name="T5" fmla="*/ 4 h 26"/>
                <a:gd name="T6" fmla="*/ 61 w 61"/>
                <a:gd name="T7" fmla="*/ 24 h 26"/>
                <a:gd name="T8" fmla="*/ 0 w 61"/>
                <a:gd name="T9" fmla="*/ 26 h 26"/>
                <a:gd name="T10" fmla="*/ 0 w 61"/>
                <a:gd name="T11" fmla="*/ 26 h 26"/>
              </a:gdLst>
              <a:ahLst/>
              <a:cxnLst>
                <a:cxn ang="0">
                  <a:pos x="T0" y="T1"/>
                </a:cxn>
                <a:cxn ang="0">
                  <a:pos x="T2" y="T3"/>
                </a:cxn>
                <a:cxn ang="0">
                  <a:pos x="T4" y="T5"/>
                </a:cxn>
                <a:cxn ang="0">
                  <a:pos x="T6" y="T7"/>
                </a:cxn>
                <a:cxn ang="0">
                  <a:pos x="T8" y="T9"/>
                </a:cxn>
                <a:cxn ang="0">
                  <a:pos x="T10" y="T11"/>
                </a:cxn>
              </a:cxnLst>
              <a:rect l="0" t="0" r="r" b="b"/>
              <a:pathLst>
                <a:path w="61" h="26">
                  <a:moveTo>
                    <a:pt x="0" y="26"/>
                  </a:moveTo>
                  <a:lnTo>
                    <a:pt x="12" y="0"/>
                  </a:lnTo>
                  <a:lnTo>
                    <a:pt x="54" y="4"/>
                  </a:lnTo>
                  <a:lnTo>
                    <a:pt x="61" y="24"/>
                  </a:lnTo>
                  <a:lnTo>
                    <a:pt x="0" y="26"/>
                  </a:lnTo>
                  <a:lnTo>
                    <a:pt x="0" y="26"/>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4" name="Freeform 282"/>
            <p:cNvSpPr>
              <a:spLocks/>
            </p:cNvSpPr>
            <p:nvPr/>
          </p:nvSpPr>
          <p:spPr bwMode="auto">
            <a:xfrm>
              <a:off x="4270" y="2227"/>
              <a:ext cx="31" cy="19"/>
            </a:xfrm>
            <a:custGeom>
              <a:avLst/>
              <a:gdLst>
                <a:gd name="T0" fmla="*/ 0 w 62"/>
                <a:gd name="T1" fmla="*/ 20 h 38"/>
                <a:gd name="T2" fmla="*/ 28 w 62"/>
                <a:gd name="T3" fmla="*/ 2 h 38"/>
                <a:gd name="T4" fmla="*/ 46 w 62"/>
                <a:gd name="T5" fmla="*/ 0 h 38"/>
                <a:gd name="T6" fmla="*/ 62 w 62"/>
                <a:gd name="T7" fmla="*/ 13 h 38"/>
                <a:gd name="T8" fmla="*/ 32 w 62"/>
                <a:gd name="T9" fmla="*/ 38 h 38"/>
                <a:gd name="T10" fmla="*/ 0 w 62"/>
                <a:gd name="T11" fmla="*/ 20 h 38"/>
                <a:gd name="T12" fmla="*/ 0 w 62"/>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62" h="38">
                  <a:moveTo>
                    <a:pt x="0" y="20"/>
                  </a:moveTo>
                  <a:lnTo>
                    <a:pt x="28" y="2"/>
                  </a:lnTo>
                  <a:lnTo>
                    <a:pt x="46" y="0"/>
                  </a:lnTo>
                  <a:lnTo>
                    <a:pt x="62" y="13"/>
                  </a:lnTo>
                  <a:lnTo>
                    <a:pt x="32" y="3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5" name="Freeform 283"/>
            <p:cNvSpPr>
              <a:spLocks/>
            </p:cNvSpPr>
            <p:nvPr/>
          </p:nvSpPr>
          <p:spPr bwMode="auto">
            <a:xfrm>
              <a:off x="4342" y="2247"/>
              <a:ext cx="30" cy="14"/>
            </a:xfrm>
            <a:custGeom>
              <a:avLst/>
              <a:gdLst>
                <a:gd name="T0" fmla="*/ 0 w 58"/>
                <a:gd name="T1" fmla="*/ 20 h 28"/>
                <a:gd name="T2" fmla="*/ 30 w 58"/>
                <a:gd name="T3" fmla="*/ 0 h 28"/>
                <a:gd name="T4" fmla="*/ 58 w 58"/>
                <a:gd name="T5" fmla="*/ 10 h 28"/>
                <a:gd name="T6" fmla="*/ 47 w 58"/>
                <a:gd name="T7" fmla="*/ 28 h 28"/>
                <a:gd name="T8" fmla="*/ 0 w 58"/>
                <a:gd name="T9" fmla="*/ 20 h 28"/>
                <a:gd name="T10" fmla="*/ 0 w 58"/>
                <a:gd name="T11" fmla="*/ 20 h 28"/>
              </a:gdLst>
              <a:ahLst/>
              <a:cxnLst>
                <a:cxn ang="0">
                  <a:pos x="T0" y="T1"/>
                </a:cxn>
                <a:cxn ang="0">
                  <a:pos x="T2" y="T3"/>
                </a:cxn>
                <a:cxn ang="0">
                  <a:pos x="T4" y="T5"/>
                </a:cxn>
                <a:cxn ang="0">
                  <a:pos x="T6" y="T7"/>
                </a:cxn>
                <a:cxn ang="0">
                  <a:pos x="T8" y="T9"/>
                </a:cxn>
                <a:cxn ang="0">
                  <a:pos x="T10" y="T11"/>
                </a:cxn>
              </a:cxnLst>
              <a:rect l="0" t="0" r="r" b="b"/>
              <a:pathLst>
                <a:path w="58" h="28">
                  <a:moveTo>
                    <a:pt x="0" y="20"/>
                  </a:moveTo>
                  <a:lnTo>
                    <a:pt x="30" y="0"/>
                  </a:lnTo>
                  <a:lnTo>
                    <a:pt x="58" y="10"/>
                  </a:lnTo>
                  <a:lnTo>
                    <a:pt x="47" y="28"/>
                  </a:lnTo>
                  <a:lnTo>
                    <a:pt x="0" y="20"/>
                  </a:lnTo>
                  <a:lnTo>
                    <a:pt x="0" y="2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6" name="Freeform 284"/>
            <p:cNvSpPr>
              <a:spLocks/>
            </p:cNvSpPr>
            <p:nvPr/>
          </p:nvSpPr>
          <p:spPr bwMode="auto">
            <a:xfrm>
              <a:off x="4446" y="1935"/>
              <a:ext cx="28" cy="17"/>
            </a:xfrm>
            <a:custGeom>
              <a:avLst/>
              <a:gdLst>
                <a:gd name="T0" fmla="*/ 0 w 57"/>
                <a:gd name="T1" fmla="*/ 5 h 33"/>
                <a:gd name="T2" fmla="*/ 25 w 57"/>
                <a:gd name="T3" fmla="*/ 0 h 33"/>
                <a:gd name="T4" fmla="*/ 57 w 57"/>
                <a:gd name="T5" fmla="*/ 22 h 33"/>
                <a:gd name="T6" fmla="*/ 25 w 57"/>
                <a:gd name="T7" fmla="*/ 33 h 33"/>
                <a:gd name="T8" fmla="*/ 0 w 57"/>
                <a:gd name="T9" fmla="*/ 5 h 33"/>
                <a:gd name="T10" fmla="*/ 0 w 57"/>
                <a:gd name="T11" fmla="*/ 5 h 33"/>
              </a:gdLst>
              <a:ahLst/>
              <a:cxnLst>
                <a:cxn ang="0">
                  <a:pos x="T0" y="T1"/>
                </a:cxn>
                <a:cxn ang="0">
                  <a:pos x="T2" y="T3"/>
                </a:cxn>
                <a:cxn ang="0">
                  <a:pos x="T4" y="T5"/>
                </a:cxn>
                <a:cxn ang="0">
                  <a:pos x="T6" y="T7"/>
                </a:cxn>
                <a:cxn ang="0">
                  <a:pos x="T8" y="T9"/>
                </a:cxn>
                <a:cxn ang="0">
                  <a:pos x="T10" y="T11"/>
                </a:cxn>
              </a:cxnLst>
              <a:rect l="0" t="0" r="r" b="b"/>
              <a:pathLst>
                <a:path w="57" h="33">
                  <a:moveTo>
                    <a:pt x="0" y="5"/>
                  </a:moveTo>
                  <a:lnTo>
                    <a:pt x="25" y="0"/>
                  </a:lnTo>
                  <a:lnTo>
                    <a:pt x="57" y="22"/>
                  </a:lnTo>
                  <a:lnTo>
                    <a:pt x="25" y="33"/>
                  </a:lnTo>
                  <a:lnTo>
                    <a:pt x="0" y="5"/>
                  </a:lnTo>
                  <a:lnTo>
                    <a:pt x="0" y="5"/>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7" name="Freeform 285"/>
            <p:cNvSpPr>
              <a:spLocks/>
            </p:cNvSpPr>
            <p:nvPr/>
          </p:nvSpPr>
          <p:spPr bwMode="auto">
            <a:xfrm>
              <a:off x="4537" y="2013"/>
              <a:ext cx="27" cy="13"/>
            </a:xfrm>
            <a:custGeom>
              <a:avLst/>
              <a:gdLst>
                <a:gd name="T0" fmla="*/ 0 w 53"/>
                <a:gd name="T1" fmla="*/ 18 h 25"/>
                <a:gd name="T2" fmla="*/ 25 w 53"/>
                <a:gd name="T3" fmla="*/ 0 h 25"/>
                <a:gd name="T4" fmla="*/ 46 w 53"/>
                <a:gd name="T5" fmla="*/ 1 h 25"/>
                <a:gd name="T6" fmla="*/ 53 w 53"/>
                <a:gd name="T7" fmla="*/ 25 h 25"/>
                <a:gd name="T8" fmla="*/ 0 w 53"/>
                <a:gd name="T9" fmla="*/ 18 h 25"/>
                <a:gd name="T10" fmla="*/ 0 w 53"/>
                <a:gd name="T11" fmla="*/ 18 h 25"/>
              </a:gdLst>
              <a:ahLst/>
              <a:cxnLst>
                <a:cxn ang="0">
                  <a:pos x="T0" y="T1"/>
                </a:cxn>
                <a:cxn ang="0">
                  <a:pos x="T2" y="T3"/>
                </a:cxn>
                <a:cxn ang="0">
                  <a:pos x="T4" y="T5"/>
                </a:cxn>
                <a:cxn ang="0">
                  <a:pos x="T6" y="T7"/>
                </a:cxn>
                <a:cxn ang="0">
                  <a:pos x="T8" y="T9"/>
                </a:cxn>
                <a:cxn ang="0">
                  <a:pos x="T10" y="T11"/>
                </a:cxn>
              </a:cxnLst>
              <a:rect l="0" t="0" r="r" b="b"/>
              <a:pathLst>
                <a:path w="53" h="25">
                  <a:moveTo>
                    <a:pt x="0" y="18"/>
                  </a:moveTo>
                  <a:lnTo>
                    <a:pt x="25" y="0"/>
                  </a:lnTo>
                  <a:lnTo>
                    <a:pt x="46" y="1"/>
                  </a:lnTo>
                  <a:lnTo>
                    <a:pt x="53" y="25"/>
                  </a:lnTo>
                  <a:lnTo>
                    <a:pt x="0" y="18"/>
                  </a:lnTo>
                  <a:lnTo>
                    <a:pt x="0" y="18"/>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8" name="Freeform 286"/>
            <p:cNvSpPr>
              <a:spLocks/>
            </p:cNvSpPr>
            <p:nvPr/>
          </p:nvSpPr>
          <p:spPr bwMode="auto">
            <a:xfrm>
              <a:off x="4496" y="2062"/>
              <a:ext cx="38" cy="14"/>
            </a:xfrm>
            <a:custGeom>
              <a:avLst/>
              <a:gdLst>
                <a:gd name="T0" fmla="*/ 0 w 75"/>
                <a:gd name="T1" fmla="*/ 12 h 28"/>
                <a:gd name="T2" fmla="*/ 36 w 75"/>
                <a:gd name="T3" fmla="*/ 0 h 28"/>
                <a:gd name="T4" fmla="*/ 75 w 75"/>
                <a:gd name="T5" fmla="*/ 12 h 28"/>
                <a:gd name="T6" fmla="*/ 60 w 75"/>
                <a:gd name="T7" fmla="*/ 28 h 28"/>
                <a:gd name="T8" fmla="*/ 0 w 75"/>
                <a:gd name="T9" fmla="*/ 12 h 28"/>
                <a:gd name="T10" fmla="*/ 0 w 75"/>
                <a:gd name="T11" fmla="*/ 12 h 28"/>
              </a:gdLst>
              <a:ahLst/>
              <a:cxnLst>
                <a:cxn ang="0">
                  <a:pos x="T0" y="T1"/>
                </a:cxn>
                <a:cxn ang="0">
                  <a:pos x="T2" y="T3"/>
                </a:cxn>
                <a:cxn ang="0">
                  <a:pos x="T4" y="T5"/>
                </a:cxn>
                <a:cxn ang="0">
                  <a:pos x="T6" y="T7"/>
                </a:cxn>
                <a:cxn ang="0">
                  <a:pos x="T8" y="T9"/>
                </a:cxn>
                <a:cxn ang="0">
                  <a:pos x="T10" y="T11"/>
                </a:cxn>
              </a:cxnLst>
              <a:rect l="0" t="0" r="r" b="b"/>
              <a:pathLst>
                <a:path w="75" h="28">
                  <a:moveTo>
                    <a:pt x="0" y="12"/>
                  </a:moveTo>
                  <a:lnTo>
                    <a:pt x="36" y="0"/>
                  </a:lnTo>
                  <a:lnTo>
                    <a:pt x="75" y="12"/>
                  </a:lnTo>
                  <a:lnTo>
                    <a:pt x="60" y="28"/>
                  </a:lnTo>
                  <a:lnTo>
                    <a:pt x="0" y="12"/>
                  </a:lnTo>
                  <a:lnTo>
                    <a:pt x="0" y="12"/>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599" name="Freeform 287"/>
            <p:cNvSpPr>
              <a:spLocks/>
            </p:cNvSpPr>
            <p:nvPr/>
          </p:nvSpPr>
          <p:spPr bwMode="auto">
            <a:xfrm>
              <a:off x="4790" y="2068"/>
              <a:ext cx="28" cy="20"/>
            </a:xfrm>
            <a:custGeom>
              <a:avLst/>
              <a:gdLst>
                <a:gd name="T0" fmla="*/ 0 w 56"/>
                <a:gd name="T1" fmla="*/ 0 h 39"/>
                <a:gd name="T2" fmla="*/ 29 w 56"/>
                <a:gd name="T3" fmla="*/ 0 h 39"/>
                <a:gd name="T4" fmla="*/ 56 w 56"/>
                <a:gd name="T5" fmla="*/ 23 h 39"/>
                <a:gd name="T6" fmla="*/ 49 w 56"/>
                <a:gd name="T7" fmla="*/ 39 h 39"/>
                <a:gd name="T8" fmla="*/ 11 w 56"/>
                <a:gd name="T9" fmla="*/ 35 h 39"/>
                <a:gd name="T10" fmla="*/ 0 w 56"/>
                <a:gd name="T11" fmla="*/ 0 h 39"/>
                <a:gd name="T12" fmla="*/ 0 w 56"/>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56" h="39">
                  <a:moveTo>
                    <a:pt x="0" y="0"/>
                  </a:moveTo>
                  <a:lnTo>
                    <a:pt x="29" y="0"/>
                  </a:lnTo>
                  <a:lnTo>
                    <a:pt x="56" y="23"/>
                  </a:lnTo>
                  <a:lnTo>
                    <a:pt x="49" y="39"/>
                  </a:lnTo>
                  <a:lnTo>
                    <a:pt x="11" y="35"/>
                  </a:lnTo>
                  <a:lnTo>
                    <a:pt x="0" y="0"/>
                  </a:lnTo>
                  <a:lnTo>
                    <a:pt x="0" y="0"/>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0" name="Freeform 288"/>
            <p:cNvSpPr>
              <a:spLocks/>
            </p:cNvSpPr>
            <p:nvPr/>
          </p:nvSpPr>
          <p:spPr bwMode="auto">
            <a:xfrm>
              <a:off x="4753" y="2119"/>
              <a:ext cx="33" cy="14"/>
            </a:xfrm>
            <a:custGeom>
              <a:avLst/>
              <a:gdLst>
                <a:gd name="T0" fmla="*/ 0 w 67"/>
                <a:gd name="T1" fmla="*/ 14 h 29"/>
                <a:gd name="T2" fmla="*/ 31 w 67"/>
                <a:gd name="T3" fmla="*/ 0 h 29"/>
                <a:gd name="T4" fmla="*/ 67 w 67"/>
                <a:gd name="T5" fmla="*/ 14 h 29"/>
                <a:gd name="T6" fmla="*/ 56 w 67"/>
                <a:gd name="T7" fmla="*/ 29 h 29"/>
                <a:gd name="T8" fmla="*/ 0 w 67"/>
                <a:gd name="T9" fmla="*/ 14 h 29"/>
                <a:gd name="T10" fmla="*/ 0 w 67"/>
                <a:gd name="T11" fmla="*/ 14 h 29"/>
              </a:gdLst>
              <a:ahLst/>
              <a:cxnLst>
                <a:cxn ang="0">
                  <a:pos x="T0" y="T1"/>
                </a:cxn>
                <a:cxn ang="0">
                  <a:pos x="T2" y="T3"/>
                </a:cxn>
                <a:cxn ang="0">
                  <a:pos x="T4" y="T5"/>
                </a:cxn>
                <a:cxn ang="0">
                  <a:pos x="T6" y="T7"/>
                </a:cxn>
                <a:cxn ang="0">
                  <a:pos x="T8" y="T9"/>
                </a:cxn>
                <a:cxn ang="0">
                  <a:pos x="T10" y="T11"/>
                </a:cxn>
              </a:cxnLst>
              <a:rect l="0" t="0" r="r" b="b"/>
              <a:pathLst>
                <a:path w="67" h="29">
                  <a:moveTo>
                    <a:pt x="0" y="14"/>
                  </a:moveTo>
                  <a:lnTo>
                    <a:pt x="31" y="0"/>
                  </a:lnTo>
                  <a:lnTo>
                    <a:pt x="67" y="14"/>
                  </a:lnTo>
                  <a:lnTo>
                    <a:pt x="56" y="29"/>
                  </a:lnTo>
                  <a:lnTo>
                    <a:pt x="0" y="14"/>
                  </a:lnTo>
                  <a:lnTo>
                    <a:pt x="0" y="14"/>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1" name="Freeform 289"/>
            <p:cNvSpPr>
              <a:spLocks/>
            </p:cNvSpPr>
            <p:nvPr/>
          </p:nvSpPr>
          <p:spPr bwMode="auto">
            <a:xfrm>
              <a:off x="4680" y="1890"/>
              <a:ext cx="32" cy="17"/>
            </a:xfrm>
            <a:custGeom>
              <a:avLst/>
              <a:gdLst>
                <a:gd name="T0" fmla="*/ 0 w 62"/>
                <a:gd name="T1" fmla="*/ 29 h 34"/>
                <a:gd name="T2" fmla="*/ 34 w 62"/>
                <a:gd name="T3" fmla="*/ 0 h 34"/>
                <a:gd name="T4" fmla="*/ 62 w 62"/>
                <a:gd name="T5" fmla="*/ 19 h 34"/>
                <a:gd name="T6" fmla="*/ 62 w 62"/>
                <a:gd name="T7" fmla="*/ 34 h 34"/>
                <a:gd name="T8" fmla="*/ 0 w 62"/>
                <a:gd name="T9" fmla="*/ 29 h 34"/>
                <a:gd name="T10" fmla="*/ 0 w 62"/>
                <a:gd name="T11" fmla="*/ 29 h 34"/>
              </a:gdLst>
              <a:ahLst/>
              <a:cxnLst>
                <a:cxn ang="0">
                  <a:pos x="T0" y="T1"/>
                </a:cxn>
                <a:cxn ang="0">
                  <a:pos x="T2" y="T3"/>
                </a:cxn>
                <a:cxn ang="0">
                  <a:pos x="T4" y="T5"/>
                </a:cxn>
                <a:cxn ang="0">
                  <a:pos x="T6" y="T7"/>
                </a:cxn>
                <a:cxn ang="0">
                  <a:pos x="T8" y="T9"/>
                </a:cxn>
                <a:cxn ang="0">
                  <a:pos x="T10" y="T11"/>
                </a:cxn>
              </a:cxnLst>
              <a:rect l="0" t="0" r="r" b="b"/>
              <a:pathLst>
                <a:path w="62" h="34">
                  <a:moveTo>
                    <a:pt x="0" y="29"/>
                  </a:moveTo>
                  <a:lnTo>
                    <a:pt x="34" y="0"/>
                  </a:lnTo>
                  <a:lnTo>
                    <a:pt x="62" y="19"/>
                  </a:lnTo>
                  <a:lnTo>
                    <a:pt x="62" y="34"/>
                  </a:lnTo>
                  <a:lnTo>
                    <a:pt x="0" y="29"/>
                  </a:lnTo>
                  <a:lnTo>
                    <a:pt x="0" y="29"/>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2" name="Freeform 290"/>
            <p:cNvSpPr>
              <a:spLocks/>
            </p:cNvSpPr>
            <p:nvPr/>
          </p:nvSpPr>
          <p:spPr bwMode="auto">
            <a:xfrm>
              <a:off x="4871" y="1994"/>
              <a:ext cx="23" cy="21"/>
            </a:xfrm>
            <a:custGeom>
              <a:avLst/>
              <a:gdLst>
                <a:gd name="T0" fmla="*/ 0 w 47"/>
                <a:gd name="T1" fmla="*/ 7 h 43"/>
                <a:gd name="T2" fmla="*/ 24 w 47"/>
                <a:gd name="T3" fmla="*/ 0 h 43"/>
                <a:gd name="T4" fmla="*/ 47 w 47"/>
                <a:gd name="T5" fmla="*/ 21 h 43"/>
                <a:gd name="T6" fmla="*/ 24 w 47"/>
                <a:gd name="T7" fmla="*/ 43 h 43"/>
                <a:gd name="T8" fmla="*/ 0 w 47"/>
                <a:gd name="T9" fmla="*/ 7 h 43"/>
                <a:gd name="T10" fmla="*/ 0 w 47"/>
                <a:gd name="T11" fmla="*/ 7 h 43"/>
              </a:gdLst>
              <a:ahLst/>
              <a:cxnLst>
                <a:cxn ang="0">
                  <a:pos x="T0" y="T1"/>
                </a:cxn>
                <a:cxn ang="0">
                  <a:pos x="T2" y="T3"/>
                </a:cxn>
                <a:cxn ang="0">
                  <a:pos x="T4" y="T5"/>
                </a:cxn>
                <a:cxn ang="0">
                  <a:pos x="T6" y="T7"/>
                </a:cxn>
                <a:cxn ang="0">
                  <a:pos x="T8" y="T9"/>
                </a:cxn>
                <a:cxn ang="0">
                  <a:pos x="T10" y="T11"/>
                </a:cxn>
              </a:cxnLst>
              <a:rect l="0" t="0" r="r" b="b"/>
              <a:pathLst>
                <a:path w="47" h="43">
                  <a:moveTo>
                    <a:pt x="0" y="7"/>
                  </a:moveTo>
                  <a:lnTo>
                    <a:pt x="24" y="0"/>
                  </a:lnTo>
                  <a:lnTo>
                    <a:pt x="47" y="21"/>
                  </a:lnTo>
                  <a:lnTo>
                    <a:pt x="24" y="43"/>
                  </a:lnTo>
                  <a:lnTo>
                    <a:pt x="0" y="7"/>
                  </a:lnTo>
                  <a:lnTo>
                    <a:pt x="0" y="7"/>
                  </a:lnTo>
                  <a:close/>
                </a:path>
              </a:pathLst>
            </a:custGeom>
            <a:solidFill>
              <a:srgbClr val="C2A5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3" name="Freeform 291"/>
            <p:cNvSpPr>
              <a:spLocks/>
            </p:cNvSpPr>
            <p:nvPr/>
          </p:nvSpPr>
          <p:spPr bwMode="auto">
            <a:xfrm>
              <a:off x="4694" y="2079"/>
              <a:ext cx="31" cy="14"/>
            </a:xfrm>
            <a:custGeom>
              <a:avLst/>
              <a:gdLst>
                <a:gd name="T0" fmla="*/ 0 w 61"/>
                <a:gd name="T1" fmla="*/ 18 h 27"/>
                <a:gd name="T2" fmla="*/ 27 w 61"/>
                <a:gd name="T3" fmla="*/ 0 h 27"/>
                <a:gd name="T4" fmla="*/ 61 w 61"/>
                <a:gd name="T5" fmla="*/ 16 h 27"/>
                <a:gd name="T6" fmla="*/ 31 w 61"/>
                <a:gd name="T7" fmla="*/ 27 h 27"/>
                <a:gd name="T8" fmla="*/ 0 w 61"/>
                <a:gd name="T9" fmla="*/ 18 h 27"/>
                <a:gd name="T10" fmla="*/ 0 w 61"/>
                <a:gd name="T11" fmla="*/ 18 h 27"/>
              </a:gdLst>
              <a:ahLst/>
              <a:cxnLst>
                <a:cxn ang="0">
                  <a:pos x="T0" y="T1"/>
                </a:cxn>
                <a:cxn ang="0">
                  <a:pos x="T2" y="T3"/>
                </a:cxn>
                <a:cxn ang="0">
                  <a:pos x="T4" y="T5"/>
                </a:cxn>
                <a:cxn ang="0">
                  <a:pos x="T6" y="T7"/>
                </a:cxn>
                <a:cxn ang="0">
                  <a:pos x="T8" y="T9"/>
                </a:cxn>
                <a:cxn ang="0">
                  <a:pos x="T10" y="T11"/>
                </a:cxn>
              </a:cxnLst>
              <a:rect l="0" t="0" r="r" b="b"/>
              <a:pathLst>
                <a:path w="61" h="27">
                  <a:moveTo>
                    <a:pt x="0" y="18"/>
                  </a:moveTo>
                  <a:lnTo>
                    <a:pt x="27" y="0"/>
                  </a:lnTo>
                  <a:lnTo>
                    <a:pt x="61" y="16"/>
                  </a:lnTo>
                  <a:lnTo>
                    <a:pt x="31" y="27"/>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4" name="Freeform 292"/>
            <p:cNvSpPr>
              <a:spLocks/>
            </p:cNvSpPr>
            <p:nvPr/>
          </p:nvSpPr>
          <p:spPr bwMode="auto">
            <a:xfrm>
              <a:off x="4610" y="2036"/>
              <a:ext cx="28" cy="20"/>
            </a:xfrm>
            <a:custGeom>
              <a:avLst/>
              <a:gdLst>
                <a:gd name="T0" fmla="*/ 0 w 55"/>
                <a:gd name="T1" fmla="*/ 24 h 39"/>
                <a:gd name="T2" fmla="*/ 20 w 55"/>
                <a:gd name="T3" fmla="*/ 0 h 39"/>
                <a:gd name="T4" fmla="*/ 55 w 55"/>
                <a:gd name="T5" fmla="*/ 16 h 39"/>
                <a:gd name="T6" fmla="*/ 48 w 55"/>
                <a:gd name="T7" fmla="*/ 39 h 39"/>
                <a:gd name="T8" fmla="*/ 0 w 55"/>
                <a:gd name="T9" fmla="*/ 24 h 39"/>
                <a:gd name="T10" fmla="*/ 0 w 55"/>
                <a:gd name="T11" fmla="*/ 24 h 39"/>
              </a:gdLst>
              <a:ahLst/>
              <a:cxnLst>
                <a:cxn ang="0">
                  <a:pos x="T0" y="T1"/>
                </a:cxn>
                <a:cxn ang="0">
                  <a:pos x="T2" y="T3"/>
                </a:cxn>
                <a:cxn ang="0">
                  <a:pos x="T4" y="T5"/>
                </a:cxn>
                <a:cxn ang="0">
                  <a:pos x="T6" y="T7"/>
                </a:cxn>
                <a:cxn ang="0">
                  <a:pos x="T8" y="T9"/>
                </a:cxn>
                <a:cxn ang="0">
                  <a:pos x="T10" y="T11"/>
                </a:cxn>
              </a:cxnLst>
              <a:rect l="0" t="0" r="r" b="b"/>
              <a:pathLst>
                <a:path w="55" h="39">
                  <a:moveTo>
                    <a:pt x="0" y="24"/>
                  </a:moveTo>
                  <a:lnTo>
                    <a:pt x="20" y="0"/>
                  </a:lnTo>
                  <a:lnTo>
                    <a:pt x="55" y="16"/>
                  </a:lnTo>
                  <a:lnTo>
                    <a:pt x="48" y="39"/>
                  </a:lnTo>
                  <a:lnTo>
                    <a:pt x="0" y="24"/>
                  </a:lnTo>
                  <a:lnTo>
                    <a:pt x="0" y="24"/>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5" name="Freeform 293"/>
            <p:cNvSpPr>
              <a:spLocks/>
            </p:cNvSpPr>
            <p:nvPr/>
          </p:nvSpPr>
          <p:spPr bwMode="auto">
            <a:xfrm>
              <a:off x="4588" y="2128"/>
              <a:ext cx="36" cy="15"/>
            </a:xfrm>
            <a:custGeom>
              <a:avLst/>
              <a:gdLst>
                <a:gd name="T0" fmla="*/ 0 w 72"/>
                <a:gd name="T1" fmla="*/ 11 h 30"/>
                <a:gd name="T2" fmla="*/ 32 w 72"/>
                <a:gd name="T3" fmla="*/ 0 h 30"/>
                <a:gd name="T4" fmla="*/ 72 w 72"/>
                <a:gd name="T5" fmla="*/ 22 h 30"/>
                <a:gd name="T6" fmla="*/ 36 w 72"/>
                <a:gd name="T7" fmla="*/ 30 h 30"/>
                <a:gd name="T8" fmla="*/ 0 w 72"/>
                <a:gd name="T9" fmla="*/ 11 h 30"/>
                <a:gd name="T10" fmla="*/ 0 w 72"/>
                <a:gd name="T11" fmla="*/ 11 h 30"/>
              </a:gdLst>
              <a:ahLst/>
              <a:cxnLst>
                <a:cxn ang="0">
                  <a:pos x="T0" y="T1"/>
                </a:cxn>
                <a:cxn ang="0">
                  <a:pos x="T2" y="T3"/>
                </a:cxn>
                <a:cxn ang="0">
                  <a:pos x="T4" y="T5"/>
                </a:cxn>
                <a:cxn ang="0">
                  <a:pos x="T6" y="T7"/>
                </a:cxn>
                <a:cxn ang="0">
                  <a:pos x="T8" y="T9"/>
                </a:cxn>
                <a:cxn ang="0">
                  <a:pos x="T10" y="T11"/>
                </a:cxn>
              </a:cxnLst>
              <a:rect l="0" t="0" r="r" b="b"/>
              <a:pathLst>
                <a:path w="72" h="30">
                  <a:moveTo>
                    <a:pt x="0" y="11"/>
                  </a:moveTo>
                  <a:lnTo>
                    <a:pt x="32" y="0"/>
                  </a:lnTo>
                  <a:lnTo>
                    <a:pt x="72" y="22"/>
                  </a:lnTo>
                  <a:lnTo>
                    <a:pt x="36" y="30"/>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6" name="Freeform 294"/>
            <p:cNvSpPr>
              <a:spLocks/>
            </p:cNvSpPr>
            <p:nvPr/>
          </p:nvSpPr>
          <p:spPr bwMode="auto">
            <a:xfrm>
              <a:off x="4512" y="1946"/>
              <a:ext cx="30" cy="22"/>
            </a:xfrm>
            <a:custGeom>
              <a:avLst/>
              <a:gdLst>
                <a:gd name="T0" fmla="*/ 0 w 60"/>
                <a:gd name="T1" fmla="*/ 0 h 44"/>
                <a:gd name="T2" fmla="*/ 30 w 60"/>
                <a:gd name="T3" fmla="*/ 0 h 44"/>
                <a:gd name="T4" fmla="*/ 60 w 60"/>
                <a:gd name="T5" fmla="*/ 28 h 44"/>
                <a:gd name="T6" fmla="*/ 32 w 60"/>
                <a:gd name="T7" fmla="*/ 44 h 44"/>
                <a:gd name="T8" fmla="*/ 0 w 60"/>
                <a:gd name="T9" fmla="*/ 0 h 44"/>
                <a:gd name="T10" fmla="*/ 0 w 60"/>
                <a:gd name="T11" fmla="*/ 0 h 44"/>
              </a:gdLst>
              <a:ahLst/>
              <a:cxnLst>
                <a:cxn ang="0">
                  <a:pos x="T0" y="T1"/>
                </a:cxn>
                <a:cxn ang="0">
                  <a:pos x="T2" y="T3"/>
                </a:cxn>
                <a:cxn ang="0">
                  <a:pos x="T4" y="T5"/>
                </a:cxn>
                <a:cxn ang="0">
                  <a:pos x="T6" y="T7"/>
                </a:cxn>
                <a:cxn ang="0">
                  <a:pos x="T8" y="T9"/>
                </a:cxn>
                <a:cxn ang="0">
                  <a:pos x="T10" y="T11"/>
                </a:cxn>
              </a:cxnLst>
              <a:rect l="0" t="0" r="r" b="b"/>
              <a:pathLst>
                <a:path w="60" h="44">
                  <a:moveTo>
                    <a:pt x="0" y="0"/>
                  </a:moveTo>
                  <a:lnTo>
                    <a:pt x="30" y="0"/>
                  </a:lnTo>
                  <a:lnTo>
                    <a:pt x="60" y="28"/>
                  </a:lnTo>
                  <a:lnTo>
                    <a:pt x="32" y="44"/>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7" name="Freeform 295"/>
            <p:cNvSpPr>
              <a:spLocks/>
            </p:cNvSpPr>
            <p:nvPr/>
          </p:nvSpPr>
          <p:spPr bwMode="auto">
            <a:xfrm>
              <a:off x="4396" y="2054"/>
              <a:ext cx="32" cy="14"/>
            </a:xfrm>
            <a:custGeom>
              <a:avLst/>
              <a:gdLst>
                <a:gd name="T0" fmla="*/ 0 w 64"/>
                <a:gd name="T1" fmla="*/ 0 h 29"/>
                <a:gd name="T2" fmla="*/ 40 w 64"/>
                <a:gd name="T3" fmla="*/ 0 h 29"/>
                <a:gd name="T4" fmla="*/ 64 w 64"/>
                <a:gd name="T5" fmla="*/ 13 h 29"/>
                <a:gd name="T6" fmla="*/ 12 w 64"/>
                <a:gd name="T7" fmla="*/ 29 h 29"/>
                <a:gd name="T8" fmla="*/ 0 w 64"/>
                <a:gd name="T9" fmla="*/ 0 h 29"/>
                <a:gd name="T10" fmla="*/ 0 w 64"/>
                <a:gd name="T11" fmla="*/ 0 h 29"/>
              </a:gdLst>
              <a:ahLst/>
              <a:cxnLst>
                <a:cxn ang="0">
                  <a:pos x="T0" y="T1"/>
                </a:cxn>
                <a:cxn ang="0">
                  <a:pos x="T2" y="T3"/>
                </a:cxn>
                <a:cxn ang="0">
                  <a:pos x="T4" y="T5"/>
                </a:cxn>
                <a:cxn ang="0">
                  <a:pos x="T6" y="T7"/>
                </a:cxn>
                <a:cxn ang="0">
                  <a:pos x="T8" y="T9"/>
                </a:cxn>
                <a:cxn ang="0">
                  <a:pos x="T10" y="T11"/>
                </a:cxn>
              </a:cxnLst>
              <a:rect l="0" t="0" r="r" b="b"/>
              <a:pathLst>
                <a:path w="64" h="29">
                  <a:moveTo>
                    <a:pt x="0" y="0"/>
                  </a:moveTo>
                  <a:lnTo>
                    <a:pt x="40" y="0"/>
                  </a:lnTo>
                  <a:lnTo>
                    <a:pt x="64" y="13"/>
                  </a:lnTo>
                  <a:lnTo>
                    <a:pt x="12" y="29"/>
                  </a:lnTo>
                  <a:lnTo>
                    <a:pt x="0" y="0"/>
                  </a:lnTo>
                  <a:lnTo>
                    <a:pt x="0"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8" name="Freeform 296"/>
            <p:cNvSpPr>
              <a:spLocks/>
            </p:cNvSpPr>
            <p:nvPr/>
          </p:nvSpPr>
          <p:spPr bwMode="auto">
            <a:xfrm>
              <a:off x="4780" y="2004"/>
              <a:ext cx="36" cy="14"/>
            </a:xfrm>
            <a:custGeom>
              <a:avLst/>
              <a:gdLst>
                <a:gd name="T0" fmla="*/ 0 w 70"/>
                <a:gd name="T1" fmla="*/ 11 h 27"/>
                <a:gd name="T2" fmla="*/ 27 w 70"/>
                <a:gd name="T3" fmla="*/ 0 h 27"/>
                <a:gd name="T4" fmla="*/ 70 w 70"/>
                <a:gd name="T5" fmla="*/ 11 h 27"/>
                <a:gd name="T6" fmla="*/ 27 w 70"/>
                <a:gd name="T7" fmla="*/ 27 h 27"/>
                <a:gd name="T8" fmla="*/ 0 w 70"/>
                <a:gd name="T9" fmla="*/ 11 h 27"/>
                <a:gd name="T10" fmla="*/ 0 w 70"/>
                <a:gd name="T11" fmla="*/ 11 h 27"/>
              </a:gdLst>
              <a:ahLst/>
              <a:cxnLst>
                <a:cxn ang="0">
                  <a:pos x="T0" y="T1"/>
                </a:cxn>
                <a:cxn ang="0">
                  <a:pos x="T2" y="T3"/>
                </a:cxn>
                <a:cxn ang="0">
                  <a:pos x="T4" y="T5"/>
                </a:cxn>
                <a:cxn ang="0">
                  <a:pos x="T6" y="T7"/>
                </a:cxn>
                <a:cxn ang="0">
                  <a:pos x="T8" y="T9"/>
                </a:cxn>
                <a:cxn ang="0">
                  <a:pos x="T10" y="T11"/>
                </a:cxn>
              </a:cxnLst>
              <a:rect l="0" t="0" r="r" b="b"/>
              <a:pathLst>
                <a:path w="70" h="27">
                  <a:moveTo>
                    <a:pt x="0" y="11"/>
                  </a:moveTo>
                  <a:lnTo>
                    <a:pt x="27" y="0"/>
                  </a:lnTo>
                  <a:lnTo>
                    <a:pt x="70" y="11"/>
                  </a:lnTo>
                  <a:lnTo>
                    <a:pt x="27" y="27"/>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09" name="Freeform 297"/>
            <p:cNvSpPr>
              <a:spLocks/>
            </p:cNvSpPr>
            <p:nvPr/>
          </p:nvSpPr>
          <p:spPr bwMode="auto">
            <a:xfrm>
              <a:off x="4753" y="1949"/>
              <a:ext cx="21" cy="19"/>
            </a:xfrm>
            <a:custGeom>
              <a:avLst/>
              <a:gdLst>
                <a:gd name="T0" fmla="*/ 0 w 43"/>
                <a:gd name="T1" fmla="*/ 19 h 38"/>
                <a:gd name="T2" fmla="*/ 28 w 43"/>
                <a:gd name="T3" fmla="*/ 0 h 38"/>
                <a:gd name="T4" fmla="*/ 43 w 43"/>
                <a:gd name="T5" fmla="*/ 18 h 38"/>
                <a:gd name="T6" fmla="*/ 21 w 43"/>
                <a:gd name="T7" fmla="*/ 38 h 38"/>
                <a:gd name="T8" fmla="*/ 0 w 43"/>
                <a:gd name="T9" fmla="*/ 19 h 38"/>
                <a:gd name="T10" fmla="*/ 0 w 43"/>
                <a:gd name="T11" fmla="*/ 19 h 38"/>
              </a:gdLst>
              <a:ahLst/>
              <a:cxnLst>
                <a:cxn ang="0">
                  <a:pos x="T0" y="T1"/>
                </a:cxn>
                <a:cxn ang="0">
                  <a:pos x="T2" y="T3"/>
                </a:cxn>
                <a:cxn ang="0">
                  <a:pos x="T4" y="T5"/>
                </a:cxn>
                <a:cxn ang="0">
                  <a:pos x="T6" y="T7"/>
                </a:cxn>
                <a:cxn ang="0">
                  <a:pos x="T8" y="T9"/>
                </a:cxn>
                <a:cxn ang="0">
                  <a:pos x="T10" y="T11"/>
                </a:cxn>
              </a:cxnLst>
              <a:rect l="0" t="0" r="r" b="b"/>
              <a:pathLst>
                <a:path w="43" h="38">
                  <a:moveTo>
                    <a:pt x="0" y="19"/>
                  </a:moveTo>
                  <a:lnTo>
                    <a:pt x="28" y="0"/>
                  </a:lnTo>
                  <a:lnTo>
                    <a:pt x="43" y="18"/>
                  </a:lnTo>
                  <a:lnTo>
                    <a:pt x="21" y="38"/>
                  </a:lnTo>
                  <a:lnTo>
                    <a:pt x="0" y="19"/>
                  </a:lnTo>
                  <a:lnTo>
                    <a:pt x="0" y="19"/>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0" name="Freeform 298"/>
            <p:cNvSpPr>
              <a:spLocks/>
            </p:cNvSpPr>
            <p:nvPr/>
          </p:nvSpPr>
          <p:spPr bwMode="auto">
            <a:xfrm>
              <a:off x="4288" y="1926"/>
              <a:ext cx="42" cy="17"/>
            </a:xfrm>
            <a:custGeom>
              <a:avLst/>
              <a:gdLst>
                <a:gd name="T0" fmla="*/ 0 w 83"/>
                <a:gd name="T1" fmla="*/ 23 h 33"/>
                <a:gd name="T2" fmla="*/ 44 w 83"/>
                <a:gd name="T3" fmla="*/ 0 h 33"/>
                <a:gd name="T4" fmla="*/ 83 w 83"/>
                <a:gd name="T5" fmla="*/ 16 h 33"/>
                <a:gd name="T6" fmla="*/ 70 w 83"/>
                <a:gd name="T7" fmla="*/ 33 h 33"/>
                <a:gd name="T8" fmla="*/ 0 w 83"/>
                <a:gd name="T9" fmla="*/ 23 h 33"/>
                <a:gd name="T10" fmla="*/ 0 w 83"/>
                <a:gd name="T11" fmla="*/ 23 h 33"/>
              </a:gdLst>
              <a:ahLst/>
              <a:cxnLst>
                <a:cxn ang="0">
                  <a:pos x="T0" y="T1"/>
                </a:cxn>
                <a:cxn ang="0">
                  <a:pos x="T2" y="T3"/>
                </a:cxn>
                <a:cxn ang="0">
                  <a:pos x="T4" y="T5"/>
                </a:cxn>
                <a:cxn ang="0">
                  <a:pos x="T6" y="T7"/>
                </a:cxn>
                <a:cxn ang="0">
                  <a:pos x="T8" y="T9"/>
                </a:cxn>
                <a:cxn ang="0">
                  <a:pos x="T10" y="T11"/>
                </a:cxn>
              </a:cxnLst>
              <a:rect l="0" t="0" r="r" b="b"/>
              <a:pathLst>
                <a:path w="83" h="33">
                  <a:moveTo>
                    <a:pt x="0" y="23"/>
                  </a:moveTo>
                  <a:lnTo>
                    <a:pt x="44" y="0"/>
                  </a:lnTo>
                  <a:lnTo>
                    <a:pt x="83" y="16"/>
                  </a:lnTo>
                  <a:lnTo>
                    <a:pt x="70" y="33"/>
                  </a:lnTo>
                  <a:lnTo>
                    <a:pt x="0" y="23"/>
                  </a:lnTo>
                  <a:lnTo>
                    <a:pt x="0" y="2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1" name="Freeform 299"/>
            <p:cNvSpPr>
              <a:spLocks/>
            </p:cNvSpPr>
            <p:nvPr/>
          </p:nvSpPr>
          <p:spPr bwMode="auto">
            <a:xfrm>
              <a:off x="4254" y="1988"/>
              <a:ext cx="44" cy="20"/>
            </a:xfrm>
            <a:custGeom>
              <a:avLst/>
              <a:gdLst>
                <a:gd name="T0" fmla="*/ 0 w 87"/>
                <a:gd name="T1" fmla="*/ 18 h 39"/>
                <a:gd name="T2" fmla="*/ 31 w 87"/>
                <a:gd name="T3" fmla="*/ 0 h 39"/>
                <a:gd name="T4" fmla="*/ 74 w 87"/>
                <a:gd name="T5" fmla="*/ 12 h 39"/>
                <a:gd name="T6" fmla="*/ 87 w 87"/>
                <a:gd name="T7" fmla="*/ 39 h 39"/>
                <a:gd name="T8" fmla="*/ 31 w 87"/>
                <a:gd name="T9" fmla="*/ 39 h 39"/>
                <a:gd name="T10" fmla="*/ 0 w 87"/>
                <a:gd name="T11" fmla="*/ 18 h 39"/>
                <a:gd name="T12" fmla="*/ 0 w 87"/>
                <a:gd name="T13" fmla="*/ 18 h 39"/>
              </a:gdLst>
              <a:ahLst/>
              <a:cxnLst>
                <a:cxn ang="0">
                  <a:pos x="T0" y="T1"/>
                </a:cxn>
                <a:cxn ang="0">
                  <a:pos x="T2" y="T3"/>
                </a:cxn>
                <a:cxn ang="0">
                  <a:pos x="T4" y="T5"/>
                </a:cxn>
                <a:cxn ang="0">
                  <a:pos x="T6" y="T7"/>
                </a:cxn>
                <a:cxn ang="0">
                  <a:pos x="T8" y="T9"/>
                </a:cxn>
                <a:cxn ang="0">
                  <a:pos x="T10" y="T11"/>
                </a:cxn>
                <a:cxn ang="0">
                  <a:pos x="T12" y="T13"/>
                </a:cxn>
              </a:cxnLst>
              <a:rect l="0" t="0" r="r" b="b"/>
              <a:pathLst>
                <a:path w="87" h="39">
                  <a:moveTo>
                    <a:pt x="0" y="18"/>
                  </a:moveTo>
                  <a:lnTo>
                    <a:pt x="31" y="0"/>
                  </a:lnTo>
                  <a:lnTo>
                    <a:pt x="74" y="12"/>
                  </a:lnTo>
                  <a:lnTo>
                    <a:pt x="87" y="39"/>
                  </a:lnTo>
                  <a:lnTo>
                    <a:pt x="31" y="39"/>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2" name="Freeform 300"/>
            <p:cNvSpPr>
              <a:spLocks/>
            </p:cNvSpPr>
            <p:nvPr/>
          </p:nvSpPr>
          <p:spPr bwMode="auto">
            <a:xfrm>
              <a:off x="4026" y="2135"/>
              <a:ext cx="28" cy="23"/>
            </a:xfrm>
            <a:custGeom>
              <a:avLst/>
              <a:gdLst>
                <a:gd name="T0" fmla="*/ 0 w 55"/>
                <a:gd name="T1" fmla="*/ 28 h 44"/>
                <a:gd name="T2" fmla="*/ 19 w 55"/>
                <a:gd name="T3" fmla="*/ 0 h 44"/>
                <a:gd name="T4" fmla="*/ 55 w 55"/>
                <a:gd name="T5" fmla="*/ 17 h 44"/>
                <a:gd name="T6" fmla="*/ 44 w 55"/>
                <a:gd name="T7" fmla="*/ 44 h 44"/>
                <a:gd name="T8" fmla="*/ 0 w 55"/>
                <a:gd name="T9" fmla="*/ 28 h 44"/>
                <a:gd name="T10" fmla="*/ 0 w 55"/>
                <a:gd name="T11" fmla="*/ 28 h 44"/>
              </a:gdLst>
              <a:ahLst/>
              <a:cxnLst>
                <a:cxn ang="0">
                  <a:pos x="T0" y="T1"/>
                </a:cxn>
                <a:cxn ang="0">
                  <a:pos x="T2" y="T3"/>
                </a:cxn>
                <a:cxn ang="0">
                  <a:pos x="T4" y="T5"/>
                </a:cxn>
                <a:cxn ang="0">
                  <a:pos x="T6" y="T7"/>
                </a:cxn>
                <a:cxn ang="0">
                  <a:pos x="T8" y="T9"/>
                </a:cxn>
                <a:cxn ang="0">
                  <a:pos x="T10" y="T11"/>
                </a:cxn>
              </a:cxnLst>
              <a:rect l="0" t="0" r="r" b="b"/>
              <a:pathLst>
                <a:path w="55" h="44">
                  <a:moveTo>
                    <a:pt x="0" y="28"/>
                  </a:moveTo>
                  <a:lnTo>
                    <a:pt x="19" y="0"/>
                  </a:lnTo>
                  <a:lnTo>
                    <a:pt x="55" y="17"/>
                  </a:lnTo>
                  <a:lnTo>
                    <a:pt x="44" y="44"/>
                  </a:lnTo>
                  <a:lnTo>
                    <a:pt x="0" y="28"/>
                  </a:lnTo>
                  <a:lnTo>
                    <a:pt x="0" y="2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3" name="Freeform 301"/>
            <p:cNvSpPr>
              <a:spLocks/>
            </p:cNvSpPr>
            <p:nvPr/>
          </p:nvSpPr>
          <p:spPr bwMode="auto">
            <a:xfrm>
              <a:off x="3909" y="2116"/>
              <a:ext cx="39" cy="17"/>
            </a:xfrm>
            <a:custGeom>
              <a:avLst/>
              <a:gdLst>
                <a:gd name="T0" fmla="*/ 0 w 79"/>
                <a:gd name="T1" fmla="*/ 18 h 35"/>
                <a:gd name="T2" fmla="*/ 39 w 79"/>
                <a:gd name="T3" fmla="*/ 0 h 35"/>
                <a:gd name="T4" fmla="*/ 77 w 79"/>
                <a:gd name="T5" fmla="*/ 8 h 35"/>
                <a:gd name="T6" fmla="*/ 79 w 79"/>
                <a:gd name="T7" fmla="*/ 22 h 35"/>
                <a:gd name="T8" fmla="*/ 36 w 79"/>
                <a:gd name="T9" fmla="*/ 35 h 35"/>
                <a:gd name="T10" fmla="*/ 0 w 79"/>
                <a:gd name="T11" fmla="*/ 18 h 35"/>
                <a:gd name="T12" fmla="*/ 0 w 79"/>
                <a:gd name="T13" fmla="*/ 18 h 35"/>
              </a:gdLst>
              <a:ahLst/>
              <a:cxnLst>
                <a:cxn ang="0">
                  <a:pos x="T0" y="T1"/>
                </a:cxn>
                <a:cxn ang="0">
                  <a:pos x="T2" y="T3"/>
                </a:cxn>
                <a:cxn ang="0">
                  <a:pos x="T4" y="T5"/>
                </a:cxn>
                <a:cxn ang="0">
                  <a:pos x="T6" y="T7"/>
                </a:cxn>
                <a:cxn ang="0">
                  <a:pos x="T8" y="T9"/>
                </a:cxn>
                <a:cxn ang="0">
                  <a:pos x="T10" y="T11"/>
                </a:cxn>
                <a:cxn ang="0">
                  <a:pos x="T12" y="T13"/>
                </a:cxn>
              </a:cxnLst>
              <a:rect l="0" t="0" r="r" b="b"/>
              <a:pathLst>
                <a:path w="79" h="35">
                  <a:moveTo>
                    <a:pt x="0" y="18"/>
                  </a:moveTo>
                  <a:lnTo>
                    <a:pt x="39" y="0"/>
                  </a:lnTo>
                  <a:lnTo>
                    <a:pt x="77" y="8"/>
                  </a:lnTo>
                  <a:lnTo>
                    <a:pt x="79" y="22"/>
                  </a:lnTo>
                  <a:lnTo>
                    <a:pt x="36" y="35"/>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4" name="Freeform 302"/>
            <p:cNvSpPr>
              <a:spLocks/>
            </p:cNvSpPr>
            <p:nvPr/>
          </p:nvSpPr>
          <p:spPr bwMode="auto">
            <a:xfrm>
              <a:off x="3973" y="1984"/>
              <a:ext cx="43" cy="14"/>
            </a:xfrm>
            <a:custGeom>
              <a:avLst/>
              <a:gdLst>
                <a:gd name="T0" fmla="*/ 0 w 87"/>
                <a:gd name="T1" fmla="*/ 18 h 28"/>
                <a:gd name="T2" fmla="*/ 40 w 87"/>
                <a:gd name="T3" fmla="*/ 0 h 28"/>
                <a:gd name="T4" fmla="*/ 87 w 87"/>
                <a:gd name="T5" fmla="*/ 11 h 28"/>
                <a:gd name="T6" fmla="*/ 71 w 87"/>
                <a:gd name="T7" fmla="*/ 28 h 28"/>
                <a:gd name="T8" fmla="*/ 0 w 87"/>
                <a:gd name="T9" fmla="*/ 18 h 28"/>
                <a:gd name="T10" fmla="*/ 0 w 87"/>
                <a:gd name="T11" fmla="*/ 18 h 28"/>
              </a:gdLst>
              <a:ahLst/>
              <a:cxnLst>
                <a:cxn ang="0">
                  <a:pos x="T0" y="T1"/>
                </a:cxn>
                <a:cxn ang="0">
                  <a:pos x="T2" y="T3"/>
                </a:cxn>
                <a:cxn ang="0">
                  <a:pos x="T4" y="T5"/>
                </a:cxn>
                <a:cxn ang="0">
                  <a:pos x="T6" y="T7"/>
                </a:cxn>
                <a:cxn ang="0">
                  <a:pos x="T8" y="T9"/>
                </a:cxn>
                <a:cxn ang="0">
                  <a:pos x="T10" y="T11"/>
                </a:cxn>
              </a:cxnLst>
              <a:rect l="0" t="0" r="r" b="b"/>
              <a:pathLst>
                <a:path w="87" h="28">
                  <a:moveTo>
                    <a:pt x="0" y="18"/>
                  </a:moveTo>
                  <a:lnTo>
                    <a:pt x="40" y="0"/>
                  </a:lnTo>
                  <a:lnTo>
                    <a:pt x="87" y="11"/>
                  </a:lnTo>
                  <a:lnTo>
                    <a:pt x="71" y="28"/>
                  </a:lnTo>
                  <a:lnTo>
                    <a:pt x="0" y="18"/>
                  </a:lnTo>
                  <a:lnTo>
                    <a:pt x="0" y="18"/>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5" name="Freeform 303"/>
            <p:cNvSpPr>
              <a:spLocks/>
            </p:cNvSpPr>
            <p:nvPr/>
          </p:nvSpPr>
          <p:spPr bwMode="auto">
            <a:xfrm>
              <a:off x="3753" y="1988"/>
              <a:ext cx="37" cy="16"/>
            </a:xfrm>
            <a:custGeom>
              <a:avLst/>
              <a:gdLst>
                <a:gd name="T0" fmla="*/ 0 w 75"/>
                <a:gd name="T1" fmla="*/ 15 h 30"/>
                <a:gd name="T2" fmla="*/ 11 w 75"/>
                <a:gd name="T3" fmla="*/ 2 h 30"/>
                <a:gd name="T4" fmla="*/ 44 w 75"/>
                <a:gd name="T5" fmla="*/ 0 h 30"/>
                <a:gd name="T6" fmla="*/ 75 w 75"/>
                <a:gd name="T7" fmla="*/ 12 h 30"/>
                <a:gd name="T8" fmla="*/ 43 w 75"/>
                <a:gd name="T9" fmla="*/ 30 h 30"/>
                <a:gd name="T10" fmla="*/ 0 w 75"/>
                <a:gd name="T11" fmla="*/ 15 h 30"/>
                <a:gd name="T12" fmla="*/ 0 w 75"/>
                <a:gd name="T13" fmla="*/ 15 h 30"/>
              </a:gdLst>
              <a:ahLst/>
              <a:cxnLst>
                <a:cxn ang="0">
                  <a:pos x="T0" y="T1"/>
                </a:cxn>
                <a:cxn ang="0">
                  <a:pos x="T2" y="T3"/>
                </a:cxn>
                <a:cxn ang="0">
                  <a:pos x="T4" y="T5"/>
                </a:cxn>
                <a:cxn ang="0">
                  <a:pos x="T6" y="T7"/>
                </a:cxn>
                <a:cxn ang="0">
                  <a:pos x="T8" y="T9"/>
                </a:cxn>
                <a:cxn ang="0">
                  <a:pos x="T10" y="T11"/>
                </a:cxn>
                <a:cxn ang="0">
                  <a:pos x="T12" y="T13"/>
                </a:cxn>
              </a:cxnLst>
              <a:rect l="0" t="0" r="r" b="b"/>
              <a:pathLst>
                <a:path w="75" h="30">
                  <a:moveTo>
                    <a:pt x="0" y="15"/>
                  </a:moveTo>
                  <a:lnTo>
                    <a:pt x="11" y="2"/>
                  </a:lnTo>
                  <a:lnTo>
                    <a:pt x="44" y="0"/>
                  </a:lnTo>
                  <a:lnTo>
                    <a:pt x="75" y="12"/>
                  </a:lnTo>
                  <a:lnTo>
                    <a:pt x="43" y="30"/>
                  </a:lnTo>
                  <a:lnTo>
                    <a:pt x="0" y="15"/>
                  </a:lnTo>
                  <a:lnTo>
                    <a:pt x="0" y="15"/>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6" name="Freeform 304"/>
            <p:cNvSpPr>
              <a:spLocks/>
            </p:cNvSpPr>
            <p:nvPr/>
          </p:nvSpPr>
          <p:spPr bwMode="auto">
            <a:xfrm>
              <a:off x="4293" y="2190"/>
              <a:ext cx="33" cy="16"/>
            </a:xfrm>
            <a:custGeom>
              <a:avLst/>
              <a:gdLst>
                <a:gd name="T0" fmla="*/ 0 w 65"/>
                <a:gd name="T1" fmla="*/ 21 h 32"/>
                <a:gd name="T2" fmla="*/ 18 w 65"/>
                <a:gd name="T3" fmla="*/ 0 h 32"/>
                <a:gd name="T4" fmla="*/ 46 w 65"/>
                <a:gd name="T5" fmla="*/ 0 h 32"/>
                <a:gd name="T6" fmla="*/ 65 w 65"/>
                <a:gd name="T7" fmla="*/ 18 h 32"/>
                <a:gd name="T8" fmla="*/ 34 w 65"/>
                <a:gd name="T9" fmla="*/ 32 h 32"/>
                <a:gd name="T10" fmla="*/ 0 w 65"/>
                <a:gd name="T11" fmla="*/ 21 h 32"/>
                <a:gd name="T12" fmla="*/ 0 w 65"/>
                <a:gd name="T13" fmla="*/ 21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0" y="21"/>
                  </a:moveTo>
                  <a:lnTo>
                    <a:pt x="18" y="0"/>
                  </a:lnTo>
                  <a:lnTo>
                    <a:pt x="46" y="0"/>
                  </a:lnTo>
                  <a:lnTo>
                    <a:pt x="65" y="18"/>
                  </a:lnTo>
                  <a:lnTo>
                    <a:pt x="34" y="32"/>
                  </a:lnTo>
                  <a:lnTo>
                    <a:pt x="0" y="21"/>
                  </a:lnTo>
                  <a:lnTo>
                    <a:pt x="0" y="2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7" name="Freeform 305"/>
            <p:cNvSpPr>
              <a:spLocks/>
            </p:cNvSpPr>
            <p:nvPr/>
          </p:nvSpPr>
          <p:spPr bwMode="auto">
            <a:xfrm>
              <a:off x="4385" y="2129"/>
              <a:ext cx="35" cy="19"/>
            </a:xfrm>
            <a:custGeom>
              <a:avLst/>
              <a:gdLst>
                <a:gd name="T0" fmla="*/ 0 w 69"/>
                <a:gd name="T1" fmla="*/ 13 h 38"/>
                <a:gd name="T2" fmla="*/ 21 w 69"/>
                <a:gd name="T3" fmla="*/ 0 h 38"/>
                <a:gd name="T4" fmla="*/ 69 w 69"/>
                <a:gd name="T5" fmla="*/ 23 h 38"/>
                <a:gd name="T6" fmla="*/ 40 w 69"/>
                <a:gd name="T7" fmla="*/ 38 h 38"/>
                <a:gd name="T8" fmla="*/ 0 w 69"/>
                <a:gd name="T9" fmla="*/ 13 h 38"/>
                <a:gd name="T10" fmla="*/ 0 w 69"/>
                <a:gd name="T11" fmla="*/ 13 h 38"/>
              </a:gdLst>
              <a:ahLst/>
              <a:cxnLst>
                <a:cxn ang="0">
                  <a:pos x="T0" y="T1"/>
                </a:cxn>
                <a:cxn ang="0">
                  <a:pos x="T2" y="T3"/>
                </a:cxn>
                <a:cxn ang="0">
                  <a:pos x="T4" y="T5"/>
                </a:cxn>
                <a:cxn ang="0">
                  <a:pos x="T6" y="T7"/>
                </a:cxn>
                <a:cxn ang="0">
                  <a:pos x="T8" y="T9"/>
                </a:cxn>
                <a:cxn ang="0">
                  <a:pos x="T10" y="T11"/>
                </a:cxn>
              </a:cxnLst>
              <a:rect l="0" t="0" r="r" b="b"/>
              <a:pathLst>
                <a:path w="69" h="38">
                  <a:moveTo>
                    <a:pt x="0" y="13"/>
                  </a:moveTo>
                  <a:lnTo>
                    <a:pt x="21" y="0"/>
                  </a:lnTo>
                  <a:lnTo>
                    <a:pt x="69" y="23"/>
                  </a:lnTo>
                  <a:lnTo>
                    <a:pt x="40" y="38"/>
                  </a:lnTo>
                  <a:lnTo>
                    <a:pt x="0" y="13"/>
                  </a:lnTo>
                  <a:lnTo>
                    <a:pt x="0" y="13"/>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8" name="Freeform 306"/>
            <p:cNvSpPr>
              <a:spLocks/>
            </p:cNvSpPr>
            <p:nvPr/>
          </p:nvSpPr>
          <p:spPr bwMode="auto">
            <a:xfrm>
              <a:off x="3626" y="1992"/>
              <a:ext cx="33" cy="16"/>
            </a:xfrm>
            <a:custGeom>
              <a:avLst/>
              <a:gdLst>
                <a:gd name="T0" fmla="*/ 0 w 66"/>
                <a:gd name="T1" fmla="*/ 11 h 33"/>
                <a:gd name="T2" fmla="*/ 24 w 66"/>
                <a:gd name="T3" fmla="*/ 0 h 33"/>
                <a:gd name="T4" fmla="*/ 55 w 66"/>
                <a:gd name="T5" fmla="*/ 5 h 33"/>
                <a:gd name="T6" fmla="*/ 66 w 66"/>
                <a:gd name="T7" fmla="*/ 20 h 33"/>
                <a:gd name="T8" fmla="*/ 28 w 66"/>
                <a:gd name="T9" fmla="*/ 33 h 33"/>
                <a:gd name="T10" fmla="*/ 0 w 66"/>
                <a:gd name="T11" fmla="*/ 11 h 33"/>
                <a:gd name="T12" fmla="*/ 0 w 66"/>
                <a:gd name="T13" fmla="*/ 11 h 33"/>
              </a:gdLst>
              <a:ahLst/>
              <a:cxnLst>
                <a:cxn ang="0">
                  <a:pos x="T0" y="T1"/>
                </a:cxn>
                <a:cxn ang="0">
                  <a:pos x="T2" y="T3"/>
                </a:cxn>
                <a:cxn ang="0">
                  <a:pos x="T4" y="T5"/>
                </a:cxn>
                <a:cxn ang="0">
                  <a:pos x="T6" y="T7"/>
                </a:cxn>
                <a:cxn ang="0">
                  <a:pos x="T8" y="T9"/>
                </a:cxn>
                <a:cxn ang="0">
                  <a:pos x="T10" y="T11"/>
                </a:cxn>
                <a:cxn ang="0">
                  <a:pos x="T12" y="T13"/>
                </a:cxn>
              </a:cxnLst>
              <a:rect l="0" t="0" r="r" b="b"/>
              <a:pathLst>
                <a:path w="66" h="33">
                  <a:moveTo>
                    <a:pt x="0" y="11"/>
                  </a:moveTo>
                  <a:lnTo>
                    <a:pt x="24" y="0"/>
                  </a:lnTo>
                  <a:lnTo>
                    <a:pt x="55" y="5"/>
                  </a:lnTo>
                  <a:lnTo>
                    <a:pt x="66" y="20"/>
                  </a:lnTo>
                  <a:lnTo>
                    <a:pt x="28" y="33"/>
                  </a:lnTo>
                  <a:lnTo>
                    <a:pt x="0" y="11"/>
                  </a:lnTo>
                  <a:lnTo>
                    <a:pt x="0" y="11"/>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19" name="Freeform 307"/>
            <p:cNvSpPr>
              <a:spLocks/>
            </p:cNvSpPr>
            <p:nvPr/>
          </p:nvSpPr>
          <p:spPr bwMode="auto">
            <a:xfrm>
              <a:off x="3739" y="2144"/>
              <a:ext cx="35" cy="22"/>
            </a:xfrm>
            <a:custGeom>
              <a:avLst/>
              <a:gdLst>
                <a:gd name="T0" fmla="*/ 0 w 71"/>
                <a:gd name="T1" fmla="*/ 20 h 44"/>
                <a:gd name="T2" fmla="*/ 9 w 71"/>
                <a:gd name="T3" fmla="*/ 0 h 44"/>
                <a:gd name="T4" fmla="*/ 63 w 71"/>
                <a:gd name="T5" fmla="*/ 18 h 44"/>
                <a:gd name="T6" fmla="*/ 71 w 71"/>
                <a:gd name="T7" fmla="*/ 27 h 44"/>
                <a:gd name="T8" fmla="*/ 47 w 71"/>
                <a:gd name="T9" fmla="*/ 44 h 44"/>
                <a:gd name="T10" fmla="*/ 0 w 71"/>
                <a:gd name="T11" fmla="*/ 20 h 44"/>
                <a:gd name="T12" fmla="*/ 0 w 71"/>
                <a:gd name="T13" fmla="*/ 20 h 44"/>
              </a:gdLst>
              <a:ahLst/>
              <a:cxnLst>
                <a:cxn ang="0">
                  <a:pos x="T0" y="T1"/>
                </a:cxn>
                <a:cxn ang="0">
                  <a:pos x="T2" y="T3"/>
                </a:cxn>
                <a:cxn ang="0">
                  <a:pos x="T4" y="T5"/>
                </a:cxn>
                <a:cxn ang="0">
                  <a:pos x="T6" y="T7"/>
                </a:cxn>
                <a:cxn ang="0">
                  <a:pos x="T8" y="T9"/>
                </a:cxn>
                <a:cxn ang="0">
                  <a:pos x="T10" y="T11"/>
                </a:cxn>
                <a:cxn ang="0">
                  <a:pos x="T12" y="T13"/>
                </a:cxn>
              </a:cxnLst>
              <a:rect l="0" t="0" r="r" b="b"/>
              <a:pathLst>
                <a:path w="71" h="44">
                  <a:moveTo>
                    <a:pt x="0" y="20"/>
                  </a:moveTo>
                  <a:lnTo>
                    <a:pt x="9" y="0"/>
                  </a:lnTo>
                  <a:lnTo>
                    <a:pt x="63" y="18"/>
                  </a:lnTo>
                  <a:lnTo>
                    <a:pt x="71" y="27"/>
                  </a:lnTo>
                  <a:lnTo>
                    <a:pt x="47" y="44"/>
                  </a:lnTo>
                  <a:lnTo>
                    <a:pt x="0" y="20"/>
                  </a:lnTo>
                  <a:lnTo>
                    <a:pt x="0" y="2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0" name="Freeform 308"/>
            <p:cNvSpPr>
              <a:spLocks/>
            </p:cNvSpPr>
            <p:nvPr/>
          </p:nvSpPr>
          <p:spPr bwMode="auto">
            <a:xfrm>
              <a:off x="3684" y="2040"/>
              <a:ext cx="38" cy="14"/>
            </a:xfrm>
            <a:custGeom>
              <a:avLst/>
              <a:gdLst>
                <a:gd name="T0" fmla="*/ 52 w 76"/>
                <a:gd name="T1" fmla="*/ 0 h 28"/>
                <a:gd name="T2" fmla="*/ 0 w 76"/>
                <a:gd name="T3" fmla="*/ 14 h 28"/>
                <a:gd name="T4" fmla="*/ 52 w 76"/>
                <a:gd name="T5" fmla="*/ 28 h 28"/>
                <a:gd name="T6" fmla="*/ 76 w 76"/>
                <a:gd name="T7" fmla="*/ 9 h 28"/>
                <a:gd name="T8" fmla="*/ 52 w 76"/>
                <a:gd name="T9" fmla="*/ 0 h 28"/>
                <a:gd name="T10" fmla="*/ 52 w 76"/>
                <a:gd name="T11" fmla="*/ 0 h 28"/>
              </a:gdLst>
              <a:ahLst/>
              <a:cxnLst>
                <a:cxn ang="0">
                  <a:pos x="T0" y="T1"/>
                </a:cxn>
                <a:cxn ang="0">
                  <a:pos x="T2" y="T3"/>
                </a:cxn>
                <a:cxn ang="0">
                  <a:pos x="T4" y="T5"/>
                </a:cxn>
                <a:cxn ang="0">
                  <a:pos x="T6" y="T7"/>
                </a:cxn>
                <a:cxn ang="0">
                  <a:pos x="T8" y="T9"/>
                </a:cxn>
                <a:cxn ang="0">
                  <a:pos x="T10" y="T11"/>
                </a:cxn>
              </a:cxnLst>
              <a:rect l="0" t="0" r="r" b="b"/>
              <a:pathLst>
                <a:path w="76" h="28">
                  <a:moveTo>
                    <a:pt x="52" y="0"/>
                  </a:moveTo>
                  <a:lnTo>
                    <a:pt x="0" y="14"/>
                  </a:lnTo>
                  <a:lnTo>
                    <a:pt x="52" y="28"/>
                  </a:lnTo>
                  <a:lnTo>
                    <a:pt x="76" y="9"/>
                  </a:lnTo>
                  <a:lnTo>
                    <a:pt x="52" y="0"/>
                  </a:lnTo>
                  <a:lnTo>
                    <a:pt x="52"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21" name="Freeform 309"/>
            <p:cNvSpPr>
              <a:spLocks/>
            </p:cNvSpPr>
            <p:nvPr/>
          </p:nvSpPr>
          <p:spPr bwMode="auto">
            <a:xfrm>
              <a:off x="3738" y="1915"/>
              <a:ext cx="37" cy="17"/>
            </a:xfrm>
            <a:custGeom>
              <a:avLst/>
              <a:gdLst>
                <a:gd name="T0" fmla="*/ 23 w 73"/>
                <a:gd name="T1" fmla="*/ 0 h 34"/>
                <a:gd name="T2" fmla="*/ 0 w 73"/>
                <a:gd name="T3" fmla="*/ 18 h 34"/>
                <a:gd name="T4" fmla="*/ 33 w 73"/>
                <a:gd name="T5" fmla="*/ 34 h 34"/>
                <a:gd name="T6" fmla="*/ 73 w 73"/>
                <a:gd name="T7" fmla="*/ 15 h 34"/>
                <a:gd name="T8" fmla="*/ 33 w 73"/>
                <a:gd name="T9" fmla="*/ 2 h 34"/>
                <a:gd name="T10" fmla="*/ 23 w 73"/>
                <a:gd name="T11" fmla="*/ 0 h 34"/>
                <a:gd name="T12" fmla="*/ 23 w 73"/>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73" h="34">
                  <a:moveTo>
                    <a:pt x="23" y="0"/>
                  </a:moveTo>
                  <a:lnTo>
                    <a:pt x="0" y="18"/>
                  </a:lnTo>
                  <a:lnTo>
                    <a:pt x="33" y="34"/>
                  </a:lnTo>
                  <a:lnTo>
                    <a:pt x="73" y="15"/>
                  </a:lnTo>
                  <a:lnTo>
                    <a:pt x="33" y="2"/>
                  </a:lnTo>
                  <a:lnTo>
                    <a:pt x="23" y="0"/>
                  </a:lnTo>
                  <a:lnTo>
                    <a:pt x="23" y="0"/>
                  </a:lnTo>
                  <a:close/>
                </a:path>
              </a:pathLst>
            </a:custGeom>
            <a:solidFill>
              <a:srgbClr val="A37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7" name="Freeform 325"/>
            <p:cNvSpPr>
              <a:spLocks/>
            </p:cNvSpPr>
            <p:nvPr/>
          </p:nvSpPr>
          <p:spPr bwMode="auto">
            <a:xfrm>
              <a:off x="4051" y="1808"/>
              <a:ext cx="406" cy="314"/>
            </a:xfrm>
            <a:custGeom>
              <a:avLst/>
              <a:gdLst>
                <a:gd name="T0" fmla="*/ 812 w 812"/>
                <a:gd name="T1" fmla="*/ 398 h 629"/>
                <a:gd name="T2" fmla="*/ 758 w 812"/>
                <a:gd name="T3" fmla="*/ 291 h 629"/>
                <a:gd name="T4" fmla="*/ 586 w 812"/>
                <a:gd name="T5" fmla="*/ 143 h 629"/>
                <a:gd name="T6" fmla="*/ 397 w 812"/>
                <a:gd name="T7" fmla="*/ 30 h 629"/>
                <a:gd name="T8" fmla="*/ 350 w 812"/>
                <a:gd name="T9" fmla="*/ 0 h 629"/>
                <a:gd name="T10" fmla="*/ 326 w 812"/>
                <a:gd name="T11" fmla="*/ 43 h 629"/>
                <a:gd name="T12" fmla="*/ 219 w 812"/>
                <a:gd name="T13" fmla="*/ 184 h 629"/>
                <a:gd name="T14" fmla="*/ 101 w 812"/>
                <a:gd name="T15" fmla="*/ 422 h 629"/>
                <a:gd name="T16" fmla="*/ 0 w 812"/>
                <a:gd name="T17" fmla="*/ 516 h 629"/>
                <a:gd name="T18" fmla="*/ 36 w 812"/>
                <a:gd name="T19" fmla="*/ 629 h 629"/>
                <a:gd name="T20" fmla="*/ 272 w 812"/>
                <a:gd name="T21" fmla="*/ 605 h 629"/>
                <a:gd name="T22" fmla="*/ 486 w 812"/>
                <a:gd name="T23" fmla="*/ 629 h 629"/>
                <a:gd name="T24" fmla="*/ 740 w 812"/>
                <a:gd name="T25" fmla="*/ 623 h 629"/>
                <a:gd name="T26" fmla="*/ 663 w 812"/>
                <a:gd name="T27" fmla="*/ 522 h 629"/>
                <a:gd name="T28" fmla="*/ 473 w 812"/>
                <a:gd name="T29" fmla="*/ 569 h 629"/>
                <a:gd name="T30" fmla="*/ 320 w 812"/>
                <a:gd name="T31" fmla="*/ 576 h 629"/>
                <a:gd name="T32" fmla="*/ 219 w 812"/>
                <a:gd name="T33" fmla="*/ 558 h 629"/>
                <a:gd name="T34" fmla="*/ 72 w 812"/>
                <a:gd name="T35" fmla="*/ 581 h 629"/>
                <a:gd name="T36" fmla="*/ 54 w 812"/>
                <a:gd name="T37" fmla="*/ 551 h 629"/>
                <a:gd name="T38" fmla="*/ 172 w 812"/>
                <a:gd name="T39" fmla="*/ 398 h 629"/>
                <a:gd name="T40" fmla="*/ 261 w 812"/>
                <a:gd name="T41" fmla="*/ 214 h 629"/>
                <a:gd name="T42" fmla="*/ 373 w 812"/>
                <a:gd name="T43" fmla="*/ 54 h 629"/>
                <a:gd name="T44" fmla="*/ 515 w 812"/>
                <a:gd name="T45" fmla="*/ 148 h 629"/>
                <a:gd name="T46" fmla="*/ 711 w 812"/>
                <a:gd name="T47" fmla="*/ 297 h 629"/>
                <a:gd name="T48" fmla="*/ 812 w 812"/>
                <a:gd name="T49" fmla="*/ 398 h 629"/>
                <a:gd name="T50" fmla="*/ 812 w 812"/>
                <a:gd name="T51" fmla="*/ 398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12" h="629">
                  <a:moveTo>
                    <a:pt x="812" y="398"/>
                  </a:moveTo>
                  <a:lnTo>
                    <a:pt x="758" y="291"/>
                  </a:lnTo>
                  <a:lnTo>
                    <a:pt x="586" y="143"/>
                  </a:lnTo>
                  <a:lnTo>
                    <a:pt x="397" y="30"/>
                  </a:lnTo>
                  <a:lnTo>
                    <a:pt x="350" y="0"/>
                  </a:lnTo>
                  <a:lnTo>
                    <a:pt x="326" y="43"/>
                  </a:lnTo>
                  <a:lnTo>
                    <a:pt x="219" y="184"/>
                  </a:lnTo>
                  <a:lnTo>
                    <a:pt x="101" y="422"/>
                  </a:lnTo>
                  <a:lnTo>
                    <a:pt x="0" y="516"/>
                  </a:lnTo>
                  <a:lnTo>
                    <a:pt x="36" y="629"/>
                  </a:lnTo>
                  <a:lnTo>
                    <a:pt x="272" y="605"/>
                  </a:lnTo>
                  <a:lnTo>
                    <a:pt x="486" y="629"/>
                  </a:lnTo>
                  <a:lnTo>
                    <a:pt x="740" y="623"/>
                  </a:lnTo>
                  <a:lnTo>
                    <a:pt x="663" y="522"/>
                  </a:lnTo>
                  <a:lnTo>
                    <a:pt x="473" y="569"/>
                  </a:lnTo>
                  <a:lnTo>
                    <a:pt x="320" y="576"/>
                  </a:lnTo>
                  <a:lnTo>
                    <a:pt x="219" y="558"/>
                  </a:lnTo>
                  <a:lnTo>
                    <a:pt x="72" y="581"/>
                  </a:lnTo>
                  <a:lnTo>
                    <a:pt x="54" y="551"/>
                  </a:lnTo>
                  <a:lnTo>
                    <a:pt x="172" y="398"/>
                  </a:lnTo>
                  <a:lnTo>
                    <a:pt x="261" y="214"/>
                  </a:lnTo>
                  <a:lnTo>
                    <a:pt x="373" y="54"/>
                  </a:lnTo>
                  <a:lnTo>
                    <a:pt x="515" y="148"/>
                  </a:lnTo>
                  <a:lnTo>
                    <a:pt x="711" y="297"/>
                  </a:lnTo>
                  <a:lnTo>
                    <a:pt x="812" y="398"/>
                  </a:lnTo>
                  <a:lnTo>
                    <a:pt x="812"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8" name="Freeform 326"/>
            <p:cNvSpPr>
              <a:spLocks/>
            </p:cNvSpPr>
            <p:nvPr/>
          </p:nvSpPr>
          <p:spPr bwMode="auto">
            <a:xfrm>
              <a:off x="4282" y="1942"/>
              <a:ext cx="459" cy="263"/>
            </a:xfrm>
            <a:custGeom>
              <a:avLst/>
              <a:gdLst>
                <a:gd name="T0" fmla="*/ 0 w 918"/>
                <a:gd name="T1" fmla="*/ 170 h 526"/>
                <a:gd name="T2" fmla="*/ 230 w 918"/>
                <a:gd name="T3" fmla="*/ 118 h 526"/>
                <a:gd name="T4" fmla="*/ 497 w 918"/>
                <a:gd name="T5" fmla="*/ 112 h 526"/>
                <a:gd name="T6" fmla="*/ 716 w 918"/>
                <a:gd name="T7" fmla="*/ 0 h 526"/>
                <a:gd name="T8" fmla="*/ 852 w 918"/>
                <a:gd name="T9" fmla="*/ 0 h 526"/>
                <a:gd name="T10" fmla="*/ 918 w 918"/>
                <a:gd name="T11" fmla="*/ 34 h 526"/>
                <a:gd name="T12" fmla="*/ 912 w 918"/>
                <a:gd name="T13" fmla="*/ 65 h 526"/>
                <a:gd name="T14" fmla="*/ 798 w 918"/>
                <a:gd name="T15" fmla="*/ 154 h 526"/>
                <a:gd name="T16" fmla="*/ 798 w 918"/>
                <a:gd name="T17" fmla="*/ 379 h 526"/>
                <a:gd name="T18" fmla="*/ 729 w 918"/>
                <a:gd name="T19" fmla="*/ 522 h 526"/>
                <a:gd name="T20" fmla="*/ 686 w 918"/>
                <a:gd name="T21" fmla="*/ 526 h 526"/>
                <a:gd name="T22" fmla="*/ 450 w 918"/>
                <a:gd name="T23" fmla="*/ 449 h 526"/>
                <a:gd name="T24" fmla="*/ 260 w 918"/>
                <a:gd name="T25" fmla="*/ 355 h 526"/>
                <a:gd name="T26" fmla="*/ 196 w 918"/>
                <a:gd name="T27" fmla="*/ 266 h 526"/>
                <a:gd name="T28" fmla="*/ 296 w 918"/>
                <a:gd name="T29" fmla="*/ 326 h 526"/>
                <a:gd name="T30" fmla="*/ 455 w 918"/>
                <a:gd name="T31" fmla="*/ 366 h 526"/>
                <a:gd name="T32" fmla="*/ 664 w 918"/>
                <a:gd name="T33" fmla="*/ 479 h 526"/>
                <a:gd name="T34" fmla="*/ 740 w 918"/>
                <a:gd name="T35" fmla="*/ 384 h 526"/>
                <a:gd name="T36" fmla="*/ 740 w 918"/>
                <a:gd name="T37" fmla="*/ 213 h 526"/>
                <a:gd name="T38" fmla="*/ 776 w 918"/>
                <a:gd name="T39" fmla="*/ 130 h 526"/>
                <a:gd name="T40" fmla="*/ 870 w 918"/>
                <a:gd name="T41" fmla="*/ 52 h 526"/>
                <a:gd name="T42" fmla="*/ 729 w 918"/>
                <a:gd name="T43" fmla="*/ 34 h 526"/>
                <a:gd name="T44" fmla="*/ 568 w 918"/>
                <a:gd name="T45" fmla="*/ 123 h 526"/>
                <a:gd name="T46" fmla="*/ 397 w 918"/>
                <a:gd name="T47" fmla="*/ 154 h 526"/>
                <a:gd name="T48" fmla="*/ 0 w 918"/>
                <a:gd name="T49" fmla="*/ 170 h 526"/>
                <a:gd name="T50" fmla="*/ 0 w 918"/>
                <a:gd name="T51" fmla="*/ 17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8" h="526">
                  <a:moveTo>
                    <a:pt x="0" y="170"/>
                  </a:moveTo>
                  <a:lnTo>
                    <a:pt x="230" y="118"/>
                  </a:lnTo>
                  <a:lnTo>
                    <a:pt x="497" y="112"/>
                  </a:lnTo>
                  <a:lnTo>
                    <a:pt x="716" y="0"/>
                  </a:lnTo>
                  <a:lnTo>
                    <a:pt x="852" y="0"/>
                  </a:lnTo>
                  <a:lnTo>
                    <a:pt x="918" y="34"/>
                  </a:lnTo>
                  <a:lnTo>
                    <a:pt x="912" y="65"/>
                  </a:lnTo>
                  <a:lnTo>
                    <a:pt x="798" y="154"/>
                  </a:lnTo>
                  <a:lnTo>
                    <a:pt x="798" y="379"/>
                  </a:lnTo>
                  <a:lnTo>
                    <a:pt x="729" y="522"/>
                  </a:lnTo>
                  <a:lnTo>
                    <a:pt x="686" y="526"/>
                  </a:lnTo>
                  <a:lnTo>
                    <a:pt x="450" y="449"/>
                  </a:lnTo>
                  <a:lnTo>
                    <a:pt x="260" y="355"/>
                  </a:lnTo>
                  <a:lnTo>
                    <a:pt x="196" y="266"/>
                  </a:lnTo>
                  <a:lnTo>
                    <a:pt x="296" y="326"/>
                  </a:lnTo>
                  <a:lnTo>
                    <a:pt x="455" y="366"/>
                  </a:lnTo>
                  <a:lnTo>
                    <a:pt x="664" y="479"/>
                  </a:lnTo>
                  <a:lnTo>
                    <a:pt x="740" y="384"/>
                  </a:lnTo>
                  <a:lnTo>
                    <a:pt x="740" y="213"/>
                  </a:lnTo>
                  <a:lnTo>
                    <a:pt x="776" y="130"/>
                  </a:lnTo>
                  <a:lnTo>
                    <a:pt x="870" y="52"/>
                  </a:lnTo>
                  <a:lnTo>
                    <a:pt x="729" y="34"/>
                  </a:lnTo>
                  <a:lnTo>
                    <a:pt x="568" y="123"/>
                  </a:lnTo>
                  <a:lnTo>
                    <a:pt x="397" y="154"/>
                  </a:lnTo>
                  <a:lnTo>
                    <a:pt x="0" y="170"/>
                  </a:lnTo>
                  <a:lnTo>
                    <a:pt x="0" y="1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39" name="Freeform 327"/>
            <p:cNvSpPr>
              <a:spLocks/>
            </p:cNvSpPr>
            <p:nvPr/>
          </p:nvSpPr>
          <p:spPr bwMode="auto">
            <a:xfrm>
              <a:off x="3950" y="2113"/>
              <a:ext cx="433" cy="128"/>
            </a:xfrm>
            <a:custGeom>
              <a:avLst/>
              <a:gdLst>
                <a:gd name="T0" fmla="*/ 54 w 864"/>
                <a:gd name="T1" fmla="*/ 95 h 255"/>
                <a:gd name="T2" fmla="*/ 279 w 864"/>
                <a:gd name="T3" fmla="*/ 161 h 255"/>
                <a:gd name="T4" fmla="*/ 391 w 864"/>
                <a:gd name="T5" fmla="*/ 190 h 255"/>
                <a:gd name="T6" fmla="*/ 687 w 864"/>
                <a:gd name="T7" fmla="*/ 88 h 255"/>
                <a:gd name="T8" fmla="*/ 817 w 864"/>
                <a:gd name="T9" fmla="*/ 83 h 255"/>
                <a:gd name="T10" fmla="*/ 781 w 864"/>
                <a:gd name="T11" fmla="*/ 0 h 255"/>
                <a:gd name="T12" fmla="*/ 841 w 864"/>
                <a:gd name="T13" fmla="*/ 36 h 255"/>
                <a:gd name="T14" fmla="*/ 864 w 864"/>
                <a:gd name="T15" fmla="*/ 95 h 255"/>
                <a:gd name="T16" fmla="*/ 846 w 864"/>
                <a:gd name="T17" fmla="*/ 124 h 255"/>
                <a:gd name="T18" fmla="*/ 652 w 864"/>
                <a:gd name="T19" fmla="*/ 143 h 255"/>
                <a:gd name="T20" fmla="*/ 408 w 864"/>
                <a:gd name="T21" fmla="*/ 237 h 255"/>
                <a:gd name="T22" fmla="*/ 355 w 864"/>
                <a:gd name="T23" fmla="*/ 255 h 255"/>
                <a:gd name="T24" fmla="*/ 313 w 864"/>
                <a:gd name="T25" fmla="*/ 213 h 255"/>
                <a:gd name="T26" fmla="*/ 0 w 864"/>
                <a:gd name="T27" fmla="*/ 101 h 255"/>
                <a:gd name="T28" fmla="*/ 54 w 864"/>
                <a:gd name="T29" fmla="*/ 95 h 255"/>
                <a:gd name="T30" fmla="*/ 54 w 864"/>
                <a:gd name="T31" fmla="*/ 9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4" h="255">
                  <a:moveTo>
                    <a:pt x="54" y="95"/>
                  </a:moveTo>
                  <a:lnTo>
                    <a:pt x="279" y="161"/>
                  </a:lnTo>
                  <a:lnTo>
                    <a:pt x="391" y="190"/>
                  </a:lnTo>
                  <a:lnTo>
                    <a:pt x="687" y="88"/>
                  </a:lnTo>
                  <a:lnTo>
                    <a:pt x="817" y="83"/>
                  </a:lnTo>
                  <a:lnTo>
                    <a:pt x="781" y="0"/>
                  </a:lnTo>
                  <a:lnTo>
                    <a:pt x="841" y="36"/>
                  </a:lnTo>
                  <a:lnTo>
                    <a:pt x="864" y="95"/>
                  </a:lnTo>
                  <a:lnTo>
                    <a:pt x="846" y="124"/>
                  </a:lnTo>
                  <a:lnTo>
                    <a:pt x="652" y="143"/>
                  </a:lnTo>
                  <a:lnTo>
                    <a:pt x="408" y="237"/>
                  </a:lnTo>
                  <a:lnTo>
                    <a:pt x="355" y="255"/>
                  </a:lnTo>
                  <a:lnTo>
                    <a:pt x="313" y="213"/>
                  </a:lnTo>
                  <a:lnTo>
                    <a:pt x="0" y="101"/>
                  </a:lnTo>
                  <a:lnTo>
                    <a:pt x="54" y="95"/>
                  </a:lnTo>
                  <a:lnTo>
                    <a:pt x="54"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0" name="Freeform 328"/>
            <p:cNvSpPr>
              <a:spLocks/>
            </p:cNvSpPr>
            <p:nvPr/>
          </p:nvSpPr>
          <p:spPr bwMode="auto">
            <a:xfrm>
              <a:off x="4187" y="2188"/>
              <a:ext cx="113" cy="106"/>
            </a:xfrm>
            <a:custGeom>
              <a:avLst/>
              <a:gdLst>
                <a:gd name="T0" fmla="*/ 0 w 226"/>
                <a:gd name="T1" fmla="*/ 53 h 214"/>
                <a:gd name="T2" fmla="*/ 78 w 226"/>
                <a:gd name="T3" fmla="*/ 96 h 214"/>
                <a:gd name="T4" fmla="*/ 161 w 226"/>
                <a:gd name="T5" fmla="*/ 214 h 214"/>
                <a:gd name="T6" fmla="*/ 226 w 226"/>
                <a:gd name="T7" fmla="*/ 214 h 214"/>
                <a:gd name="T8" fmla="*/ 118 w 226"/>
                <a:gd name="T9" fmla="*/ 107 h 214"/>
                <a:gd name="T10" fmla="*/ 101 w 226"/>
                <a:gd name="T11" fmla="*/ 0 h 214"/>
                <a:gd name="T12" fmla="*/ 0 w 226"/>
                <a:gd name="T13" fmla="*/ 53 h 214"/>
                <a:gd name="T14" fmla="*/ 0 w 226"/>
                <a:gd name="T15" fmla="*/ 53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214">
                  <a:moveTo>
                    <a:pt x="0" y="53"/>
                  </a:moveTo>
                  <a:lnTo>
                    <a:pt x="78" y="96"/>
                  </a:lnTo>
                  <a:lnTo>
                    <a:pt x="161" y="214"/>
                  </a:lnTo>
                  <a:lnTo>
                    <a:pt x="226" y="214"/>
                  </a:lnTo>
                  <a:lnTo>
                    <a:pt x="118" y="107"/>
                  </a:lnTo>
                  <a:lnTo>
                    <a:pt x="101" y="0"/>
                  </a:lnTo>
                  <a:lnTo>
                    <a:pt x="0" y="53"/>
                  </a:lnTo>
                  <a:lnTo>
                    <a:pt x="0"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1" name="Freeform 329"/>
            <p:cNvSpPr>
              <a:spLocks/>
            </p:cNvSpPr>
            <p:nvPr/>
          </p:nvSpPr>
          <p:spPr bwMode="auto">
            <a:xfrm>
              <a:off x="4356" y="2167"/>
              <a:ext cx="174" cy="133"/>
            </a:xfrm>
            <a:custGeom>
              <a:avLst/>
              <a:gdLst>
                <a:gd name="T0" fmla="*/ 288 w 348"/>
                <a:gd name="T1" fmla="*/ 0 h 267"/>
                <a:gd name="T2" fmla="*/ 158 w 348"/>
                <a:gd name="T3" fmla="*/ 66 h 267"/>
                <a:gd name="T4" fmla="*/ 100 w 348"/>
                <a:gd name="T5" fmla="*/ 154 h 267"/>
                <a:gd name="T6" fmla="*/ 0 w 348"/>
                <a:gd name="T7" fmla="*/ 261 h 267"/>
                <a:gd name="T8" fmla="*/ 147 w 348"/>
                <a:gd name="T9" fmla="*/ 267 h 267"/>
                <a:gd name="T10" fmla="*/ 147 w 348"/>
                <a:gd name="T11" fmla="*/ 160 h 267"/>
                <a:gd name="T12" fmla="*/ 206 w 348"/>
                <a:gd name="T13" fmla="*/ 84 h 267"/>
                <a:gd name="T14" fmla="*/ 348 w 348"/>
                <a:gd name="T15" fmla="*/ 0 h 267"/>
                <a:gd name="T16" fmla="*/ 288 w 348"/>
                <a:gd name="T17" fmla="*/ 0 h 267"/>
                <a:gd name="T18" fmla="*/ 288 w 348"/>
                <a:gd name="T1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267">
                  <a:moveTo>
                    <a:pt x="288" y="0"/>
                  </a:moveTo>
                  <a:lnTo>
                    <a:pt x="158" y="66"/>
                  </a:lnTo>
                  <a:lnTo>
                    <a:pt x="100" y="154"/>
                  </a:lnTo>
                  <a:lnTo>
                    <a:pt x="0" y="261"/>
                  </a:lnTo>
                  <a:lnTo>
                    <a:pt x="147" y="267"/>
                  </a:lnTo>
                  <a:lnTo>
                    <a:pt x="147" y="160"/>
                  </a:lnTo>
                  <a:lnTo>
                    <a:pt x="206" y="84"/>
                  </a:lnTo>
                  <a:lnTo>
                    <a:pt x="348" y="0"/>
                  </a:lnTo>
                  <a:lnTo>
                    <a:pt x="288" y="0"/>
                  </a:lnTo>
                  <a:lnTo>
                    <a:pt x="2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2" name="Freeform 330"/>
            <p:cNvSpPr>
              <a:spLocks/>
            </p:cNvSpPr>
            <p:nvPr/>
          </p:nvSpPr>
          <p:spPr bwMode="auto">
            <a:xfrm>
              <a:off x="3767" y="1879"/>
              <a:ext cx="361" cy="163"/>
            </a:xfrm>
            <a:custGeom>
              <a:avLst/>
              <a:gdLst>
                <a:gd name="T0" fmla="*/ 722 w 722"/>
                <a:gd name="T1" fmla="*/ 190 h 326"/>
                <a:gd name="T2" fmla="*/ 705 w 722"/>
                <a:gd name="T3" fmla="*/ 94 h 326"/>
                <a:gd name="T4" fmla="*/ 337 w 722"/>
                <a:gd name="T5" fmla="*/ 30 h 326"/>
                <a:gd name="T6" fmla="*/ 201 w 722"/>
                <a:gd name="T7" fmla="*/ 34 h 326"/>
                <a:gd name="T8" fmla="*/ 6 w 722"/>
                <a:gd name="T9" fmla="*/ 0 h 326"/>
                <a:gd name="T10" fmla="*/ 0 w 722"/>
                <a:gd name="T11" fmla="*/ 71 h 326"/>
                <a:gd name="T12" fmla="*/ 65 w 722"/>
                <a:gd name="T13" fmla="*/ 237 h 326"/>
                <a:gd name="T14" fmla="*/ 78 w 722"/>
                <a:gd name="T15" fmla="*/ 326 h 326"/>
                <a:gd name="T16" fmla="*/ 125 w 722"/>
                <a:gd name="T17" fmla="*/ 320 h 326"/>
                <a:gd name="T18" fmla="*/ 160 w 722"/>
                <a:gd name="T19" fmla="*/ 255 h 326"/>
                <a:gd name="T20" fmla="*/ 42 w 722"/>
                <a:gd name="T21" fmla="*/ 100 h 326"/>
                <a:gd name="T22" fmla="*/ 42 w 722"/>
                <a:gd name="T23" fmla="*/ 34 h 326"/>
                <a:gd name="T24" fmla="*/ 236 w 722"/>
                <a:gd name="T25" fmla="*/ 77 h 326"/>
                <a:gd name="T26" fmla="*/ 374 w 722"/>
                <a:gd name="T27" fmla="*/ 65 h 326"/>
                <a:gd name="T28" fmla="*/ 662 w 722"/>
                <a:gd name="T29" fmla="*/ 112 h 326"/>
                <a:gd name="T30" fmla="*/ 711 w 722"/>
                <a:gd name="T31" fmla="*/ 255 h 326"/>
                <a:gd name="T32" fmla="*/ 722 w 722"/>
                <a:gd name="T33" fmla="*/ 190 h 326"/>
                <a:gd name="T34" fmla="*/ 722 w 722"/>
                <a:gd name="T35" fmla="*/ 19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2" h="326">
                  <a:moveTo>
                    <a:pt x="722" y="190"/>
                  </a:moveTo>
                  <a:lnTo>
                    <a:pt x="705" y="94"/>
                  </a:lnTo>
                  <a:lnTo>
                    <a:pt x="337" y="30"/>
                  </a:lnTo>
                  <a:lnTo>
                    <a:pt x="201" y="34"/>
                  </a:lnTo>
                  <a:lnTo>
                    <a:pt x="6" y="0"/>
                  </a:lnTo>
                  <a:lnTo>
                    <a:pt x="0" y="71"/>
                  </a:lnTo>
                  <a:lnTo>
                    <a:pt x="65" y="237"/>
                  </a:lnTo>
                  <a:lnTo>
                    <a:pt x="78" y="326"/>
                  </a:lnTo>
                  <a:lnTo>
                    <a:pt x="125" y="320"/>
                  </a:lnTo>
                  <a:lnTo>
                    <a:pt x="160" y="255"/>
                  </a:lnTo>
                  <a:lnTo>
                    <a:pt x="42" y="100"/>
                  </a:lnTo>
                  <a:lnTo>
                    <a:pt x="42" y="34"/>
                  </a:lnTo>
                  <a:lnTo>
                    <a:pt x="236" y="77"/>
                  </a:lnTo>
                  <a:lnTo>
                    <a:pt x="374" y="65"/>
                  </a:lnTo>
                  <a:lnTo>
                    <a:pt x="662" y="112"/>
                  </a:lnTo>
                  <a:lnTo>
                    <a:pt x="711" y="255"/>
                  </a:lnTo>
                  <a:lnTo>
                    <a:pt x="722" y="190"/>
                  </a:lnTo>
                  <a:lnTo>
                    <a:pt x="722" y="1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3" name="Freeform 331"/>
            <p:cNvSpPr>
              <a:spLocks/>
            </p:cNvSpPr>
            <p:nvPr/>
          </p:nvSpPr>
          <p:spPr bwMode="auto">
            <a:xfrm>
              <a:off x="3826" y="1826"/>
              <a:ext cx="196" cy="89"/>
            </a:xfrm>
            <a:custGeom>
              <a:avLst/>
              <a:gdLst>
                <a:gd name="T0" fmla="*/ 0 w 392"/>
                <a:gd name="T1" fmla="*/ 137 h 178"/>
                <a:gd name="T2" fmla="*/ 60 w 392"/>
                <a:gd name="T3" fmla="*/ 89 h 178"/>
                <a:gd name="T4" fmla="*/ 113 w 392"/>
                <a:gd name="T5" fmla="*/ 7 h 178"/>
                <a:gd name="T6" fmla="*/ 165 w 392"/>
                <a:gd name="T7" fmla="*/ 0 h 178"/>
                <a:gd name="T8" fmla="*/ 225 w 392"/>
                <a:gd name="T9" fmla="*/ 83 h 178"/>
                <a:gd name="T10" fmla="*/ 392 w 392"/>
                <a:gd name="T11" fmla="*/ 178 h 178"/>
                <a:gd name="T12" fmla="*/ 285 w 392"/>
                <a:gd name="T13" fmla="*/ 172 h 178"/>
                <a:gd name="T14" fmla="*/ 118 w 392"/>
                <a:gd name="T15" fmla="*/ 29 h 178"/>
                <a:gd name="T16" fmla="*/ 101 w 392"/>
                <a:gd name="T17" fmla="*/ 83 h 178"/>
                <a:gd name="T18" fmla="*/ 71 w 392"/>
                <a:gd name="T19" fmla="*/ 137 h 178"/>
                <a:gd name="T20" fmla="*/ 0 w 392"/>
                <a:gd name="T21" fmla="*/ 137 h 178"/>
                <a:gd name="T22" fmla="*/ 0 w 392"/>
                <a:gd name="T23" fmla="*/ 13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2" h="178">
                  <a:moveTo>
                    <a:pt x="0" y="137"/>
                  </a:moveTo>
                  <a:lnTo>
                    <a:pt x="60" y="89"/>
                  </a:lnTo>
                  <a:lnTo>
                    <a:pt x="113" y="7"/>
                  </a:lnTo>
                  <a:lnTo>
                    <a:pt x="165" y="0"/>
                  </a:lnTo>
                  <a:lnTo>
                    <a:pt x="225" y="83"/>
                  </a:lnTo>
                  <a:lnTo>
                    <a:pt x="392" y="178"/>
                  </a:lnTo>
                  <a:lnTo>
                    <a:pt x="285" y="172"/>
                  </a:lnTo>
                  <a:lnTo>
                    <a:pt x="118" y="29"/>
                  </a:lnTo>
                  <a:lnTo>
                    <a:pt x="101" y="83"/>
                  </a:lnTo>
                  <a:lnTo>
                    <a:pt x="71" y="137"/>
                  </a:lnTo>
                  <a:lnTo>
                    <a:pt x="0" y="137"/>
                  </a:lnTo>
                  <a:lnTo>
                    <a:pt x="0" y="1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4" name="Freeform 332"/>
            <p:cNvSpPr>
              <a:spLocks/>
            </p:cNvSpPr>
            <p:nvPr/>
          </p:nvSpPr>
          <p:spPr bwMode="auto">
            <a:xfrm>
              <a:off x="3492" y="1838"/>
              <a:ext cx="358" cy="184"/>
            </a:xfrm>
            <a:custGeom>
              <a:avLst/>
              <a:gdLst>
                <a:gd name="T0" fmla="*/ 716 w 716"/>
                <a:gd name="T1" fmla="*/ 66 h 368"/>
                <a:gd name="T2" fmla="*/ 498 w 716"/>
                <a:gd name="T3" fmla="*/ 0 h 368"/>
                <a:gd name="T4" fmla="*/ 337 w 716"/>
                <a:gd name="T5" fmla="*/ 13 h 368"/>
                <a:gd name="T6" fmla="*/ 203 w 716"/>
                <a:gd name="T7" fmla="*/ 60 h 368"/>
                <a:gd name="T8" fmla="*/ 54 w 716"/>
                <a:gd name="T9" fmla="*/ 191 h 368"/>
                <a:gd name="T10" fmla="*/ 0 w 716"/>
                <a:gd name="T11" fmla="*/ 220 h 368"/>
                <a:gd name="T12" fmla="*/ 36 w 716"/>
                <a:gd name="T13" fmla="*/ 256 h 368"/>
                <a:gd name="T14" fmla="*/ 308 w 716"/>
                <a:gd name="T15" fmla="*/ 267 h 368"/>
                <a:gd name="T16" fmla="*/ 486 w 716"/>
                <a:gd name="T17" fmla="*/ 368 h 368"/>
                <a:gd name="T18" fmla="*/ 451 w 716"/>
                <a:gd name="T19" fmla="*/ 321 h 368"/>
                <a:gd name="T20" fmla="*/ 362 w 716"/>
                <a:gd name="T21" fmla="*/ 220 h 368"/>
                <a:gd name="T22" fmla="*/ 95 w 716"/>
                <a:gd name="T23" fmla="*/ 220 h 368"/>
                <a:gd name="T24" fmla="*/ 167 w 716"/>
                <a:gd name="T25" fmla="*/ 131 h 368"/>
                <a:gd name="T26" fmla="*/ 373 w 716"/>
                <a:gd name="T27" fmla="*/ 37 h 368"/>
                <a:gd name="T28" fmla="*/ 551 w 716"/>
                <a:gd name="T29" fmla="*/ 37 h 368"/>
                <a:gd name="T30" fmla="*/ 705 w 716"/>
                <a:gd name="T31" fmla="*/ 102 h 368"/>
                <a:gd name="T32" fmla="*/ 716 w 716"/>
                <a:gd name="T33" fmla="*/ 66 h 368"/>
                <a:gd name="T34" fmla="*/ 716 w 716"/>
                <a:gd name="T35" fmla="*/ 66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6" h="368">
                  <a:moveTo>
                    <a:pt x="716" y="66"/>
                  </a:moveTo>
                  <a:lnTo>
                    <a:pt x="498" y="0"/>
                  </a:lnTo>
                  <a:lnTo>
                    <a:pt x="337" y="13"/>
                  </a:lnTo>
                  <a:lnTo>
                    <a:pt x="203" y="60"/>
                  </a:lnTo>
                  <a:lnTo>
                    <a:pt x="54" y="191"/>
                  </a:lnTo>
                  <a:lnTo>
                    <a:pt x="0" y="220"/>
                  </a:lnTo>
                  <a:lnTo>
                    <a:pt x="36" y="256"/>
                  </a:lnTo>
                  <a:lnTo>
                    <a:pt x="308" y="267"/>
                  </a:lnTo>
                  <a:lnTo>
                    <a:pt x="486" y="368"/>
                  </a:lnTo>
                  <a:lnTo>
                    <a:pt x="451" y="321"/>
                  </a:lnTo>
                  <a:lnTo>
                    <a:pt x="362" y="220"/>
                  </a:lnTo>
                  <a:lnTo>
                    <a:pt x="95" y="220"/>
                  </a:lnTo>
                  <a:lnTo>
                    <a:pt x="167" y="131"/>
                  </a:lnTo>
                  <a:lnTo>
                    <a:pt x="373" y="37"/>
                  </a:lnTo>
                  <a:lnTo>
                    <a:pt x="551" y="37"/>
                  </a:lnTo>
                  <a:lnTo>
                    <a:pt x="705" y="102"/>
                  </a:lnTo>
                  <a:lnTo>
                    <a:pt x="716" y="66"/>
                  </a:lnTo>
                  <a:lnTo>
                    <a:pt x="716"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5" name="Freeform 333"/>
            <p:cNvSpPr>
              <a:spLocks/>
            </p:cNvSpPr>
            <p:nvPr/>
          </p:nvSpPr>
          <p:spPr bwMode="auto">
            <a:xfrm>
              <a:off x="3504" y="1968"/>
              <a:ext cx="180" cy="107"/>
            </a:xfrm>
            <a:custGeom>
              <a:avLst/>
              <a:gdLst>
                <a:gd name="T0" fmla="*/ 307 w 361"/>
                <a:gd name="T1" fmla="*/ 0 h 214"/>
                <a:gd name="T2" fmla="*/ 194 w 361"/>
                <a:gd name="T3" fmla="*/ 18 h 214"/>
                <a:gd name="T4" fmla="*/ 118 w 361"/>
                <a:gd name="T5" fmla="*/ 78 h 214"/>
                <a:gd name="T6" fmla="*/ 0 w 361"/>
                <a:gd name="T7" fmla="*/ 102 h 214"/>
                <a:gd name="T8" fmla="*/ 0 w 361"/>
                <a:gd name="T9" fmla="*/ 143 h 214"/>
                <a:gd name="T10" fmla="*/ 142 w 361"/>
                <a:gd name="T11" fmla="*/ 214 h 214"/>
                <a:gd name="T12" fmla="*/ 200 w 361"/>
                <a:gd name="T13" fmla="*/ 214 h 214"/>
                <a:gd name="T14" fmla="*/ 35 w 361"/>
                <a:gd name="T15" fmla="*/ 118 h 214"/>
                <a:gd name="T16" fmla="*/ 171 w 361"/>
                <a:gd name="T17" fmla="*/ 102 h 214"/>
                <a:gd name="T18" fmla="*/ 225 w 361"/>
                <a:gd name="T19" fmla="*/ 42 h 214"/>
                <a:gd name="T20" fmla="*/ 361 w 361"/>
                <a:gd name="T21" fmla="*/ 31 h 214"/>
                <a:gd name="T22" fmla="*/ 307 w 361"/>
                <a:gd name="T23" fmla="*/ 0 h 214"/>
                <a:gd name="T24" fmla="*/ 307 w 361"/>
                <a:gd name="T25"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1" h="214">
                  <a:moveTo>
                    <a:pt x="307" y="0"/>
                  </a:moveTo>
                  <a:lnTo>
                    <a:pt x="194" y="18"/>
                  </a:lnTo>
                  <a:lnTo>
                    <a:pt x="118" y="78"/>
                  </a:lnTo>
                  <a:lnTo>
                    <a:pt x="0" y="102"/>
                  </a:lnTo>
                  <a:lnTo>
                    <a:pt x="0" y="143"/>
                  </a:lnTo>
                  <a:lnTo>
                    <a:pt x="142" y="214"/>
                  </a:lnTo>
                  <a:lnTo>
                    <a:pt x="200" y="214"/>
                  </a:lnTo>
                  <a:lnTo>
                    <a:pt x="35" y="118"/>
                  </a:lnTo>
                  <a:lnTo>
                    <a:pt x="171" y="102"/>
                  </a:lnTo>
                  <a:lnTo>
                    <a:pt x="225" y="42"/>
                  </a:lnTo>
                  <a:lnTo>
                    <a:pt x="361" y="31"/>
                  </a:lnTo>
                  <a:lnTo>
                    <a:pt x="307" y="0"/>
                  </a:lnTo>
                  <a:lnTo>
                    <a:pt x="3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6" name="Freeform 334"/>
            <p:cNvSpPr>
              <a:spLocks/>
            </p:cNvSpPr>
            <p:nvPr/>
          </p:nvSpPr>
          <p:spPr bwMode="auto">
            <a:xfrm>
              <a:off x="3998" y="1814"/>
              <a:ext cx="189" cy="101"/>
            </a:xfrm>
            <a:custGeom>
              <a:avLst/>
              <a:gdLst>
                <a:gd name="T0" fmla="*/ 0 w 378"/>
                <a:gd name="T1" fmla="*/ 183 h 202"/>
                <a:gd name="T2" fmla="*/ 142 w 378"/>
                <a:gd name="T3" fmla="*/ 118 h 202"/>
                <a:gd name="T4" fmla="*/ 225 w 378"/>
                <a:gd name="T5" fmla="*/ 42 h 202"/>
                <a:gd name="T6" fmla="*/ 325 w 378"/>
                <a:gd name="T7" fmla="*/ 0 h 202"/>
                <a:gd name="T8" fmla="*/ 367 w 378"/>
                <a:gd name="T9" fmla="*/ 31 h 202"/>
                <a:gd name="T10" fmla="*/ 378 w 378"/>
                <a:gd name="T11" fmla="*/ 143 h 202"/>
                <a:gd name="T12" fmla="*/ 343 w 378"/>
                <a:gd name="T13" fmla="*/ 190 h 202"/>
                <a:gd name="T14" fmla="*/ 338 w 378"/>
                <a:gd name="T15" fmla="*/ 84 h 202"/>
                <a:gd name="T16" fmla="*/ 272 w 378"/>
                <a:gd name="T17" fmla="*/ 53 h 202"/>
                <a:gd name="T18" fmla="*/ 195 w 378"/>
                <a:gd name="T19" fmla="*/ 102 h 202"/>
                <a:gd name="T20" fmla="*/ 77 w 378"/>
                <a:gd name="T21" fmla="*/ 202 h 202"/>
                <a:gd name="T22" fmla="*/ 0 w 378"/>
                <a:gd name="T23" fmla="*/ 183 h 202"/>
                <a:gd name="T24" fmla="*/ 0 w 378"/>
                <a:gd name="T25" fmla="*/ 183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8" h="202">
                  <a:moveTo>
                    <a:pt x="0" y="183"/>
                  </a:moveTo>
                  <a:lnTo>
                    <a:pt x="142" y="118"/>
                  </a:lnTo>
                  <a:lnTo>
                    <a:pt x="225" y="42"/>
                  </a:lnTo>
                  <a:lnTo>
                    <a:pt x="325" y="0"/>
                  </a:lnTo>
                  <a:lnTo>
                    <a:pt x="367" y="31"/>
                  </a:lnTo>
                  <a:lnTo>
                    <a:pt x="378" y="143"/>
                  </a:lnTo>
                  <a:lnTo>
                    <a:pt x="343" y="190"/>
                  </a:lnTo>
                  <a:lnTo>
                    <a:pt x="338" y="84"/>
                  </a:lnTo>
                  <a:lnTo>
                    <a:pt x="272" y="53"/>
                  </a:lnTo>
                  <a:lnTo>
                    <a:pt x="195" y="102"/>
                  </a:lnTo>
                  <a:lnTo>
                    <a:pt x="77" y="202"/>
                  </a:lnTo>
                  <a:lnTo>
                    <a:pt x="0" y="183"/>
                  </a:lnTo>
                  <a:lnTo>
                    <a:pt x="0"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7" name="Freeform 335"/>
            <p:cNvSpPr>
              <a:spLocks/>
            </p:cNvSpPr>
            <p:nvPr/>
          </p:nvSpPr>
          <p:spPr bwMode="auto">
            <a:xfrm>
              <a:off x="4371" y="1826"/>
              <a:ext cx="441" cy="249"/>
            </a:xfrm>
            <a:custGeom>
              <a:avLst/>
              <a:gdLst>
                <a:gd name="T0" fmla="*/ 0 w 881"/>
                <a:gd name="T1" fmla="*/ 166 h 498"/>
                <a:gd name="T2" fmla="*/ 129 w 881"/>
                <a:gd name="T3" fmla="*/ 166 h 498"/>
                <a:gd name="T4" fmla="*/ 266 w 881"/>
                <a:gd name="T5" fmla="*/ 101 h 498"/>
                <a:gd name="T6" fmla="*/ 337 w 881"/>
                <a:gd name="T7" fmla="*/ 148 h 498"/>
                <a:gd name="T8" fmla="*/ 413 w 881"/>
                <a:gd name="T9" fmla="*/ 219 h 498"/>
                <a:gd name="T10" fmla="*/ 520 w 881"/>
                <a:gd name="T11" fmla="*/ 107 h 498"/>
                <a:gd name="T12" fmla="*/ 555 w 881"/>
                <a:gd name="T13" fmla="*/ 0 h 498"/>
                <a:gd name="T14" fmla="*/ 591 w 881"/>
                <a:gd name="T15" fmla="*/ 23 h 498"/>
                <a:gd name="T16" fmla="*/ 758 w 881"/>
                <a:gd name="T17" fmla="*/ 119 h 498"/>
                <a:gd name="T18" fmla="*/ 869 w 881"/>
                <a:gd name="T19" fmla="*/ 225 h 498"/>
                <a:gd name="T20" fmla="*/ 881 w 881"/>
                <a:gd name="T21" fmla="*/ 315 h 498"/>
                <a:gd name="T22" fmla="*/ 834 w 881"/>
                <a:gd name="T23" fmla="*/ 344 h 498"/>
                <a:gd name="T24" fmla="*/ 603 w 881"/>
                <a:gd name="T25" fmla="*/ 498 h 498"/>
                <a:gd name="T26" fmla="*/ 603 w 881"/>
                <a:gd name="T27" fmla="*/ 457 h 498"/>
                <a:gd name="T28" fmla="*/ 728 w 881"/>
                <a:gd name="T29" fmla="*/ 344 h 498"/>
                <a:gd name="T30" fmla="*/ 821 w 881"/>
                <a:gd name="T31" fmla="*/ 290 h 498"/>
                <a:gd name="T32" fmla="*/ 821 w 881"/>
                <a:gd name="T33" fmla="*/ 232 h 498"/>
                <a:gd name="T34" fmla="*/ 685 w 881"/>
                <a:gd name="T35" fmla="*/ 107 h 498"/>
                <a:gd name="T36" fmla="*/ 573 w 881"/>
                <a:gd name="T37" fmla="*/ 54 h 498"/>
                <a:gd name="T38" fmla="*/ 567 w 881"/>
                <a:gd name="T39" fmla="*/ 125 h 498"/>
                <a:gd name="T40" fmla="*/ 486 w 881"/>
                <a:gd name="T41" fmla="*/ 172 h 498"/>
                <a:gd name="T42" fmla="*/ 408 w 881"/>
                <a:gd name="T43" fmla="*/ 315 h 498"/>
                <a:gd name="T44" fmla="*/ 325 w 881"/>
                <a:gd name="T45" fmla="*/ 355 h 498"/>
                <a:gd name="T46" fmla="*/ 390 w 881"/>
                <a:gd name="T47" fmla="*/ 266 h 498"/>
                <a:gd name="T48" fmla="*/ 259 w 881"/>
                <a:gd name="T49" fmla="*/ 137 h 498"/>
                <a:gd name="T50" fmla="*/ 194 w 881"/>
                <a:gd name="T51" fmla="*/ 178 h 498"/>
                <a:gd name="T52" fmla="*/ 47 w 881"/>
                <a:gd name="T53" fmla="*/ 219 h 498"/>
                <a:gd name="T54" fmla="*/ 0 w 881"/>
                <a:gd name="T55" fmla="*/ 166 h 498"/>
                <a:gd name="T56" fmla="*/ 0 w 881"/>
                <a:gd name="T57" fmla="*/ 166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1" h="498">
                  <a:moveTo>
                    <a:pt x="0" y="166"/>
                  </a:moveTo>
                  <a:lnTo>
                    <a:pt x="129" y="166"/>
                  </a:lnTo>
                  <a:lnTo>
                    <a:pt x="266" y="101"/>
                  </a:lnTo>
                  <a:lnTo>
                    <a:pt x="337" y="148"/>
                  </a:lnTo>
                  <a:lnTo>
                    <a:pt x="413" y="219"/>
                  </a:lnTo>
                  <a:lnTo>
                    <a:pt x="520" y="107"/>
                  </a:lnTo>
                  <a:lnTo>
                    <a:pt x="555" y="0"/>
                  </a:lnTo>
                  <a:lnTo>
                    <a:pt x="591" y="23"/>
                  </a:lnTo>
                  <a:lnTo>
                    <a:pt x="758" y="119"/>
                  </a:lnTo>
                  <a:lnTo>
                    <a:pt x="869" y="225"/>
                  </a:lnTo>
                  <a:lnTo>
                    <a:pt x="881" y="315"/>
                  </a:lnTo>
                  <a:lnTo>
                    <a:pt x="834" y="344"/>
                  </a:lnTo>
                  <a:lnTo>
                    <a:pt x="603" y="498"/>
                  </a:lnTo>
                  <a:lnTo>
                    <a:pt x="603" y="457"/>
                  </a:lnTo>
                  <a:lnTo>
                    <a:pt x="728" y="344"/>
                  </a:lnTo>
                  <a:lnTo>
                    <a:pt x="821" y="290"/>
                  </a:lnTo>
                  <a:lnTo>
                    <a:pt x="821" y="232"/>
                  </a:lnTo>
                  <a:lnTo>
                    <a:pt x="685" y="107"/>
                  </a:lnTo>
                  <a:lnTo>
                    <a:pt x="573" y="54"/>
                  </a:lnTo>
                  <a:lnTo>
                    <a:pt x="567" y="125"/>
                  </a:lnTo>
                  <a:lnTo>
                    <a:pt x="486" y="172"/>
                  </a:lnTo>
                  <a:lnTo>
                    <a:pt x="408" y="315"/>
                  </a:lnTo>
                  <a:lnTo>
                    <a:pt x="325" y="355"/>
                  </a:lnTo>
                  <a:lnTo>
                    <a:pt x="390" y="266"/>
                  </a:lnTo>
                  <a:lnTo>
                    <a:pt x="259" y="137"/>
                  </a:lnTo>
                  <a:lnTo>
                    <a:pt x="194" y="178"/>
                  </a:lnTo>
                  <a:lnTo>
                    <a:pt x="47" y="219"/>
                  </a:lnTo>
                  <a:lnTo>
                    <a:pt x="0" y="166"/>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8" name="Freeform 336"/>
            <p:cNvSpPr>
              <a:spLocks/>
            </p:cNvSpPr>
            <p:nvPr/>
          </p:nvSpPr>
          <p:spPr bwMode="auto">
            <a:xfrm>
              <a:off x="4797" y="1956"/>
              <a:ext cx="213" cy="113"/>
            </a:xfrm>
            <a:custGeom>
              <a:avLst/>
              <a:gdLst>
                <a:gd name="T0" fmla="*/ 11 w 426"/>
                <a:gd name="T1" fmla="*/ 0 h 225"/>
                <a:gd name="T2" fmla="*/ 82 w 426"/>
                <a:gd name="T3" fmla="*/ 0 h 225"/>
                <a:gd name="T4" fmla="*/ 201 w 426"/>
                <a:gd name="T5" fmla="*/ 41 h 225"/>
                <a:gd name="T6" fmla="*/ 361 w 426"/>
                <a:gd name="T7" fmla="*/ 36 h 225"/>
                <a:gd name="T8" fmla="*/ 426 w 426"/>
                <a:gd name="T9" fmla="*/ 18 h 225"/>
                <a:gd name="T10" fmla="*/ 384 w 426"/>
                <a:gd name="T11" fmla="*/ 83 h 225"/>
                <a:gd name="T12" fmla="*/ 384 w 426"/>
                <a:gd name="T13" fmla="*/ 130 h 225"/>
                <a:gd name="T14" fmla="*/ 266 w 426"/>
                <a:gd name="T15" fmla="*/ 225 h 225"/>
                <a:gd name="T16" fmla="*/ 230 w 426"/>
                <a:gd name="T17" fmla="*/ 207 h 225"/>
                <a:gd name="T18" fmla="*/ 325 w 426"/>
                <a:gd name="T19" fmla="*/ 136 h 225"/>
                <a:gd name="T20" fmla="*/ 325 w 426"/>
                <a:gd name="T21" fmla="*/ 65 h 225"/>
                <a:gd name="T22" fmla="*/ 219 w 426"/>
                <a:gd name="T23" fmla="*/ 76 h 225"/>
                <a:gd name="T24" fmla="*/ 89 w 426"/>
                <a:gd name="T25" fmla="*/ 36 h 225"/>
                <a:gd name="T26" fmla="*/ 0 w 426"/>
                <a:gd name="T27" fmla="*/ 29 h 225"/>
                <a:gd name="T28" fmla="*/ 11 w 426"/>
                <a:gd name="T29" fmla="*/ 0 h 225"/>
                <a:gd name="T30" fmla="*/ 11 w 426"/>
                <a:gd name="T31"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6" h="225">
                  <a:moveTo>
                    <a:pt x="11" y="0"/>
                  </a:moveTo>
                  <a:lnTo>
                    <a:pt x="82" y="0"/>
                  </a:lnTo>
                  <a:lnTo>
                    <a:pt x="201" y="41"/>
                  </a:lnTo>
                  <a:lnTo>
                    <a:pt x="361" y="36"/>
                  </a:lnTo>
                  <a:lnTo>
                    <a:pt x="426" y="18"/>
                  </a:lnTo>
                  <a:lnTo>
                    <a:pt x="384" y="83"/>
                  </a:lnTo>
                  <a:lnTo>
                    <a:pt x="384" y="130"/>
                  </a:lnTo>
                  <a:lnTo>
                    <a:pt x="266" y="225"/>
                  </a:lnTo>
                  <a:lnTo>
                    <a:pt x="230" y="207"/>
                  </a:lnTo>
                  <a:lnTo>
                    <a:pt x="325" y="136"/>
                  </a:lnTo>
                  <a:lnTo>
                    <a:pt x="325" y="65"/>
                  </a:lnTo>
                  <a:lnTo>
                    <a:pt x="219" y="76"/>
                  </a:lnTo>
                  <a:lnTo>
                    <a:pt x="89" y="36"/>
                  </a:lnTo>
                  <a:lnTo>
                    <a:pt x="0" y="29"/>
                  </a:lnTo>
                  <a:lnTo>
                    <a:pt x="11"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49" name="Freeform 337"/>
            <p:cNvSpPr>
              <a:spLocks/>
            </p:cNvSpPr>
            <p:nvPr/>
          </p:nvSpPr>
          <p:spPr bwMode="auto">
            <a:xfrm>
              <a:off x="4643" y="2031"/>
              <a:ext cx="296" cy="189"/>
            </a:xfrm>
            <a:custGeom>
              <a:avLst/>
              <a:gdLst>
                <a:gd name="T0" fmla="*/ 130 w 591"/>
                <a:gd name="T1" fmla="*/ 18 h 379"/>
                <a:gd name="T2" fmla="*/ 248 w 591"/>
                <a:gd name="T3" fmla="*/ 0 h 379"/>
                <a:gd name="T4" fmla="*/ 580 w 591"/>
                <a:gd name="T5" fmla="*/ 53 h 379"/>
                <a:gd name="T6" fmla="*/ 591 w 591"/>
                <a:gd name="T7" fmla="*/ 95 h 379"/>
                <a:gd name="T8" fmla="*/ 509 w 591"/>
                <a:gd name="T9" fmla="*/ 184 h 379"/>
                <a:gd name="T10" fmla="*/ 455 w 591"/>
                <a:gd name="T11" fmla="*/ 302 h 379"/>
                <a:gd name="T12" fmla="*/ 438 w 591"/>
                <a:gd name="T13" fmla="*/ 379 h 379"/>
                <a:gd name="T14" fmla="*/ 266 w 591"/>
                <a:gd name="T15" fmla="*/ 379 h 379"/>
                <a:gd name="T16" fmla="*/ 154 w 591"/>
                <a:gd name="T17" fmla="*/ 314 h 379"/>
                <a:gd name="T18" fmla="*/ 0 w 591"/>
                <a:gd name="T19" fmla="*/ 296 h 379"/>
                <a:gd name="T20" fmla="*/ 23 w 591"/>
                <a:gd name="T21" fmla="*/ 231 h 379"/>
                <a:gd name="T22" fmla="*/ 166 w 591"/>
                <a:gd name="T23" fmla="*/ 279 h 379"/>
                <a:gd name="T24" fmla="*/ 284 w 591"/>
                <a:gd name="T25" fmla="*/ 338 h 379"/>
                <a:gd name="T26" fmla="*/ 390 w 591"/>
                <a:gd name="T27" fmla="*/ 345 h 379"/>
                <a:gd name="T28" fmla="*/ 408 w 591"/>
                <a:gd name="T29" fmla="*/ 243 h 379"/>
                <a:gd name="T30" fmla="*/ 533 w 591"/>
                <a:gd name="T31" fmla="*/ 95 h 379"/>
                <a:gd name="T32" fmla="*/ 450 w 591"/>
                <a:gd name="T33" fmla="*/ 77 h 379"/>
                <a:gd name="T34" fmla="*/ 261 w 591"/>
                <a:gd name="T35" fmla="*/ 29 h 379"/>
                <a:gd name="T36" fmla="*/ 83 w 591"/>
                <a:gd name="T37" fmla="*/ 66 h 379"/>
                <a:gd name="T38" fmla="*/ 130 w 591"/>
                <a:gd name="T39" fmla="*/ 18 h 379"/>
                <a:gd name="T40" fmla="*/ 130 w 591"/>
                <a:gd name="T41" fmla="*/ 1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1" h="379">
                  <a:moveTo>
                    <a:pt x="130" y="18"/>
                  </a:moveTo>
                  <a:lnTo>
                    <a:pt x="248" y="0"/>
                  </a:lnTo>
                  <a:lnTo>
                    <a:pt x="580" y="53"/>
                  </a:lnTo>
                  <a:lnTo>
                    <a:pt x="591" y="95"/>
                  </a:lnTo>
                  <a:lnTo>
                    <a:pt x="509" y="184"/>
                  </a:lnTo>
                  <a:lnTo>
                    <a:pt x="455" y="302"/>
                  </a:lnTo>
                  <a:lnTo>
                    <a:pt x="438" y="379"/>
                  </a:lnTo>
                  <a:lnTo>
                    <a:pt x="266" y="379"/>
                  </a:lnTo>
                  <a:lnTo>
                    <a:pt x="154" y="314"/>
                  </a:lnTo>
                  <a:lnTo>
                    <a:pt x="0" y="296"/>
                  </a:lnTo>
                  <a:lnTo>
                    <a:pt x="23" y="231"/>
                  </a:lnTo>
                  <a:lnTo>
                    <a:pt x="166" y="279"/>
                  </a:lnTo>
                  <a:lnTo>
                    <a:pt x="284" y="338"/>
                  </a:lnTo>
                  <a:lnTo>
                    <a:pt x="390" y="345"/>
                  </a:lnTo>
                  <a:lnTo>
                    <a:pt x="408" y="243"/>
                  </a:lnTo>
                  <a:lnTo>
                    <a:pt x="533" y="95"/>
                  </a:lnTo>
                  <a:lnTo>
                    <a:pt x="450" y="77"/>
                  </a:lnTo>
                  <a:lnTo>
                    <a:pt x="261" y="29"/>
                  </a:lnTo>
                  <a:lnTo>
                    <a:pt x="83" y="66"/>
                  </a:lnTo>
                  <a:lnTo>
                    <a:pt x="130" y="18"/>
                  </a:lnTo>
                  <a:lnTo>
                    <a:pt x="13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0" name="Freeform 338"/>
            <p:cNvSpPr>
              <a:spLocks/>
            </p:cNvSpPr>
            <p:nvPr/>
          </p:nvSpPr>
          <p:spPr bwMode="auto">
            <a:xfrm>
              <a:off x="3874" y="2241"/>
              <a:ext cx="432" cy="94"/>
            </a:xfrm>
            <a:custGeom>
              <a:avLst/>
              <a:gdLst>
                <a:gd name="T0" fmla="*/ 153 w 863"/>
                <a:gd name="T1" fmla="*/ 5 h 189"/>
                <a:gd name="T2" fmla="*/ 348 w 863"/>
                <a:gd name="T3" fmla="*/ 24 h 189"/>
                <a:gd name="T4" fmla="*/ 602 w 863"/>
                <a:gd name="T5" fmla="*/ 101 h 189"/>
                <a:gd name="T6" fmla="*/ 780 w 863"/>
                <a:gd name="T7" fmla="*/ 89 h 189"/>
                <a:gd name="T8" fmla="*/ 863 w 863"/>
                <a:gd name="T9" fmla="*/ 101 h 189"/>
                <a:gd name="T10" fmla="*/ 744 w 863"/>
                <a:gd name="T11" fmla="*/ 118 h 189"/>
                <a:gd name="T12" fmla="*/ 633 w 863"/>
                <a:gd name="T13" fmla="*/ 189 h 189"/>
                <a:gd name="T14" fmla="*/ 649 w 863"/>
                <a:gd name="T15" fmla="*/ 136 h 189"/>
                <a:gd name="T16" fmla="*/ 609 w 863"/>
                <a:gd name="T17" fmla="*/ 118 h 189"/>
                <a:gd name="T18" fmla="*/ 426 w 863"/>
                <a:gd name="T19" fmla="*/ 154 h 189"/>
                <a:gd name="T20" fmla="*/ 508 w 863"/>
                <a:gd name="T21" fmla="*/ 112 h 189"/>
                <a:gd name="T22" fmla="*/ 395 w 863"/>
                <a:gd name="T23" fmla="*/ 83 h 189"/>
                <a:gd name="T24" fmla="*/ 301 w 863"/>
                <a:gd name="T25" fmla="*/ 65 h 189"/>
                <a:gd name="T26" fmla="*/ 200 w 863"/>
                <a:gd name="T27" fmla="*/ 118 h 189"/>
                <a:gd name="T28" fmla="*/ 236 w 863"/>
                <a:gd name="T29" fmla="*/ 47 h 189"/>
                <a:gd name="T30" fmla="*/ 171 w 863"/>
                <a:gd name="T31" fmla="*/ 47 h 189"/>
                <a:gd name="T32" fmla="*/ 0 w 863"/>
                <a:gd name="T33" fmla="*/ 0 h 189"/>
                <a:gd name="T34" fmla="*/ 153 w 863"/>
                <a:gd name="T35" fmla="*/ 5 h 189"/>
                <a:gd name="T36" fmla="*/ 153 w 863"/>
                <a:gd name="T37" fmla="*/ 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63" h="189">
                  <a:moveTo>
                    <a:pt x="153" y="5"/>
                  </a:moveTo>
                  <a:lnTo>
                    <a:pt x="348" y="24"/>
                  </a:lnTo>
                  <a:lnTo>
                    <a:pt x="602" y="101"/>
                  </a:lnTo>
                  <a:lnTo>
                    <a:pt x="780" y="89"/>
                  </a:lnTo>
                  <a:lnTo>
                    <a:pt x="863" y="101"/>
                  </a:lnTo>
                  <a:lnTo>
                    <a:pt x="744" y="118"/>
                  </a:lnTo>
                  <a:lnTo>
                    <a:pt x="633" y="189"/>
                  </a:lnTo>
                  <a:lnTo>
                    <a:pt x="649" y="136"/>
                  </a:lnTo>
                  <a:lnTo>
                    <a:pt x="609" y="118"/>
                  </a:lnTo>
                  <a:lnTo>
                    <a:pt x="426" y="154"/>
                  </a:lnTo>
                  <a:lnTo>
                    <a:pt x="508" y="112"/>
                  </a:lnTo>
                  <a:lnTo>
                    <a:pt x="395" y="83"/>
                  </a:lnTo>
                  <a:lnTo>
                    <a:pt x="301" y="65"/>
                  </a:lnTo>
                  <a:lnTo>
                    <a:pt x="200" y="118"/>
                  </a:lnTo>
                  <a:lnTo>
                    <a:pt x="236" y="47"/>
                  </a:lnTo>
                  <a:lnTo>
                    <a:pt x="171" y="47"/>
                  </a:lnTo>
                  <a:lnTo>
                    <a:pt x="0" y="0"/>
                  </a:lnTo>
                  <a:lnTo>
                    <a:pt x="153" y="5"/>
                  </a:lnTo>
                  <a:lnTo>
                    <a:pt x="15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1" name="Freeform 339"/>
            <p:cNvSpPr>
              <a:spLocks/>
            </p:cNvSpPr>
            <p:nvPr/>
          </p:nvSpPr>
          <p:spPr bwMode="auto">
            <a:xfrm>
              <a:off x="4291" y="2125"/>
              <a:ext cx="698" cy="448"/>
            </a:xfrm>
            <a:custGeom>
              <a:avLst/>
              <a:gdLst>
                <a:gd name="T0" fmla="*/ 0 w 1396"/>
                <a:gd name="T1" fmla="*/ 333 h 895"/>
                <a:gd name="T2" fmla="*/ 171 w 1396"/>
                <a:gd name="T3" fmla="*/ 362 h 895"/>
                <a:gd name="T4" fmla="*/ 348 w 1396"/>
                <a:gd name="T5" fmla="*/ 333 h 895"/>
                <a:gd name="T6" fmla="*/ 455 w 1396"/>
                <a:gd name="T7" fmla="*/ 415 h 895"/>
                <a:gd name="T8" fmla="*/ 466 w 1396"/>
                <a:gd name="T9" fmla="*/ 517 h 895"/>
                <a:gd name="T10" fmla="*/ 379 w 1396"/>
                <a:gd name="T11" fmla="*/ 529 h 895"/>
                <a:gd name="T12" fmla="*/ 189 w 1396"/>
                <a:gd name="T13" fmla="*/ 498 h 895"/>
                <a:gd name="T14" fmla="*/ 361 w 1396"/>
                <a:gd name="T15" fmla="*/ 576 h 895"/>
                <a:gd name="T16" fmla="*/ 231 w 1396"/>
                <a:gd name="T17" fmla="*/ 593 h 895"/>
                <a:gd name="T18" fmla="*/ 147 w 1396"/>
                <a:gd name="T19" fmla="*/ 582 h 895"/>
                <a:gd name="T20" fmla="*/ 207 w 1396"/>
                <a:gd name="T21" fmla="*/ 623 h 895"/>
                <a:gd name="T22" fmla="*/ 372 w 1396"/>
                <a:gd name="T23" fmla="*/ 647 h 895"/>
                <a:gd name="T24" fmla="*/ 314 w 1396"/>
                <a:gd name="T25" fmla="*/ 682 h 895"/>
                <a:gd name="T26" fmla="*/ 390 w 1396"/>
                <a:gd name="T27" fmla="*/ 712 h 895"/>
                <a:gd name="T28" fmla="*/ 462 w 1396"/>
                <a:gd name="T29" fmla="*/ 707 h 895"/>
                <a:gd name="T30" fmla="*/ 550 w 1396"/>
                <a:gd name="T31" fmla="*/ 598 h 895"/>
                <a:gd name="T32" fmla="*/ 621 w 1396"/>
                <a:gd name="T33" fmla="*/ 783 h 895"/>
                <a:gd name="T34" fmla="*/ 597 w 1396"/>
                <a:gd name="T35" fmla="*/ 895 h 895"/>
                <a:gd name="T36" fmla="*/ 823 w 1396"/>
                <a:gd name="T37" fmla="*/ 872 h 895"/>
                <a:gd name="T38" fmla="*/ 852 w 1396"/>
                <a:gd name="T39" fmla="*/ 819 h 895"/>
                <a:gd name="T40" fmla="*/ 976 w 1396"/>
                <a:gd name="T41" fmla="*/ 819 h 895"/>
                <a:gd name="T42" fmla="*/ 1065 w 1396"/>
                <a:gd name="T43" fmla="*/ 783 h 895"/>
                <a:gd name="T44" fmla="*/ 1065 w 1396"/>
                <a:gd name="T45" fmla="*/ 729 h 895"/>
                <a:gd name="T46" fmla="*/ 1154 w 1396"/>
                <a:gd name="T47" fmla="*/ 623 h 895"/>
                <a:gd name="T48" fmla="*/ 1154 w 1396"/>
                <a:gd name="T49" fmla="*/ 533 h 895"/>
                <a:gd name="T50" fmla="*/ 1313 w 1396"/>
                <a:gd name="T51" fmla="*/ 290 h 895"/>
                <a:gd name="T52" fmla="*/ 1396 w 1396"/>
                <a:gd name="T53" fmla="*/ 190 h 895"/>
                <a:gd name="T54" fmla="*/ 1389 w 1396"/>
                <a:gd name="T55" fmla="*/ 96 h 895"/>
                <a:gd name="T56" fmla="*/ 1302 w 1396"/>
                <a:gd name="T57" fmla="*/ 0 h 895"/>
                <a:gd name="T58" fmla="*/ 1154 w 1396"/>
                <a:gd name="T59" fmla="*/ 31 h 895"/>
                <a:gd name="T60" fmla="*/ 1130 w 1396"/>
                <a:gd name="T61" fmla="*/ 107 h 895"/>
                <a:gd name="T62" fmla="*/ 1266 w 1396"/>
                <a:gd name="T63" fmla="*/ 47 h 895"/>
                <a:gd name="T64" fmla="*/ 1320 w 1396"/>
                <a:gd name="T65" fmla="*/ 120 h 895"/>
                <a:gd name="T66" fmla="*/ 1331 w 1396"/>
                <a:gd name="T67" fmla="*/ 172 h 895"/>
                <a:gd name="T68" fmla="*/ 1266 w 1396"/>
                <a:gd name="T69" fmla="*/ 274 h 895"/>
                <a:gd name="T70" fmla="*/ 1202 w 1396"/>
                <a:gd name="T71" fmla="*/ 392 h 895"/>
                <a:gd name="T72" fmla="*/ 1119 w 1396"/>
                <a:gd name="T73" fmla="*/ 498 h 895"/>
                <a:gd name="T74" fmla="*/ 905 w 1396"/>
                <a:gd name="T75" fmla="*/ 587 h 895"/>
                <a:gd name="T76" fmla="*/ 1094 w 1396"/>
                <a:gd name="T77" fmla="*/ 551 h 895"/>
                <a:gd name="T78" fmla="*/ 1101 w 1396"/>
                <a:gd name="T79" fmla="*/ 605 h 895"/>
                <a:gd name="T80" fmla="*/ 1047 w 1396"/>
                <a:gd name="T81" fmla="*/ 671 h 895"/>
                <a:gd name="T82" fmla="*/ 1023 w 1396"/>
                <a:gd name="T83" fmla="*/ 741 h 895"/>
                <a:gd name="T84" fmla="*/ 981 w 1396"/>
                <a:gd name="T85" fmla="*/ 789 h 895"/>
                <a:gd name="T86" fmla="*/ 858 w 1396"/>
                <a:gd name="T87" fmla="*/ 776 h 895"/>
                <a:gd name="T88" fmla="*/ 686 w 1396"/>
                <a:gd name="T89" fmla="*/ 689 h 895"/>
                <a:gd name="T90" fmla="*/ 597 w 1396"/>
                <a:gd name="T91" fmla="*/ 486 h 895"/>
                <a:gd name="T92" fmla="*/ 515 w 1396"/>
                <a:gd name="T93" fmla="*/ 350 h 895"/>
                <a:gd name="T94" fmla="*/ 403 w 1396"/>
                <a:gd name="T95" fmla="*/ 303 h 895"/>
                <a:gd name="T96" fmla="*/ 224 w 1396"/>
                <a:gd name="T97" fmla="*/ 308 h 895"/>
                <a:gd name="T98" fmla="*/ 0 w 1396"/>
                <a:gd name="T99" fmla="*/ 333 h 895"/>
                <a:gd name="T100" fmla="*/ 0 w 1396"/>
                <a:gd name="T101" fmla="*/ 333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96" h="895">
                  <a:moveTo>
                    <a:pt x="0" y="333"/>
                  </a:moveTo>
                  <a:lnTo>
                    <a:pt x="171" y="362"/>
                  </a:lnTo>
                  <a:lnTo>
                    <a:pt x="348" y="333"/>
                  </a:lnTo>
                  <a:lnTo>
                    <a:pt x="455" y="415"/>
                  </a:lnTo>
                  <a:lnTo>
                    <a:pt x="466" y="517"/>
                  </a:lnTo>
                  <a:lnTo>
                    <a:pt x="379" y="529"/>
                  </a:lnTo>
                  <a:lnTo>
                    <a:pt x="189" y="498"/>
                  </a:lnTo>
                  <a:lnTo>
                    <a:pt x="361" y="576"/>
                  </a:lnTo>
                  <a:lnTo>
                    <a:pt x="231" y="593"/>
                  </a:lnTo>
                  <a:lnTo>
                    <a:pt x="147" y="582"/>
                  </a:lnTo>
                  <a:lnTo>
                    <a:pt x="207" y="623"/>
                  </a:lnTo>
                  <a:lnTo>
                    <a:pt x="372" y="647"/>
                  </a:lnTo>
                  <a:lnTo>
                    <a:pt x="314" y="682"/>
                  </a:lnTo>
                  <a:lnTo>
                    <a:pt x="390" y="712"/>
                  </a:lnTo>
                  <a:lnTo>
                    <a:pt x="462" y="707"/>
                  </a:lnTo>
                  <a:lnTo>
                    <a:pt x="550" y="598"/>
                  </a:lnTo>
                  <a:lnTo>
                    <a:pt x="621" y="783"/>
                  </a:lnTo>
                  <a:lnTo>
                    <a:pt x="597" y="895"/>
                  </a:lnTo>
                  <a:lnTo>
                    <a:pt x="823" y="872"/>
                  </a:lnTo>
                  <a:lnTo>
                    <a:pt x="852" y="819"/>
                  </a:lnTo>
                  <a:lnTo>
                    <a:pt x="976" y="819"/>
                  </a:lnTo>
                  <a:lnTo>
                    <a:pt x="1065" y="783"/>
                  </a:lnTo>
                  <a:lnTo>
                    <a:pt x="1065" y="729"/>
                  </a:lnTo>
                  <a:lnTo>
                    <a:pt x="1154" y="623"/>
                  </a:lnTo>
                  <a:lnTo>
                    <a:pt x="1154" y="533"/>
                  </a:lnTo>
                  <a:lnTo>
                    <a:pt x="1313" y="290"/>
                  </a:lnTo>
                  <a:lnTo>
                    <a:pt x="1396" y="190"/>
                  </a:lnTo>
                  <a:lnTo>
                    <a:pt x="1389" y="96"/>
                  </a:lnTo>
                  <a:lnTo>
                    <a:pt x="1302" y="0"/>
                  </a:lnTo>
                  <a:lnTo>
                    <a:pt x="1154" y="31"/>
                  </a:lnTo>
                  <a:lnTo>
                    <a:pt x="1130" y="107"/>
                  </a:lnTo>
                  <a:lnTo>
                    <a:pt x="1266" y="47"/>
                  </a:lnTo>
                  <a:lnTo>
                    <a:pt x="1320" y="120"/>
                  </a:lnTo>
                  <a:lnTo>
                    <a:pt x="1331" y="172"/>
                  </a:lnTo>
                  <a:lnTo>
                    <a:pt x="1266" y="274"/>
                  </a:lnTo>
                  <a:lnTo>
                    <a:pt x="1202" y="392"/>
                  </a:lnTo>
                  <a:lnTo>
                    <a:pt x="1119" y="498"/>
                  </a:lnTo>
                  <a:lnTo>
                    <a:pt x="905" y="587"/>
                  </a:lnTo>
                  <a:lnTo>
                    <a:pt x="1094" y="551"/>
                  </a:lnTo>
                  <a:lnTo>
                    <a:pt x="1101" y="605"/>
                  </a:lnTo>
                  <a:lnTo>
                    <a:pt x="1047" y="671"/>
                  </a:lnTo>
                  <a:lnTo>
                    <a:pt x="1023" y="741"/>
                  </a:lnTo>
                  <a:lnTo>
                    <a:pt x="981" y="789"/>
                  </a:lnTo>
                  <a:lnTo>
                    <a:pt x="858" y="776"/>
                  </a:lnTo>
                  <a:lnTo>
                    <a:pt x="686" y="689"/>
                  </a:lnTo>
                  <a:lnTo>
                    <a:pt x="597" y="486"/>
                  </a:lnTo>
                  <a:lnTo>
                    <a:pt x="515" y="350"/>
                  </a:lnTo>
                  <a:lnTo>
                    <a:pt x="403" y="303"/>
                  </a:lnTo>
                  <a:lnTo>
                    <a:pt x="224" y="308"/>
                  </a:lnTo>
                  <a:lnTo>
                    <a:pt x="0" y="333"/>
                  </a:lnTo>
                  <a:lnTo>
                    <a:pt x="0" y="3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2" name="Freeform 340"/>
            <p:cNvSpPr>
              <a:spLocks/>
            </p:cNvSpPr>
            <p:nvPr/>
          </p:nvSpPr>
          <p:spPr bwMode="auto">
            <a:xfrm>
              <a:off x="3198" y="2402"/>
              <a:ext cx="807" cy="414"/>
            </a:xfrm>
            <a:custGeom>
              <a:avLst/>
              <a:gdLst>
                <a:gd name="T0" fmla="*/ 609 w 1614"/>
                <a:gd name="T1" fmla="*/ 0 h 827"/>
                <a:gd name="T2" fmla="*/ 155 w 1614"/>
                <a:gd name="T3" fmla="*/ 69 h 827"/>
                <a:gd name="T4" fmla="*/ 0 w 1614"/>
                <a:gd name="T5" fmla="*/ 172 h 827"/>
                <a:gd name="T6" fmla="*/ 43 w 1614"/>
                <a:gd name="T7" fmla="*/ 380 h 827"/>
                <a:gd name="T8" fmla="*/ 247 w 1614"/>
                <a:gd name="T9" fmla="*/ 639 h 827"/>
                <a:gd name="T10" fmla="*/ 372 w 1614"/>
                <a:gd name="T11" fmla="*/ 726 h 827"/>
                <a:gd name="T12" fmla="*/ 523 w 1614"/>
                <a:gd name="T13" fmla="*/ 809 h 827"/>
                <a:gd name="T14" fmla="*/ 976 w 1614"/>
                <a:gd name="T15" fmla="*/ 816 h 827"/>
                <a:gd name="T16" fmla="*/ 498 w 1614"/>
                <a:gd name="T17" fmla="*/ 762 h 827"/>
                <a:gd name="T18" fmla="*/ 461 w 1614"/>
                <a:gd name="T19" fmla="*/ 718 h 827"/>
                <a:gd name="T20" fmla="*/ 762 w 1614"/>
                <a:gd name="T21" fmla="*/ 744 h 827"/>
                <a:gd name="T22" fmla="*/ 1109 w 1614"/>
                <a:gd name="T23" fmla="*/ 733 h 827"/>
                <a:gd name="T24" fmla="*/ 1120 w 1614"/>
                <a:gd name="T25" fmla="*/ 775 h 827"/>
                <a:gd name="T26" fmla="*/ 1126 w 1614"/>
                <a:gd name="T27" fmla="*/ 816 h 827"/>
                <a:gd name="T28" fmla="*/ 1224 w 1614"/>
                <a:gd name="T29" fmla="*/ 762 h 827"/>
                <a:gd name="T30" fmla="*/ 1274 w 1614"/>
                <a:gd name="T31" fmla="*/ 686 h 827"/>
                <a:gd name="T32" fmla="*/ 1525 w 1614"/>
                <a:gd name="T33" fmla="*/ 483 h 827"/>
                <a:gd name="T34" fmla="*/ 1614 w 1614"/>
                <a:gd name="T35" fmla="*/ 253 h 827"/>
                <a:gd name="T36" fmla="*/ 1484 w 1614"/>
                <a:gd name="T37" fmla="*/ 117 h 827"/>
                <a:gd name="T38" fmla="*/ 1123 w 1614"/>
                <a:gd name="T39" fmla="*/ 18 h 827"/>
                <a:gd name="T40" fmla="*/ 1219 w 1614"/>
                <a:gd name="T41" fmla="*/ 51 h 827"/>
                <a:gd name="T42" fmla="*/ 1530 w 1614"/>
                <a:gd name="T43" fmla="*/ 182 h 827"/>
                <a:gd name="T44" fmla="*/ 1585 w 1614"/>
                <a:gd name="T45" fmla="*/ 261 h 827"/>
                <a:gd name="T46" fmla="*/ 1514 w 1614"/>
                <a:gd name="T47" fmla="*/ 353 h 827"/>
                <a:gd name="T48" fmla="*/ 1327 w 1614"/>
                <a:gd name="T49" fmla="*/ 404 h 827"/>
                <a:gd name="T50" fmla="*/ 806 w 1614"/>
                <a:gd name="T51" fmla="*/ 418 h 827"/>
                <a:gd name="T52" fmla="*/ 280 w 1614"/>
                <a:gd name="T53" fmla="*/ 353 h 827"/>
                <a:gd name="T54" fmla="*/ 76 w 1614"/>
                <a:gd name="T55" fmla="*/ 255 h 827"/>
                <a:gd name="T56" fmla="*/ 208 w 1614"/>
                <a:gd name="T57" fmla="*/ 350 h 827"/>
                <a:gd name="T58" fmla="*/ 570 w 1614"/>
                <a:gd name="T59" fmla="*/ 425 h 827"/>
                <a:gd name="T60" fmla="*/ 1115 w 1614"/>
                <a:gd name="T61" fmla="*/ 443 h 827"/>
                <a:gd name="T62" fmla="*/ 1446 w 1614"/>
                <a:gd name="T63" fmla="*/ 412 h 827"/>
                <a:gd name="T64" fmla="*/ 1505 w 1614"/>
                <a:gd name="T65" fmla="*/ 433 h 827"/>
                <a:gd name="T66" fmla="*/ 1339 w 1614"/>
                <a:gd name="T67" fmla="*/ 595 h 827"/>
                <a:gd name="T68" fmla="*/ 1162 w 1614"/>
                <a:gd name="T69" fmla="*/ 694 h 827"/>
                <a:gd name="T70" fmla="*/ 809 w 1614"/>
                <a:gd name="T71" fmla="*/ 707 h 827"/>
                <a:gd name="T72" fmla="*/ 416 w 1614"/>
                <a:gd name="T73" fmla="*/ 670 h 827"/>
                <a:gd name="T74" fmla="*/ 205 w 1614"/>
                <a:gd name="T75" fmla="*/ 555 h 827"/>
                <a:gd name="T76" fmla="*/ 56 w 1614"/>
                <a:gd name="T77" fmla="*/ 365 h 827"/>
                <a:gd name="T78" fmla="*/ 22 w 1614"/>
                <a:gd name="T79" fmla="*/ 169 h 827"/>
                <a:gd name="T80" fmla="*/ 165 w 1614"/>
                <a:gd name="T81" fmla="*/ 90 h 827"/>
                <a:gd name="T82" fmla="*/ 611 w 1614"/>
                <a:gd name="T83" fmla="*/ 21 h 827"/>
                <a:gd name="T84" fmla="*/ 1002 w 1614"/>
                <a:gd name="T85" fmla="*/ 1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14" h="827">
                  <a:moveTo>
                    <a:pt x="1002" y="10"/>
                  </a:moveTo>
                  <a:lnTo>
                    <a:pt x="609" y="0"/>
                  </a:lnTo>
                  <a:lnTo>
                    <a:pt x="346" y="22"/>
                  </a:lnTo>
                  <a:lnTo>
                    <a:pt x="155" y="69"/>
                  </a:lnTo>
                  <a:lnTo>
                    <a:pt x="29" y="130"/>
                  </a:lnTo>
                  <a:lnTo>
                    <a:pt x="0" y="172"/>
                  </a:lnTo>
                  <a:lnTo>
                    <a:pt x="0" y="255"/>
                  </a:lnTo>
                  <a:lnTo>
                    <a:pt x="43" y="380"/>
                  </a:lnTo>
                  <a:lnTo>
                    <a:pt x="111" y="508"/>
                  </a:lnTo>
                  <a:lnTo>
                    <a:pt x="247" y="639"/>
                  </a:lnTo>
                  <a:lnTo>
                    <a:pt x="364" y="688"/>
                  </a:lnTo>
                  <a:lnTo>
                    <a:pt x="372" y="726"/>
                  </a:lnTo>
                  <a:lnTo>
                    <a:pt x="419" y="777"/>
                  </a:lnTo>
                  <a:lnTo>
                    <a:pt x="523" y="809"/>
                  </a:lnTo>
                  <a:lnTo>
                    <a:pt x="759" y="827"/>
                  </a:lnTo>
                  <a:lnTo>
                    <a:pt x="976" y="816"/>
                  </a:lnTo>
                  <a:lnTo>
                    <a:pt x="602" y="794"/>
                  </a:lnTo>
                  <a:lnTo>
                    <a:pt x="498" y="762"/>
                  </a:lnTo>
                  <a:lnTo>
                    <a:pt x="451" y="741"/>
                  </a:lnTo>
                  <a:lnTo>
                    <a:pt x="461" y="718"/>
                  </a:lnTo>
                  <a:lnTo>
                    <a:pt x="570" y="733"/>
                  </a:lnTo>
                  <a:lnTo>
                    <a:pt x="762" y="744"/>
                  </a:lnTo>
                  <a:lnTo>
                    <a:pt x="1020" y="738"/>
                  </a:lnTo>
                  <a:lnTo>
                    <a:pt x="1109" y="733"/>
                  </a:lnTo>
                  <a:lnTo>
                    <a:pt x="1133" y="756"/>
                  </a:lnTo>
                  <a:lnTo>
                    <a:pt x="1120" y="775"/>
                  </a:lnTo>
                  <a:lnTo>
                    <a:pt x="1052" y="809"/>
                  </a:lnTo>
                  <a:lnTo>
                    <a:pt x="1126" y="816"/>
                  </a:lnTo>
                  <a:lnTo>
                    <a:pt x="1194" y="804"/>
                  </a:lnTo>
                  <a:lnTo>
                    <a:pt x="1224" y="762"/>
                  </a:lnTo>
                  <a:lnTo>
                    <a:pt x="1216" y="726"/>
                  </a:lnTo>
                  <a:lnTo>
                    <a:pt x="1274" y="686"/>
                  </a:lnTo>
                  <a:lnTo>
                    <a:pt x="1399" y="608"/>
                  </a:lnTo>
                  <a:lnTo>
                    <a:pt x="1525" y="483"/>
                  </a:lnTo>
                  <a:lnTo>
                    <a:pt x="1606" y="323"/>
                  </a:lnTo>
                  <a:lnTo>
                    <a:pt x="1614" y="253"/>
                  </a:lnTo>
                  <a:lnTo>
                    <a:pt x="1588" y="185"/>
                  </a:lnTo>
                  <a:lnTo>
                    <a:pt x="1484" y="117"/>
                  </a:lnTo>
                  <a:lnTo>
                    <a:pt x="1263" y="42"/>
                  </a:lnTo>
                  <a:lnTo>
                    <a:pt x="1123" y="18"/>
                  </a:lnTo>
                  <a:lnTo>
                    <a:pt x="1058" y="28"/>
                  </a:lnTo>
                  <a:lnTo>
                    <a:pt x="1219" y="51"/>
                  </a:lnTo>
                  <a:lnTo>
                    <a:pt x="1384" y="101"/>
                  </a:lnTo>
                  <a:lnTo>
                    <a:pt x="1530" y="182"/>
                  </a:lnTo>
                  <a:lnTo>
                    <a:pt x="1561" y="211"/>
                  </a:lnTo>
                  <a:lnTo>
                    <a:pt x="1585" y="261"/>
                  </a:lnTo>
                  <a:lnTo>
                    <a:pt x="1570" y="312"/>
                  </a:lnTo>
                  <a:lnTo>
                    <a:pt x="1514" y="353"/>
                  </a:lnTo>
                  <a:lnTo>
                    <a:pt x="1449" y="380"/>
                  </a:lnTo>
                  <a:lnTo>
                    <a:pt x="1327" y="404"/>
                  </a:lnTo>
                  <a:lnTo>
                    <a:pt x="1115" y="415"/>
                  </a:lnTo>
                  <a:lnTo>
                    <a:pt x="806" y="418"/>
                  </a:lnTo>
                  <a:lnTo>
                    <a:pt x="573" y="398"/>
                  </a:lnTo>
                  <a:lnTo>
                    <a:pt x="280" y="353"/>
                  </a:lnTo>
                  <a:lnTo>
                    <a:pt x="171" y="318"/>
                  </a:lnTo>
                  <a:lnTo>
                    <a:pt x="76" y="255"/>
                  </a:lnTo>
                  <a:lnTo>
                    <a:pt x="100" y="297"/>
                  </a:lnTo>
                  <a:lnTo>
                    <a:pt x="208" y="350"/>
                  </a:lnTo>
                  <a:lnTo>
                    <a:pt x="291" y="373"/>
                  </a:lnTo>
                  <a:lnTo>
                    <a:pt x="570" y="425"/>
                  </a:lnTo>
                  <a:lnTo>
                    <a:pt x="824" y="436"/>
                  </a:lnTo>
                  <a:lnTo>
                    <a:pt x="1115" y="443"/>
                  </a:lnTo>
                  <a:lnTo>
                    <a:pt x="1324" y="428"/>
                  </a:lnTo>
                  <a:lnTo>
                    <a:pt x="1446" y="412"/>
                  </a:lnTo>
                  <a:lnTo>
                    <a:pt x="1507" y="401"/>
                  </a:lnTo>
                  <a:lnTo>
                    <a:pt x="1505" y="433"/>
                  </a:lnTo>
                  <a:lnTo>
                    <a:pt x="1439" y="516"/>
                  </a:lnTo>
                  <a:lnTo>
                    <a:pt x="1339" y="595"/>
                  </a:lnTo>
                  <a:lnTo>
                    <a:pt x="1206" y="679"/>
                  </a:lnTo>
                  <a:lnTo>
                    <a:pt x="1162" y="694"/>
                  </a:lnTo>
                  <a:lnTo>
                    <a:pt x="970" y="707"/>
                  </a:lnTo>
                  <a:lnTo>
                    <a:pt x="809" y="707"/>
                  </a:lnTo>
                  <a:lnTo>
                    <a:pt x="576" y="700"/>
                  </a:lnTo>
                  <a:lnTo>
                    <a:pt x="416" y="670"/>
                  </a:lnTo>
                  <a:lnTo>
                    <a:pt x="325" y="639"/>
                  </a:lnTo>
                  <a:lnTo>
                    <a:pt x="205" y="555"/>
                  </a:lnTo>
                  <a:lnTo>
                    <a:pt x="129" y="490"/>
                  </a:lnTo>
                  <a:lnTo>
                    <a:pt x="56" y="365"/>
                  </a:lnTo>
                  <a:lnTo>
                    <a:pt x="17" y="250"/>
                  </a:lnTo>
                  <a:lnTo>
                    <a:pt x="22" y="169"/>
                  </a:lnTo>
                  <a:lnTo>
                    <a:pt x="72" y="130"/>
                  </a:lnTo>
                  <a:lnTo>
                    <a:pt x="165" y="90"/>
                  </a:lnTo>
                  <a:lnTo>
                    <a:pt x="333" y="42"/>
                  </a:lnTo>
                  <a:lnTo>
                    <a:pt x="611" y="21"/>
                  </a:lnTo>
                  <a:lnTo>
                    <a:pt x="997" y="29"/>
                  </a:lnTo>
                  <a:lnTo>
                    <a:pt x="1002" y="10"/>
                  </a:lnTo>
                  <a:lnTo>
                    <a:pt x="100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3" name="Freeform 341"/>
            <p:cNvSpPr>
              <a:spLocks/>
            </p:cNvSpPr>
            <p:nvPr/>
          </p:nvSpPr>
          <p:spPr bwMode="auto">
            <a:xfrm>
              <a:off x="3270" y="2489"/>
              <a:ext cx="670" cy="89"/>
            </a:xfrm>
            <a:custGeom>
              <a:avLst/>
              <a:gdLst>
                <a:gd name="T0" fmla="*/ 0 w 1340"/>
                <a:gd name="T1" fmla="*/ 57 h 178"/>
                <a:gd name="T2" fmla="*/ 103 w 1340"/>
                <a:gd name="T3" fmla="*/ 110 h 178"/>
                <a:gd name="T4" fmla="*/ 310 w 1340"/>
                <a:gd name="T5" fmla="*/ 146 h 178"/>
                <a:gd name="T6" fmla="*/ 526 w 1340"/>
                <a:gd name="T7" fmla="*/ 169 h 178"/>
                <a:gd name="T8" fmla="*/ 837 w 1340"/>
                <a:gd name="T9" fmla="*/ 178 h 178"/>
                <a:gd name="T10" fmla="*/ 1077 w 1340"/>
                <a:gd name="T11" fmla="*/ 178 h 178"/>
                <a:gd name="T12" fmla="*/ 1258 w 1340"/>
                <a:gd name="T13" fmla="*/ 161 h 178"/>
                <a:gd name="T14" fmla="*/ 1340 w 1340"/>
                <a:gd name="T15" fmla="*/ 128 h 178"/>
                <a:gd name="T16" fmla="*/ 1340 w 1340"/>
                <a:gd name="T17" fmla="*/ 86 h 178"/>
                <a:gd name="T18" fmla="*/ 1295 w 1340"/>
                <a:gd name="T19" fmla="*/ 75 h 178"/>
                <a:gd name="T20" fmla="*/ 1201 w 1340"/>
                <a:gd name="T21" fmla="*/ 80 h 178"/>
                <a:gd name="T22" fmla="*/ 1101 w 1340"/>
                <a:gd name="T23" fmla="*/ 25 h 178"/>
                <a:gd name="T24" fmla="*/ 991 w 1340"/>
                <a:gd name="T25" fmla="*/ 0 h 178"/>
                <a:gd name="T26" fmla="*/ 934 w 1340"/>
                <a:gd name="T27" fmla="*/ 7 h 178"/>
                <a:gd name="T28" fmla="*/ 903 w 1340"/>
                <a:gd name="T29" fmla="*/ 36 h 178"/>
                <a:gd name="T30" fmla="*/ 879 w 1340"/>
                <a:gd name="T31" fmla="*/ 46 h 178"/>
                <a:gd name="T32" fmla="*/ 853 w 1340"/>
                <a:gd name="T33" fmla="*/ 28 h 178"/>
                <a:gd name="T34" fmla="*/ 796 w 1340"/>
                <a:gd name="T35" fmla="*/ 43 h 178"/>
                <a:gd name="T36" fmla="*/ 835 w 1340"/>
                <a:gd name="T37" fmla="*/ 43 h 178"/>
                <a:gd name="T38" fmla="*/ 848 w 1340"/>
                <a:gd name="T39" fmla="*/ 80 h 178"/>
                <a:gd name="T40" fmla="*/ 897 w 1340"/>
                <a:gd name="T41" fmla="*/ 62 h 178"/>
                <a:gd name="T42" fmla="*/ 955 w 1340"/>
                <a:gd name="T43" fmla="*/ 47 h 178"/>
                <a:gd name="T44" fmla="*/ 959 w 1340"/>
                <a:gd name="T45" fmla="*/ 33 h 178"/>
                <a:gd name="T46" fmla="*/ 1007 w 1340"/>
                <a:gd name="T47" fmla="*/ 25 h 178"/>
                <a:gd name="T48" fmla="*/ 1050 w 1340"/>
                <a:gd name="T49" fmla="*/ 33 h 178"/>
                <a:gd name="T50" fmla="*/ 1047 w 1340"/>
                <a:gd name="T51" fmla="*/ 54 h 178"/>
                <a:gd name="T52" fmla="*/ 1115 w 1340"/>
                <a:gd name="T53" fmla="*/ 54 h 178"/>
                <a:gd name="T54" fmla="*/ 1193 w 1340"/>
                <a:gd name="T55" fmla="*/ 98 h 178"/>
                <a:gd name="T56" fmla="*/ 1240 w 1340"/>
                <a:gd name="T57" fmla="*/ 115 h 178"/>
                <a:gd name="T58" fmla="*/ 1266 w 1340"/>
                <a:gd name="T59" fmla="*/ 96 h 178"/>
                <a:gd name="T60" fmla="*/ 1300 w 1340"/>
                <a:gd name="T61" fmla="*/ 115 h 178"/>
                <a:gd name="T62" fmla="*/ 1258 w 1340"/>
                <a:gd name="T63" fmla="*/ 148 h 178"/>
                <a:gd name="T64" fmla="*/ 1175 w 1340"/>
                <a:gd name="T65" fmla="*/ 137 h 178"/>
                <a:gd name="T66" fmla="*/ 1140 w 1340"/>
                <a:gd name="T67" fmla="*/ 146 h 178"/>
                <a:gd name="T68" fmla="*/ 1086 w 1340"/>
                <a:gd name="T69" fmla="*/ 155 h 178"/>
                <a:gd name="T70" fmla="*/ 982 w 1340"/>
                <a:gd name="T71" fmla="*/ 155 h 178"/>
                <a:gd name="T72" fmla="*/ 937 w 1340"/>
                <a:gd name="T73" fmla="*/ 130 h 178"/>
                <a:gd name="T74" fmla="*/ 905 w 1340"/>
                <a:gd name="T75" fmla="*/ 148 h 178"/>
                <a:gd name="T76" fmla="*/ 873 w 1340"/>
                <a:gd name="T77" fmla="*/ 166 h 178"/>
                <a:gd name="T78" fmla="*/ 819 w 1340"/>
                <a:gd name="T79" fmla="*/ 161 h 178"/>
                <a:gd name="T80" fmla="*/ 816 w 1340"/>
                <a:gd name="T81" fmla="*/ 133 h 178"/>
                <a:gd name="T82" fmla="*/ 780 w 1340"/>
                <a:gd name="T83" fmla="*/ 133 h 178"/>
                <a:gd name="T84" fmla="*/ 761 w 1340"/>
                <a:gd name="T85" fmla="*/ 148 h 178"/>
                <a:gd name="T86" fmla="*/ 714 w 1340"/>
                <a:gd name="T87" fmla="*/ 161 h 178"/>
                <a:gd name="T88" fmla="*/ 662 w 1340"/>
                <a:gd name="T89" fmla="*/ 151 h 178"/>
                <a:gd name="T90" fmla="*/ 628 w 1340"/>
                <a:gd name="T91" fmla="*/ 130 h 178"/>
                <a:gd name="T92" fmla="*/ 568 w 1340"/>
                <a:gd name="T93" fmla="*/ 148 h 178"/>
                <a:gd name="T94" fmla="*/ 521 w 1340"/>
                <a:gd name="T95" fmla="*/ 158 h 178"/>
                <a:gd name="T96" fmla="*/ 438 w 1340"/>
                <a:gd name="T97" fmla="*/ 151 h 178"/>
                <a:gd name="T98" fmla="*/ 411 w 1340"/>
                <a:gd name="T99" fmla="*/ 130 h 178"/>
                <a:gd name="T100" fmla="*/ 388 w 1340"/>
                <a:gd name="T101" fmla="*/ 137 h 178"/>
                <a:gd name="T102" fmla="*/ 166 w 1340"/>
                <a:gd name="T103" fmla="*/ 108 h 178"/>
                <a:gd name="T104" fmla="*/ 139 w 1340"/>
                <a:gd name="T105" fmla="*/ 96 h 178"/>
                <a:gd name="T106" fmla="*/ 154 w 1340"/>
                <a:gd name="T107" fmla="*/ 65 h 178"/>
                <a:gd name="T108" fmla="*/ 228 w 1340"/>
                <a:gd name="T109" fmla="*/ 30 h 178"/>
                <a:gd name="T110" fmla="*/ 286 w 1340"/>
                <a:gd name="T111" fmla="*/ 36 h 178"/>
                <a:gd name="T112" fmla="*/ 252 w 1340"/>
                <a:gd name="T113" fmla="*/ 7 h 178"/>
                <a:gd name="T114" fmla="*/ 199 w 1340"/>
                <a:gd name="T115" fmla="*/ 12 h 178"/>
                <a:gd name="T116" fmla="*/ 121 w 1340"/>
                <a:gd name="T117" fmla="*/ 57 h 178"/>
                <a:gd name="T118" fmla="*/ 92 w 1340"/>
                <a:gd name="T119" fmla="*/ 75 h 178"/>
                <a:gd name="T120" fmla="*/ 0 w 1340"/>
                <a:gd name="T121" fmla="*/ 57 h 178"/>
                <a:gd name="T122" fmla="*/ 0 w 1340"/>
                <a:gd name="T123" fmla="*/ 5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0" h="178">
                  <a:moveTo>
                    <a:pt x="0" y="57"/>
                  </a:moveTo>
                  <a:lnTo>
                    <a:pt x="103" y="110"/>
                  </a:lnTo>
                  <a:lnTo>
                    <a:pt x="310" y="146"/>
                  </a:lnTo>
                  <a:lnTo>
                    <a:pt x="526" y="169"/>
                  </a:lnTo>
                  <a:lnTo>
                    <a:pt x="837" y="178"/>
                  </a:lnTo>
                  <a:lnTo>
                    <a:pt x="1077" y="178"/>
                  </a:lnTo>
                  <a:lnTo>
                    <a:pt x="1258" y="161"/>
                  </a:lnTo>
                  <a:lnTo>
                    <a:pt x="1340" y="128"/>
                  </a:lnTo>
                  <a:lnTo>
                    <a:pt x="1340" y="86"/>
                  </a:lnTo>
                  <a:lnTo>
                    <a:pt x="1295" y="75"/>
                  </a:lnTo>
                  <a:lnTo>
                    <a:pt x="1201" y="80"/>
                  </a:lnTo>
                  <a:lnTo>
                    <a:pt x="1101" y="25"/>
                  </a:lnTo>
                  <a:lnTo>
                    <a:pt x="991" y="0"/>
                  </a:lnTo>
                  <a:lnTo>
                    <a:pt x="934" y="7"/>
                  </a:lnTo>
                  <a:lnTo>
                    <a:pt x="903" y="36"/>
                  </a:lnTo>
                  <a:lnTo>
                    <a:pt x="879" y="46"/>
                  </a:lnTo>
                  <a:lnTo>
                    <a:pt x="853" y="28"/>
                  </a:lnTo>
                  <a:lnTo>
                    <a:pt x="796" y="43"/>
                  </a:lnTo>
                  <a:lnTo>
                    <a:pt x="835" y="43"/>
                  </a:lnTo>
                  <a:lnTo>
                    <a:pt x="848" y="80"/>
                  </a:lnTo>
                  <a:lnTo>
                    <a:pt x="897" y="62"/>
                  </a:lnTo>
                  <a:lnTo>
                    <a:pt x="955" y="47"/>
                  </a:lnTo>
                  <a:lnTo>
                    <a:pt x="959" y="33"/>
                  </a:lnTo>
                  <a:lnTo>
                    <a:pt x="1007" y="25"/>
                  </a:lnTo>
                  <a:lnTo>
                    <a:pt x="1050" y="33"/>
                  </a:lnTo>
                  <a:lnTo>
                    <a:pt x="1047" y="54"/>
                  </a:lnTo>
                  <a:lnTo>
                    <a:pt x="1115" y="54"/>
                  </a:lnTo>
                  <a:lnTo>
                    <a:pt x="1193" y="98"/>
                  </a:lnTo>
                  <a:lnTo>
                    <a:pt x="1240" y="115"/>
                  </a:lnTo>
                  <a:lnTo>
                    <a:pt x="1266" y="96"/>
                  </a:lnTo>
                  <a:lnTo>
                    <a:pt x="1300" y="115"/>
                  </a:lnTo>
                  <a:lnTo>
                    <a:pt x="1258" y="148"/>
                  </a:lnTo>
                  <a:lnTo>
                    <a:pt x="1175" y="137"/>
                  </a:lnTo>
                  <a:lnTo>
                    <a:pt x="1140" y="146"/>
                  </a:lnTo>
                  <a:lnTo>
                    <a:pt x="1086" y="155"/>
                  </a:lnTo>
                  <a:lnTo>
                    <a:pt x="982" y="155"/>
                  </a:lnTo>
                  <a:lnTo>
                    <a:pt x="937" y="130"/>
                  </a:lnTo>
                  <a:lnTo>
                    <a:pt x="905" y="148"/>
                  </a:lnTo>
                  <a:lnTo>
                    <a:pt x="873" y="166"/>
                  </a:lnTo>
                  <a:lnTo>
                    <a:pt x="819" y="161"/>
                  </a:lnTo>
                  <a:lnTo>
                    <a:pt x="816" y="133"/>
                  </a:lnTo>
                  <a:lnTo>
                    <a:pt x="780" y="133"/>
                  </a:lnTo>
                  <a:lnTo>
                    <a:pt x="761" y="148"/>
                  </a:lnTo>
                  <a:lnTo>
                    <a:pt x="714" y="161"/>
                  </a:lnTo>
                  <a:lnTo>
                    <a:pt x="662" y="151"/>
                  </a:lnTo>
                  <a:lnTo>
                    <a:pt x="628" y="130"/>
                  </a:lnTo>
                  <a:lnTo>
                    <a:pt x="568" y="148"/>
                  </a:lnTo>
                  <a:lnTo>
                    <a:pt x="521" y="158"/>
                  </a:lnTo>
                  <a:lnTo>
                    <a:pt x="438" y="151"/>
                  </a:lnTo>
                  <a:lnTo>
                    <a:pt x="411" y="130"/>
                  </a:lnTo>
                  <a:lnTo>
                    <a:pt x="388" y="137"/>
                  </a:lnTo>
                  <a:lnTo>
                    <a:pt x="166" y="108"/>
                  </a:lnTo>
                  <a:lnTo>
                    <a:pt x="139" y="96"/>
                  </a:lnTo>
                  <a:lnTo>
                    <a:pt x="154" y="65"/>
                  </a:lnTo>
                  <a:lnTo>
                    <a:pt x="228" y="30"/>
                  </a:lnTo>
                  <a:lnTo>
                    <a:pt x="286" y="36"/>
                  </a:lnTo>
                  <a:lnTo>
                    <a:pt x="252" y="7"/>
                  </a:lnTo>
                  <a:lnTo>
                    <a:pt x="199" y="12"/>
                  </a:lnTo>
                  <a:lnTo>
                    <a:pt x="121" y="57"/>
                  </a:lnTo>
                  <a:lnTo>
                    <a:pt x="92" y="75"/>
                  </a:lnTo>
                  <a:lnTo>
                    <a:pt x="0" y="57"/>
                  </a:lnTo>
                  <a:lnTo>
                    <a:pt x="0"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4" name="Freeform 342"/>
            <p:cNvSpPr>
              <a:spLocks/>
            </p:cNvSpPr>
            <p:nvPr/>
          </p:nvSpPr>
          <p:spPr bwMode="auto">
            <a:xfrm>
              <a:off x="3409" y="2475"/>
              <a:ext cx="260" cy="48"/>
            </a:xfrm>
            <a:custGeom>
              <a:avLst/>
              <a:gdLst>
                <a:gd name="T0" fmla="*/ 26 w 520"/>
                <a:gd name="T1" fmla="*/ 76 h 97"/>
                <a:gd name="T2" fmla="*/ 97 w 520"/>
                <a:gd name="T3" fmla="*/ 65 h 97"/>
                <a:gd name="T4" fmla="*/ 198 w 520"/>
                <a:gd name="T5" fmla="*/ 26 h 97"/>
                <a:gd name="T6" fmla="*/ 230 w 520"/>
                <a:gd name="T7" fmla="*/ 50 h 97"/>
                <a:gd name="T8" fmla="*/ 298 w 520"/>
                <a:gd name="T9" fmla="*/ 41 h 97"/>
                <a:gd name="T10" fmla="*/ 368 w 520"/>
                <a:gd name="T11" fmla="*/ 0 h 97"/>
                <a:gd name="T12" fmla="*/ 465 w 520"/>
                <a:gd name="T13" fmla="*/ 36 h 97"/>
                <a:gd name="T14" fmla="*/ 502 w 520"/>
                <a:gd name="T15" fmla="*/ 47 h 97"/>
                <a:gd name="T16" fmla="*/ 518 w 520"/>
                <a:gd name="T17" fmla="*/ 65 h 97"/>
                <a:gd name="T18" fmla="*/ 520 w 520"/>
                <a:gd name="T19" fmla="*/ 97 h 97"/>
                <a:gd name="T20" fmla="*/ 491 w 520"/>
                <a:gd name="T21" fmla="*/ 65 h 97"/>
                <a:gd name="T22" fmla="*/ 423 w 520"/>
                <a:gd name="T23" fmla="*/ 65 h 97"/>
                <a:gd name="T24" fmla="*/ 361 w 520"/>
                <a:gd name="T25" fmla="*/ 36 h 97"/>
                <a:gd name="T26" fmla="*/ 314 w 520"/>
                <a:gd name="T27" fmla="*/ 57 h 97"/>
                <a:gd name="T28" fmla="*/ 282 w 520"/>
                <a:gd name="T29" fmla="*/ 80 h 97"/>
                <a:gd name="T30" fmla="*/ 210 w 520"/>
                <a:gd name="T31" fmla="*/ 75 h 97"/>
                <a:gd name="T32" fmla="*/ 178 w 520"/>
                <a:gd name="T33" fmla="*/ 62 h 97"/>
                <a:gd name="T34" fmla="*/ 92 w 520"/>
                <a:gd name="T35" fmla="*/ 94 h 97"/>
                <a:gd name="T36" fmla="*/ 0 w 520"/>
                <a:gd name="T37" fmla="*/ 80 h 97"/>
                <a:gd name="T38" fmla="*/ 26 w 520"/>
                <a:gd name="T39" fmla="*/ 76 h 97"/>
                <a:gd name="T40" fmla="*/ 26 w 520"/>
                <a:gd name="T41" fmla="*/ 7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0" h="97">
                  <a:moveTo>
                    <a:pt x="26" y="76"/>
                  </a:moveTo>
                  <a:lnTo>
                    <a:pt x="97" y="65"/>
                  </a:lnTo>
                  <a:lnTo>
                    <a:pt x="198" y="26"/>
                  </a:lnTo>
                  <a:lnTo>
                    <a:pt x="230" y="50"/>
                  </a:lnTo>
                  <a:lnTo>
                    <a:pt x="298" y="41"/>
                  </a:lnTo>
                  <a:lnTo>
                    <a:pt x="368" y="0"/>
                  </a:lnTo>
                  <a:lnTo>
                    <a:pt x="465" y="36"/>
                  </a:lnTo>
                  <a:lnTo>
                    <a:pt x="502" y="47"/>
                  </a:lnTo>
                  <a:lnTo>
                    <a:pt x="518" y="65"/>
                  </a:lnTo>
                  <a:lnTo>
                    <a:pt x="520" y="97"/>
                  </a:lnTo>
                  <a:lnTo>
                    <a:pt x="491" y="65"/>
                  </a:lnTo>
                  <a:lnTo>
                    <a:pt x="423" y="65"/>
                  </a:lnTo>
                  <a:lnTo>
                    <a:pt x="361" y="36"/>
                  </a:lnTo>
                  <a:lnTo>
                    <a:pt x="314" y="57"/>
                  </a:lnTo>
                  <a:lnTo>
                    <a:pt x="282" y="80"/>
                  </a:lnTo>
                  <a:lnTo>
                    <a:pt x="210" y="75"/>
                  </a:lnTo>
                  <a:lnTo>
                    <a:pt x="178" y="62"/>
                  </a:lnTo>
                  <a:lnTo>
                    <a:pt x="92" y="94"/>
                  </a:lnTo>
                  <a:lnTo>
                    <a:pt x="0" y="80"/>
                  </a:lnTo>
                  <a:lnTo>
                    <a:pt x="26" y="76"/>
                  </a:lnTo>
                  <a:lnTo>
                    <a:pt x="26" y="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5" name="Freeform 343"/>
            <p:cNvSpPr>
              <a:spLocks/>
            </p:cNvSpPr>
            <p:nvPr/>
          </p:nvSpPr>
          <p:spPr bwMode="auto">
            <a:xfrm>
              <a:off x="3229" y="2574"/>
              <a:ext cx="682" cy="127"/>
            </a:xfrm>
            <a:custGeom>
              <a:avLst/>
              <a:gdLst>
                <a:gd name="T0" fmla="*/ 32 w 1364"/>
                <a:gd name="T1" fmla="*/ 57 h 254"/>
                <a:gd name="T2" fmla="*/ 86 w 1364"/>
                <a:gd name="T3" fmla="*/ 131 h 254"/>
                <a:gd name="T4" fmla="*/ 144 w 1364"/>
                <a:gd name="T5" fmla="*/ 104 h 254"/>
                <a:gd name="T6" fmla="*/ 225 w 1364"/>
                <a:gd name="T7" fmla="*/ 182 h 254"/>
                <a:gd name="T8" fmla="*/ 317 w 1364"/>
                <a:gd name="T9" fmla="*/ 125 h 254"/>
                <a:gd name="T10" fmla="*/ 411 w 1364"/>
                <a:gd name="T11" fmla="*/ 214 h 254"/>
                <a:gd name="T12" fmla="*/ 559 w 1364"/>
                <a:gd name="T13" fmla="*/ 164 h 254"/>
                <a:gd name="T14" fmla="*/ 704 w 1364"/>
                <a:gd name="T15" fmla="*/ 243 h 254"/>
                <a:gd name="T16" fmla="*/ 862 w 1364"/>
                <a:gd name="T17" fmla="*/ 185 h 254"/>
                <a:gd name="T18" fmla="*/ 997 w 1364"/>
                <a:gd name="T19" fmla="*/ 254 h 254"/>
                <a:gd name="T20" fmla="*/ 1127 w 1364"/>
                <a:gd name="T21" fmla="*/ 193 h 254"/>
                <a:gd name="T22" fmla="*/ 1195 w 1364"/>
                <a:gd name="T23" fmla="*/ 243 h 254"/>
                <a:gd name="T24" fmla="*/ 1296 w 1364"/>
                <a:gd name="T25" fmla="*/ 189 h 254"/>
                <a:gd name="T26" fmla="*/ 1320 w 1364"/>
                <a:gd name="T27" fmla="*/ 202 h 254"/>
                <a:gd name="T28" fmla="*/ 1364 w 1364"/>
                <a:gd name="T29" fmla="*/ 185 h 254"/>
                <a:gd name="T30" fmla="*/ 1299 w 1364"/>
                <a:gd name="T31" fmla="*/ 146 h 254"/>
                <a:gd name="T32" fmla="*/ 1216 w 1364"/>
                <a:gd name="T33" fmla="*/ 204 h 254"/>
                <a:gd name="T34" fmla="*/ 1119 w 1364"/>
                <a:gd name="T35" fmla="*/ 142 h 254"/>
                <a:gd name="T36" fmla="*/ 1004 w 1364"/>
                <a:gd name="T37" fmla="*/ 217 h 254"/>
                <a:gd name="T38" fmla="*/ 855 w 1364"/>
                <a:gd name="T39" fmla="*/ 128 h 254"/>
                <a:gd name="T40" fmla="*/ 695 w 1364"/>
                <a:gd name="T41" fmla="*/ 202 h 254"/>
                <a:gd name="T42" fmla="*/ 555 w 1364"/>
                <a:gd name="T43" fmla="*/ 113 h 254"/>
                <a:gd name="T44" fmla="*/ 408 w 1364"/>
                <a:gd name="T45" fmla="*/ 178 h 254"/>
                <a:gd name="T46" fmla="*/ 308 w 1364"/>
                <a:gd name="T47" fmla="*/ 84 h 254"/>
                <a:gd name="T48" fmla="*/ 212 w 1364"/>
                <a:gd name="T49" fmla="*/ 133 h 254"/>
                <a:gd name="T50" fmla="*/ 144 w 1364"/>
                <a:gd name="T51" fmla="*/ 63 h 254"/>
                <a:gd name="T52" fmla="*/ 94 w 1364"/>
                <a:gd name="T53" fmla="*/ 92 h 254"/>
                <a:gd name="T54" fmla="*/ 24 w 1364"/>
                <a:gd name="T55" fmla="*/ 0 h 254"/>
                <a:gd name="T56" fmla="*/ 0 w 1364"/>
                <a:gd name="T57" fmla="*/ 11 h 254"/>
                <a:gd name="T58" fmla="*/ 32 w 1364"/>
                <a:gd name="T59" fmla="*/ 57 h 254"/>
                <a:gd name="T60" fmla="*/ 32 w 1364"/>
                <a:gd name="T61" fmla="*/ 5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4" h="254">
                  <a:moveTo>
                    <a:pt x="32" y="57"/>
                  </a:moveTo>
                  <a:lnTo>
                    <a:pt x="86" y="131"/>
                  </a:lnTo>
                  <a:lnTo>
                    <a:pt x="144" y="104"/>
                  </a:lnTo>
                  <a:lnTo>
                    <a:pt x="225" y="182"/>
                  </a:lnTo>
                  <a:lnTo>
                    <a:pt x="317" y="125"/>
                  </a:lnTo>
                  <a:lnTo>
                    <a:pt x="411" y="214"/>
                  </a:lnTo>
                  <a:lnTo>
                    <a:pt x="559" y="164"/>
                  </a:lnTo>
                  <a:lnTo>
                    <a:pt x="704" y="243"/>
                  </a:lnTo>
                  <a:lnTo>
                    <a:pt x="862" y="185"/>
                  </a:lnTo>
                  <a:lnTo>
                    <a:pt x="997" y="254"/>
                  </a:lnTo>
                  <a:lnTo>
                    <a:pt x="1127" y="193"/>
                  </a:lnTo>
                  <a:lnTo>
                    <a:pt x="1195" y="243"/>
                  </a:lnTo>
                  <a:lnTo>
                    <a:pt x="1296" y="189"/>
                  </a:lnTo>
                  <a:lnTo>
                    <a:pt x="1320" y="202"/>
                  </a:lnTo>
                  <a:lnTo>
                    <a:pt x="1364" y="185"/>
                  </a:lnTo>
                  <a:lnTo>
                    <a:pt x="1299" y="146"/>
                  </a:lnTo>
                  <a:lnTo>
                    <a:pt x="1216" y="204"/>
                  </a:lnTo>
                  <a:lnTo>
                    <a:pt x="1119" y="142"/>
                  </a:lnTo>
                  <a:lnTo>
                    <a:pt x="1004" y="217"/>
                  </a:lnTo>
                  <a:lnTo>
                    <a:pt x="855" y="128"/>
                  </a:lnTo>
                  <a:lnTo>
                    <a:pt x="695" y="202"/>
                  </a:lnTo>
                  <a:lnTo>
                    <a:pt x="555" y="113"/>
                  </a:lnTo>
                  <a:lnTo>
                    <a:pt x="408" y="178"/>
                  </a:lnTo>
                  <a:lnTo>
                    <a:pt x="308" y="84"/>
                  </a:lnTo>
                  <a:lnTo>
                    <a:pt x="212" y="133"/>
                  </a:lnTo>
                  <a:lnTo>
                    <a:pt x="144" y="63"/>
                  </a:lnTo>
                  <a:lnTo>
                    <a:pt x="94" y="92"/>
                  </a:lnTo>
                  <a:lnTo>
                    <a:pt x="24" y="0"/>
                  </a:lnTo>
                  <a:lnTo>
                    <a:pt x="0" y="11"/>
                  </a:lnTo>
                  <a:lnTo>
                    <a:pt x="32" y="57"/>
                  </a:lnTo>
                  <a:lnTo>
                    <a:pt x="32"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6" name="Freeform 344"/>
            <p:cNvSpPr>
              <a:spLocks/>
            </p:cNvSpPr>
            <p:nvPr/>
          </p:nvSpPr>
          <p:spPr bwMode="auto">
            <a:xfrm>
              <a:off x="4346" y="2551"/>
              <a:ext cx="954" cy="530"/>
            </a:xfrm>
            <a:custGeom>
              <a:avLst/>
              <a:gdLst>
                <a:gd name="T0" fmla="*/ 590 w 1908"/>
                <a:gd name="T1" fmla="*/ 9 h 1061"/>
                <a:gd name="T2" fmla="*/ 283 w 1908"/>
                <a:gd name="T3" fmla="*/ 53 h 1061"/>
                <a:gd name="T4" fmla="*/ 90 w 1908"/>
                <a:gd name="T5" fmla="*/ 113 h 1061"/>
                <a:gd name="T6" fmla="*/ 11 w 1908"/>
                <a:gd name="T7" fmla="*/ 166 h 1061"/>
                <a:gd name="T8" fmla="*/ 0 w 1908"/>
                <a:gd name="T9" fmla="*/ 221 h 1061"/>
                <a:gd name="T10" fmla="*/ 33 w 1908"/>
                <a:gd name="T11" fmla="*/ 349 h 1061"/>
                <a:gd name="T12" fmla="*/ 139 w 1908"/>
                <a:gd name="T13" fmla="*/ 550 h 1061"/>
                <a:gd name="T14" fmla="*/ 350 w 1908"/>
                <a:gd name="T15" fmla="*/ 767 h 1061"/>
                <a:gd name="T16" fmla="*/ 413 w 1908"/>
                <a:gd name="T17" fmla="*/ 864 h 1061"/>
                <a:gd name="T18" fmla="*/ 459 w 1908"/>
                <a:gd name="T19" fmla="*/ 986 h 1061"/>
                <a:gd name="T20" fmla="*/ 522 w 1908"/>
                <a:gd name="T21" fmla="*/ 1017 h 1061"/>
                <a:gd name="T22" fmla="*/ 616 w 1908"/>
                <a:gd name="T23" fmla="*/ 1048 h 1061"/>
                <a:gd name="T24" fmla="*/ 723 w 1908"/>
                <a:gd name="T25" fmla="*/ 1061 h 1061"/>
                <a:gd name="T26" fmla="*/ 858 w 1908"/>
                <a:gd name="T27" fmla="*/ 1061 h 1061"/>
                <a:gd name="T28" fmla="*/ 1185 w 1908"/>
                <a:gd name="T29" fmla="*/ 1057 h 1061"/>
                <a:gd name="T30" fmla="*/ 1397 w 1908"/>
                <a:gd name="T31" fmla="*/ 1032 h 1061"/>
                <a:gd name="T32" fmla="*/ 1450 w 1908"/>
                <a:gd name="T33" fmla="*/ 990 h 1061"/>
                <a:gd name="T34" fmla="*/ 1468 w 1908"/>
                <a:gd name="T35" fmla="*/ 930 h 1061"/>
                <a:gd name="T36" fmla="*/ 1633 w 1908"/>
                <a:gd name="T37" fmla="*/ 789 h 1061"/>
                <a:gd name="T38" fmla="*/ 1789 w 1908"/>
                <a:gd name="T39" fmla="*/ 610 h 1061"/>
                <a:gd name="T40" fmla="*/ 1878 w 1908"/>
                <a:gd name="T41" fmla="*/ 442 h 1061"/>
                <a:gd name="T42" fmla="*/ 1908 w 1908"/>
                <a:gd name="T43" fmla="*/ 292 h 1061"/>
                <a:gd name="T44" fmla="*/ 1890 w 1908"/>
                <a:gd name="T45" fmla="*/ 206 h 1061"/>
                <a:gd name="T46" fmla="*/ 1815 w 1908"/>
                <a:gd name="T47" fmla="*/ 150 h 1061"/>
                <a:gd name="T48" fmla="*/ 1570 w 1908"/>
                <a:gd name="T49" fmla="*/ 80 h 1061"/>
                <a:gd name="T50" fmla="*/ 1331 w 1908"/>
                <a:gd name="T51" fmla="*/ 38 h 1061"/>
                <a:gd name="T52" fmla="*/ 1081 w 1908"/>
                <a:gd name="T53" fmla="*/ 13 h 1061"/>
                <a:gd name="T54" fmla="*/ 831 w 1908"/>
                <a:gd name="T55" fmla="*/ 0 h 1061"/>
                <a:gd name="T56" fmla="*/ 681 w 1908"/>
                <a:gd name="T57" fmla="*/ 9 h 1061"/>
                <a:gd name="T58" fmla="*/ 708 w 1908"/>
                <a:gd name="T59" fmla="*/ 24 h 1061"/>
                <a:gd name="T60" fmla="*/ 962 w 1908"/>
                <a:gd name="T61" fmla="*/ 27 h 1061"/>
                <a:gd name="T62" fmla="*/ 1238 w 1908"/>
                <a:gd name="T63" fmla="*/ 61 h 1061"/>
                <a:gd name="T64" fmla="*/ 1539 w 1908"/>
                <a:gd name="T65" fmla="*/ 117 h 1061"/>
                <a:gd name="T66" fmla="*/ 1763 w 1908"/>
                <a:gd name="T67" fmla="*/ 195 h 1061"/>
                <a:gd name="T68" fmla="*/ 1826 w 1908"/>
                <a:gd name="T69" fmla="*/ 248 h 1061"/>
                <a:gd name="T70" fmla="*/ 1857 w 1908"/>
                <a:gd name="T71" fmla="*/ 285 h 1061"/>
                <a:gd name="T72" fmla="*/ 1842 w 1908"/>
                <a:gd name="T73" fmla="*/ 356 h 1061"/>
                <a:gd name="T74" fmla="*/ 1782 w 1908"/>
                <a:gd name="T75" fmla="*/ 508 h 1061"/>
                <a:gd name="T76" fmla="*/ 1645 w 1908"/>
                <a:gd name="T77" fmla="*/ 703 h 1061"/>
                <a:gd name="T78" fmla="*/ 1525 w 1908"/>
                <a:gd name="T79" fmla="*/ 785 h 1061"/>
                <a:gd name="T80" fmla="*/ 1291 w 1908"/>
                <a:gd name="T81" fmla="*/ 889 h 1061"/>
                <a:gd name="T82" fmla="*/ 1256 w 1908"/>
                <a:gd name="T83" fmla="*/ 939 h 1061"/>
                <a:gd name="T84" fmla="*/ 1171 w 1908"/>
                <a:gd name="T85" fmla="*/ 982 h 1061"/>
                <a:gd name="T86" fmla="*/ 962 w 1908"/>
                <a:gd name="T87" fmla="*/ 990 h 1061"/>
                <a:gd name="T88" fmla="*/ 674 w 1908"/>
                <a:gd name="T89" fmla="*/ 982 h 1061"/>
                <a:gd name="T90" fmla="*/ 555 w 1908"/>
                <a:gd name="T91" fmla="*/ 942 h 1061"/>
                <a:gd name="T92" fmla="*/ 495 w 1908"/>
                <a:gd name="T93" fmla="*/ 833 h 1061"/>
                <a:gd name="T94" fmla="*/ 365 w 1908"/>
                <a:gd name="T95" fmla="*/ 721 h 1061"/>
                <a:gd name="T96" fmla="*/ 179 w 1908"/>
                <a:gd name="T97" fmla="*/ 539 h 1061"/>
                <a:gd name="T98" fmla="*/ 112 w 1908"/>
                <a:gd name="T99" fmla="*/ 415 h 1061"/>
                <a:gd name="T100" fmla="*/ 93 w 1908"/>
                <a:gd name="T101" fmla="*/ 311 h 1061"/>
                <a:gd name="T102" fmla="*/ 208 w 1908"/>
                <a:gd name="T103" fmla="*/ 371 h 1061"/>
                <a:gd name="T104" fmla="*/ 105 w 1908"/>
                <a:gd name="T105" fmla="*/ 252 h 1061"/>
                <a:gd name="T106" fmla="*/ 97 w 1908"/>
                <a:gd name="T107" fmla="*/ 195 h 1061"/>
                <a:gd name="T108" fmla="*/ 201 w 1908"/>
                <a:gd name="T109" fmla="*/ 124 h 1061"/>
                <a:gd name="T110" fmla="*/ 406 w 1908"/>
                <a:gd name="T111" fmla="*/ 75 h 1061"/>
                <a:gd name="T112" fmla="*/ 608 w 1908"/>
                <a:gd name="T113" fmla="*/ 53 h 1061"/>
                <a:gd name="T114" fmla="*/ 590 w 1908"/>
                <a:gd name="T115" fmla="*/ 9 h 1061"/>
                <a:gd name="T116" fmla="*/ 590 w 1908"/>
                <a:gd name="T117" fmla="*/ 9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8" h="1061">
                  <a:moveTo>
                    <a:pt x="590" y="9"/>
                  </a:moveTo>
                  <a:lnTo>
                    <a:pt x="283" y="53"/>
                  </a:lnTo>
                  <a:lnTo>
                    <a:pt x="90" y="113"/>
                  </a:lnTo>
                  <a:lnTo>
                    <a:pt x="11" y="166"/>
                  </a:lnTo>
                  <a:lnTo>
                    <a:pt x="0" y="221"/>
                  </a:lnTo>
                  <a:lnTo>
                    <a:pt x="33" y="349"/>
                  </a:lnTo>
                  <a:lnTo>
                    <a:pt x="139" y="550"/>
                  </a:lnTo>
                  <a:lnTo>
                    <a:pt x="350" y="767"/>
                  </a:lnTo>
                  <a:lnTo>
                    <a:pt x="413" y="864"/>
                  </a:lnTo>
                  <a:lnTo>
                    <a:pt x="459" y="986"/>
                  </a:lnTo>
                  <a:lnTo>
                    <a:pt x="522" y="1017"/>
                  </a:lnTo>
                  <a:lnTo>
                    <a:pt x="616" y="1048"/>
                  </a:lnTo>
                  <a:lnTo>
                    <a:pt x="723" y="1061"/>
                  </a:lnTo>
                  <a:lnTo>
                    <a:pt x="858" y="1061"/>
                  </a:lnTo>
                  <a:lnTo>
                    <a:pt x="1185" y="1057"/>
                  </a:lnTo>
                  <a:lnTo>
                    <a:pt x="1397" y="1032"/>
                  </a:lnTo>
                  <a:lnTo>
                    <a:pt x="1450" y="990"/>
                  </a:lnTo>
                  <a:lnTo>
                    <a:pt x="1468" y="930"/>
                  </a:lnTo>
                  <a:lnTo>
                    <a:pt x="1633" y="789"/>
                  </a:lnTo>
                  <a:lnTo>
                    <a:pt x="1789" y="610"/>
                  </a:lnTo>
                  <a:lnTo>
                    <a:pt x="1878" y="442"/>
                  </a:lnTo>
                  <a:lnTo>
                    <a:pt x="1908" y="292"/>
                  </a:lnTo>
                  <a:lnTo>
                    <a:pt x="1890" y="206"/>
                  </a:lnTo>
                  <a:lnTo>
                    <a:pt x="1815" y="150"/>
                  </a:lnTo>
                  <a:lnTo>
                    <a:pt x="1570" y="80"/>
                  </a:lnTo>
                  <a:lnTo>
                    <a:pt x="1331" y="38"/>
                  </a:lnTo>
                  <a:lnTo>
                    <a:pt x="1081" y="13"/>
                  </a:lnTo>
                  <a:lnTo>
                    <a:pt x="831" y="0"/>
                  </a:lnTo>
                  <a:lnTo>
                    <a:pt x="681" y="9"/>
                  </a:lnTo>
                  <a:lnTo>
                    <a:pt x="708" y="24"/>
                  </a:lnTo>
                  <a:lnTo>
                    <a:pt x="962" y="27"/>
                  </a:lnTo>
                  <a:lnTo>
                    <a:pt x="1238" y="61"/>
                  </a:lnTo>
                  <a:lnTo>
                    <a:pt x="1539" y="117"/>
                  </a:lnTo>
                  <a:lnTo>
                    <a:pt x="1763" y="195"/>
                  </a:lnTo>
                  <a:lnTo>
                    <a:pt x="1826" y="248"/>
                  </a:lnTo>
                  <a:lnTo>
                    <a:pt x="1857" y="285"/>
                  </a:lnTo>
                  <a:lnTo>
                    <a:pt x="1842" y="356"/>
                  </a:lnTo>
                  <a:lnTo>
                    <a:pt x="1782" y="508"/>
                  </a:lnTo>
                  <a:lnTo>
                    <a:pt x="1645" y="703"/>
                  </a:lnTo>
                  <a:lnTo>
                    <a:pt x="1525" y="785"/>
                  </a:lnTo>
                  <a:lnTo>
                    <a:pt x="1291" y="889"/>
                  </a:lnTo>
                  <a:lnTo>
                    <a:pt x="1256" y="939"/>
                  </a:lnTo>
                  <a:lnTo>
                    <a:pt x="1171" y="982"/>
                  </a:lnTo>
                  <a:lnTo>
                    <a:pt x="962" y="990"/>
                  </a:lnTo>
                  <a:lnTo>
                    <a:pt x="674" y="982"/>
                  </a:lnTo>
                  <a:lnTo>
                    <a:pt x="555" y="942"/>
                  </a:lnTo>
                  <a:lnTo>
                    <a:pt x="495" y="833"/>
                  </a:lnTo>
                  <a:lnTo>
                    <a:pt x="365" y="721"/>
                  </a:lnTo>
                  <a:lnTo>
                    <a:pt x="179" y="539"/>
                  </a:lnTo>
                  <a:lnTo>
                    <a:pt x="112" y="415"/>
                  </a:lnTo>
                  <a:lnTo>
                    <a:pt x="93" y="311"/>
                  </a:lnTo>
                  <a:lnTo>
                    <a:pt x="208" y="371"/>
                  </a:lnTo>
                  <a:lnTo>
                    <a:pt x="105" y="252"/>
                  </a:lnTo>
                  <a:lnTo>
                    <a:pt x="97" y="195"/>
                  </a:lnTo>
                  <a:lnTo>
                    <a:pt x="201" y="124"/>
                  </a:lnTo>
                  <a:lnTo>
                    <a:pt x="406" y="75"/>
                  </a:lnTo>
                  <a:lnTo>
                    <a:pt x="608" y="53"/>
                  </a:lnTo>
                  <a:lnTo>
                    <a:pt x="590" y="9"/>
                  </a:lnTo>
                  <a:lnTo>
                    <a:pt x="59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7" name="Freeform 345"/>
            <p:cNvSpPr>
              <a:spLocks/>
            </p:cNvSpPr>
            <p:nvPr/>
          </p:nvSpPr>
          <p:spPr bwMode="auto">
            <a:xfrm>
              <a:off x="4441" y="2613"/>
              <a:ext cx="768" cy="190"/>
            </a:xfrm>
            <a:custGeom>
              <a:avLst/>
              <a:gdLst>
                <a:gd name="T0" fmla="*/ 64 w 1535"/>
                <a:gd name="T1" fmla="*/ 44 h 380"/>
                <a:gd name="T2" fmla="*/ 772 w 1535"/>
                <a:gd name="T3" fmla="*/ 0 h 380"/>
                <a:gd name="T4" fmla="*/ 902 w 1535"/>
                <a:gd name="T5" fmla="*/ 64 h 380"/>
                <a:gd name="T6" fmla="*/ 459 w 1535"/>
                <a:gd name="T7" fmla="*/ 60 h 380"/>
                <a:gd name="T8" fmla="*/ 369 w 1535"/>
                <a:gd name="T9" fmla="*/ 143 h 380"/>
                <a:gd name="T10" fmla="*/ 500 w 1535"/>
                <a:gd name="T11" fmla="*/ 117 h 380"/>
                <a:gd name="T12" fmla="*/ 679 w 1535"/>
                <a:gd name="T13" fmla="*/ 143 h 380"/>
                <a:gd name="T14" fmla="*/ 872 w 1535"/>
                <a:gd name="T15" fmla="*/ 132 h 380"/>
                <a:gd name="T16" fmla="*/ 1062 w 1535"/>
                <a:gd name="T17" fmla="*/ 157 h 380"/>
                <a:gd name="T18" fmla="*/ 1156 w 1535"/>
                <a:gd name="T19" fmla="*/ 143 h 380"/>
                <a:gd name="T20" fmla="*/ 1302 w 1535"/>
                <a:gd name="T21" fmla="*/ 201 h 380"/>
                <a:gd name="T22" fmla="*/ 1439 w 1535"/>
                <a:gd name="T23" fmla="*/ 236 h 380"/>
                <a:gd name="T24" fmla="*/ 1477 w 1535"/>
                <a:gd name="T25" fmla="*/ 150 h 380"/>
                <a:gd name="T26" fmla="*/ 1528 w 1535"/>
                <a:gd name="T27" fmla="*/ 232 h 380"/>
                <a:gd name="T28" fmla="*/ 1294 w 1535"/>
                <a:gd name="T29" fmla="*/ 343 h 380"/>
                <a:gd name="T30" fmla="*/ 805 w 1535"/>
                <a:gd name="T31" fmla="*/ 380 h 380"/>
                <a:gd name="T32" fmla="*/ 157 w 1535"/>
                <a:gd name="T33" fmla="*/ 291 h 380"/>
                <a:gd name="T34" fmla="*/ 537 w 1535"/>
                <a:gd name="T35" fmla="*/ 314 h 380"/>
                <a:gd name="T36" fmla="*/ 674 w 1535"/>
                <a:gd name="T37" fmla="*/ 236 h 380"/>
                <a:gd name="T38" fmla="*/ 827 w 1535"/>
                <a:gd name="T39" fmla="*/ 262 h 380"/>
                <a:gd name="T40" fmla="*/ 686 w 1535"/>
                <a:gd name="T41" fmla="*/ 280 h 380"/>
                <a:gd name="T42" fmla="*/ 719 w 1535"/>
                <a:gd name="T43" fmla="*/ 318 h 380"/>
                <a:gd name="T44" fmla="*/ 917 w 1535"/>
                <a:gd name="T45" fmla="*/ 321 h 380"/>
                <a:gd name="T46" fmla="*/ 1130 w 1535"/>
                <a:gd name="T47" fmla="*/ 291 h 380"/>
                <a:gd name="T48" fmla="*/ 1227 w 1535"/>
                <a:gd name="T49" fmla="*/ 296 h 380"/>
                <a:gd name="T50" fmla="*/ 1305 w 1535"/>
                <a:gd name="T51" fmla="*/ 236 h 380"/>
                <a:gd name="T52" fmla="*/ 1149 w 1535"/>
                <a:gd name="T53" fmla="*/ 243 h 380"/>
                <a:gd name="T54" fmla="*/ 988 w 1535"/>
                <a:gd name="T55" fmla="*/ 194 h 380"/>
                <a:gd name="T56" fmla="*/ 858 w 1535"/>
                <a:gd name="T57" fmla="*/ 205 h 380"/>
                <a:gd name="T58" fmla="*/ 581 w 1535"/>
                <a:gd name="T59" fmla="*/ 190 h 380"/>
                <a:gd name="T60" fmla="*/ 462 w 1535"/>
                <a:gd name="T61" fmla="*/ 172 h 380"/>
                <a:gd name="T62" fmla="*/ 350 w 1535"/>
                <a:gd name="T63" fmla="*/ 168 h 380"/>
                <a:gd name="T64" fmla="*/ 234 w 1535"/>
                <a:gd name="T65" fmla="*/ 153 h 380"/>
                <a:gd name="T66" fmla="*/ 123 w 1535"/>
                <a:gd name="T67" fmla="*/ 143 h 380"/>
                <a:gd name="T68" fmla="*/ 33 w 1535"/>
                <a:gd name="T69" fmla="*/ 205 h 380"/>
                <a:gd name="T70" fmla="*/ 11 w 1535"/>
                <a:gd name="T71" fmla="*/ 11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35" h="380">
                  <a:moveTo>
                    <a:pt x="11" y="112"/>
                  </a:moveTo>
                  <a:lnTo>
                    <a:pt x="64" y="44"/>
                  </a:lnTo>
                  <a:lnTo>
                    <a:pt x="339" y="0"/>
                  </a:lnTo>
                  <a:lnTo>
                    <a:pt x="772" y="0"/>
                  </a:lnTo>
                  <a:lnTo>
                    <a:pt x="1178" y="82"/>
                  </a:lnTo>
                  <a:lnTo>
                    <a:pt x="902" y="64"/>
                  </a:lnTo>
                  <a:lnTo>
                    <a:pt x="641" y="49"/>
                  </a:lnTo>
                  <a:lnTo>
                    <a:pt x="459" y="60"/>
                  </a:lnTo>
                  <a:lnTo>
                    <a:pt x="321" y="97"/>
                  </a:lnTo>
                  <a:lnTo>
                    <a:pt x="369" y="143"/>
                  </a:lnTo>
                  <a:lnTo>
                    <a:pt x="429" y="157"/>
                  </a:lnTo>
                  <a:lnTo>
                    <a:pt x="500" y="117"/>
                  </a:lnTo>
                  <a:lnTo>
                    <a:pt x="601" y="146"/>
                  </a:lnTo>
                  <a:lnTo>
                    <a:pt x="679" y="143"/>
                  </a:lnTo>
                  <a:lnTo>
                    <a:pt x="838" y="172"/>
                  </a:lnTo>
                  <a:lnTo>
                    <a:pt x="872" y="132"/>
                  </a:lnTo>
                  <a:lnTo>
                    <a:pt x="988" y="135"/>
                  </a:lnTo>
                  <a:lnTo>
                    <a:pt x="1062" y="157"/>
                  </a:lnTo>
                  <a:lnTo>
                    <a:pt x="1103" y="150"/>
                  </a:lnTo>
                  <a:lnTo>
                    <a:pt x="1156" y="143"/>
                  </a:lnTo>
                  <a:lnTo>
                    <a:pt x="1192" y="201"/>
                  </a:lnTo>
                  <a:lnTo>
                    <a:pt x="1302" y="201"/>
                  </a:lnTo>
                  <a:lnTo>
                    <a:pt x="1393" y="254"/>
                  </a:lnTo>
                  <a:lnTo>
                    <a:pt x="1439" y="236"/>
                  </a:lnTo>
                  <a:lnTo>
                    <a:pt x="1495" y="194"/>
                  </a:lnTo>
                  <a:lnTo>
                    <a:pt x="1477" y="150"/>
                  </a:lnTo>
                  <a:lnTo>
                    <a:pt x="1535" y="187"/>
                  </a:lnTo>
                  <a:lnTo>
                    <a:pt x="1528" y="232"/>
                  </a:lnTo>
                  <a:lnTo>
                    <a:pt x="1466" y="291"/>
                  </a:lnTo>
                  <a:lnTo>
                    <a:pt x="1294" y="343"/>
                  </a:lnTo>
                  <a:lnTo>
                    <a:pt x="1112" y="378"/>
                  </a:lnTo>
                  <a:lnTo>
                    <a:pt x="805" y="380"/>
                  </a:lnTo>
                  <a:lnTo>
                    <a:pt x="511" y="369"/>
                  </a:lnTo>
                  <a:lnTo>
                    <a:pt x="157" y="291"/>
                  </a:lnTo>
                  <a:lnTo>
                    <a:pt x="462" y="332"/>
                  </a:lnTo>
                  <a:lnTo>
                    <a:pt x="537" y="314"/>
                  </a:lnTo>
                  <a:lnTo>
                    <a:pt x="577" y="321"/>
                  </a:lnTo>
                  <a:lnTo>
                    <a:pt x="674" y="236"/>
                  </a:lnTo>
                  <a:lnTo>
                    <a:pt x="791" y="225"/>
                  </a:lnTo>
                  <a:lnTo>
                    <a:pt x="827" y="262"/>
                  </a:lnTo>
                  <a:lnTo>
                    <a:pt x="745" y="265"/>
                  </a:lnTo>
                  <a:lnTo>
                    <a:pt x="686" y="280"/>
                  </a:lnTo>
                  <a:lnTo>
                    <a:pt x="659" y="325"/>
                  </a:lnTo>
                  <a:lnTo>
                    <a:pt x="719" y="318"/>
                  </a:lnTo>
                  <a:lnTo>
                    <a:pt x="835" y="340"/>
                  </a:lnTo>
                  <a:lnTo>
                    <a:pt x="917" y="321"/>
                  </a:lnTo>
                  <a:lnTo>
                    <a:pt x="1055" y="336"/>
                  </a:lnTo>
                  <a:lnTo>
                    <a:pt x="1130" y="291"/>
                  </a:lnTo>
                  <a:lnTo>
                    <a:pt x="1174" y="329"/>
                  </a:lnTo>
                  <a:lnTo>
                    <a:pt x="1227" y="296"/>
                  </a:lnTo>
                  <a:lnTo>
                    <a:pt x="1331" y="303"/>
                  </a:lnTo>
                  <a:lnTo>
                    <a:pt x="1305" y="236"/>
                  </a:lnTo>
                  <a:lnTo>
                    <a:pt x="1189" y="228"/>
                  </a:lnTo>
                  <a:lnTo>
                    <a:pt x="1149" y="243"/>
                  </a:lnTo>
                  <a:lnTo>
                    <a:pt x="1092" y="190"/>
                  </a:lnTo>
                  <a:lnTo>
                    <a:pt x="988" y="194"/>
                  </a:lnTo>
                  <a:lnTo>
                    <a:pt x="902" y="175"/>
                  </a:lnTo>
                  <a:lnTo>
                    <a:pt x="858" y="205"/>
                  </a:lnTo>
                  <a:lnTo>
                    <a:pt x="734" y="175"/>
                  </a:lnTo>
                  <a:lnTo>
                    <a:pt x="581" y="190"/>
                  </a:lnTo>
                  <a:lnTo>
                    <a:pt x="507" y="157"/>
                  </a:lnTo>
                  <a:lnTo>
                    <a:pt x="462" y="172"/>
                  </a:lnTo>
                  <a:lnTo>
                    <a:pt x="369" y="194"/>
                  </a:lnTo>
                  <a:lnTo>
                    <a:pt x="350" y="168"/>
                  </a:lnTo>
                  <a:lnTo>
                    <a:pt x="305" y="168"/>
                  </a:lnTo>
                  <a:lnTo>
                    <a:pt x="234" y="153"/>
                  </a:lnTo>
                  <a:lnTo>
                    <a:pt x="171" y="161"/>
                  </a:lnTo>
                  <a:lnTo>
                    <a:pt x="123" y="143"/>
                  </a:lnTo>
                  <a:lnTo>
                    <a:pt x="68" y="150"/>
                  </a:lnTo>
                  <a:lnTo>
                    <a:pt x="33" y="205"/>
                  </a:lnTo>
                  <a:lnTo>
                    <a:pt x="0" y="146"/>
                  </a:lnTo>
                  <a:lnTo>
                    <a:pt x="11" y="112"/>
                  </a:lnTo>
                  <a:lnTo>
                    <a:pt x="11"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8" name="Freeform 346"/>
            <p:cNvSpPr>
              <a:spLocks/>
            </p:cNvSpPr>
            <p:nvPr/>
          </p:nvSpPr>
          <p:spPr bwMode="auto">
            <a:xfrm>
              <a:off x="3899" y="2317"/>
              <a:ext cx="171" cy="97"/>
            </a:xfrm>
            <a:custGeom>
              <a:avLst/>
              <a:gdLst>
                <a:gd name="T0" fmla="*/ 71 w 343"/>
                <a:gd name="T1" fmla="*/ 0 h 195"/>
                <a:gd name="T2" fmla="*/ 189 w 343"/>
                <a:gd name="T3" fmla="*/ 52 h 195"/>
                <a:gd name="T4" fmla="*/ 343 w 343"/>
                <a:gd name="T5" fmla="*/ 71 h 195"/>
                <a:gd name="T6" fmla="*/ 241 w 343"/>
                <a:gd name="T7" fmla="*/ 93 h 195"/>
                <a:gd name="T8" fmla="*/ 96 w 343"/>
                <a:gd name="T9" fmla="*/ 96 h 195"/>
                <a:gd name="T10" fmla="*/ 212 w 343"/>
                <a:gd name="T11" fmla="*/ 134 h 195"/>
                <a:gd name="T12" fmla="*/ 119 w 343"/>
                <a:gd name="T13" fmla="*/ 149 h 195"/>
                <a:gd name="T14" fmla="*/ 237 w 343"/>
                <a:gd name="T15" fmla="*/ 190 h 195"/>
                <a:gd name="T16" fmla="*/ 130 w 343"/>
                <a:gd name="T17" fmla="*/ 195 h 195"/>
                <a:gd name="T18" fmla="*/ 0 w 343"/>
                <a:gd name="T19" fmla="*/ 149 h 195"/>
                <a:gd name="T20" fmla="*/ 0 w 343"/>
                <a:gd name="T21" fmla="*/ 115 h 195"/>
                <a:gd name="T22" fmla="*/ 71 w 343"/>
                <a:gd name="T23" fmla="*/ 0 h 195"/>
                <a:gd name="T24" fmla="*/ 71 w 343"/>
                <a:gd name="T2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3" h="195">
                  <a:moveTo>
                    <a:pt x="71" y="0"/>
                  </a:moveTo>
                  <a:lnTo>
                    <a:pt x="189" y="52"/>
                  </a:lnTo>
                  <a:lnTo>
                    <a:pt x="343" y="71"/>
                  </a:lnTo>
                  <a:lnTo>
                    <a:pt x="241" y="93"/>
                  </a:lnTo>
                  <a:lnTo>
                    <a:pt x="96" y="96"/>
                  </a:lnTo>
                  <a:lnTo>
                    <a:pt x="212" y="134"/>
                  </a:lnTo>
                  <a:lnTo>
                    <a:pt x="119" y="149"/>
                  </a:lnTo>
                  <a:lnTo>
                    <a:pt x="237" y="190"/>
                  </a:lnTo>
                  <a:lnTo>
                    <a:pt x="130" y="195"/>
                  </a:lnTo>
                  <a:lnTo>
                    <a:pt x="0" y="149"/>
                  </a:lnTo>
                  <a:lnTo>
                    <a:pt x="0" y="115"/>
                  </a:lnTo>
                  <a:lnTo>
                    <a:pt x="71" y="0"/>
                  </a:lnTo>
                  <a:lnTo>
                    <a:pt x="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59" name="Freeform 347"/>
            <p:cNvSpPr>
              <a:spLocks/>
            </p:cNvSpPr>
            <p:nvPr/>
          </p:nvSpPr>
          <p:spPr bwMode="auto">
            <a:xfrm>
              <a:off x="4041" y="2453"/>
              <a:ext cx="122" cy="102"/>
            </a:xfrm>
            <a:custGeom>
              <a:avLst/>
              <a:gdLst>
                <a:gd name="T0" fmla="*/ 40 w 246"/>
                <a:gd name="T1" fmla="*/ 27 h 206"/>
                <a:gd name="T2" fmla="*/ 0 w 246"/>
                <a:gd name="T3" fmla="*/ 122 h 206"/>
                <a:gd name="T4" fmla="*/ 7 w 246"/>
                <a:gd name="T5" fmla="*/ 172 h 206"/>
                <a:gd name="T6" fmla="*/ 74 w 246"/>
                <a:gd name="T7" fmla="*/ 179 h 206"/>
                <a:gd name="T8" fmla="*/ 115 w 246"/>
                <a:gd name="T9" fmla="*/ 202 h 206"/>
                <a:gd name="T10" fmla="*/ 182 w 246"/>
                <a:gd name="T11" fmla="*/ 206 h 206"/>
                <a:gd name="T12" fmla="*/ 212 w 246"/>
                <a:gd name="T13" fmla="*/ 184 h 206"/>
                <a:gd name="T14" fmla="*/ 205 w 246"/>
                <a:gd name="T15" fmla="*/ 120 h 206"/>
                <a:gd name="T16" fmla="*/ 246 w 246"/>
                <a:gd name="T17" fmla="*/ 38 h 206"/>
                <a:gd name="T18" fmla="*/ 190 w 246"/>
                <a:gd name="T19" fmla="*/ 67 h 206"/>
                <a:gd name="T20" fmla="*/ 126 w 246"/>
                <a:gd name="T21" fmla="*/ 153 h 206"/>
                <a:gd name="T22" fmla="*/ 119 w 246"/>
                <a:gd name="T23" fmla="*/ 75 h 206"/>
                <a:gd name="T24" fmla="*/ 49 w 246"/>
                <a:gd name="T25" fmla="*/ 138 h 206"/>
                <a:gd name="T26" fmla="*/ 44 w 246"/>
                <a:gd name="T27" fmla="*/ 91 h 206"/>
                <a:gd name="T28" fmla="*/ 93 w 246"/>
                <a:gd name="T29" fmla="*/ 0 h 206"/>
                <a:gd name="T30" fmla="*/ 40 w 246"/>
                <a:gd name="T31" fmla="*/ 27 h 206"/>
                <a:gd name="T32" fmla="*/ 40 w 246"/>
                <a:gd name="T33" fmla="*/ 2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6" h="206">
                  <a:moveTo>
                    <a:pt x="40" y="27"/>
                  </a:moveTo>
                  <a:lnTo>
                    <a:pt x="0" y="122"/>
                  </a:lnTo>
                  <a:lnTo>
                    <a:pt x="7" y="172"/>
                  </a:lnTo>
                  <a:lnTo>
                    <a:pt x="74" y="179"/>
                  </a:lnTo>
                  <a:lnTo>
                    <a:pt x="115" y="202"/>
                  </a:lnTo>
                  <a:lnTo>
                    <a:pt x="182" y="206"/>
                  </a:lnTo>
                  <a:lnTo>
                    <a:pt x="212" y="184"/>
                  </a:lnTo>
                  <a:lnTo>
                    <a:pt x="205" y="120"/>
                  </a:lnTo>
                  <a:lnTo>
                    <a:pt x="246" y="38"/>
                  </a:lnTo>
                  <a:lnTo>
                    <a:pt x="190" y="67"/>
                  </a:lnTo>
                  <a:lnTo>
                    <a:pt x="126" y="153"/>
                  </a:lnTo>
                  <a:lnTo>
                    <a:pt x="119" y="75"/>
                  </a:lnTo>
                  <a:lnTo>
                    <a:pt x="49" y="138"/>
                  </a:lnTo>
                  <a:lnTo>
                    <a:pt x="44" y="91"/>
                  </a:lnTo>
                  <a:lnTo>
                    <a:pt x="93" y="0"/>
                  </a:lnTo>
                  <a:lnTo>
                    <a:pt x="40" y="27"/>
                  </a:lnTo>
                  <a:lnTo>
                    <a:pt x="4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0" name="Freeform 348"/>
            <p:cNvSpPr>
              <a:spLocks/>
            </p:cNvSpPr>
            <p:nvPr/>
          </p:nvSpPr>
          <p:spPr bwMode="auto">
            <a:xfrm>
              <a:off x="4150" y="2596"/>
              <a:ext cx="174" cy="92"/>
            </a:xfrm>
            <a:custGeom>
              <a:avLst/>
              <a:gdLst>
                <a:gd name="T0" fmla="*/ 139 w 347"/>
                <a:gd name="T1" fmla="*/ 0 h 183"/>
                <a:gd name="T2" fmla="*/ 93 w 347"/>
                <a:gd name="T3" fmla="*/ 86 h 183"/>
                <a:gd name="T4" fmla="*/ 0 w 347"/>
                <a:gd name="T5" fmla="*/ 150 h 183"/>
                <a:gd name="T6" fmla="*/ 67 w 347"/>
                <a:gd name="T7" fmla="*/ 172 h 183"/>
                <a:gd name="T8" fmla="*/ 202 w 347"/>
                <a:gd name="T9" fmla="*/ 183 h 183"/>
                <a:gd name="T10" fmla="*/ 277 w 347"/>
                <a:gd name="T11" fmla="*/ 152 h 183"/>
                <a:gd name="T12" fmla="*/ 128 w 347"/>
                <a:gd name="T13" fmla="*/ 134 h 183"/>
                <a:gd name="T14" fmla="*/ 150 w 347"/>
                <a:gd name="T15" fmla="*/ 112 h 183"/>
                <a:gd name="T16" fmla="*/ 250 w 347"/>
                <a:gd name="T17" fmla="*/ 101 h 183"/>
                <a:gd name="T18" fmla="*/ 172 w 347"/>
                <a:gd name="T19" fmla="*/ 52 h 183"/>
                <a:gd name="T20" fmla="*/ 265 w 347"/>
                <a:gd name="T21" fmla="*/ 64 h 183"/>
                <a:gd name="T22" fmla="*/ 347 w 347"/>
                <a:gd name="T23" fmla="*/ 15 h 183"/>
                <a:gd name="T24" fmla="*/ 213 w 347"/>
                <a:gd name="T25" fmla="*/ 22 h 183"/>
                <a:gd name="T26" fmla="*/ 139 w 347"/>
                <a:gd name="T27" fmla="*/ 0 h 183"/>
                <a:gd name="T28" fmla="*/ 139 w 347"/>
                <a:gd name="T29"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183">
                  <a:moveTo>
                    <a:pt x="139" y="0"/>
                  </a:moveTo>
                  <a:lnTo>
                    <a:pt x="93" y="86"/>
                  </a:lnTo>
                  <a:lnTo>
                    <a:pt x="0" y="150"/>
                  </a:lnTo>
                  <a:lnTo>
                    <a:pt x="67" y="172"/>
                  </a:lnTo>
                  <a:lnTo>
                    <a:pt x="202" y="183"/>
                  </a:lnTo>
                  <a:lnTo>
                    <a:pt x="277" y="152"/>
                  </a:lnTo>
                  <a:lnTo>
                    <a:pt x="128" y="134"/>
                  </a:lnTo>
                  <a:lnTo>
                    <a:pt x="150" y="112"/>
                  </a:lnTo>
                  <a:lnTo>
                    <a:pt x="250" y="101"/>
                  </a:lnTo>
                  <a:lnTo>
                    <a:pt x="172" y="52"/>
                  </a:lnTo>
                  <a:lnTo>
                    <a:pt x="265" y="64"/>
                  </a:lnTo>
                  <a:lnTo>
                    <a:pt x="347" y="15"/>
                  </a:lnTo>
                  <a:lnTo>
                    <a:pt x="213" y="22"/>
                  </a:lnTo>
                  <a:lnTo>
                    <a:pt x="139" y="0"/>
                  </a:lnTo>
                  <a:lnTo>
                    <a:pt x="1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1" name="Freeform 349"/>
            <p:cNvSpPr>
              <a:spLocks/>
            </p:cNvSpPr>
            <p:nvPr/>
          </p:nvSpPr>
          <p:spPr bwMode="auto">
            <a:xfrm>
              <a:off x="4244" y="2469"/>
              <a:ext cx="191" cy="114"/>
            </a:xfrm>
            <a:custGeom>
              <a:avLst/>
              <a:gdLst>
                <a:gd name="T0" fmla="*/ 93 w 383"/>
                <a:gd name="T1" fmla="*/ 41 h 227"/>
                <a:gd name="T2" fmla="*/ 0 w 383"/>
                <a:gd name="T3" fmla="*/ 179 h 227"/>
                <a:gd name="T4" fmla="*/ 73 w 383"/>
                <a:gd name="T5" fmla="*/ 156 h 227"/>
                <a:gd name="T6" fmla="*/ 215 w 383"/>
                <a:gd name="T7" fmla="*/ 63 h 227"/>
                <a:gd name="T8" fmla="*/ 200 w 383"/>
                <a:gd name="T9" fmla="*/ 141 h 227"/>
                <a:gd name="T10" fmla="*/ 133 w 383"/>
                <a:gd name="T11" fmla="*/ 198 h 227"/>
                <a:gd name="T12" fmla="*/ 215 w 383"/>
                <a:gd name="T13" fmla="*/ 183 h 227"/>
                <a:gd name="T14" fmla="*/ 211 w 383"/>
                <a:gd name="T15" fmla="*/ 227 h 227"/>
                <a:gd name="T16" fmla="*/ 286 w 383"/>
                <a:gd name="T17" fmla="*/ 183 h 227"/>
                <a:gd name="T18" fmla="*/ 383 w 383"/>
                <a:gd name="T19" fmla="*/ 83 h 227"/>
                <a:gd name="T20" fmla="*/ 361 w 383"/>
                <a:gd name="T21" fmla="*/ 33 h 227"/>
                <a:gd name="T22" fmla="*/ 283 w 383"/>
                <a:gd name="T23" fmla="*/ 104 h 227"/>
                <a:gd name="T24" fmla="*/ 275 w 383"/>
                <a:gd name="T25" fmla="*/ 15 h 227"/>
                <a:gd name="T26" fmla="*/ 193 w 383"/>
                <a:gd name="T27" fmla="*/ 4 h 227"/>
                <a:gd name="T28" fmla="*/ 137 w 383"/>
                <a:gd name="T29" fmla="*/ 57 h 227"/>
                <a:gd name="T30" fmla="*/ 130 w 383"/>
                <a:gd name="T31" fmla="*/ 0 h 227"/>
                <a:gd name="T32" fmla="*/ 93 w 383"/>
                <a:gd name="T33" fmla="*/ 41 h 227"/>
                <a:gd name="T34" fmla="*/ 93 w 383"/>
                <a:gd name="T35" fmla="*/ 4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3" h="227">
                  <a:moveTo>
                    <a:pt x="93" y="41"/>
                  </a:moveTo>
                  <a:lnTo>
                    <a:pt x="0" y="179"/>
                  </a:lnTo>
                  <a:lnTo>
                    <a:pt x="73" y="156"/>
                  </a:lnTo>
                  <a:lnTo>
                    <a:pt x="215" y="63"/>
                  </a:lnTo>
                  <a:lnTo>
                    <a:pt x="200" y="141"/>
                  </a:lnTo>
                  <a:lnTo>
                    <a:pt x="133" y="198"/>
                  </a:lnTo>
                  <a:lnTo>
                    <a:pt x="215" y="183"/>
                  </a:lnTo>
                  <a:lnTo>
                    <a:pt x="211" y="227"/>
                  </a:lnTo>
                  <a:lnTo>
                    <a:pt x="286" y="183"/>
                  </a:lnTo>
                  <a:lnTo>
                    <a:pt x="383" y="83"/>
                  </a:lnTo>
                  <a:lnTo>
                    <a:pt x="361" y="33"/>
                  </a:lnTo>
                  <a:lnTo>
                    <a:pt x="283" y="104"/>
                  </a:lnTo>
                  <a:lnTo>
                    <a:pt x="275" y="15"/>
                  </a:lnTo>
                  <a:lnTo>
                    <a:pt x="193" y="4"/>
                  </a:lnTo>
                  <a:lnTo>
                    <a:pt x="137" y="57"/>
                  </a:lnTo>
                  <a:lnTo>
                    <a:pt x="130" y="0"/>
                  </a:lnTo>
                  <a:lnTo>
                    <a:pt x="93" y="41"/>
                  </a:lnTo>
                  <a:lnTo>
                    <a:pt x="93"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2" name="Freeform 350"/>
            <p:cNvSpPr>
              <a:spLocks/>
            </p:cNvSpPr>
            <p:nvPr/>
          </p:nvSpPr>
          <p:spPr bwMode="auto">
            <a:xfrm>
              <a:off x="3916" y="2650"/>
              <a:ext cx="458" cy="94"/>
            </a:xfrm>
            <a:custGeom>
              <a:avLst/>
              <a:gdLst>
                <a:gd name="T0" fmla="*/ 0 w 916"/>
                <a:gd name="T1" fmla="*/ 68 h 187"/>
                <a:gd name="T2" fmla="*/ 89 w 916"/>
                <a:gd name="T3" fmla="*/ 119 h 187"/>
                <a:gd name="T4" fmla="*/ 217 w 916"/>
                <a:gd name="T5" fmla="*/ 119 h 187"/>
                <a:gd name="T6" fmla="*/ 343 w 916"/>
                <a:gd name="T7" fmla="*/ 153 h 187"/>
                <a:gd name="T8" fmla="*/ 522 w 916"/>
                <a:gd name="T9" fmla="*/ 168 h 187"/>
                <a:gd name="T10" fmla="*/ 723 w 916"/>
                <a:gd name="T11" fmla="*/ 187 h 187"/>
                <a:gd name="T12" fmla="*/ 916 w 916"/>
                <a:gd name="T13" fmla="*/ 172 h 187"/>
                <a:gd name="T14" fmla="*/ 898 w 916"/>
                <a:gd name="T15" fmla="*/ 115 h 187"/>
                <a:gd name="T16" fmla="*/ 832 w 916"/>
                <a:gd name="T17" fmla="*/ 157 h 187"/>
                <a:gd name="T18" fmla="*/ 693 w 916"/>
                <a:gd name="T19" fmla="*/ 157 h 187"/>
                <a:gd name="T20" fmla="*/ 637 w 916"/>
                <a:gd name="T21" fmla="*/ 157 h 187"/>
                <a:gd name="T22" fmla="*/ 646 w 916"/>
                <a:gd name="T23" fmla="*/ 97 h 187"/>
                <a:gd name="T24" fmla="*/ 582 w 916"/>
                <a:gd name="T25" fmla="*/ 137 h 187"/>
                <a:gd name="T26" fmla="*/ 544 w 916"/>
                <a:gd name="T27" fmla="*/ 93 h 187"/>
                <a:gd name="T28" fmla="*/ 467 w 916"/>
                <a:gd name="T29" fmla="*/ 130 h 187"/>
                <a:gd name="T30" fmla="*/ 455 w 916"/>
                <a:gd name="T31" fmla="*/ 89 h 187"/>
                <a:gd name="T32" fmla="*/ 369 w 916"/>
                <a:gd name="T33" fmla="*/ 112 h 187"/>
                <a:gd name="T34" fmla="*/ 279 w 916"/>
                <a:gd name="T35" fmla="*/ 108 h 187"/>
                <a:gd name="T36" fmla="*/ 253 w 916"/>
                <a:gd name="T37" fmla="*/ 60 h 187"/>
                <a:gd name="T38" fmla="*/ 387 w 916"/>
                <a:gd name="T39" fmla="*/ 64 h 187"/>
                <a:gd name="T40" fmla="*/ 235 w 916"/>
                <a:gd name="T41" fmla="*/ 15 h 187"/>
                <a:gd name="T42" fmla="*/ 197 w 916"/>
                <a:gd name="T43" fmla="*/ 60 h 187"/>
                <a:gd name="T44" fmla="*/ 104 w 916"/>
                <a:gd name="T45" fmla="*/ 82 h 187"/>
                <a:gd name="T46" fmla="*/ 120 w 916"/>
                <a:gd name="T47" fmla="*/ 0 h 187"/>
                <a:gd name="T48" fmla="*/ 60 w 916"/>
                <a:gd name="T49" fmla="*/ 53 h 187"/>
                <a:gd name="T50" fmla="*/ 29 w 916"/>
                <a:gd name="T51" fmla="*/ 33 h 187"/>
                <a:gd name="T52" fmla="*/ 0 w 916"/>
                <a:gd name="T53" fmla="*/ 68 h 187"/>
                <a:gd name="T54" fmla="*/ 0 w 916"/>
                <a:gd name="T55" fmla="*/ 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6" h="187">
                  <a:moveTo>
                    <a:pt x="0" y="68"/>
                  </a:moveTo>
                  <a:lnTo>
                    <a:pt x="89" y="119"/>
                  </a:lnTo>
                  <a:lnTo>
                    <a:pt x="217" y="119"/>
                  </a:lnTo>
                  <a:lnTo>
                    <a:pt x="343" y="153"/>
                  </a:lnTo>
                  <a:lnTo>
                    <a:pt x="522" y="168"/>
                  </a:lnTo>
                  <a:lnTo>
                    <a:pt x="723" y="187"/>
                  </a:lnTo>
                  <a:lnTo>
                    <a:pt x="916" y="172"/>
                  </a:lnTo>
                  <a:lnTo>
                    <a:pt x="898" y="115"/>
                  </a:lnTo>
                  <a:lnTo>
                    <a:pt x="832" y="157"/>
                  </a:lnTo>
                  <a:lnTo>
                    <a:pt x="693" y="157"/>
                  </a:lnTo>
                  <a:lnTo>
                    <a:pt x="637" y="157"/>
                  </a:lnTo>
                  <a:lnTo>
                    <a:pt x="646" y="97"/>
                  </a:lnTo>
                  <a:lnTo>
                    <a:pt x="582" y="137"/>
                  </a:lnTo>
                  <a:lnTo>
                    <a:pt x="544" y="93"/>
                  </a:lnTo>
                  <a:lnTo>
                    <a:pt x="467" y="130"/>
                  </a:lnTo>
                  <a:lnTo>
                    <a:pt x="455" y="89"/>
                  </a:lnTo>
                  <a:lnTo>
                    <a:pt x="369" y="112"/>
                  </a:lnTo>
                  <a:lnTo>
                    <a:pt x="279" y="108"/>
                  </a:lnTo>
                  <a:lnTo>
                    <a:pt x="253" y="60"/>
                  </a:lnTo>
                  <a:lnTo>
                    <a:pt x="387" y="64"/>
                  </a:lnTo>
                  <a:lnTo>
                    <a:pt x="235" y="15"/>
                  </a:lnTo>
                  <a:lnTo>
                    <a:pt x="197" y="60"/>
                  </a:lnTo>
                  <a:lnTo>
                    <a:pt x="104" y="82"/>
                  </a:lnTo>
                  <a:lnTo>
                    <a:pt x="120" y="0"/>
                  </a:lnTo>
                  <a:lnTo>
                    <a:pt x="60" y="53"/>
                  </a:lnTo>
                  <a:lnTo>
                    <a:pt x="29" y="33"/>
                  </a:lnTo>
                  <a:lnTo>
                    <a:pt x="0" y="6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3" name="Freeform 351"/>
            <p:cNvSpPr>
              <a:spLocks/>
            </p:cNvSpPr>
            <p:nvPr/>
          </p:nvSpPr>
          <p:spPr bwMode="auto">
            <a:xfrm>
              <a:off x="3821" y="2307"/>
              <a:ext cx="87" cy="80"/>
            </a:xfrm>
            <a:custGeom>
              <a:avLst/>
              <a:gdLst>
                <a:gd name="T0" fmla="*/ 60 w 175"/>
                <a:gd name="T1" fmla="*/ 0 h 161"/>
                <a:gd name="T2" fmla="*/ 3 w 175"/>
                <a:gd name="T3" fmla="*/ 64 h 161"/>
                <a:gd name="T4" fmla="*/ 0 w 175"/>
                <a:gd name="T5" fmla="*/ 128 h 161"/>
                <a:gd name="T6" fmla="*/ 25 w 175"/>
                <a:gd name="T7" fmla="*/ 146 h 161"/>
                <a:gd name="T8" fmla="*/ 44 w 175"/>
                <a:gd name="T9" fmla="*/ 101 h 161"/>
                <a:gd name="T10" fmla="*/ 60 w 175"/>
                <a:gd name="T11" fmla="*/ 146 h 161"/>
                <a:gd name="T12" fmla="*/ 93 w 175"/>
                <a:gd name="T13" fmla="*/ 161 h 161"/>
                <a:gd name="T14" fmla="*/ 93 w 175"/>
                <a:gd name="T15" fmla="*/ 119 h 161"/>
                <a:gd name="T16" fmla="*/ 119 w 175"/>
                <a:gd name="T17" fmla="*/ 134 h 161"/>
                <a:gd name="T18" fmla="*/ 175 w 175"/>
                <a:gd name="T19" fmla="*/ 4 h 161"/>
                <a:gd name="T20" fmla="*/ 100 w 175"/>
                <a:gd name="T21" fmla="*/ 71 h 161"/>
                <a:gd name="T22" fmla="*/ 89 w 175"/>
                <a:gd name="T23" fmla="*/ 46 h 161"/>
                <a:gd name="T24" fmla="*/ 40 w 175"/>
                <a:gd name="T25" fmla="*/ 66 h 161"/>
                <a:gd name="T26" fmla="*/ 60 w 175"/>
                <a:gd name="T27" fmla="*/ 0 h 161"/>
                <a:gd name="T28" fmla="*/ 60 w 175"/>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161">
                  <a:moveTo>
                    <a:pt x="60" y="0"/>
                  </a:moveTo>
                  <a:lnTo>
                    <a:pt x="3" y="64"/>
                  </a:lnTo>
                  <a:lnTo>
                    <a:pt x="0" y="128"/>
                  </a:lnTo>
                  <a:lnTo>
                    <a:pt x="25" y="146"/>
                  </a:lnTo>
                  <a:lnTo>
                    <a:pt x="44" y="101"/>
                  </a:lnTo>
                  <a:lnTo>
                    <a:pt x="60" y="146"/>
                  </a:lnTo>
                  <a:lnTo>
                    <a:pt x="93" y="161"/>
                  </a:lnTo>
                  <a:lnTo>
                    <a:pt x="93" y="119"/>
                  </a:lnTo>
                  <a:lnTo>
                    <a:pt x="119" y="134"/>
                  </a:lnTo>
                  <a:lnTo>
                    <a:pt x="175" y="4"/>
                  </a:lnTo>
                  <a:lnTo>
                    <a:pt x="100" y="71"/>
                  </a:lnTo>
                  <a:lnTo>
                    <a:pt x="89" y="46"/>
                  </a:lnTo>
                  <a:lnTo>
                    <a:pt x="40" y="66"/>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4" name="Freeform 352"/>
            <p:cNvSpPr>
              <a:spLocks/>
            </p:cNvSpPr>
            <p:nvPr/>
          </p:nvSpPr>
          <p:spPr bwMode="auto">
            <a:xfrm>
              <a:off x="4931" y="2059"/>
              <a:ext cx="60" cy="99"/>
            </a:xfrm>
            <a:custGeom>
              <a:avLst/>
              <a:gdLst>
                <a:gd name="T0" fmla="*/ 32 w 121"/>
                <a:gd name="T1" fmla="*/ 0 h 197"/>
                <a:gd name="T2" fmla="*/ 121 w 121"/>
                <a:gd name="T3" fmla="*/ 59 h 197"/>
                <a:gd name="T4" fmla="*/ 104 w 121"/>
                <a:gd name="T5" fmla="*/ 89 h 197"/>
                <a:gd name="T6" fmla="*/ 114 w 121"/>
                <a:gd name="T7" fmla="*/ 131 h 197"/>
                <a:gd name="T8" fmla="*/ 68 w 121"/>
                <a:gd name="T9" fmla="*/ 197 h 197"/>
                <a:gd name="T10" fmla="*/ 29 w 121"/>
                <a:gd name="T11" fmla="*/ 152 h 197"/>
                <a:gd name="T12" fmla="*/ 58 w 121"/>
                <a:gd name="T13" fmla="*/ 115 h 197"/>
                <a:gd name="T14" fmla="*/ 32 w 121"/>
                <a:gd name="T15" fmla="*/ 89 h 197"/>
                <a:gd name="T16" fmla="*/ 58 w 121"/>
                <a:gd name="T17" fmla="*/ 65 h 197"/>
                <a:gd name="T18" fmla="*/ 0 w 121"/>
                <a:gd name="T19" fmla="*/ 20 h 197"/>
                <a:gd name="T20" fmla="*/ 32 w 121"/>
                <a:gd name="T21" fmla="*/ 0 h 197"/>
                <a:gd name="T22" fmla="*/ 32 w 121"/>
                <a:gd name="T23"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197">
                  <a:moveTo>
                    <a:pt x="32" y="0"/>
                  </a:moveTo>
                  <a:lnTo>
                    <a:pt x="121" y="59"/>
                  </a:lnTo>
                  <a:lnTo>
                    <a:pt x="104" y="89"/>
                  </a:lnTo>
                  <a:lnTo>
                    <a:pt x="114" y="131"/>
                  </a:lnTo>
                  <a:lnTo>
                    <a:pt x="68" y="197"/>
                  </a:lnTo>
                  <a:lnTo>
                    <a:pt x="29" y="152"/>
                  </a:lnTo>
                  <a:lnTo>
                    <a:pt x="58" y="115"/>
                  </a:lnTo>
                  <a:lnTo>
                    <a:pt x="32" y="89"/>
                  </a:lnTo>
                  <a:lnTo>
                    <a:pt x="58" y="65"/>
                  </a:lnTo>
                  <a:lnTo>
                    <a:pt x="0" y="2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5" name="Freeform 353"/>
            <p:cNvSpPr>
              <a:spLocks/>
            </p:cNvSpPr>
            <p:nvPr/>
          </p:nvSpPr>
          <p:spPr bwMode="auto">
            <a:xfrm>
              <a:off x="4428" y="2192"/>
              <a:ext cx="199" cy="55"/>
            </a:xfrm>
            <a:custGeom>
              <a:avLst/>
              <a:gdLst>
                <a:gd name="T0" fmla="*/ 0 w 398"/>
                <a:gd name="T1" fmla="*/ 106 h 111"/>
                <a:gd name="T2" fmla="*/ 84 w 398"/>
                <a:gd name="T3" fmla="*/ 53 h 111"/>
                <a:gd name="T4" fmla="*/ 205 w 398"/>
                <a:gd name="T5" fmla="*/ 36 h 111"/>
                <a:gd name="T6" fmla="*/ 345 w 398"/>
                <a:gd name="T7" fmla="*/ 0 h 111"/>
                <a:gd name="T8" fmla="*/ 398 w 398"/>
                <a:gd name="T9" fmla="*/ 0 h 111"/>
                <a:gd name="T10" fmla="*/ 297 w 398"/>
                <a:gd name="T11" fmla="*/ 66 h 111"/>
                <a:gd name="T12" fmla="*/ 215 w 398"/>
                <a:gd name="T13" fmla="*/ 63 h 111"/>
                <a:gd name="T14" fmla="*/ 123 w 398"/>
                <a:gd name="T15" fmla="*/ 73 h 111"/>
                <a:gd name="T16" fmla="*/ 91 w 398"/>
                <a:gd name="T17" fmla="*/ 111 h 111"/>
                <a:gd name="T18" fmla="*/ 0 w 398"/>
                <a:gd name="T19" fmla="*/ 106 h 111"/>
                <a:gd name="T20" fmla="*/ 0 w 398"/>
                <a:gd name="T21" fmla="*/ 10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111">
                  <a:moveTo>
                    <a:pt x="0" y="106"/>
                  </a:moveTo>
                  <a:lnTo>
                    <a:pt x="84" y="53"/>
                  </a:lnTo>
                  <a:lnTo>
                    <a:pt x="205" y="36"/>
                  </a:lnTo>
                  <a:lnTo>
                    <a:pt x="345" y="0"/>
                  </a:lnTo>
                  <a:lnTo>
                    <a:pt x="398" y="0"/>
                  </a:lnTo>
                  <a:lnTo>
                    <a:pt x="297" y="66"/>
                  </a:lnTo>
                  <a:lnTo>
                    <a:pt x="215" y="63"/>
                  </a:lnTo>
                  <a:lnTo>
                    <a:pt x="123" y="73"/>
                  </a:lnTo>
                  <a:lnTo>
                    <a:pt x="91" y="111"/>
                  </a:lnTo>
                  <a:lnTo>
                    <a:pt x="0" y="106"/>
                  </a:lnTo>
                  <a:lnTo>
                    <a:pt x="0"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6" name="Freeform 354"/>
            <p:cNvSpPr>
              <a:spLocks/>
            </p:cNvSpPr>
            <p:nvPr/>
          </p:nvSpPr>
          <p:spPr bwMode="auto">
            <a:xfrm>
              <a:off x="3515" y="2110"/>
              <a:ext cx="424" cy="311"/>
            </a:xfrm>
            <a:custGeom>
              <a:avLst/>
              <a:gdLst>
                <a:gd name="T0" fmla="*/ 848 w 848"/>
                <a:gd name="T1" fmla="*/ 268 h 622"/>
                <a:gd name="T2" fmla="*/ 747 w 848"/>
                <a:gd name="T3" fmla="*/ 279 h 622"/>
                <a:gd name="T4" fmla="*/ 599 w 848"/>
                <a:gd name="T5" fmla="*/ 409 h 622"/>
                <a:gd name="T6" fmla="*/ 535 w 848"/>
                <a:gd name="T7" fmla="*/ 562 h 622"/>
                <a:gd name="T8" fmla="*/ 535 w 848"/>
                <a:gd name="T9" fmla="*/ 622 h 622"/>
                <a:gd name="T10" fmla="*/ 308 w 848"/>
                <a:gd name="T11" fmla="*/ 611 h 622"/>
                <a:gd name="T12" fmla="*/ 285 w 848"/>
                <a:gd name="T13" fmla="*/ 551 h 622"/>
                <a:gd name="T14" fmla="*/ 190 w 848"/>
                <a:gd name="T15" fmla="*/ 562 h 622"/>
                <a:gd name="T16" fmla="*/ 107 w 848"/>
                <a:gd name="T17" fmla="*/ 546 h 622"/>
                <a:gd name="T18" fmla="*/ 107 w 848"/>
                <a:gd name="T19" fmla="*/ 486 h 622"/>
                <a:gd name="T20" fmla="*/ 91 w 848"/>
                <a:gd name="T21" fmla="*/ 355 h 622"/>
                <a:gd name="T22" fmla="*/ 0 w 848"/>
                <a:gd name="T23" fmla="*/ 196 h 622"/>
                <a:gd name="T24" fmla="*/ 18 w 848"/>
                <a:gd name="T25" fmla="*/ 112 h 622"/>
                <a:gd name="T26" fmla="*/ 18 w 848"/>
                <a:gd name="T27" fmla="*/ 47 h 622"/>
                <a:gd name="T28" fmla="*/ 31 w 848"/>
                <a:gd name="T29" fmla="*/ 0 h 622"/>
                <a:gd name="T30" fmla="*/ 190 w 848"/>
                <a:gd name="T31" fmla="*/ 11 h 622"/>
                <a:gd name="T32" fmla="*/ 78 w 848"/>
                <a:gd name="T33" fmla="*/ 29 h 622"/>
                <a:gd name="T34" fmla="*/ 54 w 848"/>
                <a:gd name="T35" fmla="*/ 94 h 622"/>
                <a:gd name="T36" fmla="*/ 48 w 848"/>
                <a:gd name="T37" fmla="*/ 201 h 622"/>
                <a:gd name="T38" fmla="*/ 96 w 848"/>
                <a:gd name="T39" fmla="*/ 297 h 622"/>
                <a:gd name="T40" fmla="*/ 143 w 848"/>
                <a:gd name="T41" fmla="*/ 384 h 622"/>
                <a:gd name="T42" fmla="*/ 161 w 848"/>
                <a:gd name="T43" fmla="*/ 497 h 622"/>
                <a:gd name="T44" fmla="*/ 232 w 848"/>
                <a:gd name="T45" fmla="*/ 504 h 622"/>
                <a:gd name="T46" fmla="*/ 363 w 848"/>
                <a:gd name="T47" fmla="*/ 493 h 622"/>
                <a:gd name="T48" fmla="*/ 486 w 848"/>
                <a:gd name="T49" fmla="*/ 384 h 622"/>
                <a:gd name="T50" fmla="*/ 599 w 848"/>
                <a:gd name="T51" fmla="*/ 266 h 622"/>
                <a:gd name="T52" fmla="*/ 744 w 848"/>
                <a:gd name="T53" fmla="*/ 215 h 622"/>
                <a:gd name="T54" fmla="*/ 848 w 848"/>
                <a:gd name="T55" fmla="*/ 268 h 622"/>
                <a:gd name="T56" fmla="*/ 848 w 848"/>
                <a:gd name="T57" fmla="*/ 268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8" h="622">
                  <a:moveTo>
                    <a:pt x="848" y="268"/>
                  </a:moveTo>
                  <a:lnTo>
                    <a:pt x="747" y="279"/>
                  </a:lnTo>
                  <a:lnTo>
                    <a:pt x="599" y="409"/>
                  </a:lnTo>
                  <a:lnTo>
                    <a:pt x="535" y="562"/>
                  </a:lnTo>
                  <a:lnTo>
                    <a:pt x="535" y="622"/>
                  </a:lnTo>
                  <a:lnTo>
                    <a:pt x="308" y="611"/>
                  </a:lnTo>
                  <a:lnTo>
                    <a:pt x="285" y="551"/>
                  </a:lnTo>
                  <a:lnTo>
                    <a:pt x="190" y="562"/>
                  </a:lnTo>
                  <a:lnTo>
                    <a:pt x="107" y="546"/>
                  </a:lnTo>
                  <a:lnTo>
                    <a:pt x="107" y="486"/>
                  </a:lnTo>
                  <a:lnTo>
                    <a:pt x="91" y="355"/>
                  </a:lnTo>
                  <a:lnTo>
                    <a:pt x="0" y="196"/>
                  </a:lnTo>
                  <a:lnTo>
                    <a:pt x="18" y="112"/>
                  </a:lnTo>
                  <a:lnTo>
                    <a:pt x="18" y="47"/>
                  </a:lnTo>
                  <a:lnTo>
                    <a:pt x="31" y="0"/>
                  </a:lnTo>
                  <a:lnTo>
                    <a:pt x="190" y="11"/>
                  </a:lnTo>
                  <a:lnTo>
                    <a:pt x="78" y="29"/>
                  </a:lnTo>
                  <a:lnTo>
                    <a:pt x="54" y="94"/>
                  </a:lnTo>
                  <a:lnTo>
                    <a:pt x="48" y="201"/>
                  </a:lnTo>
                  <a:lnTo>
                    <a:pt x="96" y="297"/>
                  </a:lnTo>
                  <a:lnTo>
                    <a:pt x="143" y="384"/>
                  </a:lnTo>
                  <a:lnTo>
                    <a:pt x="161" y="497"/>
                  </a:lnTo>
                  <a:lnTo>
                    <a:pt x="232" y="504"/>
                  </a:lnTo>
                  <a:lnTo>
                    <a:pt x="363" y="493"/>
                  </a:lnTo>
                  <a:lnTo>
                    <a:pt x="486" y="384"/>
                  </a:lnTo>
                  <a:lnTo>
                    <a:pt x="599" y="266"/>
                  </a:lnTo>
                  <a:lnTo>
                    <a:pt x="744" y="215"/>
                  </a:lnTo>
                  <a:lnTo>
                    <a:pt x="848" y="268"/>
                  </a:lnTo>
                  <a:lnTo>
                    <a:pt x="848"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7" name="Freeform 355"/>
            <p:cNvSpPr>
              <a:spLocks/>
            </p:cNvSpPr>
            <p:nvPr/>
          </p:nvSpPr>
          <p:spPr bwMode="auto">
            <a:xfrm>
              <a:off x="3664" y="2167"/>
              <a:ext cx="299" cy="88"/>
            </a:xfrm>
            <a:custGeom>
              <a:avLst/>
              <a:gdLst>
                <a:gd name="T0" fmla="*/ 0 w 600"/>
                <a:gd name="T1" fmla="*/ 0 h 177"/>
                <a:gd name="T2" fmla="*/ 109 w 600"/>
                <a:gd name="T3" fmla="*/ 25 h 177"/>
                <a:gd name="T4" fmla="*/ 264 w 600"/>
                <a:gd name="T5" fmla="*/ 49 h 177"/>
                <a:gd name="T6" fmla="*/ 396 w 600"/>
                <a:gd name="T7" fmla="*/ 53 h 177"/>
                <a:gd name="T8" fmla="*/ 483 w 600"/>
                <a:gd name="T9" fmla="*/ 53 h 177"/>
                <a:gd name="T10" fmla="*/ 547 w 600"/>
                <a:gd name="T11" fmla="*/ 102 h 177"/>
                <a:gd name="T12" fmla="*/ 600 w 600"/>
                <a:gd name="T13" fmla="*/ 177 h 177"/>
                <a:gd name="T14" fmla="*/ 513 w 600"/>
                <a:gd name="T15" fmla="*/ 157 h 177"/>
                <a:gd name="T16" fmla="*/ 471 w 600"/>
                <a:gd name="T17" fmla="*/ 85 h 177"/>
                <a:gd name="T18" fmla="*/ 352 w 600"/>
                <a:gd name="T19" fmla="*/ 77 h 177"/>
                <a:gd name="T20" fmla="*/ 209 w 600"/>
                <a:gd name="T21" fmla="*/ 81 h 177"/>
                <a:gd name="T22" fmla="*/ 53 w 600"/>
                <a:gd name="T23" fmla="*/ 53 h 177"/>
                <a:gd name="T24" fmla="*/ 0 w 600"/>
                <a:gd name="T25" fmla="*/ 0 h 177"/>
                <a:gd name="T26" fmla="*/ 0 w 600"/>
                <a:gd name="T2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0" h="177">
                  <a:moveTo>
                    <a:pt x="0" y="0"/>
                  </a:moveTo>
                  <a:lnTo>
                    <a:pt x="109" y="25"/>
                  </a:lnTo>
                  <a:lnTo>
                    <a:pt x="264" y="49"/>
                  </a:lnTo>
                  <a:lnTo>
                    <a:pt x="396" y="53"/>
                  </a:lnTo>
                  <a:lnTo>
                    <a:pt x="483" y="53"/>
                  </a:lnTo>
                  <a:lnTo>
                    <a:pt x="547" y="102"/>
                  </a:lnTo>
                  <a:lnTo>
                    <a:pt x="600" y="177"/>
                  </a:lnTo>
                  <a:lnTo>
                    <a:pt x="513" y="157"/>
                  </a:lnTo>
                  <a:lnTo>
                    <a:pt x="471" y="85"/>
                  </a:lnTo>
                  <a:lnTo>
                    <a:pt x="352" y="77"/>
                  </a:lnTo>
                  <a:lnTo>
                    <a:pt x="209" y="81"/>
                  </a:lnTo>
                  <a:lnTo>
                    <a:pt x="53" y="5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3668" name="Freeform 356"/>
            <p:cNvSpPr>
              <a:spLocks/>
            </p:cNvSpPr>
            <p:nvPr/>
          </p:nvSpPr>
          <p:spPr bwMode="auto">
            <a:xfrm>
              <a:off x="3465" y="2007"/>
              <a:ext cx="628" cy="210"/>
            </a:xfrm>
            <a:custGeom>
              <a:avLst/>
              <a:gdLst>
                <a:gd name="T0" fmla="*/ 1255 w 1255"/>
                <a:gd name="T1" fmla="*/ 40 h 421"/>
                <a:gd name="T2" fmla="*/ 1179 w 1255"/>
                <a:gd name="T3" fmla="*/ 0 h 421"/>
                <a:gd name="T4" fmla="*/ 876 w 1255"/>
                <a:gd name="T5" fmla="*/ 6 h 421"/>
                <a:gd name="T6" fmla="*/ 805 w 1255"/>
                <a:gd name="T7" fmla="*/ 58 h 421"/>
                <a:gd name="T8" fmla="*/ 581 w 1255"/>
                <a:gd name="T9" fmla="*/ 40 h 421"/>
                <a:gd name="T10" fmla="*/ 521 w 1255"/>
                <a:gd name="T11" fmla="*/ 0 h 421"/>
                <a:gd name="T12" fmla="*/ 408 w 1255"/>
                <a:gd name="T13" fmla="*/ 40 h 421"/>
                <a:gd name="T14" fmla="*/ 521 w 1255"/>
                <a:gd name="T15" fmla="*/ 88 h 421"/>
                <a:gd name="T16" fmla="*/ 557 w 1255"/>
                <a:gd name="T17" fmla="*/ 131 h 421"/>
                <a:gd name="T18" fmla="*/ 256 w 1255"/>
                <a:gd name="T19" fmla="*/ 118 h 421"/>
                <a:gd name="T20" fmla="*/ 53 w 1255"/>
                <a:gd name="T21" fmla="*/ 124 h 421"/>
                <a:gd name="T22" fmla="*/ 0 w 1255"/>
                <a:gd name="T23" fmla="*/ 160 h 421"/>
                <a:gd name="T24" fmla="*/ 95 w 1255"/>
                <a:gd name="T25" fmla="*/ 201 h 421"/>
                <a:gd name="T26" fmla="*/ 272 w 1255"/>
                <a:gd name="T27" fmla="*/ 225 h 421"/>
                <a:gd name="T28" fmla="*/ 356 w 1255"/>
                <a:gd name="T29" fmla="*/ 314 h 421"/>
                <a:gd name="T30" fmla="*/ 474 w 1255"/>
                <a:gd name="T31" fmla="*/ 343 h 421"/>
                <a:gd name="T32" fmla="*/ 415 w 1255"/>
                <a:gd name="T33" fmla="*/ 267 h 421"/>
                <a:gd name="T34" fmla="*/ 296 w 1255"/>
                <a:gd name="T35" fmla="*/ 183 h 421"/>
                <a:gd name="T36" fmla="*/ 89 w 1255"/>
                <a:gd name="T37" fmla="*/ 160 h 421"/>
                <a:gd name="T38" fmla="*/ 303 w 1255"/>
                <a:gd name="T39" fmla="*/ 142 h 421"/>
                <a:gd name="T40" fmla="*/ 586 w 1255"/>
                <a:gd name="T41" fmla="*/ 183 h 421"/>
                <a:gd name="T42" fmla="*/ 635 w 1255"/>
                <a:gd name="T43" fmla="*/ 421 h 421"/>
                <a:gd name="T44" fmla="*/ 835 w 1255"/>
                <a:gd name="T45" fmla="*/ 332 h 421"/>
                <a:gd name="T46" fmla="*/ 989 w 1255"/>
                <a:gd name="T47" fmla="*/ 385 h 421"/>
                <a:gd name="T48" fmla="*/ 1025 w 1255"/>
                <a:gd name="T49" fmla="*/ 314 h 421"/>
                <a:gd name="T50" fmla="*/ 1190 w 1255"/>
                <a:gd name="T51" fmla="*/ 183 h 421"/>
                <a:gd name="T52" fmla="*/ 1190 w 1255"/>
                <a:gd name="T53" fmla="*/ 153 h 421"/>
                <a:gd name="T54" fmla="*/ 1096 w 1255"/>
                <a:gd name="T55" fmla="*/ 189 h 421"/>
                <a:gd name="T56" fmla="*/ 930 w 1255"/>
                <a:gd name="T57" fmla="*/ 308 h 421"/>
                <a:gd name="T58" fmla="*/ 776 w 1255"/>
                <a:gd name="T59" fmla="*/ 272 h 421"/>
                <a:gd name="T60" fmla="*/ 581 w 1255"/>
                <a:gd name="T61" fmla="*/ 95 h 421"/>
                <a:gd name="T62" fmla="*/ 717 w 1255"/>
                <a:gd name="T63" fmla="*/ 95 h 421"/>
                <a:gd name="T64" fmla="*/ 829 w 1255"/>
                <a:gd name="T65" fmla="*/ 95 h 421"/>
                <a:gd name="T66" fmla="*/ 930 w 1255"/>
                <a:gd name="T67" fmla="*/ 24 h 421"/>
                <a:gd name="T68" fmla="*/ 1184 w 1255"/>
                <a:gd name="T69" fmla="*/ 35 h 421"/>
                <a:gd name="T70" fmla="*/ 1244 w 1255"/>
                <a:gd name="T71" fmla="*/ 71 h 421"/>
                <a:gd name="T72" fmla="*/ 1255 w 1255"/>
                <a:gd name="T73" fmla="*/ 40 h 421"/>
                <a:gd name="T74" fmla="*/ 1255 w 1255"/>
                <a:gd name="T75" fmla="*/ 4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5" h="421">
                  <a:moveTo>
                    <a:pt x="1255" y="40"/>
                  </a:moveTo>
                  <a:lnTo>
                    <a:pt x="1179" y="0"/>
                  </a:lnTo>
                  <a:lnTo>
                    <a:pt x="876" y="6"/>
                  </a:lnTo>
                  <a:lnTo>
                    <a:pt x="805" y="58"/>
                  </a:lnTo>
                  <a:lnTo>
                    <a:pt x="581" y="40"/>
                  </a:lnTo>
                  <a:lnTo>
                    <a:pt x="521" y="0"/>
                  </a:lnTo>
                  <a:lnTo>
                    <a:pt x="408" y="40"/>
                  </a:lnTo>
                  <a:lnTo>
                    <a:pt x="521" y="88"/>
                  </a:lnTo>
                  <a:lnTo>
                    <a:pt x="557" y="131"/>
                  </a:lnTo>
                  <a:lnTo>
                    <a:pt x="256" y="118"/>
                  </a:lnTo>
                  <a:lnTo>
                    <a:pt x="53" y="124"/>
                  </a:lnTo>
                  <a:lnTo>
                    <a:pt x="0" y="160"/>
                  </a:lnTo>
                  <a:lnTo>
                    <a:pt x="95" y="201"/>
                  </a:lnTo>
                  <a:lnTo>
                    <a:pt x="272" y="225"/>
                  </a:lnTo>
                  <a:lnTo>
                    <a:pt x="356" y="314"/>
                  </a:lnTo>
                  <a:lnTo>
                    <a:pt x="474" y="343"/>
                  </a:lnTo>
                  <a:lnTo>
                    <a:pt x="415" y="267"/>
                  </a:lnTo>
                  <a:lnTo>
                    <a:pt x="296" y="183"/>
                  </a:lnTo>
                  <a:lnTo>
                    <a:pt x="89" y="160"/>
                  </a:lnTo>
                  <a:lnTo>
                    <a:pt x="303" y="142"/>
                  </a:lnTo>
                  <a:lnTo>
                    <a:pt x="586" y="183"/>
                  </a:lnTo>
                  <a:lnTo>
                    <a:pt x="635" y="421"/>
                  </a:lnTo>
                  <a:lnTo>
                    <a:pt x="835" y="332"/>
                  </a:lnTo>
                  <a:lnTo>
                    <a:pt x="989" y="385"/>
                  </a:lnTo>
                  <a:lnTo>
                    <a:pt x="1025" y="314"/>
                  </a:lnTo>
                  <a:lnTo>
                    <a:pt x="1190" y="183"/>
                  </a:lnTo>
                  <a:lnTo>
                    <a:pt x="1190" y="153"/>
                  </a:lnTo>
                  <a:lnTo>
                    <a:pt x="1096" y="189"/>
                  </a:lnTo>
                  <a:lnTo>
                    <a:pt x="930" y="308"/>
                  </a:lnTo>
                  <a:lnTo>
                    <a:pt x="776" y="272"/>
                  </a:lnTo>
                  <a:lnTo>
                    <a:pt x="581" y="95"/>
                  </a:lnTo>
                  <a:lnTo>
                    <a:pt x="717" y="95"/>
                  </a:lnTo>
                  <a:lnTo>
                    <a:pt x="829" y="95"/>
                  </a:lnTo>
                  <a:lnTo>
                    <a:pt x="930" y="24"/>
                  </a:lnTo>
                  <a:lnTo>
                    <a:pt x="1184" y="35"/>
                  </a:lnTo>
                  <a:lnTo>
                    <a:pt x="1244" y="71"/>
                  </a:lnTo>
                  <a:lnTo>
                    <a:pt x="1255" y="40"/>
                  </a:lnTo>
                  <a:lnTo>
                    <a:pt x="125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45</a:t>
            </a:fld>
            <a:endParaRPr lang="en-US">
              <a:solidFill>
                <a:srgbClr val="FFFFFF"/>
              </a:solidFill>
            </a:endParaRPr>
          </a:p>
        </p:txBody>
      </p:sp>
      <p:sp>
        <p:nvSpPr>
          <p:cNvPr id="215" name="Rectangle 214"/>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2884935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442913" y="377825"/>
            <a:ext cx="8229600" cy="1143000"/>
          </a:xfrm>
        </p:spPr>
        <p:txBody>
          <a:bodyPr/>
          <a:lstStyle/>
          <a:p>
            <a:r>
              <a:rPr lang="en-US" sz="3600" b="1" u="sng" dirty="0"/>
              <a:t>Culture and Dietary Practices</a:t>
            </a:r>
            <a:br>
              <a:rPr lang="en-US" sz="3600" b="1" u="sng" dirty="0"/>
            </a:br>
            <a:r>
              <a:rPr lang="en-US" sz="3200" dirty="0"/>
              <a:t>(continued)</a:t>
            </a:r>
          </a:p>
        </p:txBody>
      </p:sp>
      <p:sp>
        <p:nvSpPr>
          <p:cNvPr id="145411" name="Rectangle 3"/>
          <p:cNvSpPr>
            <a:spLocks noGrp="1" noChangeArrowheads="1"/>
          </p:cNvSpPr>
          <p:nvPr>
            <p:ph type="body" sz="half" idx="1"/>
          </p:nvPr>
        </p:nvSpPr>
        <p:spPr>
          <a:xfrm>
            <a:off x="457200" y="1924050"/>
            <a:ext cx="5797550" cy="3302000"/>
          </a:xfrm>
        </p:spPr>
        <p:txBody>
          <a:bodyPr/>
          <a:lstStyle/>
          <a:p>
            <a:pPr>
              <a:spcBef>
                <a:spcPct val="50000"/>
              </a:spcBef>
              <a:buFont typeface="Wingdings" pitchFamily="2" charset="2"/>
              <a:buChar char="v"/>
            </a:pPr>
            <a:r>
              <a:rPr lang="en-US" sz="3600" b="1" dirty="0">
                <a:effectLst>
                  <a:outerShdw blurRad="38100" dist="38100" dir="2700000" algn="tl">
                    <a:srgbClr val="000000">
                      <a:alpha val="43137"/>
                    </a:srgbClr>
                  </a:outerShdw>
                </a:effectLst>
              </a:rPr>
              <a:t>The </a:t>
            </a:r>
            <a:r>
              <a:rPr lang="en-US" sz="3600" b="1" dirty="0">
                <a:solidFill>
                  <a:srgbClr val="002060"/>
                </a:solidFill>
                <a:effectLst>
                  <a:outerShdw blurRad="38100" dist="38100" dir="2700000" algn="tl">
                    <a:srgbClr val="000000">
                      <a:alpha val="43137"/>
                    </a:srgbClr>
                  </a:outerShdw>
                </a:effectLst>
              </a:rPr>
              <a:t>Italian</a:t>
            </a:r>
            <a:r>
              <a:rPr lang="en-US" sz="3600" b="1" dirty="0">
                <a:effectLst>
                  <a:outerShdw blurRad="38100" dist="38100" dir="2700000" algn="tl">
                    <a:srgbClr val="000000">
                      <a:alpha val="43137"/>
                    </a:srgbClr>
                  </a:outerShdw>
                </a:effectLst>
              </a:rPr>
              <a:t> diet includes spaghetti, lasagna, and other pastas</a:t>
            </a:r>
          </a:p>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Scandinavians</a:t>
            </a:r>
            <a:r>
              <a:rPr lang="en-US" sz="3600" b="1" dirty="0">
                <a:effectLst>
                  <a:outerShdw blurRad="38100" dist="38100" dir="2700000" algn="tl">
                    <a:srgbClr val="000000">
                      <a:alpha val="43137"/>
                    </a:srgbClr>
                  </a:outerShdw>
                </a:effectLst>
              </a:rPr>
              <a:t> have a lot of fish in their diets</a:t>
            </a:r>
          </a:p>
        </p:txBody>
      </p:sp>
      <p:sp>
        <p:nvSpPr>
          <p:cNvPr id="145413" name="AutoShape 5"/>
          <p:cNvSpPr>
            <a:spLocks noChangeAspect="1" noChangeArrowheads="1" noTextEdit="1"/>
          </p:cNvSpPr>
          <p:nvPr/>
        </p:nvSpPr>
        <p:spPr bwMode="auto">
          <a:xfrm>
            <a:off x="6535738" y="1495425"/>
            <a:ext cx="2066925" cy="1738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nvGrpSpPr>
          <p:cNvPr id="145479" name="Group 71"/>
          <p:cNvGrpSpPr>
            <a:grpSpLocks noChangeAspect="1"/>
          </p:cNvGrpSpPr>
          <p:nvPr/>
        </p:nvGrpSpPr>
        <p:grpSpPr bwMode="auto">
          <a:xfrm>
            <a:off x="6383338" y="1641475"/>
            <a:ext cx="2060575" cy="1736725"/>
            <a:chOff x="3324" y="2481"/>
            <a:chExt cx="1751" cy="1378"/>
          </a:xfrm>
        </p:grpSpPr>
        <p:sp>
          <p:nvSpPr>
            <p:cNvPr id="145480" name="AutoShape 72"/>
            <p:cNvSpPr>
              <a:spLocks noChangeAspect="1" noChangeArrowheads="1" noTextEdit="1"/>
            </p:cNvSpPr>
            <p:nvPr/>
          </p:nvSpPr>
          <p:spPr bwMode="auto">
            <a:xfrm>
              <a:off x="3324" y="2481"/>
              <a:ext cx="1751" cy="1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481" name="Freeform 73"/>
            <p:cNvSpPr>
              <a:spLocks/>
            </p:cNvSpPr>
            <p:nvPr/>
          </p:nvSpPr>
          <p:spPr bwMode="auto">
            <a:xfrm>
              <a:off x="3379" y="3451"/>
              <a:ext cx="1664" cy="373"/>
            </a:xfrm>
            <a:custGeom>
              <a:avLst/>
              <a:gdLst>
                <a:gd name="T0" fmla="*/ 386 w 3329"/>
                <a:gd name="T1" fmla="*/ 0 h 746"/>
                <a:gd name="T2" fmla="*/ 204 w 3329"/>
                <a:gd name="T3" fmla="*/ 63 h 746"/>
                <a:gd name="T4" fmla="*/ 89 w 3329"/>
                <a:gd name="T5" fmla="*/ 131 h 746"/>
                <a:gd name="T6" fmla="*/ 5 w 3329"/>
                <a:gd name="T7" fmla="*/ 208 h 746"/>
                <a:gd name="T8" fmla="*/ 0 w 3329"/>
                <a:gd name="T9" fmla="*/ 319 h 746"/>
                <a:gd name="T10" fmla="*/ 85 w 3329"/>
                <a:gd name="T11" fmla="*/ 446 h 746"/>
                <a:gd name="T12" fmla="*/ 381 w 3329"/>
                <a:gd name="T13" fmla="*/ 606 h 746"/>
                <a:gd name="T14" fmla="*/ 915 w 3329"/>
                <a:gd name="T15" fmla="*/ 721 h 746"/>
                <a:gd name="T16" fmla="*/ 1970 w 3329"/>
                <a:gd name="T17" fmla="*/ 746 h 746"/>
                <a:gd name="T18" fmla="*/ 2771 w 3329"/>
                <a:gd name="T19" fmla="*/ 645 h 746"/>
                <a:gd name="T20" fmla="*/ 3164 w 3329"/>
                <a:gd name="T21" fmla="*/ 509 h 746"/>
                <a:gd name="T22" fmla="*/ 3313 w 3329"/>
                <a:gd name="T23" fmla="*/ 394 h 746"/>
                <a:gd name="T24" fmla="*/ 3329 w 3329"/>
                <a:gd name="T25" fmla="*/ 280 h 746"/>
                <a:gd name="T26" fmla="*/ 3253 w 3329"/>
                <a:gd name="T27" fmla="*/ 212 h 746"/>
                <a:gd name="T28" fmla="*/ 2893 w 3329"/>
                <a:gd name="T29" fmla="*/ 60 h 746"/>
                <a:gd name="T30" fmla="*/ 386 w 3329"/>
                <a:gd name="T31" fmla="*/ 0 h 746"/>
                <a:gd name="T32" fmla="*/ 386 w 3329"/>
                <a:gd name="T33"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9" h="746">
                  <a:moveTo>
                    <a:pt x="386" y="0"/>
                  </a:moveTo>
                  <a:lnTo>
                    <a:pt x="204" y="63"/>
                  </a:lnTo>
                  <a:lnTo>
                    <a:pt x="89" y="131"/>
                  </a:lnTo>
                  <a:lnTo>
                    <a:pt x="5" y="208"/>
                  </a:lnTo>
                  <a:lnTo>
                    <a:pt x="0" y="319"/>
                  </a:lnTo>
                  <a:lnTo>
                    <a:pt x="85" y="446"/>
                  </a:lnTo>
                  <a:lnTo>
                    <a:pt x="381" y="606"/>
                  </a:lnTo>
                  <a:lnTo>
                    <a:pt x="915" y="721"/>
                  </a:lnTo>
                  <a:lnTo>
                    <a:pt x="1970" y="746"/>
                  </a:lnTo>
                  <a:lnTo>
                    <a:pt x="2771" y="645"/>
                  </a:lnTo>
                  <a:lnTo>
                    <a:pt x="3164" y="509"/>
                  </a:lnTo>
                  <a:lnTo>
                    <a:pt x="3313" y="394"/>
                  </a:lnTo>
                  <a:lnTo>
                    <a:pt x="3329" y="280"/>
                  </a:lnTo>
                  <a:lnTo>
                    <a:pt x="3253" y="212"/>
                  </a:lnTo>
                  <a:lnTo>
                    <a:pt x="2893" y="60"/>
                  </a:lnTo>
                  <a:lnTo>
                    <a:pt x="386" y="0"/>
                  </a:lnTo>
                  <a:lnTo>
                    <a:pt x="3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2" name="Freeform 74"/>
            <p:cNvSpPr>
              <a:spLocks/>
            </p:cNvSpPr>
            <p:nvPr/>
          </p:nvSpPr>
          <p:spPr bwMode="auto">
            <a:xfrm>
              <a:off x="3334" y="2507"/>
              <a:ext cx="555" cy="165"/>
            </a:xfrm>
            <a:custGeom>
              <a:avLst/>
              <a:gdLst>
                <a:gd name="T0" fmla="*/ 131 w 1110"/>
                <a:gd name="T1" fmla="*/ 183 h 329"/>
                <a:gd name="T2" fmla="*/ 0 w 1110"/>
                <a:gd name="T3" fmla="*/ 96 h 329"/>
                <a:gd name="T4" fmla="*/ 7 w 1110"/>
                <a:gd name="T5" fmla="*/ 6 h 329"/>
                <a:gd name="T6" fmla="*/ 157 w 1110"/>
                <a:gd name="T7" fmla="*/ 0 h 329"/>
                <a:gd name="T8" fmla="*/ 360 w 1110"/>
                <a:gd name="T9" fmla="*/ 73 h 329"/>
                <a:gd name="T10" fmla="*/ 474 w 1110"/>
                <a:gd name="T11" fmla="*/ 96 h 329"/>
                <a:gd name="T12" fmla="*/ 597 w 1110"/>
                <a:gd name="T13" fmla="*/ 86 h 329"/>
                <a:gd name="T14" fmla="*/ 741 w 1110"/>
                <a:gd name="T15" fmla="*/ 90 h 329"/>
                <a:gd name="T16" fmla="*/ 797 w 1110"/>
                <a:gd name="T17" fmla="*/ 96 h 329"/>
                <a:gd name="T18" fmla="*/ 964 w 1110"/>
                <a:gd name="T19" fmla="*/ 172 h 329"/>
                <a:gd name="T20" fmla="*/ 1110 w 1110"/>
                <a:gd name="T21" fmla="*/ 262 h 329"/>
                <a:gd name="T22" fmla="*/ 1037 w 1110"/>
                <a:gd name="T23" fmla="*/ 329 h 329"/>
                <a:gd name="T24" fmla="*/ 807 w 1110"/>
                <a:gd name="T25" fmla="*/ 247 h 329"/>
                <a:gd name="T26" fmla="*/ 588 w 1110"/>
                <a:gd name="T27" fmla="*/ 193 h 329"/>
                <a:gd name="T28" fmla="*/ 294 w 1110"/>
                <a:gd name="T29" fmla="*/ 256 h 329"/>
                <a:gd name="T30" fmla="*/ 131 w 1110"/>
                <a:gd name="T31" fmla="*/ 183 h 329"/>
                <a:gd name="T32" fmla="*/ 131 w 1110"/>
                <a:gd name="T33" fmla="*/ 183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0" h="329">
                  <a:moveTo>
                    <a:pt x="131" y="183"/>
                  </a:moveTo>
                  <a:lnTo>
                    <a:pt x="0" y="96"/>
                  </a:lnTo>
                  <a:lnTo>
                    <a:pt x="7" y="6"/>
                  </a:lnTo>
                  <a:lnTo>
                    <a:pt x="157" y="0"/>
                  </a:lnTo>
                  <a:lnTo>
                    <a:pt x="360" y="73"/>
                  </a:lnTo>
                  <a:lnTo>
                    <a:pt x="474" y="96"/>
                  </a:lnTo>
                  <a:lnTo>
                    <a:pt x="597" y="86"/>
                  </a:lnTo>
                  <a:lnTo>
                    <a:pt x="741" y="90"/>
                  </a:lnTo>
                  <a:lnTo>
                    <a:pt x="797" y="96"/>
                  </a:lnTo>
                  <a:lnTo>
                    <a:pt x="964" y="172"/>
                  </a:lnTo>
                  <a:lnTo>
                    <a:pt x="1110" y="262"/>
                  </a:lnTo>
                  <a:lnTo>
                    <a:pt x="1037" y="329"/>
                  </a:lnTo>
                  <a:lnTo>
                    <a:pt x="807" y="247"/>
                  </a:lnTo>
                  <a:lnTo>
                    <a:pt x="588" y="193"/>
                  </a:lnTo>
                  <a:lnTo>
                    <a:pt x="294" y="256"/>
                  </a:lnTo>
                  <a:lnTo>
                    <a:pt x="131" y="183"/>
                  </a:lnTo>
                  <a:lnTo>
                    <a:pt x="131" y="1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3" name="Freeform 75"/>
            <p:cNvSpPr>
              <a:spLocks/>
            </p:cNvSpPr>
            <p:nvPr/>
          </p:nvSpPr>
          <p:spPr bwMode="auto">
            <a:xfrm>
              <a:off x="3433" y="3490"/>
              <a:ext cx="1522" cy="267"/>
            </a:xfrm>
            <a:custGeom>
              <a:avLst/>
              <a:gdLst>
                <a:gd name="T0" fmla="*/ 222 w 3044"/>
                <a:gd name="T1" fmla="*/ 0 h 533"/>
                <a:gd name="T2" fmla="*/ 49 w 3044"/>
                <a:gd name="T3" fmla="*/ 93 h 533"/>
                <a:gd name="T4" fmla="*/ 0 w 3044"/>
                <a:gd name="T5" fmla="*/ 170 h 533"/>
                <a:gd name="T6" fmla="*/ 5 w 3044"/>
                <a:gd name="T7" fmla="*/ 228 h 533"/>
                <a:gd name="T8" fmla="*/ 23 w 3044"/>
                <a:gd name="T9" fmla="*/ 260 h 533"/>
                <a:gd name="T10" fmla="*/ 55 w 3044"/>
                <a:gd name="T11" fmla="*/ 293 h 533"/>
                <a:gd name="T12" fmla="*/ 76 w 3044"/>
                <a:gd name="T13" fmla="*/ 309 h 533"/>
                <a:gd name="T14" fmla="*/ 96 w 3044"/>
                <a:gd name="T15" fmla="*/ 325 h 533"/>
                <a:gd name="T16" fmla="*/ 141 w 3044"/>
                <a:gd name="T17" fmla="*/ 352 h 533"/>
                <a:gd name="T18" fmla="*/ 192 w 3044"/>
                <a:gd name="T19" fmla="*/ 379 h 533"/>
                <a:gd name="T20" fmla="*/ 248 w 3044"/>
                <a:gd name="T21" fmla="*/ 403 h 533"/>
                <a:gd name="T22" fmla="*/ 311 w 3044"/>
                <a:gd name="T23" fmla="*/ 424 h 533"/>
                <a:gd name="T24" fmla="*/ 380 w 3044"/>
                <a:gd name="T25" fmla="*/ 444 h 533"/>
                <a:gd name="T26" fmla="*/ 457 w 3044"/>
                <a:gd name="T27" fmla="*/ 464 h 533"/>
                <a:gd name="T28" fmla="*/ 543 w 3044"/>
                <a:gd name="T29" fmla="*/ 480 h 533"/>
                <a:gd name="T30" fmla="*/ 772 w 3044"/>
                <a:gd name="T31" fmla="*/ 497 h 533"/>
                <a:gd name="T32" fmla="*/ 976 w 3044"/>
                <a:gd name="T33" fmla="*/ 512 h 533"/>
                <a:gd name="T34" fmla="*/ 1319 w 3044"/>
                <a:gd name="T35" fmla="*/ 528 h 533"/>
                <a:gd name="T36" fmla="*/ 1795 w 3044"/>
                <a:gd name="T37" fmla="*/ 533 h 533"/>
                <a:gd name="T38" fmla="*/ 2091 w 3044"/>
                <a:gd name="T39" fmla="*/ 513 h 533"/>
                <a:gd name="T40" fmla="*/ 2331 w 3044"/>
                <a:gd name="T41" fmla="*/ 488 h 533"/>
                <a:gd name="T42" fmla="*/ 2393 w 3044"/>
                <a:gd name="T43" fmla="*/ 476 h 533"/>
                <a:gd name="T44" fmla="*/ 2532 w 3044"/>
                <a:gd name="T45" fmla="*/ 449 h 533"/>
                <a:gd name="T46" fmla="*/ 2675 w 3044"/>
                <a:gd name="T47" fmla="*/ 423 h 533"/>
                <a:gd name="T48" fmla="*/ 2750 w 3044"/>
                <a:gd name="T49" fmla="*/ 407 h 533"/>
                <a:gd name="T50" fmla="*/ 2833 w 3044"/>
                <a:gd name="T51" fmla="*/ 383 h 533"/>
                <a:gd name="T52" fmla="*/ 2899 w 3044"/>
                <a:gd name="T53" fmla="*/ 362 h 533"/>
                <a:gd name="T54" fmla="*/ 2988 w 3044"/>
                <a:gd name="T55" fmla="*/ 321 h 533"/>
                <a:gd name="T56" fmla="*/ 3031 w 3044"/>
                <a:gd name="T57" fmla="*/ 284 h 533"/>
                <a:gd name="T58" fmla="*/ 3044 w 3044"/>
                <a:gd name="T59" fmla="*/ 247 h 533"/>
                <a:gd name="T60" fmla="*/ 3025 w 3044"/>
                <a:gd name="T61" fmla="*/ 216 h 533"/>
                <a:gd name="T62" fmla="*/ 3008 w 3044"/>
                <a:gd name="T63" fmla="*/ 202 h 533"/>
                <a:gd name="T64" fmla="*/ 2990 w 3044"/>
                <a:gd name="T65" fmla="*/ 190 h 533"/>
                <a:gd name="T66" fmla="*/ 2951 w 3044"/>
                <a:gd name="T67" fmla="*/ 166 h 533"/>
                <a:gd name="T68" fmla="*/ 2917 w 3044"/>
                <a:gd name="T69" fmla="*/ 140 h 533"/>
                <a:gd name="T70" fmla="*/ 2825 w 3044"/>
                <a:gd name="T71" fmla="*/ 314 h 533"/>
                <a:gd name="T72" fmla="*/ 2030 w 3044"/>
                <a:gd name="T73" fmla="*/ 213 h 533"/>
                <a:gd name="T74" fmla="*/ 222 w 3044"/>
                <a:gd name="T75" fmla="*/ 0 h 533"/>
                <a:gd name="T76" fmla="*/ 222 w 3044"/>
                <a:gd name="T77" fmla="*/ 0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44" h="533">
                  <a:moveTo>
                    <a:pt x="222" y="0"/>
                  </a:moveTo>
                  <a:lnTo>
                    <a:pt x="49" y="93"/>
                  </a:lnTo>
                  <a:lnTo>
                    <a:pt x="0" y="170"/>
                  </a:lnTo>
                  <a:lnTo>
                    <a:pt x="5" y="228"/>
                  </a:lnTo>
                  <a:lnTo>
                    <a:pt x="23" y="260"/>
                  </a:lnTo>
                  <a:lnTo>
                    <a:pt x="55" y="293"/>
                  </a:lnTo>
                  <a:lnTo>
                    <a:pt x="76" y="309"/>
                  </a:lnTo>
                  <a:lnTo>
                    <a:pt x="96" y="325"/>
                  </a:lnTo>
                  <a:lnTo>
                    <a:pt x="141" y="352"/>
                  </a:lnTo>
                  <a:lnTo>
                    <a:pt x="192" y="379"/>
                  </a:lnTo>
                  <a:lnTo>
                    <a:pt x="248" y="403"/>
                  </a:lnTo>
                  <a:lnTo>
                    <a:pt x="311" y="424"/>
                  </a:lnTo>
                  <a:lnTo>
                    <a:pt x="380" y="444"/>
                  </a:lnTo>
                  <a:lnTo>
                    <a:pt x="457" y="464"/>
                  </a:lnTo>
                  <a:lnTo>
                    <a:pt x="543" y="480"/>
                  </a:lnTo>
                  <a:lnTo>
                    <a:pt x="772" y="497"/>
                  </a:lnTo>
                  <a:lnTo>
                    <a:pt x="976" y="512"/>
                  </a:lnTo>
                  <a:lnTo>
                    <a:pt x="1319" y="528"/>
                  </a:lnTo>
                  <a:lnTo>
                    <a:pt x="1795" y="533"/>
                  </a:lnTo>
                  <a:lnTo>
                    <a:pt x="2091" y="513"/>
                  </a:lnTo>
                  <a:lnTo>
                    <a:pt x="2331" y="488"/>
                  </a:lnTo>
                  <a:lnTo>
                    <a:pt x="2393" y="476"/>
                  </a:lnTo>
                  <a:lnTo>
                    <a:pt x="2532" y="449"/>
                  </a:lnTo>
                  <a:lnTo>
                    <a:pt x="2675" y="423"/>
                  </a:lnTo>
                  <a:lnTo>
                    <a:pt x="2750" y="407"/>
                  </a:lnTo>
                  <a:lnTo>
                    <a:pt x="2833" y="383"/>
                  </a:lnTo>
                  <a:lnTo>
                    <a:pt x="2899" y="362"/>
                  </a:lnTo>
                  <a:lnTo>
                    <a:pt x="2988" y="321"/>
                  </a:lnTo>
                  <a:lnTo>
                    <a:pt x="3031" y="284"/>
                  </a:lnTo>
                  <a:lnTo>
                    <a:pt x="3044" y="247"/>
                  </a:lnTo>
                  <a:lnTo>
                    <a:pt x="3025" y="216"/>
                  </a:lnTo>
                  <a:lnTo>
                    <a:pt x="3008" y="202"/>
                  </a:lnTo>
                  <a:lnTo>
                    <a:pt x="2990" y="190"/>
                  </a:lnTo>
                  <a:lnTo>
                    <a:pt x="2951" y="166"/>
                  </a:lnTo>
                  <a:lnTo>
                    <a:pt x="2917" y="140"/>
                  </a:lnTo>
                  <a:lnTo>
                    <a:pt x="2825" y="314"/>
                  </a:lnTo>
                  <a:lnTo>
                    <a:pt x="2030" y="213"/>
                  </a:lnTo>
                  <a:lnTo>
                    <a:pt x="222" y="0"/>
                  </a:lnTo>
                  <a:lnTo>
                    <a:pt x="222" y="0"/>
                  </a:lnTo>
                  <a:close/>
                </a:path>
              </a:pathLst>
            </a:custGeom>
            <a:solidFill>
              <a:srgbClr val="D1BA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4" name="Freeform 76"/>
            <p:cNvSpPr>
              <a:spLocks/>
            </p:cNvSpPr>
            <p:nvPr/>
          </p:nvSpPr>
          <p:spPr bwMode="auto">
            <a:xfrm>
              <a:off x="4084" y="2666"/>
              <a:ext cx="354" cy="184"/>
            </a:xfrm>
            <a:custGeom>
              <a:avLst/>
              <a:gdLst>
                <a:gd name="T0" fmla="*/ 174 w 708"/>
                <a:gd name="T1" fmla="*/ 0 h 368"/>
                <a:gd name="T2" fmla="*/ 708 w 708"/>
                <a:gd name="T3" fmla="*/ 161 h 368"/>
                <a:gd name="T4" fmla="*/ 494 w 708"/>
                <a:gd name="T5" fmla="*/ 368 h 368"/>
                <a:gd name="T6" fmla="*/ 0 w 708"/>
                <a:gd name="T7" fmla="*/ 174 h 368"/>
                <a:gd name="T8" fmla="*/ 174 w 708"/>
                <a:gd name="T9" fmla="*/ 0 h 368"/>
                <a:gd name="T10" fmla="*/ 174 w 708"/>
                <a:gd name="T11" fmla="*/ 0 h 368"/>
              </a:gdLst>
              <a:ahLst/>
              <a:cxnLst>
                <a:cxn ang="0">
                  <a:pos x="T0" y="T1"/>
                </a:cxn>
                <a:cxn ang="0">
                  <a:pos x="T2" y="T3"/>
                </a:cxn>
                <a:cxn ang="0">
                  <a:pos x="T4" y="T5"/>
                </a:cxn>
                <a:cxn ang="0">
                  <a:pos x="T6" y="T7"/>
                </a:cxn>
                <a:cxn ang="0">
                  <a:pos x="T8" y="T9"/>
                </a:cxn>
                <a:cxn ang="0">
                  <a:pos x="T10" y="T11"/>
                </a:cxn>
              </a:cxnLst>
              <a:rect l="0" t="0" r="r" b="b"/>
              <a:pathLst>
                <a:path w="708" h="368">
                  <a:moveTo>
                    <a:pt x="174" y="0"/>
                  </a:moveTo>
                  <a:lnTo>
                    <a:pt x="708" y="161"/>
                  </a:lnTo>
                  <a:lnTo>
                    <a:pt x="494" y="368"/>
                  </a:lnTo>
                  <a:lnTo>
                    <a:pt x="0" y="174"/>
                  </a:lnTo>
                  <a:lnTo>
                    <a:pt x="174" y="0"/>
                  </a:lnTo>
                  <a:lnTo>
                    <a:pt x="174" y="0"/>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5" name="Freeform 77"/>
            <p:cNvSpPr>
              <a:spLocks/>
            </p:cNvSpPr>
            <p:nvPr/>
          </p:nvSpPr>
          <p:spPr bwMode="auto">
            <a:xfrm>
              <a:off x="3497" y="2555"/>
              <a:ext cx="1404" cy="1163"/>
            </a:xfrm>
            <a:custGeom>
              <a:avLst/>
              <a:gdLst>
                <a:gd name="T0" fmla="*/ 954 w 2808"/>
                <a:gd name="T1" fmla="*/ 46 h 2324"/>
                <a:gd name="T2" fmla="*/ 841 w 2808"/>
                <a:gd name="T3" fmla="*/ 93 h 2324"/>
                <a:gd name="T4" fmla="*/ 607 w 2808"/>
                <a:gd name="T5" fmla="*/ 307 h 2324"/>
                <a:gd name="T6" fmla="*/ 721 w 2808"/>
                <a:gd name="T7" fmla="*/ 508 h 2324"/>
                <a:gd name="T8" fmla="*/ 961 w 2808"/>
                <a:gd name="T9" fmla="*/ 561 h 2324"/>
                <a:gd name="T10" fmla="*/ 920 w 2808"/>
                <a:gd name="T11" fmla="*/ 701 h 2324"/>
                <a:gd name="T12" fmla="*/ 834 w 2808"/>
                <a:gd name="T13" fmla="*/ 875 h 2324"/>
                <a:gd name="T14" fmla="*/ 767 w 2808"/>
                <a:gd name="T15" fmla="*/ 942 h 2324"/>
                <a:gd name="T16" fmla="*/ 674 w 2808"/>
                <a:gd name="T17" fmla="*/ 968 h 2324"/>
                <a:gd name="T18" fmla="*/ 527 w 2808"/>
                <a:gd name="T19" fmla="*/ 1002 h 2324"/>
                <a:gd name="T20" fmla="*/ 381 w 2808"/>
                <a:gd name="T21" fmla="*/ 1002 h 2324"/>
                <a:gd name="T22" fmla="*/ 280 w 2808"/>
                <a:gd name="T23" fmla="*/ 1202 h 2324"/>
                <a:gd name="T24" fmla="*/ 261 w 2808"/>
                <a:gd name="T25" fmla="*/ 1369 h 2324"/>
                <a:gd name="T26" fmla="*/ 274 w 2808"/>
                <a:gd name="T27" fmla="*/ 1542 h 2324"/>
                <a:gd name="T28" fmla="*/ 93 w 2808"/>
                <a:gd name="T29" fmla="*/ 1596 h 2324"/>
                <a:gd name="T30" fmla="*/ 0 w 2808"/>
                <a:gd name="T31" fmla="*/ 1804 h 2324"/>
                <a:gd name="T32" fmla="*/ 93 w 2808"/>
                <a:gd name="T33" fmla="*/ 1937 h 2324"/>
                <a:gd name="T34" fmla="*/ 154 w 2808"/>
                <a:gd name="T35" fmla="*/ 2163 h 2324"/>
                <a:gd name="T36" fmla="*/ 514 w 2808"/>
                <a:gd name="T37" fmla="*/ 2244 h 2324"/>
                <a:gd name="T38" fmla="*/ 1127 w 2808"/>
                <a:gd name="T39" fmla="*/ 2298 h 2324"/>
                <a:gd name="T40" fmla="*/ 1648 w 2808"/>
                <a:gd name="T41" fmla="*/ 2251 h 2324"/>
                <a:gd name="T42" fmla="*/ 2121 w 2808"/>
                <a:gd name="T43" fmla="*/ 2238 h 2324"/>
                <a:gd name="T44" fmla="*/ 2696 w 2808"/>
                <a:gd name="T45" fmla="*/ 2184 h 2324"/>
                <a:gd name="T46" fmla="*/ 2808 w 2808"/>
                <a:gd name="T47" fmla="*/ 1930 h 2324"/>
                <a:gd name="T48" fmla="*/ 2722 w 2808"/>
                <a:gd name="T49" fmla="*/ 1616 h 2324"/>
                <a:gd name="T50" fmla="*/ 2415 w 2808"/>
                <a:gd name="T51" fmla="*/ 1222 h 2324"/>
                <a:gd name="T52" fmla="*/ 2168 w 2808"/>
                <a:gd name="T53" fmla="*/ 935 h 2324"/>
                <a:gd name="T54" fmla="*/ 1861 w 2808"/>
                <a:gd name="T55" fmla="*/ 882 h 2324"/>
                <a:gd name="T56" fmla="*/ 1561 w 2808"/>
                <a:gd name="T57" fmla="*/ 981 h 2324"/>
                <a:gd name="T58" fmla="*/ 1307 w 2808"/>
                <a:gd name="T59" fmla="*/ 995 h 2324"/>
                <a:gd name="T60" fmla="*/ 1120 w 2808"/>
                <a:gd name="T61" fmla="*/ 1062 h 2324"/>
                <a:gd name="T62" fmla="*/ 1081 w 2808"/>
                <a:gd name="T63" fmla="*/ 841 h 2324"/>
                <a:gd name="T64" fmla="*/ 1301 w 2808"/>
                <a:gd name="T65" fmla="*/ 615 h 2324"/>
                <a:gd name="T66" fmla="*/ 1227 w 2808"/>
                <a:gd name="T67" fmla="*/ 407 h 2324"/>
                <a:gd name="T68" fmla="*/ 1408 w 2808"/>
                <a:gd name="T69" fmla="*/ 233 h 2324"/>
                <a:gd name="T70" fmla="*/ 1528 w 2808"/>
                <a:gd name="T71" fmla="*/ 187 h 2324"/>
                <a:gd name="T72" fmla="*/ 1401 w 2808"/>
                <a:gd name="T73" fmla="*/ 54 h 2324"/>
                <a:gd name="T74" fmla="*/ 1214 w 2808"/>
                <a:gd name="T75" fmla="*/ 13 h 2324"/>
                <a:gd name="T76" fmla="*/ 1101 w 2808"/>
                <a:gd name="T77" fmla="*/ 33 h 2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08" h="2324">
                  <a:moveTo>
                    <a:pt x="1101" y="33"/>
                  </a:moveTo>
                  <a:lnTo>
                    <a:pt x="954" y="46"/>
                  </a:lnTo>
                  <a:lnTo>
                    <a:pt x="901" y="93"/>
                  </a:lnTo>
                  <a:lnTo>
                    <a:pt x="841" y="93"/>
                  </a:lnTo>
                  <a:lnTo>
                    <a:pt x="734" y="181"/>
                  </a:lnTo>
                  <a:lnTo>
                    <a:pt x="607" y="307"/>
                  </a:lnTo>
                  <a:lnTo>
                    <a:pt x="634" y="401"/>
                  </a:lnTo>
                  <a:lnTo>
                    <a:pt x="721" y="508"/>
                  </a:lnTo>
                  <a:lnTo>
                    <a:pt x="807" y="555"/>
                  </a:lnTo>
                  <a:lnTo>
                    <a:pt x="961" y="561"/>
                  </a:lnTo>
                  <a:lnTo>
                    <a:pt x="967" y="615"/>
                  </a:lnTo>
                  <a:lnTo>
                    <a:pt x="920" y="701"/>
                  </a:lnTo>
                  <a:lnTo>
                    <a:pt x="867" y="781"/>
                  </a:lnTo>
                  <a:lnTo>
                    <a:pt x="834" y="875"/>
                  </a:lnTo>
                  <a:lnTo>
                    <a:pt x="841" y="968"/>
                  </a:lnTo>
                  <a:lnTo>
                    <a:pt x="767" y="942"/>
                  </a:lnTo>
                  <a:lnTo>
                    <a:pt x="714" y="995"/>
                  </a:lnTo>
                  <a:lnTo>
                    <a:pt x="674" y="968"/>
                  </a:lnTo>
                  <a:lnTo>
                    <a:pt x="581" y="955"/>
                  </a:lnTo>
                  <a:lnTo>
                    <a:pt x="527" y="1002"/>
                  </a:lnTo>
                  <a:lnTo>
                    <a:pt x="461" y="968"/>
                  </a:lnTo>
                  <a:lnTo>
                    <a:pt x="381" y="1002"/>
                  </a:lnTo>
                  <a:lnTo>
                    <a:pt x="280" y="1103"/>
                  </a:lnTo>
                  <a:lnTo>
                    <a:pt x="280" y="1202"/>
                  </a:lnTo>
                  <a:lnTo>
                    <a:pt x="340" y="1349"/>
                  </a:lnTo>
                  <a:lnTo>
                    <a:pt x="261" y="1369"/>
                  </a:lnTo>
                  <a:lnTo>
                    <a:pt x="246" y="1443"/>
                  </a:lnTo>
                  <a:lnTo>
                    <a:pt x="274" y="1542"/>
                  </a:lnTo>
                  <a:lnTo>
                    <a:pt x="173" y="1542"/>
                  </a:lnTo>
                  <a:lnTo>
                    <a:pt x="93" y="1596"/>
                  </a:lnTo>
                  <a:lnTo>
                    <a:pt x="27" y="1670"/>
                  </a:lnTo>
                  <a:lnTo>
                    <a:pt x="0" y="1804"/>
                  </a:lnTo>
                  <a:lnTo>
                    <a:pt x="20" y="1870"/>
                  </a:lnTo>
                  <a:lnTo>
                    <a:pt x="93" y="1937"/>
                  </a:lnTo>
                  <a:lnTo>
                    <a:pt x="93" y="2017"/>
                  </a:lnTo>
                  <a:lnTo>
                    <a:pt x="154" y="2163"/>
                  </a:lnTo>
                  <a:lnTo>
                    <a:pt x="280" y="2277"/>
                  </a:lnTo>
                  <a:lnTo>
                    <a:pt x="514" y="2244"/>
                  </a:lnTo>
                  <a:lnTo>
                    <a:pt x="841" y="2150"/>
                  </a:lnTo>
                  <a:lnTo>
                    <a:pt x="1127" y="2298"/>
                  </a:lnTo>
                  <a:lnTo>
                    <a:pt x="1374" y="2324"/>
                  </a:lnTo>
                  <a:lnTo>
                    <a:pt x="1648" y="2251"/>
                  </a:lnTo>
                  <a:lnTo>
                    <a:pt x="1814" y="2163"/>
                  </a:lnTo>
                  <a:lnTo>
                    <a:pt x="2121" y="2238"/>
                  </a:lnTo>
                  <a:lnTo>
                    <a:pt x="2389" y="2244"/>
                  </a:lnTo>
                  <a:lnTo>
                    <a:pt x="2696" y="2184"/>
                  </a:lnTo>
                  <a:lnTo>
                    <a:pt x="2802" y="2083"/>
                  </a:lnTo>
                  <a:lnTo>
                    <a:pt x="2808" y="1930"/>
                  </a:lnTo>
                  <a:lnTo>
                    <a:pt x="2715" y="1810"/>
                  </a:lnTo>
                  <a:lnTo>
                    <a:pt x="2722" y="1616"/>
                  </a:lnTo>
                  <a:lnTo>
                    <a:pt x="2621" y="1389"/>
                  </a:lnTo>
                  <a:lnTo>
                    <a:pt x="2415" y="1222"/>
                  </a:lnTo>
                  <a:lnTo>
                    <a:pt x="2335" y="1035"/>
                  </a:lnTo>
                  <a:lnTo>
                    <a:pt x="2168" y="935"/>
                  </a:lnTo>
                  <a:lnTo>
                    <a:pt x="1975" y="868"/>
                  </a:lnTo>
                  <a:lnTo>
                    <a:pt x="1861" y="882"/>
                  </a:lnTo>
                  <a:lnTo>
                    <a:pt x="1768" y="922"/>
                  </a:lnTo>
                  <a:lnTo>
                    <a:pt x="1561" y="981"/>
                  </a:lnTo>
                  <a:lnTo>
                    <a:pt x="1348" y="1082"/>
                  </a:lnTo>
                  <a:lnTo>
                    <a:pt x="1307" y="995"/>
                  </a:lnTo>
                  <a:lnTo>
                    <a:pt x="1214" y="1041"/>
                  </a:lnTo>
                  <a:lnTo>
                    <a:pt x="1120" y="1062"/>
                  </a:lnTo>
                  <a:lnTo>
                    <a:pt x="1047" y="989"/>
                  </a:lnTo>
                  <a:lnTo>
                    <a:pt x="1081" y="841"/>
                  </a:lnTo>
                  <a:lnTo>
                    <a:pt x="1234" y="714"/>
                  </a:lnTo>
                  <a:lnTo>
                    <a:pt x="1301" y="615"/>
                  </a:lnTo>
                  <a:lnTo>
                    <a:pt x="1341" y="495"/>
                  </a:lnTo>
                  <a:lnTo>
                    <a:pt x="1227" y="407"/>
                  </a:lnTo>
                  <a:lnTo>
                    <a:pt x="1307" y="287"/>
                  </a:lnTo>
                  <a:lnTo>
                    <a:pt x="1408" y="233"/>
                  </a:lnTo>
                  <a:lnTo>
                    <a:pt x="1508" y="274"/>
                  </a:lnTo>
                  <a:lnTo>
                    <a:pt x="1528" y="187"/>
                  </a:lnTo>
                  <a:lnTo>
                    <a:pt x="1421" y="140"/>
                  </a:lnTo>
                  <a:lnTo>
                    <a:pt x="1401" y="54"/>
                  </a:lnTo>
                  <a:lnTo>
                    <a:pt x="1307" y="0"/>
                  </a:lnTo>
                  <a:lnTo>
                    <a:pt x="1214" y="13"/>
                  </a:lnTo>
                  <a:lnTo>
                    <a:pt x="1167" y="54"/>
                  </a:lnTo>
                  <a:lnTo>
                    <a:pt x="1101" y="33"/>
                  </a:lnTo>
                  <a:lnTo>
                    <a:pt x="1101" y="33"/>
                  </a:lnTo>
                  <a:close/>
                </a:path>
              </a:pathLst>
            </a:custGeom>
            <a:solidFill>
              <a:srgbClr val="FFF5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6" name="Freeform 78"/>
            <p:cNvSpPr>
              <a:spLocks/>
            </p:cNvSpPr>
            <p:nvPr/>
          </p:nvSpPr>
          <p:spPr bwMode="auto">
            <a:xfrm>
              <a:off x="4171" y="3029"/>
              <a:ext cx="284" cy="141"/>
            </a:xfrm>
            <a:custGeom>
              <a:avLst/>
              <a:gdLst>
                <a:gd name="T0" fmla="*/ 13 w 567"/>
                <a:gd name="T1" fmla="*/ 194 h 280"/>
                <a:gd name="T2" fmla="*/ 193 w 567"/>
                <a:gd name="T3" fmla="*/ 280 h 280"/>
                <a:gd name="T4" fmla="*/ 347 w 567"/>
                <a:gd name="T5" fmla="*/ 248 h 280"/>
                <a:gd name="T6" fmla="*/ 427 w 567"/>
                <a:gd name="T7" fmla="*/ 107 h 280"/>
                <a:gd name="T8" fmla="*/ 567 w 567"/>
                <a:gd name="T9" fmla="*/ 0 h 280"/>
                <a:gd name="T10" fmla="*/ 433 w 567"/>
                <a:gd name="T11" fmla="*/ 13 h 280"/>
                <a:gd name="T12" fmla="*/ 307 w 567"/>
                <a:gd name="T13" fmla="*/ 20 h 280"/>
                <a:gd name="T14" fmla="*/ 213 w 567"/>
                <a:gd name="T15" fmla="*/ 33 h 280"/>
                <a:gd name="T16" fmla="*/ 133 w 567"/>
                <a:gd name="T17" fmla="*/ 93 h 280"/>
                <a:gd name="T18" fmla="*/ 0 w 567"/>
                <a:gd name="T19" fmla="*/ 101 h 280"/>
                <a:gd name="T20" fmla="*/ 13 w 567"/>
                <a:gd name="T21" fmla="*/ 194 h 280"/>
                <a:gd name="T22" fmla="*/ 13 w 567"/>
                <a:gd name="T23" fmla="*/ 19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280">
                  <a:moveTo>
                    <a:pt x="13" y="194"/>
                  </a:moveTo>
                  <a:lnTo>
                    <a:pt x="193" y="280"/>
                  </a:lnTo>
                  <a:lnTo>
                    <a:pt x="347" y="248"/>
                  </a:lnTo>
                  <a:lnTo>
                    <a:pt x="427" y="107"/>
                  </a:lnTo>
                  <a:lnTo>
                    <a:pt x="567" y="0"/>
                  </a:lnTo>
                  <a:lnTo>
                    <a:pt x="433" y="13"/>
                  </a:lnTo>
                  <a:lnTo>
                    <a:pt x="307" y="20"/>
                  </a:lnTo>
                  <a:lnTo>
                    <a:pt x="213" y="33"/>
                  </a:lnTo>
                  <a:lnTo>
                    <a:pt x="133" y="93"/>
                  </a:lnTo>
                  <a:lnTo>
                    <a:pt x="0" y="101"/>
                  </a:lnTo>
                  <a:lnTo>
                    <a:pt x="13" y="194"/>
                  </a:lnTo>
                  <a:lnTo>
                    <a:pt x="13" y="1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7" name="Freeform 79"/>
            <p:cNvSpPr>
              <a:spLocks/>
            </p:cNvSpPr>
            <p:nvPr/>
          </p:nvSpPr>
          <p:spPr bwMode="auto">
            <a:xfrm>
              <a:off x="4041" y="3186"/>
              <a:ext cx="223" cy="225"/>
            </a:xfrm>
            <a:custGeom>
              <a:avLst/>
              <a:gdLst>
                <a:gd name="T0" fmla="*/ 420 w 446"/>
                <a:gd name="T1" fmla="*/ 87 h 448"/>
                <a:gd name="T2" fmla="*/ 320 w 446"/>
                <a:gd name="T3" fmla="*/ 13 h 448"/>
                <a:gd name="T4" fmla="*/ 206 w 446"/>
                <a:gd name="T5" fmla="*/ 0 h 448"/>
                <a:gd name="T6" fmla="*/ 120 w 446"/>
                <a:gd name="T7" fmla="*/ 87 h 448"/>
                <a:gd name="T8" fmla="*/ 19 w 446"/>
                <a:gd name="T9" fmla="*/ 127 h 448"/>
                <a:gd name="T10" fmla="*/ 0 w 446"/>
                <a:gd name="T11" fmla="*/ 241 h 448"/>
                <a:gd name="T12" fmla="*/ 13 w 446"/>
                <a:gd name="T13" fmla="*/ 394 h 448"/>
                <a:gd name="T14" fmla="*/ 86 w 446"/>
                <a:gd name="T15" fmla="*/ 448 h 448"/>
                <a:gd name="T16" fmla="*/ 213 w 446"/>
                <a:gd name="T17" fmla="*/ 241 h 448"/>
                <a:gd name="T18" fmla="*/ 446 w 446"/>
                <a:gd name="T19" fmla="*/ 187 h 448"/>
                <a:gd name="T20" fmla="*/ 420 w 446"/>
                <a:gd name="T21" fmla="*/ 87 h 448"/>
                <a:gd name="T22" fmla="*/ 420 w 446"/>
                <a:gd name="T23" fmla="*/ 87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6" h="448">
                  <a:moveTo>
                    <a:pt x="420" y="87"/>
                  </a:moveTo>
                  <a:lnTo>
                    <a:pt x="320" y="13"/>
                  </a:lnTo>
                  <a:lnTo>
                    <a:pt x="206" y="0"/>
                  </a:lnTo>
                  <a:lnTo>
                    <a:pt x="120" y="87"/>
                  </a:lnTo>
                  <a:lnTo>
                    <a:pt x="19" y="127"/>
                  </a:lnTo>
                  <a:lnTo>
                    <a:pt x="0" y="241"/>
                  </a:lnTo>
                  <a:lnTo>
                    <a:pt x="13" y="394"/>
                  </a:lnTo>
                  <a:lnTo>
                    <a:pt x="86" y="448"/>
                  </a:lnTo>
                  <a:lnTo>
                    <a:pt x="213" y="241"/>
                  </a:lnTo>
                  <a:lnTo>
                    <a:pt x="446" y="187"/>
                  </a:lnTo>
                  <a:lnTo>
                    <a:pt x="420" y="87"/>
                  </a:lnTo>
                  <a:lnTo>
                    <a:pt x="420" y="87"/>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8" name="Freeform 80"/>
            <p:cNvSpPr>
              <a:spLocks/>
            </p:cNvSpPr>
            <p:nvPr/>
          </p:nvSpPr>
          <p:spPr bwMode="auto">
            <a:xfrm>
              <a:off x="4334" y="3140"/>
              <a:ext cx="227" cy="150"/>
            </a:xfrm>
            <a:custGeom>
              <a:avLst/>
              <a:gdLst>
                <a:gd name="T0" fmla="*/ 455 w 455"/>
                <a:gd name="T1" fmla="*/ 34 h 301"/>
                <a:gd name="T2" fmla="*/ 307 w 455"/>
                <a:gd name="T3" fmla="*/ 0 h 301"/>
                <a:gd name="T4" fmla="*/ 194 w 455"/>
                <a:gd name="T5" fmla="*/ 21 h 301"/>
                <a:gd name="T6" fmla="*/ 80 w 455"/>
                <a:gd name="T7" fmla="*/ 81 h 301"/>
                <a:gd name="T8" fmla="*/ 34 w 455"/>
                <a:gd name="T9" fmla="*/ 181 h 301"/>
                <a:gd name="T10" fmla="*/ 0 w 455"/>
                <a:gd name="T11" fmla="*/ 241 h 301"/>
                <a:gd name="T12" fmla="*/ 34 w 455"/>
                <a:gd name="T13" fmla="*/ 301 h 301"/>
                <a:gd name="T14" fmla="*/ 254 w 455"/>
                <a:gd name="T15" fmla="*/ 281 h 301"/>
                <a:gd name="T16" fmla="*/ 401 w 455"/>
                <a:gd name="T17" fmla="*/ 221 h 301"/>
                <a:gd name="T18" fmla="*/ 408 w 455"/>
                <a:gd name="T19" fmla="*/ 128 h 301"/>
                <a:gd name="T20" fmla="*/ 455 w 455"/>
                <a:gd name="T21" fmla="*/ 34 h 301"/>
                <a:gd name="T22" fmla="*/ 455 w 455"/>
                <a:gd name="T23" fmla="*/ 3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5" h="301">
                  <a:moveTo>
                    <a:pt x="455" y="34"/>
                  </a:moveTo>
                  <a:lnTo>
                    <a:pt x="307" y="0"/>
                  </a:lnTo>
                  <a:lnTo>
                    <a:pt x="194" y="21"/>
                  </a:lnTo>
                  <a:lnTo>
                    <a:pt x="80" y="81"/>
                  </a:lnTo>
                  <a:lnTo>
                    <a:pt x="34" y="181"/>
                  </a:lnTo>
                  <a:lnTo>
                    <a:pt x="0" y="241"/>
                  </a:lnTo>
                  <a:lnTo>
                    <a:pt x="34" y="301"/>
                  </a:lnTo>
                  <a:lnTo>
                    <a:pt x="254" y="281"/>
                  </a:lnTo>
                  <a:lnTo>
                    <a:pt x="401" y="221"/>
                  </a:lnTo>
                  <a:lnTo>
                    <a:pt x="408" y="128"/>
                  </a:lnTo>
                  <a:lnTo>
                    <a:pt x="455" y="34"/>
                  </a:lnTo>
                  <a:lnTo>
                    <a:pt x="455" y="34"/>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89" name="Freeform 81"/>
            <p:cNvSpPr>
              <a:spLocks/>
            </p:cNvSpPr>
            <p:nvPr/>
          </p:nvSpPr>
          <p:spPr bwMode="auto">
            <a:xfrm>
              <a:off x="4351" y="3160"/>
              <a:ext cx="283" cy="180"/>
            </a:xfrm>
            <a:custGeom>
              <a:avLst/>
              <a:gdLst>
                <a:gd name="T0" fmla="*/ 7 w 567"/>
                <a:gd name="T1" fmla="*/ 180 h 360"/>
                <a:gd name="T2" fmla="*/ 80 w 567"/>
                <a:gd name="T3" fmla="*/ 107 h 360"/>
                <a:gd name="T4" fmla="*/ 153 w 567"/>
                <a:gd name="T5" fmla="*/ 73 h 360"/>
                <a:gd name="T6" fmla="*/ 200 w 567"/>
                <a:gd name="T7" fmla="*/ 133 h 360"/>
                <a:gd name="T8" fmla="*/ 280 w 567"/>
                <a:gd name="T9" fmla="*/ 140 h 360"/>
                <a:gd name="T10" fmla="*/ 307 w 567"/>
                <a:gd name="T11" fmla="*/ 81 h 360"/>
                <a:gd name="T12" fmla="*/ 314 w 567"/>
                <a:gd name="T13" fmla="*/ 40 h 360"/>
                <a:gd name="T14" fmla="*/ 367 w 567"/>
                <a:gd name="T15" fmla="*/ 0 h 360"/>
                <a:gd name="T16" fmla="*/ 473 w 567"/>
                <a:gd name="T17" fmla="*/ 13 h 360"/>
                <a:gd name="T18" fmla="*/ 533 w 567"/>
                <a:gd name="T19" fmla="*/ 100 h 360"/>
                <a:gd name="T20" fmla="*/ 567 w 567"/>
                <a:gd name="T21" fmla="*/ 214 h 360"/>
                <a:gd name="T22" fmla="*/ 486 w 567"/>
                <a:gd name="T23" fmla="*/ 326 h 360"/>
                <a:gd name="T24" fmla="*/ 367 w 567"/>
                <a:gd name="T25" fmla="*/ 360 h 360"/>
                <a:gd name="T26" fmla="*/ 260 w 567"/>
                <a:gd name="T27" fmla="*/ 360 h 360"/>
                <a:gd name="T28" fmla="*/ 147 w 567"/>
                <a:gd name="T29" fmla="*/ 360 h 360"/>
                <a:gd name="T30" fmla="*/ 67 w 567"/>
                <a:gd name="T31" fmla="*/ 300 h 360"/>
                <a:gd name="T32" fmla="*/ 0 w 567"/>
                <a:gd name="T33" fmla="*/ 260 h 360"/>
                <a:gd name="T34" fmla="*/ 20 w 567"/>
                <a:gd name="T35" fmla="*/ 220 h 360"/>
                <a:gd name="T36" fmla="*/ 7 w 567"/>
                <a:gd name="T37" fmla="*/ 180 h 360"/>
                <a:gd name="T38" fmla="*/ 7 w 567"/>
                <a:gd name="T39"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7" h="360">
                  <a:moveTo>
                    <a:pt x="7" y="180"/>
                  </a:moveTo>
                  <a:lnTo>
                    <a:pt x="80" y="107"/>
                  </a:lnTo>
                  <a:lnTo>
                    <a:pt x="153" y="73"/>
                  </a:lnTo>
                  <a:lnTo>
                    <a:pt x="200" y="133"/>
                  </a:lnTo>
                  <a:lnTo>
                    <a:pt x="280" y="140"/>
                  </a:lnTo>
                  <a:lnTo>
                    <a:pt x="307" y="81"/>
                  </a:lnTo>
                  <a:lnTo>
                    <a:pt x="314" y="40"/>
                  </a:lnTo>
                  <a:lnTo>
                    <a:pt x="367" y="0"/>
                  </a:lnTo>
                  <a:lnTo>
                    <a:pt x="473" y="13"/>
                  </a:lnTo>
                  <a:lnTo>
                    <a:pt x="533" y="100"/>
                  </a:lnTo>
                  <a:lnTo>
                    <a:pt x="567" y="214"/>
                  </a:lnTo>
                  <a:lnTo>
                    <a:pt x="486" y="326"/>
                  </a:lnTo>
                  <a:lnTo>
                    <a:pt x="367" y="360"/>
                  </a:lnTo>
                  <a:lnTo>
                    <a:pt x="260" y="360"/>
                  </a:lnTo>
                  <a:lnTo>
                    <a:pt x="147" y="360"/>
                  </a:lnTo>
                  <a:lnTo>
                    <a:pt x="67" y="300"/>
                  </a:lnTo>
                  <a:lnTo>
                    <a:pt x="0" y="260"/>
                  </a:lnTo>
                  <a:lnTo>
                    <a:pt x="20" y="220"/>
                  </a:lnTo>
                  <a:lnTo>
                    <a:pt x="7" y="180"/>
                  </a:lnTo>
                  <a:lnTo>
                    <a:pt x="7" y="180"/>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0" name="Freeform 82"/>
            <p:cNvSpPr>
              <a:spLocks/>
            </p:cNvSpPr>
            <p:nvPr/>
          </p:nvSpPr>
          <p:spPr bwMode="auto">
            <a:xfrm>
              <a:off x="4067" y="3216"/>
              <a:ext cx="224" cy="221"/>
            </a:xfrm>
            <a:custGeom>
              <a:avLst/>
              <a:gdLst>
                <a:gd name="T0" fmla="*/ 39 w 447"/>
                <a:gd name="T1" fmla="*/ 134 h 441"/>
                <a:gd name="T2" fmla="*/ 100 w 447"/>
                <a:gd name="T3" fmla="*/ 74 h 441"/>
                <a:gd name="T4" fmla="*/ 166 w 447"/>
                <a:gd name="T5" fmla="*/ 80 h 441"/>
                <a:gd name="T6" fmla="*/ 194 w 447"/>
                <a:gd name="T7" fmla="*/ 33 h 441"/>
                <a:gd name="T8" fmla="*/ 280 w 447"/>
                <a:gd name="T9" fmla="*/ 13 h 441"/>
                <a:gd name="T10" fmla="*/ 327 w 447"/>
                <a:gd name="T11" fmla="*/ 0 h 441"/>
                <a:gd name="T12" fmla="*/ 440 w 447"/>
                <a:gd name="T13" fmla="*/ 80 h 441"/>
                <a:gd name="T14" fmla="*/ 447 w 447"/>
                <a:gd name="T15" fmla="*/ 174 h 441"/>
                <a:gd name="T16" fmla="*/ 407 w 447"/>
                <a:gd name="T17" fmla="*/ 207 h 441"/>
                <a:gd name="T18" fmla="*/ 413 w 447"/>
                <a:gd name="T19" fmla="*/ 288 h 441"/>
                <a:gd name="T20" fmla="*/ 353 w 447"/>
                <a:gd name="T21" fmla="*/ 340 h 441"/>
                <a:gd name="T22" fmla="*/ 286 w 447"/>
                <a:gd name="T23" fmla="*/ 368 h 441"/>
                <a:gd name="T24" fmla="*/ 207 w 447"/>
                <a:gd name="T25" fmla="*/ 434 h 441"/>
                <a:gd name="T26" fmla="*/ 133 w 447"/>
                <a:gd name="T27" fmla="*/ 441 h 441"/>
                <a:gd name="T28" fmla="*/ 33 w 447"/>
                <a:gd name="T29" fmla="*/ 388 h 441"/>
                <a:gd name="T30" fmla="*/ 0 w 447"/>
                <a:gd name="T31" fmla="*/ 294 h 441"/>
                <a:gd name="T32" fmla="*/ 46 w 447"/>
                <a:gd name="T33" fmla="*/ 200 h 441"/>
                <a:gd name="T34" fmla="*/ 100 w 447"/>
                <a:gd name="T35" fmla="*/ 161 h 441"/>
                <a:gd name="T36" fmla="*/ 39 w 447"/>
                <a:gd name="T37" fmla="*/ 134 h 441"/>
                <a:gd name="T38" fmla="*/ 39 w 447"/>
                <a:gd name="T39" fmla="*/ 13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7" h="441">
                  <a:moveTo>
                    <a:pt x="39" y="134"/>
                  </a:moveTo>
                  <a:lnTo>
                    <a:pt x="100" y="74"/>
                  </a:lnTo>
                  <a:lnTo>
                    <a:pt x="166" y="80"/>
                  </a:lnTo>
                  <a:lnTo>
                    <a:pt x="194" y="33"/>
                  </a:lnTo>
                  <a:lnTo>
                    <a:pt x="280" y="13"/>
                  </a:lnTo>
                  <a:lnTo>
                    <a:pt x="327" y="0"/>
                  </a:lnTo>
                  <a:lnTo>
                    <a:pt x="440" y="80"/>
                  </a:lnTo>
                  <a:lnTo>
                    <a:pt x="447" y="174"/>
                  </a:lnTo>
                  <a:lnTo>
                    <a:pt x="407" y="207"/>
                  </a:lnTo>
                  <a:lnTo>
                    <a:pt x="413" y="288"/>
                  </a:lnTo>
                  <a:lnTo>
                    <a:pt x="353" y="340"/>
                  </a:lnTo>
                  <a:lnTo>
                    <a:pt x="286" y="368"/>
                  </a:lnTo>
                  <a:lnTo>
                    <a:pt x="207" y="434"/>
                  </a:lnTo>
                  <a:lnTo>
                    <a:pt x="133" y="441"/>
                  </a:lnTo>
                  <a:lnTo>
                    <a:pt x="33" y="388"/>
                  </a:lnTo>
                  <a:lnTo>
                    <a:pt x="0" y="294"/>
                  </a:lnTo>
                  <a:lnTo>
                    <a:pt x="46" y="200"/>
                  </a:lnTo>
                  <a:lnTo>
                    <a:pt x="100" y="161"/>
                  </a:lnTo>
                  <a:lnTo>
                    <a:pt x="39" y="134"/>
                  </a:lnTo>
                  <a:lnTo>
                    <a:pt x="39" y="13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1" name="Freeform 83"/>
            <p:cNvSpPr>
              <a:spLocks/>
            </p:cNvSpPr>
            <p:nvPr/>
          </p:nvSpPr>
          <p:spPr bwMode="auto">
            <a:xfrm>
              <a:off x="4141" y="2869"/>
              <a:ext cx="243" cy="211"/>
            </a:xfrm>
            <a:custGeom>
              <a:avLst/>
              <a:gdLst>
                <a:gd name="T0" fmla="*/ 487 w 487"/>
                <a:gd name="T1" fmla="*/ 160 h 421"/>
                <a:gd name="T2" fmla="*/ 407 w 487"/>
                <a:gd name="T3" fmla="*/ 53 h 421"/>
                <a:gd name="T4" fmla="*/ 273 w 487"/>
                <a:gd name="T5" fmla="*/ 0 h 421"/>
                <a:gd name="T6" fmla="*/ 160 w 487"/>
                <a:gd name="T7" fmla="*/ 7 h 421"/>
                <a:gd name="T8" fmla="*/ 53 w 487"/>
                <a:gd name="T9" fmla="*/ 73 h 421"/>
                <a:gd name="T10" fmla="*/ 0 w 487"/>
                <a:gd name="T11" fmla="*/ 193 h 421"/>
                <a:gd name="T12" fmla="*/ 6 w 487"/>
                <a:gd name="T13" fmla="*/ 327 h 421"/>
                <a:gd name="T14" fmla="*/ 60 w 487"/>
                <a:gd name="T15" fmla="*/ 421 h 421"/>
                <a:gd name="T16" fmla="*/ 320 w 487"/>
                <a:gd name="T17" fmla="*/ 320 h 421"/>
                <a:gd name="T18" fmla="*/ 446 w 487"/>
                <a:gd name="T19" fmla="*/ 220 h 421"/>
                <a:gd name="T20" fmla="*/ 487 w 487"/>
                <a:gd name="T21" fmla="*/ 160 h 421"/>
                <a:gd name="T22" fmla="*/ 487 w 487"/>
                <a:gd name="T23" fmla="*/ 1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7" h="421">
                  <a:moveTo>
                    <a:pt x="487" y="160"/>
                  </a:moveTo>
                  <a:lnTo>
                    <a:pt x="407" y="53"/>
                  </a:lnTo>
                  <a:lnTo>
                    <a:pt x="273" y="0"/>
                  </a:lnTo>
                  <a:lnTo>
                    <a:pt x="160" y="7"/>
                  </a:lnTo>
                  <a:lnTo>
                    <a:pt x="53" y="73"/>
                  </a:lnTo>
                  <a:lnTo>
                    <a:pt x="0" y="193"/>
                  </a:lnTo>
                  <a:lnTo>
                    <a:pt x="6" y="327"/>
                  </a:lnTo>
                  <a:lnTo>
                    <a:pt x="60" y="421"/>
                  </a:lnTo>
                  <a:lnTo>
                    <a:pt x="320" y="320"/>
                  </a:lnTo>
                  <a:lnTo>
                    <a:pt x="446" y="220"/>
                  </a:lnTo>
                  <a:lnTo>
                    <a:pt x="487" y="160"/>
                  </a:lnTo>
                  <a:lnTo>
                    <a:pt x="487" y="160"/>
                  </a:lnTo>
                  <a:close/>
                </a:path>
              </a:pathLst>
            </a:custGeom>
            <a:solidFill>
              <a:srgbClr val="E69B6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2" name="Freeform 84"/>
            <p:cNvSpPr>
              <a:spLocks/>
            </p:cNvSpPr>
            <p:nvPr/>
          </p:nvSpPr>
          <p:spPr bwMode="auto">
            <a:xfrm>
              <a:off x="4171" y="2910"/>
              <a:ext cx="240" cy="200"/>
            </a:xfrm>
            <a:custGeom>
              <a:avLst/>
              <a:gdLst>
                <a:gd name="T0" fmla="*/ 0 w 480"/>
                <a:gd name="T1" fmla="*/ 374 h 401"/>
                <a:gd name="T2" fmla="*/ 19 w 480"/>
                <a:gd name="T3" fmla="*/ 140 h 401"/>
                <a:gd name="T4" fmla="*/ 73 w 480"/>
                <a:gd name="T5" fmla="*/ 127 h 401"/>
                <a:gd name="T6" fmla="*/ 113 w 480"/>
                <a:gd name="T7" fmla="*/ 60 h 401"/>
                <a:gd name="T8" fmla="*/ 180 w 480"/>
                <a:gd name="T9" fmla="*/ 0 h 401"/>
                <a:gd name="T10" fmla="*/ 253 w 480"/>
                <a:gd name="T11" fmla="*/ 60 h 401"/>
                <a:gd name="T12" fmla="*/ 320 w 480"/>
                <a:gd name="T13" fmla="*/ 19 h 401"/>
                <a:gd name="T14" fmla="*/ 427 w 480"/>
                <a:gd name="T15" fmla="*/ 80 h 401"/>
                <a:gd name="T16" fmla="*/ 480 w 480"/>
                <a:gd name="T17" fmla="*/ 206 h 401"/>
                <a:gd name="T18" fmla="*/ 433 w 480"/>
                <a:gd name="T19" fmla="*/ 253 h 401"/>
                <a:gd name="T20" fmla="*/ 339 w 480"/>
                <a:gd name="T21" fmla="*/ 273 h 401"/>
                <a:gd name="T22" fmla="*/ 266 w 480"/>
                <a:gd name="T23" fmla="*/ 327 h 401"/>
                <a:gd name="T24" fmla="*/ 200 w 480"/>
                <a:gd name="T25" fmla="*/ 314 h 401"/>
                <a:gd name="T26" fmla="*/ 160 w 480"/>
                <a:gd name="T27" fmla="*/ 367 h 401"/>
                <a:gd name="T28" fmla="*/ 100 w 480"/>
                <a:gd name="T29" fmla="*/ 401 h 401"/>
                <a:gd name="T30" fmla="*/ 0 w 480"/>
                <a:gd name="T31" fmla="*/ 374 h 401"/>
                <a:gd name="T32" fmla="*/ 0 w 480"/>
                <a:gd name="T33" fmla="*/ 374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0" h="401">
                  <a:moveTo>
                    <a:pt x="0" y="374"/>
                  </a:moveTo>
                  <a:lnTo>
                    <a:pt x="19" y="140"/>
                  </a:lnTo>
                  <a:lnTo>
                    <a:pt x="73" y="127"/>
                  </a:lnTo>
                  <a:lnTo>
                    <a:pt x="113" y="60"/>
                  </a:lnTo>
                  <a:lnTo>
                    <a:pt x="180" y="0"/>
                  </a:lnTo>
                  <a:lnTo>
                    <a:pt x="253" y="60"/>
                  </a:lnTo>
                  <a:lnTo>
                    <a:pt x="320" y="19"/>
                  </a:lnTo>
                  <a:lnTo>
                    <a:pt x="427" y="80"/>
                  </a:lnTo>
                  <a:lnTo>
                    <a:pt x="480" y="206"/>
                  </a:lnTo>
                  <a:lnTo>
                    <a:pt x="433" y="253"/>
                  </a:lnTo>
                  <a:lnTo>
                    <a:pt x="339" y="273"/>
                  </a:lnTo>
                  <a:lnTo>
                    <a:pt x="266" y="327"/>
                  </a:lnTo>
                  <a:lnTo>
                    <a:pt x="200" y="314"/>
                  </a:lnTo>
                  <a:lnTo>
                    <a:pt x="160" y="367"/>
                  </a:lnTo>
                  <a:lnTo>
                    <a:pt x="100" y="401"/>
                  </a:lnTo>
                  <a:lnTo>
                    <a:pt x="0" y="374"/>
                  </a:lnTo>
                  <a:lnTo>
                    <a:pt x="0" y="374"/>
                  </a:lnTo>
                  <a:close/>
                </a:path>
              </a:pathLst>
            </a:custGeom>
            <a:solidFill>
              <a:srgbClr val="B56C4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3" name="Freeform 85"/>
            <p:cNvSpPr>
              <a:spLocks/>
            </p:cNvSpPr>
            <p:nvPr/>
          </p:nvSpPr>
          <p:spPr bwMode="auto">
            <a:xfrm>
              <a:off x="3634" y="3293"/>
              <a:ext cx="237" cy="204"/>
            </a:xfrm>
            <a:custGeom>
              <a:avLst/>
              <a:gdLst>
                <a:gd name="T0" fmla="*/ 93 w 473"/>
                <a:gd name="T1" fmla="*/ 127 h 408"/>
                <a:gd name="T2" fmla="*/ 193 w 473"/>
                <a:gd name="T3" fmla="*/ 215 h 408"/>
                <a:gd name="T4" fmla="*/ 313 w 473"/>
                <a:gd name="T5" fmla="*/ 202 h 408"/>
                <a:gd name="T6" fmla="*/ 473 w 473"/>
                <a:gd name="T7" fmla="*/ 168 h 408"/>
                <a:gd name="T8" fmla="*/ 373 w 473"/>
                <a:gd name="T9" fmla="*/ 308 h 408"/>
                <a:gd name="T10" fmla="*/ 367 w 473"/>
                <a:gd name="T11" fmla="*/ 389 h 408"/>
                <a:gd name="T12" fmla="*/ 219 w 473"/>
                <a:gd name="T13" fmla="*/ 408 h 408"/>
                <a:gd name="T14" fmla="*/ 93 w 473"/>
                <a:gd name="T15" fmla="*/ 389 h 408"/>
                <a:gd name="T16" fmla="*/ 53 w 473"/>
                <a:gd name="T17" fmla="*/ 342 h 408"/>
                <a:gd name="T18" fmla="*/ 6 w 473"/>
                <a:gd name="T19" fmla="*/ 228 h 408"/>
                <a:gd name="T20" fmla="*/ 0 w 473"/>
                <a:gd name="T21" fmla="*/ 121 h 408"/>
                <a:gd name="T22" fmla="*/ 19 w 473"/>
                <a:gd name="T23" fmla="*/ 0 h 408"/>
                <a:gd name="T24" fmla="*/ 93 w 473"/>
                <a:gd name="T25" fmla="*/ 127 h 408"/>
                <a:gd name="T26" fmla="*/ 93 w 473"/>
                <a:gd name="T27" fmla="*/ 127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3" h="408">
                  <a:moveTo>
                    <a:pt x="93" y="127"/>
                  </a:moveTo>
                  <a:lnTo>
                    <a:pt x="193" y="215"/>
                  </a:lnTo>
                  <a:lnTo>
                    <a:pt x="313" y="202"/>
                  </a:lnTo>
                  <a:lnTo>
                    <a:pt x="473" y="168"/>
                  </a:lnTo>
                  <a:lnTo>
                    <a:pt x="373" y="308"/>
                  </a:lnTo>
                  <a:lnTo>
                    <a:pt x="367" y="389"/>
                  </a:lnTo>
                  <a:lnTo>
                    <a:pt x="219" y="408"/>
                  </a:lnTo>
                  <a:lnTo>
                    <a:pt x="93" y="389"/>
                  </a:lnTo>
                  <a:lnTo>
                    <a:pt x="53" y="342"/>
                  </a:lnTo>
                  <a:lnTo>
                    <a:pt x="6" y="228"/>
                  </a:lnTo>
                  <a:lnTo>
                    <a:pt x="0" y="121"/>
                  </a:lnTo>
                  <a:lnTo>
                    <a:pt x="19" y="0"/>
                  </a:lnTo>
                  <a:lnTo>
                    <a:pt x="93" y="127"/>
                  </a:lnTo>
                  <a:lnTo>
                    <a:pt x="93" y="127"/>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4" name="Freeform 86"/>
            <p:cNvSpPr>
              <a:spLocks/>
            </p:cNvSpPr>
            <p:nvPr/>
          </p:nvSpPr>
          <p:spPr bwMode="auto">
            <a:xfrm>
              <a:off x="3574" y="3504"/>
              <a:ext cx="477" cy="184"/>
            </a:xfrm>
            <a:custGeom>
              <a:avLst/>
              <a:gdLst>
                <a:gd name="T0" fmla="*/ 0 w 953"/>
                <a:gd name="T1" fmla="*/ 0 h 367"/>
                <a:gd name="T2" fmla="*/ 79 w 953"/>
                <a:gd name="T3" fmla="*/ 53 h 367"/>
                <a:gd name="T4" fmla="*/ 240 w 953"/>
                <a:gd name="T5" fmla="*/ 60 h 367"/>
                <a:gd name="T6" fmla="*/ 360 w 953"/>
                <a:gd name="T7" fmla="*/ 46 h 367"/>
                <a:gd name="T8" fmla="*/ 487 w 953"/>
                <a:gd name="T9" fmla="*/ 20 h 367"/>
                <a:gd name="T10" fmla="*/ 567 w 953"/>
                <a:gd name="T11" fmla="*/ 100 h 367"/>
                <a:gd name="T12" fmla="*/ 760 w 953"/>
                <a:gd name="T13" fmla="*/ 139 h 367"/>
                <a:gd name="T14" fmla="*/ 687 w 953"/>
                <a:gd name="T15" fmla="*/ 253 h 367"/>
                <a:gd name="T16" fmla="*/ 833 w 953"/>
                <a:gd name="T17" fmla="*/ 227 h 367"/>
                <a:gd name="T18" fmla="*/ 914 w 953"/>
                <a:gd name="T19" fmla="*/ 220 h 367"/>
                <a:gd name="T20" fmla="*/ 846 w 953"/>
                <a:gd name="T21" fmla="*/ 280 h 367"/>
                <a:gd name="T22" fmla="*/ 953 w 953"/>
                <a:gd name="T23" fmla="*/ 367 h 367"/>
                <a:gd name="T24" fmla="*/ 719 w 953"/>
                <a:gd name="T25" fmla="*/ 367 h 367"/>
                <a:gd name="T26" fmla="*/ 493 w 953"/>
                <a:gd name="T27" fmla="*/ 326 h 367"/>
                <a:gd name="T28" fmla="*/ 567 w 953"/>
                <a:gd name="T29" fmla="*/ 246 h 367"/>
                <a:gd name="T30" fmla="*/ 399 w 953"/>
                <a:gd name="T31" fmla="*/ 227 h 367"/>
                <a:gd name="T32" fmla="*/ 279 w 953"/>
                <a:gd name="T33" fmla="*/ 173 h 367"/>
                <a:gd name="T34" fmla="*/ 193 w 953"/>
                <a:gd name="T35" fmla="*/ 207 h 367"/>
                <a:gd name="T36" fmla="*/ 40 w 953"/>
                <a:gd name="T37" fmla="*/ 167 h 367"/>
                <a:gd name="T38" fmla="*/ 6 w 953"/>
                <a:gd name="T39" fmla="*/ 113 h 367"/>
                <a:gd name="T40" fmla="*/ 0 w 953"/>
                <a:gd name="T41" fmla="*/ 0 h 367"/>
                <a:gd name="T42" fmla="*/ 0 w 953"/>
                <a:gd name="T4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3" h="367">
                  <a:moveTo>
                    <a:pt x="0" y="0"/>
                  </a:moveTo>
                  <a:lnTo>
                    <a:pt x="79" y="53"/>
                  </a:lnTo>
                  <a:lnTo>
                    <a:pt x="240" y="60"/>
                  </a:lnTo>
                  <a:lnTo>
                    <a:pt x="360" y="46"/>
                  </a:lnTo>
                  <a:lnTo>
                    <a:pt x="487" y="20"/>
                  </a:lnTo>
                  <a:lnTo>
                    <a:pt x="567" y="100"/>
                  </a:lnTo>
                  <a:lnTo>
                    <a:pt x="760" y="139"/>
                  </a:lnTo>
                  <a:lnTo>
                    <a:pt x="687" y="253"/>
                  </a:lnTo>
                  <a:lnTo>
                    <a:pt x="833" y="227"/>
                  </a:lnTo>
                  <a:lnTo>
                    <a:pt x="914" y="220"/>
                  </a:lnTo>
                  <a:lnTo>
                    <a:pt x="846" y="280"/>
                  </a:lnTo>
                  <a:lnTo>
                    <a:pt x="953" y="367"/>
                  </a:lnTo>
                  <a:lnTo>
                    <a:pt x="719" y="367"/>
                  </a:lnTo>
                  <a:lnTo>
                    <a:pt x="493" y="326"/>
                  </a:lnTo>
                  <a:lnTo>
                    <a:pt x="567" y="246"/>
                  </a:lnTo>
                  <a:lnTo>
                    <a:pt x="399" y="227"/>
                  </a:lnTo>
                  <a:lnTo>
                    <a:pt x="279" y="173"/>
                  </a:lnTo>
                  <a:lnTo>
                    <a:pt x="193" y="207"/>
                  </a:lnTo>
                  <a:lnTo>
                    <a:pt x="40" y="167"/>
                  </a:lnTo>
                  <a:lnTo>
                    <a:pt x="6" y="113"/>
                  </a:lnTo>
                  <a:lnTo>
                    <a:pt x="0" y="0"/>
                  </a:lnTo>
                  <a:lnTo>
                    <a:pt x="0"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5" name="Freeform 87"/>
            <p:cNvSpPr>
              <a:spLocks/>
            </p:cNvSpPr>
            <p:nvPr/>
          </p:nvSpPr>
          <p:spPr bwMode="auto">
            <a:xfrm>
              <a:off x="4001" y="3384"/>
              <a:ext cx="260" cy="127"/>
            </a:xfrm>
            <a:custGeom>
              <a:avLst/>
              <a:gdLst>
                <a:gd name="T0" fmla="*/ 93 w 520"/>
                <a:gd name="T1" fmla="*/ 0 h 255"/>
                <a:gd name="T2" fmla="*/ 39 w 520"/>
                <a:gd name="T3" fmla="*/ 114 h 255"/>
                <a:gd name="T4" fmla="*/ 0 w 520"/>
                <a:gd name="T5" fmla="*/ 167 h 255"/>
                <a:gd name="T6" fmla="*/ 119 w 520"/>
                <a:gd name="T7" fmla="*/ 241 h 255"/>
                <a:gd name="T8" fmla="*/ 179 w 520"/>
                <a:gd name="T9" fmla="*/ 255 h 255"/>
                <a:gd name="T10" fmla="*/ 286 w 520"/>
                <a:gd name="T11" fmla="*/ 174 h 255"/>
                <a:gd name="T12" fmla="*/ 366 w 520"/>
                <a:gd name="T13" fmla="*/ 141 h 255"/>
                <a:gd name="T14" fmla="*/ 460 w 520"/>
                <a:gd name="T15" fmla="*/ 154 h 255"/>
                <a:gd name="T16" fmla="*/ 520 w 520"/>
                <a:gd name="T17" fmla="*/ 107 h 255"/>
                <a:gd name="T18" fmla="*/ 486 w 520"/>
                <a:gd name="T19" fmla="*/ 6 h 255"/>
                <a:gd name="T20" fmla="*/ 387 w 520"/>
                <a:gd name="T21" fmla="*/ 67 h 255"/>
                <a:gd name="T22" fmla="*/ 266 w 520"/>
                <a:gd name="T23" fmla="*/ 107 h 255"/>
                <a:gd name="T24" fmla="*/ 133 w 520"/>
                <a:gd name="T25" fmla="*/ 54 h 255"/>
                <a:gd name="T26" fmla="*/ 93 w 520"/>
                <a:gd name="T27" fmla="*/ 0 h 255"/>
                <a:gd name="T28" fmla="*/ 93 w 520"/>
                <a:gd name="T29"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0" h="255">
                  <a:moveTo>
                    <a:pt x="93" y="0"/>
                  </a:moveTo>
                  <a:lnTo>
                    <a:pt x="39" y="114"/>
                  </a:lnTo>
                  <a:lnTo>
                    <a:pt x="0" y="167"/>
                  </a:lnTo>
                  <a:lnTo>
                    <a:pt x="119" y="241"/>
                  </a:lnTo>
                  <a:lnTo>
                    <a:pt x="179" y="255"/>
                  </a:lnTo>
                  <a:lnTo>
                    <a:pt x="286" y="174"/>
                  </a:lnTo>
                  <a:lnTo>
                    <a:pt x="366" y="141"/>
                  </a:lnTo>
                  <a:lnTo>
                    <a:pt x="460" y="154"/>
                  </a:lnTo>
                  <a:lnTo>
                    <a:pt x="520" y="107"/>
                  </a:lnTo>
                  <a:lnTo>
                    <a:pt x="486" y="6"/>
                  </a:lnTo>
                  <a:lnTo>
                    <a:pt x="387" y="67"/>
                  </a:lnTo>
                  <a:lnTo>
                    <a:pt x="266" y="107"/>
                  </a:lnTo>
                  <a:lnTo>
                    <a:pt x="133" y="54"/>
                  </a:lnTo>
                  <a:lnTo>
                    <a:pt x="93" y="0"/>
                  </a:lnTo>
                  <a:lnTo>
                    <a:pt x="93" y="0"/>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6" name="Freeform 88"/>
            <p:cNvSpPr>
              <a:spLocks/>
            </p:cNvSpPr>
            <p:nvPr/>
          </p:nvSpPr>
          <p:spPr bwMode="auto">
            <a:xfrm>
              <a:off x="4097" y="3581"/>
              <a:ext cx="247" cy="100"/>
            </a:xfrm>
            <a:custGeom>
              <a:avLst/>
              <a:gdLst>
                <a:gd name="T0" fmla="*/ 0 w 494"/>
                <a:gd name="T1" fmla="*/ 53 h 200"/>
                <a:gd name="T2" fmla="*/ 67 w 494"/>
                <a:gd name="T3" fmla="*/ 0 h 200"/>
                <a:gd name="T4" fmla="*/ 153 w 494"/>
                <a:gd name="T5" fmla="*/ 73 h 200"/>
                <a:gd name="T6" fmla="*/ 280 w 494"/>
                <a:gd name="T7" fmla="*/ 73 h 200"/>
                <a:gd name="T8" fmla="*/ 374 w 494"/>
                <a:gd name="T9" fmla="*/ 39 h 200"/>
                <a:gd name="T10" fmla="*/ 494 w 494"/>
                <a:gd name="T11" fmla="*/ 60 h 200"/>
                <a:gd name="T12" fmla="*/ 467 w 494"/>
                <a:gd name="T13" fmla="*/ 126 h 200"/>
                <a:gd name="T14" fmla="*/ 327 w 494"/>
                <a:gd name="T15" fmla="*/ 200 h 200"/>
                <a:gd name="T16" fmla="*/ 113 w 494"/>
                <a:gd name="T17" fmla="*/ 200 h 200"/>
                <a:gd name="T18" fmla="*/ 0 w 494"/>
                <a:gd name="T19" fmla="*/ 53 h 200"/>
                <a:gd name="T20" fmla="*/ 0 w 494"/>
                <a:gd name="T21" fmla="*/ 5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4" h="200">
                  <a:moveTo>
                    <a:pt x="0" y="53"/>
                  </a:moveTo>
                  <a:lnTo>
                    <a:pt x="67" y="0"/>
                  </a:lnTo>
                  <a:lnTo>
                    <a:pt x="153" y="73"/>
                  </a:lnTo>
                  <a:lnTo>
                    <a:pt x="280" y="73"/>
                  </a:lnTo>
                  <a:lnTo>
                    <a:pt x="374" y="39"/>
                  </a:lnTo>
                  <a:lnTo>
                    <a:pt x="494" y="60"/>
                  </a:lnTo>
                  <a:lnTo>
                    <a:pt x="467" y="126"/>
                  </a:lnTo>
                  <a:lnTo>
                    <a:pt x="327" y="200"/>
                  </a:lnTo>
                  <a:lnTo>
                    <a:pt x="113" y="200"/>
                  </a:lnTo>
                  <a:lnTo>
                    <a:pt x="0" y="53"/>
                  </a:lnTo>
                  <a:lnTo>
                    <a:pt x="0" y="53"/>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7" name="Freeform 89"/>
            <p:cNvSpPr>
              <a:spLocks/>
            </p:cNvSpPr>
            <p:nvPr/>
          </p:nvSpPr>
          <p:spPr bwMode="auto">
            <a:xfrm>
              <a:off x="4408" y="3323"/>
              <a:ext cx="226" cy="164"/>
            </a:xfrm>
            <a:custGeom>
              <a:avLst/>
              <a:gdLst>
                <a:gd name="T0" fmla="*/ 0 w 453"/>
                <a:gd name="T1" fmla="*/ 34 h 329"/>
                <a:gd name="T2" fmla="*/ 219 w 453"/>
                <a:gd name="T3" fmla="*/ 54 h 329"/>
                <a:gd name="T4" fmla="*/ 372 w 453"/>
                <a:gd name="T5" fmla="*/ 0 h 329"/>
                <a:gd name="T6" fmla="*/ 453 w 453"/>
                <a:gd name="T7" fmla="*/ 161 h 329"/>
                <a:gd name="T8" fmla="*/ 413 w 453"/>
                <a:gd name="T9" fmla="*/ 228 h 329"/>
                <a:gd name="T10" fmla="*/ 293 w 453"/>
                <a:gd name="T11" fmla="*/ 329 h 329"/>
                <a:gd name="T12" fmla="*/ 239 w 453"/>
                <a:gd name="T13" fmla="*/ 155 h 329"/>
                <a:gd name="T14" fmla="*/ 159 w 453"/>
                <a:gd name="T15" fmla="*/ 108 h 329"/>
                <a:gd name="T16" fmla="*/ 93 w 453"/>
                <a:gd name="T17" fmla="*/ 288 h 329"/>
                <a:gd name="T18" fmla="*/ 19 w 453"/>
                <a:gd name="T19" fmla="*/ 161 h 329"/>
                <a:gd name="T20" fmla="*/ 0 w 453"/>
                <a:gd name="T21" fmla="*/ 34 h 329"/>
                <a:gd name="T22" fmla="*/ 0 w 453"/>
                <a:gd name="T23" fmla="*/ 34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3" h="329">
                  <a:moveTo>
                    <a:pt x="0" y="34"/>
                  </a:moveTo>
                  <a:lnTo>
                    <a:pt x="219" y="54"/>
                  </a:lnTo>
                  <a:lnTo>
                    <a:pt x="372" y="0"/>
                  </a:lnTo>
                  <a:lnTo>
                    <a:pt x="453" y="161"/>
                  </a:lnTo>
                  <a:lnTo>
                    <a:pt x="413" y="228"/>
                  </a:lnTo>
                  <a:lnTo>
                    <a:pt x="293" y="329"/>
                  </a:lnTo>
                  <a:lnTo>
                    <a:pt x="239" y="155"/>
                  </a:lnTo>
                  <a:lnTo>
                    <a:pt x="159" y="108"/>
                  </a:lnTo>
                  <a:lnTo>
                    <a:pt x="93" y="288"/>
                  </a:lnTo>
                  <a:lnTo>
                    <a:pt x="19" y="161"/>
                  </a:lnTo>
                  <a:lnTo>
                    <a:pt x="0" y="34"/>
                  </a:lnTo>
                  <a:lnTo>
                    <a:pt x="0" y="3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8" name="Freeform 90"/>
            <p:cNvSpPr>
              <a:spLocks/>
            </p:cNvSpPr>
            <p:nvPr/>
          </p:nvSpPr>
          <p:spPr bwMode="auto">
            <a:xfrm>
              <a:off x="4381" y="3344"/>
              <a:ext cx="443" cy="310"/>
            </a:xfrm>
            <a:custGeom>
              <a:avLst/>
              <a:gdLst>
                <a:gd name="T0" fmla="*/ 733 w 887"/>
                <a:gd name="T1" fmla="*/ 228 h 621"/>
                <a:gd name="T2" fmla="*/ 860 w 887"/>
                <a:gd name="T3" fmla="*/ 234 h 621"/>
                <a:gd name="T4" fmla="*/ 887 w 887"/>
                <a:gd name="T5" fmla="*/ 361 h 621"/>
                <a:gd name="T6" fmla="*/ 793 w 887"/>
                <a:gd name="T7" fmla="*/ 507 h 621"/>
                <a:gd name="T8" fmla="*/ 593 w 887"/>
                <a:gd name="T9" fmla="*/ 561 h 621"/>
                <a:gd name="T10" fmla="*/ 286 w 887"/>
                <a:gd name="T11" fmla="*/ 621 h 621"/>
                <a:gd name="T12" fmla="*/ 106 w 887"/>
                <a:gd name="T13" fmla="*/ 567 h 621"/>
                <a:gd name="T14" fmla="*/ 0 w 887"/>
                <a:gd name="T15" fmla="*/ 475 h 621"/>
                <a:gd name="T16" fmla="*/ 33 w 887"/>
                <a:gd name="T17" fmla="*/ 387 h 621"/>
                <a:gd name="T18" fmla="*/ 200 w 887"/>
                <a:gd name="T19" fmla="*/ 475 h 621"/>
                <a:gd name="T20" fmla="*/ 247 w 887"/>
                <a:gd name="T21" fmla="*/ 387 h 621"/>
                <a:gd name="T22" fmla="*/ 454 w 887"/>
                <a:gd name="T23" fmla="*/ 414 h 621"/>
                <a:gd name="T24" fmla="*/ 567 w 887"/>
                <a:gd name="T25" fmla="*/ 400 h 621"/>
                <a:gd name="T26" fmla="*/ 580 w 887"/>
                <a:gd name="T27" fmla="*/ 301 h 621"/>
                <a:gd name="T28" fmla="*/ 647 w 887"/>
                <a:gd name="T29" fmla="*/ 207 h 621"/>
                <a:gd name="T30" fmla="*/ 714 w 887"/>
                <a:gd name="T31" fmla="*/ 60 h 621"/>
                <a:gd name="T32" fmla="*/ 727 w 887"/>
                <a:gd name="T33" fmla="*/ 0 h 621"/>
                <a:gd name="T34" fmla="*/ 733 w 887"/>
                <a:gd name="T35" fmla="*/ 228 h 621"/>
                <a:gd name="T36" fmla="*/ 733 w 887"/>
                <a:gd name="T37" fmla="*/ 228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7" h="621">
                  <a:moveTo>
                    <a:pt x="733" y="228"/>
                  </a:moveTo>
                  <a:lnTo>
                    <a:pt x="860" y="234"/>
                  </a:lnTo>
                  <a:lnTo>
                    <a:pt x="887" y="361"/>
                  </a:lnTo>
                  <a:lnTo>
                    <a:pt x="793" y="507"/>
                  </a:lnTo>
                  <a:lnTo>
                    <a:pt x="593" y="561"/>
                  </a:lnTo>
                  <a:lnTo>
                    <a:pt x="286" y="621"/>
                  </a:lnTo>
                  <a:lnTo>
                    <a:pt x="106" y="567"/>
                  </a:lnTo>
                  <a:lnTo>
                    <a:pt x="0" y="475"/>
                  </a:lnTo>
                  <a:lnTo>
                    <a:pt x="33" y="387"/>
                  </a:lnTo>
                  <a:lnTo>
                    <a:pt x="200" y="475"/>
                  </a:lnTo>
                  <a:lnTo>
                    <a:pt x="247" y="387"/>
                  </a:lnTo>
                  <a:lnTo>
                    <a:pt x="454" y="414"/>
                  </a:lnTo>
                  <a:lnTo>
                    <a:pt x="567" y="400"/>
                  </a:lnTo>
                  <a:lnTo>
                    <a:pt x="580" y="301"/>
                  </a:lnTo>
                  <a:lnTo>
                    <a:pt x="647" y="207"/>
                  </a:lnTo>
                  <a:lnTo>
                    <a:pt x="714" y="60"/>
                  </a:lnTo>
                  <a:lnTo>
                    <a:pt x="727" y="0"/>
                  </a:lnTo>
                  <a:lnTo>
                    <a:pt x="733" y="228"/>
                  </a:lnTo>
                  <a:lnTo>
                    <a:pt x="733" y="2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499" name="Freeform 91"/>
            <p:cNvSpPr>
              <a:spLocks/>
            </p:cNvSpPr>
            <p:nvPr/>
          </p:nvSpPr>
          <p:spPr bwMode="auto">
            <a:xfrm>
              <a:off x="3858" y="2655"/>
              <a:ext cx="343" cy="291"/>
            </a:xfrm>
            <a:custGeom>
              <a:avLst/>
              <a:gdLst>
                <a:gd name="T0" fmla="*/ 92 w 687"/>
                <a:gd name="T1" fmla="*/ 61 h 581"/>
                <a:gd name="T2" fmla="*/ 0 w 687"/>
                <a:gd name="T3" fmla="*/ 160 h 581"/>
                <a:gd name="T4" fmla="*/ 46 w 687"/>
                <a:gd name="T5" fmla="*/ 274 h 581"/>
                <a:gd name="T6" fmla="*/ 159 w 687"/>
                <a:gd name="T7" fmla="*/ 308 h 581"/>
                <a:gd name="T8" fmla="*/ 240 w 687"/>
                <a:gd name="T9" fmla="*/ 314 h 581"/>
                <a:gd name="T10" fmla="*/ 279 w 687"/>
                <a:gd name="T11" fmla="*/ 381 h 581"/>
                <a:gd name="T12" fmla="*/ 227 w 687"/>
                <a:gd name="T13" fmla="*/ 581 h 581"/>
                <a:gd name="T14" fmla="*/ 360 w 687"/>
                <a:gd name="T15" fmla="*/ 481 h 581"/>
                <a:gd name="T16" fmla="*/ 459 w 687"/>
                <a:gd name="T17" fmla="*/ 454 h 581"/>
                <a:gd name="T18" fmla="*/ 520 w 687"/>
                <a:gd name="T19" fmla="*/ 415 h 581"/>
                <a:gd name="T20" fmla="*/ 560 w 687"/>
                <a:gd name="T21" fmla="*/ 295 h 581"/>
                <a:gd name="T22" fmla="*/ 506 w 687"/>
                <a:gd name="T23" fmla="*/ 207 h 581"/>
                <a:gd name="T24" fmla="*/ 540 w 687"/>
                <a:gd name="T25" fmla="*/ 134 h 581"/>
                <a:gd name="T26" fmla="*/ 687 w 687"/>
                <a:gd name="T27" fmla="*/ 33 h 581"/>
                <a:gd name="T28" fmla="*/ 500 w 687"/>
                <a:gd name="T29" fmla="*/ 87 h 581"/>
                <a:gd name="T30" fmla="*/ 393 w 687"/>
                <a:gd name="T31" fmla="*/ 187 h 581"/>
                <a:gd name="T32" fmla="*/ 433 w 687"/>
                <a:gd name="T33" fmla="*/ 47 h 581"/>
                <a:gd name="T34" fmla="*/ 353 w 687"/>
                <a:gd name="T35" fmla="*/ 61 h 581"/>
                <a:gd name="T36" fmla="*/ 240 w 687"/>
                <a:gd name="T37" fmla="*/ 160 h 581"/>
                <a:gd name="T38" fmla="*/ 287 w 687"/>
                <a:gd name="T39" fmla="*/ 0 h 581"/>
                <a:gd name="T40" fmla="*/ 213 w 687"/>
                <a:gd name="T41" fmla="*/ 20 h 581"/>
                <a:gd name="T42" fmla="*/ 92 w 687"/>
                <a:gd name="T43" fmla="*/ 61 h 581"/>
                <a:gd name="T44" fmla="*/ 92 w 687"/>
                <a:gd name="T45" fmla="*/ 6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7" h="581">
                  <a:moveTo>
                    <a:pt x="92" y="61"/>
                  </a:moveTo>
                  <a:lnTo>
                    <a:pt x="0" y="160"/>
                  </a:lnTo>
                  <a:lnTo>
                    <a:pt x="46" y="274"/>
                  </a:lnTo>
                  <a:lnTo>
                    <a:pt x="159" y="308"/>
                  </a:lnTo>
                  <a:lnTo>
                    <a:pt x="240" y="314"/>
                  </a:lnTo>
                  <a:lnTo>
                    <a:pt x="279" y="381"/>
                  </a:lnTo>
                  <a:lnTo>
                    <a:pt x="227" y="581"/>
                  </a:lnTo>
                  <a:lnTo>
                    <a:pt x="360" y="481"/>
                  </a:lnTo>
                  <a:lnTo>
                    <a:pt x="459" y="454"/>
                  </a:lnTo>
                  <a:lnTo>
                    <a:pt x="520" y="415"/>
                  </a:lnTo>
                  <a:lnTo>
                    <a:pt x="560" y="295"/>
                  </a:lnTo>
                  <a:lnTo>
                    <a:pt x="506" y="207"/>
                  </a:lnTo>
                  <a:lnTo>
                    <a:pt x="540" y="134"/>
                  </a:lnTo>
                  <a:lnTo>
                    <a:pt x="687" y="33"/>
                  </a:lnTo>
                  <a:lnTo>
                    <a:pt x="500" y="87"/>
                  </a:lnTo>
                  <a:lnTo>
                    <a:pt x="393" y="187"/>
                  </a:lnTo>
                  <a:lnTo>
                    <a:pt x="433" y="47"/>
                  </a:lnTo>
                  <a:lnTo>
                    <a:pt x="353" y="61"/>
                  </a:lnTo>
                  <a:lnTo>
                    <a:pt x="240" y="160"/>
                  </a:lnTo>
                  <a:lnTo>
                    <a:pt x="287" y="0"/>
                  </a:lnTo>
                  <a:lnTo>
                    <a:pt x="213" y="20"/>
                  </a:lnTo>
                  <a:lnTo>
                    <a:pt x="92" y="61"/>
                  </a:lnTo>
                  <a:lnTo>
                    <a:pt x="92" y="61"/>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0" name="Freeform 92"/>
            <p:cNvSpPr>
              <a:spLocks/>
            </p:cNvSpPr>
            <p:nvPr/>
          </p:nvSpPr>
          <p:spPr bwMode="auto">
            <a:xfrm>
              <a:off x="3350" y="2522"/>
              <a:ext cx="551" cy="160"/>
            </a:xfrm>
            <a:custGeom>
              <a:avLst/>
              <a:gdLst>
                <a:gd name="T0" fmla="*/ 6 w 1100"/>
                <a:gd name="T1" fmla="*/ 73 h 320"/>
                <a:gd name="T2" fmla="*/ 0 w 1100"/>
                <a:gd name="T3" fmla="*/ 26 h 320"/>
                <a:gd name="T4" fmla="*/ 80 w 1100"/>
                <a:gd name="T5" fmla="*/ 0 h 320"/>
                <a:gd name="T6" fmla="*/ 219 w 1100"/>
                <a:gd name="T7" fmla="*/ 26 h 320"/>
                <a:gd name="T8" fmla="*/ 367 w 1100"/>
                <a:gd name="T9" fmla="*/ 73 h 320"/>
                <a:gd name="T10" fmla="*/ 520 w 1100"/>
                <a:gd name="T11" fmla="*/ 112 h 320"/>
                <a:gd name="T12" fmla="*/ 674 w 1100"/>
                <a:gd name="T13" fmla="*/ 112 h 320"/>
                <a:gd name="T14" fmla="*/ 760 w 1100"/>
                <a:gd name="T15" fmla="*/ 106 h 320"/>
                <a:gd name="T16" fmla="*/ 927 w 1100"/>
                <a:gd name="T17" fmla="*/ 200 h 320"/>
                <a:gd name="T18" fmla="*/ 1100 w 1100"/>
                <a:gd name="T19" fmla="*/ 273 h 320"/>
                <a:gd name="T20" fmla="*/ 986 w 1100"/>
                <a:gd name="T21" fmla="*/ 320 h 320"/>
                <a:gd name="T22" fmla="*/ 799 w 1100"/>
                <a:gd name="T23" fmla="*/ 232 h 320"/>
                <a:gd name="T24" fmla="*/ 580 w 1100"/>
                <a:gd name="T25" fmla="*/ 166 h 320"/>
                <a:gd name="T26" fmla="*/ 346 w 1100"/>
                <a:gd name="T27" fmla="*/ 219 h 320"/>
                <a:gd name="T28" fmla="*/ 133 w 1100"/>
                <a:gd name="T29" fmla="*/ 213 h 320"/>
                <a:gd name="T30" fmla="*/ 13 w 1100"/>
                <a:gd name="T31" fmla="*/ 133 h 320"/>
                <a:gd name="T32" fmla="*/ 6 w 1100"/>
                <a:gd name="T33" fmla="*/ 73 h 320"/>
                <a:gd name="T34" fmla="*/ 6 w 1100"/>
                <a:gd name="T35" fmla="*/ 7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0" h="320">
                  <a:moveTo>
                    <a:pt x="6" y="73"/>
                  </a:moveTo>
                  <a:lnTo>
                    <a:pt x="0" y="26"/>
                  </a:lnTo>
                  <a:lnTo>
                    <a:pt x="80" y="0"/>
                  </a:lnTo>
                  <a:lnTo>
                    <a:pt x="219" y="26"/>
                  </a:lnTo>
                  <a:lnTo>
                    <a:pt x="367" y="73"/>
                  </a:lnTo>
                  <a:lnTo>
                    <a:pt x="520" y="112"/>
                  </a:lnTo>
                  <a:lnTo>
                    <a:pt x="674" y="112"/>
                  </a:lnTo>
                  <a:lnTo>
                    <a:pt x="760" y="106"/>
                  </a:lnTo>
                  <a:lnTo>
                    <a:pt x="927" y="200"/>
                  </a:lnTo>
                  <a:lnTo>
                    <a:pt x="1100" y="273"/>
                  </a:lnTo>
                  <a:lnTo>
                    <a:pt x="986" y="320"/>
                  </a:lnTo>
                  <a:lnTo>
                    <a:pt x="799" y="232"/>
                  </a:lnTo>
                  <a:lnTo>
                    <a:pt x="580" y="166"/>
                  </a:lnTo>
                  <a:lnTo>
                    <a:pt x="346" y="219"/>
                  </a:lnTo>
                  <a:lnTo>
                    <a:pt x="133" y="213"/>
                  </a:lnTo>
                  <a:lnTo>
                    <a:pt x="13" y="133"/>
                  </a:lnTo>
                  <a:lnTo>
                    <a:pt x="6" y="73"/>
                  </a:lnTo>
                  <a:lnTo>
                    <a:pt x="6" y="73"/>
                  </a:lnTo>
                  <a:close/>
                </a:path>
              </a:pathLst>
            </a:custGeom>
            <a:solidFill>
              <a:srgbClr val="CC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1" name="Freeform 93"/>
            <p:cNvSpPr>
              <a:spLocks/>
            </p:cNvSpPr>
            <p:nvPr/>
          </p:nvSpPr>
          <p:spPr bwMode="auto">
            <a:xfrm>
              <a:off x="4331" y="3637"/>
              <a:ext cx="246" cy="64"/>
            </a:xfrm>
            <a:custGeom>
              <a:avLst/>
              <a:gdLst>
                <a:gd name="T0" fmla="*/ 0 w 493"/>
                <a:gd name="T1" fmla="*/ 128 h 128"/>
                <a:gd name="T2" fmla="*/ 66 w 493"/>
                <a:gd name="T3" fmla="*/ 75 h 128"/>
                <a:gd name="T4" fmla="*/ 146 w 493"/>
                <a:gd name="T5" fmla="*/ 0 h 128"/>
                <a:gd name="T6" fmla="*/ 287 w 493"/>
                <a:gd name="T7" fmla="*/ 21 h 128"/>
                <a:gd name="T8" fmla="*/ 493 w 493"/>
                <a:gd name="T9" fmla="*/ 68 h 128"/>
                <a:gd name="T10" fmla="*/ 300 w 493"/>
                <a:gd name="T11" fmla="*/ 107 h 128"/>
                <a:gd name="T12" fmla="*/ 0 w 493"/>
                <a:gd name="T13" fmla="*/ 128 h 128"/>
                <a:gd name="T14" fmla="*/ 0 w 493"/>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3" h="128">
                  <a:moveTo>
                    <a:pt x="0" y="128"/>
                  </a:moveTo>
                  <a:lnTo>
                    <a:pt x="66" y="75"/>
                  </a:lnTo>
                  <a:lnTo>
                    <a:pt x="146" y="0"/>
                  </a:lnTo>
                  <a:lnTo>
                    <a:pt x="287" y="21"/>
                  </a:lnTo>
                  <a:lnTo>
                    <a:pt x="493" y="68"/>
                  </a:lnTo>
                  <a:lnTo>
                    <a:pt x="300" y="107"/>
                  </a:lnTo>
                  <a:lnTo>
                    <a:pt x="0" y="128"/>
                  </a:lnTo>
                  <a:lnTo>
                    <a:pt x="0" y="128"/>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2" name="Freeform 94"/>
            <p:cNvSpPr>
              <a:spLocks/>
            </p:cNvSpPr>
            <p:nvPr/>
          </p:nvSpPr>
          <p:spPr bwMode="auto">
            <a:xfrm>
              <a:off x="4461" y="3067"/>
              <a:ext cx="230" cy="143"/>
            </a:xfrm>
            <a:custGeom>
              <a:avLst/>
              <a:gdLst>
                <a:gd name="T0" fmla="*/ 0 w 461"/>
                <a:gd name="T1" fmla="*/ 94 h 287"/>
                <a:gd name="T2" fmla="*/ 60 w 461"/>
                <a:gd name="T3" fmla="*/ 40 h 287"/>
                <a:gd name="T4" fmla="*/ 274 w 461"/>
                <a:gd name="T5" fmla="*/ 126 h 287"/>
                <a:gd name="T6" fmla="*/ 201 w 461"/>
                <a:gd name="T7" fmla="*/ 0 h 287"/>
                <a:gd name="T8" fmla="*/ 320 w 461"/>
                <a:gd name="T9" fmla="*/ 47 h 287"/>
                <a:gd name="T10" fmla="*/ 414 w 461"/>
                <a:gd name="T11" fmla="*/ 140 h 287"/>
                <a:gd name="T12" fmla="*/ 461 w 461"/>
                <a:gd name="T13" fmla="*/ 234 h 287"/>
                <a:gd name="T14" fmla="*/ 360 w 461"/>
                <a:gd name="T15" fmla="*/ 214 h 287"/>
                <a:gd name="T16" fmla="*/ 313 w 461"/>
                <a:gd name="T17" fmla="*/ 287 h 287"/>
                <a:gd name="T18" fmla="*/ 253 w 461"/>
                <a:gd name="T19" fmla="*/ 200 h 287"/>
                <a:gd name="T20" fmla="*/ 53 w 461"/>
                <a:gd name="T21" fmla="*/ 146 h 287"/>
                <a:gd name="T22" fmla="*/ 0 w 461"/>
                <a:gd name="T23" fmla="*/ 94 h 287"/>
                <a:gd name="T24" fmla="*/ 0 w 461"/>
                <a:gd name="T25" fmla="*/ 9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1" h="287">
                  <a:moveTo>
                    <a:pt x="0" y="94"/>
                  </a:moveTo>
                  <a:lnTo>
                    <a:pt x="60" y="40"/>
                  </a:lnTo>
                  <a:lnTo>
                    <a:pt x="274" y="126"/>
                  </a:lnTo>
                  <a:lnTo>
                    <a:pt x="201" y="0"/>
                  </a:lnTo>
                  <a:lnTo>
                    <a:pt x="320" y="47"/>
                  </a:lnTo>
                  <a:lnTo>
                    <a:pt x="414" y="140"/>
                  </a:lnTo>
                  <a:lnTo>
                    <a:pt x="461" y="234"/>
                  </a:lnTo>
                  <a:lnTo>
                    <a:pt x="360" y="214"/>
                  </a:lnTo>
                  <a:lnTo>
                    <a:pt x="313" y="287"/>
                  </a:lnTo>
                  <a:lnTo>
                    <a:pt x="253" y="200"/>
                  </a:lnTo>
                  <a:lnTo>
                    <a:pt x="53" y="146"/>
                  </a:lnTo>
                  <a:lnTo>
                    <a:pt x="0" y="94"/>
                  </a:lnTo>
                  <a:lnTo>
                    <a:pt x="0" y="94"/>
                  </a:lnTo>
                  <a:close/>
                </a:path>
              </a:pathLst>
            </a:custGeom>
            <a:solidFill>
              <a:srgbClr val="C2B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3" name="Freeform 95"/>
            <p:cNvSpPr>
              <a:spLocks/>
            </p:cNvSpPr>
            <p:nvPr/>
          </p:nvSpPr>
          <p:spPr bwMode="auto">
            <a:xfrm>
              <a:off x="3727" y="3070"/>
              <a:ext cx="374" cy="333"/>
            </a:xfrm>
            <a:custGeom>
              <a:avLst/>
              <a:gdLst>
                <a:gd name="T0" fmla="*/ 406 w 747"/>
                <a:gd name="T1" fmla="*/ 7 h 668"/>
                <a:gd name="T2" fmla="*/ 352 w 747"/>
                <a:gd name="T3" fmla="*/ 0 h 668"/>
                <a:gd name="T4" fmla="*/ 300 w 747"/>
                <a:gd name="T5" fmla="*/ 75 h 668"/>
                <a:gd name="T6" fmla="*/ 286 w 747"/>
                <a:gd name="T7" fmla="*/ 140 h 668"/>
                <a:gd name="T8" fmla="*/ 199 w 747"/>
                <a:gd name="T9" fmla="*/ 148 h 668"/>
                <a:gd name="T10" fmla="*/ 146 w 747"/>
                <a:gd name="T11" fmla="*/ 81 h 668"/>
                <a:gd name="T12" fmla="*/ 79 w 747"/>
                <a:gd name="T13" fmla="*/ 94 h 668"/>
                <a:gd name="T14" fmla="*/ 13 w 747"/>
                <a:gd name="T15" fmla="*/ 148 h 668"/>
                <a:gd name="T16" fmla="*/ 0 w 747"/>
                <a:gd name="T17" fmla="*/ 234 h 668"/>
                <a:gd name="T18" fmla="*/ 60 w 747"/>
                <a:gd name="T19" fmla="*/ 327 h 668"/>
                <a:gd name="T20" fmla="*/ 126 w 747"/>
                <a:gd name="T21" fmla="*/ 408 h 668"/>
                <a:gd name="T22" fmla="*/ 253 w 747"/>
                <a:gd name="T23" fmla="*/ 401 h 668"/>
                <a:gd name="T24" fmla="*/ 326 w 747"/>
                <a:gd name="T25" fmla="*/ 421 h 668"/>
                <a:gd name="T26" fmla="*/ 333 w 747"/>
                <a:gd name="T27" fmla="*/ 507 h 668"/>
                <a:gd name="T28" fmla="*/ 286 w 747"/>
                <a:gd name="T29" fmla="*/ 615 h 668"/>
                <a:gd name="T30" fmla="*/ 279 w 747"/>
                <a:gd name="T31" fmla="*/ 668 h 668"/>
                <a:gd name="T32" fmla="*/ 399 w 747"/>
                <a:gd name="T33" fmla="*/ 668 h 668"/>
                <a:gd name="T34" fmla="*/ 493 w 747"/>
                <a:gd name="T35" fmla="*/ 588 h 668"/>
                <a:gd name="T36" fmla="*/ 533 w 747"/>
                <a:gd name="T37" fmla="*/ 481 h 668"/>
                <a:gd name="T38" fmla="*/ 526 w 747"/>
                <a:gd name="T39" fmla="*/ 381 h 668"/>
                <a:gd name="T40" fmla="*/ 747 w 747"/>
                <a:gd name="T41" fmla="*/ 215 h 668"/>
                <a:gd name="T42" fmla="*/ 539 w 747"/>
                <a:gd name="T43" fmla="*/ 228 h 668"/>
                <a:gd name="T44" fmla="*/ 427 w 747"/>
                <a:gd name="T45" fmla="*/ 208 h 668"/>
                <a:gd name="T46" fmla="*/ 440 w 747"/>
                <a:gd name="T47" fmla="*/ 67 h 668"/>
                <a:gd name="T48" fmla="*/ 406 w 747"/>
                <a:gd name="T49" fmla="*/ 7 h 668"/>
                <a:gd name="T50" fmla="*/ 406 w 747"/>
                <a:gd name="T51" fmla="*/ 7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7" h="668">
                  <a:moveTo>
                    <a:pt x="406" y="7"/>
                  </a:moveTo>
                  <a:lnTo>
                    <a:pt x="352" y="0"/>
                  </a:lnTo>
                  <a:lnTo>
                    <a:pt x="300" y="75"/>
                  </a:lnTo>
                  <a:lnTo>
                    <a:pt x="286" y="140"/>
                  </a:lnTo>
                  <a:lnTo>
                    <a:pt x="199" y="148"/>
                  </a:lnTo>
                  <a:lnTo>
                    <a:pt x="146" y="81"/>
                  </a:lnTo>
                  <a:lnTo>
                    <a:pt x="79" y="94"/>
                  </a:lnTo>
                  <a:lnTo>
                    <a:pt x="13" y="148"/>
                  </a:lnTo>
                  <a:lnTo>
                    <a:pt x="0" y="234"/>
                  </a:lnTo>
                  <a:lnTo>
                    <a:pt x="60" y="327"/>
                  </a:lnTo>
                  <a:lnTo>
                    <a:pt x="126" y="408"/>
                  </a:lnTo>
                  <a:lnTo>
                    <a:pt x="253" y="401"/>
                  </a:lnTo>
                  <a:lnTo>
                    <a:pt x="326" y="421"/>
                  </a:lnTo>
                  <a:lnTo>
                    <a:pt x="333" y="507"/>
                  </a:lnTo>
                  <a:lnTo>
                    <a:pt x="286" y="615"/>
                  </a:lnTo>
                  <a:lnTo>
                    <a:pt x="279" y="668"/>
                  </a:lnTo>
                  <a:lnTo>
                    <a:pt x="399" y="668"/>
                  </a:lnTo>
                  <a:lnTo>
                    <a:pt x="493" y="588"/>
                  </a:lnTo>
                  <a:lnTo>
                    <a:pt x="533" y="481"/>
                  </a:lnTo>
                  <a:lnTo>
                    <a:pt x="526" y="381"/>
                  </a:lnTo>
                  <a:lnTo>
                    <a:pt x="747" y="215"/>
                  </a:lnTo>
                  <a:lnTo>
                    <a:pt x="539" y="228"/>
                  </a:lnTo>
                  <a:lnTo>
                    <a:pt x="427" y="208"/>
                  </a:lnTo>
                  <a:lnTo>
                    <a:pt x="440" y="67"/>
                  </a:lnTo>
                  <a:lnTo>
                    <a:pt x="406" y="7"/>
                  </a:lnTo>
                  <a:lnTo>
                    <a:pt x="406" y="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4" name="Freeform 96"/>
            <p:cNvSpPr>
              <a:spLocks/>
            </p:cNvSpPr>
            <p:nvPr/>
          </p:nvSpPr>
          <p:spPr bwMode="auto">
            <a:xfrm>
              <a:off x="4037" y="3080"/>
              <a:ext cx="187" cy="93"/>
            </a:xfrm>
            <a:custGeom>
              <a:avLst/>
              <a:gdLst>
                <a:gd name="T0" fmla="*/ 0 w 374"/>
                <a:gd name="T1" fmla="*/ 54 h 187"/>
                <a:gd name="T2" fmla="*/ 114 w 374"/>
                <a:gd name="T3" fmla="*/ 60 h 187"/>
                <a:gd name="T4" fmla="*/ 267 w 374"/>
                <a:gd name="T5" fmla="*/ 0 h 187"/>
                <a:gd name="T6" fmla="*/ 374 w 374"/>
                <a:gd name="T7" fmla="*/ 113 h 187"/>
                <a:gd name="T8" fmla="*/ 247 w 374"/>
                <a:gd name="T9" fmla="*/ 106 h 187"/>
                <a:gd name="T10" fmla="*/ 140 w 374"/>
                <a:gd name="T11" fmla="*/ 153 h 187"/>
                <a:gd name="T12" fmla="*/ 46 w 374"/>
                <a:gd name="T13" fmla="*/ 187 h 187"/>
                <a:gd name="T14" fmla="*/ 0 w 374"/>
                <a:gd name="T15" fmla="*/ 54 h 187"/>
                <a:gd name="T16" fmla="*/ 0 w 374"/>
                <a:gd name="T17" fmla="*/ 5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4" h="187">
                  <a:moveTo>
                    <a:pt x="0" y="54"/>
                  </a:moveTo>
                  <a:lnTo>
                    <a:pt x="114" y="60"/>
                  </a:lnTo>
                  <a:lnTo>
                    <a:pt x="267" y="0"/>
                  </a:lnTo>
                  <a:lnTo>
                    <a:pt x="374" y="113"/>
                  </a:lnTo>
                  <a:lnTo>
                    <a:pt x="247" y="106"/>
                  </a:lnTo>
                  <a:lnTo>
                    <a:pt x="140" y="153"/>
                  </a:lnTo>
                  <a:lnTo>
                    <a:pt x="46" y="187"/>
                  </a:lnTo>
                  <a:lnTo>
                    <a:pt x="0" y="54"/>
                  </a:lnTo>
                  <a:lnTo>
                    <a:pt x="0" y="54"/>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5" name="Freeform 97"/>
            <p:cNvSpPr>
              <a:spLocks/>
            </p:cNvSpPr>
            <p:nvPr/>
          </p:nvSpPr>
          <p:spPr bwMode="auto">
            <a:xfrm>
              <a:off x="3844" y="2599"/>
              <a:ext cx="320" cy="97"/>
            </a:xfrm>
            <a:custGeom>
              <a:avLst/>
              <a:gdLst>
                <a:gd name="T0" fmla="*/ 0 w 642"/>
                <a:gd name="T1" fmla="*/ 167 h 193"/>
                <a:gd name="T2" fmla="*/ 90 w 642"/>
                <a:gd name="T3" fmla="*/ 79 h 193"/>
                <a:gd name="T4" fmla="*/ 227 w 642"/>
                <a:gd name="T5" fmla="*/ 73 h 193"/>
                <a:gd name="T6" fmla="*/ 334 w 642"/>
                <a:gd name="T7" fmla="*/ 60 h 193"/>
                <a:gd name="T8" fmla="*/ 461 w 642"/>
                <a:gd name="T9" fmla="*/ 0 h 193"/>
                <a:gd name="T10" fmla="*/ 575 w 642"/>
                <a:gd name="T11" fmla="*/ 6 h 193"/>
                <a:gd name="T12" fmla="*/ 642 w 642"/>
                <a:gd name="T13" fmla="*/ 60 h 193"/>
                <a:gd name="T14" fmla="*/ 621 w 642"/>
                <a:gd name="T15" fmla="*/ 107 h 193"/>
                <a:gd name="T16" fmla="*/ 534 w 642"/>
                <a:gd name="T17" fmla="*/ 160 h 193"/>
                <a:gd name="T18" fmla="*/ 502 w 642"/>
                <a:gd name="T19" fmla="*/ 113 h 193"/>
                <a:gd name="T20" fmla="*/ 315 w 642"/>
                <a:gd name="T21" fmla="*/ 113 h 193"/>
                <a:gd name="T22" fmla="*/ 180 w 642"/>
                <a:gd name="T23" fmla="*/ 193 h 193"/>
                <a:gd name="T24" fmla="*/ 120 w 642"/>
                <a:gd name="T25" fmla="*/ 174 h 193"/>
                <a:gd name="T26" fmla="*/ 0 w 642"/>
                <a:gd name="T27" fmla="*/ 167 h 193"/>
                <a:gd name="T28" fmla="*/ 0 w 642"/>
                <a:gd name="T29" fmla="*/ 167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2" h="193">
                  <a:moveTo>
                    <a:pt x="0" y="167"/>
                  </a:moveTo>
                  <a:lnTo>
                    <a:pt x="90" y="79"/>
                  </a:lnTo>
                  <a:lnTo>
                    <a:pt x="227" y="73"/>
                  </a:lnTo>
                  <a:lnTo>
                    <a:pt x="334" y="60"/>
                  </a:lnTo>
                  <a:lnTo>
                    <a:pt x="461" y="0"/>
                  </a:lnTo>
                  <a:lnTo>
                    <a:pt x="575" y="6"/>
                  </a:lnTo>
                  <a:lnTo>
                    <a:pt x="642" y="60"/>
                  </a:lnTo>
                  <a:lnTo>
                    <a:pt x="621" y="107"/>
                  </a:lnTo>
                  <a:lnTo>
                    <a:pt x="534" y="160"/>
                  </a:lnTo>
                  <a:lnTo>
                    <a:pt x="502" y="113"/>
                  </a:lnTo>
                  <a:lnTo>
                    <a:pt x="315" y="113"/>
                  </a:lnTo>
                  <a:lnTo>
                    <a:pt x="180" y="193"/>
                  </a:lnTo>
                  <a:lnTo>
                    <a:pt x="120" y="174"/>
                  </a:lnTo>
                  <a:lnTo>
                    <a:pt x="0" y="167"/>
                  </a:lnTo>
                  <a:lnTo>
                    <a:pt x="0" y="16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6" name="Freeform 98"/>
            <p:cNvSpPr>
              <a:spLocks/>
            </p:cNvSpPr>
            <p:nvPr/>
          </p:nvSpPr>
          <p:spPr bwMode="auto">
            <a:xfrm>
              <a:off x="4184" y="3163"/>
              <a:ext cx="241" cy="324"/>
            </a:xfrm>
            <a:custGeom>
              <a:avLst/>
              <a:gdLst>
                <a:gd name="T0" fmla="*/ 0 w 481"/>
                <a:gd name="T1" fmla="*/ 47 h 649"/>
                <a:gd name="T2" fmla="*/ 120 w 481"/>
                <a:gd name="T3" fmla="*/ 0 h 649"/>
                <a:gd name="T4" fmla="*/ 247 w 481"/>
                <a:gd name="T5" fmla="*/ 88 h 649"/>
                <a:gd name="T6" fmla="*/ 347 w 481"/>
                <a:gd name="T7" fmla="*/ 21 h 649"/>
                <a:gd name="T8" fmla="*/ 420 w 481"/>
                <a:gd name="T9" fmla="*/ 34 h 649"/>
                <a:gd name="T10" fmla="*/ 341 w 481"/>
                <a:gd name="T11" fmla="*/ 174 h 649"/>
                <a:gd name="T12" fmla="*/ 401 w 481"/>
                <a:gd name="T13" fmla="*/ 294 h 649"/>
                <a:gd name="T14" fmla="*/ 481 w 481"/>
                <a:gd name="T15" fmla="*/ 428 h 649"/>
                <a:gd name="T16" fmla="*/ 440 w 481"/>
                <a:gd name="T17" fmla="*/ 555 h 649"/>
                <a:gd name="T18" fmla="*/ 328 w 481"/>
                <a:gd name="T19" fmla="*/ 595 h 649"/>
                <a:gd name="T20" fmla="*/ 268 w 481"/>
                <a:gd name="T21" fmla="*/ 649 h 649"/>
                <a:gd name="T22" fmla="*/ 174 w 481"/>
                <a:gd name="T23" fmla="*/ 508 h 649"/>
                <a:gd name="T24" fmla="*/ 87 w 481"/>
                <a:gd name="T25" fmla="*/ 387 h 649"/>
                <a:gd name="T26" fmla="*/ 160 w 481"/>
                <a:gd name="T27" fmla="*/ 181 h 649"/>
                <a:gd name="T28" fmla="*/ 0 w 481"/>
                <a:gd name="T29" fmla="*/ 47 h 649"/>
                <a:gd name="T30" fmla="*/ 0 w 481"/>
                <a:gd name="T31" fmla="*/ 47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1" h="649">
                  <a:moveTo>
                    <a:pt x="0" y="47"/>
                  </a:moveTo>
                  <a:lnTo>
                    <a:pt x="120" y="0"/>
                  </a:lnTo>
                  <a:lnTo>
                    <a:pt x="247" y="88"/>
                  </a:lnTo>
                  <a:lnTo>
                    <a:pt x="347" y="21"/>
                  </a:lnTo>
                  <a:lnTo>
                    <a:pt x="420" y="34"/>
                  </a:lnTo>
                  <a:lnTo>
                    <a:pt x="341" y="174"/>
                  </a:lnTo>
                  <a:lnTo>
                    <a:pt x="401" y="294"/>
                  </a:lnTo>
                  <a:lnTo>
                    <a:pt x="481" y="428"/>
                  </a:lnTo>
                  <a:lnTo>
                    <a:pt x="440" y="555"/>
                  </a:lnTo>
                  <a:lnTo>
                    <a:pt x="328" y="595"/>
                  </a:lnTo>
                  <a:lnTo>
                    <a:pt x="268" y="649"/>
                  </a:lnTo>
                  <a:lnTo>
                    <a:pt x="174" y="508"/>
                  </a:lnTo>
                  <a:lnTo>
                    <a:pt x="87" y="387"/>
                  </a:lnTo>
                  <a:lnTo>
                    <a:pt x="160" y="181"/>
                  </a:lnTo>
                  <a:lnTo>
                    <a:pt x="0" y="47"/>
                  </a:lnTo>
                  <a:lnTo>
                    <a:pt x="0" y="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7" name="Freeform 99"/>
            <p:cNvSpPr>
              <a:spLocks/>
            </p:cNvSpPr>
            <p:nvPr/>
          </p:nvSpPr>
          <p:spPr bwMode="auto">
            <a:xfrm>
              <a:off x="4387" y="3029"/>
              <a:ext cx="231" cy="121"/>
            </a:xfrm>
            <a:custGeom>
              <a:avLst/>
              <a:gdLst>
                <a:gd name="T0" fmla="*/ 0 w 460"/>
                <a:gd name="T1" fmla="*/ 147 h 241"/>
                <a:gd name="T2" fmla="*/ 101 w 460"/>
                <a:gd name="T3" fmla="*/ 0 h 241"/>
                <a:gd name="T4" fmla="*/ 234 w 460"/>
                <a:gd name="T5" fmla="*/ 0 h 241"/>
                <a:gd name="T6" fmla="*/ 307 w 460"/>
                <a:gd name="T7" fmla="*/ 41 h 241"/>
                <a:gd name="T8" fmla="*/ 413 w 460"/>
                <a:gd name="T9" fmla="*/ 80 h 241"/>
                <a:gd name="T10" fmla="*/ 460 w 460"/>
                <a:gd name="T11" fmla="*/ 220 h 241"/>
                <a:gd name="T12" fmla="*/ 320 w 460"/>
                <a:gd name="T13" fmla="*/ 168 h 241"/>
                <a:gd name="T14" fmla="*/ 200 w 460"/>
                <a:gd name="T15" fmla="*/ 220 h 241"/>
                <a:gd name="T16" fmla="*/ 87 w 460"/>
                <a:gd name="T17" fmla="*/ 241 h 241"/>
                <a:gd name="T18" fmla="*/ 0 w 460"/>
                <a:gd name="T19" fmla="*/ 147 h 241"/>
                <a:gd name="T20" fmla="*/ 0 w 460"/>
                <a:gd name="T21" fmla="*/ 147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0" h="241">
                  <a:moveTo>
                    <a:pt x="0" y="147"/>
                  </a:moveTo>
                  <a:lnTo>
                    <a:pt x="101" y="0"/>
                  </a:lnTo>
                  <a:lnTo>
                    <a:pt x="234" y="0"/>
                  </a:lnTo>
                  <a:lnTo>
                    <a:pt x="307" y="41"/>
                  </a:lnTo>
                  <a:lnTo>
                    <a:pt x="413" y="80"/>
                  </a:lnTo>
                  <a:lnTo>
                    <a:pt x="460" y="220"/>
                  </a:lnTo>
                  <a:lnTo>
                    <a:pt x="320" y="168"/>
                  </a:lnTo>
                  <a:lnTo>
                    <a:pt x="200" y="220"/>
                  </a:lnTo>
                  <a:lnTo>
                    <a:pt x="87" y="241"/>
                  </a:lnTo>
                  <a:lnTo>
                    <a:pt x="0" y="147"/>
                  </a:lnTo>
                  <a:lnTo>
                    <a:pt x="0" y="147"/>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8" name="Freeform 100"/>
            <p:cNvSpPr>
              <a:spLocks/>
            </p:cNvSpPr>
            <p:nvPr/>
          </p:nvSpPr>
          <p:spPr bwMode="auto">
            <a:xfrm>
              <a:off x="4481" y="3246"/>
              <a:ext cx="264" cy="228"/>
            </a:xfrm>
            <a:custGeom>
              <a:avLst/>
              <a:gdLst>
                <a:gd name="T0" fmla="*/ 294 w 527"/>
                <a:gd name="T1" fmla="*/ 0 h 454"/>
                <a:gd name="T2" fmla="*/ 374 w 527"/>
                <a:gd name="T3" fmla="*/ 134 h 454"/>
                <a:gd name="T4" fmla="*/ 487 w 527"/>
                <a:gd name="T5" fmla="*/ 41 h 454"/>
                <a:gd name="T6" fmla="*/ 527 w 527"/>
                <a:gd name="T7" fmla="*/ 194 h 454"/>
                <a:gd name="T8" fmla="*/ 514 w 527"/>
                <a:gd name="T9" fmla="*/ 254 h 454"/>
                <a:gd name="T10" fmla="*/ 408 w 527"/>
                <a:gd name="T11" fmla="*/ 334 h 454"/>
                <a:gd name="T12" fmla="*/ 361 w 527"/>
                <a:gd name="T13" fmla="*/ 454 h 454"/>
                <a:gd name="T14" fmla="*/ 220 w 527"/>
                <a:gd name="T15" fmla="*/ 368 h 454"/>
                <a:gd name="T16" fmla="*/ 0 w 527"/>
                <a:gd name="T17" fmla="*/ 187 h 454"/>
                <a:gd name="T18" fmla="*/ 226 w 527"/>
                <a:gd name="T19" fmla="*/ 153 h 454"/>
                <a:gd name="T20" fmla="*/ 294 w 527"/>
                <a:gd name="T21" fmla="*/ 0 h 454"/>
                <a:gd name="T22" fmla="*/ 294 w 527"/>
                <a:gd name="T23"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7" h="454">
                  <a:moveTo>
                    <a:pt x="294" y="0"/>
                  </a:moveTo>
                  <a:lnTo>
                    <a:pt x="374" y="134"/>
                  </a:lnTo>
                  <a:lnTo>
                    <a:pt x="487" y="41"/>
                  </a:lnTo>
                  <a:lnTo>
                    <a:pt x="527" y="194"/>
                  </a:lnTo>
                  <a:lnTo>
                    <a:pt x="514" y="254"/>
                  </a:lnTo>
                  <a:lnTo>
                    <a:pt x="408" y="334"/>
                  </a:lnTo>
                  <a:lnTo>
                    <a:pt x="361" y="454"/>
                  </a:lnTo>
                  <a:lnTo>
                    <a:pt x="220" y="368"/>
                  </a:lnTo>
                  <a:lnTo>
                    <a:pt x="0" y="187"/>
                  </a:lnTo>
                  <a:lnTo>
                    <a:pt x="226" y="153"/>
                  </a:lnTo>
                  <a:lnTo>
                    <a:pt x="294" y="0"/>
                  </a:lnTo>
                  <a:lnTo>
                    <a:pt x="294" y="0"/>
                  </a:lnTo>
                  <a:close/>
                </a:path>
              </a:pathLst>
            </a:custGeom>
            <a:solidFill>
              <a:srgbClr val="FF73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09" name="Freeform 101"/>
            <p:cNvSpPr>
              <a:spLocks/>
            </p:cNvSpPr>
            <p:nvPr/>
          </p:nvSpPr>
          <p:spPr bwMode="auto">
            <a:xfrm>
              <a:off x="3735" y="3135"/>
              <a:ext cx="294" cy="234"/>
            </a:xfrm>
            <a:custGeom>
              <a:avLst/>
              <a:gdLst>
                <a:gd name="T0" fmla="*/ 0 w 588"/>
                <a:gd name="T1" fmla="*/ 47 h 467"/>
                <a:gd name="T2" fmla="*/ 114 w 588"/>
                <a:gd name="T3" fmla="*/ 107 h 467"/>
                <a:gd name="T4" fmla="*/ 171 w 588"/>
                <a:gd name="T5" fmla="*/ 120 h 467"/>
                <a:gd name="T6" fmla="*/ 201 w 588"/>
                <a:gd name="T7" fmla="*/ 60 h 467"/>
                <a:gd name="T8" fmla="*/ 268 w 588"/>
                <a:gd name="T9" fmla="*/ 120 h 467"/>
                <a:gd name="T10" fmla="*/ 322 w 588"/>
                <a:gd name="T11" fmla="*/ 114 h 467"/>
                <a:gd name="T12" fmla="*/ 345 w 588"/>
                <a:gd name="T13" fmla="*/ 0 h 467"/>
                <a:gd name="T14" fmla="*/ 418 w 588"/>
                <a:gd name="T15" fmla="*/ 93 h 467"/>
                <a:gd name="T16" fmla="*/ 472 w 588"/>
                <a:gd name="T17" fmla="*/ 133 h 467"/>
                <a:gd name="T18" fmla="*/ 588 w 588"/>
                <a:gd name="T19" fmla="*/ 144 h 467"/>
                <a:gd name="T20" fmla="*/ 478 w 588"/>
                <a:gd name="T21" fmla="*/ 207 h 467"/>
                <a:gd name="T22" fmla="*/ 438 w 588"/>
                <a:gd name="T23" fmla="*/ 237 h 467"/>
                <a:gd name="T24" fmla="*/ 472 w 588"/>
                <a:gd name="T25" fmla="*/ 333 h 467"/>
                <a:gd name="T26" fmla="*/ 455 w 588"/>
                <a:gd name="T27" fmla="*/ 397 h 467"/>
                <a:gd name="T28" fmla="*/ 311 w 588"/>
                <a:gd name="T29" fmla="*/ 467 h 467"/>
                <a:gd name="T30" fmla="*/ 271 w 588"/>
                <a:gd name="T31" fmla="*/ 457 h 467"/>
                <a:gd name="T32" fmla="*/ 324 w 588"/>
                <a:gd name="T33" fmla="*/ 363 h 467"/>
                <a:gd name="T34" fmla="*/ 238 w 588"/>
                <a:gd name="T35" fmla="*/ 270 h 467"/>
                <a:gd name="T36" fmla="*/ 111 w 588"/>
                <a:gd name="T37" fmla="*/ 277 h 467"/>
                <a:gd name="T38" fmla="*/ 45 w 588"/>
                <a:gd name="T39" fmla="*/ 196 h 467"/>
                <a:gd name="T40" fmla="*/ 0 w 588"/>
                <a:gd name="T41" fmla="*/ 47 h 467"/>
                <a:gd name="T42" fmla="*/ 0 w 588"/>
                <a:gd name="T43" fmla="*/ 4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88" h="467">
                  <a:moveTo>
                    <a:pt x="0" y="47"/>
                  </a:moveTo>
                  <a:lnTo>
                    <a:pt x="114" y="107"/>
                  </a:lnTo>
                  <a:lnTo>
                    <a:pt x="171" y="120"/>
                  </a:lnTo>
                  <a:lnTo>
                    <a:pt x="201" y="60"/>
                  </a:lnTo>
                  <a:lnTo>
                    <a:pt x="268" y="120"/>
                  </a:lnTo>
                  <a:lnTo>
                    <a:pt x="322" y="114"/>
                  </a:lnTo>
                  <a:lnTo>
                    <a:pt x="345" y="0"/>
                  </a:lnTo>
                  <a:lnTo>
                    <a:pt x="418" y="93"/>
                  </a:lnTo>
                  <a:lnTo>
                    <a:pt x="472" y="133"/>
                  </a:lnTo>
                  <a:lnTo>
                    <a:pt x="588" y="144"/>
                  </a:lnTo>
                  <a:lnTo>
                    <a:pt x="478" y="207"/>
                  </a:lnTo>
                  <a:lnTo>
                    <a:pt x="438" y="237"/>
                  </a:lnTo>
                  <a:lnTo>
                    <a:pt x="472" y="333"/>
                  </a:lnTo>
                  <a:lnTo>
                    <a:pt x="455" y="397"/>
                  </a:lnTo>
                  <a:lnTo>
                    <a:pt x="311" y="467"/>
                  </a:lnTo>
                  <a:lnTo>
                    <a:pt x="271" y="457"/>
                  </a:lnTo>
                  <a:lnTo>
                    <a:pt x="324" y="363"/>
                  </a:lnTo>
                  <a:lnTo>
                    <a:pt x="238" y="270"/>
                  </a:lnTo>
                  <a:lnTo>
                    <a:pt x="111" y="277"/>
                  </a:lnTo>
                  <a:lnTo>
                    <a:pt x="45" y="196"/>
                  </a:lnTo>
                  <a:lnTo>
                    <a:pt x="0" y="47"/>
                  </a:lnTo>
                  <a:lnTo>
                    <a:pt x="0" y="4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0" name="Freeform 102"/>
            <p:cNvSpPr>
              <a:spLocks/>
            </p:cNvSpPr>
            <p:nvPr/>
          </p:nvSpPr>
          <p:spPr bwMode="auto">
            <a:xfrm>
              <a:off x="4211" y="3227"/>
              <a:ext cx="206" cy="280"/>
            </a:xfrm>
            <a:custGeom>
              <a:avLst/>
              <a:gdLst>
                <a:gd name="T0" fmla="*/ 81 w 414"/>
                <a:gd name="T1" fmla="*/ 7 h 561"/>
                <a:gd name="T2" fmla="*/ 104 w 414"/>
                <a:gd name="T3" fmla="*/ 81 h 561"/>
                <a:gd name="T4" fmla="*/ 67 w 414"/>
                <a:gd name="T5" fmla="*/ 114 h 561"/>
                <a:gd name="T6" fmla="*/ 47 w 414"/>
                <a:gd name="T7" fmla="*/ 131 h 561"/>
                <a:gd name="T8" fmla="*/ 61 w 414"/>
                <a:gd name="T9" fmla="*/ 191 h 561"/>
                <a:gd name="T10" fmla="*/ 0 w 414"/>
                <a:gd name="T11" fmla="*/ 348 h 561"/>
                <a:gd name="T12" fmla="*/ 58 w 414"/>
                <a:gd name="T13" fmla="*/ 354 h 561"/>
                <a:gd name="T14" fmla="*/ 121 w 414"/>
                <a:gd name="T15" fmla="*/ 411 h 561"/>
                <a:gd name="T16" fmla="*/ 187 w 414"/>
                <a:gd name="T17" fmla="*/ 561 h 561"/>
                <a:gd name="T18" fmla="*/ 238 w 414"/>
                <a:gd name="T19" fmla="*/ 518 h 561"/>
                <a:gd name="T20" fmla="*/ 234 w 414"/>
                <a:gd name="T21" fmla="*/ 384 h 561"/>
                <a:gd name="T22" fmla="*/ 281 w 414"/>
                <a:gd name="T23" fmla="*/ 284 h 561"/>
                <a:gd name="T24" fmla="*/ 348 w 414"/>
                <a:gd name="T25" fmla="*/ 471 h 561"/>
                <a:gd name="T26" fmla="*/ 397 w 414"/>
                <a:gd name="T27" fmla="*/ 531 h 561"/>
                <a:gd name="T28" fmla="*/ 414 w 414"/>
                <a:gd name="T29" fmla="*/ 404 h 561"/>
                <a:gd name="T30" fmla="*/ 354 w 414"/>
                <a:gd name="T31" fmla="*/ 268 h 561"/>
                <a:gd name="T32" fmla="*/ 260 w 414"/>
                <a:gd name="T33" fmla="*/ 191 h 561"/>
                <a:gd name="T34" fmla="*/ 164 w 414"/>
                <a:gd name="T35" fmla="*/ 171 h 561"/>
                <a:gd name="T36" fmla="*/ 194 w 414"/>
                <a:gd name="T37" fmla="*/ 94 h 561"/>
                <a:gd name="T38" fmla="*/ 335 w 414"/>
                <a:gd name="T39" fmla="*/ 148 h 561"/>
                <a:gd name="T40" fmla="*/ 301 w 414"/>
                <a:gd name="T41" fmla="*/ 87 h 561"/>
                <a:gd name="T42" fmla="*/ 305 w 414"/>
                <a:gd name="T43" fmla="*/ 0 h 561"/>
                <a:gd name="T44" fmla="*/ 234 w 414"/>
                <a:gd name="T45" fmla="*/ 34 h 561"/>
                <a:gd name="T46" fmla="*/ 161 w 414"/>
                <a:gd name="T47" fmla="*/ 40 h 561"/>
                <a:gd name="T48" fmla="*/ 81 w 414"/>
                <a:gd name="T49" fmla="*/ 7 h 561"/>
                <a:gd name="T50" fmla="*/ 81 w 414"/>
                <a:gd name="T51" fmla="*/ 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4" h="561">
                  <a:moveTo>
                    <a:pt x="81" y="7"/>
                  </a:moveTo>
                  <a:lnTo>
                    <a:pt x="104" y="81"/>
                  </a:lnTo>
                  <a:lnTo>
                    <a:pt x="67" y="114"/>
                  </a:lnTo>
                  <a:lnTo>
                    <a:pt x="47" y="131"/>
                  </a:lnTo>
                  <a:lnTo>
                    <a:pt x="61" y="191"/>
                  </a:lnTo>
                  <a:lnTo>
                    <a:pt x="0" y="348"/>
                  </a:lnTo>
                  <a:lnTo>
                    <a:pt x="58" y="354"/>
                  </a:lnTo>
                  <a:lnTo>
                    <a:pt x="121" y="411"/>
                  </a:lnTo>
                  <a:lnTo>
                    <a:pt x="187" y="561"/>
                  </a:lnTo>
                  <a:lnTo>
                    <a:pt x="238" y="518"/>
                  </a:lnTo>
                  <a:lnTo>
                    <a:pt x="234" y="384"/>
                  </a:lnTo>
                  <a:lnTo>
                    <a:pt x="281" y="284"/>
                  </a:lnTo>
                  <a:lnTo>
                    <a:pt x="348" y="471"/>
                  </a:lnTo>
                  <a:lnTo>
                    <a:pt x="397" y="531"/>
                  </a:lnTo>
                  <a:lnTo>
                    <a:pt x="414" y="404"/>
                  </a:lnTo>
                  <a:lnTo>
                    <a:pt x="354" y="268"/>
                  </a:lnTo>
                  <a:lnTo>
                    <a:pt x="260" y="191"/>
                  </a:lnTo>
                  <a:lnTo>
                    <a:pt x="164" y="171"/>
                  </a:lnTo>
                  <a:lnTo>
                    <a:pt x="194" y="94"/>
                  </a:lnTo>
                  <a:lnTo>
                    <a:pt x="335" y="148"/>
                  </a:lnTo>
                  <a:lnTo>
                    <a:pt x="301" y="87"/>
                  </a:lnTo>
                  <a:lnTo>
                    <a:pt x="305" y="0"/>
                  </a:lnTo>
                  <a:lnTo>
                    <a:pt x="234" y="34"/>
                  </a:lnTo>
                  <a:lnTo>
                    <a:pt x="161" y="40"/>
                  </a:lnTo>
                  <a:lnTo>
                    <a:pt x="81" y="7"/>
                  </a:lnTo>
                  <a:lnTo>
                    <a:pt x="81" y="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1" name="Freeform 103"/>
            <p:cNvSpPr>
              <a:spLocks/>
            </p:cNvSpPr>
            <p:nvPr/>
          </p:nvSpPr>
          <p:spPr bwMode="auto">
            <a:xfrm>
              <a:off x="4386" y="3061"/>
              <a:ext cx="308" cy="110"/>
            </a:xfrm>
            <a:custGeom>
              <a:avLst/>
              <a:gdLst>
                <a:gd name="T0" fmla="*/ 27 w 617"/>
                <a:gd name="T1" fmla="*/ 88 h 221"/>
                <a:gd name="T2" fmla="*/ 123 w 617"/>
                <a:gd name="T3" fmla="*/ 71 h 221"/>
                <a:gd name="T4" fmla="*/ 216 w 617"/>
                <a:gd name="T5" fmla="*/ 84 h 221"/>
                <a:gd name="T6" fmla="*/ 304 w 617"/>
                <a:gd name="T7" fmla="*/ 71 h 221"/>
                <a:gd name="T8" fmla="*/ 397 w 617"/>
                <a:gd name="T9" fmla="*/ 92 h 221"/>
                <a:gd name="T10" fmla="*/ 304 w 617"/>
                <a:gd name="T11" fmla="*/ 0 h 221"/>
                <a:gd name="T12" fmla="*/ 403 w 617"/>
                <a:gd name="T13" fmla="*/ 0 h 221"/>
                <a:gd name="T14" fmla="*/ 444 w 617"/>
                <a:gd name="T15" fmla="*/ 54 h 221"/>
                <a:gd name="T16" fmla="*/ 517 w 617"/>
                <a:gd name="T17" fmla="*/ 77 h 221"/>
                <a:gd name="T18" fmla="*/ 564 w 617"/>
                <a:gd name="T19" fmla="*/ 151 h 221"/>
                <a:gd name="T20" fmla="*/ 617 w 617"/>
                <a:gd name="T21" fmla="*/ 221 h 221"/>
                <a:gd name="T22" fmla="*/ 540 w 617"/>
                <a:gd name="T23" fmla="*/ 215 h 221"/>
                <a:gd name="T24" fmla="*/ 463 w 617"/>
                <a:gd name="T25" fmla="*/ 174 h 221"/>
                <a:gd name="T26" fmla="*/ 373 w 617"/>
                <a:gd name="T27" fmla="*/ 201 h 221"/>
                <a:gd name="T28" fmla="*/ 261 w 617"/>
                <a:gd name="T29" fmla="*/ 157 h 221"/>
                <a:gd name="T30" fmla="*/ 110 w 617"/>
                <a:gd name="T31" fmla="*/ 144 h 221"/>
                <a:gd name="T32" fmla="*/ 16 w 617"/>
                <a:gd name="T33" fmla="*/ 181 h 221"/>
                <a:gd name="T34" fmla="*/ 0 w 617"/>
                <a:gd name="T35" fmla="*/ 118 h 221"/>
                <a:gd name="T36" fmla="*/ 27 w 617"/>
                <a:gd name="T37" fmla="*/ 88 h 221"/>
                <a:gd name="T38" fmla="*/ 27 w 617"/>
                <a:gd name="T39" fmla="*/ 8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7" h="221">
                  <a:moveTo>
                    <a:pt x="27" y="88"/>
                  </a:moveTo>
                  <a:lnTo>
                    <a:pt x="123" y="71"/>
                  </a:lnTo>
                  <a:lnTo>
                    <a:pt x="216" y="84"/>
                  </a:lnTo>
                  <a:lnTo>
                    <a:pt x="304" y="71"/>
                  </a:lnTo>
                  <a:lnTo>
                    <a:pt x="397" y="92"/>
                  </a:lnTo>
                  <a:lnTo>
                    <a:pt x="304" y="0"/>
                  </a:lnTo>
                  <a:lnTo>
                    <a:pt x="403" y="0"/>
                  </a:lnTo>
                  <a:lnTo>
                    <a:pt x="444" y="54"/>
                  </a:lnTo>
                  <a:lnTo>
                    <a:pt x="517" y="77"/>
                  </a:lnTo>
                  <a:lnTo>
                    <a:pt x="564" y="151"/>
                  </a:lnTo>
                  <a:lnTo>
                    <a:pt x="617" y="221"/>
                  </a:lnTo>
                  <a:lnTo>
                    <a:pt x="540" y="215"/>
                  </a:lnTo>
                  <a:lnTo>
                    <a:pt x="463" y="174"/>
                  </a:lnTo>
                  <a:lnTo>
                    <a:pt x="373" y="201"/>
                  </a:lnTo>
                  <a:lnTo>
                    <a:pt x="261" y="157"/>
                  </a:lnTo>
                  <a:lnTo>
                    <a:pt x="110" y="144"/>
                  </a:lnTo>
                  <a:lnTo>
                    <a:pt x="16" y="181"/>
                  </a:lnTo>
                  <a:lnTo>
                    <a:pt x="0" y="118"/>
                  </a:lnTo>
                  <a:lnTo>
                    <a:pt x="27" y="88"/>
                  </a:lnTo>
                  <a:lnTo>
                    <a:pt x="27" y="88"/>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2" name="Freeform 104"/>
            <p:cNvSpPr>
              <a:spLocks/>
            </p:cNvSpPr>
            <p:nvPr/>
          </p:nvSpPr>
          <p:spPr bwMode="auto">
            <a:xfrm>
              <a:off x="4488" y="3277"/>
              <a:ext cx="183" cy="228"/>
            </a:xfrm>
            <a:custGeom>
              <a:avLst/>
              <a:gdLst>
                <a:gd name="T0" fmla="*/ 0 w 367"/>
                <a:gd name="T1" fmla="*/ 146 h 457"/>
                <a:gd name="T2" fmla="*/ 64 w 367"/>
                <a:gd name="T3" fmla="*/ 217 h 457"/>
                <a:gd name="T4" fmla="*/ 127 w 367"/>
                <a:gd name="T5" fmla="*/ 324 h 457"/>
                <a:gd name="T6" fmla="*/ 167 w 367"/>
                <a:gd name="T7" fmla="*/ 457 h 457"/>
                <a:gd name="T8" fmla="*/ 174 w 367"/>
                <a:gd name="T9" fmla="*/ 333 h 457"/>
                <a:gd name="T10" fmla="*/ 227 w 367"/>
                <a:gd name="T11" fmla="*/ 300 h 457"/>
                <a:gd name="T12" fmla="*/ 251 w 367"/>
                <a:gd name="T13" fmla="*/ 350 h 457"/>
                <a:gd name="T14" fmla="*/ 303 w 367"/>
                <a:gd name="T15" fmla="*/ 376 h 457"/>
                <a:gd name="T16" fmla="*/ 337 w 367"/>
                <a:gd name="T17" fmla="*/ 444 h 457"/>
                <a:gd name="T18" fmla="*/ 367 w 367"/>
                <a:gd name="T19" fmla="*/ 333 h 457"/>
                <a:gd name="T20" fmla="*/ 354 w 367"/>
                <a:gd name="T21" fmla="*/ 247 h 457"/>
                <a:gd name="T22" fmla="*/ 267 w 367"/>
                <a:gd name="T23" fmla="*/ 187 h 457"/>
                <a:gd name="T24" fmla="*/ 290 w 367"/>
                <a:gd name="T25" fmla="*/ 123 h 457"/>
                <a:gd name="T26" fmla="*/ 281 w 367"/>
                <a:gd name="T27" fmla="*/ 0 h 457"/>
                <a:gd name="T28" fmla="*/ 217 w 367"/>
                <a:gd name="T29" fmla="*/ 79 h 457"/>
                <a:gd name="T30" fmla="*/ 80 w 367"/>
                <a:gd name="T31" fmla="*/ 123 h 457"/>
                <a:gd name="T32" fmla="*/ 0 w 367"/>
                <a:gd name="T33" fmla="*/ 146 h 457"/>
                <a:gd name="T34" fmla="*/ 0 w 367"/>
                <a:gd name="T35" fmla="*/ 14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457">
                  <a:moveTo>
                    <a:pt x="0" y="146"/>
                  </a:moveTo>
                  <a:lnTo>
                    <a:pt x="64" y="217"/>
                  </a:lnTo>
                  <a:lnTo>
                    <a:pt x="127" y="324"/>
                  </a:lnTo>
                  <a:lnTo>
                    <a:pt x="167" y="457"/>
                  </a:lnTo>
                  <a:lnTo>
                    <a:pt x="174" y="333"/>
                  </a:lnTo>
                  <a:lnTo>
                    <a:pt x="227" y="300"/>
                  </a:lnTo>
                  <a:lnTo>
                    <a:pt x="251" y="350"/>
                  </a:lnTo>
                  <a:lnTo>
                    <a:pt x="303" y="376"/>
                  </a:lnTo>
                  <a:lnTo>
                    <a:pt x="337" y="444"/>
                  </a:lnTo>
                  <a:lnTo>
                    <a:pt x="367" y="333"/>
                  </a:lnTo>
                  <a:lnTo>
                    <a:pt x="354" y="247"/>
                  </a:lnTo>
                  <a:lnTo>
                    <a:pt x="267" y="187"/>
                  </a:lnTo>
                  <a:lnTo>
                    <a:pt x="290" y="123"/>
                  </a:lnTo>
                  <a:lnTo>
                    <a:pt x="281" y="0"/>
                  </a:lnTo>
                  <a:lnTo>
                    <a:pt x="217" y="79"/>
                  </a:lnTo>
                  <a:lnTo>
                    <a:pt x="80" y="123"/>
                  </a:lnTo>
                  <a:lnTo>
                    <a:pt x="0" y="146"/>
                  </a:lnTo>
                  <a:lnTo>
                    <a:pt x="0" y="146"/>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3" name="Freeform 105"/>
            <p:cNvSpPr>
              <a:spLocks/>
            </p:cNvSpPr>
            <p:nvPr/>
          </p:nvSpPr>
          <p:spPr bwMode="auto">
            <a:xfrm>
              <a:off x="4663" y="3265"/>
              <a:ext cx="48" cy="168"/>
            </a:xfrm>
            <a:custGeom>
              <a:avLst/>
              <a:gdLst>
                <a:gd name="T0" fmla="*/ 24 w 97"/>
                <a:gd name="T1" fmla="*/ 67 h 337"/>
                <a:gd name="T2" fmla="*/ 0 w 97"/>
                <a:gd name="T3" fmla="*/ 0 h 337"/>
                <a:gd name="T4" fmla="*/ 91 w 97"/>
                <a:gd name="T5" fmla="*/ 71 h 337"/>
                <a:gd name="T6" fmla="*/ 94 w 97"/>
                <a:gd name="T7" fmla="*/ 181 h 337"/>
                <a:gd name="T8" fmla="*/ 97 w 97"/>
                <a:gd name="T9" fmla="*/ 267 h 337"/>
                <a:gd name="T10" fmla="*/ 51 w 97"/>
                <a:gd name="T11" fmla="*/ 337 h 337"/>
                <a:gd name="T12" fmla="*/ 24 w 97"/>
                <a:gd name="T13" fmla="*/ 150 h 337"/>
                <a:gd name="T14" fmla="*/ 24 w 97"/>
                <a:gd name="T15" fmla="*/ 67 h 337"/>
                <a:gd name="T16" fmla="*/ 24 w 97"/>
                <a:gd name="T17" fmla="*/ 6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337">
                  <a:moveTo>
                    <a:pt x="24" y="67"/>
                  </a:moveTo>
                  <a:lnTo>
                    <a:pt x="0" y="0"/>
                  </a:lnTo>
                  <a:lnTo>
                    <a:pt x="91" y="71"/>
                  </a:lnTo>
                  <a:lnTo>
                    <a:pt x="94" y="181"/>
                  </a:lnTo>
                  <a:lnTo>
                    <a:pt x="97" y="267"/>
                  </a:lnTo>
                  <a:lnTo>
                    <a:pt x="51" y="337"/>
                  </a:lnTo>
                  <a:lnTo>
                    <a:pt x="24" y="150"/>
                  </a:lnTo>
                  <a:lnTo>
                    <a:pt x="24" y="67"/>
                  </a:lnTo>
                  <a:lnTo>
                    <a:pt x="24" y="67"/>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4" name="Freeform 106"/>
            <p:cNvSpPr>
              <a:spLocks/>
            </p:cNvSpPr>
            <p:nvPr/>
          </p:nvSpPr>
          <p:spPr bwMode="auto">
            <a:xfrm>
              <a:off x="3882" y="2631"/>
              <a:ext cx="119" cy="85"/>
            </a:xfrm>
            <a:custGeom>
              <a:avLst/>
              <a:gdLst>
                <a:gd name="T0" fmla="*/ 124 w 238"/>
                <a:gd name="T1" fmla="*/ 0 h 170"/>
                <a:gd name="T2" fmla="*/ 71 w 238"/>
                <a:gd name="T3" fmla="*/ 52 h 170"/>
                <a:gd name="T4" fmla="*/ 4 w 238"/>
                <a:gd name="T5" fmla="*/ 96 h 170"/>
                <a:gd name="T6" fmla="*/ 0 w 238"/>
                <a:gd name="T7" fmla="*/ 120 h 170"/>
                <a:gd name="T8" fmla="*/ 60 w 238"/>
                <a:gd name="T9" fmla="*/ 170 h 170"/>
                <a:gd name="T10" fmla="*/ 103 w 238"/>
                <a:gd name="T11" fmla="*/ 129 h 170"/>
                <a:gd name="T12" fmla="*/ 191 w 238"/>
                <a:gd name="T13" fmla="*/ 129 h 170"/>
                <a:gd name="T14" fmla="*/ 238 w 238"/>
                <a:gd name="T15" fmla="*/ 49 h 170"/>
                <a:gd name="T16" fmla="*/ 178 w 238"/>
                <a:gd name="T17" fmla="*/ 56 h 170"/>
                <a:gd name="T18" fmla="*/ 124 w 238"/>
                <a:gd name="T19" fmla="*/ 0 h 170"/>
                <a:gd name="T20" fmla="*/ 124 w 238"/>
                <a:gd name="T2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8" h="170">
                  <a:moveTo>
                    <a:pt x="124" y="0"/>
                  </a:moveTo>
                  <a:lnTo>
                    <a:pt x="71" y="52"/>
                  </a:lnTo>
                  <a:lnTo>
                    <a:pt x="4" y="96"/>
                  </a:lnTo>
                  <a:lnTo>
                    <a:pt x="0" y="120"/>
                  </a:lnTo>
                  <a:lnTo>
                    <a:pt x="60" y="170"/>
                  </a:lnTo>
                  <a:lnTo>
                    <a:pt x="103" y="129"/>
                  </a:lnTo>
                  <a:lnTo>
                    <a:pt x="191" y="129"/>
                  </a:lnTo>
                  <a:lnTo>
                    <a:pt x="238" y="49"/>
                  </a:lnTo>
                  <a:lnTo>
                    <a:pt x="178" y="56"/>
                  </a:lnTo>
                  <a:lnTo>
                    <a:pt x="124" y="0"/>
                  </a:lnTo>
                  <a:lnTo>
                    <a:pt x="124" y="0"/>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5" name="Freeform 107"/>
            <p:cNvSpPr>
              <a:spLocks/>
            </p:cNvSpPr>
            <p:nvPr/>
          </p:nvSpPr>
          <p:spPr bwMode="auto">
            <a:xfrm>
              <a:off x="4024" y="2632"/>
              <a:ext cx="147" cy="67"/>
            </a:xfrm>
            <a:custGeom>
              <a:avLst/>
              <a:gdLst>
                <a:gd name="T0" fmla="*/ 14 w 294"/>
                <a:gd name="T1" fmla="*/ 41 h 134"/>
                <a:gd name="T2" fmla="*/ 83 w 294"/>
                <a:gd name="T3" fmla="*/ 0 h 134"/>
                <a:gd name="T4" fmla="*/ 147 w 294"/>
                <a:gd name="T5" fmla="*/ 24 h 134"/>
                <a:gd name="T6" fmla="*/ 244 w 294"/>
                <a:gd name="T7" fmla="*/ 0 h 134"/>
                <a:gd name="T8" fmla="*/ 294 w 294"/>
                <a:gd name="T9" fmla="*/ 28 h 134"/>
                <a:gd name="T10" fmla="*/ 173 w 294"/>
                <a:gd name="T11" fmla="*/ 94 h 134"/>
                <a:gd name="T12" fmla="*/ 100 w 294"/>
                <a:gd name="T13" fmla="*/ 134 h 134"/>
                <a:gd name="T14" fmla="*/ 107 w 294"/>
                <a:gd name="T15" fmla="*/ 77 h 134"/>
                <a:gd name="T16" fmla="*/ 0 w 294"/>
                <a:gd name="T17" fmla="*/ 71 h 134"/>
                <a:gd name="T18" fmla="*/ 14 w 294"/>
                <a:gd name="T19" fmla="*/ 41 h 134"/>
                <a:gd name="T20" fmla="*/ 14 w 294"/>
                <a:gd name="T21" fmla="*/ 4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34">
                  <a:moveTo>
                    <a:pt x="14" y="41"/>
                  </a:moveTo>
                  <a:lnTo>
                    <a:pt x="83" y="0"/>
                  </a:lnTo>
                  <a:lnTo>
                    <a:pt x="147" y="24"/>
                  </a:lnTo>
                  <a:lnTo>
                    <a:pt x="244" y="0"/>
                  </a:lnTo>
                  <a:lnTo>
                    <a:pt x="294" y="28"/>
                  </a:lnTo>
                  <a:lnTo>
                    <a:pt x="173" y="94"/>
                  </a:lnTo>
                  <a:lnTo>
                    <a:pt x="100" y="134"/>
                  </a:lnTo>
                  <a:lnTo>
                    <a:pt x="107" y="77"/>
                  </a:lnTo>
                  <a:lnTo>
                    <a:pt x="0" y="71"/>
                  </a:lnTo>
                  <a:lnTo>
                    <a:pt x="14" y="41"/>
                  </a:lnTo>
                  <a:lnTo>
                    <a:pt x="14" y="41"/>
                  </a:lnTo>
                  <a:close/>
                </a:path>
              </a:pathLst>
            </a:custGeom>
            <a:solidFill>
              <a:srgbClr val="AE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6" name="Freeform 108"/>
            <p:cNvSpPr>
              <a:spLocks/>
            </p:cNvSpPr>
            <p:nvPr/>
          </p:nvSpPr>
          <p:spPr bwMode="auto">
            <a:xfrm>
              <a:off x="4131" y="2872"/>
              <a:ext cx="266" cy="230"/>
            </a:xfrm>
            <a:custGeom>
              <a:avLst/>
              <a:gdLst>
                <a:gd name="T0" fmla="*/ 292 w 531"/>
                <a:gd name="T1" fmla="*/ 0 h 459"/>
                <a:gd name="T2" fmla="*/ 325 w 531"/>
                <a:gd name="T3" fmla="*/ 18 h 459"/>
                <a:gd name="T4" fmla="*/ 360 w 531"/>
                <a:gd name="T5" fmla="*/ 32 h 459"/>
                <a:gd name="T6" fmla="*/ 429 w 531"/>
                <a:gd name="T7" fmla="*/ 71 h 459"/>
                <a:gd name="T8" fmla="*/ 470 w 531"/>
                <a:gd name="T9" fmla="*/ 138 h 459"/>
                <a:gd name="T10" fmla="*/ 488 w 531"/>
                <a:gd name="T11" fmla="*/ 175 h 459"/>
                <a:gd name="T12" fmla="*/ 514 w 531"/>
                <a:gd name="T13" fmla="*/ 220 h 459"/>
                <a:gd name="T14" fmla="*/ 531 w 531"/>
                <a:gd name="T15" fmla="*/ 304 h 459"/>
                <a:gd name="T16" fmla="*/ 508 w 531"/>
                <a:gd name="T17" fmla="*/ 327 h 459"/>
                <a:gd name="T18" fmla="*/ 469 w 531"/>
                <a:gd name="T19" fmla="*/ 351 h 459"/>
                <a:gd name="T20" fmla="*/ 427 w 531"/>
                <a:gd name="T21" fmla="*/ 371 h 459"/>
                <a:gd name="T22" fmla="*/ 396 w 531"/>
                <a:gd name="T23" fmla="*/ 385 h 459"/>
                <a:gd name="T24" fmla="*/ 370 w 531"/>
                <a:gd name="T25" fmla="*/ 377 h 459"/>
                <a:gd name="T26" fmla="*/ 379 w 531"/>
                <a:gd name="T27" fmla="*/ 353 h 459"/>
                <a:gd name="T28" fmla="*/ 421 w 531"/>
                <a:gd name="T29" fmla="*/ 314 h 459"/>
                <a:gd name="T30" fmla="*/ 453 w 531"/>
                <a:gd name="T31" fmla="*/ 265 h 459"/>
                <a:gd name="T32" fmla="*/ 445 w 531"/>
                <a:gd name="T33" fmla="*/ 228 h 459"/>
                <a:gd name="T34" fmla="*/ 430 w 531"/>
                <a:gd name="T35" fmla="*/ 199 h 459"/>
                <a:gd name="T36" fmla="*/ 412 w 531"/>
                <a:gd name="T37" fmla="*/ 169 h 459"/>
                <a:gd name="T38" fmla="*/ 393 w 531"/>
                <a:gd name="T39" fmla="*/ 139 h 459"/>
                <a:gd name="T40" fmla="*/ 374 w 531"/>
                <a:gd name="T41" fmla="*/ 112 h 459"/>
                <a:gd name="T42" fmla="*/ 343 w 531"/>
                <a:gd name="T43" fmla="*/ 83 h 459"/>
                <a:gd name="T44" fmla="*/ 313 w 531"/>
                <a:gd name="T45" fmla="*/ 65 h 459"/>
                <a:gd name="T46" fmla="*/ 284 w 531"/>
                <a:gd name="T47" fmla="*/ 44 h 459"/>
                <a:gd name="T48" fmla="*/ 143 w 531"/>
                <a:gd name="T49" fmla="*/ 87 h 459"/>
                <a:gd name="T50" fmla="*/ 93 w 531"/>
                <a:gd name="T51" fmla="*/ 133 h 459"/>
                <a:gd name="T52" fmla="*/ 62 w 531"/>
                <a:gd name="T53" fmla="*/ 205 h 459"/>
                <a:gd name="T54" fmla="*/ 54 w 531"/>
                <a:gd name="T55" fmla="*/ 274 h 459"/>
                <a:gd name="T56" fmla="*/ 63 w 531"/>
                <a:gd name="T57" fmla="*/ 326 h 459"/>
                <a:gd name="T58" fmla="*/ 93 w 531"/>
                <a:gd name="T59" fmla="*/ 437 h 459"/>
                <a:gd name="T60" fmla="*/ 81 w 531"/>
                <a:gd name="T61" fmla="*/ 459 h 459"/>
                <a:gd name="T62" fmla="*/ 60 w 531"/>
                <a:gd name="T63" fmla="*/ 446 h 459"/>
                <a:gd name="T64" fmla="*/ 2 w 531"/>
                <a:gd name="T65" fmla="*/ 271 h 459"/>
                <a:gd name="T66" fmla="*/ 0 w 531"/>
                <a:gd name="T67" fmla="*/ 200 h 459"/>
                <a:gd name="T68" fmla="*/ 17 w 531"/>
                <a:gd name="T69" fmla="*/ 142 h 459"/>
                <a:gd name="T70" fmla="*/ 32 w 531"/>
                <a:gd name="T71" fmla="*/ 116 h 459"/>
                <a:gd name="T72" fmla="*/ 54 w 531"/>
                <a:gd name="T73" fmla="*/ 93 h 459"/>
                <a:gd name="T74" fmla="*/ 79 w 531"/>
                <a:gd name="T75" fmla="*/ 73 h 459"/>
                <a:gd name="T76" fmla="*/ 111 w 531"/>
                <a:gd name="T77" fmla="*/ 54 h 459"/>
                <a:gd name="T78" fmla="*/ 147 w 531"/>
                <a:gd name="T79" fmla="*/ 38 h 459"/>
                <a:gd name="T80" fmla="*/ 191 w 531"/>
                <a:gd name="T81" fmla="*/ 24 h 459"/>
                <a:gd name="T82" fmla="*/ 292 w 531"/>
                <a:gd name="T83" fmla="*/ 0 h 459"/>
                <a:gd name="T84" fmla="*/ 292 w 531"/>
                <a:gd name="T85" fmla="*/ 0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1" h="459">
                  <a:moveTo>
                    <a:pt x="292" y="0"/>
                  </a:moveTo>
                  <a:lnTo>
                    <a:pt x="325" y="18"/>
                  </a:lnTo>
                  <a:lnTo>
                    <a:pt x="360" y="32"/>
                  </a:lnTo>
                  <a:lnTo>
                    <a:pt x="429" y="71"/>
                  </a:lnTo>
                  <a:lnTo>
                    <a:pt x="470" y="138"/>
                  </a:lnTo>
                  <a:lnTo>
                    <a:pt x="488" y="175"/>
                  </a:lnTo>
                  <a:lnTo>
                    <a:pt x="514" y="220"/>
                  </a:lnTo>
                  <a:lnTo>
                    <a:pt x="531" y="304"/>
                  </a:lnTo>
                  <a:lnTo>
                    <a:pt x="508" y="327"/>
                  </a:lnTo>
                  <a:lnTo>
                    <a:pt x="469" y="351"/>
                  </a:lnTo>
                  <a:lnTo>
                    <a:pt x="427" y="371"/>
                  </a:lnTo>
                  <a:lnTo>
                    <a:pt x="396" y="385"/>
                  </a:lnTo>
                  <a:lnTo>
                    <a:pt x="370" y="377"/>
                  </a:lnTo>
                  <a:lnTo>
                    <a:pt x="379" y="353"/>
                  </a:lnTo>
                  <a:lnTo>
                    <a:pt x="421" y="314"/>
                  </a:lnTo>
                  <a:lnTo>
                    <a:pt x="453" y="265"/>
                  </a:lnTo>
                  <a:lnTo>
                    <a:pt x="445" y="228"/>
                  </a:lnTo>
                  <a:lnTo>
                    <a:pt x="430" y="199"/>
                  </a:lnTo>
                  <a:lnTo>
                    <a:pt x="412" y="169"/>
                  </a:lnTo>
                  <a:lnTo>
                    <a:pt x="393" y="139"/>
                  </a:lnTo>
                  <a:lnTo>
                    <a:pt x="374" y="112"/>
                  </a:lnTo>
                  <a:lnTo>
                    <a:pt x="343" y="83"/>
                  </a:lnTo>
                  <a:lnTo>
                    <a:pt x="313" y="65"/>
                  </a:lnTo>
                  <a:lnTo>
                    <a:pt x="284" y="44"/>
                  </a:lnTo>
                  <a:lnTo>
                    <a:pt x="143" y="87"/>
                  </a:lnTo>
                  <a:lnTo>
                    <a:pt x="93" y="133"/>
                  </a:lnTo>
                  <a:lnTo>
                    <a:pt x="62" y="205"/>
                  </a:lnTo>
                  <a:lnTo>
                    <a:pt x="54" y="274"/>
                  </a:lnTo>
                  <a:lnTo>
                    <a:pt x="63" y="326"/>
                  </a:lnTo>
                  <a:lnTo>
                    <a:pt x="93" y="437"/>
                  </a:lnTo>
                  <a:lnTo>
                    <a:pt x="81" y="459"/>
                  </a:lnTo>
                  <a:lnTo>
                    <a:pt x="60" y="446"/>
                  </a:lnTo>
                  <a:lnTo>
                    <a:pt x="2" y="271"/>
                  </a:lnTo>
                  <a:lnTo>
                    <a:pt x="0" y="200"/>
                  </a:lnTo>
                  <a:lnTo>
                    <a:pt x="17" y="142"/>
                  </a:lnTo>
                  <a:lnTo>
                    <a:pt x="32" y="116"/>
                  </a:lnTo>
                  <a:lnTo>
                    <a:pt x="54" y="93"/>
                  </a:lnTo>
                  <a:lnTo>
                    <a:pt x="79" y="73"/>
                  </a:lnTo>
                  <a:lnTo>
                    <a:pt x="111" y="54"/>
                  </a:lnTo>
                  <a:lnTo>
                    <a:pt x="147" y="38"/>
                  </a:lnTo>
                  <a:lnTo>
                    <a:pt x="191" y="24"/>
                  </a:lnTo>
                  <a:lnTo>
                    <a:pt x="292" y="0"/>
                  </a:lnTo>
                  <a:lnTo>
                    <a:pt x="29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7" name="Freeform 109"/>
            <p:cNvSpPr>
              <a:spLocks/>
            </p:cNvSpPr>
            <p:nvPr/>
          </p:nvSpPr>
          <p:spPr bwMode="auto">
            <a:xfrm>
              <a:off x="4025" y="3176"/>
              <a:ext cx="258" cy="283"/>
            </a:xfrm>
            <a:custGeom>
              <a:avLst/>
              <a:gdLst>
                <a:gd name="T0" fmla="*/ 104 w 515"/>
                <a:gd name="T1" fmla="*/ 157 h 565"/>
                <a:gd name="T2" fmla="*/ 79 w 515"/>
                <a:gd name="T3" fmla="*/ 221 h 565"/>
                <a:gd name="T4" fmla="*/ 82 w 515"/>
                <a:gd name="T5" fmla="*/ 291 h 565"/>
                <a:gd name="T6" fmla="*/ 75 w 515"/>
                <a:gd name="T7" fmla="*/ 352 h 565"/>
                <a:gd name="T8" fmla="*/ 85 w 515"/>
                <a:gd name="T9" fmla="*/ 382 h 565"/>
                <a:gd name="T10" fmla="*/ 99 w 515"/>
                <a:gd name="T11" fmla="*/ 411 h 565"/>
                <a:gd name="T12" fmla="*/ 121 w 515"/>
                <a:gd name="T13" fmla="*/ 436 h 565"/>
                <a:gd name="T14" fmla="*/ 144 w 515"/>
                <a:gd name="T15" fmla="*/ 459 h 565"/>
                <a:gd name="T16" fmla="*/ 170 w 515"/>
                <a:gd name="T17" fmla="*/ 478 h 565"/>
                <a:gd name="T18" fmla="*/ 196 w 515"/>
                <a:gd name="T19" fmla="*/ 492 h 565"/>
                <a:gd name="T20" fmla="*/ 235 w 515"/>
                <a:gd name="T21" fmla="*/ 498 h 565"/>
                <a:gd name="T22" fmla="*/ 267 w 515"/>
                <a:gd name="T23" fmla="*/ 483 h 565"/>
                <a:gd name="T24" fmla="*/ 296 w 515"/>
                <a:gd name="T25" fmla="*/ 459 h 565"/>
                <a:gd name="T26" fmla="*/ 326 w 515"/>
                <a:gd name="T27" fmla="*/ 437 h 565"/>
                <a:gd name="T28" fmla="*/ 434 w 515"/>
                <a:gd name="T29" fmla="*/ 374 h 565"/>
                <a:gd name="T30" fmla="*/ 459 w 515"/>
                <a:gd name="T31" fmla="*/ 364 h 565"/>
                <a:gd name="T32" fmla="*/ 482 w 515"/>
                <a:gd name="T33" fmla="*/ 374 h 565"/>
                <a:gd name="T34" fmla="*/ 491 w 515"/>
                <a:gd name="T35" fmla="*/ 395 h 565"/>
                <a:gd name="T36" fmla="*/ 480 w 515"/>
                <a:gd name="T37" fmla="*/ 420 h 565"/>
                <a:gd name="T38" fmla="*/ 445 w 515"/>
                <a:gd name="T39" fmla="*/ 453 h 565"/>
                <a:gd name="T40" fmla="*/ 416 w 515"/>
                <a:gd name="T41" fmla="*/ 464 h 565"/>
                <a:gd name="T42" fmla="*/ 350 w 515"/>
                <a:gd name="T43" fmla="*/ 483 h 565"/>
                <a:gd name="T44" fmla="*/ 307 w 515"/>
                <a:gd name="T45" fmla="*/ 514 h 565"/>
                <a:gd name="T46" fmla="*/ 266 w 515"/>
                <a:gd name="T47" fmla="*/ 546 h 565"/>
                <a:gd name="T48" fmla="*/ 244 w 515"/>
                <a:gd name="T49" fmla="*/ 558 h 565"/>
                <a:gd name="T50" fmla="*/ 222 w 515"/>
                <a:gd name="T51" fmla="*/ 565 h 565"/>
                <a:gd name="T52" fmla="*/ 165 w 515"/>
                <a:gd name="T53" fmla="*/ 556 h 565"/>
                <a:gd name="T54" fmla="*/ 128 w 515"/>
                <a:gd name="T55" fmla="*/ 535 h 565"/>
                <a:gd name="T56" fmla="*/ 92 w 515"/>
                <a:gd name="T57" fmla="*/ 510 h 565"/>
                <a:gd name="T58" fmla="*/ 32 w 515"/>
                <a:gd name="T59" fmla="*/ 449 h 565"/>
                <a:gd name="T60" fmla="*/ 0 w 515"/>
                <a:gd name="T61" fmla="*/ 374 h 565"/>
                <a:gd name="T62" fmla="*/ 0 w 515"/>
                <a:gd name="T63" fmla="*/ 332 h 565"/>
                <a:gd name="T64" fmla="*/ 12 w 515"/>
                <a:gd name="T65" fmla="*/ 287 h 565"/>
                <a:gd name="T66" fmla="*/ 6 w 515"/>
                <a:gd name="T67" fmla="*/ 239 h 565"/>
                <a:gd name="T68" fmla="*/ 18 w 515"/>
                <a:gd name="T69" fmla="*/ 197 h 565"/>
                <a:gd name="T70" fmla="*/ 38 w 515"/>
                <a:gd name="T71" fmla="*/ 158 h 565"/>
                <a:gd name="T72" fmla="*/ 61 w 515"/>
                <a:gd name="T73" fmla="*/ 116 h 565"/>
                <a:gd name="T74" fmla="*/ 109 w 515"/>
                <a:gd name="T75" fmla="*/ 87 h 565"/>
                <a:gd name="T76" fmla="*/ 148 w 515"/>
                <a:gd name="T77" fmla="*/ 58 h 565"/>
                <a:gd name="T78" fmla="*/ 184 w 515"/>
                <a:gd name="T79" fmla="*/ 34 h 565"/>
                <a:gd name="T80" fmla="*/ 218 w 515"/>
                <a:gd name="T81" fmla="*/ 14 h 565"/>
                <a:gd name="T82" fmla="*/ 253 w 515"/>
                <a:gd name="T83" fmla="*/ 2 h 565"/>
                <a:gd name="T84" fmla="*/ 293 w 515"/>
                <a:gd name="T85" fmla="*/ 0 h 565"/>
                <a:gd name="T86" fmla="*/ 399 w 515"/>
                <a:gd name="T87" fmla="*/ 32 h 565"/>
                <a:gd name="T88" fmla="*/ 470 w 515"/>
                <a:gd name="T89" fmla="*/ 88 h 565"/>
                <a:gd name="T90" fmla="*/ 508 w 515"/>
                <a:gd name="T91" fmla="*/ 157 h 565"/>
                <a:gd name="T92" fmla="*/ 515 w 515"/>
                <a:gd name="T93" fmla="*/ 203 h 565"/>
                <a:gd name="T94" fmla="*/ 491 w 515"/>
                <a:gd name="T95" fmla="*/ 196 h 565"/>
                <a:gd name="T96" fmla="*/ 443 w 515"/>
                <a:gd name="T97" fmla="*/ 133 h 565"/>
                <a:gd name="T98" fmla="*/ 417 w 515"/>
                <a:gd name="T99" fmla="*/ 109 h 565"/>
                <a:gd name="T100" fmla="*/ 375 w 515"/>
                <a:gd name="T101" fmla="*/ 85 h 565"/>
                <a:gd name="T102" fmla="*/ 333 w 515"/>
                <a:gd name="T103" fmla="*/ 70 h 565"/>
                <a:gd name="T104" fmla="*/ 296 w 515"/>
                <a:gd name="T105" fmla="*/ 66 h 565"/>
                <a:gd name="T106" fmla="*/ 231 w 515"/>
                <a:gd name="T107" fmla="*/ 81 h 565"/>
                <a:gd name="T108" fmla="*/ 170 w 515"/>
                <a:gd name="T109" fmla="*/ 116 h 565"/>
                <a:gd name="T110" fmla="*/ 138 w 515"/>
                <a:gd name="T111" fmla="*/ 136 h 565"/>
                <a:gd name="T112" fmla="*/ 104 w 515"/>
                <a:gd name="T113" fmla="*/ 157 h 565"/>
                <a:gd name="T114" fmla="*/ 104 w 515"/>
                <a:gd name="T115" fmla="*/ 157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5" h="565">
                  <a:moveTo>
                    <a:pt x="104" y="157"/>
                  </a:moveTo>
                  <a:lnTo>
                    <a:pt x="79" y="221"/>
                  </a:lnTo>
                  <a:lnTo>
                    <a:pt x="82" y="291"/>
                  </a:lnTo>
                  <a:lnTo>
                    <a:pt x="75" y="352"/>
                  </a:lnTo>
                  <a:lnTo>
                    <a:pt x="85" y="382"/>
                  </a:lnTo>
                  <a:lnTo>
                    <a:pt x="99" y="411"/>
                  </a:lnTo>
                  <a:lnTo>
                    <a:pt x="121" y="436"/>
                  </a:lnTo>
                  <a:lnTo>
                    <a:pt x="144" y="459"/>
                  </a:lnTo>
                  <a:lnTo>
                    <a:pt x="170" y="478"/>
                  </a:lnTo>
                  <a:lnTo>
                    <a:pt x="196" y="492"/>
                  </a:lnTo>
                  <a:lnTo>
                    <a:pt x="235" y="498"/>
                  </a:lnTo>
                  <a:lnTo>
                    <a:pt x="267" y="483"/>
                  </a:lnTo>
                  <a:lnTo>
                    <a:pt x="296" y="459"/>
                  </a:lnTo>
                  <a:lnTo>
                    <a:pt x="326" y="437"/>
                  </a:lnTo>
                  <a:lnTo>
                    <a:pt x="434" y="374"/>
                  </a:lnTo>
                  <a:lnTo>
                    <a:pt x="459" y="364"/>
                  </a:lnTo>
                  <a:lnTo>
                    <a:pt x="482" y="374"/>
                  </a:lnTo>
                  <a:lnTo>
                    <a:pt x="491" y="395"/>
                  </a:lnTo>
                  <a:lnTo>
                    <a:pt x="480" y="420"/>
                  </a:lnTo>
                  <a:lnTo>
                    <a:pt x="445" y="453"/>
                  </a:lnTo>
                  <a:lnTo>
                    <a:pt x="416" y="464"/>
                  </a:lnTo>
                  <a:lnTo>
                    <a:pt x="350" y="483"/>
                  </a:lnTo>
                  <a:lnTo>
                    <a:pt x="307" y="514"/>
                  </a:lnTo>
                  <a:lnTo>
                    <a:pt x="266" y="546"/>
                  </a:lnTo>
                  <a:lnTo>
                    <a:pt x="244" y="558"/>
                  </a:lnTo>
                  <a:lnTo>
                    <a:pt x="222" y="565"/>
                  </a:lnTo>
                  <a:lnTo>
                    <a:pt x="165" y="556"/>
                  </a:lnTo>
                  <a:lnTo>
                    <a:pt x="128" y="535"/>
                  </a:lnTo>
                  <a:lnTo>
                    <a:pt x="92" y="510"/>
                  </a:lnTo>
                  <a:lnTo>
                    <a:pt x="32" y="449"/>
                  </a:lnTo>
                  <a:lnTo>
                    <a:pt x="0" y="374"/>
                  </a:lnTo>
                  <a:lnTo>
                    <a:pt x="0" y="332"/>
                  </a:lnTo>
                  <a:lnTo>
                    <a:pt x="12" y="287"/>
                  </a:lnTo>
                  <a:lnTo>
                    <a:pt x="6" y="239"/>
                  </a:lnTo>
                  <a:lnTo>
                    <a:pt x="18" y="197"/>
                  </a:lnTo>
                  <a:lnTo>
                    <a:pt x="38" y="158"/>
                  </a:lnTo>
                  <a:lnTo>
                    <a:pt x="61" y="116"/>
                  </a:lnTo>
                  <a:lnTo>
                    <a:pt x="109" y="87"/>
                  </a:lnTo>
                  <a:lnTo>
                    <a:pt x="148" y="58"/>
                  </a:lnTo>
                  <a:lnTo>
                    <a:pt x="184" y="34"/>
                  </a:lnTo>
                  <a:lnTo>
                    <a:pt x="218" y="14"/>
                  </a:lnTo>
                  <a:lnTo>
                    <a:pt x="253" y="2"/>
                  </a:lnTo>
                  <a:lnTo>
                    <a:pt x="293" y="0"/>
                  </a:lnTo>
                  <a:lnTo>
                    <a:pt x="399" y="32"/>
                  </a:lnTo>
                  <a:lnTo>
                    <a:pt x="470" y="88"/>
                  </a:lnTo>
                  <a:lnTo>
                    <a:pt x="508" y="157"/>
                  </a:lnTo>
                  <a:lnTo>
                    <a:pt x="515" y="203"/>
                  </a:lnTo>
                  <a:lnTo>
                    <a:pt x="491" y="196"/>
                  </a:lnTo>
                  <a:lnTo>
                    <a:pt x="443" y="133"/>
                  </a:lnTo>
                  <a:lnTo>
                    <a:pt x="417" y="109"/>
                  </a:lnTo>
                  <a:lnTo>
                    <a:pt x="375" y="85"/>
                  </a:lnTo>
                  <a:lnTo>
                    <a:pt x="333" y="70"/>
                  </a:lnTo>
                  <a:lnTo>
                    <a:pt x="296" y="66"/>
                  </a:lnTo>
                  <a:lnTo>
                    <a:pt x="231" y="81"/>
                  </a:lnTo>
                  <a:lnTo>
                    <a:pt x="170" y="116"/>
                  </a:lnTo>
                  <a:lnTo>
                    <a:pt x="138" y="136"/>
                  </a:lnTo>
                  <a:lnTo>
                    <a:pt x="104" y="157"/>
                  </a:lnTo>
                  <a:lnTo>
                    <a:pt x="104"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8" name="Freeform 110"/>
            <p:cNvSpPr>
              <a:spLocks/>
            </p:cNvSpPr>
            <p:nvPr/>
          </p:nvSpPr>
          <p:spPr bwMode="auto">
            <a:xfrm>
              <a:off x="4356" y="3126"/>
              <a:ext cx="285" cy="230"/>
            </a:xfrm>
            <a:custGeom>
              <a:avLst/>
              <a:gdLst>
                <a:gd name="T0" fmla="*/ 0 w 569"/>
                <a:gd name="T1" fmla="*/ 158 h 459"/>
                <a:gd name="T2" fmla="*/ 6 w 569"/>
                <a:gd name="T3" fmla="*/ 123 h 459"/>
                <a:gd name="T4" fmla="*/ 20 w 569"/>
                <a:gd name="T5" fmla="*/ 93 h 459"/>
                <a:gd name="T6" fmla="*/ 39 w 569"/>
                <a:gd name="T7" fmla="*/ 68 h 459"/>
                <a:gd name="T8" fmla="*/ 63 w 569"/>
                <a:gd name="T9" fmla="*/ 47 h 459"/>
                <a:gd name="T10" fmla="*/ 93 w 569"/>
                <a:gd name="T11" fmla="*/ 30 h 459"/>
                <a:gd name="T12" fmla="*/ 125 w 569"/>
                <a:gd name="T13" fmla="*/ 15 h 459"/>
                <a:gd name="T14" fmla="*/ 200 w 569"/>
                <a:gd name="T15" fmla="*/ 0 h 459"/>
                <a:gd name="T16" fmla="*/ 354 w 569"/>
                <a:gd name="T17" fmla="*/ 5 h 459"/>
                <a:gd name="T18" fmla="*/ 475 w 569"/>
                <a:gd name="T19" fmla="*/ 53 h 459"/>
                <a:gd name="T20" fmla="*/ 523 w 569"/>
                <a:gd name="T21" fmla="*/ 122 h 459"/>
                <a:gd name="T22" fmla="*/ 558 w 569"/>
                <a:gd name="T23" fmla="*/ 202 h 459"/>
                <a:gd name="T24" fmla="*/ 569 w 569"/>
                <a:gd name="T25" fmla="*/ 271 h 459"/>
                <a:gd name="T26" fmla="*/ 561 w 569"/>
                <a:gd name="T27" fmla="*/ 309 h 459"/>
                <a:gd name="T28" fmla="*/ 546 w 569"/>
                <a:gd name="T29" fmla="*/ 346 h 459"/>
                <a:gd name="T30" fmla="*/ 526 w 569"/>
                <a:gd name="T31" fmla="*/ 381 h 459"/>
                <a:gd name="T32" fmla="*/ 501 w 569"/>
                <a:gd name="T33" fmla="*/ 411 h 459"/>
                <a:gd name="T34" fmla="*/ 472 w 569"/>
                <a:gd name="T35" fmla="*/ 434 h 459"/>
                <a:gd name="T36" fmla="*/ 442 w 569"/>
                <a:gd name="T37" fmla="*/ 447 h 459"/>
                <a:gd name="T38" fmla="*/ 362 w 569"/>
                <a:gd name="T39" fmla="*/ 458 h 459"/>
                <a:gd name="T40" fmla="*/ 251 w 569"/>
                <a:gd name="T41" fmla="*/ 459 h 459"/>
                <a:gd name="T42" fmla="*/ 145 w 569"/>
                <a:gd name="T43" fmla="*/ 448 h 459"/>
                <a:gd name="T44" fmla="*/ 70 w 569"/>
                <a:gd name="T45" fmla="*/ 423 h 459"/>
                <a:gd name="T46" fmla="*/ 62 w 569"/>
                <a:gd name="T47" fmla="*/ 399 h 459"/>
                <a:gd name="T48" fmla="*/ 86 w 569"/>
                <a:gd name="T49" fmla="*/ 392 h 459"/>
                <a:gd name="T50" fmla="*/ 165 w 569"/>
                <a:gd name="T51" fmla="*/ 407 h 459"/>
                <a:gd name="T52" fmla="*/ 220 w 569"/>
                <a:gd name="T53" fmla="*/ 406 h 459"/>
                <a:gd name="T54" fmla="*/ 348 w 569"/>
                <a:gd name="T55" fmla="*/ 375 h 459"/>
                <a:gd name="T56" fmla="*/ 423 w 569"/>
                <a:gd name="T57" fmla="*/ 367 h 459"/>
                <a:gd name="T58" fmla="*/ 485 w 569"/>
                <a:gd name="T59" fmla="*/ 318 h 459"/>
                <a:gd name="T60" fmla="*/ 498 w 569"/>
                <a:gd name="T61" fmla="*/ 279 h 459"/>
                <a:gd name="T62" fmla="*/ 493 w 569"/>
                <a:gd name="T63" fmla="*/ 241 h 459"/>
                <a:gd name="T64" fmla="*/ 447 w 569"/>
                <a:gd name="T65" fmla="*/ 129 h 459"/>
                <a:gd name="T66" fmla="*/ 434 w 569"/>
                <a:gd name="T67" fmla="*/ 116 h 459"/>
                <a:gd name="T68" fmla="*/ 412 w 569"/>
                <a:gd name="T69" fmla="*/ 104 h 459"/>
                <a:gd name="T70" fmla="*/ 329 w 569"/>
                <a:gd name="T71" fmla="*/ 79 h 459"/>
                <a:gd name="T72" fmla="*/ 240 w 569"/>
                <a:gd name="T73" fmla="*/ 62 h 459"/>
                <a:gd name="T74" fmla="*/ 159 w 569"/>
                <a:gd name="T75" fmla="*/ 66 h 459"/>
                <a:gd name="T76" fmla="*/ 88 w 569"/>
                <a:gd name="T77" fmla="*/ 97 h 459"/>
                <a:gd name="T78" fmla="*/ 34 w 569"/>
                <a:gd name="T79" fmla="*/ 167 h 459"/>
                <a:gd name="T80" fmla="*/ 23 w 569"/>
                <a:gd name="T81" fmla="*/ 177 h 459"/>
                <a:gd name="T82" fmla="*/ 12 w 569"/>
                <a:gd name="T83" fmla="*/ 180 h 459"/>
                <a:gd name="T84" fmla="*/ 0 w 569"/>
                <a:gd name="T85" fmla="*/ 158 h 459"/>
                <a:gd name="T86" fmla="*/ 0 w 569"/>
                <a:gd name="T87" fmla="*/ 15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9" h="459">
                  <a:moveTo>
                    <a:pt x="0" y="158"/>
                  </a:moveTo>
                  <a:lnTo>
                    <a:pt x="6" y="123"/>
                  </a:lnTo>
                  <a:lnTo>
                    <a:pt x="20" y="93"/>
                  </a:lnTo>
                  <a:lnTo>
                    <a:pt x="39" y="68"/>
                  </a:lnTo>
                  <a:lnTo>
                    <a:pt x="63" y="47"/>
                  </a:lnTo>
                  <a:lnTo>
                    <a:pt x="93" y="30"/>
                  </a:lnTo>
                  <a:lnTo>
                    <a:pt x="125" y="15"/>
                  </a:lnTo>
                  <a:lnTo>
                    <a:pt x="200" y="0"/>
                  </a:lnTo>
                  <a:lnTo>
                    <a:pt x="354" y="5"/>
                  </a:lnTo>
                  <a:lnTo>
                    <a:pt x="475" y="53"/>
                  </a:lnTo>
                  <a:lnTo>
                    <a:pt x="523" y="122"/>
                  </a:lnTo>
                  <a:lnTo>
                    <a:pt x="558" y="202"/>
                  </a:lnTo>
                  <a:lnTo>
                    <a:pt x="569" y="271"/>
                  </a:lnTo>
                  <a:lnTo>
                    <a:pt x="561" y="309"/>
                  </a:lnTo>
                  <a:lnTo>
                    <a:pt x="546" y="346"/>
                  </a:lnTo>
                  <a:lnTo>
                    <a:pt x="526" y="381"/>
                  </a:lnTo>
                  <a:lnTo>
                    <a:pt x="501" y="411"/>
                  </a:lnTo>
                  <a:lnTo>
                    <a:pt x="472" y="434"/>
                  </a:lnTo>
                  <a:lnTo>
                    <a:pt x="442" y="447"/>
                  </a:lnTo>
                  <a:lnTo>
                    <a:pt x="362" y="458"/>
                  </a:lnTo>
                  <a:lnTo>
                    <a:pt x="251" y="459"/>
                  </a:lnTo>
                  <a:lnTo>
                    <a:pt x="145" y="448"/>
                  </a:lnTo>
                  <a:lnTo>
                    <a:pt x="70" y="423"/>
                  </a:lnTo>
                  <a:lnTo>
                    <a:pt x="62" y="399"/>
                  </a:lnTo>
                  <a:lnTo>
                    <a:pt x="86" y="392"/>
                  </a:lnTo>
                  <a:lnTo>
                    <a:pt x="165" y="407"/>
                  </a:lnTo>
                  <a:lnTo>
                    <a:pt x="220" y="406"/>
                  </a:lnTo>
                  <a:lnTo>
                    <a:pt x="348" y="375"/>
                  </a:lnTo>
                  <a:lnTo>
                    <a:pt x="423" y="367"/>
                  </a:lnTo>
                  <a:lnTo>
                    <a:pt x="485" y="318"/>
                  </a:lnTo>
                  <a:lnTo>
                    <a:pt x="498" y="279"/>
                  </a:lnTo>
                  <a:lnTo>
                    <a:pt x="493" y="241"/>
                  </a:lnTo>
                  <a:lnTo>
                    <a:pt x="447" y="129"/>
                  </a:lnTo>
                  <a:lnTo>
                    <a:pt x="434" y="116"/>
                  </a:lnTo>
                  <a:lnTo>
                    <a:pt x="412" y="104"/>
                  </a:lnTo>
                  <a:lnTo>
                    <a:pt x="329" y="79"/>
                  </a:lnTo>
                  <a:lnTo>
                    <a:pt x="240" y="62"/>
                  </a:lnTo>
                  <a:lnTo>
                    <a:pt x="159" y="66"/>
                  </a:lnTo>
                  <a:lnTo>
                    <a:pt x="88" y="97"/>
                  </a:lnTo>
                  <a:lnTo>
                    <a:pt x="34" y="167"/>
                  </a:lnTo>
                  <a:lnTo>
                    <a:pt x="23" y="177"/>
                  </a:lnTo>
                  <a:lnTo>
                    <a:pt x="12" y="180"/>
                  </a:lnTo>
                  <a:lnTo>
                    <a:pt x="0" y="158"/>
                  </a:lnTo>
                  <a:lnTo>
                    <a:pt x="0"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19" name="Freeform 111"/>
            <p:cNvSpPr>
              <a:spLocks/>
            </p:cNvSpPr>
            <p:nvPr/>
          </p:nvSpPr>
          <p:spPr bwMode="auto">
            <a:xfrm>
              <a:off x="4036" y="2635"/>
              <a:ext cx="201" cy="178"/>
            </a:xfrm>
            <a:custGeom>
              <a:avLst/>
              <a:gdLst>
                <a:gd name="T0" fmla="*/ 79 w 402"/>
                <a:gd name="T1" fmla="*/ 213 h 356"/>
                <a:gd name="T2" fmla="*/ 78 w 402"/>
                <a:gd name="T3" fmla="*/ 284 h 356"/>
                <a:gd name="T4" fmla="*/ 150 w 402"/>
                <a:gd name="T5" fmla="*/ 312 h 356"/>
                <a:gd name="T6" fmla="*/ 166 w 402"/>
                <a:gd name="T7" fmla="*/ 332 h 356"/>
                <a:gd name="T8" fmla="*/ 145 w 402"/>
                <a:gd name="T9" fmla="*/ 348 h 356"/>
                <a:gd name="T10" fmla="*/ 60 w 402"/>
                <a:gd name="T11" fmla="*/ 356 h 356"/>
                <a:gd name="T12" fmla="*/ 19 w 402"/>
                <a:gd name="T13" fmla="*/ 349 h 356"/>
                <a:gd name="T14" fmla="*/ 0 w 402"/>
                <a:gd name="T15" fmla="*/ 319 h 356"/>
                <a:gd name="T16" fmla="*/ 1 w 402"/>
                <a:gd name="T17" fmla="*/ 188 h 356"/>
                <a:gd name="T18" fmla="*/ 33 w 402"/>
                <a:gd name="T19" fmla="*/ 151 h 356"/>
                <a:gd name="T20" fmla="*/ 78 w 402"/>
                <a:gd name="T21" fmla="*/ 108 h 356"/>
                <a:gd name="T22" fmla="*/ 132 w 402"/>
                <a:gd name="T23" fmla="*/ 66 h 356"/>
                <a:gd name="T24" fmla="*/ 162 w 402"/>
                <a:gd name="T25" fmla="*/ 48 h 356"/>
                <a:gd name="T26" fmla="*/ 193 w 402"/>
                <a:gd name="T27" fmla="*/ 31 h 356"/>
                <a:gd name="T28" fmla="*/ 224 w 402"/>
                <a:gd name="T29" fmla="*/ 17 h 356"/>
                <a:gd name="T30" fmla="*/ 254 w 402"/>
                <a:gd name="T31" fmla="*/ 7 h 356"/>
                <a:gd name="T32" fmla="*/ 313 w 402"/>
                <a:gd name="T33" fmla="*/ 0 h 356"/>
                <a:gd name="T34" fmla="*/ 364 w 402"/>
                <a:gd name="T35" fmla="*/ 17 h 356"/>
                <a:gd name="T36" fmla="*/ 402 w 402"/>
                <a:gd name="T37" fmla="*/ 61 h 356"/>
                <a:gd name="T38" fmla="*/ 398 w 402"/>
                <a:gd name="T39" fmla="*/ 85 h 356"/>
                <a:gd name="T40" fmla="*/ 373 w 402"/>
                <a:gd name="T41" fmla="*/ 80 h 356"/>
                <a:gd name="T42" fmla="*/ 353 w 402"/>
                <a:gd name="T43" fmla="*/ 64 h 356"/>
                <a:gd name="T44" fmla="*/ 334 w 402"/>
                <a:gd name="T45" fmla="*/ 53 h 356"/>
                <a:gd name="T46" fmla="*/ 292 w 402"/>
                <a:gd name="T47" fmla="*/ 44 h 356"/>
                <a:gd name="T48" fmla="*/ 209 w 402"/>
                <a:gd name="T49" fmla="*/ 74 h 356"/>
                <a:gd name="T50" fmla="*/ 171 w 402"/>
                <a:gd name="T51" fmla="*/ 106 h 356"/>
                <a:gd name="T52" fmla="*/ 135 w 402"/>
                <a:gd name="T53" fmla="*/ 142 h 356"/>
                <a:gd name="T54" fmla="*/ 103 w 402"/>
                <a:gd name="T55" fmla="*/ 179 h 356"/>
                <a:gd name="T56" fmla="*/ 79 w 402"/>
                <a:gd name="T57" fmla="*/ 213 h 356"/>
                <a:gd name="T58" fmla="*/ 79 w 402"/>
                <a:gd name="T59" fmla="*/ 213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2" h="356">
                  <a:moveTo>
                    <a:pt x="79" y="213"/>
                  </a:moveTo>
                  <a:lnTo>
                    <a:pt x="78" y="284"/>
                  </a:lnTo>
                  <a:lnTo>
                    <a:pt x="150" y="312"/>
                  </a:lnTo>
                  <a:lnTo>
                    <a:pt x="166" y="332"/>
                  </a:lnTo>
                  <a:lnTo>
                    <a:pt x="145" y="348"/>
                  </a:lnTo>
                  <a:lnTo>
                    <a:pt x="60" y="356"/>
                  </a:lnTo>
                  <a:lnTo>
                    <a:pt x="19" y="349"/>
                  </a:lnTo>
                  <a:lnTo>
                    <a:pt x="0" y="319"/>
                  </a:lnTo>
                  <a:lnTo>
                    <a:pt x="1" y="188"/>
                  </a:lnTo>
                  <a:lnTo>
                    <a:pt x="33" y="151"/>
                  </a:lnTo>
                  <a:lnTo>
                    <a:pt x="78" y="108"/>
                  </a:lnTo>
                  <a:lnTo>
                    <a:pt x="132" y="66"/>
                  </a:lnTo>
                  <a:lnTo>
                    <a:pt x="162" y="48"/>
                  </a:lnTo>
                  <a:lnTo>
                    <a:pt x="193" y="31"/>
                  </a:lnTo>
                  <a:lnTo>
                    <a:pt x="224" y="17"/>
                  </a:lnTo>
                  <a:lnTo>
                    <a:pt x="254" y="7"/>
                  </a:lnTo>
                  <a:lnTo>
                    <a:pt x="313" y="0"/>
                  </a:lnTo>
                  <a:lnTo>
                    <a:pt x="364" y="17"/>
                  </a:lnTo>
                  <a:lnTo>
                    <a:pt x="402" y="61"/>
                  </a:lnTo>
                  <a:lnTo>
                    <a:pt x="398" y="85"/>
                  </a:lnTo>
                  <a:lnTo>
                    <a:pt x="373" y="80"/>
                  </a:lnTo>
                  <a:lnTo>
                    <a:pt x="353" y="64"/>
                  </a:lnTo>
                  <a:lnTo>
                    <a:pt x="334" y="53"/>
                  </a:lnTo>
                  <a:lnTo>
                    <a:pt x="292" y="44"/>
                  </a:lnTo>
                  <a:lnTo>
                    <a:pt x="209" y="74"/>
                  </a:lnTo>
                  <a:lnTo>
                    <a:pt x="171" y="106"/>
                  </a:lnTo>
                  <a:lnTo>
                    <a:pt x="135" y="142"/>
                  </a:lnTo>
                  <a:lnTo>
                    <a:pt x="103" y="179"/>
                  </a:lnTo>
                  <a:lnTo>
                    <a:pt x="79" y="213"/>
                  </a:lnTo>
                  <a:lnTo>
                    <a:pt x="79"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0" name="Freeform 112"/>
            <p:cNvSpPr>
              <a:spLocks/>
            </p:cNvSpPr>
            <p:nvPr/>
          </p:nvSpPr>
          <p:spPr bwMode="auto">
            <a:xfrm>
              <a:off x="3958" y="2592"/>
              <a:ext cx="217" cy="209"/>
            </a:xfrm>
            <a:custGeom>
              <a:avLst/>
              <a:gdLst>
                <a:gd name="T0" fmla="*/ 80 w 433"/>
                <a:gd name="T1" fmla="*/ 345 h 417"/>
                <a:gd name="T2" fmla="*/ 108 w 433"/>
                <a:gd name="T3" fmla="*/ 354 h 417"/>
                <a:gd name="T4" fmla="*/ 162 w 433"/>
                <a:gd name="T5" fmla="*/ 369 h 417"/>
                <a:gd name="T6" fmla="*/ 196 w 433"/>
                <a:gd name="T7" fmla="*/ 388 h 417"/>
                <a:gd name="T8" fmla="*/ 192 w 433"/>
                <a:gd name="T9" fmla="*/ 397 h 417"/>
                <a:gd name="T10" fmla="*/ 168 w 433"/>
                <a:gd name="T11" fmla="*/ 404 h 417"/>
                <a:gd name="T12" fmla="*/ 41 w 433"/>
                <a:gd name="T13" fmla="*/ 417 h 417"/>
                <a:gd name="T14" fmla="*/ 12 w 433"/>
                <a:gd name="T15" fmla="*/ 406 h 417"/>
                <a:gd name="T16" fmla="*/ 3 w 433"/>
                <a:gd name="T17" fmla="*/ 379 h 417"/>
                <a:gd name="T18" fmla="*/ 0 w 433"/>
                <a:gd name="T19" fmla="*/ 300 h 417"/>
                <a:gd name="T20" fmla="*/ 11 w 433"/>
                <a:gd name="T21" fmla="*/ 233 h 417"/>
                <a:gd name="T22" fmla="*/ 24 w 433"/>
                <a:gd name="T23" fmla="*/ 201 h 417"/>
                <a:gd name="T24" fmla="*/ 42 w 433"/>
                <a:gd name="T25" fmla="*/ 170 h 417"/>
                <a:gd name="T26" fmla="*/ 64 w 433"/>
                <a:gd name="T27" fmla="*/ 141 h 417"/>
                <a:gd name="T28" fmla="*/ 89 w 433"/>
                <a:gd name="T29" fmla="*/ 114 h 417"/>
                <a:gd name="T30" fmla="*/ 117 w 433"/>
                <a:gd name="T31" fmla="*/ 89 h 417"/>
                <a:gd name="T32" fmla="*/ 148 w 433"/>
                <a:gd name="T33" fmla="*/ 67 h 417"/>
                <a:gd name="T34" fmla="*/ 180 w 433"/>
                <a:gd name="T35" fmla="*/ 47 h 417"/>
                <a:gd name="T36" fmla="*/ 214 w 433"/>
                <a:gd name="T37" fmla="*/ 30 h 417"/>
                <a:gd name="T38" fmla="*/ 249 w 433"/>
                <a:gd name="T39" fmla="*/ 17 h 417"/>
                <a:gd name="T40" fmla="*/ 283 w 433"/>
                <a:gd name="T41" fmla="*/ 7 h 417"/>
                <a:gd name="T42" fmla="*/ 353 w 433"/>
                <a:gd name="T43" fmla="*/ 0 h 417"/>
                <a:gd name="T44" fmla="*/ 419 w 433"/>
                <a:gd name="T45" fmla="*/ 11 h 417"/>
                <a:gd name="T46" fmla="*/ 433 w 433"/>
                <a:gd name="T47" fmla="*/ 31 h 417"/>
                <a:gd name="T48" fmla="*/ 427 w 433"/>
                <a:gd name="T49" fmla="*/ 41 h 417"/>
                <a:gd name="T50" fmla="*/ 413 w 433"/>
                <a:gd name="T51" fmla="*/ 46 h 417"/>
                <a:gd name="T52" fmla="*/ 319 w 433"/>
                <a:gd name="T53" fmla="*/ 44 h 417"/>
                <a:gd name="T54" fmla="*/ 232 w 433"/>
                <a:gd name="T55" fmla="*/ 75 h 417"/>
                <a:gd name="T56" fmla="*/ 157 w 433"/>
                <a:gd name="T57" fmla="*/ 134 h 417"/>
                <a:gd name="T58" fmla="*/ 128 w 433"/>
                <a:gd name="T59" fmla="*/ 171 h 417"/>
                <a:gd name="T60" fmla="*/ 105 w 433"/>
                <a:gd name="T61" fmla="*/ 212 h 417"/>
                <a:gd name="T62" fmla="*/ 81 w 433"/>
                <a:gd name="T63" fmla="*/ 303 h 417"/>
                <a:gd name="T64" fmla="*/ 80 w 433"/>
                <a:gd name="T65" fmla="*/ 345 h 417"/>
                <a:gd name="T66" fmla="*/ 80 w 433"/>
                <a:gd name="T67" fmla="*/ 345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3" h="417">
                  <a:moveTo>
                    <a:pt x="80" y="345"/>
                  </a:moveTo>
                  <a:lnTo>
                    <a:pt x="108" y="354"/>
                  </a:lnTo>
                  <a:lnTo>
                    <a:pt x="162" y="369"/>
                  </a:lnTo>
                  <a:lnTo>
                    <a:pt x="196" y="388"/>
                  </a:lnTo>
                  <a:lnTo>
                    <a:pt x="192" y="397"/>
                  </a:lnTo>
                  <a:lnTo>
                    <a:pt x="168" y="404"/>
                  </a:lnTo>
                  <a:lnTo>
                    <a:pt x="41" y="417"/>
                  </a:lnTo>
                  <a:lnTo>
                    <a:pt x="12" y="406"/>
                  </a:lnTo>
                  <a:lnTo>
                    <a:pt x="3" y="379"/>
                  </a:lnTo>
                  <a:lnTo>
                    <a:pt x="0" y="300"/>
                  </a:lnTo>
                  <a:lnTo>
                    <a:pt x="11" y="233"/>
                  </a:lnTo>
                  <a:lnTo>
                    <a:pt x="24" y="201"/>
                  </a:lnTo>
                  <a:lnTo>
                    <a:pt x="42" y="170"/>
                  </a:lnTo>
                  <a:lnTo>
                    <a:pt x="64" y="141"/>
                  </a:lnTo>
                  <a:lnTo>
                    <a:pt x="89" y="114"/>
                  </a:lnTo>
                  <a:lnTo>
                    <a:pt x="117" y="89"/>
                  </a:lnTo>
                  <a:lnTo>
                    <a:pt x="148" y="67"/>
                  </a:lnTo>
                  <a:lnTo>
                    <a:pt x="180" y="47"/>
                  </a:lnTo>
                  <a:lnTo>
                    <a:pt x="214" y="30"/>
                  </a:lnTo>
                  <a:lnTo>
                    <a:pt x="249" y="17"/>
                  </a:lnTo>
                  <a:lnTo>
                    <a:pt x="283" y="7"/>
                  </a:lnTo>
                  <a:lnTo>
                    <a:pt x="353" y="0"/>
                  </a:lnTo>
                  <a:lnTo>
                    <a:pt x="419" y="11"/>
                  </a:lnTo>
                  <a:lnTo>
                    <a:pt x="433" y="31"/>
                  </a:lnTo>
                  <a:lnTo>
                    <a:pt x="427" y="41"/>
                  </a:lnTo>
                  <a:lnTo>
                    <a:pt x="413" y="46"/>
                  </a:lnTo>
                  <a:lnTo>
                    <a:pt x="319" y="44"/>
                  </a:lnTo>
                  <a:lnTo>
                    <a:pt x="232" y="75"/>
                  </a:lnTo>
                  <a:lnTo>
                    <a:pt x="157" y="134"/>
                  </a:lnTo>
                  <a:lnTo>
                    <a:pt x="128" y="171"/>
                  </a:lnTo>
                  <a:lnTo>
                    <a:pt x="105" y="212"/>
                  </a:lnTo>
                  <a:lnTo>
                    <a:pt x="81" y="303"/>
                  </a:lnTo>
                  <a:lnTo>
                    <a:pt x="80" y="345"/>
                  </a:lnTo>
                  <a:lnTo>
                    <a:pt x="80" y="3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1" name="Freeform 113"/>
            <p:cNvSpPr>
              <a:spLocks/>
            </p:cNvSpPr>
            <p:nvPr/>
          </p:nvSpPr>
          <p:spPr bwMode="auto">
            <a:xfrm>
              <a:off x="3900" y="2580"/>
              <a:ext cx="154" cy="219"/>
            </a:xfrm>
            <a:custGeom>
              <a:avLst/>
              <a:gdLst>
                <a:gd name="T0" fmla="*/ 94 w 308"/>
                <a:gd name="T1" fmla="*/ 355 h 438"/>
                <a:gd name="T2" fmla="*/ 146 w 308"/>
                <a:gd name="T3" fmla="*/ 369 h 438"/>
                <a:gd name="T4" fmla="*/ 199 w 308"/>
                <a:gd name="T5" fmla="*/ 378 h 438"/>
                <a:gd name="T6" fmla="*/ 217 w 308"/>
                <a:gd name="T7" fmla="*/ 396 h 438"/>
                <a:gd name="T8" fmla="*/ 212 w 308"/>
                <a:gd name="T9" fmla="*/ 408 h 438"/>
                <a:gd name="T10" fmla="*/ 199 w 308"/>
                <a:gd name="T11" fmla="*/ 414 h 438"/>
                <a:gd name="T12" fmla="*/ 150 w 308"/>
                <a:gd name="T13" fmla="*/ 423 h 438"/>
                <a:gd name="T14" fmla="*/ 88 w 308"/>
                <a:gd name="T15" fmla="*/ 438 h 438"/>
                <a:gd name="T16" fmla="*/ 34 w 308"/>
                <a:gd name="T17" fmla="*/ 436 h 438"/>
                <a:gd name="T18" fmla="*/ 7 w 308"/>
                <a:gd name="T19" fmla="*/ 399 h 438"/>
                <a:gd name="T20" fmla="*/ 0 w 308"/>
                <a:gd name="T21" fmla="*/ 313 h 438"/>
                <a:gd name="T22" fmla="*/ 4 w 308"/>
                <a:gd name="T23" fmla="*/ 257 h 438"/>
                <a:gd name="T24" fmla="*/ 21 w 308"/>
                <a:gd name="T25" fmla="*/ 203 h 438"/>
                <a:gd name="T26" fmla="*/ 49 w 308"/>
                <a:gd name="T27" fmla="*/ 152 h 438"/>
                <a:gd name="T28" fmla="*/ 66 w 308"/>
                <a:gd name="T29" fmla="*/ 128 h 438"/>
                <a:gd name="T30" fmla="*/ 86 w 308"/>
                <a:gd name="T31" fmla="*/ 107 h 438"/>
                <a:gd name="T32" fmla="*/ 131 w 308"/>
                <a:gd name="T33" fmla="*/ 67 h 438"/>
                <a:gd name="T34" fmla="*/ 155 w 308"/>
                <a:gd name="T35" fmla="*/ 49 h 438"/>
                <a:gd name="T36" fmla="*/ 180 w 308"/>
                <a:gd name="T37" fmla="*/ 35 h 438"/>
                <a:gd name="T38" fmla="*/ 233 w 308"/>
                <a:gd name="T39" fmla="*/ 12 h 438"/>
                <a:gd name="T40" fmla="*/ 287 w 308"/>
                <a:gd name="T41" fmla="*/ 0 h 438"/>
                <a:gd name="T42" fmla="*/ 308 w 308"/>
                <a:gd name="T43" fmla="*/ 12 h 438"/>
                <a:gd name="T44" fmla="*/ 295 w 308"/>
                <a:gd name="T45" fmla="*/ 34 h 438"/>
                <a:gd name="T46" fmla="*/ 224 w 308"/>
                <a:gd name="T47" fmla="*/ 61 h 438"/>
                <a:gd name="T48" fmla="*/ 166 w 308"/>
                <a:gd name="T49" fmla="*/ 105 h 438"/>
                <a:gd name="T50" fmla="*/ 122 w 308"/>
                <a:gd name="T51" fmla="*/ 165 h 438"/>
                <a:gd name="T52" fmla="*/ 96 w 308"/>
                <a:gd name="T53" fmla="*/ 235 h 438"/>
                <a:gd name="T54" fmla="*/ 89 w 308"/>
                <a:gd name="T55" fmla="*/ 309 h 438"/>
                <a:gd name="T56" fmla="*/ 94 w 308"/>
                <a:gd name="T57" fmla="*/ 355 h 438"/>
                <a:gd name="T58" fmla="*/ 94 w 308"/>
                <a:gd name="T59"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438">
                  <a:moveTo>
                    <a:pt x="94" y="355"/>
                  </a:moveTo>
                  <a:lnTo>
                    <a:pt x="146" y="369"/>
                  </a:lnTo>
                  <a:lnTo>
                    <a:pt x="199" y="378"/>
                  </a:lnTo>
                  <a:lnTo>
                    <a:pt x="217" y="396"/>
                  </a:lnTo>
                  <a:lnTo>
                    <a:pt x="212" y="408"/>
                  </a:lnTo>
                  <a:lnTo>
                    <a:pt x="199" y="414"/>
                  </a:lnTo>
                  <a:lnTo>
                    <a:pt x="150" y="423"/>
                  </a:lnTo>
                  <a:lnTo>
                    <a:pt x="88" y="438"/>
                  </a:lnTo>
                  <a:lnTo>
                    <a:pt x="34" y="436"/>
                  </a:lnTo>
                  <a:lnTo>
                    <a:pt x="7" y="399"/>
                  </a:lnTo>
                  <a:lnTo>
                    <a:pt x="0" y="313"/>
                  </a:lnTo>
                  <a:lnTo>
                    <a:pt x="4" y="257"/>
                  </a:lnTo>
                  <a:lnTo>
                    <a:pt x="21" y="203"/>
                  </a:lnTo>
                  <a:lnTo>
                    <a:pt x="49" y="152"/>
                  </a:lnTo>
                  <a:lnTo>
                    <a:pt x="66" y="128"/>
                  </a:lnTo>
                  <a:lnTo>
                    <a:pt x="86" y="107"/>
                  </a:lnTo>
                  <a:lnTo>
                    <a:pt x="131" y="67"/>
                  </a:lnTo>
                  <a:lnTo>
                    <a:pt x="155" y="49"/>
                  </a:lnTo>
                  <a:lnTo>
                    <a:pt x="180" y="35"/>
                  </a:lnTo>
                  <a:lnTo>
                    <a:pt x="233" y="12"/>
                  </a:lnTo>
                  <a:lnTo>
                    <a:pt x="287" y="0"/>
                  </a:lnTo>
                  <a:lnTo>
                    <a:pt x="308" y="12"/>
                  </a:lnTo>
                  <a:lnTo>
                    <a:pt x="295" y="34"/>
                  </a:lnTo>
                  <a:lnTo>
                    <a:pt x="224" y="61"/>
                  </a:lnTo>
                  <a:lnTo>
                    <a:pt x="166" y="105"/>
                  </a:lnTo>
                  <a:lnTo>
                    <a:pt x="122" y="165"/>
                  </a:lnTo>
                  <a:lnTo>
                    <a:pt x="96" y="235"/>
                  </a:lnTo>
                  <a:lnTo>
                    <a:pt x="89" y="309"/>
                  </a:lnTo>
                  <a:lnTo>
                    <a:pt x="94" y="355"/>
                  </a:lnTo>
                  <a:lnTo>
                    <a:pt x="94" y="3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2" name="Freeform 114"/>
            <p:cNvSpPr>
              <a:spLocks/>
            </p:cNvSpPr>
            <p:nvPr/>
          </p:nvSpPr>
          <p:spPr bwMode="auto">
            <a:xfrm>
              <a:off x="3793" y="2617"/>
              <a:ext cx="172" cy="223"/>
            </a:xfrm>
            <a:custGeom>
              <a:avLst/>
              <a:gdLst>
                <a:gd name="T0" fmla="*/ 76 w 343"/>
                <a:gd name="T1" fmla="*/ 255 h 446"/>
                <a:gd name="T2" fmla="*/ 97 w 343"/>
                <a:gd name="T3" fmla="*/ 290 h 446"/>
                <a:gd name="T4" fmla="*/ 122 w 343"/>
                <a:gd name="T5" fmla="*/ 318 h 446"/>
                <a:gd name="T6" fmla="*/ 151 w 343"/>
                <a:gd name="T7" fmla="*/ 341 h 446"/>
                <a:gd name="T8" fmla="*/ 183 w 343"/>
                <a:gd name="T9" fmla="*/ 357 h 446"/>
                <a:gd name="T10" fmla="*/ 217 w 343"/>
                <a:gd name="T11" fmla="*/ 372 h 446"/>
                <a:gd name="T12" fmla="*/ 253 w 343"/>
                <a:gd name="T13" fmla="*/ 385 h 446"/>
                <a:gd name="T14" fmla="*/ 327 w 343"/>
                <a:gd name="T15" fmla="*/ 405 h 446"/>
                <a:gd name="T16" fmla="*/ 343 w 343"/>
                <a:gd name="T17" fmla="*/ 424 h 446"/>
                <a:gd name="T18" fmla="*/ 323 w 343"/>
                <a:gd name="T19" fmla="*/ 440 h 446"/>
                <a:gd name="T20" fmla="*/ 181 w 343"/>
                <a:gd name="T21" fmla="*/ 446 h 446"/>
                <a:gd name="T22" fmla="*/ 153 w 343"/>
                <a:gd name="T23" fmla="*/ 429 h 446"/>
                <a:gd name="T24" fmla="*/ 127 w 343"/>
                <a:gd name="T25" fmla="*/ 410 h 446"/>
                <a:gd name="T26" fmla="*/ 78 w 343"/>
                <a:gd name="T27" fmla="*/ 369 h 446"/>
                <a:gd name="T28" fmla="*/ 35 w 343"/>
                <a:gd name="T29" fmla="*/ 321 h 446"/>
                <a:gd name="T30" fmla="*/ 0 w 343"/>
                <a:gd name="T31" fmla="*/ 266 h 446"/>
                <a:gd name="T32" fmla="*/ 12 w 343"/>
                <a:gd name="T33" fmla="*/ 227 h 446"/>
                <a:gd name="T34" fmla="*/ 26 w 343"/>
                <a:gd name="T35" fmla="*/ 192 h 446"/>
                <a:gd name="T36" fmla="*/ 45 w 343"/>
                <a:gd name="T37" fmla="*/ 160 h 446"/>
                <a:gd name="T38" fmla="*/ 68 w 343"/>
                <a:gd name="T39" fmla="*/ 131 h 446"/>
                <a:gd name="T40" fmla="*/ 94 w 343"/>
                <a:gd name="T41" fmla="*/ 104 h 446"/>
                <a:gd name="T42" fmla="*/ 123 w 343"/>
                <a:gd name="T43" fmla="*/ 80 h 446"/>
                <a:gd name="T44" fmla="*/ 153 w 343"/>
                <a:gd name="T45" fmla="*/ 58 h 446"/>
                <a:gd name="T46" fmla="*/ 187 w 343"/>
                <a:gd name="T47" fmla="*/ 36 h 446"/>
                <a:gd name="T48" fmla="*/ 217 w 343"/>
                <a:gd name="T49" fmla="*/ 17 h 446"/>
                <a:gd name="T50" fmla="*/ 248 w 343"/>
                <a:gd name="T51" fmla="*/ 0 h 446"/>
                <a:gd name="T52" fmla="*/ 272 w 343"/>
                <a:gd name="T53" fmla="*/ 6 h 446"/>
                <a:gd name="T54" fmla="*/ 266 w 343"/>
                <a:gd name="T55" fmla="*/ 31 h 446"/>
                <a:gd name="T56" fmla="*/ 241 w 343"/>
                <a:gd name="T57" fmla="*/ 47 h 446"/>
                <a:gd name="T58" fmla="*/ 216 w 343"/>
                <a:gd name="T59" fmla="*/ 61 h 446"/>
                <a:gd name="T60" fmla="*/ 124 w 343"/>
                <a:gd name="T61" fmla="*/ 144 h 446"/>
                <a:gd name="T62" fmla="*/ 76 w 343"/>
                <a:gd name="T63" fmla="*/ 255 h 446"/>
                <a:gd name="T64" fmla="*/ 76 w 343"/>
                <a:gd name="T65" fmla="*/ 255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3" h="446">
                  <a:moveTo>
                    <a:pt x="76" y="255"/>
                  </a:moveTo>
                  <a:lnTo>
                    <a:pt x="97" y="290"/>
                  </a:lnTo>
                  <a:lnTo>
                    <a:pt x="122" y="318"/>
                  </a:lnTo>
                  <a:lnTo>
                    <a:pt x="151" y="341"/>
                  </a:lnTo>
                  <a:lnTo>
                    <a:pt x="183" y="357"/>
                  </a:lnTo>
                  <a:lnTo>
                    <a:pt x="217" y="372"/>
                  </a:lnTo>
                  <a:lnTo>
                    <a:pt x="253" y="385"/>
                  </a:lnTo>
                  <a:lnTo>
                    <a:pt x="327" y="405"/>
                  </a:lnTo>
                  <a:lnTo>
                    <a:pt x="343" y="424"/>
                  </a:lnTo>
                  <a:lnTo>
                    <a:pt x="323" y="440"/>
                  </a:lnTo>
                  <a:lnTo>
                    <a:pt x="181" y="446"/>
                  </a:lnTo>
                  <a:lnTo>
                    <a:pt x="153" y="429"/>
                  </a:lnTo>
                  <a:lnTo>
                    <a:pt x="127" y="410"/>
                  </a:lnTo>
                  <a:lnTo>
                    <a:pt x="78" y="369"/>
                  </a:lnTo>
                  <a:lnTo>
                    <a:pt x="35" y="321"/>
                  </a:lnTo>
                  <a:lnTo>
                    <a:pt x="0" y="266"/>
                  </a:lnTo>
                  <a:lnTo>
                    <a:pt x="12" y="227"/>
                  </a:lnTo>
                  <a:lnTo>
                    <a:pt x="26" y="192"/>
                  </a:lnTo>
                  <a:lnTo>
                    <a:pt x="45" y="160"/>
                  </a:lnTo>
                  <a:lnTo>
                    <a:pt x="68" y="131"/>
                  </a:lnTo>
                  <a:lnTo>
                    <a:pt x="94" y="104"/>
                  </a:lnTo>
                  <a:lnTo>
                    <a:pt x="123" y="80"/>
                  </a:lnTo>
                  <a:lnTo>
                    <a:pt x="153" y="58"/>
                  </a:lnTo>
                  <a:lnTo>
                    <a:pt x="187" y="36"/>
                  </a:lnTo>
                  <a:lnTo>
                    <a:pt x="217" y="17"/>
                  </a:lnTo>
                  <a:lnTo>
                    <a:pt x="248" y="0"/>
                  </a:lnTo>
                  <a:lnTo>
                    <a:pt x="272" y="6"/>
                  </a:lnTo>
                  <a:lnTo>
                    <a:pt x="266" y="31"/>
                  </a:lnTo>
                  <a:lnTo>
                    <a:pt x="241" y="47"/>
                  </a:lnTo>
                  <a:lnTo>
                    <a:pt x="216" y="61"/>
                  </a:lnTo>
                  <a:lnTo>
                    <a:pt x="124" y="144"/>
                  </a:lnTo>
                  <a:lnTo>
                    <a:pt x="76" y="255"/>
                  </a:lnTo>
                  <a:lnTo>
                    <a:pt x="76"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3" name="Freeform 115"/>
            <p:cNvSpPr>
              <a:spLocks/>
            </p:cNvSpPr>
            <p:nvPr/>
          </p:nvSpPr>
          <p:spPr bwMode="auto">
            <a:xfrm>
              <a:off x="4000" y="2790"/>
              <a:ext cx="179" cy="357"/>
            </a:xfrm>
            <a:custGeom>
              <a:avLst/>
              <a:gdLst>
                <a:gd name="T0" fmla="*/ 17 w 359"/>
                <a:gd name="T1" fmla="*/ 600 h 715"/>
                <a:gd name="T2" fmla="*/ 0 w 359"/>
                <a:gd name="T3" fmla="*/ 485 h 715"/>
                <a:gd name="T4" fmla="*/ 4 w 359"/>
                <a:gd name="T5" fmla="*/ 424 h 715"/>
                <a:gd name="T6" fmla="*/ 17 w 359"/>
                <a:gd name="T7" fmla="*/ 372 h 715"/>
                <a:gd name="T8" fmla="*/ 40 w 359"/>
                <a:gd name="T9" fmla="*/ 338 h 715"/>
                <a:gd name="T10" fmla="*/ 74 w 359"/>
                <a:gd name="T11" fmla="*/ 307 h 715"/>
                <a:gd name="T12" fmla="*/ 94 w 359"/>
                <a:gd name="T13" fmla="*/ 292 h 715"/>
                <a:gd name="T14" fmla="*/ 115 w 359"/>
                <a:gd name="T15" fmla="*/ 276 h 715"/>
                <a:gd name="T16" fmla="*/ 161 w 359"/>
                <a:gd name="T17" fmla="*/ 246 h 715"/>
                <a:gd name="T18" fmla="*/ 206 w 359"/>
                <a:gd name="T19" fmla="*/ 215 h 715"/>
                <a:gd name="T20" fmla="*/ 248 w 359"/>
                <a:gd name="T21" fmla="*/ 181 h 715"/>
                <a:gd name="T22" fmla="*/ 306 w 359"/>
                <a:gd name="T23" fmla="*/ 101 h 715"/>
                <a:gd name="T24" fmla="*/ 315 w 359"/>
                <a:gd name="T25" fmla="*/ 21 h 715"/>
                <a:gd name="T26" fmla="*/ 331 w 359"/>
                <a:gd name="T27" fmla="*/ 0 h 715"/>
                <a:gd name="T28" fmla="*/ 350 w 359"/>
                <a:gd name="T29" fmla="*/ 17 h 715"/>
                <a:gd name="T30" fmla="*/ 359 w 359"/>
                <a:gd name="T31" fmla="*/ 75 h 715"/>
                <a:gd name="T32" fmla="*/ 342 w 359"/>
                <a:gd name="T33" fmla="*/ 131 h 715"/>
                <a:gd name="T34" fmla="*/ 327 w 359"/>
                <a:gd name="T35" fmla="*/ 157 h 715"/>
                <a:gd name="T36" fmla="*/ 308 w 359"/>
                <a:gd name="T37" fmla="*/ 183 h 715"/>
                <a:gd name="T38" fmla="*/ 287 w 359"/>
                <a:gd name="T39" fmla="*/ 208 h 715"/>
                <a:gd name="T40" fmla="*/ 264 w 359"/>
                <a:gd name="T41" fmla="*/ 233 h 715"/>
                <a:gd name="T42" fmla="*/ 214 w 359"/>
                <a:gd name="T43" fmla="*/ 281 h 715"/>
                <a:gd name="T44" fmla="*/ 164 w 359"/>
                <a:gd name="T45" fmla="*/ 325 h 715"/>
                <a:gd name="T46" fmla="*/ 124 w 359"/>
                <a:gd name="T47" fmla="*/ 368 h 715"/>
                <a:gd name="T48" fmla="*/ 96 w 359"/>
                <a:gd name="T49" fmla="*/ 409 h 715"/>
                <a:gd name="T50" fmla="*/ 79 w 359"/>
                <a:gd name="T51" fmla="*/ 477 h 715"/>
                <a:gd name="T52" fmla="*/ 82 w 359"/>
                <a:gd name="T53" fmla="*/ 551 h 715"/>
                <a:gd name="T54" fmla="*/ 94 w 359"/>
                <a:gd name="T55" fmla="*/ 624 h 715"/>
                <a:gd name="T56" fmla="*/ 107 w 359"/>
                <a:gd name="T57" fmla="*/ 691 h 715"/>
                <a:gd name="T58" fmla="*/ 104 w 359"/>
                <a:gd name="T59" fmla="*/ 715 h 715"/>
                <a:gd name="T60" fmla="*/ 80 w 359"/>
                <a:gd name="T61" fmla="*/ 715 h 715"/>
                <a:gd name="T62" fmla="*/ 46 w 359"/>
                <a:gd name="T63" fmla="*/ 667 h 715"/>
                <a:gd name="T64" fmla="*/ 17 w 359"/>
                <a:gd name="T65" fmla="*/ 600 h 715"/>
                <a:gd name="T66" fmla="*/ 17 w 359"/>
                <a:gd name="T67" fmla="*/ 600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9" h="715">
                  <a:moveTo>
                    <a:pt x="17" y="600"/>
                  </a:moveTo>
                  <a:lnTo>
                    <a:pt x="0" y="485"/>
                  </a:lnTo>
                  <a:lnTo>
                    <a:pt x="4" y="424"/>
                  </a:lnTo>
                  <a:lnTo>
                    <a:pt x="17" y="372"/>
                  </a:lnTo>
                  <a:lnTo>
                    <a:pt x="40" y="338"/>
                  </a:lnTo>
                  <a:lnTo>
                    <a:pt x="74" y="307"/>
                  </a:lnTo>
                  <a:lnTo>
                    <a:pt x="94" y="292"/>
                  </a:lnTo>
                  <a:lnTo>
                    <a:pt x="115" y="276"/>
                  </a:lnTo>
                  <a:lnTo>
                    <a:pt x="161" y="246"/>
                  </a:lnTo>
                  <a:lnTo>
                    <a:pt x="206" y="215"/>
                  </a:lnTo>
                  <a:lnTo>
                    <a:pt x="248" y="181"/>
                  </a:lnTo>
                  <a:lnTo>
                    <a:pt x="306" y="101"/>
                  </a:lnTo>
                  <a:lnTo>
                    <a:pt x="315" y="21"/>
                  </a:lnTo>
                  <a:lnTo>
                    <a:pt x="331" y="0"/>
                  </a:lnTo>
                  <a:lnTo>
                    <a:pt x="350" y="17"/>
                  </a:lnTo>
                  <a:lnTo>
                    <a:pt x="359" y="75"/>
                  </a:lnTo>
                  <a:lnTo>
                    <a:pt x="342" y="131"/>
                  </a:lnTo>
                  <a:lnTo>
                    <a:pt x="327" y="157"/>
                  </a:lnTo>
                  <a:lnTo>
                    <a:pt x="308" y="183"/>
                  </a:lnTo>
                  <a:lnTo>
                    <a:pt x="287" y="208"/>
                  </a:lnTo>
                  <a:lnTo>
                    <a:pt x="264" y="233"/>
                  </a:lnTo>
                  <a:lnTo>
                    <a:pt x="214" y="281"/>
                  </a:lnTo>
                  <a:lnTo>
                    <a:pt x="164" y="325"/>
                  </a:lnTo>
                  <a:lnTo>
                    <a:pt x="124" y="368"/>
                  </a:lnTo>
                  <a:lnTo>
                    <a:pt x="96" y="409"/>
                  </a:lnTo>
                  <a:lnTo>
                    <a:pt x="79" y="477"/>
                  </a:lnTo>
                  <a:lnTo>
                    <a:pt x="82" y="551"/>
                  </a:lnTo>
                  <a:lnTo>
                    <a:pt x="94" y="624"/>
                  </a:lnTo>
                  <a:lnTo>
                    <a:pt x="107" y="691"/>
                  </a:lnTo>
                  <a:lnTo>
                    <a:pt x="104" y="715"/>
                  </a:lnTo>
                  <a:lnTo>
                    <a:pt x="80" y="715"/>
                  </a:lnTo>
                  <a:lnTo>
                    <a:pt x="46" y="667"/>
                  </a:lnTo>
                  <a:lnTo>
                    <a:pt x="17" y="600"/>
                  </a:lnTo>
                  <a:lnTo>
                    <a:pt x="17" y="6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4" name="Freeform 116"/>
            <p:cNvSpPr>
              <a:spLocks/>
            </p:cNvSpPr>
            <p:nvPr/>
          </p:nvSpPr>
          <p:spPr bwMode="auto">
            <a:xfrm>
              <a:off x="3932" y="2812"/>
              <a:ext cx="105" cy="356"/>
            </a:xfrm>
            <a:custGeom>
              <a:avLst/>
              <a:gdLst>
                <a:gd name="T0" fmla="*/ 206 w 209"/>
                <a:gd name="T1" fmla="*/ 17 h 711"/>
                <a:gd name="T2" fmla="*/ 209 w 209"/>
                <a:gd name="T3" fmla="*/ 60 h 711"/>
                <a:gd name="T4" fmla="*/ 199 w 209"/>
                <a:gd name="T5" fmla="*/ 108 h 711"/>
                <a:gd name="T6" fmla="*/ 178 w 209"/>
                <a:gd name="T7" fmla="*/ 161 h 711"/>
                <a:gd name="T8" fmla="*/ 152 w 209"/>
                <a:gd name="T9" fmla="*/ 216 h 711"/>
                <a:gd name="T10" fmla="*/ 124 w 209"/>
                <a:gd name="T11" fmla="*/ 272 h 711"/>
                <a:gd name="T12" fmla="*/ 99 w 209"/>
                <a:gd name="T13" fmla="*/ 328 h 711"/>
                <a:gd name="T14" fmla="*/ 76 w 209"/>
                <a:gd name="T15" fmla="*/ 430 h 711"/>
                <a:gd name="T16" fmla="*/ 81 w 209"/>
                <a:gd name="T17" fmla="*/ 483 h 711"/>
                <a:gd name="T18" fmla="*/ 94 w 209"/>
                <a:gd name="T19" fmla="*/ 544 h 711"/>
                <a:gd name="T20" fmla="*/ 115 w 209"/>
                <a:gd name="T21" fmla="*/ 602 h 711"/>
                <a:gd name="T22" fmla="*/ 142 w 209"/>
                <a:gd name="T23" fmla="*/ 646 h 711"/>
                <a:gd name="T24" fmla="*/ 183 w 209"/>
                <a:gd name="T25" fmla="*/ 680 h 711"/>
                <a:gd name="T26" fmla="*/ 190 w 209"/>
                <a:gd name="T27" fmla="*/ 705 h 711"/>
                <a:gd name="T28" fmla="*/ 165 w 209"/>
                <a:gd name="T29" fmla="*/ 711 h 711"/>
                <a:gd name="T30" fmla="*/ 102 w 209"/>
                <a:gd name="T31" fmla="*/ 669 h 711"/>
                <a:gd name="T32" fmla="*/ 74 w 209"/>
                <a:gd name="T33" fmla="*/ 634 h 711"/>
                <a:gd name="T34" fmla="*/ 50 w 209"/>
                <a:gd name="T35" fmla="*/ 595 h 711"/>
                <a:gd name="T36" fmla="*/ 14 w 209"/>
                <a:gd name="T37" fmla="*/ 509 h 711"/>
                <a:gd name="T38" fmla="*/ 0 w 209"/>
                <a:gd name="T39" fmla="*/ 433 h 711"/>
                <a:gd name="T40" fmla="*/ 3 w 209"/>
                <a:gd name="T41" fmla="*/ 392 h 711"/>
                <a:gd name="T42" fmla="*/ 15 w 209"/>
                <a:gd name="T43" fmla="*/ 352 h 711"/>
                <a:gd name="T44" fmla="*/ 33 w 209"/>
                <a:gd name="T45" fmla="*/ 314 h 711"/>
                <a:gd name="T46" fmla="*/ 56 w 209"/>
                <a:gd name="T47" fmla="*/ 277 h 711"/>
                <a:gd name="T48" fmla="*/ 81 w 209"/>
                <a:gd name="T49" fmla="*/ 241 h 711"/>
                <a:gd name="T50" fmla="*/ 106 w 209"/>
                <a:gd name="T51" fmla="*/ 205 h 711"/>
                <a:gd name="T52" fmla="*/ 148 w 209"/>
                <a:gd name="T53" fmla="*/ 133 h 711"/>
                <a:gd name="T54" fmla="*/ 171 w 209"/>
                <a:gd name="T55" fmla="*/ 19 h 711"/>
                <a:gd name="T56" fmla="*/ 188 w 209"/>
                <a:gd name="T57" fmla="*/ 0 h 711"/>
                <a:gd name="T58" fmla="*/ 206 w 209"/>
                <a:gd name="T59" fmla="*/ 17 h 711"/>
                <a:gd name="T60" fmla="*/ 206 w 209"/>
                <a:gd name="T61" fmla="*/ 17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711">
                  <a:moveTo>
                    <a:pt x="206" y="17"/>
                  </a:moveTo>
                  <a:lnTo>
                    <a:pt x="209" y="60"/>
                  </a:lnTo>
                  <a:lnTo>
                    <a:pt x="199" y="108"/>
                  </a:lnTo>
                  <a:lnTo>
                    <a:pt x="178" y="161"/>
                  </a:lnTo>
                  <a:lnTo>
                    <a:pt x="152" y="216"/>
                  </a:lnTo>
                  <a:lnTo>
                    <a:pt x="124" y="272"/>
                  </a:lnTo>
                  <a:lnTo>
                    <a:pt x="99" y="328"/>
                  </a:lnTo>
                  <a:lnTo>
                    <a:pt x="76" y="430"/>
                  </a:lnTo>
                  <a:lnTo>
                    <a:pt x="81" y="483"/>
                  </a:lnTo>
                  <a:lnTo>
                    <a:pt x="94" y="544"/>
                  </a:lnTo>
                  <a:lnTo>
                    <a:pt x="115" y="602"/>
                  </a:lnTo>
                  <a:lnTo>
                    <a:pt x="142" y="646"/>
                  </a:lnTo>
                  <a:lnTo>
                    <a:pt x="183" y="680"/>
                  </a:lnTo>
                  <a:lnTo>
                    <a:pt x="190" y="705"/>
                  </a:lnTo>
                  <a:lnTo>
                    <a:pt x="165" y="711"/>
                  </a:lnTo>
                  <a:lnTo>
                    <a:pt x="102" y="669"/>
                  </a:lnTo>
                  <a:lnTo>
                    <a:pt x="74" y="634"/>
                  </a:lnTo>
                  <a:lnTo>
                    <a:pt x="50" y="595"/>
                  </a:lnTo>
                  <a:lnTo>
                    <a:pt x="14" y="509"/>
                  </a:lnTo>
                  <a:lnTo>
                    <a:pt x="0" y="433"/>
                  </a:lnTo>
                  <a:lnTo>
                    <a:pt x="3" y="392"/>
                  </a:lnTo>
                  <a:lnTo>
                    <a:pt x="15" y="352"/>
                  </a:lnTo>
                  <a:lnTo>
                    <a:pt x="33" y="314"/>
                  </a:lnTo>
                  <a:lnTo>
                    <a:pt x="56" y="277"/>
                  </a:lnTo>
                  <a:lnTo>
                    <a:pt x="81" y="241"/>
                  </a:lnTo>
                  <a:lnTo>
                    <a:pt x="106" y="205"/>
                  </a:lnTo>
                  <a:lnTo>
                    <a:pt x="148" y="133"/>
                  </a:lnTo>
                  <a:lnTo>
                    <a:pt x="171" y="19"/>
                  </a:lnTo>
                  <a:lnTo>
                    <a:pt x="188" y="0"/>
                  </a:lnTo>
                  <a:lnTo>
                    <a:pt x="206" y="17"/>
                  </a:lnTo>
                  <a:lnTo>
                    <a:pt x="20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5" name="Freeform 117"/>
            <p:cNvSpPr>
              <a:spLocks/>
            </p:cNvSpPr>
            <p:nvPr/>
          </p:nvSpPr>
          <p:spPr bwMode="auto">
            <a:xfrm>
              <a:off x="3324" y="2488"/>
              <a:ext cx="552" cy="190"/>
            </a:xfrm>
            <a:custGeom>
              <a:avLst/>
              <a:gdLst>
                <a:gd name="T0" fmla="*/ 64 w 1104"/>
                <a:gd name="T1" fmla="*/ 113 h 381"/>
                <a:gd name="T2" fmla="*/ 110 w 1104"/>
                <a:gd name="T3" fmla="*/ 162 h 381"/>
                <a:gd name="T4" fmla="*/ 194 w 1104"/>
                <a:gd name="T5" fmla="*/ 205 h 381"/>
                <a:gd name="T6" fmla="*/ 331 w 1104"/>
                <a:gd name="T7" fmla="*/ 235 h 381"/>
                <a:gd name="T8" fmla="*/ 646 w 1104"/>
                <a:gd name="T9" fmla="*/ 206 h 381"/>
                <a:gd name="T10" fmla="*/ 890 w 1104"/>
                <a:gd name="T11" fmla="*/ 269 h 381"/>
                <a:gd name="T12" fmla="*/ 1030 w 1104"/>
                <a:gd name="T13" fmla="*/ 323 h 381"/>
                <a:gd name="T14" fmla="*/ 1090 w 1104"/>
                <a:gd name="T15" fmla="*/ 371 h 381"/>
                <a:gd name="T16" fmla="*/ 1068 w 1104"/>
                <a:gd name="T17" fmla="*/ 381 h 381"/>
                <a:gd name="T18" fmla="*/ 893 w 1104"/>
                <a:gd name="T19" fmla="*/ 337 h 381"/>
                <a:gd name="T20" fmla="*/ 765 w 1104"/>
                <a:gd name="T21" fmla="*/ 296 h 381"/>
                <a:gd name="T22" fmla="*/ 547 w 1104"/>
                <a:gd name="T23" fmla="*/ 290 h 381"/>
                <a:gd name="T24" fmla="*/ 320 w 1104"/>
                <a:gd name="T25" fmla="*/ 326 h 381"/>
                <a:gd name="T26" fmla="*/ 159 w 1104"/>
                <a:gd name="T27" fmla="*/ 289 h 381"/>
                <a:gd name="T28" fmla="*/ 18 w 1104"/>
                <a:gd name="T29" fmla="*/ 172 h 381"/>
                <a:gd name="T30" fmla="*/ 6 w 1104"/>
                <a:gd name="T31" fmla="*/ 58 h 381"/>
                <a:gd name="T32" fmla="*/ 74 w 1104"/>
                <a:gd name="T33" fmla="*/ 15 h 381"/>
                <a:gd name="T34" fmla="*/ 158 w 1104"/>
                <a:gd name="T35" fmla="*/ 0 h 381"/>
                <a:gd name="T36" fmla="*/ 309 w 1104"/>
                <a:gd name="T37" fmla="*/ 52 h 381"/>
                <a:gd name="T38" fmla="*/ 386 w 1104"/>
                <a:gd name="T39" fmla="*/ 82 h 381"/>
                <a:gd name="T40" fmla="*/ 640 w 1104"/>
                <a:gd name="T41" fmla="*/ 103 h 381"/>
                <a:gd name="T42" fmla="*/ 856 w 1104"/>
                <a:gd name="T43" fmla="*/ 136 h 381"/>
                <a:gd name="T44" fmla="*/ 947 w 1104"/>
                <a:gd name="T45" fmla="*/ 186 h 381"/>
                <a:gd name="T46" fmla="*/ 1039 w 1104"/>
                <a:gd name="T47" fmla="*/ 238 h 381"/>
                <a:gd name="T48" fmla="*/ 1092 w 1104"/>
                <a:gd name="T49" fmla="*/ 268 h 381"/>
                <a:gd name="T50" fmla="*/ 1097 w 1104"/>
                <a:gd name="T51" fmla="*/ 297 h 381"/>
                <a:gd name="T52" fmla="*/ 1018 w 1104"/>
                <a:gd name="T53" fmla="*/ 280 h 381"/>
                <a:gd name="T54" fmla="*/ 942 w 1104"/>
                <a:gd name="T55" fmla="*/ 234 h 381"/>
                <a:gd name="T56" fmla="*/ 866 w 1104"/>
                <a:gd name="T57" fmla="*/ 186 h 381"/>
                <a:gd name="T58" fmla="*/ 798 w 1104"/>
                <a:gd name="T59" fmla="*/ 155 h 381"/>
                <a:gd name="T60" fmla="*/ 631 w 1104"/>
                <a:gd name="T61" fmla="*/ 155 h 381"/>
                <a:gd name="T62" fmla="*/ 462 w 1104"/>
                <a:gd name="T63" fmla="*/ 167 h 381"/>
                <a:gd name="T64" fmla="*/ 301 w 1104"/>
                <a:gd name="T65" fmla="*/ 119 h 381"/>
                <a:gd name="T66" fmla="*/ 227 w 1104"/>
                <a:gd name="T67" fmla="*/ 88 h 381"/>
                <a:gd name="T68" fmla="*/ 56 w 1104"/>
                <a:gd name="T69" fmla="*/ 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4" h="381">
                  <a:moveTo>
                    <a:pt x="56" y="81"/>
                  </a:moveTo>
                  <a:lnTo>
                    <a:pt x="64" y="113"/>
                  </a:lnTo>
                  <a:lnTo>
                    <a:pt x="83" y="140"/>
                  </a:lnTo>
                  <a:lnTo>
                    <a:pt x="110" y="162"/>
                  </a:lnTo>
                  <a:lnTo>
                    <a:pt x="139" y="179"/>
                  </a:lnTo>
                  <a:lnTo>
                    <a:pt x="194" y="205"/>
                  </a:lnTo>
                  <a:lnTo>
                    <a:pt x="243" y="223"/>
                  </a:lnTo>
                  <a:lnTo>
                    <a:pt x="331" y="235"/>
                  </a:lnTo>
                  <a:lnTo>
                    <a:pt x="525" y="204"/>
                  </a:lnTo>
                  <a:lnTo>
                    <a:pt x="646" y="206"/>
                  </a:lnTo>
                  <a:lnTo>
                    <a:pt x="807" y="244"/>
                  </a:lnTo>
                  <a:lnTo>
                    <a:pt x="890" y="269"/>
                  </a:lnTo>
                  <a:lnTo>
                    <a:pt x="965" y="296"/>
                  </a:lnTo>
                  <a:lnTo>
                    <a:pt x="1030" y="323"/>
                  </a:lnTo>
                  <a:lnTo>
                    <a:pt x="1078" y="348"/>
                  </a:lnTo>
                  <a:lnTo>
                    <a:pt x="1090" y="371"/>
                  </a:lnTo>
                  <a:lnTo>
                    <a:pt x="1083" y="379"/>
                  </a:lnTo>
                  <a:lnTo>
                    <a:pt x="1068" y="381"/>
                  </a:lnTo>
                  <a:lnTo>
                    <a:pt x="953" y="357"/>
                  </a:lnTo>
                  <a:lnTo>
                    <a:pt x="893" y="337"/>
                  </a:lnTo>
                  <a:lnTo>
                    <a:pt x="831" y="315"/>
                  </a:lnTo>
                  <a:lnTo>
                    <a:pt x="765" y="296"/>
                  </a:lnTo>
                  <a:lnTo>
                    <a:pt x="697" y="283"/>
                  </a:lnTo>
                  <a:lnTo>
                    <a:pt x="547" y="290"/>
                  </a:lnTo>
                  <a:lnTo>
                    <a:pt x="424" y="317"/>
                  </a:lnTo>
                  <a:lnTo>
                    <a:pt x="320" y="326"/>
                  </a:lnTo>
                  <a:lnTo>
                    <a:pt x="217" y="311"/>
                  </a:lnTo>
                  <a:lnTo>
                    <a:pt x="159" y="289"/>
                  </a:lnTo>
                  <a:lnTo>
                    <a:pt x="97" y="258"/>
                  </a:lnTo>
                  <a:lnTo>
                    <a:pt x="18" y="172"/>
                  </a:lnTo>
                  <a:lnTo>
                    <a:pt x="0" y="114"/>
                  </a:lnTo>
                  <a:lnTo>
                    <a:pt x="6" y="58"/>
                  </a:lnTo>
                  <a:lnTo>
                    <a:pt x="31" y="34"/>
                  </a:lnTo>
                  <a:lnTo>
                    <a:pt x="74" y="15"/>
                  </a:lnTo>
                  <a:lnTo>
                    <a:pt x="122" y="3"/>
                  </a:lnTo>
                  <a:lnTo>
                    <a:pt x="158" y="0"/>
                  </a:lnTo>
                  <a:lnTo>
                    <a:pt x="235" y="22"/>
                  </a:lnTo>
                  <a:lnTo>
                    <a:pt x="309" y="52"/>
                  </a:lnTo>
                  <a:lnTo>
                    <a:pt x="348" y="67"/>
                  </a:lnTo>
                  <a:lnTo>
                    <a:pt x="386" y="82"/>
                  </a:lnTo>
                  <a:lnTo>
                    <a:pt x="469" y="101"/>
                  </a:lnTo>
                  <a:lnTo>
                    <a:pt x="640" y="103"/>
                  </a:lnTo>
                  <a:lnTo>
                    <a:pt x="808" y="113"/>
                  </a:lnTo>
                  <a:lnTo>
                    <a:pt x="856" y="136"/>
                  </a:lnTo>
                  <a:lnTo>
                    <a:pt x="898" y="160"/>
                  </a:lnTo>
                  <a:lnTo>
                    <a:pt x="947" y="186"/>
                  </a:lnTo>
                  <a:lnTo>
                    <a:pt x="996" y="212"/>
                  </a:lnTo>
                  <a:lnTo>
                    <a:pt x="1039" y="238"/>
                  </a:lnTo>
                  <a:lnTo>
                    <a:pt x="1074" y="256"/>
                  </a:lnTo>
                  <a:lnTo>
                    <a:pt x="1092" y="268"/>
                  </a:lnTo>
                  <a:lnTo>
                    <a:pt x="1104" y="289"/>
                  </a:lnTo>
                  <a:lnTo>
                    <a:pt x="1097" y="297"/>
                  </a:lnTo>
                  <a:lnTo>
                    <a:pt x="1081" y="301"/>
                  </a:lnTo>
                  <a:lnTo>
                    <a:pt x="1018" y="280"/>
                  </a:lnTo>
                  <a:lnTo>
                    <a:pt x="981" y="258"/>
                  </a:lnTo>
                  <a:lnTo>
                    <a:pt x="942" y="234"/>
                  </a:lnTo>
                  <a:lnTo>
                    <a:pt x="903" y="209"/>
                  </a:lnTo>
                  <a:lnTo>
                    <a:pt x="866" y="186"/>
                  </a:lnTo>
                  <a:lnTo>
                    <a:pt x="830" y="167"/>
                  </a:lnTo>
                  <a:lnTo>
                    <a:pt x="798" y="155"/>
                  </a:lnTo>
                  <a:lnTo>
                    <a:pt x="715" y="146"/>
                  </a:lnTo>
                  <a:lnTo>
                    <a:pt x="631" y="155"/>
                  </a:lnTo>
                  <a:lnTo>
                    <a:pt x="547" y="167"/>
                  </a:lnTo>
                  <a:lnTo>
                    <a:pt x="462" y="167"/>
                  </a:lnTo>
                  <a:lnTo>
                    <a:pt x="378" y="149"/>
                  </a:lnTo>
                  <a:lnTo>
                    <a:pt x="301" y="119"/>
                  </a:lnTo>
                  <a:lnTo>
                    <a:pt x="264" y="102"/>
                  </a:lnTo>
                  <a:lnTo>
                    <a:pt x="227" y="88"/>
                  </a:lnTo>
                  <a:lnTo>
                    <a:pt x="149" y="66"/>
                  </a:lnTo>
                  <a:lnTo>
                    <a:pt x="56" y="81"/>
                  </a:lnTo>
                  <a:lnTo>
                    <a:pt x="56"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6" name="Freeform 118"/>
            <p:cNvSpPr>
              <a:spLocks/>
            </p:cNvSpPr>
            <p:nvPr/>
          </p:nvSpPr>
          <p:spPr bwMode="auto">
            <a:xfrm>
              <a:off x="4188" y="2670"/>
              <a:ext cx="247" cy="84"/>
            </a:xfrm>
            <a:custGeom>
              <a:avLst/>
              <a:gdLst>
                <a:gd name="T0" fmla="*/ 24 w 495"/>
                <a:gd name="T1" fmla="*/ 0 h 166"/>
                <a:gd name="T2" fmla="*/ 104 w 495"/>
                <a:gd name="T3" fmla="*/ 29 h 166"/>
                <a:gd name="T4" fmla="*/ 149 w 495"/>
                <a:gd name="T5" fmla="*/ 48 h 166"/>
                <a:gd name="T6" fmla="*/ 191 w 495"/>
                <a:gd name="T7" fmla="*/ 62 h 166"/>
                <a:gd name="T8" fmla="*/ 257 w 495"/>
                <a:gd name="T9" fmla="*/ 78 h 166"/>
                <a:gd name="T10" fmla="*/ 321 w 495"/>
                <a:gd name="T11" fmla="*/ 91 h 166"/>
                <a:gd name="T12" fmla="*/ 452 w 495"/>
                <a:gd name="T13" fmla="*/ 105 h 166"/>
                <a:gd name="T14" fmla="*/ 483 w 495"/>
                <a:gd name="T15" fmla="*/ 114 h 166"/>
                <a:gd name="T16" fmla="*/ 495 w 495"/>
                <a:gd name="T17" fmla="*/ 133 h 166"/>
                <a:gd name="T18" fmla="*/ 485 w 495"/>
                <a:gd name="T19" fmla="*/ 152 h 166"/>
                <a:gd name="T20" fmla="*/ 455 w 495"/>
                <a:gd name="T21" fmla="*/ 165 h 166"/>
                <a:gd name="T22" fmla="*/ 358 w 495"/>
                <a:gd name="T23" fmla="*/ 166 h 166"/>
                <a:gd name="T24" fmla="*/ 261 w 495"/>
                <a:gd name="T25" fmla="*/ 142 h 166"/>
                <a:gd name="T26" fmla="*/ 213 w 495"/>
                <a:gd name="T27" fmla="*/ 124 h 166"/>
                <a:gd name="T28" fmla="*/ 166 w 495"/>
                <a:gd name="T29" fmla="*/ 105 h 166"/>
                <a:gd name="T30" fmla="*/ 121 w 495"/>
                <a:gd name="T31" fmla="*/ 84 h 166"/>
                <a:gd name="T32" fmla="*/ 78 w 495"/>
                <a:gd name="T33" fmla="*/ 65 h 166"/>
                <a:gd name="T34" fmla="*/ 9 w 495"/>
                <a:gd name="T35" fmla="*/ 32 h 166"/>
                <a:gd name="T36" fmla="*/ 0 w 495"/>
                <a:gd name="T37" fmla="*/ 8 h 166"/>
                <a:gd name="T38" fmla="*/ 24 w 495"/>
                <a:gd name="T39" fmla="*/ 0 h 166"/>
                <a:gd name="T40" fmla="*/ 24 w 495"/>
                <a:gd name="T4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5" h="166">
                  <a:moveTo>
                    <a:pt x="24" y="0"/>
                  </a:moveTo>
                  <a:lnTo>
                    <a:pt x="104" y="29"/>
                  </a:lnTo>
                  <a:lnTo>
                    <a:pt x="149" y="48"/>
                  </a:lnTo>
                  <a:lnTo>
                    <a:pt x="191" y="62"/>
                  </a:lnTo>
                  <a:lnTo>
                    <a:pt x="257" y="78"/>
                  </a:lnTo>
                  <a:lnTo>
                    <a:pt x="321" y="91"/>
                  </a:lnTo>
                  <a:lnTo>
                    <a:pt x="452" y="105"/>
                  </a:lnTo>
                  <a:lnTo>
                    <a:pt x="483" y="114"/>
                  </a:lnTo>
                  <a:lnTo>
                    <a:pt x="495" y="133"/>
                  </a:lnTo>
                  <a:lnTo>
                    <a:pt x="485" y="152"/>
                  </a:lnTo>
                  <a:lnTo>
                    <a:pt x="455" y="165"/>
                  </a:lnTo>
                  <a:lnTo>
                    <a:pt x="358" y="166"/>
                  </a:lnTo>
                  <a:lnTo>
                    <a:pt x="261" y="142"/>
                  </a:lnTo>
                  <a:lnTo>
                    <a:pt x="213" y="124"/>
                  </a:lnTo>
                  <a:lnTo>
                    <a:pt x="166" y="105"/>
                  </a:lnTo>
                  <a:lnTo>
                    <a:pt x="121" y="84"/>
                  </a:lnTo>
                  <a:lnTo>
                    <a:pt x="78" y="65"/>
                  </a:lnTo>
                  <a:lnTo>
                    <a:pt x="9" y="32"/>
                  </a:lnTo>
                  <a:lnTo>
                    <a:pt x="0" y="8"/>
                  </a:lnTo>
                  <a:lnTo>
                    <a:pt x="24" y="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7" name="Freeform 119"/>
            <p:cNvSpPr>
              <a:spLocks/>
            </p:cNvSpPr>
            <p:nvPr/>
          </p:nvSpPr>
          <p:spPr bwMode="auto">
            <a:xfrm>
              <a:off x="4168" y="2722"/>
              <a:ext cx="228" cy="82"/>
            </a:xfrm>
            <a:custGeom>
              <a:avLst/>
              <a:gdLst>
                <a:gd name="T0" fmla="*/ 23 w 457"/>
                <a:gd name="T1" fmla="*/ 0 h 164"/>
                <a:gd name="T2" fmla="*/ 73 w 457"/>
                <a:gd name="T3" fmla="*/ 13 h 164"/>
                <a:gd name="T4" fmla="*/ 167 w 457"/>
                <a:gd name="T5" fmla="*/ 37 h 164"/>
                <a:gd name="T6" fmla="*/ 260 w 457"/>
                <a:gd name="T7" fmla="*/ 62 h 164"/>
                <a:gd name="T8" fmla="*/ 308 w 457"/>
                <a:gd name="T9" fmla="*/ 75 h 164"/>
                <a:gd name="T10" fmla="*/ 377 w 457"/>
                <a:gd name="T11" fmla="*/ 103 h 164"/>
                <a:gd name="T12" fmla="*/ 444 w 457"/>
                <a:gd name="T13" fmla="*/ 131 h 164"/>
                <a:gd name="T14" fmla="*/ 457 w 457"/>
                <a:gd name="T15" fmla="*/ 152 h 164"/>
                <a:gd name="T16" fmla="*/ 450 w 457"/>
                <a:gd name="T17" fmla="*/ 162 h 164"/>
                <a:gd name="T18" fmla="*/ 435 w 457"/>
                <a:gd name="T19" fmla="*/ 164 h 164"/>
                <a:gd name="T20" fmla="*/ 353 w 457"/>
                <a:gd name="T21" fmla="*/ 151 h 164"/>
                <a:gd name="T22" fmla="*/ 269 w 457"/>
                <a:gd name="T23" fmla="*/ 137 h 164"/>
                <a:gd name="T24" fmla="*/ 217 w 457"/>
                <a:gd name="T25" fmla="*/ 122 h 164"/>
                <a:gd name="T26" fmla="*/ 142 w 457"/>
                <a:gd name="T27" fmla="*/ 92 h 164"/>
                <a:gd name="T28" fmla="*/ 101 w 457"/>
                <a:gd name="T29" fmla="*/ 75 h 164"/>
                <a:gd name="T30" fmla="*/ 65 w 457"/>
                <a:gd name="T31" fmla="*/ 59 h 164"/>
                <a:gd name="T32" fmla="*/ 11 w 457"/>
                <a:gd name="T33" fmla="*/ 33 h 164"/>
                <a:gd name="T34" fmla="*/ 0 w 457"/>
                <a:gd name="T35" fmla="*/ 11 h 164"/>
                <a:gd name="T36" fmla="*/ 7 w 457"/>
                <a:gd name="T37" fmla="*/ 2 h 164"/>
                <a:gd name="T38" fmla="*/ 23 w 457"/>
                <a:gd name="T39" fmla="*/ 0 h 164"/>
                <a:gd name="T40" fmla="*/ 23 w 457"/>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7" h="164">
                  <a:moveTo>
                    <a:pt x="23" y="0"/>
                  </a:moveTo>
                  <a:lnTo>
                    <a:pt x="73" y="13"/>
                  </a:lnTo>
                  <a:lnTo>
                    <a:pt x="167" y="37"/>
                  </a:lnTo>
                  <a:lnTo>
                    <a:pt x="260" y="62"/>
                  </a:lnTo>
                  <a:lnTo>
                    <a:pt x="308" y="75"/>
                  </a:lnTo>
                  <a:lnTo>
                    <a:pt x="377" y="103"/>
                  </a:lnTo>
                  <a:lnTo>
                    <a:pt x="444" y="131"/>
                  </a:lnTo>
                  <a:lnTo>
                    <a:pt x="457" y="152"/>
                  </a:lnTo>
                  <a:lnTo>
                    <a:pt x="450" y="162"/>
                  </a:lnTo>
                  <a:lnTo>
                    <a:pt x="435" y="164"/>
                  </a:lnTo>
                  <a:lnTo>
                    <a:pt x="353" y="151"/>
                  </a:lnTo>
                  <a:lnTo>
                    <a:pt x="269" y="137"/>
                  </a:lnTo>
                  <a:lnTo>
                    <a:pt x="217" y="122"/>
                  </a:lnTo>
                  <a:lnTo>
                    <a:pt x="142" y="92"/>
                  </a:lnTo>
                  <a:lnTo>
                    <a:pt x="101" y="75"/>
                  </a:lnTo>
                  <a:lnTo>
                    <a:pt x="65" y="59"/>
                  </a:lnTo>
                  <a:lnTo>
                    <a:pt x="11" y="33"/>
                  </a:lnTo>
                  <a:lnTo>
                    <a:pt x="0" y="11"/>
                  </a:lnTo>
                  <a:lnTo>
                    <a:pt x="7"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8" name="Freeform 120"/>
            <p:cNvSpPr>
              <a:spLocks/>
            </p:cNvSpPr>
            <p:nvPr/>
          </p:nvSpPr>
          <p:spPr bwMode="auto">
            <a:xfrm>
              <a:off x="4110" y="2748"/>
              <a:ext cx="233" cy="88"/>
            </a:xfrm>
            <a:custGeom>
              <a:avLst/>
              <a:gdLst>
                <a:gd name="T0" fmla="*/ 46 w 465"/>
                <a:gd name="T1" fmla="*/ 63 h 178"/>
                <a:gd name="T2" fmla="*/ 0 w 465"/>
                <a:gd name="T3" fmla="*/ 23 h 178"/>
                <a:gd name="T4" fmla="*/ 7 w 465"/>
                <a:gd name="T5" fmla="*/ 8 h 178"/>
                <a:gd name="T6" fmla="*/ 30 w 465"/>
                <a:gd name="T7" fmla="*/ 0 h 178"/>
                <a:gd name="T8" fmla="*/ 66 w 465"/>
                <a:gd name="T9" fmla="*/ 8 h 178"/>
                <a:gd name="T10" fmla="*/ 99 w 465"/>
                <a:gd name="T11" fmla="*/ 16 h 178"/>
                <a:gd name="T12" fmla="*/ 186 w 465"/>
                <a:gd name="T13" fmla="*/ 52 h 178"/>
                <a:gd name="T14" fmla="*/ 228 w 465"/>
                <a:gd name="T15" fmla="*/ 71 h 178"/>
                <a:gd name="T16" fmla="*/ 272 w 465"/>
                <a:gd name="T17" fmla="*/ 89 h 178"/>
                <a:gd name="T18" fmla="*/ 363 w 465"/>
                <a:gd name="T19" fmla="*/ 116 h 178"/>
                <a:gd name="T20" fmla="*/ 453 w 465"/>
                <a:gd name="T21" fmla="*/ 143 h 178"/>
                <a:gd name="T22" fmla="*/ 465 w 465"/>
                <a:gd name="T23" fmla="*/ 165 h 178"/>
                <a:gd name="T24" fmla="*/ 459 w 465"/>
                <a:gd name="T25" fmla="*/ 174 h 178"/>
                <a:gd name="T26" fmla="*/ 445 w 465"/>
                <a:gd name="T27" fmla="*/ 178 h 178"/>
                <a:gd name="T28" fmla="*/ 269 w 465"/>
                <a:gd name="T29" fmla="*/ 154 h 178"/>
                <a:gd name="T30" fmla="*/ 228 w 465"/>
                <a:gd name="T31" fmla="*/ 140 h 178"/>
                <a:gd name="T32" fmla="*/ 193 w 465"/>
                <a:gd name="T33" fmla="*/ 125 h 178"/>
                <a:gd name="T34" fmla="*/ 155 w 465"/>
                <a:gd name="T35" fmla="*/ 110 h 178"/>
                <a:gd name="T36" fmla="*/ 115 w 465"/>
                <a:gd name="T37" fmla="*/ 94 h 178"/>
                <a:gd name="T38" fmla="*/ 81 w 465"/>
                <a:gd name="T39" fmla="*/ 80 h 178"/>
                <a:gd name="T40" fmla="*/ 46 w 465"/>
                <a:gd name="T41" fmla="*/ 63 h 178"/>
                <a:gd name="T42" fmla="*/ 46 w 465"/>
                <a:gd name="T43" fmla="*/ 6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5" h="178">
                  <a:moveTo>
                    <a:pt x="46" y="63"/>
                  </a:moveTo>
                  <a:lnTo>
                    <a:pt x="0" y="23"/>
                  </a:lnTo>
                  <a:lnTo>
                    <a:pt x="7" y="8"/>
                  </a:lnTo>
                  <a:lnTo>
                    <a:pt x="30" y="0"/>
                  </a:lnTo>
                  <a:lnTo>
                    <a:pt x="66" y="8"/>
                  </a:lnTo>
                  <a:lnTo>
                    <a:pt x="99" y="16"/>
                  </a:lnTo>
                  <a:lnTo>
                    <a:pt x="186" y="52"/>
                  </a:lnTo>
                  <a:lnTo>
                    <a:pt x="228" y="71"/>
                  </a:lnTo>
                  <a:lnTo>
                    <a:pt x="272" y="89"/>
                  </a:lnTo>
                  <a:lnTo>
                    <a:pt x="363" y="116"/>
                  </a:lnTo>
                  <a:lnTo>
                    <a:pt x="453" y="143"/>
                  </a:lnTo>
                  <a:lnTo>
                    <a:pt x="465" y="165"/>
                  </a:lnTo>
                  <a:lnTo>
                    <a:pt x="459" y="174"/>
                  </a:lnTo>
                  <a:lnTo>
                    <a:pt x="445" y="178"/>
                  </a:lnTo>
                  <a:lnTo>
                    <a:pt x="269" y="154"/>
                  </a:lnTo>
                  <a:lnTo>
                    <a:pt x="228" y="140"/>
                  </a:lnTo>
                  <a:lnTo>
                    <a:pt x="193" y="125"/>
                  </a:lnTo>
                  <a:lnTo>
                    <a:pt x="155" y="110"/>
                  </a:lnTo>
                  <a:lnTo>
                    <a:pt x="115" y="94"/>
                  </a:lnTo>
                  <a:lnTo>
                    <a:pt x="81" y="80"/>
                  </a:lnTo>
                  <a:lnTo>
                    <a:pt x="46" y="63"/>
                  </a:lnTo>
                  <a:lnTo>
                    <a:pt x="46"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29" name="Freeform 121"/>
            <p:cNvSpPr>
              <a:spLocks/>
            </p:cNvSpPr>
            <p:nvPr/>
          </p:nvSpPr>
          <p:spPr bwMode="auto">
            <a:xfrm>
              <a:off x="3902" y="3072"/>
              <a:ext cx="393" cy="155"/>
            </a:xfrm>
            <a:custGeom>
              <a:avLst/>
              <a:gdLst>
                <a:gd name="T0" fmla="*/ 47 w 785"/>
                <a:gd name="T1" fmla="*/ 24 h 309"/>
                <a:gd name="T2" fmla="*/ 41 w 785"/>
                <a:gd name="T3" fmla="*/ 91 h 309"/>
                <a:gd name="T4" fmla="*/ 57 w 785"/>
                <a:gd name="T5" fmla="*/ 150 h 309"/>
                <a:gd name="T6" fmla="*/ 74 w 785"/>
                <a:gd name="T7" fmla="*/ 180 h 309"/>
                <a:gd name="T8" fmla="*/ 95 w 785"/>
                <a:gd name="T9" fmla="*/ 206 h 309"/>
                <a:gd name="T10" fmla="*/ 119 w 785"/>
                <a:gd name="T11" fmla="*/ 227 h 309"/>
                <a:gd name="T12" fmla="*/ 145 w 785"/>
                <a:gd name="T13" fmla="*/ 241 h 309"/>
                <a:gd name="T14" fmla="*/ 206 w 785"/>
                <a:gd name="T15" fmla="*/ 240 h 309"/>
                <a:gd name="T16" fmla="*/ 254 w 785"/>
                <a:gd name="T17" fmla="*/ 218 h 309"/>
                <a:gd name="T18" fmla="*/ 296 w 785"/>
                <a:gd name="T19" fmla="*/ 194 h 309"/>
                <a:gd name="T20" fmla="*/ 338 w 785"/>
                <a:gd name="T21" fmla="*/ 170 h 309"/>
                <a:gd name="T22" fmla="*/ 378 w 785"/>
                <a:gd name="T23" fmla="*/ 149 h 309"/>
                <a:gd name="T24" fmla="*/ 420 w 785"/>
                <a:gd name="T25" fmla="*/ 128 h 309"/>
                <a:gd name="T26" fmla="*/ 464 w 785"/>
                <a:gd name="T27" fmla="*/ 114 h 309"/>
                <a:gd name="T28" fmla="*/ 568 w 785"/>
                <a:gd name="T29" fmla="*/ 105 h 309"/>
                <a:gd name="T30" fmla="*/ 669 w 785"/>
                <a:gd name="T31" fmla="*/ 138 h 309"/>
                <a:gd name="T32" fmla="*/ 748 w 785"/>
                <a:gd name="T33" fmla="*/ 198 h 309"/>
                <a:gd name="T34" fmla="*/ 785 w 785"/>
                <a:gd name="T35" fmla="*/ 249 h 309"/>
                <a:gd name="T36" fmla="*/ 782 w 785"/>
                <a:gd name="T37" fmla="*/ 260 h 309"/>
                <a:gd name="T38" fmla="*/ 760 w 785"/>
                <a:gd name="T39" fmla="*/ 255 h 309"/>
                <a:gd name="T40" fmla="*/ 711 w 785"/>
                <a:gd name="T41" fmla="*/ 228 h 309"/>
                <a:gd name="T42" fmla="*/ 670 w 785"/>
                <a:gd name="T43" fmla="*/ 199 h 309"/>
                <a:gd name="T44" fmla="*/ 626 w 785"/>
                <a:gd name="T45" fmla="*/ 175 h 309"/>
                <a:gd name="T46" fmla="*/ 566 w 785"/>
                <a:gd name="T47" fmla="*/ 163 h 309"/>
                <a:gd name="T48" fmla="*/ 469 w 785"/>
                <a:gd name="T49" fmla="*/ 174 h 309"/>
                <a:gd name="T50" fmla="*/ 390 w 785"/>
                <a:gd name="T51" fmla="*/ 210 h 309"/>
                <a:gd name="T52" fmla="*/ 352 w 785"/>
                <a:gd name="T53" fmla="*/ 233 h 309"/>
                <a:gd name="T54" fmla="*/ 316 w 785"/>
                <a:gd name="T55" fmla="*/ 257 h 309"/>
                <a:gd name="T56" fmla="*/ 277 w 785"/>
                <a:gd name="T57" fmla="*/ 279 h 309"/>
                <a:gd name="T58" fmla="*/ 234 w 785"/>
                <a:gd name="T59" fmla="*/ 301 h 309"/>
                <a:gd name="T60" fmla="*/ 181 w 785"/>
                <a:gd name="T61" fmla="*/ 309 h 309"/>
                <a:gd name="T62" fmla="*/ 131 w 785"/>
                <a:gd name="T63" fmla="*/ 293 h 309"/>
                <a:gd name="T64" fmla="*/ 48 w 785"/>
                <a:gd name="T65" fmla="*/ 212 h 309"/>
                <a:gd name="T66" fmla="*/ 2 w 785"/>
                <a:gd name="T67" fmla="*/ 103 h 309"/>
                <a:gd name="T68" fmla="*/ 0 w 785"/>
                <a:gd name="T69" fmla="*/ 53 h 309"/>
                <a:gd name="T70" fmla="*/ 13 w 785"/>
                <a:gd name="T71" fmla="*/ 12 h 309"/>
                <a:gd name="T72" fmla="*/ 25 w 785"/>
                <a:gd name="T73" fmla="*/ 1 h 309"/>
                <a:gd name="T74" fmla="*/ 36 w 785"/>
                <a:gd name="T75" fmla="*/ 0 h 309"/>
                <a:gd name="T76" fmla="*/ 47 w 785"/>
                <a:gd name="T77" fmla="*/ 24 h 309"/>
                <a:gd name="T78" fmla="*/ 47 w 785"/>
                <a:gd name="T79" fmla="*/ 2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85" h="309">
                  <a:moveTo>
                    <a:pt x="47" y="24"/>
                  </a:moveTo>
                  <a:lnTo>
                    <a:pt x="41" y="91"/>
                  </a:lnTo>
                  <a:lnTo>
                    <a:pt x="57" y="150"/>
                  </a:lnTo>
                  <a:lnTo>
                    <a:pt x="74" y="180"/>
                  </a:lnTo>
                  <a:lnTo>
                    <a:pt x="95" y="206"/>
                  </a:lnTo>
                  <a:lnTo>
                    <a:pt x="119" y="227"/>
                  </a:lnTo>
                  <a:lnTo>
                    <a:pt x="145" y="241"/>
                  </a:lnTo>
                  <a:lnTo>
                    <a:pt x="206" y="240"/>
                  </a:lnTo>
                  <a:lnTo>
                    <a:pt x="254" y="218"/>
                  </a:lnTo>
                  <a:lnTo>
                    <a:pt x="296" y="194"/>
                  </a:lnTo>
                  <a:lnTo>
                    <a:pt x="338" y="170"/>
                  </a:lnTo>
                  <a:lnTo>
                    <a:pt x="378" y="149"/>
                  </a:lnTo>
                  <a:lnTo>
                    <a:pt x="420" y="128"/>
                  </a:lnTo>
                  <a:lnTo>
                    <a:pt x="464" y="114"/>
                  </a:lnTo>
                  <a:lnTo>
                    <a:pt x="568" y="105"/>
                  </a:lnTo>
                  <a:lnTo>
                    <a:pt x="669" y="138"/>
                  </a:lnTo>
                  <a:lnTo>
                    <a:pt x="748" y="198"/>
                  </a:lnTo>
                  <a:lnTo>
                    <a:pt x="785" y="249"/>
                  </a:lnTo>
                  <a:lnTo>
                    <a:pt x="782" y="260"/>
                  </a:lnTo>
                  <a:lnTo>
                    <a:pt x="760" y="255"/>
                  </a:lnTo>
                  <a:lnTo>
                    <a:pt x="711" y="228"/>
                  </a:lnTo>
                  <a:lnTo>
                    <a:pt x="670" y="199"/>
                  </a:lnTo>
                  <a:lnTo>
                    <a:pt x="626" y="175"/>
                  </a:lnTo>
                  <a:lnTo>
                    <a:pt x="566" y="163"/>
                  </a:lnTo>
                  <a:lnTo>
                    <a:pt x="469" y="174"/>
                  </a:lnTo>
                  <a:lnTo>
                    <a:pt x="390" y="210"/>
                  </a:lnTo>
                  <a:lnTo>
                    <a:pt x="352" y="233"/>
                  </a:lnTo>
                  <a:lnTo>
                    <a:pt x="316" y="257"/>
                  </a:lnTo>
                  <a:lnTo>
                    <a:pt x="277" y="279"/>
                  </a:lnTo>
                  <a:lnTo>
                    <a:pt x="234" y="301"/>
                  </a:lnTo>
                  <a:lnTo>
                    <a:pt x="181" y="309"/>
                  </a:lnTo>
                  <a:lnTo>
                    <a:pt x="131" y="293"/>
                  </a:lnTo>
                  <a:lnTo>
                    <a:pt x="48" y="212"/>
                  </a:lnTo>
                  <a:lnTo>
                    <a:pt x="2" y="103"/>
                  </a:lnTo>
                  <a:lnTo>
                    <a:pt x="0" y="53"/>
                  </a:lnTo>
                  <a:lnTo>
                    <a:pt x="13" y="12"/>
                  </a:lnTo>
                  <a:lnTo>
                    <a:pt x="25" y="1"/>
                  </a:lnTo>
                  <a:lnTo>
                    <a:pt x="36" y="0"/>
                  </a:lnTo>
                  <a:lnTo>
                    <a:pt x="47" y="24"/>
                  </a:lnTo>
                  <a:lnTo>
                    <a:pt x="4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0" name="Freeform 122"/>
            <p:cNvSpPr>
              <a:spLocks/>
            </p:cNvSpPr>
            <p:nvPr/>
          </p:nvSpPr>
          <p:spPr bwMode="auto">
            <a:xfrm>
              <a:off x="3826" y="3049"/>
              <a:ext cx="111" cy="191"/>
            </a:xfrm>
            <a:custGeom>
              <a:avLst/>
              <a:gdLst>
                <a:gd name="T0" fmla="*/ 92 w 221"/>
                <a:gd name="T1" fmla="*/ 24 h 383"/>
                <a:gd name="T2" fmla="*/ 60 w 221"/>
                <a:gd name="T3" fmla="*/ 88 h 383"/>
                <a:gd name="T4" fmla="*/ 50 w 221"/>
                <a:gd name="T5" fmla="*/ 203 h 383"/>
                <a:gd name="T6" fmla="*/ 68 w 221"/>
                <a:gd name="T7" fmla="*/ 259 h 383"/>
                <a:gd name="T8" fmla="*/ 84 w 221"/>
                <a:gd name="T9" fmla="*/ 283 h 383"/>
                <a:gd name="T10" fmla="*/ 103 w 221"/>
                <a:gd name="T11" fmla="*/ 305 h 383"/>
                <a:gd name="T12" fmla="*/ 128 w 221"/>
                <a:gd name="T13" fmla="*/ 321 h 383"/>
                <a:gd name="T14" fmla="*/ 153 w 221"/>
                <a:gd name="T15" fmla="*/ 331 h 383"/>
                <a:gd name="T16" fmla="*/ 206 w 221"/>
                <a:gd name="T17" fmla="*/ 348 h 383"/>
                <a:gd name="T18" fmla="*/ 221 w 221"/>
                <a:gd name="T19" fmla="*/ 368 h 383"/>
                <a:gd name="T20" fmla="*/ 215 w 221"/>
                <a:gd name="T21" fmla="*/ 378 h 383"/>
                <a:gd name="T22" fmla="*/ 201 w 221"/>
                <a:gd name="T23" fmla="*/ 383 h 383"/>
                <a:gd name="T24" fmla="*/ 62 w 221"/>
                <a:gd name="T25" fmla="*/ 356 h 383"/>
                <a:gd name="T26" fmla="*/ 13 w 221"/>
                <a:gd name="T27" fmla="*/ 282 h 383"/>
                <a:gd name="T28" fmla="*/ 0 w 221"/>
                <a:gd name="T29" fmla="*/ 183 h 383"/>
                <a:gd name="T30" fmla="*/ 6 w 221"/>
                <a:gd name="T31" fmla="*/ 132 h 383"/>
                <a:gd name="T32" fmla="*/ 19 w 221"/>
                <a:gd name="T33" fmla="*/ 83 h 383"/>
                <a:gd name="T34" fmla="*/ 38 w 221"/>
                <a:gd name="T35" fmla="*/ 40 h 383"/>
                <a:gd name="T36" fmla="*/ 63 w 221"/>
                <a:gd name="T37" fmla="*/ 5 h 383"/>
                <a:gd name="T38" fmla="*/ 87 w 221"/>
                <a:gd name="T39" fmla="*/ 0 h 383"/>
                <a:gd name="T40" fmla="*/ 92 w 221"/>
                <a:gd name="T41" fmla="*/ 24 h 383"/>
                <a:gd name="T42" fmla="*/ 92 w 221"/>
                <a:gd name="T43" fmla="*/ 24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383">
                  <a:moveTo>
                    <a:pt x="92" y="24"/>
                  </a:moveTo>
                  <a:lnTo>
                    <a:pt x="60" y="88"/>
                  </a:lnTo>
                  <a:lnTo>
                    <a:pt x="50" y="203"/>
                  </a:lnTo>
                  <a:lnTo>
                    <a:pt x="68" y="259"/>
                  </a:lnTo>
                  <a:lnTo>
                    <a:pt x="84" y="283"/>
                  </a:lnTo>
                  <a:lnTo>
                    <a:pt x="103" y="305"/>
                  </a:lnTo>
                  <a:lnTo>
                    <a:pt x="128" y="321"/>
                  </a:lnTo>
                  <a:lnTo>
                    <a:pt x="153" y="331"/>
                  </a:lnTo>
                  <a:lnTo>
                    <a:pt x="206" y="348"/>
                  </a:lnTo>
                  <a:lnTo>
                    <a:pt x="221" y="368"/>
                  </a:lnTo>
                  <a:lnTo>
                    <a:pt x="215" y="378"/>
                  </a:lnTo>
                  <a:lnTo>
                    <a:pt x="201" y="383"/>
                  </a:lnTo>
                  <a:lnTo>
                    <a:pt x="62" y="356"/>
                  </a:lnTo>
                  <a:lnTo>
                    <a:pt x="13" y="282"/>
                  </a:lnTo>
                  <a:lnTo>
                    <a:pt x="0" y="183"/>
                  </a:lnTo>
                  <a:lnTo>
                    <a:pt x="6" y="132"/>
                  </a:lnTo>
                  <a:lnTo>
                    <a:pt x="19" y="83"/>
                  </a:lnTo>
                  <a:lnTo>
                    <a:pt x="38" y="40"/>
                  </a:lnTo>
                  <a:lnTo>
                    <a:pt x="63" y="5"/>
                  </a:lnTo>
                  <a:lnTo>
                    <a:pt x="87" y="0"/>
                  </a:lnTo>
                  <a:lnTo>
                    <a:pt x="92" y="24"/>
                  </a:lnTo>
                  <a:lnTo>
                    <a:pt x="9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1" name="Freeform 123"/>
            <p:cNvSpPr>
              <a:spLocks/>
            </p:cNvSpPr>
            <p:nvPr/>
          </p:nvSpPr>
          <p:spPr bwMode="auto">
            <a:xfrm>
              <a:off x="3705" y="3049"/>
              <a:ext cx="157" cy="234"/>
            </a:xfrm>
            <a:custGeom>
              <a:avLst/>
              <a:gdLst>
                <a:gd name="T0" fmla="*/ 208 w 314"/>
                <a:gd name="T1" fmla="*/ 40 h 469"/>
                <a:gd name="T2" fmla="*/ 152 w 314"/>
                <a:gd name="T3" fmla="*/ 43 h 469"/>
                <a:gd name="T4" fmla="*/ 103 w 314"/>
                <a:gd name="T5" fmla="*/ 66 h 469"/>
                <a:gd name="T6" fmla="*/ 68 w 314"/>
                <a:gd name="T7" fmla="*/ 107 h 469"/>
                <a:gd name="T8" fmla="*/ 61 w 314"/>
                <a:gd name="T9" fmla="*/ 164 h 469"/>
                <a:gd name="T10" fmla="*/ 79 w 314"/>
                <a:gd name="T11" fmla="*/ 212 h 469"/>
                <a:gd name="T12" fmla="*/ 95 w 314"/>
                <a:gd name="T13" fmla="*/ 238 h 469"/>
                <a:gd name="T14" fmla="*/ 115 w 314"/>
                <a:gd name="T15" fmla="*/ 263 h 469"/>
                <a:gd name="T16" fmla="*/ 136 w 314"/>
                <a:gd name="T17" fmla="*/ 288 h 469"/>
                <a:gd name="T18" fmla="*/ 157 w 314"/>
                <a:gd name="T19" fmla="*/ 313 h 469"/>
                <a:gd name="T20" fmla="*/ 195 w 314"/>
                <a:gd name="T21" fmla="*/ 360 h 469"/>
                <a:gd name="T22" fmla="*/ 218 w 314"/>
                <a:gd name="T23" fmla="*/ 385 h 469"/>
                <a:gd name="T24" fmla="*/ 243 w 314"/>
                <a:gd name="T25" fmla="*/ 404 h 469"/>
                <a:gd name="T26" fmla="*/ 300 w 314"/>
                <a:gd name="T27" fmla="*/ 434 h 469"/>
                <a:gd name="T28" fmla="*/ 314 w 314"/>
                <a:gd name="T29" fmla="*/ 457 h 469"/>
                <a:gd name="T30" fmla="*/ 306 w 314"/>
                <a:gd name="T31" fmla="*/ 465 h 469"/>
                <a:gd name="T32" fmla="*/ 291 w 314"/>
                <a:gd name="T33" fmla="*/ 469 h 469"/>
                <a:gd name="T34" fmla="*/ 207 w 314"/>
                <a:gd name="T35" fmla="*/ 446 h 469"/>
                <a:gd name="T36" fmla="*/ 134 w 314"/>
                <a:gd name="T37" fmla="*/ 402 h 469"/>
                <a:gd name="T38" fmla="*/ 98 w 314"/>
                <a:gd name="T39" fmla="*/ 354 h 469"/>
                <a:gd name="T40" fmla="*/ 76 w 314"/>
                <a:gd name="T41" fmla="*/ 323 h 469"/>
                <a:gd name="T42" fmla="*/ 56 w 314"/>
                <a:gd name="T43" fmla="*/ 290 h 469"/>
                <a:gd name="T44" fmla="*/ 19 w 314"/>
                <a:gd name="T45" fmla="*/ 227 h 469"/>
                <a:gd name="T46" fmla="*/ 0 w 314"/>
                <a:gd name="T47" fmla="*/ 174 h 469"/>
                <a:gd name="T48" fmla="*/ 1 w 314"/>
                <a:gd name="T49" fmla="*/ 136 h 469"/>
                <a:gd name="T50" fmla="*/ 15 w 314"/>
                <a:gd name="T51" fmla="*/ 99 h 469"/>
                <a:gd name="T52" fmla="*/ 38 w 314"/>
                <a:gd name="T53" fmla="*/ 65 h 469"/>
                <a:gd name="T54" fmla="*/ 69 w 314"/>
                <a:gd name="T55" fmla="*/ 35 h 469"/>
                <a:gd name="T56" fmla="*/ 104 w 314"/>
                <a:gd name="T57" fmla="*/ 13 h 469"/>
                <a:gd name="T58" fmla="*/ 142 w 314"/>
                <a:gd name="T59" fmla="*/ 0 h 469"/>
                <a:gd name="T60" fmla="*/ 219 w 314"/>
                <a:gd name="T61" fmla="*/ 6 h 469"/>
                <a:gd name="T62" fmla="*/ 231 w 314"/>
                <a:gd name="T63" fmla="*/ 28 h 469"/>
                <a:gd name="T64" fmla="*/ 222 w 314"/>
                <a:gd name="T65" fmla="*/ 37 h 469"/>
                <a:gd name="T66" fmla="*/ 208 w 314"/>
                <a:gd name="T67" fmla="*/ 40 h 469"/>
                <a:gd name="T68" fmla="*/ 208 w 314"/>
                <a:gd name="T69" fmla="*/ 40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4" h="469">
                  <a:moveTo>
                    <a:pt x="208" y="40"/>
                  </a:moveTo>
                  <a:lnTo>
                    <a:pt x="152" y="43"/>
                  </a:lnTo>
                  <a:lnTo>
                    <a:pt x="103" y="66"/>
                  </a:lnTo>
                  <a:lnTo>
                    <a:pt x="68" y="107"/>
                  </a:lnTo>
                  <a:lnTo>
                    <a:pt x="61" y="164"/>
                  </a:lnTo>
                  <a:lnTo>
                    <a:pt x="79" y="212"/>
                  </a:lnTo>
                  <a:lnTo>
                    <a:pt x="95" y="238"/>
                  </a:lnTo>
                  <a:lnTo>
                    <a:pt x="115" y="263"/>
                  </a:lnTo>
                  <a:lnTo>
                    <a:pt x="136" y="288"/>
                  </a:lnTo>
                  <a:lnTo>
                    <a:pt x="157" y="313"/>
                  </a:lnTo>
                  <a:lnTo>
                    <a:pt x="195" y="360"/>
                  </a:lnTo>
                  <a:lnTo>
                    <a:pt x="218" y="385"/>
                  </a:lnTo>
                  <a:lnTo>
                    <a:pt x="243" y="404"/>
                  </a:lnTo>
                  <a:lnTo>
                    <a:pt x="300" y="434"/>
                  </a:lnTo>
                  <a:lnTo>
                    <a:pt x="314" y="457"/>
                  </a:lnTo>
                  <a:lnTo>
                    <a:pt x="306" y="465"/>
                  </a:lnTo>
                  <a:lnTo>
                    <a:pt x="291" y="469"/>
                  </a:lnTo>
                  <a:lnTo>
                    <a:pt x="207" y="446"/>
                  </a:lnTo>
                  <a:lnTo>
                    <a:pt x="134" y="402"/>
                  </a:lnTo>
                  <a:lnTo>
                    <a:pt x="98" y="354"/>
                  </a:lnTo>
                  <a:lnTo>
                    <a:pt x="76" y="323"/>
                  </a:lnTo>
                  <a:lnTo>
                    <a:pt x="56" y="290"/>
                  </a:lnTo>
                  <a:lnTo>
                    <a:pt x="19" y="227"/>
                  </a:lnTo>
                  <a:lnTo>
                    <a:pt x="0" y="174"/>
                  </a:lnTo>
                  <a:lnTo>
                    <a:pt x="1" y="136"/>
                  </a:lnTo>
                  <a:lnTo>
                    <a:pt x="15" y="99"/>
                  </a:lnTo>
                  <a:lnTo>
                    <a:pt x="38" y="65"/>
                  </a:lnTo>
                  <a:lnTo>
                    <a:pt x="69" y="35"/>
                  </a:lnTo>
                  <a:lnTo>
                    <a:pt x="104" y="13"/>
                  </a:lnTo>
                  <a:lnTo>
                    <a:pt x="142" y="0"/>
                  </a:lnTo>
                  <a:lnTo>
                    <a:pt x="219" y="6"/>
                  </a:lnTo>
                  <a:lnTo>
                    <a:pt x="231" y="28"/>
                  </a:lnTo>
                  <a:lnTo>
                    <a:pt x="222" y="37"/>
                  </a:lnTo>
                  <a:lnTo>
                    <a:pt x="208" y="40"/>
                  </a:lnTo>
                  <a:lnTo>
                    <a:pt x="208"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2" name="Freeform 124"/>
            <p:cNvSpPr>
              <a:spLocks/>
            </p:cNvSpPr>
            <p:nvPr/>
          </p:nvSpPr>
          <p:spPr bwMode="auto">
            <a:xfrm>
              <a:off x="3626" y="3062"/>
              <a:ext cx="275" cy="278"/>
            </a:xfrm>
            <a:custGeom>
              <a:avLst/>
              <a:gdLst>
                <a:gd name="T0" fmla="*/ 166 w 551"/>
                <a:gd name="T1" fmla="*/ 32 h 555"/>
                <a:gd name="T2" fmla="*/ 54 w 551"/>
                <a:gd name="T3" fmla="*/ 133 h 555"/>
                <a:gd name="T4" fmla="*/ 48 w 551"/>
                <a:gd name="T5" fmla="*/ 169 h 555"/>
                <a:gd name="T6" fmla="*/ 64 w 551"/>
                <a:gd name="T7" fmla="*/ 199 h 555"/>
                <a:gd name="T8" fmla="*/ 93 w 551"/>
                <a:gd name="T9" fmla="*/ 223 h 555"/>
                <a:gd name="T10" fmla="*/ 127 w 551"/>
                <a:gd name="T11" fmla="*/ 244 h 555"/>
                <a:gd name="T12" fmla="*/ 182 w 551"/>
                <a:gd name="T13" fmla="*/ 284 h 555"/>
                <a:gd name="T14" fmla="*/ 233 w 551"/>
                <a:gd name="T15" fmla="*/ 413 h 555"/>
                <a:gd name="T16" fmla="*/ 254 w 551"/>
                <a:gd name="T17" fmla="*/ 433 h 555"/>
                <a:gd name="T18" fmla="*/ 287 w 551"/>
                <a:gd name="T19" fmla="*/ 451 h 555"/>
                <a:gd name="T20" fmla="*/ 328 w 551"/>
                <a:gd name="T21" fmla="*/ 465 h 555"/>
                <a:gd name="T22" fmla="*/ 373 w 551"/>
                <a:gd name="T23" fmla="*/ 479 h 555"/>
                <a:gd name="T24" fmla="*/ 464 w 551"/>
                <a:gd name="T25" fmla="*/ 497 h 555"/>
                <a:gd name="T26" fmla="*/ 534 w 551"/>
                <a:gd name="T27" fmla="*/ 505 h 555"/>
                <a:gd name="T28" fmla="*/ 551 w 551"/>
                <a:gd name="T29" fmla="*/ 522 h 555"/>
                <a:gd name="T30" fmla="*/ 546 w 551"/>
                <a:gd name="T31" fmla="*/ 534 h 555"/>
                <a:gd name="T32" fmla="*/ 534 w 551"/>
                <a:gd name="T33" fmla="*/ 539 h 555"/>
                <a:gd name="T34" fmla="*/ 433 w 551"/>
                <a:gd name="T35" fmla="*/ 548 h 555"/>
                <a:gd name="T36" fmla="*/ 338 w 551"/>
                <a:gd name="T37" fmla="*/ 555 h 555"/>
                <a:gd name="T38" fmla="*/ 250 w 551"/>
                <a:gd name="T39" fmla="*/ 534 h 555"/>
                <a:gd name="T40" fmla="*/ 168 w 551"/>
                <a:gd name="T41" fmla="*/ 461 h 555"/>
                <a:gd name="T42" fmla="*/ 144 w 551"/>
                <a:gd name="T43" fmla="*/ 392 h 555"/>
                <a:gd name="T44" fmla="*/ 124 w 551"/>
                <a:gd name="T45" fmla="*/ 322 h 555"/>
                <a:gd name="T46" fmla="*/ 101 w 551"/>
                <a:gd name="T47" fmla="*/ 301 h 555"/>
                <a:gd name="T48" fmla="*/ 75 w 551"/>
                <a:gd name="T49" fmla="*/ 286 h 555"/>
                <a:gd name="T50" fmla="*/ 24 w 551"/>
                <a:gd name="T51" fmla="*/ 253 h 555"/>
                <a:gd name="T52" fmla="*/ 0 w 551"/>
                <a:gd name="T53" fmla="*/ 181 h 555"/>
                <a:gd name="T54" fmla="*/ 10 w 551"/>
                <a:gd name="T55" fmla="*/ 141 h 555"/>
                <a:gd name="T56" fmla="*/ 28 w 551"/>
                <a:gd name="T57" fmla="*/ 102 h 555"/>
                <a:gd name="T58" fmla="*/ 54 w 551"/>
                <a:gd name="T59" fmla="*/ 67 h 555"/>
                <a:gd name="T60" fmla="*/ 87 w 551"/>
                <a:gd name="T61" fmla="*/ 36 h 555"/>
                <a:gd name="T62" fmla="*/ 120 w 551"/>
                <a:gd name="T63" fmla="*/ 13 h 555"/>
                <a:gd name="T64" fmla="*/ 154 w 551"/>
                <a:gd name="T65" fmla="*/ 0 h 555"/>
                <a:gd name="T66" fmla="*/ 176 w 551"/>
                <a:gd name="T67" fmla="*/ 9 h 555"/>
                <a:gd name="T68" fmla="*/ 166 w 551"/>
                <a:gd name="T69" fmla="*/ 32 h 555"/>
                <a:gd name="T70" fmla="*/ 166 w 551"/>
                <a:gd name="T71" fmla="*/ 32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1" h="555">
                  <a:moveTo>
                    <a:pt x="166" y="32"/>
                  </a:moveTo>
                  <a:lnTo>
                    <a:pt x="54" y="133"/>
                  </a:lnTo>
                  <a:lnTo>
                    <a:pt x="48" y="169"/>
                  </a:lnTo>
                  <a:lnTo>
                    <a:pt x="64" y="199"/>
                  </a:lnTo>
                  <a:lnTo>
                    <a:pt x="93" y="223"/>
                  </a:lnTo>
                  <a:lnTo>
                    <a:pt x="127" y="244"/>
                  </a:lnTo>
                  <a:lnTo>
                    <a:pt x="182" y="284"/>
                  </a:lnTo>
                  <a:lnTo>
                    <a:pt x="233" y="413"/>
                  </a:lnTo>
                  <a:lnTo>
                    <a:pt x="254" y="433"/>
                  </a:lnTo>
                  <a:lnTo>
                    <a:pt x="287" y="451"/>
                  </a:lnTo>
                  <a:lnTo>
                    <a:pt x="328" y="465"/>
                  </a:lnTo>
                  <a:lnTo>
                    <a:pt x="373" y="479"/>
                  </a:lnTo>
                  <a:lnTo>
                    <a:pt x="464" y="497"/>
                  </a:lnTo>
                  <a:lnTo>
                    <a:pt x="534" y="505"/>
                  </a:lnTo>
                  <a:lnTo>
                    <a:pt x="551" y="522"/>
                  </a:lnTo>
                  <a:lnTo>
                    <a:pt x="546" y="534"/>
                  </a:lnTo>
                  <a:lnTo>
                    <a:pt x="534" y="539"/>
                  </a:lnTo>
                  <a:lnTo>
                    <a:pt x="433" y="548"/>
                  </a:lnTo>
                  <a:lnTo>
                    <a:pt x="338" y="555"/>
                  </a:lnTo>
                  <a:lnTo>
                    <a:pt x="250" y="534"/>
                  </a:lnTo>
                  <a:lnTo>
                    <a:pt x="168" y="461"/>
                  </a:lnTo>
                  <a:lnTo>
                    <a:pt x="144" y="392"/>
                  </a:lnTo>
                  <a:lnTo>
                    <a:pt x="124" y="322"/>
                  </a:lnTo>
                  <a:lnTo>
                    <a:pt x="101" y="301"/>
                  </a:lnTo>
                  <a:lnTo>
                    <a:pt x="75" y="286"/>
                  </a:lnTo>
                  <a:lnTo>
                    <a:pt x="24" y="253"/>
                  </a:lnTo>
                  <a:lnTo>
                    <a:pt x="0" y="181"/>
                  </a:lnTo>
                  <a:lnTo>
                    <a:pt x="10" y="141"/>
                  </a:lnTo>
                  <a:lnTo>
                    <a:pt x="28" y="102"/>
                  </a:lnTo>
                  <a:lnTo>
                    <a:pt x="54" y="67"/>
                  </a:lnTo>
                  <a:lnTo>
                    <a:pt x="87" y="36"/>
                  </a:lnTo>
                  <a:lnTo>
                    <a:pt x="120" y="13"/>
                  </a:lnTo>
                  <a:lnTo>
                    <a:pt x="154" y="0"/>
                  </a:lnTo>
                  <a:lnTo>
                    <a:pt x="176" y="9"/>
                  </a:lnTo>
                  <a:lnTo>
                    <a:pt x="166" y="32"/>
                  </a:lnTo>
                  <a:lnTo>
                    <a:pt x="166"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3" name="Freeform 125"/>
            <p:cNvSpPr>
              <a:spLocks/>
            </p:cNvSpPr>
            <p:nvPr/>
          </p:nvSpPr>
          <p:spPr bwMode="auto">
            <a:xfrm>
              <a:off x="3630" y="3246"/>
              <a:ext cx="253" cy="159"/>
            </a:xfrm>
            <a:custGeom>
              <a:avLst/>
              <a:gdLst>
                <a:gd name="T0" fmla="*/ 33 w 506"/>
                <a:gd name="T1" fmla="*/ 14 h 317"/>
                <a:gd name="T2" fmla="*/ 58 w 506"/>
                <a:gd name="T3" fmla="*/ 86 h 317"/>
                <a:gd name="T4" fmla="*/ 78 w 506"/>
                <a:gd name="T5" fmla="*/ 117 h 317"/>
                <a:gd name="T6" fmla="*/ 100 w 506"/>
                <a:gd name="T7" fmla="*/ 146 h 317"/>
                <a:gd name="T8" fmla="*/ 128 w 506"/>
                <a:gd name="T9" fmla="*/ 171 h 317"/>
                <a:gd name="T10" fmla="*/ 159 w 506"/>
                <a:gd name="T11" fmla="*/ 193 h 317"/>
                <a:gd name="T12" fmla="*/ 191 w 506"/>
                <a:gd name="T13" fmla="*/ 209 h 317"/>
                <a:gd name="T14" fmla="*/ 226 w 506"/>
                <a:gd name="T15" fmla="*/ 224 h 317"/>
                <a:gd name="T16" fmla="*/ 299 w 506"/>
                <a:gd name="T17" fmla="*/ 237 h 317"/>
                <a:gd name="T18" fmla="*/ 484 w 506"/>
                <a:gd name="T19" fmla="*/ 225 h 317"/>
                <a:gd name="T20" fmla="*/ 506 w 506"/>
                <a:gd name="T21" fmla="*/ 237 h 317"/>
                <a:gd name="T22" fmla="*/ 492 w 506"/>
                <a:gd name="T23" fmla="*/ 259 h 317"/>
                <a:gd name="T24" fmla="*/ 453 w 506"/>
                <a:gd name="T25" fmla="*/ 275 h 317"/>
                <a:gd name="T26" fmla="*/ 395 w 506"/>
                <a:gd name="T27" fmla="*/ 295 h 317"/>
                <a:gd name="T28" fmla="*/ 339 w 506"/>
                <a:gd name="T29" fmla="*/ 311 h 317"/>
                <a:gd name="T30" fmla="*/ 297 w 506"/>
                <a:gd name="T31" fmla="*/ 317 h 317"/>
                <a:gd name="T32" fmla="*/ 194 w 506"/>
                <a:gd name="T33" fmla="*/ 289 h 317"/>
                <a:gd name="T34" fmla="*/ 145 w 506"/>
                <a:gd name="T35" fmla="*/ 259 h 317"/>
                <a:gd name="T36" fmla="*/ 99 w 506"/>
                <a:gd name="T37" fmla="*/ 219 h 317"/>
                <a:gd name="T38" fmla="*/ 60 w 506"/>
                <a:gd name="T39" fmla="*/ 175 h 317"/>
                <a:gd name="T40" fmla="*/ 28 w 506"/>
                <a:gd name="T41" fmla="*/ 124 h 317"/>
                <a:gd name="T42" fmla="*/ 0 w 506"/>
                <a:gd name="T43" fmla="*/ 21 h 317"/>
                <a:gd name="T44" fmla="*/ 13 w 506"/>
                <a:gd name="T45" fmla="*/ 0 h 317"/>
                <a:gd name="T46" fmla="*/ 33 w 506"/>
                <a:gd name="T47" fmla="*/ 14 h 317"/>
                <a:gd name="T48" fmla="*/ 33 w 506"/>
                <a:gd name="T49" fmla="*/ 1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6" h="317">
                  <a:moveTo>
                    <a:pt x="33" y="14"/>
                  </a:moveTo>
                  <a:lnTo>
                    <a:pt x="58" y="86"/>
                  </a:lnTo>
                  <a:lnTo>
                    <a:pt x="78" y="117"/>
                  </a:lnTo>
                  <a:lnTo>
                    <a:pt x="100" y="146"/>
                  </a:lnTo>
                  <a:lnTo>
                    <a:pt x="128" y="171"/>
                  </a:lnTo>
                  <a:lnTo>
                    <a:pt x="159" y="193"/>
                  </a:lnTo>
                  <a:lnTo>
                    <a:pt x="191" y="209"/>
                  </a:lnTo>
                  <a:lnTo>
                    <a:pt x="226" y="224"/>
                  </a:lnTo>
                  <a:lnTo>
                    <a:pt x="299" y="237"/>
                  </a:lnTo>
                  <a:lnTo>
                    <a:pt x="484" y="225"/>
                  </a:lnTo>
                  <a:lnTo>
                    <a:pt x="506" y="237"/>
                  </a:lnTo>
                  <a:lnTo>
                    <a:pt x="492" y="259"/>
                  </a:lnTo>
                  <a:lnTo>
                    <a:pt x="453" y="275"/>
                  </a:lnTo>
                  <a:lnTo>
                    <a:pt x="395" y="295"/>
                  </a:lnTo>
                  <a:lnTo>
                    <a:pt x="339" y="311"/>
                  </a:lnTo>
                  <a:lnTo>
                    <a:pt x="297" y="317"/>
                  </a:lnTo>
                  <a:lnTo>
                    <a:pt x="194" y="289"/>
                  </a:lnTo>
                  <a:lnTo>
                    <a:pt x="145" y="259"/>
                  </a:lnTo>
                  <a:lnTo>
                    <a:pt x="99" y="219"/>
                  </a:lnTo>
                  <a:lnTo>
                    <a:pt x="60" y="175"/>
                  </a:lnTo>
                  <a:lnTo>
                    <a:pt x="28" y="124"/>
                  </a:lnTo>
                  <a:lnTo>
                    <a:pt x="0" y="21"/>
                  </a:lnTo>
                  <a:lnTo>
                    <a:pt x="13" y="0"/>
                  </a:lnTo>
                  <a:lnTo>
                    <a:pt x="33" y="14"/>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4" name="Freeform 126"/>
            <p:cNvSpPr>
              <a:spLocks/>
            </p:cNvSpPr>
            <p:nvPr/>
          </p:nvSpPr>
          <p:spPr bwMode="auto">
            <a:xfrm>
              <a:off x="3510" y="3330"/>
              <a:ext cx="120" cy="193"/>
            </a:xfrm>
            <a:custGeom>
              <a:avLst/>
              <a:gdLst>
                <a:gd name="T0" fmla="*/ 220 w 238"/>
                <a:gd name="T1" fmla="*/ 36 h 386"/>
                <a:gd name="T2" fmla="*/ 146 w 238"/>
                <a:gd name="T3" fmla="*/ 58 h 386"/>
                <a:gd name="T4" fmla="*/ 104 w 238"/>
                <a:gd name="T5" fmla="*/ 101 h 386"/>
                <a:gd name="T6" fmla="*/ 73 w 238"/>
                <a:gd name="T7" fmla="*/ 165 h 386"/>
                <a:gd name="T8" fmla="*/ 59 w 238"/>
                <a:gd name="T9" fmla="*/ 232 h 386"/>
                <a:gd name="T10" fmla="*/ 68 w 238"/>
                <a:gd name="T11" fmla="*/ 291 h 386"/>
                <a:gd name="T12" fmla="*/ 96 w 238"/>
                <a:gd name="T13" fmla="*/ 321 h 386"/>
                <a:gd name="T14" fmla="*/ 135 w 238"/>
                <a:gd name="T15" fmla="*/ 340 h 386"/>
                <a:gd name="T16" fmla="*/ 220 w 238"/>
                <a:gd name="T17" fmla="*/ 352 h 386"/>
                <a:gd name="T18" fmla="*/ 238 w 238"/>
                <a:gd name="T19" fmla="*/ 370 h 386"/>
                <a:gd name="T20" fmla="*/ 234 w 238"/>
                <a:gd name="T21" fmla="*/ 382 h 386"/>
                <a:gd name="T22" fmla="*/ 220 w 238"/>
                <a:gd name="T23" fmla="*/ 386 h 386"/>
                <a:gd name="T24" fmla="*/ 103 w 238"/>
                <a:gd name="T25" fmla="*/ 378 h 386"/>
                <a:gd name="T26" fmla="*/ 45 w 238"/>
                <a:gd name="T27" fmla="*/ 358 h 386"/>
                <a:gd name="T28" fmla="*/ 6 w 238"/>
                <a:gd name="T29" fmla="*/ 321 h 386"/>
                <a:gd name="T30" fmla="*/ 0 w 238"/>
                <a:gd name="T31" fmla="*/ 277 h 386"/>
                <a:gd name="T32" fmla="*/ 8 w 238"/>
                <a:gd name="T33" fmla="*/ 195 h 386"/>
                <a:gd name="T34" fmla="*/ 20 w 238"/>
                <a:gd name="T35" fmla="*/ 154 h 386"/>
                <a:gd name="T36" fmla="*/ 39 w 238"/>
                <a:gd name="T37" fmla="*/ 116 h 386"/>
                <a:gd name="T38" fmla="*/ 63 w 238"/>
                <a:gd name="T39" fmla="*/ 81 h 386"/>
                <a:gd name="T40" fmla="*/ 92 w 238"/>
                <a:gd name="T41" fmla="*/ 51 h 386"/>
                <a:gd name="T42" fmla="*/ 127 w 238"/>
                <a:gd name="T43" fmla="*/ 27 h 386"/>
                <a:gd name="T44" fmla="*/ 165 w 238"/>
                <a:gd name="T45" fmla="*/ 10 h 386"/>
                <a:gd name="T46" fmla="*/ 220 w 238"/>
                <a:gd name="T47" fmla="*/ 0 h 386"/>
                <a:gd name="T48" fmla="*/ 238 w 238"/>
                <a:gd name="T49" fmla="*/ 17 h 386"/>
                <a:gd name="T50" fmla="*/ 220 w 238"/>
                <a:gd name="T51" fmla="*/ 36 h 386"/>
                <a:gd name="T52" fmla="*/ 220 w 238"/>
                <a:gd name="T53" fmla="*/ 36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8" h="386">
                  <a:moveTo>
                    <a:pt x="220" y="36"/>
                  </a:moveTo>
                  <a:lnTo>
                    <a:pt x="146" y="58"/>
                  </a:lnTo>
                  <a:lnTo>
                    <a:pt x="104" y="101"/>
                  </a:lnTo>
                  <a:lnTo>
                    <a:pt x="73" y="165"/>
                  </a:lnTo>
                  <a:lnTo>
                    <a:pt x="59" y="232"/>
                  </a:lnTo>
                  <a:lnTo>
                    <a:pt x="68" y="291"/>
                  </a:lnTo>
                  <a:lnTo>
                    <a:pt x="96" y="321"/>
                  </a:lnTo>
                  <a:lnTo>
                    <a:pt x="135" y="340"/>
                  </a:lnTo>
                  <a:lnTo>
                    <a:pt x="220" y="352"/>
                  </a:lnTo>
                  <a:lnTo>
                    <a:pt x="238" y="370"/>
                  </a:lnTo>
                  <a:lnTo>
                    <a:pt x="234" y="382"/>
                  </a:lnTo>
                  <a:lnTo>
                    <a:pt x="220" y="386"/>
                  </a:lnTo>
                  <a:lnTo>
                    <a:pt x="103" y="378"/>
                  </a:lnTo>
                  <a:lnTo>
                    <a:pt x="45" y="358"/>
                  </a:lnTo>
                  <a:lnTo>
                    <a:pt x="6" y="321"/>
                  </a:lnTo>
                  <a:lnTo>
                    <a:pt x="0" y="277"/>
                  </a:lnTo>
                  <a:lnTo>
                    <a:pt x="8" y="195"/>
                  </a:lnTo>
                  <a:lnTo>
                    <a:pt x="20" y="154"/>
                  </a:lnTo>
                  <a:lnTo>
                    <a:pt x="39" y="116"/>
                  </a:lnTo>
                  <a:lnTo>
                    <a:pt x="63" y="81"/>
                  </a:lnTo>
                  <a:lnTo>
                    <a:pt x="92" y="51"/>
                  </a:lnTo>
                  <a:lnTo>
                    <a:pt x="127" y="27"/>
                  </a:lnTo>
                  <a:lnTo>
                    <a:pt x="165" y="10"/>
                  </a:lnTo>
                  <a:lnTo>
                    <a:pt x="220" y="0"/>
                  </a:lnTo>
                  <a:lnTo>
                    <a:pt x="238" y="17"/>
                  </a:lnTo>
                  <a:lnTo>
                    <a:pt x="220" y="36"/>
                  </a:lnTo>
                  <a:lnTo>
                    <a:pt x="220"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5" name="Freeform 127"/>
            <p:cNvSpPr>
              <a:spLocks/>
            </p:cNvSpPr>
            <p:nvPr/>
          </p:nvSpPr>
          <p:spPr bwMode="auto">
            <a:xfrm>
              <a:off x="3575" y="3361"/>
              <a:ext cx="166" cy="177"/>
            </a:xfrm>
            <a:custGeom>
              <a:avLst/>
              <a:gdLst>
                <a:gd name="T0" fmla="*/ 76 w 331"/>
                <a:gd name="T1" fmla="*/ 277 h 355"/>
                <a:gd name="T2" fmla="*/ 105 w 331"/>
                <a:gd name="T3" fmla="*/ 290 h 355"/>
                <a:gd name="T4" fmla="*/ 148 w 331"/>
                <a:gd name="T5" fmla="*/ 296 h 355"/>
                <a:gd name="T6" fmla="*/ 232 w 331"/>
                <a:gd name="T7" fmla="*/ 301 h 355"/>
                <a:gd name="T8" fmla="*/ 312 w 331"/>
                <a:gd name="T9" fmla="*/ 301 h 355"/>
                <a:gd name="T10" fmla="*/ 331 w 331"/>
                <a:gd name="T11" fmla="*/ 316 h 355"/>
                <a:gd name="T12" fmla="*/ 314 w 331"/>
                <a:gd name="T13" fmla="*/ 335 h 355"/>
                <a:gd name="T14" fmla="*/ 199 w 331"/>
                <a:gd name="T15" fmla="*/ 351 h 355"/>
                <a:gd name="T16" fmla="*/ 81 w 331"/>
                <a:gd name="T17" fmla="*/ 355 h 355"/>
                <a:gd name="T18" fmla="*/ 32 w 331"/>
                <a:gd name="T19" fmla="*/ 327 h 355"/>
                <a:gd name="T20" fmla="*/ 0 w 331"/>
                <a:gd name="T21" fmla="*/ 282 h 355"/>
                <a:gd name="T22" fmla="*/ 4 w 331"/>
                <a:gd name="T23" fmla="*/ 194 h 355"/>
                <a:gd name="T24" fmla="*/ 15 w 331"/>
                <a:gd name="T25" fmla="*/ 151 h 355"/>
                <a:gd name="T26" fmla="*/ 33 w 331"/>
                <a:gd name="T27" fmla="*/ 110 h 355"/>
                <a:gd name="T28" fmla="*/ 58 w 331"/>
                <a:gd name="T29" fmla="*/ 72 h 355"/>
                <a:gd name="T30" fmla="*/ 90 w 331"/>
                <a:gd name="T31" fmla="*/ 41 h 355"/>
                <a:gd name="T32" fmla="*/ 108 w 331"/>
                <a:gd name="T33" fmla="*/ 27 h 355"/>
                <a:gd name="T34" fmla="*/ 129 w 331"/>
                <a:gd name="T35" fmla="*/ 15 h 355"/>
                <a:gd name="T36" fmla="*/ 173 w 331"/>
                <a:gd name="T37" fmla="*/ 0 h 355"/>
                <a:gd name="T38" fmla="*/ 197 w 331"/>
                <a:gd name="T39" fmla="*/ 9 h 355"/>
                <a:gd name="T40" fmla="*/ 185 w 331"/>
                <a:gd name="T41" fmla="*/ 33 h 355"/>
                <a:gd name="T42" fmla="*/ 119 w 331"/>
                <a:gd name="T43" fmla="*/ 84 h 355"/>
                <a:gd name="T44" fmla="*/ 79 w 331"/>
                <a:gd name="T45" fmla="*/ 144 h 355"/>
                <a:gd name="T46" fmla="*/ 65 w 331"/>
                <a:gd name="T47" fmla="*/ 208 h 355"/>
                <a:gd name="T48" fmla="*/ 76 w 331"/>
                <a:gd name="T49" fmla="*/ 277 h 355"/>
                <a:gd name="T50" fmla="*/ 76 w 331"/>
                <a:gd name="T51" fmla="*/ 27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1" h="355">
                  <a:moveTo>
                    <a:pt x="76" y="277"/>
                  </a:moveTo>
                  <a:lnTo>
                    <a:pt x="105" y="290"/>
                  </a:lnTo>
                  <a:lnTo>
                    <a:pt x="148" y="296"/>
                  </a:lnTo>
                  <a:lnTo>
                    <a:pt x="232" y="301"/>
                  </a:lnTo>
                  <a:lnTo>
                    <a:pt x="312" y="301"/>
                  </a:lnTo>
                  <a:lnTo>
                    <a:pt x="331" y="316"/>
                  </a:lnTo>
                  <a:lnTo>
                    <a:pt x="314" y="335"/>
                  </a:lnTo>
                  <a:lnTo>
                    <a:pt x="199" y="351"/>
                  </a:lnTo>
                  <a:lnTo>
                    <a:pt x="81" y="355"/>
                  </a:lnTo>
                  <a:lnTo>
                    <a:pt x="32" y="327"/>
                  </a:lnTo>
                  <a:lnTo>
                    <a:pt x="0" y="282"/>
                  </a:lnTo>
                  <a:lnTo>
                    <a:pt x="4" y="194"/>
                  </a:lnTo>
                  <a:lnTo>
                    <a:pt x="15" y="151"/>
                  </a:lnTo>
                  <a:lnTo>
                    <a:pt x="33" y="110"/>
                  </a:lnTo>
                  <a:lnTo>
                    <a:pt x="58" y="72"/>
                  </a:lnTo>
                  <a:lnTo>
                    <a:pt x="90" y="41"/>
                  </a:lnTo>
                  <a:lnTo>
                    <a:pt x="108" y="27"/>
                  </a:lnTo>
                  <a:lnTo>
                    <a:pt x="129" y="15"/>
                  </a:lnTo>
                  <a:lnTo>
                    <a:pt x="173" y="0"/>
                  </a:lnTo>
                  <a:lnTo>
                    <a:pt x="197" y="9"/>
                  </a:lnTo>
                  <a:lnTo>
                    <a:pt x="185" y="33"/>
                  </a:lnTo>
                  <a:lnTo>
                    <a:pt x="119" y="84"/>
                  </a:lnTo>
                  <a:lnTo>
                    <a:pt x="79" y="144"/>
                  </a:lnTo>
                  <a:lnTo>
                    <a:pt x="65" y="208"/>
                  </a:lnTo>
                  <a:lnTo>
                    <a:pt x="76" y="277"/>
                  </a:lnTo>
                  <a:lnTo>
                    <a:pt x="76"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6" name="Freeform 128"/>
            <p:cNvSpPr>
              <a:spLocks/>
            </p:cNvSpPr>
            <p:nvPr/>
          </p:nvSpPr>
          <p:spPr bwMode="auto">
            <a:xfrm>
              <a:off x="3673" y="3372"/>
              <a:ext cx="154" cy="134"/>
            </a:xfrm>
            <a:custGeom>
              <a:avLst/>
              <a:gdLst>
                <a:gd name="T0" fmla="*/ 41 w 308"/>
                <a:gd name="T1" fmla="*/ 21 h 267"/>
                <a:gd name="T2" fmla="*/ 38 w 308"/>
                <a:gd name="T3" fmla="*/ 72 h 267"/>
                <a:gd name="T4" fmla="*/ 54 w 308"/>
                <a:gd name="T5" fmla="*/ 110 h 267"/>
                <a:gd name="T6" fmla="*/ 82 w 308"/>
                <a:gd name="T7" fmla="*/ 145 h 267"/>
                <a:gd name="T8" fmla="*/ 118 w 308"/>
                <a:gd name="T9" fmla="*/ 172 h 267"/>
                <a:gd name="T10" fmla="*/ 157 w 308"/>
                <a:gd name="T11" fmla="*/ 188 h 267"/>
                <a:gd name="T12" fmla="*/ 289 w 308"/>
                <a:gd name="T13" fmla="*/ 195 h 267"/>
                <a:gd name="T14" fmla="*/ 308 w 308"/>
                <a:gd name="T15" fmla="*/ 211 h 267"/>
                <a:gd name="T16" fmla="*/ 305 w 308"/>
                <a:gd name="T17" fmla="*/ 223 h 267"/>
                <a:gd name="T18" fmla="*/ 292 w 308"/>
                <a:gd name="T19" fmla="*/ 231 h 267"/>
                <a:gd name="T20" fmla="*/ 217 w 308"/>
                <a:gd name="T21" fmla="*/ 253 h 267"/>
                <a:gd name="T22" fmla="*/ 142 w 308"/>
                <a:gd name="T23" fmla="*/ 267 h 267"/>
                <a:gd name="T24" fmla="*/ 78 w 308"/>
                <a:gd name="T25" fmla="*/ 232 h 267"/>
                <a:gd name="T26" fmla="*/ 27 w 308"/>
                <a:gd name="T27" fmla="*/ 166 h 267"/>
                <a:gd name="T28" fmla="*/ 0 w 308"/>
                <a:gd name="T29" fmla="*/ 86 h 267"/>
                <a:gd name="T30" fmla="*/ 6 w 308"/>
                <a:gd name="T31" fmla="*/ 13 h 267"/>
                <a:gd name="T32" fmla="*/ 15 w 308"/>
                <a:gd name="T33" fmla="*/ 2 h 267"/>
                <a:gd name="T34" fmla="*/ 27 w 308"/>
                <a:gd name="T35" fmla="*/ 0 h 267"/>
                <a:gd name="T36" fmla="*/ 41 w 308"/>
                <a:gd name="T37" fmla="*/ 21 h 267"/>
                <a:gd name="T38" fmla="*/ 41 w 308"/>
                <a:gd name="T39" fmla="*/ 21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8" h="267">
                  <a:moveTo>
                    <a:pt x="41" y="21"/>
                  </a:moveTo>
                  <a:lnTo>
                    <a:pt x="38" y="72"/>
                  </a:lnTo>
                  <a:lnTo>
                    <a:pt x="54" y="110"/>
                  </a:lnTo>
                  <a:lnTo>
                    <a:pt x="82" y="145"/>
                  </a:lnTo>
                  <a:lnTo>
                    <a:pt x="118" y="172"/>
                  </a:lnTo>
                  <a:lnTo>
                    <a:pt x="157" y="188"/>
                  </a:lnTo>
                  <a:lnTo>
                    <a:pt x="289" y="195"/>
                  </a:lnTo>
                  <a:lnTo>
                    <a:pt x="308" y="211"/>
                  </a:lnTo>
                  <a:lnTo>
                    <a:pt x="305" y="223"/>
                  </a:lnTo>
                  <a:lnTo>
                    <a:pt x="292" y="231"/>
                  </a:lnTo>
                  <a:lnTo>
                    <a:pt x="217" y="253"/>
                  </a:lnTo>
                  <a:lnTo>
                    <a:pt x="142" y="267"/>
                  </a:lnTo>
                  <a:lnTo>
                    <a:pt x="78" y="232"/>
                  </a:lnTo>
                  <a:lnTo>
                    <a:pt x="27" y="166"/>
                  </a:lnTo>
                  <a:lnTo>
                    <a:pt x="0" y="86"/>
                  </a:lnTo>
                  <a:lnTo>
                    <a:pt x="6" y="13"/>
                  </a:lnTo>
                  <a:lnTo>
                    <a:pt x="15" y="2"/>
                  </a:lnTo>
                  <a:lnTo>
                    <a:pt x="27" y="0"/>
                  </a:lnTo>
                  <a:lnTo>
                    <a:pt x="41" y="21"/>
                  </a:lnTo>
                  <a:lnTo>
                    <a:pt x="4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7" name="Freeform 129"/>
            <p:cNvSpPr>
              <a:spLocks/>
            </p:cNvSpPr>
            <p:nvPr/>
          </p:nvSpPr>
          <p:spPr bwMode="auto">
            <a:xfrm>
              <a:off x="3534" y="3537"/>
              <a:ext cx="615" cy="164"/>
            </a:xfrm>
            <a:custGeom>
              <a:avLst/>
              <a:gdLst>
                <a:gd name="T0" fmla="*/ 44 w 1231"/>
                <a:gd name="T1" fmla="*/ 22 h 330"/>
                <a:gd name="T2" fmla="*/ 52 w 1231"/>
                <a:gd name="T3" fmla="*/ 78 h 330"/>
                <a:gd name="T4" fmla="*/ 67 w 1231"/>
                <a:gd name="T5" fmla="*/ 126 h 330"/>
                <a:gd name="T6" fmla="*/ 86 w 1231"/>
                <a:gd name="T7" fmla="*/ 165 h 330"/>
                <a:gd name="T8" fmla="*/ 110 w 1231"/>
                <a:gd name="T9" fmla="*/ 198 h 330"/>
                <a:gd name="T10" fmla="*/ 139 w 1231"/>
                <a:gd name="T11" fmla="*/ 223 h 330"/>
                <a:gd name="T12" fmla="*/ 171 w 1231"/>
                <a:gd name="T13" fmla="*/ 242 h 330"/>
                <a:gd name="T14" fmla="*/ 206 w 1231"/>
                <a:gd name="T15" fmla="*/ 255 h 330"/>
                <a:gd name="T16" fmla="*/ 244 w 1231"/>
                <a:gd name="T17" fmla="*/ 264 h 330"/>
                <a:gd name="T18" fmla="*/ 414 w 1231"/>
                <a:gd name="T19" fmla="*/ 254 h 330"/>
                <a:gd name="T20" fmla="*/ 503 w 1231"/>
                <a:gd name="T21" fmla="*/ 234 h 330"/>
                <a:gd name="T22" fmla="*/ 591 w 1231"/>
                <a:gd name="T23" fmla="*/ 207 h 330"/>
                <a:gd name="T24" fmla="*/ 660 w 1231"/>
                <a:gd name="T25" fmla="*/ 185 h 330"/>
                <a:gd name="T26" fmla="*/ 738 w 1231"/>
                <a:gd name="T27" fmla="*/ 159 h 330"/>
                <a:gd name="T28" fmla="*/ 821 w 1231"/>
                <a:gd name="T29" fmla="*/ 137 h 330"/>
                <a:gd name="T30" fmla="*/ 905 w 1231"/>
                <a:gd name="T31" fmla="*/ 119 h 330"/>
                <a:gd name="T32" fmla="*/ 990 w 1231"/>
                <a:gd name="T33" fmla="*/ 110 h 330"/>
                <a:gd name="T34" fmla="*/ 1071 w 1231"/>
                <a:gd name="T35" fmla="*/ 112 h 330"/>
                <a:gd name="T36" fmla="*/ 1149 w 1231"/>
                <a:gd name="T37" fmla="*/ 128 h 330"/>
                <a:gd name="T38" fmla="*/ 1220 w 1231"/>
                <a:gd name="T39" fmla="*/ 162 h 330"/>
                <a:gd name="T40" fmla="*/ 1231 w 1231"/>
                <a:gd name="T41" fmla="*/ 185 h 330"/>
                <a:gd name="T42" fmla="*/ 1222 w 1231"/>
                <a:gd name="T43" fmla="*/ 193 h 330"/>
                <a:gd name="T44" fmla="*/ 1207 w 1231"/>
                <a:gd name="T45" fmla="*/ 195 h 330"/>
                <a:gd name="T46" fmla="*/ 1149 w 1231"/>
                <a:gd name="T47" fmla="*/ 179 h 330"/>
                <a:gd name="T48" fmla="*/ 1089 w 1231"/>
                <a:gd name="T49" fmla="*/ 161 h 330"/>
                <a:gd name="T50" fmla="*/ 962 w 1231"/>
                <a:gd name="T51" fmla="*/ 157 h 330"/>
                <a:gd name="T52" fmla="*/ 844 w 1231"/>
                <a:gd name="T53" fmla="*/ 181 h 330"/>
                <a:gd name="T54" fmla="*/ 785 w 1231"/>
                <a:gd name="T55" fmla="*/ 199 h 330"/>
                <a:gd name="T56" fmla="*/ 726 w 1231"/>
                <a:gd name="T57" fmla="*/ 221 h 330"/>
                <a:gd name="T58" fmla="*/ 667 w 1231"/>
                <a:gd name="T59" fmla="*/ 242 h 330"/>
                <a:gd name="T60" fmla="*/ 607 w 1231"/>
                <a:gd name="T61" fmla="*/ 263 h 330"/>
                <a:gd name="T62" fmla="*/ 524 w 1231"/>
                <a:gd name="T63" fmla="*/ 289 h 330"/>
                <a:gd name="T64" fmla="*/ 429 w 1231"/>
                <a:gd name="T65" fmla="*/ 314 h 330"/>
                <a:gd name="T66" fmla="*/ 333 w 1231"/>
                <a:gd name="T67" fmla="*/ 330 h 330"/>
                <a:gd name="T68" fmla="*/ 247 w 1231"/>
                <a:gd name="T69" fmla="*/ 327 h 330"/>
                <a:gd name="T70" fmla="*/ 154 w 1231"/>
                <a:gd name="T71" fmla="*/ 287 h 330"/>
                <a:gd name="T72" fmla="*/ 108 w 1231"/>
                <a:gd name="T73" fmla="*/ 253 h 330"/>
                <a:gd name="T74" fmla="*/ 66 w 1231"/>
                <a:gd name="T75" fmla="*/ 212 h 330"/>
                <a:gd name="T76" fmla="*/ 9 w 1231"/>
                <a:gd name="T77" fmla="*/ 116 h 330"/>
                <a:gd name="T78" fmla="*/ 0 w 1231"/>
                <a:gd name="T79" fmla="*/ 65 h 330"/>
                <a:gd name="T80" fmla="*/ 9 w 1231"/>
                <a:gd name="T81" fmla="*/ 14 h 330"/>
                <a:gd name="T82" fmla="*/ 19 w 1231"/>
                <a:gd name="T83" fmla="*/ 2 h 330"/>
                <a:gd name="T84" fmla="*/ 30 w 1231"/>
                <a:gd name="T85" fmla="*/ 0 h 330"/>
                <a:gd name="T86" fmla="*/ 44 w 1231"/>
                <a:gd name="T87" fmla="*/ 22 h 330"/>
                <a:gd name="T88" fmla="*/ 44 w 1231"/>
                <a:gd name="T89" fmla="*/ 22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1" h="330">
                  <a:moveTo>
                    <a:pt x="44" y="22"/>
                  </a:moveTo>
                  <a:lnTo>
                    <a:pt x="52" y="78"/>
                  </a:lnTo>
                  <a:lnTo>
                    <a:pt x="67" y="126"/>
                  </a:lnTo>
                  <a:lnTo>
                    <a:pt x="86" y="165"/>
                  </a:lnTo>
                  <a:lnTo>
                    <a:pt x="110" y="198"/>
                  </a:lnTo>
                  <a:lnTo>
                    <a:pt x="139" y="223"/>
                  </a:lnTo>
                  <a:lnTo>
                    <a:pt x="171" y="242"/>
                  </a:lnTo>
                  <a:lnTo>
                    <a:pt x="206" y="255"/>
                  </a:lnTo>
                  <a:lnTo>
                    <a:pt x="244" y="264"/>
                  </a:lnTo>
                  <a:lnTo>
                    <a:pt x="414" y="254"/>
                  </a:lnTo>
                  <a:lnTo>
                    <a:pt x="503" y="234"/>
                  </a:lnTo>
                  <a:lnTo>
                    <a:pt x="591" y="207"/>
                  </a:lnTo>
                  <a:lnTo>
                    <a:pt x="660" y="185"/>
                  </a:lnTo>
                  <a:lnTo>
                    <a:pt x="738" y="159"/>
                  </a:lnTo>
                  <a:lnTo>
                    <a:pt x="821" y="137"/>
                  </a:lnTo>
                  <a:lnTo>
                    <a:pt x="905" y="119"/>
                  </a:lnTo>
                  <a:lnTo>
                    <a:pt x="990" y="110"/>
                  </a:lnTo>
                  <a:lnTo>
                    <a:pt x="1071" y="112"/>
                  </a:lnTo>
                  <a:lnTo>
                    <a:pt x="1149" y="128"/>
                  </a:lnTo>
                  <a:lnTo>
                    <a:pt x="1220" y="162"/>
                  </a:lnTo>
                  <a:lnTo>
                    <a:pt x="1231" y="185"/>
                  </a:lnTo>
                  <a:lnTo>
                    <a:pt x="1222" y="193"/>
                  </a:lnTo>
                  <a:lnTo>
                    <a:pt x="1207" y="195"/>
                  </a:lnTo>
                  <a:lnTo>
                    <a:pt x="1149" y="179"/>
                  </a:lnTo>
                  <a:lnTo>
                    <a:pt x="1089" y="161"/>
                  </a:lnTo>
                  <a:lnTo>
                    <a:pt x="962" y="157"/>
                  </a:lnTo>
                  <a:lnTo>
                    <a:pt x="844" y="181"/>
                  </a:lnTo>
                  <a:lnTo>
                    <a:pt x="785" y="199"/>
                  </a:lnTo>
                  <a:lnTo>
                    <a:pt x="726" y="221"/>
                  </a:lnTo>
                  <a:lnTo>
                    <a:pt x="667" y="242"/>
                  </a:lnTo>
                  <a:lnTo>
                    <a:pt x="607" y="263"/>
                  </a:lnTo>
                  <a:lnTo>
                    <a:pt x="524" y="289"/>
                  </a:lnTo>
                  <a:lnTo>
                    <a:pt x="429" y="314"/>
                  </a:lnTo>
                  <a:lnTo>
                    <a:pt x="333" y="330"/>
                  </a:lnTo>
                  <a:lnTo>
                    <a:pt x="247" y="327"/>
                  </a:lnTo>
                  <a:lnTo>
                    <a:pt x="154" y="287"/>
                  </a:lnTo>
                  <a:lnTo>
                    <a:pt x="108" y="253"/>
                  </a:lnTo>
                  <a:lnTo>
                    <a:pt x="66" y="212"/>
                  </a:lnTo>
                  <a:lnTo>
                    <a:pt x="9" y="116"/>
                  </a:lnTo>
                  <a:lnTo>
                    <a:pt x="0" y="65"/>
                  </a:lnTo>
                  <a:lnTo>
                    <a:pt x="9" y="14"/>
                  </a:lnTo>
                  <a:lnTo>
                    <a:pt x="19" y="2"/>
                  </a:lnTo>
                  <a:lnTo>
                    <a:pt x="30" y="0"/>
                  </a:lnTo>
                  <a:lnTo>
                    <a:pt x="44" y="22"/>
                  </a:lnTo>
                  <a:lnTo>
                    <a:pt x="4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8" name="Freeform 130"/>
            <p:cNvSpPr>
              <a:spLocks/>
            </p:cNvSpPr>
            <p:nvPr/>
          </p:nvSpPr>
          <p:spPr bwMode="auto">
            <a:xfrm>
              <a:off x="3358" y="3468"/>
              <a:ext cx="1705" cy="379"/>
            </a:xfrm>
            <a:custGeom>
              <a:avLst/>
              <a:gdLst>
                <a:gd name="T0" fmla="*/ 172 w 3411"/>
                <a:gd name="T1" fmla="*/ 95 h 759"/>
                <a:gd name="T2" fmla="*/ 77 w 3411"/>
                <a:gd name="T3" fmla="*/ 229 h 759"/>
                <a:gd name="T4" fmla="*/ 108 w 3411"/>
                <a:gd name="T5" fmla="*/ 343 h 759"/>
                <a:gd name="T6" fmla="*/ 173 w 3411"/>
                <a:gd name="T7" fmla="*/ 399 h 759"/>
                <a:gd name="T8" fmla="*/ 236 w 3411"/>
                <a:gd name="T9" fmla="*/ 440 h 759"/>
                <a:gd name="T10" fmla="*/ 313 w 3411"/>
                <a:gd name="T11" fmla="*/ 479 h 759"/>
                <a:gd name="T12" fmla="*/ 403 w 3411"/>
                <a:gd name="T13" fmla="*/ 516 h 759"/>
                <a:gd name="T14" fmla="*/ 501 w 3411"/>
                <a:gd name="T15" fmla="*/ 550 h 759"/>
                <a:gd name="T16" fmla="*/ 664 w 3411"/>
                <a:gd name="T17" fmla="*/ 590 h 759"/>
                <a:gd name="T18" fmla="*/ 939 w 3411"/>
                <a:gd name="T19" fmla="*/ 631 h 759"/>
                <a:gd name="T20" fmla="*/ 1246 w 3411"/>
                <a:gd name="T21" fmla="*/ 656 h 759"/>
                <a:gd name="T22" fmla="*/ 1903 w 3411"/>
                <a:gd name="T23" fmla="*/ 662 h 759"/>
                <a:gd name="T24" fmla="*/ 2619 w 3411"/>
                <a:gd name="T25" fmla="*/ 597 h 759"/>
                <a:gd name="T26" fmla="*/ 2822 w 3411"/>
                <a:gd name="T27" fmla="*/ 560 h 759"/>
                <a:gd name="T28" fmla="*/ 3060 w 3411"/>
                <a:gd name="T29" fmla="*/ 493 h 759"/>
                <a:gd name="T30" fmla="*/ 3153 w 3411"/>
                <a:gd name="T31" fmla="*/ 455 h 759"/>
                <a:gd name="T32" fmla="*/ 3230 w 3411"/>
                <a:gd name="T33" fmla="*/ 413 h 759"/>
                <a:gd name="T34" fmla="*/ 3334 w 3411"/>
                <a:gd name="T35" fmla="*/ 263 h 759"/>
                <a:gd name="T36" fmla="*/ 3267 w 3411"/>
                <a:gd name="T37" fmla="*/ 214 h 759"/>
                <a:gd name="T38" fmla="*/ 3196 w 3411"/>
                <a:gd name="T39" fmla="*/ 173 h 759"/>
                <a:gd name="T40" fmla="*/ 3099 w 3411"/>
                <a:gd name="T41" fmla="*/ 126 h 759"/>
                <a:gd name="T42" fmla="*/ 2997 w 3411"/>
                <a:gd name="T43" fmla="*/ 87 h 759"/>
                <a:gd name="T44" fmla="*/ 2958 w 3411"/>
                <a:gd name="T45" fmla="*/ 34 h 759"/>
                <a:gd name="T46" fmla="*/ 3062 w 3411"/>
                <a:gd name="T47" fmla="*/ 66 h 759"/>
                <a:gd name="T48" fmla="*/ 3183 w 3411"/>
                <a:gd name="T49" fmla="*/ 102 h 759"/>
                <a:gd name="T50" fmla="*/ 3296 w 3411"/>
                <a:gd name="T51" fmla="*/ 148 h 759"/>
                <a:gd name="T52" fmla="*/ 3411 w 3411"/>
                <a:gd name="T53" fmla="*/ 276 h 759"/>
                <a:gd name="T54" fmla="*/ 3385 w 3411"/>
                <a:gd name="T55" fmla="*/ 373 h 759"/>
                <a:gd name="T56" fmla="*/ 3325 w 3411"/>
                <a:gd name="T57" fmla="*/ 439 h 759"/>
                <a:gd name="T58" fmla="*/ 3282 w 3411"/>
                <a:gd name="T59" fmla="*/ 469 h 759"/>
                <a:gd name="T60" fmla="*/ 3223 w 3411"/>
                <a:gd name="T61" fmla="*/ 501 h 759"/>
                <a:gd name="T62" fmla="*/ 3159 w 3411"/>
                <a:gd name="T63" fmla="*/ 532 h 759"/>
                <a:gd name="T64" fmla="*/ 3029 w 3411"/>
                <a:gd name="T65" fmla="*/ 583 h 759"/>
                <a:gd name="T66" fmla="*/ 2916 w 3411"/>
                <a:gd name="T67" fmla="*/ 619 h 759"/>
                <a:gd name="T68" fmla="*/ 2753 w 3411"/>
                <a:gd name="T69" fmla="*/ 666 h 759"/>
                <a:gd name="T70" fmla="*/ 2542 w 3411"/>
                <a:gd name="T71" fmla="*/ 706 h 759"/>
                <a:gd name="T72" fmla="*/ 2179 w 3411"/>
                <a:gd name="T73" fmla="*/ 746 h 759"/>
                <a:gd name="T74" fmla="*/ 1560 w 3411"/>
                <a:gd name="T75" fmla="*/ 759 h 759"/>
                <a:gd name="T76" fmla="*/ 893 w 3411"/>
                <a:gd name="T77" fmla="*/ 710 h 759"/>
                <a:gd name="T78" fmla="*/ 621 w 3411"/>
                <a:gd name="T79" fmla="*/ 664 h 759"/>
                <a:gd name="T80" fmla="*/ 452 w 3411"/>
                <a:gd name="T81" fmla="*/ 615 h 759"/>
                <a:gd name="T82" fmla="*/ 361 w 3411"/>
                <a:gd name="T83" fmla="*/ 580 h 759"/>
                <a:gd name="T84" fmla="*/ 272 w 3411"/>
                <a:gd name="T85" fmla="*/ 538 h 759"/>
                <a:gd name="T86" fmla="*/ 190 w 3411"/>
                <a:gd name="T87" fmla="*/ 493 h 759"/>
                <a:gd name="T88" fmla="*/ 116 w 3411"/>
                <a:gd name="T89" fmla="*/ 441 h 759"/>
                <a:gd name="T90" fmla="*/ 17 w 3411"/>
                <a:gd name="T91" fmla="*/ 330 h 759"/>
                <a:gd name="T92" fmla="*/ 16 w 3411"/>
                <a:gd name="T93" fmla="*/ 199 h 759"/>
                <a:gd name="T94" fmla="*/ 61 w 3411"/>
                <a:gd name="T95" fmla="*/ 134 h 759"/>
                <a:gd name="T96" fmla="*/ 116 w 3411"/>
                <a:gd name="T97" fmla="*/ 89 h 759"/>
                <a:gd name="T98" fmla="*/ 174 w 3411"/>
                <a:gd name="T99" fmla="*/ 55 h 759"/>
                <a:gd name="T100" fmla="*/ 263 w 3411"/>
                <a:gd name="T101" fmla="*/ 18 h 759"/>
                <a:gd name="T102" fmla="*/ 326 w 3411"/>
                <a:gd name="T103" fmla="*/ 34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1" h="759">
                  <a:moveTo>
                    <a:pt x="326" y="34"/>
                  </a:moveTo>
                  <a:lnTo>
                    <a:pt x="172" y="95"/>
                  </a:lnTo>
                  <a:lnTo>
                    <a:pt x="94" y="169"/>
                  </a:lnTo>
                  <a:lnTo>
                    <a:pt x="77" y="229"/>
                  </a:lnTo>
                  <a:lnTo>
                    <a:pt x="88" y="309"/>
                  </a:lnTo>
                  <a:lnTo>
                    <a:pt x="108" y="343"/>
                  </a:lnTo>
                  <a:lnTo>
                    <a:pt x="146" y="380"/>
                  </a:lnTo>
                  <a:lnTo>
                    <a:pt x="173" y="399"/>
                  </a:lnTo>
                  <a:lnTo>
                    <a:pt x="203" y="420"/>
                  </a:lnTo>
                  <a:lnTo>
                    <a:pt x="236" y="440"/>
                  </a:lnTo>
                  <a:lnTo>
                    <a:pt x="273" y="459"/>
                  </a:lnTo>
                  <a:lnTo>
                    <a:pt x="313" y="479"/>
                  </a:lnTo>
                  <a:lnTo>
                    <a:pt x="356" y="498"/>
                  </a:lnTo>
                  <a:lnTo>
                    <a:pt x="403" y="516"/>
                  </a:lnTo>
                  <a:lnTo>
                    <a:pt x="451" y="534"/>
                  </a:lnTo>
                  <a:lnTo>
                    <a:pt x="501" y="550"/>
                  </a:lnTo>
                  <a:lnTo>
                    <a:pt x="554" y="565"/>
                  </a:lnTo>
                  <a:lnTo>
                    <a:pt x="664" y="590"/>
                  </a:lnTo>
                  <a:lnTo>
                    <a:pt x="797" y="612"/>
                  </a:lnTo>
                  <a:lnTo>
                    <a:pt x="939" y="631"/>
                  </a:lnTo>
                  <a:lnTo>
                    <a:pt x="1090" y="645"/>
                  </a:lnTo>
                  <a:lnTo>
                    <a:pt x="1246" y="656"/>
                  </a:lnTo>
                  <a:lnTo>
                    <a:pt x="1572" y="667"/>
                  </a:lnTo>
                  <a:lnTo>
                    <a:pt x="1903" y="662"/>
                  </a:lnTo>
                  <a:lnTo>
                    <a:pt x="2393" y="627"/>
                  </a:lnTo>
                  <a:lnTo>
                    <a:pt x="2619" y="597"/>
                  </a:lnTo>
                  <a:lnTo>
                    <a:pt x="2723" y="579"/>
                  </a:lnTo>
                  <a:lnTo>
                    <a:pt x="2822" y="560"/>
                  </a:lnTo>
                  <a:lnTo>
                    <a:pt x="2948" y="529"/>
                  </a:lnTo>
                  <a:lnTo>
                    <a:pt x="3060" y="493"/>
                  </a:lnTo>
                  <a:lnTo>
                    <a:pt x="3109" y="475"/>
                  </a:lnTo>
                  <a:lnTo>
                    <a:pt x="3153" y="455"/>
                  </a:lnTo>
                  <a:lnTo>
                    <a:pt x="3194" y="434"/>
                  </a:lnTo>
                  <a:lnTo>
                    <a:pt x="3230" y="413"/>
                  </a:lnTo>
                  <a:lnTo>
                    <a:pt x="3308" y="341"/>
                  </a:lnTo>
                  <a:lnTo>
                    <a:pt x="3334" y="263"/>
                  </a:lnTo>
                  <a:lnTo>
                    <a:pt x="3290" y="229"/>
                  </a:lnTo>
                  <a:lnTo>
                    <a:pt x="3267" y="214"/>
                  </a:lnTo>
                  <a:lnTo>
                    <a:pt x="3244" y="199"/>
                  </a:lnTo>
                  <a:lnTo>
                    <a:pt x="3196" y="173"/>
                  </a:lnTo>
                  <a:lnTo>
                    <a:pt x="3148" y="149"/>
                  </a:lnTo>
                  <a:lnTo>
                    <a:pt x="3099" y="126"/>
                  </a:lnTo>
                  <a:lnTo>
                    <a:pt x="3049" y="106"/>
                  </a:lnTo>
                  <a:lnTo>
                    <a:pt x="2997" y="87"/>
                  </a:lnTo>
                  <a:lnTo>
                    <a:pt x="2946" y="67"/>
                  </a:lnTo>
                  <a:lnTo>
                    <a:pt x="2958" y="34"/>
                  </a:lnTo>
                  <a:lnTo>
                    <a:pt x="3007" y="51"/>
                  </a:lnTo>
                  <a:lnTo>
                    <a:pt x="3062" y="66"/>
                  </a:lnTo>
                  <a:lnTo>
                    <a:pt x="3122" y="83"/>
                  </a:lnTo>
                  <a:lnTo>
                    <a:pt x="3183" y="102"/>
                  </a:lnTo>
                  <a:lnTo>
                    <a:pt x="3242" y="122"/>
                  </a:lnTo>
                  <a:lnTo>
                    <a:pt x="3296" y="148"/>
                  </a:lnTo>
                  <a:lnTo>
                    <a:pt x="3379" y="210"/>
                  </a:lnTo>
                  <a:lnTo>
                    <a:pt x="3411" y="276"/>
                  </a:lnTo>
                  <a:lnTo>
                    <a:pt x="3404" y="338"/>
                  </a:lnTo>
                  <a:lnTo>
                    <a:pt x="3385" y="373"/>
                  </a:lnTo>
                  <a:lnTo>
                    <a:pt x="3358" y="407"/>
                  </a:lnTo>
                  <a:lnTo>
                    <a:pt x="3325" y="439"/>
                  </a:lnTo>
                  <a:lnTo>
                    <a:pt x="3304" y="453"/>
                  </a:lnTo>
                  <a:lnTo>
                    <a:pt x="3282" y="469"/>
                  </a:lnTo>
                  <a:lnTo>
                    <a:pt x="3253" y="486"/>
                  </a:lnTo>
                  <a:lnTo>
                    <a:pt x="3223" y="501"/>
                  </a:lnTo>
                  <a:lnTo>
                    <a:pt x="3192" y="517"/>
                  </a:lnTo>
                  <a:lnTo>
                    <a:pt x="3159" y="532"/>
                  </a:lnTo>
                  <a:lnTo>
                    <a:pt x="3093" y="559"/>
                  </a:lnTo>
                  <a:lnTo>
                    <a:pt x="3029" y="583"/>
                  </a:lnTo>
                  <a:lnTo>
                    <a:pt x="2969" y="603"/>
                  </a:lnTo>
                  <a:lnTo>
                    <a:pt x="2916" y="619"/>
                  </a:lnTo>
                  <a:lnTo>
                    <a:pt x="2845" y="640"/>
                  </a:lnTo>
                  <a:lnTo>
                    <a:pt x="2753" y="666"/>
                  </a:lnTo>
                  <a:lnTo>
                    <a:pt x="2651" y="687"/>
                  </a:lnTo>
                  <a:lnTo>
                    <a:pt x="2542" y="706"/>
                  </a:lnTo>
                  <a:lnTo>
                    <a:pt x="2426" y="722"/>
                  </a:lnTo>
                  <a:lnTo>
                    <a:pt x="2179" y="746"/>
                  </a:lnTo>
                  <a:lnTo>
                    <a:pt x="1917" y="758"/>
                  </a:lnTo>
                  <a:lnTo>
                    <a:pt x="1560" y="759"/>
                  </a:lnTo>
                  <a:lnTo>
                    <a:pt x="1212" y="742"/>
                  </a:lnTo>
                  <a:lnTo>
                    <a:pt x="893" y="710"/>
                  </a:lnTo>
                  <a:lnTo>
                    <a:pt x="749" y="688"/>
                  </a:lnTo>
                  <a:lnTo>
                    <a:pt x="621" y="664"/>
                  </a:lnTo>
                  <a:lnTo>
                    <a:pt x="540" y="644"/>
                  </a:lnTo>
                  <a:lnTo>
                    <a:pt x="452" y="615"/>
                  </a:lnTo>
                  <a:lnTo>
                    <a:pt x="407" y="598"/>
                  </a:lnTo>
                  <a:lnTo>
                    <a:pt x="361" y="580"/>
                  </a:lnTo>
                  <a:lnTo>
                    <a:pt x="317" y="560"/>
                  </a:lnTo>
                  <a:lnTo>
                    <a:pt x="272" y="538"/>
                  </a:lnTo>
                  <a:lnTo>
                    <a:pt x="229" y="517"/>
                  </a:lnTo>
                  <a:lnTo>
                    <a:pt x="190" y="493"/>
                  </a:lnTo>
                  <a:lnTo>
                    <a:pt x="151" y="468"/>
                  </a:lnTo>
                  <a:lnTo>
                    <a:pt x="116" y="441"/>
                  </a:lnTo>
                  <a:lnTo>
                    <a:pt x="58" y="387"/>
                  </a:lnTo>
                  <a:lnTo>
                    <a:pt x="17" y="330"/>
                  </a:lnTo>
                  <a:lnTo>
                    <a:pt x="0" y="266"/>
                  </a:lnTo>
                  <a:lnTo>
                    <a:pt x="16" y="199"/>
                  </a:lnTo>
                  <a:lnTo>
                    <a:pt x="35" y="167"/>
                  </a:lnTo>
                  <a:lnTo>
                    <a:pt x="61" y="134"/>
                  </a:lnTo>
                  <a:lnTo>
                    <a:pt x="96" y="103"/>
                  </a:lnTo>
                  <a:lnTo>
                    <a:pt x="116" y="89"/>
                  </a:lnTo>
                  <a:lnTo>
                    <a:pt x="138" y="75"/>
                  </a:lnTo>
                  <a:lnTo>
                    <a:pt x="174" y="55"/>
                  </a:lnTo>
                  <a:lnTo>
                    <a:pt x="216" y="36"/>
                  </a:lnTo>
                  <a:lnTo>
                    <a:pt x="263" y="18"/>
                  </a:lnTo>
                  <a:lnTo>
                    <a:pt x="315" y="0"/>
                  </a:lnTo>
                  <a:lnTo>
                    <a:pt x="326" y="34"/>
                  </a:lnTo>
                  <a:lnTo>
                    <a:pt x="326"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39" name="Freeform 131"/>
            <p:cNvSpPr>
              <a:spLocks/>
            </p:cNvSpPr>
            <p:nvPr/>
          </p:nvSpPr>
          <p:spPr bwMode="auto">
            <a:xfrm>
              <a:off x="4642" y="3157"/>
              <a:ext cx="193" cy="270"/>
            </a:xfrm>
            <a:custGeom>
              <a:avLst/>
              <a:gdLst>
                <a:gd name="T0" fmla="*/ 23 w 386"/>
                <a:gd name="T1" fmla="*/ 0 h 541"/>
                <a:gd name="T2" fmla="*/ 112 w 386"/>
                <a:gd name="T3" fmla="*/ 38 h 541"/>
                <a:gd name="T4" fmla="*/ 159 w 386"/>
                <a:gd name="T5" fmla="*/ 71 h 541"/>
                <a:gd name="T6" fmla="*/ 205 w 386"/>
                <a:gd name="T7" fmla="*/ 110 h 541"/>
                <a:gd name="T8" fmla="*/ 249 w 386"/>
                <a:gd name="T9" fmla="*/ 153 h 541"/>
                <a:gd name="T10" fmla="*/ 287 w 386"/>
                <a:gd name="T11" fmla="*/ 197 h 541"/>
                <a:gd name="T12" fmla="*/ 319 w 386"/>
                <a:gd name="T13" fmla="*/ 240 h 541"/>
                <a:gd name="T14" fmla="*/ 343 w 386"/>
                <a:gd name="T15" fmla="*/ 278 h 541"/>
                <a:gd name="T16" fmla="*/ 382 w 386"/>
                <a:gd name="T17" fmla="*/ 397 h 541"/>
                <a:gd name="T18" fmla="*/ 386 w 386"/>
                <a:gd name="T19" fmla="*/ 521 h 541"/>
                <a:gd name="T20" fmla="*/ 382 w 386"/>
                <a:gd name="T21" fmla="*/ 536 h 541"/>
                <a:gd name="T22" fmla="*/ 371 w 386"/>
                <a:gd name="T23" fmla="*/ 541 h 541"/>
                <a:gd name="T24" fmla="*/ 352 w 386"/>
                <a:gd name="T25" fmla="*/ 524 h 541"/>
                <a:gd name="T26" fmla="*/ 334 w 386"/>
                <a:gd name="T27" fmla="*/ 411 h 541"/>
                <a:gd name="T28" fmla="*/ 319 w 386"/>
                <a:gd name="T29" fmla="*/ 356 h 541"/>
                <a:gd name="T30" fmla="*/ 297 w 386"/>
                <a:gd name="T31" fmla="*/ 302 h 541"/>
                <a:gd name="T32" fmla="*/ 279 w 386"/>
                <a:gd name="T33" fmla="*/ 271 h 541"/>
                <a:gd name="T34" fmla="*/ 257 w 386"/>
                <a:gd name="T35" fmla="*/ 239 h 541"/>
                <a:gd name="T36" fmla="*/ 232 w 386"/>
                <a:gd name="T37" fmla="*/ 205 h 541"/>
                <a:gd name="T38" fmla="*/ 205 w 386"/>
                <a:gd name="T39" fmla="*/ 173 h 541"/>
                <a:gd name="T40" fmla="*/ 177 w 386"/>
                <a:gd name="T41" fmla="*/ 141 h 541"/>
                <a:gd name="T42" fmla="*/ 147 w 386"/>
                <a:gd name="T43" fmla="*/ 113 h 541"/>
                <a:gd name="T44" fmla="*/ 117 w 386"/>
                <a:gd name="T45" fmla="*/ 88 h 541"/>
                <a:gd name="T46" fmla="*/ 86 w 386"/>
                <a:gd name="T47" fmla="*/ 68 h 541"/>
                <a:gd name="T48" fmla="*/ 11 w 386"/>
                <a:gd name="T49" fmla="*/ 34 h 541"/>
                <a:gd name="T50" fmla="*/ 0 w 386"/>
                <a:gd name="T51" fmla="*/ 11 h 541"/>
                <a:gd name="T52" fmla="*/ 8 w 386"/>
                <a:gd name="T53" fmla="*/ 2 h 541"/>
                <a:gd name="T54" fmla="*/ 23 w 386"/>
                <a:gd name="T55" fmla="*/ 0 h 541"/>
                <a:gd name="T56" fmla="*/ 23 w 386"/>
                <a:gd name="T57" fmla="*/ 0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86" h="541">
                  <a:moveTo>
                    <a:pt x="23" y="0"/>
                  </a:moveTo>
                  <a:lnTo>
                    <a:pt x="112" y="38"/>
                  </a:lnTo>
                  <a:lnTo>
                    <a:pt x="159" y="71"/>
                  </a:lnTo>
                  <a:lnTo>
                    <a:pt x="205" y="110"/>
                  </a:lnTo>
                  <a:lnTo>
                    <a:pt x="249" y="153"/>
                  </a:lnTo>
                  <a:lnTo>
                    <a:pt x="287" y="197"/>
                  </a:lnTo>
                  <a:lnTo>
                    <a:pt x="319" y="240"/>
                  </a:lnTo>
                  <a:lnTo>
                    <a:pt x="343" y="278"/>
                  </a:lnTo>
                  <a:lnTo>
                    <a:pt x="382" y="397"/>
                  </a:lnTo>
                  <a:lnTo>
                    <a:pt x="386" y="521"/>
                  </a:lnTo>
                  <a:lnTo>
                    <a:pt x="382" y="536"/>
                  </a:lnTo>
                  <a:lnTo>
                    <a:pt x="371" y="541"/>
                  </a:lnTo>
                  <a:lnTo>
                    <a:pt x="352" y="524"/>
                  </a:lnTo>
                  <a:lnTo>
                    <a:pt x="334" y="411"/>
                  </a:lnTo>
                  <a:lnTo>
                    <a:pt x="319" y="356"/>
                  </a:lnTo>
                  <a:lnTo>
                    <a:pt x="297" y="302"/>
                  </a:lnTo>
                  <a:lnTo>
                    <a:pt x="279" y="271"/>
                  </a:lnTo>
                  <a:lnTo>
                    <a:pt x="257" y="239"/>
                  </a:lnTo>
                  <a:lnTo>
                    <a:pt x="232" y="205"/>
                  </a:lnTo>
                  <a:lnTo>
                    <a:pt x="205" y="173"/>
                  </a:lnTo>
                  <a:lnTo>
                    <a:pt x="177" y="141"/>
                  </a:lnTo>
                  <a:lnTo>
                    <a:pt x="147" y="113"/>
                  </a:lnTo>
                  <a:lnTo>
                    <a:pt x="117" y="88"/>
                  </a:lnTo>
                  <a:lnTo>
                    <a:pt x="86" y="68"/>
                  </a:lnTo>
                  <a:lnTo>
                    <a:pt x="11" y="34"/>
                  </a:lnTo>
                  <a:lnTo>
                    <a:pt x="0" y="11"/>
                  </a:lnTo>
                  <a:lnTo>
                    <a:pt x="8" y="2"/>
                  </a:lnTo>
                  <a:lnTo>
                    <a:pt x="23" y="0"/>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0" name="Freeform 132"/>
            <p:cNvSpPr>
              <a:spLocks/>
            </p:cNvSpPr>
            <p:nvPr/>
          </p:nvSpPr>
          <p:spPr bwMode="auto">
            <a:xfrm>
              <a:off x="4655" y="3198"/>
              <a:ext cx="122" cy="300"/>
            </a:xfrm>
            <a:custGeom>
              <a:avLst/>
              <a:gdLst>
                <a:gd name="T0" fmla="*/ 25 w 244"/>
                <a:gd name="T1" fmla="*/ 0 h 600"/>
                <a:gd name="T2" fmla="*/ 95 w 244"/>
                <a:gd name="T3" fmla="*/ 60 h 600"/>
                <a:gd name="T4" fmla="*/ 131 w 244"/>
                <a:gd name="T5" fmla="*/ 105 h 600"/>
                <a:gd name="T6" fmla="*/ 165 w 244"/>
                <a:gd name="T7" fmla="*/ 156 h 600"/>
                <a:gd name="T8" fmla="*/ 195 w 244"/>
                <a:gd name="T9" fmla="*/ 208 h 600"/>
                <a:gd name="T10" fmla="*/ 219 w 244"/>
                <a:gd name="T11" fmla="*/ 261 h 600"/>
                <a:gd name="T12" fmla="*/ 244 w 244"/>
                <a:gd name="T13" fmla="*/ 351 h 600"/>
                <a:gd name="T14" fmla="*/ 230 w 244"/>
                <a:gd name="T15" fmla="*/ 471 h 600"/>
                <a:gd name="T16" fmla="*/ 213 w 244"/>
                <a:gd name="T17" fmla="*/ 540 h 600"/>
                <a:gd name="T18" fmla="*/ 199 w 244"/>
                <a:gd name="T19" fmla="*/ 587 h 600"/>
                <a:gd name="T20" fmla="*/ 188 w 244"/>
                <a:gd name="T21" fmla="*/ 599 h 600"/>
                <a:gd name="T22" fmla="*/ 177 w 244"/>
                <a:gd name="T23" fmla="*/ 600 h 600"/>
                <a:gd name="T24" fmla="*/ 164 w 244"/>
                <a:gd name="T25" fmla="*/ 579 h 600"/>
                <a:gd name="T26" fmla="*/ 176 w 244"/>
                <a:gd name="T27" fmla="*/ 370 h 600"/>
                <a:gd name="T28" fmla="*/ 161 w 244"/>
                <a:gd name="T29" fmla="*/ 293 h 600"/>
                <a:gd name="T30" fmla="*/ 151 w 244"/>
                <a:gd name="T31" fmla="*/ 255 h 600"/>
                <a:gd name="T32" fmla="*/ 136 w 244"/>
                <a:gd name="T33" fmla="*/ 217 h 600"/>
                <a:gd name="T34" fmla="*/ 118 w 244"/>
                <a:gd name="T35" fmla="*/ 180 h 600"/>
                <a:gd name="T36" fmla="*/ 99 w 244"/>
                <a:gd name="T37" fmla="*/ 145 h 600"/>
                <a:gd name="T38" fmla="*/ 77 w 244"/>
                <a:gd name="T39" fmla="*/ 112 h 600"/>
                <a:gd name="T40" fmla="*/ 54 w 244"/>
                <a:gd name="T41" fmla="*/ 81 h 600"/>
                <a:gd name="T42" fmla="*/ 25 w 244"/>
                <a:gd name="T43" fmla="*/ 52 h 600"/>
                <a:gd name="T44" fmla="*/ 0 w 244"/>
                <a:gd name="T45" fmla="*/ 25 h 600"/>
                <a:gd name="T46" fmla="*/ 0 w 244"/>
                <a:gd name="T47" fmla="*/ 0 h 600"/>
                <a:gd name="T48" fmla="*/ 25 w 244"/>
                <a:gd name="T49" fmla="*/ 0 h 600"/>
                <a:gd name="T50" fmla="*/ 25 w 244"/>
                <a:gd name="T51"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600">
                  <a:moveTo>
                    <a:pt x="25" y="0"/>
                  </a:moveTo>
                  <a:lnTo>
                    <a:pt x="95" y="60"/>
                  </a:lnTo>
                  <a:lnTo>
                    <a:pt x="131" y="105"/>
                  </a:lnTo>
                  <a:lnTo>
                    <a:pt x="165" y="156"/>
                  </a:lnTo>
                  <a:lnTo>
                    <a:pt x="195" y="208"/>
                  </a:lnTo>
                  <a:lnTo>
                    <a:pt x="219" y="261"/>
                  </a:lnTo>
                  <a:lnTo>
                    <a:pt x="244" y="351"/>
                  </a:lnTo>
                  <a:lnTo>
                    <a:pt x="230" y="471"/>
                  </a:lnTo>
                  <a:lnTo>
                    <a:pt x="213" y="540"/>
                  </a:lnTo>
                  <a:lnTo>
                    <a:pt x="199" y="587"/>
                  </a:lnTo>
                  <a:lnTo>
                    <a:pt x="188" y="599"/>
                  </a:lnTo>
                  <a:lnTo>
                    <a:pt x="177" y="600"/>
                  </a:lnTo>
                  <a:lnTo>
                    <a:pt x="164" y="579"/>
                  </a:lnTo>
                  <a:lnTo>
                    <a:pt x="176" y="370"/>
                  </a:lnTo>
                  <a:lnTo>
                    <a:pt x="161" y="293"/>
                  </a:lnTo>
                  <a:lnTo>
                    <a:pt x="151" y="255"/>
                  </a:lnTo>
                  <a:lnTo>
                    <a:pt x="136" y="217"/>
                  </a:lnTo>
                  <a:lnTo>
                    <a:pt x="118" y="180"/>
                  </a:lnTo>
                  <a:lnTo>
                    <a:pt x="99" y="145"/>
                  </a:lnTo>
                  <a:lnTo>
                    <a:pt x="77" y="112"/>
                  </a:lnTo>
                  <a:lnTo>
                    <a:pt x="54" y="81"/>
                  </a:lnTo>
                  <a:lnTo>
                    <a:pt x="25" y="52"/>
                  </a:lnTo>
                  <a:lnTo>
                    <a:pt x="0" y="25"/>
                  </a:lnTo>
                  <a:lnTo>
                    <a:pt x="0" y="0"/>
                  </a:lnTo>
                  <a:lnTo>
                    <a:pt x="25" y="0"/>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1" name="Freeform 133"/>
            <p:cNvSpPr>
              <a:spLocks/>
            </p:cNvSpPr>
            <p:nvPr/>
          </p:nvSpPr>
          <p:spPr bwMode="auto">
            <a:xfrm>
              <a:off x="4646" y="3252"/>
              <a:ext cx="47" cy="289"/>
            </a:xfrm>
            <a:custGeom>
              <a:avLst/>
              <a:gdLst>
                <a:gd name="T0" fmla="*/ 39 w 93"/>
                <a:gd name="T1" fmla="*/ 8 h 576"/>
                <a:gd name="T2" fmla="*/ 85 w 93"/>
                <a:gd name="T3" fmla="*/ 166 h 576"/>
                <a:gd name="T4" fmla="*/ 93 w 93"/>
                <a:gd name="T5" fmla="*/ 382 h 576"/>
                <a:gd name="T6" fmla="*/ 84 w 93"/>
                <a:gd name="T7" fmla="*/ 425 h 576"/>
                <a:gd name="T8" fmla="*/ 67 w 93"/>
                <a:gd name="T9" fmla="*/ 472 h 576"/>
                <a:gd name="T10" fmla="*/ 49 w 93"/>
                <a:gd name="T11" fmla="*/ 520 h 576"/>
                <a:gd name="T12" fmla="*/ 33 w 93"/>
                <a:gd name="T13" fmla="*/ 564 h 576"/>
                <a:gd name="T14" fmla="*/ 24 w 93"/>
                <a:gd name="T15" fmla="*/ 575 h 576"/>
                <a:gd name="T16" fmla="*/ 12 w 93"/>
                <a:gd name="T17" fmla="*/ 576 h 576"/>
                <a:gd name="T18" fmla="*/ 0 w 93"/>
                <a:gd name="T19" fmla="*/ 555 h 576"/>
                <a:gd name="T20" fmla="*/ 38 w 93"/>
                <a:gd name="T21" fmla="*/ 369 h 576"/>
                <a:gd name="T22" fmla="*/ 34 w 93"/>
                <a:gd name="T23" fmla="*/ 206 h 576"/>
                <a:gd name="T24" fmla="*/ 30 w 93"/>
                <a:gd name="T25" fmla="*/ 114 h 576"/>
                <a:gd name="T26" fmla="*/ 7 w 93"/>
                <a:gd name="T27" fmla="*/ 24 h 576"/>
                <a:gd name="T28" fmla="*/ 15 w 93"/>
                <a:gd name="T29" fmla="*/ 0 h 576"/>
                <a:gd name="T30" fmla="*/ 39 w 93"/>
                <a:gd name="T31" fmla="*/ 8 h 576"/>
                <a:gd name="T32" fmla="*/ 39 w 93"/>
                <a:gd name="T33" fmla="*/ 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3" h="576">
                  <a:moveTo>
                    <a:pt x="39" y="8"/>
                  </a:moveTo>
                  <a:lnTo>
                    <a:pt x="85" y="166"/>
                  </a:lnTo>
                  <a:lnTo>
                    <a:pt x="93" y="382"/>
                  </a:lnTo>
                  <a:lnTo>
                    <a:pt x="84" y="425"/>
                  </a:lnTo>
                  <a:lnTo>
                    <a:pt x="67" y="472"/>
                  </a:lnTo>
                  <a:lnTo>
                    <a:pt x="49" y="520"/>
                  </a:lnTo>
                  <a:lnTo>
                    <a:pt x="33" y="564"/>
                  </a:lnTo>
                  <a:lnTo>
                    <a:pt x="24" y="575"/>
                  </a:lnTo>
                  <a:lnTo>
                    <a:pt x="12" y="576"/>
                  </a:lnTo>
                  <a:lnTo>
                    <a:pt x="0" y="555"/>
                  </a:lnTo>
                  <a:lnTo>
                    <a:pt x="38" y="369"/>
                  </a:lnTo>
                  <a:lnTo>
                    <a:pt x="34" y="206"/>
                  </a:lnTo>
                  <a:lnTo>
                    <a:pt x="30" y="114"/>
                  </a:lnTo>
                  <a:lnTo>
                    <a:pt x="7" y="24"/>
                  </a:lnTo>
                  <a:lnTo>
                    <a:pt x="15" y="0"/>
                  </a:lnTo>
                  <a:lnTo>
                    <a:pt x="39" y="8"/>
                  </a:lnTo>
                  <a:lnTo>
                    <a:pt x="3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2" name="Freeform 134"/>
            <p:cNvSpPr>
              <a:spLocks/>
            </p:cNvSpPr>
            <p:nvPr/>
          </p:nvSpPr>
          <p:spPr bwMode="auto">
            <a:xfrm>
              <a:off x="4637" y="3449"/>
              <a:ext cx="270" cy="246"/>
            </a:xfrm>
            <a:custGeom>
              <a:avLst/>
              <a:gdLst>
                <a:gd name="T0" fmla="*/ 303 w 539"/>
                <a:gd name="T1" fmla="*/ 0 h 492"/>
                <a:gd name="T2" fmla="*/ 382 w 539"/>
                <a:gd name="T3" fmla="*/ 41 h 492"/>
                <a:gd name="T4" fmla="*/ 422 w 539"/>
                <a:gd name="T5" fmla="*/ 73 h 492"/>
                <a:gd name="T6" fmla="*/ 459 w 539"/>
                <a:gd name="T7" fmla="*/ 112 h 492"/>
                <a:gd name="T8" fmla="*/ 490 w 539"/>
                <a:gd name="T9" fmla="*/ 153 h 492"/>
                <a:gd name="T10" fmla="*/ 517 w 539"/>
                <a:gd name="T11" fmla="*/ 198 h 492"/>
                <a:gd name="T12" fmla="*/ 539 w 539"/>
                <a:gd name="T13" fmla="*/ 284 h 492"/>
                <a:gd name="T14" fmla="*/ 529 w 539"/>
                <a:gd name="T15" fmla="*/ 321 h 492"/>
                <a:gd name="T16" fmla="*/ 502 w 539"/>
                <a:gd name="T17" fmla="*/ 360 h 492"/>
                <a:gd name="T18" fmla="*/ 469 w 539"/>
                <a:gd name="T19" fmla="*/ 391 h 492"/>
                <a:gd name="T20" fmla="*/ 435 w 539"/>
                <a:gd name="T21" fmla="*/ 412 h 492"/>
                <a:gd name="T22" fmla="*/ 404 w 539"/>
                <a:gd name="T23" fmla="*/ 424 h 492"/>
                <a:gd name="T24" fmla="*/ 355 w 539"/>
                <a:gd name="T25" fmla="*/ 438 h 492"/>
                <a:gd name="T26" fmla="*/ 295 w 539"/>
                <a:gd name="T27" fmla="*/ 451 h 492"/>
                <a:gd name="T28" fmla="*/ 228 w 539"/>
                <a:gd name="T29" fmla="*/ 465 h 492"/>
                <a:gd name="T30" fmla="*/ 101 w 539"/>
                <a:gd name="T31" fmla="*/ 487 h 492"/>
                <a:gd name="T32" fmla="*/ 20 w 539"/>
                <a:gd name="T33" fmla="*/ 492 h 492"/>
                <a:gd name="T34" fmla="*/ 0 w 539"/>
                <a:gd name="T35" fmla="*/ 477 h 492"/>
                <a:gd name="T36" fmla="*/ 15 w 539"/>
                <a:gd name="T37" fmla="*/ 457 h 492"/>
                <a:gd name="T38" fmla="*/ 112 w 539"/>
                <a:gd name="T39" fmla="*/ 434 h 492"/>
                <a:gd name="T40" fmla="*/ 266 w 539"/>
                <a:gd name="T41" fmla="*/ 402 h 492"/>
                <a:gd name="T42" fmla="*/ 343 w 539"/>
                <a:gd name="T43" fmla="*/ 380 h 492"/>
                <a:gd name="T44" fmla="*/ 409 w 539"/>
                <a:gd name="T45" fmla="*/ 354 h 492"/>
                <a:gd name="T46" fmla="*/ 454 w 539"/>
                <a:gd name="T47" fmla="*/ 321 h 492"/>
                <a:gd name="T48" fmla="*/ 472 w 539"/>
                <a:gd name="T49" fmla="*/ 284 h 492"/>
                <a:gd name="T50" fmla="*/ 470 w 539"/>
                <a:gd name="T51" fmla="*/ 239 h 492"/>
                <a:gd name="T52" fmla="*/ 458 w 539"/>
                <a:gd name="T53" fmla="*/ 200 h 492"/>
                <a:gd name="T54" fmla="*/ 437 w 539"/>
                <a:gd name="T55" fmla="*/ 165 h 492"/>
                <a:gd name="T56" fmla="*/ 412 w 539"/>
                <a:gd name="T57" fmla="*/ 134 h 492"/>
                <a:gd name="T58" fmla="*/ 382 w 539"/>
                <a:gd name="T59" fmla="*/ 107 h 492"/>
                <a:gd name="T60" fmla="*/ 351 w 539"/>
                <a:gd name="T61" fmla="*/ 82 h 492"/>
                <a:gd name="T62" fmla="*/ 318 w 539"/>
                <a:gd name="T63" fmla="*/ 58 h 492"/>
                <a:gd name="T64" fmla="*/ 286 w 539"/>
                <a:gd name="T65" fmla="*/ 35 h 492"/>
                <a:gd name="T66" fmla="*/ 277 w 539"/>
                <a:gd name="T67" fmla="*/ 10 h 492"/>
                <a:gd name="T68" fmla="*/ 286 w 539"/>
                <a:gd name="T69" fmla="*/ 0 h 492"/>
                <a:gd name="T70" fmla="*/ 303 w 539"/>
                <a:gd name="T71" fmla="*/ 0 h 492"/>
                <a:gd name="T72" fmla="*/ 303 w 539"/>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9" h="492">
                  <a:moveTo>
                    <a:pt x="303" y="0"/>
                  </a:moveTo>
                  <a:lnTo>
                    <a:pt x="382" y="41"/>
                  </a:lnTo>
                  <a:lnTo>
                    <a:pt x="422" y="73"/>
                  </a:lnTo>
                  <a:lnTo>
                    <a:pt x="459" y="112"/>
                  </a:lnTo>
                  <a:lnTo>
                    <a:pt x="490" y="153"/>
                  </a:lnTo>
                  <a:lnTo>
                    <a:pt x="517" y="198"/>
                  </a:lnTo>
                  <a:lnTo>
                    <a:pt x="539" y="284"/>
                  </a:lnTo>
                  <a:lnTo>
                    <a:pt x="529" y="321"/>
                  </a:lnTo>
                  <a:lnTo>
                    <a:pt x="502" y="360"/>
                  </a:lnTo>
                  <a:lnTo>
                    <a:pt x="469" y="391"/>
                  </a:lnTo>
                  <a:lnTo>
                    <a:pt x="435" y="412"/>
                  </a:lnTo>
                  <a:lnTo>
                    <a:pt x="404" y="424"/>
                  </a:lnTo>
                  <a:lnTo>
                    <a:pt x="355" y="438"/>
                  </a:lnTo>
                  <a:lnTo>
                    <a:pt x="295" y="451"/>
                  </a:lnTo>
                  <a:lnTo>
                    <a:pt x="228" y="465"/>
                  </a:lnTo>
                  <a:lnTo>
                    <a:pt x="101" y="487"/>
                  </a:lnTo>
                  <a:lnTo>
                    <a:pt x="20" y="492"/>
                  </a:lnTo>
                  <a:lnTo>
                    <a:pt x="0" y="477"/>
                  </a:lnTo>
                  <a:lnTo>
                    <a:pt x="15" y="457"/>
                  </a:lnTo>
                  <a:lnTo>
                    <a:pt x="112" y="434"/>
                  </a:lnTo>
                  <a:lnTo>
                    <a:pt x="266" y="402"/>
                  </a:lnTo>
                  <a:lnTo>
                    <a:pt x="343" y="380"/>
                  </a:lnTo>
                  <a:lnTo>
                    <a:pt x="409" y="354"/>
                  </a:lnTo>
                  <a:lnTo>
                    <a:pt x="454" y="321"/>
                  </a:lnTo>
                  <a:lnTo>
                    <a:pt x="472" y="284"/>
                  </a:lnTo>
                  <a:lnTo>
                    <a:pt x="470" y="239"/>
                  </a:lnTo>
                  <a:lnTo>
                    <a:pt x="458" y="200"/>
                  </a:lnTo>
                  <a:lnTo>
                    <a:pt x="437" y="165"/>
                  </a:lnTo>
                  <a:lnTo>
                    <a:pt x="412" y="134"/>
                  </a:lnTo>
                  <a:lnTo>
                    <a:pt x="382" y="107"/>
                  </a:lnTo>
                  <a:lnTo>
                    <a:pt x="351" y="82"/>
                  </a:lnTo>
                  <a:lnTo>
                    <a:pt x="318" y="58"/>
                  </a:lnTo>
                  <a:lnTo>
                    <a:pt x="286" y="35"/>
                  </a:lnTo>
                  <a:lnTo>
                    <a:pt x="277" y="10"/>
                  </a:lnTo>
                  <a:lnTo>
                    <a:pt x="286" y="0"/>
                  </a:lnTo>
                  <a:lnTo>
                    <a:pt x="303" y="0"/>
                  </a:lnTo>
                  <a:lnTo>
                    <a:pt x="30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3" name="Freeform 135"/>
            <p:cNvSpPr>
              <a:spLocks/>
            </p:cNvSpPr>
            <p:nvPr/>
          </p:nvSpPr>
          <p:spPr bwMode="auto">
            <a:xfrm>
              <a:off x="4541" y="3471"/>
              <a:ext cx="303" cy="212"/>
            </a:xfrm>
            <a:custGeom>
              <a:avLst/>
              <a:gdLst>
                <a:gd name="T0" fmla="*/ 605 w 605"/>
                <a:gd name="T1" fmla="*/ 253 h 424"/>
                <a:gd name="T2" fmla="*/ 579 w 605"/>
                <a:gd name="T3" fmla="*/ 274 h 424"/>
                <a:gd name="T4" fmla="*/ 551 w 605"/>
                <a:gd name="T5" fmla="*/ 293 h 424"/>
                <a:gd name="T6" fmla="*/ 521 w 605"/>
                <a:gd name="T7" fmla="*/ 311 h 424"/>
                <a:gd name="T8" fmla="*/ 492 w 605"/>
                <a:gd name="T9" fmla="*/ 324 h 424"/>
                <a:gd name="T10" fmla="*/ 456 w 605"/>
                <a:gd name="T11" fmla="*/ 335 h 424"/>
                <a:gd name="T12" fmla="*/ 402 w 605"/>
                <a:gd name="T13" fmla="*/ 349 h 424"/>
                <a:gd name="T14" fmla="*/ 338 w 605"/>
                <a:gd name="T15" fmla="*/ 366 h 424"/>
                <a:gd name="T16" fmla="*/ 267 w 605"/>
                <a:gd name="T17" fmla="*/ 383 h 424"/>
                <a:gd name="T18" fmla="*/ 199 w 605"/>
                <a:gd name="T19" fmla="*/ 398 h 424"/>
                <a:gd name="T20" fmla="*/ 137 w 605"/>
                <a:gd name="T21" fmla="*/ 410 h 424"/>
                <a:gd name="T22" fmla="*/ 56 w 605"/>
                <a:gd name="T23" fmla="*/ 424 h 424"/>
                <a:gd name="T24" fmla="*/ 10 w 605"/>
                <a:gd name="T25" fmla="*/ 412 h 424"/>
                <a:gd name="T26" fmla="*/ 0 w 605"/>
                <a:gd name="T27" fmla="*/ 395 h 424"/>
                <a:gd name="T28" fmla="*/ 111 w 605"/>
                <a:gd name="T29" fmla="*/ 371 h 424"/>
                <a:gd name="T30" fmla="*/ 188 w 605"/>
                <a:gd name="T31" fmla="*/ 354 h 424"/>
                <a:gd name="T32" fmla="*/ 273 w 605"/>
                <a:gd name="T33" fmla="*/ 335 h 424"/>
                <a:gd name="T34" fmla="*/ 357 w 605"/>
                <a:gd name="T35" fmla="*/ 311 h 424"/>
                <a:gd name="T36" fmla="*/ 436 w 605"/>
                <a:gd name="T37" fmla="*/ 284 h 424"/>
                <a:gd name="T38" fmla="*/ 505 w 605"/>
                <a:gd name="T39" fmla="*/ 256 h 424"/>
                <a:gd name="T40" fmla="*/ 556 w 605"/>
                <a:gd name="T41" fmla="*/ 225 h 424"/>
                <a:gd name="T42" fmla="*/ 551 w 605"/>
                <a:gd name="T43" fmla="*/ 154 h 424"/>
                <a:gd name="T44" fmla="*/ 537 w 605"/>
                <a:gd name="T45" fmla="*/ 129 h 424"/>
                <a:gd name="T46" fmla="*/ 519 w 605"/>
                <a:gd name="T47" fmla="*/ 108 h 424"/>
                <a:gd name="T48" fmla="*/ 471 w 605"/>
                <a:gd name="T49" fmla="*/ 71 h 424"/>
                <a:gd name="T50" fmla="*/ 423 w 605"/>
                <a:gd name="T51" fmla="*/ 29 h 424"/>
                <a:gd name="T52" fmla="*/ 417 w 605"/>
                <a:gd name="T53" fmla="*/ 5 h 424"/>
                <a:gd name="T54" fmla="*/ 442 w 605"/>
                <a:gd name="T55" fmla="*/ 0 h 424"/>
                <a:gd name="T56" fmla="*/ 507 w 605"/>
                <a:gd name="T57" fmla="*/ 39 h 424"/>
                <a:gd name="T58" fmla="*/ 562 w 605"/>
                <a:gd name="T59" fmla="*/ 102 h 424"/>
                <a:gd name="T60" fmla="*/ 598 w 605"/>
                <a:gd name="T61" fmla="*/ 178 h 424"/>
                <a:gd name="T62" fmla="*/ 605 w 605"/>
                <a:gd name="T63" fmla="*/ 253 h 424"/>
                <a:gd name="T64" fmla="*/ 605 w 605"/>
                <a:gd name="T65" fmla="*/ 253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5" h="424">
                  <a:moveTo>
                    <a:pt x="605" y="253"/>
                  </a:moveTo>
                  <a:lnTo>
                    <a:pt x="579" y="274"/>
                  </a:lnTo>
                  <a:lnTo>
                    <a:pt x="551" y="293"/>
                  </a:lnTo>
                  <a:lnTo>
                    <a:pt x="521" y="311"/>
                  </a:lnTo>
                  <a:lnTo>
                    <a:pt x="492" y="324"/>
                  </a:lnTo>
                  <a:lnTo>
                    <a:pt x="456" y="335"/>
                  </a:lnTo>
                  <a:lnTo>
                    <a:pt x="402" y="349"/>
                  </a:lnTo>
                  <a:lnTo>
                    <a:pt x="338" y="366"/>
                  </a:lnTo>
                  <a:lnTo>
                    <a:pt x="267" y="383"/>
                  </a:lnTo>
                  <a:lnTo>
                    <a:pt x="199" y="398"/>
                  </a:lnTo>
                  <a:lnTo>
                    <a:pt x="137" y="410"/>
                  </a:lnTo>
                  <a:lnTo>
                    <a:pt x="56" y="424"/>
                  </a:lnTo>
                  <a:lnTo>
                    <a:pt x="10" y="412"/>
                  </a:lnTo>
                  <a:lnTo>
                    <a:pt x="0" y="395"/>
                  </a:lnTo>
                  <a:lnTo>
                    <a:pt x="111" y="371"/>
                  </a:lnTo>
                  <a:lnTo>
                    <a:pt x="188" y="354"/>
                  </a:lnTo>
                  <a:lnTo>
                    <a:pt x="273" y="335"/>
                  </a:lnTo>
                  <a:lnTo>
                    <a:pt x="357" y="311"/>
                  </a:lnTo>
                  <a:lnTo>
                    <a:pt x="436" y="284"/>
                  </a:lnTo>
                  <a:lnTo>
                    <a:pt x="505" y="256"/>
                  </a:lnTo>
                  <a:lnTo>
                    <a:pt x="556" y="225"/>
                  </a:lnTo>
                  <a:lnTo>
                    <a:pt x="551" y="154"/>
                  </a:lnTo>
                  <a:lnTo>
                    <a:pt x="537" y="129"/>
                  </a:lnTo>
                  <a:lnTo>
                    <a:pt x="519" y="108"/>
                  </a:lnTo>
                  <a:lnTo>
                    <a:pt x="471" y="71"/>
                  </a:lnTo>
                  <a:lnTo>
                    <a:pt x="423" y="29"/>
                  </a:lnTo>
                  <a:lnTo>
                    <a:pt x="417" y="5"/>
                  </a:lnTo>
                  <a:lnTo>
                    <a:pt x="442" y="0"/>
                  </a:lnTo>
                  <a:lnTo>
                    <a:pt x="507" y="39"/>
                  </a:lnTo>
                  <a:lnTo>
                    <a:pt x="562" y="102"/>
                  </a:lnTo>
                  <a:lnTo>
                    <a:pt x="598" y="178"/>
                  </a:lnTo>
                  <a:lnTo>
                    <a:pt x="605" y="253"/>
                  </a:lnTo>
                  <a:lnTo>
                    <a:pt x="605"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4" name="Freeform 136"/>
            <p:cNvSpPr>
              <a:spLocks/>
            </p:cNvSpPr>
            <p:nvPr/>
          </p:nvSpPr>
          <p:spPr bwMode="auto">
            <a:xfrm>
              <a:off x="4461" y="3499"/>
              <a:ext cx="280" cy="163"/>
            </a:xfrm>
            <a:custGeom>
              <a:avLst/>
              <a:gdLst>
                <a:gd name="T0" fmla="*/ 561 w 561"/>
                <a:gd name="T1" fmla="*/ 20 h 327"/>
                <a:gd name="T2" fmla="*/ 560 w 561"/>
                <a:gd name="T3" fmla="*/ 94 h 327"/>
                <a:gd name="T4" fmla="*/ 550 w 561"/>
                <a:gd name="T5" fmla="*/ 134 h 327"/>
                <a:gd name="T6" fmla="*/ 534 w 561"/>
                <a:gd name="T7" fmla="*/ 163 h 327"/>
                <a:gd name="T8" fmla="*/ 513 w 561"/>
                <a:gd name="T9" fmla="*/ 179 h 327"/>
                <a:gd name="T10" fmla="*/ 474 w 561"/>
                <a:gd name="T11" fmla="*/ 207 h 327"/>
                <a:gd name="T12" fmla="*/ 451 w 561"/>
                <a:gd name="T13" fmla="*/ 221 h 327"/>
                <a:gd name="T14" fmla="*/ 428 w 561"/>
                <a:gd name="T15" fmla="*/ 236 h 327"/>
                <a:gd name="T16" fmla="*/ 384 w 561"/>
                <a:gd name="T17" fmla="*/ 255 h 327"/>
                <a:gd name="T18" fmla="*/ 323 w 561"/>
                <a:gd name="T19" fmla="*/ 272 h 327"/>
                <a:gd name="T20" fmla="*/ 232 w 561"/>
                <a:gd name="T21" fmla="*/ 294 h 327"/>
                <a:gd name="T22" fmla="*/ 142 w 561"/>
                <a:gd name="T23" fmla="*/ 315 h 327"/>
                <a:gd name="T24" fmla="*/ 83 w 561"/>
                <a:gd name="T25" fmla="*/ 327 h 327"/>
                <a:gd name="T26" fmla="*/ 23 w 561"/>
                <a:gd name="T27" fmla="*/ 317 h 327"/>
                <a:gd name="T28" fmla="*/ 0 w 561"/>
                <a:gd name="T29" fmla="*/ 300 h 327"/>
                <a:gd name="T30" fmla="*/ 79 w 561"/>
                <a:gd name="T31" fmla="*/ 281 h 327"/>
                <a:gd name="T32" fmla="*/ 170 w 561"/>
                <a:gd name="T33" fmla="*/ 262 h 327"/>
                <a:gd name="T34" fmla="*/ 266 w 561"/>
                <a:gd name="T35" fmla="*/ 238 h 327"/>
                <a:gd name="T36" fmla="*/ 365 w 561"/>
                <a:gd name="T37" fmla="*/ 206 h 327"/>
                <a:gd name="T38" fmla="*/ 392 w 561"/>
                <a:gd name="T39" fmla="*/ 193 h 327"/>
                <a:gd name="T40" fmla="*/ 433 w 561"/>
                <a:gd name="T41" fmla="*/ 169 h 327"/>
                <a:gd name="T42" fmla="*/ 474 w 561"/>
                <a:gd name="T43" fmla="*/ 143 h 327"/>
                <a:gd name="T44" fmla="*/ 496 w 561"/>
                <a:gd name="T45" fmla="*/ 125 h 327"/>
                <a:gd name="T46" fmla="*/ 529 w 561"/>
                <a:gd name="T47" fmla="*/ 35 h 327"/>
                <a:gd name="T48" fmla="*/ 546 w 561"/>
                <a:gd name="T49" fmla="*/ 0 h 327"/>
                <a:gd name="T50" fmla="*/ 561 w 561"/>
                <a:gd name="T51" fmla="*/ 20 h 327"/>
                <a:gd name="T52" fmla="*/ 561 w 561"/>
                <a:gd name="T53" fmla="*/ 2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327">
                  <a:moveTo>
                    <a:pt x="561" y="20"/>
                  </a:moveTo>
                  <a:lnTo>
                    <a:pt x="560" y="94"/>
                  </a:lnTo>
                  <a:lnTo>
                    <a:pt x="550" y="134"/>
                  </a:lnTo>
                  <a:lnTo>
                    <a:pt x="534" y="163"/>
                  </a:lnTo>
                  <a:lnTo>
                    <a:pt x="513" y="179"/>
                  </a:lnTo>
                  <a:lnTo>
                    <a:pt x="474" y="207"/>
                  </a:lnTo>
                  <a:lnTo>
                    <a:pt x="451" y="221"/>
                  </a:lnTo>
                  <a:lnTo>
                    <a:pt x="428" y="236"/>
                  </a:lnTo>
                  <a:lnTo>
                    <a:pt x="384" y="255"/>
                  </a:lnTo>
                  <a:lnTo>
                    <a:pt x="323" y="272"/>
                  </a:lnTo>
                  <a:lnTo>
                    <a:pt x="232" y="294"/>
                  </a:lnTo>
                  <a:lnTo>
                    <a:pt x="142" y="315"/>
                  </a:lnTo>
                  <a:lnTo>
                    <a:pt x="83" y="327"/>
                  </a:lnTo>
                  <a:lnTo>
                    <a:pt x="23" y="317"/>
                  </a:lnTo>
                  <a:lnTo>
                    <a:pt x="0" y="300"/>
                  </a:lnTo>
                  <a:lnTo>
                    <a:pt x="79" y="281"/>
                  </a:lnTo>
                  <a:lnTo>
                    <a:pt x="170" y="262"/>
                  </a:lnTo>
                  <a:lnTo>
                    <a:pt x="266" y="238"/>
                  </a:lnTo>
                  <a:lnTo>
                    <a:pt x="365" y="206"/>
                  </a:lnTo>
                  <a:lnTo>
                    <a:pt x="392" y="193"/>
                  </a:lnTo>
                  <a:lnTo>
                    <a:pt x="433" y="169"/>
                  </a:lnTo>
                  <a:lnTo>
                    <a:pt x="474" y="143"/>
                  </a:lnTo>
                  <a:lnTo>
                    <a:pt x="496" y="125"/>
                  </a:lnTo>
                  <a:lnTo>
                    <a:pt x="529" y="35"/>
                  </a:lnTo>
                  <a:lnTo>
                    <a:pt x="546" y="0"/>
                  </a:lnTo>
                  <a:lnTo>
                    <a:pt x="561" y="20"/>
                  </a:lnTo>
                  <a:lnTo>
                    <a:pt x="561"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5" name="Freeform 137"/>
            <p:cNvSpPr>
              <a:spLocks/>
            </p:cNvSpPr>
            <p:nvPr/>
          </p:nvSpPr>
          <p:spPr bwMode="auto">
            <a:xfrm>
              <a:off x="4464" y="3357"/>
              <a:ext cx="212" cy="207"/>
            </a:xfrm>
            <a:custGeom>
              <a:avLst/>
              <a:gdLst>
                <a:gd name="T0" fmla="*/ 19 w 424"/>
                <a:gd name="T1" fmla="*/ 0 h 415"/>
                <a:gd name="T2" fmla="*/ 73 w 424"/>
                <a:gd name="T3" fmla="*/ 10 h 415"/>
                <a:gd name="T4" fmla="*/ 123 w 424"/>
                <a:gd name="T5" fmla="*/ 44 h 415"/>
                <a:gd name="T6" fmla="*/ 160 w 424"/>
                <a:gd name="T7" fmla="*/ 92 h 415"/>
                <a:gd name="T8" fmla="*/ 179 w 424"/>
                <a:gd name="T9" fmla="*/ 144 h 415"/>
                <a:gd name="T10" fmla="*/ 190 w 424"/>
                <a:gd name="T11" fmla="*/ 201 h 415"/>
                <a:gd name="T12" fmla="*/ 210 w 424"/>
                <a:gd name="T13" fmla="*/ 256 h 415"/>
                <a:gd name="T14" fmla="*/ 225 w 424"/>
                <a:gd name="T15" fmla="*/ 281 h 415"/>
                <a:gd name="T16" fmla="*/ 241 w 424"/>
                <a:gd name="T17" fmla="*/ 304 h 415"/>
                <a:gd name="T18" fmla="*/ 287 w 424"/>
                <a:gd name="T19" fmla="*/ 340 h 415"/>
                <a:gd name="T20" fmla="*/ 347 w 424"/>
                <a:gd name="T21" fmla="*/ 364 h 415"/>
                <a:gd name="T22" fmla="*/ 408 w 424"/>
                <a:gd name="T23" fmla="*/ 380 h 415"/>
                <a:gd name="T24" fmla="*/ 424 w 424"/>
                <a:gd name="T25" fmla="*/ 400 h 415"/>
                <a:gd name="T26" fmla="*/ 404 w 424"/>
                <a:gd name="T27" fmla="*/ 415 h 415"/>
                <a:gd name="T28" fmla="*/ 257 w 424"/>
                <a:gd name="T29" fmla="*/ 398 h 415"/>
                <a:gd name="T30" fmla="*/ 199 w 424"/>
                <a:gd name="T31" fmla="*/ 354 h 415"/>
                <a:gd name="T32" fmla="*/ 156 w 424"/>
                <a:gd name="T33" fmla="*/ 293 h 415"/>
                <a:gd name="T34" fmla="*/ 112 w 424"/>
                <a:gd name="T35" fmla="*/ 154 h 415"/>
                <a:gd name="T36" fmla="*/ 102 w 424"/>
                <a:gd name="T37" fmla="*/ 111 h 415"/>
                <a:gd name="T38" fmla="*/ 85 w 424"/>
                <a:gd name="T39" fmla="*/ 77 h 415"/>
                <a:gd name="T40" fmla="*/ 58 w 424"/>
                <a:gd name="T41" fmla="*/ 52 h 415"/>
                <a:gd name="T42" fmla="*/ 18 w 424"/>
                <a:gd name="T43" fmla="*/ 36 h 415"/>
                <a:gd name="T44" fmla="*/ 0 w 424"/>
                <a:gd name="T45" fmla="*/ 17 h 415"/>
                <a:gd name="T46" fmla="*/ 19 w 424"/>
                <a:gd name="T47" fmla="*/ 0 h 415"/>
                <a:gd name="T48" fmla="*/ 19 w 424"/>
                <a:gd name="T49"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4" h="415">
                  <a:moveTo>
                    <a:pt x="19" y="0"/>
                  </a:moveTo>
                  <a:lnTo>
                    <a:pt x="73" y="10"/>
                  </a:lnTo>
                  <a:lnTo>
                    <a:pt x="123" y="44"/>
                  </a:lnTo>
                  <a:lnTo>
                    <a:pt x="160" y="92"/>
                  </a:lnTo>
                  <a:lnTo>
                    <a:pt x="179" y="144"/>
                  </a:lnTo>
                  <a:lnTo>
                    <a:pt x="190" y="201"/>
                  </a:lnTo>
                  <a:lnTo>
                    <a:pt x="210" y="256"/>
                  </a:lnTo>
                  <a:lnTo>
                    <a:pt x="225" y="281"/>
                  </a:lnTo>
                  <a:lnTo>
                    <a:pt x="241" y="304"/>
                  </a:lnTo>
                  <a:lnTo>
                    <a:pt x="287" y="340"/>
                  </a:lnTo>
                  <a:lnTo>
                    <a:pt x="347" y="364"/>
                  </a:lnTo>
                  <a:lnTo>
                    <a:pt x="408" y="380"/>
                  </a:lnTo>
                  <a:lnTo>
                    <a:pt x="424" y="400"/>
                  </a:lnTo>
                  <a:lnTo>
                    <a:pt x="404" y="415"/>
                  </a:lnTo>
                  <a:lnTo>
                    <a:pt x="257" y="398"/>
                  </a:lnTo>
                  <a:lnTo>
                    <a:pt x="199" y="354"/>
                  </a:lnTo>
                  <a:lnTo>
                    <a:pt x="156" y="293"/>
                  </a:lnTo>
                  <a:lnTo>
                    <a:pt x="112" y="154"/>
                  </a:lnTo>
                  <a:lnTo>
                    <a:pt x="102" y="111"/>
                  </a:lnTo>
                  <a:lnTo>
                    <a:pt x="85" y="77"/>
                  </a:lnTo>
                  <a:lnTo>
                    <a:pt x="58" y="52"/>
                  </a:lnTo>
                  <a:lnTo>
                    <a:pt x="18" y="36"/>
                  </a:lnTo>
                  <a:lnTo>
                    <a:pt x="0" y="17"/>
                  </a:lnTo>
                  <a:lnTo>
                    <a:pt x="19"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6" name="Freeform 138"/>
            <p:cNvSpPr>
              <a:spLocks/>
            </p:cNvSpPr>
            <p:nvPr/>
          </p:nvSpPr>
          <p:spPr bwMode="auto">
            <a:xfrm>
              <a:off x="4299" y="3276"/>
              <a:ext cx="253" cy="265"/>
            </a:xfrm>
            <a:custGeom>
              <a:avLst/>
              <a:gdLst>
                <a:gd name="T0" fmla="*/ 15 w 506"/>
                <a:gd name="T1" fmla="*/ 3 h 528"/>
                <a:gd name="T2" fmla="*/ 98 w 506"/>
                <a:gd name="T3" fmla="*/ 0 h 528"/>
                <a:gd name="T4" fmla="*/ 167 w 506"/>
                <a:gd name="T5" fmla="*/ 44 h 528"/>
                <a:gd name="T6" fmla="*/ 220 w 506"/>
                <a:gd name="T7" fmla="*/ 112 h 528"/>
                <a:gd name="T8" fmla="*/ 252 w 506"/>
                <a:gd name="T9" fmla="*/ 186 h 528"/>
                <a:gd name="T10" fmla="*/ 273 w 506"/>
                <a:gd name="T11" fmla="*/ 243 h 528"/>
                <a:gd name="T12" fmla="*/ 286 w 506"/>
                <a:gd name="T13" fmla="*/ 276 h 528"/>
                <a:gd name="T14" fmla="*/ 303 w 506"/>
                <a:gd name="T15" fmla="*/ 307 h 528"/>
                <a:gd name="T16" fmla="*/ 339 w 506"/>
                <a:gd name="T17" fmla="*/ 368 h 528"/>
                <a:gd name="T18" fmla="*/ 359 w 506"/>
                <a:gd name="T19" fmla="*/ 392 h 528"/>
                <a:gd name="T20" fmla="*/ 379 w 506"/>
                <a:gd name="T21" fmla="*/ 412 h 528"/>
                <a:gd name="T22" fmla="*/ 408 w 506"/>
                <a:gd name="T23" fmla="*/ 434 h 528"/>
                <a:gd name="T24" fmla="*/ 438 w 506"/>
                <a:gd name="T25" fmla="*/ 454 h 528"/>
                <a:gd name="T26" fmla="*/ 469 w 506"/>
                <a:gd name="T27" fmla="*/ 476 h 528"/>
                <a:gd name="T28" fmla="*/ 498 w 506"/>
                <a:gd name="T29" fmla="*/ 496 h 528"/>
                <a:gd name="T30" fmla="*/ 506 w 506"/>
                <a:gd name="T31" fmla="*/ 520 h 528"/>
                <a:gd name="T32" fmla="*/ 482 w 506"/>
                <a:gd name="T33" fmla="*/ 528 h 528"/>
                <a:gd name="T34" fmla="*/ 454 w 506"/>
                <a:gd name="T35" fmla="*/ 519 h 528"/>
                <a:gd name="T36" fmla="*/ 406 w 506"/>
                <a:gd name="T37" fmla="*/ 501 h 528"/>
                <a:gd name="T38" fmla="*/ 358 w 506"/>
                <a:gd name="T39" fmla="*/ 482 h 528"/>
                <a:gd name="T40" fmla="*/ 334 w 506"/>
                <a:gd name="T41" fmla="*/ 471 h 528"/>
                <a:gd name="T42" fmla="*/ 287 w 506"/>
                <a:gd name="T43" fmla="*/ 421 h 528"/>
                <a:gd name="T44" fmla="*/ 241 w 506"/>
                <a:gd name="T45" fmla="*/ 347 h 528"/>
                <a:gd name="T46" fmla="*/ 203 w 506"/>
                <a:gd name="T47" fmla="*/ 271 h 528"/>
                <a:gd name="T48" fmla="*/ 179 w 506"/>
                <a:gd name="T49" fmla="*/ 205 h 528"/>
                <a:gd name="T50" fmla="*/ 157 w 506"/>
                <a:gd name="T51" fmla="*/ 138 h 528"/>
                <a:gd name="T52" fmla="*/ 131 w 506"/>
                <a:gd name="T53" fmla="*/ 86 h 528"/>
                <a:gd name="T54" fmla="*/ 89 w 506"/>
                <a:gd name="T55" fmla="*/ 53 h 528"/>
                <a:gd name="T56" fmla="*/ 21 w 506"/>
                <a:gd name="T57" fmla="*/ 38 h 528"/>
                <a:gd name="T58" fmla="*/ 0 w 506"/>
                <a:gd name="T59" fmla="*/ 23 h 528"/>
                <a:gd name="T60" fmla="*/ 3 w 506"/>
                <a:gd name="T61" fmla="*/ 12 h 528"/>
                <a:gd name="T62" fmla="*/ 15 w 506"/>
                <a:gd name="T63" fmla="*/ 3 h 528"/>
                <a:gd name="T64" fmla="*/ 15 w 506"/>
                <a:gd name="T65" fmla="*/ 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6" h="528">
                  <a:moveTo>
                    <a:pt x="15" y="3"/>
                  </a:moveTo>
                  <a:lnTo>
                    <a:pt x="98" y="0"/>
                  </a:lnTo>
                  <a:lnTo>
                    <a:pt x="167" y="44"/>
                  </a:lnTo>
                  <a:lnTo>
                    <a:pt x="220" y="112"/>
                  </a:lnTo>
                  <a:lnTo>
                    <a:pt x="252" y="186"/>
                  </a:lnTo>
                  <a:lnTo>
                    <a:pt x="273" y="243"/>
                  </a:lnTo>
                  <a:lnTo>
                    <a:pt x="286" y="276"/>
                  </a:lnTo>
                  <a:lnTo>
                    <a:pt x="303" y="307"/>
                  </a:lnTo>
                  <a:lnTo>
                    <a:pt x="339" y="368"/>
                  </a:lnTo>
                  <a:lnTo>
                    <a:pt x="359" y="392"/>
                  </a:lnTo>
                  <a:lnTo>
                    <a:pt x="379" y="412"/>
                  </a:lnTo>
                  <a:lnTo>
                    <a:pt x="408" y="434"/>
                  </a:lnTo>
                  <a:lnTo>
                    <a:pt x="438" y="454"/>
                  </a:lnTo>
                  <a:lnTo>
                    <a:pt x="469" y="476"/>
                  </a:lnTo>
                  <a:lnTo>
                    <a:pt x="498" y="496"/>
                  </a:lnTo>
                  <a:lnTo>
                    <a:pt x="506" y="520"/>
                  </a:lnTo>
                  <a:lnTo>
                    <a:pt x="482" y="528"/>
                  </a:lnTo>
                  <a:lnTo>
                    <a:pt x="454" y="519"/>
                  </a:lnTo>
                  <a:lnTo>
                    <a:pt x="406" y="501"/>
                  </a:lnTo>
                  <a:lnTo>
                    <a:pt x="358" y="482"/>
                  </a:lnTo>
                  <a:lnTo>
                    <a:pt x="334" y="471"/>
                  </a:lnTo>
                  <a:lnTo>
                    <a:pt x="287" y="421"/>
                  </a:lnTo>
                  <a:lnTo>
                    <a:pt x="241" y="347"/>
                  </a:lnTo>
                  <a:lnTo>
                    <a:pt x="203" y="271"/>
                  </a:lnTo>
                  <a:lnTo>
                    <a:pt x="179" y="205"/>
                  </a:lnTo>
                  <a:lnTo>
                    <a:pt x="157" y="138"/>
                  </a:lnTo>
                  <a:lnTo>
                    <a:pt x="131" y="86"/>
                  </a:lnTo>
                  <a:lnTo>
                    <a:pt x="89" y="53"/>
                  </a:lnTo>
                  <a:lnTo>
                    <a:pt x="21" y="38"/>
                  </a:lnTo>
                  <a:lnTo>
                    <a:pt x="0" y="23"/>
                  </a:lnTo>
                  <a:lnTo>
                    <a:pt x="3" y="12"/>
                  </a:lnTo>
                  <a:lnTo>
                    <a:pt x="15" y="3"/>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7" name="Freeform 139"/>
            <p:cNvSpPr>
              <a:spLocks/>
            </p:cNvSpPr>
            <p:nvPr/>
          </p:nvSpPr>
          <p:spPr bwMode="auto">
            <a:xfrm>
              <a:off x="4299" y="3311"/>
              <a:ext cx="232" cy="305"/>
            </a:xfrm>
            <a:custGeom>
              <a:avLst/>
              <a:gdLst>
                <a:gd name="T0" fmla="*/ 22 w 462"/>
                <a:gd name="T1" fmla="*/ 0 h 610"/>
                <a:gd name="T2" fmla="*/ 64 w 462"/>
                <a:gd name="T3" fmla="*/ 14 h 610"/>
                <a:gd name="T4" fmla="*/ 97 w 462"/>
                <a:gd name="T5" fmla="*/ 41 h 610"/>
                <a:gd name="T6" fmla="*/ 140 w 462"/>
                <a:gd name="T7" fmla="*/ 116 h 610"/>
                <a:gd name="T8" fmla="*/ 165 w 462"/>
                <a:gd name="T9" fmla="*/ 204 h 610"/>
                <a:gd name="T10" fmla="*/ 185 w 462"/>
                <a:gd name="T11" fmla="*/ 284 h 610"/>
                <a:gd name="T12" fmla="*/ 205 w 462"/>
                <a:gd name="T13" fmla="*/ 329 h 610"/>
                <a:gd name="T14" fmla="*/ 231 w 462"/>
                <a:gd name="T15" fmla="*/ 368 h 610"/>
                <a:gd name="T16" fmla="*/ 262 w 462"/>
                <a:gd name="T17" fmla="*/ 404 h 610"/>
                <a:gd name="T18" fmla="*/ 298 w 462"/>
                <a:gd name="T19" fmla="*/ 436 h 610"/>
                <a:gd name="T20" fmla="*/ 335 w 462"/>
                <a:gd name="T21" fmla="*/ 468 h 610"/>
                <a:gd name="T22" fmla="*/ 374 w 462"/>
                <a:gd name="T23" fmla="*/ 498 h 610"/>
                <a:gd name="T24" fmla="*/ 412 w 462"/>
                <a:gd name="T25" fmla="*/ 526 h 610"/>
                <a:gd name="T26" fmla="*/ 449 w 462"/>
                <a:gd name="T27" fmla="*/ 555 h 610"/>
                <a:gd name="T28" fmla="*/ 462 w 462"/>
                <a:gd name="T29" fmla="*/ 577 h 610"/>
                <a:gd name="T30" fmla="*/ 456 w 462"/>
                <a:gd name="T31" fmla="*/ 597 h 610"/>
                <a:gd name="T32" fmla="*/ 440 w 462"/>
                <a:gd name="T33" fmla="*/ 610 h 610"/>
                <a:gd name="T34" fmla="*/ 414 w 462"/>
                <a:gd name="T35" fmla="*/ 605 h 610"/>
                <a:gd name="T36" fmla="*/ 369 w 462"/>
                <a:gd name="T37" fmla="*/ 579 h 610"/>
                <a:gd name="T38" fmla="*/ 325 w 462"/>
                <a:gd name="T39" fmla="*/ 550 h 610"/>
                <a:gd name="T40" fmla="*/ 280 w 462"/>
                <a:gd name="T41" fmla="*/ 518 h 610"/>
                <a:gd name="T42" fmla="*/ 237 w 462"/>
                <a:gd name="T43" fmla="*/ 483 h 610"/>
                <a:gd name="T44" fmla="*/ 199 w 462"/>
                <a:gd name="T45" fmla="*/ 445 h 610"/>
                <a:gd name="T46" fmla="*/ 164 w 462"/>
                <a:gd name="T47" fmla="*/ 403 h 610"/>
                <a:gd name="T48" fmla="*/ 115 w 462"/>
                <a:gd name="T49" fmla="*/ 308 h 610"/>
                <a:gd name="T50" fmla="*/ 99 w 462"/>
                <a:gd name="T51" fmla="*/ 227 h 610"/>
                <a:gd name="T52" fmla="*/ 96 w 462"/>
                <a:gd name="T53" fmla="*/ 157 h 610"/>
                <a:gd name="T54" fmla="*/ 75 w 462"/>
                <a:gd name="T55" fmla="*/ 95 h 610"/>
                <a:gd name="T56" fmla="*/ 50 w 462"/>
                <a:gd name="T57" fmla="*/ 64 h 610"/>
                <a:gd name="T58" fmla="*/ 10 w 462"/>
                <a:gd name="T59" fmla="*/ 32 h 610"/>
                <a:gd name="T60" fmla="*/ 0 w 462"/>
                <a:gd name="T61" fmla="*/ 10 h 610"/>
                <a:gd name="T62" fmla="*/ 7 w 462"/>
                <a:gd name="T63" fmla="*/ 1 h 610"/>
                <a:gd name="T64" fmla="*/ 22 w 462"/>
                <a:gd name="T65" fmla="*/ 0 h 610"/>
                <a:gd name="T66" fmla="*/ 22 w 462"/>
                <a:gd name="T67" fmla="*/ 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610">
                  <a:moveTo>
                    <a:pt x="22" y="0"/>
                  </a:moveTo>
                  <a:lnTo>
                    <a:pt x="64" y="14"/>
                  </a:lnTo>
                  <a:lnTo>
                    <a:pt x="97" y="41"/>
                  </a:lnTo>
                  <a:lnTo>
                    <a:pt x="140" y="116"/>
                  </a:lnTo>
                  <a:lnTo>
                    <a:pt x="165" y="204"/>
                  </a:lnTo>
                  <a:lnTo>
                    <a:pt x="185" y="284"/>
                  </a:lnTo>
                  <a:lnTo>
                    <a:pt x="205" y="329"/>
                  </a:lnTo>
                  <a:lnTo>
                    <a:pt x="231" y="368"/>
                  </a:lnTo>
                  <a:lnTo>
                    <a:pt x="262" y="404"/>
                  </a:lnTo>
                  <a:lnTo>
                    <a:pt x="298" y="436"/>
                  </a:lnTo>
                  <a:lnTo>
                    <a:pt x="335" y="468"/>
                  </a:lnTo>
                  <a:lnTo>
                    <a:pt x="374" y="498"/>
                  </a:lnTo>
                  <a:lnTo>
                    <a:pt x="412" y="526"/>
                  </a:lnTo>
                  <a:lnTo>
                    <a:pt x="449" y="555"/>
                  </a:lnTo>
                  <a:lnTo>
                    <a:pt x="462" y="577"/>
                  </a:lnTo>
                  <a:lnTo>
                    <a:pt x="456" y="597"/>
                  </a:lnTo>
                  <a:lnTo>
                    <a:pt x="440" y="610"/>
                  </a:lnTo>
                  <a:lnTo>
                    <a:pt x="414" y="605"/>
                  </a:lnTo>
                  <a:lnTo>
                    <a:pt x="369" y="579"/>
                  </a:lnTo>
                  <a:lnTo>
                    <a:pt x="325" y="550"/>
                  </a:lnTo>
                  <a:lnTo>
                    <a:pt x="280" y="518"/>
                  </a:lnTo>
                  <a:lnTo>
                    <a:pt x="237" y="483"/>
                  </a:lnTo>
                  <a:lnTo>
                    <a:pt x="199" y="445"/>
                  </a:lnTo>
                  <a:lnTo>
                    <a:pt x="164" y="403"/>
                  </a:lnTo>
                  <a:lnTo>
                    <a:pt x="115" y="308"/>
                  </a:lnTo>
                  <a:lnTo>
                    <a:pt x="99" y="227"/>
                  </a:lnTo>
                  <a:lnTo>
                    <a:pt x="96" y="157"/>
                  </a:lnTo>
                  <a:lnTo>
                    <a:pt x="75" y="95"/>
                  </a:lnTo>
                  <a:lnTo>
                    <a:pt x="50" y="64"/>
                  </a:lnTo>
                  <a:lnTo>
                    <a:pt x="10" y="32"/>
                  </a:lnTo>
                  <a:lnTo>
                    <a:pt x="0" y="10"/>
                  </a:lnTo>
                  <a:lnTo>
                    <a:pt x="7" y="1"/>
                  </a:lnTo>
                  <a:lnTo>
                    <a:pt x="22"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8" name="Freeform 140"/>
            <p:cNvSpPr>
              <a:spLocks/>
            </p:cNvSpPr>
            <p:nvPr/>
          </p:nvSpPr>
          <p:spPr bwMode="auto">
            <a:xfrm>
              <a:off x="4253" y="3370"/>
              <a:ext cx="211" cy="253"/>
            </a:xfrm>
            <a:custGeom>
              <a:avLst/>
              <a:gdLst>
                <a:gd name="T0" fmla="*/ 36 w 422"/>
                <a:gd name="T1" fmla="*/ 0 h 505"/>
                <a:gd name="T2" fmla="*/ 70 w 422"/>
                <a:gd name="T3" fmla="*/ 13 h 505"/>
                <a:gd name="T4" fmla="*/ 94 w 422"/>
                <a:gd name="T5" fmla="*/ 42 h 505"/>
                <a:gd name="T6" fmla="*/ 124 w 422"/>
                <a:gd name="T7" fmla="*/ 129 h 505"/>
                <a:gd name="T8" fmla="*/ 143 w 422"/>
                <a:gd name="T9" fmla="*/ 229 h 505"/>
                <a:gd name="T10" fmla="*/ 154 w 422"/>
                <a:gd name="T11" fmla="*/ 272 h 505"/>
                <a:gd name="T12" fmla="*/ 168 w 422"/>
                <a:gd name="T13" fmla="*/ 308 h 505"/>
                <a:gd name="T14" fmla="*/ 190 w 422"/>
                <a:gd name="T15" fmla="*/ 339 h 505"/>
                <a:gd name="T16" fmla="*/ 215 w 422"/>
                <a:gd name="T17" fmla="*/ 366 h 505"/>
                <a:gd name="T18" fmla="*/ 245 w 422"/>
                <a:gd name="T19" fmla="*/ 388 h 505"/>
                <a:gd name="T20" fmla="*/ 276 w 422"/>
                <a:gd name="T21" fmla="*/ 408 h 505"/>
                <a:gd name="T22" fmla="*/ 310 w 422"/>
                <a:gd name="T23" fmla="*/ 424 h 505"/>
                <a:gd name="T24" fmla="*/ 343 w 422"/>
                <a:gd name="T25" fmla="*/ 440 h 505"/>
                <a:gd name="T26" fmla="*/ 410 w 422"/>
                <a:gd name="T27" fmla="*/ 470 h 505"/>
                <a:gd name="T28" fmla="*/ 422 w 422"/>
                <a:gd name="T29" fmla="*/ 493 h 505"/>
                <a:gd name="T30" fmla="*/ 414 w 422"/>
                <a:gd name="T31" fmla="*/ 502 h 505"/>
                <a:gd name="T32" fmla="*/ 400 w 422"/>
                <a:gd name="T33" fmla="*/ 505 h 505"/>
                <a:gd name="T34" fmla="*/ 326 w 422"/>
                <a:gd name="T35" fmla="*/ 483 h 505"/>
                <a:gd name="T36" fmla="*/ 282 w 422"/>
                <a:gd name="T37" fmla="*/ 466 h 505"/>
                <a:gd name="T38" fmla="*/ 236 w 422"/>
                <a:gd name="T39" fmla="*/ 445 h 505"/>
                <a:gd name="T40" fmla="*/ 193 w 422"/>
                <a:gd name="T41" fmla="*/ 421 h 505"/>
                <a:gd name="T42" fmla="*/ 155 w 422"/>
                <a:gd name="T43" fmla="*/ 396 h 505"/>
                <a:gd name="T44" fmla="*/ 102 w 422"/>
                <a:gd name="T45" fmla="*/ 343 h 505"/>
                <a:gd name="T46" fmla="*/ 78 w 422"/>
                <a:gd name="T47" fmla="*/ 264 h 505"/>
                <a:gd name="T48" fmla="*/ 70 w 422"/>
                <a:gd name="T49" fmla="*/ 176 h 505"/>
                <a:gd name="T50" fmla="*/ 58 w 422"/>
                <a:gd name="T51" fmla="*/ 102 h 505"/>
                <a:gd name="T52" fmla="*/ 46 w 422"/>
                <a:gd name="T53" fmla="*/ 76 h 505"/>
                <a:gd name="T54" fmla="*/ 25 w 422"/>
                <a:gd name="T55" fmla="*/ 61 h 505"/>
                <a:gd name="T56" fmla="*/ 4 w 422"/>
                <a:gd name="T57" fmla="*/ 46 h 505"/>
                <a:gd name="T58" fmla="*/ 0 w 422"/>
                <a:gd name="T59" fmla="*/ 24 h 505"/>
                <a:gd name="T60" fmla="*/ 12 w 422"/>
                <a:gd name="T61" fmla="*/ 6 h 505"/>
                <a:gd name="T62" fmla="*/ 36 w 422"/>
                <a:gd name="T63" fmla="*/ 0 h 505"/>
                <a:gd name="T64" fmla="*/ 36 w 422"/>
                <a:gd name="T65" fmla="*/ 0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2" h="505">
                  <a:moveTo>
                    <a:pt x="36" y="0"/>
                  </a:moveTo>
                  <a:lnTo>
                    <a:pt x="70" y="13"/>
                  </a:lnTo>
                  <a:lnTo>
                    <a:pt x="94" y="42"/>
                  </a:lnTo>
                  <a:lnTo>
                    <a:pt x="124" y="129"/>
                  </a:lnTo>
                  <a:lnTo>
                    <a:pt x="143" y="229"/>
                  </a:lnTo>
                  <a:lnTo>
                    <a:pt x="154" y="272"/>
                  </a:lnTo>
                  <a:lnTo>
                    <a:pt x="168" y="308"/>
                  </a:lnTo>
                  <a:lnTo>
                    <a:pt x="190" y="339"/>
                  </a:lnTo>
                  <a:lnTo>
                    <a:pt x="215" y="366"/>
                  </a:lnTo>
                  <a:lnTo>
                    <a:pt x="245" y="388"/>
                  </a:lnTo>
                  <a:lnTo>
                    <a:pt x="276" y="408"/>
                  </a:lnTo>
                  <a:lnTo>
                    <a:pt x="310" y="424"/>
                  </a:lnTo>
                  <a:lnTo>
                    <a:pt x="343" y="440"/>
                  </a:lnTo>
                  <a:lnTo>
                    <a:pt x="410" y="470"/>
                  </a:lnTo>
                  <a:lnTo>
                    <a:pt x="422" y="493"/>
                  </a:lnTo>
                  <a:lnTo>
                    <a:pt x="414" y="502"/>
                  </a:lnTo>
                  <a:lnTo>
                    <a:pt x="400" y="505"/>
                  </a:lnTo>
                  <a:lnTo>
                    <a:pt x="326" y="483"/>
                  </a:lnTo>
                  <a:lnTo>
                    <a:pt x="282" y="466"/>
                  </a:lnTo>
                  <a:lnTo>
                    <a:pt x="236" y="445"/>
                  </a:lnTo>
                  <a:lnTo>
                    <a:pt x="193" y="421"/>
                  </a:lnTo>
                  <a:lnTo>
                    <a:pt x="155" y="396"/>
                  </a:lnTo>
                  <a:lnTo>
                    <a:pt x="102" y="343"/>
                  </a:lnTo>
                  <a:lnTo>
                    <a:pt x="78" y="264"/>
                  </a:lnTo>
                  <a:lnTo>
                    <a:pt x="70" y="176"/>
                  </a:lnTo>
                  <a:lnTo>
                    <a:pt x="58" y="102"/>
                  </a:lnTo>
                  <a:lnTo>
                    <a:pt x="46" y="76"/>
                  </a:lnTo>
                  <a:lnTo>
                    <a:pt x="25" y="61"/>
                  </a:lnTo>
                  <a:lnTo>
                    <a:pt x="4" y="46"/>
                  </a:lnTo>
                  <a:lnTo>
                    <a:pt x="0" y="24"/>
                  </a:lnTo>
                  <a:lnTo>
                    <a:pt x="12" y="6"/>
                  </a:lnTo>
                  <a:lnTo>
                    <a:pt x="36" y="0"/>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49" name="Freeform 141"/>
            <p:cNvSpPr>
              <a:spLocks/>
            </p:cNvSpPr>
            <p:nvPr/>
          </p:nvSpPr>
          <p:spPr bwMode="auto">
            <a:xfrm>
              <a:off x="3949" y="3309"/>
              <a:ext cx="131" cy="213"/>
            </a:xfrm>
            <a:custGeom>
              <a:avLst/>
              <a:gdLst>
                <a:gd name="T0" fmla="*/ 54 w 262"/>
                <a:gd name="T1" fmla="*/ 347 h 424"/>
                <a:gd name="T2" fmla="*/ 93 w 262"/>
                <a:gd name="T3" fmla="*/ 367 h 424"/>
                <a:gd name="T4" fmla="*/ 143 w 262"/>
                <a:gd name="T5" fmla="*/ 373 h 424"/>
                <a:gd name="T6" fmla="*/ 232 w 262"/>
                <a:gd name="T7" fmla="*/ 363 h 424"/>
                <a:gd name="T8" fmla="*/ 257 w 262"/>
                <a:gd name="T9" fmla="*/ 361 h 424"/>
                <a:gd name="T10" fmla="*/ 262 w 262"/>
                <a:gd name="T11" fmla="*/ 375 h 424"/>
                <a:gd name="T12" fmla="*/ 253 w 262"/>
                <a:gd name="T13" fmla="*/ 392 h 424"/>
                <a:gd name="T14" fmla="*/ 235 w 262"/>
                <a:gd name="T15" fmla="*/ 399 h 424"/>
                <a:gd name="T16" fmla="*/ 193 w 262"/>
                <a:gd name="T17" fmla="*/ 409 h 424"/>
                <a:gd name="T18" fmla="*/ 150 w 262"/>
                <a:gd name="T19" fmla="*/ 417 h 424"/>
                <a:gd name="T20" fmla="*/ 89 w 262"/>
                <a:gd name="T21" fmla="*/ 424 h 424"/>
                <a:gd name="T22" fmla="*/ 38 w 262"/>
                <a:gd name="T23" fmla="*/ 407 h 424"/>
                <a:gd name="T24" fmla="*/ 3 w 262"/>
                <a:gd name="T25" fmla="*/ 361 h 424"/>
                <a:gd name="T26" fmla="*/ 0 w 262"/>
                <a:gd name="T27" fmla="*/ 269 h 424"/>
                <a:gd name="T28" fmla="*/ 15 w 262"/>
                <a:gd name="T29" fmla="*/ 171 h 424"/>
                <a:gd name="T30" fmla="*/ 29 w 262"/>
                <a:gd name="T31" fmla="*/ 123 h 424"/>
                <a:gd name="T32" fmla="*/ 47 w 262"/>
                <a:gd name="T33" fmla="*/ 79 h 424"/>
                <a:gd name="T34" fmla="*/ 71 w 262"/>
                <a:gd name="T35" fmla="*/ 38 h 424"/>
                <a:gd name="T36" fmla="*/ 99 w 262"/>
                <a:gd name="T37" fmla="*/ 3 h 424"/>
                <a:gd name="T38" fmla="*/ 124 w 262"/>
                <a:gd name="T39" fmla="*/ 0 h 424"/>
                <a:gd name="T40" fmla="*/ 126 w 262"/>
                <a:gd name="T41" fmla="*/ 25 h 424"/>
                <a:gd name="T42" fmla="*/ 93 w 262"/>
                <a:gd name="T43" fmla="*/ 79 h 424"/>
                <a:gd name="T44" fmla="*/ 56 w 262"/>
                <a:gd name="T45" fmla="*/ 210 h 424"/>
                <a:gd name="T46" fmla="*/ 54 w 262"/>
                <a:gd name="T47" fmla="*/ 347 h 424"/>
                <a:gd name="T48" fmla="*/ 54 w 262"/>
                <a:gd name="T49" fmla="*/ 347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424">
                  <a:moveTo>
                    <a:pt x="54" y="347"/>
                  </a:moveTo>
                  <a:lnTo>
                    <a:pt x="93" y="367"/>
                  </a:lnTo>
                  <a:lnTo>
                    <a:pt x="143" y="373"/>
                  </a:lnTo>
                  <a:lnTo>
                    <a:pt x="232" y="363"/>
                  </a:lnTo>
                  <a:lnTo>
                    <a:pt x="257" y="361"/>
                  </a:lnTo>
                  <a:lnTo>
                    <a:pt x="262" y="375"/>
                  </a:lnTo>
                  <a:lnTo>
                    <a:pt x="253" y="392"/>
                  </a:lnTo>
                  <a:lnTo>
                    <a:pt x="235" y="399"/>
                  </a:lnTo>
                  <a:lnTo>
                    <a:pt x="193" y="409"/>
                  </a:lnTo>
                  <a:lnTo>
                    <a:pt x="150" y="417"/>
                  </a:lnTo>
                  <a:lnTo>
                    <a:pt x="89" y="424"/>
                  </a:lnTo>
                  <a:lnTo>
                    <a:pt x="38" y="407"/>
                  </a:lnTo>
                  <a:lnTo>
                    <a:pt x="3" y="361"/>
                  </a:lnTo>
                  <a:lnTo>
                    <a:pt x="0" y="269"/>
                  </a:lnTo>
                  <a:lnTo>
                    <a:pt x="15" y="171"/>
                  </a:lnTo>
                  <a:lnTo>
                    <a:pt x="29" y="123"/>
                  </a:lnTo>
                  <a:lnTo>
                    <a:pt x="47" y="79"/>
                  </a:lnTo>
                  <a:lnTo>
                    <a:pt x="71" y="38"/>
                  </a:lnTo>
                  <a:lnTo>
                    <a:pt x="99" y="3"/>
                  </a:lnTo>
                  <a:lnTo>
                    <a:pt x="124" y="0"/>
                  </a:lnTo>
                  <a:lnTo>
                    <a:pt x="126" y="25"/>
                  </a:lnTo>
                  <a:lnTo>
                    <a:pt x="93" y="79"/>
                  </a:lnTo>
                  <a:lnTo>
                    <a:pt x="56" y="210"/>
                  </a:lnTo>
                  <a:lnTo>
                    <a:pt x="54" y="347"/>
                  </a:lnTo>
                  <a:lnTo>
                    <a:pt x="54"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0" name="Freeform 142"/>
            <p:cNvSpPr>
              <a:spLocks/>
            </p:cNvSpPr>
            <p:nvPr/>
          </p:nvSpPr>
          <p:spPr bwMode="auto">
            <a:xfrm>
              <a:off x="3889" y="3345"/>
              <a:ext cx="133" cy="220"/>
            </a:xfrm>
            <a:custGeom>
              <a:avLst/>
              <a:gdLst>
                <a:gd name="T0" fmla="*/ 150 w 267"/>
                <a:gd name="T1" fmla="*/ 25 h 438"/>
                <a:gd name="T2" fmla="*/ 131 w 267"/>
                <a:gd name="T3" fmla="*/ 55 h 438"/>
                <a:gd name="T4" fmla="*/ 112 w 267"/>
                <a:gd name="T5" fmla="*/ 82 h 438"/>
                <a:gd name="T6" fmla="*/ 75 w 267"/>
                <a:gd name="T7" fmla="*/ 138 h 438"/>
                <a:gd name="T8" fmla="*/ 51 w 267"/>
                <a:gd name="T9" fmla="*/ 199 h 438"/>
                <a:gd name="T10" fmla="*/ 54 w 267"/>
                <a:gd name="T11" fmla="*/ 273 h 438"/>
                <a:gd name="T12" fmla="*/ 65 w 267"/>
                <a:gd name="T13" fmla="*/ 304 h 438"/>
                <a:gd name="T14" fmla="*/ 82 w 267"/>
                <a:gd name="T15" fmla="*/ 333 h 438"/>
                <a:gd name="T16" fmla="*/ 100 w 267"/>
                <a:gd name="T17" fmla="*/ 347 h 438"/>
                <a:gd name="T18" fmla="*/ 119 w 267"/>
                <a:gd name="T19" fmla="*/ 359 h 438"/>
                <a:gd name="T20" fmla="*/ 162 w 267"/>
                <a:gd name="T21" fmla="*/ 377 h 438"/>
                <a:gd name="T22" fmla="*/ 251 w 267"/>
                <a:gd name="T23" fmla="*/ 402 h 438"/>
                <a:gd name="T24" fmla="*/ 267 w 267"/>
                <a:gd name="T25" fmla="*/ 423 h 438"/>
                <a:gd name="T26" fmla="*/ 247 w 267"/>
                <a:gd name="T27" fmla="*/ 438 h 438"/>
                <a:gd name="T28" fmla="*/ 137 w 267"/>
                <a:gd name="T29" fmla="*/ 416 h 438"/>
                <a:gd name="T30" fmla="*/ 75 w 267"/>
                <a:gd name="T31" fmla="*/ 393 h 438"/>
                <a:gd name="T32" fmla="*/ 35 w 267"/>
                <a:gd name="T33" fmla="*/ 371 h 438"/>
                <a:gd name="T34" fmla="*/ 10 w 267"/>
                <a:gd name="T35" fmla="*/ 334 h 438"/>
                <a:gd name="T36" fmla="*/ 0 w 267"/>
                <a:gd name="T37" fmla="*/ 287 h 438"/>
                <a:gd name="T38" fmla="*/ 3 w 267"/>
                <a:gd name="T39" fmla="*/ 235 h 438"/>
                <a:gd name="T40" fmla="*/ 16 w 267"/>
                <a:gd name="T41" fmla="*/ 178 h 438"/>
                <a:gd name="T42" fmla="*/ 38 w 267"/>
                <a:gd name="T43" fmla="*/ 124 h 438"/>
                <a:gd name="T44" fmla="*/ 64 w 267"/>
                <a:gd name="T45" fmla="*/ 74 h 438"/>
                <a:gd name="T46" fmla="*/ 93 w 267"/>
                <a:gd name="T47" fmla="*/ 32 h 438"/>
                <a:gd name="T48" fmla="*/ 123 w 267"/>
                <a:gd name="T49" fmla="*/ 2 h 438"/>
                <a:gd name="T50" fmla="*/ 148 w 267"/>
                <a:gd name="T51" fmla="*/ 0 h 438"/>
                <a:gd name="T52" fmla="*/ 150 w 267"/>
                <a:gd name="T53" fmla="*/ 25 h 438"/>
                <a:gd name="T54" fmla="*/ 150 w 267"/>
                <a:gd name="T55" fmla="*/ 2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7" h="438">
                  <a:moveTo>
                    <a:pt x="150" y="25"/>
                  </a:moveTo>
                  <a:lnTo>
                    <a:pt x="131" y="55"/>
                  </a:lnTo>
                  <a:lnTo>
                    <a:pt x="112" y="82"/>
                  </a:lnTo>
                  <a:lnTo>
                    <a:pt x="75" y="138"/>
                  </a:lnTo>
                  <a:lnTo>
                    <a:pt x="51" y="199"/>
                  </a:lnTo>
                  <a:lnTo>
                    <a:pt x="54" y="273"/>
                  </a:lnTo>
                  <a:lnTo>
                    <a:pt x="65" y="304"/>
                  </a:lnTo>
                  <a:lnTo>
                    <a:pt x="82" y="333"/>
                  </a:lnTo>
                  <a:lnTo>
                    <a:pt x="100" y="347"/>
                  </a:lnTo>
                  <a:lnTo>
                    <a:pt x="119" y="359"/>
                  </a:lnTo>
                  <a:lnTo>
                    <a:pt x="162" y="377"/>
                  </a:lnTo>
                  <a:lnTo>
                    <a:pt x="251" y="402"/>
                  </a:lnTo>
                  <a:lnTo>
                    <a:pt x="267" y="423"/>
                  </a:lnTo>
                  <a:lnTo>
                    <a:pt x="247" y="438"/>
                  </a:lnTo>
                  <a:lnTo>
                    <a:pt x="137" y="416"/>
                  </a:lnTo>
                  <a:lnTo>
                    <a:pt x="75" y="393"/>
                  </a:lnTo>
                  <a:lnTo>
                    <a:pt x="35" y="371"/>
                  </a:lnTo>
                  <a:lnTo>
                    <a:pt x="10" y="334"/>
                  </a:lnTo>
                  <a:lnTo>
                    <a:pt x="0" y="287"/>
                  </a:lnTo>
                  <a:lnTo>
                    <a:pt x="3" y="235"/>
                  </a:lnTo>
                  <a:lnTo>
                    <a:pt x="16" y="178"/>
                  </a:lnTo>
                  <a:lnTo>
                    <a:pt x="38" y="124"/>
                  </a:lnTo>
                  <a:lnTo>
                    <a:pt x="64" y="74"/>
                  </a:lnTo>
                  <a:lnTo>
                    <a:pt x="93" y="32"/>
                  </a:lnTo>
                  <a:lnTo>
                    <a:pt x="123" y="2"/>
                  </a:lnTo>
                  <a:lnTo>
                    <a:pt x="148" y="0"/>
                  </a:lnTo>
                  <a:lnTo>
                    <a:pt x="150" y="25"/>
                  </a:lnTo>
                  <a:lnTo>
                    <a:pt x="15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1" name="Freeform 143"/>
            <p:cNvSpPr>
              <a:spLocks/>
            </p:cNvSpPr>
            <p:nvPr/>
          </p:nvSpPr>
          <p:spPr bwMode="auto">
            <a:xfrm>
              <a:off x="3823" y="3364"/>
              <a:ext cx="164" cy="217"/>
            </a:xfrm>
            <a:custGeom>
              <a:avLst/>
              <a:gdLst>
                <a:gd name="T0" fmla="*/ 66 w 327"/>
                <a:gd name="T1" fmla="*/ 325 h 435"/>
                <a:gd name="T2" fmla="*/ 86 w 327"/>
                <a:gd name="T3" fmla="*/ 343 h 435"/>
                <a:gd name="T4" fmla="*/ 109 w 327"/>
                <a:gd name="T5" fmla="*/ 357 h 435"/>
                <a:gd name="T6" fmla="*/ 154 w 327"/>
                <a:gd name="T7" fmla="*/ 377 h 435"/>
                <a:gd name="T8" fmla="*/ 259 w 327"/>
                <a:gd name="T9" fmla="*/ 392 h 435"/>
                <a:gd name="T10" fmla="*/ 308 w 327"/>
                <a:gd name="T11" fmla="*/ 391 h 435"/>
                <a:gd name="T12" fmla="*/ 327 w 327"/>
                <a:gd name="T13" fmla="*/ 407 h 435"/>
                <a:gd name="T14" fmla="*/ 310 w 327"/>
                <a:gd name="T15" fmla="*/ 427 h 435"/>
                <a:gd name="T16" fmla="*/ 242 w 327"/>
                <a:gd name="T17" fmla="*/ 435 h 435"/>
                <a:gd name="T18" fmla="*/ 152 w 327"/>
                <a:gd name="T19" fmla="*/ 427 h 435"/>
                <a:gd name="T20" fmla="*/ 68 w 327"/>
                <a:gd name="T21" fmla="*/ 401 h 435"/>
                <a:gd name="T22" fmla="*/ 13 w 327"/>
                <a:gd name="T23" fmla="*/ 359 h 435"/>
                <a:gd name="T24" fmla="*/ 0 w 327"/>
                <a:gd name="T25" fmla="*/ 278 h 435"/>
                <a:gd name="T26" fmla="*/ 8 w 327"/>
                <a:gd name="T27" fmla="*/ 224 h 435"/>
                <a:gd name="T28" fmla="*/ 25 w 327"/>
                <a:gd name="T29" fmla="*/ 166 h 435"/>
                <a:gd name="T30" fmla="*/ 50 w 327"/>
                <a:gd name="T31" fmla="*/ 110 h 435"/>
                <a:gd name="T32" fmla="*/ 64 w 327"/>
                <a:gd name="T33" fmla="*/ 85 h 435"/>
                <a:gd name="T34" fmla="*/ 81 w 327"/>
                <a:gd name="T35" fmla="*/ 61 h 435"/>
                <a:gd name="T36" fmla="*/ 118 w 327"/>
                <a:gd name="T37" fmla="*/ 23 h 435"/>
                <a:gd name="T38" fmla="*/ 139 w 327"/>
                <a:gd name="T39" fmla="*/ 9 h 435"/>
                <a:gd name="T40" fmla="*/ 160 w 327"/>
                <a:gd name="T41" fmla="*/ 0 h 435"/>
                <a:gd name="T42" fmla="*/ 184 w 327"/>
                <a:gd name="T43" fmla="*/ 7 h 435"/>
                <a:gd name="T44" fmla="*/ 176 w 327"/>
                <a:gd name="T45" fmla="*/ 31 h 435"/>
                <a:gd name="T46" fmla="*/ 126 w 327"/>
                <a:gd name="T47" fmla="*/ 67 h 435"/>
                <a:gd name="T48" fmla="*/ 90 w 327"/>
                <a:gd name="T49" fmla="*/ 123 h 435"/>
                <a:gd name="T50" fmla="*/ 72 w 327"/>
                <a:gd name="T51" fmla="*/ 189 h 435"/>
                <a:gd name="T52" fmla="*/ 66 w 327"/>
                <a:gd name="T53" fmla="*/ 325 h 435"/>
                <a:gd name="T54" fmla="*/ 66 w 327"/>
                <a:gd name="T55" fmla="*/ 325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7" h="435">
                  <a:moveTo>
                    <a:pt x="66" y="325"/>
                  </a:moveTo>
                  <a:lnTo>
                    <a:pt x="86" y="343"/>
                  </a:lnTo>
                  <a:lnTo>
                    <a:pt x="109" y="357"/>
                  </a:lnTo>
                  <a:lnTo>
                    <a:pt x="154" y="377"/>
                  </a:lnTo>
                  <a:lnTo>
                    <a:pt x="259" y="392"/>
                  </a:lnTo>
                  <a:lnTo>
                    <a:pt x="308" y="391"/>
                  </a:lnTo>
                  <a:lnTo>
                    <a:pt x="327" y="407"/>
                  </a:lnTo>
                  <a:lnTo>
                    <a:pt x="310" y="427"/>
                  </a:lnTo>
                  <a:lnTo>
                    <a:pt x="242" y="435"/>
                  </a:lnTo>
                  <a:lnTo>
                    <a:pt x="152" y="427"/>
                  </a:lnTo>
                  <a:lnTo>
                    <a:pt x="68" y="401"/>
                  </a:lnTo>
                  <a:lnTo>
                    <a:pt x="13" y="359"/>
                  </a:lnTo>
                  <a:lnTo>
                    <a:pt x="0" y="278"/>
                  </a:lnTo>
                  <a:lnTo>
                    <a:pt x="8" y="224"/>
                  </a:lnTo>
                  <a:lnTo>
                    <a:pt x="25" y="166"/>
                  </a:lnTo>
                  <a:lnTo>
                    <a:pt x="50" y="110"/>
                  </a:lnTo>
                  <a:lnTo>
                    <a:pt x="64" y="85"/>
                  </a:lnTo>
                  <a:lnTo>
                    <a:pt x="81" y="61"/>
                  </a:lnTo>
                  <a:lnTo>
                    <a:pt x="118" y="23"/>
                  </a:lnTo>
                  <a:lnTo>
                    <a:pt x="139" y="9"/>
                  </a:lnTo>
                  <a:lnTo>
                    <a:pt x="160" y="0"/>
                  </a:lnTo>
                  <a:lnTo>
                    <a:pt x="184" y="7"/>
                  </a:lnTo>
                  <a:lnTo>
                    <a:pt x="176" y="31"/>
                  </a:lnTo>
                  <a:lnTo>
                    <a:pt x="126" y="67"/>
                  </a:lnTo>
                  <a:lnTo>
                    <a:pt x="90" y="123"/>
                  </a:lnTo>
                  <a:lnTo>
                    <a:pt x="72" y="189"/>
                  </a:lnTo>
                  <a:lnTo>
                    <a:pt x="66" y="325"/>
                  </a:lnTo>
                  <a:lnTo>
                    <a:pt x="66" y="3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2" name="Freeform 144"/>
            <p:cNvSpPr>
              <a:spLocks/>
            </p:cNvSpPr>
            <p:nvPr/>
          </p:nvSpPr>
          <p:spPr bwMode="auto">
            <a:xfrm>
              <a:off x="4027" y="3466"/>
              <a:ext cx="284" cy="161"/>
            </a:xfrm>
            <a:custGeom>
              <a:avLst/>
              <a:gdLst>
                <a:gd name="T0" fmla="*/ 12 w 570"/>
                <a:gd name="T1" fmla="*/ 166 h 321"/>
                <a:gd name="T2" fmla="*/ 61 w 570"/>
                <a:gd name="T3" fmla="*/ 136 h 321"/>
                <a:gd name="T4" fmla="*/ 107 w 570"/>
                <a:gd name="T5" fmla="*/ 99 h 321"/>
                <a:gd name="T6" fmla="*/ 151 w 570"/>
                <a:gd name="T7" fmla="*/ 61 h 321"/>
                <a:gd name="T8" fmla="*/ 174 w 570"/>
                <a:gd name="T9" fmla="*/ 43 h 321"/>
                <a:gd name="T10" fmla="*/ 197 w 570"/>
                <a:gd name="T11" fmla="*/ 27 h 321"/>
                <a:gd name="T12" fmla="*/ 243 w 570"/>
                <a:gd name="T13" fmla="*/ 5 h 321"/>
                <a:gd name="T14" fmla="*/ 294 w 570"/>
                <a:gd name="T15" fmla="*/ 0 h 321"/>
                <a:gd name="T16" fmla="*/ 349 w 570"/>
                <a:gd name="T17" fmla="*/ 18 h 321"/>
                <a:gd name="T18" fmla="*/ 409 w 570"/>
                <a:gd name="T19" fmla="*/ 65 h 321"/>
                <a:gd name="T20" fmla="*/ 450 w 570"/>
                <a:gd name="T21" fmla="*/ 116 h 321"/>
                <a:gd name="T22" fmla="*/ 481 w 570"/>
                <a:gd name="T23" fmla="*/ 172 h 321"/>
                <a:gd name="T24" fmla="*/ 516 w 570"/>
                <a:gd name="T25" fmla="*/ 232 h 321"/>
                <a:gd name="T26" fmla="*/ 538 w 570"/>
                <a:gd name="T27" fmla="*/ 262 h 321"/>
                <a:gd name="T28" fmla="*/ 565 w 570"/>
                <a:gd name="T29" fmla="*/ 292 h 321"/>
                <a:gd name="T30" fmla="*/ 570 w 570"/>
                <a:gd name="T31" fmla="*/ 317 h 321"/>
                <a:gd name="T32" fmla="*/ 544 w 570"/>
                <a:gd name="T33" fmla="*/ 321 h 321"/>
                <a:gd name="T34" fmla="*/ 470 w 570"/>
                <a:gd name="T35" fmla="*/ 253 h 321"/>
                <a:gd name="T36" fmla="*/ 438 w 570"/>
                <a:gd name="T37" fmla="*/ 205 h 321"/>
                <a:gd name="T38" fmla="*/ 408 w 570"/>
                <a:gd name="T39" fmla="*/ 157 h 321"/>
                <a:gd name="T40" fmla="*/ 377 w 570"/>
                <a:gd name="T41" fmla="*/ 111 h 321"/>
                <a:gd name="T42" fmla="*/ 342 w 570"/>
                <a:gd name="T43" fmla="*/ 75 h 321"/>
                <a:gd name="T44" fmla="*/ 323 w 570"/>
                <a:gd name="T45" fmla="*/ 62 h 321"/>
                <a:gd name="T46" fmla="*/ 301 w 570"/>
                <a:gd name="T47" fmla="*/ 53 h 321"/>
                <a:gd name="T48" fmla="*/ 253 w 570"/>
                <a:gd name="T49" fmla="*/ 49 h 321"/>
                <a:gd name="T50" fmla="*/ 185 w 570"/>
                <a:gd name="T51" fmla="*/ 77 h 321"/>
                <a:gd name="T52" fmla="*/ 130 w 570"/>
                <a:gd name="T53" fmla="*/ 126 h 321"/>
                <a:gd name="T54" fmla="*/ 104 w 570"/>
                <a:gd name="T55" fmla="*/ 151 h 321"/>
                <a:gd name="T56" fmla="*/ 79 w 570"/>
                <a:gd name="T57" fmla="*/ 175 h 321"/>
                <a:gd name="T58" fmla="*/ 52 w 570"/>
                <a:gd name="T59" fmla="*/ 192 h 321"/>
                <a:gd name="T60" fmla="*/ 22 w 570"/>
                <a:gd name="T61" fmla="*/ 201 h 321"/>
                <a:gd name="T62" fmla="*/ 0 w 570"/>
                <a:gd name="T63" fmla="*/ 189 h 321"/>
                <a:gd name="T64" fmla="*/ 12 w 570"/>
                <a:gd name="T65" fmla="*/ 166 h 321"/>
                <a:gd name="T66" fmla="*/ 12 w 570"/>
                <a:gd name="T67" fmla="*/ 166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0" h="321">
                  <a:moveTo>
                    <a:pt x="12" y="166"/>
                  </a:moveTo>
                  <a:lnTo>
                    <a:pt x="61" y="136"/>
                  </a:lnTo>
                  <a:lnTo>
                    <a:pt x="107" y="99"/>
                  </a:lnTo>
                  <a:lnTo>
                    <a:pt x="151" y="61"/>
                  </a:lnTo>
                  <a:lnTo>
                    <a:pt x="174" y="43"/>
                  </a:lnTo>
                  <a:lnTo>
                    <a:pt x="197" y="27"/>
                  </a:lnTo>
                  <a:lnTo>
                    <a:pt x="243" y="5"/>
                  </a:lnTo>
                  <a:lnTo>
                    <a:pt x="294" y="0"/>
                  </a:lnTo>
                  <a:lnTo>
                    <a:pt x="349" y="18"/>
                  </a:lnTo>
                  <a:lnTo>
                    <a:pt x="409" y="65"/>
                  </a:lnTo>
                  <a:lnTo>
                    <a:pt x="450" y="116"/>
                  </a:lnTo>
                  <a:lnTo>
                    <a:pt x="481" y="172"/>
                  </a:lnTo>
                  <a:lnTo>
                    <a:pt x="516" y="232"/>
                  </a:lnTo>
                  <a:lnTo>
                    <a:pt x="538" y="262"/>
                  </a:lnTo>
                  <a:lnTo>
                    <a:pt x="565" y="292"/>
                  </a:lnTo>
                  <a:lnTo>
                    <a:pt x="570" y="317"/>
                  </a:lnTo>
                  <a:lnTo>
                    <a:pt x="544" y="321"/>
                  </a:lnTo>
                  <a:lnTo>
                    <a:pt x="470" y="253"/>
                  </a:lnTo>
                  <a:lnTo>
                    <a:pt x="438" y="205"/>
                  </a:lnTo>
                  <a:lnTo>
                    <a:pt x="408" y="157"/>
                  </a:lnTo>
                  <a:lnTo>
                    <a:pt x="377" y="111"/>
                  </a:lnTo>
                  <a:lnTo>
                    <a:pt x="342" y="75"/>
                  </a:lnTo>
                  <a:lnTo>
                    <a:pt x="323" y="62"/>
                  </a:lnTo>
                  <a:lnTo>
                    <a:pt x="301" y="53"/>
                  </a:lnTo>
                  <a:lnTo>
                    <a:pt x="253" y="49"/>
                  </a:lnTo>
                  <a:lnTo>
                    <a:pt x="185" y="77"/>
                  </a:lnTo>
                  <a:lnTo>
                    <a:pt x="130" y="126"/>
                  </a:lnTo>
                  <a:lnTo>
                    <a:pt x="104" y="151"/>
                  </a:lnTo>
                  <a:lnTo>
                    <a:pt x="79" y="175"/>
                  </a:lnTo>
                  <a:lnTo>
                    <a:pt x="52" y="192"/>
                  </a:lnTo>
                  <a:lnTo>
                    <a:pt x="22" y="201"/>
                  </a:lnTo>
                  <a:lnTo>
                    <a:pt x="0" y="189"/>
                  </a:lnTo>
                  <a:lnTo>
                    <a:pt x="12" y="166"/>
                  </a:lnTo>
                  <a:lnTo>
                    <a:pt x="12"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3" name="Freeform 145"/>
            <p:cNvSpPr>
              <a:spLocks/>
            </p:cNvSpPr>
            <p:nvPr/>
          </p:nvSpPr>
          <p:spPr bwMode="auto">
            <a:xfrm>
              <a:off x="4066" y="3526"/>
              <a:ext cx="187" cy="122"/>
            </a:xfrm>
            <a:custGeom>
              <a:avLst/>
              <a:gdLst>
                <a:gd name="T0" fmla="*/ 0 w 373"/>
                <a:gd name="T1" fmla="*/ 124 h 243"/>
                <a:gd name="T2" fmla="*/ 15 w 373"/>
                <a:gd name="T3" fmla="*/ 100 h 243"/>
                <a:gd name="T4" fmla="*/ 33 w 373"/>
                <a:gd name="T5" fmla="*/ 75 h 243"/>
                <a:gd name="T6" fmla="*/ 53 w 373"/>
                <a:gd name="T7" fmla="*/ 51 h 243"/>
                <a:gd name="T8" fmla="*/ 77 w 373"/>
                <a:gd name="T9" fmla="*/ 28 h 243"/>
                <a:gd name="T10" fmla="*/ 103 w 373"/>
                <a:gd name="T11" fmla="*/ 10 h 243"/>
                <a:gd name="T12" fmla="*/ 131 w 373"/>
                <a:gd name="T13" fmla="*/ 0 h 243"/>
                <a:gd name="T14" fmla="*/ 188 w 373"/>
                <a:gd name="T15" fmla="*/ 6 h 243"/>
                <a:gd name="T16" fmla="*/ 227 w 373"/>
                <a:gd name="T17" fmla="*/ 40 h 243"/>
                <a:gd name="T18" fmla="*/ 254 w 373"/>
                <a:gd name="T19" fmla="*/ 72 h 243"/>
                <a:gd name="T20" fmla="*/ 283 w 373"/>
                <a:gd name="T21" fmla="*/ 105 h 243"/>
                <a:gd name="T22" fmla="*/ 312 w 373"/>
                <a:gd name="T23" fmla="*/ 140 h 243"/>
                <a:gd name="T24" fmla="*/ 338 w 373"/>
                <a:gd name="T25" fmla="*/ 173 h 243"/>
                <a:gd name="T26" fmla="*/ 372 w 373"/>
                <a:gd name="T27" fmla="*/ 217 h 243"/>
                <a:gd name="T28" fmla="*/ 373 w 373"/>
                <a:gd name="T29" fmla="*/ 241 h 243"/>
                <a:gd name="T30" fmla="*/ 349 w 373"/>
                <a:gd name="T31" fmla="*/ 243 h 243"/>
                <a:gd name="T32" fmla="*/ 270 w 373"/>
                <a:gd name="T33" fmla="*/ 171 h 243"/>
                <a:gd name="T34" fmla="*/ 238 w 373"/>
                <a:gd name="T35" fmla="*/ 141 h 243"/>
                <a:gd name="T36" fmla="*/ 208 w 373"/>
                <a:gd name="T37" fmla="*/ 102 h 243"/>
                <a:gd name="T38" fmla="*/ 184 w 373"/>
                <a:gd name="T39" fmla="*/ 67 h 243"/>
                <a:gd name="T40" fmla="*/ 167 w 373"/>
                <a:gd name="T41" fmla="*/ 48 h 243"/>
                <a:gd name="T42" fmla="*/ 123 w 373"/>
                <a:gd name="T43" fmla="*/ 44 h 243"/>
                <a:gd name="T44" fmla="*/ 85 w 373"/>
                <a:gd name="T45" fmla="*/ 69 h 243"/>
                <a:gd name="T46" fmla="*/ 55 w 373"/>
                <a:gd name="T47" fmla="*/ 108 h 243"/>
                <a:gd name="T48" fmla="*/ 30 w 373"/>
                <a:gd name="T49" fmla="*/ 144 h 243"/>
                <a:gd name="T50" fmla="*/ 6 w 373"/>
                <a:gd name="T51" fmla="*/ 150 h 243"/>
                <a:gd name="T52" fmla="*/ 0 w 373"/>
                <a:gd name="T53" fmla="*/ 124 h 243"/>
                <a:gd name="T54" fmla="*/ 0 w 373"/>
                <a:gd name="T55" fmla="*/ 124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3" h="243">
                  <a:moveTo>
                    <a:pt x="0" y="124"/>
                  </a:moveTo>
                  <a:lnTo>
                    <a:pt x="15" y="100"/>
                  </a:lnTo>
                  <a:lnTo>
                    <a:pt x="33" y="75"/>
                  </a:lnTo>
                  <a:lnTo>
                    <a:pt x="53" y="51"/>
                  </a:lnTo>
                  <a:lnTo>
                    <a:pt x="77" y="28"/>
                  </a:lnTo>
                  <a:lnTo>
                    <a:pt x="103" y="10"/>
                  </a:lnTo>
                  <a:lnTo>
                    <a:pt x="131" y="0"/>
                  </a:lnTo>
                  <a:lnTo>
                    <a:pt x="188" y="6"/>
                  </a:lnTo>
                  <a:lnTo>
                    <a:pt x="227" y="40"/>
                  </a:lnTo>
                  <a:lnTo>
                    <a:pt x="254" y="72"/>
                  </a:lnTo>
                  <a:lnTo>
                    <a:pt x="283" y="105"/>
                  </a:lnTo>
                  <a:lnTo>
                    <a:pt x="312" y="140"/>
                  </a:lnTo>
                  <a:lnTo>
                    <a:pt x="338" y="173"/>
                  </a:lnTo>
                  <a:lnTo>
                    <a:pt x="372" y="217"/>
                  </a:lnTo>
                  <a:lnTo>
                    <a:pt x="373" y="241"/>
                  </a:lnTo>
                  <a:lnTo>
                    <a:pt x="349" y="243"/>
                  </a:lnTo>
                  <a:lnTo>
                    <a:pt x="270" y="171"/>
                  </a:lnTo>
                  <a:lnTo>
                    <a:pt x="238" y="141"/>
                  </a:lnTo>
                  <a:lnTo>
                    <a:pt x="208" y="102"/>
                  </a:lnTo>
                  <a:lnTo>
                    <a:pt x="184" y="67"/>
                  </a:lnTo>
                  <a:lnTo>
                    <a:pt x="167" y="48"/>
                  </a:lnTo>
                  <a:lnTo>
                    <a:pt x="123" y="44"/>
                  </a:lnTo>
                  <a:lnTo>
                    <a:pt x="85" y="69"/>
                  </a:lnTo>
                  <a:lnTo>
                    <a:pt x="55" y="108"/>
                  </a:lnTo>
                  <a:lnTo>
                    <a:pt x="30" y="144"/>
                  </a:lnTo>
                  <a:lnTo>
                    <a:pt x="6" y="150"/>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4" name="Freeform 146"/>
            <p:cNvSpPr>
              <a:spLocks/>
            </p:cNvSpPr>
            <p:nvPr/>
          </p:nvSpPr>
          <p:spPr bwMode="auto">
            <a:xfrm>
              <a:off x="4078" y="3601"/>
              <a:ext cx="277" cy="81"/>
            </a:xfrm>
            <a:custGeom>
              <a:avLst/>
              <a:gdLst>
                <a:gd name="T0" fmla="*/ 555 w 555"/>
                <a:gd name="T1" fmla="*/ 23 h 160"/>
                <a:gd name="T2" fmla="*/ 541 w 555"/>
                <a:gd name="T3" fmla="*/ 51 h 160"/>
                <a:gd name="T4" fmla="*/ 522 w 555"/>
                <a:gd name="T5" fmla="*/ 75 h 160"/>
                <a:gd name="T6" fmla="*/ 474 w 555"/>
                <a:gd name="T7" fmla="*/ 113 h 160"/>
                <a:gd name="T8" fmla="*/ 446 w 555"/>
                <a:gd name="T9" fmla="*/ 128 h 160"/>
                <a:gd name="T10" fmla="*/ 416 w 555"/>
                <a:gd name="T11" fmla="*/ 140 h 160"/>
                <a:gd name="T12" fmla="*/ 351 w 555"/>
                <a:gd name="T13" fmla="*/ 155 h 160"/>
                <a:gd name="T14" fmla="*/ 216 w 555"/>
                <a:gd name="T15" fmla="*/ 160 h 160"/>
                <a:gd name="T16" fmla="*/ 97 w 555"/>
                <a:gd name="T17" fmla="*/ 142 h 160"/>
                <a:gd name="T18" fmla="*/ 52 w 555"/>
                <a:gd name="T19" fmla="*/ 124 h 160"/>
                <a:gd name="T20" fmla="*/ 10 w 555"/>
                <a:gd name="T21" fmla="*/ 105 h 160"/>
                <a:gd name="T22" fmla="*/ 0 w 555"/>
                <a:gd name="T23" fmla="*/ 81 h 160"/>
                <a:gd name="T24" fmla="*/ 8 w 555"/>
                <a:gd name="T25" fmla="*/ 73 h 160"/>
                <a:gd name="T26" fmla="*/ 24 w 555"/>
                <a:gd name="T27" fmla="*/ 73 h 160"/>
                <a:gd name="T28" fmla="*/ 65 w 555"/>
                <a:gd name="T29" fmla="*/ 88 h 160"/>
                <a:gd name="T30" fmla="*/ 107 w 555"/>
                <a:gd name="T31" fmla="*/ 105 h 160"/>
                <a:gd name="T32" fmla="*/ 194 w 555"/>
                <a:gd name="T33" fmla="*/ 122 h 160"/>
                <a:gd name="T34" fmla="*/ 291 w 555"/>
                <a:gd name="T35" fmla="*/ 127 h 160"/>
                <a:gd name="T36" fmla="*/ 385 w 555"/>
                <a:gd name="T37" fmla="*/ 112 h 160"/>
                <a:gd name="T38" fmla="*/ 465 w 555"/>
                <a:gd name="T39" fmla="*/ 73 h 160"/>
                <a:gd name="T40" fmla="*/ 525 w 555"/>
                <a:gd name="T41" fmla="*/ 6 h 160"/>
                <a:gd name="T42" fmla="*/ 550 w 555"/>
                <a:gd name="T43" fmla="*/ 0 h 160"/>
                <a:gd name="T44" fmla="*/ 555 w 555"/>
                <a:gd name="T45" fmla="*/ 23 h 160"/>
                <a:gd name="T46" fmla="*/ 555 w 555"/>
                <a:gd name="T47" fmla="*/ 23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5" h="160">
                  <a:moveTo>
                    <a:pt x="555" y="23"/>
                  </a:moveTo>
                  <a:lnTo>
                    <a:pt x="541" y="51"/>
                  </a:lnTo>
                  <a:lnTo>
                    <a:pt x="522" y="75"/>
                  </a:lnTo>
                  <a:lnTo>
                    <a:pt x="474" y="113"/>
                  </a:lnTo>
                  <a:lnTo>
                    <a:pt x="446" y="128"/>
                  </a:lnTo>
                  <a:lnTo>
                    <a:pt x="416" y="140"/>
                  </a:lnTo>
                  <a:lnTo>
                    <a:pt x="351" y="155"/>
                  </a:lnTo>
                  <a:lnTo>
                    <a:pt x="216" y="160"/>
                  </a:lnTo>
                  <a:lnTo>
                    <a:pt x="97" y="142"/>
                  </a:lnTo>
                  <a:lnTo>
                    <a:pt x="52" y="124"/>
                  </a:lnTo>
                  <a:lnTo>
                    <a:pt x="10" y="105"/>
                  </a:lnTo>
                  <a:lnTo>
                    <a:pt x="0" y="81"/>
                  </a:lnTo>
                  <a:lnTo>
                    <a:pt x="8" y="73"/>
                  </a:lnTo>
                  <a:lnTo>
                    <a:pt x="24" y="73"/>
                  </a:lnTo>
                  <a:lnTo>
                    <a:pt x="65" y="88"/>
                  </a:lnTo>
                  <a:lnTo>
                    <a:pt x="107" y="105"/>
                  </a:lnTo>
                  <a:lnTo>
                    <a:pt x="194" y="122"/>
                  </a:lnTo>
                  <a:lnTo>
                    <a:pt x="291" y="127"/>
                  </a:lnTo>
                  <a:lnTo>
                    <a:pt x="385" y="112"/>
                  </a:lnTo>
                  <a:lnTo>
                    <a:pt x="465" y="73"/>
                  </a:lnTo>
                  <a:lnTo>
                    <a:pt x="525" y="6"/>
                  </a:lnTo>
                  <a:lnTo>
                    <a:pt x="550" y="0"/>
                  </a:lnTo>
                  <a:lnTo>
                    <a:pt x="555" y="23"/>
                  </a:lnTo>
                  <a:lnTo>
                    <a:pt x="55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5" name="Freeform 147"/>
            <p:cNvSpPr>
              <a:spLocks/>
            </p:cNvSpPr>
            <p:nvPr/>
          </p:nvSpPr>
          <p:spPr bwMode="auto">
            <a:xfrm>
              <a:off x="3989" y="3614"/>
              <a:ext cx="419" cy="121"/>
            </a:xfrm>
            <a:custGeom>
              <a:avLst/>
              <a:gdLst>
                <a:gd name="T0" fmla="*/ 837 w 837"/>
                <a:gd name="T1" fmla="*/ 24 h 242"/>
                <a:gd name="T2" fmla="*/ 826 w 837"/>
                <a:gd name="T3" fmla="*/ 57 h 242"/>
                <a:gd name="T4" fmla="*/ 808 w 837"/>
                <a:gd name="T5" fmla="*/ 86 h 242"/>
                <a:gd name="T6" fmla="*/ 784 w 837"/>
                <a:gd name="T7" fmla="*/ 112 h 242"/>
                <a:gd name="T8" fmla="*/ 755 w 837"/>
                <a:gd name="T9" fmla="*/ 136 h 242"/>
                <a:gd name="T10" fmla="*/ 723 w 837"/>
                <a:gd name="T11" fmla="*/ 157 h 242"/>
                <a:gd name="T12" fmla="*/ 687 w 837"/>
                <a:gd name="T13" fmla="*/ 175 h 242"/>
                <a:gd name="T14" fmla="*/ 647 w 837"/>
                <a:gd name="T15" fmla="*/ 190 h 242"/>
                <a:gd name="T16" fmla="*/ 606 w 837"/>
                <a:gd name="T17" fmla="*/ 203 h 242"/>
                <a:gd name="T18" fmla="*/ 521 w 837"/>
                <a:gd name="T19" fmla="*/ 224 h 242"/>
                <a:gd name="T20" fmla="*/ 439 w 837"/>
                <a:gd name="T21" fmla="*/ 236 h 242"/>
                <a:gd name="T22" fmla="*/ 301 w 837"/>
                <a:gd name="T23" fmla="*/ 242 h 242"/>
                <a:gd name="T24" fmla="*/ 234 w 837"/>
                <a:gd name="T25" fmla="*/ 226 h 242"/>
                <a:gd name="T26" fmla="*/ 190 w 837"/>
                <a:gd name="T27" fmla="*/ 209 h 242"/>
                <a:gd name="T28" fmla="*/ 144 w 837"/>
                <a:gd name="T29" fmla="*/ 189 h 242"/>
                <a:gd name="T30" fmla="*/ 98 w 837"/>
                <a:gd name="T31" fmla="*/ 168 h 242"/>
                <a:gd name="T32" fmla="*/ 57 w 837"/>
                <a:gd name="T33" fmla="*/ 145 h 242"/>
                <a:gd name="T34" fmla="*/ 3 w 837"/>
                <a:gd name="T35" fmla="*/ 104 h 242"/>
                <a:gd name="T36" fmla="*/ 0 w 837"/>
                <a:gd name="T37" fmla="*/ 79 h 242"/>
                <a:gd name="T38" fmla="*/ 25 w 837"/>
                <a:gd name="T39" fmla="*/ 75 h 242"/>
                <a:gd name="T40" fmla="*/ 56 w 837"/>
                <a:gd name="T41" fmla="*/ 93 h 242"/>
                <a:gd name="T42" fmla="*/ 89 w 837"/>
                <a:gd name="T43" fmla="*/ 111 h 242"/>
                <a:gd name="T44" fmla="*/ 140 w 837"/>
                <a:gd name="T45" fmla="*/ 133 h 242"/>
                <a:gd name="T46" fmla="*/ 201 w 837"/>
                <a:gd name="T47" fmla="*/ 157 h 242"/>
                <a:gd name="T48" fmla="*/ 264 w 837"/>
                <a:gd name="T49" fmla="*/ 176 h 242"/>
                <a:gd name="T50" fmla="*/ 319 w 837"/>
                <a:gd name="T51" fmla="*/ 186 h 242"/>
                <a:gd name="T52" fmla="*/ 430 w 837"/>
                <a:gd name="T53" fmla="*/ 186 h 242"/>
                <a:gd name="T54" fmla="*/ 599 w 837"/>
                <a:gd name="T55" fmla="*/ 152 h 242"/>
                <a:gd name="T56" fmla="*/ 686 w 837"/>
                <a:gd name="T57" fmla="*/ 117 h 242"/>
                <a:gd name="T58" fmla="*/ 723 w 837"/>
                <a:gd name="T59" fmla="*/ 98 h 242"/>
                <a:gd name="T60" fmla="*/ 753 w 837"/>
                <a:gd name="T61" fmla="*/ 76 h 242"/>
                <a:gd name="T62" fmla="*/ 805 w 837"/>
                <a:gd name="T63" fmla="*/ 8 h 242"/>
                <a:gd name="T64" fmla="*/ 829 w 837"/>
                <a:gd name="T65" fmla="*/ 0 h 242"/>
                <a:gd name="T66" fmla="*/ 837 w 837"/>
                <a:gd name="T67" fmla="*/ 24 h 242"/>
                <a:gd name="T68" fmla="*/ 837 w 837"/>
                <a:gd name="T69" fmla="*/ 2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7" h="242">
                  <a:moveTo>
                    <a:pt x="837" y="24"/>
                  </a:moveTo>
                  <a:lnTo>
                    <a:pt x="826" y="57"/>
                  </a:lnTo>
                  <a:lnTo>
                    <a:pt x="808" y="86"/>
                  </a:lnTo>
                  <a:lnTo>
                    <a:pt x="784" y="112"/>
                  </a:lnTo>
                  <a:lnTo>
                    <a:pt x="755" y="136"/>
                  </a:lnTo>
                  <a:lnTo>
                    <a:pt x="723" y="157"/>
                  </a:lnTo>
                  <a:lnTo>
                    <a:pt x="687" y="175"/>
                  </a:lnTo>
                  <a:lnTo>
                    <a:pt x="647" y="190"/>
                  </a:lnTo>
                  <a:lnTo>
                    <a:pt x="606" y="203"/>
                  </a:lnTo>
                  <a:lnTo>
                    <a:pt x="521" y="224"/>
                  </a:lnTo>
                  <a:lnTo>
                    <a:pt x="439" y="236"/>
                  </a:lnTo>
                  <a:lnTo>
                    <a:pt x="301" y="242"/>
                  </a:lnTo>
                  <a:lnTo>
                    <a:pt x="234" y="226"/>
                  </a:lnTo>
                  <a:lnTo>
                    <a:pt x="190" y="209"/>
                  </a:lnTo>
                  <a:lnTo>
                    <a:pt x="144" y="189"/>
                  </a:lnTo>
                  <a:lnTo>
                    <a:pt x="98" y="168"/>
                  </a:lnTo>
                  <a:lnTo>
                    <a:pt x="57" y="145"/>
                  </a:lnTo>
                  <a:lnTo>
                    <a:pt x="3" y="104"/>
                  </a:lnTo>
                  <a:lnTo>
                    <a:pt x="0" y="79"/>
                  </a:lnTo>
                  <a:lnTo>
                    <a:pt x="25" y="75"/>
                  </a:lnTo>
                  <a:lnTo>
                    <a:pt x="56" y="93"/>
                  </a:lnTo>
                  <a:lnTo>
                    <a:pt x="89" y="111"/>
                  </a:lnTo>
                  <a:lnTo>
                    <a:pt x="140" y="133"/>
                  </a:lnTo>
                  <a:lnTo>
                    <a:pt x="201" y="157"/>
                  </a:lnTo>
                  <a:lnTo>
                    <a:pt x="264" y="176"/>
                  </a:lnTo>
                  <a:lnTo>
                    <a:pt x="319" y="186"/>
                  </a:lnTo>
                  <a:lnTo>
                    <a:pt x="430" y="186"/>
                  </a:lnTo>
                  <a:lnTo>
                    <a:pt x="599" y="152"/>
                  </a:lnTo>
                  <a:lnTo>
                    <a:pt x="686" y="117"/>
                  </a:lnTo>
                  <a:lnTo>
                    <a:pt x="723" y="98"/>
                  </a:lnTo>
                  <a:lnTo>
                    <a:pt x="753" y="76"/>
                  </a:lnTo>
                  <a:lnTo>
                    <a:pt x="805" y="8"/>
                  </a:lnTo>
                  <a:lnTo>
                    <a:pt x="829" y="0"/>
                  </a:lnTo>
                  <a:lnTo>
                    <a:pt x="837" y="24"/>
                  </a:lnTo>
                  <a:lnTo>
                    <a:pt x="837"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6" name="Freeform 148"/>
            <p:cNvSpPr>
              <a:spLocks/>
            </p:cNvSpPr>
            <p:nvPr/>
          </p:nvSpPr>
          <p:spPr bwMode="auto">
            <a:xfrm>
              <a:off x="3594" y="3537"/>
              <a:ext cx="237" cy="114"/>
            </a:xfrm>
            <a:custGeom>
              <a:avLst/>
              <a:gdLst>
                <a:gd name="T0" fmla="*/ 95 w 473"/>
                <a:gd name="T1" fmla="*/ 149 h 229"/>
                <a:gd name="T2" fmla="*/ 134 w 473"/>
                <a:gd name="T3" fmla="*/ 165 h 229"/>
                <a:gd name="T4" fmla="*/ 170 w 473"/>
                <a:gd name="T5" fmla="*/ 175 h 229"/>
                <a:gd name="T6" fmla="*/ 249 w 473"/>
                <a:gd name="T7" fmla="*/ 180 h 229"/>
                <a:gd name="T8" fmla="*/ 450 w 473"/>
                <a:gd name="T9" fmla="*/ 153 h 229"/>
                <a:gd name="T10" fmla="*/ 473 w 473"/>
                <a:gd name="T11" fmla="*/ 167 h 229"/>
                <a:gd name="T12" fmla="*/ 460 w 473"/>
                <a:gd name="T13" fmla="*/ 188 h 229"/>
                <a:gd name="T14" fmla="*/ 411 w 473"/>
                <a:gd name="T15" fmla="*/ 200 h 229"/>
                <a:gd name="T16" fmla="*/ 328 w 473"/>
                <a:gd name="T17" fmla="*/ 216 h 229"/>
                <a:gd name="T18" fmla="*/ 246 w 473"/>
                <a:gd name="T19" fmla="*/ 228 h 229"/>
                <a:gd name="T20" fmla="*/ 199 w 473"/>
                <a:gd name="T21" fmla="*/ 229 h 229"/>
                <a:gd name="T22" fmla="*/ 51 w 473"/>
                <a:gd name="T23" fmla="*/ 188 h 229"/>
                <a:gd name="T24" fmla="*/ 15 w 473"/>
                <a:gd name="T25" fmla="*/ 145 h 229"/>
                <a:gd name="T26" fmla="*/ 1 w 473"/>
                <a:gd name="T27" fmla="*/ 104 h 229"/>
                <a:gd name="T28" fmla="*/ 0 w 473"/>
                <a:gd name="T29" fmla="*/ 62 h 229"/>
                <a:gd name="T30" fmla="*/ 1 w 473"/>
                <a:gd name="T31" fmla="*/ 18 h 229"/>
                <a:gd name="T32" fmla="*/ 7 w 473"/>
                <a:gd name="T33" fmla="*/ 5 h 229"/>
                <a:gd name="T34" fmla="*/ 19 w 473"/>
                <a:gd name="T35" fmla="*/ 0 h 229"/>
                <a:gd name="T36" fmla="*/ 37 w 473"/>
                <a:gd name="T37" fmla="*/ 18 h 229"/>
                <a:gd name="T38" fmla="*/ 40 w 473"/>
                <a:gd name="T39" fmla="*/ 54 h 229"/>
                <a:gd name="T40" fmla="*/ 53 w 473"/>
                <a:gd name="T41" fmla="*/ 88 h 229"/>
                <a:gd name="T42" fmla="*/ 73 w 473"/>
                <a:gd name="T43" fmla="*/ 119 h 229"/>
                <a:gd name="T44" fmla="*/ 95 w 473"/>
                <a:gd name="T45" fmla="*/ 149 h 229"/>
                <a:gd name="T46" fmla="*/ 95 w 473"/>
                <a:gd name="T47" fmla="*/ 14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3" h="229">
                  <a:moveTo>
                    <a:pt x="95" y="149"/>
                  </a:moveTo>
                  <a:lnTo>
                    <a:pt x="134" y="165"/>
                  </a:lnTo>
                  <a:lnTo>
                    <a:pt x="170" y="175"/>
                  </a:lnTo>
                  <a:lnTo>
                    <a:pt x="249" y="180"/>
                  </a:lnTo>
                  <a:lnTo>
                    <a:pt x="450" y="153"/>
                  </a:lnTo>
                  <a:lnTo>
                    <a:pt x="473" y="167"/>
                  </a:lnTo>
                  <a:lnTo>
                    <a:pt x="460" y="188"/>
                  </a:lnTo>
                  <a:lnTo>
                    <a:pt x="411" y="200"/>
                  </a:lnTo>
                  <a:lnTo>
                    <a:pt x="328" y="216"/>
                  </a:lnTo>
                  <a:lnTo>
                    <a:pt x="246" y="228"/>
                  </a:lnTo>
                  <a:lnTo>
                    <a:pt x="199" y="229"/>
                  </a:lnTo>
                  <a:lnTo>
                    <a:pt x="51" y="188"/>
                  </a:lnTo>
                  <a:lnTo>
                    <a:pt x="15" y="145"/>
                  </a:lnTo>
                  <a:lnTo>
                    <a:pt x="1" y="104"/>
                  </a:lnTo>
                  <a:lnTo>
                    <a:pt x="0" y="62"/>
                  </a:lnTo>
                  <a:lnTo>
                    <a:pt x="1" y="18"/>
                  </a:lnTo>
                  <a:lnTo>
                    <a:pt x="7" y="5"/>
                  </a:lnTo>
                  <a:lnTo>
                    <a:pt x="19" y="0"/>
                  </a:lnTo>
                  <a:lnTo>
                    <a:pt x="37" y="18"/>
                  </a:lnTo>
                  <a:lnTo>
                    <a:pt x="40" y="54"/>
                  </a:lnTo>
                  <a:lnTo>
                    <a:pt x="53" y="88"/>
                  </a:lnTo>
                  <a:lnTo>
                    <a:pt x="73" y="119"/>
                  </a:lnTo>
                  <a:lnTo>
                    <a:pt x="95" y="149"/>
                  </a:lnTo>
                  <a:lnTo>
                    <a:pt x="9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7" name="Freeform 149"/>
            <p:cNvSpPr>
              <a:spLocks/>
            </p:cNvSpPr>
            <p:nvPr/>
          </p:nvSpPr>
          <p:spPr bwMode="auto">
            <a:xfrm>
              <a:off x="3641" y="3555"/>
              <a:ext cx="199" cy="56"/>
            </a:xfrm>
            <a:custGeom>
              <a:avLst/>
              <a:gdLst>
                <a:gd name="T0" fmla="*/ 28 w 398"/>
                <a:gd name="T1" fmla="*/ 0 h 113"/>
                <a:gd name="T2" fmla="*/ 47 w 398"/>
                <a:gd name="T3" fmla="*/ 17 h 113"/>
                <a:gd name="T4" fmla="*/ 66 w 398"/>
                <a:gd name="T5" fmla="*/ 29 h 113"/>
                <a:gd name="T6" fmla="*/ 108 w 398"/>
                <a:gd name="T7" fmla="*/ 44 h 113"/>
                <a:gd name="T8" fmla="*/ 194 w 398"/>
                <a:gd name="T9" fmla="*/ 47 h 113"/>
                <a:gd name="T10" fmla="*/ 284 w 398"/>
                <a:gd name="T11" fmla="*/ 26 h 113"/>
                <a:gd name="T12" fmla="*/ 375 w 398"/>
                <a:gd name="T13" fmla="*/ 1 h 113"/>
                <a:gd name="T14" fmla="*/ 398 w 398"/>
                <a:gd name="T15" fmla="*/ 12 h 113"/>
                <a:gd name="T16" fmla="*/ 386 w 398"/>
                <a:gd name="T17" fmla="*/ 35 h 113"/>
                <a:gd name="T18" fmla="*/ 338 w 398"/>
                <a:gd name="T19" fmla="*/ 54 h 113"/>
                <a:gd name="T20" fmla="*/ 264 w 398"/>
                <a:gd name="T21" fmla="*/ 79 h 113"/>
                <a:gd name="T22" fmla="*/ 188 w 398"/>
                <a:gd name="T23" fmla="*/ 102 h 113"/>
                <a:gd name="T24" fmla="*/ 142 w 398"/>
                <a:gd name="T25" fmla="*/ 113 h 113"/>
                <a:gd name="T26" fmla="*/ 66 w 398"/>
                <a:gd name="T27" fmla="*/ 83 h 113"/>
                <a:gd name="T28" fmla="*/ 1 w 398"/>
                <a:gd name="T29" fmla="*/ 29 h 113"/>
                <a:gd name="T30" fmla="*/ 0 w 398"/>
                <a:gd name="T31" fmla="*/ 0 h 113"/>
                <a:gd name="T32" fmla="*/ 28 w 398"/>
                <a:gd name="T33" fmla="*/ 0 h 113"/>
                <a:gd name="T34" fmla="*/ 28 w 398"/>
                <a:gd name="T3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8" h="113">
                  <a:moveTo>
                    <a:pt x="28" y="0"/>
                  </a:moveTo>
                  <a:lnTo>
                    <a:pt x="47" y="17"/>
                  </a:lnTo>
                  <a:lnTo>
                    <a:pt x="66" y="29"/>
                  </a:lnTo>
                  <a:lnTo>
                    <a:pt x="108" y="44"/>
                  </a:lnTo>
                  <a:lnTo>
                    <a:pt x="194" y="47"/>
                  </a:lnTo>
                  <a:lnTo>
                    <a:pt x="284" y="26"/>
                  </a:lnTo>
                  <a:lnTo>
                    <a:pt x="375" y="1"/>
                  </a:lnTo>
                  <a:lnTo>
                    <a:pt x="398" y="12"/>
                  </a:lnTo>
                  <a:lnTo>
                    <a:pt x="386" y="35"/>
                  </a:lnTo>
                  <a:lnTo>
                    <a:pt x="338" y="54"/>
                  </a:lnTo>
                  <a:lnTo>
                    <a:pt x="264" y="79"/>
                  </a:lnTo>
                  <a:lnTo>
                    <a:pt x="188" y="102"/>
                  </a:lnTo>
                  <a:lnTo>
                    <a:pt x="142" y="113"/>
                  </a:lnTo>
                  <a:lnTo>
                    <a:pt x="66" y="83"/>
                  </a:lnTo>
                  <a:lnTo>
                    <a:pt x="1" y="29"/>
                  </a:lnTo>
                  <a:lnTo>
                    <a:pt x="0" y="0"/>
                  </a:lnTo>
                  <a:lnTo>
                    <a:pt x="28" y="0"/>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8" name="Freeform 150"/>
            <p:cNvSpPr>
              <a:spLocks/>
            </p:cNvSpPr>
            <p:nvPr/>
          </p:nvSpPr>
          <p:spPr bwMode="auto">
            <a:xfrm>
              <a:off x="4253" y="3044"/>
              <a:ext cx="341" cy="129"/>
            </a:xfrm>
            <a:custGeom>
              <a:avLst/>
              <a:gdLst>
                <a:gd name="T0" fmla="*/ 19 w 682"/>
                <a:gd name="T1" fmla="*/ 220 h 259"/>
                <a:gd name="T2" fmla="*/ 90 w 682"/>
                <a:gd name="T3" fmla="*/ 214 h 259"/>
                <a:gd name="T4" fmla="*/ 168 w 682"/>
                <a:gd name="T5" fmla="*/ 178 h 259"/>
                <a:gd name="T6" fmla="*/ 239 w 682"/>
                <a:gd name="T7" fmla="*/ 123 h 259"/>
                <a:gd name="T8" fmla="*/ 272 w 682"/>
                <a:gd name="T9" fmla="*/ 92 h 259"/>
                <a:gd name="T10" fmla="*/ 308 w 682"/>
                <a:gd name="T11" fmla="*/ 63 h 259"/>
                <a:gd name="T12" fmla="*/ 345 w 682"/>
                <a:gd name="T13" fmla="*/ 37 h 259"/>
                <a:gd name="T14" fmla="*/ 384 w 682"/>
                <a:gd name="T15" fmla="*/ 15 h 259"/>
                <a:gd name="T16" fmla="*/ 423 w 682"/>
                <a:gd name="T17" fmla="*/ 3 h 259"/>
                <a:gd name="T18" fmla="*/ 466 w 682"/>
                <a:gd name="T19" fmla="*/ 0 h 259"/>
                <a:gd name="T20" fmla="*/ 556 w 682"/>
                <a:gd name="T21" fmla="*/ 15 h 259"/>
                <a:gd name="T22" fmla="*/ 636 w 682"/>
                <a:gd name="T23" fmla="*/ 58 h 259"/>
                <a:gd name="T24" fmla="*/ 682 w 682"/>
                <a:gd name="T25" fmla="*/ 128 h 259"/>
                <a:gd name="T26" fmla="*/ 677 w 682"/>
                <a:gd name="T27" fmla="*/ 152 h 259"/>
                <a:gd name="T28" fmla="*/ 652 w 682"/>
                <a:gd name="T29" fmla="*/ 146 h 259"/>
                <a:gd name="T30" fmla="*/ 604 w 682"/>
                <a:gd name="T31" fmla="*/ 94 h 259"/>
                <a:gd name="T32" fmla="*/ 560 w 682"/>
                <a:gd name="T33" fmla="*/ 54 h 259"/>
                <a:gd name="T34" fmla="*/ 534 w 682"/>
                <a:gd name="T35" fmla="*/ 42 h 259"/>
                <a:gd name="T36" fmla="*/ 504 w 682"/>
                <a:gd name="T37" fmla="*/ 37 h 259"/>
                <a:gd name="T38" fmla="*/ 421 w 682"/>
                <a:gd name="T39" fmla="*/ 58 h 259"/>
                <a:gd name="T40" fmla="*/ 379 w 682"/>
                <a:gd name="T41" fmla="*/ 81 h 259"/>
                <a:gd name="T42" fmla="*/ 331 w 682"/>
                <a:gd name="T43" fmla="*/ 114 h 259"/>
                <a:gd name="T44" fmla="*/ 306 w 682"/>
                <a:gd name="T45" fmla="*/ 132 h 259"/>
                <a:gd name="T46" fmla="*/ 278 w 682"/>
                <a:gd name="T47" fmla="*/ 150 h 259"/>
                <a:gd name="T48" fmla="*/ 252 w 682"/>
                <a:gd name="T49" fmla="*/ 169 h 259"/>
                <a:gd name="T50" fmla="*/ 224 w 682"/>
                <a:gd name="T51" fmla="*/ 187 h 259"/>
                <a:gd name="T52" fmla="*/ 196 w 682"/>
                <a:gd name="T53" fmla="*/ 205 h 259"/>
                <a:gd name="T54" fmla="*/ 168 w 682"/>
                <a:gd name="T55" fmla="*/ 220 h 259"/>
                <a:gd name="T56" fmla="*/ 114 w 682"/>
                <a:gd name="T57" fmla="*/ 247 h 259"/>
                <a:gd name="T58" fmla="*/ 62 w 682"/>
                <a:gd name="T59" fmla="*/ 259 h 259"/>
                <a:gd name="T60" fmla="*/ 17 w 682"/>
                <a:gd name="T61" fmla="*/ 255 h 259"/>
                <a:gd name="T62" fmla="*/ 0 w 682"/>
                <a:gd name="T63" fmla="*/ 237 h 259"/>
                <a:gd name="T64" fmla="*/ 19 w 682"/>
                <a:gd name="T65" fmla="*/ 220 h 259"/>
                <a:gd name="T66" fmla="*/ 19 w 682"/>
                <a:gd name="T67" fmla="*/ 22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2" h="259">
                  <a:moveTo>
                    <a:pt x="19" y="220"/>
                  </a:moveTo>
                  <a:lnTo>
                    <a:pt x="90" y="214"/>
                  </a:lnTo>
                  <a:lnTo>
                    <a:pt x="168" y="178"/>
                  </a:lnTo>
                  <a:lnTo>
                    <a:pt x="239" y="123"/>
                  </a:lnTo>
                  <a:lnTo>
                    <a:pt x="272" y="92"/>
                  </a:lnTo>
                  <a:lnTo>
                    <a:pt x="308" y="63"/>
                  </a:lnTo>
                  <a:lnTo>
                    <a:pt x="345" y="37"/>
                  </a:lnTo>
                  <a:lnTo>
                    <a:pt x="384" y="15"/>
                  </a:lnTo>
                  <a:lnTo>
                    <a:pt x="423" y="3"/>
                  </a:lnTo>
                  <a:lnTo>
                    <a:pt x="466" y="0"/>
                  </a:lnTo>
                  <a:lnTo>
                    <a:pt x="556" y="15"/>
                  </a:lnTo>
                  <a:lnTo>
                    <a:pt x="636" y="58"/>
                  </a:lnTo>
                  <a:lnTo>
                    <a:pt x="682" y="128"/>
                  </a:lnTo>
                  <a:lnTo>
                    <a:pt x="677" y="152"/>
                  </a:lnTo>
                  <a:lnTo>
                    <a:pt x="652" y="146"/>
                  </a:lnTo>
                  <a:lnTo>
                    <a:pt x="604" y="94"/>
                  </a:lnTo>
                  <a:lnTo>
                    <a:pt x="560" y="54"/>
                  </a:lnTo>
                  <a:lnTo>
                    <a:pt x="534" y="42"/>
                  </a:lnTo>
                  <a:lnTo>
                    <a:pt x="504" y="37"/>
                  </a:lnTo>
                  <a:lnTo>
                    <a:pt x="421" y="58"/>
                  </a:lnTo>
                  <a:lnTo>
                    <a:pt x="379" y="81"/>
                  </a:lnTo>
                  <a:lnTo>
                    <a:pt x="331" y="114"/>
                  </a:lnTo>
                  <a:lnTo>
                    <a:pt x="306" y="132"/>
                  </a:lnTo>
                  <a:lnTo>
                    <a:pt x="278" y="150"/>
                  </a:lnTo>
                  <a:lnTo>
                    <a:pt x="252" y="169"/>
                  </a:lnTo>
                  <a:lnTo>
                    <a:pt x="224" y="187"/>
                  </a:lnTo>
                  <a:lnTo>
                    <a:pt x="196" y="205"/>
                  </a:lnTo>
                  <a:lnTo>
                    <a:pt x="168" y="220"/>
                  </a:lnTo>
                  <a:lnTo>
                    <a:pt x="114" y="247"/>
                  </a:lnTo>
                  <a:lnTo>
                    <a:pt x="62" y="259"/>
                  </a:lnTo>
                  <a:lnTo>
                    <a:pt x="17" y="255"/>
                  </a:lnTo>
                  <a:lnTo>
                    <a:pt x="0" y="237"/>
                  </a:lnTo>
                  <a:lnTo>
                    <a:pt x="19" y="220"/>
                  </a:lnTo>
                  <a:lnTo>
                    <a:pt x="19" y="2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59" name="Freeform 151"/>
            <p:cNvSpPr>
              <a:spLocks/>
            </p:cNvSpPr>
            <p:nvPr/>
          </p:nvSpPr>
          <p:spPr bwMode="auto">
            <a:xfrm>
              <a:off x="4188" y="3061"/>
              <a:ext cx="190" cy="84"/>
            </a:xfrm>
            <a:custGeom>
              <a:avLst/>
              <a:gdLst>
                <a:gd name="T0" fmla="*/ 21 w 380"/>
                <a:gd name="T1" fmla="*/ 128 h 169"/>
                <a:gd name="T2" fmla="*/ 74 w 380"/>
                <a:gd name="T3" fmla="*/ 125 h 169"/>
                <a:gd name="T4" fmla="*/ 110 w 380"/>
                <a:gd name="T5" fmla="*/ 112 h 169"/>
                <a:gd name="T6" fmla="*/ 144 w 380"/>
                <a:gd name="T7" fmla="*/ 89 h 169"/>
                <a:gd name="T8" fmla="*/ 163 w 380"/>
                <a:gd name="T9" fmla="*/ 76 h 169"/>
                <a:gd name="T10" fmla="*/ 186 w 380"/>
                <a:gd name="T11" fmla="*/ 60 h 169"/>
                <a:gd name="T12" fmla="*/ 225 w 380"/>
                <a:gd name="T13" fmla="*/ 41 h 169"/>
                <a:gd name="T14" fmla="*/ 270 w 380"/>
                <a:gd name="T15" fmla="*/ 23 h 169"/>
                <a:gd name="T16" fmla="*/ 315 w 380"/>
                <a:gd name="T17" fmla="*/ 9 h 169"/>
                <a:gd name="T18" fmla="*/ 358 w 380"/>
                <a:gd name="T19" fmla="*/ 0 h 169"/>
                <a:gd name="T20" fmla="*/ 380 w 380"/>
                <a:gd name="T21" fmla="*/ 11 h 169"/>
                <a:gd name="T22" fmla="*/ 368 w 380"/>
                <a:gd name="T23" fmla="*/ 34 h 169"/>
                <a:gd name="T24" fmla="*/ 328 w 380"/>
                <a:gd name="T25" fmla="*/ 52 h 169"/>
                <a:gd name="T26" fmla="*/ 291 w 380"/>
                <a:gd name="T27" fmla="*/ 71 h 169"/>
                <a:gd name="T28" fmla="*/ 254 w 380"/>
                <a:gd name="T29" fmla="*/ 93 h 169"/>
                <a:gd name="T30" fmla="*/ 217 w 380"/>
                <a:gd name="T31" fmla="*/ 114 h 169"/>
                <a:gd name="T32" fmla="*/ 170 w 380"/>
                <a:gd name="T33" fmla="*/ 139 h 169"/>
                <a:gd name="T34" fmla="*/ 120 w 380"/>
                <a:gd name="T35" fmla="*/ 160 h 169"/>
                <a:gd name="T36" fmla="*/ 67 w 380"/>
                <a:gd name="T37" fmla="*/ 169 h 169"/>
                <a:gd name="T38" fmla="*/ 14 w 380"/>
                <a:gd name="T39" fmla="*/ 162 h 169"/>
                <a:gd name="T40" fmla="*/ 0 w 380"/>
                <a:gd name="T41" fmla="*/ 142 h 169"/>
                <a:gd name="T42" fmla="*/ 7 w 380"/>
                <a:gd name="T43" fmla="*/ 132 h 169"/>
                <a:gd name="T44" fmla="*/ 21 w 380"/>
                <a:gd name="T45" fmla="*/ 128 h 169"/>
                <a:gd name="T46" fmla="*/ 21 w 380"/>
                <a:gd name="T47" fmla="*/ 12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80" h="169">
                  <a:moveTo>
                    <a:pt x="21" y="128"/>
                  </a:moveTo>
                  <a:lnTo>
                    <a:pt x="74" y="125"/>
                  </a:lnTo>
                  <a:lnTo>
                    <a:pt x="110" y="112"/>
                  </a:lnTo>
                  <a:lnTo>
                    <a:pt x="144" y="89"/>
                  </a:lnTo>
                  <a:lnTo>
                    <a:pt x="163" y="76"/>
                  </a:lnTo>
                  <a:lnTo>
                    <a:pt x="186" y="60"/>
                  </a:lnTo>
                  <a:lnTo>
                    <a:pt x="225" y="41"/>
                  </a:lnTo>
                  <a:lnTo>
                    <a:pt x="270" y="23"/>
                  </a:lnTo>
                  <a:lnTo>
                    <a:pt x="315" y="9"/>
                  </a:lnTo>
                  <a:lnTo>
                    <a:pt x="358" y="0"/>
                  </a:lnTo>
                  <a:lnTo>
                    <a:pt x="380" y="11"/>
                  </a:lnTo>
                  <a:lnTo>
                    <a:pt x="368" y="34"/>
                  </a:lnTo>
                  <a:lnTo>
                    <a:pt x="328" y="52"/>
                  </a:lnTo>
                  <a:lnTo>
                    <a:pt x="291" y="71"/>
                  </a:lnTo>
                  <a:lnTo>
                    <a:pt x="254" y="93"/>
                  </a:lnTo>
                  <a:lnTo>
                    <a:pt x="217" y="114"/>
                  </a:lnTo>
                  <a:lnTo>
                    <a:pt x="170" y="139"/>
                  </a:lnTo>
                  <a:lnTo>
                    <a:pt x="120" y="160"/>
                  </a:lnTo>
                  <a:lnTo>
                    <a:pt x="67" y="169"/>
                  </a:lnTo>
                  <a:lnTo>
                    <a:pt x="14" y="162"/>
                  </a:lnTo>
                  <a:lnTo>
                    <a:pt x="0" y="142"/>
                  </a:lnTo>
                  <a:lnTo>
                    <a:pt x="7" y="132"/>
                  </a:lnTo>
                  <a:lnTo>
                    <a:pt x="21" y="128"/>
                  </a:lnTo>
                  <a:lnTo>
                    <a:pt x="21"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0" name="Freeform 152"/>
            <p:cNvSpPr>
              <a:spLocks/>
            </p:cNvSpPr>
            <p:nvPr/>
          </p:nvSpPr>
          <p:spPr bwMode="auto">
            <a:xfrm>
              <a:off x="4417" y="3002"/>
              <a:ext cx="265" cy="155"/>
            </a:xfrm>
            <a:custGeom>
              <a:avLst/>
              <a:gdLst>
                <a:gd name="T0" fmla="*/ 4 w 531"/>
                <a:gd name="T1" fmla="*/ 66 h 309"/>
                <a:gd name="T2" fmla="*/ 46 w 531"/>
                <a:gd name="T3" fmla="*/ 32 h 309"/>
                <a:gd name="T4" fmla="*/ 97 w 531"/>
                <a:gd name="T5" fmla="*/ 12 h 309"/>
                <a:gd name="T6" fmla="*/ 208 w 531"/>
                <a:gd name="T7" fmla="*/ 0 h 309"/>
                <a:gd name="T8" fmla="*/ 321 w 531"/>
                <a:gd name="T9" fmla="*/ 23 h 309"/>
                <a:gd name="T10" fmla="*/ 372 w 531"/>
                <a:gd name="T11" fmla="*/ 44 h 309"/>
                <a:gd name="T12" fmla="*/ 417 w 531"/>
                <a:gd name="T13" fmla="*/ 69 h 309"/>
                <a:gd name="T14" fmla="*/ 458 w 531"/>
                <a:gd name="T15" fmla="*/ 110 h 309"/>
                <a:gd name="T16" fmla="*/ 489 w 531"/>
                <a:gd name="T17" fmla="*/ 165 h 309"/>
                <a:gd name="T18" fmla="*/ 531 w 531"/>
                <a:gd name="T19" fmla="*/ 280 h 309"/>
                <a:gd name="T20" fmla="*/ 530 w 531"/>
                <a:gd name="T21" fmla="*/ 309 h 309"/>
                <a:gd name="T22" fmla="*/ 501 w 531"/>
                <a:gd name="T23" fmla="*/ 296 h 309"/>
                <a:gd name="T24" fmla="*/ 468 w 531"/>
                <a:gd name="T25" fmla="*/ 267 h 309"/>
                <a:gd name="T26" fmla="*/ 450 w 531"/>
                <a:gd name="T27" fmla="*/ 249 h 309"/>
                <a:gd name="T28" fmla="*/ 431 w 531"/>
                <a:gd name="T29" fmla="*/ 187 h 309"/>
                <a:gd name="T30" fmla="*/ 418 w 531"/>
                <a:gd name="T31" fmla="*/ 148 h 309"/>
                <a:gd name="T32" fmla="*/ 387 w 531"/>
                <a:gd name="T33" fmla="*/ 114 h 309"/>
                <a:gd name="T34" fmla="*/ 354 w 531"/>
                <a:gd name="T35" fmla="*/ 92 h 309"/>
                <a:gd name="T36" fmla="*/ 319 w 531"/>
                <a:gd name="T37" fmla="*/ 74 h 309"/>
                <a:gd name="T38" fmla="*/ 281 w 531"/>
                <a:gd name="T39" fmla="*/ 60 h 309"/>
                <a:gd name="T40" fmla="*/ 243 w 531"/>
                <a:gd name="T41" fmla="*/ 49 h 309"/>
                <a:gd name="T42" fmla="*/ 165 w 531"/>
                <a:gd name="T43" fmla="*/ 43 h 309"/>
                <a:gd name="T44" fmla="*/ 88 w 531"/>
                <a:gd name="T45" fmla="*/ 60 h 309"/>
                <a:gd name="T46" fmla="*/ 56 w 531"/>
                <a:gd name="T47" fmla="*/ 76 h 309"/>
                <a:gd name="T48" fmla="*/ 25 w 531"/>
                <a:gd name="T49" fmla="*/ 94 h 309"/>
                <a:gd name="T50" fmla="*/ 0 w 531"/>
                <a:gd name="T51" fmla="*/ 91 h 309"/>
                <a:gd name="T52" fmla="*/ 4 w 531"/>
                <a:gd name="T53" fmla="*/ 66 h 309"/>
                <a:gd name="T54" fmla="*/ 4 w 531"/>
                <a:gd name="T55" fmla="*/ 6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31" h="309">
                  <a:moveTo>
                    <a:pt x="4" y="66"/>
                  </a:moveTo>
                  <a:lnTo>
                    <a:pt x="46" y="32"/>
                  </a:lnTo>
                  <a:lnTo>
                    <a:pt x="97" y="12"/>
                  </a:lnTo>
                  <a:lnTo>
                    <a:pt x="208" y="0"/>
                  </a:lnTo>
                  <a:lnTo>
                    <a:pt x="321" y="23"/>
                  </a:lnTo>
                  <a:lnTo>
                    <a:pt x="372" y="44"/>
                  </a:lnTo>
                  <a:lnTo>
                    <a:pt x="417" y="69"/>
                  </a:lnTo>
                  <a:lnTo>
                    <a:pt x="458" y="110"/>
                  </a:lnTo>
                  <a:lnTo>
                    <a:pt x="489" y="165"/>
                  </a:lnTo>
                  <a:lnTo>
                    <a:pt x="531" y="280"/>
                  </a:lnTo>
                  <a:lnTo>
                    <a:pt x="530" y="309"/>
                  </a:lnTo>
                  <a:lnTo>
                    <a:pt x="501" y="296"/>
                  </a:lnTo>
                  <a:lnTo>
                    <a:pt x="468" y="267"/>
                  </a:lnTo>
                  <a:lnTo>
                    <a:pt x="450" y="249"/>
                  </a:lnTo>
                  <a:lnTo>
                    <a:pt x="431" y="187"/>
                  </a:lnTo>
                  <a:lnTo>
                    <a:pt x="418" y="148"/>
                  </a:lnTo>
                  <a:lnTo>
                    <a:pt x="387" y="114"/>
                  </a:lnTo>
                  <a:lnTo>
                    <a:pt x="354" y="92"/>
                  </a:lnTo>
                  <a:lnTo>
                    <a:pt x="319" y="74"/>
                  </a:lnTo>
                  <a:lnTo>
                    <a:pt x="281" y="60"/>
                  </a:lnTo>
                  <a:lnTo>
                    <a:pt x="243" y="49"/>
                  </a:lnTo>
                  <a:lnTo>
                    <a:pt x="165" y="43"/>
                  </a:lnTo>
                  <a:lnTo>
                    <a:pt x="88" y="60"/>
                  </a:lnTo>
                  <a:lnTo>
                    <a:pt x="56" y="76"/>
                  </a:lnTo>
                  <a:lnTo>
                    <a:pt x="25" y="94"/>
                  </a:lnTo>
                  <a:lnTo>
                    <a:pt x="0" y="91"/>
                  </a:lnTo>
                  <a:lnTo>
                    <a:pt x="4" y="66"/>
                  </a:lnTo>
                  <a:lnTo>
                    <a:pt x="4"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1" name="Freeform 153"/>
            <p:cNvSpPr>
              <a:spLocks/>
            </p:cNvSpPr>
            <p:nvPr/>
          </p:nvSpPr>
          <p:spPr bwMode="auto">
            <a:xfrm>
              <a:off x="4205" y="3049"/>
              <a:ext cx="38" cy="18"/>
            </a:xfrm>
            <a:custGeom>
              <a:avLst/>
              <a:gdLst>
                <a:gd name="T0" fmla="*/ 18 w 76"/>
                <a:gd name="T1" fmla="*/ 1 h 37"/>
                <a:gd name="T2" fmla="*/ 57 w 76"/>
                <a:gd name="T3" fmla="*/ 0 h 37"/>
                <a:gd name="T4" fmla="*/ 76 w 76"/>
                <a:gd name="T5" fmla="*/ 16 h 37"/>
                <a:gd name="T6" fmla="*/ 74 w 76"/>
                <a:gd name="T7" fmla="*/ 28 h 37"/>
                <a:gd name="T8" fmla="*/ 60 w 76"/>
                <a:gd name="T9" fmla="*/ 35 h 37"/>
                <a:gd name="T10" fmla="*/ 18 w 76"/>
                <a:gd name="T11" fmla="*/ 37 h 37"/>
                <a:gd name="T12" fmla="*/ 0 w 76"/>
                <a:gd name="T13" fmla="*/ 19 h 37"/>
                <a:gd name="T14" fmla="*/ 5 w 76"/>
                <a:gd name="T15" fmla="*/ 7 h 37"/>
                <a:gd name="T16" fmla="*/ 18 w 76"/>
                <a:gd name="T17" fmla="*/ 1 h 37"/>
                <a:gd name="T18" fmla="*/ 18 w 76"/>
                <a:gd name="T1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37">
                  <a:moveTo>
                    <a:pt x="18" y="1"/>
                  </a:moveTo>
                  <a:lnTo>
                    <a:pt x="57" y="0"/>
                  </a:lnTo>
                  <a:lnTo>
                    <a:pt x="76" y="16"/>
                  </a:lnTo>
                  <a:lnTo>
                    <a:pt x="74" y="28"/>
                  </a:lnTo>
                  <a:lnTo>
                    <a:pt x="60" y="35"/>
                  </a:lnTo>
                  <a:lnTo>
                    <a:pt x="18" y="37"/>
                  </a:lnTo>
                  <a:lnTo>
                    <a:pt x="0" y="19"/>
                  </a:lnTo>
                  <a:lnTo>
                    <a:pt x="5" y="7"/>
                  </a:lnTo>
                  <a:lnTo>
                    <a:pt x="18" y="1"/>
                  </a:lnTo>
                  <a:lnTo>
                    <a:pt x="1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2" name="Freeform 154"/>
            <p:cNvSpPr>
              <a:spLocks/>
            </p:cNvSpPr>
            <p:nvPr/>
          </p:nvSpPr>
          <p:spPr bwMode="auto">
            <a:xfrm>
              <a:off x="4292" y="2971"/>
              <a:ext cx="42" cy="65"/>
            </a:xfrm>
            <a:custGeom>
              <a:avLst/>
              <a:gdLst>
                <a:gd name="T0" fmla="*/ 0 w 85"/>
                <a:gd name="T1" fmla="*/ 98 h 129"/>
                <a:gd name="T2" fmla="*/ 22 w 85"/>
                <a:gd name="T3" fmla="*/ 32 h 129"/>
                <a:gd name="T4" fmla="*/ 42 w 85"/>
                <a:gd name="T5" fmla="*/ 7 h 129"/>
                <a:gd name="T6" fmla="*/ 67 w 85"/>
                <a:gd name="T7" fmla="*/ 0 h 129"/>
                <a:gd name="T8" fmla="*/ 85 w 85"/>
                <a:gd name="T9" fmla="*/ 9 h 129"/>
                <a:gd name="T10" fmla="*/ 84 w 85"/>
                <a:gd name="T11" fmla="*/ 37 h 129"/>
                <a:gd name="T12" fmla="*/ 62 w 85"/>
                <a:gd name="T13" fmla="*/ 84 h 129"/>
                <a:gd name="T14" fmla="*/ 48 w 85"/>
                <a:gd name="T15" fmla="*/ 107 h 129"/>
                <a:gd name="T16" fmla="*/ 34 w 85"/>
                <a:gd name="T17" fmla="*/ 125 h 129"/>
                <a:gd name="T18" fmla="*/ 2 w 85"/>
                <a:gd name="T19" fmla="*/ 129 h 129"/>
                <a:gd name="T20" fmla="*/ 0 w 85"/>
                <a:gd name="T21" fmla="*/ 98 h 129"/>
                <a:gd name="T22" fmla="*/ 0 w 85"/>
                <a:gd name="T23" fmla="*/ 9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129">
                  <a:moveTo>
                    <a:pt x="0" y="98"/>
                  </a:moveTo>
                  <a:lnTo>
                    <a:pt x="22" y="32"/>
                  </a:lnTo>
                  <a:lnTo>
                    <a:pt x="42" y="7"/>
                  </a:lnTo>
                  <a:lnTo>
                    <a:pt x="67" y="0"/>
                  </a:lnTo>
                  <a:lnTo>
                    <a:pt x="85" y="9"/>
                  </a:lnTo>
                  <a:lnTo>
                    <a:pt x="84" y="37"/>
                  </a:lnTo>
                  <a:lnTo>
                    <a:pt x="62" y="84"/>
                  </a:lnTo>
                  <a:lnTo>
                    <a:pt x="48" y="107"/>
                  </a:lnTo>
                  <a:lnTo>
                    <a:pt x="34" y="125"/>
                  </a:lnTo>
                  <a:lnTo>
                    <a:pt x="2" y="129"/>
                  </a:lnTo>
                  <a:lnTo>
                    <a:pt x="0" y="98"/>
                  </a:lnTo>
                  <a:lnTo>
                    <a:pt x="0"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3" name="Freeform 155"/>
            <p:cNvSpPr>
              <a:spLocks/>
            </p:cNvSpPr>
            <p:nvPr/>
          </p:nvSpPr>
          <p:spPr bwMode="auto">
            <a:xfrm>
              <a:off x="4251" y="2931"/>
              <a:ext cx="31" cy="50"/>
            </a:xfrm>
            <a:custGeom>
              <a:avLst/>
              <a:gdLst>
                <a:gd name="T0" fmla="*/ 36 w 61"/>
                <a:gd name="T1" fmla="*/ 13 h 101"/>
                <a:gd name="T2" fmla="*/ 61 w 61"/>
                <a:gd name="T3" fmla="*/ 66 h 101"/>
                <a:gd name="T4" fmla="*/ 55 w 61"/>
                <a:gd name="T5" fmla="*/ 90 h 101"/>
                <a:gd name="T6" fmla="*/ 36 w 61"/>
                <a:gd name="T7" fmla="*/ 101 h 101"/>
                <a:gd name="T8" fmla="*/ 14 w 61"/>
                <a:gd name="T9" fmla="*/ 97 h 101"/>
                <a:gd name="T10" fmla="*/ 0 w 61"/>
                <a:gd name="T11" fmla="*/ 76 h 101"/>
                <a:gd name="T12" fmla="*/ 1 w 61"/>
                <a:gd name="T13" fmla="*/ 23 h 101"/>
                <a:gd name="T14" fmla="*/ 14 w 61"/>
                <a:gd name="T15" fmla="*/ 0 h 101"/>
                <a:gd name="T16" fmla="*/ 36 w 61"/>
                <a:gd name="T17" fmla="*/ 13 h 101"/>
                <a:gd name="T18" fmla="*/ 36 w 61"/>
                <a:gd name="T19" fmla="*/ 1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01">
                  <a:moveTo>
                    <a:pt x="36" y="13"/>
                  </a:moveTo>
                  <a:lnTo>
                    <a:pt x="61" y="66"/>
                  </a:lnTo>
                  <a:lnTo>
                    <a:pt x="55" y="90"/>
                  </a:lnTo>
                  <a:lnTo>
                    <a:pt x="36" y="101"/>
                  </a:lnTo>
                  <a:lnTo>
                    <a:pt x="14" y="97"/>
                  </a:lnTo>
                  <a:lnTo>
                    <a:pt x="0" y="76"/>
                  </a:lnTo>
                  <a:lnTo>
                    <a:pt x="1" y="23"/>
                  </a:lnTo>
                  <a:lnTo>
                    <a:pt x="14" y="0"/>
                  </a:lnTo>
                  <a:lnTo>
                    <a:pt x="36" y="13"/>
                  </a:lnTo>
                  <a:lnTo>
                    <a:pt x="3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4" name="Freeform 156"/>
            <p:cNvSpPr>
              <a:spLocks/>
            </p:cNvSpPr>
            <p:nvPr/>
          </p:nvSpPr>
          <p:spPr bwMode="auto">
            <a:xfrm>
              <a:off x="4536" y="3196"/>
              <a:ext cx="31" cy="67"/>
            </a:xfrm>
            <a:custGeom>
              <a:avLst/>
              <a:gdLst>
                <a:gd name="T0" fmla="*/ 60 w 61"/>
                <a:gd name="T1" fmla="*/ 29 h 133"/>
                <a:gd name="T2" fmla="*/ 61 w 61"/>
                <a:gd name="T3" fmla="*/ 103 h 133"/>
                <a:gd name="T4" fmla="*/ 53 w 61"/>
                <a:gd name="T5" fmla="*/ 126 h 133"/>
                <a:gd name="T6" fmla="*/ 31 w 61"/>
                <a:gd name="T7" fmla="*/ 133 h 133"/>
                <a:gd name="T8" fmla="*/ 0 w 61"/>
                <a:gd name="T9" fmla="*/ 103 h 133"/>
                <a:gd name="T10" fmla="*/ 1 w 61"/>
                <a:gd name="T11" fmla="*/ 29 h 133"/>
                <a:gd name="T12" fmla="*/ 11 w 61"/>
                <a:gd name="T13" fmla="*/ 7 h 133"/>
                <a:gd name="T14" fmla="*/ 31 w 61"/>
                <a:gd name="T15" fmla="*/ 0 h 133"/>
                <a:gd name="T16" fmla="*/ 60 w 61"/>
                <a:gd name="T17" fmla="*/ 29 h 133"/>
                <a:gd name="T18" fmla="*/ 60 w 61"/>
                <a:gd name="T19" fmla="*/ 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133">
                  <a:moveTo>
                    <a:pt x="60" y="29"/>
                  </a:moveTo>
                  <a:lnTo>
                    <a:pt x="61" y="103"/>
                  </a:lnTo>
                  <a:lnTo>
                    <a:pt x="53" y="126"/>
                  </a:lnTo>
                  <a:lnTo>
                    <a:pt x="31" y="133"/>
                  </a:lnTo>
                  <a:lnTo>
                    <a:pt x="0" y="103"/>
                  </a:lnTo>
                  <a:lnTo>
                    <a:pt x="1" y="29"/>
                  </a:lnTo>
                  <a:lnTo>
                    <a:pt x="11" y="7"/>
                  </a:lnTo>
                  <a:lnTo>
                    <a:pt x="31" y="0"/>
                  </a:lnTo>
                  <a:lnTo>
                    <a:pt x="60" y="29"/>
                  </a:lnTo>
                  <a:lnTo>
                    <a:pt x="6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5" name="Freeform 157"/>
            <p:cNvSpPr>
              <a:spLocks/>
            </p:cNvSpPr>
            <p:nvPr/>
          </p:nvSpPr>
          <p:spPr bwMode="auto">
            <a:xfrm>
              <a:off x="4456" y="3261"/>
              <a:ext cx="56" cy="32"/>
            </a:xfrm>
            <a:custGeom>
              <a:avLst/>
              <a:gdLst>
                <a:gd name="T0" fmla="*/ 33 w 110"/>
                <a:gd name="T1" fmla="*/ 0 h 62"/>
                <a:gd name="T2" fmla="*/ 84 w 110"/>
                <a:gd name="T3" fmla="*/ 5 h 62"/>
                <a:gd name="T4" fmla="*/ 110 w 110"/>
                <a:gd name="T5" fmla="*/ 31 h 62"/>
                <a:gd name="T6" fmla="*/ 104 w 110"/>
                <a:gd name="T7" fmla="*/ 48 h 62"/>
                <a:gd name="T8" fmla="*/ 84 w 110"/>
                <a:gd name="T9" fmla="*/ 57 h 62"/>
                <a:gd name="T10" fmla="*/ 36 w 110"/>
                <a:gd name="T11" fmla="*/ 62 h 62"/>
                <a:gd name="T12" fmla="*/ 0 w 110"/>
                <a:gd name="T13" fmla="*/ 32 h 62"/>
                <a:gd name="T14" fmla="*/ 33 w 110"/>
                <a:gd name="T15" fmla="*/ 0 h 62"/>
                <a:gd name="T16" fmla="*/ 33 w 110"/>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2">
                  <a:moveTo>
                    <a:pt x="33" y="0"/>
                  </a:moveTo>
                  <a:lnTo>
                    <a:pt x="84" y="5"/>
                  </a:lnTo>
                  <a:lnTo>
                    <a:pt x="110" y="31"/>
                  </a:lnTo>
                  <a:lnTo>
                    <a:pt x="104" y="48"/>
                  </a:lnTo>
                  <a:lnTo>
                    <a:pt x="84" y="57"/>
                  </a:lnTo>
                  <a:lnTo>
                    <a:pt x="36" y="62"/>
                  </a:lnTo>
                  <a:lnTo>
                    <a:pt x="0" y="32"/>
                  </a:lnTo>
                  <a:lnTo>
                    <a:pt x="33" y="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6" name="Freeform 158"/>
            <p:cNvSpPr>
              <a:spLocks/>
            </p:cNvSpPr>
            <p:nvPr/>
          </p:nvSpPr>
          <p:spPr bwMode="auto">
            <a:xfrm>
              <a:off x="4169" y="3257"/>
              <a:ext cx="29" cy="46"/>
            </a:xfrm>
            <a:custGeom>
              <a:avLst/>
              <a:gdLst>
                <a:gd name="T0" fmla="*/ 53 w 58"/>
                <a:gd name="T1" fmla="*/ 19 h 93"/>
                <a:gd name="T2" fmla="*/ 58 w 58"/>
                <a:gd name="T3" fmla="*/ 70 h 93"/>
                <a:gd name="T4" fmla="*/ 45 w 58"/>
                <a:gd name="T5" fmla="*/ 89 h 93"/>
                <a:gd name="T6" fmla="*/ 23 w 58"/>
                <a:gd name="T7" fmla="*/ 93 h 93"/>
                <a:gd name="T8" fmla="*/ 5 w 58"/>
                <a:gd name="T9" fmla="*/ 82 h 93"/>
                <a:gd name="T10" fmla="*/ 0 w 58"/>
                <a:gd name="T11" fmla="*/ 58 h 93"/>
                <a:gd name="T12" fmla="*/ 18 w 58"/>
                <a:gd name="T13" fmla="*/ 16 h 93"/>
                <a:gd name="T14" fmla="*/ 38 w 58"/>
                <a:gd name="T15" fmla="*/ 0 h 93"/>
                <a:gd name="T16" fmla="*/ 53 w 58"/>
                <a:gd name="T17" fmla="*/ 19 h 93"/>
                <a:gd name="T18" fmla="*/ 53 w 58"/>
                <a:gd name="T19" fmla="*/ 1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93">
                  <a:moveTo>
                    <a:pt x="53" y="19"/>
                  </a:moveTo>
                  <a:lnTo>
                    <a:pt x="58" y="70"/>
                  </a:lnTo>
                  <a:lnTo>
                    <a:pt x="45" y="89"/>
                  </a:lnTo>
                  <a:lnTo>
                    <a:pt x="23" y="93"/>
                  </a:lnTo>
                  <a:lnTo>
                    <a:pt x="5" y="82"/>
                  </a:lnTo>
                  <a:lnTo>
                    <a:pt x="0" y="58"/>
                  </a:lnTo>
                  <a:lnTo>
                    <a:pt x="18" y="16"/>
                  </a:lnTo>
                  <a:lnTo>
                    <a:pt x="38" y="0"/>
                  </a:lnTo>
                  <a:lnTo>
                    <a:pt x="53" y="19"/>
                  </a:lnTo>
                  <a:lnTo>
                    <a:pt x="53"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7" name="Freeform 159"/>
            <p:cNvSpPr>
              <a:spLocks/>
            </p:cNvSpPr>
            <p:nvPr/>
          </p:nvSpPr>
          <p:spPr bwMode="auto">
            <a:xfrm>
              <a:off x="4185" y="3313"/>
              <a:ext cx="46" cy="49"/>
            </a:xfrm>
            <a:custGeom>
              <a:avLst/>
              <a:gdLst>
                <a:gd name="T0" fmla="*/ 91 w 91"/>
                <a:gd name="T1" fmla="*/ 48 h 97"/>
                <a:gd name="T2" fmla="*/ 63 w 91"/>
                <a:gd name="T3" fmla="*/ 74 h 97"/>
                <a:gd name="T4" fmla="*/ 30 w 91"/>
                <a:gd name="T5" fmla="*/ 97 h 97"/>
                <a:gd name="T6" fmla="*/ 5 w 91"/>
                <a:gd name="T7" fmla="*/ 97 h 97"/>
                <a:gd name="T8" fmla="*/ 0 w 91"/>
                <a:gd name="T9" fmla="*/ 86 h 97"/>
                <a:gd name="T10" fmla="*/ 5 w 91"/>
                <a:gd name="T11" fmla="*/ 73 h 97"/>
                <a:gd name="T12" fmla="*/ 38 w 91"/>
                <a:gd name="T13" fmla="*/ 9 h 97"/>
                <a:gd name="T14" fmla="*/ 53 w 91"/>
                <a:gd name="T15" fmla="*/ 0 h 97"/>
                <a:gd name="T16" fmla="*/ 72 w 91"/>
                <a:gd name="T17" fmla="*/ 7 h 97"/>
                <a:gd name="T18" fmla="*/ 91 w 91"/>
                <a:gd name="T19" fmla="*/ 48 h 97"/>
                <a:gd name="T20" fmla="*/ 91 w 91"/>
                <a:gd name="T21"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97">
                  <a:moveTo>
                    <a:pt x="91" y="48"/>
                  </a:moveTo>
                  <a:lnTo>
                    <a:pt x="63" y="74"/>
                  </a:lnTo>
                  <a:lnTo>
                    <a:pt x="30" y="97"/>
                  </a:lnTo>
                  <a:lnTo>
                    <a:pt x="5" y="97"/>
                  </a:lnTo>
                  <a:lnTo>
                    <a:pt x="0" y="86"/>
                  </a:lnTo>
                  <a:lnTo>
                    <a:pt x="5" y="73"/>
                  </a:lnTo>
                  <a:lnTo>
                    <a:pt x="38" y="9"/>
                  </a:lnTo>
                  <a:lnTo>
                    <a:pt x="53" y="0"/>
                  </a:lnTo>
                  <a:lnTo>
                    <a:pt x="72" y="7"/>
                  </a:lnTo>
                  <a:lnTo>
                    <a:pt x="91" y="48"/>
                  </a:lnTo>
                  <a:lnTo>
                    <a:pt x="91"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8" name="Freeform 160"/>
            <p:cNvSpPr>
              <a:spLocks/>
            </p:cNvSpPr>
            <p:nvPr/>
          </p:nvSpPr>
          <p:spPr bwMode="auto">
            <a:xfrm>
              <a:off x="4084" y="3352"/>
              <a:ext cx="77" cy="46"/>
            </a:xfrm>
            <a:custGeom>
              <a:avLst/>
              <a:gdLst>
                <a:gd name="T0" fmla="*/ 44 w 155"/>
                <a:gd name="T1" fmla="*/ 75 h 92"/>
                <a:gd name="T2" fmla="*/ 0 w 155"/>
                <a:gd name="T3" fmla="*/ 11 h 92"/>
                <a:gd name="T4" fmla="*/ 19 w 155"/>
                <a:gd name="T5" fmla="*/ 1 h 92"/>
                <a:gd name="T6" fmla="*/ 73 w 155"/>
                <a:gd name="T7" fmla="*/ 0 h 92"/>
                <a:gd name="T8" fmla="*/ 103 w 155"/>
                <a:gd name="T9" fmla="*/ 13 h 92"/>
                <a:gd name="T10" fmla="*/ 133 w 155"/>
                <a:gd name="T11" fmla="*/ 29 h 92"/>
                <a:gd name="T12" fmla="*/ 153 w 155"/>
                <a:gd name="T13" fmla="*/ 48 h 92"/>
                <a:gd name="T14" fmla="*/ 155 w 155"/>
                <a:gd name="T15" fmla="*/ 72 h 92"/>
                <a:gd name="T16" fmla="*/ 139 w 155"/>
                <a:gd name="T17" fmla="*/ 91 h 92"/>
                <a:gd name="T18" fmla="*/ 112 w 155"/>
                <a:gd name="T19" fmla="*/ 92 h 92"/>
                <a:gd name="T20" fmla="*/ 44 w 155"/>
                <a:gd name="T21" fmla="*/ 75 h 92"/>
                <a:gd name="T22" fmla="*/ 44 w 155"/>
                <a:gd name="T23" fmla="*/ 7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92">
                  <a:moveTo>
                    <a:pt x="44" y="75"/>
                  </a:moveTo>
                  <a:lnTo>
                    <a:pt x="0" y="11"/>
                  </a:lnTo>
                  <a:lnTo>
                    <a:pt x="19" y="1"/>
                  </a:lnTo>
                  <a:lnTo>
                    <a:pt x="73" y="0"/>
                  </a:lnTo>
                  <a:lnTo>
                    <a:pt x="103" y="13"/>
                  </a:lnTo>
                  <a:lnTo>
                    <a:pt x="133" y="29"/>
                  </a:lnTo>
                  <a:lnTo>
                    <a:pt x="153" y="48"/>
                  </a:lnTo>
                  <a:lnTo>
                    <a:pt x="155" y="72"/>
                  </a:lnTo>
                  <a:lnTo>
                    <a:pt x="139" y="91"/>
                  </a:lnTo>
                  <a:lnTo>
                    <a:pt x="112" y="92"/>
                  </a:lnTo>
                  <a:lnTo>
                    <a:pt x="44" y="75"/>
                  </a:lnTo>
                  <a:lnTo>
                    <a:pt x="4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69" name="Freeform 161"/>
            <p:cNvSpPr>
              <a:spLocks/>
            </p:cNvSpPr>
            <p:nvPr/>
          </p:nvSpPr>
          <p:spPr bwMode="auto">
            <a:xfrm>
              <a:off x="3783" y="3661"/>
              <a:ext cx="332" cy="43"/>
            </a:xfrm>
            <a:custGeom>
              <a:avLst/>
              <a:gdLst>
                <a:gd name="T0" fmla="*/ 58 w 665"/>
                <a:gd name="T1" fmla="*/ 9 h 87"/>
                <a:gd name="T2" fmla="*/ 159 w 665"/>
                <a:gd name="T3" fmla="*/ 0 h 87"/>
                <a:gd name="T4" fmla="*/ 290 w 665"/>
                <a:gd name="T5" fmla="*/ 18 h 87"/>
                <a:gd name="T6" fmla="*/ 469 w 665"/>
                <a:gd name="T7" fmla="*/ 27 h 87"/>
                <a:gd name="T8" fmla="*/ 512 w 665"/>
                <a:gd name="T9" fmla="*/ 36 h 87"/>
                <a:gd name="T10" fmla="*/ 584 w 665"/>
                <a:gd name="T11" fmla="*/ 57 h 87"/>
                <a:gd name="T12" fmla="*/ 647 w 665"/>
                <a:gd name="T13" fmla="*/ 77 h 87"/>
                <a:gd name="T14" fmla="*/ 665 w 665"/>
                <a:gd name="T15" fmla="*/ 87 h 87"/>
                <a:gd name="T16" fmla="*/ 166 w 665"/>
                <a:gd name="T17" fmla="*/ 74 h 87"/>
                <a:gd name="T18" fmla="*/ 14 w 665"/>
                <a:gd name="T19" fmla="*/ 50 h 87"/>
                <a:gd name="T20" fmla="*/ 0 w 665"/>
                <a:gd name="T21" fmla="*/ 45 h 87"/>
                <a:gd name="T22" fmla="*/ 9 w 665"/>
                <a:gd name="T23" fmla="*/ 30 h 87"/>
                <a:gd name="T24" fmla="*/ 32 w 665"/>
                <a:gd name="T25" fmla="*/ 16 h 87"/>
                <a:gd name="T26" fmla="*/ 58 w 665"/>
                <a:gd name="T27" fmla="*/ 9 h 87"/>
                <a:gd name="T28" fmla="*/ 58 w 665"/>
                <a:gd name="T29" fmla="*/ 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5" h="87">
                  <a:moveTo>
                    <a:pt x="58" y="9"/>
                  </a:moveTo>
                  <a:lnTo>
                    <a:pt x="159" y="0"/>
                  </a:lnTo>
                  <a:lnTo>
                    <a:pt x="290" y="18"/>
                  </a:lnTo>
                  <a:lnTo>
                    <a:pt x="469" y="27"/>
                  </a:lnTo>
                  <a:lnTo>
                    <a:pt x="512" y="36"/>
                  </a:lnTo>
                  <a:lnTo>
                    <a:pt x="584" y="57"/>
                  </a:lnTo>
                  <a:lnTo>
                    <a:pt x="647" y="77"/>
                  </a:lnTo>
                  <a:lnTo>
                    <a:pt x="665" y="87"/>
                  </a:lnTo>
                  <a:lnTo>
                    <a:pt x="166" y="74"/>
                  </a:lnTo>
                  <a:lnTo>
                    <a:pt x="14" y="50"/>
                  </a:lnTo>
                  <a:lnTo>
                    <a:pt x="0" y="45"/>
                  </a:lnTo>
                  <a:lnTo>
                    <a:pt x="9" y="30"/>
                  </a:lnTo>
                  <a:lnTo>
                    <a:pt x="32" y="16"/>
                  </a:lnTo>
                  <a:lnTo>
                    <a:pt x="58" y="9"/>
                  </a:lnTo>
                  <a:lnTo>
                    <a:pt x="5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0" name="Freeform 162"/>
            <p:cNvSpPr>
              <a:spLocks/>
            </p:cNvSpPr>
            <p:nvPr/>
          </p:nvSpPr>
          <p:spPr bwMode="auto">
            <a:xfrm>
              <a:off x="4283" y="3670"/>
              <a:ext cx="232" cy="47"/>
            </a:xfrm>
            <a:custGeom>
              <a:avLst/>
              <a:gdLst>
                <a:gd name="T0" fmla="*/ 84 w 464"/>
                <a:gd name="T1" fmla="*/ 51 h 95"/>
                <a:gd name="T2" fmla="*/ 233 w 464"/>
                <a:gd name="T3" fmla="*/ 25 h 95"/>
                <a:gd name="T4" fmla="*/ 381 w 464"/>
                <a:gd name="T5" fmla="*/ 0 h 95"/>
                <a:gd name="T6" fmla="*/ 440 w 464"/>
                <a:gd name="T7" fmla="*/ 18 h 95"/>
                <a:gd name="T8" fmla="*/ 464 w 464"/>
                <a:gd name="T9" fmla="*/ 45 h 95"/>
                <a:gd name="T10" fmla="*/ 402 w 464"/>
                <a:gd name="T11" fmla="*/ 60 h 95"/>
                <a:gd name="T12" fmla="*/ 343 w 464"/>
                <a:gd name="T13" fmla="*/ 72 h 95"/>
                <a:gd name="T14" fmla="*/ 230 w 464"/>
                <a:gd name="T15" fmla="*/ 86 h 95"/>
                <a:gd name="T16" fmla="*/ 11 w 464"/>
                <a:gd name="T17" fmla="*/ 95 h 95"/>
                <a:gd name="T18" fmla="*/ 0 w 464"/>
                <a:gd name="T19" fmla="*/ 94 h 95"/>
                <a:gd name="T20" fmla="*/ 18 w 464"/>
                <a:gd name="T21" fmla="*/ 81 h 95"/>
                <a:gd name="T22" fmla="*/ 51 w 464"/>
                <a:gd name="T23" fmla="*/ 63 h 95"/>
                <a:gd name="T24" fmla="*/ 84 w 464"/>
                <a:gd name="T25" fmla="*/ 51 h 95"/>
                <a:gd name="T26" fmla="*/ 84 w 464"/>
                <a:gd name="T27"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4" h="95">
                  <a:moveTo>
                    <a:pt x="84" y="51"/>
                  </a:moveTo>
                  <a:lnTo>
                    <a:pt x="233" y="25"/>
                  </a:lnTo>
                  <a:lnTo>
                    <a:pt x="381" y="0"/>
                  </a:lnTo>
                  <a:lnTo>
                    <a:pt x="440" y="18"/>
                  </a:lnTo>
                  <a:lnTo>
                    <a:pt x="464" y="45"/>
                  </a:lnTo>
                  <a:lnTo>
                    <a:pt x="402" y="60"/>
                  </a:lnTo>
                  <a:lnTo>
                    <a:pt x="343" y="72"/>
                  </a:lnTo>
                  <a:lnTo>
                    <a:pt x="230" y="86"/>
                  </a:lnTo>
                  <a:lnTo>
                    <a:pt x="11" y="95"/>
                  </a:lnTo>
                  <a:lnTo>
                    <a:pt x="0" y="94"/>
                  </a:lnTo>
                  <a:lnTo>
                    <a:pt x="18" y="81"/>
                  </a:lnTo>
                  <a:lnTo>
                    <a:pt x="51" y="63"/>
                  </a:lnTo>
                  <a:lnTo>
                    <a:pt x="84" y="51"/>
                  </a:lnTo>
                  <a:lnTo>
                    <a:pt x="84"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1" name="Freeform 163"/>
            <p:cNvSpPr>
              <a:spLocks/>
            </p:cNvSpPr>
            <p:nvPr/>
          </p:nvSpPr>
          <p:spPr bwMode="auto">
            <a:xfrm>
              <a:off x="4137" y="3220"/>
              <a:ext cx="35" cy="23"/>
            </a:xfrm>
            <a:custGeom>
              <a:avLst/>
              <a:gdLst>
                <a:gd name="T0" fmla="*/ 0 w 69"/>
                <a:gd name="T1" fmla="*/ 26 h 47"/>
                <a:gd name="T2" fmla="*/ 39 w 69"/>
                <a:gd name="T3" fmla="*/ 0 h 47"/>
                <a:gd name="T4" fmla="*/ 69 w 69"/>
                <a:gd name="T5" fmla="*/ 20 h 47"/>
                <a:gd name="T6" fmla="*/ 47 w 69"/>
                <a:gd name="T7" fmla="*/ 47 h 47"/>
                <a:gd name="T8" fmla="*/ 0 w 69"/>
                <a:gd name="T9" fmla="*/ 26 h 47"/>
                <a:gd name="T10" fmla="*/ 0 w 69"/>
                <a:gd name="T11" fmla="*/ 26 h 47"/>
              </a:gdLst>
              <a:ahLst/>
              <a:cxnLst>
                <a:cxn ang="0">
                  <a:pos x="T0" y="T1"/>
                </a:cxn>
                <a:cxn ang="0">
                  <a:pos x="T2" y="T3"/>
                </a:cxn>
                <a:cxn ang="0">
                  <a:pos x="T4" y="T5"/>
                </a:cxn>
                <a:cxn ang="0">
                  <a:pos x="T6" y="T7"/>
                </a:cxn>
                <a:cxn ang="0">
                  <a:pos x="T8" y="T9"/>
                </a:cxn>
                <a:cxn ang="0">
                  <a:pos x="T10" y="T11"/>
                </a:cxn>
              </a:cxnLst>
              <a:rect l="0" t="0" r="r" b="b"/>
              <a:pathLst>
                <a:path w="69" h="47">
                  <a:moveTo>
                    <a:pt x="0" y="26"/>
                  </a:moveTo>
                  <a:lnTo>
                    <a:pt x="39" y="0"/>
                  </a:lnTo>
                  <a:lnTo>
                    <a:pt x="69" y="20"/>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2" name="Freeform 164"/>
            <p:cNvSpPr>
              <a:spLocks/>
            </p:cNvSpPr>
            <p:nvPr/>
          </p:nvSpPr>
          <p:spPr bwMode="auto">
            <a:xfrm>
              <a:off x="4125" y="3270"/>
              <a:ext cx="23" cy="12"/>
            </a:xfrm>
            <a:custGeom>
              <a:avLst/>
              <a:gdLst>
                <a:gd name="T0" fmla="*/ 0 w 44"/>
                <a:gd name="T1" fmla="*/ 3 h 24"/>
                <a:gd name="T2" fmla="*/ 31 w 44"/>
                <a:gd name="T3" fmla="*/ 24 h 24"/>
                <a:gd name="T4" fmla="*/ 44 w 44"/>
                <a:gd name="T5" fmla="*/ 0 h 24"/>
                <a:gd name="T6" fmla="*/ 0 w 44"/>
                <a:gd name="T7" fmla="*/ 3 h 24"/>
                <a:gd name="T8" fmla="*/ 0 w 44"/>
                <a:gd name="T9" fmla="*/ 3 h 24"/>
              </a:gdLst>
              <a:ahLst/>
              <a:cxnLst>
                <a:cxn ang="0">
                  <a:pos x="T0" y="T1"/>
                </a:cxn>
                <a:cxn ang="0">
                  <a:pos x="T2" y="T3"/>
                </a:cxn>
                <a:cxn ang="0">
                  <a:pos x="T4" y="T5"/>
                </a:cxn>
                <a:cxn ang="0">
                  <a:pos x="T6" y="T7"/>
                </a:cxn>
                <a:cxn ang="0">
                  <a:pos x="T8" y="T9"/>
                </a:cxn>
              </a:cxnLst>
              <a:rect l="0" t="0" r="r" b="b"/>
              <a:pathLst>
                <a:path w="44" h="24">
                  <a:moveTo>
                    <a:pt x="0" y="3"/>
                  </a:moveTo>
                  <a:lnTo>
                    <a:pt x="31" y="24"/>
                  </a:lnTo>
                  <a:lnTo>
                    <a:pt x="44" y="0"/>
                  </a:lnTo>
                  <a:lnTo>
                    <a:pt x="0" y="3"/>
                  </a:lnTo>
                  <a:lnTo>
                    <a:pt x="0" y="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3" name="Freeform 165"/>
            <p:cNvSpPr>
              <a:spLocks/>
            </p:cNvSpPr>
            <p:nvPr/>
          </p:nvSpPr>
          <p:spPr bwMode="auto">
            <a:xfrm>
              <a:off x="4091" y="3267"/>
              <a:ext cx="21" cy="23"/>
            </a:xfrm>
            <a:custGeom>
              <a:avLst/>
              <a:gdLst>
                <a:gd name="T0" fmla="*/ 0 w 44"/>
                <a:gd name="T1" fmla="*/ 6 h 46"/>
                <a:gd name="T2" fmla="*/ 34 w 44"/>
                <a:gd name="T3" fmla="*/ 0 h 46"/>
                <a:gd name="T4" fmla="*/ 44 w 44"/>
                <a:gd name="T5" fmla="*/ 30 h 46"/>
                <a:gd name="T6" fmla="*/ 10 w 44"/>
                <a:gd name="T7" fmla="*/ 46 h 46"/>
                <a:gd name="T8" fmla="*/ 0 w 44"/>
                <a:gd name="T9" fmla="*/ 6 h 46"/>
                <a:gd name="T10" fmla="*/ 0 w 44"/>
                <a:gd name="T11" fmla="*/ 6 h 46"/>
              </a:gdLst>
              <a:ahLst/>
              <a:cxnLst>
                <a:cxn ang="0">
                  <a:pos x="T0" y="T1"/>
                </a:cxn>
                <a:cxn ang="0">
                  <a:pos x="T2" y="T3"/>
                </a:cxn>
                <a:cxn ang="0">
                  <a:pos x="T4" y="T5"/>
                </a:cxn>
                <a:cxn ang="0">
                  <a:pos x="T6" y="T7"/>
                </a:cxn>
                <a:cxn ang="0">
                  <a:pos x="T8" y="T9"/>
                </a:cxn>
                <a:cxn ang="0">
                  <a:pos x="T10" y="T11"/>
                </a:cxn>
              </a:cxnLst>
              <a:rect l="0" t="0" r="r" b="b"/>
              <a:pathLst>
                <a:path w="44" h="46">
                  <a:moveTo>
                    <a:pt x="0" y="6"/>
                  </a:moveTo>
                  <a:lnTo>
                    <a:pt x="34" y="0"/>
                  </a:lnTo>
                  <a:lnTo>
                    <a:pt x="44" y="30"/>
                  </a:lnTo>
                  <a:lnTo>
                    <a:pt x="10" y="46"/>
                  </a:lnTo>
                  <a:lnTo>
                    <a:pt x="0" y="6"/>
                  </a:lnTo>
                  <a:lnTo>
                    <a:pt x="0" y="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4" name="Freeform 166"/>
            <p:cNvSpPr>
              <a:spLocks/>
            </p:cNvSpPr>
            <p:nvPr/>
          </p:nvSpPr>
          <p:spPr bwMode="auto">
            <a:xfrm>
              <a:off x="4112" y="3314"/>
              <a:ext cx="25" cy="16"/>
            </a:xfrm>
            <a:custGeom>
              <a:avLst/>
              <a:gdLst>
                <a:gd name="T0" fmla="*/ 0 w 50"/>
                <a:gd name="T1" fmla="*/ 17 h 34"/>
                <a:gd name="T2" fmla="*/ 37 w 50"/>
                <a:gd name="T3" fmla="*/ 0 h 34"/>
                <a:gd name="T4" fmla="*/ 50 w 50"/>
                <a:gd name="T5" fmla="*/ 17 h 34"/>
                <a:gd name="T6" fmla="*/ 33 w 50"/>
                <a:gd name="T7" fmla="*/ 34 h 34"/>
                <a:gd name="T8" fmla="*/ 0 w 50"/>
                <a:gd name="T9" fmla="*/ 17 h 34"/>
                <a:gd name="T10" fmla="*/ 0 w 50"/>
                <a:gd name="T11" fmla="*/ 17 h 34"/>
              </a:gdLst>
              <a:ahLst/>
              <a:cxnLst>
                <a:cxn ang="0">
                  <a:pos x="T0" y="T1"/>
                </a:cxn>
                <a:cxn ang="0">
                  <a:pos x="T2" y="T3"/>
                </a:cxn>
                <a:cxn ang="0">
                  <a:pos x="T4" y="T5"/>
                </a:cxn>
                <a:cxn ang="0">
                  <a:pos x="T6" y="T7"/>
                </a:cxn>
                <a:cxn ang="0">
                  <a:pos x="T8" y="T9"/>
                </a:cxn>
                <a:cxn ang="0">
                  <a:pos x="T10" y="T11"/>
                </a:cxn>
              </a:cxnLst>
              <a:rect l="0" t="0" r="r" b="b"/>
              <a:pathLst>
                <a:path w="50" h="34">
                  <a:moveTo>
                    <a:pt x="0" y="17"/>
                  </a:moveTo>
                  <a:lnTo>
                    <a:pt x="37" y="0"/>
                  </a:lnTo>
                  <a:lnTo>
                    <a:pt x="50" y="17"/>
                  </a:lnTo>
                  <a:lnTo>
                    <a:pt x="33" y="34"/>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5" name="Freeform 167"/>
            <p:cNvSpPr>
              <a:spLocks/>
            </p:cNvSpPr>
            <p:nvPr/>
          </p:nvSpPr>
          <p:spPr bwMode="auto">
            <a:xfrm>
              <a:off x="4298" y="3207"/>
              <a:ext cx="26" cy="26"/>
            </a:xfrm>
            <a:custGeom>
              <a:avLst/>
              <a:gdLst>
                <a:gd name="T0" fmla="*/ 0 w 54"/>
                <a:gd name="T1" fmla="*/ 39 h 52"/>
                <a:gd name="T2" fmla="*/ 20 w 54"/>
                <a:gd name="T3" fmla="*/ 0 h 52"/>
                <a:gd name="T4" fmla="*/ 54 w 54"/>
                <a:gd name="T5" fmla="*/ 32 h 52"/>
                <a:gd name="T6" fmla="*/ 43 w 54"/>
                <a:gd name="T7" fmla="*/ 52 h 52"/>
                <a:gd name="T8" fmla="*/ 0 w 54"/>
                <a:gd name="T9" fmla="*/ 39 h 52"/>
                <a:gd name="T10" fmla="*/ 0 w 54"/>
                <a:gd name="T11" fmla="*/ 39 h 52"/>
              </a:gdLst>
              <a:ahLst/>
              <a:cxnLst>
                <a:cxn ang="0">
                  <a:pos x="T0" y="T1"/>
                </a:cxn>
                <a:cxn ang="0">
                  <a:pos x="T2" y="T3"/>
                </a:cxn>
                <a:cxn ang="0">
                  <a:pos x="T4" y="T5"/>
                </a:cxn>
                <a:cxn ang="0">
                  <a:pos x="T6" y="T7"/>
                </a:cxn>
                <a:cxn ang="0">
                  <a:pos x="T8" y="T9"/>
                </a:cxn>
                <a:cxn ang="0">
                  <a:pos x="T10" y="T11"/>
                </a:cxn>
              </a:cxnLst>
              <a:rect l="0" t="0" r="r" b="b"/>
              <a:pathLst>
                <a:path w="54" h="52">
                  <a:moveTo>
                    <a:pt x="0" y="39"/>
                  </a:moveTo>
                  <a:lnTo>
                    <a:pt x="20" y="0"/>
                  </a:lnTo>
                  <a:lnTo>
                    <a:pt x="54" y="32"/>
                  </a:lnTo>
                  <a:lnTo>
                    <a:pt x="43" y="52"/>
                  </a:lnTo>
                  <a:lnTo>
                    <a:pt x="0" y="39"/>
                  </a:lnTo>
                  <a:lnTo>
                    <a:pt x="0" y="3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6" name="Freeform 168"/>
            <p:cNvSpPr>
              <a:spLocks/>
            </p:cNvSpPr>
            <p:nvPr/>
          </p:nvSpPr>
          <p:spPr bwMode="auto">
            <a:xfrm>
              <a:off x="4259" y="3205"/>
              <a:ext cx="24" cy="25"/>
            </a:xfrm>
            <a:custGeom>
              <a:avLst/>
              <a:gdLst>
                <a:gd name="T0" fmla="*/ 0 w 47"/>
                <a:gd name="T1" fmla="*/ 10 h 50"/>
                <a:gd name="T2" fmla="*/ 27 w 47"/>
                <a:gd name="T3" fmla="*/ 0 h 50"/>
                <a:gd name="T4" fmla="*/ 47 w 47"/>
                <a:gd name="T5" fmla="*/ 23 h 50"/>
                <a:gd name="T6" fmla="*/ 34 w 47"/>
                <a:gd name="T7" fmla="*/ 50 h 50"/>
                <a:gd name="T8" fmla="*/ 0 w 47"/>
                <a:gd name="T9" fmla="*/ 10 h 50"/>
                <a:gd name="T10" fmla="*/ 0 w 47"/>
                <a:gd name="T11" fmla="*/ 10 h 50"/>
              </a:gdLst>
              <a:ahLst/>
              <a:cxnLst>
                <a:cxn ang="0">
                  <a:pos x="T0" y="T1"/>
                </a:cxn>
                <a:cxn ang="0">
                  <a:pos x="T2" y="T3"/>
                </a:cxn>
                <a:cxn ang="0">
                  <a:pos x="T4" y="T5"/>
                </a:cxn>
                <a:cxn ang="0">
                  <a:pos x="T6" y="T7"/>
                </a:cxn>
                <a:cxn ang="0">
                  <a:pos x="T8" y="T9"/>
                </a:cxn>
                <a:cxn ang="0">
                  <a:pos x="T10" y="T11"/>
                </a:cxn>
              </a:cxnLst>
              <a:rect l="0" t="0" r="r" b="b"/>
              <a:pathLst>
                <a:path w="47" h="50">
                  <a:moveTo>
                    <a:pt x="0" y="10"/>
                  </a:moveTo>
                  <a:lnTo>
                    <a:pt x="27" y="0"/>
                  </a:lnTo>
                  <a:lnTo>
                    <a:pt x="47" y="23"/>
                  </a:lnTo>
                  <a:lnTo>
                    <a:pt x="34" y="50"/>
                  </a:lnTo>
                  <a:lnTo>
                    <a:pt x="0" y="10"/>
                  </a:lnTo>
                  <a:lnTo>
                    <a:pt x="0" y="1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7" name="Freeform 169"/>
            <p:cNvSpPr>
              <a:spLocks/>
            </p:cNvSpPr>
            <p:nvPr/>
          </p:nvSpPr>
          <p:spPr bwMode="auto">
            <a:xfrm>
              <a:off x="3767" y="3154"/>
              <a:ext cx="37" cy="19"/>
            </a:xfrm>
            <a:custGeom>
              <a:avLst/>
              <a:gdLst>
                <a:gd name="T0" fmla="*/ 0 w 74"/>
                <a:gd name="T1" fmla="*/ 16 h 40"/>
                <a:gd name="T2" fmla="*/ 28 w 74"/>
                <a:gd name="T3" fmla="*/ 0 h 40"/>
                <a:gd name="T4" fmla="*/ 74 w 74"/>
                <a:gd name="T5" fmla="*/ 30 h 40"/>
                <a:gd name="T6" fmla="*/ 41 w 74"/>
                <a:gd name="T7" fmla="*/ 40 h 40"/>
                <a:gd name="T8" fmla="*/ 0 w 74"/>
                <a:gd name="T9" fmla="*/ 16 h 40"/>
                <a:gd name="T10" fmla="*/ 0 w 74"/>
                <a:gd name="T11" fmla="*/ 16 h 40"/>
              </a:gdLst>
              <a:ahLst/>
              <a:cxnLst>
                <a:cxn ang="0">
                  <a:pos x="T0" y="T1"/>
                </a:cxn>
                <a:cxn ang="0">
                  <a:pos x="T2" y="T3"/>
                </a:cxn>
                <a:cxn ang="0">
                  <a:pos x="T4" y="T5"/>
                </a:cxn>
                <a:cxn ang="0">
                  <a:pos x="T6" y="T7"/>
                </a:cxn>
                <a:cxn ang="0">
                  <a:pos x="T8" y="T9"/>
                </a:cxn>
                <a:cxn ang="0">
                  <a:pos x="T10" y="T11"/>
                </a:cxn>
              </a:cxnLst>
              <a:rect l="0" t="0" r="r" b="b"/>
              <a:pathLst>
                <a:path w="74" h="40">
                  <a:moveTo>
                    <a:pt x="0" y="16"/>
                  </a:moveTo>
                  <a:lnTo>
                    <a:pt x="28" y="0"/>
                  </a:lnTo>
                  <a:lnTo>
                    <a:pt x="74" y="30"/>
                  </a:lnTo>
                  <a:lnTo>
                    <a:pt x="41" y="40"/>
                  </a:lnTo>
                  <a:lnTo>
                    <a:pt x="0" y="16"/>
                  </a:lnTo>
                  <a:lnTo>
                    <a:pt x="0" y="1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8" name="Freeform 170"/>
            <p:cNvSpPr>
              <a:spLocks/>
            </p:cNvSpPr>
            <p:nvPr/>
          </p:nvSpPr>
          <p:spPr bwMode="auto">
            <a:xfrm>
              <a:off x="3796" y="3183"/>
              <a:ext cx="24" cy="15"/>
            </a:xfrm>
            <a:custGeom>
              <a:avLst/>
              <a:gdLst>
                <a:gd name="T0" fmla="*/ 0 w 49"/>
                <a:gd name="T1" fmla="*/ 30 h 30"/>
                <a:gd name="T2" fmla="*/ 30 w 49"/>
                <a:gd name="T3" fmla="*/ 0 h 30"/>
                <a:gd name="T4" fmla="*/ 49 w 49"/>
                <a:gd name="T5" fmla="*/ 23 h 30"/>
                <a:gd name="T6" fmla="*/ 0 w 49"/>
                <a:gd name="T7" fmla="*/ 30 h 30"/>
                <a:gd name="T8" fmla="*/ 0 w 49"/>
                <a:gd name="T9" fmla="*/ 30 h 30"/>
              </a:gdLst>
              <a:ahLst/>
              <a:cxnLst>
                <a:cxn ang="0">
                  <a:pos x="T0" y="T1"/>
                </a:cxn>
                <a:cxn ang="0">
                  <a:pos x="T2" y="T3"/>
                </a:cxn>
                <a:cxn ang="0">
                  <a:pos x="T4" y="T5"/>
                </a:cxn>
                <a:cxn ang="0">
                  <a:pos x="T6" y="T7"/>
                </a:cxn>
                <a:cxn ang="0">
                  <a:pos x="T8" y="T9"/>
                </a:cxn>
              </a:cxnLst>
              <a:rect l="0" t="0" r="r" b="b"/>
              <a:pathLst>
                <a:path w="49" h="30">
                  <a:moveTo>
                    <a:pt x="0" y="30"/>
                  </a:moveTo>
                  <a:lnTo>
                    <a:pt x="30" y="0"/>
                  </a:lnTo>
                  <a:lnTo>
                    <a:pt x="49" y="23"/>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79" name="Freeform 171"/>
            <p:cNvSpPr>
              <a:spLocks/>
            </p:cNvSpPr>
            <p:nvPr/>
          </p:nvSpPr>
          <p:spPr bwMode="auto">
            <a:xfrm>
              <a:off x="3871" y="3150"/>
              <a:ext cx="28" cy="21"/>
            </a:xfrm>
            <a:custGeom>
              <a:avLst/>
              <a:gdLst>
                <a:gd name="T0" fmla="*/ 0 w 57"/>
                <a:gd name="T1" fmla="*/ 17 h 43"/>
                <a:gd name="T2" fmla="*/ 17 w 57"/>
                <a:gd name="T3" fmla="*/ 0 h 43"/>
                <a:gd name="T4" fmla="*/ 57 w 57"/>
                <a:gd name="T5" fmla="*/ 30 h 43"/>
                <a:gd name="T6" fmla="*/ 34 w 57"/>
                <a:gd name="T7" fmla="*/ 43 h 43"/>
                <a:gd name="T8" fmla="*/ 0 w 57"/>
                <a:gd name="T9" fmla="*/ 17 h 43"/>
                <a:gd name="T10" fmla="*/ 0 w 57"/>
                <a:gd name="T11" fmla="*/ 17 h 43"/>
              </a:gdLst>
              <a:ahLst/>
              <a:cxnLst>
                <a:cxn ang="0">
                  <a:pos x="T0" y="T1"/>
                </a:cxn>
                <a:cxn ang="0">
                  <a:pos x="T2" y="T3"/>
                </a:cxn>
                <a:cxn ang="0">
                  <a:pos x="T4" y="T5"/>
                </a:cxn>
                <a:cxn ang="0">
                  <a:pos x="T6" y="T7"/>
                </a:cxn>
                <a:cxn ang="0">
                  <a:pos x="T8" y="T9"/>
                </a:cxn>
                <a:cxn ang="0">
                  <a:pos x="T10" y="T11"/>
                </a:cxn>
              </a:cxnLst>
              <a:rect l="0" t="0" r="r" b="b"/>
              <a:pathLst>
                <a:path w="57" h="43">
                  <a:moveTo>
                    <a:pt x="0" y="17"/>
                  </a:moveTo>
                  <a:lnTo>
                    <a:pt x="17" y="0"/>
                  </a:lnTo>
                  <a:lnTo>
                    <a:pt x="57" y="30"/>
                  </a:lnTo>
                  <a:lnTo>
                    <a:pt x="34"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0" name="Freeform 172"/>
            <p:cNvSpPr>
              <a:spLocks/>
            </p:cNvSpPr>
            <p:nvPr/>
          </p:nvSpPr>
          <p:spPr bwMode="auto">
            <a:xfrm>
              <a:off x="4199" y="2933"/>
              <a:ext cx="35" cy="23"/>
            </a:xfrm>
            <a:custGeom>
              <a:avLst/>
              <a:gdLst>
                <a:gd name="T0" fmla="*/ 0 w 70"/>
                <a:gd name="T1" fmla="*/ 26 h 47"/>
                <a:gd name="T2" fmla="*/ 30 w 70"/>
                <a:gd name="T3" fmla="*/ 0 h 47"/>
                <a:gd name="T4" fmla="*/ 70 w 70"/>
                <a:gd name="T5" fmla="*/ 17 h 47"/>
                <a:gd name="T6" fmla="*/ 47 w 70"/>
                <a:gd name="T7" fmla="*/ 47 h 47"/>
                <a:gd name="T8" fmla="*/ 0 w 70"/>
                <a:gd name="T9" fmla="*/ 26 h 47"/>
                <a:gd name="T10" fmla="*/ 0 w 70"/>
                <a:gd name="T11" fmla="*/ 26 h 47"/>
              </a:gdLst>
              <a:ahLst/>
              <a:cxnLst>
                <a:cxn ang="0">
                  <a:pos x="T0" y="T1"/>
                </a:cxn>
                <a:cxn ang="0">
                  <a:pos x="T2" y="T3"/>
                </a:cxn>
                <a:cxn ang="0">
                  <a:pos x="T4" y="T5"/>
                </a:cxn>
                <a:cxn ang="0">
                  <a:pos x="T6" y="T7"/>
                </a:cxn>
                <a:cxn ang="0">
                  <a:pos x="T8" y="T9"/>
                </a:cxn>
                <a:cxn ang="0">
                  <a:pos x="T10" y="T11"/>
                </a:cxn>
              </a:cxnLst>
              <a:rect l="0" t="0" r="r" b="b"/>
              <a:pathLst>
                <a:path w="70" h="47">
                  <a:moveTo>
                    <a:pt x="0" y="26"/>
                  </a:moveTo>
                  <a:lnTo>
                    <a:pt x="30" y="0"/>
                  </a:lnTo>
                  <a:lnTo>
                    <a:pt x="70" y="17"/>
                  </a:lnTo>
                  <a:lnTo>
                    <a:pt x="47" y="47"/>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1" name="Freeform 173"/>
            <p:cNvSpPr>
              <a:spLocks/>
            </p:cNvSpPr>
            <p:nvPr/>
          </p:nvSpPr>
          <p:spPr bwMode="auto">
            <a:xfrm>
              <a:off x="4196" y="2984"/>
              <a:ext cx="28" cy="21"/>
            </a:xfrm>
            <a:custGeom>
              <a:avLst/>
              <a:gdLst>
                <a:gd name="T0" fmla="*/ 0 w 58"/>
                <a:gd name="T1" fmla="*/ 26 h 41"/>
                <a:gd name="T2" fmla="*/ 34 w 58"/>
                <a:gd name="T3" fmla="*/ 0 h 41"/>
                <a:gd name="T4" fmla="*/ 58 w 58"/>
                <a:gd name="T5" fmla="*/ 17 h 41"/>
                <a:gd name="T6" fmla="*/ 51 w 58"/>
                <a:gd name="T7" fmla="*/ 41 h 41"/>
                <a:gd name="T8" fmla="*/ 0 w 58"/>
                <a:gd name="T9" fmla="*/ 26 h 41"/>
                <a:gd name="T10" fmla="*/ 0 w 58"/>
                <a:gd name="T11" fmla="*/ 26 h 41"/>
              </a:gdLst>
              <a:ahLst/>
              <a:cxnLst>
                <a:cxn ang="0">
                  <a:pos x="T0" y="T1"/>
                </a:cxn>
                <a:cxn ang="0">
                  <a:pos x="T2" y="T3"/>
                </a:cxn>
                <a:cxn ang="0">
                  <a:pos x="T4" y="T5"/>
                </a:cxn>
                <a:cxn ang="0">
                  <a:pos x="T6" y="T7"/>
                </a:cxn>
                <a:cxn ang="0">
                  <a:pos x="T8" y="T9"/>
                </a:cxn>
                <a:cxn ang="0">
                  <a:pos x="T10" y="T11"/>
                </a:cxn>
              </a:cxnLst>
              <a:rect l="0" t="0" r="r" b="b"/>
              <a:pathLst>
                <a:path w="58" h="41">
                  <a:moveTo>
                    <a:pt x="0" y="26"/>
                  </a:moveTo>
                  <a:lnTo>
                    <a:pt x="34" y="0"/>
                  </a:lnTo>
                  <a:lnTo>
                    <a:pt x="58" y="17"/>
                  </a:lnTo>
                  <a:lnTo>
                    <a:pt x="51" y="41"/>
                  </a:lnTo>
                  <a:lnTo>
                    <a:pt x="0" y="26"/>
                  </a:lnTo>
                  <a:lnTo>
                    <a:pt x="0" y="26"/>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2" name="Freeform 174"/>
            <p:cNvSpPr>
              <a:spLocks/>
            </p:cNvSpPr>
            <p:nvPr/>
          </p:nvSpPr>
          <p:spPr bwMode="auto">
            <a:xfrm>
              <a:off x="4481" y="3177"/>
              <a:ext cx="37" cy="23"/>
            </a:xfrm>
            <a:custGeom>
              <a:avLst/>
              <a:gdLst>
                <a:gd name="T0" fmla="*/ 0 w 73"/>
                <a:gd name="T1" fmla="*/ 19 h 47"/>
                <a:gd name="T2" fmla="*/ 37 w 73"/>
                <a:gd name="T3" fmla="*/ 0 h 47"/>
                <a:gd name="T4" fmla="*/ 73 w 73"/>
                <a:gd name="T5" fmla="*/ 19 h 47"/>
                <a:gd name="T6" fmla="*/ 47 w 73"/>
                <a:gd name="T7" fmla="*/ 47 h 47"/>
                <a:gd name="T8" fmla="*/ 37 w 73"/>
                <a:gd name="T9" fmla="*/ 26 h 47"/>
                <a:gd name="T10" fmla="*/ 0 w 73"/>
                <a:gd name="T11" fmla="*/ 19 h 47"/>
                <a:gd name="T12" fmla="*/ 0 w 73"/>
                <a:gd name="T13" fmla="*/ 19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19"/>
                  </a:moveTo>
                  <a:lnTo>
                    <a:pt x="37" y="0"/>
                  </a:lnTo>
                  <a:lnTo>
                    <a:pt x="73" y="19"/>
                  </a:lnTo>
                  <a:lnTo>
                    <a:pt x="47" y="47"/>
                  </a:lnTo>
                  <a:lnTo>
                    <a:pt x="37" y="26"/>
                  </a:lnTo>
                  <a:lnTo>
                    <a:pt x="0" y="19"/>
                  </a:lnTo>
                  <a:lnTo>
                    <a:pt x="0" y="1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3" name="Freeform 175"/>
            <p:cNvSpPr>
              <a:spLocks/>
            </p:cNvSpPr>
            <p:nvPr/>
          </p:nvSpPr>
          <p:spPr bwMode="auto">
            <a:xfrm>
              <a:off x="4391" y="3198"/>
              <a:ext cx="37" cy="24"/>
            </a:xfrm>
            <a:custGeom>
              <a:avLst/>
              <a:gdLst>
                <a:gd name="T0" fmla="*/ 0 w 73"/>
                <a:gd name="T1" fmla="*/ 30 h 47"/>
                <a:gd name="T2" fmla="*/ 30 w 73"/>
                <a:gd name="T3" fmla="*/ 0 h 47"/>
                <a:gd name="T4" fmla="*/ 73 w 73"/>
                <a:gd name="T5" fmla="*/ 17 h 47"/>
                <a:gd name="T6" fmla="*/ 56 w 73"/>
                <a:gd name="T7" fmla="*/ 36 h 47"/>
                <a:gd name="T8" fmla="*/ 26 w 73"/>
                <a:gd name="T9" fmla="*/ 47 h 47"/>
                <a:gd name="T10" fmla="*/ 0 w 73"/>
                <a:gd name="T11" fmla="*/ 30 h 47"/>
                <a:gd name="T12" fmla="*/ 0 w 73"/>
                <a:gd name="T13" fmla="*/ 30 h 47"/>
              </a:gdLst>
              <a:ahLst/>
              <a:cxnLst>
                <a:cxn ang="0">
                  <a:pos x="T0" y="T1"/>
                </a:cxn>
                <a:cxn ang="0">
                  <a:pos x="T2" y="T3"/>
                </a:cxn>
                <a:cxn ang="0">
                  <a:pos x="T4" y="T5"/>
                </a:cxn>
                <a:cxn ang="0">
                  <a:pos x="T6" y="T7"/>
                </a:cxn>
                <a:cxn ang="0">
                  <a:pos x="T8" y="T9"/>
                </a:cxn>
                <a:cxn ang="0">
                  <a:pos x="T10" y="T11"/>
                </a:cxn>
                <a:cxn ang="0">
                  <a:pos x="T12" y="T13"/>
                </a:cxn>
              </a:cxnLst>
              <a:rect l="0" t="0" r="r" b="b"/>
              <a:pathLst>
                <a:path w="73" h="47">
                  <a:moveTo>
                    <a:pt x="0" y="30"/>
                  </a:moveTo>
                  <a:lnTo>
                    <a:pt x="30" y="0"/>
                  </a:lnTo>
                  <a:lnTo>
                    <a:pt x="73" y="17"/>
                  </a:lnTo>
                  <a:lnTo>
                    <a:pt x="56" y="36"/>
                  </a:lnTo>
                  <a:lnTo>
                    <a:pt x="26" y="47"/>
                  </a:lnTo>
                  <a:lnTo>
                    <a:pt x="0" y="30"/>
                  </a:lnTo>
                  <a:lnTo>
                    <a:pt x="0" y="3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4" name="Freeform 176"/>
            <p:cNvSpPr>
              <a:spLocks/>
            </p:cNvSpPr>
            <p:nvPr/>
          </p:nvSpPr>
          <p:spPr bwMode="auto">
            <a:xfrm>
              <a:off x="4461" y="3085"/>
              <a:ext cx="30" cy="20"/>
            </a:xfrm>
            <a:custGeom>
              <a:avLst/>
              <a:gdLst>
                <a:gd name="T0" fmla="*/ 0 w 60"/>
                <a:gd name="T1" fmla="*/ 24 h 41"/>
                <a:gd name="T2" fmla="*/ 34 w 60"/>
                <a:gd name="T3" fmla="*/ 0 h 41"/>
                <a:gd name="T4" fmla="*/ 60 w 60"/>
                <a:gd name="T5" fmla="*/ 4 h 41"/>
                <a:gd name="T6" fmla="*/ 53 w 60"/>
                <a:gd name="T7" fmla="*/ 41 h 41"/>
                <a:gd name="T8" fmla="*/ 0 w 60"/>
                <a:gd name="T9" fmla="*/ 24 h 41"/>
                <a:gd name="T10" fmla="*/ 0 w 60"/>
                <a:gd name="T11" fmla="*/ 24 h 41"/>
              </a:gdLst>
              <a:ahLst/>
              <a:cxnLst>
                <a:cxn ang="0">
                  <a:pos x="T0" y="T1"/>
                </a:cxn>
                <a:cxn ang="0">
                  <a:pos x="T2" y="T3"/>
                </a:cxn>
                <a:cxn ang="0">
                  <a:pos x="T4" y="T5"/>
                </a:cxn>
                <a:cxn ang="0">
                  <a:pos x="T6" y="T7"/>
                </a:cxn>
                <a:cxn ang="0">
                  <a:pos x="T8" y="T9"/>
                </a:cxn>
                <a:cxn ang="0">
                  <a:pos x="T10" y="T11"/>
                </a:cxn>
              </a:cxnLst>
              <a:rect l="0" t="0" r="r" b="b"/>
              <a:pathLst>
                <a:path w="60" h="41">
                  <a:moveTo>
                    <a:pt x="0" y="24"/>
                  </a:moveTo>
                  <a:lnTo>
                    <a:pt x="34" y="0"/>
                  </a:lnTo>
                  <a:lnTo>
                    <a:pt x="60" y="4"/>
                  </a:lnTo>
                  <a:lnTo>
                    <a:pt x="53" y="41"/>
                  </a:lnTo>
                  <a:lnTo>
                    <a:pt x="0" y="24"/>
                  </a:lnTo>
                  <a:lnTo>
                    <a:pt x="0" y="2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5" name="Freeform 177"/>
            <p:cNvSpPr>
              <a:spLocks/>
            </p:cNvSpPr>
            <p:nvPr/>
          </p:nvSpPr>
          <p:spPr bwMode="auto">
            <a:xfrm>
              <a:off x="4516" y="3090"/>
              <a:ext cx="42" cy="22"/>
            </a:xfrm>
            <a:custGeom>
              <a:avLst/>
              <a:gdLst>
                <a:gd name="T0" fmla="*/ 0 w 82"/>
                <a:gd name="T1" fmla="*/ 17 h 43"/>
                <a:gd name="T2" fmla="*/ 30 w 82"/>
                <a:gd name="T3" fmla="*/ 0 h 43"/>
                <a:gd name="T4" fmla="*/ 82 w 82"/>
                <a:gd name="T5" fmla="*/ 30 h 43"/>
                <a:gd name="T6" fmla="*/ 36 w 82"/>
                <a:gd name="T7" fmla="*/ 43 h 43"/>
                <a:gd name="T8" fmla="*/ 0 w 82"/>
                <a:gd name="T9" fmla="*/ 17 h 43"/>
                <a:gd name="T10" fmla="*/ 0 w 82"/>
                <a:gd name="T11" fmla="*/ 17 h 43"/>
              </a:gdLst>
              <a:ahLst/>
              <a:cxnLst>
                <a:cxn ang="0">
                  <a:pos x="T0" y="T1"/>
                </a:cxn>
                <a:cxn ang="0">
                  <a:pos x="T2" y="T3"/>
                </a:cxn>
                <a:cxn ang="0">
                  <a:pos x="T4" y="T5"/>
                </a:cxn>
                <a:cxn ang="0">
                  <a:pos x="T6" y="T7"/>
                </a:cxn>
                <a:cxn ang="0">
                  <a:pos x="T8" y="T9"/>
                </a:cxn>
                <a:cxn ang="0">
                  <a:pos x="T10" y="T11"/>
                </a:cxn>
              </a:cxnLst>
              <a:rect l="0" t="0" r="r" b="b"/>
              <a:pathLst>
                <a:path w="82" h="43">
                  <a:moveTo>
                    <a:pt x="0" y="17"/>
                  </a:moveTo>
                  <a:lnTo>
                    <a:pt x="30" y="0"/>
                  </a:lnTo>
                  <a:lnTo>
                    <a:pt x="82" y="30"/>
                  </a:lnTo>
                  <a:lnTo>
                    <a:pt x="36" y="43"/>
                  </a:lnTo>
                  <a:lnTo>
                    <a:pt x="0" y="17"/>
                  </a:lnTo>
                  <a:lnTo>
                    <a:pt x="0" y="1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6" name="Freeform 178"/>
            <p:cNvSpPr>
              <a:spLocks/>
            </p:cNvSpPr>
            <p:nvPr/>
          </p:nvSpPr>
          <p:spPr bwMode="auto">
            <a:xfrm>
              <a:off x="4259" y="2906"/>
              <a:ext cx="30" cy="27"/>
            </a:xfrm>
            <a:custGeom>
              <a:avLst/>
              <a:gdLst>
                <a:gd name="T0" fmla="*/ 4 w 60"/>
                <a:gd name="T1" fmla="*/ 7 h 54"/>
                <a:gd name="T2" fmla="*/ 30 w 60"/>
                <a:gd name="T3" fmla="*/ 0 h 54"/>
                <a:gd name="T4" fmla="*/ 60 w 60"/>
                <a:gd name="T5" fmla="*/ 24 h 54"/>
                <a:gd name="T6" fmla="*/ 43 w 60"/>
                <a:gd name="T7" fmla="*/ 54 h 54"/>
                <a:gd name="T8" fmla="*/ 0 w 60"/>
                <a:gd name="T9" fmla="*/ 30 h 54"/>
                <a:gd name="T10" fmla="*/ 4 w 60"/>
                <a:gd name="T11" fmla="*/ 7 h 54"/>
                <a:gd name="T12" fmla="*/ 4 w 60"/>
                <a:gd name="T13" fmla="*/ 7 h 54"/>
              </a:gdLst>
              <a:ahLst/>
              <a:cxnLst>
                <a:cxn ang="0">
                  <a:pos x="T0" y="T1"/>
                </a:cxn>
                <a:cxn ang="0">
                  <a:pos x="T2" y="T3"/>
                </a:cxn>
                <a:cxn ang="0">
                  <a:pos x="T4" y="T5"/>
                </a:cxn>
                <a:cxn ang="0">
                  <a:pos x="T6" y="T7"/>
                </a:cxn>
                <a:cxn ang="0">
                  <a:pos x="T8" y="T9"/>
                </a:cxn>
                <a:cxn ang="0">
                  <a:pos x="T10" y="T11"/>
                </a:cxn>
                <a:cxn ang="0">
                  <a:pos x="T12" y="T13"/>
                </a:cxn>
              </a:cxnLst>
              <a:rect l="0" t="0" r="r" b="b"/>
              <a:pathLst>
                <a:path w="60" h="54">
                  <a:moveTo>
                    <a:pt x="4" y="7"/>
                  </a:moveTo>
                  <a:lnTo>
                    <a:pt x="30" y="0"/>
                  </a:lnTo>
                  <a:lnTo>
                    <a:pt x="60" y="24"/>
                  </a:lnTo>
                  <a:lnTo>
                    <a:pt x="43" y="54"/>
                  </a:lnTo>
                  <a:lnTo>
                    <a:pt x="0" y="30"/>
                  </a:lnTo>
                  <a:lnTo>
                    <a:pt x="4" y="7"/>
                  </a:lnTo>
                  <a:lnTo>
                    <a:pt x="4" y="7"/>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7" name="Freeform 179"/>
            <p:cNvSpPr>
              <a:spLocks/>
            </p:cNvSpPr>
            <p:nvPr/>
          </p:nvSpPr>
          <p:spPr bwMode="auto">
            <a:xfrm>
              <a:off x="3927" y="3260"/>
              <a:ext cx="37" cy="25"/>
            </a:xfrm>
            <a:custGeom>
              <a:avLst/>
              <a:gdLst>
                <a:gd name="T0" fmla="*/ 0 w 74"/>
                <a:gd name="T1" fmla="*/ 14 h 50"/>
                <a:gd name="T2" fmla="*/ 37 w 74"/>
                <a:gd name="T3" fmla="*/ 0 h 50"/>
                <a:gd name="T4" fmla="*/ 74 w 74"/>
                <a:gd name="T5" fmla="*/ 27 h 50"/>
                <a:gd name="T6" fmla="*/ 50 w 74"/>
                <a:gd name="T7" fmla="*/ 50 h 50"/>
                <a:gd name="T8" fmla="*/ 13 w 74"/>
                <a:gd name="T9" fmla="*/ 36 h 50"/>
                <a:gd name="T10" fmla="*/ 0 w 74"/>
                <a:gd name="T11" fmla="*/ 14 h 50"/>
                <a:gd name="T12" fmla="*/ 0 w 74"/>
                <a:gd name="T13" fmla="*/ 14 h 50"/>
              </a:gdLst>
              <a:ahLst/>
              <a:cxnLst>
                <a:cxn ang="0">
                  <a:pos x="T0" y="T1"/>
                </a:cxn>
                <a:cxn ang="0">
                  <a:pos x="T2" y="T3"/>
                </a:cxn>
                <a:cxn ang="0">
                  <a:pos x="T4" y="T5"/>
                </a:cxn>
                <a:cxn ang="0">
                  <a:pos x="T6" y="T7"/>
                </a:cxn>
                <a:cxn ang="0">
                  <a:pos x="T8" y="T9"/>
                </a:cxn>
                <a:cxn ang="0">
                  <a:pos x="T10" y="T11"/>
                </a:cxn>
                <a:cxn ang="0">
                  <a:pos x="T12" y="T13"/>
                </a:cxn>
              </a:cxnLst>
              <a:rect l="0" t="0" r="r" b="b"/>
              <a:pathLst>
                <a:path w="74" h="50">
                  <a:moveTo>
                    <a:pt x="0" y="14"/>
                  </a:moveTo>
                  <a:lnTo>
                    <a:pt x="37" y="0"/>
                  </a:lnTo>
                  <a:lnTo>
                    <a:pt x="74" y="27"/>
                  </a:lnTo>
                  <a:lnTo>
                    <a:pt x="50" y="50"/>
                  </a:lnTo>
                  <a:lnTo>
                    <a:pt x="13" y="36"/>
                  </a:lnTo>
                  <a:lnTo>
                    <a:pt x="0" y="14"/>
                  </a:lnTo>
                  <a:lnTo>
                    <a:pt x="0" y="1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8" name="Freeform 180"/>
            <p:cNvSpPr>
              <a:spLocks/>
            </p:cNvSpPr>
            <p:nvPr/>
          </p:nvSpPr>
          <p:spPr bwMode="auto">
            <a:xfrm>
              <a:off x="4094" y="2624"/>
              <a:ext cx="25" cy="31"/>
            </a:xfrm>
            <a:custGeom>
              <a:avLst/>
              <a:gdLst>
                <a:gd name="T0" fmla="*/ 0 w 49"/>
                <a:gd name="T1" fmla="*/ 64 h 64"/>
                <a:gd name="T2" fmla="*/ 13 w 49"/>
                <a:gd name="T3" fmla="*/ 11 h 64"/>
                <a:gd name="T4" fmla="*/ 46 w 49"/>
                <a:gd name="T5" fmla="*/ 0 h 64"/>
                <a:gd name="T6" fmla="*/ 49 w 49"/>
                <a:gd name="T7" fmla="*/ 28 h 64"/>
                <a:gd name="T8" fmla="*/ 0 w 49"/>
                <a:gd name="T9" fmla="*/ 64 h 64"/>
                <a:gd name="T10" fmla="*/ 0 w 49"/>
                <a:gd name="T11" fmla="*/ 64 h 64"/>
              </a:gdLst>
              <a:ahLst/>
              <a:cxnLst>
                <a:cxn ang="0">
                  <a:pos x="T0" y="T1"/>
                </a:cxn>
                <a:cxn ang="0">
                  <a:pos x="T2" y="T3"/>
                </a:cxn>
                <a:cxn ang="0">
                  <a:pos x="T4" y="T5"/>
                </a:cxn>
                <a:cxn ang="0">
                  <a:pos x="T6" y="T7"/>
                </a:cxn>
                <a:cxn ang="0">
                  <a:pos x="T8" y="T9"/>
                </a:cxn>
                <a:cxn ang="0">
                  <a:pos x="T10" y="T11"/>
                </a:cxn>
              </a:cxnLst>
              <a:rect l="0" t="0" r="r" b="b"/>
              <a:pathLst>
                <a:path w="49" h="64">
                  <a:moveTo>
                    <a:pt x="0" y="64"/>
                  </a:moveTo>
                  <a:lnTo>
                    <a:pt x="13" y="11"/>
                  </a:lnTo>
                  <a:lnTo>
                    <a:pt x="46" y="0"/>
                  </a:lnTo>
                  <a:lnTo>
                    <a:pt x="49" y="28"/>
                  </a:lnTo>
                  <a:lnTo>
                    <a:pt x="0" y="64"/>
                  </a:lnTo>
                  <a:lnTo>
                    <a:pt x="0" y="6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89" name="Freeform 181"/>
            <p:cNvSpPr>
              <a:spLocks/>
            </p:cNvSpPr>
            <p:nvPr/>
          </p:nvSpPr>
          <p:spPr bwMode="auto">
            <a:xfrm>
              <a:off x="3884" y="2659"/>
              <a:ext cx="27" cy="27"/>
            </a:xfrm>
            <a:custGeom>
              <a:avLst/>
              <a:gdLst>
                <a:gd name="T0" fmla="*/ 0 w 54"/>
                <a:gd name="T1" fmla="*/ 40 h 54"/>
                <a:gd name="T2" fmla="*/ 33 w 54"/>
                <a:gd name="T3" fmla="*/ 0 h 54"/>
                <a:gd name="T4" fmla="*/ 54 w 54"/>
                <a:gd name="T5" fmla="*/ 26 h 54"/>
                <a:gd name="T6" fmla="*/ 39 w 54"/>
                <a:gd name="T7" fmla="*/ 54 h 54"/>
                <a:gd name="T8" fmla="*/ 0 w 54"/>
                <a:gd name="T9" fmla="*/ 40 h 54"/>
                <a:gd name="T10" fmla="*/ 0 w 54"/>
                <a:gd name="T11" fmla="*/ 40 h 54"/>
              </a:gdLst>
              <a:ahLst/>
              <a:cxnLst>
                <a:cxn ang="0">
                  <a:pos x="T0" y="T1"/>
                </a:cxn>
                <a:cxn ang="0">
                  <a:pos x="T2" y="T3"/>
                </a:cxn>
                <a:cxn ang="0">
                  <a:pos x="T4" y="T5"/>
                </a:cxn>
                <a:cxn ang="0">
                  <a:pos x="T6" y="T7"/>
                </a:cxn>
                <a:cxn ang="0">
                  <a:pos x="T8" y="T9"/>
                </a:cxn>
                <a:cxn ang="0">
                  <a:pos x="T10" y="T11"/>
                </a:cxn>
              </a:cxnLst>
              <a:rect l="0" t="0" r="r" b="b"/>
              <a:pathLst>
                <a:path w="54" h="54">
                  <a:moveTo>
                    <a:pt x="0" y="40"/>
                  </a:moveTo>
                  <a:lnTo>
                    <a:pt x="33" y="0"/>
                  </a:lnTo>
                  <a:lnTo>
                    <a:pt x="54" y="26"/>
                  </a:lnTo>
                  <a:lnTo>
                    <a:pt x="39" y="54"/>
                  </a:lnTo>
                  <a:lnTo>
                    <a:pt x="0" y="40"/>
                  </a:lnTo>
                  <a:lnTo>
                    <a:pt x="0" y="40"/>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0" name="Freeform 182"/>
            <p:cNvSpPr>
              <a:spLocks/>
            </p:cNvSpPr>
            <p:nvPr/>
          </p:nvSpPr>
          <p:spPr bwMode="auto">
            <a:xfrm>
              <a:off x="4462" y="3218"/>
              <a:ext cx="29" cy="25"/>
            </a:xfrm>
            <a:custGeom>
              <a:avLst/>
              <a:gdLst>
                <a:gd name="T0" fmla="*/ 0 w 57"/>
                <a:gd name="T1" fmla="*/ 23 h 50"/>
                <a:gd name="T2" fmla="*/ 14 w 57"/>
                <a:gd name="T3" fmla="*/ 0 h 50"/>
                <a:gd name="T4" fmla="*/ 57 w 57"/>
                <a:gd name="T5" fmla="*/ 23 h 50"/>
                <a:gd name="T6" fmla="*/ 7 w 57"/>
                <a:gd name="T7" fmla="*/ 50 h 50"/>
                <a:gd name="T8" fmla="*/ 0 w 57"/>
                <a:gd name="T9" fmla="*/ 23 h 50"/>
                <a:gd name="T10" fmla="*/ 0 w 57"/>
                <a:gd name="T11" fmla="*/ 23 h 50"/>
              </a:gdLst>
              <a:ahLst/>
              <a:cxnLst>
                <a:cxn ang="0">
                  <a:pos x="T0" y="T1"/>
                </a:cxn>
                <a:cxn ang="0">
                  <a:pos x="T2" y="T3"/>
                </a:cxn>
                <a:cxn ang="0">
                  <a:pos x="T4" y="T5"/>
                </a:cxn>
                <a:cxn ang="0">
                  <a:pos x="T6" y="T7"/>
                </a:cxn>
                <a:cxn ang="0">
                  <a:pos x="T8" y="T9"/>
                </a:cxn>
                <a:cxn ang="0">
                  <a:pos x="T10" y="T11"/>
                </a:cxn>
              </a:cxnLst>
              <a:rect l="0" t="0" r="r" b="b"/>
              <a:pathLst>
                <a:path w="57" h="50">
                  <a:moveTo>
                    <a:pt x="0" y="23"/>
                  </a:moveTo>
                  <a:lnTo>
                    <a:pt x="14" y="0"/>
                  </a:lnTo>
                  <a:lnTo>
                    <a:pt x="57" y="23"/>
                  </a:lnTo>
                  <a:lnTo>
                    <a:pt x="7" y="50"/>
                  </a:lnTo>
                  <a:lnTo>
                    <a:pt x="0" y="23"/>
                  </a:lnTo>
                  <a:lnTo>
                    <a:pt x="0" y="23"/>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1" name="Freeform 183"/>
            <p:cNvSpPr>
              <a:spLocks/>
            </p:cNvSpPr>
            <p:nvPr/>
          </p:nvSpPr>
          <p:spPr bwMode="auto">
            <a:xfrm>
              <a:off x="4069" y="3107"/>
              <a:ext cx="25" cy="20"/>
            </a:xfrm>
            <a:custGeom>
              <a:avLst/>
              <a:gdLst>
                <a:gd name="T0" fmla="*/ 0 w 51"/>
                <a:gd name="T1" fmla="*/ 29 h 39"/>
                <a:gd name="T2" fmla="*/ 17 w 51"/>
                <a:gd name="T3" fmla="*/ 0 h 39"/>
                <a:gd name="T4" fmla="*/ 51 w 51"/>
                <a:gd name="T5" fmla="*/ 6 h 39"/>
                <a:gd name="T6" fmla="*/ 51 w 51"/>
                <a:gd name="T7" fmla="*/ 39 h 39"/>
                <a:gd name="T8" fmla="*/ 0 w 51"/>
                <a:gd name="T9" fmla="*/ 29 h 39"/>
                <a:gd name="T10" fmla="*/ 0 w 51"/>
                <a:gd name="T11" fmla="*/ 29 h 39"/>
              </a:gdLst>
              <a:ahLst/>
              <a:cxnLst>
                <a:cxn ang="0">
                  <a:pos x="T0" y="T1"/>
                </a:cxn>
                <a:cxn ang="0">
                  <a:pos x="T2" y="T3"/>
                </a:cxn>
                <a:cxn ang="0">
                  <a:pos x="T4" y="T5"/>
                </a:cxn>
                <a:cxn ang="0">
                  <a:pos x="T6" y="T7"/>
                </a:cxn>
                <a:cxn ang="0">
                  <a:pos x="T8" y="T9"/>
                </a:cxn>
                <a:cxn ang="0">
                  <a:pos x="T10" y="T11"/>
                </a:cxn>
              </a:cxnLst>
              <a:rect l="0" t="0" r="r" b="b"/>
              <a:pathLst>
                <a:path w="51" h="39">
                  <a:moveTo>
                    <a:pt x="0" y="29"/>
                  </a:moveTo>
                  <a:lnTo>
                    <a:pt x="17" y="0"/>
                  </a:lnTo>
                  <a:lnTo>
                    <a:pt x="51" y="6"/>
                  </a:lnTo>
                  <a:lnTo>
                    <a:pt x="51" y="39"/>
                  </a:lnTo>
                  <a:lnTo>
                    <a:pt x="0" y="29"/>
                  </a:lnTo>
                  <a:lnTo>
                    <a:pt x="0" y="29"/>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592" name="Freeform 184"/>
            <p:cNvSpPr>
              <a:spLocks/>
            </p:cNvSpPr>
            <p:nvPr/>
          </p:nvSpPr>
          <p:spPr bwMode="auto">
            <a:xfrm>
              <a:off x="4129" y="3091"/>
              <a:ext cx="32" cy="25"/>
            </a:xfrm>
            <a:custGeom>
              <a:avLst/>
              <a:gdLst>
                <a:gd name="T0" fmla="*/ 0 w 64"/>
                <a:gd name="T1" fmla="*/ 34 h 51"/>
                <a:gd name="T2" fmla="*/ 10 w 64"/>
                <a:gd name="T3" fmla="*/ 0 h 51"/>
                <a:gd name="T4" fmla="*/ 37 w 64"/>
                <a:gd name="T5" fmla="*/ 17 h 51"/>
                <a:gd name="T6" fmla="*/ 64 w 64"/>
                <a:gd name="T7" fmla="*/ 34 h 51"/>
                <a:gd name="T8" fmla="*/ 43 w 64"/>
                <a:gd name="T9" fmla="*/ 51 h 51"/>
                <a:gd name="T10" fmla="*/ 0 w 64"/>
                <a:gd name="T11" fmla="*/ 34 h 51"/>
                <a:gd name="T12" fmla="*/ 0 w 64"/>
                <a:gd name="T13" fmla="*/ 34 h 51"/>
              </a:gdLst>
              <a:ahLst/>
              <a:cxnLst>
                <a:cxn ang="0">
                  <a:pos x="T0" y="T1"/>
                </a:cxn>
                <a:cxn ang="0">
                  <a:pos x="T2" y="T3"/>
                </a:cxn>
                <a:cxn ang="0">
                  <a:pos x="T4" y="T5"/>
                </a:cxn>
                <a:cxn ang="0">
                  <a:pos x="T6" y="T7"/>
                </a:cxn>
                <a:cxn ang="0">
                  <a:pos x="T8" y="T9"/>
                </a:cxn>
                <a:cxn ang="0">
                  <a:pos x="T10" y="T11"/>
                </a:cxn>
                <a:cxn ang="0">
                  <a:pos x="T12" y="T13"/>
                </a:cxn>
              </a:cxnLst>
              <a:rect l="0" t="0" r="r" b="b"/>
              <a:pathLst>
                <a:path w="64" h="51">
                  <a:moveTo>
                    <a:pt x="0" y="34"/>
                  </a:moveTo>
                  <a:lnTo>
                    <a:pt x="10" y="0"/>
                  </a:lnTo>
                  <a:lnTo>
                    <a:pt x="37" y="17"/>
                  </a:lnTo>
                  <a:lnTo>
                    <a:pt x="64" y="34"/>
                  </a:lnTo>
                  <a:lnTo>
                    <a:pt x="43" y="51"/>
                  </a:lnTo>
                  <a:lnTo>
                    <a:pt x="0" y="34"/>
                  </a:lnTo>
                  <a:lnTo>
                    <a:pt x="0" y="34"/>
                  </a:lnTo>
                  <a:close/>
                </a:path>
              </a:pathLst>
            </a:custGeom>
            <a:solidFill>
              <a:srgbClr val="FFFC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5733" name="Group 325"/>
          <p:cNvGrpSpPr>
            <a:grpSpLocks noChangeAspect="1"/>
          </p:cNvGrpSpPr>
          <p:nvPr/>
        </p:nvGrpSpPr>
        <p:grpSpPr bwMode="auto">
          <a:xfrm>
            <a:off x="6548438" y="3883025"/>
            <a:ext cx="1738312" cy="1501775"/>
            <a:chOff x="3494" y="2645"/>
            <a:chExt cx="1412" cy="1049"/>
          </a:xfrm>
        </p:grpSpPr>
        <p:sp>
          <p:nvSpPr>
            <p:cNvPr id="145734" name="AutoShape 326"/>
            <p:cNvSpPr>
              <a:spLocks noChangeAspect="1" noChangeArrowheads="1" noTextEdit="1"/>
            </p:cNvSpPr>
            <p:nvPr/>
          </p:nvSpPr>
          <p:spPr bwMode="auto">
            <a:xfrm>
              <a:off x="3494" y="2645"/>
              <a:ext cx="1412" cy="1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5735" name="Freeform 327"/>
            <p:cNvSpPr>
              <a:spLocks/>
            </p:cNvSpPr>
            <p:nvPr/>
          </p:nvSpPr>
          <p:spPr bwMode="auto">
            <a:xfrm>
              <a:off x="3639" y="2671"/>
              <a:ext cx="1143" cy="946"/>
            </a:xfrm>
            <a:custGeom>
              <a:avLst/>
              <a:gdLst>
                <a:gd name="T0" fmla="*/ 163 w 2284"/>
                <a:gd name="T1" fmla="*/ 263 h 1893"/>
                <a:gd name="T2" fmla="*/ 89 w 2284"/>
                <a:gd name="T3" fmla="*/ 255 h 1893"/>
                <a:gd name="T4" fmla="*/ 24 w 2284"/>
                <a:gd name="T5" fmla="*/ 301 h 1893"/>
                <a:gd name="T6" fmla="*/ 4 w 2284"/>
                <a:gd name="T7" fmla="*/ 354 h 1893"/>
                <a:gd name="T8" fmla="*/ 4 w 2284"/>
                <a:gd name="T9" fmla="*/ 407 h 1893"/>
                <a:gd name="T10" fmla="*/ 21 w 2284"/>
                <a:gd name="T11" fmla="*/ 470 h 1893"/>
                <a:gd name="T12" fmla="*/ 55 w 2284"/>
                <a:gd name="T13" fmla="*/ 540 h 1893"/>
                <a:gd name="T14" fmla="*/ 182 w 2284"/>
                <a:gd name="T15" fmla="*/ 861 h 1893"/>
                <a:gd name="T16" fmla="*/ 4 w 2284"/>
                <a:gd name="T17" fmla="*/ 1169 h 1893"/>
                <a:gd name="T18" fmla="*/ 0 w 2284"/>
                <a:gd name="T19" fmla="*/ 1243 h 1893"/>
                <a:gd name="T20" fmla="*/ 21 w 2284"/>
                <a:gd name="T21" fmla="*/ 1331 h 1893"/>
                <a:gd name="T22" fmla="*/ 85 w 2284"/>
                <a:gd name="T23" fmla="*/ 1386 h 1893"/>
                <a:gd name="T24" fmla="*/ 140 w 2284"/>
                <a:gd name="T25" fmla="*/ 1412 h 1893"/>
                <a:gd name="T26" fmla="*/ 201 w 2284"/>
                <a:gd name="T27" fmla="*/ 1435 h 1893"/>
                <a:gd name="T28" fmla="*/ 258 w 2284"/>
                <a:gd name="T29" fmla="*/ 1454 h 1893"/>
                <a:gd name="T30" fmla="*/ 332 w 2284"/>
                <a:gd name="T31" fmla="*/ 1473 h 1893"/>
                <a:gd name="T32" fmla="*/ 448 w 2284"/>
                <a:gd name="T33" fmla="*/ 1530 h 1893"/>
                <a:gd name="T34" fmla="*/ 511 w 2284"/>
                <a:gd name="T35" fmla="*/ 1604 h 1893"/>
                <a:gd name="T36" fmla="*/ 595 w 2284"/>
                <a:gd name="T37" fmla="*/ 1692 h 1893"/>
                <a:gd name="T38" fmla="*/ 692 w 2284"/>
                <a:gd name="T39" fmla="*/ 1773 h 1893"/>
                <a:gd name="T40" fmla="*/ 798 w 2284"/>
                <a:gd name="T41" fmla="*/ 1836 h 1893"/>
                <a:gd name="T42" fmla="*/ 902 w 2284"/>
                <a:gd name="T43" fmla="*/ 1861 h 1893"/>
                <a:gd name="T44" fmla="*/ 982 w 2284"/>
                <a:gd name="T45" fmla="*/ 1851 h 1893"/>
                <a:gd name="T46" fmla="*/ 1045 w 2284"/>
                <a:gd name="T47" fmla="*/ 1809 h 1893"/>
                <a:gd name="T48" fmla="*/ 1102 w 2284"/>
                <a:gd name="T49" fmla="*/ 1857 h 1893"/>
                <a:gd name="T50" fmla="*/ 1165 w 2284"/>
                <a:gd name="T51" fmla="*/ 1876 h 1893"/>
                <a:gd name="T52" fmla="*/ 1237 w 2284"/>
                <a:gd name="T53" fmla="*/ 1891 h 1893"/>
                <a:gd name="T54" fmla="*/ 1319 w 2284"/>
                <a:gd name="T55" fmla="*/ 1893 h 1893"/>
                <a:gd name="T56" fmla="*/ 1406 w 2284"/>
                <a:gd name="T57" fmla="*/ 1878 h 1893"/>
                <a:gd name="T58" fmla="*/ 1492 w 2284"/>
                <a:gd name="T59" fmla="*/ 1838 h 1893"/>
                <a:gd name="T60" fmla="*/ 1818 w 2284"/>
                <a:gd name="T61" fmla="*/ 1595 h 1893"/>
                <a:gd name="T62" fmla="*/ 1875 w 2284"/>
                <a:gd name="T63" fmla="*/ 1610 h 1893"/>
                <a:gd name="T64" fmla="*/ 1946 w 2284"/>
                <a:gd name="T65" fmla="*/ 1621 h 1893"/>
                <a:gd name="T66" fmla="*/ 2026 w 2284"/>
                <a:gd name="T67" fmla="*/ 1627 h 1893"/>
                <a:gd name="T68" fmla="*/ 2111 w 2284"/>
                <a:gd name="T69" fmla="*/ 1618 h 1893"/>
                <a:gd name="T70" fmla="*/ 2193 w 2284"/>
                <a:gd name="T71" fmla="*/ 1587 h 1893"/>
                <a:gd name="T72" fmla="*/ 2250 w 2284"/>
                <a:gd name="T73" fmla="*/ 1528 h 1893"/>
                <a:gd name="T74" fmla="*/ 2278 w 2284"/>
                <a:gd name="T75" fmla="*/ 1450 h 1893"/>
                <a:gd name="T76" fmla="*/ 2284 w 2284"/>
                <a:gd name="T77" fmla="*/ 1365 h 1893"/>
                <a:gd name="T78" fmla="*/ 2275 w 2284"/>
                <a:gd name="T79" fmla="*/ 1281 h 1893"/>
                <a:gd name="T80" fmla="*/ 2263 w 2284"/>
                <a:gd name="T81" fmla="*/ 1218 h 1893"/>
                <a:gd name="T82" fmla="*/ 2208 w 2284"/>
                <a:gd name="T83" fmla="*/ 844 h 1893"/>
                <a:gd name="T84" fmla="*/ 1520 w 2284"/>
                <a:gd name="T85" fmla="*/ 253 h 1893"/>
                <a:gd name="T86" fmla="*/ 1448 w 2284"/>
                <a:gd name="T87" fmla="*/ 234 h 1893"/>
                <a:gd name="T88" fmla="*/ 1387 w 2284"/>
                <a:gd name="T89" fmla="*/ 219 h 1893"/>
                <a:gd name="T90" fmla="*/ 1315 w 2284"/>
                <a:gd name="T91" fmla="*/ 204 h 1893"/>
                <a:gd name="T92" fmla="*/ 1233 w 2284"/>
                <a:gd name="T93" fmla="*/ 187 h 1893"/>
                <a:gd name="T94" fmla="*/ 1157 w 2284"/>
                <a:gd name="T95" fmla="*/ 171 h 1893"/>
                <a:gd name="T96" fmla="*/ 1096 w 2284"/>
                <a:gd name="T97" fmla="*/ 164 h 1893"/>
                <a:gd name="T98" fmla="*/ 1034 w 2284"/>
                <a:gd name="T99" fmla="*/ 158 h 1893"/>
                <a:gd name="T100" fmla="*/ 986 w 2284"/>
                <a:gd name="T101" fmla="*/ 158 h 1893"/>
                <a:gd name="T102" fmla="*/ 722 w 2284"/>
                <a:gd name="T103" fmla="*/ 46 h 1893"/>
                <a:gd name="T104" fmla="*/ 636 w 2284"/>
                <a:gd name="T105" fmla="*/ 21 h 1893"/>
                <a:gd name="T106" fmla="*/ 549 w 2284"/>
                <a:gd name="T107" fmla="*/ 6 h 1893"/>
                <a:gd name="T108" fmla="*/ 463 w 2284"/>
                <a:gd name="T109" fmla="*/ 0 h 1893"/>
                <a:gd name="T110" fmla="*/ 376 w 2284"/>
                <a:gd name="T111" fmla="*/ 12 h 1893"/>
                <a:gd name="T112" fmla="*/ 292 w 2284"/>
                <a:gd name="T113" fmla="*/ 46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284" h="1893">
                  <a:moveTo>
                    <a:pt x="131" y="164"/>
                  </a:moveTo>
                  <a:lnTo>
                    <a:pt x="245" y="230"/>
                  </a:lnTo>
                  <a:lnTo>
                    <a:pt x="205" y="280"/>
                  </a:lnTo>
                  <a:lnTo>
                    <a:pt x="203" y="278"/>
                  </a:lnTo>
                  <a:lnTo>
                    <a:pt x="197" y="276"/>
                  </a:lnTo>
                  <a:lnTo>
                    <a:pt x="190" y="272"/>
                  </a:lnTo>
                  <a:lnTo>
                    <a:pt x="182" y="268"/>
                  </a:lnTo>
                  <a:lnTo>
                    <a:pt x="176" y="266"/>
                  </a:lnTo>
                  <a:lnTo>
                    <a:pt x="171" y="264"/>
                  </a:lnTo>
                  <a:lnTo>
                    <a:pt x="163" y="263"/>
                  </a:lnTo>
                  <a:lnTo>
                    <a:pt x="157" y="261"/>
                  </a:lnTo>
                  <a:lnTo>
                    <a:pt x="150" y="257"/>
                  </a:lnTo>
                  <a:lnTo>
                    <a:pt x="144" y="257"/>
                  </a:lnTo>
                  <a:lnTo>
                    <a:pt x="137" y="255"/>
                  </a:lnTo>
                  <a:lnTo>
                    <a:pt x="131" y="255"/>
                  </a:lnTo>
                  <a:lnTo>
                    <a:pt x="121" y="253"/>
                  </a:lnTo>
                  <a:lnTo>
                    <a:pt x="114" y="253"/>
                  </a:lnTo>
                  <a:lnTo>
                    <a:pt x="106" y="253"/>
                  </a:lnTo>
                  <a:lnTo>
                    <a:pt x="99" y="255"/>
                  </a:lnTo>
                  <a:lnTo>
                    <a:pt x="89" y="255"/>
                  </a:lnTo>
                  <a:lnTo>
                    <a:pt x="81" y="257"/>
                  </a:lnTo>
                  <a:lnTo>
                    <a:pt x="74" y="257"/>
                  </a:lnTo>
                  <a:lnTo>
                    <a:pt x="68" y="261"/>
                  </a:lnTo>
                  <a:lnTo>
                    <a:pt x="59" y="264"/>
                  </a:lnTo>
                  <a:lnTo>
                    <a:pt x="51" y="268"/>
                  </a:lnTo>
                  <a:lnTo>
                    <a:pt x="43" y="274"/>
                  </a:lnTo>
                  <a:lnTo>
                    <a:pt x="40" y="280"/>
                  </a:lnTo>
                  <a:lnTo>
                    <a:pt x="32" y="287"/>
                  </a:lnTo>
                  <a:lnTo>
                    <a:pt x="26" y="295"/>
                  </a:lnTo>
                  <a:lnTo>
                    <a:pt x="24" y="301"/>
                  </a:lnTo>
                  <a:lnTo>
                    <a:pt x="21" y="304"/>
                  </a:lnTo>
                  <a:lnTo>
                    <a:pt x="19" y="310"/>
                  </a:lnTo>
                  <a:lnTo>
                    <a:pt x="17" y="316"/>
                  </a:lnTo>
                  <a:lnTo>
                    <a:pt x="13" y="320"/>
                  </a:lnTo>
                  <a:lnTo>
                    <a:pt x="11" y="325"/>
                  </a:lnTo>
                  <a:lnTo>
                    <a:pt x="9" y="331"/>
                  </a:lnTo>
                  <a:lnTo>
                    <a:pt x="7" y="337"/>
                  </a:lnTo>
                  <a:lnTo>
                    <a:pt x="5" y="342"/>
                  </a:lnTo>
                  <a:lnTo>
                    <a:pt x="4" y="348"/>
                  </a:lnTo>
                  <a:lnTo>
                    <a:pt x="4" y="354"/>
                  </a:lnTo>
                  <a:lnTo>
                    <a:pt x="4" y="359"/>
                  </a:lnTo>
                  <a:lnTo>
                    <a:pt x="2" y="363"/>
                  </a:lnTo>
                  <a:lnTo>
                    <a:pt x="2" y="369"/>
                  </a:lnTo>
                  <a:lnTo>
                    <a:pt x="2" y="375"/>
                  </a:lnTo>
                  <a:lnTo>
                    <a:pt x="2" y="380"/>
                  </a:lnTo>
                  <a:lnTo>
                    <a:pt x="2" y="386"/>
                  </a:lnTo>
                  <a:lnTo>
                    <a:pt x="2" y="392"/>
                  </a:lnTo>
                  <a:lnTo>
                    <a:pt x="4" y="397"/>
                  </a:lnTo>
                  <a:lnTo>
                    <a:pt x="4" y="403"/>
                  </a:lnTo>
                  <a:lnTo>
                    <a:pt x="4" y="407"/>
                  </a:lnTo>
                  <a:lnTo>
                    <a:pt x="4" y="413"/>
                  </a:lnTo>
                  <a:lnTo>
                    <a:pt x="5" y="416"/>
                  </a:lnTo>
                  <a:lnTo>
                    <a:pt x="7" y="422"/>
                  </a:lnTo>
                  <a:lnTo>
                    <a:pt x="7" y="428"/>
                  </a:lnTo>
                  <a:lnTo>
                    <a:pt x="9" y="434"/>
                  </a:lnTo>
                  <a:lnTo>
                    <a:pt x="9" y="439"/>
                  </a:lnTo>
                  <a:lnTo>
                    <a:pt x="13" y="445"/>
                  </a:lnTo>
                  <a:lnTo>
                    <a:pt x="15" y="454"/>
                  </a:lnTo>
                  <a:lnTo>
                    <a:pt x="19" y="464"/>
                  </a:lnTo>
                  <a:lnTo>
                    <a:pt x="21" y="470"/>
                  </a:lnTo>
                  <a:lnTo>
                    <a:pt x="23" y="474"/>
                  </a:lnTo>
                  <a:lnTo>
                    <a:pt x="24" y="479"/>
                  </a:lnTo>
                  <a:lnTo>
                    <a:pt x="28" y="485"/>
                  </a:lnTo>
                  <a:lnTo>
                    <a:pt x="30" y="493"/>
                  </a:lnTo>
                  <a:lnTo>
                    <a:pt x="36" y="502"/>
                  </a:lnTo>
                  <a:lnTo>
                    <a:pt x="40" y="512"/>
                  </a:lnTo>
                  <a:lnTo>
                    <a:pt x="43" y="519"/>
                  </a:lnTo>
                  <a:lnTo>
                    <a:pt x="47" y="525"/>
                  </a:lnTo>
                  <a:lnTo>
                    <a:pt x="51" y="532"/>
                  </a:lnTo>
                  <a:lnTo>
                    <a:pt x="55" y="540"/>
                  </a:lnTo>
                  <a:lnTo>
                    <a:pt x="59" y="546"/>
                  </a:lnTo>
                  <a:lnTo>
                    <a:pt x="62" y="551"/>
                  </a:lnTo>
                  <a:lnTo>
                    <a:pt x="64" y="555"/>
                  </a:lnTo>
                  <a:lnTo>
                    <a:pt x="68" y="559"/>
                  </a:lnTo>
                  <a:lnTo>
                    <a:pt x="70" y="563"/>
                  </a:lnTo>
                  <a:lnTo>
                    <a:pt x="74" y="569"/>
                  </a:lnTo>
                  <a:lnTo>
                    <a:pt x="76" y="570"/>
                  </a:lnTo>
                  <a:lnTo>
                    <a:pt x="89" y="741"/>
                  </a:lnTo>
                  <a:lnTo>
                    <a:pt x="180" y="741"/>
                  </a:lnTo>
                  <a:lnTo>
                    <a:pt x="182" y="861"/>
                  </a:lnTo>
                  <a:lnTo>
                    <a:pt x="357" y="909"/>
                  </a:lnTo>
                  <a:lnTo>
                    <a:pt x="365" y="939"/>
                  </a:lnTo>
                  <a:lnTo>
                    <a:pt x="89" y="1139"/>
                  </a:lnTo>
                  <a:lnTo>
                    <a:pt x="9" y="1146"/>
                  </a:lnTo>
                  <a:lnTo>
                    <a:pt x="7" y="1146"/>
                  </a:lnTo>
                  <a:lnTo>
                    <a:pt x="7" y="1152"/>
                  </a:lnTo>
                  <a:lnTo>
                    <a:pt x="5" y="1154"/>
                  </a:lnTo>
                  <a:lnTo>
                    <a:pt x="5" y="1160"/>
                  </a:lnTo>
                  <a:lnTo>
                    <a:pt x="4" y="1163"/>
                  </a:lnTo>
                  <a:lnTo>
                    <a:pt x="4" y="1169"/>
                  </a:lnTo>
                  <a:lnTo>
                    <a:pt x="2" y="1175"/>
                  </a:lnTo>
                  <a:lnTo>
                    <a:pt x="2" y="1180"/>
                  </a:lnTo>
                  <a:lnTo>
                    <a:pt x="0" y="1186"/>
                  </a:lnTo>
                  <a:lnTo>
                    <a:pt x="0" y="1196"/>
                  </a:lnTo>
                  <a:lnTo>
                    <a:pt x="0" y="1201"/>
                  </a:lnTo>
                  <a:lnTo>
                    <a:pt x="0" y="1211"/>
                  </a:lnTo>
                  <a:lnTo>
                    <a:pt x="0" y="1218"/>
                  </a:lnTo>
                  <a:lnTo>
                    <a:pt x="0" y="1228"/>
                  </a:lnTo>
                  <a:lnTo>
                    <a:pt x="0" y="1236"/>
                  </a:lnTo>
                  <a:lnTo>
                    <a:pt x="0" y="1243"/>
                  </a:lnTo>
                  <a:lnTo>
                    <a:pt x="0" y="1253"/>
                  </a:lnTo>
                  <a:lnTo>
                    <a:pt x="0" y="1262"/>
                  </a:lnTo>
                  <a:lnTo>
                    <a:pt x="2" y="1270"/>
                  </a:lnTo>
                  <a:lnTo>
                    <a:pt x="4" y="1279"/>
                  </a:lnTo>
                  <a:lnTo>
                    <a:pt x="5" y="1287"/>
                  </a:lnTo>
                  <a:lnTo>
                    <a:pt x="7" y="1296"/>
                  </a:lnTo>
                  <a:lnTo>
                    <a:pt x="9" y="1304"/>
                  </a:lnTo>
                  <a:lnTo>
                    <a:pt x="13" y="1313"/>
                  </a:lnTo>
                  <a:lnTo>
                    <a:pt x="17" y="1321"/>
                  </a:lnTo>
                  <a:lnTo>
                    <a:pt x="21" y="1331"/>
                  </a:lnTo>
                  <a:lnTo>
                    <a:pt x="26" y="1336"/>
                  </a:lnTo>
                  <a:lnTo>
                    <a:pt x="32" y="1344"/>
                  </a:lnTo>
                  <a:lnTo>
                    <a:pt x="38" y="1351"/>
                  </a:lnTo>
                  <a:lnTo>
                    <a:pt x="43" y="1359"/>
                  </a:lnTo>
                  <a:lnTo>
                    <a:pt x="49" y="1365"/>
                  </a:lnTo>
                  <a:lnTo>
                    <a:pt x="59" y="1370"/>
                  </a:lnTo>
                  <a:lnTo>
                    <a:pt x="66" y="1376"/>
                  </a:lnTo>
                  <a:lnTo>
                    <a:pt x="76" y="1382"/>
                  </a:lnTo>
                  <a:lnTo>
                    <a:pt x="80" y="1384"/>
                  </a:lnTo>
                  <a:lnTo>
                    <a:pt x="85" y="1386"/>
                  </a:lnTo>
                  <a:lnTo>
                    <a:pt x="89" y="1389"/>
                  </a:lnTo>
                  <a:lnTo>
                    <a:pt x="95" y="1391"/>
                  </a:lnTo>
                  <a:lnTo>
                    <a:pt x="100" y="1395"/>
                  </a:lnTo>
                  <a:lnTo>
                    <a:pt x="106" y="1397"/>
                  </a:lnTo>
                  <a:lnTo>
                    <a:pt x="112" y="1401"/>
                  </a:lnTo>
                  <a:lnTo>
                    <a:pt x="118" y="1403"/>
                  </a:lnTo>
                  <a:lnTo>
                    <a:pt x="123" y="1405"/>
                  </a:lnTo>
                  <a:lnTo>
                    <a:pt x="129" y="1408"/>
                  </a:lnTo>
                  <a:lnTo>
                    <a:pt x="135" y="1410"/>
                  </a:lnTo>
                  <a:lnTo>
                    <a:pt x="140" y="1412"/>
                  </a:lnTo>
                  <a:lnTo>
                    <a:pt x="146" y="1414"/>
                  </a:lnTo>
                  <a:lnTo>
                    <a:pt x="152" y="1418"/>
                  </a:lnTo>
                  <a:lnTo>
                    <a:pt x="157" y="1420"/>
                  </a:lnTo>
                  <a:lnTo>
                    <a:pt x="165" y="1424"/>
                  </a:lnTo>
                  <a:lnTo>
                    <a:pt x="171" y="1426"/>
                  </a:lnTo>
                  <a:lnTo>
                    <a:pt x="176" y="1427"/>
                  </a:lnTo>
                  <a:lnTo>
                    <a:pt x="182" y="1429"/>
                  </a:lnTo>
                  <a:lnTo>
                    <a:pt x="188" y="1431"/>
                  </a:lnTo>
                  <a:lnTo>
                    <a:pt x="194" y="1433"/>
                  </a:lnTo>
                  <a:lnTo>
                    <a:pt x="201" y="1435"/>
                  </a:lnTo>
                  <a:lnTo>
                    <a:pt x="207" y="1437"/>
                  </a:lnTo>
                  <a:lnTo>
                    <a:pt x="215" y="1441"/>
                  </a:lnTo>
                  <a:lnTo>
                    <a:pt x="220" y="1441"/>
                  </a:lnTo>
                  <a:lnTo>
                    <a:pt x="226" y="1443"/>
                  </a:lnTo>
                  <a:lnTo>
                    <a:pt x="230" y="1445"/>
                  </a:lnTo>
                  <a:lnTo>
                    <a:pt x="235" y="1446"/>
                  </a:lnTo>
                  <a:lnTo>
                    <a:pt x="241" y="1448"/>
                  </a:lnTo>
                  <a:lnTo>
                    <a:pt x="247" y="1450"/>
                  </a:lnTo>
                  <a:lnTo>
                    <a:pt x="253" y="1452"/>
                  </a:lnTo>
                  <a:lnTo>
                    <a:pt x="258" y="1454"/>
                  </a:lnTo>
                  <a:lnTo>
                    <a:pt x="268" y="1456"/>
                  </a:lnTo>
                  <a:lnTo>
                    <a:pt x="279" y="1458"/>
                  </a:lnTo>
                  <a:lnTo>
                    <a:pt x="287" y="1462"/>
                  </a:lnTo>
                  <a:lnTo>
                    <a:pt x="296" y="1464"/>
                  </a:lnTo>
                  <a:lnTo>
                    <a:pt x="304" y="1465"/>
                  </a:lnTo>
                  <a:lnTo>
                    <a:pt x="311" y="1467"/>
                  </a:lnTo>
                  <a:lnTo>
                    <a:pt x="317" y="1469"/>
                  </a:lnTo>
                  <a:lnTo>
                    <a:pt x="323" y="1471"/>
                  </a:lnTo>
                  <a:lnTo>
                    <a:pt x="330" y="1473"/>
                  </a:lnTo>
                  <a:lnTo>
                    <a:pt x="332" y="1473"/>
                  </a:lnTo>
                  <a:lnTo>
                    <a:pt x="406" y="1473"/>
                  </a:lnTo>
                  <a:lnTo>
                    <a:pt x="408" y="1477"/>
                  </a:lnTo>
                  <a:lnTo>
                    <a:pt x="410" y="1483"/>
                  </a:lnTo>
                  <a:lnTo>
                    <a:pt x="416" y="1488"/>
                  </a:lnTo>
                  <a:lnTo>
                    <a:pt x="422" y="1496"/>
                  </a:lnTo>
                  <a:lnTo>
                    <a:pt x="429" y="1505"/>
                  </a:lnTo>
                  <a:lnTo>
                    <a:pt x="433" y="1511"/>
                  </a:lnTo>
                  <a:lnTo>
                    <a:pt x="437" y="1517"/>
                  </a:lnTo>
                  <a:lnTo>
                    <a:pt x="443" y="1523"/>
                  </a:lnTo>
                  <a:lnTo>
                    <a:pt x="448" y="1530"/>
                  </a:lnTo>
                  <a:lnTo>
                    <a:pt x="452" y="1536"/>
                  </a:lnTo>
                  <a:lnTo>
                    <a:pt x="458" y="1542"/>
                  </a:lnTo>
                  <a:lnTo>
                    <a:pt x="463" y="1549"/>
                  </a:lnTo>
                  <a:lnTo>
                    <a:pt x="469" y="1557"/>
                  </a:lnTo>
                  <a:lnTo>
                    <a:pt x="475" y="1564"/>
                  </a:lnTo>
                  <a:lnTo>
                    <a:pt x="482" y="1572"/>
                  </a:lnTo>
                  <a:lnTo>
                    <a:pt x="488" y="1580"/>
                  </a:lnTo>
                  <a:lnTo>
                    <a:pt x="496" y="1587"/>
                  </a:lnTo>
                  <a:lnTo>
                    <a:pt x="503" y="1597"/>
                  </a:lnTo>
                  <a:lnTo>
                    <a:pt x="511" y="1604"/>
                  </a:lnTo>
                  <a:lnTo>
                    <a:pt x="517" y="1614"/>
                  </a:lnTo>
                  <a:lnTo>
                    <a:pt x="526" y="1621"/>
                  </a:lnTo>
                  <a:lnTo>
                    <a:pt x="534" y="1631"/>
                  </a:lnTo>
                  <a:lnTo>
                    <a:pt x="541" y="1638"/>
                  </a:lnTo>
                  <a:lnTo>
                    <a:pt x="551" y="1648"/>
                  </a:lnTo>
                  <a:lnTo>
                    <a:pt x="560" y="1657"/>
                  </a:lnTo>
                  <a:lnTo>
                    <a:pt x="568" y="1665"/>
                  </a:lnTo>
                  <a:lnTo>
                    <a:pt x="576" y="1675"/>
                  </a:lnTo>
                  <a:lnTo>
                    <a:pt x="585" y="1682"/>
                  </a:lnTo>
                  <a:lnTo>
                    <a:pt x="595" y="1692"/>
                  </a:lnTo>
                  <a:lnTo>
                    <a:pt x="602" y="1699"/>
                  </a:lnTo>
                  <a:lnTo>
                    <a:pt x="612" y="1709"/>
                  </a:lnTo>
                  <a:lnTo>
                    <a:pt x="621" y="1716"/>
                  </a:lnTo>
                  <a:lnTo>
                    <a:pt x="633" y="1726"/>
                  </a:lnTo>
                  <a:lnTo>
                    <a:pt x="642" y="1733"/>
                  </a:lnTo>
                  <a:lnTo>
                    <a:pt x="652" y="1741"/>
                  </a:lnTo>
                  <a:lnTo>
                    <a:pt x="661" y="1751"/>
                  </a:lnTo>
                  <a:lnTo>
                    <a:pt x="671" y="1758"/>
                  </a:lnTo>
                  <a:lnTo>
                    <a:pt x="682" y="1766"/>
                  </a:lnTo>
                  <a:lnTo>
                    <a:pt x="692" y="1773"/>
                  </a:lnTo>
                  <a:lnTo>
                    <a:pt x="703" y="1781"/>
                  </a:lnTo>
                  <a:lnTo>
                    <a:pt x="712" y="1789"/>
                  </a:lnTo>
                  <a:lnTo>
                    <a:pt x="724" y="1794"/>
                  </a:lnTo>
                  <a:lnTo>
                    <a:pt x="733" y="1802"/>
                  </a:lnTo>
                  <a:lnTo>
                    <a:pt x="745" y="1808"/>
                  </a:lnTo>
                  <a:lnTo>
                    <a:pt x="756" y="1813"/>
                  </a:lnTo>
                  <a:lnTo>
                    <a:pt x="766" y="1819"/>
                  </a:lnTo>
                  <a:lnTo>
                    <a:pt x="775" y="1825"/>
                  </a:lnTo>
                  <a:lnTo>
                    <a:pt x="787" y="1830"/>
                  </a:lnTo>
                  <a:lnTo>
                    <a:pt x="798" y="1836"/>
                  </a:lnTo>
                  <a:lnTo>
                    <a:pt x="807" y="1840"/>
                  </a:lnTo>
                  <a:lnTo>
                    <a:pt x="819" y="1842"/>
                  </a:lnTo>
                  <a:lnTo>
                    <a:pt x="830" y="1846"/>
                  </a:lnTo>
                  <a:lnTo>
                    <a:pt x="842" y="1849"/>
                  </a:lnTo>
                  <a:lnTo>
                    <a:pt x="851" y="1851"/>
                  </a:lnTo>
                  <a:lnTo>
                    <a:pt x="863" y="1855"/>
                  </a:lnTo>
                  <a:lnTo>
                    <a:pt x="874" y="1857"/>
                  </a:lnTo>
                  <a:lnTo>
                    <a:pt x="885" y="1859"/>
                  </a:lnTo>
                  <a:lnTo>
                    <a:pt x="895" y="1859"/>
                  </a:lnTo>
                  <a:lnTo>
                    <a:pt x="902" y="1861"/>
                  </a:lnTo>
                  <a:lnTo>
                    <a:pt x="912" y="1861"/>
                  </a:lnTo>
                  <a:lnTo>
                    <a:pt x="921" y="1861"/>
                  </a:lnTo>
                  <a:lnTo>
                    <a:pt x="929" y="1859"/>
                  </a:lnTo>
                  <a:lnTo>
                    <a:pt x="937" y="1859"/>
                  </a:lnTo>
                  <a:lnTo>
                    <a:pt x="946" y="1859"/>
                  </a:lnTo>
                  <a:lnTo>
                    <a:pt x="954" y="1859"/>
                  </a:lnTo>
                  <a:lnTo>
                    <a:pt x="959" y="1857"/>
                  </a:lnTo>
                  <a:lnTo>
                    <a:pt x="967" y="1855"/>
                  </a:lnTo>
                  <a:lnTo>
                    <a:pt x="975" y="1853"/>
                  </a:lnTo>
                  <a:lnTo>
                    <a:pt x="982" y="1851"/>
                  </a:lnTo>
                  <a:lnTo>
                    <a:pt x="988" y="1847"/>
                  </a:lnTo>
                  <a:lnTo>
                    <a:pt x="994" y="1846"/>
                  </a:lnTo>
                  <a:lnTo>
                    <a:pt x="1001" y="1844"/>
                  </a:lnTo>
                  <a:lnTo>
                    <a:pt x="1007" y="1842"/>
                  </a:lnTo>
                  <a:lnTo>
                    <a:pt x="1013" y="1838"/>
                  </a:lnTo>
                  <a:lnTo>
                    <a:pt x="1018" y="1834"/>
                  </a:lnTo>
                  <a:lnTo>
                    <a:pt x="1022" y="1830"/>
                  </a:lnTo>
                  <a:lnTo>
                    <a:pt x="1028" y="1827"/>
                  </a:lnTo>
                  <a:lnTo>
                    <a:pt x="1035" y="1819"/>
                  </a:lnTo>
                  <a:lnTo>
                    <a:pt x="1045" y="1809"/>
                  </a:lnTo>
                  <a:lnTo>
                    <a:pt x="1049" y="1800"/>
                  </a:lnTo>
                  <a:lnTo>
                    <a:pt x="1054" y="1790"/>
                  </a:lnTo>
                  <a:lnTo>
                    <a:pt x="1054" y="1785"/>
                  </a:lnTo>
                  <a:lnTo>
                    <a:pt x="1056" y="1779"/>
                  </a:lnTo>
                  <a:lnTo>
                    <a:pt x="1058" y="1773"/>
                  </a:lnTo>
                  <a:lnTo>
                    <a:pt x="1060" y="1770"/>
                  </a:lnTo>
                  <a:lnTo>
                    <a:pt x="1108" y="1770"/>
                  </a:lnTo>
                  <a:lnTo>
                    <a:pt x="1092" y="1853"/>
                  </a:lnTo>
                  <a:lnTo>
                    <a:pt x="1092" y="1853"/>
                  </a:lnTo>
                  <a:lnTo>
                    <a:pt x="1102" y="1857"/>
                  </a:lnTo>
                  <a:lnTo>
                    <a:pt x="1108" y="1859"/>
                  </a:lnTo>
                  <a:lnTo>
                    <a:pt x="1115" y="1863"/>
                  </a:lnTo>
                  <a:lnTo>
                    <a:pt x="1123" y="1865"/>
                  </a:lnTo>
                  <a:lnTo>
                    <a:pt x="1132" y="1868"/>
                  </a:lnTo>
                  <a:lnTo>
                    <a:pt x="1138" y="1868"/>
                  </a:lnTo>
                  <a:lnTo>
                    <a:pt x="1142" y="1870"/>
                  </a:lnTo>
                  <a:lnTo>
                    <a:pt x="1148" y="1872"/>
                  </a:lnTo>
                  <a:lnTo>
                    <a:pt x="1153" y="1874"/>
                  </a:lnTo>
                  <a:lnTo>
                    <a:pt x="1159" y="1874"/>
                  </a:lnTo>
                  <a:lnTo>
                    <a:pt x="1165" y="1876"/>
                  </a:lnTo>
                  <a:lnTo>
                    <a:pt x="1170" y="1878"/>
                  </a:lnTo>
                  <a:lnTo>
                    <a:pt x="1178" y="1880"/>
                  </a:lnTo>
                  <a:lnTo>
                    <a:pt x="1184" y="1880"/>
                  </a:lnTo>
                  <a:lnTo>
                    <a:pt x="1191" y="1882"/>
                  </a:lnTo>
                  <a:lnTo>
                    <a:pt x="1197" y="1884"/>
                  </a:lnTo>
                  <a:lnTo>
                    <a:pt x="1207" y="1885"/>
                  </a:lnTo>
                  <a:lnTo>
                    <a:pt x="1212" y="1885"/>
                  </a:lnTo>
                  <a:lnTo>
                    <a:pt x="1220" y="1887"/>
                  </a:lnTo>
                  <a:lnTo>
                    <a:pt x="1229" y="1887"/>
                  </a:lnTo>
                  <a:lnTo>
                    <a:pt x="1237" y="1891"/>
                  </a:lnTo>
                  <a:lnTo>
                    <a:pt x="1245" y="1891"/>
                  </a:lnTo>
                  <a:lnTo>
                    <a:pt x="1252" y="1891"/>
                  </a:lnTo>
                  <a:lnTo>
                    <a:pt x="1260" y="1891"/>
                  </a:lnTo>
                  <a:lnTo>
                    <a:pt x="1267" y="1893"/>
                  </a:lnTo>
                  <a:lnTo>
                    <a:pt x="1277" y="1893"/>
                  </a:lnTo>
                  <a:lnTo>
                    <a:pt x="1284" y="1893"/>
                  </a:lnTo>
                  <a:lnTo>
                    <a:pt x="1292" y="1893"/>
                  </a:lnTo>
                  <a:lnTo>
                    <a:pt x="1302" y="1893"/>
                  </a:lnTo>
                  <a:lnTo>
                    <a:pt x="1309" y="1893"/>
                  </a:lnTo>
                  <a:lnTo>
                    <a:pt x="1319" y="1893"/>
                  </a:lnTo>
                  <a:lnTo>
                    <a:pt x="1326" y="1891"/>
                  </a:lnTo>
                  <a:lnTo>
                    <a:pt x="1336" y="1891"/>
                  </a:lnTo>
                  <a:lnTo>
                    <a:pt x="1343" y="1891"/>
                  </a:lnTo>
                  <a:lnTo>
                    <a:pt x="1353" y="1889"/>
                  </a:lnTo>
                  <a:lnTo>
                    <a:pt x="1362" y="1887"/>
                  </a:lnTo>
                  <a:lnTo>
                    <a:pt x="1372" y="1887"/>
                  </a:lnTo>
                  <a:lnTo>
                    <a:pt x="1379" y="1885"/>
                  </a:lnTo>
                  <a:lnTo>
                    <a:pt x="1389" y="1884"/>
                  </a:lnTo>
                  <a:lnTo>
                    <a:pt x="1397" y="1880"/>
                  </a:lnTo>
                  <a:lnTo>
                    <a:pt x="1406" y="1878"/>
                  </a:lnTo>
                  <a:lnTo>
                    <a:pt x="1416" y="1876"/>
                  </a:lnTo>
                  <a:lnTo>
                    <a:pt x="1423" y="1872"/>
                  </a:lnTo>
                  <a:lnTo>
                    <a:pt x="1431" y="1868"/>
                  </a:lnTo>
                  <a:lnTo>
                    <a:pt x="1440" y="1866"/>
                  </a:lnTo>
                  <a:lnTo>
                    <a:pt x="1450" y="1861"/>
                  </a:lnTo>
                  <a:lnTo>
                    <a:pt x="1457" y="1857"/>
                  </a:lnTo>
                  <a:lnTo>
                    <a:pt x="1467" y="1853"/>
                  </a:lnTo>
                  <a:lnTo>
                    <a:pt x="1474" y="1849"/>
                  </a:lnTo>
                  <a:lnTo>
                    <a:pt x="1482" y="1844"/>
                  </a:lnTo>
                  <a:lnTo>
                    <a:pt x="1492" y="1838"/>
                  </a:lnTo>
                  <a:lnTo>
                    <a:pt x="1499" y="1832"/>
                  </a:lnTo>
                  <a:lnTo>
                    <a:pt x="1509" y="1828"/>
                  </a:lnTo>
                  <a:lnTo>
                    <a:pt x="1467" y="1718"/>
                  </a:lnTo>
                  <a:lnTo>
                    <a:pt x="1792" y="1697"/>
                  </a:lnTo>
                  <a:lnTo>
                    <a:pt x="1792" y="1585"/>
                  </a:lnTo>
                  <a:lnTo>
                    <a:pt x="1794" y="1585"/>
                  </a:lnTo>
                  <a:lnTo>
                    <a:pt x="1801" y="1587"/>
                  </a:lnTo>
                  <a:lnTo>
                    <a:pt x="1805" y="1589"/>
                  </a:lnTo>
                  <a:lnTo>
                    <a:pt x="1811" y="1591"/>
                  </a:lnTo>
                  <a:lnTo>
                    <a:pt x="1818" y="1595"/>
                  </a:lnTo>
                  <a:lnTo>
                    <a:pt x="1828" y="1597"/>
                  </a:lnTo>
                  <a:lnTo>
                    <a:pt x="1832" y="1599"/>
                  </a:lnTo>
                  <a:lnTo>
                    <a:pt x="1837" y="1600"/>
                  </a:lnTo>
                  <a:lnTo>
                    <a:pt x="1841" y="1600"/>
                  </a:lnTo>
                  <a:lnTo>
                    <a:pt x="1847" y="1602"/>
                  </a:lnTo>
                  <a:lnTo>
                    <a:pt x="1853" y="1604"/>
                  </a:lnTo>
                  <a:lnTo>
                    <a:pt x="1856" y="1606"/>
                  </a:lnTo>
                  <a:lnTo>
                    <a:pt x="1864" y="1606"/>
                  </a:lnTo>
                  <a:lnTo>
                    <a:pt x="1870" y="1608"/>
                  </a:lnTo>
                  <a:lnTo>
                    <a:pt x="1875" y="1610"/>
                  </a:lnTo>
                  <a:lnTo>
                    <a:pt x="1881" y="1612"/>
                  </a:lnTo>
                  <a:lnTo>
                    <a:pt x="1889" y="1612"/>
                  </a:lnTo>
                  <a:lnTo>
                    <a:pt x="1896" y="1614"/>
                  </a:lnTo>
                  <a:lnTo>
                    <a:pt x="1902" y="1616"/>
                  </a:lnTo>
                  <a:lnTo>
                    <a:pt x="1910" y="1618"/>
                  </a:lnTo>
                  <a:lnTo>
                    <a:pt x="1915" y="1618"/>
                  </a:lnTo>
                  <a:lnTo>
                    <a:pt x="1925" y="1619"/>
                  </a:lnTo>
                  <a:lnTo>
                    <a:pt x="1931" y="1619"/>
                  </a:lnTo>
                  <a:lnTo>
                    <a:pt x="1938" y="1621"/>
                  </a:lnTo>
                  <a:lnTo>
                    <a:pt x="1946" y="1621"/>
                  </a:lnTo>
                  <a:lnTo>
                    <a:pt x="1953" y="1623"/>
                  </a:lnTo>
                  <a:lnTo>
                    <a:pt x="1961" y="1623"/>
                  </a:lnTo>
                  <a:lnTo>
                    <a:pt x="1969" y="1625"/>
                  </a:lnTo>
                  <a:lnTo>
                    <a:pt x="1976" y="1625"/>
                  </a:lnTo>
                  <a:lnTo>
                    <a:pt x="1986" y="1627"/>
                  </a:lnTo>
                  <a:lnTo>
                    <a:pt x="1993" y="1627"/>
                  </a:lnTo>
                  <a:lnTo>
                    <a:pt x="2001" y="1627"/>
                  </a:lnTo>
                  <a:lnTo>
                    <a:pt x="2008" y="1627"/>
                  </a:lnTo>
                  <a:lnTo>
                    <a:pt x="2018" y="1627"/>
                  </a:lnTo>
                  <a:lnTo>
                    <a:pt x="2026" y="1627"/>
                  </a:lnTo>
                  <a:lnTo>
                    <a:pt x="2035" y="1627"/>
                  </a:lnTo>
                  <a:lnTo>
                    <a:pt x="2043" y="1627"/>
                  </a:lnTo>
                  <a:lnTo>
                    <a:pt x="2052" y="1627"/>
                  </a:lnTo>
                  <a:lnTo>
                    <a:pt x="2060" y="1625"/>
                  </a:lnTo>
                  <a:lnTo>
                    <a:pt x="2069" y="1625"/>
                  </a:lnTo>
                  <a:lnTo>
                    <a:pt x="2077" y="1623"/>
                  </a:lnTo>
                  <a:lnTo>
                    <a:pt x="2086" y="1623"/>
                  </a:lnTo>
                  <a:lnTo>
                    <a:pt x="2094" y="1621"/>
                  </a:lnTo>
                  <a:lnTo>
                    <a:pt x="2102" y="1619"/>
                  </a:lnTo>
                  <a:lnTo>
                    <a:pt x="2111" y="1618"/>
                  </a:lnTo>
                  <a:lnTo>
                    <a:pt x="2119" y="1616"/>
                  </a:lnTo>
                  <a:lnTo>
                    <a:pt x="2128" y="1614"/>
                  </a:lnTo>
                  <a:lnTo>
                    <a:pt x="2136" y="1610"/>
                  </a:lnTo>
                  <a:lnTo>
                    <a:pt x="2145" y="1608"/>
                  </a:lnTo>
                  <a:lnTo>
                    <a:pt x="2153" y="1604"/>
                  </a:lnTo>
                  <a:lnTo>
                    <a:pt x="2161" y="1600"/>
                  </a:lnTo>
                  <a:lnTo>
                    <a:pt x="2170" y="1599"/>
                  </a:lnTo>
                  <a:lnTo>
                    <a:pt x="2178" y="1595"/>
                  </a:lnTo>
                  <a:lnTo>
                    <a:pt x="2187" y="1591"/>
                  </a:lnTo>
                  <a:lnTo>
                    <a:pt x="2193" y="1587"/>
                  </a:lnTo>
                  <a:lnTo>
                    <a:pt x="2200" y="1583"/>
                  </a:lnTo>
                  <a:lnTo>
                    <a:pt x="2206" y="1578"/>
                  </a:lnTo>
                  <a:lnTo>
                    <a:pt x="2214" y="1572"/>
                  </a:lnTo>
                  <a:lnTo>
                    <a:pt x="2219" y="1566"/>
                  </a:lnTo>
                  <a:lnTo>
                    <a:pt x="2227" y="1561"/>
                  </a:lnTo>
                  <a:lnTo>
                    <a:pt x="2233" y="1555"/>
                  </a:lnTo>
                  <a:lnTo>
                    <a:pt x="2238" y="1549"/>
                  </a:lnTo>
                  <a:lnTo>
                    <a:pt x="2240" y="1542"/>
                  </a:lnTo>
                  <a:lnTo>
                    <a:pt x="2246" y="1534"/>
                  </a:lnTo>
                  <a:lnTo>
                    <a:pt x="2250" y="1528"/>
                  </a:lnTo>
                  <a:lnTo>
                    <a:pt x="2256" y="1523"/>
                  </a:lnTo>
                  <a:lnTo>
                    <a:pt x="2257" y="1513"/>
                  </a:lnTo>
                  <a:lnTo>
                    <a:pt x="2261" y="1507"/>
                  </a:lnTo>
                  <a:lnTo>
                    <a:pt x="2265" y="1498"/>
                  </a:lnTo>
                  <a:lnTo>
                    <a:pt x="2269" y="1492"/>
                  </a:lnTo>
                  <a:lnTo>
                    <a:pt x="2271" y="1483"/>
                  </a:lnTo>
                  <a:lnTo>
                    <a:pt x="2273" y="1475"/>
                  </a:lnTo>
                  <a:lnTo>
                    <a:pt x="2275" y="1467"/>
                  </a:lnTo>
                  <a:lnTo>
                    <a:pt x="2276" y="1458"/>
                  </a:lnTo>
                  <a:lnTo>
                    <a:pt x="2278" y="1450"/>
                  </a:lnTo>
                  <a:lnTo>
                    <a:pt x="2280" y="1441"/>
                  </a:lnTo>
                  <a:lnTo>
                    <a:pt x="2280" y="1433"/>
                  </a:lnTo>
                  <a:lnTo>
                    <a:pt x="2282" y="1426"/>
                  </a:lnTo>
                  <a:lnTo>
                    <a:pt x="2282" y="1416"/>
                  </a:lnTo>
                  <a:lnTo>
                    <a:pt x="2282" y="1407"/>
                  </a:lnTo>
                  <a:lnTo>
                    <a:pt x="2282" y="1397"/>
                  </a:lnTo>
                  <a:lnTo>
                    <a:pt x="2284" y="1389"/>
                  </a:lnTo>
                  <a:lnTo>
                    <a:pt x="2284" y="1382"/>
                  </a:lnTo>
                  <a:lnTo>
                    <a:pt x="2284" y="1372"/>
                  </a:lnTo>
                  <a:lnTo>
                    <a:pt x="2284" y="1365"/>
                  </a:lnTo>
                  <a:lnTo>
                    <a:pt x="2284" y="1355"/>
                  </a:lnTo>
                  <a:lnTo>
                    <a:pt x="2282" y="1346"/>
                  </a:lnTo>
                  <a:lnTo>
                    <a:pt x="2282" y="1338"/>
                  </a:lnTo>
                  <a:lnTo>
                    <a:pt x="2280" y="1331"/>
                  </a:lnTo>
                  <a:lnTo>
                    <a:pt x="2280" y="1321"/>
                  </a:lnTo>
                  <a:lnTo>
                    <a:pt x="2278" y="1313"/>
                  </a:lnTo>
                  <a:lnTo>
                    <a:pt x="2278" y="1304"/>
                  </a:lnTo>
                  <a:lnTo>
                    <a:pt x="2276" y="1296"/>
                  </a:lnTo>
                  <a:lnTo>
                    <a:pt x="2276" y="1289"/>
                  </a:lnTo>
                  <a:lnTo>
                    <a:pt x="2275" y="1281"/>
                  </a:lnTo>
                  <a:lnTo>
                    <a:pt x="2275" y="1275"/>
                  </a:lnTo>
                  <a:lnTo>
                    <a:pt x="2273" y="1268"/>
                  </a:lnTo>
                  <a:lnTo>
                    <a:pt x="2273" y="1260"/>
                  </a:lnTo>
                  <a:lnTo>
                    <a:pt x="2271" y="1253"/>
                  </a:lnTo>
                  <a:lnTo>
                    <a:pt x="2269" y="1247"/>
                  </a:lnTo>
                  <a:lnTo>
                    <a:pt x="2267" y="1241"/>
                  </a:lnTo>
                  <a:lnTo>
                    <a:pt x="2267" y="1236"/>
                  </a:lnTo>
                  <a:lnTo>
                    <a:pt x="2265" y="1228"/>
                  </a:lnTo>
                  <a:lnTo>
                    <a:pt x="2265" y="1224"/>
                  </a:lnTo>
                  <a:lnTo>
                    <a:pt x="2263" y="1218"/>
                  </a:lnTo>
                  <a:lnTo>
                    <a:pt x="2261" y="1213"/>
                  </a:lnTo>
                  <a:lnTo>
                    <a:pt x="2259" y="1205"/>
                  </a:lnTo>
                  <a:lnTo>
                    <a:pt x="2257" y="1198"/>
                  </a:lnTo>
                  <a:lnTo>
                    <a:pt x="2256" y="1190"/>
                  </a:lnTo>
                  <a:lnTo>
                    <a:pt x="2254" y="1186"/>
                  </a:lnTo>
                  <a:lnTo>
                    <a:pt x="2254" y="1184"/>
                  </a:lnTo>
                  <a:lnTo>
                    <a:pt x="2085" y="1068"/>
                  </a:lnTo>
                  <a:lnTo>
                    <a:pt x="2003" y="1068"/>
                  </a:lnTo>
                  <a:lnTo>
                    <a:pt x="2039" y="928"/>
                  </a:lnTo>
                  <a:lnTo>
                    <a:pt x="2208" y="844"/>
                  </a:lnTo>
                  <a:lnTo>
                    <a:pt x="2159" y="719"/>
                  </a:lnTo>
                  <a:lnTo>
                    <a:pt x="1953" y="825"/>
                  </a:lnTo>
                  <a:lnTo>
                    <a:pt x="1395" y="377"/>
                  </a:lnTo>
                  <a:lnTo>
                    <a:pt x="1554" y="263"/>
                  </a:lnTo>
                  <a:lnTo>
                    <a:pt x="1552" y="263"/>
                  </a:lnTo>
                  <a:lnTo>
                    <a:pt x="1549" y="261"/>
                  </a:lnTo>
                  <a:lnTo>
                    <a:pt x="1541" y="259"/>
                  </a:lnTo>
                  <a:lnTo>
                    <a:pt x="1531" y="257"/>
                  </a:lnTo>
                  <a:lnTo>
                    <a:pt x="1526" y="255"/>
                  </a:lnTo>
                  <a:lnTo>
                    <a:pt x="1520" y="253"/>
                  </a:lnTo>
                  <a:lnTo>
                    <a:pt x="1512" y="251"/>
                  </a:lnTo>
                  <a:lnTo>
                    <a:pt x="1505" y="249"/>
                  </a:lnTo>
                  <a:lnTo>
                    <a:pt x="1497" y="245"/>
                  </a:lnTo>
                  <a:lnTo>
                    <a:pt x="1488" y="244"/>
                  </a:lnTo>
                  <a:lnTo>
                    <a:pt x="1478" y="242"/>
                  </a:lnTo>
                  <a:lnTo>
                    <a:pt x="1471" y="240"/>
                  </a:lnTo>
                  <a:lnTo>
                    <a:pt x="1465" y="238"/>
                  </a:lnTo>
                  <a:lnTo>
                    <a:pt x="1459" y="236"/>
                  </a:lnTo>
                  <a:lnTo>
                    <a:pt x="1454" y="234"/>
                  </a:lnTo>
                  <a:lnTo>
                    <a:pt x="1448" y="234"/>
                  </a:lnTo>
                  <a:lnTo>
                    <a:pt x="1442" y="232"/>
                  </a:lnTo>
                  <a:lnTo>
                    <a:pt x="1436" y="230"/>
                  </a:lnTo>
                  <a:lnTo>
                    <a:pt x="1431" y="228"/>
                  </a:lnTo>
                  <a:lnTo>
                    <a:pt x="1427" y="228"/>
                  </a:lnTo>
                  <a:lnTo>
                    <a:pt x="1419" y="226"/>
                  </a:lnTo>
                  <a:lnTo>
                    <a:pt x="1414" y="225"/>
                  </a:lnTo>
                  <a:lnTo>
                    <a:pt x="1406" y="223"/>
                  </a:lnTo>
                  <a:lnTo>
                    <a:pt x="1400" y="221"/>
                  </a:lnTo>
                  <a:lnTo>
                    <a:pt x="1393" y="219"/>
                  </a:lnTo>
                  <a:lnTo>
                    <a:pt x="1387" y="219"/>
                  </a:lnTo>
                  <a:lnTo>
                    <a:pt x="1379" y="217"/>
                  </a:lnTo>
                  <a:lnTo>
                    <a:pt x="1376" y="215"/>
                  </a:lnTo>
                  <a:lnTo>
                    <a:pt x="1368" y="213"/>
                  </a:lnTo>
                  <a:lnTo>
                    <a:pt x="1360" y="211"/>
                  </a:lnTo>
                  <a:lnTo>
                    <a:pt x="1353" y="209"/>
                  </a:lnTo>
                  <a:lnTo>
                    <a:pt x="1345" y="209"/>
                  </a:lnTo>
                  <a:lnTo>
                    <a:pt x="1338" y="207"/>
                  </a:lnTo>
                  <a:lnTo>
                    <a:pt x="1330" y="206"/>
                  </a:lnTo>
                  <a:lnTo>
                    <a:pt x="1322" y="204"/>
                  </a:lnTo>
                  <a:lnTo>
                    <a:pt x="1315" y="204"/>
                  </a:lnTo>
                  <a:lnTo>
                    <a:pt x="1307" y="200"/>
                  </a:lnTo>
                  <a:lnTo>
                    <a:pt x="1300" y="200"/>
                  </a:lnTo>
                  <a:lnTo>
                    <a:pt x="1290" y="198"/>
                  </a:lnTo>
                  <a:lnTo>
                    <a:pt x="1283" y="196"/>
                  </a:lnTo>
                  <a:lnTo>
                    <a:pt x="1275" y="194"/>
                  </a:lnTo>
                  <a:lnTo>
                    <a:pt x="1267" y="192"/>
                  </a:lnTo>
                  <a:lnTo>
                    <a:pt x="1258" y="190"/>
                  </a:lnTo>
                  <a:lnTo>
                    <a:pt x="1250" y="190"/>
                  </a:lnTo>
                  <a:lnTo>
                    <a:pt x="1241" y="187"/>
                  </a:lnTo>
                  <a:lnTo>
                    <a:pt x="1233" y="187"/>
                  </a:lnTo>
                  <a:lnTo>
                    <a:pt x="1226" y="183"/>
                  </a:lnTo>
                  <a:lnTo>
                    <a:pt x="1218" y="183"/>
                  </a:lnTo>
                  <a:lnTo>
                    <a:pt x="1208" y="181"/>
                  </a:lnTo>
                  <a:lnTo>
                    <a:pt x="1201" y="179"/>
                  </a:lnTo>
                  <a:lnTo>
                    <a:pt x="1193" y="177"/>
                  </a:lnTo>
                  <a:lnTo>
                    <a:pt x="1186" y="177"/>
                  </a:lnTo>
                  <a:lnTo>
                    <a:pt x="1178" y="175"/>
                  </a:lnTo>
                  <a:lnTo>
                    <a:pt x="1172" y="175"/>
                  </a:lnTo>
                  <a:lnTo>
                    <a:pt x="1165" y="173"/>
                  </a:lnTo>
                  <a:lnTo>
                    <a:pt x="1157" y="171"/>
                  </a:lnTo>
                  <a:lnTo>
                    <a:pt x="1151" y="171"/>
                  </a:lnTo>
                  <a:lnTo>
                    <a:pt x="1144" y="169"/>
                  </a:lnTo>
                  <a:lnTo>
                    <a:pt x="1138" y="169"/>
                  </a:lnTo>
                  <a:lnTo>
                    <a:pt x="1132" y="169"/>
                  </a:lnTo>
                  <a:lnTo>
                    <a:pt x="1127" y="168"/>
                  </a:lnTo>
                  <a:lnTo>
                    <a:pt x="1119" y="166"/>
                  </a:lnTo>
                  <a:lnTo>
                    <a:pt x="1113" y="166"/>
                  </a:lnTo>
                  <a:lnTo>
                    <a:pt x="1108" y="166"/>
                  </a:lnTo>
                  <a:lnTo>
                    <a:pt x="1102" y="164"/>
                  </a:lnTo>
                  <a:lnTo>
                    <a:pt x="1096" y="164"/>
                  </a:lnTo>
                  <a:lnTo>
                    <a:pt x="1091" y="162"/>
                  </a:lnTo>
                  <a:lnTo>
                    <a:pt x="1087" y="162"/>
                  </a:lnTo>
                  <a:lnTo>
                    <a:pt x="1081" y="162"/>
                  </a:lnTo>
                  <a:lnTo>
                    <a:pt x="1075" y="162"/>
                  </a:lnTo>
                  <a:lnTo>
                    <a:pt x="1070" y="160"/>
                  </a:lnTo>
                  <a:lnTo>
                    <a:pt x="1066" y="160"/>
                  </a:lnTo>
                  <a:lnTo>
                    <a:pt x="1056" y="160"/>
                  </a:lnTo>
                  <a:lnTo>
                    <a:pt x="1049" y="160"/>
                  </a:lnTo>
                  <a:lnTo>
                    <a:pt x="1041" y="158"/>
                  </a:lnTo>
                  <a:lnTo>
                    <a:pt x="1034" y="158"/>
                  </a:lnTo>
                  <a:lnTo>
                    <a:pt x="1026" y="158"/>
                  </a:lnTo>
                  <a:lnTo>
                    <a:pt x="1020" y="158"/>
                  </a:lnTo>
                  <a:lnTo>
                    <a:pt x="1015" y="158"/>
                  </a:lnTo>
                  <a:lnTo>
                    <a:pt x="1009" y="158"/>
                  </a:lnTo>
                  <a:lnTo>
                    <a:pt x="1003" y="158"/>
                  </a:lnTo>
                  <a:lnTo>
                    <a:pt x="999" y="158"/>
                  </a:lnTo>
                  <a:lnTo>
                    <a:pt x="994" y="158"/>
                  </a:lnTo>
                  <a:lnTo>
                    <a:pt x="988" y="158"/>
                  </a:lnTo>
                  <a:lnTo>
                    <a:pt x="986" y="158"/>
                  </a:lnTo>
                  <a:lnTo>
                    <a:pt x="986" y="158"/>
                  </a:lnTo>
                  <a:lnTo>
                    <a:pt x="796" y="74"/>
                  </a:lnTo>
                  <a:lnTo>
                    <a:pt x="788" y="71"/>
                  </a:lnTo>
                  <a:lnTo>
                    <a:pt x="779" y="67"/>
                  </a:lnTo>
                  <a:lnTo>
                    <a:pt x="771" y="63"/>
                  </a:lnTo>
                  <a:lnTo>
                    <a:pt x="762" y="61"/>
                  </a:lnTo>
                  <a:lnTo>
                    <a:pt x="754" y="59"/>
                  </a:lnTo>
                  <a:lnTo>
                    <a:pt x="747" y="55"/>
                  </a:lnTo>
                  <a:lnTo>
                    <a:pt x="737" y="54"/>
                  </a:lnTo>
                  <a:lnTo>
                    <a:pt x="730" y="50"/>
                  </a:lnTo>
                  <a:lnTo>
                    <a:pt x="722" y="46"/>
                  </a:lnTo>
                  <a:lnTo>
                    <a:pt x="712" y="44"/>
                  </a:lnTo>
                  <a:lnTo>
                    <a:pt x="705" y="40"/>
                  </a:lnTo>
                  <a:lnTo>
                    <a:pt x="697" y="38"/>
                  </a:lnTo>
                  <a:lnTo>
                    <a:pt x="688" y="35"/>
                  </a:lnTo>
                  <a:lnTo>
                    <a:pt x="680" y="33"/>
                  </a:lnTo>
                  <a:lnTo>
                    <a:pt x="671" y="31"/>
                  </a:lnTo>
                  <a:lnTo>
                    <a:pt x="663" y="29"/>
                  </a:lnTo>
                  <a:lnTo>
                    <a:pt x="654" y="25"/>
                  </a:lnTo>
                  <a:lnTo>
                    <a:pt x="646" y="23"/>
                  </a:lnTo>
                  <a:lnTo>
                    <a:pt x="636" y="21"/>
                  </a:lnTo>
                  <a:lnTo>
                    <a:pt x="627" y="19"/>
                  </a:lnTo>
                  <a:lnTo>
                    <a:pt x="617" y="16"/>
                  </a:lnTo>
                  <a:lnTo>
                    <a:pt x="610" y="16"/>
                  </a:lnTo>
                  <a:lnTo>
                    <a:pt x="602" y="14"/>
                  </a:lnTo>
                  <a:lnTo>
                    <a:pt x="593" y="12"/>
                  </a:lnTo>
                  <a:lnTo>
                    <a:pt x="583" y="10"/>
                  </a:lnTo>
                  <a:lnTo>
                    <a:pt x="576" y="8"/>
                  </a:lnTo>
                  <a:lnTo>
                    <a:pt x="568" y="6"/>
                  </a:lnTo>
                  <a:lnTo>
                    <a:pt x="558" y="6"/>
                  </a:lnTo>
                  <a:lnTo>
                    <a:pt x="549" y="6"/>
                  </a:lnTo>
                  <a:lnTo>
                    <a:pt x="541" y="4"/>
                  </a:lnTo>
                  <a:lnTo>
                    <a:pt x="532" y="2"/>
                  </a:lnTo>
                  <a:lnTo>
                    <a:pt x="524" y="2"/>
                  </a:lnTo>
                  <a:lnTo>
                    <a:pt x="515" y="2"/>
                  </a:lnTo>
                  <a:lnTo>
                    <a:pt x="507" y="2"/>
                  </a:lnTo>
                  <a:lnTo>
                    <a:pt x="498" y="0"/>
                  </a:lnTo>
                  <a:lnTo>
                    <a:pt x="488" y="0"/>
                  </a:lnTo>
                  <a:lnTo>
                    <a:pt x="479" y="0"/>
                  </a:lnTo>
                  <a:lnTo>
                    <a:pt x="471" y="0"/>
                  </a:lnTo>
                  <a:lnTo>
                    <a:pt x="463" y="0"/>
                  </a:lnTo>
                  <a:lnTo>
                    <a:pt x="454" y="2"/>
                  </a:lnTo>
                  <a:lnTo>
                    <a:pt x="444" y="2"/>
                  </a:lnTo>
                  <a:lnTo>
                    <a:pt x="437" y="2"/>
                  </a:lnTo>
                  <a:lnTo>
                    <a:pt x="427" y="2"/>
                  </a:lnTo>
                  <a:lnTo>
                    <a:pt x="420" y="6"/>
                  </a:lnTo>
                  <a:lnTo>
                    <a:pt x="410" y="6"/>
                  </a:lnTo>
                  <a:lnTo>
                    <a:pt x="403" y="6"/>
                  </a:lnTo>
                  <a:lnTo>
                    <a:pt x="393" y="8"/>
                  </a:lnTo>
                  <a:lnTo>
                    <a:pt x="386" y="12"/>
                  </a:lnTo>
                  <a:lnTo>
                    <a:pt x="376" y="12"/>
                  </a:lnTo>
                  <a:lnTo>
                    <a:pt x="368" y="14"/>
                  </a:lnTo>
                  <a:lnTo>
                    <a:pt x="361" y="17"/>
                  </a:lnTo>
                  <a:lnTo>
                    <a:pt x="351" y="19"/>
                  </a:lnTo>
                  <a:lnTo>
                    <a:pt x="344" y="23"/>
                  </a:lnTo>
                  <a:lnTo>
                    <a:pt x="334" y="25"/>
                  </a:lnTo>
                  <a:lnTo>
                    <a:pt x="327" y="29"/>
                  </a:lnTo>
                  <a:lnTo>
                    <a:pt x="319" y="35"/>
                  </a:lnTo>
                  <a:lnTo>
                    <a:pt x="310" y="36"/>
                  </a:lnTo>
                  <a:lnTo>
                    <a:pt x="302" y="42"/>
                  </a:lnTo>
                  <a:lnTo>
                    <a:pt x="292" y="46"/>
                  </a:lnTo>
                  <a:lnTo>
                    <a:pt x="285" y="50"/>
                  </a:lnTo>
                  <a:lnTo>
                    <a:pt x="277" y="54"/>
                  </a:lnTo>
                  <a:lnTo>
                    <a:pt x="270" y="59"/>
                  </a:lnTo>
                  <a:lnTo>
                    <a:pt x="262" y="65"/>
                  </a:lnTo>
                  <a:lnTo>
                    <a:pt x="254" y="71"/>
                  </a:lnTo>
                  <a:lnTo>
                    <a:pt x="197" y="36"/>
                  </a:lnTo>
                  <a:lnTo>
                    <a:pt x="131" y="164"/>
                  </a:lnTo>
                  <a:lnTo>
                    <a:pt x="131"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6" name="Freeform 328"/>
            <p:cNvSpPr>
              <a:spLocks/>
            </p:cNvSpPr>
            <p:nvPr/>
          </p:nvSpPr>
          <p:spPr bwMode="auto">
            <a:xfrm>
              <a:off x="3749" y="2696"/>
              <a:ext cx="967" cy="463"/>
            </a:xfrm>
            <a:custGeom>
              <a:avLst/>
              <a:gdLst>
                <a:gd name="T0" fmla="*/ 318 w 1935"/>
                <a:gd name="T1" fmla="*/ 2 h 925"/>
                <a:gd name="T2" fmla="*/ 350 w 1935"/>
                <a:gd name="T3" fmla="*/ 2 h 925"/>
                <a:gd name="T4" fmla="*/ 382 w 1935"/>
                <a:gd name="T5" fmla="*/ 7 h 925"/>
                <a:gd name="T6" fmla="*/ 413 w 1935"/>
                <a:gd name="T7" fmla="*/ 11 h 925"/>
                <a:gd name="T8" fmla="*/ 443 w 1935"/>
                <a:gd name="T9" fmla="*/ 17 h 925"/>
                <a:gd name="T10" fmla="*/ 470 w 1935"/>
                <a:gd name="T11" fmla="*/ 24 h 925"/>
                <a:gd name="T12" fmla="*/ 496 w 1935"/>
                <a:gd name="T13" fmla="*/ 32 h 925"/>
                <a:gd name="T14" fmla="*/ 523 w 1935"/>
                <a:gd name="T15" fmla="*/ 41 h 925"/>
                <a:gd name="T16" fmla="*/ 550 w 1935"/>
                <a:gd name="T17" fmla="*/ 51 h 925"/>
                <a:gd name="T18" fmla="*/ 576 w 1935"/>
                <a:gd name="T19" fmla="*/ 62 h 925"/>
                <a:gd name="T20" fmla="*/ 601 w 1935"/>
                <a:gd name="T21" fmla="*/ 72 h 925"/>
                <a:gd name="T22" fmla="*/ 629 w 1935"/>
                <a:gd name="T23" fmla="*/ 85 h 925"/>
                <a:gd name="T24" fmla="*/ 658 w 1935"/>
                <a:gd name="T25" fmla="*/ 98 h 925"/>
                <a:gd name="T26" fmla="*/ 688 w 1935"/>
                <a:gd name="T27" fmla="*/ 112 h 925"/>
                <a:gd name="T28" fmla="*/ 721 w 1935"/>
                <a:gd name="T29" fmla="*/ 125 h 925"/>
                <a:gd name="T30" fmla="*/ 751 w 1935"/>
                <a:gd name="T31" fmla="*/ 140 h 925"/>
                <a:gd name="T32" fmla="*/ 783 w 1935"/>
                <a:gd name="T33" fmla="*/ 155 h 925"/>
                <a:gd name="T34" fmla="*/ 816 w 1935"/>
                <a:gd name="T35" fmla="*/ 173 h 925"/>
                <a:gd name="T36" fmla="*/ 850 w 1935"/>
                <a:gd name="T37" fmla="*/ 192 h 925"/>
                <a:gd name="T38" fmla="*/ 884 w 1935"/>
                <a:gd name="T39" fmla="*/ 211 h 925"/>
                <a:gd name="T40" fmla="*/ 922 w 1935"/>
                <a:gd name="T41" fmla="*/ 233 h 925"/>
                <a:gd name="T42" fmla="*/ 960 w 1935"/>
                <a:gd name="T43" fmla="*/ 258 h 925"/>
                <a:gd name="T44" fmla="*/ 1002 w 1935"/>
                <a:gd name="T45" fmla="*/ 287 h 925"/>
                <a:gd name="T46" fmla="*/ 1046 w 1935"/>
                <a:gd name="T47" fmla="*/ 317 h 925"/>
                <a:gd name="T48" fmla="*/ 1093 w 1935"/>
                <a:gd name="T49" fmla="*/ 353 h 925"/>
                <a:gd name="T50" fmla="*/ 1152 w 1935"/>
                <a:gd name="T51" fmla="*/ 399 h 925"/>
                <a:gd name="T52" fmla="*/ 1247 w 1935"/>
                <a:gd name="T53" fmla="*/ 471 h 925"/>
                <a:gd name="T54" fmla="*/ 1329 w 1935"/>
                <a:gd name="T55" fmla="*/ 537 h 925"/>
                <a:gd name="T56" fmla="*/ 1403 w 1935"/>
                <a:gd name="T57" fmla="*/ 596 h 925"/>
                <a:gd name="T58" fmla="*/ 1464 w 1935"/>
                <a:gd name="T59" fmla="*/ 646 h 925"/>
                <a:gd name="T60" fmla="*/ 1517 w 1935"/>
                <a:gd name="T61" fmla="*/ 688 h 925"/>
                <a:gd name="T62" fmla="*/ 1562 w 1935"/>
                <a:gd name="T63" fmla="*/ 726 h 925"/>
                <a:gd name="T64" fmla="*/ 1599 w 1935"/>
                <a:gd name="T65" fmla="*/ 756 h 925"/>
                <a:gd name="T66" fmla="*/ 1631 w 1935"/>
                <a:gd name="T67" fmla="*/ 783 h 925"/>
                <a:gd name="T68" fmla="*/ 1665 w 1935"/>
                <a:gd name="T69" fmla="*/ 815 h 925"/>
                <a:gd name="T70" fmla="*/ 1935 w 1935"/>
                <a:gd name="T71" fmla="*/ 720 h 925"/>
                <a:gd name="T72" fmla="*/ 998 w 1935"/>
                <a:gd name="T73" fmla="*/ 762 h 925"/>
                <a:gd name="T74" fmla="*/ 962 w 1935"/>
                <a:gd name="T75" fmla="*/ 748 h 925"/>
                <a:gd name="T76" fmla="*/ 924 w 1935"/>
                <a:gd name="T77" fmla="*/ 737 h 925"/>
                <a:gd name="T78" fmla="*/ 888 w 1935"/>
                <a:gd name="T79" fmla="*/ 726 h 925"/>
                <a:gd name="T80" fmla="*/ 852 w 1935"/>
                <a:gd name="T81" fmla="*/ 712 h 925"/>
                <a:gd name="T82" fmla="*/ 814 w 1935"/>
                <a:gd name="T83" fmla="*/ 699 h 925"/>
                <a:gd name="T84" fmla="*/ 779 w 1935"/>
                <a:gd name="T85" fmla="*/ 688 h 925"/>
                <a:gd name="T86" fmla="*/ 741 w 1935"/>
                <a:gd name="T87" fmla="*/ 674 h 925"/>
                <a:gd name="T88" fmla="*/ 705 w 1935"/>
                <a:gd name="T89" fmla="*/ 661 h 925"/>
                <a:gd name="T90" fmla="*/ 667 w 1935"/>
                <a:gd name="T91" fmla="*/ 648 h 925"/>
                <a:gd name="T92" fmla="*/ 631 w 1935"/>
                <a:gd name="T93" fmla="*/ 634 h 925"/>
                <a:gd name="T94" fmla="*/ 595 w 1935"/>
                <a:gd name="T95" fmla="*/ 619 h 925"/>
                <a:gd name="T96" fmla="*/ 559 w 1935"/>
                <a:gd name="T97" fmla="*/ 606 h 925"/>
                <a:gd name="T98" fmla="*/ 0 w 1935"/>
                <a:gd name="T99" fmla="*/ 114 h 925"/>
                <a:gd name="T100" fmla="*/ 12 w 1935"/>
                <a:gd name="T101" fmla="*/ 68 h 925"/>
                <a:gd name="T102" fmla="*/ 36 w 1935"/>
                <a:gd name="T103" fmla="*/ 57 h 925"/>
                <a:gd name="T104" fmla="*/ 76 w 1935"/>
                <a:gd name="T105" fmla="*/ 41 h 925"/>
                <a:gd name="T106" fmla="*/ 101 w 1935"/>
                <a:gd name="T107" fmla="*/ 32 h 925"/>
                <a:gd name="T108" fmla="*/ 128 w 1935"/>
                <a:gd name="T109" fmla="*/ 24 h 925"/>
                <a:gd name="T110" fmla="*/ 156 w 1935"/>
                <a:gd name="T111" fmla="*/ 15 h 925"/>
                <a:gd name="T112" fmla="*/ 187 w 1935"/>
                <a:gd name="T113" fmla="*/ 9 h 925"/>
                <a:gd name="T114" fmla="*/ 217 w 1935"/>
                <a:gd name="T115" fmla="*/ 3 h 925"/>
                <a:gd name="T116" fmla="*/ 249 w 1935"/>
                <a:gd name="T117" fmla="*/ 2 h 925"/>
                <a:gd name="T118" fmla="*/ 282 w 1935"/>
                <a:gd name="T119"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5" h="925">
                  <a:moveTo>
                    <a:pt x="289" y="2"/>
                  </a:moveTo>
                  <a:lnTo>
                    <a:pt x="297" y="2"/>
                  </a:lnTo>
                  <a:lnTo>
                    <a:pt x="302" y="2"/>
                  </a:lnTo>
                  <a:lnTo>
                    <a:pt x="310" y="2"/>
                  </a:lnTo>
                  <a:lnTo>
                    <a:pt x="318" y="2"/>
                  </a:lnTo>
                  <a:lnTo>
                    <a:pt x="323" y="2"/>
                  </a:lnTo>
                  <a:lnTo>
                    <a:pt x="331" y="2"/>
                  </a:lnTo>
                  <a:lnTo>
                    <a:pt x="337" y="2"/>
                  </a:lnTo>
                  <a:lnTo>
                    <a:pt x="344" y="2"/>
                  </a:lnTo>
                  <a:lnTo>
                    <a:pt x="350" y="2"/>
                  </a:lnTo>
                  <a:lnTo>
                    <a:pt x="356" y="2"/>
                  </a:lnTo>
                  <a:lnTo>
                    <a:pt x="363" y="3"/>
                  </a:lnTo>
                  <a:lnTo>
                    <a:pt x="369" y="3"/>
                  </a:lnTo>
                  <a:lnTo>
                    <a:pt x="377" y="5"/>
                  </a:lnTo>
                  <a:lnTo>
                    <a:pt x="382" y="7"/>
                  </a:lnTo>
                  <a:lnTo>
                    <a:pt x="390" y="7"/>
                  </a:lnTo>
                  <a:lnTo>
                    <a:pt x="396" y="9"/>
                  </a:lnTo>
                  <a:lnTo>
                    <a:pt x="401" y="9"/>
                  </a:lnTo>
                  <a:lnTo>
                    <a:pt x="407" y="9"/>
                  </a:lnTo>
                  <a:lnTo>
                    <a:pt x="413" y="11"/>
                  </a:lnTo>
                  <a:lnTo>
                    <a:pt x="418" y="11"/>
                  </a:lnTo>
                  <a:lnTo>
                    <a:pt x="424" y="13"/>
                  </a:lnTo>
                  <a:lnTo>
                    <a:pt x="430" y="15"/>
                  </a:lnTo>
                  <a:lnTo>
                    <a:pt x="436" y="15"/>
                  </a:lnTo>
                  <a:lnTo>
                    <a:pt x="443" y="17"/>
                  </a:lnTo>
                  <a:lnTo>
                    <a:pt x="447" y="19"/>
                  </a:lnTo>
                  <a:lnTo>
                    <a:pt x="453" y="21"/>
                  </a:lnTo>
                  <a:lnTo>
                    <a:pt x="458" y="21"/>
                  </a:lnTo>
                  <a:lnTo>
                    <a:pt x="464" y="22"/>
                  </a:lnTo>
                  <a:lnTo>
                    <a:pt x="470" y="24"/>
                  </a:lnTo>
                  <a:lnTo>
                    <a:pt x="475" y="26"/>
                  </a:lnTo>
                  <a:lnTo>
                    <a:pt x="481" y="26"/>
                  </a:lnTo>
                  <a:lnTo>
                    <a:pt x="487" y="30"/>
                  </a:lnTo>
                  <a:lnTo>
                    <a:pt x="491" y="30"/>
                  </a:lnTo>
                  <a:lnTo>
                    <a:pt x="496" y="32"/>
                  </a:lnTo>
                  <a:lnTo>
                    <a:pt x="502" y="34"/>
                  </a:lnTo>
                  <a:lnTo>
                    <a:pt x="508" y="36"/>
                  </a:lnTo>
                  <a:lnTo>
                    <a:pt x="512" y="38"/>
                  </a:lnTo>
                  <a:lnTo>
                    <a:pt x="517" y="40"/>
                  </a:lnTo>
                  <a:lnTo>
                    <a:pt x="523" y="41"/>
                  </a:lnTo>
                  <a:lnTo>
                    <a:pt x="529" y="43"/>
                  </a:lnTo>
                  <a:lnTo>
                    <a:pt x="534" y="45"/>
                  </a:lnTo>
                  <a:lnTo>
                    <a:pt x="538" y="47"/>
                  </a:lnTo>
                  <a:lnTo>
                    <a:pt x="544" y="49"/>
                  </a:lnTo>
                  <a:lnTo>
                    <a:pt x="550" y="51"/>
                  </a:lnTo>
                  <a:lnTo>
                    <a:pt x="553" y="53"/>
                  </a:lnTo>
                  <a:lnTo>
                    <a:pt x="559" y="55"/>
                  </a:lnTo>
                  <a:lnTo>
                    <a:pt x="565" y="59"/>
                  </a:lnTo>
                  <a:lnTo>
                    <a:pt x="570" y="60"/>
                  </a:lnTo>
                  <a:lnTo>
                    <a:pt x="576" y="62"/>
                  </a:lnTo>
                  <a:lnTo>
                    <a:pt x="582" y="64"/>
                  </a:lnTo>
                  <a:lnTo>
                    <a:pt x="586" y="66"/>
                  </a:lnTo>
                  <a:lnTo>
                    <a:pt x="591" y="68"/>
                  </a:lnTo>
                  <a:lnTo>
                    <a:pt x="595" y="70"/>
                  </a:lnTo>
                  <a:lnTo>
                    <a:pt x="601" y="72"/>
                  </a:lnTo>
                  <a:lnTo>
                    <a:pt x="607" y="76"/>
                  </a:lnTo>
                  <a:lnTo>
                    <a:pt x="612" y="78"/>
                  </a:lnTo>
                  <a:lnTo>
                    <a:pt x="618" y="79"/>
                  </a:lnTo>
                  <a:lnTo>
                    <a:pt x="624" y="83"/>
                  </a:lnTo>
                  <a:lnTo>
                    <a:pt x="629" y="85"/>
                  </a:lnTo>
                  <a:lnTo>
                    <a:pt x="633" y="87"/>
                  </a:lnTo>
                  <a:lnTo>
                    <a:pt x="639" y="89"/>
                  </a:lnTo>
                  <a:lnTo>
                    <a:pt x="645" y="93"/>
                  </a:lnTo>
                  <a:lnTo>
                    <a:pt x="650" y="95"/>
                  </a:lnTo>
                  <a:lnTo>
                    <a:pt x="658" y="98"/>
                  </a:lnTo>
                  <a:lnTo>
                    <a:pt x="664" y="100"/>
                  </a:lnTo>
                  <a:lnTo>
                    <a:pt x="669" y="104"/>
                  </a:lnTo>
                  <a:lnTo>
                    <a:pt x="677" y="106"/>
                  </a:lnTo>
                  <a:lnTo>
                    <a:pt x="683" y="108"/>
                  </a:lnTo>
                  <a:lnTo>
                    <a:pt x="688" y="112"/>
                  </a:lnTo>
                  <a:lnTo>
                    <a:pt x="694" y="114"/>
                  </a:lnTo>
                  <a:lnTo>
                    <a:pt x="702" y="117"/>
                  </a:lnTo>
                  <a:lnTo>
                    <a:pt x="707" y="119"/>
                  </a:lnTo>
                  <a:lnTo>
                    <a:pt x="713" y="123"/>
                  </a:lnTo>
                  <a:lnTo>
                    <a:pt x="721" y="125"/>
                  </a:lnTo>
                  <a:lnTo>
                    <a:pt x="726" y="129"/>
                  </a:lnTo>
                  <a:lnTo>
                    <a:pt x="732" y="131"/>
                  </a:lnTo>
                  <a:lnTo>
                    <a:pt x="738" y="135"/>
                  </a:lnTo>
                  <a:lnTo>
                    <a:pt x="745" y="136"/>
                  </a:lnTo>
                  <a:lnTo>
                    <a:pt x="751" y="140"/>
                  </a:lnTo>
                  <a:lnTo>
                    <a:pt x="759" y="144"/>
                  </a:lnTo>
                  <a:lnTo>
                    <a:pt x="764" y="146"/>
                  </a:lnTo>
                  <a:lnTo>
                    <a:pt x="770" y="150"/>
                  </a:lnTo>
                  <a:lnTo>
                    <a:pt x="776" y="152"/>
                  </a:lnTo>
                  <a:lnTo>
                    <a:pt x="783" y="155"/>
                  </a:lnTo>
                  <a:lnTo>
                    <a:pt x="789" y="157"/>
                  </a:lnTo>
                  <a:lnTo>
                    <a:pt x="795" y="161"/>
                  </a:lnTo>
                  <a:lnTo>
                    <a:pt x="802" y="165"/>
                  </a:lnTo>
                  <a:lnTo>
                    <a:pt x="810" y="169"/>
                  </a:lnTo>
                  <a:lnTo>
                    <a:pt x="816" y="173"/>
                  </a:lnTo>
                  <a:lnTo>
                    <a:pt x="821" y="176"/>
                  </a:lnTo>
                  <a:lnTo>
                    <a:pt x="829" y="180"/>
                  </a:lnTo>
                  <a:lnTo>
                    <a:pt x="836" y="184"/>
                  </a:lnTo>
                  <a:lnTo>
                    <a:pt x="842" y="186"/>
                  </a:lnTo>
                  <a:lnTo>
                    <a:pt x="850" y="192"/>
                  </a:lnTo>
                  <a:lnTo>
                    <a:pt x="857" y="195"/>
                  </a:lnTo>
                  <a:lnTo>
                    <a:pt x="865" y="199"/>
                  </a:lnTo>
                  <a:lnTo>
                    <a:pt x="871" y="203"/>
                  </a:lnTo>
                  <a:lnTo>
                    <a:pt x="878" y="207"/>
                  </a:lnTo>
                  <a:lnTo>
                    <a:pt x="884" y="211"/>
                  </a:lnTo>
                  <a:lnTo>
                    <a:pt x="892" y="214"/>
                  </a:lnTo>
                  <a:lnTo>
                    <a:pt x="899" y="218"/>
                  </a:lnTo>
                  <a:lnTo>
                    <a:pt x="907" y="224"/>
                  </a:lnTo>
                  <a:lnTo>
                    <a:pt x="914" y="228"/>
                  </a:lnTo>
                  <a:lnTo>
                    <a:pt x="922" y="233"/>
                  </a:lnTo>
                  <a:lnTo>
                    <a:pt x="930" y="237"/>
                  </a:lnTo>
                  <a:lnTo>
                    <a:pt x="937" y="243"/>
                  </a:lnTo>
                  <a:lnTo>
                    <a:pt x="945" y="249"/>
                  </a:lnTo>
                  <a:lnTo>
                    <a:pt x="952" y="254"/>
                  </a:lnTo>
                  <a:lnTo>
                    <a:pt x="960" y="258"/>
                  </a:lnTo>
                  <a:lnTo>
                    <a:pt x="968" y="264"/>
                  </a:lnTo>
                  <a:lnTo>
                    <a:pt x="977" y="269"/>
                  </a:lnTo>
                  <a:lnTo>
                    <a:pt x="985" y="275"/>
                  </a:lnTo>
                  <a:lnTo>
                    <a:pt x="994" y="281"/>
                  </a:lnTo>
                  <a:lnTo>
                    <a:pt x="1002" y="287"/>
                  </a:lnTo>
                  <a:lnTo>
                    <a:pt x="1011" y="292"/>
                  </a:lnTo>
                  <a:lnTo>
                    <a:pt x="1019" y="298"/>
                  </a:lnTo>
                  <a:lnTo>
                    <a:pt x="1027" y="304"/>
                  </a:lnTo>
                  <a:lnTo>
                    <a:pt x="1036" y="309"/>
                  </a:lnTo>
                  <a:lnTo>
                    <a:pt x="1046" y="317"/>
                  </a:lnTo>
                  <a:lnTo>
                    <a:pt x="1055" y="325"/>
                  </a:lnTo>
                  <a:lnTo>
                    <a:pt x="1063" y="330"/>
                  </a:lnTo>
                  <a:lnTo>
                    <a:pt x="1072" y="338"/>
                  </a:lnTo>
                  <a:lnTo>
                    <a:pt x="1082" y="344"/>
                  </a:lnTo>
                  <a:lnTo>
                    <a:pt x="1093" y="353"/>
                  </a:lnTo>
                  <a:lnTo>
                    <a:pt x="1103" y="359"/>
                  </a:lnTo>
                  <a:lnTo>
                    <a:pt x="1112" y="366"/>
                  </a:lnTo>
                  <a:lnTo>
                    <a:pt x="1122" y="374"/>
                  </a:lnTo>
                  <a:lnTo>
                    <a:pt x="1133" y="383"/>
                  </a:lnTo>
                  <a:lnTo>
                    <a:pt x="1152" y="399"/>
                  </a:lnTo>
                  <a:lnTo>
                    <a:pt x="1171" y="412"/>
                  </a:lnTo>
                  <a:lnTo>
                    <a:pt x="1190" y="427"/>
                  </a:lnTo>
                  <a:lnTo>
                    <a:pt x="1209" y="444"/>
                  </a:lnTo>
                  <a:lnTo>
                    <a:pt x="1228" y="458"/>
                  </a:lnTo>
                  <a:lnTo>
                    <a:pt x="1247" y="471"/>
                  </a:lnTo>
                  <a:lnTo>
                    <a:pt x="1264" y="486"/>
                  </a:lnTo>
                  <a:lnTo>
                    <a:pt x="1281" y="499"/>
                  </a:lnTo>
                  <a:lnTo>
                    <a:pt x="1298" y="511"/>
                  </a:lnTo>
                  <a:lnTo>
                    <a:pt x="1313" y="524"/>
                  </a:lnTo>
                  <a:lnTo>
                    <a:pt x="1329" y="537"/>
                  </a:lnTo>
                  <a:lnTo>
                    <a:pt x="1346" y="551"/>
                  </a:lnTo>
                  <a:lnTo>
                    <a:pt x="1359" y="562"/>
                  </a:lnTo>
                  <a:lnTo>
                    <a:pt x="1374" y="572"/>
                  </a:lnTo>
                  <a:lnTo>
                    <a:pt x="1388" y="583"/>
                  </a:lnTo>
                  <a:lnTo>
                    <a:pt x="1403" y="596"/>
                  </a:lnTo>
                  <a:lnTo>
                    <a:pt x="1414" y="606"/>
                  </a:lnTo>
                  <a:lnTo>
                    <a:pt x="1428" y="615"/>
                  </a:lnTo>
                  <a:lnTo>
                    <a:pt x="1441" y="625"/>
                  </a:lnTo>
                  <a:lnTo>
                    <a:pt x="1452" y="636"/>
                  </a:lnTo>
                  <a:lnTo>
                    <a:pt x="1464" y="646"/>
                  </a:lnTo>
                  <a:lnTo>
                    <a:pt x="1475" y="655"/>
                  </a:lnTo>
                  <a:lnTo>
                    <a:pt x="1486" y="663"/>
                  </a:lnTo>
                  <a:lnTo>
                    <a:pt x="1498" y="672"/>
                  </a:lnTo>
                  <a:lnTo>
                    <a:pt x="1507" y="680"/>
                  </a:lnTo>
                  <a:lnTo>
                    <a:pt x="1517" y="688"/>
                  </a:lnTo>
                  <a:lnTo>
                    <a:pt x="1526" y="695"/>
                  </a:lnTo>
                  <a:lnTo>
                    <a:pt x="1538" y="705"/>
                  </a:lnTo>
                  <a:lnTo>
                    <a:pt x="1545" y="710"/>
                  </a:lnTo>
                  <a:lnTo>
                    <a:pt x="1553" y="718"/>
                  </a:lnTo>
                  <a:lnTo>
                    <a:pt x="1562" y="726"/>
                  </a:lnTo>
                  <a:lnTo>
                    <a:pt x="1570" y="733"/>
                  </a:lnTo>
                  <a:lnTo>
                    <a:pt x="1578" y="739"/>
                  </a:lnTo>
                  <a:lnTo>
                    <a:pt x="1585" y="745"/>
                  </a:lnTo>
                  <a:lnTo>
                    <a:pt x="1591" y="750"/>
                  </a:lnTo>
                  <a:lnTo>
                    <a:pt x="1599" y="756"/>
                  </a:lnTo>
                  <a:lnTo>
                    <a:pt x="1604" y="760"/>
                  </a:lnTo>
                  <a:lnTo>
                    <a:pt x="1610" y="765"/>
                  </a:lnTo>
                  <a:lnTo>
                    <a:pt x="1616" y="771"/>
                  </a:lnTo>
                  <a:lnTo>
                    <a:pt x="1621" y="775"/>
                  </a:lnTo>
                  <a:lnTo>
                    <a:pt x="1631" y="783"/>
                  </a:lnTo>
                  <a:lnTo>
                    <a:pt x="1640" y="792"/>
                  </a:lnTo>
                  <a:lnTo>
                    <a:pt x="1648" y="798"/>
                  </a:lnTo>
                  <a:lnTo>
                    <a:pt x="1656" y="805"/>
                  </a:lnTo>
                  <a:lnTo>
                    <a:pt x="1659" y="809"/>
                  </a:lnTo>
                  <a:lnTo>
                    <a:pt x="1665" y="815"/>
                  </a:lnTo>
                  <a:lnTo>
                    <a:pt x="1669" y="817"/>
                  </a:lnTo>
                  <a:lnTo>
                    <a:pt x="1673" y="822"/>
                  </a:lnTo>
                  <a:lnTo>
                    <a:pt x="1678" y="824"/>
                  </a:lnTo>
                  <a:lnTo>
                    <a:pt x="1680" y="826"/>
                  </a:lnTo>
                  <a:lnTo>
                    <a:pt x="1935" y="720"/>
                  </a:lnTo>
                  <a:lnTo>
                    <a:pt x="1832" y="822"/>
                  </a:lnTo>
                  <a:lnTo>
                    <a:pt x="1697" y="925"/>
                  </a:lnTo>
                  <a:lnTo>
                    <a:pt x="1013" y="765"/>
                  </a:lnTo>
                  <a:lnTo>
                    <a:pt x="1006" y="764"/>
                  </a:lnTo>
                  <a:lnTo>
                    <a:pt x="998" y="762"/>
                  </a:lnTo>
                  <a:lnTo>
                    <a:pt x="990" y="758"/>
                  </a:lnTo>
                  <a:lnTo>
                    <a:pt x="983" y="756"/>
                  </a:lnTo>
                  <a:lnTo>
                    <a:pt x="975" y="754"/>
                  </a:lnTo>
                  <a:lnTo>
                    <a:pt x="968" y="752"/>
                  </a:lnTo>
                  <a:lnTo>
                    <a:pt x="962" y="748"/>
                  </a:lnTo>
                  <a:lnTo>
                    <a:pt x="954" y="746"/>
                  </a:lnTo>
                  <a:lnTo>
                    <a:pt x="947" y="745"/>
                  </a:lnTo>
                  <a:lnTo>
                    <a:pt x="939" y="743"/>
                  </a:lnTo>
                  <a:lnTo>
                    <a:pt x="932" y="739"/>
                  </a:lnTo>
                  <a:lnTo>
                    <a:pt x="924" y="737"/>
                  </a:lnTo>
                  <a:lnTo>
                    <a:pt x="916" y="735"/>
                  </a:lnTo>
                  <a:lnTo>
                    <a:pt x="911" y="733"/>
                  </a:lnTo>
                  <a:lnTo>
                    <a:pt x="903" y="729"/>
                  </a:lnTo>
                  <a:lnTo>
                    <a:pt x="895" y="727"/>
                  </a:lnTo>
                  <a:lnTo>
                    <a:pt x="888" y="726"/>
                  </a:lnTo>
                  <a:lnTo>
                    <a:pt x="880" y="722"/>
                  </a:lnTo>
                  <a:lnTo>
                    <a:pt x="873" y="720"/>
                  </a:lnTo>
                  <a:lnTo>
                    <a:pt x="867" y="718"/>
                  </a:lnTo>
                  <a:lnTo>
                    <a:pt x="859" y="716"/>
                  </a:lnTo>
                  <a:lnTo>
                    <a:pt x="852" y="712"/>
                  </a:lnTo>
                  <a:lnTo>
                    <a:pt x="844" y="710"/>
                  </a:lnTo>
                  <a:lnTo>
                    <a:pt x="836" y="708"/>
                  </a:lnTo>
                  <a:lnTo>
                    <a:pt x="829" y="705"/>
                  </a:lnTo>
                  <a:lnTo>
                    <a:pt x="821" y="703"/>
                  </a:lnTo>
                  <a:lnTo>
                    <a:pt x="814" y="699"/>
                  </a:lnTo>
                  <a:lnTo>
                    <a:pt x="808" y="697"/>
                  </a:lnTo>
                  <a:lnTo>
                    <a:pt x="800" y="695"/>
                  </a:lnTo>
                  <a:lnTo>
                    <a:pt x="793" y="693"/>
                  </a:lnTo>
                  <a:lnTo>
                    <a:pt x="785" y="689"/>
                  </a:lnTo>
                  <a:lnTo>
                    <a:pt x="779" y="688"/>
                  </a:lnTo>
                  <a:lnTo>
                    <a:pt x="770" y="686"/>
                  </a:lnTo>
                  <a:lnTo>
                    <a:pt x="764" y="682"/>
                  </a:lnTo>
                  <a:lnTo>
                    <a:pt x="755" y="680"/>
                  </a:lnTo>
                  <a:lnTo>
                    <a:pt x="749" y="676"/>
                  </a:lnTo>
                  <a:lnTo>
                    <a:pt x="741" y="674"/>
                  </a:lnTo>
                  <a:lnTo>
                    <a:pt x="734" y="670"/>
                  </a:lnTo>
                  <a:lnTo>
                    <a:pt x="726" y="669"/>
                  </a:lnTo>
                  <a:lnTo>
                    <a:pt x="721" y="667"/>
                  </a:lnTo>
                  <a:lnTo>
                    <a:pt x="711" y="665"/>
                  </a:lnTo>
                  <a:lnTo>
                    <a:pt x="705" y="661"/>
                  </a:lnTo>
                  <a:lnTo>
                    <a:pt x="696" y="659"/>
                  </a:lnTo>
                  <a:lnTo>
                    <a:pt x="690" y="655"/>
                  </a:lnTo>
                  <a:lnTo>
                    <a:pt x="683" y="653"/>
                  </a:lnTo>
                  <a:lnTo>
                    <a:pt x="675" y="650"/>
                  </a:lnTo>
                  <a:lnTo>
                    <a:pt x="667" y="648"/>
                  </a:lnTo>
                  <a:lnTo>
                    <a:pt x="662" y="646"/>
                  </a:lnTo>
                  <a:lnTo>
                    <a:pt x="652" y="642"/>
                  </a:lnTo>
                  <a:lnTo>
                    <a:pt x="646" y="640"/>
                  </a:lnTo>
                  <a:lnTo>
                    <a:pt x="637" y="636"/>
                  </a:lnTo>
                  <a:lnTo>
                    <a:pt x="631" y="634"/>
                  </a:lnTo>
                  <a:lnTo>
                    <a:pt x="624" y="631"/>
                  </a:lnTo>
                  <a:lnTo>
                    <a:pt x="616" y="629"/>
                  </a:lnTo>
                  <a:lnTo>
                    <a:pt x="608" y="625"/>
                  </a:lnTo>
                  <a:lnTo>
                    <a:pt x="603" y="623"/>
                  </a:lnTo>
                  <a:lnTo>
                    <a:pt x="595" y="619"/>
                  </a:lnTo>
                  <a:lnTo>
                    <a:pt x="588" y="617"/>
                  </a:lnTo>
                  <a:lnTo>
                    <a:pt x="580" y="615"/>
                  </a:lnTo>
                  <a:lnTo>
                    <a:pt x="574" y="612"/>
                  </a:lnTo>
                  <a:lnTo>
                    <a:pt x="567" y="610"/>
                  </a:lnTo>
                  <a:lnTo>
                    <a:pt x="559" y="606"/>
                  </a:lnTo>
                  <a:lnTo>
                    <a:pt x="551" y="604"/>
                  </a:lnTo>
                  <a:lnTo>
                    <a:pt x="546" y="602"/>
                  </a:lnTo>
                  <a:lnTo>
                    <a:pt x="354" y="448"/>
                  </a:lnTo>
                  <a:lnTo>
                    <a:pt x="270" y="460"/>
                  </a:lnTo>
                  <a:lnTo>
                    <a:pt x="0" y="114"/>
                  </a:lnTo>
                  <a:lnTo>
                    <a:pt x="105" y="201"/>
                  </a:lnTo>
                  <a:lnTo>
                    <a:pt x="116" y="182"/>
                  </a:lnTo>
                  <a:lnTo>
                    <a:pt x="6" y="72"/>
                  </a:lnTo>
                  <a:lnTo>
                    <a:pt x="8" y="70"/>
                  </a:lnTo>
                  <a:lnTo>
                    <a:pt x="12" y="68"/>
                  </a:lnTo>
                  <a:lnTo>
                    <a:pt x="14" y="66"/>
                  </a:lnTo>
                  <a:lnTo>
                    <a:pt x="19" y="64"/>
                  </a:lnTo>
                  <a:lnTo>
                    <a:pt x="23" y="62"/>
                  </a:lnTo>
                  <a:lnTo>
                    <a:pt x="31" y="60"/>
                  </a:lnTo>
                  <a:lnTo>
                    <a:pt x="36" y="57"/>
                  </a:lnTo>
                  <a:lnTo>
                    <a:pt x="44" y="55"/>
                  </a:lnTo>
                  <a:lnTo>
                    <a:pt x="52" y="51"/>
                  </a:lnTo>
                  <a:lnTo>
                    <a:pt x="59" y="49"/>
                  </a:lnTo>
                  <a:lnTo>
                    <a:pt x="67" y="45"/>
                  </a:lnTo>
                  <a:lnTo>
                    <a:pt x="76" y="41"/>
                  </a:lnTo>
                  <a:lnTo>
                    <a:pt x="80" y="40"/>
                  </a:lnTo>
                  <a:lnTo>
                    <a:pt x="86" y="38"/>
                  </a:lnTo>
                  <a:lnTo>
                    <a:pt x="92" y="36"/>
                  </a:lnTo>
                  <a:lnTo>
                    <a:pt x="97" y="36"/>
                  </a:lnTo>
                  <a:lnTo>
                    <a:pt x="101" y="32"/>
                  </a:lnTo>
                  <a:lnTo>
                    <a:pt x="105" y="32"/>
                  </a:lnTo>
                  <a:lnTo>
                    <a:pt x="111" y="28"/>
                  </a:lnTo>
                  <a:lnTo>
                    <a:pt x="116" y="28"/>
                  </a:lnTo>
                  <a:lnTo>
                    <a:pt x="122" y="26"/>
                  </a:lnTo>
                  <a:lnTo>
                    <a:pt x="128" y="24"/>
                  </a:lnTo>
                  <a:lnTo>
                    <a:pt x="133" y="22"/>
                  </a:lnTo>
                  <a:lnTo>
                    <a:pt x="139" y="21"/>
                  </a:lnTo>
                  <a:lnTo>
                    <a:pt x="145" y="19"/>
                  </a:lnTo>
                  <a:lnTo>
                    <a:pt x="150" y="17"/>
                  </a:lnTo>
                  <a:lnTo>
                    <a:pt x="156" y="15"/>
                  </a:lnTo>
                  <a:lnTo>
                    <a:pt x="162" y="15"/>
                  </a:lnTo>
                  <a:lnTo>
                    <a:pt x="168" y="13"/>
                  </a:lnTo>
                  <a:lnTo>
                    <a:pt x="173" y="11"/>
                  </a:lnTo>
                  <a:lnTo>
                    <a:pt x="181" y="9"/>
                  </a:lnTo>
                  <a:lnTo>
                    <a:pt x="187" y="9"/>
                  </a:lnTo>
                  <a:lnTo>
                    <a:pt x="192" y="7"/>
                  </a:lnTo>
                  <a:lnTo>
                    <a:pt x="198" y="7"/>
                  </a:lnTo>
                  <a:lnTo>
                    <a:pt x="206" y="5"/>
                  </a:lnTo>
                  <a:lnTo>
                    <a:pt x="211" y="3"/>
                  </a:lnTo>
                  <a:lnTo>
                    <a:pt x="217" y="3"/>
                  </a:lnTo>
                  <a:lnTo>
                    <a:pt x="225" y="2"/>
                  </a:lnTo>
                  <a:lnTo>
                    <a:pt x="230" y="2"/>
                  </a:lnTo>
                  <a:lnTo>
                    <a:pt x="238" y="2"/>
                  </a:lnTo>
                  <a:lnTo>
                    <a:pt x="244" y="2"/>
                  </a:lnTo>
                  <a:lnTo>
                    <a:pt x="249" y="2"/>
                  </a:lnTo>
                  <a:lnTo>
                    <a:pt x="255" y="0"/>
                  </a:lnTo>
                  <a:lnTo>
                    <a:pt x="263" y="0"/>
                  </a:lnTo>
                  <a:lnTo>
                    <a:pt x="268" y="0"/>
                  </a:lnTo>
                  <a:lnTo>
                    <a:pt x="276" y="0"/>
                  </a:lnTo>
                  <a:lnTo>
                    <a:pt x="282" y="0"/>
                  </a:lnTo>
                  <a:lnTo>
                    <a:pt x="289" y="2"/>
                  </a:lnTo>
                  <a:lnTo>
                    <a:pt x="289" y="2"/>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7" name="Freeform 329"/>
            <p:cNvSpPr>
              <a:spLocks/>
            </p:cNvSpPr>
            <p:nvPr/>
          </p:nvSpPr>
          <p:spPr bwMode="auto">
            <a:xfrm>
              <a:off x="3818" y="2716"/>
              <a:ext cx="296" cy="71"/>
            </a:xfrm>
            <a:custGeom>
              <a:avLst/>
              <a:gdLst>
                <a:gd name="T0" fmla="*/ 397 w 591"/>
                <a:gd name="T1" fmla="*/ 140 h 140"/>
                <a:gd name="T2" fmla="*/ 27 w 591"/>
                <a:gd name="T3" fmla="*/ 55 h 140"/>
                <a:gd name="T4" fmla="*/ 0 w 591"/>
                <a:gd name="T5" fmla="*/ 30 h 140"/>
                <a:gd name="T6" fmla="*/ 171 w 591"/>
                <a:gd name="T7" fmla="*/ 0 h 140"/>
                <a:gd name="T8" fmla="*/ 591 w 591"/>
                <a:gd name="T9" fmla="*/ 127 h 140"/>
                <a:gd name="T10" fmla="*/ 397 w 591"/>
                <a:gd name="T11" fmla="*/ 140 h 140"/>
                <a:gd name="T12" fmla="*/ 397 w 591"/>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591" h="140">
                  <a:moveTo>
                    <a:pt x="397" y="140"/>
                  </a:moveTo>
                  <a:lnTo>
                    <a:pt x="27" y="55"/>
                  </a:lnTo>
                  <a:lnTo>
                    <a:pt x="0" y="30"/>
                  </a:lnTo>
                  <a:lnTo>
                    <a:pt x="171" y="0"/>
                  </a:lnTo>
                  <a:lnTo>
                    <a:pt x="591" y="127"/>
                  </a:lnTo>
                  <a:lnTo>
                    <a:pt x="397" y="140"/>
                  </a:lnTo>
                  <a:lnTo>
                    <a:pt x="397" y="14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8" name="Freeform 330"/>
            <p:cNvSpPr>
              <a:spLocks/>
            </p:cNvSpPr>
            <p:nvPr/>
          </p:nvSpPr>
          <p:spPr bwMode="auto">
            <a:xfrm>
              <a:off x="3876" y="2716"/>
              <a:ext cx="56" cy="57"/>
            </a:xfrm>
            <a:custGeom>
              <a:avLst/>
              <a:gdLst>
                <a:gd name="T0" fmla="*/ 28 w 112"/>
                <a:gd name="T1" fmla="*/ 106 h 114"/>
                <a:gd name="T2" fmla="*/ 32 w 112"/>
                <a:gd name="T3" fmla="*/ 108 h 114"/>
                <a:gd name="T4" fmla="*/ 38 w 112"/>
                <a:gd name="T5" fmla="*/ 110 h 114"/>
                <a:gd name="T6" fmla="*/ 44 w 112"/>
                <a:gd name="T7" fmla="*/ 112 h 114"/>
                <a:gd name="T8" fmla="*/ 49 w 112"/>
                <a:gd name="T9" fmla="*/ 114 h 114"/>
                <a:gd name="T10" fmla="*/ 53 w 112"/>
                <a:gd name="T11" fmla="*/ 114 h 114"/>
                <a:gd name="T12" fmla="*/ 59 w 112"/>
                <a:gd name="T13" fmla="*/ 114 h 114"/>
                <a:gd name="T14" fmla="*/ 65 w 112"/>
                <a:gd name="T15" fmla="*/ 112 h 114"/>
                <a:gd name="T16" fmla="*/ 70 w 112"/>
                <a:gd name="T17" fmla="*/ 112 h 114"/>
                <a:gd name="T18" fmla="*/ 80 w 112"/>
                <a:gd name="T19" fmla="*/ 108 h 114"/>
                <a:gd name="T20" fmla="*/ 89 w 112"/>
                <a:gd name="T21" fmla="*/ 102 h 114"/>
                <a:gd name="T22" fmla="*/ 97 w 112"/>
                <a:gd name="T23" fmla="*/ 95 h 114"/>
                <a:gd name="T24" fmla="*/ 104 w 112"/>
                <a:gd name="T25" fmla="*/ 85 h 114"/>
                <a:gd name="T26" fmla="*/ 106 w 112"/>
                <a:gd name="T27" fmla="*/ 79 h 114"/>
                <a:gd name="T28" fmla="*/ 110 w 112"/>
                <a:gd name="T29" fmla="*/ 74 h 114"/>
                <a:gd name="T30" fmla="*/ 110 w 112"/>
                <a:gd name="T31" fmla="*/ 68 h 114"/>
                <a:gd name="T32" fmla="*/ 112 w 112"/>
                <a:gd name="T33" fmla="*/ 64 h 114"/>
                <a:gd name="T34" fmla="*/ 112 w 112"/>
                <a:gd name="T35" fmla="*/ 58 h 114"/>
                <a:gd name="T36" fmla="*/ 112 w 112"/>
                <a:gd name="T37" fmla="*/ 53 h 114"/>
                <a:gd name="T38" fmla="*/ 112 w 112"/>
                <a:gd name="T39" fmla="*/ 47 h 114"/>
                <a:gd name="T40" fmla="*/ 112 w 112"/>
                <a:gd name="T41" fmla="*/ 41 h 114"/>
                <a:gd name="T42" fmla="*/ 108 w 112"/>
                <a:gd name="T43" fmla="*/ 36 h 114"/>
                <a:gd name="T44" fmla="*/ 106 w 112"/>
                <a:gd name="T45" fmla="*/ 30 h 114"/>
                <a:gd name="T46" fmla="*/ 104 w 112"/>
                <a:gd name="T47" fmla="*/ 26 h 114"/>
                <a:gd name="T48" fmla="*/ 101 w 112"/>
                <a:gd name="T49" fmla="*/ 22 h 114"/>
                <a:gd name="T50" fmla="*/ 95 w 112"/>
                <a:gd name="T51" fmla="*/ 15 h 114"/>
                <a:gd name="T52" fmla="*/ 85 w 112"/>
                <a:gd name="T53" fmla="*/ 9 h 114"/>
                <a:gd name="T54" fmla="*/ 80 w 112"/>
                <a:gd name="T55" fmla="*/ 5 h 114"/>
                <a:gd name="T56" fmla="*/ 74 w 112"/>
                <a:gd name="T57" fmla="*/ 3 h 114"/>
                <a:gd name="T58" fmla="*/ 68 w 112"/>
                <a:gd name="T59" fmla="*/ 0 h 114"/>
                <a:gd name="T60" fmla="*/ 65 w 112"/>
                <a:gd name="T61" fmla="*/ 0 h 114"/>
                <a:gd name="T62" fmla="*/ 59 w 112"/>
                <a:gd name="T63" fmla="*/ 0 h 114"/>
                <a:gd name="T64" fmla="*/ 53 w 112"/>
                <a:gd name="T65" fmla="*/ 0 h 114"/>
                <a:gd name="T66" fmla="*/ 47 w 112"/>
                <a:gd name="T67" fmla="*/ 0 h 114"/>
                <a:gd name="T68" fmla="*/ 44 w 112"/>
                <a:gd name="T69" fmla="*/ 1 h 114"/>
                <a:gd name="T70" fmla="*/ 38 w 112"/>
                <a:gd name="T71" fmla="*/ 1 h 114"/>
                <a:gd name="T72" fmla="*/ 32 w 112"/>
                <a:gd name="T73" fmla="*/ 3 h 114"/>
                <a:gd name="T74" fmla="*/ 27 w 112"/>
                <a:gd name="T75" fmla="*/ 7 h 114"/>
                <a:gd name="T76" fmla="*/ 23 w 112"/>
                <a:gd name="T77" fmla="*/ 11 h 114"/>
                <a:gd name="T78" fmla="*/ 17 w 112"/>
                <a:gd name="T79" fmla="*/ 13 h 114"/>
                <a:gd name="T80" fmla="*/ 13 w 112"/>
                <a:gd name="T81" fmla="*/ 19 h 114"/>
                <a:gd name="T82" fmla="*/ 11 w 112"/>
                <a:gd name="T83" fmla="*/ 22 h 114"/>
                <a:gd name="T84" fmla="*/ 8 w 112"/>
                <a:gd name="T85" fmla="*/ 28 h 114"/>
                <a:gd name="T86" fmla="*/ 6 w 112"/>
                <a:gd name="T87" fmla="*/ 32 h 114"/>
                <a:gd name="T88" fmla="*/ 2 w 112"/>
                <a:gd name="T89" fmla="*/ 38 h 114"/>
                <a:gd name="T90" fmla="*/ 0 w 112"/>
                <a:gd name="T91" fmla="*/ 43 h 114"/>
                <a:gd name="T92" fmla="*/ 0 w 112"/>
                <a:gd name="T93" fmla="*/ 49 h 114"/>
                <a:gd name="T94" fmla="*/ 0 w 112"/>
                <a:gd name="T95" fmla="*/ 55 h 114"/>
                <a:gd name="T96" fmla="*/ 0 w 112"/>
                <a:gd name="T97" fmla="*/ 60 h 114"/>
                <a:gd name="T98" fmla="*/ 0 w 112"/>
                <a:gd name="T99" fmla="*/ 66 h 114"/>
                <a:gd name="T100" fmla="*/ 2 w 112"/>
                <a:gd name="T101" fmla="*/ 70 h 114"/>
                <a:gd name="T102" fmla="*/ 6 w 112"/>
                <a:gd name="T103" fmla="*/ 79 h 114"/>
                <a:gd name="T104" fmla="*/ 11 w 112"/>
                <a:gd name="T105" fmla="*/ 91 h 114"/>
                <a:gd name="T106" fmla="*/ 19 w 112"/>
                <a:gd name="T107" fmla="*/ 98 h 114"/>
                <a:gd name="T108" fmla="*/ 28 w 112"/>
                <a:gd name="T109" fmla="*/ 106 h 114"/>
                <a:gd name="T110" fmla="*/ 28 w 112"/>
                <a:gd name="T11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 h="114">
                  <a:moveTo>
                    <a:pt x="28" y="106"/>
                  </a:moveTo>
                  <a:lnTo>
                    <a:pt x="32" y="108"/>
                  </a:lnTo>
                  <a:lnTo>
                    <a:pt x="38" y="110"/>
                  </a:lnTo>
                  <a:lnTo>
                    <a:pt x="44" y="112"/>
                  </a:lnTo>
                  <a:lnTo>
                    <a:pt x="49" y="114"/>
                  </a:lnTo>
                  <a:lnTo>
                    <a:pt x="53" y="114"/>
                  </a:lnTo>
                  <a:lnTo>
                    <a:pt x="59" y="114"/>
                  </a:lnTo>
                  <a:lnTo>
                    <a:pt x="65" y="112"/>
                  </a:lnTo>
                  <a:lnTo>
                    <a:pt x="70" y="112"/>
                  </a:lnTo>
                  <a:lnTo>
                    <a:pt x="80" y="108"/>
                  </a:lnTo>
                  <a:lnTo>
                    <a:pt x="89" y="102"/>
                  </a:lnTo>
                  <a:lnTo>
                    <a:pt x="97" y="95"/>
                  </a:lnTo>
                  <a:lnTo>
                    <a:pt x="104" y="85"/>
                  </a:lnTo>
                  <a:lnTo>
                    <a:pt x="106" y="79"/>
                  </a:lnTo>
                  <a:lnTo>
                    <a:pt x="110" y="74"/>
                  </a:lnTo>
                  <a:lnTo>
                    <a:pt x="110" y="68"/>
                  </a:lnTo>
                  <a:lnTo>
                    <a:pt x="112" y="64"/>
                  </a:lnTo>
                  <a:lnTo>
                    <a:pt x="112" y="58"/>
                  </a:lnTo>
                  <a:lnTo>
                    <a:pt x="112" y="53"/>
                  </a:lnTo>
                  <a:lnTo>
                    <a:pt x="112" y="47"/>
                  </a:lnTo>
                  <a:lnTo>
                    <a:pt x="112" y="41"/>
                  </a:lnTo>
                  <a:lnTo>
                    <a:pt x="108" y="36"/>
                  </a:lnTo>
                  <a:lnTo>
                    <a:pt x="106" y="30"/>
                  </a:lnTo>
                  <a:lnTo>
                    <a:pt x="104" y="26"/>
                  </a:lnTo>
                  <a:lnTo>
                    <a:pt x="101" y="22"/>
                  </a:lnTo>
                  <a:lnTo>
                    <a:pt x="95" y="15"/>
                  </a:lnTo>
                  <a:lnTo>
                    <a:pt x="85" y="9"/>
                  </a:lnTo>
                  <a:lnTo>
                    <a:pt x="80" y="5"/>
                  </a:lnTo>
                  <a:lnTo>
                    <a:pt x="74" y="3"/>
                  </a:lnTo>
                  <a:lnTo>
                    <a:pt x="68" y="0"/>
                  </a:lnTo>
                  <a:lnTo>
                    <a:pt x="65" y="0"/>
                  </a:lnTo>
                  <a:lnTo>
                    <a:pt x="59" y="0"/>
                  </a:lnTo>
                  <a:lnTo>
                    <a:pt x="53" y="0"/>
                  </a:lnTo>
                  <a:lnTo>
                    <a:pt x="47" y="0"/>
                  </a:lnTo>
                  <a:lnTo>
                    <a:pt x="44" y="1"/>
                  </a:lnTo>
                  <a:lnTo>
                    <a:pt x="38" y="1"/>
                  </a:lnTo>
                  <a:lnTo>
                    <a:pt x="32" y="3"/>
                  </a:lnTo>
                  <a:lnTo>
                    <a:pt x="27" y="7"/>
                  </a:lnTo>
                  <a:lnTo>
                    <a:pt x="23" y="11"/>
                  </a:lnTo>
                  <a:lnTo>
                    <a:pt x="17" y="13"/>
                  </a:lnTo>
                  <a:lnTo>
                    <a:pt x="13" y="19"/>
                  </a:lnTo>
                  <a:lnTo>
                    <a:pt x="11" y="22"/>
                  </a:lnTo>
                  <a:lnTo>
                    <a:pt x="8" y="28"/>
                  </a:lnTo>
                  <a:lnTo>
                    <a:pt x="6" y="32"/>
                  </a:lnTo>
                  <a:lnTo>
                    <a:pt x="2" y="38"/>
                  </a:lnTo>
                  <a:lnTo>
                    <a:pt x="0" y="43"/>
                  </a:lnTo>
                  <a:lnTo>
                    <a:pt x="0" y="49"/>
                  </a:lnTo>
                  <a:lnTo>
                    <a:pt x="0" y="55"/>
                  </a:lnTo>
                  <a:lnTo>
                    <a:pt x="0" y="60"/>
                  </a:lnTo>
                  <a:lnTo>
                    <a:pt x="0" y="66"/>
                  </a:lnTo>
                  <a:lnTo>
                    <a:pt x="2" y="70"/>
                  </a:lnTo>
                  <a:lnTo>
                    <a:pt x="6" y="79"/>
                  </a:lnTo>
                  <a:lnTo>
                    <a:pt x="11" y="91"/>
                  </a:lnTo>
                  <a:lnTo>
                    <a:pt x="19" y="98"/>
                  </a:lnTo>
                  <a:lnTo>
                    <a:pt x="28" y="106"/>
                  </a:lnTo>
                  <a:lnTo>
                    <a:pt x="28"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39" name="Freeform 331"/>
            <p:cNvSpPr>
              <a:spLocks/>
            </p:cNvSpPr>
            <p:nvPr/>
          </p:nvSpPr>
          <p:spPr bwMode="auto">
            <a:xfrm>
              <a:off x="4177" y="2773"/>
              <a:ext cx="192" cy="72"/>
            </a:xfrm>
            <a:custGeom>
              <a:avLst/>
              <a:gdLst>
                <a:gd name="T0" fmla="*/ 0 w 384"/>
                <a:gd name="T1" fmla="*/ 0 h 142"/>
                <a:gd name="T2" fmla="*/ 276 w 384"/>
                <a:gd name="T3" fmla="*/ 142 h 142"/>
                <a:gd name="T4" fmla="*/ 384 w 384"/>
                <a:gd name="T5" fmla="*/ 87 h 142"/>
                <a:gd name="T6" fmla="*/ 284 w 384"/>
                <a:gd name="T7" fmla="*/ 43 h 142"/>
                <a:gd name="T8" fmla="*/ 0 w 384"/>
                <a:gd name="T9" fmla="*/ 0 h 142"/>
                <a:gd name="T10" fmla="*/ 0 w 384"/>
                <a:gd name="T11" fmla="*/ 0 h 142"/>
              </a:gdLst>
              <a:ahLst/>
              <a:cxnLst>
                <a:cxn ang="0">
                  <a:pos x="T0" y="T1"/>
                </a:cxn>
                <a:cxn ang="0">
                  <a:pos x="T2" y="T3"/>
                </a:cxn>
                <a:cxn ang="0">
                  <a:pos x="T4" y="T5"/>
                </a:cxn>
                <a:cxn ang="0">
                  <a:pos x="T6" y="T7"/>
                </a:cxn>
                <a:cxn ang="0">
                  <a:pos x="T8" y="T9"/>
                </a:cxn>
                <a:cxn ang="0">
                  <a:pos x="T10" y="T11"/>
                </a:cxn>
              </a:cxnLst>
              <a:rect l="0" t="0" r="r" b="b"/>
              <a:pathLst>
                <a:path w="384" h="142">
                  <a:moveTo>
                    <a:pt x="0" y="0"/>
                  </a:moveTo>
                  <a:lnTo>
                    <a:pt x="276" y="142"/>
                  </a:lnTo>
                  <a:lnTo>
                    <a:pt x="384" y="87"/>
                  </a:lnTo>
                  <a:lnTo>
                    <a:pt x="284" y="4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0" name="Freeform 332"/>
            <p:cNvSpPr>
              <a:spLocks/>
            </p:cNvSpPr>
            <p:nvPr/>
          </p:nvSpPr>
          <p:spPr bwMode="auto">
            <a:xfrm>
              <a:off x="4582" y="3065"/>
              <a:ext cx="97" cy="124"/>
            </a:xfrm>
            <a:custGeom>
              <a:avLst/>
              <a:gdLst>
                <a:gd name="T0" fmla="*/ 23 w 194"/>
                <a:gd name="T1" fmla="*/ 186 h 247"/>
                <a:gd name="T2" fmla="*/ 82 w 194"/>
                <a:gd name="T3" fmla="*/ 55 h 247"/>
                <a:gd name="T4" fmla="*/ 194 w 194"/>
                <a:gd name="T5" fmla="*/ 0 h 247"/>
                <a:gd name="T6" fmla="*/ 171 w 194"/>
                <a:gd name="T7" fmla="*/ 112 h 247"/>
                <a:gd name="T8" fmla="*/ 0 w 194"/>
                <a:gd name="T9" fmla="*/ 247 h 247"/>
                <a:gd name="T10" fmla="*/ 23 w 194"/>
                <a:gd name="T11" fmla="*/ 186 h 247"/>
                <a:gd name="T12" fmla="*/ 23 w 194"/>
                <a:gd name="T13" fmla="*/ 186 h 247"/>
              </a:gdLst>
              <a:ahLst/>
              <a:cxnLst>
                <a:cxn ang="0">
                  <a:pos x="T0" y="T1"/>
                </a:cxn>
                <a:cxn ang="0">
                  <a:pos x="T2" y="T3"/>
                </a:cxn>
                <a:cxn ang="0">
                  <a:pos x="T4" y="T5"/>
                </a:cxn>
                <a:cxn ang="0">
                  <a:pos x="T6" y="T7"/>
                </a:cxn>
                <a:cxn ang="0">
                  <a:pos x="T8" y="T9"/>
                </a:cxn>
                <a:cxn ang="0">
                  <a:pos x="T10" y="T11"/>
                </a:cxn>
                <a:cxn ang="0">
                  <a:pos x="T12" y="T13"/>
                </a:cxn>
              </a:cxnLst>
              <a:rect l="0" t="0" r="r" b="b"/>
              <a:pathLst>
                <a:path w="194" h="247">
                  <a:moveTo>
                    <a:pt x="23" y="186"/>
                  </a:moveTo>
                  <a:lnTo>
                    <a:pt x="82" y="55"/>
                  </a:lnTo>
                  <a:lnTo>
                    <a:pt x="194" y="0"/>
                  </a:lnTo>
                  <a:lnTo>
                    <a:pt x="171" y="112"/>
                  </a:lnTo>
                  <a:lnTo>
                    <a:pt x="0" y="247"/>
                  </a:lnTo>
                  <a:lnTo>
                    <a:pt x="23" y="186"/>
                  </a:lnTo>
                  <a:lnTo>
                    <a:pt x="23"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1" name="Freeform 333"/>
            <p:cNvSpPr>
              <a:spLocks/>
            </p:cNvSpPr>
            <p:nvPr/>
          </p:nvSpPr>
          <p:spPr bwMode="auto">
            <a:xfrm>
              <a:off x="4016" y="2742"/>
              <a:ext cx="563" cy="400"/>
            </a:xfrm>
            <a:custGeom>
              <a:avLst/>
              <a:gdLst>
                <a:gd name="T0" fmla="*/ 42 w 1127"/>
                <a:gd name="T1" fmla="*/ 106 h 800"/>
                <a:gd name="T2" fmla="*/ 63 w 1127"/>
                <a:gd name="T3" fmla="*/ 118 h 800"/>
                <a:gd name="T4" fmla="*/ 93 w 1127"/>
                <a:gd name="T5" fmla="*/ 131 h 800"/>
                <a:gd name="T6" fmla="*/ 131 w 1127"/>
                <a:gd name="T7" fmla="*/ 150 h 800"/>
                <a:gd name="T8" fmla="*/ 175 w 1127"/>
                <a:gd name="T9" fmla="*/ 173 h 800"/>
                <a:gd name="T10" fmla="*/ 226 w 1127"/>
                <a:gd name="T11" fmla="*/ 199 h 800"/>
                <a:gd name="T12" fmla="*/ 283 w 1127"/>
                <a:gd name="T13" fmla="*/ 230 h 800"/>
                <a:gd name="T14" fmla="*/ 340 w 1127"/>
                <a:gd name="T15" fmla="*/ 262 h 800"/>
                <a:gd name="T16" fmla="*/ 401 w 1127"/>
                <a:gd name="T17" fmla="*/ 294 h 800"/>
                <a:gd name="T18" fmla="*/ 462 w 1127"/>
                <a:gd name="T19" fmla="*/ 327 h 800"/>
                <a:gd name="T20" fmla="*/ 523 w 1127"/>
                <a:gd name="T21" fmla="*/ 361 h 800"/>
                <a:gd name="T22" fmla="*/ 580 w 1127"/>
                <a:gd name="T23" fmla="*/ 395 h 800"/>
                <a:gd name="T24" fmla="*/ 633 w 1127"/>
                <a:gd name="T25" fmla="*/ 427 h 800"/>
                <a:gd name="T26" fmla="*/ 683 w 1127"/>
                <a:gd name="T27" fmla="*/ 460 h 800"/>
                <a:gd name="T28" fmla="*/ 724 w 1127"/>
                <a:gd name="T29" fmla="*/ 488 h 800"/>
                <a:gd name="T30" fmla="*/ 760 w 1127"/>
                <a:gd name="T31" fmla="*/ 517 h 800"/>
                <a:gd name="T32" fmla="*/ 793 w 1127"/>
                <a:gd name="T33" fmla="*/ 541 h 800"/>
                <a:gd name="T34" fmla="*/ 825 w 1127"/>
                <a:gd name="T35" fmla="*/ 568 h 800"/>
                <a:gd name="T36" fmla="*/ 857 w 1127"/>
                <a:gd name="T37" fmla="*/ 593 h 800"/>
                <a:gd name="T38" fmla="*/ 890 w 1127"/>
                <a:gd name="T39" fmla="*/ 619 h 800"/>
                <a:gd name="T40" fmla="*/ 920 w 1127"/>
                <a:gd name="T41" fmla="*/ 642 h 800"/>
                <a:gd name="T42" fmla="*/ 951 w 1127"/>
                <a:gd name="T43" fmla="*/ 667 h 800"/>
                <a:gd name="T44" fmla="*/ 979 w 1127"/>
                <a:gd name="T45" fmla="*/ 690 h 800"/>
                <a:gd name="T46" fmla="*/ 1006 w 1127"/>
                <a:gd name="T47" fmla="*/ 711 h 800"/>
                <a:gd name="T48" fmla="*/ 1032 w 1127"/>
                <a:gd name="T49" fmla="*/ 730 h 800"/>
                <a:gd name="T50" fmla="*/ 1059 w 1127"/>
                <a:gd name="T51" fmla="*/ 750 h 800"/>
                <a:gd name="T52" fmla="*/ 1095 w 1127"/>
                <a:gd name="T53" fmla="*/ 779 h 800"/>
                <a:gd name="T54" fmla="*/ 1118 w 1127"/>
                <a:gd name="T55" fmla="*/ 796 h 800"/>
                <a:gd name="T56" fmla="*/ 1123 w 1127"/>
                <a:gd name="T57" fmla="*/ 771 h 800"/>
                <a:gd name="T58" fmla="*/ 1099 w 1127"/>
                <a:gd name="T59" fmla="*/ 747 h 800"/>
                <a:gd name="T60" fmla="*/ 1080 w 1127"/>
                <a:gd name="T61" fmla="*/ 728 h 800"/>
                <a:gd name="T62" fmla="*/ 1053 w 1127"/>
                <a:gd name="T63" fmla="*/ 703 h 800"/>
                <a:gd name="T64" fmla="*/ 1025 w 1127"/>
                <a:gd name="T65" fmla="*/ 676 h 800"/>
                <a:gd name="T66" fmla="*/ 990 w 1127"/>
                <a:gd name="T67" fmla="*/ 644 h 800"/>
                <a:gd name="T68" fmla="*/ 954 w 1127"/>
                <a:gd name="T69" fmla="*/ 612 h 800"/>
                <a:gd name="T70" fmla="*/ 911 w 1127"/>
                <a:gd name="T71" fmla="*/ 574 h 800"/>
                <a:gd name="T72" fmla="*/ 865 w 1127"/>
                <a:gd name="T73" fmla="*/ 534 h 800"/>
                <a:gd name="T74" fmla="*/ 817 w 1127"/>
                <a:gd name="T75" fmla="*/ 492 h 800"/>
                <a:gd name="T76" fmla="*/ 768 w 1127"/>
                <a:gd name="T77" fmla="*/ 450 h 800"/>
                <a:gd name="T78" fmla="*/ 715 w 1127"/>
                <a:gd name="T79" fmla="*/ 408 h 800"/>
                <a:gd name="T80" fmla="*/ 660 w 1127"/>
                <a:gd name="T81" fmla="*/ 365 h 800"/>
                <a:gd name="T82" fmla="*/ 603 w 1127"/>
                <a:gd name="T83" fmla="*/ 321 h 800"/>
                <a:gd name="T84" fmla="*/ 544 w 1127"/>
                <a:gd name="T85" fmla="*/ 279 h 800"/>
                <a:gd name="T86" fmla="*/ 485 w 1127"/>
                <a:gd name="T87" fmla="*/ 239 h 800"/>
                <a:gd name="T88" fmla="*/ 430 w 1127"/>
                <a:gd name="T89" fmla="*/ 203 h 800"/>
                <a:gd name="T90" fmla="*/ 377 w 1127"/>
                <a:gd name="T91" fmla="*/ 169 h 800"/>
                <a:gd name="T92" fmla="*/ 327 w 1127"/>
                <a:gd name="T93" fmla="*/ 140 h 800"/>
                <a:gd name="T94" fmla="*/ 278 w 1127"/>
                <a:gd name="T95" fmla="*/ 114 h 800"/>
                <a:gd name="T96" fmla="*/ 234 w 1127"/>
                <a:gd name="T97" fmla="*/ 91 h 800"/>
                <a:gd name="T98" fmla="*/ 192 w 1127"/>
                <a:gd name="T99" fmla="*/ 72 h 800"/>
                <a:gd name="T100" fmla="*/ 154 w 1127"/>
                <a:gd name="T101" fmla="*/ 55 h 800"/>
                <a:gd name="T102" fmla="*/ 118 w 1127"/>
                <a:gd name="T103" fmla="*/ 40 h 800"/>
                <a:gd name="T104" fmla="*/ 90 w 1127"/>
                <a:gd name="T105" fmla="*/ 28 h 800"/>
                <a:gd name="T106" fmla="*/ 61 w 1127"/>
                <a:gd name="T107" fmla="*/ 17 h 800"/>
                <a:gd name="T108" fmla="*/ 40 w 1127"/>
                <a:gd name="T109" fmla="*/ 11 h 800"/>
                <a:gd name="T110" fmla="*/ 10 w 1127"/>
                <a:gd name="T111" fmla="*/ 2 h 800"/>
                <a:gd name="T112" fmla="*/ 35 w 1127"/>
                <a:gd name="T113" fmla="*/ 102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800">
                  <a:moveTo>
                    <a:pt x="35" y="102"/>
                  </a:moveTo>
                  <a:lnTo>
                    <a:pt x="35" y="102"/>
                  </a:lnTo>
                  <a:lnTo>
                    <a:pt x="40" y="106"/>
                  </a:lnTo>
                  <a:lnTo>
                    <a:pt x="42" y="106"/>
                  </a:lnTo>
                  <a:lnTo>
                    <a:pt x="48" y="108"/>
                  </a:lnTo>
                  <a:lnTo>
                    <a:pt x="52" y="112"/>
                  </a:lnTo>
                  <a:lnTo>
                    <a:pt x="57" y="114"/>
                  </a:lnTo>
                  <a:lnTo>
                    <a:pt x="63" y="118"/>
                  </a:lnTo>
                  <a:lnTo>
                    <a:pt x="69" y="120"/>
                  </a:lnTo>
                  <a:lnTo>
                    <a:pt x="76" y="121"/>
                  </a:lnTo>
                  <a:lnTo>
                    <a:pt x="84" y="127"/>
                  </a:lnTo>
                  <a:lnTo>
                    <a:pt x="93" y="131"/>
                  </a:lnTo>
                  <a:lnTo>
                    <a:pt x="101" y="135"/>
                  </a:lnTo>
                  <a:lnTo>
                    <a:pt x="111" y="140"/>
                  </a:lnTo>
                  <a:lnTo>
                    <a:pt x="122" y="146"/>
                  </a:lnTo>
                  <a:lnTo>
                    <a:pt x="131" y="150"/>
                  </a:lnTo>
                  <a:lnTo>
                    <a:pt x="141" y="156"/>
                  </a:lnTo>
                  <a:lnTo>
                    <a:pt x="152" y="161"/>
                  </a:lnTo>
                  <a:lnTo>
                    <a:pt x="164" y="169"/>
                  </a:lnTo>
                  <a:lnTo>
                    <a:pt x="175" y="173"/>
                  </a:lnTo>
                  <a:lnTo>
                    <a:pt x="188" y="180"/>
                  </a:lnTo>
                  <a:lnTo>
                    <a:pt x="200" y="186"/>
                  </a:lnTo>
                  <a:lnTo>
                    <a:pt x="215" y="194"/>
                  </a:lnTo>
                  <a:lnTo>
                    <a:pt x="226" y="199"/>
                  </a:lnTo>
                  <a:lnTo>
                    <a:pt x="242" y="207"/>
                  </a:lnTo>
                  <a:lnTo>
                    <a:pt x="255" y="215"/>
                  </a:lnTo>
                  <a:lnTo>
                    <a:pt x="268" y="222"/>
                  </a:lnTo>
                  <a:lnTo>
                    <a:pt x="283" y="230"/>
                  </a:lnTo>
                  <a:lnTo>
                    <a:pt x="297" y="237"/>
                  </a:lnTo>
                  <a:lnTo>
                    <a:pt x="312" y="245"/>
                  </a:lnTo>
                  <a:lnTo>
                    <a:pt x="327" y="254"/>
                  </a:lnTo>
                  <a:lnTo>
                    <a:pt x="340" y="262"/>
                  </a:lnTo>
                  <a:lnTo>
                    <a:pt x="356" y="270"/>
                  </a:lnTo>
                  <a:lnTo>
                    <a:pt x="371" y="277"/>
                  </a:lnTo>
                  <a:lnTo>
                    <a:pt x="388" y="285"/>
                  </a:lnTo>
                  <a:lnTo>
                    <a:pt x="401" y="294"/>
                  </a:lnTo>
                  <a:lnTo>
                    <a:pt x="417" y="302"/>
                  </a:lnTo>
                  <a:lnTo>
                    <a:pt x="432" y="311"/>
                  </a:lnTo>
                  <a:lnTo>
                    <a:pt x="447" y="319"/>
                  </a:lnTo>
                  <a:lnTo>
                    <a:pt x="462" y="327"/>
                  </a:lnTo>
                  <a:lnTo>
                    <a:pt x="477" y="336"/>
                  </a:lnTo>
                  <a:lnTo>
                    <a:pt x="493" y="344"/>
                  </a:lnTo>
                  <a:lnTo>
                    <a:pt x="508" y="353"/>
                  </a:lnTo>
                  <a:lnTo>
                    <a:pt x="523" y="361"/>
                  </a:lnTo>
                  <a:lnTo>
                    <a:pt x="536" y="370"/>
                  </a:lnTo>
                  <a:lnTo>
                    <a:pt x="551" y="378"/>
                  </a:lnTo>
                  <a:lnTo>
                    <a:pt x="567" y="388"/>
                  </a:lnTo>
                  <a:lnTo>
                    <a:pt x="580" y="395"/>
                  </a:lnTo>
                  <a:lnTo>
                    <a:pt x="593" y="403"/>
                  </a:lnTo>
                  <a:lnTo>
                    <a:pt x="607" y="412"/>
                  </a:lnTo>
                  <a:lnTo>
                    <a:pt x="622" y="420"/>
                  </a:lnTo>
                  <a:lnTo>
                    <a:pt x="633" y="427"/>
                  </a:lnTo>
                  <a:lnTo>
                    <a:pt x="646" y="435"/>
                  </a:lnTo>
                  <a:lnTo>
                    <a:pt x="658" y="443"/>
                  </a:lnTo>
                  <a:lnTo>
                    <a:pt x="671" y="452"/>
                  </a:lnTo>
                  <a:lnTo>
                    <a:pt x="683" y="460"/>
                  </a:lnTo>
                  <a:lnTo>
                    <a:pt x="694" y="467"/>
                  </a:lnTo>
                  <a:lnTo>
                    <a:pt x="703" y="473"/>
                  </a:lnTo>
                  <a:lnTo>
                    <a:pt x="715" y="483"/>
                  </a:lnTo>
                  <a:lnTo>
                    <a:pt x="724" y="488"/>
                  </a:lnTo>
                  <a:lnTo>
                    <a:pt x="734" y="496"/>
                  </a:lnTo>
                  <a:lnTo>
                    <a:pt x="743" y="503"/>
                  </a:lnTo>
                  <a:lnTo>
                    <a:pt x="753" y="511"/>
                  </a:lnTo>
                  <a:lnTo>
                    <a:pt x="760" y="517"/>
                  </a:lnTo>
                  <a:lnTo>
                    <a:pt x="770" y="522"/>
                  </a:lnTo>
                  <a:lnTo>
                    <a:pt x="776" y="528"/>
                  </a:lnTo>
                  <a:lnTo>
                    <a:pt x="785" y="536"/>
                  </a:lnTo>
                  <a:lnTo>
                    <a:pt x="793" y="541"/>
                  </a:lnTo>
                  <a:lnTo>
                    <a:pt x="800" y="549"/>
                  </a:lnTo>
                  <a:lnTo>
                    <a:pt x="810" y="555"/>
                  </a:lnTo>
                  <a:lnTo>
                    <a:pt x="817" y="562"/>
                  </a:lnTo>
                  <a:lnTo>
                    <a:pt x="825" y="568"/>
                  </a:lnTo>
                  <a:lnTo>
                    <a:pt x="833" y="574"/>
                  </a:lnTo>
                  <a:lnTo>
                    <a:pt x="842" y="579"/>
                  </a:lnTo>
                  <a:lnTo>
                    <a:pt x="850" y="587"/>
                  </a:lnTo>
                  <a:lnTo>
                    <a:pt x="857" y="593"/>
                  </a:lnTo>
                  <a:lnTo>
                    <a:pt x="865" y="600"/>
                  </a:lnTo>
                  <a:lnTo>
                    <a:pt x="875" y="606"/>
                  </a:lnTo>
                  <a:lnTo>
                    <a:pt x="882" y="614"/>
                  </a:lnTo>
                  <a:lnTo>
                    <a:pt x="890" y="619"/>
                  </a:lnTo>
                  <a:lnTo>
                    <a:pt x="897" y="625"/>
                  </a:lnTo>
                  <a:lnTo>
                    <a:pt x="905" y="631"/>
                  </a:lnTo>
                  <a:lnTo>
                    <a:pt x="913" y="636"/>
                  </a:lnTo>
                  <a:lnTo>
                    <a:pt x="920" y="642"/>
                  </a:lnTo>
                  <a:lnTo>
                    <a:pt x="928" y="650"/>
                  </a:lnTo>
                  <a:lnTo>
                    <a:pt x="935" y="655"/>
                  </a:lnTo>
                  <a:lnTo>
                    <a:pt x="945" y="661"/>
                  </a:lnTo>
                  <a:lnTo>
                    <a:pt x="951" y="667"/>
                  </a:lnTo>
                  <a:lnTo>
                    <a:pt x="958" y="673"/>
                  </a:lnTo>
                  <a:lnTo>
                    <a:pt x="966" y="678"/>
                  </a:lnTo>
                  <a:lnTo>
                    <a:pt x="973" y="684"/>
                  </a:lnTo>
                  <a:lnTo>
                    <a:pt x="979" y="690"/>
                  </a:lnTo>
                  <a:lnTo>
                    <a:pt x="987" y="695"/>
                  </a:lnTo>
                  <a:lnTo>
                    <a:pt x="994" y="701"/>
                  </a:lnTo>
                  <a:lnTo>
                    <a:pt x="1002" y="707"/>
                  </a:lnTo>
                  <a:lnTo>
                    <a:pt x="1006" y="711"/>
                  </a:lnTo>
                  <a:lnTo>
                    <a:pt x="1013" y="716"/>
                  </a:lnTo>
                  <a:lnTo>
                    <a:pt x="1019" y="720"/>
                  </a:lnTo>
                  <a:lnTo>
                    <a:pt x="1027" y="726"/>
                  </a:lnTo>
                  <a:lnTo>
                    <a:pt x="1032" y="730"/>
                  </a:lnTo>
                  <a:lnTo>
                    <a:pt x="1038" y="733"/>
                  </a:lnTo>
                  <a:lnTo>
                    <a:pt x="1044" y="739"/>
                  </a:lnTo>
                  <a:lnTo>
                    <a:pt x="1049" y="743"/>
                  </a:lnTo>
                  <a:lnTo>
                    <a:pt x="1059" y="750"/>
                  </a:lnTo>
                  <a:lnTo>
                    <a:pt x="1068" y="760"/>
                  </a:lnTo>
                  <a:lnTo>
                    <a:pt x="1078" y="766"/>
                  </a:lnTo>
                  <a:lnTo>
                    <a:pt x="1087" y="773"/>
                  </a:lnTo>
                  <a:lnTo>
                    <a:pt x="1095" y="779"/>
                  </a:lnTo>
                  <a:lnTo>
                    <a:pt x="1101" y="783"/>
                  </a:lnTo>
                  <a:lnTo>
                    <a:pt x="1106" y="787"/>
                  </a:lnTo>
                  <a:lnTo>
                    <a:pt x="1112" y="792"/>
                  </a:lnTo>
                  <a:lnTo>
                    <a:pt x="1118" y="796"/>
                  </a:lnTo>
                  <a:lnTo>
                    <a:pt x="1122" y="800"/>
                  </a:lnTo>
                  <a:lnTo>
                    <a:pt x="1127" y="775"/>
                  </a:lnTo>
                  <a:lnTo>
                    <a:pt x="1125" y="773"/>
                  </a:lnTo>
                  <a:lnTo>
                    <a:pt x="1123" y="771"/>
                  </a:lnTo>
                  <a:lnTo>
                    <a:pt x="1118" y="766"/>
                  </a:lnTo>
                  <a:lnTo>
                    <a:pt x="1114" y="762"/>
                  </a:lnTo>
                  <a:lnTo>
                    <a:pt x="1106" y="754"/>
                  </a:lnTo>
                  <a:lnTo>
                    <a:pt x="1099" y="747"/>
                  </a:lnTo>
                  <a:lnTo>
                    <a:pt x="1095" y="741"/>
                  </a:lnTo>
                  <a:lnTo>
                    <a:pt x="1089" y="737"/>
                  </a:lnTo>
                  <a:lnTo>
                    <a:pt x="1084" y="731"/>
                  </a:lnTo>
                  <a:lnTo>
                    <a:pt x="1080" y="728"/>
                  </a:lnTo>
                  <a:lnTo>
                    <a:pt x="1072" y="722"/>
                  </a:lnTo>
                  <a:lnTo>
                    <a:pt x="1066" y="716"/>
                  </a:lnTo>
                  <a:lnTo>
                    <a:pt x="1061" y="709"/>
                  </a:lnTo>
                  <a:lnTo>
                    <a:pt x="1053" y="703"/>
                  </a:lnTo>
                  <a:lnTo>
                    <a:pt x="1047" y="695"/>
                  </a:lnTo>
                  <a:lnTo>
                    <a:pt x="1040" y="690"/>
                  </a:lnTo>
                  <a:lnTo>
                    <a:pt x="1032" y="682"/>
                  </a:lnTo>
                  <a:lnTo>
                    <a:pt x="1025" y="676"/>
                  </a:lnTo>
                  <a:lnTo>
                    <a:pt x="1015" y="669"/>
                  </a:lnTo>
                  <a:lnTo>
                    <a:pt x="1008" y="661"/>
                  </a:lnTo>
                  <a:lnTo>
                    <a:pt x="1000" y="652"/>
                  </a:lnTo>
                  <a:lnTo>
                    <a:pt x="990" y="644"/>
                  </a:lnTo>
                  <a:lnTo>
                    <a:pt x="981" y="636"/>
                  </a:lnTo>
                  <a:lnTo>
                    <a:pt x="971" y="627"/>
                  </a:lnTo>
                  <a:lnTo>
                    <a:pt x="964" y="619"/>
                  </a:lnTo>
                  <a:lnTo>
                    <a:pt x="954" y="612"/>
                  </a:lnTo>
                  <a:lnTo>
                    <a:pt x="943" y="600"/>
                  </a:lnTo>
                  <a:lnTo>
                    <a:pt x="932" y="591"/>
                  </a:lnTo>
                  <a:lnTo>
                    <a:pt x="920" y="581"/>
                  </a:lnTo>
                  <a:lnTo>
                    <a:pt x="911" y="574"/>
                  </a:lnTo>
                  <a:lnTo>
                    <a:pt x="899" y="562"/>
                  </a:lnTo>
                  <a:lnTo>
                    <a:pt x="888" y="553"/>
                  </a:lnTo>
                  <a:lnTo>
                    <a:pt x="876" y="543"/>
                  </a:lnTo>
                  <a:lnTo>
                    <a:pt x="865" y="534"/>
                  </a:lnTo>
                  <a:lnTo>
                    <a:pt x="854" y="522"/>
                  </a:lnTo>
                  <a:lnTo>
                    <a:pt x="842" y="513"/>
                  </a:lnTo>
                  <a:lnTo>
                    <a:pt x="829" y="502"/>
                  </a:lnTo>
                  <a:lnTo>
                    <a:pt x="817" y="492"/>
                  </a:lnTo>
                  <a:lnTo>
                    <a:pt x="806" y="481"/>
                  </a:lnTo>
                  <a:lnTo>
                    <a:pt x="793" y="471"/>
                  </a:lnTo>
                  <a:lnTo>
                    <a:pt x="779" y="462"/>
                  </a:lnTo>
                  <a:lnTo>
                    <a:pt x="768" y="450"/>
                  </a:lnTo>
                  <a:lnTo>
                    <a:pt x="755" y="439"/>
                  </a:lnTo>
                  <a:lnTo>
                    <a:pt x="741" y="429"/>
                  </a:lnTo>
                  <a:lnTo>
                    <a:pt x="726" y="418"/>
                  </a:lnTo>
                  <a:lnTo>
                    <a:pt x="715" y="408"/>
                  </a:lnTo>
                  <a:lnTo>
                    <a:pt x="700" y="397"/>
                  </a:lnTo>
                  <a:lnTo>
                    <a:pt x="686" y="386"/>
                  </a:lnTo>
                  <a:lnTo>
                    <a:pt x="671" y="374"/>
                  </a:lnTo>
                  <a:lnTo>
                    <a:pt x="660" y="365"/>
                  </a:lnTo>
                  <a:lnTo>
                    <a:pt x="645" y="353"/>
                  </a:lnTo>
                  <a:lnTo>
                    <a:pt x="629" y="342"/>
                  </a:lnTo>
                  <a:lnTo>
                    <a:pt x="616" y="332"/>
                  </a:lnTo>
                  <a:lnTo>
                    <a:pt x="603" y="321"/>
                  </a:lnTo>
                  <a:lnTo>
                    <a:pt x="588" y="311"/>
                  </a:lnTo>
                  <a:lnTo>
                    <a:pt x="574" y="300"/>
                  </a:lnTo>
                  <a:lnTo>
                    <a:pt x="559" y="291"/>
                  </a:lnTo>
                  <a:lnTo>
                    <a:pt x="544" y="279"/>
                  </a:lnTo>
                  <a:lnTo>
                    <a:pt x="529" y="270"/>
                  </a:lnTo>
                  <a:lnTo>
                    <a:pt x="513" y="258"/>
                  </a:lnTo>
                  <a:lnTo>
                    <a:pt x="500" y="249"/>
                  </a:lnTo>
                  <a:lnTo>
                    <a:pt x="485" y="239"/>
                  </a:lnTo>
                  <a:lnTo>
                    <a:pt x="472" y="228"/>
                  </a:lnTo>
                  <a:lnTo>
                    <a:pt x="456" y="218"/>
                  </a:lnTo>
                  <a:lnTo>
                    <a:pt x="443" y="211"/>
                  </a:lnTo>
                  <a:lnTo>
                    <a:pt x="430" y="203"/>
                  </a:lnTo>
                  <a:lnTo>
                    <a:pt x="417" y="194"/>
                  </a:lnTo>
                  <a:lnTo>
                    <a:pt x="401" y="184"/>
                  </a:lnTo>
                  <a:lnTo>
                    <a:pt x="388" y="177"/>
                  </a:lnTo>
                  <a:lnTo>
                    <a:pt x="377" y="169"/>
                  </a:lnTo>
                  <a:lnTo>
                    <a:pt x="363" y="161"/>
                  </a:lnTo>
                  <a:lnTo>
                    <a:pt x="350" y="154"/>
                  </a:lnTo>
                  <a:lnTo>
                    <a:pt x="339" y="146"/>
                  </a:lnTo>
                  <a:lnTo>
                    <a:pt x="327" y="140"/>
                  </a:lnTo>
                  <a:lnTo>
                    <a:pt x="314" y="133"/>
                  </a:lnTo>
                  <a:lnTo>
                    <a:pt x="301" y="127"/>
                  </a:lnTo>
                  <a:lnTo>
                    <a:pt x="289" y="120"/>
                  </a:lnTo>
                  <a:lnTo>
                    <a:pt x="278" y="114"/>
                  </a:lnTo>
                  <a:lnTo>
                    <a:pt x="266" y="108"/>
                  </a:lnTo>
                  <a:lnTo>
                    <a:pt x="255" y="102"/>
                  </a:lnTo>
                  <a:lnTo>
                    <a:pt x="244" y="97"/>
                  </a:lnTo>
                  <a:lnTo>
                    <a:pt x="234" y="91"/>
                  </a:lnTo>
                  <a:lnTo>
                    <a:pt x="223" y="85"/>
                  </a:lnTo>
                  <a:lnTo>
                    <a:pt x="211" y="80"/>
                  </a:lnTo>
                  <a:lnTo>
                    <a:pt x="200" y="76"/>
                  </a:lnTo>
                  <a:lnTo>
                    <a:pt x="192" y="72"/>
                  </a:lnTo>
                  <a:lnTo>
                    <a:pt x="181" y="66"/>
                  </a:lnTo>
                  <a:lnTo>
                    <a:pt x="171" y="63"/>
                  </a:lnTo>
                  <a:lnTo>
                    <a:pt x="162" y="59"/>
                  </a:lnTo>
                  <a:lnTo>
                    <a:pt x="154" y="55"/>
                  </a:lnTo>
                  <a:lnTo>
                    <a:pt x="145" y="51"/>
                  </a:lnTo>
                  <a:lnTo>
                    <a:pt x="135" y="47"/>
                  </a:lnTo>
                  <a:lnTo>
                    <a:pt x="128" y="44"/>
                  </a:lnTo>
                  <a:lnTo>
                    <a:pt x="118" y="40"/>
                  </a:lnTo>
                  <a:lnTo>
                    <a:pt x="111" y="36"/>
                  </a:lnTo>
                  <a:lnTo>
                    <a:pt x="103" y="34"/>
                  </a:lnTo>
                  <a:lnTo>
                    <a:pt x="95" y="30"/>
                  </a:lnTo>
                  <a:lnTo>
                    <a:pt x="90" y="28"/>
                  </a:lnTo>
                  <a:lnTo>
                    <a:pt x="80" y="25"/>
                  </a:lnTo>
                  <a:lnTo>
                    <a:pt x="74" y="23"/>
                  </a:lnTo>
                  <a:lnTo>
                    <a:pt x="67" y="19"/>
                  </a:lnTo>
                  <a:lnTo>
                    <a:pt x="61" y="17"/>
                  </a:lnTo>
                  <a:lnTo>
                    <a:pt x="55" y="15"/>
                  </a:lnTo>
                  <a:lnTo>
                    <a:pt x="50" y="15"/>
                  </a:lnTo>
                  <a:lnTo>
                    <a:pt x="46" y="13"/>
                  </a:lnTo>
                  <a:lnTo>
                    <a:pt x="40" y="11"/>
                  </a:lnTo>
                  <a:lnTo>
                    <a:pt x="31" y="7"/>
                  </a:lnTo>
                  <a:lnTo>
                    <a:pt x="23" y="6"/>
                  </a:lnTo>
                  <a:lnTo>
                    <a:pt x="16" y="2"/>
                  </a:lnTo>
                  <a:lnTo>
                    <a:pt x="10" y="2"/>
                  </a:lnTo>
                  <a:lnTo>
                    <a:pt x="4" y="0"/>
                  </a:lnTo>
                  <a:lnTo>
                    <a:pt x="2" y="0"/>
                  </a:lnTo>
                  <a:lnTo>
                    <a:pt x="0" y="0"/>
                  </a:lnTo>
                  <a:lnTo>
                    <a:pt x="35" y="102"/>
                  </a:lnTo>
                  <a:lnTo>
                    <a:pt x="35" y="102"/>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2" name="Freeform 334"/>
            <p:cNvSpPr>
              <a:spLocks/>
            </p:cNvSpPr>
            <p:nvPr/>
          </p:nvSpPr>
          <p:spPr bwMode="auto">
            <a:xfrm>
              <a:off x="3884" y="2730"/>
              <a:ext cx="33" cy="33"/>
            </a:xfrm>
            <a:custGeom>
              <a:avLst/>
              <a:gdLst>
                <a:gd name="T0" fmla="*/ 17 w 67"/>
                <a:gd name="T1" fmla="*/ 65 h 67"/>
                <a:gd name="T2" fmla="*/ 23 w 67"/>
                <a:gd name="T3" fmla="*/ 67 h 67"/>
                <a:gd name="T4" fmla="*/ 29 w 67"/>
                <a:gd name="T5" fmla="*/ 67 h 67"/>
                <a:gd name="T6" fmla="*/ 34 w 67"/>
                <a:gd name="T7" fmla="*/ 67 h 67"/>
                <a:gd name="T8" fmla="*/ 42 w 67"/>
                <a:gd name="T9" fmla="*/ 67 h 67"/>
                <a:gd name="T10" fmla="*/ 48 w 67"/>
                <a:gd name="T11" fmla="*/ 63 h 67"/>
                <a:gd name="T12" fmla="*/ 53 w 67"/>
                <a:gd name="T13" fmla="*/ 61 h 67"/>
                <a:gd name="T14" fmla="*/ 59 w 67"/>
                <a:gd name="T15" fmla="*/ 57 h 67"/>
                <a:gd name="T16" fmla="*/ 63 w 67"/>
                <a:gd name="T17" fmla="*/ 51 h 67"/>
                <a:gd name="T18" fmla="*/ 65 w 67"/>
                <a:gd name="T19" fmla="*/ 44 h 67"/>
                <a:gd name="T20" fmla="*/ 67 w 67"/>
                <a:gd name="T21" fmla="*/ 40 h 67"/>
                <a:gd name="T22" fmla="*/ 67 w 67"/>
                <a:gd name="T23" fmla="*/ 32 h 67"/>
                <a:gd name="T24" fmla="*/ 67 w 67"/>
                <a:gd name="T25" fmla="*/ 27 h 67"/>
                <a:gd name="T26" fmla="*/ 63 w 67"/>
                <a:gd name="T27" fmla="*/ 21 h 67"/>
                <a:gd name="T28" fmla="*/ 59 w 67"/>
                <a:gd name="T29" fmla="*/ 15 h 67"/>
                <a:gd name="T30" fmla="*/ 55 w 67"/>
                <a:gd name="T31" fmla="*/ 10 h 67"/>
                <a:gd name="T32" fmla="*/ 51 w 67"/>
                <a:gd name="T33" fmla="*/ 6 h 67"/>
                <a:gd name="T34" fmla="*/ 44 w 67"/>
                <a:gd name="T35" fmla="*/ 2 h 67"/>
                <a:gd name="T36" fmla="*/ 38 w 67"/>
                <a:gd name="T37" fmla="*/ 2 h 67"/>
                <a:gd name="T38" fmla="*/ 31 w 67"/>
                <a:gd name="T39" fmla="*/ 0 h 67"/>
                <a:gd name="T40" fmla="*/ 27 w 67"/>
                <a:gd name="T41" fmla="*/ 2 h 67"/>
                <a:gd name="T42" fmla="*/ 19 w 67"/>
                <a:gd name="T43" fmla="*/ 4 h 67"/>
                <a:gd name="T44" fmla="*/ 13 w 67"/>
                <a:gd name="T45" fmla="*/ 8 h 67"/>
                <a:gd name="T46" fmla="*/ 8 w 67"/>
                <a:gd name="T47" fmla="*/ 13 h 67"/>
                <a:gd name="T48" fmla="*/ 6 w 67"/>
                <a:gd name="T49" fmla="*/ 19 h 67"/>
                <a:gd name="T50" fmla="*/ 2 w 67"/>
                <a:gd name="T51" fmla="*/ 25 h 67"/>
                <a:gd name="T52" fmla="*/ 0 w 67"/>
                <a:gd name="T53" fmla="*/ 31 h 67"/>
                <a:gd name="T54" fmla="*/ 0 w 67"/>
                <a:gd name="T55" fmla="*/ 36 h 67"/>
                <a:gd name="T56" fmla="*/ 2 w 67"/>
                <a:gd name="T57" fmla="*/ 42 h 67"/>
                <a:gd name="T58" fmla="*/ 4 w 67"/>
                <a:gd name="T59" fmla="*/ 48 h 67"/>
                <a:gd name="T60" fmla="*/ 8 w 67"/>
                <a:gd name="T61" fmla="*/ 55 h 67"/>
                <a:gd name="T62" fmla="*/ 12 w 67"/>
                <a:gd name="T63" fmla="*/ 59 h 67"/>
                <a:gd name="T64" fmla="*/ 17 w 67"/>
                <a:gd name="T65" fmla="*/ 65 h 67"/>
                <a:gd name="T66" fmla="*/ 17 w 67"/>
                <a:gd name="T67"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7" h="67">
                  <a:moveTo>
                    <a:pt x="17" y="65"/>
                  </a:moveTo>
                  <a:lnTo>
                    <a:pt x="23" y="67"/>
                  </a:lnTo>
                  <a:lnTo>
                    <a:pt x="29" y="67"/>
                  </a:lnTo>
                  <a:lnTo>
                    <a:pt x="34" y="67"/>
                  </a:lnTo>
                  <a:lnTo>
                    <a:pt x="42" y="67"/>
                  </a:lnTo>
                  <a:lnTo>
                    <a:pt x="48" y="63"/>
                  </a:lnTo>
                  <a:lnTo>
                    <a:pt x="53" y="61"/>
                  </a:lnTo>
                  <a:lnTo>
                    <a:pt x="59" y="57"/>
                  </a:lnTo>
                  <a:lnTo>
                    <a:pt x="63" y="51"/>
                  </a:lnTo>
                  <a:lnTo>
                    <a:pt x="65" y="44"/>
                  </a:lnTo>
                  <a:lnTo>
                    <a:pt x="67" y="40"/>
                  </a:lnTo>
                  <a:lnTo>
                    <a:pt x="67" y="32"/>
                  </a:lnTo>
                  <a:lnTo>
                    <a:pt x="67" y="27"/>
                  </a:lnTo>
                  <a:lnTo>
                    <a:pt x="63" y="21"/>
                  </a:lnTo>
                  <a:lnTo>
                    <a:pt x="59" y="15"/>
                  </a:lnTo>
                  <a:lnTo>
                    <a:pt x="55" y="10"/>
                  </a:lnTo>
                  <a:lnTo>
                    <a:pt x="51" y="6"/>
                  </a:lnTo>
                  <a:lnTo>
                    <a:pt x="44" y="2"/>
                  </a:lnTo>
                  <a:lnTo>
                    <a:pt x="38" y="2"/>
                  </a:lnTo>
                  <a:lnTo>
                    <a:pt x="31" y="0"/>
                  </a:lnTo>
                  <a:lnTo>
                    <a:pt x="27" y="2"/>
                  </a:lnTo>
                  <a:lnTo>
                    <a:pt x="19" y="4"/>
                  </a:lnTo>
                  <a:lnTo>
                    <a:pt x="13" y="8"/>
                  </a:lnTo>
                  <a:lnTo>
                    <a:pt x="8" y="13"/>
                  </a:lnTo>
                  <a:lnTo>
                    <a:pt x="6" y="19"/>
                  </a:lnTo>
                  <a:lnTo>
                    <a:pt x="2" y="25"/>
                  </a:lnTo>
                  <a:lnTo>
                    <a:pt x="0" y="31"/>
                  </a:lnTo>
                  <a:lnTo>
                    <a:pt x="0" y="36"/>
                  </a:lnTo>
                  <a:lnTo>
                    <a:pt x="2" y="42"/>
                  </a:lnTo>
                  <a:lnTo>
                    <a:pt x="4" y="48"/>
                  </a:lnTo>
                  <a:lnTo>
                    <a:pt x="8" y="55"/>
                  </a:lnTo>
                  <a:lnTo>
                    <a:pt x="12" y="59"/>
                  </a:lnTo>
                  <a:lnTo>
                    <a:pt x="17" y="65"/>
                  </a:lnTo>
                  <a:lnTo>
                    <a:pt x="17" y="65"/>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3" name="Freeform 335"/>
            <p:cNvSpPr>
              <a:spLocks/>
            </p:cNvSpPr>
            <p:nvPr/>
          </p:nvSpPr>
          <p:spPr bwMode="auto">
            <a:xfrm>
              <a:off x="3890" y="2734"/>
              <a:ext cx="16" cy="16"/>
            </a:xfrm>
            <a:custGeom>
              <a:avLst/>
              <a:gdLst>
                <a:gd name="T0" fmla="*/ 27 w 33"/>
                <a:gd name="T1" fmla="*/ 0 h 30"/>
                <a:gd name="T2" fmla="*/ 0 w 33"/>
                <a:gd name="T3" fmla="*/ 7 h 30"/>
                <a:gd name="T4" fmla="*/ 0 w 33"/>
                <a:gd name="T5" fmla="*/ 26 h 30"/>
                <a:gd name="T6" fmla="*/ 33 w 33"/>
                <a:gd name="T7" fmla="*/ 30 h 30"/>
                <a:gd name="T8" fmla="*/ 27 w 33"/>
                <a:gd name="T9" fmla="*/ 0 h 30"/>
                <a:gd name="T10" fmla="*/ 27 w 33"/>
                <a:gd name="T11" fmla="*/ 0 h 30"/>
              </a:gdLst>
              <a:ahLst/>
              <a:cxnLst>
                <a:cxn ang="0">
                  <a:pos x="T0" y="T1"/>
                </a:cxn>
                <a:cxn ang="0">
                  <a:pos x="T2" y="T3"/>
                </a:cxn>
                <a:cxn ang="0">
                  <a:pos x="T4" y="T5"/>
                </a:cxn>
                <a:cxn ang="0">
                  <a:pos x="T6" y="T7"/>
                </a:cxn>
                <a:cxn ang="0">
                  <a:pos x="T8" y="T9"/>
                </a:cxn>
                <a:cxn ang="0">
                  <a:pos x="T10" y="T11"/>
                </a:cxn>
              </a:cxnLst>
              <a:rect l="0" t="0" r="r" b="b"/>
              <a:pathLst>
                <a:path w="33" h="30">
                  <a:moveTo>
                    <a:pt x="27" y="0"/>
                  </a:moveTo>
                  <a:lnTo>
                    <a:pt x="0" y="7"/>
                  </a:lnTo>
                  <a:lnTo>
                    <a:pt x="0" y="26"/>
                  </a:lnTo>
                  <a:lnTo>
                    <a:pt x="33" y="30"/>
                  </a:lnTo>
                  <a:lnTo>
                    <a:pt x="27" y="0"/>
                  </a:lnTo>
                  <a:lnTo>
                    <a:pt x="2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4" name="Freeform 336"/>
            <p:cNvSpPr>
              <a:spLocks/>
            </p:cNvSpPr>
            <p:nvPr/>
          </p:nvSpPr>
          <p:spPr bwMode="auto">
            <a:xfrm>
              <a:off x="4113" y="2761"/>
              <a:ext cx="80" cy="172"/>
            </a:xfrm>
            <a:custGeom>
              <a:avLst/>
              <a:gdLst>
                <a:gd name="T0" fmla="*/ 80 w 162"/>
                <a:gd name="T1" fmla="*/ 38 h 344"/>
                <a:gd name="T2" fmla="*/ 82 w 162"/>
                <a:gd name="T3" fmla="*/ 40 h 344"/>
                <a:gd name="T4" fmla="*/ 86 w 162"/>
                <a:gd name="T5" fmla="*/ 44 h 344"/>
                <a:gd name="T6" fmla="*/ 93 w 162"/>
                <a:gd name="T7" fmla="*/ 49 h 344"/>
                <a:gd name="T8" fmla="*/ 99 w 162"/>
                <a:gd name="T9" fmla="*/ 55 h 344"/>
                <a:gd name="T10" fmla="*/ 105 w 162"/>
                <a:gd name="T11" fmla="*/ 63 h 344"/>
                <a:gd name="T12" fmla="*/ 108 w 162"/>
                <a:gd name="T13" fmla="*/ 66 h 344"/>
                <a:gd name="T14" fmla="*/ 112 w 162"/>
                <a:gd name="T15" fmla="*/ 72 h 344"/>
                <a:gd name="T16" fmla="*/ 116 w 162"/>
                <a:gd name="T17" fmla="*/ 76 h 344"/>
                <a:gd name="T18" fmla="*/ 122 w 162"/>
                <a:gd name="T19" fmla="*/ 82 h 344"/>
                <a:gd name="T20" fmla="*/ 124 w 162"/>
                <a:gd name="T21" fmla="*/ 87 h 344"/>
                <a:gd name="T22" fmla="*/ 129 w 162"/>
                <a:gd name="T23" fmla="*/ 93 h 344"/>
                <a:gd name="T24" fmla="*/ 131 w 162"/>
                <a:gd name="T25" fmla="*/ 99 h 344"/>
                <a:gd name="T26" fmla="*/ 137 w 162"/>
                <a:gd name="T27" fmla="*/ 106 h 344"/>
                <a:gd name="T28" fmla="*/ 139 w 162"/>
                <a:gd name="T29" fmla="*/ 112 h 344"/>
                <a:gd name="T30" fmla="*/ 143 w 162"/>
                <a:gd name="T31" fmla="*/ 120 h 344"/>
                <a:gd name="T32" fmla="*/ 146 w 162"/>
                <a:gd name="T33" fmla="*/ 127 h 344"/>
                <a:gd name="T34" fmla="*/ 150 w 162"/>
                <a:gd name="T35" fmla="*/ 135 h 344"/>
                <a:gd name="T36" fmla="*/ 152 w 162"/>
                <a:gd name="T37" fmla="*/ 142 h 344"/>
                <a:gd name="T38" fmla="*/ 154 w 162"/>
                <a:gd name="T39" fmla="*/ 150 h 344"/>
                <a:gd name="T40" fmla="*/ 156 w 162"/>
                <a:gd name="T41" fmla="*/ 159 h 344"/>
                <a:gd name="T42" fmla="*/ 158 w 162"/>
                <a:gd name="T43" fmla="*/ 167 h 344"/>
                <a:gd name="T44" fmla="*/ 160 w 162"/>
                <a:gd name="T45" fmla="*/ 177 h 344"/>
                <a:gd name="T46" fmla="*/ 160 w 162"/>
                <a:gd name="T47" fmla="*/ 186 h 344"/>
                <a:gd name="T48" fmla="*/ 162 w 162"/>
                <a:gd name="T49" fmla="*/ 196 h 344"/>
                <a:gd name="T50" fmla="*/ 162 w 162"/>
                <a:gd name="T51" fmla="*/ 205 h 344"/>
                <a:gd name="T52" fmla="*/ 160 w 162"/>
                <a:gd name="T53" fmla="*/ 215 h 344"/>
                <a:gd name="T54" fmla="*/ 160 w 162"/>
                <a:gd name="T55" fmla="*/ 224 h 344"/>
                <a:gd name="T56" fmla="*/ 156 w 162"/>
                <a:gd name="T57" fmla="*/ 232 h 344"/>
                <a:gd name="T58" fmla="*/ 154 w 162"/>
                <a:gd name="T59" fmla="*/ 239 h 344"/>
                <a:gd name="T60" fmla="*/ 150 w 162"/>
                <a:gd name="T61" fmla="*/ 247 h 344"/>
                <a:gd name="T62" fmla="*/ 146 w 162"/>
                <a:gd name="T63" fmla="*/ 254 h 344"/>
                <a:gd name="T64" fmla="*/ 141 w 162"/>
                <a:gd name="T65" fmla="*/ 262 h 344"/>
                <a:gd name="T66" fmla="*/ 139 w 162"/>
                <a:gd name="T67" fmla="*/ 270 h 344"/>
                <a:gd name="T68" fmla="*/ 131 w 162"/>
                <a:gd name="T69" fmla="*/ 275 h 344"/>
                <a:gd name="T70" fmla="*/ 126 w 162"/>
                <a:gd name="T71" fmla="*/ 283 h 344"/>
                <a:gd name="T72" fmla="*/ 120 w 162"/>
                <a:gd name="T73" fmla="*/ 289 h 344"/>
                <a:gd name="T74" fmla="*/ 114 w 162"/>
                <a:gd name="T75" fmla="*/ 293 h 344"/>
                <a:gd name="T76" fmla="*/ 107 w 162"/>
                <a:gd name="T77" fmla="*/ 298 h 344"/>
                <a:gd name="T78" fmla="*/ 101 w 162"/>
                <a:gd name="T79" fmla="*/ 304 h 344"/>
                <a:gd name="T80" fmla="*/ 93 w 162"/>
                <a:gd name="T81" fmla="*/ 308 h 344"/>
                <a:gd name="T82" fmla="*/ 89 w 162"/>
                <a:gd name="T83" fmla="*/ 313 h 344"/>
                <a:gd name="T84" fmla="*/ 82 w 162"/>
                <a:gd name="T85" fmla="*/ 317 h 344"/>
                <a:gd name="T86" fmla="*/ 74 w 162"/>
                <a:gd name="T87" fmla="*/ 321 h 344"/>
                <a:gd name="T88" fmla="*/ 69 w 162"/>
                <a:gd name="T89" fmla="*/ 323 h 344"/>
                <a:gd name="T90" fmla="*/ 63 w 162"/>
                <a:gd name="T91" fmla="*/ 327 h 344"/>
                <a:gd name="T92" fmla="*/ 55 w 162"/>
                <a:gd name="T93" fmla="*/ 329 h 344"/>
                <a:gd name="T94" fmla="*/ 51 w 162"/>
                <a:gd name="T95" fmla="*/ 332 h 344"/>
                <a:gd name="T96" fmla="*/ 46 w 162"/>
                <a:gd name="T97" fmla="*/ 334 h 344"/>
                <a:gd name="T98" fmla="*/ 40 w 162"/>
                <a:gd name="T99" fmla="*/ 336 h 344"/>
                <a:gd name="T100" fmla="*/ 31 w 162"/>
                <a:gd name="T101" fmla="*/ 338 h 344"/>
                <a:gd name="T102" fmla="*/ 25 w 162"/>
                <a:gd name="T103" fmla="*/ 342 h 344"/>
                <a:gd name="T104" fmla="*/ 19 w 162"/>
                <a:gd name="T105" fmla="*/ 344 h 344"/>
                <a:gd name="T106" fmla="*/ 19 w 162"/>
                <a:gd name="T107" fmla="*/ 344 h 344"/>
                <a:gd name="T108" fmla="*/ 108 w 162"/>
                <a:gd name="T109" fmla="*/ 199 h 344"/>
                <a:gd name="T110" fmla="*/ 131 w 162"/>
                <a:gd name="T111" fmla="*/ 123 h 344"/>
                <a:gd name="T112" fmla="*/ 76 w 162"/>
                <a:gd name="T113" fmla="*/ 74 h 344"/>
                <a:gd name="T114" fmla="*/ 0 w 162"/>
                <a:gd name="T115" fmla="*/ 0 h 344"/>
                <a:gd name="T116" fmla="*/ 80 w 162"/>
                <a:gd name="T117" fmla="*/ 38 h 344"/>
                <a:gd name="T118" fmla="*/ 80 w 162"/>
                <a:gd name="T119" fmla="*/ 3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 h="344">
                  <a:moveTo>
                    <a:pt x="80" y="38"/>
                  </a:moveTo>
                  <a:lnTo>
                    <a:pt x="82" y="40"/>
                  </a:lnTo>
                  <a:lnTo>
                    <a:pt x="86" y="44"/>
                  </a:lnTo>
                  <a:lnTo>
                    <a:pt x="93" y="49"/>
                  </a:lnTo>
                  <a:lnTo>
                    <a:pt x="99" y="55"/>
                  </a:lnTo>
                  <a:lnTo>
                    <a:pt x="105" y="63"/>
                  </a:lnTo>
                  <a:lnTo>
                    <a:pt x="108" y="66"/>
                  </a:lnTo>
                  <a:lnTo>
                    <a:pt x="112" y="72"/>
                  </a:lnTo>
                  <a:lnTo>
                    <a:pt x="116" y="76"/>
                  </a:lnTo>
                  <a:lnTo>
                    <a:pt x="122" y="82"/>
                  </a:lnTo>
                  <a:lnTo>
                    <a:pt x="124" y="87"/>
                  </a:lnTo>
                  <a:lnTo>
                    <a:pt x="129" y="93"/>
                  </a:lnTo>
                  <a:lnTo>
                    <a:pt x="131" y="99"/>
                  </a:lnTo>
                  <a:lnTo>
                    <a:pt x="137" y="106"/>
                  </a:lnTo>
                  <a:lnTo>
                    <a:pt x="139" y="112"/>
                  </a:lnTo>
                  <a:lnTo>
                    <a:pt x="143" y="120"/>
                  </a:lnTo>
                  <a:lnTo>
                    <a:pt x="146" y="127"/>
                  </a:lnTo>
                  <a:lnTo>
                    <a:pt x="150" y="135"/>
                  </a:lnTo>
                  <a:lnTo>
                    <a:pt x="152" y="142"/>
                  </a:lnTo>
                  <a:lnTo>
                    <a:pt x="154" y="150"/>
                  </a:lnTo>
                  <a:lnTo>
                    <a:pt x="156" y="159"/>
                  </a:lnTo>
                  <a:lnTo>
                    <a:pt x="158" y="167"/>
                  </a:lnTo>
                  <a:lnTo>
                    <a:pt x="160" y="177"/>
                  </a:lnTo>
                  <a:lnTo>
                    <a:pt x="160" y="186"/>
                  </a:lnTo>
                  <a:lnTo>
                    <a:pt x="162" y="196"/>
                  </a:lnTo>
                  <a:lnTo>
                    <a:pt x="162" y="205"/>
                  </a:lnTo>
                  <a:lnTo>
                    <a:pt x="160" y="215"/>
                  </a:lnTo>
                  <a:lnTo>
                    <a:pt x="160" y="224"/>
                  </a:lnTo>
                  <a:lnTo>
                    <a:pt x="156" y="232"/>
                  </a:lnTo>
                  <a:lnTo>
                    <a:pt x="154" y="239"/>
                  </a:lnTo>
                  <a:lnTo>
                    <a:pt x="150" y="247"/>
                  </a:lnTo>
                  <a:lnTo>
                    <a:pt x="146" y="254"/>
                  </a:lnTo>
                  <a:lnTo>
                    <a:pt x="141" y="262"/>
                  </a:lnTo>
                  <a:lnTo>
                    <a:pt x="139" y="270"/>
                  </a:lnTo>
                  <a:lnTo>
                    <a:pt x="131" y="275"/>
                  </a:lnTo>
                  <a:lnTo>
                    <a:pt x="126" y="283"/>
                  </a:lnTo>
                  <a:lnTo>
                    <a:pt x="120" y="289"/>
                  </a:lnTo>
                  <a:lnTo>
                    <a:pt x="114" y="293"/>
                  </a:lnTo>
                  <a:lnTo>
                    <a:pt x="107" y="298"/>
                  </a:lnTo>
                  <a:lnTo>
                    <a:pt x="101" y="304"/>
                  </a:lnTo>
                  <a:lnTo>
                    <a:pt x="93" y="308"/>
                  </a:lnTo>
                  <a:lnTo>
                    <a:pt x="89" y="313"/>
                  </a:lnTo>
                  <a:lnTo>
                    <a:pt x="82" y="317"/>
                  </a:lnTo>
                  <a:lnTo>
                    <a:pt x="74" y="321"/>
                  </a:lnTo>
                  <a:lnTo>
                    <a:pt x="69" y="323"/>
                  </a:lnTo>
                  <a:lnTo>
                    <a:pt x="63" y="327"/>
                  </a:lnTo>
                  <a:lnTo>
                    <a:pt x="55" y="329"/>
                  </a:lnTo>
                  <a:lnTo>
                    <a:pt x="51" y="332"/>
                  </a:lnTo>
                  <a:lnTo>
                    <a:pt x="46" y="334"/>
                  </a:lnTo>
                  <a:lnTo>
                    <a:pt x="40" y="336"/>
                  </a:lnTo>
                  <a:lnTo>
                    <a:pt x="31" y="338"/>
                  </a:lnTo>
                  <a:lnTo>
                    <a:pt x="25" y="342"/>
                  </a:lnTo>
                  <a:lnTo>
                    <a:pt x="19" y="344"/>
                  </a:lnTo>
                  <a:lnTo>
                    <a:pt x="19" y="344"/>
                  </a:lnTo>
                  <a:lnTo>
                    <a:pt x="108" y="199"/>
                  </a:lnTo>
                  <a:lnTo>
                    <a:pt x="131" y="123"/>
                  </a:lnTo>
                  <a:lnTo>
                    <a:pt x="76" y="74"/>
                  </a:lnTo>
                  <a:lnTo>
                    <a:pt x="0" y="0"/>
                  </a:lnTo>
                  <a:lnTo>
                    <a:pt x="80" y="38"/>
                  </a:lnTo>
                  <a:lnTo>
                    <a:pt x="80"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5" name="Freeform 337"/>
            <p:cNvSpPr>
              <a:spLocks/>
            </p:cNvSpPr>
            <p:nvPr/>
          </p:nvSpPr>
          <p:spPr bwMode="auto">
            <a:xfrm>
              <a:off x="4150" y="2798"/>
              <a:ext cx="44" cy="79"/>
            </a:xfrm>
            <a:custGeom>
              <a:avLst/>
              <a:gdLst>
                <a:gd name="T0" fmla="*/ 0 w 90"/>
                <a:gd name="T1" fmla="*/ 0 h 158"/>
                <a:gd name="T2" fmla="*/ 63 w 90"/>
                <a:gd name="T3" fmla="*/ 32 h 158"/>
                <a:gd name="T4" fmla="*/ 63 w 90"/>
                <a:gd name="T5" fmla="*/ 32 h 158"/>
                <a:gd name="T6" fmla="*/ 67 w 90"/>
                <a:gd name="T7" fmla="*/ 40 h 158"/>
                <a:gd name="T8" fmla="*/ 71 w 90"/>
                <a:gd name="T9" fmla="*/ 44 h 158"/>
                <a:gd name="T10" fmla="*/ 72 w 90"/>
                <a:gd name="T11" fmla="*/ 49 h 158"/>
                <a:gd name="T12" fmla="*/ 76 w 90"/>
                <a:gd name="T13" fmla="*/ 55 h 158"/>
                <a:gd name="T14" fmla="*/ 80 w 90"/>
                <a:gd name="T15" fmla="*/ 63 h 158"/>
                <a:gd name="T16" fmla="*/ 82 w 90"/>
                <a:gd name="T17" fmla="*/ 70 h 158"/>
                <a:gd name="T18" fmla="*/ 84 w 90"/>
                <a:gd name="T19" fmla="*/ 80 h 158"/>
                <a:gd name="T20" fmla="*/ 86 w 90"/>
                <a:gd name="T21" fmla="*/ 85 h 158"/>
                <a:gd name="T22" fmla="*/ 86 w 90"/>
                <a:gd name="T23" fmla="*/ 91 h 158"/>
                <a:gd name="T24" fmla="*/ 88 w 90"/>
                <a:gd name="T25" fmla="*/ 97 h 158"/>
                <a:gd name="T26" fmla="*/ 88 w 90"/>
                <a:gd name="T27" fmla="*/ 103 h 158"/>
                <a:gd name="T28" fmla="*/ 88 w 90"/>
                <a:gd name="T29" fmla="*/ 108 h 158"/>
                <a:gd name="T30" fmla="*/ 88 w 90"/>
                <a:gd name="T31" fmla="*/ 114 h 158"/>
                <a:gd name="T32" fmla="*/ 88 w 90"/>
                <a:gd name="T33" fmla="*/ 120 h 158"/>
                <a:gd name="T34" fmla="*/ 90 w 90"/>
                <a:gd name="T35" fmla="*/ 127 h 158"/>
                <a:gd name="T36" fmla="*/ 88 w 90"/>
                <a:gd name="T37" fmla="*/ 135 h 158"/>
                <a:gd name="T38" fmla="*/ 88 w 90"/>
                <a:gd name="T39" fmla="*/ 142 h 158"/>
                <a:gd name="T40" fmla="*/ 88 w 90"/>
                <a:gd name="T41" fmla="*/ 150 h 158"/>
                <a:gd name="T42" fmla="*/ 86 w 90"/>
                <a:gd name="T43" fmla="*/ 158 h 158"/>
                <a:gd name="T44" fmla="*/ 34 w 90"/>
                <a:gd name="T45" fmla="*/ 127 h 158"/>
                <a:gd name="T46" fmla="*/ 53 w 90"/>
                <a:gd name="T47" fmla="*/ 49 h 158"/>
                <a:gd name="T48" fmla="*/ 0 w 90"/>
                <a:gd name="T49" fmla="*/ 0 h 158"/>
                <a:gd name="T50" fmla="*/ 0 w 90"/>
                <a:gd name="T5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58">
                  <a:moveTo>
                    <a:pt x="0" y="0"/>
                  </a:moveTo>
                  <a:lnTo>
                    <a:pt x="63" y="32"/>
                  </a:lnTo>
                  <a:lnTo>
                    <a:pt x="63" y="32"/>
                  </a:lnTo>
                  <a:lnTo>
                    <a:pt x="67" y="40"/>
                  </a:lnTo>
                  <a:lnTo>
                    <a:pt x="71" y="44"/>
                  </a:lnTo>
                  <a:lnTo>
                    <a:pt x="72" y="49"/>
                  </a:lnTo>
                  <a:lnTo>
                    <a:pt x="76" y="55"/>
                  </a:lnTo>
                  <a:lnTo>
                    <a:pt x="80" y="63"/>
                  </a:lnTo>
                  <a:lnTo>
                    <a:pt x="82" y="70"/>
                  </a:lnTo>
                  <a:lnTo>
                    <a:pt x="84" y="80"/>
                  </a:lnTo>
                  <a:lnTo>
                    <a:pt x="86" y="85"/>
                  </a:lnTo>
                  <a:lnTo>
                    <a:pt x="86" y="91"/>
                  </a:lnTo>
                  <a:lnTo>
                    <a:pt x="88" y="97"/>
                  </a:lnTo>
                  <a:lnTo>
                    <a:pt x="88" y="103"/>
                  </a:lnTo>
                  <a:lnTo>
                    <a:pt x="88" y="108"/>
                  </a:lnTo>
                  <a:lnTo>
                    <a:pt x="88" y="114"/>
                  </a:lnTo>
                  <a:lnTo>
                    <a:pt x="88" y="120"/>
                  </a:lnTo>
                  <a:lnTo>
                    <a:pt x="90" y="127"/>
                  </a:lnTo>
                  <a:lnTo>
                    <a:pt x="88" y="135"/>
                  </a:lnTo>
                  <a:lnTo>
                    <a:pt x="88" y="142"/>
                  </a:lnTo>
                  <a:lnTo>
                    <a:pt x="88" y="150"/>
                  </a:lnTo>
                  <a:lnTo>
                    <a:pt x="86" y="158"/>
                  </a:lnTo>
                  <a:lnTo>
                    <a:pt x="34" y="127"/>
                  </a:lnTo>
                  <a:lnTo>
                    <a:pt x="53" y="49"/>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6" name="Freeform 338"/>
            <p:cNvSpPr>
              <a:spLocks/>
            </p:cNvSpPr>
            <p:nvPr/>
          </p:nvSpPr>
          <p:spPr bwMode="auto">
            <a:xfrm>
              <a:off x="4213" y="2816"/>
              <a:ext cx="46" cy="49"/>
            </a:xfrm>
            <a:custGeom>
              <a:avLst/>
              <a:gdLst>
                <a:gd name="T0" fmla="*/ 22 w 91"/>
                <a:gd name="T1" fmla="*/ 49 h 99"/>
                <a:gd name="T2" fmla="*/ 0 w 91"/>
                <a:gd name="T3" fmla="*/ 0 h 99"/>
                <a:gd name="T4" fmla="*/ 87 w 91"/>
                <a:gd name="T5" fmla="*/ 57 h 99"/>
                <a:gd name="T6" fmla="*/ 91 w 91"/>
                <a:gd name="T7" fmla="*/ 93 h 99"/>
                <a:gd name="T8" fmla="*/ 72 w 91"/>
                <a:gd name="T9" fmla="*/ 99 h 99"/>
                <a:gd name="T10" fmla="*/ 22 w 91"/>
                <a:gd name="T11" fmla="*/ 49 h 99"/>
                <a:gd name="T12" fmla="*/ 22 w 91"/>
                <a:gd name="T13" fmla="*/ 49 h 99"/>
              </a:gdLst>
              <a:ahLst/>
              <a:cxnLst>
                <a:cxn ang="0">
                  <a:pos x="T0" y="T1"/>
                </a:cxn>
                <a:cxn ang="0">
                  <a:pos x="T2" y="T3"/>
                </a:cxn>
                <a:cxn ang="0">
                  <a:pos x="T4" y="T5"/>
                </a:cxn>
                <a:cxn ang="0">
                  <a:pos x="T6" y="T7"/>
                </a:cxn>
                <a:cxn ang="0">
                  <a:pos x="T8" y="T9"/>
                </a:cxn>
                <a:cxn ang="0">
                  <a:pos x="T10" y="T11"/>
                </a:cxn>
                <a:cxn ang="0">
                  <a:pos x="T12" y="T13"/>
                </a:cxn>
              </a:cxnLst>
              <a:rect l="0" t="0" r="r" b="b"/>
              <a:pathLst>
                <a:path w="91" h="99">
                  <a:moveTo>
                    <a:pt x="22" y="49"/>
                  </a:moveTo>
                  <a:lnTo>
                    <a:pt x="0" y="0"/>
                  </a:lnTo>
                  <a:lnTo>
                    <a:pt x="87" y="57"/>
                  </a:lnTo>
                  <a:lnTo>
                    <a:pt x="91" y="93"/>
                  </a:lnTo>
                  <a:lnTo>
                    <a:pt x="72" y="99"/>
                  </a:lnTo>
                  <a:lnTo>
                    <a:pt x="22" y="49"/>
                  </a:lnTo>
                  <a:lnTo>
                    <a:pt x="22" y="4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7" name="Freeform 339"/>
            <p:cNvSpPr>
              <a:spLocks/>
            </p:cNvSpPr>
            <p:nvPr/>
          </p:nvSpPr>
          <p:spPr bwMode="auto">
            <a:xfrm>
              <a:off x="4286" y="2866"/>
              <a:ext cx="20" cy="30"/>
            </a:xfrm>
            <a:custGeom>
              <a:avLst/>
              <a:gdLst>
                <a:gd name="T0" fmla="*/ 40 w 40"/>
                <a:gd name="T1" fmla="*/ 59 h 59"/>
                <a:gd name="T2" fmla="*/ 36 w 40"/>
                <a:gd name="T3" fmla="*/ 28 h 59"/>
                <a:gd name="T4" fmla="*/ 0 w 40"/>
                <a:gd name="T5" fmla="*/ 0 h 59"/>
                <a:gd name="T6" fmla="*/ 4 w 40"/>
                <a:gd name="T7" fmla="*/ 32 h 59"/>
                <a:gd name="T8" fmla="*/ 40 w 40"/>
                <a:gd name="T9" fmla="*/ 59 h 59"/>
                <a:gd name="T10" fmla="*/ 40 w 40"/>
                <a:gd name="T11" fmla="*/ 59 h 59"/>
              </a:gdLst>
              <a:ahLst/>
              <a:cxnLst>
                <a:cxn ang="0">
                  <a:pos x="T0" y="T1"/>
                </a:cxn>
                <a:cxn ang="0">
                  <a:pos x="T2" y="T3"/>
                </a:cxn>
                <a:cxn ang="0">
                  <a:pos x="T4" y="T5"/>
                </a:cxn>
                <a:cxn ang="0">
                  <a:pos x="T6" y="T7"/>
                </a:cxn>
                <a:cxn ang="0">
                  <a:pos x="T8" y="T9"/>
                </a:cxn>
                <a:cxn ang="0">
                  <a:pos x="T10" y="T11"/>
                </a:cxn>
              </a:cxnLst>
              <a:rect l="0" t="0" r="r" b="b"/>
              <a:pathLst>
                <a:path w="40" h="59">
                  <a:moveTo>
                    <a:pt x="40" y="59"/>
                  </a:moveTo>
                  <a:lnTo>
                    <a:pt x="36" y="28"/>
                  </a:lnTo>
                  <a:lnTo>
                    <a:pt x="0" y="0"/>
                  </a:lnTo>
                  <a:lnTo>
                    <a:pt x="4" y="32"/>
                  </a:lnTo>
                  <a:lnTo>
                    <a:pt x="40" y="59"/>
                  </a:lnTo>
                  <a:lnTo>
                    <a:pt x="40" y="5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8" name="Freeform 340"/>
            <p:cNvSpPr>
              <a:spLocks/>
            </p:cNvSpPr>
            <p:nvPr/>
          </p:nvSpPr>
          <p:spPr bwMode="auto">
            <a:xfrm>
              <a:off x="4184" y="2895"/>
              <a:ext cx="68" cy="61"/>
            </a:xfrm>
            <a:custGeom>
              <a:avLst/>
              <a:gdLst>
                <a:gd name="T0" fmla="*/ 97 w 137"/>
                <a:gd name="T1" fmla="*/ 4 h 121"/>
                <a:gd name="T2" fmla="*/ 70 w 137"/>
                <a:gd name="T3" fmla="*/ 49 h 121"/>
                <a:gd name="T4" fmla="*/ 0 w 137"/>
                <a:gd name="T5" fmla="*/ 121 h 121"/>
                <a:gd name="T6" fmla="*/ 70 w 137"/>
                <a:gd name="T7" fmla="*/ 89 h 121"/>
                <a:gd name="T8" fmla="*/ 137 w 137"/>
                <a:gd name="T9" fmla="*/ 25 h 121"/>
                <a:gd name="T10" fmla="*/ 129 w 137"/>
                <a:gd name="T11" fmla="*/ 0 h 121"/>
                <a:gd name="T12" fmla="*/ 97 w 137"/>
                <a:gd name="T13" fmla="*/ 4 h 121"/>
                <a:gd name="T14" fmla="*/ 97 w 137"/>
                <a:gd name="T15" fmla="*/ 4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21">
                  <a:moveTo>
                    <a:pt x="97" y="4"/>
                  </a:moveTo>
                  <a:lnTo>
                    <a:pt x="70" y="49"/>
                  </a:lnTo>
                  <a:lnTo>
                    <a:pt x="0" y="121"/>
                  </a:lnTo>
                  <a:lnTo>
                    <a:pt x="70" y="89"/>
                  </a:lnTo>
                  <a:lnTo>
                    <a:pt x="137" y="25"/>
                  </a:lnTo>
                  <a:lnTo>
                    <a:pt x="129" y="0"/>
                  </a:lnTo>
                  <a:lnTo>
                    <a:pt x="97" y="4"/>
                  </a:lnTo>
                  <a:lnTo>
                    <a:pt x="97" y="4"/>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49" name="Freeform 341"/>
            <p:cNvSpPr>
              <a:spLocks/>
            </p:cNvSpPr>
            <p:nvPr/>
          </p:nvSpPr>
          <p:spPr bwMode="auto">
            <a:xfrm>
              <a:off x="4225" y="2840"/>
              <a:ext cx="34" cy="67"/>
            </a:xfrm>
            <a:custGeom>
              <a:avLst/>
              <a:gdLst>
                <a:gd name="T0" fmla="*/ 0 w 69"/>
                <a:gd name="T1" fmla="*/ 0 h 135"/>
                <a:gd name="T2" fmla="*/ 35 w 69"/>
                <a:gd name="T3" fmla="*/ 55 h 135"/>
                <a:gd name="T4" fmla="*/ 14 w 69"/>
                <a:gd name="T5" fmla="*/ 115 h 135"/>
                <a:gd name="T6" fmla="*/ 56 w 69"/>
                <a:gd name="T7" fmla="*/ 135 h 135"/>
                <a:gd name="T8" fmla="*/ 69 w 69"/>
                <a:gd name="T9" fmla="*/ 70 h 135"/>
                <a:gd name="T10" fmla="*/ 69 w 69"/>
                <a:gd name="T11" fmla="*/ 45 h 135"/>
                <a:gd name="T12" fmla="*/ 0 w 69"/>
                <a:gd name="T13" fmla="*/ 0 h 135"/>
                <a:gd name="T14" fmla="*/ 0 w 69"/>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35">
                  <a:moveTo>
                    <a:pt x="0" y="0"/>
                  </a:moveTo>
                  <a:lnTo>
                    <a:pt x="35" y="55"/>
                  </a:lnTo>
                  <a:lnTo>
                    <a:pt x="14" y="115"/>
                  </a:lnTo>
                  <a:lnTo>
                    <a:pt x="56" y="135"/>
                  </a:lnTo>
                  <a:lnTo>
                    <a:pt x="69" y="70"/>
                  </a:lnTo>
                  <a:lnTo>
                    <a:pt x="69" y="45"/>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0" name="Freeform 342"/>
            <p:cNvSpPr>
              <a:spLocks/>
            </p:cNvSpPr>
            <p:nvPr/>
          </p:nvSpPr>
          <p:spPr bwMode="auto">
            <a:xfrm>
              <a:off x="4280" y="2950"/>
              <a:ext cx="61" cy="38"/>
            </a:xfrm>
            <a:custGeom>
              <a:avLst/>
              <a:gdLst>
                <a:gd name="T0" fmla="*/ 89 w 121"/>
                <a:gd name="T1" fmla="*/ 0 h 76"/>
                <a:gd name="T2" fmla="*/ 0 w 121"/>
                <a:gd name="T3" fmla="*/ 76 h 76"/>
                <a:gd name="T4" fmla="*/ 3 w 121"/>
                <a:gd name="T5" fmla="*/ 74 h 76"/>
                <a:gd name="T6" fmla="*/ 9 w 121"/>
                <a:gd name="T7" fmla="*/ 74 h 76"/>
                <a:gd name="T8" fmla="*/ 17 w 121"/>
                <a:gd name="T9" fmla="*/ 70 h 76"/>
                <a:gd name="T10" fmla="*/ 26 w 121"/>
                <a:gd name="T11" fmla="*/ 68 h 76"/>
                <a:gd name="T12" fmla="*/ 30 w 121"/>
                <a:gd name="T13" fmla="*/ 67 h 76"/>
                <a:gd name="T14" fmla="*/ 34 w 121"/>
                <a:gd name="T15" fmla="*/ 67 h 76"/>
                <a:gd name="T16" fmla="*/ 40 w 121"/>
                <a:gd name="T17" fmla="*/ 65 h 76"/>
                <a:gd name="T18" fmla="*/ 45 w 121"/>
                <a:gd name="T19" fmla="*/ 63 h 76"/>
                <a:gd name="T20" fmla="*/ 49 w 121"/>
                <a:gd name="T21" fmla="*/ 61 h 76"/>
                <a:gd name="T22" fmla="*/ 55 w 121"/>
                <a:gd name="T23" fmla="*/ 59 h 76"/>
                <a:gd name="T24" fmla="*/ 60 w 121"/>
                <a:gd name="T25" fmla="*/ 57 h 76"/>
                <a:gd name="T26" fmla="*/ 66 w 121"/>
                <a:gd name="T27" fmla="*/ 55 h 76"/>
                <a:gd name="T28" fmla="*/ 70 w 121"/>
                <a:gd name="T29" fmla="*/ 53 h 76"/>
                <a:gd name="T30" fmla="*/ 76 w 121"/>
                <a:gd name="T31" fmla="*/ 51 h 76"/>
                <a:gd name="T32" fmla="*/ 81 w 121"/>
                <a:gd name="T33" fmla="*/ 49 h 76"/>
                <a:gd name="T34" fmla="*/ 87 w 121"/>
                <a:gd name="T35" fmla="*/ 48 h 76"/>
                <a:gd name="T36" fmla="*/ 95 w 121"/>
                <a:gd name="T37" fmla="*/ 40 h 76"/>
                <a:gd name="T38" fmla="*/ 104 w 121"/>
                <a:gd name="T39" fmla="*/ 34 h 76"/>
                <a:gd name="T40" fmla="*/ 114 w 121"/>
                <a:gd name="T41" fmla="*/ 29 h 76"/>
                <a:gd name="T42" fmla="*/ 121 w 121"/>
                <a:gd name="T43" fmla="*/ 21 h 76"/>
                <a:gd name="T44" fmla="*/ 89 w 121"/>
                <a:gd name="T45" fmla="*/ 0 h 76"/>
                <a:gd name="T46" fmla="*/ 89 w 121"/>
                <a:gd name="T4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76">
                  <a:moveTo>
                    <a:pt x="89" y="0"/>
                  </a:moveTo>
                  <a:lnTo>
                    <a:pt x="0" y="76"/>
                  </a:lnTo>
                  <a:lnTo>
                    <a:pt x="3" y="74"/>
                  </a:lnTo>
                  <a:lnTo>
                    <a:pt x="9" y="74"/>
                  </a:lnTo>
                  <a:lnTo>
                    <a:pt x="17" y="70"/>
                  </a:lnTo>
                  <a:lnTo>
                    <a:pt x="26" y="68"/>
                  </a:lnTo>
                  <a:lnTo>
                    <a:pt x="30" y="67"/>
                  </a:lnTo>
                  <a:lnTo>
                    <a:pt x="34" y="67"/>
                  </a:lnTo>
                  <a:lnTo>
                    <a:pt x="40" y="65"/>
                  </a:lnTo>
                  <a:lnTo>
                    <a:pt x="45" y="63"/>
                  </a:lnTo>
                  <a:lnTo>
                    <a:pt x="49" y="61"/>
                  </a:lnTo>
                  <a:lnTo>
                    <a:pt x="55" y="59"/>
                  </a:lnTo>
                  <a:lnTo>
                    <a:pt x="60" y="57"/>
                  </a:lnTo>
                  <a:lnTo>
                    <a:pt x="66" y="55"/>
                  </a:lnTo>
                  <a:lnTo>
                    <a:pt x="70" y="53"/>
                  </a:lnTo>
                  <a:lnTo>
                    <a:pt x="76" y="51"/>
                  </a:lnTo>
                  <a:lnTo>
                    <a:pt x="81" y="49"/>
                  </a:lnTo>
                  <a:lnTo>
                    <a:pt x="87" y="48"/>
                  </a:lnTo>
                  <a:lnTo>
                    <a:pt x="95" y="40"/>
                  </a:lnTo>
                  <a:lnTo>
                    <a:pt x="104" y="34"/>
                  </a:lnTo>
                  <a:lnTo>
                    <a:pt x="114" y="29"/>
                  </a:lnTo>
                  <a:lnTo>
                    <a:pt x="121" y="21"/>
                  </a:lnTo>
                  <a:lnTo>
                    <a:pt x="89" y="0"/>
                  </a:lnTo>
                  <a:lnTo>
                    <a:pt x="89"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1" name="Freeform 343"/>
            <p:cNvSpPr>
              <a:spLocks/>
            </p:cNvSpPr>
            <p:nvPr/>
          </p:nvSpPr>
          <p:spPr bwMode="auto">
            <a:xfrm>
              <a:off x="4329" y="2899"/>
              <a:ext cx="21" cy="29"/>
            </a:xfrm>
            <a:custGeom>
              <a:avLst/>
              <a:gdLst>
                <a:gd name="T0" fmla="*/ 6 w 42"/>
                <a:gd name="T1" fmla="*/ 33 h 59"/>
                <a:gd name="T2" fmla="*/ 0 w 42"/>
                <a:gd name="T3" fmla="*/ 0 h 59"/>
                <a:gd name="T4" fmla="*/ 42 w 42"/>
                <a:gd name="T5" fmla="*/ 33 h 59"/>
                <a:gd name="T6" fmla="*/ 40 w 42"/>
                <a:gd name="T7" fmla="*/ 59 h 59"/>
                <a:gd name="T8" fmla="*/ 6 w 42"/>
                <a:gd name="T9" fmla="*/ 33 h 59"/>
                <a:gd name="T10" fmla="*/ 6 w 42"/>
                <a:gd name="T11" fmla="*/ 33 h 59"/>
              </a:gdLst>
              <a:ahLst/>
              <a:cxnLst>
                <a:cxn ang="0">
                  <a:pos x="T0" y="T1"/>
                </a:cxn>
                <a:cxn ang="0">
                  <a:pos x="T2" y="T3"/>
                </a:cxn>
                <a:cxn ang="0">
                  <a:pos x="T4" y="T5"/>
                </a:cxn>
                <a:cxn ang="0">
                  <a:pos x="T6" y="T7"/>
                </a:cxn>
                <a:cxn ang="0">
                  <a:pos x="T8" y="T9"/>
                </a:cxn>
                <a:cxn ang="0">
                  <a:pos x="T10" y="T11"/>
                </a:cxn>
              </a:cxnLst>
              <a:rect l="0" t="0" r="r" b="b"/>
              <a:pathLst>
                <a:path w="42" h="59">
                  <a:moveTo>
                    <a:pt x="6" y="33"/>
                  </a:moveTo>
                  <a:lnTo>
                    <a:pt x="0" y="0"/>
                  </a:lnTo>
                  <a:lnTo>
                    <a:pt x="42" y="33"/>
                  </a:lnTo>
                  <a:lnTo>
                    <a:pt x="40" y="59"/>
                  </a:lnTo>
                  <a:lnTo>
                    <a:pt x="6" y="33"/>
                  </a:lnTo>
                  <a:lnTo>
                    <a:pt x="6" y="33"/>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2" name="Freeform 344"/>
            <p:cNvSpPr>
              <a:spLocks/>
            </p:cNvSpPr>
            <p:nvPr/>
          </p:nvSpPr>
          <p:spPr bwMode="auto">
            <a:xfrm>
              <a:off x="4324" y="2915"/>
              <a:ext cx="25" cy="45"/>
            </a:xfrm>
            <a:custGeom>
              <a:avLst/>
              <a:gdLst>
                <a:gd name="T0" fmla="*/ 15 w 49"/>
                <a:gd name="T1" fmla="*/ 0 h 91"/>
                <a:gd name="T2" fmla="*/ 23 w 49"/>
                <a:gd name="T3" fmla="*/ 42 h 91"/>
                <a:gd name="T4" fmla="*/ 0 w 49"/>
                <a:gd name="T5" fmla="*/ 72 h 91"/>
                <a:gd name="T6" fmla="*/ 32 w 49"/>
                <a:gd name="T7" fmla="*/ 91 h 91"/>
                <a:gd name="T8" fmla="*/ 46 w 49"/>
                <a:gd name="T9" fmla="*/ 53 h 91"/>
                <a:gd name="T10" fmla="*/ 49 w 49"/>
                <a:gd name="T11" fmla="*/ 24 h 91"/>
                <a:gd name="T12" fmla="*/ 15 w 49"/>
                <a:gd name="T13" fmla="*/ 0 h 91"/>
                <a:gd name="T14" fmla="*/ 15 w 49"/>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91">
                  <a:moveTo>
                    <a:pt x="15" y="0"/>
                  </a:moveTo>
                  <a:lnTo>
                    <a:pt x="23" y="42"/>
                  </a:lnTo>
                  <a:lnTo>
                    <a:pt x="0" y="72"/>
                  </a:lnTo>
                  <a:lnTo>
                    <a:pt x="32" y="91"/>
                  </a:lnTo>
                  <a:lnTo>
                    <a:pt x="46" y="53"/>
                  </a:lnTo>
                  <a:lnTo>
                    <a:pt x="49" y="24"/>
                  </a:lnTo>
                  <a:lnTo>
                    <a:pt x="15" y="0"/>
                  </a:lnTo>
                  <a:lnTo>
                    <a:pt x="1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3" name="Freeform 345"/>
            <p:cNvSpPr>
              <a:spLocks/>
            </p:cNvSpPr>
            <p:nvPr/>
          </p:nvSpPr>
          <p:spPr bwMode="auto">
            <a:xfrm>
              <a:off x="4320" y="2937"/>
              <a:ext cx="78" cy="80"/>
            </a:xfrm>
            <a:custGeom>
              <a:avLst/>
              <a:gdLst>
                <a:gd name="T0" fmla="*/ 97 w 156"/>
                <a:gd name="T1" fmla="*/ 88 h 162"/>
                <a:gd name="T2" fmla="*/ 0 w 156"/>
                <a:gd name="T3" fmla="*/ 162 h 162"/>
                <a:gd name="T4" fmla="*/ 2 w 156"/>
                <a:gd name="T5" fmla="*/ 162 h 162"/>
                <a:gd name="T6" fmla="*/ 8 w 156"/>
                <a:gd name="T7" fmla="*/ 160 h 162"/>
                <a:gd name="T8" fmla="*/ 14 w 156"/>
                <a:gd name="T9" fmla="*/ 158 h 162"/>
                <a:gd name="T10" fmla="*/ 21 w 156"/>
                <a:gd name="T11" fmla="*/ 156 h 162"/>
                <a:gd name="T12" fmla="*/ 29 w 156"/>
                <a:gd name="T13" fmla="*/ 154 h 162"/>
                <a:gd name="T14" fmla="*/ 37 w 156"/>
                <a:gd name="T15" fmla="*/ 152 h 162"/>
                <a:gd name="T16" fmla="*/ 44 w 156"/>
                <a:gd name="T17" fmla="*/ 151 h 162"/>
                <a:gd name="T18" fmla="*/ 54 w 156"/>
                <a:gd name="T19" fmla="*/ 147 h 162"/>
                <a:gd name="T20" fmla="*/ 61 w 156"/>
                <a:gd name="T21" fmla="*/ 145 h 162"/>
                <a:gd name="T22" fmla="*/ 69 w 156"/>
                <a:gd name="T23" fmla="*/ 141 h 162"/>
                <a:gd name="T24" fmla="*/ 76 w 156"/>
                <a:gd name="T25" fmla="*/ 137 h 162"/>
                <a:gd name="T26" fmla="*/ 84 w 156"/>
                <a:gd name="T27" fmla="*/ 133 h 162"/>
                <a:gd name="T28" fmla="*/ 90 w 156"/>
                <a:gd name="T29" fmla="*/ 130 h 162"/>
                <a:gd name="T30" fmla="*/ 97 w 156"/>
                <a:gd name="T31" fmla="*/ 126 h 162"/>
                <a:gd name="T32" fmla="*/ 101 w 156"/>
                <a:gd name="T33" fmla="*/ 120 h 162"/>
                <a:gd name="T34" fmla="*/ 105 w 156"/>
                <a:gd name="T35" fmla="*/ 116 h 162"/>
                <a:gd name="T36" fmla="*/ 109 w 156"/>
                <a:gd name="T37" fmla="*/ 111 h 162"/>
                <a:gd name="T38" fmla="*/ 111 w 156"/>
                <a:gd name="T39" fmla="*/ 105 h 162"/>
                <a:gd name="T40" fmla="*/ 114 w 156"/>
                <a:gd name="T41" fmla="*/ 99 h 162"/>
                <a:gd name="T42" fmla="*/ 116 w 156"/>
                <a:gd name="T43" fmla="*/ 94 h 162"/>
                <a:gd name="T44" fmla="*/ 118 w 156"/>
                <a:gd name="T45" fmla="*/ 90 h 162"/>
                <a:gd name="T46" fmla="*/ 120 w 156"/>
                <a:gd name="T47" fmla="*/ 84 h 162"/>
                <a:gd name="T48" fmla="*/ 122 w 156"/>
                <a:gd name="T49" fmla="*/ 76 h 162"/>
                <a:gd name="T50" fmla="*/ 124 w 156"/>
                <a:gd name="T51" fmla="*/ 69 h 162"/>
                <a:gd name="T52" fmla="*/ 126 w 156"/>
                <a:gd name="T53" fmla="*/ 63 h 162"/>
                <a:gd name="T54" fmla="*/ 126 w 156"/>
                <a:gd name="T55" fmla="*/ 63 h 162"/>
                <a:gd name="T56" fmla="*/ 151 w 156"/>
                <a:gd name="T57" fmla="*/ 54 h 162"/>
                <a:gd name="T58" fmla="*/ 156 w 156"/>
                <a:gd name="T59" fmla="*/ 35 h 162"/>
                <a:gd name="T60" fmla="*/ 114 w 156"/>
                <a:gd name="T61" fmla="*/ 0 h 162"/>
                <a:gd name="T62" fmla="*/ 120 w 156"/>
                <a:gd name="T63" fmla="*/ 31 h 162"/>
                <a:gd name="T64" fmla="*/ 114 w 156"/>
                <a:gd name="T65" fmla="*/ 80 h 162"/>
                <a:gd name="T66" fmla="*/ 97 w 156"/>
                <a:gd name="T67" fmla="*/ 88 h 162"/>
                <a:gd name="T68" fmla="*/ 97 w 156"/>
                <a:gd name="T69" fmla="*/ 8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6" h="162">
                  <a:moveTo>
                    <a:pt x="97" y="88"/>
                  </a:moveTo>
                  <a:lnTo>
                    <a:pt x="0" y="162"/>
                  </a:lnTo>
                  <a:lnTo>
                    <a:pt x="2" y="162"/>
                  </a:lnTo>
                  <a:lnTo>
                    <a:pt x="8" y="160"/>
                  </a:lnTo>
                  <a:lnTo>
                    <a:pt x="14" y="158"/>
                  </a:lnTo>
                  <a:lnTo>
                    <a:pt x="21" y="156"/>
                  </a:lnTo>
                  <a:lnTo>
                    <a:pt x="29" y="154"/>
                  </a:lnTo>
                  <a:lnTo>
                    <a:pt x="37" y="152"/>
                  </a:lnTo>
                  <a:lnTo>
                    <a:pt x="44" y="151"/>
                  </a:lnTo>
                  <a:lnTo>
                    <a:pt x="54" y="147"/>
                  </a:lnTo>
                  <a:lnTo>
                    <a:pt x="61" y="145"/>
                  </a:lnTo>
                  <a:lnTo>
                    <a:pt x="69" y="141"/>
                  </a:lnTo>
                  <a:lnTo>
                    <a:pt x="76" y="137"/>
                  </a:lnTo>
                  <a:lnTo>
                    <a:pt x="84" y="133"/>
                  </a:lnTo>
                  <a:lnTo>
                    <a:pt x="90" y="130"/>
                  </a:lnTo>
                  <a:lnTo>
                    <a:pt x="97" y="126"/>
                  </a:lnTo>
                  <a:lnTo>
                    <a:pt x="101" y="120"/>
                  </a:lnTo>
                  <a:lnTo>
                    <a:pt x="105" y="116"/>
                  </a:lnTo>
                  <a:lnTo>
                    <a:pt x="109" y="111"/>
                  </a:lnTo>
                  <a:lnTo>
                    <a:pt x="111" y="105"/>
                  </a:lnTo>
                  <a:lnTo>
                    <a:pt x="114" y="99"/>
                  </a:lnTo>
                  <a:lnTo>
                    <a:pt x="116" y="94"/>
                  </a:lnTo>
                  <a:lnTo>
                    <a:pt x="118" y="90"/>
                  </a:lnTo>
                  <a:lnTo>
                    <a:pt x="120" y="84"/>
                  </a:lnTo>
                  <a:lnTo>
                    <a:pt x="122" y="76"/>
                  </a:lnTo>
                  <a:lnTo>
                    <a:pt x="124" y="69"/>
                  </a:lnTo>
                  <a:lnTo>
                    <a:pt x="126" y="63"/>
                  </a:lnTo>
                  <a:lnTo>
                    <a:pt x="126" y="63"/>
                  </a:lnTo>
                  <a:lnTo>
                    <a:pt x="151" y="54"/>
                  </a:lnTo>
                  <a:lnTo>
                    <a:pt x="156" y="35"/>
                  </a:lnTo>
                  <a:lnTo>
                    <a:pt x="114" y="0"/>
                  </a:lnTo>
                  <a:lnTo>
                    <a:pt x="120" y="31"/>
                  </a:lnTo>
                  <a:lnTo>
                    <a:pt x="114" y="80"/>
                  </a:lnTo>
                  <a:lnTo>
                    <a:pt x="97" y="88"/>
                  </a:lnTo>
                  <a:lnTo>
                    <a:pt x="97" y="8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4" name="Freeform 346"/>
            <p:cNvSpPr>
              <a:spLocks/>
            </p:cNvSpPr>
            <p:nvPr/>
          </p:nvSpPr>
          <p:spPr bwMode="auto">
            <a:xfrm>
              <a:off x="3744" y="2722"/>
              <a:ext cx="81" cy="91"/>
            </a:xfrm>
            <a:custGeom>
              <a:avLst/>
              <a:gdLst>
                <a:gd name="T0" fmla="*/ 26 w 161"/>
                <a:gd name="T1" fmla="*/ 0 h 182"/>
                <a:gd name="T2" fmla="*/ 28 w 161"/>
                <a:gd name="T3" fmla="*/ 0 h 182"/>
                <a:gd name="T4" fmla="*/ 32 w 161"/>
                <a:gd name="T5" fmla="*/ 2 h 182"/>
                <a:gd name="T6" fmla="*/ 36 w 161"/>
                <a:gd name="T7" fmla="*/ 4 h 182"/>
                <a:gd name="T8" fmla="*/ 45 w 161"/>
                <a:gd name="T9" fmla="*/ 9 h 182"/>
                <a:gd name="T10" fmla="*/ 53 w 161"/>
                <a:gd name="T11" fmla="*/ 13 h 182"/>
                <a:gd name="T12" fmla="*/ 63 w 161"/>
                <a:gd name="T13" fmla="*/ 21 h 182"/>
                <a:gd name="T14" fmla="*/ 68 w 161"/>
                <a:gd name="T15" fmla="*/ 23 h 182"/>
                <a:gd name="T16" fmla="*/ 74 w 161"/>
                <a:gd name="T17" fmla="*/ 28 h 182"/>
                <a:gd name="T18" fmla="*/ 80 w 161"/>
                <a:gd name="T19" fmla="*/ 32 h 182"/>
                <a:gd name="T20" fmla="*/ 85 w 161"/>
                <a:gd name="T21" fmla="*/ 36 h 182"/>
                <a:gd name="T22" fmla="*/ 91 w 161"/>
                <a:gd name="T23" fmla="*/ 40 h 182"/>
                <a:gd name="T24" fmla="*/ 97 w 161"/>
                <a:gd name="T25" fmla="*/ 44 h 182"/>
                <a:gd name="T26" fmla="*/ 102 w 161"/>
                <a:gd name="T27" fmla="*/ 47 h 182"/>
                <a:gd name="T28" fmla="*/ 108 w 161"/>
                <a:gd name="T29" fmla="*/ 53 h 182"/>
                <a:gd name="T30" fmla="*/ 114 w 161"/>
                <a:gd name="T31" fmla="*/ 57 h 182"/>
                <a:gd name="T32" fmla="*/ 118 w 161"/>
                <a:gd name="T33" fmla="*/ 63 h 182"/>
                <a:gd name="T34" fmla="*/ 123 w 161"/>
                <a:gd name="T35" fmla="*/ 66 h 182"/>
                <a:gd name="T36" fmla="*/ 129 w 161"/>
                <a:gd name="T37" fmla="*/ 72 h 182"/>
                <a:gd name="T38" fmla="*/ 135 w 161"/>
                <a:gd name="T39" fmla="*/ 78 h 182"/>
                <a:gd name="T40" fmla="*/ 139 w 161"/>
                <a:gd name="T41" fmla="*/ 84 h 182"/>
                <a:gd name="T42" fmla="*/ 142 w 161"/>
                <a:gd name="T43" fmla="*/ 87 h 182"/>
                <a:gd name="T44" fmla="*/ 148 w 161"/>
                <a:gd name="T45" fmla="*/ 93 h 182"/>
                <a:gd name="T46" fmla="*/ 152 w 161"/>
                <a:gd name="T47" fmla="*/ 99 h 182"/>
                <a:gd name="T48" fmla="*/ 156 w 161"/>
                <a:gd name="T49" fmla="*/ 104 h 182"/>
                <a:gd name="T50" fmla="*/ 158 w 161"/>
                <a:gd name="T51" fmla="*/ 110 h 182"/>
                <a:gd name="T52" fmla="*/ 161 w 161"/>
                <a:gd name="T53" fmla="*/ 116 h 182"/>
                <a:gd name="T54" fmla="*/ 137 w 161"/>
                <a:gd name="T55" fmla="*/ 182 h 182"/>
                <a:gd name="T56" fmla="*/ 0 w 161"/>
                <a:gd name="T57" fmla="*/ 70 h 182"/>
                <a:gd name="T58" fmla="*/ 13 w 161"/>
                <a:gd name="T59" fmla="*/ 55 h 182"/>
                <a:gd name="T60" fmla="*/ 118 w 161"/>
                <a:gd name="T61" fmla="*/ 148 h 182"/>
                <a:gd name="T62" fmla="*/ 125 w 161"/>
                <a:gd name="T63" fmla="*/ 131 h 182"/>
                <a:gd name="T64" fmla="*/ 0 w 161"/>
                <a:gd name="T65" fmla="*/ 15 h 182"/>
                <a:gd name="T66" fmla="*/ 26 w 161"/>
                <a:gd name="T67" fmla="*/ 0 h 182"/>
                <a:gd name="T68" fmla="*/ 26 w 161"/>
                <a:gd name="T69"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82">
                  <a:moveTo>
                    <a:pt x="26" y="0"/>
                  </a:moveTo>
                  <a:lnTo>
                    <a:pt x="28" y="0"/>
                  </a:lnTo>
                  <a:lnTo>
                    <a:pt x="32" y="2"/>
                  </a:lnTo>
                  <a:lnTo>
                    <a:pt x="36" y="4"/>
                  </a:lnTo>
                  <a:lnTo>
                    <a:pt x="45" y="9"/>
                  </a:lnTo>
                  <a:lnTo>
                    <a:pt x="53" y="13"/>
                  </a:lnTo>
                  <a:lnTo>
                    <a:pt x="63" y="21"/>
                  </a:lnTo>
                  <a:lnTo>
                    <a:pt x="68" y="23"/>
                  </a:lnTo>
                  <a:lnTo>
                    <a:pt x="74" y="28"/>
                  </a:lnTo>
                  <a:lnTo>
                    <a:pt x="80" y="32"/>
                  </a:lnTo>
                  <a:lnTo>
                    <a:pt x="85" y="36"/>
                  </a:lnTo>
                  <a:lnTo>
                    <a:pt x="91" y="40"/>
                  </a:lnTo>
                  <a:lnTo>
                    <a:pt x="97" y="44"/>
                  </a:lnTo>
                  <a:lnTo>
                    <a:pt x="102" y="47"/>
                  </a:lnTo>
                  <a:lnTo>
                    <a:pt x="108" y="53"/>
                  </a:lnTo>
                  <a:lnTo>
                    <a:pt x="114" y="57"/>
                  </a:lnTo>
                  <a:lnTo>
                    <a:pt x="118" y="63"/>
                  </a:lnTo>
                  <a:lnTo>
                    <a:pt x="123" y="66"/>
                  </a:lnTo>
                  <a:lnTo>
                    <a:pt x="129" y="72"/>
                  </a:lnTo>
                  <a:lnTo>
                    <a:pt x="135" y="78"/>
                  </a:lnTo>
                  <a:lnTo>
                    <a:pt x="139" y="84"/>
                  </a:lnTo>
                  <a:lnTo>
                    <a:pt x="142" y="87"/>
                  </a:lnTo>
                  <a:lnTo>
                    <a:pt x="148" y="93"/>
                  </a:lnTo>
                  <a:lnTo>
                    <a:pt x="152" y="99"/>
                  </a:lnTo>
                  <a:lnTo>
                    <a:pt x="156" y="104"/>
                  </a:lnTo>
                  <a:lnTo>
                    <a:pt x="158" y="110"/>
                  </a:lnTo>
                  <a:lnTo>
                    <a:pt x="161" y="116"/>
                  </a:lnTo>
                  <a:lnTo>
                    <a:pt x="137" y="182"/>
                  </a:lnTo>
                  <a:lnTo>
                    <a:pt x="0" y="70"/>
                  </a:lnTo>
                  <a:lnTo>
                    <a:pt x="13" y="55"/>
                  </a:lnTo>
                  <a:lnTo>
                    <a:pt x="118" y="148"/>
                  </a:lnTo>
                  <a:lnTo>
                    <a:pt x="125" y="131"/>
                  </a:lnTo>
                  <a:lnTo>
                    <a:pt x="0" y="15"/>
                  </a:lnTo>
                  <a:lnTo>
                    <a:pt x="26" y="0"/>
                  </a:lnTo>
                  <a:lnTo>
                    <a:pt x="26"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5" name="Freeform 347"/>
            <p:cNvSpPr>
              <a:spLocks/>
            </p:cNvSpPr>
            <p:nvPr/>
          </p:nvSpPr>
          <p:spPr bwMode="auto">
            <a:xfrm>
              <a:off x="3753" y="2727"/>
              <a:ext cx="52" cy="52"/>
            </a:xfrm>
            <a:custGeom>
              <a:avLst/>
              <a:gdLst>
                <a:gd name="T0" fmla="*/ 15 w 102"/>
                <a:gd name="T1" fmla="*/ 0 h 105"/>
                <a:gd name="T2" fmla="*/ 0 w 102"/>
                <a:gd name="T3" fmla="*/ 16 h 105"/>
                <a:gd name="T4" fmla="*/ 95 w 102"/>
                <a:gd name="T5" fmla="*/ 105 h 105"/>
                <a:gd name="T6" fmla="*/ 102 w 102"/>
                <a:gd name="T7" fmla="*/ 94 h 105"/>
                <a:gd name="T8" fmla="*/ 15 w 102"/>
                <a:gd name="T9" fmla="*/ 0 h 105"/>
                <a:gd name="T10" fmla="*/ 15 w 102"/>
                <a:gd name="T11" fmla="*/ 0 h 105"/>
              </a:gdLst>
              <a:ahLst/>
              <a:cxnLst>
                <a:cxn ang="0">
                  <a:pos x="T0" y="T1"/>
                </a:cxn>
                <a:cxn ang="0">
                  <a:pos x="T2" y="T3"/>
                </a:cxn>
                <a:cxn ang="0">
                  <a:pos x="T4" y="T5"/>
                </a:cxn>
                <a:cxn ang="0">
                  <a:pos x="T6" y="T7"/>
                </a:cxn>
                <a:cxn ang="0">
                  <a:pos x="T8" y="T9"/>
                </a:cxn>
                <a:cxn ang="0">
                  <a:pos x="T10" y="T11"/>
                </a:cxn>
              </a:cxnLst>
              <a:rect l="0" t="0" r="r" b="b"/>
              <a:pathLst>
                <a:path w="102" h="105">
                  <a:moveTo>
                    <a:pt x="15" y="0"/>
                  </a:moveTo>
                  <a:lnTo>
                    <a:pt x="0" y="16"/>
                  </a:lnTo>
                  <a:lnTo>
                    <a:pt x="95" y="105"/>
                  </a:lnTo>
                  <a:lnTo>
                    <a:pt x="102" y="94"/>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6" name="Freeform 348"/>
            <p:cNvSpPr>
              <a:spLocks/>
            </p:cNvSpPr>
            <p:nvPr/>
          </p:nvSpPr>
          <p:spPr bwMode="auto">
            <a:xfrm>
              <a:off x="3665" y="3093"/>
              <a:ext cx="994" cy="297"/>
            </a:xfrm>
            <a:custGeom>
              <a:avLst/>
              <a:gdLst>
                <a:gd name="T0" fmla="*/ 238 w 1988"/>
                <a:gd name="T1" fmla="*/ 179 h 593"/>
                <a:gd name="T2" fmla="*/ 272 w 1988"/>
                <a:gd name="T3" fmla="*/ 162 h 593"/>
                <a:gd name="T4" fmla="*/ 310 w 1988"/>
                <a:gd name="T5" fmla="*/ 146 h 593"/>
                <a:gd name="T6" fmla="*/ 342 w 1988"/>
                <a:gd name="T7" fmla="*/ 133 h 593"/>
                <a:gd name="T8" fmla="*/ 376 w 1988"/>
                <a:gd name="T9" fmla="*/ 125 h 593"/>
                <a:gd name="T10" fmla="*/ 409 w 1988"/>
                <a:gd name="T11" fmla="*/ 118 h 593"/>
                <a:gd name="T12" fmla="*/ 441 w 1988"/>
                <a:gd name="T13" fmla="*/ 110 h 593"/>
                <a:gd name="T14" fmla="*/ 475 w 1988"/>
                <a:gd name="T15" fmla="*/ 104 h 593"/>
                <a:gd name="T16" fmla="*/ 509 w 1988"/>
                <a:gd name="T17" fmla="*/ 101 h 593"/>
                <a:gd name="T18" fmla="*/ 544 w 1988"/>
                <a:gd name="T19" fmla="*/ 95 h 593"/>
                <a:gd name="T20" fmla="*/ 580 w 1988"/>
                <a:gd name="T21" fmla="*/ 91 h 593"/>
                <a:gd name="T22" fmla="*/ 622 w 1988"/>
                <a:gd name="T23" fmla="*/ 85 h 593"/>
                <a:gd name="T24" fmla="*/ 663 w 1988"/>
                <a:gd name="T25" fmla="*/ 82 h 593"/>
                <a:gd name="T26" fmla="*/ 705 w 1988"/>
                <a:gd name="T27" fmla="*/ 76 h 593"/>
                <a:gd name="T28" fmla="*/ 753 w 1988"/>
                <a:gd name="T29" fmla="*/ 74 h 593"/>
                <a:gd name="T30" fmla="*/ 800 w 1988"/>
                <a:gd name="T31" fmla="*/ 70 h 593"/>
                <a:gd name="T32" fmla="*/ 848 w 1988"/>
                <a:gd name="T33" fmla="*/ 68 h 593"/>
                <a:gd name="T34" fmla="*/ 901 w 1988"/>
                <a:gd name="T35" fmla="*/ 68 h 593"/>
                <a:gd name="T36" fmla="*/ 960 w 1988"/>
                <a:gd name="T37" fmla="*/ 70 h 593"/>
                <a:gd name="T38" fmla="*/ 1024 w 1988"/>
                <a:gd name="T39" fmla="*/ 74 h 593"/>
                <a:gd name="T40" fmla="*/ 1093 w 1988"/>
                <a:gd name="T41" fmla="*/ 80 h 593"/>
                <a:gd name="T42" fmla="*/ 1207 w 1988"/>
                <a:gd name="T43" fmla="*/ 95 h 593"/>
                <a:gd name="T44" fmla="*/ 1342 w 1988"/>
                <a:gd name="T45" fmla="*/ 116 h 593"/>
                <a:gd name="T46" fmla="*/ 1456 w 1988"/>
                <a:gd name="T47" fmla="*/ 137 h 593"/>
                <a:gd name="T48" fmla="*/ 1553 w 1988"/>
                <a:gd name="T49" fmla="*/ 156 h 593"/>
                <a:gd name="T50" fmla="*/ 1634 w 1988"/>
                <a:gd name="T51" fmla="*/ 175 h 593"/>
                <a:gd name="T52" fmla="*/ 1701 w 1988"/>
                <a:gd name="T53" fmla="*/ 192 h 593"/>
                <a:gd name="T54" fmla="*/ 1750 w 1988"/>
                <a:gd name="T55" fmla="*/ 207 h 593"/>
                <a:gd name="T56" fmla="*/ 1786 w 1988"/>
                <a:gd name="T57" fmla="*/ 220 h 593"/>
                <a:gd name="T58" fmla="*/ 1821 w 1988"/>
                <a:gd name="T59" fmla="*/ 234 h 593"/>
                <a:gd name="T60" fmla="*/ 1988 w 1988"/>
                <a:gd name="T61" fmla="*/ 532 h 593"/>
                <a:gd name="T62" fmla="*/ 1699 w 1988"/>
                <a:gd name="T63" fmla="*/ 338 h 593"/>
                <a:gd name="T64" fmla="*/ 1612 w 1988"/>
                <a:gd name="T65" fmla="*/ 374 h 593"/>
                <a:gd name="T66" fmla="*/ 1522 w 1988"/>
                <a:gd name="T67" fmla="*/ 407 h 593"/>
                <a:gd name="T68" fmla="*/ 1433 w 1988"/>
                <a:gd name="T69" fmla="*/ 435 h 593"/>
                <a:gd name="T70" fmla="*/ 1344 w 1988"/>
                <a:gd name="T71" fmla="*/ 464 h 593"/>
                <a:gd name="T72" fmla="*/ 1251 w 1988"/>
                <a:gd name="T73" fmla="*/ 488 h 593"/>
                <a:gd name="T74" fmla="*/ 1156 w 1988"/>
                <a:gd name="T75" fmla="*/ 513 h 593"/>
                <a:gd name="T76" fmla="*/ 1059 w 1988"/>
                <a:gd name="T77" fmla="*/ 534 h 593"/>
                <a:gd name="T78" fmla="*/ 956 w 1988"/>
                <a:gd name="T79" fmla="*/ 555 h 593"/>
                <a:gd name="T80" fmla="*/ 848 w 1988"/>
                <a:gd name="T81" fmla="*/ 576 h 593"/>
                <a:gd name="T82" fmla="*/ 745 w 1988"/>
                <a:gd name="T83" fmla="*/ 591 h 593"/>
                <a:gd name="T84" fmla="*/ 692 w 1988"/>
                <a:gd name="T85" fmla="*/ 581 h 593"/>
                <a:gd name="T86" fmla="*/ 639 w 1988"/>
                <a:gd name="T87" fmla="*/ 570 h 593"/>
                <a:gd name="T88" fmla="*/ 587 w 1988"/>
                <a:gd name="T89" fmla="*/ 559 h 593"/>
                <a:gd name="T90" fmla="*/ 538 w 1988"/>
                <a:gd name="T91" fmla="*/ 545 h 593"/>
                <a:gd name="T92" fmla="*/ 488 w 1988"/>
                <a:gd name="T93" fmla="*/ 532 h 593"/>
                <a:gd name="T94" fmla="*/ 439 w 1988"/>
                <a:gd name="T95" fmla="*/ 523 h 593"/>
                <a:gd name="T96" fmla="*/ 392 w 1988"/>
                <a:gd name="T97" fmla="*/ 517 h 593"/>
                <a:gd name="T98" fmla="*/ 344 w 1988"/>
                <a:gd name="T99" fmla="*/ 517 h 593"/>
                <a:gd name="T100" fmla="*/ 295 w 1988"/>
                <a:gd name="T101" fmla="*/ 521 h 593"/>
                <a:gd name="T102" fmla="*/ 245 w 1988"/>
                <a:gd name="T103" fmla="*/ 536 h 593"/>
                <a:gd name="T104" fmla="*/ 74 w 1988"/>
                <a:gd name="T105" fmla="*/ 488 h 593"/>
                <a:gd name="T106" fmla="*/ 36 w 1988"/>
                <a:gd name="T107" fmla="*/ 464 h 593"/>
                <a:gd name="T108" fmla="*/ 148 w 1988"/>
                <a:gd name="T109" fmla="*/ 462 h 593"/>
                <a:gd name="T110" fmla="*/ 17 w 1988"/>
                <a:gd name="T111" fmla="*/ 378 h 593"/>
                <a:gd name="T112" fmla="*/ 46 w 1988"/>
                <a:gd name="T113" fmla="*/ 338 h 593"/>
                <a:gd name="T114" fmla="*/ 89 w 1988"/>
                <a:gd name="T115" fmla="*/ 289 h 593"/>
                <a:gd name="T116" fmla="*/ 145 w 1988"/>
                <a:gd name="T117" fmla="*/ 239 h 593"/>
                <a:gd name="T118" fmla="*/ 175 w 1988"/>
                <a:gd name="T119" fmla="*/ 217 h 593"/>
                <a:gd name="T120" fmla="*/ 207 w 1988"/>
                <a:gd name="T121" fmla="*/ 198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88" h="593">
                  <a:moveTo>
                    <a:pt x="207" y="198"/>
                  </a:moveTo>
                  <a:lnTo>
                    <a:pt x="213" y="192"/>
                  </a:lnTo>
                  <a:lnTo>
                    <a:pt x="221" y="188"/>
                  </a:lnTo>
                  <a:lnTo>
                    <a:pt x="224" y="184"/>
                  </a:lnTo>
                  <a:lnTo>
                    <a:pt x="232" y="182"/>
                  </a:lnTo>
                  <a:lnTo>
                    <a:pt x="238" y="179"/>
                  </a:lnTo>
                  <a:lnTo>
                    <a:pt x="243" y="177"/>
                  </a:lnTo>
                  <a:lnTo>
                    <a:pt x="249" y="173"/>
                  </a:lnTo>
                  <a:lnTo>
                    <a:pt x="257" y="171"/>
                  </a:lnTo>
                  <a:lnTo>
                    <a:pt x="262" y="167"/>
                  </a:lnTo>
                  <a:lnTo>
                    <a:pt x="268" y="165"/>
                  </a:lnTo>
                  <a:lnTo>
                    <a:pt x="272" y="162"/>
                  </a:lnTo>
                  <a:lnTo>
                    <a:pt x="279" y="160"/>
                  </a:lnTo>
                  <a:lnTo>
                    <a:pt x="285" y="156"/>
                  </a:lnTo>
                  <a:lnTo>
                    <a:pt x="291" y="154"/>
                  </a:lnTo>
                  <a:lnTo>
                    <a:pt x="297" y="152"/>
                  </a:lnTo>
                  <a:lnTo>
                    <a:pt x="304" y="150"/>
                  </a:lnTo>
                  <a:lnTo>
                    <a:pt x="310" y="146"/>
                  </a:lnTo>
                  <a:lnTo>
                    <a:pt x="316" y="144"/>
                  </a:lnTo>
                  <a:lnTo>
                    <a:pt x="321" y="142"/>
                  </a:lnTo>
                  <a:lnTo>
                    <a:pt x="325" y="141"/>
                  </a:lnTo>
                  <a:lnTo>
                    <a:pt x="331" y="137"/>
                  </a:lnTo>
                  <a:lnTo>
                    <a:pt x="336" y="135"/>
                  </a:lnTo>
                  <a:lnTo>
                    <a:pt x="342" y="133"/>
                  </a:lnTo>
                  <a:lnTo>
                    <a:pt x="348" y="133"/>
                  </a:lnTo>
                  <a:lnTo>
                    <a:pt x="354" y="129"/>
                  </a:lnTo>
                  <a:lnTo>
                    <a:pt x="359" y="129"/>
                  </a:lnTo>
                  <a:lnTo>
                    <a:pt x="365" y="127"/>
                  </a:lnTo>
                  <a:lnTo>
                    <a:pt x="371" y="127"/>
                  </a:lnTo>
                  <a:lnTo>
                    <a:pt x="376" y="125"/>
                  </a:lnTo>
                  <a:lnTo>
                    <a:pt x="382" y="123"/>
                  </a:lnTo>
                  <a:lnTo>
                    <a:pt x="388" y="122"/>
                  </a:lnTo>
                  <a:lnTo>
                    <a:pt x="393" y="122"/>
                  </a:lnTo>
                  <a:lnTo>
                    <a:pt x="397" y="120"/>
                  </a:lnTo>
                  <a:lnTo>
                    <a:pt x="403" y="120"/>
                  </a:lnTo>
                  <a:lnTo>
                    <a:pt x="409" y="118"/>
                  </a:lnTo>
                  <a:lnTo>
                    <a:pt x="414" y="116"/>
                  </a:lnTo>
                  <a:lnTo>
                    <a:pt x="418" y="114"/>
                  </a:lnTo>
                  <a:lnTo>
                    <a:pt x="424" y="114"/>
                  </a:lnTo>
                  <a:lnTo>
                    <a:pt x="430" y="112"/>
                  </a:lnTo>
                  <a:lnTo>
                    <a:pt x="435" y="112"/>
                  </a:lnTo>
                  <a:lnTo>
                    <a:pt x="441" y="110"/>
                  </a:lnTo>
                  <a:lnTo>
                    <a:pt x="447" y="110"/>
                  </a:lnTo>
                  <a:lnTo>
                    <a:pt x="452" y="108"/>
                  </a:lnTo>
                  <a:lnTo>
                    <a:pt x="458" y="108"/>
                  </a:lnTo>
                  <a:lnTo>
                    <a:pt x="464" y="106"/>
                  </a:lnTo>
                  <a:lnTo>
                    <a:pt x="469" y="106"/>
                  </a:lnTo>
                  <a:lnTo>
                    <a:pt x="475" y="104"/>
                  </a:lnTo>
                  <a:lnTo>
                    <a:pt x="481" y="104"/>
                  </a:lnTo>
                  <a:lnTo>
                    <a:pt x="487" y="103"/>
                  </a:lnTo>
                  <a:lnTo>
                    <a:pt x="492" y="103"/>
                  </a:lnTo>
                  <a:lnTo>
                    <a:pt x="498" y="101"/>
                  </a:lnTo>
                  <a:lnTo>
                    <a:pt x="504" y="101"/>
                  </a:lnTo>
                  <a:lnTo>
                    <a:pt x="509" y="101"/>
                  </a:lnTo>
                  <a:lnTo>
                    <a:pt x="513" y="99"/>
                  </a:lnTo>
                  <a:lnTo>
                    <a:pt x="519" y="99"/>
                  </a:lnTo>
                  <a:lnTo>
                    <a:pt x="526" y="99"/>
                  </a:lnTo>
                  <a:lnTo>
                    <a:pt x="532" y="97"/>
                  </a:lnTo>
                  <a:lnTo>
                    <a:pt x="538" y="97"/>
                  </a:lnTo>
                  <a:lnTo>
                    <a:pt x="544" y="95"/>
                  </a:lnTo>
                  <a:lnTo>
                    <a:pt x="549" y="95"/>
                  </a:lnTo>
                  <a:lnTo>
                    <a:pt x="555" y="95"/>
                  </a:lnTo>
                  <a:lnTo>
                    <a:pt x="561" y="95"/>
                  </a:lnTo>
                  <a:lnTo>
                    <a:pt x="568" y="93"/>
                  </a:lnTo>
                  <a:lnTo>
                    <a:pt x="574" y="93"/>
                  </a:lnTo>
                  <a:lnTo>
                    <a:pt x="580" y="91"/>
                  </a:lnTo>
                  <a:lnTo>
                    <a:pt x="587" y="91"/>
                  </a:lnTo>
                  <a:lnTo>
                    <a:pt x="595" y="89"/>
                  </a:lnTo>
                  <a:lnTo>
                    <a:pt x="603" y="89"/>
                  </a:lnTo>
                  <a:lnTo>
                    <a:pt x="606" y="87"/>
                  </a:lnTo>
                  <a:lnTo>
                    <a:pt x="614" y="87"/>
                  </a:lnTo>
                  <a:lnTo>
                    <a:pt x="622" y="85"/>
                  </a:lnTo>
                  <a:lnTo>
                    <a:pt x="629" y="85"/>
                  </a:lnTo>
                  <a:lnTo>
                    <a:pt x="635" y="84"/>
                  </a:lnTo>
                  <a:lnTo>
                    <a:pt x="642" y="84"/>
                  </a:lnTo>
                  <a:lnTo>
                    <a:pt x="650" y="82"/>
                  </a:lnTo>
                  <a:lnTo>
                    <a:pt x="658" y="82"/>
                  </a:lnTo>
                  <a:lnTo>
                    <a:pt x="663" y="82"/>
                  </a:lnTo>
                  <a:lnTo>
                    <a:pt x="671" y="80"/>
                  </a:lnTo>
                  <a:lnTo>
                    <a:pt x="677" y="80"/>
                  </a:lnTo>
                  <a:lnTo>
                    <a:pt x="686" y="80"/>
                  </a:lnTo>
                  <a:lnTo>
                    <a:pt x="692" y="80"/>
                  </a:lnTo>
                  <a:lnTo>
                    <a:pt x="699" y="78"/>
                  </a:lnTo>
                  <a:lnTo>
                    <a:pt x="705" y="76"/>
                  </a:lnTo>
                  <a:lnTo>
                    <a:pt x="713" y="76"/>
                  </a:lnTo>
                  <a:lnTo>
                    <a:pt x="720" y="76"/>
                  </a:lnTo>
                  <a:lnTo>
                    <a:pt x="728" y="76"/>
                  </a:lnTo>
                  <a:lnTo>
                    <a:pt x="736" y="74"/>
                  </a:lnTo>
                  <a:lnTo>
                    <a:pt x="745" y="74"/>
                  </a:lnTo>
                  <a:lnTo>
                    <a:pt x="753" y="74"/>
                  </a:lnTo>
                  <a:lnTo>
                    <a:pt x="758" y="72"/>
                  </a:lnTo>
                  <a:lnTo>
                    <a:pt x="766" y="72"/>
                  </a:lnTo>
                  <a:lnTo>
                    <a:pt x="775" y="72"/>
                  </a:lnTo>
                  <a:lnTo>
                    <a:pt x="783" y="70"/>
                  </a:lnTo>
                  <a:lnTo>
                    <a:pt x="791" y="70"/>
                  </a:lnTo>
                  <a:lnTo>
                    <a:pt x="800" y="70"/>
                  </a:lnTo>
                  <a:lnTo>
                    <a:pt x="808" y="70"/>
                  </a:lnTo>
                  <a:lnTo>
                    <a:pt x="815" y="70"/>
                  </a:lnTo>
                  <a:lnTo>
                    <a:pt x="823" y="70"/>
                  </a:lnTo>
                  <a:lnTo>
                    <a:pt x="832" y="68"/>
                  </a:lnTo>
                  <a:lnTo>
                    <a:pt x="840" y="68"/>
                  </a:lnTo>
                  <a:lnTo>
                    <a:pt x="848" y="68"/>
                  </a:lnTo>
                  <a:lnTo>
                    <a:pt x="857" y="68"/>
                  </a:lnTo>
                  <a:lnTo>
                    <a:pt x="865" y="68"/>
                  </a:lnTo>
                  <a:lnTo>
                    <a:pt x="874" y="68"/>
                  </a:lnTo>
                  <a:lnTo>
                    <a:pt x="884" y="68"/>
                  </a:lnTo>
                  <a:lnTo>
                    <a:pt x="893" y="68"/>
                  </a:lnTo>
                  <a:lnTo>
                    <a:pt x="901" y="68"/>
                  </a:lnTo>
                  <a:lnTo>
                    <a:pt x="910" y="68"/>
                  </a:lnTo>
                  <a:lnTo>
                    <a:pt x="920" y="68"/>
                  </a:lnTo>
                  <a:lnTo>
                    <a:pt x="931" y="68"/>
                  </a:lnTo>
                  <a:lnTo>
                    <a:pt x="941" y="68"/>
                  </a:lnTo>
                  <a:lnTo>
                    <a:pt x="950" y="70"/>
                  </a:lnTo>
                  <a:lnTo>
                    <a:pt x="960" y="70"/>
                  </a:lnTo>
                  <a:lnTo>
                    <a:pt x="971" y="70"/>
                  </a:lnTo>
                  <a:lnTo>
                    <a:pt x="981" y="70"/>
                  </a:lnTo>
                  <a:lnTo>
                    <a:pt x="992" y="72"/>
                  </a:lnTo>
                  <a:lnTo>
                    <a:pt x="1002" y="72"/>
                  </a:lnTo>
                  <a:lnTo>
                    <a:pt x="1013" y="72"/>
                  </a:lnTo>
                  <a:lnTo>
                    <a:pt x="1024" y="74"/>
                  </a:lnTo>
                  <a:lnTo>
                    <a:pt x="1036" y="76"/>
                  </a:lnTo>
                  <a:lnTo>
                    <a:pt x="1047" y="76"/>
                  </a:lnTo>
                  <a:lnTo>
                    <a:pt x="1059" y="76"/>
                  </a:lnTo>
                  <a:lnTo>
                    <a:pt x="1070" y="78"/>
                  </a:lnTo>
                  <a:lnTo>
                    <a:pt x="1083" y="80"/>
                  </a:lnTo>
                  <a:lnTo>
                    <a:pt x="1093" y="80"/>
                  </a:lnTo>
                  <a:lnTo>
                    <a:pt x="1106" y="82"/>
                  </a:lnTo>
                  <a:lnTo>
                    <a:pt x="1119" y="84"/>
                  </a:lnTo>
                  <a:lnTo>
                    <a:pt x="1133" y="85"/>
                  </a:lnTo>
                  <a:lnTo>
                    <a:pt x="1157" y="89"/>
                  </a:lnTo>
                  <a:lnTo>
                    <a:pt x="1182" y="91"/>
                  </a:lnTo>
                  <a:lnTo>
                    <a:pt x="1207" y="95"/>
                  </a:lnTo>
                  <a:lnTo>
                    <a:pt x="1230" y="99"/>
                  </a:lnTo>
                  <a:lnTo>
                    <a:pt x="1252" y="103"/>
                  </a:lnTo>
                  <a:lnTo>
                    <a:pt x="1277" y="106"/>
                  </a:lnTo>
                  <a:lnTo>
                    <a:pt x="1298" y="110"/>
                  </a:lnTo>
                  <a:lnTo>
                    <a:pt x="1321" y="114"/>
                  </a:lnTo>
                  <a:lnTo>
                    <a:pt x="1342" y="116"/>
                  </a:lnTo>
                  <a:lnTo>
                    <a:pt x="1363" y="120"/>
                  </a:lnTo>
                  <a:lnTo>
                    <a:pt x="1382" y="123"/>
                  </a:lnTo>
                  <a:lnTo>
                    <a:pt x="1403" y="127"/>
                  </a:lnTo>
                  <a:lnTo>
                    <a:pt x="1420" y="129"/>
                  </a:lnTo>
                  <a:lnTo>
                    <a:pt x="1439" y="133"/>
                  </a:lnTo>
                  <a:lnTo>
                    <a:pt x="1456" y="137"/>
                  </a:lnTo>
                  <a:lnTo>
                    <a:pt x="1475" y="141"/>
                  </a:lnTo>
                  <a:lnTo>
                    <a:pt x="1490" y="142"/>
                  </a:lnTo>
                  <a:lnTo>
                    <a:pt x="1507" y="146"/>
                  </a:lnTo>
                  <a:lnTo>
                    <a:pt x="1522" y="150"/>
                  </a:lnTo>
                  <a:lnTo>
                    <a:pt x="1539" y="154"/>
                  </a:lnTo>
                  <a:lnTo>
                    <a:pt x="1553" y="156"/>
                  </a:lnTo>
                  <a:lnTo>
                    <a:pt x="1568" y="160"/>
                  </a:lnTo>
                  <a:lnTo>
                    <a:pt x="1581" y="163"/>
                  </a:lnTo>
                  <a:lnTo>
                    <a:pt x="1596" y="167"/>
                  </a:lnTo>
                  <a:lnTo>
                    <a:pt x="1610" y="169"/>
                  </a:lnTo>
                  <a:lnTo>
                    <a:pt x="1621" y="173"/>
                  </a:lnTo>
                  <a:lnTo>
                    <a:pt x="1634" y="175"/>
                  </a:lnTo>
                  <a:lnTo>
                    <a:pt x="1646" y="179"/>
                  </a:lnTo>
                  <a:lnTo>
                    <a:pt x="1657" y="181"/>
                  </a:lnTo>
                  <a:lnTo>
                    <a:pt x="1669" y="184"/>
                  </a:lnTo>
                  <a:lnTo>
                    <a:pt x="1680" y="186"/>
                  </a:lnTo>
                  <a:lnTo>
                    <a:pt x="1691" y="190"/>
                  </a:lnTo>
                  <a:lnTo>
                    <a:pt x="1701" y="192"/>
                  </a:lnTo>
                  <a:lnTo>
                    <a:pt x="1709" y="196"/>
                  </a:lnTo>
                  <a:lnTo>
                    <a:pt x="1718" y="198"/>
                  </a:lnTo>
                  <a:lnTo>
                    <a:pt x="1728" y="201"/>
                  </a:lnTo>
                  <a:lnTo>
                    <a:pt x="1735" y="203"/>
                  </a:lnTo>
                  <a:lnTo>
                    <a:pt x="1743" y="205"/>
                  </a:lnTo>
                  <a:lnTo>
                    <a:pt x="1750" y="207"/>
                  </a:lnTo>
                  <a:lnTo>
                    <a:pt x="1758" y="211"/>
                  </a:lnTo>
                  <a:lnTo>
                    <a:pt x="1764" y="213"/>
                  </a:lnTo>
                  <a:lnTo>
                    <a:pt x="1769" y="215"/>
                  </a:lnTo>
                  <a:lnTo>
                    <a:pt x="1775" y="217"/>
                  </a:lnTo>
                  <a:lnTo>
                    <a:pt x="1783" y="219"/>
                  </a:lnTo>
                  <a:lnTo>
                    <a:pt x="1786" y="220"/>
                  </a:lnTo>
                  <a:lnTo>
                    <a:pt x="1792" y="222"/>
                  </a:lnTo>
                  <a:lnTo>
                    <a:pt x="1798" y="224"/>
                  </a:lnTo>
                  <a:lnTo>
                    <a:pt x="1802" y="226"/>
                  </a:lnTo>
                  <a:lnTo>
                    <a:pt x="1809" y="230"/>
                  </a:lnTo>
                  <a:lnTo>
                    <a:pt x="1817" y="232"/>
                  </a:lnTo>
                  <a:lnTo>
                    <a:pt x="1821" y="234"/>
                  </a:lnTo>
                  <a:lnTo>
                    <a:pt x="1826" y="238"/>
                  </a:lnTo>
                  <a:lnTo>
                    <a:pt x="1832" y="239"/>
                  </a:lnTo>
                  <a:lnTo>
                    <a:pt x="1836" y="241"/>
                  </a:lnTo>
                  <a:lnTo>
                    <a:pt x="1988" y="0"/>
                  </a:lnTo>
                  <a:lnTo>
                    <a:pt x="1881" y="295"/>
                  </a:lnTo>
                  <a:lnTo>
                    <a:pt x="1988" y="532"/>
                  </a:lnTo>
                  <a:lnTo>
                    <a:pt x="1777" y="310"/>
                  </a:lnTo>
                  <a:lnTo>
                    <a:pt x="1760" y="315"/>
                  </a:lnTo>
                  <a:lnTo>
                    <a:pt x="1747" y="321"/>
                  </a:lnTo>
                  <a:lnTo>
                    <a:pt x="1729" y="327"/>
                  </a:lnTo>
                  <a:lnTo>
                    <a:pt x="1714" y="334"/>
                  </a:lnTo>
                  <a:lnTo>
                    <a:pt x="1699" y="338"/>
                  </a:lnTo>
                  <a:lnTo>
                    <a:pt x="1686" y="346"/>
                  </a:lnTo>
                  <a:lnTo>
                    <a:pt x="1669" y="352"/>
                  </a:lnTo>
                  <a:lnTo>
                    <a:pt x="1655" y="357"/>
                  </a:lnTo>
                  <a:lnTo>
                    <a:pt x="1640" y="363"/>
                  </a:lnTo>
                  <a:lnTo>
                    <a:pt x="1625" y="369"/>
                  </a:lnTo>
                  <a:lnTo>
                    <a:pt x="1612" y="374"/>
                  </a:lnTo>
                  <a:lnTo>
                    <a:pt x="1596" y="380"/>
                  </a:lnTo>
                  <a:lnTo>
                    <a:pt x="1581" y="386"/>
                  </a:lnTo>
                  <a:lnTo>
                    <a:pt x="1566" y="391"/>
                  </a:lnTo>
                  <a:lnTo>
                    <a:pt x="1553" y="397"/>
                  </a:lnTo>
                  <a:lnTo>
                    <a:pt x="1537" y="403"/>
                  </a:lnTo>
                  <a:lnTo>
                    <a:pt x="1522" y="407"/>
                  </a:lnTo>
                  <a:lnTo>
                    <a:pt x="1507" y="412"/>
                  </a:lnTo>
                  <a:lnTo>
                    <a:pt x="1492" y="416"/>
                  </a:lnTo>
                  <a:lnTo>
                    <a:pt x="1479" y="422"/>
                  </a:lnTo>
                  <a:lnTo>
                    <a:pt x="1463" y="428"/>
                  </a:lnTo>
                  <a:lnTo>
                    <a:pt x="1448" y="431"/>
                  </a:lnTo>
                  <a:lnTo>
                    <a:pt x="1433" y="435"/>
                  </a:lnTo>
                  <a:lnTo>
                    <a:pt x="1420" y="441"/>
                  </a:lnTo>
                  <a:lnTo>
                    <a:pt x="1403" y="445"/>
                  </a:lnTo>
                  <a:lnTo>
                    <a:pt x="1389" y="450"/>
                  </a:lnTo>
                  <a:lnTo>
                    <a:pt x="1372" y="454"/>
                  </a:lnTo>
                  <a:lnTo>
                    <a:pt x="1359" y="460"/>
                  </a:lnTo>
                  <a:lnTo>
                    <a:pt x="1344" y="464"/>
                  </a:lnTo>
                  <a:lnTo>
                    <a:pt x="1328" y="469"/>
                  </a:lnTo>
                  <a:lnTo>
                    <a:pt x="1313" y="473"/>
                  </a:lnTo>
                  <a:lnTo>
                    <a:pt x="1298" y="479"/>
                  </a:lnTo>
                  <a:lnTo>
                    <a:pt x="1283" y="483"/>
                  </a:lnTo>
                  <a:lnTo>
                    <a:pt x="1268" y="485"/>
                  </a:lnTo>
                  <a:lnTo>
                    <a:pt x="1251" y="488"/>
                  </a:lnTo>
                  <a:lnTo>
                    <a:pt x="1235" y="494"/>
                  </a:lnTo>
                  <a:lnTo>
                    <a:pt x="1220" y="498"/>
                  </a:lnTo>
                  <a:lnTo>
                    <a:pt x="1205" y="502"/>
                  </a:lnTo>
                  <a:lnTo>
                    <a:pt x="1188" y="505"/>
                  </a:lnTo>
                  <a:lnTo>
                    <a:pt x="1173" y="509"/>
                  </a:lnTo>
                  <a:lnTo>
                    <a:pt x="1156" y="513"/>
                  </a:lnTo>
                  <a:lnTo>
                    <a:pt x="1140" y="517"/>
                  </a:lnTo>
                  <a:lnTo>
                    <a:pt x="1125" y="521"/>
                  </a:lnTo>
                  <a:lnTo>
                    <a:pt x="1108" y="524"/>
                  </a:lnTo>
                  <a:lnTo>
                    <a:pt x="1091" y="526"/>
                  </a:lnTo>
                  <a:lnTo>
                    <a:pt x="1076" y="532"/>
                  </a:lnTo>
                  <a:lnTo>
                    <a:pt x="1059" y="534"/>
                  </a:lnTo>
                  <a:lnTo>
                    <a:pt x="1041" y="538"/>
                  </a:lnTo>
                  <a:lnTo>
                    <a:pt x="1024" y="542"/>
                  </a:lnTo>
                  <a:lnTo>
                    <a:pt x="1007" y="545"/>
                  </a:lnTo>
                  <a:lnTo>
                    <a:pt x="990" y="547"/>
                  </a:lnTo>
                  <a:lnTo>
                    <a:pt x="973" y="551"/>
                  </a:lnTo>
                  <a:lnTo>
                    <a:pt x="956" y="555"/>
                  </a:lnTo>
                  <a:lnTo>
                    <a:pt x="939" y="559"/>
                  </a:lnTo>
                  <a:lnTo>
                    <a:pt x="920" y="562"/>
                  </a:lnTo>
                  <a:lnTo>
                    <a:pt x="903" y="566"/>
                  </a:lnTo>
                  <a:lnTo>
                    <a:pt x="886" y="568"/>
                  </a:lnTo>
                  <a:lnTo>
                    <a:pt x="867" y="572"/>
                  </a:lnTo>
                  <a:lnTo>
                    <a:pt x="848" y="576"/>
                  </a:lnTo>
                  <a:lnTo>
                    <a:pt x="831" y="580"/>
                  </a:lnTo>
                  <a:lnTo>
                    <a:pt x="810" y="581"/>
                  </a:lnTo>
                  <a:lnTo>
                    <a:pt x="793" y="585"/>
                  </a:lnTo>
                  <a:lnTo>
                    <a:pt x="774" y="589"/>
                  </a:lnTo>
                  <a:lnTo>
                    <a:pt x="755" y="593"/>
                  </a:lnTo>
                  <a:lnTo>
                    <a:pt x="745" y="591"/>
                  </a:lnTo>
                  <a:lnTo>
                    <a:pt x="736" y="589"/>
                  </a:lnTo>
                  <a:lnTo>
                    <a:pt x="726" y="589"/>
                  </a:lnTo>
                  <a:lnTo>
                    <a:pt x="718" y="587"/>
                  </a:lnTo>
                  <a:lnTo>
                    <a:pt x="709" y="585"/>
                  </a:lnTo>
                  <a:lnTo>
                    <a:pt x="699" y="583"/>
                  </a:lnTo>
                  <a:lnTo>
                    <a:pt x="692" y="581"/>
                  </a:lnTo>
                  <a:lnTo>
                    <a:pt x="682" y="581"/>
                  </a:lnTo>
                  <a:lnTo>
                    <a:pt x="673" y="578"/>
                  </a:lnTo>
                  <a:lnTo>
                    <a:pt x="665" y="578"/>
                  </a:lnTo>
                  <a:lnTo>
                    <a:pt x="656" y="574"/>
                  </a:lnTo>
                  <a:lnTo>
                    <a:pt x="648" y="574"/>
                  </a:lnTo>
                  <a:lnTo>
                    <a:pt x="639" y="570"/>
                  </a:lnTo>
                  <a:lnTo>
                    <a:pt x="631" y="570"/>
                  </a:lnTo>
                  <a:lnTo>
                    <a:pt x="622" y="566"/>
                  </a:lnTo>
                  <a:lnTo>
                    <a:pt x="614" y="566"/>
                  </a:lnTo>
                  <a:lnTo>
                    <a:pt x="604" y="562"/>
                  </a:lnTo>
                  <a:lnTo>
                    <a:pt x="597" y="561"/>
                  </a:lnTo>
                  <a:lnTo>
                    <a:pt x="587" y="559"/>
                  </a:lnTo>
                  <a:lnTo>
                    <a:pt x="580" y="557"/>
                  </a:lnTo>
                  <a:lnTo>
                    <a:pt x="570" y="553"/>
                  </a:lnTo>
                  <a:lnTo>
                    <a:pt x="563" y="551"/>
                  </a:lnTo>
                  <a:lnTo>
                    <a:pt x="555" y="549"/>
                  </a:lnTo>
                  <a:lnTo>
                    <a:pt x="545" y="547"/>
                  </a:lnTo>
                  <a:lnTo>
                    <a:pt x="538" y="545"/>
                  </a:lnTo>
                  <a:lnTo>
                    <a:pt x="528" y="543"/>
                  </a:lnTo>
                  <a:lnTo>
                    <a:pt x="521" y="542"/>
                  </a:lnTo>
                  <a:lnTo>
                    <a:pt x="513" y="540"/>
                  </a:lnTo>
                  <a:lnTo>
                    <a:pt x="506" y="538"/>
                  </a:lnTo>
                  <a:lnTo>
                    <a:pt x="498" y="536"/>
                  </a:lnTo>
                  <a:lnTo>
                    <a:pt x="488" y="532"/>
                  </a:lnTo>
                  <a:lnTo>
                    <a:pt x="481" y="532"/>
                  </a:lnTo>
                  <a:lnTo>
                    <a:pt x="473" y="530"/>
                  </a:lnTo>
                  <a:lnTo>
                    <a:pt x="466" y="528"/>
                  </a:lnTo>
                  <a:lnTo>
                    <a:pt x="456" y="526"/>
                  </a:lnTo>
                  <a:lnTo>
                    <a:pt x="449" y="524"/>
                  </a:lnTo>
                  <a:lnTo>
                    <a:pt x="439" y="523"/>
                  </a:lnTo>
                  <a:lnTo>
                    <a:pt x="431" y="523"/>
                  </a:lnTo>
                  <a:lnTo>
                    <a:pt x="424" y="521"/>
                  </a:lnTo>
                  <a:lnTo>
                    <a:pt x="416" y="521"/>
                  </a:lnTo>
                  <a:lnTo>
                    <a:pt x="409" y="519"/>
                  </a:lnTo>
                  <a:lnTo>
                    <a:pt x="399" y="517"/>
                  </a:lnTo>
                  <a:lnTo>
                    <a:pt x="392" y="517"/>
                  </a:lnTo>
                  <a:lnTo>
                    <a:pt x="384" y="517"/>
                  </a:lnTo>
                  <a:lnTo>
                    <a:pt x="374" y="517"/>
                  </a:lnTo>
                  <a:lnTo>
                    <a:pt x="369" y="517"/>
                  </a:lnTo>
                  <a:lnTo>
                    <a:pt x="359" y="517"/>
                  </a:lnTo>
                  <a:lnTo>
                    <a:pt x="352" y="517"/>
                  </a:lnTo>
                  <a:lnTo>
                    <a:pt x="344" y="517"/>
                  </a:lnTo>
                  <a:lnTo>
                    <a:pt x="335" y="517"/>
                  </a:lnTo>
                  <a:lnTo>
                    <a:pt x="327" y="517"/>
                  </a:lnTo>
                  <a:lnTo>
                    <a:pt x="319" y="519"/>
                  </a:lnTo>
                  <a:lnTo>
                    <a:pt x="312" y="519"/>
                  </a:lnTo>
                  <a:lnTo>
                    <a:pt x="302" y="521"/>
                  </a:lnTo>
                  <a:lnTo>
                    <a:pt x="295" y="521"/>
                  </a:lnTo>
                  <a:lnTo>
                    <a:pt x="287" y="524"/>
                  </a:lnTo>
                  <a:lnTo>
                    <a:pt x="278" y="524"/>
                  </a:lnTo>
                  <a:lnTo>
                    <a:pt x="270" y="526"/>
                  </a:lnTo>
                  <a:lnTo>
                    <a:pt x="262" y="530"/>
                  </a:lnTo>
                  <a:lnTo>
                    <a:pt x="255" y="532"/>
                  </a:lnTo>
                  <a:lnTo>
                    <a:pt x="245" y="536"/>
                  </a:lnTo>
                  <a:lnTo>
                    <a:pt x="238" y="538"/>
                  </a:lnTo>
                  <a:lnTo>
                    <a:pt x="228" y="540"/>
                  </a:lnTo>
                  <a:lnTo>
                    <a:pt x="222" y="545"/>
                  </a:lnTo>
                  <a:lnTo>
                    <a:pt x="86" y="494"/>
                  </a:lnTo>
                  <a:lnTo>
                    <a:pt x="80" y="490"/>
                  </a:lnTo>
                  <a:lnTo>
                    <a:pt x="74" y="488"/>
                  </a:lnTo>
                  <a:lnTo>
                    <a:pt x="68" y="485"/>
                  </a:lnTo>
                  <a:lnTo>
                    <a:pt x="65" y="483"/>
                  </a:lnTo>
                  <a:lnTo>
                    <a:pt x="55" y="477"/>
                  </a:lnTo>
                  <a:lnTo>
                    <a:pt x="49" y="473"/>
                  </a:lnTo>
                  <a:lnTo>
                    <a:pt x="42" y="467"/>
                  </a:lnTo>
                  <a:lnTo>
                    <a:pt x="36" y="464"/>
                  </a:lnTo>
                  <a:lnTo>
                    <a:pt x="30" y="458"/>
                  </a:lnTo>
                  <a:lnTo>
                    <a:pt x="29" y="456"/>
                  </a:lnTo>
                  <a:lnTo>
                    <a:pt x="21" y="448"/>
                  </a:lnTo>
                  <a:lnTo>
                    <a:pt x="17" y="443"/>
                  </a:lnTo>
                  <a:lnTo>
                    <a:pt x="15" y="439"/>
                  </a:lnTo>
                  <a:lnTo>
                    <a:pt x="148" y="462"/>
                  </a:lnTo>
                  <a:lnTo>
                    <a:pt x="150" y="441"/>
                  </a:lnTo>
                  <a:lnTo>
                    <a:pt x="0" y="401"/>
                  </a:lnTo>
                  <a:lnTo>
                    <a:pt x="0" y="399"/>
                  </a:lnTo>
                  <a:lnTo>
                    <a:pt x="4" y="395"/>
                  </a:lnTo>
                  <a:lnTo>
                    <a:pt x="10" y="386"/>
                  </a:lnTo>
                  <a:lnTo>
                    <a:pt x="17" y="378"/>
                  </a:lnTo>
                  <a:lnTo>
                    <a:pt x="19" y="372"/>
                  </a:lnTo>
                  <a:lnTo>
                    <a:pt x="25" y="367"/>
                  </a:lnTo>
                  <a:lnTo>
                    <a:pt x="30" y="359"/>
                  </a:lnTo>
                  <a:lnTo>
                    <a:pt x="34" y="353"/>
                  </a:lnTo>
                  <a:lnTo>
                    <a:pt x="40" y="346"/>
                  </a:lnTo>
                  <a:lnTo>
                    <a:pt x="46" y="338"/>
                  </a:lnTo>
                  <a:lnTo>
                    <a:pt x="53" y="331"/>
                  </a:lnTo>
                  <a:lnTo>
                    <a:pt x="61" y="323"/>
                  </a:lnTo>
                  <a:lnTo>
                    <a:pt x="67" y="315"/>
                  </a:lnTo>
                  <a:lnTo>
                    <a:pt x="74" y="306"/>
                  </a:lnTo>
                  <a:lnTo>
                    <a:pt x="82" y="298"/>
                  </a:lnTo>
                  <a:lnTo>
                    <a:pt x="89" y="289"/>
                  </a:lnTo>
                  <a:lnTo>
                    <a:pt x="99" y="281"/>
                  </a:lnTo>
                  <a:lnTo>
                    <a:pt x="106" y="272"/>
                  </a:lnTo>
                  <a:lnTo>
                    <a:pt x="116" y="264"/>
                  </a:lnTo>
                  <a:lnTo>
                    <a:pt x="125" y="257"/>
                  </a:lnTo>
                  <a:lnTo>
                    <a:pt x="135" y="247"/>
                  </a:lnTo>
                  <a:lnTo>
                    <a:pt x="145" y="239"/>
                  </a:lnTo>
                  <a:lnTo>
                    <a:pt x="148" y="234"/>
                  </a:lnTo>
                  <a:lnTo>
                    <a:pt x="154" y="232"/>
                  </a:lnTo>
                  <a:lnTo>
                    <a:pt x="160" y="226"/>
                  </a:lnTo>
                  <a:lnTo>
                    <a:pt x="165" y="224"/>
                  </a:lnTo>
                  <a:lnTo>
                    <a:pt x="169" y="220"/>
                  </a:lnTo>
                  <a:lnTo>
                    <a:pt x="175" y="217"/>
                  </a:lnTo>
                  <a:lnTo>
                    <a:pt x="179" y="213"/>
                  </a:lnTo>
                  <a:lnTo>
                    <a:pt x="184" y="209"/>
                  </a:lnTo>
                  <a:lnTo>
                    <a:pt x="190" y="205"/>
                  </a:lnTo>
                  <a:lnTo>
                    <a:pt x="196" y="203"/>
                  </a:lnTo>
                  <a:lnTo>
                    <a:pt x="202" y="200"/>
                  </a:lnTo>
                  <a:lnTo>
                    <a:pt x="207" y="198"/>
                  </a:lnTo>
                  <a:lnTo>
                    <a:pt x="207" y="198"/>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7" name="Freeform 349"/>
            <p:cNvSpPr>
              <a:spLocks/>
            </p:cNvSpPr>
            <p:nvPr/>
          </p:nvSpPr>
          <p:spPr bwMode="auto">
            <a:xfrm>
              <a:off x="3722" y="3151"/>
              <a:ext cx="279" cy="112"/>
            </a:xfrm>
            <a:custGeom>
              <a:avLst/>
              <a:gdLst>
                <a:gd name="T0" fmla="*/ 397 w 559"/>
                <a:gd name="T1" fmla="*/ 110 h 222"/>
                <a:gd name="T2" fmla="*/ 34 w 559"/>
                <a:gd name="T3" fmla="*/ 222 h 222"/>
                <a:gd name="T4" fmla="*/ 0 w 559"/>
                <a:gd name="T5" fmla="*/ 215 h 222"/>
                <a:gd name="T6" fmla="*/ 131 w 559"/>
                <a:gd name="T7" fmla="*/ 104 h 222"/>
                <a:gd name="T8" fmla="*/ 559 w 559"/>
                <a:gd name="T9" fmla="*/ 0 h 222"/>
                <a:gd name="T10" fmla="*/ 397 w 559"/>
                <a:gd name="T11" fmla="*/ 110 h 222"/>
                <a:gd name="T12" fmla="*/ 397 w 559"/>
                <a:gd name="T13" fmla="*/ 110 h 222"/>
              </a:gdLst>
              <a:ahLst/>
              <a:cxnLst>
                <a:cxn ang="0">
                  <a:pos x="T0" y="T1"/>
                </a:cxn>
                <a:cxn ang="0">
                  <a:pos x="T2" y="T3"/>
                </a:cxn>
                <a:cxn ang="0">
                  <a:pos x="T4" y="T5"/>
                </a:cxn>
                <a:cxn ang="0">
                  <a:pos x="T6" y="T7"/>
                </a:cxn>
                <a:cxn ang="0">
                  <a:pos x="T8" y="T9"/>
                </a:cxn>
                <a:cxn ang="0">
                  <a:pos x="T10" y="T11"/>
                </a:cxn>
                <a:cxn ang="0">
                  <a:pos x="T12" y="T13"/>
                </a:cxn>
              </a:cxnLst>
              <a:rect l="0" t="0" r="r" b="b"/>
              <a:pathLst>
                <a:path w="559" h="222">
                  <a:moveTo>
                    <a:pt x="397" y="110"/>
                  </a:moveTo>
                  <a:lnTo>
                    <a:pt x="34" y="222"/>
                  </a:lnTo>
                  <a:lnTo>
                    <a:pt x="0" y="215"/>
                  </a:lnTo>
                  <a:lnTo>
                    <a:pt x="131" y="104"/>
                  </a:lnTo>
                  <a:lnTo>
                    <a:pt x="559" y="0"/>
                  </a:lnTo>
                  <a:lnTo>
                    <a:pt x="397" y="110"/>
                  </a:lnTo>
                  <a:lnTo>
                    <a:pt x="397" y="11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8" name="Freeform 350"/>
            <p:cNvSpPr>
              <a:spLocks/>
            </p:cNvSpPr>
            <p:nvPr/>
          </p:nvSpPr>
          <p:spPr bwMode="auto">
            <a:xfrm>
              <a:off x="3775" y="3199"/>
              <a:ext cx="56" cy="57"/>
            </a:xfrm>
            <a:custGeom>
              <a:avLst/>
              <a:gdLst>
                <a:gd name="T0" fmla="*/ 55 w 112"/>
                <a:gd name="T1" fmla="*/ 114 h 114"/>
                <a:gd name="T2" fmla="*/ 60 w 112"/>
                <a:gd name="T3" fmla="*/ 112 h 114"/>
                <a:gd name="T4" fmla="*/ 66 w 112"/>
                <a:gd name="T5" fmla="*/ 112 h 114"/>
                <a:gd name="T6" fmla="*/ 72 w 112"/>
                <a:gd name="T7" fmla="*/ 110 h 114"/>
                <a:gd name="T8" fmla="*/ 77 w 112"/>
                <a:gd name="T9" fmla="*/ 108 h 114"/>
                <a:gd name="T10" fmla="*/ 87 w 112"/>
                <a:gd name="T11" fmla="*/ 103 h 114"/>
                <a:gd name="T12" fmla="*/ 95 w 112"/>
                <a:gd name="T13" fmla="*/ 97 h 114"/>
                <a:gd name="T14" fmla="*/ 98 w 112"/>
                <a:gd name="T15" fmla="*/ 91 h 114"/>
                <a:gd name="T16" fmla="*/ 102 w 112"/>
                <a:gd name="T17" fmla="*/ 87 h 114"/>
                <a:gd name="T18" fmla="*/ 104 w 112"/>
                <a:gd name="T19" fmla="*/ 82 h 114"/>
                <a:gd name="T20" fmla="*/ 106 w 112"/>
                <a:gd name="T21" fmla="*/ 78 h 114"/>
                <a:gd name="T22" fmla="*/ 108 w 112"/>
                <a:gd name="T23" fmla="*/ 72 h 114"/>
                <a:gd name="T24" fmla="*/ 110 w 112"/>
                <a:gd name="T25" fmla="*/ 66 h 114"/>
                <a:gd name="T26" fmla="*/ 110 w 112"/>
                <a:gd name="T27" fmla="*/ 63 h 114"/>
                <a:gd name="T28" fmla="*/ 112 w 112"/>
                <a:gd name="T29" fmla="*/ 57 h 114"/>
                <a:gd name="T30" fmla="*/ 110 w 112"/>
                <a:gd name="T31" fmla="*/ 51 h 114"/>
                <a:gd name="T32" fmla="*/ 110 w 112"/>
                <a:gd name="T33" fmla="*/ 46 h 114"/>
                <a:gd name="T34" fmla="*/ 108 w 112"/>
                <a:gd name="T35" fmla="*/ 40 h 114"/>
                <a:gd name="T36" fmla="*/ 106 w 112"/>
                <a:gd name="T37" fmla="*/ 34 h 114"/>
                <a:gd name="T38" fmla="*/ 102 w 112"/>
                <a:gd name="T39" fmla="*/ 23 h 114"/>
                <a:gd name="T40" fmla="*/ 95 w 112"/>
                <a:gd name="T41" fmla="*/ 15 h 114"/>
                <a:gd name="T42" fmla="*/ 87 w 112"/>
                <a:gd name="T43" fmla="*/ 9 h 114"/>
                <a:gd name="T44" fmla="*/ 77 w 112"/>
                <a:gd name="T45" fmla="*/ 4 h 114"/>
                <a:gd name="T46" fmla="*/ 72 w 112"/>
                <a:gd name="T47" fmla="*/ 0 h 114"/>
                <a:gd name="T48" fmla="*/ 66 w 112"/>
                <a:gd name="T49" fmla="*/ 0 h 114"/>
                <a:gd name="T50" fmla="*/ 60 w 112"/>
                <a:gd name="T51" fmla="*/ 0 h 114"/>
                <a:gd name="T52" fmla="*/ 55 w 112"/>
                <a:gd name="T53" fmla="*/ 0 h 114"/>
                <a:gd name="T54" fmla="*/ 49 w 112"/>
                <a:gd name="T55" fmla="*/ 0 h 114"/>
                <a:gd name="T56" fmla="*/ 43 w 112"/>
                <a:gd name="T57" fmla="*/ 0 h 114"/>
                <a:gd name="T58" fmla="*/ 38 w 112"/>
                <a:gd name="T59" fmla="*/ 0 h 114"/>
                <a:gd name="T60" fmla="*/ 32 w 112"/>
                <a:gd name="T61" fmla="*/ 4 h 114"/>
                <a:gd name="T62" fmla="*/ 22 w 112"/>
                <a:gd name="T63" fmla="*/ 9 h 114"/>
                <a:gd name="T64" fmla="*/ 15 w 112"/>
                <a:gd name="T65" fmla="*/ 15 h 114"/>
                <a:gd name="T66" fmla="*/ 7 w 112"/>
                <a:gd name="T67" fmla="*/ 23 h 114"/>
                <a:gd name="T68" fmla="*/ 3 w 112"/>
                <a:gd name="T69" fmla="*/ 34 h 114"/>
                <a:gd name="T70" fmla="*/ 0 w 112"/>
                <a:gd name="T71" fmla="*/ 40 h 114"/>
                <a:gd name="T72" fmla="*/ 0 w 112"/>
                <a:gd name="T73" fmla="*/ 46 h 114"/>
                <a:gd name="T74" fmla="*/ 0 w 112"/>
                <a:gd name="T75" fmla="*/ 51 h 114"/>
                <a:gd name="T76" fmla="*/ 0 w 112"/>
                <a:gd name="T77" fmla="*/ 57 h 114"/>
                <a:gd name="T78" fmla="*/ 0 w 112"/>
                <a:gd name="T79" fmla="*/ 63 h 114"/>
                <a:gd name="T80" fmla="*/ 0 w 112"/>
                <a:gd name="T81" fmla="*/ 66 h 114"/>
                <a:gd name="T82" fmla="*/ 0 w 112"/>
                <a:gd name="T83" fmla="*/ 72 h 114"/>
                <a:gd name="T84" fmla="*/ 3 w 112"/>
                <a:gd name="T85" fmla="*/ 78 h 114"/>
                <a:gd name="T86" fmla="*/ 3 w 112"/>
                <a:gd name="T87" fmla="*/ 82 h 114"/>
                <a:gd name="T88" fmla="*/ 7 w 112"/>
                <a:gd name="T89" fmla="*/ 87 h 114"/>
                <a:gd name="T90" fmla="*/ 9 w 112"/>
                <a:gd name="T91" fmla="*/ 91 h 114"/>
                <a:gd name="T92" fmla="*/ 15 w 112"/>
                <a:gd name="T93" fmla="*/ 97 h 114"/>
                <a:gd name="T94" fmla="*/ 22 w 112"/>
                <a:gd name="T95" fmla="*/ 103 h 114"/>
                <a:gd name="T96" fmla="*/ 32 w 112"/>
                <a:gd name="T97" fmla="*/ 108 h 114"/>
                <a:gd name="T98" fmla="*/ 38 w 112"/>
                <a:gd name="T99" fmla="*/ 110 h 114"/>
                <a:gd name="T100" fmla="*/ 43 w 112"/>
                <a:gd name="T101" fmla="*/ 112 h 114"/>
                <a:gd name="T102" fmla="*/ 49 w 112"/>
                <a:gd name="T103" fmla="*/ 112 h 114"/>
                <a:gd name="T104" fmla="*/ 55 w 112"/>
                <a:gd name="T105" fmla="*/ 114 h 114"/>
                <a:gd name="T106" fmla="*/ 55 w 112"/>
                <a:gd name="T10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114">
                  <a:moveTo>
                    <a:pt x="55" y="114"/>
                  </a:moveTo>
                  <a:lnTo>
                    <a:pt x="60" y="112"/>
                  </a:lnTo>
                  <a:lnTo>
                    <a:pt x="66" y="112"/>
                  </a:lnTo>
                  <a:lnTo>
                    <a:pt x="72" y="110"/>
                  </a:lnTo>
                  <a:lnTo>
                    <a:pt x="77" y="108"/>
                  </a:lnTo>
                  <a:lnTo>
                    <a:pt x="87" y="103"/>
                  </a:lnTo>
                  <a:lnTo>
                    <a:pt x="95" y="97"/>
                  </a:lnTo>
                  <a:lnTo>
                    <a:pt x="98" y="91"/>
                  </a:lnTo>
                  <a:lnTo>
                    <a:pt x="102" y="87"/>
                  </a:lnTo>
                  <a:lnTo>
                    <a:pt x="104" y="82"/>
                  </a:lnTo>
                  <a:lnTo>
                    <a:pt x="106" y="78"/>
                  </a:lnTo>
                  <a:lnTo>
                    <a:pt x="108" y="72"/>
                  </a:lnTo>
                  <a:lnTo>
                    <a:pt x="110" y="66"/>
                  </a:lnTo>
                  <a:lnTo>
                    <a:pt x="110" y="63"/>
                  </a:lnTo>
                  <a:lnTo>
                    <a:pt x="112" y="57"/>
                  </a:lnTo>
                  <a:lnTo>
                    <a:pt x="110" y="51"/>
                  </a:lnTo>
                  <a:lnTo>
                    <a:pt x="110" y="46"/>
                  </a:lnTo>
                  <a:lnTo>
                    <a:pt x="108" y="40"/>
                  </a:lnTo>
                  <a:lnTo>
                    <a:pt x="106" y="34"/>
                  </a:lnTo>
                  <a:lnTo>
                    <a:pt x="102" y="23"/>
                  </a:lnTo>
                  <a:lnTo>
                    <a:pt x="95" y="15"/>
                  </a:lnTo>
                  <a:lnTo>
                    <a:pt x="87" y="9"/>
                  </a:lnTo>
                  <a:lnTo>
                    <a:pt x="77" y="4"/>
                  </a:lnTo>
                  <a:lnTo>
                    <a:pt x="72" y="0"/>
                  </a:lnTo>
                  <a:lnTo>
                    <a:pt x="66" y="0"/>
                  </a:lnTo>
                  <a:lnTo>
                    <a:pt x="60" y="0"/>
                  </a:lnTo>
                  <a:lnTo>
                    <a:pt x="55" y="0"/>
                  </a:lnTo>
                  <a:lnTo>
                    <a:pt x="49" y="0"/>
                  </a:lnTo>
                  <a:lnTo>
                    <a:pt x="43" y="0"/>
                  </a:lnTo>
                  <a:lnTo>
                    <a:pt x="38" y="0"/>
                  </a:lnTo>
                  <a:lnTo>
                    <a:pt x="32" y="4"/>
                  </a:lnTo>
                  <a:lnTo>
                    <a:pt x="22" y="9"/>
                  </a:lnTo>
                  <a:lnTo>
                    <a:pt x="15" y="15"/>
                  </a:lnTo>
                  <a:lnTo>
                    <a:pt x="7" y="23"/>
                  </a:lnTo>
                  <a:lnTo>
                    <a:pt x="3" y="34"/>
                  </a:lnTo>
                  <a:lnTo>
                    <a:pt x="0" y="40"/>
                  </a:lnTo>
                  <a:lnTo>
                    <a:pt x="0" y="46"/>
                  </a:lnTo>
                  <a:lnTo>
                    <a:pt x="0" y="51"/>
                  </a:lnTo>
                  <a:lnTo>
                    <a:pt x="0" y="57"/>
                  </a:lnTo>
                  <a:lnTo>
                    <a:pt x="0" y="63"/>
                  </a:lnTo>
                  <a:lnTo>
                    <a:pt x="0" y="66"/>
                  </a:lnTo>
                  <a:lnTo>
                    <a:pt x="0" y="72"/>
                  </a:lnTo>
                  <a:lnTo>
                    <a:pt x="3" y="78"/>
                  </a:lnTo>
                  <a:lnTo>
                    <a:pt x="3" y="82"/>
                  </a:lnTo>
                  <a:lnTo>
                    <a:pt x="7" y="87"/>
                  </a:lnTo>
                  <a:lnTo>
                    <a:pt x="9" y="91"/>
                  </a:lnTo>
                  <a:lnTo>
                    <a:pt x="15" y="97"/>
                  </a:lnTo>
                  <a:lnTo>
                    <a:pt x="22" y="103"/>
                  </a:lnTo>
                  <a:lnTo>
                    <a:pt x="32" y="108"/>
                  </a:lnTo>
                  <a:lnTo>
                    <a:pt x="38" y="110"/>
                  </a:lnTo>
                  <a:lnTo>
                    <a:pt x="43" y="112"/>
                  </a:lnTo>
                  <a:lnTo>
                    <a:pt x="49" y="112"/>
                  </a:lnTo>
                  <a:lnTo>
                    <a:pt x="55" y="114"/>
                  </a:lnTo>
                  <a:lnTo>
                    <a:pt x="55"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59" name="Freeform 351"/>
            <p:cNvSpPr>
              <a:spLocks/>
            </p:cNvSpPr>
            <p:nvPr/>
          </p:nvSpPr>
          <p:spPr bwMode="auto">
            <a:xfrm>
              <a:off x="3784" y="3218"/>
              <a:ext cx="31" cy="31"/>
            </a:xfrm>
            <a:custGeom>
              <a:avLst/>
              <a:gdLst>
                <a:gd name="T0" fmla="*/ 32 w 62"/>
                <a:gd name="T1" fmla="*/ 63 h 63"/>
                <a:gd name="T2" fmla="*/ 38 w 62"/>
                <a:gd name="T3" fmla="*/ 63 h 63"/>
                <a:gd name="T4" fmla="*/ 43 w 62"/>
                <a:gd name="T5" fmla="*/ 61 h 63"/>
                <a:gd name="T6" fmla="*/ 47 w 62"/>
                <a:gd name="T7" fmla="*/ 57 h 63"/>
                <a:gd name="T8" fmla="*/ 53 w 62"/>
                <a:gd name="T9" fmla="*/ 53 h 63"/>
                <a:gd name="T10" fmla="*/ 57 w 62"/>
                <a:gd name="T11" fmla="*/ 47 h 63"/>
                <a:gd name="T12" fmla="*/ 60 w 62"/>
                <a:gd name="T13" fmla="*/ 44 h 63"/>
                <a:gd name="T14" fmla="*/ 62 w 62"/>
                <a:gd name="T15" fmla="*/ 38 h 63"/>
                <a:gd name="T16" fmla="*/ 62 w 62"/>
                <a:gd name="T17" fmla="*/ 34 h 63"/>
                <a:gd name="T18" fmla="*/ 62 w 62"/>
                <a:gd name="T19" fmla="*/ 27 h 63"/>
                <a:gd name="T20" fmla="*/ 60 w 62"/>
                <a:gd name="T21" fmla="*/ 21 h 63"/>
                <a:gd name="T22" fmla="*/ 57 w 62"/>
                <a:gd name="T23" fmla="*/ 13 h 63"/>
                <a:gd name="T24" fmla="*/ 53 w 62"/>
                <a:gd name="T25" fmla="*/ 9 h 63"/>
                <a:gd name="T26" fmla="*/ 47 w 62"/>
                <a:gd name="T27" fmla="*/ 6 h 63"/>
                <a:gd name="T28" fmla="*/ 43 w 62"/>
                <a:gd name="T29" fmla="*/ 2 h 63"/>
                <a:gd name="T30" fmla="*/ 38 w 62"/>
                <a:gd name="T31" fmla="*/ 0 h 63"/>
                <a:gd name="T32" fmla="*/ 32 w 62"/>
                <a:gd name="T33" fmla="*/ 0 h 63"/>
                <a:gd name="T34" fmla="*/ 26 w 62"/>
                <a:gd name="T35" fmla="*/ 0 h 63"/>
                <a:gd name="T36" fmla="*/ 19 w 62"/>
                <a:gd name="T37" fmla="*/ 2 h 63"/>
                <a:gd name="T38" fmla="*/ 13 w 62"/>
                <a:gd name="T39" fmla="*/ 6 h 63"/>
                <a:gd name="T40" fmla="*/ 9 w 62"/>
                <a:gd name="T41" fmla="*/ 9 h 63"/>
                <a:gd name="T42" fmla="*/ 5 w 62"/>
                <a:gd name="T43" fmla="*/ 13 h 63"/>
                <a:gd name="T44" fmla="*/ 2 w 62"/>
                <a:gd name="T45" fmla="*/ 21 h 63"/>
                <a:gd name="T46" fmla="*/ 0 w 62"/>
                <a:gd name="T47" fmla="*/ 27 h 63"/>
                <a:gd name="T48" fmla="*/ 0 w 62"/>
                <a:gd name="T49" fmla="*/ 34 h 63"/>
                <a:gd name="T50" fmla="*/ 0 w 62"/>
                <a:gd name="T51" fmla="*/ 38 h 63"/>
                <a:gd name="T52" fmla="*/ 2 w 62"/>
                <a:gd name="T53" fmla="*/ 44 h 63"/>
                <a:gd name="T54" fmla="*/ 5 w 62"/>
                <a:gd name="T55" fmla="*/ 47 h 63"/>
                <a:gd name="T56" fmla="*/ 9 w 62"/>
                <a:gd name="T57" fmla="*/ 53 h 63"/>
                <a:gd name="T58" fmla="*/ 13 w 62"/>
                <a:gd name="T59" fmla="*/ 57 h 63"/>
                <a:gd name="T60" fmla="*/ 19 w 62"/>
                <a:gd name="T61" fmla="*/ 61 h 63"/>
                <a:gd name="T62" fmla="*/ 26 w 62"/>
                <a:gd name="T63" fmla="*/ 63 h 63"/>
                <a:gd name="T64" fmla="*/ 32 w 62"/>
                <a:gd name="T65" fmla="*/ 63 h 63"/>
                <a:gd name="T66" fmla="*/ 32 w 62"/>
                <a:gd name="T6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 h="63">
                  <a:moveTo>
                    <a:pt x="32" y="63"/>
                  </a:moveTo>
                  <a:lnTo>
                    <a:pt x="38" y="63"/>
                  </a:lnTo>
                  <a:lnTo>
                    <a:pt x="43" y="61"/>
                  </a:lnTo>
                  <a:lnTo>
                    <a:pt x="47" y="57"/>
                  </a:lnTo>
                  <a:lnTo>
                    <a:pt x="53" y="53"/>
                  </a:lnTo>
                  <a:lnTo>
                    <a:pt x="57" y="47"/>
                  </a:lnTo>
                  <a:lnTo>
                    <a:pt x="60" y="44"/>
                  </a:lnTo>
                  <a:lnTo>
                    <a:pt x="62" y="38"/>
                  </a:lnTo>
                  <a:lnTo>
                    <a:pt x="62" y="34"/>
                  </a:lnTo>
                  <a:lnTo>
                    <a:pt x="62" y="27"/>
                  </a:lnTo>
                  <a:lnTo>
                    <a:pt x="60" y="21"/>
                  </a:lnTo>
                  <a:lnTo>
                    <a:pt x="57" y="13"/>
                  </a:lnTo>
                  <a:lnTo>
                    <a:pt x="53" y="9"/>
                  </a:lnTo>
                  <a:lnTo>
                    <a:pt x="47" y="6"/>
                  </a:lnTo>
                  <a:lnTo>
                    <a:pt x="43" y="2"/>
                  </a:lnTo>
                  <a:lnTo>
                    <a:pt x="38" y="0"/>
                  </a:lnTo>
                  <a:lnTo>
                    <a:pt x="32" y="0"/>
                  </a:lnTo>
                  <a:lnTo>
                    <a:pt x="26" y="0"/>
                  </a:lnTo>
                  <a:lnTo>
                    <a:pt x="19" y="2"/>
                  </a:lnTo>
                  <a:lnTo>
                    <a:pt x="13" y="6"/>
                  </a:lnTo>
                  <a:lnTo>
                    <a:pt x="9" y="9"/>
                  </a:lnTo>
                  <a:lnTo>
                    <a:pt x="5" y="13"/>
                  </a:lnTo>
                  <a:lnTo>
                    <a:pt x="2" y="21"/>
                  </a:lnTo>
                  <a:lnTo>
                    <a:pt x="0" y="27"/>
                  </a:lnTo>
                  <a:lnTo>
                    <a:pt x="0" y="34"/>
                  </a:lnTo>
                  <a:lnTo>
                    <a:pt x="0" y="38"/>
                  </a:lnTo>
                  <a:lnTo>
                    <a:pt x="2" y="44"/>
                  </a:lnTo>
                  <a:lnTo>
                    <a:pt x="5" y="47"/>
                  </a:lnTo>
                  <a:lnTo>
                    <a:pt x="9" y="53"/>
                  </a:lnTo>
                  <a:lnTo>
                    <a:pt x="13" y="57"/>
                  </a:lnTo>
                  <a:lnTo>
                    <a:pt x="19" y="61"/>
                  </a:lnTo>
                  <a:lnTo>
                    <a:pt x="26" y="63"/>
                  </a:lnTo>
                  <a:lnTo>
                    <a:pt x="32" y="63"/>
                  </a:lnTo>
                  <a:lnTo>
                    <a:pt x="32" y="63"/>
                  </a:lnTo>
                  <a:close/>
                </a:path>
              </a:pathLst>
            </a:custGeom>
            <a:solidFill>
              <a:srgbClr val="8A99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0" name="Freeform 352"/>
            <p:cNvSpPr>
              <a:spLocks/>
            </p:cNvSpPr>
            <p:nvPr/>
          </p:nvSpPr>
          <p:spPr bwMode="auto">
            <a:xfrm>
              <a:off x="3924" y="3241"/>
              <a:ext cx="739" cy="158"/>
            </a:xfrm>
            <a:custGeom>
              <a:avLst/>
              <a:gdLst>
                <a:gd name="T0" fmla="*/ 42 w 1476"/>
                <a:gd name="T1" fmla="*/ 150 h 317"/>
                <a:gd name="T2" fmla="*/ 53 w 1476"/>
                <a:gd name="T3" fmla="*/ 150 h 317"/>
                <a:gd name="T4" fmla="*/ 74 w 1476"/>
                <a:gd name="T5" fmla="*/ 150 h 317"/>
                <a:gd name="T6" fmla="*/ 97 w 1476"/>
                <a:gd name="T7" fmla="*/ 152 h 317"/>
                <a:gd name="T8" fmla="*/ 129 w 1476"/>
                <a:gd name="T9" fmla="*/ 152 h 317"/>
                <a:gd name="T10" fmla="*/ 163 w 1476"/>
                <a:gd name="T11" fmla="*/ 152 h 317"/>
                <a:gd name="T12" fmla="*/ 203 w 1476"/>
                <a:gd name="T13" fmla="*/ 152 h 317"/>
                <a:gd name="T14" fmla="*/ 247 w 1476"/>
                <a:gd name="T15" fmla="*/ 152 h 317"/>
                <a:gd name="T16" fmla="*/ 296 w 1476"/>
                <a:gd name="T17" fmla="*/ 152 h 317"/>
                <a:gd name="T18" fmla="*/ 348 w 1476"/>
                <a:gd name="T19" fmla="*/ 150 h 317"/>
                <a:gd name="T20" fmla="*/ 403 w 1476"/>
                <a:gd name="T21" fmla="*/ 148 h 317"/>
                <a:gd name="T22" fmla="*/ 458 w 1476"/>
                <a:gd name="T23" fmla="*/ 144 h 317"/>
                <a:gd name="T24" fmla="*/ 517 w 1476"/>
                <a:gd name="T25" fmla="*/ 142 h 317"/>
                <a:gd name="T26" fmla="*/ 578 w 1476"/>
                <a:gd name="T27" fmla="*/ 136 h 317"/>
                <a:gd name="T28" fmla="*/ 638 w 1476"/>
                <a:gd name="T29" fmla="*/ 133 h 317"/>
                <a:gd name="T30" fmla="*/ 701 w 1476"/>
                <a:gd name="T31" fmla="*/ 127 h 317"/>
                <a:gd name="T32" fmla="*/ 762 w 1476"/>
                <a:gd name="T33" fmla="*/ 117 h 317"/>
                <a:gd name="T34" fmla="*/ 825 w 1476"/>
                <a:gd name="T35" fmla="*/ 110 h 317"/>
                <a:gd name="T36" fmla="*/ 885 w 1476"/>
                <a:gd name="T37" fmla="*/ 98 h 317"/>
                <a:gd name="T38" fmla="*/ 946 w 1476"/>
                <a:gd name="T39" fmla="*/ 87 h 317"/>
                <a:gd name="T40" fmla="*/ 1005 w 1476"/>
                <a:gd name="T41" fmla="*/ 76 h 317"/>
                <a:gd name="T42" fmla="*/ 1024 w 1476"/>
                <a:gd name="T43" fmla="*/ 68 h 317"/>
                <a:gd name="T44" fmla="*/ 1049 w 1476"/>
                <a:gd name="T45" fmla="*/ 60 h 317"/>
                <a:gd name="T46" fmla="*/ 1077 w 1476"/>
                <a:gd name="T47" fmla="*/ 53 h 317"/>
                <a:gd name="T48" fmla="*/ 1098 w 1476"/>
                <a:gd name="T49" fmla="*/ 47 h 317"/>
                <a:gd name="T50" fmla="*/ 1115 w 1476"/>
                <a:gd name="T51" fmla="*/ 41 h 317"/>
                <a:gd name="T52" fmla="*/ 1133 w 1476"/>
                <a:gd name="T53" fmla="*/ 39 h 317"/>
                <a:gd name="T54" fmla="*/ 1148 w 1476"/>
                <a:gd name="T55" fmla="*/ 34 h 317"/>
                <a:gd name="T56" fmla="*/ 1174 w 1476"/>
                <a:gd name="T57" fmla="*/ 26 h 317"/>
                <a:gd name="T58" fmla="*/ 1201 w 1476"/>
                <a:gd name="T59" fmla="*/ 19 h 317"/>
                <a:gd name="T60" fmla="*/ 1228 w 1476"/>
                <a:gd name="T61" fmla="*/ 11 h 317"/>
                <a:gd name="T62" fmla="*/ 1245 w 1476"/>
                <a:gd name="T63" fmla="*/ 5 h 317"/>
                <a:gd name="T64" fmla="*/ 1260 w 1476"/>
                <a:gd name="T65" fmla="*/ 3 h 317"/>
                <a:gd name="T66" fmla="*/ 1256 w 1476"/>
                <a:gd name="T67" fmla="*/ 24 h 317"/>
                <a:gd name="T68" fmla="*/ 1243 w 1476"/>
                <a:gd name="T69" fmla="*/ 28 h 317"/>
                <a:gd name="T70" fmla="*/ 1224 w 1476"/>
                <a:gd name="T71" fmla="*/ 36 h 317"/>
                <a:gd name="T72" fmla="*/ 1203 w 1476"/>
                <a:gd name="T73" fmla="*/ 43 h 317"/>
                <a:gd name="T74" fmla="*/ 1180 w 1476"/>
                <a:gd name="T75" fmla="*/ 55 h 317"/>
                <a:gd name="T76" fmla="*/ 1150 w 1476"/>
                <a:gd name="T77" fmla="*/ 64 h 317"/>
                <a:gd name="T78" fmla="*/ 1117 w 1476"/>
                <a:gd name="T79" fmla="*/ 77 h 317"/>
                <a:gd name="T80" fmla="*/ 1081 w 1476"/>
                <a:gd name="T81" fmla="*/ 89 h 317"/>
                <a:gd name="T82" fmla="*/ 1041 w 1476"/>
                <a:gd name="T83" fmla="*/ 104 h 317"/>
                <a:gd name="T84" fmla="*/ 999 w 1476"/>
                <a:gd name="T85" fmla="*/ 121 h 317"/>
                <a:gd name="T86" fmla="*/ 954 w 1476"/>
                <a:gd name="T87" fmla="*/ 136 h 317"/>
                <a:gd name="T88" fmla="*/ 906 w 1476"/>
                <a:gd name="T89" fmla="*/ 152 h 317"/>
                <a:gd name="T90" fmla="*/ 857 w 1476"/>
                <a:gd name="T91" fmla="*/ 169 h 317"/>
                <a:gd name="T92" fmla="*/ 806 w 1476"/>
                <a:gd name="T93" fmla="*/ 184 h 317"/>
                <a:gd name="T94" fmla="*/ 754 w 1476"/>
                <a:gd name="T95" fmla="*/ 199 h 317"/>
                <a:gd name="T96" fmla="*/ 701 w 1476"/>
                <a:gd name="T97" fmla="*/ 214 h 317"/>
                <a:gd name="T98" fmla="*/ 648 w 1476"/>
                <a:gd name="T99" fmla="*/ 229 h 317"/>
                <a:gd name="T100" fmla="*/ 593 w 1476"/>
                <a:gd name="T101" fmla="*/ 243 h 317"/>
                <a:gd name="T102" fmla="*/ 540 w 1476"/>
                <a:gd name="T103" fmla="*/ 256 h 317"/>
                <a:gd name="T104" fmla="*/ 484 w 1476"/>
                <a:gd name="T105" fmla="*/ 267 h 317"/>
                <a:gd name="T106" fmla="*/ 431 w 1476"/>
                <a:gd name="T107" fmla="*/ 279 h 317"/>
                <a:gd name="T108" fmla="*/ 36 w 1476"/>
                <a:gd name="T109" fmla="*/ 15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76" h="317">
                  <a:moveTo>
                    <a:pt x="36" y="150"/>
                  </a:moveTo>
                  <a:lnTo>
                    <a:pt x="38" y="150"/>
                  </a:lnTo>
                  <a:lnTo>
                    <a:pt x="42" y="150"/>
                  </a:lnTo>
                  <a:lnTo>
                    <a:pt x="45" y="150"/>
                  </a:lnTo>
                  <a:lnTo>
                    <a:pt x="49" y="150"/>
                  </a:lnTo>
                  <a:lnTo>
                    <a:pt x="53" y="150"/>
                  </a:lnTo>
                  <a:lnTo>
                    <a:pt x="61" y="150"/>
                  </a:lnTo>
                  <a:lnTo>
                    <a:pt x="66" y="150"/>
                  </a:lnTo>
                  <a:lnTo>
                    <a:pt x="74" y="150"/>
                  </a:lnTo>
                  <a:lnTo>
                    <a:pt x="82" y="150"/>
                  </a:lnTo>
                  <a:lnTo>
                    <a:pt x="89" y="152"/>
                  </a:lnTo>
                  <a:lnTo>
                    <a:pt x="97" y="152"/>
                  </a:lnTo>
                  <a:lnTo>
                    <a:pt x="108" y="152"/>
                  </a:lnTo>
                  <a:lnTo>
                    <a:pt x="118" y="152"/>
                  </a:lnTo>
                  <a:lnTo>
                    <a:pt x="129" y="152"/>
                  </a:lnTo>
                  <a:lnTo>
                    <a:pt x="139" y="152"/>
                  </a:lnTo>
                  <a:lnTo>
                    <a:pt x="152" y="152"/>
                  </a:lnTo>
                  <a:lnTo>
                    <a:pt x="163" y="152"/>
                  </a:lnTo>
                  <a:lnTo>
                    <a:pt x="177" y="152"/>
                  </a:lnTo>
                  <a:lnTo>
                    <a:pt x="190" y="152"/>
                  </a:lnTo>
                  <a:lnTo>
                    <a:pt x="203" y="152"/>
                  </a:lnTo>
                  <a:lnTo>
                    <a:pt x="218" y="152"/>
                  </a:lnTo>
                  <a:lnTo>
                    <a:pt x="234" y="152"/>
                  </a:lnTo>
                  <a:lnTo>
                    <a:pt x="247" y="152"/>
                  </a:lnTo>
                  <a:lnTo>
                    <a:pt x="264" y="152"/>
                  </a:lnTo>
                  <a:lnTo>
                    <a:pt x="281" y="152"/>
                  </a:lnTo>
                  <a:lnTo>
                    <a:pt x="296" y="152"/>
                  </a:lnTo>
                  <a:lnTo>
                    <a:pt x="313" y="150"/>
                  </a:lnTo>
                  <a:lnTo>
                    <a:pt x="331" y="150"/>
                  </a:lnTo>
                  <a:lnTo>
                    <a:pt x="348" y="150"/>
                  </a:lnTo>
                  <a:lnTo>
                    <a:pt x="367" y="150"/>
                  </a:lnTo>
                  <a:lnTo>
                    <a:pt x="384" y="148"/>
                  </a:lnTo>
                  <a:lnTo>
                    <a:pt x="403" y="148"/>
                  </a:lnTo>
                  <a:lnTo>
                    <a:pt x="420" y="146"/>
                  </a:lnTo>
                  <a:lnTo>
                    <a:pt x="439" y="146"/>
                  </a:lnTo>
                  <a:lnTo>
                    <a:pt x="458" y="144"/>
                  </a:lnTo>
                  <a:lnTo>
                    <a:pt x="477" y="144"/>
                  </a:lnTo>
                  <a:lnTo>
                    <a:pt x="498" y="144"/>
                  </a:lnTo>
                  <a:lnTo>
                    <a:pt x="517" y="142"/>
                  </a:lnTo>
                  <a:lnTo>
                    <a:pt x="538" y="140"/>
                  </a:lnTo>
                  <a:lnTo>
                    <a:pt x="557" y="138"/>
                  </a:lnTo>
                  <a:lnTo>
                    <a:pt x="578" y="136"/>
                  </a:lnTo>
                  <a:lnTo>
                    <a:pt x="599" y="136"/>
                  </a:lnTo>
                  <a:lnTo>
                    <a:pt x="618" y="134"/>
                  </a:lnTo>
                  <a:lnTo>
                    <a:pt x="638" y="133"/>
                  </a:lnTo>
                  <a:lnTo>
                    <a:pt x="659" y="131"/>
                  </a:lnTo>
                  <a:lnTo>
                    <a:pt x="680" y="129"/>
                  </a:lnTo>
                  <a:lnTo>
                    <a:pt x="701" y="127"/>
                  </a:lnTo>
                  <a:lnTo>
                    <a:pt x="722" y="123"/>
                  </a:lnTo>
                  <a:lnTo>
                    <a:pt x="741" y="121"/>
                  </a:lnTo>
                  <a:lnTo>
                    <a:pt x="762" y="117"/>
                  </a:lnTo>
                  <a:lnTo>
                    <a:pt x="783" y="115"/>
                  </a:lnTo>
                  <a:lnTo>
                    <a:pt x="804" y="112"/>
                  </a:lnTo>
                  <a:lnTo>
                    <a:pt x="825" y="110"/>
                  </a:lnTo>
                  <a:lnTo>
                    <a:pt x="846" y="106"/>
                  </a:lnTo>
                  <a:lnTo>
                    <a:pt x="865" y="102"/>
                  </a:lnTo>
                  <a:lnTo>
                    <a:pt x="885" y="98"/>
                  </a:lnTo>
                  <a:lnTo>
                    <a:pt x="906" y="95"/>
                  </a:lnTo>
                  <a:lnTo>
                    <a:pt x="927" y="91"/>
                  </a:lnTo>
                  <a:lnTo>
                    <a:pt x="946" y="87"/>
                  </a:lnTo>
                  <a:lnTo>
                    <a:pt x="965" y="83"/>
                  </a:lnTo>
                  <a:lnTo>
                    <a:pt x="986" y="79"/>
                  </a:lnTo>
                  <a:lnTo>
                    <a:pt x="1005" y="76"/>
                  </a:lnTo>
                  <a:lnTo>
                    <a:pt x="1011" y="74"/>
                  </a:lnTo>
                  <a:lnTo>
                    <a:pt x="1017" y="72"/>
                  </a:lnTo>
                  <a:lnTo>
                    <a:pt x="1024" y="68"/>
                  </a:lnTo>
                  <a:lnTo>
                    <a:pt x="1032" y="66"/>
                  </a:lnTo>
                  <a:lnTo>
                    <a:pt x="1041" y="64"/>
                  </a:lnTo>
                  <a:lnTo>
                    <a:pt x="1049" y="60"/>
                  </a:lnTo>
                  <a:lnTo>
                    <a:pt x="1058" y="58"/>
                  </a:lnTo>
                  <a:lnTo>
                    <a:pt x="1068" y="57"/>
                  </a:lnTo>
                  <a:lnTo>
                    <a:pt x="1077" y="53"/>
                  </a:lnTo>
                  <a:lnTo>
                    <a:pt x="1089" y="49"/>
                  </a:lnTo>
                  <a:lnTo>
                    <a:pt x="1093" y="47"/>
                  </a:lnTo>
                  <a:lnTo>
                    <a:pt x="1098" y="47"/>
                  </a:lnTo>
                  <a:lnTo>
                    <a:pt x="1104" y="45"/>
                  </a:lnTo>
                  <a:lnTo>
                    <a:pt x="1110" y="43"/>
                  </a:lnTo>
                  <a:lnTo>
                    <a:pt x="1115" y="41"/>
                  </a:lnTo>
                  <a:lnTo>
                    <a:pt x="1121" y="41"/>
                  </a:lnTo>
                  <a:lnTo>
                    <a:pt x="1127" y="39"/>
                  </a:lnTo>
                  <a:lnTo>
                    <a:pt x="1133" y="39"/>
                  </a:lnTo>
                  <a:lnTo>
                    <a:pt x="1138" y="36"/>
                  </a:lnTo>
                  <a:lnTo>
                    <a:pt x="1142" y="36"/>
                  </a:lnTo>
                  <a:lnTo>
                    <a:pt x="1148" y="34"/>
                  </a:lnTo>
                  <a:lnTo>
                    <a:pt x="1153" y="34"/>
                  </a:lnTo>
                  <a:lnTo>
                    <a:pt x="1163" y="30"/>
                  </a:lnTo>
                  <a:lnTo>
                    <a:pt x="1174" y="26"/>
                  </a:lnTo>
                  <a:lnTo>
                    <a:pt x="1184" y="24"/>
                  </a:lnTo>
                  <a:lnTo>
                    <a:pt x="1193" y="20"/>
                  </a:lnTo>
                  <a:lnTo>
                    <a:pt x="1201" y="19"/>
                  </a:lnTo>
                  <a:lnTo>
                    <a:pt x="1210" y="15"/>
                  </a:lnTo>
                  <a:lnTo>
                    <a:pt x="1220" y="13"/>
                  </a:lnTo>
                  <a:lnTo>
                    <a:pt x="1228" y="11"/>
                  </a:lnTo>
                  <a:lnTo>
                    <a:pt x="1235" y="9"/>
                  </a:lnTo>
                  <a:lnTo>
                    <a:pt x="1241" y="7"/>
                  </a:lnTo>
                  <a:lnTo>
                    <a:pt x="1245" y="5"/>
                  </a:lnTo>
                  <a:lnTo>
                    <a:pt x="1250" y="5"/>
                  </a:lnTo>
                  <a:lnTo>
                    <a:pt x="1258" y="3"/>
                  </a:lnTo>
                  <a:lnTo>
                    <a:pt x="1260" y="3"/>
                  </a:lnTo>
                  <a:lnTo>
                    <a:pt x="1364" y="0"/>
                  </a:lnTo>
                  <a:lnTo>
                    <a:pt x="1476" y="243"/>
                  </a:lnTo>
                  <a:lnTo>
                    <a:pt x="1256" y="24"/>
                  </a:lnTo>
                  <a:lnTo>
                    <a:pt x="1254" y="24"/>
                  </a:lnTo>
                  <a:lnTo>
                    <a:pt x="1250" y="26"/>
                  </a:lnTo>
                  <a:lnTo>
                    <a:pt x="1243" y="28"/>
                  </a:lnTo>
                  <a:lnTo>
                    <a:pt x="1235" y="32"/>
                  </a:lnTo>
                  <a:lnTo>
                    <a:pt x="1229" y="34"/>
                  </a:lnTo>
                  <a:lnTo>
                    <a:pt x="1224" y="36"/>
                  </a:lnTo>
                  <a:lnTo>
                    <a:pt x="1218" y="39"/>
                  </a:lnTo>
                  <a:lnTo>
                    <a:pt x="1210" y="41"/>
                  </a:lnTo>
                  <a:lnTo>
                    <a:pt x="1203" y="43"/>
                  </a:lnTo>
                  <a:lnTo>
                    <a:pt x="1195" y="47"/>
                  </a:lnTo>
                  <a:lnTo>
                    <a:pt x="1188" y="51"/>
                  </a:lnTo>
                  <a:lnTo>
                    <a:pt x="1180" y="55"/>
                  </a:lnTo>
                  <a:lnTo>
                    <a:pt x="1169" y="57"/>
                  </a:lnTo>
                  <a:lnTo>
                    <a:pt x="1159" y="60"/>
                  </a:lnTo>
                  <a:lnTo>
                    <a:pt x="1150" y="64"/>
                  </a:lnTo>
                  <a:lnTo>
                    <a:pt x="1140" y="68"/>
                  </a:lnTo>
                  <a:lnTo>
                    <a:pt x="1129" y="72"/>
                  </a:lnTo>
                  <a:lnTo>
                    <a:pt x="1117" y="77"/>
                  </a:lnTo>
                  <a:lnTo>
                    <a:pt x="1104" y="81"/>
                  </a:lnTo>
                  <a:lnTo>
                    <a:pt x="1093" y="87"/>
                  </a:lnTo>
                  <a:lnTo>
                    <a:pt x="1081" y="89"/>
                  </a:lnTo>
                  <a:lnTo>
                    <a:pt x="1068" y="95"/>
                  </a:lnTo>
                  <a:lnTo>
                    <a:pt x="1055" y="98"/>
                  </a:lnTo>
                  <a:lnTo>
                    <a:pt x="1041" y="104"/>
                  </a:lnTo>
                  <a:lnTo>
                    <a:pt x="1028" y="110"/>
                  </a:lnTo>
                  <a:lnTo>
                    <a:pt x="1013" y="115"/>
                  </a:lnTo>
                  <a:lnTo>
                    <a:pt x="999" y="121"/>
                  </a:lnTo>
                  <a:lnTo>
                    <a:pt x="986" y="127"/>
                  </a:lnTo>
                  <a:lnTo>
                    <a:pt x="969" y="131"/>
                  </a:lnTo>
                  <a:lnTo>
                    <a:pt x="954" y="136"/>
                  </a:lnTo>
                  <a:lnTo>
                    <a:pt x="939" y="140"/>
                  </a:lnTo>
                  <a:lnTo>
                    <a:pt x="923" y="146"/>
                  </a:lnTo>
                  <a:lnTo>
                    <a:pt x="906" y="152"/>
                  </a:lnTo>
                  <a:lnTo>
                    <a:pt x="891" y="157"/>
                  </a:lnTo>
                  <a:lnTo>
                    <a:pt x="874" y="163"/>
                  </a:lnTo>
                  <a:lnTo>
                    <a:pt x="857" y="169"/>
                  </a:lnTo>
                  <a:lnTo>
                    <a:pt x="840" y="172"/>
                  </a:lnTo>
                  <a:lnTo>
                    <a:pt x="823" y="178"/>
                  </a:lnTo>
                  <a:lnTo>
                    <a:pt x="806" y="184"/>
                  </a:lnTo>
                  <a:lnTo>
                    <a:pt x="790" y="190"/>
                  </a:lnTo>
                  <a:lnTo>
                    <a:pt x="771" y="193"/>
                  </a:lnTo>
                  <a:lnTo>
                    <a:pt x="754" y="199"/>
                  </a:lnTo>
                  <a:lnTo>
                    <a:pt x="737" y="205"/>
                  </a:lnTo>
                  <a:lnTo>
                    <a:pt x="720" y="210"/>
                  </a:lnTo>
                  <a:lnTo>
                    <a:pt x="701" y="214"/>
                  </a:lnTo>
                  <a:lnTo>
                    <a:pt x="684" y="220"/>
                  </a:lnTo>
                  <a:lnTo>
                    <a:pt x="665" y="224"/>
                  </a:lnTo>
                  <a:lnTo>
                    <a:pt x="648" y="229"/>
                  </a:lnTo>
                  <a:lnTo>
                    <a:pt x="629" y="233"/>
                  </a:lnTo>
                  <a:lnTo>
                    <a:pt x="612" y="237"/>
                  </a:lnTo>
                  <a:lnTo>
                    <a:pt x="593" y="243"/>
                  </a:lnTo>
                  <a:lnTo>
                    <a:pt x="576" y="247"/>
                  </a:lnTo>
                  <a:lnTo>
                    <a:pt x="557" y="250"/>
                  </a:lnTo>
                  <a:lnTo>
                    <a:pt x="540" y="256"/>
                  </a:lnTo>
                  <a:lnTo>
                    <a:pt x="521" y="260"/>
                  </a:lnTo>
                  <a:lnTo>
                    <a:pt x="503" y="264"/>
                  </a:lnTo>
                  <a:lnTo>
                    <a:pt x="484" y="267"/>
                  </a:lnTo>
                  <a:lnTo>
                    <a:pt x="467" y="271"/>
                  </a:lnTo>
                  <a:lnTo>
                    <a:pt x="448" y="275"/>
                  </a:lnTo>
                  <a:lnTo>
                    <a:pt x="431" y="279"/>
                  </a:lnTo>
                  <a:lnTo>
                    <a:pt x="25" y="317"/>
                  </a:lnTo>
                  <a:lnTo>
                    <a:pt x="0" y="190"/>
                  </a:lnTo>
                  <a:lnTo>
                    <a:pt x="36" y="150"/>
                  </a:lnTo>
                  <a:lnTo>
                    <a:pt x="36" y="15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1" name="Freeform 353"/>
            <p:cNvSpPr>
              <a:spLocks/>
            </p:cNvSpPr>
            <p:nvPr/>
          </p:nvSpPr>
          <p:spPr bwMode="auto">
            <a:xfrm>
              <a:off x="3729" y="3206"/>
              <a:ext cx="218" cy="193"/>
            </a:xfrm>
            <a:custGeom>
              <a:avLst/>
              <a:gdLst>
                <a:gd name="T0" fmla="*/ 394 w 437"/>
                <a:gd name="T1" fmla="*/ 0 h 388"/>
                <a:gd name="T2" fmla="*/ 341 w 437"/>
                <a:gd name="T3" fmla="*/ 245 h 388"/>
                <a:gd name="T4" fmla="*/ 337 w 437"/>
                <a:gd name="T5" fmla="*/ 247 h 388"/>
                <a:gd name="T6" fmla="*/ 331 w 437"/>
                <a:gd name="T7" fmla="*/ 251 h 388"/>
                <a:gd name="T8" fmla="*/ 325 w 437"/>
                <a:gd name="T9" fmla="*/ 253 h 388"/>
                <a:gd name="T10" fmla="*/ 322 w 437"/>
                <a:gd name="T11" fmla="*/ 257 h 388"/>
                <a:gd name="T12" fmla="*/ 316 w 437"/>
                <a:gd name="T13" fmla="*/ 259 h 388"/>
                <a:gd name="T14" fmla="*/ 310 w 437"/>
                <a:gd name="T15" fmla="*/ 261 h 388"/>
                <a:gd name="T16" fmla="*/ 304 w 437"/>
                <a:gd name="T17" fmla="*/ 262 h 388"/>
                <a:gd name="T18" fmla="*/ 299 w 437"/>
                <a:gd name="T19" fmla="*/ 264 h 388"/>
                <a:gd name="T20" fmla="*/ 291 w 437"/>
                <a:gd name="T21" fmla="*/ 266 h 388"/>
                <a:gd name="T22" fmla="*/ 287 w 437"/>
                <a:gd name="T23" fmla="*/ 268 h 388"/>
                <a:gd name="T24" fmla="*/ 280 w 437"/>
                <a:gd name="T25" fmla="*/ 270 h 388"/>
                <a:gd name="T26" fmla="*/ 274 w 437"/>
                <a:gd name="T27" fmla="*/ 272 h 388"/>
                <a:gd name="T28" fmla="*/ 266 w 437"/>
                <a:gd name="T29" fmla="*/ 272 h 388"/>
                <a:gd name="T30" fmla="*/ 261 w 437"/>
                <a:gd name="T31" fmla="*/ 274 h 388"/>
                <a:gd name="T32" fmla="*/ 253 w 437"/>
                <a:gd name="T33" fmla="*/ 276 h 388"/>
                <a:gd name="T34" fmla="*/ 247 w 437"/>
                <a:gd name="T35" fmla="*/ 278 h 388"/>
                <a:gd name="T36" fmla="*/ 242 w 437"/>
                <a:gd name="T37" fmla="*/ 280 h 388"/>
                <a:gd name="T38" fmla="*/ 234 w 437"/>
                <a:gd name="T39" fmla="*/ 280 h 388"/>
                <a:gd name="T40" fmla="*/ 227 w 437"/>
                <a:gd name="T41" fmla="*/ 281 h 388"/>
                <a:gd name="T42" fmla="*/ 219 w 437"/>
                <a:gd name="T43" fmla="*/ 281 h 388"/>
                <a:gd name="T44" fmla="*/ 211 w 437"/>
                <a:gd name="T45" fmla="*/ 283 h 388"/>
                <a:gd name="T46" fmla="*/ 206 w 437"/>
                <a:gd name="T47" fmla="*/ 283 h 388"/>
                <a:gd name="T48" fmla="*/ 198 w 437"/>
                <a:gd name="T49" fmla="*/ 285 h 388"/>
                <a:gd name="T50" fmla="*/ 192 w 437"/>
                <a:gd name="T51" fmla="*/ 285 h 388"/>
                <a:gd name="T52" fmla="*/ 185 w 437"/>
                <a:gd name="T53" fmla="*/ 285 h 388"/>
                <a:gd name="T54" fmla="*/ 177 w 437"/>
                <a:gd name="T55" fmla="*/ 287 h 388"/>
                <a:gd name="T56" fmla="*/ 170 w 437"/>
                <a:gd name="T57" fmla="*/ 287 h 388"/>
                <a:gd name="T58" fmla="*/ 162 w 437"/>
                <a:gd name="T59" fmla="*/ 287 h 388"/>
                <a:gd name="T60" fmla="*/ 154 w 437"/>
                <a:gd name="T61" fmla="*/ 287 h 388"/>
                <a:gd name="T62" fmla="*/ 149 w 437"/>
                <a:gd name="T63" fmla="*/ 289 h 388"/>
                <a:gd name="T64" fmla="*/ 141 w 437"/>
                <a:gd name="T65" fmla="*/ 289 h 388"/>
                <a:gd name="T66" fmla="*/ 135 w 437"/>
                <a:gd name="T67" fmla="*/ 289 h 388"/>
                <a:gd name="T68" fmla="*/ 128 w 437"/>
                <a:gd name="T69" fmla="*/ 289 h 388"/>
                <a:gd name="T70" fmla="*/ 122 w 437"/>
                <a:gd name="T71" fmla="*/ 289 h 388"/>
                <a:gd name="T72" fmla="*/ 114 w 437"/>
                <a:gd name="T73" fmla="*/ 289 h 388"/>
                <a:gd name="T74" fmla="*/ 107 w 437"/>
                <a:gd name="T75" fmla="*/ 289 h 388"/>
                <a:gd name="T76" fmla="*/ 101 w 437"/>
                <a:gd name="T77" fmla="*/ 289 h 388"/>
                <a:gd name="T78" fmla="*/ 95 w 437"/>
                <a:gd name="T79" fmla="*/ 289 h 388"/>
                <a:gd name="T80" fmla="*/ 88 w 437"/>
                <a:gd name="T81" fmla="*/ 289 h 388"/>
                <a:gd name="T82" fmla="*/ 82 w 437"/>
                <a:gd name="T83" fmla="*/ 289 h 388"/>
                <a:gd name="T84" fmla="*/ 76 w 437"/>
                <a:gd name="T85" fmla="*/ 287 h 388"/>
                <a:gd name="T86" fmla="*/ 71 w 437"/>
                <a:gd name="T87" fmla="*/ 287 h 388"/>
                <a:gd name="T88" fmla="*/ 65 w 437"/>
                <a:gd name="T89" fmla="*/ 287 h 388"/>
                <a:gd name="T90" fmla="*/ 59 w 437"/>
                <a:gd name="T91" fmla="*/ 287 h 388"/>
                <a:gd name="T92" fmla="*/ 54 w 437"/>
                <a:gd name="T93" fmla="*/ 287 h 388"/>
                <a:gd name="T94" fmla="*/ 48 w 437"/>
                <a:gd name="T95" fmla="*/ 287 h 388"/>
                <a:gd name="T96" fmla="*/ 44 w 437"/>
                <a:gd name="T97" fmla="*/ 287 h 388"/>
                <a:gd name="T98" fmla="*/ 40 w 437"/>
                <a:gd name="T99" fmla="*/ 287 h 388"/>
                <a:gd name="T100" fmla="*/ 31 w 437"/>
                <a:gd name="T101" fmla="*/ 287 h 388"/>
                <a:gd name="T102" fmla="*/ 23 w 437"/>
                <a:gd name="T103" fmla="*/ 285 h 388"/>
                <a:gd name="T104" fmla="*/ 16 w 437"/>
                <a:gd name="T105" fmla="*/ 285 h 388"/>
                <a:gd name="T106" fmla="*/ 10 w 437"/>
                <a:gd name="T107" fmla="*/ 285 h 388"/>
                <a:gd name="T108" fmla="*/ 2 w 437"/>
                <a:gd name="T109" fmla="*/ 285 h 388"/>
                <a:gd name="T110" fmla="*/ 0 w 437"/>
                <a:gd name="T111" fmla="*/ 285 h 388"/>
                <a:gd name="T112" fmla="*/ 166 w 437"/>
                <a:gd name="T113" fmla="*/ 350 h 388"/>
                <a:gd name="T114" fmla="*/ 411 w 437"/>
                <a:gd name="T115" fmla="*/ 388 h 388"/>
                <a:gd name="T116" fmla="*/ 437 w 437"/>
                <a:gd name="T117" fmla="*/ 120 h 388"/>
                <a:gd name="T118" fmla="*/ 394 w 437"/>
                <a:gd name="T119" fmla="*/ 0 h 388"/>
                <a:gd name="T120" fmla="*/ 394 w 437"/>
                <a:gd name="T121" fmla="*/ 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7" h="388">
                  <a:moveTo>
                    <a:pt x="394" y="0"/>
                  </a:moveTo>
                  <a:lnTo>
                    <a:pt x="341" y="245"/>
                  </a:lnTo>
                  <a:lnTo>
                    <a:pt x="337" y="247"/>
                  </a:lnTo>
                  <a:lnTo>
                    <a:pt x="331" y="251"/>
                  </a:lnTo>
                  <a:lnTo>
                    <a:pt x="325" y="253"/>
                  </a:lnTo>
                  <a:lnTo>
                    <a:pt x="322" y="257"/>
                  </a:lnTo>
                  <a:lnTo>
                    <a:pt x="316" y="259"/>
                  </a:lnTo>
                  <a:lnTo>
                    <a:pt x="310" y="261"/>
                  </a:lnTo>
                  <a:lnTo>
                    <a:pt x="304" y="262"/>
                  </a:lnTo>
                  <a:lnTo>
                    <a:pt x="299" y="264"/>
                  </a:lnTo>
                  <a:lnTo>
                    <a:pt x="291" y="266"/>
                  </a:lnTo>
                  <a:lnTo>
                    <a:pt x="287" y="268"/>
                  </a:lnTo>
                  <a:lnTo>
                    <a:pt x="280" y="270"/>
                  </a:lnTo>
                  <a:lnTo>
                    <a:pt x="274" y="272"/>
                  </a:lnTo>
                  <a:lnTo>
                    <a:pt x="266" y="272"/>
                  </a:lnTo>
                  <a:lnTo>
                    <a:pt x="261" y="274"/>
                  </a:lnTo>
                  <a:lnTo>
                    <a:pt x="253" y="276"/>
                  </a:lnTo>
                  <a:lnTo>
                    <a:pt x="247" y="278"/>
                  </a:lnTo>
                  <a:lnTo>
                    <a:pt x="242" y="280"/>
                  </a:lnTo>
                  <a:lnTo>
                    <a:pt x="234" y="280"/>
                  </a:lnTo>
                  <a:lnTo>
                    <a:pt x="227" y="281"/>
                  </a:lnTo>
                  <a:lnTo>
                    <a:pt x="219" y="281"/>
                  </a:lnTo>
                  <a:lnTo>
                    <a:pt x="211" y="283"/>
                  </a:lnTo>
                  <a:lnTo>
                    <a:pt x="206" y="283"/>
                  </a:lnTo>
                  <a:lnTo>
                    <a:pt x="198" y="285"/>
                  </a:lnTo>
                  <a:lnTo>
                    <a:pt x="192" y="285"/>
                  </a:lnTo>
                  <a:lnTo>
                    <a:pt x="185" y="285"/>
                  </a:lnTo>
                  <a:lnTo>
                    <a:pt x="177" y="287"/>
                  </a:lnTo>
                  <a:lnTo>
                    <a:pt x="170" y="287"/>
                  </a:lnTo>
                  <a:lnTo>
                    <a:pt x="162" y="287"/>
                  </a:lnTo>
                  <a:lnTo>
                    <a:pt x="154" y="287"/>
                  </a:lnTo>
                  <a:lnTo>
                    <a:pt x="149" y="289"/>
                  </a:lnTo>
                  <a:lnTo>
                    <a:pt x="141" y="289"/>
                  </a:lnTo>
                  <a:lnTo>
                    <a:pt x="135" y="289"/>
                  </a:lnTo>
                  <a:lnTo>
                    <a:pt x="128" y="289"/>
                  </a:lnTo>
                  <a:lnTo>
                    <a:pt x="122" y="289"/>
                  </a:lnTo>
                  <a:lnTo>
                    <a:pt x="114" y="289"/>
                  </a:lnTo>
                  <a:lnTo>
                    <a:pt x="107" y="289"/>
                  </a:lnTo>
                  <a:lnTo>
                    <a:pt x="101" y="289"/>
                  </a:lnTo>
                  <a:lnTo>
                    <a:pt x="95" y="289"/>
                  </a:lnTo>
                  <a:lnTo>
                    <a:pt x="88" y="289"/>
                  </a:lnTo>
                  <a:lnTo>
                    <a:pt x="82" y="289"/>
                  </a:lnTo>
                  <a:lnTo>
                    <a:pt x="76" y="287"/>
                  </a:lnTo>
                  <a:lnTo>
                    <a:pt x="71" y="287"/>
                  </a:lnTo>
                  <a:lnTo>
                    <a:pt x="65" y="287"/>
                  </a:lnTo>
                  <a:lnTo>
                    <a:pt x="59" y="287"/>
                  </a:lnTo>
                  <a:lnTo>
                    <a:pt x="54" y="287"/>
                  </a:lnTo>
                  <a:lnTo>
                    <a:pt x="48" y="287"/>
                  </a:lnTo>
                  <a:lnTo>
                    <a:pt x="44" y="287"/>
                  </a:lnTo>
                  <a:lnTo>
                    <a:pt x="40" y="287"/>
                  </a:lnTo>
                  <a:lnTo>
                    <a:pt x="31" y="287"/>
                  </a:lnTo>
                  <a:lnTo>
                    <a:pt x="23" y="285"/>
                  </a:lnTo>
                  <a:lnTo>
                    <a:pt x="16" y="285"/>
                  </a:lnTo>
                  <a:lnTo>
                    <a:pt x="10" y="285"/>
                  </a:lnTo>
                  <a:lnTo>
                    <a:pt x="2" y="285"/>
                  </a:lnTo>
                  <a:lnTo>
                    <a:pt x="0" y="285"/>
                  </a:lnTo>
                  <a:lnTo>
                    <a:pt x="166" y="350"/>
                  </a:lnTo>
                  <a:lnTo>
                    <a:pt x="411" y="388"/>
                  </a:lnTo>
                  <a:lnTo>
                    <a:pt x="437" y="120"/>
                  </a:lnTo>
                  <a:lnTo>
                    <a:pt x="394" y="0"/>
                  </a:lnTo>
                  <a:lnTo>
                    <a:pt x="394"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2" name="Freeform 354"/>
            <p:cNvSpPr>
              <a:spLocks/>
            </p:cNvSpPr>
            <p:nvPr/>
          </p:nvSpPr>
          <p:spPr bwMode="auto">
            <a:xfrm>
              <a:off x="3898" y="3115"/>
              <a:ext cx="748" cy="120"/>
            </a:xfrm>
            <a:custGeom>
              <a:avLst/>
              <a:gdLst>
                <a:gd name="T0" fmla="*/ 89 w 1495"/>
                <a:gd name="T1" fmla="*/ 176 h 239"/>
                <a:gd name="T2" fmla="*/ 112 w 1495"/>
                <a:gd name="T3" fmla="*/ 175 h 239"/>
                <a:gd name="T4" fmla="*/ 144 w 1495"/>
                <a:gd name="T5" fmla="*/ 173 h 239"/>
                <a:gd name="T6" fmla="*/ 188 w 1495"/>
                <a:gd name="T7" fmla="*/ 169 h 239"/>
                <a:gd name="T8" fmla="*/ 239 w 1495"/>
                <a:gd name="T9" fmla="*/ 167 h 239"/>
                <a:gd name="T10" fmla="*/ 296 w 1495"/>
                <a:gd name="T11" fmla="*/ 163 h 239"/>
                <a:gd name="T12" fmla="*/ 359 w 1495"/>
                <a:gd name="T13" fmla="*/ 161 h 239"/>
                <a:gd name="T14" fmla="*/ 427 w 1495"/>
                <a:gd name="T15" fmla="*/ 157 h 239"/>
                <a:gd name="T16" fmla="*/ 494 w 1495"/>
                <a:gd name="T17" fmla="*/ 156 h 239"/>
                <a:gd name="T18" fmla="*/ 564 w 1495"/>
                <a:gd name="T19" fmla="*/ 154 h 239"/>
                <a:gd name="T20" fmla="*/ 631 w 1495"/>
                <a:gd name="T21" fmla="*/ 152 h 239"/>
                <a:gd name="T22" fmla="*/ 699 w 1495"/>
                <a:gd name="T23" fmla="*/ 154 h 239"/>
                <a:gd name="T24" fmla="*/ 762 w 1495"/>
                <a:gd name="T25" fmla="*/ 154 h 239"/>
                <a:gd name="T26" fmla="*/ 819 w 1495"/>
                <a:gd name="T27" fmla="*/ 156 h 239"/>
                <a:gd name="T28" fmla="*/ 870 w 1495"/>
                <a:gd name="T29" fmla="*/ 159 h 239"/>
                <a:gd name="T30" fmla="*/ 914 w 1495"/>
                <a:gd name="T31" fmla="*/ 167 h 239"/>
                <a:gd name="T32" fmla="*/ 956 w 1495"/>
                <a:gd name="T33" fmla="*/ 173 h 239"/>
                <a:gd name="T34" fmla="*/ 999 w 1495"/>
                <a:gd name="T35" fmla="*/ 178 h 239"/>
                <a:gd name="T36" fmla="*/ 1041 w 1495"/>
                <a:gd name="T37" fmla="*/ 184 h 239"/>
                <a:gd name="T38" fmla="*/ 1083 w 1495"/>
                <a:gd name="T39" fmla="*/ 190 h 239"/>
                <a:gd name="T40" fmla="*/ 1125 w 1495"/>
                <a:gd name="T41" fmla="*/ 195 h 239"/>
                <a:gd name="T42" fmla="*/ 1165 w 1495"/>
                <a:gd name="T43" fmla="*/ 203 h 239"/>
                <a:gd name="T44" fmla="*/ 1205 w 1495"/>
                <a:gd name="T45" fmla="*/ 209 h 239"/>
                <a:gd name="T46" fmla="*/ 1241 w 1495"/>
                <a:gd name="T47" fmla="*/ 214 h 239"/>
                <a:gd name="T48" fmla="*/ 1275 w 1495"/>
                <a:gd name="T49" fmla="*/ 218 h 239"/>
                <a:gd name="T50" fmla="*/ 1305 w 1495"/>
                <a:gd name="T51" fmla="*/ 224 h 239"/>
                <a:gd name="T52" fmla="*/ 1334 w 1495"/>
                <a:gd name="T53" fmla="*/ 228 h 239"/>
                <a:gd name="T54" fmla="*/ 1360 w 1495"/>
                <a:gd name="T55" fmla="*/ 233 h 239"/>
                <a:gd name="T56" fmla="*/ 1389 w 1495"/>
                <a:gd name="T57" fmla="*/ 237 h 239"/>
                <a:gd name="T58" fmla="*/ 1495 w 1495"/>
                <a:gd name="T59" fmla="*/ 0 h 239"/>
                <a:gd name="T60" fmla="*/ 1351 w 1495"/>
                <a:gd name="T61" fmla="*/ 199 h 239"/>
                <a:gd name="T62" fmla="*/ 1330 w 1495"/>
                <a:gd name="T63" fmla="*/ 194 h 239"/>
                <a:gd name="T64" fmla="*/ 1303 w 1495"/>
                <a:gd name="T65" fmla="*/ 188 h 239"/>
                <a:gd name="T66" fmla="*/ 1273 w 1495"/>
                <a:gd name="T67" fmla="*/ 180 h 239"/>
                <a:gd name="T68" fmla="*/ 1235 w 1495"/>
                <a:gd name="T69" fmla="*/ 173 h 239"/>
                <a:gd name="T70" fmla="*/ 1191 w 1495"/>
                <a:gd name="T71" fmla="*/ 161 h 239"/>
                <a:gd name="T72" fmla="*/ 1142 w 1495"/>
                <a:gd name="T73" fmla="*/ 152 h 239"/>
                <a:gd name="T74" fmla="*/ 1089 w 1495"/>
                <a:gd name="T75" fmla="*/ 142 h 239"/>
                <a:gd name="T76" fmla="*/ 1030 w 1495"/>
                <a:gd name="T77" fmla="*/ 131 h 239"/>
                <a:gd name="T78" fmla="*/ 967 w 1495"/>
                <a:gd name="T79" fmla="*/ 119 h 239"/>
                <a:gd name="T80" fmla="*/ 904 w 1495"/>
                <a:gd name="T81" fmla="*/ 108 h 239"/>
                <a:gd name="T82" fmla="*/ 838 w 1495"/>
                <a:gd name="T83" fmla="*/ 98 h 239"/>
                <a:gd name="T84" fmla="*/ 767 w 1495"/>
                <a:gd name="T85" fmla="*/ 89 h 239"/>
                <a:gd name="T86" fmla="*/ 697 w 1495"/>
                <a:gd name="T87" fmla="*/ 81 h 239"/>
                <a:gd name="T88" fmla="*/ 627 w 1495"/>
                <a:gd name="T89" fmla="*/ 74 h 239"/>
                <a:gd name="T90" fmla="*/ 555 w 1495"/>
                <a:gd name="T91" fmla="*/ 66 h 239"/>
                <a:gd name="T92" fmla="*/ 488 w 1495"/>
                <a:gd name="T93" fmla="*/ 62 h 239"/>
                <a:gd name="T94" fmla="*/ 423 w 1495"/>
                <a:gd name="T95" fmla="*/ 62 h 239"/>
                <a:gd name="T96" fmla="*/ 365 w 1495"/>
                <a:gd name="T97" fmla="*/ 62 h 239"/>
                <a:gd name="T98" fmla="*/ 309 w 1495"/>
                <a:gd name="T99" fmla="*/ 62 h 239"/>
                <a:gd name="T100" fmla="*/ 258 w 1495"/>
                <a:gd name="T101" fmla="*/ 66 h 239"/>
                <a:gd name="T102" fmla="*/ 211 w 1495"/>
                <a:gd name="T103" fmla="*/ 70 h 239"/>
                <a:gd name="T104" fmla="*/ 169 w 1495"/>
                <a:gd name="T105" fmla="*/ 74 h 239"/>
                <a:gd name="T106" fmla="*/ 131 w 1495"/>
                <a:gd name="T107" fmla="*/ 79 h 239"/>
                <a:gd name="T108" fmla="*/ 98 w 1495"/>
                <a:gd name="T109" fmla="*/ 83 h 239"/>
                <a:gd name="T110" fmla="*/ 68 w 1495"/>
                <a:gd name="T111" fmla="*/ 87 h 239"/>
                <a:gd name="T112" fmla="*/ 45 w 1495"/>
                <a:gd name="T113" fmla="*/ 93 h 239"/>
                <a:gd name="T114" fmla="*/ 26 w 1495"/>
                <a:gd name="T115" fmla="*/ 97 h 239"/>
                <a:gd name="T116" fmla="*/ 3 w 1495"/>
                <a:gd name="T117" fmla="*/ 102 h 239"/>
                <a:gd name="T118" fmla="*/ 79 w 1495"/>
                <a:gd name="T119"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5" h="239">
                  <a:moveTo>
                    <a:pt x="79" y="178"/>
                  </a:moveTo>
                  <a:lnTo>
                    <a:pt x="81" y="178"/>
                  </a:lnTo>
                  <a:lnTo>
                    <a:pt x="87" y="178"/>
                  </a:lnTo>
                  <a:lnTo>
                    <a:pt x="89" y="176"/>
                  </a:lnTo>
                  <a:lnTo>
                    <a:pt x="95" y="176"/>
                  </a:lnTo>
                  <a:lnTo>
                    <a:pt x="98" y="176"/>
                  </a:lnTo>
                  <a:lnTo>
                    <a:pt x="106" y="176"/>
                  </a:lnTo>
                  <a:lnTo>
                    <a:pt x="112" y="175"/>
                  </a:lnTo>
                  <a:lnTo>
                    <a:pt x="119" y="175"/>
                  </a:lnTo>
                  <a:lnTo>
                    <a:pt x="127" y="173"/>
                  </a:lnTo>
                  <a:lnTo>
                    <a:pt x="137" y="173"/>
                  </a:lnTo>
                  <a:lnTo>
                    <a:pt x="144" y="173"/>
                  </a:lnTo>
                  <a:lnTo>
                    <a:pt x="156" y="173"/>
                  </a:lnTo>
                  <a:lnTo>
                    <a:pt x="165" y="171"/>
                  </a:lnTo>
                  <a:lnTo>
                    <a:pt x="178" y="171"/>
                  </a:lnTo>
                  <a:lnTo>
                    <a:pt x="188" y="169"/>
                  </a:lnTo>
                  <a:lnTo>
                    <a:pt x="199" y="169"/>
                  </a:lnTo>
                  <a:lnTo>
                    <a:pt x="213" y="167"/>
                  </a:lnTo>
                  <a:lnTo>
                    <a:pt x="226" y="167"/>
                  </a:lnTo>
                  <a:lnTo>
                    <a:pt x="239" y="167"/>
                  </a:lnTo>
                  <a:lnTo>
                    <a:pt x="252" y="165"/>
                  </a:lnTo>
                  <a:lnTo>
                    <a:pt x="268" y="165"/>
                  </a:lnTo>
                  <a:lnTo>
                    <a:pt x="283" y="165"/>
                  </a:lnTo>
                  <a:lnTo>
                    <a:pt x="296" y="163"/>
                  </a:lnTo>
                  <a:lnTo>
                    <a:pt x="311" y="163"/>
                  </a:lnTo>
                  <a:lnTo>
                    <a:pt x="327" y="161"/>
                  </a:lnTo>
                  <a:lnTo>
                    <a:pt x="344" y="161"/>
                  </a:lnTo>
                  <a:lnTo>
                    <a:pt x="359" y="161"/>
                  </a:lnTo>
                  <a:lnTo>
                    <a:pt x="376" y="159"/>
                  </a:lnTo>
                  <a:lnTo>
                    <a:pt x="393" y="159"/>
                  </a:lnTo>
                  <a:lnTo>
                    <a:pt x="410" y="159"/>
                  </a:lnTo>
                  <a:lnTo>
                    <a:pt x="427" y="157"/>
                  </a:lnTo>
                  <a:lnTo>
                    <a:pt x="442" y="157"/>
                  </a:lnTo>
                  <a:lnTo>
                    <a:pt x="460" y="156"/>
                  </a:lnTo>
                  <a:lnTo>
                    <a:pt x="477" y="156"/>
                  </a:lnTo>
                  <a:lnTo>
                    <a:pt x="494" y="156"/>
                  </a:lnTo>
                  <a:lnTo>
                    <a:pt x="511" y="154"/>
                  </a:lnTo>
                  <a:lnTo>
                    <a:pt x="528" y="154"/>
                  </a:lnTo>
                  <a:lnTo>
                    <a:pt x="547" y="154"/>
                  </a:lnTo>
                  <a:lnTo>
                    <a:pt x="564" y="154"/>
                  </a:lnTo>
                  <a:lnTo>
                    <a:pt x="579" y="154"/>
                  </a:lnTo>
                  <a:lnTo>
                    <a:pt x="596" y="152"/>
                  </a:lnTo>
                  <a:lnTo>
                    <a:pt x="615" y="152"/>
                  </a:lnTo>
                  <a:lnTo>
                    <a:pt x="631" y="152"/>
                  </a:lnTo>
                  <a:lnTo>
                    <a:pt x="648" y="152"/>
                  </a:lnTo>
                  <a:lnTo>
                    <a:pt x="665" y="152"/>
                  </a:lnTo>
                  <a:lnTo>
                    <a:pt x="682" y="154"/>
                  </a:lnTo>
                  <a:lnTo>
                    <a:pt x="699" y="154"/>
                  </a:lnTo>
                  <a:lnTo>
                    <a:pt x="714" y="154"/>
                  </a:lnTo>
                  <a:lnTo>
                    <a:pt x="729" y="154"/>
                  </a:lnTo>
                  <a:lnTo>
                    <a:pt x="747" y="154"/>
                  </a:lnTo>
                  <a:lnTo>
                    <a:pt x="762" y="154"/>
                  </a:lnTo>
                  <a:lnTo>
                    <a:pt x="775" y="154"/>
                  </a:lnTo>
                  <a:lnTo>
                    <a:pt x="790" y="156"/>
                  </a:lnTo>
                  <a:lnTo>
                    <a:pt x="805" y="156"/>
                  </a:lnTo>
                  <a:lnTo>
                    <a:pt x="819" y="156"/>
                  </a:lnTo>
                  <a:lnTo>
                    <a:pt x="832" y="157"/>
                  </a:lnTo>
                  <a:lnTo>
                    <a:pt x="845" y="157"/>
                  </a:lnTo>
                  <a:lnTo>
                    <a:pt x="859" y="159"/>
                  </a:lnTo>
                  <a:lnTo>
                    <a:pt x="870" y="159"/>
                  </a:lnTo>
                  <a:lnTo>
                    <a:pt x="881" y="161"/>
                  </a:lnTo>
                  <a:lnTo>
                    <a:pt x="893" y="163"/>
                  </a:lnTo>
                  <a:lnTo>
                    <a:pt x="904" y="165"/>
                  </a:lnTo>
                  <a:lnTo>
                    <a:pt x="914" y="167"/>
                  </a:lnTo>
                  <a:lnTo>
                    <a:pt x="923" y="169"/>
                  </a:lnTo>
                  <a:lnTo>
                    <a:pt x="935" y="169"/>
                  </a:lnTo>
                  <a:lnTo>
                    <a:pt x="946" y="171"/>
                  </a:lnTo>
                  <a:lnTo>
                    <a:pt x="956" y="173"/>
                  </a:lnTo>
                  <a:lnTo>
                    <a:pt x="965" y="175"/>
                  </a:lnTo>
                  <a:lnTo>
                    <a:pt x="976" y="175"/>
                  </a:lnTo>
                  <a:lnTo>
                    <a:pt x="988" y="176"/>
                  </a:lnTo>
                  <a:lnTo>
                    <a:pt x="999" y="178"/>
                  </a:lnTo>
                  <a:lnTo>
                    <a:pt x="1009" y="180"/>
                  </a:lnTo>
                  <a:lnTo>
                    <a:pt x="1018" y="180"/>
                  </a:lnTo>
                  <a:lnTo>
                    <a:pt x="1030" y="182"/>
                  </a:lnTo>
                  <a:lnTo>
                    <a:pt x="1041" y="184"/>
                  </a:lnTo>
                  <a:lnTo>
                    <a:pt x="1052" y="186"/>
                  </a:lnTo>
                  <a:lnTo>
                    <a:pt x="1062" y="188"/>
                  </a:lnTo>
                  <a:lnTo>
                    <a:pt x="1073" y="190"/>
                  </a:lnTo>
                  <a:lnTo>
                    <a:pt x="1083" y="190"/>
                  </a:lnTo>
                  <a:lnTo>
                    <a:pt x="1094" y="192"/>
                  </a:lnTo>
                  <a:lnTo>
                    <a:pt x="1104" y="194"/>
                  </a:lnTo>
                  <a:lnTo>
                    <a:pt x="1115" y="195"/>
                  </a:lnTo>
                  <a:lnTo>
                    <a:pt x="1125" y="195"/>
                  </a:lnTo>
                  <a:lnTo>
                    <a:pt x="1136" y="197"/>
                  </a:lnTo>
                  <a:lnTo>
                    <a:pt x="1146" y="199"/>
                  </a:lnTo>
                  <a:lnTo>
                    <a:pt x="1155" y="201"/>
                  </a:lnTo>
                  <a:lnTo>
                    <a:pt x="1165" y="203"/>
                  </a:lnTo>
                  <a:lnTo>
                    <a:pt x="1176" y="205"/>
                  </a:lnTo>
                  <a:lnTo>
                    <a:pt x="1186" y="205"/>
                  </a:lnTo>
                  <a:lnTo>
                    <a:pt x="1195" y="207"/>
                  </a:lnTo>
                  <a:lnTo>
                    <a:pt x="1205" y="209"/>
                  </a:lnTo>
                  <a:lnTo>
                    <a:pt x="1214" y="211"/>
                  </a:lnTo>
                  <a:lnTo>
                    <a:pt x="1224" y="213"/>
                  </a:lnTo>
                  <a:lnTo>
                    <a:pt x="1233" y="214"/>
                  </a:lnTo>
                  <a:lnTo>
                    <a:pt x="1241" y="214"/>
                  </a:lnTo>
                  <a:lnTo>
                    <a:pt x="1250" y="216"/>
                  </a:lnTo>
                  <a:lnTo>
                    <a:pt x="1258" y="216"/>
                  </a:lnTo>
                  <a:lnTo>
                    <a:pt x="1267" y="218"/>
                  </a:lnTo>
                  <a:lnTo>
                    <a:pt x="1275" y="218"/>
                  </a:lnTo>
                  <a:lnTo>
                    <a:pt x="1282" y="220"/>
                  </a:lnTo>
                  <a:lnTo>
                    <a:pt x="1290" y="222"/>
                  </a:lnTo>
                  <a:lnTo>
                    <a:pt x="1298" y="224"/>
                  </a:lnTo>
                  <a:lnTo>
                    <a:pt x="1305" y="224"/>
                  </a:lnTo>
                  <a:lnTo>
                    <a:pt x="1313" y="226"/>
                  </a:lnTo>
                  <a:lnTo>
                    <a:pt x="1319" y="226"/>
                  </a:lnTo>
                  <a:lnTo>
                    <a:pt x="1326" y="228"/>
                  </a:lnTo>
                  <a:lnTo>
                    <a:pt x="1334" y="228"/>
                  </a:lnTo>
                  <a:lnTo>
                    <a:pt x="1339" y="230"/>
                  </a:lnTo>
                  <a:lnTo>
                    <a:pt x="1345" y="230"/>
                  </a:lnTo>
                  <a:lnTo>
                    <a:pt x="1351" y="232"/>
                  </a:lnTo>
                  <a:lnTo>
                    <a:pt x="1360" y="233"/>
                  </a:lnTo>
                  <a:lnTo>
                    <a:pt x="1370" y="233"/>
                  </a:lnTo>
                  <a:lnTo>
                    <a:pt x="1377" y="233"/>
                  </a:lnTo>
                  <a:lnTo>
                    <a:pt x="1385" y="237"/>
                  </a:lnTo>
                  <a:lnTo>
                    <a:pt x="1389" y="237"/>
                  </a:lnTo>
                  <a:lnTo>
                    <a:pt x="1395" y="239"/>
                  </a:lnTo>
                  <a:lnTo>
                    <a:pt x="1396" y="239"/>
                  </a:lnTo>
                  <a:lnTo>
                    <a:pt x="1398" y="239"/>
                  </a:lnTo>
                  <a:lnTo>
                    <a:pt x="1495" y="0"/>
                  </a:lnTo>
                  <a:lnTo>
                    <a:pt x="1362" y="203"/>
                  </a:lnTo>
                  <a:lnTo>
                    <a:pt x="1360" y="201"/>
                  </a:lnTo>
                  <a:lnTo>
                    <a:pt x="1357" y="201"/>
                  </a:lnTo>
                  <a:lnTo>
                    <a:pt x="1351" y="199"/>
                  </a:lnTo>
                  <a:lnTo>
                    <a:pt x="1345" y="197"/>
                  </a:lnTo>
                  <a:lnTo>
                    <a:pt x="1339" y="195"/>
                  </a:lnTo>
                  <a:lnTo>
                    <a:pt x="1336" y="195"/>
                  </a:lnTo>
                  <a:lnTo>
                    <a:pt x="1330" y="194"/>
                  </a:lnTo>
                  <a:lnTo>
                    <a:pt x="1324" y="192"/>
                  </a:lnTo>
                  <a:lnTo>
                    <a:pt x="1319" y="190"/>
                  </a:lnTo>
                  <a:lnTo>
                    <a:pt x="1311" y="190"/>
                  </a:lnTo>
                  <a:lnTo>
                    <a:pt x="1303" y="188"/>
                  </a:lnTo>
                  <a:lnTo>
                    <a:pt x="1298" y="188"/>
                  </a:lnTo>
                  <a:lnTo>
                    <a:pt x="1288" y="184"/>
                  </a:lnTo>
                  <a:lnTo>
                    <a:pt x="1281" y="182"/>
                  </a:lnTo>
                  <a:lnTo>
                    <a:pt x="1273" y="180"/>
                  </a:lnTo>
                  <a:lnTo>
                    <a:pt x="1263" y="178"/>
                  </a:lnTo>
                  <a:lnTo>
                    <a:pt x="1254" y="176"/>
                  </a:lnTo>
                  <a:lnTo>
                    <a:pt x="1244" y="175"/>
                  </a:lnTo>
                  <a:lnTo>
                    <a:pt x="1235" y="173"/>
                  </a:lnTo>
                  <a:lnTo>
                    <a:pt x="1225" y="171"/>
                  </a:lnTo>
                  <a:lnTo>
                    <a:pt x="1212" y="167"/>
                  </a:lnTo>
                  <a:lnTo>
                    <a:pt x="1201" y="165"/>
                  </a:lnTo>
                  <a:lnTo>
                    <a:pt x="1191" y="161"/>
                  </a:lnTo>
                  <a:lnTo>
                    <a:pt x="1180" y="159"/>
                  </a:lnTo>
                  <a:lnTo>
                    <a:pt x="1167" y="157"/>
                  </a:lnTo>
                  <a:lnTo>
                    <a:pt x="1153" y="156"/>
                  </a:lnTo>
                  <a:lnTo>
                    <a:pt x="1142" y="152"/>
                  </a:lnTo>
                  <a:lnTo>
                    <a:pt x="1130" y="150"/>
                  </a:lnTo>
                  <a:lnTo>
                    <a:pt x="1115" y="148"/>
                  </a:lnTo>
                  <a:lnTo>
                    <a:pt x="1102" y="144"/>
                  </a:lnTo>
                  <a:lnTo>
                    <a:pt x="1089" y="142"/>
                  </a:lnTo>
                  <a:lnTo>
                    <a:pt x="1073" y="138"/>
                  </a:lnTo>
                  <a:lnTo>
                    <a:pt x="1058" y="137"/>
                  </a:lnTo>
                  <a:lnTo>
                    <a:pt x="1045" y="135"/>
                  </a:lnTo>
                  <a:lnTo>
                    <a:pt x="1030" y="131"/>
                  </a:lnTo>
                  <a:lnTo>
                    <a:pt x="1014" y="129"/>
                  </a:lnTo>
                  <a:lnTo>
                    <a:pt x="999" y="125"/>
                  </a:lnTo>
                  <a:lnTo>
                    <a:pt x="984" y="123"/>
                  </a:lnTo>
                  <a:lnTo>
                    <a:pt x="967" y="119"/>
                  </a:lnTo>
                  <a:lnTo>
                    <a:pt x="954" y="118"/>
                  </a:lnTo>
                  <a:lnTo>
                    <a:pt x="937" y="114"/>
                  </a:lnTo>
                  <a:lnTo>
                    <a:pt x="919" y="112"/>
                  </a:lnTo>
                  <a:lnTo>
                    <a:pt x="904" y="108"/>
                  </a:lnTo>
                  <a:lnTo>
                    <a:pt x="889" y="106"/>
                  </a:lnTo>
                  <a:lnTo>
                    <a:pt x="870" y="104"/>
                  </a:lnTo>
                  <a:lnTo>
                    <a:pt x="855" y="100"/>
                  </a:lnTo>
                  <a:lnTo>
                    <a:pt x="838" y="98"/>
                  </a:lnTo>
                  <a:lnTo>
                    <a:pt x="821" y="97"/>
                  </a:lnTo>
                  <a:lnTo>
                    <a:pt x="804" y="93"/>
                  </a:lnTo>
                  <a:lnTo>
                    <a:pt x="786" y="91"/>
                  </a:lnTo>
                  <a:lnTo>
                    <a:pt x="767" y="89"/>
                  </a:lnTo>
                  <a:lnTo>
                    <a:pt x="752" y="87"/>
                  </a:lnTo>
                  <a:lnTo>
                    <a:pt x="733" y="83"/>
                  </a:lnTo>
                  <a:lnTo>
                    <a:pt x="716" y="83"/>
                  </a:lnTo>
                  <a:lnTo>
                    <a:pt x="697" y="81"/>
                  </a:lnTo>
                  <a:lnTo>
                    <a:pt x="680" y="79"/>
                  </a:lnTo>
                  <a:lnTo>
                    <a:pt x="663" y="76"/>
                  </a:lnTo>
                  <a:lnTo>
                    <a:pt x="646" y="76"/>
                  </a:lnTo>
                  <a:lnTo>
                    <a:pt x="627" y="74"/>
                  </a:lnTo>
                  <a:lnTo>
                    <a:pt x="610" y="72"/>
                  </a:lnTo>
                  <a:lnTo>
                    <a:pt x="591" y="70"/>
                  </a:lnTo>
                  <a:lnTo>
                    <a:pt x="574" y="68"/>
                  </a:lnTo>
                  <a:lnTo>
                    <a:pt x="555" y="66"/>
                  </a:lnTo>
                  <a:lnTo>
                    <a:pt x="537" y="66"/>
                  </a:lnTo>
                  <a:lnTo>
                    <a:pt x="522" y="64"/>
                  </a:lnTo>
                  <a:lnTo>
                    <a:pt x="505" y="64"/>
                  </a:lnTo>
                  <a:lnTo>
                    <a:pt x="488" y="62"/>
                  </a:lnTo>
                  <a:lnTo>
                    <a:pt x="473" y="62"/>
                  </a:lnTo>
                  <a:lnTo>
                    <a:pt x="456" y="62"/>
                  </a:lnTo>
                  <a:lnTo>
                    <a:pt x="439" y="62"/>
                  </a:lnTo>
                  <a:lnTo>
                    <a:pt x="423" y="62"/>
                  </a:lnTo>
                  <a:lnTo>
                    <a:pt x="408" y="62"/>
                  </a:lnTo>
                  <a:lnTo>
                    <a:pt x="393" y="62"/>
                  </a:lnTo>
                  <a:lnTo>
                    <a:pt x="380" y="62"/>
                  </a:lnTo>
                  <a:lnTo>
                    <a:pt x="365" y="62"/>
                  </a:lnTo>
                  <a:lnTo>
                    <a:pt x="351" y="62"/>
                  </a:lnTo>
                  <a:lnTo>
                    <a:pt x="336" y="62"/>
                  </a:lnTo>
                  <a:lnTo>
                    <a:pt x="323" y="62"/>
                  </a:lnTo>
                  <a:lnTo>
                    <a:pt x="309" y="62"/>
                  </a:lnTo>
                  <a:lnTo>
                    <a:pt x="296" y="64"/>
                  </a:lnTo>
                  <a:lnTo>
                    <a:pt x="283" y="64"/>
                  </a:lnTo>
                  <a:lnTo>
                    <a:pt x="271" y="64"/>
                  </a:lnTo>
                  <a:lnTo>
                    <a:pt x="258" y="66"/>
                  </a:lnTo>
                  <a:lnTo>
                    <a:pt x="247" y="68"/>
                  </a:lnTo>
                  <a:lnTo>
                    <a:pt x="235" y="68"/>
                  </a:lnTo>
                  <a:lnTo>
                    <a:pt x="222" y="68"/>
                  </a:lnTo>
                  <a:lnTo>
                    <a:pt x="211" y="70"/>
                  </a:lnTo>
                  <a:lnTo>
                    <a:pt x="201" y="70"/>
                  </a:lnTo>
                  <a:lnTo>
                    <a:pt x="190" y="72"/>
                  </a:lnTo>
                  <a:lnTo>
                    <a:pt x="180" y="74"/>
                  </a:lnTo>
                  <a:lnTo>
                    <a:pt x="169" y="74"/>
                  </a:lnTo>
                  <a:lnTo>
                    <a:pt x="159" y="76"/>
                  </a:lnTo>
                  <a:lnTo>
                    <a:pt x="150" y="76"/>
                  </a:lnTo>
                  <a:lnTo>
                    <a:pt x="140" y="78"/>
                  </a:lnTo>
                  <a:lnTo>
                    <a:pt x="131" y="79"/>
                  </a:lnTo>
                  <a:lnTo>
                    <a:pt x="123" y="81"/>
                  </a:lnTo>
                  <a:lnTo>
                    <a:pt x="114" y="81"/>
                  </a:lnTo>
                  <a:lnTo>
                    <a:pt x="104" y="83"/>
                  </a:lnTo>
                  <a:lnTo>
                    <a:pt x="98" y="83"/>
                  </a:lnTo>
                  <a:lnTo>
                    <a:pt x="91" y="85"/>
                  </a:lnTo>
                  <a:lnTo>
                    <a:pt x="81" y="85"/>
                  </a:lnTo>
                  <a:lnTo>
                    <a:pt x="76" y="87"/>
                  </a:lnTo>
                  <a:lnTo>
                    <a:pt x="68" y="87"/>
                  </a:lnTo>
                  <a:lnTo>
                    <a:pt x="62" y="89"/>
                  </a:lnTo>
                  <a:lnTo>
                    <a:pt x="57" y="91"/>
                  </a:lnTo>
                  <a:lnTo>
                    <a:pt x="51" y="93"/>
                  </a:lnTo>
                  <a:lnTo>
                    <a:pt x="45" y="93"/>
                  </a:lnTo>
                  <a:lnTo>
                    <a:pt x="41" y="95"/>
                  </a:lnTo>
                  <a:lnTo>
                    <a:pt x="36" y="95"/>
                  </a:lnTo>
                  <a:lnTo>
                    <a:pt x="30" y="97"/>
                  </a:lnTo>
                  <a:lnTo>
                    <a:pt x="26" y="97"/>
                  </a:lnTo>
                  <a:lnTo>
                    <a:pt x="22" y="98"/>
                  </a:lnTo>
                  <a:lnTo>
                    <a:pt x="15" y="100"/>
                  </a:lnTo>
                  <a:lnTo>
                    <a:pt x="9" y="102"/>
                  </a:lnTo>
                  <a:lnTo>
                    <a:pt x="3" y="102"/>
                  </a:lnTo>
                  <a:lnTo>
                    <a:pt x="2" y="104"/>
                  </a:lnTo>
                  <a:lnTo>
                    <a:pt x="0" y="104"/>
                  </a:lnTo>
                  <a:lnTo>
                    <a:pt x="0" y="106"/>
                  </a:lnTo>
                  <a:lnTo>
                    <a:pt x="79" y="178"/>
                  </a:lnTo>
                  <a:lnTo>
                    <a:pt x="79" y="17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3" name="Freeform 355"/>
            <p:cNvSpPr>
              <a:spLocks/>
            </p:cNvSpPr>
            <p:nvPr/>
          </p:nvSpPr>
          <p:spPr bwMode="auto">
            <a:xfrm>
              <a:off x="3810" y="3139"/>
              <a:ext cx="152" cy="264"/>
            </a:xfrm>
            <a:custGeom>
              <a:avLst/>
              <a:gdLst>
                <a:gd name="T0" fmla="*/ 207 w 304"/>
                <a:gd name="T1" fmla="*/ 93 h 528"/>
                <a:gd name="T2" fmla="*/ 184 w 304"/>
                <a:gd name="T3" fmla="*/ 432 h 528"/>
                <a:gd name="T4" fmla="*/ 205 w 304"/>
                <a:gd name="T5" fmla="*/ 528 h 528"/>
                <a:gd name="T6" fmla="*/ 207 w 304"/>
                <a:gd name="T7" fmla="*/ 523 h 528"/>
                <a:gd name="T8" fmla="*/ 213 w 304"/>
                <a:gd name="T9" fmla="*/ 511 h 528"/>
                <a:gd name="T10" fmla="*/ 220 w 304"/>
                <a:gd name="T11" fmla="*/ 498 h 528"/>
                <a:gd name="T12" fmla="*/ 228 w 304"/>
                <a:gd name="T13" fmla="*/ 485 h 528"/>
                <a:gd name="T14" fmla="*/ 234 w 304"/>
                <a:gd name="T15" fmla="*/ 473 h 528"/>
                <a:gd name="T16" fmla="*/ 239 w 304"/>
                <a:gd name="T17" fmla="*/ 464 h 528"/>
                <a:gd name="T18" fmla="*/ 245 w 304"/>
                <a:gd name="T19" fmla="*/ 452 h 528"/>
                <a:gd name="T20" fmla="*/ 251 w 304"/>
                <a:gd name="T21" fmla="*/ 439 h 528"/>
                <a:gd name="T22" fmla="*/ 256 w 304"/>
                <a:gd name="T23" fmla="*/ 426 h 528"/>
                <a:gd name="T24" fmla="*/ 262 w 304"/>
                <a:gd name="T25" fmla="*/ 413 h 528"/>
                <a:gd name="T26" fmla="*/ 268 w 304"/>
                <a:gd name="T27" fmla="*/ 399 h 528"/>
                <a:gd name="T28" fmla="*/ 273 w 304"/>
                <a:gd name="T29" fmla="*/ 386 h 528"/>
                <a:gd name="T30" fmla="*/ 277 w 304"/>
                <a:gd name="T31" fmla="*/ 371 h 528"/>
                <a:gd name="T32" fmla="*/ 283 w 304"/>
                <a:gd name="T33" fmla="*/ 354 h 528"/>
                <a:gd name="T34" fmla="*/ 287 w 304"/>
                <a:gd name="T35" fmla="*/ 338 h 528"/>
                <a:gd name="T36" fmla="*/ 291 w 304"/>
                <a:gd name="T37" fmla="*/ 323 h 528"/>
                <a:gd name="T38" fmla="*/ 294 w 304"/>
                <a:gd name="T39" fmla="*/ 306 h 528"/>
                <a:gd name="T40" fmla="*/ 298 w 304"/>
                <a:gd name="T41" fmla="*/ 289 h 528"/>
                <a:gd name="T42" fmla="*/ 300 w 304"/>
                <a:gd name="T43" fmla="*/ 272 h 528"/>
                <a:gd name="T44" fmla="*/ 302 w 304"/>
                <a:gd name="T45" fmla="*/ 255 h 528"/>
                <a:gd name="T46" fmla="*/ 302 w 304"/>
                <a:gd name="T47" fmla="*/ 240 h 528"/>
                <a:gd name="T48" fmla="*/ 302 w 304"/>
                <a:gd name="T49" fmla="*/ 223 h 528"/>
                <a:gd name="T50" fmla="*/ 302 w 304"/>
                <a:gd name="T51" fmla="*/ 205 h 528"/>
                <a:gd name="T52" fmla="*/ 300 w 304"/>
                <a:gd name="T53" fmla="*/ 190 h 528"/>
                <a:gd name="T54" fmla="*/ 296 w 304"/>
                <a:gd name="T55" fmla="*/ 173 h 528"/>
                <a:gd name="T56" fmla="*/ 292 w 304"/>
                <a:gd name="T57" fmla="*/ 156 h 528"/>
                <a:gd name="T58" fmla="*/ 289 w 304"/>
                <a:gd name="T59" fmla="*/ 141 h 528"/>
                <a:gd name="T60" fmla="*/ 283 w 304"/>
                <a:gd name="T61" fmla="*/ 128 h 528"/>
                <a:gd name="T62" fmla="*/ 277 w 304"/>
                <a:gd name="T63" fmla="*/ 118 h 528"/>
                <a:gd name="T64" fmla="*/ 270 w 304"/>
                <a:gd name="T65" fmla="*/ 103 h 528"/>
                <a:gd name="T66" fmla="*/ 258 w 304"/>
                <a:gd name="T67" fmla="*/ 88 h 528"/>
                <a:gd name="T68" fmla="*/ 247 w 304"/>
                <a:gd name="T69" fmla="*/ 71 h 528"/>
                <a:gd name="T70" fmla="*/ 234 w 304"/>
                <a:gd name="T71" fmla="*/ 57 h 528"/>
                <a:gd name="T72" fmla="*/ 220 w 304"/>
                <a:gd name="T73" fmla="*/ 46 h 528"/>
                <a:gd name="T74" fmla="*/ 207 w 304"/>
                <a:gd name="T75" fmla="*/ 36 h 528"/>
                <a:gd name="T76" fmla="*/ 194 w 304"/>
                <a:gd name="T77" fmla="*/ 27 h 528"/>
                <a:gd name="T78" fmla="*/ 180 w 304"/>
                <a:gd name="T79" fmla="*/ 19 h 528"/>
                <a:gd name="T80" fmla="*/ 169 w 304"/>
                <a:gd name="T81" fmla="*/ 13 h 528"/>
                <a:gd name="T82" fmla="*/ 158 w 304"/>
                <a:gd name="T83" fmla="*/ 8 h 528"/>
                <a:gd name="T84" fmla="*/ 146 w 304"/>
                <a:gd name="T85" fmla="*/ 6 h 528"/>
                <a:gd name="T86" fmla="*/ 135 w 304"/>
                <a:gd name="T87" fmla="*/ 2 h 528"/>
                <a:gd name="T88" fmla="*/ 125 w 304"/>
                <a:gd name="T89" fmla="*/ 0 h 528"/>
                <a:gd name="T90" fmla="*/ 0 w 304"/>
                <a:gd name="T91" fmla="*/ 44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4" h="528">
                  <a:moveTo>
                    <a:pt x="0" y="44"/>
                  </a:moveTo>
                  <a:lnTo>
                    <a:pt x="207" y="93"/>
                  </a:lnTo>
                  <a:lnTo>
                    <a:pt x="268" y="280"/>
                  </a:lnTo>
                  <a:lnTo>
                    <a:pt x="184" y="432"/>
                  </a:lnTo>
                  <a:lnTo>
                    <a:pt x="205" y="528"/>
                  </a:lnTo>
                  <a:lnTo>
                    <a:pt x="205" y="528"/>
                  </a:lnTo>
                  <a:lnTo>
                    <a:pt x="205" y="527"/>
                  </a:lnTo>
                  <a:lnTo>
                    <a:pt x="207" y="523"/>
                  </a:lnTo>
                  <a:lnTo>
                    <a:pt x="211" y="517"/>
                  </a:lnTo>
                  <a:lnTo>
                    <a:pt x="213" y="511"/>
                  </a:lnTo>
                  <a:lnTo>
                    <a:pt x="218" y="506"/>
                  </a:lnTo>
                  <a:lnTo>
                    <a:pt x="220" y="498"/>
                  </a:lnTo>
                  <a:lnTo>
                    <a:pt x="226" y="490"/>
                  </a:lnTo>
                  <a:lnTo>
                    <a:pt x="228" y="485"/>
                  </a:lnTo>
                  <a:lnTo>
                    <a:pt x="232" y="479"/>
                  </a:lnTo>
                  <a:lnTo>
                    <a:pt x="234" y="473"/>
                  </a:lnTo>
                  <a:lnTo>
                    <a:pt x="237" y="470"/>
                  </a:lnTo>
                  <a:lnTo>
                    <a:pt x="239" y="464"/>
                  </a:lnTo>
                  <a:lnTo>
                    <a:pt x="243" y="458"/>
                  </a:lnTo>
                  <a:lnTo>
                    <a:pt x="245" y="452"/>
                  </a:lnTo>
                  <a:lnTo>
                    <a:pt x="249" y="447"/>
                  </a:lnTo>
                  <a:lnTo>
                    <a:pt x="251" y="439"/>
                  </a:lnTo>
                  <a:lnTo>
                    <a:pt x="254" y="433"/>
                  </a:lnTo>
                  <a:lnTo>
                    <a:pt x="256" y="426"/>
                  </a:lnTo>
                  <a:lnTo>
                    <a:pt x="260" y="420"/>
                  </a:lnTo>
                  <a:lnTo>
                    <a:pt x="262" y="413"/>
                  </a:lnTo>
                  <a:lnTo>
                    <a:pt x="266" y="407"/>
                  </a:lnTo>
                  <a:lnTo>
                    <a:pt x="268" y="399"/>
                  </a:lnTo>
                  <a:lnTo>
                    <a:pt x="272" y="394"/>
                  </a:lnTo>
                  <a:lnTo>
                    <a:pt x="273" y="386"/>
                  </a:lnTo>
                  <a:lnTo>
                    <a:pt x="275" y="378"/>
                  </a:lnTo>
                  <a:lnTo>
                    <a:pt x="277" y="371"/>
                  </a:lnTo>
                  <a:lnTo>
                    <a:pt x="281" y="363"/>
                  </a:lnTo>
                  <a:lnTo>
                    <a:pt x="283" y="354"/>
                  </a:lnTo>
                  <a:lnTo>
                    <a:pt x="285" y="348"/>
                  </a:lnTo>
                  <a:lnTo>
                    <a:pt x="287" y="338"/>
                  </a:lnTo>
                  <a:lnTo>
                    <a:pt x="291" y="331"/>
                  </a:lnTo>
                  <a:lnTo>
                    <a:pt x="291" y="323"/>
                  </a:lnTo>
                  <a:lnTo>
                    <a:pt x="292" y="314"/>
                  </a:lnTo>
                  <a:lnTo>
                    <a:pt x="294" y="306"/>
                  </a:lnTo>
                  <a:lnTo>
                    <a:pt x="296" y="297"/>
                  </a:lnTo>
                  <a:lnTo>
                    <a:pt x="298" y="289"/>
                  </a:lnTo>
                  <a:lnTo>
                    <a:pt x="300" y="281"/>
                  </a:lnTo>
                  <a:lnTo>
                    <a:pt x="300" y="272"/>
                  </a:lnTo>
                  <a:lnTo>
                    <a:pt x="302" y="264"/>
                  </a:lnTo>
                  <a:lnTo>
                    <a:pt x="302" y="255"/>
                  </a:lnTo>
                  <a:lnTo>
                    <a:pt x="302" y="247"/>
                  </a:lnTo>
                  <a:lnTo>
                    <a:pt x="302" y="240"/>
                  </a:lnTo>
                  <a:lnTo>
                    <a:pt x="304" y="230"/>
                  </a:lnTo>
                  <a:lnTo>
                    <a:pt x="302" y="223"/>
                  </a:lnTo>
                  <a:lnTo>
                    <a:pt x="302" y="213"/>
                  </a:lnTo>
                  <a:lnTo>
                    <a:pt x="302" y="205"/>
                  </a:lnTo>
                  <a:lnTo>
                    <a:pt x="302" y="198"/>
                  </a:lnTo>
                  <a:lnTo>
                    <a:pt x="300" y="190"/>
                  </a:lnTo>
                  <a:lnTo>
                    <a:pt x="298" y="181"/>
                  </a:lnTo>
                  <a:lnTo>
                    <a:pt x="296" y="173"/>
                  </a:lnTo>
                  <a:lnTo>
                    <a:pt x="296" y="164"/>
                  </a:lnTo>
                  <a:lnTo>
                    <a:pt x="292" y="156"/>
                  </a:lnTo>
                  <a:lnTo>
                    <a:pt x="291" y="148"/>
                  </a:lnTo>
                  <a:lnTo>
                    <a:pt x="289" y="141"/>
                  </a:lnTo>
                  <a:lnTo>
                    <a:pt x="287" y="133"/>
                  </a:lnTo>
                  <a:lnTo>
                    <a:pt x="283" y="128"/>
                  </a:lnTo>
                  <a:lnTo>
                    <a:pt x="281" y="122"/>
                  </a:lnTo>
                  <a:lnTo>
                    <a:pt x="277" y="118"/>
                  </a:lnTo>
                  <a:lnTo>
                    <a:pt x="275" y="112"/>
                  </a:lnTo>
                  <a:lnTo>
                    <a:pt x="270" y="103"/>
                  </a:lnTo>
                  <a:lnTo>
                    <a:pt x="266" y="95"/>
                  </a:lnTo>
                  <a:lnTo>
                    <a:pt x="258" y="88"/>
                  </a:lnTo>
                  <a:lnTo>
                    <a:pt x="253" y="78"/>
                  </a:lnTo>
                  <a:lnTo>
                    <a:pt x="247" y="71"/>
                  </a:lnTo>
                  <a:lnTo>
                    <a:pt x="241" y="65"/>
                  </a:lnTo>
                  <a:lnTo>
                    <a:pt x="234" y="57"/>
                  </a:lnTo>
                  <a:lnTo>
                    <a:pt x="226" y="51"/>
                  </a:lnTo>
                  <a:lnTo>
                    <a:pt x="220" y="46"/>
                  </a:lnTo>
                  <a:lnTo>
                    <a:pt x="215" y="40"/>
                  </a:lnTo>
                  <a:lnTo>
                    <a:pt x="207" y="36"/>
                  </a:lnTo>
                  <a:lnTo>
                    <a:pt x="199" y="32"/>
                  </a:lnTo>
                  <a:lnTo>
                    <a:pt x="194" y="27"/>
                  </a:lnTo>
                  <a:lnTo>
                    <a:pt x="188" y="25"/>
                  </a:lnTo>
                  <a:lnTo>
                    <a:pt x="180" y="19"/>
                  </a:lnTo>
                  <a:lnTo>
                    <a:pt x="175" y="17"/>
                  </a:lnTo>
                  <a:lnTo>
                    <a:pt x="169" y="13"/>
                  </a:lnTo>
                  <a:lnTo>
                    <a:pt x="163" y="12"/>
                  </a:lnTo>
                  <a:lnTo>
                    <a:pt x="158" y="8"/>
                  </a:lnTo>
                  <a:lnTo>
                    <a:pt x="152" y="8"/>
                  </a:lnTo>
                  <a:lnTo>
                    <a:pt x="146" y="6"/>
                  </a:lnTo>
                  <a:lnTo>
                    <a:pt x="142" y="4"/>
                  </a:lnTo>
                  <a:lnTo>
                    <a:pt x="135" y="2"/>
                  </a:lnTo>
                  <a:lnTo>
                    <a:pt x="129" y="0"/>
                  </a:lnTo>
                  <a:lnTo>
                    <a:pt x="125" y="0"/>
                  </a:lnTo>
                  <a:lnTo>
                    <a:pt x="125" y="0"/>
                  </a:lnTo>
                  <a:lnTo>
                    <a:pt x="0" y="44"/>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4" name="Freeform 356"/>
            <p:cNvSpPr>
              <a:spLocks/>
            </p:cNvSpPr>
            <p:nvPr/>
          </p:nvSpPr>
          <p:spPr bwMode="auto">
            <a:xfrm>
              <a:off x="3789" y="3224"/>
              <a:ext cx="15" cy="13"/>
            </a:xfrm>
            <a:custGeom>
              <a:avLst/>
              <a:gdLst>
                <a:gd name="T0" fmla="*/ 17 w 31"/>
                <a:gd name="T1" fmla="*/ 0 h 27"/>
                <a:gd name="T2" fmla="*/ 0 w 31"/>
                <a:gd name="T3" fmla="*/ 17 h 27"/>
                <a:gd name="T4" fmla="*/ 12 w 31"/>
                <a:gd name="T5" fmla="*/ 23 h 27"/>
                <a:gd name="T6" fmla="*/ 31 w 31"/>
                <a:gd name="T7" fmla="*/ 27 h 27"/>
                <a:gd name="T8" fmla="*/ 17 w 31"/>
                <a:gd name="T9" fmla="*/ 0 h 27"/>
                <a:gd name="T10" fmla="*/ 17 w 31"/>
                <a:gd name="T11" fmla="*/ 0 h 27"/>
              </a:gdLst>
              <a:ahLst/>
              <a:cxnLst>
                <a:cxn ang="0">
                  <a:pos x="T0" y="T1"/>
                </a:cxn>
                <a:cxn ang="0">
                  <a:pos x="T2" y="T3"/>
                </a:cxn>
                <a:cxn ang="0">
                  <a:pos x="T4" y="T5"/>
                </a:cxn>
                <a:cxn ang="0">
                  <a:pos x="T6" y="T7"/>
                </a:cxn>
                <a:cxn ang="0">
                  <a:pos x="T8" y="T9"/>
                </a:cxn>
                <a:cxn ang="0">
                  <a:pos x="T10" y="T11"/>
                </a:cxn>
              </a:cxnLst>
              <a:rect l="0" t="0" r="r" b="b"/>
              <a:pathLst>
                <a:path w="31" h="27">
                  <a:moveTo>
                    <a:pt x="17" y="0"/>
                  </a:moveTo>
                  <a:lnTo>
                    <a:pt x="0" y="17"/>
                  </a:lnTo>
                  <a:lnTo>
                    <a:pt x="12" y="23"/>
                  </a:lnTo>
                  <a:lnTo>
                    <a:pt x="31" y="27"/>
                  </a:lnTo>
                  <a:lnTo>
                    <a:pt x="17" y="0"/>
                  </a:lnTo>
                  <a:lnTo>
                    <a:pt x="17"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5" name="Freeform 357"/>
            <p:cNvSpPr>
              <a:spLocks/>
            </p:cNvSpPr>
            <p:nvPr/>
          </p:nvSpPr>
          <p:spPr bwMode="auto">
            <a:xfrm>
              <a:off x="3990" y="3131"/>
              <a:ext cx="128" cy="149"/>
            </a:xfrm>
            <a:custGeom>
              <a:avLst/>
              <a:gdLst>
                <a:gd name="T0" fmla="*/ 87 w 257"/>
                <a:gd name="T1" fmla="*/ 0 h 296"/>
                <a:gd name="T2" fmla="*/ 91 w 257"/>
                <a:gd name="T3" fmla="*/ 0 h 296"/>
                <a:gd name="T4" fmla="*/ 97 w 257"/>
                <a:gd name="T5" fmla="*/ 0 h 296"/>
                <a:gd name="T6" fmla="*/ 105 w 257"/>
                <a:gd name="T7" fmla="*/ 4 h 296"/>
                <a:gd name="T8" fmla="*/ 112 w 257"/>
                <a:gd name="T9" fmla="*/ 6 h 296"/>
                <a:gd name="T10" fmla="*/ 124 w 257"/>
                <a:gd name="T11" fmla="*/ 8 h 296"/>
                <a:gd name="T12" fmla="*/ 129 w 257"/>
                <a:gd name="T13" fmla="*/ 9 h 296"/>
                <a:gd name="T14" fmla="*/ 135 w 257"/>
                <a:gd name="T15" fmla="*/ 11 h 296"/>
                <a:gd name="T16" fmla="*/ 141 w 257"/>
                <a:gd name="T17" fmla="*/ 15 h 296"/>
                <a:gd name="T18" fmla="*/ 148 w 257"/>
                <a:gd name="T19" fmla="*/ 17 h 296"/>
                <a:gd name="T20" fmla="*/ 152 w 257"/>
                <a:gd name="T21" fmla="*/ 21 h 296"/>
                <a:gd name="T22" fmla="*/ 160 w 257"/>
                <a:gd name="T23" fmla="*/ 23 h 296"/>
                <a:gd name="T24" fmla="*/ 165 w 257"/>
                <a:gd name="T25" fmla="*/ 27 h 296"/>
                <a:gd name="T26" fmla="*/ 173 w 257"/>
                <a:gd name="T27" fmla="*/ 30 h 296"/>
                <a:gd name="T28" fmla="*/ 179 w 257"/>
                <a:gd name="T29" fmla="*/ 34 h 296"/>
                <a:gd name="T30" fmla="*/ 186 w 257"/>
                <a:gd name="T31" fmla="*/ 40 h 296"/>
                <a:gd name="T32" fmla="*/ 192 w 257"/>
                <a:gd name="T33" fmla="*/ 44 h 296"/>
                <a:gd name="T34" fmla="*/ 198 w 257"/>
                <a:gd name="T35" fmla="*/ 49 h 296"/>
                <a:gd name="T36" fmla="*/ 203 w 257"/>
                <a:gd name="T37" fmla="*/ 53 h 296"/>
                <a:gd name="T38" fmla="*/ 211 w 257"/>
                <a:gd name="T39" fmla="*/ 59 h 296"/>
                <a:gd name="T40" fmla="*/ 217 w 257"/>
                <a:gd name="T41" fmla="*/ 66 h 296"/>
                <a:gd name="T42" fmla="*/ 222 w 257"/>
                <a:gd name="T43" fmla="*/ 72 h 296"/>
                <a:gd name="T44" fmla="*/ 228 w 257"/>
                <a:gd name="T45" fmla="*/ 80 h 296"/>
                <a:gd name="T46" fmla="*/ 234 w 257"/>
                <a:gd name="T47" fmla="*/ 87 h 296"/>
                <a:gd name="T48" fmla="*/ 239 w 257"/>
                <a:gd name="T49" fmla="*/ 95 h 296"/>
                <a:gd name="T50" fmla="*/ 245 w 257"/>
                <a:gd name="T51" fmla="*/ 105 h 296"/>
                <a:gd name="T52" fmla="*/ 247 w 257"/>
                <a:gd name="T53" fmla="*/ 112 h 296"/>
                <a:gd name="T54" fmla="*/ 251 w 257"/>
                <a:gd name="T55" fmla="*/ 122 h 296"/>
                <a:gd name="T56" fmla="*/ 253 w 257"/>
                <a:gd name="T57" fmla="*/ 129 h 296"/>
                <a:gd name="T58" fmla="*/ 257 w 257"/>
                <a:gd name="T59" fmla="*/ 139 h 296"/>
                <a:gd name="T60" fmla="*/ 257 w 257"/>
                <a:gd name="T61" fmla="*/ 146 h 296"/>
                <a:gd name="T62" fmla="*/ 257 w 257"/>
                <a:gd name="T63" fmla="*/ 156 h 296"/>
                <a:gd name="T64" fmla="*/ 257 w 257"/>
                <a:gd name="T65" fmla="*/ 163 h 296"/>
                <a:gd name="T66" fmla="*/ 257 w 257"/>
                <a:gd name="T67" fmla="*/ 171 h 296"/>
                <a:gd name="T68" fmla="*/ 255 w 257"/>
                <a:gd name="T69" fmla="*/ 179 h 296"/>
                <a:gd name="T70" fmla="*/ 253 w 257"/>
                <a:gd name="T71" fmla="*/ 188 h 296"/>
                <a:gd name="T72" fmla="*/ 251 w 257"/>
                <a:gd name="T73" fmla="*/ 196 h 296"/>
                <a:gd name="T74" fmla="*/ 249 w 257"/>
                <a:gd name="T75" fmla="*/ 205 h 296"/>
                <a:gd name="T76" fmla="*/ 245 w 257"/>
                <a:gd name="T77" fmla="*/ 211 h 296"/>
                <a:gd name="T78" fmla="*/ 243 w 257"/>
                <a:gd name="T79" fmla="*/ 219 h 296"/>
                <a:gd name="T80" fmla="*/ 239 w 257"/>
                <a:gd name="T81" fmla="*/ 226 h 296"/>
                <a:gd name="T82" fmla="*/ 238 w 257"/>
                <a:gd name="T83" fmla="*/ 234 h 296"/>
                <a:gd name="T84" fmla="*/ 232 w 257"/>
                <a:gd name="T85" fmla="*/ 239 h 296"/>
                <a:gd name="T86" fmla="*/ 228 w 257"/>
                <a:gd name="T87" fmla="*/ 247 h 296"/>
                <a:gd name="T88" fmla="*/ 224 w 257"/>
                <a:gd name="T89" fmla="*/ 253 h 296"/>
                <a:gd name="T90" fmla="*/ 220 w 257"/>
                <a:gd name="T91" fmla="*/ 258 h 296"/>
                <a:gd name="T92" fmla="*/ 217 w 257"/>
                <a:gd name="T93" fmla="*/ 262 h 296"/>
                <a:gd name="T94" fmla="*/ 213 w 257"/>
                <a:gd name="T95" fmla="*/ 268 h 296"/>
                <a:gd name="T96" fmla="*/ 209 w 257"/>
                <a:gd name="T97" fmla="*/ 274 h 296"/>
                <a:gd name="T98" fmla="*/ 205 w 257"/>
                <a:gd name="T99" fmla="*/ 279 h 296"/>
                <a:gd name="T100" fmla="*/ 200 w 257"/>
                <a:gd name="T101" fmla="*/ 285 h 296"/>
                <a:gd name="T102" fmla="*/ 192 w 257"/>
                <a:gd name="T103" fmla="*/ 296 h 296"/>
                <a:gd name="T104" fmla="*/ 198 w 257"/>
                <a:gd name="T105" fmla="*/ 127 h 296"/>
                <a:gd name="T106" fmla="*/ 175 w 257"/>
                <a:gd name="T107" fmla="*/ 49 h 296"/>
                <a:gd name="T108" fmla="*/ 103 w 257"/>
                <a:gd name="T109" fmla="*/ 34 h 296"/>
                <a:gd name="T110" fmla="*/ 0 w 257"/>
                <a:gd name="T111" fmla="*/ 8 h 296"/>
                <a:gd name="T112" fmla="*/ 87 w 257"/>
                <a:gd name="T113" fmla="*/ 0 h 296"/>
                <a:gd name="T114" fmla="*/ 87 w 257"/>
                <a:gd name="T11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7" h="296">
                  <a:moveTo>
                    <a:pt x="87" y="0"/>
                  </a:moveTo>
                  <a:lnTo>
                    <a:pt x="91" y="0"/>
                  </a:lnTo>
                  <a:lnTo>
                    <a:pt x="97" y="0"/>
                  </a:lnTo>
                  <a:lnTo>
                    <a:pt x="105" y="4"/>
                  </a:lnTo>
                  <a:lnTo>
                    <a:pt x="112" y="6"/>
                  </a:lnTo>
                  <a:lnTo>
                    <a:pt x="124" y="8"/>
                  </a:lnTo>
                  <a:lnTo>
                    <a:pt x="129" y="9"/>
                  </a:lnTo>
                  <a:lnTo>
                    <a:pt x="135" y="11"/>
                  </a:lnTo>
                  <a:lnTo>
                    <a:pt x="141" y="15"/>
                  </a:lnTo>
                  <a:lnTo>
                    <a:pt x="148" y="17"/>
                  </a:lnTo>
                  <a:lnTo>
                    <a:pt x="152" y="21"/>
                  </a:lnTo>
                  <a:lnTo>
                    <a:pt x="160" y="23"/>
                  </a:lnTo>
                  <a:lnTo>
                    <a:pt x="165" y="27"/>
                  </a:lnTo>
                  <a:lnTo>
                    <a:pt x="173" y="30"/>
                  </a:lnTo>
                  <a:lnTo>
                    <a:pt x="179" y="34"/>
                  </a:lnTo>
                  <a:lnTo>
                    <a:pt x="186" y="40"/>
                  </a:lnTo>
                  <a:lnTo>
                    <a:pt x="192" y="44"/>
                  </a:lnTo>
                  <a:lnTo>
                    <a:pt x="198" y="49"/>
                  </a:lnTo>
                  <a:lnTo>
                    <a:pt x="203" y="53"/>
                  </a:lnTo>
                  <a:lnTo>
                    <a:pt x="211" y="59"/>
                  </a:lnTo>
                  <a:lnTo>
                    <a:pt x="217" y="66"/>
                  </a:lnTo>
                  <a:lnTo>
                    <a:pt x="222" y="72"/>
                  </a:lnTo>
                  <a:lnTo>
                    <a:pt x="228" y="80"/>
                  </a:lnTo>
                  <a:lnTo>
                    <a:pt x="234" y="87"/>
                  </a:lnTo>
                  <a:lnTo>
                    <a:pt x="239" y="95"/>
                  </a:lnTo>
                  <a:lnTo>
                    <a:pt x="245" y="105"/>
                  </a:lnTo>
                  <a:lnTo>
                    <a:pt x="247" y="112"/>
                  </a:lnTo>
                  <a:lnTo>
                    <a:pt x="251" y="122"/>
                  </a:lnTo>
                  <a:lnTo>
                    <a:pt x="253" y="129"/>
                  </a:lnTo>
                  <a:lnTo>
                    <a:pt x="257" y="139"/>
                  </a:lnTo>
                  <a:lnTo>
                    <a:pt x="257" y="146"/>
                  </a:lnTo>
                  <a:lnTo>
                    <a:pt x="257" y="156"/>
                  </a:lnTo>
                  <a:lnTo>
                    <a:pt x="257" y="163"/>
                  </a:lnTo>
                  <a:lnTo>
                    <a:pt x="257" y="171"/>
                  </a:lnTo>
                  <a:lnTo>
                    <a:pt x="255" y="179"/>
                  </a:lnTo>
                  <a:lnTo>
                    <a:pt x="253" y="188"/>
                  </a:lnTo>
                  <a:lnTo>
                    <a:pt x="251" y="196"/>
                  </a:lnTo>
                  <a:lnTo>
                    <a:pt x="249" y="205"/>
                  </a:lnTo>
                  <a:lnTo>
                    <a:pt x="245" y="211"/>
                  </a:lnTo>
                  <a:lnTo>
                    <a:pt x="243" y="219"/>
                  </a:lnTo>
                  <a:lnTo>
                    <a:pt x="239" y="226"/>
                  </a:lnTo>
                  <a:lnTo>
                    <a:pt x="238" y="234"/>
                  </a:lnTo>
                  <a:lnTo>
                    <a:pt x="232" y="239"/>
                  </a:lnTo>
                  <a:lnTo>
                    <a:pt x="228" y="247"/>
                  </a:lnTo>
                  <a:lnTo>
                    <a:pt x="224" y="253"/>
                  </a:lnTo>
                  <a:lnTo>
                    <a:pt x="220" y="258"/>
                  </a:lnTo>
                  <a:lnTo>
                    <a:pt x="217" y="262"/>
                  </a:lnTo>
                  <a:lnTo>
                    <a:pt x="213" y="268"/>
                  </a:lnTo>
                  <a:lnTo>
                    <a:pt x="209" y="274"/>
                  </a:lnTo>
                  <a:lnTo>
                    <a:pt x="205" y="279"/>
                  </a:lnTo>
                  <a:lnTo>
                    <a:pt x="200" y="285"/>
                  </a:lnTo>
                  <a:lnTo>
                    <a:pt x="192" y="296"/>
                  </a:lnTo>
                  <a:lnTo>
                    <a:pt x="198" y="127"/>
                  </a:lnTo>
                  <a:lnTo>
                    <a:pt x="175" y="49"/>
                  </a:lnTo>
                  <a:lnTo>
                    <a:pt x="103" y="34"/>
                  </a:lnTo>
                  <a:lnTo>
                    <a:pt x="0" y="8"/>
                  </a:lnTo>
                  <a:lnTo>
                    <a:pt x="87" y="0"/>
                  </a:lnTo>
                  <a:lnTo>
                    <a:pt x="87"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6" name="Freeform 358"/>
            <p:cNvSpPr>
              <a:spLocks/>
            </p:cNvSpPr>
            <p:nvPr/>
          </p:nvSpPr>
          <p:spPr bwMode="auto">
            <a:xfrm>
              <a:off x="4041" y="3148"/>
              <a:ext cx="77" cy="47"/>
            </a:xfrm>
            <a:custGeom>
              <a:avLst/>
              <a:gdLst>
                <a:gd name="T0" fmla="*/ 0 w 154"/>
                <a:gd name="T1" fmla="*/ 2 h 95"/>
                <a:gd name="T2" fmla="*/ 70 w 154"/>
                <a:gd name="T3" fmla="*/ 0 h 95"/>
                <a:gd name="T4" fmla="*/ 72 w 154"/>
                <a:gd name="T5" fmla="*/ 0 h 95"/>
                <a:gd name="T6" fmla="*/ 78 w 154"/>
                <a:gd name="T7" fmla="*/ 2 h 95"/>
                <a:gd name="T8" fmla="*/ 81 w 154"/>
                <a:gd name="T9" fmla="*/ 4 h 95"/>
                <a:gd name="T10" fmla="*/ 87 w 154"/>
                <a:gd name="T11" fmla="*/ 8 h 95"/>
                <a:gd name="T12" fmla="*/ 93 w 154"/>
                <a:gd name="T13" fmla="*/ 12 h 95"/>
                <a:gd name="T14" fmla="*/ 100 w 154"/>
                <a:gd name="T15" fmla="*/ 17 h 95"/>
                <a:gd name="T16" fmla="*/ 106 w 154"/>
                <a:gd name="T17" fmla="*/ 23 h 95"/>
                <a:gd name="T18" fmla="*/ 114 w 154"/>
                <a:gd name="T19" fmla="*/ 29 h 95"/>
                <a:gd name="T20" fmla="*/ 119 w 154"/>
                <a:gd name="T21" fmla="*/ 36 h 95"/>
                <a:gd name="T22" fmla="*/ 127 w 154"/>
                <a:gd name="T23" fmla="*/ 46 h 95"/>
                <a:gd name="T24" fmla="*/ 131 w 154"/>
                <a:gd name="T25" fmla="*/ 52 h 95"/>
                <a:gd name="T26" fmla="*/ 135 w 154"/>
                <a:gd name="T27" fmla="*/ 55 h 95"/>
                <a:gd name="T28" fmla="*/ 136 w 154"/>
                <a:gd name="T29" fmla="*/ 61 h 95"/>
                <a:gd name="T30" fmla="*/ 140 w 154"/>
                <a:gd name="T31" fmla="*/ 69 h 95"/>
                <a:gd name="T32" fmla="*/ 142 w 154"/>
                <a:gd name="T33" fmla="*/ 73 h 95"/>
                <a:gd name="T34" fmla="*/ 146 w 154"/>
                <a:gd name="T35" fmla="*/ 80 h 95"/>
                <a:gd name="T36" fmla="*/ 150 w 154"/>
                <a:gd name="T37" fmla="*/ 86 h 95"/>
                <a:gd name="T38" fmla="*/ 154 w 154"/>
                <a:gd name="T39" fmla="*/ 95 h 95"/>
                <a:gd name="T40" fmla="*/ 95 w 154"/>
                <a:gd name="T41" fmla="*/ 95 h 95"/>
                <a:gd name="T42" fmla="*/ 70 w 154"/>
                <a:gd name="T43" fmla="*/ 19 h 95"/>
                <a:gd name="T44" fmla="*/ 0 w 154"/>
                <a:gd name="T45" fmla="*/ 2 h 95"/>
                <a:gd name="T46" fmla="*/ 0 w 154"/>
                <a:gd name="T47" fmla="*/ 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95">
                  <a:moveTo>
                    <a:pt x="0" y="2"/>
                  </a:moveTo>
                  <a:lnTo>
                    <a:pt x="70" y="0"/>
                  </a:lnTo>
                  <a:lnTo>
                    <a:pt x="72" y="0"/>
                  </a:lnTo>
                  <a:lnTo>
                    <a:pt x="78" y="2"/>
                  </a:lnTo>
                  <a:lnTo>
                    <a:pt x="81" y="4"/>
                  </a:lnTo>
                  <a:lnTo>
                    <a:pt x="87" y="8"/>
                  </a:lnTo>
                  <a:lnTo>
                    <a:pt x="93" y="12"/>
                  </a:lnTo>
                  <a:lnTo>
                    <a:pt x="100" y="17"/>
                  </a:lnTo>
                  <a:lnTo>
                    <a:pt x="106" y="23"/>
                  </a:lnTo>
                  <a:lnTo>
                    <a:pt x="114" y="29"/>
                  </a:lnTo>
                  <a:lnTo>
                    <a:pt x="119" y="36"/>
                  </a:lnTo>
                  <a:lnTo>
                    <a:pt x="127" y="46"/>
                  </a:lnTo>
                  <a:lnTo>
                    <a:pt x="131" y="52"/>
                  </a:lnTo>
                  <a:lnTo>
                    <a:pt x="135" y="55"/>
                  </a:lnTo>
                  <a:lnTo>
                    <a:pt x="136" y="61"/>
                  </a:lnTo>
                  <a:lnTo>
                    <a:pt x="140" y="69"/>
                  </a:lnTo>
                  <a:lnTo>
                    <a:pt x="142" y="73"/>
                  </a:lnTo>
                  <a:lnTo>
                    <a:pt x="146" y="80"/>
                  </a:lnTo>
                  <a:lnTo>
                    <a:pt x="150" y="86"/>
                  </a:lnTo>
                  <a:lnTo>
                    <a:pt x="154" y="95"/>
                  </a:lnTo>
                  <a:lnTo>
                    <a:pt x="95" y="95"/>
                  </a:lnTo>
                  <a:lnTo>
                    <a:pt x="70" y="19"/>
                  </a:lnTo>
                  <a:lnTo>
                    <a:pt x="0" y="2"/>
                  </a:lnTo>
                  <a:lnTo>
                    <a:pt x="0" y="2"/>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7" name="Freeform 359"/>
            <p:cNvSpPr>
              <a:spLocks/>
            </p:cNvSpPr>
            <p:nvPr/>
          </p:nvSpPr>
          <p:spPr bwMode="auto">
            <a:xfrm>
              <a:off x="3669" y="3263"/>
              <a:ext cx="144" cy="82"/>
            </a:xfrm>
            <a:custGeom>
              <a:avLst/>
              <a:gdLst>
                <a:gd name="T0" fmla="*/ 0 w 289"/>
                <a:gd name="T1" fmla="*/ 0 h 166"/>
                <a:gd name="T2" fmla="*/ 289 w 289"/>
                <a:gd name="T3" fmla="*/ 91 h 166"/>
                <a:gd name="T4" fmla="*/ 186 w 289"/>
                <a:gd name="T5" fmla="*/ 166 h 166"/>
                <a:gd name="T6" fmla="*/ 15 w 289"/>
                <a:gd name="T7" fmla="*/ 131 h 166"/>
                <a:gd name="T8" fmla="*/ 0 w 289"/>
                <a:gd name="T9" fmla="*/ 0 h 166"/>
                <a:gd name="T10" fmla="*/ 0 w 289"/>
                <a:gd name="T11" fmla="*/ 0 h 166"/>
              </a:gdLst>
              <a:ahLst/>
              <a:cxnLst>
                <a:cxn ang="0">
                  <a:pos x="T0" y="T1"/>
                </a:cxn>
                <a:cxn ang="0">
                  <a:pos x="T2" y="T3"/>
                </a:cxn>
                <a:cxn ang="0">
                  <a:pos x="T4" y="T5"/>
                </a:cxn>
                <a:cxn ang="0">
                  <a:pos x="T6" y="T7"/>
                </a:cxn>
                <a:cxn ang="0">
                  <a:pos x="T8" y="T9"/>
                </a:cxn>
                <a:cxn ang="0">
                  <a:pos x="T10" y="T11"/>
                </a:cxn>
              </a:cxnLst>
              <a:rect l="0" t="0" r="r" b="b"/>
              <a:pathLst>
                <a:path w="289" h="166">
                  <a:moveTo>
                    <a:pt x="0" y="0"/>
                  </a:moveTo>
                  <a:lnTo>
                    <a:pt x="289" y="91"/>
                  </a:lnTo>
                  <a:lnTo>
                    <a:pt x="186" y="166"/>
                  </a:lnTo>
                  <a:lnTo>
                    <a:pt x="15" y="131"/>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8" name="Freeform 360"/>
            <p:cNvSpPr>
              <a:spLocks/>
            </p:cNvSpPr>
            <p:nvPr/>
          </p:nvSpPr>
          <p:spPr bwMode="auto">
            <a:xfrm>
              <a:off x="4100" y="3129"/>
              <a:ext cx="68" cy="27"/>
            </a:xfrm>
            <a:custGeom>
              <a:avLst/>
              <a:gdLst>
                <a:gd name="T0" fmla="*/ 56 w 135"/>
                <a:gd name="T1" fmla="*/ 38 h 55"/>
                <a:gd name="T2" fmla="*/ 0 w 135"/>
                <a:gd name="T3" fmla="*/ 0 h 55"/>
                <a:gd name="T4" fmla="*/ 95 w 135"/>
                <a:gd name="T5" fmla="*/ 2 h 55"/>
                <a:gd name="T6" fmla="*/ 135 w 135"/>
                <a:gd name="T7" fmla="*/ 42 h 55"/>
                <a:gd name="T8" fmla="*/ 122 w 135"/>
                <a:gd name="T9" fmla="*/ 55 h 55"/>
                <a:gd name="T10" fmla="*/ 56 w 135"/>
                <a:gd name="T11" fmla="*/ 38 h 55"/>
                <a:gd name="T12" fmla="*/ 56 w 135"/>
                <a:gd name="T13" fmla="*/ 38 h 55"/>
              </a:gdLst>
              <a:ahLst/>
              <a:cxnLst>
                <a:cxn ang="0">
                  <a:pos x="T0" y="T1"/>
                </a:cxn>
                <a:cxn ang="0">
                  <a:pos x="T2" y="T3"/>
                </a:cxn>
                <a:cxn ang="0">
                  <a:pos x="T4" y="T5"/>
                </a:cxn>
                <a:cxn ang="0">
                  <a:pos x="T6" y="T7"/>
                </a:cxn>
                <a:cxn ang="0">
                  <a:pos x="T8" y="T9"/>
                </a:cxn>
                <a:cxn ang="0">
                  <a:pos x="T10" y="T11"/>
                </a:cxn>
                <a:cxn ang="0">
                  <a:pos x="T12" y="T13"/>
                </a:cxn>
              </a:cxnLst>
              <a:rect l="0" t="0" r="r" b="b"/>
              <a:pathLst>
                <a:path w="135" h="55">
                  <a:moveTo>
                    <a:pt x="56" y="38"/>
                  </a:moveTo>
                  <a:lnTo>
                    <a:pt x="0" y="0"/>
                  </a:lnTo>
                  <a:lnTo>
                    <a:pt x="95" y="2"/>
                  </a:lnTo>
                  <a:lnTo>
                    <a:pt x="135" y="42"/>
                  </a:lnTo>
                  <a:lnTo>
                    <a:pt x="122" y="55"/>
                  </a:lnTo>
                  <a:lnTo>
                    <a:pt x="56" y="38"/>
                  </a:lnTo>
                  <a:lnTo>
                    <a:pt x="56" y="38"/>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69" name="Freeform 361"/>
            <p:cNvSpPr>
              <a:spLocks/>
            </p:cNvSpPr>
            <p:nvPr/>
          </p:nvSpPr>
          <p:spPr bwMode="auto">
            <a:xfrm>
              <a:off x="4190" y="3131"/>
              <a:ext cx="36" cy="24"/>
            </a:xfrm>
            <a:custGeom>
              <a:avLst/>
              <a:gdLst>
                <a:gd name="T0" fmla="*/ 70 w 70"/>
                <a:gd name="T1" fmla="*/ 47 h 47"/>
                <a:gd name="T2" fmla="*/ 53 w 70"/>
                <a:gd name="T3" fmla="*/ 8 h 47"/>
                <a:gd name="T4" fmla="*/ 0 w 70"/>
                <a:gd name="T5" fmla="*/ 0 h 47"/>
                <a:gd name="T6" fmla="*/ 27 w 70"/>
                <a:gd name="T7" fmla="*/ 42 h 47"/>
                <a:gd name="T8" fmla="*/ 70 w 70"/>
                <a:gd name="T9" fmla="*/ 47 h 47"/>
                <a:gd name="T10" fmla="*/ 70 w 70"/>
                <a:gd name="T11" fmla="*/ 47 h 47"/>
              </a:gdLst>
              <a:ahLst/>
              <a:cxnLst>
                <a:cxn ang="0">
                  <a:pos x="T0" y="T1"/>
                </a:cxn>
                <a:cxn ang="0">
                  <a:pos x="T2" y="T3"/>
                </a:cxn>
                <a:cxn ang="0">
                  <a:pos x="T4" y="T5"/>
                </a:cxn>
                <a:cxn ang="0">
                  <a:pos x="T6" y="T7"/>
                </a:cxn>
                <a:cxn ang="0">
                  <a:pos x="T8" y="T9"/>
                </a:cxn>
                <a:cxn ang="0">
                  <a:pos x="T10" y="T11"/>
                </a:cxn>
              </a:cxnLst>
              <a:rect l="0" t="0" r="r" b="b"/>
              <a:pathLst>
                <a:path w="70" h="47">
                  <a:moveTo>
                    <a:pt x="70" y="47"/>
                  </a:moveTo>
                  <a:lnTo>
                    <a:pt x="53" y="8"/>
                  </a:lnTo>
                  <a:lnTo>
                    <a:pt x="0" y="0"/>
                  </a:lnTo>
                  <a:lnTo>
                    <a:pt x="27" y="42"/>
                  </a:lnTo>
                  <a:lnTo>
                    <a:pt x="70" y="47"/>
                  </a:lnTo>
                  <a:lnTo>
                    <a:pt x="7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0" name="Freeform 362"/>
            <p:cNvSpPr>
              <a:spLocks/>
            </p:cNvSpPr>
            <p:nvPr/>
          </p:nvSpPr>
          <p:spPr bwMode="auto">
            <a:xfrm>
              <a:off x="4142" y="3183"/>
              <a:ext cx="43" cy="101"/>
            </a:xfrm>
            <a:custGeom>
              <a:avLst/>
              <a:gdLst>
                <a:gd name="T0" fmla="*/ 40 w 86"/>
                <a:gd name="T1" fmla="*/ 21 h 203"/>
                <a:gd name="T2" fmla="*/ 40 w 86"/>
                <a:gd name="T3" fmla="*/ 72 h 203"/>
                <a:gd name="T4" fmla="*/ 0 w 86"/>
                <a:gd name="T5" fmla="*/ 203 h 203"/>
                <a:gd name="T6" fmla="*/ 80 w 86"/>
                <a:gd name="T7" fmla="*/ 104 h 203"/>
                <a:gd name="T8" fmla="*/ 86 w 86"/>
                <a:gd name="T9" fmla="*/ 19 h 203"/>
                <a:gd name="T10" fmla="*/ 65 w 86"/>
                <a:gd name="T11" fmla="*/ 0 h 203"/>
                <a:gd name="T12" fmla="*/ 40 w 86"/>
                <a:gd name="T13" fmla="*/ 21 h 203"/>
                <a:gd name="T14" fmla="*/ 40 w 86"/>
                <a:gd name="T15" fmla="*/ 21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203">
                  <a:moveTo>
                    <a:pt x="40" y="21"/>
                  </a:moveTo>
                  <a:lnTo>
                    <a:pt x="40" y="72"/>
                  </a:lnTo>
                  <a:lnTo>
                    <a:pt x="0" y="203"/>
                  </a:lnTo>
                  <a:lnTo>
                    <a:pt x="80" y="104"/>
                  </a:lnTo>
                  <a:lnTo>
                    <a:pt x="86" y="19"/>
                  </a:lnTo>
                  <a:lnTo>
                    <a:pt x="65" y="0"/>
                  </a:lnTo>
                  <a:lnTo>
                    <a:pt x="40" y="21"/>
                  </a:lnTo>
                  <a:lnTo>
                    <a:pt x="40"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1" name="Freeform 363"/>
            <p:cNvSpPr>
              <a:spLocks/>
            </p:cNvSpPr>
            <p:nvPr/>
          </p:nvSpPr>
          <p:spPr bwMode="auto">
            <a:xfrm>
              <a:off x="4127" y="3148"/>
              <a:ext cx="59" cy="46"/>
            </a:xfrm>
            <a:custGeom>
              <a:avLst/>
              <a:gdLst>
                <a:gd name="T0" fmla="*/ 0 w 117"/>
                <a:gd name="T1" fmla="*/ 0 h 93"/>
                <a:gd name="T2" fmla="*/ 59 w 117"/>
                <a:gd name="T3" fmla="*/ 29 h 93"/>
                <a:gd name="T4" fmla="*/ 70 w 117"/>
                <a:gd name="T5" fmla="*/ 93 h 93"/>
                <a:gd name="T6" fmla="*/ 117 w 117"/>
                <a:gd name="T7" fmla="*/ 90 h 93"/>
                <a:gd name="T8" fmla="*/ 95 w 117"/>
                <a:gd name="T9" fmla="*/ 27 h 93"/>
                <a:gd name="T10" fmla="*/ 81 w 117"/>
                <a:gd name="T11" fmla="*/ 4 h 93"/>
                <a:gd name="T12" fmla="*/ 0 w 117"/>
                <a:gd name="T13" fmla="*/ 0 h 93"/>
                <a:gd name="T14" fmla="*/ 0 w 117"/>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93">
                  <a:moveTo>
                    <a:pt x="0" y="0"/>
                  </a:moveTo>
                  <a:lnTo>
                    <a:pt x="59" y="29"/>
                  </a:lnTo>
                  <a:lnTo>
                    <a:pt x="70" y="93"/>
                  </a:lnTo>
                  <a:lnTo>
                    <a:pt x="117" y="90"/>
                  </a:lnTo>
                  <a:lnTo>
                    <a:pt x="95" y="27"/>
                  </a:lnTo>
                  <a:lnTo>
                    <a:pt x="81"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2" name="Freeform 364"/>
            <p:cNvSpPr>
              <a:spLocks/>
            </p:cNvSpPr>
            <p:nvPr/>
          </p:nvSpPr>
          <p:spPr bwMode="auto">
            <a:xfrm>
              <a:off x="4190" y="3182"/>
              <a:ext cx="46" cy="84"/>
            </a:xfrm>
            <a:custGeom>
              <a:avLst/>
              <a:gdLst>
                <a:gd name="T0" fmla="*/ 53 w 93"/>
                <a:gd name="T1" fmla="*/ 21 h 169"/>
                <a:gd name="T2" fmla="*/ 0 w 93"/>
                <a:gd name="T3" fmla="*/ 169 h 169"/>
                <a:gd name="T4" fmla="*/ 10 w 93"/>
                <a:gd name="T5" fmla="*/ 161 h 169"/>
                <a:gd name="T6" fmla="*/ 17 w 93"/>
                <a:gd name="T7" fmla="*/ 154 h 169"/>
                <a:gd name="T8" fmla="*/ 25 w 93"/>
                <a:gd name="T9" fmla="*/ 146 h 169"/>
                <a:gd name="T10" fmla="*/ 32 w 93"/>
                <a:gd name="T11" fmla="*/ 138 h 169"/>
                <a:gd name="T12" fmla="*/ 38 w 93"/>
                <a:gd name="T13" fmla="*/ 129 h 169"/>
                <a:gd name="T14" fmla="*/ 44 w 93"/>
                <a:gd name="T15" fmla="*/ 121 h 169"/>
                <a:gd name="T16" fmla="*/ 50 w 93"/>
                <a:gd name="T17" fmla="*/ 112 h 169"/>
                <a:gd name="T18" fmla="*/ 55 w 93"/>
                <a:gd name="T19" fmla="*/ 104 h 169"/>
                <a:gd name="T20" fmla="*/ 61 w 93"/>
                <a:gd name="T21" fmla="*/ 95 h 169"/>
                <a:gd name="T22" fmla="*/ 65 w 93"/>
                <a:gd name="T23" fmla="*/ 85 h 169"/>
                <a:gd name="T24" fmla="*/ 70 w 93"/>
                <a:gd name="T25" fmla="*/ 74 h 169"/>
                <a:gd name="T26" fmla="*/ 74 w 93"/>
                <a:gd name="T27" fmla="*/ 64 h 169"/>
                <a:gd name="T28" fmla="*/ 76 w 93"/>
                <a:gd name="T29" fmla="*/ 59 h 169"/>
                <a:gd name="T30" fmla="*/ 78 w 93"/>
                <a:gd name="T31" fmla="*/ 55 h 169"/>
                <a:gd name="T32" fmla="*/ 80 w 93"/>
                <a:gd name="T33" fmla="*/ 49 h 169"/>
                <a:gd name="T34" fmla="*/ 84 w 93"/>
                <a:gd name="T35" fmla="*/ 43 h 169"/>
                <a:gd name="T36" fmla="*/ 86 w 93"/>
                <a:gd name="T37" fmla="*/ 38 h 169"/>
                <a:gd name="T38" fmla="*/ 88 w 93"/>
                <a:gd name="T39" fmla="*/ 32 h 169"/>
                <a:gd name="T40" fmla="*/ 89 w 93"/>
                <a:gd name="T41" fmla="*/ 26 h 169"/>
                <a:gd name="T42" fmla="*/ 93 w 93"/>
                <a:gd name="T43" fmla="*/ 21 h 169"/>
                <a:gd name="T44" fmla="*/ 76 w 93"/>
                <a:gd name="T45" fmla="*/ 0 h 169"/>
                <a:gd name="T46" fmla="*/ 53 w 93"/>
                <a:gd name="T47" fmla="*/ 21 h 169"/>
                <a:gd name="T48" fmla="*/ 53 w 93"/>
                <a:gd name="T49" fmla="*/ 2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3" h="169">
                  <a:moveTo>
                    <a:pt x="53" y="21"/>
                  </a:moveTo>
                  <a:lnTo>
                    <a:pt x="0" y="169"/>
                  </a:lnTo>
                  <a:lnTo>
                    <a:pt x="10" y="161"/>
                  </a:lnTo>
                  <a:lnTo>
                    <a:pt x="17" y="154"/>
                  </a:lnTo>
                  <a:lnTo>
                    <a:pt x="25" y="146"/>
                  </a:lnTo>
                  <a:lnTo>
                    <a:pt x="32" y="138"/>
                  </a:lnTo>
                  <a:lnTo>
                    <a:pt x="38" y="129"/>
                  </a:lnTo>
                  <a:lnTo>
                    <a:pt x="44" y="121"/>
                  </a:lnTo>
                  <a:lnTo>
                    <a:pt x="50" y="112"/>
                  </a:lnTo>
                  <a:lnTo>
                    <a:pt x="55" y="104"/>
                  </a:lnTo>
                  <a:lnTo>
                    <a:pt x="61" y="95"/>
                  </a:lnTo>
                  <a:lnTo>
                    <a:pt x="65" y="85"/>
                  </a:lnTo>
                  <a:lnTo>
                    <a:pt x="70" y="74"/>
                  </a:lnTo>
                  <a:lnTo>
                    <a:pt x="74" y="64"/>
                  </a:lnTo>
                  <a:lnTo>
                    <a:pt x="76" y="59"/>
                  </a:lnTo>
                  <a:lnTo>
                    <a:pt x="78" y="55"/>
                  </a:lnTo>
                  <a:lnTo>
                    <a:pt x="80" y="49"/>
                  </a:lnTo>
                  <a:lnTo>
                    <a:pt x="84" y="43"/>
                  </a:lnTo>
                  <a:lnTo>
                    <a:pt x="86" y="38"/>
                  </a:lnTo>
                  <a:lnTo>
                    <a:pt x="88" y="32"/>
                  </a:lnTo>
                  <a:lnTo>
                    <a:pt x="89" y="26"/>
                  </a:lnTo>
                  <a:lnTo>
                    <a:pt x="93" y="21"/>
                  </a:lnTo>
                  <a:lnTo>
                    <a:pt x="76" y="0"/>
                  </a:lnTo>
                  <a:lnTo>
                    <a:pt x="53" y="21"/>
                  </a:lnTo>
                  <a:lnTo>
                    <a:pt x="53" y="21"/>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3" name="Freeform 365"/>
            <p:cNvSpPr>
              <a:spLocks/>
            </p:cNvSpPr>
            <p:nvPr/>
          </p:nvSpPr>
          <p:spPr bwMode="auto">
            <a:xfrm>
              <a:off x="4204" y="3151"/>
              <a:ext cx="33" cy="41"/>
            </a:xfrm>
            <a:custGeom>
              <a:avLst/>
              <a:gdLst>
                <a:gd name="T0" fmla="*/ 0 w 66"/>
                <a:gd name="T1" fmla="*/ 0 h 82"/>
                <a:gd name="T2" fmla="*/ 38 w 66"/>
                <a:gd name="T3" fmla="*/ 51 h 82"/>
                <a:gd name="T4" fmla="*/ 24 w 66"/>
                <a:gd name="T5" fmla="*/ 82 h 82"/>
                <a:gd name="T6" fmla="*/ 66 w 66"/>
                <a:gd name="T7" fmla="*/ 82 h 82"/>
                <a:gd name="T8" fmla="*/ 55 w 66"/>
                <a:gd name="T9" fmla="*/ 25 h 82"/>
                <a:gd name="T10" fmla="*/ 45 w 66"/>
                <a:gd name="T11" fmla="*/ 6 h 82"/>
                <a:gd name="T12" fmla="*/ 0 w 66"/>
                <a:gd name="T13" fmla="*/ 0 h 82"/>
                <a:gd name="T14" fmla="*/ 0 w 66"/>
                <a:gd name="T15" fmla="*/ 0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2">
                  <a:moveTo>
                    <a:pt x="0" y="0"/>
                  </a:moveTo>
                  <a:lnTo>
                    <a:pt x="38" y="51"/>
                  </a:lnTo>
                  <a:lnTo>
                    <a:pt x="24" y="82"/>
                  </a:lnTo>
                  <a:lnTo>
                    <a:pt x="66" y="82"/>
                  </a:lnTo>
                  <a:lnTo>
                    <a:pt x="55" y="25"/>
                  </a:lnTo>
                  <a:lnTo>
                    <a:pt x="45"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4" name="Freeform 366"/>
            <p:cNvSpPr>
              <a:spLocks/>
            </p:cNvSpPr>
            <p:nvPr/>
          </p:nvSpPr>
          <p:spPr bwMode="auto">
            <a:xfrm>
              <a:off x="4248" y="3192"/>
              <a:ext cx="40" cy="56"/>
            </a:xfrm>
            <a:custGeom>
              <a:avLst/>
              <a:gdLst>
                <a:gd name="T0" fmla="*/ 40 w 80"/>
                <a:gd name="T1" fmla="*/ 0 h 112"/>
                <a:gd name="T2" fmla="*/ 0 w 80"/>
                <a:gd name="T3" fmla="*/ 112 h 112"/>
                <a:gd name="T4" fmla="*/ 2 w 80"/>
                <a:gd name="T5" fmla="*/ 110 h 112"/>
                <a:gd name="T6" fmla="*/ 6 w 80"/>
                <a:gd name="T7" fmla="*/ 106 h 112"/>
                <a:gd name="T8" fmla="*/ 11 w 80"/>
                <a:gd name="T9" fmla="*/ 102 h 112"/>
                <a:gd name="T10" fmla="*/ 15 w 80"/>
                <a:gd name="T11" fmla="*/ 97 h 112"/>
                <a:gd name="T12" fmla="*/ 21 w 80"/>
                <a:gd name="T13" fmla="*/ 91 h 112"/>
                <a:gd name="T14" fmla="*/ 28 w 80"/>
                <a:gd name="T15" fmla="*/ 83 h 112"/>
                <a:gd name="T16" fmla="*/ 36 w 80"/>
                <a:gd name="T17" fmla="*/ 76 h 112"/>
                <a:gd name="T18" fmla="*/ 44 w 80"/>
                <a:gd name="T19" fmla="*/ 66 h 112"/>
                <a:gd name="T20" fmla="*/ 49 w 80"/>
                <a:gd name="T21" fmla="*/ 59 h 112"/>
                <a:gd name="T22" fmla="*/ 57 w 80"/>
                <a:gd name="T23" fmla="*/ 49 h 112"/>
                <a:gd name="T24" fmla="*/ 63 w 80"/>
                <a:gd name="T25" fmla="*/ 40 h 112"/>
                <a:gd name="T26" fmla="*/ 68 w 80"/>
                <a:gd name="T27" fmla="*/ 28 h 112"/>
                <a:gd name="T28" fmla="*/ 72 w 80"/>
                <a:gd name="T29" fmla="*/ 21 h 112"/>
                <a:gd name="T30" fmla="*/ 76 w 80"/>
                <a:gd name="T31" fmla="*/ 11 h 112"/>
                <a:gd name="T32" fmla="*/ 80 w 80"/>
                <a:gd name="T33" fmla="*/ 2 h 112"/>
                <a:gd name="T34" fmla="*/ 40 w 80"/>
                <a:gd name="T35" fmla="*/ 0 h 112"/>
                <a:gd name="T36" fmla="*/ 40 w 80"/>
                <a:gd name="T3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12">
                  <a:moveTo>
                    <a:pt x="40" y="0"/>
                  </a:moveTo>
                  <a:lnTo>
                    <a:pt x="0" y="112"/>
                  </a:lnTo>
                  <a:lnTo>
                    <a:pt x="2" y="110"/>
                  </a:lnTo>
                  <a:lnTo>
                    <a:pt x="6" y="106"/>
                  </a:lnTo>
                  <a:lnTo>
                    <a:pt x="11" y="102"/>
                  </a:lnTo>
                  <a:lnTo>
                    <a:pt x="15" y="97"/>
                  </a:lnTo>
                  <a:lnTo>
                    <a:pt x="21" y="91"/>
                  </a:lnTo>
                  <a:lnTo>
                    <a:pt x="28" y="83"/>
                  </a:lnTo>
                  <a:lnTo>
                    <a:pt x="36" y="76"/>
                  </a:lnTo>
                  <a:lnTo>
                    <a:pt x="44" y="66"/>
                  </a:lnTo>
                  <a:lnTo>
                    <a:pt x="49" y="59"/>
                  </a:lnTo>
                  <a:lnTo>
                    <a:pt x="57" y="49"/>
                  </a:lnTo>
                  <a:lnTo>
                    <a:pt x="63" y="40"/>
                  </a:lnTo>
                  <a:lnTo>
                    <a:pt x="68" y="28"/>
                  </a:lnTo>
                  <a:lnTo>
                    <a:pt x="72" y="21"/>
                  </a:lnTo>
                  <a:lnTo>
                    <a:pt x="76" y="11"/>
                  </a:lnTo>
                  <a:lnTo>
                    <a:pt x="80" y="2"/>
                  </a:lnTo>
                  <a:lnTo>
                    <a:pt x="40" y="0"/>
                  </a:lnTo>
                  <a:lnTo>
                    <a:pt x="4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5" name="Freeform 367"/>
            <p:cNvSpPr>
              <a:spLocks/>
            </p:cNvSpPr>
            <p:nvPr/>
          </p:nvSpPr>
          <p:spPr bwMode="auto">
            <a:xfrm>
              <a:off x="4246" y="3139"/>
              <a:ext cx="34" cy="22"/>
            </a:xfrm>
            <a:custGeom>
              <a:avLst/>
              <a:gdLst>
                <a:gd name="T0" fmla="*/ 25 w 69"/>
                <a:gd name="T1" fmla="*/ 36 h 44"/>
                <a:gd name="T2" fmla="*/ 0 w 69"/>
                <a:gd name="T3" fmla="*/ 0 h 44"/>
                <a:gd name="T4" fmla="*/ 52 w 69"/>
                <a:gd name="T5" fmla="*/ 8 h 44"/>
                <a:gd name="T6" fmla="*/ 69 w 69"/>
                <a:gd name="T7" fmla="*/ 44 h 44"/>
                <a:gd name="T8" fmla="*/ 25 w 69"/>
                <a:gd name="T9" fmla="*/ 36 h 44"/>
                <a:gd name="T10" fmla="*/ 25 w 69"/>
                <a:gd name="T11" fmla="*/ 36 h 44"/>
              </a:gdLst>
              <a:ahLst/>
              <a:cxnLst>
                <a:cxn ang="0">
                  <a:pos x="T0" y="T1"/>
                </a:cxn>
                <a:cxn ang="0">
                  <a:pos x="T2" y="T3"/>
                </a:cxn>
                <a:cxn ang="0">
                  <a:pos x="T4" y="T5"/>
                </a:cxn>
                <a:cxn ang="0">
                  <a:pos x="T6" y="T7"/>
                </a:cxn>
                <a:cxn ang="0">
                  <a:pos x="T8" y="T9"/>
                </a:cxn>
                <a:cxn ang="0">
                  <a:pos x="T10" y="T11"/>
                </a:cxn>
              </a:cxnLst>
              <a:rect l="0" t="0" r="r" b="b"/>
              <a:pathLst>
                <a:path w="69" h="44">
                  <a:moveTo>
                    <a:pt x="25" y="36"/>
                  </a:moveTo>
                  <a:lnTo>
                    <a:pt x="0" y="0"/>
                  </a:lnTo>
                  <a:lnTo>
                    <a:pt x="52" y="8"/>
                  </a:lnTo>
                  <a:lnTo>
                    <a:pt x="69" y="44"/>
                  </a:lnTo>
                  <a:lnTo>
                    <a:pt x="25" y="36"/>
                  </a:lnTo>
                  <a:lnTo>
                    <a:pt x="25" y="36"/>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6" name="Freeform 368"/>
            <p:cNvSpPr>
              <a:spLocks/>
            </p:cNvSpPr>
            <p:nvPr/>
          </p:nvSpPr>
          <p:spPr bwMode="auto">
            <a:xfrm>
              <a:off x="4257" y="3157"/>
              <a:ext cx="31" cy="36"/>
            </a:xfrm>
            <a:custGeom>
              <a:avLst/>
              <a:gdLst>
                <a:gd name="T0" fmla="*/ 0 w 63"/>
                <a:gd name="T1" fmla="*/ 0 h 73"/>
                <a:gd name="T2" fmla="*/ 29 w 63"/>
                <a:gd name="T3" fmla="*/ 35 h 73"/>
                <a:gd name="T4" fmla="*/ 23 w 63"/>
                <a:gd name="T5" fmla="*/ 71 h 73"/>
                <a:gd name="T6" fmla="*/ 63 w 63"/>
                <a:gd name="T7" fmla="*/ 73 h 73"/>
                <a:gd name="T8" fmla="*/ 53 w 63"/>
                <a:gd name="T9" fmla="*/ 33 h 73"/>
                <a:gd name="T10" fmla="*/ 44 w 63"/>
                <a:gd name="T11" fmla="*/ 6 h 73"/>
                <a:gd name="T12" fmla="*/ 0 w 63"/>
                <a:gd name="T13" fmla="*/ 0 h 73"/>
                <a:gd name="T14" fmla="*/ 0 w 63"/>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73">
                  <a:moveTo>
                    <a:pt x="0" y="0"/>
                  </a:moveTo>
                  <a:lnTo>
                    <a:pt x="29" y="35"/>
                  </a:lnTo>
                  <a:lnTo>
                    <a:pt x="23" y="71"/>
                  </a:lnTo>
                  <a:lnTo>
                    <a:pt x="63" y="73"/>
                  </a:lnTo>
                  <a:lnTo>
                    <a:pt x="53" y="33"/>
                  </a:lnTo>
                  <a:lnTo>
                    <a:pt x="44"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7" name="Freeform 369"/>
            <p:cNvSpPr>
              <a:spLocks/>
            </p:cNvSpPr>
            <p:nvPr/>
          </p:nvSpPr>
          <p:spPr bwMode="auto">
            <a:xfrm>
              <a:off x="4298" y="3147"/>
              <a:ext cx="39" cy="107"/>
            </a:xfrm>
            <a:custGeom>
              <a:avLst/>
              <a:gdLst>
                <a:gd name="T0" fmla="*/ 45 w 78"/>
                <a:gd name="T1" fmla="*/ 99 h 215"/>
                <a:gd name="T2" fmla="*/ 0 w 78"/>
                <a:gd name="T3" fmla="*/ 215 h 215"/>
                <a:gd name="T4" fmla="*/ 2 w 78"/>
                <a:gd name="T5" fmla="*/ 213 h 215"/>
                <a:gd name="T6" fmla="*/ 7 w 78"/>
                <a:gd name="T7" fmla="*/ 208 h 215"/>
                <a:gd name="T8" fmla="*/ 11 w 78"/>
                <a:gd name="T9" fmla="*/ 202 h 215"/>
                <a:gd name="T10" fmla="*/ 17 w 78"/>
                <a:gd name="T11" fmla="*/ 198 h 215"/>
                <a:gd name="T12" fmla="*/ 23 w 78"/>
                <a:gd name="T13" fmla="*/ 192 h 215"/>
                <a:gd name="T14" fmla="*/ 28 w 78"/>
                <a:gd name="T15" fmla="*/ 187 h 215"/>
                <a:gd name="T16" fmla="*/ 34 w 78"/>
                <a:gd name="T17" fmla="*/ 179 h 215"/>
                <a:gd name="T18" fmla="*/ 40 w 78"/>
                <a:gd name="T19" fmla="*/ 171 h 215"/>
                <a:gd name="T20" fmla="*/ 45 w 78"/>
                <a:gd name="T21" fmla="*/ 166 h 215"/>
                <a:gd name="T22" fmla="*/ 51 w 78"/>
                <a:gd name="T23" fmla="*/ 160 h 215"/>
                <a:gd name="T24" fmla="*/ 55 w 78"/>
                <a:gd name="T25" fmla="*/ 152 h 215"/>
                <a:gd name="T26" fmla="*/ 59 w 78"/>
                <a:gd name="T27" fmla="*/ 147 h 215"/>
                <a:gd name="T28" fmla="*/ 61 w 78"/>
                <a:gd name="T29" fmla="*/ 139 h 215"/>
                <a:gd name="T30" fmla="*/ 64 w 78"/>
                <a:gd name="T31" fmla="*/ 133 h 215"/>
                <a:gd name="T32" fmla="*/ 66 w 78"/>
                <a:gd name="T33" fmla="*/ 126 h 215"/>
                <a:gd name="T34" fmla="*/ 68 w 78"/>
                <a:gd name="T35" fmla="*/ 120 h 215"/>
                <a:gd name="T36" fmla="*/ 68 w 78"/>
                <a:gd name="T37" fmla="*/ 113 h 215"/>
                <a:gd name="T38" fmla="*/ 68 w 78"/>
                <a:gd name="T39" fmla="*/ 107 h 215"/>
                <a:gd name="T40" fmla="*/ 68 w 78"/>
                <a:gd name="T41" fmla="*/ 101 h 215"/>
                <a:gd name="T42" fmla="*/ 68 w 78"/>
                <a:gd name="T43" fmla="*/ 95 h 215"/>
                <a:gd name="T44" fmla="*/ 66 w 78"/>
                <a:gd name="T45" fmla="*/ 90 h 215"/>
                <a:gd name="T46" fmla="*/ 66 w 78"/>
                <a:gd name="T47" fmla="*/ 84 h 215"/>
                <a:gd name="T48" fmla="*/ 64 w 78"/>
                <a:gd name="T49" fmla="*/ 78 h 215"/>
                <a:gd name="T50" fmla="*/ 64 w 78"/>
                <a:gd name="T51" fmla="*/ 75 h 215"/>
                <a:gd name="T52" fmla="*/ 62 w 78"/>
                <a:gd name="T53" fmla="*/ 71 h 215"/>
                <a:gd name="T54" fmla="*/ 62 w 78"/>
                <a:gd name="T55" fmla="*/ 69 h 215"/>
                <a:gd name="T56" fmla="*/ 61 w 78"/>
                <a:gd name="T57" fmla="*/ 63 h 215"/>
                <a:gd name="T58" fmla="*/ 61 w 78"/>
                <a:gd name="T59" fmla="*/ 63 h 215"/>
                <a:gd name="T60" fmla="*/ 78 w 78"/>
                <a:gd name="T61" fmla="*/ 42 h 215"/>
                <a:gd name="T62" fmla="*/ 74 w 78"/>
                <a:gd name="T63" fmla="*/ 10 h 215"/>
                <a:gd name="T64" fmla="*/ 19 w 78"/>
                <a:gd name="T65" fmla="*/ 0 h 215"/>
                <a:gd name="T66" fmla="*/ 40 w 78"/>
                <a:gd name="T67" fmla="*/ 38 h 215"/>
                <a:gd name="T68" fmla="*/ 59 w 78"/>
                <a:gd name="T69" fmla="*/ 82 h 215"/>
                <a:gd name="T70" fmla="*/ 45 w 78"/>
                <a:gd name="T71" fmla="*/ 99 h 215"/>
                <a:gd name="T72" fmla="*/ 45 w 78"/>
                <a:gd name="T73" fmla="*/ 9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215">
                  <a:moveTo>
                    <a:pt x="45" y="99"/>
                  </a:moveTo>
                  <a:lnTo>
                    <a:pt x="0" y="215"/>
                  </a:lnTo>
                  <a:lnTo>
                    <a:pt x="2" y="213"/>
                  </a:lnTo>
                  <a:lnTo>
                    <a:pt x="7" y="208"/>
                  </a:lnTo>
                  <a:lnTo>
                    <a:pt x="11" y="202"/>
                  </a:lnTo>
                  <a:lnTo>
                    <a:pt x="17" y="198"/>
                  </a:lnTo>
                  <a:lnTo>
                    <a:pt x="23" y="192"/>
                  </a:lnTo>
                  <a:lnTo>
                    <a:pt x="28" y="187"/>
                  </a:lnTo>
                  <a:lnTo>
                    <a:pt x="34" y="179"/>
                  </a:lnTo>
                  <a:lnTo>
                    <a:pt x="40" y="171"/>
                  </a:lnTo>
                  <a:lnTo>
                    <a:pt x="45" y="166"/>
                  </a:lnTo>
                  <a:lnTo>
                    <a:pt x="51" y="160"/>
                  </a:lnTo>
                  <a:lnTo>
                    <a:pt x="55" y="152"/>
                  </a:lnTo>
                  <a:lnTo>
                    <a:pt x="59" y="147"/>
                  </a:lnTo>
                  <a:lnTo>
                    <a:pt x="61" y="139"/>
                  </a:lnTo>
                  <a:lnTo>
                    <a:pt x="64" y="133"/>
                  </a:lnTo>
                  <a:lnTo>
                    <a:pt x="66" y="126"/>
                  </a:lnTo>
                  <a:lnTo>
                    <a:pt x="68" y="120"/>
                  </a:lnTo>
                  <a:lnTo>
                    <a:pt x="68" y="113"/>
                  </a:lnTo>
                  <a:lnTo>
                    <a:pt x="68" y="107"/>
                  </a:lnTo>
                  <a:lnTo>
                    <a:pt x="68" y="101"/>
                  </a:lnTo>
                  <a:lnTo>
                    <a:pt x="68" y="95"/>
                  </a:lnTo>
                  <a:lnTo>
                    <a:pt x="66" y="90"/>
                  </a:lnTo>
                  <a:lnTo>
                    <a:pt x="66" y="84"/>
                  </a:lnTo>
                  <a:lnTo>
                    <a:pt x="64" y="78"/>
                  </a:lnTo>
                  <a:lnTo>
                    <a:pt x="64" y="75"/>
                  </a:lnTo>
                  <a:lnTo>
                    <a:pt x="62" y="71"/>
                  </a:lnTo>
                  <a:lnTo>
                    <a:pt x="62" y="69"/>
                  </a:lnTo>
                  <a:lnTo>
                    <a:pt x="61" y="63"/>
                  </a:lnTo>
                  <a:lnTo>
                    <a:pt x="61" y="63"/>
                  </a:lnTo>
                  <a:lnTo>
                    <a:pt x="78" y="42"/>
                  </a:lnTo>
                  <a:lnTo>
                    <a:pt x="74" y="10"/>
                  </a:lnTo>
                  <a:lnTo>
                    <a:pt x="19" y="0"/>
                  </a:lnTo>
                  <a:lnTo>
                    <a:pt x="40" y="38"/>
                  </a:lnTo>
                  <a:lnTo>
                    <a:pt x="59" y="82"/>
                  </a:lnTo>
                  <a:lnTo>
                    <a:pt x="45" y="99"/>
                  </a:lnTo>
                  <a:lnTo>
                    <a:pt x="45" y="9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8" name="Freeform 370"/>
            <p:cNvSpPr>
              <a:spLocks/>
            </p:cNvSpPr>
            <p:nvPr/>
          </p:nvSpPr>
          <p:spPr bwMode="auto">
            <a:xfrm>
              <a:off x="4318" y="3166"/>
              <a:ext cx="19" cy="30"/>
            </a:xfrm>
            <a:custGeom>
              <a:avLst/>
              <a:gdLst>
                <a:gd name="T0" fmla="*/ 0 w 38"/>
                <a:gd name="T1" fmla="*/ 0 h 61"/>
                <a:gd name="T2" fmla="*/ 15 w 38"/>
                <a:gd name="T3" fmla="*/ 44 h 61"/>
                <a:gd name="T4" fmla="*/ 5 w 38"/>
                <a:gd name="T5" fmla="*/ 61 h 61"/>
                <a:gd name="T6" fmla="*/ 30 w 38"/>
                <a:gd name="T7" fmla="*/ 61 h 61"/>
                <a:gd name="T8" fmla="*/ 24 w 38"/>
                <a:gd name="T9" fmla="*/ 27 h 61"/>
                <a:gd name="T10" fmla="*/ 38 w 38"/>
                <a:gd name="T11" fmla="*/ 4 h 61"/>
                <a:gd name="T12" fmla="*/ 0 w 38"/>
                <a:gd name="T13" fmla="*/ 0 h 61"/>
                <a:gd name="T14" fmla="*/ 0 w 38"/>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61">
                  <a:moveTo>
                    <a:pt x="0" y="0"/>
                  </a:moveTo>
                  <a:lnTo>
                    <a:pt x="15" y="44"/>
                  </a:lnTo>
                  <a:lnTo>
                    <a:pt x="5" y="61"/>
                  </a:lnTo>
                  <a:lnTo>
                    <a:pt x="30" y="61"/>
                  </a:lnTo>
                  <a:lnTo>
                    <a:pt x="24" y="27"/>
                  </a:lnTo>
                  <a:lnTo>
                    <a:pt x="38" y="4"/>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79" name="Freeform 371"/>
            <p:cNvSpPr>
              <a:spLocks/>
            </p:cNvSpPr>
            <p:nvPr/>
          </p:nvSpPr>
          <p:spPr bwMode="auto">
            <a:xfrm>
              <a:off x="3664" y="3274"/>
              <a:ext cx="93" cy="59"/>
            </a:xfrm>
            <a:custGeom>
              <a:avLst/>
              <a:gdLst>
                <a:gd name="T0" fmla="*/ 10 w 186"/>
                <a:gd name="T1" fmla="*/ 0 h 118"/>
                <a:gd name="T2" fmla="*/ 12 w 186"/>
                <a:gd name="T3" fmla="*/ 0 h 118"/>
                <a:gd name="T4" fmla="*/ 15 w 186"/>
                <a:gd name="T5" fmla="*/ 0 h 118"/>
                <a:gd name="T6" fmla="*/ 21 w 186"/>
                <a:gd name="T7" fmla="*/ 0 h 118"/>
                <a:gd name="T8" fmla="*/ 29 w 186"/>
                <a:gd name="T9" fmla="*/ 2 h 118"/>
                <a:gd name="T10" fmla="*/ 32 w 186"/>
                <a:gd name="T11" fmla="*/ 2 h 118"/>
                <a:gd name="T12" fmla="*/ 36 w 186"/>
                <a:gd name="T13" fmla="*/ 2 h 118"/>
                <a:gd name="T14" fmla="*/ 42 w 186"/>
                <a:gd name="T15" fmla="*/ 2 h 118"/>
                <a:gd name="T16" fmla="*/ 48 w 186"/>
                <a:gd name="T17" fmla="*/ 4 h 118"/>
                <a:gd name="T18" fmla="*/ 53 w 186"/>
                <a:gd name="T19" fmla="*/ 4 h 118"/>
                <a:gd name="T20" fmla="*/ 61 w 186"/>
                <a:gd name="T21" fmla="*/ 6 h 118"/>
                <a:gd name="T22" fmla="*/ 67 w 186"/>
                <a:gd name="T23" fmla="*/ 8 h 118"/>
                <a:gd name="T24" fmla="*/ 74 w 186"/>
                <a:gd name="T25" fmla="*/ 10 h 118"/>
                <a:gd name="T26" fmla="*/ 80 w 186"/>
                <a:gd name="T27" fmla="*/ 10 h 118"/>
                <a:gd name="T28" fmla="*/ 88 w 186"/>
                <a:gd name="T29" fmla="*/ 11 h 118"/>
                <a:gd name="T30" fmla="*/ 93 w 186"/>
                <a:gd name="T31" fmla="*/ 13 h 118"/>
                <a:gd name="T32" fmla="*/ 101 w 186"/>
                <a:gd name="T33" fmla="*/ 15 h 118"/>
                <a:gd name="T34" fmla="*/ 107 w 186"/>
                <a:gd name="T35" fmla="*/ 17 h 118"/>
                <a:gd name="T36" fmla="*/ 114 w 186"/>
                <a:gd name="T37" fmla="*/ 19 h 118"/>
                <a:gd name="T38" fmla="*/ 122 w 186"/>
                <a:gd name="T39" fmla="*/ 21 h 118"/>
                <a:gd name="T40" fmla="*/ 129 w 186"/>
                <a:gd name="T41" fmla="*/ 23 h 118"/>
                <a:gd name="T42" fmla="*/ 133 w 186"/>
                <a:gd name="T43" fmla="*/ 25 h 118"/>
                <a:gd name="T44" fmla="*/ 141 w 186"/>
                <a:gd name="T45" fmla="*/ 29 h 118"/>
                <a:gd name="T46" fmla="*/ 147 w 186"/>
                <a:gd name="T47" fmla="*/ 30 h 118"/>
                <a:gd name="T48" fmla="*/ 152 w 186"/>
                <a:gd name="T49" fmla="*/ 34 h 118"/>
                <a:gd name="T50" fmla="*/ 158 w 186"/>
                <a:gd name="T51" fmla="*/ 36 h 118"/>
                <a:gd name="T52" fmla="*/ 164 w 186"/>
                <a:gd name="T53" fmla="*/ 40 h 118"/>
                <a:gd name="T54" fmla="*/ 167 w 186"/>
                <a:gd name="T55" fmla="*/ 44 h 118"/>
                <a:gd name="T56" fmla="*/ 173 w 186"/>
                <a:gd name="T57" fmla="*/ 48 h 118"/>
                <a:gd name="T58" fmla="*/ 186 w 186"/>
                <a:gd name="T59" fmla="*/ 118 h 118"/>
                <a:gd name="T60" fmla="*/ 13 w 186"/>
                <a:gd name="T61" fmla="*/ 91 h 118"/>
                <a:gd name="T62" fmla="*/ 17 w 186"/>
                <a:gd name="T63" fmla="*/ 70 h 118"/>
                <a:gd name="T64" fmla="*/ 152 w 186"/>
                <a:gd name="T65" fmla="*/ 99 h 118"/>
                <a:gd name="T66" fmla="*/ 158 w 186"/>
                <a:gd name="T67" fmla="*/ 59 h 118"/>
                <a:gd name="T68" fmla="*/ 0 w 186"/>
                <a:gd name="T69" fmla="*/ 40 h 118"/>
                <a:gd name="T70" fmla="*/ 10 w 186"/>
                <a:gd name="T71" fmla="*/ 0 h 118"/>
                <a:gd name="T72" fmla="*/ 10 w 186"/>
                <a:gd name="T7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18">
                  <a:moveTo>
                    <a:pt x="10" y="0"/>
                  </a:moveTo>
                  <a:lnTo>
                    <a:pt x="12" y="0"/>
                  </a:lnTo>
                  <a:lnTo>
                    <a:pt x="15" y="0"/>
                  </a:lnTo>
                  <a:lnTo>
                    <a:pt x="21" y="0"/>
                  </a:lnTo>
                  <a:lnTo>
                    <a:pt x="29" y="2"/>
                  </a:lnTo>
                  <a:lnTo>
                    <a:pt x="32" y="2"/>
                  </a:lnTo>
                  <a:lnTo>
                    <a:pt x="36" y="2"/>
                  </a:lnTo>
                  <a:lnTo>
                    <a:pt x="42" y="2"/>
                  </a:lnTo>
                  <a:lnTo>
                    <a:pt x="48" y="4"/>
                  </a:lnTo>
                  <a:lnTo>
                    <a:pt x="53" y="4"/>
                  </a:lnTo>
                  <a:lnTo>
                    <a:pt x="61" y="6"/>
                  </a:lnTo>
                  <a:lnTo>
                    <a:pt x="67" y="8"/>
                  </a:lnTo>
                  <a:lnTo>
                    <a:pt x="74" y="10"/>
                  </a:lnTo>
                  <a:lnTo>
                    <a:pt x="80" y="10"/>
                  </a:lnTo>
                  <a:lnTo>
                    <a:pt x="88" y="11"/>
                  </a:lnTo>
                  <a:lnTo>
                    <a:pt x="93" y="13"/>
                  </a:lnTo>
                  <a:lnTo>
                    <a:pt x="101" y="15"/>
                  </a:lnTo>
                  <a:lnTo>
                    <a:pt x="107" y="17"/>
                  </a:lnTo>
                  <a:lnTo>
                    <a:pt x="114" y="19"/>
                  </a:lnTo>
                  <a:lnTo>
                    <a:pt x="122" y="21"/>
                  </a:lnTo>
                  <a:lnTo>
                    <a:pt x="129" y="23"/>
                  </a:lnTo>
                  <a:lnTo>
                    <a:pt x="133" y="25"/>
                  </a:lnTo>
                  <a:lnTo>
                    <a:pt x="141" y="29"/>
                  </a:lnTo>
                  <a:lnTo>
                    <a:pt x="147" y="30"/>
                  </a:lnTo>
                  <a:lnTo>
                    <a:pt x="152" y="34"/>
                  </a:lnTo>
                  <a:lnTo>
                    <a:pt x="158" y="36"/>
                  </a:lnTo>
                  <a:lnTo>
                    <a:pt x="164" y="40"/>
                  </a:lnTo>
                  <a:lnTo>
                    <a:pt x="167" y="44"/>
                  </a:lnTo>
                  <a:lnTo>
                    <a:pt x="173" y="48"/>
                  </a:lnTo>
                  <a:lnTo>
                    <a:pt x="186" y="118"/>
                  </a:lnTo>
                  <a:lnTo>
                    <a:pt x="13" y="91"/>
                  </a:lnTo>
                  <a:lnTo>
                    <a:pt x="17" y="70"/>
                  </a:lnTo>
                  <a:lnTo>
                    <a:pt x="152" y="99"/>
                  </a:lnTo>
                  <a:lnTo>
                    <a:pt x="158" y="59"/>
                  </a:lnTo>
                  <a:lnTo>
                    <a:pt x="0" y="40"/>
                  </a:lnTo>
                  <a:lnTo>
                    <a:pt x="10" y="0"/>
                  </a:lnTo>
                  <a:lnTo>
                    <a:pt x="1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0" name="Freeform 372"/>
            <p:cNvSpPr>
              <a:spLocks/>
            </p:cNvSpPr>
            <p:nvPr/>
          </p:nvSpPr>
          <p:spPr bwMode="auto">
            <a:xfrm>
              <a:off x="3670" y="3279"/>
              <a:ext cx="64" cy="24"/>
            </a:xfrm>
            <a:custGeom>
              <a:avLst/>
              <a:gdLst>
                <a:gd name="T0" fmla="*/ 5 w 129"/>
                <a:gd name="T1" fmla="*/ 0 h 49"/>
                <a:gd name="T2" fmla="*/ 0 w 129"/>
                <a:gd name="T3" fmla="*/ 19 h 49"/>
                <a:gd name="T4" fmla="*/ 127 w 129"/>
                <a:gd name="T5" fmla="*/ 49 h 49"/>
                <a:gd name="T6" fmla="*/ 129 w 129"/>
                <a:gd name="T7" fmla="*/ 34 h 49"/>
                <a:gd name="T8" fmla="*/ 5 w 129"/>
                <a:gd name="T9" fmla="*/ 0 h 49"/>
                <a:gd name="T10" fmla="*/ 5 w 129"/>
                <a:gd name="T11" fmla="*/ 0 h 49"/>
              </a:gdLst>
              <a:ahLst/>
              <a:cxnLst>
                <a:cxn ang="0">
                  <a:pos x="T0" y="T1"/>
                </a:cxn>
                <a:cxn ang="0">
                  <a:pos x="T2" y="T3"/>
                </a:cxn>
                <a:cxn ang="0">
                  <a:pos x="T4" y="T5"/>
                </a:cxn>
                <a:cxn ang="0">
                  <a:pos x="T6" y="T7"/>
                </a:cxn>
                <a:cxn ang="0">
                  <a:pos x="T8" y="T9"/>
                </a:cxn>
                <a:cxn ang="0">
                  <a:pos x="T10" y="T11"/>
                </a:cxn>
              </a:cxnLst>
              <a:rect l="0" t="0" r="r" b="b"/>
              <a:pathLst>
                <a:path w="129" h="49">
                  <a:moveTo>
                    <a:pt x="5" y="0"/>
                  </a:moveTo>
                  <a:lnTo>
                    <a:pt x="0" y="19"/>
                  </a:lnTo>
                  <a:lnTo>
                    <a:pt x="127" y="49"/>
                  </a:lnTo>
                  <a:lnTo>
                    <a:pt x="129" y="34"/>
                  </a:lnTo>
                  <a:lnTo>
                    <a:pt x="5" y="0"/>
                  </a:lnTo>
                  <a:lnTo>
                    <a:pt x="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1" name="Freeform 373"/>
            <p:cNvSpPr>
              <a:spLocks/>
            </p:cNvSpPr>
            <p:nvPr/>
          </p:nvSpPr>
          <p:spPr bwMode="auto">
            <a:xfrm>
              <a:off x="4363" y="3329"/>
              <a:ext cx="161" cy="122"/>
            </a:xfrm>
            <a:custGeom>
              <a:avLst/>
              <a:gdLst>
                <a:gd name="T0" fmla="*/ 38 w 321"/>
                <a:gd name="T1" fmla="*/ 230 h 244"/>
                <a:gd name="T2" fmla="*/ 49 w 321"/>
                <a:gd name="T3" fmla="*/ 236 h 244"/>
                <a:gd name="T4" fmla="*/ 61 w 321"/>
                <a:gd name="T5" fmla="*/ 240 h 244"/>
                <a:gd name="T6" fmla="*/ 74 w 321"/>
                <a:gd name="T7" fmla="*/ 242 h 244"/>
                <a:gd name="T8" fmla="*/ 87 w 321"/>
                <a:gd name="T9" fmla="*/ 244 h 244"/>
                <a:gd name="T10" fmla="*/ 102 w 321"/>
                <a:gd name="T11" fmla="*/ 244 h 244"/>
                <a:gd name="T12" fmla="*/ 116 w 321"/>
                <a:gd name="T13" fmla="*/ 244 h 244"/>
                <a:gd name="T14" fmla="*/ 131 w 321"/>
                <a:gd name="T15" fmla="*/ 242 h 244"/>
                <a:gd name="T16" fmla="*/ 148 w 321"/>
                <a:gd name="T17" fmla="*/ 238 h 244"/>
                <a:gd name="T18" fmla="*/ 163 w 321"/>
                <a:gd name="T19" fmla="*/ 234 h 244"/>
                <a:gd name="T20" fmla="*/ 179 w 321"/>
                <a:gd name="T21" fmla="*/ 228 h 244"/>
                <a:gd name="T22" fmla="*/ 194 w 321"/>
                <a:gd name="T23" fmla="*/ 223 h 244"/>
                <a:gd name="T24" fmla="*/ 209 w 321"/>
                <a:gd name="T25" fmla="*/ 215 h 244"/>
                <a:gd name="T26" fmla="*/ 222 w 321"/>
                <a:gd name="T27" fmla="*/ 207 h 244"/>
                <a:gd name="T28" fmla="*/ 237 w 321"/>
                <a:gd name="T29" fmla="*/ 198 h 244"/>
                <a:gd name="T30" fmla="*/ 253 w 321"/>
                <a:gd name="T31" fmla="*/ 188 h 244"/>
                <a:gd name="T32" fmla="*/ 266 w 321"/>
                <a:gd name="T33" fmla="*/ 177 h 244"/>
                <a:gd name="T34" fmla="*/ 277 w 321"/>
                <a:gd name="T35" fmla="*/ 166 h 244"/>
                <a:gd name="T36" fmla="*/ 287 w 321"/>
                <a:gd name="T37" fmla="*/ 154 h 244"/>
                <a:gd name="T38" fmla="*/ 296 w 321"/>
                <a:gd name="T39" fmla="*/ 143 h 244"/>
                <a:gd name="T40" fmla="*/ 304 w 321"/>
                <a:gd name="T41" fmla="*/ 129 h 244"/>
                <a:gd name="T42" fmla="*/ 310 w 321"/>
                <a:gd name="T43" fmla="*/ 118 h 244"/>
                <a:gd name="T44" fmla="*/ 313 w 321"/>
                <a:gd name="T45" fmla="*/ 107 h 244"/>
                <a:gd name="T46" fmla="*/ 317 w 321"/>
                <a:gd name="T47" fmla="*/ 95 h 244"/>
                <a:gd name="T48" fmla="*/ 319 w 321"/>
                <a:gd name="T49" fmla="*/ 84 h 244"/>
                <a:gd name="T50" fmla="*/ 319 w 321"/>
                <a:gd name="T51" fmla="*/ 72 h 244"/>
                <a:gd name="T52" fmla="*/ 319 w 321"/>
                <a:gd name="T53" fmla="*/ 61 h 244"/>
                <a:gd name="T54" fmla="*/ 317 w 321"/>
                <a:gd name="T55" fmla="*/ 52 h 244"/>
                <a:gd name="T56" fmla="*/ 310 w 321"/>
                <a:gd name="T57" fmla="*/ 38 h 244"/>
                <a:gd name="T58" fmla="*/ 296 w 321"/>
                <a:gd name="T59" fmla="*/ 23 h 244"/>
                <a:gd name="T60" fmla="*/ 283 w 321"/>
                <a:gd name="T61" fmla="*/ 14 h 244"/>
                <a:gd name="T62" fmla="*/ 272 w 321"/>
                <a:gd name="T63" fmla="*/ 8 h 244"/>
                <a:gd name="T64" fmla="*/ 260 w 321"/>
                <a:gd name="T65" fmla="*/ 4 h 244"/>
                <a:gd name="T66" fmla="*/ 247 w 321"/>
                <a:gd name="T67" fmla="*/ 2 h 244"/>
                <a:gd name="T68" fmla="*/ 234 w 321"/>
                <a:gd name="T69" fmla="*/ 0 h 244"/>
                <a:gd name="T70" fmla="*/ 218 w 321"/>
                <a:gd name="T71" fmla="*/ 0 h 244"/>
                <a:gd name="T72" fmla="*/ 203 w 321"/>
                <a:gd name="T73" fmla="*/ 0 h 244"/>
                <a:gd name="T74" fmla="*/ 188 w 321"/>
                <a:gd name="T75" fmla="*/ 2 h 244"/>
                <a:gd name="T76" fmla="*/ 173 w 321"/>
                <a:gd name="T77" fmla="*/ 6 h 244"/>
                <a:gd name="T78" fmla="*/ 160 w 321"/>
                <a:gd name="T79" fmla="*/ 10 h 244"/>
                <a:gd name="T80" fmla="*/ 142 w 321"/>
                <a:gd name="T81" fmla="*/ 14 h 244"/>
                <a:gd name="T82" fmla="*/ 127 w 321"/>
                <a:gd name="T83" fmla="*/ 21 h 244"/>
                <a:gd name="T84" fmla="*/ 112 w 321"/>
                <a:gd name="T85" fmla="*/ 27 h 244"/>
                <a:gd name="T86" fmla="*/ 97 w 321"/>
                <a:gd name="T87" fmla="*/ 36 h 244"/>
                <a:gd name="T88" fmla="*/ 82 w 321"/>
                <a:gd name="T89" fmla="*/ 46 h 244"/>
                <a:gd name="T90" fmla="*/ 68 w 321"/>
                <a:gd name="T91" fmla="*/ 57 h 244"/>
                <a:gd name="T92" fmla="*/ 55 w 321"/>
                <a:gd name="T93" fmla="*/ 67 h 244"/>
                <a:gd name="T94" fmla="*/ 44 w 321"/>
                <a:gd name="T95" fmla="*/ 78 h 244"/>
                <a:gd name="T96" fmla="*/ 32 w 321"/>
                <a:gd name="T97" fmla="*/ 90 h 244"/>
                <a:gd name="T98" fmla="*/ 23 w 321"/>
                <a:gd name="T99" fmla="*/ 101 h 244"/>
                <a:gd name="T100" fmla="*/ 17 w 321"/>
                <a:gd name="T101" fmla="*/ 114 h 244"/>
                <a:gd name="T102" fmla="*/ 11 w 321"/>
                <a:gd name="T103" fmla="*/ 124 h 244"/>
                <a:gd name="T104" fmla="*/ 6 w 321"/>
                <a:gd name="T105" fmla="*/ 137 h 244"/>
                <a:gd name="T106" fmla="*/ 2 w 321"/>
                <a:gd name="T107" fmla="*/ 148 h 244"/>
                <a:gd name="T108" fmla="*/ 0 w 321"/>
                <a:gd name="T109" fmla="*/ 160 h 244"/>
                <a:gd name="T110" fmla="*/ 0 w 321"/>
                <a:gd name="T111" fmla="*/ 171 h 244"/>
                <a:gd name="T112" fmla="*/ 2 w 321"/>
                <a:gd name="T113" fmla="*/ 186 h 244"/>
                <a:gd name="T114" fmla="*/ 9 w 321"/>
                <a:gd name="T115" fmla="*/ 206 h 244"/>
                <a:gd name="T116" fmla="*/ 19 w 321"/>
                <a:gd name="T117" fmla="*/ 217 h 244"/>
                <a:gd name="T118" fmla="*/ 28 w 321"/>
                <a:gd name="T119" fmla="*/ 225 h 244"/>
                <a:gd name="T120" fmla="*/ 34 w 321"/>
                <a:gd name="T121" fmla="*/ 22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1" h="244">
                  <a:moveTo>
                    <a:pt x="34" y="228"/>
                  </a:moveTo>
                  <a:lnTo>
                    <a:pt x="38" y="230"/>
                  </a:lnTo>
                  <a:lnTo>
                    <a:pt x="44" y="234"/>
                  </a:lnTo>
                  <a:lnTo>
                    <a:pt x="49" y="236"/>
                  </a:lnTo>
                  <a:lnTo>
                    <a:pt x="55" y="238"/>
                  </a:lnTo>
                  <a:lnTo>
                    <a:pt x="61" y="240"/>
                  </a:lnTo>
                  <a:lnTo>
                    <a:pt x="68" y="242"/>
                  </a:lnTo>
                  <a:lnTo>
                    <a:pt x="74" y="242"/>
                  </a:lnTo>
                  <a:lnTo>
                    <a:pt x="82" y="244"/>
                  </a:lnTo>
                  <a:lnTo>
                    <a:pt x="87" y="244"/>
                  </a:lnTo>
                  <a:lnTo>
                    <a:pt x="95" y="244"/>
                  </a:lnTo>
                  <a:lnTo>
                    <a:pt x="102" y="244"/>
                  </a:lnTo>
                  <a:lnTo>
                    <a:pt x="110" y="244"/>
                  </a:lnTo>
                  <a:lnTo>
                    <a:pt x="116" y="244"/>
                  </a:lnTo>
                  <a:lnTo>
                    <a:pt x="123" y="244"/>
                  </a:lnTo>
                  <a:lnTo>
                    <a:pt x="131" y="242"/>
                  </a:lnTo>
                  <a:lnTo>
                    <a:pt x="140" y="242"/>
                  </a:lnTo>
                  <a:lnTo>
                    <a:pt x="148" y="238"/>
                  </a:lnTo>
                  <a:lnTo>
                    <a:pt x="156" y="236"/>
                  </a:lnTo>
                  <a:lnTo>
                    <a:pt x="163" y="234"/>
                  </a:lnTo>
                  <a:lnTo>
                    <a:pt x="171" y="232"/>
                  </a:lnTo>
                  <a:lnTo>
                    <a:pt x="179" y="228"/>
                  </a:lnTo>
                  <a:lnTo>
                    <a:pt x="186" y="226"/>
                  </a:lnTo>
                  <a:lnTo>
                    <a:pt x="194" y="223"/>
                  </a:lnTo>
                  <a:lnTo>
                    <a:pt x="201" y="219"/>
                  </a:lnTo>
                  <a:lnTo>
                    <a:pt x="209" y="215"/>
                  </a:lnTo>
                  <a:lnTo>
                    <a:pt x="217" y="211"/>
                  </a:lnTo>
                  <a:lnTo>
                    <a:pt x="222" y="207"/>
                  </a:lnTo>
                  <a:lnTo>
                    <a:pt x="232" y="204"/>
                  </a:lnTo>
                  <a:lnTo>
                    <a:pt x="237" y="198"/>
                  </a:lnTo>
                  <a:lnTo>
                    <a:pt x="245" y="194"/>
                  </a:lnTo>
                  <a:lnTo>
                    <a:pt x="253" y="188"/>
                  </a:lnTo>
                  <a:lnTo>
                    <a:pt x="260" y="183"/>
                  </a:lnTo>
                  <a:lnTo>
                    <a:pt x="266" y="177"/>
                  </a:lnTo>
                  <a:lnTo>
                    <a:pt x="272" y="171"/>
                  </a:lnTo>
                  <a:lnTo>
                    <a:pt x="277" y="166"/>
                  </a:lnTo>
                  <a:lnTo>
                    <a:pt x="283" y="160"/>
                  </a:lnTo>
                  <a:lnTo>
                    <a:pt x="287" y="154"/>
                  </a:lnTo>
                  <a:lnTo>
                    <a:pt x="293" y="148"/>
                  </a:lnTo>
                  <a:lnTo>
                    <a:pt x="296" y="143"/>
                  </a:lnTo>
                  <a:lnTo>
                    <a:pt x="302" y="137"/>
                  </a:lnTo>
                  <a:lnTo>
                    <a:pt x="304" y="129"/>
                  </a:lnTo>
                  <a:lnTo>
                    <a:pt x="308" y="124"/>
                  </a:lnTo>
                  <a:lnTo>
                    <a:pt x="310" y="118"/>
                  </a:lnTo>
                  <a:lnTo>
                    <a:pt x="312" y="112"/>
                  </a:lnTo>
                  <a:lnTo>
                    <a:pt x="313" y="107"/>
                  </a:lnTo>
                  <a:lnTo>
                    <a:pt x="315" y="101"/>
                  </a:lnTo>
                  <a:lnTo>
                    <a:pt x="317" y="95"/>
                  </a:lnTo>
                  <a:lnTo>
                    <a:pt x="319" y="90"/>
                  </a:lnTo>
                  <a:lnTo>
                    <a:pt x="319" y="84"/>
                  </a:lnTo>
                  <a:lnTo>
                    <a:pt x="319" y="78"/>
                  </a:lnTo>
                  <a:lnTo>
                    <a:pt x="319" y="72"/>
                  </a:lnTo>
                  <a:lnTo>
                    <a:pt x="321" y="67"/>
                  </a:lnTo>
                  <a:lnTo>
                    <a:pt x="319" y="61"/>
                  </a:lnTo>
                  <a:lnTo>
                    <a:pt x="317" y="57"/>
                  </a:lnTo>
                  <a:lnTo>
                    <a:pt x="317" y="52"/>
                  </a:lnTo>
                  <a:lnTo>
                    <a:pt x="315" y="48"/>
                  </a:lnTo>
                  <a:lnTo>
                    <a:pt x="310" y="38"/>
                  </a:lnTo>
                  <a:lnTo>
                    <a:pt x="306" y="31"/>
                  </a:lnTo>
                  <a:lnTo>
                    <a:pt x="296" y="23"/>
                  </a:lnTo>
                  <a:lnTo>
                    <a:pt x="289" y="17"/>
                  </a:lnTo>
                  <a:lnTo>
                    <a:pt x="283" y="14"/>
                  </a:lnTo>
                  <a:lnTo>
                    <a:pt x="277" y="12"/>
                  </a:lnTo>
                  <a:lnTo>
                    <a:pt x="272" y="8"/>
                  </a:lnTo>
                  <a:lnTo>
                    <a:pt x="266" y="6"/>
                  </a:lnTo>
                  <a:lnTo>
                    <a:pt x="260" y="4"/>
                  </a:lnTo>
                  <a:lnTo>
                    <a:pt x="253" y="4"/>
                  </a:lnTo>
                  <a:lnTo>
                    <a:pt x="247" y="2"/>
                  </a:lnTo>
                  <a:lnTo>
                    <a:pt x="241" y="2"/>
                  </a:lnTo>
                  <a:lnTo>
                    <a:pt x="234" y="0"/>
                  </a:lnTo>
                  <a:lnTo>
                    <a:pt x="226" y="0"/>
                  </a:lnTo>
                  <a:lnTo>
                    <a:pt x="218" y="0"/>
                  </a:lnTo>
                  <a:lnTo>
                    <a:pt x="213" y="0"/>
                  </a:lnTo>
                  <a:lnTo>
                    <a:pt x="203" y="0"/>
                  </a:lnTo>
                  <a:lnTo>
                    <a:pt x="198" y="2"/>
                  </a:lnTo>
                  <a:lnTo>
                    <a:pt x="188" y="2"/>
                  </a:lnTo>
                  <a:lnTo>
                    <a:pt x="182" y="4"/>
                  </a:lnTo>
                  <a:lnTo>
                    <a:pt x="173" y="6"/>
                  </a:lnTo>
                  <a:lnTo>
                    <a:pt x="167" y="8"/>
                  </a:lnTo>
                  <a:lnTo>
                    <a:pt x="160" y="10"/>
                  </a:lnTo>
                  <a:lnTo>
                    <a:pt x="152" y="12"/>
                  </a:lnTo>
                  <a:lnTo>
                    <a:pt x="142" y="14"/>
                  </a:lnTo>
                  <a:lnTo>
                    <a:pt x="135" y="17"/>
                  </a:lnTo>
                  <a:lnTo>
                    <a:pt x="127" y="21"/>
                  </a:lnTo>
                  <a:lnTo>
                    <a:pt x="121" y="25"/>
                  </a:lnTo>
                  <a:lnTo>
                    <a:pt x="112" y="27"/>
                  </a:lnTo>
                  <a:lnTo>
                    <a:pt x="104" y="33"/>
                  </a:lnTo>
                  <a:lnTo>
                    <a:pt x="97" y="36"/>
                  </a:lnTo>
                  <a:lnTo>
                    <a:pt x="89" y="40"/>
                  </a:lnTo>
                  <a:lnTo>
                    <a:pt x="82" y="46"/>
                  </a:lnTo>
                  <a:lnTo>
                    <a:pt x="76" y="52"/>
                  </a:lnTo>
                  <a:lnTo>
                    <a:pt x="68" y="57"/>
                  </a:lnTo>
                  <a:lnTo>
                    <a:pt x="63" y="61"/>
                  </a:lnTo>
                  <a:lnTo>
                    <a:pt x="55" y="67"/>
                  </a:lnTo>
                  <a:lnTo>
                    <a:pt x="49" y="72"/>
                  </a:lnTo>
                  <a:lnTo>
                    <a:pt x="44" y="78"/>
                  </a:lnTo>
                  <a:lnTo>
                    <a:pt x="38" y="84"/>
                  </a:lnTo>
                  <a:lnTo>
                    <a:pt x="32" y="90"/>
                  </a:lnTo>
                  <a:lnTo>
                    <a:pt x="28" y="95"/>
                  </a:lnTo>
                  <a:lnTo>
                    <a:pt x="23" y="101"/>
                  </a:lnTo>
                  <a:lnTo>
                    <a:pt x="21" y="109"/>
                  </a:lnTo>
                  <a:lnTo>
                    <a:pt x="17" y="114"/>
                  </a:lnTo>
                  <a:lnTo>
                    <a:pt x="13" y="118"/>
                  </a:lnTo>
                  <a:lnTo>
                    <a:pt x="11" y="124"/>
                  </a:lnTo>
                  <a:lnTo>
                    <a:pt x="7" y="131"/>
                  </a:lnTo>
                  <a:lnTo>
                    <a:pt x="6" y="137"/>
                  </a:lnTo>
                  <a:lnTo>
                    <a:pt x="4" y="143"/>
                  </a:lnTo>
                  <a:lnTo>
                    <a:pt x="2" y="148"/>
                  </a:lnTo>
                  <a:lnTo>
                    <a:pt x="2" y="156"/>
                  </a:lnTo>
                  <a:lnTo>
                    <a:pt x="0" y="160"/>
                  </a:lnTo>
                  <a:lnTo>
                    <a:pt x="0" y="166"/>
                  </a:lnTo>
                  <a:lnTo>
                    <a:pt x="0" y="171"/>
                  </a:lnTo>
                  <a:lnTo>
                    <a:pt x="0" y="177"/>
                  </a:lnTo>
                  <a:lnTo>
                    <a:pt x="2" y="186"/>
                  </a:lnTo>
                  <a:lnTo>
                    <a:pt x="6" y="196"/>
                  </a:lnTo>
                  <a:lnTo>
                    <a:pt x="9" y="206"/>
                  </a:lnTo>
                  <a:lnTo>
                    <a:pt x="17" y="215"/>
                  </a:lnTo>
                  <a:lnTo>
                    <a:pt x="19" y="217"/>
                  </a:lnTo>
                  <a:lnTo>
                    <a:pt x="23" y="223"/>
                  </a:lnTo>
                  <a:lnTo>
                    <a:pt x="28" y="225"/>
                  </a:lnTo>
                  <a:lnTo>
                    <a:pt x="34" y="228"/>
                  </a:lnTo>
                  <a:lnTo>
                    <a:pt x="34" y="228"/>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2" name="Freeform 374"/>
            <p:cNvSpPr>
              <a:spLocks/>
            </p:cNvSpPr>
            <p:nvPr/>
          </p:nvSpPr>
          <p:spPr bwMode="auto">
            <a:xfrm>
              <a:off x="4444" y="3336"/>
              <a:ext cx="50" cy="53"/>
            </a:xfrm>
            <a:custGeom>
              <a:avLst/>
              <a:gdLst>
                <a:gd name="T0" fmla="*/ 0 w 99"/>
                <a:gd name="T1" fmla="*/ 106 h 106"/>
                <a:gd name="T2" fmla="*/ 27 w 99"/>
                <a:gd name="T3" fmla="*/ 0 h 106"/>
                <a:gd name="T4" fmla="*/ 99 w 99"/>
                <a:gd name="T5" fmla="*/ 0 h 106"/>
                <a:gd name="T6" fmla="*/ 0 w 99"/>
                <a:gd name="T7" fmla="*/ 106 h 106"/>
                <a:gd name="T8" fmla="*/ 0 w 99"/>
                <a:gd name="T9" fmla="*/ 106 h 106"/>
              </a:gdLst>
              <a:ahLst/>
              <a:cxnLst>
                <a:cxn ang="0">
                  <a:pos x="T0" y="T1"/>
                </a:cxn>
                <a:cxn ang="0">
                  <a:pos x="T2" y="T3"/>
                </a:cxn>
                <a:cxn ang="0">
                  <a:pos x="T4" y="T5"/>
                </a:cxn>
                <a:cxn ang="0">
                  <a:pos x="T6" y="T7"/>
                </a:cxn>
                <a:cxn ang="0">
                  <a:pos x="T8" y="T9"/>
                </a:cxn>
              </a:cxnLst>
              <a:rect l="0" t="0" r="r" b="b"/>
              <a:pathLst>
                <a:path w="99" h="106">
                  <a:moveTo>
                    <a:pt x="0" y="106"/>
                  </a:moveTo>
                  <a:lnTo>
                    <a:pt x="27" y="0"/>
                  </a:lnTo>
                  <a:lnTo>
                    <a:pt x="99" y="0"/>
                  </a:lnTo>
                  <a:lnTo>
                    <a:pt x="0" y="106"/>
                  </a:lnTo>
                  <a:lnTo>
                    <a:pt x="0" y="106"/>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3" name="Freeform 375"/>
            <p:cNvSpPr>
              <a:spLocks/>
            </p:cNvSpPr>
            <p:nvPr/>
          </p:nvSpPr>
          <p:spPr bwMode="auto">
            <a:xfrm>
              <a:off x="4404" y="3341"/>
              <a:ext cx="39" cy="49"/>
            </a:xfrm>
            <a:custGeom>
              <a:avLst/>
              <a:gdLst>
                <a:gd name="T0" fmla="*/ 78 w 78"/>
                <a:gd name="T1" fmla="*/ 0 h 97"/>
                <a:gd name="T2" fmla="*/ 70 w 78"/>
                <a:gd name="T3" fmla="*/ 97 h 97"/>
                <a:gd name="T4" fmla="*/ 0 w 78"/>
                <a:gd name="T5" fmla="*/ 34 h 97"/>
                <a:gd name="T6" fmla="*/ 78 w 78"/>
                <a:gd name="T7" fmla="*/ 0 h 97"/>
                <a:gd name="T8" fmla="*/ 78 w 78"/>
                <a:gd name="T9" fmla="*/ 0 h 97"/>
              </a:gdLst>
              <a:ahLst/>
              <a:cxnLst>
                <a:cxn ang="0">
                  <a:pos x="T0" y="T1"/>
                </a:cxn>
                <a:cxn ang="0">
                  <a:pos x="T2" y="T3"/>
                </a:cxn>
                <a:cxn ang="0">
                  <a:pos x="T4" y="T5"/>
                </a:cxn>
                <a:cxn ang="0">
                  <a:pos x="T6" y="T7"/>
                </a:cxn>
                <a:cxn ang="0">
                  <a:pos x="T8" y="T9"/>
                </a:cxn>
              </a:cxnLst>
              <a:rect l="0" t="0" r="r" b="b"/>
              <a:pathLst>
                <a:path w="78" h="97">
                  <a:moveTo>
                    <a:pt x="78" y="0"/>
                  </a:moveTo>
                  <a:lnTo>
                    <a:pt x="70" y="97"/>
                  </a:lnTo>
                  <a:lnTo>
                    <a:pt x="0" y="34"/>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4" name="Freeform 376"/>
            <p:cNvSpPr>
              <a:spLocks/>
            </p:cNvSpPr>
            <p:nvPr/>
          </p:nvSpPr>
          <p:spPr bwMode="auto">
            <a:xfrm>
              <a:off x="4373" y="3367"/>
              <a:ext cx="62" cy="32"/>
            </a:xfrm>
            <a:custGeom>
              <a:avLst/>
              <a:gdLst>
                <a:gd name="T0" fmla="*/ 44 w 123"/>
                <a:gd name="T1" fmla="*/ 0 h 65"/>
                <a:gd name="T2" fmla="*/ 0 w 123"/>
                <a:gd name="T3" fmla="*/ 65 h 65"/>
                <a:gd name="T4" fmla="*/ 123 w 123"/>
                <a:gd name="T5" fmla="*/ 55 h 65"/>
                <a:gd name="T6" fmla="*/ 44 w 123"/>
                <a:gd name="T7" fmla="*/ 0 h 65"/>
                <a:gd name="T8" fmla="*/ 44 w 123"/>
                <a:gd name="T9" fmla="*/ 0 h 65"/>
              </a:gdLst>
              <a:ahLst/>
              <a:cxnLst>
                <a:cxn ang="0">
                  <a:pos x="T0" y="T1"/>
                </a:cxn>
                <a:cxn ang="0">
                  <a:pos x="T2" y="T3"/>
                </a:cxn>
                <a:cxn ang="0">
                  <a:pos x="T4" y="T5"/>
                </a:cxn>
                <a:cxn ang="0">
                  <a:pos x="T6" y="T7"/>
                </a:cxn>
                <a:cxn ang="0">
                  <a:pos x="T8" y="T9"/>
                </a:cxn>
              </a:cxnLst>
              <a:rect l="0" t="0" r="r" b="b"/>
              <a:pathLst>
                <a:path w="123" h="65">
                  <a:moveTo>
                    <a:pt x="44" y="0"/>
                  </a:moveTo>
                  <a:lnTo>
                    <a:pt x="0" y="65"/>
                  </a:lnTo>
                  <a:lnTo>
                    <a:pt x="123" y="55"/>
                  </a:lnTo>
                  <a:lnTo>
                    <a:pt x="44" y="0"/>
                  </a:lnTo>
                  <a:lnTo>
                    <a:pt x="44"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5" name="Freeform 377"/>
            <p:cNvSpPr>
              <a:spLocks/>
            </p:cNvSpPr>
            <p:nvPr/>
          </p:nvSpPr>
          <p:spPr bwMode="auto">
            <a:xfrm>
              <a:off x="4375" y="3398"/>
              <a:ext cx="60" cy="42"/>
            </a:xfrm>
            <a:custGeom>
              <a:avLst/>
              <a:gdLst>
                <a:gd name="T0" fmla="*/ 119 w 119"/>
                <a:gd name="T1" fmla="*/ 0 h 84"/>
                <a:gd name="T2" fmla="*/ 0 w 119"/>
                <a:gd name="T3" fmla="*/ 25 h 84"/>
                <a:gd name="T4" fmla="*/ 19 w 119"/>
                <a:gd name="T5" fmla="*/ 84 h 84"/>
                <a:gd name="T6" fmla="*/ 119 w 119"/>
                <a:gd name="T7" fmla="*/ 0 h 84"/>
                <a:gd name="T8" fmla="*/ 119 w 119"/>
                <a:gd name="T9" fmla="*/ 0 h 84"/>
              </a:gdLst>
              <a:ahLst/>
              <a:cxnLst>
                <a:cxn ang="0">
                  <a:pos x="T0" y="T1"/>
                </a:cxn>
                <a:cxn ang="0">
                  <a:pos x="T2" y="T3"/>
                </a:cxn>
                <a:cxn ang="0">
                  <a:pos x="T4" y="T5"/>
                </a:cxn>
                <a:cxn ang="0">
                  <a:pos x="T6" y="T7"/>
                </a:cxn>
                <a:cxn ang="0">
                  <a:pos x="T8" y="T9"/>
                </a:cxn>
              </a:cxnLst>
              <a:rect l="0" t="0" r="r" b="b"/>
              <a:pathLst>
                <a:path w="119" h="84">
                  <a:moveTo>
                    <a:pt x="119" y="0"/>
                  </a:moveTo>
                  <a:lnTo>
                    <a:pt x="0" y="25"/>
                  </a:lnTo>
                  <a:lnTo>
                    <a:pt x="19" y="84"/>
                  </a:lnTo>
                  <a:lnTo>
                    <a:pt x="119" y="0"/>
                  </a:lnTo>
                  <a:lnTo>
                    <a:pt x="11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6" name="Freeform 378"/>
            <p:cNvSpPr>
              <a:spLocks/>
            </p:cNvSpPr>
            <p:nvPr/>
          </p:nvSpPr>
          <p:spPr bwMode="auto">
            <a:xfrm>
              <a:off x="4400" y="3397"/>
              <a:ext cx="39" cy="46"/>
            </a:xfrm>
            <a:custGeom>
              <a:avLst/>
              <a:gdLst>
                <a:gd name="T0" fmla="*/ 78 w 78"/>
                <a:gd name="T1" fmla="*/ 0 h 93"/>
                <a:gd name="T2" fmla="*/ 0 w 78"/>
                <a:gd name="T3" fmla="*/ 93 h 93"/>
                <a:gd name="T4" fmla="*/ 76 w 78"/>
                <a:gd name="T5" fmla="*/ 91 h 93"/>
                <a:gd name="T6" fmla="*/ 78 w 78"/>
                <a:gd name="T7" fmla="*/ 0 h 93"/>
                <a:gd name="T8" fmla="*/ 78 w 78"/>
                <a:gd name="T9" fmla="*/ 0 h 93"/>
              </a:gdLst>
              <a:ahLst/>
              <a:cxnLst>
                <a:cxn ang="0">
                  <a:pos x="T0" y="T1"/>
                </a:cxn>
                <a:cxn ang="0">
                  <a:pos x="T2" y="T3"/>
                </a:cxn>
                <a:cxn ang="0">
                  <a:pos x="T4" y="T5"/>
                </a:cxn>
                <a:cxn ang="0">
                  <a:pos x="T6" y="T7"/>
                </a:cxn>
                <a:cxn ang="0">
                  <a:pos x="T8" y="T9"/>
                </a:cxn>
              </a:cxnLst>
              <a:rect l="0" t="0" r="r" b="b"/>
              <a:pathLst>
                <a:path w="78" h="93">
                  <a:moveTo>
                    <a:pt x="78" y="0"/>
                  </a:moveTo>
                  <a:lnTo>
                    <a:pt x="0" y="93"/>
                  </a:lnTo>
                  <a:lnTo>
                    <a:pt x="76" y="91"/>
                  </a:lnTo>
                  <a:lnTo>
                    <a:pt x="78" y="0"/>
                  </a:lnTo>
                  <a:lnTo>
                    <a:pt x="78"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7" name="Freeform 379"/>
            <p:cNvSpPr>
              <a:spLocks/>
            </p:cNvSpPr>
            <p:nvPr/>
          </p:nvSpPr>
          <p:spPr bwMode="auto">
            <a:xfrm>
              <a:off x="4443" y="3397"/>
              <a:ext cx="49" cy="37"/>
            </a:xfrm>
            <a:custGeom>
              <a:avLst/>
              <a:gdLst>
                <a:gd name="T0" fmla="*/ 0 w 96"/>
                <a:gd name="T1" fmla="*/ 0 h 74"/>
                <a:gd name="T2" fmla="*/ 32 w 96"/>
                <a:gd name="T3" fmla="*/ 74 h 74"/>
                <a:gd name="T4" fmla="*/ 96 w 96"/>
                <a:gd name="T5" fmla="*/ 31 h 74"/>
                <a:gd name="T6" fmla="*/ 0 w 96"/>
                <a:gd name="T7" fmla="*/ 0 h 74"/>
                <a:gd name="T8" fmla="*/ 0 w 96"/>
                <a:gd name="T9" fmla="*/ 0 h 74"/>
              </a:gdLst>
              <a:ahLst/>
              <a:cxnLst>
                <a:cxn ang="0">
                  <a:pos x="T0" y="T1"/>
                </a:cxn>
                <a:cxn ang="0">
                  <a:pos x="T2" y="T3"/>
                </a:cxn>
                <a:cxn ang="0">
                  <a:pos x="T4" y="T5"/>
                </a:cxn>
                <a:cxn ang="0">
                  <a:pos x="T6" y="T7"/>
                </a:cxn>
                <a:cxn ang="0">
                  <a:pos x="T8" y="T9"/>
                </a:cxn>
              </a:cxnLst>
              <a:rect l="0" t="0" r="r" b="b"/>
              <a:pathLst>
                <a:path w="96" h="74">
                  <a:moveTo>
                    <a:pt x="0" y="0"/>
                  </a:moveTo>
                  <a:lnTo>
                    <a:pt x="32" y="74"/>
                  </a:lnTo>
                  <a:lnTo>
                    <a:pt x="96" y="31"/>
                  </a:lnTo>
                  <a:lnTo>
                    <a:pt x="0" y="0"/>
                  </a:lnTo>
                  <a:lnTo>
                    <a:pt x="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8" name="Freeform 380"/>
            <p:cNvSpPr>
              <a:spLocks/>
            </p:cNvSpPr>
            <p:nvPr/>
          </p:nvSpPr>
          <p:spPr bwMode="auto">
            <a:xfrm>
              <a:off x="4448" y="3345"/>
              <a:ext cx="68" cy="43"/>
            </a:xfrm>
            <a:custGeom>
              <a:avLst/>
              <a:gdLst>
                <a:gd name="T0" fmla="*/ 0 w 137"/>
                <a:gd name="T1" fmla="*/ 85 h 85"/>
                <a:gd name="T2" fmla="*/ 116 w 137"/>
                <a:gd name="T3" fmla="*/ 0 h 85"/>
                <a:gd name="T4" fmla="*/ 137 w 137"/>
                <a:gd name="T5" fmla="*/ 41 h 85"/>
                <a:gd name="T6" fmla="*/ 0 w 137"/>
                <a:gd name="T7" fmla="*/ 85 h 85"/>
                <a:gd name="T8" fmla="*/ 0 w 137"/>
                <a:gd name="T9" fmla="*/ 85 h 85"/>
              </a:gdLst>
              <a:ahLst/>
              <a:cxnLst>
                <a:cxn ang="0">
                  <a:pos x="T0" y="T1"/>
                </a:cxn>
                <a:cxn ang="0">
                  <a:pos x="T2" y="T3"/>
                </a:cxn>
                <a:cxn ang="0">
                  <a:pos x="T4" y="T5"/>
                </a:cxn>
                <a:cxn ang="0">
                  <a:pos x="T6" y="T7"/>
                </a:cxn>
                <a:cxn ang="0">
                  <a:pos x="T8" y="T9"/>
                </a:cxn>
              </a:cxnLst>
              <a:rect l="0" t="0" r="r" b="b"/>
              <a:pathLst>
                <a:path w="137" h="85">
                  <a:moveTo>
                    <a:pt x="0" y="85"/>
                  </a:moveTo>
                  <a:lnTo>
                    <a:pt x="116" y="0"/>
                  </a:lnTo>
                  <a:lnTo>
                    <a:pt x="137" y="41"/>
                  </a:lnTo>
                  <a:lnTo>
                    <a:pt x="0" y="85"/>
                  </a:lnTo>
                  <a:lnTo>
                    <a:pt x="0" y="8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89" name="Freeform 381"/>
            <p:cNvSpPr>
              <a:spLocks/>
            </p:cNvSpPr>
            <p:nvPr/>
          </p:nvSpPr>
          <p:spPr bwMode="auto">
            <a:xfrm>
              <a:off x="4450" y="3382"/>
              <a:ext cx="62" cy="21"/>
            </a:xfrm>
            <a:custGeom>
              <a:avLst/>
              <a:gdLst>
                <a:gd name="T0" fmla="*/ 0 w 123"/>
                <a:gd name="T1" fmla="*/ 15 h 41"/>
                <a:gd name="T2" fmla="*/ 123 w 123"/>
                <a:gd name="T3" fmla="*/ 0 h 41"/>
                <a:gd name="T4" fmla="*/ 101 w 123"/>
                <a:gd name="T5" fmla="*/ 41 h 41"/>
                <a:gd name="T6" fmla="*/ 0 w 123"/>
                <a:gd name="T7" fmla="*/ 15 h 41"/>
                <a:gd name="T8" fmla="*/ 0 w 123"/>
                <a:gd name="T9" fmla="*/ 15 h 41"/>
              </a:gdLst>
              <a:ahLst/>
              <a:cxnLst>
                <a:cxn ang="0">
                  <a:pos x="T0" y="T1"/>
                </a:cxn>
                <a:cxn ang="0">
                  <a:pos x="T2" y="T3"/>
                </a:cxn>
                <a:cxn ang="0">
                  <a:pos x="T4" y="T5"/>
                </a:cxn>
                <a:cxn ang="0">
                  <a:pos x="T6" y="T7"/>
                </a:cxn>
                <a:cxn ang="0">
                  <a:pos x="T8" y="T9"/>
                </a:cxn>
              </a:cxnLst>
              <a:rect l="0" t="0" r="r" b="b"/>
              <a:pathLst>
                <a:path w="123" h="41">
                  <a:moveTo>
                    <a:pt x="0" y="15"/>
                  </a:moveTo>
                  <a:lnTo>
                    <a:pt x="123" y="0"/>
                  </a:lnTo>
                  <a:lnTo>
                    <a:pt x="101" y="41"/>
                  </a:lnTo>
                  <a:lnTo>
                    <a:pt x="0" y="15"/>
                  </a:lnTo>
                  <a:lnTo>
                    <a:pt x="0" y="1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0" name="Freeform 382"/>
            <p:cNvSpPr>
              <a:spLocks/>
            </p:cNvSpPr>
            <p:nvPr/>
          </p:nvSpPr>
          <p:spPr bwMode="auto">
            <a:xfrm>
              <a:off x="4370" y="3354"/>
              <a:ext cx="171" cy="125"/>
            </a:xfrm>
            <a:custGeom>
              <a:avLst/>
              <a:gdLst>
                <a:gd name="T0" fmla="*/ 17 w 342"/>
                <a:gd name="T1" fmla="*/ 251 h 251"/>
                <a:gd name="T2" fmla="*/ 21 w 342"/>
                <a:gd name="T3" fmla="*/ 249 h 251"/>
                <a:gd name="T4" fmla="*/ 32 w 342"/>
                <a:gd name="T5" fmla="*/ 249 h 251"/>
                <a:gd name="T6" fmla="*/ 50 w 342"/>
                <a:gd name="T7" fmla="*/ 247 h 251"/>
                <a:gd name="T8" fmla="*/ 59 w 342"/>
                <a:gd name="T9" fmla="*/ 247 h 251"/>
                <a:gd name="T10" fmla="*/ 70 w 342"/>
                <a:gd name="T11" fmla="*/ 245 h 251"/>
                <a:gd name="T12" fmla="*/ 82 w 342"/>
                <a:gd name="T13" fmla="*/ 243 h 251"/>
                <a:gd name="T14" fmla="*/ 97 w 342"/>
                <a:gd name="T15" fmla="*/ 239 h 251"/>
                <a:gd name="T16" fmla="*/ 110 w 342"/>
                <a:gd name="T17" fmla="*/ 237 h 251"/>
                <a:gd name="T18" fmla="*/ 126 w 342"/>
                <a:gd name="T19" fmla="*/ 233 h 251"/>
                <a:gd name="T20" fmla="*/ 141 w 342"/>
                <a:gd name="T21" fmla="*/ 230 h 251"/>
                <a:gd name="T22" fmla="*/ 156 w 342"/>
                <a:gd name="T23" fmla="*/ 224 h 251"/>
                <a:gd name="T24" fmla="*/ 173 w 342"/>
                <a:gd name="T25" fmla="*/ 218 h 251"/>
                <a:gd name="T26" fmla="*/ 190 w 342"/>
                <a:gd name="T27" fmla="*/ 214 h 251"/>
                <a:gd name="T28" fmla="*/ 205 w 342"/>
                <a:gd name="T29" fmla="*/ 205 h 251"/>
                <a:gd name="T30" fmla="*/ 221 w 342"/>
                <a:gd name="T31" fmla="*/ 197 h 251"/>
                <a:gd name="T32" fmla="*/ 236 w 342"/>
                <a:gd name="T33" fmla="*/ 188 h 251"/>
                <a:gd name="T34" fmla="*/ 249 w 342"/>
                <a:gd name="T35" fmla="*/ 180 h 251"/>
                <a:gd name="T36" fmla="*/ 261 w 342"/>
                <a:gd name="T37" fmla="*/ 169 h 251"/>
                <a:gd name="T38" fmla="*/ 272 w 342"/>
                <a:gd name="T39" fmla="*/ 159 h 251"/>
                <a:gd name="T40" fmla="*/ 283 w 342"/>
                <a:gd name="T41" fmla="*/ 148 h 251"/>
                <a:gd name="T42" fmla="*/ 295 w 342"/>
                <a:gd name="T43" fmla="*/ 136 h 251"/>
                <a:gd name="T44" fmla="*/ 302 w 342"/>
                <a:gd name="T45" fmla="*/ 123 h 251"/>
                <a:gd name="T46" fmla="*/ 310 w 342"/>
                <a:gd name="T47" fmla="*/ 112 h 251"/>
                <a:gd name="T48" fmla="*/ 318 w 342"/>
                <a:gd name="T49" fmla="*/ 100 h 251"/>
                <a:gd name="T50" fmla="*/ 325 w 342"/>
                <a:gd name="T51" fmla="*/ 87 h 251"/>
                <a:gd name="T52" fmla="*/ 329 w 342"/>
                <a:gd name="T53" fmla="*/ 74 h 251"/>
                <a:gd name="T54" fmla="*/ 335 w 342"/>
                <a:gd name="T55" fmla="*/ 62 h 251"/>
                <a:gd name="T56" fmla="*/ 338 w 342"/>
                <a:gd name="T57" fmla="*/ 49 h 251"/>
                <a:gd name="T58" fmla="*/ 342 w 342"/>
                <a:gd name="T59" fmla="*/ 38 h 251"/>
                <a:gd name="T60" fmla="*/ 321 w 342"/>
                <a:gd name="T61" fmla="*/ 3 h 251"/>
                <a:gd name="T62" fmla="*/ 323 w 342"/>
                <a:gd name="T63" fmla="*/ 15 h 251"/>
                <a:gd name="T64" fmla="*/ 323 w 342"/>
                <a:gd name="T65" fmla="*/ 32 h 251"/>
                <a:gd name="T66" fmla="*/ 321 w 342"/>
                <a:gd name="T67" fmla="*/ 43 h 251"/>
                <a:gd name="T68" fmla="*/ 319 w 342"/>
                <a:gd name="T69" fmla="*/ 57 h 251"/>
                <a:gd name="T70" fmla="*/ 316 w 342"/>
                <a:gd name="T71" fmla="*/ 68 h 251"/>
                <a:gd name="T72" fmla="*/ 310 w 342"/>
                <a:gd name="T73" fmla="*/ 81 h 251"/>
                <a:gd name="T74" fmla="*/ 302 w 342"/>
                <a:gd name="T75" fmla="*/ 95 h 251"/>
                <a:gd name="T76" fmla="*/ 295 w 342"/>
                <a:gd name="T77" fmla="*/ 110 h 251"/>
                <a:gd name="T78" fmla="*/ 283 w 342"/>
                <a:gd name="T79" fmla="*/ 123 h 251"/>
                <a:gd name="T80" fmla="*/ 268 w 342"/>
                <a:gd name="T81" fmla="*/ 138 h 251"/>
                <a:gd name="T82" fmla="*/ 251 w 342"/>
                <a:gd name="T83" fmla="*/ 154 h 251"/>
                <a:gd name="T84" fmla="*/ 232 w 342"/>
                <a:gd name="T85" fmla="*/ 169 h 251"/>
                <a:gd name="T86" fmla="*/ 221 w 342"/>
                <a:gd name="T87" fmla="*/ 175 h 251"/>
                <a:gd name="T88" fmla="*/ 209 w 342"/>
                <a:gd name="T89" fmla="*/ 180 h 251"/>
                <a:gd name="T90" fmla="*/ 198 w 342"/>
                <a:gd name="T91" fmla="*/ 184 h 251"/>
                <a:gd name="T92" fmla="*/ 186 w 342"/>
                <a:gd name="T93" fmla="*/ 190 h 251"/>
                <a:gd name="T94" fmla="*/ 175 w 342"/>
                <a:gd name="T95" fmla="*/ 194 h 251"/>
                <a:gd name="T96" fmla="*/ 166 w 342"/>
                <a:gd name="T97" fmla="*/ 197 h 251"/>
                <a:gd name="T98" fmla="*/ 147 w 342"/>
                <a:gd name="T99" fmla="*/ 203 h 251"/>
                <a:gd name="T100" fmla="*/ 135 w 342"/>
                <a:gd name="T101" fmla="*/ 205 h 251"/>
                <a:gd name="T102" fmla="*/ 124 w 342"/>
                <a:gd name="T103" fmla="*/ 207 h 251"/>
                <a:gd name="T104" fmla="*/ 107 w 342"/>
                <a:gd name="T105" fmla="*/ 211 h 251"/>
                <a:gd name="T106" fmla="*/ 88 w 342"/>
                <a:gd name="T107" fmla="*/ 211 h 251"/>
                <a:gd name="T108" fmla="*/ 70 w 342"/>
                <a:gd name="T109" fmla="*/ 211 h 251"/>
                <a:gd name="T110" fmla="*/ 55 w 342"/>
                <a:gd name="T111" fmla="*/ 209 h 251"/>
                <a:gd name="T112" fmla="*/ 42 w 342"/>
                <a:gd name="T113" fmla="*/ 207 h 251"/>
                <a:gd name="T114" fmla="*/ 29 w 342"/>
                <a:gd name="T115" fmla="*/ 205 h 251"/>
                <a:gd name="T116" fmla="*/ 19 w 342"/>
                <a:gd name="T117" fmla="*/ 203 h 251"/>
                <a:gd name="T118" fmla="*/ 6 w 342"/>
                <a:gd name="T119" fmla="*/ 199 h 251"/>
                <a:gd name="T120" fmla="*/ 0 w 342"/>
                <a:gd name="T121" fmla="*/ 199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2" h="251">
                  <a:moveTo>
                    <a:pt x="0" y="199"/>
                  </a:moveTo>
                  <a:lnTo>
                    <a:pt x="17" y="251"/>
                  </a:lnTo>
                  <a:lnTo>
                    <a:pt x="17" y="249"/>
                  </a:lnTo>
                  <a:lnTo>
                    <a:pt x="21" y="249"/>
                  </a:lnTo>
                  <a:lnTo>
                    <a:pt x="25" y="249"/>
                  </a:lnTo>
                  <a:lnTo>
                    <a:pt x="32" y="249"/>
                  </a:lnTo>
                  <a:lnTo>
                    <a:pt x="40" y="249"/>
                  </a:lnTo>
                  <a:lnTo>
                    <a:pt x="50" y="247"/>
                  </a:lnTo>
                  <a:lnTo>
                    <a:pt x="53" y="247"/>
                  </a:lnTo>
                  <a:lnTo>
                    <a:pt x="59" y="247"/>
                  </a:lnTo>
                  <a:lnTo>
                    <a:pt x="65" y="245"/>
                  </a:lnTo>
                  <a:lnTo>
                    <a:pt x="70" y="245"/>
                  </a:lnTo>
                  <a:lnTo>
                    <a:pt x="76" y="243"/>
                  </a:lnTo>
                  <a:lnTo>
                    <a:pt x="82" y="243"/>
                  </a:lnTo>
                  <a:lnTo>
                    <a:pt x="89" y="241"/>
                  </a:lnTo>
                  <a:lnTo>
                    <a:pt x="97" y="239"/>
                  </a:lnTo>
                  <a:lnTo>
                    <a:pt x="103" y="237"/>
                  </a:lnTo>
                  <a:lnTo>
                    <a:pt x="110" y="237"/>
                  </a:lnTo>
                  <a:lnTo>
                    <a:pt x="118" y="235"/>
                  </a:lnTo>
                  <a:lnTo>
                    <a:pt x="126" y="233"/>
                  </a:lnTo>
                  <a:lnTo>
                    <a:pt x="133" y="232"/>
                  </a:lnTo>
                  <a:lnTo>
                    <a:pt x="141" y="230"/>
                  </a:lnTo>
                  <a:lnTo>
                    <a:pt x="148" y="226"/>
                  </a:lnTo>
                  <a:lnTo>
                    <a:pt x="156" y="224"/>
                  </a:lnTo>
                  <a:lnTo>
                    <a:pt x="166" y="222"/>
                  </a:lnTo>
                  <a:lnTo>
                    <a:pt x="173" y="218"/>
                  </a:lnTo>
                  <a:lnTo>
                    <a:pt x="183" y="216"/>
                  </a:lnTo>
                  <a:lnTo>
                    <a:pt x="190" y="214"/>
                  </a:lnTo>
                  <a:lnTo>
                    <a:pt x="198" y="209"/>
                  </a:lnTo>
                  <a:lnTo>
                    <a:pt x="205" y="205"/>
                  </a:lnTo>
                  <a:lnTo>
                    <a:pt x="213" y="201"/>
                  </a:lnTo>
                  <a:lnTo>
                    <a:pt x="221" y="197"/>
                  </a:lnTo>
                  <a:lnTo>
                    <a:pt x="228" y="194"/>
                  </a:lnTo>
                  <a:lnTo>
                    <a:pt x="236" y="188"/>
                  </a:lnTo>
                  <a:lnTo>
                    <a:pt x="242" y="184"/>
                  </a:lnTo>
                  <a:lnTo>
                    <a:pt x="249" y="180"/>
                  </a:lnTo>
                  <a:lnTo>
                    <a:pt x="255" y="175"/>
                  </a:lnTo>
                  <a:lnTo>
                    <a:pt x="261" y="169"/>
                  </a:lnTo>
                  <a:lnTo>
                    <a:pt x="266" y="165"/>
                  </a:lnTo>
                  <a:lnTo>
                    <a:pt x="272" y="159"/>
                  </a:lnTo>
                  <a:lnTo>
                    <a:pt x="278" y="154"/>
                  </a:lnTo>
                  <a:lnTo>
                    <a:pt x="283" y="148"/>
                  </a:lnTo>
                  <a:lnTo>
                    <a:pt x="289" y="142"/>
                  </a:lnTo>
                  <a:lnTo>
                    <a:pt x="295" y="136"/>
                  </a:lnTo>
                  <a:lnTo>
                    <a:pt x="297" y="131"/>
                  </a:lnTo>
                  <a:lnTo>
                    <a:pt x="302" y="123"/>
                  </a:lnTo>
                  <a:lnTo>
                    <a:pt x="306" y="117"/>
                  </a:lnTo>
                  <a:lnTo>
                    <a:pt x="310" y="112"/>
                  </a:lnTo>
                  <a:lnTo>
                    <a:pt x="314" y="106"/>
                  </a:lnTo>
                  <a:lnTo>
                    <a:pt x="318" y="100"/>
                  </a:lnTo>
                  <a:lnTo>
                    <a:pt x="321" y="93"/>
                  </a:lnTo>
                  <a:lnTo>
                    <a:pt x="325" y="87"/>
                  </a:lnTo>
                  <a:lnTo>
                    <a:pt x="327" y="81"/>
                  </a:lnTo>
                  <a:lnTo>
                    <a:pt x="329" y="74"/>
                  </a:lnTo>
                  <a:lnTo>
                    <a:pt x="333" y="68"/>
                  </a:lnTo>
                  <a:lnTo>
                    <a:pt x="335" y="62"/>
                  </a:lnTo>
                  <a:lnTo>
                    <a:pt x="337" y="57"/>
                  </a:lnTo>
                  <a:lnTo>
                    <a:pt x="338" y="49"/>
                  </a:lnTo>
                  <a:lnTo>
                    <a:pt x="340" y="43"/>
                  </a:lnTo>
                  <a:lnTo>
                    <a:pt x="342" y="38"/>
                  </a:lnTo>
                  <a:lnTo>
                    <a:pt x="321" y="0"/>
                  </a:lnTo>
                  <a:lnTo>
                    <a:pt x="321" y="3"/>
                  </a:lnTo>
                  <a:lnTo>
                    <a:pt x="321" y="9"/>
                  </a:lnTo>
                  <a:lnTo>
                    <a:pt x="323" y="15"/>
                  </a:lnTo>
                  <a:lnTo>
                    <a:pt x="323" y="22"/>
                  </a:lnTo>
                  <a:lnTo>
                    <a:pt x="323" y="32"/>
                  </a:lnTo>
                  <a:lnTo>
                    <a:pt x="321" y="38"/>
                  </a:lnTo>
                  <a:lnTo>
                    <a:pt x="321" y="43"/>
                  </a:lnTo>
                  <a:lnTo>
                    <a:pt x="321" y="49"/>
                  </a:lnTo>
                  <a:lnTo>
                    <a:pt x="319" y="57"/>
                  </a:lnTo>
                  <a:lnTo>
                    <a:pt x="318" y="62"/>
                  </a:lnTo>
                  <a:lnTo>
                    <a:pt x="316" y="68"/>
                  </a:lnTo>
                  <a:lnTo>
                    <a:pt x="314" y="74"/>
                  </a:lnTo>
                  <a:lnTo>
                    <a:pt x="310" y="81"/>
                  </a:lnTo>
                  <a:lnTo>
                    <a:pt x="306" y="87"/>
                  </a:lnTo>
                  <a:lnTo>
                    <a:pt x="302" y="95"/>
                  </a:lnTo>
                  <a:lnTo>
                    <a:pt x="299" y="102"/>
                  </a:lnTo>
                  <a:lnTo>
                    <a:pt x="295" y="110"/>
                  </a:lnTo>
                  <a:lnTo>
                    <a:pt x="289" y="116"/>
                  </a:lnTo>
                  <a:lnTo>
                    <a:pt x="283" y="123"/>
                  </a:lnTo>
                  <a:lnTo>
                    <a:pt x="276" y="131"/>
                  </a:lnTo>
                  <a:lnTo>
                    <a:pt x="268" y="138"/>
                  </a:lnTo>
                  <a:lnTo>
                    <a:pt x="259" y="146"/>
                  </a:lnTo>
                  <a:lnTo>
                    <a:pt x="251" y="154"/>
                  </a:lnTo>
                  <a:lnTo>
                    <a:pt x="242" y="161"/>
                  </a:lnTo>
                  <a:lnTo>
                    <a:pt x="232" y="169"/>
                  </a:lnTo>
                  <a:lnTo>
                    <a:pt x="226" y="173"/>
                  </a:lnTo>
                  <a:lnTo>
                    <a:pt x="221" y="175"/>
                  </a:lnTo>
                  <a:lnTo>
                    <a:pt x="215" y="176"/>
                  </a:lnTo>
                  <a:lnTo>
                    <a:pt x="209" y="180"/>
                  </a:lnTo>
                  <a:lnTo>
                    <a:pt x="204" y="182"/>
                  </a:lnTo>
                  <a:lnTo>
                    <a:pt x="198" y="184"/>
                  </a:lnTo>
                  <a:lnTo>
                    <a:pt x="192" y="188"/>
                  </a:lnTo>
                  <a:lnTo>
                    <a:pt x="186" y="190"/>
                  </a:lnTo>
                  <a:lnTo>
                    <a:pt x="181" y="192"/>
                  </a:lnTo>
                  <a:lnTo>
                    <a:pt x="175" y="194"/>
                  </a:lnTo>
                  <a:lnTo>
                    <a:pt x="169" y="195"/>
                  </a:lnTo>
                  <a:lnTo>
                    <a:pt x="166" y="197"/>
                  </a:lnTo>
                  <a:lnTo>
                    <a:pt x="156" y="201"/>
                  </a:lnTo>
                  <a:lnTo>
                    <a:pt x="147" y="203"/>
                  </a:lnTo>
                  <a:lnTo>
                    <a:pt x="141" y="203"/>
                  </a:lnTo>
                  <a:lnTo>
                    <a:pt x="135" y="205"/>
                  </a:lnTo>
                  <a:lnTo>
                    <a:pt x="129" y="205"/>
                  </a:lnTo>
                  <a:lnTo>
                    <a:pt x="124" y="207"/>
                  </a:lnTo>
                  <a:lnTo>
                    <a:pt x="114" y="209"/>
                  </a:lnTo>
                  <a:lnTo>
                    <a:pt x="107" y="211"/>
                  </a:lnTo>
                  <a:lnTo>
                    <a:pt x="97" y="211"/>
                  </a:lnTo>
                  <a:lnTo>
                    <a:pt x="88" y="211"/>
                  </a:lnTo>
                  <a:lnTo>
                    <a:pt x="78" y="211"/>
                  </a:lnTo>
                  <a:lnTo>
                    <a:pt x="70" y="211"/>
                  </a:lnTo>
                  <a:lnTo>
                    <a:pt x="63" y="211"/>
                  </a:lnTo>
                  <a:lnTo>
                    <a:pt x="55" y="209"/>
                  </a:lnTo>
                  <a:lnTo>
                    <a:pt x="48" y="209"/>
                  </a:lnTo>
                  <a:lnTo>
                    <a:pt x="42" y="207"/>
                  </a:lnTo>
                  <a:lnTo>
                    <a:pt x="34" y="205"/>
                  </a:lnTo>
                  <a:lnTo>
                    <a:pt x="29" y="205"/>
                  </a:lnTo>
                  <a:lnTo>
                    <a:pt x="23" y="203"/>
                  </a:lnTo>
                  <a:lnTo>
                    <a:pt x="19" y="203"/>
                  </a:lnTo>
                  <a:lnTo>
                    <a:pt x="10" y="201"/>
                  </a:lnTo>
                  <a:lnTo>
                    <a:pt x="6" y="199"/>
                  </a:lnTo>
                  <a:lnTo>
                    <a:pt x="2" y="199"/>
                  </a:lnTo>
                  <a:lnTo>
                    <a:pt x="0" y="199"/>
                  </a:lnTo>
                  <a:lnTo>
                    <a:pt x="0" y="19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1" name="Freeform 383"/>
            <p:cNvSpPr>
              <a:spLocks/>
            </p:cNvSpPr>
            <p:nvPr/>
          </p:nvSpPr>
          <p:spPr bwMode="auto">
            <a:xfrm>
              <a:off x="3917" y="2710"/>
              <a:ext cx="127" cy="192"/>
            </a:xfrm>
            <a:custGeom>
              <a:avLst/>
              <a:gdLst>
                <a:gd name="T0" fmla="*/ 163 w 254"/>
                <a:gd name="T1" fmla="*/ 278 h 386"/>
                <a:gd name="T2" fmla="*/ 163 w 254"/>
                <a:gd name="T3" fmla="*/ 0 h 386"/>
                <a:gd name="T4" fmla="*/ 254 w 254"/>
                <a:gd name="T5" fmla="*/ 6 h 386"/>
                <a:gd name="T6" fmla="*/ 252 w 254"/>
                <a:gd name="T7" fmla="*/ 17 h 386"/>
                <a:gd name="T8" fmla="*/ 252 w 254"/>
                <a:gd name="T9" fmla="*/ 31 h 386"/>
                <a:gd name="T10" fmla="*/ 252 w 254"/>
                <a:gd name="T11" fmla="*/ 46 h 386"/>
                <a:gd name="T12" fmla="*/ 251 w 254"/>
                <a:gd name="T13" fmla="*/ 61 h 386"/>
                <a:gd name="T14" fmla="*/ 251 w 254"/>
                <a:gd name="T15" fmla="*/ 72 h 386"/>
                <a:gd name="T16" fmla="*/ 249 w 254"/>
                <a:gd name="T17" fmla="*/ 82 h 386"/>
                <a:gd name="T18" fmla="*/ 249 w 254"/>
                <a:gd name="T19" fmla="*/ 93 h 386"/>
                <a:gd name="T20" fmla="*/ 247 w 254"/>
                <a:gd name="T21" fmla="*/ 105 h 386"/>
                <a:gd name="T22" fmla="*/ 247 w 254"/>
                <a:gd name="T23" fmla="*/ 118 h 386"/>
                <a:gd name="T24" fmla="*/ 245 w 254"/>
                <a:gd name="T25" fmla="*/ 129 h 386"/>
                <a:gd name="T26" fmla="*/ 241 w 254"/>
                <a:gd name="T27" fmla="*/ 141 h 386"/>
                <a:gd name="T28" fmla="*/ 239 w 254"/>
                <a:gd name="T29" fmla="*/ 154 h 386"/>
                <a:gd name="T30" fmla="*/ 237 w 254"/>
                <a:gd name="T31" fmla="*/ 167 h 386"/>
                <a:gd name="T32" fmla="*/ 233 w 254"/>
                <a:gd name="T33" fmla="*/ 179 h 386"/>
                <a:gd name="T34" fmla="*/ 230 w 254"/>
                <a:gd name="T35" fmla="*/ 190 h 386"/>
                <a:gd name="T36" fmla="*/ 226 w 254"/>
                <a:gd name="T37" fmla="*/ 204 h 386"/>
                <a:gd name="T38" fmla="*/ 222 w 254"/>
                <a:gd name="T39" fmla="*/ 217 h 386"/>
                <a:gd name="T40" fmla="*/ 218 w 254"/>
                <a:gd name="T41" fmla="*/ 228 h 386"/>
                <a:gd name="T42" fmla="*/ 214 w 254"/>
                <a:gd name="T43" fmla="*/ 240 h 386"/>
                <a:gd name="T44" fmla="*/ 209 w 254"/>
                <a:gd name="T45" fmla="*/ 249 h 386"/>
                <a:gd name="T46" fmla="*/ 203 w 254"/>
                <a:gd name="T47" fmla="*/ 261 h 386"/>
                <a:gd name="T48" fmla="*/ 195 w 254"/>
                <a:gd name="T49" fmla="*/ 276 h 386"/>
                <a:gd name="T50" fmla="*/ 182 w 254"/>
                <a:gd name="T51" fmla="*/ 293 h 386"/>
                <a:gd name="T52" fmla="*/ 167 w 254"/>
                <a:gd name="T53" fmla="*/ 308 h 386"/>
                <a:gd name="T54" fmla="*/ 152 w 254"/>
                <a:gd name="T55" fmla="*/ 321 h 386"/>
                <a:gd name="T56" fmla="*/ 137 w 254"/>
                <a:gd name="T57" fmla="*/ 333 h 386"/>
                <a:gd name="T58" fmla="*/ 121 w 254"/>
                <a:gd name="T59" fmla="*/ 342 h 386"/>
                <a:gd name="T60" fmla="*/ 108 w 254"/>
                <a:gd name="T61" fmla="*/ 350 h 386"/>
                <a:gd name="T62" fmla="*/ 95 w 254"/>
                <a:gd name="T63" fmla="*/ 357 h 386"/>
                <a:gd name="T64" fmla="*/ 83 w 254"/>
                <a:gd name="T65" fmla="*/ 365 h 386"/>
                <a:gd name="T66" fmla="*/ 72 w 254"/>
                <a:gd name="T67" fmla="*/ 371 h 386"/>
                <a:gd name="T68" fmla="*/ 60 w 254"/>
                <a:gd name="T69" fmla="*/ 375 h 386"/>
                <a:gd name="T70" fmla="*/ 51 w 254"/>
                <a:gd name="T71" fmla="*/ 378 h 386"/>
                <a:gd name="T72" fmla="*/ 38 w 254"/>
                <a:gd name="T73" fmla="*/ 382 h 386"/>
                <a:gd name="T74" fmla="*/ 26 w 254"/>
                <a:gd name="T75" fmla="*/ 384 h 386"/>
                <a:gd name="T76" fmla="*/ 21 w 254"/>
                <a:gd name="T77" fmla="*/ 386 h 386"/>
                <a:gd name="T78" fmla="*/ 0 w 254"/>
                <a:gd name="T79" fmla="*/ 323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386">
                  <a:moveTo>
                    <a:pt x="0" y="323"/>
                  </a:moveTo>
                  <a:lnTo>
                    <a:pt x="163" y="278"/>
                  </a:lnTo>
                  <a:lnTo>
                    <a:pt x="218" y="114"/>
                  </a:lnTo>
                  <a:lnTo>
                    <a:pt x="163" y="0"/>
                  </a:lnTo>
                  <a:lnTo>
                    <a:pt x="254" y="4"/>
                  </a:lnTo>
                  <a:lnTo>
                    <a:pt x="254" y="6"/>
                  </a:lnTo>
                  <a:lnTo>
                    <a:pt x="254" y="14"/>
                  </a:lnTo>
                  <a:lnTo>
                    <a:pt x="252" y="17"/>
                  </a:lnTo>
                  <a:lnTo>
                    <a:pt x="252" y="23"/>
                  </a:lnTo>
                  <a:lnTo>
                    <a:pt x="252" y="31"/>
                  </a:lnTo>
                  <a:lnTo>
                    <a:pt x="252" y="38"/>
                  </a:lnTo>
                  <a:lnTo>
                    <a:pt x="252" y="46"/>
                  </a:lnTo>
                  <a:lnTo>
                    <a:pt x="251" y="55"/>
                  </a:lnTo>
                  <a:lnTo>
                    <a:pt x="251" y="61"/>
                  </a:lnTo>
                  <a:lnTo>
                    <a:pt x="251" y="67"/>
                  </a:lnTo>
                  <a:lnTo>
                    <a:pt x="251" y="72"/>
                  </a:lnTo>
                  <a:lnTo>
                    <a:pt x="251" y="78"/>
                  </a:lnTo>
                  <a:lnTo>
                    <a:pt x="249" y="82"/>
                  </a:lnTo>
                  <a:lnTo>
                    <a:pt x="249" y="88"/>
                  </a:lnTo>
                  <a:lnTo>
                    <a:pt x="249" y="93"/>
                  </a:lnTo>
                  <a:lnTo>
                    <a:pt x="249" y="99"/>
                  </a:lnTo>
                  <a:lnTo>
                    <a:pt x="247" y="105"/>
                  </a:lnTo>
                  <a:lnTo>
                    <a:pt x="247" y="110"/>
                  </a:lnTo>
                  <a:lnTo>
                    <a:pt x="247" y="118"/>
                  </a:lnTo>
                  <a:lnTo>
                    <a:pt x="247" y="124"/>
                  </a:lnTo>
                  <a:lnTo>
                    <a:pt x="245" y="129"/>
                  </a:lnTo>
                  <a:lnTo>
                    <a:pt x="243" y="135"/>
                  </a:lnTo>
                  <a:lnTo>
                    <a:pt x="241" y="141"/>
                  </a:lnTo>
                  <a:lnTo>
                    <a:pt x="241" y="148"/>
                  </a:lnTo>
                  <a:lnTo>
                    <a:pt x="239" y="154"/>
                  </a:lnTo>
                  <a:lnTo>
                    <a:pt x="237" y="160"/>
                  </a:lnTo>
                  <a:lnTo>
                    <a:pt x="237" y="167"/>
                  </a:lnTo>
                  <a:lnTo>
                    <a:pt x="235" y="173"/>
                  </a:lnTo>
                  <a:lnTo>
                    <a:pt x="233" y="179"/>
                  </a:lnTo>
                  <a:lnTo>
                    <a:pt x="232" y="185"/>
                  </a:lnTo>
                  <a:lnTo>
                    <a:pt x="230" y="190"/>
                  </a:lnTo>
                  <a:lnTo>
                    <a:pt x="230" y="198"/>
                  </a:lnTo>
                  <a:lnTo>
                    <a:pt x="226" y="204"/>
                  </a:lnTo>
                  <a:lnTo>
                    <a:pt x="226" y="209"/>
                  </a:lnTo>
                  <a:lnTo>
                    <a:pt x="222" y="217"/>
                  </a:lnTo>
                  <a:lnTo>
                    <a:pt x="222" y="223"/>
                  </a:lnTo>
                  <a:lnTo>
                    <a:pt x="218" y="228"/>
                  </a:lnTo>
                  <a:lnTo>
                    <a:pt x="216" y="234"/>
                  </a:lnTo>
                  <a:lnTo>
                    <a:pt x="214" y="240"/>
                  </a:lnTo>
                  <a:lnTo>
                    <a:pt x="213" y="245"/>
                  </a:lnTo>
                  <a:lnTo>
                    <a:pt x="209" y="249"/>
                  </a:lnTo>
                  <a:lnTo>
                    <a:pt x="207" y="255"/>
                  </a:lnTo>
                  <a:lnTo>
                    <a:pt x="203" y="261"/>
                  </a:lnTo>
                  <a:lnTo>
                    <a:pt x="201" y="266"/>
                  </a:lnTo>
                  <a:lnTo>
                    <a:pt x="195" y="276"/>
                  </a:lnTo>
                  <a:lnTo>
                    <a:pt x="190" y="285"/>
                  </a:lnTo>
                  <a:lnTo>
                    <a:pt x="182" y="293"/>
                  </a:lnTo>
                  <a:lnTo>
                    <a:pt x="175" y="302"/>
                  </a:lnTo>
                  <a:lnTo>
                    <a:pt x="167" y="308"/>
                  </a:lnTo>
                  <a:lnTo>
                    <a:pt x="159" y="316"/>
                  </a:lnTo>
                  <a:lnTo>
                    <a:pt x="152" y="321"/>
                  </a:lnTo>
                  <a:lnTo>
                    <a:pt x="144" y="327"/>
                  </a:lnTo>
                  <a:lnTo>
                    <a:pt x="137" y="333"/>
                  </a:lnTo>
                  <a:lnTo>
                    <a:pt x="129" y="337"/>
                  </a:lnTo>
                  <a:lnTo>
                    <a:pt x="121" y="342"/>
                  </a:lnTo>
                  <a:lnTo>
                    <a:pt x="116" y="346"/>
                  </a:lnTo>
                  <a:lnTo>
                    <a:pt x="108" y="350"/>
                  </a:lnTo>
                  <a:lnTo>
                    <a:pt x="102" y="354"/>
                  </a:lnTo>
                  <a:lnTo>
                    <a:pt x="95" y="357"/>
                  </a:lnTo>
                  <a:lnTo>
                    <a:pt x="89" y="361"/>
                  </a:lnTo>
                  <a:lnTo>
                    <a:pt x="83" y="365"/>
                  </a:lnTo>
                  <a:lnTo>
                    <a:pt x="78" y="367"/>
                  </a:lnTo>
                  <a:lnTo>
                    <a:pt x="72" y="371"/>
                  </a:lnTo>
                  <a:lnTo>
                    <a:pt x="66" y="373"/>
                  </a:lnTo>
                  <a:lnTo>
                    <a:pt x="60" y="375"/>
                  </a:lnTo>
                  <a:lnTo>
                    <a:pt x="55" y="376"/>
                  </a:lnTo>
                  <a:lnTo>
                    <a:pt x="51" y="378"/>
                  </a:lnTo>
                  <a:lnTo>
                    <a:pt x="47" y="380"/>
                  </a:lnTo>
                  <a:lnTo>
                    <a:pt x="38" y="382"/>
                  </a:lnTo>
                  <a:lnTo>
                    <a:pt x="32" y="384"/>
                  </a:lnTo>
                  <a:lnTo>
                    <a:pt x="26" y="384"/>
                  </a:lnTo>
                  <a:lnTo>
                    <a:pt x="22" y="386"/>
                  </a:lnTo>
                  <a:lnTo>
                    <a:pt x="21" y="386"/>
                  </a:lnTo>
                  <a:lnTo>
                    <a:pt x="21" y="386"/>
                  </a:lnTo>
                  <a:lnTo>
                    <a:pt x="0" y="323"/>
                  </a:lnTo>
                  <a:lnTo>
                    <a:pt x="0"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2" name="Freeform 384"/>
            <p:cNvSpPr>
              <a:spLocks/>
            </p:cNvSpPr>
            <p:nvPr/>
          </p:nvSpPr>
          <p:spPr bwMode="auto">
            <a:xfrm>
              <a:off x="4238" y="2923"/>
              <a:ext cx="59" cy="62"/>
            </a:xfrm>
            <a:custGeom>
              <a:avLst/>
              <a:gdLst>
                <a:gd name="T0" fmla="*/ 84 w 118"/>
                <a:gd name="T1" fmla="*/ 0 h 123"/>
                <a:gd name="T2" fmla="*/ 0 w 118"/>
                <a:gd name="T3" fmla="*/ 123 h 123"/>
                <a:gd name="T4" fmla="*/ 118 w 118"/>
                <a:gd name="T5" fmla="*/ 19 h 123"/>
                <a:gd name="T6" fmla="*/ 108 w 118"/>
                <a:gd name="T7" fmla="*/ 4 h 123"/>
                <a:gd name="T8" fmla="*/ 84 w 118"/>
                <a:gd name="T9" fmla="*/ 0 h 123"/>
                <a:gd name="T10" fmla="*/ 84 w 118"/>
                <a:gd name="T11" fmla="*/ 0 h 123"/>
              </a:gdLst>
              <a:ahLst/>
              <a:cxnLst>
                <a:cxn ang="0">
                  <a:pos x="T0" y="T1"/>
                </a:cxn>
                <a:cxn ang="0">
                  <a:pos x="T2" y="T3"/>
                </a:cxn>
                <a:cxn ang="0">
                  <a:pos x="T4" y="T5"/>
                </a:cxn>
                <a:cxn ang="0">
                  <a:pos x="T6" y="T7"/>
                </a:cxn>
                <a:cxn ang="0">
                  <a:pos x="T8" y="T9"/>
                </a:cxn>
                <a:cxn ang="0">
                  <a:pos x="T10" y="T11"/>
                </a:cxn>
              </a:cxnLst>
              <a:rect l="0" t="0" r="r" b="b"/>
              <a:pathLst>
                <a:path w="118" h="123">
                  <a:moveTo>
                    <a:pt x="84" y="0"/>
                  </a:moveTo>
                  <a:lnTo>
                    <a:pt x="0" y="123"/>
                  </a:lnTo>
                  <a:lnTo>
                    <a:pt x="118" y="19"/>
                  </a:lnTo>
                  <a:lnTo>
                    <a:pt x="108" y="4"/>
                  </a:lnTo>
                  <a:lnTo>
                    <a:pt x="84" y="0"/>
                  </a:lnTo>
                  <a:lnTo>
                    <a:pt x="84"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3" name="Freeform 385"/>
            <p:cNvSpPr>
              <a:spLocks/>
            </p:cNvSpPr>
            <p:nvPr/>
          </p:nvSpPr>
          <p:spPr bwMode="auto">
            <a:xfrm>
              <a:off x="4279" y="2883"/>
              <a:ext cx="27" cy="51"/>
            </a:xfrm>
            <a:custGeom>
              <a:avLst/>
              <a:gdLst>
                <a:gd name="T0" fmla="*/ 19 w 55"/>
                <a:gd name="T1" fmla="*/ 0 h 103"/>
                <a:gd name="T2" fmla="*/ 26 w 55"/>
                <a:gd name="T3" fmla="*/ 63 h 103"/>
                <a:gd name="T4" fmla="*/ 0 w 55"/>
                <a:gd name="T5" fmla="*/ 82 h 103"/>
                <a:gd name="T6" fmla="*/ 34 w 55"/>
                <a:gd name="T7" fmla="*/ 103 h 103"/>
                <a:gd name="T8" fmla="*/ 53 w 55"/>
                <a:gd name="T9" fmla="*/ 48 h 103"/>
                <a:gd name="T10" fmla="*/ 55 w 55"/>
                <a:gd name="T11" fmla="*/ 27 h 103"/>
                <a:gd name="T12" fmla="*/ 19 w 55"/>
                <a:gd name="T13" fmla="*/ 0 h 103"/>
                <a:gd name="T14" fmla="*/ 19 w 55"/>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03">
                  <a:moveTo>
                    <a:pt x="19" y="0"/>
                  </a:moveTo>
                  <a:lnTo>
                    <a:pt x="26" y="63"/>
                  </a:lnTo>
                  <a:lnTo>
                    <a:pt x="0" y="82"/>
                  </a:lnTo>
                  <a:lnTo>
                    <a:pt x="34" y="103"/>
                  </a:lnTo>
                  <a:lnTo>
                    <a:pt x="53" y="48"/>
                  </a:lnTo>
                  <a:lnTo>
                    <a:pt x="55" y="27"/>
                  </a:lnTo>
                  <a:lnTo>
                    <a:pt x="19" y="0"/>
                  </a:lnTo>
                  <a:lnTo>
                    <a:pt x="19"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4" name="Freeform 386"/>
            <p:cNvSpPr>
              <a:spLocks/>
            </p:cNvSpPr>
            <p:nvPr/>
          </p:nvSpPr>
          <p:spPr bwMode="auto">
            <a:xfrm>
              <a:off x="4353" y="3155"/>
              <a:ext cx="26" cy="90"/>
            </a:xfrm>
            <a:custGeom>
              <a:avLst/>
              <a:gdLst>
                <a:gd name="T0" fmla="*/ 0 w 51"/>
                <a:gd name="T1" fmla="*/ 0 h 179"/>
                <a:gd name="T2" fmla="*/ 6 w 51"/>
                <a:gd name="T3" fmla="*/ 37 h 179"/>
                <a:gd name="T4" fmla="*/ 28 w 51"/>
                <a:gd name="T5" fmla="*/ 65 h 179"/>
                <a:gd name="T6" fmla="*/ 25 w 51"/>
                <a:gd name="T7" fmla="*/ 90 h 179"/>
                <a:gd name="T8" fmla="*/ 23 w 51"/>
                <a:gd name="T9" fmla="*/ 92 h 179"/>
                <a:gd name="T10" fmla="*/ 21 w 51"/>
                <a:gd name="T11" fmla="*/ 97 h 179"/>
                <a:gd name="T12" fmla="*/ 17 w 51"/>
                <a:gd name="T13" fmla="*/ 99 h 179"/>
                <a:gd name="T14" fmla="*/ 15 w 51"/>
                <a:gd name="T15" fmla="*/ 105 h 179"/>
                <a:gd name="T16" fmla="*/ 13 w 51"/>
                <a:gd name="T17" fmla="*/ 109 h 179"/>
                <a:gd name="T18" fmla="*/ 11 w 51"/>
                <a:gd name="T19" fmla="*/ 116 h 179"/>
                <a:gd name="T20" fmla="*/ 8 w 51"/>
                <a:gd name="T21" fmla="*/ 122 h 179"/>
                <a:gd name="T22" fmla="*/ 6 w 51"/>
                <a:gd name="T23" fmla="*/ 128 h 179"/>
                <a:gd name="T24" fmla="*/ 4 w 51"/>
                <a:gd name="T25" fmla="*/ 135 h 179"/>
                <a:gd name="T26" fmla="*/ 2 w 51"/>
                <a:gd name="T27" fmla="*/ 145 h 179"/>
                <a:gd name="T28" fmla="*/ 0 w 51"/>
                <a:gd name="T29" fmla="*/ 153 h 179"/>
                <a:gd name="T30" fmla="*/ 0 w 51"/>
                <a:gd name="T31" fmla="*/ 160 h 179"/>
                <a:gd name="T32" fmla="*/ 0 w 51"/>
                <a:gd name="T33" fmla="*/ 170 h 179"/>
                <a:gd name="T34" fmla="*/ 2 w 51"/>
                <a:gd name="T35" fmla="*/ 179 h 179"/>
                <a:gd name="T36" fmla="*/ 44 w 51"/>
                <a:gd name="T37" fmla="*/ 92 h 179"/>
                <a:gd name="T38" fmla="*/ 36 w 51"/>
                <a:gd name="T39" fmla="*/ 52 h 179"/>
                <a:gd name="T40" fmla="*/ 40 w 51"/>
                <a:gd name="T41" fmla="*/ 39 h 179"/>
                <a:gd name="T42" fmla="*/ 51 w 51"/>
                <a:gd name="T43" fmla="*/ 8 h 179"/>
                <a:gd name="T44" fmla="*/ 0 w 51"/>
                <a:gd name="T45" fmla="*/ 0 h 179"/>
                <a:gd name="T46" fmla="*/ 0 w 51"/>
                <a:gd name="T4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79">
                  <a:moveTo>
                    <a:pt x="0" y="0"/>
                  </a:moveTo>
                  <a:lnTo>
                    <a:pt x="6" y="37"/>
                  </a:lnTo>
                  <a:lnTo>
                    <a:pt x="28" y="65"/>
                  </a:lnTo>
                  <a:lnTo>
                    <a:pt x="25" y="90"/>
                  </a:lnTo>
                  <a:lnTo>
                    <a:pt x="23" y="92"/>
                  </a:lnTo>
                  <a:lnTo>
                    <a:pt x="21" y="97"/>
                  </a:lnTo>
                  <a:lnTo>
                    <a:pt x="17" y="99"/>
                  </a:lnTo>
                  <a:lnTo>
                    <a:pt x="15" y="105"/>
                  </a:lnTo>
                  <a:lnTo>
                    <a:pt x="13" y="109"/>
                  </a:lnTo>
                  <a:lnTo>
                    <a:pt x="11" y="116"/>
                  </a:lnTo>
                  <a:lnTo>
                    <a:pt x="8" y="122"/>
                  </a:lnTo>
                  <a:lnTo>
                    <a:pt x="6" y="128"/>
                  </a:lnTo>
                  <a:lnTo>
                    <a:pt x="4" y="135"/>
                  </a:lnTo>
                  <a:lnTo>
                    <a:pt x="2" y="145"/>
                  </a:lnTo>
                  <a:lnTo>
                    <a:pt x="0" y="153"/>
                  </a:lnTo>
                  <a:lnTo>
                    <a:pt x="0" y="160"/>
                  </a:lnTo>
                  <a:lnTo>
                    <a:pt x="0" y="170"/>
                  </a:lnTo>
                  <a:lnTo>
                    <a:pt x="2" y="179"/>
                  </a:lnTo>
                  <a:lnTo>
                    <a:pt x="44" y="92"/>
                  </a:lnTo>
                  <a:lnTo>
                    <a:pt x="36" y="52"/>
                  </a:lnTo>
                  <a:lnTo>
                    <a:pt x="40" y="39"/>
                  </a:lnTo>
                  <a:lnTo>
                    <a:pt x="51" y="8"/>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5" name="Freeform 387"/>
            <p:cNvSpPr>
              <a:spLocks/>
            </p:cNvSpPr>
            <p:nvPr/>
          </p:nvSpPr>
          <p:spPr bwMode="auto">
            <a:xfrm>
              <a:off x="3914" y="2944"/>
              <a:ext cx="135" cy="143"/>
            </a:xfrm>
            <a:custGeom>
              <a:avLst/>
              <a:gdLst>
                <a:gd name="T0" fmla="*/ 0 w 270"/>
                <a:gd name="T1" fmla="*/ 0 h 285"/>
                <a:gd name="T2" fmla="*/ 133 w 270"/>
                <a:gd name="T3" fmla="*/ 285 h 285"/>
                <a:gd name="T4" fmla="*/ 270 w 270"/>
                <a:gd name="T5" fmla="*/ 226 h 285"/>
                <a:gd name="T6" fmla="*/ 0 w 270"/>
                <a:gd name="T7" fmla="*/ 0 h 285"/>
                <a:gd name="T8" fmla="*/ 0 w 270"/>
                <a:gd name="T9" fmla="*/ 0 h 285"/>
              </a:gdLst>
              <a:ahLst/>
              <a:cxnLst>
                <a:cxn ang="0">
                  <a:pos x="T0" y="T1"/>
                </a:cxn>
                <a:cxn ang="0">
                  <a:pos x="T2" y="T3"/>
                </a:cxn>
                <a:cxn ang="0">
                  <a:pos x="T4" y="T5"/>
                </a:cxn>
                <a:cxn ang="0">
                  <a:pos x="T6" y="T7"/>
                </a:cxn>
                <a:cxn ang="0">
                  <a:pos x="T8" y="T9"/>
                </a:cxn>
              </a:cxnLst>
              <a:rect l="0" t="0" r="r" b="b"/>
              <a:pathLst>
                <a:path w="270" h="285">
                  <a:moveTo>
                    <a:pt x="0" y="0"/>
                  </a:moveTo>
                  <a:lnTo>
                    <a:pt x="133" y="285"/>
                  </a:lnTo>
                  <a:lnTo>
                    <a:pt x="270" y="226"/>
                  </a:lnTo>
                  <a:lnTo>
                    <a:pt x="0" y="0"/>
                  </a:lnTo>
                  <a:lnTo>
                    <a:pt x="0" y="0"/>
                  </a:lnTo>
                  <a:close/>
                </a:path>
              </a:pathLst>
            </a:custGeom>
            <a:solidFill>
              <a:srgbClr val="9CBA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6" name="Freeform 388"/>
            <p:cNvSpPr>
              <a:spLocks/>
            </p:cNvSpPr>
            <p:nvPr/>
          </p:nvSpPr>
          <p:spPr bwMode="auto">
            <a:xfrm>
              <a:off x="4368" y="2954"/>
              <a:ext cx="27" cy="32"/>
            </a:xfrm>
            <a:custGeom>
              <a:avLst/>
              <a:gdLst>
                <a:gd name="T0" fmla="*/ 25 w 54"/>
                <a:gd name="T1" fmla="*/ 0 h 64"/>
                <a:gd name="T2" fmla="*/ 0 w 54"/>
                <a:gd name="T3" fmla="*/ 53 h 64"/>
                <a:gd name="T4" fmla="*/ 17 w 54"/>
                <a:gd name="T5" fmla="*/ 64 h 64"/>
                <a:gd name="T6" fmla="*/ 54 w 54"/>
                <a:gd name="T7" fmla="*/ 19 h 64"/>
                <a:gd name="T8" fmla="*/ 25 w 54"/>
                <a:gd name="T9" fmla="*/ 0 h 64"/>
                <a:gd name="T10" fmla="*/ 25 w 54"/>
                <a:gd name="T11" fmla="*/ 0 h 64"/>
              </a:gdLst>
              <a:ahLst/>
              <a:cxnLst>
                <a:cxn ang="0">
                  <a:pos x="T0" y="T1"/>
                </a:cxn>
                <a:cxn ang="0">
                  <a:pos x="T2" y="T3"/>
                </a:cxn>
                <a:cxn ang="0">
                  <a:pos x="T4" y="T5"/>
                </a:cxn>
                <a:cxn ang="0">
                  <a:pos x="T6" y="T7"/>
                </a:cxn>
                <a:cxn ang="0">
                  <a:pos x="T8" y="T9"/>
                </a:cxn>
                <a:cxn ang="0">
                  <a:pos x="T10" y="T11"/>
                </a:cxn>
              </a:cxnLst>
              <a:rect l="0" t="0" r="r" b="b"/>
              <a:pathLst>
                <a:path w="54" h="64">
                  <a:moveTo>
                    <a:pt x="25" y="0"/>
                  </a:moveTo>
                  <a:lnTo>
                    <a:pt x="0" y="53"/>
                  </a:lnTo>
                  <a:lnTo>
                    <a:pt x="17" y="64"/>
                  </a:lnTo>
                  <a:lnTo>
                    <a:pt x="54" y="19"/>
                  </a:lnTo>
                  <a:lnTo>
                    <a:pt x="25" y="0"/>
                  </a:lnTo>
                  <a:lnTo>
                    <a:pt x="25"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7" name="Freeform 389"/>
            <p:cNvSpPr>
              <a:spLocks/>
            </p:cNvSpPr>
            <p:nvPr/>
          </p:nvSpPr>
          <p:spPr bwMode="auto">
            <a:xfrm>
              <a:off x="3950" y="2880"/>
              <a:ext cx="281" cy="161"/>
            </a:xfrm>
            <a:custGeom>
              <a:avLst/>
              <a:gdLst>
                <a:gd name="T0" fmla="*/ 118 w 563"/>
                <a:gd name="T1" fmla="*/ 0 h 323"/>
                <a:gd name="T2" fmla="*/ 563 w 563"/>
                <a:gd name="T3" fmla="*/ 280 h 323"/>
                <a:gd name="T4" fmla="*/ 439 w 563"/>
                <a:gd name="T5" fmla="*/ 323 h 323"/>
                <a:gd name="T6" fmla="*/ 152 w 563"/>
                <a:gd name="T7" fmla="*/ 202 h 323"/>
                <a:gd name="T8" fmla="*/ 0 w 563"/>
                <a:gd name="T9" fmla="*/ 73 h 323"/>
                <a:gd name="T10" fmla="*/ 118 w 563"/>
                <a:gd name="T11" fmla="*/ 0 h 323"/>
                <a:gd name="T12" fmla="*/ 118 w 563"/>
                <a:gd name="T13" fmla="*/ 0 h 323"/>
              </a:gdLst>
              <a:ahLst/>
              <a:cxnLst>
                <a:cxn ang="0">
                  <a:pos x="T0" y="T1"/>
                </a:cxn>
                <a:cxn ang="0">
                  <a:pos x="T2" y="T3"/>
                </a:cxn>
                <a:cxn ang="0">
                  <a:pos x="T4" y="T5"/>
                </a:cxn>
                <a:cxn ang="0">
                  <a:pos x="T6" y="T7"/>
                </a:cxn>
                <a:cxn ang="0">
                  <a:pos x="T8" y="T9"/>
                </a:cxn>
                <a:cxn ang="0">
                  <a:pos x="T10" y="T11"/>
                </a:cxn>
                <a:cxn ang="0">
                  <a:pos x="T12" y="T13"/>
                </a:cxn>
              </a:cxnLst>
              <a:rect l="0" t="0" r="r" b="b"/>
              <a:pathLst>
                <a:path w="563" h="323">
                  <a:moveTo>
                    <a:pt x="118" y="0"/>
                  </a:moveTo>
                  <a:lnTo>
                    <a:pt x="563" y="280"/>
                  </a:lnTo>
                  <a:lnTo>
                    <a:pt x="439" y="323"/>
                  </a:lnTo>
                  <a:lnTo>
                    <a:pt x="152" y="202"/>
                  </a:lnTo>
                  <a:lnTo>
                    <a:pt x="0" y="73"/>
                  </a:lnTo>
                  <a:lnTo>
                    <a:pt x="118" y="0"/>
                  </a:lnTo>
                  <a:lnTo>
                    <a:pt x="11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8" name="Freeform 390"/>
            <p:cNvSpPr>
              <a:spLocks/>
            </p:cNvSpPr>
            <p:nvPr/>
          </p:nvSpPr>
          <p:spPr bwMode="auto">
            <a:xfrm>
              <a:off x="4267" y="3047"/>
              <a:ext cx="216" cy="80"/>
            </a:xfrm>
            <a:custGeom>
              <a:avLst/>
              <a:gdLst>
                <a:gd name="T0" fmla="*/ 28 w 431"/>
                <a:gd name="T1" fmla="*/ 0 h 159"/>
                <a:gd name="T2" fmla="*/ 0 w 431"/>
                <a:gd name="T3" fmla="*/ 51 h 159"/>
                <a:gd name="T4" fmla="*/ 431 w 431"/>
                <a:gd name="T5" fmla="*/ 159 h 159"/>
                <a:gd name="T6" fmla="*/ 28 w 431"/>
                <a:gd name="T7" fmla="*/ 0 h 159"/>
                <a:gd name="T8" fmla="*/ 28 w 431"/>
                <a:gd name="T9" fmla="*/ 0 h 159"/>
              </a:gdLst>
              <a:ahLst/>
              <a:cxnLst>
                <a:cxn ang="0">
                  <a:pos x="T0" y="T1"/>
                </a:cxn>
                <a:cxn ang="0">
                  <a:pos x="T2" y="T3"/>
                </a:cxn>
                <a:cxn ang="0">
                  <a:pos x="T4" y="T5"/>
                </a:cxn>
                <a:cxn ang="0">
                  <a:pos x="T6" y="T7"/>
                </a:cxn>
                <a:cxn ang="0">
                  <a:pos x="T8" y="T9"/>
                </a:cxn>
              </a:cxnLst>
              <a:rect l="0" t="0" r="r" b="b"/>
              <a:pathLst>
                <a:path w="431" h="159">
                  <a:moveTo>
                    <a:pt x="28" y="0"/>
                  </a:moveTo>
                  <a:lnTo>
                    <a:pt x="0" y="51"/>
                  </a:lnTo>
                  <a:lnTo>
                    <a:pt x="431" y="159"/>
                  </a:lnTo>
                  <a:lnTo>
                    <a:pt x="28" y="0"/>
                  </a:lnTo>
                  <a:lnTo>
                    <a:pt x="28"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799" name="Freeform 391"/>
            <p:cNvSpPr>
              <a:spLocks/>
            </p:cNvSpPr>
            <p:nvPr/>
          </p:nvSpPr>
          <p:spPr bwMode="auto">
            <a:xfrm>
              <a:off x="4356" y="3171"/>
              <a:ext cx="18" cy="31"/>
            </a:xfrm>
            <a:custGeom>
              <a:avLst/>
              <a:gdLst>
                <a:gd name="T0" fmla="*/ 0 w 36"/>
                <a:gd name="T1" fmla="*/ 0 h 61"/>
                <a:gd name="T2" fmla="*/ 19 w 36"/>
                <a:gd name="T3" fmla="*/ 59 h 61"/>
                <a:gd name="T4" fmla="*/ 36 w 36"/>
                <a:gd name="T5" fmla="*/ 61 h 61"/>
                <a:gd name="T6" fmla="*/ 36 w 36"/>
                <a:gd name="T7" fmla="*/ 6 h 61"/>
                <a:gd name="T8" fmla="*/ 0 w 36"/>
                <a:gd name="T9" fmla="*/ 0 h 61"/>
                <a:gd name="T10" fmla="*/ 0 w 36"/>
                <a:gd name="T11" fmla="*/ 0 h 61"/>
              </a:gdLst>
              <a:ahLst/>
              <a:cxnLst>
                <a:cxn ang="0">
                  <a:pos x="T0" y="T1"/>
                </a:cxn>
                <a:cxn ang="0">
                  <a:pos x="T2" y="T3"/>
                </a:cxn>
                <a:cxn ang="0">
                  <a:pos x="T4" y="T5"/>
                </a:cxn>
                <a:cxn ang="0">
                  <a:pos x="T6" y="T7"/>
                </a:cxn>
                <a:cxn ang="0">
                  <a:pos x="T8" y="T9"/>
                </a:cxn>
                <a:cxn ang="0">
                  <a:pos x="T10" y="T11"/>
                </a:cxn>
              </a:cxnLst>
              <a:rect l="0" t="0" r="r" b="b"/>
              <a:pathLst>
                <a:path w="36" h="61">
                  <a:moveTo>
                    <a:pt x="0" y="0"/>
                  </a:moveTo>
                  <a:lnTo>
                    <a:pt x="19" y="59"/>
                  </a:lnTo>
                  <a:lnTo>
                    <a:pt x="36" y="61"/>
                  </a:lnTo>
                  <a:lnTo>
                    <a:pt x="36" y="6"/>
                  </a:lnTo>
                  <a:lnTo>
                    <a:pt x="0" y="0"/>
                  </a:lnTo>
                  <a:lnTo>
                    <a:pt x="0"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0" name="Freeform 392"/>
            <p:cNvSpPr>
              <a:spLocks/>
            </p:cNvSpPr>
            <p:nvPr/>
          </p:nvSpPr>
          <p:spPr bwMode="auto">
            <a:xfrm>
              <a:off x="3755" y="2981"/>
              <a:ext cx="170" cy="110"/>
            </a:xfrm>
            <a:custGeom>
              <a:avLst/>
              <a:gdLst>
                <a:gd name="T0" fmla="*/ 336 w 340"/>
                <a:gd name="T1" fmla="*/ 100 h 218"/>
                <a:gd name="T2" fmla="*/ 328 w 340"/>
                <a:gd name="T3" fmla="*/ 89 h 218"/>
                <a:gd name="T4" fmla="*/ 317 w 340"/>
                <a:gd name="T5" fmla="*/ 74 h 218"/>
                <a:gd name="T6" fmla="*/ 304 w 340"/>
                <a:gd name="T7" fmla="*/ 59 h 218"/>
                <a:gd name="T8" fmla="*/ 292 w 340"/>
                <a:gd name="T9" fmla="*/ 49 h 218"/>
                <a:gd name="T10" fmla="*/ 281 w 340"/>
                <a:gd name="T11" fmla="*/ 42 h 218"/>
                <a:gd name="T12" fmla="*/ 268 w 340"/>
                <a:gd name="T13" fmla="*/ 34 h 218"/>
                <a:gd name="T14" fmla="*/ 254 w 340"/>
                <a:gd name="T15" fmla="*/ 26 h 218"/>
                <a:gd name="T16" fmla="*/ 239 w 340"/>
                <a:gd name="T17" fmla="*/ 19 h 218"/>
                <a:gd name="T18" fmla="*/ 224 w 340"/>
                <a:gd name="T19" fmla="*/ 13 h 218"/>
                <a:gd name="T20" fmla="*/ 207 w 340"/>
                <a:gd name="T21" fmla="*/ 9 h 218"/>
                <a:gd name="T22" fmla="*/ 192 w 340"/>
                <a:gd name="T23" fmla="*/ 4 h 218"/>
                <a:gd name="T24" fmla="*/ 174 w 340"/>
                <a:gd name="T25" fmla="*/ 2 h 218"/>
                <a:gd name="T26" fmla="*/ 157 w 340"/>
                <a:gd name="T27" fmla="*/ 0 h 218"/>
                <a:gd name="T28" fmla="*/ 142 w 340"/>
                <a:gd name="T29" fmla="*/ 0 h 218"/>
                <a:gd name="T30" fmla="*/ 123 w 340"/>
                <a:gd name="T31" fmla="*/ 0 h 218"/>
                <a:gd name="T32" fmla="*/ 106 w 340"/>
                <a:gd name="T33" fmla="*/ 0 h 218"/>
                <a:gd name="T34" fmla="*/ 91 w 340"/>
                <a:gd name="T35" fmla="*/ 2 h 218"/>
                <a:gd name="T36" fmla="*/ 78 w 340"/>
                <a:gd name="T37" fmla="*/ 5 h 218"/>
                <a:gd name="T38" fmla="*/ 64 w 340"/>
                <a:gd name="T39" fmla="*/ 9 h 218"/>
                <a:gd name="T40" fmla="*/ 51 w 340"/>
                <a:gd name="T41" fmla="*/ 15 h 218"/>
                <a:gd name="T42" fmla="*/ 36 w 340"/>
                <a:gd name="T43" fmla="*/ 24 h 218"/>
                <a:gd name="T44" fmla="*/ 19 w 340"/>
                <a:gd name="T45" fmla="*/ 40 h 218"/>
                <a:gd name="T46" fmla="*/ 5 w 340"/>
                <a:gd name="T47" fmla="*/ 57 h 218"/>
                <a:gd name="T48" fmla="*/ 2 w 340"/>
                <a:gd name="T49" fmla="*/ 72 h 218"/>
                <a:gd name="T50" fmla="*/ 0 w 340"/>
                <a:gd name="T51" fmla="*/ 83 h 218"/>
                <a:gd name="T52" fmla="*/ 0 w 340"/>
                <a:gd name="T53" fmla="*/ 95 h 218"/>
                <a:gd name="T54" fmla="*/ 3 w 340"/>
                <a:gd name="T55" fmla="*/ 104 h 218"/>
                <a:gd name="T56" fmla="*/ 7 w 340"/>
                <a:gd name="T57" fmla="*/ 116 h 218"/>
                <a:gd name="T58" fmla="*/ 13 w 340"/>
                <a:gd name="T59" fmla="*/ 127 h 218"/>
                <a:gd name="T60" fmla="*/ 19 w 340"/>
                <a:gd name="T61" fmla="*/ 137 h 218"/>
                <a:gd name="T62" fmla="*/ 28 w 340"/>
                <a:gd name="T63" fmla="*/ 148 h 218"/>
                <a:gd name="T64" fmla="*/ 38 w 340"/>
                <a:gd name="T65" fmla="*/ 156 h 218"/>
                <a:gd name="T66" fmla="*/ 47 w 340"/>
                <a:gd name="T67" fmla="*/ 165 h 218"/>
                <a:gd name="T68" fmla="*/ 60 w 340"/>
                <a:gd name="T69" fmla="*/ 175 h 218"/>
                <a:gd name="T70" fmla="*/ 74 w 340"/>
                <a:gd name="T71" fmla="*/ 182 h 218"/>
                <a:gd name="T72" fmla="*/ 87 w 340"/>
                <a:gd name="T73" fmla="*/ 190 h 218"/>
                <a:gd name="T74" fmla="*/ 100 w 340"/>
                <a:gd name="T75" fmla="*/ 195 h 218"/>
                <a:gd name="T76" fmla="*/ 116 w 340"/>
                <a:gd name="T77" fmla="*/ 201 h 218"/>
                <a:gd name="T78" fmla="*/ 133 w 340"/>
                <a:gd name="T79" fmla="*/ 207 h 218"/>
                <a:gd name="T80" fmla="*/ 148 w 340"/>
                <a:gd name="T81" fmla="*/ 211 h 218"/>
                <a:gd name="T82" fmla="*/ 165 w 340"/>
                <a:gd name="T83" fmla="*/ 213 h 218"/>
                <a:gd name="T84" fmla="*/ 182 w 340"/>
                <a:gd name="T85" fmla="*/ 216 h 218"/>
                <a:gd name="T86" fmla="*/ 199 w 340"/>
                <a:gd name="T87" fmla="*/ 216 h 218"/>
                <a:gd name="T88" fmla="*/ 216 w 340"/>
                <a:gd name="T89" fmla="*/ 216 h 218"/>
                <a:gd name="T90" fmla="*/ 233 w 340"/>
                <a:gd name="T91" fmla="*/ 214 h 218"/>
                <a:gd name="T92" fmla="*/ 247 w 340"/>
                <a:gd name="T93" fmla="*/ 213 h 218"/>
                <a:gd name="T94" fmla="*/ 262 w 340"/>
                <a:gd name="T95" fmla="*/ 209 h 218"/>
                <a:gd name="T96" fmla="*/ 277 w 340"/>
                <a:gd name="T97" fmla="*/ 205 h 218"/>
                <a:gd name="T98" fmla="*/ 288 w 340"/>
                <a:gd name="T99" fmla="*/ 199 h 218"/>
                <a:gd name="T100" fmla="*/ 300 w 340"/>
                <a:gd name="T101" fmla="*/ 194 h 218"/>
                <a:gd name="T102" fmla="*/ 309 w 340"/>
                <a:gd name="T103" fmla="*/ 186 h 218"/>
                <a:gd name="T104" fmla="*/ 323 w 340"/>
                <a:gd name="T105" fmla="*/ 175 h 218"/>
                <a:gd name="T106" fmla="*/ 334 w 340"/>
                <a:gd name="T107" fmla="*/ 157 h 218"/>
                <a:gd name="T108" fmla="*/ 340 w 340"/>
                <a:gd name="T109" fmla="*/ 144 h 218"/>
                <a:gd name="T110" fmla="*/ 340 w 340"/>
                <a:gd name="T111" fmla="*/ 133 h 218"/>
                <a:gd name="T112" fmla="*/ 340 w 340"/>
                <a:gd name="T113" fmla="*/ 123 h 218"/>
                <a:gd name="T114" fmla="*/ 338 w 340"/>
                <a:gd name="T115" fmla="*/ 112 h 218"/>
                <a:gd name="T116" fmla="*/ 338 w 340"/>
                <a:gd name="T117" fmla="*/ 10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40" h="218">
                  <a:moveTo>
                    <a:pt x="338" y="106"/>
                  </a:moveTo>
                  <a:lnTo>
                    <a:pt x="336" y="100"/>
                  </a:lnTo>
                  <a:lnTo>
                    <a:pt x="332" y="95"/>
                  </a:lnTo>
                  <a:lnTo>
                    <a:pt x="328" y="89"/>
                  </a:lnTo>
                  <a:lnTo>
                    <a:pt x="326" y="83"/>
                  </a:lnTo>
                  <a:lnTo>
                    <a:pt x="317" y="74"/>
                  </a:lnTo>
                  <a:lnTo>
                    <a:pt x="309" y="64"/>
                  </a:lnTo>
                  <a:lnTo>
                    <a:pt x="304" y="59"/>
                  </a:lnTo>
                  <a:lnTo>
                    <a:pt x="298" y="53"/>
                  </a:lnTo>
                  <a:lnTo>
                    <a:pt x="292" y="49"/>
                  </a:lnTo>
                  <a:lnTo>
                    <a:pt x="287" y="45"/>
                  </a:lnTo>
                  <a:lnTo>
                    <a:pt x="281" y="42"/>
                  </a:lnTo>
                  <a:lnTo>
                    <a:pt x="275" y="38"/>
                  </a:lnTo>
                  <a:lnTo>
                    <a:pt x="268" y="34"/>
                  </a:lnTo>
                  <a:lnTo>
                    <a:pt x="262" y="30"/>
                  </a:lnTo>
                  <a:lnTo>
                    <a:pt x="254" y="26"/>
                  </a:lnTo>
                  <a:lnTo>
                    <a:pt x="247" y="23"/>
                  </a:lnTo>
                  <a:lnTo>
                    <a:pt x="239" y="19"/>
                  </a:lnTo>
                  <a:lnTo>
                    <a:pt x="231" y="17"/>
                  </a:lnTo>
                  <a:lnTo>
                    <a:pt x="224" y="13"/>
                  </a:lnTo>
                  <a:lnTo>
                    <a:pt x="216" y="11"/>
                  </a:lnTo>
                  <a:lnTo>
                    <a:pt x="207" y="9"/>
                  </a:lnTo>
                  <a:lnTo>
                    <a:pt x="199" y="7"/>
                  </a:lnTo>
                  <a:lnTo>
                    <a:pt x="192" y="4"/>
                  </a:lnTo>
                  <a:lnTo>
                    <a:pt x="184" y="4"/>
                  </a:lnTo>
                  <a:lnTo>
                    <a:pt x="174" y="2"/>
                  </a:lnTo>
                  <a:lnTo>
                    <a:pt x="167" y="2"/>
                  </a:lnTo>
                  <a:lnTo>
                    <a:pt x="157" y="0"/>
                  </a:lnTo>
                  <a:lnTo>
                    <a:pt x="150" y="0"/>
                  </a:lnTo>
                  <a:lnTo>
                    <a:pt x="142" y="0"/>
                  </a:lnTo>
                  <a:lnTo>
                    <a:pt x="133" y="0"/>
                  </a:lnTo>
                  <a:lnTo>
                    <a:pt x="123" y="0"/>
                  </a:lnTo>
                  <a:lnTo>
                    <a:pt x="116" y="0"/>
                  </a:lnTo>
                  <a:lnTo>
                    <a:pt x="106" y="0"/>
                  </a:lnTo>
                  <a:lnTo>
                    <a:pt x="98" y="2"/>
                  </a:lnTo>
                  <a:lnTo>
                    <a:pt x="91" y="2"/>
                  </a:lnTo>
                  <a:lnTo>
                    <a:pt x="85" y="4"/>
                  </a:lnTo>
                  <a:lnTo>
                    <a:pt x="78" y="5"/>
                  </a:lnTo>
                  <a:lnTo>
                    <a:pt x="72" y="7"/>
                  </a:lnTo>
                  <a:lnTo>
                    <a:pt x="64" y="9"/>
                  </a:lnTo>
                  <a:lnTo>
                    <a:pt x="57" y="13"/>
                  </a:lnTo>
                  <a:lnTo>
                    <a:pt x="51" y="15"/>
                  </a:lnTo>
                  <a:lnTo>
                    <a:pt x="47" y="19"/>
                  </a:lnTo>
                  <a:lnTo>
                    <a:pt x="36" y="24"/>
                  </a:lnTo>
                  <a:lnTo>
                    <a:pt x="28" y="34"/>
                  </a:lnTo>
                  <a:lnTo>
                    <a:pt x="19" y="40"/>
                  </a:lnTo>
                  <a:lnTo>
                    <a:pt x="11" y="49"/>
                  </a:lnTo>
                  <a:lnTo>
                    <a:pt x="5" y="57"/>
                  </a:lnTo>
                  <a:lnTo>
                    <a:pt x="3" y="68"/>
                  </a:lnTo>
                  <a:lnTo>
                    <a:pt x="2" y="72"/>
                  </a:lnTo>
                  <a:lnTo>
                    <a:pt x="0" y="78"/>
                  </a:lnTo>
                  <a:lnTo>
                    <a:pt x="0" y="83"/>
                  </a:lnTo>
                  <a:lnTo>
                    <a:pt x="0" y="89"/>
                  </a:lnTo>
                  <a:lnTo>
                    <a:pt x="0" y="95"/>
                  </a:lnTo>
                  <a:lnTo>
                    <a:pt x="2" y="99"/>
                  </a:lnTo>
                  <a:lnTo>
                    <a:pt x="3" y="104"/>
                  </a:lnTo>
                  <a:lnTo>
                    <a:pt x="5" y="112"/>
                  </a:lnTo>
                  <a:lnTo>
                    <a:pt x="7" y="116"/>
                  </a:lnTo>
                  <a:lnTo>
                    <a:pt x="9" y="121"/>
                  </a:lnTo>
                  <a:lnTo>
                    <a:pt x="13" y="127"/>
                  </a:lnTo>
                  <a:lnTo>
                    <a:pt x="17" y="133"/>
                  </a:lnTo>
                  <a:lnTo>
                    <a:pt x="19" y="137"/>
                  </a:lnTo>
                  <a:lnTo>
                    <a:pt x="24" y="142"/>
                  </a:lnTo>
                  <a:lnTo>
                    <a:pt x="28" y="148"/>
                  </a:lnTo>
                  <a:lnTo>
                    <a:pt x="34" y="152"/>
                  </a:lnTo>
                  <a:lnTo>
                    <a:pt x="38" y="156"/>
                  </a:lnTo>
                  <a:lnTo>
                    <a:pt x="43" y="161"/>
                  </a:lnTo>
                  <a:lnTo>
                    <a:pt x="47" y="165"/>
                  </a:lnTo>
                  <a:lnTo>
                    <a:pt x="55" y="171"/>
                  </a:lnTo>
                  <a:lnTo>
                    <a:pt x="60" y="175"/>
                  </a:lnTo>
                  <a:lnTo>
                    <a:pt x="66" y="178"/>
                  </a:lnTo>
                  <a:lnTo>
                    <a:pt x="74" y="182"/>
                  </a:lnTo>
                  <a:lnTo>
                    <a:pt x="81" y="188"/>
                  </a:lnTo>
                  <a:lnTo>
                    <a:pt x="87" y="190"/>
                  </a:lnTo>
                  <a:lnTo>
                    <a:pt x="95" y="194"/>
                  </a:lnTo>
                  <a:lnTo>
                    <a:pt x="100" y="195"/>
                  </a:lnTo>
                  <a:lnTo>
                    <a:pt x="108" y="199"/>
                  </a:lnTo>
                  <a:lnTo>
                    <a:pt x="116" y="201"/>
                  </a:lnTo>
                  <a:lnTo>
                    <a:pt x="123" y="203"/>
                  </a:lnTo>
                  <a:lnTo>
                    <a:pt x="133" y="207"/>
                  </a:lnTo>
                  <a:lnTo>
                    <a:pt x="140" y="209"/>
                  </a:lnTo>
                  <a:lnTo>
                    <a:pt x="148" y="211"/>
                  </a:lnTo>
                  <a:lnTo>
                    <a:pt x="157" y="213"/>
                  </a:lnTo>
                  <a:lnTo>
                    <a:pt x="165" y="213"/>
                  </a:lnTo>
                  <a:lnTo>
                    <a:pt x="174" y="214"/>
                  </a:lnTo>
                  <a:lnTo>
                    <a:pt x="182" y="216"/>
                  </a:lnTo>
                  <a:lnTo>
                    <a:pt x="190" y="216"/>
                  </a:lnTo>
                  <a:lnTo>
                    <a:pt x="199" y="216"/>
                  </a:lnTo>
                  <a:lnTo>
                    <a:pt x="209" y="218"/>
                  </a:lnTo>
                  <a:lnTo>
                    <a:pt x="216" y="216"/>
                  </a:lnTo>
                  <a:lnTo>
                    <a:pt x="224" y="216"/>
                  </a:lnTo>
                  <a:lnTo>
                    <a:pt x="233" y="214"/>
                  </a:lnTo>
                  <a:lnTo>
                    <a:pt x="241" y="214"/>
                  </a:lnTo>
                  <a:lnTo>
                    <a:pt x="247" y="213"/>
                  </a:lnTo>
                  <a:lnTo>
                    <a:pt x="254" y="211"/>
                  </a:lnTo>
                  <a:lnTo>
                    <a:pt x="262" y="209"/>
                  </a:lnTo>
                  <a:lnTo>
                    <a:pt x="269" y="207"/>
                  </a:lnTo>
                  <a:lnTo>
                    <a:pt x="277" y="205"/>
                  </a:lnTo>
                  <a:lnTo>
                    <a:pt x="283" y="201"/>
                  </a:lnTo>
                  <a:lnTo>
                    <a:pt x="288" y="199"/>
                  </a:lnTo>
                  <a:lnTo>
                    <a:pt x="294" y="195"/>
                  </a:lnTo>
                  <a:lnTo>
                    <a:pt x="300" y="194"/>
                  </a:lnTo>
                  <a:lnTo>
                    <a:pt x="306" y="190"/>
                  </a:lnTo>
                  <a:lnTo>
                    <a:pt x="309" y="186"/>
                  </a:lnTo>
                  <a:lnTo>
                    <a:pt x="315" y="184"/>
                  </a:lnTo>
                  <a:lnTo>
                    <a:pt x="323" y="175"/>
                  </a:lnTo>
                  <a:lnTo>
                    <a:pt x="330" y="167"/>
                  </a:lnTo>
                  <a:lnTo>
                    <a:pt x="334" y="157"/>
                  </a:lnTo>
                  <a:lnTo>
                    <a:pt x="338" y="148"/>
                  </a:lnTo>
                  <a:lnTo>
                    <a:pt x="340" y="144"/>
                  </a:lnTo>
                  <a:lnTo>
                    <a:pt x="340" y="138"/>
                  </a:lnTo>
                  <a:lnTo>
                    <a:pt x="340" y="133"/>
                  </a:lnTo>
                  <a:lnTo>
                    <a:pt x="340" y="129"/>
                  </a:lnTo>
                  <a:lnTo>
                    <a:pt x="340" y="123"/>
                  </a:lnTo>
                  <a:lnTo>
                    <a:pt x="340" y="118"/>
                  </a:lnTo>
                  <a:lnTo>
                    <a:pt x="338" y="112"/>
                  </a:lnTo>
                  <a:lnTo>
                    <a:pt x="338" y="106"/>
                  </a:lnTo>
                  <a:lnTo>
                    <a:pt x="338" y="106"/>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1" name="Freeform 393"/>
            <p:cNvSpPr>
              <a:spLocks/>
            </p:cNvSpPr>
            <p:nvPr/>
          </p:nvSpPr>
          <p:spPr bwMode="auto">
            <a:xfrm>
              <a:off x="3769" y="3037"/>
              <a:ext cx="71" cy="34"/>
            </a:xfrm>
            <a:custGeom>
              <a:avLst/>
              <a:gdLst>
                <a:gd name="T0" fmla="*/ 143 w 143"/>
                <a:gd name="T1" fmla="*/ 0 h 66"/>
                <a:gd name="T2" fmla="*/ 55 w 143"/>
                <a:gd name="T3" fmla="*/ 66 h 66"/>
                <a:gd name="T4" fmla="*/ 0 w 143"/>
                <a:gd name="T5" fmla="*/ 21 h 66"/>
                <a:gd name="T6" fmla="*/ 143 w 143"/>
                <a:gd name="T7" fmla="*/ 0 h 66"/>
                <a:gd name="T8" fmla="*/ 143 w 143"/>
                <a:gd name="T9" fmla="*/ 0 h 66"/>
              </a:gdLst>
              <a:ahLst/>
              <a:cxnLst>
                <a:cxn ang="0">
                  <a:pos x="T0" y="T1"/>
                </a:cxn>
                <a:cxn ang="0">
                  <a:pos x="T2" y="T3"/>
                </a:cxn>
                <a:cxn ang="0">
                  <a:pos x="T4" y="T5"/>
                </a:cxn>
                <a:cxn ang="0">
                  <a:pos x="T6" y="T7"/>
                </a:cxn>
                <a:cxn ang="0">
                  <a:pos x="T8" y="T9"/>
                </a:cxn>
              </a:cxnLst>
              <a:rect l="0" t="0" r="r" b="b"/>
              <a:pathLst>
                <a:path w="143" h="66">
                  <a:moveTo>
                    <a:pt x="143" y="0"/>
                  </a:moveTo>
                  <a:lnTo>
                    <a:pt x="55" y="66"/>
                  </a:lnTo>
                  <a:lnTo>
                    <a:pt x="0" y="21"/>
                  </a:lnTo>
                  <a:lnTo>
                    <a:pt x="143" y="0"/>
                  </a:lnTo>
                  <a:lnTo>
                    <a:pt x="143"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2" name="Freeform 394"/>
            <p:cNvSpPr>
              <a:spLocks/>
            </p:cNvSpPr>
            <p:nvPr/>
          </p:nvSpPr>
          <p:spPr bwMode="auto">
            <a:xfrm>
              <a:off x="3811" y="3038"/>
              <a:ext cx="41" cy="48"/>
            </a:xfrm>
            <a:custGeom>
              <a:avLst/>
              <a:gdLst>
                <a:gd name="T0" fmla="*/ 0 w 81"/>
                <a:gd name="T1" fmla="*/ 72 h 95"/>
                <a:gd name="T2" fmla="*/ 66 w 81"/>
                <a:gd name="T3" fmla="*/ 0 h 95"/>
                <a:gd name="T4" fmla="*/ 81 w 81"/>
                <a:gd name="T5" fmla="*/ 95 h 95"/>
                <a:gd name="T6" fmla="*/ 0 w 81"/>
                <a:gd name="T7" fmla="*/ 72 h 95"/>
                <a:gd name="T8" fmla="*/ 0 w 81"/>
                <a:gd name="T9" fmla="*/ 72 h 95"/>
              </a:gdLst>
              <a:ahLst/>
              <a:cxnLst>
                <a:cxn ang="0">
                  <a:pos x="T0" y="T1"/>
                </a:cxn>
                <a:cxn ang="0">
                  <a:pos x="T2" y="T3"/>
                </a:cxn>
                <a:cxn ang="0">
                  <a:pos x="T4" y="T5"/>
                </a:cxn>
                <a:cxn ang="0">
                  <a:pos x="T6" y="T7"/>
                </a:cxn>
                <a:cxn ang="0">
                  <a:pos x="T8" y="T9"/>
                </a:cxn>
              </a:cxnLst>
              <a:rect l="0" t="0" r="r" b="b"/>
              <a:pathLst>
                <a:path w="81" h="95">
                  <a:moveTo>
                    <a:pt x="0" y="72"/>
                  </a:moveTo>
                  <a:lnTo>
                    <a:pt x="66" y="0"/>
                  </a:lnTo>
                  <a:lnTo>
                    <a:pt x="81" y="95"/>
                  </a:lnTo>
                  <a:lnTo>
                    <a:pt x="0" y="72"/>
                  </a:lnTo>
                  <a:lnTo>
                    <a:pt x="0" y="72"/>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3" name="Freeform 395"/>
            <p:cNvSpPr>
              <a:spLocks/>
            </p:cNvSpPr>
            <p:nvPr/>
          </p:nvSpPr>
          <p:spPr bwMode="auto">
            <a:xfrm>
              <a:off x="3850" y="3038"/>
              <a:ext cx="52" cy="48"/>
            </a:xfrm>
            <a:custGeom>
              <a:avLst/>
              <a:gdLst>
                <a:gd name="T0" fmla="*/ 30 w 102"/>
                <a:gd name="T1" fmla="*/ 95 h 95"/>
                <a:gd name="T2" fmla="*/ 102 w 102"/>
                <a:gd name="T3" fmla="*/ 70 h 95"/>
                <a:gd name="T4" fmla="*/ 0 w 102"/>
                <a:gd name="T5" fmla="*/ 0 h 95"/>
                <a:gd name="T6" fmla="*/ 30 w 102"/>
                <a:gd name="T7" fmla="*/ 95 h 95"/>
                <a:gd name="T8" fmla="*/ 30 w 102"/>
                <a:gd name="T9" fmla="*/ 95 h 95"/>
              </a:gdLst>
              <a:ahLst/>
              <a:cxnLst>
                <a:cxn ang="0">
                  <a:pos x="T0" y="T1"/>
                </a:cxn>
                <a:cxn ang="0">
                  <a:pos x="T2" y="T3"/>
                </a:cxn>
                <a:cxn ang="0">
                  <a:pos x="T4" y="T5"/>
                </a:cxn>
                <a:cxn ang="0">
                  <a:pos x="T6" y="T7"/>
                </a:cxn>
                <a:cxn ang="0">
                  <a:pos x="T8" y="T9"/>
                </a:cxn>
              </a:cxnLst>
              <a:rect l="0" t="0" r="r" b="b"/>
              <a:pathLst>
                <a:path w="102" h="95">
                  <a:moveTo>
                    <a:pt x="30" y="95"/>
                  </a:moveTo>
                  <a:lnTo>
                    <a:pt x="102" y="70"/>
                  </a:lnTo>
                  <a:lnTo>
                    <a:pt x="0" y="0"/>
                  </a:lnTo>
                  <a:lnTo>
                    <a:pt x="30" y="95"/>
                  </a:lnTo>
                  <a:lnTo>
                    <a:pt x="30" y="95"/>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4" name="Freeform 396"/>
            <p:cNvSpPr>
              <a:spLocks/>
            </p:cNvSpPr>
            <p:nvPr/>
          </p:nvSpPr>
          <p:spPr bwMode="auto">
            <a:xfrm>
              <a:off x="3853" y="3035"/>
              <a:ext cx="66" cy="29"/>
            </a:xfrm>
            <a:custGeom>
              <a:avLst/>
              <a:gdLst>
                <a:gd name="T0" fmla="*/ 0 w 131"/>
                <a:gd name="T1" fmla="*/ 4 h 59"/>
                <a:gd name="T2" fmla="*/ 107 w 131"/>
                <a:gd name="T3" fmla="*/ 59 h 59"/>
                <a:gd name="T4" fmla="*/ 131 w 131"/>
                <a:gd name="T5" fmla="*/ 0 h 59"/>
                <a:gd name="T6" fmla="*/ 0 w 131"/>
                <a:gd name="T7" fmla="*/ 4 h 59"/>
                <a:gd name="T8" fmla="*/ 0 w 131"/>
                <a:gd name="T9" fmla="*/ 4 h 59"/>
              </a:gdLst>
              <a:ahLst/>
              <a:cxnLst>
                <a:cxn ang="0">
                  <a:pos x="T0" y="T1"/>
                </a:cxn>
                <a:cxn ang="0">
                  <a:pos x="T2" y="T3"/>
                </a:cxn>
                <a:cxn ang="0">
                  <a:pos x="T4" y="T5"/>
                </a:cxn>
                <a:cxn ang="0">
                  <a:pos x="T6" y="T7"/>
                </a:cxn>
                <a:cxn ang="0">
                  <a:pos x="T8" y="T9"/>
                </a:cxn>
              </a:cxnLst>
              <a:rect l="0" t="0" r="r" b="b"/>
              <a:pathLst>
                <a:path w="131" h="59">
                  <a:moveTo>
                    <a:pt x="0" y="4"/>
                  </a:moveTo>
                  <a:lnTo>
                    <a:pt x="107" y="59"/>
                  </a:lnTo>
                  <a:lnTo>
                    <a:pt x="131" y="0"/>
                  </a:lnTo>
                  <a:lnTo>
                    <a:pt x="0" y="4"/>
                  </a:lnTo>
                  <a:lnTo>
                    <a:pt x="0" y="4"/>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5" name="Freeform 397"/>
            <p:cNvSpPr>
              <a:spLocks/>
            </p:cNvSpPr>
            <p:nvPr/>
          </p:nvSpPr>
          <p:spPr bwMode="auto">
            <a:xfrm>
              <a:off x="3848" y="2999"/>
              <a:ext cx="59" cy="36"/>
            </a:xfrm>
            <a:custGeom>
              <a:avLst/>
              <a:gdLst>
                <a:gd name="T0" fmla="*/ 0 w 118"/>
                <a:gd name="T1" fmla="*/ 70 h 70"/>
                <a:gd name="T2" fmla="*/ 118 w 118"/>
                <a:gd name="T3" fmla="*/ 45 h 70"/>
                <a:gd name="T4" fmla="*/ 59 w 118"/>
                <a:gd name="T5" fmla="*/ 0 h 70"/>
                <a:gd name="T6" fmla="*/ 0 w 118"/>
                <a:gd name="T7" fmla="*/ 70 h 70"/>
                <a:gd name="T8" fmla="*/ 0 w 118"/>
                <a:gd name="T9" fmla="*/ 70 h 70"/>
              </a:gdLst>
              <a:ahLst/>
              <a:cxnLst>
                <a:cxn ang="0">
                  <a:pos x="T0" y="T1"/>
                </a:cxn>
                <a:cxn ang="0">
                  <a:pos x="T2" y="T3"/>
                </a:cxn>
                <a:cxn ang="0">
                  <a:pos x="T4" y="T5"/>
                </a:cxn>
                <a:cxn ang="0">
                  <a:pos x="T6" y="T7"/>
                </a:cxn>
                <a:cxn ang="0">
                  <a:pos x="T8" y="T9"/>
                </a:cxn>
              </a:cxnLst>
              <a:rect l="0" t="0" r="r" b="b"/>
              <a:pathLst>
                <a:path w="118" h="70">
                  <a:moveTo>
                    <a:pt x="0" y="70"/>
                  </a:moveTo>
                  <a:lnTo>
                    <a:pt x="118" y="45"/>
                  </a:lnTo>
                  <a:lnTo>
                    <a:pt x="59" y="0"/>
                  </a:lnTo>
                  <a:lnTo>
                    <a:pt x="0" y="70"/>
                  </a:lnTo>
                  <a:lnTo>
                    <a:pt x="0" y="7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6" name="Freeform 398"/>
            <p:cNvSpPr>
              <a:spLocks/>
            </p:cNvSpPr>
            <p:nvPr/>
          </p:nvSpPr>
          <p:spPr bwMode="auto">
            <a:xfrm>
              <a:off x="3817" y="2990"/>
              <a:ext cx="40" cy="42"/>
            </a:xfrm>
            <a:custGeom>
              <a:avLst/>
              <a:gdLst>
                <a:gd name="T0" fmla="*/ 57 w 80"/>
                <a:gd name="T1" fmla="*/ 83 h 83"/>
                <a:gd name="T2" fmla="*/ 80 w 80"/>
                <a:gd name="T3" fmla="*/ 6 h 83"/>
                <a:gd name="T4" fmla="*/ 0 w 80"/>
                <a:gd name="T5" fmla="*/ 0 h 83"/>
                <a:gd name="T6" fmla="*/ 57 w 80"/>
                <a:gd name="T7" fmla="*/ 83 h 83"/>
                <a:gd name="T8" fmla="*/ 57 w 80"/>
                <a:gd name="T9" fmla="*/ 83 h 83"/>
              </a:gdLst>
              <a:ahLst/>
              <a:cxnLst>
                <a:cxn ang="0">
                  <a:pos x="T0" y="T1"/>
                </a:cxn>
                <a:cxn ang="0">
                  <a:pos x="T2" y="T3"/>
                </a:cxn>
                <a:cxn ang="0">
                  <a:pos x="T4" y="T5"/>
                </a:cxn>
                <a:cxn ang="0">
                  <a:pos x="T6" y="T7"/>
                </a:cxn>
                <a:cxn ang="0">
                  <a:pos x="T8" y="T9"/>
                </a:cxn>
              </a:cxnLst>
              <a:rect l="0" t="0" r="r" b="b"/>
              <a:pathLst>
                <a:path w="80" h="83">
                  <a:moveTo>
                    <a:pt x="57" y="83"/>
                  </a:moveTo>
                  <a:lnTo>
                    <a:pt x="80" y="6"/>
                  </a:lnTo>
                  <a:lnTo>
                    <a:pt x="0" y="0"/>
                  </a:lnTo>
                  <a:lnTo>
                    <a:pt x="57" y="83"/>
                  </a:lnTo>
                  <a:lnTo>
                    <a:pt x="57"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7" name="Freeform 399"/>
            <p:cNvSpPr>
              <a:spLocks/>
            </p:cNvSpPr>
            <p:nvPr/>
          </p:nvSpPr>
          <p:spPr bwMode="auto">
            <a:xfrm>
              <a:off x="3765" y="3009"/>
              <a:ext cx="72" cy="26"/>
            </a:xfrm>
            <a:custGeom>
              <a:avLst/>
              <a:gdLst>
                <a:gd name="T0" fmla="*/ 144 w 144"/>
                <a:gd name="T1" fmla="*/ 51 h 51"/>
                <a:gd name="T2" fmla="*/ 0 w 144"/>
                <a:gd name="T3" fmla="*/ 47 h 51"/>
                <a:gd name="T4" fmla="*/ 9 w 144"/>
                <a:gd name="T5" fmla="*/ 0 h 51"/>
                <a:gd name="T6" fmla="*/ 144 w 144"/>
                <a:gd name="T7" fmla="*/ 51 h 51"/>
                <a:gd name="T8" fmla="*/ 144 w 144"/>
                <a:gd name="T9" fmla="*/ 51 h 51"/>
              </a:gdLst>
              <a:ahLst/>
              <a:cxnLst>
                <a:cxn ang="0">
                  <a:pos x="T0" y="T1"/>
                </a:cxn>
                <a:cxn ang="0">
                  <a:pos x="T2" y="T3"/>
                </a:cxn>
                <a:cxn ang="0">
                  <a:pos x="T4" y="T5"/>
                </a:cxn>
                <a:cxn ang="0">
                  <a:pos x="T6" y="T7"/>
                </a:cxn>
                <a:cxn ang="0">
                  <a:pos x="T8" y="T9"/>
                </a:cxn>
              </a:cxnLst>
              <a:rect l="0" t="0" r="r" b="b"/>
              <a:pathLst>
                <a:path w="144" h="51">
                  <a:moveTo>
                    <a:pt x="144" y="51"/>
                  </a:moveTo>
                  <a:lnTo>
                    <a:pt x="0" y="47"/>
                  </a:lnTo>
                  <a:lnTo>
                    <a:pt x="9" y="0"/>
                  </a:lnTo>
                  <a:lnTo>
                    <a:pt x="144" y="51"/>
                  </a:lnTo>
                  <a:lnTo>
                    <a:pt x="144" y="51"/>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8" name="Freeform 400"/>
            <p:cNvSpPr>
              <a:spLocks/>
            </p:cNvSpPr>
            <p:nvPr/>
          </p:nvSpPr>
          <p:spPr bwMode="auto">
            <a:xfrm>
              <a:off x="3783" y="2990"/>
              <a:ext cx="52" cy="42"/>
            </a:xfrm>
            <a:custGeom>
              <a:avLst/>
              <a:gdLst>
                <a:gd name="T0" fmla="*/ 104 w 104"/>
                <a:gd name="T1" fmla="*/ 83 h 83"/>
                <a:gd name="T2" fmla="*/ 0 w 104"/>
                <a:gd name="T3" fmla="*/ 21 h 83"/>
                <a:gd name="T4" fmla="*/ 43 w 104"/>
                <a:gd name="T5" fmla="*/ 0 h 83"/>
                <a:gd name="T6" fmla="*/ 104 w 104"/>
                <a:gd name="T7" fmla="*/ 83 h 83"/>
                <a:gd name="T8" fmla="*/ 104 w 104"/>
                <a:gd name="T9" fmla="*/ 83 h 83"/>
              </a:gdLst>
              <a:ahLst/>
              <a:cxnLst>
                <a:cxn ang="0">
                  <a:pos x="T0" y="T1"/>
                </a:cxn>
                <a:cxn ang="0">
                  <a:pos x="T2" y="T3"/>
                </a:cxn>
                <a:cxn ang="0">
                  <a:pos x="T4" y="T5"/>
                </a:cxn>
                <a:cxn ang="0">
                  <a:pos x="T6" y="T7"/>
                </a:cxn>
                <a:cxn ang="0">
                  <a:pos x="T8" y="T9"/>
                </a:cxn>
              </a:cxnLst>
              <a:rect l="0" t="0" r="r" b="b"/>
              <a:pathLst>
                <a:path w="104" h="83">
                  <a:moveTo>
                    <a:pt x="104" y="83"/>
                  </a:moveTo>
                  <a:lnTo>
                    <a:pt x="0" y="21"/>
                  </a:lnTo>
                  <a:lnTo>
                    <a:pt x="43" y="0"/>
                  </a:lnTo>
                  <a:lnTo>
                    <a:pt x="104" y="83"/>
                  </a:lnTo>
                  <a:lnTo>
                    <a:pt x="104" y="8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09" name="Freeform 401"/>
            <p:cNvSpPr>
              <a:spLocks/>
            </p:cNvSpPr>
            <p:nvPr/>
          </p:nvSpPr>
          <p:spPr bwMode="auto">
            <a:xfrm>
              <a:off x="3751" y="3040"/>
              <a:ext cx="156" cy="66"/>
            </a:xfrm>
            <a:custGeom>
              <a:avLst/>
              <a:gdLst>
                <a:gd name="T0" fmla="*/ 0 w 314"/>
                <a:gd name="T1" fmla="*/ 74 h 131"/>
                <a:gd name="T2" fmla="*/ 12 w 314"/>
                <a:gd name="T3" fmla="*/ 77 h 131"/>
                <a:gd name="T4" fmla="*/ 19 w 314"/>
                <a:gd name="T5" fmla="*/ 83 h 131"/>
                <a:gd name="T6" fmla="*/ 31 w 314"/>
                <a:gd name="T7" fmla="*/ 87 h 131"/>
                <a:gd name="T8" fmla="*/ 40 w 314"/>
                <a:gd name="T9" fmla="*/ 93 h 131"/>
                <a:gd name="T10" fmla="*/ 53 w 314"/>
                <a:gd name="T11" fmla="*/ 98 h 131"/>
                <a:gd name="T12" fmla="*/ 69 w 314"/>
                <a:gd name="T13" fmla="*/ 104 h 131"/>
                <a:gd name="T14" fmla="*/ 86 w 314"/>
                <a:gd name="T15" fmla="*/ 110 h 131"/>
                <a:gd name="T16" fmla="*/ 105 w 314"/>
                <a:gd name="T17" fmla="*/ 114 h 131"/>
                <a:gd name="T18" fmla="*/ 114 w 314"/>
                <a:gd name="T19" fmla="*/ 115 h 131"/>
                <a:gd name="T20" fmla="*/ 126 w 314"/>
                <a:gd name="T21" fmla="*/ 117 h 131"/>
                <a:gd name="T22" fmla="*/ 137 w 314"/>
                <a:gd name="T23" fmla="*/ 119 h 131"/>
                <a:gd name="T24" fmla="*/ 150 w 314"/>
                <a:gd name="T25" fmla="*/ 121 h 131"/>
                <a:gd name="T26" fmla="*/ 162 w 314"/>
                <a:gd name="T27" fmla="*/ 123 h 131"/>
                <a:gd name="T28" fmla="*/ 177 w 314"/>
                <a:gd name="T29" fmla="*/ 127 h 131"/>
                <a:gd name="T30" fmla="*/ 190 w 314"/>
                <a:gd name="T31" fmla="*/ 127 h 131"/>
                <a:gd name="T32" fmla="*/ 205 w 314"/>
                <a:gd name="T33" fmla="*/ 129 h 131"/>
                <a:gd name="T34" fmla="*/ 221 w 314"/>
                <a:gd name="T35" fmla="*/ 129 h 131"/>
                <a:gd name="T36" fmla="*/ 240 w 314"/>
                <a:gd name="T37" fmla="*/ 131 h 131"/>
                <a:gd name="T38" fmla="*/ 255 w 314"/>
                <a:gd name="T39" fmla="*/ 131 h 131"/>
                <a:gd name="T40" fmla="*/ 274 w 314"/>
                <a:gd name="T41" fmla="*/ 131 h 131"/>
                <a:gd name="T42" fmla="*/ 293 w 314"/>
                <a:gd name="T43" fmla="*/ 131 h 131"/>
                <a:gd name="T44" fmla="*/ 314 w 314"/>
                <a:gd name="T45" fmla="*/ 131 h 131"/>
                <a:gd name="T46" fmla="*/ 314 w 314"/>
                <a:gd name="T47" fmla="*/ 123 h 131"/>
                <a:gd name="T48" fmla="*/ 312 w 314"/>
                <a:gd name="T49" fmla="*/ 115 h 131"/>
                <a:gd name="T50" fmla="*/ 306 w 314"/>
                <a:gd name="T51" fmla="*/ 115 h 131"/>
                <a:gd name="T52" fmla="*/ 297 w 314"/>
                <a:gd name="T53" fmla="*/ 117 h 131"/>
                <a:gd name="T54" fmla="*/ 285 w 314"/>
                <a:gd name="T55" fmla="*/ 119 h 131"/>
                <a:gd name="T56" fmla="*/ 268 w 314"/>
                <a:gd name="T57" fmla="*/ 119 h 131"/>
                <a:gd name="T58" fmla="*/ 259 w 314"/>
                <a:gd name="T59" fmla="*/ 119 h 131"/>
                <a:gd name="T60" fmla="*/ 247 w 314"/>
                <a:gd name="T61" fmla="*/ 119 h 131"/>
                <a:gd name="T62" fmla="*/ 236 w 314"/>
                <a:gd name="T63" fmla="*/ 117 h 131"/>
                <a:gd name="T64" fmla="*/ 222 w 314"/>
                <a:gd name="T65" fmla="*/ 117 h 131"/>
                <a:gd name="T66" fmla="*/ 209 w 314"/>
                <a:gd name="T67" fmla="*/ 117 h 131"/>
                <a:gd name="T68" fmla="*/ 194 w 314"/>
                <a:gd name="T69" fmla="*/ 117 h 131"/>
                <a:gd name="T70" fmla="*/ 177 w 314"/>
                <a:gd name="T71" fmla="*/ 114 h 131"/>
                <a:gd name="T72" fmla="*/ 162 w 314"/>
                <a:gd name="T73" fmla="*/ 112 h 131"/>
                <a:gd name="T74" fmla="*/ 148 w 314"/>
                <a:gd name="T75" fmla="*/ 108 h 131"/>
                <a:gd name="T76" fmla="*/ 135 w 314"/>
                <a:gd name="T77" fmla="*/ 106 h 131"/>
                <a:gd name="T78" fmla="*/ 120 w 314"/>
                <a:gd name="T79" fmla="*/ 100 h 131"/>
                <a:gd name="T80" fmla="*/ 108 w 314"/>
                <a:gd name="T81" fmla="*/ 98 h 131"/>
                <a:gd name="T82" fmla="*/ 99 w 314"/>
                <a:gd name="T83" fmla="*/ 93 h 131"/>
                <a:gd name="T84" fmla="*/ 89 w 314"/>
                <a:gd name="T85" fmla="*/ 91 h 131"/>
                <a:gd name="T86" fmla="*/ 70 w 314"/>
                <a:gd name="T87" fmla="*/ 83 h 131"/>
                <a:gd name="T88" fmla="*/ 57 w 314"/>
                <a:gd name="T89" fmla="*/ 77 h 131"/>
                <a:gd name="T90" fmla="*/ 48 w 314"/>
                <a:gd name="T91" fmla="*/ 72 h 131"/>
                <a:gd name="T92" fmla="*/ 0 w 314"/>
                <a:gd name="T93"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4" h="131">
                  <a:moveTo>
                    <a:pt x="0" y="0"/>
                  </a:moveTo>
                  <a:lnTo>
                    <a:pt x="0" y="74"/>
                  </a:lnTo>
                  <a:lnTo>
                    <a:pt x="6" y="76"/>
                  </a:lnTo>
                  <a:lnTo>
                    <a:pt x="12" y="77"/>
                  </a:lnTo>
                  <a:lnTo>
                    <a:pt x="15" y="81"/>
                  </a:lnTo>
                  <a:lnTo>
                    <a:pt x="19" y="83"/>
                  </a:lnTo>
                  <a:lnTo>
                    <a:pt x="25" y="85"/>
                  </a:lnTo>
                  <a:lnTo>
                    <a:pt x="31" y="87"/>
                  </a:lnTo>
                  <a:lnTo>
                    <a:pt x="34" y="89"/>
                  </a:lnTo>
                  <a:lnTo>
                    <a:pt x="40" y="93"/>
                  </a:lnTo>
                  <a:lnTo>
                    <a:pt x="48" y="95"/>
                  </a:lnTo>
                  <a:lnTo>
                    <a:pt x="53" y="98"/>
                  </a:lnTo>
                  <a:lnTo>
                    <a:pt x="59" y="100"/>
                  </a:lnTo>
                  <a:lnTo>
                    <a:pt x="69" y="104"/>
                  </a:lnTo>
                  <a:lnTo>
                    <a:pt x="76" y="106"/>
                  </a:lnTo>
                  <a:lnTo>
                    <a:pt x="86" y="110"/>
                  </a:lnTo>
                  <a:lnTo>
                    <a:pt x="95" y="112"/>
                  </a:lnTo>
                  <a:lnTo>
                    <a:pt x="105" y="114"/>
                  </a:lnTo>
                  <a:lnTo>
                    <a:pt x="108" y="114"/>
                  </a:lnTo>
                  <a:lnTo>
                    <a:pt x="114" y="115"/>
                  </a:lnTo>
                  <a:lnTo>
                    <a:pt x="120" y="115"/>
                  </a:lnTo>
                  <a:lnTo>
                    <a:pt x="126" y="117"/>
                  </a:lnTo>
                  <a:lnTo>
                    <a:pt x="131" y="117"/>
                  </a:lnTo>
                  <a:lnTo>
                    <a:pt x="137" y="119"/>
                  </a:lnTo>
                  <a:lnTo>
                    <a:pt x="143" y="119"/>
                  </a:lnTo>
                  <a:lnTo>
                    <a:pt x="150" y="121"/>
                  </a:lnTo>
                  <a:lnTo>
                    <a:pt x="154" y="123"/>
                  </a:lnTo>
                  <a:lnTo>
                    <a:pt x="162" y="123"/>
                  </a:lnTo>
                  <a:lnTo>
                    <a:pt x="169" y="125"/>
                  </a:lnTo>
                  <a:lnTo>
                    <a:pt x="177" y="127"/>
                  </a:lnTo>
                  <a:lnTo>
                    <a:pt x="183" y="127"/>
                  </a:lnTo>
                  <a:lnTo>
                    <a:pt x="190" y="127"/>
                  </a:lnTo>
                  <a:lnTo>
                    <a:pt x="198" y="127"/>
                  </a:lnTo>
                  <a:lnTo>
                    <a:pt x="205" y="129"/>
                  </a:lnTo>
                  <a:lnTo>
                    <a:pt x="213" y="129"/>
                  </a:lnTo>
                  <a:lnTo>
                    <a:pt x="221" y="129"/>
                  </a:lnTo>
                  <a:lnTo>
                    <a:pt x="230" y="129"/>
                  </a:lnTo>
                  <a:lnTo>
                    <a:pt x="240" y="131"/>
                  </a:lnTo>
                  <a:lnTo>
                    <a:pt x="247" y="131"/>
                  </a:lnTo>
                  <a:lnTo>
                    <a:pt x="255" y="131"/>
                  </a:lnTo>
                  <a:lnTo>
                    <a:pt x="264" y="131"/>
                  </a:lnTo>
                  <a:lnTo>
                    <a:pt x="274" y="131"/>
                  </a:lnTo>
                  <a:lnTo>
                    <a:pt x="283" y="131"/>
                  </a:lnTo>
                  <a:lnTo>
                    <a:pt x="293" y="131"/>
                  </a:lnTo>
                  <a:lnTo>
                    <a:pt x="302" y="131"/>
                  </a:lnTo>
                  <a:lnTo>
                    <a:pt x="314" y="131"/>
                  </a:lnTo>
                  <a:lnTo>
                    <a:pt x="314" y="129"/>
                  </a:lnTo>
                  <a:lnTo>
                    <a:pt x="314" y="123"/>
                  </a:lnTo>
                  <a:lnTo>
                    <a:pt x="312" y="117"/>
                  </a:lnTo>
                  <a:lnTo>
                    <a:pt x="312" y="115"/>
                  </a:lnTo>
                  <a:lnTo>
                    <a:pt x="310" y="115"/>
                  </a:lnTo>
                  <a:lnTo>
                    <a:pt x="306" y="115"/>
                  </a:lnTo>
                  <a:lnTo>
                    <a:pt x="300" y="115"/>
                  </a:lnTo>
                  <a:lnTo>
                    <a:pt x="297" y="117"/>
                  </a:lnTo>
                  <a:lnTo>
                    <a:pt x="291" y="117"/>
                  </a:lnTo>
                  <a:lnTo>
                    <a:pt x="285" y="119"/>
                  </a:lnTo>
                  <a:lnTo>
                    <a:pt x="278" y="119"/>
                  </a:lnTo>
                  <a:lnTo>
                    <a:pt x="268" y="119"/>
                  </a:lnTo>
                  <a:lnTo>
                    <a:pt x="262" y="119"/>
                  </a:lnTo>
                  <a:lnTo>
                    <a:pt x="259" y="119"/>
                  </a:lnTo>
                  <a:lnTo>
                    <a:pt x="253" y="119"/>
                  </a:lnTo>
                  <a:lnTo>
                    <a:pt x="247" y="119"/>
                  </a:lnTo>
                  <a:lnTo>
                    <a:pt x="241" y="117"/>
                  </a:lnTo>
                  <a:lnTo>
                    <a:pt x="236" y="117"/>
                  </a:lnTo>
                  <a:lnTo>
                    <a:pt x="230" y="117"/>
                  </a:lnTo>
                  <a:lnTo>
                    <a:pt x="222" y="117"/>
                  </a:lnTo>
                  <a:lnTo>
                    <a:pt x="215" y="117"/>
                  </a:lnTo>
                  <a:lnTo>
                    <a:pt x="209" y="117"/>
                  </a:lnTo>
                  <a:lnTo>
                    <a:pt x="202" y="117"/>
                  </a:lnTo>
                  <a:lnTo>
                    <a:pt x="194" y="117"/>
                  </a:lnTo>
                  <a:lnTo>
                    <a:pt x="186" y="115"/>
                  </a:lnTo>
                  <a:lnTo>
                    <a:pt x="177" y="114"/>
                  </a:lnTo>
                  <a:lnTo>
                    <a:pt x="169" y="114"/>
                  </a:lnTo>
                  <a:lnTo>
                    <a:pt x="162" y="112"/>
                  </a:lnTo>
                  <a:lnTo>
                    <a:pt x="154" y="110"/>
                  </a:lnTo>
                  <a:lnTo>
                    <a:pt x="148" y="108"/>
                  </a:lnTo>
                  <a:lnTo>
                    <a:pt x="141" y="106"/>
                  </a:lnTo>
                  <a:lnTo>
                    <a:pt x="135" y="106"/>
                  </a:lnTo>
                  <a:lnTo>
                    <a:pt x="127" y="102"/>
                  </a:lnTo>
                  <a:lnTo>
                    <a:pt x="120" y="100"/>
                  </a:lnTo>
                  <a:lnTo>
                    <a:pt x="114" y="98"/>
                  </a:lnTo>
                  <a:lnTo>
                    <a:pt x="108" y="98"/>
                  </a:lnTo>
                  <a:lnTo>
                    <a:pt x="105" y="95"/>
                  </a:lnTo>
                  <a:lnTo>
                    <a:pt x="99" y="93"/>
                  </a:lnTo>
                  <a:lnTo>
                    <a:pt x="93" y="91"/>
                  </a:lnTo>
                  <a:lnTo>
                    <a:pt x="89" y="91"/>
                  </a:lnTo>
                  <a:lnTo>
                    <a:pt x="78" y="85"/>
                  </a:lnTo>
                  <a:lnTo>
                    <a:pt x="70" y="83"/>
                  </a:lnTo>
                  <a:lnTo>
                    <a:pt x="63" y="79"/>
                  </a:lnTo>
                  <a:lnTo>
                    <a:pt x="57" y="77"/>
                  </a:lnTo>
                  <a:lnTo>
                    <a:pt x="50" y="72"/>
                  </a:lnTo>
                  <a:lnTo>
                    <a:pt x="48" y="72"/>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0" name="Freeform 402"/>
            <p:cNvSpPr>
              <a:spLocks/>
            </p:cNvSpPr>
            <p:nvPr/>
          </p:nvSpPr>
          <p:spPr bwMode="auto">
            <a:xfrm>
              <a:off x="3977" y="2998"/>
              <a:ext cx="76" cy="88"/>
            </a:xfrm>
            <a:custGeom>
              <a:avLst/>
              <a:gdLst>
                <a:gd name="T0" fmla="*/ 0 w 152"/>
                <a:gd name="T1" fmla="*/ 0 h 175"/>
                <a:gd name="T2" fmla="*/ 61 w 152"/>
                <a:gd name="T3" fmla="*/ 101 h 175"/>
                <a:gd name="T4" fmla="*/ 10 w 152"/>
                <a:gd name="T5" fmla="*/ 175 h 175"/>
                <a:gd name="T6" fmla="*/ 152 w 152"/>
                <a:gd name="T7" fmla="*/ 123 h 175"/>
                <a:gd name="T8" fmla="*/ 0 w 152"/>
                <a:gd name="T9" fmla="*/ 0 h 175"/>
                <a:gd name="T10" fmla="*/ 0 w 152"/>
                <a:gd name="T11" fmla="*/ 0 h 175"/>
              </a:gdLst>
              <a:ahLst/>
              <a:cxnLst>
                <a:cxn ang="0">
                  <a:pos x="T0" y="T1"/>
                </a:cxn>
                <a:cxn ang="0">
                  <a:pos x="T2" y="T3"/>
                </a:cxn>
                <a:cxn ang="0">
                  <a:pos x="T4" y="T5"/>
                </a:cxn>
                <a:cxn ang="0">
                  <a:pos x="T6" y="T7"/>
                </a:cxn>
                <a:cxn ang="0">
                  <a:pos x="T8" y="T9"/>
                </a:cxn>
                <a:cxn ang="0">
                  <a:pos x="T10" y="T11"/>
                </a:cxn>
              </a:cxnLst>
              <a:rect l="0" t="0" r="r" b="b"/>
              <a:pathLst>
                <a:path w="152" h="175">
                  <a:moveTo>
                    <a:pt x="0" y="0"/>
                  </a:moveTo>
                  <a:lnTo>
                    <a:pt x="61" y="101"/>
                  </a:lnTo>
                  <a:lnTo>
                    <a:pt x="10" y="175"/>
                  </a:lnTo>
                  <a:lnTo>
                    <a:pt x="152" y="123"/>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1" name="Freeform 403"/>
            <p:cNvSpPr>
              <a:spLocks/>
            </p:cNvSpPr>
            <p:nvPr/>
          </p:nvSpPr>
          <p:spPr bwMode="auto">
            <a:xfrm>
              <a:off x="3790" y="2994"/>
              <a:ext cx="35" cy="24"/>
            </a:xfrm>
            <a:custGeom>
              <a:avLst/>
              <a:gdLst>
                <a:gd name="T0" fmla="*/ 30 w 70"/>
                <a:gd name="T1" fmla="*/ 0 h 50"/>
                <a:gd name="T2" fmla="*/ 70 w 70"/>
                <a:gd name="T3" fmla="*/ 50 h 50"/>
                <a:gd name="T4" fmla="*/ 0 w 70"/>
                <a:gd name="T5" fmla="*/ 12 h 50"/>
                <a:gd name="T6" fmla="*/ 30 w 70"/>
                <a:gd name="T7" fmla="*/ 0 h 50"/>
                <a:gd name="T8" fmla="*/ 30 w 70"/>
                <a:gd name="T9" fmla="*/ 0 h 50"/>
              </a:gdLst>
              <a:ahLst/>
              <a:cxnLst>
                <a:cxn ang="0">
                  <a:pos x="T0" y="T1"/>
                </a:cxn>
                <a:cxn ang="0">
                  <a:pos x="T2" y="T3"/>
                </a:cxn>
                <a:cxn ang="0">
                  <a:pos x="T4" y="T5"/>
                </a:cxn>
                <a:cxn ang="0">
                  <a:pos x="T6" y="T7"/>
                </a:cxn>
                <a:cxn ang="0">
                  <a:pos x="T8" y="T9"/>
                </a:cxn>
              </a:cxnLst>
              <a:rect l="0" t="0" r="r" b="b"/>
              <a:pathLst>
                <a:path w="70" h="50">
                  <a:moveTo>
                    <a:pt x="30" y="0"/>
                  </a:moveTo>
                  <a:lnTo>
                    <a:pt x="70" y="50"/>
                  </a:lnTo>
                  <a:lnTo>
                    <a:pt x="0" y="12"/>
                  </a:lnTo>
                  <a:lnTo>
                    <a:pt x="30" y="0"/>
                  </a:lnTo>
                  <a:lnTo>
                    <a:pt x="3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2" name="Freeform 404"/>
            <p:cNvSpPr>
              <a:spLocks/>
            </p:cNvSpPr>
            <p:nvPr/>
          </p:nvSpPr>
          <p:spPr bwMode="auto">
            <a:xfrm>
              <a:off x="3841" y="2994"/>
              <a:ext cx="14" cy="32"/>
            </a:xfrm>
            <a:custGeom>
              <a:avLst/>
              <a:gdLst>
                <a:gd name="T0" fmla="*/ 0 w 28"/>
                <a:gd name="T1" fmla="*/ 0 h 65"/>
                <a:gd name="T2" fmla="*/ 0 w 28"/>
                <a:gd name="T3" fmla="*/ 2 h 65"/>
                <a:gd name="T4" fmla="*/ 0 w 28"/>
                <a:gd name="T5" fmla="*/ 10 h 65"/>
                <a:gd name="T6" fmla="*/ 0 w 28"/>
                <a:gd name="T7" fmla="*/ 16 h 65"/>
                <a:gd name="T8" fmla="*/ 2 w 28"/>
                <a:gd name="T9" fmla="*/ 21 h 65"/>
                <a:gd name="T10" fmla="*/ 2 w 28"/>
                <a:gd name="T11" fmla="*/ 27 h 65"/>
                <a:gd name="T12" fmla="*/ 3 w 28"/>
                <a:gd name="T13" fmla="*/ 33 h 65"/>
                <a:gd name="T14" fmla="*/ 3 w 28"/>
                <a:gd name="T15" fmla="*/ 38 h 65"/>
                <a:gd name="T16" fmla="*/ 3 w 28"/>
                <a:gd name="T17" fmla="*/ 44 h 65"/>
                <a:gd name="T18" fmla="*/ 3 w 28"/>
                <a:gd name="T19" fmla="*/ 50 h 65"/>
                <a:gd name="T20" fmla="*/ 5 w 28"/>
                <a:gd name="T21" fmla="*/ 56 h 65"/>
                <a:gd name="T22" fmla="*/ 5 w 28"/>
                <a:gd name="T23" fmla="*/ 63 h 65"/>
                <a:gd name="T24" fmla="*/ 7 w 28"/>
                <a:gd name="T25" fmla="*/ 65 h 65"/>
                <a:gd name="T26" fmla="*/ 7 w 28"/>
                <a:gd name="T27" fmla="*/ 61 h 65"/>
                <a:gd name="T28" fmla="*/ 11 w 28"/>
                <a:gd name="T29" fmla="*/ 54 h 65"/>
                <a:gd name="T30" fmla="*/ 11 w 28"/>
                <a:gd name="T31" fmla="*/ 48 h 65"/>
                <a:gd name="T32" fmla="*/ 13 w 28"/>
                <a:gd name="T33" fmla="*/ 42 h 65"/>
                <a:gd name="T34" fmla="*/ 15 w 28"/>
                <a:gd name="T35" fmla="*/ 37 h 65"/>
                <a:gd name="T36" fmla="*/ 19 w 28"/>
                <a:gd name="T37" fmla="*/ 33 h 65"/>
                <a:gd name="T38" fmla="*/ 19 w 28"/>
                <a:gd name="T39" fmla="*/ 25 h 65"/>
                <a:gd name="T40" fmla="*/ 21 w 28"/>
                <a:gd name="T41" fmla="*/ 21 h 65"/>
                <a:gd name="T42" fmla="*/ 22 w 28"/>
                <a:gd name="T43" fmla="*/ 16 h 65"/>
                <a:gd name="T44" fmla="*/ 24 w 28"/>
                <a:gd name="T45" fmla="*/ 12 h 65"/>
                <a:gd name="T46" fmla="*/ 26 w 28"/>
                <a:gd name="T47" fmla="*/ 4 h 65"/>
                <a:gd name="T48" fmla="*/ 28 w 28"/>
                <a:gd name="T49" fmla="*/ 2 h 65"/>
                <a:gd name="T50" fmla="*/ 0 w 28"/>
                <a:gd name="T51" fmla="*/ 0 h 65"/>
                <a:gd name="T52" fmla="*/ 0 w 28"/>
                <a:gd name="T5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65">
                  <a:moveTo>
                    <a:pt x="0" y="0"/>
                  </a:moveTo>
                  <a:lnTo>
                    <a:pt x="0" y="2"/>
                  </a:lnTo>
                  <a:lnTo>
                    <a:pt x="0" y="10"/>
                  </a:lnTo>
                  <a:lnTo>
                    <a:pt x="0" y="16"/>
                  </a:lnTo>
                  <a:lnTo>
                    <a:pt x="2" y="21"/>
                  </a:lnTo>
                  <a:lnTo>
                    <a:pt x="2" y="27"/>
                  </a:lnTo>
                  <a:lnTo>
                    <a:pt x="3" y="33"/>
                  </a:lnTo>
                  <a:lnTo>
                    <a:pt x="3" y="38"/>
                  </a:lnTo>
                  <a:lnTo>
                    <a:pt x="3" y="44"/>
                  </a:lnTo>
                  <a:lnTo>
                    <a:pt x="3" y="50"/>
                  </a:lnTo>
                  <a:lnTo>
                    <a:pt x="5" y="56"/>
                  </a:lnTo>
                  <a:lnTo>
                    <a:pt x="5" y="63"/>
                  </a:lnTo>
                  <a:lnTo>
                    <a:pt x="7" y="65"/>
                  </a:lnTo>
                  <a:lnTo>
                    <a:pt x="7" y="61"/>
                  </a:lnTo>
                  <a:lnTo>
                    <a:pt x="11" y="54"/>
                  </a:lnTo>
                  <a:lnTo>
                    <a:pt x="11" y="48"/>
                  </a:lnTo>
                  <a:lnTo>
                    <a:pt x="13" y="42"/>
                  </a:lnTo>
                  <a:lnTo>
                    <a:pt x="15" y="37"/>
                  </a:lnTo>
                  <a:lnTo>
                    <a:pt x="19" y="33"/>
                  </a:lnTo>
                  <a:lnTo>
                    <a:pt x="19" y="25"/>
                  </a:lnTo>
                  <a:lnTo>
                    <a:pt x="21" y="21"/>
                  </a:lnTo>
                  <a:lnTo>
                    <a:pt x="22" y="16"/>
                  </a:lnTo>
                  <a:lnTo>
                    <a:pt x="24" y="12"/>
                  </a:lnTo>
                  <a:lnTo>
                    <a:pt x="26" y="4"/>
                  </a:lnTo>
                  <a:lnTo>
                    <a:pt x="28" y="2"/>
                  </a:lnTo>
                  <a:lnTo>
                    <a:pt x="0" y="0"/>
                  </a:lnTo>
                  <a:lnTo>
                    <a:pt x="0"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3" name="Freeform 405"/>
            <p:cNvSpPr>
              <a:spLocks/>
            </p:cNvSpPr>
            <p:nvPr/>
          </p:nvSpPr>
          <p:spPr bwMode="auto">
            <a:xfrm>
              <a:off x="3868" y="3012"/>
              <a:ext cx="36" cy="18"/>
            </a:xfrm>
            <a:custGeom>
              <a:avLst/>
              <a:gdLst>
                <a:gd name="T0" fmla="*/ 42 w 70"/>
                <a:gd name="T1" fmla="*/ 0 h 36"/>
                <a:gd name="T2" fmla="*/ 0 w 70"/>
                <a:gd name="T3" fmla="*/ 36 h 36"/>
                <a:gd name="T4" fmla="*/ 70 w 70"/>
                <a:gd name="T5" fmla="*/ 17 h 36"/>
                <a:gd name="T6" fmla="*/ 42 w 70"/>
                <a:gd name="T7" fmla="*/ 0 h 36"/>
                <a:gd name="T8" fmla="*/ 42 w 70"/>
                <a:gd name="T9" fmla="*/ 0 h 36"/>
              </a:gdLst>
              <a:ahLst/>
              <a:cxnLst>
                <a:cxn ang="0">
                  <a:pos x="T0" y="T1"/>
                </a:cxn>
                <a:cxn ang="0">
                  <a:pos x="T2" y="T3"/>
                </a:cxn>
                <a:cxn ang="0">
                  <a:pos x="T4" y="T5"/>
                </a:cxn>
                <a:cxn ang="0">
                  <a:pos x="T6" y="T7"/>
                </a:cxn>
                <a:cxn ang="0">
                  <a:pos x="T8" y="T9"/>
                </a:cxn>
              </a:cxnLst>
              <a:rect l="0" t="0" r="r" b="b"/>
              <a:pathLst>
                <a:path w="70" h="36">
                  <a:moveTo>
                    <a:pt x="42" y="0"/>
                  </a:moveTo>
                  <a:lnTo>
                    <a:pt x="0" y="36"/>
                  </a:lnTo>
                  <a:lnTo>
                    <a:pt x="70" y="17"/>
                  </a:lnTo>
                  <a:lnTo>
                    <a:pt x="42" y="0"/>
                  </a:lnTo>
                  <a:lnTo>
                    <a:pt x="42"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4" name="Freeform 406"/>
            <p:cNvSpPr>
              <a:spLocks/>
            </p:cNvSpPr>
            <p:nvPr/>
          </p:nvSpPr>
          <p:spPr bwMode="auto">
            <a:xfrm>
              <a:off x="3817" y="2823"/>
              <a:ext cx="93" cy="87"/>
            </a:xfrm>
            <a:custGeom>
              <a:avLst/>
              <a:gdLst>
                <a:gd name="T0" fmla="*/ 0 w 186"/>
                <a:gd name="T1" fmla="*/ 0 h 175"/>
                <a:gd name="T2" fmla="*/ 173 w 186"/>
                <a:gd name="T3" fmla="*/ 84 h 175"/>
                <a:gd name="T4" fmla="*/ 186 w 186"/>
                <a:gd name="T5" fmla="*/ 175 h 175"/>
                <a:gd name="T6" fmla="*/ 84 w 186"/>
                <a:gd name="T7" fmla="*/ 93 h 175"/>
                <a:gd name="T8" fmla="*/ 0 w 186"/>
                <a:gd name="T9" fmla="*/ 0 h 175"/>
                <a:gd name="T10" fmla="*/ 0 w 186"/>
                <a:gd name="T11" fmla="*/ 0 h 175"/>
              </a:gdLst>
              <a:ahLst/>
              <a:cxnLst>
                <a:cxn ang="0">
                  <a:pos x="T0" y="T1"/>
                </a:cxn>
                <a:cxn ang="0">
                  <a:pos x="T2" y="T3"/>
                </a:cxn>
                <a:cxn ang="0">
                  <a:pos x="T4" y="T5"/>
                </a:cxn>
                <a:cxn ang="0">
                  <a:pos x="T6" y="T7"/>
                </a:cxn>
                <a:cxn ang="0">
                  <a:pos x="T8" y="T9"/>
                </a:cxn>
                <a:cxn ang="0">
                  <a:pos x="T10" y="T11"/>
                </a:cxn>
              </a:cxnLst>
              <a:rect l="0" t="0" r="r" b="b"/>
              <a:pathLst>
                <a:path w="186" h="175">
                  <a:moveTo>
                    <a:pt x="0" y="0"/>
                  </a:moveTo>
                  <a:lnTo>
                    <a:pt x="173" y="84"/>
                  </a:lnTo>
                  <a:lnTo>
                    <a:pt x="186" y="175"/>
                  </a:lnTo>
                  <a:lnTo>
                    <a:pt x="84" y="93"/>
                  </a:lnTo>
                  <a:lnTo>
                    <a:pt x="0" y="0"/>
                  </a:lnTo>
                  <a:lnTo>
                    <a:pt x="0" y="0"/>
                  </a:lnTo>
                  <a:close/>
                </a:path>
              </a:pathLst>
            </a:custGeom>
            <a:solidFill>
              <a:srgbClr val="C7D4D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5" name="Freeform 407"/>
            <p:cNvSpPr>
              <a:spLocks/>
            </p:cNvSpPr>
            <p:nvPr/>
          </p:nvSpPr>
          <p:spPr bwMode="auto">
            <a:xfrm>
              <a:off x="3664" y="2802"/>
              <a:ext cx="244" cy="207"/>
            </a:xfrm>
            <a:custGeom>
              <a:avLst/>
              <a:gdLst>
                <a:gd name="T0" fmla="*/ 192 w 489"/>
                <a:gd name="T1" fmla="*/ 7 h 414"/>
                <a:gd name="T2" fmla="*/ 192 w 489"/>
                <a:gd name="T3" fmla="*/ 20 h 414"/>
                <a:gd name="T4" fmla="*/ 186 w 489"/>
                <a:gd name="T5" fmla="*/ 36 h 414"/>
                <a:gd name="T6" fmla="*/ 173 w 489"/>
                <a:gd name="T7" fmla="*/ 47 h 414"/>
                <a:gd name="T8" fmla="*/ 154 w 489"/>
                <a:gd name="T9" fmla="*/ 51 h 414"/>
                <a:gd name="T10" fmla="*/ 133 w 489"/>
                <a:gd name="T11" fmla="*/ 51 h 414"/>
                <a:gd name="T12" fmla="*/ 108 w 489"/>
                <a:gd name="T13" fmla="*/ 55 h 414"/>
                <a:gd name="T14" fmla="*/ 84 w 489"/>
                <a:gd name="T15" fmla="*/ 64 h 414"/>
                <a:gd name="T16" fmla="*/ 59 w 489"/>
                <a:gd name="T17" fmla="*/ 77 h 414"/>
                <a:gd name="T18" fmla="*/ 38 w 489"/>
                <a:gd name="T19" fmla="*/ 95 h 414"/>
                <a:gd name="T20" fmla="*/ 23 w 489"/>
                <a:gd name="T21" fmla="*/ 115 h 414"/>
                <a:gd name="T22" fmla="*/ 8 w 489"/>
                <a:gd name="T23" fmla="*/ 136 h 414"/>
                <a:gd name="T24" fmla="*/ 0 w 489"/>
                <a:gd name="T25" fmla="*/ 161 h 414"/>
                <a:gd name="T26" fmla="*/ 0 w 489"/>
                <a:gd name="T27" fmla="*/ 186 h 414"/>
                <a:gd name="T28" fmla="*/ 10 w 489"/>
                <a:gd name="T29" fmla="*/ 211 h 414"/>
                <a:gd name="T30" fmla="*/ 27 w 489"/>
                <a:gd name="T31" fmla="*/ 235 h 414"/>
                <a:gd name="T32" fmla="*/ 46 w 489"/>
                <a:gd name="T33" fmla="*/ 252 h 414"/>
                <a:gd name="T34" fmla="*/ 63 w 489"/>
                <a:gd name="T35" fmla="*/ 269 h 414"/>
                <a:gd name="T36" fmla="*/ 78 w 489"/>
                <a:gd name="T37" fmla="*/ 285 h 414"/>
                <a:gd name="T38" fmla="*/ 97 w 489"/>
                <a:gd name="T39" fmla="*/ 306 h 414"/>
                <a:gd name="T40" fmla="*/ 112 w 489"/>
                <a:gd name="T41" fmla="*/ 326 h 414"/>
                <a:gd name="T42" fmla="*/ 108 w 489"/>
                <a:gd name="T43" fmla="*/ 334 h 414"/>
                <a:gd name="T44" fmla="*/ 89 w 489"/>
                <a:gd name="T45" fmla="*/ 328 h 414"/>
                <a:gd name="T46" fmla="*/ 69 w 489"/>
                <a:gd name="T47" fmla="*/ 321 h 414"/>
                <a:gd name="T48" fmla="*/ 55 w 489"/>
                <a:gd name="T49" fmla="*/ 321 h 414"/>
                <a:gd name="T50" fmla="*/ 53 w 489"/>
                <a:gd name="T51" fmla="*/ 338 h 414"/>
                <a:gd name="T52" fmla="*/ 61 w 489"/>
                <a:gd name="T53" fmla="*/ 364 h 414"/>
                <a:gd name="T54" fmla="*/ 70 w 489"/>
                <a:gd name="T55" fmla="*/ 389 h 414"/>
                <a:gd name="T56" fmla="*/ 78 w 489"/>
                <a:gd name="T57" fmla="*/ 410 h 414"/>
                <a:gd name="T58" fmla="*/ 150 w 489"/>
                <a:gd name="T59" fmla="*/ 414 h 414"/>
                <a:gd name="T60" fmla="*/ 156 w 489"/>
                <a:gd name="T61" fmla="*/ 404 h 414"/>
                <a:gd name="T62" fmla="*/ 175 w 489"/>
                <a:gd name="T63" fmla="*/ 385 h 414"/>
                <a:gd name="T64" fmla="*/ 188 w 489"/>
                <a:gd name="T65" fmla="*/ 372 h 414"/>
                <a:gd name="T66" fmla="*/ 205 w 489"/>
                <a:gd name="T67" fmla="*/ 359 h 414"/>
                <a:gd name="T68" fmla="*/ 224 w 489"/>
                <a:gd name="T69" fmla="*/ 345 h 414"/>
                <a:gd name="T70" fmla="*/ 247 w 489"/>
                <a:gd name="T71" fmla="*/ 334 h 414"/>
                <a:gd name="T72" fmla="*/ 272 w 489"/>
                <a:gd name="T73" fmla="*/ 325 h 414"/>
                <a:gd name="T74" fmla="*/ 299 w 489"/>
                <a:gd name="T75" fmla="*/ 319 h 414"/>
                <a:gd name="T76" fmla="*/ 327 w 489"/>
                <a:gd name="T77" fmla="*/ 317 h 414"/>
                <a:gd name="T78" fmla="*/ 354 w 489"/>
                <a:gd name="T79" fmla="*/ 317 h 414"/>
                <a:gd name="T80" fmla="*/ 378 w 489"/>
                <a:gd name="T81" fmla="*/ 319 h 414"/>
                <a:gd name="T82" fmla="*/ 401 w 489"/>
                <a:gd name="T83" fmla="*/ 325 h 414"/>
                <a:gd name="T84" fmla="*/ 422 w 489"/>
                <a:gd name="T85" fmla="*/ 330 h 414"/>
                <a:gd name="T86" fmla="*/ 441 w 489"/>
                <a:gd name="T87" fmla="*/ 338 h 414"/>
                <a:gd name="T88" fmla="*/ 456 w 489"/>
                <a:gd name="T89" fmla="*/ 344 h 414"/>
                <a:gd name="T90" fmla="*/ 475 w 489"/>
                <a:gd name="T91" fmla="*/ 353 h 414"/>
                <a:gd name="T92" fmla="*/ 487 w 489"/>
                <a:gd name="T93" fmla="*/ 363 h 414"/>
                <a:gd name="T94" fmla="*/ 325 w 489"/>
                <a:gd name="T95" fmla="*/ 22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9" h="414">
                  <a:moveTo>
                    <a:pt x="190" y="0"/>
                  </a:moveTo>
                  <a:lnTo>
                    <a:pt x="190" y="1"/>
                  </a:lnTo>
                  <a:lnTo>
                    <a:pt x="192" y="7"/>
                  </a:lnTo>
                  <a:lnTo>
                    <a:pt x="192" y="11"/>
                  </a:lnTo>
                  <a:lnTo>
                    <a:pt x="192" y="17"/>
                  </a:lnTo>
                  <a:lnTo>
                    <a:pt x="192" y="20"/>
                  </a:lnTo>
                  <a:lnTo>
                    <a:pt x="192" y="26"/>
                  </a:lnTo>
                  <a:lnTo>
                    <a:pt x="188" y="32"/>
                  </a:lnTo>
                  <a:lnTo>
                    <a:pt x="186" y="36"/>
                  </a:lnTo>
                  <a:lnTo>
                    <a:pt x="183" y="41"/>
                  </a:lnTo>
                  <a:lnTo>
                    <a:pt x="179" y="45"/>
                  </a:lnTo>
                  <a:lnTo>
                    <a:pt x="173" y="47"/>
                  </a:lnTo>
                  <a:lnTo>
                    <a:pt x="164" y="51"/>
                  </a:lnTo>
                  <a:lnTo>
                    <a:pt x="160" y="51"/>
                  </a:lnTo>
                  <a:lnTo>
                    <a:pt x="154" y="51"/>
                  </a:lnTo>
                  <a:lnTo>
                    <a:pt x="148" y="51"/>
                  </a:lnTo>
                  <a:lnTo>
                    <a:pt x="143" y="53"/>
                  </a:lnTo>
                  <a:lnTo>
                    <a:pt x="133" y="51"/>
                  </a:lnTo>
                  <a:lnTo>
                    <a:pt x="126" y="53"/>
                  </a:lnTo>
                  <a:lnTo>
                    <a:pt x="118" y="53"/>
                  </a:lnTo>
                  <a:lnTo>
                    <a:pt x="108" y="55"/>
                  </a:lnTo>
                  <a:lnTo>
                    <a:pt x="101" y="57"/>
                  </a:lnTo>
                  <a:lnTo>
                    <a:pt x="91" y="60"/>
                  </a:lnTo>
                  <a:lnTo>
                    <a:pt x="84" y="64"/>
                  </a:lnTo>
                  <a:lnTo>
                    <a:pt x="76" y="68"/>
                  </a:lnTo>
                  <a:lnTo>
                    <a:pt x="69" y="72"/>
                  </a:lnTo>
                  <a:lnTo>
                    <a:pt x="59" y="77"/>
                  </a:lnTo>
                  <a:lnTo>
                    <a:pt x="51" y="83"/>
                  </a:lnTo>
                  <a:lnTo>
                    <a:pt x="46" y="89"/>
                  </a:lnTo>
                  <a:lnTo>
                    <a:pt x="38" y="95"/>
                  </a:lnTo>
                  <a:lnTo>
                    <a:pt x="32" y="100"/>
                  </a:lnTo>
                  <a:lnTo>
                    <a:pt x="27" y="106"/>
                  </a:lnTo>
                  <a:lnTo>
                    <a:pt x="23" y="115"/>
                  </a:lnTo>
                  <a:lnTo>
                    <a:pt x="17" y="121"/>
                  </a:lnTo>
                  <a:lnTo>
                    <a:pt x="12" y="129"/>
                  </a:lnTo>
                  <a:lnTo>
                    <a:pt x="8" y="136"/>
                  </a:lnTo>
                  <a:lnTo>
                    <a:pt x="6" y="146"/>
                  </a:lnTo>
                  <a:lnTo>
                    <a:pt x="2" y="152"/>
                  </a:lnTo>
                  <a:lnTo>
                    <a:pt x="0" y="161"/>
                  </a:lnTo>
                  <a:lnTo>
                    <a:pt x="0" y="169"/>
                  </a:lnTo>
                  <a:lnTo>
                    <a:pt x="0" y="178"/>
                  </a:lnTo>
                  <a:lnTo>
                    <a:pt x="0" y="186"/>
                  </a:lnTo>
                  <a:lnTo>
                    <a:pt x="2" y="193"/>
                  </a:lnTo>
                  <a:lnTo>
                    <a:pt x="4" y="201"/>
                  </a:lnTo>
                  <a:lnTo>
                    <a:pt x="10" y="211"/>
                  </a:lnTo>
                  <a:lnTo>
                    <a:pt x="13" y="218"/>
                  </a:lnTo>
                  <a:lnTo>
                    <a:pt x="19" y="226"/>
                  </a:lnTo>
                  <a:lnTo>
                    <a:pt x="27" y="235"/>
                  </a:lnTo>
                  <a:lnTo>
                    <a:pt x="34" y="243"/>
                  </a:lnTo>
                  <a:lnTo>
                    <a:pt x="40" y="249"/>
                  </a:lnTo>
                  <a:lnTo>
                    <a:pt x="46" y="252"/>
                  </a:lnTo>
                  <a:lnTo>
                    <a:pt x="51" y="258"/>
                  </a:lnTo>
                  <a:lnTo>
                    <a:pt x="57" y="264"/>
                  </a:lnTo>
                  <a:lnTo>
                    <a:pt x="63" y="269"/>
                  </a:lnTo>
                  <a:lnTo>
                    <a:pt x="69" y="275"/>
                  </a:lnTo>
                  <a:lnTo>
                    <a:pt x="72" y="279"/>
                  </a:lnTo>
                  <a:lnTo>
                    <a:pt x="78" y="285"/>
                  </a:lnTo>
                  <a:lnTo>
                    <a:pt x="84" y="292"/>
                  </a:lnTo>
                  <a:lnTo>
                    <a:pt x="91" y="300"/>
                  </a:lnTo>
                  <a:lnTo>
                    <a:pt x="97" y="306"/>
                  </a:lnTo>
                  <a:lnTo>
                    <a:pt x="103" y="311"/>
                  </a:lnTo>
                  <a:lnTo>
                    <a:pt x="108" y="321"/>
                  </a:lnTo>
                  <a:lnTo>
                    <a:pt x="112" y="326"/>
                  </a:lnTo>
                  <a:lnTo>
                    <a:pt x="114" y="330"/>
                  </a:lnTo>
                  <a:lnTo>
                    <a:pt x="112" y="334"/>
                  </a:lnTo>
                  <a:lnTo>
                    <a:pt x="108" y="334"/>
                  </a:lnTo>
                  <a:lnTo>
                    <a:pt x="103" y="332"/>
                  </a:lnTo>
                  <a:lnTo>
                    <a:pt x="95" y="330"/>
                  </a:lnTo>
                  <a:lnTo>
                    <a:pt x="89" y="328"/>
                  </a:lnTo>
                  <a:lnTo>
                    <a:pt x="82" y="326"/>
                  </a:lnTo>
                  <a:lnTo>
                    <a:pt x="74" y="323"/>
                  </a:lnTo>
                  <a:lnTo>
                    <a:pt x="69" y="321"/>
                  </a:lnTo>
                  <a:lnTo>
                    <a:pt x="63" y="321"/>
                  </a:lnTo>
                  <a:lnTo>
                    <a:pt x="59" y="319"/>
                  </a:lnTo>
                  <a:lnTo>
                    <a:pt x="55" y="321"/>
                  </a:lnTo>
                  <a:lnTo>
                    <a:pt x="53" y="325"/>
                  </a:lnTo>
                  <a:lnTo>
                    <a:pt x="53" y="332"/>
                  </a:lnTo>
                  <a:lnTo>
                    <a:pt x="53" y="338"/>
                  </a:lnTo>
                  <a:lnTo>
                    <a:pt x="55" y="347"/>
                  </a:lnTo>
                  <a:lnTo>
                    <a:pt x="59" y="355"/>
                  </a:lnTo>
                  <a:lnTo>
                    <a:pt x="61" y="364"/>
                  </a:lnTo>
                  <a:lnTo>
                    <a:pt x="65" y="372"/>
                  </a:lnTo>
                  <a:lnTo>
                    <a:pt x="67" y="382"/>
                  </a:lnTo>
                  <a:lnTo>
                    <a:pt x="70" y="389"/>
                  </a:lnTo>
                  <a:lnTo>
                    <a:pt x="74" y="399"/>
                  </a:lnTo>
                  <a:lnTo>
                    <a:pt x="76" y="404"/>
                  </a:lnTo>
                  <a:lnTo>
                    <a:pt x="78" y="410"/>
                  </a:lnTo>
                  <a:lnTo>
                    <a:pt x="80" y="412"/>
                  </a:lnTo>
                  <a:lnTo>
                    <a:pt x="80" y="414"/>
                  </a:lnTo>
                  <a:lnTo>
                    <a:pt x="150" y="414"/>
                  </a:lnTo>
                  <a:lnTo>
                    <a:pt x="150" y="412"/>
                  </a:lnTo>
                  <a:lnTo>
                    <a:pt x="154" y="410"/>
                  </a:lnTo>
                  <a:lnTo>
                    <a:pt x="156" y="404"/>
                  </a:lnTo>
                  <a:lnTo>
                    <a:pt x="162" y="401"/>
                  </a:lnTo>
                  <a:lnTo>
                    <a:pt x="167" y="393"/>
                  </a:lnTo>
                  <a:lnTo>
                    <a:pt x="175" y="385"/>
                  </a:lnTo>
                  <a:lnTo>
                    <a:pt x="179" y="380"/>
                  </a:lnTo>
                  <a:lnTo>
                    <a:pt x="183" y="376"/>
                  </a:lnTo>
                  <a:lnTo>
                    <a:pt x="188" y="372"/>
                  </a:lnTo>
                  <a:lnTo>
                    <a:pt x="194" y="368"/>
                  </a:lnTo>
                  <a:lnTo>
                    <a:pt x="200" y="363"/>
                  </a:lnTo>
                  <a:lnTo>
                    <a:pt x="205" y="359"/>
                  </a:lnTo>
                  <a:lnTo>
                    <a:pt x="211" y="353"/>
                  </a:lnTo>
                  <a:lnTo>
                    <a:pt x="219" y="349"/>
                  </a:lnTo>
                  <a:lnTo>
                    <a:pt x="224" y="345"/>
                  </a:lnTo>
                  <a:lnTo>
                    <a:pt x="230" y="342"/>
                  </a:lnTo>
                  <a:lnTo>
                    <a:pt x="238" y="338"/>
                  </a:lnTo>
                  <a:lnTo>
                    <a:pt x="247" y="334"/>
                  </a:lnTo>
                  <a:lnTo>
                    <a:pt x="255" y="330"/>
                  </a:lnTo>
                  <a:lnTo>
                    <a:pt x="262" y="326"/>
                  </a:lnTo>
                  <a:lnTo>
                    <a:pt x="272" y="325"/>
                  </a:lnTo>
                  <a:lnTo>
                    <a:pt x="280" y="323"/>
                  </a:lnTo>
                  <a:lnTo>
                    <a:pt x="287" y="319"/>
                  </a:lnTo>
                  <a:lnTo>
                    <a:pt x="299" y="319"/>
                  </a:lnTo>
                  <a:lnTo>
                    <a:pt x="308" y="317"/>
                  </a:lnTo>
                  <a:lnTo>
                    <a:pt x="318" y="317"/>
                  </a:lnTo>
                  <a:lnTo>
                    <a:pt x="327" y="317"/>
                  </a:lnTo>
                  <a:lnTo>
                    <a:pt x="337" y="317"/>
                  </a:lnTo>
                  <a:lnTo>
                    <a:pt x="344" y="317"/>
                  </a:lnTo>
                  <a:lnTo>
                    <a:pt x="354" y="317"/>
                  </a:lnTo>
                  <a:lnTo>
                    <a:pt x="363" y="317"/>
                  </a:lnTo>
                  <a:lnTo>
                    <a:pt x="371" y="319"/>
                  </a:lnTo>
                  <a:lnTo>
                    <a:pt x="378" y="319"/>
                  </a:lnTo>
                  <a:lnTo>
                    <a:pt x="388" y="321"/>
                  </a:lnTo>
                  <a:lnTo>
                    <a:pt x="394" y="323"/>
                  </a:lnTo>
                  <a:lnTo>
                    <a:pt x="401" y="325"/>
                  </a:lnTo>
                  <a:lnTo>
                    <a:pt x="409" y="325"/>
                  </a:lnTo>
                  <a:lnTo>
                    <a:pt x="416" y="328"/>
                  </a:lnTo>
                  <a:lnTo>
                    <a:pt x="422" y="330"/>
                  </a:lnTo>
                  <a:lnTo>
                    <a:pt x="430" y="332"/>
                  </a:lnTo>
                  <a:lnTo>
                    <a:pt x="435" y="334"/>
                  </a:lnTo>
                  <a:lnTo>
                    <a:pt x="441" y="338"/>
                  </a:lnTo>
                  <a:lnTo>
                    <a:pt x="447" y="340"/>
                  </a:lnTo>
                  <a:lnTo>
                    <a:pt x="452" y="342"/>
                  </a:lnTo>
                  <a:lnTo>
                    <a:pt x="456" y="344"/>
                  </a:lnTo>
                  <a:lnTo>
                    <a:pt x="462" y="345"/>
                  </a:lnTo>
                  <a:lnTo>
                    <a:pt x="468" y="349"/>
                  </a:lnTo>
                  <a:lnTo>
                    <a:pt x="475" y="353"/>
                  </a:lnTo>
                  <a:lnTo>
                    <a:pt x="481" y="357"/>
                  </a:lnTo>
                  <a:lnTo>
                    <a:pt x="485" y="361"/>
                  </a:lnTo>
                  <a:lnTo>
                    <a:pt x="487" y="363"/>
                  </a:lnTo>
                  <a:lnTo>
                    <a:pt x="489" y="363"/>
                  </a:lnTo>
                  <a:lnTo>
                    <a:pt x="445" y="279"/>
                  </a:lnTo>
                  <a:lnTo>
                    <a:pt x="325" y="224"/>
                  </a:lnTo>
                  <a:lnTo>
                    <a:pt x="190" y="0"/>
                  </a:lnTo>
                  <a:lnTo>
                    <a:pt x="190" y="0"/>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6" name="Freeform 408"/>
            <p:cNvSpPr>
              <a:spLocks/>
            </p:cNvSpPr>
            <p:nvPr/>
          </p:nvSpPr>
          <p:spPr bwMode="auto">
            <a:xfrm>
              <a:off x="3902" y="3219"/>
              <a:ext cx="843" cy="373"/>
            </a:xfrm>
            <a:custGeom>
              <a:avLst/>
              <a:gdLst>
                <a:gd name="T0" fmla="*/ 33 w 1688"/>
                <a:gd name="T1" fmla="*/ 454 h 747"/>
                <a:gd name="T2" fmla="*/ 80 w 1688"/>
                <a:gd name="T3" fmla="*/ 519 h 747"/>
                <a:gd name="T4" fmla="*/ 143 w 1688"/>
                <a:gd name="T5" fmla="*/ 591 h 747"/>
                <a:gd name="T6" fmla="*/ 217 w 1688"/>
                <a:gd name="T7" fmla="*/ 654 h 747"/>
                <a:gd name="T8" fmla="*/ 299 w 1688"/>
                <a:gd name="T9" fmla="*/ 697 h 747"/>
                <a:gd name="T10" fmla="*/ 382 w 1688"/>
                <a:gd name="T11" fmla="*/ 703 h 747"/>
                <a:gd name="T12" fmla="*/ 462 w 1688"/>
                <a:gd name="T13" fmla="*/ 671 h 747"/>
                <a:gd name="T14" fmla="*/ 527 w 1688"/>
                <a:gd name="T15" fmla="*/ 648 h 747"/>
                <a:gd name="T16" fmla="*/ 586 w 1688"/>
                <a:gd name="T17" fmla="*/ 640 h 747"/>
                <a:gd name="T18" fmla="*/ 631 w 1688"/>
                <a:gd name="T19" fmla="*/ 674 h 747"/>
                <a:gd name="T20" fmla="*/ 622 w 1688"/>
                <a:gd name="T21" fmla="*/ 726 h 747"/>
                <a:gd name="T22" fmla="*/ 669 w 1688"/>
                <a:gd name="T23" fmla="*/ 743 h 747"/>
                <a:gd name="T24" fmla="*/ 730 w 1688"/>
                <a:gd name="T25" fmla="*/ 745 h 747"/>
                <a:gd name="T26" fmla="*/ 797 w 1688"/>
                <a:gd name="T27" fmla="*/ 739 h 747"/>
                <a:gd name="T28" fmla="*/ 852 w 1688"/>
                <a:gd name="T29" fmla="*/ 718 h 747"/>
                <a:gd name="T30" fmla="*/ 888 w 1688"/>
                <a:gd name="T31" fmla="*/ 659 h 747"/>
                <a:gd name="T32" fmla="*/ 861 w 1688"/>
                <a:gd name="T33" fmla="*/ 604 h 747"/>
                <a:gd name="T34" fmla="*/ 895 w 1688"/>
                <a:gd name="T35" fmla="*/ 564 h 747"/>
                <a:gd name="T36" fmla="*/ 947 w 1688"/>
                <a:gd name="T37" fmla="*/ 560 h 747"/>
                <a:gd name="T38" fmla="*/ 1011 w 1688"/>
                <a:gd name="T39" fmla="*/ 566 h 747"/>
                <a:gd name="T40" fmla="*/ 1078 w 1688"/>
                <a:gd name="T41" fmla="*/ 576 h 747"/>
                <a:gd name="T42" fmla="*/ 1139 w 1688"/>
                <a:gd name="T43" fmla="*/ 585 h 747"/>
                <a:gd name="T44" fmla="*/ 1194 w 1688"/>
                <a:gd name="T45" fmla="*/ 589 h 747"/>
                <a:gd name="T46" fmla="*/ 1209 w 1688"/>
                <a:gd name="T47" fmla="*/ 530 h 747"/>
                <a:gd name="T48" fmla="*/ 1217 w 1688"/>
                <a:gd name="T49" fmla="*/ 483 h 747"/>
                <a:gd name="T50" fmla="*/ 1281 w 1688"/>
                <a:gd name="T51" fmla="*/ 460 h 747"/>
                <a:gd name="T52" fmla="*/ 1334 w 1688"/>
                <a:gd name="T53" fmla="*/ 462 h 747"/>
                <a:gd name="T54" fmla="*/ 1393 w 1688"/>
                <a:gd name="T55" fmla="*/ 475 h 747"/>
                <a:gd name="T56" fmla="*/ 1450 w 1688"/>
                <a:gd name="T57" fmla="*/ 486 h 747"/>
                <a:gd name="T58" fmla="*/ 1507 w 1688"/>
                <a:gd name="T59" fmla="*/ 492 h 747"/>
                <a:gd name="T60" fmla="*/ 1561 w 1688"/>
                <a:gd name="T61" fmla="*/ 486 h 747"/>
                <a:gd name="T62" fmla="*/ 1621 w 1688"/>
                <a:gd name="T63" fmla="*/ 446 h 747"/>
                <a:gd name="T64" fmla="*/ 1638 w 1688"/>
                <a:gd name="T65" fmla="*/ 393 h 747"/>
                <a:gd name="T66" fmla="*/ 1638 w 1688"/>
                <a:gd name="T67" fmla="*/ 338 h 747"/>
                <a:gd name="T68" fmla="*/ 1627 w 1688"/>
                <a:gd name="T69" fmla="*/ 281 h 747"/>
                <a:gd name="T70" fmla="*/ 1616 w 1688"/>
                <a:gd name="T71" fmla="*/ 234 h 747"/>
                <a:gd name="T72" fmla="*/ 1612 w 1688"/>
                <a:gd name="T73" fmla="*/ 180 h 747"/>
                <a:gd name="T74" fmla="*/ 1657 w 1688"/>
                <a:gd name="T75" fmla="*/ 180 h 747"/>
                <a:gd name="T76" fmla="*/ 1688 w 1688"/>
                <a:gd name="T77" fmla="*/ 169 h 747"/>
                <a:gd name="T78" fmla="*/ 1631 w 1688"/>
                <a:gd name="T79" fmla="*/ 91 h 747"/>
                <a:gd name="T80" fmla="*/ 1581 w 1688"/>
                <a:gd name="T81" fmla="*/ 45 h 747"/>
                <a:gd name="T82" fmla="*/ 1530 w 1688"/>
                <a:gd name="T83" fmla="*/ 13 h 747"/>
                <a:gd name="T84" fmla="*/ 1477 w 1688"/>
                <a:gd name="T85" fmla="*/ 2 h 747"/>
                <a:gd name="T86" fmla="*/ 1315 w 1688"/>
                <a:gd name="T87" fmla="*/ 310 h 747"/>
                <a:gd name="T88" fmla="*/ 1287 w 1688"/>
                <a:gd name="T89" fmla="*/ 374 h 747"/>
                <a:gd name="T90" fmla="*/ 1243 w 1688"/>
                <a:gd name="T91" fmla="*/ 445 h 747"/>
                <a:gd name="T92" fmla="*/ 1179 w 1688"/>
                <a:gd name="T93" fmla="*/ 498 h 747"/>
                <a:gd name="T94" fmla="*/ 1118 w 1688"/>
                <a:gd name="T95" fmla="*/ 522 h 747"/>
                <a:gd name="T96" fmla="*/ 1051 w 1688"/>
                <a:gd name="T97" fmla="*/ 532 h 747"/>
                <a:gd name="T98" fmla="*/ 998 w 1688"/>
                <a:gd name="T99" fmla="*/ 534 h 747"/>
                <a:gd name="T100" fmla="*/ 937 w 1688"/>
                <a:gd name="T101" fmla="*/ 528 h 747"/>
                <a:gd name="T102" fmla="*/ 888 w 1688"/>
                <a:gd name="T103" fmla="*/ 513 h 747"/>
                <a:gd name="T104" fmla="*/ 850 w 1688"/>
                <a:gd name="T105" fmla="*/ 289 h 747"/>
                <a:gd name="T106" fmla="*/ 770 w 1688"/>
                <a:gd name="T107" fmla="*/ 351 h 747"/>
                <a:gd name="T108" fmla="*/ 719 w 1688"/>
                <a:gd name="T109" fmla="*/ 380 h 747"/>
                <a:gd name="T110" fmla="*/ 671 w 1688"/>
                <a:gd name="T111" fmla="*/ 391 h 747"/>
                <a:gd name="T112" fmla="*/ 622 w 1688"/>
                <a:gd name="T113" fmla="*/ 391 h 747"/>
                <a:gd name="T114" fmla="*/ 557 w 1688"/>
                <a:gd name="T115" fmla="*/ 365 h 747"/>
                <a:gd name="T116" fmla="*/ 525 w 1688"/>
                <a:gd name="T117" fmla="*/ 387 h 747"/>
                <a:gd name="T118" fmla="*/ 549 w 1688"/>
                <a:gd name="T119" fmla="*/ 443 h 747"/>
                <a:gd name="T120" fmla="*/ 582 w 1688"/>
                <a:gd name="T121" fmla="*/ 498 h 747"/>
                <a:gd name="T122" fmla="*/ 618 w 1688"/>
                <a:gd name="T123" fmla="*/ 551 h 747"/>
                <a:gd name="T124" fmla="*/ 202 w 1688"/>
                <a:gd name="T125" fmla="*/ 393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8" h="747">
                  <a:moveTo>
                    <a:pt x="0" y="403"/>
                  </a:moveTo>
                  <a:lnTo>
                    <a:pt x="2" y="406"/>
                  </a:lnTo>
                  <a:lnTo>
                    <a:pt x="4" y="412"/>
                  </a:lnTo>
                  <a:lnTo>
                    <a:pt x="10" y="420"/>
                  </a:lnTo>
                  <a:lnTo>
                    <a:pt x="14" y="427"/>
                  </a:lnTo>
                  <a:lnTo>
                    <a:pt x="21" y="437"/>
                  </a:lnTo>
                  <a:lnTo>
                    <a:pt x="23" y="443"/>
                  </a:lnTo>
                  <a:lnTo>
                    <a:pt x="29" y="448"/>
                  </a:lnTo>
                  <a:lnTo>
                    <a:pt x="33" y="454"/>
                  </a:lnTo>
                  <a:lnTo>
                    <a:pt x="38" y="462"/>
                  </a:lnTo>
                  <a:lnTo>
                    <a:pt x="40" y="467"/>
                  </a:lnTo>
                  <a:lnTo>
                    <a:pt x="46" y="475"/>
                  </a:lnTo>
                  <a:lnTo>
                    <a:pt x="52" y="481"/>
                  </a:lnTo>
                  <a:lnTo>
                    <a:pt x="57" y="488"/>
                  </a:lnTo>
                  <a:lnTo>
                    <a:pt x="61" y="496"/>
                  </a:lnTo>
                  <a:lnTo>
                    <a:pt x="67" y="503"/>
                  </a:lnTo>
                  <a:lnTo>
                    <a:pt x="74" y="511"/>
                  </a:lnTo>
                  <a:lnTo>
                    <a:pt x="80" y="519"/>
                  </a:lnTo>
                  <a:lnTo>
                    <a:pt x="86" y="526"/>
                  </a:lnTo>
                  <a:lnTo>
                    <a:pt x="91" y="536"/>
                  </a:lnTo>
                  <a:lnTo>
                    <a:pt x="99" y="541"/>
                  </a:lnTo>
                  <a:lnTo>
                    <a:pt x="107" y="551"/>
                  </a:lnTo>
                  <a:lnTo>
                    <a:pt x="112" y="559"/>
                  </a:lnTo>
                  <a:lnTo>
                    <a:pt x="120" y="566"/>
                  </a:lnTo>
                  <a:lnTo>
                    <a:pt x="128" y="576"/>
                  </a:lnTo>
                  <a:lnTo>
                    <a:pt x="137" y="583"/>
                  </a:lnTo>
                  <a:lnTo>
                    <a:pt x="143" y="591"/>
                  </a:lnTo>
                  <a:lnTo>
                    <a:pt x="150" y="598"/>
                  </a:lnTo>
                  <a:lnTo>
                    <a:pt x="158" y="606"/>
                  </a:lnTo>
                  <a:lnTo>
                    <a:pt x="168" y="614"/>
                  </a:lnTo>
                  <a:lnTo>
                    <a:pt x="175" y="619"/>
                  </a:lnTo>
                  <a:lnTo>
                    <a:pt x="183" y="627"/>
                  </a:lnTo>
                  <a:lnTo>
                    <a:pt x="190" y="635"/>
                  </a:lnTo>
                  <a:lnTo>
                    <a:pt x="200" y="642"/>
                  </a:lnTo>
                  <a:lnTo>
                    <a:pt x="209" y="648"/>
                  </a:lnTo>
                  <a:lnTo>
                    <a:pt x="217" y="654"/>
                  </a:lnTo>
                  <a:lnTo>
                    <a:pt x="226" y="659"/>
                  </a:lnTo>
                  <a:lnTo>
                    <a:pt x="234" y="667"/>
                  </a:lnTo>
                  <a:lnTo>
                    <a:pt x="244" y="671"/>
                  </a:lnTo>
                  <a:lnTo>
                    <a:pt x="253" y="676"/>
                  </a:lnTo>
                  <a:lnTo>
                    <a:pt x="263" y="682"/>
                  </a:lnTo>
                  <a:lnTo>
                    <a:pt x="272" y="688"/>
                  </a:lnTo>
                  <a:lnTo>
                    <a:pt x="280" y="690"/>
                  </a:lnTo>
                  <a:lnTo>
                    <a:pt x="289" y="693"/>
                  </a:lnTo>
                  <a:lnTo>
                    <a:pt x="299" y="697"/>
                  </a:lnTo>
                  <a:lnTo>
                    <a:pt x="308" y="699"/>
                  </a:lnTo>
                  <a:lnTo>
                    <a:pt x="318" y="701"/>
                  </a:lnTo>
                  <a:lnTo>
                    <a:pt x="327" y="703"/>
                  </a:lnTo>
                  <a:lnTo>
                    <a:pt x="335" y="705"/>
                  </a:lnTo>
                  <a:lnTo>
                    <a:pt x="346" y="707"/>
                  </a:lnTo>
                  <a:lnTo>
                    <a:pt x="354" y="705"/>
                  </a:lnTo>
                  <a:lnTo>
                    <a:pt x="365" y="705"/>
                  </a:lnTo>
                  <a:lnTo>
                    <a:pt x="373" y="705"/>
                  </a:lnTo>
                  <a:lnTo>
                    <a:pt x="382" y="703"/>
                  </a:lnTo>
                  <a:lnTo>
                    <a:pt x="392" y="701"/>
                  </a:lnTo>
                  <a:lnTo>
                    <a:pt x="401" y="697"/>
                  </a:lnTo>
                  <a:lnTo>
                    <a:pt x="411" y="693"/>
                  </a:lnTo>
                  <a:lnTo>
                    <a:pt x="422" y="692"/>
                  </a:lnTo>
                  <a:lnTo>
                    <a:pt x="430" y="686"/>
                  </a:lnTo>
                  <a:lnTo>
                    <a:pt x="437" y="682"/>
                  </a:lnTo>
                  <a:lnTo>
                    <a:pt x="447" y="678"/>
                  </a:lnTo>
                  <a:lnTo>
                    <a:pt x="454" y="674"/>
                  </a:lnTo>
                  <a:lnTo>
                    <a:pt x="462" y="671"/>
                  </a:lnTo>
                  <a:lnTo>
                    <a:pt x="470" y="667"/>
                  </a:lnTo>
                  <a:lnTo>
                    <a:pt x="477" y="665"/>
                  </a:lnTo>
                  <a:lnTo>
                    <a:pt x="487" y="661"/>
                  </a:lnTo>
                  <a:lnTo>
                    <a:pt x="492" y="659"/>
                  </a:lnTo>
                  <a:lnTo>
                    <a:pt x="500" y="655"/>
                  </a:lnTo>
                  <a:lnTo>
                    <a:pt x="508" y="654"/>
                  </a:lnTo>
                  <a:lnTo>
                    <a:pt x="515" y="652"/>
                  </a:lnTo>
                  <a:lnTo>
                    <a:pt x="521" y="648"/>
                  </a:lnTo>
                  <a:lnTo>
                    <a:pt x="527" y="648"/>
                  </a:lnTo>
                  <a:lnTo>
                    <a:pt x="532" y="646"/>
                  </a:lnTo>
                  <a:lnTo>
                    <a:pt x="540" y="646"/>
                  </a:lnTo>
                  <a:lnTo>
                    <a:pt x="544" y="644"/>
                  </a:lnTo>
                  <a:lnTo>
                    <a:pt x="549" y="644"/>
                  </a:lnTo>
                  <a:lnTo>
                    <a:pt x="555" y="642"/>
                  </a:lnTo>
                  <a:lnTo>
                    <a:pt x="561" y="642"/>
                  </a:lnTo>
                  <a:lnTo>
                    <a:pt x="568" y="640"/>
                  </a:lnTo>
                  <a:lnTo>
                    <a:pt x="578" y="640"/>
                  </a:lnTo>
                  <a:lnTo>
                    <a:pt x="586" y="640"/>
                  </a:lnTo>
                  <a:lnTo>
                    <a:pt x="595" y="642"/>
                  </a:lnTo>
                  <a:lnTo>
                    <a:pt x="601" y="644"/>
                  </a:lnTo>
                  <a:lnTo>
                    <a:pt x="608" y="646"/>
                  </a:lnTo>
                  <a:lnTo>
                    <a:pt x="612" y="648"/>
                  </a:lnTo>
                  <a:lnTo>
                    <a:pt x="616" y="650"/>
                  </a:lnTo>
                  <a:lnTo>
                    <a:pt x="620" y="654"/>
                  </a:lnTo>
                  <a:lnTo>
                    <a:pt x="624" y="657"/>
                  </a:lnTo>
                  <a:lnTo>
                    <a:pt x="629" y="665"/>
                  </a:lnTo>
                  <a:lnTo>
                    <a:pt x="631" y="674"/>
                  </a:lnTo>
                  <a:lnTo>
                    <a:pt x="631" y="682"/>
                  </a:lnTo>
                  <a:lnTo>
                    <a:pt x="629" y="692"/>
                  </a:lnTo>
                  <a:lnTo>
                    <a:pt x="627" y="697"/>
                  </a:lnTo>
                  <a:lnTo>
                    <a:pt x="627" y="703"/>
                  </a:lnTo>
                  <a:lnTo>
                    <a:pt x="624" y="709"/>
                  </a:lnTo>
                  <a:lnTo>
                    <a:pt x="622" y="714"/>
                  </a:lnTo>
                  <a:lnTo>
                    <a:pt x="620" y="718"/>
                  </a:lnTo>
                  <a:lnTo>
                    <a:pt x="620" y="722"/>
                  </a:lnTo>
                  <a:lnTo>
                    <a:pt x="622" y="726"/>
                  </a:lnTo>
                  <a:lnTo>
                    <a:pt x="627" y="731"/>
                  </a:lnTo>
                  <a:lnTo>
                    <a:pt x="631" y="733"/>
                  </a:lnTo>
                  <a:lnTo>
                    <a:pt x="641" y="737"/>
                  </a:lnTo>
                  <a:lnTo>
                    <a:pt x="645" y="739"/>
                  </a:lnTo>
                  <a:lnTo>
                    <a:pt x="648" y="741"/>
                  </a:lnTo>
                  <a:lnTo>
                    <a:pt x="654" y="741"/>
                  </a:lnTo>
                  <a:lnTo>
                    <a:pt x="660" y="743"/>
                  </a:lnTo>
                  <a:lnTo>
                    <a:pt x="664" y="743"/>
                  </a:lnTo>
                  <a:lnTo>
                    <a:pt x="669" y="743"/>
                  </a:lnTo>
                  <a:lnTo>
                    <a:pt x="677" y="743"/>
                  </a:lnTo>
                  <a:lnTo>
                    <a:pt x="683" y="745"/>
                  </a:lnTo>
                  <a:lnTo>
                    <a:pt x="688" y="745"/>
                  </a:lnTo>
                  <a:lnTo>
                    <a:pt x="696" y="745"/>
                  </a:lnTo>
                  <a:lnTo>
                    <a:pt x="703" y="745"/>
                  </a:lnTo>
                  <a:lnTo>
                    <a:pt x="709" y="747"/>
                  </a:lnTo>
                  <a:lnTo>
                    <a:pt x="717" y="745"/>
                  </a:lnTo>
                  <a:lnTo>
                    <a:pt x="724" y="745"/>
                  </a:lnTo>
                  <a:lnTo>
                    <a:pt x="730" y="745"/>
                  </a:lnTo>
                  <a:lnTo>
                    <a:pt x="740" y="745"/>
                  </a:lnTo>
                  <a:lnTo>
                    <a:pt x="745" y="745"/>
                  </a:lnTo>
                  <a:lnTo>
                    <a:pt x="753" y="745"/>
                  </a:lnTo>
                  <a:lnTo>
                    <a:pt x="760" y="743"/>
                  </a:lnTo>
                  <a:lnTo>
                    <a:pt x="768" y="743"/>
                  </a:lnTo>
                  <a:lnTo>
                    <a:pt x="776" y="743"/>
                  </a:lnTo>
                  <a:lnTo>
                    <a:pt x="783" y="741"/>
                  </a:lnTo>
                  <a:lnTo>
                    <a:pt x="789" y="739"/>
                  </a:lnTo>
                  <a:lnTo>
                    <a:pt x="797" y="739"/>
                  </a:lnTo>
                  <a:lnTo>
                    <a:pt x="804" y="735"/>
                  </a:lnTo>
                  <a:lnTo>
                    <a:pt x="810" y="735"/>
                  </a:lnTo>
                  <a:lnTo>
                    <a:pt x="816" y="731"/>
                  </a:lnTo>
                  <a:lnTo>
                    <a:pt x="823" y="731"/>
                  </a:lnTo>
                  <a:lnTo>
                    <a:pt x="829" y="728"/>
                  </a:lnTo>
                  <a:lnTo>
                    <a:pt x="836" y="726"/>
                  </a:lnTo>
                  <a:lnTo>
                    <a:pt x="842" y="724"/>
                  </a:lnTo>
                  <a:lnTo>
                    <a:pt x="848" y="722"/>
                  </a:lnTo>
                  <a:lnTo>
                    <a:pt x="852" y="718"/>
                  </a:lnTo>
                  <a:lnTo>
                    <a:pt x="857" y="716"/>
                  </a:lnTo>
                  <a:lnTo>
                    <a:pt x="863" y="712"/>
                  </a:lnTo>
                  <a:lnTo>
                    <a:pt x="867" y="711"/>
                  </a:lnTo>
                  <a:lnTo>
                    <a:pt x="874" y="703"/>
                  </a:lnTo>
                  <a:lnTo>
                    <a:pt x="880" y="695"/>
                  </a:lnTo>
                  <a:lnTo>
                    <a:pt x="886" y="688"/>
                  </a:lnTo>
                  <a:lnTo>
                    <a:pt x="890" y="678"/>
                  </a:lnTo>
                  <a:lnTo>
                    <a:pt x="890" y="669"/>
                  </a:lnTo>
                  <a:lnTo>
                    <a:pt x="888" y="659"/>
                  </a:lnTo>
                  <a:lnTo>
                    <a:pt x="886" y="654"/>
                  </a:lnTo>
                  <a:lnTo>
                    <a:pt x="884" y="648"/>
                  </a:lnTo>
                  <a:lnTo>
                    <a:pt x="880" y="642"/>
                  </a:lnTo>
                  <a:lnTo>
                    <a:pt x="878" y="638"/>
                  </a:lnTo>
                  <a:lnTo>
                    <a:pt x="873" y="631"/>
                  </a:lnTo>
                  <a:lnTo>
                    <a:pt x="869" y="625"/>
                  </a:lnTo>
                  <a:lnTo>
                    <a:pt x="867" y="619"/>
                  </a:lnTo>
                  <a:lnTo>
                    <a:pt x="865" y="614"/>
                  </a:lnTo>
                  <a:lnTo>
                    <a:pt x="861" y="604"/>
                  </a:lnTo>
                  <a:lnTo>
                    <a:pt x="861" y="597"/>
                  </a:lnTo>
                  <a:lnTo>
                    <a:pt x="861" y="589"/>
                  </a:lnTo>
                  <a:lnTo>
                    <a:pt x="863" y="583"/>
                  </a:lnTo>
                  <a:lnTo>
                    <a:pt x="867" y="578"/>
                  </a:lnTo>
                  <a:lnTo>
                    <a:pt x="873" y="574"/>
                  </a:lnTo>
                  <a:lnTo>
                    <a:pt x="878" y="570"/>
                  </a:lnTo>
                  <a:lnTo>
                    <a:pt x="886" y="566"/>
                  </a:lnTo>
                  <a:lnTo>
                    <a:pt x="890" y="564"/>
                  </a:lnTo>
                  <a:lnTo>
                    <a:pt x="895" y="564"/>
                  </a:lnTo>
                  <a:lnTo>
                    <a:pt x="899" y="562"/>
                  </a:lnTo>
                  <a:lnTo>
                    <a:pt x="905" y="562"/>
                  </a:lnTo>
                  <a:lnTo>
                    <a:pt x="911" y="562"/>
                  </a:lnTo>
                  <a:lnTo>
                    <a:pt x="916" y="560"/>
                  </a:lnTo>
                  <a:lnTo>
                    <a:pt x="922" y="560"/>
                  </a:lnTo>
                  <a:lnTo>
                    <a:pt x="928" y="560"/>
                  </a:lnTo>
                  <a:lnTo>
                    <a:pt x="933" y="560"/>
                  </a:lnTo>
                  <a:lnTo>
                    <a:pt x="941" y="560"/>
                  </a:lnTo>
                  <a:lnTo>
                    <a:pt x="947" y="560"/>
                  </a:lnTo>
                  <a:lnTo>
                    <a:pt x="954" y="562"/>
                  </a:lnTo>
                  <a:lnTo>
                    <a:pt x="960" y="562"/>
                  </a:lnTo>
                  <a:lnTo>
                    <a:pt x="968" y="562"/>
                  </a:lnTo>
                  <a:lnTo>
                    <a:pt x="975" y="562"/>
                  </a:lnTo>
                  <a:lnTo>
                    <a:pt x="983" y="562"/>
                  </a:lnTo>
                  <a:lnTo>
                    <a:pt x="988" y="562"/>
                  </a:lnTo>
                  <a:lnTo>
                    <a:pt x="996" y="564"/>
                  </a:lnTo>
                  <a:lnTo>
                    <a:pt x="1004" y="564"/>
                  </a:lnTo>
                  <a:lnTo>
                    <a:pt x="1011" y="566"/>
                  </a:lnTo>
                  <a:lnTo>
                    <a:pt x="1019" y="566"/>
                  </a:lnTo>
                  <a:lnTo>
                    <a:pt x="1026" y="568"/>
                  </a:lnTo>
                  <a:lnTo>
                    <a:pt x="1034" y="568"/>
                  </a:lnTo>
                  <a:lnTo>
                    <a:pt x="1042" y="570"/>
                  </a:lnTo>
                  <a:lnTo>
                    <a:pt x="1047" y="570"/>
                  </a:lnTo>
                  <a:lnTo>
                    <a:pt x="1055" y="572"/>
                  </a:lnTo>
                  <a:lnTo>
                    <a:pt x="1063" y="574"/>
                  </a:lnTo>
                  <a:lnTo>
                    <a:pt x="1072" y="576"/>
                  </a:lnTo>
                  <a:lnTo>
                    <a:pt x="1078" y="576"/>
                  </a:lnTo>
                  <a:lnTo>
                    <a:pt x="1085" y="578"/>
                  </a:lnTo>
                  <a:lnTo>
                    <a:pt x="1093" y="578"/>
                  </a:lnTo>
                  <a:lnTo>
                    <a:pt x="1099" y="579"/>
                  </a:lnTo>
                  <a:lnTo>
                    <a:pt x="1106" y="579"/>
                  </a:lnTo>
                  <a:lnTo>
                    <a:pt x="1112" y="581"/>
                  </a:lnTo>
                  <a:lnTo>
                    <a:pt x="1120" y="581"/>
                  </a:lnTo>
                  <a:lnTo>
                    <a:pt x="1127" y="583"/>
                  </a:lnTo>
                  <a:lnTo>
                    <a:pt x="1133" y="583"/>
                  </a:lnTo>
                  <a:lnTo>
                    <a:pt x="1139" y="585"/>
                  </a:lnTo>
                  <a:lnTo>
                    <a:pt x="1144" y="585"/>
                  </a:lnTo>
                  <a:lnTo>
                    <a:pt x="1150" y="587"/>
                  </a:lnTo>
                  <a:lnTo>
                    <a:pt x="1156" y="587"/>
                  </a:lnTo>
                  <a:lnTo>
                    <a:pt x="1161" y="589"/>
                  </a:lnTo>
                  <a:lnTo>
                    <a:pt x="1167" y="589"/>
                  </a:lnTo>
                  <a:lnTo>
                    <a:pt x="1173" y="589"/>
                  </a:lnTo>
                  <a:lnTo>
                    <a:pt x="1180" y="589"/>
                  </a:lnTo>
                  <a:lnTo>
                    <a:pt x="1188" y="589"/>
                  </a:lnTo>
                  <a:lnTo>
                    <a:pt x="1194" y="589"/>
                  </a:lnTo>
                  <a:lnTo>
                    <a:pt x="1201" y="589"/>
                  </a:lnTo>
                  <a:lnTo>
                    <a:pt x="1209" y="585"/>
                  </a:lnTo>
                  <a:lnTo>
                    <a:pt x="1213" y="579"/>
                  </a:lnTo>
                  <a:lnTo>
                    <a:pt x="1215" y="570"/>
                  </a:lnTo>
                  <a:lnTo>
                    <a:pt x="1215" y="562"/>
                  </a:lnTo>
                  <a:lnTo>
                    <a:pt x="1213" y="551"/>
                  </a:lnTo>
                  <a:lnTo>
                    <a:pt x="1213" y="541"/>
                  </a:lnTo>
                  <a:lnTo>
                    <a:pt x="1211" y="536"/>
                  </a:lnTo>
                  <a:lnTo>
                    <a:pt x="1209" y="530"/>
                  </a:lnTo>
                  <a:lnTo>
                    <a:pt x="1207" y="524"/>
                  </a:lnTo>
                  <a:lnTo>
                    <a:pt x="1207" y="519"/>
                  </a:lnTo>
                  <a:lnTo>
                    <a:pt x="1207" y="513"/>
                  </a:lnTo>
                  <a:lnTo>
                    <a:pt x="1207" y="507"/>
                  </a:lnTo>
                  <a:lnTo>
                    <a:pt x="1207" y="503"/>
                  </a:lnTo>
                  <a:lnTo>
                    <a:pt x="1209" y="498"/>
                  </a:lnTo>
                  <a:lnTo>
                    <a:pt x="1211" y="492"/>
                  </a:lnTo>
                  <a:lnTo>
                    <a:pt x="1215" y="488"/>
                  </a:lnTo>
                  <a:lnTo>
                    <a:pt x="1217" y="483"/>
                  </a:lnTo>
                  <a:lnTo>
                    <a:pt x="1222" y="479"/>
                  </a:lnTo>
                  <a:lnTo>
                    <a:pt x="1228" y="475"/>
                  </a:lnTo>
                  <a:lnTo>
                    <a:pt x="1234" y="471"/>
                  </a:lnTo>
                  <a:lnTo>
                    <a:pt x="1241" y="467"/>
                  </a:lnTo>
                  <a:lnTo>
                    <a:pt x="1253" y="465"/>
                  </a:lnTo>
                  <a:lnTo>
                    <a:pt x="1260" y="462"/>
                  </a:lnTo>
                  <a:lnTo>
                    <a:pt x="1272" y="460"/>
                  </a:lnTo>
                  <a:lnTo>
                    <a:pt x="1277" y="460"/>
                  </a:lnTo>
                  <a:lnTo>
                    <a:pt x="1281" y="460"/>
                  </a:lnTo>
                  <a:lnTo>
                    <a:pt x="1287" y="460"/>
                  </a:lnTo>
                  <a:lnTo>
                    <a:pt x="1293" y="460"/>
                  </a:lnTo>
                  <a:lnTo>
                    <a:pt x="1298" y="460"/>
                  </a:lnTo>
                  <a:lnTo>
                    <a:pt x="1304" y="460"/>
                  </a:lnTo>
                  <a:lnTo>
                    <a:pt x="1310" y="460"/>
                  </a:lnTo>
                  <a:lnTo>
                    <a:pt x="1317" y="460"/>
                  </a:lnTo>
                  <a:lnTo>
                    <a:pt x="1323" y="460"/>
                  </a:lnTo>
                  <a:lnTo>
                    <a:pt x="1329" y="462"/>
                  </a:lnTo>
                  <a:lnTo>
                    <a:pt x="1334" y="462"/>
                  </a:lnTo>
                  <a:lnTo>
                    <a:pt x="1342" y="464"/>
                  </a:lnTo>
                  <a:lnTo>
                    <a:pt x="1348" y="464"/>
                  </a:lnTo>
                  <a:lnTo>
                    <a:pt x="1353" y="465"/>
                  </a:lnTo>
                  <a:lnTo>
                    <a:pt x="1361" y="467"/>
                  </a:lnTo>
                  <a:lnTo>
                    <a:pt x="1367" y="469"/>
                  </a:lnTo>
                  <a:lnTo>
                    <a:pt x="1372" y="469"/>
                  </a:lnTo>
                  <a:lnTo>
                    <a:pt x="1380" y="471"/>
                  </a:lnTo>
                  <a:lnTo>
                    <a:pt x="1386" y="473"/>
                  </a:lnTo>
                  <a:lnTo>
                    <a:pt x="1393" y="475"/>
                  </a:lnTo>
                  <a:lnTo>
                    <a:pt x="1399" y="475"/>
                  </a:lnTo>
                  <a:lnTo>
                    <a:pt x="1405" y="477"/>
                  </a:lnTo>
                  <a:lnTo>
                    <a:pt x="1412" y="479"/>
                  </a:lnTo>
                  <a:lnTo>
                    <a:pt x="1418" y="481"/>
                  </a:lnTo>
                  <a:lnTo>
                    <a:pt x="1426" y="481"/>
                  </a:lnTo>
                  <a:lnTo>
                    <a:pt x="1431" y="483"/>
                  </a:lnTo>
                  <a:lnTo>
                    <a:pt x="1437" y="484"/>
                  </a:lnTo>
                  <a:lnTo>
                    <a:pt x="1445" y="486"/>
                  </a:lnTo>
                  <a:lnTo>
                    <a:pt x="1450" y="486"/>
                  </a:lnTo>
                  <a:lnTo>
                    <a:pt x="1458" y="488"/>
                  </a:lnTo>
                  <a:lnTo>
                    <a:pt x="1464" y="488"/>
                  </a:lnTo>
                  <a:lnTo>
                    <a:pt x="1469" y="488"/>
                  </a:lnTo>
                  <a:lnTo>
                    <a:pt x="1475" y="488"/>
                  </a:lnTo>
                  <a:lnTo>
                    <a:pt x="1483" y="490"/>
                  </a:lnTo>
                  <a:lnTo>
                    <a:pt x="1488" y="490"/>
                  </a:lnTo>
                  <a:lnTo>
                    <a:pt x="1496" y="492"/>
                  </a:lnTo>
                  <a:lnTo>
                    <a:pt x="1502" y="492"/>
                  </a:lnTo>
                  <a:lnTo>
                    <a:pt x="1507" y="492"/>
                  </a:lnTo>
                  <a:lnTo>
                    <a:pt x="1513" y="492"/>
                  </a:lnTo>
                  <a:lnTo>
                    <a:pt x="1521" y="492"/>
                  </a:lnTo>
                  <a:lnTo>
                    <a:pt x="1524" y="490"/>
                  </a:lnTo>
                  <a:lnTo>
                    <a:pt x="1532" y="490"/>
                  </a:lnTo>
                  <a:lnTo>
                    <a:pt x="1538" y="490"/>
                  </a:lnTo>
                  <a:lnTo>
                    <a:pt x="1543" y="490"/>
                  </a:lnTo>
                  <a:lnTo>
                    <a:pt x="1549" y="488"/>
                  </a:lnTo>
                  <a:lnTo>
                    <a:pt x="1555" y="488"/>
                  </a:lnTo>
                  <a:lnTo>
                    <a:pt x="1561" y="486"/>
                  </a:lnTo>
                  <a:lnTo>
                    <a:pt x="1566" y="486"/>
                  </a:lnTo>
                  <a:lnTo>
                    <a:pt x="1570" y="483"/>
                  </a:lnTo>
                  <a:lnTo>
                    <a:pt x="1576" y="481"/>
                  </a:lnTo>
                  <a:lnTo>
                    <a:pt x="1580" y="479"/>
                  </a:lnTo>
                  <a:lnTo>
                    <a:pt x="1585" y="477"/>
                  </a:lnTo>
                  <a:lnTo>
                    <a:pt x="1595" y="471"/>
                  </a:lnTo>
                  <a:lnTo>
                    <a:pt x="1604" y="464"/>
                  </a:lnTo>
                  <a:lnTo>
                    <a:pt x="1612" y="454"/>
                  </a:lnTo>
                  <a:lnTo>
                    <a:pt x="1621" y="446"/>
                  </a:lnTo>
                  <a:lnTo>
                    <a:pt x="1623" y="441"/>
                  </a:lnTo>
                  <a:lnTo>
                    <a:pt x="1625" y="435"/>
                  </a:lnTo>
                  <a:lnTo>
                    <a:pt x="1629" y="429"/>
                  </a:lnTo>
                  <a:lnTo>
                    <a:pt x="1631" y="424"/>
                  </a:lnTo>
                  <a:lnTo>
                    <a:pt x="1633" y="418"/>
                  </a:lnTo>
                  <a:lnTo>
                    <a:pt x="1635" y="412"/>
                  </a:lnTo>
                  <a:lnTo>
                    <a:pt x="1637" y="406"/>
                  </a:lnTo>
                  <a:lnTo>
                    <a:pt x="1638" y="401"/>
                  </a:lnTo>
                  <a:lnTo>
                    <a:pt x="1638" y="393"/>
                  </a:lnTo>
                  <a:lnTo>
                    <a:pt x="1638" y="387"/>
                  </a:lnTo>
                  <a:lnTo>
                    <a:pt x="1638" y="382"/>
                  </a:lnTo>
                  <a:lnTo>
                    <a:pt x="1640" y="376"/>
                  </a:lnTo>
                  <a:lnTo>
                    <a:pt x="1640" y="370"/>
                  </a:lnTo>
                  <a:lnTo>
                    <a:pt x="1640" y="365"/>
                  </a:lnTo>
                  <a:lnTo>
                    <a:pt x="1640" y="357"/>
                  </a:lnTo>
                  <a:lnTo>
                    <a:pt x="1640" y="351"/>
                  </a:lnTo>
                  <a:lnTo>
                    <a:pt x="1638" y="344"/>
                  </a:lnTo>
                  <a:lnTo>
                    <a:pt x="1638" y="338"/>
                  </a:lnTo>
                  <a:lnTo>
                    <a:pt x="1637" y="332"/>
                  </a:lnTo>
                  <a:lnTo>
                    <a:pt x="1637" y="327"/>
                  </a:lnTo>
                  <a:lnTo>
                    <a:pt x="1635" y="319"/>
                  </a:lnTo>
                  <a:lnTo>
                    <a:pt x="1635" y="313"/>
                  </a:lnTo>
                  <a:lnTo>
                    <a:pt x="1633" y="308"/>
                  </a:lnTo>
                  <a:lnTo>
                    <a:pt x="1633" y="302"/>
                  </a:lnTo>
                  <a:lnTo>
                    <a:pt x="1631" y="294"/>
                  </a:lnTo>
                  <a:lnTo>
                    <a:pt x="1629" y="289"/>
                  </a:lnTo>
                  <a:lnTo>
                    <a:pt x="1627" y="281"/>
                  </a:lnTo>
                  <a:lnTo>
                    <a:pt x="1627" y="277"/>
                  </a:lnTo>
                  <a:lnTo>
                    <a:pt x="1625" y="272"/>
                  </a:lnTo>
                  <a:lnTo>
                    <a:pt x="1623" y="266"/>
                  </a:lnTo>
                  <a:lnTo>
                    <a:pt x="1621" y="260"/>
                  </a:lnTo>
                  <a:lnTo>
                    <a:pt x="1621" y="254"/>
                  </a:lnTo>
                  <a:lnTo>
                    <a:pt x="1619" y="249"/>
                  </a:lnTo>
                  <a:lnTo>
                    <a:pt x="1618" y="243"/>
                  </a:lnTo>
                  <a:lnTo>
                    <a:pt x="1616" y="237"/>
                  </a:lnTo>
                  <a:lnTo>
                    <a:pt x="1616" y="234"/>
                  </a:lnTo>
                  <a:lnTo>
                    <a:pt x="1614" y="228"/>
                  </a:lnTo>
                  <a:lnTo>
                    <a:pt x="1614" y="224"/>
                  </a:lnTo>
                  <a:lnTo>
                    <a:pt x="1612" y="218"/>
                  </a:lnTo>
                  <a:lnTo>
                    <a:pt x="1612" y="215"/>
                  </a:lnTo>
                  <a:lnTo>
                    <a:pt x="1610" y="205"/>
                  </a:lnTo>
                  <a:lnTo>
                    <a:pt x="1610" y="197"/>
                  </a:lnTo>
                  <a:lnTo>
                    <a:pt x="1608" y="192"/>
                  </a:lnTo>
                  <a:lnTo>
                    <a:pt x="1610" y="186"/>
                  </a:lnTo>
                  <a:lnTo>
                    <a:pt x="1612" y="180"/>
                  </a:lnTo>
                  <a:lnTo>
                    <a:pt x="1614" y="177"/>
                  </a:lnTo>
                  <a:lnTo>
                    <a:pt x="1618" y="175"/>
                  </a:lnTo>
                  <a:lnTo>
                    <a:pt x="1623" y="173"/>
                  </a:lnTo>
                  <a:lnTo>
                    <a:pt x="1629" y="173"/>
                  </a:lnTo>
                  <a:lnTo>
                    <a:pt x="1637" y="173"/>
                  </a:lnTo>
                  <a:lnTo>
                    <a:pt x="1640" y="175"/>
                  </a:lnTo>
                  <a:lnTo>
                    <a:pt x="1644" y="177"/>
                  </a:lnTo>
                  <a:lnTo>
                    <a:pt x="1650" y="177"/>
                  </a:lnTo>
                  <a:lnTo>
                    <a:pt x="1657" y="180"/>
                  </a:lnTo>
                  <a:lnTo>
                    <a:pt x="1661" y="180"/>
                  </a:lnTo>
                  <a:lnTo>
                    <a:pt x="1665" y="182"/>
                  </a:lnTo>
                  <a:lnTo>
                    <a:pt x="1669" y="182"/>
                  </a:lnTo>
                  <a:lnTo>
                    <a:pt x="1675" y="182"/>
                  </a:lnTo>
                  <a:lnTo>
                    <a:pt x="1680" y="182"/>
                  </a:lnTo>
                  <a:lnTo>
                    <a:pt x="1686" y="182"/>
                  </a:lnTo>
                  <a:lnTo>
                    <a:pt x="1688" y="178"/>
                  </a:lnTo>
                  <a:lnTo>
                    <a:pt x="1688" y="175"/>
                  </a:lnTo>
                  <a:lnTo>
                    <a:pt x="1688" y="169"/>
                  </a:lnTo>
                  <a:lnTo>
                    <a:pt x="1686" y="163"/>
                  </a:lnTo>
                  <a:lnTo>
                    <a:pt x="1682" y="156"/>
                  </a:lnTo>
                  <a:lnTo>
                    <a:pt x="1678" y="148"/>
                  </a:lnTo>
                  <a:lnTo>
                    <a:pt x="1673" y="139"/>
                  </a:lnTo>
                  <a:lnTo>
                    <a:pt x="1665" y="131"/>
                  </a:lnTo>
                  <a:lnTo>
                    <a:pt x="1657" y="121"/>
                  </a:lnTo>
                  <a:lnTo>
                    <a:pt x="1650" y="112"/>
                  </a:lnTo>
                  <a:lnTo>
                    <a:pt x="1640" y="101"/>
                  </a:lnTo>
                  <a:lnTo>
                    <a:pt x="1631" y="91"/>
                  </a:lnTo>
                  <a:lnTo>
                    <a:pt x="1625" y="85"/>
                  </a:lnTo>
                  <a:lnTo>
                    <a:pt x="1621" y="80"/>
                  </a:lnTo>
                  <a:lnTo>
                    <a:pt x="1616" y="76"/>
                  </a:lnTo>
                  <a:lnTo>
                    <a:pt x="1610" y="72"/>
                  </a:lnTo>
                  <a:lnTo>
                    <a:pt x="1604" y="66"/>
                  </a:lnTo>
                  <a:lnTo>
                    <a:pt x="1599" y="61"/>
                  </a:lnTo>
                  <a:lnTo>
                    <a:pt x="1593" y="57"/>
                  </a:lnTo>
                  <a:lnTo>
                    <a:pt x="1587" y="51"/>
                  </a:lnTo>
                  <a:lnTo>
                    <a:pt x="1581" y="45"/>
                  </a:lnTo>
                  <a:lnTo>
                    <a:pt x="1576" y="42"/>
                  </a:lnTo>
                  <a:lnTo>
                    <a:pt x="1570" y="38"/>
                  </a:lnTo>
                  <a:lnTo>
                    <a:pt x="1564" y="34"/>
                  </a:lnTo>
                  <a:lnTo>
                    <a:pt x="1559" y="30"/>
                  </a:lnTo>
                  <a:lnTo>
                    <a:pt x="1553" y="26"/>
                  </a:lnTo>
                  <a:lnTo>
                    <a:pt x="1547" y="23"/>
                  </a:lnTo>
                  <a:lnTo>
                    <a:pt x="1542" y="21"/>
                  </a:lnTo>
                  <a:lnTo>
                    <a:pt x="1536" y="17"/>
                  </a:lnTo>
                  <a:lnTo>
                    <a:pt x="1530" y="13"/>
                  </a:lnTo>
                  <a:lnTo>
                    <a:pt x="1524" y="9"/>
                  </a:lnTo>
                  <a:lnTo>
                    <a:pt x="1521" y="7"/>
                  </a:lnTo>
                  <a:lnTo>
                    <a:pt x="1515" y="6"/>
                  </a:lnTo>
                  <a:lnTo>
                    <a:pt x="1511" y="4"/>
                  </a:lnTo>
                  <a:lnTo>
                    <a:pt x="1505" y="2"/>
                  </a:lnTo>
                  <a:lnTo>
                    <a:pt x="1502" y="2"/>
                  </a:lnTo>
                  <a:lnTo>
                    <a:pt x="1492" y="0"/>
                  </a:lnTo>
                  <a:lnTo>
                    <a:pt x="1484" y="0"/>
                  </a:lnTo>
                  <a:lnTo>
                    <a:pt x="1477" y="2"/>
                  </a:lnTo>
                  <a:lnTo>
                    <a:pt x="1473" y="7"/>
                  </a:lnTo>
                  <a:lnTo>
                    <a:pt x="1446" y="51"/>
                  </a:lnTo>
                  <a:lnTo>
                    <a:pt x="1580" y="323"/>
                  </a:lnTo>
                  <a:lnTo>
                    <a:pt x="1483" y="340"/>
                  </a:lnTo>
                  <a:lnTo>
                    <a:pt x="1321" y="114"/>
                  </a:lnTo>
                  <a:lnTo>
                    <a:pt x="1196" y="156"/>
                  </a:lnTo>
                  <a:lnTo>
                    <a:pt x="1317" y="302"/>
                  </a:lnTo>
                  <a:lnTo>
                    <a:pt x="1317" y="304"/>
                  </a:lnTo>
                  <a:lnTo>
                    <a:pt x="1315" y="310"/>
                  </a:lnTo>
                  <a:lnTo>
                    <a:pt x="1313" y="313"/>
                  </a:lnTo>
                  <a:lnTo>
                    <a:pt x="1312" y="319"/>
                  </a:lnTo>
                  <a:lnTo>
                    <a:pt x="1310" y="325"/>
                  </a:lnTo>
                  <a:lnTo>
                    <a:pt x="1308" y="334"/>
                  </a:lnTo>
                  <a:lnTo>
                    <a:pt x="1304" y="340"/>
                  </a:lnTo>
                  <a:lnTo>
                    <a:pt x="1300" y="348"/>
                  </a:lnTo>
                  <a:lnTo>
                    <a:pt x="1296" y="357"/>
                  </a:lnTo>
                  <a:lnTo>
                    <a:pt x="1293" y="367"/>
                  </a:lnTo>
                  <a:lnTo>
                    <a:pt x="1287" y="374"/>
                  </a:lnTo>
                  <a:lnTo>
                    <a:pt x="1283" y="386"/>
                  </a:lnTo>
                  <a:lnTo>
                    <a:pt x="1281" y="389"/>
                  </a:lnTo>
                  <a:lnTo>
                    <a:pt x="1277" y="393"/>
                  </a:lnTo>
                  <a:lnTo>
                    <a:pt x="1275" y="399"/>
                  </a:lnTo>
                  <a:lnTo>
                    <a:pt x="1274" y="405"/>
                  </a:lnTo>
                  <a:lnTo>
                    <a:pt x="1266" y="414"/>
                  </a:lnTo>
                  <a:lnTo>
                    <a:pt x="1258" y="426"/>
                  </a:lnTo>
                  <a:lnTo>
                    <a:pt x="1251" y="435"/>
                  </a:lnTo>
                  <a:lnTo>
                    <a:pt x="1243" y="445"/>
                  </a:lnTo>
                  <a:lnTo>
                    <a:pt x="1234" y="454"/>
                  </a:lnTo>
                  <a:lnTo>
                    <a:pt x="1226" y="464"/>
                  </a:lnTo>
                  <a:lnTo>
                    <a:pt x="1217" y="471"/>
                  </a:lnTo>
                  <a:lnTo>
                    <a:pt x="1207" y="481"/>
                  </a:lnTo>
                  <a:lnTo>
                    <a:pt x="1201" y="484"/>
                  </a:lnTo>
                  <a:lnTo>
                    <a:pt x="1196" y="488"/>
                  </a:lnTo>
                  <a:lnTo>
                    <a:pt x="1190" y="492"/>
                  </a:lnTo>
                  <a:lnTo>
                    <a:pt x="1184" y="496"/>
                  </a:lnTo>
                  <a:lnTo>
                    <a:pt x="1179" y="498"/>
                  </a:lnTo>
                  <a:lnTo>
                    <a:pt x="1171" y="502"/>
                  </a:lnTo>
                  <a:lnTo>
                    <a:pt x="1165" y="505"/>
                  </a:lnTo>
                  <a:lnTo>
                    <a:pt x="1160" y="509"/>
                  </a:lnTo>
                  <a:lnTo>
                    <a:pt x="1152" y="511"/>
                  </a:lnTo>
                  <a:lnTo>
                    <a:pt x="1144" y="515"/>
                  </a:lnTo>
                  <a:lnTo>
                    <a:pt x="1139" y="517"/>
                  </a:lnTo>
                  <a:lnTo>
                    <a:pt x="1133" y="519"/>
                  </a:lnTo>
                  <a:lnTo>
                    <a:pt x="1125" y="521"/>
                  </a:lnTo>
                  <a:lnTo>
                    <a:pt x="1118" y="522"/>
                  </a:lnTo>
                  <a:lnTo>
                    <a:pt x="1110" y="524"/>
                  </a:lnTo>
                  <a:lnTo>
                    <a:pt x="1103" y="526"/>
                  </a:lnTo>
                  <a:lnTo>
                    <a:pt x="1095" y="526"/>
                  </a:lnTo>
                  <a:lnTo>
                    <a:pt x="1087" y="528"/>
                  </a:lnTo>
                  <a:lnTo>
                    <a:pt x="1080" y="528"/>
                  </a:lnTo>
                  <a:lnTo>
                    <a:pt x="1072" y="530"/>
                  </a:lnTo>
                  <a:lnTo>
                    <a:pt x="1064" y="530"/>
                  </a:lnTo>
                  <a:lnTo>
                    <a:pt x="1059" y="530"/>
                  </a:lnTo>
                  <a:lnTo>
                    <a:pt x="1051" y="532"/>
                  </a:lnTo>
                  <a:lnTo>
                    <a:pt x="1045" y="532"/>
                  </a:lnTo>
                  <a:lnTo>
                    <a:pt x="1038" y="532"/>
                  </a:lnTo>
                  <a:lnTo>
                    <a:pt x="1032" y="532"/>
                  </a:lnTo>
                  <a:lnTo>
                    <a:pt x="1026" y="532"/>
                  </a:lnTo>
                  <a:lnTo>
                    <a:pt x="1021" y="534"/>
                  </a:lnTo>
                  <a:lnTo>
                    <a:pt x="1013" y="534"/>
                  </a:lnTo>
                  <a:lnTo>
                    <a:pt x="1007" y="534"/>
                  </a:lnTo>
                  <a:lnTo>
                    <a:pt x="1002" y="534"/>
                  </a:lnTo>
                  <a:lnTo>
                    <a:pt x="998" y="534"/>
                  </a:lnTo>
                  <a:lnTo>
                    <a:pt x="992" y="534"/>
                  </a:lnTo>
                  <a:lnTo>
                    <a:pt x="987" y="534"/>
                  </a:lnTo>
                  <a:lnTo>
                    <a:pt x="983" y="534"/>
                  </a:lnTo>
                  <a:lnTo>
                    <a:pt x="977" y="534"/>
                  </a:lnTo>
                  <a:lnTo>
                    <a:pt x="968" y="532"/>
                  </a:lnTo>
                  <a:lnTo>
                    <a:pt x="960" y="532"/>
                  </a:lnTo>
                  <a:lnTo>
                    <a:pt x="952" y="530"/>
                  </a:lnTo>
                  <a:lnTo>
                    <a:pt x="945" y="530"/>
                  </a:lnTo>
                  <a:lnTo>
                    <a:pt x="937" y="528"/>
                  </a:lnTo>
                  <a:lnTo>
                    <a:pt x="931" y="528"/>
                  </a:lnTo>
                  <a:lnTo>
                    <a:pt x="926" y="526"/>
                  </a:lnTo>
                  <a:lnTo>
                    <a:pt x="920" y="526"/>
                  </a:lnTo>
                  <a:lnTo>
                    <a:pt x="914" y="524"/>
                  </a:lnTo>
                  <a:lnTo>
                    <a:pt x="911" y="522"/>
                  </a:lnTo>
                  <a:lnTo>
                    <a:pt x="903" y="521"/>
                  </a:lnTo>
                  <a:lnTo>
                    <a:pt x="897" y="517"/>
                  </a:lnTo>
                  <a:lnTo>
                    <a:pt x="890" y="513"/>
                  </a:lnTo>
                  <a:lnTo>
                    <a:pt x="888" y="513"/>
                  </a:lnTo>
                  <a:lnTo>
                    <a:pt x="854" y="426"/>
                  </a:lnTo>
                  <a:lnTo>
                    <a:pt x="968" y="247"/>
                  </a:lnTo>
                  <a:lnTo>
                    <a:pt x="886" y="258"/>
                  </a:lnTo>
                  <a:lnTo>
                    <a:pt x="880" y="262"/>
                  </a:lnTo>
                  <a:lnTo>
                    <a:pt x="874" y="266"/>
                  </a:lnTo>
                  <a:lnTo>
                    <a:pt x="869" y="272"/>
                  </a:lnTo>
                  <a:lnTo>
                    <a:pt x="863" y="277"/>
                  </a:lnTo>
                  <a:lnTo>
                    <a:pt x="855" y="283"/>
                  </a:lnTo>
                  <a:lnTo>
                    <a:pt x="850" y="289"/>
                  </a:lnTo>
                  <a:lnTo>
                    <a:pt x="842" y="296"/>
                  </a:lnTo>
                  <a:lnTo>
                    <a:pt x="835" y="304"/>
                  </a:lnTo>
                  <a:lnTo>
                    <a:pt x="825" y="310"/>
                  </a:lnTo>
                  <a:lnTo>
                    <a:pt x="817" y="317"/>
                  </a:lnTo>
                  <a:lnTo>
                    <a:pt x="808" y="325"/>
                  </a:lnTo>
                  <a:lnTo>
                    <a:pt x="800" y="332"/>
                  </a:lnTo>
                  <a:lnTo>
                    <a:pt x="789" y="338"/>
                  </a:lnTo>
                  <a:lnTo>
                    <a:pt x="779" y="344"/>
                  </a:lnTo>
                  <a:lnTo>
                    <a:pt x="770" y="351"/>
                  </a:lnTo>
                  <a:lnTo>
                    <a:pt x="760" y="359"/>
                  </a:lnTo>
                  <a:lnTo>
                    <a:pt x="757" y="361"/>
                  </a:lnTo>
                  <a:lnTo>
                    <a:pt x="751" y="363"/>
                  </a:lnTo>
                  <a:lnTo>
                    <a:pt x="745" y="367"/>
                  </a:lnTo>
                  <a:lnTo>
                    <a:pt x="740" y="368"/>
                  </a:lnTo>
                  <a:lnTo>
                    <a:pt x="734" y="370"/>
                  </a:lnTo>
                  <a:lnTo>
                    <a:pt x="730" y="374"/>
                  </a:lnTo>
                  <a:lnTo>
                    <a:pt x="724" y="376"/>
                  </a:lnTo>
                  <a:lnTo>
                    <a:pt x="719" y="380"/>
                  </a:lnTo>
                  <a:lnTo>
                    <a:pt x="713" y="380"/>
                  </a:lnTo>
                  <a:lnTo>
                    <a:pt x="709" y="384"/>
                  </a:lnTo>
                  <a:lnTo>
                    <a:pt x="703" y="384"/>
                  </a:lnTo>
                  <a:lnTo>
                    <a:pt x="698" y="386"/>
                  </a:lnTo>
                  <a:lnTo>
                    <a:pt x="692" y="387"/>
                  </a:lnTo>
                  <a:lnTo>
                    <a:pt x="686" y="389"/>
                  </a:lnTo>
                  <a:lnTo>
                    <a:pt x="681" y="389"/>
                  </a:lnTo>
                  <a:lnTo>
                    <a:pt x="677" y="391"/>
                  </a:lnTo>
                  <a:lnTo>
                    <a:pt x="671" y="391"/>
                  </a:lnTo>
                  <a:lnTo>
                    <a:pt x="665" y="393"/>
                  </a:lnTo>
                  <a:lnTo>
                    <a:pt x="660" y="393"/>
                  </a:lnTo>
                  <a:lnTo>
                    <a:pt x="654" y="393"/>
                  </a:lnTo>
                  <a:lnTo>
                    <a:pt x="648" y="393"/>
                  </a:lnTo>
                  <a:lnTo>
                    <a:pt x="643" y="393"/>
                  </a:lnTo>
                  <a:lnTo>
                    <a:pt x="637" y="393"/>
                  </a:lnTo>
                  <a:lnTo>
                    <a:pt x="633" y="393"/>
                  </a:lnTo>
                  <a:lnTo>
                    <a:pt x="627" y="391"/>
                  </a:lnTo>
                  <a:lnTo>
                    <a:pt x="622" y="391"/>
                  </a:lnTo>
                  <a:lnTo>
                    <a:pt x="616" y="389"/>
                  </a:lnTo>
                  <a:lnTo>
                    <a:pt x="610" y="387"/>
                  </a:lnTo>
                  <a:lnTo>
                    <a:pt x="601" y="386"/>
                  </a:lnTo>
                  <a:lnTo>
                    <a:pt x="591" y="382"/>
                  </a:lnTo>
                  <a:lnTo>
                    <a:pt x="584" y="376"/>
                  </a:lnTo>
                  <a:lnTo>
                    <a:pt x="576" y="372"/>
                  </a:lnTo>
                  <a:lnTo>
                    <a:pt x="568" y="368"/>
                  </a:lnTo>
                  <a:lnTo>
                    <a:pt x="563" y="367"/>
                  </a:lnTo>
                  <a:lnTo>
                    <a:pt x="557" y="365"/>
                  </a:lnTo>
                  <a:lnTo>
                    <a:pt x="551" y="363"/>
                  </a:lnTo>
                  <a:lnTo>
                    <a:pt x="546" y="363"/>
                  </a:lnTo>
                  <a:lnTo>
                    <a:pt x="544" y="363"/>
                  </a:lnTo>
                  <a:lnTo>
                    <a:pt x="536" y="363"/>
                  </a:lnTo>
                  <a:lnTo>
                    <a:pt x="530" y="365"/>
                  </a:lnTo>
                  <a:lnTo>
                    <a:pt x="527" y="368"/>
                  </a:lnTo>
                  <a:lnTo>
                    <a:pt x="525" y="374"/>
                  </a:lnTo>
                  <a:lnTo>
                    <a:pt x="525" y="380"/>
                  </a:lnTo>
                  <a:lnTo>
                    <a:pt x="525" y="387"/>
                  </a:lnTo>
                  <a:lnTo>
                    <a:pt x="527" y="395"/>
                  </a:lnTo>
                  <a:lnTo>
                    <a:pt x="530" y="405"/>
                  </a:lnTo>
                  <a:lnTo>
                    <a:pt x="532" y="410"/>
                  </a:lnTo>
                  <a:lnTo>
                    <a:pt x="534" y="414"/>
                  </a:lnTo>
                  <a:lnTo>
                    <a:pt x="536" y="420"/>
                  </a:lnTo>
                  <a:lnTo>
                    <a:pt x="540" y="426"/>
                  </a:lnTo>
                  <a:lnTo>
                    <a:pt x="542" y="431"/>
                  </a:lnTo>
                  <a:lnTo>
                    <a:pt x="546" y="437"/>
                  </a:lnTo>
                  <a:lnTo>
                    <a:pt x="549" y="443"/>
                  </a:lnTo>
                  <a:lnTo>
                    <a:pt x="553" y="450"/>
                  </a:lnTo>
                  <a:lnTo>
                    <a:pt x="555" y="456"/>
                  </a:lnTo>
                  <a:lnTo>
                    <a:pt x="559" y="462"/>
                  </a:lnTo>
                  <a:lnTo>
                    <a:pt x="563" y="467"/>
                  </a:lnTo>
                  <a:lnTo>
                    <a:pt x="567" y="473"/>
                  </a:lnTo>
                  <a:lnTo>
                    <a:pt x="568" y="479"/>
                  </a:lnTo>
                  <a:lnTo>
                    <a:pt x="572" y="486"/>
                  </a:lnTo>
                  <a:lnTo>
                    <a:pt x="576" y="490"/>
                  </a:lnTo>
                  <a:lnTo>
                    <a:pt x="582" y="498"/>
                  </a:lnTo>
                  <a:lnTo>
                    <a:pt x="584" y="503"/>
                  </a:lnTo>
                  <a:lnTo>
                    <a:pt x="589" y="509"/>
                  </a:lnTo>
                  <a:lnTo>
                    <a:pt x="591" y="515"/>
                  </a:lnTo>
                  <a:lnTo>
                    <a:pt x="597" y="521"/>
                  </a:lnTo>
                  <a:lnTo>
                    <a:pt x="599" y="526"/>
                  </a:lnTo>
                  <a:lnTo>
                    <a:pt x="605" y="532"/>
                  </a:lnTo>
                  <a:lnTo>
                    <a:pt x="607" y="538"/>
                  </a:lnTo>
                  <a:lnTo>
                    <a:pt x="610" y="543"/>
                  </a:lnTo>
                  <a:lnTo>
                    <a:pt x="618" y="551"/>
                  </a:lnTo>
                  <a:lnTo>
                    <a:pt x="624" y="560"/>
                  </a:lnTo>
                  <a:lnTo>
                    <a:pt x="629" y="568"/>
                  </a:lnTo>
                  <a:lnTo>
                    <a:pt x="635" y="576"/>
                  </a:lnTo>
                  <a:lnTo>
                    <a:pt x="639" y="581"/>
                  </a:lnTo>
                  <a:lnTo>
                    <a:pt x="643" y="585"/>
                  </a:lnTo>
                  <a:lnTo>
                    <a:pt x="645" y="587"/>
                  </a:lnTo>
                  <a:lnTo>
                    <a:pt x="645" y="589"/>
                  </a:lnTo>
                  <a:lnTo>
                    <a:pt x="599" y="604"/>
                  </a:lnTo>
                  <a:lnTo>
                    <a:pt x="202" y="393"/>
                  </a:lnTo>
                  <a:lnTo>
                    <a:pt x="0" y="403"/>
                  </a:lnTo>
                  <a:lnTo>
                    <a:pt x="0" y="40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7" name="Freeform 409"/>
            <p:cNvSpPr>
              <a:spLocks/>
            </p:cNvSpPr>
            <p:nvPr/>
          </p:nvSpPr>
          <p:spPr bwMode="auto">
            <a:xfrm>
              <a:off x="4141" y="3025"/>
              <a:ext cx="133" cy="76"/>
            </a:xfrm>
            <a:custGeom>
              <a:avLst/>
              <a:gdLst>
                <a:gd name="T0" fmla="*/ 0 w 266"/>
                <a:gd name="T1" fmla="*/ 99 h 152"/>
                <a:gd name="T2" fmla="*/ 234 w 266"/>
                <a:gd name="T3" fmla="*/ 0 h 152"/>
                <a:gd name="T4" fmla="*/ 266 w 266"/>
                <a:gd name="T5" fmla="*/ 51 h 152"/>
                <a:gd name="T6" fmla="*/ 188 w 266"/>
                <a:gd name="T7" fmla="*/ 152 h 152"/>
                <a:gd name="T8" fmla="*/ 0 w 266"/>
                <a:gd name="T9" fmla="*/ 99 h 152"/>
                <a:gd name="T10" fmla="*/ 0 w 266"/>
                <a:gd name="T11" fmla="*/ 99 h 152"/>
              </a:gdLst>
              <a:ahLst/>
              <a:cxnLst>
                <a:cxn ang="0">
                  <a:pos x="T0" y="T1"/>
                </a:cxn>
                <a:cxn ang="0">
                  <a:pos x="T2" y="T3"/>
                </a:cxn>
                <a:cxn ang="0">
                  <a:pos x="T4" y="T5"/>
                </a:cxn>
                <a:cxn ang="0">
                  <a:pos x="T6" y="T7"/>
                </a:cxn>
                <a:cxn ang="0">
                  <a:pos x="T8" y="T9"/>
                </a:cxn>
                <a:cxn ang="0">
                  <a:pos x="T10" y="T11"/>
                </a:cxn>
              </a:cxnLst>
              <a:rect l="0" t="0" r="r" b="b"/>
              <a:pathLst>
                <a:path w="266" h="152">
                  <a:moveTo>
                    <a:pt x="0" y="99"/>
                  </a:moveTo>
                  <a:lnTo>
                    <a:pt x="234" y="0"/>
                  </a:lnTo>
                  <a:lnTo>
                    <a:pt x="266" y="51"/>
                  </a:lnTo>
                  <a:lnTo>
                    <a:pt x="188" y="152"/>
                  </a:lnTo>
                  <a:lnTo>
                    <a:pt x="0" y="99"/>
                  </a:lnTo>
                  <a:lnTo>
                    <a:pt x="0"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8" name="Freeform 410"/>
            <p:cNvSpPr>
              <a:spLocks/>
            </p:cNvSpPr>
            <p:nvPr/>
          </p:nvSpPr>
          <p:spPr bwMode="auto">
            <a:xfrm>
              <a:off x="4052" y="3049"/>
              <a:ext cx="205" cy="64"/>
            </a:xfrm>
            <a:custGeom>
              <a:avLst/>
              <a:gdLst>
                <a:gd name="T0" fmla="*/ 0 w 410"/>
                <a:gd name="T1" fmla="*/ 129 h 129"/>
                <a:gd name="T2" fmla="*/ 313 w 410"/>
                <a:gd name="T3" fmla="*/ 114 h 129"/>
                <a:gd name="T4" fmla="*/ 410 w 410"/>
                <a:gd name="T5" fmla="*/ 0 h 129"/>
                <a:gd name="T6" fmla="*/ 0 w 410"/>
                <a:gd name="T7" fmla="*/ 129 h 129"/>
                <a:gd name="T8" fmla="*/ 0 w 410"/>
                <a:gd name="T9" fmla="*/ 129 h 129"/>
              </a:gdLst>
              <a:ahLst/>
              <a:cxnLst>
                <a:cxn ang="0">
                  <a:pos x="T0" y="T1"/>
                </a:cxn>
                <a:cxn ang="0">
                  <a:pos x="T2" y="T3"/>
                </a:cxn>
                <a:cxn ang="0">
                  <a:pos x="T4" y="T5"/>
                </a:cxn>
                <a:cxn ang="0">
                  <a:pos x="T6" y="T7"/>
                </a:cxn>
                <a:cxn ang="0">
                  <a:pos x="T8" y="T9"/>
                </a:cxn>
              </a:cxnLst>
              <a:rect l="0" t="0" r="r" b="b"/>
              <a:pathLst>
                <a:path w="410" h="129">
                  <a:moveTo>
                    <a:pt x="0" y="129"/>
                  </a:moveTo>
                  <a:lnTo>
                    <a:pt x="313" y="114"/>
                  </a:lnTo>
                  <a:lnTo>
                    <a:pt x="410" y="0"/>
                  </a:lnTo>
                  <a:lnTo>
                    <a:pt x="0" y="129"/>
                  </a:lnTo>
                  <a:lnTo>
                    <a:pt x="0" y="129"/>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19" name="Freeform 411"/>
            <p:cNvSpPr>
              <a:spLocks/>
            </p:cNvSpPr>
            <p:nvPr/>
          </p:nvSpPr>
          <p:spPr bwMode="auto">
            <a:xfrm>
              <a:off x="3971" y="3453"/>
              <a:ext cx="148" cy="103"/>
            </a:xfrm>
            <a:custGeom>
              <a:avLst/>
              <a:gdLst>
                <a:gd name="T0" fmla="*/ 0 w 296"/>
                <a:gd name="T1" fmla="*/ 0 h 207"/>
                <a:gd name="T2" fmla="*/ 296 w 296"/>
                <a:gd name="T3" fmla="*/ 194 h 207"/>
                <a:gd name="T4" fmla="*/ 295 w 296"/>
                <a:gd name="T5" fmla="*/ 194 h 207"/>
                <a:gd name="T6" fmla="*/ 293 w 296"/>
                <a:gd name="T7" fmla="*/ 196 h 207"/>
                <a:gd name="T8" fmla="*/ 287 w 296"/>
                <a:gd name="T9" fmla="*/ 196 h 207"/>
                <a:gd name="T10" fmla="*/ 283 w 296"/>
                <a:gd name="T11" fmla="*/ 200 h 207"/>
                <a:gd name="T12" fmla="*/ 274 w 296"/>
                <a:gd name="T13" fmla="*/ 202 h 207"/>
                <a:gd name="T14" fmla="*/ 266 w 296"/>
                <a:gd name="T15" fmla="*/ 204 h 207"/>
                <a:gd name="T16" fmla="*/ 260 w 296"/>
                <a:gd name="T17" fmla="*/ 204 h 207"/>
                <a:gd name="T18" fmla="*/ 255 w 296"/>
                <a:gd name="T19" fmla="*/ 206 h 207"/>
                <a:gd name="T20" fmla="*/ 249 w 296"/>
                <a:gd name="T21" fmla="*/ 206 h 207"/>
                <a:gd name="T22" fmla="*/ 245 w 296"/>
                <a:gd name="T23" fmla="*/ 207 h 207"/>
                <a:gd name="T24" fmla="*/ 238 w 296"/>
                <a:gd name="T25" fmla="*/ 207 h 207"/>
                <a:gd name="T26" fmla="*/ 232 w 296"/>
                <a:gd name="T27" fmla="*/ 207 h 207"/>
                <a:gd name="T28" fmla="*/ 226 w 296"/>
                <a:gd name="T29" fmla="*/ 207 h 207"/>
                <a:gd name="T30" fmla="*/ 219 w 296"/>
                <a:gd name="T31" fmla="*/ 207 h 207"/>
                <a:gd name="T32" fmla="*/ 211 w 296"/>
                <a:gd name="T33" fmla="*/ 206 h 207"/>
                <a:gd name="T34" fmla="*/ 205 w 296"/>
                <a:gd name="T35" fmla="*/ 206 h 207"/>
                <a:gd name="T36" fmla="*/ 198 w 296"/>
                <a:gd name="T37" fmla="*/ 204 h 207"/>
                <a:gd name="T38" fmla="*/ 190 w 296"/>
                <a:gd name="T39" fmla="*/ 204 h 207"/>
                <a:gd name="T40" fmla="*/ 182 w 296"/>
                <a:gd name="T41" fmla="*/ 200 h 207"/>
                <a:gd name="T42" fmla="*/ 175 w 296"/>
                <a:gd name="T43" fmla="*/ 198 h 207"/>
                <a:gd name="T44" fmla="*/ 165 w 296"/>
                <a:gd name="T45" fmla="*/ 194 h 207"/>
                <a:gd name="T46" fmla="*/ 158 w 296"/>
                <a:gd name="T47" fmla="*/ 192 h 207"/>
                <a:gd name="T48" fmla="*/ 150 w 296"/>
                <a:gd name="T49" fmla="*/ 187 h 207"/>
                <a:gd name="T50" fmla="*/ 141 w 296"/>
                <a:gd name="T51" fmla="*/ 183 h 207"/>
                <a:gd name="T52" fmla="*/ 133 w 296"/>
                <a:gd name="T53" fmla="*/ 177 h 207"/>
                <a:gd name="T54" fmla="*/ 125 w 296"/>
                <a:gd name="T55" fmla="*/ 173 h 207"/>
                <a:gd name="T56" fmla="*/ 118 w 296"/>
                <a:gd name="T57" fmla="*/ 168 h 207"/>
                <a:gd name="T58" fmla="*/ 108 w 296"/>
                <a:gd name="T59" fmla="*/ 160 h 207"/>
                <a:gd name="T60" fmla="*/ 101 w 296"/>
                <a:gd name="T61" fmla="*/ 154 h 207"/>
                <a:gd name="T62" fmla="*/ 93 w 296"/>
                <a:gd name="T63" fmla="*/ 147 h 207"/>
                <a:gd name="T64" fmla="*/ 87 w 296"/>
                <a:gd name="T65" fmla="*/ 139 h 207"/>
                <a:gd name="T66" fmla="*/ 80 w 296"/>
                <a:gd name="T67" fmla="*/ 133 h 207"/>
                <a:gd name="T68" fmla="*/ 74 w 296"/>
                <a:gd name="T69" fmla="*/ 126 h 207"/>
                <a:gd name="T70" fmla="*/ 68 w 296"/>
                <a:gd name="T71" fmla="*/ 120 h 207"/>
                <a:gd name="T72" fmla="*/ 61 w 296"/>
                <a:gd name="T73" fmla="*/ 112 h 207"/>
                <a:gd name="T74" fmla="*/ 55 w 296"/>
                <a:gd name="T75" fmla="*/ 105 h 207"/>
                <a:gd name="T76" fmla="*/ 49 w 296"/>
                <a:gd name="T77" fmla="*/ 97 h 207"/>
                <a:gd name="T78" fmla="*/ 46 w 296"/>
                <a:gd name="T79" fmla="*/ 90 h 207"/>
                <a:gd name="T80" fmla="*/ 40 w 296"/>
                <a:gd name="T81" fmla="*/ 82 h 207"/>
                <a:gd name="T82" fmla="*/ 36 w 296"/>
                <a:gd name="T83" fmla="*/ 76 h 207"/>
                <a:gd name="T84" fmla="*/ 32 w 296"/>
                <a:gd name="T85" fmla="*/ 69 h 207"/>
                <a:gd name="T86" fmla="*/ 29 w 296"/>
                <a:gd name="T87" fmla="*/ 63 h 207"/>
                <a:gd name="T88" fmla="*/ 25 w 296"/>
                <a:gd name="T89" fmla="*/ 55 h 207"/>
                <a:gd name="T90" fmla="*/ 21 w 296"/>
                <a:gd name="T91" fmla="*/ 50 h 207"/>
                <a:gd name="T92" fmla="*/ 17 w 296"/>
                <a:gd name="T93" fmla="*/ 44 h 207"/>
                <a:gd name="T94" fmla="*/ 15 w 296"/>
                <a:gd name="T95" fmla="*/ 38 h 207"/>
                <a:gd name="T96" fmla="*/ 11 w 296"/>
                <a:gd name="T97" fmla="*/ 33 h 207"/>
                <a:gd name="T98" fmla="*/ 10 w 296"/>
                <a:gd name="T99" fmla="*/ 27 h 207"/>
                <a:gd name="T100" fmla="*/ 8 w 296"/>
                <a:gd name="T101" fmla="*/ 21 h 207"/>
                <a:gd name="T102" fmla="*/ 6 w 296"/>
                <a:gd name="T103" fmla="*/ 19 h 207"/>
                <a:gd name="T104" fmla="*/ 2 w 296"/>
                <a:gd name="T105" fmla="*/ 10 h 207"/>
                <a:gd name="T106" fmla="*/ 0 w 296"/>
                <a:gd name="T107" fmla="*/ 6 h 207"/>
                <a:gd name="T108" fmla="*/ 0 w 296"/>
                <a:gd name="T109" fmla="*/ 2 h 207"/>
                <a:gd name="T110" fmla="*/ 0 w 296"/>
                <a:gd name="T111" fmla="*/ 0 h 207"/>
                <a:gd name="T112" fmla="*/ 0 w 296"/>
                <a:gd name="T11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6" h="207">
                  <a:moveTo>
                    <a:pt x="0" y="0"/>
                  </a:moveTo>
                  <a:lnTo>
                    <a:pt x="296" y="194"/>
                  </a:lnTo>
                  <a:lnTo>
                    <a:pt x="295" y="194"/>
                  </a:lnTo>
                  <a:lnTo>
                    <a:pt x="293" y="196"/>
                  </a:lnTo>
                  <a:lnTo>
                    <a:pt x="287" y="196"/>
                  </a:lnTo>
                  <a:lnTo>
                    <a:pt x="283" y="200"/>
                  </a:lnTo>
                  <a:lnTo>
                    <a:pt x="274" y="202"/>
                  </a:lnTo>
                  <a:lnTo>
                    <a:pt x="266" y="204"/>
                  </a:lnTo>
                  <a:lnTo>
                    <a:pt x="260" y="204"/>
                  </a:lnTo>
                  <a:lnTo>
                    <a:pt x="255" y="206"/>
                  </a:lnTo>
                  <a:lnTo>
                    <a:pt x="249" y="206"/>
                  </a:lnTo>
                  <a:lnTo>
                    <a:pt x="245" y="207"/>
                  </a:lnTo>
                  <a:lnTo>
                    <a:pt x="238" y="207"/>
                  </a:lnTo>
                  <a:lnTo>
                    <a:pt x="232" y="207"/>
                  </a:lnTo>
                  <a:lnTo>
                    <a:pt x="226" y="207"/>
                  </a:lnTo>
                  <a:lnTo>
                    <a:pt x="219" y="207"/>
                  </a:lnTo>
                  <a:lnTo>
                    <a:pt x="211" y="206"/>
                  </a:lnTo>
                  <a:lnTo>
                    <a:pt x="205" y="206"/>
                  </a:lnTo>
                  <a:lnTo>
                    <a:pt x="198" y="204"/>
                  </a:lnTo>
                  <a:lnTo>
                    <a:pt x="190" y="204"/>
                  </a:lnTo>
                  <a:lnTo>
                    <a:pt x="182" y="200"/>
                  </a:lnTo>
                  <a:lnTo>
                    <a:pt x="175" y="198"/>
                  </a:lnTo>
                  <a:lnTo>
                    <a:pt x="165" y="194"/>
                  </a:lnTo>
                  <a:lnTo>
                    <a:pt x="158" y="192"/>
                  </a:lnTo>
                  <a:lnTo>
                    <a:pt x="150" y="187"/>
                  </a:lnTo>
                  <a:lnTo>
                    <a:pt x="141" y="183"/>
                  </a:lnTo>
                  <a:lnTo>
                    <a:pt x="133" y="177"/>
                  </a:lnTo>
                  <a:lnTo>
                    <a:pt x="125" y="173"/>
                  </a:lnTo>
                  <a:lnTo>
                    <a:pt x="118" y="168"/>
                  </a:lnTo>
                  <a:lnTo>
                    <a:pt x="108" y="160"/>
                  </a:lnTo>
                  <a:lnTo>
                    <a:pt x="101" y="154"/>
                  </a:lnTo>
                  <a:lnTo>
                    <a:pt x="93" y="147"/>
                  </a:lnTo>
                  <a:lnTo>
                    <a:pt x="87" y="139"/>
                  </a:lnTo>
                  <a:lnTo>
                    <a:pt x="80" y="133"/>
                  </a:lnTo>
                  <a:lnTo>
                    <a:pt x="74" y="126"/>
                  </a:lnTo>
                  <a:lnTo>
                    <a:pt x="68" y="120"/>
                  </a:lnTo>
                  <a:lnTo>
                    <a:pt x="61" y="112"/>
                  </a:lnTo>
                  <a:lnTo>
                    <a:pt x="55" y="105"/>
                  </a:lnTo>
                  <a:lnTo>
                    <a:pt x="49" y="97"/>
                  </a:lnTo>
                  <a:lnTo>
                    <a:pt x="46" y="90"/>
                  </a:lnTo>
                  <a:lnTo>
                    <a:pt x="40" y="82"/>
                  </a:lnTo>
                  <a:lnTo>
                    <a:pt x="36" y="76"/>
                  </a:lnTo>
                  <a:lnTo>
                    <a:pt x="32" y="69"/>
                  </a:lnTo>
                  <a:lnTo>
                    <a:pt x="29" y="63"/>
                  </a:lnTo>
                  <a:lnTo>
                    <a:pt x="25" y="55"/>
                  </a:lnTo>
                  <a:lnTo>
                    <a:pt x="21" y="50"/>
                  </a:lnTo>
                  <a:lnTo>
                    <a:pt x="17" y="44"/>
                  </a:lnTo>
                  <a:lnTo>
                    <a:pt x="15" y="38"/>
                  </a:lnTo>
                  <a:lnTo>
                    <a:pt x="11" y="33"/>
                  </a:lnTo>
                  <a:lnTo>
                    <a:pt x="10" y="27"/>
                  </a:lnTo>
                  <a:lnTo>
                    <a:pt x="8" y="21"/>
                  </a:lnTo>
                  <a:lnTo>
                    <a:pt x="6" y="19"/>
                  </a:lnTo>
                  <a:lnTo>
                    <a:pt x="2" y="10"/>
                  </a:lnTo>
                  <a:lnTo>
                    <a:pt x="0" y="6"/>
                  </a:lnTo>
                  <a:lnTo>
                    <a:pt x="0" y="2"/>
                  </a:lnTo>
                  <a:lnTo>
                    <a:pt x="0" y="0"/>
                  </a:lnTo>
                  <a:lnTo>
                    <a:pt x="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0" name="Freeform 412"/>
            <p:cNvSpPr>
              <a:spLocks/>
            </p:cNvSpPr>
            <p:nvPr/>
          </p:nvSpPr>
          <p:spPr bwMode="auto">
            <a:xfrm>
              <a:off x="4259" y="3417"/>
              <a:ext cx="64" cy="167"/>
            </a:xfrm>
            <a:custGeom>
              <a:avLst/>
              <a:gdLst>
                <a:gd name="T0" fmla="*/ 106 w 127"/>
                <a:gd name="T1" fmla="*/ 105 h 333"/>
                <a:gd name="T2" fmla="*/ 91 w 127"/>
                <a:gd name="T3" fmla="*/ 0 h 333"/>
                <a:gd name="T4" fmla="*/ 74 w 127"/>
                <a:gd name="T5" fmla="*/ 51 h 333"/>
                <a:gd name="T6" fmla="*/ 70 w 127"/>
                <a:gd name="T7" fmla="*/ 262 h 333"/>
                <a:gd name="T8" fmla="*/ 0 w 127"/>
                <a:gd name="T9" fmla="*/ 333 h 333"/>
                <a:gd name="T10" fmla="*/ 6 w 127"/>
                <a:gd name="T11" fmla="*/ 333 h 333"/>
                <a:gd name="T12" fmla="*/ 11 w 127"/>
                <a:gd name="T13" fmla="*/ 331 h 333"/>
                <a:gd name="T14" fmla="*/ 19 w 127"/>
                <a:gd name="T15" fmla="*/ 331 h 333"/>
                <a:gd name="T16" fmla="*/ 28 w 127"/>
                <a:gd name="T17" fmla="*/ 329 h 333"/>
                <a:gd name="T18" fmla="*/ 38 w 127"/>
                <a:gd name="T19" fmla="*/ 329 h 333"/>
                <a:gd name="T20" fmla="*/ 45 w 127"/>
                <a:gd name="T21" fmla="*/ 325 h 333"/>
                <a:gd name="T22" fmla="*/ 55 w 127"/>
                <a:gd name="T23" fmla="*/ 321 h 333"/>
                <a:gd name="T24" fmla="*/ 61 w 127"/>
                <a:gd name="T25" fmla="*/ 319 h 333"/>
                <a:gd name="T26" fmla="*/ 66 w 127"/>
                <a:gd name="T27" fmla="*/ 317 h 333"/>
                <a:gd name="T28" fmla="*/ 70 w 127"/>
                <a:gd name="T29" fmla="*/ 314 h 333"/>
                <a:gd name="T30" fmla="*/ 76 w 127"/>
                <a:gd name="T31" fmla="*/ 312 h 333"/>
                <a:gd name="T32" fmla="*/ 85 w 127"/>
                <a:gd name="T33" fmla="*/ 304 h 333"/>
                <a:gd name="T34" fmla="*/ 95 w 127"/>
                <a:gd name="T35" fmla="*/ 296 h 333"/>
                <a:gd name="T36" fmla="*/ 102 w 127"/>
                <a:gd name="T37" fmla="*/ 289 h 333"/>
                <a:gd name="T38" fmla="*/ 112 w 127"/>
                <a:gd name="T39" fmla="*/ 279 h 333"/>
                <a:gd name="T40" fmla="*/ 114 w 127"/>
                <a:gd name="T41" fmla="*/ 274 h 333"/>
                <a:gd name="T42" fmla="*/ 118 w 127"/>
                <a:gd name="T43" fmla="*/ 266 h 333"/>
                <a:gd name="T44" fmla="*/ 120 w 127"/>
                <a:gd name="T45" fmla="*/ 260 h 333"/>
                <a:gd name="T46" fmla="*/ 123 w 127"/>
                <a:gd name="T47" fmla="*/ 253 h 333"/>
                <a:gd name="T48" fmla="*/ 123 w 127"/>
                <a:gd name="T49" fmla="*/ 247 h 333"/>
                <a:gd name="T50" fmla="*/ 125 w 127"/>
                <a:gd name="T51" fmla="*/ 239 h 333"/>
                <a:gd name="T52" fmla="*/ 127 w 127"/>
                <a:gd name="T53" fmla="*/ 232 h 333"/>
                <a:gd name="T54" fmla="*/ 127 w 127"/>
                <a:gd name="T55" fmla="*/ 226 h 333"/>
                <a:gd name="T56" fmla="*/ 127 w 127"/>
                <a:gd name="T57" fmla="*/ 219 h 333"/>
                <a:gd name="T58" fmla="*/ 127 w 127"/>
                <a:gd name="T59" fmla="*/ 211 h 333"/>
                <a:gd name="T60" fmla="*/ 127 w 127"/>
                <a:gd name="T61" fmla="*/ 203 h 333"/>
                <a:gd name="T62" fmla="*/ 127 w 127"/>
                <a:gd name="T63" fmla="*/ 196 h 333"/>
                <a:gd name="T64" fmla="*/ 125 w 127"/>
                <a:gd name="T65" fmla="*/ 190 h 333"/>
                <a:gd name="T66" fmla="*/ 125 w 127"/>
                <a:gd name="T67" fmla="*/ 182 h 333"/>
                <a:gd name="T68" fmla="*/ 123 w 127"/>
                <a:gd name="T69" fmla="*/ 175 h 333"/>
                <a:gd name="T70" fmla="*/ 123 w 127"/>
                <a:gd name="T71" fmla="*/ 169 h 333"/>
                <a:gd name="T72" fmla="*/ 121 w 127"/>
                <a:gd name="T73" fmla="*/ 162 h 333"/>
                <a:gd name="T74" fmla="*/ 120 w 127"/>
                <a:gd name="T75" fmla="*/ 156 h 333"/>
                <a:gd name="T76" fmla="*/ 118 w 127"/>
                <a:gd name="T77" fmla="*/ 148 h 333"/>
                <a:gd name="T78" fmla="*/ 118 w 127"/>
                <a:gd name="T79" fmla="*/ 144 h 333"/>
                <a:gd name="T80" fmla="*/ 116 w 127"/>
                <a:gd name="T81" fmla="*/ 139 h 333"/>
                <a:gd name="T82" fmla="*/ 114 w 127"/>
                <a:gd name="T83" fmla="*/ 133 h 333"/>
                <a:gd name="T84" fmla="*/ 112 w 127"/>
                <a:gd name="T85" fmla="*/ 127 h 333"/>
                <a:gd name="T86" fmla="*/ 112 w 127"/>
                <a:gd name="T87" fmla="*/ 124 h 333"/>
                <a:gd name="T88" fmla="*/ 108 w 127"/>
                <a:gd name="T89" fmla="*/ 114 h 333"/>
                <a:gd name="T90" fmla="*/ 106 w 127"/>
                <a:gd name="T91" fmla="*/ 110 h 333"/>
                <a:gd name="T92" fmla="*/ 106 w 127"/>
                <a:gd name="T93" fmla="*/ 106 h 333"/>
                <a:gd name="T94" fmla="*/ 106 w 127"/>
                <a:gd name="T95" fmla="*/ 105 h 333"/>
                <a:gd name="T96" fmla="*/ 106 w 127"/>
                <a:gd name="T97" fmla="*/ 105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333">
                  <a:moveTo>
                    <a:pt x="106" y="105"/>
                  </a:moveTo>
                  <a:lnTo>
                    <a:pt x="91" y="0"/>
                  </a:lnTo>
                  <a:lnTo>
                    <a:pt x="74" y="51"/>
                  </a:lnTo>
                  <a:lnTo>
                    <a:pt x="70" y="262"/>
                  </a:lnTo>
                  <a:lnTo>
                    <a:pt x="0" y="333"/>
                  </a:lnTo>
                  <a:lnTo>
                    <a:pt x="6" y="333"/>
                  </a:lnTo>
                  <a:lnTo>
                    <a:pt x="11" y="331"/>
                  </a:lnTo>
                  <a:lnTo>
                    <a:pt x="19" y="331"/>
                  </a:lnTo>
                  <a:lnTo>
                    <a:pt x="28" y="329"/>
                  </a:lnTo>
                  <a:lnTo>
                    <a:pt x="38" y="329"/>
                  </a:lnTo>
                  <a:lnTo>
                    <a:pt x="45" y="325"/>
                  </a:lnTo>
                  <a:lnTo>
                    <a:pt x="55" y="321"/>
                  </a:lnTo>
                  <a:lnTo>
                    <a:pt x="61" y="319"/>
                  </a:lnTo>
                  <a:lnTo>
                    <a:pt x="66" y="317"/>
                  </a:lnTo>
                  <a:lnTo>
                    <a:pt x="70" y="314"/>
                  </a:lnTo>
                  <a:lnTo>
                    <a:pt x="76" y="312"/>
                  </a:lnTo>
                  <a:lnTo>
                    <a:pt x="85" y="304"/>
                  </a:lnTo>
                  <a:lnTo>
                    <a:pt x="95" y="296"/>
                  </a:lnTo>
                  <a:lnTo>
                    <a:pt x="102" y="289"/>
                  </a:lnTo>
                  <a:lnTo>
                    <a:pt x="112" y="279"/>
                  </a:lnTo>
                  <a:lnTo>
                    <a:pt x="114" y="274"/>
                  </a:lnTo>
                  <a:lnTo>
                    <a:pt x="118" y="266"/>
                  </a:lnTo>
                  <a:lnTo>
                    <a:pt x="120" y="260"/>
                  </a:lnTo>
                  <a:lnTo>
                    <a:pt x="123" y="253"/>
                  </a:lnTo>
                  <a:lnTo>
                    <a:pt x="123" y="247"/>
                  </a:lnTo>
                  <a:lnTo>
                    <a:pt x="125" y="239"/>
                  </a:lnTo>
                  <a:lnTo>
                    <a:pt x="127" y="232"/>
                  </a:lnTo>
                  <a:lnTo>
                    <a:pt x="127" y="226"/>
                  </a:lnTo>
                  <a:lnTo>
                    <a:pt x="127" y="219"/>
                  </a:lnTo>
                  <a:lnTo>
                    <a:pt x="127" y="211"/>
                  </a:lnTo>
                  <a:lnTo>
                    <a:pt x="127" y="203"/>
                  </a:lnTo>
                  <a:lnTo>
                    <a:pt x="127" y="196"/>
                  </a:lnTo>
                  <a:lnTo>
                    <a:pt x="125" y="190"/>
                  </a:lnTo>
                  <a:lnTo>
                    <a:pt x="125" y="182"/>
                  </a:lnTo>
                  <a:lnTo>
                    <a:pt x="123" y="175"/>
                  </a:lnTo>
                  <a:lnTo>
                    <a:pt x="123" y="169"/>
                  </a:lnTo>
                  <a:lnTo>
                    <a:pt x="121" y="162"/>
                  </a:lnTo>
                  <a:lnTo>
                    <a:pt x="120" y="156"/>
                  </a:lnTo>
                  <a:lnTo>
                    <a:pt x="118" y="148"/>
                  </a:lnTo>
                  <a:lnTo>
                    <a:pt x="118" y="144"/>
                  </a:lnTo>
                  <a:lnTo>
                    <a:pt x="116" y="139"/>
                  </a:lnTo>
                  <a:lnTo>
                    <a:pt x="114" y="133"/>
                  </a:lnTo>
                  <a:lnTo>
                    <a:pt x="112" y="127"/>
                  </a:lnTo>
                  <a:lnTo>
                    <a:pt x="112" y="124"/>
                  </a:lnTo>
                  <a:lnTo>
                    <a:pt x="108" y="114"/>
                  </a:lnTo>
                  <a:lnTo>
                    <a:pt x="106" y="110"/>
                  </a:lnTo>
                  <a:lnTo>
                    <a:pt x="106" y="106"/>
                  </a:lnTo>
                  <a:lnTo>
                    <a:pt x="106" y="105"/>
                  </a:lnTo>
                  <a:lnTo>
                    <a:pt x="106" y="10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1" name="Freeform 413"/>
            <p:cNvSpPr>
              <a:spLocks/>
            </p:cNvSpPr>
            <p:nvPr/>
          </p:nvSpPr>
          <p:spPr bwMode="auto">
            <a:xfrm>
              <a:off x="3682" y="2844"/>
              <a:ext cx="131" cy="86"/>
            </a:xfrm>
            <a:custGeom>
              <a:avLst/>
              <a:gdLst>
                <a:gd name="T0" fmla="*/ 107 w 263"/>
                <a:gd name="T1" fmla="*/ 0 h 173"/>
                <a:gd name="T2" fmla="*/ 101 w 263"/>
                <a:gd name="T3" fmla="*/ 0 h 173"/>
                <a:gd name="T4" fmla="*/ 88 w 263"/>
                <a:gd name="T5" fmla="*/ 2 h 173"/>
                <a:gd name="T6" fmla="*/ 71 w 263"/>
                <a:gd name="T7" fmla="*/ 4 h 173"/>
                <a:gd name="T8" fmla="*/ 53 w 263"/>
                <a:gd name="T9" fmla="*/ 10 h 173"/>
                <a:gd name="T10" fmla="*/ 34 w 263"/>
                <a:gd name="T11" fmla="*/ 13 h 173"/>
                <a:gd name="T12" fmla="*/ 17 w 263"/>
                <a:gd name="T13" fmla="*/ 19 h 173"/>
                <a:gd name="T14" fmla="*/ 4 w 263"/>
                <a:gd name="T15" fmla="*/ 29 h 173"/>
                <a:gd name="T16" fmla="*/ 0 w 263"/>
                <a:gd name="T17" fmla="*/ 38 h 173"/>
                <a:gd name="T18" fmla="*/ 10 w 263"/>
                <a:gd name="T19" fmla="*/ 51 h 173"/>
                <a:gd name="T20" fmla="*/ 23 w 263"/>
                <a:gd name="T21" fmla="*/ 61 h 173"/>
                <a:gd name="T22" fmla="*/ 36 w 263"/>
                <a:gd name="T23" fmla="*/ 69 h 173"/>
                <a:gd name="T24" fmla="*/ 46 w 263"/>
                <a:gd name="T25" fmla="*/ 74 h 173"/>
                <a:gd name="T26" fmla="*/ 55 w 263"/>
                <a:gd name="T27" fmla="*/ 80 h 173"/>
                <a:gd name="T28" fmla="*/ 67 w 263"/>
                <a:gd name="T29" fmla="*/ 86 h 173"/>
                <a:gd name="T30" fmla="*/ 78 w 263"/>
                <a:gd name="T31" fmla="*/ 93 h 173"/>
                <a:gd name="T32" fmla="*/ 91 w 263"/>
                <a:gd name="T33" fmla="*/ 99 h 173"/>
                <a:gd name="T34" fmla="*/ 103 w 263"/>
                <a:gd name="T35" fmla="*/ 105 h 173"/>
                <a:gd name="T36" fmla="*/ 116 w 263"/>
                <a:gd name="T37" fmla="*/ 110 h 173"/>
                <a:gd name="T38" fmla="*/ 130 w 263"/>
                <a:gd name="T39" fmla="*/ 118 h 173"/>
                <a:gd name="T40" fmla="*/ 143 w 263"/>
                <a:gd name="T41" fmla="*/ 124 h 173"/>
                <a:gd name="T42" fmla="*/ 154 w 263"/>
                <a:gd name="T43" fmla="*/ 128 h 173"/>
                <a:gd name="T44" fmla="*/ 168 w 263"/>
                <a:gd name="T45" fmla="*/ 133 h 173"/>
                <a:gd name="T46" fmla="*/ 179 w 263"/>
                <a:gd name="T47" fmla="*/ 139 h 173"/>
                <a:gd name="T48" fmla="*/ 190 w 263"/>
                <a:gd name="T49" fmla="*/ 143 h 173"/>
                <a:gd name="T50" fmla="*/ 202 w 263"/>
                <a:gd name="T51" fmla="*/ 148 h 173"/>
                <a:gd name="T52" fmla="*/ 213 w 263"/>
                <a:gd name="T53" fmla="*/ 152 h 173"/>
                <a:gd name="T54" fmla="*/ 226 w 263"/>
                <a:gd name="T55" fmla="*/ 160 h 173"/>
                <a:gd name="T56" fmla="*/ 244 w 263"/>
                <a:gd name="T57" fmla="*/ 166 h 173"/>
                <a:gd name="T58" fmla="*/ 255 w 263"/>
                <a:gd name="T59" fmla="*/ 169 h 173"/>
                <a:gd name="T60" fmla="*/ 261 w 263"/>
                <a:gd name="T61" fmla="*/ 173 h 173"/>
                <a:gd name="T62" fmla="*/ 109 w 263"/>
                <a:gd name="T6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3" h="173">
                  <a:moveTo>
                    <a:pt x="109" y="0"/>
                  </a:moveTo>
                  <a:lnTo>
                    <a:pt x="107" y="0"/>
                  </a:lnTo>
                  <a:lnTo>
                    <a:pt x="105" y="0"/>
                  </a:lnTo>
                  <a:lnTo>
                    <a:pt x="101" y="0"/>
                  </a:lnTo>
                  <a:lnTo>
                    <a:pt x="95" y="0"/>
                  </a:lnTo>
                  <a:lnTo>
                    <a:pt x="88" y="2"/>
                  </a:lnTo>
                  <a:lnTo>
                    <a:pt x="80" y="4"/>
                  </a:lnTo>
                  <a:lnTo>
                    <a:pt x="71" y="4"/>
                  </a:lnTo>
                  <a:lnTo>
                    <a:pt x="63" y="8"/>
                  </a:lnTo>
                  <a:lnTo>
                    <a:pt x="53" y="10"/>
                  </a:lnTo>
                  <a:lnTo>
                    <a:pt x="44" y="12"/>
                  </a:lnTo>
                  <a:lnTo>
                    <a:pt x="34" y="13"/>
                  </a:lnTo>
                  <a:lnTo>
                    <a:pt x="27" y="17"/>
                  </a:lnTo>
                  <a:lnTo>
                    <a:pt x="17" y="19"/>
                  </a:lnTo>
                  <a:lnTo>
                    <a:pt x="10" y="25"/>
                  </a:lnTo>
                  <a:lnTo>
                    <a:pt x="4" y="29"/>
                  </a:lnTo>
                  <a:lnTo>
                    <a:pt x="0" y="34"/>
                  </a:lnTo>
                  <a:lnTo>
                    <a:pt x="0" y="38"/>
                  </a:lnTo>
                  <a:lnTo>
                    <a:pt x="4" y="48"/>
                  </a:lnTo>
                  <a:lnTo>
                    <a:pt x="10" y="51"/>
                  </a:lnTo>
                  <a:lnTo>
                    <a:pt x="15" y="55"/>
                  </a:lnTo>
                  <a:lnTo>
                    <a:pt x="23" y="61"/>
                  </a:lnTo>
                  <a:lnTo>
                    <a:pt x="33" y="67"/>
                  </a:lnTo>
                  <a:lnTo>
                    <a:pt x="36" y="69"/>
                  </a:lnTo>
                  <a:lnTo>
                    <a:pt x="40" y="72"/>
                  </a:lnTo>
                  <a:lnTo>
                    <a:pt x="46" y="74"/>
                  </a:lnTo>
                  <a:lnTo>
                    <a:pt x="50" y="78"/>
                  </a:lnTo>
                  <a:lnTo>
                    <a:pt x="55" y="80"/>
                  </a:lnTo>
                  <a:lnTo>
                    <a:pt x="61" y="84"/>
                  </a:lnTo>
                  <a:lnTo>
                    <a:pt x="67" y="86"/>
                  </a:lnTo>
                  <a:lnTo>
                    <a:pt x="72" y="89"/>
                  </a:lnTo>
                  <a:lnTo>
                    <a:pt x="78" y="93"/>
                  </a:lnTo>
                  <a:lnTo>
                    <a:pt x="84" y="95"/>
                  </a:lnTo>
                  <a:lnTo>
                    <a:pt x="91" y="99"/>
                  </a:lnTo>
                  <a:lnTo>
                    <a:pt x="97" y="101"/>
                  </a:lnTo>
                  <a:lnTo>
                    <a:pt x="103" y="105"/>
                  </a:lnTo>
                  <a:lnTo>
                    <a:pt x="109" y="108"/>
                  </a:lnTo>
                  <a:lnTo>
                    <a:pt x="116" y="110"/>
                  </a:lnTo>
                  <a:lnTo>
                    <a:pt x="124" y="114"/>
                  </a:lnTo>
                  <a:lnTo>
                    <a:pt x="130" y="118"/>
                  </a:lnTo>
                  <a:lnTo>
                    <a:pt x="135" y="120"/>
                  </a:lnTo>
                  <a:lnTo>
                    <a:pt x="143" y="124"/>
                  </a:lnTo>
                  <a:lnTo>
                    <a:pt x="149" y="126"/>
                  </a:lnTo>
                  <a:lnTo>
                    <a:pt x="154" y="128"/>
                  </a:lnTo>
                  <a:lnTo>
                    <a:pt x="160" y="131"/>
                  </a:lnTo>
                  <a:lnTo>
                    <a:pt x="168" y="133"/>
                  </a:lnTo>
                  <a:lnTo>
                    <a:pt x="173" y="137"/>
                  </a:lnTo>
                  <a:lnTo>
                    <a:pt x="179" y="139"/>
                  </a:lnTo>
                  <a:lnTo>
                    <a:pt x="185" y="141"/>
                  </a:lnTo>
                  <a:lnTo>
                    <a:pt x="190" y="143"/>
                  </a:lnTo>
                  <a:lnTo>
                    <a:pt x="196" y="147"/>
                  </a:lnTo>
                  <a:lnTo>
                    <a:pt x="202" y="148"/>
                  </a:lnTo>
                  <a:lnTo>
                    <a:pt x="207" y="150"/>
                  </a:lnTo>
                  <a:lnTo>
                    <a:pt x="213" y="152"/>
                  </a:lnTo>
                  <a:lnTo>
                    <a:pt x="219" y="156"/>
                  </a:lnTo>
                  <a:lnTo>
                    <a:pt x="226" y="160"/>
                  </a:lnTo>
                  <a:lnTo>
                    <a:pt x="236" y="164"/>
                  </a:lnTo>
                  <a:lnTo>
                    <a:pt x="244" y="166"/>
                  </a:lnTo>
                  <a:lnTo>
                    <a:pt x="249" y="169"/>
                  </a:lnTo>
                  <a:lnTo>
                    <a:pt x="255" y="169"/>
                  </a:lnTo>
                  <a:lnTo>
                    <a:pt x="259" y="171"/>
                  </a:lnTo>
                  <a:lnTo>
                    <a:pt x="261" y="173"/>
                  </a:lnTo>
                  <a:lnTo>
                    <a:pt x="263" y="173"/>
                  </a:lnTo>
                  <a:lnTo>
                    <a:pt x="109" y="0"/>
                  </a:lnTo>
                  <a:lnTo>
                    <a:pt x="109"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2" name="Freeform 414"/>
            <p:cNvSpPr>
              <a:spLocks/>
            </p:cNvSpPr>
            <p:nvPr/>
          </p:nvSpPr>
          <p:spPr bwMode="auto">
            <a:xfrm>
              <a:off x="4212" y="3376"/>
              <a:ext cx="122" cy="111"/>
            </a:xfrm>
            <a:custGeom>
              <a:avLst/>
              <a:gdLst>
                <a:gd name="T0" fmla="*/ 243 w 243"/>
                <a:gd name="T1" fmla="*/ 0 h 223"/>
                <a:gd name="T2" fmla="*/ 0 w 243"/>
                <a:gd name="T3" fmla="*/ 170 h 223"/>
                <a:gd name="T4" fmla="*/ 178 w 243"/>
                <a:gd name="T5" fmla="*/ 223 h 223"/>
                <a:gd name="T6" fmla="*/ 197 w 243"/>
                <a:gd name="T7" fmla="*/ 194 h 223"/>
                <a:gd name="T8" fmla="*/ 243 w 243"/>
                <a:gd name="T9" fmla="*/ 0 h 223"/>
                <a:gd name="T10" fmla="*/ 243 w 243"/>
                <a:gd name="T11" fmla="*/ 0 h 223"/>
              </a:gdLst>
              <a:ahLst/>
              <a:cxnLst>
                <a:cxn ang="0">
                  <a:pos x="T0" y="T1"/>
                </a:cxn>
                <a:cxn ang="0">
                  <a:pos x="T2" y="T3"/>
                </a:cxn>
                <a:cxn ang="0">
                  <a:pos x="T4" y="T5"/>
                </a:cxn>
                <a:cxn ang="0">
                  <a:pos x="T6" y="T7"/>
                </a:cxn>
                <a:cxn ang="0">
                  <a:pos x="T8" y="T9"/>
                </a:cxn>
                <a:cxn ang="0">
                  <a:pos x="T10" y="T11"/>
                </a:cxn>
              </a:cxnLst>
              <a:rect l="0" t="0" r="r" b="b"/>
              <a:pathLst>
                <a:path w="243" h="223">
                  <a:moveTo>
                    <a:pt x="243" y="0"/>
                  </a:moveTo>
                  <a:lnTo>
                    <a:pt x="0" y="170"/>
                  </a:lnTo>
                  <a:lnTo>
                    <a:pt x="178" y="223"/>
                  </a:lnTo>
                  <a:lnTo>
                    <a:pt x="197" y="194"/>
                  </a:lnTo>
                  <a:lnTo>
                    <a:pt x="243" y="0"/>
                  </a:lnTo>
                  <a:lnTo>
                    <a:pt x="243"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3" name="Freeform 415"/>
            <p:cNvSpPr>
              <a:spLocks/>
            </p:cNvSpPr>
            <p:nvPr/>
          </p:nvSpPr>
          <p:spPr bwMode="auto">
            <a:xfrm>
              <a:off x="4528" y="3289"/>
              <a:ext cx="100" cy="166"/>
            </a:xfrm>
            <a:custGeom>
              <a:avLst/>
              <a:gdLst>
                <a:gd name="T0" fmla="*/ 28 w 199"/>
                <a:gd name="T1" fmla="*/ 0 h 331"/>
                <a:gd name="T2" fmla="*/ 199 w 199"/>
                <a:gd name="T3" fmla="*/ 331 h 331"/>
                <a:gd name="T4" fmla="*/ 24 w 199"/>
                <a:gd name="T5" fmla="*/ 289 h 331"/>
                <a:gd name="T6" fmla="*/ 24 w 199"/>
                <a:gd name="T7" fmla="*/ 287 h 331"/>
                <a:gd name="T8" fmla="*/ 28 w 199"/>
                <a:gd name="T9" fmla="*/ 286 h 331"/>
                <a:gd name="T10" fmla="*/ 30 w 199"/>
                <a:gd name="T11" fmla="*/ 280 h 331"/>
                <a:gd name="T12" fmla="*/ 36 w 199"/>
                <a:gd name="T13" fmla="*/ 276 h 331"/>
                <a:gd name="T14" fmla="*/ 40 w 199"/>
                <a:gd name="T15" fmla="*/ 268 h 331"/>
                <a:gd name="T16" fmla="*/ 45 w 199"/>
                <a:gd name="T17" fmla="*/ 261 h 331"/>
                <a:gd name="T18" fmla="*/ 53 w 199"/>
                <a:gd name="T19" fmla="*/ 251 h 331"/>
                <a:gd name="T20" fmla="*/ 59 w 199"/>
                <a:gd name="T21" fmla="*/ 244 h 331"/>
                <a:gd name="T22" fmla="*/ 62 w 199"/>
                <a:gd name="T23" fmla="*/ 238 h 331"/>
                <a:gd name="T24" fmla="*/ 64 w 199"/>
                <a:gd name="T25" fmla="*/ 232 h 331"/>
                <a:gd name="T26" fmla="*/ 68 w 199"/>
                <a:gd name="T27" fmla="*/ 227 h 331"/>
                <a:gd name="T28" fmla="*/ 70 w 199"/>
                <a:gd name="T29" fmla="*/ 221 h 331"/>
                <a:gd name="T30" fmla="*/ 72 w 199"/>
                <a:gd name="T31" fmla="*/ 215 h 331"/>
                <a:gd name="T32" fmla="*/ 76 w 199"/>
                <a:gd name="T33" fmla="*/ 209 h 331"/>
                <a:gd name="T34" fmla="*/ 76 w 199"/>
                <a:gd name="T35" fmla="*/ 204 h 331"/>
                <a:gd name="T36" fmla="*/ 79 w 199"/>
                <a:gd name="T37" fmla="*/ 200 h 331"/>
                <a:gd name="T38" fmla="*/ 79 w 199"/>
                <a:gd name="T39" fmla="*/ 194 h 331"/>
                <a:gd name="T40" fmla="*/ 81 w 199"/>
                <a:gd name="T41" fmla="*/ 189 h 331"/>
                <a:gd name="T42" fmla="*/ 81 w 199"/>
                <a:gd name="T43" fmla="*/ 183 h 331"/>
                <a:gd name="T44" fmla="*/ 83 w 199"/>
                <a:gd name="T45" fmla="*/ 177 h 331"/>
                <a:gd name="T46" fmla="*/ 83 w 199"/>
                <a:gd name="T47" fmla="*/ 168 h 331"/>
                <a:gd name="T48" fmla="*/ 81 w 199"/>
                <a:gd name="T49" fmla="*/ 158 h 331"/>
                <a:gd name="T50" fmla="*/ 79 w 199"/>
                <a:gd name="T51" fmla="*/ 152 h 331"/>
                <a:gd name="T52" fmla="*/ 78 w 199"/>
                <a:gd name="T53" fmla="*/ 147 h 331"/>
                <a:gd name="T54" fmla="*/ 76 w 199"/>
                <a:gd name="T55" fmla="*/ 141 h 331"/>
                <a:gd name="T56" fmla="*/ 74 w 199"/>
                <a:gd name="T57" fmla="*/ 135 h 331"/>
                <a:gd name="T58" fmla="*/ 70 w 199"/>
                <a:gd name="T59" fmla="*/ 130 h 331"/>
                <a:gd name="T60" fmla="*/ 66 w 199"/>
                <a:gd name="T61" fmla="*/ 124 h 331"/>
                <a:gd name="T62" fmla="*/ 64 w 199"/>
                <a:gd name="T63" fmla="*/ 118 h 331"/>
                <a:gd name="T64" fmla="*/ 60 w 199"/>
                <a:gd name="T65" fmla="*/ 113 h 331"/>
                <a:gd name="T66" fmla="*/ 57 w 199"/>
                <a:gd name="T67" fmla="*/ 107 h 331"/>
                <a:gd name="T68" fmla="*/ 53 w 199"/>
                <a:gd name="T69" fmla="*/ 101 h 331"/>
                <a:gd name="T70" fmla="*/ 49 w 199"/>
                <a:gd name="T71" fmla="*/ 95 h 331"/>
                <a:gd name="T72" fmla="*/ 47 w 199"/>
                <a:gd name="T73" fmla="*/ 90 h 331"/>
                <a:gd name="T74" fmla="*/ 43 w 199"/>
                <a:gd name="T75" fmla="*/ 84 h 331"/>
                <a:gd name="T76" fmla="*/ 40 w 199"/>
                <a:gd name="T77" fmla="*/ 78 h 331"/>
                <a:gd name="T78" fmla="*/ 36 w 199"/>
                <a:gd name="T79" fmla="*/ 75 h 331"/>
                <a:gd name="T80" fmla="*/ 34 w 199"/>
                <a:gd name="T81" fmla="*/ 69 h 331"/>
                <a:gd name="T82" fmla="*/ 30 w 199"/>
                <a:gd name="T83" fmla="*/ 63 h 331"/>
                <a:gd name="T84" fmla="*/ 26 w 199"/>
                <a:gd name="T85" fmla="*/ 57 h 331"/>
                <a:gd name="T86" fmla="*/ 22 w 199"/>
                <a:gd name="T87" fmla="*/ 54 h 331"/>
                <a:gd name="T88" fmla="*/ 21 w 199"/>
                <a:gd name="T89" fmla="*/ 50 h 331"/>
                <a:gd name="T90" fmla="*/ 15 w 199"/>
                <a:gd name="T91" fmla="*/ 42 h 331"/>
                <a:gd name="T92" fmla="*/ 9 w 199"/>
                <a:gd name="T93" fmla="*/ 37 h 331"/>
                <a:gd name="T94" fmla="*/ 3 w 199"/>
                <a:gd name="T95" fmla="*/ 29 h 331"/>
                <a:gd name="T96" fmla="*/ 2 w 199"/>
                <a:gd name="T97" fmla="*/ 25 h 331"/>
                <a:gd name="T98" fmla="*/ 0 w 199"/>
                <a:gd name="T99" fmla="*/ 23 h 331"/>
                <a:gd name="T100" fmla="*/ 28 w 199"/>
                <a:gd name="T101" fmla="*/ 0 h 331"/>
                <a:gd name="T102" fmla="*/ 28 w 199"/>
                <a:gd name="T103"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 h="331">
                  <a:moveTo>
                    <a:pt x="28" y="0"/>
                  </a:moveTo>
                  <a:lnTo>
                    <a:pt x="199" y="331"/>
                  </a:lnTo>
                  <a:lnTo>
                    <a:pt x="24" y="289"/>
                  </a:lnTo>
                  <a:lnTo>
                    <a:pt x="24" y="287"/>
                  </a:lnTo>
                  <a:lnTo>
                    <a:pt x="28" y="286"/>
                  </a:lnTo>
                  <a:lnTo>
                    <a:pt x="30" y="280"/>
                  </a:lnTo>
                  <a:lnTo>
                    <a:pt x="36" y="276"/>
                  </a:lnTo>
                  <a:lnTo>
                    <a:pt x="40" y="268"/>
                  </a:lnTo>
                  <a:lnTo>
                    <a:pt x="45" y="261"/>
                  </a:lnTo>
                  <a:lnTo>
                    <a:pt x="53" y="251"/>
                  </a:lnTo>
                  <a:lnTo>
                    <a:pt x="59" y="244"/>
                  </a:lnTo>
                  <a:lnTo>
                    <a:pt x="62" y="238"/>
                  </a:lnTo>
                  <a:lnTo>
                    <a:pt x="64" y="232"/>
                  </a:lnTo>
                  <a:lnTo>
                    <a:pt x="68" y="227"/>
                  </a:lnTo>
                  <a:lnTo>
                    <a:pt x="70" y="221"/>
                  </a:lnTo>
                  <a:lnTo>
                    <a:pt x="72" y="215"/>
                  </a:lnTo>
                  <a:lnTo>
                    <a:pt x="76" y="209"/>
                  </a:lnTo>
                  <a:lnTo>
                    <a:pt x="76" y="204"/>
                  </a:lnTo>
                  <a:lnTo>
                    <a:pt x="79" y="200"/>
                  </a:lnTo>
                  <a:lnTo>
                    <a:pt x="79" y="194"/>
                  </a:lnTo>
                  <a:lnTo>
                    <a:pt x="81" y="189"/>
                  </a:lnTo>
                  <a:lnTo>
                    <a:pt x="81" y="183"/>
                  </a:lnTo>
                  <a:lnTo>
                    <a:pt x="83" y="177"/>
                  </a:lnTo>
                  <a:lnTo>
                    <a:pt x="83" y="168"/>
                  </a:lnTo>
                  <a:lnTo>
                    <a:pt x="81" y="158"/>
                  </a:lnTo>
                  <a:lnTo>
                    <a:pt x="79" y="152"/>
                  </a:lnTo>
                  <a:lnTo>
                    <a:pt x="78" y="147"/>
                  </a:lnTo>
                  <a:lnTo>
                    <a:pt x="76" y="141"/>
                  </a:lnTo>
                  <a:lnTo>
                    <a:pt x="74" y="135"/>
                  </a:lnTo>
                  <a:lnTo>
                    <a:pt x="70" y="130"/>
                  </a:lnTo>
                  <a:lnTo>
                    <a:pt x="66" y="124"/>
                  </a:lnTo>
                  <a:lnTo>
                    <a:pt x="64" y="118"/>
                  </a:lnTo>
                  <a:lnTo>
                    <a:pt x="60" y="113"/>
                  </a:lnTo>
                  <a:lnTo>
                    <a:pt x="57" y="107"/>
                  </a:lnTo>
                  <a:lnTo>
                    <a:pt x="53" y="101"/>
                  </a:lnTo>
                  <a:lnTo>
                    <a:pt x="49" y="95"/>
                  </a:lnTo>
                  <a:lnTo>
                    <a:pt x="47" y="90"/>
                  </a:lnTo>
                  <a:lnTo>
                    <a:pt x="43" y="84"/>
                  </a:lnTo>
                  <a:lnTo>
                    <a:pt x="40" y="78"/>
                  </a:lnTo>
                  <a:lnTo>
                    <a:pt x="36" y="75"/>
                  </a:lnTo>
                  <a:lnTo>
                    <a:pt x="34" y="69"/>
                  </a:lnTo>
                  <a:lnTo>
                    <a:pt x="30" y="63"/>
                  </a:lnTo>
                  <a:lnTo>
                    <a:pt x="26" y="57"/>
                  </a:lnTo>
                  <a:lnTo>
                    <a:pt x="22" y="54"/>
                  </a:lnTo>
                  <a:lnTo>
                    <a:pt x="21" y="50"/>
                  </a:lnTo>
                  <a:lnTo>
                    <a:pt x="15" y="42"/>
                  </a:lnTo>
                  <a:lnTo>
                    <a:pt x="9" y="37"/>
                  </a:lnTo>
                  <a:lnTo>
                    <a:pt x="3" y="29"/>
                  </a:lnTo>
                  <a:lnTo>
                    <a:pt x="2" y="25"/>
                  </a:lnTo>
                  <a:lnTo>
                    <a:pt x="0" y="23"/>
                  </a:lnTo>
                  <a:lnTo>
                    <a:pt x="28" y="0"/>
                  </a:lnTo>
                  <a:lnTo>
                    <a:pt x="28"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4" name="Freeform 416"/>
            <p:cNvSpPr>
              <a:spLocks/>
            </p:cNvSpPr>
            <p:nvPr/>
          </p:nvSpPr>
          <p:spPr bwMode="auto">
            <a:xfrm>
              <a:off x="3927" y="3341"/>
              <a:ext cx="249" cy="72"/>
            </a:xfrm>
            <a:custGeom>
              <a:avLst/>
              <a:gdLst>
                <a:gd name="T0" fmla="*/ 0 w 497"/>
                <a:gd name="T1" fmla="*/ 124 h 144"/>
                <a:gd name="T2" fmla="*/ 79 w 497"/>
                <a:gd name="T3" fmla="*/ 0 h 144"/>
                <a:gd name="T4" fmla="*/ 497 w 497"/>
                <a:gd name="T5" fmla="*/ 70 h 144"/>
                <a:gd name="T6" fmla="*/ 233 w 497"/>
                <a:gd name="T7" fmla="*/ 144 h 144"/>
                <a:gd name="T8" fmla="*/ 0 w 497"/>
                <a:gd name="T9" fmla="*/ 124 h 144"/>
                <a:gd name="T10" fmla="*/ 0 w 497"/>
                <a:gd name="T11" fmla="*/ 124 h 144"/>
              </a:gdLst>
              <a:ahLst/>
              <a:cxnLst>
                <a:cxn ang="0">
                  <a:pos x="T0" y="T1"/>
                </a:cxn>
                <a:cxn ang="0">
                  <a:pos x="T2" y="T3"/>
                </a:cxn>
                <a:cxn ang="0">
                  <a:pos x="T4" y="T5"/>
                </a:cxn>
                <a:cxn ang="0">
                  <a:pos x="T6" y="T7"/>
                </a:cxn>
                <a:cxn ang="0">
                  <a:pos x="T8" y="T9"/>
                </a:cxn>
                <a:cxn ang="0">
                  <a:pos x="T10" y="T11"/>
                </a:cxn>
              </a:cxnLst>
              <a:rect l="0" t="0" r="r" b="b"/>
              <a:pathLst>
                <a:path w="497" h="144">
                  <a:moveTo>
                    <a:pt x="0" y="124"/>
                  </a:moveTo>
                  <a:lnTo>
                    <a:pt x="79" y="0"/>
                  </a:lnTo>
                  <a:lnTo>
                    <a:pt x="497" y="70"/>
                  </a:lnTo>
                  <a:lnTo>
                    <a:pt x="233" y="144"/>
                  </a:lnTo>
                  <a:lnTo>
                    <a:pt x="0" y="124"/>
                  </a:lnTo>
                  <a:lnTo>
                    <a:pt x="0" y="1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5" name="Freeform 417"/>
            <p:cNvSpPr>
              <a:spLocks/>
            </p:cNvSpPr>
            <p:nvPr/>
          </p:nvSpPr>
          <p:spPr bwMode="auto">
            <a:xfrm>
              <a:off x="3987" y="3365"/>
              <a:ext cx="182" cy="114"/>
            </a:xfrm>
            <a:custGeom>
              <a:avLst/>
              <a:gdLst>
                <a:gd name="T0" fmla="*/ 2 w 363"/>
                <a:gd name="T1" fmla="*/ 6 h 229"/>
                <a:gd name="T2" fmla="*/ 8 w 363"/>
                <a:gd name="T3" fmla="*/ 18 h 229"/>
                <a:gd name="T4" fmla="*/ 16 w 363"/>
                <a:gd name="T5" fmla="*/ 31 h 229"/>
                <a:gd name="T6" fmla="*/ 23 w 363"/>
                <a:gd name="T7" fmla="*/ 42 h 229"/>
                <a:gd name="T8" fmla="*/ 33 w 363"/>
                <a:gd name="T9" fmla="*/ 52 h 229"/>
                <a:gd name="T10" fmla="*/ 44 w 363"/>
                <a:gd name="T11" fmla="*/ 63 h 229"/>
                <a:gd name="T12" fmla="*/ 55 w 363"/>
                <a:gd name="T13" fmla="*/ 75 h 229"/>
                <a:gd name="T14" fmla="*/ 67 w 363"/>
                <a:gd name="T15" fmla="*/ 84 h 229"/>
                <a:gd name="T16" fmla="*/ 78 w 363"/>
                <a:gd name="T17" fmla="*/ 94 h 229"/>
                <a:gd name="T18" fmla="*/ 92 w 363"/>
                <a:gd name="T19" fmla="*/ 103 h 229"/>
                <a:gd name="T20" fmla="*/ 105 w 363"/>
                <a:gd name="T21" fmla="*/ 113 h 229"/>
                <a:gd name="T22" fmla="*/ 118 w 363"/>
                <a:gd name="T23" fmla="*/ 122 h 229"/>
                <a:gd name="T24" fmla="*/ 131 w 363"/>
                <a:gd name="T25" fmla="*/ 132 h 229"/>
                <a:gd name="T26" fmla="*/ 147 w 363"/>
                <a:gd name="T27" fmla="*/ 139 h 229"/>
                <a:gd name="T28" fmla="*/ 160 w 363"/>
                <a:gd name="T29" fmla="*/ 147 h 229"/>
                <a:gd name="T30" fmla="*/ 173 w 363"/>
                <a:gd name="T31" fmla="*/ 154 h 229"/>
                <a:gd name="T32" fmla="*/ 188 w 363"/>
                <a:gd name="T33" fmla="*/ 162 h 229"/>
                <a:gd name="T34" fmla="*/ 204 w 363"/>
                <a:gd name="T35" fmla="*/ 170 h 229"/>
                <a:gd name="T36" fmla="*/ 217 w 363"/>
                <a:gd name="T37" fmla="*/ 175 h 229"/>
                <a:gd name="T38" fmla="*/ 230 w 363"/>
                <a:gd name="T39" fmla="*/ 183 h 229"/>
                <a:gd name="T40" fmla="*/ 245 w 363"/>
                <a:gd name="T41" fmla="*/ 189 h 229"/>
                <a:gd name="T42" fmla="*/ 257 w 363"/>
                <a:gd name="T43" fmla="*/ 194 h 229"/>
                <a:gd name="T44" fmla="*/ 270 w 363"/>
                <a:gd name="T45" fmla="*/ 198 h 229"/>
                <a:gd name="T46" fmla="*/ 283 w 363"/>
                <a:gd name="T47" fmla="*/ 204 h 229"/>
                <a:gd name="T48" fmla="*/ 297 w 363"/>
                <a:gd name="T49" fmla="*/ 208 h 229"/>
                <a:gd name="T50" fmla="*/ 306 w 363"/>
                <a:gd name="T51" fmla="*/ 211 h 229"/>
                <a:gd name="T52" fmla="*/ 318 w 363"/>
                <a:gd name="T53" fmla="*/ 215 h 229"/>
                <a:gd name="T54" fmla="*/ 327 w 363"/>
                <a:gd name="T55" fmla="*/ 217 h 229"/>
                <a:gd name="T56" fmla="*/ 340 w 363"/>
                <a:gd name="T57" fmla="*/ 221 h 229"/>
                <a:gd name="T58" fmla="*/ 356 w 363"/>
                <a:gd name="T59" fmla="*/ 227 h 229"/>
                <a:gd name="T60" fmla="*/ 287 w 363"/>
                <a:gd name="T61" fmla="*/ 57 h 229"/>
                <a:gd name="T62" fmla="*/ 0 w 363"/>
                <a:gd name="T63"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3" h="229">
                  <a:moveTo>
                    <a:pt x="0" y="0"/>
                  </a:moveTo>
                  <a:lnTo>
                    <a:pt x="2" y="6"/>
                  </a:lnTo>
                  <a:lnTo>
                    <a:pt x="6" y="12"/>
                  </a:lnTo>
                  <a:lnTo>
                    <a:pt x="8" y="18"/>
                  </a:lnTo>
                  <a:lnTo>
                    <a:pt x="14" y="25"/>
                  </a:lnTo>
                  <a:lnTo>
                    <a:pt x="16" y="31"/>
                  </a:lnTo>
                  <a:lnTo>
                    <a:pt x="19" y="37"/>
                  </a:lnTo>
                  <a:lnTo>
                    <a:pt x="23" y="42"/>
                  </a:lnTo>
                  <a:lnTo>
                    <a:pt x="29" y="48"/>
                  </a:lnTo>
                  <a:lnTo>
                    <a:pt x="33" y="52"/>
                  </a:lnTo>
                  <a:lnTo>
                    <a:pt x="38" y="57"/>
                  </a:lnTo>
                  <a:lnTo>
                    <a:pt x="44" y="63"/>
                  </a:lnTo>
                  <a:lnTo>
                    <a:pt x="50" y="69"/>
                  </a:lnTo>
                  <a:lnTo>
                    <a:pt x="55" y="75"/>
                  </a:lnTo>
                  <a:lnTo>
                    <a:pt x="61" y="80"/>
                  </a:lnTo>
                  <a:lnTo>
                    <a:pt x="67" y="84"/>
                  </a:lnTo>
                  <a:lnTo>
                    <a:pt x="73" y="90"/>
                  </a:lnTo>
                  <a:lnTo>
                    <a:pt x="78" y="94"/>
                  </a:lnTo>
                  <a:lnTo>
                    <a:pt x="84" y="99"/>
                  </a:lnTo>
                  <a:lnTo>
                    <a:pt x="92" y="103"/>
                  </a:lnTo>
                  <a:lnTo>
                    <a:pt x="97" y="109"/>
                  </a:lnTo>
                  <a:lnTo>
                    <a:pt x="105" y="113"/>
                  </a:lnTo>
                  <a:lnTo>
                    <a:pt x="111" y="118"/>
                  </a:lnTo>
                  <a:lnTo>
                    <a:pt x="118" y="122"/>
                  </a:lnTo>
                  <a:lnTo>
                    <a:pt x="126" y="128"/>
                  </a:lnTo>
                  <a:lnTo>
                    <a:pt x="131" y="132"/>
                  </a:lnTo>
                  <a:lnTo>
                    <a:pt x="139" y="135"/>
                  </a:lnTo>
                  <a:lnTo>
                    <a:pt x="147" y="139"/>
                  </a:lnTo>
                  <a:lnTo>
                    <a:pt x="154" y="145"/>
                  </a:lnTo>
                  <a:lnTo>
                    <a:pt x="160" y="147"/>
                  </a:lnTo>
                  <a:lnTo>
                    <a:pt x="168" y="151"/>
                  </a:lnTo>
                  <a:lnTo>
                    <a:pt x="173" y="154"/>
                  </a:lnTo>
                  <a:lnTo>
                    <a:pt x="183" y="160"/>
                  </a:lnTo>
                  <a:lnTo>
                    <a:pt x="188" y="162"/>
                  </a:lnTo>
                  <a:lnTo>
                    <a:pt x="196" y="166"/>
                  </a:lnTo>
                  <a:lnTo>
                    <a:pt x="204" y="170"/>
                  </a:lnTo>
                  <a:lnTo>
                    <a:pt x="209" y="173"/>
                  </a:lnTo>
                  <a:lnTo>
                    <a:pt x="217" y="175"/>
                  </a:lnTo>
                  <a:lnTo>
                    <a:pt x="225" y="179"/>
                  </a:lnTo>
                  <a:lnTo>
                    <a:pt x="230" y="183"/>
                  </a:lnTo>
                  <a:lnTo>
                    <a:pt x="238" y="187"/>
                  </a:lnTo>
                  <a:lnTo>
                    <a:pt x="245" y="189"/>
                  </a:lnTo>
                  <a:lnTo>
                    <a:pt x="251" y="191"/>
                  </a:lnTo>
                  <a:lnTo>
                    <a:pt x="257" y="194"/>
                  </a:lnTo>
                  <a:lnTo>
                    <a:pt x="264" y="196"/>
                  </a:lnTo>
                  <a:lnTo>
                    <a:pt x="270" y="198"/>
                  </a:lnTo>
                  <a:lnTo>
                    <a:pt x="278" y="200"/>
                  </a:lnTo>
                  <a:lnTo>
                    <a:pt x="283" y="204"/>
                  </a:lnTo>
                  <a:lnTo>
                    <a:pt x="291" y="206"/>
                  </a:lnTo>
                  <a:lnTo>
                    <a:pt x="297" y="208"/>
                  </a:lnTo>
                  <a:lnTo>
                    <a:pt x="302" y="210"/>
                  </a:lnTo>
                  <a:lnTo>
                    <a:pt x="306" y="211"/>
                  </a:lnTo>
                  <a:lnTo>
                    <a:pt x="312" y="213"/>
                  </a:lnTo>
                  <a:lnTo>
                    <a:pt x="318" y="215"/>
                  </a:lnTo>
                  <a:lnTo>
                    <a:pt x="323" y="217"/>
                  </a:lnTo>
                  <a:lnTo>
                    <a:pt x="327" y="217"/>
                  </a:lnTo>
                  <a:lnTo>
                    <a:pt x="333" y="219"/>
                  </a:lnTo>
                  <a:lnTo>
                    <a:pt x="340" y="221"/>
                  </a:lnTo>
                  <a:lnTo>
                    <a:pt x="350" y="225"/>
                  </a:lnTo>
                  <a:lnTo>
                    <a:pt x="356" y="227"/>
                  </a:lnTo>
                  <a:lnTo>
                    <a:pt x="363" y="229"/>
                  </a:lnTo>
                  <a:lnTo>
                    <a:pt x="287" y="57"/>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6" name="Freeform 418"/>
            <p:cNvSpPr>
              <a:spLocks/>
            </p:cNvSpPr>
            <p:nvPr/>
          </p:nvSpPr>
          <p:spPr bwMode="auto">
            <a:xfrm>
              <a:off x="4026" y="3396"/>
              <a:ext cx="136" cy="69"/>
            </a:xfrm>
            <a:custGeom>
              <a:avLst/>
              <a:gdLst>
                <a:gd name="T0" fmla="*/ 211 w 272"/>
                <a:gd name="T1" fmla="*/ 0 h 139"/>
                <a:gd name="T2" fmla="*/ 0 w 272"/>
                <a:gd name="T3" fmla="*/ 14 h 139"/>
                <a:gd name="T4" fmla="*/ 242 w 272"/>
                <a:gd name="T5" fmla="*/ 69 h 139"/>
                <a:gd name="T6" fmla="*/ 126 w 272"/>
                <a:gd name="T7" fmla="*/ 86 h 139"/>
                <a:gd name="T8" fmla="*/ 272 w 272"/>
                <a:gd name="T9" fmla="*/ 139 h 139"/>
                <a:gd name="T10" fmla="*/ 211 w 272"/>
                <a:gd name="T11" fmla="*/ 0 h 139"/>
                <a:gd name="T12" fmla="*/ 211 w 272"/>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272" h="139">
                  <a:moveTo>
                    <a:pt x="211" y="0"/>
                  </a:moveTo>
                  <a:lnTo>
                    <a:pt x="0" y="14"/>
                  </a:lnTo>
                  <a:lnTo>
                    <a:pt x="242" y="69"/>
                  </a:lnTo>
                  <a:lnTo>
                    <a:pt x="126" y="86"/>
                  </a:lnTo>
                  <a:lnTo>
                    <a:pt x="272" y="139"/>
                  </a:lnTo>
                  <a:lnTo>
                    <a:pt x="211" y="0"/>
                  </a:lnTo>
                  <a:lnTo>
                    <a:pt x="211" y="0"/>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7" name="Freeform 419"/>
            <p:cNvSpPr>
              <a:spLocks/>
            </p:cNvSpPr>
            <p:nvPr/>
          </p:nvSpPr>
          <p:spPr bwMode="auto">
            <a:xfrm>
              <a:off x="3943" y="2664"/>
              <a:ext cx="944" cy="1010"/>
            </a:xfrm>
            <a:custGeom>
              <a:avLst/>
              <a:gdLst>
                <a:gd name="T0" fmla="*/ 1887 w 1887"/>
                <a:gd name="T1" fmla="*/ 2020 h 2020"/>
                <a:gd name="T2" fmla="*/ 965 w 1887"/>
                <a:gd name="T3" fmla="*/ 1881 h 2020"/>
                <a:gd name="T4" fmla="*/ 1252 w 1887"/>
                <a:gd name="T5" fmla="*/ 1651 h 2020"/>
                <a:gd name="T6" fmla="*/ 1262 w 1887"/>
                <a:gd name="T7" fmla="*/ 1653 h 2020"/>
                <a:gd name="T8" fmla="*/ 1279 w 1887"/>
                <a:gd name="T9" fmla="*/ 1659 h 2020"/>
                <a:gd name="T10" fmla="*/ 1296 w 1887"/>
                <a:gd name="T11" fmla="*/ 1665 h 2020"/>
                <a:gd name="T12" fmla="*/ 1319 w 1887"/>
                <a:gd name="T13" fmla="*/ 1672 h 2020"/>
                <a:gd name="T14" fmla="*/ 1342 w 1887"/>
                <a:gd name="T15" fmla="*/ 1676 h 2020"/>
                <a:gd name="T16" fmla="*/ 1368 w 1887"/>
                <a:gd name="T17" fmla="*/ 1682 h 2020"/>
                <a:gd name="T18" fmla="*/ 1395 w 1887"/>
                <a:gd name="T19" fmla="*/ 1688 h 2020"/>
                <a:gd name="T20" fmla="*/ 1427 w 1887"/>
                <a:gd name="T21" fmla="*/ 1691 h 2020"/>
                <a:gd name="T22" fmla="*/ 1458 w 1887"/>
                <a:gd name="T23" fmla="*/ 1693 h 2020"/>
                <a:gd name="T24" fmla="*/ 1488 w 1887"/>
                <a:gd name="T25" fmla="*/ 1693 h 2020"/>
                <a:gd name="T26" fmla="*/ 1518 w 1887"/>
                <a:gd name="T27" fmla="*/ 1689 h 2020"/>
                <a:gd name="T28" fmla="*/ 1549 w 1887"/>
                <a:gd name="T29" fmla="*/ 1686 h 2020"/>
                <a:gd name="T30" fmla="*/ 1579 w 1887"/>
                <a:gd name="T31" fmla="*/ 1674 h 2020"/>
                <a:gd name="T32" fmla="*/ 1606 w 1887"/>
                <a:gd name="T33" fmla="*/ 1663 h 2020"/>
                <a:gd name="T34" fmla="*/ 1632 w 1887"/>
                <a:gd name="T35" fmla="*/ 1648 h 2020"/>
                <a:gd name="T36" fmla="*/ 1657 w 1887"/>
                <a:gd name="T37" fmla="*/ 1627 h 2020"/>
                <a:gd name="T38" fmla="*/ 1678 w 1887"/>
                <a:gd name="T39" fmla="*/ 1600 h 2020"/>
                <a:gd name="T40" fmla="*/ 1695 w 1887"/>
                <a:gd name="T41" fmla="*/ 1570 h 2020"/>
                <a:gd name="T42" fmla="*/ 1708 w 1887"/>
                <a:gd name="T43" fmla="*/ 1534 h 2020"/>
                <a:gd name="T44" fmla="*/ 1718 w 1887"/>
                <a:gd name="T45" fmla="*/ 1494 h 2020"/>
                <a:gd name="T46" fmla="*/ 1722 w 1887"/>
                <a:gd name="T47" fmla="*/ 1448 h 2020"/>
                <a:gd name="T48" fmla="*/ 1722 w 1887"/>
                <a:gd name="T49" fmla="*/ 1404 h 2020"/>
                <a:gd name="T50" fmla="*/ 1720 w 1887"/>
                <a:gd name="T51" fmla="*/ 1363 h 2020"/>
                <a:gd name="T52" fmla="*/ 1714 w 1887"/>
                <a:gd name="T53" fmla="*/ 1326 h 2020"/>
                <a:gd name="T54" fmla="*/ 1705 w 1887"/>
                <a:gd name="T55" fmla="*/ 1290 h 2020"/>
                <a:gd name="T56" fmla="*/ 1693 w 1887"/>
                <a:gd name="T57" fmla="*/ 1256 h 2020"/>
                <a:gd name="T58" fmla="*/ 1678 w 1887"/>
                <a:gd name="T59" fmla="*/ 1224 h 2020"/>
                <a:gd name="T60" fmla="*/ 1665 w 1887"/>
                <a:gd name="T61" fmla="*/ 1195 h 2020"/>
                <a:gd name="T62" fmla="*/ 1648 w 1887"/>
                <a:gd name="T63" fmla="*/ 1169 h 2020"/>
                <a:gd name="T64" fmla="*/ 1630 w 1887"/>
                <a:gd name="T65" fmla="*/ 1144 h 2020"/>
                <a:gd name="T66" fmla="*/ 1613 w 1887"/>
                <a:gd name="T67" fmla="*/ 1121 h 2020"/>
                <a:gd name="T68" fmla="*/ 1596 w 1887"/>
                <a:gd name="T69" fmla="*/ 1100 h 2020"/>
                <a:gd name="T70" fmla="*/ 1579 w 1887"/>
                <a:gd name="T71" fmla="*/ 1083 h 2020"/>
                <a:gd name="T72" fmla="*/ 1562 w 1887"/>
                <a:gd name="T73" fmla="*/ 1066 h 2020"/>
                <a:gd name="T74" fmla="*/ 1545 w 1887"/>
                <a:gd name="T75" fmla="*/ 1051 h 2020"/>
                <a:gd name="T76" fmla="*/ 1532 w 1887"/>
                <a:gd name="T77" fmla="*/ 1041 h 2020"/>
                <a:gd name="T78" fmla="*/ 1505 w 1887"/>
                <a:gd name="T79" fmla="*/ 1022 h 2020"/>
                <a:gd name="T80" fmla="*/ 1492 w 1887"/>
                <a:gd name="T81" fmla="*/ 1015 h 2020"/>
                <a:gd name="T82" fmla="*/ 1438 w 1887"/>
                <a:gd name="T83" fmla="*/ 984 h 2020"/>
                <a:gd name="T84" fmla="*/ 1347 w 1887"/>
                <a:gd name="T85" fmla="*/ 792 h 2020"/>
                <a:gd name="T86" fmla="*/ 958 w 1887"/>
                <a:gd name="T87" fmla="*/ 266 h 2020"/>
                <a:gd name="T88" fmla="*/ 199 w 1887"/>
                <a:gd name="T89" fmla="*/ 49 h 2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7" h="2020">
                  <a:moveTo>
                    <a:pt x="0" y="0"/>
                  </a:moveTo>
                  <a:lnTo>
                    <a:pt x="1887" y="0"/>
                  </a:lnTo>
                  <a:lnTo>
                    <a:pt x="1887" y="2020"/>
                  </a:lnTo>
                  <a:lnTo>
                    <a:pt x="659" y="2020"/>
                  </a:lnTo>
                  <a:lnTo>
                    <a:pt x="743" y="1936"/>
                  </a:lnTo>
                  <a:lnTo>
                    <a:pt x="965" y="1881"/>
                  </a:lnTo>
                  <a:lnTo>
                    <a:pt x="927" y="1746"/>
                  </a:lnTo>
                  <a:lnTo>
                    <a:pt x="1237" y="1748"/>
                  </a:lnTo>
                  <a:lnTo>
                    <a:pt x="1252" y="1651"/>
                  </a:lnTo>
                  <a:lnTo>
                    <a:pt x="1254" y="1651"/>
                  </a:lnTo>
                  <a:lnTo>
                    <a:pt x="1258" y="1651"/>
                  </a:lnTo>
                  <a:lnTo>
                    <a:pt x="1262" y="1653"/>
                  </a:lnTo>
                  <a:lnTo>
                    <a:pt x="1271" y="1657"/>
                  </a:lnTo>
                  <a:lnTo>
                    <a:pt x="1275" y="1657"/>
                  </a:lnTo>
                  <a:lnTo>
                    <a:pt x="1279" y="1659"/>
                  </a:lnTo>
                  <a:lnTo>
                    <a:pt x="1285" y="1661"/>
                  </a:lnTo>
                  <a:lnTo>
                    <a:pt x="1292" y="1663"/>
                  </a:lnTo>
                  <a:lnTo>
                    <a:pt x="1296" y="1665"/>
                  </a:lnTo>
                  <a:lnTo>
                    <a:pt x="1304" y="1667"/>
                  </a:lnTo>
                  <a:lnTo>
                    <a:pt x="1309" y="1669"/>
                  </a:lnTo>
                  <a:lnTo>
                    <a:pt x="1319" y="1672"/>
                  </a:lnTo>
                  <a:lnTo>
                    <a:pt x="1324" y="1672"/>
                  </a:lnTo>
                  <a:lnTo>
                    <a:pt x="1334" y="1674"/>
                  </a:lnTo>
                  <a:lnTo>
                    <a:pt x="1342" y="1676"/>
                  </a:lnTo>
                  <a:lnTo>
                    <a:pt x="1349" y="1678"/>
                  </a:lnTo>
                  <a:lnTo>
                    <a:pt x="1359" y="1680"/>
                  </a:lnTo>
                  <a:lnTo>
                    <a:pt x="1368" y="1682"/>
                  </a:lnTo>
                  <a:lnTo>
                    <a:pt x="1378" y="1684"/>
                  </a:lnTo>
                  <a:lnTo>
                    <a:pt x="1387" y="1686"/>
                  </a:lnTo>
                  <a:lnTo>
                    <a:pt x="1395" y="1688"/>
                  </a:lnTo>
                  <a:lnTo>
                    <a:pt x="1406" y="1688"/>
                  </a:lnTo>
                  <a:lnTo>
                    <a:pt x="1416" y="1689"/>
                  </a:lnTo>
                  <a:lnTo>
                    <a:pt x="1427" y="1691"/>
                  </a:lnTo>
                  <a:lnTo>
                    <a:pt x="1437" y="1691"/>
                  </a:lnTo>
                  <a:lnTo>
                    <a:pt x="1446" y="1691"/>
                  </a:lnTo>
                  <a:lnTo>
                    <a:pt x="1458" y="1693"/>
                  </a:lnTo>
                  <a:lnTo>
                    <a:pt x="1469" y="1693"/>
                  </a:lnTo>
                  <a:lnTo>
                    <a:pt x="1478" y="1693"/>
                  </a:lnTo>
                  <a:lnTo>
                    <a:pt x="1488" y="1693"/>
                  </a:lnTo>
                  <a:lnTo>
                    <a:pt x="1497" y="1691"/>
                  </a:lnTo>
                  <a:lnTo>
                    <a:pt x="1509" y="1691"/>
                  </a:lnTo>
                  <a:lnTo>
                    <a:pt x="1518" y="1689"/>
                  </a:lnTo>
                  <a:lnTo>
                    <a:pt x="1530" y="1688"/>
                  </a:lnTo>
                  <a:lnTo>
                    <a:pt x="1539" y="1686"/>
                  </a:lnTo>
                  <a:lnTo>
                    <a:pt x="1549" y="1686"/>
                  </a:lnTo>
                  <a:lnTo>
                    <a:pt x="1558" y="1682"/>
                  </a:lnTo>
                  <a:lnTo>
                    <a:pt x="1570" y="1678"/>
                  </a:lnTo>
                  <a:lnTo>
                    <a:pt x="1579" y="1674"/>
                  </a:lnTo>
                  <a:lnTo>
                    <a:pt x="1589" y="1672"/>
                  </a:lnTo>
                  <a:lnTo>
                    <a:pt x="1596" y="1667"/>
                  </a:lnTo>
                  <a:lnTo>
                    <a:pt x="1606" y="1663"/>
                  </a:lnTo>
                  <a:lnTo>
                    <a:pt x="1615" y="1659"/>
                  </a:lnTo>
                  <a:lnTo>
                    <a:pt x="1625" y="1653"/>
                  </a:lnTo>
                  <a:lnTo>
                    <a:pt x="1632" y="1648"/>
                  </a:lnTo>
                  <a:lnTo>
                    <a:pt x="1640" y="1642"/>
                  </a:lnTo>
                  <a:lnTo>
                    <a:pt x="1648" y="1634"/>
                  </a:lnTo>
                  <a:lnTo>
                    <a:pt x="1657" y="1627"/>
                  </a:lnTo>
                  <a:lnTo>
                    <a:pt x="1663" y="1619"/>
                  </a:lnTo>
                  <a:lnTo>
                    <a:pt x="1670" y="1610"/>
                  </a:lnTo>
                  <a:lnTo>
                    <a:pt x="1678" y="1600"/>
                  </a:lnTo>
                  <a:lnTo>
                    <a:pt x="1684" y="1593"/>
                  </a:lnTo>
                  <a:lnTo>
                    <a:pt x="1689" y="1581"/>
                  </a:lnTo>
                  <a:lnTo>
                    <a:pt x="1695" y="1570"/>
                  </a:lnTo>
                  <a:lnTo>
                    <a:pt x="1699" y="1558"/>
                  </a:lnTo>
                  <a:lnTo>
                    <a:pt x="1705" y="1547"/>
                  </a:lnTo>
                  <a:lnTo>
                    <a:pt x="1708" y="1534"/>
                  </a:lnTo>
                  <a:lnTo>
                    <a:pt x="1712" y="1520"/>
                  </a:lnTo>
                  <a:lnTo>
                    <a:pt x="1714" y="1507"/>
                  </a:lnTo>
                  <a:lnTo>
                    <a:pt x="1718" y="1494"/>
                  </a:lnTo>
                  <a:lnTo>
                    <a:pt x="1720" y="1477"/>
                  </a:lnTo>
                  <a:lnTo>
                    <a:pt x="1722" y="1461"/>
                  </a:lnTo>
                  <a:lnTo>
                    <a:pt x="1722" y="1448"/>
                  </a:lnTo>
                  <a:lnTo>
                    <a:pt x="1722" y="1433"/>
                  </a:lnTo>
                  <a:lnTo>
                    <a:pt x="1722" y="1418"/>
                  </a:lnTo>
                  <a:lnTo>
                    <a:pt x="1722" y="1404"/>
                  </a:lnTo>
                  <a:lnTo>
                    <a:pt x="1722" y="1391"/>
                  </a:lnTo>
                  <a:lnTo>
                    <a:pt x="1722" y="1378"/>
                  </a:lnTo>
                  <a:lnTo>
                    <a:pt x="1720" y="1363"/>
                  </a:lnTo>
                  <a:lnTo>
                    <a:pt x="1718" y="1349"/>
                  </a:lnTo>
                  <a:lnTo>
                    <a:pt x="1716" y="1338"/>
                  </a:lnTo>
                  <a:lnTo>
                    <a:pt x="1714" y="1326"/>
                  </a:lnTo>
                  <a:lnTo>
                    <a:pt x="1710" y="1313"/>
                  </a:lnTo>
                  <a:lnTo>
                    <a:pt x="1706" y="1302"/>
                  </a:lnTo>
                  <a:lnTo>
                    <a:pt x="1705" y="1290"/>
                  </a:lnTo>
                  <a:lnTo>
                    <a:pt x="1701" y="1279"/>
                  </a:lnTo>
                  <a:lnTo>
                    <a:pt x="1697" y="1268"/>
                  </a:lnTo>
                  <a:lnTo>
                    <a:pt x="1693" y="1256"/>
                  </a:lnTo>
                  <a:lnTo>
                    <a:pt x="1687" y="1245"/>
                  </a:lnTo>
                  <a:lnTo>
                    <a:pt x="1684" y="1235"/>
                  </a:lnTo>
                  <a:lnTo>
                    <a:pt x="1678" y="1224"/>
                  </a:lnTo>
                  <a:lnTo>
                    <a:pt x="1674" y="1214"/>
                  </a:lnTo>
                  <a:lnTo>
                    <a:pt x="1670" y="1205"/>
                  </a:lnTo>
                  <a:lnTo>
                    <a:pt x="1665" y="1195"/>
                  </a:lnTo>
                  <a:lnTo>
                    <a:pt x="1659" y="1186"/>
                  </a:lnTo>
                  <a:lnTo>
                    <a:pt x="1653" y="1178"/>
                  </a:lnTo>
                  <a:lnTo>
                    <a:pt x="1648" y="1169"/>
                  </a:lnTo>
                  <a:lnTo>
                    <a:pt x="1642" y="1161"/>
                  </a:lnTo>
                  <a:lnTo>
                    <a:pt x="1636" y="1152"/>
                  </a:lnTo>
                  <a:lnTo>
                    <a:pt x="1630" y="1144"/>
                  </a:lnTo>
                  <a:lnTo>
                    <a:pt x="1627" y="1136"/>
                  </a:lnTo>
                  <a:lnTo>
                    <a:pt x="1621" y="1131"/>
                  </a:lnTo>
                  <a:lnTo>
                    <a:pt x="1613" y="1121"/>
                  </a:lnTo>
                  <a:lnTo>
                    <a:pt x="1608" y="1116"/>
                  </a:lnTo>
                  <a:lnTo>
                    <a:pt x="1602" y="1108"/>
                  </a:lnTo>
                  <a:lnTo>
                    <a:pt x="1596" y="1100"/>
                  </a:lnTo>
                  <a:lnTo>
                    <a:pt x="1589" y="1095"/>
                  </a:lnTo>
                  <a:lnTo>
                    <a:pt x="1585" y="1089"/>
                  </a:lnTo>
                  <a:lnTo>
                    <a:pt x="1579" y="1083"/>
                  </a:lnTo>
                  <a:lnTo>
                    <a:pt x="1573" y="1078"/>
                  </a:lnTo>
                  <a:lnTo>
                    <a:pt x="1568" y="1072"/>
                  </a:lnTo>
                  <a:lnTo>
                    <a:pt x="1562" y="1066"/>
                  </a:lnTo>
                  <a:lnTo>
                    <a:pt x="1556" y="1060"/>
                  </a:lnTo>
                  <a:lnTo>
                    <a:pt x="1551" y="1057"/>
                  </a:lnTo>
                  <a:lnTo>
                    <a:pt x="1545" y="1051"/>
                  </a:lnTo>
                  <a:lnTo>
                    <a:pt x="1539" y="1047"/>
                  </a:lnTo>
                  <a:lnTo>
                    <a:pt x="1534" y="1043"/>
                  </a:lnTo>
                  <a:lnTo>
                    <a:pt x="1532" y="1041"/>
                  </a:lnTo>
                  <a:lnTo>
                    <a:pt x="1520" y="1034"/>
                  </a:lnTo>
                  <a:lnTo>
                    <a:pt x="1513" y="1028"/>
                  </a:lnTo>
                  <a:lnTo>
                    <a:pt x="1505" y="1022"/>
                  </a:lnTo>
                  <a:lnTo>
                    <a:pt x="1499" y="1021"/>
                  </a:lnTo>
                  <a:lnTo>
                    <a:pt x="1494" y="1017"/>
                  </a:lnTo>
                  <a:lnTo>
                    <a:pt x="1492" y="1015"/>
                  </a:lnTo>
                  <a:lnTo>
                    <a:pt x="1488" y="1013"/>
                  </a:lnTo>
                  <a:lnTo>
                    <a:pt x="1438" y="1017"/>
                  </a:lnTo>
                  <a:lnTo>
                    <a:pt x="1438" y="984"/>
                  </a:lnTo>
                  <a:lnTo>
                    <a:pt x="1621" y="906"/>
                  </a:lnTo>
                  <a:lnTo>
                    <a:pt x="1591" y="659"/>
                  </a:lnTo>
                  <a:lnTo>
                    <a:pt x="1347" y="792"/>
                  </a:lnTo>
                  <a:lnTo>
                    <a:pt x="834" y="384"/>
                  </a:lnTo>
                  <a:lnTo>
                    <a:pt x="973" y="336"/>
                  </a:lnTo>
                  <a:lnTo>
                    <a:pt x="958" y="266"/>
                  </a:lnTo>
                  <a:lnTo>
                    <a:pt x="559" y="127"/>
                  </a:lnTo>
                  <a:lnTo>
                    <a:pt x="408" y="143"/>
                  </a:lnTo>
                  <a:lnTo>
                    <a:pt x="199" y="49"/>
                  </a:lnTo>
                  <a:lnTo>
                    <a:pt x="0" y="0"/>
                  </a:lnTo>
                  <a:lnTo>
                    <a:pt x="0"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8" name="Freeform 420"/>
            <p:cNvSpPr>
              <a:spLocks/>
            </p:cNvSpPr>
            <p:nvPr/>
          </p:nvSpPr>
          <p:spPr bwMode="auto">
            <a:xfrm>
              <a:off x="3494" y="2664"/>
              <a:ext cx="756" cy="1011"/>
            </a:xfrm>
            <a:custGeom>
              <a:avLst/>
              <a:gdLst>
                <a:gd name="T0" fmla="*/ 1406 w 1513"/>
                <a:gd name="T1" fmla="*/ 2022 h 2022"/>
                <a:gd name="T2" fmla="*/ 1501 w 1513"/>
                <a:gd name="T3" fmla="*/ 1931 h 2022"/>
                <a:gd name="T4" fmla="*/ 1480 w 1513"/>
                <a:gd name="T5" fmla="*/ 1933 h 2022"/>
                <a:gd name="T6" fmla="*/ 1458 w 1513"/>
                <a:gd name="T7" fmla="*/ 1935 h 2022"/>
                <a:gd name="T8" fmla="*/ 1425 w 1513"/>
                <a:gd name="T9" fmla="*/ 1935 h 2022"/>
                <a:gd name="T10" fmla="*/ 1391 w 1513"/>
                <a:gd name="T11" fmla="*/ 1935 h 2022"/>
                <a:gd name="T12" fmla="*/ 1353 w 1513"/>
                <a:gd name="T13" fmla="*/ 1935 h 2022"/>
                <a:gd name="T14" fmla="*/ 1313 w 1513"/>
                <a:gd name="T15" fmla="*/ 1935 h 2022"/>
                <a:gd name="T16" fmla="*/ 1268 w 1513"/>
                <a:gd name="T17" fmla="*/ 1929 h 2022"/>
                <a:gd name="T18" fmla="*/ 1222 w 1513"/>
                <a:gd name="T19" fmla="*/ 1923 h 2022"/>
                <a:gd name="T20" fmla="*/ 1174 w 1513"/>
                <a:gd name="T21" fmla="*/ 1916 h 2022"/>
                <a:gd name="T22" fmla="*/ 1129 w 1513"/>
                <a:gd name="T23" fmla="*/ 1906 h 2022"/>
                <a:gd name="T24" fmla="*/ 1083 w 1513"/>
                <a:gd name="T25" fmla="*/ 1891 h 2022"/>
                <a:gd name="T26" fmla="*/ 1040 w 1513"/>
                <a:gd name="T27" fmla="*/ 1872 h 2022"/>
                <a:gd name="T28" fmla="*/ 996 w 1513"/>
                <a:gd name="T29" fmla="*/ 1851 h 2022"/>
                <a:gd name="T30" fmla="*/ 960 w 1513"/>
                <a:gd name="T31" fmla="*/ 1824 h 2022"/>
                <a:gd name="T32" fmla="*/ 924 w 1513"/>
                <a:gd name="T33" fmla="*/ 1796 h 2022"/>
                <a:gd name="T34" fmla="*/ 891 w 1513"/>
                <a:gd name="T35" fmla="*/ 1765 h 2022"/>
                <a:gd name="T36" fmla="*/ 861 w 1513"/>
                <a:gd name="T37" fmla="*/ 1739 h 2022"/>
                <a:gd name="T38" fmla="*/ 832 w 1513"/>
                <a:gd name="T39" fmla="*/ 1712 h 2022"/>
                <a:gd name="T40" fmla="*/ 808 w 1513"/>
                <a:gd name="T41" fmla="*/ 1688 h 2022"/>
                <a:gd name="T42" fmla="*/ 785 w 1513"/>
                <a:gd name="T43" fmla="*/ 1665 h 2022"/>
                <a:gd name="T44" fmla="*/ 762 w 1513"/>
                <a:gd name="T45" fmla="*/ 1644 h 2022"/>
                <a:gd name="T46" fmla="*/ 734 w 1513"/>
                <a:gd name="T47" fmla="*/ 1612 h 2022"/>
                <a:gd name="T48" fmla="*/ 705 w 1513"/>
                <a:gd name="T49" fmla="*/ 1579 h 2022"/>
                <a:gd name="T50" fmla="*/ 684 w 1513"/>
                <a:gd name="T51" fmla="*/ 1555 h 2022"/>
                <a:gd name="T52" fmla="*/ 445 w 1513"/>
                <a:gd name="T53" fmla="*/ 1494 h 2022"/>
                <a:gd name="T54" fmla="*/ 397 w 1513"/>
                <a:gd name="T55" fmla="*/ 1467 h 2022"/>
                <a:gd name="T56" fmla="*/ 357 w 1513"/>
                <a:gd name="T57" fmla="*/ 1440 h 2022"/>
                <a:gd name="T58" fmla="*/ 325 w 1513"/>
                <a:gd name="T59" fmla="*/ 1408 h 2022"/>
                <a:gd name="T60" fmla="*/ 300 w 1513"/>
                <a:gd name="T61" fmla="*/ 1380 h 2022"/>
                <a:gd name="T62" fmla="*/ 279 w 1513"/>
                <a:gd name="T63" fmla="*/ 1345 h 2022"/>
                <a:gd name="T64" fmla="*/ 264 w 1513"/>
                <a:gd name="T65" fmla="*/ 1315 h 2022"/>
                <a:gd name="T66" fmla="*/ 255 w 1513"/>
                <a:gd name="T67" fmla="*/ 1283 h 2022"/>
                <a:gd name="T68" fmla="*/ 249 w 1513"/>
                <a:gd name="T69" fmla="*/ 1252 h 2022"/>
                <a:gd name="T70" fmla="*/ 245 w 1513"/>
                <a:gd name="T71" fmla="*/ 1222 h 2022"/>
                <a:gd name="T72" fmla="*/ 243 w 1513"/>
                <a:gd name="T73" fmla="*/ 1195 h 2022"/>
                <a:gd name="T74" fmla="*/ 245 w 1513"/>
                <a:gd name="T75" fmla="*/ 1171 h 2022"/>
                <a:gd name="T76" fmla="*/ 247 w 1513"/>
                <a:gd name="T77" fmla="*/ 1150 h 2022"/>
                <a:gd name="T78" fmla="*/ 255 w 1513"/>
                <a:gd name="T79" fmla="*/ 1119 h 2022"/>
                <a:gd name="T80" fmla="*/ 258 w 1513"/>
                <a:gd name="T81" fmla="*/ 1108 h 2022"/>
                <a:gd name="T82" fmla="*/ 447 w 1513"/>
                <a:gd name="T83" fmla="*/ 903 h 2022"/>
                <a:gd name="T84" fmla="*/ 306 w 1513"/>
                <a:gd name="T85" fmla="*/ 582 h 2022"/>
                <a:gd name="T86" fmla="*/ 298 w 1513"/>
                <a:gd name="T87" fmla="*/ 561 h 2022"/>
                <a:gd name="T88" fmla="*/ 291 w 1513"/>
                <a:gd name="T89" fmla="*/ 538 h 2022"/>
                <a:gd name="T90" fmla="*/ 283 w 1513"/>
                <a:gd name="T91" fmla="*/ 515 h 2022"/>
                <a:gd name="T92" fmla="*/ 277 w 1513"/>
                <a:gd name="T93" fmla="*/ 487 h 2022"/>
                <a:gd name="T94" fmla="*/ 270 w 1513"/>
                <a:gd name="T95" fmla="*/ 458 h 2022"/>
                <a:gd name="T96" fmla="*/ 266 w 1513"/>
                <a:gd name="T97" fmla="*/ 428 h 2022"/>
                <a:gd name="T98" fmla="*/ 264 w 1513"/>
                <a:gd name="T99" fmla="*/ 395 h 2022"/>
                <a:gd name="T100" fmla="*/ 266 w 1513"/>
                <a:gd name="T101" fmla="*/ 365 h 2022"/>
                <a:gd name="T102" fmla="*/ 270 w 1513"/>
                <a:gd name="T103" fmla="*/ 334 h 2022"/>
                <a:gd name="T104" fmla="*/ 279 w 1513"/>
                <a:gd name="T105" fmla="*/ 306 h 2022"/>
                <a:gd name="T106" fmla="*/ 293 w 1513"/>
                <a:gd name="T107" fmla="*/ 281 h 2022"/>
                <a:gd name="T108" fmla="*/ 314 w 1513"/>
                <a:gd name="T109" fmla="*/ 258 h 2022"/>
                <a:gd name="T110" fmla="*/ 340 w 1513"/>
                <a:gd name="T111" fmla="*/ 239 h 2022"/>
                <a:gd name="T112" fmla="*/ 376 w 1513"/>
                <a:gd name="T113" fmla="*/ 228 h 2022"/>
                <a:gd name="T114" fmla="*/ 378 w 1513"/>
                <a:gd name="T115" fmla="*/ 148 h 2022"/>
                <a:gd name="T116" fmla="*/ 621 w 1513"/>
                <a:gd name="T117" fmla="*/ 0 h 2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13" h="2022">
                  <a:moveTo>
                    <a:pt x="621" y="0"/>
                  </a:moveTo>
                  <a:lnTo>
                    <a:pt x="0" y="0"/>
                  </a:lnTo>
                  <a:lnTo>
                    <a:pt x="0" y="2022"/>
                  </a:lnTo>
                  <a:lnTo>
                    <a:pt x="1406" y="2022"/>
                  </a:lnTo>
                  <a:lnTo>
                    <a:pt x="1513" y="1931"/>
                  </a:lnTo>
                  <a:lnTo>
                    <a:pt x="1511" y="1931"/>
                  </a:lnTo>
                  <a:lnTo>
                    <a:pt x="1509" y="1931"/>
                  </a:lnTo>
                  <a:lnTo>
                    <a:pt x="1501" y="1931"/>
                  </a:lnTo>
                  <a:lnTo>
                    <a:pt x="1496" y="1931"/>
                  </a:lnTo>
                  <a:lnTo>
                    <a:pt x="1490" y="1931"/>
                  </a:lnTo>
                  <a:lnTo>
                    <a:pt x="1486" y="1931"/>
                  </a:lnTo>
                  <a:lnTo>
                    <a:pt x="1480" y="1933"/>
                  </a:lnTo>
                  <a:lnTo>
                    <a:pt x="1477" y="1933"/>
                  </a:lnTo>
                  <a:lnTo>
                    <a:pt x="1469" y="1933"/>
                  </a:lnTo>
                  <a:lnTo>
                    <a:pt x="1463" y="1933"/>
                  </a:lnTo>
                  <a:lnTo>
                    <a:pt x="1458" y="1935"/>
                  </a:lnTo>
                  <a:lnTo>
                    <a:pt x="1450" y="1935"/>
                  </a:lnTo>
                  <a:lnTo>
                    <a:pt x="1442" y="1935"/>
                  </a:lnTo>
                  <a:lnTo>
                    <a:pt x="1435" y="1935"/>
                  </a:lnTo>
                  <a:lnTo>
                    <a:pt x="1425" y="1935"/>
                  </a:lnTo>
                  <a:lnTo>
                    <a:pt x="1420" y="1935"/>
                  </a:lnTo>
                  <a:lnTo>
                    <a:pt x="1410" y="1935"/>
                  </a:lnTo>
                  <a:lnTo>
                    <a:pt x="1401" y="1935"/>
                  </a:lnTo>
                  <a:lnTo>
                    <a:pt x="1391" y="1935"/>
                  </a:lnTo>
                  <a:lnTo>
                    <a:pt x="1383" y="1936"/>
                  </a:lnTo>
                  <a:lnTo>
                    <a:pt x="1374" y="1935"/>
                  </a:lnTo>
                  <a:lnTo>
                    <a:pt x="1364" y="1935"/>
                  </a:lnTo>
                  <a:lnTo>
                    <a:pt x="1353" y="1935"/>
                  </a:lnTo>
                  <a:lnTo>
                    <a:pt x="1344" y="1935"/>
                  </a:lnTo>
                  <a:lnTo>
                    <a:pt x="1332" y="1935"/>
                  </a:lnTo>
                  <a:lnTo>
                    <a:pt x="1323" y="1935"/>
                  </a:lnTo>
                  <a:lnTo>
                    <a:pt x="1313" y="1935"/>
                  </a:lnTo>
                  <a:lnTo>
                    <a:pt x="1302" y="1935"/>
                  </a:lnTo>
                  <a:lnTo>
                    <a:pt x="1290" y="1933"/>
                  </a:lnTo>
                  <a:lnTo>
                    <a:pt x="1279" y="1931"/>
                  </a:lnTo>
                  <a:lnTo>
                    <a:pt x="1268" y="1929"/>
                  </a:lnTo>
                  <a:lnTo>
                    <a:pt x="1256" y="1929"/>
                  </a:lnTo>
                  <a:lnTo>
                    <a:pt x="1245" y="1927"/>
                  </a:lnTo>
                  <a:lnTo>
                    <a:pt x="1233" y="1925"/>
                  </a:lnTo>
                  <a:lnTo>
                    <a:pt x="1222" y="1923"/>
                  </a:lnTo>
                  <a:lnTo>
                    <a:pt x="1211" y="1923"/>
                  </a:lnTo>
                  <a:lnTo>
                    <a:pt x="1199" y="1919"/>
                  </a:lnTo>
                  <a:lnTo>
                    <a:pt x="1188" y="1917"/>
                  </a:lnTo>
                  <a:lnTo>
                    <a:pt x="1174" y="1916"/>
                  </a:lnTo>
                  <a:lnTo>
                    <a:pt x="1163" y="1914"/>
                  </a:lnTo>
                  <a:lnTo>
                    <a:pt x="1152" y="1910"/>
                  </a:lnTo>
                  <a:lnTo>
                    <a:pt x="1140" y="1908"/>
                  </a:lnTo>
                  <a:lnTo>
                    <a:pt x="1129" y="1906"/>
                  </a:lnTo>
                  <a:lnTo>
                    <a:pt x="1117" y="1902"/>
                  </a:lnTo>
                  <a:lnTo>
                    <a:pt x="1106" y="1898"/>
                  </a:lnTo>
                  <a:lnTo>
                    <a:pt x="1095" y="1895"/>
                  </a:lnTo>
                  <a:lnTo>
                    <a:pt x="1083" y="1891"/>
                  </a:lnTo>
                  <a:lnTo>
                    <a:pt x="1072" y="1887"/>
                  </a:lnTo>
                  <a:lnTo>
                    <a:pt x="1060" y="1881"/>
                  </a:lnTo>
                  <a:lnTo>
                    <a:pt x="1049" y="1878"/>
                  </a:lnTo>
                  <a:lnTo>
                    <a:pt x="1040" y="1872"/>
                  </a:lnTo>
                  <a:lnTo>
                    <a:pt x="1028" y="1868"/>
                  </a:lnTo>
                  <a:lnTo>
                    <a:pt x="1017" y="1860"/>
                  </a:lnTo>
                  <a:lnTo>
                    <a:pt x="1007" y="1855"/>
                  </a:lnTo>
                  <a:lnTo>
                    <a:pt x="996" y="1851"/>
                  </a:lnTo>
                  <a:lnTo>
                    <a:pt x="988" y="1845"/>
                  </a:lnTo>
                  <a:lnTo>
                    <a:pt x="977" y="1838"/>
                  </a:lnTo>
                  <a:lnTo>
                    <a:pt x="967" y="1832"/>
                  </a:lnTo>
                  <a:lnTo>
                    <a:pt x="960" y="1824"/>
                  </a:lnTo>
                  <a:lnTo>
                    <a:pt x="952" y="1819"/>
                  </a:lnTo>
                  <a:lnTo>
                    <a:pt x="943" y="1809"/>
                  </a:lnTo>
                  <a:lnTo>
                    <a:pt x="933" y="1802"/>
                  </a:lnTo>
                  <a:lnTo>
                    <a:pt x="924" y="1796"/>
                  </a:lnTo>
                  <a:lnTo>
                    <a:pt x="916" y="1788"/>
                  </a:lnTo>
                  <a:lnTo>
                    <a:pt x="906" y="1781"/>
                  </a:lnTo>
                  <a:lnTo>
                    <a:pt x="899" y="1773"/>
                  </a:lnTo>
                  <a:lnTo>
                    <a:pt x="891" y="1765"/>
                  </a:lnTo>
                  <a:lnTo>
                    <a:pt x="884" y="1760"/>
                  </a:lnTo>
                  <a:lnTo>
                    <a:pt x="876" y="1752"/>
                  </a:lnTo>
                  <a:lnTo>
                    <a:pt x="868" y="1746"/>
                  </a:lnTo>
                  <a:lnTo>
                    <a:pt x="861" y="1739"/>
                  </a:lnTo>
                  <a:lnTo>
                    <a:pt x="853" y="1733"/>
                  </a:lnTo>
                  <a:lnTo>
                    <a:pt x="848" y="1726"/>
                  </a:lnTo>
                  <a:lnTo>
                    <a:pt x="840" y="1720"/>
                  </a:lnTo>
                  <a:lnTo>
                    <a:pt x="832" y="1712"/>
                  </a:lnTo>
                  <a:lnTo>
                    <a:pt x="827" y="1707"/>
                  </a:lnTo>
                  <a:lnTo>
                    <a:pt x="819" y="1701"/>
                  </a:lnTo>
                  <a:lnTo>
                    <a:pt x="813" y="1695"/>
                  </a:lnTo>
                  <a:lnTo>
                    <a:pt x="808" y="1688"/>
                  </a:lnTo>
                  <a:lnTo>
                    <a:pt x="802" y="1682"/>
                  </a:lnTo>
                  <a:lnTo>
                    <a:pt x="796" y="1676"/>
                  </a:lnTo>
                  <a:lnTo>
                    <a:pt x="791" y="1670"/>
                  </a:lnTo>
                  <a:lnTo>
                    <a:pt x="785" y="1665"/>
                  </a:lnTo>
                  <a:lnTo>
                    <a:pt x="779" y="1661"/>
                  </a:lnTo>
                  <a:lnTo>
                    <a:pt x="773" y="1655"/>
                  </a:lnTo>
                  <a:lnTo>
                    <a:pt x="768" y="1650"/>
                  </a:lnTo>
                  <a:lnTo>
                    <a:pt x="762" y="1644"/>
                  </a:lnTo>
                  <a:lnTo>
                    <a:pt x="760" y="1640"/>
                  </a:lnTo>
                  <a:lnTo>
                    <a:pt x="751" y="1629"/>
                  </a:lnTo>
                  <a:lnTo>
                    <a:pt x="741" y="1621"/>
                  </a:lnTo>
                  <a:lnTo>
                    <a:pt x="734" y="1612"/>
                  </a:lnTo>
                  <a:lnTo>
                    <a:pt x="724" y="1602"/>
                  </a:lnTo>
                  <a:lnTo>
                    <a:pt x="716" y="1594"/>
                  </a:lnTo>
                  <a:lnTo>
                    <a:pt x="713" y="1589"/>
                  </a:lnTo>
                  <a:lnTo>
                    <a:pt x="705" y="1579"/>
                  </a:lnTo>
                  <a:lnTo>
                    <a:pt x="699" y="1574"/>
                  </a:lnTo>
                  <a:lnTo>
                    <a:pt x="696" y="1568"/>
                  </a:lnTo>
                  <a:lnTo>
                    <a:pt x="692" y="1564"/>
                  </a:lnTo>
                  <a:lnTo>
                    <a:pt x="684" y="1555"/>
                  </a:lnTo>
                  <a:lnTo>
                    <a:pt x="678" y="1549"/>
                  </a:lnTo>
                  <a:lnTo>
                    <a:pt x="675" y="1545"/>
                  </a:lnTo>
                  <a:lnTo>
                    <a:pt x="675" y="1545"/>
                  </a:lnTo>
                  <a:lnTo>
                    <a:pt x="445" y="1494"/>
                  </a:lnTo>
                  <a:lnTo>
                    <a:pt x="431" y="1486"/>
                  </a:lnTo>
                  <a:lnTo>
                    <a:pt x="420" y="1480"/>
                  </a:lnTo>
                  <a:lnTo>
                    <a:pt x="409" y="1473"/>
                  </a:lnTo>
                  <a:lnTo>
                    <a:pt x="397" y="1467"/>
                  </a:lnTo>
                  <a:lnTo>
                    <a:pt x="386" y="1459"/>
                  </a:lnTo>
                  <a:lnTo>
                    <a:pt x="376" y="1452"/>
                  </a:lnTo>
                  <a:lnTo>
                    <a:pt x="367" y="1446"/>
                  </a:lnTo>
                  <a:lnTo>
                    <a:pt x="357" y="1440"/>
                  </a:lnTo>
                  <a:lnTo>
                    <a:pt x="348" y="1431"/>
                  </a:lnTo>
                  <a:lnTo>
                    <a:pt x="340" y="1423"/>
                  </a:lnTo>
                  <a:lnTo>
                    <a:pt x="333" y="1416"/>
                  </a:lnTo>
                  <a:lnTo>
                    <a:pt x="325" y="1408"/>
                  </a:lnTo>
                  <a:lnTo>
                    <a:pt x="317" y="1401"/>
                  </a:lnTo>
                  <a:lnTo>
                    <a:pt x="312" y="1395"/>
                  </a:lnTo>
                  <a:lnTo>
                    <a:pt x="306" y="1387"/>
                  </a:lnTo>
                  <a:lnTo>
                    <a:pt x="300" y="1380"/>
                  </a:lnTo>
                  <a:lnTo>
                    <a:pt x="293" y="1370"/>
                  </a:lnTo>
                  <a:lnTo>
                    <a:pt x="287" y="1363"/>
                  </a:lnTo>
                  <a:lnTo>
                    <a:pt x="283" y="1353"/>
                  </a:lnTo>
                  <a:lnTo>
                    <a:pt x="279" y="1345"/>
                  </a:lnTo>
                  <a:lnTo>
                    <a:pt x="274" y="1338"/>
                  </a:lnTo>
                  <a:lnTo>
                    <a:pt x="270" y="1330"/>
                  </a:lnTo>
                  <a:lnTo>
                    <a:pt x="268" y="1323"/>
                  </a:lnTo>
                  <a:lnTo>
                    <a:pt x="264" y="1315"/>
                  </a:lnTo>
                  <a:lnTo>
                    <a:pt x="260" y="1306"/>
                  </a:lnTo>
                  <a:lnTo>
                    <a:pt x="258" y="1298"/>
                  </a:lnTo>
                  <a:lnTo>
                    <a:pt x="257" y="1290"/>
                  </a:lnTo>
                  <a:lnTo>
                    <a:pt x="255" y="1283"/>
                  </a:lnTo>
                  <a:lnTo>
                    <a:pt x="251" y="1275"/>
                  </a:lnTo>
                  <a:lnTo>
                    <a:pt x="251" y="1268"/>
                  </a:lnTo>
                  <a:lnTo>
                    <a:pt x="249" y="1260"/>
                  </a:lnTo>
                  <a:lnTo>
                    <a:pt x="249" y="1252"/>
                  </a:lnTo>
                  <a:lnTo>
                    <a:pt x="247" y="1245"/>
                  </a:lnTo>
                  <a:lnTo>
                    <a:pt x="245" y="1237"/>
                  </a:lnTo>
                  <a:lnTo>
                    <a:pt x="245" y="1230"/>
                  </a:lnTo>
                  <a:lnTo>
                    <a:pt x="245" y="1222"/>
                  </a:lnTo>
                  <a:lnTo>
                    <a:pt x="243" y="1214"/>
                  </a:lnTo>
                  <a:lnTo>
                    <a:pt x="243" y="1209"/>
                  </a:lnTo>
                  <a:lnTo>
                    <a:pt x="243" y="1201"/>
                  </a:lnTo>
                  <a:lnTo>
                    <a:pt x="243" y="1195"/>
                  </a:lnTo>
                  <a:lnTo>
                    <a:pt x="243" y="1188"/>
                  </a:lnTo>
                  <a:lnTo>
                    <a:pt x="243" y="1182"/>
                  </a:lnTo>
                  <a:lnTo>
                    <a:pt x="243" y="1176"/>
                  </a:lnTo>
                  <a:lnTo>
                    <a:pt x="245" y="1171"/>
                  </a:lnTo>
                  <a:lnTo>
                    <a:pt x="245" y="1165"/>
                  </a:lnTo>
                  <a:lnTo>
                    <a:pt x="245" y="1159"/>
                  </a:lnTo>
                  <a:lnTo>
                    <a:pt x="247" y="1154"/>
                  </a:lnTo>
                  <a:lnTo>
                    <a:pt x="247" y="1150"/>
                  </a:lnTo>
                  <a:lnTo>
                    <a:pt x="249" y="1140"/>
                  </a:lnTo>
                  <a:lnTo>
                    <a:pt x="251" y="1131"/>
                  </a:lnTo>
                  <a:lnTo>
                    <a:pt x="253" y="1123"/>
                  </a:lnTo>
                  <a:lnTo>
                    <a:pt x="255" y="1119"/>
                  </a:lnTo>
                  <a:lnTo>
                    <a:pt x="255" y="1114"/>
                  </a:lnTo>
                  <a:lnTo>
                    <a:pt x="257" y="1110"/>
                  </a:lnTo>
                  <a:lnTo>
                    <a:pt x="257" y="1108"/>
                  </a:lnTo>
                  <a:lnTo>
                    <a:pt x="258" y="1108"/>
                  </a:lnTo>
                  <a:lnTo>
                    <a:pt x="403" y="1079"/>
                  </a:lnTo>
                  <a:lnTo>
                    <a:pt x="578" y="986"/>
                  </a:lnTo>
                  <a:lnTo>
                    <a:pt x="585" y="952"/>
                  </a:lnTo>
                  <a:lnTo>
                    <a:pt x="447" y="903"/>
                  </a:lnTo>
                  <a:lnTo>
                    <a:pt x="447" y="810"/>
                  </a:lnTo>
                  <a:lnTo>
                    <a:pt x="350" y="770"/>
                  </a:lnTo>
                  <a:lnTo>
                    <a:pt x="308" y="583"/>
                  </a:lnTo>
                  <a:lnTo>
                    <a:pt x="306" y="582"/>
                  </a:lnTo>
                  <a:lnTo>
                    <a:pt x="306" y="580"/>
                  </a:lnTo>
                  <a:lnTo>
                    <a:pt x="304" y="574"/>
                  </a:lnTo>
                  <a:lnTo>
                    <a:pt x="302" y="570"/>
                  </a:lnTo>
                  <a:lnTo>
                    <a:pt x="298" y="561"/>
                  </a:lnTo>
                  <a:lnTo>
                    <a:pt x="295" y="553"/>
                  </a:lnTo>
                  <a:lnTo>
                    <a:pt x="293" y="547"/>
                  </a:lnTo>
                  <a:lnTo>
                    <a:pt x="293" y="544"/>
                  </a:lnTo>
                  <a:lnTo>
                    <a:pt x="291" y="538"/>
                  </a:lnTo>
                  <a:lnTo>
                    <a:pt x="289" y="532"/>
                  </a:lnTo>
                  <a:lnTo>
                    <a:pt x="287" y="526"/>
                  </a:lnTo>
                  <a:lnTo>
                    <a:pt x="285" y="521"/>
                  </a:lnTo>
                  <a:lnTo>
                    <a:pt x="283" y="515"/>
                  </a:lnTo>
                  <a:lnTo>
                    <a:pt x="283" y="507"/>
                  </a:lnTo>
                  <a:lnTo>
                    <a:pt x="279" y="500"/>
                  </a:lnTo>
                  <a:lnTo>
                    <a:pt x="277" y="494"/>
                  </a:lnTo>
                  <a:lnTo>
                    <a:pt x="277" y="487"/>
                  </a:lnTo>
                  <a:lnTo>
                    <a:pt x="276" y="481"/>
                  </a:lnTo>
                  <a:lnTo>
                    <a:pt x="274" y="473"/>
                  </a:lnTo>
                  <a:lnTo>
                    <a:pt x="272" y="466"/>
                  </a:lnTo>
                  <a:lnTo>
                    <a:pt x="270" y="458"/>
                  </a:lnTo>
                  <a:lnTo>
                    <a:pt x="270" y="450"/>
                  </a:lnTo>
                  <a:lnTo>
                    <a:pt x="268" y="443"/>
                  </a:lnTo>
                  <a:lnTo>
                    <a:pt x="268" y="435"/>
                  </a:lnTo>
                  <a:lnTo>
                    <a:pt x="266" y="428"/>
                  </a:lnTo>
                  <a:lnTo>
                    <a:pt x="266" y="422"/>
                  </a:lnTo>
                  <a:lnTo>
                    <a:pt x="266" y="412"/>
                  </a:lnTo>
                  <a:lnTo>
                    <a:pt x="264" y="405"/>
                  </a:lnTo>
                  <a:lnTo>
                    <a:pt x="264" y="395"/>
                  </a:lnTo>
                  <a:lnTo>
                    <a:pt x="264" y="388"/>
                  </a:lnTo>
                  <a:lnTo>
                    <a:pt x="264" y="380"/>
                  </a:lnTo>
                  <a:lnTo>
                    <a:pt x="264" y="372"/>
                  </a:lnTo>
                  <a:lnTo>
                    <a:pt x="266" y="365"/>
                  </a:lnTo>
                  <a:lnTo>
                    <a:pt x="266" y="357"/>
                  </a:lnTo>
                  <a:lnTo>
                    <a:pt x="266" y="350"/>
                  </a:lnTo>
                  <a:lnTo>
                    <a:pt x="268" y="342"/>
                  </a:lnTo>
                  <a:lnTo>
                    <a:pt x="270" y="334"/>
                  </a:lnTo>
                  <a:lnTo>
                    <a:pt x="272" y="327"/>
                  </a:lnTo>
                  <a:lnTo>
                    <a:pt x="274" y="321"/>
                  </a:lnTo>
                  <a:lnTo>
                    <a:pt x="277" y="314"/>
                  </a:lnTo>
                  <a:lnTo>
                    <a:pt x="279" y="306"/>
                  </a:lnTo>
                  <a:lnTo>
                    <a:pt x="283" y="300"/>
                  </a:lnTo>
                  <a:lnTo>
                    <a:pt x="285" y="293"/>
                  </a:lnTo>
                  <a:lnTo>
                    <a:pt x="289" y="287"/>
                  </a:lnTo>
                  <a:lnTo>
                    <a:pt x="293" y="281"/>
                  </a:lnTo>
                  <a:lnTo>
                    <a:pt x="298" y="276"/>
                  </a:lnTo>
                  <a:lnTo>
                    <a:pt x="302" y="270"/>
                  </a:lnTo>
                  <a:lnTo>
                    <a:pt x="308" y="264"/>
                  </a:lnTo>
                  <a:lnTo>
                    <a:pt x="314" y="258"/>
                  </a:lnTo>
                  <a:lnTo>
                    <a:pt x="321" y="255"/>
                  </a:lnTo>
                  <a:lnTo>
                    <a:pt x="327" y="249"/>
                  </a:lnTo>
                  <a:lnTo>
                    <a:pt x="333" y="245"/>
                  </a:lnTo>
                  <a:lnTo>
                    <a:pt x="340" y="239"/>
                  </a:lnTo>
                  <a:lnTo>
                    <a:pt x="350" y="238"/>
                  </a:lnTo>
                  <a:lnTo>
                    <a:pt x="357" y="234"/>
                  </a:lnTo>
                  <a:lnTo>
                    <a:pt x="367" y="230"/>
                  </a:lnTo>
                  <a:lnTo>
                    <a:pt x="376" y="228"/>
                  </a:lnTo>
                  <a:lnTo>
                    <a:pt x="386" y="226"/>
                  </a:lnTo>
                  <a:lnTo>
                    <a:pt x="443" y="255"/>
                  </a:lnTo>
                  <a:lnTo>
                    <a:pt x="458" y="224"/>
                  </a:lnTo>
                  <a:lnTo>
                    <a:pt x="378" y="148"/>
                  </a:lnTo>
                  <a:lnTo>
                    <a:pt x="460" y="11"/>
                  </a:lnTo>
                  <a:lnTo>
                    <a:pt x="534" y="53"/>
                  </a:lnTo>
                  <a:lnTo>
                    <a:pt x="621" y="0"/>
                  </a:lnTo>
                  <a:lnTo>
                    <a:pt x="621" y="0"/>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29" name="Freeform 421"/>
            <p:cNvSpPr>
              <a:spLocks/>
            </p:cNvSpPr>
            <p:nvPr/>
          </p:nvSpPr>
          <p:spPr bwMode="auto">
            <a:xfrm>
              <a:off x="4065" y="2675"/>
              <a:ext cx="815" cy="991"/>
            </a:xfrm>
            <a:custGeom>
              <a:avLst/>
              <a:gdLst>
                <a:gd name="T0" fmla="*/ 1631 w 1631"/>
                <a:gd name="T1" fmla="*/ 1963 h 1982"/>
                <a:gd name="T2" fmla="*/ 757 w 1631"/>
                <a:gd name="T3" fmla="*/ 1868 h 1982"/>
                <a:gd name="T4" fmla="*/ 736 w 1631"/>
                <a:gd name="T5" fmla="*/ 1731 h 1982"/>
                <a:gd name="T6" fmla="*/ 749 w 1631"/>
                <a:gd name="T7" fmla="*/ 1733 h 1982"/>
                <a:gd name="T8" fmla="*/ 770 w 1631"/>
                <a:gd name="T9" fmla="*/ 1737 h 1982"/>
                <a:gd name="T10" fmla="*/ 796 w 1631"/>
                <a:gd name="T11" fmla="*/ 1739 h 1982"/>
                <a:gd name="T12" fmla="*/ 825 w 1631"/>
                <a:gd name="T13" fmla="*/ 1744 h 1982"/>
                <a:gd name="T14" fmla="*/ 853 w 1631"/>
                <a:gd name="T15" fmla="*/ 1746 h 1982"/>
                <a:gd name="T16" fmla="*/ 884 w 1631"/>
                <a:gd name="T17" fmla="*/ 1750 h 1982"/>
                <a:gd name="T18" fmla="*/ 899 w 1631"/>
                <a:gd name="T19" fmla="*/ 1752 h 1982"/>
                <a:gd name="T20" fmla="*/ 922 w 1631"/>
                <a:gd name="T21" fmla="*/ 1754 h 1982"/>
                <a:gd name="T22" fmla="*/ 947 w 1631"/>
                <a:gd name="T23" fmla="*/ 1754 h 1982"/>
                <a:gd name="T24" fmla="*/ 966 w 1631"/>
                <a:gd name="T25" fmla="*/ 1756 h 1982"/>
                <a:gd name="T26" fmla="*/ 994 w 1631"/>
                <a:gd name="T27" fmla="*/ 1748 h 1982"/>
                <a:gd name="T28" fmla="*/ 1019 w 1631"/>
                <a:gd name="T29" fmla="*/ 1731 h 1982"/>
                <a:gd name="T30" fmla="*/ 1038 w 1631"/>
                <a:gd name="T31" fmla="*/ 1712 h 1982"/>
                <a:gd name="T32" fmla="*/ 1049 w 1631"/>
                <a:gd name="T33" fmla="*/ 1695 h 1982"/>
                <a:gd name="T34" fmla="*/ 1055 w 1631"/>
                <a:gd name="T35" fmla="*/ 1684 h 1982"/>
                <a:gd name="T36" fmla="*/ 1061 w 1631"/>
                <a:gd name="T37" fmla="*/ 1684 h 1982"/>
                <a:gd name="T38" fmla="*/ 1080 w 1631"/>
                <a:gd name="T39" fmla="*/ 1689 h 1982"/>
                <a:gd name="T40" fmla="*/ 1097 w 1631"/>
                <a:gd name="T41" fmla="*/ 1693 h 1982"/>
                <a:gd name="T42" fmla="*/ 1118 w 1631"/>
                <a:gd name="T43" fmla="*/ 1699 h 1982"/>
                <a:gd name="T44" fmla="*/ 1142 w 1631"/>
                <a:gd name="T45" fmla="*/ 1703 h 1982"/>
                <a:gd name="T46" fmla="*/ 1169 w 1631"/>
                <a:gd name="T47" fmla="*/ 1706 h 1982"/>
                <a:gd name="T48" fmla="*/ 1197 w 1631"/>
                <a:gd name="T49" fmla="*/ 1712 h 1982"/>
                <a:gd name="T50" fmla="*/ 1228 w 1631"/>
                <a:gd name="T51" fmla="*/ 1712 h 1982"/>
                <a:gd name="T52" fmla="*/ 1260 w 1631"/>
                <a:gd name="T53" fmla="*/ 1712 h 1982"/>
                <a:gd name="T54" fmla="*/ 1292 w 1631"/>
                <a:gd name="T55" fmla="*/ 1710 h 1982"/>
                <a:gd name="T56" fmla="*/ 1325 w 1631"/>
                <a:gd name="T57" fmla="*/ 1706 h 1982"/>
                <a:gd name="T58" fmla="*/ 1355 w 1631"/>
                <a:gd name="T59" fmla="*/ 1699 h 1982"/>
                <a:gd name="T60" fmla="*/ 1384 w 1631"/>
                <a:gd name="T61" fmla="*/ 1687 h 1982"/>
                <a:gd name="T62" fmla="*/ 1412 w 1631"/>
                <a:gd name="T63" fmla="*/ 1672 h 1982"/>
                <a:gd name="T64" fmla="*/ 1439 w 1631"/>
                <a:gd name="T65" fmla="*/ 1653 h 1982"/>
                <a:gd name="T66" fmla="*/ 1462 w 1631"/>
                <a:gd name="T67" fmla="*/ 1628 h 1982"/>
                <a:gd name="T68" fmla="*/ 1482 w 1631"/>
                <a:gd name="T69" fmla="*/ 1600 h 1982"/>
                <a:gd name="T70" fmla="*/ 1496 w 1631"/>
                <a:gd name="T71" fmla="*/ 1564 h 1982"/>
                <a:gd name="T72" fmla="*/ 1509 w 1631"/>
                <a:gd name="T73" fmla="*/ 1524 h 1982"/>
                <a:gd name="T74" fmla="*/ 1515 w 1631"/>
                <a:gd name="T75" fmla="*/ 1476 h 1982"/>
                <a:gd name="T76" fmla="*/ 1517 w 1631"/>
                <a:gd name="T77" fmla="*/ 1425 h 1982"/>
                <a:gd name="T78" fmla="*/ 1513 w 1631"/>
                <a:gd name="T79" fmla="*/ 1374 h 1982"/>
                <a:gd name="T80" fmla="*/ 1509 w 1631"/>
                <a:gd name="T81" fmla="*/ 1330 h 1982"/>
                <a:gd name="T82" fmla="*/ 1500 w 1631"/>
                <a:gd name="T83" fmla="*/ 1286 h 1982"/>
                <a:gd name="T84" fmla="*/ 1490 w 1631"/>
                <a:gd name="T85" fmla="*/ 1246 h 1982"/>
                <a:gd name="T86" fmla="*/ 1479 w 1631"/>
                <a:gd name="T87" fmla="*/ 1210 h 1982"/>
                <a:gd name="T88" fmla="*/ 1463 w 1631"/>
                <a:gd name="T89" fmla="*/ 1176 h 1982"/>
                <a:gd name="T90" fmla="*/ 1448 w 1631"/>
                <a:gd name="T91" fmla="*/ 1144 h 1982"/>
                <a:gd name="T92" fmla="*/ 1431 w 1631"/>
                <a:gd name="T93" fmla="*/ 1117 h 1982"/>
                <a:gd name="T94" fmla="*/ 1414 w 1631"/>
                <a:gd name="T95" fmla="*/ 1091 h 1982"/>
                <a:gd name="T96" fmla="*/ 1397 w 1631"/>
                <a:gd name="T97" fmla="*/ 1070 h 1982"/>
                <a:gd name="T98" fmla="*/ 1380 w 1631"/>
                <a:gd name="T99" fmla="*/ 1049 h 1982"/>
                <a:gd name="T100" fmla="*/ 1361 w 1631"/>
                <a:gd name="T101" fmla="*/ 1030 h 1982"/>
                <a:gd name="T102" fmla="*/ 1344 w 1631"/>
                <a:gd name="T103" fmla="*/ 1015 h 1982"/>
                <a:gd name="T104" fmla="*/ 1329 w 1631"/>
                <a:gd name="T105" fmla="*/ 1001 h 1982"/>
                <a:gd name="T106" fmla="*/ 1313 w 1631"/>
                <a:gd name="T107" fmla="*/ 990 h 1982"/>
                <a:gd name="T108" fmla="*/ 1294 w 1631"/>
                <a:gd name="T109" fmla="*/ 977 h 1982"/>
                <a:gd name="T110" fmla="*/ 1272 w 1631"/>
                <a:gd name="T111" fmla="*/ 963 h 1982"/>
                <a:gd name="T112" fmla="*/ 1384 w 1631"/>
                <a:gd name="T113" fmla="*/ 540 h 1982"/>
                <a:gd name="T114" fmla="*/ 768 w 1631"/>
                <a:gd name="T115" fmla="*/ 340 h 1982"/>
                <a:gd name="T116" fmla="*/ 84 w 1631"/>
                <a:gd name="T117" fmla="*/ 59 h 1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1" h="1982">
                  <a:moveTo>
                    <a:pt x="0" y="0"/>
                  </a:moveTo>
                  <a:lnTo>
                    <a:pt x="1625" y="0"/>
                  </a:lnTo>
                  <a:lnTo>
                    <a:pt x="1631" y="1963"/>
                  </a:lnTo>
                  <a:lnTo>
                    <a:pt x="473" y="1982"/>
                  </a:lnTo>
                  <a:lnTo>
                    <a:pt x="494" y="1944"/>
                  </a:lnTo>
                  <a:lnTo>
                    <a:pt x="757" y="1868"/>
                  </a:lnTo>
                  <a:lnTo>
                    <a:pt x="728" y="1731"/>
                  </a:lnTo>
                  <a:lnTo>
                    <a:pt x="730" y="1731"/>
                  </a:lnTo>
                  <a:lnTo>
                    <a:pt x="736" y="1731"/>
                  </a:lnTo>
                  <a:lnTo>
                    <a:pt x="737" y="1731"/>
                  </a:lnTo>
                  <a:lnTo>
                    <a:pt x="743" y="1733"/>
                  </a:lnTo>
                  <a:lnTo>
                    <a:pt x="749" y="1733"/>
                  </a:lnTo>
                  <a:lnTo>
                    <a:pt x="757" y="1735"/>
                  </a:lnTo>
                  <a:lnTo>
                    <a:pt x="762" y="1735"/>
                  </a:lnTo>
                  <a:lnTo>
                    <a:pt x="770" y="1737"/>
                  </a:lnTo>
                  <a:lnTo>
                    <a:pt x="777" y="1737"/>
                  </a:lnTo>
                  <a:lnTo>
                    <a:pt x="787" y="1739"/>
                  </a:lnTo>
                  <a:lnTo>
                    <a:pt x="796" y="1739"/>
                  </a:lnTo>
                  <a:lnTo>
                    <a:pt x="806" y="1741"/>
                  </a:lnTo>
                  <a:lnTo>
                    <a:pt x="814" y="1742"/>
                  </a:lnTo>
                  <a:lnTo>
                    <a:pt x="825" y="1744"/>
                  </a:lnTo>
                  <a:lnTo>
                    <a:pt x="834" y="1744"/>
                  </a:lnTo>
                  <a:lnTo>
                    <a:pt x="844" y="1746"/>
                  </a:lnTo>
                  <a:lnTo>
                    <a:pt x="853" y="1746"/>
                  </a:lnTo>
                  <a:lnTo>
                    <a:pt x="865" y="1748"/>
                  </a:lnTo>
                  <a:lnTo>
                    <a:pt x="872" y="1748"/>
                  </a:lnTo>
                  <a:lnTo>
                    <a:pt x="884" y="1750"/>
                  </a:lnTo>
                  <a:lnTo>
                    <a:pt x="888" y="1750"/>
                  </a:lnTo>
                  <a:lnTo>
                    <a:pt x="893" y="1750"/>
                  </a:lnTo>
                  <a:lnTo>
                    <a:pt x="899" y="1752"/>
                  </a:lnTo>
                  <a:lnTo>
                    <a:pt x="905" y="1752"/>
                  </a:lnTo>
                  <a:lnTo>
                    <a:pt x="912" y="1752"/>
                  </a:lnTo>
                  <a:lnTo>
                    <a:pt x="922" y="1754"/>
                  </a:lnTo>
                  <a:lnTo>
                    <a:pt x="929" y="1754"/>
                  </a:lnTo>
                  <a:lnTo>
                    <a:pt x="939" y="1754"/>
                  </a:lnTo>
                  <a:lnTo>
                    <a:pt x="947" y="1754"/>
                  </a:lnTo>
                  <a:lnTo>
                    <a:pt x="954" y="1756"/>
                  </a:lnTo>
                  <a:lnTo>
                    <a:pt x="960" y="1756"/>
                  </a:lnTo>
                  <a:lnTo>
                    <a:pt x="966" y="1756"/>
                  </a:lnTo>
                  <a:lnTo>
                    <a:pt x="975" y="1754"/>
                  </a:lnTo>
                  <a:lnTo>
                    <a:pt x="986" y="1752"/>
                  </a:lnTo>
                  <a:lnTo>
                    <a:pt x="994" y="1748"/>
                  </a:lnTo>
                  <a:lnTo>
                    <a:pt x="1004" y="1744"/>
                  </a:lnTo>
                  <a:lnTo>
                    <a:pt x="1011" y="1737"/>
                  </a:lnTo>
                  <a:lnTo>
                    <a:pt x="1019" y="1731"/>
                  </a:lnTo>
                  <a:lnTo>
                    <a:pt x="1024" y="1725"/>
                  </a:lnTo>
                  <a:lnTo>
                    <a:pt x="1032" y="1720"/>
                  </a:lnTo>
                  <a:lnTo>
                    <a:pt x="1038" y="1712"/>
                  </a:lnTo>
                  <a:lnTo>
                    <a:pt x="1043" y="1706"/>
                  </a:lnTo>
                  <a:lnTo>
                    <a:pt x="1047" y="1699"/>
                  </a:lnTo>
                  <a:lnTo>
                    <a:pt x="1049" y="1695"/>
                  </a:lnTo>
                  <a:lnTo>
                    <a:pt x="1053" y="1689"/>
                  </a:lnTo>
                  <a:lnTo>
                    <a:pt x="1055" y="1685"/>
                  </a:lnTo>
                  <a:lnTo>
                    <a:pt x="1055" y="1684"/>
                  </a:lnTo>
                  <a:lnTo>
                    <a:pt x="1057" y="1684"/>
                  </a:lnTo>
                  <a:lnTo>
                    <a:pt x="1057" y="1684"/>
                  </a:lnTo>
                  <a:lnTo>
                    <a:pt x="1061" y="1684"/>
                  </a:lnTo>
                  <a:lnTo>
                    <a:pt x="1066" y="1685"/>
                  </a:lnTo>
                  <a:lnTo>
                    <a:pt x="1076" y="1689"/>
                  </a:lnTo>
                  <a:lnTo>
                    <a:pt x="1080" y="1689"/>
                  </a:lnTo>
                  <a:lnTo>
                    <a:pt x="1085" y="1691"/>
                  </a:lnTo>
                  <a:lnTo>
                    <a:pt x="1091" y="1691"/>
                  </a:lnTo>
                  <a:lnTo>
                    <a:pt x="1097" y="1693"/>
                  </a:lnTo>
                  <a:lnTo>
                    <a:pt x="1102" y="1695"/>
                  </a:lnTo>
                  <a:lnTo>
                    <a:pt x="1110" y="1697"/>
                  </a:lnTo>
                  <a:lnTo>
                    <a:pt x="1118" y="1699"/>
                  </a:lnTo>
                  <a:lnTo>
                    <a:pt x="1127" y="1701"/>
                  </a:lnTo>
                  <a:lnTo>
                    <a:pt x="1135" y="1703"/>
                  </a:lnTo>
                  <a:lnTo>
                    <a:pt x="1142" y="1703"/>
                  </a:lnTo>
                  <a:lnTo>
                    <a:pt x="1150" y="1704"/>
                  </a:lnTo>
                  <a:lnTo>
                    <a:pt x="1159" y="1706"/>
                  </a:lnTo>
                  <a:lnTo>
                    <a:pt x="1169" y="1706"/>
                  </a:lnTo>
                  <a:lnTo>
                    <a:pt x="1178" y="1708"/>
                  </a:lnTo>
                  <a:lnTo>
                    <a:pt x="1188" y="1710"/>
                  </a:lnTo>
                  <a:lnTo>
                    <a:pt x="1197" y="1712"/>
                  </a:lnTo>
                  <a:lnTo>
                    <a:pt x="1207" y="1712"/>
                  </a:lnTo>
                  <a:lnTo>
                    <a:pt x="1218" y="1712"/>
                  </a:lnTo>
                  <a:lnTo>
                    <a:pt x="1228" y="1712"/>
                  </a:lnTo>
                  <a:lnTo>
                    <a:pt x="1239" y="1714"/>
                  </a:lnTo>
                  <a:lnTo>
                    <a:pt x="1249" y="1712"/>
                  </a:lnTo>
                  <a:lnTo>
                    <a:pt x="1260" y="1712"/>
                  </a:lnTo>
                  <a:lnTo>
                    <a:pt x="1272" y="1712"/>
                  </a:lnTo>
                  <a:lnTo>
                    <a:pt x="1283" y="1712"/>
                  </a:lnTo>
                  <a:lnTo>
                    <a:pt x="1292" y="1710"/>
                  </a:lnTo>
                  <a:lnTo>
                    <a:pt x="1302" y="1708"/>
                  </a:lnTo>
                  <a:lnTo>
                    <a:pt x="1313" y="1706"/>
                  </a:lnTo>
                  <a:lnTo>
                    <a:pt x="1325" y="1706"/>
                  </a:lnTo>
                  <a:lnTo>
                    <a:pt x="1334" y="1703"/>
                  </a:lnTo>
                  <a:lnTo>
                    <a:pt x="1344" y="1701"/>
                  </a:lnTo>
                  <a:lnTo>
                    <a:pt x="1355" y="1699"/>
                  </a:lnTo>
                  <a:lnTo>
                    <a:pt x="1365" y="1695"/>
                  </a:lnTo>
                  <a:lnTo>
                    <a:pt x="1374" y="1691"/>
                  </a:lnTo>
                  <a:lnTo>
                    <a:pt x="1384" y="1687"/>
                  </a:lnTo>
                  <a:lnTo>
                    <a:pt x="1393" y="1682"/>
                  </a:lnTo>
                  <a:lnTo>
                    <a:pt x="1403" y="1678"/>
                  </a:lnTo>
                  <a:lnTo>
                    <a:pt x="1412" y="1672"/>
                  </a:lnTo>
                  <a:lnTo>
                    <a:pt x="1422" y="1666"/>
                  </a:lnTo>
                  <a:lnTo>
                    <a:pt x="1431" y="1659"/>
                  </a:lnTo>
                  <a:lnTo>
                    <a:pt x="1439" y="1653"/>
                  </a:lnTo>
                  <a:lnTo>
                    <a:pt x="1446" y="1646"/>
                  </a:lnTo>
                  <a:lnTo>
                    <a:pt x="1454" y="1636"/>
                  </a:lnTo>
                  <a:lnTo>
                    <a:pt x="1462" y="1628"/>
                  </a:lnTo>
                  <a:lnTo>
                    <a:pt x="1469" y="1619"/>
                  </a:lnTo>
                  <a:lnTo>
                    <a:pt x="1475" y="1609"/>
                  </a:lnTo>
                  <a:lnTo>
                    <a:pt x="1482" y="1600"/>
                  </a:lnTo>
                  <a:lnTo>
                    <a:pt x="1486" y="1589"/>
                  </a:lnTo>
                  <a:lnTo>
                    <a:pt x="1492" y="1577"/>
                  </a:lnTo>
                  <a:lnTo>
                    <a:pt x="1496" y="1564"/>
                  </a:lnTo>
                  <a:lnTo>
                    <a:pt x="1501" y="1552"/>
                  </a:lnTo>
                  <a:lnTo>
                    <a:pt x="1505" y="1537"/>
                  </a:lnTo>
                  <a:lnTo>
                    <a:pt x="1509" y="1524"/>
                  </a:lnTo>
                  <a:lnTo>
                    <a:pt x="1511" y="1509"/>
                  </a:lnTo>
                  <a:lnTo>
                    <a:pt x="1515" y="1493"/>
                  </a:lnTo>
                  <a:lnTo>
                    <a:pt x="1515" y="1476"/>
                  </a:lnTo>
                  <a:lnTo>
                    <a:pt x="1517" y="1461"/>
                  </a:lnTo>
                  <a:lnTo>
                    <a:pt x="1517" y="1442"/>
                  </a:lnTo>
                  <a:lnTo>
                    <a:pt x="1517" y="1425"/>
                  </a:lnTo>
                  <a:lnTo>
                    <a:pt x="1515" y="1408"/>
                  </a:lnTo>
                  <a:lnTo>
                    <a:pt x="1515" y="1391"/>
                  </a:lnTo>
                  <a:lnTo>
                    <a:pt x="1513" y="1374"/>
                  </a:lnTo>
                  <a:lnTo>
                    <a:pt x="1513" y="1360"/>
                  </a:lnTo>
                  <a:lnTo>
                    <a:pt x="1511" y="1343"/>
                  </a:lnTo>
                  <a:lnTo>
                    <a:pt x="1509" y="1330"/>
                  </a:lnTo>
                  <a:lnTo>
                    <a:pt x="1505" y="1315"/>
                  </a:lnTo>
                  <a:lnTo>
                    <a:pt x="1503" y="1300"/>
                  </a:lnTo>
                  <a:lnTo>
                    <a:pt x="1500" y="1286"/>
                  </a:lnTo>
                  <a:lnTo>
                    <a:pt x="1498" y="1273"/>
                  </a:lnTo>
                  <a:lnTo>
                    <a:pt x="1494" y="1260"/>
                  </a:lnTo>
                  <a:lnTo>
                    <a:pt x="1490" y="1246"/>
                  </a:lnTo>
                  <a:lnTo>
                    <a:pt x="1486" y="1233"/>
                  </a:lnTo>
                  <a:lnTo>
                    <a:pt x="1482" y="1222"/>
                  </a:lnTo>
                  <a:lnTo>
                    <a:pt x="1479" y="1210"/>
                  </a:lnTo>
                  <a:lnTo>
                    <a:pt x="1473" y="1199"/>
                  </a:lnTo>
                  <a:lnTo>
                    <a:pt x="1469" y="1188"/>
                  </a:lnTo>
                  <a:lnTo>
                    <a:pt x="1463" y="1176"/>
                  </a:lnTo>
                  <a:lnTo>
                    <a:pt x="1458" y="1165"/>
                  </a:lnTo>
                  <a:lnTo>
                    <a:pt x="1454" y="1155"/>
                  </a:lnTo>
                  <a:lnTo>
                    <a:pt x="1448" y="1144"/>
                  </a:lnTo>
                  <a:lnTo>
                    <a:pt x="1443" y="1136"/>
                  </a:lnTo>
                  <a:lnTo>
                    <a:pt x="1437" y="1125"/>
                  </a:lnTo>
                  <a:lnTo>
                    <a:pt x="1431" y="1117"/>
                  </a:lnTo>
                  <a:lnTo>
                    <a:pt x="1425" y="1108"/>
                  </a:lnTo>
                  <a:lnTo>
                    <a:pt x="1420" y="1100"/>
                  </a:lnTo>
                  <a:lnTo>
                    <a:pt x="1414" y="1091"/>
                  </a:lnTo>
                  <a:lnTo>
                    <a:pt x="1408" y="1083"/>
                  </a:lnTo>
                  <a:lnTo>
                    <a:pt x="1403" y="1075"/>
                  </a:lnTo>
                  <a:lnTo>
                    <a:pt x="1397" y="1070"/>
                  </a:lnTo>
                  <a:lnTo>
                    <a:pt x="1391" y="1062"/>
                  </a:lnTo>
                  <a:lnTo>
                    <a:pt x="1384" y="1055"/>
                  </a:lnTo>
                  <a:lnTo>
                    <a:pt x="1380" y="1049"/>
                  </a:lnTo>
                  <a:lnTo>
                    <a:pt x="1374" y="1043"/>
                  </a:lnTo>
                  <a:lnTo>
                    <a:pt x="1367" y="1036"/>
                  </a:lnTo>
                  <a:lnTo>
                    <a:pt x="1361" y="1030"/>
                  </a:lnTo>
                  <a:lnTo>
                    <a:pt x="1355" y="1024"/>
                  </a:lnTo>
                  <a:lnTo>
                    <a:pt x="1349" y="1020"/>
                  </a:lnTo>
                  <a:lnTo>
                    <a:pt x="1344" y="1015"/>
                  </a:lnTo>
                  <a:lnTo>
                    <a:pt x="1338" y="1011"/>
                  </a:lnTo>
                  <a:lnTo>
                    <a:pt x="1334" y="1005"/>
                  </a:lnTo>
                  <a:lnTo>
                    <a:pt x="1329" y="1001"/>
                  </a:lnTo>
                  <a:lnTo>
                    <a:pt x="1323" y="998"/>
                  </a:lnTo>
                  <a:lnTo>
                    <a:pt x="1319" y="994"/>
                  </a:lnTo>
                  <a:lnTo>
                    <a:pt x="1313" y="990"/>
                  </a:lnTo>
                  <a:lnTo>
                    <a:pt x="1310" y="988"/>
                  </a:lnTo>
                  <a:lnTo>
                    <a:pt x="1300" y="980"/>
                  </a:lnTo>
                  <a:lnTo>
                    <a:pt x="1294" y="977"/>
                  </a:lnTo>
                  <a:lnTo>
                    <a:pt x="1287" y="971"/>
                  </a:lnTo>
                  <a:lnTo>
                    <a:pt x="1281" y="969"/>
                  </a:lnTo>
                  <a:lnTo>
                    <a:pt x="1272" y="963"/>
                  </a:lnTo>
                  <a:lnTo>
                    <a:pt x="1270" y="963"/>
                  </a:lnTo>
                  <a:lnTo>
                    <a:pt x="1408" y="901"/>
                  </a:lnTo>
                  <a:lnTo>
                    <a:pt x="1384" y="540"/>
                  </a:lnTo>
                  <a:lnTo>
                    <a:pt x="1127" y="730"/>
                  </a:lnTo>
                  <a:lnTo>
                    <a:pt x="671" y="378"/>
                  </a:lnTo>
                  <a:lnTo>
                    <a:pt x="768" y="340"/>
                  </a:lnTo>
                  <a:lnTo>
                    <a:pt x="768" y="199"/>
                  </a:lnTo>
                  <a:lnTo>
                    <a:pt x="304" y="66"/>
                  </a:lnTo>
                  <a:lnTo>
                    <a:pt x="84" y="59"/>
                  </a:lnTo>
                  <a:lnTo>
                    <a:pt x="0" y="0"/>
                  </a:lnTo>
                  <a:lnTo>
                    <a:pt x="0" y="0"/>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0" name="Freeform 422"/>
            <p:cNvSpPr>
              <a:spLocks/>
            </p:cNvSpPr>
            <p:nvPr/>
          </p:nvSpPr>
          <p:spPr bwMode="auto">
            <a:xfrm>
              <a:off x="3501" y="2670"/>
              <a:ext cx="686" cy="995"/>
            </a:xfrm>
            <a:custGeom>
              <a:avLst/>
              <a:gdLst>
                <a:gd name="T0" fmla="*/ 1340 w 1372"/>
                <a:gd name="T1" fmla="*/ 1990 h 1992"/>
                <a:gd name="T2" fmla="*/ 1342 w 1372"/>
                <a:gd name="T3" fmla="*/ 1950 h 1992"/>
                <a:gd name="T4" fmla="*/ 1302 w 1372"/>
                <a:gd name="T5" fmla="*/ 1950 h 1992"/>
                <a:gd name="T6" fmla="*/ 1258 w 1372"/>
                <a:gd name="T7" fmla="*/ 1946 h 1992"/>
                <a:gd name="T8" fmla="*/ 1211 w 1372"/>
                <a:gd name="T9" fmla="*/ 1941 h 1992"/>
                <a:gd name="T10" fmla="*/ 1161 w 1372"/>
                <a:gd name="T11" fmla="*/ 1929 h 1992"/>
                <a:gd name="T12" fmla="*/ 1110 w 1372"/>
                <a:gd name="T13" fmla="*/ 1914 h 1992"/>
                <a:gd name="T14" fmla="*/ 1057 w 1372"/>
                <a:gd name="T15" fmla="*/ 1897 h 1992"/>
                <a:gd name="T16" fmla="*/ 1008 w 1372"/>
                <a:gd name="T17" fmla="*/ 1880 h 1992"/>
                <a:gd name="T18" fmla="*/ 954 w 1372"/>
                <a:gd name="T19" fmla="*/ 1857 h 1992"/>
                <a:gd name="T20" fmla="*/ 905 w 1372"/>
                <a:gd name="T21" fmla="*/ 1832 h 1992"/>
                <a:gd name="T22" fmla="*/ 857 w 1372"/>
                <a:gd name="T23" fmla="*/ 1806 h 1992"/>
                <a:gd name="T24" fmla="*/ 814 w 1372"/>
                <a:gd name="T25" fmla="*/ 1779 h 1992"/>
                <a:gd name="T26" fmla="*/ 772 w 1372"/>
                <a:gd name="T27" fmla="*/ 1749 h 1992"/>
                <a:gd name="T28" fmla="*/ 738 w 1372"/>
                <a:gd name="T29" fmla="*/ 1718 h 1992"/>
                <a:gd name="T30" fmla="*/ 705 w 1372"/>
                <a:gd name="T31" fmla="*/ 1688 h 1992"/>
                <a:gd name="T32" fmla="*/ 681 w 1372"/>
                <a:gd name="T33" fmla="*/ 1656 h 1992"/>
                <a:gd name="T34" fmla="*/ 667 w 1372"/>
                <a:gd name="T35" fmla="*/ 1633 h 1992"/>
                <a:gd name="T36" fmla="*/ 654 w 1372"/>
                <a:gd name="T37" fmla="*/ 1604 h 1992"/>
                <a:gd name="T38" fmla="*/ 643 w 1372"/>
                <a:gd name="T39" fmla="*/ 1580 h 1992"/>
                <a:gd name="T40" fmla="*/ 350 w 1372"/>
                <a:gd name="T41" fmla="*/ 1485 h 1992"/>
                <a:gd name="T42" fmla="*/ 320 w 1372"/>
                <a:gd name="T43" fmla="*/ 1466 h 1992"/>
                <a:gd name="T44" fmla="*/ 285 w 1372"/>
                <a:gd name="T45" fmla="*/ 1439 h 1992"/>
                <a:gd name="T46" fmla="*/ 249 w 1372"/>
                <a:gd name="T47" fmla="*/ 1405 h 1992"/>
                <a:gd name="T48" fmla="*/ 232 w 1372"/>
                <a:gd name="T49" fmla="*/ 1384 h 1992"/>
                <a:gd name="T50" fmla="*/ 217 w 1372"/>
                <a:gd name="T51" fmla="*/ 1361 h 1992"/>
                <a:gd name="T52" fmla="*/ 202 w 1372"/>
                <a:gd name="T53" fmla="*/ 1336 h 1992"/>
                <a:gd name="T54" fmla="*/ 190 w 1372"/>
                <a:gd name="T55" fmla="*/ 1308 h 1992"/>
                <a:gd name="T56" fmla="*/ 181 w 1372"/>
                <a:gd name="T57" fmla="*/ 1277 h 1992"/>
                <a:gd name="T58" fmla="*/ 177 w 1372"/>
                <a:gd name="T59" fmla="*/ 1243 h 1992"/>
                <a:gd name="T60" fmla="*/ 175 w 1372"/>
                <a:gd name="T61" fmla="*/ 1207 h 1992"/>
                <a:gd name="T62" fmla="*/ 177 w 1372"/>
                <a:gd name="T63" fmla="*/ 1167 h 1992"/>
                <a:gd name="T64" fmla="*/ 185 w 1372"/>
                <a:gd name="T65" fmla="*/ 1124 h 1992"/>
                <a:gd name="T66" fmla="*/ 198 w 1372"/>
                <a:gd name="T67" fmla="*/ 1078 h 1992"/>
                <a:gd name="T68" fmla="*/ 396 w 1372"/>
                <a:gd name="T69" fmla="*/ 924 h 1992"/>
                <a:gd name="T70" fmla="*/ 247 w 1372"/>
                <a:gd name="T71" fmla="*/ 534 h 1992"/>
                <a:gd name="T72" fmla="*/ 238 w 1372"/>
                <a:gd name="T73" fmla="*/ 515 h 1992"/>
                <a:gd name="T74" fmla="*/ 230 w 1372"/>
                <a:gd name="T75" fmla="*/ 491 h 1992"/>
                <a:gd name="T76" fmla="*/ 223 w 1372"/>
                <a:gd name="T77" fmla="*/ 468 h 1992"/>
                <a:gd name="T78" fmla="*/ 215 w 1372"/>
                <a:gd name="T79" fmla="*/ 441 h 1992"/>
                <a:gd name="T80" fmla="*/ 207 w 1372"/>
                <a:gd name="T81" fmla="*/ 413 h 1992"/>
                <a:gd name="T82" fmla="*/ 202 w 1372"/>
                <a:gd name="T83" fmla="*/ 382 h 1992"/>
                <a:gd name="T84" fmla="*/ 196 w 1372"/>
                <a:gd name="T85" fmla="*/ 352 h 1992"/>
                <a:gd name="T86" fmla="*/ 194 w 1372"/>
                <a:gd name="T87" fmla="*/ 320 h 1992"/>
                <a:gd name="T88" fmla="*/ 192 w 1372"/>
                <a:gd name="T89" fmla="*/ 291 h 1992"/>
                <a:gd name="T90" fmla="*/ 196 w 1372"/>
                <a:gd name="T91" fmla="*/ 263 h 1992"/>
                <a:gd name="T92" fmla="*/ 202 w 1372"/>
                <a:gd name="T93" fmla="*/ 238 h 1992"/>
                <a:gd name="T94" fmla="*/ 213 w 1372"/>
                <a:gd name="T95" fmla="*/ 217 h 1992"/>
                <a:gd name="T96" fmla="*/ 238 w 1372"/>
                <a:gd name="T97" fmla="*/ 194 h 1992"/>
                <a:gd name="T98" fmla="*/ 344 w 1372"/>
                <a:gd name="T99" fmla="*/ 185 h 1992"/>
                <a:gd name="T100" fmla="*/ 378 w 1372"/>
                <a:gd name="T101" fmla="*/ 8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72" h="1992">
                  <a:moveTo>
                    <a:pt x="378" y="8"/>
                  </a:moveTo>
                  <a:lnTo>
                    <a:pt x="0" y="0"/>
                  </a:lnTo>
                  <a:lnTo>
                    <a:pt x="6" y="1992"/>
                  </a:lnTo>
                  <a:lnTo>
                    <a:pt x="1340" y="1990"/>
                  </a:lnTo>
                  <a:lnTo>
                    <a:pt x="1372" y="1950"/>
                  </a:lnTo>
                  <a:lnTo>
                    <a:pt x="1363" y="1950"/>
                  </a:lnTo>
                  <a:lnTo>
                    <a:pt x="1353" y="1950"/>
                  </a:lnTo>
                  <a:lnTo>
                    <a:pt x="1342" y="1950"/>
                  </a:lnTo>
                  <a:lnTo>
                    <a:pt x="1332" y="1952"/>
                  </a:lnTo>
                  <a:lnTo>
                    <a:pt x="1323" y="1952"/>
                  </a:lnTo>
                  <a:lnTo>
                    <a:pt x="1313" y="1952"/>
                  </a:lnTo>
                  <a:lnTo>
                    <a:pt x="1302" y="1950"/>
                  </a:lnTo>
                  <a:lnTo>
                    <a:pt x="1293" y="1950"/>
                  </a:lnTo>
                  <a:lnTo>
                    <a:pt x="1279" y="1948"/>
                  </a:lnTo>
                  <a:lnTo>
                    <a:pt x="1270" y="1948"/>
                  </a:lnTo>
                  <a:lnTo>
                    <a:pt x="1258" y="1946"/>
                  </a:lnTo>
                  <a:lnTo>
                    <a:pt x="1247" y="1946"/>
                  </a:lnTo>
                  <a:lnTo>
                    <a:pt x="1234" y="1944"/>
                  </a:lnTo>
                  <a:lnTo>
                    <a:pt x="1222" y="1943"/>
                  </a:lnTo>
                  <a:lnTo>
                    <a:pt x="1211" y="1941"/>
                  </a:lnTo>
                  <a:lnTo>
                    <a:pt x="1199" y="1939"/>
                  </a:lnTo>
                  <a:lnTo>
                    <a:pt x="1186" y="1935"/>
                  </a:lnTo>
                  <a:lnTo>
                    <a:pt x="1175" y="1931"/>
                  </a:lnTo>
                  <a:lnTo>
                    <a:pt x="1161" y="1929"/>
                  </a:lnTo>
                  <a:lnTo>
                    <a:pt x="1148" y="1925"/>
                  </a:lnTo>
                  <a:lnTo>
                    <a:pt x="1135" y="1922"/>
                  </a:lnTo>
                  <a:lnTo>
                    <a:pt x="1123" y="1918"/>
                  </a:lnTo>
                  <a:lnTo>
                    <a:pt x="1110" y="1914"/>
                  </a:lnTo>
                  <a:lnTo>
                    <a:pt x="1097" y="1912"/>
                  </a:lnTo>
                  <a:lnTo>
                    <a:pt x="1084" y="1906"/>
                  </a:lnTo>
                  <a:lnTo>
                    <a:pt x="1072" y="1903"/>
                  </a:lnTo>
                  <a:lnTo>
                    <a:pt x="1057" y="1897"/>
                  </a:lnTo>
                  <a:lnTo>
                    <a:pt x="1046" y="1895"/>
                  </a:lnTo>
                  <a:lnTo>
                    <a:pt x="1032" y="1889"/>
                  </a:lnTo>
                  <a:lnTo>
                    <a:pt x="1021" y="1884"/>
                  </a:lnTo>
                  <a:lnTo>
                    <a:pt x="1008" y="1880"/>
                  </a:lnTo>
                  <a:lnTo>
                    <a:pt x="994" y="1874"/>
                  </a:lnTo>
                  <a:lnTo>
                    <a:pt x="981" y="1868"/>
                  </a:lnTo>
                  <a:lnTo>
                    <a:pt x="970" y="1863"/>
                  </a:lnTo>
                  <a:lnTo>
                    <a:pt x="954" y="1857"/>
                  </a:lnTo>
                  <a:lnTo>
                    <a:pt x="943" y="1851"/>
                  </a:lnTo>
                  <a:lnTo>
                    <a:pt x="930" y="1844"/>
                  </a:lnTo>
                  <a:lnTo>
                    <a:pt x="918" y="1840"/>
                  </a:lnTo>
                  <a:lnTo>
                    <a:pt x="905" y="1832"/>
                  </a:lnTo>
                  <a:lnTo>
                    <a:pt x="893" y="1827"/>
                  </a:lnTo>
                  <a:lnTo>
                    <a:pt x="882" y="1819"/>
                  </a:lnTo>
                  <a:lnTo>
                    <a:pt x="869" y="1813"/>
                  </a:lnTo>
                  <a:lnTo>
                    <a:pt x="857" y="1806"/>
                  </a:lnTo>
                  <a:lnTo>
                    <a:pt x="846" y="1800"/>
                  </a:lnTo>
                  <a:lnTo>
                    <a:pt x="836" y="1792"/>
                  </a:lnTo>
                  <a:lnTo>
                    <a:pt x="825" y="1787"/>
                  </a:lnTo>
                  <a:lnTo>
                    <a:pt x="814" y="1779"/>
                  </a:lnTo>
                  <a:lnTo>
                    <a:pt x="804" y="1772"/>
                  </a:lnTo>
                  <a:lnTo>
                    <a:pt x="793" y="1764"/>
                  </a:lnTo>
                  <a:lnTo>
                    <a:pt x="783" y="1756"/>
                  </a:lnTo>
                  <a:lnTo>
                    <a:pt x="772" y="1749"/>
                  </a:lnTo>
                  <a:lnTo>
                    <a:pt x="764" y="1743"/>
                  </a:lnTo>
                  <a:lnTo>
                    <a:pt x="753" y="1734"/>
                  </a:lnTo>
                  <a:lnTo>
                    <a:pt x="745" y="1726"/>
                  </a:lnTo>
                  <a:lnTo>
                    <a:pt x="738" y="1718"/>
                  </a:lnTo>
                  <a:lnTo>
                    <a:pt x="728" y="1711"/>
                  </a:lnTo>
                  <a:lnTo>
                    <a:pt x="721" y="1703"/>
                  </a:lnTo>
                  <a:lnTo>
                    <a:pt x="713" y="1696"/>
                  </a:lnTo>
                  <a:lnTo>
                    <a:pt x="705" y="1688"/>
                  </a:lnTo>
                  <a:lnTo>
                    <a:pt x="700" y="1680"/>
                  </a:lnTo>
                  <a:lnTo>
                    <a:pt x="692" y="1671"/>
                  </a:lnTo>
                  <a:lnTo>
                    <a:pt x="686" y="1663"/>
                  </a:lnTo>
                  <a:lnTo>
                    <a:pt x="681" y="1656"/>
                  </a:lnTo>
                  <a:lnTo>
                    <a:pt x="677" y="1648"/>
                  </a:lnTo>
                  <a:lnTo>
                    <a:pt x="673" y="1642"/>
                  </a:lnTo>
                  <a:lnTo>
                    <a:pt x="669" y="1639"/>
                  </a:lnTo>
                  <a:lnTo>
                    <a:pt x="667" y="1633"/>
                  </a:lnTo>
                  <a:lnTo>
                    <a:pt x="664" y="1627"/>
                  </a:lnTo>
                  <a:lnTo>
                    <a:pt x="660" y="1620"/>
                  </a:lnTo>
                  <a:lnTo>
                    <a:pt x="658" y="1612"/>
                  </a:lnTo>
                  <a:lnTo>
                    <a:pt x="654" y="1604"/>
                  </a:lnTo>
                  <a:lnTo>
                    <a:pt x="652" y="1599"/>
                  </a:lnTo>
                  <a:lnTo>
                    <a:pt x="648" y="1591"/>
                  </a:lnTo>
                  <a:lnTo>
                    <a:pt x="646" y="1587"/>
                  </a:lnTo>
                  <a:lnTo>
                    <a:pt x="643" y="1580"/>
                  </a:lnTo>
                  <a:lnTo>
                    <a:pt x="641" y="1576"/>
                  </a:lnTo>
                  <a:lnTo>
                    <a:pt x="637" y="1568"/>
                  </a:lnTo>
                  <a:lnTo>
                    <a:pt x="637" y="1566"/>
                  </a:lnTo>
                  <a:lnTo>
                    <a:pt x="350" y="1485"/>
                  </a:lnTo>
                  <a:lnTo>
                    <a:pt x="342" y="1481"/>
                  </a:lnTo>
                  <a:lnTo>
                    <a:pt x="335" y="1477"/>
                  </a:lnTo>
                  <a:lnTo>
                    <a:pt x="327" y="1471"/>
                  </a:lnTo>
                  <a:lnTo>
                    <a:pt x="320" y="1466"/>
                  </a:lnTo>
                  <a:lnTo>
                    <a:pt x="310" y="1458"/>
                  </a:lnTo>
                  <a:lnTo>
                    <a:pt x="302" y="1452"/>
                  </a:lnTo>
                  <a:lnTo>
                    <a:pt x="293" y="1445"/>
                  </a:lnTo>
                  <a:lnTo>
                    <a:pt x="285" y="1439"/>
                  </a:lnTo>
                  <a:lnTo>
                    <a:pt x="276" y="1431"/>
                  </a:lnTo>
                  <a:lnTo>
                    <a:pt x="266" y="1422"/>
                  </a:lnTo>
                  <a:lnTo>
                    <a:pt x="259" y="1412"/>
                  </a:lnTo>
                  <a:lnTo>
                    <a:pt x="249" y="1405"/>
                  </a:lnTo>
                  <a:lnTo>
                    <a:pt x="244" y="1399"/>
                  </a:lnTo>
                  <a:lnTo>
                    <a:pt x="240" y="1393"/>
                  </a:lnTo>
                  <a:lnTo>
                    <a:pt x="236" y="1388"/>
                  </a:lnTo>
                  <a:lnTo>
                    <a:pt x="232" y="1384"/>
                  </a:lnTo>
                  <a:lnTo>
                    <a:pt x="226" y="1378"/>
                  </a:lnTo>
                  <a:lnTo>
                    <a:pt x="223" y="1372"/>
                  </a:lnTo>
                  <a:lnTo>
                    <a:pt x="221" y="1367"/>
                  </a:lnTo>
                  <a:lnTo>
                    <a:pt x="217" y="1361"/>
                  </a:lnTo>
                  <a:lnTo>
                    <a:pt x="213" y="1355"/>
                  </a:lnTo>
                  <a:lnTo>
                    <a:pt x="209" y="1348"/>
                  </a:lnTo>
                  <a:lnTo>
                    <a:pt x="206" y="1342"/>
                  </a:lnTo>
                  <a:lnTo>
                    <a:pt x="202" y="1336"/>
                  </a:lnTo>
                  <a:lnTo>
                    <a:pt x="200" y="1329"/>
                  </a:lnTo>
                  <a:lnTo>
                    <a:pt x="196" y="1323"/>
                  </a:lnTo>
                  <a:lnTo>
                    <a:pt x="194" y="1315"/>
                  </a:lnTo>
                  <a:lnTo>
                    <a:pt x="190" y="1308"/>
                  </a:lnTo>
                  <a:lnTo>
                    <a:pt x="188" y="1300"/>
                  </a:lnTo>
                  <a:lnTo>
                    <a:pt x="185" y="1293"/>
                  </a:lnTo>
                  <a:lnTo>
                    <a:pt x="183" y="1285"/>
                  </a:lnTo>
                  <a:lnTo>
                    <a:pt x="181" y="1277"/>
                  </a:lnTo>
                  <a:lnTo>
                    <a:pt x="179" y="1270"/>
                  </a:lnTo>
                  <a:lnTo>
                    <a:pt x="179" y="1260"/>
                  </a:lnTo>
                  <a:lnTo>
                    <a:pt x="177" y="1253"/>
                  </a:lnTo>
                  <a:lnTo>
                    <a:pt x="177" y="1243"/>
                  </a:lnTo>
                  <a:lnTo>
                    <a:pt x="175" y="1234"/>
                  </a:lnTo>
                  <a:lnTo>
                    <a:pt x="175" y="1226"/>
                  </a:lnTo>
                  <a:lnTo>
                    <a:pt x="175" y="1217"/>
                  </a:lnTo>
                  <a:lnTo>
                    <a:pt x="175" y="1207"/>
                  </a:lnTo>
                  <a:lnTo>
                    <a:pt x="175" y="1196"/>
                  </a:lnTo>
                  <a:lnTo>
                    <a:pt x="175" y="1186"/>
                  </a:lnTo>
                  <a:lnTo>
                    <a:pt x="175" y="1177"/>
                  </a:lnTo>
                  <a:lnTo>
                    <a:pt x="177" y="1167"/>
                  </a:lnTo>
                  <a:lnTo>
                    <a:pt x="177" y="1156"/>
                  </a:lnTo>
                  <a:lnTo>
                    <a:pt x="179" y="1144"/>
                  </a:lnTo>
                  <a:lnTo>
                    <a:pt x="181" y="1133"/>
                  </a:lnTo>
                  <a:lnTo>
                    <a:pt x="185" y="1124"/>
                  </a:lnTo>
                  <a:lnTo>
                    <a:pt x="187" y="1112"/>
                  </a:lnTo>
                  <a:lnTo>
                    <a:pt x="190" y="1101"/>
                  </a:lnTo>
                  <a:lnTo>
                    <a:pt x="192" y="1089"/>
                  </a:lnTo>
                  <a:lnTo>
                    <a:pt x="198" y="1078"/>
                  </a:lnTo>
                  <a:lnTo>
                    <a:pt x="344" y="1038"/>
                  </a:lnTo>
                  <a:lnTo>
                    <a:pt x="485" y="985"/>
                  </a:lnTo>
                  <a:lnTo>
                    <a:pt x="491" y="951"/>
                  </a:lnTo>
                  <a:lnTo>
                    <a:pt x="396" y="924"/>
                  </a:lnTo>
                  <a:lnTo>
                    <a:pt x="396" y="825"/>
                  </a:lnTo>
                  <a:lnTo>
                    <a:pt x="312" y="778"/>
                  </a:lnTo>
                  <a:lnTo>
                    <a:pt x="247" y="536"/>
                  </a:lnTo>
                  <a:lnTo>
                    <a:pt x="247" y="534"/>
                  </a:lnTo>
                  <a:lnTo>
                    <a:pt x="245" y="531"/>
                  </a:lnTo>
                  <a:lnTo>
                    <a:pt x="244" y="527"/>
                  </a:lnTo>
                  <a:lnTo>
                    <a:pt x="242" y="521"/>
                  </a:lnTo>
                  <a:lnTo>
                    <a:pt x="238" y="515"/>
                  </a:lnTo>
                  <a:lnTo>
                    <a:pt x="236" y="506"/>
                  </a:lnTo>
                  <a:lnTo>
                    <a:pt x="234" y="502"/>
                  </a:lnTo>
                  <a:lnTo>
                    <a:pt x="232" y="496"/>
                  </a:lnTo>
                  <a:lnTo>
                    <a:pt x="230" y="491"/>
                  </a:lnTo>
                  <a:lnTo>
                    <a:pt x="230" y="487"/>
                  </a:lnTo>
                  <a:lnTo>
                    <a:pt x="226" y="479"/>
                  </a:lnTo>
                  <a:lnTo>
                    <a:pt x="225" y="474"/>
                  </a:lnTo>
                  <a:lnTo>
                    <a:pt x="223" y="468"/>
                  </a:lnTo>
                  <a:lnTo>
                    <a:pt x="223" y="462"/>
                  </a:lnTo>
                  <a:lnTo>
                    <a:pt x="219" y="455"/>
                  </a:lnTo>
                  <a:lnTo>
                    <a:pt x="217" y="449"/>
                  </a:lnTo>
                  <a:lnTo>
                    <a:pt x="215" y="441"/>
                  </a:lnTo>
                  <a:lnTo>
                    <a:pt x="215" y="436"/>
                  </a:lnTo>
                  <a:lnTo>
                    <a:pt x="211" y="426"/>
                  </a:lnTo>
                  <a:lnTo>
                    <a:pt x="211" y="420"/>
                  </a:lnTo>
                  <a:lnTo>
                    <a:pt x="207" y="413"/>
                  </a:lnTo>
                  <a:lnTo>
                    <a:pt x="207" y="405"/>
                  </a:lnTo>
                  <a:lnTo>
                    <a:pt x="206" y="398"/>
                  </a:lnTo>
                  <a:lnTo>
                    <a:pt x="204" y="390"/>
                  </a:lnTo>
                  <a:lnTo>
                    <a:pt x="202" y="382"/>
                  </a:lnTo>
                  <a:lnTo>
                    <a:pt x="202" y="375"/>
                  </a:lnTo>
                  <a:lnTo>
                    <a:pt x="200" y="367"/>
                  </a:lnTo>
                  <a:lnTo>
                    <a:pt x="198" y="360"/>
                  </a:lnTo>
                  <a:lnTo>
                    <a:pt x="196" y="352"/>
                  </a:lnTo>
                  <a:lnTo>
                    <a:pt x="196" y="344"/>
                  </a:lnTo>
                  <a:lnTo>
                    <a:pt x="194" y="335"/>
                  </a:lnTo>
                  <a:lnTo>
                    <a:pt x="194" y="327"/>
                  </a:lnTo>
                  <a:lnTo>
                    <a:pt x="194" y="320"/>
                  </a:lnTo>
                  <a:lnTo>
                    <a:pt x="194" y="314"/>
                  </a:lnTo>
                  <a:lnTo>
                    <a:pt x="192" y="306"/>
                  </a:lnTo>
                  <a:lnTo>
                    <a:pt x="192" y="299"/>
                  </a:lnTo>
                  <a:lnTo>
                    <a:pt x="192" y="291"/>
                  </a:lnTo>
                  <a:lnTo>
                    <a:pt x="194" y="284"/>
                  </a:lnTo>
                  <a:lnTo>
                    <a:pt x="194" y="276"/>
                  </a:lnTo>
                  <a:lnTo>
                    <a:pt x="196" y="270"/>
                  </a:lnTo>
                  <a:lnTo>
                    <a:pt x="196" y="263"/>
                  </a:lnTo>
                  <a:lnTo>
                    <a:pt x="198" y="259"/>
                  </a:lnTo>
                  <a:lnTo>
                    <a:pt x="198" y="251"/>
                  </a:lnTo>
                  <a:lnTo>
                    <a:pt x="200" y="244"/>
                  </a:lnTo>
                  <a:lnTo>
                    <a:pt x="202" y="238"/>
                  </a:lnTo>
                  <a:lnTo>
                    <a:pt x="206" y="232"/>
                  </a:lnTo>
                  <a:lnTo>
                    <a:pt x="207" y="227"/>
                  </a:lnTo>
                  <a:lnTo>
                    <a:pt x="209" y="221"/>
                  </a:lnTo>
                  <a:lnTo>
                    <a:pt x="213" y="217"/>
                  </a:lnTo>
                  <a:lnTo>
                    <a:pt x="217" y="213"/>
                  </a:lnTo>
                  <a:lnTo>
                    <a:pt x="225" y="204"/>
                  </a:lnTo>
                  <a:lnTo>
                    <a:pt x="234" y="198"/>
                  </a:lnTo>
                  <a:lnTo>
                    <a:pt x="238" y="194"/>
                  </a:lnTo>
                  <a:lnTo>
                    <a:pt x="244" y="192"/>
                  </a:lnTo>
                  <a:lnTo>
                    <a:pt x="249" y="189"/>
                  </a:lnTo>
                  <a:lnTo>
                    <a:pt x="257" y="189"/>
                  </a:lnTo>
                  <a:lnTo>
                    <a:pt x="344" y="185"/>
                  </a:lnTo>
                  <a:lnTo>
                    <a:pt x="344" y="160"/>
                  </a:lnTo>
                  <a:lnTo>
                    <a:pt x="295" y="122"/>
                  </a:lnTo>
                  <a:lnTo>
                    <a:pt x="378" y="8"/>
                  </a:lnTo>
                  <a:lnTo>
                    <a:pt x="378" y="8"/>
                  </a:lnTo>
                  <a:close/>
                </a:path>
              </a:pathLst>
            </a:custGeom>
            <a:solidFill>
              <a:srgbClr val="C2D6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1" name="Freeform 423"/>
            <p:cNvSpPr>
              <a:spLocks/>
            </p:cNvSpPr>
            <p:nvPr/>
          </p:nvSpPr>
          <p:spPr bwMode="auto">
            <a:xfrm>
              <a:off x="4558" y="2786"/>
              <a:ext cx="148" cy="164"/>
            </a:xfrm>
            <a:custGeom>
              <a:avLst/>
              <a:gdLst>
                <a:gd name="T0" fmla="*/ 124 w 297"/>
                <a:gd name="T1" fmla="*/ 325 h 329"/>
                <a:gd name="T2" fmla="*/ 145 w 297"/>
                <a:gd name="T3" fmla="*/ 318 h 329"/>
                <a:gd name="T4" fmla="*/ 170 w 297"/>
                <a:gd name="T5" fmla="*/ 308 h 329"/>
                <a:gd name="T6" fmla="*/ 185 w 297"/>
                <a:gd name="T7" fmla="*/ 302 h 329"/>
                <a:gd name="T8" fmla="*/ 209 w 297"/>
                <a:gd name="T9" fmla="*/ 289 h 329"/>
                <a:gd name="T10" fmla="*/ 225 w 297"/>
                <a:gd name="T11" fmla="*/ 282 h 329"/>
                <a:gd name="T12" fmla="*/ 249 w 297"/>
                <a:gd name="T13" fmla="*/ 263 h 329"/>
                <a:gd name="T14" fmla="*/ 272 w 297"/>
                <a:gd name="T15" fmla="*/ 234 h 329"/>
                <a:gd name="T16" fmla="*/ 286 w 297"/>
                <a:gd name="T17" fmla="*/ 215 h 329"/>
                <a:gd name="T18" fmla="*/ 291 w 297"/>
                <a:gd name="T19" fmla="*/ 198 h 329"/>
                <a:gd name="T20" fmla="*/ 297 w 297"/>
                <a:gd name="T21" fmla="*/ 179 h 329"/>
                <a:gd name="T22" fmla="*/ 297 w 297"/>
                <a:gd name="T23" fmla="*/ 160 h 329"/>
                <a:gd name="T24" fmla="*/ 295 w 297"/>
                <a:gd name="T25" fmla="*/ 137 h 329"/>
                <a:gd name="T26" fmla="*/ 287 w 297"/>
                <a:gd name="T27" fmla="*/ 114 h 329"/>
                <a:gd name="T28" fmla="*/ 278 w 297"/>
                <a:gd name="T29" fmla="*/ 91 h 329"/>
                <a:gd name="T30" fmla="*/ 263 w 297"/>
                <a:gd name="T31" fmla="*/ 67 h 329"/>
                <a:gd name="T32" fmla="*/ 249 w 297"/>
                <a:gd name="T33" fmla="*/ 46 h 329"/>
                <a:gd name="T34" fmla="*/ 234 w 297"/>
                <a:gd name="T35" fmla="*/ 31 h 329"/>
                <a:gd name="T36" fmla="*/ 217 w 297"/>
                <a:gd name="T37" fmla="*/ 19 h 329"/>
                <a:gd name="T38" fmla="*/ 200 w 297"/>
                <a:gd name="T39" fmla="*/ 10 h 329"/>
                <a:gd name="T40" fmla="*/ 183 w 297"/>
                <a:gd name="T41" fmla="*/ 4 h 329"/>
                <a:gd name="T42" fmla="*/ 164 w 297"/>
                <a:gd name="T43" fmla="*/ 0 h 329"/>
                <a:gd name="T44" fmla="*/ 149 w 297"/>
                <a:gd name="T45" fmla="*/ 2 h 329"/>
                <a:gd name="T46" fmla="*/ 130 w 297"/>
                <a:gd name="T47" fmla="*/ 4 h 329"/>
                <a:gd name="T48" fmla="*/ 114 w 297"/>
                <a:gd name="T49" fmla="*/ 8 h 329"/>
                <a:gd name="T50" fmla="*/ 97 w 297"/>
                <a:gd name="T51" fmla="*/ 15 h 329"/>
                <a:gd name="T52" fmla="*/ 80 w 297"/>
                <a:gd name="T53" fmla="*/ 25 h 329"/>
                <a:gd name="T54" fmla="*/ 52 w 297"/>
                <a:gd name="T55" fmla="*/ 46 h 329"/>
                <a:gd name="T56" fmla="*/ 29 w 297"/>
                <a:gd name="T57" fmla="*/ 74 h 329"/>
                <a:gd name="T58" fmla="*/ 14 w 297"/>
                <a:gd name="T59" fmla="*/ 99 h 329"/>
                <a:gd name="T60" fmla="*/ 6 w 297"/>
                <a:gd name="T61" fmla="*/ 116 h 329"/>
                <a:gd name="T62" fmla="*/ 0 w 297"/>
                <a:gd name="T63" fmla="*/ 131 h 329"/>
                <a:gd name="T64" fmla="*/ 0 w 297"/>
                <a:gd name="T65" fmla="*/ 147 h 329"/>
                <a:gd name="T66" fmla="*/ 0 w 297"/>
                <a:gd name="T67" fmla="*/ 167 h 329"/>
                <a:gd name="T68" fmla="*/ 8 w 297"/>
                <a:gd name="T69" fmla="*/ 194 h 329"/>
                <a:gd name="T70" fmla="*/ 18 w 297"/>
                <a:gd name="T71" fmla="*/ 215 h 329"/>
                <a:gd name="T72" fmla="*/ 33 w 297"/>
                <a:gd name="T73" fmla="*/ 232 h 329"/>
                <a:gd name="T74" fmla="*/ 50 w 297"/>
                <a:gd name="T75" fmla="*/ 242 h 329"/>
                <a:gd name="T76" fmla="*/ 71 w 297"/>
                <a:gd name="T77" fmla="*/ 251 h 329"/>
                <a:gd name="T78" fmla="*/ 90 w 297"/>
                <a:gd name="T79" fmla="*/ 253 h 329"/>
                <a:gd name="T80" fmla="*/ 113 w 297"/>
                <a:gd name="T81" fmla="*/ 251 h 329"/>
                <a:gd name="T82" fmla="*/ 132 w 297"/>
                <a:gd name="T83" fmla="*/ 247 h 329"/>
                <a:gd name="T84" fmla="*/ 149 w 297"/>
                <a:gd name="T85" fmla="*/ 240 h 329"/>
                <a:gd name="T86" fmla="*/ 164 w 297"/>
                <a:gd name="T87" fmla="*/ 230 h 329"/>
                <a:gd name="T88" fmla="*/ 183 w 297"/>
                <a:gd name="T89" fmla="*/ 209 h 329"/>
                <a:gd name="T90" fmla="*/ 198 w 297"/>
                <a:gd name="T91" fmla="*/ 185 h 329"/>
                <a:gd name="T92" fmla="*/ 204 w 297"/>
                <a:gd name="T93" fmla="*/ 169 h 329"/>
                <a:gd name="T94" fmla="*/ 208 w 297"/>
                <a:gd name="T95" fmla="*/ 152 h 329"/>
                <a:gd name="T96" fmla="*/ 208 w 297"/>
                <a:gd name="T97" fmla="*/ 137 h 329"/>
                <a:gd name="T98" fmla="*/ 202 w 297"/>
                <a:gd name="T99" fmla="*/ 116 h 329"/>
                <a:gd name="T100" fmla="*/ 187 w 297"/>
                <a:gd name="T101" fmla="*/ 88 h 329"/>
                <a:gd name="T102" fmla="*/ 171 w 297"/>
                <a:gd name="T103" fmla="*/ 76 h 329"/>
                <a:gd name="T104" fmla="*/ 156 w 297"/>
                <a:gd name="T105" fmla="*/ 67 h 329"/>
                <a:gd name="T106" fmla="*/ 135 w 297"/>
                <a:gd name="T107" fmla="*/ 63 h 329"/>
                <a:gd name="T108" fmla="*/ 111 w 297"/>
                <a:gd name="T109" fmla="*/ 72 h 329"/>
                <a:gd name="T110" fmla="*/ 90 w 297"/>
                <a:gd name="T111" fmla="*/ 90 h 329"/>
                <a:gd name="T112" fmla="*/ 78 w 297"/>
                <a:gd name="T113" fmla="*/ 112 h 329"/>
                <a:gd name="T114" fmla="*/ 73 w 297"/>
                <a:gd name="T115" fmla="*/ 124 h 329"/>
                <a:gd name="T116" fmla="*/ 162 w 297"/>
                <a:gd name="T117" fmla="*/ 204 h 329"/>
                <a:gd name="T118" fmla="*/ 194 w 297"/>
                <a:gd name="T119" fmla="*/ 34 h 329"/>
                <a:gd name="T120" fmla="*/ 114 w 297"/>
                <a:gd name="T121" fmla="*/ 32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329">
                  <a:moveTo>
                    <a:pt x="114" y="329"/>
                  </a:moveTo>
                  <a:lnTo>
                    <a:pt x="116" y="327"/>
                  </a:lnTo>
                  <a:lnTo>
                    <a:pt x="124" y="325"/>
                  </a:lnTo>
                  <a:lnTo>
                    <a:pt x="130" y="323"/>
                  </a:lnTo>
                  <a:lnTo>
                    <a:pt x="137" y="321"/>
                  </a:lnTo>
                  <a:lnTo>
                    <a:pt x="145" y="318"/>
                  </a:lnTo>
                  <a:lnTo>
                    <a:pt x="152" y="316"/>
                  </a:lnTo>
                  <a:lnTo>
                    <a:pt x="162" y="312"/>
                  </a:lnTo>
                  <a:lnTo>
                    <a:pt x="170" y="308"/>
                  </a:lnTo>
                  <a:lnTo>
                    <a:pt x="173" y="306"/>
                  </a:lnTo>
                  <a:lnTo>
                    <a:pt x="179" y="304"/>
                  </a:lnTo>
                  <a:lnTo>
                    <a:pt x="185" y="302"/>
                  </a:lnTo>
                  <a:lnTo>
                    <a:pt x="190" y="301"/>
                  </a:lnTo>
                  <a:lnTo>
                    <a:pt x="200" y="295"/>
                  </a:lnTo>
                  <a:lnTo>
                    <a:pt x="209" y="289"/>
                  </a:lnTo>
                  <a:lnTo>
                    <a:pt x="213" y="285"/>
                  </a:lnTo>
                  <a:lnTo>
                    <a:pt x="219" y="283"/>
                  </a:lnTo>
                  <a:lnTo>
                    <a:pt x="225" y="282"/>
                  </a:lnTo>
                  <a:lnTo>
                    <a:pt x="230" y="278"/>
                  </a:lnTo>
                  <a:lnTo>
                    <a:pt x="240" y="270"/>
                  </a:lnTo>
                  <a:lnTo>
                    <a:pt x="249" y="263"/>
                  </a:lnTo>
                  <a:lnTo>
                    <a:pt x="257" y="253"/>
                  </a:lnTo>
                  <a:lnTo>
                    <a:pt x="265" y="245"/>
                  </a:lnTo>
                  <a:lnTo>
                    <a:pt x="272" y="234"/>
                  </a:lnTo>
                  <a:lnTo>
                    <a:pt x="280" y="226"/>
                  </a:lnTo>
                  <a:lnTo>
                    <a:pt x="282" y="221"/>
                  </a:lnTo>
                  <a:lnTo>
                    <a:pt x="286" y="215"/>
                  </a:lnTo>
                  <a:lnTo>
                    <a:pt x="287" y="209"/>
                  </a:lnTo>
                  <a:lnTo>
                    <a:pt x="291" y="204"/>
                  </a:lnTo>
                  <a:lnTo>
                    <a:pt x="291" y="198"/>
                  </a:lnTo>
                  <a:lnTo>
                    <a:pt x="293" y="190"/>
                  </a:lnTo>
                  <a:lnTo>
                    <a:pt x="295" y="185"/>
                  </a:lnTo>
                  <a:lnTo>
                    <a:pt x="297" y="179"/>
                  </a:lnTo>
                  <a:lnTo>
                    <a:pt x="297" y="173"/>
                  </a:lnTo>
                  <a:lnTo>
                    <a:pt x="297" y="166"/>
                  </a:lnTo>
                  <a:lnTo>
                    <a:pt x="297" y="160"/>
                  </a:lnTo>
                  <a:lnTo>
                    <a:pt x="297" y="152"/>
                  </a:lnTo>
                  <a:lnTo>
                    <a:pt x="295" y="145"/>
                  </a:lnTo>
                  <a:lnTo>
                    <a:pt x="295" y="137"/>
                  </a:lnTo>
                  <a:lnTo>
                    <a:pt x="293" y="131"/>
                  </a:lnTo>
                  <a:lnTo>
                    <a:pt x="291" y="124"/>
                  </a:lnTo>
                  <a:lnTo>
                    <a:pt x="287" y="114"/>
                  </a:lnTo>
                  <a:lnTo>
                    <a:pt x="286" y="107"/>
                  </a:lnTo>
                  <a:lnTo>
                    <a:pt x="282" y="99"/>
                  </a:lnTo>
                  <a:lnTo>
                    <a:pt x="278" y="91"/>
                  </a:lnTo>
                  <a:lnTo>
                    <a:pt x="272" y="82"/>
                  </a:lnTo>
                  <a:lnTo>
                    <a:pt x="268" y="74"/>
                  </a:lnTo>
                  <a:lnTo>
                    <a:pt x="263" y="67"/>
                  </a:lnTo>
                  <a:lnTo>
                    <a:pt x="259" y="59"/>
                  </a:lnTo>
                  <a:lnTo>
                    <a:pt x="253" y="52"/>
                  </a:lnTo>
                  <a:lnTo>
                    <a:pt x="249" y="46"/>
                  </a:lnTo>
                  <a:lnTo>
                    <a:pt x="244" y="40"/>
                  </a:lnTo>
                  <a:lnTo>
                    <a:pt x="240" y="34"/>
                  </a:lnTo>
                  <a:lnTo>
                    <a:pt x="234" y="31"/>
                  </a:lnTo>
                  <a:lnTo>
                    <a:pt x="229" y="27"/>
                  </a:lnTo>
                  <a:lnTo>
                    <a:pt x="223" y="21"/>
                  </a:lnTo>
                  <a:lnTo>
                    <a:pt x="217" y="19"/>
                  </a:lnTo>
                  <a:lnTo>
                    <a:pt x="211" y="15"/>
                  </a:lnTo>
                  <a:lnTo>
                    <a:pt x="206" y="12"/>
                  </a:lnTo>
                  <a:lnTo>
                    <a:pt x="200" y="10"/>
                  </a:lnTo>
                  <a:lnTo>
                    <a:pt x="196" y="8"/>
                  </a:lnTo>
                  <a:lnTo>
                    <a:pt x="189" y="4"/>
                  </a:lnTo>
                  <a:lnTo>
                    <a:pt x="183" y="4"/>
                  </a:lnTo>
                  <a:lnTo>
                    <a:pt x="177" y="2"/>
                  </a:lnTo>
                  <a:lnTo>
                    <a:pt x="171" y="2"/>
                  </a:lnTo>
                  <a:lnTo>
                    <a:pt x="164" y="0"/>
                  </a:lnTo>
                  <a:lnTo>
                    <a:pt x="160" y="0"/>
                  </a:lnTo>
                  <a:lnTo>
                    <a:pt x="154" y="0"/>
                  </a:lnTo>
                  <a:lnTo>
                    <a:pt x="149" y="2"/>
                  </a:lnTo>
                  <a:lnTo>
                    <a:pt x="141" y="2"/>
                  </a:lnTo>
                  <a:lnTo>
                    <a:pt x="135" y="2"/>
                  </a:lnTo>
                  <a:lnTo>
                    <a:pt x="130" y="4"/>
                  </a:lnTo>
                  <a:lnTo>
                    <a:pt x="124" y="6"/>
                  </a:lnTo>
                  <a:lnTo>
                    <a:pt x="118" y="6"/>
                  </a:lnTo>
                  <a:lnTo>
                    <a:pt x="114" y="8"/>
                  </a:lnTo>
                  <a:lnTo>
                    <a:pt x="109" y="12"/>
                  </a:lnTo>
                  <a:lnTo>
                    <a:pt x="103" y="14"/>
                  </a:lnTo>
                  <a:lnTo>
                    <a:pt x="97" y="15"/>
                  </a:lnTo>
                  <a:lnTo>
                    <a:pt x="92" y="19"/>
                  </a:lnTo>
                  <a:lnTo>
                    <a:pt x="86" y="21"/>
                  </a:lnTo>
                  <a:lnTo>
                    <a:pt x="80" y="25"/>
                  </a:lnTo>
                  <a:lnTo>
                    <a:pt x="71" y="31"/>
                  </a:lnTo>
                  <a:lnTo>
                    <a:pt x="61" y="38"/>
                  </a:lnTo>
                  <a:lnTo>
                    <a:pt x="52" y="46"/>
                  </a:lnTo>
                  <a:lnTo>
                    <a:pt x="44" y="55"/>
                  </a:lnTo>
                  <a:lnTo>
                    <a:pt x="35" y="65"/>
                  </a:lnTo>
                  <a:lnTo>
                    <a:pt x="29" y="74"/>
                  </a:lnTo>
                  <a:lnTo>
                    <a:pt x="21" y="84"/>
                  </a:lnTo>
                  <a:lnTo>
                    <a:pt x="16" y="93"/>
                  </a:lnTo>
                  <a:lnTo>
                    <a:pt x="14" y="99"/>
                  </a:lnTo>
                  <a:lnTo>
                    <a:pt x="10" y="105"/>
                  </a:lnTo>
                  <a:lnTo>
                    <a:pt x="8" y="110"/>
                  </a:lnTo>
                  <a:lnTo>
                    <a:pt x="6" y="116"/>
                  </a:lnTo>
                  <a:lnTo>
                    <a:pt x="4" y="120"/>
                  </a:lnTo>
                  <a:lnTo>
                    <a:pt x="2" y="126"/>
                  </a:lnTo>
                  <a:lnTo>
                    <a:pt x="0" y="131"/>
                  </a:lnTo>
                  <a:lnTo>
                    <a:pt x="0" y="137"/>
                  </a:lnTo>
                  <a:lnTo>
                    <a:pt x="0" y="141"/>
                  </a:lnTo>
                  <a:lnTo>
                    <a:pt x="0" y="147"/>
                  </a:lnTo>
                  <a:lnTo>
                    <a:pt x="0" y="152"/>
                  </a:lnTo>
                  <a:lnTo>
                    <a:pt x="0" y="158"/>
                  </a:lnTo>
                  <a:lnTo>
                    <a:pt x="0" y="167"/>
                  </a:lnTo>
                  <a:lnTo>
                    <a:pt x="2" y="179"/>
                  </a:lnTo>
                  <a:lnTo>
                    <a:pt x="4" y="186"/>
                  </a:lnTo>
                  <a:lnTo>
                    <a:pt x="8" y="194"/>
                  </a:lnTo>
                  <a:lnTo>
                    <a:pt x="10" y="202"/>
                  </a:lnTo>
                  <a:lnTo>
                    <a:pt x="14" y="209"/>
                  </a:lnTo>
                  <a:lnTo>
                    <a:pt x="18" y="215"/>
                  </a:lnTo>
                  <a:lnTo>
                    <a:pt x="23" y="223"/>
                  </a:lnTo>
                  <a:lnTo>
                    <a:pt x="27" y="226"/>
                  </a:lnTo>
                  <a:lnTo>
                    <a:pt x="33" y="232"/>
                  </a:lnTo>
                  <a:lnTo>
                    <a:pt x="38" y="234"/>
                  </a:lnTo>
                  <a:lnTo>
                    <a:pt x="44" y="240"/>
                  </a:lnTo>
                  <a:lnTo>
                    <a:pt x="50" y="242"/>
                  </a:lnTo>
                  <a:lnTo>
                    <a:pt x="57" y="245"/>
                  </a:lnTo>
                  <a:lnTo>
                    <a:pt x="63" y="247"/>
                  </a:lnTo>
                  <a:lnTo>
                    <a:pt x="71" y="251"/>
                  </a:lnTo>
                  <a:lnTo>
                    <a:pt x="76" y="251"/>
                  </a:lnTo>
                  <a:lnTo>
                    <a:pt x="84" y="253"/>
                  </a:lnTo>
                  <a:lnTo>
                    <a:pt x="90" y="253"/>
                  </a:lnTo>
                  <a:lnTo>
                    <a:pt x="97" y="253"/>
                  </a:lnTo>
                  <a:lnTo>
                    <a:pt x="105" y="251"/>
                  </a:lnTo>
                  <a:lnTo>
                    <a:pt x="113" y="251"/>
                  </a:lnTo>
                  <a:lnTo>
                    <a:pt x="118" y="251"/>
                  </a:lnTo>
                  <a:lnTo>
                    <a:pt x="126" y="249"/>
                  </a:lnTo>
                  <a:lnTo>
                    <a:pt x="132" y="247"/>
                  </a:lnTo>
                  <a:lnTo>
                    <a:pt x="137" y="245"/>
                  </a:lnTo>
                  <a:lnTo>
                    <a:pt x="143" y="242"/>
                  </a:lnTo>
                  <a:lnTo>
                    <a:pt x="149" y="240"/>
                  </a:lnTo>
                  <a:lnTo>
                    <a:pt x="154" y="236"/>
                  </a:lnTo>
                  <a:lnTo>
                    <a:pt x="160" y="234"/>
                  </a:lnTo>
                  <a:lnTo>
                    <a:pt x="164" y="230"/>
                  </a:lnTo>
                  <a:lnTo>
                    <a:pt x="170" y="228"/>
                  </a:lnTo>
                  <a:lnTo>
                    <a:pt x="175" y="219"/>
                  </a:lnTo>
                  <a:lnTo>
                    <a:pt x="183" y="209"/>
                  </a:lnTo>
                  <a:lnTo>
                    <a:pt x="189" y="200"/>
                  </a:lnTo>
                  <a:lnTo>
                    <a:pt x="196" y="190"/>
                  </a:lnTo>
                  <a:lnTo>
                    <a:pt x="198" y="185"/>
                  </a:lnTo>
                  <a:lnTo>
                    <a:pt x="200" y="179"/>
                  </a:lnTo>
                  <a:lnTo>
                    <a:pt x="202" y="173"/>
                  </a:lnTo>
                  <a:lnTo>
                    <a:pt x="204" y="169"/>
                  </a:lnTo>
                  <a:lnTo>
                    <a:pt x="204" y="164"/>
                  </a:lnTo>
                  <a:lnTo>
                    <a:pt x="206" y="158"/>
                  </a:lnTo>
                  <a:lnTo>
                    <a:pt x="208" y="152"/>
                  </a:lnTo>
                  <a:lnTo>
                    <a:pt x="208" y="148"/>
                  </a:lnTo>
                  <a:lnTo>
                    <a:pt x="208" y="143"/>
                  </a:lnTo>
                  <a:lnTo>
                    <a:pt x="208" y="137"/>
                  </a:lnTo>
                  <a:lnTo>
                    <a:pt x="206" y="131"/>
                  </a:lnTo>
                  <a:lnTo>
                    <a:pt x="206" y="128"/>
                  </a:lnTo>
                  <a:lnTo>
                    <a:pt x="202" y="116"/>
                  </a:lnTo>
                  <a:lnTo>
                    <a:pt x="198" y="107"/>
                  </a:lnTo>
                  <a:lnTo>
                    <a:pt x="192" y="97"/>
                  </a:lnTo>
                  <a:lnTo>
                    <a:pt x="187" y="88"/>
                  </a:lnTo>
                  <a:lnTo>
                    <a:pt x="181" y="84"/>
                  </a:lnTo>
                  <a:lnTo>
                    <a:pt x="177" y="80"/>
                  </a:lnTo>
                  <a:lnTo>
                    <a:pt x="171" y="76"/>
                  </a:lnTo>
                  <a:lnTo>
                    <a:pt x="168" y="74"/>
                  </a:lnTo>
                  <a:lnTo>
                    <a:pt x="162" y="69"/>
                  </a:lnTo>
                  <a:lnTo>
                    <a:pt x="156" y="67"/>
                  </a:lnTo>
                  <a:lnTo>
                    <a:pt x="151" y="65"/>
                  </a:lnTo>
                  <a:lnTo>
                    <a:pt x="145" y="63"/>
                  </a:lnTo>
                  <a:lnTo>
                    <a:pt x="135" y="63"/>
                  </a:lnTo>
                  <a:lnTo>
                    <a:pt x="126" y="65"/>
                  </a:lnTo>
                  <a:lnTo>
                    <a:pt x="116" y="67"/>
                  </a:lnTo>
                  <a:lnTo>
                    <a:pt x="111" y="72"/>
                  </a:lnTo>
                  <a:lnTo>
                    <a:pt x="103" y="78"/>
                  </a:lnTo>
                  <a:lnTo>
                    <a:pt x="97" y="84"/>
                  </a:lnTo>
                  <a:lnTo>
                    <a:pt x="90" y="90"/>
                  </a:lnTo>
                  <a:lnTo>
                    <a:pt x="86" y="97"/>
                  </a:lnTo>
                  <a:lnTo>
                    <a:pt x="80" y="105"/>
                  </a:lnTo>
                  <a:lnTo>
                    <a:pt x="78" y="112"/>
                  </a:lnTo>
                  <a:lnTo>
                    <a:pt x="75" y="116"/>
                  </a:lnTo>
                  <a:lnTo>
                    <a:pt x="73" y="122"/>
                  </a:lnTo>
                  <a:lnTo>
                    <a:pt x="73" y="124"/>
                  </a:lnTo>
                  <a:lnTo>
                    <a:pt x="73" y="126"/>
                  </a:lnTo>
                  <a:lnTo>
                    <a:pt x="166" y="114"/>
                  </a:lnTo>
                  <a:lnTo>
                    <a:pt x="162" y="204"/>
                  </a:lnTo>
                  <a:lnTo>
                    <a:pt x="42" y="200"/>
                  </a:lnTo>
                  <a:lnTo>
                    <a:pt x="63" y="61"/>
                  </a:lnTo>
                  <a:lnTo>
                    <a:pt x="194" y="34"/>
                  </a:lnTo>
                  <a:lnTo>
                    <a:pt x="238" y="230"/>
                  </a:lnTo>
                  <a:lnTo>
                    <a:pt x="107" y="289"/>
                  </a:lnTo>
                  <a:lnTo>
                    <a:pt x="114" y="329"/>
                  </a:lnTo>
                  <a:lnTo>
                    <a:pt x="114" y="329"/>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2" name="Freeform 424"/>
            <p:cNvSpPr>
              <a:spLocks/>
            </p:cNvSpPr>
            <p:nvPr/>
          </p:nvSpPr>
          <p:spPr bwMode="auto">
            <a:xfrm>
              <a:off x="4218" y="3511"/>
              <a:ext cx="64" cy="36"/>
            </a:xfrm>
            <a:custGeom>
              <a:avLst/>
              <a:gdLst>
                <a:gd name="T0" fmla="*/ 6 w 127"/>
                <a:gd name="T1" fmla="*/ 72 h 72"/>
                <a:gd name="T2" fmla="*/ 127 w 127"/>
                <a:gd name="T3" fmla="*/ 31 h 72"/>
                <a:gd name="T4" fmla="*/ 105 w 127"/>
                <a:gd name="T5" fmla="*/ 0 h 72"/>
                <a:gd name="T6" fmla="*/ 0 w 127"/>
                <a:gd name="T7" fmla="*/ 61 h 72"/>
                <a:gd name="T8" fmla="*/ 6 w 127"/>
                <a:gd name="T9" fmla="*/ 72 h 72"/>
                <a:gd name="T10" fmla="*/ 6 w 127"/>
                <a:gd name="T11" fmla="*/ 72 h 72"/>
              </a:gdLst>
              <a:ahLst/>
              <a:cxnLst>
                <a:cxn ang="0">
                  <a:pos x="T0" y="T1"/>
                </a:cxn>
                <a:cxn ang="0">
                  <a:pos x="T2" y="T3"/>
                </a:cxn>
                <a:cxn ang="0">
                  <a:pos x="T4" y="T5"/>
                </a:cxn>
                <a:cxn ang="0">
                  <a:pos x="T6" y="T7"/>
                </a:cxn>
                <a:cxn ang="0">
                  <a:pos x="T8" y="T9"/>
                </a:cxn>
                <a:cxn ang="0">
                  <a:pos x="T10" y="T11"/>
                </a:cxn>
              </a:cxnLst>
              <a:rect l="0" t="0" r="r" b="b"/>
              <a:pathLst>
                <a:path w="127" h="72">
                  <a:moveTo>
                    <a:pt x="6" y="72"/>
                  </a:moveTo>
                  <a:lnTo>
                    <a:pt x="127" y="31"/>
                  </a:lnTo>
                  <a:lnTo>
                    <a:pt x="105" y="0"/>
                  </a:lnTo>
                  <a:lnTo>
                    <a:pt x="0" y="61"/>
                  </a:lnTo>
                  <a:lnTo>
                    <a:pt x="6" y="72"/>
                  </a:lnTo>
                  <a:lnTo>
                    <a:pt x="6" y="72"/>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3" name="Freeform 425"/>
            <p:cNvSpPr>
              <a:spLocks/>
            </p:cNvSpPr>
            <p:nvPr/>
          </p:nvSpPr>
          <p:spPr bwMode="auto">
            <a:xfrm>
              <a:off x="4495" y="2726"/>
              <a:ext cx="37" cy="84"/>
            </a:xfrm>
            <a:custGeom>
              <a:avLst/>
              <a:gdLst>
                <a:gd name="T0" fmla="*/ 0 w 74"/>
                <a:gd name="T1" fmla="*/ 3 h 169"/>
                <a:gd name="T2" fmla="*/ 38 w 74"/>
                <a:gd name="T3" fmla="*/ 152 h 169"/>
                <a:gd name="T4" fmla="*/ 74 w 74"/>
                <a:gd name="T5" fmla="*/ 169 h 169"/>
                <a:gd name="T6" fmla="*/ 50 w 74"/>
                <a:gd name="T7" fmla="*/ 0 h 169"/>
                <a:gd name="T8" fmla="*/ 0 w 74"/>
                <a:gd name="T9" fmla="*/ 3 h 169"/>
                <a:gd name="T10" fmla="*/ 0 w 74"/>
                <a:gd name="T11" fmla="*/ 3 h 169"/>
              </a:gdLst>
              <a:ahLst/>
              <a:cxnLst>
                <a:cxn ang="0">
                  <a:pos x="T0" y="T1"/>
                </a:cxn>
                <a:cxn ang="0">
                  <a:pos x="T2" y="T3"/>
                </a:cxn>
                <a:cxn ang="0">
                  <a:pos x="T4" y="T5"/>
                </a:cxn>
                <a:cxn ang="0">
                  <a:pos x="T6" y="T7"/>
                </a:cxn>
                <a:cxn ang="0">
                  <a:pos x="T8" y="T9"/>
                </a:cxn>
                <a:cxn ang="0">
                  <a:pos x="T10" y="T11"/>
                </a:cxn>
              </a:cxnLst>
              <a:rect l="0" t="0" r="r" b="b"/>
              <a:pathLst>
                <a:path w="74" h="169">
                  <a:moveTo>
                    <a:pt x="0" y="3"/>
                  </a:moveTo>
                  <a:lnTo>
                    <a:pt x="38" y="152"/>
                  </a:lnTo>
                  <a:lnTo>
                    <a:pt x="74" y="169"/>
                  </a:lnTo>
                  <a:lnTo>
                    <a:pt x="50" y="0"/>
                  </a:lnTo>
                  <a:lnTo>
                    <a:pt x="0" y="3"/>
                  </a:lnTo>
                  <a:lnTo>
                    <a:pt x="0" y="3"/>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4" name="Freeform 426"/>
            <p:cNvSpPr>
              <a:spLocks/>
            </p:cNvSpPr>
            <p:nvPr/>
          </p:nvSpPr>
          <p:spPr bwMode="auto">
            <a:xfrm>
              <a:off x="4763" y="2825"/>
              <a:ext cx="47" cy="68"/>
            </a:xfrm>
            <a:custGeom>
              <a:avLst/>
              <a:gdLst>
                <a:gd name="T0" fmla="*/ 15 w 95"/>
                <a:gd name="T1" fmla="*/ 137 h 137"/>
                <a:gd name="T2" fmla="*/ 95 w 95"/>
                <a:gd name="T3" fmla="*/ 27 h 137"/>
                <a:gd name="T4" fmla="*/ 48 w 95"/>
                <a:gd name="T5" fmla="*/ 0 h 137"/>
                <a:gd name="T6" fmla="*/ 0 w 95"/>
                <a:gd name="T7" fmla="*/ 120 h 137"/>
                <a:gd name="T8" fmla="*/ 15 w 95"/>
                <a:gd name="T9" fmla="*/ 137 h 137"/>
                <a:gd name="T10" fmla="*/ 15 w 95"/>
                <a:gd name="T11" fmla="*/ 137 h 137"/>
              </a:gdLst>
              <a:ahLst/>
              <a:cxnLst>
                <a:cxn ang="0">
                  <a:pos x="T0" y="T1"/>
                </a:cxn>
                <a:cxn ang="0">
                  <a:pos x="T2" y="T3"/>
                </a:cxn>
                <a:cxn ang="0">
                  <a:pos x="T4" y="T5"/>
                </a:cxn>
                <a:cxn ang="0">
                  <a:pos x="T6" y="T7"/>
                </a:cxn>
                <a:cxn ang="0">
                  <a:pos x="T8" y="T9"/>
                </a:cxn>
                <a:cxn ang="0">
                  <a:pos x="T10" y="T11"/>
                </a:cxn>
              </a:cxnLst>
              <a:rect l="0" t="0" r="r" b="b"/>
              <a:pathLst>
                <a:path w="95" h="137">
                  <a:moveTo>
                    <a:pt x="15" y="137"/>
                  </a:moveTo>
                  <a:lnTo>
                    <a:pt x="95" y="27"/>
                  </a:lnTo>
                  <a:lnTo>
                    <a:pt x="48" y="0"/>
                  </a:lnTo>
                  <a:lnTo>
                    <a:pt x="0" y="120"/>
                  </a:lnTo>
                  <a:lnTo>
                    <a:pt x="15" y="137"/>
                  </a:lnTo>
                  <a:lnTo>
                    <a:pt x="15" y="137"/>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5" name="Freeform 427"/>
            <p:cNvSpPr>
              <a:spLocks/>
            </p:cNvSpPr>
            <p:nvPr/>
          </p:nvSpPr>
          <p:spPr bwMode="auto">
            <a:xfrm>
              <a:off x="3647" y="3493"/>
              <a:ext cx="116" cy="98"/>
            </a:xfrm>
            <a:custGeom>
              <a:avLst/>
              <a:gdLst>
                <a:gd name="T0" fmla="*/ 93 w 232"/>
                <a:gd name="T1" fmla="*/ 196 h 198"/>
                <a:gd name="T2" fmla="*/ 103 w 232"/>
                <a:gd name="T3" fmla="*/ 194 h 198"/>
                <a:gd name="T4" fmla="*/ 114 w 232"/>
                <a:gd name="T5" fmla="*/ 192 h 198"/>
                <a:gd name="T6" fmla="*/ 125 w 232"/>
                <a:gd name="T7" fmla="*/ 188 h 198"/>
                <a:gd name="T8" fmla="*/ 141 w 232"/>
                <a:gd name="T9" fmla="*/ 183 h 198"/>
                <a:gd name="T10" fmla="*/ 158 w 232"/>
                <a:gd name="T11" fmla="*/ 177 h 198"/>
                <a:gd name="T12" fmla="*/ 173 w 232"/>
                <a:gd name="T13" fmla="*/ 171 h 198"/>
                <a:gd name="T14" fmla="*/ 188 w 232"/>
                <a:gd name="T15" fmla="*/ 164 h 198"/>
                <a:gd name="T16" fmla="*/ 201 w 232"/>
                <a:gd name="T17" fmla="*/ 152 h 198"/>
                <a:gd name="T18" fmla="*/ 213 w 232"/>
                <a:gd name="T19" fmla="*/ 143 h 198"/>
                <a:gd name="T20" fmla="*/ 222 w 232"/>
                <a:gd name="T21" fmla="*/ 129 h 198"/>
                <a:gd name="T22" fmla="*/ 230 w 232"/>
                <a:gd name="T23" fmla="*/ 116 h 198"/>
                <a:gd name="T24" fmla="*/ 232 w 232"/>
                <a:gd name="T25" fmla="*/ 99 h 198"/>
                <a:gd name="T26" fmla="*/ 230 w 232"/>
                <a:gd name="T27" fmla="*/ 82 h 198"/>
                <a:gd name="T28" fmla="*/ 222 w 232"/>
                <a:gd name="T29" fmla="*/ 65 h 198"/>
                <a:gd name="T30" fmla="*/ 213 w 232"/>
                <a:gd name="T31" fmla="*/ 50 h 198"/>
                <a:gd name="T32" fmla="*/ 207 w 232"/>
                <a:gd name="T33" fmla="*/ 40 h 198"/>
                <a:gd name="T34" fmla="*/ 196 w 232"/>
                <a:gd name="T35" fmla="*/ 27 h 198"/>
                <a:gd name="T36" fmla="*/ 179 w 232"/>
                <a:gd name="T37" fmla="*/ 15 h 198"/>
                <a:gd name="T38" fmla="*/ 163 w 232"/>
                <a:gd name="T39" fmla="*/ 8 h 198"/>
                <a:gd name="T40" fmla="*/ 144 w 232"/>
                <a:gd name="T41" fmla="*/ 2 h 198"/>
                <a:gd name="T42" fmla="*/ 125 w 232"/>
                <a:gd name="T43" fmla="*/ 0 h 198"/>
                <a:gd name="T44" fmla="*/ 108 w 232"/>
                <a:gd name="T45" fmla="*/ 2 h 198"/>
                <a:gd name="T46" fmla="*/ 89 w 232"/>
                <a:gd name="T47" fmla="*/ 6 h 198"/>
                <a:gd name="T48" fmla="*/ 72 w 232"/>
                <a:gd name="T49" fmla="*/ 12 h 198"/>
                <a:gd name="T50" fmla="*/ 55 w 232"/>
                <a:gd name="T51" fmla="*/ 19 h 198"/>
                <a:gd name="T52" fmla="*/ 40 w 232"/>
                <a:gd name="T53" fmla="*/ 29 h 198"/>
                <a:gd name="T54" fmla="*/ 28 w 232"/>
                <a:gd name="T55" fmla="*/ 40 h 198"/>
                <a:gd name="T56" fmla="*/ 17 w 232"/>
                <a:gd name="T57" fmla="*/ 51 h 198"/>
                <a:gd name="T58" fmla="*/ 9 w 232"/>
                <a:gd name="T59" fmla="*/ 63 h 198"/>
                <a:gd name="T60" fmla="*/ 4 w 232"/>
                <a:gd name="T61" fmla="*/ 76 h 198"/>
                <a:gd name="T62" fmla="*/ 0 w 232"/>
                <a:gd name="T63" fmla="*/ 89 h 198"/>
                <a:gd name="T64" fmla="*/ 2 w 232"/>
                <a:gd name="T65" fmla="*/ 101 h 198"/>
                <a:gd name="T66" fmla="*/ 4 w 232"/>
                <a:gd name="T67" fmla="*/ 112 h 198"/>
                <a:gd name="T68" fmla="*/ 11 w 232"/>
                <a:gd name="T69" fmla="*/ 126 h 198"/>
                <a:gd name="T70" fmla="*/ 27 w 232"/>
                <a:gd name="T71" fmla="*/ 139 h 198"/>
                <a:gd name="T72" fmla="*/ 40 w 232"/>
                <a:gd name="T73" fmla="*/ 145 h 198"/>
                <a:gd name="T74" fmla="*/ 51 w 232"/>
                <a:gd name="T75" fmla="*/ 150 h 198"/>
                <a:gd name="T76" fmla="*/ 61 w 232"/>
                <a:gd name="T77" fmla="*/ 150 h 198"/>
                <a:gd name="T78" fmla="*/ 72 w 232"/>
                <a:gd name="T79" fmla="*/ 152 h 198"/>
                <a:gd name="T80" fmla="*/ 82 w 232"/>
                <a:gd name="T81" fmla="*/ 150 h 198"/>
                <a:gd name="T82" fmla="*/ 93 w 232"/>
                <a:gd name="T83" fmla="*/ 150 h 198"/>
                <a:gd name="T84" fmla="*/ 108 w 232"/>
                <a:gd name="T85" fmla="*/ 148 h 198"/>
                <a:gd name="T86" fmla="*/ 125 w 232"/>
                <a:gd name="T87" fmla="*/ 141 h 198"/>
                <a:gd name="T88" fmla="*/ 139 w 232"/>
                <a:gd name="T89" fmla="*/ 131 h 198"/>
                <a:gd name="T90" fmla="*/ 150 w 232"/>
                <a:gd name="T91" fmla="*/ 120 h 198"/>
                <a:gd name="T92" fmla="*/ 158 w 232"/>
                <a:gd name="T93" fmla="*/ 108 h 198"/>
                <a:gd name="T94" fmla="*/ 161 w 232"/>
                <a:gd name="T95" fmla="*/ 95 h 198"/>
                <a:gd name="T96" fmla="*/ 163 w 232"/>
                <a:gd name="T97" fmla="*/ 82 h 198"/>
                <a:gd name="T98" fmla="*/ 160 w 232"/>
                <a:gd name="T99" fmla="*/ 70 h 198"/>
                <a:gd name="T100" fmla="*/ 152 w 232"/>
                <a:gd name="T101" fmla="*/ 59 h 198"/>
                <a:gd name="T102" fmla="*/ 139 w 232"/>
                <a:gd name="T103" fmla="*/ 48 h 198"/>
                <a:gd name="T104" fmla="*/ 123 w 232"/>
                <a:gd name="T105" fmla="*/ 40 h 198"/>
                <a:gd name="T106" fmla="*/ 106 w 232"/>
                <a:gd name="T107" fmla="*/ 38 h 198"/>
                <a:gd name="T108" fmla="*/ 93 w 232"/>
                <a:gd name="T109" fmla="*/ 40 h 198"/>
                <a:gd name="T110" fmla="*/ 82 w 232"/>
                <a:gd name="T111" fmla="*/ 46 h 198"/>
                <a:gd name="T112" fmla="*/ 68 w 232"/>
                <a:gd name="T113" fmla="*/ 59 h 198"/>
                <a:gd name="T114" fmla="*/ 59 w 232"/>
                <a:gd name="T115" fmla="*/ 74 h 198"/>
                <a:gd name="T116" fmla="*/ 131 w 232"/>
                <a:gd name="T117" fmla="*/ 69 h 198"/>
                <a:gd name="T118" fmla="*/ 34 w 232"/>
                <a:gd name="T119" fmla="*/ 122 h 198"/>
                <a:gd name="T120" fmla="*/ 154 w 232"/>
                <a:gd name="T121" fmla="*/ 21 h 198"/>
                <a:gd name="T122" fmla="*/ 85 w 232"/>
                <a:gd name="T123" fmla="*/ 177 h 198"/>
                <a:gd name="T124" fmla="*/ 91 w 232"/>
                <a:gd name="T125"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 h="198">
                  <a:moveTo>
                    <a:pt x="91" y="198"/>
                  </a:moveTo>
                  <a:lnTo>
                    <a:pt x="93" y="196"/>
                  </a:lnTo>
                  <a:lnTo>
                    <a:pt x="99" y="196"/>
                  </a:lnTo>
                  <a:lnTo>
                    <a:pt x="103" y="194"/>
                  </a:lnTo>
                  <a:lnTo>
                    <a:pt x="108" y="192"/>
                  </a:lnTo>
                  <a:lnTo>
                    <a:pt x="114" y="192"/>
                  </a:lnTo>
                  <a:lnTo>
                    <a:pt x="120" y="190"/>
                  </a:lnTo>
                  <a:lnTo>
                    <a:pt x="125" y="188"/>
                  </a:lnTo>
                  <a:lnTo>
                    <a:pt x="133" y="186"/>
                  </a:lnTo>
                  <a:lnTo>
                    <a:pt x="141" y="183"/>
                  </a:lnTo>
                  <a:lnTo>
                    <a:pt x="150" y="181"/>
                  </a:lnTo>
                  <a:lnTo>
                    <a:pt x="158" y="177"/>
                  </a:lnTo>
                  <a:lnTo>
                    <a:pt x="165" y="175"/>
                  </a:lnTo>
                  <a:lnTo>
                    <a:pt x="173" y="171"/>
                  </a:lnTo>
                  <a:lnTo>
                    <a:pt x="181" y="167"/>
                  </a:lnTo>
                  <a:lnTo>
                    <a:pt x="188" y="164"/>
                  </a:lnTo>
                  <a:lnTo>
                    <a:pt x="194" y="158"/>
                  </a:lnTo>
                  <a:lnTo>
                    <a:pt x="201" y="152"/>
                  </a:lnTo>
                  <a:lnTo>
                    <a:pt x="209" y="148"/>
                  </a:lnTo>
                  <a:lnTo>
                    <a:pt x="213" y="143"/>
                  </a:lnTo>
                  <a:lnTo>
                    <a:pt x="219" y="137"/>
                  </a:lnTo>
                  <a:lnTo>
                    <a:pt x="222" y="129"/>
                  </a:lnTo>
                  <a:lnTo>
                    <a:pt x="228" y="124"/>
                  </a:lnTo>
                  <a:lnTo>
                    <a:pt x="230" y="116"/>
                  </a:lnTo>
                  <a:lnTo>
                    <a:pt x="232" y="108"/>
                  </a:lnTo>
                  <a:lnTo>
                    <a:pt x="232" y="99"/>
                  </a:lnTo>
                  <a:lnTo>
                    <a:pt x="232" y="91"/>
                  </a:lnTo>
                  <a:lnTo>
                    <a:pt x="230" y="82"/>
                  </a:lnTo>
                  <a:lnTo>
                    <a:pt x="228" y="74"/>
                  </a:lnTo>
                  <a:lnTo>
                    <a:pt x="222" y="65"/>
                  </a:lnTo>
                  <a:lnTo>
                    <a:pt x="219" y="55"/>
                  </a:lnTo>
                  <a:lnTo>
                    <a:pt x="213" y="50"/>
                  </a:lnTo>
                  <a:lnTo>
                    <a:pt x="211" y="44"/>
                  </a:lnTo>
                  <a:lnTo>
                    <a:pt x="207" y="40"/>
                  </a:lnTo>
                  <a:lnTo>
                    <a:pt x="203" y="36"/>
                  </a:lnTo>
                  <a:lnTo>
                    <a:pt x="196" y="27"/>
                  </a:lnTo>
                  <a:lnTo>
                    <a:pt x="188" y="21"/>
                  </a:lnTo>
                  <a:lnTo>
                    <a:pt x="179" y="15"/>
                  </a:lnTo>
                  <a:lnTo>
                    <a:pt x="171" y="12"/>
                  </a:lnTo>
                  <a:lnTo>
                    <a:pt x="163" y="8"/>
                  </a:lnTo>
                  <a:lnTo>
                    <a:pt x="154" y="6"/>
                  </a:lnTo>
                  <a:lnTo>
                    <a:pt x="144" y="2"/>
                  </a:lnTo>
                  <a:lnTo>
                    <a:pt x="135" y="2"/>
                  </a:lnTo>
                  <a:lnTo>
                    <a:pt x="125" y="0"/>
                  </a:lnTo>
                  <a:lnTo>
                    <a:pt x="118" y="2"/>
                  </a:lnTo>
                  <a:lnTo>
                    <a:pt x="108" y="2"/>
                  </a:lnTo>
                  <a:lnTo>
                    <a:pt x="99" y="4"/>
                  </a:lnTo>
                  <a:lnTo>
                    <a:pt x="89" y="6"/>
                  </a:lnTo>
                  <a:lnTo>
                    <a:pt x="82" y="10"/>
                  </a:lnTo>
                  <a:lnTo>
                    <a:pt x="72" y="12"/>
                  </a:lnTo>
                  <a:lnTo>
                    <a:pt x="65" y="15"/>
                  </a:lnTo>
                  <a:lnTo>
                    <a:pt x="55" y="19"/>
                  </a:lnTo>
                  <a:lnTo>
                    <a:pt x="49" y="25"/>
                  </a:lnTo>
                  <a:lnTo>
                    <a:pt x="40" y="29"/>
                  </a:lnTo>
                  <a:lnTo>
                    <a:pt x="34" y="34"/>
                  </a:lnTo>
                  <a:lnTo>
                    <a:pt x="28" y="40"/>
                  </a:lnTo>
                  <a:lnTo>
                    <a:pt x="23" y="46"/>
                  </a:lnTo>
                  <a:lnTo>
                    <a:pt x="17" y="51"/>
                  </a:lnTo>
                  <a:lnTo>
                    <a:pt x="13" y="57"/>
                  </a:lnTo>
                  <a:lnTo>
                    <a:pt x="9" y="63"/>
                  </a:lnTo>
                  <a:lnTo>
                    <a:pt x="6" y="70"/>
                  </a:lnTo>
                  <a:lnTo>
                    <a:pt x="4" y="76"/>
                  </a:lnTo>
                  <a:lnTo>
                    <a:pt x="2" y="84"/>
                  </a:lnTo>
                  <a:lnTo>
                    <a:pt x="0" y="89"/>
                  </a:lnTo>
                  <a:lnTo>
                    <a:pt x="2" y="97"/>
                  </a:lnTo>
                  <a:lnTo>
                    <a:pt x="2" y="101"/>
                  </a:lnTo>
                  <a:lnTo>
                    <a:pt x="2" y="107"/>
                  </a:lnTo>
                  <a:lnTo>
                    <a:pt x="4" y="112"/>
                  </a:lnTo>
                  <a:lnTo>
                    <a:pt x="6" y="118"/>
                  </a:lnTo>
                  <a:lnTo>
                    <a:pt x="11" y="126"/>
                  </a:lnTo>
                  <a:lnTo>
                    <a:pt x="19" y="135"/>
                  </a:lnTo>
                  <a:lnTo>
                    <a:pt x="27" y="139"/>
                  </a:lnTo>
                  <a:lnTo>
                    <a:pt x="36" y="145"/>
                  </a:lnTo>
                  <a:lnTo>
                    <a:pt x="40" y="145"/>
                  </a:lnTo>
                  <a:lnTo>
                    <a:pt x="46" y="146"/>
                  </a:lnTo>
                  <a:lnTo>
                    <a:pt x="51" y="150"/>
                  </a:lnTo>
                  <a:lnTo>
                    <a:pt x="57" y="150"/>
                  </a:lnTo>
                  <a:lnTo>
                    <a:pt x="61" y="150"/>
                  </a:lnTo>
                  <a:lnTo>
                    <a:pt x="66" y="152"/>
                  </a:lnTo>
                  <a:lnTo>
                    <a:pt x="72" y="152"/>
                  </a:lnTo>
                  <a:lnTo>
                    <a:pt x="78" y="152"/>
                  </a:lnTo>
                  <a:lnTo>
                    <a:pt x="82" y="150"/>
                  </a:lnTo>
                  <a:lnTo>
                    <a:pt x="87" y="150"/>
                  </a:lnTo>
                  <a:lnTo>
                    <a:pt x="93" y="150"/>
                  </a:lnTo>
                  <a:lnTo>
                    <a:pt x="99" y="150"/>
                  </a:lnTo>
                  <a:lnTo>
                    <a:pt x="108" y="148"/>
                  </a:lnTo>
                  <a:lnTo>
                    <a:pt x="118" y="145"/>
                  </a:lnTo>
                  <a:lnTo>
                    <a:pt x="125" y="141"/>
                  </a:lnTo>
                  <a:lnTo>
                    <a:pt x="133" y="137"/>
                  </a:lnTo>
                  <a:lnTo>
                    <a:pt x="139" y="131"/>
                  </a:lnTo>
                  <a:lnTo>
                    <a:pt x="144" y="126"/>
                  </a:lnTo>
                  <a:lnTo>
                    <a:pt x="150" y="120"/>
                  </a:lnTo>
                  <a:lnTo>
                    <a:pt x="154" y="114"/>
                  </a:lnTo>
                  <a:lnTo>
                    <a:pt x="158" y="108"/>
                  </a:lnTo>
                  <a:lnTo>
                    <a:pt x="160" y="101"/>
                  </a:lnTo>
                  <a:lnTo>
                    <a:pt x="161" y="95"/>
                  </a:lnTo>
                  <a:lnTo>
                    <a:pt x="163" y="89"/>
                  </a:lnTo>
                  <a:lnTo>
                    <a:pt x="163" y="82"/>
                  </a:lnTo>
                  <a:lnTo>
                    <a:pt x="161" y="76"/>
                  </a:lnTo>
                  <a:lnTo>
                    <a:pt x="160" y="70"/>
                  </a:lnTo>
                  <a:lnTo>
                    <a:pt x="158" y="65"/>
                  </a:lnTo>
                  <a:lnTo>
                    <a:pt x="152" y="59"/>
                  </a:lnTo>
                  <a:lnTo>
                    <a:pt x="146" y="53"/>
                  </a:lnTo>
                  <a:lnTo>
                    <a:pt x="139" y="48"/>
                  </a:lnTo>
                  <a:lnTo>
                    <a:pt x="131" y="46"/>
                  </a:lnTo>
                  <a:lnTo>
                    <a:pt x="123" y="40"/>
                  </a:lnTo>
                  <a:lnTo>
                    <a:pt x="114" y="38"/>
                  </a:lnTo>
                  <a:lnTo>
                    <a:pt x="106" y="38"/>
                  </a:lnTo>
                  <a:lnTo>
                    <a:pt x="101" y="40"/>
                  </a:lnTo>
                  <a:lnTo>
                    <a:pt x="93" y="40"/>
                  </a:lnTo>
                  <a:lnTo>
                    <a:pt x="87" y="44"/>
                  </a:lnTo>
                  <a:lnTo>
                    <a:pt x="82" y="46"/>
                  </a:lnTo>
                  <a:lnTo>
                    <a:pt x="76" y="51"/>
                  </a:lnTo>
                  <a:lnTo>
                    <a:pt x="68" y="59"/>
                  </a:lnTo>
                  <a:lnTo>
                    <a:pt x="63" y="69"/>
                  </a:lnTo>
                  <a:lnTo>
                    <a:pt x="59" y="74"/>
                  </a:lnTo>
                  <a:lnTo>
                    <a:pt x="59" y="76"/>
                  </a:lnTo>
                  <a:lnTo>
                    <a:pt x="131" y="69"/>
                  </a:lnTo>
                  <a:lnTo>
                    <a:pt x="127" y="124"/>
                  </a:lnTo>
                  <a:lnTo>
                    <a:pt x="34" y="122"/>
                  </a:lnTo>
                  <a:lnTo>
                    <a:pt x="51" y="38"/>
                  </a:lnTo>
                  <a:lnTo>
                    <a:pt x="154" y="21"/>
                  </a:lnTo>
                  <a:lnTo>
                    <a:pt x="188" y="139"/>
                  </a:lnTo>
                  <a:lnTo>
                    <a:pt x="85" y="177"/>
                  </a:lnTo>
                  <a:lnTo>
                    <a:pt x="91" y="198"/>
                  </a:lnTo>
                  <a:lnTo>
                    <a:pt x="91" y="198"/>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6" name="Freeform 428"/>
            <p:cNvSpPr>
              <a:spLocks/>
            </p:cNvSpPr>
            <p:nvPr/>
          </p:nvSpPr>
          <p:spPr bwMode="auto">
            <a:xfrm>
              <a:off x="3534" y="2712"/>
              <a:ext cx="59" cy="43"/>
            </a:xfrm>
            <a:custGeom>
              <a:avLst/>
              <a:gdLst>
                <a:gd name="T0" fmla="*/ 0 w 118"/>
                <a:gd name="T1" fmla="*/ 28 h 85"/>
                <a:gd name="T2" fmla="*/ 118 w 118"/>
                <a:gd name="T3" fmla="*/ 85 h 85"/>
                <a:gd name="T4" fmla="*/ 116 w 118"/>
                <a:gd name="T5" fmla="*/ 63 h 85"/>
                <a:gd name="T6" fmla="*/ 23 w 118"/>
                <a:gd name="T7" fmla="*/ 0 h 85"/>
                <a:gd name="T8" fmla="*/ 0 w 118"/>
                <a:gd name="T9" fmla="*/ 28 h 85"/>
                <a:gd name="T10" fmla="*/ 0 w 118"/>
                <a:gd name="T11" fmla="*/ 28 h 85"/>
              </a:gdLst>
              <a:ahLst/>
              <a:cxnLst>
                <a:cxn ang="0">
                  <a:pos x="T0" y="T1"/>
                </a:cxn>
                <a:cxn ang="0">
                  <a:pos x="T2" y="T3"/>
                </a:cxn>
                <a:cxn ang="0">
                  <a:pos x="T4" y="T5"/>
                </a:cxn>
                <a:cxn ang="0">
                  <a:pos x="T6" y="T7"/>
                </a:cxn>
                <a:cxn ang="0">
                  <a:pos x="T8" y="T9"/>
                </a:cxn>
                <a:cxn ang="0">
                  <a:pos x="T10" y="T11"/>
                </a:cxn>
              </a:cxnLst>
              <a:rect l="0" t="0" r="r" b="b"/>
              <a:pathLst>
                <a:path w="118" h="85">
                  <a:moveTo>
                    <a:pt x="0" y="28"/>
                  </a:moveTo>
                  <a:lnTo>
                    <a:pt x="118" y="85"/>
                  </a:lnTo>
                  <a:lnTo>
                    <a:pt x="116" y="63"/>
                  </a:lnTo>
                  <a:lnTo>
                    <a:pt x="23" y="0"/>
                  </a:lnTo>
                  <a:lnTo>
                    <a:pt x="0" y="28"/>
                  </a:lnTo>
                  <a:lnTo>
                    <a:pt x="0" y="28"/>
                  </a:lnTo>
                  <a:close/>
                </a:path>
              </a:pathLst>
            </a:custGeom>
            <a:solidFill>
              <a:srgbClr val="FFE8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7" name="Freeform 429"/>
            <p:cNvSpPr>
              <a:spLocks/>
            </p:cNvSpPr>
            <p:nvPr/>
          </p:nvSpPr>
          <p:spPr bwMode="auto">
            <a:xfrm>
              <a:off x="3599" y="3426"/>
              <a:ext cx="49" cy="29"/>
            </a:xfrm>
            <a:custGeom>
              <a:avLst/>
              <a:gdLst>
                <a:gd name="T0" fmla="*/ 99 w 99"/>
                <a:gd name="T1" fmla="*/ 0 h 57"/>
                <a:gd name="T2" fmla="*/ 0 w 99"/>
                <a:gd name="T3" fmla="*/ 23 h 57"/>
                <a:gd name="T4" fmla="*/ 4 w 99"/>
                <a:gd name="T5" fmla="*/ 57 h 57"/>
                <a:gd name="T6" fmla="*/ 95 w 99"/>
                <a:gd name="T7" fmla="*/ 15 h 57"/>
                <a:gd name="T8" fmla="*/ 99 w 99"/>
                <a:gd name="T9" fmla="*/ 0 h 57"/>
                <a:gd name="T10" fmla="*/ 99 w 99"/>
                <a:gd name="T11" fmla="*/ 0 h 57"/>
              </a:gdLst>
              <a:ahLst/>
              <a:cxnLst>
                <a:cxn ang="0">
                  <a:pos x="T0" y="T1"/>
                </a:cxn>
                <a:cxn ang="0">
                  <a:pos x="T2" y="T3"/>
                </a:cxn>
                <a:cxn ang="0">
                  <a:pos x="T4" y="T5"/>
                </a:cxn>
                <a:cxn ang="0">
                  <a:pos x="T6" y="T7"/>
                </a:cxn>
                <a:cxn ang="0">
                  <a:pos x="T8" y="T9"/>
                </a:cxn>
                <a:cxn ang="0">
                  <a:pos x="T10" y="T11"/>
                </a:cxn>
              </a:cxnLst>
              <a:rect l="0" t="0" r="r" b="b"/>
              <a:pathLst>
                <a:path w="99" h="57">
                  <a:moveTo>
                    <a:pt x="99" y="0"/>
                  </a:moveTo>
                  <a:lnTo>
                    <a:pt x="0" y="23"/>
                  </a:lnTo>
                  <a:lnTo>
                    <a:pt x="4" y="57"/>
                  </a:lnTo>
                  <a:lnTo>
                    <a:pt x="95" y="15"/>
                  </a:lnTo>
                  <a:lnTo>
                    <a:pt x="99" y="0"/>
                  </a:lnTo>
                  <a:lnTo>
                    <a:pt x="99" y="0"/>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8" name="Freeform 430"/>
            <p:cNvSpPr>
              <a:spLocks/>
            </p:cNvSpPr>
            <p:nvPr/>
          </p:nvSpPr>
          <p:spPr bwMode="auto">
            <a:xfrm>
              <a:off x="3575" y="3079"/>
              <a:ext cx="71" cy="29"/>
            </a:xfrm>
            <a:custGeom>
              <a:avLst/>
              <a:gdLst>
                <a:gd name="T0" fmla="*/ 142 w 142"/>
                <a:gd name="T1" fmla="*/ 37 h 57"/>
                <a:gd name="T2" fmla="*/ 0 w 142"/>
                <a:gd name="T3" fmla="*/ 0 h 57"/>
                <a:gd name="T4" fmla="*/ 3 w 142"/>
                <a:gd name="T5" fmla="*/ 42 h 57"/>
                <a:gd name="T6" fmla="*/ 136 w 142"/>
                <a:gd name="T7" fmla="*/ 57 h 57"/>
                <a:gd name="T8" fmla="*/ 142 w 142"/>
                <a:gd name="T9" fmla="*/ 37 h 57"/>
                <a:gd name="T10" fmla="*/ 142 w 142"/>
                <a:gd name="T11" fmla="*/ 37 h 57"/>
              </a:gdLst>
              <a:ahLst/>
              <a:cxnLst>
                <a:cxn ang="0">
                  <a:pos x="T0" y="T1"/>
                </a:cxn>
                <a:cxn ang="0">
                  <a:pos x="T2" y="T3"/>
                </a:cxn>
                <a:cxn ang="0">
                  <a:pos x="T4" y="T5"/>
                </a:cxn>
                <a:cxn ang="0">
                  <a:pos x="T6" y="T7"/>
                </a:cxn>
                <a:cxn ang="0">
                  <a:pos x="T8" y="T9"/>
                </a:cxn>
                <a:cxn ang="0">
                  <a:pos x="T10" y="T11"/>
                </a:cxn>
              </a:cxnLst>
              <a:rect l="0" t="0" r="r" b="b"/>
              <a:pathLst>
                <a:path w="142" h="57">
                  <a:moveTo>
                    <a:pt x="142" y="37"/>
                  </a:moveTo>
                  <a:lnTo>
                    <a:pt x="0" y="0"/>
                  </a:lnTo>
                  <a:lnTo>
                    <a:pt x="3" y="42"/>
                  </a:lnTo>
                  <a:lnTo>
                    <a:pt x="136" y="57"/>
                  </a:lnTo>
                  <a:lnTo>
                    <a:pt x="142" y="37"/>
                  </a:lnTo>
                  <a:lnTo>
                    <a:pt x="142" y="37"/>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39" name="Freeform 431"/>
            <p:cNvSpPr>
              <a:spLocks/>
            </p:cNvSpPr>
            <p:nvPr/>
          </p:nvSpPr>
          <p:spPr bwMode="auto">
            <a:xfrm>
              <a:off x="4604" y="3568"/>
              <a:ext cx="85" cy="85"/>
            </a:xfrm>
            <a:custGeom>
              <a:avLst/>
              <a:gdLst>
                <a:gd name="T0" fmla="*/ 66 w 171"/>
                <a:gd name="T1" fmla="*/ 169 h 171"/>
                <a:gd name="T2" fmla="*/ 78 w 171"/>
                <a:gd name="T3" fmla="*/ 166 h 171"/>
                <a:gd name="T4" fmla="*/ 91 w 171"/>
                <a:gd name="T5" fmla="*/ 162 h 171"/>
                <a:gd name="T6" fmla="*/ 102 w 171"/>
                <a:gd name="T7" fmla="*/ 158 h 171"/>
                <a:gd name="T8" fmla="*/ 114 w 171"/>
                <a:gd name="T9" fmla="*/ 152 h 171"/>
                <a:gd name="T10" fmla="*/ 125 w 171"/>
                <a:gd name="T11" fmla="*/ 148 h 171"/>
                <a:gd name="T12" fmla="*/ 137 w 171"/>
                <a:gd name="T13" fmla="*/ 141 h 171"/>
                <a:gd name="T14" fmla="*/ 146 w 171"/>
                <a:gd name="T15" fmla="*/ 131 h 171"/>
                <a:gd name="T16" fmla="*/ 156 w 171"/>
                <a:gd name="T17" fmla="*/ 122 h 171"/>
                <a:gd name="T18" fmla="*/ 163 w 171"/>
                <a:gd name="T19" fmla="*/ 110 h 171"/>
                <a:gd name="T20" fmla="*/ 167 w 171"/>
                <a:gd name="T21" fmla="*/ 99 h 171"/>
                <a:gd name="T22" fmla="*/ 169 w 171"/>
                <a:gd name="T23" fmla="*/ 86 h 171"/>
                <a:gd name="T24" fmla="*/ 169 w 171"/>
                <a:gd name="T25" fmla="*/ 71 h 171"/>
                <a:gd name="T26" fmla="*/ 163 w 171"/>
                <a:gd name="T27" fmla="*/ 55 h 171"/>
                <a:gd name="T28" fmla="*/ 154 w 171"/>
                <a:gd name="T29" fmla="*/ 38 h 171"/>
                <a:gd name="T30" fmla="*/ 142 w 171"/>
                <a:gd name="T31" fmla="*/ 25 h 171"/>
                <a:gd name="T32" fmla="*/ 131 w 171"/>
                <a:gd name="T33" fmla="*/ 14 h 171"/>
                <a:gd name="T34" fmla="*/ 117 w 171"/>
                <a:gd name="T35" fmla="*/ 6 h 171"/>
                <a:gd name="T36" fmla="*/ 104 w 171"/>
                <a:gd name="T37" fmla="*/ 2 h 171"/>
                <a:gd name="T38" fmla="*/ 91 w 171"/>
                <a:gd name="T39" fmla="*/ 0 h 171"/>
                <a:gd name="T40" fmla="*/ 78 w 171"/>
                <a:gd name="T41" fmla="*/ 0 h 171"/>
                <a:gd name="T42" fmla="*/ 64 w 171"/>
                <a:gd name="T43" fmla="*/ 4 h 171"/>
                <a:gd name="T44" fmla="*/ 53 w 171"/>
                <a:gd name="T45" fmla="*/ 10 h 171"/>
                <a:gd name="T46" fmla="*/ 40 w 171"/>
                <a:gd name="T47" fmla="*/ 15 h 171"/>
                <a:gd name="T48" fmla="*/ 28 w 171"/>
                <a:gd name="T49" fmla="*/ 23 h 171"/>
                <a:gd name="T50" fmla="*/ 19 w 171"/>
                <a:gd name="T51" fmla="*/ 33 h 171"/>
                <a:gd name="T52" fmla="*/ 11 w 171"/>
                <a:gd name="T53" fmla="*/ 44 h 171"/>
                <a:gd name="T54" fmla="*/ 5 w 171"/>
                <a:gd name="T55" fmla="*/ 53 h 171"/>
                <a:gd name="T56" fmla="*/ 0 w 171"/>
                <a:gd name="T57" fmla="*/ 65 h 171"/>
                <a:gd name="T58" fmla="*/ 0 w 171"/>
                <a:gd name="T59" fmla="*/ 76 h 171"/>
                <a:gd name="T60" fmla="*/ 0 w 171"/>
                <a:gd name="T61" fmla="*/ 91 h 171"/>
                <a:gd name="T62" fmla="*/ 7 w 171"/>
                <a:gd name="T63" fmla="*/ 109 h 171"/>
                <a:gd name="T64" fmla="*/ 19 w 171"/>
                <a:gd name="T65" fmla="*/ 120 h 171"/>
                <a:gd name="T66" fmla="*/ 32 w 171"/>
                <a:gd name="T67" fmla="*/ 126 h 171"/>
                <a:gd name="T68" fmla="*/ 47 w 171"/>
                <a:gd name="T69" fmla="*/ 129 h 171"/>
                <a:gd name="T70" fmla="*/ 62 w 171"/>
                <a:gd name="T71" fmla="*/ 129 h 171"/>
                <a:gd name="T72" fmla="*/ 78 w 171"/>
                <a:gd name="T73" fmla="*/ 128 h 171"/>
                <a:gd name="T74" fmla="*/ 91 w 171"/>
                <a:gd name="T75" fmla="*/ 122 h 171"/>
                <a:gd name="T76" fmla="*/ 100 w 171"/>
                <a:gd name="T77" fmla="*/ 112 h 171"/>
                <a:gd name="T78" fmla="*/ 108 w 171"/>
                <a:gd name="T79" fmla="*/ 103 h 171"/>
                <a:gd name="T80" fmla="*/ 114 w 171"/>
                <a:gd name="T81" fmla="*/ 93 h 171"/>
                <a:gd name="T82" fmla="*/ 117 w 171"/>
                <a:gd name="T83" fmla="*/ 82 h 171"/>
                <a:gd name="T84" fmla="*/ 117 w 171"/>
                <a:gd name="T85" fmla="*/ 71 h 171"/>
                <a:gd name="T86" fmla="*/ 117 w 171"/>
                <a:gd name="T87" fmla="*/ 59 h 171"/>
                <a:gd name="T88" fmla="*/ 112 w 171"/>
                <a:gd name="T89" fmla="*/ 50 h 171"/>
                <a:gd name="T90" fmla="*/ 102 w 171"/>
                <a:gd name="T91" fmla="*/ 42 h 171"/>
                <a:gd name="T92" fmla="*/ 89 w 171"/>
                <a:gd name="T93" fmla="*/ 34 h 171"/>
                <a:gd name="T94" fmla="*/ 78 w 171"/>
                <a:gd name="T95" fmla="*/ 33 h 171"/>
                <a:gd name="T96" fmla="*/ 62 w 171"/>
                <a:gd name="T97" fmla="*/ 38 h 171"/>
                <a:gd name="T98" fmla="*/ 49 w 171"/>
                <a:gd name="T99" fmla="*/ 50 h 171"/>
                <a:gd name="T100" fmla="*/ 41 w 171"/>
                <a:gd name="T101" fmla="*/ 63 h 171"/>
                <a:gd name="T102" fmla="*/ 95 w 171"/>
                <a:gd name="T103" fmla="*/ 59 h 171"/>
                <a:gd name="T104" fmla="*/ 24 w 171"/>
                <a:gd name="T105" fmla="*/ 105 h 171"/>
                <a:gd name="T106" fmla="*/ 110 w 171"/>
                <a:gd name="T107" fmla="*/ 19 h 171"/>
                <a:gd name="T108" fmla="*/ 60 w 171"/>
                <a:gd name="T109" fmla="*/ 152 h 171"/>
                <a:gd name="T110" fmla="*/ 64 w 171"/>
                <a:gd name="T11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64" y="171"/>
                  </a:moveTo>
                  <a:lnTo>
                    <a:pt x="66" y="169"/>
                  </a:lnTo>
                  <a:lnTo>
                    <a:pt x="70" y="169"/>
                  </a:lnTo>
                  <a:lnTo>
                    <a:pt x="78" y="166"/>
                  </a:lnTo>
                  <a:lnTo>
                    <a:pt x="87" y="164"/>
                  </a:lnTo>
                  <a:lnTo>
                    <a:pt x="91" y="162"/>
                  </a:lnTo>
                  <a:lnTo>
                    <a:pt x="97" y="160"/>
                  </a:lnTo>
                  <a:lnTo>
                    <a:pt x="102" y="158"/>
                  </a:lnTo>
                  <a:lnTo>
                    <a:pt x="108" y="156"/>
                  </a:lnTo>
                  <a:lnTo>
                    <a:pt x="114" y="152"/>
                  </a:lnTo>
                  <a:lnTo>
                    <a:pt x="119" y="150"/>
                  </a:lnTo>
                  <a:lnTo>
                    <a:pt x="125" y="148"/>
                  </a:lnTo>
                  <a:lnTo>
                    <a:pt x="131" y="145"/>
                  </a:lnTo>
                  <a:lnTo>
                    <a:pt x="137" y="141"/>
                  </a:lnTo>
                  <a:lnTo>
                    <a:pt x="142" y="137"/>
                  </a:lnTo>
                  <a:lnTo>
                    <a:pt x="146" y="131"/>
                  </a:lnTo>
                  <a:lnTo>
                    <a:pt x="152" y="128"/>
                  </a:lnTo>
                  <a:lnTo>
                    <a:pt x="156" y="122"/>
                  </a:lnTo>
                  <a:lnTo>
                    <a:pt x="161" y="116"/>
                  </a:lnTo>
                  <a:lnTo>
                    <a:pt x="163" y="110"/>
                  </a:lnTo>
                  <a:lnTo>
                    <a:pt x="167" y="107"/>
                  </a:lnTo>
                  <a:lnTo>
                    <a:pt x="167" y="99"/>
                  </a:lnTo>
                  <a:lnTo>
                    <a:pt x="169" y="93"/>
                  </a:lnTo>
                  <a:lnTo>
                    <a:pt x="169" y="86"/>
                  </a:lnTo>
                  <a:lnTo>
                    <a:pt x="171" y="80"/>
                  </a:lnTo>
                  <a:lnTo>
                    <a:pt x="169" y="71"/>
                  </a:lnTo>
                  <a:lnTo>
                    <a:pt x="167" y="63"/>
                  </a:lnTo>
                  <a:lnTo>
                    <a:pt x="163" y="55"/>
                  </a:lnTo>
                  <a:lnTo>
                    <a:pt x="161" y="48"/>
                  </a:lnTo>
                  <a:lnTo>
                    <a:pt x="154" y="38"/>
                  </a:lnTo>
                  <a:lnTo>
                    <a:pt x="148" y="31"/>
                  </a:lnTo>
                  <a:lnTo>
                    <a:pt x="142" y="25"/>
                  </a:lnTo>
                  <a:lnTo>
                    <a:pt x="137" y="19"/>
                  </a:lnTo>
                  <a:lnTo>
                    <a:pt x="131" y="14"/>
                  </a:lnTo>
                  <a:lnTo>
                    <a:pt x="123" y="10"/>
                  </a:lnTo>
                  <a:lnTo>
                    <a:pt x="117" y="6"/>
                  </a:lnTo>
                  <a:lnTo>
                    <a:pt x="112" y="4"/>
                  </a:lnTo>
                  <a:lnTo>
                    <a:pt x="104" y="2"/>
                  </a:lnTo>
                  <a:lnTo>
                    <a:pt x="98" y="0"/>
                  </a:lnTo>
                  <a:lnTo>
                    <a:pt x="91" y="0"/>
                  </a:lnTo>
                  <a:lnTo>
                    <a:pt x="85" y="0"/>
                  </a:lnTo>
                  <a:lnTo>
                    <a:pt x="78" y="0"/>
                  </a:lnTo>
                  <a:lnTo>
                    <a:pt x="70" y="2"/>
                  </a:lnTo>
                  <a:lnTo>
                    <a:pt x="64" y="4"/>
                  </a:lnTo>
                  <a:lnTo>
                    <a:pt x="59" y="8"/>
                  </a:lnTo>
                  <a:lnTo>
                    <a:pt x="53" y="10"/>
                  </a:lnTo>
                  <a:lnTo>
                    <a:pt x="45" y="12"/>
                  </a:lnTo>
                  <a:lnTo>
                    <a:pt x="40" y="15"/>
                  </a:lnTo>
                  <a:lnTo>
                    <a:pt x="34" y="19"/>
                  </a:lnTo>
                  <a:lnTo>
                    <a:pt x="28" y="23"/>
                  </a:lnTo>
                  <a:lnTo>
                    <a:pt x="22" y="29"/>
                  </a:lnTo>
                  <a:lnTo>
                    <a:pt x="19" y="33"/>
                  </a:lnTo>
                  <a:lnTo>
                    <a:pt x="17" y="38"/>
                  </a:lnTo>
                  <a:lnTo>
                    <a:pt x="11" y="44"/>
                  </a:lnTo>
                  <a:lnTo>
                    <a:pt x="7" y="48"/>
                  </a:lnTo>
                  <a:lnTo>
                    <a:pt x="5" y="53"/>
                  </a:lnTo>
                  <a:lnTo>
                    <a:pt x="3" y="59"/>
                  </a:lnTo>
                  <a:lnTo>
                    <a:pt x="0" y="65"/>
                  </a:lnTo>
                  <a:lnTo>
                    <a:pt x="0" y="71"/>
                  </a:lnTo>
                  <a:lnTo>
                    <a:pt x="0" y="76"/>
                  </a:lnTo>
                  <a:lnTo>
                    <a:pt x="0" y="82"/>
                  </a:lnTo>
                  <a:lnTo>
                    <a:pt x="0" y="91"/>
                  </a:lnTo>
                  <a:lnTo>
                    <a:pt x="3" y="101"/>
                  </a:lnTo>
                  <a:lnTo>
                    <a:pt x="7" y="109"/>
                  </a:lnTo>
                  <a:lnTo>
                    <a:pt x="13" y="114"/>
                  </a:lnTo>
                  <a:lnTo>
                    <a:pt x="19" y="120"/>
                  </a:lnTo>
                  <a:lnTo>
                    <a:pt x="24" y="124"/>
                  </a:lnTo>
                  <a:lnTo>
                    <a:pt x="32" y="126"/>
                  </a:lnTo>
                  <a:lnTo>
                    <a:pt x="40" y="129"/>
                  </a:lnTo>
                  <a:lnTo>
                    <a:pt x="47" y="129"/>
                  </a:lnTo>
                  <a:lnTo>
                    <a:pt x="55" y="131"/>
                  </a:lnTo>
                  <a:lnTo>
                    <a:pt x="62" y="129"/>
                  </a:lnTo>
                  <a:lnTo>
                    <a:pt x="70" y="129"/>
                  </a:lnTo>
                  <a:lnTo>
                    <a:pt x="78" y="128"/>
                  </a:lnTo>
                  <a:lnTo>
                    <a:pt x="85" y="124"/>
                  </a:lnTo>
                  <a:lnTo>
                    <a:pt x="91" y="122"/>
                  </a:lnTo>
                  <a:lnTo>
                    <a:pt x="97" y="118"/>
                  </a:lnTo>
                  <a:lnTo>
                    <a:pt x="100" y="112"/>
                  </a:lnTo>
                  <a:lnTo>
                    <a:pt x="104" y="109"/>
                  </a:lnTo>
                  <a:lnTo>
                    <a:pt x="108" y="103"/>
                  </a:lnTo>
                  <a:lnTo>
                    <a:pt x="112" y="99"/>
                  </a:lnTo>
                  <a:lnTo>
                    <a:pt x="114" y="93"/>
                  </a:lnTo>
                  <a:lnTo>
                    <a:pt x="117" y="88"/>
                  </a:lnTo>
                  <a:lnTo>
                    <a:pt x="117" y="82"/>
                  </a:lnTo>
                  <a:lnTo>
                    <a:pt x="119" y="76"/>
                  </a:lnTo>
                  <a:lnTo>
                    <a:pt x="117" y="71"/>
                  </a:lnTo>
                  <a:lnTo>
                    <a:pt x="117" y="65"/>
                  </a:lnTo>
                  <a:lnTo>
                    <a:pt x="117" y="59"/>
                  </a:lnTo>
                  <a:lnTo>
                    <a:pt x="116" y="55"/>
                  </a:lnTo>
                  <a:lnTo>
                    <a:pt x="112" y="50"/>
                  </a:lnTo>
                  <a:lnTo>
                    <a:pt x="108" y="46"/>
                  </a:lnTo>
                  <a:lnTo>
                    <a:pt x="102" y="42"/>
                  </a:lnTo>
                  <a:lnTo>
                    <a:pt x="97" y="38"/>
                  </a:lnTo>
                  <a:lnTo>
                    <a:pt x="89" y="34"/>
                  </a:lnTo>
                  <a:lnTo>
                    <a:pt x="83" y="33"/>
                  </a:lnTo>
                  <a:lnTo>
                    <a:pt x="78" y="33"/>
                  </a:lnTo>
                  <a:lnTo>
                    <a:pt x="72" y="34"/>
                  </a:lnTo>
                  <a:lnTo>
                    <a:pt x="62" y="38"/>
                  </a:lnTo>
                  <a:lnTo>
                    <a:pt x="55" y="44"/>
                  </a:lnTo>
                  <a:lnTo>
                    <a:pt x="49" y="50"/>
                  </a:lnTo>
                  <a:lnTo>
                    <a:pt x="43" y="57"/>
                  </a:lnTo>
                  <a:lnTo>
                    <a:pt x="41" y="63"/>
                  </a:lnTo>
                  <a:lnTo>
                    <a:pt x="41" y="65"/>
                  </a:lnTo>
                  <a:lnTo>
                    <a:pt x="95" y="59"/>
                  </a:lnTo>
                  <a:lnTo>
                    <a:pt x="93" y="107"/>
                  </a:lnTo>
                  <a:lnTo>
                    <a:pt x="24" y="105"/>
                  </a:lnTo>
                  <a:lnTo>
                    <a:pt x="36" y="33"/>
                  </a:lnTo>
                  <a:lnTo>
                    <a:pt x="110" y="19"/>
                  </a:lnTo>
                  <a:lnTo>
                    <a:pt x="138" y="120"/>
                  </a:lnTo>
                  <a:lnTo>
                    <a:pt x="60" y="152"/>
                  </a:lnTo>
                  <a:lnTo>
                    <a:pt x="64" y="171"/>
                  </a:lnTo>
                  <a:lnTo>
                    <a:pt x="64" y="171"/>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0" name="Freeform 432"/>
            <p:cNvSpPr>
              <a:spLocks/>
            </p:cNvSpPr>
            <p:nvPr/>
          </p:nvSpPr>
          <p:spPr bwMode="auto">
            <a:xfrm>
              <a:off x="3847" y="3587"/>
              <a:ext cx="36" cy="51"/>
            </a:xfrm>
            <a:custGeom>
              <a:avLst/>
              <a:gdLst>
                <a:gd name="T0" fmla="*/ 27 w 70"/>
                <a:gd name="T1" fmla="*/ 103 h 103"/>
                <a:gd name="T2" fmla="*/ 70 w 70"/>
                <a:gd name="T3" fmla="*/ 0 h 103"/>
                <a:gd name="T4" fmla="*/ 53 w 70"/>
                <a:gd name="T5" fmla="*/ 2 h 103"/>
                <a:gd name="T6" fmla="*/ 0 w 70"/>
                <a:gd name="T7" fmla="*/ 84 h 103"/>
                <a:gd name="T8" fmla="*/ 27 w 70"/>
                <a:gd name="T9" fmla="*/ 103 h 103"/>
                <a:gd name="T10" fmla="*/ 27 w 70"/>
                <a:gd name="T11" fmla="*/ 103 h 103"/>
              </a:gdLst>
              <a:ahLst/>
              <a:cxnLst>
                <a:cxn ang="0">
                  <a:pos x="T0" y="T1"/>
                </a:cxn>
                <a:cxn ang="0">
                  <a:pos x="T2" y="T3"/>
                </a:cxn>
                <a:cxn ang="0">
                  <a:pos x="T4" y="T5"/>
                </a:cxn>
                <a:cxn ang="0">
                  <a:pos x="T6" y="T7"/>
                </a:cxn>
                <a:cxn ang="0">
                  <a:pos x="T8" y="T9"/>
                </a:cxn>
                <a:cxn ang="0">
                  <a:pos x="T10" y="T11"/>
                </a:cxn>
              </a:cxnLst>
              <a:rect l="0" t="0" r="r" b="b"/>
              <a:pathLst>
                <a:path w="70" h="103">
                  <a:moveTo>
                    <a:pt x="27" y="103"/>
                  </a:moveTo>
                  <a:lnTo>
                    <a:pt x="70" y="0"/>
                  </a:lnTo>
                  <a:lnTo>
                    <a:pt x="53" y="2"/>
                  </a:lnTo>
                  <a:lnTo>
                    <a:pt x="0" y="84"/>
                  </a:lnTo>
                  <a:lnTo>
                    <a:pt x="27" y="103"/>
                  </a:lnTo>
                  <a:lnTo>
                    <a:pt x="27" y="103"/>
                  </a:lnTo>
                  <a:close/>
                </a:path>
              </a:pathLst>
            </a:custGeom>
            <a:solidFill>
              <a:srgbClr val="FFD6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1" name="Freeform 433"/>
            <p:cNvSpPr>
              <a:spLocks/>
            </p:cNvSpPr>
            <p:nvPr/>
          </p:nvSpPr>
          <p:spPr bwMode="auto">
            <a:xfrm>
              <a:off x="4185" y="3425"/>
              <a:ext cx="50" cy="13"/>
            </a:xfrm>
            <a:custGeom>
              <a:avLst/>
              <a:gdLst>
                <a:gd name="T0" fmla="*/ 100 w 100"/>
                <a:gd name="T1" fmla="*/ 0 h 27"/>
                <a:gd name="T2" fmla="*/ 11 w 100"/>
                <a:gd name="T3" fmla="*/ 10 h 27"/>
                <a:gd name="T4" fmla="*/ 0 w 100"/>
                <a:gd name="T5" fmla="*/ 27 h 27"/>
                <a:gd name="T6" fmla="*/ 98 w 100"/>
                <a:gd name="T7" fmla="*/ 27 h 27"/>
                <a:gd name="T8" fmla="*/ 100 w 100"/>
                <a:gd name="T9" fmla="*/ 0 h 27"/>
                <a:gd name="T10" fmla="*/ 100 w 100"/>
                <a:gd name="T11" fmla="*/ 0 h 27"/>
              </a:gdLst>
              <a:ahLst/>
              <a:cxnLst>
                <a:cxn ang="0">
                  <a:pos x="T0" y="T1"/>
                </a:cxn>
                <a:cxn ang="0">
                  <a:pos x="T2" y="T3"/>
                </a:cxn>
                <a:cxn ang="0">
                  <a:pos x="T4" y="T5"/>
                </a:cxn>
                <a:cxn ang="0">
                  <a:pos x="T6" y="T7"/>
                </a:cxn>
                <a:cxn ang="0">
                  <a:pos x="T8" y="T9"/>
                </a:cxn>
                <a:cxn ang="0">
                  <a:pos x="T10" y="T11"/>
                </a:cxn>
              </a:cxnLst>
              <a:rect l="0" t="0" r="r" b="b"/>
              <a:pathLst>
                <a:path w="100" h="27">
                  <a:moveTo>
                    <a:pt x="100" y="0"/>
                  </a:moveTo>
                  <a:lnTo>
                    <a:pt x="11" y="10"/>
                  </a:lnTo>
                  <a:lnTo>
                    <a:pt x="0" y="27"/>
                  </a:lnTo>
                  <a:lnTo>
                    <a:pt x="98" y="27"/>
                  </a:lnTo>
                  <a:lnTo>
                    <a:pt x="100" y="0"/>
                  </a:lnTo>
                  <a:lnTo>
                    <a:pt x="100"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2" name="Freeform 434"/>
            <p:cNvSpPr>
              <a:spLocks/>
            </p:cNvSpPr>
            <p:nvPr/>
          </p:nvSpPr>
          <p:spPr bwMode="auto">
            <a:xfrm>
              <a:off x="3522" y="3282"/>
              <a:ext cx="46" cy="21"/>
            </a:xfrm>
            <a:custGeom>
              <a:avLst/>
              <a:gdLst>
                <a:gd name="T0" fmla="*/ 93 w 93"/>
                <a:gd name="T1" fmla="*/ 36 h 44"/>
                <a:gd name="T2" fmla="*/ 4 w 93"/>
                <a:gd name="T3" fmla="*/ 0 h 44"/>
                <a:gd name="T4" fmla="*/ 0 w 93"/>
                <a:gd name="T5" fmla="*/ 25 h 44"/>
                <a:gd name="T6" fmla="*/ 91 w 93"/>
                <a:gd name="T7" fmla="*/ 44 h 44"/>
                <a:gd name="T8" fmla="*/ 93 w 93"/>
                <a:gd name="T9" fmla="*/ 36 h 44"/>
                <a:gd name="T10" fmla="*/ 93 w 93"/>
                <a:gd name="T11" fmla="*/ 36 h 44"/>
              </a:gdLst>
              <a:ahLst/>
              <a:cxnLst>
                <a:cxn ang="0">
                  <a:pos x="T0" y="T1"/>
                </a:cxn>
                <a:cxn ang="0">
                  <a:pos x="T2" y="T3"/>
                </a:cxn>
                <a:cxn ang="0">
                  <a:pos x="T4" y="T5"/>
                </a:cxn>
                <a:cxn ang="0">
                  <a:pos x="T6" y="T7"/>
                </a:cxn>
                <a:cxn ang="0">
                  <a:pos x="T8" y="T9"/>
                </a:cxn>
                <a:cxn ang="0">
                  <a:pos x="T10" y="T11"/>
                </a:cxn>
              </a:cxnLst>
              <a:rect l="0" t="0" r="r" b="b"/>
              <a:pathLst>
                <a:path w="93" h="44">
                  <a:moveTo>
                    <a:pt x="93" y="36"/>
                  </a:moveTo>
                  <a:lnTo>
                    <a:pt x="4" y="0"/>
                  </a:lnTo>
                  <a:lnTo>
                    <a:pt x="0" y="25"/>
                  </a:lnTo>
                  <a:lnTo>
                    <a:pt x="91" y="44"/>
                  </a:lnTo>
                  <a:lnTo>
                    <a:pt x="93" y="36"/>
                  </a:lnTo>
                  <a:lnTo>
                    <a:pt x="93" y="36"/>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3" name="Freeform 435"/>
            <p:cNvSpPr>
              <a:spLocks/>
            </p:cNvSpPr>
            <p:nvPr/>
          </p:nvSpPr>
          <p:spPr bwMode="auto">
            <a:xfrm>
              <a:off x="3846" y="2935"/>
              <a:ext cx="31" cy="21"/>
            </a:xfrm>
            <a:custGeom>
              <a:avLst/>
              <a:gdLst>
                <a:gd name="T0" fmla="*/ 40 w 63"/>
                <a:gd name="T1" fmla="*/ 41 h 41"/>
                <a:gd name="T2" fmla="*/ 0 w 63"/>
                <a:gd name="T3" fmla="*/ 21 h 41"/>
                <a:gd name="T4" fmla="*/ 10 w 63"/>
                <a:gd name="T5" fmla="*/ 0 h 41"/>
                <a:gd name="T6" fmla="*/ 63 w 63"/>
                <a:gd name="T7" fmla="*/ 32 h 41"/>
                <a:gd name="T8" fmla="*/ 40 w 63"/>
                <a:gd name="T9" fmla="*/ 41 h 41"/>
                <a:gd name="T10" fmla="*/ 40 w 63"/>
                <a:gd name="T11" fmla="*/ 41 h 41"/>
              </a:gdLst>
              <a:ahLst/>
              <a:cxnLst>
                <a:cxn ang="0">
                  <a:pos x="T0" y="T1"/>
                </a:cxn>
                <a:cxn ang="0">
                  <a:pos x="T2" y="T3"/>
                </a:cxn>
                <a:cxn ang="0">
                  <a:pos x="T4" y="T5"/>
                </a:cxn>
                <a:cxn ang="0">
                  <a:pos x="T6" y="T7"/>
                </a:cxn>
                <a:cxn ang="0">
                  <a:pos x="T8" y="T9"/>
                </a:cxn>
                <a:cxn ang="0">
                  <a:pos x="T10" y="T11"/>
                </a:cxn>
              </a:cxnLst>
              <a:rect l="0" t="0" r="r" b="b"/>
              <a:pathLst>
                <a:path w="63" h="41">
                  <a:moveTo>
                    <a:pt x="40" y="41"/>
                  </a:moveTo>
                  <a:lnTo>
                    <a:pt x="0" y="21"/>
                  </a:lnTo>
                  <a:lnTo>
                    <a:pt x="10" y="0"/>
                  </a:lnTo>
                  <a:lnTo>
                    <a:pt x="63" y="32"/>
                  </a:lnTo>
                  <a:lnTo>
                    <a:pt x="40" y="41"/>
                  </a:lnTo>
                  <a:lnTo>
                    <a:pt x="40" y="41"/>
                  </a:lnTo>
                  <a:close/>
                </a:path>
              </a:pathLst>
            </a:custGeom>
            <a:solidFill>
              <a:srgbClr val="A6E8A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4" name="Freeform 436"/>
            <p:cNvSpPr>
              <a:spLocks/>
            </p:cNvSpPr>
            <p:nvPr/>
          </p:nvSpPr>
          <p:spPr bwMode="auto">
            <a:xfrm>
              <a:off x="4010" y="3432"/>
              <a:ext cx="22" cy="34"/>
            </a:xfrm>
            <a:custGeom>
              <a:avLst/>
              <a:gdLst>
                <a:gd name="T0" fmla="*/ 25 w 44"/>
                <a:gd name="T1" fmla="*/ 0 h 68"/>
                <a:gd name="T2" fmla="*/ 0 w 44"/>
                <a:gd name="T3" fmla="*/ 64 h 68"/>
                <a:gd name="T4" fmla="*/ 13 w 44"/>
                <a:gd name="T5" fmla="*/ 68 h 68"/>
                <a:gd name="T6" fmla="*/ 44 w 44"/>
                <a:gd name="T7" fmla="*/ 19 h 68"/>
                <a:gd name="T8" fmla="*/ 25 w 44"/>
                <a:gd name="T9" fmla="*/ 0 h 68"/>
                <a:gd name="T10" fmla="*/ 25 w 44"/>
                <a:gd name="T11" fmla="*/ 0 h 68"/>
              </a:gdLst>
              <a:ahLst/>
              <a:cxnLst>
                <a:cxn ang="0">
                  <a:pos x="T0" y="T1"/>
                </a:cxn>
                <a:cxn ang="0">
                  <a:pos x="T2" y="T3"/>
                </a:cxn>
                <a:cxn ang="0">
                  <a:pos x="T4" y="T5"/>
                </a:cxn>
                <a:cxn ang="0">
                  <a:pos x="T6" y="T7"/>
                </a:cxn>
                <a:cxn ang="0">
                  <a:pos x="T8" y="T9"/>
                </a:cxn>
                <a:cxn ang="0">
                  <a:pos x="T10" y="T11"/>
                </a:cxn>
              </a:cxnLst>
              <a:rect l="0" t="0" r="r" b="b"/>
              <a:pathLst>
                <a:path w="44" h="68">
                  <a:moveTo>
                    <a:pt x="25" y="0"/>
                  </a:moveTo>
                  <a:lnTo>
                    <a:pt x="0" y="64"/>
                  </a:lnTo>
                  <a:lnTo>
                    <a:pt x="13" y="68"/>
                  </a:lnTo>
                  <a:lnTo>
                    <a:pt x="44" y="19"/>
                  </a:lnTo>
                  <a:lnTo>
                    <a:pt x="25" y="0"/>
                  </a:lnTo>
                  <a:lnTo>
                    <a:pt x="25"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5" name="Freeform 437"/>
            <p:cNvSpPr>
              <a:spLocks/>
            </p:cNvSpPr>
            <p:nvPr/>
          </p:nvSpPr>
          <p:spPr bwMode="auto">
            <a:xfrm>
              <a:off x="4763" y="3148"/>
              <a:ext cx="86" cy="29"/>
            </a:xfrm>
            <a:custGeom>
              <a:avLst/>
              <a:gdLst>
                <a:gd name="T0" fmla="*/ 0 w 173"/>
                <a:gd name="T1" fmla="*/ 36 h 59"/>
                <a:gd name="T2" fmla="*/ 143 w 173"/>
                <a:gd name="T3" fmla="*/ 0 h 59"/>
                <a:gd name="T4" fmla="*/ 173 w 173"/>
                <a:gd name="T5" fmla="*/ 29 h 59"/>
                <a:gd name="T6" fmla="*/ 6 w 173"/>
                <a:gd name="T7" fmla="*/ 59 h 59"/>
                <a:gd name="T8" fmla="*/ 0 w 173"/>
                <a:gd name="T9" fmla="*/ 36 h 59"/>
                <a:gd name="T10" fmla="*/ 0 w 173"/>
                <a:gd name="T11" fmla="*/ 36 h 59"/>
              </a:gdLst>
              <a:ahLst/>
              <a:cxnLst>
                <a:cxn ang="0">
                  <a:pos x="T0" y="T1"/>
                </a:cxn>
                <a:cxn ang="0">
                  <a:pos x="T2" y="T3"/>
                </a:cxn>
                <a:cxn ang="0">
                  <a:pos x="T4" y="T5"/>
                </a:cxn>
                <a:cxn ang="0">
                  <a:pos x="T6" y="T7"/>
                </a:cxn>
                <a:cxn ang="0">
                  <a:pos x="T8" y="T9"/>
                </a:cxn>
                <a:cxn ang="0">
                  <a:pos x="T10" y="T11"/>
                </a:cxn>
              </a:cxnLst>
              <a:rect l="0" t="0" r="r" b="b"/>
              <a:pathLst>
                <a:path w="173" h="59">
                  <a:moveTo>
                    <a:pt x="0" y="36"/>
                  </a:moveTo>
                  <a:lnTo>
                    <a:pt x="143" y="0"/>
                  </a:lnTo>
                  <a:lnTo>
                    <a:pt x="173" y="29"/>
                  </a:lnTo>
                  <a:lnTo>
                    <a:pt x="6" y="59"/>
                  </a:lnTo>
                  <a:lnTo>
                    <a:pt x="0" y="36"/>
                  </a:lnTo>
                  <a:lnTo>
                    <a:pt x="0" y="36"/>
                  </a:lnTo>
                  <a:close/>
                </a:path>
              </a:pathLst>
            </a:custGeom>
            <a:solidFill>
              <a:srgbClr val="CCF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6" name="Freeform 438"/>
            <p:cNvSpPr>
              <a:spLocks/>
            </p:cNvSpPr>
            <p:nvPr/>
          </p:nvSpPr>
          <p:spPr bwMode="auto">
            <a:xfrm>
              <a:off x="3955" y="3138"/>
              <a:ext cx="40" cy="18"/>
            </a:xfrm>
            <a:custGeom>
              <a:avLst/>
              <a:gdLst>
                <a:gd name="T0" fmla="*/ 32 w 80"/>
                <a:gd name="T1" fmla="*/ 0 h 36"/>
                <a:gd name="T2" fmla="*/ 80 w 80"/>
                <a:gd name="T3" fmla="*/ 31 h 36"/>
                <a:gd name="T4" fmla="*/ 19 w 80"/>
                <a:gd name="T5" fmla="*/ 36 h 36"/>
                <a:gd name="T6" fmla="*/ 0 w 80"/>
                <a:gd name="T7" fmla="*/ 4 h 36"/>
                <a:gd name="T8" fmla="*/ 32 w 80"/>
                <a:gd name="T9" fmla="*/ 0 h 36"/>
                <a:gd name="T10" fmla="*/ 32 w 80"/>
                <a:gd name="T11" fmla="*/ 0 h 36"/>
              </a:gdLst>
              <a:ahLst/>
              <a:cxnLst>
                <a:cxn ang="0">
                  <a:pos x="T0" y="T1"/>
                </a:cxn>
                <a:cxn ang="0">
                  <a:pos x="T2" y="T3"/>
                </a:cxn>
                <a:cxn ang="0">
                  <a:pos x="T4" y="T5"/>
                </a:cxn>
                <a:cxn ang="0">
                  <a:pos x="T6" y="T7"/>
                </a:cxn>
                <a:cxn ang="0">
                  <a:pos x="T8" y="T9"/>
                </a:cxn>
                <a:cxn ang="0">
                  <a:pos x="T10" y="T11"/>
                </a:cxn>
              </a:cxnLst>
              <a:rect l="0" t="0" r="r" b="b"/>
              <a:pathLst>
                <a:path w="80" h="36">
                  <a:moveTo>
                    <a:pt x="32" y="0"/>
                  </a:moveTo>
                  <a:lnTo>
                    <a:pt x="80" y="31"/>
                  </a:lnTo>
                  <a:lnTo>
                    <a:pt x="19" y="36"/>
                  </a:lnTo>
                  <a:lnTo>
                    <a:pt x="0" y="4"/>
                  </a:lnTo>
                  <a:lnTo>
                    <a:pt x="32" y="0"/>
                  </a:lnTo>
                  <a:lnTo>
                    <a:pt x="32"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7" name="Freeform 439"/>
            <p:cNvSpPr>
              <a:spLocks/>
            </p:cNvSpPr>
            <p:nvPr/>
          </p:nvSpPr>
          <p:spPr bwMode="auto">
            <a:xfrm>
              <a:off x="3985" y="3181"/>
              <a:ext cx="36" cy="110"/>
            </a:xfrm>
            <a:custGeom>
              <a:avLst/>
              <a:gdLst>
                <a:gd name="T0" fmla="*/ 0 w 72"/>
                <a:gd name="T1" fmla="*/ 47 h 220"/>
                <a:gd name="T2" fmla="*/ 24 w 72"/>
                <a:gd name="T3" fmla="*/ 131 h 220"/>
                <a:gd name="T4" fmla="*/ 19 w 72"/>
                <a:gd name="T5" fmla="*/ 220 h 220"/>
                <a:gd name="T6" fmla="*/ 66 w 72"/>
                <a:gd name="T7" fmla="*/ 123 h 220"/>
                <a:gd name="T8" fmla="*/ 72 w 72"/>
                <a:gd name="T9" fmla="*/ 38 h 220"/>
                <a:gd name="T10" fmla="*/ 43 w 72"/>
                <a:gd name="T11" fmla="*/ 0 h 220"/>
                <a:gd name="T12" fmla="*/ 0 w 72"/>
                <a:gd name="T13" fmla="*/ 47 h 220"/>
                <a:gd name="T14" fmla="*/ 0 w 72"/>
                <a:gd name="T15" fmla="*/ 47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220">
                  <a:moveTo>
                    <a:pt x="0" y="47"/>
                  </a:moveTo>
                  <a:lnTo>
                    <a:pt x="24" y="131"/>
                  </a:lnTo>
                  <a:lnTo>
                    <a:pt x="19" y="220"/>
                  </a:lnTo>
                  <a:lnTo>
                    <a:pt x="66" y="123"/>
                  </a:lnTo>
                  <a:lnTo>
                    <a:pt x="72" y="38"/>
                  </a:lnTo>
                  <a:lnTo>
                    <a:pt x="43" y="0"/>
                  </a:lnTo>
                  <a:lnTo>
                    <a:pt x="0" y="47"/>
                  </a:lnTo>
                  <a:lnTo>
                    <a:pt x="0" y="47"/>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8" name="Freeform 440"/>
            <p:cNvSpPr>
              <a:spLocks/>
            </p:cNvSpPr>
            <p:nvPr/>
          </p:nvSpPr>
          <p:spPr bwMode="auto">
            <a:xfrm>
              <a:off x="3964" y="3152"/>
              <a:ext cx="57" cy="51"/>
            </a:xfrm>
            <a:custGeom>
              <a:avLst/>
              <a:gdLst>
                <a:gd name="T0" fmla="*/ 0 w 114"/>
                <a:gd name="T1" fmla="*/ 7 h 101"/>
                <a:gd name="T2" fmla="*/ 42 w 114"/>
                <a:gd name="T3" fmla="*/ 101 h 101"/>
                <a:gd name="T4" fmla="*/ 114 w 114"/>
                <a:gd name="T5" fmla="*/ 95 h 101"/>
                <a:gd name="T6" fmla="*/ 112 w 114"/>
                <a:gd name="T7" fmla="*/ 93 h 101"/>
                <a:gd name="T8" fmla="*/ 112 w 114"/>
                <a:gd name="T9" fmla="*/ 89 h 101"/>
                <a:gd name="T10" fmla="*/ 110 w 114"/>
                <a:gd name="T11" fmla="*/ 83 h 101"/>
                <a:gd name="T12" fmla="*/ 108 w 114"/>
                <a:gd name="T13" fmla="*/ 78 h 101"/>
                <a:gd name="T14" fmla="*/ 106 w 114"/>
                <a:gd name="T15" fmla="*/ 70 h 101"/>
                <a:gd name="T16" fmla="*/ 102 w 114"/>
                <a:gd name="T17" fmla="*/ 61 h 101"/>
                <a:gd name="T18" fmla="*/ 99 w 114"/>
                <a:gd name="T19" fmla="*/ 53 h 101"/>
                <a:gd name="T20" fmla="*/ 93 w 114"/>
                <a:gd name="T21" fmla="*/ 44 h 101"/>
                <a:gd name="T22" fmla="*/ 89 w 114"/>
                <a:gd name="T23" fmla="*/ 38 h 101"/>
                <a:gd name="T24" fmla="*/ 87 w 114"/>
                <a:gd name="T25" fmla="*/ 32 h 101"/>
                <a:gd name="T26" fmla="*/ 83 w 114"/>
                <a:gd name="T27" fmla="*/ 26 h 101"/>
                <a:gd name="T28" fmla="*/ 81 w 114"/>
                <a:gd name="T29" fmla="*/ 23 h 101"/>
                <a:gd name="T30" fmla="*/ 76 w 114"/>
                <a:gd name="T31" fmla="*/ 15 h 101"/>
                <a:gd name="T32" fmla="*/ 70 w 114"/>
                <a:gd name="T33" fmla="*/ 9 h 101"/>
                <a:gd name="T34" fmla="*/ 62 w 114"/>
                <a:gd name="T35" fmla="*/ 2 h 101"/>
                <a:gd name="T36" fmla="*/ 61 w 114"/>
                <a:gd name="T37" fmla="*/ 0 h 101"/>
                <a:gd name="T38" fmla="*/ 0 w 114"/>
                <a:gd name="T39" fmla="*/ 7 h 101"/>
                <a:gd name="T40" fmla="*/ 0 w 114"/>
                <a:gd name="T41" fmla="*/ 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01">
                  <a:moveTo>
                    <a:pt x="0" y="7"/>
                  </a:moveTo>
                  <a:lnTo>
                    <a:pt x="42" y="101"/>
                  </a:lnTo>
                  <a:lnTo>
                    <a:pt x="114" y="95"/>
                  </a:lnTo>
                  <a:lnTo>
                    <a:pt x="112" y="93"/>
                  </a:lnTo>
                  <a:lnTo>
                    <a:pt x="112" y="89"/>
                  </a:lnTo>
                  <a:lnTo>
                    <a:pt x="110" y="83"/>
                  </a:lnTo>
                  <a:lnTo>
                    <a:pt x="108" y="78"/>
                  </a:lnTo>
                  <a:lnTo>
                    <a:pt x="106" y="70"/>
                  </a:lnTo>
                  <a:lnTo>
                    <a:pt x="102" y="61"/>
                  </a:lnTo>
                  <a:lnTo>
                    <a:pt x="99" y="53"/>
                  </a:lnTo>
                  <a:lnTo>
                    <a:pt x="93" y="44"/>
                  </a:lnTo>
                  <a:lnTo>
                    <a:pt x="89" y="38"/>
                  </a:lnTo>
                  <a:lnTo>
                    <a:pt x="87" y="32"/>
                  </a:lnTo>
                  <a:lnTo>
                    <a:pt x="83" y="26"/>
                  </a:lnTo>
                  <a:lnTo>
                    <a:pt x="81" y="23"/>
                  </a:lnTo>
                  <a:lnTo>
                    <a:pt x="76" y="15"/>
                  </a:lnTo>
                  <a:lnTo>
                    <a:pt x="70" y="9"/>
                  </a:lnTo>
                  <a:lnTo>
                    <a:pt x="62" y="2"/>
                  </a:lnTo>
                  <a:lnTo>
                    <a:pt x="61" y="0"/>
                  </a:lnTo>
                  <a:lnTo>
                    <a:pt x="0" y="7"/>
                  </a:lnTo>
                  <a:lnTo>
                    <a:pt x="0" y="7"/>
                  </a:lnTo>
                  <a:close/>
                </a:path>
              </a:pathLst>
            </a:custGeom>
            <a:solidFill>
              <a:srgbClr val="2E69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5849" name="Freeform 441"/>
            <p:cNvSpPr>
              <a:spLocks/>
            </p:cNvSpPr>
            <p:nvPr/>
          </p:nvSpPr>
          <p:spPr bwMode="auto">
            <a:xfrm>
              <a:off x="3707" y="2911"/>
              <a:ext cx="49" cy="14"/>
            </a:xfrm>
            <a:custGeom>
              <a:avLst/>
              <a:gdLst>
                <a:gd name="T0" fmla="*/ 99 w 99"/>
                <a:gd name="T1" fmla="*/ 0 h 29"/>
                <a:gd name="T2" fmla="*/ 11 w 99"/>
                <a:gd name="T3" fmla="*/ 10 h 29"/>
                <a:gd name="T4" fmla="*/ 0 w 99"/>
                <a:gd name="T5" fmla="*/ 27 h 29"/>
                <a:gd name="T6" fmla="*/ 99 w 99"/>
                <a:gd name="T7" fmla="*/ 29 h 29"/>
                <a:gd name="T8" fmla="*/ 99 w 99"/>
                <a:gd name="T9" fmla="*/ 0 h 29"/>
                <a:gd name="T10" fmla="*/ 99 w 99"/>
                <a:gd name="T11" fmla="*/ 0 h 29"/>
              </a:gdLst>
              <a:ahLst/>
              <a:cxnLst>
                <a:cxn ang="0">
                  <a:pos x="T0" y="T1"/>
                </a:cxn>
                <a:cxn ang="0">
                  <a:pos x="T2" y="T3"/>
                </a:cxn>
                <a:cxn ang="0">
                  <a:pos x="T4" y="T5"/>
                </a:cxn>
                <a:cxn ang="0">
                  <a:pos x="T6" y="T7"/>
                </a:cxn>
                <a:cxn ang="0">
                  <a:pos x="T8" y="T9"/>
                </a:cxn>
                <a:cxn ang="0">
                  <a:pos x="T10" y="T11"/>
                </a:cxn>
              </a:cxnLst>
              <a:rect l="0" t="0" r="r" b="b"/>
              <a:pathLst>
                <a:path w="99" h="29">
                  <a:moveTo>
                    <a:pt x="99" y="0"/>
                  </a:moveTo>
                  <a:lnTo>
                    <a:pt x="11" y="10"/>
                  </a:lnTo>
                  <a:lnTo>
                    <a:pt x="0" y="27"/>
                  </a:lnTo>
                  <a:lnTo>
                    <a:pt x="99" y="29"/>
                  </a:lnTo>
                  <a:lnTo>
                    <a:pt x="99" y="0"/>
                  </a:lnTo>
                  <a:lnTo>
                    <a:pt x="99" y="0"/>
                  </a:lnTo>
                  <a:close/>
                </a:path>
              </a:pathLst>
            </a:custGeom>
            <a:solidFill>
              <a:srgbClr val="FF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46</a:t>
            </a:fld>
            <a:endParaRPr lang="en-US">
              <a:solidFill>
                <a:srgbClr val="FFFFFF"/>
              </a:solidFill>
            </a:endParaRPr>
          </a:p>
        </p:txBody>
      </p:sp>
      <p:sp>
        <p:nvSpPr>
          <p:cNvPr id="240" name="Rectangle 239"/>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42670400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a:xfrm>
            <a:off x="457200" y="274638"/>
            <a:ext cx="8229600" cy="1246187"/>
          </a:xfrm>
        </p:spPr>
        <p:txBody>
          <a:bodyPr/>
          <a:lstStyle/>
          <a:p>
            <a:r>
              <a:rPr lang="en-US" sz="3600" b="1" u="sng" dirty="0"/>
              <a:t>Culture and Dietary Practices</a:t>
            </a:r>
            <a:br>
              <a:rPr lang="en-US" sz="3600" b="1" u="sng" dirty="0"/>
            </a:br>
            <a:r>
              <a:rPr lang="en-US" sz="3200" dirty="0"/>
              <a:t>(continued)</a:t>
            </a:r>
          </a:p>
        </p:txBody>
      </p:sp>
      <p:sp>
        <p:nvSpPr>
          <p:cNvPr id="14339" name="Rectangle 3"/>
          <p:cNvSpPr>
            <a:spLocks noGrp="1" noChangeArrowheads="1"/>
          </p:cNvSpPr>
          <p:nvPr>
            <p:ph type="body" sz="half" idx="1"/>
          </p:nvPr>
        </p:nvSpPr>
        <p:spPr>
          <a:xfrm>
            <a:off x="457200" y="1689100"/>
            <a:ext cx="5462588" cy="3921125"/>
          </a:xfrm>
        </p:spPr>
        <p:txBody>
          <a:bodyPr/>
          <a:lstStyle/>
          <a:p>
            <a:pPr>
              <a:spcBef>
                <a:spcPct val="50000"/>
              </a:spcBef>
              <a:buFont typeface="Wingdings" pitchFamily="2" charset="2"/>
              <a:buChar char="v"/>
            </a:pPr>
            <a:r>
              <a:rPr lang="en-US" sz="3600" b="1" dirty="0">
                <a:solidFill>
                  <a:srgbClr val="002060"/>
                </a:solidFill>
                <a:effectLst>
                  <a:outerShdw blurRad="38100" dist="38100" dir="2700000" algn="tl">
                    <a:srgbClr val="000000">
                      <a:alpha val="43137"/>
                    </a:srgbClr>
                  </a:outerShdw>
                </a:effectLst>
              </a:rPr>
              <a:t>Americans</a:t>
            </a:r>
            <a:r>
              <a:rPr lang="en-US" sz="3600" b="1" dirty="0">
                <a:effectLst>
                  <a:outerShdw blurRad="38100" dist="38100" dir="2700000" algn="tl">
                    <a:srgbClr val="000000">
                      <a:alpha val="43137"/>
                    </a:srgbClr>
                  </a:outerShdw>
                </a:effectLst>
              </a:rPr>
              <a:t> eat a lot of meat, fast foods, and processed foods</a:t>
            </a:r>
          </a:p>
          <a:p>
            <a:pPr>
              <a:spcBef>
                <a:spcPct val="50000"/>
              </a:spcBef>
              <a:buFont typeface="Wingdings" pitchFamily="2" charset="2"/>
              <a:buChar char="v"/>
            </a:pPr>
            <a:r>
              <a:rPr lang="en-US" sz="3600" b="1" dirty="0">
                <a:effectLst>
                  <a:outerShdw blurRad="38100" dist="38100" dir="2700000" algn="tl">
                    <a:srgbClr val="000000">
                      <a:alpha val="43137"/>
                    </a:srgbClr>
                  </a:outerShdw>
                </a:effectLst>
              </a:rPr>
              <a:t>Use of sauce and spices are culturally related</a:t>
            </a:r>
          </a:p>
        </p:txBody>
      </p:sp>
      <p:grpSp>
        <p:nvGrpSpPr>
          <p:cNvPr id="14863" name="Group 527"/>
          <p:cNvGrpSpPr>
            <a:grpSpLocks noChangeAspect="1"/>
          </p:cNvGrpSpPr>
          <p:nvPr/>
        </p:nvGrpSpPr>
        <p:grpSpPr bwMode="auto">
          <a:xfrm>
            <a:off x="6440488" y="1825625"/>
            <a:ext cx="1552575" cy="1812925"/>
            <a:chOff x="2069" y="2101"/>
            <a:chExt cx="1515" cy="1418"/>
          </a:xfrm>
        </p:grpSpPr>
        <p:sp>
          <p:nvSpPr>
            <p:cNvPr id="14862" name="AutoShape 526"/>
            <p:cNvSpPr>
              <a:spLocks noChangeAspect="1" noChangeArrowheads="1" noTextEdit="1"/>
            </p:cNvSpPr>
            <p:nvPr/>
          </p:nvSpPr>
          <p:spPr bwMode="auto">
            <a:xfrm>
              <a:off x="2069" y="2101"/>
              <a:ext cx="1515" cy="1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864" name="Freeform 528"/>
            <p:cNvSpPr>
              <a:spLocks/>
            </p:cNvSpPr>
            <p:nvPr/>
          </p:nvSpPr>
          <p:spPr bwMode="auto">
            <a:xfrm>
              <a:off x="2578" y="2131"/>
              <a:ext cx="395" cy="341"/>
            </a:xfrm>
            <a:custGeom>
              <a:avLst/>
              <a:gdLst>
                <a:gd name="T0" fmla="*/ 295 w 789"/>
                <a:gd name="T1" fmla="*/ 652 h 680"/>
                <a:gd name="T2" fmla="*/ 270 w 789"/>
                <a:gd name="T3" fmla="*/ 496 h 680"/>
                <a:gd name="T4" fmla="*/ 789 w 789"/>
                <a:gd name="T5" fmla="*/ 247 h 680"/>
                <a:gd name="T6" fmla="*/ 732 w 789"/>
                <a:gd name="T7" fmla="*/ 0 h 680"/>
                <a:gd name="T8" fmla="*/ 150 w 789"/>
                <a:gd name="T9" fmla="*/ 340 h 680"/>
                <a:gd name="T10" fmla="*/ 36 w 789"/>
                <a:gd name="T11" fmla="*/ 355 h 680"/>
                <a:gd name="T12" fmla="*/ 0 w 789"/>
                <a:gd name="T13" fmla="*/ 422 h 680"/>
                <a:gd name="T14" fmla="*/ 65 w 789"/>
                <a:gd name="T15" fmla="*/ 473 h 680"/>
                <a:gd name="T16" fmla="*/ 84 w 789"/>
                <a:gd name="T17" fmla="*/ 680 h 680"/>
                <a:gd name="T18" fmla="*/ 295 w 789"/>
                <a:gd name="T19" fmla="*/ 652 h 680"/>
                <a:gd name="T20" fmla="*/ 295 w 789"/>
                <a:gd name="T21" fmla="*/ 652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9" h="680">
                  <a:moveTo>
                    <a:pt x="295" y="652"/>
                  </a:moveTo>
                  <a:lnTo>
                    <a:pt x="270" y="496"/>
                  </a:lnTo>
                  <a:lnTo>
                    <a:pt x="789" y="247"/>
                  </a:lnTo>
                  <a:lnTo>
                    <a:pt x="732" y="0"/>
                  </a:lnTo>
                  <a:lnTo>
                    <a:pt x="150" y="340"/>
                  </a:lnTo>
                  <a:lnTo>
                    <a:pt x="36" y="355"/>
                  </a:lnTo>
                  <a:lnTo>
                    <a:pt x="0" y="422"/>
                  </a:lnTo>
                  <a:lnTo>
                    <a:pt x="65" y="473"/>
                  </a:lnTo>
                  <a:lnTo>
                    <a:pt x="84" y="680"/>
                  </a:lnTo>
                  <a:lnTo>
                    <a:pt x="295" y="652"/>
                  </a:lnTo>
                  <a:lnTo>
                    <a:pt x="295" y="6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5" name="Freeform 529"/>
            <p:cNvSpPr>
              <a:spLocks/>
            </p:cNvSpPr>
            <p:nvPr/>
          </p:nvSpPr>
          <p:spPr bwMode="auto">
            <a:xfrm>
              <a:off x="2334" y="2442"/>
              <a:ext cx="709" cy="896"/>
            </a:xfrm>
            <a:custGeom>
              <a:avLst/>
              <a:gdLst>
                <a:gd name="T0" fmla="*/ 1418 w 1418"/>
                <a:gd name="T1" fmla="*/ 263 h 1793"/>
                <a:gd name="T2" fmla="*/ 1403 w 1418"/>
                <a:gd name="T3" fmla="*/ 236 h 1793"/>
                <a:gd name="T4" fmla="*/ 1386 w 1418"/>
                <a:gd name="T5" fmla="*/ 211 h 1793"/>
                <a:gd name="T6" fmla="*/ 1365 w 1418"/>
                <a:gd name="T7" fmla="*/ 187 h 1793"/>
                <a:gd name="T8" fmla="*/ 1340 w 1418"/>
                <a:gd name="T9" fmla="*/ 166 h 1793"/>
                <a:gd name="T10" fmla="*/ 1310 w 1418"/>
                <a:gd name="T11" fmla="*/ 143 h 1793"/>
                <a:gd name="T12" fmla="*/ 1280 w 1418"/>
                <a:gd name="T13" fmla="*/ 122 h 1793"/>
                <a:gd name="T14" fmla="*/ 1244 w 1418"/>
                <a:gd name="T15" fmla="*/ 101 h 1793"/>
                <a:gd name="T16" fmla="*/ 1206 w 1418"/>
                <a:gd name="T17" fmla="*/ 84 h 1793"/>
                <a:gd name="T18" fmla="*/ 1164 w 1418"/>
                <a:gd name="T19" fmla="*/ 67 h 1793"/>
                <a:gd name="T20" fmla="*/ 1122 w 1418"/>
                <a:gd name="T21" fmla="*/ 52 h 1793"/>
                <a:gd name="T22" fmla="*/ 1074 w 1418"/>
                <a:gd name="T23" fmla="*/ 37 h 1793"/>
                <a:gd name="T24" fmla="*/ 1027 w 1418"/>
                <a:gd name="T25" fmla="*/ 27 h 1793"/>
                <a:gd name="T26" fmla="*/ 977 w 1418"/>
                <a:gd name="T27" fmla="*/ 16 h 1793"/>
                <a:gd name="T28" fmla="*/ 928 w 1418"/>
                <a:gd name="T29" fmla="*/ 10 h 1793"/>
                <a:gd name="T30" fmla="*/ 875 w 1418"/>
                <a:gd name="T31" fmla="*/ 4 h 1793"/>
                <a:gd name="T32" fmla="*/ 823 w 1418"/>
                <a:gd name="T33" fmla="*/ 2 h 1793"/>
                <a:gd name="T34" fmla="*/ 772 w 1418"/>
                <a:gd name="T35" fmla="*/ 0 h 1793"/>
                <a:gd name="T36" fmla="*/ 719 w 1418"/>
                <a:gd name="T37" fmla="*/ 0 h 1793"/>
                <a:gd name="T38" fmla="*/ 668 w 1418"/>
                <a:gd name="T39" fmla="*/ 2 h 1793"/>
                <a:gd name="T40" fmla="*/ 614 w 1418"/>
                <a:gd name="T41" fmla="*/ 8 h 1793"/>
                <a:gd name="T42" fmla="*/ 559 w 1418"/>
                <a:gd name="T43" fmla="*/ 12 h 1793"/>
                <a:gd name="T44" fmla="*/ 506 w 1418"/>
                <a:gd name="T45" fmla="*/ 21 h 1793"/>
                <a:gd name="T46" fmla="*/ 453 w 1418"/>
                <a:gd name="T47" fmla="*/ 31 h 1793"/>
                <a:gd name="T48" fmla="*/ 400 w 1418"/>
                <a:gd name="T49" fmla="*/ 46 h 1793"/>
                <a:gd name="T50" fmla="*/ 346 w 1418"/>
                <a:gd name="T51" fmla="*/ 59 h 1793"/>
                <a:gd name="T52" fmla="*/ 293 w 1418"/>
                <a:gd name="T53" fmla="*/ 78 h 1793"/>
                <a:gd name="T54" fmla="*/ 242 w 1418"/>
                <a:gd name="T55" fmla="*/ 99 h 1793"/>
                <a:gd name="T56" fmla="*/ 190 w 1418"/>
                <a:gd name="T57" fmla="*/ 126 h 1793"/>
                <a:gd name="T58" fmla="*/ 139 w 1418"/>
                <a:gd name="T59" fmla="*/ 152 h 1793"/>
                <a:gd name="T60" fmla="*/ 92 w 1418"/>
                <a:gd name="T61" fmla="*/ 185 h 1793"/>
                <a:gd name="T62" fmla="*/ 44 w 1418"/>
                <a:gd name="T63" fmla="*/ 219 h 1793"/>
                <a:gd name="T64" fmla="*/ 0 w 1418"/>
                <a:gd name="T65" fmla="*/ 259 h 1793"/>
                <a:gd name="T66" fmla="*/ 228 w 1418"/>
                <a:gd name="T67" fmla="*/ 1658 h 1793"/>
                <a:gd name="T68" fmla="*/ 251 w 1418"/>
                <a:gd name="T69" fmla="*/ 1694 h 1793"/>
                <a:gd name="T70" fmla="*/ 278 w 1418"/>
                <a:gd name="T71" fmla="*/ 1723 h 1793"/>
                <a:gd name="T72" fmla="*/ 310 w 1418"/>
                <a:gd name="T73" fmla="*/ 1745 h 1793"/>
                <a:gd name="T74" fmla="*/ 346 w 1418"/>
                <a:gd name="T75" fmla="*/ 1764 h 1793"/>
                <a:gd name="T76" fmla="*/ 381 w 1418"/>
                <a:gd name="T77" fmla="*/ 1776 h 1793"/>
                <a:gd name="T78" fmla="*/ 419 w 1418"/>
                <a:gd name="T79" fmla="*/ 1785 h 1793"/>
                <a:gd name="T80" fmla="*/ 457 w 1418"/>
                <a:gd name="T81" fmla="*/ 1789 h 1793"/>
                <a:gd name="T82" fmla="*/ 495 w 1418"/>
                <a:gd name="T83" fmla="*/ 1793 h 1793"/>
                <a:gd name="T84" fmla="*/ 529 w 1418"/>
                <a:gd name="T85" fmla="*/ 1791 h 1793"/>
                <a:gd name="T86" fmla="*/ 561 w 1418"/>
                <a:gd name="T87" fmla="*/ 1789 h 1793"/>
                <a:gd name="T88" fmla="*/ 593 w 1418"/>
                <a:gd name="T89" fmla="*/ 1785 h 1793"/>
                <a:gd name="T90" fmla="*/ 618 w 1418"/>
                <a:gd name="T91" fmla="*/ 1781 h 1793"/>
                <a:gd name="T92" fmla="*/ 643 w 1418"/>
                <a:gd name="T93" fmla="*/ 1776 h 1793"/>
                <a:gd name="T94" fmla="*/ 668 w 1418"/>
                <a:gd name="T95" fmla="*/ 1772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8" h="1793">
                  <a:moveTo>
                    <a:pt x="1251" y="706"/>
                  </a:moveTo>
                  <a:lnTo>
                    <a:pt x="1259" y="460"/>
                  </a:lnTo>
                  <a:lnTo>
                    <a:pt x="1415" y="462"/>
                  </a:lnTo>
                  <a:lnTo>
                    <a:pt x="1418" y="263"/>
                  </a:lnTo>
                  <a:lnTo>
                    <a:pt x="1413" y="255"/>
                  </a:lnTo>
                  <a:lnTo>
                    <a:pt x="1411" y="249"/>
                  </a:lnTo>
                  <a:lnTo>
                    <a:pt x="1407" y="242"/>
                  </a:lnTo>
                  <a:lnTo>
                    <a:pt x="1403" y="236"/>
                  </a:lnTo>
                  <a:lnTo>
                    <a:pt x="1399" y="230"/>
                  </a:lnTo>
                  <a:lnTo>
                    <a:pt x="1396" y="225"/>
                  </a:lnTo>
                  <a:lnTo>
                    <a:pt x="1390" y="217"/>
                  </a:lnTo>
                  <a:lnTo>
                    <a:pt x="1386" y="211"/>
                  </a:lnTo>
                  <a:lnTo>
                    <a:pt x="1380" y="206"/>
                  </a:lnTo>
                  <a:lnTo>
                    <a:pt x="1377" y="200"/>
                  </a:lnTo>
                  <a:lnTo>
                    <a:pt x="1369" y="192"/>
                  </a:lnTo>
                  <a:lnTo>
                    <a:pt x="1365" y="187"/>
                  </a:lnTo>
                  <a:lnTo>
                    <a:pt x="1358" y="181"/>
                  </a:lnTo>
                  <a:lnTo>
                    <a:pt x="1352" y="175"/>
                  </a:lnTo>
                  <a:lnTo>
                    <a:pt x="1346" y="170"/>
                  </a:lnTo>
                  <a:lnTo>
                    <a:pt x="1340" y="166"/>
                  </a:lnTo>
                  <a:lnTo>
                    <a:pt x="1331" y="158"/>
                  </a:lnTo>
                  <a:lnTo>
                    <a:pt x="1325" y="152"/>
                  </a:lnTo>
                  <a:lnTo>
                    <a:pt x="1318" y="147"/>
                  </a:lnTo>
                  <a:lnTo>
                    <a:pt x="1310" y="143"/>
                  </a:lnTo>
                  <a:lnTo>
                    <a:pt x="1302" y="135"/>
                  </a:lnTo>
                  <a:lnTo>
                    <a:pt x="1295" y="132"/>
                  </a:lnTo>
                  <a:lnTo>
                    <a:pt x="1285" y="126"/>
                  </a:lnTo>
                  <a:lnTo>
                    <a:pt x="1280" y="122"/>
                  </a:lnTo>
                  <a:lnTo>
                    <a:pt x="1270" y="114"/>
                  </a:lnTo>
                  <a:lnTo>
                    <a:pt x="1261" y="111"/>
                  </a:lnTo>
                  <a:lnTo>
                    <a:pt x="1251" y="105"/>
                  </a:lnTo>
                  <a:lnTo>
                    <a:pt x="1244" y="101"/>
                  </a:lnTo>
                  <a:lnTo>
                    <a:pt x="1234" y="95"/>
                  </a:lnTo>
                  <a:lnTo>
                    <a:pt x="1225" y="92"/>
                  </a:lnTo>
                  <a:lnTo>
                    <a:pt x="1215" y="88"/>
                  </a:lnTo>
                  <a:lnTo>
                    <a:pt x="1206" y="84"/>
                  </a:lnTo>
                  <a:lnTo>
                    <a:pt x="1196" y="78"/>
                  </a:lnTo>
                  <a:lnTo>
                    <a:pt x="1185" y="75"/>
                  </a:lnTo>
                  <a:lnTo>
                    <a:pt x="1175" y="71"/>
                  </a:lnTo>
                  <a:lnTo>
                    <a:pt x="1164" y="67"/>
                  </a:lnTo>
                  <a:lnTo>
                    <a:pt x="1154" y="63"/>
                  </a:lnTo>
                  <a:lnTo>
                    <a:pt x="1143" y="57"/>
                  </a:lnTo>
                  <a:lnTo>
                    <a:pt x="1131" y="54"/>
                  </a:lnTo>
                  <a:lnTo>
                    <a:pt x="1122" y="52"/>
                  </a:lnTo>
                  <a:lnTo>
                    <a:pt x="1109" y="48"/>
                  </a:lnTo>
                  <a:lnTo>
                    <a:pt x="1097" y="44"/>
                  </a:lnTo>
                  <a:lnTo>
                    <a:pt x="1086" y="40"/>
                  </a:lnTo>
                  <a:lnTo>
                    <a:pt x="1074" y="37"/>
                  </a:lnTo>
                  <a:lnTo>
                    <a:pt x="1063" y="35"/>
                  </a:lnTo>
                  <a:lnTo>
                    <a:pt x="1052" y="31"/>
                  </a:lnTo>
                  <a:lnTo>
                    <a:pt x="1038" y="29"/>
                  </a:lnTo>
                  <a:lnTo>
                    <a:pt x="1027" y="27"/>
                  </a:lnTo>
                  <a:lnTo>
                    <a:pt x="1015" y="23"/>
                  </a:lnTo>
                  <a:lnTo>
                    <a:pt x="1002" y="19"/>
                  </a:lnTo>
                  <a:lnTo>
                    <a:pt x="989" y="17"/>
                  </a:lnTo>
                  <a:lnTo>
                    <a:pt x="977" y="16"/>
                  </a:lnTo>
                  <a:lnTo>
                    <a:pt x="964" y="14"/>
                  </a:lnTo>
                  <a:lnTo>
                    <a:pt x="953" y="12"/>
                  </a:lnTo>
                  <a:lnTo>
                    <a:pt x="939" y="10"/>
                  </a:lnTo>
                  <a:lnTo>
                    <a:pt x="928" y="10"/>
                  </a:lnTo>
                  <a:lnTo>
                    <a:pt x="915" y="8"/>
                  </a:lnTo>
                  <a:lnTo>
                    <a:pt x="901" y="6"/>
                  </a:lnTo>
                  <a:lnTo>
                    <a:pt x="888" y="4"/>
                  </a:lnTo>
                  <a:lnTo>
                    <a:pt x="875" y="4"/>
                  </a:lnTo>
                  <a:lnTo>
                    <a:pt x="861" y="2"/>
                  </a:lnTo>
                  <a:lnTo>
                    <a:pt x="850" y="2"/>
                  </a:lnTo>
                  <a:lnTo>
                    <a:pt x="835" y="2"/>
                  </a:lnTo>
                  <a:lnTo>
                    <a:pt x="823" y="2"/>
                  </a:lnTo>
                  <a:lnTo>
                    <a:pt x="810" y="0"/>
                  </a:lnTo>
                  <a:lnTo>
                    <a:pt x="797" y="0"/>
                  </a:lnTo>
                  <a:lnTo>
                    <a:pt x="784" y="0"/>
                  </a:lnTo>
                  <a:lnTo>
                    <a:pt x="772" y="0"/>
                  </a:lnTo>
                  <a:lnTo>
                    <a:pt x="757" y="0"/>
                  </a:lnTo>
                  <a:lnTo>
                    <a:pt x="745" y="0"/>
                  </a:lnTo>
                  <a:lnTo>
                    <a:pt x="732" y="0"/>
                  </a:lnTo>
                  <a:lnTo>
                    <a:pt x="719" y="0"/>
                  </a:lnTo>
                  <a:lnTo>
                    <a:pt x="706" y="0"/>
                  </a:lnTo>
                  <a:lnTo>
                    <a:pt x="692" y="0"/>
                  </a:lnTo>
                  <a:lnTo>
                    <a:pt x="679" y="2"/>
                  </a:lnTo>
                  <a:lnTo>
                    <a:pt x="668" y="2"/>
                  </a:lnTo>
                  <a:lnTo>
                    <a:pt x="652" y="2"/>
                  </a:lnTo>
                  <a:lnTo>
                    <a:pt x="639" y="4"/>
                  </a:lnTo>
                  <a:lnTo>
                    <a:pt x="626" y="6"/>
                  </a:lnTo>
                  <a:lnTo>
                    <a:pt x="614" y="8"/>
                  </a:lnTo>
                  <a:lnTo>
                    <a:pt x="599" y="8"/>
                  </a:lnTo>
                  <a:lnTo>
                    <a:pt x="588" y="10"/>
                  </a:lnTo>
                  <a:lnTo>
                    <a:pt x="573" y="10"/>
                  </a:lnTo>
                  <a:lnTo>
                    <a:pt x="559" y="12"/>
                  </a:lnTo>
                  <a:lnTo>
                    <a:pt x="546" y="14"/>
                  </a:lnTo>
                  <a:lnTo>
                    <a:pt x="533" y="16"/>
                  </a:lnTo>
                  <a:lnTo>
                    <a:pt x="519" y="17"/>
                  </a:lnTo>
                  <a:lnTo>
                    <a:pt x="506" y="21"/>
                  </a:lnTo>
                  <a:lnTo>
                    <a:pt x="493" y="23"/>
                  </a:lnTo>
                  <a:lnTo>
                    <a:pt x="479" y="25"/>
                  </a:lnTo>
                  <a:lnTo>
                    <a:pt x="466" y="29"/>
                  </a:lnTo>
                  <a:lnTo>
                    <a:pt x="453" y="31"/>
                  </a:lnTo>
                  <a:lnTo>
                    <a:pt x="438" y="35"/>
                  </a:lnTo>
                  <a:lnTo>
                    <a:pt x="426" y="37"/>
                  </a:lnTo>
                  <a:lnTo>
                    <a:pt x="411" y="42"/>
                  </a:lnTo>
                  <a:lnTo>
                    <a:pt x="400" y="46"/>
                  </a:lnTo>
                  <a:lnTo>
                    <a:pt x="386" y="48"/>
                  </a:lnTo>
                  <a:lnTo>
                    <a:pt x="373" y="52"/>
                  </a:lnTo>
                  <a:lnTo>
                    <a:pt x="358" y="56"/>
                  </a:lnTo>
                  <a:lnTo>
                    <a:pt x="346" y="59"/>
                  </a:lnTo>
                  <a:lnTo>
                    <a:pt x="331" y="63"/>
                  </a:lnTo>
                  <a:lnTo>
                    <a:pt x="320" y="69"/>
                  </a:lnTo>
                  <a:lnTo>
                    <a:pt x="306" y="73"/>
                  </a:lnTo>
                  <a:lnTo>
                    <a:pt x="293" y="78"/>
                  </a:lnTo>
                  <a:lnTo>
                    <a:pt x="280" y="82"/>
                  </a:lnTo>
                  <a:lnTo>
                    <a:pt x="266" y="88"/>
                  </a:lnTo>
                  <a:lnTo>
                    <a:pt x="253" y="94"/>
                  </a:lnTo>
                  <a:lnTo>
                    <a:pt x="242" y="99"/>
                  </a:lnTo>
                  <a:lnTo>
                    <a:pt x="228" y="105"/>
                  </a:lnTo>
                  <a:lnTo>
                    <a:pt x="215" y="111"/>
                  </a:lnTo>
                  <a:lnTo>
                    <a:pt x="204" y="118"/>
                  </a:lnTo>
                  <a:lnTo>
                    <a:pt x="190" y="126"/>
                  </a:lnTo>
                  <a:lnTo>
                    <a:pt x="177" y="132"/>
                  </a:lnTo>
                  <a:lnTo>
                    <a:pt x="166" y="137"/>
                  </a:lnTo>
                  <a:lnTo>
                    <a:pt x="152" y="145"/>
                  </a:lnTo>
                  <a:lnTo>
                    <a:pt x="139" y="152"/>
                  </a:lnTo>
                  <a:lnTo>
                    <a:pt x="128" y="158"/>
                  </a:lnTo>
                  <a:lnTo>
                    <a:pt x="116" y="168"/>
                  </a:lnTo>
                  <a:lnTo>
                    <a:pt x="105" y="175"/>
                  </a:lnTo>
                  <a:lnTo>
                    <a:pt x="92" y="185"/>
                  </a:lnTo>
                  <a:lnTo>
                    <a:pt x="80" y="192"/>
                  </a:lnTo>
                  <a:lnTo>
                    <a:pt x="69" y="202"/>
                  </a:lnTo>
                  <a:lnTo>
                    <a:pt x="55" y="209"/>
                  </a:lnTo>
                  <a:lnTo>
                    <a:pt x="44" y="219"/>
                  </a:lnTo>
                  <a:lnTo>
                    <a:pt x="33" y="228"/>
                  </a:lnTo>
                  <a:lnTo>
                    <a:pt x="21" y="238"/>
                  </a:lnTo>
                  <a:lnTo>
                    <a:pt x="10" y="249"/>
                  </a:lnTo>
                  <a:lnTo>
                    <a:pt x="0" y="259"/>
                  </a:lnTo>
                  <a:lnTo>
                    <a:pt x="17" y="498"/>
                  </a:lnTo>
                  <a:lnTo>
                    <a:pt x="133" y="536"/>
                  </a:lnTo>
                  <a:lnTo>
                    <a:pt x="225" y="1648"/>
                  </a:lnTo>
                  <a:lnTo>
                    <a:pt x="228" y="1658"/>
                  </a:lnTo>
                  <a:lnTo>
                    <a:pt x="232" y="1667"/>
                  </a:lnTo>
                  <a:lnTo>
                    <a:pt x="238" y="1677"/>
                  </a:lnTo>
                  <a:lnTo>
                    <a:pt x="246" y="1686"/>
                  </a:lnTo>
                  <a:lnTo>
                    <a:pt x="251" y="1694"/>
                  </a:lnTo>
                  <a:lnTo>
                    <a:pt x="257" y="1702"/>
                  </a:lnTo>
                  <a:lnTo>
                    <a:pt x="265" y="1709"/>
                  </a:lnTo>
                  <a:lnTo>
                    <a:pt x="272" y="1717"/>
                  </a:lnTo>
                  <a:lnTo>
                    <a:pt x="278" y="1723"/>
                  </a:lnTo>
                  <a:lnTo>
                    <a:pt x="287" y="1728"/>
                  </a:lnTo>
                  <a:lnTo>
                    <a:pt x="293" y="1734"/>
                  </a:lnTo>
                  <a:lnTo>
                    <a:pt x="303" y="1740"/>
                  </a:lnTo>
                  <a:lnTo>
                    <a:pt x="310" y="1745"/>
                  </a:lnTo>
                  <a:lnTo>
                    <a:pt x="320" y="1751"/>
                  </a:lnTo>
                  <a:lnTo>
                    <a:pt x="329" y="1755"/>
                  </a:lnTo>
                  <a:lnTo>
                    <a:pt x="337" y="1761"/>
                  </a:lnTo>
                  <a:lnTo>
                    <a:pt x="346" y="1764"/>
                  </a:lnTo>
                  <a:lnTo>
                    <a:pt x="354" y="1768"/>
                  </a:lnTo>
                  <a:lnTo>
                    <a:pt x="363" y="1770"/>
                  </a:lnTo>
                  <a:lnTo>
                    <a:pt x="373" y="1774"/>
                  </a:lnTo>
                  <a:lnTo>
                    <a:pt x="381" y="1776"/>
                  </a:lnTo>
                  <a:lnTo>
                    <a:pt x="392" y="1778"/>
                  </a:lnTo>
                  <a:lnTo>
                    <a:pt x="400" y="1780"/>
                  </a:lnTo>
                  <a:lnTo>
                    <a:pt x="411" y="1783"/>
                  </a:lnTo>
                  <a:lnTo>
                    <a:pt x="419" y="1785"/>
                  </a:lnTo>
                  <a:lnTo>
                    <a:pt x="430" y="1787"/>
                  </a:lnTo>
                  <a:lnTo>
                    <a:pt x="438" y="1787"/>
                  </a:lnTo>
                  <a:lnTo>
                    <a:pt x="449" y="1789"/>
                  </a:lnTo>
                  <a:lnTo>
                    <a:pt x="457" y="1789"/>
                  </a:lnTo>
                  <a:lnTo>
                    <a:pt x="468" y="1791"/>
                  </a:lnTo>
                  <a:lnTo>
                    <a:pt x="476" y="1791"/>
                  </a:lnTo>
                  <a:lnTo>
                    <a:pt x="487" y="1793"/>
                  </a:lnTo>
                  <a:lnTo>
                    <a:pt x="495" y="1793"/>
                  </a:lnTo>
                  <a:lnTo>
                    <a:pt x="502" y="1793"/>
                  </a:lnTo>
                  <a:lnTo>
                    <a:pt x="512" y="1793"/>
                  </a:lnTo>
                  <a:lnTo>
                    <a:pt x="521" y="1793"/>
                  </a:lnTo>
                  <a:lnTo>
                    <a:pt x="529" y="1791"/>
                  </a:lnTo>
                  <a:lnTo>
                    <a:pt x="538" y="1791"/>
                  </a:lnTo>
                  <a:lnTo>
                    <a:pt x="546" y="1791"/>
                  </a:lnTo>
                  <a:lnTo>
                    <a:pt x="555" y="1791"/>
                  </a:lnTo>
                  <a:lnTo>
                    <a:pt x="561" y="1789"/>
                  </a:lnTo>
                  <a:lnTo>
                    <a:pt x="571" y="1789"/>
                  </a:lnTo>
                  <a:lnTo>
                    <a:pt x="578" y="1787"/>
                  </a:lnTo>
                  <a:lnTo>
                    <a:pt x="586" y="1787"/>
                  </a:lnTo>
                  <a:lnTo>
                    <a:pt x="593" y="1785"/>
                  </a:lnTo>
                  <a:lnTo>
                    <a:pt x="599" y="1785"/>
                  </a:lnTo>
                  <a:lnTo>
                    <a:pt x="607" y="1783"/>
                  </a:lnTo>
                  <a:lnTo>
                    <a:pt x="614" y="1783"/>
                  </a:lnTo>
                  <a:lnTo>
                    <a:pt x="618" y="1781"/>
                  </a:lnTo>
                  <a:lnTo>
                    <a:pt x="624" y="1780"/>
                  </a:lnTo>
                  <a:lnTo>
                    <a:pt x="630" y="1780"/>
                  </a:lnTo>
                  <a:lnTo>
                    <a:pt x="635" y="1778"/>
                  </a:lnTo>
                  <a:lnTo>
                    <a:pt x="643" y="1776"/>
                  </a:lnTo>
                  <a:lnTo>
                    <a:pt x="652" y="1776"/>
                  </a:lnTo>
                  <a:lnTo>
                    <a:pt x="658" y="1774"/>
                  </a:lnTo>
                  <a:lnTo>
                    <a:pt x="664" y="1772"/>
                  </a:lnTo>
                  <a:lnTo>
                    <a:pt x="668" y="1772"/>
                  </a:lnTo>
                  <a:lnTo>
                    <a:pt x="669" y="1772"/>
                  </a:lnTo>
                  <a:lnTo>
                    <a:pt x="1251" y="706"/>
                  </a:lnTo>
                  <a:lnTo>
                    <a:pt x="1251" y="7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6" name="Freeform 530"/>
            <p:cNvSpPr>
              <a:spLocks/>
            </p:cNvSpPr>
            <p:nvPr/>
          </p:nvSpPr>
          <p:spPr bwMode="auto">
            <a:xfrm>
              <a:off x="2550" y="2791"/>
              <a:ext cx="761" cy="642"/>
            </a:xfrm>
            <a:custGeom>
              <a:avLst/>
              <a:gdLst>
                <a:gd name="T0" fmla="*/ 156 w 1522"/>
                <a:gd name="T1" fmla="*/ 374 h 1283"/>
                <a:gd name="T2" fmla="*/ 165 w 1522"/>
                <a:gd name="T3" fmla="*/ 348 h 1283"/>
                <a:gd name="T4" fmla="*/ 182 w 1522"/>
                <a:gd name="T5" fmla="*/ 314 h 1283"/>
                <a:gd name="T6" fmla="*/ 209 w 1522"/>
                <a:gd name="T7" fmla="*/ 274 h 1283"/>
                <a:gd name="T8" fmla="*/ 243 w 1522"/>
                <a:gd name="T9" fmla="*/ 230 h 1283"/>
                <a:gd name="T10" fmla="*/ 289 w 1522"/>
                <a:gd name="T11" fmla="*/ 184 h 1283"/>
                <a:gd name="T12" fmla="*/ 344 w 1522"/>
                <a:gd name="T13" fmla="*/ 139 h 1283"/>
                <a:gd name="T14" fmla="*/ 412 w 1522"/>
                <a:gd name="T15" fmla="*/ 95 h 1283"/>
                <a:gd name="T16" fmla="*/ 494 w 1522"/>
                <a:gd name="T17" fmla="*/ 59 h 1283"/>
                <a:gd name="T18" fmla="*/ 589 w 1522"/>
                <a:gd name="T19" fmla="*/ 27 h 1283"/>
                <a:gd name="T20" fmla="*/ 701 w 1522"/>
                <a:gd name="T21" fmla="*/ 8 h 1283"/>
                <a:gd name="T22" fmla="*/ 829 w 1522"/>
                <a:gd name="T23" fmla="*/ 0 h 1283"/>
                <a:gd name="T24" fmla="*/ 964 w 1522"/>
                <a:gd name="T25" fmla="*/ 4 h 1283"/>
                <a:gd name="T26" fmla="*/ 1078 w 1522"/>
                <a:gd name="T27" fmla="*/ 17 h 1283"/>
                <a:gd name="T28" fmla="*/ 1175 w 1522"/>
                <a:gd name="T29" fmla="*/ 40 h 1283"/>
                <a:gd name="T30" fmla="*/ 1256 w 1522"/>
                <a:gd name="T31" fmla="*/ 68 h 1283"/>
                <a:gd name="T32" fmla="*/ 1327 w 1522"/>
                <a:gd name="T33" fmla="*/ 103 h 1283"/>
                <a:gd name="T34" fmla="*/ 1378 w 1522"/>
                <a:gd name="T35" fmla="*/ 139 h 1283"/>
                <a:gd name="T36" fmla="*/ 1422 w 1522"/>
                <a:gd name="T37" fmla="*/ 177 h 1283"/>
                <a:gd name="T38" fmla="*/ 1454 w 1522"/>
                <a:gd name="T39" fmla="*/ 215 h 1283"/>
                <a:gd name="T40" fmla="*/ 1479 w 1522"/>
                <a:gd name="T41" fmla="*/ 249 h 1283"/>
                <a:gd name="T42" fmla="*/ 1496 w 1522"/>
                <a:gd name="T43" fmla="*/ 283 h 1283"/>
                <a:gd name="T44" fmla="*/ 1509 w 1522"/>
                <a:gd name="T45" fmla="*/ 319 h 1283"/>
                <a:gd name="T46" fmla="*/ 1386 w 1522"/>
                <a:gd name="T47" fmla="*/ 460 h 1283"/>
                <a:gd name="T48" fmla="*/ 1494 w 1522"/>
                <a:gd name="T49" fmla="*/ 853 h 1283"/>
                <a:gd name="T50" fmla="*/ 1481 w 1522"/>
                <a:gd name="T51" fmla="*/ 872 h 1283"/>
                <a:gd name="T52" fmla="*/ 1454 w 1522"/>
                <a:gd name="T53" fmla="*/ 922 h 1283"/>
                <a:gd name="T54" fmla="*/ 1441 w 1522"/>
                <a:gd name="T55" fmla="*/ 950 h 1283"/>
                <a:gd name="T56" fmla="*/ 1426 w 1522"/>
                <a:gd name="T57" fmla="*/ 990 h 1283"/>
                <a:gd name="T58" fmla="*/ 1420 w 1522"/>
                <a:gd name="T59" fmla="*/ 1026 h 1283"/>
                <a:gd name="T60" fmla="*/ 1422 w 1522"/>
                <a:gd name="T61" fmla="*/ 1074 h 1283"/>
                <a:gd name="T62" fmla="*/ 1426 w 1522"/>
                <a:gd name="T63" fmla="*/ 1110 h 1283"/>
                <a:gd name="T64" fmla="*/ 1424 w 1522"/>
                <a:gd name="T65" fmla="*/ 1121 h 1283"/>
                <a:gd name="T66" fmla="*/ 1391 w 1522"/>
                <a:gd name="T67" fmla="*/ 1139 h 1283"/>
                <a:gd name="T68" fmla="*/ 1361 w 1522"/>
                <a:gd name="T69" fmla="*/ 1156 h 1283"/>
                <a:gd name="T70" fmla="*/ 1321 w 1522"/>
                <a:gd name="T71" fmla="*/ 1175 h 1283"/>
                <a:gd name="T72" fmla="*/ 1275 w 1522"/>
                <a:gd name="T73" fmla="*/ 1196 h 1283"/>
                <a:gd name="T74" fmla="*/ 1218 w 1522"/>
                <a:gd name="T75" fmla="*/ 1216 h 1283"/>
                <a:gd name="T76" fmla="*/ 1154 w 1522"/>
                <a:gd name="T77" fmla="*/ 1236 h 1283"/>
                <a:gd name="T78" fmla="*/ 1083 w 1522"/>
                <a:gd name="T79" fmla="*/ 1253 h 1283"/>
                <a:gd name="T80" fmla="*/ 1007 w 1522"/>
                <a:gd name="T81" fmla="*/ 1270 h 1283"/>
                <a:gd name="T82" fmla="*/ 924 w 1522"/>
                <a:gd name="T83" fmla="*/ 1277 h 1283"/>
                <a:gd name="T84" fmla="*/ 834 w 1522"/>
                <a:gd name="T85" fmla="*/ 1283 h 1283"/>
                <a:gd name="T86" fmla="*/ 743 w 1522"/>
                <a:gd name="T87" fmla="*/ 1281 h 1283"/>
                <a:gd name="T88" fmla="*/ 0 w 1522"/>
                <a:gd name="T89" fmla="*/ 1015 h 1283"/>
                <a:gd name="T90" fmla="*/ 180 w 1522"/>
                <a:gd name="T91" fmla="*/ 772 h 1283"/>
                <a:gd name="T92" fmla="*/ 161 w 1522"/>
                <a:gd name="T93" fmla="*/ 728 h 1283"/>
                <a:gd name="T94" fmla="*/ 154 w 1522"/>
                <a:gd name="T95" fmla="*/ 696 h 1283"/>
                <a:gd name="T96" fmla="*/ 150 w 1522"/>
                <a:gd name="T97" fmla="*/ 660 h 1283"/>
                <a:gd name="T98" fmla="*/ 156 w 1522"/>
                <a:gd name="T99" fmla="*/ 625 h 1283"/>
                <a:gd name="T100" fmla="*/ 150 w 1522"/>
                <a:gd name="T101" fmla="*/ 393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22" h="1283">
                  <a:moveTo>
                    <a:pt x="150" y="393"/>
                  </a:moveTo>
                  <a:lnTo>
                    <a:pt x="150" y="390"/>
                  </a:lnTo>
                  <a:lnTo>
                    <a:pt x="150" y="388"/>
                  </a:lnTo>
                  <a:lnTo>
                    <a:pt x="152" y="382"/>
                  </a:lnTo>
                  <a:lnTo>
                    <a:pt x="156" y="374"/>
                  </a:lnTo>
                  <a:lnTo>
                    <a:pt x="156" y="369"/>
                  </a:lnTo>
                  <a:lnTo>
                    <a:pt x="158" y="365"/>
                  </a:lnTo>
                  <a:lnTo>
                    <a:pt x="160" y="359"/>
                  </a:lnTo>
                  <a:lnTo>
                    <a:pt x="163" y="355"/>
                  </a:lnTo>
                  <a:lnTo>
                    <a:pt x="165" y="348"/>
                  </a:lnTo>
                  <a:lnTo>
                    <a:pt x="167" y="342"/>
                  </a:lnTo>
                  <a:lnTo>
                    <a:pt x="171" y="336"/>
                  </a:lnTo>
                  <a:lnTo>
                    <a:pt x="177" y="329"/>
                  </a:lnTo>
                  <a:lnTo>
                    <a:pt x="179" y="321"/>
                  </a:lnTo>
                  <a:lnTo>
                    <a:pt x="182" y="314"/>
                  </a:lnTo>
                  <a:lnTo>
                    <a:pt x="186" y="306"/>
                  </a:lnTo>
                  <a:lnTo>
                    <a:pt x="192" y="298"/>
                  </a:lnTo>
                  <a:lnTo>
                    <a:pt x="198" y="289"/>
                  </a:lnTo>
                  <a:lnTo>
                    <a:pt x="203" y="281"/>
                  </a:lnTo>
                  <a:lnTo>
                    <a:pt x="209" y="274"/>
                  </a:lnTo>
                  <a:lnTo>
                    <a:pt x="217" y="266"/>
                  </a:lnTo>
                  <a:lnTo>
                    <a:pt x="222" y="257"/>
                  </a:lnTo>
                  <a:lnTo>
                    <a:pt x="228" y="247"/>
                  </a:lnTo>
                  <a:lnTo>
                    <a:pt x="236" y="239"/>
                  </a:lnTo>
                  <a:lnTo>
                    <a:pt x="243" y="230"/>
                  </a:lnTo>
                  <a:lnTo>
                    <a:pt x="251" y="220"/>
                  </a:lnTo>
                  <a:lnTo>
                    <a:pt x="260" y="211"/>
                  </a:lnTo>
                  <a:lnTo>
                    <a:pt x="270" y="203"/>
                  </a:lnTo>
                  <a:lnTo>
                    <a:pt x="279" y="194"/>
                  </a:lnTo>
                  <a:lnTo>
                    <a:pt x="289" y="184"/>
                  </a:lnTo>
                  <a:lnTo>
                    <a:pt x="298" y="175"/>
                  </a:lnTo>
                  <a:lnTo>
                    <a:pt x="308" y="165"/>
                  </a:lnTo>
                  <a:lnTo>
                    <a:pt x="321" y="156"/>
                  </a:lnTo>
                  <a:lnTo>
                    <a:pt x="331" y="146"/>
                  </a:lnTo>
                  <a:lnTo>
                    <a:pt x="344" y="139"/>
                  </a:lnTo>
                  <a:lnTo>
                    <a:pt x="357" y="129"/>
                  </a:lnTo>
                  <a:lnTo>
                    <a:pt x="371" y="122"/>
                  </a:lnTo>
                  <a:lnTo>
                    <a:pt x="384" y="112"/>
                  </a:lnTo>
                  <a:lnTo>
                    <a:pt x="397" y="103"/>
                  </a:lnTo>
                  <a:lnTo>
                    <a:pt x="412" y="95"/>
                  </a:lnTo>
                  <a:lnTo>
                    <a:pt x="428" y="87"/>
                  </a:lnTo>
                  <a:lnTo>
                    <a:pt x="443" y="80"/>
                  </a:lnTo>
                  <a:lnTo>
                    <a:pt x="460" y="72"/>
                  </a:lnTo>
                  <a:lnTo>
                    <a:pt x="477" y="65"/>
                  </a:lnTo>
                  <a:lnTo>
                    <a:pt x="494" y="59"/>
                  </a:lnTo>
                  <a:lnTo>
                    <a:pt x="511" y="51"/>
                  </a:lnTo>
                  <a:lnTo>
                    <a:pt x="530" y="44"/>
                  </a:lnTo>
                  <a:lnTo>
                    <a:pt x="547" y="38"/>
                  </a:lnTo>
                  <a:lnTo>
                    <a:pt x="568" y="32"/>
                  </a:lnTo>
                  <a:lnTo>
                    <a:pt x="589" y="27"/>
                  </a:lnTo>
                  <a:lnTo>
                    <a:pt x="610" y="23"/>
                  </a:lnTo>
                  <a:lnTo>
                    <a:pt x="631" y="17"/>
                  </a:lnTo>
                  <a:lnTo>
                    <a:pt x="654" y="13"/>
                  </a:lnTo>
                  <a:lnTo>
                    <a:pt x="677" y="9"/>
                  </a:lnTo>
                  <a:lnTo>
                    <a:pt x="701" y="8"/>
                  </a:lnTo>
                  <a:lnTo>
                    <a:pt x="724" y="4"/>
                  </a:lnTo>
                  <a:lnTo>
                    <a:pt x="751" y="2"/>
                  </a:lnTo>
                  <a:lnTo>
                    <a:pt x="775" y="0"/>
                  </a:lnTo>
                  <a:lnTo>
                    <a:pt x="802" y="0"/>
                  </a:lnTo>
                  <a:lnTo>
                    <a:pt x="829" y="0"/>
                  </a:lnTo>
                  <a:lnTo>
                    <a:pt x="857" y="0"/>
                  </a:lnTo>
                  <a:lnTo>
                    <a:pt x="886" y="0"/>
                  </a:lnTo>
                  <a:lnTo>
                    <a:pt x="912" y="0"/>
                  </a:lnTo>
                  <a:lnTo>
                    <a:pt x="937" y="2"/>
                  </a:lnTo>
                  <a:lnTo>
                    <a:pt x="964" y="4"/>
                  </a:lnTo>
                  <a:lnTo>
                    <a:pt x="986" y="6"/>
                  </a:lnTo>
                  <a:lnTo>
                    <a:pt x="1011" y="8"/>
                  </a:lnTo>
                  <a:lnTo>
                    <a:pt x="1034" y="9"/>
                  </a:lnTo>
                  <a:lnTo>
                    <a:pt x="1057" y="13"/>
                  </a:lnTo>
                  <a:lnTo>
                    <a:pt x="1078" y="17"/>
                  </a:lnTo>
                  <a:lnTo>
                    <a:pt x="1099" y="21"/>
                  </a:lnTo>
                  <a:lnTo>
                    <a:pt x="1118" y="25"/>
                  </a:lnTo>
                  <a:lnTo>
                    <a:pt x="1138" y="30"/>
                  </a:lnTo>
                  <a:lnTo>
                    <a:pt x="1156" y="34"/>
                  </a:lnTo>
                  <a:lnTo>
                    <a:pt x="1175" y="40"/>
                  </a:lnTo>
                  <a:lnTo>
                    <a:pt x="1194" y="46"/>
                  </a:lnTo>
                  <a:lnTo>
                    <a:pt x="1211" y="51"/>
                  </a:lnTo>
                  <a:lnTo>
                    <a:pt x="1226" y="57"/>
                  </a:lnTo>
                  <a:lnTo>
                    <a:pt x="1241" y="63"/>
                  </a:lnTo>
                  <a:lnTo>
                    <a:pt x="1256" y="68"/>
                  </a:lnTo>
                  <a:lnTo>
                    <a:pt x="1272" y="74"/>
                  </a:lnTo>
                  <a:lnTo>
                    <a:pt x="1285" y="82"/>
                  </a:lnTo>
                  <a:lnTo>
                    <a:pt x="1298" y="87"/>
                  </a:lnTo>
                  <a:lnTo>
                    <a:pt x="1311" y="95"/>
                  </a:lnTo>
                  <a:lnTo>
                    <a:pt x="1327" y="103"/>
                  </a:lnTo>
                  <a:lnTo>
                    <a:pt x="1336" y="108"/>
                  </a:lnTo>
                  <a:lnTo>
                    <a:pt x="1348" y="118"/>
                  </a:lnTo>
                  <a:lnTo>
                    <a:pt x="1359" y="124"/>
                  </a:lnTo>
                  <a:lnTo>
                    <a:pt x="1370" y="131"/>
                  </a:lnTo>
                  <a:lnTo>
                    <a:pt x="1378" y="139"/>
                  </a:lnTo>
                  <a:lnTo>
                    <a:pt x="1387" y="146"/>
                  </a:lnTo>
                  <a:lnTo>
                    <a:pt x="1397" y="154"/>
                  </a:lnTo>
                  <a:lnTo>
                    <a:pt x="1406" y="163"/>
                  </a:lnTo>
                  <a:lnTo>
                    <a:pt x="1414" y="169"/>
                  </a:lnTo>
                  <a:lnTo>
                    <a:pt x="1422" y="177"/>
                  </a:lnTo>
                  <a:lnTo>
                    <a:pt x="1429" y="184"/>
                  </a:lnTo>
                  <a:lnTo>
                    <a:pt x="1437" y="192"/>
                  </a:lnTo>
                  <a:lnTo>
                    <a:pt x="1443" y="200"/>
                  </a:lnTo>
                  <a:lnTo>
                    <a:pt x="1448" y="207"/>
                  </a:lnTo>
                  <a:lnTo>
                    <a:pt x="1454" y="215"/>
                  </a:lnTo>
                  <a:lnTo>
                    <a:pt x="1460" y="222"/>
                  </a:lnTo>
                  <a:lnTo>
                    <a:pt x="1464" y="228"/>
                  </a:lnTo>
                  <a:lnTo>
                    <a:pt x="1469" y="236"/>
                  </a:lnTo>
                  <a:lnTo>
                    <a:pt x="1473" y="241"/>
                  </a:lnTo>
                  <a:lnTo>
                    <a:pt x="1479" y="249"/>
                  </a:lnTo>
                  <a:lnTo>
                    <a:pt x="1481" y="255"/>
                  </a:lnTo>
                  <a:lnTo>
                    <a:pt x="1484" y="260"/>
                  </a:lnTo>
                  <a:lnTo>
                    <a:pt x="1488" y="266"/>
                  </a:lnTo>
                  <a:lnTo>
                    <a:pt x="1492" y="274"/>
                  </a:lnTo>
                  <a:lnTo>
                    <a:pt x="1496" y="283"/>
                  </a:lnTo>
                  <a:lnTo>
                    <a:pt x="1502" y="295"/>
                  </a:lnTo>
                  <a:lnTo>
                    <a:pt x="1503" y="302"/>
                  </a:lnTo>
                  <a:lnTo>
                    <a:pt x="1507" y="310"/>
                  </a:lnTo>
                  <a:lnTo>
                    <a:pt x="1507" y="316"/>
                  </a:lnTo>
                  <a:lnTo>
                    <a:pt x="1509" y="319"/>
                  </a:lnTo>
                  <a:lnTo>
                    <a:pt x="1509" y="323"/>
                  </a:lnTo>
                  <a:lnTo>
                    <a:pt x="1511" y="325"/>
                  </a:lnTo>
                  <a:lnTo>
                    <a:pt x="1498" y="422"/>
                  </a:lnTo>
                  <a:lnTo>
                    <a:pt x="1395" y="420"/>
                  </a:lnTo>
                  <a:lnTo>
                    <a:pt x="1386" y="460"/>
                  </a:lnTo>
                  <a:lnTo>
                    <a:pt x="1522" y="597"/>
                  </a:lnTo>
                  <a:lnTo>
                    <a:pt x="1517" y="667"/>
                  </a:lnTo>
                  <a:lnTo>
                    <a:pt x="1412" y="677"/>
                  </a:lnTo>
                  <a:lnTo>
                    <a:pt x="1406" y="770"/>
                  </a:lnTo>
                  <a:lnTo>
                    <a:pt x="1494" y="853"/>
                  </a:lnTo>
                  <a:lnTo>
                    <a:pt x="1494" y="853"/>
                  </a:lnTo>
                  <a:lnTo>
                    <a:pt x="1492" y="857"/>
                  </a:lnTo>
                  <a:lnTo>
                    <a:pt x="1488" y="861"/>
                  </a:lnTo>
                  <a:lnTo>
                    <a:pt x="1484" y="867"/>
                  </a:lnTo>
                  <a:lnTo>
                    <a:pt x="1481" y="872"/>
                  </a:lnTo>
                  <a:lnTo>
                    <a:pt x="1477" y="882"/>
                  </a:lnTo>
                  <a:lnTo>
                    <a:pt x="1471" y="891"/>
                  </a:lnTo>
                  <a:lnTo>
                    <a:pt x="1465" y="901"/>
                  </a:lnTo>
                  <a:lnTo>
                    <a:pt x="1460" y="912"/>
                  </a:lnTo>
                  <a:lnTo>
                    <a:pt x="1454" y="922"/>
                  </a:lnTo>
                  <a:lnTo>
                    <a:pt x="1452" y="928"/>
                  </a:lnTo>
                  <a:lnTo>
                    <a:pt x="1448" y="933"/>
                  </a:lnTo>
                  <a:lnTo>
                    <a:pt x="1445" y="939"/>
                  </a:lnTo>
                  <a:lnTo>
                    <a:pt x="1443" y="945"/>
                  </a:lnTo>
                  <a:lnTo>
                    <a:pt x="1441" y="950"/>
                  </a:lnTo>
                  <a:lnTo>
                    <a:pt x="1437" y="956"/>
                  </a:lnTo>
                  <a:lnTo>
                    <a:pt x="1435" y="962"/>
                  </a:lnTo>
                  <a:lnTo>
                    <a:pt x="1433" y="969"/>
                  </a:lnTo>
                  <a:lnTo>
                    <a:pt x="1429" y="979"/>
                  </a:lnTo>
                  <a:lnTo>
                    <a:pt x="1426" y="990"/>
                  </a:lnTo>
                  <a:lnTo>
                    <a:pt x="1424" y="998"/>
                  </a:lnTo>
                  <a:lnTo>
                    <a:pt x="1422" y="1009"/>
                  </a:lnTo>
                  <a:lnTo>
                    <a:pt x="1420" y="1015"/>
                  </a:lnTo>
                  <a:lnTo>
                    <a:pt x="1420" y="1019"/>
                  </a:lnTo>
                  <a:lnTo>
                    <a:pt x="1420" y="1026"/>
                  </a:lnTo>
                  <a:lnTo>
                    <a:pt x="1420" y="1032"/>
                  </a:lnTo>
                  <a:lnTo>
                    <a:pt x="1418" y="1042"/>
                  </a:lnTo>
                  <a:lnTo>
                    <a:pt x="1418" y="1053"/>
                  </a:lnTo>
                  <a:lnTo>
                    <a:pt x="1420" y="1063"/>
                  </a:lnTo>
                  <a:lnTo>
                    <a:pt x="1422" y="1074"/>
                  </a:lnTo>
                  <a:lnTo>
                    <a:pt x="1422" y="1082"/>
                  </a:lnTo>
                  <a:lnTo>
                    <a:pt x="1422" y="1091"/>
                  </a:lnTo>
                  <a:lnTo>
                    <a:pt x="1424" y="1099"/>
                  </a:lnTo>
                  <a:lnTo>
                    <a:pt x="1426" y="1106"/>
                  </a:lnTo>
                  <a:lnTo>
                    <a:pt x="1426" y="1110"/>
                  </a:lnTo>
                  <a:lnTo>
                    <a:pt x="1426" y="1116"/>
                  </a:lnTo>
                  <a:lnTo>
                    <a:pt x="1427" y="1118"/>
                  </a:lnTo>
                  <a:lnTo>
                    <a:pt x="1429" y="1120"/>
                  </a:lnTo>
                  <a:lnTo>
                    <a:pt x="1426" y="1120"/>
                  </a:lnTo>
                  <a:lnTo>
                    <a:pt x="1424" y="1121"/>
                  </a:lnTo>
                  <a:lnTo>
                    <a:pt x="1420" y="1123"/>
                  </a:lnTo>
                  <a:lnTo>
                    <a:pt x="1414" y="1127"/>
                  </a:lnTo>
                  <a:lnTo>
                    <a:pt x="1406" y="1131"/>
                  </a:lnTo>
                  <a:lnTo>
                    <a:pt x="1397" y="1137"/>
                  </a:lnTo>
                  <a:lnTo>
                    <a:pt x="1391" y="1139"/>
                  </a:lnTo>
                  <a:lnTo>
                    <a:pt x="1386" y="1142"/>
                  </a:lnTo>
                  <a:lnTo>
                    <a:pt x="1380" y="1146"/>
                  </a:lnTo>
                  <a:lnTo>
                    <a:pt x="1376" y="1150"/>
                  </a:lnTo>
                  <a:lnTo>
                    <a:pt x="1368" y="1152"/>
                  </a:lnTo>
                  <a:lnTo>
                    <a:pt x="1361" y="1156"/>
                  </a:lnTo>
                  <a:lnTo>
                    <a:pt x="1353" y="1159"/>
                  </a:lnTo>
                  <a:lnTo>
                    <a:pt x="1346" y="1163"/>
                  </a:lnTo>
                  <a:lnTo>
                    <a:pt x="1338" y="1167"/>
                  </a:lnTo>
                  <a:lnTo>
                    <a:pt x="1330" y="1171"/>
                  </a:lnTo>
                  <a:lnTo>
                    <a:pt x="1321" y="1175"/>
                  </a:lnTo>
                  <a:lnTo>
                    <a:pt x="1313" y="1178"/>
                  </a:lnTo>
                  <a:lnTo>
                    <a:pt x="1304" y="1182"/>
                  </a:lnTo>
                  <a:lnTo>
                    <a:pt x="1294" y="1188"/>
                  </a:lnTo>
                  <a:lnTo>
                    <a:pt x="1285" y="1190"/>
                  </a:lnTo>
                  <a:lnTo>
                    <a:pt x="1275" y="1196"/>
                  </a:lnTo>
                  <a:lnTo>
                    <a:pt x="1264" y="1199"/>
                  </a:lnTo>
                  <a:lnTo>
                    <a:pt x="1253" y="1205"/>
                  </a:lnTo>
                  <a:lnTo>
                    <a:pt x="1241" y="1209"/>
                  </a:lnTo>
                  <a:lnTo>
                    <a:pt x="1232" y="1213"/>
                  </a:lnTo>
                  <a:lnTo>
                    <a:pt x="1218" y="1216"/>
                  </a:lnTo>
                  <a:lnTo>
                    <a:pt x="1207" y="1220"/>
                  </a:lnTo>
                  <a:lnTo>
                    <a:pt x="1194" y="1224"/>
                  </a:lnTo>
                  <a:lnTo>
                    <a:pt x="1180" y="1228"/>
                  </a:lnTo>
                  <a:lnTo>
                    <a:pt x="1167" y="1232"/>
                  </a:lnTo>
                  <a:lnTo>
                    <a:pt x="1154" y="1236"/>
                  </a:lnTo>
                  <a:lnTo>
                    <a:pt x="1140" y="1239"/>
                  </a:lnTo>
                  <a:lnTo>
                    <a:pt x="1127" y="1245"/>
                  </a:lnTo>
                  <a:lnTo>
                    <a:pt x="1112" y="1247"/>
                  </a:lnTo>
                  <a:lnTo>
                    <a:pt x="1099" y="1251"/>
                  </a:lnTo>
                  <a:lnTo>
                    <a:pt x="1083" y="1253"/>
                  </a:lnTo>
                  <a:lnTo>
                    <a:pt x="1070" y="1256"/>
                  </a:lnTo>
                  <a:lnTo>
                    <a:pt x="1053" y="1260"/>
                  </a:lnTo>
                  <a:lnTo>
                    <a:pt x="1038" y="1264"/>
                  </a:lnTo>
                  <a:lnTo>
                    <a:pt x="1023" y="1266"/>
                  </a:lnTo>
                  <a:lnTo>
                    <a:pt x="1007" y="1270"/>
                  </a:lnTo>
                  <a:lnTo>
                    <a:pt x="990" y="1272"/>
                  </a:lnTo>
                  <a:lnTo>
                    <a:pt x="973" y="1274"/>
                  </a:lnTo>
                  <a:lnTo>
                    <a:pt x="956" y="1275"/>
                  </a:lnTo>
                  <a:lnTo>
                    <a:pt x="941" y="1277"/>
                  </a:lnTo>
                  <a:lnTo>
                    <a:pt x="924" y="1277"/>
                  </a:lnTo>
                  <a:lnTo>
                    <a:pt x="907" y="1279"/>
                  </a:lnTo>
                  <a:lnTo>
                    <a:pt x="889" y="1281"/>
                  </a:lnTo>
                  <a:lnTo>
                    <a:pt x="872" y="1283"/>
                  </a:lnTo>
                  <a:lnTo>
                    <a:pt x="853" y="1283"/>
                  </a:lnTo>
                  <a:lnTo>
                    <a:pt x="834" y="1283"/>
                  </a:lnTo>
                  <a:lnTo>
                    <a:pt x="817" y="1283"/>
                  </a:lnTo>
                  <a:lnTo>
                    <a:pt x="798" y="1283"/>
                  </a:lnTo>
                  <a:lnTo>
                    <a:pt x="779" y="1283"/>
                  </a:lnTo>
                  <a:lnTo>
                    <a:pt x="762" y="1283"/>
                  </a:lnTo>
                  <a:lnTo>
                    <a:pt x="743" y="1281"/>
                  </a:lnTo>
                  <a:lnTo>
                    <a:pt x="724" y="1279"/>
                  </a:lnTo>
                  <a:lnTo>
                    <a:pt x="215" y="1137"/>
                  </a:lnTo>
                  <a:lnTo>
                    <a:pt x="215" y="1015"/>
                  </a:lnTo>
                  <a:lnTo>
                    <a:pt x="106" y="1085"/>
                  </a:lnTo>
                  <a:lnTo>
                    <a:pt x="0" y="1015"/>
                  </a:lnTo>
                  <a:lnTo>
                    <a:pt x="188" y="787"/>
                  </a:lnTo>
                  <a:lnTo>
                    <a:pt x="188" y="785"/>
                  </a:lnTo>
                  <a:lnTo>
                    <a:pt x="186" y="781"/>
                  </a:lnTo>
                  <a:lnTo>
                    <a:pt x="182" y="777"/>
                  </a:lnTo>
                  <a:lnTo>
                    <a:pt x="180" y="772"/>
                  </a:lnTo>
                  <a:lnTo>
                    <a:pt x="177" y="764"/>
                  </a:lnTo>
                  <a:lnTo>
                    <a:pt x="173" y="755"/>
                  </a:lnTo>
                  <a:lnTo>
                    <a:pt x="167" y="745"/>
                  </a:lnTo>
                  <a:lnTo>
                    <a:pt x="165" y="736"/>
                  </a:lnTo>
                  <a:lnTo>
                    <a:pt x="161" y="728"/>
                  </a:lnTo>
                  <a:lnTo>
                    <a:pt x="161" y="722"/>
                  </a:lnTo>
                  <a:lnTo>
                    <a:pt x="158" y="715"/>
                  </a:lnTo>
                  <a:lnTo>
                    <a:pt x="158" y="709"/>
                  </a:lnTo>
                  <a:lnTo>
                    <a:pt x="156" y="701"/>
                  </a:lnTo>
                  <a:lnTo>
                    <a:pt x="154" y="696"/>
                  </a:lnTo>
                  <a:lnTo>
                    <a:pt x="152" y="690"/>
                  </a:lnTo>
                  <a:lnTo>
                    <a:pt x="152" y="682"/>
                  </a:lnTo>
                  <a:lnTo>
                    <a:pt x="150" y="675"/>
                  </a:lnTo>
                  <a:lnTo>
                    <a:pt x="150" y="669"/>
                  </a:lnTo>
                  <a:lnTo>
                    <a:pt x="150" y="660"/>
                  </a:lnTo>
                  <a:lnTo>
                    <a:pt x="150" y="654"/>
                  </a:lnTo>
                  <a:lnTo>
                    <a:pt x="150" y="646"/>
                  </a:lnTo>
                  <a:lnTo>
                    <a:pt x="150" y="639"/>
                  </a:lnTo>
                  <a:lnTo>
                    <a:pt x="152" y="631"/>
                  </a:lnTo>
                  <a:lnTo>
                    <a:pt x="156" y="625"/>
                  </a:lnTo>
                  <a:lnTo>
                    <a:pt x="129" y="576"/>
                  </a:lnTo>
                  <a:lnTo>
                    <a:pt x="49" y="576"/>
                  </a:lnTo>
                  <a:lnTo>
                    <a:pt x="45" y="483"/>
                  </a:lnTo>
                  <a:lnTo>
                    <a:pt x="142" y="441"/>
                  </a:lnTo>
                  <a:lnTo>
                    <a:pt x="150" y="393"/>
                  </a:lnTo>
                  <a:lnTo>
                    <a:pt x="15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7" name="Freeform 531"/>
            <p:cNvSpPr>
              <a:spLocks/>
            </p:cNvSpPr>
            <p:nvPr/>
          </p:nvSpPr>
          <p:spPr bwMode="auto">
            <a:xfrm>
              <a:off x="2670" y="2814"/>
              <a:ext cx="578" cy="293"/>
            </a:xfrm>
            <a:custGeom>
              <a:avLst/>
              <a:gdLst>
                <a:gd name="T0" fmla="*/ 63 w 1158"/>
                <a:gd name="T1" fmla="*/ 346 h 587"/>
                <a:gd name="T2" fmla="*/ 80 w 1158"/>
                <a:gd name="T3" fmla="*/ 344 h 587"/>
                <a:gd name="T4" fmla="*/ 97 w 1158"/>
                <a:gd name="T5" fmla="*/ 342 h 587"/>
                <a:gd name="T6" fmla="*/ 114 w 1158"/>
                <a:gd name="T7" fmla="*/ 342 h 587"/>
                <a:gd name="T8" fmla="*/ 132 w 1158"/>
                <a:gd name="T9" fmla="*/ 340 h 587"/>
                <a:gd name="T10" fmla="*/ 152 w 1158"/>
                <a:gd name="T11" fmla="*/ 340 h 587"/>
                <a:gd name="T12" fmla="*/ 175 w 1158"/>
                <a:gd name="T13" fmla="*/ 342 h 587"/>
                <a:gd name="T14" fmla="*/ 200 w 1158"/>
                <a:gd name="T15" fmla="*/ 344 h 587"/>
                <a:gd name="T16" fmla="*/ 227 w 1158"/>
                <a:gd name="T17" fmla="*/ 351 h 587"/>
                <a:gd name="T18" fmla="*/ 253 w 1158"/>
                <a:gd name="T19" fmla="*/ 355 h 587"/>
                <a:gd name="T20" fmla="*/ 285 w 1158"/>
                <a:gd name="T21" fmla="*/ 365 h 587"/>
                <a:gd name="T22" fmla="*/ 316 w 1158"/>
                <a:gd name="T23" fmla="*/ 376 h 587"/>
                <a:gd name="T24" fmla="*/ 348 w 1158"/>
                <a:gd name="T25" fmla="*/ 391 h 587"/>
                <a:gd name="T26" fmla="*/ 384 w 1158"/>
                <a:gd name="T27" fmla="*/ 408 h 587"/>
                <a:gd name="T28" fmla="*/ 419 w 1158"/>
                <a:gd name="T29" fmla="*/ 429 h 587"/>
                <a:gd name="T30" fmla="*/ 455 w 1158"/>
                <a:gd name="T31" fmla="*/ 454 h 587"/>
                <a:gd name="T32" fmla="*/ 495 w 1158"/>
                <a:gd name="T33" fmla="*/ 484 h 587"/>
                <a:gd name="T34" fmla="*/ 533 w 1158"/>
                <a:gd name="T35" fmla="*/ 519 h 587"/>
                <a:gd name="T36" fmla="*/ 573 w 1158"/>
                <a:gd name="T37" fmla="*/ 557 h 587"/>
                <a:gd name="T38" fmla="*/ 1091 w 1158"/>
                <a:gd name="T39" fmla="*/ 311 h 587"/>
                <a:gd name="T40" fmla="*/ 1154 w 1158"/>
                <a:gd name="T41" fmla="*/ 245 h 587"/>
                <a:gd name="T42" fmla="*/ 1147 w 1158"/>
                <a:gd name="T43" fmla="*/ 228 h 587"/>
                <a:gd name="T44" fmla="*/ 1135 w 1158"/>
                <a:gd name="T45" fmla="*/ 205 h 587"/>
                <a:gd name="T46" fmla="*/ 1114 w 1158"/>
                <a:gd name="T47" fmla="*/ 176 h 587"/>
                <a:gd name="T48" fmla="*/ 1088 w 1158"/>
                <a:gd name="T49" fmla="*/ 146 h 587"/>
                <a:gd name="T50" fmla="*/ 1069 w 1158"/>
                <a:gd name="T51" fmla="*/ 127 h 587"/>
                <a:gd name="T52" fmla="*/ 1048 w 1158"/>
                <a:gd name="T53" fmla="*/ 112 h 587"/>
                <a:gd name="T54" fmla="*/ 1025 w 1158"/>
                <a:gd name="T55" fmla="*/ 97 h 587"/>
                <a:gd name="T56" fmla="*/ 998 w 1158"/>
                <a:gd name="T57" fmla="*/ 81 h 587"/>
                <a:gd name="T58" fmla="*/ 970 w 1158"/>
                <a:gd name="T59" fmla="*/ 66 h 587"/>
                <a:gd name="T60" fmla="*/ 937 w 1158"/>
                <a:gd name="T61" fmla="*/ 53 h 587"/>
                <a:gd name="T62" fmla="*/ 901 w 1158"/>
                <a:gd name="T63" fmla="*/ 38 h 587"/>
                <a:gd name="T64" fmla="*/ 863 w 1158"/>
                <a:gd name="T65" fmla="*/ 28 h 587"/>
                <a:gd name="T66" fmla="*/ 820 w 1158"/>
                <a:gd name="T67" fmla="*/ 17 h 587"/>
                <a:gd name="T68" fmla="*/ 774 w 1158"/>
                <a:gd name="T69" fmla="*/ 9 h 587"/>
                <a:gd name="T70" fmla="*/ 723 w 1158"/>
                <a:gd name="T71" fmla="*/ 3 h 587"/>
                <a:gd name="T72" fmla="*/ 669 w 1158"/>
                <a:gd name="T73" fmla="*/ 0 h 587"/>
                <a:gd name="T74" fmla="*/ 612 w 1158"/>
                <a:gd name="T75" fmla="*/ 0 h 587"/>
                <a:gd name="T76" fmla="*/ 557 w 1158"/>
                <a:gd name="T77" fmla="*/ 2 h 587"/>
                <a:gd name="T78" fmla="*/ 500 w 1158"/>
                <a:gd name="T79" fmla="*/ 7 h 587"/>
                <a:gd name="T80" fmla="*/ 445 w 1158"/>
                <a:gd name="T81" fmla="*/ 17 h 587"/>
                <a:gd name="T82" fmla="*/ 388 w 1158"/>
                <a:gd name="T83" fmla="*/ 26 h 587"/>
                <a:gd name="T84" fmla="*/ 333 w 1158"/>
                <a:gd name="T85" fmla="*/ 40 h 587"/>
                <a:gd name="T86" fmla="*/ 282 w 1158"/>
                <a:gd name="T87" fmla="*/ 53 h 587"/>
                <a:gd name="T88" fmla="*/ 232 w 1158"/>
                <a:gd name="T89" fmla="*/ 70 h 587"/>
                <a:gd name="T90" fmla="*/ 187 w 1158"/>
                <a:gd name="T91" fmla="*/ 89 h 587"/>
                <a:gd name="T92" fmla="*/ 143 w 1158"/>
                <a:gd name="T93" fmla="*/ 106 h 587"/>
                <a:gd name="T94" fmla="*/ 105 w 1158"/>
                <a:gd name="T95" fmla="*/ 127 h 587"/>
                <a:gd name="T96" fmla="*/ 73 w 1158"/>
                <a:gd name="T97" fmla="*/ 150 h 587"/>
                <a:gd name="T98" fmla="*/ 44 w 1158"/>
                <a:gd name="T99" fmla="*/ 173 h 587"/>
                <a:gd name="T100" fmla="*/ 23 w 1158"/>
                <a:gd name="T101" fmla="*/ 195 h 587"/>
                <a:gd name="T102" fmla="*/ 8 w 1158"/>
                <a:gd name="T103" fmla="*/ 220 h 587"/>
                <a:gd name="T104" fmla="*/ 2 w 1158"/>
                <a:gd name="T105" fmla="*/ 245 h 587"/>
                <a:gd name="T106" fmla="*/ 2 w 1158"/>
                <a:gd name="T107" fmla="*/ 270 h 587"/>
                <a:gd name="T108" fmla="*/ 10 w 1158"/>
                <a:gd name="T109" fmla="*/ 294 h 587"/>
                <a:gd name="T110" fmla="*/ 29 w 1158"/>
                <a:gd name="T111" fmla="*/ 319 h 587"/>
                <a:gd name="T112" fmla="*/ 59 w 1158"/>
                <a:gd name="T113" fmla="*/ 34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587">
                  <a:moveTo>
                    <a:pt x="59" y="346"/>
                  </a:moveTo>
                  <a:lnTo>
                    <a:pt x="61" y="346"/>
                  </a:lnTo>
                  <a:lnTo>
                    <a:pt x="63" y="346"/>
                  </a:lnTo>
                  <a:lnTo>
                    <a:pt x="67" y="346"/>
                  </a:lnTo>
                  <a:lnTo>
                    <a:pt x="74" y="346"/>
                  </a:lnTo>
                  <a:lnTo>
                    <a:pt x="80" y="344"/>
                  </a:lnTo>
                  <a:lnTo>
                    <a:pt x="88" y="344"/>
                  </a:lnTo>
                  <a:lnTo>
                    <a:pt x="92" y="342"/>
                  </a:lnTo>
                  <a:lnTo>
                    <a:pt x="97" y="342"/>
                  </a:lnTo>
                  <a:lnTo>
                    <a:pt x="103" y="342"/>
                  </a:lnTo>
                  <a:lnTo>
                    <a:pt x="109" y="342"/>
                  </a:lnTo>
                  <a:lnTo>
                    <a:pt x="114" y="342"/>
                  </a:lnTo>
                  <a:lnTo>
                    <a:pt x="120" y="342"/>
                  </a:lnTo>
                  <a:lnTo>
                    <a:pt x="126" y="340"/>
                  </a:lnTo>
                  <a:lnTo>
                    <a:pt x="132" y="340"/>
                  </a:lnTo>
                  <a:lnTo>
                    <a:pt x="139" y="340"/>
                  </a:lnTo>
                  <a:lnTo>
                    <a:pt x="145" y="340"/>
                  </a:lnTo>
                  <a:lnTo>
                    <a:pt x="152" y="340"/>
                  </a:lnTo>
                  <a:lnTo>
                    <a:pt x="160" y="342"/>
                  </a:lnTo>
                  <a:lnTo>
                    <a:pt x="168" y="342"/>
                  </a:lnTo>
                  <a:lnTo>
                    <a:pt x="175" y="342"/>
                  </a:lnTo>
                  <a:lnTo>
                    <a:pt x="183" y="342"/>
                  </a:lnTo>
                  <a:lnTo>
                    <a:pt x="190" y="344"/>
                  </a:lnTo>
                  <a:lnTo>
                    <a:pt x="200" y="344"/>
                  </a:lnTo>
                  <a:lnTo>
                    <a:pt x="208" y="347"/>
                  </a:lnTo>
                  <a:lnTo>
                    <a:pt x="217" y="347"/>
                  </a:lnTo>
                  <a:lnTo>
                    <a:pt x="227" y="351"/>
                  </a:lnTo>
                  <a:lnTo>
                    <a:pt x="236" y="351"/>
                  </a:lnTo>
                  <a:lnTo>
                    <a:pt x="246" y="353"/>
                  </a:lnTo>
                  <a:lnTo>
                    <a:pt x="253" y="355"/>
                  </a:lnTo>
                  <a:lnTo>
                    <a:pt x="265" y="359"/>
                  </a:lnTo>
                  <a:lnTo>
                    <a:pt x="274" y="361"/>
                  </a:lnTo>
                  <a:lnTo>
                    <a:pt x="285" y="365"/>
                  </a:lnTo>
                  <a:lnTo>
                    <a:pt x="295" y="368"/>
                  </a:lnTo>
                  <a:lnTo>
                    <a:pt x="306" y="372"/>
                  </a:lnTo>
                  <a:lnTo>
                    <a:pt x="316" y="376"/>
                  </a:lnTo>
                  <a:lnTo>
                    <a:pt x="327" y="380"/>
                  </a:lnTo>
                  <a:lnTo>
                    <a:pt x="337" y="385"/>
                  </a:lnTo>
                  <a:lnTo>
                    <a:pt x="348" y="391"/>
                  </a:lnTo>
                  <a:lnTo>
                    <a:pt x="360" y="395"/>
                  </a:lnTo>
                  <a:lnTo>
                    <a:pt x="371" y="401"/>
                  </a:lnTo>
                  <a:lnTo>
                    <a:pt x="384" y="408"/>
                  </a:lnTo>
                  <a:lnTo>
                    <a:pt x="396" y="416"/>
                  </a:lnTo>
                  <a:lnTo>
                    <a:pt x="407" y="422"/>
                  </a:lnTo>
                  <a:lnTo>
                    <a:pt x="419" y="429"/>
                  </a:lnTo>
                  <a:lnTo>
                    <a:pt x="432" y="437"/>
                  </a:lnTo>
                  <a:lnTo>
                    <a:pt x="443" y="444"/>
                  </a:lnTo>
                  <a:lnTo>
                    <a:pt x="455" y="454"/>
                  </a:lnTo>
                  <a:lnTo>
                    <a:pt x="468" y="463"/>
                  </a:lnTo>
                  <a:lnTo>
                    <a:pt x="481" y="473"/>
                  </a:lnTo>
                  <a:lnTo>
                    <a:pt x="495" y="484"/>
                  </a:lnTo>
                  <a:lnTo>
                    <a:pt x="506" y="494"/>
                  </a:lnTo>
                  <a:lnTo>
                    <a:pt x="519" y="507"/>
                  </a:lnTo>
                  <a:lnTo>
                    <a:pt x="533" y="519"/>
                  </a:lnTo>
                  <a:lnTo>
                    <a:pt x="546" y="532"/>
                  </a:lnTo>
                  <a:lnTo>
                    <a:pt x="559" y="543"/>
                  </a:lnTo>
                  <a:lnTo>
                    <a:pt x="573" y="557"/>
                  </a:lnTo>
                  <a:lnTo>
                    <a:pt x="586" y="572"/>
                  </a:lnTo>
                  <a:lnTo>
                    <a:pt x="601" y="587"/>
                  </a:lnTo>
                  <a:lnTo>
                    <a:pt x="1091" y="311"/>
                  </a:lnTo>
                  <a:lnTo>
                    <a:pt x="1158" y="256"/>
                  </a:lnTo>
                  <a:lnTo>
                    <a:pt x="1158" y="252"/>
                  </a:lnTo>
                  <a:lnTo>
                    <a:pt x="1154" y="245"/>
                  </a:lnTo>
                  <a:lnTo>
                    <a:pt x="1152" y="239"/>
                  </a:lnTo>
                  <a:lnTo>
                    <a:pt x="1150" y="235"/>
                  </a:lnTo>
                  <a:lnTo>
                    <a:pt x="1147" y="228"/>
                  </a:lnTo>
                  <a:lnTo>
                    <a:pt x="1145" y="222"/>
                  </a:lnTo>
                  <a:lnTo>
                    <a:pt x="1139" y="212"/>
                  </a:lnTo>
                  <a:lnTo>
                    <a:pt x="1135" y="205"/>
                  </a:lnTo>
                  <a:lnTo>
                    <a:pt x="1128" y="195"/>
                  </a:lnTo>
                  <a:lnTo>
                    <a:pt x="1122" y="186"/>
                  </a:lnTo>
                  <a:lnTo>
                    <a:pt x="1114" y="176"/>
                  </a:lnTo>
                  <a:lnTo>
                    <a:pt x="1105" y="165"/>
                  </a:lnTo>
                  <a:lnTo>
                    <a:pt x="1095" y="155"/>
                  </a:lnTo>
                  <a:lnTo>
                    <a:pt x="1088" y="146"/>
                  </a:lnTo>
                  <a:lnTo>
                    <a:pt x="1080" y="140"/>
                  </a:lnTo>
                  <a:lnTo>
                    <a:pt x="1074" y="135"/>
                  </a:lnTo>
                  <a:lnTo>
                    <a:pt x="1069" y="127"/>
                  </a:lnTo>
                  <a:lnTo>
                    <a:pt x="1061" y="123"/>
                  </a:lnTo>
                  <a:lnTo>
                    <a:pt x="1055" y="117"/>
                  </a:lnTo>
                  <a:lnTo>
                    <a:pt x="1048" y="112"/>
                  </a:lnTo>
                  <a:lnTo>
                    <a:pt x="1040" y="106"/>
                  </a:lnTo>
                  <a:lnTo>
                    <a:pt x="1034" y="102"/>
                  </a:lnTo>
                  <a:lnTo>
                    <a:pt x="1025" y="97"/>
                  </a:lnTo>
                  <a:lnTo>
                    <a:pt x="1017" y="91"/>
                  </a:lnTo>
                  <a:lnTo>
                    <a:pt x="1008" y="85"/>
                  </a:lnTo>
                  <a:lnTo>
                    <a:pt x="998" y="81"/>
                  </a:lnTo>
                  <a:lnTo>
                    <a:pt x="989" y="76"/>
                  </a:lnTo>
                  <a:lnTo>
                    <a:pt x="979" y="72"/>
                  </a:lnTo>
                  <a:lnTo>
                    <a:pt x="970" y="66"/>
                  </a:lnTo>
                  <a:lnTo>
                    <a:pt x="960" y="62"/>
                  </a:lnTo>
                  <a:lnTo>
                    <a:pt x="949" y="57"/>
                  </a:lnTo>
                  <a:lnTo>
                    <a:pt x="937" y="53"/>
                  </a:lnTo>
                  <a:lnTo>
                    <a:pt x="926" y="47"/>
                  </a:lnTo>
                  <a:lnTo>
                    <a:pt x="915" y="43"/>
                  </a:lnTo>
                  <a:lnTo>
                    <a:pt x="901" y="38"/>
                  </a:lnTo>
                  <a:lnTo>
                    <a:pt x="890" y="34"/>
                  </a:lnTo>
                  <a:lnTo>
                    <a:pt x="877" y="32"/>
                  </a:lnTo>
                  <a:lnTo>
                    <a:pt x="863" y="28"/>
                  </a:lnTo>
                  <a:lnTo>
                    <a:pt x="848" y="24"/>
                  </a:lnTo>
                  <a:lnTo>
                    <a:pt x="835" y="21"/>
                  </a:lnTo>
                  <a:lnTo>
                    <a:pt x="820" y="17"/>
                  </a:lnTo>
                  <a:lnTo>
                    <a:pt x="806" y="15"/>
                  </a:lnTo>
                  <a:lnTo>
                    <a:pt x="789" y="13"/>
                  </a:lnTo>
                  <a:lnTo>
                    <a:pt x="774" y="9"/>
                  </a:lnTo>
                  <a:lnTo>
                    <a:pt x="757" y="7"/>
                  </a:lnTo>
                  <a:lnTo>
                    <a:pt x="740" y="5"/>
                  </a:lnTo>
                  <a:lnTo>
                    <a:pt x="723" y="3"/>
                  </a:lnTo>
                  <a:lnTo>
                    <a:pt x="706" y="2"/>
                  </a:lnTo>
                  <a:lnTo>
                    <a:pt x="687" y="0"/>
                  </a:lnTo>
                  <a:lnTo>
                    <a:pt x="669" y="0"/>
                  </a:lnTo>
                  <a:lnTo>
                    <a:pt x="650" y="0"/>
                  </a:lnTo>
                  <a:lnTo>
                    <a:pt x="631" y="0"/>
                  </a:lnTo>
                  <a:lnTo>
                    <a:pt x="612" y="0"/>
                  </a:lnTo>
                  <a:lnTo>
                    <a:pt x="595" y="2"/>
                  </a:lnTo>
                  <a:lnTo>
                    <a:pt x="574" y="2"/>
                  </a:lnTo>
                  <a:lnTo>
                    <a:pt x="557" y="2"/>
                  </a:lnTo>
                  <a:lnTo>
                    <a:pt x="536" y="3"/>
                  </a:lnTo>
                  <a:lnTo>
                    <a:pt x="519" y="5"/>
                  </a:lnTo>
                  <a:lnTo>
                    <a:pt x="500" y="7"/>
                  </a:lnTo>
                  <a:lnTo>
                    <a:pt x="481" y="11"/>
                  </a:lnTo>
                  <a:lnTo>
                    <a:pt x="462" y="13"/>
                  </a:lnTo>
                  <a:lnTo>
                    <a:pt x="445" y="17"/>
                  </a:lnTo>
                  <a:lnTo>
                    <a:pt x="426" y="21"/>
                  </a:lnTo>
                  <a:lnTo>
                    <a:pt x="407" y="22"/>
                  </a:lnTo>
                  <a:lnTo>
                    <a:pt x="388" y="26"/>
                  </a:lnTo>
                  <a:lnTo>
                    <a:pt x="369" y="32"/>
                  </a:lnTo>
                  <a:lnTo>
                    <a:pt x="352" y="34"/>
                  </a:lnTo>
                  <a:lnTo>
                    <a:pt x="333" y="40"/>
                  </a:lnTo>
                  <a:lnTo>
                    <a:pt x="316" y="43"/>
                  </a:lnTo>
                  <a:lnTo>
                    <a:pt x="299" y="49"/>
                  </a:lnTo>
                  <a:lnTo>
                    <a:pt x="282" y="53"/>
                  </a:lnTo>
                  <a:lnTo>
                    <a:pt x="265" y="59"/>
                  </a:lnTo>
                  <a:lnTo>
                    <a:pt x="247" y="64"/>
                  </a:lnTo>
                  <a:lnTo>
                    <a:pt x="232" y="70"/>
                  </a:lnTo>
                  <a:lnTo>
                    <a:pt x="215" y="76"/>
                  </a:lnTo>
                  <a:lnTo>
                    <a:pt x="202" y="81"/>
                  </a:lnTo>
                  <a:lnTo>
                    <a:pt x="187" y="89"/>
                  </a:lnTo>
                  <a:lnTo>
                    <a:pt x="171" y="95"/>
                  </a:lnTo>
                  <a:lnTo>
                    <a:pt x="158" y="100"/>
                  </a:lnTo>
                  <a:lnTo>
                    <a:pt x="143" y="106"/>
                  </a:lnTo>
                  <a:lnTo>
                    <a:pt x="130" y="114"/>
                  </a:lnTo>
                  <a:lnTo>
                    <a:pt x="118" y="121"/>
                  </a:lnTo>
                  <a:lnTo>
                    <a:pt x="105" y="127"/>
                  </a:lnTo>
                  <a:lnTo>
                    <a:pt x="93" y="135"/>
                  </a:lnTo>
                  <a:lnTo>
                    <a:pt x="82" y="142"/>
                  </a:lnTo>
                  <a:lnTo>
                    <a:pt x="73" y="150"/>
                  </a:lnTo>
                  <a:lnTo>
                    <a:pt x="61" y="157"/>
                  </a:lnTo>
                  <a:lnTo>
                    <a:pt x="52" y="165"/>
                  </a:lnTo>
                  <a:lnTo>
                    <a:pt x="44" y="173"/>
                  </a:lnTo>
                  <a:lnTo>
                    <a:pt x="36" y="180"/>
                  </a:lnTo>
                  <a:lnTo>
                    <a:pt x="29" y="188"/>
                  </a:lnTo>
                  <a:lnTo>
                    <a:pt x="23" y="195"/>
                  </a:lnTo>
                  <a:lnTo>
                    <a:pt x="17" y="203"/>
                  </a:lnTo>
                  <a:lnTo>
                    <a:pt x="14" y="212"/>
                  </a:lnTo>
                  <a:lnTo>
                    <a:pt x="8" y="220"/>
                  </a:lnTo>
                  <a:lnTo>
                    <a:pt x="6" y="230"/>
                  </a:lnTo>
                  <a:lnTo>
                    <a:pt x="2" y="237"/>
                  </a:lnTo>
                  <a:lnTo>
                    <a:pt x="2" y="245"/>
                  </a:lnTo>
                  <a:lnTo>
                    <a:pt x="0" y="254"/>
                  </a:lnTo>
                  <a:lnTo>
                    <a:pt x="0" y="262"/>
                  </a:lnTo>
                  <a:lnTo>
                    <a:pt x="2" y="270"/>
                  </a:lnTo>
                  <a:lnTo>
                    <a:pt x="4" y="279"/>
                  </a:lnTo>
                  <a:lnTo>
                    <a:pt x="6" y="287"/>
                  </a:lnTo>
                  <a:lnTo>
                    <a:pt x="10" y="294"/>
                  </a:lnTo>
                  <a:lnTo>
                    <a:pt x="16" y="302"/>
                  </a:lnTo>
                  <a:lnTo>
                    <a:pt x="23" y="311"/>
                  </a:lnTo>
                  <a:lnTo>
                    <a:pt x="29" y="319"/>
                  </a:lnTo>
                  <a:lnTo>
                    <a:pt x="38" y="328"/>
                  </a:lnTo>
                  <a:lnTo>
                    <a:pt x="48" y="336"/>
                  </a:lnTo>
                  <a:lnTo>
                    <a:pt x="59" y="346"/>
                  </a:lnTo>
                  <a:lnTo>
                    <a:pt x="59" y="346"/>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8" name="Freeform 532"/>
            <p:cNvSpPr>
              <a:spLocks/>
            </p:cNvSpPr>
            <p:nvPr/>
          </p:nvSpPr>
          <p:spPr bwMode="auto">
            <a:xfrm>
              <a:off x="2593" y="3004"/>
              <a:ext cx="684" cy="172"/>
            </a:xfrm>
            <a:custGeom>
              <a:avLst/>
              <a:gdLst>
                <a:gd name="T0" fmla="*/ 217 w 1369"/>
                <a:gd name="T1" fmla="*/ 2 h 344"/>
                <a:gd name="T2" fmla="*/ 171 w 1369"/>
                <a:gd name="T3" fmla="*/ 13 h 344"/>
                <a:gd name="T4" fmla="*/ 135 w 1369"/>
                <a:gd name="T5" fmla="*/ 23 h 344"/>
                <a:gd name="T6" fmla="*/ 99 w 1369"/>
                <a:gd name="T7" fmla="*/ 34 h 344"/>
                <a:gd name="T8" fmla="*/ 61 w 1369"/>
                <a:gd name="T9" fmla="*/ 47 h 344"/>
                <a:gd name="T10" fmla="*/ 19 w 1369"/>
                <a:gd name="T11" fmla="*/ 70 h 344"/>
                <a:gd name="T12" fmla="*/ 2 w 1369"/>
                <a:gd name="T13" fmla="*/ 101 h 344"/>
                <a:gd name="T14" fmla="*/ 44 w 1369"/>
                <a:gd name="T15" fmla="*/ 127 h 344"/>
                <a:gd name="T16" fmla="*/ 80 w 1369"/>
                <a:gd name="T17" fmla="*/ 120 h 344"/>
                <a:gd name="T18" fmla="*/ 101 w 1369"/>
                <a:gd name="T19" fmla="*/ 68 h 344"/>
                <a:gd name="T20" fmla="*/ 126 w 1369"/>
                <a:gd name="T21" fmla="*/ 64 h 344"/>
                <a:gd name="T22" fmla="*/ 162 w 1369"/>
                <a:gd name="T23" fmla="*/ 101 h 344"/>
                <a:gd name="T24" fmla="*/ 213 w 1369"/>
                <a:gd name="T25" fmla="*/ 154 h 344"/>
                <a:gd name="T26" fmla="*/ 265 w 1369"/>
                <a:gd name="T27" fmla="*/ 197 h 344"/>
                <a:gd name="T28" fmla="*/ 306 w 1369"/>
                <a:gd name="T29" fmla="*/ 215 h 344"/>
                <a:gd name="T30" fmla="*/ 324 w 1369"/>
                <a:gd name="T31" fmla="*/ 188 h 344"/>
                <a:gd name="T32" fmla="*/ 325 w 1369"/>
                <a:gd name="T33" fmla="*/ 154 h 344"/>
                <a:gd name="T34" fmla="*/ 354 w 1369"/>
                <a:gd name="T35" fmla="*/ 131 h 344"/>
                <a:gd name="T36" fmla="*/ 386 w 1369"/>
                <a:gd name="T37" fmla="*/ 137 h 344"/>
                <a:gd name="T38" fmla="*/ 430 w 1369"/>
                <a:gd name="T39" fmla="*/ 156 h 344"/>
                <a:gd name="T40" fmla="*/ 479 w 1369"/>
                <a:gd name="T41" fmla="*/ 180 h 344"/>
                <a:gd name="T42" fmla="*/ 529 w 1369"/>
                <a:gd name="T43" fmla="*/ 213 h 344"/>
                <a:gd name="T44" fmla="*/ 582 w 1369"/>
                <a:gd name="T45" fmla="*/ 245 h 344"/>
                <a:gd name="T46" fmla="*/ 631 w 1369"/>
                <a:gd name="T47" fmla="*/ 277 h 344"/>
                <a:gd name="T48" fmla="*/ 677 w 1369"/>
                <a:gd name="T49" fmla="*/ 306 h 344"/>
                <a:gd name="T50" fmla="*/ 713 w 1369"/>
                <a:gd name="T51" fmla="*/ 327 h 344"/>
                <a:gd name="T52" fmla="*/ 759 w 1369"/>
                <a:gd name="T53" fmla="*/ 342 h 344"/>
                <a:gd name="T54" fmla="*/ 812 w 1369"/>
                <a:gd name="T55" fmla="*/ 342 h 344"/>
                <a:gd name="T56" fmla="*/ 865 w 1369"/>
                <a:gd name="T57" fmla="*/ 329 h 344"/>
                <a:gd name="T58" fmla="*/ 911 w 1369"/>
                <a:gd name="T59" fmla="*/ 304 h 344"/>
                <a:gd name="T60" fmla="*/ 955 w 1369"/>
                <a:gd name="T61" fmla="*/ 272 h 344"/>
                <a:gd name="T62" fmla="*/ 995 w 1369"/>
                <a:gd name="T63" fmla="*/ 237 h 344"/>
                <a:gd name="T64" fmla="*/ 1042 w 1369"/>
                <a:gd name="T65" fmla="*/ 188 h 344"/>
                <a:gd name="T66" fmla="*/ 1082 w 1369"/>
                <a:gd name="T67" fmla="*/ 154 h 344"/>
                <a:gd name="T68" fmla="*/ 1093 w 1369"/>
                <a:gd name="T69" fmla="*/ 182 h 344"/>
                <a:gd name="T70" fmla="*/ 1124 w 1369"/>
                <a:gd name="T71" fmla="*/ 222 h 344"/>
                <a:gd name="T72" fmla="*/ 1156 w 1369"/>
                <a:gd name="T73" fmla="*/ 234 h 344"/>
                <a:gd name="T74" fmla="*/ 1194 w 1369"/>
                <a:gd name="T75" fmla="*/ 239 h 344"/>
                <a:gd name="T76" fmla="*/ 1236 w 1369"/>
                <a:gd name="T77" fmla="*/ 243 h 344"/>
                <a:gd name="T78" fmla="*/ 1276 w 1369"/>
                <a:gd name="T79" fmla="*/ 237 h 344"/>
                <a:gd name="T80" fmla="*/ 1312 w 1369"/>
                <a:gd name="T81" fmla="*/ 230 h 344"/>
                <a:gd name="T82" fmla="*/ 1348 w 1369"/>
                <a:gd name="T83" fmla="*/ 216 h 344"/>
                <a:gd name="T84" fmla="*/ 1285 w 1369"/>
                <a:gd name="T85" fmla="*/ 83 h 344"/>
                <a:gd name="T86" fmla="*/ 700 w 1369"/>
                <a:gd name="T87" fmla="*/ 226 h 344"/>
                <a:gd name="T88" fmla="*/ 660 w 1369"/>
                <a:gd name="T89" fmla="*/ 182 h 344"/>
                <a:gd name="T90" fmla="*/ 616 w 1369"/>
                <a:gd name="T91" fmla="*/ 161 h 344"/>
                <a:gd name="T92" fmla="*/ 561 w 1369"/>
                <a:gd name="T93" fmla="*/ 158 h 344"/>
                <a:gd name="T94" fmla="*/ 533 w 1369"/>
                <a:gd name="T95" fmla="*/ 154 h 344"/>
                <a:gd name="T96" fmla="*/ 536 w 1369"/>
                <a:gd name="T97" fmla="*/ 112 h 344"/>
                <a:gd name="T98" fmla="*/ 531 w 1369"/>
                <a:gd name="T99" fmla="*/ 66 h 344"/>
                <a:gd name="T100" fmla="*/ 481 w 1369"/>
                <a:gd name="T101" fmla="*/ 42 h 344"/>
                <a:gd name="T102" fmla="*/ 420 w 1369"/>
                <a:gd name="T103" fmla="*/ 40 h 344"/>
                <a:gd name="T104" fmla="*/ 362 w 1369"/>
                <a:gd name="T105" fmla="*/ 51 h 344"/>
                <a:gd name="T106" fmla="*/ 306 w 1369"/>
                <a:gd name="T107" fmla="*/ 64 h 344"/>
                <a:gd name="T108" fmla="*/ 263 w 1369"/>
                <a:gd name="T109" fmla="*/ 72 h 344"/>
                <a:gd name="T110" fmla="*/ 225 w 1369"/>
                <a:gd name="T111" fmla="*/ 55 h 344"/>
                <a:gd name="T112" fmla="*/ 223 w 1369"/>
                <a:gd name="T113" fmla="*/ 21 h 344"/>
                <a:gd name="T114" fmla="*/ 238 w 1369"/>
                <a:gd name="T11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9" h="344">
                  <a:moveTo>
                    <a:pt x="238" y="0"/>
                  </a:moveTo>
                  <a:lnTo>
                    <a:pt x="236" y="0"/>
                  </a:lnTo>
                  <a:lnTo>
                    <a:pt x="234" y="0"/>
                  </a:lnTo>
                  <a:lnTo>
                    <a:pt x="228" y="0"/>
                  </a:lnTo>
                  <a:lnTo>
                    <a:pt x="225" y="2"/>
                  </a:lnTo>
                  <a:lnTo>
                    <a:pt x="217" y="2"/>
                  </a:lnTo>
                  <a:lnTo>
                    <a:pt x="208" y="5"/>
                  </a:lnTo>
                  <a:lnTo>
                    <a:pt x="198" y="7"/>
                  </a:lnTo>
                  <a:lnTo>
                    <a:pt x="190" y="9"/>
                  </a:lnTo>
                  <a:lnTo>
                    <a:pt x="183" y="9"/>
                  </a:lnTo>
                  <a:lnTo>
                    <a:pt x="177" y="11"/>
                  </a:lnTo>
                  <a:lnTo>
                    <a:pt x="171" y="13"/>
                  </a:lnTo>
                  <a:lnTo>
                    <a:pt x="166" y="15"/>
                  </a:lnTo>
                  <a:lnTo>
                    <a:pt x="160" y="15"/>
                  </a:lnTo>
                  <a:lnTo>
                    <a:pt x="154" y="17"/>
                  </a:lnTo>
                  <a:lnTo>
                    <a:pt x="149" y="19"/>
                  </a:lnTo>
                  <a:lnTo>
                    <a:pt x="143" y="21"/>
                  </a:lnTo>
                  <a:lnTo>
                    <a:pt x="135" y="23"/>
                  </a:lnTo>
                  <a:lnTo>
                    <a:pt x="130" y="24"/>
                  </a:lnTo>
                  <a:lnTo>
                    <a:pt x="122" y="26"/>
                  </a:lnTo>
                  <a:lnTo>
                    <a:pt x="116" y="28"/>
                  </a:lnTo>
                  <a:lnTo>
                    <a:pt x="111" y="30"/>
                  </a:lnTo>
                  <a:lnTo>
                    <a:pt x="105" y="32"/>
                  </a:lnTo>
                  <a:lnTo>
                    <a:pt x="99" y="34"/>
                  </a:lnTo>
                  <a:lnTo>
                    <a:pt x="94" y="38"/>
                  </a:lnTo>
                  <a:lnTo>
                    <a:pt x="86" y="38"/>
                  </a:lnTo>
                  <a:lnTo>
                    <a:pt x="80" y="40"/>
                  </a:lnTo>
                  <a:lnTo>
                    <a:pt x="75" y="42"/>
                  </a:lnTo>
                  <a:lnTo>
                    <a:pt x="69" y="45"/>
                  </a:lnTo>
                  <a:lnTo>
                    <a:pt x="61" y="47"/>
                  </a:lnTo>
                  <a:lnTo>
                    <a:pt x="56" y="49"/>
                  </a:lnTo>
                  <a:lnTo>
                    <a:pt x="52" y="51"/>
                  </a:lnTo>
                  <a:lnTo>
                    <a:pt x="46" y="55"/>
                  </a:lnTo>
                  <a:lnTo>
                    <a:pt x="35" y="59"/>
                  </a:lnTo>
                  <a:lnTo>
                    <a:pt x="27" y="64"/>
                  </a:lnTo>
                  <a:lnTo>
                    <a:pt x="19" y="70"/>
                  </a:lnTo>
                  <a:lnTo>
                    <a:pt x="14" y="76"/>
                  </a:lnTo>
                  <a:lnTo>
                    <a:pt x="8" y="80"/>
                  </a:lnTo>
                  <a:lnTo>
                    <a:pt x="4" y="85"/>
                  </a:lnTo>
                  <a:lnTo>
                    <a:pt x="0" y="89"/>
                  </a:lnTo>
                  <a:lnTo>
                    <a:pt x="2" y="95"/>
                  </a:lnTo>
                  <a:lnTo>
                    <a:pt x="2" y="101"/>
                  </a:lnTo>
                  <a:lnTo>
                    <a:pt x="8" y="106"/>
                  </a:lnTo>
                  <a:lnTo>
                    <a:pt x="14" y="112"/>
                  </a:lnTo>
                  <a:lnTo>
                    <a:pt x="21" y="118"/>
                  </a:lnTo>
                  <a:lnTo>
                    <a:pt x="31" y="121"/>
                  </a:lnTo>
                  <a:lnTo>
                    <a:pt x="38" y="123"/>
                  </a:lnTo>
                  <a:lnTo>
                    <a:pt x="44" y="127"/>
                  </a:lnTo>
                  <a:lnTo>
                    <a:pt x="54" y="129"/>
                  </a:lnTo>
                  <a:lnTo>
                    <a:pt x="57" y="129"/>
                  </a:lnTo>
                  <a:lnTo>
                    <a:pt x="63" y="129"/>
                  </a:lnTo>
                  <a:lnTo>
                    <a:pt x="69" y="127"/>
                  </a:lnTo>
                  <a:lnTo>
                    <a:pt x="75" y="127"/>
                  </a:lnTo>
                  <a:lnTo>
                    <a:pt x="80" y="120"/>
                  </a:lnTo>
                  <a:lnTo>
                    <a:pt x="88" y="114"/>
                  </a:lnTo>
                  <a:lnTo>
                    <a:pt x="92" y="106"/>
                  </a:lnTo>
                  <a:lnTo>
                    <a:pt x="95" y="97"/>
                  </a:lnTo>
                  <a:lnTo>
                    <a:pt x="97" y="87"/>
                  </a:lnTo>
                  <a:lnTo>
                    <a:pt x="99" y="78"/>
                  </a:lnTo>
                  <a:lnTo>
                    <a:pt x="101" y="68"/>
                  </a:lnTo>
                  <a:lnTo>
                    <a:pt x="105" y="62"/>
                  </a:lnTo>
                  <a:lnTo>
                    <a:pt x="107" y="57"/>
                  </a:lnTo>
                  <a:lnTo>
                    <a:pt x="111" y="55"/>
                  </a:lnTo>
                  <a:lnTo>
                    <a:pt x="116" y="55"/>
                  </a:lnTo>
                  <a:lnTo>
                    <a:pt x="122" y="61"/>
                  </a:lnTo>
                  <a:lnTo>
                    <a:pt x="126" y="64"/>
                  </a:lnTo>
                  <a:lnTo>
                    <a:pt x="132" y="68"/>
                  </a:lnTo>
                  <a:lnTo>
                    <a:pt x="135" y="74"/>
                  </a:lnTo>
                  <a:lnTo>
                    <a:pt x="141" y="80"/>
                  </a:lnTo>
                  <a:lnTo>
                    <a:pt x="149" y="87"/>
                  </a:lnTo>
                  <a:lnTo>
                    <a:pt x="154" y="93"/>
                  </a:lnTo>
                  <a:lnTo>
                    <a:pt x="162" y="101"/>
                  </a:lnTo>
                  <a:lnTo>
                    <a:pt x="171" y="110"/>
                  </a:lnTo>
                  <a:lnTo>
                    <a:pt x="179" y="118"/>
                  </a:lnTo>
                  <a:lnTo>
                    <a:pt x="187" y="127"/>
                  </a:lnTo>
                  <a:lnTo>
                    <a:pt x="196" y="137"/>
                  </a:lnTo>
                  <a:lnTo>
                    <a:pt x="204" y="146"/>
                  </a:lnTo>
                  <a:lnTo>
                    <a:pt x="213" y="154"/>
                  </a:lnTo>
                  <a:lnTo>
                    <a:pt x="223" y="161"/>
                  </a:lnTo>
                  <a:lnTo>
                    <a:pt x="232" y="171"/>
                  </a:lnTo>
                  <a:lnTo>
                    <a:pt x="240" y="178"/>
                  </a:lnTo>
                  <a:lnTo>
                    <a:pt x="247" y="186"/>
                  </a:lnTo>
                  <a:lnTo>
                    <a:pt x="257" y="192"/>
                  </a:lnTo>
                  <a:lnTo>
                    <a:pt x="265" y="197"/>
                  </a:lnTo>
                  <a:lnTo>
                    <a:pt x="274" y="205"/>
                  </a:lnTo>
                  <a:lnTo>
                    <a:pt x="280" y="207"/>
                  </a:lnTo>
                  <a:lnTo>
                    <a:pt x="287" y="211"/>
                  </a:lnTo>
                  <a:lnTo>
                    <a:pt x="295" y="213"/>
                  </a:lnTo>
                  <a:lnTo>
                    <a:pt x="301" y="215"/>
                  </a:lnTo>
                  <a:lnTo>
                    <a:pt x="306" y="215"/>
                  </a:lnTo>
                  <a:lnTo>
                    <a:pt x="312" y="213"/>
                  </a:lnTo>
                  <a:lnTo>
                    <a:pt x="316" y="211"/>
                  </a:lnTo>
                  <a:lnTo>
                    <a:pt x="320" y="207"/>
                  </a:lnTo>
                  <a:lnTo>
                    <a:pt x="322" y="199"/>
                  </a:lnTo>
                  <a:lnTo>
                    <a:pt x="324" y="192"/>
                  </a:lnTo>
                  <a:lnTo>
                    <a:pt x="324" y="188"/>
                  </a:lnTo>
                  <a:lnTo>
                    <a:pt x="324" y="182"/>
                  </a:lnTo>
                  <a:lnTo>
                    <a:pt x="324" y="177"/>
                  </a:lnTo>
                  <a:lnTo>
                    <a:pt x="325" y="171"/>
                  </a:lnTo>
                  <a:lnTo>
                    <a:pt x="324" y="165"/>
                  </a:lnTo>
                  <a:lnTo>
                    <a:pt x="324" y="158"/>
                  </a:lnTo>
                  <a:lnTo>
                    <a:pt x="325" y="154"/>
                  </a:lnTo>
                  <a:lnTo>
                    <a:pt x="327" y="150"/>
                  </a:lnTo>
                  <a:lnTo>
                    <a:pt x="329" y="142"/>
                  </a:lnTo>
                  <a:lnTo>
                    <a:pt x="335" y="137"/>
                  </a:lnTo>
                  <a:lnTo>
                    <a:pt x="341" y="133"/>
                  </a:lnTo>
                  <a:lnTo>
                    <a:pt x="348" y="131"/>
                  </a:lnTo>
                  <a:lnTo>
                    <a:pt x="354" y="131"/>
                  </a:lnTo>
                  <a:lnTo>
                    <a:pt x="358" y="131"/>
                  </a:lnTo>
                  <a:lnTo>
                    <a:pt x="363" y="131"/>
                  </a:lnTo>
                  <a:lnTo>
                    <a:pt x="369" y="133"/>
                  </a:lnTo>
                  <a:lnTo>
                    <a:pt x="375" y="133"/>
                  </a:lnTo>
                  <a:lnTo>
                    <a:pt x="381" y="135"/>
                  </a:lnTo>
                  <a:lnTo>
                    <a:pt x="386" y="137"/>
                  </a:lnTo>
                  <a:lnTo>
                    <a:pt x="394" y="139"/>
                  </a:lnTo>
                  <a:lnTo>
                    <a:pt x="400" y="142"/>
                  </a:lnTo>
                  <a:lnTo>
                    <a:pt x="407" y="146"/>
                  </a:lnTo>
                  <a:lnTo>
                    <a:pt x="415" y="148"/>
                  </a:lnTo>
                  <a:lnTo>
                    <a:pt x="422" y="152"/>
                  </a:lnTo>
                  <a:lnTo>
                    <a:pt x="430" y="156"/>
                  </a:lnTo>
                  <a:lnTo>
                    <a:pt x="438" y="158"/>
                  </a:lnTo>
                  <a:lnTo>
                    <a:pt x="445" y="161"/>
                  </a:lnTo>
                  <a:lnTo>
                    <a:pt x="455" y="167"/>
                  </a:lnTo>
                  <a:lnTo>
                    <a:pt x="462" y="171"/>
                  </a:lnTo>
                  <a:lnTo>
                    <a:pt x="470" y="177"/>
                  </a:lnTo>
                  <a:lnTo>
                    <a:pt x="479" y="180"/>
                  </a:lnTo>
                  <a:lnTo>
                    <a:pt x="487" y="188"/>
                  </a:lnTo>
                  <a:lnTo>
                    <a:pt x="497" y="192"/>
                  </a:lnTo>
                  <a:lnTo>
                    <a:pt x="504" y="196"/>
                  </a:lnTo>
                  <a:lnTo>
                    <a:pt x="512" y="201"/>
                  </a:lnTo>
                  <a:lnTo>
                    <a:pt x="521" y="207"/>
                  </a:lnTo>
                  <a:lnTo>
                    <a:pt x="529" y="213"/>
                  </a:lnTo>
                  <a:lnTo>
                    <a:pt x="538" y="216"/>
                  </a:lnTo>
                  <a:lnTo>
                    <a:pt x="546" y="222"/>
                  </a:lnTo>
                  <a:lnTo>
                    <a:pt x="555" y="230"/>
                  </a:lnTo>
                  <a:lnTo>
                    <a:pt x="563" y="234"/>
                  </a:lnTo>
                  <a:lnTo>
                    <a:pt x="573" y="239"/>
                  </a:lnTo>
                  <a:lnTo>
                    <a:pt x="582" y="245"/>
                  </a:lnTo>
                  <a:lnTo>
                    <a:pt x="590" y="251"/>
                  </a:lnTo>
                  <a:lnTo>
                    <a:pt x="599" y="256"/>
                  </a:lnTo>
                  <a:lnTo>
                    <a:pt x="607" y="262"/>
                  </a:lnTo>
                  <a:lnTo>
                    <a:pt x="616" y="268"/>
                  </a:lnTo>
                  <a:lnTo>
                    <a:pt x="624" y="273"/>
                  </a:lnTo>
                  <a:lnTo>
                    <a:pt x="631" y="277"/>
                  </a:lnTo>
                  <a:lnTo>
                    <a:pt x="639" y="281"/>
                  </a:lnTo>
                  <a:lnTo>
                    <a:pt x="647" y="287"/>
                  </a:lnTo>
                  <a:lnTo>
                    <a:pt x="656" y="292"/>
                  </a:lnTo>
                  <a:lnTo>
                    <a:pt x="662" y="296"/>
                  </a:lnTo>
                  <a:lnTo>
                    <a:pt x="669" y="300"/>
                  </a:lnTo>
                  <a:lnTo>
                    <a:pt x="677" y="306"/>
                  </a:lnTo>
                  <a:lnTo>
                    <a:pt x="685" y="310"/>
                  </a:lnTo>
                  <a:lnTo>
                    <a:pt x="690" y="313"/>
                  </a:lnTo>
                  <a:lnTo>
                    <a:pt x="696" y="315"/>
                  </a:lnTo>
                  <a:lnTo>
                    <a:pt x="702" y="319"/>
                  </a:lnTo>
                  <a:lnTo>
                    <a:pt x="709" y="323"/>
                  </a:lnTo>
                  <a:lnTo>
                    <a:pt x="713" y="327"/>
                  </a:lnTo>
                  <a:lnTo>
                    <a:pt x="721" y="329"/>
                  </a:lnTo>
                  <a:lnTo>
                    <a:pt x="725" y="331"/>
                  </a:lnTo>
                  <a:lnTo>
                    <a:pt x="730" y="334"/>
                  </a:lnTo>
                  <a:lnTo>
                    <a:pt x="740" y="336"/>
                  </a:lnTo>
                  <a:lnTo>
                    <a:pt x="749" y="338"/>
                  </a:lnTo>
                  <a:lnTo>
                    <a:pt x="759" y="342"/>
                  </a:lnTo>
                  <a:lnTo>
                    <a:pt x="768" y="344"/>
                  </a:lnTo>
                  <a:lnTo>
                    <a:pt x="778" y="344"/>
                  </a:lnTo>
                  <a:lnTo>
                    <a:pt x="785" y="344"/>
                  </a:lnTo>
                  <a:lnTo>
                    <a:pt x="795" y="344"/>
                  </a:lnTo>
                  <a:lnTo>
                    <a:pt x="804" y="344"/>
                  </a:lnTo>
                  <a:lnTo>
                    <a:pt x="812" y="342"/>
                  </a:lnTo>
                  <a:lnTo>
                    <a:pt x="822" y="342"/>
                  </a:lnTo>
                  <a:lnTo>
                    <a:pt x="831" y="338"/>
                  </a:lnTo>
                  <a:lnTo>
                    <a:pt x="841" y="338"/>
                  </a:lnTo>
                  <a:lnTo>
                    <a:pt x="848" y="334"/>
                  </a:lnTo>
                  <a:lnTo>
                    <a:pt x="858" y="332"/>
                  </a:lnTo>
                  <a:lnTo>
                    <a:pt x="865" y="329"/>
                  </a:lnTo>
                  <a:lnTo>
                    <a:pt x="873" y="327"/>
                  </a:lnTo>
                  <a:lnTo>
                    <a:pt x="880" y="321"/>
                  </a:lnTo>
                  <a:lnTo>
                    <a:pt x="888" y="317"/>
                  </a:lnTo>
                  <a:lnTo>
                    <a:pt x="896" y="313"/>
                  </a:lnTo>
                  <a:lnTo>
                    <a:pt x="905" y="310"/>
                  </a:lnTo>
                  <a:lnTo>
                    <a:pt x="911" y="304"/>
                  </a:lnTo>
                  <a:lnTo>
                    <a:pt x="920" y="298"/>
                  </a:lnTo>
                  <a:lnTo>
                    <a:pt x="926" y="292"/>
                  </a:lnTo>
                  <a:lnTo>
                    <a:pt x="934" y="289"/>
                  </a:lnTo>
                  <a:lnTo>
                    <a:pt x="941" y="283"/>
                  </a:lnTo>
                  <a:lnTo>
                    <a:pt x="949" y="277"/>
                  </a:lnTo>
                  <a:lnTo>
                    <a:pt x="955" y="272"/>
                  </a:lnTo>
                  <a:lnTo>
                    <a:pt x="962" y="266"/>
                  </a:lnTo>
                  <a:lnTo>
                    <a:pt x="968" y="260"/>
                  </a:lnTo>
                  <a:lnTo>
                    <a:pt x="976" y="254"/>
                  </a:lnTo>
                  <a:lnTo>
                    <a:pt x="983" y="249"/>
                  </a:lnTo>
                  <a:lnTo>
                    <a:pt x="989" y="245"/>
                  </a:lnTo>
                  <a:lnTo>
                    <a:pt x="995" y="237"/>
                  </a:lnTo>
                  <a:lnTo>
                    <a:pt x="1000" y="232"/>
                  </a:lnTo>
                  <a:lnTo>
                    <a:pt x="1006" y="226"/>
                  </a:lnTo>
                  <a:lnTo>
                    <a:pt x="1012" y="220"/>
                  </a:lnTo>
                  <a:lnTo>
                    <a:pt x="1023" y="209"/>
                  </a:lnTo>
                  <a:lnTo>
                    <a:pt x="1033" y="199"/>
                  </a:lnTo>
                  <a:lnTo>
                    <a:pt x="1042" y="188"/>
                  </a:lnTo>
                  <a:lnTo>
                    <a:pt x="1052" y="180"/>
                  </a:lnTo>
                  <a:lnTo>
                    <a:pt x="1057" y="173"/>
                  </a:lnTo>
                  <a:lnTo>
                    <a:pt x="1067" y="167"/>
                  </a:lnTo>
                  <a:lnTo>
                    <a:pt x="1071" y="159"/>
                  </a:lnTo>
                  <a:lnTo>
                    <a:pt x="1076" y="156"/>
                  </a:lnTo>
                  <a:lnTo>
                    <a:pt x="1082" y="154"/>
                  </a:lnTo>
                  <a:lnTo>
                    <a:pt x="1086" y="154"/>
                  </a:lnTo>
                  <a:lnTo>
                    <a:pt x="1088" y="154"/>
                  </a:lnTo>
                  <a:lnTo>
                    <a:pt x="1091" y="158"/>
                  </a:lnTo>
                  <a:lnTo>
                    <a:pt x="1093" y="165"/>
                  </a:lnTo>
                  <a:lnTo>
                    <a:pt x="1093" y="173"/>
                  </a:lnTo>
                  <a:lnTo>
                    <a:pt x="1093" y="182"/>
                  </a:lnTo>
                  <a:lnTo>
                    <a:pt x="1095" y="192"/>
                  </a:lnTo>
                  <a:lnTo>
                    <a:pt x="1101" y="199"/>
                  </a:lnTo>
                  <a:lnTo>
                    <a:pt x="1107" y="207"/>
                  </a:lnTo>
                  <a:lnTo>
                    <a:pt x="1112" y="213"/>
                  </a:lnTo>
                  <a:lnTo>
                    <a:pt x="1120" y="220"/>
                  </a:lnTo>
                  <a:lnTo>
                    <a:pt x="1124" y="222"/>
                  </a:lnTo>
                  <a:lnTo>
                    <a:pt x="1130" y="226"/>
                  </a:lnTo>
                  <a:lnTo>
                    <a:pt x="1135" y="228"/>
                  </a:lnTo>
                  <a:lnTo>
                    <a:pt x="1141" y="230"/>
                  </a:lnTo>
                  <a:lnTo>
                    <a:pt x="1147" y="232"/>
                  </a:lnTo>
                  <a:lnTo>
                    <a:pt x="1150" y="234"/>
                  </a:lnTo>
                  <a:lnTo>
                    <a:pt x="1156" y="234"/>
                  </a:lnTo>
                  <a:lnTo>
                    <a:pt x="1164" y="235"/>
                  </a:lnTo>
                  <a:lnTo>
                    <a:pt x="1169" y="235"/>
                  </a:lnTo>
                  <a:lnTo>
                    <a:pt x="1175" y="237"/>
                  </a:lnTo>
                  <a:lnTo>
                    <a:pt x="1181" y="237"/>
                  </a:lnTo>
                  <a:lnTo>
                    <a:pt x="1188" y="239"/>
                  </a:lnTo>
                  <a:lnTo>
                    <a:pt x="1194" y="239"/>
                  </a:lnTo>
                  <a:lnTo>
                    <a:pt x="1200" y="241"/>
                  </a:lnTo>
                  <a:lnTo>
                    <a:pt x="1207" y="241"/>
                  </a:lnTo>
                  <a:lnTo>
                    <a:pt x="1215" y="243"/>
                  </a:lnTo>
                  <a:lnTo>
                    <a:pt x="1223" y="243"/>
                  </a:lnTo>
                  <a:lnTo>
                    <a:pt x="1228" y="243"/>
                  </a:lnTo>
                  <a:lnTo>
                    <a:pt x="1236" y="243"/>
                  </a:lnTo>
                  <a:lnTo>
                    <a:pt x="1244" y="243"/>
                  </a:lnTo>
                  <a:lnTo>
                    <a:pt x="1249" y="241"/>
                  </a:lnTo>
                  <a:lnTo>
                    <a:pt x="1257" y="239"/>
                  </a:lnTo>
                  <a:lnTo>
                    <a:pt x="1263" y="239"/>
                  </a:lnTo>
                  <a:lnTo>
                    <a:pt x="1270" y="239"/>
                  </a:lnTo>
                  <a:lnTo>
                    <a:pt x="1276" y="237"/>
                  </a:lnTo>
                  <a:lnTo>
                    <a:pt x="1282" y="237"/>
                  </a:lnTo>
                  <a:lnTo>
                    <a:pt x="1289" y="235"/>
                  </a:lnTo>
                  <a:lnTo>
                    <a:pt x="1295" y="235"/>
                  </a:lnTo>
                  <a:lnTo>
                    <a:pt x="1301" y="234"/>
                  </a:lnTo>
                  <a:lnTo>
                    <a:pt x="1306" y="232"/>
                  </a:lnTo>
                  <a:lnTo>
                    <a:pt x="1312" y="230"/>
                  </a:lnTo>
                  <a:lnTo>
                    <a:pt x="1318" y="228"/>
                  </a:lnTo>
                  <a:lnTo>
                    <a:pt x="1323" y="226"/>
                  </a:lnTo>
                  <a:lnTo>
                    <a:pt x="1329" y="226"/>
                  </a:lnTo>
                  <a:lnTo>
                    <a:pt x="1335" y="222"/>
                  </a:lnTo>
                  <a:lnTo>
                    <a:pt x="1339" y="222"/>
                  </a:lnTo>
                  <a:lnTo>
                    <a:pt x="1348" y="216"/>
                  </a:lnTo>
                  <a:lnTo>
                    <a:pt x="1354" y="213"/>
                  </a:lnTo>
                  <a:lnTo>
                    <a:pt x="1360" y="209"/>
                  </a:lnTo>
                  <a:lnTo>
                    <a:pt x="1365" y="205"/>
                  </a:lnTo>
                  <a:lnTo>
                    <a:pt x="1369" y="196"/>
                  </a:lnTo>
                  <a:lnTo>
                    <a:pt x="1367" y="186"/>
                  </a:lnTo>
                  <a:lnTo>
                    <a:pt x="1285" y="83"/>
                  </a:lnTo>
                  <a:lnTo>
                    <a:pt x="711" y="260"/>
                  </a:lnTo>
                  <a:lnTo>
                    <a:pt x="709" y="256"/>
                  </a:lnTo>
                  <a:lnTo>
                    <a:pt x="709" y="251"/>
                  </a:lnTo>
                  <a:lnTo>
                    <a:pt x="708" y="245"/>
                  </a:lnTo>
                  <a:lnTo>
                    <a:pt x="706" y="235"/>
                  </a:lnTo>
                  <a:lnTo>
                    <a:pt x="700" y="226"/>
                  </a:lnTo>
                  <a:lnTo>
                    <a:pt x="692" y="216"/>
                  </a:lnTo>
                  <a:lnTo>
                    <a:pt x="685" y="207"/>
                  </a:lnTo>
                  <a:lnTo>
                    <a:pt x="677" y="197"/>
                  </a:lnTo>
                  <a:lnTo>
                    <a:pt x="671" y="192"/>
                  </a:lnTo>
                  <a:lnTo>
                    <a:pt x="666" y="188"/>
                  </a:lnTo>
                  <a:lnTo>
                    <a:pt x="660" y="182"/>
                  </a:lnTo>
                  <a:lnTo>
                    <a:pt x="652" y="178"/>
                  </a:lnTo>
                  <a:lnTo>
                    <a:pt x="647" y="175"/>
                  </a:lnTo>
                  <a:lnTo>
                    <a:pt x="639" y="171"/>
                  </a:lnTo>
                  <a:lnTo>
                    <a:pt x="631" y="167"/>
                  </a:lnTo>
                  <a:lnTo>
                    <a:pt x="624" y="165"/>
                  </a:lnTo>
                  <a:lnTo>
                    <a:pt x="616" y="161"/>
                  </a:lnTo>
                  <a:lnTo>
                    <a:pt x="607" y="159"/>
                  </a:lnTo>
                  <a:lnTo>
                    <a:pt x="597" y="158"/>
                  </a:lnTo>
                  <a:lnTo>
                    <a:pt x="588" y="158"/>
                  </a:lnTo>
                  <a:lnTo>
                    <a:pt x="576" y="158"/>
                  </a:lnTo>
                  <a:lnTo>
                    <a:pt x="567" y="158"/>
                  </a:lnTo>
                  <a:lnTo>
                    <a:pt x="561" y="158"/>
                  </a:lnTo>
                  <a:lnTo>
                    <a:pt x="555" y="158"/>
                  </a:lnTo>
                  <a:lnTo>
                    <a:pt x="550" y="159"/>
                  </a:lnTo>
                  <a:lnTo>
                    <a:pt x="544" y="161"/>
                  </a:lnTo>
                  <a:lnTo>
                    <a:pt x="538" y="159"/>
                  </a:lnTo>
                  <a:lnTo>
                    <a:pt x="536" y="158"/>
                  </a:lnTo>
                  <a:lnTo>
                    <a:pt x="533" y="154"/>
                  </a:lnTo>
                  <a:lnTo>
                    <a:pt x="533" y="150"/>
                  </a:lnTo>
                  <a:lnTo>
                    <a:pt x="533" y="142"/>
                  </a:lnTo>
                  <a:lnTo>
                    <a:pt x="533" y="137"/>
                  </a:lnTo>
                  <a:lnTo>
                    <a:pt x="535" y="129"/>
                  </a:lnTo>
                  <a:lnTo>
                    <a:pt x="536" y="121"/>
                  </a:lnTo>
                  <a:lnTo>
                    <a:pt x="536" y="112"/>
                  </a:lnTo>
                  <a:lnTo>
                    <a:pt x="538" y="104"/>
                  </a:lnTo>
                  <a:lnTo>
                    <a:pt x="538" y="95"/>
                  </a:lnTo>
                  <a:lnTo>
                    <a:pt x="538" y="87"/>
                  </a:lnTo>
                  <a:lnTo>
                    <a:pt x="536" y="78"/>
                  </a:lnTo>
                  <a:lnTo>
                    <a:pt x="535" y="72"/>
                  </a:lnTo>
                  <a:lnTo>
                    <a:pt x="531" y="66"/>
                  </a:lnTo>
                  <a:lnTo>
                    <a:pt x="527" y="62"/>
                  </a:lnTo>
                  <a:lnTo>
                    <a:pt x="517" y="57"/>
                  </a:lnTo>
                  <a:lnTo>
                    <a:pt x="508" y="51"/>
                  </a:lnTo>
                  <a:lnTo>
                    <a:pt x="500" y="47"/>
                  </a:lnTo>
                  <a:lnTo>
                    <a:pt x="491" y="43"/>
                  </a:lnTo>
                  <a:lnTo>
                    <a:pt x="481" y="42"/>
                  </a:lnTo>
                  <a:lnTo>
                    <a:pt x="470" y="40"/>
                  </a:lnTo>
                  <a:lnTo>
                    <a:pt x="460" y="40"/>
                  </a:lnTo>
                  <a:lnTo>
                    <a:pt x="451" y="40"/>
                  </a:lnTo>
                  <a:lnTo>
                    <a:pt x="441" y="38"/>
                  </a:lnTo>
                  <a:lnTo>
                    <a:pt x="432" y="38"/>
                  </a:lnTo>
                  <a:lnTo>
                    <a:pt x="420" y="40"/>
                  </a:lnTo>
                  <a:lnTo>
                    <a:pt x="413" y="42"/>
                  </a:lnTo>
                  <a:lnTo>
                    <a:pt x="401" y="42"/>
                  </a:lnTo>
                  <a:lnTo>
                    <a:pt x="392" y="43"/>
                  </a:lnTo>
                  <a:lnTo>
                    <a:pt x="381" y="47"/>
                  </a:lnTo>
                  <a:lnTo>
                    <a:pt x="373" y="49"/>
                  </a:lnTo>
                  <a:lnTo>
                    <a:pt x="362" y="51"/>
                  </a:lnTo>
                  <a:lnTo>
                    <a:pt x="352" y="53"/>
                  </a:lnTo>
                  <a:lnTo>
                    <a:pt x="343" y="55"/>
                  </a:lnTo>
                  <a:lnTo>
                    <a:pt x="335" y="59"/>
                  </a:lnTo>
                  <a:lnTo>
                    <a:pt x="324" y="61"/>
                  </a:lnTo>
                  <a:lnTo>
                    <a:pt x="316" y="62"/>
                  </a:lnTo>
                  <a:lnTo>
                    <a:pt x="306" y="64"/>
                  </a:lnTo>
                  <a:lnTo>
                    <a:pt x="299" y="68"/>
                  </a:lnTo>
                  <a:lnTo>
                    <a:pt x="291" y="70"/>
                  </a:lnTo>
                  <a:lnTo>
                    <a:pt x="284" y="70"/>
                  </a:lnTo>
                  <a:lnTo>
                    <a:pt x="276" y="72"/>
                  </a:lnTo>
                  <a:lnTo>
                    <a:pt x="270" y="72"/>
                  </a:lnTo>
                  <a:lnTo>
                    <a:pt x="263" y="72"/>
                  </a:lnTo>
                  <a:lnTo>
                    <a:pt x="257" y="72"/>
                  </a:lnTo>
                  <a:lnTo>
                    <a:pt x="251" y="72"/>
                  </a:lnTo>
                  <a:lnTo>
                    <a:pt x="246" y="70"/>
                  </a:lnTo>
                  <a:lnTo>
                    <a:pt x="236" y="64"/>
                  </a:lnTo>
                  <a:lnTo>
                    <a:pt x="230" y="61"/>
                  </a:lnTo>
                  <a:lnTo>
                    <a:pt x="225" y="55"/>
                  </a:lnTo>
                  <a:lnTo>
                    <a:pt x="223" y="51"/>
                  </a:lnTo>
                  <a:lnTo>
                    <a:pt x="221" y="43"/>
                  </a:lnTo>
                  <a:lnTo>
                    <a:pt x="221" y="38"/>
                  </a:lnTo>
                  <a:lnTo>
                    <a:pt x="221" y="32"/>
                  </a:lnTo>
                  <a:lnTo>
                    <a:pt x="223" y="28"/>
                  </a:lnTo>
                  <a:lnTo>
                    <a:pt x="223" y="21"/>
                  </a:lnTo>
                  <a:lnTo>
                    <a:pt x="227" y="15"/>
                  </a:lnTo>
                  <a:lnTo>
                    <a:pt x="228" y="11"/>
                  </a:lnTo>
                  <a:lnTo>
                    <a:pt x="232" y="7"/>
                  </a:lnTo>
                  <a:lnTo>
                    <a:pt x="236" y="2"/>
                  </a:lnTo>
                  <a:lnTo>
                    <a:pt x="238" y="0"/>
                  </a:lnTo>
                  <a:lnTo>
                    <a:pt x="238" y="0"/>
                  </a:lnTo>
                  <a:close/>
                </a:path>
              </a:pathLst>
            </a:custGeom>
            <a:solidFill>
              <a:srgbClr val="36873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69" name="Freeform 533"/>
            <p:cNvSpPr>
              <a:spLocks/>
            </p:cNvSpPr>
            <p:nvPr/>
          </p:nvSpPr>
          <p:spPr bwMode="auto">
            <a:xfrm>
              <a:off x="2667" y="2887"/>
              <a:ext cx="586" cy="222"/>
            </a:xfrm>
            <a:custGeom>
              <a:avLst/>
              <a:gdLst>
                <a:gd name="T0" fmla="*/ 564 w 1172"/>
                <a:gd name="T1" fmla="*/ 304 h 445"/>
                <a:gd name="T2" fmla="*/ 600 w 1172"/>
                <a:gd name="T3" fmla="*/ 306 h 445"/>
                <a:gd name="T4" fmla="*/ 638 w 1172"/>
                <a:gd name="T5" fmla="*/ 306 h 445"/>
                <a:gd name="T6" fmla="*/ 676 w 1172"/>
                <a:gd name="T7" fmla="*/ 304 h 445"/>
                <a:gd name="T8" fmla="*/ 714 w 1172"/>
                <a:gd name="T9" fmla="*/ 298 h 445"/>
                <a:gd name="T10" fmla="*/ 754 w 1172"/>
                <a:gd name="T11" fmla="*/ 293 h 445"/>
                <a:gd name="T12" fmla="*/ 792 w 1172"/>
                <a:gd name="T13" fmla="*/ 283 h 445"/>
                <a:gd name="T14" fmla="*/ 830 w 1172"/>
                <a:gd name="T15" fmla="*/ 272 h 445"/>
                <a:gd name="T16" fmla="*/ 868 w 1172"/>
                <a:gd name="T17" fmla="*/ 260 h 445"/>
                <a:gd name="T18" fmla="*/ 904 w 1172"/>
                <a:gd name="T19" fmla="*/ 247 h 445"/>
                <a:gd name="T20" fmla="*/ 939 w 1172"/>
                <a:gd name="T21" fmla="*/ 230 h 445"/>
                <a:gd name="T22" fmla="*/ 971 w 1172"/>
                <a:gd name="T23" fmla="*/ 213 h 445"/>
                <a:gd name="T24" fmla="*/ 1000 w 1172"/>
                <a:gd name="T25" fmla="*/ 194 h 445"/>
                <a:gd name="T26" fmla="*/ 1026 w 1172"/>
                <a:gd name="T27" fmla="*/ 175 h 445"/>
                <a:gd name="T28" fmla="*/ 1049 w 1172"/>
                <a:gd name="T29" fmla="*/ 154 h 445"/>
                <a:gd name="T30" fmla="*/ 1070 w 1172"/>
                <a:gd name="T31" fmla="*/ 133 h 445"/>
                <a:gd name="T32" fmla="*/ 1085 w 1172"/>
                <a:gd name="T33" fmla="*/ 112 h 445"/>
                <a:gd name="T34" fmla="*/ 1098 w 1172"/>
                <a:gd name="T35" fmla="*/ 91 h 445"/>
                <a:gd name="T36" fmla="*/ 1104 w 1172"/>
                <a:gd name="T37" fmla="*/ 68 h 445"/>
                <a:gd name="T38" fmla="*/ 1106 w 1172"/>
                <a:gd name="T39" fmla="*/ 46 h 445"/>
                <a:gd name="T40" fmla="*/ 1104 w 1172"/>
                <a:gd name="T41" fmla="*/ 23 h 445"/>
                <a:gd name="T42" fmla="*/ 1096 w 1172"/>
                <a:gd name="T43" fmla="*/ 0 h 445"/>
                <a:gd name="T44" fmla="*/ 1171 w 1172"/>
                <a:gd name="T45" fmla="*/ 97 h 445"/>
                <a:gd name="T46" fmla="*/ 1165 w 1172"/>
                <a:gd name="T47" fmla="*/ 116 h 445"/>
                <a:gd name="T48" fmla="*/ 1157 w 1172"/>
                <a:gd name="T49" fmla="*/ 135 h 445"/>
                <a:gd name="T50" fmla="*/ 1146 w 1172"/>
                <a:gd name="T51" fmla="*/ 156 h 445"/>
                <a:gd name="T52" fmla="*/ 1129 w 1172"/>
                <a:gd name="T53" fmla="*/ 181 h 445"/>
                <a:gd name="T54" fmla="*/ 1108 w 1172"/>
                <a:gd name="T55" fmla="*/ 207 h 445"/>
                <a:gd name="T56" fmla="*/ 1081 w 1172"/>
                <a:gd name="T57" fmla="*/ 236 h 445"/>
                <a:gd name="T58" fmla="*/ 1064 w 1172"/>
                <a:gd name="T59" fmla="*/ 249 h 445"/>
                <a:gd name="T60" fmla="*/ 1047 w 1172"/>
                <a:gd name="T61" fmla="*/ 264 h 445"/>
                <a:gd name="T62" fmla="*/ 1028 w 1172"/>
                <a:gd name="T63" fmla="*/ 277 h 445"/>
                <a:gd name="T64" fmla="*/ 1007 w 1172"/>
                <a:gd name="T65" fmla="*/ 293 h 445"/>
                <a:gd name="T66" fmla="*/ 984 w 1172"/>
                <a:gd name="T67" fmla="*/ 306 h 445"/>
                <a:gd name="T68" fmla="*/ 960 w 1172"/>
                <a:gd name="T69" fmla="*/ 321 h 445"/>
                <a:gd name="T70" fmla="*/ 933 w 1172"/>
                <a:gd name="T71" fmla="*/ 333 h 445"/>
                <a:gd name="T72" fmla="*/ 908 w 1172"/>
                <a:gd name="T73" fmla="*/ 346 h 445"/>
                <a:gd name="T74" fmla="*/ 884 w 1172"/>
                <a:gd name="T75" fmla="*/ 355 h 445"/>
                <a:gd name="T76" fmla="*/ 859 w 1172"/>
                <a:gd name="T77" fmla="*/ 367 h 445"/>
                <a:gd name="T78" fmla="*/ 834 w 1172"/>
                <a:gd name="T79" fmla="*/ 376 h 445"/>
                <a:gd name="T80" fmla="*/ 809 w 1172"/>
                <a:gd name="T81" fmla="*/ 386 h 445"/>
                <a:gd name="T82" fmla="*/ 787 w 1172"/>
                <a:gd name="T83" fmla="*/ 393 h 445"/>
                <a:gd name="T84" fmla="*/ 764 w 1172"/>
                <a:gd name="T85" fmla="*/ 401 h 445"/>
                <a:gd name="T86" fmla="*/ 743 w 1172"/>
                <a:gd name="T87" fmla="*/ 409 h 445"/>
                <a:gd name="T88" fmla="*/ 722 w 1172"/>
                <a:gd name="T89" fmla="*/ 414 h 445"/>
                <a:gd name="T90" fmla="*/ 701 w 1172"/>
                <a:gd name="T91" fmla="*/ 420 h 445"/>
                <a:gd name="T92" fmla="*/ 684 w 1172"/>
                <a:gd name="T93" fmla="*/ 424 h 445"/>
                <a:gd name="T94" fmla="*/ 661 w 1172"/>
                <a:gd name="T95" fmla="*/ 430 h 445"/>
                <a:gd name="T96" fmla="*/ 636 w 1172"/>
                <a:gd name="T97" fmla="*/ 437 h 445"/>
                <a:gd name="T98" fmla="*/ 616 w 1172"/>
                <a:gd name="T99" fmla="*/ 441 h 445"/>
                <a:gd name="T100" fmla="*/ 604 w 1172"/>
                <a:gd name="T101" fmla="*/ 445 h 445"/>
                <a:gd name="T102" fmla="*/ 24 w 1172"/>
                <a:gd name="T103" fmla="*/ 207 h 445"/>
                <a:gd name="T104" fmla="*/ 11 w 1172"/>
                <a:gd name="T105" fmla="*/ 182 h 445"/>
                <a:gd name="T106" fmla="*/ 3 w 1172"/>
                <a:gd name="T107" fmla="*/ 163 h 445"/>
                <a:gd name="T108" fmla="*/ 0 w 1172"/>
                <a:gd name="T109" fmla="*/ 146 h 445"/>
                <a:gd name="T110" fmla="*/ 0 w 1172"/>
                <a:gd name="T111" fmla="*/ 125 h 445"/>
                <a:gd name="T112" fmla="*/ 7 w 1172"/>
                <a:gd name="T113" fmla="*/ 97 h 445"/>
                <a:gd name="T114" fmla="*/ 13 w 1172"/>
                <a:gd name="T115" fmla="*/ 78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72" h="445">
                  <a:moveTo>
                    <a:pt x="15" y="78"/>
                  </a:moveTo>
                  <a:lnTo>
                    <a:pt x="555" y="304"/>
                  </a:lnTo>
                  <a:lnTo>
                    <a:pt x="564" y="304"/>
                  </a:lnTo>
                  <a:lnTo>
                    <a:pt x="578" y="306"/>
                  </a:lnTo>
                  <a:lnTo>
                    <a:pt x="589" y="306"/>
                  </a:lnTo>
                  <a:lnTo>
                    <a:pt x="600" y="306"/>
                  </a:lnTo>
                  <a:lnTo>
                    <a:pt x="614" y="306"/>
                  </a:lnTo>
                  <a:lnTo>
                    <a:pt x="625" y="306"/>
                  </a:lnTo>
                  <a:lnTo>
                    <a:pt x="638" y="306"/>
                  </a:lnTo>
                  <a:lnTo>
                    <a:pt x="652" y="306"/>
                  </a:lnTo>
                  <a:lnTo>
                    <a:pt x="663" y="304"/>
                  </a:lnTo>
                  <a:lnTo>
                    <a:pt x="676" y="304"/>
                  </a:lnTo>
                  <a:lnTo>
                    <a:pt x="688" y="302"/>
                  </a:lnTo>
                  <a:lnTo>
                    <a:pt x="701" y="302"/>
                  </a:lnTo>
                  <a:lnTo>
                    <a:pt x="714" y="298"/>
                  </a:lnTo>
                  <a:lnTo>
                    <a:pt x="728" y="296"/>
                  </a:lnTo>
                  <a:lnTo>
                    <a:pt x="741" y="295"/>
                  </a:lnTo>
                  <a:lnTo>
                    <a:pt x="754" y="293"/>
                  </a:lnTo>
                  <a:lnTo>
                    <a:pt x="766" y="289"/>
                  </a:lnTo>
                  <a:lnTo>
                    <a:pt x="779" y="287"/>
                  </a:lnTo>
                  <a:lnTo>
                    <a:pt x="792" y="283"/>
                  </a:lnTo>
                  <a:lnTo>
                    <a:pt x="806" y="281"/>
                  </a:lnTo>
                  <a:lnTo>
                    <a:pt x="817" y="276"/>
                  </a:lnTo>
                  <a:lnTo>
                    <a:pt x="830" y="272"/>
                  </a:lnTo>
                  <a:lnTo>
                    <a:pt x="844" y="268"/>
                  </a:lnTo>
                  <a:lnTo>
                    <a:pt x="857" y="266"/>
                  </a:lnTo>
                  <a:lnTo>
                    <a:pt x="868" y="260"/>
                  </a:lnTo>
                  <a:lnTo>
                    <a:pt x="880" y="255"/>
                  </a:lnTo>
                  <a:lnTo>
                    <a:pt x="893" y="251"/>
                  </a:lnTo>
                  <a:lnTo>
                    <a:pt x="904" y="247"/>
                  </a:lnTo>
                  <a:lnTo>
                    <a:pt x="916" y="241"/>
                  </a:lnTo>
                  <a:lnTo>
                    <a:pt x="927" y="236"/>
                  </a:lnTo>
                  <a:lnTo>
                    <a:pt x="939" y="230"/>
                  </a:lnTo>
                  <a:lnTo>
                    <a:pt x="950" y="226"/>
                  </a:lnTo>
                  <a:lnTo>
                    <a:pt x="960" y="219"/>
                  </a:lnTo>
                  <a:lnTo>
                    <a:pt x="971" y="213"/>
                  </a:lnTo>
                  <a:lnTo>
                    <a:pt x="981" y="207"/>
                  </a:lnTo>
                  <a:lnTo>
                    <a:pt x="990" y="201"/>
                  </a:lnTo>
                  <a:lnTo>
                    <a:pt x="1000" y="194"/>
                  </a:lnTo>
                  <a:lnTo>
                    <a:pt x="1009" y="188"/>
                  </a:lnTo>
                  <a:lnTo>
                    <a:pt x="1019" y="182"/>
                  </a:lnTo>
                  <a:lnTo>
                    <a:pt x="1026" y="175"/>
                  </a:lnTo>
                  <a:lnTo>
                    <a:pt x="1034" y="169"/>
                  </a:lnTo>
                  <a:lnTo>
                    <a:pt x="1041" y="162"/>
                  </a:lnTo>
                  <a:lnTo>
                    <a:pt x="1049" y="154"/>
                  </a:lnTo>
                  <a:lnTo>
                    <a:pt x="1057" y="148"/>
                  </a:lnTo>
                  <a:lnTo>
                    <a:pt x="1062" y="141"/>
                  </a:lnTo>
                  <a:lnTo>
                    <a:pt x="1070" y="133"/>
                  </a:lnTo>
                  <a:lnTo>
                    <a:pt x="1076" y="127"/>
                  </a:lnTo>
                  <a:lnTo>
                    <a:pt x="1081" y="120"/>
                  </a:lnTo>
                  <a:lnTo>
                    <a:pt x="1085" y="112"/>
                  </a:lnTo>
                  <a:lnTo>
                    <a:pt x="1091" y="106"/>
                  </a:lnTo>
                  <a:lnTo>
                    <a:pt x="1095" y="97"/>
                  </a:lnTo>
                  <a:lnTo>
                    <a:pt x="1098" y="91"/>
                  </a:lnTo>
                  <a:lnTo>
                    <a:pt x="1100" y="84"/>
                  </a:lnTo>
                  <a:lnTo>
                    <a:pt x="1102" y="76"/>
                  </a:lnTo>
                  <a:lnTo>
                    <a:pt x="1104" y="68"/>
                  </a:lnTo>
                  <a:lnTo>
                    <a:pt x="1106" y="61"/>
                  </a:lnTo>
                  <a:lnTo>
                    <a:pt x="1106" y="53"/>
                  </a:lnTo>
                  <a:lnTo>
                    <a:pt x="1106" y="46"/>
                  </a:lnTo>
                  <a:lnTo>
                    <a:pt x="1106" y="38"/>
                  </a:lnTo>
                  <a:lnTo>
                    <a:pt x="1106" y="30"/>
                  </a:lnTo>
                  <a:lnTo>
                    <a:pt x="1104" y="23"/>
                  </a:lnTo>
                  <a:lnTo>
                    <a:pt x="1102" y="15"/>
                  </a:lnTo>
                  <a:lnTo>
                    <a:pt x="1098" y="8"/>
                  </a:lnTo>
                  <a:lnTo>
                    <a:pt x="1096" y="0"/>
                  </a:lnTo>
                  <a:lnTo>
                    <a:pt x="1172" y="91"/>
                  </a:lnTo>
                  <a:lnTo>
                    <a:pt x="1172" y="93"/>
                  </a:lnTo>
                  <a:lnTo>
                    <a:pt x="1171" y="97"/>
                  </a:lnTo>
                  <a:lnTo>
                    <a:pt x="1169" y="103"/>
                  </a:lnTo>
                  <a:lnTo>
                    <a:pt x="1167" y="112"/>
                  </a:lnTo>
                  <a:lnTo>
                    <a:pt x="1165" y="116"/>
                  </a:lnTo>
                  <a:lnTo>
                    <a:pt x="1163" y="122"/>
                  </a:lnTo>
                  <a:lnTo>
                    <a:pt x="1159" y="127"/>
                  </a:lnTo>
                  <a:lnTo>
                    <a:pt x="1157" y="135"/>
                  </a:lnTo>
                  <a:lnTo>
                    <a:pt x="1153" y="141"/>
                  </a:lnTo>
                  <a:lnTo>
                    <a:pt x="1150" y="148"/>
                  </a:lnTo>
                  <a:lnTo>
                    <a:pt x="1146" y="156"/>
                  </a:lnTo>
                  <a:lnTo>
                    <a:pt x="1142" y="165"/>
                  </a:lnTo>
                  <a:lnTo>
                    <a:pt x="1136" y="171"/>
                  </a:lnTo>
                  <a:lnTo>
                    <a:pt x="1129" y="181"/>
                  </a:lnTo>
                  <a:lnTo>
                    <a:pt x="1123" y="188"/>
                  </a:lnTo>
                  <a:lnTo>
                    <a:pt x="1115" y="198"/>
                  </a:lnTo>
                  <a:lnTo>
                    <a:pt x="1108" y="207"/>
                  </a:lnTo>
                  <a:lnTo>
                    <a:pt x="1100" y="215"/>
                  </a:lnTo>
                  <a:lnTo>
                    <a:pt x="1091" y="226"/>
                  </a:lnTo>
                  <a:lnTo>
                    <a:pt x="1081" y="236"/>
                  </a:lnTo>
                  <a:lnTo>
                    <a:pt x="1076" y="239"/>
                  </a:lnTo>
                  <a:lnTo>
                    <a:pt x="1070" y="245"/>
                  </a:lnTo>
                  <a:lnTo>
                    <a:pt x="1064" y="249"/>
                  </a:lnTo>
                  <a:lnTo>
                    <a:pt x="1060" y="253"/>
                  </a:lnTo>
                  <a:lnTo>
                    <a:pt x="1055" y="257"/>
                  </a:lnTo>
                  <a:lnTo>
                    <a:pt x="1047" y="264"/>
                  </a:lnTo>
                  <a:lnTo>
                    <a:pt x="1041" y="268"/>
                  </a:lnTo>
                  <a:lnTo>
                    <a:pt x="1036" y="274"/>
                  </a:lnTo>
                  <a:lnTo>
                    <a:pt x="1028" y="277"/>
                  </a:lnTo>
                  <a:lnTo>
                    <a:pt x="1022" y="283"/>
                  </a:lnTo>
                  <a:lnTo>
                    <a:pt x="1015" y="287"/>
                  </a:lnTo>
                  <a:lnTo>
                    <a:pt x="1007" y="293"/>
                  </a:lnTo>
                  <a:lnTo>
                    <a:pt x="1000" y="296"/>
                  </a:lnTo>
                  <a:lnTo>
                    <a:pt x="992" y="302"/>
                  </a:lnTo>
                  <a:lnTo>
                    <a:pt x="984" y="306"/>
                  </a:lnTo>
                  <a:lnTo>
                    <a:pt x="977" y="312"/>
                  </a:lnTo>
                  <a:lnTo>
                    <a:pt x="967" y="315"/>
                  </a:lnTo>
                  <a:lnTo>
                    <a:pt x="960" y="321"/>
                  </a:lnTo>
                  <a:lnTo>
                    <a:pt x="950" y="325"/>
                  </a:lnTo>
                  <a:lnTo>
                    <a:pt x="942" y="329"/>
                  </a:lnTo>
                  <a:lnTo>
                    <a:pt x="933" y="333"/>
                  </a:lnTo>
                  <a:lnTo>
                    <a:pt x="925" y="338"/>
                  </a:lnTo>
                  <a:lnTo>
                    <a:pt x="918" y="342"/>
                  </a:lnTo>
                  <a:lnTo>
                    <a:pt x="908" y="346"/>
                  </a:lnTo>
                  <a:lnTo>
                    <a:pt x="901" y="350"/>
                  </a:lnTo>
                  <a:lnTo>
                    <a:pt x="891" y="354"/>
                  </a:lnTo>
                  <a:lnTo>
                    <a:pt x="884" y="355"/>
                  </a:lnTo>
                  <a:lnTo>
                    <a:pt x="876" y="361"/>
                  </a:lnTo>
                  <a:lnTo>
                    <a:pt x="866" y="363"/>
                  </a:lnTo>
                  <a:lnTo>
                    <a:pt x="859" y="367"/>
                  </a:lnTo>
                  <a:lnTo>
                    <a:pt x="851" y="371"/>
                  </a:lnTo>
                  <a:lnTo>
                    <a:pt x="842" y="374"/>
                  </a:lnTo>
                  <a:lnTo>
                    <a:pt x="834" y="376"/>
                  </a:lnTo>
                  <a:lnTo>
                    <a:pt x="825" y="380"/>
                  </a:lnTo>
                  <a:lnTo>
                    <a:pt x="817" y="382"/>
                  </a:lnTo>
                  <a:lnTo>
                    <a:pt x="809" y="386"/>
                  </a:lnTo>
                  <a:lnTo>
                    <a:pt x="802" y="388"/>
                  </a:lnTo>
                  <a:lnTo>
                    <a:pt x="794" y="392"/>
                  </a:lnTo>
                  <a:lnTo>
                    <a:pt x="787" y="393"/>
                  </a:lnTo>
                  <a:lnTo>
                    <a:pt x="779" y="397"/>
                  </a:lnTo>
                  <a:lnTo>
                    <a:pt x="771" y="399"/>
                  </a:lnTo>
                  <a:lnTo>
                    <a:pt x="764" y="401"/>
                  </a:lnTo>
                  <a:lnTo>
                    <a:pt x="756" y="403"/>
                  </a:lnTo>
                  <a:lnTo>
                    <a:pt x="750" y="407"/>
                  </a:lnTo>
                  <a:lnTo>
                    <a:pt x="743" y="409"/>
                  </a:lnTo>
                  <a:lnTo>
                    <a:pt x="735" y="411"/>
                  </a:lnTo>
                  <a:lnTo>
                    <a:pt x="730" y="412"/>
                  </a:lnTo>
                  <a:lnTo>
                    <a:pt x="722" y="414"/>
                  </a:lnTo>
                  <a:lnTo>
                    <a:pt x="716" y="416"/>
                  </a:lnTo>
                  <a:lnTo>
                    <a:pt x="709" y="418"/>
                  </a:lnTo>
                  <a:lnTo>
                    <a:pt x="701" y="420"/>
                  </a:lnTo>
                  <a:lnTo>
                    <a:pt x="695" y="422"/>
                  </a:lnTo>
                  <a:lnTo>
                    <a:pt x="690" y="422"/>
                  </a:lnTo>
                  <a:lnTo>
                    <a:pt x="684" y="424"/>
                  </a:lnTo>
                  <a:lnTo>
                    <a:pt x="678" y="426"/>
                  </a:lnTo>
                  <a:lnTo>
                    <a:pt x="673" y="428"/>
                  </a:lnTo>
                  <a:lnTo>
                    <a:pt x="661" y="430"/>
                  </a:lnTo>
                  <a:lnTo>
                    <a:pt x="654" y="431"/>
                  </a:lnTo>
                  <a:lnTo>
                    <a:pt x="642" y="433"/>
                  </a:lnTo>
                  <a:lnTo>
                    <a:pt x="636" y="437"/>
                  </a:lnTo>
                  <a:lnTo>
                    <a:pt x="629" y="439"/>
                  </a:lnTo>
                  <a:lnTo>
                    <a:pt x="621" y="439"/>
                  </a:lnTo>
                  <a:lnTo>
                    <a:pt x="616" y="441"/>
                  </a:lnTo>
                  <a:lnTo>
                    <a:pt x="612" y="443"/>
                  </a:lnTo>
                  <a:lnTo>
                    <a:pt x="606" y="443"/>
                  </a:lnTo>
                  <a:lnTo>
                    <a:pt x="604" y="445"/>
                  </a:lnTo>
                  <a:lnTo>
                    <a:pt x="334" y="239"/>
                  </a:lnTo>
                  <a:lnTo>
                    <a:pt x="26" y="211"/>
                  </a:lnTo>
                  <a:lnTo>
                    <a:pt x="24" y="207"/>
                  </a:lnTo>
                  <a:lnTo>
                    <a:pt x="21" y="201"/>
                  </a:lnTo>
                  <a:lnTo>
                    <a:pt x="15" y="192"/>
                  </a:lnTo>
                  <a:lnTo>
                    <a:pt x="11" y="182"/>
                  </a:lnTo>
                  <a:lnTo>
                    <a:pt x="9" y="175"/>
                  </a:lnTo>
                  <a:lnTo>
                    <a:pt x="7" y="169"/>
                  </a:lnTo>
                  <a:lnTo>
                    <a:pt x="3" y="163"/>
                  </a:lnTo>
                  <a:lnTo>
                    <a:pt x="3" y="158"/>
                  </a:lnTo>
                  <a:lnTo>
                    <a:pt x="2" y="152"/>
                  </a:lnTo>
                  <a:lnTo>
                    <a:pt x="0" y="146"/>
                  </a:lnTo>
                  <a:lnTo>
                    <a:pt x="0" y="139"/>
                  </a:lnTo>
                  <a:lnTo>
                    <a:pt x="0" y="135"/>
                  </a:lnTo>
                  <a:lnTo>
                    <a:pt x="0" y="125"/>
                  </a:lnTo>
                  <a:lnTo>
                    <a:pt x="3" y="114"/>
                  </a:lnTo>
                  <a:lnTo>
                    <a:pt x="5" y="105"/>
                  </a:lnTo>
                  <a:lnTo>
                    <a:pt x="7" y="97"/>
                  </a:lnTo>
                  <a:lnTo>
                    <a:pt x="9" y="89"/>
                  </a:lnTo>
                  <a:lnTo>
                    <a:pt x="13" y="84"/>
                  </a:lnTo>
                  <a:lnTo>
                    <a:pt x="13" y="78"/>
                  </a:lnTo>
                  <a:lnTo>
                    <a:pt x="15" y="78"/>
                  </a:lnTo>
                  <a:lnTo>
                    <a:pt x="15" y="7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0" name="Freeform 534"/>
            <p:cNvSpPr>
              <a:spLocks/>
            </p:cNvSpPr>
            <p:nvPr/>
          </p:nvSpPr>
          <p:spPr bwMode="auto">
            <a:xfrm>
              <a:off x="2641" y="3060"/>
              <a:ext cx="601" cy="176"/>
            </a:xfrm>
            <a:custGeom>
              <a:avLst/>
              <a:gdLst>
                <a:gd name="T0" fmla="*/ 29 w 1202"/>
                <a:gd name="T1" fmla="*/ 15 h 352"/>
                <a:gd name="T2" fmla="*/ 16 w 1202"/>
                <a:gd name="T3" fmla="*/ 42 h 352"/>
                <a:gd name="T4" fmla="*/ 8 w 1202"/>
                <a:gd name="T5" fmla="*/ 63 h 352"/>
                <a:gd name="T6" fmla="*/ 2 w 1202"/>
                <a:gd name="T7" fmla="*/ 87 h 352"/>
                <a:gd name="T8" fmla="*/ 0 w 1202"/>
                <a:gd name="T9" fmla="*/ 114 h 352"/>
                <a:gd name="T10" fmla="*/ 2 w 1202"/>
                <a:gd name="T11" fmla="*/ 141 h 352"/>
                <a:gd name="T12" fmla="*/ 8 w 1202"/>
                <a:gd name="T13" fmla="*/ 167 h 352"/>
                <a:gd name="T14" fmla="*/ 19 w 1202"/>
                <a:gd name="T15" fmla="*/ 196 h 352"/>
                <a:gd name="T16" fmla="*/ 42 w 1202"/>
                <a:gd name="T17" fmla="*/ 230 h 352"/>
                <a:gd name="T18" fmla="*/ 61 w 1202"/>
                <a:gd name="T19" fmla="*/ 253 h 352"/>
                <a:gd name="T20" fmla="*/ 333 w 1202"/>
                <a:gd name="T21" fmla="*/ 257 h 352"/>
                <a:gd name="T22" fmla="*/ 314 w 1202"/>
                <a:gd name="T23" fmla="*/ 304 h 352"/>
                <a:gd name="T24" fmla="*/ 348 w 1202"/>
                <a:gd name="T25" fmla="*/ 317 h 352"/>
                <a:gd name="T26" fmla="*/ 371 w 1202"/>
                <a:gd name="T27" fmla="*/ 321 h 352"/>
                <a:gd name="T28" fmla="*/ 394 w 1202"/>
                <a:gd name="T29" fmla="*/ 325 h 352"/>
                <a:gd name="T30" fmla="*/ 419 w 1202"/>
                <a:gd name="T31" fmla="*/ 327 h 352"/>
                <a:gd name="T32" fmla="*/ 441 w 1202"/>
                <a:gd name="T33" fmla="*/ 327 h 352"/>
                <a:gd name="T34" fmla="*/ 470 w 1202"/>
                <a:gd name="T35" fmla="*/ 327 h 352"/>
                <a:gd name="T36" fmla="*/ 510 w 1202"/>
                <a:gd name="T37" fmla="*/ 323 h 352"/>
                <a:gd name="T38" fmla="*/ 544 w 1202"/>
                <a:gd name="T39" fmla="*/ 319 h 352"/>
                <a:gd name="T40" fmla="*/ 569 w 1202"/>
                <a:gd name="T41" fmla="*/ 315 h 352"/>
                <a:gd name="T42" fmla="*/ 586 w 1202"/>
                <a:gd name="T43" fmla="*/ 336 h 352"/>
                <a:gd name="T44" fmla="*/ 612 w 1202"/>
                <a:gd name="T45" fmla="*/ 342 h 352"/>
                <a:gd name="T46" fmla="*/ 639 w 1202"/>
                <a:gd name="T47" fmla="*/ 346 h 352"/>
                <a:gd name="T48" fmla="*/ 666 w 1202"/>
                <a:gd name="T49" fmla="*/ 350 h 352"/>
                <a:gd name="T50" fmla="*/ 694 w 1202"/>
                <a:gd name="T51" fmla="*/ 352 h 352"/>
                <a:gd name="T52" fmla="*/ 719 w 1202"/>
                <a:gd name="T53" fmla="*/ 352 h 352"/>
                <a:gd name="T54" fmla="*/ 745 w 1202"/>
                <a:gd name="T55" fmla="*/ 352 h 352"/>
                <a:gd name="T56" fmla="*/ 770 w 1202"/>
                <a:gd name="T57" fmla="*/ 348 h 352"/>
                <a:gd name="T58" fmla="*/ 797 w 1202"/>
                <a:gd name="T59" fmla="*/ 346 h 352"/>
                <a:gd name="T60" fmla="*/ 820 w 1202"/>
                <a:gd name="T61" fmla="*/ 340 h 352"/>
                <a:gd name="T62" fmla="*/ 842 w 1202"/>
                <a:gd name="T63" fmla="*/ 334 h 352"/>
                <a:gd name="T64" fmla="*/ 865 w 1202"/>
                <a:gd name="T65" fmla="*/ 327 h 352"/>
                <a:gd name="T66" fmla="*/ 886 w 1202"/>
                <a:gd name="T67" fmla="*/ 319 h 352"/>
                <a:gd name="T68" fmla="*/ 926 w 1202"/>
                <a:gd name="T69" fmla="*/ 300 h 352"/>
                <a:gd name="T70" fmla="*/ 960 w 1202"/>
                <a:gd name="T71" fmla="*/ 277 h 352"/>
                <a:gd name="T72" fmla="*/ 991 w 1202"/>
                <a:gd name="T73" fmla="*/ 321 h 352"/>
                <a:gd name="T74" fmla="*/ 1027 w 1202"/>
                <a:gd name="T75" fmla="*/ 315 h 352"/>
                <a:gd name="T76" fmla="*/ 1059 w 1202"/>
                <a:gd name="T77" fmla="*/ 308 h 352"/>
                <a:gd name="T78" fmla="*/ 1086 w 1202"/>
                <a:gd name="T79" fmla="*/ 300 h 352"/>
                <a:gd name="T80" fmla="*/ 1114 w 1202"/>
                <a:gd name="T81" fmla="*/ 291 h 352"/>
                <a:gd name="T82" fmla="*/ 1150 w 1202"/>
                <a:gd name="T83" fmla="*/ 272 h 352"/>
                <a:gd name="T84" fmla="*/ 1181 w 1202"/>
                <a:gd name="T85" fmla="*/ 247 h 352"/>
                <a:gd name="T86" fmla="*/ 1200 w 1202"/>
                <a:gd name="T87" fmla="*/ 219 h 352"/>
                <a:gd name="T88" fmla="*/ 1202 w 1202"/>
                <a:gd name="T89" fmla="*/ 165 h 352"/>
                <a:gd name="T90" fmla="*/ 430 w 1202"/>
                <a:gd name="T91" fmla="*/ 135 h 352"/>
                <a:gd name="T92" fmla="*/ 367 w 1202"/>
                <a:gd name="T93" fmla="*/ 74 h 352"/>
                <a:gd name="T94" fmla="*/ 93 w 1202"/>
                <a:gd name="T95" fmla="*/ 4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352">
                  <a:moveTo>
                    <a:pt x="40" y="0"/>
                  </a:moveTo>
                  <a:lnTo>
                    <a:pt x="38" y="2"/>
                  </a:lnTo>
                  <a:lnTo>
                    <a:pt x="33" y="9"/>
                  </a:lnTo>
                  <a:lnTo>
                    <a:pt x="29" y="15"/>
                  </a:lnTo>
                  <a:lnTo>
                    <a:pt x="25" y="21"/>
                  </a:lnTo>
                  <a:lnTo>
                    <a:pt x="21" y="28"/>
                  </a:lnTo>
                  <a:lnTo>
                    <a:pt x="17" y="38"/>
                  </a:lnTo>
                  <a:lnTo>
                    <a:pt x="16" y="42"/>
                  </a:lnTo>
                  <a:lnTo>
                    <a:pt x="14" y="47"/>
                  </a:lnTo>
                  <a:lnTo>
                    <a:pt x="10" y="53"/>
                  </a:lnTo>
                  <a:lnTo>
                    <a:pt x="10" y="59"/>
                  </a:lnTo>
                  <a:lnTo>
                    <a:pt x="8" y="63"/>
                  </a:lnTo>
                  <a:lnTo>
                    <a:pt x="6" y="68"/>
                  </a:lnTo>
                  <a:lnTo>
                    <a:pt x="4" y="76"/>
                  </a:lnTo>
                  <a:lnTo>
                    <a:pt x="4" y="82"/>
                  </a:lnTo>
                  <a:lnTo>
                    <a:pt x="2" y="87"/>
                  </a:lnTo>
                  <a:lnTo>
                    <a:pt x="0" y="93"/>
                  </a:lnTo>
                  <a:lnTo>
                    <a:pt x="0" y="101"/>
                  </a:lnTo>
                  <a:lnTo>
                    <a:pt x="0" y="106"/>
                  </a:lnTo>
                  <a:lnTo>
                    <a:pt x="0" y="114"/>
                  </a:lnTo>
                  <a:lnTo>
                    <a:pt x="0" y="120"/>
                  </a:lnTo>
                  <a:lnTo>
                    <a:pt x="0" y="127"/>
                  </a:lnTo>
                  <a:lnTo>
                    <a:pt x="2" y="135"/>
                  </a:lnTo>
                  <a:lnTo>
                    <a:pt x="2" y="141"/>
                  </a:lnTo>
                  <a:lnTo>
                    <a:pt x="4" y="148"/>
                  </a:lnTo>
                  <a:lnTo>
                    <a:pt x="4" y="154"/>
                  </a:lnTo>
                  <a:lnTo>
                    <a:pt x="8" y="161"/>
                  </a:lnTo>
                  <a:lnTo>
                    <a:pt x="8" y="167"/>
                  </a:lnTo>
                  <a:lnTo>
                    <a:pt x="10" y="173"/>
                  </a:lnTo>
                  <a:lnTo>
                    <a:pt x="14" y="179"/>
                  </a:lnTo>
                  <a:lnTo>
                    <a:pt x="16" y="184"/>
                  </a:lnTo>
                  <a:lnTo>
                    <a:pt x="19" y="196"/>
                  </a:lnTo>
                  <a:lnTo>
                    <a:pt x="25" y="205"/>
                  </a:lnTo>
                  <a:lnTo>
                    <a:pt x="31" y="215"/>
                  </a:lnTo>
                  <a:lnTo>
                    <a:pt x="36" y="224"/>
                  </a:lnTo>
                  <a:lnTo>
                    <a:pt x="42" y="230"/>
                  </a:lnTo>
                  <a:lnTo>
                    <a:pt x="46" y="238"/>
                  </a:lnTo>
                  <a:lnTo>
                    <a:pt x="52" y="241"/>
                  </a:lnTo>
                  <a:lnTo>
                    <a:pt x="55" y="247"/>
                  </a:lnTo>
                  <a:lnTo>
                    <a:pt x="61" y="253"/>
                  </a:lnTo>
                  <a:lnTo>
                    <a:pt x="65" y="257"/>
                  </a:lnTo>
                  <a:lnTo>
                    <a:pt x="266" y="287"/>
                  </a:lnTo>
                  <a:lnTo>
                    <a:pt x="280" y="247"/>
                  </a:lnTo>
                  <a:lnTo>
                    <a:pt x="333" y="257"/>
                  </a:lnTo>
                  <a:lnTo>
                    <a:pt x="289" y="289"/>
                  </a:lnTo>
                  <a:lnTo>
                    <a:pt x="297" y="295"/>
                  </a:lnTo>
                  <a:lnTo>
                    <a:pt x="304" y="300"/>
                  </a:lnTo>
                  <a:lnTo>
                    <a:pt x="314" y="304"/>
                  </a:lnTo>
                  <a:lnTo>
                    <a:pt x="323" y="310"/>
                  </a:lnTo>
                  <a:lnTo>
                    <a:pt x="331" y="312"/>
                  </a:lnTo>
                  <a:lnTo>
                    <a:pt x="342" y="315"/>
                  </a:lnTo>
                  <a:lnTo>
                    <a:pt x="348" y="317"/>
                  </a:lnTo>
                  <a:lnTo>
                    <a:pt x="354" y="319"/>
                  </a:lnTo>
                  <a:lnTo>
                    <a:pt x="360" y="319"/>
                  </a:lnTo>
                  <a:lnTo>
                    <a:pt x="365" y="321"/>
                  </a:lnTo>
                  <a:lnTo>
                    <a:pt x="371" y="321"/>
                  </a:lnTo>
                  <a:lnTo>
                    <a:pt x="377" y="323"/>
                  </a:lnTo>
                  <a:lnTo>
                    <a:pt x="382" y="323"/>
                  </a:lnTo>
                  <a:lnTo>
                    <a:pt x="388" y="325"/>
                  </a:lnTo>
                  <a:lnTo>
                    <a:pt x="394" y="325"/>
                  </a:lnTo>
                  <a:lnTo>
                    <a:pt x="400" y="325"/>
                  </a:lnTo>
                  <a:lnTo>
                    <a:pt x="405" y="327"/>
                  </a:lnTo>
                  <a:lnTo>
                    <a:pt x="411" y="327"/>
                  </a:lnTo>
                  <a:lnTo>
                    <a:pt x="419" y="327"/>
                  </a:lnTo>
                  <a:lnTo>
                    <a:pt x="424" y="327"/>
                  </a:lnTo>
                  <a:lnTo>
                    <a:pt x="430" y="327"/>
                  </a:lnTo>
                  <a:lnTo>
                    <a:pt x="436" y="327"/>
                  </a:lnTo>
                  <a:lnTo>
                    <a:pt x="441" y="327"/>
                  </a:lnTo>
                  <a:lnTo>
                    <a:pt x="447" y="327"/>
                  </a:lnTo>
                  <a:lnTo>
                    <a:pt x="453" y="327"/>
                  </a:lnTo>
                  <a:lnTo>
                    <a:pt x="460" y="329"/>
                  </a:lnTo>
                  <a:lnTo>
                    <a:pt x="470" y="327"/>
                  </a:lnTo>
                  <a:lnTo>
                    <a:pt x="481" y="327"/>
                  </a:lnTo>
                  <a:lnTo>
                    <a:pt x="491" y="325"/>
                  </a:lnTo>
                  <a:lnTo>
                    <a:pt x="502" y="325"/>
                  </a:lnTo>
                  <a:lnTo>
                    <a:pt x="510" y="323"/>
                  </a:lnTo>
                  <a:lnTo>
                    <a:pt x="521" y="323"/>
                  </a:lnTo>
                  <a:lnTo>
                    <a:pt x="529" y="321"/>
                  </a:lnTo>
                  <a:lnTo>
                    <a:pt x="538" y="321"/>
                  </a:lnTo>
                  <a:lnTo>
                    <a:pt x="544" y="319"/>
                  </a:lnTo>
                  <a:lnTo>
                    <a:pt x="552" y="317"/>
                  </a:lnTo>
                  <a:lnTo>
                    <a:pt x="557" y="317"/>
                  </a:lnTo>
                  <a:lnTo>
                    <a:pt x="563" y="317"/>
                  </a:lnTo>
                  <a:lnTo>
                    <a:pt x="569" y="315"/>
                  </a:lnTo>
                  <a:lnTo>
                    <a:pt x="572" y="315"/>
                  </a:lnTo>
                  <a:lnTo>
                    <a:pt x="571" y="251"/>
                  </a:lnTo>
                  <a:lnTo>
                    <a:pt x="609" y="285"/>
                  </a:lnTo>
                  <a:lnTo>
                    <a:pt x="586" y="336"/>
                  </a:lnTo>
                  <a:lnTo>
                    <a:pt x="592" y="338"/>
                  </a:lnTo>
                  <a:lnTo>
                    <a:pt x="597" y="338"/>
                  </a:lnTo>
                  <a:lnTo>
                    <a:pt x="605" y="340"/>
                  </a:lnTo>
                  <a:lnTo>
                    <a:pt x="612" y="342"/>
                  </a:lnTo>
                  <a:lnTo>
                    <a:pt x="618" y="342"/>
                  </a:lnTo>
                  <a:lnTo>
                    <a:pt x="626" y="344"/>
                  </a:lnTo>
                  <a:lnTo>
                    <a:pt x="631" y="344"/>
                  </a:lnTo>
                  <a:lnTo>
                    <a:pt x="639" y="346"/>
                  </a:lnTo>
                  <a:lnTo>
                    <a:pt x="645" y="346"/>
                  </a:lnTo>
                  <a:lnTo>
                    <a:pt x="652" y="348"/>
                  </a:lnTo>
                  <a:lnTo>
                    <a:pt x="660" y="350"/>
                  </a:lnTo>
                  <a:lnTo>
                    <a:pt x="666" y="350"/>
                  </a:lnTo>
                  <a:lnTo>
                    <a:pt x="673" y="350"/>
                  </a:lnTo>
                  <a:lnTo>
                    <a:pt x="681" y="352"/>
                  </a:lnTo>
                  <a:lnTo>
                    <a:pt x="687" y="352"/>
                  </a:lnTo>
                  <a:lnTo>
                    <a:pt x="694" y="352"/>
                  </a:lnTo>
                  <a:lnTo>
                    <a:pt x="700" y="352"/>
                  </a:lnTo>
                  <a:lnTo>
                    <a:pt x="707" y="352"/>
                  </a:lnTo>
                  <a:lnTo>
                    <a:pt x="713" y="352"/>
                  </a:lnTo>
                  <a:lnTo>
                    <a:pt x="719" y="352"/>
                  </a:lnTo>
                  <a:lnTo>
                    <a:pt x="726" y="352"/>
                  </a:lnTo>
                  <a:lnTo>
                    <a:pt x="732" y="352"/>
                  </a:lnTo>
                  <a:lnTo>
                    <a:pt x="738" y="352"/>
                  </a:lnTo>
                  <a:lnTo>
                    <a:pt x="745" y="352"/>
                  </a:lnTo>
                  <a:lnTo>
                    <a:pt x="751" y="350"/>
                  </a:lnTo>
                  <a:lnTo>
                    <a:pt x="757" y="350"/>
                  </a:lnTo>
                  <a:lnTo>
                    <a:pt x="764" y="348"/>
                  </a:lnTo>
                  <a:lnTo>
                    <a:pt x="770" y="348"/>
                  </a:lnTo>
                  <a:lnTo>
                    <a:pt x="776" y="346"/>
                  </a:lnTo>
                  <a:lnTo>
                    <a:pt x="783" y="346"/>
                  </a:lnTo>
                  <a:lnTo>
                    <a:pt x="789" y="346"/>
                  </a:lnTo>
                  <a:lnTo>
                    <a:pt x="797" y="346"/>
                  </a:lnTo>
                  <a:lnTo>
                    <a:pt x="802" y="344"/>
                  </a:lnTo>
                  <a:lnTo>
                    <a:pt x="808" y="342"/>
                  </a:lnTo>
                  <a:lnTo>
                    <a:pt x="814" y="340"/>
                  </a:lnTo>
                  <a:lnTo>
                    <a:pt x="820" y="340"/>
                  </a:lnTo>
                  <a:lnTo>
                    <a:pt x="825" y="338"/>
                  </a:lnTo>
                  <a:lnTo>
                    <a:pt x="831" y="336"/>
                  </a:lnTo>
                  <a:lnTo>
                    <a:pt x="837" y="334"/>
                  </a:lnTo>
                  <a:lnTo>
                    <a:pt x="842" y="334"/>
                  </a:lnTo>
                  <a:lnTo>
                    <a:pt x="848" y="333"/>
                  </a:lnTo>
                  <a:lnTo>
                    <a:pt x="854" y="331"/>
                  </a:lnTo>
                  <a:lnTo>
                    <a:pt x="858" y="327"/>
                  </a:lnTo>
                  <a:lnTo>
                    <a:pt x="865" y="327"/>
                  </a:lnTo>
                  <a:lnTo>
                    <a:pt x="869" y="325"/>
                  </a:lnTo>
                  <a:lnTo>
                    <a:pt x="875" y="323"/>
                  </a:lnTo>
                  <a:lnTo>
                    <a:pt x="880" y="321"/>
                  </a:lnTo>
                  <a:lnTo>
                    <a:pt x="886" y="319"/>
                  </a:lnTo>
                  <a:lnTo>
                    <a:pt x="896" y="315"/>
                  </a:lnTo>
                  <a:lnTo>
                    <a:pt x="907" y="310"/>
                  </a:lnTo>
                  <a:lnTo>
                    <a:pt x="915" y="304"/>
                  </a:lnTo>
                  <a:lnTo>
                    <a:pt x="926" y="300"/>
                  </a:lnTo>
                  <a:lnTo>
                    <a:pt x="934" y="295"/>
                  </a:lnTo>
                  <a:lnTo>
                    <a:pt x="943" y="289"/>
                  </a:lnTo>
                  <a:lnTo>
                    <a:pt x="953" y="283"/>
                  </a:lnTo>
                  <a:lnTo>
                    <a:pt x="960" y="277"/>
                  </a:lnTo>
                  <a:lnTo>
                    <a:pt x="928" y="192"/>
                  </a:lnTo>
                  <a:lnTo>
                    <a:pt x="958" y="196"/>
                  </a:lnTo>
                  <a:lnTo>
                    <a:pt x="981" y="323"/>
                  </a:lnTo>
                  <a:lnTo>
                    <a:pt x="991" y="321"/>
                  </a:lnTo>
                  <a:lnTo>
                    <a:pt x="1000" y="319"/>
                  </a:lnTo>
                  <a:lnTo>
                    <a:pt x="1010" y="317"/>
                  </a:lnTo>
                  <a:lnTo>
                    <a:pt x="1017" y="317"/>
                  </a:lnTo>
                  <a:lnTo>
                    <a:pt x="1027" y="315"/>
                  </a:lnTo>
                  <a:lnTo>
                    <a:pt x="1034" y="314"/>
                  </a:lnTo>
                  <a:lnTo>
                    <a:pt x="1042" y="312"/>
                  </a:lnTo>
                  <a:lnTo>
                    <a:pt x="1052" y="312"/>
                  </a:lnTo>
                  <a:lnTo>
                    <a:pt x="1059" y="308"/>
                  </a:lnTo>
                  <a:lnTo>
                    <a:pt x="1067" y="306"/>
                  </a:lnTo>
                  <a:lnTo>
                    <a:pt x="1072" y="304"/>
                  </a:lnTo>
                  <a:lnTo>
                    <a:pt x="1080" y="302"/>
                  </a:lnTo>
                  <a:lnTo>
                    <a:pt x="1086" y="300"/>
                  </a:lnTo>
                  <a:lnTo>
                    <a:pt x="1091" y="298"/>
                  </a:lnTo>
                  <a:lnTo>
                    <a:pt x="1097" y="296"/>
                  </a:lnTo>
                  <a:lnTo>
                    <a:pt x="1105" y="295"/>
                  </a:lnTo>
                  <a:lnTo>
                    <a:pt x="1114" y="291"/>
                  </a:lnTo>
                  <a:lnTo>
                    <a:pt x="1126" y="285"/>
                  </a:lnTo>
                  <a:lnTo>
                    <a:pt x="1135" y="279"/>
                  </a:lnTo>
                  <a:lnTo>
                    <a:pt x="1145" y="276"/>
                  </a:lnTo>
                  <a:lnTo>
                    <a:pt x="1150" y="272"/>
                  </a:lnTo>
                  <a:lnTo>
                    <a:pt x="1158" y="266"/>
                  </a:lnTo>
                  <a:lnTo>
                    <a:pt x="1164" y="262"/>
                  </a:lnTo>
                  <a:lnTo>
                    <a:pt x="1171" y="258"/>
                  </a:lnTo>
                  <a:lnTo>
                    <a:pt x="1181" y="247"/>
                  </a:lnTo>
                  <a:lnTo>
                    <a:pt x="1188" y="239"/>
                  </a:lnTo>
                  <a:lnTo>
                    <a:pt x="1194" y="232"/>
                  </a:lnTo>
                  <a:lnTo>
                    <a:pt x="1198" y="224"/>
                  </a:lnTo>
                  <a:lnTo>
                    <a:pt x="1200" y="219"/>
                  </a:lnTo>
                  <a:lnTo>
                    <a:pt x="1202" y="215"/>
                  </a:lnTo>
                  <a:lnTo>
                    <a:pt x="1202" y="213"/>
                  </a:lnTo>
                  <a:lnTo>
                    <a:pt x="1202" y="213"/>
                  </a:lnTo>
                  <a:lnTo>
                    <a:pt x="1202" y="165"/>
                  </a:lnTo>
                  <a:lnTo>
                    <a:pt x="958" y="122"/>
                  </a:lnTo>
                  <a:lnTo>
                    <a:pt x="831" y="253"/>
                  </a:lnTo>
                  <a:lnTo>
                    <a:pt x="641" y="281"/>
                  </a:lnTo>
                  <a:lnTo>
                    <a:pt x="430" y="135"/>
                  </a:lnTo>
                  <a:lnTo>
                    <a:pt x="361" y="101"/>
                  </a:lnTo>
                  <a:lnTo>
                    <a:pt x="310" y="180"/>
                  </a:lnTo>
                  <a:lnTo>
                    <a:pt x="287" y="158"/>
                  </a:lnTo>
                  <a:lnTo>
                    <a:pt x="367" y="74"/>
                  </a:lnTo>
                  <a:lnTo>
                    <a:pt x="257" y="36"/>
                  </a:lnTo>
                  <a:lnTo>
                    <a:pt x="246" y="165"/>
                  </a:lnTo>
                  <a:lnTo>
                    <a:pt x="82" y="70"/>
                  </a:lnTo>
                  <a:lnTo>
                    <a:pt x="93" y="44"/>
                  </a:lnTo>
                  <a:lnTo>
                    <a:pt x="40" y="0"/>
                  </a:lnTo>
                  <a:lnTo>
                    <a:pt x="4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1" name="Freeform 535"/>
            <p:cNvSpPr>
              <a:spLocks/>
            </p:cNvSpPr>
            <p:nvPr/>
          </p:nvSpPr>
          <p:spPr bwMode="auto">
            <a:xfrm>
              <a:off x="2645" y="3078"/>
              <a:ext cx="248" cy="134"/>
            </a:xfrm>
            <a:custGeom>
              <a:avLst/>
              <a:gdLst>
                <a:gd name="T0" fmla="*/ 36 w 496"/>
                <a:gd name="T1" fmla="*/ 2 h 268"/>
                <a:gd name="T2" fmla="*/ 28 w 496"/>
                <a:gd name="T3" fmla="*/ 17 h 268"/>
                <a:gd name="T4" fmla="*/ 21 w 496"/>
                <a:gd name="T5" fmla="*/ 32 h 268"/>
                <a:gd name="T6" fmla="*/ 13 w 496"/>
                <a:gd name="T7" fmla="*/ 49 h 268"/>
                <a:gd name="T8" fmla="*/ 8 w 496"/>
                <a:gd name="T9" fmla="*/ 68 h 268"/>
                <a:gd name="T10" fmla="*/ 2 w 496"/>
                <a:gd name="T11" fmla="*/ 87 h 268"/>
                <a:gd name="T12" fmla="*/ 0 w 496"/>
                <a:gd name="T13" fmla="*/ 105 h 268"/>
                <a:gd name="T14" fmla="*/ 2 w 496"/>
                <a:gd name="T15" fmla="*/ 122 h 268"/>
                <a:gd name="T16" fmla="*/ 9 w 496"/>
                <a:gd name="T17" fmla="*/ 141 h 268"/>
                <a:gd name="T18" fmla="*/ 23 w 496"/>
                <a:gd name="T19" fmla="*/ 158 h 268"/>
                <a:gd name="T20" fmla="*/ 40 w 496"/>
                <a:gd name="T21" fmla="*/ 175 h 268"/>
                <a:gd name="T22" fmla="*/ 57 w 496"/>
                <a:gd name="T23" fmla="*/ 190 h 268"/>
                <a:gd name="T24" fmla="*/ 72 w 496"/>
                <a:gd name="T25" fmla="*/ 203 h 268"/>
                <a:gd name="T26" fmla="*/ 85 w 496"/>
                <a:gd name="T27" fmla="*/ 213 h 268"/>
                <a:gd name="T28" fmla="*/ 93 w 496"/>
                <a:gd name="T29" fmla="*/ 221 h 268"/>
                <a:gd name="T30" fmla="*/ 253 w 496"/>
                <a:gd name="T31" fmla="*/ 190 h 268"/>
                <a:gd name="T32" fmla="*/ 315 w 496"/>
                <a:gd name="T33" fmla="*/ 255 h 268"/>
                <a:gd name="T34" fmla="*/ 321 w 496"/>
                <a:gd name="T35" fmla="*/ 255 h 268"/>
                <a:gd name="T36" fmla="*/ 334 w 496"/>
                <a:gd name="T37" fmla="*/ 259 h 268"/>
                <a:gd name="T38" fmla="*/ 344 w 496"/>
                <a:gd name="T39" fmla="*/ 260 h 268"/>
                <a:gd name="T40" fmla="*/ 355 w 496"/>
                <a:gd name="T41" fmla="*/ 262 h 268"/>
                <a:gd name="T42" fmla="*/ 367 w 496"/>
                <a:gd name="T43" fmla="*/ 264 h 268"/>
                <a:gd name="T44" fmla="*/ 382 w 496"/>
                <a:gd name="T45" fmla="*/ 266 h 268"/>
                <a:gd name="T46" fmla="*/ 395 w 496"/>
                <a:gd name="T47" fmla="*/ 266 h 268"/>
                <a:gd name="T48" fmla="*/ 411 w 496"/>
                <a:gd name="T49" fmla="*/ 268 h 268"/>
                <a:gd name="T50" fmla="*/ 424 w 496"/>
                <a:gd name="T51" fmla="*/ 266 h 268"/>
                <a:gd name="T52" fmla="*/ 439 w 496"/>
                <a:gd name="T53" fmla="*/ 266 h 268"/>
                <a:gd name="T54" fmla="*/ 452 w 496"/>
                <a:gd name="T55" fmla="*/ 264 h 268"/>
                <a:gd name="T56" fmla="*/ 464 w 496"/>
                <a:gd name="T57" fmla="*/ 262 h 268"/>
                <a:gd name="T58" fmla="*/ 475 w 496"/>
                <a:gd name="T59" fmla="*/ 257 h 268"/>
                <a:gd name="T60" fmla="*/ 487 w 496"/>
                <a:gd name="T61" fmla="*/ 253 h 268"/>
                <a:gd name="T62" fmla="*/ 496 w 496"/>
                <a:gd name="T63" fmla="*/ 234 h 268"/>
                <a:gd name="T64" fmla="*/ 494 w 496"/>
                <a:gd name="T65" fmla="*/ 222 h 268"/>
                <a:gd name="T66" fmla="*/ 488 w 496"/>
                <a:gd name="T67" fmla="*/ 211 h 268"/>
                <a:gd name="T68" fmla="*/ 479 w 496"/>
                <a:gd name="T69" fmla="*/ 198 h 268"/>
                <a:gd name="T70" fmla="*/ 468 w 496"/>
                <a:gd name="T71" fmla="*/ 184 h 268"/>
                <a:gd name="T72" fmla="*/ 454 w 496"/>
                <a:gd name="T73" fmla="*/ 169 h 268"/>
                <a:gd name="T74" fmla="*/ 439 w 496"/>
                <a:gd name="T75" fmla="*/ 158 h 268"/>
                <a:gd name="T76" fmla="*/ 422 w 496"/>
                <a:gd name="T77" fmla="*/ 143 h 268"/>
                <a:gd name="T78" fmla="*/ 409 w 496"/>
                <a:gd name="T79" fmla="*/ 131 h 268"/>
                <a:gd name="T80" fmla="*/ 393 w 496"/>
                <a:gd name="T81" fmla="*/ 120 h 268"/>
                <a:gd name="T82" fmla="*/ 380 w 496"/>
                <a:gd name="T83" fmla="*/ 110 h 268"/>
                <a:gd name="T84" fmla="*/ 367 w 496"/>
                <a:gd name="T85" fmla="*/ 101 h 268"/>
                <a:gd name="T86" fmla="*/ 359 w 496"/>
                <a:gd name="T87" fmla="*/ 95 h 268"/>
                <a:gd name="T88" fmla="*/ 352 w 496"/>
                <a:gd name="T89" fmla="*/ 89 h 268"/>
                <a:gd name="T90" fmla="*/ 257 w 496"/>
                <a:gd name="T91" fmla="*/ 139 h 268"/>
                <a:gd name="T92" fmla="*/ 255 w 496"/>
                <a:gd name="T93" fmla="*/ 95 h 268"/>
                <a:gd name="T94" fmla="*/ 65 w 496"/>
                <a:gd name="T95" fmla="*/ 80 h 268"/>
                <a:gd name="T96" fmla="*/ 38 w 496"/>
                <a:gd name="T97"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6" h="268">
                  <a:moveTo>
                    <a:pt x="38" y="0"/>
                  </a:moveTo>
                  <a:lnTo>
                    <a:pt x="36" y="2"/>
                  </a:lnTo>
                  <a:lnTo>
                    <a:pt x="30" y="11"/>
                  </a:lnTo>
                  <a:lnTo>
                    <a:pt x="28" y="17"/>
                  </a:lnTo>
                  <a:lnTo>
                    <a:pt x="25" y="25"/>
                  </a:lnTo>
                  <a:lnTo>
                    <a:pt x="21" y="32"/>
                  </a:lnTo>
                  <a:lnTo>
                    <a:pt x="17" y="42"/>
                  </a:lnTo>
                  <a:lnTo>
                    <a:pt x="13" y="49"/>
                  </a:lnTo>
                  <a:lnTo>
                    <a:pt x="11" y="59"/>
                  </a:lnTo>
                  <a:lnTo>
                    <a:pt x="8" y="68"/>
                  </a:lnTo>
                  <a:lnTo>
                    <a:pt x="6" y="78"/>
                  </a:lnTo>
                  <a:lnTo>
                    <a:pt x="2" y="87"/>
                  </a:lnTo>
                  <a:lnTo>
                    <a:pt x="2" y="97"/>
                  </a:lnTo>
                  <a:lnTo>
                    <a:pt x="0" y="105"/>
                  </a:lnTo>
                  <a:lnTo>
                    <a:pt x="2" y="114"/>
                  </a:lnTo>
                  <a:lnTo>
                    <a:pt x="2" y="122"/>
                  </a:lnTo>
                  <a:lnTo>
                    <a:pt x="6" y="131"/>
                  </a:lnTo>
                  <a:lnTo>
                    <a:pt x="9" y="141"/>
                  </a:lnTo>
                  <a:lnTo>
                    <a:pt x="17" y="148"/>
                  </a:lnTo>
                  <a:lnTo>
                    <a:pt x="23" y="158"/>
                  </a:lnTo>
                  <a:lnTo>
                    <a:pt x="30" y="165"/>
                  </a:lnTo>
                  <a:lnTo>
                    <a:pt x="40" y="175"/>
                  </a:lnTo>
                  <a:lnTo>
                    <a:pt x="49" y="184"/>
                  </a:lnTo>
                  <a:lnTo>
                    <a:pt x="57" y="190"/>
                  </a:lnTo>
                  <a:lnTo>
                    <a:pt x="65" y="198"/>
                  </a:lnTo>
                  <a:lnTo>
                    <a:pt x="72" y="203"/>
                  </a:lnTo>
                  <a:lnTo>
                    <a:pt x="80" y="209"/>
                  </a:lnTo>
                  <a:lnTo>
                    <a:pt x="85" y="213"/>
                  </a:lnTo>
                  <a:lnTo>
                    <a:pt x="89" y="219"/>
                  </a:lnTo>
                  <a:lnTo>
                    <a:pt x="93" y="221"/>
                  </a:lnTo>
                  <a:lnTo>
                    <a:pt x="95" y="221"/>
                  </a:lnTo>
                  <a:lnTo>
                    <a:pt x="253" y="190"/>
                  </a:lnTo>
                  <a:lnTo>
                    <a:pt x="361" y="203"/>
                  </a:lnTo>
                  <a:lnTo>
                    <a:pt x="315" y="255"/>
                  </a:lnTo>
                  <a:lnTo>
                    <a:pt x="317" y="255"/>
                  </a:lnTo>
                  <a:lnTo>
                    <a:pt x="321" y="255"/>
                  </a:lnTo>
                  <a:lnTo>
                    <a:pt x="325" y="257"/>
                  </a:lnTo>
                  <a:lnTo>
                    <a:pt x="334" y="259"/>
                  </a:lnTo>
                  <a:lnTo>
                    <a:pt x="338" y="259"/>
                  </a:lnTo>
                  <a:lnTo>
                    <a:pt x="344" y="260"/>
                  </a:lnTo>
                  <a:lnTo>
                    <a:pt x="350" y="260"/>
                  </a:lnTo>
                  <a:lnTo>
                    <a:pt x="355" y="262"/>
                  </a:lnTo>
                  <a:lnTo>
                    <a:pt x="361" y="262"/>
                  </a:lnTo>
                  <a:lnTo>
                    <a:pt x="367" y="264"/>
                  </a:lnTo>
                  <a:lnTo>
                    <a:pt x="374" y="264"/>
                  </a:lnTo>
                  <a:lnTo>
                    <a:pt x="382" y="266"/>
                  </a:lnTo>
                  <a:lnTo>
                    <a:pt x="388" y="266"/>
                  </a:lnTo>
                  <a:lnTo>
                    <a:pt x="395" y="266"/>
                  </a:lnTo>
                  <a:lnTo>
                    <a:pt x="401" y="266"/>
                  </a:lnTo>
                  <a:lnTo>
                    <a:pt x="411" y="268"/>
                  </a:lnTo>
                  <a:lnTo>
                    <a:pt x="416" y="266"/>
                  </a:lnTo>
                  <a:lnTo>
                    <a:pt x="424" y="266"/>
                  </a:lnTo>
                  <a:lnTo>
                    <a:pt x="431" y="266"/>
                  </a:lnTo>
                  <a:lnTo>
                    <a:pt x="439" y="266"/>
                  </a:lnTo>
                  <a:lnTo>
                    <a:pt x="445" y="264"/>
                  </a:lnTo>
                  <a:lnTo>
                    <a:pt x="452" y="264"/>
                  </a:lnTo>
                  <a:lnTo>
                    <a:pt x="458" y="262"/>
                  </a:lnTo>
                  <a:lnTo>
                    <a:pt x="464" y="262"/>
                  </a:lnTo>
                  <a:lnTo>
                    <a:pt x="469" y="259"/>
                  </a:lnTo>
                  <a:lnTo>
                    <a:pt x="475" y="257"/>
                  </a:lnTo>
                  <a:lnTo>
                    <a:pt x="481" y="255"/>
                  </a:lnTo>
                  <a:lnTo>
                    <a:pt x="487" y="253"/>
                  </a:lnTo>
                  <a:lnTo>
                    <a:pt x="494" y="243"/>
                  </a:lnTo>
                  <a:lnTo>
                    <a:pt x="496" y="234"/>
                  </a:lnTo>
                  <a:lnTo>
                    <a:pt x="496" y="228"/>
                  </a:lnTo>
                  <a:lnTo>
                    <a:pt x="494" y="222"/>
                  </a:lnTo>
                  <a:lnTo>
                    <a:pt x="490" y="217"/>
                  </a:lnTo>
                  <a:lnTo>
                    <a:pt x="488" y="211"/>
                  </a:lnTo>
                  <a:lnTo>
                    <a:pt x="483" y="203"/>
                  </a:lnTo>
                  <a:lnTo>
                    <a:pt x="479" y="198"/>
                  </a:lnTo>
                  <a:lnTo>
                    <a:pt x="473" y="190"/>
                  </a:lnTo>
                  <a:lnTo>
                    <a:pt x="468" y="184"/>
                  </a:lnTo>
                  <a:lnTo>
                    <a:pt x="460" y="177"/>
                  </a:lnTo>
                  <a:lnTo>
                    <a:pt x="454" y="169"/>
                  </a:lnTo>
                  <a:lnTo>
                    <a:pt x="447" y="163"/>
                  </a:lnTo>
                  <a:lnTo>
                    <a:pt x="439" y="158"/>
                  </a:lnTo>
                  <a:lnTo>
                    <a:pt x="431" y="150"/>
                  </a:lnTo>
                  <a:lnTo>
                    <a:pt x="422" y="143"/>
                  </a:lnTo>
                  <a:lnTo>
                    <a:pt x="414" y="137"/>
                  </a:lnTo>
                  <a:lnTo>
                    <a:pt x="409" y="131"/>
                  </a:lnTo>
                  <a:lnTo>
                    <a:pt x="399" y="125"/>
                  </a:lnTo>
                  <a:lnTo>
                    <a:pt x="393" y="120"/>
                  </a:lnTo>
                  <a:lnTo>
                    <a:pt x="386" y="114"/>
                  </a:lnTo>
                  <a:lnTo>
                    <a:pt x="380" y="110"/>
                  </a:lnTo>
                  <a:lnTo>
                    <a:pt x="373" y="105"/>
                  </a:lnTo>
                  <a:lnTo>
                    <a:pt x="367" y="101"/>
                  </a:lnTo>
                  <a:lnTo>
                    <a:pt x="361" y="97"/>
                  </a:lnTo>
                  <a:lnTo>
                    <a:pt x="359" y="95"/>
                  </a:lnTo>
                  <a:lnTo>
                    <a:pt x="353" y="91"/>
                  </a:lnTo>
                  <a:lnTo>
                    <a:pt x="352" y="89"/>
                  </a:lnTo>
                  <a:lnTo>
                    <a:pt x="323" y="177"/>
                  </a:lnTo>
                  <a:lnTo>
                    <a:pt x="257" y="139"/>
                  </a:lnTo>
                  <a:lnTo>
                    <a:pt x="304" y="82"/>
                  </a:lnTo>
                  <a:lnTo>
                    <a:pt x="255" y="95"/>
                  </a:lnTo>
                  <a:lnTo>
                    <a:pt x="239" y="169"/>
                  </a:lnTo>
                  <a:lnTo>
                    <a:pt x="65" y="80"/>
                  </a:lnTo>
                  <a:lnTo>
                    <a:pt x="38" y="0"/>
                  </a:lnTo>
                  <a:lnTo>
                    <a:pt x="38" y="0"/>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2" name="Freeform 536"/>
            <p:cNvSpPr>
              <a:spLocks/>
            </p:cNvSpPr>
            <p:nvPr/>
          </p:nvSpPr>
          <p:spPr bwMode="auto">
            <a:xfrm>
              <a:off x="3015" y="3171"/>
              <a:ext cx="55" cy="53"/>
            </a:xfrm>
            <a:custGeom>
              <a:avLst/>
              <a:gdLst>
                <a:gd name="T0" fmla="*/ 111 w 111"/>
                <a:gd name="T1" fmla="*/ 0 h 107"/>
                <a:gd name="T2" fmla="*/ 23 w 111"/>
                <a:gd name="T3" fmla="*/ 107 h 107"/>
                <a:gd name="T4" fmla="*/ 0 w 111"/>
                <a:gd name="T5" fmla="*/ 76 h 107"/>
                <a:gd name="T6" fmla="*/ 59 w 111"/>
                <a:gd name="T7" fmla="*/ 35 h 107"/>
                <a:gd name="T8" fmla="*/ 111 w 111"/>
                <a:gd name="T9" fmla="*/ 0 h 107"/>
                <a:gd name="T10" fmla="*/ 111 w 111"/>
                <a:gd name="T11" fmla="*/ 0 h 107"/>
              </a:gdLst>
              <a:ahLst/>
              <a:cxnLst>
                <a:cxn ang="0">
                  <a:pos x="T0" y="T1"/>
                </a:cxn>
                <a:cxn ang="0">
                  <a:pos x="T2" y="T3"/>
                </a:cxn>
                <a:cxn ang="0">
                  <a:pos x="T4" y="T5"/>
                </a:cxn>
                <a:cxn ang="0">
                  <a:pos x="T6" y="T7"/>
                </a:cxn>
                <a:cxn ang="0">
                  <a:pos x="T8" y="T9"/>
                </a:cxn>
                <a:cxn ang="0">
                  <a:pos x="T10" y="T11"/>
                </a:cxn>
              </a:cxnLst>
              <a:rect l="0" t="0" r="r" b="b"/>
              <a:pathLst>
                <a:path w="111" h="107">
                  <a:moveTo>
                    <a:pt x="111" y="0"/>
                  </a:moveTo>
                  <a:lnTo>
                    <a:pt x="23" y="107"/>
                  </a:lnTo>
                  <a:lnTo>
                    <a:pt x="0" y="76"/>
                  </a:lnTo>
                  <a:lnTo>
                    <a:pt x="59" y="35"/>
                  </a:lnTo>
                  <a:lnTo>
                    <a:pt x="111" y="0"/>
                  </a:lnTo>
                  <a:lnTo>
                    <a:pt x="1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3" name="Freeform 537"/>
            <p:cNvSpPr>
              <a:spLocks/>
            </p:cNvSpPr>
            <p:nvPr/>
          </p:nvSpPr>
          <p:spPr bwMode="auto">
            <a:xfrm>
              <a:off x="2738" y="2883"/>
              <a:ext cx="44" cy="35"/>
            </a:xfrm>
            <a:custGeom>
              <a:avLst/>
              <a:gdLst>
                <a:gd name="T0" fmla="*/ 80 w 88"/>
                <a:gd name="T1" fmla="*/ 0 h 71"/>
                <a:gd name="T2" fmla="*/ 0 w 88"/>
                <a:gd name="T3" fmla="*/ 59 h 71"/>
                <a:gd name="T4" fmla="*/ 52 w 88"/>
                <a:gd name="T5" fmla="*/ 71 h 71"/>
                <a:gd name="T6" fmla="*/ 88 w 88"/>
                <a:gd name="T7" fmla="*/ 12 h 71"/>
                <a:gd name="T8" fmla="*/ 80 w 88"/>
                <a:gd name="T9" fmla="*/ 0 h 71"/>
                <a:gd name="T10" fmla="*/ 80 w 88"/>
                <a:gd name="T11" fmla="*/ 0 h 71"/>
              </a:gdLst>
              <a:ahLst/>
              <a:cxnLst>
                <a:cxn ang="0">
                  <a:pos x="T0" y="T1"/>
                </a:cxn>
                <a:cxn ang="0">
                  <a:pos x="T2" y="T3"/>
                </a:cxn>
                <a:cxn ang="0">
                  <a:pos x="T4" y="T5"/>
                </a:cxn>
                <a:cxn ang="0">
                  <a:pos x="T6" y="T7"/>
                </a:cxn>
                <a:cxn ang="0">
                  <a:pos x="T8" y="T9"/>
                </a:cxn>
                <a:cxn ang="0">
                  <a:pos x="T10" y="T11"/>
                </a:cxn>
              </a:cxnLst>
              <a:rect l="0" t="0" r="r" b="b"/>
              <a:pathLst>
                <a:path w="88" h="71">
                  <a:moveTo>
                    <a:pt x="80" y="0"/>
                  </a:moveTo>
                  <a:lnTo>
                    <a:pt x="0" y="59"/>
                  </a:lnTo>
                  <a:lnTo>
                    <a:pt x="52" y="71"/>
                  </a:lnTo>
                  <a:lnTo>
                    <a:pt x="88" y="12"/>
                  </a:lnTo>
                  <a:lnTo>
                    <a:pt x="80" y="0"/>
                  </a:lnTo>
                  <a:lnTo>
                    <a:pt x="8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4" name="Freeform 538"/>
            <p:cNvSpPr>
              <a:spLocks/>
            </p:cNvSpPr>
            <p:nvPr/>
          </p:nvSpPr>
          <p:spPr bwMode="auto">
            <a:xfrm>
              <a:off x="2928" y="2831"/>
              <a:ext cx="37" cy="44"/>
            </a:xfrm>
            <a:custGeom>
              <a:avLst/>
              <a:gdLst>
                <a:gd name="T0" fmla="*/ 0 w 75"/>
                <a:gd name="T1" fmla="*/ 7 h 87"/>
                <a:gd name="T2" fmla="*/ 61 w 75"/>
                <a:gd name="T3" fmla="*/ 87 h 87"/>
                <a:gd name="T4" fmla="*/ 75 w 75"/>
                <a:gd name="T5" fmla="*/ 38 h 87"/>
                <a:gd name="T6" fmla="*/ 12 w 75"/>
                <a:gd name="T7" fmla="*/ 0 h 87"/>
                <a:gd name="T8" fmla="*/ 0 w 75"/>
                <a:gd name="T9" fmla="*/ 7 h 87"/>
                <a:gd name="T10" fmla="*/ 0 w 75"/>
                <a:gd name="T11" fmla="*/ 7 h 87"/>
              </a:gdLst>
              <a:ahLst/>
              <a:cxnLst>
                <a:cxn ang="0">
                  <a:pos x="T0" y="T1"/>
                </a:cxn>
                <a:cxn ang="0">
                  <a:pos x="T2" y="T3"/>
                </a:cxn>
                <a:cxn ang="0">
                  <a:pos x="T4" y="T5"/>
                </a:cxn>
                <a:cxn ang="0">
                  <a:pos x="T6" y="T7"/>
                </a:cxn>
                <a:cxn ang="0">
                  <a:pos x="T8" y="T9"/>
                </a:cxn>
                <a:cxn ang="0">
                  <a:pos x="T10" y="T11"/>
                </a:cxn>
              </a:cxnLst>
              <a:rect l="0" t="0" r="r" b="b"/>
              <a:pathLst>
                <a:path w="75" h="87">
                  <a:moveTo>
                    <a:pt x="0" y="7"/>
                  </a:moveTo>
                  <a:lnTo>
                    <a:pt x="61" y="87"/>
                  </a:lnTo>
                  <a:lnTo>
                    <a:pt x="75" y="38"/>
                  </a:lnTo>
                  <a:lnTo>
                    <a:pt x="12"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5" name="Freeform 539"/>
            <p:cNvSpPr>
              <a:spLocks/>
            </p:cNvSpPr>
            <p:nvPr/>
          </p:nvSpPr>
          <p:spPr bwMode="auto">
            <a:xfrm>
              <a:off x="3096" y="2878"/>
              <a:ext cx="44" cy="37"/>
            </a:xfrm>
            <a:custGeom>
              <a:avLst/>
              <a:gdLst>
                <a:gd name="T0" fmla="*/ 7 w 87"/>
                <a:gd name="T1" fmla="*/ 74 h 74"/>
                <a:gd name="T2" fmla="*/ 87 w 87"/>
                <a:gd name="T3" fmla="*/ 13 h 74"/>
                <a:gd name="T4" fmla="*/ 38 w 87"/>
                <a:gd name="T5" fmla="*/ 0 h 74"/>
                <a:gd name="T6" fmla="*/ 0 w 87"/>
                <a:gd name="T7" fmla="*/ 63 h 74"/>
                <a:gd name="T8" fmla="*/ 7 w 87"/>
                <a:gd name="T9" fmla="*/ 74 h 74"/>
                <a:gd name="T10" fmla="*/ 7 w 87"/>
                <a:gd name="T11" fmla="*/ 74 h 74"/>
              </a:gdLst>
              <a:ahLst/>
              <a:cxnLst>
                <a:cxn ang="0">
                  <a:pos x="T0" y="T1"/>
                </a:cxn>
                <a:cxn ang="0">
                  <a:pos x="T2" y="T3"/>
                </a:cxn>
                <a:cxn ang="0">
                  <a:pos x="T4" y="T5"/>
                </a:cxn>
                <a:cxn ang="0">
                  <a:pos x="T6" y="T7"/>
                </a:cxn>
                <a:cxn ang="0">
                  <a:pos x="T8" y="T9"/>
                </a:cxn>
                <a:cxn ang="0">
                  <a:pos x="T10" y="T11"/>
                </a:cxn>
              </a:cxnLst>
              <a:rect l="0" t="0" r="r" b="b"/>
              <a:pathLst>
                <a:path w="87" h="74">
                  <a:moveTo>
                    <a:pt x="7" y="74"/>
                  </a:moveTo>
                  <a:lnTo>
                    <a:pt x="87" y="13"/>
                  </a:lnTo>
                  <a:lnTo>
                    <a:pt x="38" y="0"/>
                  </a:lnTo>
                  <a:lnTo>
                    <a:pt x="0" y="63"/>
                  </a:lnTo>
                  <a:lnTo>
                    <a:pt x="7" y="74"/>
                  </a:lnTo>
                  <a:lnTo>
                    <a:pt x="7" y="7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6" name="Freeform 540"/>
            <p:cNvSpPr>
              <a:spLocks/>
            </p:cNvSpPr>
            <p:nvPr/>
          </p:nvSpPr>
          <p:spPr bwMode="auto">
            <a:xfrm>
              <a:off x="3023" y="2915"/>
              <a:ext cx="25" cy="46"/>
            </a:xfrm>
            <a:custGeom>
              <a:avLst/>
              <a:gdLst>
                <a:gd name="T0" fmla="*/ 38 w 50"/>
                <a:gd name="T1" fmla="*/ 0 h 93"/>
                <a:gd name="T2" fmla="*/ 0 w 50"/>
                <a:gd name="T3" fmla="*/ 93 h 93"/>
                <a:gd name="T4" fmla="*/ 48 w 50"/>
                <a:gd name="T5" fmla="*/ 78 h 93"/>
                <a:gd name="T6" fmla="*/ 50 w 50"/>
                <a:gd name="T7" fmla="*/ 6 h 93"/>
                <a:gd name="T8" fmla="*/ 38 w 50"/>
                <a:gd name="T9" fmla="*/ 0 h 93"/>
                <a:gd name="T10" fmla="*/ 38 w 50"/>
                <a:gd name="T11" fmla="*/ 0 h 93"/>
              </a:gdLst>
              <a:ahLst/>
              <a:cxnLst>
                <a:cxn ang="0">
                  <a:pos x="T0" y="T1"/>
                </a:cxn>
                <a:cxn ang="0">
                  <a:pos x="T2" y="T3"/>
                </a:cxn>
                <a:cxn ang="0">
                  <a:pos x="T4" y="T5"/>
                </a:cxn>
                <a:cxn ang="0">
                  <a:pos x="T6" y="T7"/>
                </a:cxn>
                <a:cxn ang="0">
                  <a:pos x="T8" y="T9"/>
                </a:cxn>
                <a:cxn ang="0">
                  <a:pos x="T10" y="T11"/>
                </a:cxn>
              </a:cxnLst>
              <a:rect l="0" t="0" r="r" b="b"/>
              <a:pathLst>
                <a:path w="50" h="93">
                  <a:moveTo>
                    <a:pt x="38" y="0"/>
                  </a:moveTo>
                  <a:lnTo>
                    <a:pt x="0" y="93"/>
                  </a:lnTo>
                  <a:lnTo>
                    <a:pt x="48" y="78"/>
                  </a:lnTo>
                  <a:lnTo>
                    <a:pt x="50" y="6"/>
                  </a:lnTo>
                  <a:lnTo>
                    <a:pt x="38" y="0"/>
                  </a:lnTo>
                  <a:lnTo>
                    <a:pt x="38"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7" name="Freeform 541"/>
            <p:cNvSpPr>
              <a:spLocks/>
            </p:cNvSpPr>
            <p:nvPr/>
          </p:nvSpPr>
          <p:spPr bwMode="auto">
            <a:xfrm>
              <a:off x="2912" y="2965"/>
              <a:ext cx="36" cy="28"/>
            </a:xfrm>
            <a:custGeom>
              <a:avLst/>
              <a:gdLst>
                <a:gd name="T0" fmla="*/ 0 w 72"/>
                <a:gd name="T1" fmla="*/ 6 h 57"/>
                <a:gd name="T2" fmla="*/ 44 w 72"/>
                <a:gd name="T3" fmla="*/ 57 h 57"/>
                <a:gd name="T4" fmla="*/ 72 w 72"/>
                <a:gd name="T5" fmla="*/ 36 h 57"/>
                <a:gd name="T6" fmla="*/ 11 w 72"/>
                <a:gd name="T7" fmla="*/ 0 h 57"/>
                <a:gd name="T8" fmla="*/ 0 w 72"/>
                <a:gd name="T9" fmla="*/ 6 h 57"/>
                <a:gd name="T10" fmla="*/ 0 w 72"/>
                <a:gd name="T11" fmla="*/ 6 h 57"/>
              </a:gdLst>
              <a:ahLst/>
              <a:cxnLst>
                <a:cxn ang="0">
                  <a:pos x="T0" y="T1"/>
                </a:cxn>
                <a:cxn ang="0">
                  <a:pos x="T2" y="T3"/>
                </a:cxn>
                <a:cxn ang="0">
                  <a:pos x="T4" y="T5"/>
                </a:cxn>
                <a:cxn ang="0">
                  <a:pos x="T6" y="T7"/>
                </a:cxn>
                <a:cxn ang="0">
                  <a:pos x="T8" y="T9"/>
                </a:cxn>
                <a:cxn ang="0">
                  <a:pos x="T10" y="T11"/>
                </a:cxn>
              </a:cxnLst>
              <a:rect l="0" t="0" r="r" b="b"/>
              <a:pathLst>
                <a:path w="72" h="57">
                  <a:moveTo>
                    <a:pt x="0" y="6"/>
                  </a:moveTo>
                  <a:lnTo>
                    <a:pt x="44" y="57"/>
                  </a:lnTo>
                  <a:lnTo>
                    <a:pt x="72" y="36"/>
                  </a:lnTo>
                  <a:lnTo>
                    <a:pt x="11" y="0"/>
                  </a:lnTo>
                  <a:lnTo>
                    <a:pt x="0" y="6"/>
                  </a:lnTo>
                  <a:lnTo>
                    <a:pt x="0" y="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8" name="Freeform 542"/>
            <p:cNvSpPr>
              <a:spLocks/>
            </p:cNvSpPr>
            <p:nvPr/>
          </p:nvSpPr>
          <p:spPr bwMode="auto">
            <a:xfrm>
              <a:off x="2844" y="2854"/>
              <a:ext cx="32" cy="42"/>
            </a:xfrm>
            <a:custGeom>
              <a:avLst/>
              <a:gdLst>
                <a:gd name="T0" fmla="*/ 0 w 65"/>
                <a:gd name="T1" fmla="*/ 16 h 86"/>
                <a:gd name="T2" fmla="*/ 53 w 65"/>
                <a:gd name="T3" fmla="*/ 86 h 86"/>
                <a:gd name="T4" fmla="*/ 65 w 65"/>
                <a:gd name="T5" fmla="*/ 37 h 86"/>
                <a:gd name="T6" fmla="*/ 4 w 65"/>
                <a:gd name="T7" fmla="*/ 0 h 86"/>
                <a:gd name="T8" fmla="*/ 0 w 65"/>
                <a:gd name="T9" fmla="*/ 16 h 86"/>
                <a:gd name="T10" fmla="*/ 0 w 65"/>
                <a:gd name="T11" fmla="*/ 16 h 86"/>
              </a:gdLst>
              <a:ahLst/>
              <a:cxnLst>
                <a:cxn ang="0">
                  <a:pos x="T0" y="T1"/>
                </a:cxn>
                <a:cxn ang="0">
                  <a:pos x="T2" y="T3"/>
                </a:cxn>
                <a:cxn ang="0">
                  <a:pos x="T4" y="T5"/>
                </a:cxn>
                <a:cxn ang="0">
                  <a:pos x="T6" y="T7"/>
                </a:cxn>
                <a:cxn ang="0">
                  <a:pos x="T8" y="T9"/>
                </a:cxn>
                <a:cxn ang="0">
                  <a:pos x="T10" y="T11"/>
                </a:cxn>
              </a:cxnLst>
              <a:rect l="0" t="0" r="r" b="b"/>
              <a:pathLst>
                <a:path w="65" h="86">
                  <a:moveTo>
                    <a:pt x="0" y="16"/>
                  </a:moveTo>
                  <a:lnTo>
                    <a:pt x="53" y="86"/>
                  </a:lnTo>
                  <a:lnTo>
                    <a:pt x="65" y="37"/>
                  </a:lnTo>
                  <a:lnTo>
                    <a:pt x="4" y="0"/>
                  </a:lnTo>
                  <a:lnTo>
                    <a:pt x="0" y="16"/>
                  </a:lnTo>
                  <a:lnTo>
                    <a:pt x="0" y="16"/>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79" name="Freeform 543"/>
            <p:cNvSpPr>
              <a:spLocks/>
            </p:cNvSpPr>
            <p:nvPr/>
          </p:nvSpPr>
          <p:spPr bwMode="auto">
            <a:xfrm>
              <a:off x="2581" y="3189"/>
              <a:ext cx="685" cy="142"/>
            </a:xfrm>
            <a:custGeom>
              <a:avLst/>
              <a:gdLst>
                <a:gd name="T0" fmla="*/ 55 w 1368"/>
                <a:gd name="T1" fmla="*/ 223 h 284"/>
                <a:gd name="T2" fmla="*/ 72 w 1368"/>
                <a:gd name="T3" fmla="*/ 210 h 284"/>
                <a:gd name="T4" fmla="*/ 93 w 1368"/>
                <a:gd name="T5" fmla="*/ 196 h 284"/>
                <a:gd name="T6" fmla="*/ 117 w 1368"/>
                <a:gd name="T7" fmla="*/ 185 h 284"/>
                <a:gd name="T8" fmla="*/ 142 w 1368"/>
                <a:gd name="T9" fmla="*/ 173 h 284"/>
                <a:gd name="T10" fmla="*/ 171 w 1368"/>
                <a:gd name="T11" fmla="*/ 164 h 284"/>
                <a:gd name="T12" fmla="*/ 201 w 1368"/>
                <a:gd name="T13" fmla="*/ 154 h 284"/>
                <a:gd name="T14" fmla="*/ 231 w 1368"/>
                <a:gd name="T15" fmla="*/ 145 h 284"/>
                <a:gd name="T16" fmla="*/ 266 w 1368"/>
                <a:gd name="T17" fmla="*/ 137 h 284"/>
                <a:gd name="T18" fmla="*/ 298 w 1368"/>
                <a:gd name="T19" fmla="*/ 128 h 284"/>
                <a:gd name="T20" fmla="*/ 330 w 1368"/>
                <a:gd name="T21" fmla="*/ 124 h 284"/>
                <a:gd name="T22" fmla="*/ 366 w 1368"/>
                <a:gd name="T23" fmla="*/ 120 h 284"/>
                <a:gd name="T24" fmla="*/ 401 w 1368"/>
                <a:gd name="T25" fmla="*/ 116 h 284"/>
                <a:gd name="T26" fmla="*/ 433 w 1368"/>
                <a:gd name="T27" fmla="*/ 114 h 284"/>
                <a:gd name="T28" fmla="*/ 467 w 1368"/>
                <a:gd name="T29" fmla="*/ 114 h 284"/>
                <a:gd name="T30" fmla="*/ 500 w 1368"/>
                <a:gd name="T31" fmla="*/ 116 h 284"/>
                <a:gd name="T32" fmla="*/ 530 w 1368"/>
                <a:gd name="T33" fmla="*/ 120 h 284"/>
                <a:gd name="T34" fmla="*/ 560 w 1368"/>
                <a:gd name="T35" fmla="*/ 124 h 284"/>
                <a:gd name="T36" fmla="*/ 587 w 1368"/>
                <a:gd name="T37" fmla="*/ 133 h 284"/>
                <a:gd name="T38" fmla="*/ 614 w 1368"/>
                <a:gd name="T39" fmla="*/ 141 h 284"/>
                <a:gd name="T40" fmla="*/ 638 w 1368"/>
                <a:gd name="T41" fmla="*/ 154 h 284"/>
                <a:gd name="T42" fmla="*/ 659 w 1368"/>
                <a:gd name="T43" fmla="*/ 166 h 284"/>
                <a:gd name="T44" fmla="*/ 678 w 1368"/>
                <a:gd name="T45" fmla="*/ 181 h 284"/>
                <a:gd name="T46" fmla="*/ 695 w 1368"/>
                <a:gd name="T47" fmla="*/ 194 h 284"/>
                <a:gd name="T48" fmla="*/ 716 w 1368"/>
                <a:gd name="T49" fmla="*/ 210 h 284"/>
                <a:gd name="T50" fmla="*/ 737 w 1368"/>
                <a:gd name="T51" fmla="*/ 223 h 284"/>
                <a:gd name="T52" fmla="*/ 762 w 1368"/>
                <a:gd name="T53" fmla="*/ 236 h 284"/>
                <a:gd name="T54" fmla="*/ 785 w 1368"/>
                <a:gd name="T55" fmla="*/ 248 h 284"/>
                <a:gd name="T56" fmla="*/ 809 w 1368"/>
                <a:gd name="T57" fmla="*/ 259 h 284"/>
                <a:gd name="T58" fmla="*/ 834 w 1368"/>
                <a:gd name="T59" fmla="*/ 268 h 284"/>
                <a:gd name="T60" fmla="*/ 859 w 1368"/>
                <a:gd name="T61" fmla="*/ 274 h 284"/>
                <a:gd name="T62" fmla="*/ 885 w 1368"/>
                <a:gd name="T63" fmla="*/ 280 h 284"/>
                <a:gd name="T64" fmla="*/ 912 w 1368"/>
                <a:gd name="T65" fmla="*/ 284 h 284"/>
                <a:gd name="T66" fmla="*/ 939 w 1368"/>
                <a:gd name="T67" fmla="*/ 284 h 284"/>
                <a:gd name="T68" fmla="*/ 965 w 1368"/>
                <a:gd name="T69" fmla="*/ 284 h 284"/>
                <a:gd name="T70" fmla="*/ 994 w 1368"/>
                <a:gd name="T71" fmla="*/ 280 h 284"/>
                <a:gd name="T72" fmla="*/ 1022 w 1368"/>
                <a:gd name="T73" fmla="*/ 278 h 284"/>
                <a:gd name="T74" fmla="*/ 1049 w 1368"/>
                <a:gd name="T75" fmla="*/ 274 h 284"/>
                <a:gd name="T76" fmla="*/ 1077 w 1368"/>
                <a:gd name="T77" fmla="*/ 268 h 284"/>
                <a:gd name="T78" fmla="*/ 1104 w 1368"/>
                <a:gd name="T79" fmla="*/ 259 h 284"/>
                <a:gd name="T80" fmla="*/ 1131 w 1368"/>
                <a:gd name="T81" fmla="*/ 251 h 284"/>
                <a:gd name="T82" fmla="*/ 1155 w 1368"/>
                <a:gd name="T83" fmla="*/ 242 h 284"/>
                <a:gd name="T84" fmla="*/ 1182 w 1368"/>
                <a:gd name="T85" fmla="*/ 232 h 284"/>
                <a:gd name="T86" fmla="*/ 1207 w 1368"/>
                <a:gd name="T87" fmla="*/ 221 h 284"/>
                <a:gd name="T88" fmla="*/ 1229 w 1368"/>
                <a:gd name="T89" fmla="*/ 210 h 284"/>
                <a:gd name="T90" fmla="*/ 1250 w 1368"/>
                <a:gd name="T91" fmla="*/ 196 h 284"/>
                <a:gd name="T92" fmla="*/ 1271 w 1368"/>
                <a:gd name="T93" fmla="*/ 183 h 284"/>
                <a:gd name="T94" fmla="*/ 1290 w 1368"/>
                <a:gd name="T95" fmla="*/ 170 h 284"/>
                <a:gd name="T96" fmla="*/ 1307 w 1368"/>
                <a:gd name="T97" fmla="*/ 156 h 284"/>
                <a:gd name="T98" fmla="*/ 1336 w 1368"/>
                <a:gd name="T99" fmla="*/ 128 h 284"/>
                <a:gd name="T100" fmla="*/ 1359 w 1368"/>
                <a:gd name="T101" fmla="*/ 99 h 284"/>
                <a:gd name="T102" fmla="*/ 1275 w 1368"/>
                <a:gd name="T103" fmla="*/ 40 h 284"/>
                <a:gd name="T104" fmla="*/ 718 w 1368"/>
                <a:gd name="T105" fmla="*/ 143 h 284"/>
                <a:gd name="T106" fmla="*/ 680 w 1368"/>
                <a:gd name="T107" fmla="*/ 92 h 284"/>
                <a:gd name="T108" fmla="*/ 372 w 1368"/>
                <a:gd name="T109" fmla="*/ 103 h 284"/>
                <a:gd name="T110" fmla="*/ 135 w 1368"/>
                <a:gd name="T11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68" h="284">
                  <a:moveTo>
                    <a:pt x="135" y="0"/>
                  </a:moveTo>
                  <a:lnTo>
                    <a:pt x="0" y="213"/>
                  </a:lnTo>
                  <a:lnTo>
                    <a:pt x="55" y="223"/>
                  </a:lnTo>
                  <a:lnTo>
                    <a:pt x="59" y="219"/>
                  </a:lnTo>
                  <a:lnTo>
                    <a:pt x="64" y="215"/>
                  </a:lnTo>
                  <a:lnTo>
                    <a:pt x="72" y="210"/>
                  </a:lnTo>
                  <a:lnTo>
                    <a:pt x="78" y="206"/>
                  </a:lnTo>
                  <a:lnTo>
                    <a:pt x="85" y="200"/>
                  </a:lnTo>
                  <a:lnTo>
                    <a:pt x="93" y="196"/>
                  </a:lnTo>
                  <a:lnTo>
                    <a:pt x="100" y="192"/>
                  </a:lnTo>
                  <a:lnTo>
                    <a:pt x="108" y="189"/>
                  </a:lnTo>
                  <a:lnTo>
                    <a:pt x="117" y="185"/>
                  </a:lnTo>
                  <a:lnTo>
                    <a:pt x="125" y="181"/>
                  </a:lnTo>
                  <a:lnTo>
                    <a:pt x="135" y="177"/>
                  </a:lnTo>
                  <a:lnTo>
                    <a:pt x="142" y="173"/>
                  </a:lnTo>
                  <a:lnTo>
                    <a:pt x="152" y="170"/>
                  </a:lnTo>
                  <a:lnTo>
                    <a:pt x="161" y="166"/>
                  </a:lnTo>
                  <a:lnTo>
                    <a:pt x="171" y="164"/>
                  </a:lnTo>
                  <a:lnTo>
                    <a:pt x="182" y="160"/>
                  </a:lnTo>
                  <a:lnTo>
                    <a:pt x="192" y="156"/>
                  </a:lnTo>
                  <a:lnTo>
                    <a:pt x="201" y="154"/>
                  </a:lnTo>
                  <a:lnTo>
                    <a:pt x="211" y="151"/>
                  </a:lnTo>
                  <a:lnTo>
                    <a:pt x="222" y="147"/>
                  </a:lnTo>
                  <a:lnTo>
                    <a:pt x="231" y="145"/>
                  </a:lnTo>
                  <a:lnTo>
                    <a:pt x="243" y="141"/>
                  </a:lnTo>
                  <a:lnTo>
                    <a:pt x="254" y="139"/>
                  </a:lnTo>
                  <a:lnTo>
                    <a:pt x="266" y="137"/>
                  </a:lnTo>
                  <a:lnTo>
                    <a:pt x="275" y="133"/>
                  </a:lnTo>
                  <a:lnTo>
                    <a:pt x="287" y="132"/>
                  </a:lnTo>
                  <a:lnTo>
                    <a:pt x="298" y="128"/>
                  </a:lnTo>
                  <a:lnTo>
                    <a:pt x="309" y="128"/>
                  </a:lnTo>
                  <a:lnTo>
                    <a:pt x="321" y="124"/>
                  </a:lnTo>
                  <a:lnTo>
                    <a:pt x="330" y="124"/>
                  </a:lnTo>
                  <a:lnTo>
                    <a:pt x="344" y="122"/>
                  </a:lnTo>
                  <a:lnTo>
                    <a:pt x="355" y="122"/>
                  </a:lnTo>
                  <a:lnTo>
                    <a:pt x="366" y="120"/>
                  </a:lnTo>
                  <a:lnTo>
                    <a:pt x="378" y="118"/>
                  </a:lnTo>
                  <a:lnTo>
                    <a:pt x="387" y="116"/>
                  </a:lnTo>
                  <a:lnTo>
                    <a:pt x="401" y="116"/>
                  </a:lnTo>
                  <a:lnTo>
                    <a:pt x="410" y="114"/>
                  </a:lnTo>
                  <a:lnTo>
                    <a:pt x="422" y="114"/>
                  </a:lnTo>
                  <a:lnTo>
                    <a:pt x="433" y="114"/>
                  </a:lnTo>
                  <a:lnTo>
                    <a:pt x="444" y="114"/>
                  </a:lnTo>
                  <a:lnTo>
                    <a:pt x="456" y="114"/>
                  </a:lnTo>
                  <a:lnTo>
                    <a:pt x="467" y="114"/>
                  </a:lnTo>
                  <a:lnTo>
                    <a:pt x="477" y="114"/>
                  </a:lnTo>
                  <a:lnTo>
                    <a:pt x="488" y="116"/>
                  </a:lnTo>
                  <a:lnTo>
                    <a:pt x="500" y="116"/>
                  </a:lnTo>
                  <a:lnTo>
                    <a:pt x="509" y="118"/>
                  </a:lnTo>
                  <a:lnTo>
                    <a:pt x="520" y="118"/>
                  </a:lnTo>
                  <a:lnTo>
                    <a:pt x="530" y="120"/>
                  </a:lnTo>
                  <a:lnTo>
                    <a:pt x="539" y="122"/>
                  </a:lnTo>
                  <a:lnTo>
                    <a:pt x="549" y="124"/>
                  </a:lnTo>
                  <a:lnTo>
                    <a:pt x="560" y="124"/>
                  </a:lnTo>
                  <a:lnTo>
                    <a:pt x="570" y="128"/>
                  </a:lnTo>
                  <a:lnTo>
                    <a:pt x="579" y="130"/>
                  </a:lnTo>
                  <a:lnTo>
                    <a:pt x="587" y="133"/>
                  </a:lnTo>
                  <a:lnTo>
                    <a:pt x="596" y="135"/>
                  </a:lnTo>
                  <a:lnTo>
                    <a:pt x="606" y="139"/>
                  </a:lnTo>
                  <a:lnTo>
                    <a:pt x="614" y="141"/>
                  </a:lnTo>
                  <a:lnTo>
                    <a:pt x="621" y="145"/>
                  </a:lnTo>
                  <a:lnTo>
                    <a:pt x="629" y="149"/>
                  </a:lnTo>
                  <a:lnTo>
                    <a:pt x="638" y="154"/>
                  </a:lnTo>
                  <a:lnTo>
                    <a:pt x="644" y="156"/>
                  </a:lnTo>
                  <a:lnTo>
                    <a:pt x="652" y="162"/>
                  </a:lnTo>
                  <a:lnTo>
                    <a:pt x="659" y="166"/>
                  </a:lnTo>
                  <a:lnTo>
                    <a:pt x="667" y="173"/>
                  </a:lnTo>
                  <a:lnTo>
                    <a:pt x="671" y="177"/>
                  </a:lnTo>
                  <a:lnTo>
                    <a:pt x="678" y="181"/>
                  </a:lnTo>
                  <a:lnTo>
                    <a:pt x="684" y="185"/>
                  </a:lnTo>
                  <a:lnTo>
                    <a:pt x="690" y="191"/>
                  </a:lnTo>
                  <a:lnTo>
                    <a:pt x="695" y="194"/>
                  </a:lnTo>
                  <a:lnTo>
                    <a:pt x="703" y="200"/>
                  </a:lnTo>
                  <a:lnTo>
                    <a:pt x="709" y="204"/>
                  </a:lnTo>
                  <a:lnTo>
                    <a:pt x="716" y="210"/>
                  </a:lnTo>
                  <a:lnTo>
                    <a:pt x="724" y="213"/>
                  </a:lnTo>
                  <a:lnTo>
                    <a:pt x="731" y="219"/>
                  </a:lnTo>
                  <a:lnTo>
                    <a:pt x="737" y="223"/>
                  </a:lnTo>
                  <a:lnTo>
                    <a:pt x="747" y="227"/>
                  </a:lnTo>
                  <a:lnTo>
                    <a:pt x="752" y="232"/>
                  </a:lnTo>
                  <a:lnTo>
                    <a:pt x="762" y="236"/>
                  </a:lnTo>
                  <a:lnTo>
                    <a:pt x="769" y="240"/>
                  </a:lnTo>
                  <a:lnTo>
                    <a:pt x="779" y="244"/>
                  </a:lnTo>
                  <a:lnTo>
                    <a:pt x="785" y="248"/>
                  </a:lnTo>
                  <a:lnTo>
                    <a:pt x="792" y="251"/>
                  </a:lnTo>
                  <a:lnTo>
                    <a:pt x="802" y="255"/>
                  </a:lnTo>
                  <a:lnTo>
                    <a:pt x="809" y="259"/>
                  </a:lnTo>
                  <a:lnTo>
                    <a:pt x="817" y="261"/>
                  </a:lnTo>
                  <a:lnTo>
                    <a:pt x="826" y="265"/>
                  </a:lnTo>
                  <a:lnTo>
                    <a:pt x="834" y="268"/>
                  </a:lnTo>
                  <a:lnTo>
                    <a:pt x="844" y="270"/>
                  </a:lnTo>
                  <a:lnTo>
                    <a:pt x="851" y="272"/>
                  </a:lnTo>
                  <a:lnTo>
                    <a:pt x="859" y="274"/>
                  </a:lnTo>
                  <a:lnTo>
                    <a:pt x="868" y="276"/>
                  </a:lnTo>
                  <a:lnTo>
                    <a:pt x="876" y="278"/>
                  </a:lnTo>
                  <a:lnTo>
                    <a:pt x="885" y="280"/>
                  </a:lnTo>
                  <a:lnTo>
                    <a:pt x="893" y="282"/>
                  </a:lnTo>
                  <a:lnTo>
                    <a:pt x="902" y="282"/>
                  </a:lnTo>
                  <a:lnTo>
                    <a:pt x="912" y="284"/>
                  </a:lnTo>
                  <a:lnTo>
                    <a:pt x="921" y="284"/>
                  </a:lnTo>
                  <a:lnTo>
                    <a:pt x="929" y="284"/>
                  </a:lnTo>
                  <a:lnTo>
                    <a:pt x="939" y="284"/>
                  </a:lnTo>
                  <a:lnTo>
                    <a:pt x="948" y="284"/>
                  </a:lnTo>
                  <a:lnTo>
                    <a:pt x="956" y="284"/>
                  </a:lnTo>
                  <a:lnTo>
                    <a:pt x="965" y="284"/>
                  </a:lnTo>
                  <a:lnTo>
                    <a:pt x="975" y="282"/>
                  </a:lnTo>
                  <a:lnTo>
                    <a:pt x="984" y="282"/>
                  </a:lnTo>
                  <a:lnTo>
                    <a:pt x="994" y="280"/>
                  </a:lnTo>
                  <a:lnTo>
                    <a:pt x="1003" y="280"/>
                  </a:lnTo>
                  <a:lnTo>
                    <a:pt x="1011" y="278"/>
                  </a:lnTo>
                  <a:lnTo>
                    <a:pt x="1022" y="278"/>
                  </a:lnTo>
                  <a:lnTo>
                    <a:pt x="1030" y="276"/>
                  </a:lnTo>
                  <a:lnTo>
                    <a:pt x="1039" y="276"/>
                  </a:lnTo>
                  <a:lnTo>
                    <a:pt x="1049" y="274"/>
                  </a:lnTo>
                  <a:lnTo>
                    <a:pt x="1058" y="272"/>
                  </a:lnTo>
                  <a:lnTo>
                    <a:pt x="1068" y="270"/>
                  </a:lnTo>
                  <a:lnTo>
                    <a:pt x="1077" y="268"/>
                  </a:lnTo>
                  <a:lnTo>
                    <a:pt x="1087" y="265"/>
                  </a:lnTo>
                  <a:lnTo>
                    <a:pt x="1094" y="263"/>
                  </a:lnTo>
                  <a:lnTo>
                    <a:pt x="1104" y="259"/>
                  </a:lnTo>
                  <a:lnTo>
                    <a:pt x="1113" y="257"/>
                  </a:lnTo>
                  <a:lnTo>
                    <a:pt x="1123" y="253"/>
                  </a:lnTo>
                  <a:lnTo>
                    <a:pt x="1131" y="251"/>
                  </a:lnTo>
                  <a:lnTo>
                    <a:pt x="1138" y="249"/>
                  </a:lnTo>
                  <a:lnTo>
                    <a:pt x="1148" y="246"/>
                  </a:lnTo>
                  <a:lnTo>
                    <a:pt x="1155" y="242"/>
                  </a:lnTo>
                  <a:lnTo>
                    <a:pt x="1165" y="240"/>
                  </a:lnTo>
                  <a:lnTo>
                    <a:pt x="1172" y="236"/>
                  </a:lnTo>
                  <a:lnTo>
                    <a:pt x="1182" y="232"/>
                  </a:lnTo>
                  <a:lnTo>
                    <a:pt x="1190" y="229"/>
                  </a:lnTo>
                  <a:lnTo>
                    <a:pt x="1199" y="225"/>
                  </a:lnTo>
                  <a:lnTo>
                    <a:pt x="1207" y="221"/>
                  </a:lnTo>
                  <a:lnTo>
                    <a:pt x="1214" y="217"/>
                  </a:lnTo>
                  <a:lnTo>
                    <a:pt x="1220" y="213"/>
                  </a:lnTo>
                  <a:lnTo>
                    <a:pt x="1229" y="210"/>
                  </a:lnTo>
                  <a:lnTo>
                    <a:pt x="1235" y="204"/>
                  </a:lnTo>
                  <a:lnTo>
                    <a:pt x="1243" y="200"/>
                  </a:lnTo>
                  <a:lnTo>
                    <a:pt x="1250" y="196"/>
                  </a:lnTo>
                  <a:lnTo>
                    <a:pt x="1258" y="192"/>
                  </a:lnTo>
                  <a:lnTo>
                    <a:pt x="1264" y="189"/>
                  </a:lnTo>
                  <a:lnTo>
                    <a:pt x="1271" y="183"/>
                  </a:lnTo>
                  <a:lnTo>
                    <a:pt x="1277" y="179"/>
                  </a:lnTo>
                  <a:lnTo>
                    <a:pt x="1283" y="175"/>
                  </a:lnTo>
                  <a:lnTo>
                    <a:pt x="1290" y="170"/>
                  </a:lnTo>
                  <a:lnTo>
                    <a:pt x="1296" y="166"/>
                  </a:lnTo>
                  <a:lnTo>
                    <a:pt x="1302" y="160"/>
                  </a:lnTo>
                  <a:lnTo>
                    <a:pt x="1307" y="156"/>
                  </a:lnTo>
                  <a:lnTo>
                    <a:pt x="1317" y="147"/>
                  </a:lnTo>
                  <a:lnTo>
                    <a:pt x="1328" y="137"/>
                  </a:lnTo>
                  <a:lnTo>
                    <a:pt x="1336" y="128"/>
                  </a:lnTo>
                  <a:lnTo>
                    <a:pt x="1345" y="118"/>
                  </a:lnTo>
                  <a:lnTo>
                    <a:pt x="1351" y="109"/>
                  </a:lnTo>
                  <a:lnTo>
                    <a:pt x="1359" y="99"/>
                  </a:lnTo>
                  <a:lnTo>
                    <a:pt x="1363" y="92"/>
                  </a:lnTo>
                  <a:lnTo>
                    <a:pt x="1368" y="82"/>
                  </a:lnTo>
                  <a:lnTo>
                    <a:pt x="1275" y="40"/>
                  </a:lnTo>
                  <a:lnTo>
                    <a:pt x="1062" y="126"/>
                  </a:lnTo>
                  <a:lnTo>
                    <a:pt x="716" y="166"/>
                  </a:lnTo>
                  <a:lnTo>
                    <a:pt x="718" y="143"/>
                  </a:lnTo>
                  <a:lnTo>
                    <a:pt x="872" y="133"/>
                  </a:lnTo>
                  <a:lnTo>
                    <a:pt x="870" y="120"/>
                  </a:lnTo>
                  <a:lnTo>
                    <a:pt x="680" y="92"/>
                  </a:lnTo>
                  <a:lnTo>
                    <a:pt x="361" y="76"/>
                  </a:lnTo>
                  <a:lnTo>
                    <a:pt x="395" y="97"/>
                  </a:lnTo>
                  <a:lnTo>
                    <a:pt x="372" y="103"/>
                  </a:lnTo>
                  <a:lnTo>
                    <a:pt x="328" y="56"/>
                  </a:lnTo>
                  <a:lnTo>
                    <a:pt x="135" y="0"/>
                  </a:lnTo>
                  <a:lnTo>
                    <a:pt x="135"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0" name="Freeform 544"/>
            <p:cNvSpPr>
              <a:spLocks/>
            </p:cNvSpPr>
            <p:nvPr/>
          </p:nvSpPr>
          <p:spPr bwMode="auto">
            <a:xfrm>
              <a:off x="2651" y="3017"/>
              <a:ext cx="44" cy="42"/>
            </a:xfrm>
            <a:custGeom>
              <a:avLst/>
              <a:gdLst>
                <a:gd name="T0" fmla="*/ 0 w 90"/>
                <a:gd name="T1" fmla="*/ 25 h 84"/>
                <a:gd name="T2" fmla="*/ 90 w 90"/>
                <a:gd name="T3" fmla="*/ 0 h 84"/>
                <a:gd name="T4" fmla="*/ 78 w 90"/>
                <a:gd name="T5" fmla="*/ 84 h 84"/>
                <a:gd name="T6" fmla="*/ 0 w 90"/>
                <a:gd name="T7" fmla="*/ 25 h 84"/>
                <a:gd name="T8" fmla="*/ 0 w 90"/>
                <a:gd name="T9" fmla="*/ 25 h 84"/>
              </a:gdLst>
              <a:ahLst/>
              <a:cxnLst>
                <a:cxn ang="0">
                  <a:pos x="T0" y="T1"/>
                </a:cxn>
                <a:cxn ang="0">
                  <a:pos x="T2" y="T3"/>
                </a:cxn>
                <a:cxn ang="0">
                  <a:pos x="T4" y="T5"/>
                </a:cxn>
                <a:cxn ang="0">
                  <a:pos x="T6" y="T7"/>
                </a:cxn>
                <a:cxn ang="0">
                  <a:pos x="T8" y="T9"/>
                </a:cxn>
              </a:cxnLst>
              <a:rect l="0" t="0" r="r" b="b"/>
              <a:pathLst>
                <a:path w="90" h="84">
                  <a:moveTo>
                    <a:pt x="0" y="25"/>
                  </a:moveTo>
                  <a:lnTo>
                    <a:pt x="90" y="0"/>
                  </a:lnTo>
                  <a:lnTo>
                    <a:pt x="78" y="84"/>
                  </a:lnTo>
                  <a:lnTo>
                    <a:pt x="0" y="25"/>
                  </a:lnTo>
                  <a:lnTo>
                    <a:pt x="0" y="25"/>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1" name="Freeform 545"/>
            <p:cNvSpPr>
              <a:spLocks/>
            </p:cNvSpPr>
            <p:nvPr/>
          </p:nvSpPr>
          <p:spPr bwMode="auto">
            <a:xfrm>
              <a:off x="2678" y="3278"/>
              <a:ext cx="554" cy="105"/>
            </a:xfrm>
            <a:custGeom>
              <a:avLst/>
              <a:gdLst>
                <a:gd name="T0" fmla="*/ 709 w 1109"/>
                <a:gd name="T1" fmla="*/ 211 h 211"/>
                <a:gd name="T2" fmla="*/ 738 w 1109"/>
                <a:gd name="T3" fmla="*/ 209 h 211"/>
                <a:gd name="T4" fmla="*/ 770 w 1109"/>
                <a:gd name="T5" fmla="*/ 207 h 211"/>
                <a:gd name="T6" fmla="*/ 799 w 1109"/>
                <a:gd name="T7" fmla="*/ 204 h 211"/>
                <a:gd name="T8" fmla="*/ 829 w 1109"/>
                <a:gd name="T9" fmla="*/ 200 h 211"/>
                <a:gd name="T10" fmla="*/ 856 w 1109"/>
                <a:gd name="T11" fmla="*/ 196 h 211"/>
                <a:gd name="T12" fmla="*/ 882 w 1109"/>
                <a:gd name="T13" fmla="*/ 190 h 211"/>
                <a:gd name="T14" fmla="*/ 909 w 1109"/>
                <a:gd name="T15" fmla="*/ 181 h 211"/>
                <a:gd name="T16" fmla="*/ 934 w 1109"/>
                <a:gd name="T17" fmla="*/ 175 h 211"/>
                <a:gd name="T18" fmla="*/ 957 w 1109"/>
                <a:gd name="T19" fmla="*/ 167 h 211"/>
                <a:gd name="T20" fmla="*/ 979 w 1109"/>
                <a:gd name="T21" fmla="*/ 160 h 211"/>
                <a:gd name="T22" fmla="*/ 1000 w 1109"/>
                <a:gd name="T23" fmla="*/ 152 h 211"/>
                <a:gd name="T24" fmla="*/ 1017 w 1109"/>
                <a:gd name="T25" fmla="*/ 145 h 211"/>
                <a:gd name="T26" fmla="*/ 1035 w 1109"/>
                <a:gd name="T27" fmla="*/ 137 h 211"/>
                <a:gd name="T28" fmla="*/ 1061 w 1109"/>
                <a:gd name="T29" fmla="*/ 124 h 211"/>
                <a:gd name="T30" fmla="*/ 1084 w 1109"/>
                <a:gd name="T31" fmla="*/ 112 h 211"/>
                <a:gd name="T32" fmla="*/ 1101 w 1109"/>
                <a:gd name="T33" fmla="*/ 103 h 211"/>
                <a:gd name="T34" fmla="*/ 1109 w 1109"/>
                <a:gd name="T35" fmla="*/ 59 h 211"/>
                <a:gd name="T36" fmla="*/ 711 w 1109"/>
                <a:gd name="T37" fmla="*/ 167 h 211"/>
                <a:gd name="T38" fmla="*/ 690 w 1109"/>
                <a:gd name="T39" fmla="*/ 154 h 211"/>
                <a:gd name="T40" fmla="*/ 662 w 1109"/>
                <a:gd name="T41" fmla="*/ 139 h 211"/>
                <a:gd name="T42" fmla="*/ 645 w 1109"/>
                <a:gd name="T43" fmla="*/ 129 h 211"/>
                <a:gd name="T44" fmla="*/ 630 w 1109"/>
                <a:gd name="T45" fmla="*/ 120 h 211"/>
                <a:gd name="T46" fmla="*/ 611 w 1109"/>
                <a:gd name="T47" fmla="*/ 109 h 211"/>
                <a:gd name="T48" fmla="*/ 594 w 1109"/>
                <a:gd name="T49" fmla="*/ 99 h 211"/>
                <a:gd name="T50" fmla="*/ 573 w 1109"/>
                <a:gd name="T51" fmla="*/ 88 h 211"/>
                <a:gd name="T52" fmla="*/ 552 w 1109"/>
                <a:gd name="T53" fmla="*/ 76 h 211"/>
                <a:gd name="T54" fmla="*/ 533 w 1109"/>
                <a:gd name="T55" fmla="*/ 67 h 211"/>
                <a:gd name="T56" fmla="*/ 514 w 1109"/>
                <a:gd name="T57" fmla="*/ 57 h 211"/>
                <a:gd name="T58" fmla="*/ 495 w 1109"/>
                <a:gd name="T59" fmla="*/ 48 h 211"/>
                <a:gd name="T60" fmla="*/ 476 w 1109"/>
                <a:gd name="T61" fmla="*/ 40 h 211"/>
                <a:gd name="T62" fmla="*/ 457 w 1109"/>
                <a:gd name="T63" fmla="*/ 31 h 211"/>
                <a:gd name="T64" fmla="*/ 441 w 1109"/>
                <a:gd name="T65" fmla="*/ 25 h 211"/>
                <a:gd name="T66" fmla="*/ 413 w 1109"/>
                <a:gd name="T67" fmla="*/ 15 h 211"/>
                <a:gd name="T68" fmla="*/ 388 w 1109"/>
                <a:gd name="T69" fmla="*/ 14 h 211"/>
                <a:gd name="T70" fmla="*/ 358 w 1109"/>
                <a:gd name="T71" fmla="*/ 8 h 211"/>
                <a:gd name="T72" fmla="*/ 327 w 1109"/>
                <a:gd name="T73" fmla="*/ 6 h 211"/>
                <a:gd name="T74" fmla="*/ 308 w 1109"/>
                <a:gd name="T75" fmla="*/ 6 h 211"/>
                <a:gd name="T76" fmla="*/ 291 w 1109"/>
                <a:gd name="T77" fmla="*/ 4 h 211"/>
                <a:gd name="T78" fmla="*/ 274 w 1109"/>
                <a:gd name="T79" fmla="*/ 4 h 211"/>
                <a:gd name="T80" fmla="*/ 257 w 1109"/>
                <a:gd name="T81" fmla="*/ 4 h 211"/>
                <a:gd name="T82" fmla="*/ 240 w 1109"/>
                <a:gd name="T83" fmla="*/ 4 h 211"/>
                <a:gd name="T84" fmla="*/ 223 w 1109"/>
                <a:gd name="T85" fmla="*/ 4 h 211"/>
                <a:gd name="T86" fmla="*/ 202 w 1109"/>
                <a:gd name="T87" fmla="*/ 4 h 211"/>
                <a:gd name="T88" fmla="*/ 173 w 1109"/>
                <a:gd name="T89" fmla="*/ 4 h 211"/>
                <a:gd name="T90" fmla="*/ 149 w 1109"/>
                <a:gd name="T91" fmla="*/ 4 h 211"/>
                <a:gd name="T92" fmla="*/ 134 w 1109"/>
                <a:gd name="T93" fmla="*/ 4 h 211"/>
                <a:gd name="T94" fmla="*/ 0 w 1109"/>
                <a:gd name="T95"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9" h="211">
                  <a:moveTo>
                    <a:pt x="0" y="0"/>
                  </a:moveTo>
                  <a:lnTo>
                    <a:pt x="37" y="139"/>
                  </a:lnTo>
                  <a:lnTo>
                    <a:pt x="709" y="211"/>
                  </a:lnTo>
                  <a:lnTo>
                    <a:pt x="719" y="209"/>
                  </a:lnTo>
                  <a:lnTo>
                    <a:pt x="728" y="209"/>
                  </a:lnTo>
                  <a:lnTo>
                    <a:pt x="738" y="209"/>
                  </a:lnTo>
                  <a:lnTo>
                    <a:pt x="749" y="209"/>
                  </a:lnTo>
                  <a:lnTo>
                    <a:pt x="759" y="207"/>
                  </a:lnTo>
                  <a:lnTo>
                    <a:pt x="770" y="207"/>
                  </a:lnTo>
                  <a:lnTo>
                    <a:pt x="780" y="205"/>
                  </a:lnTo>
                  <a:lnTo>
                    <a:pt x="791" y="205"/>
                  </a:lnTo>
                  <a:lnTo>
                    <a:pt x="799" y="204"/>
                  </a:lnTo>
                  <a:lnTo>
                    <a:pt x="810" y="204"/>
                  </a:lnTo>
                  <a:lnTo>
                    <a:pt x="818" y="202"/>
                  </a:lnTo>
                  <a:lnTo>
                    <a:pt x="829" y="200"/>
                  </a:lnTo>
                  <a:lnTo>
                    <a:pt x="837" y="198"/>
                  </a:lnTo>
                  <a:lnTo>
                    <a:pt x="846" y="198"/>
                  </a:lnTo>
                  <a:lnTo>
                    <a:pt x="856" y="196"/>
                  </a:lnTo>
                  <a:lnTo>
                    <a:pt x="865" y="194"/>
                  </a:lnTo>
                  <a:lnTo>
                    <a:pt x="875" y="192"/>
                  </a:lnTo>
                  <a:lnTo>
                    <a:pt x="882" y="190"/>
                  </a:lnTo>
                  <a:lnTo>
                    <a:pt x="892" y="186"/>
                  </a:lnTo>
                  <a:lnTo>
                    <a:pt x="901" y="185"/>
                  </a:lnTo>
                  <a:lnTo>
                    <a:pt x="909" y="181"/>
                  </a:lnTo>
                  <a:lnTo>
                    <a:pt x="917" y="179"/>
                  </a:lnTo>
                  <a:lnTo>
                    <a:pt x="924" y="177"/>
                  </a:lnTo>
                  <a:lnTo>
                    <a:pt x="934" y="175"/>
                  </a:lnTo>
                  <a:lnTo>
                    <a:pt x="941" y="173"/>
                  </a:lnTo>
                  <a:lnTo>
                    <a:pt x="949" y="171"/>
                  </a:lnTo>
                  <a:lnTo>
                    <a:pt x="957" y="167"/>
                  </a:lnTo>
                  <a:lnTo>
                    <a:pt x="964" y="166"/>
                  </a:lnTo>
                  <a:lnTo>
                    <a:pt x="972" y="162"/>
                  </a:lnTo>
                  <a:lnTo>
                    <a:pt x="979" y="160"/>
                  </a:lnTo>
                  <a:lnTo>
                    <a:pt x="985" y="158"/>
                  </a:lnTo>
                  <a:lnTo>
                    <a:pt x="995" y="156"/>
                  </a:lnTo>
                  <a:lnTo>
                    <a:pt x="1000" y="152"/>
                  </a:lnTo>
                  <a:lnTo>
                    <a:pt x="1006" y="148"/>
                  </a:lnTo>
                  <a:lnTo>
                    <a:pt x="1012" y="147"/>
                  </a:lnTo>
                  <a:lnTo>
                    <a:pt x="1017" y="145"/>
                  </a:lnTo>
                  <a:lnTo>
                    <a:pt x="1023" y="141"/>
                  </a:lnTo>
                  <a:lnTo>
                    <a:pt x="1029" y="139"/>
                  </a:lnTo>
                  <a:lnTo>
                    <a:pt x="1035" y="137"/>
                  </a:lnTo>
                  <a:lnTo>
                    <a:pt x="1040" y="135"/>
                  </a:lnTo>
                  <a:lnTo>
                    <a:pt x="1052" y="128"/>
                  </a:lnTo>
                  <a:lnTo>
                    <a:pt x="1061" y="124"/>
                  </a:lnTo>
                  <a:lnTo>
                    <a:pt x="1069" y="120"/>
                  </a:lnTo>
                  <a:lnTo>
                    <a:pt x="1078" y="116"/>
                  </a:lnTo>
                  <a:lnTo>
                    <a:pt x="1084" y="112"/>
                  </a:lnTo>
                  <a:lnTo>
                    <a:pt x="1090" y="109"/>
                  </a:lnTo>
                  <a:lnTo>
                    <a:pt x="1095" y="105"/>
                  </a:lnTo>
                  <a:lnTo>
                    <a:pt x="1101" y="103"/>
                  </a:lnTo>
                  <a:lnTo>
                    <a:pt x="1105" y="99"/>
                  </a:lnTo>
                  <a:lnTo>
                    <a:pt x="1109" y="99"/>
                  </a:lnTo>
                  <a:lnTo>
                    <a:pt x="1109" y="59"/>
                  </a:lnTo>
                  <a:lnTo>
                    <a:pt x="721" y="175"/>
                  </a:lnTo>
                  <a:lnTo>
                    <a:pt x="719" y="173"/>
                  </a:lnTo>
                  <a:lnTo>
                    <a:pt x="711" y="167"/>
                  </a:lnTo>
                  <a:lnTo>
                    <a:pt x="704" y="164"/>
                  </a:lnTo>
                  <a:lnTo>
                    <a:pt x="698" y="160"/>
                  </a:lnTo>
                  <a:lnTo>
                    <a:pt x="690" y="154"/>
                  </a:lnTo>
                  <a:lnTo>
                    <a:pt x="683" y="150"/>
                  </a:lnTo>
                  <a:lnTo>
                    <a:pt x="673" y="145"/>
                  </a:lnTo>
                  <a:lnTo>
                    <a:pt x="662" y="139"/>
                  </a:lnTo>
                  <a:lnTo>
                    <a:pt x="656" y="135"/>
                  </a:lnTo>
                  <a:lnTo>
                    <a:pt x="652" y="133"/>
                  </a:lnTo>
                  <a:lnTo>
                    <a:pt x="645" y="129"/>
                  </a:lnTo>
                  <a:lnTo>
                    <a:pt x="641" y="126"/>
                  </a:lnTo>
                  <a:lnTo>
                    <a:pt x="635" y="122"/>
                  </a:lnTo>
                  <a:lnTo>
                    <a:pt x="630" y="120"/>
                  </a:lnTo>
                  <a:lnTo>
                    <a:pt x="622" y="116"/>
                  </a:lnTo>
                  <a:lnTo>
                    <a:pt x="616" y="112"/>
                  </a:lnTo>
                  <a:lnTo>
                    <a:pt x="611" y="109"/>
                  </a:lnTo>
                  <a:lnTo>
                    <a:pt x="605" y="105"/>
                  </a:lnTo>
                  <a:lnTo>
                    <a:pt x="599" y="103"/>
                  </a:lnTo>
                  <a:lnTo>
                    <a:pt x="594" y="99"/>
                  </a:lnTo>
                  <a:lnTo>
                    <a:pt x="586" y="95"/>
                  </a:lnTo>
                  <a:lnTo>
                    <a:pt x="578" y="91"/>
                  </a:lnTo>
                  <a:lnTo>
                    <a:pt x="573" y="88"/>
                  </a:lnTo>
                  <a:lnTo>
                    <a:pt x="567" y="84"/>
                  </a:lnTo>
                  <a:lnTo>
                    <a:pt x="559" y="80"/>
                  </a:lnTo>
                  <a:lnTo>
                    <a:pt x="552" y="76"/>
                  </a:lnTo>
                  <a:lnTo>
                    <a:pt x="544" y="74"/>
                  </a:lnTo>
                  <a:lnTo>
                    <a:pt x="538" y="71"/>
                  </a:lnTo>
                  <a:lnTo>
                    <a:pt x="533" y="67"/>
                  </a:lnTo>
                  <a:lnTo>
                    <a:pt x="525" y="63"/>
                  </a:lnTo>
                  <a:lnTo>
                    <a:pt x="519" y="59"/>
                  </a:lnTo>
                  <a:lnTo>
                    <a:pt x="514" y="57"/>
                  </a:lnTo>
                  <a:lnTo>
                    <a:pt x="506" y="53"/>
                  </a:lnTo>
                  <a:lnTo>
                    <a:pt x="500" y="50"/>
                  </a:lnTo>
                  <a:lnTo>
                    <a:pt x="495" y="48"/>
                  </a:lnTo>
                  <a:lnTo>
                    <a:pt x="489" y="46"/>
                  </a:lnTo>
                  <a:lnTo>
                    <a:pt x="481" y="42"/>
                  </a:lnTo>
                  <a:lnTo>
                    <a:pt x="476" y="40"/>
                  </a:lnTo>
                  <a:lnTo>
                    <a:pt x="470" y="36"/>
                  </a:lnTo>
                  <a:lnTo>
                    <a:pt x="464" y="34"/>
                  </a:lnTo>
                  <a:lnTo>
                    <a:pt x="457" y="31"/>
                  </a:lnTo>
                  <a:lnTo>
                    <a:pt x="451" y="29"/>
                  </a:lnTo>
                  <a:lnTo>
                    <a:pt x="447" y="27"/>
                  </a:lnTo>
                  <a:lnTo>
                    <a:pt x="441" y="25"/>
                  </a:lnTo>
                  <a:lnTo>
                    <a:pt x="430" y="21"/>
                  </a:lnTo>
                  <a:lnTo>
                    <a:pt x="421" y="19"/>
                  </a:lnTo>
                  <a:lnTo>
                    <a:pt x="413" y="15"/>
                  </a:lnTo>
                  <a:lnTo>
                    <a:pt x="405" y="15"/>
                  </a:lnTo>
                  <a:lnTo>
                    <a:pt x="396" y="14"/>
                  </a:lnTo>
                  <a:lnTo>
                    <a:pt x="388" y="14"/>
                  </a:lnTo>
                  <a:lnTo>
                    <a:pt x="377" y="12"/>
                  </a:lnTo>
                  <a:lnTo>
                    <a:pt x="369" y="10"/>
                  </a:lnTo>
                  <a:lnTo>
                    <a:pt x="358" y="8"/>
                  </a:lnTo>
                  <a:lnTo>
                    <a:pt x="348" y="8"/>
                  </a:lnTo>
                  <a:lnTo>
                    <a:pt x="337" y="6"/>
                  </a:lnTo>
                  <a:lnTo>
                    <a:pt x="327" y="6"/>
                  </a:lnTo>
                  <a:lnTo>
                    <a:pt x="320" y="6"/>
                  </a:lnTo>
                  <a:lnTo>
                    <a:pt x="314" y="6"/>
                  </a:lnTo>
                  <a:lnTo>
                    <a:pt x="308" y="6"/>
                  </a:lnTo>
                  <a:lnTo>
                    <a:pt x="305" y="6"/>
                  </a:lnTo>
                  <a:lnTo>
                    <a:pt x="297" y="4"/>
                  </a:lnTo>
                  <a:lnTo>
                    <a:pt x="291" y="4"/>
                  </a:lnTo>
                  <a:lnTo>
                    <a:pt x="286" y="4"/>
                  </a:lnTo>
                  <a:lnTo>
                    <a:pt x="280" y="4"/>
                  </a:lnTo>
                  <a:lnTo>
                    <a:pt x="274" y="4"/>
                  </a:lnTo>
                  <a:lnTo>
                    <a:pt x="268" y="4"/>
                  </a:lnTo>
                  <a:lnTo>
                    <a:pt x="263" y="4"/>
                  </a:lnTo>
                  <a:lnTo>
                    <a:pt x="257" y="4"/>
                  </a:lnTo>
                  <a:lnTo>
                    <a:pt x="251" y="4"/>
                  </a:lnTo>
                  <a:lnTo>
                    <a:pt x="246" y="4"/>
                  </a:lnTo>
                  <a:lnTo>
                    <a:pt x="240" y="4"/>
                  </a:lnTo>
                  <a:lnTo>
                    <a:pt x="234" y="4"/>
                  </a:lnTo>
                  <a:lnTo>
                    <a:pt x="229" y="4"/>
                  </a:lnTo>
                  <a:lnTo>
                    <a:pt x="223" y="4"/>
                  </a:lnTo>
                  <a:lnTo>
                    <a:pt x="217" y="4"/>
                  </a:lnTo>
                  <a:lnTo>
                    <a:pt x="211" y="4"/>
                  </a:lnTo>
                  <a:lnTo>
                    <a:pt x="202" y="4"/>
                  </a:lnTo>
                  <a:lnTo>
                    <a:pt x="192" y="4"/>
                  </a:lnTo>
                  <a:lnTo>
                    <a:pt x="183" y="4"/>
                  </a:lnTo>
                  <a:lnTo>
                    <a:pt x="173" y="4"/>
                  </a:lnTo>
                  <a:lnTo>
                    <a:pt x="164" y="4"/>
                  </a:lnTo>
                  <a:lnTo>
                    <a:pt x="156" y="4"/>
                  </a:lnTo>
                  <a:lnTo>
                    <a:pt x="149" y="4"/>
                  </a:lnTo>
                  <a:lnTo>
                    <a:pt x="143" y="4"/>
                  </a:lnTo>
                  <a:lnTo>
                    <a:pt x="137" y="4"/>
                  </a:lnTo>
                  <a:lnTo>
                    <a:pt x="134" y="4"/>
                  </a:lnTo>
                  <a:lnTo>
                    <a:pt x="128" y="4"/>
                  </a:lnTo>
                  <a:lnTo>
                    <a:pt x="126" y="6"/>
                  </a:lnTo>
                  <a:lnTo>
                    <a:pt x="0" y="0"/>
                  </a:lnTo>
                  <a:lnTo>
                    <a:pt x="0" y="0"/>
                  </a:lnTo>
                  <a:close/>
                </a:path>
              </a:pathLst>
            </a:custGeom>
            <a:solidFill>
              <a:srgbClr val="E68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2" name="Freeform 546"/>
            <p:cNvSpPr>
              <a:spLocks/>
            </p:cNvSpPr>
            <p:nvPr/>
          </p:nvSpPr>
          <p:spPr bwMode="auto">
            <a:xfrm>
              <a:off x="2770" y="3036"/>
              <a:ext cx="73" cy="54"/>
            </a:xfrm>
            <a:custGeom>
              <a:avLst/>
              <a:gdLst>
                <a:gd name="T0" fmla="*/ 0 w 144"/>
                <a:gd name="T1" fmla="*/ 57 h 109"/>
                <a:gd name="T2" fmla="*/ 144 w 144"/>
                <a:gd name="T3" fmla="*/ 0 h 109"/>
                <a:gd name="T4" fmla="*/ 139 w 144"/>
                <a:gd name="T5" fmla="*/ 109 h 109"/>
                <a:gd name="T6" fmla="*/ 131 w 144"/>
                <a:gd name="T7" fmla="*/ 105 h 109"/>
                <a:gd name="T8" fmla="*/ 125 w 144"/>
                <a:gd name="T9" fmla="*/ 101 h 109"/>
                <a:gd name="T10" fmla="*/ 120 w 144"/>
                <a:gd name="T11" fmla="*/ 95 h 109"/>
                <a:gd name="T12" fmla="*/ 114 w 144"/>
                <a:gd name="T13" fmla="*/ 94 h 109"/>
                <a:gd name="T14" fmla="*/ 102 w 144"/>
                <a:gd name="T15" fmla="*/ 86 h 109"/>
                <a:gd name="T16" fmla="*/ 93 w 144"/>
                <a:gd name="T17" fmla="*/ 82 h 109"/>
                <a:gd name="T18" fmla="*/ 83 w 144"/>
                <a:gd name="T19" fmla="*/ 75 h 109"/>
                <a:gd name="T20" fmla="*/ 74 w 144"/>
                <a:gd name="T21" fmla="*/ 73 h 109"/>
                <a:gd name="T22" fmla="*/ 66 w 144"/>
                <a:gd name="T23" fmla="*/ 69 h 109"/>
                <a:gd name="T24" fmla="*/ 61 w 144"/>
                <a:gd name="T25" fmla="*/ 67 h 109"/>
                <a:gd name="T26" fmla="*/ 51 w 144"/>
                <a:gd name="T27" fmla="*/ 65 h 109"/>
                <a:gd name="T28" fmla="*/ 44 w 144"/>
                <a:gd name="T29" fmla="*/ 63 h 109"/>
                <a:gd name="T30" fmla="*/ 36 w 144"/>
                <a:gd name="T31" fmla="*/ 59 h 109"/>
                <a:gd name="T32" fmla="*/ 30 w 144"/>
                <a:gd name="T33" fmla="*/ 59 h 109"/>
                <a:gd name="T34" fmla="*/ 23 w 144"/>
                <a:gd name="T35" fmla="*/ 59 h 109"/>
                <a:gd name="T36" fmla="*/ 15 w 144"/>
                <a:gd name="T37" fmla="*/ 57 h 109"/>
                <a:gd name="T38" fmla="*/ 7 w 144"/>
                <a:gd name="T39" fmla="*/ 57 h 109"/>
                <a:gd name="T40" fmla="*/ 0 w 144"/>
                <a:gd name="T41" fmla="*/ 57 h 109"/>
                <a:gd name="T42" fmla="*/ 0 w 144"/>
                <a:gd name="T43"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09">
                  <a:moveTo>
                    <a:pt x="0" y="57"/>
                  </a:moveTo>
                  <a:lnTo>
                    <a:pt x="144" y="0"/>
                  </a:lnTo>
                  <a:lnTo>
                    <a:pt x="139" y="109"/>
                  </a:lnTo>
                  <a:lnTo>
                    <a:pt x="131" y="105"/>
                  </a:lnTo>
                  <a:lnTo>
                    <a:pt x="125" y="101"/>
                  </a:lnTo>
                  <a:lnTo>
                    <a:pt x="120" y="95"/>
                  </a:lnTo>
                  <a:lnTo>
                    <a:pt x="114" y="94"/>
                  </a:lnTo>
                  <a:lnTo>
                    <a:pt x="102" y="86"/>
                  </a:lnTo>
                  <a:lnTo>
                    <a:pt x="93" y="82"/>
                  </a:lnTo>
                  <a:lnTo>
                    <a:pt x="83" y="75"/>
                  </a:lnTo>
                  <a:lnTo>
                    <a:pt x="74" y="73"/>
                  </a:lnTo>
                  <a:lnTo>
                    <a:pt x="66" y="69"/>
                  </a:lnTo>
                  <a:lnTo>
                    <a:pt x="61" y="67"/>
                  </a:lnTo>
                  <a:lnTo>
                    <a:pt x="51" y="65"/>
                  </a:lnTo>
                  <a:lnTo>
                    <a:pt x="44" y="63"/>
                  </a:lnTo>
                  <a:lnTo>
                    <a:pt x="36" y="59"/>
                  </a:lnTo>
                  <a:lnTo>
                    <a:pt x="30" y="59"/>
                  </a:lnTo>
                  <a:lnTo>
                    <a:pt x="23" y="59"/>
                  </a:lnTo>
                  <a:lnTo>
                    <a:pt x="15" y="57"/>
                  </a:lnTo>
                  <a:lnTo>
                    <a:pt x="7" y="57"/>
                  </a:lnTo>
                  <a:lnTo>
                    <a:pt x="0" y="57"/>
                  </a:lnTo>
                  <a:lnTo>
                    <a:pt x="0" y="57"/>
                  </a:lnTo>
                  <a:close/>
                </a:path>
              </a:pathLst>
            </a:custGeom>
            <a:solidFill>
              <a:srgbClr val="63B8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3" name="Freeform 547"/>
            <p:cNvSpPr>
              <a:spLocks/>
            </p:cNvSpPr>
            <p:nvPr/>
          </p:nvSpPr>
          <p:spPr bwMode="auto">
            <a:xfrm>
              <a:off x="2604" y="3200"/>
              <a:ext cx="127" cy="66"/>
            </a:xfrm>
            <a:custGeom>
              <a:avLst/>
              <a:gdLst>
                <a:gd name="T0" fmla="*/ 84 w 255"/>
                <a:gd name="T1" fmla="*/ 0 h 133"/>
                <a:gd name="T2" fmla="*/ 0 w 255"/>
                <a:gd name="T3" fmla="*/ 133 h 133"/>
                <a:gd name="T4" fmla="*/ 61 w 255"/>
                <a:gd name="T5" fmla="*/ 76 h 133"/>
                <a:gd name="T6" fmla="*/ 255 w 255"/>
                <a:gd name="T7" fmla="*/ 33 h 133"/>
                <a:gd name="T8" fmla="*/ 84 w 255"/>
                <a:gd name="T9" fmla="*/ 0 h 133"/>
                <a:gd name="T10" fmla="*/ 84 w 255"/>
                <a:gd name="T11" fmla="*/ 0 h 133"/>
              </a:gdLst>
              <a:ahLst/>
              <a:cxnLst>
                <a:cxn ang="0">
                  <a:pos x="T0" y="T1"/>
                </a:cxn>
                <a:cxn ang="0">
                  <a:pos x="T2" y="T3"/>
                </a:cxn>
                <a:cxn ang="0">
                  <a:pos x="T4" y="T5"/>
                </a:cxn>
                <a:cxn ang="0">
                  <a:pos x="T6" y="T7"/>
                </a:cxn>
                <a:cxn ang="0">
                  <a:pos x="T8" y="T9"/>
                </a:cxn>
                <a:cxn ang="0">
                  <a:pos x="T10" y="T11"/>
                </a:cxn>
              </a:cxnLst>
              <a:rect l="0" t="0" r="r" b="b"/>
              <a:pathLst>
                <a:path w="255" h="133">
                  <a:moveTo>
                    <a:pt x="84" y="0"/>
                  </a:moveTo>
                  <a:lnTo>
                    <a:pt x="0" y="133"/>
                  </a:lnTo>
                  <a:lnTo>
                    <a:pt x="61" y="76"/>
                  </a:lnTo>
                  <a:lnTo>
                    <a:pt x="255" y="33"/>
                  </a:lnTo>
                  <a:lnTo>
                    <a:pt x="84" y="0"/>
                  </a:lnTo>
                  <a:lnTo>
                    <a:pt x="84"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4" name="Freeform 548"/>
            <p:cNvSpPr>
              <a:spLocks/>
            </p:cNvSpPr>
            <p:nvPr/>
          </p:nvSpPr>
          <p:spPr bwMode="auto">
            <a:xfrm>
              <a:off x="2833" y="3236"/>
              <a:ext cx="133" cy="35"/>
            </a:xfrm>
            <a:custGeom>
              <a:avLst/>
              <a:gdLst>
                <a:gd name="T0" fmla="*/ 0 w 266"/>
                <a:gd name="T1" fmla="*/ 0 h 70"/>
                <a:gd name="T2" fmla="*/ 181 w 266"/>
                <a:gd name="T3" fmla="*/ 5 h 70"/>
                <a:gd name="T4" fmla="*/ 266 w 266"/>
                <a:gd name="T5" fmla="*/ 32 h 70"/>
                <a:gd name="T6" fmla="*/ 209 w 266"/>
                <a:gd name="T7" fmla="*/ 34 h 70"/>
                <a:gd name="T8" fmla="*/ 196 w 266"/>
                <a:gd name="T9" fmla="*/ 70 h 70"/>
                <a:gd name="T10" fmla="*/ 118 w 266"/>
                <a:gd name="T11" fmla="*/ 28 h 70"/>
                <a:gd name="T12" fmla="*/ 0 w 266"/>
                <a:gd name="T13" fmla="*/ 0 h 70"/>
                <a:gd name="T14" fmla="*/ 0 w 266"/>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70">
                  <a:moveTo>
                    <a:pt x="0" y="0"/>
                  </a:moveTo>
                  <a:lnTo>
                    <a:pt x="181" y="5"/>
                  </a:lnTo>
                  <a:lnTo>
                    <a:pt x="266" y="32"/>
                  </a:lnTo>
                  <a:lnTo>
                    <a:pt x="209" y="34"/>
                  </a:lnTo>
                  <a:lnTo>
                    <a:pt x="196" y="70"/>
                  </a:lnTo>
                  <a:lnTo>
                    <a:pt x="118" y="28"/>
                  </a:lnTo>
                  <a:lnTo>
                    <a:pt x="0" y="0"/>
                  </a:lnTo>
                  <a:lnTo>
                    <a:pt x="0" y="0"/>
                  </a:lnTo>
                  <a:close/>
                </a:path>
              </a:pathLst>
            </a:custGeom>
            <a:solidFill>
              <a:srgbClr val="FFE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5" name="Freeform 549"/>
            <p:cNvSpPr>
              <a:spLocks/>
            </p:cNvSpPr>
            <p:nvPr/>
          </p:nvSpPr>
          <p:spPr bwMode="auto">
            <a:xfrm>
              <a:off x="2941" y="3018"/>
              <a:ext cx="339" cy="158"/>
            </a:xfrm>
            <a:custGeom>
              <a:avLst/>
              <a:gdLst>
                <a:gd name="T0" fmla="*/ 48 w 679"/>
                <a:gd name="T1" fmla="*/ 270 h 316"/>
                <a:gd name="T2" fmla="*/ 76 w 679"/>
                <a:gd name="T3" fmla="*/ 268 h 316"/>
                <a:gd name="T4" fmla="*/ 105 w 679"/>
                <a:gd name="T5" fmla="*/ 266 h 316"/>
                <a:gd name="T6" fmla="*/ 126 w 679"/>
                <a:gd name="T7" fmla="*/ 261 h 316"/>
                <a:gd name="T8" fmla="*/ 146 w 679"/>
                <a:gd name="T9" fmla="*/ 257 h 316"/>
                <a:gd name="T10" fmla="*/ 169 w 679"/>
                <a:gd name="T11" fmla="*/ 249 h 316"/>
                <a:gd name="T12" fmla="*/ 194 w 679"/>
                <a:gd name="T13" fmla="*/ 238 h 316"/>
                <a:gd name="T14" fmla="*/ 211 w 679"/>
                <a:gd name="T15" fmla="*/ 223 h 316"/>
                <a:gd name="T16" fmla="*/ 226 w 679"/>
                <a:gd name="T17" fmla="*/ 198 h 316"/>
                <a:gd name="T18" fmla="*/ 230 w 679"/>
                <a:gd name="T19" fmla="*/ 175 h 316"/>
                <a:gd name="T20" fmla="*/ 475 w 679"/>
                <a:gd name="T21" fmla="*/ 90 h 316"/>
                <a:gd name="T22" fmla="*/ 662 w 679"/>
                <a:gd name="T23" fmla="*/ 143 h 316"/>
                <a:gd name="T24" fmla="*/ 679 w 679"/>
                <a:gd name="T25" fmla="*/ 166 h 316"/>
                <a:gd name="T26" fmla="*/ 677 w 679"/>
                <a:gd name="T27" fmla="*/ 181 h 316"/>
                <a:gd name="T28" fmla="*/ 656 w 679"/>
                <a:gd name="T29" fmla="*/ 198 h 316"/>
                <a:gd name="T30" fmla="*/ 637 w 679"/>
                <a:gd name="T31" fmla="*/ 206 h 316"/>
                <a:gd name="T32" fmla="*/ 610 w 679"/>
                <a:gd name="T33" fmla="*/ 211 h 316"/>
                <a:gd name="T34" fmla="*/ 582 w 679"/>
                <a:gd name="T35" fmla="*/ 215 h 316"/>
                <a:gd name="T36" fmla="*/ 555 w 679"/>
                <a:gd name="T37" fmla="*/ 219 h 316"/>
                <a:gd name="T38" fmla="*/ 529 w 679"/>
                <a:gd name="T39" fmla="*/ 219 h 316"/>
                <a:gd name="T40" fmla="*/ 502 w 679"/>
                <a:gd name="T41" fmla="*/ 217 h 316"/>
                <a:gd name="T42" fmla="*/ 477 w 679"/>
                <a:gd name="T43" fmla="*/ 213 h 316"/>
                <a:gd name="T44" fmla="*/ 454 w 679"/>
                <a:gd name="T45" fmla="*/ 206 h 316"/>
                <a:gd name="T46" fmla="*/ 434 w 679"/>
                <a:gd name="T47" fmla="*/ 198 h 316"/>
                <a:gd name="T48" fmla="*/ 416 w 679"/>
                <a:gd name="T49" fmla="*/ 187 h 316"/>
                <a:gd name="T50" fmla="*/ 401 w 679"/>
                <a:gd name="T51" fmla="*/ 169 h 316"/>
                <a:gd name="T52" fmla="*/ 397 w 679"/>
                <a:gd name="T53" fmla="*/ 145 h 316"/>
                <a:gd name="T54" fmla="*/ 395 w 679"/>
                <a:gd name="T55" fmla="*/ 130 h 316"/>
                <a:gd name="T56" fmla="*/ 388 w 679"/>
                <a:gd name="T57" fmla="*/ 128 h 316"/>
                <a:gd name="T58" fmla="*/ 373 w 679"/>
                <a:gd name="T59" fmla="*/ 139 h 316"/>
                <a:gd name="T60" fmla="*/ 356 w 679"/>
                <a:gd name="T61" fmla="*/ 160 h 316"/>
                <a:gd name="T62" fmla="*/ 331 w 679"/>
                <a:gd name="T63" fmla="*/ 183 h 316"/>
                <a:gd name="T64" fmla="*/ 300 w 679"/>
                <a:gd name="T65" fmla="*/ 211 h 316"/>
                <a:gd name="T66" fmla="*/ 285 w 679"/>
                <a:gd name="T67" fmla="*/ 225 h 316"/>
                <a:gd name="T68" fmla="*/ 261 w 679"/>
                <a:gd name="T69" fmla="*/ 247 h 316"/>
                <a:gd name="T70" fmla="*/ 236 w 679"/>
                <a:gd name="T71" fmla="*/ 266 h 316"/>
                <a:gd name="T72" fmla="*/ 219 w 679"/>
                <a:gd name="T73" fmla="*/ 278 h 316"/>
                <a:gd name="T74" fmla="*/ 200 w 679"/>
                <a:gd name="T75" fmla="*/ 289 h 316"/>
                <a:gd name="T76" fmla="*/ 179 w 679"/>
                <a:gd name="T77" fmla="*/ 299 h 316"/>
                <a:gd name="T78" fmla="*/ 162 w 679"/>
                <a:gd name="T79" fmla="*/ 306 h 316"/>
                <a:gd name="T80" fmla="*/ 143 w 679"/>
                <a:gd name="T81" fmla="*/ 314 h 316"/>
                <a:gd name="T82" fmla="*/ 127 w 679"/>
                <a:gd name="T83" fmla="*/ 314 h 316"/>
                <a:gd name="T84" fmla="*/ 108 w 679"/>
                <a:gd name="T85" fmla="*/ 316 h 316"/>
                <a:gd name="T86" fmla="*/ 86 w 679"/>
                <a:gd name="T87" fmla="*/ 314 h 316"/>
                <a:gd name="T88" fmla="*/ 65 w 679"/>
                <a:gd name="T89" fmla="*/ 314 h 316"/>
                <a:gd name="T90" fmla="*/ 50 w 679"/>
                <a:gd name="T91" fmla="*/ 310 h 316"/>
                <a:gd name="T92" fmla="*/ 42 w 679"/>
                <a:gd name="T93" fmla="*/ 306 h 316"/>
                <a:gd name="T94" fmla="*/ 25 w 679"/>
                <a:gd name="T95" fmla="*/ 299 h 316"/>
                <a:gd name="T96" fmla="*/ 10 w 679"/>
                <a:gd name="T97" fmla="*/ 289 h 316"/>
                <a:gd name="T98" fmla="*/ 2 w 679"/>
                <a:gd name="T99" fmla="*/ 272 h 316"/>
                <a:gd name="T100" fmla="*/ 15 w 679"/>
                <a:gd name="T101" fmla="*/ 270 h 316"/>
                <a:gd name="T102" fmla="*/ 29 w 679"/>
                <a:gd name="T103" fmla="*/ 27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9" h="316">
                  <a:moveTo>
                    <a:pt x="29" y="270"/>
                  </a:moveTo>
                  <a:lnTo>
                    <a:pt x="38" y="270"/>
                  </a:lnTo>
                  <a:lnTo>
                    <a:pt x="48" y="270"/>
                  </a:lnTo>
                  <a:lnTo>
                    <a:pt x="57" y="268"/>
                  </a:lnTo>
                  <a:lnTo>
                    <a:pt x="69" y="268"/>
                  </a:lnTo>
                  <a:lnTo>
                    <a:pt x="76" y="268"/>
                  </a:lnTo>
                  <a:lnTo>
                    <a:pt x="86" y="266"/>
                  </a:lnTo>
                  <a:lnTo>
                    <a:pt x="95" y="266"/>
                  </a:lnTo>
                  <a:lnTo>
                    <a:pt x="105" y="266"/>
                  </a:lnTo>
                  <a:lnTo>
                    <a:pt x="110" y="264"/>
                  </a:lnTo>
                  <a:lnTo>
                    <a:pt x="118" y="263"/>
                  </a:lnTo>
                  <a:lnTo>
                    <a:pt x="126" y="261"/>
                  </a:lnTo>
                  <a:lnTo>
                    <a:pt x="133" y="261"/>
                  </a:lnTo>
                  <a:lnTo>
                    <a:pt x="139" y="259"/>
                  </a:lnTo>
                  <a:lnTo>
                    <a:pt x="146" y="257"/>
                  </a:lnTo>
                  <a:lnTo>
                    <a:pt x="152" y="255"/>
                  </a:lnTo>
                  <a:lnTo>
                    <a:pt x="158" y="253"/>
                  </a:lnTo>
                  <a:lnTo>
                    <a:pt x="169" y="249"/>
                  </a:lnTo>
                  <a:lnTo>
                    <a:pt x="179" y="245"/>
                  </a:lnTo>
                  <a:lnTo>
                    <a:pt x="186" y="242"/>
                  </a:lnTo>
                  <a:lnTo>
                    <a:pt x="194" y="238"/>
                  </a:lnTo>
                  <a:lnTo>
                    <a:pt x="200" y="232"/>
                  </a:lnTo>
                  <a:lnTo>
                    <a:pt x="207" y="226"/>
                  </a:lnTo>
                  <a:lnTo>
                    <a:pt x="211" y="223"/>
                  </a:lnTo>
                  <a:lnTo>
                    <a:pt x="217" y="219"/>
                  </a:lnTo>
                  <a:lnTo>
                    <a:pt x="223" y="207"/>
                  </a:lnTo>
                  <a:lnTo>
                    <a:pt x="226" y="198"/>
                  </a:lnTo>
                  <a:lnTo>
                    <a:pt x="228" y="188"/>
                  </a:lnTo>
                  <a:lnTo>
                    <a:pt x="230" y="183"/>
                  </a:lnTo>
                  <a:lnTo>
                    <a:pt x="230" y="175"/>
                  </a:lnTo>
                  <a:lnTo>
                    <a:pt x="230" y="169"/>
                  </a:lnTo>
                  <a:lnTo>
                    <a:pt x="230" y="166"/>
                  </a:lnTo>
                  <a:lnTo>
                    <a:pt x="475" y="90"/>
                  </a:lnTo>
                  <a:lnTo>
                    <a:pt x="567" y="0"/>
                  </a:lnTo>
                  <a:lnTo>
                    <a:pt x="660" y="141"/>
                  </a:lnTo>
                  <a:lnTo>
                    <a:pt x="662" y="143"/>
                  </a:lnTo>
                  <a:lnTo>
                    <a:pt x="669" y="147"/>
                  </a:lnTo>
                  <a:lnTo>
                    <a:pt x="675" y="156"/>
                  </a:lnTo>
                  <a:lnTo>
                    <a:pt x="679" y="166"/>
                  </a:lnTo>
                  <a:lnTo>
                    <a:pt x="679" y="169"/>
                  </a:lnTo>
                  <a:lnTo>
                    <a:pt x="679" y="175"/>
                  </a:lnTo>
                  <a:lnTo>
                    <a:pt x="677" y="181"/>
                  </a:lnTo>
                  <a:lnTo>
                    <a:pt x="673" y="187"/>
                  </a:lnTo>
                  <a:lnTo>
                    <a:pt x="665" y="192"/>
                  </a:lnTo>
                  <a:lnTo>
                    <a:pt x="656" y="198"/>
                  </a:lnTo>
                  <a:lnTo>
                    <a:pt x="650" y="200"/>
                  </a:lnTo>
                  <a:lnTo>
                    <a:pt x="645" y="202"/>
                  </a:lnTo>
                  <a:lnTo>
                    <a:pt x="637" y="206"/>
                  </a:lnTo>
                  <a:lnTo>
                    <a:pt x="629" y="207"/>
                  </a:lnTo>
                  <a:lnTo>
                    <a:pt x="620" y="209"/>
                  </a:lnTo>
                  <a:lnTo>
                    <a:pt x="610" y="211"/>
                  </a:lnTo>
                  <a:lnTo>
                    <a:pt x="601" y="211"/>
                  </a:lnTo>
                  <a:lnTo>
                    <a:pt x="593" y="215"/>
                  </a:lnTo>
                  <a:lnTo>
                    <a:pt x="582" y="215"/>
                  </a:lnTo>
                  <a:lnTo>
                    <a:pt x="574" y="217"/>
                  </a:lnTo>
                  <a:lnTo>
                    <a:pt x="565" y="217"/>
                  </a:lnTo>
                  <a:lnTo>
                    <a:pt x="555" y="219"/>
                  </a:lnTo>
                  <a:lnTo>
                    <a:pt x="548" y="219"/>
                  </a:lnTo>
                  <a:lnTo>
                    <a:pt x="538" y="219"/>
                  </a:lnTo>
                  <a:lnTo>
                    <a:pt x="529" y="219"/>
                  </a:lnTo>
                  <a:lnTo>
                    <a:pt x="519" y="219"/>
                  </a:lnTo>
                  <a:lnTo>
                    <a:pt x="511" y="217"/>
                  </a:lnTo>
                  <a:lnTo>
                    <a:pt x="502" y="217"/>
                  </a:lnTo>
                  <a:lnTo>
                    <a:pt x="494" y="215"/>
                  </a:lnTo>
                  <a:lnTo>
                    <a:pt x="485" y="215"/>
                  </a:lnTo>
                  <a:lnTo>
                    <a:pt x="477" y="213"/>
                  </a:lnTo>
                  <a:lnTo>
                    <a:pt x="470" y="211"/>
                  </a:lnTo>
                  <a:lnTo>
                    <a:pt x="460" y="207"/>
                  </a:lnTo>
                  <a:lnTo>
                    <a:pt x="454" y="206"/>
                  </a:lnTo>
                  <a:lnTo>
                    <a:pt x="447" y="204"/>
                  </a:lnTo>
                  <a:lnTo>
                    <a:pt x="439" y="200"/>
                  </a:lnTo>
                  <a:lnTo>
                    <a:pt x="434" y="198"/>
                  </a:lnTo>
                  <a:lnTo>
                    <a:pt x="428" y="194"/>
                  </a:lnTo>
                  <a:lnTo>
                    <a:pt x="422" y="190"/>
                  </a:lnTo>
                  <a:lnTo>
                    <a:pt x="416" y="187"/>
                  </a:lnTo>
                  <a:lnTo>
                    <a:pt x="413" y="183"/>
                  </a:lnTo>
                  <a:lnTo>
                    <a:pt x="409" y="179"/>
                  </a:lnTo>
                  <a:lnTo>
                    <a:pt x="401" y="169"/>
                  </a:lnTo>
                  <a:lnTo>
                    <a:pt x="397" y="160"/>
                  </a:lnTo>
                  <a:lnTo>
                    <a:pt x="397" y="154"/>
                  </a:lnTo>
                  <a:lnTo>
                    <a:pt x="397" y="145"/>
                  </a:lnTo>
                  <a:lnTo>
                    <a:pt x="397" y="139"/>
                  </a:lnTo>
                  <a:lnTo>
                    <a:pt x="397" y="133"/>
                  </a:lnTo>
                  <a:lnTo>
                    <a:pt x="395" y="130"/>
                  </a:lnTo>
                  <a:lnTo>
                    <a:pt x="395" y="128"/>
                  </a:lnTo>
                  <a:lnTo>
                    <a:pt x="392" y="126"/>
                  </a:lnTo>
                  <a:lnTo>
                    <a:pt x="388" y="128"/>
                  </a:lnTo>
                  <a:lnTo>
                    <a:pt x="382" y="130"/>
                  </a:lnTo>
                  <a:lnTo>
                    <a:pt x="378" y="133"/>
                  </a:lnTo>
                  <a:lnTo>
                    <a:pt x="373" y="139"/>
                  </a:lnTo>
                  <a:lnTo>
                    <a:pt x="367" y="149"/>
                  </a:lnTo>
                  <a:lnTo>
                    <a:pt x="361" y="152"/>
                  </a:lnTo>
                  <a:lnTo>
                    <a:pt x="356" y="160"/>
                  </a:lnTo>
                  <a:lnTo>
                    <a:pt x="348" y="166"/>
                  </a:lnTo>
                  <a:lnTo>
                    <a:pt x="340" y="175"/>
                  </a:lnTo>
                  <a:lnTo>
                    <a:pt x="331" y="183"/>
                  </a:lnTo>
                  <a:lnTo>
                    <a:pt x="321" y="192"/>
                  </a:lnTo>
                  <a:lnTo>
                    <a:pt x="312" y="202"/>
                  </a:lnTo>
                  <a:lnTo>
                    <a:pt x="300" y="211"/>
                  </a:lnTo>
                  <a:lnTo>
                    <a:pt x="295" y="217"/>
                  </a:lnTo>
                  <a:lnTo>
                    <a:pt x="291" y="221"/>
                  </a:lnTo>
                  <a:lnTo>
                    <a:pt x="285" y="225"/>
                  </a:lnTo>
                  <a:lnTo>
                    <a:pt x="280" y="230"/>
                  </a:lnTo>
                  <a:lnTo>
                    <a:pt x="270" y="238"/>
                  </a:lnTo>
                  <a:lnTo>
                    <a:pt x="261" y="247"/>
                  </a:lnTo>
                  <a:lnTo>
                    <a:pt x="251" y="253"/>
                  </a:lnTo>
                  <a:lnTo>
                    <a:pt x="242" y="261"/>
                  </a:lnTo>
                  <a:lnTo>
                    <a:pt x="236" y="266"/>
                  </a:lnTo>
                  <a:lnTo>
                    <a:pt x="230" y="270"/>
                  </a:lnTo>
                  <a:lnTo>
                    <a:pt x="224" y="274"/>
                  </a:lnTo>
                  <a:lnTo>
                    <a:pt x="219" y="278"/>
                  </a:lnTo>
                  <a:lnTo>
                    <a:pt x="213" y="280"/>
                  </a:lnTo>
                  <a:lnTo>
                    <a:pt x="209" y="283"/>
                  </a:lnTo>
                  <a:lnTo>
                    <a:pt x="200" y="289"/>
                  </a:lnTo>
                  <a:lnTo>
                    <a:pt x="190" y="295"/>
                  </a:lnTo>
                  <a:lnTo>
                    <a:pt x="184" y="297"/>
                  </a:lnTo>
                  <a:lnTo>
                    <a:pt x="179" y="299"/>
                  </a:lnTo>
                  <a:lnTo>
                    <a:pt x="173" y="301"/>
                  </a:lnTo>
                  <a:lnTo>
                    <a:pt x="167" y="304"/>
                  </a:lnTo>
                  <a:lnTo>
                    <a:pt x="162" y="306"/>
                  </a:lnTo>
                  <a:lnTo>
                    <a:pt x="154" y="308"/>
                  </a:lnTo>
                  <a:lnTo>
                    <a:pt x="148" y="310"/>
                  </a:lnTo>
                  <a:lnTo>
                    <a:pt x="143" y="314"/>
                  </a:lnTo>
                  <a:lnTo>
                    <a:pt x="139" y="314"/>
                  </a:lnTo>
                  <a:lnTo>
                    <a:pt x="133" y="314"/>
                  </a:lnTo>
                  <a:lnTo>
                    <a:pt x="127" y="314"/>
                  </a:lnTo>
                  <a:lnTo>
                    <a:pt x="124" y="316"/>
                  </a:lnTo>
                  <a:lnTo>
                    <a:pt x="116" y="316"/>
                  </a:lnTo>
                  <a:lnTo>
                    <a:pt x="108" y="316"/>
                  </a:lnTo>
                  <a:lnTo>
                    <a:pt x="101" y="316"/>
                  </a:lnTo>
                  <a:lnTo>
                    <a:pt x="93" y="316"/>
                  </a:lnTo>
                  <a:lnTo>
                    <a:pt x="86" y="314"/>
                  </a:lnTo>
                  <a:lnTo>
                    <a:pt x="78" y="314"/>
                  </a:lnTo>
                  <a:lnTo>
                    <a:pt x="70" y="314"/>
                  </a:lnTo>
                  <a:lnTo>
                    <a:pt x="65" y="314"/>
                  </a:lnTo>
                  <a:lnTo>
                    <a:pt x="57" y="312"/>
                  </a:lnTo>
                  <a:lnTo>
                    <a:pt x="53" y="310"/>
                  </a:lnTo>
                  <a:lnTo>
                    <a:pt x="50" y="310"/>
                  </a:lnTo>
                  <a:lnTo>
                    <a:pt x="48" y="310"/>
                  </a:lnTo>
                  <a:lnTo>
                    <a:pt x="46" y="308"/>
                  </a:lnTo>
                  <a:lnTo>
                    <a:pt x="42" y="306"/>
                  </a:lnTo>
                  <a:lnTo>
                    <a:pt x="36" y="304"/>
                  </a:lnTo>
                  <a:lnTo>
                    <a:pt x="31" y="303"/>
                  </a:lnTo>
                  <a:lnTo>
                    <a:pt x="25" y="299"/>
                  </a:lnTo>
                  <a:lnTo>
                    <a:pt x="19" y="295"/>
                  </a:lnTo>
                  <a:lnTo>
                    <a:pt x="13" y="291"/>
                  </a:lnTo>
                  <a:lnTo>
                    <a:pt x="10" y="289"/>
                  </a:lnTo>
                  <a:lnTo>
                    <a:pt x="2" y="282"/>
                  </a:lnTo>
                  <a:lnTo>
                    <a:pt x="0" y="276"/>
                  </a:lnTo>
                  <a:lnTo>
                    <a:pt x="2" y="272"/>
                  </a:lnTo>
                  <a:lnTo>
                    <a:pt x="8" y="270"/>
                  </a:lnTo>
                  <a:lnTo>
                    <a:pt x="12" y="270"/>
                  </a:lnTo>
                  <a:lnTo>
                    <a:pt x="15" y="270"/>
                  </a:lnTo>
                  <a:lnTo>
                    <a:pt x="21" y="270"/>
                  </a:lnTo>
                  <a:lnTo>
                    <a:pt x="29" y="270"/>
                  </a:lnTo>
                  <a:lnTo>
                    <a:pt x="29" y="27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6" name="Freeform 550"/>
            <p:cNvSpPr>
              <a:spLocks/>
            </p:cNvSpPr>
            <p:nvPr/>
          </p:nvSpPr>
          <p:spPr bwMode="auto">
            <a:xfrm>
              <a:off x="2686" y="3305"/>
              <a:ext cx="544" cy="79"/>
            </a:xfrm>
            <a:custGeom>
              <a:avLst/>
              <a:gdLst>
                <a:gd name="T0" fmla="*/ 7 w 1089"/>
                <a:gd name="T1" fmla="*/ 2 h 158"/>
                <a:gd name="T2" fmla="*/ 28 w 1089"/>
                <a:gd name="T3" fmla="*/ 8 h 158"/>
                <a:gd name="T4" fmla="*/ 59 w 1089"/>
                <a:gd name="T5" fmla="*/ 16 h 158"/>
                <a:gd name="T6" fmla="*/ 97 w 1089"/>
                <a:gd name="T7" fmla="*/ 27 h 158"/>
                <a:gd name="T8" fmla="*/ 142 w 1089"/>
                <a:gd name="T9" fmla="*/ 38 h 158"/>
                <a:gd name="T10" fmla="*/ 195 w 1089"/>
                <a:gd name="T11" fmla="*/ 52 h 158"/>
                <a:gd name="T12" fmla="*/ 252 w 1089"/>
                <a:gd name="T13" fmla="*/ 65 h 158"/>
                <a:gd name="T14" fmla="*/ 313 w 1089"/>
                <a:gd name="T15" fmla="*/ 80 h 158"/>
                <a:gd name="T16" fmla="*/ 376 w 1089"/>
                <a:gd name="T17" fmla="*/ 92 h 158"/>
                <a:gd name="T18" fmla="*/ 439 w 1089"/>
                <a:gd name="T19" fmla="*/ 105 h 158"/>
                <a:gd name="T20" fmla="*/ 502 w 1089"/>
                <a:gd name="T21" fmla="*/ 116 h 158"/>
                <a:gd name="T22" fmla="*/ 562 w 1089"/>
                <a:gd name="T23" fmla="*/ 126 h 158"/>
                <a:gd name="T24" fmla="*/ 621 w 1089"/>
                <a:gd name="T25" fmla="*/ 131 h 158"/>
                <a:gd name="T26" fmla="*/ 674 w 1089"/>
                <a:gd name="T27" fmla="*/ 137 h 158"/>
                <a:gd name="T28" fmla="*/ 722 w 1089"/>
                <a:gd name="T29" fmla="*/ 139 h 158"/>
                <a:gd name="T30" fmla="*/ 764 w 1089"/>
                <a:gd name="T31" fmla="*/ 137 h 158"/>
                <a:gd name="T32" fmla="*/ 802 w 1089"/>
                <a:gd name="T33" fmla="*/ 131 h 158"/>
                <a:gd name="T34" fmla="*/ 836 w 1089"/>
                <a:gd name="T35" fmla="*/ 126 h 158"/>
                <a:gd name="T36" fmla="*/ 868 w 1089"/>
                <a:gd name="T37" fmla="*/ 120 h 158"/>
                <a:gd name="T38" fmla="*/ 901 w 1089"/>
                <a:gd name="T39" fmla="*/ 111 h 158"/>
                <a:gd name="T40" fmla="*/ 929 w 1089"/>
                <a:gd name="T41" fmla="*/ 103 h 158"/>
                <a:gd name="T42" fmla="*/ 958 w 1089"/>
                <a:gd name="T43" fmla="*/ 93 h 158"/>
                <a:gd name="T44" fmla="*/ 982 w 1089"/>
                <a:gd name="T45" fmla="*/ 86 h 158"/>
                <a:gd name="T46" fmla="*/ 1009 w 1089"/>
                <a:gd name="T47" fmla="*/ 76 h 158"/>
                <a:gd name="T48" fmla="*/ 1045 w 1089"/>
                <a:gd name="T49" fmla="*/ 59 h 158"/>
                <a:gd name="T50" fmla="*/ 1070 w 1089"/>
                <a:gd name="T51" fmla="*/ 48 h 158"/>
                <a:gd name="T52" fmla="*/ 1087 w 1089"/>
                <a:gd name="T53" fmla="*/ 38 h 158"/>
                <a:gd name="T54" fmla="*/ 1081 w 1089"/>
                <a:gd name="T55" fmla="*/ 74 h 158"/>
                <a:gd name="T56" fmla="*/ 1060 w 1089"/>
                <a:gd name="T57" fmla="*/ 82 h 158"/>
                <a:gd name="T58" fmla="*/ 1028 w 1089"/>
                <a:gd name="T59" fmla="*/ 93 h 158"/>
                <a:gd name="T60" fmla="*/ 986 w 1089"/>
                <a:gd name="T61" fmla="*/ 109 h 158"/>
                <a:gd name="T62" fmla="*/ 963 w 1089"/>
                <a:gd name="T63" fmla="*/ 116 h 158"/>
                <a:gd name="T64" fmla="*/ 939 w 1089"/>
                <a:gd name="T65" fmla="*/ 122 h 158"/>
                <a:gd name="T66" fmla="*/ 912 w 1089"/>
                <a:gd name="T67" fmla="*/ 130 h 158"/>
                <a:gd name="T68" fmla="*/ 885 w 1089"/>
                <a:gd name="T69" fmla="*/ 137 h 158"/>
                <a:gd name="T70" fmla="*/ 859 w 1089"/>
                <a:gd name="T71" fmla="*/ 141 h 158"/>
                <a:gd name="T72" fmla="*/ 830 w 1089"/>
                <a:gd name="T73" fmla="*/ 147 h 158"/>
                <a:gd name="T74" fmla="*/ 804 w 1089"/>
                <a:gd name="T75" fmla="*/ 152 h 158"/>
                <a:gd name="T76" fmla="*/ 777 w 1089"/>
                <a:gd name="T77" fmla="*/ 156 h 158"/>
                <a:gd name="T78" fmla="*/ 743 w 1089"/>
                <a:gd name="T79" fmla="*/ 156 h 158"/>
                <a:gd name="T80" fmla="*/ 701 w 1089"/>
                <a:gd name="T81" fmla="*/ 158 h 158"/>
                <a:gd name="T82" fmla="*/ 652 w 1089"/>
                <a:gd name="T83" fmla="*/ 154 h 158"/>
                <a:gd name="T84" fmla="*/ 597 w 1089"/>
                <a:gd name="T85" fmla="*/ 152 h 158"/>
                <a:gd name="T86" fmla="*/ 536 w 1089"/>
                <a:gd name="T87" fmla="*/ 149 h 158"/>
                <a:gd name="T88" fmla="*/ 473 w 1089"/>
                <a:gd name="T89" fmla="*/ 145 h 158"/>
                <a:gd name="T90" fmla="*/ 406 w 1089"/>
                <a:gd name="T91" fmla="*/ 139 h 158"/>
                <a:gd name="T92" fmla="*/ 342 w 1089"/>
                <a:gd name="T93" fmla="*/ 135 h 158"/>
                <a:gd name="T94" fmla="*/ 279 w 1089"/>
                <a:gd name="T95" fmla="*/ 128 h 158"/>
                <a:gd name="T96" fmla="*/ 218 w 1089"/>
                <a:gd name="T97" fmla="*/ 122 h 158"/>
                <a:gd name="T98" fmla="*/ 163 w 1089"/>
                <a:gd name="T99" fmla="*/ 116 h 158"/>
                <a:gd name="T100" fmla="*/ 116 w 1089"/>
                <a:gd name="T101" fmla="*/ 112 h 158"/>
                <a:gd name="T102" fmla="*/ 76 w 1089"/>
                <a:gd name="T103" fmla="*/ 109 h 158"/>
                <a:gd name="T104" fmla="*/ 45 w 1089"/>
                <a:gd name="T105" fmla="*/ 105 h 158"/>
                <a:gd name="T106" fmla="*/ 24 w 1089"/>
                <a:gd name="T107" fmla="*/ 103 h 158"/>
                <a:gd name="T108" fmla="*/ 0 w 1089"/>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9" h="158">
                  <a:moveTo>
                    <a:pt x="0" y="0"/>
                  </a:moveTo>
                  <a:lnTo>
                    <a:pt x="0" y="0"/>
                  </a:lnTo>
                  <a:lnTo>
                    <a:pt x="5" y="2"/>
                  </a:lnTo>
                  <a:lnTo>
                    <a:pt x="7" y="2"/>
                  </a:lnTo>
                  <a:lnTo>
                    <a:pt x="11" y="4"/>
                  </a:lnTo>
                  <a:lnTo>
                    <a:pt x="17" y="4"/>
                  </a:lnTo>
                  <a:lnTo>
                    <a:pt x="22" y="6"/>
                  </a:lnTo>
                  <a:lnTo>
                    <a:pt x="28" y="8"/>
                  </a:lnTo>
                  <a:lnTo>
                    <a:pt x="34" y="10"/>
                  </a:lnTo>
                  <a:lnTo>
                    <a:pt x="41" y="10"/>
                  </a:lnTo>
                  <a:lnTo>
                    <a:pt x="51" y="14"/>
                  </a:lnTo>
                  <a:lnTo>
                    <a:pt x="59" y="16"/>
                  </a:lnTo>
                  <a:lnTo>
                    <a:pt x="68" y="19"/>
                  </a:lnTo>
                  <a:lnTo>
                    <a:pt x="76" y="21"/>
                  </a:lnTo>
                  <a:lnTo>
                    <a:pt x="87" y="25"/>
                  </a:lnTo>
                  <a:lnTo>
                    <a:pt x="97" y="27"/>
                  </a:lnTo>
                  <a:lnTo>
                    <a:pt x="108" y="29"/>
                  </a:lnTo>
                  <a:lnTo>
                    <a:pt x="119" y="33"/>
                  </a:lnTo>
                  <a:lnTo>
                    <a:pt x="131" y="36"/>
                  </a:lnTo>
                  <a:lnTo>
                    <a:pt x="142" y="38"/>
                  </a:lnTo>
                  <a:lnTo>
                    <a:pt x="156" y="42"/>
                  </a:lnTo>
                  <a:lnTo>
                    <a:pt x="169" y="44"/>
                  </a:lnTo>
                  <a:lnTo>
                    <a:pt x="182" y="48"/>
                  </a:lnTo>
                  <a:lnTo>
                    <a:pt x="195" y="52"/>
                  </a:lnTo>
                  <a:lnTo>
                    <a:pt x="209" y="54"/>
                  </a:lnTo>
                  <a:lnTo>
                    <a:pt x="222" y="57"/>
                  </a:lnTo>
                  <a:lnTo>
                    <a:pt x="237" y="61"/>
                  </a:lnTo>
                  <a:lnTo>
                    <a:pt x="252" y="65"/>
                  </a:lnTo>
                  <a:lnTo>
                    <a:pt x="268" y="69"/>
                  </a:lnTo>
                  <a:lnTo>
                    <a:pt x="283" y="73"/>
                  </a:lnTo>
                  <a:lnTo>
                    <a:pt x="298" y="76"/>
                  </a:lnTo>
                  <a:lnTo>
                    <a:pt x="313" y="80"/>
                  </a:lnTo>
                  <a:lnTo>
                    <a:pt x="329" y="82"/>
                  </a:lnTo>
                  <a:lnTo>
                    <a:pt x="344" y="86"/>
                  </a:lnTo>
                  <a:lnTo>
                    <a:pt x="361" y="90"/>
                  </a:lnTo>
                  <a:lnTo>
                    <a:pt x="376" y="92"/>
                  </a:lnTo>
                  <a:lnTo>
                    <a:pt x="391" y="95"/>
                  </a:lnTo>
                  <a:lnTo>
                    <a:pt x="406" y="99"/>
                  </a:lnTo>
                  <a:lnTo>
                    <a:pt x="424" y="103"/>
                  </a:lnTo>
                  <a:lnTo>
                    <a:pt x="439" y="105"/>
                  </a:lnTo>
                  <a:lnTo>
                    <a:pt x="454" y="107"/>
                  </a:lnTo>
                  <a:lnTo>
                    <a:pt x="471" y="111"/>
                  </a:lnTo>
                  <a:lnTo>
                    <a:pt x="486" y="114"/>
                  </a:lnTo>
                  <a:lnTo>
                    <a:pt x="502" y="116"/>
                  </a:lnTo>
                  <a:lnTo>
                    <a:pt x="517" y="118"/>
                  </a:lnTo>
                  <a:lnTo>
                    <a:pt x="534" y="122"/>
                  </a:lnTo>
                  <a:lnTo>
                    <a:pt x="549" y="124"/>
                  </a:lnTo>
                  <a:lnTo>
                    <a:pt x="562" y="126"/>
                  </a:lnTo>
                  <a:lnTo>
                    <a:pt x="578" y="128"/>
                  </a:lnTo>
                  <a:lnTo>
                    <a:pt x="593" y="130"/>
                  </a:lnTo>
                  <a:lnTo>
                    <a:pt x="606" y="131"/>
                  </a:lnTo>
                  <a:lnTo>
                    <a:pt x="621" y="131"/>
                  </a:lnTo>
                  <a:lnTo>
                    <a:pt x="635" y="135"/>
                  </a:lnTo>
                  <a:lnTo>
                    <a:pt x="648" y="135"/>
                  </a:lnTo>
                  <a:lnTo>
                    <a:pt x="663" y="137"/>
                  </a:lnTo>
                  <a:lnTo>
                    <a:pt x="674" y="137"/>
                  </a:lnTo>
                  <a:lnTo>
                    <a:pt x="688" y="139"/>
                  </a:lnTo>
                  <a:lnTo>
                    <a:pt x="699" y="139"/>
                  </a:lnTo>
                  <a:lnTo>
                    <a:pt x="712" y="139"/>
                  </a:lnTo>
                  <a:lnTo>
                    <a:pt x="722" y="139"/>
                  </a:lnTo>
                  <a:lnTo>
                    <a:pt x="733" y="139"/>
                  </a:lnTo>
                  <a:lnTo>
                    <a:pt x="745" y="139"/>
                  </a:lnTo>
                  <a:lnTo>
                    <a:pt x="756" y="139"/>
                  </a:lnTo>
                  <a:lnTo>
                    <a:pt x="764" y="137"/>
                  </a:lnTo>
                  <a:lnTo>
                    <a:pt x="773" y="135"/>
                  </a:lnTo>
                  <a:lnTo>
                    <a:pt x="783" y="135"/>
                  </a:lnTo>
                  <a:lnTo>
                    <a:pt x="792" y="133"/>
                  </a:lnTo>
                  <a:lnTo>
                    <a:pt x="802" y="131"/>
                  </a:lnTo>
                  <a:lnTo>
                    <a:pt x="809" y="130"/>
                  </a:lnTo>
                  <a:lnTo>
                    <a:pt x="819" y="130"/>
                  </a:lnTo>
                  <a:lnTo>
                    <a:pt x="828" y="128"/>
                  </a:lnTo>
                  <a:lnTo>
                    <a:pt x="836" y="126"/>
                  </a:lnTo>
                  <a:lnTo>
                    <a:pt x="844" y="124"/>
                  </a:lnTo>
                  <a:lnTo>
                    <a:pt x="851" y="122"/>
                  </a:lnTo>
                  <a:lnTo>
                    <a:pt x="861" y="122"/>
                  </a:lnTo>
                  <a:lnTo>
                    <a:pt x="868" y="120"/>
                  </a:lnTo>
                  <a:lnTo>
                    <a:pt x="878" y="118"/>
                  </a:lnTo>
                  <a:lnTo>
                    <a:pt x="885" y="116"/>
                  </a:lnTo>
                  <a:lnTo>
                    <a:pt x="895" y="114"/>
                  </a:lnTo>
                  <a:lnTo>
                    <a:pt x="901" y="111"/>
                  </a:lnTo>
                  <a:lnTo>
                    <a:pt x="908" y="109"/>
                  </a:lnTo>
                  <a:lnTo>
                    <a:pt x="916" y="107"/>
                  </a:lnTo>
                  <a:lnTo>
                    <a:pt x="923" y="105"/>
                  </a:lnTo>
                  <a:lnTo>
                    <a:pt x="929" y="103"/>
                  </a:lnTo>
                  <a:lnTo>
                    <a:pt x="937" y="101"/>
                  </a:lnTo>
                  <a:lnTo>
                    <a:pt x="943" y="99"/>
                  </a:lnTo>
                  <a:lnTo>
                    <a:pt x="950" y="97"/>
                  </a:lnTo>
                  <a:lnTo>
                    <a:pt x="958" y="93"/>
                  </a:lnTo>
                  <a:lnTo>
                    <a:pt x="963" y="92"/>
                  </a:lnTo>
                  <a:lnTo>
                    <a:pt x="969" y="90"/>
                  </a:lnTo>
                  <a:lnTo>
                    <a:pt x="977" y="90"/>
                  </a:lnTo>
                  <a:lnTo>
                    <a:pt x="982" y="86"/>
                  </a:lnTo>
                  <a:lnTo>
                    <a:pt x="988" y="84"/>
                  </a:lnTo>
                  <a:lnTo>
                    <a:pt x="994" y="82"/>
                  </a:lnTo>
                  <a:lnTo>
                    <a:pt x="1000" y="82"/>
                  </a:lnTo>
                  <a:lnTo>
                    <a:pt x="1009" y="76"/>
                  </a:lnTo>
                  <a:lnTo>
                    <a:pt x="1020" y="73"/>
                  </a:lnTo>
                  <a:lnTo>
                    <a:pt x="1028" y="67"/>
                  </a:lnTo>
                  <a:lnTo>
                    <a:pt x="1038" y="65"/>
                  </a:lnTo>
                  <a:lnTo>
                    <a:pt x="1045" y="59"/>
                  </a:lnTo>
                  <a:lnTo>
                    <a:pt x="1053" y="57"/>
                  </a:lnTo>
                  <a:lnTo>
                    <a:pt x="1058" y="54"/>
                  </a:lnTo>
                  <a:lnTo>
                    <a:pt x="1066" y="50"/>
                  </a:lnTo>
                  <a:lnTo>
                    <a:pt x="1070" y="48"/>
                  </a:lnTo>
                  <a:lnTo>
                    <a:pt x="1076" y="44"/>
                  </a:lnTo>
                  <a:lnTo>
                    <a:pt x="1079" y="42"/>
                  </a:lnTo>
                  <a:lnTo>
                    <a:pt x="1083" y="42"/>
                  </a:lnTo>
                  <a:lnTo>
                    <a:pt x="1087" y="38"/>
                  </a:lnTo>
                  <a:lnTo>
                    <a:pt x="1089" y="38"/>
                  </a:lnTo>
                  <a:lnTo>
                    <a:pt x="1089" y="73"/>
                  </a:lnTo>
                  <a:lnTo>
                    <a:pt x="1087" y="73"/>
                  </a:lnTo>
                  <a:lnTo>
                    <a:pt x="1081" y="74"/>
                  </a:lnTo>
                  <a:lnTo>
                    <a:pt x="1077" y="74"/>
                  </a:lnTo>
                  <a:lnTo>
                    <a:pt x="1072" y="78"/>
                  </a:lnTo>
                  <a:lnTo>
                    <a:pt x="1066" y="80"/>
                  </a:lnTo>
                  <a:lnTo>
                    <a:pt x="1060" y="82"/>
                  </a:lnTo>
                  <a:lnTo>
                    <a:pt x="1053" y="84"/>
                  </a:lnTo>
                  <a:lnTo>
                    <a:pt x="1045" y="88"/>
                  </a:lnTo>
                  <a:lnTo>
                    <a:pt x="1036" y="90"/>
                  </a:lnTo>
                  <a:lnTo>
                    <a:pt x="1028" y="93"/>
                  </a:lnTo>
                  <a:lnTo>
                    <a:pt x="1019" y="97"/>
                  </a:lnTo>
                  <a:lnTo>
                    <a:pt x="1007" y="101"/>
                  </a:lnTo>
                  <a:lnTo>
                    <a:pt x="998" y="105"/>
                  </a:lnTo>
                  <a:lnTo>
                    <a:pt x="986" y="109"/>
                  </a:lnTo>
                  <a:lnTo>
                    <a:pt x="981" y="109"/>
                  </a:lnTo>
                  <a:lnTo>
                    <a:pt x="975" y="111"/>
                  </a:lnTo>
                  <a:lnTo>
                    <a:pt x="969" y="114"/>
                  </a:lnTo>
                  <a:lnTo>
                    <a:pt x="963" y="116"/>
                  </a:lnTo>
                  <a:lnTo>
                    <a:pt x="956" y="116"/>
                  </a:lnTo>
                  <a:lnTo>
                    <a:pt x="950" y="118"/>
                  </a:lnTo>
                  <a:lnTo>
                    <a:pt x="944" y="120"/>
                  </a:lnTo>
                  <a:lnTo>
                    <a:pt x="939" y="122"/>
                  </a:lnTo>
                  <a:lnTo>
                    <a:pt x="931" y="124"/>
                  </a:lnTo>
                  <a:lnTo>
                    <a:pt x="925" y="126"/>
                  </a:lnTo>
                  <a:lnTo>
                    <a:pt x="918" y="128"/>
                  </a:lnTo>
                  <a:lnTo>
                    <a:pt x="912" y="130"/>
                  </a:lnTo>
                  <a:lnTo>
                    <a:pt x="904" y="130"/>
                  </a:lnTo>
                  <a:lnTo>
                    <a:pt x="899" y="131"/>
                  </a:lnTo>
                  <a:lnTo>
                    <a:pt x="891" y="135"/>
                  </a:lnTo>
                  <a:lnTo>
                    <a:pt x="885" y="137"/>
                  </a:lnTo>
                  <a:lnTo>
                    <a:pt x="878" y="137"/>
                  </a:lnTo>
                  <a:lnTo>
                    <a:pt x="872" y="139"/>
                  </a:lnTo>
                  <a:lnTo>
                    <a:pt x="865" y="139"/>
                  </a:lnTo>
                  <a:lnTo>
                    <a:pt x="859" y="141"/>
                  </a:lnTo>
                  <a:lnTo>
                    <a:pt x="851" y="143"/>
                  </a:lnTo>
                  <a:lnTo>
                    <a:pt x="844" y="145"/>
                  </a:lnTo>
                  <a:lnTo>
                    <a:pt x="838" y="145"/>
                  </a:lnTo>
                  <a:lnTo>
                    <a:pt x="830" y="147"/>
                  </a:lnTo>
                  <a:lnTo>
                    <a:pt x="825" y="149"/>
                  </a:lnTo>
                  <a:lnTo>
                    <a:pt x="817" y="149"/>
                  </a:lnTo>
                  <a:lnTo>
                    <a:pt x="809" y="150"/>
                  </a:lnTo>
                  <a:lnTo>
                    <a:pt x="804" y="152"/>
                  </a:lnTo>
                  <a:lnTo>
                    <a:pt x="798" y="152"/>
                  </a:lnTo>
                  <a:lnTo>
                    <a:pt x="790" y="154"/>
                  </a:lnTo>
                  <a:lnTo>
                    <a:pt x="783" y="154"/>
                  </a:lnTo>
                  <a:lnTo>
                    <a:pt x="777" y="156"/>
                  </a:lnTo>
                  <a:lnTo>
                    <a:pt x="770" y="156"/>
                  </a:lnTo>
                  <a:lnTo>
                    <a:pt x="762" y="156"/>
                  </a:lnTo>
                  <a:lnTo>
                    <a:pt x="752" y="156"/>
                  </a:lnTo>
                  <a:lnTo>
                    <a:pt x="743" y="156"/>
                  </a:lnTo>
                  <a:lnTo>
                    <a:pt x="733" y="156"/>
                  </a:lnTo>
                  <a:lnTo>
                    <a:pt x="722" y="156"/>
                  </a:lnTo>
                  <a:lnTo>
                    <a:pt x="712" y="156"/>
                  </a:lnTo>
                  <a:lnTo>
                    <a:pt x="701" y="158"/>
                  </a:lnTo>
                  <a:lnTo>
                    <a:pt x="688" y="156"/>
                  </a:lnTo>
                  <a:lnTo>
                    <a:pt x="676" y="154"/>
                  </a:lnTo>
                  <a:lnTo>
                    <a:pt x="663" y="154"/>
                  </a:lnTo>
                  <a:lnTo>
                    <a:pt x="652" y="154"/>
                  </a:lnTo>
                  <a:lnTo>
                    <a:pt x="638" y="152"/>
                  </a:lnTo>
                  <a:lnTo>
                    <a:pt x="623" y="152"/>
                  </a:lnTo>
                  <a:lnTo>
                    <a:pt x="610" y="152"/>
                  </a:lnTo>
                  <a:lnTo>
                    <a:pt x="597" y="152"/>
                  </a:lnTo>
                  <a:lnTo>
                    <a:pt x="579" y="150"/>
                  </a:lnTo>
                  <a:lnTo>
                    <a:pt x="564" y="150"/>
                  </a:lnTo>
                  <a:lnTo>
                    <a:pt x="551" y="149"/>
                  </a:lnTo>
                  <a:lnTo>
                    <a:pt x="536" y="149"/>
                  </a:lnTo>
                  <a:lnTo>
                    <a:pt x="519" y="147"/>
                  </a:lnTo>
                  <a:lnTo>
                    <a:pt x="503" y="147"/>
                  </a:lnTo>
                  <a:lnTo>
                    <a:pt x="486" y="145"/>
                  </a:lnTo>
                  <a:lnTo>
                    <a:pt x="473" y="145"/>
                  </a:lnTo>
                  <a:lnTo>
                    <a:pt x="456" y="143"/>
                  </a:lnTo>
                  <a:lnTo>
                    <a:pt x="439" y="141"/>
                  </a:lnTo>
                  <a:lnTo>
                    <a:pt x="422" y="139"/>
                  </a:lnTo>
                  <a:lnTo>
                    <a:pt x="406" y="139"/>
                  </a:lnTo>
                  <a:lnTo>
                    <a:pt x="391" y="137"/>
                  </a:lnTo>
                  <a:lnTo>
                    <a:pt x="374" y="137"/>
                  </a:lnTo>
                  <a:lnTo>
                    <a:pt x="357" y="135"/>
                  </a:lnTo>
                  <a:lnTo>
                    <a:pt x="342" y="135"/>
                  </a:lnTo>
                  <a:lnTo>
                    <a:pt x="327" y="131"/>
                  </a:lnTo>
                  <a:lnTo>
                    <a:pt x="310" y="131"/>
                  </a:lnTo>
                  <a:lnTo>
                    <a:pt x="294" y="130"/>
                  </a:lnTo>
                  <a:lnTo>
                    <a:pt x="279" y="128"/>
                  </a:lnTo>
                  <a:lnTo>
                    <a:pt x="262" y="126"/>
                  </a:lnTo>
                  <a:lnTo>
                    <a:pt x="249" y="126"/>
                  </a:lnTo>
                  <a:lnTo>
                    <a:pt x="233" y="124"/>
                  </a:lnTo>
                  <a:lnTo>
                    <a:pt x="218" y="122"/>
                  </a:lnTo>
                  <a:lnTo>
                    <a:pt x="205" y="120"/>
                  </a:lnTo>
                  <a:lnTo>
                    <a:pt x="190" y="120"/>
                  </a:lnTo>
                  <a:lnTo>
                    <a:pt x="176" y="118"/>
                  </a:lnTo>
                  <a:lnTo>
                    <a:pt x="163" y="116"/>
                  </a:lnTo>
                  <a:lnTo>
                    <a:pt x="150" y="114"/>
                  </a:lnTo>
                  <a:lnTo>
                    <a:pt x="138" y="114"/>
                  </a:lnTo>
                  <a:lnTo>
                    <a:pt x="127" y="112"/>
                  </a:lnTo>
                  <a:lnTo>
                    <a:pt x="116" y="112"/>
                  </a:lnTo>
                  <a:lnTo>
                    <a:pt x="104" y="111"/>
                  </a:lnTo>
                  <a:lnTo>
                    <a:pt x="95" y="109"/>
                  </a:lnTo>
                  <a:lnTo>
                    <a:pt x="85" y="109"/>
                  </a:lnTo>
                  <a:lnTo>
                    <a:pt x="76" y="109"/>
                  </a:lnTo>
                  <a:lnTo>
                    <a:pt x="66" y="107"/>
                  </a:lnTo>
                  <a:lnTo>
                    <a:pt x="59" y="107"/>
                  </a:lnTo>
                  <a:lnTo>
                    <a:pt x="51" y="105"/>
                  </a:lnTo>
                  <a:lnTo>
                    <a:pt x="45" y="105"/>
                  </a:lnTo>
                  <a:lnTo>
                    <a:pt x="38" y="105"/>
                  </a:lnTo>
                  <a:lnTo>
                    <a:pt x="32" y="105"/>
                  </a:lnTo>
                  <a:lnTo>
                    <a:pt x="28" y="103"/>
                  </a:lnTo>
                  <a:lnTo>
                    <a:pt x="24" y="103"/>
                  </a:lnTo>
                  <a:lnTo>
                    <a:pt x="19" y="103"/>
                  </a:lnTo>
                  <a:lnTo>
                    <a:pt x="19" y="103"/>
                  </a:lnTo>
                  <a:lnTo>
                    <a:pt x="0" y="0"/>
                  </a:lnTo>
                  <a:lnTo>
                    <a:pt x="0" y="0"/>
                  </a:lnTo>
                  <a:close/>
                </a:path>
              </a:pathLst>
            </a:custGeom>
            <a:solidFill>
              <a:srgbClr val="B34D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7" name="Freeform 551"/>
            <p:cNvSpPr>
              <a:spLocks/>
            </p:cNvSpPr>
            <p:nvPr/>
          </p:nvSpPr>
          <p:spPr bwMode="auto">
            <a:xfrm>
              <a:off x="2944" y="3208"/>
              <a:ext cx="323" cy="96"/>
            </a:xfrm>
            <a:custGeom>
              <a:avLst/>
              <a:gdLst>
                <a:gd name="T0" fmla="*/ 0 w 644"/>
                <a:gd name="T1" fmla="*/ 128 h 192"/>
                <a:gd name="T2" fmla="*/ 473 w 644"/>
                <a:gd name="T3" fmla="*/ 116 h 192"/>
                <a:gd name="T4" fmla="*/ 467 w 644"/>
                <a:gd name="T5" fmla="*/ 192 h 192"/>
                <a:gd name="T6" fmla="*/ 469 w 644"/>
                <a:gd name="T7" fmla="*/ 189 h 192"/>
                <a:gd name="T8" fmla="*/ 473 w 644"/>
                <a:gd name="T9" fmla="*/ 187 h 192"/>
                <a:gd name="T10" fmla="*/ 477 w 644"/>
                <a:gd name="T11" fmla="*/ 185 h 192"/>
                <a:gd name="T12" fmla="*/ 481 w 644"/>
                <a:gd name="T13" fmla="*/ 183 h 192"/>
                <a:gd name="T14" fmla="*/ 486 w 644"/>
                <a:gd name="T15" fmla="*/ 181 h 192"/>
                <a:gd name="T16" fmla="*/ 492 w 644"/>
                <a:gd name="T17" fmla="*/ 179 h 192"/>
                <a:gd name="T18" fmla="*/ 496 w 644"/>
                <a:gd name="T19" fmla="*/ 175 h 192"/>
                <a:gd name="T20" fmla="*/ 503 w 644"/>
                <a:gd name="T21" fmla="*/ 172 h 192"/>
                <a:gd name="T22" fmla="*/ 509 w 644"/>
                <a:gd name="T23" fmla="*/ 168 h 192"/>
                <a:gd name="T24" fmla="*/ 517 w 644"/>
                <a:gd name="T25" fmla="*/ 164 h 192"/>
                <a:gd name="T26" fmla="*/ 524 w 644"/>
                <a:gd name="T27" fmla="*/ 158 h 192"/>
                <a:gd name="T28" fmla="*/ 532 w 644"/>
                <a:gd name="T29" fmla="*/ 154 h 192"/>
                <a:gd name="T30" fmla="*/ 540 w 644"/>
                <a:gd name="T31" fmla="*/ 151 h 192"/>
                <a:gd name="T32" fmla="*/ 547 w 644"/>
                <a:gd name="T33" fmla="*/ 147 h 192"/>
                <a:gd name="T34" fmla="*/ 555 w 644"/>
                <a:gd name="T35" fmla="*/ 141 h 192"/>
                <a:gd name="T36" fmla="*/ 562 w 644"/>
                <a:gd name="T37" fmla="*/ 135 h 192"/>
                <a:gd name="T38" fmla="*/ 570 w 644"/>
                <a:gd name="T39" fmla="*/ 128 h 192"/>
                <a:gd name="T40" fmla="*/ 578 w 644"/>
                <a:gd name="T41" fmla="*/ 124 h 192"/>
                <a:gd name="T42" fmla="*/ 585 w 644"/>
                <a:gd name="T43" fmla="*/ 118 h 192"/>
                <a:gd name="T44" fmla="*/ 593 w 644"/>
                <a:gd name="T45" fmla="*/ 111 h 192"/>
                <a:gd name="T46" fmla="*/ 598 w 644"/>
                <a:gd name="T47" fmla="*/ 105 h 192"/>
                <a:gd name="T48" fmla="*/ 608 w 644"/>
                <a:gd name="T49" fmla="*/ 99 h 192"/>
                <a:gd name="T50" fmla="*/ 612 w 644"/>
                <a:gd name="T51" fmla="*/ 94 h 192"/>
                <a:gd name="T52" fmla="*/ 617 w 644"/>
                <a:gd name="T53" fmla="*/ 86 h 192"/>
                <a:gd name="T54" fmla="*/ 623 w 644"/>
                <a:gd name="T55" fmla="*/ 78 h 192"/>
                <a:gd name="T56" fmla="*/ 629 w 644"/>
                <a:gd name="T57" fmla="*/ 73 h 192"/>
                <a:gd name="T58" fmla="*/ 633 w 644"/>
                <a:gd name="T59" fmla="*/ 65 h 192"/>
                <a:gd name="T60" fmla="*/ 638 w 644"/>
                <a:gd name="T61" fmla="*/ 59 h 192"/>
                <a:gd name="T62" fmla="*/ 642 w 644"/>
                <a:gd name="T63" fmla="*/ 52 h 192"/>
                <a:gd name="T64" fmla="*/ 644 w 644"/>
                <a:gd name="T65" fmla="*/ 46 h 192"/>
                <a:gd name="T66" fmla="*/ 549 w 644"/>
                <a:gd name="T67" fmla="*/ 0 h 192"/>
                <a:gd name="T68" fmla="*/ 342 w 644"/>
                <a:gd name="T69" fmla="*/ 82 h 192"/>
                <a:gd name="T70" fmla="*/ 0 w 644"/>
                <a:gd name="T71" fmla="*/ 128 h 192"/>
                <a:gd name="T72" fmla="*/ 0 w 644"/>
                <a:gd name="T73" fmla="*/ 12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4" h="192">
                  <a:moveTo>
                    <a:pt x="0" y="128"/>
                  </a:moveTo>
                  <a:lnTo>
                    <a:pt x="473" y="116"/>
                  </a:lnTo>
                  <a:lnTo>
                    <a:pt x="467" y="192"/>
                  </a:lnTo>
                  <a:lnTo>
                    <a:pt x="469" y="189"/>
                  </a:lnTo>
                  <a:lnTo>
                    <a:pt x="473" y="187"/>
                  </a:lnTo>
                  <a:lnTo>
                    <a:pt x="477" y="185"/>
                  </a:lnTo>
                  <a:lnTo>
                    <a:pt x="481" y="183"/>
                  </a:lnTo>
                  <a:lnTo>
                    <a:pt x="486" y="181"/>
                  </a:lnTo>
                  <a:lnTo>
                    <a:pt x="492" y="179"/>
                  </a:lnTo>
                  <a:lnTo>
                    <a:pt x="496" y="175"/>
                  </a:lnTo>
                  <a:lnTo>
                    <a:pt x="503" y="172"/>
                  </a:lnTo>
                  <a:lnTo>
                    <a:pt x="509" y="168"/>
                  </a:lnTo>
                  <a:lnTo>
                    <a:pt x="517" y="164"/>
                  </a:lnTo>
                  <a:lnTo>
                    <a:pt x="524" y="158"/>
                  </a:lnTo>
                  <a:lnTo>
                    <a:pt x="532" y="154"/>
                  </a:lnTo>
                  <a:lnTo>
                    <a:pt x="540" y="151"/>
                  </a:lnTo>
                  <a:lnTo>
                    <a:pt x="547" y="147"/>
                  </a:lnTo>
                  <a:lnTo>
                    <a:pt x="555" y="141"/>
                  </a:lnTo>
                  <a:lnTo>
                    <a:pt x="562" y="135"/>
                  </a:lnTo>
                  <a:lnTo>
                    <a:pt x="570" y="128"/>
                  </a:lnTo>
                  <a:lnTo>
                    <a:pt x="578" y="124"/>
                  </a:lnTo>
                  <a:lnTo>
                    <a:pt x="585" y="118"/>
                  </a:lnTo>
                  <a:lnTo>
                    <a:pt x="593" y="111"/>
                  </a:lnTo>
                  <a:lnTo>
                    <a:pt x="598" y="105"/>
                  </a:lnTo>
                  <a:lnTo>
                    <a:pt x="608" y="99"/>
                  </a:lnTo>
                  <a:lnTo>
                    <a:pt x="612" y="94"/>
                  </a:lnTo>
                  <a:lnTo>
                    <a:pt x="617" y="86"/>
                  </a:lnTo>
                  <a:lnTo>
                    <a:pt x="623" y="78"/>
                  </a:lnTo>
                  <a:lnTo>
                    <a:pt x="629" y="73"/>
                  </a:lnTo>
                  <a:lnTo>
                    <a:pt x="633" y="65"/>
                  </a:lnTo>
                  <a:lnTo>
                    <a:pt x="638" y="59"/>
                  </a:lnTo>
                  <a:lnTo>
                    <a:pt x="642" y="52"/>
                  </a:lnTo>
                  <a:lnTo>
                    <a:pt x="644" y="46"/>
                  </a:lnTo>
                  <a:lnTo>
                    <a:pt x="549" y="0"/>
                  </a:lnTo>
                  <a:lnTo>
                    <a:pt x="342" y="82"/>
                  </a:lnTo>
                  <a:lnTo>
                    <a:pt x="0" y="128"/>
                  </a:lnTo>
                  <a:lnTo>
                    <a:pt x="0" y="1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8" name="Freeform 552"/>
            <p:cNvSpPr>
              <a:spLocks/>
            </p:cNvSpPr>
            <p:nvPr/>
          </p:nvSpPr>
          <p:spPr bwMode="auto">
            <a:xfrm>
              <a:off x="2756" y="2818"/>
              <a:ext cx="165" cy="182"/>
            </a:xfrm>
            <a:custGeom>
              <a:avLst/>
              <a:gdLst>
                <a:gd name="T0" fmla="*/ 2 w 329"/>
                <a:gd name="T1" fmla="*/ 363 h 365"/>
                <a:gd name="T2" fmla="*/ 0 w 329"/>
                <a:gd name="T3" fmla="*/ 359 h 365"/>
                <a:gd name="T4" fmla="*/ 0 w 329"/>
                <a:gd name="T5" fmla="*/ 352 h 365"/>
                <a:gd name="T6" fmla="*/ 0 w 329"/>
                <a:gd name="T7" fmla="*/ 346 h 365"/>
                <a:gd name="T8" fmla="*/ 2 w 329"/>
                <a:gd name="T9" fmla="*/ 340 h 365"/>
                <a:gd name="T10" fmla="*/ 2 w 329"/>
                <a:gd name="T11" fmla="*/ 333 h 365"/>
                <a:gd name="T12" fmla="*/ 4 w 329"/>
                <a:gd name="T13" fmla="*/ 325 h 365"/>
                <a:gd name="T14" fmla="*/ 6 w 329"/>
                <a:gd name="T15" fmla="*/ 316 h 365"/>
                <a:gd name="T16" fmla="*/ 8 w 329"/>
                <a:gd name="T17" fmla="*/ 306 h 365"/>
                <a:gd name="T18" fmla="*/ 10 w 329"/>
                <a:gd name="T19" fmla="*/ 295 h 365"/>
                <a:gd name="T20" fmla="*/ 14 w 329"/>
                <a:gd name="T21" fmla="*/ 285 h 365"/>
                <a:gd name="T22" fmla="*/ 14 w 329"/>
                <a:gd name="T23" fmla="*/ 278 h 365"/>
                <a:gd name="T24" fmla="*/ 16 w 329"/>
                <a:gd name="T25" fmla="*/ 272 h 365"/>
                <a:gd name="T26" fmla="*/ 19 w 329"/>
                <a:gd name="T27" fmla="*/ 266 h 365"/>
                <a:gd name="T28" fmla="*/ 21 w 329"/>
                <a:gd name="T29" fmla="*/ 261 h 365"/>
                <a:gd name="T30" fmla="*/ 23 w 329"/>
                <a:gd name="T31" fmla="*/ 253 h 365"/>
                <a:gd name="T32" fmla="*/ 27 w 329"/>
                <a:gd name="T33" fmla="*/ 247 h 365"/>
                <a:gd name="T34" fmla="*/ 31 w 329"/>
                <a:gd name="T35" fmla="*/ 242 h 365"/>
                <a:gd name="T36" fmla="*/ 35 w 329"/>
                <a:gd name="T37" fmla="*/ 234 h 365"/>
                <a:gd name="T38" fmla="*/ 36 w 329"/>
                <a:gd name="T39" fmla="*/ 226 h 365"/>
                <a:gd name="T40" fmla="*/ 40 w 329"/>
                <a:gd name="T41" fmla="*/ 221 h 365"/>
                <a:gd name="T42" fmla="*/ 44 w 329"/>
                <a:gd name="T43" fmla="*/ 213 h 365"/>
                <a:gd name="T44" fmla="*/ 50 w 329"/>
                <a:gd name="T45" fmla="*/ 205 h 365"/>
                <a:gd name="T46" fmla="*/ 52 w 329"/>
                <a:gd name="T47" fmla="*/ 198 h 365"/>
                <a:gd name="T48" fmla="*/ 57 w 329"/>
                <a:gd name="T49" fmla="*/ 192 h 365"/>
                <a:gd name="T50" fmla="*/ 61 w 329"/>
                <a:gd name="T51" fmla="*/ 185 h 365"/>
                <a:gd name="T52" fmla="*/ 69 w 329"/>
                <a:gd name="T53" fmla="*/ 177 h 365"/>
                <a:gd name="T54" fmla="*/ 73 w 329"/>
                <a:gd name="T55" fmla="*/ 169 h 365"/>
                <a:gd name="T56" fmla="*/ 78 w 329"/>
                <a:gd name="T57" fmla="*/ 164 h 365"/>
                <a:gd name="T58" fmla="*/ 84 w 329"/>
                <a:gd name="T59" fmla="*/ 154 h 365"/>
                <a:gd name="T60" fmla="*/ 92 w 329"/>
                <a:gd name="T61" fmla="*/ 148 h 365"/>
                <a:gd name="T62" fmla="*/ 97 w 329"/>
                <a:gd name="T63" fmla="*/ 139 h 365"/>
                <a:gd name="T64" fmla="*/ 103 w 329"/>
                <a:gd name="T65" fmla="*/ 133 h 365"/>
                <a:gd name="T66" fmla="*/ 111 w 329"/>
                <a:gd name="T67" fmla="*/ 126 h 365"/>
                <a:gd name="T68" fmla="*/ 120 w 329"/>
                <a:gd name="T69" fmla="*/ 118 h 365"/>
                <a:gd name="T70" fmla="*/ 128 w 329"/>
                <a:gd name="T71" fmla="*/ 110 h 365"/>
                <a:gd name="T72" fmla="*/ 135 w 329"/>
                <a:gd name="T73" fmla="*/ 105 h 365"/>
                <a:gd name="T74" fmla="*/ 143 w 329"/>
                <a:gd name="T75" fmla="*/ 95 h 365"/>
                <a:gd name="T76" fmla="*/ 152 w 329"/>
                <a:gd name="T77" fmla="*/ 90 h 365"/>
                <a:gd name="T78" fmla="*/ 162 w 329"/>
                <a:gd name="T79" fmla="*/ 82 h 365"/>
                <a:gd name="T80" fmla="*/ 171 w 329"/>
                <a:gd name="T81" fmla="*/ 74 h 365"/>
                <a:gd name="T82" fmla="*/ 181 w 329"/>
                <a:gd name="T83" fmla="*/ 67 h 365"/>
                <a:gd name="T84" fmla="*/ 192 w 329"/>
                <a:gd name="T85" fmla="*/ 59 h 365"/>
                <a:gd name="T86" fmla="*/ 202 w 329"/>
                <a:gd name="T87" fmla="*/ 52 h 365"/>
                <a:gd name="T88" fmla="*/ 213 w 329"/>
                <a:gd name="T89" fmla="*/ 46 h 365"/>
                <a:gd name="T90" fmla="*/ 225 w 329"/>
                <a:gd name="T91" fmla="*/ 38 h 365"/>
                <a:gd name="T92" fmla="*/ 238 w 329"/>
                <a:gd name="T93" fmla="*/ 33 h 365"/>
                <a:gd name="T94" fmla="*/ 249 w 329"/>
                <a:gd name="T95" fmla="*/ 25 h 365"/>
                <a:gd name="T96" fmla="*/ 263 w 329"/>
                <a:gd name="T97" fmla="*/ 19 h 365"/>
                <a:gd name="T98" fmla="*/ 276 w 329"/>
                <a:gd name="T99" fmla="*/ 14 h 365"/>
                <a:gd name="T100" fmla="*/ 291 w 329"/>
                <a:gd name="T101" fmla="*/ 8 h 365"/>
                <a:gd name="T102" fmla="*/ 329 w 329"/>
                <a:gd name="T103" fmla="*/ 0 h 365"/>
                <a:gd name="T104" fmla="*/ 156 w 329"/>
                <a:gd name="T105" fmla="*/ 152 h 365"/>
                <a:gd name="T106" fmla="*/ 156 w 329"/>
                <a:gd name="T107" fmla="*/ 365 h 365"/>
                <a:gd name="T108" fmla="*/ 2 w 329"/>
                <a:gd name="T109" fmla="*/ 363 h 365"/>
                <a:gd name="T110" fmla="*/ 2 w 329"/>
                <a:gd name="T111" fmla="*/ 363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9" h="365">
                  <a:moveTo>
                    <a:pt x="2" y="363"/>
                  </a:moveTo>
                  <a:lnTo>
                    <a:pt x="0" y="359"/>
                  </a:lnTo>
                  <a:lnTo>
                    <a:pt x="0" y="352"/>
                  </a:lnTo>
                  <a:lnTo>
                    <a:pt x="0" y="346"/>
                  </a:lnTo>
                  <a:lnTo>
                    <a:pt x="2" y="340"/>
                  </a:lnTo>
                  <a:lnTo>
                    <a:pt x="2" y="333"/>
                  </a:lnTo>
                  <a:lnTo>
                    <a:pt x="4" y="325"/>
                  </a:lnTo>
                  <a:lnTo>
                    <a:pt x="6" y="316"/>
                  </a:lnTo>
                  <a:lnTo>
                    <a:pt x="8" y="306"/>
                  </a:lnTo>
                  <a:lnTo>
                    <a:pt x="10" y="295"/>
                  </a:lnTo>
                  <a:lnTo>
                    <a:pt x="14" y="285"/>
                  </a:lnTo>
                  <a:lnTo>
                    <a:pt x="14" y="278"/>
                  </a:lnTo>
                  <a:lnTo>
                    <a:pt x="16" y="272"/>
                  </a:lnTo>
                  <a:lnTo>
                    <a:pt x="19" y="266"/>
                  </a:lnTo>
                  <a:lnTo>
                    <a:pt x="21" y="261"/>
                  </a:lnTo>
                  <a:lnTo>
                    <a:pt x="23" y="253"/>
                  </a:lnTo>
                  <a:lnTo>
                    <a:pt x="27" y="247"/>
                  </a:lnTo>
                  <a:lnTo>
                    <a:pt x="31" y="242"/>
                  </a:lnTo>
                  <a:lnTo>
                    <a:pt x="35" y="234"/>
                  </a:lnTo>
                  <a:lnTo>
                    <a:pt x="36" y="226"/>
                  </a:lnTo>
                  <a:lnTo>
                    <a:pt x="40" y="221"/>
                  </a:lnTo>
                  <a:lnTo>
                    <a:pt x="44" y="213"/>
                  </a:lnTo>
                  <a:lnTo>
                    <a:pt x="50" y="205"/>
                  </a:lnTo>
                  <a:lnTo>
                    <a:pt x="52" y="198"/>
                  </a:lnTo>
                  <a:lnTo>
                    <a:pt x="57" y="192"/>
                  </a:lnTo>
                  <a:lnTo>
                    <a:pt x="61" y="185"/>
                  </a:lnTo>
                  <a:lnTo>
                    <a:pt x="69" y="177"/>
                  </a:lnTo>
                  <a:lnTo>
                    <a:pt x="73" y="169"/>
                  </a:lnTo>
                  <a:lnTo>
                    <a:pt x="78" y="164"/>
                  </a:lnTo>
                  <a:lnTo>
                    <a:pt x="84" y="154"/>
                  </a:lnTo>
                  <a:lnTo>
                    <a:pt x="92" y="148"/>
                  </a:lnTo>
                  <a:lnTo>
                    <a:pt x="97" y="139"/>
                  </a:lnTo>
                  <a:lnTo>
                    <a:pt x="103" y="133"/>
                  </a:lnTo>
                  <a:lnTo>
                    <a:pt x="111" y="126"/>
                  </a:lnTo>
                  <a:lnTo>
                    <a:pt x="120" y="118"/>
                  </a:lnTo>
                  <a:lnTo>
                    <a:pt x="128" y="110"/>
                  </a:lnTo>
                  <a:lnTo>
                    <a:pt x="135" y="105"/>
                  </a:lnTo>
                  <a:lnTo>
                    <a:pt x="143" y="95"/>
                  </a:lnTo>
                  <a:lnTo>
                    <a:pt x="152" y="90"/>
                  </a:lnTo>
                  <a:lnTo>
                    <a:pt x="162" y="82"/>
                  </a:lnTo>
                  <a:lnTo>
                    <a:pt x="171" y="74"/>
                  </a:lnTo>
                  <a:lnTo>
                    <a:pt x="181" y="67"/>
                  </a:lnTo>
                  <a:lnTo>
                    <a:pt x="192" y="59"/>
                  </a:lnTo>
                  <a:lnTo>
                    <a:pt x="202" y="52"/>
                  </a:lnTo>
                  <a:lnTo>
                    <a:pt x="213" y="46"/>
                  </a:lnTo>
                  <a:lnTo>
                    <a:pt x="225" y="38"/>
                  </a:lnTo>
                  <a:lnTo>
                    <a:pt x="238" y="33"/>
                  </a:lnTo>
                  <a:lnTo>
                    <a:pt x="249" y="25"/>
                  </a:lnTo>
                  <a:lnTo>
                    <a:pt x="263" y="19"/>
                  </a:lnTo>
                  <a:lnTo>
                    <a:pt x="276" y="14"/>
                  </a:lnTo>
                  <a:lnTo>
                    <a:pt x="291" y="8"/>
                  </a:lnTo>
                  <a:lnTo>
                    <a:pt x="329" y="0"/>
                  </a:lnTo>
                  <a:lnTo>
                    <a:pt x="156" y="152"/>
                  </a:lnTo>
                  <a:lnTo>
                    <a:pt x="156" y="365"/>
                  </a:lnTo>
                  <a:lnTo>
                    <a:pt x="2" y="363"/>
                  </a:lnTo>
                  <a:lnTo>
                    <a:pt x="2" y="36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89" name="Freeform 553"/>
            <p:cNvSpPr>
              <a:spLocks/>
            </p:cNvSpPr>
            <p:nvPr/>
          </p:nvSpPr>
          <p:spPr bwMode="auto">
            <a:xfrm>
              <a:off x="2755" y="2963"/>
              <a:ext cx="79" cy="44"/>
            </a:xfrm>
            <a:custGeom>
              <a:avLst/>
              <a:gdLst>
                <a:gd name="T0" fmla="*/ 12 w 158"/>
                <a:gd name="T1" fmla="*/ 0 h 87"/>
                <a:gd name="T2" fmla="*/ 158 w 158"/>
                <a:gd name="T3" fmla="*/ 57 h 87"/>
                <a:gd name="T4" fmla="*/ 158 w 158"/>
                <a:gd name="T5" fmla="*/ 87 h 87"/>
                <a:gd name="T6" fmla="*/ 0 w 158"/>
                <a:gd name="T7" fmla="*/ 72 h 87"/>
                <a:gd name="T8" fmla="*/ 12 w 158"/>
                <a:gd name="T9" fmla="*/ 0 h 87"/>
                <a:gd name="T10" fmla="*/ 12 w 158"/>
                <a:gd name="T11" fmla="*/ 0 h 87"/>
              </a:gdLst>
              <a:ahLst/>
              <a:cxnLst>
                <a:cxn ang="0">
                  <a:pos x="T0" y="T1"/>
                </a:cxn>
                <a:cxn ang="0">
                  <a:pos x="T2" y="T3"/>
                </a:cxn>
                <a:cxn ang="0">
                  <a:pos x="T4" y="T5"/>
                </a:cxn>
                <a:cxn ang="0">
                  <a:pos x="T6" y="T7"/>
                </a:cxn>
                <a:cxn ang="0">
                  <a:pos x="T8" y="T9"/>
                </a:cxn>
                <a:cxn ang="0">
                  <a:pos x="T10" y="T11"/>
                </a:cxn>
              </a:cxnLst>
              <a:rect l="0" t="0" r="r" b="b"/>
              <a:pathLst>
                <a:path w="158" h="87">
                  <a:moveTo>
                    <a:pt x="12" y="0"/>
                  </a:moveTo>
                  <a:lnTo>
                    <a:pt x="158" y="57"/>
                  </a:lnTo>
                  <a:lnTo>
                    <a:pt x="158" y="87"/>
                  </a:lnTo>
                  <a:lnTo>
                    <a:pt x="0" y="72"/>
                  </a:lnTo>
                  <a:lnTo>
                    <a:pt x="12" y="0"/>
                  </a:lnTo>
                  <a:lnTo>
                    <a:pt x="12"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0" name="Freeform 554"/>
            <p:cNvSpPr>
              <a:spLocks/>
            </p:cNvSpPr>
            <p:nvPr/>
          </p:nvSpPr>
          <p:spPr bwMode="auto">
            <a:xfrm>
              <a:off x="2842" y="2855"/>
              <a:ext cx="24" cy="22"/>
            </a:xfrm>
            <a:custGeom>
              <a:avLst/>
              <a:gdLst>
                <a:gd name="T0" fmla="*/ 50 w 50"/>
                <a:gd name="T1" fmla="*/ 23 h 44"/>
                <a:gd name="T2" fmla="*/ 25 w 50"/>
                <a:gd name="T3" fmla="*/ 44 h 44"/>
                <a:gd name="T4" fmla="*/ 0 w 50"/>
                <a:gd name="T5" fmla="*/ 10 h 44"/>
                <a:gd name="T6" fmla="*/ 16 w 50"/>
                <a:gd name="T7" fmla="*/ 0 h 44"/>
                <a:gd name="T8" fmla="*/ 50 w 50"/>
                <a:gd name="T9" fmla="*/ 23 h 44"/>
                <a:gd name="T10" fmla="*/ 50 w 50"/>
                <a:gd name="T11" fmla="*/ 23 h 44"/>
              </a:gdLst>
              <a:ahLst/>
              <a:cxnLst>
                <a:cxn ang="0">
                  <a:pos x="T0" y="T1"/>
                </a:cxn>
                <a:cxn ang="0">
                  <a:pos x="T2" y="T3"/>
                </a:cxn>
                <a:cxn ang="0">
                  <a:pos x="T4" y="T5"/>
                </a:cxn>
                <a:cxn ang="0">
                  <a:pos x="T6" y="T7"/>
                </a:cxn>
                <a:cxn ang="0">
                  <a:pos x="T8" y="T9"/>
                </a:cxn>
                <a:cxn ang="0">
                  <a:pos x="T10" y="T11"/>
                </a:cxn>
              </a:cxnLst>
              <a:rect l="0" t="0" r="r" b="b"/>
              <a:pathLst>
                <a:path w="50" h="44">
                  <a:moveTo>
                    <a:pt x="50" y="23"/>
                  </a:moveTo>
                  <a:lnTo>
                    <a:pt x="25" y="44"/>
                  </a:lnTo>
                  <a:lnTo>
                    <a:pt x="0" y="10"/>
                  </a:lnTo>
                  <a:lnTo>
                    <a:pt x="16" y="0"/>
                  </a:lnTo>
                  <a:lnTo>
                    <a:pt x="50" y="23"/>
                  </a:lnTo>
                  <a:lnTo>
                    <a:pt x="50" y="23"/>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1" name="Freeform 555"/>
            <p:cNvSpPr>
              <a:spLocks/>
            </p:cNvSpPr>
            <p:nvPr/>
          </p:nvSpPr>
          <p:spPr bwMode="auto">
            <a:xfrm>
              <a:off x="3134" y="2947"/>
              <a:ext cx="36" cy="29"/>
            </a:xfrm>
            <a:custGeom>
              <a:avLst/>
              <a:gdLst>
                <a:gd name="T0" fmla="*/ 0 w 70"/>
                <a:gd name="T1" fmla="*/ 7 h 59"/>
                <a:gd name="T2" fmla="*/ 44 w 70"/>
                <a:gd name="T3" fmla="*/ 59 h 59"/>
                <a:gd name="T4" fmla="*/ 70 w 70"/>
                <a:gd name="T5" fmla="*/ 36 h 59"/>
                <a:gd name="T6" fmla="*/ 11 w 70"/>
                <a:gd name="T7" fmla="*/ 0 h 59"/>
                <a:gd name="T8" fmla="*/ 0 w 70"/>
                <a:gd name="T9" fmla="*/ 7 h 59"/>
                <a:gd name="T10" fmla="*/ 0 w 70"/>
                <a:gd name="T11" fmla="*/ 7 h 59"/>
              </a:gdLst>
              <a:ahLst/>
              <a:cxnLst>
                <a:cxn ang="0">
                  <a:pos x="T0" y="T1"/>
                </a:cxn>
                <a:cxn ang="0">
                  <a:pos x="T2" y="T3"/>
                </a:cxn>
                <a:cxn ang="0">
                  <a:pos x="T4" y="T5"/>
                </a:cxn>
                <a:cxn ang="0">
                  <a:pos x="T6" y="T7"/>
                </a:cxn>
                <a:cxn ang="0">
                  <a:pos x="T8" y="T9"/>
                </a:cxn>
                <a:cxn ang="0">
                  <a:pos x="T10" y="T11"/>
                </a:cxn>
              </a:cxnLst>
              <a:rect l="0" t="0" r="r" b="b"/>
              <a:pathLst>
                <a:path w="70" h="59">
                  <a:moveTo>
                    <a:pt x="0" y="7"/>
                  </a:moveTo>
                  <a:lnTo>
                    <a:pt x="44" y="59"/>
                  </a:lnTo>
                  <a:lnTo>
                    <a:pt x="70" y="36"/>
                  </a:lnTo>
                  <a:lnTo>
                    <a:pt x="11" y="0"/>
                  </a:lnTo>
                  <a:lnTo>
                    <a:pt x="0" y="7"/>
                  </a:lnTo>
                  <a:lnTo>
                    <a:pt x="0" y="7"/>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2" name="Freeform 556"/>
            <p:cNvSpPr>
              <a:spLocks/>
            </p:cNvSpPr>
            <p:nvPr/>
          </p:nvSpPr>
          <p:spPr bwMode="auto">
            <a:xfrm>
              <a:off x="2397" y="2595"/>
              <a:ext cx="600" cy="704"/>
            </a:xfrm>
            <a:custGeom>
              <a:avLst/>
              <a:gdLst>
                <a:gd name="T0" fmla="*/ 0 w 1199"/>
                <a:gd name="T1" fmla="*/ 147 h 1407"/>
                <a:gd name="T2" fmla="*/ 171 w 1199"/>
                <a:gd name="T3" fmla="*/ 1399 h 1407"/>
                <a:gd name="T4" fmla="*/ 456 w 1199"/>
                <a:gd name="T5" fmla="*/ 1128 h 1407"/>
                <a:gd name="T6" fmla="*/ 334 w 1199"/>
                <a:gd name="T7" fmla="*/ 989 h 1407"/>
                <a:gd name="T8" fmla="*/ 502 w 1199"/>
                <a:gd name="T9" fmla="*/ 816 h 1407"/>
                <a:gd name="T10" fmla="*/ 490 w 1199"/>
                <a:gd name="T11" fmla="*/ 630 h 1407"/>
                <a:gd name="T12" fmla="*/ 500 w 1199"/>
                <a:gd name="T13" fmla="*/ 616 h 1407"/>
                <a:gd name="T14" fmla="*/ 511 w 1199"/>
                <a:gd name="T15" fmla="*/ 603 h 1407"/>
                <a:gd name="T16" fmla="*/ 524 w 1199"/>
                <a:gd name="T17" fmla="*/ 588 h 1407"/>
                <a:gd name="T18" fmla="*/ 543 w 1199"/>
                <a:gd name="T19" fmla="*/ 569 h 1407"/>
                <a:gd name="T20" fmla="*/ 559 w 1199"/>
                <a:gd name="T21" fmla="*/ 554 h 1407"/>
                <a:gd name="T22" fmla="*/ 570 w 1199"/>
                <a:gd name="T23" fmla="*/ 542 h 1407"/>
                <a:gd name="T24" fmla="*/ 583 w 1199"/>
                <a:gd name="T25" fmla="*/ 533 h 1407"/>
                <a:gd name="T26" fmla="*/ 595 w 1199"/>
                <a:gd name="T27" fmla="*/ 521 h 1407"/>
                <a:gd name="T28" fmla="*/ 610 w 1199"/>
                <a:gd name="T29" fmla="*/ 512 h 1407"/>
                <a:gd name="T30" fmla="*/ 623 w 1199"/>
                <a:gd name="T31" fmla="*/ 498 h 1407"/>
                <a:gd name="T32" fmla="*/ 638 w 1199"/>
                <a:gd name="T33" fmla="*/ 487 h 1407"/>
                <a:gd name="T34" fmla="*/ 656 w 1199"/>
                <a:gd name="T35" fmla="*/ 478 h 1407"/>
                <a:gd name="T36" fmla="*/ 673 w 1199"/>
                <a:gd name="T37" fmla="*/ 466 h 1407"/>
                <a:gd name="T38" fmla="*/ 690 w 1199"/>
                <a:gd name="T39" fmla="*/ 457 h 1407"/>
                <a:gd name="T40" fmla="*/ 709 w 1199"/>
                <a:gd name="T41" fmla="*/ 447 h 1407"/>
                <a:gd name="T42" fmla="*/ 728 w 1199"/>
                <a:gd name="T43" fmla="*/ 438 h 1407"/>
                <a:gd name="T44" fmla="*/ 749 w 1199"/>
                <a:gd name="T45" fmla="*/ 430 h 1407"/>
                <a:gd name="T46" fmla="*/ 768 w 1199"/>
                <a:gd name="T47" fmla="*/ 420 h 1407"/>
                <a:gd name="T48" fmla="*/ 791 w 1199"/>
                <a:gd name="T49" fmla="*/ 413 h 1407"/>
                <a:gd name="T50" fmla="*/ 811 w 1199"/>
                <a:gd name="T51" fmla="*/ 407 h 1407"/>
                <a:gd name="T52" fmla="*/ 834 w 1199"/>
                <a:gd name="T53" fmla="*/ 401 h 1407"/>
                <a:gd name="T54" fmla="*/ 857 w 1199"/>
                <a:gd name="T55" fmla="*/ 396 h 1407"/>
                <a:gd name="T56" fmla="*/ 882 w 1199"/>
                <a:gd name="T57" fmla="*/ 392 h 1407"/>
                <a:gd name="T58" fmla="*/ 908 w 1199"/>
                <a:gd name="T59" fmla="*/ 390 h 1407"/>
                <a:gd name="T60" fmla="*/ 918 w 1199"/>
                <a:gd name="T61" fmla="*/ 381 h 1407"/>
                <a:gd name="T62" fmla="*/ 912 w 1199"/>
                <a:gd name="T63" fmla="*/ 365 h 1407"/>
                <a:gd name="T64" fmla="*/ 907 w 1199"/>
                <a:gd name="T65" fmla="*/ 352 h 1407"/>
                <a:gd name="T66" fmla="*/ 905 w 1199"/>
                <a:gd name="T67" fmla="*/ 339 h 1407"/>
                <a:gd name="T68" fmla="*/ 901 w 1199"/>
                <a:gd name="T69" fmla="*/ 327 h 1407"/>
                <a:gd name="T70" fmla="*/ 897 w 1199"/>
                <a:gd name="T71" fmla="*/ 316 h 1407"/>
                <a:gd name="T72" fmla="*/ 895 w 1199"/>
                <a:gd name="T73" fmla="*/ 299 h 1407"/>
                <a:gd name="T74" fmla="*/ 895 w 1199"/>
                <a:gd name="T75" fmla="*/ 280 h 1407"/>
                <a:gd name="T76" fmla="*/ 895 w 1199"/>
                <a:gd name="T77" fmla="*/ 263 h 1407"/>
                <a:gd name="T78" fmla="*/ 897 w 1199"/>
                <a:gd name="T79" fmla="*/ 248 h 1407"/>
                <a:gd name="T80" fmla="*/ 901 w 1199"/>
                <a:gd name="T81" fmla="*/ 234 h 1407"/>
                <a:gd name="T82" fmla="*/ 907 w 1199"/>
                <a:gd name="T83" fmla="*/ 221 h 1407"/>
                <a:gd name="T84" fmla="*/ 912 w 1199"/>
                <a:gd name="T85" fmla="*/ 210 h 1407"/>
                <a:gd name="T86" fmla="*/ 916 w 1199"/>
                <a:gd name="T87" fmla="*/ 198 h 1407"/>
                <a:gd name="T88" fmla="*/ 922 w 1199"/>
                <a:gd name="T89" fmla="*/ 185 h 1407"/>
                <a:gd name="T90" fmla="*/ 927 w 1199"/>
                <a:gd name="T91" fmla="*/ 171 h 1407"/>
                <a:gd name="T92" fmla="*/ 931 w 1199"/>
                <a:gd name="T93" fmla="*/ 160 h 1407"/>
                <a:gd name="T94" fmla="*/ 935 w 1199"/>
                <a:gd name="T95" fmla="*/ 147 h 1407"/>
                <a:gd name="T96" fmla="*/ 939 w 1199"/>
                <a:gd name="T97" fmla="*/ 132 h 1407"/>
                <a:gd name="T98" fmla="*/ 1197 w 1199"/>
                <a:gd name="T99" fmla="*/ 57 h 1407"/>
                <a:gd name="T100" fmla="*/ 1123 w 1199"/>
                <a:gd name="T101" fmla="*/ 29 h 1407"/>
                <a:gd name="T102" fmla="*/ 562 w 1199"/>
                <a:gd name="T103" fmla="*/ 154 h 1407"/>
                <a:gd name="T104" fmla="*/ 7 w 1199"/>
                <a:gd name="T105" fmla="*/ 25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9" h="1407">
                  <a:moveTo>
                    <a:pt x="7" y="25"/>
                  </a:moveTo>
                  <a:lnTo>
                    <a:pt x="0" y="147"/>
                  </a:lnTo>
                  <a:lnTo>
                    <a:pt x="104" y="156"/>
                  </a:lnTo>
                  <a:lnTo>
                    <a:pt x="171" y="1399"/>
                  </a:lnTo>
                  <a:lnTo>
                    <a:pt x="312" y="1407"/>
                  </a:lnTo>
                  <a:lnTo>
                    <a:pt x="456" y="1128"/>
                  </a:lnTo>
                  <a:lnTo>
                    <a:pt x="456" y="981"/>
                  </a:lnTo>
                  <a:lnTo>
                    <a:pt x="334" y="989"/>
                  </a:lnTo>
                  <a:lnTo>
                    <a:pt x="388" y="806"/>
                  </a:lnTo>
                  <a:lnTo>
                    <a:pt x="502" y="816"/>
                  </a:lnTo>
                  <a:lnTo>
                    <a:pt x="490" y="633"/>
                  </a:lnTo>
                  <a:lnTo>
                    <a:pt x="490" y="630"/>
                  </a:lnTo>
                  <a:lnTo>
                    <a:pt x="496" y="622"/>
                  </a:lnTo>
                  <a:lnTo>
                    <a:pt x="500" y="616"/>
                  </a:lnTo>
                  <a:lnTo>
                    <a:pt x="505" y="611"/>
                  </a:lnTo>
                  <a:lnTo>
                    <a:pt x="511" y="603"/>
                  </a:lnTo>
                  <a:lnTo>
                    <a:pt x="519" y="597"/>
                  </a:lnTo>
                  <a:lnTo>
                    <a:pt x="524" y="588"/>
                  </a:lnTo>
                  <a:lnTo>
                    <a:pt x="534" y="578"/>
                  </a:lnTo>
                  <a:lnTo>
                    <a:pt x="543" y="569"/>
                  </a:lnTo>
                  <a:lnTo>
                    <a:pt x="553" y="559"/>
                  </a:lnTo>
                  <a:lnTo>
                    <a:pt x="559" y="554"/>
                  </a:lnTo>
                  <a:lnTo>
                    <a:pt x="564" y="548"/>
                  </a:lnTo>
                  <a:lnTo>
                    <a:pt x="570" y="542"/>
                  </a:lnTo>
                  <a:lnTo>
                    <a:pt x="576" y="538"/>
                  </a:lnTo>
                  <a:lnTo>
                    <a:pt x="583" y="533"/>
                  </a:lnTo>
                  <a:lnTo>
                    <a:pt x="589" y="527"/>
                  </a:lnTo>
                  <a:lnTo>
                    <a:pt x="595" y="521"/>
                  </a:lnTo>
                  <a:lnTo>
                    <a:pt x="604" y="517"/>
                  </a:lnTo>
                  <a:lnTo>
                    <a:pt x="610" y="512"/>
                  </a:lnTo>
                  <a:lnTo>
                    <a:pt x="616" y="504"/>
                  </a:lnTo>
                  <a:lnTo>
                    <a:pt x="623" y="498"/>
                  </a:lnTo>
                  <a:lnTo>
                    <a:pt x="633" y="495"/>
                  </a:lnTo>
                  <a:lnTo>
                    <a:pt x="638" y="487"/>
                  </a:lnTo>
                  <a:lnTo>
                    <a:pt x="648" y="483"/>
                  </a:lnTo>
                  <a:lnTo>
                    <a:pt x="656" y="478"/>
                  </a:lnTo>
                  <a:lnTo>
                    <a:pt x="665" y="474"/>
                  </a:lnTo>
                  <a:lnTo>
                    <a:pt x="673" y="466"/>
                  </a:lnTo>
                  <a:lnTo>
                    <a:pt x="682" y="462"/>
                  </a:lnTo>
                  <a:lnTo>
                    <a:pt x="690" y="457"/>
                  </a:lnTo>
                  <a:lnTo>
                    <a:pt x="699" y="453"/>
                  </a:lnTo>
                  <a:lnTo>
                    <a:pt x="709" y="447"/>
                  </a:lnTo>
                  <a:lnTo>
                    <a:pt x="718" y="443"/>
                  </a:lnTo>
                  <a:lnTo>
                    <a:pt x="728" y="438"/>
                  </a:lnTo>
                  <a:lnTo>
                    <a:pt x="739" y="434"/>
                  </a:lnTo>
                  <a:lnTo>
                    <a:pt x="749" y="430"/>
                  </a:lnTo>
                  <a:lnTo>
                    <a:pt x="758" y="424"/>
                  </a:lnTo>
                  <a:lnTo>
                    <a:pt x="768" y="420"/>
                  </a:lnTo>
                  <a:lnTo>
                    <a:pt x="779" y="417"/>
                  </a:lnTo>
                  <a:lnTo>
                    <a:pt x="791" y="413"/>
                  </a:lnTo>
                  <a:lnTo>
                    <a:pt x="800" y="411"/>
                  </a:lnTo>
                  <a:lnTo>
                    <a:pt x="811" y="407"/>
                  </a:lnTo>
                  <a:lnTo>
                    <a:pt x="825" y="403"/>
                  </a:lnTo>
                  <a:lnTo>
                    <a:pt x="834" y="401"/>
                  </a:lnTo>
                  <a:lnTo>
                    <a:pt x="846" y="398"/>
                  </a:lnTo>
                  <a:lnTo>
                    <a:pt x="857" y="396"/>
                  </a:lnTo>
                  <a:lnTo>
                    <a:pt x="870" y="394"/>
                  </a:lnTo>
                  <a:lnTo>
                    <a:pt x="882" y="392"/>
                  </a:lnTo>
                  <a:lnTo>
                    <a:pt x="895" y="390"/>
                  </a:lnTo>
                  <a:lnTo>
                    <a:pt x="908" y="390"/>
                  </a:lnTo>
                  <a:lnTo>
                    <a:pt x="920" y="390"/>
                  </a:lnTo>
                  <a:lnTo>
                    <a:pt x="918" y="381"/>
                  </a:lnTo>
                  <a:lnTo>
                    <a:pt x="914" y="373"/>
                  </a:lnTo>
                  <a:lnTo>
                    <a:pt x="912" y="365"/>
                  </a:lnTo>
                  <a:lnTo>
                    <a:pt x="910" y="360"/>
                  </a:lnTo>
                  <a:lnTo>
                    <a:pt x="907" y="352"/>
                  </a:lnTo>
                  <a:lnTo>
                    <a:pt x="907" y="344"/>
                  </a:lnTo>
                  <a:lnTo>
                    <a:pt x="905" y="339"/>
                  </a:lnTo>
                  <a:lnTo>
                    <a:pt x="903" y="333"/>
                  </a:lnTo>
                  <a:lnTo>
                    <a:pt x="901" y="327"/>
                  </a:lnTo>
                  <a:lnTo>
                    <a:pt x="899" y="322"/>
                  </a:lnTo>
                  <a:lnTo>
                    <a:pt x="897" y="316"/>
                  </a:lnTo>
                  <a:lnTo>
                    <a:pt x="897" y="310"/>
                  </a:lnTo>
                  <a:lnTo>
                    <a:pt x="895" y="299"/>
                  </a:lnTo>
                  <a:lnTo>
                    <a:pt x="895" y="291"/>
                  </a:lnTo>
                  <a:lnTo>
                    <a:pt x="895" y="280"/>
                  </a:lnTo>
                  <a:lnTo>
                    <a:pt x="895" y="272"/>
                  </a:lnTo>
                  <a:lnTo>
                    <a:pt x="895" y="263"/>
                  </a:lnTo>
                  <a:lnTo>
                    <a:pt x="897" y="257"/>
                  </a:lnTo>
                  <a:lnTo>
                    <a:pt x="897" y="248"/>
                  </a:lnTo>
                  <a:lnTo>
                    <a:pt x="899" y="240"/>
                  </a:lnTo>
                  <a:lnTo>
                    <a:pt x="901" y="234"/>
                  </a:lnTo>
                  <a:lnTo>
                    <a:pt x="905" y="229"/>
                  </a:lnTo>
                  <a:lnTo>
                    <a:pt x="907" y="221"/>
                  </a:lnTo>
                  <a:lnTo>
                    <a:pt x="908" y="215"/>
                  </a:lnTo>
                  <a:lnTo>
                    <a:pt x="912" y="210"/>
                  </a:lnTo>
                  <a:lnTo>
                    <a:pt x="914" y="204"/>
                  </a:lnTo>
                  <a:lnTo>
                    <a:pt x="916" y="198"/>
                  </a:lnTo>
                  <a:lnTo>
                    <a:pt x="920" y="192"/>
                  </a:lnTo>
                  <a:lnTo>
                    <a:pt x="922" y="185"/>
                  </a:lnTo>
                  <a:lnTo>
                    <a:pt x="926" y="179"/>
                  </a:lnTo>
                  <a:lnTo>
                    <a:pt x="927" y="171"/>
                  </a:lnTo>
                  <a:lnTo>
                    <a:pt x="929" y="166"/>
                  </a:lnTo>
                  <a:lnTo>
                    <a:pt x="931" y="160"/>
                  </a:lnTo>
                  <a:lnTo>
                    <a:pt x="935" y="154"/>
                  </a:lnTo>
                  <a:lnTo>
                    <a:pt x="935" y="147"/>
                  </a:lnTo>
                  <a:lnTo>
                    <a:pt x="937" y="139"/>
                  </a:lnTo>
                  <a:lnTo>
                    <a:pt x="939" y="132"/>
                  </a:lnTo>
                  <a:lnTo>
                    <a:pt x="941" y="124"/>
                  </a:lnTo>
                  <a:lnTo>
                    <a:pt x="1197" y="57"/>
                  </a:lnTo>
                  <a:lnTo>
                    <a:pt x="1199" y="0"/>
                  </a:lnTo>
                  <a:lnTo>
                    <a:pt x="1123" y="29"/>
                  </a:lnTo>
                  <a:lnTo>
                    <a:pt x="893" y="107"/>
                  </a:lnTo>
                  <a:lnTo>
                    <a:pt x="562" y="154"/>
                  </a:lnTo>
                  <a:lnTo>
                    <a:pt x="106" y="109"/>
                  </a:lnTo>
                  <a:lnTo>
                    <a:pt x="7" y="25"/>
                  </a:lnTo>
                  <a:lnTo>
                    <a:pt x="7" y="2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3" name="Freeform 557"/>
            <p:cNvSpPr>
              <a:spLocks/>
            </p:cNvSpPr>
            <p:nvPr/>
          </p:nvSpPr>
          <p:spPr bwMode="auto">
            <a:xfrm>
              <a:off x="2762" y="2647"/>
              <a:ext cx="152" cy="61"/>
            </a:xfrm>
            <a:custGeom>
              <a:avLst/>
              <a:gdLst>
                <a:gd name="T0" fmla="*/ 304 w 304"/>
                <a:gd name="T1" fmla="*/ 0 h 124"/>
                <a:gd name="T2" fmla="*/ 2 w 304"/>
                <a:gd name="T3" fmla="*/ 67 h 124"/>
                <a:gd name="T4" fmla="*/ 0 w 304"/>
                <a:gd name="T5" fmla="*/ 124 h 124"/>
                <a:gd name="T6" fmla="*/ 243 w 304"/>
                <a:gd name="T7" fmla="*/ 49 h 124"/>
                <a:gd name="T8" fmla="*/ 304 w 304"/>
                <a:gd name="T9" fmla="*/ 0 h 124"/>
                <a:gd name="T10" fmla="*/ 304 w 304"/>
                <a:gd name="T11" fmla="*/ 0 h 124"/>
              </a:gdLst>
              <a:ahLst/>
              <a:cxnLst>
                <a:cxn ang="0">
                  <a:pos x="T0" y="T1"/>
                </a:cxn>
                <a:cxn ang="0">
                  <a:pos x="T2" y="T3"/>
                </a:cxn>
                <a:cxn ang="0">
                  <a:pos x="T4" y="T5"/>
                </a:cxn>
                <a:cxn ang="0">
                  <a:pos x="T6" y="T7"/>
                </a:cxn>
                <a:cxn ang="0">
                  <a:pos x="T8" y="T9"/>
                </a:cxn>
                <a:cxn ang="0">
                  <a:pos x="T10" y="T11"/>
                </a:cxn>
              </a:cxnLst>
              <a:rect l="0" t="0" r="r" b="b"/>
              <a:pathLst>
                <a:path w="304" h="124">
                  <a:moveTo>
                    <a:pt x="304" y="0"/>
                  </a:moveTo>
                  <a:lnTo>
                    <a:pt x="2" y="67"/>
                  </a:lnTo>
                  <a:lnTo>
                    <a:pt x="0" y="124"/>
                  </a:lnTo>
                  <a:lnTo>
                    <a:pt x="243" y="49"/>
                  </a:lnTo>
                  <a:lnTo>
                    <a:pt x="304" y="0"/>
                  </a:lnTo>
                  <a:lnTo>
                    <a:pt x="3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4" name="Freeform 558"/>
            <p:cNvSpPr>
              <a:spLocks/>
            </p:cNvSpPr>
            <p:nvPr/>
          </p:nvSpPr>
          <p:spPr bwMode="auto">
            <a:xfrm>
              <a:off x="2635" y="2178"/>
              <a:ext cx="311" cy="439"/>
            </a:xfrm>
            <a:custGeom>
              <a:avLst/>
              <a:gdLst>
                <a:gd name="T0" fmla="*/ 108 w 624"/>
                <a:gd name="T1" fmla="*/ 869 h 878"/>
                <a:gd name="T2" fmla="*/ 0 w 624"/>
                <a:gd name="T3" fmla="*/ 335 h 878"/>
                <a:gd name="T4" fmla="*/ 570 w 624"/>
                <a:gd name="T5" fmla="*/ 0 h 878"/>
                <a:gd name="T6" fmla="*/ 624 w 624"/>
                <a:gd name="T7" fmla="*/ 125 h 878"/>
                <a:gd name="T8" fmla="*/ 76 w 624"/>
                <a:gd name="T9" fmla="*/ 380 h 878"/>
                <a:gd name="T10" fmla="*/ 175 w 624"/>
                <a:gd name="T11" fmla="*/ 844 h 878"/>
                <a:gd name="T12" fmla="*/ 162 w 624"/>
                <a:gd name="T13" fmla="*/ 878 h 878"/>
                <a:gd name="T14" fmla="*/ 108 w 624"/>
                <a:gd name="T15" fmla="*/ 869 h 878"/>
                <a:gd name="T16" fmla="*/ 108 w 624"/>
                <a:gd name="T17" fmla="*/ 869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4" h="878">
                  <a:moveTo>
                    <a:pt x="108" y="869"/>
                  </a:moveTo>
                  <a:lnTo>
                    <a:pt x="0" y="335"/>
                  </a:lnTo>
                  <a:lnTo>
                    <a:pt x="570" y="0"/>
                  </a:lnTo>
                  <a:lnTo>
                    <a:pt x="624" y="125"/>
                  </a:lnTo>
                  <a:lnTo>
                    <a:pt x="76" y="380"/>
                  </a:lnTo>
                  <a:lnTo>
                    <a:pt x="175" y="844"/>
                  </a:lnTo>
                  <a:lnTo>
                    <a:pt x="162" y="878"/>
                  </a:lnTo>
                  <a:lnTo>
                    <a:pt x="108" y="869"/>
                  </a:lnTo>
                  <a:lnTo>
                    <a:pt x="108" y="869"/>
                  </a:lnTo>
                  <a:close/>
                </a:path>
              </a:pathLst>
            </a:custGeom>
            <a:solidFill>
              <a:srgbClr val="B3E6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5" name="Freeform 559"/>
            <p:cNvSpPr>
              <a:spLocks/>
            </p:cNvSpPr>
            <p:nvPr/>
          </p:nvSpPr>
          <p:spPr bwMode="auto">
            <a:xfrm>
              <a:off x="2608" y="2182"/>
              <a:ext cx="320" cy="431"/>
            </a:xfrm>
            <a:custGeom>
              <a:avLst/>
              <a:gdLst>
                <a:gd name="T0" fmla="*/ 640 w 640"/>
                <a:gd name="T1" fmla="*/ 43 h 863"/>
                <a:gd name="T2" fmla="*/ 64 w 640"/>
                <a:gd name="T3" fmla="*/ 330 h 863"/>
                <a:gd name="T4" fmla="*/ 163 w 640"/>
                <a:gd name="T5" fmla="*/ 863 h 863"/>
                <a:gd name="T6" fmla="*/ 118 w 640"/>
                <a:gd name="T7" fmla="*/ 832 h 863"/>
                <a:gd name="T8" fmla="*/ 44 w 640"/>
                <a:gd name="T9" fmla="*/ 382 h 863"/>
                <a:gd name="T10" fmla="*/ 0 w 640"/>
                <a:gd name="T11" fmla="*/ 307 h 863"/>
                <a:gd name="T12" fmla="*/ 91 w 640"/>
                <a:gd name="T13" fmla="*/ 292 h 863"/>
                <a:gd name="T14" fmla="*/ 629 w 640"/>
                <a:gd name="T15" fmla="*/ 0 h 863"/>
                <a:gd name="T16" fmla="*/ 640 w 640"/>
                <a:gd name="T17" fmla="*/ 43 h 863"/>
                <a:gd name="T18" fmla="*/ 640 w 640"/>
                <a:gd name="T19" fmla="*/ 4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0" h="863">
                  <a:moveTo>
                    <a:pt x="640" y="43"/>
                  </a:moveTo>
                  <a:lnTo>
                    <a:pt x="64" y="330"/>
                  </a:lnTo>
                  <a:lnTo>
                    <a:pt x="163" y="863"/>
                  </a:lnTo>
                  <a:lnTo>
                    <a:pt x="118" y="832"/>
                  </a:lnTo>
                  <a:lnTo>
                    <a:pt x="44" y="382"/>
                  </a:lnTo>
                  <a:lnTo>
                    <a:pt x="0" y="307"/>
                  </a:lnTo>
                  <a:lnTo>
                    <a:pt x="91" y="292"/>
                  </a:lnTo>
                  <a:lnTo>
                    <a:pt x="629" y="0"/>
                  </a:lnTo>
                  <a:lnTo>
                    <a:pt x="640" y="43"/>
                  </a:lnTo>
                  <a:lnTo>
                    <a:pt x="640" y="43"/>
                  </a:lnTo>
                  <a:close/>
                </a:path>
              </a:pathLst>
            </a:custGeom>
            <a:solidFill>
              <a:srgbClr val="E3F5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6" name="Freeform 560"/>
            <p:cNvSpPr>
              <a:spLocks/>
            </p:cNvSpPr>
            <p:nvPr/>
          </p:nvSpPr>
          <p:spPr bwMode="auto">
            <a:xfrm>
              <a:off x="2668" y="2234"/>
              <a:ext cx="278" cy="383"/>
            </a:xfrm>
            <a:custGeom>
              <a:avLst/>
              <a:gdLst>
                <a:gd name="T0" fmla="*/ 119 w 557"/>
                <a:gd name="T1" fmla="*/ 741 h 766"/>
                <a:gd name="T2" fmla="*/ 24 w 557"/>
                <a:gd name="T3" fmla="*/ 304 h 766"/>
                <a:gd name="T4" fmla="*/ 49 w 557"/>
                <a:gd name="T5" fmla="*/ 283 h 766"/>
                <a:gd name="T6" fmla="*/ 39 w 557"/>
                <a:gd name="T7" fmla="*/ 264 h 766"/>
                <a:gd name="T8" fmla="*/ 557 w 557"/>
                <a:gd name="T9" fmla="*/ 15 h 766"/>
                <a:gd name="T10" fmla="*/ 547 w 557"/>
                <a:gd name="T11" fmla="*/ 0 h 766"/>
                <a:gd name="T12" fmla="*/ 0 w 557"/>
                <a:gd name="T13" fmla="*/ 262 h 766"/>
                <a:gd name="T14" fmla="*/ 93 w 557"/>
                <a:gd name="T15" fmla="*/ 766 h 766"/>
                <a:gd name="T16" fmla="*/ 119 w 557"/>
                <a:gd name="T17" fmla="*/ 741 h 766"/>
                <a:gd name="T18" fmla="*/ 119 w 557"/>
                <a:gd name="T19" fmla="*/ 741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7" h="766">
                  <a:moveTo>
                    <a:pt x="119" y="741"/>
                  </a:moveTo>
                  <a:lnTo>
                    <a:pt x="24" y="304"/>
                  </a:lnTo>
                  <a:lnTo>
                    <a:pt x="49" y="283"/>
                  </a:lnTo>
                  <a:lnTo>
                    <a:pt x="39" y="264"/>
                  </a:lnTo>
                  <a:lnTo>
                    <a:pt x="557" y="15"/>
                  </a:lnTo>
                  <a:lnTo>
                    <a:pt x="547" y="0"/>
                  </a:lnTo>
                  <a:lnTo>
                    <a:pt x="0" y="262"/>
                  </a:lnTo>
                  <a:lnTo>
                    <a:pt x="93" y="766"/>
                  </a:lnTo>
                  <a:lnTo>
                    <a:pt x="119" y="741"/>
                  </a:lnTo>
                  <a:lnTo>
                    <a:pt x="119" y="741"/>
                  </a:lnTo>
                  <a:close/>
                </a:path>
              </a:pathLst>
            </a:custGeom>
            <a:solidFill>
              <a:srgbClr val="7AD4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7" name="Freeform 561"/>
            <p:cNvSpPr>
              <a:spLocks/>
            </p:cNvSpPr>
            <p:nvPr/>
          </p:nvSpPr>
          <p:spPr bwMode="auto">
            <a:xfrm>
              <a:off x="2405" y="2486"/>
              <a:ext cx="553" cy="151"/>
            </a:xfrm>
            <a:custGeom>
              <a:avLst/>
              <a:gdLst>
                <a:gd name="T0" fmla="*/ 490 w 1106"/>
                <a:gd name="T1" fmla="*/ 260 h 302"/>
                <a:gd name="T2" fmla="*/ 527 w 1106"/>
                <a:gd name="T3" fmla="*/ 277 h 302"/>
                <a:gd name="T4" fmla="*/ 561 w 1106"/>
                <a:gd name="T5" fmla="*/ 285 h 302"/>
                <a:gd name="T6" fmla="*/ 604 w 1106"/>
                <a:gd name="T7" fmla="*/ 283 h 302"/>
                <a:gd name="T8" fmla="*/ 652 w 1106"/>
                <a:gd name="T9" fmla="*/ 270 h 302"/>
                <a:gd name="T10" fmla="*/ 641 w 1106"/>
                <a:gd name="T11" fmla="*/ 2 h 302"/>
                <a:gd name="T12" fmla="*/ 677 w 1106"/>
                <a:gd name="T13" fmla="*/ 0 h 302"/>
                <a:gd name="T14" fmla="*/ 711 w 1106"/>
                <a:gd name="T15" fmla="*/ 0 h 302"/>
                <a:gd name="T16" fmla="*/ 743 w 1106"/>
                <a:gd name="T17" fmla="*/ 2 h 302"/>
                <a:gd name="T18" fmla="*/ 781 w 1106"/>
                <a:gd name="T19" fmla="*/ 6 h 302"/>
                <a:gd name="T20" fmla="*/ 821 w 1106"/>
                <a:gd name="T21" fmla="*/ 9 h 302"/>
                <a:gd name="T22" fmla="*/ 865 w 1106"/>
                <a:gd name="T23" fmla="*/ 19 h 302"/>
                <a:gd name="T24" fmla="*/ 911 w 1106"/>
                <a:gd name="T25" fmla="*/ 30 h 302"/>
                <a:gd name="T26" fmla="*/ 956 w 1106"/>
                <a:gd name="T27" fmla="*/ 45 h 302"/>
                <a:gd name="T28" fmla="*/ 1004 w 1106"/>
                <a:gd name="T29" fmla="*/ 66 h 302"/>
                <a:gd name="T30" fmla="*/ 1053 w 1106"/>
                <a:gd name="T31" fmla="*/ 93 h 302"/>
                <a:gd name="T32" fmla="*/ 1087 w 1106"/>
                <a:gd name="T33" fmla="*/ 118 h 302"/>
                <a:gd name="T34" fmla="*/ 1106 w 1106"/>
                <a:gd name="T35" fmla="*/ 150 h 302"/>
                <a:gd name="T36" fmla="*/ 1085 w 1106"/>
                <a:gd name="T37" fmla="*/ 190 h 302"/>
                <a:gd name="T38" fmla="*/ 1057 w 1106"/>
                <a:gd name="T39" fmla="*/ 209 h 302"/>
                <a:gd name="T40" fmla="*/ 1017 w 1106"/>
                <a:gd name="T41" fmla="*/ 228 h 302"/>
                <a:gd name="T42" fmla="*/ 969 w 1106"/>
                <a:gd name="T43" fmla="*/ 243 h 302"/>
                <a:gd name="T44" fmla="*/ 918 w 1106"/>
                <a:gd name="T45" fmla="*/ 258 h 302"/>
                <a:gd name="T46" fmla="*/ 865 w 1106"/>
                <a:gd name="T47" fmla="*/ 270 h 302"/>
                <a:gd name="T48" fmla="*/ 810 w 1106"/>
                <a:gd name="T49" fmla="*/ 279 h 302"/>
                <a:gd name="T50" fmla="*/ 758 w 1106"/>
                <a:gd name="T51" fmla="*/ 289 h 302"/>
                <a:gd name="T52" fmla="*/ 711 w 1106"/>
                <a:gd name="T53" fmla="*/ 293 h 302"/>
                <a:gd name="T54" fmla="*/ 673 w 1106"/>
                <a:gd name="T55" fmla="*/ 296 h 302"/>
                <a:gd name="T56" fmla="*/ 633 w 1106"/>
                <a:gd name="T57" fmla="*/ 298 h 302"/>
                <a:gd name="T58" fmla="*/ 589 w 1106"/>
                <a:gd name="T59" fmla="*/ 300 h 302"/>
                <a:gd name="T60" fmla="*/ 538 w 1106"/>
                <a:gd name="T61" fmla="*/ 302 h 302"/>
                <a:gd name="T62" fmla="*/ 487 w 1106"/>
                <a:gd name="T63" fmla="*/ 302 h 302"/>
                <a:gd name="T64" fmla="*/ 449 w 1106"/>
                <a:gd name="T65" fmla="*/ 300 h 302"/>
                <a:gd name="T66" fmla="*/ 420 w 1106"/>
                <a:gd name="T67" fmla="*/ 300 h 302"/>
                <a:gd name="T68" fmla="*/ 393 w 1106"/>
                <a:gd name="T69" fmla="*/ 300 h 302"/>
                <a:gd name="T70" fmla="*/ 373 w 1106"/>
                <a:gd name="T71" fmla="*/ 300 h 302"/>
                <a:gd name="T72" fmla="*/ 335 w 1106"/>
                <a:gd name="T73" fmla="*/ 293 h 302"/>
                <a:gd name="T74" fmla="*/ 302 w 1106"/>
                <a:gd name="T75" fmla="*/ 287 h 302"/>
                <a:gd name="T76" fmla="*/ 264 w 1106"/>
                <a:gd name="T77" fmla="*/ 279 h 302"/>
                <a:gd name="T78" fmla="*/ 221 w 1106"/>
                <a:gd name="T79" fmla="*/ 272 h 302"/>
                <a:gd name="T80" fmla="*/ 177 w 1106"/>
                <a:gd name="T81" fmla="*/ 262 h 302"/>
                <a:gd name="T82" fmla="*/ 133 w 1106"/>
                <a:gd name="T83" fmla="*/ 249 h 302"/>
                <a:gd name="T84" fmla="*/ 91 w 1106"/>
                <a:gd name="T85" fmla="*/ 236 h 302"/>
                <a:gd name="T86" fmla="*/ 57 w 1106"/>
                <a:gd name="T87" fmla="*/ 224 h 302"/>
                <a:gd name="T88" fmla="*/ 23 w 1106"/>
                <a:gd name="T89" fmla="*/ 203 h 302"/>
                <a:gd name="T90" fmla="*/ 2 w 1106"/>
                <a:gd name="T91" fmla="*/ 171 h 302"/>
                <a:gd name="T92" fmla="*/ 27 w 1106"/>
                <a:gd name="T93" fmla="*/ 135 h 302"/>
                <a:gd name="T94" fmla="*/ 68 w 1106"/>
                <a:gd name="T95" fmla="*/ 108 h 302"/>
                <a:gd name="T96" fmla="*/ 106 w 1106"/>
                <a:gd name="T97" fmla="*/ 93 h 302"/>
                <a:gd name="T98" fmla="*/ 135 w 1106"/>
                <a:gd name="T99" fmla="*/ 82 h 302"/>
                <a:gd name="T100" fmla="*/ 165 w 1106"/>
                <a:gd name="T101" fmla="*/ 68 h 302"/>
                <a:gd name="T102" fmla="*/ 198 w 1106"/>
                <a:gd name="T103" fmla="*/ 59 h 302"/>
                <a:gd name="T104" fmla="*/ 230 w 1106"/>
                <a:gd name="T105" fmla="*/ 49 h 302"/>
                <a:gd name="T106" fmla="*/ 264 w 1106"/>
                <a:gd name="T107" fmla="*/ 42 h 302"/>
                <a:gd name="T108" fmla="*/ 295 w 1106"/>
                <a:gd name="T109" fmla="*/ 32 h 302"/>
                <a:gd name="T110" fmla="*/ 437 w 1106"/>
                <a:gd name="T111" fmla="*/ 11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6" h="302">
                  <a:moveTo>
                    <a:pt x="437" y="11"/>
                  </a:moveTo>
                  <a:lnTo>
                    <a:pt x="475" y="249"/>
                  </a:lnTo>
                  <a:lnTo>
                    <a:pt x="477" y="251"/>
                  </a:lnTo>
                  <a:lnTo>
                    <a:pt x="483" y="255"/>
                  </a:lnTo>
                  <a:lnTo>
                    <a:pt x="490" y="260"/>
                  </a:lnTo>
                  <a:lnTo>
                    <a:pt x="498" y="264"/>
                  </a:lnTo>
                  <a:lnTo>
                    <a:pt x="508" y="270"/>
                  </a:lnTo>
                  <a:lnTo>
                    <a:pt x="513" y="272"/>
                  </a:lnTo>
                  <a:lnTo>
                    <a:pt x="519" y="275"/>
                  </a:lnTo>
                  <a:lnTo>
                    <a:pt x="527" y="277"/>
                  </a:lnTo>
                  <a:lnTo>
                    <a:pt x="532" y="279"/>
                  </a:lnTo>
                  <a:lnTo>
                    <a:pt x="538" y="281"/>
                  </a:lnTo>
                  <a:lnTo>
                    <a:pt x="547" y="283"/>
                  </a:lnTo>
                  <a:lnTo>
                    <a:pt x="553" y="283"/>
                  </a:lnTo>
                  <a:lnTo>
                    <a:pt x="561" y="285"/>
                  </a:lnTo>
                  <a:lnTo>
                    <a:pt x="570" y="285"/>
                  </a:lnTo>
                  <a:lnTo>
                    <a:pt x="578" y="285"/>
                  </a:lnTo>
                  <a:lnTo>
                    <a:pt x="587" y="285"/>
                  </a:lnTo>
                  <a:lnTo>
                    <a:pt x="595" y="285"/>
                  </a:lnTo>
                  <a:lnTo>
                    <a:pt x="604" y="283"/>
                  </a:lnTo>
                  <a:lnTo>
                    <a:pt x="614" y="283"/>
                  </a:lnTo>
                  <a:lnTo>
                    <a:pt x="622" y="279"/>
                  </a:lnTo>
                  <a:lnTo>
                    <a:pt x="633" y="277"/>
                  </a:lnTo>
                  <a:lnTo>
                    <a:pt x="641" y="274"/>
                  </a:lnTo>
                  <a:lnTo>
                    <a:pt x="652" y="270"/>
                  </a:lnTo>
                  <a:lnTo>
                    <a:pt x="662" y="264"/>
                  </a:lnTo>
                  <a:lnTo>
                    <a:pt x="673" y="260"/>
                  </a:lnTo>
                  <a:lnTo>
                    <a:pt x="631" y="4"/>
                  </a:lnTo>
                  <a:lnTo>
                    <a:pt x="633" y="2"/>
                  </a:lnTo>
                  <a:lnTo>
                    <a:pt x="641" y="2"/>
                  </a:lnTo>
                  <a:lnTo>
                    <a:pt x="646" y="0"/>
                  </a:lnTo>
                  <a:lnTo>
                    <a:pt x="652" y="0"/>
                  </a:lnTo>
                  <a:lnTo>
                    <a:pt x="660" y="0"/>
                  </a:lnTo>
                  <a:lnTo>
                    <a:pt x="669" y="0"/>
                  </a:lnTo>
                  <a:lnTo>
                    <a:pt x="677" y="0"/>
                  </a:lnTo>
                  <a:lnTo>
                    <a:pt x="688" y="0"/>
                  </a:lnTo>
                  <a:lnTo>
                    <a:pt x="692" y="0"/>
                  </a:lnTo>
                  <a:lnTo>
                    <a:pt x="698" y="0"/>
                  </a:lnTo>
                  <a:lnTo>
                    <a:pt x="703" y="0"/>
                  </a:lnTo>
                  <a:lnTo>
                    <a:pt x="711" y="0"/>
                  </a:lnTo>
                  <a:lnTo>
                    <a:pt x="717" y="0"/>
                  </a:lnTo>
                  <a:lnTo>
                    <a:pt x="722" y="0"/>
                  </a:lnTo>
                  <a:lnTo>
                    <a:pt x="730" y="0"/>
                  </a:lnTo>
                  <a:lnTo>
                    <a:pt x="738" y="2"/>
                  </a:lnTo>
                  <a:lnTo>
                    <a:pt x="743" y="2"/>
                  </a:lnTo>
                  <a:lnTo>
                    <a:pt x="751" y="2"/>
                  </a:lnTo>
                  <a:lnTo>
                    <a:pt x="758" y="4"/>
                  </a:lnTo>
                  <a:lnTo>
                    <a:pt x="766" y="4"/>
                  </a:lnTo>
                  <a:lnTo>
                    <a:pt x="774" y="4"/>
                  </a:lnTo>
                  <a:lnTo>
                    <a:pt x="781" y="6"/>
                  </a:lnTo>
                  <a:lnTo>
                    <a:pt x="789" y="6"/>
                  </a:lnTo>
                  <a:lnTo>
                    <a:pt x="796" y="7"/>
                  </a:lnTo>
                  <a:lnTo>
                    <a:pt x="804" y="7"/>
                  </a:lnTo>
                  <a:lnTo>
                    <a:pt x="812" y="9"/>
                  </a:lnTo>
                  <a:lnTo>
                    <a:pt x="821" y="9"/>
                  </a:lnTo>
                  <a:lnTo>
                    <a:pt x="831" y="11"/>
                  </a:lnTo>
                  <a:lnTo>
                    <a:pt x="838" y="13"/>
                  </a:lnTo>
                  <a:lnTo>
                    <a:pt x="846" y="15"/>
                  </a:lnTo>
                  <a:lnTo>
                    <a:pt x="855" y="17"/>
                  </a:lnTo>
                  <a:lnTo>
                    <a:pt x="865" y="19"/>
                  </a:lnTo>
                  <a:lnTo>
                    <a:pt x="874" y="21"/>
                  </a:lnTo>
                  <a:lnTo>
                    <a:pt x="882" y="23"/>
                  </a:lnTo>
                  <a:lnTo>
                    <a:pt x="892" y="26"/>
                  </a:lnTo>
                  <a:lnTo>
                    <a:pt x="901" y="28"/>
                  </a:lnTo>
                  <a:lnTo>
                    <a:pt x="911" y="30"/>
                  </a:lnTo>
                  <a:lnTo>
                    <a:pt x="920" y="34"/>
                  </a:lnTo>
                  <a:lnTo>
                    <a:pt x="928" y="38"/>
                  </a:lnTo>
                  <a:lnTo>
                    <a:pt x="937" y="40"/>
                  </a:lnTo>
                  <a:lnTo>
                    <a:pt x="947" y="44"/>
                  </a:lnTo>
                  <a:lnTo>
                    <a:pt x="956" y="45"/>
                  </a:lnTo>
                  <a:lnTo>
                    <a:pt x="966" y="49"/>
                  </a:lnTo>
                  <a:lnTo>
                    <a:pt x="977" y="55"/>
                  </a:lnTo>
                  <a:lnTo>
                    <a:pt x="985" y="59"/>
                  </a:lnTo>
                  <a:lnTo>
                    <a:pt x="994" y="63"/>
                  </a:lnTo>
                  <a:lnTo>
                    <a:pt x="1004" y="66"/>
                  </a:lnTo>
                  <a:lnTo>
                    <a:pt x="1015" y="72"/>
                  </a:lnTo>
                  <a:lnTo>
                    <a:pt x="1023" y="76"/>
                  </a:lnTo>
                  <a:lnTo>
                    <a:pt x="1034" y="82"/>
                  </a:lnTo>
                  <a:lnTo>
                    <a:pt x="1044" y="87"/>
                  </a:lnTo>
                  <a:lnTo>
                    <a:pt x="1053" y="93"/>
                  </a:lnTo>
                  <a:lnTo>
                    <a:pt x="1061" y="97"/>
                  </a:lnTo>
                  <a:lnTo>
                    <a:pt x="1068" y="102"/>
                  </a:lnTo>
                  <a:lnTo>
                    <a:pt x="1076" y="106"/>
                  </a:lnTo>
                  <a:lnTo>
                    <a:pt x="1084" y="114"/>
                  </a:lnTo>
                  <a:lnTo>
                    <a:pt x="1087" y="118"/>
                  </a:lnTo>
                  <a:lnTo>
                    <a:pt x="1093" y="123"/>
                  </a:lnTo>
                  <a:lnTo>
                    <a:pt x="1097" y="127"/>
                  </a:lnTo>
                  <a:lnTo>
                    <a:pt x="1101" y="133"/>
                  </a:lnTo>
                  <a:lnTo>
                    <a:pt x="1104" y="142"/>
                  </a:lnTo>
                  <a:lnTo>
                    <a:pt x="1106" y="150"/>
                  </a:lnTo>
                  <a:lnTo>
                    <a:pt x="1106" y="159"/>
                  </a:lnTo>
                  <a:lnTo>
                    <a:pt x="1104" y="169"/>
                  </a:lnTo>
                  <a:lnTo>
                    <a:pt x="1099" y="179"/>
                  </a:lnTo>
                  <a:lnTo>
                    <a:pt x="1089" y="186"/>
                  </a:lnTo>
                  <a:lnTo>
                    <a:pt x="1085" y="190"/>
                  </a:lnTo>
                  <a:lnTo>
                    <a:pt x="1082" y="196"/>
                  </a:lnTo>
                  <a:lnTo>
                    <a:pt x="1076" y="198"/>
                  </a:lnTo>
                  <a:lnTo>
                    <a:pt x="1070" y="203"/>
                  </a:lnTo>
                  <a:lnTo>
                    <a:pt x="1063" y="205"/>
                  </a:lnTo>
                  <a:lnTo>
                    <a:pt x="1057" y="209"/>
                  </a:lnTo>
                  <a:lnTo>
                    <a:pt x="1049" y="215"/>
                  </a:lnTo>
                  <a:lnTo>
                    <a:pt x="1042" y="218"/>
                  </a:lnTo>
                  <a:lnTo>
                    <a:pt x="1034" y="220"/>
                  </a:lnTo>
                  <a:lnTo>
                    <a:pt x="1026" y="224"/>
                  </a:lnTo>
                  <a:lnTo>
                    <a:pt x="1017" y="228"/>
                  </a:lnTo>
                  <a:lnTo>
                    <a:pt x="1009" y="234"/>
                  </a:lnTo>
                  <a:lnTo>
                    <a:pt x="1000" y="236"/>
                  </a:lnTo>
                  <a:lnTo>
                    <a:pt x="990" y="237"/>
                  </a:lnTo>
                  <a:lnTo>
                    <a:pt x="981" y="241"/>
                  </a:lnTo>
                  <a:lnTo>
                    <a:pt x="969" y="243"/>
                  </a:lnTo>
                  <a:lnTo>
                    <a:pt x="960" y="247"/>
                  </a:lnTo>
                  <a:lnTo>
                    <a:pt x="949" y="249"/>
                  </a:lnTo>
                  <a:lnTo>
                    <a:pt x="939" y="253"/>
                  </a:lnTo>
                  <a:lnTo>
                    <a:pt x="930" y="256"/>
                  </a:lnTo>
                  <a:lnTo>
                    <a:pt x="918" y="258"/>
                  </a:lnTo>
                  <a:lnTo>
                    <a:pt x="907" y="260"/>
                  </a:lnTo>
                  <a:lnTo>
                    <a:pt x="897" y="262"/>
                  </a:lnTo>
                  <a:lnTo>
                    <a:pt x="886" y="266"/>
                  </a:lnTo>
                  <a:lnTo>
                    <a:pt x="876" y="268"/>
                  </a:lnTo>
                  <a:lnTo>
                    <a:pt x="865" y="270"/>
                  </a:lnTo>
                  <a:lnTo>
                    <a:pt x="854" y="272"/>
                  </a:lnTo>
                  <a:lnTo>
                    <a:pt x="844" y="275"/>
                  </a:lnTo>
                  <a:lnTo>
                    <a:pt x="833" y="275"/>
                  </a:lnTo>
                  <a:lnTo>
                    <a:pt x="821" y="277"/>
                  </a:lnTo>
                  <a:lnTo>
                    <a:pt x="810" y="279"/>
                  </a:lnTo>
                  <a:lnTo>
                    <a:pt x="800" y="281"/>
                  </a:lnTo>
                  <a:lnTo>
                    <a:pt x="789" y="283"/>
                  </a:lnTo>
                  <a:lnTo>
                    <a:pt x="779" y="285"/>
                  </a:lnTo>
                  <a:lnTo>
                    <a:pt x="768" y="287"/>
                  </a:lnTo>
                  <a:lnTo>
                    <a:pt x="758" y="289"/>
                  </a:lnTo>
                  <a:lnTo>
                    <a:pt x="749" y="289"/>
                  </a:lnTo>
                  <a:lnTo>
                    <a:pt x="738" y="291"/>
                  </a:lnTo>
                  <a:lnTo>
                    <a:pt x="730" y="291"/>
                  </a:lnTo>
                  <a:lnTo>
                    <a:pt x="720" y="293"/>
                  </a:lnTo>
                  <a:lnTo>
                    <a:pt x="711" y="293"/>
                  </a:lnTo>
                  <a:lnTo>
                    <a:pt x="701" y="294"/>
                  </a:lnTo>
                  <a:lnTo>
                    <a:pt x="694" y="294"/>
                  </a:lnTo>
                  <a:lnTo>
                    <a:pt x="688" y="296"/>
                  </a:lnTo>
                  <a:lnTo>
                    <a:pt x="679" y="296"/>
                  </a:lnTo>
                  <a:lnTo>
                    <a:pt x="673" y="296"/>
                  </a:lnTo>
                  <a:lnTo>
                    <a:pt x="663" y="296"/>
                  </a:lnTo>
                  <a:lnTo>
                    <a:pt x="658" y="298"/>
                  </a:lnTo>
                  <a:lnTo>
                    <a:pt x="650" y="298"/>
                  </a:lnTo>
                  <a:lnTo>
                    <a:pt x="641" y="298"/>
                  </a:lnTo>
                  <a:lnTo>
                    <a:pt x="633" y="298"/>
                  </a:lnTo>
                  <a:lnTo>
                    <a:pt x="623" y="298"/>
                  </a:lnTo>
                  <a:lnTo>
                    <a:pt x="616" y="298"/>
                  </a:lnTo>
                  <a:lnTo>
                    <a:pt x="606" y="298"/>
                  </a:lnTo>
                  <a:lnTo>
                    <a:pt x="597" y="298"/>
                  </a:lnTo>
                  <a:lnTo>
                    <a:pt x="589" y="300"/>
                  </a:lnTo>
                  <a:lnTo>
                    <a:pt x="578" y="300"/>
                  </a:lnTo>
                  <a:lnTo>
                    <a:pt x="568" y="300"/>
                  </a:lnTo>
                  <a:lnTo>
                    <a:pt x="559" y="300"/>
                  </a:lnTo>
                  <a:lnTo>
                    <a:pt x="549" y="302"/>
                  </a:lnTo>
                  <a:lnTo>
                    <a:pt x="538" y="302"/>
                  </a:lnTo>
                  <a:lnTo>
                    <a:pt x="528" y="302"/>
                  </a:lnTo>
                  <a:lnTo>
                    <a:pt x="517" y="302"/>
                  </a:lnTo>
                  <a:lnTo>
                    <a:pt x="508" y="302"/>
                  </a:lnTo>
                  <a:lnTo>
                    <a:pt x="496" y="302"/>
                  </a:lnTo>
                  <a:lnTo>
                    <a:pt x="487" y="302"/>
                  </a:lnTo>
                  <a:lnTo>
                    <a:pt x="475" y="302"/>
                  </a:lnTo>
                  <a:lnTo>
                    <a:pt x="466" y="302"/>
                  </a:lnTo>
                  <a:lnTo>
                    <a:pt x="460" y="300"/>
                  </a:lnTo>
                  <a:lnTo>
                    <a:pt x="454" y="300"/>
                  </a:lnTo>
                  <a:lnTo>
                    <a:pt x="449" y="300"/>
                  </a:lnTo>
                  <a:lnTo>
                    <a:pt x="443" y="300"/>
                  </a:lnTo>
                  <a:lnTo>
                    <a:pt x="437" y="300"/>
                  </a:lnTo>
                  <a:lnTo>
                    <a:pt x="432" y="300"/>
                  </a:lnTo>
                  <a:lnTo>
                    <a:pt x="426" y="300"/>
                  </a:lnTo>
                  <a:lnTo>
                    <a:pt x="420" y="300"/>
                  </a:lnTo>
                  <a:lnTo>
                    <a:pt x="414" y="300"/>
                  </a:lnTo>
                  <a:lnTo>
                    <a:pt x="411" y="300"/>
                  </a:lnTo>
                  <a:lnTo>
                    <a:pt x="405" y="300"/>
                  </a:lnTo>
                  <a:lnTo>
                    <a:pt x="399" y="300"/>
                  </a:lnTo>
                  <a:lnTo>
                    <a:pt x="393" y="300"/>
                  </a:lnTo>
                  <a:lnTo>
                    <a:pt x="388" y="300"/>
                  </a:lnTo>
                  <a:lnTo>
                    <a:pt x="382" y="300"/>
                  </a:lnTo>
                  <a:lnTo>
                    <a:pt x="376" y="300"/>
                  </a:lnTo>
                  <a:lnTo>
                    <a:pt x="374" y="300"/>
                  </a:lnTo>
                  <a:lnTo>
                    <a:pt x="373" y="300"/>
                  </a:lnTo>
                  <a:lnTo>
                    <a:pt x="367" y="298"/>
                  </a:lnTo>
                  <a:lnTo>
                    <a:pt x="359" y="298"/>
                  </a:lnTo>
                  <a:lnTo>
                    <a:pt x="352" y="296"/>
                  </a:lnTo>
                  <a:lnTo>
                    <a:pt x="340" y="294"/>
                  </a:lnTo>
                  <a:lnTo>
                    <a:pt x="335" y="293"/>
                  </a:lnTo>
                  <a:lnTo>
                    <a:pt x="329" y="293"/>
                  </a:lnTo>
                  <a:lnTo>
                    <a:pt x="323" y="291"/>
                  </a:lnTo>
                  <a:lnTo>
                    <a:pt x="317" y="291"/>
                  </a:lnTo>
                  <a:lnTo>
                    <a:pt x="310" y="289"/>
                  </a:lnTo>
                  <a:lnTo>
                    <a:pt x="302" y="287"/>
                  </a:lnTo>
                  <a:lnTo>
                    <a:pt x="295" y="285"/>
                  </a:lnTo>
                  <a:lnTo>
                    <a:pt x="287" y="285"/>
                  </a:lnTo>
                  <a:lnTo>
                    <a:pt x="279" y="283"/>
                  </a:lnTo>
                  <a:lnTo>
                    <a:pt x="272" y="281"/>
                  </a:lnTo>
                  <a:lnTo>
                    <a:pt x="264" y="279"/>
                  </a:lnTo>
                  <a:lnTo>
                    <a:pt x="255" y="279"/>
                  </a:lnTo>
                  <a:lnTo>
                    <a:pt x="247" y="277"/>
                  </a:lnTo>
                  <a:lnTo>
                    <a:pt x="238" y="275"/>
                  </a:lnTo>
                  <a:lnTo>
                    <a:pt x="228" y="274"/>
                  </a:lnTo>
                  <a:lnTo>
                    <a:pt x="221" y="272"/>
                  </a:lnTo>
                  <a:lnTo>
                    <a:pt x="211" y="270"/>
                  </a:lnTo>
                  <a:lnTo>
                    <a:pt x="203" y="268"/>
                  </a:lnTo>
                  <a:lnTo>
                    <a:pt x="194" y="266"/>
                  </a:lnTo>
                  <a:lnTo>
                    <a:pt x="186" y="264"/>
                  </a:lnTo>
                  <a:lnTo>
                    <a:pt x="177" y="262"/>
                  </a:lnTo>
                  <a:lnTo>
                    <a:pt x="169" y="260"/>
                  </a:lnTo>
                  <a:lnTo>
                    <a:pt x="160" y="256"/>
                  </a:lnTo>
                  <a:lnTo>
                    <a:pt x="150" y="255"/>
                  </a:lnTo>
                  <a:lnTo>
                    <a:pt x="143" y="253"/>
                  </a:lnTo>
                  <a:lnTo>
                    <a:pt x="133" y="249"/>
                  </a:lnTo>
                  <a:lnTo>
                    <a:pt x="125" y="247"/>
                  </a:lnTo>
                  <a:lnTo>
                    <a:pt x="116" y="245"/>
                  </a:lnTo>
                  <a:lnTo>
                    <a:pt x="108" y="241"/>
                  </a:lnTo>
                  <a:lnTo>
                    <a:pt x="99" y="239"/>
                  </a:lnTo>
                  <a:lnTo>
                    <a:pt x="91" y="236"/>
                  </a:lnTo>
                  <a:lnTo>
                    <a:pt x="86" y="234"/>
                  </a:lnTo>
                  <a:lnTo>
                    <a:pt x="76" y="230"/>
                  </a:lnTo>
                  <a:lnTo>
                    <a:pt x="70" y="228"/>
                  </a:lnTo>
                  <a:lnTo>
                    <a:pt x="63" y="226"/>
                  </a:lnTo>
                  <a:lnTo>
                    <a:pt x="57" y="224"/>
                  </a:lnTo>
                  <a:lnTo>
                    <a:pt x="49" y="220"/>
                  </a:lnTo>
                  <a:lnTo>
                    <a:pt x="44" y="217"/>
                  </a:lnTo>
                  <a:lnTo>
                    <a:pt x="38" y="215"/>
                  </a:lnTo>
                  <a:lnTo>
                    <a:pt x="32" y="211"/>
                  </a:lnTo>
                  <a:lnTo>
                    <a:pt x="23" y="203"/>
                  </a:lnTo>
                  <a:lnTo>
                    <a:pt x="15" y="198"/>
                  </a:lnTo>
                  <a:lnTo>
                    <a:pt x="8" y="192"/>
                  </a:lnTo>
                  <a:lnTo>
                    <a:pt x="4" y="184"/>
                  </a:lnTo>
                  <a:lnTo>
                    <a:pt x="0" y="177"/>
                  </a:lnTo>
                  <a:lnTo>
                    <a:pt x="2" y="171"/>
                  </a:lnTo>
                  <a:lnTo>
                    <a:pt x="4" y="159"/>
                  </a:lnTo>
                  <a:lnTo>
                    <a:pt x="10" y="150"/>
                  </a:lnTo>
                  <a:lnTo>
                    <a:pt x="13" y="144"/>
                  </a:lnTo>
                  <a:lnTo>
                    <a:pt x="21" y="139"/>
                  </a:lnTo>
                  <a:lnTo>
                    <a:pt x="27" y="135"/>
                  </a:lnTo>
                  <a:lnTo>
                    <a:pt x="34" y="129"/>
                  </a:lnTo>
                  <a:lnTo>
                    <a:pt x="40" y="123"/>
                  </a:lnTo>
                  <a:lnTo>
                    <a:pt x="49" y="120"/>
                  </a:lnTo>
                  <a:lnTo>
                    <a:pt x="59" y="114"/>
                  </a:lnTo>
                  <a:lnTo>
                    <a:pt x="68" y="108"/>
                  </a:lnTo>
                  <a:lnTo>
                    <a:pt x="76" y="104"/>
                  </a:lnTo>
                  <a:lnTo>
                    <a:pt x="87" y="101"/>
                  </a:lnTo>
                  <a:lnTo>
                    <a:pt x="93" y="97"/>
                  </a:lnTo>
                  <a:lnTo>
                    <a:pt x="99" y="95"/>
                  </a:lnTo>
                  <a:lnTo>
                    <a:pt x="106" y="93"/>
                  </a:lnTo>
                  <a:lnTo>
                    <a:pt x="112" y="91"/>
                  </a:lnTo>
                  <a:lnTo>
                    <a:pt x="116" y="87"/>
                  </a:lnTo>
                  <a:lnTo>
                    <a:pt x="124" y="85"/>
                  </a:lnTo>
                  <a:lnTo>
                    <a:pt x="129" y="83"/>
                  </a:lnTo>
                  <a:lnTo>
                    <a:pt x="135" y="82"/>
                  </a:lnTo>
                  <a:lnTo>
                    <a:pt x="141" y="78"/>
                  </a:lnTo>
                  <a:lnTo>
                    <a:pt x="146" y="76"/>
                  </a:lnTo>
                  <a:lnTo>
                    <a:pt x="152" y="74"/>
                  </a:lnTo>
                  <a:lnTo>
                    <a:pt x="160" y="72"/>
                  </a:lnTo>
                  <a:lnTo>
                    <a:pt x="165" y="68"/>
                  </a:lnTo>
                  <a:lnTo>
                    <a:pt x="171" y="66"/>
                  </a:lnTo>
                  <a:lnTo>
                    <a:pt x="177" y="64"/>
                  </a:lnTo>
                  <a:lnTo>
                    <a:pt x="184" y="63"/>
                  </a:lnTo>
                  <a:lnTo>
                    <a:pt x="190" y="61"/>
                  </a:lnTo>
                  <a:lnTo>
                    <a:pt x="198" y="59"/>
                  </a:lnTo>
                  <a:lnTo>
                    <a:pt x="205" y="57"/>
                  </a:lnTo>
                  <a:lnTo>
                    <a:pt x="211" y="57"/>
                  </a:lnTo>
                  <a:lnTo>
                    <a:pt x="217" y="53"/>
                  </a:lnTo>
                  <a:lnTo>
                    <a:pt x="224" y="51"/>
                  </a:lnTo>
                  <a:lnTo>
                    <a:pt x="230" y="49"/>
                  </a:lnTo>
                  <a:lnTo>
                    <a:pt x="238" y="47"/>
                  </a:lnTo>
                  <a:lnTo>
                    <a:pt x="243" y="45"/>
                  </a:lnTo>
                  <a:lnTo>
                    <a:pt x="249" y="44"/>
                  </a:lnTo>
                  <a:lnTo>
                    <a:pt x="257" y="42"/>
                  </a:lnTo>
                  <a:lnTo>
                    <a:pt x="264" y="42"/>
                  </a:lnTo>
                  <a:lnTo>
                    <a:pt x="270" y="38"/>
                  </a:lnTo>
                  <a:lnTo>
                    <a:pt x="276" y="38"/>
                  </a:lnTo>
                  <a:lnTo>
                    <a:pt x="283" y="36"/>
                  </a:lnTo>
                  <a:lnTo>
                    <a:pt x="289" y="34"/>
                  </a:lnTo>
                  <a:lnTo>
                    <a:pt x="295" y="32"/>
                  </a:lnTo>
                  <a:lnTo>
                    <a:pt x="302" y="30"/>
                  </a:lnTo>
                  <a:lnTo>
                    <a:pt x="308" y="28"/>
                  </a:lnTo>
                  <a:lnTo>
                    <a:pt x="314" y="28"/>
                  </a:lnTo>
                  <a:lnTo>
                    <a:pt x="437" y="11"/>
                  </a:lnTo>
                  <a:lnTo>
                    <a:pt x="437" y="1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8" name="Freeform 562"/>
            <p:cNvSpPr>
              <a:spLocks/>
            </p:cNvSpPr>
            <p:nvPr/>
          </p:nvSpPr>
          <p:spPr bwMode="auto">
            <a:xfrm>
              <a:off x="2703" y="2297"/>
              <a:ext cx="33" cy="50"/>
            </a:xfrm>
            <a:custGeom>
              <a:avLst/>
              <a:gdLst>
                <a:gd name="T0" fmla="*/ 0 w 66"/>
                <a:gd name="T1" fmla="*/ 15 h 100"/>
                <a:gd name="T2" fmla="*/ 6 w 66"/>
                <a:gd name="T3" fmla="*/ 11 h 100"/>
                <a:gd name="T4" fmla="*/ 13 w 66"/>
                <a:gd name="T5" fmla="*/ 7 h 100"/>
                <a:gd name="T6" fmla="*/ 21 w 66"/>
                <a:gd name="T7" fmla="*/ 3 h 100"/>
                <a:gd name="T8" fmla="*/ 30 w 66"/>
                <a:gd name="T9" fmla="*/ 0 h 100"/>
                <a:gd name="T10" fmla="*/ 30 w 66"/>
                <a:gd name="T11" fmla="*/ 5 h 100"/>
                <a:gd name="T12" fmla="*/ 30 w 66"/>
                <a:gd name="T13" fmla="*/ 11 h 100"/>
                <a:gd name="T14" fmla="*/ 30 w 66"/>
                <a:gd name="T15" fmla="*/ 19 h 100"/>
                <a:gd name="T16" fmla="*/ 32 w 66"/>
                <a:gd name="T17" fmla="*/ 26 h 100"/>
                <a:gd name="T18" fmla="*/ 32 w 66"/>
                <a:gd name="T19" fmla="*/ 34 h 100"/>
                <a:gd name="T20" fmla="*/ 36 w 66"/>
                <a:gd name="T21" fmla="*/ 43 h 100"/>
                <a:gd name="T22" fmla="*/ 38 w 66"/>
                <a:gd name="T23" fmla="*/ 51 h 100"/>
                <a:gd name="T24" fmla="*/ 40 w 66"/>
                <a:gd name="T25" fmla="*/ 58 h 100"/>
                <a:gd name="T26" fmla="*/ 44 w 66"/>
                <a:gd name="T27" fmla="*/ 64 h 100"/>
                <a:gd name="T28" fmla="*/ 46 w 66"/>
                <a:gd name="T29" fmla="*/ 70 h 100"/>
                <a:gd name="T30" fmla="*/ 49 w 66"/>
                <a:gd name="T31" fmla="*/ 76 h 100"/>
                <a:gd name="T32" fmla="*/ 53 w 66"/>
                <a:gd name="T33" fmla="*/ 81 h 100"/>
                <a:gd name="T34" fmla="*/ 57 w 66"/>
                <a:gd name="T35" fmla="*/ 87 h 100"/>
                <a:gd name="T36" fmla="*/ 63 w 66"/>
                <a:gd name="T37" fmla="*/ 91 h 100"/>
                <a:gd name="T38" fmla="*/ 65 w 66"/>
                <a:gd name="T39" fmla="*/ 95 h 100"/>
                <a:gd name="T40" fmla="*/ 66 w 66"/>
                <a:gd name="T41" fmla="*/ 97 h 100"/>
                <a:gd name="T42" fmla="*/ 46 w 66"/>
                <a:gd name="T43" fmla="*/ 100 h 100"/>
                <a:gd name="T44" fmla="*/ 0 w 66"/>
                <a:gd name="T45" fmla="*/ 51 h 100"/>
                <a:gd name="T46" fmla="*/ 0 w 66"/>
                <a:gd name="T47" fmla="*/ 47 h 100"/>
                <a:gd name="T48" fmla="*/ 0 w 66"/>
                <a:gd name="T49" fmla="*/ 41 h 100"/>
                <a:gd name="T50" fmla="*/ 0 w 66"/>
                <a:gd name="T51" fmla="*/ 34 h 100"/>
                <a:gd name="T52" fmla="*/ 0 w 66"/>
                <a:gd name="T53" fmla="*/ 28 h 100"/>
                <a:gd name="T54" fmla="*/ 0 w 66"/>
                <a:gd name="T55" fmla="*/ 22 h 100"/>
                <a:gd name="T56" fmla="*/ 0 w 66"/>
                <a:gd name="T57" fmla="*/ 15 h 100"/>
                <a:gd name="T58" fmla="*/ 0 w 66"/>
                <a:gd name="T59"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 h="100">
                  <a:moveTo>
                    <a:pt x="0" y="15"/>
                  </a:moveTo>
                  <a:lnTo>
                    <a:pt x="6" y="11"/>
                  </a:lnTo>
                  <a:lnTo>
                    <a:pt x="13" y="7"/>
                  </a:lnTo>
                  <a:lnTo>
                    <a:pt x="21" y="3"/>
                  </a:lnTo>
                  <a:lnTo>
                    <a:pt x="30" y="0"/>
                  </a:lnTo>
                  <a:lnTo>
                    <a:pt x="30" y="5"/>
                  </a:lnTo>
                  <a:lnTo>
                    <a:pt x="30" y="11"/>
                  </a:lnTo>
                  <a:lnTo>
                    <a:pt x="30" y="19"/>
                  </a:lnTo>
                  <a:lnTo>
                    <a:pt x="32" y="26"/>
                  </a:lnTo>
                  <a:lnTo>
                    <a:pt x="32" y="34"/>
                  </a:lnTo>
                  <a:lnTo>
                    <a:pt x="36" y="43"/>
                  </a:lnTo>
                  <a:lnTo>
                    <a:pt x="38" y="51"/>
                  </a:lnTo>
                  <a:lnTo>
                    <a:pt x="40" y="58"/>
                  </a:lnTo>
                  <a:lnTo>
                    <a:pt x="44" y="64"/>
                  </a:lnTo>
                  <a:lnTo>
                    <a:pt x="46" y="70"/>
                  </a:lnTo>
                  <a:lnTo>
                    <a:pt x="49" y="76"/>
                  </a:lnTo>
                  <a:lnTo>
                    <a:pt x="53" y="81"/>
                  </a:lnTo>
                  <a:lnTo>
                    <a:pt x="57" y="87"/>
                  </a:lnTo>
                  <a:lnTo>
                    <a:pt x="63" y="91"/>
                  </a:lnTo>
                  <a:lnTo>
                    <a:pt x="65" y="95"/>
                  </a:lnTo>
                  <a:lnTo>
                    <a:pt x="66" y="97"/>
                  </a:lnTo>
                  <a:lnTo>
                    <a:pt x="46" y="100"/>
                  </a:lnTo>
                  <a:lnTo>
                    <a:pt x="0" y="51"/>
                  </a:lnTo>
                  <a:lnTo>
                    <a:pt x="0" y="47"/>
                  </a:lnTo>
                  <a:lnTo>
                    <a:pt x="0" y="41"/>
                  </a:lnTo>
                  <a:lnTo>
                    <a:pt x="0" y="34"/>
                  </a:lnTo>
                  <a:lnTo>
                    <a:pt x="0" y="28"/>
                  </a:lnTo>
                  <a:lnTo>
                    <a:pt x="0" y="22"/>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899" name="Freeform 563"/>
            <p:cNvSpPr>
              <a:spLocks/>
            </p:cNvSpPr>
            <p:nvPr/>
          </p:nvSpPr>
          <p:spPr bwMode="auto">
            <a:xfrm>
              <a:off x="2776" y="2256"/>
              <a:ext cx="33" cy="55"/>
            </a:xfrm>
            <a:custGeom>
              <a:avLst/>
              <a:gdLst>
                <a:gd name="T0" fmla="*/ 0 w 67"/>
                <a:gd name="T1" fmla="*/ 15 h 110"/>
                <a:gd name="T2" fmla="*/ 8 w 67"/>
                <a:gd name="T3" fmla="*/ 9 h 110"/>
                <a:gd name="T4" fmla="*/ 15 w 67"/>
                <a:gd name="T5" fmla="*/ 6 h 110"/>
                <a:gd name="T6" fmla="*/ 23 w 67"/>
                <a:gd name="T7" fmla="*/ 2 h 110"/>
                <a:gd name="T8" fmla="*/ 31 w 67"/>
                <a:gd name="T9" fmla="*/ 0 h 110"/>
                <a:gd name="T10" fmla="*/ 31 w 67"/>
                <a:gd name="T11" fmla="*/ 7 h 110"/>
                <a:gd name="T12" fmla="*/ 31 w 67"/>
                <a:gd name="T13" fmla="*/ 15 h 110"/>
                <a:gd name="T14" fmla="*/ 31 w 67"/>
                <a:gd name="T15" fmla="*/ 25 h 110"/>
                <a:gd name="T16" fmla="*/ 33 w 67"/>
                <a:gd name="T17" fmla="*/ 34 h 110"/>
                <a:gd name="T18" fmla="*/ 34 w 67"/>
                <a:gd name="T19" fmla="*/ 44 h 110"/>
                <a:gd name="T20" fmla="*/ 36 w 67"/>
                <a:gd name="T21" fmla="*/ 53 h 110"/>
                <a:gd name="T22" fmla="*/ 38 w 67"/>
                <a:gd name="T23" fmla="*/ 61 h 110"/>
                <a:gd name="T24" fmla="*/ 42 w 67"/>
                <a:gd name="T25" fmla="*/ 68 h 110"/>
                <a:gd name="T26" fmla="*/ 44 w 67"/>
                <a:gd name="T27" fmla="*/ 74 h 110"/>
                <a:gd name="T28" fmla="*/ 48 w 67"/>
                <a:gd name="T29" fmla="*/ 80 h 110"/>
                <a:gd name="T30" fmla="*/ 50 w 67"/>
                <a:gd name="T31" fmla="*/ 85 h 110"/>
                <a:gd name="T32" fmla="*/ 53 w 67"/>
                <a:gd name="T33" fmla="*/ 89 h 110"/>
                <a:gd name="T34" fmla="*/ 57 w 67"/>
                <a:gd name="T35" fmla="*/ 95 h 110"/>
                <a:gd name="T36" fmla="*/ 63 w 67"/>
                <a:gd name="T37" fmla="*/ 101 h 110"/>
                <a:gd name="T38" fmla="*/ 65 w 67"/>
                <a:gd name="T39" fmla="*/ 104 h 110"/>
                <a:gd name="T40" fmla="*/ 67 w 67"/>
                <a:gd name="T41" fmla="*/ 104 h 110"/>
                <a:gd name="T42" fmla="*/ 48 w 67"/>
                <a:gd name="T43" fmla="*/ 110 h 110"/>
                <a:gd name="T44" fmla="*/ 0 w 67"/>
                <a:gd name="T45" fmla="*/ 61 h 110"/>
                <a:gd name="T46" fmla="*/ 0 w 67"/>
                <a:gd name="T47" fmla="*/ 59 h 110"/>
                <a:gd name="T48" fmla="*/ 0 w 67"/>
                <a:gd name="T49" fmla="*/ 55 h 110"/>
                <a:gd name="T50" fmla="*/ 0 w 67"/>
                <a:gd name="T51" fmla="*/ 51 h 110"/>
                <a:gd name="T52" fmla="*/ 0 w 67"/>
                <a:gd name="T53" fmla="*/ 45 h 110"/>
                <a:gd name="T54" fmla="*/ 0 w 67"/>
                <a:gd name="T55" fmla="*/ 38 h 110"/>
                <a:gd name="T56" fmla="*/ 0 w 67"/>
                <a:gd name="T57" fmla="*/ 30 h 110"/>
                <a:gd name="T58" fmla="*/ 0 w 67"/>
                <a:gd name="T59" fmla="*/ 23 h 110"/>
                <a:gd name="T60" fmla="*/ 0 w 67"/>
                <a:gd name="T61" fmla="*/ 15 h 110"/>
                <a:gd name="T62" fmla="*/ 0 w 67"/>
                <a:gd name="T63" fmla="*/ 1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0">
                  <a:moveTo>
                    <a:pt x="0" y="15"/>
                  </a:moveTo>
                  <a:lnTo>
                    <a:pt x="8" y="9"/>
                  </a:lnTo>
                  <a:lnTo>
                    <a:pt x="15" y="6"/>
                  </a:lnTo>
                  <a:lnTo>
                    <a:pt x="23" y="2"/>
                  </a:lnTo>
                  <a:lnTo>
                    <a:pt x="31" y="0"/>
                  </a:lnTo>
                  <a:lnTo>
                    <a:pt x="31" y="7"/>
                  </a:lnTo>
                  <a:lnTo>
                    <a:pt x="31" y="15"/>
                  </a:lnTo>
                  <a:lnTo>
                    <a:pt x="31" y="25"/>
                  </a:lnTo>
                  <a:lnTo>
                    <a:pt x="33" y="34"/>
                  </a:lnTo>
                  <a:lnTo>
                    <a:pt x="34" y="44"/>
                  </a:lnTo>
                  <a:lnTo>
                    <a:pt x="36" y="53"/>
                  </a:lnTo>
                  <a:lnTo>
                    <a:pt x="38" y="61"/>
                  </a:lnTo>
                  <a:lnTo>
                    <a:pt x="42" y="68"/>
                  </a:lnTo>
                  <a:lnTo>
                    <a:pt x="44" y="74"/>
                  </a:lnTo>
                  <a:lnTo>
                    <a:pt x="48" y="80"/>
                  </a:lnTo>
                  <a:lnTo>
                    <a:pt x="50" y="85"/>
                  </a:lnTo>
                  <a:lnTo>
                    <a:pt x="53" y="89"/>
                  </a:lnTo>
                  <a:lnTo>
                    <a:pt x="57" y="95"/>
                  </a:lnTo>
                  <a:lnTo>
                    <a:pt x="63" y="101"/>
                  </a:lnTo>
                  <a:lnTo>
                    <a:pt x="65" y="104"/>
                  </a:lnTo>
                  <a:lnTo>
                    <a:pt x="67" y="104"/>
                  </a:lnTo>
                  <a:lnTo>
                    <a:pt x="48" y="110"/>
                  </a:lnTo>
                  <a:lnTo>
                    <a:pt x="0" y="61"/>
                  </a:lnTo>
                  <a:lnTo>
                    <a:pt x="0" y="59"/>
                  </a:lnTo>
                  <a:lnTo>
                    <a:pt x="0" y="55"/>
                  </a:lnTo>
                  <a:lnTo>
                    <a:pt x="0" y="51"/>
                  </a:lnTo>
                  <a:lnTo>
                    <a:pt x="0" y="45"/>
                  </a:lnTo>
                  <a:lnTo>
                    <a:pt x="0" y="38"/>
                  </a:lnTo>
                  <a:lnTo>
                    <a:pt x="0" y="30"/>
                  </a:lnTo>
                  <a:lnTo>
                    <a:pt x="0" y="23"/>
                  </a:lnTo>
                  <a:lnTo>
                    <a:pt x="0" y="15"/>
                  </a:lnTo>
                  <a:lnTo>
                    <a:pt x="0" y="15"/>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0" name="Freeform 564"/>
            <p:cNvSpPr>
              <a:spLocks/>
            </p:cNvSpPr>
            <p:nvPr/>
          </p:nvSpPr>
          <p:spPr bwMode="auto">
            <a:xfrm>
              <a:off x="2859" y="2213"/>
              <a:ext cx="33" cy="60"/>
            </a:xfrm>
            <a:custGeom>
              <a:avLst/>
              <a:gdLst>
                <a:gd name="T0" fmla="*/ 0 w 66"/>
                <a:gd name="T1" fmla="*/ 16 h 120"/>
                <a:gd name="T2" fmla="*/ 7 w 66"/>
                <a:gd name="T3" fmla="*/ 12 h 120"/>
                <a:gd name="T4" fmla="*/ 15 w 66"/>
                <a:gd name="T5" fmla="*/ 8 h 120"/>
                <a:gd name="T6" fmla="*/ 22 w 66"/>
                <a:gd name="T7" fmla="*/ 4 h 120"/>
                <a:gd name="T8" fmla="*/ 30 w 66"/>
                <a:gd name="T9" fmla="*/ 0 h 120"/>
                <a:gd name="T10" fmla="*/ 30 w 66"/>
                <a:gd name="T11" fmla="*/ 10 h 120"/>
                <a:gd name="T12" fmla="*/ 30 w 66"/>
                <a:gd name="T13" fmla="*/ 21 h 120"/>
                <a:gd name="T14" fmla="*/ 30 w 66"/>
                <a:gd name="T15" fmla="*/ 27 h 120"/>
                <a:gd name="T16" fmla="*/ 30 w 66"/>
                <a:gd name="T17" fmla="*/ 33 h 120"/>
                <a:gd name="T18" fmla="*/ 30 w 66"/>
                <a:gd name="T19" fmla="*/ 38 h 120"/>
                <a:gd name="T20" fmla="*/ 32 w 66"/>
                <a:gd name="T21" fmla="*/ 44 h 120"/>
                <a:gd name="T22" fmla="*/ 34 w 66"/>
                <a:gd name="T23" fmla="*/ 54 h 120"/>
                <a:gd name="T24" fmla="*/ 36 w 66"/>
                <a:gd name="T25" fmla="*/ 63 h 120"/>
                <a:gd name="T26" fmla="*/ 38 w 66"/>
                <a:gd name="T27" fmla="*/ 71 h 120"/>
                <a:gd name="T28" fmla="*/ 41 w 66"/>
                <a:gd name="T29" fmla="*/ 78 h 120"/>
                <a:gd name="T30" fmla="*/ 43 w 66"/>
                <a:gd name="T31" fmla="*/ 84 h 120"/>
                <a:gd name="T32" fmla="*/ 47 w 66"/>
                <a:gd name="T33" fmla="*/ 90 h 120"/>
                <a:gd name="T34" fmla="*/ 49 w 66"/>
                <a:gd name="T35" fmla="*/ 93 h 120"/>
                <a:gd name="T36" fmla="*/ 53 w 66"/>
                <a:gd name="T37" fmla="*/ 99 h 120"/>
                <a:gd name="T38" fmla="*/ 57 w 66"/>
                <a:gd name="T39" fmla="*/ 105 h 120"/>
                <a:gd name="T40" fmla="*/ 62 w 66"/>
                <a:gd name="T41" fmla="*/ 109 h 120"/>
                <a:gd name="T42" fmla="*/ 64 w 66"/>
                <a:gd name="T43" fmla="*/ 112 h 120"/>
                <a:gd name="T44" fmla="*/ 66 w 66"/>
                <a:gd name="T45" fmla="*/ 112 h 120"/>
                <a:gd name="T46" fmla="*/ 47 w 66"/>
                <a:gd name="T47" fmla="*/ 120 h 120"/>
                <a:gd name="T48" fmla="*/ 0 w 66"/>
                <a:gd name="T49" fmla="*/ 69 h 120"/>
                <a:gd name="T50" fmla="*/ 0 w 66"/>
                <a:gd name="T51" fmla="*/ 67 h 120"/>
                <a:gd name="T52" fmla="*/ 0 w 66"/>
                <a:gd name="T53" fmla="*/ 63 h 120"/>
                <a:gd name="T54" fmla="*/ 0 w 66"/>
                <a:gd name="T55" fmla="*/ 57 h 120"/>
                <a:gd name="T56" fmla="*/ 0 w 66"/>
                <a:gd name="T57" fmla="*/ 52 h 120"/>
                <a:gd name="T58" fmla="*/ 0 w 66"/>
                <a:gd name="T59" fmla="*/ 42 h 120"/>
                <a:gd name="T60" fmla="*/ 0 w 66"/>
                <a:gd name="T61" fmla="*/ 35 h 120"/>
                <a:gd name="T62" fmla="*/ 0 w 66"/>
                <a:gd name="T63" fmla="*/ 25 h 120"/>
                <a:gd name="T64" fmla="*/ 0 w 66"/>
                <a:gd name="T65" fmla="*/ 16 h 120"/>
                <a:gd name="T66" fmla="*/ 0 w 66"/>
                <a:gd name="T67" fmla="*/ 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 h="120">
                  <a:moveTo>
                    <a:pt x="0" y="16"/>
                  </a:moveTo>
                  <a:lnTo>
                    <a:pt x="7" y="12"/>
                  </a:lnTo>
                  <a:lnTo>
                    <a:pt x="15" y="8"/>
                  </a:lnTo>
                  <a:lnTo>
                    <a:pt x="22" y="4"/>
                  </a:lnTo>
                  <a:lnTo>
                    <a:pt x="30" y="0"/>
                  </a:lnTo>
                  <a:lnTo>
                    <a:pt x="30" y="10"/>
                  </a:lnTo>
                  <a:lnTo>
                    <a:pt x="30" y="21"/>
                  </a:lnTo>
                  <a:lnTo>
                    <a:pt x="30" y="27"/>
                  </a:lnTo>
                  <a:lnTo>
                    <a:pt x="30" y="33"/>
                  </a:lnTo>
                  <a:lnTo>
                    <a:pt x="30" y="38"/>
                  </a:lnTo>
                  <a:lnTo>
                    <a:pt x="32" y="44"/>
                  </a:lnTo>
                  <a:lnTo>
                    <a:pt x="34" y="54"/>
                  </a:lnTo>
                  <a:lnTo>
                    <a:pt x="36" y="63"/>
                  </a:lnTo>
                  <a:lnTo>
                    <a:pt x="38" y="71"/>
                  </a:lnTo>
                  <a:lnTo>
                    <a:pt x="41" y="78"/>
                  </a:lnTo>
                  <a:lnTo>
                    <a:pt x="43" y="84"/>
                  </a:lnTo>
                  <a:lnTo>
                    <a:pt x="47" y="90"/>
                  </a:lnTo>
                  <a:lnTo>
                    <a:pt x="49" y="93"/>
                  </a:lnTo>
                  <a:lnTo>
                    <a:pt x="53" y="99"/>
                  </a:lnTo>
                  <a:lnTo>
                    <a:pt x="57" y="105"/>
                  </a:lnTo>
                  <a:lnTo>
                    <a:pt x="62" y="109"/>
                  </a:lnTo>
                  <a:lnTo>
                    <a:pt x="64" y="112"/>
                  </a:lnTo>
                  <a:lnTo>
                    <a:pt x="66" y="112"/>
                  </a:lnTo>
                  <a:lnTo>
                    <a:pt x="47" y="120"/>
                  </a:lnTo>
                  <a:lnTo>
                    <a:pt x="0" y="69"/>
                  </a:lnTo>
                  <a:lnTo>
                    <a:pt x="0" y="67"/>
                  </a:lnTo>
                  <a:lnTo>
                    <a:pt x="0" y="63"/>
                  </a:lnTo>
                  <a:lnTo>
                    <a:pt x="0" y="57"/>
                  </a:lnTo>
                  <a:lnTo>
                    <a:pt x="0" y="52"/>
                  </a:lnTo>
                  <a:lnTo>
                    <a:pt x="0" y="42"/>
                  </a:lnTo>
                  <a:lnTo>
                    <a:pt x="0" y="35"/>
                  </a:lnTo>
                  <a:lnTo>
                    <a:pt x="0" y="25"/>
                  </a:lnTo>
                  <a:lnTo>
                    <a:pt x="0" y="16"/>
                  </a:lnTo>
                  <a:lnTo>
                    <a:pt x="0" y="1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1" name="Freeform 565"/>
            <p:cNvSpPr>
              <a:spLocks/>
            </p:cNvSpPr>
            <p:nvPr/>
          </p:nvSpPr>
          <p:spPr bwMode="auto">
            <a:xfrm>
              <a:off x="2662" y="2577"/>
              <a:ext cx="52" cy="28"/>
            </a:xfrm>
            <a:custGeom>
              <a:avLst/>
              <a:gdLst>
                <a:gd name="T0" fmla="*/ 10 w 105"/>
                <a:gd name="T1" fmla="*/ 46 h 55"/>
                <a:gd name="T2" fmla="*/ 6 w 105"/>
                <a:gd name="T3" fmla="*/ 40 h 55"/>
                <a:gd name="T4" fmla="*/ 4 w 105"/>
                <a:gd name="T5" fmla="*/ 33 h 55"/>
                <a:gd name="T6" fmla="*/ 2 w 105"/>
                <a:gd name="T7" fmla="*/ 23 h 55"/>
                <a:gd name="T8" fmla="*/ 0 w 105"/>
                <a:gd name="T9" fmla="*/ 16 h 55"/>
                <a:gd name="T10" fmla="*/ 6 w 105"/>
                <a:gd name="T11" fmla="*/ 16 h 55"/>
                <a:gd name="T12" fmla="*/ 13 w 105"/>
                <a:gd name="T13" fmla="*/ 16 h 55"/>
                <a:gd name="T14" fmla="*/ 21 w 105"/>
                <a:gd name="T15" fmla="*/ 17 h 55"/>
                <a:gd name="T16" fmla="*/ 31 w 105"/>
                <a:gd name="T17" fmla="*/ 17 h 55"/>
                <a:gd name="T18" fmla="*/ 38 w 105"/>
                <a:gd name="T19" fmla="*/ 17 h 55"/>
                <a:gd name="T20" fmla="*/ 48 w 105"/>
                <a:gd name="T21" fmla="*/ 17 h 55"/>
                <a:gd name="T22" fmla="*/ 55 w 105"/>
                <a:gd name="T23" fmla="*/ 16 h 55"/>
                <a:gd name="T24" fmla="*/ 63 w 105"/>
                <a:gd name="T25" fmla="*/ 16 h 55"/>
                <a:gd name="T26" fmla="*/ 69 w 105"/>
                <a:gd name="T27" fmla="*/ 14 h 55"/>
                <a:gd name="T28" fmla="*/ 76 w 105"/>
                <a:gd name="T29" fmla="*/ 14 h 55"/>
                <a:gd name="T30" fmla="*/ 80 w 105"/>
                <a:gd name="T31" fmla="*/ 12 h 55"/>
                <a:gd name="T32" fmla="*/ 86 w 105"/>
                <a:gd name="T33" fmla="*/ 10 h 55"/>
                <a:gd name="T34" fmla="*/ 95 w 105"/>
                <a:gd name="T35" fmla="*/ 6 h 55"/>
                <a:gd name="T36" fmla="*/ 101 w 105"/>
                <a:gd name="T37" fmla="*/ 2 h 55"/>
                <a:gd name="T38" fmla="*/ 103 w 105"/>
                <a:gd name="T39" fmla="*/ 0 h 55"/>
                <a:gd name="T40" fmla="*/ 105 w 105"/>
                <a:gd name="T41" fmla="*/ 0 h 55"/>
                <a:gd name="T42" fmla="*/ 103 w 105"/>
                <a:gd name="T43" fmla="*/ 21 h 55"/>
                <a:gd name="T44" fmla="*/ 42 w 105"/>
                <a:gd name="T45" fmla="*/ 55 h 55"/>
                <a:gd name="T46" fmla="*/ 38 w 105"/>
                <a:gd name="T47" fmla="*/ 54 h 55"/>
                <a:gd name="T48" fmla="*/ 32 w 105"/>
                <a:gd name="T49" fmla="*/ 52 h 55"/>
                <a:gd name="T50" fmla="*/ 25 w 105"/>
                <a:gd name="T51" fmla="*/ 50 h 55"/>
                <a:gd name="T52" fmla="*/ 21 w 105"/>
                <a:gd name="T53" fmla="*/ 48 h 55"/>
                <a:gd name="T54" fmla="*/ 15 w 105"/>
                <a:gd name="T55" fmla="*/ 46 h 55"/>
                <a:gd name="T56" fmla="*/ 10 w 105"/>
                <a:gd name="T57" fmla="*/ 46 h 55"/>
                <a:gd name="T58" fmla="*/ 10 w 105"/>
                <a:gd name="T59" fmla="*/ 4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5" h="55">
                  <a:moveTo>
                    <a:pt x="10" y="46"/>
                  </a:moveTo>
                  <a:lnTo>
                    <a:pt x="6" y="40"/>
                  </a:lnTo>
                  <a:lnTo>
                    <a:pt x="4" y="33"/>
                  </a:lnTo>
                  <a:lnTo>
                    <a:pt x="2" y="23"/>
                  </a:lnTo>
                  <a:lnTo>
                    <a:pt x="0" y="16"/>
                  </a:lnTo>
                  <a:lnTo>
                    <a:pt x="6" y="16"/>
                  </a:lnTo>
                  <a:lnTo>
                    <a:pt x="13" y="16"/>
                  </a:lnTo>
                  <a:lnTo>
                    <a:pt x="21" y="17"/>
                  </a:lnTo>
                  <a:lnTo>
                    <a:pt x="31" y="17"/>
                  </a:lnTo>
                  <a:lnTo>
                    <a:pt x="38" y="17"/>
                  </a:lnTo>
                  <a:lnTo>
                    <a:pt x="48" y="17"/>
                  </a:lnTo>
                  <a:lnTo>
                    <a:pt x="55" y="16"/>
                  </a:lnTo>
                  <a:lnTo>
                    <a:pt x="63" y="16"/>
                  </a:lnTo>
                  <a:lnTo>
                    <a:pt x="69" y="14"/>
                  </a:lnTo>
                  <a:lnTo>
                    <a:pt x="76" y="14"/>
                  </a:lnTo>
                  <a:lnTo>
                    <a:pt x="80" y="12"/>
                  </a:lnTo>
                  <a:lnTo>
                    <a:pt x="86" y="10"/>
                  </a:lnTo>
                  <a:lnTo>
                    <a:pt x="95" y="6"/>
                  </a:lnTo>
                  <a:lnTo>
                    <a:pt x="101" y="2"/>
                  </a:lnTo>
                  <a:lnTo>
                    <a:pt x="103" y="0"/>
                  </a:lnTo>
                  <a:lnTo>
                    <a:pt x="105" y="0"/>
                  </a:lnTo>
                  <a:lnTo>
                    <a:pt x="103" y="21"/>
                  </a:lnTo>
                  <a:lnTo>
                    <a:pt x="42" y="55"/>
                  </a:lnTo>
                  <a:lnTo>
                    <a:pt x="38" y="54"/>
                  </a:lnTo>
                  <a:lnTo>
                    <a:pt x="32" y="52"/>
                  </a:lnTo>
                  <a:lnTo>
                    <a:pt x="25" y="50"/>
                  </a:lnTo>
                  <a:lnTo>
                    <a:pt x="21" y="48"/>
                  </a:lnTo>
                  <a:lnTo>
                    <a:pt x="15" y="46"/>
                  </a:lnTo>
                  <a:lnTo>
                    <a:pt x="10" y="46"/>
                  </a:lnTo>
                  <a:lnTo>
                    <a:pt x="10" y="46"/>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2" name="Freeform 566"/>
            <p:cNvSpPr>
              <a:spLocks/>
            </p:cNvSpPr>
            <p:nvPr/>
          </p:nvSpPr>
          <p:spPr bwMode="auto">
            <a:xfrm>
              <a:off x="2646" y="2497"/>
              <a:ext cx="57" cy="27"/>
            </a:xfrm>
            <a:custGeom>
              <a:avLst/>
              <a:gdLst>
                <a:gd name="T0" fmla="*/ 6 w 114"/>
                <a:gd name="T1" fmla="*/ 43 h 53"/>
                <a:gd name="T2" fmla="*/ 4 w 114"/>
                <a:gd name="T3" fmla="*/ 34 h 53"/>
                <a:gd name="T4" fmla="*/ 4 w 114"/>
                <a:gd name="T5" fmla="*/ 24 h 53"/>
                <a:gd name="T6" fmla="*/ 0 w 114"/>
                <a:gd name="T7" fmla="*/ 17 h 53"/>
                <a:gd name="T8" fmla="*/ 0 w 114"/>
                <a:gd name="T9" fmla="*/ 11 h 53"/>
                <a:gd name="T10" fmla="*/ 7 w 114"/>
                <a:gd name="T11" fmla="*/ 13 h 53"/>
                <a:gd name="T12" fmla="*/ 17 w 114"/>
                <a:gd name="T13" fmla="*/ 15 h 53"/>
                <a:gd name="T14" fmla="*/ 26 w 114"/>
                <a:gd name="T15" fmla="*/ 15 h 53"/>
                <a:gd name="T16" fmla="*/ 36 w 114"/>
                <a:gd name="T17" fmla="*/ 17 h 53"/>
                <a:gd name="T18" fmla="*/ 45 w 114"/>
                <a:gd name="T19" fmla="*/ 15 h 53"/>
                <a:gd name="T20" fmla="*/ 55 w 114"/>
                <a:gd name="T21" fmla="*/ 15 h 53"/>
                <a:gd name="T22" fmla="*/ 63 w 114"/>
                <a:gd name="T23" fmla="*/ 15 h 53"/>
                <a:gd name="T24" fmla="*/ 70 w 114"/>
                <a:gd name="T25" fmla="*/ 15 h 53"/>
                <a:gd name="T26" fmla="*/ 76 w 114"/>
                <a:gd name="T27" fmla="*/ 13 h 53"/>
                <a:gd name="T28" fmla="*/ 83 w 114"/>
                <a:gd name="T29" fmla="*/ 11 h 53"/>
                <a:gd name="T30" fmla="*/ 89 w 114"/>
                <a:gd name="T31" fmla="*/ 11 h 53"/>
                <a:gd name="T32" fmla="*/ 95 w 114"/>
                <a:gd name="T33" fmla="*/ 9 h 53"/>
                <a:gd name="T34" fmla="*/ 102 w 114"/>
                <a:gd name="T35" fmla="*/ 5 h 53"/>
                <a:gd name="T36" fmla="*/ 108 w 114"/>
                <a:gd name="T37" fmla="*/ 2 h 53"/>
                <a:gd name="T38" fmla="*/ 112 w 114"/>
                <a:gd name="T39" fmla="*/ 0 h 53"/>
                <a:gd name="T40" fmla="*/ 114 w 114"/>
                <a:gd name="T41" fmla="*/ 0 h 53"/>
                <a:gd name="T42" fmla="*/ 112 w 114"/>
                <a:gd name="T43" fmla="*/ 21 h 53"/>
                <a:gd name="T44" fmla="*/ 49 w 114"/>
                <a:gd name="T45" fmla="*/ 53 h 53"/>
                <a:gd name="T46" fmla="*/ 47 w 114"/>
                <a:gd name="T47" fmla="*/ 53 h 53"/>
                <a:gd name="T48" fmla="*/ 45 w 114"/>
                <a:gd name="T49" fmla="*/ 53 h 53"/>
                <a:gd name="T50" fmla="*/ 42 w 114"/>
                <a:gd name="T51" fmla="*/ 51 h 53"/>
                <a:gd name="T52" fmla="*/ 36 w 114"/>
                <a:gd name="T53" fmla="*/ 49 h 53"/>
                <a:gd name="T54" fmla="*/ 28 w 114"/>
                <a:gd name="T55" fmla="*/ 47 h 53"/>
                <a:gd name="T56" fmla="*/ 23 w 114"/>
                <a:gd name="T57" fmla="*/ 47 h 53"/>
                <a:gd name="T58" fmla="*/ 13 w 114"/>
                <a:gd name="T59" fmla="*/ 45 h 53"/>
                <a:gd name="T60" fmla="*/ 6 w 114"/>
                <a:gd name="T61" fmla="*/ 43 h 53"/>
                <a:gd name="T62" fmla="*/ 6 w 114"/>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 h="53">
                  <a:moveTo>
                    <a:pt x="6" y="43"/>
                  </a:moveTo>
                  <a:lnTo>
                    <a:pt x="4" y="34"/>
                  </a:lnTo>
                  <a:lnTo>
                    <a:pt x="4" y="24"/>
                  </a:lnTo>
                  <a:lnTo>
                    <a:pt x="0" y="17"/>
                  </a:lnTo>
                  <a:lnTo>
                    <a:pt x="0" y="11"/>
                  </a:lnTo>
                  <a:lnTo>
                    <a:pt x="7" y="13"/>
                  </a:lnTo>
                  <a:lnTo>
                    <a:pt x="17" y="15"/>
                  </a:lnTo>
                  <a:lnTo>
                    <a:pt x="26" y="15"/>
                  </a:lnTo>
                  <a:lnTo>
                    <a:pt x="36" y="17"/>
                  </a:lnTo>
                  <a:lnTo>
                    <a:pt x="45" y="15"/>
                  </a:lnTo>
                  <a:lnTo>
                    <a:pt x="55" y="15"/>
                  </a:lnTo>
                  <a:lnTo>
                    <a:pt x="63" y="15"/>
                  </a:lnTo>
                  <a:lnTo>
                    <a:pt x="70" y="15"/>
                  </a:lnTo>
                  <a:lnTo>
                    <a:pt x="76" y="13"/>
                  </a:lnTo>
                  <a:lnTo>
                    <a:pt x="83" y="11"/>
                  </a:lnTo>
                  <a:lnTo>
                    <a:pt x="89" y="11"/>
                  </a:lnTo>
                  <a:lnTo>
                    <a:pt x="95" y="9"/>
                  </a:lnTo>
                  <a:lnTo>
                    <a:pt x="102" y="5"/>
                  </a:lnTo>
                  <a:lnTo>
                    <a:pt x="108" y="2"/>
                  </a:lnTo>
                  <a:lnTo>
                    <a:pt x="112" y="0"/>
                  </a:lnTo>
                  <a:lnTo>
                    <a:pt x="114" y="0"/>
                  </a:lnTo>
                  <a:lnTo>
                    <a:pt x="112" y="21"/>
                  </a:lnTo>
                  <a:lnTo>
                    <a:pt x="49" y="53"/>
                  </a:lnTo>
                  <a:lnTo>
                    <a:pt x="47" y="53"/>
                  </a:lnTo>
                  <a:lnTo>
                    <a:pt x="45" y="53"/>
                  </a:lnTo>
                  <a:lnTo>
                    <a:pt x="42" y="51"/>
                  </a:lnTo>
                  <a:lnTo>
                    <a:pt x="36" y="49"/>
                  </a:lnTo>
                  <a:lnTo>
                    <a:pt x="28" y="47"/>
                  </a:lnTo>
                  <a:lnTo>
                    <a:pt x="23" y="47"/>
                  </a:lnTo>
                  <a:lnTo>
                    <a:pt x="13" y="45"/>
                  </a:lnTo>
                  <a:lnTo>
                    <a:pt x="6" y="43"/>
                  </a:lnTo>
                  <a:lnTo>
                    <a:pt x="6" y="43"/>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3" name="Freeform 567"/>
            <p:cNvSpPr>
              <a:spLocks/>
            </p:cNvSpPr>
            <p:nvPr/>
          </p:nvSpPr>
          <p:spPr bwMode="auto">
            <a:xfrm>
              <a:off x="2632" y="2407"/>
              <a:ext cx="60" cy="29"/>
            </a:xfrm>
            <a:custGeom>
              <a:avLst/>
              <a:gdLst>
                <a:gd name="T0" fmla="*/ 6 w 120"/>
                <a:gd name="T1" fmla="*/ 44 h 57"/>
                <a:gd name="T2" fmla="*/ 4 w 120"/>
                <a:gd name="T3" fmla="*/ 34 h 57"/>
                <a:gd name="T4" fmla="*/ 2 w 120"/>
                <a:gd name="T5" fmla="*/ 27 h 57"/>
                <a:gd name="T6" fmla="*/ 2 w 120"/>
                <a:gd name="T7" fmla="*/ 19 h 57"/>
                <a:gd name="T8" fmla="*/ 0 w 120"/>
                <a:gd name="T9" fmla="*/ 11 h 57"/>
                <a:gd name="T10" fmla="*/ 10 w 120"/>
                <a:gd name="T11" fmla="*/ 13 h 57"/>
                <a:gd name="T12" fmla="*/ 19 w 120"/>
                <a:gd name="T13" fmla="*/ 15 h 57"/>
                <a:gd name="T14" fmla="*/ 25 w 120"/>
                <a:gd name="T15" fmla="*/ 15 h 57"/>
                <a:gd name="T16" fmla="*/ 31 w 120"/>
                <a:gd name="T17" fmla="*/ 17 h 57"/>
                <a:gd name="T18" fmla="*/ 36 w 120"/>
                <a:gd name="T19" fmla="*/ 17 h 57"/>
                <a:gd name="T20" fmla="*/ 44 w 120"/>
                <a:gd name="T21" fmla="*/ 19 h 57"/>
                <a:gd name="T22" fmla="*/ 54 w 120"/>
                <a:gd name="T23" fmla="*/ 19 h 57"/>
                <a:gd name="T24" fmla="*/ 61 w 120"/>
                <a:gd name="T25" fmla="*/ 19 h 57"/>
                <a:gd name="T26" fmla="*/ 69 w 120"/>
                <a:gd name="T27" fmla="*/ 17 h 57"/>
                <a:gd name="T28" fmla="*/ 76 w 120"/>
                <a:gd name="T29" fmla="*/ 17 h 57"/>
                <a:gd name="T30" fmla="*/ 82 w 120"/>
                <a:gd name="T31" fmla="*/ 13 h 57"/>
                <a:gd name="T32" fmla="*/ 90 w 120"/>
                <a:gd name="T33" fmla="*/ 13 h 57"/>
                <a:gd name="T34" fmla="*/ 95 w 120"/>
                <a:gd name="T35" fmla="*/ 11 h 57"/>
                <a:gd name="T36" fmla="*/ 101 w 120"/>
                <a:gd name="T37" fmla="*/ 10 h 57"/>
                <a:gd name="T38" fmla="*/ 109 w 120"/>
                <a:gd name="T39" fmla="*/ 6 h 57"/>
                <a:gd name="T40" fmla="*/ 114 w 120"/>
                <a:gd name="T41" fmla="*/ 4 h 57"/>
                <a:gd name="T42" fmla="*/ 118 w 120"/>
                <a:gd name="T43" fmla="*/ 0 h 57"/>
                <a:gd name="T44" fmla="*/ 120 w 120"/>
                <a:gd name="T45" fmla="*/ 0 h 57"/>
                <a:gd name="T46" fmla="*/ 118 w 120"/>
                <a:gd name="T47" fmla="*/ 23 h 57"/>
                <a:gd name="T48" fmla="*/ 57 w 120"/>
                <a:gd name="T49" fmla="*/ 57 h 57"/>
                <a:gd name="T50" fmla="*/ 55 w 120"/>
                <a:gd name="T51" fmla="*/ 55 h 57"/>
                <a:gd name="T52" fmla="*/ 52 w 120"/>
                <a:gd name="T53" fmla="*/ 55 h 57"/>
                <a:gd name="T54" fmla="*/ 46 w 120"/>
                <a:gd name="T55" fmla="*/ 51 h 57"/>
                <a:gd name="T56" fmla="*/ 40 w 120"/>
                <a:gd name="T57" fmla="*/ 51 h 57"/>
                <a:gd name="T58" fmla="*/ 31 w 120"/>
                <a:gd name="T59" fmla="*/ 49 h 57"/>
                <a:gd name="T60" fmla="*/ 23 w 120"/>
                <a:gd name="T61" fmla="*/ 48 h 57"/>
                <a:gd name="T62" fmla="*/ 14 w 120"/>
                <a:gd name="T63" fmla="*/ 46 h 57"/>
                <a:gd name="T64" fmla="*/ 6 w 120"/>
                <a:gd name="T65" fmla="*/ 44 h 57"/>
                <a:gd name="T66" fmla="*/ 6 w 120"/>
                <a:gd name="T67"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57">
                  <a:moveTo>
                    <a:pt x="6" y="44"/>
                  </a:moveTo>
                  <a:lnTo>
                    <a:pt x="4" y="34"/>
                  </a:lnTo>
                  <a:lnTo>
                    <a:pt x="2" y="27"/>
                  </a:lnTo>
                  <a:lnTo>
                    <a:pt x="2" y="19"/>
                  </a:lnTo>
                  <a:lnTo>
                    <a:pt x="0" y="11"/>
                  </a:lnTo>
                  <a:lnTo>
                    <a:pt x="10" y="13"/>
                  </a:lnTo>
                  <a:lnTo>
                    <a:pt x="19" y="15"/>
                  </a:lnTo>
                  <a:lnTo>
                    <a:pt x="25" y="15"/>
                  </a:lnTo>
                  <a:lnTo>
                    <a:pt x="31" y="17"/>
                  </a:lnTo>
                  <a:lnTo>
                    <a:pt x="36" y="17"/>
                  </a:lnTo>
                  <a:lnTo>
                    <a:pt x="44" y="19"/>
                  </a:lnTo>
                  <a:lnTo>
                    <a:pt x="54" y="19"/>
                  </a:lnTo>
                  <a:lnTo>
                    <a:pt x="61" y="19"/>
                  </a:lnTo>
                  <a:lnTo>
                    <a:pt x="69" y="17"/>
                  </a:lnTo>
                  <a:lnTo>
                    <a:pt x="76" y="17"/>
                  </a:lnTo>
                  <a:lnTo>
                    <a:pt x="82" y="13"/>
                  </a:lnTo>
                  <a:lnTo>
                    <a:pt x="90" y="13"/>
                  </a:lnTo>
                  <a:lnTo>
                    <a:pt x="95" y="11"/>
                  </a:lnTo>
                  <a:lnTo>
                    <a:pt x="101" y="10"/>
                  </a:lnTo>
                  <a:lnTo>
                    <a:pt x="109" y="6"/>
                  </a:lnTo>
                  <a:lnTo>
                    <a:pt x="114" y="4"/>
                  </a:lnTo>
                  <a:lnTo>
                    <a:pt x="118" y="0"/>
                  </a:lnTo>
                  <a:lnTo>
                    <a:pt x="120" y="0"/>
                  </a:lnTo>
                  <a:lnTo>
                    <a:pt x="118" y="23"/>
                  </a:lnTo>
                  <a:lnTo>
                    <a:pt x="57" y="57"/>
                  </a:lnTo>
                  <a:lnTo>
                    <a:pt x="55" y="55"/>
                  </a:lnTo>
                  <a:lnTo>
                    <a:pt x="52" y="55"/>
                  </a:lnTo>
                  <a:lnTo>
                    <a:pt x="46" y="51"/>
                  </a:lnTo>
                  <a:lnTo>
                    <a:pt x="40" y="51"/>
                  </a:lnTo>
                  <a:lnTo>
                    <a:pt x="31" y="49"/>
                  </a:lnTo>
                  <a:lnTo>
                    <a:pt x="23" y="48"/>
                  </a:lnTo>
                  <a:lnTo>
                    <a:pt x="14" y="46"/>
                  </a:lnTo>
                  <a:lnTo>
                    <a:pt x="6" y="44"/>
                  </a:lnTo>
                  <a:lnTo>
                    <a:pt x="6" y="44"/>
                  </a:lnTo>
                  <a:close/>
                </a:path>
              </a:pathLst>
            </a:custGeom>
            <a:solidFill>
              <a:srgbClr val="FFFF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4" name="Freeform 568"/>
            <p:cNvSpPr>
              <a:spLocks/>
            </p:cNvSpPr>
            <p:nvPr/>
          </p:nvSpPr>
          <p:spPr bwMode="auto">
            <a:xfrm>
              <a:off x="2396" y="2591"/>
              <a:ext cx="602" cy="93"/>
            </a:xfrm>
            <a:custGeom>
              <a:avLst/>
              <a:gdLst>
                <a:gd name="T0" fmla="*/ 6 w 1203"/>
                <a:gd name="T1" fmla="*/ 156 h 184"/>
                <a:gd name="T2" fmla="*/ 32 w 1203"/>
                <a:gd name="T3" fmla="*/ 159 h 184"/>
                <a:gd name="T4" fmla="*/ 57 w 1203"/>
                <a:gd name="T5" fmla="*/ 163 h 184"/>
                <a:gd name="T6" fmla="*/ 84 w 1203"/>
                <a:gd name="T7" fmla="*/ 165 h 184"/>
                <a:gd name="T8" fmla="*/ 116 w 1203"/>
                <a:gd name="T9" fmla="*/ 169 h 184"/>
                <a:gd name="T10" fmla="*/ 154 w 1203"/>
                <a:gd name="T11" fmla="*/ 171 h 184"/>
                <a:gd name="T12" fmla="*/ 198 w 1203"/>
                <a:gd name="T13" fmla="*/ 175 h 184"/>
                <a:gd name="T14" fmla="*/ 241 w 1203"/>
                <a:gd name="T15" fmla="*/ 177 h 184"/>
                <a:gd name="T16" fmla="*/ 291 w 1203"/>
                <a:gd name="T17" fmla="*/ 180 h 184"/>
                <a:gd name="T18" fmla="*/ 344 w 1203"/>
                <a:gd name="T19" fmla="*/ 182 h 184"/>
                <a:gd name="T20" fmla="*/ 401 w 1203"/>
                <a:gd name="T21" fmla="*/ 182 h 184"/>
                <a:gd name="T22" fmla="*/ 458 w 1203"/>
                <a:gd name="T23" fmla="*/ 182 h 184"/>
                <a:gd name="T24" fmla="*/ 519 w 1203"/>
                <a:gd name="T25" fmla="*/ 178 h 184"/>
                <a:gd name="T26" fmla="*/ 580 w 1203"/>
                <a:gd name="T27" fmla="*/ 175 h 184"/>
                <a:gd name="T28" fmla="*/ 644 w 1203"/>
                <a:gd name="T29" fmla="*/ 171 h 184"/>
                <a:gd name="T30" fmla="*/ 707 w 1203"/>
                <a:gd name="T31" fmla="*/ 163 h 184"/>
                <a:gd name="T32" fmla="*/ 766 w 1203"/>
                <a:gd name="T33" fmla="*/ 154 h 184"/>
                <a:gd name="T34" fmla="*/ 821 w 1203"/>
                <a:gd name="T35" fmla="*/ 144 h 184"/>
                <a:gd name="T36" fmla="*/ 874 w 1203"/>
                <a:gd name="T37" fmla="*/ 133 h 184"/>
                <a:gd name="T38" fmla="*/ 922 w 1203"/>
                <a:gd name="T39" fmla="*/ 121 h 184"/>
                <a:gd name="T40" fmla="*/ 969 w 1203"/>
                <a:gd name="T41" fmla="*/ 108 h 184"/>
                <a:gd name="T42" fmla="*/ 1013 w 1203"/>
                <a:gd name="T43" fmla="*/ 97 h 184"/>
                <a:gd name="T44" fmla="*/ 1051 w 1203"/>
                <a:gd name="T45" fmla="*/ 83 h 184"/>
                <a:gd name="T46" fmla="*/ 1085 w 1203"/>
                <a:gd name="T47" fmla="*/ 72 h 184"/>
                <a:gd name="T48" fmla="*/ 1116 w 1203"/>
                <a:gd name="T49" fmla="*/ 61 h 184"/>
                <a:gd name="T50" fmla="*/ 1142 w 1203"/>
                <a:gd name="T51" fmla="*/ 49 h 184"/>
                <a:gd name="T52" fmla="*/ 1169 w 1203"/>
                <a:gd name="T53" fmla="*/ 38 h 184"/>
                <a:gd name="T54" fmla="*/ 1199 w 1203"/>
                <a:gd name="T55" fmla="*/ 26 h 184"/>
                <a:gd name="T56" fmla="*/ 1196 w 1203"/>
                <a:gd name="T57" fmla="*/ 4 h 184"/>
                <a:gd name="T58" fmla="*/ 1173 w 1203"/>
                <a:gd name="T59" fmla="*/ 13 h 184"/>
                <a:gd name="T60" fmla="*/ 1135 w 1203"/>
                <a:gd name="T61" fmla="*/ 30 h 184"/>
                <a:gd name="T62" fmla="*/ 1110 w 1203"/>
                <a:gd name="T63" fmla="*/ 38 h 184"/>
                <a:gd name="T64" fmla="*/ 1082 w 1203"/>
                <a:gd name="T65" fmla="*/ 49 h 184"/>
                <a:gd name="T66" fmla="*/ 1047 w 1203"/>
                <a:gd name="T67" fmla="*/ 61 h 184"/>
                <a:gd name="T68" fmla="*/ 1009 w 1203"/>
                <a:gd name="T69" fmla="*/ 70 h 184"/>
                <a:gd name="T70" fmla="*/ 966 w 1203"/>
                <a:gd name="T71" fmla="*/ 82 h 184"/>
                <a:gd name="T72" fmla="*/ 920 w 1203"/>
                <a:gd name="T73" fmla="*/ 91 h 184"/>
                <a:gd name="T74" fmla="*/ 869 w 1203"/>
                <a:gd name="T75" fmla="*/ 101 h 184"/>
                <a:gd name="T76" fmla="*/ 812 w 1203"/>
                <a:gd name="T77" fmla="*/ 110 h 184"/>
                <a:gd name="T78" fmla="*/ 751 w 1203"/>
                <a:gd name="T79" fmla="*/ 118 h 184"/>
                <a:gd name="T80" fmla="*/ 686 w 1203"/>
                <a:gd name="T81" fmla="*/ 127 h 184"/>
                <a:gd name="T82" fmla="*/ 618 w 1203"/>
                <a:gd name="T83" fmla="*/ 129 h 184"/>
                <a:gd name="T84" fmla="*/ 551 w 1203"/>
                <a:gd name="T85" fmla="*/ 131 h 184"/>
                <a:gd name="T86" fmla="*/ 487 w 1203"/>
                <a:gd name="T87" fmla="*/ 127 h 184"/>
                <a:gd name="T88" fmla="*/ 424 w 1203"/>
                <a:gd name="T89" fmla="*/ 123 h 184"/>
                <a:gd name="T90" fmla="*/ 365 w 1203"/>
                <a:gd name="T91" fmla="*/ 116 h 184"/>
                <a:gd name="T92" fmla="*/ 308 w 1203"/>
                <a:gd name="T93" fmla="*/ 108 h 184"/>
                <a:gd name="T94" fmla="*/ 253 w 1203"/>
                <a:gd name="T95" fmla="*/ 99 h 184"/>
                <a:gd name="T96" fmla="*/ 205 w 1203"/>
                <a:gd name="T97" fmla="*/ 89 h 184"/>
                <a:gd name="T98" fmla="*/ 160 w 1203"/>
                <a:gd name="T99" fmla="*/ 78 h 184"/>
                <a:gd name="T100" fmla="*/ 120 w 1203"/>
                <a:gd name="T101" fmla="*/ 66 h 184"/>
                <a:gd name="T102" fmla="*/ 84 w 1203"/>
                <a:gd name="T103" fmla="*/ 55 h 184"/>
                <a:gd name="T104" fmla="*/ 53 w 1203"/>
                <a:gd name="T105" fmla="*/ 47 h 184"/>
                <a:gd name="T106" fmla="*/ 30 w 1203"/>
                <a:gd name="T107" fmla="*/ 38 h 184"/>
                <a:gd name="T108" fmla="*/ 2 w 1203"/>
                <a:gd name="T109" fmla="*/ 2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84">
                  <a:moveTo>
                    <a:pt x="0" y="28"/>
                  </a:moveTo>
                  <a:lnTo>
                    <a:pt x="0" y="156"/>
                  </a:lnTo>
                  <a:lnTo>
                    <a:pt x="4" y="156"/>
                  </a:lnTo>
                  <a:lnTo>
                    <a:pt x="6" y="156"/>
                  </a:lnTo>
                  <a:lnTo>
                    <a:pt x="13" y="158"/>
                  </a:lnTo>
                  <a:lnTo>
                    <a:pt x="19" y="158"/>
                  </a:lnTo>
                  <a:lnTo>
                    <a:pt x="28" y="159"/>
                  </a:lnTo>
                  <a:lnTo>
                    <a:pt x="32" y="159"/>
                  </a:lnTo>
                  <a:lnTo>
                    <a:pt x="38" y="161"/>
                  </a:lnTo>
                  <a:lnTo>
                    <a:pt x="44" y="161"/>
                  </a:lnTo>
                  <a:lnTo>
                    <a:pt x="49" y="163"/>
                  </a:lnTo>
                  <a:lnTo>
                    <a:pt x="57" y="163"/>
                  </a:lnTo>
                  <a:lnTo>
                    <a:pt x="63" y="163"/>
                  </a:lnTo>
                  <a:lnTo>
                    <a:pt x="68" y="165"/>
                  </a:lnTo>
                  <a:lnTo>
                    <a:pt x="76" y="165"/>
                  </a:lnTo>
                  <a:lnTo>
                    <a:pt x="84" y="165"/>
                  </a:lnTo>
                  <a:lnTo>
                    <a:pt x="91" y="167"/>
                  </a:lnTo>
                  <a:lnTo>
                    <a:pt x="99" y="167"/>
                  </a:lnTo>
                  <a:lnTo>
                    <a:pt x="108" y="169"/>
                  </a:lnTo>
                  <a:lnTo>
                    <a:pt x="116" y="169"/>
                  </a:lnTo>
                  <a:lnTo>
                    <a:pt x="125" y="169"/>
                  </a:lnTo>
                  <a:lnTo>
                    <a:pt x="135" y="171"/>
                  </a:lnTo>
                  <a:lnTo>
                    <a:pt x="144" y="171"/>
                  </a:lnTo>
                  <a:lnTo>
                    <a:pt x="154" y="171"/>
                  </a:lnTo>
                  <a:lnTo>
                    <a:pt x="165" y="173"/>
                  </a:lnTo>
                  <a:lnTo>
                    <a:pt x="175" y="173"/>
                  </a:lnTo>
                  <a:lnTo>
                    <a:pt x="186" y="175"/>
                  </a:lnTo>
                  <a:lnTo>
                    <a:pt x="198" y="175"/>
                  </a:lnTo>
                  <a:lnTo>
                    <a:pt x="207" y="177"/>
                  </a:lnTo>
                  <a:lnTo>
                    <a:pt x="219" y="177"/>
                  </a:lnTo>
                  <a:lnTo>
                    <a:pt x="230" y="177"/>
                  </a:lnTo>
                  <a:lnTo>
                    <a:pt x="241" y="177"/>
                  </a:lnTo>
                  <a:lnTo>
                    <a:pt x="253" y="178"/>
                  </a:lnTo>
                  <a:lnTo>
                    <a:pt x="266" y="178"/>
                  </a:lnTo>
                  <a:lnTo>
                    <a:pt x="279" y="180"/>
                  </a:lnTo>
                  <a:lnTo>
                    <a:pt x="291" y="180"/>
                  </a:lnTo>
                  <a:lnTo>
                    <a:pt x="304" y="180"/>
                  </a:lnTo>
                  <a:lnTo>
                    <a:pt x="317" y="180"/>
                  </a:lnTo>
                  <a:lnTo>
                    <a:pt x="331" y="182"/>
                  </a:lnTo>
                  <a:lnTo>
                    <a:pt x="344" y="182"/>
                  </a:lnTo>
                  <a:lnTo>
                    <a:pt x="357" y="182"/>
                  </a:lnTo>
                  <a:lnTo>
                    <a:pt x="372" y="182"/>
                  </a:lnTo>
                  <a:lnTo>
                    <a:pt x="388" y="184"/>
                  </a:lnTo>
                  <a:lnTo>
                    <a:pt x="401" y="182"/>
                  </a:lnTo>
                  <a:lnTo>
                    <a:pt x="414" y="182"/>
                  </a:lnTo>
                  <a:lnTo>
                    <a:pt x="430" y="182"/>
                  </a:lnTo>
                  <a:lnTo>
                    <a:pt x="445" y="182"/>
                  </a:lnTo>
                  <a:lnTo>
                    <a:pt x="458" y="182"/>
                  </a:lnTo>
                  <a:lnTo>
                    <a:pt x="473" y="182"/>
                  </a:lnTo>
                  <a:lnTo>
                    <a:pt x="488" y="180"/>
                  </a:lnTo>
                  <a:lnTo>
                    <a:pt x="504" y="180"/>
                  </a:lnTo>
                  <a:lnTo>
                    <a:pt x="519" y="178"/>
                  </a:lnTo>
                  <a:lnTo>
                    <a:pt x="534" y="178"/>
                  </a:lnTo>
                  <a:lnTo>
                    <a:pt x="549" y="177"/>
                  </a:lnTo>
                  <a:lnTo>
                    <a:pt x="566" y="177"/>
                  </a:lnTo>
                  <a:lnTo>
                    <a:pt x="580" y="175"/>
                  </a:lnTo>
                  <a:lnTo>
                    <a:pt x="597" y="175"/>
                  </a:lnTo>
                  <a:lnTo>
                    <a:pt x="612" y="173"/>
                  </a:lnTo>
                  <a:lnTo>
                    <a:pt x="629" y="173"/>
                  </a:lnTo>
                  <a:lnTo>
                    <a:pt x="644" y="171"/>
                  </a:lnTo>
                  <a:lnTo>
                    <a:pt x="660" y="169"/>
                  </a:lnTo>
                  <a:lnTo>
                    <a:pt x="675" y="167"/>
                  </a:lnTo>
                  <a:lnTo>
                    <a:pt x="692" y="165"/>
                  </a:lnTo>
                  <a:lnTo>
                    <a:pt x="707" y="163"/>
                  </a:lnTo>
                  <a:lnTo>
                    <a:pt x="720" y="161"/>
                  </a:lnTo>
                  <a:lnTo>
                    <a:pt x="736" y="159"/>
                  </a:lnTo>
                  <a:lnTo>
                    <a:pt x="751" y="158"/>
                  </a:lnTo>
                  <a:lnTo>
                    <a:pt x="766" y="154"/>
                  </a:lnTo>
                  <a:lnTo>
                    <a:pt x="779" y="152"/>
                  </a:lnTo>
                  <a:lnTo>
                    <a:pt x="793" y="150"/>
                  </a:lnTo>
                  <a:lnTo>
                    <a:pt x="808" y="148"/>
                  </a:lnTo>
                  <a:lnTo>
                    <a:pt x="821" y="144"/>
                  </a:lnTo>
                  <a:lnTo>
                    <a:pt x="834" y="142"/>
                  </a:lnTo>
                  <a:lnTo>
                    <a:pt x="848" y="140"/>
                  </a:lnTo>
                  <a:lnTo>
                    <a:pt x="861" y="139"/>
                  </a:lnTo>
                  <a:lnTo>
                    <a:pt x="874" y="133"/>
                  </a:lnTo>
                  <a:lnTo>
                    <a:pt x="888" y="131"/>
                  </a:lnTo>
                  <a:lnTo>
                    <a:pt x="899" y="127"/>
                  </a:lnTo>
                  <a:lnTo>
                    <a:pt x="912" y="125"/>
                  </a:lnTo>
                  <a:lnTo>
                    <a:pt x="922" y="121"/>
                  </a:lnTo>
                  <a:lnTo>
                    <a:pt x="935" y="118"/>
                  </a:lnTo>
                  <a:lnTo>
                    <a:pt x="947" y="116"/>
                  </a:lnTo>
                  <a:lnTo>
                    <a:pt x="958" y="112"/>
                  </a:lnTo>
                  <a:lnTo>
                    <a:pt x="969" y="108"/>
                  </a:lnTo>
                  <a:lnTo>
                    <a:pt x="981" y="106"/>
                  </a:lnTo>
                  <a:lnTo>
                    <a:pt x="992" y="102"/>
                  </a:lnTo>
                  <a:lnTo>
                    <a:pt x="1002" y="99"/>
                  </a:lnTo>
                  <a:lnTo>
                    <a:pt x="1013" y="97"/>
                  </a:lnTo>
                  <a:lnTo>
                    <a:pt x="1023" y="93"/>
                  </a:lnTo>
                  <a:lnTo>
                    <a:pt x="1032" y="91"/>
                  </a:lnTo>
                  <a:lnTo>
                    <a:pt x="1043" y="87"/>
                  </a:lnTo>
                  <a:lnTo>
                    <a:pt x="1051" y="83"/>
                  </a:lnTo>
                  <a:lnTo>
                    <a:pt x="1061" y="82"/>
                  </a:lnTo>
                  <a:lnTo>
                    <a:pt x="1070" y="78"/>
                  </a:lnTo>
                  <a:lnTo>
                    <a:pt x="1078" y="74"/>
                  </a:lnTo>
                  <a:lnTo>
                    <a:pt x="1085" y="72"/>
                  </a:lnTo>
                  <a:lnTo>
                    <a:pt x="1095" y="68"/>
                  </a:lnTo>
                  <a:lnTo>
                    <a:pt x="1102" y="66"/>
                  </a:lnTo>
                  <a:lnTo>
                    <a:pt x="1110" y="63"/>
                  </a:lnTo>
                  <a:lnTo>
                    <a:pt x="1116" y="61"/>
                  </a:lnTo>
                  <a:lnTo>
                    <a:pt x="1123" y="57"/>
                  </a:lnTo>
                  <a:lnTo>
                    <a:pt x="1129" y="53"/>
                  </a:lnTo>
                  <a:lnTo>
                    <a:pt x="1137" y="51"/>
                  </a:lnTo>
                  <a:lnTo>
                    <a:pt x="1142" y="49"/>
                  </a:lnTo>
                  <a:lnTo>
                    <a:pt x="1148" y="47"/>
                  </a:lnTo>
                  <a:lnTo>
                    <a:pt x="1154" y="45"/>
                  </a:lnTo>
                  <a:lnTo>
                    <a:pt x="1159" y="44"/>
                  </a:lnTo>
                  <a:lnTo>
                    <a:pt x="1169" y="38"/>
                  </a:lnTo>
                  <a:lnTo>
                    <a:pt x="1178" y="34"/>
                  </a:lnTo>
                  <a:lnTo>
                    <a:pt x="1184" y="32"/>
                  </a:lnTo>
                  <a:lnTo>
                    <a:pt x="1192" y="30"/>
                  </a:lnTo>
                  <a:lnTo>
                    <a:pt x="1199" y="26"/>
                  </a:lnTo>
                  <a:lnTo>
                    <a:pt x="1203" y="25"/>
                  </a:lnTo>
                  <a:lnTo>
                    <a:pt x="1203" y="0"/>
                  </a:lnTo>
                  <a:lnTo>
                    <a:pt x="1199" y="0"/>
                  </a:lnTo>
                  <a:lnTo>
                    <a:pt x="1196" y="4"/>
                  </a:lnTo>
                  <a:lnTo>
                    <a:pt x="1190" y="6"/>
                  </a:lnTo>
                  <a:lnTo>
                    <a:pt x="1184" y="7"/>
                  </a:lnTo>
                  <a:lnTo>
                    <a:pt x="1178" y="9"/>
                  </a:lnTo>
                  <a:lnTo>
                    <a:pt x="1173" y="13"/>
                  </a:lnTo>
                  <a:lnTo>
                    <a:pt x="1163" y="17"/>
                  </a:lnTo>
                  <a:lnTo>
                    <a:pt x="1156" y="21"/>
                  </a:lnTo>
                  <a:lnTo>
                    <a:pt x="1144" y="25"/>
                  </a:lnTo>
                  <a:lnTo>
                    <a:pt x="1135" y="30"/>
                  </a:lnTo>
                  <a:lnTo>
                    <a:pt x="1127" y="32"/>
                  </a:lnTo>
                  <a:lnTo>
                    <a:pt x="1121" y="34"/>
                  </a:lnTo>
                  <a:lnTo>
                    <a:pt x="1116" y="36"/>
                  </a:lnTo>
                  <a:lnTo>
                    <a:pt x="1110" y="38"/>
                  </a:lnTo>
                  <a:lnTo>
                    <a:pt x="1102" y="42"/>
                  </a:lnTo>
                  <a:lnTo>
                    <a:pt x="1095" y="44"/>
                  </a:lnTo>
                  <a:lnTo>
                    <a:pt x="1087" y="47"/>
                  </a:lnTo>
                  <a:lnTo>
                    <a:pt x="1082" y="49"/>
                  </a:lnTo>
                  <a:lnTo>
                    <a:pt x="1072" y="51"/>
                  </a:lnTo>
                  <a:lnTo>
                    <a:pt x="1064" y="55"/>
                  </a:lnTo>
                  <a:lnTo>
                    <a:pt x="1055" y="57"/>
                  </a:lnTo>
                  <a:lnTo>
                    <a:pt x="1047" y="61"/>
                  </a:lnTo>
                  <a:lnTo>
                    <a:pt x="1038" y="63"/>
                  </a:lnTo>
                  <a:lnTo>
                    <a:pt x="1028" y="64"/>
                  </a:lnTo>
                  <a:lnTo>
                    <a:pt x="1019" y="68"/>
                  </a:lnTo>
                  <a:lnTo>
                    <a:pt x="1009" y="70"/>
                  </a:lnTo>
                  <a:lnTo>
                    <a:pt x="998" y="72"/>
                  </a:lnTo>
                  <a:lnTo>
                    <a:pt x="986" y="76"/>
                  </a:lnTo>
                  <a:lnTo>
                    <a:pt x="977" y="78"/>
                  </a:lnTo>
                  <a:lnTo>
                    <a:pt x="966" y="82"/>
                  </a:lnTo>
                  <a:lnTo>
                    <a:pt x="954" y="83"/>
                  </a:lnTo>
                  <a:lnTo>
                    <a:pt x="943" y="85"/>
                  </a:lnTo>
                  <a:lnTo>
                    <a:pt x="931" y="89"/>
                  </a:lnTo>
                  <a:lnTo>
                    <a:pt x="920" y="91"/>
                  </a:lnTo>
                  <a:lnTo>
                    <a:pt x="909" y="93"/>
                  </a:lnTo>
                  <a:lnTo>
                    <a:pt x="895" y="95"/>
                  </a:lnTo>
                  <a:lnTo>
                    <a:pt x="882" y="97"/>
                  </a:lnTo>
                  <a:lnTo>
                    <a:pt x="869" y="101"/>
                  </a:lnTo>
                  <a:lnTo>
                    <a:pt x="855" y="102"/>
                  </a:lnTo>
                  <a:lnTo>
                    <a:pt x="840" y="106"/>
                  </a:lnTo>
                  <a:lnTo>
                    <a:pt x="827" y="108"/>
                  </a:lnTo>
                  <a:lnTo>
                    <a:pt x="812" y="110"/>
                  </a:lnTo>
                  <a:lnTo>
                    <a:pt x="796" y="112"/>
                  </a:lnTo>
                  <a:lnTo>
                    <a:pt x="781" y="114"/>
                  </a:lnTo>
                  <a:lnTo>
                    <a:pt x="766" y="116"/>
                  </a:lnTo>
                  <a:lnTo>
                    <a:pt x="751" y="118"/>
                  </a:lnTo>
                  <a:lnTo>
                    <a:pt x="734" y="120"/>
                  </a:lnTo>
                  <a:lnTo>
                    <a:pt x="718" y="123"/>
                  </a:lnTo>
                  <a:lnTo>
                    <a:pt x="701" y="123"/>
                  </a:lnTo>
                  <a:lnTo>
                    <a:pt x="686" y="127"/>
                  </a:lnTo>
                  <a:lnTo>
                    <a:pt x="669" y="127"/>
                  </a:lnTo>
                  <a:lnTo>
                    <a:pt x="652" y="129"/>
                  </a:lnTo>
                  <a:lnTo>
                    <a:pt x="635" y="129"/>
                  </a:lnTo>
                  <a:lnTo>
                    <a:pt x="618" y="129"/>
                  </a:lnTo>
                  <a:lnTo>
                    <a:pt x="599" y="129"/>
                  </a:lnTo>
                  <a:lnTo>
                    <a:pt x="583" y="129"/>
                  </a:lnTo>
                  <a:lnTo>
                    <a:pt x="566" y="129"/>
                  </a:lnTo>
                  <a:lnTo>
                    <a:pt x="551" y="131"/>
                  </a:lnTo>
                  <a:lnTo>
                    <a:pt x="534" y="129"/>
                  </a:lnTo>
                  <a:lnTo>
                    <a:pt x="517" y="129"/>
                  </a:lnTo>
                  <a:lnTo>
                    <a:pt x="500" y="127"/>
                  </a:lnTo>
                  <a:lnTo>
                    <a:pt x="487" y="127"/>
                  </a:lnTo>
                  <a:lnTo>
                    <a:pt x="469" y="127"/>
                  </a:lnTo>
                  <a:lnTo>
                    <a:pt x="454" y="125"/>
                  </a:lnTo>
                  <a:lnTo>
                    <a:pt x="439" y="125"/>
                  </a:lnTo>
                  <a:lnTo>
                    <a:pt x="424" y="123"/>
                  </a:lnTo>
                  <a:lnTo>
                    <a:pt x="409" y="121"/>
                  </a:lnTo>
                  <a:lnTo>
                    <a:pt x="393" y="120"/>
                  </a:lnTo>
                  <a:lnTo>
                    <a:pt x="378" y="118"/>
                  </a:lnTo>
                  <a:lnTo>
                    <a:pt x="365" y="116"/>
                  </a:lnTo>
                  <a:lnTo>
                    <a:pt x="350" y="114"/>
                  </a:lnTo>
                  <a:lnTo>
                    <a:pt x="334" y="112"/>
                  </a:lnTo>
                  <a:lnTo>
                    <a:pt x="321" y="110"/>
                  </a:lnTo>
                  <a:lnTo>
                    <a:pt x="308" y="108"/>
                  </a:lnTo>
                  <a:lnTo>
                    <a:pt x="293" y="106"/>
                  </a:lnTo>
                  <a:lnTo>
                    <a:pt x="279" y="104"/>
                  </a:lnTo>
                  <a:lnTo>
                    <a:pt x="266" y="101"/>
                  </a:lnTo>
                  <a:lnTo>
                    <a:pt x="253" y="99"/>
                  </a:lnTo>
                  <a:lnTo>
                    <a:pt x="241" y="95"/>
                  </a:lnTo>
                  <a:lnTo>
                    <a:pt x="228" y="93"/>
                  </a:lnTo>
                  <a:lnTo>
                    <a:pt x="217" y="91"/>
                  </a:lnTo>
                  <a:lnTo>
                    <a:pt x="205" y="89"/>
                  </a:lnTo>
                  <a:lnTo>
                    <a:pt x="194" y="85"/>
                  </a:lnTo>
                  <a:lnTo>
                    <a:pt x="182" y="83"/>
                  </a:lnTo>
                  <a:lnTo>
                    <a:pt x="169" y="80"/>
                  </a:lnTo>
                  <a:lnTo>
                    <a:pt x="160" y="78"/>
                  </a:lnTo>
                  <a:lnTo>
                    <a:pt x="148" y="74"/>
                  </a:lnTo>
                  <a:lnTo>
                    <a:pt x="137" y="72"/>
                  </a:lnTo>
                  <a:lnTo>
                    <a:pt x="127" y="68"/>
                  </a:lnTo>
                  <a:lnTo>
                    <a:pt x="120" y="66"/>
                  </a:lnTo>
                  <a:lnTo>
                    <a:pt x="108" y="64"/>
                  </a:lnTo>
                  <a:lnTo>
                    <a:pt x="101" y="61"/>
                  </a:lnTo>
                  <a:lnTo>
                    <a:pt x="91" y="57"/>
                  </a:lnTo>
                  <a:lnTo>
                    <a:pt x="84" y="55"/>
                  </a:lnTo>
                  <a:lnTo>
                    <a:pt x="76" y="53"/>
                  </a:lnTo>
                  <a:lnTo>
                    <a:pt x="68" y="51"/>
                  </a:lnTo>
                  <a:lnTo>
                    <a:pt x="61" y="49"/>
                  </a:lnTo>
                  <a:lnTo>
                    <a:pt x="53" y="47"/>
                  </a:lnTo>
                  <a:lnTo>
                    <a:pt x="47" y="45"/>
                  </a:lnTo>
                  <a:lnTo>
                    <a:pt x="42" y="44"/>
                  </a:lnTo>
                  <a:lnTo>
                    <a:pt x="34" y="42"/>
                  </a:lnTo>
                  <a:lnTo>
                    <a:pt x="30" y="38"/>
                  </a:lnTo>
                  <a:lnTo>
                    <a:pt x="21" y="36"/>
                  </a:lnTo>
                  <a:lnTo>
                    <a:pt x="13" y="32"/>
                  </a:lnTo>
                  <a:lnTo>
                    <a:pt x="6" y="30"/>
                  </a:lnTo>
                  <a:lnTo>
                    <a:pt x="2" y="28"/>
                  </a:lnTo>
                  <a:lnTo>
                    <a:pt x="0" y="28"/>
                  </a:lnTo>
                  <a:lnTo>
                    <a:pt x="0" y="28"/>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5" name="Freeform 569"/>
            <p:cNvSpPr>
              <a:spLocks/>
            </p:cNvSpPr>
            <p:nvPr/>
          </p:nvSpPr>
          <p:spPr bwMode="auto">
            <a:xfrm>
              <a:off x="2495" y="2689"/>
              <a:ext cx="84" cy="609"/>
            </a:xfrm>
            <a:custGeom>
              <a:avLst/>
              <a:gdLst>
                <a:gd name="T0" fmla="*/ 0 w 169"/>
                <a:gd name="T1" fmla="*/ 0 h 1216"/>
                <a:gd name="T2" fmla="*/ 36 w 169"/>
                <a:gd name="T3" fmla="*/ 1214 h 1216"/>
                <a:gd name="T4" fmla="*/ 74 w 169"/>
                <a:gd name="T5" fmla="*/ 1216 h 1216"/>
                <a:gd name="T6" fmla="*/ 169 w 169"/>
                <a:gd name="T7" fmla="*/ 22 h 1216"/>
                <a:gd name="T8" fmla="*/ 0 w 169"/>
                <a:gd name="T9" fmla="*/ 0 h 1216"/>
                <a:gd name="T10" fmla="*/ 0 w 169"/>
                <a:gd name="T11" fmla="*/ 0 h 1216"/>
              </a:gdLst>
              <a:ahLst/>
              <a:cxnLst>
                <a:cxn ang="0">
                  <a:pos x="T0" y="T1"/>
                </a:cxn>
                <a:cxn ang="0">
                  <a:pos x="T2" y="T3"/>
                </a:cxn>
                <a:cxn ang="0">
                  <a:pos x="T4" y="T5"/>
                </a:cxn>
                <a:cxn ang="0">
                  <a:pos x="T6" y="T7"/>
                </a:cxn>
                <a:cxn ang="0">
                  <a:pos x="T8" y="T9"/>
                </a:cxn>
                <a:cxn ang="0">
                  <a:pos x="T10" y="T11"/>
                </a:cxn>
              </a:cxnLst>
              <a:rect l="0" t="0" r="r" b="b"/>
              <a:pathLst>
                <a:path w="169" h="1216">
                  <a:moveTo>
                    <a:pt x="0" y="0"/>
                  </a:moveTo>
                  <a:lnTo>
                    <a:pt x="36" y="1214"/>
                  </a:lnTo>
                  <a:lnTo>
                    <a:pt x="74" y="1216"/>
                  </a:lnTo>
                  <a:lnTo>
                    <a:pt x="169" y="22"/>
                  </a:lnTo>
                  <a:lnTo>
                    <a:pt x="0" y="0"/>
                  </a:lnTo>
                  <a:lnTo>
                    <a:pt x="0" y="0"/>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6" name="Freeform 570"/>
            <p:cNvSpPr>
              <a:spLocks/>
            </p:cNvSpPr>
            <p:nvPr/>
          </p:nvSpPr>
          <p:spPr bwMode="auto">
            <a:xfrm>
              <a:off x="2510" y="2727"/>
              <a:ext cx="21" cy="369"/>
            </a:xfrm>
            <a:custGeom>
              <a:avLst/>
              <a:gdLst>
                <a:gd name="T0" fmla="*/ 0 w 42"/>
                <a:gd name="T1" fmla="*/ 0 h 737"/>
                <a:gd name="T2" fmla="*/ 13 w 42"/>
                <a:gd name="T3" fmla="*/ 737 h 737"/>
                <a:gd name="T4" fmla="*/ 27 w 42"/>
                <a:gd name="T5" fmla="*/ 716 h 737"/>
                <a:gd name="T6" fmla="*/ 42 w 42"/>
                <a:gd name="T7" fmla="*/ 21 h 737"/>
                <a:gd name="T8" fmla="*/ 0 w 42"/>
                <a:gd name="T9" fmla="*/ 0 h 737"/>
                <a:gd name="T10" fmla="*/ 0 w 42"/>
                <a:gd name="T11" fmla="*/ 0 h 737"/>
              </a:gdLst>
              <a:ahLst/>
              <a:cxnLst>
                <a:cxn ang="0">
                  <a:pos x="T0" y="T1"/>
                </a:cxn>
                <a:cxn ang="0">
                  <a:pos x="T2" y="T3"/>
                </a:cxn>
                <a:cxn ang="0">
                  <a:pos x="T4" y="T5"/>
                </a:cxn>
                <a:cxn ang="0">
                  <a:pos x="T6" y="T7"/>
                </a:cxn>
                <a:cxn ang="0">
                  <a:pos x="T8" y="T9"/>
                </a:cxn>
                <a:cxn ang="0">
                  <a:pos x="T10" y="T11"/>
                </a:cxn>
              </a:cxnLst>
              <a:rect l="0" t="0" r="r" b="b"/>
              <a:pathLst>
                <a:path w="42" h="737">
                  <a:moveTo>
                    <a:pt x="0" y="0"/>
                  </a:moveTo>
                  <a:lnTo>
                    <a:pt x="13" y="737"/>
                  </a:lnTo>
                  <a:lnTo>
                    <a:pt x="27" y="716"/>
                  </a:lnTo>
                  <a:lnTo>
                    <a:pt x="42" y="21"/>
                  </a:lnTo>
                  <a:lnTo>
                    <a:pt x="0" y="0"/>
                  </a:lnTo>
                  <a:lnTo>
                    <a:pt x="0" y="0"/>
                  </a:lnTo>
                  <a:close/>
                </a:path>
              </a:pathLst>
            </a:custGeom>
            <a:solidFill>
              <a:srgbClr val="FF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7" name="Freeform 571"/>
            <p:cNvSpPr>
              <a:spLocks/>
            </p:cNvSpPr>
            <p:nvPr/>
          </p:nvSpPr>
          <p:spPr bwMode="auto">
            <a:xfrm>
              <a:off x="2734" y="2485"/>
              <a:ext cx="230" cy="148"/>
            </a:xfrm>
            <a:custGeom>
              <a:avLst/>
              <a:gdLst>
                <a:gd name="T0" fmla="*/ 264 w 460"/>
                <a:gd name="T1" fmla="*/ 131 h 296"/>
                <a:gd name="T2" fmla="*/ 95 w 460"/>
                <a:gd name="T3" fmla="*/ 296 h 296"/>
                <a:gd name="T4" fmla="*/ 108 w 460"/>
                <a:gd name="T5" fmla="*/ 295 h 296"/>
                <a:gd name="T6" fmla="*/ 123 w 460"/>
                <a:gd name="T7" fmla="*/ 291 h 296"/>
                <a:gd name="T8" fmla="*/ 135 w 460"/>
                <a:gd name="T9" fmla="*/ 291 h 296"/>
                <a:gd name="T10" fmla="*/ 146 w 460"/>
                <a:gd name="T11" fmla="*/ 289 h 296"/>
                <a:gd name="T12" fmla="*/ 159 w 460"/>
                <a:gd name="T13" fmla="*/ 287 h 296"/>
                <a:gd name="T14" fmla="*/ 174 w 460"/>
                <a:gd name="T15" fmla="*/ 285 h 296"/>
                <a:gd name="T16" fmla="*/ 188 w 460"/>
                <a:gd name="T17" fmla="*/ 281 h 296"/>
                <a:gd name="T18" fmla="*/ 203 w 460"/>
                <a:gd name="T19" fmla="*/ 279 h 296"/>
                <a:gd name="T20" fmla="*/ 220 w 460"/>
                <a:gd name="T21" fmla="*/ 277 h 296"/>
                <a:gd name="T22" fmla="*/ 237 w 460"/>
                <a:gd name="T23" fmla="*/ 274 h 296"/>
                <a:gd name="T24" fmla="*/ 252 w 460"/>
                <a:gd name="T25" fmla="*/ 270 h 296"/>
                <a:gd name="T26" fmla="*/ 271 w 460"/>
                <a:gd name="T27" fmla="*/ 266 h 296"/>
                <a:gd name="T28" fmla="*/ 287 w 460"/>
                <a:gd name="T29" fmla="*/ 262 h 296"/>
                <a:gd name="T30" fmla="*/ 304 w 460"/>
                <a:gd name="T31" fmla="*/ 257 h 296"/>
                <a:gd name="T32" fmla="*/ 319 w 460"/>
                <a:gd name="T33" fmla="*/ 251 h 296"/>
                <a:gd name="T34" fmla="*/ 336 w 460"/>
                <a:gd name="T35" fmla="*/ 245 h 296"/>
                <a:gd name="T36" fmla="*/ 351 w 460"/>
                <a:gd name="T37" fmla="*/ 239 h 296"/>
                <a:gd name="T38" fmla="*/ 366 w 460"/>
                <a:gd name="T39" fmla="*/ 234 h 296"/>
                <a:gd name="T40" fmla="*/ 382 w 460"/>
                <a:gd name="T41" fmla="*/ 226 h 296"/>
                <a:gd name="T42" fmla="*/ 397 w 460"/>
                <a:gd name="T43" fmla="*/ 220 h 296"/>
                <a:gd name="T44" fmla="*/ 406 w 460"/>
                <a:gd name="T45" fmla="*/ 213 h 296"/>
                <a:gd name="T46" fmla="*/ 420 w 460"/>
                <a:gd name="T47" fmla="*/ 205 h 296"/>
                <a:gd name="T48" fmla="*/ 429 w 460"/>
                <a:gd name="T49" fmla="*/ 198 h 296"/>
                <a:gd name="T50" fmla="*/ 439 w 460"/>
                <a:gd name="T51" fmla="*/ 190 h 296"/>
                <a:gd name="T52" fmla="*/ 452 w 460"/>
                <a:gd name="T53" fmla="*/ 171 h 296"/>
                <a:gd name="T54" fmla="*/ 460 w 460"/>
                <a:gd name="T55" fmla="*/ 152 h 296"/>
                <a:gd name="T56" fmla="*/ 460 w 460"/>
                <a:gd name="T57" fmla="*/ 141 h 296"/>
                <a:gd name="T58" fmla="*/ 458 w 460"/>
                <a:gd name="T59" fmla="*/ 129 h 296"/>
                <a:gd name="T60" fmla="*/ 446 w 460"/>
                <a:gd name="T61" fmla="*/ 112 h 296"/>
                <a:gd name="T62" fmla="*/ 429 w 460"/>
                <a:gd name="T63" fmla="*/ 93 h 296"/>
                <a:gd name="T64" fmla="*/ 418 w 460"/>
                <a:gd name="T65" fmla="*/ 85 h 296"/>
                <a:gd name="T66" fmla="*/ 406 w 460"/>
                <a:gd name="T67" fmla="*/ 80 h 296"/>
                <a:gd name="T68" fmla="*/ 393 w 460"/>
                <a:gd name="T69" fmla="*/ 72 h 296"/>
                <a:gd name="T70" fmla="*/ 380 w 460"/>
                <a:gd name="T71" fmla="*/ 65 h 296"/>
                <a:gd name="T72" fmla="*/ 363 w 460"/>
                <a:gd name="T73" fmla="*/ 59 h 296"/>
                <a:gd name="T74" fmla="*/ 347 w 460"/>
                <a:gd name="T75" fmla="*/ 53 h 296"/>
                <a:gd name="T76" fmla="*/ 332 w 460"/>
                <a:gd name="T77" fmla="*/ 47 h 296"/>
                <a:gd name="T78" fmla="*/ 315 w 460"/>
                <a:gd name="T79" fmla="*/ 42 h 296"/>
                <a:gd name="T80" fmla="*/ 298 w 460"/>
                <a:gd name="T81" fmla="*/ 38 h 296"/>
                <a:gd name="T82" fmla="*/ 281 w 460"/>
                <a:gd name="T83" fmla="*/ 32 h 296"/>
                <a:gd name="T84" fmla="*/ 262 w 460"/>
                <a:gd name="T85" fmla="*/ 28 h 296"/>
                <a:gd name="T86" fmla="*/ 245 w 460"/>
                <a:gd name="T87" fmla="*/ 25 h 296"/>
                <a:gd name="T88" fmla="*/ 226 w 460"/>
                <a:gd name="T89" fmla="*/ 21 h 296"/>
                <a:gd name="T90" fmla="*/ 211 w 460"/>
                <a:gd name="T91" fmla="*/ 17 h 296"/>
                <a:gd name="T92" fmla="*/ 194 w 460"/>
                <a:gd name="T93" fmla="*/ 13 h 296"/>
                <a:gd name="T94" fmla="*/ 178 w 460"/>
                <a:gd name="T95" fmla="*/ 11 h 296"/>
                <a:gd name="T96" fmla="*/ 163 w 460"/>
                <a:gd name="T97" fmla="*/ 8 h 296"/>
                <a:gd name="T98" fmla="*/ 152 w 460"/>
                <a:gd name="T99" fmla="*/ 8 h 296"/>
                <a:gd name="T100" fmla="*/ 136 w 460"/>
                <a:gd name="T101" fmla="*/ 4 h 296"/>
                <a:gd name="T102" fmla="*/ 125 w 460"/>
                <a:gd name="T103" fmla="*/ 4 h 296"/>
                <a:gd name="T104" fmla="*/ 108 w 460"/>
                <a:gd name="T105" fmla="*/ 0 h 296"/>
                <a:gd name="T106" fmla="*/ 95 w 460"/>
                <a:gd name="T107" fmla="*/ 0 h 296"/>
                <a:gd name="T108" fmla="*/ 0 w 460"/>
                <a:gd name="T109" fmla="*/ 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0" h="296">
                  <a:moveTo>
                    <a:pt x="0" y="2"/>
                  </a:moveTo>
                  <a:lnTo>
                    <a:pt x="264" y="131"/>
                  </a:lnTo>
                  <a:lnTo>
                    <a:pt x="281" y="213"/>
                  </a:lnTo>
                  <a:lnTo>
                    <a:pt x="95" y="296"/>
                  </a:lnTo>
                  <a:lnTo>
                    <a:pt x="100" y="296"/>
                  </a:lnTo>
                  <a:lnTo>
                    <a:pt x="108" y="295"/>
                  </a:lnTo>
                  <a:lnTo>
                    <a:pt x="114" y="293"/>
                  </a:lnTo>
                  <a:lnTo>
                    <a:pt x="123" y="291"/>
                  </a:lnTo>
                  <a:lnTo>
                    <a:pt x="129" y="291"/>
                  </a:lnTo>
                  <a:lnTo>
                    <a:pt x="135" y="291"/>
                  </a:lnTo>
                  <a:lnTo>
                    <a:pt x="140" y="289"/>
                  </a:lnTo>
                  <a:lnTo>
                    <a:pt x="146" y="289"/>
                  </a:lnTo>
                  <a:lnTo>
                    <a:pt x="154" y="287"/>
                  </a:lnTo>
                  <a:lnTo>
                    <a:pt x="159" y="287"/>
                  </a:lnTo>
                  <a:lnTo>
                    <a:pt x="165" y="285"/>
                  </a:lnTo>
                  <a:lnTo>
                    <a:pt x="174" y="285"/>
                  </a:lnTo>
                  <a:lnTo>
                    <a:pt x="180" y="283"/>
                  </a:lnTo>
                  <a:lnTo>
                    <a:pt x="188" y="281"/>
                  </a:lnTo>
                  <a:lnTo>
                    <a:pt x="195" y="281"/>
                  </a:lnTo>
                  <a:lnTo>
                    <a:pt x="203" y="279"/>
                  </a:lnTo>
                  <a:lnTo>
                    <a:pt x="213" y="277"/>
                  </a:lnTo>
                  <a:lnTo>
                    <a:pt x="220" y="277"/>
                  </a:lnTo>
                  <a:lnTo>
                    <a:pt x="228" y="276"/>
                  </a:lnTo>
                  <a:lnTo>
                    <a:pt x="237" y="274"/>
                  </a:lnTo>
                  <a:lnTo>
                    <a:pt x="245" y="272"/>
                  </a:lnTo>
                  <a:lnTo>
                    <a:pt x="252" y="270"/>
                  </a:lnTo>
                  <a:lnTo>
                    <a:pt x="262" y="268"/>
                  </a:lnTo>
                  <a:lnTo>
                    <a:pt x="271" y="266"/>
                  </a:lnTo>
                  <a:lnTo>
                    <a:pt x="279" y="264"/>
                  </a:lnTo>
                  <a:lnTo>
                    <a:pt x="287" y="262"/>
                  </a:lnTo>
                  <a:lnTo>
                    <a:pt x="294" y="258"/>
                  </a:lnTo>
                  <a:lnTo>
                    <a:pt x="304" y="257"/>
                  </a:lnTo>
                  <a:lnTo>
                    <a:pt x="311" y="255"/>
                  </a:lnTo>
                  <a:lnTo>
                    <a:pt x="319" y="251"/>
                  </a:lnTo>
                  <a:lnTo>
                    <a:pt x="327" y="247"/>
                  </a:lnTo>
                  <a:lnTo>
                    <a:pt x="336" y="245"/>
                  </a:lnTo>
                  <a:lnTo>
                    <a:pt x="344" y="243"/>
                  </a:lnTo>
                  <a:lnTo>
                    <a:pt x="351" y="239"/>
                  </a:lnTo>
                  <a:lnTo>
                    <a:pt x="359" y="238"/>
                  </a:lnTo>
                  <a:lnTo>
                    <a:pt x="366" y="234"/>
                  </a:lnTo>
                  <a:lnTo>
                    <a:pt x="374" y="230"/>
                  </a:lnTo>
                  <a:lnTo>
                    <a:pt x="382" y="226"/>
                  </a:lnTo>
                  <a:lnTo>
                    <a:pt x="387" y="224"/>
                  </a:lnTo>
                  <a:lnTo>
                    <a:pt x="397" y="220"/>
                  </a:lnTo>
                  <a:lnTo>
                    <a:pt x="401" y="217"/>
                  </a:lnTo>
                  <a:lnTo>
                    <a:pt x="406" y="213"/>
                  </a:lnTo>
                  <a:lnTo>
                    <a:pt x="414" y="209"/>
                  </a:lnTo>
                  <a:lnTo>
                    <a:pt x="420" y="205"/>
                  </a:lnTo>
                  <a:lnTo>
                    <a:pt x="424" y="201"/>
                  </a:lnTo>
                  <a:lnTo>
                    <a:pt x="429" y="198"/>
                  </a:lnTo>
                  <a:lnTo>
                    <a:pt x="435" y="194"/>
                  </a:lnTo>
                  <a:lnTo>
                    <a:pt x="439" y="190"/>
                  </a:lnTo>
                  <a:lnTo>
                    <a:pt x="446" y="181"/>
                  </a:lnTo>
                  <a:lnTo>
                    <a:pt x="452" y="171"/>
                  </a:lnTo>
                  <a:lnTo>
                    <a:pt x="458" y="161"/>
                  </a:lnTo>
                  <a:lnTo>
                    <a:pt x="460" y="152"/>
                  </a:lnTo>
                  <a:lnTo>
                    <a:pt x="460" y="146"/>
                  </a:lnTo>
                  <a:lnTo>
                    <a:pt x="460" y="141"/>
                  </a:lnTo>
                  <a:lnTo>
                    <a:pt x="458" y="135"/>
                  </a:lnTo>
                  <a:lnTo>
                    <a:pt x="458" y="129"/>
                  </a:lnTo>
                  <a:lnTo>
                    <a:pt x="452" y="122"/>
                  </a:lnTo>
                  <a:lnTo>
                    <a:pt x="446" y="112"/>
                  </a:lnTo>
                  <a:lnTo>
                    <a:pt x="439" y="103"/>
                  </a:lnTo>
                  <a:lnTo>
                    <a:pt x="429" y="93"/>
                  </a:lnTo>
                  <a:lnTo>
                    <a:pt x="424" y="89"/>
                  </a:lnTo>
                  <a:lnTo>
                    <a:pt x="418" y="85"/>
                  </a:lnTo>
                  <a:lnTo>
                    <a:pt x="412" y="84"/>
                  </a:lnTo>
                  <a:lnTo>
                    <a:pt x="406" y="80"/>
                  </a:lnTo>
                  <a:lnTo>
                    <a:pt x="401" y="76"/>
                  </a:lnTo>
                  <a:lnTo>
                    <a:pt x="393" y="72"/>
                  </a:lnTo>
                  <a:lnTo>
                    <a:pt x="385" y="68"/>
                  </a:lnTo>
                  <a:lnTo>
                    <a:pt x="380" y="65"/>
                  </a:lnTo>
                  <a:lnTo>
                    <a:pt x="372" y="63"/>
                  </a:lnTo>
                  <a:lnTo>
                    <a:pt x="363" y="59"/>
                  </a:lnTo>
                  <a:lnTo>
                    <a:pt x="355" y="57"/>
                  </a:lnTo>
                  <a:lnTo>
                    <a:pt x="347" y="53"/>
                  </a:lnTo>
                  <a:lnTo>
                    <a:pt x="340" y="49"/>
                  </a:lnTo>
                  <a:lnTo>
                    <a:pt x="332" y="47"/>
                  </a:lnTo>
                  <a:lnTo>
                    <a:pt x="323" y="44"/>
                  </a:lnTo>
                  <a:lnTo>
                    <a:pt x="315" y="42"/>
                  </a:lnTo>
                  <a:lnTo>
                    <a:pt x="306" y="40"/>
                  </a:lnTo>
                  <a:lnTo>
                    <a:pt x="298" y="38"/>
                  </a:lnTo>
                  <a:lnTo>
                    <a:pt x="289" y="36"/>
                  </a:lnTo>
                  <a:lnTo>
                    <a:pt x="281" y="32"/>
                  </a:lnTo>
                  <a:lnTo>
                    <a:pt x="271" y="30"/>
                  </a:lnTo>
                  <a:lnTo>
                    <a:pt x="262" y="28"/>
                  </a:lnTo>
                  <a:lnTo>
                    <a:pt x="254" y="27"/>
                  </a:lnTo>
                  <a:lnTo>
                    <a:pt x="245" y="25"/>
                  </a:lnTo>
                  <a:lnTo>
                    <a:pt x="235" y="21"/>
                  </a:lnTo>
                  <a:lnTo>
                    <a:pt x="226" y="21"/>
                  </a:lnTo>
                  <a:lnTo>
                    <a:pt x="218" y="19"/>
                  </a:lnTo>
                  <a:lnTo>
                    <a:pt x="211" y="17"/>
                  </a:lnTo>
                  <a:lnTo>
                    <a:pt x="201" y="15"/>
                  </a:lnTo>
                  <a:lnTo>
                    <a:pt x="194" y="13"/>
                  </a:lnTo>
                  <a:lnTo>
                    <a:pt x="186" y="11"/>
                  </a:lnTo>
                  <a:lnTo>
                    <a:pt x="178" y="11"/>
                  </a:lnTo>
                  <a:lnTo>
                    <a:pt x="171" y="9"/>
                  </a:lnTo>
                  <a:lnTo>
                    <a:pt x="163" y="8"/>
                  </a:lnTo>
                  <a:lnTo>
                    <a:pt x="157" y="8"/>
                  </a:lnTo>
                  <a:lnTo>
                    <a:pt x="152" y="8"/>
                  </a:lnTo>
                  <a:lnTo>
                    <a:pt x="144" y="6"/>
                  </a:lnTo>
                  <a:lnTo>
                    <a:pt x="136" y="4"/>
                  </a:lnTo>
                  <a:lnTo>
                    <a:pt x="131" y="4"/>
                  </a:lnTo>
                  <a:lnTo>
                    <a:pt x="125" y="4"/>
                  </a:lnTo>
                  <a:lnTo>
                    <a:pt x="116" y="2"/>
                  </a:lnTo>
                  <a:lnTo>
                    <a:pt x="108" y="0"/>
                  </a:lnTo>
                  <a:lnTo>
                    <a:pt x="100" y="0"/>
                  </a:lnTo>
                  <a:lnTo>
                    <a:pt x="95" y="0"/>
                  </a:lnTo>
                  <a:lnTo>
                    <a:pt x="93" y="0"/>
                  </a:lnTo>
                  <a:lnTo>
                    <a:pt x="0" y="2"/>
                  </a:lnTo>
                  <a:lnTo>
                    <a:pt x="0" y="2"/>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8" name="Freeform 572"/>
            <p:cNvSpPr>
              <a:spLocks/>
            </p:cNvSpPr>
            <p:nvPr/>
          </p:nvSpPr>
          <p:spPr bwMode="auto">
            <a:xfrm>
              <a:off x="2768" y="2120"/>
              <a:ext cx="797" cy="1377"/>
            </a:xfrm>
            <a:custGeom>
              <a:avLst/>
              <a:gdLst>
                <a:gd name="T0" fmla="*/ 0 w 1595"/>
                <a:gd name="T1" fmla="*/ 500 h 2754"/>
                <a:gd name="T2" fmla="*/ 555 w 1595"/>
                <a:gd name="T3" fmla="*/ 709 h 2754"/>
                <a:gd name="T4" fmla="*/ 453 w 1595"/>
                <a:gd name="T5" fmla="*/ 1158 h 2754"/>
                <a:gd name="T6" fmla="*/ 479 w 1595"/>
                <a:gd name="T7" fmla="*/ 1266 h 2754"/>
                <a:gd name="T8" fmla="*/ 521 w 1595"/>
                <a:gd name="T9" fmla="*/ 1268 h 2754"/>
                <a:gd name="T10" fmla="*/ 563 w 1595"/>
                <a:gd name="T11" fmla="*/ 1272 h 2754"/>
                <a:gd name="T12" fmla="*/ 603 w 1595"/>
                <a:gd name="T13" fmla="*/ 1277 h 2754"/>
                <a:gd name="T14" fmla="*/ 641 w 1595"/>
                <a:gd name="T15" fmla="*/ 1283 h 2754"/>
                <a:gd name="T16" fmla="*/ 675 w 1595"/>
                <a:gd name="T17" fmla="*/ 1289 h 2754"/>
                <a:gd name="T18" fmla="*/ 709 w 1595"/>
                <a:gd name="T19" fmla="*/ 1294 h 2754"/>
                <a:gd name="T20" fmla="*/ 741 w 1595"/>
                <a:gd name="T21" fmla="*/ 1304 h 2754"/>
                <a:gd name="T22" fmla="*/ 772 w 1595"/>
                <a:gd name="T23" fmla="*/ 1312 h 2754"/>
                <a:gd name="T24" fmla="*/ 800 w 1595"/>
                <a:gd name="T25" fmla="*/ 1321 h 2754"/>
                <a:gd name="T26" fmla="*/ 827 w 1595"/>
                <a:gd name="T27" fmla="*/ 1329 h 2754"/>
                <a:gd name="T28" fmla="*/ 854 w 1595"/>
                <a:gd name="T29" fmla="*/ 1340 h 2754"/>
                <a:gd name="T30" fmla="*/ 876 w 1595"/>
                <a:gd name="T31" fmla="*/ 1351 h 2754"/>
                <a:gd name="T32" fmla="*/ 899 w 1595"/>
                <a:gd name="T33" fmla="*/ 1363 h 2754"/>
                <a:gd name="T34" fmla="*/ 920 w 1595"/>
                <a:gd name="T35" fmla="*/ 1374 h 2754"/>
                <a:gd name="T36" fmla="*/ 943 w 1595"/>
                <a:gd name="T37" fmla="*/ 1388 h 2754"/>
                <a:gd name="T38" fmla="*/ 962 w 1595"/>
                <a:gd name="T39" fmla="*/ 1403 h 2754"/>
                <a:gd name="T40" fmla="*/ 981 w 1595"/>
                <a:gd name="T41" fmla="*/ 1416 h 2754"/>
                <a:gd name="T42" fmla="*/ 998 w 1595"/>
                <a:gd name="T43" fmla="*/ 1431 h 2754"/>
                <a:gd name="T44" fmla="*/ 1017 w 1595"/>
                <a:gd name="T45" fmla="*/ 1447 h 2754"/>
                <a:gd name="T46" fmla="*/ 1032 w 1595"/>
                <a:gd name="T47" fmla="*/ 1464 h 2754"/>
                <a:gd name="T48" fmla="*/ 1048 w 1595"/>
                <a:gd name="T49" fmla="*/ 1481 h 2754"/>
                <a:gd name="T50" fmla="*/ 1065 w 1595"/>
                <a:gd name="T51" fmla="*/ 1500 h 2754"/>
                <a:gd name="T52" fmla="*/ 1080 w 1595"/>
                <a:gd name="T53" fmla="*/ 1517 h 2754"/>
                <a:gd name="T54" fmla="*/ 1095 w 1595"/>
                <a:gd name="T55" fmla="*/ 1538 h 2754"/>
                <a:gd name="T56" fmla="*/ 1108 w 1595"/>
                <a:gd name="T57" fmla="*/ 1559 h 2754"/>
                <a:gd name="T58" fmla="*/ 1124 w 1595"/>
                <a:gd name="T59" fmla="*/ 1580 h 2754"/>
                <a:gd name="T60" fmla="*/ 1139 w 1595"/>
                <a:gd name="T61" fmla="*/ 1600 h 2754"/>
                <a:gd name="T62" fmla="*/ 1152 w 1595"/>
                <a:gd name="T63" fmla="*/ 1623 h 2754"/>
                <a:gd name="T64" fmla="*/ 1167 w 1595"/>
                <a:gd name="T65" fmla="*/ 1648 h 2754"/>
                <a:gd name="T66" fmla="*/ 1182 w 1595"/>
                <a:gd name="T67" fmla="*/ 1671 h 2754"/>
                <a:gd name="T68" fmla="*/ 1196 w 1595"/>
                <a:gd name="T69" fmla="*/ 1697 h 2754"/>
                <a:gd name="T70" fmla="*/ 1072 w 1595"/>
                <a:gd name="T71" fmla="*/ 1796 h 2754"/>
                <a:gd name="T72" fmla="*/ 1211 w 1595"/>
                <a:gd name="T73" fmla="*/ 1914 h 2754"/>
                <a:gd name="T74" fmla="*/ 1061 w 1595"/>
                <a:gd name="T75" fmla="*/ 2078 h 2754"/>
                <a:gd name="T76" fmla="*/ 1048 w 1595"/>
                <a:gd name="T77" fmla="*/ 2498 h 2754"/>
                <a:gd name="T78" fmla="*/ 232 w 1595"/>
                <a:gd name="T79" fmla="*/ 2686 h 2754"/>
                <a:gd name="T80" fmla="*/ 1595 w 1595"/>
                <a:gd name="T81" fmla="*/ 2754 h 2754"/>
                <a:gd name="T82" fmla="*/ 369 w 1595"/>
                <a:gd name="T83" fmla="*/ 0 h 2754"/>
                <a:gd name="T84" fmla="*/ 485 w 1595"/>
                <a:gd name="T85" fmla="*/ 304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5" h="2754">
                  <a:moveTo>
                    <a:pt x="485" y="304"/>
                  </a:moveTo>
                  <a:lnTo>
                    <a:pt x="0" y="500"/>
                  </a:lnTo>
                  <a:lnTo>
                    <a:pt x="0" y="559"/>
                  </a:lnTo>
                  <a:lnTo>
                    <a:pt x="555" y="709"/>
                  </a:lnTo>
                  <a:lnTo>
                    <a:pt x="639" y="1148"/>
                  </a:lnTo>
                  <a:lnTo>
                    <a:pt x="453" y="1158"/>
                  </a:lnTo>
                  <a:lnTo>
                    <a:pt x="456" y="1264"/>
                  </a:lnTo>
                  <a:lnTo>
                    <a:pt x="479" y="1266"/>
                  </a:lnTo>
                  <a:lnTo>
                    <a:pt x="500" y="1268"/>
                  </a:lnTo>
                  <a:lnTo>
                    <a:pt x="521" y="1268"/>
                  </a:lnTo>
                  <a:lnTo>
                    <a:pt x="544" y="1270"/>
                  </a:lnTo>
                  <a:lnTo>
                    <a:pt x="563" y="1272"/>
                  </a:lnTo>
                  <a:lnTo>
                    <a:pt x="584" y="1274"/>
                  </a:lnTo>
                  <a:lnTo>
                    <a:pt x="603" y="1277"/>
                  </a:lnTo>
                  <a:lnTo>
                    <a:pt x="622" y="1279"/>
                  </a:lnTo>
                  <a:lnTo>
                    <a:pt x="641" y="1283"/>
                  </a:lnTo>
                  <a:lnTo>
                    <a:pt x="658" y="1287"/>
                  </a:lnTo>
                  <a:lnTo>
                    <a:pt x="675" y="1289"/>
                  </a:lnTo>
                  <a:lnTo>
                    <a:pt x="694" y="1293"/>
                  </a:lnTo>
                  <a:lnTo>
                    <a:pt x="709" y="1294"/>
                  </a:lnTo>
                  <a:lnTo>
                    <a:pt x="724" y="1300"/>
                  </a:lnTo>
                  <a:lnTo>
                    <a:pt x="741" y="1304"/>
                  </a:lnTo>
                  <a:lnTo>
                    <a:pt x="757" y="1308"/>
                  </a:lnTo>
                  <a:lnTo>
                    <a:pt x="772" y="1312"/>
                  </a:lnTo>
                  <a:lnTo>
                    <a:pt x="785" y="1315"/>
                  </a:lnTo>
                  <a:lnTo>
                    <a:pt x="800" y="1321"/>
                  </a:lnTo>
                  <a:lnTo>
                    <a:pt x="814" y="1325"/>
                  </a:lnTo>
                  <a:lnTo>
                    <a:pt x="827" y="1329"/>
                  </a:lnTo>
                  <a:lnTo>
                    <a:pt x="840" y="1334"/>
                  </a:lnTo>
                  <a:lnTo>
                    <a:pt x="854" y="1340"/>
                  </a:lnTo>
                  <a:lnTo>
                    <a:pt x="865" y="1346"/>
                  </a:lnTo>
                  <a:lnTo>
                    <a:pt x="876" y="1351"/>
                  </a:lnTo>
                  <a:lnTo>
                    <a:pt x="888" y="1357"/>
                  </a:lnTo>
                  <a:lnTo>
                    <a:pt x="899" y="1363"/>
                  </a:lnTo>
                  <a:lnTo>
                    <a:pt x="911" y="1369"/>
                  </a:lnTo>
                  <a:lnTo>
                    <a:pt x="920" y="1374"/>
                  </a:lnTo>
                  <a:lnTo>
                    <a:pt x="932" y="1382"/>
                  </a:lnTo>
                  <a:lnTo>
                    <a:pt x="943" y="1388"/>
                  </a:lnTo>
                  <a:lnTo>
                    <a:pt x="952" y="1395"/>
                  </a:lnTo>
                  <a:lnTo>
                    <a:pt x="962" y="1403"/>
                  </a:lnTo>
                  <a:lnTo>
                    <a:pt x="971" y="1409"/>
                  </a:lnTo>
                  <a:lnTo>
                    <a:pt x="981" y="1416"/>
                  </a:lnTo>
                  <a:lnTo>
                    <a:pt x="991" y="1424"/>
                  </a:lnTo>
                  <a:lnTo>
                    <a:pt x="998" y="1431"/>
                  </a:lnTo>
                  <a:lnTo>
                    <a:pt x="1008" y="1439"/>
                  </a:lnTo>
                  <a:lnTo>
                    <a:pt x="1017" y="1447"/>
                  </a:lnTo>
                  <a:lnTo>
                    <a:pt x="1025" y="1456"/>
                  </a:lnTo>
                  <a:lnTo>
                    <a:pt x="1032" y="1464"/>
                  </a:lnTo>
                  <a:lnTo>
                    <a:pt x="1042" y="1471"/>
                  </a:lnTo>
                  <a:lnTo>
                    <a:pt x="1048" y="1481"/>
                  </a:lnTo>
                  <a:lnTo>
                    <a:pt x="1057" y="1490"/>
                  </a:lnTo>
                  <a:lnTo>
                    <a:pt x="1065" y="1500"/>
                  </a:lnTo>
                  <a:lnTo>
                    <a:pt x="1072" y="1507"/>
                  </a:lnTo>
                  <a:lnTo>
                    <a:pt x="1080" y="1517"/>
                  </a:lnTo>
                  <a:lnTo>
                    <a:pt x="1087" y="1528"/>
                  </a:lnTo>
                  <a:lnTo>
                    <a:pt x="1095" y="1538"/>
                  </a:lnTo>
                  <a:lnTo>
                    <a:pt x="1103" y="1547"/>
                  </a:lnTo>
                  <a:lnTo>
                    <a:pt x="1108" y="1559"/>
                  </a:lnTo>
                  <a:lnTo>
                    <a:pt x="1118" y="1568"/>
                  </a:lnTo>
                  <a:lnTo>
                    <a:pt x="1124" y="1580"/>
                  </a:lnTo>
                  <a:lnTo>
                    <a:pt x="1131" y="1589"/>
                  </a:lnTo>
                  <a:lnTo>
                    <a:pt x="1139" y="1600"/>
                  </a:lnTo>
                  <a:lnTo>
                    <a:pt x="1146" y="1612"/>
                  </a:lnTo>
                  <a:lnTo>
                    <a:pt x="1152" y="1623"/>
                  </a:lnTo>
                  <a:lnTo>
                    <a:pt x="1160" y="1637"/>
                  </a:lnTo>
                  <a:lnTo>
                    <a:pt x="1167" y="1648"/>
                  </a:lnTo>
                  <a:lnTo>
                    <a:pt x="1175" y="1659"/>
                  </a:lnTo>
                  <a:lnTo>
                    <a:pt x="1182" y="1671"/>
                  </a:lnTo>
                  <a:lnTo>
                    <a:pt x="1190" y="1684"/>
                  </a:lnTo>
                  <a:lnTo>
                    <a:pt x="1196" y="1697"/>
                  </a:lnTo>
                  <a:lnTo>
                    <a:pt x="1205" y="1711"/>
                  </a:lnTo>
                  <a:lnTo>
                    <a:pt x="1072" y="1796"/>
                  </a:lnTo>
                  <a:lnTo>
                    <a:pt x="1072" y="1855"/>
                  </a:lnTo>
                  <a:lnTo>
                    <a:pt x="1211" y="1914"/>
                  </a:lnTo>
                  <a:lnTo>
                    <a:pt x="1211" y="2057"/>
                  </a:lnTo>
                  <a:lnTo>
                    <a:pt x="1061" y="2078"/>
                  </a:lnTo>
                  <a:lnTo>
                    <a:pt x="1125" y="2233"/>
                  </a:lnTo>
                  <a:lnTo>
                    <a:pt x="1048" y="2498"/>
                  </a:lnTo>
                  <a:lnTo>
                    <a:pt x="698" y="2629"/>
                  </a:lnTo>
                  <a:lnTo>
                    <a:pt x="232" y="2686"/>
                  </a:lnTo>
                  <a:lnTo>
                    <a:pt x="234" y="2754"/>
                  </a:lnTo>
                  <a:lnTo>
                    <a:pt x="1595" y="2754"/>
                  </a:lnTo>
                  <a:lnTo>
                    <a:pt x="1595" y="0"/>
                  </a:lnTo>
                  <a:lnTo>
                    <a:pt x="369" y="0"/>
                  </a:lnTo>
                  <a:lnTo>
                    <a:pt x="485" y="304"/>
                  </a:lnTo>
                  <a:lnTo>
                    <a:pt x="485" y="304"/>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09" name="Freeform 573"/>
            <p:cNvSpPr>
              <a:spLocks/>
            </p:cNvSpPr>
            <p:nvPr/>
          </p:nvSpPr>
          <p:spPr bwMode="auto">
            <a:xfrm>
              <a:off x="2070" y="2122"/>
              <a:ext cx="814" cy="1378"/>
            </a:xfrm>
            <a:custGeom>
              <a:avLst/>
              <a:gdLst>
                <a:gd name="T0" fmla="*/ 1165 w 1629"/>
                <a:gd name="T1" fmla="*/ 312 h 2756"/>
                <a:gd name="T2" fmla="*/ 1158 w 1629"/>
                <a:gd name="T3" fmla="*/ 310 h 2756"/>
                <a:gd name="T4" fmla="*/ 1142 w 1629"/>
                <a:gd name="T5" fmla="*/ 304 h 2756"/>
                <a:gd name="T6" fmla="*/ 1123 w 1629"/>
                <a:gd name="T7" fmla="*/ 300 h 2756"/>
                <a:gd name="T8" fmla="*/ 1106 w 1629"/>
                <a:gd name="T9" fmla="*/ 298 h 2756"/>
                <a:gd name="T10" fmla="*/ 1095 w 1629"/>
                <a:gd name="T11" fmla="*/ 298 h 2756"/>
                <a:gd name="T12" fmla="*/ 1082 w 1629"/>
                <a:gd name="T13" fmla="*/ 298 h 2756"/>
                <a:gd name="T14" fmla="*/ 1068 w 1629"/>
                <a:gd name="T15" fmla="*/ 298 h 2756"/>
                <a:gd name="T16" fmla="*/ 1055 w 1629"/>
                <a:gd name="T17" fmla="*/ 300 h 2756"/>
                <a:gd name="T18" fmla="*/ 1042 w 1629"/>
                <a:gd name="T19" fmla="*/ 304 h 2756"/>
                <a:gd name="T20" fmla="*/ 1028 w 1629"/>
                <a:gd name="T21" fmla="*/ 310 h 2756"/>
                <a:gd name="T22" fmla="*/ 1015 w 1629"/>
                <a:gd name="T23" fmla="*/ 315 h 2756"/>
                <a:gd name="T24" fmla="*/ 1002 w 1629"/>
                <a:gd name="T25" fmla="*/ 323 h 2756"/>
                <a:gd name="T26" fmla="*/ 990 w 1629"/>
                <a:gd name="T27" fmla="*/ 331 h 2756"/>
                <a:gd name="T28" fmla="*/ 975 w 1629"/>
                <a:gd name="T29" fmla="*/ 344 h 2756"/>
                <a:gd name="T30" fmla="*/ 960 w 1629"/>
                <a:gd name="T31" fmla="*/ 363 h 2756"/>
                <a:gd name="T32" fmla="*/ 947 w 1629"/>
                <a:gd name="T33" fmla="*/ 384 h 2756"/>
                <a:gd name="T34" fmla="*/ 941 w 1629"/>
                <a:gd name="T35" fmla="*/ 401 h 2756"/>
                <a:gd name="T36" fmla="*/ 935 w 1629"/>
                <a:gd name="T37" fmla="*/ 416 h 2756"/>
                <a:gd name="T38" fmla="*/ 933 w 1629"/>
                <a:gd name="T39" fmla="*/ 429 h 2756"/>
                <a:gd name="T40" fmla="*/ 933 w 1629"/>
                <a:gd name="T41" fmla="*/ 435 h 2756"/>
                <a:gd name="T42" fmla="*/ 1059 w 1629"/>
                <a:gd name="T43" fmla="*/ 509 h 2756"/>
                <a:gd name="T44" fmla="*/ 441 w 1629"/>
                <a:gd name="T45" fmla="*/ 813 h 2756"/>
                <a:gd name="T46" fmla="*/ 606 w 1629"/>
                <a:gd name="T47" fmla="*/ 1222 h 2756"/>
                <a:gd name="T48" fmla="*/ 675 w 1629"/>
                <a:gd name="T49" fmla="*/ 2226 h 2756"/>
                <a:gd name="T50" fmla="*/ 679 w 1629"/>
                <a:gd name="T51" fmla="*/ 2245 h 2756"/>
                <a:gd name="T52" fmla="*/ 686 w 1629"/>
                <a:gd name="T53" fmla="*/ 2266 h 2756"/>
                <a:gd name="T54" fmla="*/ 694 w 1629"/>
                <a:gd name="T55" fmla="*/ 2283 h 2756"/>
                <a:gd name="T56" fmla="*/ 699 w 1629"/>
                <a:gd name="T57" fmla="*/ 2300 h 2756"/>
                <a:gd name="T58" fmla="*/ 709 w 1629"/>
                <a:gd name="T59" fmla="*/ 2317 h 2756"/>
                <a:gd name="T60" fmla="*/ 717 w 1629"/>
                <a:gd name="T61" fmla="*/ 2332 h 2756"/>
                <a:gd name="T62" fmla="*/ 728 w 1629"/>
                <a:gd name="T63" fmla="*/ 2349 h 2756"/>
                <a:gd name="T64" fmla="*/ 737 w 1629"/>
                <a:gd name="T65" fmla="*/ 2363 h 2756"/>
                <a:gd name="T66" fmla="*/ 747 w 1629"/>
                <a:gd name="T67" fmla="*/ 2374 h 2756"/>
                <a:gd name="T68" fmla="*/ 758 w 1629"/>
                <a:gd name="T69" fmla="*/ 2387 h 2756"/>
                <a:gd name="T70" fmla="*/ 770 w 1629"/>
                <a:gd name="T71" fmla="*/ 2399 h 2756"/>
                <a:gd name="T72" fmla="*/ 781 w 1629"/>
                <a:gd name="T73" fmla="*/ 2408 h 2756"/>
                <a:gd name="T74" fmla="*/ 793 w 1629"/>
                <a:gd name="T75" fmla="*/ 2418 h 2756"/>
                <a:gd name="T76" fmla="*/ 804 w 1629"/>
                <a:gd name="T77" fmla="*/ 2427 h 2756"/>
                <a:gd name="T78" fmla="*/ 819 w 1629"/>
                <a:gd name="T79" fmla="*/ 2437 h 2756"/>
                <a:gd name="T80" fmla="*/ 832 w 1629"/>
                <a:gd name="T81" fmla="*/ 2444 h 2756"/>
                <a:gd name="T82" fmla="*/ 844 w 1629"/>
                <a:gd name="T83" fmla="*/ 2452 h 2756"/>
                <a:gd name="T84" fmla="*/ 857 w 1629"/>
                <a:gd name="T85" fmla="*/ 2458 h 2756"/>
                <a:gd name="T86" fmla="*/ 871 w 1629"/>
                <a:gd name="T87" fmla="*/ 2465 h 2756"/>
                <a:gd name="T88" fmla="*/ 884 w 1629"/>
                <a:gd name="T89" fmla="*/ 2469 h 2756"/>
                <a:gd name="T90" fmla="*/ 899 w 1629"/>
                <a:gd name="T91" fmla="*/ 2475 h 2756"/>
                <a:gd name="T92" fmla="*/ 912 w 1629"/>
                <a:gd name="T93" fmla="*/ 2480 h 2756"/>
                <a:gd name="T94" fmla="*/ 926 w 1629"/>
                <a:gd name="T95" fmla="*/ 2484 h 2756"/>
                <a:gd name="T96" fmla="*/ 941 w 1629"/>
                <a:gd name="T97" fmla="*/ 2488 h 2756"/>
                <a:gd name="T98" fmla="*/ 954 w 1629"/>
                <a:gd name="T99" fmla="*/ 2490 h 2756"/>
                <a:gd name="T100" fmla="*/ 967 w 1629"/>
                <a:gd name="T101" fmla="*/ 2494 h 2756"/>
                <a:gd name="T102" fmla="*/ 981 w 1629"/>
                <a:gd name="T103" fmla="*/ 2496 h 2756"/>
                <a:gd name="T104" fmla="*/ 996 w 1629"/>
                <a:gd name="T105" fmla="*/ 2499 h 2756"/>
                <a:gd name="T106" fmla="*/ 1009 w 1629"/>
                <a:gd name="T107" fmla="*/ 2501 h 2756"/>
                <a:gd name="T108" fmla="*/ 1023 w 1629"/>
                <a:gd name="T109" fmla="*/ 2505 h 2756"/>
                <a:gd name="T110" fmla="*/ 1036 w 1629"/>
                <a:gd name="T111" fmla="*/ 2507 h 2756"/>
                <a:gd name="T112" fmla="*/ 1146 w 1629"/>
                <a:gd name="T113" fmla="*/ 2509 h 2756"/>
                <a:gd name="T114" fmla="*/ 1559 w 1629"/>
                <a:gd name="T115" fmla="*/ 2756 h 2756"/>
                <a:gd name="T116" fmla="*/ 0 w 1629"/>
                <a:gd name="T117" fmla="*/ 0 h 2756"/>
                <a:gd name="T118" fmla="*/ 1167 w 1629"/>
                <a:gd name="T119" fmla="*/ 313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29" h="2756">
                  <a:moveTo>
                    <a:pt x="1167" y="313"/>
                  </a:moveTo>
                  <a:lnTo>
                    <a:pt x="1165" y="312"/>
                  </a:lnTo>
                  <a:lnTo>
                    <a:pt x="1161" y="312"/>
                  </a:lnTo>
                  <a:lnTo>
                    <a:pt x="1158" y="310"/>
                  </a:lnTo>
                  <a:lnTo>
                    <a:pt x="1152" y="308"/>
                  </a:lnTo>
                  <a:lnTo>
                    <a:pt x="1142" y="304"/>
                  </a:lnTo>
                  <a:lnTo>
                    <a:pt x="1135" y="302"/>
                  </a:lnTo>
                  <a:lnTo>
                    <a:pt x="1123" y="300"/>
                  </a:lnTo>
                  <a:lnTo>
                    <a:pt x="1114" y="300"/>
                  </a:lnTo>
                  <a:lnTo>
                    <a:pt x="1106" y="298"/>
                  </a:lnTo>
                  <a:lnTo>
                    <a:pt x="1101" y="298"/>
                  </a:lnTo>
                  <a:lnTo>
                    <a:pt x="1095" y="298"/>
                  </a:lnTo>
                  <a:lnTo>
                    <a:pt x="1089" y="298"/>
                  </a:lnTo>
                  <a:lnTo>
                    <a:pt x="1082" y="298"/>
                  </a:lnTo>
                  <a:lnTo>
                    <a:pt x="1076" y="298"/>
                  </a:lnTo>
                  <a:lnTo>
                    <a:pt x="1068" y="298"/>
                  </a:lnTo>
                  <a:lnTo>
                    <a:pt x="1062" y="300"/>
                  </a:lnTo>
                  <a:lnTo>
                    <a:pt x="1055" y="300"/>
                  </a:lnTo>
                  <a:lnTo>
                    <a:pt x="1049" y="302"/>
                  </a:lnTo>
                  <a:lnTo>
                    <a:pt x="1042" y="304"/>
                  </a:lnTo>
                  <a:lnTo>
                    <a:pt x="1036" y="308"/>
                  </a:lnTo>
                  <a:lnTo>
                    <a:pt x="1028" y="310"/>
                  </a:lnTo>
                  <a:lnTo>
                    <a:pt x="1021" y="312"/>
                  </a:lnTo>
                  <a:lnTo>
                    <a:pt x="1015" y="315"/>
                  </a:lnTo>
                  <a:lnTo>
                    <a:pt x="1009" y="319"/>
                  </a:lnTo>
                  <a:lnTo>
                    <a:pt x="1002" y="323"/>
                  </a:lnTo>
                  <a:lnTo>
                    <a:pt x="996" y="327"/>
                  </a:lnTo>
                  <a:lnTo>
                    <a:pt x="990" y="331"/>
                  </a:lnTo>
                  <a:lnTo>
                    <a:pt x="985" y="336"/>
                  </a:lnTo>
                  <a:lnTo>
                    <a:pt x="975" y="344"/>
                  </a:lnTo>
                  <a:lnTo>
                    <a:pt x="967" y="355"/>
                  </a:lnTo>
                  <a:lnTo>
                    <a:pt x="960" y="363"/>
                  </a:lnTo>
                  <a:lnTo>
                    <a:pt x="954" y="374"/>
                  </a:lnTo>
                  <a:lnTo>
                    <a:pt x="947" y="384"/>
                  </a:lnTo>
                  <a:lnTo>
                    <a:pt x="945" y="393"/>
                  </a:lnTo>
                  <a:lnTo>
                    <a:pt x="941" y="401"/>
                  </a:lnTo>
                  <a:lnTo>
                    <a:pt x="937" y="410"/>
                  </a:lnTo>
                  <a:lnTo>
                    <a:pt x="935" y="416"/>
                  </a:lnTo>
                  <a:lnTo>
                    <a:pt x="935" y="424"/>
                  </a:lnTo>
                  <a:lnTo>
                    <a:pt x="933" y="429"/>
                  </a:lnTo>
                  <a:lnTo>
                    <a:pt x="933" y="433"/>
                  </a:lnTo>
                  <a:lnTo>
                    <a:pt x="933" y="435"/>
                  </a:lnTo>
                  <a:lnTo>
                    <a:pt x="933" y="437"/>
                  </a:lnTo>
                  <a:lnTo>
                    <a:pt x="1059" y="509"/>
                  </a:lnTo>
                  <a:lnTo>
                    <a:pt x="1059" y="587"/>
                  </a:lnTo>
                  <a:lnTo>
                    <a:pt x="441" y="813"/>
                  </a:lnTo>
                  <a:lnTo>
                    <a:pt x="437" y="1167"/>
                  </a:lnTo>
                  <a:lnTo>
                    <a:pt x="606" y="1222"/>
                  </a:lnTo>
                  <a:lnTo>
                    <a:pt x="673" y="2214"/>
                  </a:lnTo>
                  <a:lnTo>
                    <a:pt x="675" y="2226"/>
                  </a:lnTo>
                  <a:lnTo>
                    <a:pt x="677" y="2235"/>
                  </a:lnTo>
                  <a:lnTo>
                    <a:pt x="679" y="2245"/>
                  </a:lnTo>
                  <a:lnTo>
                    <a:pt x="682" y="2256"/>
                  </a:lnTo>
                  <a:lnTo>
                    <a:pt x="686" y="2266"/>
                  </a:lnTo>
                  <a:lnTo>
                    <a:pt x="690" y="2273"/>
                  </a:lnTo>
                  <a:lnTo>
                    <a:pt x="694" y="2283"/>
                  </a:lnTo>
                  <a:lnTo>
                    <a:pt x="698" y="2292"/>
                  </a:lnTo>
                  <a:lnTo>
                    <a:pt x="699" y="2300"/>
                  </a:lnTo>
                  <a:lnTo>
                    <a:pt x="703" y="2309"/>
                  </a:lnTo>
                  <a:lnTo>
                    <a:pt x="709" y="2317"/>
                  </a:lnTo>
                  <a:lnTo>
                    <a:pt x="713" y="2326"/>
                  </a:lnTo>
                  <a:lnTo>
                    <a:pt x="717" y="2332"/>
                  </a:lnTo>
                  <a:lnTo>
                    <a:pt x="722" y="2340"/>
                  </a:lnTo>
                  <a:lnTo>
                    <a:pt x="728" y="2349"/>
                  </a:lnTo>
                  <a:lnTo>
                    <a:pt x="734" y="2357"/>
                  </a:lnTo>
                  <a:lnTo>
                    <a:pt x="737" y="2363"/>
                  </a:lnTo>
                  <a:lnTo>
                    <a:pt x="741" y="2368"/>
                  </a:lnTo>
                  <a:lnTo>
                    <a:pt x="747" y="2374"/>
                  </a:lnTo>
                  <a:lnTo>
                    <a:pt x="753" y="2382"/>
                  </a:lnTo>
                  <a:lnTo>
                    <a:pt x="758" y="2387"/>
                  </a:lnTo>
                  <a:lnTo>
                    <a:pt x="764" y="2393"/>
                  </a:lnTo>
                  <a:lnTo>
                    <a:pt x="770" y="2399"/>
                  </a:lnTo>
                  <a:lnTo>
                    <a:pt x="775" y="2404"/>
                  </a:lnTo>
                  <a:lnTo>
                    <a:pt x="781" y="2408"/>
                  </a:lnTo>
                  <a:lnTo>
                    <a:pt x="787" y="2414"/>
                  </a:lnTo>
                  <a:lnTo>
                    <a:pt x="793" y="2418"/>
                  </a:lnTo>
                  <a:lnTo>
                    <a:pt x="798" y="2423"/>
                  </a:lnTo>
                  <a:lnTo>
                    <a:pt x="804" y="2427"/>
                  </a:lnTo>
                  <a:lnTo>
                    <a:pt x="812" y="2433"/>
                  </a:lnTo>
                  <a:lnTo>
                    <a:pt x="819" y="2437"/>
                  </a:lnTo>
                  <a:lnTo>
                    <a:pt x="825" y="2440"/>
                  </a:lnTo>
                  <a:lnTo>
                    <a:pt x="832" y="2444"/>
                  </a:lnTo>
                  <a:lnTo>
                    <a:pt x="838" y="2448"/>
                  </a:lnTo>
                  <a:lnTo>
                    <a:pt x="844" y="2452"/>
                  </a:lnTo>
                  <a:lnTo>
                    <a:pt x="851" y="2456"/>
                  </a:lnTo>
                  <a:lnTo>
                    <a:pt x="857" y="2458"/>
                  </a:lnTo>
                  <a:lnTo>
                    <a:pt x="863" y="2461"/>
                  </a:lnTo>
                  <a:lnTo>
                    <a:pt x="871" y="2465"/>
                  </a:lnTo>
                  <a:lnTo>
                    <a:pt x="878" y="2467"/>
                  </a:lnTo>
                  <a:lnTo>
                    <a:pt x="884" y="2469"/>
                  </a:lnTo>
                  <a:lnTo>
                    <a:pt x="891" y="2473"/>
                  </a:lnTo>
                  <a:lnTo>
                    <a:pt x="899" y="2475"/>
                  </a:lnTo>
                  <a:lnTo>
                    <a:pt x="905" y="2477"/>
                  </a:lnTo>
                  <a:lnTo>
                    <a:pt x="912" y="2480"/>
                  </a:lnTo>
                  <a:lnTo>
                    <a:pt x="920" y="2482"/>
                  </a:lnTo>
                  <a:lnTo>
                    <a:pt x="926" y="2484"/>
                  </a:lnTo>
                  <a:lnTo>
                    <a:pt x="935" y="2486"/>
                  </a:lnTo>
                  <a:lnTo>
                    <a:pt x="941" y="2488"/>
                  </a:lnTo>
                  <a:lnTo>
                    <a:pt x="947" y="2490"/>
                  </a:lnTo>
                  <a:lnTo>
                    <a:pt x="954" y="2490"/>
                  </a:lnTo>
                  <a:lnTo>
                    <a:pt x="962" y="2492"/>
                  </a:lnTo>
                  <a:lnTo>
                    <a:pt x="967" y="2494"/>
                  </a:lnTo>
                  <a:lnTo>
                    <a:pt x="975" y="2496"/>
                  </a:lnTo>
                  <a:lnTo>
                    <a:pt x="981" y="2496"/>
                  </a:lnTo>
                  <a:lnTo>
                    <a:pt x="988" y="2497"/>
                  </a:lnTo>
                  <a:lnTo>
                    <a:pt x="996" y="2499"/>
                  </a:lnTo>
                  <a:lnTo>
                    <a:pt x="1002" y="2501"/>
                  </a:lnTo>
                  <a:lnTo>
                    <a:pt x="1009" y="2501"/>
                  </a:lnTo>
                  <a:lnTo>
                    <a:pt x="1017" y="2503"/>
                  </a:lnTo>
                  <a:lnTo>
                    <a:pt x="1023" y="2505"/>
                  </a:lnTo>
                  <a:lnTo>
                    <a:pt x="1028" y="2505"/>
                  </a:lnTo>
                  <a:lnTo>
                    <a:pt x="1036" y="2507"/>
                  </a:lnTo>
                  <a:lnTo>
                    <a:pt x="1043" y="2509"/>
                  </a:lnTo>
                  <a:lnTo>
                    <a:pt x="1146" y="2509"/>
                  </a:lnTo>
                  <a:lnTo>
                    <a:pt x="1559" y="2686"/>
                  </a:lnTo>
                  <a:lnTo>
                    <a:pt x="1559" y="2756"/>
                  </a:lnTo>
                  <a:lnTo>
                    <a:pt x="0" y="2756"/>
                  </a:lnTo>
                  <a:lnTo>
                    <a:pt x="0" y="0"/>
                  </a:lnTo>
                  <a:lnTo>
                    <a:pt x="1629" y="0"/>
                  </a:lnTo>
                  <a:lnTo>
                    <a:pt x="1167" y="313"/>
                  </a:lnTo>
                  <a:lnTo>
                    <a:pt x="1167" y="313"/>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0" name="Freeform 574"/>
            <p:cNvSpPr>
              <a:spLocks/>
            </p:cNvSpPr>
            <p:nvPr/>
          </p:nvSpPr>
          <p:spPr bwMode="auto">
            <a:xfrm>
              <a:off x="2087" y="2131"/>
              <a:ext cx="737" cy="1362"/>
            </a:xfrm>
            <a:custGeom>
              <a:avLst/>
              <a:gdLst>
                <a:gd name="T0" fmla="*/ 12 w 1473"/>
                <a:gd name="T1" fmla="*/ 0 h 2724"/>
                <a:gd name="T2" fmla="*/ 1473 w 1473"/>
                <a:gd name="T3" fmla="*/ 2724 h 2724"/>
                <a:gd name="T4" fmla="*/ 1087 w 1473"/>
                <a:gd name="T5" fmla="*/ 2575 h 2724"/>
                <a:gd name="T6" fmla="*/ 1080 w 1473"/>
                <a:gd name="T7" fmla="*/ 2574 h 2724"/>
                <a:gd name="T8" fmla="*/ 1065 w 1473"/>
                <a:gd name="T9" fmla="*/ 2574 h 2724"/>
                <a:gd name="T10" fmla="*/ 1051 w 1473"/>
                <a:gd name="T11" fmla="*/ 2572 h 2724"/>
                <a:gd name="T12" fmla="*/ 1038 w 1473"/>
                <a:gd name="T13" fmla="*/ 2572 h 2724"/>
                <a:gd name="T14" fmla="*/ 1023 w 1473"/>
                <a:gd name="T15" fmla="*/ 2570 h 2724"/>
                <a:gd name="T16" fmla="*/ 1006 w 1473"/>
                <a:gd name="T17" fmla="*/ 2568 h 2724"/>
                <a:gd name="T18" fmla="*/ 985 w 1473"/>
                <a:gd name="T19" fmla="*/ 2564 h 2724"/>
                <a:gd name="T20" fmla="*/ 966 w 1473"/>
                <a:gd name="T21" fmla="*/ 2558 h 2724"/>
                <a:gd name="T22" fmla="*/ 943 w 1473"/>
                <a:gd name="T23" fmla="*/ 2555 h 2724"/>
                <a:gd name="T24" fmla="*/ 922 w 1473"/>
                <a:gd name="T25" fmla="*/ 2549 h 2724"/>
                <a:gd name="T26" fmla="*/ 897 w 1473"/>
                <a:gd name="T27" fmla="*/ 2543 h 2724"/>
                <a:gd name="T28" fmla="*/ 873 w 1473"/>
                <a:gd name="T29" fmla="*/ 2534 h 2724"/>
                <a:gd name="T30" fmla="*/ 850 w 1473"/>
                <a:gd name="T31" fmla="*/ 2526 h 2724"/>
                <a:gd name="T32" fmla="*/ 825 w 1473"/>
                <a:gd name="T33" fmla="*/ 2515 h 2724"/>
                <a:gd name="T34" fmla="*/ 800 w 1473"/>
                <a:gd name="T35" fmla="*/ 2501 h 2724"/>
                <a:gd name="T36" fmla="*/ 774 w 1473"/>
                <a:gd name="T37" fmla="*/ 2490 h 2724"/>
                <a:gd name="T38" fmla="*/ 751 w 1473"/>
                <a:gd name="T39" fmla="*/ 2475 h 2724"/>
                <a:gd name="T40" fmla="*/ 726 w 1473"/>
                <a:gd name="T41" fmla="*/ 2458 h 2724"/>
                <a:gd name="T42" fmla="*/ 703 w 1473"/>
                <a:gd name="T43" fmla="*/ 2439 h 2724"/>
                <a:gd name="T44" fmla="*/ 681 w 1473"/>
                <a:gd name="T45" fmla="*/ 2420 h 2724"/>
                <a:gd name="T46" fmla="*/ 660 w 1473"/>
                <a:gd name="T47" fmla="*/ 2397 h 2724"/>
                <a:gd name="T48" fmla="*/ 641 w 1473"/>
                <a:gd name="T49" fmla="*/ 2374 h 2724"/>
                <a:gd name="T50" fmla="*/ 620 w 1473"/>
                <a:gd name="T51" fmla="*/ 2347 h 2724"/>
                <a:gd name="T52" fmla="*/ 603 w 1473"/>
                <a:gd name="T53" fmla="*/ 2319 h 2724"/>
                <a:gd name="T54" fmla="*/ 587 w 1473"/>
                <a:gd name="T55" fmla="*/ 2288 h 2724"/>
                <a:gd name="T56" fmla="*/ 576 w 1473"/>
                <a:gd name="T57" fmla="*/ 2256 h 2724"/>
                <a:gd name="T58" fmla="*/ 563 w 1473"/>
                <a:gd name="T59" fmla="*/ 2220 h 2724"/>
                <a:gd name="T60" fmla="*/ 555 w 1473"/>
                <a:gd name="T61" fmla="*/ 2182 h 2724"/>
                <a:gd name="T62" fmla="*/ 548 w 1473"/>
                <a:gd name="T63" fmla="*/ 2142 h 2724"/>
                <a:gd name="T64" fmla="*/ 546 w 1473"/>
                <a:gd name="T65" fmla="*/ 2100 h 2724"/>
                <a:gd name="T66" fmla="*/ 344 w 1473"/>
                <a:gd name="T67" fmla="*/ 1173 h 2724"/>
                <a:gd name="T68" fmla="*/ 939 w 1473"/>
                <a:gd name="T69" fmla="*/ 562 h 2724"/>
                <a:gd name="T70" fmla="*/ 791 w 1473"/>
                <a:gd name="T71" fmla="*/ 408 h 2724"/>
                <a:gd name="T72" fmla="*/ 795 w 1473"/>
                <a:gd name="T73" fmla="*/ 399 h 2724"/>
                <a:gd name="T74" fmla="*/ 800 w 1473"/>
                <a:gd name="T75" fmla="*/ 391 h 2724"/>
                <a:gd name="T76" fmla="*/ 808 w 1473"/>
                <a:gd name="T77" fmla="*/ 378 h 2724"/>
                <a:gd name="T78" fmla="*/ 817 w 1473"/>
                <a:gd name="T79" fmla="*/ 363 h 2724"/>
                <a:gd name="T80" fmla="*/ 829 w 1473"/>
                <a:gd name="T81" fmla="*/ 350 h 2724"/>
                <a:gd name="T82" fmla="*/ 842 w 1473"/>
                <a:gd name="T83" fmla="*/ 332 h 2724"/>
                <a:gd name="T84" fmla="*/ 859 w 1473"/>
                <a:gd name="T85" fmla="*/ 317 h 2724"/>
                <a:gd name="T86" fmla="*/ 875 w 1473"/>
                <a:gd name="T87" fmla="*/ 298 h 2724"/>
                <a:gd name="T88" fmla="*/ 894 w 1473"/>
                <a:gd name="T89" fmla="*/ 283 h 2724"/>
                <a:gd name="T90" fmla="*/ 914 w 1473"/>
                <a:gd name="T91" fmla="*/ 268 h 2724"/>
                <a:gd name="T92" fmla="*/ 924 w 1473"/>
                <a:gd name="T93" fmla="*/ 262 h 2724"/>
                <a:gd name="T94" fmla="*/ 937 w 1473"/>
                <a:gd name="T95" fmla="*/ 256 h 2724"/>
                <a:gd name="T96" fmla="*/ 947 w 1473"/>
                <a:gd name="T97" fmla="*/ 249 h 2724"/>
                <a:gd name="T98" fmla="*/ 960 w 1473"/>
                <a:gd name="T99" fmla="*/ 245 h 2724"/>
                <a:gd name="T100" fmla="*/ 971 w 1473"/>
                <a:gd name="T101" fmla="*/ 239 h 2724"/>
                <a:gd name="T102" fmla="*/ 985 w 1473"/>
                <a:gd name="T103" fmla="*/ 237 h 2724"/>
                <a:gd name="T104" fmla="*/ 996 w 1473"/>
                <a:gd name="T105" fmla="*/ 234 h 2724"/>
                <a:gd name="T106" fmla="*/ 1009 w 1473"/>
                <a:gd name="T107" fmla="*/ 234 h 2724"/>
                <a:gd name="T108" fmla="*/ 1023 w 1473"/>
                <a:gd name="T109" fmla="*/ 234 h 2724"/>
                <a:gd name="T110" fmla="*/ 1038 w 1473"/>
                <a:gd name="T111" fmla="*/ 234 h 2724"/>
                <a:gd name="T112" fmla="*/ 1426 w 1473"/>
                <a:gd name="T113" fmla="*/ 0 h 2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73" h="2724">
                  <a:moveTo>
                    <a:pt x="1426" y="0"/>
                  </a:moveTo>
                  <a:lnTo>
                    <a:pt x="12" y="0"/>
                  </a:lnTo>
                  <a:lnTo>
                    <a:pt x="0" y="2691"/>
                  </a:lnTo>
                  <a:lnTo>
                    <a:pt x="1473" y="2724"/>
                  </a:lnTo>
                  <a:lnTo>
                    <a:pt x="1468" y="2676"/>
                  </a:lnTo>
                  <a:lnTo>
                    <a:pt x="1087" y="2575"/>
                  </a:lnTo>
                  <a:lnTo>
                    <a:pt x="1086" y="2574"/>
                  </a:lnTo>
                  <a:lnTo>
                    <a:pt x="1080" y="2574"/>
                  </a:lnTo>
                  <a:lnTo>
                    <a:pt x="1072" y="2574"/>
                  </a:lnTo>
                  <a:lnTo>
                    <a:pt x="1065" y="2574"/>
                  </a:lnTo>
                  <a:lnTo>
                    <a:pt x="1059" y="2574"/>
                  </a:lnTo>
                  <a:lnTo>
                    <a:pt x="1051" y="2572"/>
                  </a:lnTo>
                  <a:lnTo>
                    <a:pt x="1046" y="2572"/>
                  </a:lnTo>
                  <a:lnTo>
                    <a:pt x="1038" y="2572"/>
                  </a:lnTo>
                  <a:lnTo>
                    <a:pt x="1030" y="2570"/>
                  </a:lnTo>
                  <a:lnTo>
                    <a:pt x="1023" y="2570"/>
                  </a:lnTo>
                  <a:lnTo>
                    <a:pt x="1013" y="2568"/>
                  </a:lnTo>
                  <a:lnTo>
                    <a:pt x="1006" y="2568"/>
                  </a:lnTo>
                  <a:lnTo>
                    <a:pt x="994" y="2566"/>
                  </a:lnTo>
                  <a:lnTo>
                    <a:pt x="985" y="2564"/>
                  </a:lnTo>
                  <a:lnTo>
                    <a:pt x="975" y="2562"/>
                  </a:lnTo>
                  <a:lnTo>
                    <a:pt x="966" y="2558"/>
                  </a:lnTo>
                  <a:lnTo>
                    <a:pt x="954" y="2556"/>
                  </a:lnTo>
                  <a:lnTo>
                    <a:pt x="943" y="2555"/>
                  </a:lnTo>
                  <a:lnTo>
                    <a:pt x="932" y="2551"/>
                  </a:lnTo>
                  <a:lnTo>
                    <a:pt x="922" y="2549"/>
                  </a:lnTo>
                  <a:lnTo>
                    <a:pt x="909" y="2545"/>
                  </a:lnTo>
                  <a:lnTo>
                    <a:pt x="897" y="2543"/>
                  </a:lnTo>
                  <a:lnTo>
                    <a:pt x="886" y="2537"/>
                  </a:lnTo>
                  <a:lnTo>
                    <a:pt x="873" y="2534"/>
                  </a:lnTo>
                  <a:lnTo>
                    <a:pt x="861" y="2530"/>
                  </a:lnTo>
                  <a:lnTo>
                    <a:pt x="850" y="2526"/>
                  </a:lnTo>
                  <a:lnTo>
                    <a:pt x="838" y="2520"/>
                  </a:lnTo>
                  <a:lnTo>
                    <a:pt x="825" y="2515"/>
                  </a:lnTo>
                  <a:lnTo>
                    <a:pt x="812" y="2509"/>
                  </a:lnTo>
                  <a:lnTo>
                    <a:pt x="800" y="2501"/>
                  </a:lnTo>
                  <a:lnTo>
                    <a:pt x="787" y="2496"/>
                  </a:lnTo>
                  <a:lnTo>
                    <a:pt x="774" y="2490"/>
                  </a:lnTo>
                  <a:lnTo>
                    <a:pt x="762" y="2482"/>
                  </a:lnTo>
                  <a:lnTo>
                    <a:pt x="751" y="2475"/>
                  </a:lnTo>
                  <a:lnTo>
                    <a:pt x="740" y="2467"/>
                  </a:lnTo>
                  <a:lnTo>
                    <a:pt x="726" y="2458"/>
                  </a:lnTo>
                  <a:lnTo>
                    <a:pt x="715" y="2448"/>
                  </a:lnTo>
                  <a:lnTo>
                    <a:pt x="703" y="2439"/>
                  </a:lnTo>
                  <a:lnTo>
                    <a:pt x="690" y="2429"/>
                  </a:lnTo>
                  <a:lnTo>
                    <a:pt x="681" y="2420"/>
                  </a:lnTo>
                  <a:lnTo>
                    <a:pt x="669" y="2408"/>
                  </a:lnTo>
                  <a:lnTo>
                    <a:pt x="660" y="2397"/>
                  </a:lnTo>
                  <a:lnTo>
                    <a:pt x="648" y="2385"/>
                  </a:lnTo>
                  <a:lnTo>
                    <a:pt x="641" y="2374"/>
                  </a:lnTo>
                  <a:lnTo>
                    <a:pt x="629" y="2361"/>
                  </a:lnTo>
                  <a:lnTo>
                    <a:pt x="620" y="2347"/>
                  </a:lnTo>
                  <a:lnTo>
                    <a:pt x="610" y="2334"/>
                  </a:lnTo>
                  <a:lnTo>
                    <a:pt x="603" y="2319"/>
                  </a:lnTo>
                  <a:lnTo>
                    <a:pt x="595" y="2304"/>
                  </a:lnTo>
                  <a:lnTo>
                    <a:pt x="587" y="2288"/>
                  </a:lnTo>
                  <a:lnTo>
                    <a:pt x="582" y="2273"/>
                  </a:lnTo>
                  <a:lnTo>
                    <a:pt x="576" y="2256"/>
                  </a:lnTo>
                  <a:lnTo>
                    <a:pt x="568" y="2239"/>
                  </a:lnTo>
                  <a:lnTo>
                    <a:pt x="563" y="2220"/>
                  </a:lnTo>
                  <a:lnTo>
                    <a:pt x="557" y="2201"/>
                  </a:lnTo>
                  <a:lnTo>
                    <a:pt x="555" y="2182"/>
                  </a:lnTo>
                  <a:lnTo>
                    <a:pt x="549" y="2163"/>
                  </a:lnTo>
                  <a:lnTo>
                    <a:pt x="548" y="2142"/>
                  </a:lnTo>
                  <a:lnTo>
                    <a:pt x="546" y="2121"/>
                  </a:lnTo>
                  <a:lnTo>
                    <a:pt x="546" y="2100"/>
                  </a:lnTo>
                  <a:lnTo>
                    <a:pt x="519" y="1252"/>
                  </a:lnTo>
                  <a:lnTo>
                    <a:pt x="344" y="1173"/>
                  </a:lnTo>
                  <a:lnTo>
                    <a:pt x="323" y="743"/>
                  </a:lnTo>
                  <a:lnTo>
                    <a:pt x="939" y="562"/>
                  </a:lnTo>
                  <a:lnTo>
                    <a:pt x="996" y="530"/>
                  </a:lnTo>
                  <a:lnTo>
                    <a:pt x="791" y="408"/>
                  </a:lnTo>
                  <a:lnTo>
                    <a:pt x="791" y="405"/>
                  </a:lnTo>
                  <a:lnTo>
                    <a:pt x="795" y="399"/>
                  </a:lnTo>
                  <a:lnTo>
                    <a:pt x="797" y="395"/>
                  </a:lnTo>
                  <a:lnTo>
                    <a:pt x="800" y="391"/>
                  </a:lnTo>
                  <a:lnTo>
                    <a:pt x="802" y="384"/>
                  </a:lnTo>
                  <a:lnTo>
                    <a:pt x="808" y="378"/>
                  </a:lnTo>
                  <a:lnTo>
                    <a:pt x="812" y="370"/>
                  </a:lnTo>
                  <a:lnTo>
                    <a:pt x="817" y="363"/>
                  </a:lnTo>
                  <a:lnTo>
                    <a:pt x="823" y="355"/>
                  </a:lnTo>
                  <a:lnTo>
                    <a:pt x="829" y="350"/>
                  </a:lnTo>
                  <a:lnTo>
                    <a:pt x="835" y="340"/>
                  </a:lnTo>
                  <a:lnTo>
                    <a:pt x="842" y="332"/>
                  </a:lnTo>
                  <a:lnTo>
                    <a:pt x="850" y="325"/>
                  </a:lnTo>
                  <a:lnTo>
                    <a:pt x="859" y="317"/>
                  </a:lnTo>
                  <a:lnTo>
                    <a:pt x="867" y="308"/>
                  </a:lnTo>
                  <a:lnTo>
                    <a:pt x="875" y="298"/>
                  </a:lnTo>
                  <a:lnTo>
                    <a:pt x="884" y="291"/>
                  </a:lnTo>
                  <a:lnTo>
                    <a:pt x="894" y="283"/>
                  </a:lnTo>
                  <a:lnTo>
                    <a:pt x="903" y="275"/>
                  </a:lnTo>
                  <a:lnTo>
                    <a:pt x="914" y="268"/>
                  </a:lnTo>
                  <a:lnTo>
                    <a:pt x="920" y="264"/>
                  </a:lnTo>
                  <a:lnTo>
                    <a:pt x="924" y="262"/>
                  </a:lnTo>
                  <a:lnTo>
                    <a:pt x="930" y="258"/>
                  </a:lnTo>
                  <a:lnTo>
                    <a:pt x="937" y="256"/>
                  </a:lnTo>
                  <a:lnTo>
                    <a:pt x="941" y="253"/>
                  </a:lnTo>
                  <a:lnTo>
                    <a:pt x="947" y="249"/>
                  </a:lnTo>
                  <a:lnTo>
                    <a:pt x="952" y="247"/>
                  </a:lnTo>
                  <a:lnTo>
                    <a:pt x="960" y="245"/>
                  </a:lnTo>
                  <a:lnTo>
                    <a:pt x="966" y="241"/>
                  </a:lnTo>
                  <a:lnTo>
                    <a:pt x="971" y="239"/>
                  </a:lnTo>
                  <a:lnTo>
                    <a:pt x="977" y="237"/>
                  </a:lnTo>
                  <a:lnTo>
                    <a:pt x="985" y="237"/>
                  </a:lnTo>
                  <a:lnTo>
                    <a:pt x="990" y="236"/>
                  </a:lnTo>
                  <a:lnTo>
                    <a:pt x="996" y="234"/>
                  </a:lnTo>
                  <a:lnTo>
                    <a:pt x="1004" y="234"/>
                  </a:lnTo>
                  <a:lnTo>
                    <a:pt x="1009" y="234"/>
                  </a:lnTo>
                  <a:lnTo>
                    <a:pt x="1015" y="234"/>
                  </a:lnTo>
                  <a:lnTo>
                    <a:pt x="1023" y="234"/>
                  </a:lnTo>
                  <a:lnTo>
                    <a:pt x="1030" y="234"/>
                  </a:lnTo>
                  <a:lnTo>
                    <a:pt x="1038" y="234"/>
                  </a:lnTo>
                  <a:lnTo>
                    <a:pt x="1129" y="255"/>
                  </a:lnTo>
                  <a:lnTo>
                    <a:pt x="1426" y="0"/>
                  </a:lnTo>
                  <a:lnTo>
                    <a:pt x="142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1" name="Freeform 575"/>
            <p:cNvSpPr>
              <a:spLocks/>
            </p:cNvSpPr>
            <p:nvPr/>
          </p:nvSpPr>
          <p:spPr bwMode="auto">
            <a:xfrm>
              <a:off x="2823" y="2131"/>
              <a:ext cx="727" cy="1357"/>
            </a:xfrm>
            <a:custGeom>
              <a:avLst/>
              <a:gdLst>
                <a:gd name="T0" fmla="*/ 441 w 1455"/>
                <a:gd name="T1" fmla="*/ 334 h 2712"/>
                <a:gd name="T2" fmla="*/ 0 w 1455"/>
                <a:gd name="T3" fmla="*/ 540 h 2712"/>
                <a:gd name="T4" fmla="*/ 616 w 1455"/>
                <a:gd name="T5" fmla="*/ 1161 h 2712"/>
                <a:gd name="T6" fmla="*/ 413 w 1455"/>
                <a:gd name="T7" fmla="*/ 1211 h 2712"/>
                <a:gd name="T8" fmla="*/ 677 w 1455"/>
                <a:gd name="T9" fmla="*/ 1211 h 2712"/>
                <a:gd name="T10" fmla="*/ 689 w 1455"/>
                <a:gd name="T11" fmla="*/ 1218 h 2712"/>
                <a:gd name="T12" fmla="*/ 706 w 1455"/>
                <a:gd name="T13" fmla="*/ 1228 h 2712"/>
                <a:gd name="T14" fmla="*/ 717 w 1455"/>
                <a:gd name="T15" fmla="*/ 1233 h 2712"/>
                <a:gd name="T16" fmla="*/ 730 w 1455"/>
                <a:gd name="T17" fmla="*/ 1241 h 2712"/>
                <a:gd name="T18" fmla="*/ 742 w 1455"/>
                <a:gd name="T19" fmla="*/ 1249 h 2712"/>
                <a:gd name="T20" fmla="*/ 757 w 1455"/>
                <a:gd name="T21" fmla="*/ 1256 h 2712"/>
                <a:gd name="T22" fmla="*/ 772 w 1455"/>
                <a:gd name="T23" fmla="*/ 1266 h 2712"/>
                <a:gd name="T24" fmla="*/ 789 w 1455"/>
                <a:gd name="T25" fmla="*/ 1277 h 2712"/>
                <a:gd name="T26" fmla="*/ 804 w 1455"/>
                <a:gd name="T27" fmla="*/ 1287 h 2712"/>
                <a:gd name="T28" fmla="*/ 822 w 1455"/>
                <a:gd name="T29" fmla="*/ 1300 h 2712"/>
                <a:gd name="T30" fmla="*/ 841 w 1455"/>
                <a:gd name="T31" fmla="*/ 1311 h 2712"/>
                <a:gd name="T32" fmla="*/ 860 w 1455"/>
                <a:gd name="T33" fmla="*/ 1325 h 2712"/>
                <a:gd name="T34" fmla="*/ 879 w 1455"/>
                <a:gd name="T35" fmla="*/ 1338 h 2712"/>
                <a:gd name="T36" fmla="*/ 898 w 1455"/>
                <a:gd name="T37" fmla="*/ 1351 h 2712"/>
                <a:gd name="T38" fmla="*/ 917 w 1455"/>
                <a:gd name="T39" fmla="*/ 1367 h 2712"/>
                <a:gd name="T40" fmla="*/ 936 w 1455"/>
                <a:gd name="T41" fmla="*/ 1382 h 2712"/>
                <a:gd name="T42" fmla="*/ 955 w 1455"/>
                <a:gd name="T43" fmla="*/ 1397 h 2712"/>
                <a:gd name="T44" fmla="*/ 974 w 1455"/>
                <a:gd name="T45" fmla="*/ 1412 h 2712"/>
                <a:gd name="T46" fmla="*/ 993 w 1455"/>
                <a:gd name="T47" fmla="*/ 1429 h 2712"/>
                <a:gd name="T48" fmla="*/ 1012 w 1455"/>
                <a:gd name="T49" fmla="*/ 1446 h 2712"/>
                <a:gd name="T50" fmla="*/ 1027 w 1455"/>
                <a:gd name="T51" fmla="*/ 1463 h 2712"/>
                <a:gd name="T52" fmla="*/ 1044 w 1455"/>
                <a:gd name="T53" fmla="*/ 1481 h 2712"/>
                <a:gd name="T54" fmla="*/ 1059 w 1455"/>
                <a:gd name="T55" fmla="*/ 1500 h 2712"/>
                <a:gd name="T56" fmla="*/ 1074 w 1455"/>
                <a:gd name="T57" fmla="*/ 1517 h 2712"/>
                <a:gd name="T58" fmla="*/ 1090 w 1455"/>
                <a:gd name="T59" fmla="*/ 1536 h 2712"/>
                <a:gd name="T60" fmla="*/ 1101 w 1455"/>
                <a:gd name="T61" fmla="*/ 1553 h 2712"/>
                <a:gd name="T62" fmla="*/ 1114 w 1455"/>
                <a:gd name="T63" fmla="*/ 1572 h 2712"/>
                <a:gd name="T64" fmla="*/ 1126 w 1455"/>
                <a:gd name="T65" fmla="*/ 1593 h 2712"/>
                <a:gd name="T66" fmla="*/ 1133 w 1455"/>
                <a:gd name="T67" fmla="*/ 1608 h 2712"/>
                <a:gd name="T68" fmla="*/ 1139 w 1455"/>
                <a:gd name="T69" fmla="*/ 1627 h 2712"/>
                <a:gd name="T70" fmla="*/ 1143 w 1455"/>
                <a:gd name="T71" fmla="*/ 1642 h 2712"/>
                <a:gd name="T72" fmla="*/ 1149 w 1455"/>
                <a:gd name="T73" fmla="*/ 1657 h 2712"/>
                <a:gd name="T74" fmla="*/ 1150 w 1455"/>
                <a:gd name="T75" fmla="*/ 1671 h 2712"/>
                <a:gd name="T76" fmla="*/ 1150 w 1455"/>
                <a:gd name="T77" fmla="*/ 1684 h 2712"/>
                <a:gd name="T78" fmla="*/ 1150 w 1455"/>
                <a:gd name="T79" fmla="*/ 1695 h 2712"/>
                <a:gd name="T80" fmla="*/ 1149 w 1455"/>
                <a:gd name="T81" fmla="*/ 1707 h 2712"/>
                <a:gd name="T82" fmla="*/ 1141 w 1455"/>
                <a:gd name="T83" fmla="*/ 1726 h 2712"/>
                <a:gd name="T84" fmla="*/ 1131 w 1455"/>
                <a:gd name="T85" fmla="*/ 1741 h 2712"/>
                <a:gd name="T86" fmla="*/ 1118 w 1455"/>
                <a:gd name="T87" fmla="*/ 1754 h 2712"/>
                <a:gd name="T88" fmla="*/ 1103 w 1455"/>
                <a:gd name="T89" fmla="*/ 1766 h 2712"/>
                <a:gd name="T90" fmla="*/ 1086 w 1455"/>
                <a:gd name="T91" fmla="*/ 1773 h 2712"/>
                <a:gd name="T92" fmla="*/ 1071 w 1455"/>
                <a:gd name="T93" fmla="*/ 1779 h 2712"/>
                <a:gd name="T94" fmla="*/ 1053 w 1455"/>
                <a:gd name="T95" fmla="*/ 1781 h 2712"/>
                <a:gd name="T96" fmla="*/ 1040 w 1455"/>
                <a:gd name="T97" fmla="*/ 1785 h 2712"/>
                <a:gd name="T98" fmla="*/ 1027 w 1455"/>
                <a:gd name="T99" fmla="*/ 1787 h 2712"/>
                <a:gd name="T100" fmla="*/ 1015 w 1455"/>
                <a:gd name="T101" fmla="*/ 1787 h 2712"/>
                <a:gd name="T102" fmla="*/ 1008 w 1455"/>
                <a:gd name="T103" fmla="*/ 1788 h 2712"/>
                <a:gd name="T104" fmla="*/ 1192 w 1455"/>
                <a:gd name="T105" fmla="*/ 1836 h 2712"/>
                <a:gd name="T106" fmla="*/ 1008 w 1455"/>
                <a:gd name="T107" fmla="*/ 2064 h 2712"/>
                <a:gd name="T108" fmla="*/ 1156 w 1455"/>
                <a:gd name="T109" fmla="*/ 2247 h 2712"/>
                <a:gd name="T110" fmla="*/ 472 w 1455"/>
                <a:gd name="T111" fmla="*/ 2665 h 2712"/>
                <a:gd name="T112" fmla="*/ 238 w 1455"/>
                <a:gd name="T113" fmla="*/ 2707 h 2712"/>
                <a:gd name="T114" fmla="*/ 1426 w 1455"/>
                <a:gd name="T115" fmla="*/ 0 h 2712"/>
                <a:gd name="T116" fmla="*/ 350 w 1455"/>
                <a:gd name="T117" fmla="*/ 26 h 2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5" h="2712">
                  <a:moveTo>
                    <a:pt x="350" y="26"/>
                  </a:moveTo>
                  <a:lnTo>
                    <a:pt x="441" y="334"/>
                  </a:lnTo>
                  <a:lnTo>
                    <a:pt x="4" y="473"/>
                  </a:lnTo>
                  <a:lnTo>
                    <a:pt x="0" y="540"/>
                  </a:lnTo>
                  <a:lnTo>
                    <a:pt x="567" y="658"/>
                  </a:lnTo>
                  <a:lnTo>
                    <a:pt x="616" y="1161"/>
                  </a:lnTo>
                  <a:lnTo>
                    <a:pt x="413" y="1161"/>
                  </a:lnTo>
                  <a:lnTo>
                    <a:pt x="413" y="1211"/>
                  </a:lnTo>
                  <a:lnTo>
                    <a:pt x="673" y="1211"/>
                  </a:lnTo>
                  <a:lnTo>
                    <a:pt x="677" y="1211"/>
                  </a:lnTo>
                  <a:lnTo>
                    <a:pt x="681" y="1214"/>
                  </a:lnTo>
                  <a:lnTo>
                    <a:pt x="689" y="1218"/>
                  </a:lnTo>
                  <a:lnTo>
                    <a:pt x="696" y="1222"/>
                  </a:lnTo>
                  <a:lnTo>
                    <a:pt x="706" y="1228"/>
                  </a:lnTo>
                  <a:lnTo>
                    <a:pt x="711" y="1230"/>
                  </a:lnTo>
                  <a:lnTo>
                    <a:pt x="717" y="1233"/>
                  </a:lnTo>
                  <a:lnTo>
                    <a:pt x="723" y="1237"/>
                  </a:lnTo>
                  <a:lnTo>
                    <a:pt x="730" y="1241"/>
                  </a:lnTo>
                  <a:lnTo>
                    <a:pt x="736" y="1245"/>
                  </a:lnTo>
                  <a:lnTo>
                    <a:pt x="742" y="1249"/>
                  </a:lnTo>
                  <a:lnTo>
                    <a:pt x="749" y="1252"/>
                  </a:lnTo>
                  <a:lnTo>
                    <a:pt x="757" y="1256"/>
                  </a:lnTo>
                  <a:lnTo>
                    <a:pt x="765" y="1262"/>
                  </a:lnTo>
                  <a:lnTo>
                    <a:pt x="772" y="1266"/>
                  </a:lnTo>
                  <a:lnTo>
                    <a:pt x="780" y="1271"/>
                  </a:lnTo>
                  <a:lnTo>
                    <a:pt x="789" y="1277"/>
                  </a:lnTo>
                  <a:lnTo>
                    <a:pt x="797" y="1283"/>
                  </a:lnTo>
                  <a:lnTo>
                    <a:pt x="804" y="1287"/>
                  </a:lnTo>
                  <a:lnTo>
                    <a:pt x="814" y="1292"/>
                  </a:lnTo>
                  <a:lnTo>
                    <a:pt x="822" y="1300"/>
                  </a:lnTo>
                  <a:lnTo>
                    <a:pt x="831" y="1306"/>
                  </a:lnTo>
                  <a:lnTo>
                    <a:pt x="841" y="1311"/>
                  </a:lnTo>
                  <a:lnTo>
                    <a:pt x="850" y="1319"/>
                  </a:lnTo>
                  <a:lnTo>
                    <a:pt x="860" y="1325"/>
                  </a:lnTo>
                  <a:lnTo>
                    <a:pt x="869" y="1330"/>
                  </a:lnTo>
                  <a:lnTo>
                    <a:pt x="879" y="1338"/>
                  </a:lnTo>
                  <a:lnTo>
                    <a:pt x="888" y="1344"/>
                  </a:lnTo>
                  <a:lnTo>
                    <a:pt x="898" y="1351"/>
                  </a:lnTo>
                  <a:lnTo>
                    <a:pt x="907" y="1359"/>
                  </a:lnTo>
                  <a:lnTo>
                    <a:pt x="917" y="1367"/>
                  </a:lnTo>
                  <a:lnTo>
                    <a:pt x="926" y="1372"/>
                  </a:lnTo>
                  <a:lnTo>
                    <a:pt x="936" y="1382"/>
                  </a:lnTo>
                  <a:lnTo>
                    <a:pt x="945" y="1389"/>
                  </a:lnTo>
                  <a:lnTo>
                    <a:pt x="955" y="1397"/>
                  </a:lnTo>
                  <a:lnTo>
                    <a:pt x="964" y="1405"/>
                  </a:lnTo>
                  <a:lnTo>
                    <a:pt x="974" y="1412"/>
                  </a:lnTo>
                  <a:lnTo>
                    <a:pt x="983" y="1422"/>
                  </a:lnTo>
                  <a:lnTo>
                    <a:pt x="993" y="1429"/>
                  </a:lnTo>
                  <a:lnTo>
                    <a:pt x="1000" y="1439"/>
                  </a:lnTo>
                  <a:lnTo>
                    <a:pt x="1012" y="1446"/>
                  </a:lnTo>
                  <a:lnTo>
                    <a:pt x="1019" y="1456"/>
                  </a:lnTo>
                  <a:lnTo>
                    <a:pt x="1027" y="1463"/>
                  </a:lnTo>
                  <a:lnTo>
                    <a:pt x="1034" y="1471"/>
                  </a:lnTo>
                  <a:lnTo>
                    <a:pt x="1044" y="1481"/>
                  </a:lnTo>
                  <a:lnTo>
                    <a:pt x="1052" y="1490"/>
                  </a:lnTo>
                  <a:lnTo>
                    <a:pt x="1059" y="1500"/>
                  </a:lnTo>
                  <a:lnTo>
                    <a:pt x="1067" y="1507"/>
                  </a:lnTo>
                  <a:lnTo>
                    <a:pt x="1074" y="1517"/>
                  </a:lnTo>
                  <a:lnTo>
                    <a:pt x="1082" y="1526"/>
                  </a:lnTo>
                  <a:lnTo>
                    <a:pt x="1090" y="1536"/>
                  </a:lnTo>
                  <a:lnTo>
                    <a:pt x="1095" y="1543"/>
                  </a:lnTo>
                  <a:lnTo>
                    <a:pt x="1101" y="1553"/>
                  </a:lnTo>
                  <a:lnTo>
                    <a:pt x="1109" y="1562"/>
                  </a:lnTo>
                  <a:lnTo>
                    <a:pt x="1114" y="1572"/>
                  </a:lnTo>
                  <a:lnTo>
                    <a:pt x="1118" y="1581"/>
                  </a:lnTo>
                  <a:lnTo>
                    <a:pt x="1126" y="1593"/>
                  </a:lnTo>
                  <a:lnTo>
                    <a:pt x="1130" y="1600"/>
                  </a:lnTo>
                  <a:lnTo>
                    <a:pt x="1133" y="1608"/>
                  </a:lnTo>
                  <a:lnTo>
                    <a:pt x="1135" y="1617"/>
                  </a:lnTo>
                  <a:lnTo>
                    <a:pt x="1139" y="1627"/>
                  </a:lnTo>
                  <a:lnTo>
                    <a:pt x="1141" y="1635"/>
                  </a:lnTo>
                  <a:lnTo>
                    <a:pt x="1143" y="1642"/>
                  </a:lnTo>
                  <a:lnTo>
                    <a:pt x="1147" y="1650"/>
                  </a:lnTo>
                  <a:lnTo>
                    <a:pt x="1149" y="1657"/>
                  </a:lnTo>
                  <a:lnTo>
                    <a:pt x="1149" y="1663"/>
                  </a:lnTo>
                  <a:lnTo>
                    <a:pt x="1150" y="1671"/>
                  </a:lnTo>
                  <a:lnTo>
                    <a:pt x="1150" y="1676"/>
                  </a:lnTo>
                  <a:lnTo>
                    <a:pt x="1150" y="1684"/>
                  </a:lnTo>
                  <a:lnTo>
                    <a:pt x="1150" y="1688"/>
                  </a:lnTo>
                  <a:lnTo>
                    <a:pt x="1150" y="1695"/>
                  </a:lnTo>
                  <a:lnTo>
                    <a:pt x="1149" y="1701"/>
                  </a:lnTo>
                  <a:lnTo>
                    <a:pt x="1149" y="1707"/>
                  </a:lnTo>
                  <a:lnTo>
                    <a:pt x="1145" y="1716"/>
                  </a:lnTo>
                  <a:lnTo>
                    <a:pt x="1141" y="1726"/>
                  </a:lnTo>
                  <a:lnTo>
                    <a:pt x="1135" y="1733"/>
                  </a:lnTo>
                  <a:lnTo>
                    <a:pt x="1131" y="1741"/>
                  </a:lnTo>
                  <a:lnTo>
                    <a:pt x="1124" y="1747"/>
                  </a:lnTo>
                  <a:lnTo>
                    <a:pt x="1118" y="1754"/>
                  </a:lnTo>
                  <a:lnTo>
                    <a:pt x="1111" y="1760"/>
                  </a:lnTo>
                  <a:lnTo>
                    <a:pt x="1103" y="1766"/>
                  </a:lnTo>
                  <a:lnTo>
                    <a:pt x="1095" y="1768"/>
                  </a:lnTo>
                  <a:lnTo>
                    <a:pt x="1086" y="1773"/>
                  </a:lnTo>
                  <a:lnTo>
                    <a:pt x="1078" y="1775"/>
                  </a:lnTo>
                  <a:lnTo>
                    <a:pt x="1071" y="1779"/>
                  </a:lnTo>
                  <a:lnTo>
                    <a:pt x="1061" y="1779"/>
                  </a:lnTo>
                  <a:lnTo>
                    <a:pt x="1053" y="1781"/>
                  </a:lnTo>
                  <a:lnTo>
                    <a:pt x="1046" y="1783"/>
                  </a:lnTo>
                  <a:lnTo>
                    <a:pt x="1040" y="1785"/>
                  </a:lnTo>
                  <a:lnTo>
                    <a:pt x="1033" y="1785"/>
                  </a:lnTo>
                  <a:lnTo>
                    <a:pt x="1027" y="1787"/>
                  </a:lnTo>
                  <a:lnTo>
                    <a:pt x="1019" y="1787"/>
                  </a:lnTo>
                  <a:lnTo>
                    <a:pt x="1015" y="1787"/>
                  </a:lnTo>
                  <a:lnTo>
                    <a:pt x="1010" y="1787"/>
                  </a:lnTo>
                  <a:lnTo>
                    <a:pt x="1008" y="1788"/>
                  </a:lnTo>
                  <a:lnTo>
                    <a:pt x="1008" y="1821"/>
                  </a:lnTo>
                  <a:lnTo>
                    <a:pt x="1192" y="1836"/>
                  </a:lnTo>
                  <a:lnTo>
                    <a:pt x="1187" y="2043"/>
                  </a:lnTo>
                  <a:lnTo>
                    <a:pt x="1008" y="2064"/>
                  </a:lnTo>
                  <a:lnTo>
                    <a:pt x="1000" y="2108"/>
                  </a:lnTo>
                  <a:lnTo>
                    <a:pt x="1156" y="2247"/>
                  </a:lnTo>
                  <a:lnTo>
                    <a:pt x="996" y="2534"/>
                  </a:lnTo>
                  <a:lnTo>
                    <a:pt x="472" y="2665"/>
                  </a:lnTo>
                  <a:lnTo>
                    <a:pt x="238" y="2676"/>
                  </a:lnTo>
                  <a:lnTo>
                    <a:pt x="238" y="2707"/>
                  </a:lnTo>
                  <a:lnTo>
                    <a:pt x="1455" y="2712"/>
                  </a:lnTo>
                  <a:lnTo>
                    <a:pt x="1426" y="0"/>
                  </a:lnTo>
                  <a:lnTo>
                    <a:pt x="350" y="26"/>
                  </a:lnTo>
                  <a:lnTo>
                    <a:pt x="350" y="2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2" name="Freeform 576"/>
            <p:cNvSpPr>
              <a:spLocks/>
            </p:cNvSpPr>
            <p:nvPr/>
          </p:nvSpPr>
          <p:spPr bwMode="auto">
            <a:xfrm>
              <a:off x="2460" y="2640"/>
              <a:ext cx="179" cy="37"/>
            </a:xfrm>
            <a:custGeom>
              <a:avLst/>
              <a:gdLst>
                <a:gd name="T0" fmla="*/ 2 w 360"/>
                <a:gd name="T1" fmla="*/ 0 h 74"/>
                <a:gd name="T2" fmla="*/ 0 w 360"/>
                <a:gd name="T3" fmla="*/ 51 h 74"/>
                <a:gd name="T4" fmla="*/ 360 w 360"/>
                <a:gd name="T5" fmla="*/ 74 h 74"/>
                <a:gd name="T6" fmla="*/ 358 w 360"/>
                <a:gd name="T7" fmla="*/ 64 h 74"/>
                <a:gd name="T8" fmla="*/ 2 w 360"/>
                <a:gd name="T9" fmla="*/ 0 h 74"/>
                <a:gd name="T10" fmla="*/ 2 w 360"/>
                <a:gd name="T11" fmla="*/ 0 h 74"/>
              </a:gdLst>
              <a:ahLst/>
              <a:cxnLst>
                <a:cxn ang="0">
                  <a:pos x="T0" y="T1"/>
                </a:cxn>
                <a:cxn ang="0">
                  <a:pos x="T2" y="T3"/>
                </a:cxn>
                <a:cxn ang="0">
                  <a:pos x="T4" y="T5"/>
                </a:cxn>
                <a:cxn ang="0">
                  <a:pos x="T6" y="T7"/>
                </a:cxn>
                <a:cxn ang="0">
                  <a:pos x="T8" y="T9"/>
                </a:cxn>
                <a:cxn ang="0">
                  <a:pos x="T10" y="T11"/>
                </a:cxn>
              </a:cxnLst>
              <a:rect l="0" t="0" r="r" b="b"/>
              <a:pathLst>
                <a:path w="360" h="74">
                  <a:moveTo>
                    <a:pt x="2" y="0"/>
                  </a:moveTo>
                  <a:lnTo>
                    <a:pt x="0" y="51"/>
                  </a:lnTo>
                  <a:lnTo>
                    <a:pt x="360" y="74"/>
                  </a:lnTo>
                  <a:lnTo>
                    <a:pt x="358" y="64"/>
                  </a:lnTo>
                  <a:lnTo>
                    <a:pt x="2" y="0"/>
                  </a:lnTo>
                  <a:lnTo>
                    <a:pt x="2" y="0"/>
                  </a:lnTo>
                  <a:close/>
                </a:path>
              </a:pathLst>
            </a:custGeom>
            <a:solidFill>
              <a:srgbClr val="F5DB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3" name="Freeform 577"/>
            <p:cNvSpPr>
              <a:spLocks/>
            </p:cNvSpPr>
            <p:nvPr/>
          </p:nvSpPr>
          <p:spPr bwMode="auto">
            <a:xfrm>
              <a:off x="2496" y="2491"/>
              <a:ext cx="129" cy="143"/>
            </a:xfrm>
            <a:custGeom>
              <a:avLst/>
              <a:gdLst>
                <a:gd name="T0" fmla="*/ 0 w 259"/>
                <a:gd name="T1" fmla="*/ 253 h 287"/>
                <a:gd name="T2" fmla="*/ 158 w 259"/>
                <a:gd name="T3" fmla="*/ 14 h 287"/>
                <a:gd name="T4" fmla="*/ 259 w 259"/>
                <a:gd name="T5" fmla="*/ 0 h 287"/>
                <a:gd name="T6" fmla="*/ 166 w 259"/>
                <a:gd name="T7" fmla="*/ 287 h 287"/>
                <a:gd name="T8" fmla="*/ 69 w 259"/>
                <a:gd name="T9" fmla="*/ 270 h 287"/>
                <a:gd name="T10" fmla="*/ 0 w 259"/>
                <a:gd name="T11" fmla="*/ 253 h 287"/>
                <a:gd name="T12" fmla="*/ 0 w 259"/>
                <a:gd name="T13" fmla="*/ 253 h 287"/>
              </a:gdLst>
              <a:ahLst/>
              <a:cxnLst>
                <a:cxn ang="0">
                  <a:pos x="T0" y="T1"/>
                </a:cxn>
                <a:cxn ang="0">
                  <a:pos x="T2" y="T3"/>
                </a:cxn>
                <a:cxn ang="0">
                  <a:pos x="T4" y="T5"/>
                </a:cxn>
                <a:cxn ang="0">
                  <a:pos x="T6" y="T7"/>
                </a:cxn>
                <a:cxn ang="0">
                  <a:pos x="T8" y="T9"/>
                </a:cxn>
                <a:cxn ang="0">
                  <a:pos x="T10" y="T11"/>
                </a:cxn>
                <a:cxn ang="0">
                  <a:pos x="T12" y="T13"/>
                </a:cxn>
              </a:cxnLst>
              <a:rect l="0" t="0" r="r" b="b"/>
              <a:pathLst>
                <a:path w="259" h="287">
                  <a:moveTo>
                    <a:pt x="0" y="253"/>
                  </a:moveTo>
                  <a:lnTo>
                    <a:pt x="158" y="14"/>
                  </a:lnTo>
                  <a:lnTo>
                    <a:pt x="259" y="0"/>
                  </a:lnTo>
                  <a:lnTo>
                    <a:pt x="166" y="287"/>
                  </a:lnTo>
                  <a:lnTo>
                    <a:pt x="69" y="270"/>
                  </a:lnTo>
                  <a:lnTo>
                    <a:pt x="0" y="253"/>
                  </a:lnTo>
                  <a:lnTo>
                    <a:pt x="0" y="253"/>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4" name="Freeform 578"/>
            <p:cNvSpPr>
              <a:spLocks/>
            </p:cNvSpPr>
            <p:nvPr/>
          </p:nvSpPr>
          <p:spPr bwMode="auto">
            <a:xfrm>
              <a:off x="2178" y="3197"/>
              <a:ext cx="160" cy="176"/>
            </a:xfrm>
            <a:custGeom>
              <a:avLst/>
              <a:gdLst>
                <a:gd name="T0" fmla="*/ 135 w 319"/>
                <a:gd name="T1" fmla="*/ 346 h 351"/>
                <a:gd name="T2" fmla="*/ 155 w 319"/>
                <a:gd name="T3" fmla="*/ 340 h 351"/>
                <a:gd name="T4" fmla="*/ 182 w 319"/>
                <a:gd name="T5" fmla="*/ 330 h 351"/>
                <a:gd name="T6" fmla="*/ 197 w 319"/>
                <a:gd name="T7" fmla="*/ 323 h 351"/>
                <a:gd name="T8" fmla="*/ 224 w 319"/>
                <a:gd name="T9" fmla="*/ 308 h 351"/>
                <a:gd name="T10" fmla="*/ 241 w 319"/>
                <a:gd name="T11" fmla="*/ 300 h 351"/>
                <a:gd name="T12" fmla="*/ 268 w 319"/>
                <a:gd name="T13" fmla="*/ 281 h 351"/>
                <a:gd name="T14" fmla="*/ 292 w 319"/>
                <a:gd name="T15" fmla="*/ 252 h 351"/>
                <a:gd name="T16" fmla="*/ 306 w 319"/>
                <a:gd name="T17" fmla="*/ 230 h 351"/>
                <a:gd name="T18" fmla="*/ 313 w 319"/>
                <a:gd name="T19" fmla="*/ 211 h 351"/>
                <a:gd name="T20" fmla="*/ 317 w 319"/>
                <a:gd name="T21" fmla="*/ 192 h 351"/>
                <a:gd name="T22" fmla="*/ 319 w 319"/>
                <a:gd name="T23" fmla="*/ 171 h 351"/>
                <a:gd name="T24" fmla="*/ 315 w 319"/>
                <a:gd name="T25" fmla="*/ 146 h 351"/>
                <a:gd name="T26" fmla="*/ 309 w 319"/>
                <a:gd name="T27" fmla="*/ 121 h 351"/>
                <a:gd name="T28" fmla="*/ 300 w 319"/>
                <a:gd name="T29" fmla="*/ 97 h 351"/>
                <a:gd name="T30" fmla="*/ 283 w 319"/>
                <a:gd name="T31" fmla="*/ 70 h 351"/>
                <a:gd name="T32" fmla="*/ 268 w 319"/>
                <a:gd name="T33" fmla="*/ 47 h 351"/>
                <a:gd name="T34" fmla="*/ 252 w 319"/>
                <a:gd name="T35" fmla="*/ 30 h 351"/>
                <a:gd name="T36" fmla="*/ 233 w 319"/>
                <a:gd name="T37" fmla="*/ 19 h 351"/>
                <a:gd name="T38" fmla="*/ 216 w 319"/>
                <a:gd name="T39" fmla="*/ 9 h 351"/>
                <a:gd name="T40" fmla="*/ 197 w 319"/>
                <a:gd name="T41" fmla="*/ 3 h 351"/>
                <a:gd name="T42" fmla="*/ 176 w 319"/>
                <a:gd name="T43" fmla="*/ 0 h 351"/>
                <a:gd name="T44" fmla="*/ 159 w 319"/>
                <a:gd name="T45" fmla="*/ 2 h 351"/>
                <a:gd name="T46" fmla="*/ 140 w 319"/>
                <a:gd name="T47" fmla="*/ 3 h 351"/>
                <a:gd name="T48" fmla="*/ 121 w 319"/>
                <a:gd name="T49" fmla="*/ 7 h 351"/>
                <a:gd name="T50" fmla="*/ 104 w 319"/>
                <a:gd name="T51" fmla="*/ 17 h 351"/>
                <a:gd name="T52" fmla="*/ 87 w 319"/>
                <a:gd name="T53" fmla="*/ 26 h 351"/>
                <a:gd name="T54" fmla="*/ 70 w 319"/>
                <a:gd name="T55" fmla="*/ 36 h 351"/>
                <a:gd name="T56" fmla="*/ 47 w 319"/>
                <a:gd name="T57" fmla="*/ 59 h 351"/>
                <a:gd name="T58" fmla="*/ 22 w 319"/>
                <a:gd name="T59" fmla="*/ 89 h 351"/>
                <a:gd name="T60" fmla="*/ 11 w 319"/>
                <a:gd name="T61" fmla="*/ 110 h 351"/>
                <a:gd name="T62" fmla="*/ 5 w 319"/>
                <a:gd name="T63" fmla="*/ 127 h 351"/>
                <a:gd name="T64" fmla="*/ 2 w 319"/>
                <a:gd name="T65" fmla="*/ 146 h 351"/>
                <a:gd name="T66" fmla="*/ 0 w 319"/>
                <a:gd name="T67" fmla="*/ 163 h 351"/>
                <a:gd name="T68" fmla="*/ 3 w 319"/>
                <a:gd name="T69" fmla="*/ 190 h 351"/>
                <a:gd name="T70" fmla="*/ 11 w 319"/>
                <a:gd name="T71" fmla="*/ 214 h 351"/>
                <a:gd name="T72" fmla="*/ 26 w 319"/>
                <a:gd name="T73" fmla="*/ 237 h 351"/>
                <a:gd name="T74" fmla="*/ 41 w 319"/>
                <a:gd name="T75" fmla="*/ 251 h 351"/>
                <a:gd name="T76" fmla="*/ 60 w 319"/>
                <a:gd name="T77" fmla="*/ 262 h 351"/>
                <a:gd name="T78" fmla="*/ 81 w 319"/>
                <a:gd name="T79" fmla="*/ 268 h 351"/>
                <a:gd name="T80" fmla="*/ 104 w 319"/>
                <a:gd name="T81" fmla="*/ 270 h 351"/>
                <a:gd name="T82" fmla="*/ 127 w 319"/>
                <a:gd name="T83" fmla="*/ 268 h 351"/>
                <a:gd name="T84" fmla="*/ 148 w 319"/>
                <a:gd name="T85" fmla="*/ 262 h 351"/>
                <a:gd name="T86" fmla="*/ 165 w 319"/>
                <a:gd name="T87" fmla="*/ 252 h 351"/>
                <a:gd name="T88" fmla="*/ 182 w 319"/>
                <a:gd name="T89" fmla="*/ 243 h 351"/>
                <a:gd name="T90" fmla="*/ 203 w 319"/>
                <a:gd name="T91" fmla="*/ 213 h 351"/>
                <a:gd name="T92" fmla="*/ 214 w 319"/>
                <a:gd name="T93" fmla="*/ 190 h 351"/>
                <a:gd name="T94" fmla="*/ 220 w 319"/>
                <a:gd name="T95" fmla="*/ 175 h 351"/>
                <a:gd name="T96" fmla="*/ 224 w 319"/>
                <a:gd name="T97" fmla="*/ 157 h 351"/>
                <a:gd name="T98" fmla="*/ 222 w 319"/>
                <a:gd name="T99" fmla="*/ 140 h 351"/>
                <a:gd name="T100" fmla="*/ 214 w 319"/>
                <a:gd name="T101" fmla="*/ 114 h 351"/>
                <a:gd name="T102" fmla="*/ 195 w 319"/>
                <a:gd name="T103" fmla="*/ 89 h 351"/>
                <a:gd name="T104" fmla="*/ 180 w 319"/>
                <a:gd name="T105" fmla="*/ 78 h 351"/>
                <a:gd name="T106" fmla="*/ 161 w 319"/>
                <a:gd name="T107" fmla="*/ 68 h 351"/>
                <a:gd name="T108" fmla="*/ 146 w 319"/>
                <a:gd name="T109" fmla="*/ 66 h 351"/>
                <a:gd name="T110" fmla="*/ 127 w 319"/>
                <a:gd name="T111" fmla="*/ 70 h 351"/>
                <a:gd name="T112" fmla="*/ 104 w 319"/>
                <a:gd name="T113" fmla="*/ 89 h 351"/>
                <a:gd name="T114" fmla="*/ 89 w 319"/>
                <a:gd name="T115" fmla="*/ 110 h 351"/>
                <a:gd name="T116" fmla="*/ 79 w 319"/>
                <a:gd name="T117" fmla="*/ 129 h 351"/>
                <a:gd name="T118" fmla="*/ 178 w 319"/>
                <a:gd name="T119" fmla="*/ 121 h 351"/>
                <a:gd name="T120" fmla="*/ 70 w 319"/>
                <a:gd name="T121" fmla="*/ 62 h 351"/>
                <a:gd name="T122" fmla="*/ 116 w 319"/>
                <a:gd name="T123" fmla="*/ 31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351">
                  <a:moveTo>
                    <a:pt x="123" y="351"/>
                  </a:moveTo>
                  <a:lnTo>
                    <a:pt x="125" y="349"/>
                  </a:lnTo>
                  <a:lnTo>
                    <a:pt x="135" y="346"/>
                  </a:lnTo>
                  <a:lnTo>
                    <a:pt x="138" y="344"/>
                  </a:lnTo>
                  <a:lnTo>
                    <a:pt x="148" y="342"/>
                  </a:lnTo>
                  <a:lnTo>
                    <a:pt x="155" y="340"/>
                  </a:lnTo>
                  <a:lnTo>
                    <a:pt x="163" y="338"/>
                  </a:lnTo>
                  <a:lnTo>
                    <a:pt x="173" y="334"/>
                  </a:lnTo>
                  <a:lnTo>
                    <a:pt x="182" y="330"/>
                  </a:lnTo>
                  <a:lnTo>
                    <a:pt x="186" y="327"/>
                  </a:lnTo>
                  <a:lnTo>
                    <a:pt x="192" y="325"/>
                  </a:lnTo>
                  <a:lnTo>
                    <a:pt x="197" y="323"/>
                  </a:lnTo>
                  <a:lnTo>
                    <a:pt x="203" y="321"/>
                  </a:lnTo>
                  <a:lnTo>
                    <a:pt x="214" y="315"/>
                  </a:lnTo>
                  <a:lnTo>
                    <a:pt x="224" y="308"/>
                  </a:lnTo>
                  <a:lnTo>
                    <a:pt x="230" y="306"/>
                  </a:lnTo>
                  <a:lnTo>
                    <a:pt x="235" y="302"/>
                  </a:lnTo>
                  <a:lnTo>
                    <a:pt x="241" y="300"/>
                  </a:lnTo>
                  <a:lnTo>
                    <a:pt x="247" y="296"/>
                  </a:lnTo>
                  <a:lnTo>
                    <a:pt x="256" y="289"/>
                  </a:lnTo>
                  <a:lnTo>
                    <a:pt x="268" y="281"/>
                  </a:lnTo>
                  <a:lnTo>
                    <a:pt x="275" y="271"/>
                  </a:lnTo>
                  <a:lnTo>
                    <a:pt x="285" y="262"/>
                  </a:lnTo>
                  <a:lnTo>
                    <a:pt x="292" y="252"/>
                  </a:lnTo>
                  <a:lnTo>
                    <a:pt x="300" y="241"/>
                  </a:lnTo>
                  <a:lnTo>
                    <a:pt x="302" y="235"/>
                  </a:lnTo>
                  <a:lnTo>
                    <a:pt x="306" y="230"/>
                  </a:lnTo>
                  <a:lnTo>
                    <a:pt x="308" y="224"/>
                  </a:lnTo>
                  <a:lnTo>
                    <a:pt x="311" y="218"/>
                  </a:lnTo>
                  <a:lnTo>
                    <a:pt x="313" y="211"/>
                  </a:lnTo>
                  <a:lnTo>
                    <a:pt x="315" y="205"/>
                  </a:lnTo>
                  <a:lnTo>
                    <a:pt x="315" y="197"/>
                  </a:lnTo>
                  <a:lnTo>
                    <a:pt x="317" y="192"/>
                  </a:lnTo>
                  <a:lnTo>
                    <a:pt x="317" y="184"/>
                  </a:lnTo>
                  <a:lnTo>
                    <a:pt x="319" y="178"/>
                  </a:lnTo>
                  <a:lnTo>
                    <a:pt x="319" y="171"/>
                  </a:lnTo>
                  <a:lnTo>
                    <a:pt x="319" y="163"/>
                  </a:lnTo>
                  <a:lnTo>
                    <a:pt x="317" y="155"/>
                  </a:lnTo>
                  <a:lnTo>
                    <a:pt x="315" y="146"/>
                  </a:lnTo>
                  <a:lnTo>
                    <a:pt x="313" y="138"/>
                  </a:lnTo>
                  <a:lnTo>
                    <a:pt x="313" y="131"/>
                  </a:lnTo>
                  <a:lnTo>
                    <a:pt x="309" y="121"/>
                  </a:lnTo>
                  <a:lnTo>
                    <a:pt x="306" y="114"/>
                  </a:lnTo>
                  <a:lnTo>
                    <a:pt x="302" y="104"/>
                  </a:lnTo>
                  <a:lnTo>
                    <a:pt x="300" y="97"/>
                  </a:lnTo>
                  <a:lnTo>
                    <a:pt x="294" y="87"/>
                  </a:lnTo>
                  <a:lnTo>
                    <a:pt x="289" y="78"/>
                  </a:lnTo>
                  <a:lnTo>
                    <a:pt x="283" y="70"/>
                  </a:lnTo>
                  <a:lnTo>
                    <a:pt x="279" y="62"/>
                  </a:lnTo>
                  <a:lnTo>
                    <a:pt x="273" y="55"/>
                  </a:lnTo>
                  <a:lnTo>
                    <a:pt x="268" y="47"/>
                  </a:lnTo>
                  <a:lnTo>
                    <a:pt x="262" y="41"/>
                  </a:lnTo>
                  <a:lnTo>
                    <a:pt x="258" y="38"/>
                  </a:lnTo>
                  <a:lnTo>
                    <a:pt x="252" y="30"/>
                  </a:lnTo>
                  <a:lnTo>
                    <a:pt x="245" y="26"/>
                  </a:lnTo>
                  <a:lnTo>
                    <a:pt x="239" y="22"/>
                  </a:lnTo>
                  <a:lnTo>
                    <a:pt x="233" y="19"/>
                  </a:lnTo>
                  <a:lnTo>
                    <a:pt x="228" y="15"/>
                  </a:lnTo>
                  <a:lnTo>
                    <a:pt x="222" y="11"/>
                  </a:lnTo>
                  <a:lnTo>
                    <a:pt x="216" y="9"/>
                  </a:lnTo>
                  <a:lnTo>
                    <a:pt x="211" y="7"/>
                  </a:lnTo>
                  <a:lnTo>
                    <a:pt x="203" y="3"/>
                  </a:lnTo>
                  <a:lnTo>
                    <a:pt x="197" y="3"/>
                  </a:lnTo>
                  <a:lnTo>
                    <a:pt x="190" y="2"/>
                  </a:lnTo>
                  <a:lnTo>
                    <a:pt x="184" y="2"/>
                  </a:lnTo>
                  <a:lnTo>
                    <a:pt x="176" y="0"/>
                  </a:lnTo>
                  <a:lnTo>
                    <a:pt x="171" y="0"/>
                  </a:lnTo>
                  <a:lnTo>
                    <a:pt x="165" y="0"/>
                  </a:lnTo>
                  <a:lnTo>
                    <a:pt x="159" y="2"/>
                  </a:lnTo>
                  <a:lnTo>
                    <a:pt x="152" y="2"/>
                  </a:lnTo>
                  <a:lnTo>
                    <a:pt x="146" y="2"/>
                  </a:lnTo>
                  <a:lnTo>
                    <a:pt x="140" y="3"/>
                  </a:lnTo>
                  <a:lnTo>
                    <a:pt x="135" y="5"/>
                  </a:lnTo>
                  <a:lnTo>
                    <a:pt x="129" y="5"/>
                  </a:lnTo>
                  <a:lnTo>
                    <a:pt x="121" y="7"/>
                  </a:lnTo>
                  <a:lnTo>
                    <a:pt x="116" y="11"/>
                  </a:lnTo>
                  <a:lnTo>
                    <a:pt x="112" y="15"/>
                  </a:lnTo>
                  <a:lnTo>
                    <a:pt x="104" y="17"/>
                  </a:lnTo>
                  <a:lnTo>
                    <a:pt x="98" y="19"/>
                  </a:lnTo>
                  <a:lnTo>
                    <a:pt x="93" y="22"/>
                  </a:lnTo>
                  <a:lnTo>
                    <a:pt x="87" y="26"/>
                  </a:lnTo>
                  <a:lnTo>
                    <a:pt x="81" y="28"/>
                  </a:lnTo>
                  <a:lnTo>
                    <a:pt x="76" y="32"/>
                  </a:lnTo>
                  <a:lnTo>
                    <a:pt x="70" y="36"/>
                  </a:lnTo>
                  <a:lnTo>
                    <a:pt x="66" y="41"/>
                  </a:lnTo>
                  <a:lnTo>
                    <a:pt x="55" y="49"/>
                  </a:lnTo>
                  <a:lnTo>
                    <a:pt x="47" y="59"/>
                  </a:lnTo>
                  <a:lnTo>
                    <a:pt x="38" y="68"/>
                  </a:lnTo>
                  <a:lnTo>
                    <a:pt x="30" y="79"/>
                  </a:lnTo>
                  <a:lnTo>
                    <a:pt x="22" y="89"/>
                  </a:lnTo>
                  <a:lnTo>
                    <a:pt x="17" y="100"/>
                  </a:lnTo>
                  <a:lnTo>
                    <a:pt x="13" y="104"/>
                  </a:lnTo>
                  <a:lnTo>
                    <a:pt x="11" y="110"/>
                  </a:lnTo>
                  <a:lnTo>
                    <a:pt x="9" y="117"/>
                  </a:lnTo>
                  <a:lnTo>
                    <a:pt x="7" y="123"/>
                  </a:lnTo>
                  <a:lnTo>
                    <a:pt x="5" y="127"/>
                  </a:lnTo>
                  <a:lnTo>
                    <a:pt x="3" y="133"/>
                  </a:lnTo>
                  <a:lnTo>
                    <a:pt x="2" y="140"/>
                  </a:lnTo>
                  <a:lnTo>
                    <a:pt x="2" y="146"/>
                  </a:lnTo>
                  <a:lnTo>
                    <a:pt x="0" y="150"/>
                  </a:lnTo>
                  <a:lnTo>
                    <a:pt x="0" y="157"/>
                  </a:lnTo>
                  <a:lnTo>
                    <a:pt x="0" y="163"/>
                  </a:lnTo>
                  <a:lnTo>
                    <a:pt x="2" y="169"/>
                  </a:lnTo>
                  <a:lnTo>
                    <a:pt x="2" y="178"/>
                  </a:lnTo>
                  <a:lnTo>
                    <a:pt x="3" y="190"/>
                  </a:lnTo>
                  <a:lnTo>
                    <a:pt x="5" y="199"/>
                  </a:lnTo>
                  <a:lnTo>
                    <a:pt x="9" y="207"/>
                  </a:lnTo>
                  <a:lnTo>
                    <a:pt x="11" y="214"/>
                  </a:lnTo>
                  <a:lnTo>
                    <a:pt x="15" y="222"/>
                  </a:lnTo>
                  <a:lnTo>
                    <a:pt x="19" y="230"/>
                  </a:lnTo>
                  <a:lnTo>
                    <a:pt x="26" y="237"/>
                  </a:lnTo>
                  <a:lnTo>
                    <a:pt x="30" y="241"/>
                  </a:lnTo>
                  <a:lnTo>
                    <a:pt x="36" y="247"/>
                  </a:lnTo>
                  <a:lnTo>
                    <a:pt x="41" y="251"/>
                  </a:lnTo>
                  <a:lnTo>
                    <a:pt x="47" y="256"/>
                  </a:lnTo>
                  <a:lnTo>
                    <a:pt x="53" y="258"/>
                  </a:lnTo>
                  <a:lnTo>
                    <a:pt x="60" y="262"/>
                  </a:lnTo>
                  <a:lnTo>
                    <a:pt x="68" y="264"/>
                  </a:lnTo>
                  <a:lnTo>
                    <a:pt x="76" y="268"/>
                  </a:lnTo>
                  <a:lnTo>
                    <a:pt x="81" y="268"/>
                  </a:lnTo>
                  <a:lnTo>
                    <a:pt x="91" y="270"/>
                  </a:lnTo>
                  <a:lnTo>
                    <a:pt x="97" y="270"/>
                  </a:lnTo>
                  <a:lnTo>
                    <a:pt x="104" y="270"/>
                  </a:lnTo>
                  <a:lnTo>
                    <a:pt x="112" y="268"/>
                  </a:lnTo>
                  <a:lnTo>
                    <a:pt x="119" y="268"/>
                  </a:lnTo>
                  <a:lnTo>
                    <a:pt x="127" y="268"/>
                  </a:lnTo>
                  <a:lnTo>
                    <a:pt x="135" y="266"/>
                  </a:lnTo>
                  <a:lnTo>
                    <a:pt x="140" y="264"/>
                  </a:lnTo>
                  <a:lnTo>
                    <a:pt x="148" y="262"/>
                  </a:lnTo>
                  <a:lnTo>
                    <a:pt x="154" y="258"/>
                  </a:lnTo>
                  <a:lnTo>
                    <a:pt x="161" y="256"/>
                  </a:lnTo>
                  <a:lnTo>
                    <a:pt x="165" y="252"/>
                  </a:lnTo>
                  <a:lnTo>
                    <a:pt x="173" y="249"/>
                  </a:lnTo>
                  <a:lnTo>
                    <a:pt x="176" y="245"/>
                  </a:lnTo>
                  <a:lnTo>
                    <a:pt x="182" y="243"/>
                  </a:lnTo>
                  <a:lnTo>
                    <a:pt x="190" y="233"/>
                  </a:lnTo>
                  <a:lnTo>
                    <a:pt x="197" y="224"/>
                  </a:lnTo>
                  <a:lnTo>
                    <a:pt x="203" y="213"/>
                  </a:lnTo>
                  <a:lnTo>
                    <a:pt x="211" y="203"/>
                  </a:lnTo>
                  <a:lnTo>
                    <a:pt x="212" y="197"/>
                  </a:lnTo>
                  <a:lnTo>
                    <a:pt x="214" y="190"/>
                  </a:lnTo>
                  <a:lnTo>
                    <a:pt x="216" y="184"/>
                  </a:lnTo>
                  <a:lnTo>
                    <a:pt x="218" y="180"/>
                  </a:lnTo>
                  <a:lnTo>
                    <a:pt x="220" y="175"/>
                  </a:lnTo>
                  <a:lnTo>
                    <a:pt x="222" y="169"/>
                  </a:lnTo>
                  <a:lnTo>
                    <a:pt x="222" y="163"/>
                  </a:lnTo>
                  <a:lnTo>
                    <a:pt x="224" y="157"/>
                  </a:lnTo>
                  <a:lnTo>
                    <a:pt x="222" y="152"/>
                  </a:lnTo>
                  <a:lnTo>
                    <a:pt x="222" y="146"/>
                  </a:lnTo>
                  <a:lnTo>
                    <a:pt x="222" y="140"/>
                  </a:lnTo>
                  <a:lnTo>
                    <a:pt x="220" y="135"/>
                  </a:lnTo>
                  <a:lnTo>
                    <a:pt x="218" y="123"/>
                  </a:lnTo>
                  <a:lnTo>
                    <a:pt x="214" y="114"/>
                  </a:lnTo>
                  <a:lnTo>
                    <a:pt x="207" y="102"/>
                  </a:lnTo>
                  <a:lnTo>
                    <a:pt x="201" y="95"/>
                  </a:lnTo>
                  <a:lnTo>
                    <a:pt x="195" y="89"/>
                  </a:lnTo>
                  <a:lnTo>
                    <a:pt x="192" y="85"/>
                  </a:lnTo>
                  <a:lnTo>
                    <a:pt x="186" y="81"/>
                  </a:lnTo>
                  <a:lnTo>
                    <a:pt x="180" y="78"/>
                  </a:lnTo>
                  <a:lnTo>
                    <a:pt x="174" y="72"/>
                  </a:lnTo>
                  <a:lnTo>
                    <a:pt x="169" y="70"/>
                  </a:lnTo>
                  <a:lnTo>
                    <a:pt x="161" y="68"/>
                  </a:lnTo>
                  <a:lnTo>
                    <a:pt x="157" y="66"/>
                  </a:lnTo>
                  <a:lnTo>
                    <a:pt x="152" y="66"/>
                  </a:lnTo>
                  <a:lnTo>
                    <a:pt x="146" y="66"/>
                  </a:lnTo>
                  <a:lnTo>
                    <a:pt x="140" y="66"/>
                  </a:lnTo>
                  <a:lnTo>
                    <a:pt x="136" y="68"/>
                  </a:lnTo>
                  <a:lnTo>
                    <a:pt x="127" y="70"/>
                  </a:lnTo>
                  <a:lnTo>
                    <a:pt x="119" y="76"/>
                  </a:lnTo>
                  <a:lnTo>
                    <a:pt x="112" y="81"/>
                  </a:lnTo>
                  <a:lnTo>
                    <a:pt x="104" y="89"/>
                  </a:lnTo>
                  <a:lnTo>
                    <a:pt x="98" y="97"/>
                  </a:lnTo>
                  <a:lnTo>
                    <a:pt x="93" y="104"/>
                  </a:lnTo>
                  <a:lnTo>
                    <a:pt x="89" y="110"/>
                  </a:lnTo>
                  <a:lnTo>
                    <a:pt x="85" y="119"/>
                  </a:lnTo>
                  <a:lnTo>
                    <a:pt x="81" y="123"/>
                  </a:lnTo>
                  <a:lnTo>
                    <a:pt x="79" y="129"/>
                  </a:lnTo>
                  <a:lnTo>
                    <a:pt x="79" y="131"/>
                  </a:lnTo>
                  <a:lnTo>
                    <a:pt x="79" y="133"/>
                  </a:lnTo>
                  <a:lnTo>
                    <a:pt x="178" y="121"/>
                  </a:lnTo>
                  <a:lnTo>
                    <a:pt x="174" y="216"/>
                  </a:lnTo>
                  <a:lnTo>
                    <a:pt x="45" y="214"/>
                  </a:lnTo>
                  <a:lnTo>
                    <a:pt x="70" y="62"/>
                  </a:lnTo>
                  <a:lnTo>
                    <a:pt x="209" y="38"/>
                  </a:lnTo>
                  <a:lnTo>
                    <a:pt x="258" y="245"/>
                  </a:lnTo>
                  <a:lnTo>
                    <a:pt x="116" y="311"/>
                  </a:lnTo>
                  <a:lnTo>
                    <a:pt x="123" y="351"/>
                  </a:lnTo>
                  <a:lnTo>
                    <a:pt x="123" y="351"/>
                  </a:lnTo>
                  <a:close/>
                </a:path>
              </a:pathLst>
            </a:custGeom>
            <a:solidFill>
              <a:srgbClr val="FFFF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5" name="Freeform 579"/>
            <p:cNvSpPr>
              <a:spLocks/>
            </p:cNvSpPr>
            <p:nvPr/>
          </p:nvSpPr>
          <p:spPr bwMode="auto">
            <a:xfrm>
              <a:off x="3351" y="2607"/>
              <a:ext cx="114" cy="65"/>
            </a:xfrm>
            <a:custGeom>
              <a:avLst/>
              <a:gdLst>
                <a:gd name="T0" fmla="*/ 8 w 228"/>
                <a:gd name="T1" fmla="*/ 131 h 131"/>
                <a:gd name="T2" fmla="*/ 228 w 228"/>
                <a:gd name="T3" fmla="*/ 57 h 131"/>
                <a:gd name="T4" fmla="*/ 185 w 228"/>
                <a:gd name="T5" fmla="*/ 0 h 131"/>
                <a:gd name="T6" fmla="*/ 0 w 228"/>
                <a:gd name="T7" fmla="*/ 110 h 131"/>
                <a:gd name="T8" fmla="*/ 8 w 228"/>
                <a:gd name="T9" fmla="*/ 131 h 131"/>
                <a:gd name="T10" fmla="*/ 8 w 228"/>
                <a:gd name="T11" fmla="*/ 131 h 131"/>
              </a:gdLst>
              <a:ahLst/>
              <a:cxnLst>
                <a:cxn ang="0">
                  <a:pos x="T0" y="T1"/>
                </a:cxn>
                <a:cxn ang="0">
                  <a:pos x="T2" y="T3"/>
                </a:cxn>
                <a:cxn ang="0">
                  <a:pos x="T4" y="T5"/>
                </a:cxn>
                <a:cxn ang="0">
                  <a:pos x="T6" y="T7"/>
                </a:cxn>
                <a:cxn ang="0">
                  <a:pos x="T8" y="T9"/>
                </a:cxn>
                <a:cxn ang="0">
                  <a:pos x="T10" y="T11"/>
                </a:cxn>
              </a:cxnLst>
              <a:rect l="0" t="0" r="r" b="b"/>
              <a:pathLst>
                <a:path w="228" h="131">
                  <a:moveTo>
                    <a:pt x="8" y="131"/>
                  </a:moveTo>
                  <a:lnTo>
                    <a:pt x="228" y="57"/>
                  </a:lnTo>
                  <a:lnTo>
                    <a:pt x="185" y="0"/>
                  </a:lnTo>
                  <a:lnTo>
                    <a:pt x="0" y="110"/>
                  </a:lnTo>
                  <a:lnTo>
                    <a:pt x="8" y="131"/>
                  </a:lnTo>
                  <a:lnTo>
                    <a:pt x="8" y="131"/>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6" name="Freeform 580"/>
            <p:cNvSpPr>
              <a:spLocks/>
            </p:cNvSpPr>
            <p:nvPr/>
          </p:nvSpPr>
          <p:spPr bwMode="auto">
            <a:xfrm>
              <a:off x="3106" y="2239"/>
              <a:ext cx="81" cy="136"/>
            </a:xfrm>
            <a:custGeom>
              <a:avLst/>
              <a:gdLst>
                <a:gd name="T0" fmla="*/ 95 w 161"/>
                <a:gd name="T1" fmla="*/ 0 h 271"/>
                <a:gd name="T2" fmla="*/ 0 w 161"/>
                <a:gd name="T3" fmla="*/ 218 h 271"/>
                <a:gd name="T4" fmla="*/ 26 w 161"/>
                <a:gd name="T5" fmla="*/ 271 h 271"/>
                <a:gd name="T6" fmla="*/ 161 w 161"/>
                <a:gd name="T7" fmla="*/ 41 h 271"/>
                <a:gd name="T8" fmla="*/ 95 w 161"/>
                <a:gd name="T9" fmla="*/ 0 h 271"/>
                <a:gd name="T10" fmla="*/ 95 w 161"/>
                <a:gd name="T11" fmla="*/ 0 h 271"/>
              </a:gdLst>
              <a:ahLst/>
              <a:cxnLst>
                <a:cxn ang="0">
                  <a:pos x="T0" y="T1"/>
                </a:cxn>
                <a:cxn ang="0">
                  <a:pos x="T2" y="T3"/>
                </a:cxn>
                <a:cxn ang="0">
                  <a:pos x="T4" y="T5"/>
                </a:cxn>
                <a:cxn ang="0">
                  <a:pos x="T6" y="T7"/>
                </a:cxn>
                <a:cxn ang="0">
                  <a:pos x="T8" y="T9"/>
                </a:cxn>
                <a:cxn ang="0">
                  <a:pos x="T10" y="T11"/>
                </a:cxn>
              </a:cxnLst>
              <a:rect l="0" t="0" r="r" b="b"/>
              <a:pathLst>
                <a:path w="161" h="271">
                  <a:moveTo>
                    <a:pt x="95" y="0"/>
                  </a:moveTo>
                  <a:lnTo>
                    <a:pt x="0" y="218"/>
                  </a:lnTo>
                  <a:lnTo>
                    <a:pt x="26" y="271"/>
                  </a:lnTo>
                  <a:lnTo>
                    <a:pt x="161" y="41"/>
                  </a:lnTo>
                  <a:lnTo>
                    <a:pt x="95" y="0"/>
                  </a:lnTo>
                  <a:lnTo>
                    <a:pt x="9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7" name="Freeform 581"/>
            <p:cNvSpPr>
              <a:spLocks/>
            </p:cNvSpPr>
            <p:nvPr/>
          </p:nvSpPr>
          <p:spPr bwMode="auto">
            <a:xfrm>
              <a:off x="3185" y="2338"/>
              <a:ext cx="250" cy="212"/>
            </a:xfrm>
            <a:custGeom>
              <a:avLst/>
              <a:gdLst>
                <a:gd name="T0" fmla="*/ 201 w 500"/>
                <a:gd name="T1" fmla="*/ 422 h 424"/>
                <a:gd name="T2" fmla="*/ 235 w 500"/>
                <a:gd name="T3" fmla="*/ 415 h 424"/>
                <a:gd name="T4" fmla="*/ 262 w 500"/>
                <a:gd name="T5" fmla="*/ 407 h 424"/>
                <a:gd name="T6" fmla="*/ 292 w 500"/>
                <a:gd name="T7" fmla="*/ 398 h 424"/>
                <a:gd name="T8" fmla="*/ 327 w 500"/>
                <a:gd name="T9" fmla="*/ 384 h 424"/>
                <a:gd name="T10" fmla="*/ 361 w 500"/>
                <a:gd name="T11" fmla="*/ 371 h 424"/>
                <a:gd name="T12" fmla="*/ 395 w 500"/>
                <a:gd name="T13" fmla="*/ 356 h 424"/>
                <a:gd name="T14" fmla="*/ 425 w 500"/>
                <a:gd name="T15" fmla="*/ 335 h 424"/>
                <a:gd name="T16" fmla="*/ 454 w 500"/>
                <a:gd name="T17" fmla="*/ 310 h 424"/>
                <a:gd name="T18" fmla="*/ 475 w 500"/>
                <a:gd name="T19" fmla="*/ 285 h 424"/>
                <a:gd name="T20" fmla="*/ 492 w 500"/>
                <a:gd name="T21" fmla="*/ 259 h 424"/>
                <a:gd name="T22" fmla="*/ 500 w 500"/>
                <a:gd name="T23" fmla="*/ 225 h 424"/>
                <a:gd name="T24" fmla="*/ 498 w 500"/>
                <a:gd name="T25" fmla="*/ 188 h 424"/>
                <a:gd name="T26" fmla="*/ 486 w 500"/>
                <a:gd name="T27" fmla="*/ 149 h 424"/>
                <a:gd name="T28" fmla="*/ 462 w 500"/>
                <a:gd name="T29" fmla="*/ 107 h 424"/>
                <a:gd name="T30" fmla="*/ 429 w 500"/>
                <a:gd name="T31" fmla="*/ 69 h 424"/>
                <a:gd name="T32" fmla="*/ 395 w 500"/>
                <a:gd name="T33" fmla="*/ 40 h 424"/>
                <a:gd name="T34" fmla="*/ 357 w 500"/>
                <a:gd name="T35" fmla="*/ 19 h 424"/>
                <a:gd name="T36" fmla="*/ 319 w 500"/>
                <a:gd name="T37" fmla="*/ 8 h 424"/>
                <a:gd name="T38" fmla="*/ 279 w 500"/>
                <a:gd name="T39" fmla="*/ 0 h 424"/>
                <a:gd name="T40" fmla="*/ 239 w 500"/>
                <a:gd name="T41" fmla="*/ 2 h 424"/>
                <a:gd name="T42" fmla="*/ 201 w 500"/>
                <a:gd name="T43" fmla="*/ 8 h 424"/>
                <a:gd name="T44" fmla="*/ 163 w 500"/>
                <a:gd name="T45" fmla="*/ 21 h 424"/>
                <a:gd name="T46" fmla="*/ 127 w 500"/>
                <a:gd name="T47" fmla="*/ 36 h 424"/>
                <a:gd name="T48" fmla="*/ 95 w 500"/>
                <a:gd name="T49" fmla="*/ 55 h 424"/>
                <a:gd name="T50" fmla="*/ 66 w 500"/>
                <a:gd name="T51" fmla="*/ 78 h 424"/>
                <a:gd name="T52" fmla="*/ 41 w 500"/>
                <a:gd name="T53" fmla="*/ 103 h 424"/>
                <a:gd name="T54" fmla="*/ 21 w 500"/>
                <a:gd name="T55" fmla="*/ 128 h 424"/>
                <a:gd name="T56" fmla="*/ 7 w 500"/>
                <a:gd name="T57" fmla="*/ 156 h 424"/>
                <a:gd name="T58" fmla="*/ 0 w 500"/>
                <a:gd name="T59" fmla="*/ 185 h 424"/>
                <a:gd name="T60" fmla="*/ 2 w 500"/>
                <a:gd name="T61" fmla="*/ 211 h 424"/>
                <a:gd name="T62" fmla="*/ 5 w 500"/>
                <a:gd name="T63" fmla="*/ 236 h 424"/>
                <a:gd name="T64" fmla="*/ 17 w 500"/>
                <a:gd name="T65" fmla="*/ 263 h 424"/>
                <a:gd name="T66" fmla="*/ 47 w 500"/>
                <a:gd name="T67" fmla="*/ 295 h 424"/>
                <a:gd name="T68" fmla="*/ 85 w 500"/>
                <a:gd name="T69" fmla="*/ 316 h 424"/>
                <a:gd name="T70" fmla="*/ 114 w 500"/>
                <a:gd name="T71" fmla="*/ 323 h 424"/>
                <a:gd name="T72" fmla="*/ 135 w 500"/>
                <a:gd name="T73" fmla="*/ 327 h 424"/>
                <a:gd name="T74" fmla="*/ 159 w 500"/>
                <a:gd name="T75" fmla="*/ 327 h 424"/>
                <a:gd name="T76" fmla="*/ 182 w 500"/>
                <a:gd name="T77" fmla="*/ 327 h 424"/>
                <a:gd name="T78" fmla="*/ 205 w 500"/>
                <a:gd name="T79" fmla="*/ 325 h 424"/>
                <a:gd name="T80" fmla="*/ 243 w 500"/>
                <a:gd name="T81" fmla="*/ 316 h 424"/>
                <a:gd name="T82" fmla="*/ 277 w 500"/>
                <a:gd name="T83" fmla="*/ 299 h 424"/>
                <a:gd name="T84" fmla="*/ 304 w 500"/>
                <a:gd name="T85" fmla="*/ 278 h 424"/>
                <a:gd name="T86" fmla="*/ 325 w 500"/>
                <a:gd name="T87" fmla="*/ 253 h 424"/>
                <a:gd name="T88" fmla="*/ 340 w 500"/>
                <a:gd name="T89" fmla="*/ 225 h 424"/>
                <a:gd name="T90" fmla="*/ 347 w 500"/>
                <a:gd name="T91" fmla="*/ 198 h 424"/>
                <a:gd name="T92" fmla="*/ 349 w 500"/>
                <a:gd name="T93" fmla="*/ 171 h 424"/>
                <a:gd name="T94" fmla="*/ 340 w 500"/>
                <a:gd name="T95" fmla="*/ 145 h 424"/>
                <a:gd name="T96" fmla="*/ 321 w 500"/>
                <a:gd name="T97" fmla="*/ 122 h 424"/>
                <a:gd name="T98" fmla="*/ 290 w 500"/>
                <a:gd name="T99" fmla="*/ 101 h 424"/>
                <a:gd name="T100" fmla="*/ 254 w 500"/>
                <a:gd name="T101" fmla="*/ 84 h 424"/>
                <a:gd name="T102" fmla="*/ 222 w 500"/>
                <a:gd name="T103" fmla="*/ 82 h 424"/>
                <a:gd name="T104" fmla="*/ 192 w 500"/>
                <a:gd name="T105" fmla="*/ 90 h 424"/>
                <a:gd name="T106" fmla="*/ 169 w 500"/>
                <a:gd name="T107" fmla="*/ 105 h 424"/>
                <a:gd name="T108" fmla="*/ 136 w 500"/>
                <a:gd name="T109" fmla="*/ 137 h 424"/>
                <a:gd name="T110" fmla="*/ 123 w 500"/>
                <a:gd name="T111" fmla="*/ 162 h 424"/>
                <a:gd name="T112" fmla="*/ 70 w 500"/>
                <a:gd name="T113" fmla="*/ 261 h 424"/>
                <a:gd name="T114" fmla="*/ 180 w 500"/>
                <a:gd name="T115" fmla="*/ 37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0" h="424">
                  <a:moveTo>
                    <a:pt x="192" y="424"/>
                  </a:moveTo>
                  <a:lnTo>
                    <a:pt x="192" y="424"/>
                  </a:lnTo>
                  <a:lnTo>
                    <a:pt x="195" y="422"/>
                  </a:lnTo>
                  <a:lnTo>
                    <a:pt x="201" y="422"/>
                  </a:lnTo>
                  <a:lnTo>
                    <a:pt x="209" y="420"/>
                  </a:lnTo>
                  <a:lnTo>
                    <a:pt x="218" y="418"/>
                  </a:lnTo>
                  <a:lnTo>
                    <a:pt x="230" y="417"/>
                  </a:lnTo>
                  <a:lnTo>
                    <a:pt x="235" y="415"/>
                  </a:lnTo>
                  <a:lnTo>
                    <a:pt x="241" y="413"/>
                  </a:lnTo>
                  <a:lnTo>
                    <a:pt x="249" y="411"/>
                  </a:lnTo>
                  <a:lnTo>
                    <a:pt x="256" y="411"/>
                  </a:lnTo>
                  <a:lnTo>
                    <a:pt x="262" y="407"/>
                  </a:lnTo>
                  <a:lnTo>
                    <a:pt x="270" y="405"/>
                  </a:lnTo>
                  <a:lnTo>
                    <a:pt x="277" y="401"/>
                  </a:lnTo>
                  <a:lnTo>
                    <a:pt x="287" y="399"/>
                  </a:lnTo>
                  <a:lnTo>
                    <a:pt x="292" y="398"/>
                  </a:lnTo>
                  <a:lnTo>
                    <a:pt x="302" y="394"/>
                  </a:lnTo>
                  <a:lnTo>
                    <a:pt x="309" y="392"/>
                  </a:lnTo>
                  <a:lnTo>
                    <a:pt x="319" y="388"/>
                  </a:lnTo>
                  <a:lnTo>
                    <a:pt x="327" y="384"/>
                  </a:lnTo>
                  <a:lnTo>
                    <a:pt x="336" y="382"/>
                  </a:lnTo>
                  <a:lnTo>
                    <a:pt x="344" y="379"/>
                  </a:lnTo>
                  <a:lnTo>
                    <a:pt x="353" y="375"/>
                  </a:lnTo>
                  <a:lnTo>
                    <a:pt x="361" y="371"/>
                  </a:lnTo>
                  <a:lnTo>
                    <a:pt x="370" y="367"/>
                  </a:lnTo>
                  <a:lnTo>
                    <a:pt x="378" y="363"/>
                  </a:lnTo>
                  <a:lnTo>
                    <a:pt x="387" y="360"/>
                  </a:lnTo>
                  <a:lnTo>
                    <a:pt x="395" y="356"/>
                  </a:lnTo>
                  <a:lnTo>
                    <a:pt x="403" y="350"/>
                  </a:lnTo>
                  <a:lnTo>
                    <a:pt x="410" y="344"/>
                  </a:lnTo>
                  <a:lnTo>
                    <a:pt x="418" y="341"/>
                  </a:lnTo>
                  <a:lnTo>
                    <a:pt x="425" y="335"/>
                  </a:lnTo>
                  <a:lnTo>
                    <a:pt x="433" y="329"/>
                  </a:lnTo>
                  <a:lnTo>
                    <a:pt x="441" y="323"/>
                  </a:lnTo>
                  <a:lnTo>
                    <a:pt x="448" y="318"/>
                  </a:lnTo>
                  <a:lnTo>
                    <a:pt x="454" y="310"/>
                  </a:lnTo>
                  <a:lnTo>
                    <a:pt x="460" y="304"/>
                  </a:lnTo>
                  <a:lnTo>
                    <a:pt x="465" y="299"/>
                  </a:lnTo>
                  <a:lnTo>
                    <a:pt x="471" y="293"/>
                  </a:lnTo>
                  <a:lnTo>
                    <a:pt x="475" y="285"/>
                  </a:lnTo>
                  <a:lnTo>
                    <a:pt x="481" y="280"/>
                  </a:lnTo>
                  <a:lnTo>
                    <a:pt x="484" y="272"/>
                  </a:lnTo>
                  <a:lnTo>
                    <a:pt x="490" y="266"/>
                  </a:lnTo>
                  <a:lnTo>
                    <a:pt x="492" y="259"/>
                  </a:lnTo>
                  <a:lnTo>
                    <a:pt x="494" y="251"/>
                  </a:lnTo>
                  <a:lnTo>
                    <a:pt x="496" y="242"/>
                  </a:lnTo>
                  <a:lnTo>
                    <a:pt x="500" y="234"/>
                  </a:lnTo>
                  <a:lnTo>
                    <a:pt x="500" y="225"/>
                  </a:lnTo>
                  <a:lnTo>
                    <a:pt x="500" y="217"/>
                  </a:lnTo>
                  <a:lnTo>
                    <a:pt x="500" y="207"/>
                  </a:lnTo>
                  <a:lnTo>
                    <a:pt x="500" y="200"/>
                  </a:lnTo>
                  <a:lnTo>
                    <a:pt x="498" y="188"/>
                  </a:lnTo>
                  <a:lnTo>
                    <a:pt x="496" y="179"/>
                  </a:lnTo>
                  <a:lnTo>
                    <a:pt x="494" y="169"/>
                  </a:lnTo>
                  <a:lnTo>
                    <a:pt x="490" y="160"/>
                  </a:lnTo>
                  <a:lnTo>
                    <a:pt x="486" y="149"/>
                  </a:lnTo>
                  <a:lnTo>
                    <a:pt x="481" y="139"/>
                  </a:lnTo>
                  <a:lnTo>
                    <a:pt x="475" y="128"/>
                  </a:lnTo>
                  <a:lnTo>
                    <a:pt x="469" y="118"/>
                  </a:lnTo>
                  <a:lnTo>
                    <a:pt x="462" y="107"/>
                  </a:lnTo>
                  <a:lnTo>
                    <a:pt x="454" y="97"/>
                  </a:lnTo>
                  <a:lnTo>
                    <a:pt x="446" y="86"/>
                  </a:lnTo>
                  <a:lnTo>
                    <a:pt x="437" y="78"/>
                  </a:lnTo>
                  <a:lnTo>
                    <a:pt x="429" y="69"/>
                  </a:lnTo>
                  <a:lnTo>
                    <a:pt x="422" y="61"/>
                  </a:lnTo>
                  <a:lnTo>
                    <a:pt x="412" y="52"/>
                  </a:lnTo>
                  <a:lnTo>
                    <a:pt x="405" y="46"/>
                  </a:lnTo>
                  <a:lnTo>
                    <a:pt x="395" y="40"/>
                  </a:lnTo>
                  <a:lnTo>
                    <a:pt x="386" y="33"/>
                  </a:lnTo>
                  <a:lnTo>
                    <a:pt x="376" y="29"/>
                  </a:lnTo>
                  <a:lnTo>
                    <a:pt x="368" y="25"/>
                  </a:lnTo>
                  <a:lnTo>
                    <a:pt x="357" y="19"/>
                  </a:lnTo>
                  <a:lnTo>
                    <a:pt x="349" y="16"/>
                  </a:lnTo>
                  <a:lnTo>
                    <a:pt x="338" y="12"/>
                  </a:lnTo>
                  <a:lnTo>
                    <a:pt x="330" y="10"/>
                  </a:lnTo>
                  <a:lnTo>
                    <a:pt x="319" y="8"/>
                  </a:lnTo>
                  <a:lnTo>
                    <a:pt x="309" y="4"/>
                  </a:lnTo>
                  <a:lnTo>
                    <a:pt x="300" y="2"/>
                  </a:lnTo>
                  <a:lnTo>
                    <a:pt x="290" y="2"/>
                  </a:lnTo>
                  <a:lnTo>
                    <a:pt x="279" y="0"/>
                  </a:lnTo>
                  <a:lnTo>
                    <a:pt x="270" y="0"/>
                  </a:lnTo>
                  <a:lnTo>
                    <a:pt x="258" y="0"/>
                  </a:lnTo>
                  <a:lnTo>
                    <a:pt x="251" y="2"/>
                  </a:lnTo>
                  <a:lnTo>
                    <a:pt x="239" y="2"/>
                  </a:lnTo>
                  <a:lnTo>
                    <a:pt x="230" y="2"/>
                  </a:lnTo>
                  <a:lnTo>
                    <a:pt x="220" y="4"/>
                  </a:lnTo>
                  <a:lnTo>
                    <a:pt x="211" y="6"/>
                  </a:lnTo>
                  <a:lnTo>
                    <a:pt x="201" y="8"/>
                  </a:lnTo>
                  <a:lnTo>
                    <a:pt x="192" y="10"/>
                  </a:lnTo>
                  <a:lnTo>
                    <a:pt x="182" y="14"/>
                  </a:lnTo>
                  <a:lnTo>
                    <a:pt x="173" y="17"/>
                  </a:lnTo>
                  <a:lnTo>
                    <a:pt x="163" y="21"/>
                  </a:lnTo>
                  <a:lnTo>
                    <a:pt x="154" y="23"/>
                  </a:lnTo>
                  <a:lnTo>
                    <a:pt x="146" y="27"/>
                  </a:lnTo>
                  <a:lnTo>
                    <a:pt x="136" y="31"/>
                  </a:lnTo>
                  <a:lnTo>
                    <a:pt x="127" y="36"/>
                  </a:lnTo>
                  <a:lnTo>
                    <a:pt x="117" y="40"/>
                  </a:lnTo>
                  <a:lnTo>
                    <a:pt x="110" y="44"/>
                  </a:lnTo>
                  <a:lnTo>
                    <a:pt x="104" y="50"/>
                  </a:lnTo>
                  <a:lnTo>
                    <a:pt x="95" y="55"/>
                  </a:lnTo>
                  <a:lnTo>
                    <a:pt x="87" y="61"/>
                  </a:lnTo>
                  <a:lnTo>
                    <a:pt x="79" y="65"/>
                  </a:lnTo>
                  <a:lnTo>
                    <a:pt x="74" y="71"/>
                  </a:lnTo>
                  <a:lnTo>
                    <a:pt x="66" y="78"/>
                  </a:lnTo>
                  <a:lnTo>
                    <a:pt x="60" y="84"/>
                  </a:lnTo>
                  <a:lnTo>
                    <a:pt x="53" y="90"/>
                  </a:lnTo>
                  <a:lnTo>
                    <a:pt x="47" y="97"/>
                  </a:lnTo>
                  <a:lnTo>
                    <a:pt x="41" y="103"/>
                  </a:lnTo>
                  <a:lnTo>
                    <a:pt x="36" y="109"/>
                  </a:lnTo>
                  <a:lnTo>
                    <a:pt x="30" y="116"/>
                  </a:lnTo>
                  <a:lnTo>
                    <a:pt x="26" y="122"/>
                  </a:lnTo>
                  <a:lnTo>
                    <a:pt x="21" y="128"/>
                  </a:lnTo>
                  <a:lnTo>
                    <a:pt x="17" y="135"/>
                  </a:lnTo>
                  <a:lnTo>
                    <a:pt x="13" y="143"/>
                  </a:lnTo>
                  <a:lnTo>
                    <a:pt x="11" y="149"/>
                  </a:lnTo>
                  <a:lnTo>
                    <a:pt x="7" y="156"/>
                  </a:lnTo>
                  <a:lnTo>
                    <a:pt x="5" y="164"/>
                  </a:lnTo>
                  <a:lnTo>
                    <a:pt x="3" y="169"/>
                  </a:lnTo>
                  <a:lnTo>
                    <a:pt x="2" y="177"/>
                  </a:lnTo>
                  <a:lnTo>
                    <a:pt x="0" y="185"/>
                  </a:lnTo>
                  <a:lnTo>
                    <a:pt x="0" y="190"/>
                  </a:lnTo>
                  <a:lnTo>
                    <a:pt x="0" y="198"/>
                  </a:lnTo>
                  <a:lnTo>
                    <a:pt x="2" y="206"/>
                  </a:lnTo>
                  <a:lnTo>
                    <a:pt x="2" y="211"/>
                  </a:lnTo>
                  <a:lnTo>
                    <a:pt x="2" y="219"/>
                  </a:lnTo>
                  <a:lnTo>
                    <a:pt x="2" y="225"/>
                  </a:lnTo>
                  <a:lnTo>
                    <a:pt x="3" y="230"/>
                  </a:lnTo>
                  <a:lnTo>
                    <a:pt x="5" y="236"/>
                  </a:lnTo>
                  <a:lnTo>
                    <a:pt x="7" y="242"/>
                  </a:lnTo>
                  <a:lnTo>
                    <a:pt x="9" y="247"/>
                  </a:lnTo>
                  <a:lnTo>
                    <a:pt x="11" y="253"/>
                  </a:lnTo>
                  <a:lnTo>
                    <a:pt x="17" y="263"/>
                  </a:lnTo>
                  <a:lnTo>
                    <a:pt x="24" y="272"/>
                  </a:lnTo>
                  <a:lnTo>
                    <a:pt x="30" y="280"/>
                  </a:lnTo>
                  <a:lnTo>
                    <a:pt x="40" y="287"/>
                  </a:lnTo>
                  <a:lnTo>
                    <a:pt x="47" y="295"/>
                  </a:lnTo>
                  <a:lnTo>
                    <a:pt x="57" y="301"/>
                  </a:lnTo>
                  <a:lnTo>
                    <a:pt x="64" y="304"/>
                  </a:lnTo>
                  <a:lnTo>
                    <a:pt x="76" y="310"/>
                  </a:lnTo>
                  <a:lnTo>
                    <a:pt x="85" y="316"/>
                  </a:lnTo>
                  <a:lnTo>
                    <a:pt x="95" y="320"/>
                  </a:lnTo>
                  <a:lnTo>
                    <a:pt x="102" y="320"/>
                  </a:lnTo>
                  <a:lnTo>
                    <a:pt x="108" y="322"/>
                  </a:lnTo>
                  <a:lnTo>
                    <a:pt x="114" y="323"/>
                  </a:lnTo>
                  <a:lnTo>
                    <a:pt x="119" y="325"/>
                  </a:lnTo>
                  <a:lnTo>
                    <a:pt x="125" y="325"/>
                  </a:lnTo>
                  <a:lnTo>
                    <a:pt x="131" y="325"/>
                  </a:lnTo>
                  <a:lnTo>
                    <a:pt x="135" y="327"/>
                  </a:lnTo>
                  <a:lnTo>
                    <a:pt x="142" y="327"/>
                  </a:lnTo>
                  <a:lnTo>
                    <a:pt x="148" y="327"/>
                  </a:lnTo>
                  <a:lnTo>
                    <a:pt x="154" y="327"/>
                  </a:lnTo>
                  <a:lnTo>
                    <a:pt x="159" y="327"/>
                  </a:lnTo>
                  <a:lnTo>
                    <a:pt x="165" y="329"/>
                  </a:lnTo>
                  <a:lnTo>
                    <a:pt x="171" y="327"/>
                  </a:lnTo>
                  <a:lnTo>
                    <a:pt x="176" y="327"/>
                  </a:lnTo>
                  <a:lnTo>
                    <a:pt x="182" y="327"/>
                  </a:lnTo>
                  <a:lnTo>
                    <a:pt x="188" y="327"/>
                  </a:lnTo>
                  <a:lnTo>
                    <a:pt x="194" y="325"/>
                  </a:lnTo>
                  <a:lnTo>
                    <a:pt x="199" y="325"/>
                  </a:lnTo>
                  <a:lnTo>
                    <a:pt x="205" y="325"/>
                  </a:lnTo>
                  <a:lnTo>
                    <a:pt x="211" y="325"/>
                  </a:lnTo>
                  <a:lnTo>
                    <a:pt x="222" y="322"/>
                  </a:lnTo>
                  <a:lnTo>
                    <a:pt x="232" y="320"/>
                  </a:lnTo>
                  <a:lnTo>
                    <a:pt x="243" y="316"/>
                  </a:lnTo>
                  <a:lnTo>
                    <a:pt x="252" y="314"/>
                  </a:lnTo>
                  <a:lnTo>
                    <a:pt x="262" y="308"/>
                  </a:lnTo>
                  <a:lnTo>
                    <a:pt x="270" y="304"/>
                  </a:lnTo>
                  <a:lnTo>
                    <a:pt x="277" y="299"/>
                  </a:lnTo>
                  <a:lnTo>
                    <a:pt x="287" y="295"/>
                  </a:lnTo>
                  <a:lnTo>
                    <a:pt x="292" y="289"/>
                  </a:lnTo>
                  <a:lnTo>
                    <a:pt x="298" y="284"/>
                  </a:lnTo>
                  <a:lnTo>
                    <a:pt x="304" y="278"/>
                  </a:lnTo>
                  <a:lnTo>
                    <a:pt x="309" y="272"/>
                  </a:lnTo>
                  <a:lnTo>
                    <a:pt x="315" y="265"/>
                  </a:lnTo>
                  <a:lnTo>
                    <a:pt x="321" y="259"/>
                  </a:lnTo>
                  <a:lnTo>
                    <a:pt x="325" y="253"/>
                  </a:lnTo>
                  <a:lnTo>
                    <a:pt x="330" y="246"/>
                  </a:lnTo>
                  <a:lnTo>
                    <a:pt x="332" y="240"/>
                  </a:lnTo>
                  <a:lnTo>
                    <a:pt x="336" y="232"/>
                  </a:lnTo>
                  <a:lnTo>
                    <a:pt x="340" y="225"/>
                  </a:lnTo>
                  <a:lnTo>
                    <a:pt x="344" y="219"/>
                  </a:lnTo>
                  <a:lnTo>
                    <a:pt x="346" y="211"/>
                  </a:lnTo>
                  <a:lnTo>
                    <a:pt x="347" y="206"/>
                  </a:lnTo>
                  <a:lnTo>
                    <a:pt x="347" y="198"/>
                  </a:lnTo>
                  <a:lnTo>
                    <a:pt x="349" y="192"/>
                  </a:lnTo>
                  <a:lnTo>
                    <a:pt x="349" y="185"/>
                  </a:lnTo>
                  <a:lnTo>
                    <a:pt x="349" y="179"/>
                  </a:lnTo>
                  <a:lnTo>
                    <a:pt x="349" y="171"/>
                  </a:lnTo>
                  <a:lnTo>
                    <a:pt x="347" y="166"/>
                  </a:lnTo>
                  <a:lnTo>
                    <a:pt x="346" y="158"/>
                  </a:lnTo>
                  <a:lnTo>
                    <a:pt x="344" y="150"/>
                  </a:lnTo>
                  <a:lnTo>
                    <a:pt x="340" y="145"/>
                  </a:lnTo>
                  <a:lnTo>
                    <a:pt x="336" y="139"/>
                  </a:lnTo>
                  <a:lnTo>
                    <a:pt x="332" y="133"/>
                  </a:lnTo>
                  <a:lnTo>
                    <a:pt x="327" y="128"/>
                  </a:lnTo>
                  <a:lnTo>
                    <a:pt x="321" y="122"/>
                  </a:lnTo>
                  <a:lnTo>
                    <a:pt x="315" y="116"/>
                  </a:lnTo>
                  <a:lnTo>
                    <a:pt x="308" y="111"/>
                  </a:lnTo>
                  <a:lnTo>
                    <a:pt x="300" y="105"/>
                  </a:lnTo>
                  <a:lnTo>
                    <a:pt x="290" y="101"/>
                  </a:lnTo>
                  <a:lnTo>
                    <a:pt x="283" y="97"/>
                  </a:lnTo>
                  <a:lnTo>
                    <a:pt x="273" y="90"/>
                  </a:lnTo>
                  <a:lnTo>
                    <a:pt x="264" y="88"/>
                  </a:lnTo>
                  <a:lnTo>
                    <a:pt x="254" y="84"/>
                  </a:lnTo>
                  <a:lnTo>
                    <a:pt x="247" y="84"/>
                  </a:lnTo>
                  <a:lnTo>
                    <a:pt x="237" y="82"/>
                  </a:lnTo>
                  <a:lnTo>
                    <a:pt x="230" y="82"/>
                  </a:lnTo>
                  <a:lnTo>
                    <a:pt x="222" y="82"/>
                  </a:lnTo>
                  <a:lnTo>
                    <a:pt x="214" y="84"/>
                  </a:lnTo>
                  <a:lnTo>
                    <a:pt x="207" y="86"/>
                  </a:lnTo>
                  <a:lnTo>
                    <a:pt x="199" y="88"/>
                  </a:lnTo>
                  <a:lnTo>
                    <a:pt x="192" y="90"/>
                  </a:lnTo>
                  <a:lnTo>
                    <a:pt x="186" y="95"/>
                  </a:lnTo>
                  <a:lnTo>
                    <a:pt x="180" y="97"/>
                  </a:lnTo>
                  <a:lnTo>
                    <a:pt x="175" y="101"/>
                  </a:lnTo>
                  <a:lnTo>
                    <a:pt x="169" y="105"/>
                  </a:lnTo>
                  <a:lnTo>
                    <a:pt x="165" y="111"/>
                  </a:lnTo>
                  <a:lnTo>
                    <a:pt x="154" y="120"/>
                  </a:lnTo>
                  <a:lnTo>
                    <a:pt x="146" y="128"/>
                  </a:lnTo>
                  <a:lnTo>
                    <a:pt x="136" y="137"/>
                  </a:lnTo>
                  <a:lnTo>
                    <a:pt x="133" y="147"/>
                  </a:lnTo>
                  <a:lnTo>
                    <a:pt x="127" y="152"/>
                  </a:lnTo>
                  <a:lnTo>
                    <a:pt x="125" y="158"/>
                  </a:lnTo>
                  <a:lnTo>
                    <a:pt x="123" y="162"/>
                  </a:lnTo>
                  <a:lnTo>
                    <a:pt x="123" y="164"/>
                  </a:lnTo>
                  <a:lnTo>
                    <a:pt x="281" y="149"/>
                  </a:lnTo>
                  <a:lnTo>
                    <a:pt x="273" y="265"/>
                  </a:lnTo>
                  <a:lnTo>
                    <a:pt x="70" y="261"/>
                  </a:lnTo>
                  <a:lnTo>
                    <a:pt x="108" y="78"/>
                  </a:lnTo>
                  <a:lnTo>
                    <a:pt x="327" y="46"/>
                  </a:lnTo>
                  <a:lnTo>
                    <a:pt x="403" y="299"/>
                  </a:lnTo>
                  <a:lnTo>
                    <a:pt x="180" y="379"/>
                  </a:lnTo>
                  <a:lnTo>
                    <a:pt x="192" y="424"/>
                  </a:lnTo>
                  <a:lnTo>
                    <a:pt x="192" y="424"/>
                  </a:lnTo>
                  <a:close/>
                </a:path>
              </a:pathLst>
            </a:custGeom>
            <a:solidFill>
              <a:srgbClr val="FFFF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8" name="Freeform 582"/>
            <p:cNvSpPr>
              <a:spLocks/>
            </p:cNvSpPr>
            <p:nvPr/>
          </p:nvSpPr>
          <p:spPr bwMode="auto">
            <a:xfrm>
              <a:off x="2440" y="2172"/>
              <a:ext cx="32" cy="96"/>
            </a:xfrm>
            <a:custGeom>
              <a:avLst/>
              <a:gdLst>
                <a:gd name="T0" fmla="*/ 0 w 65"/>
                <a:gd name="T1" fmla="*/ 0 h 192"/>
                <a:gd name="T2" fmla="*/ 38 w 65"/>
                <a:gd name="T3" fmla="*/ 192 h 192"/>
                <a:gd name="T4" fmla="*/ 65 w 65"/>
                <a:gd name="T5" fmla="*/ 167 h 192"/>
                <a:gd name="T6" fmla="*/ 57 w 65"/>
                <a:gd name="T7" fmla="*/ 1 h 192"/>
                <a:gd name="T8" fmla="*/ 0 w 65"/>
                <a:gd name="T9" fmla="*/ 0 h 192"/>
                <a:gd name="T10" fmla="*/ 0 w 65"/>
                <a:gd name="T11" fmla="*/ 0 h 192"/>
              </a:gdLst>
              <a:ahLst/>
              <a:cxnLst>
                <a:cxn ang="0">
                  <a:pos x="T0" y="T1"/>
                </a:cxn>
                <a:cxn ang="0">
                  <a:pos x="T2" y="T3"/>
                </a:cxn>
                <a:cxn ang="0">
                  <a:pos x="T4" y="T5"/>
                </a:cxn>
                <a:cxn ang="0">
                  <a:pos x="T6" y="T7"/>
                </a:cxn>
                <a:cxn ang="0">
                  <a:pos x="T8" y="T9"/>
                </a:cxn>
                <a:cxn ang="0">
                  <a:pos x="T10" y="T11"/>
                </a:cxn>
              </a:cxnLst>
              <a:rect l="0" t="0" r="r" b="b"/>
              <a:pathLst>
                <a:path w="65" h="192">
                  <a:moveTo>
                    <a:pt x="0" y="0"/>
                  </a:moveTo>
                  <a:lnTo>
                    <a:pt x="38" y="192"/>
                  </a:lnTo>
                  <a:lnTo>
                    <a:pt x="65" y="167"/>
                  </a:lnTo>
                  <a:lnTo>
                    <a:pt x="57" y="1"/>
                  </a:lnTo>
                  <a:lnTo>
                    <a:pt x="0" y="0"/>
                  </a:lnTo>
                  <a:lnTo>
                    <a:pt x="0"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19" name="Freeform 583"/>
            <p:cNvSpPr>
              <a:spLocks/>
            </p:cNvSpPr>
            <p:nvPr/>
          </p:nvSpPr>
          <p:spPr bwMode="auto">
            <a:xfrm>
              <a:off x="2237" y="2799"/>
              <a:ext cx="89" cy="51"/>
            </a:xfrm>
            <a:custGeom>
              <a:avLst/>
              <a:gdLst>
                <a:gd name="T0" fmla="*/ 177 w 177"/>
                <a:gd name="T1" fmla="*/ 0 h 103"/>
                <a:gd name="T2" fmla="*/ 0 w 177"/>
                <a:gd name="T3" fmla="*/ 42 h 103"/>
                <a:gd name="T4" fmla="*/ 6 w 177"/>
                <a:gd name="T5" fmla="*/ 103 h 103"/>
                <a:gd name="T6" fmla="*/ 168 w 177"/>
                <a:gd name="T7" fmla="*/ 27 h 103"/>
                <a:gd name="T8" fmla="*/ 177 w 177"/>
                <a:gd name="T9" fmla="*/ 0 h 103"/>
                <a:gd name="T10" fmla="*/ 177 w 177"/>
                <a:gd name="T11" fmla="*/ 0 h 103"/>
              </a:gdLst>
              <a:ahLst/>
              <a:cxnLst>
                <a:cxn ang="0">
                  <a:pos x="T0" y="T1"/>
                </a:cxn>
                <a:cxn ang="0">
                  <a:pos x="T2" y="T3"/>
                </a:cxn>
                <a:cxn ang="0">
                  <a:pos x="T4" y="T5"/>
                </a:cxn>
                <a:cxn ang="0">
                  <a:pos x="T6" y="T7"/>
                </a:cxn>
                <a:cxn ang="0">
                  <a:pos x="T8" y="T9"/>
                </a:cxn>
                <a:cxn ang="0">
                  <a:pos x="T10" y="T11"/>
                </a:cxn>
              </a:cxnLst>
              <a:rect l="0" t="0" r="r" b="b"/>
              <a:pathLst>
                <a:path w="177" h="103">
                  <a:moveTo>
                    <a:pt x="177" y="0"/>
                  </a:moveTo>
                  <a:lnTo>
                    <a:pt x="0" y="42"/>
                  </a:lnTo>
                  <a:lnTo>
                    <a:pt x="6" y="103"/>
                  </a:lnTo>
                  <a:lnTo>
                    <a:pt x="168" y="27"/>
                  </a:lnTo>
                  <a:lnTo>
                    <a:pt x="177" y="0"/>
                  </a:lnTo>
                  <a:lnTo>
                    <a:pt x="177" y="0"/>
                  </a:lnTo>
                  <a:close/>
                </a:path>
              </a:pathLst>
            </a:custGeom>
            <a:solidFill>
              <a:srgbClr val="FAF2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0" name="Freeform 584"/>
            <p:cNvSpPr>
              <a:spLocks/>
            </p:cNvSpPr>
            <p:nvPr/>
          </p:nvSpPr>
          <p:spPr bwMode="auto">
            <a:xfrm>
              <a:off x="3408" y="3373"/>
              <a:ext cx="93" cy="93"/>
            </a:xfrm>
            <a:custGeom>
              <a:avLst/>
              <a:gdLst>
                <a:gd name="T0" fmla="*/ 73 w 187"/>
                <a:gd name="T1" fmla="*/ 187 h 187"/>
                <a:gd name="T2" fmla="*/ 86 w 187"/>
                <a:gd name="T3" fmla="*/ 183 h 187"/>
                <a:gd name="T4" fmla="*/ 101 w 187"/>
                <a:gd name="T5" fmla="*/ 177 h 187"/>
                <a:gd name="T6" fmla="*/ 112 w 187"/>
                <a:gd name="T7" fmla="*/ 171 h 187"/>
                <a:gd name="T8" fmla="*/ 126 w 187"/>
                <a:gd name="T9" fmla="*/ 168 h 187"/>
                <a:gd name="T10" fmla="*/ 137 w 187"/>
                <a:gd name="T11" fmla="*/ 162 h 187"/>
                <a:gd name="T12" fmla="*/ 151 w 187"/>
                <a:gd name="T13" fmla="*/ 152 h 187"/>
                <a:gd name="T14" fmla="*/ 162 w 187"/>
                <a:gd name="T15" fmla="*/ 143 h 187"/>
                <a:gd name="T16" fmla="*/ 171 w 187"/>
                <a:gd name="T17" fmla="*/ 133 h 187"/>
                <a:gd name="T18" fmla="*/ 179 w 187"/>
                <a:gd name="T19" fmla="*/ 122 h 187"/>
                <a:gd name="T20" fmla="*/ 185 w 187"/>
                <a:gd name="T21" fmla="*/ 109 h 187"/>
                <a:gd name="T22" fmla="*/ 187 w 187"/>
                <a:gd name="T23" fmla="*/ 93 h 187"/>
                <a:gd name="T24" fmla="*/ 185 w 187"/>
                <a:gd name="T25" fmla="*/ 78 h 187"/>
                <a:gd name="T26" fmla="*/ 181 w 187"/>
                <a:gd name="T27" fmla="*/ 61 h 187"/>
                <a:gd name="T28" fmla="*/ 170 w 187"/>
                <a:gd name="T29" fmla="*/ 42 h 187"/>
                <a:gd name="T30" fmla="*/ 156 w 187"/>
                <a:gd name="T31" fmla="*/ 27 h 187"/>
                <a:gd name="T32" fmla="*/ 145 w 187"/>
                <a:gd name="T33" fmla="*/ 14 h 187"/>
                <a:gd name="T34" fmla="*/ 130 w 187"/>
                <a:gd name="T35" fmla="*/ 6 h 187"/>
                <a:gd name="T36" fmla="*/ 114 w 187"/>
                <a:gd name="T37" fmla="*/ 2 h 187"/>
                <a:gd name="T38" fmla="*/ 101 w 187"/>
                <a:gd name="T39" fmla="*/ 0 h 187"/>
                <a:gd name="T40" fmla="*/ 86 w 187"/>
                <a:gd name="T41" fmla="*/ 0 h 187"/>
                <a:gd name="T42" fmla="*/ 71 w 187"/>
                <a:gd name="T43" fmla="*/ 4 h 187"/>
                <a:gd name="T44" fmla="*/ 57 w 187"/>
                <a:gd name="T45" fmla="*/ 10 h 187"/>
                <a:gd name="T46" fmla="*/ 44 w 187"/>
                <a:gd name="T47" fmla="*/ 15 h 187"/>
                <a:gd name="T48" fmla="*/ 33 w 187"/>
                <a:gd name="T49" fmla="*/ 25 h 187"/>
                <a:gd name="T50" fmla="*/ 21 w 187"/>
                <a:gd name="T51" fmla="*/ 36 h 187"/>
                <a:gd name="T52" fmla="*/ 12 w 187"/>
                <a:gd name="T53" fmla="*/ 48 h 187"/>
                <a:gd name="T54" fmla="*/ 6 w 187"/>
                <a:gd name="T55" fmla="*/ 59 h 187"/>
                <a:gd name="T56" fmla="*/ 2 w 187"/>
                <a:gd name="T57" fmla="*/ 71 h 187"/>
                <a:gd name="T58" fmla="*/ 0 w 187"/>
                <a:gd name="T59" fmla="*/ 84 h 187"/>
                <a:gd name="T60" fmla="*/ 0 w 187"/>
                <a:gd name="T61" fmla="*/ 95 h 187"/>
                <a:gd name="T62" fmla="*/ 2 w 187"/>
                <a:gd name="T63" fmla="*/ 107 h 187"/>
                <a:gd name="T64" fmla="*/ 8 w 187"/>
                <a:gd name="T65" fmla="*/ 120 h 187"/>
                <a:gd name="T66" fmla="*/ 19 w 187"/>
                <a:gd name="T67" fmla="*/ 131 h 187"/>
                <a:gd name="T68" fmla="*/ 35 w 187"/>
                <a:gd name="T69" fmla="*/ 139 h 187"/>
                <a:gd name="T70" fmla="*/ 52 w 187"/>
                <a:gd name="T71" fmla="*/ 143 h 187"/>
                <a:gd name="T72" fmla="*/ 69 w 187"/>
                <a:gd name="T73" fmla="*/ 143 h 187"/>
                <a:gd name="T74" fmla="*/ 86 w 187"/>
                <a:gd name="T75" fmla="*/ 139 h 187"/>
                <a:gd name="T76" fmla="*/ 101 w 187"/>
                <a:gd name="T77" fmla="*/ 133 h 187"/>
                <a:gd name="T78" fmla="*/ 111 w 187"/>
                <a:gd name="T79" fmla="*/ 124 h 187"/>
                <a:gd name="T80" fmla="*/ 120 w 187"/>
                <a:gd name="T81" fmla="*/ 114 h 187"/>
                <a:gd name="T82" fmla="*/ 126 w 187"/>
                <a:gd name="T83" fmla="*/ 103 h 187"/>
                <a:gd name="T84" fmla="*/ 130 w 187"/>
                <a:gd name="T85" fmla="*/ 92 h 187"/>
                <a:gd name="T86" fmla="*/ 130 w 187"/>
                <a:gd name="T87" fmla="*/ 80 h 187"/>
                <a:gd name="T88" fmla="*/ 128 w 187"/>
                <a:gd name="T89" fmla="*/ 67 h 187"/>
                <a:gd name="T90" fmla="*/ 122 w 187"/>
                <a:gd name="T91" fmla="*/ 55 h 187"/>
                <a:gd name="T92" fmla="*/ 111 w 187"/>
                <a:gd name="T93" fmla="*/ 46 h 187"/>
                <a:gd name="T94" fmla="*/ 99 w 187"/>
                <a:gd name="T95" fmla="*/ 38 h 187"/>
                <a:gd name="T96" fmla="*/ 86 w 187"/>
                <a:gd name="T97" fmla="*/ 34 h 187"/>
                <a:gd name="T98" fmla="*/ 69 w 187"/>
                <a:gd name="T99" fmla="*/ 42 h 187"/>
                <a:gd name="T100" fmla="*/ 54 w 187"/>
                <a:gd name="T101" fmla="*/ 55 h 187"/>
                <a:gd name="T102" fmla="*/ 46 w 187"/>
                <a:gd name="T103" fmla="*/ 69 h 187"/>
                <a:gd name="T104" fmla="*/ 105 w 187"/>
                <a:gd name="T105" fmla="*/ 65 h 187"/>
                <a:gd name="T106" fmla="*/ 27 w 187"/>
                <a:gd name="T107" fmla="*/ 114 h 187"/>
                <a:gd name="T108" fmla="*/ 122 w 187"/>
                <a:gd name="T109" fmla="*/ 19 h 187"/>
                <a:gd name="T110" fmla="*/ 67 w 187"/>
                <a:gd name="T111" fmla="*/ 166 h 187"/>
                <a:gd name="T112" fmla="*/ 73 w 187"/>
                <a:gd name="T11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7" h="187">
                  <a:moveTo>
                    <a:pt x="73" y="187"/>
                  </a:moveTo>
                  <a:lnTo>
                    <a:pt x="73" y="187"/>
                  </a:lnTo>
                  <a:lnTo>
                    <a:pt x="78" y="185"/>
                  </a:lnTo>
                  <a:lnTo>
                    <a:pt x="86" y="183"/>
                  </a:lnTo>
                  <a:lnTo>
                    <a:pt x="97" y="181"/>
                  </a:lnTo>
                  <a:lnTo>
                    <a:pt x="101" y="177"/>
                  </a:lnTo>
                  <a:lnTo>
                    <a:pt x="107" y="175"/>
                  </a:lnTo>
                  <a:lnTo>
                    <a:pt x="112" y="171"/>
                  </a:lnTo>
                  <a:lnTo>
                    <a:pt x="120" y="169"/>
                  </a:lnTo>
                  <a:lnTo>
                    <a:pt x="126" y="168"/>
                  </a:lnTo>
                  <a:lnTo>
                    <a:pt x="131" y="164"/>
                  </a:lnTo>
                  <a:lnTo>
                    <a:pt x="137" y="162"/>
                  </a:lnTo>
                  <a:lnTo>
                    <a:pt x="145" y="158"/>
                  </a:lnTo>
                  <a:lnTo>
                    <a:pt x="151" y="152"/>
                  </a:lnTo>
                  <a:lnTo>
                    <a:pt x="156" y="149"/>
                  </a:lnTo>
                  <a:lnTo>
                    <a:pt x="162" y="143"/>
                  </a:lnTo>
                  <a:lnTo>
                    <a:pt x="168" y="139"/>
                  </a:lnTo>
                  <a:lnTo>
                    <a:pt x="171" y="133"/>
                  </a:lnTo>
                  <a:lnTo>
                    <a:pt x="175" y="128"/>
                  </a:lnTo>
                  <a:lnTo>
                    <a:pt x="179" y="122"/>
                  </a:lnTo>
                  <a:lnTo>
                    <a:pt x="183" y="116"/>
                  </a:lnTo>
                  <a:lnTo>
                    <a:pt x="185" y="109"/>
                  </a:lnTo>
                  <a:lnTo>
                    <a:pt x="187" y="103"/>
                  </a:lnTo>
                  <a:lnTo>
                    <a:pt x="187" y="93"/>
                  </a:lnTo>
                  <a:lnTo>
                    <a:pt x="187" y="88"/>
                  </a:lnTo>
                  <a:lnTo>
                    <a:pt x="185" y="78"/>
                  </a:lnTo>
                  <a:lnTo>
                    <a:pt x="183" y="71"/>
                  </a:lnTo>
                  <a:lnTo>
                    <a:pt x="181" y="61"/>
                  </a:lnTo>
                  <a:lnTo>
                    <a:pt x="175" y="52"/>
                  </a:lnTo>
                  <a:lnTo>
                    <a:pt x="170" y="42"/>
                  </a:lnTo>
                  <a:lnTo>
                    <a:pt x="164" y="33"/>
                  </a:lnTo>
                  <a:lnTo>
                    <a:pt x="156" y="27"/>
                  </a:lnTo>
                  <a:lnTo>
                    <a:pt x="151" y="19"/>
                  </a:lnTo>
                  <a:lnTo>
                    <a:pt x="145" y="14"/>
                  </a:lnTo>
                  <a:lnTo>
                    <a:pt x="137" y="10"/>
                  </a:lnTo>
                  <a:lnTo>
                    <a:pt x="130" y="6"/>
                  </a:lnTo>
                  <a:lnTo>
                    <a:pt x="124" y="4"/>
                  </a:lnTo>
                  <a:lnTo>
                    <a:pt x="114" y="2"/>
                  </a:lnTo>
                  <a:lnTo>
                    <a:pt x="109" y="0"/>
                  </a:lnTo>
                  <a:lnTo>
                    <a:pt x="101" y="0"/>
                  </a:lnTo>
                  <a:lnTo>
                    <a:pt x="93" y="0"/>
                  </a:lnTo>
                  <a:lnTo>
                    <a:pt x="86" y="0"/>
                  </a:lnTo>
                  <a:lnTo>
                    <a:pt x="78" y="2"/>
                  </a:lnTo>
                  <a:lnTo>
                    <a:pt x="71" y="4"/>
                  </a:lnTo>
                  <a:lnTo>
                    <a:pt x="65" y="8"/>
                  </a:lnTo>
                  <a:lnTo>
                    <a:pt x="57" y="10"/>
                  </a:lnTo>
                  <a:lnTo>
                    <a:pt x="50" y="12"/>
                  </a:lnTo>
                  <a:lnTo>
                    <a:pt x="44" y="15"/>
                  </a:lnTo>
                  <a:lnTo>
                    <a:pt x="38" y="21"/>
                  </a:lnTo>
                  <a:lnTo>
                    <a:pt x="33" y="25"/>
                  </a:lnTo>
                  <a:lnTo>
                    <a:pt x="27" y="31"/>
                  </a:lnTo>
                  <a:lnTo>
                    <a:pt x="21" y="36"/>
                  </a:lnTo>
                  <a:lnTo>
                    <a:pt x="17" y="42"/>
                  </a:lnTo>
                  <a:lnTo>
                    <a:pt x="12" y="48"/>
                  </a:lnTo>
                  <a:lnTo>
                    <a:pt x="10" y="53"/>
                  </a:lnTo>
                  <a:lnTo>
                    <a:pt x="6" y="59"/>
                  </a:lnTo>
                  <a:lnTo>
                    <a:pt x="4" y="65"/>
                  </a:lnTo>
                  <a:lnTo>
                    <a:pt x="2" y="71"/>
                  </a:lnTo>
                  <a:lnTo>
                    <a:pt x="0" y="76"/>
                  </a:lnTo>
                  <a:lnTo>
                    <a:pt x="0" y="84"/>
                  </a:lnTo>
                  <a:lnTo>
                    <a:pt x="0" y="90"/>
                  </a:lnTo>
                  <a:lnTo>
                    <a:pt x="0" y="95"/>
                  </a:lnTo>
                  <a:lnTo>
                    <a:pt x="0" y="101"/>
                  </a:lnTo>
                  <a:lnTo>
                    <a:pt x="2" y="107"/>
                  </a:lnTo>
                  <a:lnTo>
                    <a:pt x="4" y="111"/>
                  </a:lnTo>
                  <a:lnTo>
                    <a:pt x="8" y="120"/>
                  </a:lnTo>
                  <a:lnTo>
                    <a:pt x="14" y="126"/>
                  </a:lnTo>
                  <a:lnTo>
                    <a:pt x="19" y="131"/>
                  </a:lnTo>
                  <a:lnTo>
                    <a:pt x="27" y="135"/>
                  </a:lnTo>
                  <a:lnTo>
                    <a:pt x="35" y="139"/>
                  </a:lnTo>
                  <a:lnTo>
                    <a:pt x="44" y="143"/>
                  </a:lnTo>
                  <a:lnTo>
                    <a:pt x="52" y="143"/>
                  </a:lnTo>
                  <a:lnTo>
                    <a:pt x="61" y="145"/>
                  </a:lnTo>
                  <a:lnTo>
                    <a:pt x="69" y="143"/>
                  </a:lnTo>
                  <a:lnTo>
                    <a:pt x="78" y="143"/>
                  </a:lnTo>
                  <a:lnTo>
                    <a:pt x="86" y="139"/>
                  </a:lnTo>
                  <a:lnTo>
                    <a:pt x="93" y="135"/>
                  </a:lnTo>
                  <a:lnTo>
                    <a:pt x="101" y="133"/>
                  </a:lnTo>
                  <a:lnTo>
                    <a:pt x="107" y="130"/>
                  </a:lnTo>
                  <a:lnTo>
                    <a:pt x="111" y="124"/>
                  </a:lnTo>
                  <a:lnTo>
                    <a:pt x="116" y="120"/>
                  </a:lnTo>
                  <a:lnTo>
                    <a:pt x="120" y="114"/>
                  </a:lnTo>
                  <a:lnTo>
                    <a:pt x="124" y="109"/>
                  </a:lnTo>
                  <a:lnTo>
                    <a:pt x="126" y="103"/>
                  </a:lnTo>
                  <a:lnTo>
                    <a:pt x="128" y="97"/>
                  </a:lnTo>
                  <a:lnTo>
                    <a:pt x="130" y="92"/>
                  </a:lnTo>
                  <a:lnTo>
                    <a:pt x="131" y="86"/>
                  </a:lnTo>
                  <a:lnTo>
                    <a:pt x="130" y="80"/>
                  </a:lnTo>
                  <a:lnTo>
                    <a:pt x="130" y="73"/>
                  </a:lnTo>
                  <a:lnTo>
                    <a:pt x="128" y="67"/>
                  </a:lnTo>
                  <a:lnTo>
                    <a:pt x="126" y="61"/>
                  </a:lnTo>
                  <a:lnTo>
                    <a:pt x="122" y="55"/>
                  </a:lnTo>
                  <a:lnTo>
                    <a:pt x="118" y="50"/>
                  </a:lnTo>
                  <a:lnTo>
                    <a:pt x="111" y="46"/>
                  </a:lnTo>
                  <a:lnTo>
                    <a:pt x="107" y="42"/>
                  </a:lnTo>
                  <a:lnTo>
                    <a:pt x="99" y="38"/>
                  </a:lnTo>
                  <a:lnTo>
                    <a:pt x="92" y="36"/>
                  </a:lnTo>
                  <a:lnTo>
                    <a:pt x="86" y="34"/>
                  </a:lnTo>
                  <a:lnTo>
                    <a:pt x="80" y="36"/>
                  </a:lnTo>
                  <a:lnTo>
                    <a:pt x="69" y="42"/>
                  </a:lnTo>
                  <a:lnTo>
                    <a:pt x="61" y="48"/>
                  </a:lnTo>
                  <a:lnTo>
                    <a:pt x="54" y="55"/>
                  </a:lnTo>
                  <a:lnTo>
                    <a:pt x="50" y="65"/>
                  </a:lnTo>
                  <a:lnTo>
                    <a:pt x="46" y="69"/>
                  </a:lnTo>
                  <a:lnTo>
                    <a:pt x="46" y="73"/>
                  </a:lnTo>
                  <a:lnTo>
                    <a:pt x="105" y="65"/>
                  </a:lnTo>
                  <a:lnTo>
                    <a:pt x="103" y="116"/>
                  </a:lnTo>
                  <a:lnTo>
                    <a:pt x="27" y="114"/>
                  </a:lnTo>
                  <a:lnTo>
                    <a:pt x="42" y="34"/>
                  </a:lnTo>
                  <a:lnTo>
                    <a:pt x="122" y="19"/>
                  </a:lnTo>
                  <a:lnTo>
                    <a:pt x="151" y="130"/>
                  </a:lnTo>
                  <a:lnTo>
                    <a:pt x="67" y="166"/>
                  </a:lnTo>
                  <a:lnTo>
                    <a:pt x="73" y="187"/>
                  </a:lnTo>
                  <a:lnTo>
                    <a:pt x="73" y="187"/>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1" name="Freeform 585"/>
            <p:cNvSpPr>
              <a:spLocks/>
            </p:cNvSpPr>
            <p:nvPr/>
          </p:nvSpPr>
          <p:spPr bwMode="auto">
            <a:xfrm>
              <a:off x="2249" y="2278"/>
              <a:ext cx="160" cy="159"/>
            </a:xfrm>
            <a:custGeom>
              <a:avLst/>
              <a:gdLst>
                <a:gd name="T0" fmla="*/ 135 w 322"/>
                <a:gd name="T1" fmla="*/ 317 h 319"/>
                <a:gd name="T2" fmla="*/ 156 w 322"/>
                <a:gd name="T3" fmla="*/ 309 h 319"/>
                <a:gd name="T4" fmla="*/ 183 w 322"/>
                <a:gd name="T5" fmla="*/ 302 h 319"/>
                <a:gd name="T6" fmla="*/ 200 w 322"/>
                <a:gd name="T7" fmla="*/ 294 h 319"/>
                <a:gd name="T8" fmla="*/ 226 w 322"/>
                <a:gd name="T9" fmla="*/ 283 h 319"/>
                <a:gd name="T10" fmla="*/ 244 w 322"/>
                <a:gd name="T11" fmla="*/ 273 h 319"/>
                <a:gd name="T12" fmla="*/ 270 w 322"/>
                <a:gd name="T13" fmla="*/ 256 h 319"/>
                <a:gd name="T14" fmla="*/ 295 w 322"/>
                <a:gd name="T15" fmla="*/ 230 h 319"/>
                <a:gd name="T16" fmla="*/ 316 w 322"/>
                <a:gd name="T17" fmla="*/ 199 h 319"/>
                <a:gd name="T18" fmla="*/ 320 w 322"/>
                <a:gd name="T19" fmla="*/ 182 h 319"/>
                <a:gd name="T20" fmla="*/ 322 w 322"/>
                <a:gd name="T21" fmla="*/ 161 h 319"/>
                <a:gd name="T22" fmla="*/ 320 w 322"/>
                <a:gd name="T23" fmla="*/ 140 h 319"/>
                <a:gd name="T24" fmla="*/ 316 w 322"/>
                <a:gd name="T25" fmla="*/ 119 h 319"/>
                <a:gd name="T26" fmla="*/ 304 w 322"/>
                <a:gd name="T27" fmla="*/ 96 h 319"/>
                <a:gd name="T28" fmla="*/ 291 w 322"/>
                <a:gd name="T29" fmla="*/ 72 h 319"/>
                <a:gd name="T30" fmla="*/ 276 w 322"/>
                <a:gd name="T31" fmla="*/ 51 h 319"/>
                <a:gd name="T32" fmla="*/ 261 w 322"/>
                <a:gd name="T33" fmla="*/ 34 h 319"/>
                <a:gd name="T34" fmla="*/ 242 w 322"/>
                <a:gd name="T35" fmla="*/ 20 h 319"/>
                <a:gd name="T36" fmla="*/ 225 w 322"/>
                <a:gd name="T37" fmla="*/ 11 h 319"/>
                <a:gd name="T38" fmla="*/ 206 w 322"/>
                <a:gd name="T39" fmla="*/ 3 h 319"/>
                <a:gd name="T40" fmla="*/ 187 w 322"/>
                <a:gd name="T41" fmla="*/ 0 h 319"/>
                <a:gd name="T42" fmla="*/ 166 w 322"/>
                <a:gd name="T43" fmla="*/ 0 h 319"/>
                <a:gd name="T44" fmla="*/ 149 w 322"/>
                <a:gd name="T45" fmla="*/ 0 h 319"/>
                <a:gd name="T46" fmla="*/ 130 w 322"/>
                <a:gd name="T47" fmla="*/ 3 h 319"/>
                <a:gd name="T48" fmla="*/ 112 w 322"/>
                <a:gd name="T49" fmla="*/ 11 h 319"/>
                <a:gd name="T50" fmla="*/ 93 w 322"/>
                <a:gd name="T51" fmla="*/ 19 h 319"/>
                <a:gd name="T52" fmla="*/ 76 w 322"/>
                <a:gd name="T53" fmla="*/ 28 h 319"/>
                <a:gd name="T54" fmla="*/ 55 w 322"/>
                <a:gd name="T55" fmla="*/ 43 h 319"/>
                <a:gd name="T56" fmla="*/ 31 w 322"/>
                <a:gd name="T57" fmla="*/ 72 h 319"/>
                <a:gd name="T58" fmla="*/ 10 w 322"/>
                <a:gd name="T59" fmla="*/ 100 h 319"/>
                <a:gd name="T60" fmla="*/ 0 w 322"/>
                <a:gd name="T61" fmla="*/ 131 h 319"/>
                <a:gd name="T62" fmla="*/ 0 w 322"/>
                <a:gd name="T63" fmla="*/ 148 h 319"/>
                <a:gd name="T64" fmla="*/ 2 w 322"/>
                <a:gd name="T65" fmla="*/ 171 h 319"/>
                <a:gd name="T66" fmla="*/ 12 w 322"/>
                <a:gd name="T67" fmla="*/ 195 h 319"/>
                <a:gd name="T68" fmla="*/ 25 w 322"/>
                <a:gd name="T69" fmla="*/ 216 h 319"/>
                <a:gd name="T70" fmla="*/ 42 w 322"/>
                <a:gd name="T71" fmla="*/ 228 h 319"/>
                <a:gd name="T72" fmla="*/ 61 w 322"/>
                <a:gd name="T73" fmla="*/ 239 h 319"/>
                <a:gd name="T74" fmla="*/ 82 w 322"/>
                <a:gd name="T75" fmla="*/ 245 h 319"/>
                <a:gd name="T76" fmla="*/ 105 w 322"/>
                <a:gd name="T77" fmla="*/ 245 h 319"/>
                <a:gd name="T78" fmla="*/ 128 w 322"/>
                <a:gd name="T79" fmla="*/ 243 h 319"/>
                <a:gd name="T80" fmla="*/ 149 w 322"/>
                <a:gd name="T81" fmla="*/ 239 h 319"/>
                <a:gd name="T82" fmla="*/ 166 w 322"/>
                <a:gd name="T83" fmla="*/ 230 h 319"/>
                <a:gd name="T84" fmla="*/ 183 w 322"/>
                <a:gd name="T85" fmla="*/ 222 h 319"/>
                <a:gd name="T86" fmla="*/ 204 w 322"/>
                <a:gd name="T87" fmla="*/ 193 h 319"/>
                <a:gd name="T88" fmla="*/ 219 w 322"/>
                <a:gd name="T89" fmla="*/ 163 h 319"/>
                <a:gd name="T90" fmla="*/ 223 w 322"/>
                <a:gd name="T91" fmla="*/ 133 h 319"/>
                <a:gd name="T92" fmla="*/ 217 w 322"/>
                <a:gd name="T93" fmla="*/ 102 h 319"/>
                <a:gd name="T94" fmla="*/ 198 w 322"/>
                <a:gd name="T95" fmla="*/ 81 h 319"/>
                <a:gd name="T96" fmla="*/ 183 w 322"/>
                <a:gd name="T97" fmla="*/ 70 h 319"/>
                <a:gd name="T98" fmla="*/ 164 w 322"/>
                <a:gd name="T99" fmla="*/ 62 h 319"/>
                <a:gd name="T100" fmla="*/ 147 w 322"/>
                <a:gd name="T101" fmla="*/ 60 h 319"/>
                <a:gd name="T102" fmla="*/ 128 w 322"/>
                <a:gd name="T103" fmla="*/ 64 h 319"/>
                <a:gd name="T104" fmla="*/ 105 w 322"/>
                <a:gd name="T105" fmla="*/ 83 h 319"/>
                <a:gd name="T106" fmla="*/ 88 w 322"/>
                <a:gd name="T107" fmla="*/ 102 h 319"/>
                <a:gd name="T108" fmla="*/ 80 w 322"/>
                <a:gd name="T109" fmla="*/ 119 h 319"/>
                <a:gd name="T110" fmla="*/ 181 w 322"/>
                <a:gd name="T111" fmla="*/ 110 h 319"/>
                <a:gd name="T112" fmla="*/ 69 w 322"/>
                <a:gd name="T113" fmla="*/ 58 h 319"/>
                <a:gd name="T114" fmla="*/ 116 w 322"/>
                <a:gd name="T115" fmla="*/ 28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2" h="319">
                  <a:moveTo>
                    <a:pt x="124" y="319"/>
                  </a:moveTo>
                  <a:lnTo>
                    <a:pt x="126" y="319"/>
                  </a:lnTo>
                  <a:lnTo>
                    <a:pt x="135" y="317"/>
                  </a:lnTo>
                  <a:lnTo>
                    <a:pt x="139" y="315"/>
                  </a:lnTo>
                  <a:lnTo>
                    <a:pt x="149" y="313"/>
                  </a:lnTo>
                  <a:lnTo>
                    <a:pt x="156" y="309"/>
                  </a:lnTo>
                  <a:lnTo>
                    <a:pt x="164" y="307"/>
                  </a:lnTo>
                  <a:lnTo>
                    <a:pt x="173" y="304"/>
                  </a:lnTo>
                  <a:lnTo>
                    <a:pt x="183" y="302"/>
                  </a:lnTo>
                  <a:lnTo>
                    <a:pt x="188" y="298"/>
                  </a:lnTo>
                  <a:lnTo>
                    <a:pt x="194" y="296"/>
                  </a:lnTo>
                  <a:lnTo>
                    <a:pt x="200" y="294"/>
                  </a:lnTo>
                  <a:lnTo>
                    <a:pt x="206" y="292"/>
                  </a:lnTo>
                  <a:lnTo>
                    <a:pt x="215" y="287"/>
                  </a:lnTo>
                  <a:lnTo>
                    <a:pt x="226" y="283"/>
                  </a:lnTo>
                  <a:lnTo>
                    <a:pt x="232" y="279"/>
                  </a:lnTo>
                  <a:lnTo>
                    <a:pt x="238" y="277"/>
                  </a:lnTo>
                  <a:lnTo>
                    <a:pt x="244" y="273"/>
                  </a:lnTo>
                  <a:lnTo>
                    <a:pt x="249" y="269"/>
                  </a:lnTo>
                  <a:lnTo>
                    <a:pt x="259" y="262"/>
                  </a:lnTo>
                  <a:lnTo>
                    <a:pt x="270" y="256"/>
                  </a:lnTo>
                  <a:lnTo>
                    <a:pt x="278" y="247"/>
                  </a:lnTo>
                  <a:lnTo>
                    <a:pt x="287" y="239"/>
                  </a:lnTo>
                  <a:lnTo>
                    <a:pt x="295" y="230"/>
                  </a:lnTo>
                  <a:lnTo>
                    <a:pt x="303" y="220"/>
                  </a:lnTo>
                  <a:lnTo>
                    <a:pt x="308" y="209"/>
                  </a:lnTo>
                  <a:lnTo>
                    <a:pt x="316" y="199"/>
                  </a:lnTo>
                  <a:lnTo>
                    <a:pt x="316" y="193"/>
                  </a:lnTo>
                  <a:lnTo>
                    <a:pt x="318" y="188"/>
                  </a:lnTo>
                  <a:lnTo>
                    <a:pt x="320" y="182"/>
                  </a:lnTo>
                  <a:lnTo>
                    <a:pt x="322" y="176"/>
                  </a:lnTo>
                  <a:lnTo>
                    <a:pt x="322" y="169"/>
                  </a:lnTo>
                  <a:lnTo>
                    <a:pt x="322" y="161"/>
                  </a:lnTo>
                  <a:lnTo>
                    <a:pt x="322" y="155"/>
                  </a:lnTo>
                  <a:lnTo>
                    <a:pt x="322" y="148"/>
                  </a:lnTo>
                  <a:lnTo>
                    <a:pt x="320" y="140"/>
                  </a:lnTo>
                  <a:lnTo>
                    <a:pt x="320" y="135"/>
                  </a:lnTo>
                  <a:lnTo>
                    <a:pt x="318" y="127"/>
                  </a:lnTo>
                  <a:lnTo>
                    <a:pt x="316" y="119"/>
                  </a:lnTo>
                  <a:lnTo>
                    <a:pt x="312" y="112"/>
                  </a:lnTo>
                  <a:lnTo>
                    <a:pt x="308" y="104"/>
                  </a:lnTo>
                  <a:lnTo>
                    <a:pt x="304" y="96"/>
                  </a:lnTo>
                  <a:lnTo>
                    <a:pt x="303" y="89"/>
                  </a:lnTo>
                  <a:lnTo>
                    <a:pt x="297" y="79"/>
                  </a:lnTo>
                  <a:lnTo>
                    <a:pt x="291" y="72"/>
                  </a:lnTo>
                  <a:lnTo>
                    <a:pt x="285" y="64"/>
                  </a:lnTo>
                  <a:lnTo>
                    <a:pt x="282" y="58"/>
                  </a:lnTo>
                  <a:lnTo>
                    <a:pt x="276" y="51"/>
                  </a:lnTo>
                  <a:lnTo>
                    <a:pt x="270" y="45"/>
                  </a:lnTo>
                  <a:lnTo>
                    <a:pt x="264" y="39"/>
                  </a:lnTo>
                  <a:lnTo>
                    <a:pt x="261" y="34"/>
                  </a:lnTo>
                  <a:lnTo>
                    <a:pt x="255" y="28"/>
                  </a:lnTo>
                  <a:lnTo>
                    <a:pt x="249" y="24"/>
                  </a:lnTo>
                  <a:lnTo>
                    <a:pt x="242" y="20"/>
                  </a:lnTo>
                  <a:lnTo>
                    <a:pt x="236" y="17"/>
                  </a:lnTo>
                  <a:lnTo>
                    <a:pt x="230" y="13"/>
                  </a:lnTo>
                  <a:lnTo>
                    <a:pt x="225" y="11"/>
                  </a:lnTo>
                  <a:lnTo>
                    <a:pt x="219" y="7"/>
                  </a:lnTo>
                  <a:lnTo>
                    <a:pt x="213" y="7"/>
                  </a:lnTo>
                  <a:lnTo>
                    <a:pt x="206" y="3"/>
                  </a:lnTo>
                  <a:lnTo>
                    <a:pt x="198" y="3"/>
                  </a:lnTo>
                  <a:lnTo>
                    <a:pt x="192" y="1"/>
                  </a:lnTo>
                  <a:lnTo>
                    <a:pt x="187" y="0"/>
                  </a:lnTo>
                  <a:lnTo>
                    <a:pt x="179" y="0"/>
                  </a:lnTo>
                  <a:lnTo>
                    <a:pt x="173" y="0"/>
                  </a:lnTo>
                  <a:lnTo>
                    <a:pt x="166" y="0"/>
                  </a:lnTo>
                  <a:lnTo>
                    <a:pt x="160" y="0"/>
                  </a:lnTo>
                  <a:lnTo>
                    <a:pt x="154" y="0"/>
                  </a:lnTo>
                  <a:lnTo>
                    <a:pt x="149" y="0"/>
                  </a:lnTo>
                  <a:lnTo>
                    <a:pt x="141" y="1"/>
                  </a:lnTo>
                  <a:lnTo>
                    <a:pt x="135" y="3"/>
                  </a:lnTo>
                  <a:lnTo>
                    <a:pt x="130" y="3"/>
                  </a:lnTo>
                  <a:lnTo>
                    <a:pt x="124" y="5"/>
                  </a:lnTo>
                  <a:lnTo>
                    <a:pt x="118" y="9"/>
                  </a:lnTo>
                  <a:lnTo>
                    <a:pt x="112" y="11"/>
                  </a:lnTo>
                  <a:lnTo>
                    <a:pt x="105" y="13"/>
                  </a:lnTo>
                  <a:lnTo>
                    <a:pt x="99" y="17"/>
                  </a:lnTo>
                  <a:lnTo>
                    <a:pt x="93" y="19"/>
                  </a:lnTo>
                  <a:lnTo>
                    <a:pt x="88" y="22"/>
                  </a:lnTo>
                  <a:lnTo>
                    <a:pt x="82" y="26"/>
                  </a:lnTo>
                  <a:lnTo>
                    <a:pt x="76" y="28"/>
                  </a:lnTo>
                  <a:lnTo>
                    <a:pt x="71" y="32"/>
                  </a:lnTo>
                  <a:lnTo>
                    <a:pt x="67" y="38"/>
                  </a:lnTo>
                  <a:lnTo>
                    <a:pt x="55" y="43"/>
                  </a:lnTo>
                  <a:lnTo>
                    <a:pt x="46" y="53"/>
                  </a:lnTo>
                  <a:lnTo>
                    <a:pt x="38" y="62"/>
                  </a:lnTo>
                  <a:lnTo>
                    <a:pt x="31" y="72"/>
                  </a:lnTo>
                  <a:lnTo>
                    <a:pt x="21" y="81"/>
                  </a:lnTo>
                  <a:lnTo>
                    <a:pt x="15" y="91"/>
                  </a:lnTo>
                  <a:lnTo>
                    <a:pt x="10" y="100"/>
                  </a:lnTo>
                  <a:lnTo>
                    <a:pt x="8" y="110"/>
                  </a:lnTo>
                  <a:lnTo>
                    <a:pt x="2" y="121"/>
                  </a:lnTo>
                  <a:lnTo>
                    <a:pt x="0" y="131"/>
                  </a:lnTo>
                  <a:lnTo>
                    <a:pt x="0" y="136"/>
                  </a:lnTo>
                  <a:lnTo>
                    <a:pt x="0" y="142"/>
                  </a:lnTo>
                  <a:lnTo>
                    <a:pt x="0" y="148"/>
                  </a:lnTo>
                  <a:lnTo>
                    <a:pt x="0" y="154"/>
                  </a:lnTo>
                  <a:lnTo>
                    <a:pt x="0" y="163"/>
                  </a:lnTo>
                  <a:lnTo>
                    <a:pt x="2" y="171"/>
                  </a:lnTo>
                  <a:lnTo>
                    <a:pt x="6" y="180"/>
                  </a:lnTo>
                  <a:lnTo>
                    <a:pt x="8" y="188"/>
                  </a:lnTo>
                  <a:lnTo>
                    <a:pt x="12" y="195"/>
                  </a:lnTo>
                  <a:lnTo>
                    <a:pt x="15" y="203"/>
                  </a:lnTo>
                  <a:lnTo>
                    <a:pt x="19" y="209"/>
                  </a:lnTo>
                  <a:lnTo>
                    <a:pt x="25" y="216"/>
                  </a:lnTo>
                  <a:lnTo>
                    <a:pt x="31" y="220"/>
                  </a:lnTo>
                  <a:lnTo>
                    <a:pt x="36" y="224"/>
                  </a:lnTo>
                  <a:lnTo>
                    <a:pt x="42" y="228"/>
                  </a:lnTo>
                  <a:lnTo>
                    <a:pt x="48" y="233"/>
                  </a:lnTo>
                  <a:lnTo>
                    <a:pt x="53" y="235"/>
                  </a:lnTo>
                  <a:lnTo>
                    <a:pt x="61" y="239"/>
                  </a:lnTo>
                  <a:lnTo>
                    <a:pt x="69" y="241"/>
                  </a:lnTo>
                  <a:lnTo>
                    <a:pt x="76" y="243"/>
                  </a:lnTo>
                  <a:lnTo>
                    <a:pt x="82" y="245"/>
                  </a:lnTo>
                  <a:lnTo>
                    <a:pt x="92" y="245"/>
                  </a:lnTo>
                  <a:lnTo>
                    <a:pt x="97" y="245"/>
                  </a:lnTo>
                  <a:lnTo>
                    <a:pt x="105" y="245"/>
                  </a:lnTo>
                  <a:lnTo>
                    <a:pt x="112" y="245"/>
                  </a:lnTo>
                  <a:lnTo>
                    <a:pt x="120" y="245"/>
                  </a:lnTo>
                  <a:lnTo>
                    <a:pt x="128" y="243"/>
                  </a:lnTo>
                  <a:lnTo>
                    <a:pt x="135" y="243"/>
                  </a:lnTo>
                  <a:lnTo>
                    <a:pt x="141" y="241"/>
                  </a:lnTo>
                  <a:lnTo>
                    <a:pt x="149" y="239"/>
                  </a:lnTo>
                  <a:lnTo>
                    <a:pt x="154" y="235"/>
                  </a:lnTo>
                  <a:lnTo>
                    <a:pt x="162" y="233"/>
                  </a:lnTo>
                  <a:lnTo>
                    <a:pt x="166" y="230"/>
                  </a:lnTo>
                  <a:lnTo>
                    <a:pt x="173" y="228"/>
                  </a:lnTo>
                  <a:lnTo>
                    <a:pt x="177" y="224"/>
                  </a:lnTo>
                  <a:lnTo>
                    <a:pt x="183" y="222"/>
                  </a:lnTo>
                  <a:lnTo>
                    <a:pt x="190" y="212"/>
                  </a:lnTo>
                  <a:lnTo>
                    <a:pt x="198" y="203"/>
                  </a:lnTo>
                  <a:lnTo>
                    <a:pt x="204" y="193"/>
                  </a:lnTo>
                  <a:lnTo>
                    <a:pt x="211" y="184"/>
                  </a:lnTo>
                  <a:lnTo>
                    <a:pt x="215" y="173"/>
                  </a:lnTo>
                  <a:lnTo>
                    <a:pt x="219" y="163"/>
                  </a:lnTo>
                  <a:lnTo>
                    <a:pt x="223" y="154"/>
                  </a:lnTo>
                  <a:lnTo>
                    <a:pt x="225" y="144"/>
                  </a:lnTo>
                  <a:lnTo>
                    <a:pt x="223" y="133"/>
                  </a:lnTo>
                  <a:lnTo>
                    <a:pt x="223" y="123"/>
                  </a:lnTo>
                  <a:lnTo>
                    <a:pt x="219" y="112"/>
                  </a:lnTo>
                  <a:lnTo>
                    <a:pt x="217" y="102"/>
                  </a:lnTo>
                  <a:lnTo>
                    <a:pt x="209" y="93"/>
                  </a:lnTo>
                  <a:lnTo>
                    <a:pt x="202" y="85"/>
                  </a:lnTo>
                  <a:lnTo>
                    <a:pt x="198" y="81"/>
                  </a:lnTo>
                  <a:lnTo>
                    <a:pt x="192" y="77"/>
                  </a:lnTo>
                  <a:lnTo>
                    <a:pt x="187" y="74"/>
                  </a:lnTo>
                  <a:lnTo>
                    <a:pt x="183" y="70"/>
                  </a:lnTo>
                  <a:lnTo>
                    <a:pt x="175" y="66"/>
                  </a:lnTo>
                  <a:lnTo>
                    <a:pt x="169" y="64"/>
                  </a:lnTo>
                  <a:lnTo>
                    <a:pt x="164" y="62"/>
                  </a:lnTo>
                  <a:lnTo>
                    <a:pt x="158" y="62"/>
                  </a:lnTo>
                  <a:lnTo>
                    <a:pt x="152" y="60"/>
                  </a:lnTo>
                  <a:lnTo>
                    <a:pt x="147" y="60"/>
                  </a:lnTo>
                  <a:lnTo>
                    <a:pt x="141" y="60"/>
                  </a:lnTo>
                  <a:lnTo>
                    <a:pt x="137" y="62"/>
                  </a:lnTo>
                  <a:lnTo>
                    <a:pt x="128" y="64"/>
                  </a:lnTo>
                  <a:lnTo>
                    <a:pt x="120" y="70"/>
                  </a:lnTo>
                  <a:lnTo>
                    <a:pt x="111" y="76"/>
                  </a:lnTo>
                  <a:lnTo>
                    <a:pt x="105" y="83"/>
                  </a:lnTo>
                  <a:lnTo>
                    <a:pt x="97" y="89"/>
                  </a:lnTo>
                  <a:lnTo>
                    <a:pt x="93" y="96"/>
                  </a:lnTo>
                  <a:lnTo>
                    <a:pt x="88" y="102"/>
                  </a:lnTo>
                  <a:lnTo>
                    <a:pt x="84" y="108"/>
                  </a:lnTo>
                  <a:lnTo>
                    <a:pt x="82" y="114"/>
                  </a:lnTo>
                  <a:lnTo>
                    <a:pt x="80" y="119"/>
                  </a:lnTo>
                  <a:lnTo>
                    <a:pt x="78" y="121"/>
                  </a:lnTo>
                  <a:lnTo>
                    <a:pt x="78" y="123"/>
                  </a:lnTo>
                  <a:lnTo>
                    <a:pt x="181" y="110"/>
                  </a:lnTo>
                  <a:lnTo>
                    <a:pt x="175" y="197"/>
                  </a:lnTo>
                  <a:lnTo>
                    <a:pt x="46" y="195"/>
                  </a:lnTo>
                  <a:lnTo>
                    <a:pt x="69" y="58"/>
                  </a:lnTo>
                  <a:lnTo>
                    <a:pt x="209" y="34"/>
                  </a:lnTo>
                  <a:lnTo>
                    <a:pt x="261" y="224"/>
                  </a:lnTo>
                  <a:lnTo>
                    <a:pt x="116" y="283"/>
                  </a:lnTo>
                  <a:lnTo>
                    <a:pt x="124" y="319"/>
                  </a:lnTo>
                  <a:lnTo>
                    <a:pt x="124" y="319"/>
                  </a:lnTo>
                  <a:close/>
                </a:path>
              </a:pathLst>
            </a:custGeom>
            <a:solidFill>
              <a:srgbClr val="FFE6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2" name="Freeform 586"/>
            <p:cNvSpPr>
              <a:spLocks/>
            </p:cNvSpPr>
            <p:nvPr/>
          </p:nvSpPr>
          <p:spPr bwMode="auto">
            <a:xfrm>
              <a:off x="3403" y="3199"/>
              <a:ext cx="87" cy="42"/>
            </a:xfrm>
            <a:custGeom>
              <a:avLst/>
              <a:gdLst>
                <a:gd name="T0" fmla="*/ 15 w 173"/>
                <a:gd name="T1" fmla="*/ 0 h 84"/>
                <a:gd name="T2" fmla="*/ 173 w 173"/>
                <a:gd name="T3" fmla="*/ 23 h 84"/>
                <a:gd name="T4" fmla="*/ 152 w 173"/>
                <a:gd name="T5" fmla="*/ 84 h 84"/>
                <a:gd name="T6" fmla="*/ 0 w 173"/>
                <a:gd name="T7" fmla="*/ 29 h 84"/>
                <a:gd name="T8" fmla="*/ 15 w 173"/>
                <a:gd name="T9" fmla="*/ 0 h 84"/>
                <a:gd name="T10" fmla="*/ 15 w 173"/>
                <a:gd name="T11" fmla="*/ 0 h 84"/>
              </a:gdLst>
              <a:ahLst/>
              <a:cxnLst>
                <a:cxn ang="0">
                  <a:pos x="T0" y="T1"/>
                </a:cxn>
                <a:cxn ang="0">
                  <a:pos x="T2" y="T3"/>
                </a:cxn>
                <a:cxn ang="0">
                  <a:pos x="T4" y="T5"/>
                </a:cxn>
                <a:cxn ang="0">
                  <a:pos x="T6" y="T7"/>
                </a:cxn>
                <a:cxn ang="0">
                  <a:pos x="T8" y="T9"/>
                </a:cxn>
                <a:cxn ang="0">
                  <a:pos x="T10" y="T11"/>
                </a:cxn>
              </a:cxnLst>
              <a:rect l="0" t="0" r="r" b="b"/>
              <a:pathLst>
                <a:path w="173" h="84">
                  <a:moveTo>
                    <a:pt x="15" y="0"/>
                  </a:moveTo>
                  <a:lnTo>
                    <a:pt x="173" y="23"/>
                  </a:lnTo>
                  <a:lnTo>
                    <a:pt x="152" y="84"/>
                  </a:lnTo>
                  <a:lnTo>
                    <a:pt x="0" y="29"/>
                  </a:lnTo>
                  <a:lnTo>
                    <a:pt x="15" y="0"/>
                  </a:lnTo>
                  <a:lnTo>
                    <a:pt x="15" y="0"/>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3" name="Freeform 587"/>
            <p:cNvSpPr>
              <a:spLocks/>
            </p:cNvSpPr>
            <p:nvPr/>
          </p:nvSpPr>
          <p:spPr bwMode="auto">
            <a:xfrm>
              <a:off x="2150" y="3084"/>
              <a:ext cx="93" cy="73"/>
            </a:xfrm>
            <a:custGeom>
              <a:avLst/>
              <a:gdLst>
                <a:gd name="T0" fmla="*/ 22 w 186"/>
                <a:gd name="T1" fmla="*/ 147 h 147"/>
                <a:gd name="T2" fmla="*/ 186 w 186"/>
                <a:gd name="T3" fmla="*/ 46 h 147"/>
                <a:gd name="T4" fmla="*/ 180 w 186"/>
                <a:gd name="T5" fmla="*/ 0 h 147"/>
                <a:gd name="T6" fmla="*/ 0 w 186"/>
                <a:gd name="T7" fmla="*/ 69 h 147"/>
                <a:gd name="T8" fmla="*/ 22 w 186"/>
                <a:gd name="T9" fmla="*/ 147 h 147"/>
                <a:gd name="T10" fmla="*/ 22 w 186"/>
                <a:gd name="T11" fmla="*/ 147 h 147"/>
              </a:gdLst>
              <a:ahLst/>
              <a:cxnLst>
                <a:cxn ang="0">
                  <a:pos x="T0" y="T1"/>
                </a:cxn>
                <a:cxn ang="0">
                  <a:pos x="T2" y="T3"/>
                </a:cxn>
                <a:cxn ang="0">
                  <a:pos x="T4" y="T5"/>
                </a:cxn>
                <a:cxn ang="0">
                  <a:pos x="T6" y="T7"/>
                </a:cxn>
                <a:cxn ang="0">
                  <a:pos x="T8" y="T9"/>
                </a:cxn>
                <a:cxn ang="0">
                  <a:pos x="T10" y="T11"/>
                </a:cxn>
              </a:cxnLst>
              <a:rect l="0" t="0" r="r" b="b"/>
              <a:pathLst>
                <a:path w="186" h="147">
                  <a:moveTo>
                    <a:pt x="22" y="147"/>
                  </a:moveTo>
                  <a:lnTo>
                    <a:pt x="186" y="46"/>
                  </a:lnTo>
                  <a:lnTo>
                    <a:pt x="180" y="0"/>
                  </a:lnTo>
                  <a:lnTo>
                    <a:pt x="0" y="69"/>
                  </a:lnTo>
                  <a:lnTo>
                    <a:pt x="22" y="147"/>
                  </a:lnTo>
                  <a:lnTo>
                    <a:pt x="22" y="147"/>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4" name="Freeform 588"/>
            <p:cNvSpPr>
              <a:spLocks/>
            </p:cNvSpPr>
            <p:nvPr/>
          </p:nvSpPr>
          <p:spPr bwMode="auto">
            <a:xfrm>
              <a:off x="3361" y="2820"/>
              <a:ext cx="90" cy="24"/>
            </a:xfrm>
            <a:custGeom>
              <a:avLst/>
              <a:gdLst>
                <a:gd name="T0" fmla="*/ 181 w 181"/>
                <a:gd name="T1" fmla="*/ 0 h 49"/>
                <a:gd name="T2" fmla="*/ 21 w 181"/>
                <a:gd name="T3" fmla="*/ 17 h 49"/>
                <a:gd name="T4" fmla="*/ 0 w 181"/>
                <a:gd name="T5" fmla="*/ 49 h 49"/>
                <a:gd name="T6" fmla="*/ 179 w 181"/>
                <a:gd name="T7" fmla="*/ 49 h 49"/>
                <a:gd name="T8" fmla="*/ 181 w 181"/>
                <a:gd name="T9" fmla="*/ 0 h 49"/>
                <a:gd name="T10" fmla="*/ 181 w 181"/>
                <a:gd name="T11" fmla="*/ 0 h 49"/>
              </a:gdLst>
              <a:ahLst/>
              <a:cxnLst>
                <a:cxn ang="0">
                  <a:pos x="T0" y="T1"/>
                </a:cxn>
                <a:cxn ang="0">
                  <a:pos x="T2" y="T3"/>
                </a:cxn>
                <a:cxn ang="0">
                  <a:pos x="T4" y="T5"/>
                </a:cxn>
                <a:cxn ang="0">
                  <a:pos x="T6" y="T7"/>
                </a:cxn>
                <a:cxn ang="0">
                  <a:pos x="T8" y="T9"/>
                </a:cxn>
                <a:cxn ang="0">
                  <a:pos x="T10" y="T11"/>
                </a:cxn>
              </a:cxnLst>
              <a:rect l="0" t="0" r="r" b="b"/>
              <a:pathLst>
                <a:path w="181" h="49">
                  <a:moveTo>
                    <a:pt x="181" y="0"/>
                  </a:moveTo>
                  <a:lnTo>
                    <a:pt x="21" y="17"/>
                  </a:lnTo>
                  <a:lnTo>
                    <a:pt x="0" y="49"/>
                  </a:lnTo>
                  <a:lnTo>
                    <a:pt x="179" y="49"/>
                  </a:lnTo>
                  <a:lnTo>
                    <a:pt x="181" y="0"/>
                  </a:lnTo>
                  <a:lnTo>
                    <a:pt x="181" y="0"/>
                  </a:lnTo>
                  <a:close/>
                </a:path>
              </a:pathLst>
            </a:custGeom>
            <a:solidFill>
              <a:srgbClr val="6B94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25" name="Freeform 589"/>
            <p:cNvSpPr>
              <a:spLocks/>
            </p:cNvSpPr>
            <p:nvPr/>
          </p:nvSpPr>
          <p:spPr bwMode="auto">
            <a:xfrm>
              <a:off x="2157" y="2409"/>
              <a:ext cx="89" cy="48"/>
            </a:xfrm>
            <a:custGeom>
              <a:avLst/>
              <a:gdLst>
                <a:gd name="T0" fmla="*/ 177 w 177"/>
                <a:gd name="T1" fmla="*/ 63 h 97"/>
                <a:gd name="T2" fmla="*/ 17 w 177"/>
                <a:gd name="T3" fmla="*/ 0 h 97"/>
                <a:gd name="T4" fmla="*/ 0 w 177"/>
                <a:gd name="T5" fmla="*/ 64 h 97"/>
                <a:gd name="T6" fmla="*/ 171 w 177"/>
                <a:gd name="T7" fmla="*/ 97 h 97"/>
                <a:gd name="T8" fmla="*/ 177 w 177"/>
                <a:gd name="T9" fmla="*/ 63 h 97"/>
                <a:gd name="T10" fmla="*/ 177 w 177"/>
                <a:gd name="T11" fmla="*/ 63 h 97"/>
              </a:gdLst>
              <a:ahLst/>
              <a:cxnLst>
                <a:cxn ang="0">
                  <a:pos x="T0" y="T1"/>
                </a:cxn>
                <a:cxn ang="0">
                  <a:pos x="T2" y="T3"/>
                </a:cxn>
                <a:cxn ang="0">
                  <a:pos x="T4" y="T5"/>
                </a:cxn>
                <a:cxn ang="0">
                  <a:pos x="T6" y="T7"/>
                </a:cxn>
                <a:cxn ang="0">
                  <a:pos x="T8" y="T9"/>
                </a:cxn>
                <a:cxn ang="0">
                  <a:pos x="T10" y="T11"/>
                </a:cxn>
              </a:cxnLst>
              <a:rect l="0" t="0" r="r" b="b"/>
              <a:pathLst>
                <a:path w="177" h="97">
                  <a:moveTo>
                    <a:pt x="177" y="63"/>
                  </a:moveTo>
                  <a:lnTo>
                    <a:pt x="17" y="0"/>
                  </a:lnTo>
                  <a:lnTo>
                    <a:pt x="0" y="64"/>
                  </a:lnTo>
                  <a:lnTo>
                    <a:pt x="171" y="97"/>
                  </a:lnTo>
                  <a:lnTo>
                    <a:pt x="177" y="63"/>
                  </a:lnTo>
                  <a:lnTo>
                    <a:pt x="177" y="63"/>
                  </a:lnTo>
                  <a:close/>
                </a:path>
              </a:pathLst>
            </a:custGeom>
            <a:solidFill>
              <a:srgbClr val="E6FF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14929" name="Group 593"/>
          <p:cNvGrpSpPr>
            <a:grpSpLocks noChangeAspect="1"/>
          </p:cNvGrpSpPr>
          <p:nvPr/>
        </p:nvGrpSpPr>
        <p:grpSpPr bwMode="auto">
          <a:xfrm>
            <a:off x="5746750" y="3895725"/>
            <a:ext cx="1350963" cy="1571625"/>
            <a:chOff x="4264" y="2792"/>
            <a:chExt cx="1178" cy="1098"/>
          </a:xfrm>
        </p:grpSpPr>
        <p:sp>
          <p:nvSpPr>
            <p:cNvPr id="14928" name="AutoShape 592"/>
            <p:cNvSpPr>
              <a:spLocks noChangeAspect="1" noChangeArrowheads="1" noTextEdit="1"/>
            </p:cNvSpPr>
            <p:nvPr/>
          </p:nvSpPr>
          <p:spPr bwMode="auto">
            <a:xfrm>
              <a:off x="4264" y="2792"/>
              <a:ext cx="1178" cy="10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930" name="Freeform 594"/>
            <p:cNvSpPr>
              <a:spLocks/>
            </p:cNvSpPr>
            <p:nvPr/>
          </p:nvSpPr>
          <p:spPr bwMode="auto">
            <a:xfrm>
              <a:off x="4490" y="2858"/>
              <a:ext cx="672" cy="964"/>
            </a:xfrm>
            <a:custGeom>
              <a:avLst/>
              <a:gdLst>
                <a:gd name="T0" fmla="*/ 648 w 1344"/>
                <a:gd name="T1" fmla="*/ 263 h 1928"/>
                <a:gd name="T2" fmla="*/ 673 w 1344"/>
                <a:gd name="T3" fmla="*/ 0 h 1928"/>
                <a:gd name="T4" fmla="*/ 745 w 1344"/>
                <a:gd name="T5" fmla="*/ 13 h 1928"/>
                <a:gd name="T6" fmla="*/ 817 w 1344"/>
                <a:gd name="T7" fmla="*/ 59 h 1928"/>
                <a:gd name="T8" fmla="*/ 869 w 1344"/>
                <a:gd name="T9" fmla="*/ 63 h 1928"/>
                <a:gd name="T10" fmla="*/ 945 w 1344"/>
                <a:gd name="T11" fmla="*/ 53 h 1928"/>
                <a:gd name="T12" fmla="*/ 1019 w 1344"/>
                <a:gd name="T13" fmla="*/ 82 h 1928"/>
                <a:gd name="T14" fmla="*/ 1097 w 1344"/>
                <a:gd name="T15" fmla="*/ 162 h 1928"/>
                <a:gd name="T16" fmla="*/ 1142 w 1344"/>
                <a:gd name="T17" fmla="*/ 268 h 1928"/>
                <a:gd name="T18" fmla="*/ 1161 w 1344"/>
                <a:gd name="T19" fmla="*/ 380 h 1928"/>
                <a:gd name="T20" fmla="*/ 1161 w 1344"/>
                <a:gd name="T21" fmla="*/ 472 h 1928"/>
                <a:gd name="T22" fmla="*/ 1203 w 1344"/>
                <a:gd name="T23" fmla="*/ 633 h 1928"/>
                <a:gd name="T24" fmla="*/ 1256 w 1344"/>
                <a:gd name="T25" fmla="*/ 706 h 1928"/>
                <a:gd name="T26" fmla="*/ 1302 w 1344"/>
                <a:gd name="T27" fmla="*/ 778 h 1928"/>
                <a:gd name="T28" fmla="*/ 1333 w 1344"/>
                <a:gd name="T29" fmla="*/ 848 h 1928"/>
                <a:gd name="T30" fmla="*/ 1300 w 1344"/>
                <a:gd name="T31" fmla="*/ 919 h 1928"/>
                <a:gd name="T32" fmla="*/ 1237 w 1344"/>
                <a:gd name="T33" fmla="*/ 911 h 1928"/>
                <a:gd name="T34" fmla="*/ 1281 w 1344"/>
                <a:gd name="T35" fmla="*/ 979 h 1928"/>
                <a:gd name="T36" fmla="*/ 1319 w 1344"/>
                <a:gd name="T37" fmla="*/ 1059 h 1928"/>
                <a:gd name="T38" fmla="*/ 1342 w 1344"/>
                <a:gd name="T39" fmla="*/ 1147 h 1928"/>
                <a:gd name="T40" fmla="*/ 1331 w 1344"/>
                <a:gd name="T41" fmla="*/ 1223 h 1928"/>
                <a:gd name="T42" fmla="*/ 1253 w 1344"/>
                <a:gd name="T43" fmla="*/ 1185 h 1928"/>
                <a:gd name="T44" fmla="*/ 1205 w 1344"/>
                <a:gd name="T45" fmla="*/ 1107 h 1928"/>
                <a:gd name="T46" fmla="*/ 1169 w 1344"/>
                <a:gd name="T47" fmla="*/ 1033 h 1928"/>
                <a:gd name="T48" fmla="*/ 1156 w 1344"/>
                <a:gd name="T49" fmla="*/ 1462 h 1928"/>
                <a:gd name="T50" fmla="*/ 1207 w 1344"/>
                <a:gd name="T51" fmla="*/ 1531 h 1928"/>
                <a:gd name="T52" fmla="*/ 1247 w 1344"/>
                <a:gd name="T53" fmla="*/ 1611 h 1928"/>
                <a:gd name="T54" fmla="*/ 1251 w 1344"/>
                <a:gd name="T55" fmla="*/ 1689 h 1928"/>
                <a:gd name="T56" fmla="*/ 1182 w 1344"/>
                <a:gd name="T57" fmla="*/ 1711 h 1928"/>
                <a:gd name="T58" fmla="*/ 1121 w 1344"/>
                <a:gd name="T59" fmla="*/ 1658 h 1928"/>
                <a:gd name="T60" fmla="*/ 1064 w 1344"/>
                <a:gd name="T61" fmla="*/ 1592 h 1928"/>
                <a:gd name="T62" fmla="*/ 903 w 1344"/>
                <a:gd name="T63" fmla="*/ 1810 h 1928"/>
                <a:gd name="T64" fmla="*/ 943 w 1344"/>
                <a:gd name="T65" fmla="*/ 1892 h 1928"/>
                <a:gd name="T66" fmla="*/ 891 w 1344"/>
                <a:gd name="T67" fmla="*/ 1928 h 1928"/>
                <a:gd name="T68" fmla="*/ 813 w 1344"/>
                <a:gd name="T69" fmla="*/ 1894 h 1928"/>
                <a:gd name="T70" fmla="*/ 762 w 1344"/>
                <a:gd name="T71" fmla="*/ 1810 h 1928"/>
                <a:gd name="T72" fmla="*/ 735 w 1344"/>
                <a:gd name="T73" fmla="*/ 1711 h 1928"/>
                <a:gd name="T74" fmla="*/ 724 w 1344"/>
                <a:gd name="T75" fmla="*/ 1630 h 1928"/>
                <a:gd name="T76" fmla="*/ 338 w 1344"/>
                <a:gd name="T77" fmla="*/ 1434 h 1928"/>
                <a:gd name="T78" fmla="*/ 289 w 1344"/>
                <a:gd name="T79" fmla="*/ 1502 h 1928"/>
                <a:gd name="T80" fmla="*/ 222 w 1344"/>
                <a:gd name="T81" fmla="*/ 1574 h 1928"/>
                <a:gd name="T82" fmla="*/ 154 w 1344"/>
                <a:gd name="T83" fmla="*/ 1618 h 1928"/>
                <a:gd name="T84" fmla="*/ 85 w 1344"/>
                <a:gd name="T85" fmla="*/ 1578 h 1928"/>
                <a:gd name="T86" fmla="*/ 57 w 1344"/>
                <a:gd name="T87" fmla="*/ 1458 h 1928"/>
                <a:gd name="T88" fmla="*/ 70 w 1344"/>
                <a:gd name="T89" fmla="*/ 1268 h 1928"/>
                <a:gd name="T90" fmla="*/ 155 w 1344"/>
                <a:gd name="T91" fmla="*/ 1027 h 1928"/>
                <a:gd name="T92" fmla="*/ 218 w 1344"/>
                <a:gd name="T93" fmla="*/ 738 h 1928"/>
                <a:gd name="T94" fmla="*/ 184 w 1344"/>
                <a:gd name="T95" fmla="*/ 804 h 1928"/>
                <a:gd name="T96" fmla="*/ 136 w 1344"/>
                <a:gd name="T97" fmla="*/ 888 h 1928"/>
                <a:gd name="T98" fmla="*/ 79 w 1344"/>
                <a:gd name="T99" fmla="*/ 964 h 1928"/>
                <a:gd name="T100" fmla="*/ 13 w 1344"/>
                <a:gd name="T101" fmla="*/ 955 h 1928"/>
                <a:gd name="T102" fmla="*/ 0 w 1344"/>
                <a:gd name="T103" fmla="*/ 877 h 1928"/>
                <a:gd name="T104" fmla="*/ 9 w 1344"/>
                <a:gd name="T105" fmla="*/ 772 h 1928"/>
                <a:gd name="T106" fmla="*/ 43 w 1344"/>
                <a:gd name="T107" fmla="*/ 662 h 1928"/>
                <a:gd name="T108" fmla="*/ 102 w 1344"/>
                <a:gd name="T109" fmla="*/ 563 h 1928"/>
                <a:gd name="T110" fmla="*/ 173 w 1344"/>
                <a:gd name="T111" fmla="*/ 489 h 1928"/>
                <a:gd name="T112" fmla="*/ 241 w 1344"/>
                <a:gd name="T113" fmla="*/ 439 h 1928"/>
                <a:gd name="T114" fmla="*/ 321 w 1344"/>
                <a:gd name="T115" fmla="*/ 401 h 1928"/>
                <a:gd name="T116" fmla="*/ 338 w 1344"/>
                <a:gd name="T117" fmla="*/ 335 h 1928"/>
                <a:gd name="T118" fmla="*/ 368 w 1344"/>
                <a:gd name="T119" fmla="*/ 251 h 1928"/>
                <a:gd name="T120" fmla="*/ 443 w 1344"/>
                <a:gd name="T121" fmla="*/ 200 h 1928"/>
                <a:gd name="T122" fmla="*/ 522 w 1344"/>
                <a:gd name="T123" fmla="*/ 219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44" h="1928">
                  <a:moveTo>
                    <a:pt x="570" y="274"/>
                  </a:moveTo>
                  <a:lnTo>
                    <a:pt x="572" y="274"/>
                  </a:lnTo>
                  <a:lnTo>
                    <a:pt x="576" y="274"/>
                  </a:lnTo>
                  <a:lnTo>
                    <a:pt x="580" y="272"/>
                  </a:lnTo>
                  <a:lnTo>
                    <a:pt x="587" y="272"/>
                  </a:lnTo>
                  <a:lnTo>
                    <a:pt x="593" y="270"/>
                  </a:lnTo>
                  <a:lnTo>
                    <a:pt x="600" y="270"/>
                  </a:lnTo>
                  <a:lnTo>
                    <a:pt x="608" y="268"/>
                  </a:lnTo>
                  <a:lnTo>
                    <a:pt x="616" y="268"/>
                  </a:lnTo>
                  <a:lnTo>
                    <a:pt x="623" y="266"/>
                  </a:lnTo>
                  <a:lnTo>
                    <a:pt x="631" y="264"/>
                  </a:lnTo>
                  <a:lnTo>
                    <a:pt x="637" y="264"/>
                  </a:lnTo>
                  <a:lnTo>
                    <a:pt x="644" y="263"/>
                  </a:lnTo>
                  <a:lnTo>
                    <a:pt x="648" y="263"/>
                  </a:lnTo>
                  <a:lnTo>
                    <a:pt x="652" y="261"/>
                  </a:lnTo>
                  <a:lnTo>
                    <a:pt x="654" y="261"/>
                  </a:lnTo>
                  <a:lnTo>
                    <a:pt x="656" y="261"/>
                  </a:lnTo>
                  <a:lnTo>
                    <a:pt x="673" y="168"/>
                  </a:lnTo>
                  <a:lnTo>
                    <a:pt x="629" y="0"/>
                  </a:lnTo>
                  <a:lnTo>
                    <a:pt x="629" y="0"/>
                  </a:lnTo>
                  <a:lnTo>
                    <a:pt x="635" y="0"/>
                  </a:lnTo>
                  <a:lnTo>
                    <a:pt x="638" y="0"/>
                  </a:lnTo>
                  <a:lnTo>
                    <a:pt x="642" y="0"/>
                  </a:lnTo>
                  <a:lnTo>
                    <a:pt x="648" y="0"/>
                  </a:lnTo>
                  <a:lnTo>
                    <a:pt x="654" y="0"/>
                  </a:lnTo>
                  <a:lnTo>
                    <a:pt x="659" y="0"/>
                  </a:lnTo>
                  <a:lnTo>
                    <a:pt x="665" y="0"/>
                  </a:lnTo>
                  <a:lnTo>
                    <a:pt x="673" y="0"/>
                  </a:lnTo>
                  <a:lnTo>
                    <a:pt x="682" y="0"/>
                  </a:lnTo>
                  <a:lnTo>
                    <a:pt x="688" y="2"/>
                  </a:lnTo>
                  <a:lnTo>
                    <a:pt x="697" y="4"/>
                  </a:lnTo>
                  <a:lnTo>
                    <a:pt x="701" y="4"/>
                  </a:lnTo>
                  <a:lnTo>
                    <a:pt x="705" y="4"/>
                  </a:lnTo>
                  <a:lnTo>
                    <a:pt x="711" y="4"/>
                  </a:lnTo>
                  <a:lnTo>
                    <a:pt x="715" y="6"/>
                  </a:lnTo>
                  <a:lnTo>
                    <a:pt x="718" y="6"/>
                  </a:lnTo>
                  <a:lnTo>
                    <a:pt x="724" y="8"/>
                  </a:lnTo>
                  <a:lnTo>
                    <a:pt x="728" y="8"/>
                  </a:lnTo>
                  <a:lnTo>
                    <a:pt x="732" y="10"/>
                  </a:lnTo>
                  <a:lnTo>
                    <a:pt x="735" y="10"/>
                  </a:lnTo>
                  <a:lnTo>
                    <a:pt x="739" y="12"/>
                  </a:lnTo>
                  <a:lnTo>
                    <a:pt x="745" y="13"/>
                  </a:lnTo>
                  <a:lnTo>
                    <a:pt x="749" y="15"/>
                  </a:lnTo>
                  <a:lnTo>
                    <a:pt x="753" y="15"/>
                  </a:lnTo>
                  <a:lnTo>
                    <a:pt x="758" y="17"/>
                  </a:lnTo>
                  <a:lnTo>
                    <a:pt x="762" y="19"/>
                  </a:lnTo>
                  <a:lnTo>
                    <a:pt x="766" y="21"/>
                  </a:lnTo>
                  <a:lnTo>
                    <a:pt x="770" y="23"/>
                  </a:lnTo>
                  <a:lnTo>
                    <a:pt x="775" y="25"/>
                  </a:lnTo>
                  <a:lnTo>
                    <a:pt x="779" y="29"/>
                  </a:lnTo>
                  <a:lnTo>
                    <a:pt x="783" y="31"/>
                  </a:lnTo>
                  <a:lnTo>
                    <a:pt x="791" y="34"/>
                  </a:lnTo>
                  <a:lnTo>
                    <a:pt x="798" y="40"/>
                  </a:lnTo>
                  <a:lnTo>
                    <a:pt x="806" y="46"/>
                  </a:lnTo>
                  <a:lnTo>
                    <a:pt x="812" y="52"/>
                  </a:lnTo>
                  <a:lnTo>
                    <a:pt x="817" y="59"/>
                  </a:lnTo>
                  <a:lnTo>
                    <a:pt x="823" y="67"/>
                  </a:lnTo>
                  <a:lnTo>
                    <a:pt x="827" y="71"/>
                  </a:lnTo>
                  <a:lnTo>
                    <a:pt x="829" y="74"/>
                  </a:lnTo>
                  <a:lnTo>
                    <a:pt x="831" y="78"/>
                  </a:lnTo>
                  <a:lnTo>
                    <a:pt x="834" y="84"/>
                  </a:lnTo>
                  <a:lnTo>
                    <a:pt x="834" y="82"/>
                  </a:lnTo>
                  <a:lnTo>
                    <a:pt x="838" y="80"/>
                  </a:lnTo>
                  <a:lnTo>
                    <a:pt x="840" y="76"/>
                  </a:lnTo>
                  <a:lnTo>
                    <a:pt x="844" y="74"/>
                  </a:lnTo>
                  <a:lnTo>
                    <a:pt x="848" y="72"/>
                  </a:lnTo>
                  <a:lnTo>
                    <a:pt x="853" y="71"/>
                  </a:lnTo>
                  <a:lnTo>
                    <a:pt x="857" y="67"/>
                  </a:lnTo>
                  <a:lnTo>
                    <a:pt x="863" y="65"/>
                  </a:lnTo>
                  <a:lnTo>
                    <a:pt x="869" y="63"/>
                  </a:lnTo>
                  <a:lnTo>
                    <a:pt x="876" y="61"/>
                  </a:lnTo>
                  <a:lnTo>
                    <a:pt x="882" y="59"/>
                  </a:lnTo>
                  <a:lnTo>
                    <a:pt x="889" y="55"/>
                  </a:lnTo>
                  <a:lnTo>
                    <a:pt x="891" y="55"/>
                  </a:lnTo>
                  <a:lnTo>
                    <a:pt x="895" y="55"/>
                  </a:lnTo>
                  <a:lnTo>
                    <a:pt x="901" y="55"/>
                  </a:lnTo>
                  <a:lnTo>
                    <a:pt x="905" y="55"/>
                  </a:lnTo>
                  <a:lnTo>
                    <a:pt x="912" y="53"/>
                  </a:lnTo>
                  <a:lnTo>
                    <a:pt x="922" y="53"/>
                  </a:lnTo>
                  <a:lnTo>
                    <a:pt x="926" y="52"/>
                  </a:lnTo>
                  <a:lnTo>
                    <a:pt x="931" y="52"/>
                  </a:lnTo>
                  <a:lnTo>
                    <a:pt x="935" y="53"/>
                  </a:lnTo>
                  <a:lnTo>
                    <a:pt x="941" y="53"/>
                  </a:lnTo>
                  <a:lnTo>
                    <a:pt x="945" y="53"/>
                  </a:lnTo>
                  <a:lnTo>
                    <a:pt x="950" y="53"/>
                  </a:lnTo>
                  <a:lnTo>
                    <a:pt x="954" y="55"/>
                  </a:lnTo>
                  <a:lnTo>
                    <a:pt x="960" y="55"/>
                  </a:lnTo>
                  <a:lnTo>
                    <a:pt x="966" y="57"/>
                  </a:lnTo>
                  <a:lnTo>
                    <a:pt x="969" y="59"/>
                  </a:lnTo>
                  <a:lnTo>
                    <a:pt x="975" y="61"/>
                  </a:lnTo>
                  <a:lnTo>
                    <a:pt x="981" y="63"/>
                  </a:lnTo>
                  <a:lnTo>
                    <a:pt x="986" y="65"/>
                  </a:lnTo>
                  <a:lnTo>
                    <a:pt x="990" y="67"/>
                  </a:lnTo>
                  <a:lnTo>
                    <a:pt x="996" y="69"/>
                  </a:lnTo>
                  <a:lnTo>
                    <a:pt x="1002" y="72"/>
                  </a:lnTo>
                  <a:lnTo>
                    <a:pt x="1007" y="74"/>
                  </a:lnTo>
                  <a:lnTo>
                    <a:pt x="1013" y="78"/>
                  </a:lnTo>
                  <a:lnTo>
                    <a:pt x="1019" y="82"/>
                  </a:lnTo>
                  <a:lnTo>
                    <a:pt x="1024" y="86"/>
                  </a:lnTo>
                  <a:lnTo>
                    <a:pt x="1030" y="90"/>
                  </a:lnTo>
                  <a:lnTo>
                    <a:pt x="1036" y="95"/>
                  </a:lnTo>
                  <a:lnTo>
                    <a:pt x="1042" y="99"/>
                  </a:lnTo>
                  <a:lnTo>
                    <a:pt x="1047" y="105"/>
                  </a:lnTo>
                  <a:lnTo>
                    <a:pt x="1053" y="109"/>
                  </a:lnTo>
                  <a:lnTo>
                    <a:pt x="1059" y="116"/>
                  </a:lnTo>
                  <a:lnTo>
                    <a:pt x="1064" y="120"/>
                  </a:lnTo>
                  <a:lnTo>
                    <a:pt x="1072" y="128"/>
                  </a:lnTo>
                  <a:lnTo>
                    <a:pt x="1076" y="133"/>
                  </a:lnTo>
                  <a:lnTo>
                    <a:pt x="1082" y="141"/>
                  </a:lnTo>
                  <a:lnTo>
                    <a:pt x="1087" y="147"/>
                  </a:lnTo>
                  <a:lnTo>
                    <a:pt x="1093" y="154"/>
                  </a:lnTo>
                  <a:lnTo>
                    <a:pt x="1097" y="162"/>
                  </a:lnTo>
                  <a:lnTo>
                    <a:pt x="1101" y="168"/>
                  </a:lnTo>
                  <a:lnTo>
                    <a:pt x="1104" y="175"/>
                  </a:lnTo>
                  <a:lnTo>
                    <a:pt x="1110" y="183"/>
                  </a:lnTo>
                  <a:lnTo>
                    <a:pt x="1114" y="190"/>
                  </a:lnTo>
                  <a:lnTo>
                    <a:pt x="1118" y="198"/>
                  </a:lnTo>
                  <a:lnTo>
                    <a:pt x="1121" y="206"/>
                  </a:lnTo>
                  <a:lnTo>
                    <a:pt x="1125" y="213"/>
                  </a:lnTo>
                  <a:lnTo>
                    <a:pt x="1127" y="221"/>
                  </a:lnTo>
                  <a:lnTo>
                    <a:pt x="1131" y="230"/>
                  </a:lnTo>
                  <a:lnTo>
                    <a:pt x="1135" y="238"/>
                  </a:lnTo>
                  <a:lnTo>
                    <a:pt x="1137" y="245"/>
                  </a:lnTo>
                  <a:lnTo>
                    <a:pt x="1139" y="253"/>
                  </a:lnTo>
                  <a:lnTo>
                    <a:pt x="1140" y="261"/>
                  </a:lnTo>
                  <a:lnTo>
                    <a:pt x="1142" y="268"/>
                  </a:lnTo>
                  <a:lnTo>
                    <a:pt x="1146" y="278"/>
                  </a:lnTo>
                  <a:lnTo>
                    <a:pt x="1146" y="285"/>
                  </a:lnTo>
                  <a:lnTo>
                    <a:pt x="1148" y="293"/>
                  </a:lnTo>
                  <a:lnTo>
                    <a:pt x="1150" y="302"/>
                  </a:lnTo>
                  <a:lnTo>
                    <a:pt x="1152" y="310"/>
                  </a:lnTo>
                  <a:lnTo>
                    <a:pt x="1154" y="318"/>
                  </a:lnTo>
                  <a:lnTo>
                    <a:pt x="1154" y="325"/>
                  </a:lnTo>
                  <a:lnTo>
                    <a:pt x="1156" y="333"/>
                  </a:lnTo>
                  <a:lnTo>
                    <a:pt x="1158" y="342"/>
                  </a:lnTo>
                  <a:lnTo>
                    <a:pt x="1158" y="350"/>
                  </a:lnTo>
                  <a:lnTo>
                    <a:pt x="1158" y="358"/>
                  </a:lnTo>
                  <a:lnTo>
                    <a:pt x="1160" y="365"/>
                  </a:lnTo>
                  <a:lnTo>
                    <a:pt x="1161" y="375"/>
                  </a:lnTo>
                  <a:lnTo>
                    <a:pt x="1161" y="380"/>
                  </a:lnTo>
                  <a:lnTo>
                    <a:pt x="1161" y="388"/>
                  </a:lnTo>
                  <a:lnTo>
                    <a:pt x="1161" y="396"/>
                  </a:lnTo>
                  <a:lnTo>
                    <a:pt x="1161" y="403"/>
                  </a:lnTo>
                  <a:lnTo>
                    <a:pt x="1161" y="409"/>
                  </a:lnTo>
                  <a:lnTo>
                    <a:pt x="1161" y="417"/>
                  </a:lnTo>
                  <a:lnTo>
                    <a:pt x="1161" y="424"/>
                  </a:lnTo>
                  <a:lnTo>
                    <a:pt x="1163" y="430"/>
                  </a:lnTo>
                  <a:lnTo>
                    <a:pt x="1161" y="436"/>
                  </a:lnTo>
                  <a:lnTo>
                    <a:pt x="1161" y="443"/>
                  </a:lnTo>
                  <a:lnTo>
                    <a:pt x="1161" y="449"/>
                  </a:lnTo>
                  <a:lnTo>
                    <a:pt x="1161" y="455"/>
                  </a:lnTo>
                  <a:lnTo>
                    <a:pt x="1161" y="460"/>
                  </a:lnTo>
                  <a:lnTo>
                    <a:pt x="1161" y="466"/>
                  </a:lnTo>
                  <a:lnTo>
                    <a:pt x="1161" y="472"/>
                  </a:lnTo>
                  <a:lnTo>
                    <a:pt x="1161" y="477"/>
                  </a:lnTo>
                  <a:lnTo>
                    <a:pt x="1161" y="481"/>
                  </a:lnTo>
                  <a:lnTo>
                    <a:pt x="1160" y="485"/>
                  </a:lnTo>
                  <a:lnTo>
                    <a:pt x="1160" y="489"/>
                  </a:lnTo>
                  <a:lnTo>
                    <a:pt x="1160" y="495"/>
                  </a:lnTo>
                  <a:lnTo>
                    <a:pt x="1158" y="500"/>
                  </a:lnTo>
                  <a:lnTo>
                    <a:pt x="1158" y="508"/>
                  </a:lnTo>
                  <a:lnTo>
                    <a:pt x="1158" y="512"/>
                  </a:lnTo>
                  <a:lnTo>
                    <a:pt x="1158" y="515"/>
                  </a:lnTo>
                  <a:lnTo>
                    <a:pt x="1158" y="517"/>
                  </a:lnTo>
                  <a:lnTo>
                    <a:pt x="1158" y="519"/>
                  </a:lnTo>
                  <a:lnTo>
                    <a:pt x="1198" y="626"/>
                  </a:lnTo>
                  <a:lnTo>
                    <a:pt x="1199" y="628"/>
                  </a:lnTo>
                  <a:lnTo>
                    <a:pt x="1203" y="633"/>
                  </a:lnTo>
                  <a:lnTo>
                    <a:pt x="1205" y="637"/>
                  </a:lnTo>
                  <a:lnTo>
                    <a:pt x="1211" y="641"/>
                  </a:lnTo>
                  <a:lnTo>
                    <a:pt x="1215" y="649"/>
                  </a:lnTo>
                  <a:lnTo>
                    <a:pt x="1220" y="654"/>
                  </a:lnTo>
                  <a:lnTo>
                    <a:pt x="1224" y="662"/>
                  </a:lnTo>
                  <a:lnTo>
                    <a:pt x="1232" y="669"/>
                  </a:lnTo>
                  <a:lnTo>
                    <a:pt x="1234" y="673"/>
                  </a:lnTo>
                  <a:lnTo>
                    <a:pt x="1237" y="677"/>
                  </a:lnTo>
                  <a:lnTo>
                    <a:pt x="1239" y="683"/>
                  </a:lnTo>
                  <a:lnTo>
                    <a:pt x="1243" y="687"/>
                  </a:lnTo>
                  <a:lnTo>
                    <a:pt x="1245" y="690"/>
                  </a:lnTo>
                  <a:lnTo>
                    <a:pt x="1249" y="696"/>
                  </a:lnTo>
                  <a:lnTo>
                    <a:pt x="1253" y="700"/>
                  </a:lnTo>
                  <a:lnTo>
                    <a:pt x="1256" y="706"/>
                  </a:lnTo>
                  <a:lnTo>
                    <a:pt x="1260" y="709"/>
                  </a:lnTo>
                  <a:lnTo>
                    <a:pt x="1264" y="715"/>
                  </a:lnTo>
                  <a:lnTo>
                    <a:pt x="1266" y="721"/>
                  </a:lnTo>
                  <a:lnTo>
                    <a:pt x="1270" y="726"/>
                  </a:lnTo>
                  <a:lnTo>
                    <a:pt x="1274" y="730"/>
                  </a:lnTo>
                  <a:lnTo>
                    <a:pt x="1277" y="736"/>
                  </a:lnTo>
                  <a:lnTo>
                    <a:pt x="1279" y="740"/>
                  </a:lnTo>
                  <a:lnTo>
                    <a:pt x="1283" y="745"/>
                  </a:lnTo>
                  <a:lnTo>
                    <a:pt x="1285" y="751"/>
                  </a:lnTo>
                  <a:lnTo>
                    <a:pt x="1289" y="757"/>
                  </a:lnTo>
                  <a:lnTo>
                    <a:pt x="1293" y="761"/>
                  </a:lnTo>
                  <a:lnTo>
                    <a:pt x="1296" y="768"/>
                  </a:lnTo>
                  <a:lnTo>
                    <a:pt x="1298" y="772"/>
                  </a:lnTo>
                  <a:lnTo>
                    <a:pt x="1302" y="778"/>
                  </a:lnTo>
                  <a:lnTo>
                    <a:pt x="1304" y="784"/>
                  </a:lnTo>
                  <a:lnTo>
                    <a:pt x="1306" y="789"/>
                  </a:lnTo>
                  <a:lnTo>
                    <a:pt x="1310" y="793"/>
                  </a:lnTo>
                  <a:lnTo>
                    <a:pt x="1312" y="799"/>
                  </a:lnTo>
                  <a:lnTo>
                    <a:pt x="1315" y="804"/>
                  </a:lnTo>
                  <a:lnTo>
                    <a:pt x="1317" y="810"/>
                  </a:lnTo>
                  <a:lnTo>
                    <a:pt x="1319" y="814"/>
                  </a:lnTo>
                  <a:lnTo>
                    <a:pt x="1323" y="820"/>
                  </a:lnTo>
                  <a:lnTo>
                    <a:pt x="1323" y="823"/>
                  </a:lnTo>
                  <a:lnTo>
                    <a:pt x="1327" y="829"/>
                  </a:lnTo>
                  <a:lnTo>
                    <a:pt x="1327" y="835"/>
                  </a:lnTo>
                  <a:lnTo>
                    <a:pt x="1329" y="839"/>
                  </a:lnTo>
                  <a:lnTo>
                    <a:pt x="1331" y="844"/>
                  </a:lnTo>
                  <a:lnTo>
                    <a:pt x="1333" y="848"/>
                  </a:lnTo>
                  <a:lnTo>
                    <a:pt x="1334" y="856"/>
                  </a:lnTo>
                  <a:lnTo>
                    <a:pt x="1336" y="863"/>
                  </a:lnTo>
                  <a:lnTo>
                    <a:pt x="1336" y="873"/>
                  </a:lnTo>
                  <a:lnTo>
                    <a:pt x="1336" y="880"/>
                  </a:lnTo>
                  <a:lnTo>
                    <a:pt x="1334" y="884"/>
                  </a:lnTo>
                  <a:lnTo>
                    <a:pt x="1334" y="890"/>
                  </a:lnTo>
                  <a:lnTo>
                    <a:pt x="1331" y="896"/>
                  </a:lnTo>
                  <a:lnTo>
                    <a:pt x="1331" y="900"/>
                  </a:lnTo>
                  <a:lnTo>
                    <a:pt x="1323" y="907"/>
                  </a:lnTo>
                  <a:lnTo>
                    <a:pt x="1317" y="913"/>
                  </a:lnTo>
                  <a:lnTo>
                    <a:pt x="1314" y="915"/>
                  </a:lnTo>
                  <a:lnTo>
                    <a:pt x="1310" y="917"/>
                  </a:lnTo>
                  <a:lnTo>
                    <a:pt x="1304" y="917"/>
                  </a:lnTo>
                  <a:lnTo>
                    <a:pt x="1300" y="919"/>
                  </a:lnTo>
                  <a:lnTo>
                    <a:pt x="1296" y="919"/>
                  </a:lnTo>
                  <a:lnTo>
                    <a:pt x="1293" y="919"/>
                  </a:lnTo>
                  <a:lnTo>
                    <a:pt x="1287" y="919"/>
                  </a:lnTo>
                  <a:lnTo>
                    <a:pt x="1283" y="920"/>
                  </a:lnTo>
                  <a:lnTo>
                    <a:pt x="1279" y="919"/>
                  </a:lnTo>
                  <a:lnTo>
                    <a:pt x="1274" y="919"/>
                  </a:lnTo>
                  <a:lnTo>
                    <a:pt x="1270" y="917"/>
                  </a:lnTo>
                  <a:lnTo>
                    <a:pt x="1266" y="917"/>
                  </a:lnTo>
                  <a:lnTo>
                    <a:pt x="1256" y="915"/>
                  </a:lnTo>
                  <a:lnTo>
                    <a:pt x="1251" y="913"/>
                  </a:lnTo>
                  <a:lnTo>
                    <a:pt x="1245" y="911"/>
                  </a:lnTo>
                  <a:lnTo>
                    <a:pt x="1241" y="909"/>
                  </a:lnTo>
                  <a:lnTo>
                    <a:pt x="1237" y="909"/>
                  </a:lnTo>
                  <a:lnTo>
                    <a:pt x="1237" y="911"/>
                  </a:lnTo>
                  <a:lnTo>
                    <a:pt x="1243" y="917"/>
                  </a:lnTo>
                  <a:lnTo>
                    <a:pt x="1245" y="920"/>
                  </a:lnTo>
                  <a:lnTo>
                    <a:pt x="1249" y="926"/>
                  </a:lnTo>
                  <a:lnTo>
                    <a:pt x="1253" y="934"/>
                  </a:lnTo>
                  <a:lnTo>
                    <a:pt x="1258" y="941"/>
                  </a:lnTo>
                  <a:lnTo>
                    <a:pt x="1260" y="943"/>
                  </a:lnTo>
                  <a:lnTo>
                    <a:pt x="1262" y="947"/>
                  </a:lnTo>
                  <a:lnTo>
                    <a:pt x="1266" y="951"/>
                  </a:lnTo>
                  <a:lnTo>
                    <a:pt x="1268" y="957"/>
                  </a:lnTo>
                  <a:lnTo>
                    <a:pt x="1270" y="960"/>
                  </a:lnTo>
                  <a:lnTo>
                    <a:pt x="1274" y="964"/>
                  </a:lnTo>
                  <a:lnTo>
                    <a:pt x="1275" y="970"/>
                  </a:lnTo>
                  <a:lnTo>
                    <a:pt x="1279" y="976"/>
                  </a:lnTo>
                  <a:lnTo>
                    <a:pt x="1281" y="979"/>
                  </a:lnTo>
                  <a:lnTo>
                    <a:pt x="1283" y="985"/>
                  </a:lnTo>
                  <a:lnTo>
                    <a:pt x="1287" y="991"/>
                  </a:lnTo>
                  <a:lnTo>
                    <a:pt x="1289" y="996"/>
                  </a:lnTo>
                  <a:lnTo>
                    <a:pt x="1293" y="1000"/>
                  </a:lnTo>
                  <a:lnTo>
                    <a:pt x="1296" y="1008"/>
                  </a:lnTo>
                  <a:lnTo>
                    <a:pt x="1298" y="1012"/>
                  </a:lnTo>
                  <a:lnTo>
                    <a:pt x="1302" y="1019"/>
                  </a:lnTo>
                  <a:lnTo>
                    <a:pt x="1304" y="1025"/>
                  </a:lnTo>
                  <a:lnTo>
                    <a:pt x="1306" y="1031"/>
                  </a:lnTo>
                  <a:lnTo>
                    <a:pt x="1310" y="1036"/>
                  </a:lnTo>
                  <a:lnTo>
                    <a:pt x="1312" y="1042"/>
                  </a:lnTo>
                  <a:lnTo>
                    <a:pt x="1315" y="1048"/>
                  </a:lnTo>
                  <a:lnTo>
                    <a:pt x="1317" y="1054"/>
                  </a:lnTo>
                  <a:lnTo>
                    <a:pt x="1319" y="1059"/>
                  </a:lnTo>
                  <a:lnTo>
                    <a:pt x="1323" y="1067"/>
                  </a:lnTo>
                  <a:lnTo>
                    <a:pt x="1323" y="1073"/>
                  </a:lnTo>
                  <a:lnTo>
                    <a:pt x="1327" y="1078"/>
                  </a:lnTo>
                  <a:lnTo>
                    <a:pt x="1329" y="1084"/>
                  </a:lnTo>
                  <a:lnTo>
                    <a:pt x="1331" y="1092"/>
                  </a:lnTo>
                  <a:lnTo>
                    <a:pt x="1333" y="1097"/>
                  </a:lnTo>
                  <a:lnTo>
                    <a:pt x="1334" y="1103"/>
                  </a:lnTo>
                  <a:lnTo>
                    <a:pt x="1334" y="1111"/>
                  </a:lnTo>
                  <a:lnTo>
                    <a:pt x="1338" y="1116"/>
                  </a:lnTo>
                  <a:lnTo>
                    <a:pt x="1338" y="1122"/>
                  </a:lnTo>
                  <a:lnTo>
                    <a:pt x="1340" y="1130"/>
                  </a:lnTo>
                  <a:lnTo>
                    <a:pt x="1340" y="1135"/>
                  </a:lnTo>
                  <a:lnTo>
                    <a:pt x="1342" y="1141"/>
                  </a:lnTo>
                  <a:lnTo>
                    <a:pt x="1342" y="1147"/>
                  </a:lnTo>
                  <a:lnTo>
                    <a:pt x="1344" y="1152"/>
                  </a:lnTo>
                  <a:lnTo>
                    <a:pt x="1344" y="1160"/>
                  </a:lnTo>
                  <a:lnTo>
                    <a:pt x="1344" y="1166"/>
                  </a:lnTo>
                  <a:lnTo>
                    <a:pt x="1344" y="1171"/>
                  </a:lnTo>
                  <a:lnTo>
                    <a:pt x="1344" y="1177"/>
                  </a:lnTo>
                  <a:lnTo>
                    <a:pt x="1342" y="1183"/>
                  </a:lnTo>
                  <a:lnTo>
                    <a:pt x="1342" y="1189"/>
                  </a:lnTo>
                  <a:lnTo>
                    <a:pt x="1340" y="1194"/>
                  </a:lnTo>
                  <a:lnTo>
                    <a:pt x="1340" y="1200"/>
                  </a:lnTo>
                  <a:lnTo>
                    <a:pt x="1338" y="1204"/>
                  </a:lnTo>
                  <a:lnTo>
                    <a:pt x="1336" y="1211"/>
                  </a:lnTo>
                  <a:lnTo>
                    <a:pt x="1334" y="1215"/>
                  </a:lnTo>
                  <a:lnTo>
                    <a:pt x="1333" y="1219"/>
                  </a:lnTo>
                  <a:lnTo>
                    <a:pt x="1331" y="1223"/>
                  </a:lnTo>
                  <a:lnTo>
                    <a:pt x="1327" y="1227"/>
                  </a:lnTo>
                  <a:lnTo>
                    <a:pt x="1323" y="1230"/>
                  </a:lnTo>
                  <a:lnTo>
                    <a:pt x="1317" y="1234"/>
                  </a:lnTo>
                  <a:lnTo>
                    <a:pt x="1312" y="1234"/>
                  </a:lnTo>
                  <a:lnTo>
                    <a:pt x="1306" y="1234"/>
                  </a:lnTo>
                  <a:lnTo>
                    <a:pt x="1298" y="1230"/>
                  </a:lnTo>
                  <a:lnTo>
                    <a:pt x="1293" y="1227"/>
                  </a:lnTo>
                  <a:lnTo>
                    <a:pt x="1285" y="1221"/>
                  </a:lnTo>
                  <a:lnTo>
                    <a:pt x="1277" y="1215"/>
                  </a:lnTo>
                  <a:lnTo>
                    <a:pt x="1272" y="1208"/>
                  </a:lnTo>
                  <a:lnTo>
                    <a:pt x="1264" y="1200"/>
                  </a:lnTo>
                  <a:lnTo>
                    <a:pt x="1260" y="1194"/>
                  </a:lnTo>
                  <a:lnTo>
                    <a:pt x="1256" y="1190"/>
                  </a:lnTo>
                  <a:lnTo>
                    <a:pt x="1253" y="1185"/>
                  </a:lnTo>
                  <a:lnTo>
                    <a:pt x="1251" y="1179"/>
                  </a:lnTo>
                  <a:lnTo>
                    <a:pt x="1247" y="1173"/>
                  </a:lnTo>
                  <a:lnTo>
                    <a:pt x="1243" y="1169"/>
                  </a:lnTo>
                  <a:lnTo>
                    <a:pt x="1239" y="1164"/>
                  </a:lnTo>
                  <a:lnTo>
                    <a:pt x="1237" y="1158"/>
                  </a:lnTo>
                  <a:lnTo>
                    <a:pt x="1232" y="1152"/>
                  </a:lnTo>
                  <a:lnTo>
                    <a:pt x="1230" y="1147"/>
                  </a:lnTo>
                  <a:lnTo>
                    <a:pt x="1226" y="1141"/>
                  </a:lnTo>
                  <a:lnTo>
                    <a:pt x="1222" y="1135"/>
                  </a:lnTo>
                  <a:lnTo>
                    <a:pt x="1218" y="1130"/>
                  </a:lnTo>
                  <a:lnTo>
                    <a:pt x="1217" y="1124"/>
                  </a:lnTo>
                  <a:lnTo>
                    <a:pt x="1213" y="1118"/>
                  </a:lnTo>
                  <a:lnTo>
                    <a:pt x="1209" y="1112"/>
                  </a:lnTo>
                  <a:lnTo>
                    <a:pt x="1205" y="1107"/>
                  </a:lnTo>
                  <a:lnTo>
                    <a:pt x="1203" y="1101"/>
                  </a:lnTo>
                  <a:lnTo>
                    <a:pt x="1199" y="1095"/>
                  </a:lnTo>
                  <a:lnTo>
                    <a:pt x="1198" y="1090"/>
                  </a:lnTo>
                  <a:lnTo>
                    <a:pt x="1196" y="1084"/>
                  </a:lnTo>
                  <a:lnTo>
                    <a:pt x="1192" y="1078"/>
                  </a:lnTo>
                  <a:lnTo>
                    <a:pt x="1190" y="1074"/>
                  </a:lnTo>
                  <a:lnTo>
                    <a:pt x="1188" y="1071"/>
                  </a:lnTo>
                  <a:lnTo>
                    <a:pt x="1184" y="1065"/>
                  </a:lnTo>
                  <a:lnTo>
                    <a:pt x="1182" y="1059"/>
                  </a:lnTo>
                  <a:lnTo>
                    <a:pt x="1180" y="1055"/>
                  </a:lnTo>
                  <a:lnTo>
                    <a:pt x="1179" y="1052"/>
                  </a:lnTo>
                  <a:lnTo>
                    <a:pt x="1175" y="1044"/>
                  </a:lnTo>
                  <a:lnTo>
                    <a:pt x="1173" y="1038"/>
                  </a:lnTo>
                  <a:lnTo>
                    <a:pt x="1169" y="1033"/>
                  </a:lnTo>
                  <a:lnTo>
                    <a:pt x="1167" y="1029"/>
                  </a:lnTo>
                  <a:lnTo>
                    <a:pt x="1167" y="1025"/>
                  </a:lnTo>
                  <a:lnTo>
                    <a:pt x="1051" y="960"/>
                  </a:lnTo>
                  <a:lnTo>
                    <a:pt x="1087" y="1261"/>
                  </a:lnTo>
                  <a:lnTo>
                    <a:pt x="1114" y="1417"/>
                  </a:lnTo>
                  <a:lnTo>
                    <a:pt x="1116" y="1417"/>
                  </a:lnTo>
                  <a:lnTo>
                    <a:pt x="1121" y="1422"/>
                  </a:lnTo>
                  <a:lnTo>
                    <a:pt x="1125" y="1426"/>
                  </a:lnTo>
                  <a:lnTo>
                    <a:pt x="1129" y="1432"/>
                  </a:lnTo>
                  <a:lnTo>
                    <a:pt x="1135" y="1438"/>
                  </a:lnTo>
                  <a:lnTo>
                    <a:pt x="1140" y="1443"/>
                  </a:lnTo>
                  <a:lnTo>
                    <a:pt x="1146" y="1451"/>
                  </a:lnTo>
                  <a:lnTo>
                    <a:pt x="1154" y="1458"/>
                  </a:lnTo>
                  <a:lnTo>
                    <a:pt x="1156" y="1462"/>
                  </a:lnTo>
                  <a:lnTo>
                    <a:pt x="1160" y="1466"/>
                  </a:lnTo>
                  <a:lnTo>
                    <a:pt x="1163" y="1470"/>
                  </a:lnTo>
                  <a:lnTo>
                    <a:pt x="1167" y="1476"/>
                  </a:lnTo>
                  <a:lnTo>
                    <a:pt x="1171" y="1479"/>
                  </a:lnTo>
                  <a:lnTo>
                    <a:pt x="1175" y="1483"/>
                  </a:lnTo>
                  <a:lnTo>
                    <a:pt x="1179" y="1489"/>
                  </a:lnTo>
                  <a:lnTo>
                    <a:pt x="1182" y="1493"/>
                  </a:lnTo>
                  <a:lnTo>
                    <a:pt x="1184" y="1498"/>
                  </a:lnTo>
                  <a:lnTo>
                    <a:pt x="1190" y="1504"/>
                  </a:lnTo>
                  <a:lnTo>
                    <a:pt x="1192" y="1508"/>
                  </a:lnTo>
                  <a:lnTo>
                    <a:pt x="1198" y="1516"/>
                  </a:lnTo>
                  <a:lnTo>
                    <a:pt x="1199" y="1519"/>
                  </a:lnTo>
                  <a:lnTo>
                    <a:pt x="1203" y="1525"/>
                  </a:lnTo>
                  <a:lnTo>
                    <a:pt x="1207" y="1531"/>
                  </a:lnTo>
                  <a:lnTo>
                    <a:pt x="1211" y="1536"/>
                  </a:lnTo>
                  <a:lnTo>
                    <a:pt x="1213" y="1540"/>
                  </a:lnTo>
                  <a:lnTo>
                    <a:pt x="1217" y="1548"/>
                  </a:lnTo>
                  <a:lnTo>
                    <a:pt x="1220" y="1554"/>
                  </a:lnTo>
                  <a:lnTo>
                    <a:pt x="1224" y="1559"/>
                  </a:lnTo>
                  <a:lnTo>
                    <a:pt x="1226" y="1565"/>
                  </a:lnTo>
                  <a:lnTo>
                    <a:pt x="1230" y="1571"/>
                  </a:lnTo>
                  <a:lnTo>
                    <a:pt x="1232" y="1576"/>
                  </a:lnTo>
                  <a:lnTo>
                    <a:pt x="1236" y="1582"/>
                  </a:lnTo>
                  <a:lnTo>
                    <a:pt x="1237" y="1588"/>
                  </a:lnTo>
                  <a:lnTo>
                    <a:pt x="1241" y="1593"/>
                  </a:lnTo>
                  <a:lnTo>
                    <a:pt x="1243" y="1599"/>
                  </a:lnTo>
                  <a:lnTo>
                    <a:pt x="1245" y="1607"/>
                  </a:lnTo>
                  <a:lnTo>
                    <a:pt x="1247" y="1611"/>
                  </a:lnTo>
                  <a:lnTo>
                    <a:pt x="1249" y="1616"/>
                  </a:lnTo>
                  <a:lnTo>
                    <a:pt x="1251" y="1622"/>
                  </a:lnTo>
                  <a:lnTo>
                    <a:pt x="1253" y="1628"/>
                  </a:lnTo>
                  <a:lnTo>
                    <a:pt x="1253" y="1633"/>
                  </a:lnTo>
                  <a:lnTo>
                    <a:pt x="1253" y="1641"/>
                  </a:lnTo>
                  <a:lnTo>
                    <a:pt x="1255" y="1645"/>
                  </a:lnTo>
                  <a:lnTo>
                    <a:pt x="1255" y="1652"/>
                  </a:lnTo>
                  <a:lnTo>
                    <a:pt x="1255" y="1656"/>
                  </a:lnTo>
                  <a:lnTo>
                    <a:pt x="1255" y="1662"/>
                  </a:lnTo>
                  <a:lnTo>
                    <a:pt x="1255" y="1668"/>
                  </a:lnTo>
                  <a:lnTo>
                    <a:pt x="1255" y="1673"/>
                  </a:lnTo>
                  <a:lnTo>
                    <a:pt x="1253" y="1677"/>
                  </a:lnTo>
                  <a:lnTo>
                    <a:pt x="1253" y="1685"/>
                  </a:lnTo>
                  <a:lnTo>
                    <a:pt x="1251" y="1689"/>
                  </a:lnTo>
                  <a:lnTo>
                    <a:pt x="1249" y="1694"/>
                  </a:lnTo>
                  <a:lnTo>
                    <a:pt x="1247" y="1698"/>
                  </a:lnTo>
                  <a:lnTo>
                    <a:pt x="1245" y="1704"/>
                  </a:lnTo>
                  <a:lnTo>
                    <a:pt x="1241" y="1706"/>
                  </a:lnTo>
                  <a:lnTo>
                    <a:pt x="1239" y="1711"/>
                  </a:lnTo>
                  <a:lnTo>
                    <a:pt x="1234" y="1715"/>
                  </a:lnTo>
                  <a:lnTo>
                    <a:pt x="1228" y="1719"/>
                  </a:lnTo>
                  <a:lnTo>
                    <a:pt x="1220" y="1721"/>
                  </a:lnTo>
                  <a:lnTo>
                    <a:pt x="1213" y="1721"/>
                  </a:lnTo>
                  <a:lnTo>
                    <a:pt x="1205" y="1719"/>
                  </a:lnTo>
                  <a:lnTo>
                    <a:pt x="1198" y="1717"/>
                  </a:lnTo>
                  <a:lnTo>
                    <a:pt x="1192" y="1715"/>
                  </a:lnTo>
                  <a:lnTo>
                    <a:pt x="1188" y="1713"/>
                  </a:lnTo>
                  <a:lnTo>
                    <a:pt x="1182" y="1711"/>
                  </a:lnTo>
                  <a:lnTo>
                    <a:pt x="1179" y="1708"/>
                  </a:lnTo>
                  <a:lnTo>
                    <a:pt x="1175" y="1706"/>
                  </a:lnTo>
                  <a:lnTo>
                    <a:pt x="1171" y="1702"/>
                  </a:lnTo>
                  <a:lnTo>
                    <a:pt x="1165" y="1698"/>
                  </a:lnTo>
                  <a:lnTo>
                    <a:pt x="1161" y="1696"/>
                  </a:lnTo>
                  <a:lnTo>
                    <a:pt x="1158" y="1692"/>
                  </a:lnTo>
                  <a:lnTo>
                    <a:pt x="1152" y="1689"/>
                  </a:lnTo>
                  <a:lnTo>
                    <a:pt x="1148" y="1685"/>
                  </a:lnTo>
                  <a:lnTo>
                    <a:pt x="1142" y="1681"/>
                  </a:lnTo>
                  <a:lnTo>
                    <a:pt x="1139" y="1675"/>
                  </a:lnTo>
                  <a:lnTo>
                    <a:pt x="1135" y="1671"/>
                  </a:lnTo>
                  <a:lnTo>
                    <a:pt x="1129" y="1668"/>
                  </a:lnTo>
                  <a:lnTo>
                    <a:pt x="1125" y="1664"/>
                  </a:lnTo>
                  <a:lnTo>
                    <a:pt x="1121" y="1658"/>
                  </a:lnTo>
                  <a:lnTo>
                    <a:pt x="1116" y="1652"/>
                  </a:lnTo>
                  <a:lnTo>
                    <a:pt x="1112" y="1649"/>
                  </a:lnTo>
                  <a:lnTo>
                    <a:pt x="1106" y="1645"/>
                  </a:lnTo>
                  <a:lnTo>
                    <a:pt x="1102" y="1639"/>
                  </a:lnTo>
                  <a:lnTo>
                    <a:pt x="1099" y="1633"/>
                  </a:lnTo>
                  <a:lnTo>
                    <a:pt x="1095" y="1630"/>
                  </a:lnTo>
                  <a:lnTo>
                    <a:pt x="1091" y="1624"/>
                  </a:lnTo>
                  <a:lnTo>
                    <a:pt x="1085" y="1620"/>
                  </a:lnTo>
                  <a:lnTo>
                    <a:pt x="1082" y="1614"/>
                  </a:lnTo>
                  <a:lnTo>
                    <a:pt x="1078" y="1611"/>
                  </a:lnTo>
                  <a:lnTo>
                    <a:pt x="1074" y="1605"/>
                  </a:lnTo>
                  <a:lnTo>
                    <a:pt x="1070" y="1601"/>
                  </a:lnTo>
                  <a:lnTo>
                    <a:pt x="1068" y="1595"/>
                  </a:lnTo>
                  <a:lnTo>
                    <a:pt x="1064" y="1592"/>
                  </a:lnTo>
                  <a:lnTo>
                    <a:pt x="1061" y="1588"/>
                  </a:lnTo>
                  <a:lnTo>
                    <a:pt x="1055" y="1580"/>
                  </a:lnTo>
                  <a:lnTo>
                    <a:pt x="1049" y="1573"/>
                  </a:lnTo>
                  <a:lnTo>
                    <a:pt x="1044" y="1567"/>
                  </a:lnTo>
                  <a:lnTo>
                    <a:pt x="1042" y="1561"/>
                  </a:lnTo>
                  <a:lnTo>
                    <a:pt x="1038" y="1557"/>
                  </a:lnTo>
                  <a:lnTo>
                    <a:pt x="1036" y="1554"/>
                  </a:lnTo>
                  <a:lnTo>
                    <a:pt x="1034" y="1552"/>
                  </a:lnTo>
                  <a:lnTo>
                    <a:pt x="908" y="1394"/>
                  </a:lnTo>
                  <a:lnTo>
                    <a:pt x="899" y="1458"/>
                  </a:lnTo>
                  <a:lnTo>
                    <a:pt x="897" y="1801"/>
                  </a:lnTo>
                  <a:lnTo>
                    <a:pt x="897" y="1803"/>
                  </a:lnTo>
                  <a:lnTo>
                    <a:pt x="901" y="1808"/>
                  </a:lnTo>
                  <a:lnTo>
                    <a:pt x="903" y="1810"/>
                  </a:lnTo>
                  <a:lnTo>
                    <a:pt x="907" y="1814"/>
                  </a:lnTo>
                  <a:lnTo>
                    <a:pt x="908" y="1818"/>
                  </a:lnTo>
                  <a:lnTo>
                    <a:pt x="912" y="1824"/>
                  </a:lnTo>
                  <a:lnTo>
                    <a:pt x="916" y="1829"/>
                  </a:lnTo>
                  <a:lnTo>
                    <a:pt x="920" y="1835"/>
                  </a:lnTo>
                  <a:lnTo>
                    <a:pt x="924" y="1841"/>
                  </a:lnTo>
                  <a:lnTo>
                    <a:pt x="928" y="1846"/>
                  </a:lnTo>
                  <a:lnTo>
                    <a:pt x="929" y="1852"/>
                  </a:lnTo>
                  <a:lnTo>
                    <a:pt x="933" y="1860"/>
                  </a:lnTo>
                  <a:lnTo>
                    <a:pt x="937" y="1865"/>
                  </a:lnTo>
                  <a:lnTo>
                    <a:pt x="939" y="1873"/>
                  </a:lnTo>
                  <a:lnTo>
                    <a:pt x="941" y="1879"/>
                  </a:lnTo>
                  <a:lnTo>
                    <a:pt x="943" y="1884"/>
                  </a:lnTo>
                  <a:lnTo>
                    <a:pt x="943" y="1892"/>
                  </a:lnTo>
                  <a:lnTo>
                    <a:pt x="945" y="1898"/>
                  </a:lnTo>
                  <a:lnTo>
                    <a:pt x="943" y="1903"/>
                  </a:lnTo>
                  <a:lnTo>
                    <a:pt x="943" y="1909"/>
                  </a:lnTo>
                  <a:lnTo>
                    <a:pt x="941" y="1913"/>
                  </a:lnTo>
                  <a:lnTo>
                    <a:pt x="939" y="1917"/>
                  </a:lnTo>
                  <a:lnTo>
                    <a:pt x="933" y="1921"/>
                  </a:lnTo>
                  <a:lnTo>
                    <a:pt x="929" y="1924"/>
                  </a:lnTo>
                  <a:lnTo>
                    <a:pt x="924" y="1926"/>
                  </a:lnTo>
                  <a:lnTo>
                    <a:pt x="916" y="1928"/>
                  </a:lnTo>
                  <a:lnTo>
                    <a:pt x="912" y="1928"/>
                  </a:lnTo>
                  <a:lnTo>
                    <a:pt x="908" y="1928"/>
                  </a:lnTo>
                  <a:lnTo>
                    <a:pt x="903" y="1928"/>
                  </a:lnTo>
                  <a:lnTo>
                    <a:pt x="899" y="1928"/>
                  </a:lnTo>
                  <a:lnTo>
                    <a:pt x="891" y="1928"/>
                  </a:lnTo>
                  <a:lnTo>
                    <a:pt x="888" y="1928"/>
                  </a:lnTo>
                  <a:lnTo>
                    <a:pt x="880" y="1928"/>
                  </a:lnTo>
                  <a:lnTo>
                    <a:pt x="876" y="1928"/>
                  </a:lnTo>
                  <a:lnTo>
                    <a:pt x="869" y="1926"/>
                  </a:lnTo>
                  <a:lnTo>
                    <a:pt x="861" y="1924"/>
                  </a:lnTo>
                  <a:lnTo>
                    <a:pt x="855" y="1922"/>
                  </a:lnTo>
                  <a:lnTo>
                    <a:pt x="850" y="1921"/>
                  </a:lnTo>
                  <a:lnTo>
                    <a:pt x="842" y="1917"/>
                  </a:lnTo>
                  <a:lnTo>
                    <a:pt x="838" y="1913"/>
                  </a:lnTo>
                  <a:lnTo>
                    <a:pt x="832" y="1909"/>
                  </a:lnTo>
                  <a:lnTo>
                    <a:pt x="827" y="1907"/>
                  </a:lnTo>
                  <a:lnTo>
                    <a:pt x="821" y="1901"/>
                  </a:lnTo>
                  <a:lnTo>
                    <a:pt x="817" y="1898"/>
                  </a:lnTo>
                  <a:lnTo>
                    <a:pt x="813" y="1894"/>
                  </a:lnTo>
                  <a:lnTo>
                    <a:pt x="808" y="1888"/>
                  </a:lnTo>
                  <a:lnTo>
                    <a:pt x="804" y="1884"/>
                  </a:lnTo>
                  <a:lnTo>
                    <a:pt x="798" y="1879"/>
                  </a:lnTo>
                  <a:lnTo>
                    <a:pt x="794" y="1873"/>
                  </a:lnTo>
                  <a:lnTo>
                    <a:pt x="793" y="1867"/>
                  </a:lnTo>
                  <a:lnTo>
                    <a:pt x="787" y="1862"/>
                  </a:lnTo>
                  <a:lnTo>
                    <a:pt x="783" y="1856"/>
                  </a:lnTo>
                  <a:lnTo>
                    <a:pt x="779" y="1850"/>
                  </a:lnTo>
                  <a:lnTo>
                    <a:pt x="777" y="1843"/>
                  </a:lnTo>
                  <a:lnTo>
                    <a:pt x="773" y="1837"/>
                  </a:lnTo>
                  <a:lnTo>
                    <a:pt x="770" y="1829"/>
                  </a:lnTo>
                  <a:lnTo>
                    <a:pt x="768" y="1824"/>
                  </a:lnTo>
                  <a:lnTo>
                    <a:pt x="764" y="1818"/>
                  </a:lnTo>
                  <a:lnTo>
                    <a:pt x="762" y="1810"/>
                  </a:lnTo>
                  <a:lnTo>
                    <a:pt x="758" y="1803"/>
                  </a:lnTo>
                  <a:lnTo>
                    <a:pt x="756" y="1795"/>
                  </a:lnTo>
                  <a:lnTo>
                    <a:pt x="754" y="1789"/>
                  </a:lnTo>
                  <a:lnTo>
                    <a:pt x="753" y="1782"/>
                  </a:lnTo>
                  <a:lnTo>
                    <a:pt x="749" y="1774"/>
                  </a:lnTo>
                  <a:lnTo>
                    <a:pt x="749" y="1768"/>
                  </a:lnTo>
                  <a:lnTo>
                    <a:pt x="747" y="1761"/>
                  </a:lnTo>
                  <a:lnTo>
                    <a:pt x="745" y="1753"/>
                  </a:lnTo>
                  <a:lnTo>
                    <a:pt x="741" y="1746"/>
                  </a:lnTo>
                  <a:lnTo>
                    <a:pt x="739" y="1738"/>
                  </a:lnTo>
                  <a:lnTo>
                    <a:pt x="739" y="1730"/>
                  </a:lnTo>
                  <a:lnTo>
                    <a:pt x="737" y="1725"/>
                  </a:lnTo>
                  <a:lnTo>
                    <a:pt x="735" y="1717"/>
                  </a:lnTo>
                  <a:lnTo>
                    <a:pt x="735" y="1711"/>
                  </a:lnTo>
                  <a:lnTo>
                    <a:pt x="734" y="1704"/>
                  </a:lnTo>
                  <a:lnTo>
                    <a:pt x="732" y="1698"/>
                  </a:lnTo>
                  <a:lnTo>
                    <a:pt x="732" y="1690"/>
                  </a:lnTo>
                  <a:lnTo>
                    <a:pt x="730" y="1685"/>
                  </a:lnTo>
                  <a:lnTo>
                    <a:pt x="730" y="1679"/>
                  </a:lnTo>
                  <a:lnTo>
                    <a:pt x="728" y="1671"/>
                  </a:lnTo>
                  <a:lnTo>
                    <a:pt x="728" y="1666"/>
                  </a:lnTo>
                  <a:lnTo>
                    <a:pt x="728" y="1662"/>
                  </a:lnTo>
                  <a:lnTo>
                    <a:pt x="728" y="1656"/>
                  </a:lnTo>
                  <a:lnTo>
                    <a:pt x="726" y="1651"/>
                  </a:lnTo>
                  <a:lnTo>
                    <a:pt x="726" y="1645"/>
                  </a:lnTo>
                  <a:lnTo>
                    <a:pt x="724" y="1641"/>
                  </a:lnTo>
                  <a:lnTo>
                    <a:pt x="724" y="1637"/>
                  </a:lnTo>
                  <a:lnTo>
                    <a:pt x="724" y="1630"/>
                  </a:lnTo>
                  <a:lnTo>
                    <a:pt x="724" y="1624"/>
                  </a:lnTo>
                  <a:lnTo>
                    <a:pt x="724" y="1616"/>
                  </a:lnTo>
                  <a:lnTo>
                    <a:pt x="724" y="1612"/>
                  </a:lnTo>
                  <a:lnTo>
                    <a:pt x="724" y="1611"/>
                  </a:lnTo>
                  <a:lnTo>
                    <a:pt x="540" y="1337"/>
                  </a:lnTo>
                  <a:lnTo>
                    <a:pt x="359" y="1405"/>
                  </a:lnTo>
                  <a:lnTo>
                    <a:pt x="357" y="1405"/>
                  </a:lnTo>
                  <a:lnTo>
                    <a:pt x="357" y="1407"/>
                  </a:lnTo>
                  <a:lnTo>
                    <a:pt x="353" y="1411"/>
                  </a:lnTo>
                  <a:lnTo>
                    <a:pt x="351" y="1415"/>
                  </a:lnTo>
                  <a:lnTo>
                    <a:pt x="348" y="1420"/>
                  </a:lnTo>
                  <a:lnTo>
                    <a:pt x="344" y="1426"/>
                  </a:lnTo>
                  <a:lnTo>
                    <a:pt x="340" y="1430"/>
                  </a:lnTo>
                  <a:lnTo>
                    <a:pt x="338" y="1434"/>
                  </a:lnTo>
                  <a:lnTo>
                    <a:pt x="336" y="1438"/>
                  </a:lnTo>
                  <a:lnTo>
                    <a:pt x="334" y="1443"/>
                  </a:lnTo>
                  <a:lnTo>
                    <a:pt x="329" y="1447"/>
                  </a:lnTo>
                  <a:lnTo>
                    <a:pt x="327" y="1451"/>
                  </a:lnTo>
                  <a:lnTo>
                    <a:pt x="323" y="1455"/>
                  </a:lnTo>
                  <a:lnTo>
                    <a:pt x="319" y="1460"/>
                  </a:lnTo>
                  <a:lnTo>
                    <a:pt x="315" y="1466"/>
                  </a:lnTo>
                  <a:lnTo>
                    <a:pt x="311" y="1470"/>
                  </a:lnTo>
                  <a:lnTo>
                    <a:pt x="308" y="1476"/>
                  </a:lnTo>
                  <a:lnTo>
                    <a:pt x="306" y="1481"/>
                  </a:lnTo>
                  <a:lnTo>
                    <a:pt x="300" y="1485"/>
                  </a:lnTo>
                  <a:lnTo>
                    <a:pt x="296" y="1491"/>
                  </a:lnTo>
                  <a:lnTo>
                    <a:pt x="292" y="1497"/>
                  </a:lnTo>
                  <a:lnTo>
                    <a:pt x="289" y="1502"/>
                  </a:lnTo>
                  <a:lnTo>
                    <a:pt x="285" y="1508"/>
                  </a:lnTo>
                  <a:lnTo>
                    <a:pt x="279" y="1512"/>
                  </a:lnTo>
                  <a:lnTo>
                    <a:pt x="275" y="1517"/>
                  </a:lnTo>
                  <a:lnTo>
                    <a:pt x="271" y="1525"/>
                  </a:lnTo>
                  <a:lnTo>
                    <a:pt x="266" y="1529"/>
                  </a:lnTo>
                  <a:lnTo>
                    <a:pt x="260" y="1535"/>
                  </a:lnTo>
                  <a:lnTo>
                    <a:pt x="256" y="1538"/>
                  </a:lnTo>
                  <a:lnTo>
                    <a:pt x="251" y="1544"/>
                  </a:lnTo>
                  <a:lnTo>
                    <a:pt x="247" y="1550"/>
                  </a:lnTo>
                  <a:lnTo>
                    <a:pt x="241" y="1554"/>
                  </a:lnTo>
                  <a:lnTo>
                    <a:pt x="235" y="1559"/>
                  </a:lnTo>
                  <a:lnTo>
                    <a:pt x="232" y="1565"/>
                  </a:lnTo>
                  <a:lnTo>
                    <a:pt x="226" y="1569"/>
                  </a:lnTo>
                  <a:lnTo>
                    <a:pt x="222" y="1574"/>
                  </a:lnTo>
                  <a:lnTo>
                    <a:pt x="216" y="1578"/>
                  </a:lnTo>
                  <a:lnTo>
                    <a:pt x="211" y="1582"/>
                  </a:lnTo>
                  <a:lnTo>
                    <a:pt x="207" y="1586"/>
                  </a:lnTo>
                  <a:lnTo>
                    <a:pt x="201" y="1592"/>
                  </a:lnTo>
                  <a:lnTo>
                    <a:pt x="197" y="1595"/>
                  </a:lnTo>
                  <a:lnTo>
                    <a:pt x="192" y="1599"/>
                  </a:lnTo>
                  <a:lnTo>
                    <a:pt x="186" y="1601"/>
                  </a:lnTo>
                  <a:lnTo>
                    <a:pt x="182" y="1605"/>
                  </a:lnTo>
                  <a:lnTo>
                    <a:pt x="176" y="1607"/>
                  </a:lnTo>
                  <a:lnTo>
                    <a:pt x="173" y="1611"/>
                  </a:lnTo>
                  <a:lnTo>
                    <a:pt x="167" y="1611"/>
                  </a:lnTo>
                  <a:lnTo>
                    <a:pt x="163" y="1614"/>
                  </a:lnTo>
                  <a:lnTo>
                    <a:pt x="157" y="1616"/>
                  </a:lnTo>
                  <a:lnTo>
                    <a:pt x="154" y="1618"/>
                  </a:lnTo>
                  <a:lnTo>
                    <a:pt x="148" y="1618"/>
                  </a:lnTo>
                  <a:lnTo>
                    <a:pt x="144" y="1620"/>
                  </a:lnTo>
                  <a:lnTo>
                    <a:pt x="140" y="1620"/>
                  </a:lnTo>
                  <a:lnTo>
                    <a:pt x="135" y="1620"/>
                  </a:lnTo>
                  <a:lnTo>
                    <a:pt x="127" y="1618"/>
                  </a:lnTo>
                  <a:lnTo>
                    <a:pt x="119" y="1616"/>
                  </a:lnTo>
                  <a:lnTo>
                    <a:pt x="112" y="1611"/>
                  </a:lnTo>
                  <a:lnTo>
                    <a:pt x="104" y="1607"/>
                  </a:lnTo>
                  <a:lnTo>
                    <a:pt x="100" y="1603"/>
                  </a:lnTo>
                  <a:lnTo>
                    <a:pt x="98" y="1599"/>
                  </a:lnTo>
                  <a:lnTo>
                    <a:pt x="95" y="1593"/>
                  </a:lnTo>
                  <a:lnTo>
                    <a:pt x="91" y="1590"/>
                  </a:lnTo>
                  <a:lnTo>
                    <a:pt x="89" y="1584"/>
                  </a:lnTo>
                  <a:lnTo>
                    <a:pt x="85" y="1578"/>
                  </a:lnTo>
                  <a:lnTo>
                    <a:pt x="83" y="1573"/>
                  </a:lnTo>
                  <a:lnTo>
                    <a:pt x="79" y="1567"/>
                  </a:lnTo>
                  <a:lnTo>
                    <a:pt x="78" y="1557"/>
                  </a:lnTo>
                  <a:lnTo>
                    <a:pt x="76" y="1552"/>
                  </a:lnTo>
                  <a:lnTo>
                    <a:pt x="72" y="1544"/>
                  </a:lnTo>
                  <a:lnTo>
                    <a:pt x="70" y="1536"/>
                  </a:lnTo>
                  <a:lnTo>
                    <a:pt x="68" y="1527"/>
                  </a:lnTo>
                  <a:lnTo>
                    <a:pt x="66" y="1517"/>
                  </a:lnTo>
                  <a:lnTo>
                    <a:pt x="62" y="1508"/>
                  </a:lnTo>
                  <a:lnTo>
                    <a:pt x="62" y="1500"/>
                  </a:lnTo>
                  <a:lnTo>
                    <a:pt x="59" y="1489"/>
                  </a:lnTo>
                  <a:lnTo>
                    <a:pt x="59" y="1479"/>
                  </a:lnTo>
                  <a:lnTo>
                    <a:pt x="57" y="1468"/>
                  </a:lnTo>
                  <a:lnTo>
                    <a:pt x="57" y="1458"/>
                  </a:lnTo>
                  <a:lnTo>
                    <a:pt x="55" y="1445"/>
                  </a:lnTo>
                  <a:lnTo>
                    <a:pt x="55" y="1434"/>
                  </a:lnTo>
                  <a:lnTo>
                    <a:pt x="55" y="1422"/>
                  </a:lnTo>
                  <a:lnTo>
                    <a:pt x="55" y="1409"/>
                  </a:lnTo>
                  <a:lnTo>
                    <a:pt x="55" y="1398"/>
                  </a:lnTo>
                  <a:lnTo>
                    <a:pt x="55" y="1384"/>
                  </a:lnTo>
                  <a:lnTo>
                    <a:pt x="57" y="1371"/>
                  </a:lnTo>
                  <a:lnTo>
                    <a:pt x="59" y="1358"/>
                  </a:lnTo>
                  <a:lnTo>
                    <a:pt x="59" y="1343"/>
                  </a:lnTo>
                  <a:lnTo>
                    <a:pt x="60" y="1329"/>
                  </a:lnTo>
                  <a:lnTo>
                    <a:pt x="62" y="1314"/>
                  </a:lnTo>
                  <a:lnTo>
                    <a:pt x="66" y="1301"/>
                  </a:lnTo>
                  <a:lnTo>
                    <a:pt x="68" y="1285"/>
                  </a:lnTo>
                  <a:lnTo>
                    <a:pt x="70" y="1268"/>
                  </a:lnTo>
                  <a:lnTo>
                    <a:pt x="74" y="1253"/>
                  </a:lnTo>
                  <a:lnTo>
                    <a:pt x="78" y="1238"/>
                  </a:lnTo>
                  <a:lnTo>
                    <a:pt x="81" y="1221"/>
                  </a:lnTo>
                  <a:lnTo>
                    <a:pt x="87" y="1204"/>
                  </a:lnTo>
                  <a:lnTo>
                    <a:pt x="91" y="1187"/>
                  </a:lnTo>
                  <a:lnTo>
                    <a:pt x="97" y="1171"/>
                  </a:lnTo>
                  <a:lnTo>
                    <a:pt x="102" y="1152"/>
                  </a:lnTo>
                  <a:lnTo>
                    <a:pt x="108" y="1137"/>
                  </a:lnTo>
                  <a:lnTo>
                    <a:pt x="116" y="1118"/>
                  </a:lnTo>
                  <a:lnTo>
                    <a:pt x="123" y="1101"/>
                  </a:lnTo>
                  <a:lnTo>
                    <a:pt x="129" y="1082"/>
                  </a:lnTo>
                  <a:lnTo>
                    <a:pt x="136" y="1063"/>
                  </a:lnTo>
                  <a:lnTo>
                    <a:pt x="146" y="1046"/>
                  </a:lnTo>
                  <a:lnTo>
                    <a:pt x="155" y="1027"/>
                  </a:lnTo>
                  <a:lnTo>
                    <a:pt x="165" y="1008"/>
                  </a:lnTo>
                  <a:lnTo>
                    <a:pt x="175" y="989"/>
                  </a:lnTo>
                  <a:lnTo>
                    <a:pt x="184" y="970"/>
                  </a:lnTo>
                  <a:lnTo>
                    <a:pt x="195" y="951"/>
                  </a:lnTo>
                  <a:lnTo>
                    <a:pt x="207" y="930"/>
                  </a:lnTo>
                  <a:lnTo>
                    <a:pt x="218" y="909"/>
                  </a:lnTo>
                  <a:lnTo>
                    <a:pt x="232" y="890"/>
                  </a:lnTo>
                  <a:lnTo>
                    <a:pt x="245" y="869"/>
                  </a:lnTo>
                  <a:lnTo>
                    <a:pt x="258" y="848"/>
                  </a:lnTo>
                  <a:lnTo>
                    <a:pt x="273" y="829"/>
                  </a:lnTo>
                  <a:lnTo>
                    <a:pt x="289" y="808"/>
                  </a:lnTo>
                  <a:lnTo>
                    <a:pt x="304" y="787"/>
                  </a:lnTo>
                  <a:lnTo>
                    <a:pt x="220" y="738"/>
                  </a:lnTo>
                  <a:lnTo>
                    <a:pt x="218" y="738"/>
                  </a:lnTo>
                  <a:lnTo>
                    <a:pt x="218" y="740"/>
                  </a:lnTo>
                  <a:lnTo>
                    <a:pt x="214" y="744"/>
                  </a:lnTo>
                  <a:lnTo>
                    <a:pt x="214" y="749"/>
                  </a:lnTo>
                  <a:lnTo>
                    <a:pt x="211" y="755"/>
                  </a:lnTo>
                  <a:lnTo>
                    <a:pt x="207" y="761"/>
                  </a:lnTo>
                  <a:lnTo>
                    <a:pt x="205" y="765"/>
                  </a:lnTo>
                  <a:lnTo>
                    <a:pt x="203" y="770"/>
                  </a:lnTo>
                  <a:lnTo>
                    <a:pt x="199" y="774"/>
                  </a:lnTo>
                  <a:lnTo>
                    <a:pt x="197" y="780"/>
                  </a:lnTo>
                  <a:lnTo>
                    <a:pt x="195" y="784"/>
                  </a:lnTo>
                  <a:lnTo>
                    <a:pt x="192" y="789"/>
                  </a:lnTo>
                  <a:lnTo>
                    <a:pt x="190" y="793"/>
                  </a:lnTo>
                  <a:lnTo>
                    <a:pt x="186" y="799"/>
                  </a:lnTo>
                  <a:lnTo>
                    <a:pt x="184" y="804"/>
                  </a:lnTo>
                  <a:lnTo>
                    <a:pt x="180" y="810"/>
                  </a:lnTo>
                  <a:lnTo>
                    <a:pt x="178" y="816"/>
                  </a:lnTo>
                  <a:lnTo>
                    <a:pt x="175" y="822"/>
                  </a:lnTo>
                  <a:lnTo>
                    <a:pt x="171" y="827"/>
                  </a:lnTo>
                  <a:lnTo>
                    <a:pt x="169" y="833"/>
                  </a:lnTo>
                  <a:lnTo>
                    <a:pt x="165" y="839"/>
                  </a:lnTo>
                  <a:lnTo>
                    <a:pt x="161" y="846"/>
                  </a:lnTo>
                  <a:lnTo>
                    <a:pt x="157" y="852"/>
                  </a:lnTo>
                  <a:lnTo>
                    <a:pt x="154" y="858"/>
                  </a:lnTo>
                  <a:lnTo>
                    <a:pt x="152" y="863"/>
                  </a:lnTo>
                  <a:lnTo>
                    <a:pt x="148" y="871"/>
                  </a:lnTo>
                  <a:lnTo>
                    <a:pt x="144" y="877"/>
                  </a:lnTo>
                  <a:lnTo>
                    <a:pt x="140" y="882"/>
                  </a:lnTo>
                  <a:lnTo>
                    <a:pt x="136" y="888"/>
                  </a:lnTo>
                  <a:lnTo>
                    <a:pt x="133" y="894"/>
                  </a:lnTo>
                  <a:lnTo>
                    <a:pt x="129" y="900"/>
                  </a:lnTo>
                  <a:lnTo>
                    <a:pt x="123" y="905"/>
                  </a:lnTo>
                  <a:lnTo>
                    <a:pt x="119" y="911"/>
                  </a:lnTo>
                  <a:lnTo>
                    <a:pt x="117" y="917"/>
                  </a:lnTo>
                  <a:lnTo>
                    <a:pt x="112" y="922"/>
                  </a:lnTo>
                  <a:lnTo>
                    <a:pt x="110" y="928"/>
                  </a:lnTo>
                  <a:lnTo>
                    <a:pt x="104" y="934"/>
                  </a:lnTo>
                  <a:lnTo>
                    <a:pt x="102" y="939"/>
                  </a:lnTo>
                  <a:lnTo>
                    <a:pt x="98" y="943"/>
                  </a:lnTo>
                  <a:lnTo>
                    <a:pt x="95" y="947"/>
                  </a:lnTo>
                  <a:lnTo>
                    <a:pt x="91" y="953"/>
                  </a:lnTo>
                  <a:lnTo>
                    <a:pt x="87" y="958"/>
                  </a:lnTo>
                  <a:lnTo>
                    <a:pt x="79" y="964"/>
                  </a:lnTo>
                  <a:lnTo>
                    <a:pt x="72" y="972"/>
                  </a:lnTo>
                  <a:lnTo>
                    <a:pt x="66" y="977"/>
                  </a:lnTo>
                  <a:lnTo>
                    <a:pt x="59" y="983"/>
                  </a:lnTo>
                  <a:lnTo>
                    <a:pt x="53" y="985"/>
                  </a:lnTo>
                  <a:lnTo>
                    <a:pt x="47" y="987"/>
                  </a:lnTo>
                  <a:lnTo>
                    <a:pt x="41" y="987"/>
                  </a:lnTo>
                  <a:lnTo>
                    <a:pt x="36" y="987"/>
                  </a:lnTo>
                  <a:lnTo>
                    <a:pt x="30" y="983"/>
                  </a:lnTo>
                  <a:lnTo>
                    <a:pt x="26" y="977"/>
                  </a:lnTo>
                  <a:lnTo>
                    <a:pt x="20" y="972"/>
                  </a:lnTo>
                  <a:lnTo>
                    <a:pt x="17" y="966"/>
                  </a:lnTo>
                  <a:lnTo>
                    <a:pt x="15" y="962"/>
                  </a:lnTo>
                  <a:lnTo>
                    <a:pt x="13" y="958"/>
                  </a:lnTo>
                  <a:lnTo>
                    <a:pt x="13" y="955"/>
                  </a:lnTo>
                  <a:lnTo>
                    <a:pt x="11" y="951"/>
                  </a:lnTo>
                  <a:lnTo>
                    <a:pt x="9" y="945"/>
                  </a:lnTo>
                  <a:lnTo>
                    <a:pt x="9" y="941"/>
                  </a:lnTo>
                  <a:lnTo>
                    <a:pt x="7" y="936"/>
                  </a:lnTo>
                  <a:lnTo>
                    <a:pt x="5" y="932"/>
                  </a:lnTo>
                  <a:lnTo>
                    <a:pt x="5" y="926"/>
                  </a:lnTo>
                  <a:lnTo>
                    <a:pt x="3" y="920"/>
                  </a:lnTo>
                  <a:lnTo>
                    <a:pt x="1" y="913"/>
                  </a:lnTo>
                  <a:lnTo>
                    <a:pt x="1" y="909"/>
                  </a:lnTo>
                  <a:lnTo>
                    <a:pt x="1" y="901"/>
                  </a:lnTo>
                  <a:lnTo>
                    <a:pt x="1" y="896"/>
                  </a:lnTo>
                  <a:lnTo>
                    <a:pt x="1" y="890"/>
                  </a:lnTo>
                  <a:lnTo>
                    <a:pt x="1" y="884"/>
                  </a:lnTo>
                  <a:lnTo>
                    <a:pt x="0" y="877"/>
                  </a:lnTo>
                  <a:lnTo>
                    <a:pt x="0" y="869"/>
                  </a:lnTo>
                  <a:lnTo>
                    <a:pt x="0" y="863"/>
                  </a:lnTo>
                  <a:lnTo>
                    <a:pt x="1" y="856"/>
                  </a:lnTo>
                  <a:lnTo>
                    <a:pt x="1" y="848"/>
                  </a:lnTo>
                  <a:lnTo>
                    <a:pt x="1" y="841"/>
                  </a:lnTo>
                  <a:lnTo>
                    <a:pt x="1" y="835"/>
                  </a:lnTo>
                  <a:lnTo>
                    <a:pt x="3" y="827"/>
                  </a:lnTo>
                  <a:lnTo>
                    <a:pt x="3" y="818"/>
                  </a:lnTo>
                  <a:lnTo>
                    <a:pt x="3" y="812"/>
                  </a:lnTo>
                  <a:lnTo>
                    <a:pt x="5" y="803"/>
                  </a:lnTo>
                  <a:lnTo>
                    <a:pt x="5" y="797"/>
                  </a:lnTo>
                  <a:lnTo>
                    <a:pt x="7" y="787"/>
                  </a:lnTo>
                  <a:lnTo>
                    <a:pt x="9" y="780"/>
                  </a:lnTo>
                  <a:lnTo>
                    <a:pt x="9" y="772"/>
                  </a:lnTo>
                  <a:lnTo>
                    <a:pt x="13" y="765"/>
                  </a:lnTo>
                  <a:lnTo>
                    <a:pt x="13" y="757"/>
                  </a:lnTo>
                  <a:lnTo>
                    <a:pt x="15" y="749"/>
                  </a:lnTo>
                  <a:lnTo>
                    <a:pt x="17" y="740"/>
                  </a:lnTo>
                  <a:lnTo>
                    <a:pt x="19" y="732"/>
                  </a:lnTo>
                  <a:lnTo>
                    <a:pt x="20" y="725"/>
                  </a:lnTo>
                  <a:lnTo>
                    <a:pt x="24" y="717"/>
                  </a:lnTo>
                  <a:lnTo>
                    <a:pt x="26" y="707"/>
                  </a:lnTo>
                  <a:lnTo>
                    <a:pt x="30" y="702"/>
                  </a:lnTo>
                  <a:lnTo>
                    <a:pt x="32" y="692"/>
                  </a:lnTo>
                  <a:lnTo>
                    <a:pt x="34" y="685"/>
                  </a:lnTo>
                  <a:lnTo>
                    <a:pt x="38" y="677"/>
                  </a:lnTo>
                  <a:lnTo>
                    <a:pt x="39" y="669"/>
                  </a:lnTo>
                  <a:lnTo>
                    <a:pt x="43" y="662"/>
                  </a:lnTo>
                  <a:lnTo>
                    <a:pt x="47" y="654"/>
                  </a:lnTo>
                  <a:lnTo>
                    <a:pt x="49" y="647"/>
                  </a:lnTo>
                  <a:lnTo>
                    <a:pt x="55" y="639"/>
                  </a:lnTo>
                  <a:lnTo>
                    <a:pt x="57" y="631"/>
                  </a:lnTo>
                  <a:lnTo>
                    <a:pt x="60" y="624"/>
                  </a:lnTo>
                  <a:lnTo>
                    <a:pt x="66" y="616"/>
                  </a:lnTo>
                  <a:lnTo>
                    <a:pt x="70" y="611"/>
                  </a:lnTo>
                  <a:lnTo>
                    <a:pt x="74" y="603"/>
                  </a:lnTo>
                  <a:lnTo>
                    <a:pt x="79" y="595"/>
                  </a:lnTo>
                  <a:lnTo>
                    <a:pt x="83" y="590"/>
                  </a:lnTo>
                  <a:lnTo>
                    <a:pt x="89" y="584"/>
                  </a:lnTo>
                  <a:lnTo>
                    <a:pt x="93" y="576"/>
                  </a:lnTo>
                  <a:lnTo>
                    <a:pt x="98" y="569"/>
                  </a:lnTo>
                  <a:lnTo>
                    <a:pt x="102" y="563"/>
                  </a:lnTo>
                  <a:lnTo>
                    <a:pt x="108" y="557"/>
                  </a:lnTo>
                  <a:lnTo>
                    <a:pt x="112" y="550"/>
                  </a:lnTo>
                  <a:lnTo>
                    <a:pt x="117" y="544"/>
                  </a:lnTo>
                  <a:lnTo>
                    <a:pt x="121" y="538"/>
                  </a:lnTo>
                  <a:lnTo>
                    <a:pt x="127" y="533"/>
                  </a:lnTo>
                  <a:lnTo>
                    <a:pt x="133" y="527"/>
                  </a:lnTo>
                  <a:lnTo>
                    <a:pt x="136" y="521"/>
                  </a:lnTo>
                  <a:lnTo>
                    <a:pt x="142" y="517"/>
                  </a:lnTo>
                  <a:lnTo>
                    <a:pt x="148" y="512"/>
                  </a:lnTo>
                  <a:lnTo>
                    <a:pt x="152" y="506"/>
                  </a:lnTo>
                  <a:lnTo>
                    <a:pt x="157" y="502"/>
                  </a:lnTo>
                  <a:lnTo>
                    <a:pt x="163" y="496"/>
                  </a:lnTo>
                  <a:lnTo>
                    <a:pt x="169" y="493"/>
                  </a:lnTo>
                  <a:lnTo>
                    <a:pt x="173" y="489"/>
                  </a:lnTo>
                  <a:lnTo>
                    <a:pt x="178" y="485"/>
                  </a:lnTo>
                  <a:lnTo>
                    <a:pt x="182" y="479"/>
                  </a:lnTo>
                  <a:lnTo>
                    <a:pt x="188" y="476"/>
                  </a:lnTo>
                  <a:lnTo>
                    <a:pt x="194" y="472"/>
                  </a:lnTo>
                  <a:lnTo>
                    <a:pt x="197" y="468"/>
                  </a:lnTo>
                  <a:lnTo>
                    <a:pt x="203" y="464"/>
                  </a:lnTo>
                  <a:lnTo>
                    <a:pt x="209" y="460"/>
                  </a:lnTo>
                  <a:lnTo>
                    <a:pt x="213" y="457"/>
                  </a:lnTo>
                  <a:lnTo>
                    <a:pt x="218" y="455"/>
                  </a:lnTo>
                  <a:lnTo>
                    <a:pt x="222" y="451"/>
                  </a:lnTo>
                  <a:lnTo>
                    <a:pt x="228" y="447"/>
                  </a:lnTo>
                  <a:lnTo>
                    <a:pt x="232" y="445"/>
                  </a:lnTo>
                  <a:lnTo>
                    <a:pt x="237" y="441"/>
                  </a:lnTo>
                  <a:lnTo>
                    <a:pt x="241" y="439"/>
                  </a:lnTo>
                  <a:lnTo>
                    <a:pt x="247" y="437"/>
                  </a:lnTo>
                  <a:lnTo>
                    <a:pt x="251" y="434"/>
                  </a:lnTo>
                  <a:lnTo>
                    <a:pt x="254" y="432"/>
                  </a:lnTo>
                  <a:lnTo>
                    <a:pt x="260" y="430"/>
                  </a:lnTo>
                  <a:lnTo>
                    <a:pt x="264" y="426"/>
                  </a:lnTo>
                  <a:lnTo>
                    <a:pt x="271" y="422"/>
                  </a:lnTo>
                  <a:lnTo>
                    <a:pt x="281" y="418"/>
                  </a:lnTo>
                  <a:lnTo>
                    <a:pt x="287" y="415"/>
                  </a:lnTo>
                  <a:lnTo>
                    <a:pt x="294" y="411"/>
                  </a:lnTo>
                  <a:lnTo>
                    <a:pt x="300" y="409"/>
                  </a:lnTo>
                  <a:lnTo>
                    <a:pt x="308" y="407"/>
                  </a:lnTo>
                  <a:lnTo>
                    <a:pt x="311" y="405"/>
                  </a:lnTo>
                  <a:lnTo>
                    <a:pt x="317" y="403"/>
                  </a:lnTo>
                  <a:lnTo>
                    <a:pt x="321" y="401"/>
                  </a:lnTo>
                  <a:lnTo>
                    <a:pt x="325" y="401"/>
                  </a:lnTo>
                  <a:lnTo>
                    <a:pt x="329" y="399"/>
                  </a:lnTo>
                  <a:lnTo>
                    <a:pt x="330" y="399"/>
                  </a:lnTo>
                  <a:lnTo>
                    <a:pt x="330" y="398"/>
                  </a:lnTo>
                  <a:lnTo>
                    <a:pt x="330" y="392"/>
                  </a:lnTo>
                  <a:lnTo>
                    <a:pt x="330" y="386"/>
                  </a:lnTo>
                  <a:lnTo>
                    <a:pt x="330" y="382"/>
                  </a:lnTo>
                  <a:lnTo>
                    <a:pt x="332" y="377"/>
                  </a:lnTo>
                  <a:lnTo>
                    <a:pt x="332" y="373"/>
                  </a:lnTo>
                  <a:lnTo>
                    <a:pt x="332" y="365"/>
                  </a:lnTo>
                  <a:lnTo>
                    <a:pt x="334" y="358"/>
                  </a:lnTo>
                  <a:lnTo>
                    <a:pt x="334" y="350"/>
                  </a:lnTo>
                  <a:lnTo>
                    <a:pt x="336" y="344"/>
                  </a:lnTo>
                  <a:lnTo>
                    <a:pt x="338" y="335"/>
                  </a:lnTo>
                  <a:lnTo>
                    <a:pt x="338" y="327"/>
                  </a:lnTo>
                  <a:lnTo>
                    <a:pt x="342" y="320"/>
                  </a:lnTo>
                  <a:lnTo>
                    <a:pt x="344" y="310"/>
                  </a:lnTo>
                  <a:lnTo>
                    <a:pt x="346" y="306"/>
                  </a:lnTo>
                  <a:lnTo>
                    <a:pt x="346" y="302"/>
                  </a:lnTo>
                  <a:lnTo>
                    <a:pt x="348" y="297"/>
                  </a:lnTo>
                  <a:lnTo>
                    <a:pt x="349" y="293"/>
                  </a:lnTo>
                  <a:lnTo>
                    <a:pt x="349" y="289"/>
                  </a:lnTo>
                  <a:lnTo>
                    <a:pt x="351" y="285"/>
                  </a:lnTo>
                  <a:lnTo>
                    <a:pt x="353" y="280"/>
                  </a:lnTo>
                  <a:lnTo>
                    <a:pt x="355" y="276"/>
                  </a:lnTo>
                  <a:lnTo>
                    <a:pt x="359" y="268"/>
                  </a:lnTo>
                  <a:lnTo>
                    <a:pt x="363" y="261"/>
                  </a:lnTo>
                  <a:lnTo>
                    <a:pt x="368" y="251"/>
                  </a:lnTo>
                  <a:lnTo>
                    <a:pt x="374" y="244"/>
                  </a:lnTo>
                  <a:lnTo>
                    <a:pt x="378" y="236"/>
                  </a:lnTo>
                  <a:lnTo>
                    <a:pt x="384" y="230"/>
                  </a:lnTo>
                  <a:lnTo>
                    <a:pt x="391" y="225"/>
                  </a:lnTo>
                  <a:lnTo>
                    <a:pt x="397" y="219"/>
                  </a:lnTo>
                  <a:lnTo>
                    <a:pt x="405" y="213"/>
                  </a:lnTo>
                  <a:lnTo>
                    <a:pt x="412" y="209"/>
                  </a:lnTo>
                  <a:lnTo>
                    <a:pt x="416" y="207"/>
                  </a:lnTo>
                  <a:lnTo>
                    <a:pt x="422" y="207"/>
                  </a:lnTo>
                  <a:lnTo>
                    <a:pt x="426" y="206"/>
                  </a:lnTo>
                  <a:lnTo>
                    <a:pt x="431" y="204"/>
                  </a:lnTo>
                  <a:lnTo>
                    <a:pt x="435" y="204"/>
                  </a:lnTo>
                  <a:lnTo>
                    <a:pt x="439" y="202"/>
                  </a:lnTo>
                  <a:lnTo>
                    <a:pt x="443" y="200"/>
                  </a:lnTo>
                  <a:lnTo>
                    <a:pt x="448" y="200"/>
                  </a:lnTo>
                  <a:lnTo>
                    <a:pt x="452" y="200"/>
                  </a:lnTo>
                  <a:lnTo>
                    <a:pt x="456" y="200"/>
                  </a:lnTo>
                  <a:lnTo>
                    <a:pt x="460" y="200"/>
                  </a:lnTo>
                  <a:lnTo>
                    <a:pt x="465" y="200"/>
                  </a:lnTo>
                  <a:lnTo>
                    <a:pt x="471" y="200"/>
                  </a:lnTo>
                  <a:lnTo>
                    <a:pt x="479" y="202"/>
                  </a:lnTo>
                  <a:lnTo>
                    <a:pt x="486" y="204"/>
                  </a:lnTo>
                  <a:lnTo>
                    <a:pt x="494" y="206"/>
                  </a:lnTo>
                  <a:lnTo>
                    <a:pt x="500" y="207"/>
                  </a:lnTo>
                  <a:lnTo>
                    <a:pt x="505" y="209"/>
                  </a:lnTo>
                  <a:lnTo>
                    <a:pt x="511" y="211"/>
                  </a:lnTo>
                  <a:lnTo>
                    <a:pt x="519" y="215"/>
                  </a:lnTo>
                  <a:lnTo>
                    <a:pt x="522" y="219"/>
                  </a:lnTo>
                  <a:lnTo>
                    <a:pt x="526" y="223"/>
                  </a:lnTo>
                  <a:lnTo>
                    <a:pt x="532" y="226"/>
                  </a:lnTo>
                  <a:lnTo>
                    <a:pt x="538" y="230"/>
                  </a:lnTo>
                  <a:lnTo>
                    <a:pt x="543" y="238"/>
                  </a:lnTo>
                  <a:lnTo>
                    <a:pt x="551" y="245"/>
                  </a:lnTo>
                  <a:lnTo>
                    <a:pt x="557" y="253"/>
                  </a:lnTo>
                  <a:lnTo>
                    <a:pt x="561" y="261"/>
                  </a:lnTo>
                  <a:lnTo>
                    <a:pt x="564" y="264"/>
                  </a:lnTo>
                  <a:lnTo>
                    <a:pt x="568" y="270"/>
                  </a:lnTo>
                  <a:lnTo>
                    <a:pt x="568" y="274"/>
                  </a:lnTo>
                  <a:lnTo>
                    <a:pt x="570" y="274"/>
                  </a:lnTo>
                  <a:lnTo>
                    <a:pt x="570"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1" name="Freeform 595"/>
            <p:cNvSpPr>
              <a:spLocks/>
            </p:cNvSpPr>
            <p:nvPr/>
          </p:nvSpPr>
          <p:spPr bwMode="auto">
            <a:xfrm>
              <a:off x="4869" y="2913"/>
              <a:ext cx="272" cy="384"/>
            </a:xfrm>
            <a:custGeom>
              <a:avLst/>
              <a:gdLst>
                <a:gd name="T0" fmla="*/ 105 w 544"/>
                <a:gd name="T1" fmla="*/ 27 h 769"/>
                <a:gd name="T2" fmla="*/ 130 w 544"/>
                <a:gd name="T3" fmla="*/ 8 h 769"/>
                <a:gd name="T4" fmla="*/ 152 w 544"/>
                <a:gd name="T5" fmla="*/ 2 h 769"/>
                <a:gd name="T6" fmla="*/ 181 w 544"/>
                <a:gd name="T7" fmla="*/ 0 h 769"/>
                <a:gd name="T8" fmla="*/ 213 w 544"/>
                <a:gd name="T9" fmla="*/ 8 h 769"/>
                <a:gd name="T10" fmla="*/ 242 w 544"/>
                <a:gd name="T11" fmla="*/ 23 h 769"/>
                <a:gd name="T12" fmla="*/ 265 w 544"/>
                <a:gd name="T13" fmla="*/ 44 h 769"/>
                <a:gd name="T14" fmla="*/ 284 w 544"/>
                <a:gd name="T15" fmla="*/ 71 h 769"/>
                <a:gd name="T16" fmla="*/ 297 w 544"/>
                <a:gd name="T17" fmla="*/ 103 h 769"/>
                <a:gd name="T18" fmla="*/ 305 w 544"/>
                <a:gd name="T19" fmla="*/ 134 h 769"/>
                <a:gd name="T20" fmla="*/ 310 w 544"/>
                <a:gd name="T21" fmla="*/ 168 h 769"/>
                <a:gd name="T22" fmla="*/ 314 w 544"/>
                <a:gd name="T23" fmla="*/ 202 h 769"/>
                <a:gd name="T24" fmla="*/ 318 w 544"/>
                <a:gd name="T25" fmla="*/ 238 h 769"/>
                <a:gd name="T26" fmla="*/ 320 w 544"/>
                <a:gd name="T27" fmla="*/ 270 h 769"/>
                <a:gd name="T28" fmla="*/ 324 w 544"/>
                <a:gd name="T29" fmla="*/ 297 h 769"/>
                <a:gd name="T30" fmla="*/ 326 w 544"/>
                <a:gd name="T31" fmla="*/ 322 h 769"/>
                <a:gd name="T32" fmla="*/ 419 w 544"/>
                <a:gd name="T33" fmla="*/ 527 h 769"/>
                <a:gd name="T34" fmla="*/ 445 w 544"/>
                <a:gd name="T35" fmla="*/ 554 h 769"/>
                <a:gd name="T36" fmla="*/ 472 w 544"/>
                <a:gd name="T37" fmla="*/ 586 h 769"/>
                <a:gd name="T38" fmla="*/ 493 w 544"/>
                <a:gd name="T39" fmla="*/ 616 h 769"/>
                <a:gd name="T40" fmla="*/ 506 w 544"/>
                <a:gd name="T41" fmla="*/ 641 h 769"/>
                <a:gd name="T42" fmla="*/ 519 w 544"/>
                <a:gd name="T43" fmla="*/ 664 h 769"/>
                <a:gd name="T44" fmla="*/ 529 w 544"/>
                <a:gd name="T45" fmla="*/ 689 h 769"/>
                <a:gd name="T46" fmla="*/ 539 w 544"/>
                <a:gd name="T47" fmla="*/ 715 h 769"/>
                <a:gd name="T48" fmla="*/ 544 w 544"/>
                <a:gd name="T49" fmla="*/ 740 h 769"/>
                <a:gd name="T50" fmla="*/ 539 w 544"/>
                <a:gd name="T51" fmla="*/ 765 h 769"/>
                <a:gd name="T52" fmla="*/ 514 w 544"/>
                <a:gd name="T53" fmla="*/ 767 h 769"/>
                <a:gd name="T54" fmla="*/ 481 w 544"/>
                <a:gd name="T55" fmla="*/ 751 h 769"/>
                <a:gd name="T56" fmla="*/ 445 w 544"/>
                <a:gd name="T57" fmla="*/ 725 h 769"/>
                <a:gd name="T58" fmla="*/ 415 w 544"/>
                <a:gd name="T59" fmla="*/ 702 h 769"/>
                <a:gd name="T60" fmla="*/ 130 w 544"/>
                <a:gd name="T61" fmla="*/ 358 h 769"/>
                <a:gd name="T62" fmla="*/ 107 w 544"/>
                <a:gd name="T63" fmla="*/ 341 h 769"/>
                <a:gd name="T64" fmla="*/ 82 w 544"/>
                <a:gd name="T65" fmla="*/ 320 h 769"/>
                <a:gd name="T66" fmla="*/ 54 w 544"/>
                <a:gd name="T67" fmla="*/ 289 h 769"/>
                <a:gd name="T68" fmla="*/ 29 w 544"/>
                <a:gd name="T69" fmla="*/ 253 h 769"/>
                <a:gd name="T70" fmla="*/ 8 w 544"/>
                <a:gd name="T71" fmla="*/ 215 h 769"/>
                <a:gd name="T72" fmla="*/ 0 w 544"/>
                <a:gd name="T73" fmla="*/ 181 h 769"/>
                <a:gd name="T74" fmla="*/ 0 w 544"/>
                <a:gd name="T75" fmla="*/ 151 h 769"/>
                <a:gd name="T76" fmla="*/ 10 w 544"/>
                <a:gd name="T77" fmla="*/ 120 h 769"/>
                <a:gd name="T78" fmla="*/ 25 w 544"/>
                <a:gd name="T79" fmla="*/ 99 h 769"/>
                <a:gd name="T80" fmla="*/ 57 w 544"/>
                <a:gd name="T81" fmla="*/ 77 h 769"/>
                <a:gd name="T82" fmla="*/ 78 w 544"/>
                <a:gd name="T83" fmla="*/ 88 h 769"/>
                <a:gd name="T84" fmla="*/ 59 w 544"/>
                <a:gd name="T85" fmla="*/ 99 h 769"/>
                <a:gd name="T86" fmla="*/ 31 w 544"/>
                <a:gd name="T87" fmla="*/ 122 h 769"/>
                <a:gd name="T88" fmla="*/ 31 w 544"/>
                <a:gd name="T89" fmla="*/ 137 h 769"/>
                <a:gd name="T90" fmla="*/ 56 w 544"/>
                <a:gd name="T91" fmla="*/ 141 h 769"/>
                <a:gd name="T92" fmla="*/ 61 w 544"/>
                <a:gd name="T93" fmla="*/ 162 h 769"/>
                <a:gd name="T94" fmla="*/ 50 w 544"/>
                <a:gd name="T95" fmla="*/ 187 h 769"/>
                <a:gd name="T96" fmla="*/ 196 w 544"/>
                <a:gd name="T97" fmla="*/ 181 h 769"/>
                <a:gd name="T98" fmla="*/ 185 w 544"/>
                <a:gd name="T99" fmla="*/ 153 h 769"/>
                <a:gd name="T100" fmla="*/ 181 w 544"/>
                <a:gd name="T101" fmla="*/ 118 h 769"/>
                <a:gd name="T102" fmla="*/ 192 w 544"/>
                <a:gd name="T103" fmla="*/ 88 h 769"/>
                <a:gd name="T104" fmla="*/ 213 w 544"/>
                <a:gd name="T105" fmla="*/ 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4" h="769">
                  <a:moveTo>
                    <a:pt x="95" y="44"/>
                  </a:moveTo>
                  <a:lnTo>
                    <a:pt x="97" y="40"/>
                  </a:lnTo>
                  <a:lnTo>
                    <a:pt x="99" y="35"/>
                  </a:lnTo>
                  <a:lnTo>
                    <a:pt x="103" y="31"/>
                  </a:lnTo>
                  <a:lnTo>
                    <a:pt x="105" y="27"/>
                  </a:lnTo>
                  <a:lnTo>
                    <a:pt x="109" y="23"/>
                  </a:lnTo>
                  <a:lnTo>
                    <a:pt x="114" y="19"/>
                  </a:lnTo>
                  <a:lnTo>
                    <a:pt x="120" y="16"/>
                  </a:lnTo>
                  <a:lnTo>
                    <a:pt x="126" y="10"/>
                  </a:lnTo>
                  <a:lnTo>
                    <a:pt x="130" y="8"/>
                  </a:lnTo>
                  <a:lnTo>
                    <a:pt x="133" y="6"/>
                  </a:lnTo>
                  <a:lnTo>
                    <a:pt x="137" y="6"/>
                  </a:lnTo>
                  <a:lnTo>
                    <a:pt x="143" y="4"/>
                  </a:lnTo>
                  <a:lnTo>
                    <a:pt x="147" y="2"/>
                  </a:lnTo>
                  <a:lnTo>
                    <a:pt x="152" y="2"/>
                  </a:lnTo>
                  <a:lnTo>
                    <a:pt x="156" y="0"/>
                  </a:lnTo>
                  <a:lnTo>
                    <a:pt x="162" y="0"/>
                  </a:lnTo>
                  <a:lnTo>
                    <a:pt x="168" y="0"/>
                  </a:lnTo>
                  <a:lnTo>
                    <a:pt x="173" y="0"/>
                  </a:lnTo>
                  <a:lnTo>
                    <a:pt x="181" y="0"/>
                  </a:lnTo>
                  <a:lnTo>
                    <a:pt x="189" y="2"/>
                  </a:lnTo>
                  <a:lnTo>
                    <a:pt x="194" y="2"/>
                  </a:lnTo>
                  <a:lnTo>
                    <a:pt x="200" y="4"/>
                  </a:lnTo>
                  <a:lnTo>
                    <a:pt x="206" y="6"/>
                  </a:lnTo>
                  <a:lnTo>
                    <a:pt x="213" y="8"/>
                  </a:lnTo>
                  <a:lnTo>
                    <a:pt x="219" y="10"/>
                  </a:lnTo>
                  <a:lnTo>
                    <a:pt x="225" y="14"/>
                  </a:lnTo>
                  <a:lnTo>
                    <a:pt x="230" y="16"/>
                  </a:lnTo>
                  <a:lnTo>
                    <a:pt x="236" y="19"/>
                  </a:lnTo>
                  <a:lnTo>
                    <a:pt x="242" y="23"/>
                  </a:lnTo>
                  <a:lnTo>
                    <a:pt x="246" y="27"/>
                  </a:lnTo>
                  <a:lnTo>
                    <a:pt x="251" y="31"/>
                  </a:lnTo>
                  <a:lnTo>
                    <a:pt x="255" y="35"/>
                  </a:lnTo>
                  <a:lnTo>
                    <a:pt x="259" y="40"/>
                  </a:lnTo>
                  <a:lnTo>
                    <a:pt x="265" y="44"/>
                  </a:lnTo>
                  <a:lnTo>
                    <a:pt x="268" y="50"/>
                  </a:lnTo>
                  <a:lnTo>
                    <a:pt x="274" y="56"/>
                  </a:lnTo>
                  <a:lnTo>
                    <a:pt x="276" y="59"/>
                  </a:lnTo>
                  <a:lnTo>
                    <a:pt x="280" y="65"/>
                  </a:lnTo>
                  <a:lnTo>
                    <a:pt x="284" y="71"/>
                  </a:lnTo>
                  <a:lnTo>
                    <a:pt x="288" y="78"/>
                  </a:lnTo>
                  <a:lnTo>
                    <a:pt x="289" y="84"/>
                  </a:lnTo>
                  <a:lnTo>
                    <a:pt x="291" y="90"/>
                  </a:lnTo>
                  <a:lnTo>
                    <a:pt x="295" y="96"/>
                  </a:lnTo>
                  <a:lnTo>
                    <a:pt x="297" y="103"/>
                  </a:lnTo>
                  <a:lnTo>
                    <a:pt x="299" y="109"/>
                  </a:lnTo>
                  <a:lnTo>
                    <a:pt x="301" y="115"/>
                  </a:lnTo>
                  <a:lnTo>
                    <a:pt x="303" y="122"/>
                  </a:lnTo>
                  <a:lnTo>
                    <a:pt x="305" y="128"/>
                  </a:lnTo>
                  <a:lnTo>
                    <a:pt x="305" y="134"/>
                  </a:lnTo>
                  <a:lnTo>
                    <a:pt x="307" y="141"/>
                  </a:lnTo>
                  <a:lnTo>
                    <a:pt x="308" y="149"/>
                  </a:lnTo>
                  <a:lnTo>
                    <a:pt x="310" y="154"/>
                  </a:lnTo>
                  <a:lnTo>
                    <a:pt x="310" y="162"/>
                  </a:lnTo>
                  <a:lnTo>
                    <a:pt x="310" y="168"/>
                  </a:lnTo>
                  <a:lnTo>
                    <a:pt x="312" y="175"/>
                  </a:lnTo>
                  <a:lnTo>
                    <a:pt x="312" y="181"/>
                  </a:lnTo>
                  <a:lnTo>
                    <a:pt x="312" y="189"/>
                  </a:lnTo>
                  <a:lnTo>
                    <a:pt x="312" y="196"/>
                  </a:lnTo>
                  <a:lnTo>
                    <a:pt x="314" y="202"/>
                  </a:lnTo>
                  <a:lnTo>
                    <a:pt x="314" y="210"/>
                  </a:lnTo>
                  <a:lnTo>
                    <a:pt x="314" y="217"/>
                  </a:lnTo>
                  <a:lnTo>
                    <a:pt x="316" y="225"/>
                  </a:lnTo>
                  <a:lnTo>
                    <a:pt x="316" y="231"/>
                  </a:lnTo>
                  <a:lnTo>
                    <a:pt x="318" y="238"/>
                  </a:lnTo>
                  <a:lnTo>
                    <a:pt x="318" y="244"/>
                  </a:lnTo>
                  <a:lnTo>
                    <a:pt x="318" y="251"/>
                  </a:lnTo>
                  <a:lnTo>
                    <a:pt x="320" y="259"/>
                  </a:lnTo>
                  <a:lnTo>
                    <a:pt x="320" y="265"/>
                  </a:lnTo>
                  <a:lnTo>
                    <a:pt x="320" y="270"/>
                  </a:lnTo>
                  <a:lnTo>
                    <a:pt x="322" y="276"/>
                  </a:lnTo>
                  <a:lnTo>
                    <a:pt x="322" y="282"/>
                  </a:lnTo>
                  <a:lnTo>
                    <a:pt x="322" y="288"/>
                  </a:lnTo>
                  <a:lnTo>
                    <a:pt x="322" y="291"/>
                  </a:lnTo>
                  <a:lnTo>
                    <a:pt x="324" y="297"/>
                  </a:lnTo>
                  <a:lnTo>
                    <a:pt x="324" y="301"/>
                  </a:lnTo>
                  <a:lnTo>
                    <a:pt x="326" y="307"/>
                  </a:lnTo>
                  <a:lnTo>
                    <a:pt x="326" y="312"/>
                  </a:lnTo>
                  <a:lnTo>
                    <a:pt x="326" y="318"/>
                  </a:lnTo>
                  <a:lnTo>
                    <a:pt x="326" y="322"/>
                  </a:lnTo>
                  <a:lnTo>
                    <a:pt x="327" y="324"/>
                  </a:lnTo>
                  <a:lnTo>
                    <a:pt x="411" y="520"/>
                  </a:lnTo>
                  <a:lnTo>
                    <a:pt x="411" y="520"/>
                  </a:lnTo>
                  <a:lnTo>
                    <a:pt x="415" y="523"/>
                  </a:lnTo>
                  <a:lnTo>
                    <a:pt x="419" y="527"/>
                  </a:lnTo>
                  <a:lnTo>
                    <a:pt x="426" y="535"/>
                  </a:lnTo>
                  <a:lnTo>
                    <a:pt x="430" y="539"/>
                  </a:lnTo>
                  <a:lnTo>
                    <a:pt x="436" y="542"/>
                  </a:lnTo>
                  <a:lnTo>
                    <a:pt x="440" y="548"/>
                  </a:lnTo>
                  <a:lnTo>
                    <a:pt x="445" y="554"/>
                  </a:lnTo>
                  <a:lnTo>
                    <a:pt x="449" y="559"/>
                  </a:lnTo>
                  <a:lnTo>
                    <a:pt x="455" y="565"/>
                  </a:lnTo>
                  <a:lnTo>
                    <a:pt x="461" y="573"/>
                  </a:lnTo>
                  <a:lnTo>
                    <a:pt x="466" y="580"/>
                  </a:lnTo>
                  <a:lnTo>
                    <a:pt x="472" y="586"/>
                  </a:lnTo>
                  <a:lnTo>
                    <a:pt x="478" y="594"/>
                  </a:lnTo>
                  <a:lnTo>
                    <a:pt x="481" y="601"/>
                  </a:lnTo>
                  <a:lnTo>
                    <a:pt x="489" y="609"/>
                  </a:lnTo>
                  <a:lnTo>
                    <a:pt x="491" y="613"/>
                  </a:lnTo>
                  <a:lnTo>
                    <a:pt x="493" y="616"/>
                  </a:lnTo>
                  <a:lnTo>
                    <a:pt x="497" y="622"/>
                  </a:lnTo>
                  <a:lnTo>
                    <a:pt x="499" y="626"/>
                  </a:lnTo>
                  <a:lnTo>
                    <a:pt x="500" y="632"/>
                  </a:lnTo>
                  <a:lnTo>
                    <a:pt x="504" y="635"/>
                  </a:lnTo>
                  <a:lnTo>
                    <a:pt x="506" y="641"/>
                  </a:lnTo>
                  <a:lnTo>
                    <a:pt x="510" y="645"/>
                  </a:lnTo>
                  <a:lnTo>
                    <a:pt x="512" y="651"/>
                  </a:lnTo>
                  <a:lnTo>
                    <a:pt x="514" y="655"/>
                  </a:lnTo>
                  <a:lnTo>
                    <a:pt x="518" y="658"/>
                  </a:lnTo>
                  <a:lnTo>
                    <a:pt x="519" y="664"/>
                  </a:lnTo>
                  <a:lnTo>
                    <a:pt x="521" y="668"/>
                  </a:lnTo>
                  <a:lnTo>
                    <a:pt x="523" y="674"/>
                  </a:lnTo>
                  <a:lnTo>
                    <a:pt x="525" y="679"/>
                  </a:lnTo>
                  <a:lnTo>
                    <a:pt x="529" y="683"/>
                  </a:lnTo>
                  <a:lnTo>
                    <a:pt x="529" y="689"/>
                  </a:lnTo>
                  <a:lnTo>
                    <a:pt x="531" y="694"/>
                  </a:lnTo>
                  <a:lnTo>
                    <a:pt x="533" y="700"/>
                  </a:lnTo>
                  <a:lnTo>
                    <a:pt x="535" y="704"/>
                  </a:lnTo>
                  <a:lnTo>
                    <a:pt x="537" y="710"/>
                  </a:lnTo>
                  <a:lnTo>
                    <a:pt x="539" y="715"/>
                  </a:lnTo>
                  <a:lnTo>
                    <a:pt x="540" y="721"/>
                  </a:lnTo>
                  <a:lnTo>
                    <a:pt x="542" y="727"/>
                  </a:lnTo>
                  <a:lnTo>
                    <a:pt x="542" y="731"/>
                  </a:lnTo>
                  <a:lnTo>
                    <a:pt x="544" y="736"/>
                  </a:lnTo>
                  <a:lnTo>
                    <a:pt x="544" y="740"/>
                  </a:lnTo>
                  <a:lnTo>
                    <a:pt x="544" y="744"/>
                  </a:lnTo>
                  <a:lnTo>
                    <a:pt x="544" y="750"/>
                  </a:lnTo>
                  <a:lnTo>
                    <a:pt x="542" y="757"/>
                  </a:lnTo>
                  <a:lnTo>
                    <a:pt x="540" y="761"/>
                  </a:lnTo>
                  <a:lnTo>
                    <a:pt x="539" y="765"/>
                  </a:lnTo>
                  <a:lnTo>
                    <a:pt x="533" y="767"/>
                  </a:lnTo>
                  <a:lnTo>
                    <a:pt x="531" y="769"/>
                  </a:lnTo>
                  <a:lnTo>
                    <a:pt x="525" y="767"/>
                  </a:lnTo>
                  <a:lnTo>
                    <a:pt x="519" y="767"/>
                  </a:lnTo>
                  <a:lnTo>
                    <a:pt x="514" y="767"/>
                  </a:lnTo>
                  <a:lnTo>
                    <a:pt x="508" y="765"/>
                  </a:lnTo>
                  <a:lnTo>
                    <a:pt x="500" y="761"/>
                  </a:lnTo>
                  <a:lnTo>
                    <a:pt x="495" y="759"/>
                  </a:lnTo>
                  <a:lnTo>
                    <a:pt x="487" y="753"/>
                  </a:lnTo>
                  <a:lnTo>
                    <a:pt x="481" y="751"/>
                  </a:lnTo>
                  <a:lnTo>
                    <a:pt x="474" y="746"/>
                  </a:lnTo>
                  <a:lnTo>
                    <a:pt x="466" y="742"/>
                  </a:lnTo>
                  <a:lnTo>
                    <a:pt x="459" y="736"/>
                  </a:lnTo>
                  <a:lnTo>
                    <a:pt x="451" y="731"/>
                  </a:lnTo>
                  <a:lnTo>
                    <a:pt x="445" y="725"/>
                  </a:lnTo>
                  <a:lnTo>
                    <a:pt x="438" y="721"/>
                  </a:lnTo>
                  <a:lnTo>
                    <a:pt x="432" y="717"/>
                  </a:lnTo>
                  <a:lnTo>
                    <a:pt x="426" y="712"/>
                  </a:lnTo>
                  <a:lnTo>
                    <a:pt x="421" y="708"/>
                  </a:lnTo>
                  <a:lnTo>
                    <a:pt x="415" y="702"/>
                  </a:lnTo>
                  <a:lnTo>
                    <a:pt x="411" y="698"/>
                  </a:lnTo>
                  <a:lnTo>
                    <a:pt x="407" y="696"/>
                  </a:lnTo>
                  <a:lnTo>
                    <a:pt x="404" y="693"/>
                  </a:lnTo>
                  <a:lnTo>
                    <a:pt x="402" y="691"/>
                  </a:lnTo>
                  <a:lnTo>
                    <a:pt x="130" y="358"/>
                  </a:lnTo>
                  <a:lnTo>
                    <a:pt x="128" y="358"/>
                  </a:lnTo>
                  <a:lnTo>
                    <a:pt x="124" y="354"/>
                  </a:lnTo>
                  <a:lnTo>
                    <a:pt x="118" y="350"/>
                  </a:lnTo>
                  <a:lnTo>
                    <a:pt x="111" y="345"/>
                  </a:lnTo>
                  <a:lnTo>
                    <a:pt x="107" y="341"/>
                  </a:lnTo>
                  <a:lnTo>
                    <a:pt x="103" y="337"/>
                  </a:lnTo>
                  <a:lnTo>
                    <a:pt x="97" y="333"/>
                  </a:lnTo>
                  <a:lnTo>
                    <a:pt x="94" y="329"/>
                  </a:lnTo>
                  <a:lnTo>
                    <a:pt x="88" y="324"/>
                  </a:lnTo>
                  <a:lnTo>
                    <a:pt x="82" y="320"/>
                  </a:lnTo>
                  <a:lnTo>
                    <a:pt x="76" y="314"/>
                  </a:lnTo>
                  <a:lnTo>
                    <a:pt x="73" y="308"/>
                  </a:lnTo>
                  <a:lnTo>
                    <a:pt x="65" y="303"/>
                  </a:lnTo>
                  <a:lnTo>
                    <a:pt x="61" y="295"/>
                  </a:lnTo>
                  <a:lnTo>
                    <a:pt x="54" y="289"/>
                  </a:lnTo>
                  <a:lnTo>
                    <a:pt x="50" y="282"/>
                  </a:lnTo>
                  <a:lnTo>
                    <a:pt x="44" y="274"/>
                  </a:lnTo>
                  <a:lnTo>
                    <a:pt x="38" y="269"/>
                  </a:lnTo>
                  <a:lnTo>
                    <a:pt x="33" y="261"/>
                  </a:lnTo>
                  <a:lnTo>
                    <a:pt x="29" y="253"/>
                  </a:lnTo>
                  <a:lnTo>
                    <a:pt x="23" y="246"/>
                  </a:lnTo>
                  <a:lnTo>
                    <a:pt x="19" y="238"/>
                  </a:lnTo>
                  <a:lnTo>
                    <a:pt x="16" y="231"/>
                  </a:lnTo>
                  <a:lnTo>
                    <a:pt x="12" y="223"/>
                  </a:lnTo>
                  <a:lnTo>
                    <a:pt x="8" y="215"/>
                  </a:lnTo>
                  <a:lnTo>
                    <a:pt x="6" y="208"/>
                  </a:lnTo>
                  <a:lnTo>
                    <a:pt x="4" y="198"/>
                  </a:lnTo>
                  <a:lnTo>
                    <a:pt x="2" y="191"/>
                  </a:lnTo>
                  <a:lnTo>
                    <a:pt x="0" y="187"/>
                  </a:lnTo>
                  <a:lnTo>
                    <a:pt x="0" y="181"/>
                  </a:lnTo>
                  <a:lnTo>
                    <a:pt x="0" y="177"/>
                  </a:lnTo>
                  <a:lnTo>
                    <a:pt x="0" y="173"/>
                  </a:lnTo>
                  <a:lnTo>
                    <a:pt x="0" y="166"/>
                  </a:lnTo>
                  <a:lnTo>
                    <a:pt x="0" y="158"/>
                  </a:lnTo>
                  <a:lnTo>
                    <a:pt x="0" y="151"/>
                  </a:lnTo>
                  <a:lnTo>
                    <a:pt x="2" y="145"/>
                  </a:lnTo>
                  <a:lnTo>
                    <a:pt x="4" y="139"/>
                  </a:lnTo>
                  <a:lnTo>
                    <a:pt x="6" y="134"/>
                  </a:lnTo>
                  <a:lnTo>
                    <a:pt x="8" y="126"/>
                  </a:lnTo>
                  <a:lnTo>
                    <a:pt x="10" y="120"/>
                  </a:lnTo>
                  <a:lnTo>
                    <a:pt x="12" y="116"/>
                  </a:lnTo>
                  <a:lnTo>
                    <a:pt x="16" y="111"/>
                  </a:lnTo>
                  <a:lnTo>
                    <a:pt x="19" y="107"/>
                  </a:lnTo>
                  <a:lnTo>
                    <a:pt x="23" y="103"/>
                  </a:lnTo>
                  <a:lnTo>
                    <a:pt x="25" y="99"/>
                  </a:lnTo>
                  <a:lnTo>
                    <a:pt x="31" y="96"/>
                  </a:lnTo>
                  <a:lnTo>
                    <a:pt x="37" y="88"/>
                  </a:lnTo>
                  <a:lnTo>
                    <a:pt x="44" y="84"/>
                  </a:lnTo>
                  <a:lnTo>
                    <a:pt x="50" y="78"/>
                  </a:lnTo>
                  <a:lnTo>
                    <a:pt x="57" y="77"/>
                  </a:lnTo>
                  <a:lnTo>
                    <a:pt x="61" y="73"/>
                  </a:lnTo>
                  <a:lnTo>
                    <a:pt x="67" y="71"/>
                  </a:lnTo>
                  <a:lnTo>
                    <a:pt x="69" y="71"/>
                  </a:lnTo>
                  <a:lnTo>
                    <a:pt x="71" y="71"/>
                  </a:lnTo>
                  <a:lnTo>
                    <a:pt x="78" y="88"/>
                  </a:lnTo>
                  <a:lnTo>
                    <a:pt x="76" y="88"/>
                  </a:lnTo>
                  <a:lnTo>
                    <a:pt x="75" y="90"/>
                  </a:lnTo>
                  <a:lnTo>
                    <a:pt x="71" y="94"/>
                  </a:lnTo>
                  <a:lnTo>
                    <a:pt x="65" y="97"/>
                  </a:lnTo>
                  <a:lnTo>
                    <a:pt x="59" y="99"/>
                  </a:lnTo>
                  <a:lnTo>
                    <a:pt x="54" y="105"/>
                  </a:lnTo>
                  <a:lnTo>
                    <a:pt x="46" y="109"/>
                  </a:lnTo>
                  <a:lnTo>
                    <a:pt x="40" y="115"/>
                  </a:lnTo>
                  <a:lnTo>
                    <a:pt x="35" y="118"/>
                  </a:lnTo>
                  <a:lnTo>
                    <a:pt x="31" y="122"/>
                  </a:lnTo>
                  <a:lnTo>
                    <a:pt x="27" y="126"/>
                  </a:lnTo>
                  <a:lnTo>
                    <a:pt x="25" y="130"/>
                  </a:lnTo>
                  <a:lnTo>
                    <a:pt x="25" y="134"/>
                  </a:lnTo>
                  <a:lnTo>
                    <a:pt x="29" y="135"/>
                  </a:lnTo>
                  <a:lnTo>
                    <a:pt x="31" y="137"/>
                  </a:lnTo>
                  <a:lnTo>
                    <a:pt x="33" y="137"/>
                  </a:lnTo>
                  <a:lnTo>
                    <a:pt x="37" y="139"/>
                  </a:lnTo>
                  <a:lnTo>
                    <a:pt x="42" y="139"/>
                  </a:lnTo>
                  <a:lnTo>
                    <a:pt x="50" y="139"/>
                  </a:lnTo>
                  <a:lnTo>
                    <a:pt x="56" y="141"/>
                  </a:lnTo>
                  <a:lnTo>
                    <a:pt x="59" y="143"/>
                  </a:lnTo>
                  <a:lnTo>
                    <a:pt x="61" y="147"/>
                  </a:lnTo>
                  <a:lnTo>
                    <a:pt x="63" y="151"/>
                  </a:lnTo>
                  <a:lnTo>
                    <a:pt x="63" y="156"/>
                  </a:lnTo>
                  <a:lnTo>
                    <a:pt x="61" y="162"/>
                  </a:lnTo>
                  <a:lnTo>
                    <a:pt x="61" y="168"/>
                  </a:lnTo>
                  <a:lnTo>
                    <a:pt x="57" y="172"/>
                  </a:lnTo>
                  <a:lnTo>
                    <a:pt x="56" y="177"/>
                  </a:lnTo>
                  <a:lnTo>
                    <a:pt x="54" y="183"/>
                  </a:lnTo>
                  <a:lnTo>
                    <a:pt x="50" y="187"/>
                  </a:lnTo>
                  <a:lnTo>
                    <a:pt x="46" y="194"/>
                  </a:lnTo>
                  <a:lnTo>
                    <a:pt x="46" y="196"/>
                  </a:lnTo>
                  <a:lnTo>
                    <a:pt x="200" y="189"/>
                  </a:lnTo>
                  <a:lnTo>
                    <a:pt x="198" y="187"/>
                  </a:lnTo>
                  <a:lnTo>
                    <a:pt x="196" y="181"/>
                  </a:lnTo>
                  <a:lnTo>
                    <a:pt x="192" y="175"/>
                  </a:lnTo>
                  <a:lnTo>
                    <a:pt x="191" y="172"/>
                  </a:lnTo>
                  <a:lnTo>
                    <a:pt x="189" y="164"/>
                  </a:lnTo>
                  <a:lnTo>
                    <a:pt x="187" y="158"/>
                  </a:lnTo>
                  <a:lnTo>
                    <a:pt x="185" y="153"/>
                  </a:lnTo>
                  <a:lnTo>
                    <a:pt x="183" y="145"/>
                  </a:lnTo>
                  <a:lnTo>
                    <a:pt x="181" y="139"/>
                  </a:lnTo>
                  <a:lnTo>
                    <a:pt x="181" y="132"/>
                  </a:lnTo>
                  <a:lnTo>
                    <a:pt x="181" y="124"/>
                  </a:lnTo>
                  <a:lnTo>
                    <a:pt x="181" y="118"/>
                  </a:lnTo>
                  <a:lnTo>
                    <a:pt x="183" y="111"/>
                  </a:lnTo>
                  <a:lnTo>
                    <a:pt x="185" y="105"/>
                  </a:lnTo>
                  <a:lnTo>
                    <a:pt x="189" y="97"/>
                  </a:lnTo>
                  <a:lnTo>
                    <a:pt x="191" y="94"/>
                  </a:lnTo>
                  <a:lnTo>
                    <a:pt x="192" y="88"/>
                  </a:lnTo>
                  <a:lnTo>
                    <a:pt x="196" y="84"/>
                  </a:lnTo>
                  <a:lnTo>
                    <a:pt x="200" y="78"/>
                  </a:lnTo>
                  <a:lnTo>
                    <a:pt x="204" y="75"/>
                  </a:lnTo>
                  <a:lnTo>
                    <a:pt x="210" y="69"/>
                  </a:lnTo>
                  <a:lnTo>
                    <a:pt x="213" y="69"/>
                  </a:lnTo>
                  <a:lnTo>
                    <a:pt x="141" y="40"/>
                  </a:lnTo>
                  <a:lnTo>
                    <a:pt x="118" y="56"/>
                  </a:lnTo>
                  <a:lnTo>
                    <a:pt x="95" y="44"/>
                  </a:lnTo>
                  <a:lnTo>
                    <a:pt x="95" y="44"/>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2" name="Freeform 596"/>
            <p:cNvSpPr>
              <a:spLocks/>
            </p:cNvSpPr>
            <p:nvPr/>
          </p:nvSpPr>
          <p:spPr bwMode="auto">
            <a:xfrm>
              <a:off x="4835" y="2876"/>
              <a:ext cx="126" cy="126"/>
            </a:xfrm>
            <a:custGeom>
              <a:avLst/>
              <a:gdLst>
                <a:gd name="T0" fmla="*/ 239 w 251"/>
                <a:gd name="T1" fmla="*/ 253 h 253"/>
                <a:gd name="T2" fmla="*/ 243 w 251"/>
                <a:gd name="T3" fmla="*/ 249 h 253"/>
                <a:gd name="T4" fmla="*/ 243 w 251"/>
                <a:gd name="T5" fmla="*/ 242 h 253"/>
                <a:gd name="T6" fmla="*/ 239 w 251"/>
                <a:gd name="T7" fmla="*/ 230 h 253"/>
                <a:gd name="T8" fmla="*/ 236 w 251"/>
                <a:gd name="T9" fmla="*/ 217 h 253"/>
                <a:gd name="T10" fmla="*/ 232 w 251"/>
                <a:gd name="T11" fmla="*/ 202 h 253"/>
                <a:gd name="T12" fmla="*/ 232 w 251"/>
                <a:gd name="T13" fmla="*/ 187 h 253"/>
                <a:gd name="T14" fmla="*/ 238 w 251"/>
                <a:gd name="T15" fmla="*/ 173 h 253"/>
                <a:gd name="T16" fmla="*/ 247 w 251"/>
                <a:gd name="T17" fmla="*/ 162 h 253"/>
                <a:gd name="T18" fmla="*/ 251 w 251"/>
                <a:gd name="T19" fmla="*/ 154 h 253"/>
                <a:gd name="T20" fmla="*/ 245 w 251"/>
                <a:gd name="T21" fmla="*/ 143 h 253"/>
                <a:gd name="T22" fmla="*/ 234 w 251"/>
                <a:gd name="T23" fmla="*/ 135 h 253"/>
                <a:gd name="T24" fmla="*/ 224 w 251"/>
                <a:gd name="T25" fmla="*/ 132 h 253"/>
                <a:gd name="T26" fmla="*/ 213 w 251"/>
                <a:gd name="T27" fmla="*/ 130 h 253"/>
                <a:gd name="T28" fmla="*/ 177 w 251"/>
                <a:gd name="T29" fmla="*/ 151 h 253"/>
                <a:gd name="T30" fmla="*/ 175 w 251"/>
                <a:gd name="T31" fmla="*/ 147 h 253"/>
                <a:gd name="T32" fmla="*/ 169 w 251"/>
                <a:gd name="T33" fmla="*/ 137 h 253"/>
                <a:gd name="T34" fmla="*/ 165 w 251"/>
                <a:gd name="T35" fmla="*/ 130 h 253"/>
                <a:gd name="T36" fmla="*/ 161 w 251"/>
                <a:gd name="T37" fmla="*/ 122 h 253"/>
                <a:gd name="T38" fmla="*/ 158 w 251"/>
                <a:gd name="T39" fmla="*/ 112 h 253"/>
                <a:gd name="T40" fmla="*/ 152 w 251"/>
                <a:gd name="T41" fmla="*/ 105 h 253"/>
                <a:gd name="T42" fmla="*/ 144 w 251"/>
                <a:gd name="T43" fmla="*/ 93 h 253"/>
                <a:gd name="T44" fmla="*/ 137 w 251"/>
                <a:gd name="T45" fmla="*/ 84 h 253"/>
                <a:gd name="T46" fmla="*/ 129 w 251"/>
                <a:gd name="T47" fmla="*/ 74 h 253"/>
                <a:gd name="T48" fmla="*/ 122 w 251"/>
                <a:gd name="T49" fmla="*/ 65 h 253"/>
                <a:gd name="T50" fmla="*/ 112 w 251"/>
                <a:gd name="T51" fmla="*/ 55 h 253"/>
                <a:gd name="T52" fmla="*/ 103 w 251"/>
                <a:gd name="T53" fmla="*/ 46 h 253"/>
                <a:gd name="T54" fmla="*/ 91 w 251"/>
                <a:gd name="T55" fmla="*/ 38 h 253"/>
                <a:gd name="T56" fmla="*/ 80 w 251"/>
                <a:gd name="T57" fmla="*/ 33 h 253"/>
                <a:gd name="T58" fmla="*/ 66 w 251"/>
                <a:gd name="T59" fmla="*/ 25 h 253"/>
                <a:gd name="T60" fmla="*/ 57 w 251"/>
                <a:gd name="T61" fmla="*/ 21 h 253"/>
                <a:gd name="T62" fmla="*/ 45 w 251"/>
                <a:gd name="T63" fmla="*/ 16 h 253"/>
                <a:gd name="T64" fmla="*/ 38 w 251"/>
                <a:gd name="T65" fmla="*/ 12 h 253"/>
                <a:gd name="T66" fmla="*/ 25 w 251"/>
                <a:gd name="T67" fmla="*/ 6 h 253"/>
                <a:gd name="T68" fmla="*/ 15 w 251"/>
                <a:gd name="T69" fmla="*/ 4 h 253"/>
                <a:gd name="T70" fmla="*/ 7 w 251"/>
                <a:gd name="T71" fmla="*/ 0 h 253"/>
                <a:gd name="T72" fmla="*/ 2 w 251"/>
                <a:gd name="T73" fmla="*/ 0 h 253"/>
                <a:gd name="T74" fmla="*/ 0 w 251"/>
                <a:gd name="T75" fmla="*/ 0 h 253"/>
                <a:gd name="T76" fmla="*/ 55 w 251"/>
                <a:gd name="T77" fmla="*/ 54 h 253"/>
                <a:gd name="T78" fmla="*/ 158 w 251"/>
                <a:gd name="T79" fmla="*/ 168 h 253"/>
                <a:gd name="T80" fmla="*/ 150 w 251"/>
                <a:gd name="T81" fmla="*/ 171 h 253"/>
                <a:gd name="T82" fmla="*/ 141 w 251"/>
                <a:gd name="T83" fmla="*/ 173 h 253"/>
                <a:gd name="T84" fmla="*/ 131 w 251"/>
                <a:gd name="T85" fmla="*/ 179 h 253"/>
                <a:gd name="T86" fmla="*/ 122 w 251"/>
                <a:gd name="T87" fmla="*/ 183 h 253"/>
                <a:gd name="T88" fmla="*/ 114 w 251"/>
                <a:gd name="T89" fmla="*/ 189 h 253"/>
                <a:gd name="T90" fmla="*/ 108 w 251"/>
                <a:gd name="T91" fmla="*/ 196 h 253"/>
                <a:gd name="T92" fmla="*/ 114 w 251"/>
                <a:gd name="T93" fmla="*/ 200 h 253"/>
                <a:gd name="T94" fmla="*/ 125 w 251"/>
                <a:gd name="T95" fmla="*/ 202 h 253"/>
                <a:gd name="T96" fmla="*/ 139 w 251"/>
                <a:gd name="T97" fmla="*/ 204 h 253"/>
                <a:gd name="T98" fmla="*/ 144 w 251"/>
                <a:gd name="T99" fmla="*/ 204 h 253"/>
                <a:gd name="T100" fmla="*/ 234 w 251"/>
                <a:gd name="T101"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53">
                  <a:moveTo>
                    <a:pt x="234" y="253"/>
                  </a:moveTo>
                  <a:lnTo>
                    <a:pt x="239" y="253"/>
                  </a:lnTo>
                  <a:lnTo>
                    <a:pt x="241" y="253"/>
                  </a:lnTo>
                  <a:lnTo>
                    <a:pt x="243" y="249"/>
                  </a:lnTo>
                  <a:lnTo>
                    <a:pt x="243" y="247"/>
                  </a:lnTo>
                  <a:lnTo>
                    <a:pt x="243" y="242"/>
                  </a:lnTo>
                  <a:lnTo>
                    <a:pt x="241" y="238"/>
                  </a:lnTo>
                  <a:lnTo>
                    <a:pt x="239" y="230"/>
                  </a:lnTo>
                  <a:lnTo>
                    <a:pt x="239" y="225"/>
                  </a:lnTo>
                  <a:lnTo>
                    <a:pt x="236" y="217"/>
                  </a:lnTo>
                  <a:lnTo>
                    <a:pt x="234" y="209"/>
                  </a:lnTo>
                  <a:lnTo>
                    <a:pt x="232" y="202"/>
                  </a:lnTo>
                  <a:lnTo>
                    <a:pt x="232" y="194"/>
                  </a:lnTo>
                  <a:lnTo>
                    <a:pt x="232" y="187"/>
                  </a:lnTo>
                  <a:lnTo>
                    <a:pt x="234" y="179"/>
                  </a:lnTo>
                  <a:lnTo>
                    <a:pt x="238" y="173"/>
                  </a:lnTo>
                  <a:lnTo>
                    <a:pt x="243" y="168"/>
                  </a:lnTo>
                  <a:lnTo>
                    <a:pt x="247" y="162"/>
                  </a:lnTo>
                  <a:lnTo>
                    <a:pt x="251" y="158"/>
                  </a:lnTo>
                  <a:lnTo>
                    <a:pt x="251" y="154"/>
                  </a:lnTo>
                  <a:lnTo>
                    <a:pt x="251" y="151"/>
                  </a:lnTo>
                  <a:lnTo>
                    <a:pt x="245" y="143"/>
                  </a:lnTo>
                  <a:lnTo>
                    <a:pt x="239" y="137"/>
                  </a:lnTo>
                  <a:lnTo>
                    <a:pt x="234" y="135"/>
                  </a:lnTo>
                  <a:lnTo>
                    <a:pt x="228" y="133"/>
                  </a:lnTo>
                  <a:lnTo>
                    <a:pt x="224" y="132"/>
                  </a:lnTo>
                  <a:lnTo>
                    <a:pt x="220" y="132"/>
                  </a:lnTo>
                  <a:lnTo>
                    <a:pt x="213" y="130"/>
                  </a:lnTo>
                  <a:lnTo>
                    <a:pt x="211" y="130"/>
                  </a:lnTo>
                  <a:lnTo>
                    <a:pt x="177" y="151"/>
                  </a:lnTo>
                  <a:lnTo>
                    <a:pt x="177" y="151"/>
                  </a:lnTo>
                  <a:lnTo>
                    <a:pt x="175" y="147"/>
                  </a:lnTo>
                  <a:lnTo>
                    <a:pt x="173" y="143"/>
                  </a:lnTo>
                  <a:lnTo>
                    <a:pt x="169" y="137"/>
                  </a:lnTo>
                  <a:lnTo>
                    <a:pt x="167" y="133"/>
                  </a:lnTo>
                  <a:lnTo>
                    <a:pt x="165" y="130"/>
                  </a:lnTo>
                  <a:lnTo>
                    <a:pt x="163" y="126"/>
                  </a:lnTo>
                  <a:lnTo>
                    <a:pt x="161" y="122"/>
                  </a:lnTo>
                  <a:lnTo>
                    <a:pt x="160" y="116"/>
                  </a:lnTo>
                  <a:lnTo>
                    <a:pt x="158" y="112"/>
                  </a:lnTo>
                  <a:lnTo>
                    <a:pt x="154" y="109"/>
                  </a:lnTo>
                  <a:lnTo>
                    <a:pt x="152" y="105"/>
                  </a:lnTo>
                  <a:lnTo>
                    <a:pt x="148" y="99"/>
                  </a:lnTo>
                  <a:lnTo>
                    <a:pt x="144" y="93"/>
                  </a:lnTo>
                  <a:lnTo>
                    <a:pt x="141" y="90"/>
                  </a:lnTo>
                  <a:lnTo>
                    <a:pt x="137" y="84"/>
                  </a:lnTo>
                  <a:lnTo>
                    <a:pt x="133" y="78"/>
                  </a:lnTo>
                  <a:lnTo>
                    <a:pt x="129" y="74"/>
                  </a:lnTo>
                  <a:lnTo>
                    <a:pt x="125" y="69"/>
                  </a:lnTo>
                  <a:lnTo>
                    <a:pt x="122" y="65"/>
                  </a:lnTo>
                  <a:lnTo>
                    <a:pt x="116" y="59"/>
                  </a:lnTo>
                  <a:lnTo>
                    <a:pt x="112" y="55"/>
                  </a:lnTo>
                  <a:lnTo>
                    <a:pt x="106" y="50"/>
                  </a:lnTo>
                  <a:lnTo>
                    <a:pt x="103" y="46"/>
                  </a:lnTo>
                  <a:lnTo>
                    <a:pt x="95" y="42"/>
                  </a:lnTo>
                  <a:lnTo>
                    <a:pt x="91" y="38"/>
                  </a:lnTo>
                  <a:lnTo>
                    <a:pt x="85" y="35"/>
                  </a:lnTo>
                  <a:lnTo>
                    <a:pt x="80" y="33"/>
                  </a:lnTo>
                  <a:lnTo>
                    <a:pt x="72" y="29"/>
                  </a:lnTo>
                  <a:lnTo>
                    <a:pt x="66" y="25"/>
                  </a:lnTo>
                  <a:lnTo>
                    <a:pt x="61" y="23"/>
                  </a:lnTo>
                  <a:lnTo>
                    <a:pt x="57" y="21"/>
                  </a:lnTo>
                  <a:lnTo>
                    <a:pt x="51" y="17"/>
                  </a:lnTo>
                  <a:lnTo>
                    <a:pt x="45" y="16"/>
                  </a:lnTo>
                  <a:lnTo>
                    <a:pt x="42" y="14"/>
                  </a:lnTo>
                  <a:lnTo>
                    <a:pt x="38" y="12"/>
                  </a:lnTo>
                  <a:lnTo>
                    <a:pt x="30" y="8"/>
                  </a:lnTo>
                  <a:lnTo>
                    <a:pt x="25" y="6"/>
                  </a:lnTo>
                  <a:lnTo>
                    <a:pt x="19" y="4"/>
                  </a:lnTo>
                  <a:lnTo>
                    <a:pt x="15" y="4"/>
                  </a:lnTo>
                  <a:lnTo>
                    <a:pt x="9" y="2"/>
                  </a:lnTo>
                  <a:lnTo>
                    <a:pt x="7" y="0"/>
                  </a:lnTo>
                  <a:lnTo>
                    <a:pt x="4" y="0"/>
                  </a:lnTo>
                  <a:lnTo>
                    <a:pt x="2" y="0"/>
                  </a:lnTo>
                  <a:lnTo>
                    <a:pt x="0" y="0"/>
                  </a:lnTo>
                  <a:lnTo>
                    <a:pt x="0" y="0"/>
                  </a:lnTo>
                  <a:lnTo>
                    <a:pt x="17" y="54"/>
                  </a:lnTo>
                  <a:lnTo>
                    <a:pt x="55" y="54"/>
                  </a:lnTo>
                  <a:lnTo>
                    <a:pt x="127" y="84"/>
                  </a:lnTo>
                  <a:lnTo>
                    <a:pt x="158" y="168"/>
                  </a:lnTo>
                  <a:lnTo>
                    <a:pt x="156" y="168"/>
                  </a:lnTo>
                  <a:lnTo>
                    <a:pt x="150" y="171"/>
                  </a:lnTo>
                  <a:lnTo>
                    <a:pt x="144" y="171"/>
                  </a:lnTo>
                  <a:lnTo>
                    <a:pt x="141" y="173"/>
                  </a:lnTo>
                  <a:lnTo>
                    <a:pt x="137" y="175"/>
                  </a:lnTo>
                  <a:lnTo>
                    <a:pt x="131" y="179"/>
                  </a:lnTo>
                  <a:lnTo>
                    <a:pt x="127" y="181"/>
                  </a:lnTo>
                  <a:lnTo>
                    <a:pt x="122" y="183"/>
                  </a:lnTo>
                  <a:lnTo>
                    <a:pt x="118" y="185"/>
                  </a:lnTo>
                  <a:lnTo>
                    <a:pt x="114" y="189"/>
                  </a:lnTo>
                  <a:lnTo>
                    <a:pt x="108" y="192"/>
                  </a:lnTo>
                  <a:lnTo>
                    <a:pt x="108" y="196"/>
                  </a:lnTo>
                  <a:lnTo>
                    <a:pt x="110" y="198"/>
                  </a:lnTo>
                  <a:lnTo>
                    <a:pt x="114" y="200"/>
                  </a:lnTo>
                  <a:lnTo>
                    <a:pt x="120" y="200"/>
                  </a:lnTo>
                  <a:lnTo>
                    <a:pt x="125" y="202"/>
                  </a:lnTo>
                  <a:lnTo>
                    <a:pt x="131" y="202"/>
                  </a:lnTo>
                  <a:lnTo>
                    <a:pt x="139" y="204"/>
                  </a:lnTo>
                  <a:lnTo>
                    <a:pt x="142" y="204"/>
                  </a:lnTo>
                  <a:lnTo>
                    <a:pt x="144" y="204"/>
                  </a:lnTo>
                  <a:lnTo>
                    <a:pt x="139" y="253"/>
                  </a:lnTo>
                  <a:lnTo>
                    <a:pt x="234" y="253"/>
                  </a:lnTo>
                  <a:lnTo>
                    <a:pt x="234" y="25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3" name="Freeform 597"/>
            <p:cNvSpPr>
              <a:spLocks/>
            </p:cNvSpPr>
            <p:nvPr/>
          </p:nvSpPr>
          <p:spPr bwMode="auto">
            <a:xfrm>
              <a:off x="4823" y="3087"/>
              <a:ext cx="313" cy="341"/>
            </a:xfrm>
            <a:custGeom>
              <a:avLst/>
              <a:gdLst>
                <a:gd name="T0" fmla="*/ 103 w 626"/>
                <a:gd name="T1" fmla="*/ 57 h 683"/>
                <a:gd name="T2" fmla="*/ 131 w 626"/>
                <a:gd name="T3" fmla="*/ 27 h 683"/>
                <a:gd name="T4" fmla="*/ 169 w 626"/>
                <a:gd name="T5" fmla="*/ 2 h 683"/>
                <a:gd name="T6" fmla="*/ 194 w 626"/>
                <a:gd name="T7" fmla="*/ 4 h 683"/>
                <a:gd name="T8" fmla="*/ 221 w 626"/>
                <a:gd name="T9" fmla="*/ 35 h 683"/>
                <a:gd name="T10" fmla="*/ 234 w 626"/>
                <a:gd name="T11" fmla="*/ 56 h 683"/>
                <a:gd name="T12" fmla="*/ 251 w 626"/>
                <a:gd name="T13" fmla="*/ 80 h 683"/>
                <a:gd name="T14" fmla="*/ 266 w 626"/>
                <a:gd name="T15" fmla="*/ 105 h 683"/>
                <a:gd name="T16" fmla="*/ 282 w 626"/>
                <a:gd name="T17" fmla="*/ 132 h 683"/>
                <a:gd name="T18" fmla="*/ 297 w 626"/>
                <a:gd name="T19" fmla="*/ 156 h 683"/>
                <a:gd name="T20" fmla="*/ 308 w 626"/>
                <a:gd name="T21" fmla="*/ 179 h 683"/>
                <a:gd name="T22" fmla="*/ 323 w 626"/>
                <a:gd name="T23" fmla="*/ 206 h 683"/>
                <a:gd name="T24" fmla="*/ 333 w 626"/>
                <a:gd name="T25" fmla="*/ 221 h 683"/>
                <a:gd name="T26" fmla="*/ 356 w 626"/>
                <a:gd name="T27" fmla="*/ 242 h 683"/>
                <a:gd name="T28" fmla="*/ 379 w 626"/>
                <a:gd name="T29" fmla="*/ 261 h 683"/>
                <a:gd name="T30" fmla="*/ 405 w 626"/>
                <a:gd name="T31" fmla="*/ 286 h 683"/>
                <a:gd name="T32" fmla="*/ 434 w 626"/>
                <a:gd name="T33" fmla="*/ 316 h 683"/>
                <a:gd name="T34" fmla="*/ 468 w 626"/>
                <a:gd name="T35" fmla="*/ 350 h 683"/>
                <a:gd name="T36" fmla="*/ 498 w 626"/>
                <a:gd name="T37" fmla="*/ 386 h 683"/>
                <a:gd name="T38" fmla="*/ 531 w 626"/>
                <a:gd name="T39" fmla="*/ 426 h 683"/>
                <a:gd name="T40" fmla="*/ 559 w 626"/>
                <a:gd name="T41" fmla="*/ 468 h 683"/>
                <a:gd name="T42" fmla="*/ 586 w 626"/>
                <a:gd name="T43" fmla="*/ 512 h 683"/>
                <a:gd name="T44" fmla="*/ 605 w 626"/>
                <a:gd name="T45" fmla="*/ 556 h 683"/>
                <a:gd name="T46" fmla="*/ 620 w 626"/>
                <a:gd name="T47" fmla="*/ 601 h 683"/>
                <a:gd name="T48" fmla="*/ 624 w 626"/>
                <a:gd name="T49" fmla="*/ 641 h 683"/>
                <a:gd name="T50" fmla="*/ 626 w 626"/>
                <a:gd name="T51" fmla="*/ 668 h 683"/>
                <a:gd name="T52" fmla="*/ 612 w 626"/>
                <a:gd name="T53" fmla="*/ 681 h 683"/>
                <a:gd name="T54" fmla="*/ 588 w 626"/>
                <a:gd name="T55" fmla="*/ 658 h 683"/>
                <a:gd name="T56" fmla="*/ 567 w 626"/>
                <a:gd name="T57" fmla="*/ 628 h 683"/>
                <a:gd name="T58" fmla="*/ 552 w 626"/>
                <a:gd name="T59" fmla="*/ 603 h 683"/>
                <a:gd name="T60" fmla="*/ 534 w 626"/>
                <a:gd name="T61" fmla="*/ 578 h 683"/>
                <a:gd name="T62" fmla="*/ 517 w 626"/>
                <a:gd name="T63" fmla="*/ 556 h 683"/>
                <a:gd name="T64" fmla="*/ 498 w 626"/>
                <a:gd name="T65" fmla="*/ 527 h 683"/>
                <a:gd name="T66" fmla="*/ 280 w 626"/>
                <a:gd name="T67" fmla="*/ 365 h 683"/>
                <a:gd name="T68" fmla="*/ 255 w 626"/>
                <a:gd name="T69" fmla="*/ 364 h 683"/>
                <a:gd name="T70" fmla="*/ 234 w 626"/>
                <a:gd name="T71" fmla="*/ 360 h 683"/>
                <a:gd name="T72" fmla="*/ 209 w 626"/>
                <a:gd name="T73" fmla="*/ 356 h 683"/>
                <a:gd name="T74" fmla="*/ 179 w 626"/>
                <a:gd name="T75" fmla="*/ 352 h 683"/>
                <a:gd name="T76" fmla="*/ 150 w 626"/>
                <a:gd name="T77" fmla="*/ 346 h 683"/>
                <a:gd name="T78" fmla="*/ 118 w 626"/>
                <a:gd name="T79" fmla="*/ 337 h 683"/>
                <a:gd name="T80" fmla="*/ 88 w 626"/>
                <a:gd name="T81" fmla="*/ 327 h 683"/>
                <a:gd name="T82" fmla="*/ 61 w 626"/>
                <a:gd name="T83" fmla="*/ 316 h 683"/>
                <a:gd name="T84" fmla="*/ 36 w 626"/>
                <a:gd name="T85" fmla="*/ 301 h 683"/>
                <a:gd name="T86" fmla="*/ 13 w 626"/>
                <a:gd name="T87" fmla="*/ 280 h 683"/>
                <a:gd name="T88" fmla="*/ 0 w 626"/>
                <a:gd name="T89" fmla="*/ 249 h 683"/>
                <a:gd name="T90" fmla="*/ 0 w 626"/>
                <a:gd name="T91" fmla="*/ 217 h 683"/>
                <a:gd name="T92" fmla="*/ 8 w 626"/>
                <a:gd name="T93" fmla="*/ 187 h 683"/>
                <a:gd name="T94" fmla="*/ 23 w 626"/>
                <a:gd name="T95" fmla="*/ 162 h 683"/>
                <a:gd name="T96" fmla="*/ 42 w 626"/>
                <a:gd name="T97" fmla="*/ 143 h 683"/>
                <a:gd name="T98" fmla="*/ 69 w 626"/>
                <a:gd name="T99" fmla="*/ 126 h 683"/>
                <a:gd name="T100" fmla="*/ 67 w 626"/>
                <a:gd name="T101" fmla="*/ 143 h 683"/>
                <a:gd name="T102" fmla="*/ 46 w 626"/>
                <a:gd name="T103" fmla="*/ 173 h 683"/>
                <a:gd name="T104" fmla="*/ 32 w 626"/>
                <a:gd name="T105" fmla="*/ 204 h 683"/>
                <a:gd name="T106" fmla="*/ 50 w 626"/>
                <a:gd name="T107" fmla="*/ 215 h 683"/>
                <a:gd name="T108" fmla="*/ 86 w 626"/>
                <a:gd name="T109" fmla="*/ 210 h 683"/>
                <a:gd name="T110" fmla="*/ 114 w 626"/>
                <a:gd name="T111" fmla="*/ 204 h 683"/>
                <a:gd name="T112" fmla="*/ 171 w 626"/>
                <a:gd name="T113" fmla="*/ 109 h 683"/>
                <a:gd name="T114" fmla="*/ 190 w 626"/>
                <a:gd name="T115" fmla="*/ 92 h 683"/>
                <a:gd name="T116" fmla="*/ 188 w 626"/>
                <a:gd name="T117" fmla="*/ 61 h 683"/>
                <a:gd name="T118" fmla="*/ 175 w 626"/>
                <a:gd name="T119" fmla="*/ 40 h 683"/>
                <a:gd name="T120" fmla="*/ 150 w 626"/>
                <a:gd name="T121" fmla="*/ 31 h 683"/>
                <a:gd name="T122" fmla="*/ 131 w 626"/>
                <a:gd name="T123" fmla="*/ 40 h 683"/>
                <a:gd name="T124" fmla="*/ 95 w 626"/>
                <a:gd name="T125" fmla="*/ 69 h 6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6" h="683">
                  <a:moveTo>
                    <a:pt x="95" y="69"/>
                  </a:moveTo>
                  <a:lnTo>
                    <a:pt x="95" y="67"/>
                  </a:lnTo>
                  <a:lnTo>
                    <a:pt x="97" y="65"/>
                  </a:lnTo>
                  <a:lnTo>
                    <a:pt x="99" y="61"/>
                  </a:lnTo>
                  <a:lnTo>
                    <a:pt x="103" y="57"/>
                  </a:lnTo>
                  <a:lnTo>
                    <a:pt x="108" y="52"/>
                  </a:lnTo>
                  <a:lnTo>
                    <a:pt x="112" y="46"/>
                  </a:lnTo>
                  <a:lnTo>
                    <a:pt x="120" y="40"/>
                  </a:lnTo>
                  <a:lnTo>
                    <a:pt x="126" y="35"/>
                  </a:lnTo>
                  <a:lnTo>
                    <a:pt x="131" y="27"/>
                  </a:lnTo>
                  <a:lnTo>
                    <a:pt x="139" y="21"/>
                  </a:lnTo>
                  <a:lnTo>
                    <a:pt x="147" y="14"/>
                  </a:lnTo>
                  <a:lnTo>
                    <a:pt x="154" y="10"/>
                  </a:lnTo>
                  <a:lnTo>
                    <a:pt x="162" y="4"/>
                  </a:lnTo>
                  <a:lnTo>
                    <a:pt x="169" y="2"/>
                  </a:lnTo>
                  <a:lnTo>
                    <a:pt x="177" y="0"/>
                  </a:lnTo>
                  <a:lnTo>
                    <a:pt x="183" y="0"/>
                  </a:lnTo>
                  <a:lnTo>
                    <a:pt x="185" y="0"/>
                  </a:lnTo>
                  <a:lnTo>
                    <a:pt x="190" y="2"/>
                  </a:lnTo>
                  <a:lnTo>
                    <a:pt x="194" y="4"/>
                  </a:lnTo>
                  <a:lnTo>
                    <a:pt x="198" y="10"/>
                  </a:lnTo>
                  <a:lnTo>
                    <a:pt x="204" y="14"/>
                  </a:lnTo>
                  <a:lnTo>
                    <a:pt x="209" y="21"/>
                  </a:lnTo>
                  <a:lnTo>
                    <a:pt x="215" y="27"/>
                  </a:lnTo>
                  <a:lnTo>
                    <a:pt x="221" y="35"/>
                  </a:lnTo>
                  <a:lnTo>
                    <a:pt x="223" y="38"/>
                  </a:lnTo>
                  <a:lnTo>
                    <a:pt x="226" y="42"/>
                  </a:lnTo>
                  <a:lnTo>
                    <a:pt x="230" y="46"/>
                  </a:lnTo>
                  <a:lnTo>
                    <a:pt x="232" y="52"/>
                  </a:lnTo>
                  <a:lnTo>
                    <a:pt x="234" y="56"/>
                  </a:lnTo>
                  <a:lnTo>
                    <a:pt x="238" y="61"/>
                  </a:lnTo>
                  <a:lnTo>
                    <a:pt x="242" y="65"/>
                  </a:lnTo>
                  <a:lnTo>
                    <a:pt x="245" y="71"/>
                  </a:lnTo>
                  <a:lnTo>
                    <a:pt x="247" y="75"/>
                  </a:lnTo>
                  <a:lnTo>
                    <a:pt x="251" y="80"/>
                  </a:lnTo>
                  <a:lnTo>
                    <a:pt x="253" y="84"/>
                  </a:lnTo>
                  <a:lnTo>
                    <a:pt x="257" y="90"/>
                  </a:lnTo>
                  <a:lnTo>
                    <a:pt x="261" y="95"/>
                  </a:lnTo>
                  <a:lnTo>
                    <a:pt x="264" y="99"/>
                  </a:lnTo>
                  <a:lnTo>
                    <a:pt x="266" y="105"/>
                  </a:lnTo>
                  <a:lnTo>
                    <a:pt x="270" y="111"/>
                  </a:lnTo>
                  <a:lnTo>
                    <a:pt x="272" y="116"/>
                  </a:lnTo>
                  <a:lnTo>
                    <a:pt x="276" y="122"/>
                  </a:lnTo>
                  <a:lnTo>
                    <a:pt x="280" y="126"/>
                  </a:lnTo>
                  <a:lnTo>
                    <a:pt x="282" y="132"/>
                  </a:lnTo>
                  <a:lnTo>
                    <a:pt x="283" y="135"/>
                  </a:lnTo>
                  <a:lnTo>
                    <a:pt x="287" y="141"/>
                  </a:lnTo>
                  <a:lnTo>
                    <a:pt x="291" y="145"/>
                  </a:lnTo>
                  <a:lnTo>
                    <a:pt x="293" y="151"/>
                  </a:lnTo>
                  <a:lnTo>
                    <a:pt x="297" y="156"/>
                  </a:lnTo>
                  <a:lnTo>
                    <a:pt x="299" y="160"/>
                  </a:lnTo>
                  <a:lnTo>
                    <a:pt x="301" y="166"/>
                  </a:lnTo>
                  <a:lnTo>
                    <a:pt x="304" y="170"/>
                  </a:lnTo>
                  <a:lnTo>
                    <a:pt x="306" y="173"/>
                  </a:lnTo>
                  <a:lnTo>
                    <a:pt x="308" y="179"/>
                  </a:lnTo>
                  <a:lnTo>
                    <a:pt x="310" y="183"/>
                  </a:lnTo>
                  <a:lnTo>
                    <a:pt x="314" y="187"/>
                  </a:lnTo>
                  <a:lnTo>
                    <a:pt x="318" y="192"/>
                  </a:lnTo>
                  <a:lnTo>
                    <a:pt x="321" y="200"/>
                  </a:lnTo>
                  <a:lnTo>
                    <a:pt x="323" y="206"/>
                  </a:lnTo>
                  <a:lnTo>
                    <a:pt x="327" y="211"/>
                  </a:lnTo>
                  <a:lnTo>
                    <a:pt x="329" y="215"/>
                  </a:lnTo>
                  <a:lnTo>
                    <a:pt x="331" y="219"/>
                  </a:lnTo>
                  <a:lnTo>
                    <a:pt x="333" y="221"/>
                  </a:lnTo>
                  <a:lnTo>
                    <a:pt x="333" y="221"/>
                  </a:lnTo>
                  <a:lnTo>
                    <a:pt x="335" y="225"/>
                  </a:lnTo>
                  <a:lnTo>
                    <a:pt x="339" y="227"/>
                  </a:lnTo>
                  <a:lnTo>
                    <a:pt x="344" y="230"/>
                  </a:lnTo>
                  <a:lnTo>
                    <a:pt x="350" y="236"/>
                  </a:lnTo>
                  <a:lnTo>
                    <a:pt x="356" y="242"/>
                  </a:lnTo>
                  <a:lnTo>
                    <a:pt x="359" y="246"/>
                  </a:lnTo>
                  <a:lnTo>
                    <a:pt x="365" y="249"/>
                  </a:lnTo>
                  <a:lnTo>
                    <a:pt x="369" y="253"/>
                  </a:lnTo>
                  <a:lnTo>
                    <a:pt x="375" y="257"/>
                  </a:lnTo>
                  <a:lnTo>
                    <a:pt x="379" y="261"/>
                  </a:lnTo>
                  <a:lnTo>
                    <a:pt x="382" y="265"/>
                  </a:lnTo>
                  <a:lnTo>
                    <a:pt x="388" y="270"/>
                  </a:lnTo>
                  <a:lnTo>
                    <a:pt x="394" y="274"/>
                  </a:lnTo>
                  <a:lnTo>
                    <a:pt x="399" y="280"/>
                  </a:lnTo>
                  <a:lnTo>
                    <a:pt x="405" y="286"/>
                  </a:lnTo>
                  <a:lnTo>
                    <a:pt x="411" y="291"/>
                  </a:lnTo>
                  <a:lnTo>
                    <a:pt x="417" y="297"/>
                  </a:lnTo>
                  <a:lnTo>
                    <a:pt x="422" y="303"/>
                  </a:lnTo>
                  <a:lnTo>
                    <a:pt x="428" y="308"/>
                  </a:lnTo>
                  <a:lnTo>
                    <a:pt x="434" y="316"/>
                  </a:lnTo>
                  <a:lnTo>
                    <a:pt x="441" y="324"/>
                  </a:lnTo>
                  <a:lnTo>
                    <a:pt x="447" y="329"/>
                  </a:lnTo>
                  <a:lnTo>
                    <a:pt x="453" y="335"/>
                  </a:lnTo>
                  <a:lnTo>
                    <a:pt x="460" y="343"/>
                  </a:lnTo>
                  <a:lnTo>
                    <a:pt x="468" y="350"/>
                  </a:lnTo>
                  <a:lnTo>
                    <a:pt x="474" y="358"/>
                  </a:lnTo>
                  <a:lnTo>
                    <a:pt x="479" y="364"/>
                  </a:lnTo>
                  <a:lnTo>
                    <a:pt x="485" y="371"/>
                  </a:lnTo>
                  <a:lnTo>
                    <a:pt x="493" y="379"/>
                  </a:lnTo>
                  <a:lnTo>
                    <a:pt x="498" y="386"/>
                  </a:lnTo>
                  <a:lnTo>
                    <a:pt x="506" y="394"/>
                  </a:lnTo>
                  <a:lnTo>
                    <a:pt x="512" y="402"/>
                  </a:lnTo>
                  <a:lnTo>
                    <a:pt x="519" y="411"/>
                  </a:lnTo>
                  <a:lnTo>
                    <a:pt x="525" y="419"/>
                  </a:lnTo>
                  <a:lnTo>
                    <a:pt x="531" y="426"/>
                  </a:lnTo>
                  <a:lnTo>
                    <a:pt x="536" y="434"/>
                  </a:lnTo>
                  <a:lnTo>
                    <a:pt x="542" y="443"/>
                  </a:lnTo>
                  <a:lnTo>
                    <a:pt x="548" y="451"/>
                  </a:lnTo>
                  <a:lnTo>
                    <a:pt x="555" y="461"/>
                  </a:lnTo>
                  <a:lnTo>
                    <a:pt x="559" y="468"/>
                  </a:lnTo>
                  <a:lnTo>
                    <a:pt x="567" y="478"/>
                  </a:lnTo>
                  <a:lnTo>
                    <a:pt x="571" y="485"/>
                  </a:lnTo>
                  <a:lnTo>
                    <a:pt x="576" y="495"/>
                  </a:lnTo>
                  <a:lnTo>
                    <a:pt x="580" y="502"/>
                  </a:lnTo>
                  <a:lnTo>
                    <a:pt x="586" y="512"/>
                  </a:lnTo>
                  <a:lnTo>
                    <a:pt x="590" y="521"/>
                  </a:lnTo>
                  <a:lnTo>
                    <a:pt x="593" y="529"/>
                  </a:lnTo>
                  <a:lnTo>
                    <a:pt x="597" y="538"/>
                  </a:lnTo>
                  <a:lnTo>
                    <a:pt x="603" y="548"/>
                  </a:lnTo>
                  <a:lnTo>
                    <a:pt x="605" y="556"/>
                  </a:lnTo>
                  <a:lnTo>
                    <a:pt x="609" y="565"/>
                  </a:lnTo>
                  <a:lnTo>
                    <a:pt x="612" y="575"/>
                  </a:lnTo>
                  <a:lnTo>
                    <a:pt x="614" y="584"/>
                  </a:lnTo>
                  <a:lnTo>
                    <a:pt x="616" y="592"/>
                  </a:lnTo>
                  <a:lnTo>
                    <a:pt x="620" y="601"/>
                  </a:lnTo>
                  <a:lnTo>
                    <a:pt x="620" y="609"/>
                  </a:lnTo>
                  <a:lnTo>
                    <a:pt x="624" y="618"/>
                  </a:lnTo>
                  <a:lnTo>
                    <a:pt x="624" y="626"/>
                  </a:lnTo>
                  <a:lnTo>
                    <a:pt x="624" y="634"/>
                  </a:lnTo>
                  <a:lnTo>
                    <a:pt x="624" y="641"/>
                  </a:lnTo>
                  <a:lnTo>
                    <a:pt x="626" y="647"/>
                  </a:lnTo>
                  <a:lnTo>
                    <a:pt x="626" y="653"/>
                  </a:lnTo>
                  <a:lnTo>
                    <a:pt x="626" y="658"/>
                  </a:lnTo>
                  <a:lnTo>
                    <a:pt x="626" y="662"/>
                  </a:lnTo>
                  <a:lnTo>
                    <a:pt x="626" y="668"/>
                  </a:lnTo>
                  <a:lnTo>
                    <a:pt x="624" y="673"/>
                  </a:lnTo>
                  <a:lnTo>
                    <a:pt x="622" y="679"/>
                  </a:lnTo>
                  <a:lnTo>
                    <a:pt x="620" y="681"/>
                  </a:lnTo>
                  <a:lnTo>
                    <a:pt x="616" y="683"/>
                  </a:lnTo>
                  <a:lnTo>
                    <a:pt x="612" y="681"/>
                  </a:lnTo>
                  <a:lnTo>
                    <a:pt x="609" y="679"/>
                  </a:lnTo>
                  <a:lnTo>
                    <a:pt x="605" y="675"/>
                  </a:lnTo>
                  <a:lnTo>
                    <a:pt x="601" y="670"/>
                  </a:lnTo>
                  <a:lnTo>
                    <a:pt x="593" y="664"/>
                  </a:lnTo>
                  <a:lnTo>
                    <a:pt x="588" y="658"/>
                  </a:lnTo>
                  <a:lnTo>
                    <a:pt x="582" y="651"/>
                  </a:lnTo>
                  <a:lnTo>
                    <a:pt x="576" y="641"/>
                  </a:lnTo>
                  <a:lnTo>
                    <a:pt x="572" y="637"/>
                  </a:lnTo>
                  <a:lnTo>
                    <a:pt x="571" y="634"/>
                  </a:lnTo>
                  <a:lnTo>
                    <a:pt x="567" y="628"/>
                  </a:lnTo>
                  <a:lnTo>
                    <a:pt x="563" y="624"/>
                  </a:lnTo>
                  <a:lnTo>
                    <a:pt x="559" y="618"/>
                  </a:lnTo>
                  <a:lnTo>
                    <a:pt x="557" y="613"/>
                  </a:lnTo>
                  <a:lnTo>
                    <a:pt x="553" y="609"/>
                  </a:lnTo>
                  <a:lnTo>
                    <a:pt x="552" y="603"/>
                  </a:lnTo>
                  <a:lnTo>
                    <a:pt x="548" y="597"/>
                  </a:lnTo>
                  <a:lnTo>
                    <a:pt x="544" y="594"/>
                  </a:lnTo>
                  <a:lnTo>
                    <a:pt x="540" y="588"/>
                  </a:lnTo>
                  <a:lnTo>
                    <a:pt x="536" y="584"/>
                  </a:lnTo>
                  <a:lnTo>
                    <a:pt x="534" y="578"/>
                  </a:lnTo>
                  <a:lnTo>
                    <a:pt x="531" y="575"/>
                  </a:lnTo>
                  <a:lnTo>
                    <a:pt x="527" y="569"/>
                  </a:lnTo>
                  <a:lnTo>
                    <a:pt x="525" y="565"/>
                  </a:lnTo>
                  <a:lnTo>
                    <a:pt x="521" y="559"/>
                  </a:lnTo>
                  <a:lnTo>
                    <a:pt x="517" y="556"/>
                  </a:lnTo>
                  <a:lnTo>
                    <a:pt x="515" y="552"/>
                  </a:lnTo>
                  <a:lnTo>
                    <a:pt x="514" y="546"/>
                  </a:lnTo>
                  <a:lnTo>
                    <a:pt x="508" y="540"/>
                  </a:lnTo>
                  <a:lnTo>
                    <a:pt x="502" y="535"/>
                  </a:lnTo>
                  <a:lnTo>
                    <a:pt x="498" y="527"/>
                  </a:lnTo>
                  <a:lnTo>
                    <a:pt x="493" y="523"/>
                  </a:lnTo>
                  <a:lnTo>
                    <a:pt x="489" y="519"/>
                  </a:lnTo>
                  <a:lnTo>
                    <a:pt x="487" y="519"/>
                  </a:lnTo>
                  <a:lnTo>
                    <a:pt x="280" y="365"/>
                  </a:lnTo>
                  <a:lnTo>
                    <a:pt x="280" y="365"/>
                  </a:lnTo>
                  <a:lnTo>
                    <a:pt x="276" y="365"/>
                  </a:lnTo>
                  <a:lnTo>
                    <a:pt x="272" y="364"/>
                  </a:lnTo>
                  <a:lnTo>
                    <a:pt x="268" y="364"/>
                  </a:lnTo>
                  <a:lnTo>
                    <a:pt x="263" y="364"/>
                  </a:lnTo>
                  <a:lnTo>
                    <a:pt x="255" y="364"/>
                  </a:lnTo>
                  <a:lnTo>
                    <a:pt x="251" y="362"/>
                  </a:lnTo>
                  <a:lnTo>
                    <a:pt x="247" y="362"/>
                  </a:lnTo>
                  <a:lnTo>
                    <a:pt x="243" y="362"/>
                  </a:lnTo>
                  <a:lnTo>
                    <a:pt x="240" y="362"/>
                  </a:lnTo>
                  <a:lnTo>
                    <a:pt x="234" y="360"/>
                  </a:lnTo>
                  <a:lnTo>
                    <a:pt x="230" y="360"/>
                  </a:lnTo>
                  <a:lnTo>
                    <a:pt x="224" y="358"/>
                  </a:lnTo>
                  <a:lnTo>
                    <a:pt x="219" y="358"/>
                  </a:lnTo>
                  <a:lnTo>
                    <a:pt x="215" y="356"/>
                  </a:lnTo>
                  <a:lnTo>
                    <a:pt x="209" y="356"/>
                  </a:lnTo>
                  <a:lnTo>
                    <a:pt x="204" y="356"/>
                  </a:lnTo>
                  <a:lnTo>
                    <a:pt x="198" y="356"/>
                  </a:lnTo>
                  <a:lnTo>
                    <a:pt x="192" y="354"/>
                  </a:lnTo>
                  <a:lnTo>
                    <a:pt x="185" y="352"/>
                  </a:lnTo>
                  <a:lnTo>
                    <a:pt x="179" y="352"/>
                  </a:lnTo>
                  <a:lnTo>
                    <a:pt x="173" y="350"/>
                  </a:lnTo>
                  <a:lnTo>
                    <a:pt x="167" y="348"/>
                  </a:lnTo>
                  <a:lnTo>
                    <a:pt x="162" y="348"/>
                  </a:lnTo>
                  <a:lnTo>
                    <a:pt x="156" y="346"/>
                  </a:lnTo>
                  <a:lnTo>
                    <a:pt x="150" y="346"/>
                  </a:lnTo>
                  <a:lnTo>
                    <a:pt x="143" y="345"/>
                  </a:lnTo>
                  <a:lnTo>
                    <a:pt x="137" y="343"/>
                  </a:lnTo>
                  <a:lnTo>
                    <a:pt x="131" y="341"/>
                  </a:lnTo>
                  <a:lnTo>
                    <a:pt x="124" y="339"/>
                  </a:lnTo>
                  <a:lnTo>
                    <a:pt x="118" y="337"/>
                  </a:lnTo>
                  <a:lnTo>
                    <a:pt x="112" y="335"/>
                  </a:lnTo>
                  <a:lnTo>
                    <a:pt x="107" y="333"/>
                  </a:lnTo>
                  <a:lnTo>
                    <a:pt x="101" y="331"/>
                  </a:lnTo>
                  <a:lnTo>
                    <a:pt x="93" y="329"/>
                  </a:lnTo>
                  <a:lnTo>
                    <a:pt x="88" y="327"/>
                  </a:lnTo>
                  <a:lnTo>
                    <a:pt x="82" y="324"/>
                  </a:lnTo>
                  <a:lnTo>
                    <a:pt x="76" y="322"/>
                  </a:lnTo>
                  <a:lnTo>
                    <a:pt x="70" y="320"/>
                  </a:lnTo>
                  <a:lnTo>
                    <a:pt x="65" y="318"/>
                  </a:lnTo>
                  <a:lnTo>
                    <a:pt x="61" y="316"/>
                  </a:lnTo>
                  <a:lnTo>
                    <a:pt x="55" y="312"/>
                  </a:lnTo>
                  <a:lnTo>
                    <a:pt x="50" y="310"/>
                  </a:lnTo>
                  <a:lnTo>
                    <a:pt x="46" y="307"/>
                  </a:lnTo>
                  <a:lnTo>
                    <a:pt x="40" y="303"/>
                  </a:lnTo>
                  <a:lnTo>
                    <a:pt x="36" y="301"/>
                  </a:lnTo>
                  <a:lnTo>
                    <a:pt x="32" y="297"/>
                  </a:lnTo>
                  <a:lnTo>
                    <a:pt x="29" y="293"/>
                  </a:lnTo>
                  <a:lnTo>
                    <a:pt x="25" y="291"/>
                  </a:lnTo>
                  <a:lnTo>
                    <a:pt x="21" y="287"/>
                  </a:lnTo>
                  <a:lnTo>
                    <a:pt x="13" y="280"/>
                  </a:lnTo>
                  <a:lnTo>
                    <a:pt x="10" y="274"/>
                  </a:lnTo>
                  <a:lnTo>
                    <a:pt x="6" y="265"/>
                  </a:lnTo>
                  <a:lnTo>
                    <a:pt x="4" y="257"/>
                  </a:lnTo>
                  <a:lnTo>
                    <a:pt x="2" y="253"/>
                  </a:lnTo>
                  <a:lnTo>
                    <a:pt x="0" y="249"/>
                  </a:lnTo>
                  <a:lnTo>
                    <a:pt x="0" y="246"/>
                  </a:lnTo>
                  <a:lnTo>
                    <a:pt x="0" y="240"/>
                  </a:lnTo>
                  <a:lnTo>
                    <a:pt x="0" y="232"/>
                  </a:lnTo>
                  <a:lnTo>
                    <a:pt x="0" y="225"/>
                  </a:lnTo>
                  <a:lnTo>
                    <a:pt x="0" y="217"/>
                  </a:lnTo>
                  <a:lnTo>
                    <a:pt x="0" y="211"/>
                  </a:lnTo>
                  <a:lnTo>
                    <a:pt x="2" y="204"/>
                  </a:lnTo>
                  <a:lnTo>
                    <a:pt x="4" y="198"/>
                  </a:lnTo>
                  <a:lnTo>
                    <a:pt x="6" y="192"/>
                  </a:lnTo>
                  <a:lnTo>
                    <a:pt x="8" y="187"/>
                  </a:lnTo>
                  <a:lnTo>
                    <a:pt x="12" y="179"/>
                  </a:lnTo>
                  <a:lnTo>
                    <a:pt x="13" y="175"/>
                  </a:lnTo>
                  <a:lnTo>
                    <a:pt x="17" y="170"/>
                  </a:lnTo>
                  <a:lnTo>
                    <a:pt x="21" y="166"/>
                  </a:lnTo>
                  <a:lnTo>
                    <a:pt x="23" y="162"/>
                  </a:lnTo>
                  <a:lnTo>
                    <a:pt x="29" y="158"/>
                  </a:lnTo>
                  <a:lnTo>
                    <a:pt x="31" y="153"/>
                  </a:lnTo>
                  <a:lnTo>
                    <a:pt x="34" y="149"/>
                  </a:lnTo>
                  <a:lnTo>
                    <a:pt x="38" y="145"/>
                  </a:lnTo>
                  <a:lnTo>
                    <a:pt x="42" y="143"/>
                  </a:lnTo>
                  <a:lnTo>
                    <a:pt x="50" y="137"/>
                  </a:lnTo>
                  <a:lnTo>
                    <a:pt x="55" y="133"/>
                  </a:lnTo>
                  <a:lnTo>
                    <a:pt x="61" y="130"/>
                  </a:lnTo>
                  <a:lnTo>
                    <a:pt x="65" y="126"/>
                  </a:lnTo>
                  <a:lnTo>
                    <a:pt x="69" y="126"/>
                  </a:lnTo>
                  <a:lnTo>
                    <a:pt x="70" y="126"/>
                  </a:lnTo>
                  <a:lnTo>
                    <a:pt x="80" y="130"/>
                  </a:lnTo>
                  <a:lnTo>
                    <a:pt x="78" y="132"/>
                  </a:lnTo>
                  <a:lnTo>
                    <a:pt x="72" y="139"/>
                  </a:lnTo>
                  <a:lnTo>
                    <a:pt x="67" y="143"/>
                  </a:lnTo>
                  <a:lnTo>
                    <a:pt x="63" y="149"/>
                  </a:lnTo>
                  <a:lnTo>
                    <a:pt x="59" y="154"/>
                  </a:lnTo>
                  <a:lnTo>
                    <a:pt x="53" y="162"/>
                  </a:lnTo>
                  <a:lnTo>
                    <a:pt x="50" y="168"/>
                  </a:lnTo>
                  <a:lnTo>
                    <a:pt x="46" y="173"/>
                  </a:lnTo>
                  <a:lnTo>
                    <a:pt x="40" y="179"/>
                  </a:lnTo>
                  <a:lnTo>
                    <a:pt x="38" y="187"/>
                  </a:lnTo>
                  <a:lnTo>
                    <a:pt x="34" y="192"/>
                  </a:lnTo>
                  <a:lnTo>
                    <a:pt x="34" y="198"/>
                  </a:lnTo>
                  <a:lnTo>
                    <a:pt x="32" y="204"/>
                  </a:lnTo>
                  <a:lnTo>
                    <a:pt x="34" y="208"/>
                  </a:lnTo>
                  <a:lnTo>
                    <a:pt x="34" y="210"/>
                  </a:lnTo>
                  <a:lnTo>
                    <a:pt x="38" y="211"/>
                  </a:lnTo>
                  <a:lnTo>
                    <a:pt x="42" y="213"/>
                  </a:lnTo>
                  <a:lnTo>
                    <a:pt x="50" y="215"/>
                  </a:lnTo>
                  <a:lnTo>
                    <a:pt x="55" y="213"/>
                  </a:lnTo>
                  <a:lnTo>
                    <a:pt x="63" y="213"/>
                  </a:lnTo>
                  <a:lnTo>
                    <a:pt x="70" y="213"/>
                  </a:lnTo>
                  <a:lnTo>
                    <a:pt x="78" y="211"/>
                  </a:lnTo>
                  <a:lnTo>
                    <a:pt x="86" y="210"/>
                  </a:lnTo>
                  <a:lnTo>
                    <a:pt x="93" y="208"/>
                  </a:lnTo>
                  <a:lnTo>
                    <a:pt x="99" y="208"/>
                  </a:lnTo>
                  <a:lnTo>
                    <a:pt x="105" y="206"/>
                  </a:lnTo>
                  <a:lnTo>
                    <a:pt x="110" y="204"/>
                  </a:lnTo>
                  <a:lnTo>
                    <a:pt x="114" y="204"/>
                  </a:lnTo>
                  <a:lnTo>
                    <a:pt x="116" y="202"/>
                  </a:lnTo>
                  <a:lnTo>
                    <a:pt x="118" y="202"/>
                  </a:lnTo>
                  <a:lnTo>
                    <a:pt x="164" y="206"/>
                  </a:lnTo>
                  <a:lnTo>
                    <a:pt x="169" y="111"/>
                  </a:lnTo>
                  <a:lnTo>
                    <a:pt x="171" y="109"/>
                  </a:lnTo>
                  <a:lnTo>
                    <a:pt x="175" y="107"/>
                  </a:lnTo>
                  <a:lnTo>
                    <a:pt x="181" y="103"/>
                  </a:lnTo>
                  <a:lnTo>
                    <a:pt x="186" y="99"/>
                  </a:lnTo>
                  <a:lnTo>
                    <a:pt x="188" y="95"/>
                  </a:lnTo>
                  <a:lnTo>
                    <a:pt x="190" y="92"/>
                  </a:lnTo>
                  <a:lnTo>
                    <a:pt x="192" y="86"/>
                  </a:lnTo>
                  <a:lnTo>
                    <a:pt x="192" y="82"/>
                  </a:lnTo>
                  <a:lnTo>
                    <a:pt x="192" y="75"/>
                  </a:lnTo>
                  <a:lnTo>
                    <a:pt x="190" y="69"/>
                  </a:lnTo>
                  <a:lnTo>
                    <a:pt x="188" y="61"/>
                  </a:lnTo>
                  <a:lnTo>
                    <a:pt x="185" y="56"/>
                  </a:lnTo>
                  <a:lnTo>
                    <a:pt x="183" y="50"/>
                  </a:lnTo>
                  <a:lnTo>
                    <a:pt x="181" y="46"/>
                  </a:lnTo>
                  <a:lnTo>
                    <a:pt x="177" y="42"/>
                  </a:lnTo>
                  <a:lnTo>
                    <a:pt x="175" y="40"/>
                  </a:lnTo>
                  <a:lnTo>
                    <a:pt x="169" y="37"/>
                  </a:lnTo>
                  <a:lnTo>
                    <a:pt x="166" y="35"/>
                  </a:lnTo>
                  <a:lnTo>
                    <a:pt x="160" y="31"/>
                  </a:lnTo>
                  <a:lnTo>
                    <a:pt x="156" y="31"/>
                  </a:lnTo>
                  <a:lnTo>
                    <a:pt x="150" y="31"/>
                  </a:lnTo>
                  <a:lnTo>
                    <a:pt x="147" y="33"/>
                  </a:lnTo>
                  <a:lnTo>
                    <a:pt x="141" y="35"/>
                  </a:lnTo>
                  <a:lnTo>
                    <a:pt x="137" y="37"/>
                  </a:lnTo>
                  <a:lnTo>
                    <a:pt x="133" y="38"/>
                  </a:lnTo>
                  <a:lnTo>
                    <a:pt x="131" y="40"/>
                  </a:lnTo>
                  <a:lnTo>
                    <a:pt x="126" y="44"/>
                  </a:lnTo>
                  <a:lnTo>
                    <a:pt x="126" y="46"/>
                  </a:lnTo>
                  <a:lnTo>
                    <a:pt x="114" y="65"/>
                  </a:lnTo>
                  <a:lnTo>
                    <a:pt x="95" y="69"/>
                  </a:lnTo>
                  <a:lnTo>
                    <a:pt x="95" y="69"/>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4" name="Freeform 598"/>
            <p:cNvSpPr>
              <a:spLocks/>
            </p:cNvSpPr>
            <p:nvPr/>
          </p:nvSpPr>
          <p:spPr bwMode="auto">
            <a:xfrm>
              <a:off x="4737" y="2917"/>
              <a:ext cx="116" cy="157"/>
            </a:xfrm>
            <a:custGeom>
              <a:avLst/>
              <a:gdLst>
                <a:gd name="T0" fmla="*/ 196 w 232"/>
                <a:gd name="T1" fmla="*/ 17 h 314"/>
                <a:gd name="T2" fmla="*/ 196 w 232"/>
                <a:gd name="T3" fmla="*/ 30 h 314"/>
                <a:gd name="T4" fmla="*/ 196 w 232"/>
                <a:gd name="T5" fmla="*/ 42 h 314"/>
                <a:gd name="T6" fmla="*/ 196 w 232"/>
                <a:gd name="T7" fmla="*/ 55 h 314"/>
                <a:gd name="T8" fmla="*/ 200 w 232"/>
                <a:gd name="T9" fmla="*/ 68 h 314"/>
                <a:gd name="T10" fmla="*/ 200 w 232"/>
                <a:gd name="T11" fmla="*/ 78 h 314"/>
                <a:gd name="T12" fmla="*/ 203 w 232"/>
                <a:gd name="T13" fmla="*/ 89 h 314"/>
                <a:gd name="T14" fmla="*/ 158 w 232"/>
                <a:gd name="T15" fmla="*/ 173 h 314"/>
                <a:gd name="T16" fmla="*/ 19 w 232"/>
                <a:gd name="T17" fmla="*/ 148 h 314"/>
                <a:gd name="T18" fmla="*/ 6 w 232"/>
                <a:gd name="T19" fmla="*/ 293 h 314"/>
                <a:gd name="T20" fmla="*/ 68 w 232"/>
                <a:gd name="T21" fmla="*/ 230 h 314"/>
                <a:gd name="T22" fmla="*/ 72 w 232"/>
                <a:gd name="T23" fmla="*/ 228 h 314"/>
                <a:gd name="T24" fmla="*/ 82 w 232"/>
                <a:gd name="T25" fmla="*/ 226 h 314"/>
                <a:gd name="T26" fmla="*/ 93 w 232"/>
                <a:gd name="T27" fmla="*/ 221 h 314"/>
                <a:gd name="T28" fmla="*/ 103 w 232"/>
                <a:gd name="T29" fmla="*/ 217 h 314"/>
                <a:gd name="T30" fmla="*/ 110 w 232"/>
                <a:gd name="T31" fmla="*/ 215 h 314"/>
                <a:gd name="T32" fmla="*/ 120 w 232"/>
                <a:gd name="T33" fmla="*/ 209 h 314"/>
                <a:gd name="T34" fmla="*/ 129 w 232"/>
                <a:gd name="T35" fmla="*/ 203 h 314"/>
                <a:gd name="T36" fmla="*/ 139 w 232"/>
                <a:gd name="T37" fmla="*/ 198 h 314"/>
                <a:gd name="T38" fmla="*/ 150 w 232"/>
                <a:gd name="T39" fmla="*/ 192 h 314"/>
                <a:gd name="T40" fmla="*/ 160 w 232"/>
                <a:gd name="T41" fmla="*/ 182 h 314"/>
                <a:gd name="T42" fmla="*/ 171 w 232"/>
                <a:gd name="T43" fmla="*/ 175 h 314"/>
                <a:gd name="T44" fmla="*/ 181 w 232"/>
                <a:gd name="T45" fmla="*/ 165 h 314"/>
                <a:gd name="T46" fmla="*/ 192 w 232"/>
                <a:gd name="T47" fmla="*/ 156 h 314"/>
                <a:gd name="T48" fmla="*/ 200 w 232"/>
                <a:gd name="T49" fmla="*/ 144 h 314"/>
                <a:gd name="T50" fmla="*/ 209 w 232"/>
                <a:gd name="T51" fmla="*/ 133 h 314"/>
                <a:gd name="T52" fmla="*/ 215 w 232"/>
                <a:gd name="T53" fmla="*/ 122 h 314"/>
                <a:gd name="T54" fmla="*/ 221 w 232"/>
                <a:gd name="T55" fmla="*/ 110 h 314"/>
                <a:gd name="T56" fmla="*/ 224 w 232"/>
                <a:gd name="T57" fmla="*/ 97 h 314"/>
                <a:gd name="T58" fmla="*/ 226 w 232"/>
                <a:gd name="T59" fmla="*/ 86 h 314"/>
                <a:gd name="T60" fmla="*/ 230 w 232"/>
                <a:gd name="T61" fmla="*/ 74 h 314"/>
                <a:gd name="T62" fmla="*/ 232 w 232"/>
                <a:gd name="T63" fmla="*/ 63 h 314"/>
                <a:gd name="T64" fmla="*/ 232 w 232"/>
                <a:gd name="T65" fmla="*/ 51 h 314"/>
                <a:gd name="T66" fmla="*/ 232 w 232"/>
                <a:gd name="T67" fmla="*/ 42 h 314"/>
                <a:gd name="T68" fmla="*/ 232 w 232"/>
                <a:gd name="T69" fmla="*/ 27 h 314"/>
                <a:gd name="T70" fmla="*/ 232 w 232"/>
                <a:gd name="T71" fmla="*/ 17 h 314"/>
                <a:gd name="T72" fmla="*/ 230 w 232"/>
                <a:gd name="T73" fmla="*/ 11 h 314"/>
                <a:gd name="T74" fmla="*/ 221 w 232"/>
                <a:gd name="T75" fmla="*/ 6 h 314"/>
                <a:gd name="T76" fmla="*/ 211 w 232"/>
                <a:gd name="T77" fmla="*/ 0 h 314"/>
                <a:gd name="T78" fmla="*/ 202 w 232"/>
                <a:gd name="T79" fmla="*/ 2 h 314"/>
                <a:gd name="T80" fmla="*/ 198 w 232"/>
                <a:gd name="T81" fmla="*/ 8 h 314"/>
                <a:gd name="T82" fmla="*/ 198 w 232"/>
                <a:gd name="T83" fmla="*/ 13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2" h="314">
                  <a:moveTo>
                    <a:pt x="198" y="13"/>
                  </a:moveTo>
                  <a:lnTo>
                    <a:pt x="196" y="17"/>
                  </a:lnTo>
                  <a:lnTo>
                    <a:pt x="196" y="23"/>
                  </a:lnTo>
                  <a:lnTo>
                    <a:pt x="196" y="30"/>
                  </a:lnTo>
                  <a:lnTo>
                    <a:pt x="196" y="36"/>
                  </a:lnTo>
                  <a:lnTo>
                    <a:pt x="196" y="42"/>
                  </a:lnTo>
                  <a:lnTo>
                    <a:pt x="196" y="49"/>
                  </a:lnTo>
                  <a:lnTo>
                    <a:pt x="196" y="55"/>
                  </a:lnTo>
                  <a:lnTo>
                    <a:pt x="198" y="63"/>
                  </a:lnTo>
                  <a:lnTo>
                    <a:pt x="200" y="68"/>
                  </a:lnTo>
                  <a:lnTo>
                    <a:pt x="200" y="74"/>
                  </a:lnTo>
                  <a:lnTo>
                    <a:pt x="200" y="78"/>
                  </a:lnTo>
                  <a:lnTo>
                    <a:pt x="202" y="84"/>
                  </a:lnTo>
                  <a:lnTo>
                    <a:pt x="203" y="89"/>
                  </a:lnTo>
                  <a:lnTo>
                    <a:pt x="205" y="93"/>
                  </a:lnTo>
                  <a:lnTo>
                    <a:pt x="158" y="173"/>
                  </a:lnTo>
                  <a:lnTo>
                    <a:pt x="44" y="182"/>
                  </a:lnTo>
                  <a:lnTo>
                    <a:pt x="19" y="148"/>
                  </a:lnTo>
                  <a:lnTo>
                    <a:pt x="0" y="177"/>
                  </a:lnTo>
                  <a:lnTo>
                    <a:pt x="6" y="293"/>
                  </a:lnTo>
                  <a:lnTo>
                    <a:pt x="112" y="314"/>
                  </a:lnTo>
                  <a:lnTo>
                    <a:pt x="68" y="230"/>
                  </a:lnTo>
                  <a:lnTo>
                    <a:pt x="68" y="230"/>
                  </a:lnTo>
                  <a:lnTo>
                    <a:pt x="72" y="228"/>
                  </a:lnTo>
                  <a:lnTo>
                    <a:pt x="76" y="228"/>
                  </a:lnTo>
                  <a:lnTo>
                    <a:pt x="82" y="226"/>
                  </a:lnTo>
                  <a:lnTo>
                    <a:pt x="86" y="224"/>
                  </a:lnTo>
                  <a:lnTo>
                    <a:pt x="93" y="221"/>
                  </a:lnTo>
                  <a:lnTo>
                    <a:pt x="97" y="219"/>
                  </a:lnTo>
                  <a:lnTo>
                    <a:pt x="103" y="217"/>
                  </a:lnTo>
                  <a:lnTo>
                    <a:pt x="106" y="215"/>
                  </a:lnTo>
                  <a:lnTo>
                    <a:pt x="110" y="215"/>
                  </a:lnTo>
                  <a:lnTo>
                    <a:pt x="114" y="211"/>
                  </a:lnTo>
                  <a:lnTo>
                    <a:pt x="120" y="209"/>
                  </a:lnTo>
                  <a:lnTo>
                    <a:pt x="124" y="207"/>
                  </a:lnTo>
                  <a:lnTo>
                    <a:pt x="129" y="203"/>
                  </a:lnTo>
                  <a:lnTo>
                    <a:pt x="135" y="202"/>
                  </a:lnTo>
                  <a:lnTo>
                    <a:pt x="139" y="198"/>
                  </a:lnTo>
                  <a:lnTo>
                    <a:pt x="144" y="194"/>
                  </a:lnTo>
                  <a:lnTo>
                    <a:pt x="150" y="192"/>
                  </a:lnTo>
                  <a:lnTo>
                    <a:pt x="156" y="186"/>
                  </a:lnTo>
                  <a:lnTo>
                    <a:pt x="160" y="182"/>
                  </a:lnTo>
                  <a:lnTo>
                    <a:pt x="165" y="179"/>
                  </a:lnTo>
                  <a:lnTo>
                    <a:pt x="171" y="175"/>
                  </a:lnTo>
                  <a:lnTo>
                    <a:pt x="177" y="171"/>
                  </a:lnTo>
                  <a:lnTo>
                    <a:pt x="181" y="165"/>
                  </a:lnTo>
                  <a:lnTo>
                    <a:pt x="186" y="162"/>
                  </a:lnTo>
                  <a:lnTo>
                    <a:pt x="192" y="156"/>
                  </a:lnTo>
                  <a:lnTo>
                    <a:pt x="196" y="150"/>
                  </a:lnTo>
                  <a:lnTo>
                    <a:pt x="200" y="144"/>
                  </a:lnTo>
                  <a:lnTo>
                    <a:pt x="205" y="139"/>
                  </a:lnTo>
                  <a:lnTo>
                    <a:pt x="209" y="133"/>
                  </a:lnTo>
                  <a:lnTo>
                    <a:pt x="211" y="127"/>
                  </a:lnTo>
                  <a:lnTo>
                    <a:pt x="215" y="122"/>
                  </a:lnTo>
                  <a:lnTo>
                    <a:pt x="217" y="116"/>
                  </a:lnTo>
                  <a:lnTo>
                    <a:pt x="221" y="110"/>
                  </a:lnTo>
                  <a:lnTo>
                    <a:pt x="221" y="103"/>
                  </a:lnTo>
                  <a:lnTo>
                    <a:pt x="224" y="97"/>
                  </a:lnTo>
                  <a:lnTo>
                    <a:pt x="224" y="91"/>
                  </a:lnTo>
                  <a:lnTo>
                    <a:pt x="226" y="86"/>
                  </a:lnTo>
                  <a:lnTo>
                    <a:pt x="228" y="78"/>
                  </a:lnTo>
                  <a:lnTo>
                    <a:pt x="230" y="74"/>
                  </a:lnTo>
                  <a:lnTo>
                    <a:pt x="230" y="68"/>
                  </a:lnTo>
                  <a:lnTo>
                    <a:pt x="232" y="63"/>
                  </a:lnTo>
                  <a:lnTo>
                    <a:pt x="232" y="57"/>
                  </a:lnTo>
                  <a:lnTo>
                    <a:pt x="232" y="51"/>
                  </a:lnTo>
                  <a:lnTo>
                    <a:pt x="232" y="48"/>
                  </a:lnTo>
                  <a:lnTo>
                    <a:pt x="232" y="42"/>
                  </a:lnTo>
                  <a:lnTo>
                    <a:pt x="232" y="34"/>
                  </a:lnTo>
                  <a:lnTo>
                    <a:pt x="232" y="27"/>
                  </a:lnTo>
                  <a:lnTo>
                    <a:pt x="232" y="21"/>
                  </a:lnTo>
                  <a:lnTo>
                    <a:pt x="232" y="17"/>
                  </a:lnTo>
                  <a:lnTo>
                    <a:pt x="232" y="13"/>
                  </a:lnTo>
                  <a:lnTo>
                    <a:pt x="230" y="11"/>
                  </a:lnTo>
                  <a:lnTo>
                    <a:pt x="226" y="9"/>
                  </a:lnTo>
                  <a:lnTo>
                    <a:pt x="221" y="6"/>
                  </a:lnTo>
                  <a:lnTo>
                    <a:pt x="217" y="2"/>
                  </a:lnTo>
                  <a:lnTo>
                    <a:pt x="211" y="0"/>
                  </a:lnTo>
                  <a:lnTo>
                    <a:pt x="205" y="0"/>
                  </a:lnTo>
                  <a:lnTo>
                    <a:pt x="202" y="2"/>
                  </a:lnTo>
                  <a:lnTo>
                    <a:pt x="200" y="4"/>
                  </a:lnTo>
                  <a:lnTo>
                    <a:pt x="198" y="8"/>
                  </a:lnTo>
                  <a:lnTo>
                    <a:pt x="198" y="13"/>
                  </a:lnTo>
                  <a:lnTo>
                    <a:pt x="198" y="13"/>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5" name="Freeform 599"/>
            <p:cNvSpPr>
              <a:spLocks/>
            </p:cNvSpPr>
            <p:nvPr/>
          </p:nvSpPr>
          <p:spPr bwMode="auto">
            <a:xfrm>
              <a:off x="4505" y="2973"/>
              <a:ext cx="312" cy="340"/>
            </a:xfrm>
            <a:custGeom>
              <a:avLst/>
              <a:gdLst>
                <a:gd name="T0" fmla="*/ 523 w 626"/>
                <a:gd name="T1" fmla="*/ 57 h 681"/>
                <a:gd name="T2" fmla="*/ 493 w 626"/>
                <a:gd name="T3" fmla="*/ 27 h 681"/>
                <a:gd name="T4" fmla="*/ 456 w 626"/>
                <a:gd name="T5" fmla="*/ 2 h 681"/>
                <a:gd name="T6" fmla="*/ 432 w 626"/>
                <a:gd name="T7" fmla="*/ 6 h 681"/>
                <a:gd name="T8" fmla="*/ 405 w 626"/>
                <a:gd name="T9" fmla="*/ 36 h 681"/>
                <a:gd name="T10" fmla="*/ 388 w 626"/>
                <a:gd name="T11" fmla="*/ 57 h 681"/>
                <a:gd name="T12" fmla="*/ 373 w 626"/>
                <a:gd name="T13" fmla="*/ 80 h 681"/>
                <a:gd name="T14" fmla="*/ 358 w 626"/>
                <a:gd name="T15" fmla="*/ 107 h 681"/>
                <a:gd name="T16" fmla="*/ 342 w 626"/>
                <a:gd name="T17" fmla="*/ 131 h 681"/>
                <a:gd name="T18" fmla="*/ 327 w 626"/>
                <a:gd name="T19" fmla="*/ 156 h 681"/>
                <a:gd name="T20" fmla="*/ 316 w 626"/>
                <a:gd name="T21" fmla="*/ 179 h 681"/>
                <a:gd name="T22" fmla="*/ 301 w 626"/>
                <a:gd name="T23" fmla="*/ 207 h 681"/>
                <a:gd name="T24" fmla="*/ 293 w 626"/>
                <a:gd name="T25" fmla="*/ 223 h 681"/>
                <a:gd name="T26" fmla="*/ 274 w 626"/>
                <a:gd name="T27" fmla="*/ 236 h 681"/>
                <a:gd name="T28" fmla="*/ 251 w 626"/>
                <a:gd name="T29" fmla="*/ 259 h 681"/>
                <a:gd name="T30" fmla="*/ 223 w 626"/>
                <a:gd name="T31" fmla="*/ 280 h 681"/>
                <a:gd name="T32" fmla="*/ 194 w 626"/>
                <a:gd name="T33" fmla="*/ 310 h 681"/>
                <a:gd name="T34" fmla="*/ 164 w 626"/>
                <a:gd name="T35" fmla="*/ 342 h 681"/>
                <a:gd name="T36" fmla="*/ 131 w 626"/>
                <a:gd name="T37" fmla="*/ 379 h 681"/>
                <a:gd name="T38" fmla="*/ 99 w 626"/>
                <a:gd name="T39" fmla="*/ 419 h 681"/>
                <a:gd name="T40" fmla="*/ 70 w 626"/>
                <a:gd name="T41" fmla="*/ 460 h 681"/>
                <a:gd name="T42" fmla="*/ 44 w 626"/>
                <a:gd name="T43" fmla="*/ 502 h 681"/>
                <a:gd name="T44" fmla="*/ 23 w 626"/>
                <a:gd name="T45" fmla="*/ 548 h 681"/>
                <a:gd name="T46" fmla="*/ 10 w 626"/>
                <a:gd name="T47" fmla="*/ 592 h 681"/>
                <a:gd name="T48" fmla="*/ 2 w 626"/>
                <a:gd name="T49" fmla="*/ 633 h 681"/>
                <a:gd name="T50" fmla="*/ 0 w 626"/>
                <a:gd name="T51" fmla="*/ 662 h 681"/>
                <a:gd name="T52" fmla="*/ 10 w 626"/>
                <a:gd name="T53" fmla="*/ 681 h 681"/>
                <a:gd name="T54" fmla="*/ 31 w 626"/>
                <a:gd name="T55" fmla="*/ 664 h 681"/>
                <a:gd name="T56" fmla="*/ 55 w 626"/>
                <a:gd name="T57" fmla="*/ 631 h 681"/>
                <a:gd name="T58" fmla="*/ 72 w 626"/>
                <a:gd name="T59" fmla="*/ 607 h 681"/>
                <a:gd name="T60" fmla="*/ 88 w 626"/>
                <a:gd name="T61" fmla="*/ 582 h 681"/>
                <a:gd name="T62" fmla="*/ 105 w 626"/>
                <a:gd name="T63" fmla="*/ 559 h 681"/>
                <a:gd name="T64" fmla="*/ 124 w 626"/>
                <a:gd name="T65" fmla="*/ 533 h 681"/>
                <a:gd name="T66" fmla="*/ 352 w 626"/>
                <a:gd name="T67" fmla="*/ 381 h 681"/>
                <a:gd name="T68" fmla="*/ 367 w 626"/>
                <a:gd name="T69" fmla="*/ 377 h 681"/>
                <a:gd name="T70" fmla="*/ 392 w 626"/>
                <a:gd name="T71" fmla="*/ 373 h 681"/>
                <a:gd name="T72" fmla="*/ 415 w 626"/>
                <a:gd name="T73" fmla="*/ 367 h 681"/>
                <a:gd name="T74" fmla="*/ 443 w 626"/>
                <a:gd name="T75" fmla="*/ 361 h 681"/>
                <a:gd name="T76" fmla="*/ 472 w 626"/>
                <a:gd name="T77" fmla="*/ 354 h 681"/>
                <a:gd name="T78" fmla="*/ 502 w 626"/>
                <a:gd name="T79" fmla="*/ 344 h 681"/>
                <a:gd name="T80" fmla="*/ 533 w 626"/>
                <a:gd name="T81" fmla="*/ 333 h 681"/>
                <a:gd name="T82" fmla="*/ 559 w 626"/>
                <a:gd name="T83" fmla="*/ 320 h 681"/>
                <a:gd name="T84" fmla="*/ 584 w 626"/>
                <a:gd name="T85" fmla="*/ 304 h 681"/>
                <a:gd name="T86" fmla="*/ 605 w 626"/>
                <a:gd name="T87" fmla="*/ 289 h 681"/>
                <a:gd name="T88" fmla="*/ 622 w 626"/>
                <a:gd name="T89" fmla="*/ 255 h 681"/>
                <a:gd name="T90" fmla="*/ 626 w 626"/>
                <a:gd name="T91" fmla="*/ 227 h 681"/>
                <a:gd name="T92" fmla="*/ 620 w 626"/>
                <a:gd name="T93" fmla="*/ 192 h 681"/>
                <a:gd name="T94" fmla="*/ 605 w 626"/>
                <a:gd name="T95" fmla="*/ 166 h 681"/>
                <a:gd name="T96" fmla="*/ 576 w 626"/>
                <a:gd name="T97" fmla="*/ 137 h 681"/>
                <a:gd name="T98" fmla="*/ 548 w 626"/>
                <a:gd name="T99" fmla="*/ 130 h 681"/>
                <a:gd name="T100" fmla="*/ 567 w 626"/>
                <a:gd name="T101" fmla="*/ 154 h 681"/>
                <a:gd name="T102" fmla="*/ 588 w 626"/>
                <a:gd name="T103" fmla="*/ 187 h 681"/>
                <a:gd name="T104" fmla="*/ 591 w 626"/>
                <a:gd name="T105" fmla="*/ 209 h 681"/>
                <a:gd name="T106" fmla="*/ 563 w 626"/>
                <a:gd name="T107" fmla="*/ 213 h 681"/>
                <a:gd name="T108" fmla="*/ 527 w 626"/>
                <a:gd name="T109" fmla="*/ 206 h 681"/>
                <a:gd name="T110" fmla="*/ 464 w 626"/>
                <a:gd name="T111" fmla="*/ 204 h 681"/>
                <a:gd name="T112" fmla="*/ 441 w 626"/>
                <a:gd name="T113" fmla="*/ 97 h 681"/>
                <a:gd name="T114" fmla="*/ 434 w 626"/>
                <a:gd name="T115" fmla="*/ 74 h 681"/>
                <a:gd name="T116" fmla="*/ 451 w 626"/>
                <a:gd name="T117" fmla="*/ 42 h 681"/>
                <a:gd name="T118" fmla="*/ 475 w 626"/>
                <a:gd name="T119" fmla="*/ 31 h 681"/>
                <a:gd name="T120" fmla="*/ 502 w 626"/>
                <a:gd name="T121" fmla="*/ 44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6" h="681">
                  <a:moveTo>
                    <a:pt x="533" y="67"/>
                  </a:moveTo>
                  <a:lnTo>
                    <a:pt x="531" y="67"/>
                  </a:lnTo>
                  <a:lnTo>
                    <a:pt x="529" y="65"/>
                  </a:lnTo>
                  <a:lnTo>
                    <a:pt x="527" y="61"/>
                  </a:lnTo>
                  <a:lnTo>
                    <a:pt x="523" y="57"/>
                  </a:lnTo>
                  <a:lnTo>
                    <a:pt x="517" y="52"/>
                  </a:lnTo>
                  <a:lnTo>
                    <a:pt x="512" y="46"/>
                  </a:lnTo>
                  <a:lnTo>
                    <a:pt x="506" y="40"/>
                  </a:lnTo>
                  <a:lnTo>
                    <a:pt x="500" y="34"/>
                  </a:lnTo>
                  <a:lnTo>
                    <a:pt x="493" y="27"/>
                  </a:lnTo>
                  <a:lnTo>
                    <a:pt x="487" y="21"/>
                  </a:lnTo>
                  <a:lnTo>
                    <a:pt x="477" y="15"/>
                  </a:lnTo>
                  <a:lnTo>
                    <a:pt x="472" y="10"/>
                  </a:lnTo>
                  <a:lnTo>
                    <a:pt x="464" y="6"/>
                  </a:lnTo>
                  <a:lnTo>
                    <a:pt x="456" y="2"/>
                  </a:lnTo>
                  <a:lnTo>
                    <a:pt x="449" y="0"/>
                  </a:lnTo>
                  <a:lnTo>
                    <a:pt x="443" y="2"/>
                  </a:lnTo>
                  <a:lnTo>
                    <a:pt x="439" y="2"/>
                  </a:lnTo>
                  <a:lnTo>
                    <a:pt x="436" y="4"/>
                  </a:lnTo>
                  <a:lnTo>
                    <a:pt x="432" y="6"/>
                  </a:lnTo>
                  <a:lnTo>
                    <a:pt x="426" y="10"/>
                  </a:lnTo>
                  <a:lnTo>
                    <a:pt x="420" y="15"/>
                  </a:lnTo>
                  <a:lnTo>
                    <a:pt x="417" y="21"/>
                  </a:lnTo>
                  <a:lnTo>
                    <a:pt x="411" y="27"/>
                  </a:lnTo>
                  <a:lnTo>
                    <a:pt x="405" y="36"/>
                  </a:lnTo>
                  <a:lnTo>
                    <a:pt x="401" y="38"/>
                  </a:lnTo>
                  <a:lnTo>
                    <a:pt x="399" y="44"/>
                  </a:lnTo>
                  <a:lnTo>
                    <a:pt x="396" y="48"/>
                  </a:lnTo>
                  <a:lnTo>
                    <a:pt x="392" y="52"/>
                  </a:lnTo>
                  <a:lnTo>
                    <a:pt x="388" y="57"/>
                  </a:lnTo>
                  <a:lnTo>
                    <a:pt x="386" y="61"/>
                  </a:lnTo>
                  <a:lnTo>
                    <a:pt x="382" y="67"/>
                  </a:lnTo>
                  <a:lnTo>
                    <a:pt x="380" y="71"/>
                  </a:lnTo>
                  <a:lnTo>
                    <a:pt x="377" y="76"/>
                  </a:lnTo>
                  <a:lnTo>
                    <a:pt x="373" y="80"/>
                  </a:lnTo>
                  <a:lnTo>
                    <a:pt x="371" y="86"/>
                  </a:lnTo>
                  <a:lnTo>
                    <a:pt x="367" y="92"/>
                  </a:lnTo>
                  <a:lnTo>
                    <a:pt x="363" y="95"/>
                  </a:lnTo>
                  <a:lnTo>
                    <a:pt x="361" y="101"/>
                  </a:lnTo>
                  <a:lnTo>
                    <a:pt x="358" y="107"/>
                  </a:lnTo>
                  <a:lnTo>
                    <a:pt x="356" y="112"/>
                  </a:lnTo>
                  <a:lnTo>
                    <a:pt x="352" y="116"/>
                  </a:lnTo>
                  <a:lnTo>
                    <a:pt x="348" y="122"/>
                  </a:lnTo>
                  <a:lnTo>
                    <a:pt x="346" y="126"/>
                  </a:lnTo>
                  <a:lnTo>
                    <a:pt x="342" y="131"/>
                  </a:lnTo>
                  <a:lnTo>
                    <a:pt x="339" y="137"/>
                  </a:lnTo>
                  <a:lnTo>
                    <a:pt x="337" y="143"/>
                  </a:lnTo>
                  <a:lnTo>
                    <a:pt x="333" y="147"/>
                  </a:lnTo>
                  <a:lnTo>
                    <a:pt x="331" y="152"/>
                  </a:lnTo>
                  <a:lnTo>
                    <a:pt x="327" y="156"/>
                  </a:lnTo>
                  <a:lnTo>
                    <a:pt x="325" y="162"/>
                  </a:lnTo>
                  <a:lnTo>
                    <a:pt x="321" y="166"/>
                  </a:lnTo>
                  <a:lnTo>
                    <a:pt x="320" y="171"/>
                  </a:lnTo>
                  <a:lnTo>
                    <a:pt x="318" y="175"/>
                  </a:lnTo>
                  <a:lnTo>
                    <a:pt x="316" y="179"/>
                  </a:lnTo>
                  <a:lnTo>
                    <a:pt x="314" y="183"/>
                  </a:lnTo>
                  <a:lnTo>
                    <a:pt x="312" y="188"/>
                  </a:lnTo>
                  <a:lnTo>
                    <a:pt x="306" y="194"/>
                  </a:lnTo>
                  <a:lnTo>
                    <a:pt x="302" y="200"/>
                  </a:lnTo>
                  <a:lnTo>
                    <a:pt x="301" y="207"/>
                  </a:lnTo>
                  <a:lnTo>
                    <a:pt x="297" y="213"/>
                  </a:lnTo>
                  <a:lnTo>
                    <a:pt x="295" y="217"/>
                  </a:lnTo>
                  <a:lnTo>
                    <a:pt x="293" y="219"/>
                  </a:lnTo>
                  <a:lnTo>
                    <a:pt x="293" y="221"/>
                  </a:lnTo>
                  <a:lnTo>
                    <a:pt x="293" y="223"/>
                  </a:lnTo>
                  <a:lnTo>
                    <a:pt x="291" y="223"/>
                  </a:lnTo>
                  <a:lnTo>
                    <a:pt x="289" y="225"/>
                  </a:lnTo>
                  <a:lnTo>
                    <a:pt x="285" y="227"/>
                  </a:lnTo>
                  <a:lnTo>
                    <a:pt x="282" y="232"/>
                  </a:lnTo>
                  <a:lnTo>
                    <a:pt x="274" y="236"/>
                  </a:lnTo>
                  <a:lnTo>
                    <a:pt x="268" y="242"/>
                  </a:lnTo>
                  <a:lnTo>
                    <a:pt x="262" y="246"/>
                  </a:lnTo>
                  <a:lnTo>
                    <a:pt x="259" y="249"/>
                  </a:lnTo>
                  <a:lnTo>
                    <a:pt x="255" y="253"/>
                  </a:lnTo>
                  <a:lnTo>
                    <a:pt x="251" y="259"/>
                  </a:lnTo>
                  <a:lnTo>
                    <a:pt x="245" y="263"/>
                  </a:lnTo>
                  <a:lnTo>
                    <a:pt x="240" y="266"/>
                  </a:lnTo>
                  <a:lnTo>
                    <a:pt x="236" y="270"/>
                  </a:lnTo>
                  <a:lnTo>
                    <a:pt x="230" y="276"/>
                  </a:lnTo>
                  <a:lnTo>
                    <a:pt x="223" y="280"/>
                  </a:lnTo>
                  <a:lnTo>
                    <a:pt x="219" y="287"/>
                  </a:lnTo>
                  <a:lnTo>
                    <a:pt x="213" y="291"/>
                  </a:lnTo>
                  <a:lnTo>
                    <a:pt x="207" y="299"/>
                  </a:lnTo>
                  <a:lnTo>
                    <a:pt x="202" y="303"/>
                  </a:lnTo>
                  <a:lnTo>
                    <a:pt x="194" y="310"/>
                  </a:lnTo>
                  <a:lnTo>
                    <a:pt x="188" y="316"/>
                  </a:lnTo>
                  <a:lnTo>
                    <a:pt x="183" y="323"/>
                  </a:lnTo>
                  <a:lnTo>
                    <a:pt x="177" y="329"/>
                  </a:lnTo>
                  <a:lnTo>
                    <a:pt x="169" y="337"/>
                  </a:lnTo>
                  <a:lnTo>
                    <a:pt x="164" y="342"/>
                  </a:lnTo>
                  <a:lnTo>
                    <a:pt x="158" y="350"/>
                  </a:lnTo>
                  <a:lnTo>
                    <a:pt x="150" y="358"/>
                  </a:lnTo>
                  <a:lnTo>
                    <a:pt x="145" y="365"/>
                  </a:lnTo>
                  <a:lnTo>
                    <a:pt x="137" y="371"/>
                  </a:lnTo>
                  <a:lnTo>
                    <a:pt x="131" y="379"/>
                  </a:lnTo>
                  <a:lnTo>
                    <a:pt x="124" y="386"/>
                  </a:lnTo>
                  <a:lnTo>
                    <a:pt x="118" y="394"/>
                  </a:lnTo>
                  <a:lnTo>
                    <a:pt x="112" y="403"/>
                  </a:lnTo>
                  <a:lnTo>
                    <a:pt x="107" y="411"/>
                  </a:lnTo>
                  <a:lnTo>
                    <a:pt x="99" y="419"/>
                  </a:lnTo>
                  <a:lnTo>
                    <a:pt x="93" y="426"/>
                  </a:lnTo>
                  <a:lnTo>
                    <a:pt x="88" y="434"/>
                  </a:lnTo>
                  <a:lnTo>
                    <a:pt x="82" y="443"/>
                  </a:lnTo>
                  <a:lnTo>
                    <a:pt x="76" y="451"/>
                  </a:lnTo>
                  <a:lnTo>
                    <a:pt x="70" y="460"/>
                  </a:lnTo>
                  <a:lnTo>
                    <a:pt x="65" y="468"/>
                  </a:lnTo>
                  <a:lnTo>
                    <a:pt x="59" y="477"/>
                  </a:lnTo>
                  <a:lnTo>
                    <a:pt x="53" y="485"/>
                  </a:lnTo>
                  <a:lnTo>
                    <a:pt x="48" y="495"/>
                  </a:lnTo>
                  <a:lnTo>
                    <a:pt x="44" y="502"/>
                  </a:lnTo>
                  <a:lnTo>
                    <a:pt x="38" y="512"/>
                  </a:lnTo>
                  <a:lnTo>
                    <a:pt x="34" y="521"/>
                  </a:lnTo>
                  <a:lnTo>
                    <a:pt x="31" y="529"/>
                  </a:lnTo>
                  <a:lnTo>
                    <a:pt x="27" y="538"/>
                  </a:lnTo>
                  <a:lnTo>
                    <a:pt x="23" y="548"/>
                  </a:lnTo>
                  <a:lnTo>
                    <a:pt x="19" y="555"/>
                  </a:lnTo>
                  <a:lnTo>
                    <a:pt x="15" y="565"/>
                  </a:lnTo>
                  <a:lnTo>
                    <a:pt x="13" y="573"/>
                  </a:lnTo>
                  <a:lnTo>
                    <a:pt x="11" y="582"/>
                  </a:lnTo>
                  <a:lnTo>
                    <a:pt x="10" y="592"/>
                  </a:lnTo>
                  <a:lnTo>
                    <a:pt x="6" y="601"/>
                  </a:lnTo>
                  <a:lnTo>
                    <a:pt x="6" y="609"/>
                  </a:lnTo>
                  <a:lnTo>
                    <a:pt x="4" y="618"/>
                  </a:lnTo>
                  <a:lnTo>
                    <a:pt x="2" y="626"/>
                  </a:lnTo>
                  <a:lnTo>
                    <a:pt x="2" y="633"/>
                  </a:lnTo>
                  <a:lnTo>
                    <a:pt x="0" y="639"/>
                  </a:lnTo>
                  <a:lnTo>
                    <a:pt x="0" y="647"/>
                  </a:lnTo>
                  <a:lnTo>
                    <a:pt x="0" y="652"/>
                  </a:lnTo>
                  <a:lnTo>
                    <a:pt x="0" y="658"/>
                  </a:lnTo>
                  <a:lnTo>
                    <a:pt x="0" y="662"/>
                  </a:lnTo>
                  <a:lnTo>
                    <a:pt x="0" y="668"/>
                  </a:lnTo>
                  <a:lnTo>
                    <a:pt x="0" y="673"/>
                  </a:lnTo>
                  <a:lnTo>
                    <a:pt x="2" y="677"/>
                  </a:lnTo>
                  <a:lnTo>
                    <a:pt x="6" y="679"/>
                  </a:lnTo>
                  <a:lnTo>
                    <a:pt x="10" y="681"/>
                  </a:lnTo>
                  <a:lnTo>
                    <a:pt x="11" y="679"/>
                  </a:lnTo>
                  <a:lnTo>
                    <a:pt x="15" y="679"/>
                  </a:lnTo>
                  <a:lnTo>
                    <a:pt x="21" y="675"/>
                  </a:lnTo>
                  <a:lnTo>
                    <a:pt x="27" y="670"/>
                  </a:lnTo>
                  <a:lnTo>
                    <a:pt x="31" y="664"/>
                  </a:lnTo>
                  <a:lnTo>
                    <a:pt x="36" y="656"/>
                  </a:lnTo>
                  <a:lnTo>
                    <a:pt x="44" y="649"/>
                  </a:lnTo>
                  <a:lnTo>
                    <a:pt x="50" y="641"/>
                  </a:lnTo>
                  <a:lnTo>
                    <a:pt x="51" y="637"/>
                  </a:lnTo>
                  <a:lnTo>
                    <a:pt x="55" y="631"/>
                  </a:lnTo>
                  <a:lnTo>
                    <a:pt x="59" y="628"/>
                  </a:lnTo>
                  <a:lnTo>
                    <a:pt x="63" y="622"/>
                  </a:lnTo>
                  <a:lnTo>
                    <a:pt x="65" y="618"/>
                  </a:lnTo>
                  <a:lnTo>
                    <a:pt x="69" y="612"/>
                  </a:lnTo>
                  <a:lnTo>
                    <a:pt x="72" y="607"/>
                  </a:lnTo>
                  <a:lnTo>
                    <a:pt x="76" y="603"/>
                  </a:lnTo>
                  <a:lnTo>
                    <a:pt x="78" y="597"/>
                  </a:lnTo>
                  <a:lnTo>
                    <a:pt x="82" y="592"/>
                  </a:lnTo>
                  <a:lnTo>
                    <a:pt x="84" y="588"/>
                  </a:lnTo>
                  <a:lnTo>
                    <a:pt x="88" y="582"/>
                  </a:lnTo>
                  <a:lnTo>
                    <a:pt x="91" y="578"/>
                  </a:lnTo>
                  <a:lnTo>
                    <a:pt x="95" y="573"/>
                  </a:lnTo>
                  <a:lnTo>
                    <a:pt x="97" y="569"/>
                  </a:lnTo>
                  <a:lnTo>
                    <a:pt x="101" y="563"/>
                  </a:lnTo>
                  <a:lnTo>
                    <a:pt x="105" y="559"/>
                  </a:lnTo>
                  <a:lnTo>
                    <a:pt x="107" y="555"/>
                  </a:lnTo>
                  <a:lnTo>
                    <a:pt x="110" y="550"/>
                  </a:lnTo>
                  <a:lnTo>
                    <a:pt x="112" y="546"/>
                  </a:lnTo>
                  <a:lnTo>
                    <a:pt x="118" y="538"/>
                  </a:lnTo>
                  <a:lnTo>
                    <a:pt x="124" y="533"/>
                  </a:lnTo>
                  <a:lnTo>
                    <a:pt x="129" y="527"/>
                  </a:lnTo>
                  <a:lnTo>
                    <a:pt x="133" y="521"/>
                  </a:lnTo>
                  <a:lnTo>
                    <a:pt x="137" y="519"/>
                  </a:lnTo>
                  <a:lnTo>
                    <a:pt x="141" y="519"/>
                  </a:lnTo>
                  <a:lnTo>
                    <a:pt x="352" y="381"/>
                  </a:lnTo>
                  <a:lnTo>
                    <a:pt x="352" y="379"/>
                  </a:lnTo>
                  <a:lnTo>
                    <a:pt x="354" y="379"/>
                  </a:lnTo>
                  <a:lnTo>
                    <a:pt x="358" y="379"/>
                  </a:lnTo>
                  <a:lnTo>
                    <a:pt x="363" y="379"/>
                  </a:lnTo>
                  <a:lnTo>
                    <a:pt x="367" y="377"/>
                  </a:lnTo>
                  <a:lnTo>
                    <a:pt x="375" y="375"/>
                  </a:lnTo>
                  <a:lnTo>
                    <a:pt x="378" y="375"/>
                  </a:lnTo>
                  <a:lnTo>
                    <a:pt x="382" y="373"/>
                  </a:lnTo>
                  <a:lnTo>
                    <a:pt x="386" y="373"/>
                  </a:lnTo>
                  <a:lnTo>
                    <a:pt x="392" y="373"/>
                  </a:lnTo>
                  <a:lnTo>
                    <a:pt x="396" y="371"/>
                  </a:lnTo>
                  <a:lnTo>
                    <a:pt x="399" y="371"/>
                  </a:lnTo>
                  <a:lnTo>
                    <a:pt x="403" y="369"/>
                  </a:lnTo>
                  <a:lnTo>
                    <a:pt x="409" y="369"/>
                  </a:lnTo>
                  <a:lnTo>
                    <a:pt x="415" y="367"/>
                  </a:lnTo>
                  <a:lnTo>
                    <a:pt x="420" y="367"/>
                  </a:lnTo>
                  <a:lnTo>
                    <a:pt x="424" y="365"/>
                  </a:lnTo>
                  <a:lnTo>
                    <a:pt x="432" y="365"/>
                  </a:lnTo>
                  <a:lnTo>
                    <a:pt x="437" y="363"/>
                  </a:lnTo>
                  <a:lnTo>
                    <a:pt x="443" y="361"/>
                  </a:lnTo>
                  <a:lnTo>
                    <a:pt x="449" y="360"/>
                  </a:lnTo>
                  <a:lnTo>
                    <a:pt x="455" y="360"/>
                  </a:lnTo>
                  <a:lnTo>
                    <a:pt x="460" y="358"/>
                  </a:lnTo>
                  <a:lnTo>
                    <a:pt x="466" y="356"/>
                  </a:lnTo>
                  <a:lnTo>
                    <a:pt x="472" y="354"/>
                  </a:lnTo>
                  <a:lnTo>
                    <a:pt x="479" y="354"/>
                  </a:lnTo>
                  <a:lnTo>
                    <a:pt x="485" y="350"/>
                  </a:lnTo>
                  <a:lnTo>
                    <a:pt x="491" y="348"/>
                  </a:lnTo>
                  <a:lnTo>
                    <a:pt x="496" y="346"/>
                  </a:lnTo>
                  <a:lnTo>
                    <a:pt x="502" y="344"/>
                  </a:lnTo>
                  <a:lnTo>
                    <a:pt x="508" y="342"/>
                  </a:lnTo>
                  <a:lnTo>
                    <a:pt x="515" y="341"/>
                  </a:lnTo>
                  <a:lnTo>
                    <a:pt x="521" y="337"/>
                  </a:lnTo>
                  <a:lnTo>
                    <a:pt x="527" y="337"/>
                  </a:lnTo>
                  <a:lnTo>
                    <a:pt x="533" y="333"/>
                  </a:lnTo>
                  <a:lnTo>
                    <a:pt x="538" y="331"/>
                  </a:lnTo>
                  <a:lnTo>
                    <a:pt x="544" y="327"/>
                  </a:lnTo>
                  <a:lnTo>
                    <a:pt x="550" y="325"/>
                  </a:lnTo>
                  <a:lnTo>
                    <a:pt x="555" y="323"/>
                  </a:lnTo>
                  <a:lnTo>
                    <a:pt x="559" y="320"/>
                  </a:lnTo>
                  <a:lnTo>
                    <a:pt x="565" y="318"/>
                  </a:lnTo>
                  <a:lnTo>
                    <a:pt x="571" y="316"/>
                  </a:lnTo>
                  <a:lnTo>
                    <a:pt x="574" y="312"/>
                  </a:lnTo>
                  <a:lnTo>
                    <a:pt x="580" y="308"/>
                  </a:lnTo>
                  <a:lnTo>
                    <a:pt x="584" y="304"/>
                  </a:lnTo>
                  <a:lnTo>
                    <a:pt x="588" y="303"/>
                  </a:lnTo>
                  <a:lnTo>
                    <a:pt x="593" y="299"/>
                  </a:lnTo>
                  <a:lnTo>
                    <a:pt x="597" y="295"/>
                  </a:lnTo>
                  <a:lnTo>
                    <a:pt x="601" y="291"/>
                  </a:lnTo>
                  <a:lnTo>
                    <a:pt x="605" y="289"/>
                  </a:lnTo>
                  <a:lnTo>
                    <a:pt x="610" y="282"/>
                  </a:lnTo>
                  <a:lnTo>
                    <a:pt x="616" y="274"/>
                  </a:lnTo>
                  <a:lnTo>
                    <a:pt x="620" y="266"/>
                  </a:lnTo>
                  <a:lnTo>
                    <a:pt x="622" y="259"/>
                  </a:lnTo>
                  <a:lnTo>
                    <a:pt x="622" y="255"/>
                  </a:lnTo>
                  <a:lnTo>
                    <a:pt x="624" y="249"/>
                  </a:lnTo>
                  <a:lnTo>
                    <a:pt x="624" y="246"/>
                  </a:lnTo>
                  <a:lnTo>
                    <a:pt x="626" y="242"/>
                  </a:lnTo>
                  <a:lnTo>
                    <a:pt x="626" y="232"/>
                  </a:lnTo>
                  <a:lnTo>
                    <a:pt x="626" y="227"/>
                  </a:lnTo>
                  <a:lnTo>
                    <a:pt x="626" y="219"/>
                  </a:lnTo>
                  <a:lnTo>
                    <a:pt x="624" y="211"/>
                  </a:lnTo>
                  <a:lnTo>
                    <a:pt x="622" y="204"/>
                  </a:lnTo>
                  <a:lnTo>
                    <a:pt x="622" y="198"/>
                  </a:lnTo>
                  <a:lnTo>
                    <a:pt x="620" y="192"/>
                  </a:lnTo>
                  <a:lnTo>
                    <a:pt x="618" y="187"/>
                  </a:lnTo>
                  <a:lnTo>
                    <a:pt x="614" y="179"/>
                  </a:lnTo>
                  <a:lnTo>
                    <a:pt x="612" y="175"/>
                  </a:lnTo>
                  <a:lnTo>
                    <a:pt x="609" y="169"/>
                  </a:lnTo>
                  <a:lnTo>
                    <a:pt x="605" y="166"/>
                  </a:lnTo>
                  <a:lnTo>
                    <a:pt x="601" y="160"/>
                  </a:lnTo>
                  <a:lnTo>
                    <a:pt x="599" y="156"/>
                  </a:lnTo>
                  <a:lnTo>
                    <a:pt x="591" y="149"/>
                  </a:lnTo>
                  <a:lnTo>
                    <a:pt x="584" y="143"/>
                  </a:lnTo>
                  <a:lnTo>
                    <a:pt x="576" y="137"/>
                  </a:lnTo>
                  <a:lnTo>
                    <a:pt x="571" y="133"/>
                  </a:lnTo>
                  <a:lnTo>
                    <a:pt x="565" y="130"/>
                  </a:lnTo>
                  <a:lnTo>
                    <a:pt x="561" y="126"/>
                  </a:lnTo>
                  <a:lnTo>
                    <a:pt x="557" y="126"/>
                  </a:lnTo>
                  <a:lnTo>
                    <a:pt x="548" y="130"/>
                  </a:lnTo>
                  <a:lnTo>
                    <a:pt x="548" y="131"/>
                  </a:lnTo>
                  <a:lnTo>
                    <a:pt x="555" y="139"/>
                  </a:lnTo>
                  <a:lnTo>
                    <a:pt x="557" y="143"/>
                  </a:lnTo>
                  <a:lnTo>
                    <a:pt x="563" y="149"/>
                  </a:lnTo>
                  <a:lnTo>
                    <a:pt x="567" y="154"/>
                  </a:lnTo>
                  <a:lnTo>
                    <a:pt x="572" y="162"/>
                  </a:lnTo>
                  <a:lnTo>
                    <a:pt x="576" y="168"/>
                  </a:lnTo>
                  <a:lnTo>
                    <a:pt x="580" y="173"/>
                  </a:lnTo>
                  <a:lnTo>
                    <a:pt x="586" y="179"/>
                  </a:lnTo>
                  <a:lnTo>
                    <a:pt x="588" y="187"/>
                  </a:lnTo>
                  <a:lnTo>
                    <a:pt x="590" y="192"/>
                  </a:lnTo>
                  <a:lnTo>
                    <a:pt x="593" y="198"/>
                  </a:lnTo>
                  <a:lnTo>
                    <a:pt x="593" y="202"/>
                  </a:lnTo>
                  <a:lnTo>
                    <a:pt x="593" y="207"/>
                  </a:lnTo>
                  <a:lnTo>
                    <a:pt x="591" y="209"/>
                  </a:lnTo>
                  <a:lnTo>
                    <a:pt x="588" y="211"/>
                  </a:lnTo>
                  <a:lnTo>
                    <a:pt x="582" y="213"/>
                  </a:lnTo>
                  <a:lnTo>
                    <a:pt x="576" y="213"/>
                  </a:lnTo>
                  <a:lnTo>
                    <a:pt x="571" y="213"/>
                  </a:lnTo>
                  <a:lnTo>
                    <a:pt x="563" y="213"/>
                  </a:lnTo>
                  <a:lnTo>
                    <a:pt x="555" y="213"/>
                  </a:lnTo>
                  <a:lnTo>
                    <a:pt x="548" y="211"/>
                  </a:lnTo>
                  <a:lnTo>
                    <a:pt x="540" y="209"/>
                  </a:lnTo>
                  <a:lnTo>
                    <a:pt x="533" y="207"/>
                  </a:lnTo>
                  <a:lnTo>
                    <a:pt x="527" y="206"/>
                  </a:lnTo>
                  <a:lnTo>
                    <a:pt x="521" y="204"/>
                  </a:lnTo>
                  <a:lnTo>
                    <a:pt x="515" y="204"/>
                  </a:lnTo>
                  <a:lnTo>
                    <a:pt x="512" y="202"/>
                  </a:lnTo>
                  <a:lnTo>
                    <a:pt x="510" y="202"/>
                  </a:lnTo>
                  <a:lnTo>
                    <a:pt x="464" y="204"/>
                  </a:lnTo>
                  <a:lnTo>
                    <a:pt x="458" y="109"/>
                  </a:lnTo>
                  <a:lnTo>
                    <a:pt x="456" y="109"/>
                  </a:lnTo>
                  <a:lnTo>
                    <a:pt x="451" y="107"/>
                  </a:lnTo>
                  <a:lnTo>
                    <a:pt x="445" y="103"/>
                  </a:lnTo>
                  <a:lnTo>
                    <a:pt x="441" y="97"/>
                  </a:lnTo>
                  <a:lnTo>
                    <a:pt x="437" y="93"/>
                  </a:lnTo>
                  <a:lnTo>
                    <a:pt x="436" y="90"/>
                  </a:lnTo>
                  <a:lnTo>
                    <a:pt x="434" y="86"/>
                  </a:lnTo>
                  <a:lnTo>
                    <a:pt x="434" y="80"/>
                  </a:lnTo>
                  <a:lnTo>
                    <a:pt x="434" y="74"/>
                  </a:lnTo>
                  <a:lnTo>
                    <a:pt x="436" y="69"/>
                  </a:lnTo>
                  <a:lnTo>
                    <a:pt x="437" y="61"/>
                  </a:lnTo>
                  <a:lnTo>
                    <a:pt x="441" y="55"/>
                  </a:lnTo>
                  <a:lnTo>
                    <a:pt x="445" y="48"/>
                  </a:lnTo>
                  <a:lnTo>
                    <a:pt x="451" y="42"/>
                  </a:lnTo>
                  <a:lnTo>
                    <a:pt x="455" y="36"/>
                  </a:lnTo>
                  <a:lnTo>
                    <a:pt x="460" y="34"/>
                  </a:lnTo>
                  <a:lnTo>
                    <a:pt x="466" y="33"/>
                  </a:lnTo>
                  <a:lnTo>
                    <a:pt x="470" y="31"/>
                  </a:lnTo>
                  <a:lnTo>
                    <a:pt x="475" y="31"/>
                  </a:lnTo>
                  <a:lnTo>
                    <a:pt x="481" y="33"/>
                  </a:lnTo>
                  <a:lnTo>
                    <a:pt x="489" y="34"/>
                  </a:lnTo>
                  <a:lnTo>
                    <a:pt x="494" y="40"/>
                  </a:lnTo>
                  <a:lnTo>
                    <a:pt x="498" y="44"/>
                  </a:lnTo>
                  <a:lnTo>
                    <a:pt x="502" y="44"/>
                  </a:lnTo>
                  <a:lnTo>
                    <a:pt x="514" y="63"/>
                  </a:lnTo>
                  <a:lnTo>
                    <a:pt x="533" y="67"/>
                  </a:lnTo>
                  <a:lnTo>
                    <a:pt x="533" y="67"/>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6" name="Freeform 600"/>
            <p:cNvSpPr>
              <a:spLocks/>
            </p:cNvSpPr>
            <p:nvPr/>
          </p:nvSpPr>
          <p:spPr bwMode="auto">
            <a:xfrm>
              <a:off x="4816" y="3024"/>
              <a:ext cx="86" cy="167"/>
            </a:xfrm>
            <a:custGeom>
              <a:avLst/>
              <a:gdLst>
                <a:gd name="T0" fmla="*/ 44 w 171"/>
                <a:gd name="T1" fmla="*/ 30 h 335"/>
                <a:gd name="T2" fmla="*/ 44 w 171"/>
                <a:gd name="T3" fmla="*/ 44 h 335"/>
                <a:gd name="T4" fmla="*/ 44 w 171"/>
                <a:gd name="T5" fmla="*/ 57 h 335"/>
                <a:gd name="T6" fmla="*/ 44 w 171"/>
                <a:gd name="T7" fmla="*/ 72 h 335"/>
                <a:gd name="T8" fmla="*/ 44 w 171"/>
                <a:gd name="T9" fmla="*/ 85 h 335"/>
                <a:gd name="T10" fmla="*/ 42 w 171"/>
                <a:gd name="T11" fmla="*/ 99 h 335"/>
                <a:gd name="T12" fmla="*/ 42 w 171"/>
                <a:gd name="T13" fmla="*/ 108 h 335"/>
                <a:gd name="T14" fmla="*/ 42 w 171"/>
                <a:gd name="T15" fmla="*/ 114 h 335"/>
                <a:gd name="T16" fmla="*/ 59 w 171"/>
                <a:gd name="T17" fmla="*/ 190 h 335"/>
                <a:gd name="T18" fmla="*/ 152 w 171"/>
                <a:gd name="T19" fmla="*/ 167 h 335"/>
                <a:gd name="T20" fmla="*/ 165 w 171"/>
                <a:gd name="T21" fmla="*/ 312 h 335"/>
                <a:gd name="T22" fmla="*/ 101 w 171"/>
                <a:gd name="T23" fmla="*/ 251 h 335"/>
                <a:gd name="T24" fmla="*/ 101 w 171"/>
                <a:gd name="T25" fmla="*/ 249 h 335"/>
                <a:gd name="T26" fmla="*/ 95 w 171"/>
                <a:gd name="T27" fmla="*/ 241 h 335"/>
                <a:gd name="T28" fmla="*/ 89 w 171"/>
                <a:gd name="T29" fmla="*/ 234 h 335"/>
                <a:gd name="T30" fmla="*/ 80 w 171"/>
                <a:gd name="T31" fmla="*/ 224 h 335"/>
                <a:gd name="T32" fmla="*/ 66 w 171"/>
                <a:gd name="T33" fmla="*/ 211 h 335"/>
                <a:gd name="T34" fmla="*/ 59 w 171"/>
                <a:gd name="T35" fmla="*/ 201 h 335"/>
                <a:gd name="T36" fmla="*/ 51 w 171"/>
                <a:gd name="T37" fmla="*/ 192 h 335"/>
                <a:gd name="T38" fmla="*/ 40 w 171"/>
                <a:gd name="T39" fmla="*/ 181 h 335"/>
                <a:gd name="T40" fmla="*/ 32 w 171"/>
                <a:gd name="T41" fmla="*/ 167 h 335"/>
                <a:gd name="T42" fmla="*/ 26 w 171"/>
                <a:gd name="T43" fmla="*/ 152 h 335"/>
                <a:gd name="T44" fmla="*/ 21 w 171"/>
                <a:gd name="T45" fmla="*/ 139 h 335"/>
                <a:gd name="T46" fmla="*/ 15 w 171"/>
                <a:gd name="T47" fmla="*/ 122 h 335"/>
                <a:gd name="T48" fmla="*/ 11 w 171"/>
                <a:gd name="T49" fmla="*/ 106 h 335"/>
                <a:gd name="T50" fmla="*/ 7 w 171"/>
                <a:gd name="T51" fmla="*/ 89 h 335"/>
                <a:gd name="T52" fmla="*/ 5 w 171"/>
                <a:gd name="T53" fmla="*/ 76 h 335"/>
                <a:gd name="T54" fmla="*/ 4 w 171"/>
                <a:gd name="T55" fmla="*/ 59 h 335"/>
                <a:gd name="T56" fmla="*/ 2 w 171"/>
                <a:gd name="T57" fmla="*/ 46 h 335"/>
                <a:gd name="T58" fmla="*/ 0 w 171"/>
                <a:gd name="T59" fmla="*/ 32 h 335"/>
                <a:gd name="T60" fmla="*/ 0 w 171"/>
                <a:gd name="T61" fmla="*/ 23 h 335"/>
                <a:gd name="T62" fmla="*/ 0 w 171"/>
                <a:gd name="T63" fmla="*/ 13 h 335"/>
                <a:gd name="T64" fmla="*/ 0 w 171"/>
                <a:gd name="T65" fmla="*/ 6 h 335"/>
                <a:gd name="T66" fmla="*/ 0 w 171"/>
                <a:gd name="T67" fmla="*/ 2 h 335"/>
                <a:gd name="T68" fmla="*/ 5 w 171"/>
                <a:gd name="T69" fmla="*/ 0 h 335"/>
                <a:gd name="T70" fmla="*/ 19 w 171"/>
                <a:gd name="T71" fmla="*/ 2 h 335"/>
                <a:gd name="T72" fmla="*/ 34 w 171"/>
                <a:gd name="T73" fmla="*/ 9 h 335"/>
                <a:gd name="T74" fmla="*/ 40 w 171"/>
                <a:gd name="T75" fmla="*/ 17 h 335"/>
                <a:gd name="T76" fmla="*/ 44 w 171"/>
                <a:gd name="T77" fmla="*/ 2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335">
                  <a:moveTo>
                    <a:pt x="44" y="27"/>
                  </a:moveTo>
                  <a:lnTo>
                    <a:pt x="44" y="30"/>
                  </a:lnTo>
                  <a:lnTo>
                    <a:pt x="44" y="36"/>
                  </a:lnTo>
                  <a:lnTo>
                    <a:pt x="44" y="44"/>
                  </a:lnTo>
                  <a:lnTo>
                    <a:pt x="45" y="51"/>
                  </a:lnTo>
                  <a:lnTo>
                    <a:pt x="44" y="57"/>
                  </a:lnTo>
                  <a:lnTo>
                    <a:pt x="44" y="65"/>
                  </a:lnTo>
                  <a:lnTo>
                    <a:pt x="44" y="72"/>
                  </a:lnTo>
                  <a:lnTo>
                    <a:pt x="44" y="80"/>
                  </a:lnTo>
                  <a:lnTo>
                    <a:pt x="44" y="85"/>
                  </a:lnTo>
                  <a:lnTo>
                    <a:pt x="42" y="93"/>
                  </a:lnTo>
                  <a:lnTo>
                    <a:pt x="42" y="99"/>
                  </a:lnTo>
                  <a:lnTo>
                    <a:pt x="42" y="104"/>
                  </a:lnTo>
                  <a:lnTo>
                    <a:pt x="42" y="108"/>
                  </a:lnTo>
                  <a:lnTo>
                    <a:pt x="42" y="112"/>
                  </a:lnTo>
                  <a:lnTo>
                    <a:pt x="42" y="114"/>
                  </a:lnTo>
                  <a:lnTo>
                    <a:pt x="42" y="114"/>
                  </a:lnTo>
                  <a:lnTo>
                    <a:pt x="59" y="190"/>
                  </a:lnTo>
                  <a:lnTo>
                    <a:pt x="127" y="201"/>
                  </a:lnTo>
                  <a:lnTo>
                    <a:pt x="152" y="167"/>
                  </a:lnTo>
                  <a:lnTo>
                    <a:pt x="171" y="196"/>
                  </a:lnTo>
                  <a:lnTo>
                    <a:pt x="165" y="312"/>
                  </a:lnTo>
                  <a:lnTo>
                    <a:pt x="59" y="335"/>
                  </a:lnTo>
                  <a:lnTo>
                    <a:pt x="101" y="251"/>
                  </a:lnTo>
                  <a:lnTo>
                    <a:pt x="101" y="249"/>
                  </a:lnTo>
                  <a:lnTo>
                    <a:pt x="101" y="249"/>
                  </a:lnTo>
                  <a:lnTo>
                    <a:pt x="99" y="247"/>
                  </a:lnTo>
                  <a:lnTo>
                    <a:pt x="95" y="241"/>
                  </a:lnTo>
                  <a:lnTo>
                    <a:pt x="93" y="238"/>
                  </a:lnTo>
                  <a:lnTo>
                    <a:pt x="89" y="234"/>
                  </a:lnTo>
                  <a:lnTo>
                    <a:pt x="83" y="230"/>
                  </a:lnTo>
                  <a:lnTo>
                    <a:pt x="80" y="224"/>
                  </a:lnTo>
                  <a:lnTo>
                    <a:pt x="74" y="217"/>
                  </a:lnTo>
                  <a:lnTo>
                    <a:pt x="66" y="211"/>
                  </a:lnTo>
                  <a:lnTo>
                    <a:pt x="63" y="205"/>
                  </a:lnTo>
                  <a:lnTo>
                    <a:pt x="59" y="201"/>
                  </a:lnTo>
                  <a:lnTo>
                    <a:pt x="55" y="196"/>
                  </a:lnTo>
                  <a:lnTo>
                    <a:pt x="51" y="192"/>
                  </a:lnTo>
                  <a:lnTo>
                    <a:pt x="45" y="186"/>
                  </a:lnTo>
                  <a:lnTo>
                    <a:pt x="40" y="181"/>
                  </a:lnTo>
                  <a:lnTo>
                    <a:pt x="36" y="173"/>
                  </a:lnTo>
                  <a:lnTo>
                    <a:pt x="32" y="167"/>
                  </a:lnTo>
                  <a:lnTo>
                    <a:pt x="28" y="160"/>
                  </a:lnTo>
                  <a:lnTo>
                    <a:pt x="26" y="152"/>
                  </a:lnTo>
                  <a:lnTo>
                    <a:pt x="23" y="144"/>
                  </a:lnTo>
                  <a:lnTo>
                    <a:pt x="21" y="139"/>
                  </a:lnTo>
                  <a:lnTo>
                    <a:pt x="17" y="129"/>
                  </a:lnTo>
                  <a:lnTo>
                    <a:pt x="15" y="122"/>
                  </a:lnTo>
                  <a:lnTo>
                    <a:pt x="13" y="114"/>
                  </a:lnTo>
                  <a:lnTo>
                    <a:pt x="11" y="106"/>
                  </a:lnTo>
                  <a:lnTo>
                    <a:pt x="9" y="97"/>
                  </a:lnTo>
                  <a:lnTo>
                    <a:pt x="7" y="89"/>
                  </a:lnTo>
                  <a:lnTo>
                    <a:pt x="5" y="82"/>
                  </a:lnTo>
                  <a:lnTo>
                    <a:pt x="5" y="76"/>
                  </a:lnTo>
                  <a:lnTo>
                    <a:pt x="4" y="66"/>
                  </a:lnTo>
                  <a:lnTo>
                    <a:pt x="4" y="59"/>
                  </a:lnTo>
                  <a:lnTo>
                    <a:pt x="2" y="51"/>
                  </a:lnTo>
                  <a:lnTo>
                    <a:pt x="2" y="46"/>
                  </a:lnTo>
                  <a:lnTo>
                    <a:pt x="2" y="40"/>
                  </a:lnTo>
                  <a:lnTo>
                    <a:pt x="0" y="32"/>
                  </a:lnTo>
                  <a:lnTo>
                    <a:pt x="0" y="27"/>
                  </a:lnTo>
                  <a:lnTo>
                    <a:pt x="0" y="23"/>
                  </a:lnTo>
                  <a:lnTo>
                    <a:pt x="0" y="17"/>
                  </a:lnTo>
                  <a:lnTo>
                    <a:pt x="0" y="13"/>
                  </a:lnTo>
                  <a:lnTo>
                    <a:pt x="0" y="9"/>
                  </a:lnTo>
                  <a:lnTo>
                    <a:pt x="0" y="6"/>
                  </a:lnTo>
                  <a:lnTo>
                    <a:pt x="0" y="2"/>
                  </a:lnTo>
                  <a:lnTo>
                    <a:pt x="0" y="2"/>
                  </a:lnTo>
                  <a:lnTo>
                    <a:pt x="2" y="0"/>
                  </a:lnTo>
                  <a:lnTo>
                    <a:pt x="5" y="0"/>
                  </a:lnTo>
                  <a:lnTo>
                    <a:pt x="11" y="2"/>
                  </a:lnTo>
                  <a:lnTo>
                    <a:pt x="19" y="2"/>
                  </a:lnTo>
                  <a:lnTo>
                    <a:pt x="26" y="6"/>
                  </a:lnTo>
                  <a:lnTo>
                    <a:pt x="34" y="9"/>
                  </a:lnTo>
                  <a:lnTo>
                    <a:pt x="36" y="11"/>
                  </a:lnTo>
                  <a:lnTo>
                    <a:pt x="40" y="17"/>
                  </a:lnTo>
                  <a:lnTo>
                    <a:pt x="42" y="21"/>
                  </a:lnTo>
                  <a:lnTo>
                    <a:pt x="44" y="27"/>
                  </a:lnTo>
                  <a:lnTo>
                    <a:pt x="44" y="27"/>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7" name="Freeform 601"/>
            <p:cNvSpPr>
              <a:spLocks/>
            </p:cNvSpPr>
            <p:nvPr/>
          </p:nvSpPr>
          <p:spPr bwMode="auto">
            <a:xfrm>
              <a:off x="4733" y="3122"/>
              <a:ext cx="93" cy="135"/>
            </a:xfrm>
            <a:custGeom>
              <a:avLst/>
              <a:gdLst>
                <a:gd name="T0" fmla="*/ 156 w 187"/>
                <a:gd name="T1" fmla="*/ 106 h 270"/>
                <a:gd name="T2" fmla="*/ 181 w 187"/>
                <a:gd name="T3" fmla="*/ 0 h 270"/>
                <a:gd name="T4" fmla="*/ 181 w 187"/>
                <a:gd name="T5" fmla="*/ 4 h 270"/>
                <a:gd name="T6" fmla="*/ 183 w 187"/>
                <a:gd name="T7" fmla="*/ 13 h 270"/>
                <a:gd name="T8" fmla="*/ 187 w 187"/>
                <a:gd name="T9" fmla="*/ 24 h 270"/>
                <a:gd name="T10" fmla="*/ 187 w 187"/>
                <a:gd name="T11" fmla="*/ 38 h 270"/>
                <a:gd name="T12" fmla="*/ 187 w 187"/>
                <a:gd name="T13" fmla="*/ 45 h 270"/>
                <a:gd name="T14" fmla="*/ 187 w 187"/>
                <a:gd name="T15" fmla="*/ 55 h 270"/>
                <a:gd name="T16" fmla="*/ 185 w 187"/>
                <a:gd name="T17" fmla="*/ 64 h 270"/>
                <a:gd name="T18" fmla="*/ 183 w 187"/>
                <a:gd name="T19" fmla="*/ 74 h 270"/>
                <a:gd name="T20" fmla="*/ 181 w 187"/>
                <a:gd name="T21" fmla="*/ 85 h 270"/>
                <a:gd name="T22" fmla="*/ 177 w 187"/>
                <a:gd name="T23" fmla="*/ 95 h 270"/>
                <a:gd name="T24" fmla="*/ 172 w 187"/>
                <a:gd name="T25" fmla="*/ 106 h 270"/>
                <a:gd name="T26" fmla="*/ 166 w 187"/>
                <a:gd name="T27" fmla="*/ 118 h 270"/>
                <a:gd name="T28" fmla="*/ 158 w 187"/>
                <a:gd name="T29" fmla="*/ 127 h 270"/>
                <a:gd name="T30" fmla="*/ 153 w 187"/>
                <a:gd name="T31" fmla="*/ 135 h 270"/>
                <a:gd name="T32" fmla="*/ 145 w 187"/>
                <a:gd name="T33" fmla="*/ 144 h 270"/>
                <a:gd name="T34" fmla="*/ 137 w 187"/>
                <a:gd name="T35" fmla="*/ 154 h 270"/>
                <a:gd name="T36" fmla="*/ 124 w 187"/>
                <a:gd name="T37" fmla="*/ 163 h 270"/>
                <a:gd name="T38" fmla="*/ 115 w 187"/>
                <a:gd name="T39" fmla="*/ 171 h 270"/>
                <a:gd name="T40" fmla="*/ 105 w 187"/>
                <a:gd name="T41" fmla="*/ 177 h 270"/>
                <a:gd name="T42" fmla="*/ 97 w 187"/>
                <a:gd name="T43" fmla="*/ 180 h 270"/>
                <a:gd name="T44" fmla="*/ 181 w 187"/>
                <a:gd name="T45" fmla="*/ 243 h 270"/>
                <a:gd name="T46" fmla="*/ 177 w 187"/>
                <a:gd name="T47" fmla="*/ 241 h 270"/>
                <a:gd name="T48" fmla="*/ 168 w 187"/>
                <a:gd name="T49" fmla="*/ 239 h 270"/>
                <a:gd name="T50" fmla="*/ 153 w 187"/>
                <a:gd name="T51" fmla="*/ 236 h 270"/>
                <a:gd name="T52" fmla="*/ 137 w 187"/>
                <a:gd name="T53" fmla="*/ 234 h 270"/>
                <a:gd name="T54" fmla="*/ 130 w 187"/>
                <a:gd name="T55" fmla="*/ 232 h 270"/>
                <a:gd name="T56" fmla="*/ 120 w 187"/>
                <a:gd name="T57" fmla="*/ 232 h 270"/>
                <a:gd name="T58" fmla="*/ 111 w 187"/>
                <a:gd name="T59" fmla="*/ 232 h 270"/>
                <a:gd name="T60" fmla="*/ 101 w 187"/>
                <a:gd name="T61" fmla="*/ 232 h 270"/>
                <a:gd name="T62" fmla="*/ 92 w 187"/>
                <a:gd name="T63" fmla="*/ 232 h 270"/>
                <a:gd name="T64" fmla="*/ 84 w 187"/>
                <a:gd name="T65" fmla="*/ 234 h 270"/>
                <a:gd name="T66" fmla="*/ 69 w 187"/>
                <a:gd name="T67" fmla="*/ 239 h 270"/>
                <a:gd name="T68" fmla="*/ 58 w 187"/>
                <a:gd name="T69" fmla="*/ 247 h 270"/>
                <a:gd name="T70" fmla="*/ 48 w 187"/>
                <a:gd name="T71" fmla="*/ 256 h 270"/>
                <a:gd name="T72" fmla="*/ 38 w 187"/>
                <a:gd name="T73" fmla="*/ 262 h 270"/>
                <a:gd name="T74" fmla="*/ 33 w 187"/>
                <a:gd name="T75" fmla="*/ 268 h 270"/>
                <a:gd name="T76" fmla="*/ 21 w 187"/>
                <a:gd name="T77" fmla="*/ 266 h 270"/>
                <a:gd name="T78" fmla="*/ 14 w 187"/>
                <a:gd name="T79" fmla="*/ 258 h 270"/>
                <a:gd name="T80" fmla="*/ 10 w 187"/>
                <a:gd name="T81" fmla="*/ 251 h 270"/>
                <a:gd name="T82" fmla="*/ 6 w 187"/>
                <a:gd name="T83" fmla="*/ 243 h 270"/>
                <a:gd name="T84" fmla="*/ 2 w 187"/>
                <a:gd name="T85" fmla="*/ 232 h 270"/>
                <a:gd name="T86" fmla="*/ 0 w 187"/>
                <a:gd name="T87" fmla="*/ 226 h 270"/>
                <a:gd name="T88" fmla="*/ 2 w 187"/>
                <a:gd name="T89" fmla="*/ 216 h 270"/>
                <a:gd name="T90" fmla="*/ 16 w 187"/>
                <a:gd name="T91" fmla="*/ 207 h 270"/>
                <a:gd name="T92" fmla="*/ 27 w 187"/>
                <a:gd name="T93" fmla="*/ 197 h 270"/>
                <a:gd name="T94" fmla="*/ 23 w 187"/>
                <a:gd name="T95" fmla="*/ 188 h 270"/>
                <a:gd name="T96" fmla="*/ 21 w 187"/>
                <a:gd name="T97" fmla="*/ 180 h 270"/>
                <a:gd name="T98" fmla="*/ 16 w 187"/>
                <a:gd name="T99" fmla="*/ 171 h 270"/>
                <a:gd name="T100" fmla="*/ 8 w 187"/>
                <a:gd name="T101" fmla="*/ 159 h 270"/>
                <a:gd name="T102" fmla="*/ 4 w 187"/>
                <a:gd name="T103" fmla="*/ 150 h 270"/>
                <a:gd name="T104" fmla="*/ 0 w 187"/>
                <a:gd name="T105" fmla="*/ 137 h 270"/>
                <a:gd name="T106" fmla="*/ 0 w 187"/>
                <a:gd name="T107" fmla="*/ 125 h 270"/>
                <a:gd name="T108" fmla="*/ 8 w 187"/>
                <a:gd name="T109" fmla="*/ 121 h 270"/>
                <a:gd name="T110" fmla="*/ 14 w 187"/>
                <a:gd name="T111" fmla="*/ 120 h 270"/>
                <a:gd name="T112" fmla="*/ 23 w 187"/>
                <a:gd name="T113" fmla="*/ 123 h 270"/>
                <a:gd name="T114" fmla="*/ 33 w 187"/>
                <a:gd name="T115" fmla="*/ 129 h 270"/>
                <a:gd name="T116" fmla="*/ 42 w 187"/>
                <a:gd name="T117" fmla="*/ 140 h 270"/>
                <a:gd name="T118" fmla="*/ 73 w 187"/>
                <a:gd name="T119" fmla="*/ 15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 h="270">
                  <a:moveTo>
                    <a:pt x="73" y="158"/>
                  </a:moveTo>
                  <a:lnTo>
                    <a:pt x="156" y="106"/>
                  </a:lnTo>
                  <a:lnTo>
                    <a:pt x="160" y="2"/>
                  </a:lnTo>
                  <a:lnTo>
                    <a:pt x="181" y="0"/>
                  </a:lnTo>
                  <a:lnTo>
                    <a:pt x="181" y="2"/>
                  </a:lnTo>
                  <a:lnTo>
                    <a:pt x="181" y="4"/>
                  </a:lnTo>
                  <a:lnTo>
                    <a:pt x="183" y="9"/>
                  </a:lnTo>
                  <a:lnTo>
                    <a:pt x="183" y="13"/>
                  </a:lnTo>
                  <a:lnTo>
                    <a:pt x="185" y="19"/>
                  </a:lnTo>
                  <a:lnTo>
                    <a:pt x="187" y="24"/>
                  </a:lnTo>
                  <a:lnTo>
                    <a:pt x="187" y="34"/>
                  </a:lnTo>
                  <a:lnTo>
                    <a:pt x="187" y="38"/>
                  </a:lnTo>
                  <a:lnTo>
                    <a:pt x="187" y="42"/>
                  </a:lnTo>
                  <a:lnTo>
                    <a:pt x="187" y="45"/>
                  </a:lnTo>
                  <a:lnTo>
                    <a:pt x="187" y="51"/>
                  </a:lnTo>
                  <a:lnTo>
                    <a:pt x="187" y="55"/>
                  </a:lnTo>
                  <a:lnTo>
                    <a:pt x="187" y="61"/>
                  </a:lnTo>
                  <a:lnTo>
                    <a:pt x="185" y="64"/>
                  </a:lnTo>
                  <a:lnTo>
                    <a:pt x="185" y="70"/>
                  </a:lnTo>
                  <a:lnTo>
                    <a:pt x="183" y="74"/>
                  </a:lnTo>
                  <a:lnTo>
                    <a:pt x="181" y="80"/>
                  </a:lnTo>
                  <a:lnTo>
                    <a:pt x="181" y="85"/>
                  </a:lnTo>
                  <a:lnTo>
                    <a:pt x="179" y="91"/>
                  </a:lnTo>
                  <a:lnTo>
                    <a:pt x="177" y="95"/>
                  </a:lnTo>
                  <a:lnTo>
                    <a:pt x="173" y="101"/>
                  </a:lnTo>
                  <a:lnTo>
                    <a:pt x="172" y="106"/>
                  </a:lnTo>
                  <a:lnTo>
                    <a:pt x="170" y="112"/>
                  </a:lnTo>
                  <a:lnTo>
                    <a:pt x="166" y="118"/>
                  </a:lnTo>
                  <a:lnTo>
                    <a:pt x="162" y="121"/>
                  </a:lnTo>
                  <a:lnTo>
                    <a:pt x="158" y="127"/>
                  </a:lnTo>
                  <a:lnTo>
                    <a:pt x="156" y="131"/>
                  </a:lnTo>
                  <a:lnTo>
                    <a:pt x="153" y="135"/>
                  </a:lnTo>
                  <a:lnTo>
                    <a:pt x="149" y="140"/>
                  </a:lnTo>
                  <a:lnTo>
                    <a:pt x="145" y="144"/>
                  </a:lnTo>
                  <a:lnTo>
                    <a:pt x="143" y="148"/>
                  </a:lnTo>
                  <a:lnTo>
                    <a:pt x="137" y="154"/>
                  </a:lnTo>
                  <a:lnTo>
                    <a:pt x="130" y="159"/>
                  </a:lnTo>
                  <a:lnTo>
                    <a:pt x="124" y="163"/>
                  </a:lnTo>
                  <a:lnTo>
                    <a:pt x="120" y="169"/>
                  </a:lnTo>
                  <a:lnTo>
                    <a:pt x="115" y="171"/>
                  </a:lnTo>
                  <a:lnTo>
                    <a:pt x="109" y="175"/>
                  </a:lnTo>
                  <a:lnTo>
                    <a:pt x="105" y="177"/>
                  </a:lnTo>
                  <a:lnTo>
                    <a:pt x="101" y="178"/>
                  </a:lnTo>
                  <a:lnTo>
                    <a:pt x="97" y="180"/>
                  </a:lnTo>
                  <a:lnTo>
                    <a:pt x="96" y="182"/>
                  </a:lnTo>
                  <a:lnTo>
                    <a:pt x="181" y="243"/>
                  </a:lnTo>
                  <a:lnTo>
                    <a:pt x="179" y="241"/>
                  </a:lnTo>
                  <a:lnTo>
                    <a:pt x="177" y="241"/>
                  </a:lnTo>
                  <a:lnTo>
                    <a:pt x="172" y="239"/>
                  </a:lnTo>
                  <a:lnTo>
                    <a:pt x="168" y="239"/>
                  </a:lnTo>
                  <a:lnTo>
                    <a:pt x="160" y="237"/>
                  </a:lnTo>
                  <a:lnTo>
                    <a:pt x="153" y="236"/>
                  </a:lnTo>
                  <a:lnTo>
                    <a:pt x="145" y="236"/>
                  </a:lnTo>
                  <a:lnTo>
                    <a:pt x="137" y="234"/>
                  </a:lnTo>
                  <a:lnTo>
                    <a:pt x="134" y="234"/>
                  </a:lnTo>
                  <a:lnTo>
                    <a:pt x="130" y="232"/>
                  </a:lnTo>
                  <a:lnTo>
                    <a:pt x="124" y="232"/>
                  </a:lnTo>
                  <a:lnTo>
                    <a:pt x="120" y="232"/>
                  </a:lnTo>
                  <a:lnTo>
                    <a:pt x="115" y="232"/>
                  </a:lnTo>
                  <a:lnTo>
                    <a:pt x="111" y="232"/>
                  </a:lnTo>
                  <a:lnTo>
                    <a:pt x="105" y="232"/>
                  </a:lnTo>
                  <a:lnTo>
                    <a:pt x="101" y="232"/>
                  </a:lnTo>
                  <a:lnTo>
                    <a:pt x="96" y="232"/>
                  </a:lnTo>
                  <a:lnTo>
                    <a:pt x="92" y="232"/>
                  </a:lnTo>
                  <a:lnTo>
                    <a:pt x="88" y="232"/>
                  </a:lnTo>
                  <a:lnTo>
                    <a:pt x="84" y="234"/>
                  </a:lnTo>
                  <a:lnTo>
                    <a:pt x="75" y="236"/>
                  </a:lnTo>
                  <a:lnTo>
                    <a:pt x="69" y="239"/>
                  </a:lnTo>
                  <a:lnTo>
                    <a:pt x="63" y="243"/>
                  </a:lnTo>
                  <a:lnTo>
                    <a:pt x="58" y="247"/>
                  </a:lnTo>
                  <a:lnTo>
                    <a:pt x="52" y="251"/>
                  </a:lnTo>
                  <a:lnTo>
                    <a:pt x="48" y="256"/>
                  </a:lnTo>
                  <a:lnTo>
                    <a:pt x="42" y="258"/>
                  </a:lnTo>
                  <a:lnTo>
                    <a:pt x="38" y="262"/>
                  </a:lnTo>
                  <a:lnTo>
                    <a:pt x="35" y="264"/>
                  </a:lnTo>
                  <a:lnTo>
                    <a:pt x="33" y="268"/>
                  </a:lnTo>
                  <a:lnTo>
                    <a:pt x="27" y="270"/>
                  </a:lnTo>
                  <a:lnTo>
                    <a:pt x="21" y="266"/>
                  </a:lnTo>
                  <a:lnTo>
                    <a:pt x="18" y="262"/>
                  </a:lnTo>
                  <a:lnTo>
                    <a:pt x="14" y="258"/>
                  </a:lnTo>
                  <a:lnTo>
                    <a:pt x="10" y="255"/>
                  </a:lnTo>
                  <a:lnTo>
                    <a:pt x="10" y="251"/>
                  </a:lnTo>
                  <a:lnTo>
                    <a:pt x="8" y="247"/>
                  </a:lnTo>
                  <a:lnTo>
                    <a:pt x="6" y="243"/>
                  </a:lnTo>
                  <a:lnTo>
                    <a:pt x="4" y="237"/>
                  </a:lnTo>
                  <a:lnTo>
                    <a:pt x="2" y="232"/>
                  </a:lnTo>
                  <a:lnTo>
                    <a:pt x="0" y="228"/>
                  </a:lnTo>
                  <a:lnTo>
                    <a:pt x="0" y="226"/>
                  </a:lnTo>
                  <a:lnTo>
                    <a:pt x="0" y="220"/>
                  </a:lnTo>
                  <a:lnTo>
                    <a:pt x="2" y="216"/>
                  </a:lnTo>
                  <a:lnTo>
                    <a:pt x="8" y="211"/>
                  </a:lnTo>
                  <a:lnTo>
                    <a:pt x="16" y="207"/>
                  </a:lnTo>
                  <a:lnTo>
                    <a:pt x="21" y="203"/>
                  </a:lnTo>
                  <a:lnTo>
                    <a:pt x="27" y="197"/>
                  </a:lnTo>
                  <a:lnTo>
                    <a:pt x="25" y="194"/>
                  </a:lnTo>
                  <a:lnTo>
                    <a:pt x="23" y="188"/>
                  </a:lnTo>
                  <a:lnTo>
                    <a:pt x="21" y="184"/>
                  </a:lnTo>
                  <a:lnTo>
                    <a:pt x="21" y="180"/>
                  </a:lnTo>
                  <a:lnTo>
                    <a:pt x="18" y="175"/>
                  </a:lnTo>
                  <a:lnTo>
                    <a:pt x="16" y="171"/>
                  </a:lnTo>
                  <a:lnTo>
                    <a:pt x="10" y="165"/>
                  </a:lnTo>
                  <a:lnTo>
                    <a:pt x="8" y="159"/>
                  </a:lnTo>
                  <a:lnTo>
                    <a:pt x="6" y="154"/>
                  </a:lnTo>
                  <a:lnTo>
                    <a:pt x="4" y="150"/>
                  </a:lnTo>
                  <a:lnTo>
                    <a:pt x="0" y="142"/>
                  </a:lnTo>
                  <a:lnTo>
                    <a:pt x="0" y="137"/>
                  </a:lnTo>
                  <a:lnTo>
                    <a:pt x="0" y="129"/>
                  </a:lnTo>
                  <a:lnTo>
                    <a:pt x="0" y="125"/>
                  </a:lnTo>
                  <a:lnTo>
                    <a:pt x="4" y="123"/>
                  </a:lnTo>
                  <a:lnTo>
                    <a:pt x="8" y="121"/>
                  </a:lnTo>
                  <a:lnTo>
                    <a:pt x="10" y="120"/>
                  </a:lnTo>
                  <a:lnTo>
                    <a:pt x="14" y="120"/>
                  </a:lnTo>
                  <a:lnTo>
                    <a:pt x="19" y="121"/>
                  </a:lnTo>
                  <a:lnTo>
                    <a:pt x="23" y="123"/>
                  </a:lnTo>
                  <a:lnTo>
                    <a:pt x="29" y="125"/>
                  </a:lnTo>
                  <a:lnTo>
                    <a:pt x="33" y="129"/>
                  </a:lnTo>
                  <a:lnTo>
                    <a:pt x="37" y="133"/>
                  </a:lnTo>
                  <a:lnTo>
                    <a:pt x="42" y="140"/>
                  </a:lnTo>
                  <a:lnTo>
                    <a:pt x="73" y="158"/>
                  </a:lnTo>
                  <a:lnTo>
                    <a:pt x="73" y="158"/>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8" name="Freeform 602"/>
            <p:cNvSpPr>
              <a:spLocks/>
            </p:cNvSpPr>
            <p:nvPr/>
          </p:nvSpPr>
          <p:spPr bwMode="auto">
            <a:xfrm>
              <a:off x="4553" y="3159"/>
              <a:ext cx="285" cy="386"/>
            </a:xfrm>
            <a:custGeom>
              <a:avLst/>
              <a:gdLst>
                <a:gd name="T0" fmla="*/ 405 w 571"/>
                <a:gd name="T1" fmla="*/ 51 h 772"/>
                <a:gd name="T2" fmla="*/ 371 w 571"/>
                <a:gd name="T3" fmla="*/ 36 h 772"/>
                <a:gd name="T4" fmla="*/ 342 w 571"/>
                <a:gd name="T5" fmla="*/ 36 h 772"/>
                <a:gd name="T6" fmla="*/ 339 w 571"/>
                <a:gd name="T7" fmla="*/ 76 h 772"/>
                <a:gd name="T8" fmla="*/ 354 w 571"/>
                <a:gd name="T9" fmla="*/ 116 h 772"/>
                <a:gd name="T10" fmla="*/ 354 w 571"/>
                <a:gd name="T11" fmla="*/ 141 h 772"/>
                <a:gd name="T12" fmla="*/ 354 w 571"/>
                <a:gd name="T13" fmla="*/ 167 h 772"/>
                <a:gd name="T14" fmla="*/ 365 w 571"/>
                <a:gd name="T15" fmla="*/ 196 h 772"/>
                <a:gd name="T16" fmla="*/ 384 w 571"/>
                <a:gd name="T17" fmla="*/ 219 h 772"/>
                <a:gd name="T18" fmla="*/ 418 w 571"/>
                <a:gd name="T19" fmla="*/ 201 h 772"/>
                <a:gd name="T20" fmla="*/ 460 w 571"/>
                <a:gd name="T21" fmla="*/ 175 h 772"/>
                <a:gd name="T22" fmla="*/ 504 w 571"/>
                <a:gd name="T23" fmla="*/ 167 h 772"/>
                <a:gd name="T24" fmla="*/ 540 w 571"/>
                <a:gd name="T25" fmla="*/ 171 h 772"/>
                <a:gd name="T26" fmla="*/ 500 w 571"/>
                <a:gd name="T27" fmla="*/ 108 h 772"/>
                <a:gd name="T28" fmla="*/ 532 w 571"/>
                <a:gd name="T29" fmla="*/ 133 h 772"/>
                <a:gd name="T30" fmla="*/ 571 w 571"/>
                <a:gd name="T31" fmla="*/ 169 h 772"/>
                <a:gd name="T32" fmla="*/ 550 w 571"/>
                <a:gd name="T33" fmla="*/ 198 h 772"/>
                <a:gd name="T34" fmla="*/ 531 w 571"/>
                <a:gd name="T35" fmla="*/ 243 h 772"/>
                <a:gd name="T36" fmla="*/ 512 w 571"/>
                <a:gd name="T37" fmla="*/ 270 h 772"/>
                <a:gd name="T38" fmla="*/ 477 w 571"/>
                <a:gd name="T39" fmla="*/ 281 h 772"/>
                <a:gd name="T40" fmla="*/ 441 w 571"/>
                <a:gd name="T41" fmla="*/ 291 h 772"/>
                <a:gd name="T42" fmla="*/ 405 w 571"/>
                <a:gd name="T43" fmla="*/ 300 h 772"/>
                <a:gd name="T44" fmla="*/ 367 w 571"/>
                <a:gd name="T45" fmla="*/ 308 h 772"/>
                <a:gd name="T46" fmla="*/ 331 w 571"/>
                <a:gd name="T47" fmla="*/ 317 h 772"/>
                <a:gd name="T48" fmla="*/ 297 w 571"/>
                <a:gd name="T49" fmla="*/ 325 h 772"/>
                <a:gd name="T50" fmla="*/ 268 w 571"/>
                <a:gd name="T51" fmla="*/ 331 h 772"/>
                <a:gd name="T52" fmla="*/ 238 w 571"/>
                <a:gd name="T53" fmla="*/ 336 h 772"/>
                <a:gd name="T54" fmla="*/ 89 w 571"/>
                <a:gd name="T55" fmla="*/ 549 h 772"/>
                <a:gd name="T56" fmla="*/ 82 w 571"/>
                <a:gd name="T57" fmla="*/ 574 h 772"/>
                <a:gd name="T58" fmla="*/ 74 w 571"/>
                <a:gd name="T59" fmla="*/ 601 h 772"/>
                <a:gd name="T60" fmla="*/ 65 w 571"/>
                <a:gd name="T61" fmla="*/ 631 h 772"/>
                <a:gd name="T62" fmla="*/ 57 w 571"/>
                <a:gd name="T63" fmla="*/ 665 h 772"/>
                <a:gd name="T64" fmla="*/ 44 w 571"/>
                <a:gd name="T65" fmla="*/ 696 h 772"/>
                <a:gd name="T66" fmla="*/ 34 w 571"/>
                <a:gd name="T67" fmla="*/ 726 h 772"/>
                <a:gd name="T68" fmla="*/ 23 w 571"/>
                <a:gd name="T69" fmla="*/ 755 h 772"/>
                <a:gd name="T70" fmla="*/ 2 w 571"/>
                <a:gd name="T71" fmla="*/ 764 h 772"/>
                <a:gd name="T72" fmla="*/ 2 w 571"/>
                <a:gd name="T73" fmla="*/ 732 h 772"/>
                <a:gd name="T74" fmla="*/ 6 w 571"/>
                <a:gd name="T75" fmla="*/ 698 h 772"/>
                <a:gd name="T76" fmla="*/ 13 w 571"/>
                <a:gd name="T77" fmla="*/ 658 h 772"/>
                <a:gd name="T78" fmla="*/ 25 w 571"/>
                <a:gd name="T79" fmla="*/ 610 h 772"/>
                <a:gd name="T80" fmla="*/ 36 w 571"/>
                <a:gd name="T81" fmla="*/ 563 h 772"/>
                <a:gd name="T82" fmla="*/ 50 w 571"/>
                <a:gd name="T83" fmla="*/ 513 h 772"/>
                <a:gd name="T84" fmla="*/ 61 w 571"/>
                <a:gd name="T85" fmla="*/ 464 h 772"/>
                <a:gd name="T86" fmla="*/ 72 w 571"/>
                <a:gd name="T87" fmla="*/ 418 h 772"/>
                <a:gd name="T88" fmla="*/ 82 w 571"/>
                <a:gd name="T89" fmla="*/ 380 h 772"/>
                <a:gd name="T90" fmla="*/ 89 w 571"/>
                <a:gd name="T91" fmla="*/ 350 h 772"/>
                <a:gd name="T92" fmla="*/ 101 w 571"/>
                <a:gd name="T93" fmla="*/ 319 h 772"/>
                <a:gd name="T94" fmla="*/ 114 w 571"/>
                <a:gd name="T95" fmla="*/ 289 h 772"/>
                <a:gd name="T96" fmla="*/ 135 w 571"/>
                <a:gd name="T97" fmla="*/ 260 h 772"/>
                <a:gd name="T98" fmla="*/ 158 w 571"/>
                <a:gd name="T99" fmla="*/ 232 h 772"/>
                <a:gd name="T100" fmla="*/ 181 w 571"/>
                <a:gd name="T101" fmla="*/ 203 h 772"/>
                <a:gd name="T102" fmla="*/ 209 w 571"/>
                <a:gd name="T103" fmla="*/ 175 h 772"/>
                <a:gd name="T104" fmla="*/ 247 w 571"/>
                <a:gd name="T105" fmla="*/ 137 h 772"/>
                <a:gd name="T106" fmla="*/ 268 w 571"/>
                <a:gd name="T107" fmla="*/ 118 h 772"/>
                <a:gd name="T108" fmla="*/ 274 w 571"/>
                <a:gd name="T109" fmla="*/ 87 h 772"/>
                <a:gd name="T110" fmla="*/ 287 w 571"/>
                <a:gd name="T111" fmla="*/ 57 h 772"/>
                <a:gd name="T112" fmla="*/ 302 w 571"/>
                <a:gd name="T113" fmla="*/ 25 h 772"/>
                <a:gd name="T114" fmla="*/ 327 w 571"/>
                <a:gd name="T115" fmla="*/ 2 h 772"/>
                <a:gd name="T116" fmla="*/ 361 w 571"/>
                <a:gd name="T117" fmla="*/ 6 h 772"/>
                <a:gd name="T118" fmla="*/ 388 w 571"/>
                <a:gd name="T119" fmla="*/ 21 h 772"/>
                <a:gd name="T120" fmla="*/ 422 w 571"/>
                <a:gd name="T121" fmla="*/ 51 h 772"/>
                <a:gd name="T122" fmla="*/ 437 w 571"/>
                <a:gd name="T123" fmla="*/ 70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1" h="772">
                  <a:moveTo>
                    <a:pt x="437" y="70"/>
                  </a:moveTo>
                  <a:lnTo>
                    <a:pt x="422" y="68"/>
                  </a:lnTo>
                  <a:lnTo>
                    <a:pt x="420" y="66"/>
                  </a:lnTo>
                  <a:lnTo>
                    <a:pt x="418" y="63"/>
                  </a:lnTo>
                  <a:lnTo>
                    <a:pt x="413" y="57"/>
                  </a:lnTo>
                  <a:lnTo>
                    <a:pt x="405" y="51"/>
                  </a:lnTo>
                  <a:lnTo>
                    <a:pt x="401" y="47"/>
                  </a:lnTo>
                  <a:lnTo>
                    <a:pt x="396" y="46"/>
                  </a:lnTo>
                  <a:lnTo>
                    <a:pt x="390" y="42"/>
                  </a:lnTo>
                  <a:lnTo>
                    <a:pt x="384" y="40"/>
                  </a:lnTo>
                  <a:lnTo>
                    <a:pt x="377" y="38"/>
                  </a:lnTo>
                  <a:lnTo>
                    <a:pt x="371" y="36"/>
                  </a:lnTo>
                  <a:lnTo>
                    <a:pt x="363" y="34"/>
                  </a:lnTo>
                  <a:lnTo>
                    <a:pt x="356" y="34"/>
                  </a:lnTo>
                  <a:lnTo>
                    <a:pt x="352" y="34"/>
                  </a:lnTo>
                  <a:lnTo>
                    <a:pt x="348" y="34"/>
                  </a:lnTo>
                  <a:lnTo>
                    <a:pt x="344" y="34"/>
                  </a:lnTo>
                  <a:lnTo>
                    <a:pt x="342" y="36"/>
                  </a:lnTo>
                  <a:lnTo>
                    <a:pt x="339" y="40"/>
                  </a:lnTo>
                  <a:lnTo>
                    <a:pt x="337" y="47"/>
                  </a:lnTo>
                  <a:lnTo>
                    <a:pt x="335" y="53"/>
                  </a:lnTo>
                  <a:lnTo>
                    <a:pt x="335" y="59"/>
                  </a:lnTo>
                  <a:lnTo>
                    <a:pt x="335" y="66"/>
                  </a:lnTo>
                  <a:lnTo>
                    <a:pt x="339" y="76"/>
                  </a:lnTo>
                  <a:lnTo>
                    <a:pt x="340" y="84"/>
                  </a:lnTo>
                  <a:lnTo>
                    <a:pt x="342" y="91"/>
                  </a:lnTo>
                  <a:lnTo>
                    <a:pt x="344" y="97"/>
                  </a:lnTo>
                  <a:lnTo>
                    <a:pt x="348" y="104"/>
                  </a:lnTo>
                  <a:lnTo>
                    <a:pt x="352" y="110"/>
                  </a:lnTo>
                  <a:lnTo>
                    <a:pt x="354" y="116"/>
                  </a:lnTo>
                  <a:lnTo>
                    <a:pt x="356" y="120"/>
                  </a:lnTo>
                  <a:lnTo>
                    <a:pt x="358" y="122"/>
                  </a:lnTo>
                  <a:lnTo>
                    <a:pt x="358" y="123"/>
                  </a:lnTo>
                  <a:lnTo>
                    <a:pt x="356" y="127"/>
                  </a:lnTo>
                  <a:lnTo>
                    <a:pt x="354" y="133"/>
                  </a:lnTo>
                  <a:lnTo>
                    <a:pt x="354" y="141"/>
                  </a:lnTo>
                  <a:lnTo>
                    <a:pt x="352" y="144"/>
                  </a:lnTo>
                  <a:lnTo>
                    <a:pt x="352" y="148"/>
                  </a:lnTo>
                  <a:lnTo>
                    <a:pt x="352" y="154"/>
                  </a:lnTo>
                  <a:lnTo>
                    <a:pt x="354" y="162"/>
                  </a:lnTo>
                  <a:lnTo>
                    <a:pt x="354" y="163"/>
                  </a:lnTo>
                  <a:lnTo>
                    <a:pt x="354" y="167"/>
                  </a:lnTo>
                  <a:lnTo>
                    <a:pt x="356" y="171"/>
                  </a:lnTo>
                  <a:lnTo>
                    <a:pt x="358" y="177"/>
                  </a:lnTo>
                  <a:lnTo>
                    <a:pt x="358" y="181"/>
                  </a:lnTo>
                  <a:lnTo>
                    <a:pt x="359" y="186"/>
                  </a:lnTo>
                  <a:lnTo>
                    <a:pt x="363" y="190"/>
                  </a:lnTo>
                  <a:lnTo>
                    <a:pt x="365" y="196"/>
                  </a:lnTo>
                  <a:lnTo>
                    <a:pt x="367" y="200"/>
                  </a:lnTo>
                  <a:lnTo>
                    <a:pt x="369" y="205"/>
                  </a:lnTo>
                  <a:lnTo>
                    <a:pt x="371" y="207"/>
                  </a:lnTo>
                  <a:lnTo>
                    <a:pt x="373" y="211"/>
                  </a:lnTo>
                  <a:lnTo>
                    <a:pt x="378" y="215"/>
                  </a:lnTo>
                  <a:lnTo>
                    <a:pt x="384" y="219"/>
                  </a:lnTo>
                  <a:lnTo>
                    <a:pt x="388" y="219"/>
                  </a:lnTo>
                  <a:lnTo>
                    <a:pt x="394" y="217"/>
                  </a:lnTo>
                  <a:lnTo>
                    <a:pt x="399" y="215"/>
                  </a:lnTo>
                  <a:lnTo>
                    <a:pt x="407" y="211"/>
                  </a:lnTo>
                  <a:lnTo>
                    <a:pt x="413" y="207"/>
                  </a:lnTo>
                  <a:lnTo>
                    <a:pt x="418" y="201"/>
                  </a:lnTo>
                  <a:lnTo>
                    <a:pt x="426" y="196"/>
                  </a:lnTo>
                  <a:lnTo>
                    <a:pt x="432" y="192"/>
                  </a:lnTo>
                  <a:lnTo>
                    <a:pt x="437" y="186"/>
                  </a:lnTo>
                  <a:lnTo>
                    <a:pt x="445" y="182"/>
                  </a:lnTo>
                  <a:lnTo>
                    <a:pt x="453" y="177"/>
                  </a:lnTo>
                  <a:lnTo>
                    <a:pt x="460" y="175"/>
                  </a:lnTo>
                  <a:lnTo>
                    <a:pt x="466" y="171"/>
                  </a:lnTo>
                  <a:lnTo>
                    <a:pt x="474" y="171"/>
                  </a:lnTo>
                  <a:lnTo>
                    <a:pt x="481" y="167"/>
                  </a:lnTo>
                  <a:lnTo>
                    <a:pt x="489" y="167"/>
                  </a:lnTo>
                  <a:lnTo>
                    <a:pt x="496" y="167"/>
                  </a:lnTo>
                  <a:lnTo>
                    <a:pt x="504" y="167"/>
                  </a:lnTo>
                  <a:lnTo>
                    <a:pt x="512" y="167"/>
                  </a:lnTo>
                  <a:lnTo>
                    <a:pt x="517" y="169"/>
                  </a:lnTo>
                  <a:lnTo>
                    <a:pt x="523" y="169"/>
                  </a:lnTo>
                  <a:lnTo>
                    <a:pt x="529" y="169"/>
                  </a:lnTo>
                  <a:lnTo>
                    <a:pt x="534" y="171"/>
                  </a:lnTo>
                  <a:lnTo>
                    <a:pt x="540" y="171"/>
                  </a:lnTo>
                  <a:lnTo>
                    <a:pt x="546" y="173"/>
                  </a:lnTo>
                  <a:lnTo>
                    <a:pt x="550" y="175"/>
                  </a:lnTo>
                  <a:lnTo>
                    <a:pt x="475" y="110"/>
                  </a:lnTo>
                  <a:lnTo>
                    <a:pt x="493" y="104"/>
                  </a:lnTo>
                  <a:lnTo>
                    <a:pt x="494" y="104"/>
                  </a:lnTo>
                  <a:lnTo>
                    <a:pt x="500" y="108"/>
                  </a:lnTo>
                  <a:lnTo>
                    <a:pt x="504" y="110"/>
                  </a:lnTo>
                  <a:lnTo>
                    <a:pt x="510" y="114"/>
                  </a:lnTo>
                  <a:lnTo>
                    <a:pt x="515" y="118"/>
                  </a:lnTo>
                  <a:lnTo>
                    <a:pt x="521" y="123"/>
                  </a:lnTo>
                  <a:lnTo>
                    <a:pt x="527" y="127"/>
                  </a:lnTo>
                  <a:lnTo>
                    <a:pt x="532" y="133"/>
                  </a:lnTo>
                  <a:lnTo>
                    <a:pt x="540" y="137"/>
                  </a:lnTo>
                  <a:lnTo>
                    <a:pt x="546" y="144"/>
                  </a:lnTo>
                  <a:lnTo>
                    <a:pt x="553" y="148"/>
                  </a:lnTo>
                  <a:lnTo>
                    <a:pt x="559" y="156"/>
                  </a:lnTo>
                  <a:lnTo>
                    <a:pt x="565" y="162"/>
                  </a:lnTo>
                  <a:lnTo>
                    <a:pt x="571" y="169"/>
                  </a:lnTo>
                  <a:lnTo>
                    <a:pt x="567" y="171"/>
                  </a:lnTo>
                  <a:lnTo>
                    <a:pt x="563" y="175"/>
                  </a:lnTo>
                  <a:lnTo>
                    <a:pt x="559" y="179"/>
                  </a:lnTo>
                  <a:lnTo>
                    <a:pt x="557" y="184"/>
                  </a:lnTo>
                  <a:lnTo>
                    <a:pt x="553" y="190"/>
                  </a:lnTo>
                  <a:lnTo>
                    <a:pt x="550" y="198"/>
                  </a:lnTo>
                  <a:lnTo>
                    <a:pt x="546" y="205"/>
                  </a:lnTo>
                  <a:lnTo>
                    <a:pt x="542" y="213"/>
                  </a:lnTo>
                  <a:lnTo>
                    <a:pt x="538" y="219"/>
                  </a:lnTo>
                  <a:lnTo>
                    <a:pt x="536" y="228"/>
                  </a:lnTo>
                  <a:lnTo>
                    <a:pt x="532" y="236"/>
                  </a:lnTo>
                  <a:lnTo>
                    <a:pt x="531" y="243"/>
                  </a:lnTo>
                  <a:lnTo>
                    <a:pt x="527" y="249"/>
                  </a:lnTo>
                  <a:lnTo>
                    <a:pt x="525" y="257"/>
                  </a:lnTo>
                  <a:lnTo>
                    <a:pt x="523" y="260"/>
                  </a:lnTo>
                  <a:lnTo>
                    <a:pt x="521" y="266"/>
                  </a:lnTo>
                  <a:lnTo>
                    <a:pt x="517" y="268"/>
                  </a:lnTo>
                  <a:lnTo>
                    <a:pt x="512" y="270"/>
                  </a:lnTo>
                  <a:lnTo>
                    <a:pt x="506" y="272"/>
                  </a:lnTo>
                  <a:lnTo>
                    <a:pt x="500" y="274"/>
                  </a:lnTo>
                  <a:lnTo>
                    <a:pt x="494" y="276"/>
                  </a:lnTo>
                  <a:lnTo>
                    <a:pt x="489" y="277"/>
                  </a:lnTo>
                  <a:lnTo>
                    <a:pt x="483" y="277"/>
                  </a:lnTo>
                  <a:lnTo>
                    <a:pt x="477" y="281"/>
                  </a:lnTo>
                  <a:lnTo>
                    <a:pt x="472" y="281"/>
                  </a:lnTo>
                  <a:lnTo>
                    <a:pt x="466" y="283"/>
                  </a:lnTo>
                  <a:lnTo>
                    <a:pt x="458" y="285"/>
                  </a:lnTo>
                  <a:lnTo>
                    <a:pt x="455" y="287"/>
                  </a:lnTo>
                  <a:lnTo>
                    <a:pt x="447" y="289"/>
                  </a:lnTo>
                  <a:lnTo>
                    <a:pt x="441" y="291"/>
                  </a:lnTo>
                  <a:lnTo>
                    <a:pt x="436" y="293"/>
                  </a:lnTo>
                  <a:lnTo>
                    <a:pt x="430" y="295"/>
                  </a:lnTo>
                  <a:lnTo>
                    <a:pt x="422" y="295"/>
                  </a:lnTo>
                  <a:lnTo>
                    <a:pt x="417" y="297"/>
                  </a:lnTo>
                  <a:lnTo>
                    <a:pt x="411" y="298"/>
                  </a:lnTo>
                  <a:lnTo>
                    <a:pt x="405" y="300"/>
                  </a:lnTo>
                  <a:lnTo>
                    <a:pt x="397" y="300"/>
                  </a:lnTo>
                  <a:lnTo>
                    <a:pt x="392" y="302"/>
                  </a:lnTo>
                  <a:lnTo>
                    <a:pt x="386" y="304"/>
                  </a:lnTo>
                  <a:lnTo>
                    <a:pt x="378" y="306"/>
                  </a:lnTo>
                  <a:lnTo>
                    <a:pt x="373" y="306"/>
                  </a:lnTo>
                  <a:lnTo>
                    <a:pt x="367" y="308"/>
                  </a:lnTo>
                  <a:lnTo>
                    <a:pt x="359" y="310"/>
                  </a:lnTo>
                  <a:lnTo>
                    <a:pt x="354" y="312"/>
                  </a:lnTo>
                  <a:lnTo>
                    <a:pt x="348" y="312"/>
                  </a:lnTo>
                  <a:lnTo>
                    <a:pt x="342" y="314"/>
                  </a:lnTo>
                  <a:lnTo>
                    <a:pt x="337" y="316"/>
                  </a:lnTo>
                  <a:lnTo>
                    <a:pt x="331" y="317"/>
                  </a:lnTo>
                  <a:lnTo>
                    <a:pt x="323" y="319"/>
                  </a:lnTo>
                  <a:lnTo>
                    <a:pt x="320" y="319"/>
                  </a:lnTo>
                  <a:lnTo>
                    <a:pt x="312" y="321"/>
                  </a:lnTo>
                  <a:lnTo>
                    <a:pt x="306" y="323"/>
                  </a:lnTo>
                  <a:lnTo>
                    <a:pt x="302" y="323"/>
                  </a:lnTo>
                  <a:lnTo>
                    <a:pt x="297" y="325"/>
                  </a:lnTo>
                  <a:lnTo>
                    <a:pt x="291" y="325"/>
                  </a:lnTo>
                  <a:lnTo>
                    <a:pt x="287" y="327"/>
                  </a:lnTo>
                  <a:lnTo>
                    <a:pt x="281" y="327"/>
                  </a:lnTo>
                  <a:lnTo>
                    <a:pt x="276" y="329"/>
                  </a:lnTo>
                  <a:lnTo>
                    <a:pt x="272" y="329"/>
                  </a:lnTo>
                  <a:lnTo>
                    <a:pt x="268" y="331"/>
                  </a:lnTo>
                  <a:lnTo>
                    <a:pt x="262" y="331"/>
                  </a:lnTo>
                  <a:lnTo>
                    <a:pt x="259" y="331"/>
                  </a:lnTo>
                  <a:lnTo>
                    <a:pt x="255" y="333"/>
                  </a:lnTo>
                  <a:lnTo>
                    <a:pt x="251" y="335"/>
                  </a:lnTo>
                  <a:lnTo>
                    <a:pt x="243" y="335"/>
                  </a:lnTo>
                  <a:lnTo>
                    <a:pt x="238" y="336"/>
                  </a:lnTo>
                  <a:lnTo>
                    <a:pt x="232" y="336"/>
                  </a:lnTo>
                  <a:lnTo>
                    <a:pt x="228" y="338"/>
                  </a:lnTo>
                  <a:lnTo>
                    <a:pt x="221" y="340"/>
                  </a:lnTo>
                  <a:lnTo>
                    <a:pt x="219" y="340"/>
                  </a:lnTo>
                  <a:lnTo>
                    <a:pt x="91" y="549"/>
                  </a:lnTo>
                  <a:lnTo>
                    <a:pt x="89" y="549"/>
                  </a:lnTo>
                  <a:lnTo>
                    <a:pt x="89" y="551"/>
                  </a:lnTo>
                  <a:lnTo>
                    <a:pt x="88" y="555"/>
                  </a:lnTo>
                  <a:lnTo>
                    <a:pt x="88" y="559"/>
                  </a:lnTo>
                  <a:lnTo>
                    <a:pt x="86" y="565"/>
                  </a:lnTo>
                  <a:lnTo>
                    <a:pt x="84" y="572"/>
                  </a:lnTo>
                  <a:lnTo>
                    <a:pt x="82" y="574"/>
                  </a:lnTo>
                  <a:lnTo>
                    <a:pt x="82" y="578"/>
                  </a:lnTo>
                  <a:lnTo>
                    <a:pt x="80" y="584"/>
                  </a:lnTo>
                  <a:lnTo>
                    <a:pt x="80" y="587"/>
                  </a:lnTo>
                  <a:lnTo>
                    <a:pt x="78" y="591"/>
                  </a:lnTo>
                  <a:lnTo>
                    <a:pt x="76" y="595"/>
                  </a:lnTo>
                  <a:lnTo>
                    <a:pt x="74" y="601"/>
                  </a:lnTo>
                  <a:lnTo>
                    <a:pt x="74" y="606"/>
                  </a:lnTo>
                  <a:lnTo>
                    <a:pt x="72" y="610"/>
                  </a:lnTo>
                  <a:lnTo>
                    <a:pt x="70" y="616"/>
                  </a:lnTo>
                  <a:lnTo>
                    <a:pt x="69" y="620"/>
                  </a:lnTo>
                  <a:lnTo>
                    <a:pt x="69" y="627"/>
                  </a:lnTo>
                  <a:lnTo>
                    <a:pt x="65" y="631"/>
                  </a:lnTo>
                  <a:lnTo>
                    <a:pt x="65" y="637"/>
                  </a:lnTo>
                  <a:lnTo>
                    <a:pt x="63" y="643"/>
                  </a:lnTo>
                  <a:lnTo>
                    <a:pt x="61" y="648"/>
                  </a:lnTo>
                  <a:lnTo>
                    <a:pt x="59" y="654"/>
                  </a:lnTo>
                  <a:lnTo>
                    <a:pt x="57" y="660"/>
                  </a:lnTo>
                  <a:lnTo>
                    <a:pt x="57" y="665"/>
                  </a:lnTo>
                  <a:lnTo>
                    <a:pt x="55" y="671"/>
                  </a:lnTo>
                  <a:lnTo>
                    <a:pt x="53" y="675"/>
                  </a:lnTo>
                  <a:lnTo>
                    <a:pt x="51" y="681"/>
                  </a:lnTo>
                  <a:lnTo>
                    <a:pt x="50" y="686"/>
                  </a:lnTo>
                  <a:lnTo>
                    <a:pt x="48" y="692"/>
                  </a:lnTo>
                  <a:lnTo>
                    <a:pt x="44" y="696"/>
                  </a:lnTo>
                  <a:lnTo>
                    <a:pt x="44" y="701"/>
                  </a:lnTo>
                  <a:lnTo>
                    <a:pt x="42" y="707"/>
                  </a:lnTo>
                  <a:lnTo>
                    <a:pt x="40" y="713"/>
                  </a:lnTo>
                  <a:lnTo>
                    <a:pt x="38" y="717"/>
                  </a:lnTo>
                  <a:lnTo>
                    <a:pt x="36" y="722"/>
                  </a:lnTo>
                  <a:lnTo>
                    <a:pt x="34" y="726"/>
                  </a:lnTo>
                  <a:lnTo>
                    <a:pt x="32" y="732"/>
                  </a:lnTo>
                  <a:lnTo>
                    <a:pt x="30" y="736"/>
                  </a:lnTo>
                  <a:lnTo>
                    <a:pt x="29" y="740"/>
                  </a:lnTo>
                  <a:lnTo>
                    <a:pt x="27" y="743"/>
                  </a:lnTo>
                  <a:lnTo>
                    <a:pt x="27" y="749"/>
                  </a:lnTo>
                  <a:lnTo>
                    <a:pt x="23" y="755"/>
                  </a:lnTo>
                  <a:lnTo>
                    <a:pt x="19" y="760"/>
                  </a:lnTo>
                  <a:lnTo>
                    <a:pt x="15" y="764"/>
                  </a:lnTo>
                  <a:lnTo>
                    <a:pt x="13" y="768"/>
                  </a:lnTo>
                  <a:lnTo>
                    <a:pt x="8" y="772"/>
                  </a:lnTo>
                  <a:lnTo>
                    <a:pt x="4" y="768"/>
                  </a:lnTo>
                  <a:lnTo>
                    <a:pt x="2" y="764"/>
                  </a:lnTo>
                  <a:lnTo>
                    <a:pt x="2" y="760"/>
                  </a:lnTo>
                  <a:lnTo>
                    <a:pt x="0" y="753"/>
                  </a:lnTo>
                  <a:lnTo>
                    <a:pt x="0" y="745"/>
                  </a:lnTo>
                  <a:lnTo>
                    <a:pt x="0" y="741"/>
                  </a:lnTo>
                  <a:lnTo>
                    <a:pt x="0" y="736"/>
                  </a:lnTo>
                  <a:lnTo>
                    <a:pt x="2" y="732"/>
                  </a:lnTo>
                  <a:lnTo>
                    <a:pt x="2" y="728"/>
                  </a:lnTo>
                  <a:lnTo>
                    <a:pt x="2" y="720"/>
                  </a:lnTo>
                  <a:lnTo>
                    <a:pt x="4" y="715"/>
                  </a:lnTo>
                  <a:lnTo>
                    <a:pt x="4" y="711"/>
                  </a:lnTo>
                  <a:lnTo>
                    <a:pt x="6" y="705"/>
                  </a:lnTo>
                  <a:lnTo>
                    <a:pt x="6" y="698"/>
                  </a:lnTo>
                  <a:lnTo>
                    <a:pt x="8" y="692"/>
                  </a:lnTo>
                  <a:lnTo>
                    <a:pt x="8" y="684"/>
                  </a:lnTo>
                  <a:lnTo>
                    <a:pt x="10" y="679"/>
                  </a:lnTo>
                  <a:lnTo>
                    <a:pt x="11" y="671"/>
                  </a:lnTo>
                  <a:lnTo>
                    <a:pt x="13" y="663"/>
                  </a:lnTo>
                  <a:lnTo>
                    <a:pt x="13" y="658"/>
                  </a:lnTo>
                  <a:lnTo>
                    <a:pt x="15" y="650"/>
                  </a:lnTo>
                  <a:lnTo>
                    <a:pt x="17" y="641"/>
                  </a:lnTo>
                  <a:lnTo>
                    <a:pt x="19" y="635"/>
                  </a:lnTo>
                  <a:lnTo>
                    <a:pt x="21" y="625"/>
                  </a:lnTo>
                  <a:lnTo>
                    <a:pt x="23" y="620"/>
                  </a:lnTo>
                  <a:lnTo>
                    <a:pt x="25" y="610"/>
                  </a:lnTo>
                  <a:lnTo>
                    <a:pt x="27" y="603"/>
                  </a:lnTo>
                  <a:lnTo>
                    <a:pt x="29" y="595"/>
                  </a:lnTo>
                  <a:lnTo>
                    <a:pt x="32" y="587"/>
                  </a:lnTo>
                  <a:lnTo>
                    <a:pt x="32" y="578"/>
                  </a:lnTo>
                  <a:lnTo>
                    <a:pt x="34" y="570"/>
                  </a:lnTo>
                  <a:lnTo>
                    <a:pt x="36" y="563"/>
                  </a:lnTo>
                  <a:lnTo>
                    <a:pt x="38" y="553"/>
                  </a:lnTo>
                  <a:lnTo>
                    <a:pt x="40" y="546"/>
                  </a:lnTo>
                  <a:lnTo>
                    <a:pt x="42" y="538"/>
                  </a:lnTo>
                  <a:lnTo>
                    <a:pt x="44" y="528"/>
                  </a:lnTo>
                  <a:lnTo>
                    <a:pt x="48" y="521"/>
                  </a:lnTo>
                  <a:lnTo>
                    <a:pt x="50" y="513"/>
                  </a:lnTo>
                  <a:lnTo>
                    <a:pt x="51" y="506"/>
                  </a:lnTo>
                  <a:lnTo>
                    <a:pt x="53" y="496"/>
                  </a:lnTo>
                  <a:lnTo>
                    <a:pt x="55" y="489"/>
                  </a:lnTo>
                  <a:lnTo>
                    <a:pt x="57" y="479"/>
                  </a:lnTo>
                  <a:lnTo>
                    <a:pt x="59" y="471"/>
                  </a:lnTo>
                  <a:lnTo>
                    <a:pt x="61" y="464"/>
                  </a:lnTo>
                  <a:lnTo>
                    <a:pt x="65" y="456"/>
                  </a:lnTo>
                  <a:lnTo>
                    <a:pt x="65" y="449"/>
                  </a:lnTo>
                  <a:lnTo>
                    <a:pt x="67" y="441"/>
                  </a:lnTo>
                  <a:lnTo>
                    <a:pt x="69" y="433"/>
                  </a:lnTo>
                  <a:lnTo>
                    <a:pt x="70" y="426"/>
                  </a:lnTo>
                  <a:lnTo>
                    <a:pt x="72" y="418"/>
                  </a:lnTo>
                  <a:lnTo>
                    <a:pt x="74" y="412"/>
                  </a:lnTo>
                  <a:lnTo>
                    <a:pt x="76" y="407"/>
                  </a:lnTo>
                  <a:lnTo>
                    <a:pt x="78" y="399"/>
                  </a:lnTo>
                  <a:lnTo>
                    <a:pt x="80" y="393"/>
                  </a:lnTo>
                  <a:lnTo>
                    <a:pt x="82" y="386"/>
                  </a:lnTo>
                  <a:lnTo>
                    <a:pt x="82" y="380"/>
                  </a:lnTo>
                  <a:lnTo>
                    <a:pt x="84" y="374"/>
                  </a:lnTo>
                  <a:lnTo>
                    <a:pt x="86" y="369"/>
                  </a:lnTo>
                  <a:lnTo>
                    <a:pt x="86" y="365"/>
                  </a:lnTo>
                  <a:lnTo>
                    <a:pt x="88" y="359"/>
                  </a:lnTo>
                  <a:lnTo>
                    <a:pt x="89" y="355"/>
                  </a:lnTo>
                  <a:lnTo>
                    <a:pt x="89" y="350"/>
                  </a:lnTo>
                  <a:lnTo>
                    <a:pt x="91" y="344"/>
                  </a:lnTo>
                  <a:lnTo>
                    <a:pt x="91" y="340"/>
                  </a:lnTo>
                  <a:lnTo>
                    <a:pt x="93" y="335"/>
                  </a:lnTo>
                  <a:lnTo>
                    <a:pt x="95" y="329"/>
                  </a:lnTo>
                  <a:lnTo>
                    <a:pt x="97" y="325"/>
                  </a:lnTo>
                  <a:lnTo>
                    <a:pt x="101" y="319"/>
                  </a:lnTo>
                  <a:lnTo>
                    <a:pt x="103" y="316"/>
                  </a:lnTo>
                  <a:lnTo>
                    <a:pt x="105" y="310"/>
                  </a:lnTo>
                  <a:lnTo>
                    <a:pt x="107" y="304"/>
                  </a:lnTo>
                  <a:lnTo>
                    <a:pt x="110" y="300"/>
                  </a:lnTo>
                  <a:lnTo>
                    <a:pt x="112" y="295"/>
                  </a:lnTo>
                  <a:lnTo>
                    <a:pt x="114" y="289"/>
                  </a:lnTo>
                  <a:lnTo>
                    <a:pt x="118" y="285"/>
                  </a:lnTo>
                  <a:lnTo>
                    <a:pt x="122" y="279"/>
                  </a:lnTo>
                  <a:lnTo>
                    <a:pt x="126" y="276"/>
                  </a:lnTo>
                  <a:lnTo>
                    <a:pt x="127" y="270"/>
                  </a:lnTo>
                  <a:lnTo>
                    <a:pt x="131" y="266"/>
                  </a:lnTo>
                  <a:lnTo>
                    <a:pt x="135" y="260"/>
                  </a:lnTo>
                  <a:lnTo>
                    <a:pt x="139" y="255"/>
                  </a:lnTo>
                  <a:lnTo>
                    <a:pt x="141" y="249"/>
                  </a:lnTo>
                  <a:lnTo>
                    <a:pt x="146" y="245"/>
                  </a:lnTo>
                  <a:lnTo>
                    <a:pt x="148" y="241"/>
                  </a:lnTo>
                  <a:lnTo>
                    <a:pt x="154" y="236"/>
                  </a:lnTo>
                  <a:lnTo>
                    <a:pt x="158" y="232"/>
                  </a:lnTo>
                  <a:lnTo>
                    <a:pt x="162" y="226"/>
                  </a:lnTo>
                  <a:lnTo>
                    <a:pt x="165" y="222"/>
                  </a:lnTo>
                  <a:lnTo>
                    <a:pt x="169" y="217"/>
                  </a:lnTo>
                  <a:lnTo>
                    <a:pt x="173" y="213"/>
                  </a:lnTo>
                  <a:lnTo>
                    <a:pt x="177" y="207"/>
                  </a:lnTo>
                  <a:lnTo>
                    <a:pt x="181" y="203"/>
                  </a:lnTo>
                  <a:lnTo>
                    <a:pt x="186" y="200"/>
                  </a:lnTo>
                  <a:lnTo>
                    <a:pt x="188" y="194"/>
                  </a:lnTo>
                  <a:lnTo>
                    <a:pt x="192" y="190"/>
                  </a:lnTo>
                  <a:lnTo>
                    <a:pt x="196" y="186"/>
                  </a:lnTo>
                  <a:lnTo>
                    <a:pt x="200" y="182"/>
                  </a:lnTo>
                  <a:lnTo>
                    <a:pt x="209" y="175"/>
                  </a:lnTo>
                  <a:lnTo>
                    <a:pt x="217" y="167"/>
                  </a:lnTo>
                  <a:lnTo>
                    <a:pt x="223" y="160"/>
                  </a:lnTo>
                  <a:lnTo>
                    <a:pt x="228" y="154"/>
                  </a:lnTo>
                  <a:lnTo>
                    <a:pt x="236" y="146"/>
                  </a:lnTo>
                  <a:lnTo>
                    <a:pt x="242" y="142"/>
                  </a:lnTo>
                  <a:lnTo>
                    <a:pt x="247" y="137"/>
                  </a:lnTo>
                  <a:lnTo>
                    <a:pt x="253" y="133"/>
                  </a:lnTo>
                  <a:lnTo>
                    <a:pt x="257" y="127"/>
                  </a:lnTo>
                  <a:lnTo>
                    <a:pt x="261" y="125"/>
                  </a:lnTo>
                  <a:lnTo>
                    <a:pt x="266" y="120"/>
                  </a:lnTo>
                  <a:lnTo>
                    <a:pt x="268" y="120"/>
                  </a:lnTo>
                  <a:lnTo>
                    <a:pt x="268" y="118"/>
                  </a:lnTo>
                  <a:lnTo>
                    <a:pt x="268" y="114"/>
                  </a:lnTo>
                  <a:lnTo>
                    <a:pt x="270" y="108"/>
                  </a:lnTo>
                  <a:lnTo>
                    <a:pt x="272" y="101"/>
                  </a:lnTo>
                  <a:lnTo>
                    <a:pt x="272" y="97"/>
                  </a:lnTo>
                  <a:lnTo>
                    <a:pt x="274" y="91"/>
                  </a:lnTo>
                  <a:lnTo>
                    <a:pt x="274" y="87"/>
                  </a:lnTo>
                  <a:lnTo>
                    <a:pt x="278" y="84"/>
                  </a:lnTo>
                  <a:lnTo>
                    <a:pt x="278" y="78"/>
                  </a:lnTo>
                  <a:lnTo>
                    <a:pt x="281" y="72"/>
                  </a:lnTo>
                  <a:lnTo>
                    <a:pt x="283" y="66"/>
                  </a:lnTo>
                  <a:lnTo>
                    <a:pt x="285" y="63"/>
                  </a:lnTo>
                  <a:lnTo>
                    <a:pt x="287" y="57"/>
                  </a:lnTo>
                  <a:lnTo>
                    <a:pt x="291" y="51"/>
                  </a:lnTo>
                  <a:lnTo>
                    <a:pt x="293" y="46"/>
                  </a:lnTo>
                  <a:lnTo>
                    <a:pt x="295" y="42"/>
                  </a:lnTo>
                  <a:lnTo>
                    <a:pt x="297" y="36"/>
                  </a:lnTo>
                  <a:lnTo>
                    <a:pt x="301" y="30"/>
                  </a:lnTo>
                  <a:lnTo>
                    <a:pt x="302" y="25"/>
                  </a:lnTo>
                  <a:lnTo>
                    <a:pt x="306" y="21"/>
                  </a:lnTo>
                  <a:lnTo>
                    <a:pt x="308" y="17"/>
                  </a:lnTo>
                  <a:lnTo>
                    <a:pt x="312" y="13"/>
                  </a:lnTo>
                  <a:lnTo>
                    <a:pt x="316" y="9"/>
                  </a:lnTo>
                  <a:lnTo>
                    <a:pt x="320" y="8"/>
                  </a:lnTo>
                  <a:lnTo>
                    <a:pt x="327" y="2"/>
                  </a:lnTo>
                  <a:lnTo>
                    <a:pt x="335" y="0"/>
                  </a:lnTo>
                  <a:lnTo>
                    <a:pt x="340" y="0"/>
                  </a:lnTo>
                  <a:lnTo>
                    <a:pt x="348" y="0"/>
                  </a:lnTo>
                  <a:lnTo>
                    <a:pt x="352" y="2"/>
                  </a:lnTo>
                  <a:lnTo>
                    <a:pt x="358" y="4"/>
                  </a:lnTo>
                  <a:lnTo>
                    <a:pt x="361" y="6"/>
                  </a:lnTo>
                  <a:lnTo>
                    <a:pt x="367" y="8"/>
                  </a:lnTo>
                  <a:lnTo>
                    <a:pt x="371" y="9"/>
                  </a:lnTo>
                  <a:lnTo>
                    <a:pt x="375" y="13"/>
                  </a:lnTo>
                  <a:lnTo>
                    <a:pt x="378" y="15"/>
                  </a:lnTo>
                  <a:lnTo>
                    <a:pt x="384" y="19"/>
                  </a:lnTo>
                  <a:lnTo>
                    <a:pt x="388" y="21"/>
                  </a:lnTo>
                  <a:lnTo>
                    <a:pt x="392" y="25"/>
                  </a:lnTo>
                  <a:lnTo>
                    <a:pt x="396" y="28"/>
                  </a:lnTo>
                  <a:lnTo>
                    <a:pt x="401" y="32"/>
                  </a:lnTo>
                  <a:lnTo>
                    <a:pt x="407" y="38"/>
                  </a:lnTo>
                  <a:lnTo>
                    <a:pt x="415" y="46"/>
                  </a:lnTo>
                  <a:lnTo>
                    <a:pt x="422" y="51"/>
                  </a:lnTo>
                  <a:lnTo>
                    <a:pt x="428" y="57"/>
                  </a:lnTo>
                  <a:lnTo>
                    <a:pt x="432" y="61"/>
                  </a:lnTo>
                  <a:lnTo>
                    <a:pt x="436" y="66"/>
                  </a:lnTo>
                  <a:lnTo>
                    <a:pt x="437" y="68"/>
                  </a:lnTo>
                  <a:lnTo>
                    <a:pt x="437" y="70"/>
                  </a:lnTo>
                  <a:lnTo>
                    <a:pt x="437" y="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39" name="Freeform 603"/>
            <p:cNvSpPr>
              <a:spLocks/>
            </p:cNvSpPr>
            <p:nvPr/>
          </p:nvSpPr>
          <p:spPr bwMode="auto">
            <a:xfrm>
              <a:off x="4845" y="3284"/>
              <a:ext cx="248" cy="398"/>
            </a:xfrm>
            <a:custGeom>
              <a:avLst/>
              <a:gdLst>
                <a:gd name="T0" fmla="*/ 122 w 496"/>
                <a:gd name="T1" fmla="*/ 17 h 795"/>
                <a:gd name="T2" fmla="*/ 144 w 496"/>
                <a:gd name="T3" fmla="*/ 2 h 795"/>
                <a:gd name="T4" fmla="*/ 165 w 496"/>
                <a:gd name="T5" fmla="*/ 0 h 795"/>
                <a:gd name="T6" fmla="*/ 194 w 496"/>
                <a:gd name="T7" fmla="*/ 2 h 795"/>
                <a:gd name="T8" fmla="*/ 226 w 496"/>
                <a:gd name="T9" fmla="*/ 13 h 795"/>
                <a:gd name="T10" fmla="*/ 253 w 496"/>
                <a:gd name="T11" fmla="*/ 30 h 795"/>
                <a:gd name="T12" fmla="*/ 274 w 496"/>
                <a:gd name="T13" fmla="*/ 53 h 795"/>
                <a:gd name="T14" fmla="*/ 289 w 496"/>
                <a:gd name="T15" fmla="*/ 82 h 795"/>
                <a:gd name="T16" fmla="*/ 302 w 496"/>
                <a:gd name="T17" fmla="*/ 114 h 795"/>
                <a:gd name="T18" fmla="*/ 308 w 496"/>
                <a:gd name="T19" fmla="*/ 146 h 795"/>
                <a:gd name="T20" fmla="*/ 310 w 496"/>
                <a:gd name="T21" fmla="*/ 179 h 795"/>
                <a:gd name="T22" fmla="*/ 310 w 496"/>
                <a:gd name="T23" fmla="*/ 215 h 795"/>
                <a:gd name="T24" fmla="*/ 312 w 496"/>
                <a:gd name="T25" fmla="*/ 249 h 795"/>
                <a:gd name="T26" fmla="*/ 312 w 496"/>
                <a:gd name="T27" fmla="*/ 283 h 795"/>
                <a:gd name="T28" fmla="*/ 312 w 496"/>
                <a:gd name="T29" fmla="*/ 308 h 795"/>
                <a:gd name="T30" fmla="*/ 314 w 496"/>
                <a:gd name="T31" fmla="*/ 333 h 795"/>
                <a:gd name="T32" fmla="*/ 382 w 496"/>
                <a:gd name="T33" fmla="*/ 574 h 795"/>
                <a:gd name="T34" fmla="*/ 407 w 496"/>
                <a:gd name="T35" fmla="*/ 595 h 795"/>
                <a:gd name="T36" fmla="*/ 433 w 496"/>
                <a:gd name="T37" fmla="*/ 623 h 795"/>
                <a:gd name="T38" fmla="*/ 458 w 496"/>
                <a:gd name="T39" fmla="*/ 660 h 795"/>
                <a:gd name="T40" fmla="*/ 470 w 496"/>
                <a:gd name="T41" fmla="*/ 681 h 795"/>
                <a:gd name="T42" fmla="*/ 481 w 496"/>
                <a:gd name="T43" fmla="*/ 703 h 795"/>
                <a:gd name="T44" fmla="*/ 489 w 496"/>
                <a:gd name="T45" fmla="*/ 728 h 795"/>
                <a:gd name="T46" fmla="*/ 496 w 496"/>
                <a:gd name="T47" fmla="*/ 755 h 795"/>
                <a:gd name="T48" fmla="*/ 494 w 496"/>
                <a:gd name="T49" fmla="*/ 778 h 795"/>
                <a:gd name="T50" fmla="*/ 481 w 496"/>
                <a:gd name="T51" fmla="*/ 795 h 795"/>
                <a:gd name="T52" fmla="*/ 452 w 496"/>
                <a:gd name="T53" fmla="*/ 785 h 795"/>
                <a:gd name="T54" fmla="*/ 420 w 496"/>
                <a:gd name="T55" fmla="*/ 762 h 795"/>
                <a:gd name="T56" fmla="*/ 388 w 496"/>
                <a:gd name="T57" fmla="*/ 736 h 795"/>
                <a:gd name="T58" fmla="*/ 365 w 496"/>
                <a:gd name="T59" fmla="*/ 715 h 795"/>
                <a:gd name="T60" fmla="*/ 108 w 496"/>
                <a:gd name="T61" fmla="*/ 350 h 795"/>
                <a:gd name="T62" fmla="*/ 84 w 496"/>
                <a:gd name="T63" fmla="*/ 325 h 795"/>
                <a:gd name="T64" fmla="*/ 61 w 496"/>
                <a:gd name="T65" fmla="*/ 300 h 795"/>
                <a:gd name="T66" fmla="*/ 36 w 496"/>
                <a:gd name="T67" fmla="*/ 264 h 795"/>
                <a:gd name="T68" fmla="*/ 13 w 496"/>
                <a:gd name="T69" fmla="*/ 226 h 795"/>
                <a:gd name="T70" fmla="*/ 4 w 496"/>
                <a:gd name="T71" fmla="*/ 198 h 795"/>
                <a:gd name="T72" fmla="*/ 0 w 496"/>
                <a:gd name="T73" fmla="*/ 167 h 795"/>
                <a:gd name="T74" fmla="*/ 2 w 496"/>
                <a:gd name="T75" fmla="*/ 139 h 795"/>
                <a:gd name="T76" fmla="*/ 15 w 496"/>
                <a:gd name="T77" fmla="*/ 108 h 795"/>
                <a:gd name="T78" fmla="*/ 32 w 496"/>
                <a:gd name="T79" fmla="*/ 87 h 795"/>
                <a:gd name="T80" fmla="*/ 64 w 496"/>
                <a:gd name="T81" fmla="*/ 68 h 795"/>
                <a:gd name="T82" fmla="*/ 87 w 496"/>
                <a:gd name="T83" fmla="*/ 82 h 795"/>
                <a:gd name="T84" fmla="*/ 66 w 496"/>
                <a:gd name="T85" fmla="*/ 91 h 795"/>
                <a:gd name="T86" fmla="*/ 36 w 496"/>
                <a:gd name="T87" fmla="*/ 112 h 795"/>
                <a:gd name="T88" fmla="*/ 32 w 496"/>
                <a:gd name="T89" fmla="*/ 125 h 795"/>
                <a:gd name="T90" fmla="*/ 57 w 496"/>
                <a:gd name="T91" fmla="*/ 133 h 795"/>
                <a:gd name="T92" fmla="*/ 64 w 496"/>
                <a:gd name="T93" fmla="*/ 154 h 795"/>
                <a:gd name="T94" fmla="*/ 51 w 496"/>
                <a:gd name="T95" fmla="*/ 179 h 795"/>
                <a:gd name="T96" fmla="*/ 196 w 496"/>
                <a:gd name="T97" fmla="*/ 182 h 795"/>
                <a:gd name="T98" fmla="*/ 186 w 496"/>
                <a:gd name="T99" fmla="*/ 154 h 795"/>
                <a:gd name="T100" fmla="*/ 184 w 496"/>
                <a:gd name="T101" fmla="*/ 120 h 795"/>
                <a:gd name="T102" fmla="*/ 199 w 496"/>
                <a:gd name="T103" fmla="*/ 91 h 795"/>
                <a:gd name="T104" fmla="*/ 220 w 496"/>
                <a:gd name="T105" fmla="*/ 72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6" h="795">
                  <a:moveTo>
                    <a:pt x="114" y="30"/>
                  </a:moveTo>
                  <a:lnTo>
                    <a:pt x="114" y="26"/>
                  </a:lnTo>
                  <a:lnTo>
                    <a:pt x="118" y="23"/>
                  </a:lnTo>
                  <a:lnTo>
                    <a:pt x="120" y="19"/>
                  </a:lnTo>
                  <a:lnTo>
                    <a:pt x="122" y="17"/>
                  </a:lnTo>
                  <a:lnTo>
                    <a:pt x="125" y="13"/>
                  </a:lnTo>
                  <a:lnTo>
                    <a:pt x="131" y="11"/>
                  </a:lnTo>
                  <a:lnTo>
                    <a:pt x="135" y="7"/>
                  </a:lnTo>
                  <a:lnTo>
                    <a:pt x="141" y="6"/>
                  </a:lnTo>
                  <a:lnTo>
                    <a:pt x="144" y="2"/>
                  </a:lnTo>
                  <a:lnTo>
                    <a:pt x="148" y="2"/>
                  </a:lnTo>
                  <a:lnTo>
                    <a:pt x="152" y="2"/>
                  </a:lnTo>
                  <a:lnTo>
                    <a:pt x="158" y="2"/>
                  </a:lnTo>
                  <a:lnTo>
                    <a:pt x="161" y="0"/>
                  </a:lnTo>
                  <a:lnTo>
                    <a:pt x="165" y="0"/>
                  </a:lnTo>
                  <a:lnTo>
                    <a:pt x="171" y="0"/>
                  </a:lnTo>
                  <a:lnTo>
                    <a:pt x="177" y="0"/>
                  </a:lnTo>
                  <a:lnTo>
                    <a:pt x="182" y="0"/>
                  </a:lnTo>
                  <a:lnTo>
                    <a:pt x="188" y="2"/>
                  </a:lnTo>
                  <a:lnTo>
                    <a:pt x="194" y="2"/>
                  </a:lnTo>
                  <a:lnTo>
                    <a:pt x="201" y="6"/>
                  </a:lnTo>
                  <a:lnTo>
                    <a:pt x="207" y="6"/>
                  </a:lnTo>
                  <a:lnTo>
                    <a:pt x="213" y="7"/>
                  </a:lnTo>
                  <a:lnTo>
                    <a:pt x="220" y="9"/>
                  </a:lnTo>
                  <a:lnTo>
                    <a:pt x="226" y="13"/>
                  </a:lnTo>
                  <a:lnTo>
                    <a:pt x="232" y="15"/>
                  </a:lnTo>
                  <a:lnTo>
                    <a:pt x="236" y="19"/>
                  </a:lnTo>
                  <a:lnTo>
                    <a:pt x="241" y="23"/>
                  </a:lnTo>
                  <a:lnTo>
                    <a:pt x="247" y="26"/>
                  </a:lnTo>
                  <a:lnTo>
                    <a:pt x="253" y="30"/>
                  </a:lnTo>
                  <a:lnTo>
                    <a:pt x="257" y="34"/>
                  </a:lnTo>
                  <a:lnTo>
                    <a:pt x="260" y="38"/>
                  </a:lnTo>
                  <a:lnTo>
                    <a:pt x="266" y="44"/>
                  </a:lnTo>
                  <a:lnTo>
                    <a:pt x="270" y="47"/>
                  </a:lnTo>
                  <a:lnTo>
                    <a:pt x="274" y="53"/>
                  </a:lnTo>
                  <a:lnTo>
                    <a:pt x="277" y="59"/>
                  </a:lnTo>
                  <a:lnTo>
                    <a:pt x="281" y="65"/>
                  </a:lnTo>
                  <a:lnTo>
                    <a:pt x="285" y="70"/>
                  </a:lnTo>
                  <a:lnTo>
                    <a:pt x="287" y="76"/>
                  </a:lnTo>
                  <a:lnTo>
                    <a:pt x="289" y="82"/>
                  </a:lnTo>
                  <a:lnTo>
                    <a:pt x="293" y="89"/>
                  </a:lnTo>
                  <a:lnTo>
                    <a:pt x="295" y="95"/>
                  </a:lnTo>
                  <a:lnTo>
                    <a:pt x="298" y="101"/>
                  </a:lnTo>
                  <a:lnTo>
                    <a:pt x="300" y="106"/>
                  </a:lnTo>
                  <a:lnTo>
                    <a:pt x="302" y="114"/>
                  </a:lnTo>
                  <a:lnTo>
                    <a:pt x="304" y="120"/>
                  </a:lnTo>
                  <a:lnTo>
                    <a:pt x="306" y="125"/>
                  </a:lnTo>
                  <a:lnTo>
                    <a:pt x="306" y="133"/>
                  </a:lnTo>
                  <a:lnTo>
                    <a:pt x="308" y="141"/>
                  </a:lnTo>
                  <a:lnTo>
                    <a:pt x="308" y="146"/>
                  </a:lnTo>
                  <a:lnTo>
                    <a:pt x="310" y="154"/>
                  </a:lnTo>
                  <a:lnTo>
                    <a:pt x="310" y="160"/>
                  </a:lnTo>
                  <a:lnTo>
                    <a:pt x="310" y="167"/>
                  </a:lnTo>
                  <a:lnTo>
                    <a:pt x="310" y="173"/>
                  </a:lnTo>
                  <a:lnTo>
                    <a:pt x="310" y="179"/>
                  </a:lnTo>
                  <a:lnTo>
                    <a:pt x="310" y="186"/>
                  </a:lnTo>
                  <a:lnTo>
                    <a:pt x="310" y="194"/>
                  </a:lnTo>
                  <a:lnTo>
                    <a:pt x="310" y="200"/>
                  </a:lnTo>
                  <a:lnTo>
                    <a:pt x="310" y="207"/>
                  </a:lnTo>
                  <a:lnTo>
                    <a:pt x="310" y="215"/>
                  </a:lnTo>
                  <a:lnTo>
                    <a:pt x="312" y="222"/>
                  </a:lnTo>
                  <a:lnTo>
                    <a:pt x="312" y="228"/>
                  </a:lnTo>
                  <a:lnTo>
                    <a:pt x="312" y="236"/>
                  </a:lnTo>
                  <a:lnTo>
                    <a:pt x="312" y="243"/>
                  </a:lnTo>
                  <a:lnTo>
                    <a:pt x="312" y="249"/>
                  </a:lnTo>
                  <a:lnTo>
                    <a:pt x="312" y="257"/>
                  </a:lnTo>
                  <a:lnTo>
                    <a:pt x="312" y="262"/>
                  </a:lnTo>
                  <a:lnTo>
                    <a:pt x="312" y="270"/>
                  </a:lnTo>
                  <a:lnTo>
                    <a:pt x="312" y="277"/>
                  </a:lnTo>
                  <a:lnTo>
                    <a:pt x="312" y="283"/>
                  </a:lnTo>
                  <a:lnTo>
                    <a:pt x="312" y="287"/>
                  </a:lnTo>
                  <a:lnTo>
                    <a:pt x="312" y="293"/>
                  </a:lnTo>
                  <a:lnTo>
                    <a:pt x="312" y="298"/>
                  </a:lnTo>
                  <a:lnTo>
                    <a:pt x="312" y="304"/>
                  </a:lnTo>
                  <a:lnTo>
                    <a:pt x="312" y="308"/>
                  </a:lnTo>
                  <a:lnTo>
                    <a:pt x="312" y="314"/>
                  </a:lnTo>
                  <a:lnTo>
                    <a:pt x="314" y="317"/>
                  </a:lnTo>
                  <a:lnTo>
                    <a:pt x="314" y="325"/>
                  </a:lnTo>
                  <a:lnTo>
                    <a:pt x="314" y="331"/>
                  </a:lnTo>
                  <a:lnTo>
                    <a:pt x="314" y="333"/>
                  </a:lnTo>
                  <a:lnTo>
                    <a:pt x="314" y="335"/>
                  </a:lnTo>
                  <a:lnTo>
                    <a:pt x="373" y="568"/>
                  </a:lnTo>
                  <a:lnTo>
                    <a:pt x="374" y="568"/>
                  </a:lnTo>
                  <a:lnTo>
                    <a:pt x="376" y="570"/>
                  </a:lnTo>
                  <a:lnTo>
                    <a:pt x="382" y="574"/>
                  </a:lnTo>
                  <a:lnTo>
                    <a:pt x="390" y="580"/>
                  </a:lnTo>
                  <a:lnTo>
                    <a:pt x="392" y="582"/>
                  </a:lnTo>
                  <a:lnTo>
                    <a:pt x="397" y="585"/>
                  </a:lnTo>
                  <a:lnTo>
                    <a:pt x="401" y="591"/>
                  </a:lnTo>
                  <a:lnTo>
                    <a:pt x="407" y="595"/>
                  </a:lnTo>
                  <a:lnTo>
                    <a:pt x="411" y="601"/>
                  </a:lnTo>
                  <a:lnTo>
                    <a:pt x="416" y="604"/>
                  </a:lnTo>
                  <a:lnTo>
                    <a:pt x="422" y="610"/>
                  </a:lnTo>
                  <a:lnTo>
                    <a:pt x="428" y="618"/>
                  </a:lnTo>
                  <a:lnTo>
                    <a:pt x="433" y="623"/>
                  </a:lnTo>
                  <a:lnTo>
                    <a:pt x="437" y="629"/>
                  </a:lnTo>
                  <a:lnTo>
                    <a:pt x="443" y="637"/>
                  </a:lnTo>
                  <a:lnTo>
                    <a:pt x="449" y="644"/>
                  </a:lnTo>
                  <a:lnTo>
                    <a:pt x="454" y="650"/>
                  </a:lnTo>
                  <a:lnTo>
                    <a:pt x="458" y="660"/>
                  </a:lnTo>
                  <a:lnTo>
                    <a:pt x="462" y="663"/>
                  </a:lnTo>
                  <a:lnTo>
                    <a:pt x="464" y="667"/>
                  </a:lnTo>
                  <a:lnTo>
                    <a:pt x="466" y="671"/>
                  </a:lnTo>
                  <a:lnTo>
                    <a:pt x="470" y="677"/>
                  </a:lnTo>
                  <a:lnTo>
                    <a:pt x="470" y="681"/>
                  </a:lnTo>
                  <a:lnTo>
                    <a:pt x="473" y="684"/>
                  </a:lnTo>
                  <a:lnTo>
                    <a:pt x="475" y="688"/>
                  </a:lnTo>
                  <a:lnTo>
                    <a:pt x="477" y="694"/>
                  </a:lnTo>
                  <a:lnTo>
                    <a:pt x="479" y="698"/>
                  </a:lnTo>
                  <a:lnTo>
                    <a:pt x="481" y="703"/>
                  </a:lnTo>
                  <a:lnTo>
                    <a:pt x="483" y="707"/>
                  </a:lnTo>
                  <a:lnTo>
                    <a:pt x="485" y="713"/>
                  </a:lnTo>
                  <a:lnTo>
                    <a:pt x="487" y="717"/>
                  </a:lnTo>
                  <a:lnTo>
                    <a:pt x="489" y="722"/>
                  </a:lnTo>
                  <a:lnTo>
                    <a:pt x="489" y="728"/>
                  </a:lnTo>
                  <a:lnTo>
                    <a:pt x="490" y="732"/>
                  </a:lnTo>
                  <a:lnTo>
                    <a:pt x="492" y="738"/>
                  </a:lnTo>
                  <a:lnTo>
                    <a:pt x="494" y="743"/>
                  </a:lnTo>
                  <a:lnTo>
                    <a:pt x="494" y="749"/>
                  </a:lnTo>
                  <a:lnTo>
                    <a:pt x="496" y="755"/>
                  </a:lnTo>
                  <a:lnTo>
                    <a:pt x="496" y="758"/>
                  </a:lnTo>
                  <a:lnTo>
                    <a:pt x="496" y="764"/>
                  </a:lnTo>
                  <a:lnTo>
                    <a:pt x="496" y="768"/>
                  </a:lnTo>
                  <a:lnTo>
                    <a:pt x="496" y="772"/>
                  </a:lnTo>
                  <a:lnTo>
                    <a:pt x="494" y="778"/>
                  </a:lnTo>
                  <a:lnTo>
                    <a:pt x="494" y="785"/>
                  </a:lnTo>
                  <a:lnTo>
                    <a:pt x="490" y="789"/>
                  </a:lnTo>
                  <a:lnTo>
                    <a:pt x="489" y="793"/>
                  </a:lnTo>
                  <a:lnTo>
                    <a:pt x="485" y="795"/>
                  </a:lnTo>
                  <a:lnTo>
                    <a:pt x="481" y="795"/>
                  </a:lnTo>
                  <a:lnTo>
                    <a:pt x="475" y="795"/>
                  </a:lnTo>
                  <a:lnTo>
                    <a:pt x="470" y="793"/>
                  </a:lnTo>
                  <a:lnTo>
                    <a:pt x="464" y="791"/>
                  </a:lnTo>
                  <a:lnTo>
                    <a:pt x="458" y="789"/>
                  </a:lnTo>
                  <a:lnTo>
                    <a:pt x="452" y="785"/>
                  </a:lnTo>
                  <a:lnTo>
                    <a:pt x="445" y="781"/>
                  </a:lnTo>
                  <a:lnTo>
                    <a:pt x="439" y="778"/>
                  </a:lnTo>
                  <a:lnTo>
                    <a:pt x="433" y="774"/>
                  </a:lnTo>
                  <a:lnTo>
                    <a:pt x="426" y="768"/>
                  </a:lnTo>
                  <a:lnTo>
                    <a:pt x="420" y="762"/>
                  </a:lnTo>
                  <a:lnTo>
                    <a:pt x="412" y="757"/>
                  </a:lnTo>
                  <a:lnTo>
                    <a:pt x="405" y="753"/>
                  </a:lnTo>
                  <a:lnTo>
                    <a:pt x="399" y="745"/>
                  </a:lnTo>
                  <a:lnTo>
                    <a:pt x="393" y="741"/>
                  </a:lnTo>
                  <a:lnTo>
                    <a:pt x="388" y="736"/>
                  </a:lnTo>
                  <a:lnTo>
                    <a:pt x="382" y="732"/>
                  </a:lnTo>
                  <a:lnTo>
                    <a:pt x="376" y="726"/>
                  </a:lnTo>
                  <a:lnTo>
                    <a:pt x="373" y="720"/>
                  </a:lnTo>
                  <a:lnTo>
                    <a:pt x="367" y="717"/>
                  </a:lnTo>
                  <a:lnTo>
                    <a:pt x="365" y="715"/>
                  </a:lnTo>
                  <a:lnTo>
                    <a:pt x="361" y="709"/>
                  </a:lnTo>
                  <a:lnTo>
                    <a:pt x="359" y="709"/>
                  </a:lnTo>
                  <a:lnTo>
                    <a:pt x="114" y="354"/>
                  </a:lnTo>
                  <a:lnTo>
                    <a:pt x="112" y="354"/>
                  </a:lnTo>
                  <a:lnTo>
                    <a:pt x="108" y="350"/>
                  </a:lnTo>
                  <a:lnTo>
                    <a:pt x="104" y="344"/>
                  </a:lnTo>
                  <a:lnTo>
                    <a:pt x="97" y="338"/>
                  </a:lnTo>
                  <a:lnTo>
                    <a:pt x="93" y="335"/>
                  </a:lnTo>
                  <a:lnTo>
                    <a:pt x="89" y="331"/>
                  </a:lnTo>
                  <a:lnTo>
                    <a:pt x="84" y="325"/>
                  </a:lnTo>
                  <a:lnTo>
                    <a:pt x="80" y="321"/>
                  </a:lnTo>
                  <a:lnTo>
                    <a:pt x="74" y="315"/>
                  </a:lnTo>
                  <a:lnTo>
                    <a:pt x="70" y="312"/>
                  </a:lnTo>
                  <a:lnTo>
                    <a:pt x="64" y="306"/>
                  </a:lnTo>
                  <a:lnTo>
                    <a:pt x="61" y="300"/>
                  </a:lnTo>
                  <a:lnTo>
                    <a:pt x="55" y="293"/>
                  </a:lnTo>
                  <a:lnTo>
                    <a:pt x="49" y="287"/>
                  </a:lnTo>
                  <a:lnTo>
                    <a:pt x="44" y="279"/>
                  </a:lnTo>
                  <a:lnTo>
                    <a:pt x="40" y="272"/>
                  </a:lnTo>
                  <a:lnTo>
                    <a:pt x="36" y="264"/>
                  </a:lnTo>
                  <a:lnTo>
                    <a:pt x="30" y="257"/>
                  </a:lnTo>
                  <a:lnTo>
                    <a:pt x="26" y="249"/>
                  </a:lnTo>
                  <a:lnTo>
                    <a:pt x="23" y="243"/>
                  </a:lnTo>
                  <a:lnTo>
                    <a:pt x="17" y="234"/>
                  </a:lnTo>
                  <a:lnTo>
                    <a:pt x="13" y="226"/>
                  </a:lnTo>
                  <a:lnTo>
                    <a:pt x="9" y="219"/>
                  </a:lnTo>
                  <a:lnTo>
                    <a:pt x="7" y="211"/>
                  </a:lnTo>
                  <a:lnTo>
                    <a:pt x="6" y="205"/>
                  </a:lnTo>
                  <a:lnTo>
                    <a:pt x="6" y="201"/>
                  </a:lnTo>
                  <a:lnTo>
                    <a:pt x="4" y="198"/>
                  </a:lnTo>
                  <a:lnTo>
                    <a:pt x="4" y="194"/>
                  </a:lnTo>
                  <a:lnTo>
                    <a:pt x="2" y="184"/>
                  </a:lnTo>
                  <a:lnTo>
                    <a:pt x="2" y="177"/>
                  </a:lnTo>
                  <a:lnTo>
                    <a:pt x="0" y="173"/>
                  </a:lnTo>
                  <a:lnTo>
                    <a:pt x="0" y="167"/>
                  </a:lnTo>
                  <a:lnTo>
                    <a:pt x="0" y="163"/>
                  </a:lnTo>
                  <a:lnTo>
                    <a:pt x="0" y="160"/>
                  </a:lnTo>
                  <a:lnTo>
                    <a:pt x="0" y="152"/>
                  </a:lnTo>
                  <a:lnTo>
                    <a:pt x="2" y="144"/>
                  </a:lnTo>
                  <a:lnTo>
                    <a:pt x="2" y="139"/>
                  </a:lnTo>
                  <a:lnTo>
                    <a:pt x="4" y="131"/>
                  </a:lnTo>
                  <a:lnTo>
                    <a:pt x="6" y="125"/>
                  </a:lnTo>
                  <a:lnTo>
                    <a:pt x="9" y="120"/>
                  </a:lnTo>
                  <a:lnTo>
                    <a:pt x="11" y="114"/>
                  </a:lnTo>
                  <a:lnTo>
                    <a:pt x="15" y="108"/>
                  </a:lnTo>
                  <a:lnTo>
                    <a:pt x="19" y="104"/>
                  </a:lnTo>
                  <a:lnTo>
                    <a:pt x="23" y="101"/>
                  </a:lnTo>
                  <a:lnTo>
                    <a:pt x="25" y="95"/>
                  </a:lnTo>
                  <a:lnTo>
                    <a:pt x="28" y="91"/>
                  </a:lnTo>
                  <a:lnTo>
                    <a:pt x="32" y="87"/>
                  </a:lnTo>
                  <a:lnTo>
                    <a:pt x="36" y="85"/>
                  </a:lnTo>
                  <a:lnTo>
                    <a:pt x="44" y="80"/>
                  </a:lnTo>
                  <a:lnTo>
                    <a:pt x="51" y="74"/>
                  </a:lnTo>
                  <a:lnTo>
                    <a:pt x="57" y="70"/>
                  </a:lnTo>
                  <a:lnTo>
                    <a:pt x="64" y="68"/>
                  </a:lnTo>
                  <a:lnTo>
                    <a:pt x="70" y="65"/>
                  </a:lnTo>
                  <a:lnTo>
                    <a:pt x="74" y="65"/>
                  </a:lnTo>
                  <a:lnTo>
                    <a:pt x="76" y="63"/>
                  </a:lnTo>
                  <a:lnTo>
                    <a:pt x="78" y="63"/>
                  </a:lnTo>
                  <a:lnTo>
                    <a:pt x="87" y="82"/>
                  </a:lnTo>
                  <a:lnTo>
                    <a:pt x="85" y="82"/>
                  </a:lnTo>
                  <a:lnTo>
                    <a:pt x="82" y="84"/>
                  </a:lnTo>
                  <a:lnTo>
                    <a:pt x="78" y="85"/>
                  </a:lnTo>
                  <a:lnTo>
                    <a:pt x="72" y="89"/>
                  </a:lnTo>
                  <a:lnTo>
                    <a:pt x="66" y="91"/>
                  </a:lnTo>
                  <a:lnTo>
                    <a:pt x="59" y="95"/>
                  </a:lnTo>
                  <a:lnTo>
                    <a:pt x="53" y="99"/>
                  </a:lnTo>
                  <a:lnTo>
                    <a:pt x="47" y="104"/>
                  </a:lnTo>
                  <a:lnTo>
                    <a:pt x="40" y="108"/>
                  </a:lnTo>
                  <a:lnTo>
                    <a:pt x="36" y="112"/>
                  </a:lnTo>
                  <a:lnTo>
                    <a:pt x="30" y="116"/>
                  </a:lnTo>
                  <a:lnTo>
                    <a:pt x="30" y="120"/>
                  </a:lnTo>
                  <a:lnTo>
                    <a:pt x="28" y="122"/>
                  </a:lnTo>
                  <a:lnTo>
                    <a:pt x="30" y="125"/>
                  </a:lnTo>
                  <a:lnTo>
                    <a:pt x="32" y="125"/>
                  </a:lnTo>
                  <a:lnTo>
                    <a:pt x="36" y="127"/>
                  </a:lnTo>
                  <a:lnTo>
                    <a:pt x="40" y="127"/>
                  </a:lnTo>
                  <a:lnTo>
                    <a:pt x="44" y="129"/>
                  </a:lnTo>
                  <a:lnTo>
                    <a:pt x="51" y="129"/>
                  </a:lnTo>
                  <a:lnTo>
                    <a:pt x="57" y="133"/>
                  </a:lnTo>
                  <a:lnTo>
                    <a:pt x="61" y="135"/>
                  </a:lnTo>
                  <a:lnTo>
                    <a:pt x="64" y="141"/>
                  </a:lnTo>
                  <a:lnTo>
                    <a:pt x="64" y="144"/>
                  </a:lnTo>
                  <a:lnTo>
                    <a:pt x="64" y="150"/>
                  </a:lnTo>
                  <a:lnTo>
                    <a:pt x="64" y="154"/>
                  </a:lnTo>
                  <a:lnTo>
                    <a:pt x="63" y="160"/>
                  </a:lnTo>
                  <a:lnTo>
                    <a:pt x="59" y="165"/>
                  </a:lnTo>
                  <a:lnTo>
                    <a:pt x="55" y="171"/>
                  </a:lnTo>
                  <a:lnTo>
                    <a:pt x="53" y="175"/>
                  </a:lnTo>
                  <a:lnTo>
                    <a:pt x="51" y="179"/>
                  </a:lnTo>
                  <a:lnTo>
                    <a:pt x="45" y="184"/>
                  </a:lnTo>
                  <a:lnTo>
                    <a:pt x="44" y="188"/>
                  </a:lnTo>
                  <a:lnTo>
                    <a:pt x="199" y="192"/>
                  </a:lnTo>
                  <a:lnTo>
                    <a:pt x="199" y="188"/>
                  </a:lnTo>
                  <a:lnTo>
                    <a:pt x="196" y="182"/>
                  </a:lnTo>
                  <a:lnTo>
                    <a:pt x="194" y="177"/>
                  </a:lnTo>
                  <a:lnTo>
                    <a:pt x="192" y="173"/>
                  </a:lnTo>
                  <a:lnTo>
                    <a:pt x="190" y="167"/>
                  </a:lnTo>
                  <a:lnTo>
                    <a:pt x="188" y="161"/>
                  </a:lnTo>
                  <a:lnTo>
                    <a:pt x="186" y="154"/>
                  </a:lnTo>
                  <a:lnTo>
                    <a:pt x="184" y="146"/>
                  </a:lnTo>
                  <a:lnTo>
                    <a:pt x="184" y="141"/>
                  </a:lnTo>
                  <a:lnTo>
                    <a:pt x="184" y="133"/>
                  </a:lnTo>
                  <a:lnTo>
                    <a:pt x="184" y="125"/>
                  </a:lnTo>
                  <a:lnTo>
                    <a:pt x="184" y="120"/>
                  </a:lnTo>
                  <a:lnTo>
                    <a:pt x="186" y="112"/>
                  </a:lnTo>
                  <a:lnTo>
                    <a:pt x="190" y="106"/>
                  </a:lnTo>
                  <a:lnTo>
                    <a:pt x="194" y="101"/>
                  </a:lnTo>
                  <a:lnTo>
                    <a:pt x="196" y="95"/>
                  </a:lnTo>
                  <a:lnTo>
                    <a:pt x="199" y="91"/>
                  </a:lnTo>
                  <a:lnTo>
                    <a:pt x="203" y="87"/>
                  </a:lnTo>
                  <a:lnTo>
                    <a:pt x="207" y="82"/>
                  </a:lnTo>
                  <a:lnTo>
                    <a:pt x="211" y="78"/>
                  </a:lnTo>
                  <a:lnTo>
                    <a:pt x="219" y="72"/>
                  </a:lnTo>
                  <a:lnTo>
                    <a:pt x="220" y="72"/>
                  </a:lnTo>
                  <a:lnTo>
                    <a:pt x="152" y="38"/>
                  </a:lnTo>
                  <a:lnTo>
                    <a:pt x="123" y="59"/>
                  </a:lnTo>
                  <a:lnTo>
                    <a:pt x="114" y="30"/>
                  </a:lnTo>
                  <a:lnTo>
                    <a:pt x="114" y="30"/>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0" name="Freeform 604"/>
            <p:cNvSpPr>
              <a:spLocks/>
            </p:cNvSpPr>
            <p:nvPr/>
          </p:nvSpPr>
          <p:spPr bwMode="auto">
            <a:xfrm>
              <a:off x="4830" y="3254"/>
              <a:ext cx="111" cy="120"/>
            </a:xfrm>
            <a:custGeom>
              <a:avLst/>
              <a:gdLst>
                <a:gd name="T0" fmla="*/ 202 w 223"/>
                <a:gd name="T1" fmla="*/ 240 h 240"/>
                <a:gd name="T2" fmla="*/ 208 w 223"/>
                <a:gd name="T3" fmla="*/ 238 h 240"/>
                <a:gd name="T4" fmla="*/ 208 w 223"/>
                <a:gd name="T5" fmla="*/ 230 h 240"/>
                <a:gd name="T6" fmla="*/ 206 w 223"/>
                <a:gd name="T7" fmla="*/ 219 h 240"/>
                <a:gd name="T8" fmla="*/ 202 w 223"/>
                <a:gd name="T9" fmla="*/ 205 h 240"/>
                <a:gd name="T10" fmla="*/ 202 w 223"/>
                <a:gd name="T11" fmla="*/ 190 h 240"/>
                <a:gd name="T12" fmla="*/ 202 w 223"/>
                <a:gd name="T13" fmla="*/ 175 h 240"/>
                <a:gd name="T14" fmla="*/ 210 w 223"/>
                <a:gd name="T15" fmla="*/ 162 h 240"/>
                <a:gd name="T16" fmla="*/ 219 w 223"/>
                <a:gd name="T17" fmla="*/ 152 h 240"/>
                <a:gd name="T18" fmla="*/ 223 w 223"/>
                <a:gd name="T19" fmla="*/ 143 h 240"/>
                <a:gd name="T20" fmla="*/ 219 w 223"/>
                <a:gd name="T21" fmla="*/ 131 h 240"/>
                <a:gd name="T22" fmla="*/ 206 w 223"/>
                <a:gd name="T23" fmla="*/ 124 h 240"/>
                <a:gd name="T24" fmla="*/ 198 w 223"/>
                <a:gd name="T25" fmla="*/ 120 h 240"/>
                <a:gd name="T26" fmla="*/ 187 w 223"/>
                <a:gd name="T27" fmla="*/ 116 h 240"/>
                <a:gd name="T28" fmla="*/ 151 w 223"/>
                <a:gd name="T29" fmla="*/ 133 h 240"/>
                <a:gd name="T30" fmla="*/ 149 w 223"/>
                <a:gd name="T31" fmla="*/ 129 h 240"/>
                <a:gd name="T32" fmla="*/ 147 w 223"/>
                <a:gd name="T33" fmla="*/ 122 h 240"/>
                <a:gd name="T34" fmla="*/ 143 w 223"/>
                <a:gd name="T35" fmla="*/ 108 h 240"/>
                <a:gd name="T36" fmla="*/ 135 w 223"/>
                <a:gd name="T37" fmla="*/ 95 h 240"/>
                <a:gd name="T38" fmla="*/ 132 w 223"/>
                <a:gd name="T39" fmla="*/ 86 h 240"/>
                <a:gd name="T40" fmla="*/ 126 w 223"/>
                <a:gd name="T41" fmla="*/ 76 h 240"/>
                <a:gd name="T42" fmla="*/ 118 w 223"/>
                <a:gd name="T43" fmla="*/ 68 h 240"/>
                <a:gd name="T44" fmla="*/ 113 w 223"/>
                <a:gd name="T45" fmla="*/ 59 h 240"/>
                <a:gd name="T46" fmla="*/ 105 w 223"/>
                <a:gd name="T47" fmla="*/ 51 h 240"/>
                <a:gd name="T48" fmla="*/ 95 w 223"/>
                <a:gd name="T49" fmla="*/ 42 h 240"/>
                <a:gd name="T50" fmla="*/ 86 w 223"/>
                <a:gd name="T51" fmla="*/ 34 h 240"/>
                <a:gd name="T52" fmla="*/ 75 w 223"/>
                <a:gd name="T53" fmla="*/ 27 h 240"/>
                <a:gd name="T54" fmla="*/ 63 w 223"/>
                <a:gd name="T55" fmla="*/ 19 h 240"/>
                <a:gd name="T56" fmla="*/ 54 w 223"/>
                <a:gd name="T57" fmla="*/ 13 h 240"/>
                <a:gd name="T58" fmla="*/ 46 w 223"/>
                <a:gd name="T59" fmla="*/ 10 h 240"/>
                <a:gd name="T60" fmla="*/ 38 w 223"/>
                <a:gd name="T61" fmla="*/ 6 h 240"/>
                <a:gd name="T62" fmla="*/ 29 w 223"/>
                <a:gd name="T63" fmla="*/ 2 h 240"/>
                <a:gd name="T64" fmla="*/ 21 w 223"/>
                <a:gd name="T65" fmla="*/ 0 h 240"/>
                <a:gd name="T66" fmla="*/ 16 w 223"/>
                <a:gd name="T67" fmla="*/ 2 h 240"/>
                <a:gd name="T68" fmla="*/ 16 w 223"/>
                <a:gd name="T69" fmla="*/ 4 h 240"/>
                <a:gd name="T70" fmla="*/ 57 w 223"/>
                <a:gd name="T71" fmla="*/ 38 h 240"/>
                <a:gd name="T72" fmla="*/ 130 w 223"/>
                <a:gd name="T73" fmla="*/ 148 h 240"/>
                <a:gd name="T74" fmla="*/ 120 w 223"/>
                <a:gd name="T75" fmla="*/ 150 h 240"/>
                <a:gd name="T76" fmla="*/ 111 w 223"/>
                <a:gd name="T77" fmla="*/ 154 h 240"/>
                <a:gd name="T78" fmla="*/ 103 w 223"/>
                <a:gd name="T79" fmla="*/ 158 h 240"/>
                <a:gd name="T80" fmla="*/ 92 w 223"/>
                <a:gd name="T81" fmla="*/ 162 h 240"/>
                <a:gd name="T82" fmla="*/ 84 w 223"/>
                <a:gd name="T83" fmla="*/ 165 h 240"/>
                <a:gd name="T84" fmla="*/ 76 w 223"/>
                <a:gd name="T85" fmla="*/ 173 h 240"/>
                <a:gd name="T86" fmla="*/ 82 w 223"/>
                <a:gd name="T87" fmla="*/ 179 h 240"/>
                <a:gd name="T88" fmla="*/ 95 w 223"/>
                <a:gd name="T89" fmla="*/ 181 h 240"/>
                <a:gd name="T90" fmla="*/ 107 w 223"/>
                <a:gd name="T91" fmla="*/ 183 h 240"/>
                <a:gd name="T92" fmla="*/ 113 w 223"/>
                <a:gd name="T93" fmla="*/ 184 h 240"/>
                <a:gd name="T94" fmla="*/ 198 w 223"/>
                <a:gd name="T95"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3" h="240">
                  <a:moveTo>
                    <a:pt x="198" y="240"/>
                  </a:moveTo>
                  <a:lnTo>
                    <a:pt x="202" y="240"/>
                  </a:lnTo>
                  <a:lnTo>
                    <a:pt x="206" y="240"/>
                  </a:lnTo>
                  <a:lnTo>
                    <a:pt x="208" y="238"/>
                  </a:lnTo>
                  <a:lnTo>
                    <a:pt x="208" y="236"/>
                  </a:lnTo>
                  <a:lnTo>
                    <a:pt x="208" y="230"/>
                  </a:lnTo>
                  <a:lnTo>
                    <a:pt x="208" y="224"/>
                  </a:lnTo>
                  <a:lnTo>
                    <a:pt x="206" y="219"/>
                  </a:lnTo>
                  <a:lnTo>
                    <a:pt x="206" y="213"/>
                  </a:lnTo>
                  <a:lnTo>
                    <a:pt x="202" y="205"/>
                  </a:lnTo>
                  <a:lnTo>
                    <a:pt x="202" y="198"/>
                  </a:lnTo>
                  <a:lnTo>
                    <a:pt x="202" y="190"/>
                  </a:lnTo>
                  <a:lnTo>
                    <a:pt x="202" y="183"/>
                  </a:lnTo>
                  <a:lnTo>
                    <a:pt x="202" y="175"/>
                  </a:lnTo>
                  <a:lnTo>
                    <a:pt x="206" y="167"/>
                  </a:lnTo>
                  <a:lnTo>
                    <a:pt x="210" y="162"/>
                  </a:lnTo>
                  <a:lnTo>
                    <a:pt x="215" y="158"/>
                  </a:lnTo>
                  <a:lnTo>
                    <a:pt x="219" y="152"/>
                  </a:lnTo>
                  <a:lnTo>
                    <a:pt x="223" y="146"/>
                  </a:lnTo>
                  <a:lnTo>
                    <a:pt x="223" y="143"/>
                  </a:lnTo>
                  <a:lnTo>
                    <a:pt x="223" y="139"/>
                  </a:lnTo>
                  <a:lnTo>
                    <a:pt x="219" y="131"/>
                  </a:lnTo>
                  <a:lnTo>
                    <a:pt x="211" y="126"/>
                  </a:lnTo>
                  <a:lnTo>
                    <a:pt x="206" y="124"/>
                  </a:lnTo>
                  <a:lnTo>
                    <a:pt x="202" y="120"/>
                  </a:lnTo>
                  <a:lnTo>
                    <a:pt x="198" y="120"/>
                  </a:lnTo>
                  <a:lnTo>
                    <a:pt x="192" y="118"/>
                  </a:lnTo>
                  <a:lnTo>
                    <a:pt x="187" y="116"/>
                  </a:lnTo>
                  <a:lnTo>
                    <a:pt x="185" y="116"/>
                  </a:lnTo>
                  <a:lnTo>
                    <a:pt x="151" y="133"/>
                  </a:lnTo>
                  <a:lnTo>
                    <a:pt x="149" y="133"/>
                  </a:lnTo>
                  <a:lnTo>
                    <a:pt x="149" y="129"/>
                  </a:lnTo>
                  <a:lnTo>
                    <a:pt x="149" y="126"/>
                  </a:lnTo>
                  <a:lnTo>
                    <a:pt x="147" y="122"/>
                  </a:lnTo>
                  <a:lnTo>
                    <a:pt x="145" y="116"/>
                  </a:lnTo>
                  <a:lnTo>
                    <a:pt x="143" y="108"/>
                  </a:lnTo>
                  <a:lnTo>
                    <a:pt x="139" y="101"/>
                  </a:lnTo>
                  <a:lnTo>
                    <a:pt x="135" y="95"/>
                  </a:lnTo>
                  <a:lnTo>
                    <a:pt x="134" y="89"/>
                  </a:lnTo>
                  <a:lnTo>
                    <a:pt x="132" y="86"/>
                  </a:lnTo>
                  <a:lnTo>
                    <a:pt x="128" y="80"/>
                  </a:lnTo>
                  <a:lnTo>
                    <a:pt x="126" y="76"/>
                  </a:lnTo>
                  <a:lnTo>
                    <a:pt x="122" y="72"/>
                  </a:lnTo>
                  <a:lnTo>
                    <a:pt x="118" y="68"/>
                  </a:lnTo>
                  <a:lnTo>
                    <a:pt x="116" y="63"/>
                  </a:lnTo>
                  <a:lnTo>
                    <a:pt x="113" y="59"/>
                  </a:lnTo>
                  <a:lnTo>
                    <a:pt x="109" y="55"/>
                  </a:lnTo>
                  <a:lnTo>
                    <a:pt x="105" y="51"/>
                  </a:lnTo>
                  <a:lnTo>
                    <a:pt x="99" y="46"/>
                  </a:lnTo>
                  <a:lnTo>
                    <a:pt x="95" y="42"/>
                  </a:lnTo>
                  <a:lnTo>
                    <a:pt x="90" y="38"/>
                  </a:lnTo>
                  <a:lnTo>
                    <a:pt x="86" y="34"/>
                  </a:lnTo>
                  <a:lnTo>
                    <a:pt x="80" y="30"/>
                  </a:lnTo>
                  <a:lnTo>
                    <a:pt x="75" y="27"/>
                  </a:lnTo>
                  <a:lnTo>
                    <a:pt x="69" y="23"/>
                  </a:lnTo>
                  <a:lnTo>
                    <a:pt x="63" y="19"/>
                  </a:lnTo>
                  <a:lnTo>
                    <a:pt x="59" y="17"/>
                  </a:lnTo>
                  <a:lnTo>
                    <a:pt x="54" y="13"/>
                  </a:lnTo>
                  <a:lnTo>
                    <a:pt x="50" y="11"/>
                  </a:lnTo>
                  <a:lnTo>
                    <a:pt x="46" y="10"/>
                  </a:lnTo>
                  <a:lnTo>
                    <a:pt x="42" y="8"/>
                  </a:lnTo>
                  <a:lnTo>
                    <a:pt x="38" y="6"/>
                  </a:lnTo>
                  <a:lnTo>
                    <a:pt x="33" y="4"/>
                  </a:lnTo>
                  <a:lnTo>
                    <a:pt x="29" y="2"/>
                  </a:lnTo>
                  <a:lnTo>
                    <a:pt x="25" y="0"/>
                  </a:lnTo>
                  <a:lnTo>
                    <a:pt x="21" y="0"/>
                  </a:lnTo>
                  <a:lnTo>
                    <a:pt x="18" y="0"/>
                  </a:lnTo>
                  <a:lnTo>
                    <a:pt x="16" y="2"/>
                  </a:lnTo>
                  <a:lnTo>
                    <a:pt x="16" y="2"/>
                  </a:lnTo>
                  <a:lnTo>
                    <a:pt x="16" y="4"/>
                  </a:lnTo>
                  <a:lnTo>
                    <a:pt x="0" y="38"/>
                  </a:lnTo>
                  <a:lnTo>
                    <a:pt x="57" y="38"/>
                  </a:lnTo>
                  <a:lnTo>
                    <a:pt x="107" y="63"/>
                  </a:lnTo>
                  <a:lnTo>
                    <a:pt x="130" y="148"/>
                  </a:lnTo>
                  <a:lnTo>
                    <a:pt x="126" y="148"/>
                  </a:lnTo>
                  <a:lnTo>
                    <a:pt x="120" y="150"/>
                  </a:lnTo>
                  <a:lnTo>
                    <a:pt x="115" y="152"/>
                  </a:lnTo>
                  <a:lnTo>
                    <a:pt x="111" y="154"/>
                  </a:lnTo>
                  <a:lnTo>
                    <a:pt x="107" y="154"/>
                  </a:lnTo>
                  <a:lnTo>
                    <a:pt x="103" y="158"/>
                  </a:lnTo>
                  <a:lnTo>
                    <a:pt x="97" y="158"/>
                  </a:lnTo>
                  <a:lnTo>
                    <a:pt x="92" y="162"/>
                  </a:lnTo>
                  <a:lnTo>
                    <a:pt x="88" y="162"/>
                  </a:lnTo>
                  <a:lnTo>
                    <a:pt x="84" y="165"/>
                  </a:lnTo>
                  <a:lnTo>
                    <a:pt x="78" y="169"/>
                  </a:lnTo>
                  <a:lnTo>
                    <a:pt x="76" y="173"/>
                  </a:lnTo>
                  <a:lnTo>
                    <a:pt x="78" y="175"/>
                  </a:lnTo>
                  <a:lnTo>
                    <a:pt x="82" y="179"/>
                  </a:lnTo>
                  <a:lnTo>
                    <a:pt x="88" y="179"/>
                  </a:lnTo>
                  <a:lnTo>
                    <a:pt x="95" y="181"/>
                  </a:lnTo>
                  <a:lnTo>
                    <a:pt x="101" y="183"/>
                  </a:lnTo>
                  <a:lnTo>
                    <a:pt x="107" y="183"/>
                  </a:lnTo>
                  <a:lnTo>
                    <a:pt x="111" y="183"/>
                  </a:lnTo>
                  <a:lnTo>
                    <a:pt x="113" y="184"/>
                  </a:lnTo>
                  <a:lnTo>
                    <a:pt x="103" y="232"/>
                  </a:lnTo>
                  <a:lnTo>
                    <a:pt x="198" y="240"/>
                  </a:lnTo>
                  <a:lnTo>
                    <a:pt x="198" y="240"/>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1" name="Freeform 605"/>
            <p:cNvSpPr>
              <a:spLocks/>
            </p:cNvSpPr>
            <p:nvPr/>
          </p:nvSpPr>
          <p:spPr bwMode="auto">
            <a:xfrm>
              <a:off x="4834" y="2994"/>
              <a:ext cx="43" cy="122"/>
            </a:xfrm>
            <a:custGeom>
              <a:avLst/>
              <a:gdLst>
                <a:gd name="T0" fmla="*/ 32 w 85"/>
                <a:gd name="T1" fmla="*/ 0 h 243"/>
                <a:gd name="T2" fmla="*/ 34 w 85"/>
                <a:gd name="T3" fmla="*/ 4 h 243"/>
                <a:gd name="T4" fmla="*/ 36 w 85"/>
                <a:gd name="T5" fmla="*/ 6 h 243"/>
                <a:gd name="T6" fmla="*/ 40 w 85"/>
                <a:gd name="T7" fmla="*/ 9 h 243"/>
                <a:gd name="T8" fmla="*/ 44 w 85"/>
                <a:gd name="T9" fmla="*/ 15 h 243"/>
                <a:gd name="T10" fmla="*/ 47 w 85"/>
                <a:gd name="T11" fmla="*/ 21 h 243"/>
                <a:gd name="T12" fmla="*/ 51 w 85"/>
                <a:gd name="T13" fmla="*/ 25 h 243"/>
                <a:gd name="T14" fmla="*/ 53 w 85"/>
                <a:gd name="T15" fmla="*/ 28 h 243"/>
                <a:gd name="T16" fmla="*/ 55 w 85"/>
                <a:gd name="T17" fmla="*/ 34 h 243"/>
                <a:gd name="T18" fmla="*/ 59 w 85"/>
                <a:gd name="T19" fmla="*/ 38 h 243"/>
                <a:gd name="T20" fmla="*/ 61 w 85"/>
                <a:gd name="T21" fmla="*/ 44 h 243"/>
                <a:gd name="T22" fmla="*/ 63 w 85"/>
                <a:gd name="T23" fmla="*/ 48 h 243"/>
                <a:gd name="T24" fmla="*/ 65 w 85"/>
                <a:gd name="T25" fmla="*/ 53 h 243"/>
                <a:gd name="T26" fmla="*/ 68 w 85"/>
                <a:gd name="T27" fmla="*/ 59 h 243"/>
                <a:gd name="T28" fmla="*/ 68 w 85"/>
                <a:gd name="T29" fmla="*/ 63 h 243"/>
                <a:gd name="T30" fmla="*/ 72 w 85"/>
                <a:gd name="T31" fmla="*/ 70 h 243"/>
                <a:gd name="T32" fmla="*/ 74 w 85"/>
                <a:gd name="T33" fmla="*/ 76 h 243"/>
                <a:gd name="T34" fmla="*/ 76 w 85"/>
                <a:gd name="T35" fmla="*/ 82 h 243"/>
                <a:gd name="T36" fmla="*/ 76 w 85"/>
                <a:gd name="T37" fmla="*/ 89 h 243"/>
                <a:gd name="T38" fmla="*/ 78 w 85"/>
                <a:gd name="T39" fmla="*/ 95 h 243"/>
                <a:gd name="T40" fmla="*/ 80 w 85"/>
                <a:gd name="T41" fmla="*/ 103 h 243"/>
                <a:gd name="T42" fmla="*/ 82 w 85"/>
                <a:gd name="T43" fmla="*/ 110 h 243"/>
                <a:gd name="T44" fmla="*/ 82 w 85"/>
                <a:gd name="T45" fmla="*/ 116 h 243"/>
                <a:gd name="T46" fmla="*/ 84 w 85"/>
                <a:gd name="T47" fmla="*/ 124 h 243"/>
                <a:gd name="T48" fmla="*/ 84 w 85"/>
                <a:gd name="T49" fmla="*/ 131 h 243"/>
                <a:gd name="T50" fmla="*/ 85 w 85"/>
                <a:gd name="T51" fmla="*/ 141 h 243"/>
                <a:gd name="T52" fmla="*/ 84 w 85"/>
                <a:gd name="T53" fmla="*/ 148 h 243"/>
                <a:gd name="T54" fmla="*/ 84 w 85"/>
                <a:gd name="T55" fmla="*/ 154 h 243"/>
                <a:gd name="T56" fmla="*/ 84 w 85"/>
                <a:gd name="T57" fmla="*/ 160 h 243"/>
                <a:gd name="T58" fmla="*/ 84 w 85"/>
                <a:gd name="T59" fmla="*/ 167 h 243"/>
                <a:gd name="T60" fmla="*/ 82 w 85"/>
                <a:gd name="T61" fmla="*/ 173 h 243"/>
                <a:gd name="T62" fmla="*/ 82 w 85"/>
                <a:gd name="T63" fmla="*/ 179 h 243"/>
                <a:gd name="T64" fmla="*/ 80 w 85"/>
                <a:gd name="T65" fmla="*/ 184 h 243"/>
                <a:gd name="T66" fmla="*/ 80 w 85"/>
                <a:gd name="T67" fmla="*/ 190 h 243"/>
                <a:gd name="T68" fmla="*/ 80 w 85"/>
                <a:gd name="T69" fmla="*/ 194 h 243"/>
                <a:gd name="T70" fmla="*/ 78 w 85"/>
                <a:gd name="T71" fmla="*/ 200 h 243"/>
                <a:gd name="T72" fmla="*/ 78 w 85"/>
                <a:gd name="T73" fmla="*/ 203 h 243"/>
                <a:gd name="T74" fmla="*/ 76 w 85"/>
                <a:gd name="T75" fmla="*/ 209 h 243"/>
                <a:gd name="T76" fmla="*/ 76 w 85"/>
                <a:gd name="T77" fmla="*/ 215 h 243"/>
                <a:gd name="T78" fmla="*/ 74 w 85"/>
                <a:gd name="T79" fmla="*/ 222 h 243"/>
                <a:gd name="T80" fmla="*/ 72 w 85"/>
                <a:gd name="T81" fmla="*/ 226 h 243"/>
                <a:gd name="T82" fmla="*/ 68 w 85"/>
                <a:gd name="T83" fmla="*/ 232 h 243"/>
                <a:gd name="T84" fmla="*/ 68 w 85"/>
                <a:gd name="T85" fmla="*/ 236 h 243"/>
                <a:gd name="T86" fmla="*/ 66 w 85"/>
                <a:gd name="T87" fmla="*/ 240 h 243"/>
                <a:gd name="T88" fmla="*/ 63 w 85"/>
                <a:gd name="T89" fmla="*/ 241 h 243"/>
                <a:gd name="T90" fmla="*/ 63 w 85"/>
                <a:gd name="T91" fmla="*/ 243 h 243"/>
                <a:gd name="T92" fmla="*/ 23 w 85"/>
                <a:gd name="T93" fmla="*/ 215 h 243"/>
                <a:gd name="T94" fmla="*/ 76 w 85"/>
                <a:gd name="T95" fmla="*/ 146 h 243"/>
                <a:gd name="T96" fmla="*/ 40 w 85"/>
                <a:gd name="T97" fmla="*/ 48 h 243"/>
                <a:gd name="T98" fmla="*/ 0 w 85"/>
                <a:gd name="T99" fmla="*/ 28 h 243"/>
                <a:gd name="T100" fmla="*/ 32 w 85"/>
                <a:gd name="T101" fmla="*/ 0 h 243"/>
                <a:gd name="T102" fmla="*/ 32 w 85"/>
                <a:gd name="T103"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 h="243">
                  <a:moveTo>
                    <a:pt x="32" y="0"/>
                  </a:moveTo>
                  <a:lnTo>
                    <a:pt x="34" y="4"/>
                  </a:lnTo>
                  <a:lnTo>
                    <a:pt x="36" y="6"/>
                  </a:lnTo>
                  <a:lnTo>
                    <a:pt x="40" y="9"/>
                  </a:lnTo>
                  <a:lnTo>
                    <a:pt x="44" y="15"/>
                  </a:lnTo>
                  <a:lnTo>
                    <a:pt x="47" y="21"/>
                  </a:lnTo>
                  <a:lnTo>
                    <a:pt x="51" y="25"/>
                  </a:lnTo>
                  <a:lnTo>
                    <a:pt x="53" y="28"/>
                  </a:lnTo>
                  <a:lnTo>
                    <a:pt x="55" y="34"/>
                  </a:lnTo>
                  <a:lnTo>
                    <a:pt x="59" y="38"/>
                  </a:lnTo>
                  <a:lnTo>
                    <a:pt x="61" y="44"/>
                  </a:lnTo>
                  <a:lnTo>
                    <a:pt x="63" y="48"/>
                  </a:lnTo>
                  <a:lnTo>
                    <a:pt x="65" y="53"/>
                  </a:lnTo>
                  <a:lnTo>
                    <a:pt x="68" y="59"/>
                  </a:lnTo>
                  <a:lnTo>
                    <a:pt x="68" y="63"/>
                  </a:lnTo>
                  <a:lnTo>
                    <a:pt x="72" y="70"/>
                  </a:lnTo>
                  <a:lnTo>
                    <a:pt x="74" y="76"/>
                  </a:lnTo>
                  <a:lnTo>
                    <a:pt x="76" y="82"/>
                  </a:lnTo>
                  <a:lnTo>
                    <a:pt x="76" y="89"/>
                  </a:lnTo>
                  <a:lnTo>
                    <a:pt x="78" y="95"/>
                  </a:lnTo>
                  <a:lnTo>
                    <a:pt x="80" y="103"/>
                  </a:lnTo>
                  <a:lnTo>
                    <a:pt x="82" y="110"/>
                  </a:lnTo>
                  <a:lnTo>
                    <a:pt x="82" y="116"/>
                  </a:lnTo>
                  <a:lnTo>
                    <a:pt x="84" y="124"/>
                  </a:lnTo>
                  <a:lnTo>
                    <a:pt x="84" y="131"/>
                  </a:lnTo>
                  <a:lnTo>
                    <a:pt x="85" y="141"/>
                  </a:lnTo>
                  <a:lnTo>
                    <a:pt x="84" y="148"/>
                  </a:lnTo>
                  <a:lnTo>
                    <a:pt x="84" y="154"/>
                  </a:lnTo>
                  <a:lnTo>
                    <a:pt x="84" y="160"/>
                  </a:lnTo>
                  <a:lnTo>
                    <a:pt x="84" y="167"/>
                  </a:lnTo>
                  <a:lnTo>
                    <a:pt x="82" y="173"/>
                  </a:lnTo>
                  <a:lnTo>
                    <a:pt x="82" y="179"/>
                  </a:lnTo>
                  <a:lnTo>
                    <a:pt x="80" y="184"/>
                  </a:lnTo>
                  <a:lnTo>
                    <a:pt x="80" y="190"/>
                  </a:lnTo>
                  <a:lnTo>
                    <a:pt x="80" y="194"/>
                  </a:lnTo>
                  <a:lnTo>
                    <a:pt x="78" y="200"/>
                  </a:lnTo>
                  <a:lnTo>
                    <a:pt x="78" y="203"/>
                  </a:lnTo>
                  <a:lnTo>
                    <a:pt x="76" y="209"/>
                  </a:lnTo>
                  <a:lnTo>
                    <a:pt x="76" y="215"/>
                  </a:lnTo>
                  <a:lnTo>
                    <a:pt x="74" y="222"/>
                  </a:lnTo>
                  <a:lnTo>
                    <a:pt x="72" y="226"/>
                  </a:lnTo>
                  <a:lnTo>
                    <a:pt x="68" y="232"/>
                  </a:lnTo>
                  <a:lnTo>
                    <a:pt x="68" y="236"/>
                  </a:lnTo>
                  <a:lnTo>
                    <a:pt x="66" y="240"/>
                  </a:lnTo>
                  <a:lnTo>
                    <a:pt x="63" y="241"/>
                  </a:lnTo>
                  <a:lnTo>
                    <a:pt x="63" y="243"/>
                  </a:lnTo>
                  <a:lnTo>
                    <a:pt x="23" y="215"/>
                  </a:lnTo>
                  <a:lnTo>
                    <a:pt x="76" y="146"/>
                  </a:lnTo>
                  <a:lnTo>
                    <a:pt x="40" y="48"/>
                  </a:lnTo>
                  <a:lnTo>
                    <a:pt x="0" y="28"/>
                  </a:lnTo>
                  <a:lnTo>
                    <a:pt x="32" y="0"/>
                  </a:lnTo>
                  <a:lnTo>
                    <a:pt x="32" y="0"/>
                  </a:lnTo>
                  <a:close/>
                </a:path>
              </a:pathLst>
            </a:custGeom>
            <a:solidFill>
              <a:srgbClr val="9491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2" name="Freeform 606"/>
            <p:cNvSpPr>
              <a:spLocks/>
            </p:cNvSpPr>
            <p:nvPr/>
          </p:nvSpPr>
          <p:spPr bwMode="auto">
            <a:xfrm>
              <a:off x="4785" y="3421"/>
              <a:ext cx="144" cy="378"/>
            </a:xfrm>
            <a:custGeom>
              <a:avLst/>
              <a:gdLst>
                <a:gd name="T0" fmla="*/ 105 w 287"/>
                <a:gd name="T1" fmla="*/ 2 h 754"/>
                <a:gd name="T2" fmla="*/ 116 w 287"/>
                <a:gd name="T3" fmla="*/ 0 h 754"/>
                <a:gd name="T4" fmla="*/ 137 w 287"/>
                <a:gd name="T5" fmla="*/ 13 h 754"/>
                <a:gd name="T6" fmla="*/ 162 w 287"/>
                <a:gd name="T7" fmla="*/ 38 h 754"/>
                <a:gd name="T8" fmla="*/ 177 w 287"/>
                <a:gd name="T9" fmla="*/ 57 h 754"/>
                <a:gd name="T10" fmla="*/ 192 w 287"/>
                <a:gd name="T11" fmla="*/ 76 h 754"/>
                <a:gd name="T12" fmla="*/ 207 w 287"/>
                <a:gd name="T13" fmla="*/ 99 h 754"/>
                <a:gd name="T14" fmla="*/ 224 w 287"/>
                <a:gd name="T15" fmla="*/ 123 h 754"/>
                <a:gd name="T16" fmla="*/ 238 w 287"/>
                <a:gd name="T17" fmla="*/ 148 h 754"/>
                <a:gd name="T18" fmla="*/ 249 w 287"/>
                <a:gd name="T19" fmla="*/ 176 h 754"/>
                <a:gd name="T20" fmla="*/ 261 w 287"/>
                <a:gd name="T21" fmla="*/ 205 h 754"/>
                <a:gd name="T22" fmla="*/ 270 w 287"/>
                <a:gd name="T23" fmla="*/ 234 h 754"/>
                <a:gd name="T24" fmla="*/ 274 w 287"/>
                <a:gd name="T25" fmla="*/ 264 h 754"/>
                <a:gd name="T26" fmla="*/ 278 w 287"/>
                <a:gd name="T27" fmla="*/ 294 h 754"/>
                <a:gd name="T28" fmla="*/ 280 w 287"/>
                <a:gd name="T29" fmla="*/ 327 h 754"/>
                <a:gd name="T30" fmla="*/ 281 w 287"/>
                <a:gd name="T31" fmla="*/ 361 h 754"/>
                <a:gd name="T32" fmla="*/ 283 w 287"/>
                <a:gd name="T33" fmla="*/ 397 h 754"/>
                <a:gd name="T34" fmla="*/ 283 w 287"/>
                <a:gd name="T35" fmla="*/ 431 h 754"/>
                <a:gd name="T36" fmla="*/ 281 w 287"/>
                <a:gd name="T37" fmla="*/ 465 h 754"/>
                <a:gd name="T38" fmla="*/ 281 w 287"/>
                <a:gd name="T39" fmla="*/ 500 h 754"/>
                <a:gd name="T40" fmla="*/ 281 w 287"/>
                <a:gd name="T41" fmla="*/ 532 h 754"/>
                <a:gd name="T42" fmla="*/ 280 w 287"/>
                <a:gd name="T43" fmla="*/ 562 h 754"/>
                <a:gd name="T44" fmla="*/ 278 w 287"/>
                <a:gd name="T45" fmla="*/ 591 h 754"/>
                <a:gd name="T46" fmla="*/ 276 w 287"/>
                <a:gd name="T47" fmla="*/ 616 h 754"/>
                <a:gd name="T48" fmla="*/ 274 w 287"/>
                <a:gd name="T49" fmla="*/ 637 h 754"/>
                <a:gd name="T50" fmla="*/ 274 w 287"/>
                <a:gd name="T51" fmla="*/ 658 h 754"/>
                <a:gd name="T52" fmla="*/ 272 w 287"/>
                <a:gd name="T53" fmla="*/ 675 h 754"/>
                <a:gd name="T54" fmla="*/ 278 w 287"/>
                <a:gd name="T55" fmla="*/ 688 h 754"/>
                <a:gd name="T56" fmla="*/ 285 w 287"/>
                <a:gd name="T57" fmla="*/ 716 h 754"/>
                <a:gd name="T58" fmla="*/ 285 w 287"/>
                <a:gd name="T59" fmla="*/ 743 h 754"/>
                <a:gd name="T60" fmla="*/ 266 w 287"/>
                <a:gd name="T61" fmla="*/ 754 h 754"/>
                <a:gd name="T62" fmla="*/ 249 w 287"/>
                <a:gd name="T63" fmla="*/ 751 h 754"/>
                <a:gd name="T64" fmla="*/ 232 w 287"/>
                <a:gd name="T65" fmla="*/ 739 h 754"/>
                <a:gd name="T66" fmla="*/ 217 w 287"/>
                <a:gd name="T67" fmla="*/ 718 h 754"/>
                <a:gd name="T68" fmla="*/ 202 w 287"/>
                <a:gd name="T69" fmla="*/ 690 h 754"/>
                <a:gd name="T70" fmla="*/ 194 w 287"/>
                <a:gd name="T71" fmla="*/ 673 h 754"/>
                <a:gd name="T72" fmla="*/ 188 w 287"/>
                <a:gd name="T73" fmla="*/ 654 h 754"/>
                <a:gd name="T74" fmla="*/ 183 w 287"/>
                <a:gd name="T75" fmla="*/ 629 h 754"/>
                <a:gd name="T76" fmla="*/ 179 w 287"/>
                <a:gd name="T77" fmla="*/ 606 h 754"/>
                <a:gd name="T78" fmla="*/ 175 w 287"/>
                <a:gd name="T79" fmla="*/ 578 h 754"/>
                <a:gd name="T80" fmla="*/ 173 w 287"/>
                <a:gd name="T81" fmla="*/ 547 h 754"/>
                <a:gd name="T82" fmla="*/ 171 w 287"/>
                <a:gd name="T83" fmla="*/ 515 h 754"/>
                <a:gd name="T84" fmla="*/ 171 w 287"/>
                <a:gd name="T85" fmla="*/ 481 h 754"/>
                <a:gd name="T86" fmla="*/ 4 w 287"/>
                <a:gd name="T87" fmla="*/ 195 h 754"/>
                <a:gd name="T88" fmla="*/ 19 w 287"/>
                <a:gd name="T89" fmla="*/ 182 h 754"/>
                <a:gd name="T90" fmla="*/ 40 w 287"/>
                <a:gd name="T91" fmla="*/ 163 h 754"/>
                <a:gd name="T92" fmla="*/ 63 w 287"/>
                <a:gd name="T93" fmla="*/ 138 h 754"/>
                <a:gd name="T94" fmla="*/ 84 w 287"/>
                <a:gd name="T95" fmla="*/ 110 h 754"/>
                <a:gd name="T96" fmla="*/ 101 w 287"/>
                <a:gd name="T97" fmla="*/ 80 h 754"/>
                <a:gd name="T98" fmla="*/ 110 w 287"/>
                <a:gd name="T99" fmla="*/ 47 h 754"/>
                <a:gd name="T100" fmla="*/ 108 w 287"/>
                <a:gd name="T101" fmla="*/ 1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754">
                  <a:moveTo>
                    <a:pt x="108" y="17"/>
                  </a:moveTo>
                  <a:lnTo>
                    <a:pt x="105" y="11"/>
                  </a:lnTo>
                  <a:lnTo>
                    <a:pt x="105" y="5"/>
                  </a:lnTo>
                  <a:lnTo>
                    <a:pt x="105" y="2"/>
                  </a:lnTo>
                  <a:lnTo>
                    <a:pt x="107" y="0"/>
                  </a:lnTo>
                  <a:lnTo>
                    <a:pt x="108" y="0"/>
                  </a:lnTo>
                  <a:lnTo>
                    <a:pt x="112" y="0"/>
                  </a:lnTo>
                  <a:lnTo>
                    <a:pt x="116" y="0"/>
                  </a:lnTo>
                  <a:lnTo>
                    <a:pt x="120" y="3"/>
                  </a:lnTo>
                  <a:lnTo>
                    <a:pt x="126" y="5"/>
                  </a:lnTo>
                  <a:lnTo>
                    <a:pt x="129" y="9"/>
                  </a:lnTo>
                  <a:lnTo>
                    <a:pt x="137" y="13"/>
                  </a:lnTo>
                  <a:lnTo>
                    <a:pt x="143" y="21"/>
                  </a:lnTo>
                  <a:lnTo>
                    <a:pt x="150" y="26"/>
                  </a:lnTo>
                  <a:lnTo>
                    <a:pt x="158" y="34"/>
                  </a:lnTo>
                  <a:lnTo>
                    <a:pt x="162" y="38"/>
                  </a:lnTo>
                  <a:lnTo>
                    <a:pt x="165" y="41"/>
                  </a:lnTo>
                  <a:lnTo>
                    <a:pt x="169" y="47"/>
                  </a:lnTo>
                  <a:lnTo>
                    <a:pt x="173" y="51"/>
                  </a:lnTo>
                  <a:lnTo>
                    <a:pt x="177" y="57"/>
                  </a:lnTo>
                  <a:lnTo>
                    <a:pt x="181" y="61"/>
                  </a:lnTo>
                  <a:lnTo>
                    <a:pt x="184" y="66"/>
                  </a:lnTo>
                  <a:lnTo>
                    <a:pt x="188" y="70"/>
                  </a:lnTo>
                  <a:lnTo>
                    <a:pt x="192" y="76"/>
                  </a:lnTo>
                  <a:lnTo>
                    <a:pt x="196" y="81"/>
                  </a:lnTo>
                  <a:lnTo>
                    <a:pt x="200" y="87"/>
                  </a:lnTo>
                  <a:lnTo>
                    <a:pt x="205" y="93"/>
                  </a:lnTo>
                  <a:lnTo>
                    <a:pt x="207" y="99"/>
                  </a:lnTo>
                  <a:lnTo>
                    <a:pt x="213" y="104"/>
                  </a:lnTo>
                  <a:lnTo>
                    <a:pt x="217" y="110"/>
                  </a:lnTo>
                  <a:lnTo>
                    <a:pt x="221" y="116"/>
                  </a:lnTo>
                  <a:lnTo>
                    <a:pt x="224" y="123"/>
                  </a:lnTo>
                  <a:lnTo>
                    <a:pt x="228" y="129"/>
                  </a:lnTo>
                  <a:lnTo>
                    <a:pt x="232" y="137"/>
                  </a:lnTo>
                  <a:lnTo>
                    <a:pt x="236" y="142"/>
                  </a:lnTo>
                  <a:lnTo>
                    <a:pt x="238" y="148"/>
                  </a:lnTo>
                  <a:lnTo>
                    <a:pt x="242" y="156"/>
                  </a:lnTo>
                  <a:lnTo>
                    <a:pt x="245" y="163"/>
                  </a:lnTo>
                  <a:lnTo>
                    <a:pt x="247" y="171"/>
                  </a:lnTo>
                  <a:lnTo>
                    <a:pt x="249" y="176"/>
                  </a:lnTo>
                  <a:lnTo>
                    <a:pt x="253" y="184"/>
                  </a:lnTo>
                  <a:lnTo>
                    <a:pt x="257" y="190"/>
                  </a:lnTo>
                  <a:lnTo>
                    <a:pt x="259" y="199"/>
                  </a:lnTo>
                  <a:lnTo>
                    <a:pt x="261" y="205"/>
                  </a:lnTo>
                  <a:lnTo>
                    <a:pt x="262" y="213"/>
                  </a:lnTo>
                  <a:lnTo>
                    <a:pt x="266" y="218"/>
                  </a:lnTo>
                  <a:lnTo>
                    <a:pt x="268" y="228"/>
                  </a:lnTo>
                  <a:lnTo>
                    <a:pt x="270" y="234"/>
                  </a:lnTo>
                  <a:lnTo>
                    <a:pt x="270" y="241"/>
                  </a:lnTo>
                  <a:lnTo>
                    <a:pt x="272" y="249"/>
                  </a:lnTo>
                  <a:lnTo>
                    <a:pt x="274" y="256"/>
                  </a:lnTo>
                  <a:lnTo>
                    <a:pt x="274" y="264"/>
                  </a:lnTo>
                  <a:lnTo>
                    <a:pt x="276" y="272"/>
                  </a:lnTo>
                  <a:lnTo>
                    <a:pt x="276" y="279"/>
                  </a:lnTo>
                  <a:lnTo>
                    <a:pt x="278" y="287"/>
                  </a:lnTo>
                  <a:lnTo>
                    <a:pt x="278" y="294"/>
                  </a:lnTo>
                  <a:lnTo>
                    <a:pt x="278" y="302"/>
                  </a:lnTo>
                  <a:lnTo>
                    <a:pt x="278" y="310"/>
                  </a:lnTo>
                  <a:lnTo>
                    <a:pt x="280" y="319"/>
                  </a:lnTo>
                  <a:lnTo>
                    <a:pt x="280" y="327"/>
                  </a:lnTo>
                  <a:lnTo>
                    <a:pt x="281" y="334"/>
                  </a:lnTo>
                  <a:lnTo>
                    <a:pt x="281" y="344"/>
                  </a:lnTo>
                  <a:lnTo>
                    <a:pt x="281" y="353"/>
                  </a:lnTo>
                  <a:lnTo>
                    <a:pt x="281" y="361"/>
                  </a:lnTo>
                  <a:lnTo>
                    <a:pt x="281" y="370"/>
                  </a:lnTo>
                  <a:lnTo>
                    <a:pt x="281" y="380"/>
                  </a:lnTo>
                  <a:lnTo>
                    <a:pt x="283" y="388"/>
                  </a:lnTo>
                  <a:lnTo>
                    <a:pt x="283" y="397"/>
                  </a:lnTo>
                  <a:lnTo>
                    <a:pt x="283" y="405"/>
                  </a:lnTo>
                  <a:lnTo>
                    <a:pt x="283" y="414"/>
                  </a:lnTo>
                  <a:lnTo>
                    <a:pt x="283" y="424"/>
                  </a:lnTo>
                  <a:lnTo>
                    <a:pt x="283" y="431"/>
                  </a:lnTo>
                  <a:lnTo>
                    <a:pt x="283" y="441"/>
                  </a:lnTo>
                  <a:lnTo>
                    <a:pt x="283" y="448"/>
                  </a:lnTo>
                  <a:lnTo>
                    <a:pt x="283" y="458"/>
                  </a:lnTo>
                  <a:lnTo>
                    <a:pt x="281" y="465"/>
                  </a:lnTo>
                  <a:lnTo>
                    <a:pt x="281" y="475"/>
                  </a:lnTo>
                  <a:lnTo>
                    <a:pt x="281" y="483"/>
                  </a:lnTo>
                  <a:lnTo>
                    <a:pt x="281" y="492"/>
                  </a:lnTo>
                  <a:lnTo>
                    <a:pt x="281" y="500"/>
                  </a:lnTo>
                  <a:lnTo>
                    <a:pt x="281" y="507"/>
                  </a:lnTo>
                  <a:lnTo>
                    <a:pt x="281" y="517"/>
                  </a:lnTo>
                  <a:lnTo>
                    <a:pt x="281" y="524"/>
                  </a:lnTo>
                  <a:lnTo>
                    <a:pt x="281" y="532"/>
                  </a:lnTo>
                  <a:lnTo>
                    <a:pt x="280" y="540"/>
                  </a:lnTo>
                  <a:lnTo>
                    <a:pt x="280" y="547"/>
                  </a:lnTo>
                  <a:lnTo>
                    <a:pt x="280" y="555"/>
                  </a:lnTo>
                  <a:lnTo>
                    <a:pt x="280" y="562"/>
                  </a:lnTo>
                  <a:lnTo>
                    <a:pt x="278" y="570"/>
                  </a:lnTo>
                  <a:lnTo>
                    <a:pt x="278" y="578"/>
                  </a:lnTo>
                  <a:lnTo>
                    <a:pt x="278" y="585"/>
                  </a:lnTo>
                  <a:lnTo>
                    <a:pt x="278" y="591"/>
                  </a:lnTo>
                  <a:lnTo>
                    <a:pt x="278" y="597"/>
                  </a:lnTo>
                  <a:lnTo>
                    <a:pt x="278" y="602"/>
                  </a:lnTo>
                  <a:lnTo>
                    <a:pt x="278" y="610"/>
                  </a:lnTo>
                  <a:lnTo>
                    <a:pt x="276" y="616"/>
                  </a:lnTo>
                  <a:lnTo>
                    <a:pt x="276" y="621"/>
                  </a:lnTo>
                  <a:lnTo>
                    <a:pt x="276" y="627"/>
                  </a:lnTo>
                  <a:lnTo>
                    <a:pt x="276" y="633"/>
                  </a:lnTo>
                  <a:lnTo>
                    <a:pt x="274" y="637"/>
                  </a:lnTo>
                  <a:lnTo>
                    <a:pt x="274" y="640"/>
                  </a:lnTo>
                  <a:lnTo>
                    <a:pt x="274" y="646"/>
                  </a:lnTo>
                  <a:lnTo>
                    <a:pt x="274" y="650"/>
                  </a:lnTo>
                  <a:lnTo>
                    <a:pt x="274" y="658"/>
                  </a:lnTo>
                  <a:lnTo>
                    <a:pt x="274" y="665"/>
                  </a:lnTo>
                  <a:lnTo>
                    <a:pt x="272" y="669"/>
                  </a:lnTo>
                  <a:lnTo>
                    <a:pt x="272" y="673"/>
                  </a:lnTo>
                  <a:lnTo>
                    <a:pt x="272" y="675"/>
                  </a:lnTo>
                  <a:lnTo>
                    <a:pt x="272" y="677"/>
                  </a:lnTo>
                  <a:lnTo>
                    <a:pt x="274" y="680"/>
                  </a:lnTo>
                  <a:lnTo>
                    <a:pt x="274" y="682"/>
                  </a:lnTo>
                  <a:lnTo>
                    <a:pt x="278" y="688"/>
                  </a:lnTo>
                  <a:lnTo>
                    <a:pt x="278" y="694"/>
                  </a:lnTo>
                  <a:lnTo>
                    <a:pt x="281" y="701"/>
                  </a:lnTo>
                  <a:lnTo>
                    <a:pt x="283" y="709"/>
                  </a:lnTo>
                  <a:lnTo>
                    <a:pt x="285" y="716"/>
                  </a:lnTo>
                  <a:lnTo>
                    <a:pt x="285" y="724"/>
                  </a:lnTo>
                  <a:lnTo>
                    <a:pt x="287" y="730"/>
                  </a:lnTo>
                  <a:lnTo>
                    <a:pt x="285" y="735"/>
                  </a:lnTo>
                  <a:lnTo>
                    <a:pt x="285" y="743"/>
                  </a:lnTo>
                  <a:lnTo>
                    <a:pt x="281" y="747"/>
                  </a:lnTo>
                  <a:lnTo>
                    <a:pt x="278" y="751"/>
                  </a:lnTo>
                  <a:lnTo>
                    <a:pt x="274" y="753"/>
                  </a:lnTo>
                  <a:lnTo>
                    <a:pt x="266" y="754"/>
                  </a:lnTo>
                  <a:lnTo>
                    <a:pt x="261" y="753"/>
                  </a:lnTo>
                  <a:lnTo>
                    <a:pt x="259" y="753"/>
                  </a:lnTo>
                  <a:lnTo>
                    <a:pt x="253" y="751"/>
                  </a:lnTo>
                  <a:lnTo>
                    <a:pt x="249" y="751"/>
                  </a:lnTo>
                  <a:lnTo>
                    <a:pt x="245" y="747"/>
                  </a:lnTo>
                  <a:lnTo>
                    <a:pt x="242" y="745"/>
                  </a:lnTo>
                  <a:lnTo>
                    <a:pt x="236" y="741"/>
                  </a:lnTo>
                  <a:lnTo>
                    <a:pt x="232" y="739"/>
                  </a:lnTo>
                  <a:lnTo>
                    <a:pt x="228" y="734"/>
                  </a:lnTo>
                  <a:lnTo>
                    <a:pt x="224" y="730"/>
                  </a:lnTo>
                  <a:lnTo>
                    <a:pt x="221" y="724"/>
                  </a:lnTo>
                  <a:lnTo>
                    <a:pt x="217" y="718"/>
                  </a:lnTo>
                  <a:lnTo>
                    <a:pt x="211" y="711"/>
                  </a:lnTo>
                  <a:lnTo>
                    <a:pt x="207" y="705"/>
                  </a:lnTo>
                  <a:lnTo>
                    <a:pt x="204" y="697"/>
                  </a:lnTo>
                  <a:lnTo>
                    <a:pt x="202" y="690"/>
                  </a:lnTo>
                  <a:lnTo>
                    <a:pt x="200" y="686"/>
                  </a:lnTo>
                  <a:lnTo>
                    <a:pt x="198" y="682"/>
                  </a:lnTo>
                  <a:lnTo>
                    <a:pt x="196" y="677"/>
                  </a:lnTo>
                  <a:lnTo>
                    <a:pt x="194" y="673"/>
                  </a:lnTo>
                  <a:lnTo>
                    <a:pt x="192" y="667"/>
                  </a:lnTo>
                  <a:lnTo>
                    <a:pt x="190" y="661"/>
                  </a:lnTo>
                  <a:lnTo>
                    <a:pt x="188" y="658"/>
                  </a:lnTo>
                  <a:lnTo>
                    <a:pt x="188" y="654"/>
                  </a:lnTo>
                  <a:lnTo>
                    <a:pt x="186" y="646"/>
                  </a:lnTo>
                  <a:lnTo>
                    <a:pt x="184" y="640"/>
                  </a:lnTo>
                  <a:lnTo>
                    <a:pt x="184" y="635"/>
                  </a:lnTo>
                  <a:lnTo>
                    <a:pt x="183" y="629"/>
                  </a:lnTo>
                  <a:lnTo>
                    <a:pt x="181" y="623"/>
                  </a:lnTo>
                  <a:lnTo>
                    <a:pt x="181" y="618"/>
                  </a:lnTo>
                  <a:lnTo>
                    <a:pt x="179" y="612"/>
                  </a:lnTo>
                  <a:lnTo>
                    <a:pt x="179" y="606"/>
                  </a:lnTo>
                  <a:lnTo>
                    <a:pt x="177" y="599"/>
                  </a:lnTo>
                  <a:lnTo>
                    <a:pt x="177" y="591"/>
                  </a:lnTo>
                  <a:lnTo>
                    <a:pt x="175" y="585"/>
                  </a:lnTo>
                  <a:lnTo>
                    <a:pt x="175" y="578"/>
                  </a:lnTo>
                  <a:lnTo>
                    <a:pt x="173" y="570"/>
                  </a:lnTo>
                  <a:lnTo>
                    <a:pt x="173" y="562"/>
                  </a:lnTo>
                  <a:lnTo>
                    <a:pt x="173" y="555"/>
                  </a:lnTo>
                  <a:lnTo>
                    <a:pt x="173" y="547"/>
                  </a:lnTo>
                  <a:lnTo>
                    <a:pt x="171" y="540"/>
                  </a:lnTo>
                  <a:lnTo>
                    <a:pt x="171" y="532"/>
                  </a:lnTo>
                  <a:lnTo>
                    <a:pt x="171" y="523"/>
                  </a:lnTo>
                  <a:lnTo>
                    <a:pt x="171" y="515"/>
                  </a:lnTo>
                  <a:lnTo>
                    <a:pt x="171" y="505"/>
                  </a:lnTo>
                  <a:lnTo>
                    <a:pt x="171" y="498"/>
                  </a:lnTo>
                  <a:lnTo>
                    <a:pt x="171" y="488"/>
                  </a:lnTo>
                  <a:lnTo>
                    <a:pt x="171" y="481"/>
                  </a:lnTo>
                  <a:lnTo>
                    <a:pt x="131" y="298"/>
                  </a:lnTo>
                  <a:lnTo>
                    <a:pt x="0" y="201"/>
                  </a:lnTo>
                  <a:lnTo>
                    <a:pt x="0" y="199"/>
                  </a:lnTo>
                  <a:lnTo>
                    <a:pt x="4" y="195"/>
                  </a:lnTo>
                  <a:lnTo>
                    <a:pt x="8" y="192"/>
                  </a:lnTo>
                  <a:lnTo>
                    <a:pt x="11" y="190"/>
                  </a:lnTo>
                  <a:lnTo>
                    <a:pt x="15" y="186"/>
                  </a:lnTo>
                  <a:lnTo>
                    <a:pt x="19" y="182"/>
                  </a:lnTo>
                  <a:lnTo>
                    <a:pt x="25" y="178"/>
                  </a:lnTo>
                  <a:lnTo>
                    <a:pt x="29" y="173"/>
                  </a:lnTo>
                  <a:lnTo>
                    <a:pt x="34" y="167"/>
                  </a:lnTo>
                  <a:lnTo>
                    <a:pt x="40" y="163"/>
                  </a:lnTo>
                  <a:lnTo>
                    <a:pt x="44" y="157"/>
                  </a:lnTo>
                  <a:lnTo>
                    <a:pt x="51" y="150"/>
                  </a:lnTo>
                  <a:lnTo>
                    <a:pt x="57" y="144"/>
                  </a:lnTo>
                  <a:lnTo>
                    <a:pt x="63" y="138"/>
                  </a:lnTo>
                  <a:lnTo>
                    <a:pt x="67" y="131"/>
                  </a:lnTo>
                  <a:lnTo>
                    <a:pt x="72" y="123"/>
                  </a:lnTo>
                  <a:lnTo>
                    <a:pt x="78" y="116"/>
                  </a:lnTo>
                  <a:lnTo>
                    <a:pt x="84" y="110"/>
                  </a:lnTo>
                  <a:lnTo>
                    <a:pt x="88" y="100"/>
                  </a:lnTo>
                  <a:lnTo>
                    <a:pt x="93" y="95"/>
                  </a:lnTo>
                  <a:lnTo>
                    <a:pt x="97" y="85"/>
                  </a:lnTo>
                  <a:lnTo>
                    <a:pt x="101" y="80"/>
                  </a:lnTo>
                  <a:lnTo>
                    <a:pt x="103" y="70"/>
                  </a:lnTo>
                  <a:lnTo>
                    <a:pt x="105" y="62"/>
                  </a:lnTo>
                  <a:lnTo>
                    <a:pt x="107" y="55"/>
                  </a:lnTo>
                  <a:lnTo>
                    <a:pt x="110" y="47"/>
                  </a:lnTo>
                  <a:lnTo>
                    <a:pt x="110" y="40"/>
                  </a:lnTo>
                  <a:lnTo>
                    <a:pt x="110" y="32"/>
                  </a:lnTo>
                  <a:lnTo>
                    <a:pt x="108" y="24"/>
                  </a:lnTo>
                  <a:lnTo>
                    <a:pt x="108" y="17"/>
                  </a:lnTo>
                  <a:lnTo>
                    <a:pt x="108" y="17"/>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3" name="Freeform 607"/>
            <p:cNvSpPr>
              <a:spLocks/>
            </p:cNvSpPr>
            <p:nvPr/>
          </p:nvSpPr>
          <p:spPr bwMode="auto">
            <a:xfrm>
              <a:off x="4754" y="3290"/>
              <a:ext cx="99" cy="140"/>
            </a:xfrm>
            <a:custGeom>
              <a:avLst/>
              <a:gdLst>
                <a:gd name="T0" fmla="*/ 166 w 198"/>
                <a:gd name="T1" fmla="*/ 15 h 280"/>
                <a:gd name="T2" fmla="*/ 166 w 198"/>
                <a:gd name="T3" fmla="*/ 27 h 280"/>
                <a:gd name="T4" fmla="*/ 166 w 198"/>
                <a:gd name="T5" fmla="*/ 38 h 280"/>
                <a:gd name="T6" fmla="*/ 166 w 198"/>
                <a:gd name="T7" fmla="*/ 50 h 280"/>
                <a:gd name="T8" fmla="*/ 168 w 198"/>
                <a:gd name="T9" fmla="*/ 61 h 280"/>
                <a:gd name="T10" fmla="*/ 170 w 198"/>
                <a:gd name="T11" fmla="*/ 71 h 280"/>
                <a:gd name="T12" fmla="*/ 171 w 198"/>
                <a:gd name="T13" fmla="*/ 82 h 280"/>
                <a:gd name="T14" fmla="*/ 135 w 198"/>
                <a:gd name="T15" fmla="*/ 154 h 280"/>
                <a:gd name="T16" fmla="*/ 16 w 198"/>
                <a:gd name="T17" fmla="*/ 133 h 280"/>
                <a:gd name="T18" fmla="*/ 4 w 198"/>
                <a:gd name="T19" fmla="*/ 261 h 280"/>
                <a:gd name="T20" fmla="*/ 59 w 198"/>
                <a:gd name="T21" fmla="*/ 206 h 280"/>
                <a:gd name="T22" fmla="*/ 61 w 198"/>
                <a:gd name="T23" fmla="*/ 206 h 280"/>
                <a:gd name="T24" fmla="*/ 69 w 198"/>
                <a:gd name="T25" fmla="*/ 202 h 280"/>
                <a:gd name="T26" fmla="*/ 78 w 198"/>
                <a:gd name="T27" fmla="*/ 198 h 280"/>
                <a:gd name="T28" fmla="*/ 93 w 198"/>
                <a:gd name="T29" fmla="*/ 192 h 280"/>
                <a:gd name="T30" fmla="*/ 109 w 198"/>
                <a:gd name="T31" fmla="*/ 183 h 280"/>
                <a:gd name="T32" fmla="*/ 118 w 198"/>
                <a:gd name="T33" fmla="*/ 177 h 280"/>
                <a:gd name="T34" fmla="*/ 128 w 198"/>
                <a:gd name="T35" fmla="*/ 171 h 280"/>
                <a:gd name="T36" fmla="*/ 135 w 198"/>
                <a:gd name="T37" fmla="*/ 164 h 280"/>
                <a:gd name="T38" fmla="*/ 145 w 198"/>
                <a:gd name="T39" fmla="*/ 156 h 280"/>
                <a:gd name="T40" fmla="*/ 152 w 198"/>
                <a:gd name="T41" fmla="*/ 149 h 280"/>
                <a:gd name="T42" fmla="*/ 162 w 198"/>
                <a:gd name="T43" fmla="*/ 139 h 280"/>
                <a:gd name="T44" fmla="*/ 170 w 198"/>
                <a:gd name="T45" fmla="*/ 130 h 280"/>
                <a:gd name="T46" fmla="*/ 175 w 198"/>
                <a:gd name="T47" fmla="*/ 118 h 280"/>
                <a:gd name="T48" fmla="*/ 181 w 198"/>
                <a:gd name="T49" fmla="*/ 109 h 280"/>
                <a:gd name="T50" fmla="*/ 185 w 198"/>
                <a:gd name="T51" fmla="*/ 97 h 280"/>
                <a:gd name="T52" fmla="*/ 189 w 198"/>
                <a:gd name="T53" fmla="*/ 86 h 280"/>
                <a:gd name="T54" fmla="*/ 192 w 198"/>
                <a:gd name="T55" fmla="*/ 76 h 280"/>
                <a:gd name="T56" fmla="*/ 192 w 198"/>
                <a:gd name="T57" fmla="*/ 65 h 280"/>
                <a:gd name="T58" fmla="*/ 196 w 198"/>
                <a:gd name="T59" fmla="*/ 57 h 280"/>
                <a:gd name="T60" fmla="*/ 196 w 198"/>
                <a:gd name="T61" fmla="*/ 46 h 280"/>
                <a:gd name="T62" fmla="*/ 196 w 198"/>
                <a:gd name="T63" fmla="*/ 38 h 280"/>
                <a:gd name="T64" fmla="*/ 198 w 198"/>
                <a:gd name="T65" fmla="*/ 23 h 280"/>
                <a:gd name="T66" fmla="*/ 196 w 198"/>
                <a:gd name="T67" fmla="*/ 15 h 280"/>
                <a:gd name="T68" fmla="*/ 194 w 198"/>
                <a:gd name="T69" fmla="*/ 10 h 280"/>
                <a:gd name="T70" fmla="*/ 187 w 198"/>
                <a:gd name="T71" fmla="*/ 4 h 280"/>
                <a:gd name="T72" fmla="*/ 177 w 198"/>
                <a:gd name="T73" fmla="*/ 0 h 280"/>
                <a:gd name="T74" fmla="*/ 171 w 198"/>
                <a:gd name="T75" fmla="*/ 2 h 280"/>
                <a:gd name="T76" fmla="*/ 168 w 198"/>
                <a:gd name="T77" fmla="*/ 8 h 280"/>
                <a:gd name="T78" fmla="*/ 168 w 198"/>
                <a:gd name="T79" fmla="*/ 1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8" h="280">
                  <a:moveTo>
                    <a:pt x="168" y="12"/>
                  </a:moveTo>
                  <a:lnTo>
                    <a:pt x="166" y="15"/>
                  </a:lnTo>
                  <a:lnTo>
                    <a:pt x="166" y="21"/>
                  </a:lnTo>
                  <a:lnTo>
                    <a:pt x="166" y="27"/>
                  </a:lnTo>
                  <a:lnTo>
                    <a:pt x="166" y="33"/>
                  </a:lnTo>
                  <a:lnTo>
                    <a:pt x="166" y="38"/>
                  </a:lnTo>
                  <a:lnTo>
                    <a:pt x="166" y="44"/>
                  </a:lnTo>
                  <a:lnTo>
                    <a:pt x="166" y="50"/>
                  </a:lnTo>
                  <a:lnTo>
                    <a:pt x="168" y="57"/>
                  </a:lnTo>
                  <a:lnTo>
                    <a:pt x="168" y="61"/>
                  </a:lnTo>
                  <a:lnTo>
                    <a:pt x="168" y="67"/>
                  </a:lnTo>
                  <a:lnTo>
                    <a:pt x="170" y="71"/>
                  </a:lnTo>
                  <a:lnTo>
                    <a:pt x="170" y="74"/>
                  </a:lnTo>
                  <a:lnTo>
                    <a:pt x="171" y="82"/>
                  </a:lnTo>
                  <a:lnTo>
                    <a:pt x="173" y="84"/>
                  </a:lnTo>
                  <a:lnTo>
                    <a:pt x="135" y="154"/>
                  </a:lnTo>
                  <a:lnTo>
                    <a:pt x="36" y="164"/>
                  </a:lnTo>
                  <a:lnTo>
                    <a:pt x="16" y="133"/>
                  </a:lnTo>
                  <a:lnTo>
                    <a:pt x="0" y="158"/>
                  </a:lnTo>
                  <a:lnTo>
                    <a:pt x="4" y="261"/>
                  </a:lnTo>
                  <a:lnTo>
                    <a:pt x="95" y="280"/>
                  </a:lnTo>
                  <a:lnTo>
                    <a:pt x="59" y="206"/>
                  </a:lnTo>
                  <a:lnTo>
                    <a:pt x="59" y="206"/>
                  </a:lnTo>
                  <a:lnTo>
                    <a:pt x="61" y="206"/>
                  </a:lnTo>
                  <a:lnTo>
                    <a:pt x="63" y="204"/>
                  </a:lnTo>
                  <a:lnTo>
                    <a:pt x="69" y="202"/>
                  </a:lnTo>
                  <a:lnTo>
                    <a:pt x="73" y="200"/>
                  </a:lnTo>
                  <a:lnTo>
                    <a:pt x="78" y="198"/>
                  </a:lnTo>
                  <a:lnTo>
                    <a:pt x="86" y="194"/>
                  </a:lnTo>
                  <a:lnTo>
                    <a:pt x="93" y="192"/>
                  </a:lnTo>
                  <a:lnTo>
                    <a:pt x="101" y="187"/>
                  </a:lnTo>
                  <a:lnTo>
                    <a:pt x="109" y="183"/>
                  </a:lnTo>
                  <a:lnTo>
                    <a:pt x="112" y="179"/>
                  </a:lnTo>
                  <a:lnTo>
                    <a:pt x="118" y="177"/>
                  </a:lnTo>
                  <a:lnTo>
                    <a:pt x="122" y="173"/>
                  </a:lnTo>
                  <a:lnTo>
                    <a:pt x="128" y="171"/>
                  </a:lnTo>
                  <a:lnTo>
                    <a:pt x="131" y="168"/>
                  </a:lnTo>
                  <a:lnTo>
                    <a:pt x="135" y="164"/>
                  </a:lnTo>
                  <a:lnTo>
                    <a:pt x="139" y="160"/>
                  </a:lnTo>
                  <a:lnTo>
                    <a:pt x="145" y="156"/>
                  </a:lnTo>
                  <a:lnTo>
                    <a:pt x="149" y="152"/>
                  </a:lnTo>
                  <a:lnTo>
                    <a:pt x="152" y="149"/>
                  </a:lnTo>
                  <a:lnTo>
                    <a:pt x="158" y="145"/>
                  </a:lnTo>
                  <a:lnTo>
                    <a:pt x="162" y="139"/>
                  </a:lnTo>
                  <a:lnTo>
                    <a:pt x="166" y="135"/>
                  </a:lnTo>
                  <a:lnTo>
                    <a:pt x="170" y="130"/>
                  </a:lnTo>
                  <a:lnTo>
                    <a:pt x="173" y="124"/>
                  </a:lnTo>
                  <a:lnTo>
                    <a:pt x="175" y="118"/>
                  </a:lnTo>
                  <a:lnTo>
                    <a:pt x="177" y="114"/>
                  </a:lnTo>
                  <a:lnTo>
                    <a:pt x="181" y="109"/>
                  </a:lnTo>
                  <a:lnTo>
                    <a:pt x="183" y="103"/>
                  </a:lnTo>
                  <a:lnTo>
                    <a:pt x="185" y="97"/>
                  </a:lnTo>
                  <a:lnTo>
                    <a:pt x="187" y="92"/>
                  </a:lnTo>
                  <a:lnTo>
                    <a:pt x="189" y="86"/>
                  </a:lnTo>
                  <a:lnTo>
                    <a:pt x="190" y="82"/>
                  </a:lnTo>
                  <a:lnTo>
                    <a:pt x="192" y="76"/>
                  </a:lnTo>
                  <a:lnTo>
                    <a:pt x="192" y="71"/>
                  </a:lnTo>
                  <a:lnTo>
                    <a:pt x="192" y="65"/>
                  </a:lnTo>
                  <a:lnTo>
                    <a:pt x="194" y="61"/>
                  </a:lnTo>
                  <a:lnTo>
                    <a:pt x="196" y="57"/>
                  </a:lnTo>
                  <a:lnTo>
                    <a:pt x="196" y="52"/>
                  </a:lnTo>
                  <a:lnTo>
                    <a:pt x="196" y="46"/>
                  </a:lnTo>
                  <a:lnTo>
                    <a:pt x="196" y="42"/>
                  </a:lnTo>
                  <a:lnTo>
                    <a:pt x="196" y="38"/>
                  </a:lnTo>
                  <a:lnTo>
                    <a:pt x="196" y="31"/>
                  </a:lnTo>
                  <a:lnTo>
                    <a:pt x="198" y="23"/>
                  </a:lnTo>
                  <a:lnTo>
                    <a:pt x="196" y="19"/>
                  </a:lnTo>
                  <a:lnTo>
                    <a:pt x="196" y="15"/>
                  </a:lnTo>
                  <a:lnTo>
                    <a:pt x="196" y="12"/>
                  </a:lnTo>
                  <a:lnTo>
                    <a:pt x="194" y="10"/>
                  </a:lnTo>
                  <a:lnTo>
                    <a:pt x="192" y="8"/>
                  </a:lnTo>
                  <a:lnTo>
                    <a:pt x="187" y="4"/>
                  </a:lnTo>
                  <a:lnTo>
                    <a:pt x="183" y="2"/>
                  </a:lnTo>
                  <a:lnTo>
                    <a:pt x="177" y="0"/>
                  </a:lnTo>
                  <a:lnTo>
                    <a:pt x="173" y="0"/>
                  </a:lnTo>
                  <a:lnTo>
                    <a:pt x="171" y="2"/>
                  </a:lnTo>
                  <a:lnTo>
                    <a:pt x="168" y="4"/>
                  </a:lnTo>
                  <a:lnTo>
                    <a:pt x="168" y="8"/>
                  </a:lnTo>
                  <a:lnTo>
                    <a:pt x="168" y="12"/>
                  </a:lnTo>
                  <a:lnTo>
                    <a:pt x="168" y="12"/>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4" name="Freeform 608"/>
            <p:cNvSpPr>
              <a:spLocks/>
            </p:cNvSpPr>
            <p:nvPr/>
          </p:nvSpPr>
          <p:spPr bwMode="auto">
            <a:xfrm>
              <a:off x="4555" y="3340"/>
              <a:ext cx="266" cy="303"/>
            </a:xfrm>
            <a:custGeom>
              <a:avLst/>
              <a:gdLst>
                <a:gd name="T0" fmla="*/ 445 w 532"/>
                <a:gd name="T1" fmla="*/ 50 h 607"/>
                <a:gd name="T2" fmla="*/ 420 w 532"/>
                <a:gd name="T3" fmla="*/ 23 h 607"/>
                <a:gd name="T4" fmla="*/ 388 w 532"/>
                <a:gd name="T5" fmla="*/ 2 h 607"/>
                <a:gd name="T6" fmla="*/ 357 w 532"/>
                <a:gd name="T7" fmla="*/ 13 h 607"/>
                <a:gd name="T8" fmla="*/ 335 w 532"/>
                <a:gd name="T9" fmla="*/ 46 h 607"/>
                <a:gd name="T10" fmla="*/ 321 w 532"/>
                <a:gd name="T11" fmla="*/ 67 h 607"/>
                <a:gd name="T12" fmla="*/ 308 w 532"/>
                <a:gd name="T13" fmla="*/ 90 h 607"/>
                <a:gd name="T14" fmla="*/ 295 w 532"/>
                <a:gd name="T15" fmla="*/ 112 h 607"/>
                <a:gd name="T16" fmla="*/ 283 w 532"/>
                <a:gd name="T17" fmla="*/ 135 h 607"/>
                <a:gd name="T18" fmla="*/ 262 w 532"/>
                <a:gd name="T19" fmla="*/ 173 h 607"/>
                <a:gd name="T20" fmla="*/ 251 w 532"/>
                <a:gd name="T21" fmla="*/ 198 h 607"/>
                <a:gd name="T22" fmla="*/ 236 w 532"/>
                <a:gd name="T23" fmla="*/ 209 h 607"/>
                <a:gd name="T24" fmla="*/ 205 w 532"/>
                <a:gd name="T25" fmla="*/ 236 h 607"/>
                <a:gd name="T26" fmla="*/ 182 w 532"/>
                <a:gd name="T27" fmla="*/ 259 h 607"/>
                <a:gd name="T28" fmla="*/ 156 w 532"/>
                <a:gd name="T29" fmla="*/ 287 h 607"/>
                <a:gd name="T30" fmla="*/ 129 w 532"/>
                <a:gd name="T31" fmla="*/ 318 h 607"/>
                <a:gd name="T32" fmla="*/ 103 w 532"/>
                <a:gd name="T33" fmla="*/ 350 h 607"/>
                <a:gd name="T34" fmla="*/ 76 w 532"/>
                <a:gd name="T35" fmla="*/ 386 h 607"/>
                <a:gd name="T36" fmla="*/ 53 w 532"/>
                <a:gd name="T37" fmla="*/ 424 h 607"/>
                <a:gd name="T38" fmla="*/ 30 w 532"/>
                <a:gd name="T39" fmla="*/ 462 h 607"/>
                <a:gd name="T40" fmla="*/ 15 w 532"/>
                <a:gd name="T41" fmla="*/ 504 h 607"/>
                <a:gd name="T42" fmla="*/ 4 w 532"/>
                <a:gd name="T43" fmla="*/ 542 h 607"/>
                <a:gd name="T44" fmla="*/ 2 w 532"/>
                <a:gd name="T45" fmla="*/ 576 h 607"/>
                <a:gd name="T46" fmla="*/ 2 w 532"/>
                <a:gd name="T47" fmla="*/ 599 h 607"/>
                <a:gd name="T48" fmla="*/ 15 w 532"/>
                <a:gd name="T49" fmla="*/ 605 h 607"/>
                <a:gd name="T50" fmla="*/ 38 w 532"/>
                <a:gd name="T51" fmla="*/ 578 h 607"/>
                <a:gd name="T52" fmla="*/ 53 w 532"/>
                <a:gd name="T53" fmla="*/ 553 h 607"/>
                <a:gd name="T54" fmla="*/ 68 w 532"/>
                <a:gd name="T55" fmla="*/ 533 h 607"/>
                <a:gd name="T56" fmla="*/ 87 w 532"/>
                <a:gd name="T57" fmla="*/ 502 h 607"/>
                <a:gd name="T58" fmla="*/ 103 w 532"/>
                <a:gd name="T59" fmla="*/ 479 h 607"/>
                <a:gd name="T60" fmla="*/ 122 w 532"/>
                <a:gd name="T61" fmla="*/ 460 h 607"/>
                <a:gd name="T62" fmla="*/ 319 w 532"/>
                <a:gd name="T63" fmla="*/ 335 h 607"/>
                <a:gd name="T64" fmla="*/ 352 w 532"/>
                <a:gd name="T65" fmla="*/ 327 h 607"/>
                <a:gd name="T66" fmla="*/ 376 w 532"/>
                <a:gd name="T67" fmla="*/ 321 h 607"/>
                <a:gd name="T68" fmla="*/ 401 w 532"/>
                <a:gd name="T69" fmla="*/ 314 h 607"/>
                <a:gd name="T70" fmla="*/ 428 w 532"/>
                <a:gd name="T71" fmla="*/ 306 h 607"/>
                <a:gd name="T72" fmla="*/ 452 w 532"/>
                <a:gd name="T73" fmla="*/ 297 h 607"/>
                <a:gd name="T74" fmla="*/ 475 w 532"/>
                <a:gd name="T75" fmla="*/ 283 h 607"/>
                <a:gd name="T76" fmla="*/ 508 w 532"/>
                <a:gd name="T77" fmla="*/ 263 h 607"/>
                <a:gd name="T78" fmla="*/ 530 w 532"/>
                <a:gd name="T79" fmla="*/ 230 h 607"/>
                <a:gd name="T80" fmla="*/ 532 w 532"/>
                <a:gd name="T81" fmla="*/ 192 h 607"/>
                <a:gd name="T82" fmla="*/ 525 w 532"/>
                <a:gd name="T83" fmla="*/ 164 h 607"/>
                <a:gd name="T84" fmla="*/ 502 w 532"/>
                <a:gd name="T85" fmla="*/ 131 h 607"/>
                <a:gd name="T86" fmla="*/ 477 w 532"/>
                <a:gd name="T87" fmla="*/ 112 h 607"/>
                <a:gd name="T88" fmla="*/ 475 w 532"/>
                <a:gd name="T89" fmla="*/ 128 h 607"/>
                <a:gd name="T90" fmla="*/ 494 w 532"/>
                <a:gd name="T91" fmla="*/ 154 h 607"/>
                <a:gd name="T92" fmla="*/ 504 w 532"/>
                <a:gd name="T93" fmla="*/ 181 h 607"/>
                <a:gd name="T94" fmla="*/ 490 w 532"/>
                <a:gd name="T95" fmla="*/ 190 h 607"/>
                <a:gd name="T96" fmla="*/ 460 w 532"/>
                <a:gd name="T97" fmla="*/ 186 h 607"/>
                <a:gd name="T98" fmla="*/ 437 w 532"/>
                <a:gd name="T99" fmla="*/ 179 h 607"/>
                <a:gd name="T100" fmla="*/ 384 w 532"/>
                <a:gd name="T101" fmla="*/ 95 h 607"/>
                <a:gd name="T102" fmla="*/ 369 w 532"/>
                <a:gd name="T103" fmla="*/ 76 h 607"/>
                <a:gd name="T104" fmla="*/ 376 w 532"/>
                <a:gd name="T105" fmla="*/ 48 h 607"/>
                <a:gd name="T106" fmla="*/ 397 w 532"/>
                <a:gd name="T107" fmla="*/ 27 h 607"/>
                <a:gd name="T108" fmla="*/ 422 w 532"/>
                <a:gd name="T109" fmla="*/ 36 h 607"/>
                <a:gd name="T110" fmla="*/ 452 w 532"/>
                <a:gd name="T111" fmla="*/ 61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2" h="607">
                  <a:moveTo>
                    <a:pt x="452" y="61"/>
                  </a:moveTo>
                  <a:lnTo>
                    <a:pt x="452" y="59"/>
                  </a:lnTo>
                  <a:lnTo>
                    <a:pt x="451" y="57"/>
                  </a:lnTo>
                  <a:lnTo>
                    <a:pt x="447" y="53"/>
                  </a:lnTo>
                  <a:lnTo>
                    <a:pt x="445" y="50"/>
                  </a:lnTo>
                  <a:lnTo>
                    <a:pt x="441" y="46"/>
                  </a:lnTo>
                  <a:lnTo>
                    <a:pt x="435" y="40"/>
                  </a:lnTo>
                  <a:lnTo>
                    <a:pt x="430" y="34"/>
                  </a:lnTo>
                  <a:lnTo>
                    <a:pt x="426" y="29"/>
                  </a:lnTo>
                  <a:lnTo>
                    <a:pt x="420" y="23"/>
                  </a:lnTo>
                  <a:lnTo>
                    <a:pt x="414" y="17"/>
                  </a:lnTo>
                  <a:lnTo>
                    <a:pt x="407" y="13"/>
                  </a:lnTo>
                  <a:lnTo>
                    <a:pt x="401" y="10"/>
                  </a:lnTo>
                  <a:lnTo>
                    <a:pt x="393" y="4"/>
                  </a:lnTo>
                  <a:lnTo>
                    <a:pt x="388" y="2"/>
                  </a:lnTo>
                  <a:lnTo>
                    <a:pt x="382" y="0"/>
                  </a:lnTo>
                  <a:lnTo>
                    <a:pt x="376" y="0"/>
                  </a:lnTo>
                  <a:lnTo>
                    <a:pt x="371" y="2"/>
                  </a:lnTo>
                  <a:lnTo>
                    <a:pt x="363" y="10"/>
                  </a:lnTo>
                  <a:lnTo>
                    <a:pt x="357" y="13"/>
                  </a:lnTo>
                  <a:lnTo>
                    <a:pt x="354" y="19"/>
                  </a:lnTo>
                  <a:lnTo>
                    <a:pt x="348" y="25"/>
                  </a:lnTo>
                  <a:lnTo>
                    <a:pt x="344" y="32"/>
                  </a:lnTo>
                  <a:lnTo>
                    <a:pt x="340" y="38"/>
                  </a:lnTo>
                  <a:lnTo>
                    <a:pt x="335" y="46"/>
                  </a:lnTo>
                  <a:lnTo>
                    <a:pt x="331" y="50"/>
                  </a:lnTo>
                  <a:lnTo>
                    <a:pt x="329" y="53"/>
                  </a:lnTo>
                  <a:lnTo>
                    <a:pt x="327" y="57"/>
                  </a:lnTo>
                  <a:lnTo>
                    <a:pt x="323" y="63"/>
                  </a:lnTo>
                  <a:lnTo>
                    <a:pt x="321" y="67"/>
                  </a:lnTo>
                  <a:lnTo>
                    <a:pt x="319" y="70"/>
                  </a:lnTo>
                  <a:lnTo>
                    <a:pt x="316" y="76"/>
                  </a:lnTo>
                  <a:lnTo>
                    <a:pt x="314" y="80"/>
                  </a:lnTo>
                  <a:lnTo>
                    <a:pt x="310" y="86"/>
                  </a:lnTo>
                  <a:lnTo>
                    <a:pt x="308" y="90"/>
                  </a:lnTo>
                  <a:lnTo>
                    <a:pt x="306" y="93"/>
                  </a:lnTo>
                  <a:lnTo>
                    <a:pt x="302" y="99"/>
                  </a:lnTo>
                  <a:lnTo>
                    <a:pt x="300" y="103"/>
                  </a:lnTo>
                  <a:lnTo>
                    <a:pt x="297" y="107"/>
                  </a:lnTo>
                  <a:lnTo>
                    <a:pt x="295" y="112"/>
                  </a:lnTo>
                  <a:lnTo>
                    <a:pt x="291" y="116"/>
                  </a:lnTo>
                  <a:lnTo>
                    <a:pt x="289" y="120"/>
                  </a:lnTo>
                  <a:lnTo>
                    <a:pt x="287" y="126"/>
                  </a:lnTo>
                  <a:lnTo>
                    <a:pt x="285" y="129"/>
                  </a:lnTo>
                  <a:lnTo>
                    <a:pt x="283" y="135"/>
                  </a:lnTo>
                  <a:lnTo>
                    <a:pt x="277" y="143"/>
                  </a:lnTo>
                  <a:lnTo>
                    <a:pt x="274" y="150"/>
                  </a:lnTo>
                  <a:lnTo>
                    <a:pt x="270" y="158"/>
                  </a:lnTo>
                  <a:lnTo>
                    <a:pt x="266" y="166"/>
                  </a:lnTo>
                  <a:lnTo>
                    <a:pt x="262" y="173"/>
                  </a:lnTo>
                  <a:lnTo>
                    <a:pt x="258" y="179"/>
                  </a:lnTo>
                  <a:lnTo>
                    <a:pt x="257" y="183"/>
                  </a:lnTo>
                  <a:lnTo>
                    <a:pt x="255" y="188"/>
                  </a:lnTo>
                  <a:lnTo>
                    <a:pt x="251" y="194"/>
                  </a:lnTo>
                  <a:lnTo>
                    <a:pt x="251" y="198"/>
                  </a:lnTo>
                  <a:lnTo>
                    <a:pt x="249" y="198"/>
                  </a:lnTo>
                  <a:lnTo>
                    <a:pt x="247" y="198"/>
                  </a:lnTo>
                  <a:lnTo>
                    <a:pt x="245" y="202"/>
                  </a:lnTo>
                  <a:lnTo>
                    <a:pt x="241" y="205"/>
                  </a:lnTo>
                  <a:lnTo>
                    <a:pt x="236" y="209"/>
                  </a:lnTo>
                  <a:lnTo>
                    <a:pt x="228" y="215"/>
                  </a:lnTo>
                  <a:lnTo>
                    <a:pt x="222" y="221"/>
                  </a:lnTo>
                  <a:lnTo>
                    <a:pt x="215" y="228"/>
                  </a:lnTo>
                  <a:lnTo>
                    <a:pt x="211" y="232"/>
                  </a:lnTo>
                  <a:lnTo>
                    <a:pt x="205" y="236"/>
                  </a:lnTo>
                  <a:lnTo>
                    <a:pt x="201" y="240"/>
                  </a:lnTo>
                  <a:lnTo>
                    <a:pt x="198" y="245"/>
                  </a:lnTo>
                  <a:lnTo>
                    <a:pt x="192" y="249"/>
                  </a:lnTo>
                  <a:lnTo>
                    <a:pt x="188" y="253"/>
                  </a:lnTo>
                  <a:lnTo>
                    <a:pt x="182" y="259"/>
                  </a:lnTo>
                  <a:lnTo>
                    <a:pt x="179" y="264"/>
                  </a:lnTo>
                  <a:lnTo>
                    <a:pt x="173" y="268"/>
                  </a:lnTo>
                  <a:lnTo>
                    <a:pt x="167" y="274"/>
                  </a:lnTo>
                  <a:lnTo>
                    <a:pt x="161" y="280"/>
                  </a:lnTo>
                  <a:lnTo>
                    <a:pt x="156" y="287"/>
                  </a:lnTo>
                  <a:lnTo>
                    <a:pt x="152" y="293"/>
                  </a:lnTo>
                  <a:lnTo>
                    <a:pt x="146" y="299"/>
                  </a:lnTo>
                  <a:lnTo>
                    <a:pt x="141" y="304"/>
                  </a:lnTo>
                  <a:lnTo>
                    <a:pt x="135" y="312"/>
                  </a:lnTo>
                  <a:lnTo>
                    <a:pt x="129" y="318"/>
                  </a:lnTo>
                  <a:lnTo>
                    <a:pt x="123" y="323"/>
                  </a:lnTo>
                  <a:lnTo>
                    <a:pt x="118" y="329"/>
                  </a:lnTo>
                  <a:lnTo>
                    <a:pt x="114" y="337"/>
                  </a:lnTo>
                  <a:lnTo>
                    <a:pt x="106" y="344"/>
                  </a:lnTo>
                  <a:lnTo>
                    <a:pt x="103" y="350"/>
                  </a:lnTo>
                  <a:lnTo>
                    <a:pt x="97" y="358"/>
                  </a:lnTo>
                  <a:lnTo>
                    <a:pt x="91" y="365"/>
                  </a:lnTo>
                  <a:lnTo>
                    <a:pt x="85" y="373"/>
                  </a:lnTo>
                  <a:lnTo>
                    <a:pt x="82" y="379"/>
                  </a:lnTo>
                  <a:lnTo>
                    <a:pt x="76" y="386"/>
                  </a:lnTo>
                  <a:lnTo>
                    <a:pt x="70" y="394"/>
                  </a:lnTo>
                  <a:lnTo>
                    <a:pt x="65" y="401"/>
                  </a:lnTo>
                  <a:lnTo>
                    <a:pt x="61" y="409"/>
                  </a:lnTo>
                  <a:lnTo>
                    <a:pt x="57" y="417"/>
                  </a:lnTo>
                  <a:lnTo>
                    <a:pt x="53" y="424"/>
                  </a:lnTo>
                  <a:lnTo>
                    <a:pt x="47" y="432"/>
                  </a:lnTo>
                  <a:lnTo>
                    <a:pt x="44" y="439"/>
                  </a:lnTo>
                  <a:lnTo>
                    <a:pt x="38" y="447"/>
                  </a:lnTo>
                  <a:lnTo>
                    <a:pt x="34" y="455"/>
                  </a:lnTo>
                  <a:lnTo>
                    <a:pt x="30" y="462"/>
                  </a:lnTo>
                  <a:lnTo>
                    <a:pt x="28" y="472"/>
                  </a:lnTo>
                  <a:lnTo>
                    <a:pt x="23" y="479"/>
                  </a:lnTo>
                  <a:lnTo>
                    <a:pt x="21" y="487"/>
                  </a:lnTo>
                  <a:lnTo>
                    <a:pt x="17" y="494"/>
                  </a:lnTo>
                  <a:lnTo>
                    <a:pt x="15" y="504"/>
                  </a:lnTo>
                  <a:lnTo>
                    <a:pt x="11" y="512"/>
                  </a:lnTo>
                  <a:lnTo>
                    <a:pt x="11" y="519"/>
                  </a:lnTo>
                  <a:lnTo>
                    <a:pt x="7" y="527"/>
                  </a:lnTo>
                  <a:lnTo>
                    <a:pt x="6" y="534"/>
                  </a:lnTo>
                  <a:lnTo>
                    <a:pt x="4" y="542"/>
                  </a:lnTo>
                  <a:lnTo>
                    <a:pt x="4" y="552"/>
                  </a:lnTo>
                  <a:lnTo>
                    <a:pt x="4" y="557"/>
                  </a:lnTo>
                  <a:lnTo>
                    <a:pt x="2" y="565"/>
                  </a:lnTo>
                  <a:lnTo>
                    <a:pt x="2" y="571"/>
                  </a:lnTo>
                  <a:lnTo>
                    <a:pt x="2" y="576"/>
                  </a:lnTo>
                  <a:lnTo>
                    <a:pt x="0" y="582"/>
                  </a:lnTo>
                  <a:lnTo>
                    <a:pt x="0" y="586"/>
                  </a:lnTo>
                  <a:lnTo>
                    <a:pt x="0" y="590"/>
                  </a:lnTo>
                  <a:lnTo>
                    <a:pt x="2" y="593"/>
                  </a:lnTo>
                  <a:lnTo>
                    <a:pt x="2" y="599"/>
                  </a:lnTo>
                  <a:lnTo>
                    <a:pt x="4" y="605"/>
                  </a:lnTo>
                  <a:lnTo>
                    <a:pt x="6" y="607"/>
                  </a:lnTo>
                  <a:lnTo>
                    <a:pt x="9" y="607"/>
                  </a:lnTo>
                  <a:lnTo>
                    <a:pt x="11" y="607"/>
                  </a:lnTo>
                  <a:lnTo>
                    <a:pt x="15" y="605"/>
                  </a:lnTo>
                  <a:lnTo>
                    <a:pt x="19" y="601"/>
                  </a:lnTo>
                  <a:lnTo>
                    <a:pt x="23" y="597"/>
                  </a:lnTo>
                  <a:lnTo>
                    <a:pt x="28" y="591"/>
                  </a:lnTo>
                  <a:lnTo>
                    <a:pt x="32" y="586"/>
                  </a:lnTo>
                  <a:lnTo>
                    <a:pt x="38" y="578"/>
                  </a:lnTo>
                  <a:lnTo>
                    <a:pt x="44" y="572"/>
                  </a:lnTo>
                  <a:lnTo>
                    <a:pt x="46" y="567"/>
                  </a:lnTo>
                  <a:lnTo>
                    <a:pt x="49" y="563"/>
                  </a:lnTo>
                  <a:lnTo>
                    <a:pt x="51" y="557"/>
                  </a:lnTo>
                  <a:lnTo>
                    <a:pt x="53" y="553"/>
                  </a:lnTo>
                  <a:lnTo>
                    <a:pt x="57" y="550"/>
                  </a:lnTo>
                  <a:lnTo>
                    <a:pt x="59" y="546"/>
                  </a:lnTo>
                  <a:lnTo>
                    <a:pt x="63" y="540"/>
                  </a:lnTo>
                  <a:lnTo>
                    <a:pt x="65" y="536"/>
                  </a:lnTo>
                  <a:lnTo>
                    <a:pt x="68" y="533"/>
                  </a:lnTo>
                  <a:lnTo>
                    <a:pt x="70" y="529"/>
                  </a:lnTo>
                  <a:lnTo>
                    <a:pt x="74" y="523"/>
                  </a:lnTo>
                  <a:lnTo>
                    <a:pt x="76" y="519"/>
                  </a:lnTo>
                  <a:lnTo>
                    <a:pt x="82" y="510"/>
                  </a:lnTo>
                  <a:lnTo>
                    <a:pt x="87" y="502"/>
                  </a:lnTo>
                  <a:lnTo>
                    <a:pt x="89" y="498"/>
                  </a:lnTo>
                  <a:lnTo>
                    <a:pt x="93" y="493"/>
                  </a:lnTo>
                  <a:lnTo>
                    <a:pt x="95" y="489"/>
                  </a:lnTo>
                  <a:lnTo>
                    <a:pt x="97" y="487"/>
                  </a:lnTo>
                  <a:lnTo>
                    <a:pt x="103" y="479"/>
                  </a:lnTo>
                  <a:lnTo>
                    <a:pt x="106" y="474"/>
                  </a:lnTo>
                  <a:lnTo>
                    <a:pt x="110" y="468"/>
                  </a:lnTo>
                  <a:lnTo>
                    <a:pt x="114" y="464"/>
                  </a:lnTo>
                  <a:lnTo>
                    <a:pt x="118" y="462"/>
                  </a:lnTo>
                  <a:lnTo>
                    <a:pt x="122" y="460"/>
                  </a:lnTo>
                  <a:lnTo>
                    <a:pt x="300" y="339"/>
                  </a:lnTo>
                  <a:lnTo>
                    <a:pt x="302" y="339"/>
                  </a:lnTo>
                  <a:lnTo>
                    <a:pt x="308" y="337"/>
                  </a:lnTo>
                  <a:lnTo>
                    <a:pt x="314" y="335"/>
                  </a:lnTo>
                  <a:lnTo>
                    <a:pt x="319" y="335"/>
                  </a:lnTo>
                  <a:lnTo>
                    <a:pt x="325" y="333"/>
                  </a:lnTo>
                  <a:lnTo>
                    <a:pt x="333" y="333"/>
                  </a:lnTo>
                  <a:lnTo>
                    <a:pt x="340" y="329"/>
                  </a:lnTo>
                  <a:lnTo>
                    <a:pt x="348" y="329"/>
                  </a:lnTo>
                  <a:lnTo>
                    <a:pt x="352" y="327"/>
                  </a:lnTo>
                  <a:lnTo>
                    <a:pt x="357" y="325"/>
                  </a:lnTo>
                  <a:lnTo>
                    <a:pt x="361" y="325"/>
                  </a:lnTo>
                  <a:lnTo>
                    <a:pt x="367" y="325"/>
                  </a:lnTo>
                  <a:lnTo>
                    <a:pt x="371" y="323"/>
                  </a:lnTo>
                  <a:lnTo>
                    <a:pt x="376" y="321"/>
                  </a:lnTo>
                  <a:lnTo>
                    <a:pt x="382" y="320"/>
                  </a:lnTo>
                  <a:lnTo>
                    <a:pt x="386" y="320"/>
                  </a:lnTo>
                  <a:lnTo>
                    <a:pt x="392" y="318"/>
                  </a:lnTo>
                  <a:lnTo>
                    <a:pt x="397" y="316"/>
                  </a:lnTo>
                  <a:lnTo>
                    <a:pt x="401" y="314"/>
                  </a:lnTo>
                  <a:lnTo>
                    <a:pt x="407" y="314"/>
                  </a:lnTo>
                  <a:lnTo>
                    <a:pt x="413" y="312"/>
                  </a:lnTo>
                  <a:lnTo>
                    <a:pt x="418" y="310"/>
                  </a:lnTo>
                  <a:lnTo>
                    <a:pt x="422" y="308"/>
                  </a:lnTo>
                  <a:lnTo>
                    <a:pt x="428" y="306"/>
                  </a:lnTo>
                  <a:lnTo>
                    <a:pt x="432" y="304"/>
                  </a:lnTo>
                  <a:lnTo>
                    <a:pt x="437" y="302"/>
                  </a:lnTo>
                  <a:lnTo>
                    <a:pt x="443" y="301"/>
                  </a:lnTo>
                  <a:lnTo>
                    <a:pt x="449" y="299"/>
                  </a:lnTo>
                  <a:lnTo>
                    <a:pt x="452" y="297"/>
                  </a:lnTo>
                  <a:lnTo>
                    <a:pt x="458" y="293"/>
                  </a:lnTo>
                  <a:lnTo>
                    <a:pt x="462" y="291"/>
                  </a:lnTo>
                  <a:lnTo>
                    <a:pt x="468" y="289"/>
                  </a:lnTo>
                  <a:lnTo>
                    <a:pt x="471" y="287"/>
                  </a:lnTo>
                  <a:lnTo>
                    <a:pt x="475" y="283"/>
                  </a:lnTo>
                  <a:lnTo>
                    <a:pt x="481" y="282"/>
                  </a:lnTo>
                  <a:lnTo>
                    <a:pt x="485" y="280"/>
                  </a:lnTo>
                  <a:lnTo>
                    <a:pt x="492" y="274"/>
                  </a:lnTo>
                  <a:lnTo>
                    <a:pt x="500" y="268"/>
                  </a:lnTo>
                  <a:lnTo>
                    <a:pt x="508" y="263"/>
                  </a:lnTo>
                  <a:lnTo>
                    <a:pt x="513" y="257"/>
                  </a:lnTo>
                  <a:lnTo>
                    <a:pt x="519" y="249"/>
                  </a:lnTo>
                  <a:lnTo>
                    <a:pt x="523" y="244"/>
                  </a:lnTo>
                  <a:lnTo>
                    <a:pt x="527" y="236"/>
                  </a:lnTo>
                  <a:lnTo>
                    <a:pt x="530" y="230"/>
                  </a:lnTo>
                  <a:lnTo>
                    <a:pt x="530" y="221"/>
                  </a:lnTo>
                  <a:lnTo>
                    <a:pt x="532" y="213"/>
                  </a:lnTo>
                  <a:lnTo>
                    <a:pt x="532" y="207"/>
                  </a:lnTo>
                  <a:lnTo>
                    <a:pt x="532" y="200"/>
                  </a:lnTo>
                  <a:lnTo>
                    <a:pt x="532" y="192"/>
                  </a:lnTo>
                  <a:lnTo>
                    <a:pt x="530" y="186"/>
                  </a:lnTo>
                  <a:lnTo>
                    <a:pt x="528" y="181"/>
                  </a:lnTo>
                  <a:lnTo>
                    <a:pt x="528" y="177"/>
                  </a:lnTo>
                  <a:lnTo>
                    <a:pt x="527" y="169"/>
                  </a:lnTo>
                  <a:lnTo>
                    <a:pt x="525" y="164"/>
                  </a:lnTo>
                  <a:lnTo>
                    <a:pt x="521" y="160"/>
                  </a:lnTo>
                  <a:lnTo>
                    <a:pt x="521" y="156"/>
                  </a:lnTo>
                  <a:lnTo>
                    <a:pt x="515" y="147"/>
                  </a:lnTo>
                  <a:lnTo>
                    <a:pt x="509" y="139"/>
                  </a:lnTo>
                  <a:lnTo>
                    <a:pt x="502" y="131"/>
                  </a:lnTo>
                  <a:lnTo>
                    <a:pt x="496" y="128"/>
                  </a:lnTo>
                  <a:lnTo>
                    <a:pt x="490" y="122"/>
                  </a:lnTo>
                  <a:lnTo>
                    <a:pt x="485" y="118"/>
                  </a:lnTo>
                  <a:lnTo>
                    <a:pt x="481" y="114"/>
                  </a:lnTo>
                  <a:lnTo>
                    <a:pt x="477" y="112"/>
                  </a:lnTo>
                  <a:lnTo>
                    <a:pt x="475" y="110"/>
                  </a:lnTo>
                  <a:lnTo>
                    <a:pt x="466" y="116"/>
                  </a:lnTo>
                  <a:lnTo>
                    <a:pt x="468" y="118"/>
                  </a:lnTo>
                  <a:lnTo>
                    <a:pt x="471" y="124"/>
                  </a:lnTo>
                  <a:lnTo>
                    <a:pt x="475" y="128"/>
                  </a:lnTo>
                  <a:lnTo>
                    <a:pt x="479" y="131"/>
                  </a:lnTo>
                  <a:lnTo>
                    <a:pt x="483" y="137"/>
                  </a:lnTo>
                  <a:lnTo>
                    <a:pt x="487" y="143"/>
                  </a:lnTo>
                  <a:lnTo>
                    <a:pt x="490" y="148"/>
                  </a:lnTo>
                  <a:lnTo>
                    <a:pt x="494" y="154"/>
                  </a:lnTo>
                  <a:lnTo>
                    <a:pt x="496" y="160"/>
                  </a:lnTo>
                  <a:lnTo>
                    <a:pt x="500" y="166"/>
                  </a:lnTo>
                  <a:lnTo>
                    <a:pt x="502" y="171"/>
                  </a:lnTo>
                  <a:lnTo>
                    <a:pt x="504" y="177"/>
                  </a:lnTo>
                  <a:lnTo>
                    <a:pt x="504" y="181"/>
                  </a:lnTo>
                  <a:lnTo>
                    <a:pt x="504" y="185"/>
                  </a:lnTo>
                  <a:lnTo>
                    <a:pt x="502" y="186"/>
                  </a:lnTo>
                  <a:lnTo>
                    <a:pt x="500" y="188"/>
                  </a:lnTo>
                  <a:lnTo>
                    <a:pt x="494" y="188"/>
                  </a:lnTo>
                  <a:lnTo>
                    <a:pt x="490" y="190"/>
                  </a:lnTo>
                  <a:lnTo>
                    <a:pt x="485" y="190"/>
                  </a:lnTo>
                  <a:lnTo>
                    <a:pt x="479" y="190"/>
                  </a:lnTo>
                  <a:lnTo>
                    <a:pt x="473" y="188"/>
                  </a:lnTo>
                  <a:lnTo>
                    <a:pt x="468" y="188"/>
                  </a:lnTo>
                  <a:lnTo>
                    <a:pt x="460" y="186"/>
                  </a:lnTo>
                  <a:lnTo>
                    <a:pt x="454" y="185"/>
                  </a:lnTo>
                  <a:lnTo>
                    <a:pt x="449" y="183"/>
                  </a:lnTo>
                  <a:lnTo>
                    <a:pt x="445" y="183"/>
                  </a:lnTo>
                  <a:lnTo>
                    <a:pt x="439" y="181"/>
                  </a:lnTo>
                  <a:lnTo>
                    <a:pt x="437" y="179"/>
                  </a:lnTo>
                  <a:lnTo>
                    <a:pt x="433" y="179"/>
                  </a:lnTo>
                  <a:lnTo>
                    <a:pt x="395" y="181"/>
                  </a:lnTo>
                  <a:lnTo>
                    <a:pt x="390" y="99"/>
                  </a:lnTo>
                  <a:lnTo>
                    <a:pt x="388" y="97"/>
                  </a:lnTo>
                  <a:lnTo>
                    <a:pt x="384" y="95"/>
                  </a:lnTo>
                  <a:lnTo>
                    <a:pt x="380" y="91"/>
                  </a:lnTo>
                  <a:lnTo>
                    <a:pt x="374" y="88"/>
                  </a:lnTo>
                  <a:lnTo>
                    <a:pt x="373" y="84"/>
                  </a:lnTo>
                  <a:lnTo>
                    <a:pt x="371" y="80"/>
                  </a:lnTo>
                  <a:lnTo>
                    <a:pt x="369" y="76"/>
                  </a:lnTo>
                  <a:lnTo>
                    <a:pt x="369" y="72"/>
                  </a:lnTo>
                  <a:lnTo>
                    <a:pt x="369" y="65"/>
                  </a:lnTo>
                  <a:lnTo>
                    <a:pt x="369" y="61"/>
                  </a:lnTo>
                  <a:lnTo>
                    <a:pt x="373" y="53"/>
                  </a:lnTo>
                  <a:lnTo>
                    <a:pt x="376" y="48"/>
                  </a:lnTo>
                  <a:lnTo>
                    <a:pt x="380" y="40"/>
                  </a:lnTo>
                  <a:lnTo>
                    <a:pt x="384" y="36"/>
                  </a:lnTo>
                  <a:lnTo>
                    <a:pt x="388" y="32"/>
                  </a:lnTo>
                  <a:lnTo>
                    <a:pt x="393" y="29"/>
                  </a:lnTo>
                  <a:lnTo>
                    <a:pt x="397" y="27"/>
                  </a:lnTo>
                  <a:lnTo>
                    <a:pt x="401" y="27"/>
                  </a:lnTo>
                  <a:lnTo>
                    <a:pt x="405" y="27"/>
                  </a:lnTo>
                  <a:lnTo>
                    <a:pt x="411" y="29"/>
                  </a:lnTo>
                  <a:lnTo>
                    <a:pt x="416" y="31"/>
                  </a:lnTo>
                  <a:lnTo>
                    <a:pt x="422" y="36"/>
                  </a:lnTo>
                  <a:lnTo>
                    <a:pt x="426" y="38"/>
                  </a:lnTo>
                  <a:lnTo>
                    <a:pt x="428" y="40"/>
                  </a:lnTo>
                  <a:lnTo>
                    <a:pt x="437" y="57"/>
                  </a:lnTo>
                  <a:lnTo>
                    <a:pt x="452" y="61"/>
                  </a:lnTo>
                  <a:lnTo>
                    <a:pt x="452" y="61"/>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5" name="Freeform 609"/>
            <p:cNvSpPr>
              <a:spLocks/>
            </p:cNvSpPr>
            <p:nvPr/>
          </p:nvSpPr>
          <p:spPr bwMode="auto">
            <a:xfrm>
              <a:off x="4605" y="3307"/>
              <a:ext cx="216" cy="189"/>
            </a:xfrm>
            <a:custGeom>
              <a:avLst/>
              <a:gdLst>
                <a:gd name="T0" fmla="*/ 431 w 431"/>
                <a:gd name="T1" fmla="*/ 5 h 378"/>
                <a:gd name="T2" fmla="*/ 429 w 431"/>
                <a:gd name="T3" fmla="*/ 22 h 378"/>
                <a:gd name="T4" fmla="*/ 427 w 431"/>
                <a:gd name="T5" fmla="*/ 43 h 378"/>
                <a:gd name="T6" fmla="*/ 422 w 431"/>
                <a:gd name="T7" fmla="*/ 66 h 378"/>
                <a:gd name="T8" fmla="*/ 412 w 431"/>
                <a:gd name="T9" fmla="*/ 85 h 378"/>
                <a:gd name="T10" fmla="*/ 395 w 431"/>
                <a:gd name="T11" fmla="*/ 95 h 378"/>
                <a:gd name="T12" fmla="*/ 374 w 431"/>
                <a:gd name="T13" fmla="*/ 89 h 378"/>
                <a:gd name="T14" fmla="*/ 353 w 431"/>
                <a:gd name="T15" fmla="*/ 76 h 378"/>
                <a:gd name="T16" fmla="*/ 340 w 431"/>
                <a:gd name="T17" fmla="*/ 68 h 378"/>
                <a:gd name="T18" fmla="*/ 327 w 431"/>
                <a:gd name="T19" fmla="*/ 60 h 378"/>
                <a:gd name="T20" fmla="*/ 313 w 431"/>
                <a:gd name="T21" fmla="*/ 55 h 378"/>
                <a:gd name="T22" fmla="*/ 296 w 431"/>
                <a:gd name="T23" fmla="*/ 51 h 378"/>
                <a:gd name="T24" fmla="*/ 281 w 431"/>
                <a:gd name="T25" fmla="*/ 51 h 378"/>
                <a:gd name="T26" fmla="*/ 264 w 431"/>
                <a:gd name="T27" fmla="*/ 53 h 378"/>
                <a:gd name="T28" fmla="*/ 243 w 431"/>
                <a:gd name="T29" fmla="*/ 66 h 378"/>
                <a:gd name="T30" fmla="*/ 224 w 431"/>
                <a:gd name="T31" fmla="*/ 85 h 378"/>
                <a:gd name="T32" fmla="*/ 213 w 431"/>
                <a:gd name="T33" fmla="*/ 96 h 378"/>
                <a:gd name="T34" fmla="*/ 201 w 431"/>
                <a:gd name="T35" fmla="*/ 110 h 378"/>
                <a:gd name="T36" fmla="*/ 190 w 431"/>
                <a:gd name="T37" fmla="*/ 123 h 378"/>
                <a:gd name="T38" fmla="*/ 180 w 431"/>
                <a:gd name="T39" fmla="*/ 136 h 378"/>
                <a:gd name="T40" fmla="*/ 169 w 431"/>
                <a:gd name="T41" fmla="*/ 152 h 378"/>
                <a:gd name="T42" fmla="*/ 161 w 431"/>
                <a:gd name="T43" fmla="*/ 167 h 378"/>
                <a:gd name="T44" fmla="*/ 150 w 431"/>
                <a:gd name="T45" fmla="*/ 180 h 378"/>
                <a:gd name="T46" fmla="*/ 140 w 431"/>
                <a:gd name="T47" fmla="*/ 193 h 378"/>
                <a:gd name="T48" fmla="*/ 125 w 431"/>
                <a:gd name="T49" fmla="*/ 218 h 378"/>
                <a:gd name="T50" fmla="*/ 114 w 431"/>
                <a:gd name="T51" fmla="*/ 239 h 378"/>
                <a:gd name="T52" fmla="*/ 104 w 431"/>
                <a:gd name="T53" fmla="*/ 254 h 378"/>
                <a:gd name="T54" fmla="*/ 100 w 431"/>
                <a:gd name="T55" fmla="*/ 87 h 378"/>
                <a:gd name="T56" fmla="*/ 119 w 431"/>
                <a:gd name="T57" fmla="*/ 77 h 378"/>
                <a:gd name="T58" fmla="*/ 138 w 431"/>
                <a:gd name="T59" fmla="*/ 72 h 378"/>
                <a:gd name="T60" fmla="*/ 157 w 431"/>
                <a:gd name="T61" fmla="*/ 64 h 378"/>
                <a:gd name="T62" fmla="*/ 178 w 431"/>
                <a:gd name="T63" fmla="*/ 57 h 378"/>
                <a:gd name="T64" fmla="*/ 199 w 431"/>
                <a:gd name="T65" fmla="*/ 51 h 378"/>
                <a:gd name="T66" fmla="*/ 220 w 431"/>
                <a:gd name="T67" fmla="*/ 45 h 378"/>
                <a:gd name="T68" fmla="*/ 241 w 431"/>
                <a:gd name="T69" fmla="*/ 39 h 378"/>
                <a:gd name="T70" fmla="*/ 262 w 431"/>
                <a:gd name="T71" fmla="*/ 34 h 378"/>
                <a:gd name="T72" fmla="*/ 281 w 431"/>
                <a:gd name="T73" fmla="*/ 28 h 378"/>
                <a:gd name="T74" fmla="*/ 302 w 431"/>
                <a:gd name="T75" fmla="*/ 24 h 378"/>
                <a:gd name="T76" fmla="*/ 321 w 431"/>
                <a:gd name="T77" fmla="*/ 20 h 378"/>
                <a:gd name="T78" fmla="*/ 338 w 431"/>
                <a:gd name="T79" fmla="*/ 17 h 378"/>
                <a:gd name="T80" fmla="*/ 353 w 431"/>
                <a:gd name="T81" fmla="*/ 13 h 378"/>
                <a:gd name="T82" fmla="*/ 370 w 431"/>
                <a:gd name="T83" fmla="*/ 9 h 378"/>
                <a:gd name="T84" fmla="*/ 384 w 431"/>
                <a:gd name="T85" fmla="*/ 7 h 378"/>
                <a:gd name="T86" fmla="*/ 397 w 431"/>
                <a:gd name="T87" fmla="*/ 5 h 378"/>
                <a:gd name="T88" fmla="*/ 416 w 431"/>
                <a:gd name="T89" fmla="*/ 1 h 378"/>
                <a:gd name="T90" fmla="*/ 431 w 431"/>
                <a:gd name="T91"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1" h="378">
                  <a:moveTo>
                    <a:pt x="431" y="0"/>
                  </a:moveTo>
                  <a:lnTo>
                    <a:pt x="431" y="1"/>
                  </a:lnTo>
                  <a:lnTo>
                    <a:pt x="431" y="5"/>
                  </a:lnTo>
                  <a:lnTo>
                    <a:pt x="431" y="9"/>
                  </a:lnTo>
                  <a:lnTo>
                    <a:pt x="431" y="15"/>
                  </a:lnTo>
                  <a:lnTo>
                    <a:pt x="429" y="22"/>
                  </a:lnTo>
                  <a:lnTo>
                    <a:pt x="429" y="28"/>
                  </a:lnTo>
                  <a:lnTo>
                    <a:pt x="429" y="36"/>
                  </a:lnTo>
                  <a:lnTo>
                    <a:pt x="427" y="43"/>
                  </a:lnTo>
                  <a:lnTo>
                    <a:pt x="426" y="51"/>
                  </a:lnTo>
                  <a:lnTo>
                    <a:pt x="424" y="58"/>
                  </a:lnTo>
                  <a:lnTo>
                    <a:pt x="422" y="66"/>
                  </a:lnTo>
                  <a:lnTo>
                    <a:pt x="418" y="72"/>
                  </a:lnTo>
                  <a:lnTo>
                    <a:pt x="416" y="79"/>
                  </a:lnTo>
                  <a:lnTo>
                    <a:pt x="412" y="85"/>
                  </a:lnTo>
                  <a:lnTo>
                    <a:pt x="407" y="91"/>
                  </a:lnTo>
                  <a:lnTo>
                    <a:pt x="401" y="93"/>
                  </a:lnTo>
                  <a:lnTo>
                    <a:pt x="395" y="95"/>
                  </a:lnTo>
                  <a:lnTo>
                    <a:pt x="389" y="93"/>
                  </a:lnTo>
                  <a:lnTo>
                    <a:pt x="384" y="93"/>
                  </a:lnTo>
                  <a:lnTo>
                    <a:pt x="374" y="89"/>
                  </a:lnTo>
                  <a:lnTo>
                    <a:pt x="369" y="85"/>
                  </a:lnTo>
                  <a:lnTo>
                    <a:pt x="361" y="79"/>
                  </a:lnTo>
                  <a:lnTo>
                    <a:pt x="353" y="76"/>
                  </a:lnTo>
                  <a:lnTo>
                    <a:pt x="350" y="74"/>
                  </a:lnTo>
                  <a:lnTo>
                    <a:pt x="344" y="70"/>
                  </a:lnTo>
                  <a:lnTo>
                    <a:pt x="340" y="68"/>
                  </a:lnTo>
                  <a:lnTo>
                    <a:pt x="336" y="66"/>
                  </a:lnTo>
                  <a:lnTo>
                    <a:pt x="331" y="62"/>
                  </a:lnTo>
                  <a:lnTo>
                    <a:pt x="327" y="60"/>
                  </a:lnTo>
                  <a:lnTo>
                    <a:pt x="321" y="58"/>
                  </a:lnTo>
                  <a:lnTo>
                    <a:pt x="317" y="57"/>
                  </a:lnTo>
                  <a:lnTo>
                    <a:pt x="313" y="55"/>
                  </a:lnTo>
                  <a:lnTo>
                    <a:pt x="308" y="53"/>
                  </a:lnTo>
                  <a:lnTo>
                    <a:pt x="302" y="51"/>
                  </a:lnTo>
                  <a:lnTo>
                    <a:pt x="296" y="51"/>
                  </a:lnTo>
                  <a:lnTo>
                    <a:pt x="292" y="51"/>
                  </a:lnTo>
                  <a:lnTo>
                    <a:pt x="287" y="51"/>
                  </a:lnTo>
                  <a:lnTo>
                    <a:pt x="281" y="51"/>
                  </a:lnTo>
                  <a:lnTo>
                    <a:pt x="275" y="51"/>
                  </a:lnTo>
                  <a:lnTo>
                    <a:pt x="270" y="51"/>
                  </a:lnTo>
                  <a:lnTo>
                    <a:pt x="264" y="53"/>
                  </a:lnTo>
                  <a:lnTo>
                    <a:pt x="256" y="57"/>
                  </a:lnTo>
                  <a:lnTo>
                    <a:pt x="251" y="60"/>
                  </a:lnTo>
                  <a:lnTo>
                    <a:pt x="243" y="66"/>
                  </a:lnTo>
                  <a:lnTo>
                    <a:pt x="237" y="72"/>
                  </a:lnTo>
                  <a:lnTo>
                    <a:pt x="230" y="77"/>
                  </a:lnTo>
                  <a:lnTo>
                    <a:pt x="224" y="85"/>
                  </a:lnTo>
                  <a:lnTo>
                    <a:pt x="218" y="89"/>
                  </a:lnTo>
                  <a:lnTo>
                    <a:pt x="216" y="93"/>
                  </a:lnTo>
                  <a:lnTo>
                    <a:pt x="213" y="96"/>
                  </a:lnTo>
                  <a:lnTo>
                    <a:pt x="209" y="100"/>
                  </a:lnTo>
                  <a:lnTo>
                    <a:pt x="205" y="104"/>
                  </a:lnTo>
                  <a:lnTo>
                    <a:pt x="201" y="110"/>
                  </a:lnTo>
                  <a:lnTo>
                    <a:pt x="197" y="114"/>
                  </a:lnTo>
                  <a:lnTo>
                    <a:pt x="194" y="119"/>
                  </a:lnTo>
                  <a:lnTo>
                    <a:pt x="190" y="123"/>
                  </a:lnTo>
                  <a:lnTo>
                    <a:pt x="188" y="127"/>
                  </a:lnTo>
                  <a:lnTo>
                    <a:pt x="184" y="133"/>
                  </a:lnTo>
                  <a:lnTo>
                    <a:pt x="180" y="136"/>
                  </a:lnTo>
                  <a:lnTo>
                    <a:pt x="176" y="142"/>
                  </a:lnTo>
                  <a:lnTo>
                    <a:pt x="173" y="146"/>
                  </a:lnTo>
                  <a:lnTo>
                    <a:pt x="169" y="152"/>
                  </a:lnTo>
                  <a:lnTo>
                    <a:pt x="167" y="157"/>
                  </a:lnTo>
                  <a:lnTo>
                    <a:pt x="163" y="161"/>
                  </a:lnTo>
                  <a:lnTo>
                    <a:pt x="161" y="167"/>
                  </a:lnTo>
                  <a:lnTo>
                    <a:pt x="157" y="171"/>
                  </a:lnTo>
                  <a:lnTo>
                    <a:pt x="154" y="174"/>
                  </a:lnTo>
                  <a:lnTo>
                    <a:pt x="150" y="180"/>
                  </a:lnTo>
                  <a:lnTo>
                    <a:pt x="146" y="184"/>
                  </a:lnTo>
                  <a:lnTo>
                    <a:pt x="144" y="190"/>
                  </a:lnTo>
                  <a:lnTo>
                    <a:pt x="140" y="193"/>
                  </a:lnTo>
                  <a:lnTo>
                    <a:pt x="135" y="201"/>
                  </a:lnTo>
                  <a:lnTo>
                    <a:pt x="129" y="211"/>
                  </a:lnTo>
                  <a:lnTo>
                    <a:pt x="125" y="218"/>
                  </a:lnTo>
                  <a:lnTo>
                    <a:pt x="121" y="226"/>
                  </a:lnTo>
                  <a:lnTo>
                    <a:pt x="116" y="233"/>
                  </a:lnTo>
                  <a:lnTo>
                    <a:pt x="114" y="239"/>
                  </a:lnTo>
                  <a:lnTo>
                    <a:pt x="110" y="243"/>
                  </a:lnTo>
                  <a:lnTo>
                    <a:pt x="108" y="249"/>
                  </a:lnTo>
                  <a:lnTo>
                    <a:pt x="104" y="254"/>
                  </a:lnTo>
                  <a:lnTo>
                    <a:pt x="104" y="258"/>
                  </a:lnTo>
                  <a:lnTo>
                    <a:pt x="0" y="378"/>
                  </a:lnTo>
                  <a:lnTo>
                    <a:pt x="100" y="87"/>
                  </a:lnTo>
                  <a:lnTo>
                    <a:pt x="106" y="83"/>
                  </a:lnTo>
                  <a:lnTo>
                    <a:pt x="112" y="81"/>
                  </a:lnTo>
                  <a:lnTo>
                    <a:pt x="119" y="77"/>
                  </a:lnTo>
                  <a:lnTo>
                    <a:pt x="125" y="76"/>
                  </a:lnTo>
                  <a:lnTo>
                    <a:pt x="133" y="74"/>
                  </a:lnTo>
                  <a:lnTo>
                    <a:pt x="138" y="72"/>
                  </a:lnTo>
                  <a:lnTo>
                    <a:pt x="144" y="68"/>
                  </a:lnTo>
                  <a:lnTo>
                    <a:pt x="152" y="66"/>
                  </a:lnTo>
                  <a:lnTo>
                    <a:pt x="157" y="64"/>
                  </a:lnTo>
                  <a:lnTo>
                    <a:pt x="165" y="62"/>
                  </a:lnTo>
                  <a:lnTo>
                    <a:pt x="173" y="58"/>
                  </a:lnTo>
                  <a:lnTo>
                    <a:pt x="178" y="57"/>
                  </a:lnTo>
                  <a:lnTo>
                    <a:pt x="186" y="55"/>
                  </a:lnTo>
                  <a:lnTo>
                    <a:pt x="194" y="53"/>
                  </a:lnTo>
                  <a:lnTo>
                    <a:pt x="199" y="51"/>
                  </a:lnTo>
                  <a:lnTo>
                    <a:pt x="207" y="49"/>
                  </a:lnTo>
                  <a:lnTo>
                    <a:pt x="213" y="47"/>
                  </a:lnTo>
                  <a:lnTo>
                    <a:pt x="220" y="45"/>
                  </a:lnTo>
                  <a:lnTo>
                    <a:pt x="226" y="43"/>
                  </a:lnTo>
                  <a:lnTo>
                    <a:pt x="234" y="41"/>
                  </a:lnTo>
                  <a:lnTo>
                    <a:pt x="241" y="39"/>
                  </a:lnTo>
                  <a:lnTo>
                    <a:pt x="247" y="38"/>
                  </a:lnTo>
                  <a:lnTo>
                    <a:pt x="254" y="36"/>
                  </a:lnTo>
                  <a:lnTo>
                    <a:pt x="262" y="34"/>
                  </a:lnTo>
                  <a:lnTo>
                    <a:pt x="268" y="32"/>
                  </a:lnTo>
                  <a:lnTo>
                    <a:pt x="275" y="30"/>
                  </a:lnTo>
                  <a:lnTo>
                    <a:pt x="281" y="28"/>
                  </a:lnTo>
                  <a:lnTo>
                    <a:pt x="289" y="26"/>
                  </a:lnTo>
                  <a:lnTo>
                    <a:pt x="294" y="26"/>
                  </a:lnTo>
                  <a:lnTo>
                    <a:pt x="302" y="24"/>
                  </a:lnTo>
                  <a:lnTo>
                    <a:pt x="308" y="22"/>
                  </a:lnTo>
                  <a:lnTo>
                    <a:pt x="315" y="22"/>
                  </a:lnTo>
                  <a:lnTo>
                    <a:pt x="321" y="20"/>
                  </a:lnTo>
                  <a:lnTo>
                    <a:pt x="327" y="19"/>
                  </a:lnTo>
                  <a:lnTo>
                    <a:pt x="332" y="17"/>
                  </a:lnTo>
                  <a:lnTo>
                    <a:pt x="338" y="17"/>
                  </a:lnTo>
                  <a:lnTo>
                    <a:pt x="344" y="15"/>
                  </a:lnTo>
                  <a:lnTo>
                    <a:pt x="350" y="13"/>
                  </a:lnTo>
                  <a:lnTo>
                    <a:pt x="353" y="13"/>
                  </a:lnTo>
                  <a:lnTo>
                    <a:pt x="361" y="13"/>
                  </a:lnTo>
                  <a:lnTo>
                    <a:pt x="365" y="11"/>
                  </a:lnTo>
                  <a:lnTo>
                    <a:pt x="370" y="9"/>
                  </a:lnTo>
                  <a:lnTo>
                    <a:pt x="374" y="9"/>
                  </a:lnTo>
                  <a:lnTo>
                    <a:pt x="380" y="7"/>
                  </a:lnTo>
                  <a:lnTo>
                    <a:pt x="384" y="7"/>
                  </a:lnTo>
                  <a:lnTo>
                    <a:pt x="388" y="5"/>
                  </a:lnTo>
                  <a:lnTo>
                    <a:pt x="393" y="5"/>
                  </a:lnTo>
                  <a:lnTo>
                    <a:pt x="397" y="5"/>
                  </a:lnTo>
                  <a:lnTo>
                    <a:pt x="403" y="3"/>
                  </a:lnTo>
                  <a:lnTo>
                    <a:pt x="410" y="1"/>
                  </a:lnTo>
                  <a:lnTo>
                    <a:pt x="416" y="1"/>
                  </a:lnTo>
                  <a:lnTo>
                    <a:pt x="422" y="1"/>
                  </a:lnTo>
                  <a:lnTo>
                    <a:pt x="427" y="0"/>
                  </a:lnTo>
                  <a:lnTo>
                    <a:pt x="431" y="0"/>
                  </a:lnTo>
                  <a:lnTo>
                    <a:pt x="431"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6" name="Freeform 610"/>
            <p:cNvSpPr>
              <a:spLocks/>
            </p:cNvSpPr>
            <p:nvPr/>
          </p:nvSpPr>
          <p:spPr bwMode="auto">
            <a:xfrm>
              <a:off x="4556" y="3165"/>
              <a:ext cx="206" cy="370"/>
            </a:xfrm>
            <a:custGeom>
              <a:avLst/>
              <a:gdLst>
                <a:gd name="T0" fmla="*/ 317 w 412"/>
                <a:gd name="T1" fmla="*/ 38 h 742"/>
                <a:gd name="T2" fmla="*/ 315 w 412"/>
                <a:gd name="T3" fmla="*/ 59 h 742"/>
                <a:gd name="T4" fmla="*/ 323 w 412"/>
                <a:gd name="T5" fmla="*/ 92 h 742"/>
                <a:gd name="T6" fmla="*/ 331 w 412"/>
                <a:gd name="T7" fmla="*/ 112 h 742"/>
                <a:gd name="T8" fmla="*/ 338 w 412"/>
                <a:gd name="T9" fmla="*/ 124 h 742"/>
                <a:gd name="T10" fmla="*/ 338 w 412"/>
                <a:gd name="T11" fmla="*/ 143 h 742"/>
                <a:gd name="T12" fmla="*/ 338 w 412"/>
                <a:gd name="T13" fmla="*/ 171 h 742"/>
                <a:gd name="T14" fmla="*/ 348 w 412"/>
                <a:gd name="T15" fmla="*/ 200 h 742"/>
                <a:gd name="T16" fmla="*/ 371 w 412"/>
                <a:gd name="T17" fmla="*/ 215 h 742"/>
                <a:gd name="T18" fmla="*/ 399 w 412"/>
                <a:gd name="T19" fmla="*/ 221 h 742"/>
                <a:gd name="T20" fmla="*/ 409 w 412"/>
                <a:gd name="T21" fmla="*/ 228 h 742"/>
                <a:gd name="T22" fmla="*/ 386 w 412"/>
                <a:gd name="T23" fmla="*/ 249 h 742"/>
                <a:gd name="T24" fmla="*/ 365 w 412"/>
                <a:gd name="T25" fmla="*/ 261 h 742"/>
                <a:gd name="T26" fmla="*/ 334 w 412"/>
                <a:gd name="T27" fmla="*/ 270 h 742"/>
                <a:gd name="T28" fmla="*/ 296 w 412"/>
                <a:gd name="T29" fmla="*/ 274 h 742"/>
                <a:gd name="T30" fmla="*/ 270 w 412"/>
                <a:gd name="T31" fmla="*/ 274 h 742"/>
                <a:gd name="T32" fmla="*/ 232 w 412"/>
                <a:gd name="T33" fmla="*/ 280 h 742"/>
                <a:gd name="T34" fmla="*/ 199 w 412"/>
                <a:gd name="T35" fmla="*/ 287 h 742"/>
                <a:gd name="T36" fmla="*/ 173 w 412"/>
                <a:gd name="T37" fmla="*/ 301 h 742"/>
                <a:gd name="T38" fmla="*/ 150 w 412"/>
                <a:gd name="T39" fmla="*/ 316 h 742"/>
                <a:gd name="T40" fmla="*/ 127 w 412"/>
                <a:gd name="T41" fmla="*/ 344 h 742"/>
                <a:gd name="T42" fmla="*/ 112 w 412"/>
                <a:gd name="T43" fmla="*/ 369 h 742"/>
                <a:gd name="T44" fmla="*/ 104 w 412"/>
                <a:gd name="T45" fmla="*/ 394 h 742"/>
                <a:gd name="T46" fmla="*/ 95 w 412"/>
                <a:gd name="T47" fmla="*/ 419 h 742"/>
                <a:gd name="T48" fmla="*/ 87 w 412"/>
                <a:gd name="T49" fmla="*/ 443 h 742"/>
                <a:gd name="T50" fmla="*/ 80 w 412"/>
                <a:gd name="T51" fmla="*/ 472 h 742"/>
                <a:gd name="T52" fmla="*/ 72 w 412"/>
                <a:gd name="T53" fmla="*/ 502 h 742"/>
                <a:gd name="T54" fmla="*/ 64 w 412"/>
                <a:gd name="T55" fmla="*/ 527 h 742"/>
                <a:gd name="T56" fmla="*/ 59 w 412"/>
                <a:gd name="T57" fmla="*/ 554 h 742"/>
                <a:gd name="T58" fmla="*/ 51 w 412"/>
                <a:gd name="T59" fmla="*/ 575 h 742"/>
                <a:gd name="T60" fmla="*/ 45 w 412"/>
                <a:gd name="T61" fmla="*/ 605 h 742"/>
                <a:gd name="T62" fmla="*/ 44 w 412"/>
                <a:gd name="T63" fmla="*/ 616 h 742"/>
                <a:gd name="T64" fmla="*/ 38 w 412"/>
                <a:gd name="T65" fmla="*/ 637 h 742"/>
                <a:gd name="T66" fmla="*/ 28 w 412"/>
                <a:gd name="T67" fmla="*/ 666 h 742"/>
                <a:gd name="T68" fmla="*/ 19 w 412"/>
                <a:gd name="T69" fmla="*/ 698 h 742"/>
                <a:gd name="T70" fmla="*/ 9 w 412"/>
                <a:gd name="T71" fmla="*/ 725 h 742"/>
                <a:gd name="T72" fmla="*/ 0 w 412"/>
                <a:gd name="T73" fmla="*/ 740 h 742"/>
                <a:gd name="T74" fmla="*/ 2 w 412"/>
                <a:gd name="T75" fmla="*/ 713 h 742"/>
                <a:gd name="T76" fmla="*/ 9 w 412"/>
                <a:gd name="T77" fmla="*/ 685 h 742"/>
                <a:gd name="T78" fmla="*/ 15 w 412"/>
                <a:gd name="T79" fmla="*/ 652 h 742"/>
                <a:gd name="T80" fmla="*/ 24 w 412"/>
                <a:gd name="T81" fmla="*/ 616 h 742"/>
                <a:gd name="T82" fmla="*/ 34 w 412"/>
                <a:gd name="T83" fmla="*/ 576 h 742"/>
                <a:gd name="T84" fmla="*/ 45 w 412"/>
                <a:gd name="T85" fmla="*/ 538 h 742"/>
                <a:gd name="T86" fmla="*/ 55 w 412"/>
                <a:gd name="T87" fmla="*/ 498 h 742"/>
                <a:gd name="T88" fmla="*/ 63 w 412"/>
                <a:gd name="T89" fmla="*/ 462 h 742"/>
                <a:gd name="T90" fmla="*/ 72 w 412"/>
                <a:gd name="T91" fmla="*/ 432 h 742"/>
                <a:gd name="T92" fmla="*/ 78 w 412"/>
                <a:gd name="T93" fmla="*/ 407 h 742"/>
                <a:gd name="T94" fmla="*/ 83 w 412"/>
                <a:gd name="T95" fmla="*/ 386 h 742"/>
                <a:gd name="T96" fmla="*/ 274 w 412"/>
                <a:gd name="T97" fmla="*/ 111 h 742"/>
                <a:gd name="T98" fmla="*/ 281 w 412"/>
                <a:gd name="T99" fmla="*/ 80 h 742"/>
                <a:gd name="T100" fmla="*/ 287 w 412"/>
                <a:gd name="T101" fmla="*/ 57 h 742"/>
                <a:gd name="T102" fmla="*/ 296 w 412"/>
                <a:gd name="T103" fmla="*/ 35 h 742"/>
                <a:gd name="T104" fmla="*/ 310 w 412"/>
                <a:gd name="T105" fmla="*/ 12 h 742"/>
                <a:gd name="T106" fmla="*/ 331 w 412"/>
                <a:gd name="T107" fmla="*/ 0 h 742"/>
                <a:gd name="T108" fmla="*/ 352 w 412"/>
                <a:gd name="T109" fmla="*/ 12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2" h="742">
                  <a:moveTo>
                    <a:pt x="325" y="29"/>
                  </a:moveTo>
                  <a:lnTo>
                    <a:pt x="323" y="29"/>
                  </a:lnTo>
                  <a:lnTo>
                    <a:pt x="321" y="31"/>
                  </a:lnTo>
                  <a:lnTo>
                    <a:pt x="319" y="35"/>
                  </a:lnTo>
                  <a:lnTo>
                    <a:pt x="317" y="38"/>
                  </a:lnTo>
                  <a:lnTo>
                    <a:pt x="317" y="42"/>
                  </a:lnTo>
                  <a:lnTo>
                    <a:pt x="315" y="46"/>
                  </a:lnTo>
                  <a:lnTo>
                    <a:pt x="315" y="50"/>
                  </a:lnTo>
                  <a:lnTo>
                    <a:pt x="315" y="55"/>
                  </a:lnTo>
                  <a:lnTo>
                    <a:pt x="315" y="59"/>
                  </a:lnTo>
                  <a:lnTo>
                    <a:pt x="315" y="65"/>
                  </a:lnTo>
                  <a:lnTo>
                    <a:pt x="317" y="73"/>
                  </a:lnTo>
                  <a:lnTo>
                    <a:pt x="319" y="78"/>
                  </a:lnTo>
                  <a:lnTo>
                    <a:pt x="321" y="84"/>
                  </a:lnTo>
                  <a:lnTo>
                    <a:pt x="323" y="92"/>
                  </a:lnTo>
                  <a:lnTo>
                    <a:pt x="325" y="95"/>
                  </a:lnTo>
                  <a:lnTo>
                    <a:pt x="327" y="101"/>
                  </a:lnTo>
                  <a:lnTo>
                    <a:pt x="329" y="105"/>
                  </a:lnTo>
                  <a:lnTo>
                    <a:pt x="329" y="109"/>
                  </a:lnTo>
                  <a:lnTo>
                    <a:pt x="331" y="112"/>
                  </a:lnTo>
                  <a:lnTo>
                    <a:pt x="333" y="114"/>
                  </a:lnTo>
                  <a:lnTo>
                    <a:pt x="334" y="118"/>
                  </a:lnTo>
                  <a:lnTo>
                    <a:pt x="336" y="122"/>
                  </a:lnTo>
                  <a:lnTo>
                    <a:pt x="338" y="122"/>
                  </a:lnTo>
                  <a:lnTo>
                    <a:pt x="338" y="124"/>
                  </a:lnTo>
                  <a:lnTo>
                    <a:pt x="338" y="126"/>
                  </a:lnTo>
                  <a:lnTo>
                    <a:pt x="338" y="130"/>
                  </a:lnTo>
                  <a:lnTo>
                    <a:pt x="338" y="133"/>
                  </a:lnTo>
                  <a:lnTo>
                    <a:pt x="338" y="137"/>
                  </a:lnTo>
                  <a:lnTo>
                    <a:pt x="338" y="143"/>
                  </a:lnTo>
                  <a:lnTo>
                    <a:pt x="338" y="147"/>
                  </a:lnTo>
                  <a:lnTo>
                    <a:pt x="338" y="152"/>
                  </a:lnTo>
                  <a:lnTo>
                    <a:pt x="338" y="158"/>
                  </a:lnTo>
                  <a:lnTo>
                    <a:pt x="338" y="164"/>
                  </a:lnTo>
                  <a:lnTo>
                    <a:pt x="338" y="171"/>
                  </a:lnTo>
                  <a:lnTo>
                    <a:pt x="340" y="177"/>
                  </a:lnTo>
                  <a:lnTo>
                    <a:pt x="342" y="183"/>
                  </a:lnTo>
                  <a:lnTo>
                    <a:pt x="344" y="189"/>
                  </a:lnTo>
                  <a:lnTo>
                    <a:pt x="346" y="196"/>
                  </a:lnTo>
                  <a:lnTo>
                    <a:pt x="348" y="200"/>
                  </a:lnTo>
                  <a:lnTo>
                    <a:pt x="352" y="204"/>
                  </a:lnTo>
                  <a:lnTo>
                    <a:pt x="355" y="208"/>
                  </a:lnTo>
                  <a:lnTo>
                    <a:pt x="361" y="211"/>
                  </a:lnTo>
                  <a:lnTo>
                    <a:pt x="365" y="213"/>
                  </a:lnTo>
                  <a:lnTo>
                    <a:pt x="371" y="215"/>
                  </a:lnTo>
                  <a:lnTo>
                    <a:pt x="376" y="217"/>
                  </a:lnTo>
                  <a:lnTo>
                    <a:pt x="384" y="219"/>
                  </a:lnTo>
                  <a:lnTo>
                    <a:pt x="388" y="219"/>
                  </a:lnTo>
                  <a:lnTo>
                    <a:pt x="393" y="219"/>
                  </a:lnTo>
                  <a:lnTo>
                    <a:pt x="399" y="221"/>
                  </a:lnTo>
                  <a:lnTo>
                    <a:pt x="403" y="221"/>
                  </a:lnTo>
                  <a:lnTo>
                    <a:pt x="411" y="221"/>
                  </a:lnTo>
                  <a:lnTo>
                    <a:pt x="412" y="221"/>
                  </a:lnTo>
                  <a:lnTo>
                    <a:pt x="412" y="223"/>
                  </a:lnTo>
                  <a:lnTo>
                    <a:pt x="409" y="228"/>
                  </a:lnTo>
                  <a:lnTo>
                    <a:pt x="405" y="232"/>
                  </a:lnTo>
                  <a:lnTo>
                    <a:pt x="401" y="238"/>
                  </a:lnTo>
                  <a:lnTo>
                    <a:pt x="395" y="242"/>
                  </a:lnTo>
                  <a:lnTo>
                    <a:pt x="390" y="247"/>
                  </a:lnTo>
                  <a:lnTo>
                    <a:pt x="386" y="249"/>
                  </a:lnTo>
                  <a:lnTo>
                    <a:pt x="382" y="253"/>
                  </a:lnTo>
                  <a:lnTo>
                    <a:pt x="378" y="255"/>
                  </a:lnTo>
                  <a:lnTo>
                    <a:pt x="374" y="257"/>
                  </a:lnTo>
                  <a:lnTo>
                    <a:pt x="369" y="259"/>
                  </a:lnTo>
                  <a:lnTo>
                    <a:pt x="365" y="261"/>
                  </a:lnTo>
                  <a:lnTo>
                    <a:pt x="359" y="263"/>
                  </a:lnTo>
                  <a:lnTo>
                    <a:pt x="353" y="266"/>
                  </a:lnTo>
                  <a:lnTo>
                    <a:pt x="348" y="266"/>
                  </a:lnTo>
                  <a:lnTo>
                    <a:pt x="342" y="268"/>
                  </a:lnTo>
                  <a:lnTo>
                    <a:pt x="334" y="270"/>
                  </a:lnTo>
                  <a:lnTo>
                    <a:pt x="329" y="272"/>
                  </a:lnTo>
                  <a:lnTo>
                    <a:pt x="321" y="272"/>
                  </a:lnTo>
                  <a:lnTo>
                    <a:pt x="314" y="274"/>
                  </a:lnTo>
                  <a:lnTo>
                    <a:pt x="306" y="274"/>
                  </a:lnTo>
                  <a:lnTo>
                    <a:pt x="296" y="274"/>
                  </a:lnTo>
                  <a:lnTo>
                    <a:pt x="293" y="274"/>
                  </a:lnTo>
                  <a:lnTo>
                    <a:pt x="289" y="274"/>
                  </a:lnTo>
                  <a:lnTo>
                    <a:pt x="283" y="274"/>
                  </a:lnTo>
                  <a:lnTo>
                    <a:pt x="279" y="274"/>
                  </a:lnTo>
                  <a:lnTo>
                    <a:pt x="270" y="274"/>
                  </a:lnTo>
                  <a:lnTo>
                    <a:pt x="262" y="276"/>
                  </a:lnTo>
                  <a:lnTo>
                    <a:pt x="255" y="276"/>
                  </a:lnTo>
                  <a:lnTo>
                    <a:pt x="247" y="278"/>
                  </a:lnTo>
                  <a:lnTo>
                    <a:pt x="239" y="278"/>
                  </a:lnTo>
                  <a:lnTo>
                    <a:pt x="232" y="280"/>
                  </a:lnTo>
                  <a:lnTo>
                    <a:pt x="226" y="282"/>
                  </a:lnTo>
                  <a:lnTo>
                    <a:pt x="218" y="284"/>
                  </a:lnTo>
                  <a:lnTo>
                    <a:pt x="211" y="284"/>
                  </a:lnTo>
                  <a:lnTo>
                    <a:pt x="207" y="287"/>
                  </a:lnTo>
                  <a:lnTo>
                    <a:pt x="199" y="287"/>
                  </a:lnTo>
                  <a:lnTo>
                    <a:pt x="194" y="291"/>
                  </a:lnTo>
                  <a:lnTo>
                    <a:pt x="188" y="293"/>
                  </a:lnTo>
                  <a:lnTo>
                    <a:pt x="184" y="295"/>
                  </a:lnTo>
                  <a:lnTo>
                    <a:pt x="179" y="299"/>
                  </a:lnTo>
                  <a:lnTo>
                    <a:pt x="173" y="301"/>
                  </a:lnTo>
                  <a:lnTo>
                    <a:pt x="169" y="303"/>
                  </a:lnTo>
                  <a:lnTo>
                    <a:pt x="163" y="306"/>
                  </a:lnTo>
                  <a:lnTo>
                    <a:pt x="159" y="308"/>
                  </a:lnTo>
                  <a:lnTo>
                    <a:pt x="154" y="312"/>
                  </a:lnTo>
                  <a:lnTo>
                    <a:pt x="150" y="316"/>
                  </a:lnTo>
                  <a:lnTo>
                    <a:pt x="148" y="320"/>
                  </a:lnTo>
                  <a:lnTo>
                    <a:pt x="140" y="327"/>
                  </a:lnTo>
                  <a:lnTo>
                    <a:pt x="133" y="335"/>
                  </a:lnTo>
                  <a:lnTo>
                    <a:pt x="129" y="339"/>
                  </a:lnTo>
                  <a:lnTo>
                    <a:pt x="127" y="344"/>
                  </a:lnTo>
                  <a:lnTo>
                    <a:pt x="125" y="348"/>
                  </a:lnTo>
                  <a:lnTo>
                    <a:pt x="123" y="354"/>
                  </a:lnTo>
                  <a:lnTo>
                    <a:pt x="120" y="358"/>
                  </a:lnTo>
                  <a:lnTo>
                    <a:pt x="116" y="363"/>
                  </a:lnTo>
                  <a:lnTo>
                    <a:pt x="112" y="369"/>
                  </a:lnTo>
                  <a:lnTo>
                    <a:pt x="110" y="377"/>
                  </a:lnTo>
                  <a:lnTo>
                    <a:pt x="108" y="381"/>
                  </a:lnTo>
                  <a:lnTo>
                    <a:pt x="106" y="384"/>
                  </a:lnTo>
                  <a:lnTo>
                    <a:pt x="104" y="390"/>
                  </a:lnTo>
                  <a:lnTo>
                    <a:pt x="104" y="394"/>
                  </a:lnTo>
                  <a:lnTo>
                    <a:pt x="102" y="398"/>
                  </a:lnTo>
                  <a:lnTo>
                    <a:pt x="101" y="403"/>
                  </a:lnTo>
                  <a:lnTo>
                    <a:pt x="99" y="407"/>
                  </a:lnTo>
                  <a:lnTo>
                    <a:pt x="99" y="413"/>
                  </a:lnTo>
                  <a:lnTo>
                    <a:pt x="95" y="419"/>
                  </a:lnTo>
                  <a:lnTo>
                    <a:pt x="95" y="422"/>
                  </a:lnTo>
                  <a:lnTo>
                    <a:pt x="93" y="428"/>
                  </a:lnTo>
                  <a:lnTo>
                    <a:pt x="91" y="434"/>
                  </a:lnTo>
                  <a:lnTo>
                    <a:pt x="89" y="440"/>
                  </a:lnTo>
                  <a:lnTo>
                    <a:pt x="87" y="443"/>
                  </a:lnTo>
                  <a:lnTo>
                    <a:pt x="85" y="449"/>
                  </a:lnTo>
                  <a:lnTo>
                    <a:pt x="85" y="457"/>
                  </a:lnTo>
                  <a:lnTo>
                    <a:pt x="83" y="460"/>
                  </a:lnTo>
                  <a:lnTo>
                    <a:pt x="82" y="466"/>
                  </a:lnTo>
                  <a:lnTo>
                    <a:pt x="80" y="472"/>
                  </a:lnTo>
                  <a:lnTo>
                    <a:pt x="78" y="478"/>
                  </a:lnTo>
                  <a:lnTo>
                    <a:pt x="76" y="483"/>
                  </a:lnTo>
                  <a:lnTo>
                    <a:pt x="76" y="489"/>
                  </a:lnTo>
                  <a:lnTo>
                    <a:pt x="74" y="495"/>
                  </a:lnTo>
                  <a:lnTo>
                    <a:pt x="72" y="502"/>
                  </a:lnTo>
                  <a:lnTo>
                    <a:pt x="70" y="506"/>
                  </a:lnTo>
                  <a:lnTo>
                    <a:pt x="68" y="512"/>
                  </a:lnTo>
                  <a:lnTo>
                    <a:pt x="66" y="517"/>
                  </a:lnTo>
                  <a:lnTo>
                    <a:pt x="66" y="523"/>
                  </a:lnTo>
                  <a:lnTo>
                    <a:pt x="64" y="527"/>
                  </a:lnTo>
                  <a:lnTo>
                    <a:pt x="63" y="533"/>
                  </a:lnTo>
                  <a:lnTo>
                    <a:pt x="63" y="538"/>
                  </a:lnTo>
                  <a:lnTo>
                    <a:pt x="61" y="544"/>
                  </a:lnTo>
                  <a:lnTo>
                    <a:pt x="59" y="548"/>
                  </a:lnTo>
                  <a:lnTo>
                    <a:pt x="59" y="554"/>
                  </a:lnTo>
                  <a:lnTo>
                    <a:pt x="57" y="557"/>
                  </a:lnTo>
                  <a:lnTo>
                    <a:pt x="55" y="563"/>
                  </a:lnTo>
                  <a:lnTo>
                    <a:pt x="55" y="567"/>
                  </a:lnTo>
                  <a:lnTo>
                    <a:pt x="53" y="571"/>
                  </a:lnTo>
                  <a:lnTo>
                    <a:pt x="51" y="575"/>
                  </a:lnTo>
                  <a:lnTo>
                    <a:pt x="51" y="580"/>
                  </a:lnTo>
                  <a:lnTo>
                    <a:pt x="49" y="586"/>
                  </a:lnTo>
                  <a:lnTo>
                    <a:pt x="47" y="594"/>
                  </a:lnTo>
                  <a:lnTo>
                    <a:pt x="47" y="599"/>
                  </a:lnTo>
                  <a:lnTo>
                    <a:pt x="45" y="605"/>
                  </a:lnTo>
                  <a:lnTo>
                    <a:pt x="45" y="609"/>
                  </a:lnTo>
                  <a:lnTo>
                    <a:pt x="44" y="611"/>
                  </a:lnTo>
                  <a:lnTo>
                    <a:pt x="44" y="613"/>
                  </a:lnTo>
                  <a:lnTo>
                    <a:pt x="44" y="614"/>
                  </a:lnTo>
                  <a:lnTo>
                    <a:pt x="44" y="616"/>
                  </a:lnTo>
                  <a:lnTo>
                    <a:pt x="42" y="620"/>
                  </a:lnTo>
                  <a:lnTo>
                    <a:pt x="40" y="622"/>
                  </a:lnTo>
                  <a:lnTo>
                    <a:pt x="40" y="628"/>
                  </a:lnTo>
                  <a:lnTo>
                    <a:pt x="38" y="632"/>
                  </a:lnTo>
                  <a:lnTo>
                    <a:pt x="38" y="637"/>
                  </a:lnTo>
                  <a:lnTo>
                    <a:pt x="34" y="643"/>
                  </a:lnTo>
                  <a:lnTo>
                    <a:pt x="34" y="647"/>
                  </a:lnTo>
                  <a:lnTo>
                    <a:pt x="32" y="652"/>
                  </a:lnTo>
                  <a:lnTo>
                    <a:pt x="30" y="660"/>
                  </a:lnTo>
                  <a:lnTo>
                    <a:pt x="28" y="666"/>
                  </a:lnTo>
                  <a:lnTo>
                    <a:pt x="26" y="673"/>
                  </a:lnTo>
                  <a:lnTo>
                    <a:pt x="24" y="679"/>
                  </a:lnTo>
                  <a:lnTo>
                    <a:pt x="23" y="687"/>
                  </a:lnTo>
                  <a:lnTo>
                    <a:pt x="21" y="692"/>
                  </a:lnTo>
                  <a:lnTo>
                    <a:pt x="19" y="698"/>
                  </a:lnTo>
                  <a:lnTo>
                    <a:pt x="17" y="704"/>
                  </a:lnTo>
                  <a:lnTo>
                    <a:pt x="15" y="709"/>
                  </a:lnTo>
                  <a:lnTo>
                    <a:pt x="13" y="715"/>
                  </a:lnTo>
                  <a:lnTo>
                    <a:pt x="11" y="721"/>
                  </a:lnTo>
                  <a:lnTo>
                    <a:pt x="9" y="725"/>
                  </a:lnTo>
                  <a:lnTo>
                    <a:pt x="7" y="730"/>
                  </a:lnTo>
                  <a:lnTo>
                    <a:pt x="5" y="736"/>
                  </a:lnTo>
                  <a:lnTo>
                    <a:pt x="2" y="742"/>
                  </a:lnTo>
                  <a:lnTo>
                    <a:pt x="0" y="742"/>
                  </a:lnTo>
                  <a:lnTo>
                    <a:pt x="0" y="740"/>
                  </a:lnTo>
                  <a:lnTo>
                    <a:pt x="0" y="736"/>
                  </a:lnTo>
                  <a:lnTo>
                    <a:pt x="0" y="732"/>
                  </a:lnTo>
                  <a:lnTo>
                    <a:pt x="0" y="725"/>
                  </a:lnTo>
                  <a:lnTo>
                    <a:pt x="2" y="717"/>
                  </a:lnTo>
                  <a:lnTo>
                    <a:pt x="2" y="713"/>
                  </a:lnTo>
                  <a:lnTo>
                    <a:pt x="4" y="708"/>
                  </a:lnTo>
                  <a:lnTo>
                    <a:pt x="5" y="702"/>
                  </a:lnTo>
                  <a:lnTo>
                    <a:pt x="5" y="698"/>
                  </a:lnTo>
                  <a:lnTo>
                    <a:pt x="7" y="692"/>
                  </a:lnTo>
                  <a:lnTo>
                    <a:pt x="9" y="685"/>
                  </a:lnTo>
                  <a:lnTo>
                    <a:pt x="9" y="679"/>
                  </a:lnTo>
                  <a:lnTo>
                    <a:pt x="11" y="673"/>
                  </a:lnTo>
                  <a:lnTo>
                    <a:pt x="13" y="668"/>
                  </a:lnTo>
                  <a:lnTo>
                    <a:pt x="15" y="660"/>
                  </a:lnTo>
                  <a:lnTo>
                    <a:pt x="15" y="652"/>
                  </a:lnTo>
                  <a:lnTo>
                    <a:pt x="17" y="647"/>
                  </a:lnTo>
                  <a:lnTo>
                    <a:pt x="19" y="637"/>
                  </a:lnTo>
                  <a:lnTo>
                    <a:pt x="21" y="632"/>
                  </a:lnTo>
                  <a:lnTo>
                    <a:pt x="23" y="624"/>
                  </a:lnTo>
                  <a:lnTo>
                    <a:pt x="24" y="616"/>
                  </a:lnTo>
                  <a:lnTo>
                    <a:pt x="26" y="609"/>
                  </a:lnTo>
                  <a:lnTo>
                    <a:pt x="28" y="601"/>
                  </a:lnTo>
                  <a:lnTo>
                    <a:pt x="30" y="594"/>
                  </a:lnTo>
                  <a:lnTo>
                    <a:pt x="32" y="584"/>
                  </a:lnTo>
                  <a:lnTo>
                    <a:pt x="34" y="576"/>
                  </a:lnTo>
                  <a:lnTo>
                    <a:pt x="36" y="569"/>
                  </a:lnTo>
                  <a:lnTo>
                    <a:pt x="38" y="561"/>
                  </a:lnTo>
                  <a:lnTo>
                    <a:pt x="42" y="554"/>
                  </a:lnTo>
                  <a:lnTo>
                    <a:pt x="44" y="546"/>
                  </a:lnTo>
                  <a:lnTo>
                    <a:pt x="45" y="538"/>
                  </a:lnTo>
                  <a:lnTo>
                    <a:pt x="47" y="529"/>
                  </a:lnTo>
                  <a:lnTo>
                    <a:pt x="49" y="521"/>
                  </a:lnTo>
                  <a:lnTo>
                    <a:pt x="51" y="514"/>
                  </a:lnTo>
                  <a:lnTo>
                    <a:pt x="53" y="506"/>
                  </a:lnTo>
                  <a:lnTo>
                    <a:pt x="55" y="498"/>
                  </a:lnTo>
                  <a:lnTo>
                    <a:pt x="57" y="491"/>
                  </a:lnTo>
                  <a:lnTo>
                    <a:pt x="59" y="483"/>
                  </a:lnTo>
                  <a:lnTo>
                    <a:pt x="59" y="478"/>
                  </a:lnTo>
                  <a:lnTo>
                    <a:pt x="61" y="470"/>
                  </a:lnTo>
                  <a:lnTo>
                    <a:pt x="63" y="462"/>
                  </a:lnTo>
                  <a:lnTo>
                    <a:pt x="64" y="457"/>
                  </a:lnTo>
                  <a:lnTo>
                    <a:pt x="66" y="449"/>
                  </a:lnTo>
                  <a:lnTo>
                    <a:pt x="68" y="443"/>
                  </a:lnTo>
                  <a:lnTo>
                    <a:pt x="72" y="438"/>
                  </a:lnTo>
                  <a:lnTo>
                    <a:pt x="72" y="432"/>
                  </a:lnTo>
                  <a:lnTo>
                    <a:pt x="74" y="426"/>
                  </a:lnTo>
                  <a:lnTo>
                    <a:pt x="74" y="420"/>
                  </a:lnTo>
                  <a:lnTo>
                    <a:pt x="76" y="417"/>
                  </a:lnTo>
                  <a:lnTo>
                    <a:pt x="76" y="411"/>
                  </a:lnTo>
                  <a:lnTo>
                    <a:pt x="78" y="407"/>
                  </a:lnTo>
                  <a:lnTo>
                    <a:pt x="80" y="403"/>
                  </a:lnTo>
                  <a:lnTo>
                    <a:pt x="80" y="401"/>
                  </a:lnTo>
                  <a:lnTo>
                    <a:pt x="82" y="394"/>
                  </a:lnTo>
                  <a:lnTo>
                    <a:pt x="83" y="390"/>
                  </a:lnTo>
                  <a:lnTo>
                    <a:pt x="83" y="386"/>
                  </a:lnTo>
                  <a:lnTo>
                    <a:pt x="85" y="386"/>
                  </a:lnTo>
                  <a:lnTo>
                    <a:pt x="272" y="120"/>
                  </a:lnTo>
                  <a:lnTo>
                    <a:pt x="272" y="118"/>
                  </a:lnTo>
                  <a:lnTo>
                    <a:pt x="272" y="114"/>
                  </a:lnTo>
                  <a:lnTo>
                    <a:pt x="274" y="111"/>
                  </a:lnTo>
                  <a:lnTo>
                    <a:pt x="275" y="105"/>
                  </a:lnTo>
                  <a:lnTo>
                    <a:pt x="277" y="97"/>
                  </a:lnTo>
                  <a:lnTo>
                    <a:pt x="277" y="90"/>
                  </a:lnTo>
                  <a:lnTo>
                    <a:pt x="279" y="84"/>
                  </a:lnTo>
                  <a:lnTo>
                    <a:pt x="281" y="80"/>
                  </a:lnTo>
                  <a:lnTo>
                    <a:pt x="281" y="76"/>
                  </a:lnTo>
                  <a:lnTo>
                    <a:pt x="283" y="73"/>
                  </a:lnTo>
                  <a:lnTo>
                    <a:pt x="285" y="67"/>
                  </a:lnTo>
                  <a:lnTo>
                    <a:pt x="285" y="61"/>
                  </a:lnTo>
                  <a:lnTo>
                    <a:pt x="287" y="57"/>
                  </a:lnTo>
                  <a:lnTo>
                    <a:pt x="289" y="52"/>
                  </a:lnTo>
                  <a:lnTo>
                    <a:pt x="291" y="48"/>
                  </a:lnTo>
                  <a:lnTo>
                    <a:pt x="293" y="42"/>
                  </a:lnTo>
                  <a:lnTo>
                    <a:pt x="295" y="38"/>
                  </a:lnTo>
                  <a:lnTo>
                    <a:pt x="296" y="35"/>
                  </a:lnTo>
                  <a:lnTo>
                    <a:pt x="298" y="31"/>
                  </a:lnTo>
                  <a:lnTo>
                    <a:pt x="300" y="25"/>
                  </a:lnTo>
                  <a:lnTo>
                    <a:pt x="302" y="21"/>
                  </a:lnTo>
                  <a:lnTo>
                    <a:pt x="304" y="19"/>
                  </a:lnTo>
                  <a:lnTo>
                    <a:pt x="310" y="12"/>
                  </a:lnTo>
                  <a:lnTo>
                    <a:pt x="314" y="8"/>
                  </a:lnTo>
                  <a:lnTo>
                    <a:pt x="317" y="4"/>
                  </a:lnTo>
                  <a:lnTo>
                    <a:pt x="323" y="2"/>
                  </a:lnTo>
                  <a:lnTo>
                    <a:pt x="327" y="0"/>
                  </a:lnTo>
                  <a:lnTo>
                    <a:pt x="331" y="0"/>
                  </a:lnTo>
                  <a:lnTo>
                    <a:pt x="338" y="0"/>
                  </a:lnTo>
                  <a:lnTo>
                    <a:pt x="342" y="2"/>
                  </a:lnTo>
                  <a:lnTo>
                    <a:pt x="346" y="6"/>
                  </a:lnTo>
                  <a:lnTo>
                    <a:pt x="350" y="10"/>
                  </a:lnTo>
                  <a:lnTo>
                    <a:pt x="352" y="12"/>
                  </a:lnTo>
                  <a:lnTo>
                    <a:pt x="352" y="14"/>
                  </a:lnTo>
                  <a:lnTo>
                    <a:pt x="325" y="29"/>
                  </a:lnTo>
                  <a:lnTo>
                    <a:pt x="325" y="2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7" name="Freeform 611"/>
            <p:cNvSpPr>
              <a:spLocks/>
            </p:cNvSpPr>
            <p:nvPr/>
          </p:nvSpPr>
          <p:spPr bwMode="auto">
            <a:xfrm>
              <a:off x="4525" y="2976"/>
              <a:ext cx="213" cy="292"/>
            </a:xfrm>
            <a:custGeom>
              <a:avLst/>
              <a:gdLst>
                <a:gd name="T0" fmla="*/ 371 w 428"/>
                <a:gd name="T1" fmla="*/ 97 h 584"/>
                <a:gd name="T2" fmla="*/ 394 w 428"/>
                <a:gd name="T3" fmla="*/ 238 h 584"/>
                <a:gd name="T4" fmla="*/ 133 w 428"/>
                <a:gd name="T5" fmla="*/ 373 h 584"/>
                <a:gd name="T6" fmla="*/ 126 w 428"/>
                <a:gd name="T7" fmla="*/ 380 h 584"/>
                <a:gd name="T8" fmla="*/ 118 w 428"/>
                <a:gd name="T9" fmla="*/ 388 h 584"/>
                <a:gd name="T10" fmla="*/ 110 w 428"/>
                <a:gd name="T11" fmla="*/ 399 h 584"/>
                <a:gd name="T12" fmla="*/ 101 w 428"/>
                <a:gd name="T13" fmla="*/ 412 h 584"/>
                <a:gd name="T14" fmla="*/ 91 w 428"/>
                <a:gd name="T15" fmla="*/ 426 h 584"/>
                <a:gd name="T16" fmla="*/ 80 w 428"/>
                <a:gd name="T17" fmla="*/ 441 h 584"/>
                <a:gd name="T18" fmla="*/ 68 w 428"/>
                <a:gd name="T19" fmla="*/ 456 h 584"/>
                <a:gd name="T20" fmla="*/ 61 w 428"/>
                <a:gd name="T21" fmla="*/ 469 h 584"/>
                <a:gd name="T22" fmla="*/ 55 w 428"/>
                <a:gd name="T23" fmla="*/ 477 h 584"/>
                <a:gd name="T24" fmla="*/ 48 w 428"/>
                <a:gd name="T25" fmla="*/ 490 h 584"/>
                <a:gd name="T26" fmla="*/ 36 w 428"/>
                <a:gd name="T27" fmla="*/ 506 h 584"/>
                <a:gd name="T28" fmla="*/ 27 w 428"/>
                <a:gd name="T29" fmla="*/ 523 h 584"/>
                <a:gd name="T30" fmla="*/ 19 w 428"/>
                <a:gd name="T31" fmla="*/ 536 h 584"/>
                <a:gd name="T32" fmla="*/ 13 w 428"/>
                <a:gd name="T33" fmla="*/ 551 h 584"/>
                <a:gd name="T34" fmla="*/ 8 w 428"/>
                <a:gd name="T35" fmla="*/ 563 h 584"/>
                <a:gd name="T36" fmla="*/ 6 w 428"/>
                <a:gd name="T37" fmla="*/ 572 h 584"/>
                <a:gd name="T38" fmla="*/ 4 w 428"/>
                <a:gd name="T39" fmla="*/ 578 h 584"/>
                <a:gd name="T40" fmla="*/ 2 w 428"/>
                <a:gd name="T41" fmla="*/ 584 h 584"/>
                <a:gd name="T42" fmla="*/ 0 w 428"/>
                <a:gd name="T43" fmla="*/ 576 h 584"/>
                <a:gd name="T44" fmla="*/ 0 w 428"/>
                <a:gd name="T45" fmla="*/ 566 h 584"/>
                <a:gd name="T46" fmla="*/ 0 w 428"/>
                <a:gd name="T47" fmla="*/ 553 h 584"/>
                <a:gd name="T48" fmla="*/ 0 w 428"/>
                <a:gd name="T49" fmla="*/ 540 h 584"/>
                <a:gd name="T50" fmla="*/ 2 w 428"/>
                <a:gd name="T51" fmla="*/ 530 h 584"/>
                <a:gd name="T52" fmla="*/ 2 w 428"/>
                <a:gd name="T53" fmla="*/ 527 h 584"/>
                <a:gd name="T54" fmla="*/ 310 w 428"/>
                <a:gd name="T55" fmla="*/ 201 h 584"/>
                <a:gd name="T56" fmla="*/ 312 w 428"/>
                <a:gd name="T57" fmla="*/ 192 h 584"/>
                <a:gd name="T58" fmla="*/ 314 w 428"/>
                <a:gd name="T59" fmla="*/ 182 h 584"/>
                <a:gd name="T60" fmla="*/ 319 w 428"/>
                <a:gd name="T61" fmla="*/ 171 h 584"/>
                <a:gd name="T62" fmla="*/ 323 w 428"/>
                <a:gd name="T63" fmla="*/ 156 h 584"/>
                <a:gd name="T64" fmla="*/ 329 w 428"/>
                <a:gd name="T65" fmla="*/ 139 h 584"/>
                <a:gd name="T66" fmla="*/ 331 w 428"/>
                <a:gd name="T67" fmla="*/ 131 h 584"/>
                <a:gd name="T68" fmla="*/ 335 w 428"/>
                <a:gd name="T69" fmla="*/ 122 h 584"/>
                <a:gd name="T70" fmla="*/ 338 w 428"/>
                <a:gd name="T71" fmla="*/ 114 h 584"/>
                <a:gd name="T72" fmla="*/ 342 w 428"/>
                <a:gd name="T73" fmla="*/ 104 h 584"/>
                <a:gd name="T74" fmla="*/ 344 w 428"/>
                <a:gd name="T75" fmla="*/ 95 h 584"/>
                <a:gd name="T76" fmla="*/ 348 w 428"/>
                <a:gd name="T77" fmla="*/ 85 h 584"/>
                <a:gd name="T78" fmla="*/ 352 w 428"/>
                <a:gd name="T79" fmla="*/ 76 h 584"/>
                <a:gd name="T80" fmla="*/ 356 w 428"/>
                <a:gd name="T81" fmla="*/ 68 h 584"/>
                <a:gd name="T82" fmla="*/ 358 w 428"/>
                <a:gd name="T83" fmla="*/ 59 h 584"/>
                <a:gd name="T84" fmla="*/ 361 w 428"/>
                <a:gd name="T85" fmla="*/ 51 h 584"/>
                <a:gd name="T86" fmla="*/ 369 w 428"/>
                <a:gd name="T87" fmla="*/ 36 h 584"/>
                <a:gd name="T88" fmla="*/ 377 w 428"/>
                <a:gd name="T89" fmla="*/ 23 h 584"/>
                <a:gd name="T90" fmla="*/ 384 w 428"/>
                <a:gd name="T91" fmla="*/ 13 h 584"/>
                <a:gd name="T92" fmla="*/ 390 w 428"/>
                <a:gd name="T93" fmla="*/ 6 h 584"/>
                <a:gd name="T94" fmla="*/ 397 w 428"/>
                <a:gd name="T95" fmla="*/ 4 h 584"/>
                <a:gd name="T96" fmla="*/ 405 w 428"/>
                <a:gd name="T97" fmla="*/ 0 h 584"/>
                <a:gd name="T98" fmla="*/ 413 w 428"/>
                <a:gd name="T99" fmla="*/ 0 h 584"/>
                <a:gd name="T100" fmla="*/ 422 w 428"/>
                <a:gd name="T101" fmla="*/ 4 h 584"/>
                <a:gd name="T102" fmla="*/ 428 w 428"/>
                <a:gd name="T103" fmla="*/ 11 h 584"/>
                <a:gd name="T104" fmla="*/ 373 w 428"/>
                <a:gd name="T105" fmla="*/ 59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 h="584">
                  <a:moveTo>
                    <a:pt x="373" y="59"/>
                  </a:moveTo>
                  <a:lnTo>
                    <a:pt x="371" y="97"/>
                  </a:lnTo>
                  <a:lnTo>
                    <a:pt x="405" y="118"/>
                  </a:lnTo>
                  <a:lnTo>
                    <a:pt x="394" y="238"/>
                  </a:lnTo>
                  <a:lnTo>
                    <a:pt x="135" y="371"/>
                  </a:lnTo>
                  <a:lnTo>
                    <a:pt x="133" y="373"/>
                  </a:lnTo>
                  <a:lnTo>
                    <a:pt x="129" y="376"/>
                  </a:lnTo>
                  <a:lnTo>
                    <a:pt x="126" y="380"/>
                  </a:lnTo>
                  <a:lnTo>
                    <a:pt x="122" y="384"/>
                  </a:lnTo>
                  <a:lnTo>
                    <a:pt x="118" y="388"/>
                  </a:lnTo>
                  <a:lnTo>
                    <a:pt x="116" y="395"/>
                  </a:lnTo>
                  <a:lnTo>
                    <a:pt x="110" y="399"/>
                  </a:lnTo>
                  <a:lnTo>
                    <a:pt x="107" y="405"/>
                  </a:lnTo>
                  <a:lnTo>
                    <a:pt x="101" y="412"/>
                  </a:lnTo>
                  <a:lnTo>
                    <a:pt x="97" y="418"/>
                  </a:lnTo>
                  <a:lnTo>
                    <a:pt x="91" y="426"/>
                  </a:lnTo>
                  <a:lnTo>
                    <a:pt x="86" y="433"/>
                  </a:lnTo>
                  <a:lnTo>
                    <a:pt x="80" y="441"/>
                  </a:lnTo>
                  <a:lnTo>
                    <a:pt x="76" y="450"/>
                  </a:lnTo>
                  <a:lnTo>
                    <a:pt x="68" y="456"/>
                  </a:lnTo>
                  <a:lnTo>
                    <a:pt x="65" y="466"/>
                  </a:lnTo>
                  <a:lnTo>
                    <a:pt x="61" y="469"/>
                  </a:lnTo>
                  <a:lnTo>
                    <a:pt x="57" y="473"/>
                  </a:lnTo>
                  <a:lnTo>
                    <a:pt x="55" y="477"/>
                  </a:lnTo>
                  <a:lnTo>
                    <a:pt x="51" y="483"/>
                  </a:lnTo>
                  <a:lnTo>
                    <a:pt x="48" y="490"/>
                  </a:lnTo>
                  <a:lnTo>
                    <a:pt x="42" y="498"/>
                  </a:lnTo>
                  <a:lnTo>
                    <a:pt x="36" y="506"/>
                  </a:lnTo>
                  <a:lnTo>
                    <a:pt x="32" y="515"/>
                  </a:lnTo>
                  <a:lnTo>
                    <a:pt x="27" y="523"/>
                  </a:lnTo>
                  <a:lnTo>
                    <a:pt x="23" y="530"/>
                  </a:lnTo>
                  <a:lnTo>
                    <a:pt x="19" y="536"/>
                  </a:lnTo>
                  <a:lnTo>
                    <a:pt x="15" y="544"/>
                  </a:lnTo>
                  <a:lnTo>
                    <a:pt x="13" y="551"/>
                  </a:lnTo>
                  <a:lnTo>
                    <a:pt x="11" y="557"/>
                  </a:lnTo>
                  <a:lnTo>
                    <a:pt x="8" y="563"/>
                  </a:lnTo>
                  <a:lnTo>
                    <a:pt x="8" y="568"/>
                  </a:lnTo>
                  <a:lnTo>
                    <a:pt x="6" y="572"/>
                  </a:lnTo>
                  <a:lnTo>
                    <a:pt x="6" y="576"/>
                  </a:lnTo>
                  <a:lnTo>
                    <a:pt x="4" y="578"/>
                  </a:lnTo>
                  <a:lnTo>
                    <a:pt x="4" y="580"/>
                  </a:lnTo>
                  <a:lnTo>
                    <a:pt x="2" y="584"/>
                  </a:lnTo>
                  <a:lnTo>
                    <a:pt x="0" y="580"/>
                  </a:lnTo>
                  <a:lnTo>
                    <a:pt x="0" y="576"/>
                  </a:lnTo>
                  <a:lnTo>
                    <a:pt x="0" y="572"/>
                  </a:lnTo>
                  <a:lnTo>
                    <a:pt x="0" y="566"/>
                  </a:lnTo>
                  <a:lnTo>
                    <a:pt x="0" y="559"/>
                  </a:lnTo>
                  <a:lnTo>
                    <a:pt x="0" y="553"/>
                  </a:lnTo>
                  <a:lnTo>
                    <a:pt x="0" y="546"/>
                  </a:lnTo>
                  <a:lnTo>
                    <a:pt x="0" y="540"/>
                  </a:lnTo>
                  <a:lnTo>
                    <a:pt x="0" y="534"/>
                  </a:lnTo>
                  <a:lnTo>
                    <a:pt x="2" y="530"/>
                  </a:lnTo>
                  <a:lnTo>
                    <a:pt x="2" y="527"/>
                  </a:lnTo>
                  <a:lnTo>
                    <a:pt x="2" y="527"/>
                  </a:lnTo>
                  <a:lnTo>
                    <a:pt x="196" y="289"/>
                  </a:lnTo>
                  <a:lnTo>
                    <a:pt x="310" y="201"/>
                  </a:lnTo>
                  <a:lnTo>
                    <a:pt x="310" y="198"/>
                  </a:lnTo>
                  <a:lnTo>
                    <a:pt x="312" y="192"/>
                  </a:lnTo>
                  <a:lnTo>
                    <a:pt x="312" y="186"/>
                  </a:lnTo>
                  <a:lnTo>
                    <a:pt x="314" y="182"/>
                  </a:lnTo>
                  <a:lnTo>
                    <a:pt x="316" y="177"/>
                  </a:lnTo>
                  <a:lnTo>
                    <a:pt x="319" y="171"/>
                  </a:lnTo>
                  <a:lnTo>
                    <a:pt x="321" y="163"/>
                  </a:lnTo>
                  <a:lnTo>
                    <a:pt x="323" y="156"/>
                  </a:lnTo>
                  <a:lnTo>
                    <a:pt x="325" y="146"/>
                  </a:lnTo>
                  <a:lnTo>
                    <a:pt x="329" y="139"/>
                  </a:lnTo>
                  <a:lnTo>
                    <a:pt x="329" y="135"/>
                  </a:lnTo>
                  <a:lnTo>
                    <a:pt x="331" y="131"/>
                  </a:lnTo>
                  <a:lnTo>
                    <a:pt x="333" y="125"/>
                  </a:lnTo>
                  <a:lnTo>
                    <a:pt x="335" y="122"/>
                  </a:lnTo>
                  <a:lnTo>
                    <a:pt x="337" y="118"/>
                  </a:lnTo>
                  <a:lnTo>
                    <a:pt x="338" y="114"/>
                  </a:lnTo>
                  <a:lnTo>
                    <a:pt x="340" y="108"/>
                  </a:lnTo>
                  <a:lnTo>
                    <a:pt x="342" y="104"/>
                  </a:lnTo>
                  <a:lnTo>
                    <a:pt x="342" y="101"/>
                  </a:lnTo>
                  <a:lnTo>
                    <a:pt x="344" y="95"/>
                  </a:lnTo>
                  <a:lnTo>
                    <a:pt x="346" y="91"/>
                  </a:lnTo>
                  <a:lnTo>
                    <a:pt x="348" y="85"/>
                  </a:lnTo>
                  <a:lnTo>
                    <a:pt x="350" y="82"/>
                  </a:lnTo>
                  <a:lnTo>
                    <a:pt x="352" y="76"/>
                  </a:lnTo>
                  <a:lnTo>
                    <a:pt x="352" y="72"/>
                  </a:lnTo>
                  <a:lnTo>
                    <a:pt x="356" y="68"/>
                  </a:lnTo>
                  <a:lnTo>
                    <a:pt x="356" y="64"/>
                  </a:lnTo>
                  <a:lnTo>
                    <a:pt x="358" y="59"/>
                  </a:lnTo>
                  <a:lnTo>
                    <a:pt x="359" y="55"/>
                  </a:lnTo>
                  <a:lnTo>
                    <a:pt x="361" y="51"/>
                  </a:lnTo>
                  <a:lnTo>
                    <a:pt x="365" y="44"/>
                  </a:lnTo>
                  <a:lnTo>
                    <a:pt x="369" y="36"/>
                  </a:lnTo>
                  <a:lnTo>
                    <a:pt x="373" y="30"/>
                  </a:lnTo>
                  <a:lnTo>
                    <a:pt x="377" y="23"/>
                  </a:lnTo>
                  <a:lnTo>
                    <a:pt x="380" y="17"/>
                  </a:lnTo>
                  <a:lnTo>
                    <a:pt x="384" y="13"/>
                  </a:lnTo>
                  <a:lnTo>
                    <a:pt x="386" y="9"/>
                  </a:lnTo>
                  <a:lnTo>
                    <a:pt x="390" y="6"/>
                  </a:lnTo>
                  <a:lnTo>
                    <a:pt x="392" y="4"/>
                  </a:lnTo>
                  <a:lnTo>
                    <a:pt x="397" y="4"/>
                  </a:lnTo>
                  <a:lnTo>
                    <a:pt x="401" y="2"/>
                  </a:lnTo>
                  <a:lnTo>
                    <a:pt x="405" y="0"/>
                  </a:lnTo>
                  <a:lnTo>
                    <a:pt x="409" y="0"/>
                  </a:lnTo>
                  <a:lnTo>
                    <a:pt x="413" y="0"/>
                  </a:lnTo>
                  <a:lnTo>
                    <a:pt x="416" y="2"/>
                  </a:lnTo>
                  <a:lnTo>
                    <a:pt x="422" y="4"/>
                  </a:lnTo>
                  <a:lnTo>
                    <a:pt x="426" y="7"/>
                  </a:lnTo>
                  <a:lnTo>
                    <a:pt x="428" y="11"/>
                  </a:lnTo>
                  <a:lnTo>
                    <a:pt x="373" y="59"/>
                  </a:lnTo>
                  <a:lnTo>
                    <a:pt x="373" y="59"/>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8" name="Freeform 612"/>
            <p:cNvSpPr>
              <a:spLocks/>
            </p:cNvSpPr>
            <p:nvPr/>
          </p:nvSpPr>
          <p:spPr bwMode="auto">
            <a:xfrm>
              <a:off x="4852" y="3352"/>
              <a:ext cx="232" cy="325"/>
            </a:xfrm>
            <a:custGeom>
              <a:avLst/>
              <a:gdLst>
                <a:gd name="T0" fmla="*/ 23 w 464"/>
                <a:gd name="T1" fmla="*/ 0 h 650"/>
                <a:gd name="T2" fmla="*/ 34 w 464"/>
                <a:gd name="T3" fmla="*/ 4 h 650"/>
                <a:gd name="T4" fmla="*/ 40 w 464"/>
                <a:gd name="T5" fmla="*/ 15 h 650"/>
                <a:gd name="T6" fmla="*/ 27 w 464"/>
                <a:gd name="T7" fmla="*/ 34 h 650"/>
                <a:gd name="T8" fmla="*/ 17 w 464"/>
                <a:gd name="T9" fmla="*/ 53 h 650"/>
                <a:gd name="T10" fmla="*/ 164 w 464"/>
                <a:gd name="T11" fmla="*/ 89 h 650"/>
                <a:gd name="T12" fmla="*/ 439 w 464"/>
                <a:gd name="T13" fmla="*/ 578 h 650"/>
                <a:gd name="T14" fmla="*/ 447 w 464"/>
                <a:gd name="T15" fmla="*/ 593 h 650"/>
                <a:gd name="T16" fmla="*/ 457 w 464"/>
                <a:gd name="T17" fmla="*/ 612 h 650"/>
                <a:gd name="T18" fmla="*/ 460 w 464"/>
                <a:gd name="T19" fmla="*/ 625 h 650"/>
                <a:gd name="T20" fmla="*/ 464 w 464"/>
                <a:gd name="T21" fmla="*/ 644 h 650"/>
                <a:gd name="T22" fmla="*/ 455 w 464"/>
                <a:gd name="T23" fmla="*/ 650 h 650"/>
                <a:gd name="T24" fmla="*/ 443 w 464"/>
                <a:gd name="T25" fmla="*/ 644 h 650"/>
                <a:gd name="T26" fmla="*/ 420 w 464"/>
                <a:gd name="T27" fmla="*/ 625 h 650"/>
                <a:gd name="T28" fmla="*/ 394 w 464"/>
                <a:gd name="T29" fmla="*/ 603 h 650"/>
                <a:gd name="T30" fmla="*/ 371 w 464"/>
                <a:gd name="T31" fmla="*/ 580 h 650"/>
                <a:gd name="T32" fmla="*/ 346 w 464"/>
                <a:gd name="T33" fmla="*/ 553 h 650"/>
                <a:gd name="T34" fmla="*/ 325 w 464"/>
                <a:gd name="T35" fmla="*/ 530 h 650"/>
                <a:gd name="T36" fmla="*/ 308 w 464"/>
                <a:gd name="T37" fmla="*/ 504 h 650"/>
                <a:gd name="T38" fmla="*/ 291 w 464"/>
                <a:gd name="T39" fmla="*/ 479 h 650"/>
                <a:gd name="T40" fmla="*/ 276 w 464"/>
                <a:gd name="T41" fmla="*/ 454 h 650"/>
                <a:gd name="T42" fmla="*/ 261 w 464"/>
                <a:gd name="T43" fmla="*/ 430 h 650"/>
                <a:gd name="T44" fmla="*/ 247 w 464"/>
                <a:gd name="T45" fmla="*/ 407 h 650"/>
                <a:gd name="T46" fmla="*/ 240 w 464"/>
                <a:gd name="T47" fmla="*/ 384 h 650"/>
                <a:gd name="T48" fmla="*/ 228 w 464"/>
                <a:gd name="T49" fmla="*/ 361 h 650"/>
                <a:gd name="T50" fmla="*/ 219 w 464"/>
                <a:gd name="T51" fmla="*/ 340 h 650"/>
                <a:gd name="T52" fmla="*/ 213 w 464"/>
                <a:gd name="T53" fmla="*/ 321 h 650"/>
                <a:gd name="T54" fmla="*/ 207 w 464"/>
                <a:gd name="T55" fmla="*/ 302 h 650"/>
                <a:gd name="T56" fmla="*/ 202 w 464"/>
                <a:gd name="T57" fmla="*/ 287 h 650"/>
                <a:gd name="T58" fmla="*/ 198 w 464"/>
                <a:gd name="T59" fmla="*/ 272 h 650"/>
                <a:gd name="T60" fmla="*/ 194 w 464"/>
                <a:gd name="T61" fmla="*/ 258 h 650"/>
                <a:gd name="T62" fmla="*/ 190 w 464"/>
                <a:gd name="T63" fmla="*/ 245 h 650"/>
                <a:gd name="T64" fmla="*/ 183 w 464"/>
                <a:gd name="T65" fmla="*/ 236 h 650"/>
                <a:gd name="T66" fmla="*/ 167 w 464"/>
                <a:gd name="T67" fmla="*/ 222 h 650"/>
                <a:gd name="T68" fmla="*/ 148 w 464"/>
                <a:gd name="T69" fmla="*/ 205 h 650"/>
                <a:gd name="T70" fmla="*/ 128 w 464"/>
                <a:gd name="T71" fmla="*/ 188 h 650"/>
                <a:gd name="T72" fmla="*/ 116 w 464"/>
                <a:gd name="T73" fmla="*/ 179 h 650"/>
                <a:gd name="T74" fmla="*/ 103 w 464"/>
                <a:gd name="T75" fmla="*/ 167 h 650"/>
                <a:gd name="T76" fmla="*/ 90 w 464"/>
                <a:gd name="T77" fmla="*/ 156 h 650"/>
                <a:gd name="T78" fmla="*/ 76 w 464"/>
                <a:gd name="T79" fmla="*/ 144 h 650"/>
                <a:gd name="T80" fmla="*/ 63 w 464"/>
                <a:gd name="T81" fmla="*/ 133 h 650"/>
                <a:gd name="T82" fmla="*/ 40 w 464"/>
                <a:gd name="T83" fmla="*/ 110 h 650"/>
                <a:gd name="T84" fmla="*/ 21 w 464"/>
                <a:gd name="T85" fmla="*/ 91 h 650"/>
                <a:gd name="T86" fmla="*/ 6 w 464"/>
                <a:gd name="T87" fmla="*/ 74 h 650"/>
                <a:gd name="T88" fmla="*/ 2 w 464"/>
                <a:gd name="T89" fmla="*/ 65 h 650"/>
                <a:gd name="T90" fmla="*/ 0 w 464"/>
                <a:gd name="T91" fmla="*/ 45 h 650"/>
                <a:gd name="T92" fmla="*/ 2 w 464"/>
                <a:gd name="T93" fmla="*/ 28 h 650"/>
                <a:gd name="T94" fmla="*/ 10 w 464"/>
                <a:gd name="T95" fmla="*/ 15 h 650"/>
                <a:gd name="T96" fmla="*/ 13 w 464"/>
                <a:gd name="T97" fmla="*/ 6 h 650"/>
                <a:gd name="T98" fmla="*/ 17 w 464"/>
                <a:gd name="T99" fmla="*/ 0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4" h="650">
                  <a:moveTo>
                    <a:pt x="17" y="0"/>
                  </a:moveTo>
                  <a:lnTo>
                    <a:pt x="19" y="0"/>
                  </a:lnTo>
                  <a:lnTo>
                    <a:pt x="23" y="0"/>
                  </a:lnTo>
                  <a:lnTo>
                    <a:pt x="27" y="0"/>
                  </a:lnTo>
                  <a:lnTo>
                    <a:pt x="31" y="2"/>
                  </a:lnTo>
                  <a:lnTo>
                    <a:pt x="34" y="4"/>
                  </a:lnTo>
                  <a:lnTo>
                    <a:pt x="38" y="6"/>
                  </a:lnTo>
                  <a:lnTo>
                    <a:pt x="40" y="9"/>
                  </a:lnTo>
                  <a:lnTo>
                    <a:pt x="40" y="15"/>
                  </a:lnTo>
                  <a:lnTo>
                    <a:pt x="34" y="21"/>
                  </a:lnTo>
                  <a:lnTo>
                    <a:pt x="31" y="26"/>
                  </a:lnTo>
                  <a:lnTo>
                    <a:pt x="27" y="34"/>
                  </a:lnTo>
                  <a:lnTo>
                    <a:pt x="23" y="42"/>
                  </a:lnTo>
                  <a:lnTo>
                    <a:pt x="19" y="47"/>
                  </a:lnTo>
                  <a:lnTo>
                    <a:pt x="17" y="53"/>
                  </a:lnTo>
                  <a:lnTo>
                    <a:pt x="15" y="57"/>
                  </a:lnTo>
                  <a:lnTo>
                    <a:pt x="15" y="59"/>
                  </a:lnTo>
                  <a:lnTo>
                    <a:pt x="164" y="89"/>
                  </a:lnTo>
                  <a:lnTo>
                    <a:pt x="274" y="403"/>
                  </a:lnTo>
                  <a:lnTo>
                    <a:pt x="439" y="578"/>
                  </a:lnTo>
                  <a:lnTo>
                    <a:pt x="439" y="578"/>
                  </a:lnTo>
                  <a:lnTo>
                    <a:pt x="441" y="582"/>
                  </a:lnTo>
                  <a:lnTo>
                    <a:pt x="443" y="585"/>
                  </a:lnTo>
                  <a:lnTo>
                    <a:pt x="447" y="593"/>
                  </a:lnTo>
                  <a:lnTo>
                    <a:pt x="451" y="601"/>
                  </a:lnTo>
                  <a:lnTo>
                    <a:pt x="455" y="608"/>
                  </a:lnTo>
                  <a:lnTo>
                    <a:pt x="457" y="612"/>
                  </a:lnTo>
                  <a:lnTo>
                    <a:pt x="457" y="618"/>
                  </a:lnTo>
                  <a:lnTo>
                    <a:pt x="458" y="622"/>
                  </a:lnTo>
                  <a:lnTo>
                    <a:pt x="460" y="625"/>
                  </a:lnTo>
                  <a:lnTo>
                    <a:pt x="462" y="633"/>
                  </a:lnTo>
                  <a:lnTo>
                    <a:pt x="464" y="639"/>
                  </a:lnTo>
                  <a:lnTo>
                    <a:pt x="464" y="644"/>
                  </a:lnTo>
                  <a:lnTo>
                    <a:pt x="464" y="648"/>
                  </a:lnTo>
                  <a:lnTo>
                    <a:pt x="460" y="650"/>
                  </a:lnTo>
                  <a:lnTo>
                    <a:pt x="455" y="650"/>
                  </a:lnTo>
                  <a:lnTo>
                    <a:pt x="451" y="648"/>
                  </a:lnTo>
                  <a:lnTo>
                    <a:pt x="449" y="646"/>
                  </a:lnTo>
                  <a:lnTo>
                    <a:pt x="443" y="644"/>
                  </a:lnTo>
                  <a:lnTo>
                    <a:pt x="439" y="641"/>
                  </a:lnTo>
                  <a:lnTo>
                    <a:pt x="430" y="633"/>
                  </a:lnTo>
                  <a:lnTo>
                    <a:pt x="420" y="625"/>
                  </a:lnTo>
                  <a:lnTo>
                    <a:pt x="411" y="618"/>
                  </a:lnTo>
                  <a:lnTo>
                    <a:pt x="403" y="610"/>
                  </a:lnTo>
                  <a:lnTo>
                    <a:pt x="394" y="603"/>
                  </a:lnTo>
                  <a:lnTo>
                    <a:pt x="386" y="595"/>
                  </a:lnTo>
                  <a:lnTo>
                    <a:pt x="377" y="587"/>
                  </a:lnTo>
                  <a:lnTo>
                    <a:pt x="371" y="580"/>
                  </a:lnTo>
                  <a:lnTo>
                    <a:pt x="361" y="570"/>
                  </a:lnTo>
                  <a:lnTo>
                    <a:pt x="354" y="563"/>
                  </a:lnTo>
                  <a:lnTo>
                    <a:pt x="346" y="553"/>
                  </a:lnTo>
                  <a:lnTo>
                    <a:pt x="341" y="546"/>
                  </a:lnTo>
                  <a:lnTo>
                    <a:pt x="333" y="538"/>
                  </a:lnTo>
                  <a:lnTo>
                    <a:pt x="325" y="530"/>
                  </a:lnTo>
                  <a:lnTo>
                    <a:pt x="320" y="521"/>
                  </a:lnTo>
                  <a:lnTo>
                    <a:pt x="314" y="513"/>
                  </a:lnTo>
                  <a:lnTo>
                    <a:pt x="308" y="504"/>
                  </a:lnTo>
                  <a:lnTo>
                    <a:pt x="301" y="496"/>
                  </a:lnTo>
                  <a:lnTo>
                    <a:pt x="295" y="487"/>
                  </a:lnTo>
                  <a:lnTo>
                    <a:pt x="291" y="479"/>
                  </a:lnTo>
                  <a:lnTo>
                    <a:pt x="285" y="471"/>
                  </a:lnTo>
                  <a:lnTo>
                    <a:pt x="280" y="464"/>
                  </a:lnTo>
                  <a:lnTo>
                    <a:pt x="276" y="454"/>
                  </a:lnTo>
                  <a:lnTo>
                    <a:pt x="270" y="447"/>
                  </a:lnTo>
                  <a:lnTo>
                    <a:pt x="266" y="437"/>
                  </a:lnTo>
                  <a:lnTo>
                    <a:pt x="261" y="430"/>
                  </a:lnTo>
                  <a:lnTo>
                    <a:pt x="257" y="422"/>
                  </a:lnTo>
                  <a:lnTo>
                    <a:pt x="253" y="414"/>
                  </a:lnTo>
                  <a:lnTo>
                    <a:pt x="247" y="407"/>
                  </a:lnTo>
                  <a:lnTo>
                    <a:pt x="245" y="399"/>
                  </a:lnTo>
                  <a:lnTo>
                    <a:pt x="242" y="392"/>
                  </a:lnTo>
                  <a:lnTo>
                    <a:pt x="240" y="384"/>
                  </a:lnTo>
                  <a:lnTo>
                    <a:pt x="236" y="376"/>
                  </a:lnTo>
                  <a:lnTo>
                    <a:pt x="232" y="369"/>
                  </a:lnTo>
                  <a:lnTo>
                    <a:pt x="228" y="361"/>
                  </a:lnTo>
                  <a:lnTo>
                    <a:pt x="226" y="354"/>
                  </a:lnTo>
                  <a:lnTo>
                    <a:pt x="223" y="346"/>
                  </a:lnTo>
                  <a:lnTo>
                    <a:pt x="219" y="340"/>
                  </a:lnTo>
                  <a:lnTo>
                    <a:pt x="217" y="333"/>
                  </a:lnTo>
                  <a:lnTo>
                    <a:pt x="215" y="327"/>
                  </a:lnTo>
                  <a:lnTo>
                    <a:pt x="213" y="321"/>
                  </a:lnTo>
                  <a:lnTo>
                    <a:pt x="211" y="314"/>
                  </a:lnTo>
                  <a:lnTo>
                    <a:pt x="207" y="308"/>
                  </a:lnTo>
                  <a:lnTo>
                    <a:pt x="207" y="302"/>
                  </a:lnTo>
                  <a:lnTo>
                    <a:pt x="204" y="296"/>
                  </a:lnTo>
                  <a:lnTo>
                    <a:pt x="204" y="293"/>
                  </a:lnTo>
                  <a:lnTo>
                    <a:pt x="202" y="287"/>
                  </a:lnTo>
                  <a:lnTo>
                    <a:pt x="202" y="283"/>
                  </a:lnTo>
                  <a:lnTo>
                    <a:pt x="198" y="277"/>
                  </a:lnTo>
                  <a:lnTo>
                    <a:pt x="198" y="272"/>
                  </a:lnTo>
                  <a:lnTo>
                    <a:pt x="196" y="268"/>
                  </a:lnTo>
                  <a:lnTo>
                    <a:pt x="196" y="264"/>
                  </a:lnTo>
                  <a:lnTo>
                    <a:pt x="194" y="258"/>
                  </a:lnTo>
                  <a:lnTo>
                    <a:pt x="192" y="253"/>
                  </a:lnTo>
                  <a:lnTo>
                    <a:pt x="190" y="247"/>
                  </a:lnTo>
                  <a:lnTo>
                    <a:pt x="190" y="245"/>
                  </a:lnTo>
                  <a:lnTo>
                    <a:pt x="190" y="243"/>
                  </a:lnTo>
                  <a:lnTo>
                    <a:pt x="188" y="239"/>
                  </a:lnTo>
                  <a:lnTo>
                    <a:pt x="183" y="236"/>
                  </a:lnTo>
                  <a:lnTo>
                    <a:pt x="177" y="232"/>
                  </a:lnTo>
                  <a:lnTo>
                    <a:pt x="173" y="228"/>
                  </a:lnTo>
                  <a:lnTo>
                    <a:pt x="167" y="222"/>
                  </a:lnTo>
                  <a:lnTo>
                    <a:pt x="162" y="219"/>
                  </a:lnTo>
                  <a:lnTo>
                    <a:pt x="154" y="213"/>
                  </a:lnTo>
                  <a:lnTo>
                    <a:pt x="148" y="205"/>
                  </a:lnTo>
                  <a:lnTo>
                    <a:pt x="141" y="200"/>
                  </a:lnTo>
                  <a:lnTo>
                    <a:pt x="133" y="192"/>
                  </a:lnTo>
                  <a:lnTo>
                    <a:pt x="128" y="188"/>
                  </a:lnTo>
                  <a:lnTo>
                    <a:pt x="124" y="184"/>
                  </a:lnTo>
                  <a:lnTo>
                    <a:pt x="120" y="180"/>
                  </a:lnTo>
                  <a:lnTo>
                    <a:pt x="116" y="179"/>
                  </a:lnTo>
                  <a:lnTo>
                    <a:pt x="110" y="175"/>
                  </a:lnTo>
                  <a:lnTo>
                    <a:pt x="107" y="171"/>
                  </a:lnTo>
                  <a:lnTo>
                    <a:pt x="103" y="167"/>
                  </a:lnTo>
                  <a:lnTo>
                    <a:pt x="99" y="163"/>
                  </a:lnTo>
                  <a:lnTo>
                    <a:pt x="93" y="160"/>
                  </a:lnTo>
                  <a:lnTo>
                    <a:pt x="90" y="156"/>
                  </a:lnTo>
                  <a:lnTo>
                    <a:pt x="84" y="152"/>
                  </a:lnTo>
                  <a:lnTo>
                    <a:pt x="80" y="148"/>
                  </a:lnTo>
                  <a:lnTo>
                    <a:pt x="76" y="144"/>
                  </a:lnTo>
                  <a:lnTo>
                    <a:pt x="71" y="141"/>
                  </a:lnTo>
                  <a:lnTo>
                    <a:pt x="67" y="135"/>
                  </a:lnTo>
                  <a:lnTo>
                    <a:pt x="63" y="133"/>
                  </a:lnTo>
                  <a:lnTo>
                    <a:pt x="55" y="125"/>
                  </a:lnTo>
                  <a:lnTo>
                    <a:pt x="48" y="118"/>
                  </a:lnTo>
                  <a:lnTo>
                    <a:pt x="40" y="110"/>
                  </a:lnTo>
                  <a:lnTo>
                    <a:pt x="34" y="104"/>
                  </a:lnTo>
                  <a:lnTo>
                    <a:pt x="27" y="97"/>
                  </a:lnTo>
                  <a:lnTo>
                    <a:pt x="21" y="91"/>
                  </a:lnTo>
                  <a:lnTo>
                    <a:pt x="15" y="85"/>
                  </a:lnTo>
                  <a:lnTo>
                    <a:pt x="12" y="80"/>
                  </a:lnTo>
                  <a:lnTo>
                    <a:pt x="6" y="74"/>
                  </a:lnTo>
                  <a:lnTo>
                    <a:pt x="4" y="70"/>
                  </a:lnTo>
                  <a:lnTo>
                    <a:pt x="2" y="66"/>
                  </a:lnTo>
                  <a:lnTo>
                    <a:pt x="2" y="65"/>
                  </a:lnTo>
                  <a:lnTo>
                    <a:pt x="0" y="57"/>
                  </a:lnTo>
                  <a:lnTo>
                    <a:pt x="0" y="51"/>
                  </a:lnTo>
                  <a:lnTo>
                    <a:pt x="0" y="45"/>
                  </a:lnTo>
                  <a:lnTo>
                    <a:pt x="2" y="40"/>
                  </a:lnTo>
                  <a:lnTo>
                    <a:pt x="2" y="34"/>
                  </a:lnTo>
                  <a:lnTo>
                    <a:pt x="2" y="28"/>
                  </a:lnTo>
                  <a:lnTo>
                    <a:pt x="6" y="23"/>
                  </a:lnTo>
                  <a:lnTo>
                    <a:pt x="8" y="21"/>
                  </a:lnTo>
                  <a:lnTo>
                    <a:pt x="10" y="15"/>
                  </a:lnTo>
                  <a:lnTo>
                    <a:pt x="10" y="11"/>
                  </a:lnTo>
                  <a:lnTo>
                    <a:pt x="12" y="7"/>
                  </a:lnTo>
                  <a:lnTo>
                    <a:pt x="13" y="6"/>
                  </a:lnTo>
                  <a:lnTo>
                    <a:pt x="17" y="0"/>
                  </a:lnTo>
                  <a:lnTo>
                    <a:pt x="17" y="0"/>
                  </a:lnTo>
                  <a:lnTo>
                    <a:pt x="17" y="0"/>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49" name="Freeform 613"/>
            <p:cNvSpPr>
              <a:spLocks/>
            </p:cNvSpPr>
            <p:nvPr/>
          </p:nvSpPr>
          <p:spPr bwMode="auto">
            <a:xfrm>
              <a:off x="4573" y="3346"/>
              <a:ext cx="183" cy="243"/>
            </a:xfrm>
            <a:custGeom>
              <a:avLst/>
              <a:gdLst>
                <a:gd name="T0" fmla="*/ 319 w 367"/>
                <a:gd name="T1" fmla="*/ 38 h 485"/>
                <a:gd name="T2" fmla="*/ 310 w 367"/>
                <a:gd name="T3" fmla="*/ 50 h 485"/>
                <a:gd name="T4" fmla="*/ 310 w 367"/>
                <a:gd name="T5" fmla="*/ 59 h 485"/>
                <a:gd name="T6" fmla="*/ 312 w 367"/>
                <a:gd name="T7" fmla="*/ 69 h 485"/>
                <a:gd name="T8" fmla="*/ 318 w 367"/>
                <a:gd name="T9" fmla="*/ 78 h 485"/>
                <a:gd name="T10" fmla="*/ 323 w 367"/>
                <a:gd name="T11" fmla="*/ 86 h 485"/>
                <a:gd name="T12" fmla="*/ 329 w 367"/>
                <a:gd name="T13" fmla="*/ 94 h 485"/>
                <a:gd name="T14" fmla="*/ 338 w 367"/>
                <a:gd name="T15" fmla="*/ 101 h 485"/>
                <a:gd name="T16" fmla="*/ 340 w 367"/>
                <a:gd name="T17" fmla="*/ 189 h 485"/>
                <a:gd name="T18" fmla="*/ 0 w 367"/>
                <a:gd name="T19" fmla="*/ 485 h 485"/>
                <a:gd name="T20" fmla="*/ 0 w 367"/>
                <a:gd name="T21" fmla="*/ 455 h 485"/>
                <a:gd name="T22" fmla="*/ 4 w 367"/>
                <a:gd name="T23" fmla="*/ 445 h 485"/>
                <a:gd name="T24" fmla="*/ 11 w 367"/>
                <a:gd name="T25" fmla="*/ 432 h 485"/>
                <a:gd name="T26" fmla="*/ 17 w 367"/>
                <a:gd name="T27" fmla="*/ 423 h 485"/>
                <a:gd name="T28" fmla="*/ 21 w 367"/>
                <a:gd name="T29" fmla="*/ 411 h 485"/>
                <a:gd name="T30" fmla="*/ 29 w 367"/>
                <a:gd name="T31" fmla="*/ 400 h 485"/>
                <a:gd name="T32" fmla="*/ 36 w 367"/>
                <a:gd name="T33" fmla="*/ 388 h 485"/>
                <a:gd name="T34" fmla="*/ 44 w 367"/>
                <a:gd name="T35" fmla="*/ 375 h 485"/>
                <a:gd name="T36" fmla="*/ 51 w 367"/>
                <a:gd name="T37" fmla="*/ 362 h 485"/>
                <a:gd name="T38" fmla="*/ 61 w 367"/>
                <a:gd name="T39" fmla="*/ 350 h 485"/>
                <a:gd name="T40" fmla="*/ 70 w 367"/>
                <a:gd name="T41" fmla="*/ 337 h 485"/>
                <a:gd name="T42" fmla="*/ 80 w 367"/>
                <a:gd name="T43" fmla="*/ 326 h 485"/>
                <a:gd name="T44" fmla="*/ 89 w 367"/>
                <a:gd name="T45" fmla="*/ 316 h 485"/>
                <a:gd name="T46" fmla="*/ 99 w 367"/>
                <a:gd name="T47" fmla="*/ 307 h 485"/>
                <a:gd name="T48" fmla="*/ 108 w 367"/>
                <a:gd name="T49" fmla="*/ 299 h 485"/>
                <a:gd name="T50" fmla="*/ 118 w 367"/>
                <a:gd name="T51" fmla="*/ 291 h 485"/>
                <a:gd name="T52" fmla="*/ 129 w 367"/>
                <a:gd name="T53" fmla="*/ 284 h 485"/>
                <a:gd name="T54" fmla="*/ 143 w 367"/>
                <a:gd name="T55" fmla="*/ 274 h 485"/>
                <a:gd name="T56" fmla="*/ 156 w 367"/>
                <a:gd name="T57" fmla="*/ 267 h 485"/>
                <a:gd name="T58" fmla="*/ 171 w 367"/>
                <a:gd name="T59" fmla="*/ 257 h 485"/>
                <a:gd name="T60" fmla="*/ 184 w 367"/>
                <a:gd name="T61" fmla="*/ 248 h 485"/>
                <a:gd name="T62" fmla="*/ 198 w 367"/>
                <a:gd name="T63" fmla="*/ 240 h 485"/>
                <a:gd name="T64" fmla="*/ 211 w 367"/>
                <a:gd name="T65" fmla="*/ 231 h 485"/>
                <a:gd name="T66" fmla="*/ 224 w 367"/>
                <a:gd name="T67" fmla="*/ 223 h 485"/>
                <a:gd name="T68" fmla="*/ 236 w 367"/>
                <a:gd name="T69" fmla="*/ 217 h 485"/>
                <a:gd name="T70" fmla="*/ 247 w 367"/>
                <a:gd name="T71" fmla="*/ 210 h 485"/>
                <a:gd name="T72" fmla="*/ 259 w 367"/>
                <a:gd name="T73" fmla="*/ 202 h 485"/>
                <a:gd name="T74" fmla="*/ 270 w 367"/>
                <a:gd name="T75" fmla="*/ 196 h 485"/>
                <a:gd name="T76" fmla="*/ 272 w 367"/>
                <a:gd name="T77" fmla="*/ 194 h 485"/>
                <a:gd name="T78" fmla="*/ 272 w 367"/>
                <a:gd name="T79" fmla="*/ 187 h 485"/>
                <a:gd name="T80" fmla="*/ 272 w 367"/>
                <a:gd name="T81" fmla="*/ 179 h 485"/>
                <a:gd name="T82" fmla="*/ 274 w 367"/>
                <a:gd name="T83" fmla="*/ 168 h 485"/>
                <a:gd name="T84" fmla="*/ 276 w 367"/>
                <a:gd name="T85" fmla="*/ 156 h 485"/>
                <a:gd name="T86" fmla="*/ 278 w 367"/>
                <a:gd name="T87" fmla="*/ 143 h 485"/>
                <a:gd name="T88" fmla="*/ 280 w 367"/>
                <a:gd name="T89" fmla="*/ 130 h 485"/>
                <a:gd name="T90" fmla="*/ 283 w 367"/>
                <a:gd name="T91" fmla="*/ 115 h 485"/>
                <a:gd name="T92" fmla="*/ 285 w 367"/>
                <a:gd name="T93" fmla="*/ 99 h 485"/>
                <a:gd name="T94" fmla="*/ 289 w 367"/>
                <a:gd name="T95" fmla="*/ 86 h 485"/>
                <a:gd name="T96" fmla="*/ 295 w 367"/>
                <a:gd name="T97" fmla="*/ 73 h 485"/>
                <a:gd name="T98" fmla="*/ 299 w 367"/>
                <a:gd name="T99" fmla="*/ 59 h 485"/>
                <a:gd name="T100" fmla="*/ 304 w 367"/>
                <a:gd name="T101" fmla="*/ 46 h 485"/>
                <a:gd name="T102" fmla="*/ 310 w 367"/>
                <a:gd name="T103" fmla="*/ 37 h 485"/>
                <a:gd name="T104" fmla="*/ 316 w 367"/>
                <a:gd name="T105" fmla="*/ 27 h 485"/>
                <a:gd name="T106" fmla="*/ 327 w 367"/>
                <a:gd name="T107" fmla="*/ 19 h 485"/>
                <a:gd name="T108" fmla="*/ 338 w 367"/>
                <a:gd name="T109" fmla="*/ 10 h 485"/>
                <a:gd name="T110" fmla="*/ 348 w 367"/>
                <a:gd name="T111" fmla="*/ 4 h 485"/>
                <a:gd name="T112" fmla="*/ 354 w 367"/>
                <a:gd name="T113" fmla="*/ 0 h 485"/>
                <a:gd name="T114" fmla="*/ 361 w 367"/>
                <a:gd name="T115" fmla="*/ 0 h 485"/>
                <a:gd name="T116" fmla="*/ 365 w 367"/>
                <a:gd name="T117" fmla="*/ 2 h 485"/>
                <a:gd name="T118" fmla="*/ 323 w 367"/>
                <a:gd name="T119" fmla="*/ 38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7" h="485">
                  <a:moveTo>
                    <a:pt x="323" y="38"/>
                  </a:moveTo>
                  <a:lnTo>
                    <a:pt x="319" y="38"/>
                  </a:lnTo>
                  <a:lnTo>
                    <a:pt x="314" y="46"/>
                  </a:lnTo>
                  <a:lnTo>
                    <a:pt x="310" y="50"/>
                  </a:lnTo>
                  <a:lnTo>
                    <a:pt x="310" y="56"/>
                  </a:lnTo>
                  <a:lnTo>
                    <a:pt x="310" y="59"/>
                  </a:lnTo>
                  <a:lnTo>
                    <a:pt x="312" y="65"/>
                  </a:lnTo>
                  <a:lnTo>
                    <a:pt x="312" y="69"/>
                  </a:lnTo>
                  <a:lnTo>
                    <a:pt x="316" y="75"/>
                  </a:lnTo>
                  <a:lnTo>
                    <a:pt x="318" y="78"/>
                  </a:lnTo>
                  <a:lnTo>
                    <a:pt x="319" y="82"/>
                  </a:lnTo>
                  <a:lnTo>
                    <a:pt x="323" y="86"/>
                  </a:lnTo>
                  <a:lnTo>
                    <a:pt x="325" y="90"/>
                  </a:lnTo>
                  <a:lnTo>
                    <a:pt x="329" y="94"/>
                  </a:lnTo>
                  <a:lnTo>
                    <a:pt x="335" y="99"/>
                  </a:lnTo>
                  <a:lnTo>
                    <a:pt x="338" y="101"/>
                  </a:lnTo>
                  <a:lnTo>
                    <a:pt x="340" y="103"/>
                  </a:lnTo>
                  <a:lnTo>
                    <a:pt x="340" y="189"/>
                  </a:lnTo>
                  <a:lnTo>
                    <a:pt x="91" y="329"/>
                  </a:lnTo>
                  <a:lnTo>
                    <a:pt x="0" y="485"/>
                  </a:lnTo>
                  <a:lnTo>
                    <a:pt x="0" y="457"/>
                  </a:lnTo>
                  <a:lnTo>
                    <a:pt x="0" y="455"/>
                  </a:lnTo>
                  <a:lnTo>
                    <a:pt x="2" y="451"/>
                  </a:lnTo>
                  <a:lnTo>
                    <a:pt x="4" y="445"/>
                  </a:lnTo>
                  <a:lnTo>
                    <a:pt x="10" y="438"/>
                  </a:lnTo>
                  <a:lnTo>
                    <a:pt x="11" y="432"/>
                  </a:lnTo>
                  <a:lnTo>
                    <a:pt x="13" y="428"/>
                  </a:lnTo>
                  <a:lnTo>
                    <a:pt x="17" y="423"/>
                  </a:lnTo>
                  <a:lnTo>
                    <a:pt x="19" y="419"/>
                  </a:lnTo>
                  <a:lnTo>
                    <a:pt x="21" y="411"/>
                  </a:lnTo>
                  <a:lnTo>
                    <a:pt x="25" y="407"/>
                  </a:lnTo>
                  <a:lnTo>
                    <a:pt x="29" y="400"/>
                  </a:lnTo>
                  <a:lnTo>
                    <a:pt x="32" y="394"/>
                  </a:lnTo>
                  <a:lnTo>
                    <a:pt x="36" y="388"/>
                  </a:lnTo>
                  <a:lnTo>
                    <a:pt x="40" y="383"/>
                  </a:lnTo>
                  <a:lnTo>
                    <a:pt x="44" y="375"/>
                  </a:lnTo>
                  <a:lnTo>
                    <a:pt x="48" y="369"/>
                  </a:lnTo>
                  <a:lnTo>
                    <a:pt x="51" y="362"/>
                  </a:lnTo>
                  <a:lnTo>
                    <a:pt x="57" y="356"/>
                  </a:lnTo>
                  <a:lnTo>
                    <a:pt x="61" y="350"/>
                  </a:lnTo>
                  <a:lnTo>
                    <a:pt x="67" y="345"/>
                  </a:lnTo>
                  <a:lnTo>
                    <a:pt x="70" y="337"/>
                  </a:lnTo>
                  <a:lnTo>
                    <a:pt x="74" y="331"/>
                  </a:lnTo>
                  <a:lnTo>
                    <a:pt x="80" y="326"/>
                  </a:lnTo>
                  <a:lnTo>
                    <a:pt x="84" y="322"/>
                  </a:lnTo>
                  <a:lnTo>
                    <a:pt x="89" y="316"/>
                  </a:lnTo>
                  <a:lnTo>
                    <a:pt x="93" y="310"/>
                  </a:lnTo>
                  <a:lnTo>
                    <a:pt x="99" y="307"/>
                  </a:lnTo>
                  <a:lnTo>
                    <a:pt x="103" y="305"/>
                  </a:lnTo>
                  <a:lnTo>
                    <a:pt x="108" y="299"/>
                  </a:lnTo>
                  <a:lnTo>
                    <a:pt x="112" y="295"/>
                  </a:lnTo>
                  <a:lnTo>
                    <a:pt x="118" y="291"/>
                  </a:lnTo>
                  <a:lnTo>
                    <a:pt x="124" y="288"/>
                  </a:lnTo>
                  <a:lnTo>
                    <a:pt x="129" y="284"/>
                  </a:lnTo>
                  <a:lnTo>
                    <a:pt x="135" y="280"/>
                  </a:lnTo>
                  <a:lnTo>
                    <a:pt x="143" y="274"/>
                  </a:lnTo>
                  <a:lnTo>
                    <a:pt x="150" y="270"/>
                  </a:lnTo>
                  <a:lnTo>
                    <a:pt x="156" y="267"/>
                  </a:lnTo>
                  <a:lnTo>
                    <a:pt x="164" y="261"/>
                  </a:lnTo>
                  <a:lnTo>
                    <a:pt x="171" y="257"/>
                  </a:lnTo>
                  <a:lnTo>
                    <a:pt x="177" y="251"/>
                  </a:lnTo>
                  <a:lnTo>
                    <a:pt x="184" y="248"/>
                  </a:lnTo>
                  <a:lnTo>
                    <a:pt x="192" y="244"/>
                  </a:lnTo>
                  <a:lnTo>
                    <a:pt x="198" y="240"/>
                  </a:lnTo>
                  <a:lnTo>
                    <a:pt x="205" y="236"/>
                  </a:lnTo>
                  <a:lnTo>
                    <a:pt x="211" y="231"/>
                  </a:lnTo>
                  <a:lnTo>
                    <a:pt x="217" y="227"/>
                  </a:lnTo>
                  <a:lnTo>
                    <a:pt x="224" y="223"/>
                  </a:lnTo>
                  <a:lnTo>
                    <a:pt x="230" y="221"/>
                  </a:lnTo>
                  <a:lnTo>
                    <a:pt x="236" y="217"/>
                  </a:lnTo>
                  <a:lnTo>
                    <a:pt x="241" y="213"/>
                  </a:lnTo>
                  <a:lnTo>
                    <a:pt x="247" y="210"/>
                  </a:lnTo>
                  <a:lnTo>
                    <a:pt x="251" y="208"/>
                  </a:lnTo>
                  <a:lnTo>
                    <a:pt x="259" y="202"/>
                  </a:lnTo>
                  <a:lnTo>
                    <a:pt x="266" y="200"/>
                  </a:lnTo>
                  <a:lnTo>
                    <a:pt x="270" y="196"/>
                  </a:lnTo>
                  <a:lnTo>
                    <a:pt x="272" y="196"/>
                  </a:lnTo>
                  <a:lnTo>
                    <a:pt x="272" y="194"/>
                  </a:lnTo>
                  <a:lnTo>
                    <a:pt x="272" y="191"/>
                  </a:lnTo>
                  <a:lnTo>
                    <a:pt x="272" y="187"/>
                  </a:lnTo>
                  <a:lnTo>
                    <a:pt x="272" y="183"/>
                  </a:lnTo>
                  <a:lnTo>
                    <a:pt x="272" y="179"/>
                  </a:lnTo>
                  <a:lnTo>
                    <a:pt x="274" y="175"/>
                  </a:lnTo>
                  <a:lnTo>
                    <a:pt x="274" y="168"/>
                  </a:lnTo>
                  <a:lnTo>
                    <a:pt x="274" y="164"/>
                  </a:lnTo>
                  <a:lnTo>
                    <a:pt x="276" y="156"/>
                  </a:lnTo>
                  <a:lnTo>
                    <a:pt x="276" y="151"/>
                  </a:lnTo>
                  <a:lnTo>
                    <a:pt x="278" y="143"/>
                  </a:lnTo>
                  <a:lnTo>
                    <a:pt x="280" y="137"/>
                  </a:lnTo>
                  <a:lnTo>
                    <a:pt x="280" y="130"/>
                  </a:lnTo>
                  <a:lnTo>
                    <a:pt x="281" y="122"/>
                  </a:lnTo>
                  <a:lnTo>
                    <a:pt x="283" y="115"/>
                  </a:lnTo>
                  <a:lnTo>
                    <a:pt x="283" y="107"/>
                  </a:lnTo>
                  <a:lnTo>
                    <a:pt x="285" y="99"/>
                  </a:lnTo>
                  <a:lnTo>
                    <a:pt x="287" y="94"/>
                  </a:lnTo>
                  <a:lnTo>
                    <a:pt x="289" y="86"/>
                  </a:lnTo>
                  <a:lnTo>
                    <a:pt x="291" y="78"/>
                  </a:lnTo>
                  <a:lnTo>
                    <a:pt x="295" y="73"/>
                  </a:lnTo>
                  <a:lnTo>
                    <a:pt x="297" y="65"/>
                  </a:lnTo>
                  <a:lnTo>
                    <a:pt x="299" y="59"/>
                  </a:lnTo>
                  <a:lnTo>
                    <a:pt x="300" y="52"/>
                  </a:lnTo>
                  <a:lnTo>
                    <a:pt x="304" y="46"/>
                  </a:lnTo>
                  <a:lnTo>
                    <a:pt x="308" y="42"/>
                  </a:lnTo>
                  <a:lnTo>
                    <a:pt x="310" y="37"/>
                  </a:lnTo>
                  <a:lnTo>
                    <a:pt x="314" y="33"/>
                  </a:lnTo>
                  <a:lnTo>
                    <a:pt x="316" y="27"/>
                  </a:lnTo>
                  <a:lnTo>
                    <a:pt x="321" y="25"/>
                  </a:lnTo>
                  <a:lnTo>
                    <a:pt x="327" y="19"/>
                  </a:lnTo>
                  <a:lnTo>
                    <a:pt x="333" y="14"/>
                  </a:lnTo>
                  <a:lnTo>
                    <a:pt x="338" y="10"/>
                  </a:lnTo>
                  <a:lnTo>
                    <a:pt x="344" y="6"/>
                  </a:lnTo>
                  <a:lnTo>
                    <a:pt x="348" y="4"/>
                  </a:lnTo>
                  <a:lnTo>
                    <a:pt x="352" y="2"/>
                  </a:lnTo>
                  <a:lnTo>
                    <a:pt x="354" y="0"/>
                  </a:lnTo>
                  <a:lnTo>
                    <a:pt x="357" y="0"/>
                  </a:lnTo>
                  <a:lnTo>
                    <a:pt x="361" y="0"/>
                  </a:lnTo>
                  <a:lnTo>
                    <a:pt x="365" y="0"/>
                  </a:lnTo>
                  <a:lnTo>
                    <a:pt x="365" y="2"/>
                  </a:lnTo>
                  <a:lnTo>
                    <a:pt x="367" y="2"/>
                  </a:lnTo>
                  <a:lnTo>
                    <a:pt x="323" y="38"/>
                  </a:lnTo>
                  <a:lnTo>
                    <a:pt x="323" y="3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0" name="Freeform 614"/>
            <p:cNvSpPr>
              <a:spLocks/>
            </p:cNvSpPr>
            <p:nvPr/>
          </p:nvSpPr>
          <p:spPr bwMode="auto">
            <a:xfrm>
              <a:off x="4836" y="3088"/>
              <a:ext cx="263" cy="283"/>
            </a:xfrm>
            <a:custGeom>
              <a:avLst/>
              <a:gdLst>
                <a:gd name="T0" fmla="*/ 300 w 525"/>
                <a:gd name="T1" fmla="*/ 236 h 567"/>
                <a:gd name="T2" fmla="*/ 312 w 525"/>
                <a:gd name="T3" fmla="*/ 247 h 567"/>
                <a:gd name="T4" fmla="*/ 327 w 525"/>
                <a:gd name="T5" fmla="*/ 259 h 567"/>
                <a:gd name="T6" fmla="*/ 348 w 525"/>
                <a:gd name="T7" fmla="*/ 276 h 567"/>
                <a:gd name="T8" fmla="*/ 372 w 525"/>
                <a:gd name="T9" fmla="*/ 297 h 567"/>
                <a:gd name="T10" fmla="*/ 397 w 525"/>
                <a:gd name="T11" fmla="*/ 322 h 567"/>
                <a:gd name="T12" fmla="*/ 416 w 525"/>
                <a:gd name="T13" fmla="*/ 341 h 567"/>
                <a:gd name="T14" fmla="*/ 428 w 525"/>
                <a:gd name="T15" fmla="*/ 354 h 567"/>
                <a:gd name="T16" fmla="*/ 439 w 525"/>
                <a:gd name="T17" fmla="*/ 367 h 567"/>
                <a:gd name="T18" fmla="*/ 450 w 525"/>
                <a:gd name="T19" fmla="*/ 381 h 567"/>
                <a:gd name="T20" fmla="*/ 460 w 525"/>
                <a:gd name="T21" fmla="*/ 396 h 567"/>
                <a:gd name="T22" fmla="*/ 469 w 525"/>
                <a:gd name="T23" fmla="*/ 409 h 567"/>
                <a:gd name="T24" fmla="*/ 477 w 525"/>
                <a:gd name="T25" fmla="*/ 422 h 567"/>
                <a:gd name="T26" fmla="*/ 483 w 525"/>
                <a:gd name="T27" fmla="*/ 436 h 567"/>
                <a:gd name="T28" fmla="*/ 490 w 525"/>
                <a:gd name="T29" fmla="*/ 453 h 567"/>
                <a:gd name="T30" fmla="*/ 500 w 525"/>
                <a:gd name="T31" fmla="*/ 478 h 567"/>
                <a:gd name="T32" fmla="*/ 506 w 525"/>
                <a:gd name="T33" fmla="*/ 498 h 567"/>
                <a:gd name="T34" fmla="*/ 511 w 525"/>
                <a:gd name="T35" fmla="*/ 519 h 567"/>
                <a:gd name="T36" fmla="*/ 515 w 525"/>
                <a:gd name="T37" fmla="*/ 536 h 567"/>
                <a:gd name="T38" fmla="*/ 521 w 525"/>
                <a:gd name="T39" fmla="*/ 552 h 567"/>
                <a:gd name="T40" fmla="*/ 458 w 525"/>
                <a:gd name="T41" fmla="*/ 419 h 567"/>
                <a:gd name="T42" fmla="*/ 201 w 525"/>
                <a:gd name="T43" fmla="*/ 247 h 567"/>
                <a:gd name="T44" fmla="*/ 188 w 525"/>
                <a:gd name="T45" fmla="*/ 242 h 567"/>
                <a:gd name="T46" fmla="*/ 171 w 525"/>
                <a:gd name="T47" fmla="*/ 238 h 567"/>
                <a:gd name="T48" fmla="*/ 152 w 525"/>
                <a:gd name="T49" fmla="*/ 238 h 567"/>
                <a:gd name="T50" fmla="*/ 131 w 525"/>
                <a:gd name="T51" fmla="*/ 246 h 567"/>
                <a:gd name="T52" fmla="*/ 120 w 525"/>
                <a:gd name="T53" fmla="*/ 247 h 567"/>
                <a:gd name="T54" fmla="*/ 104 w 525"/>
                <a:gd name="T55" fmla="*/ 251 h 567"/>
                <a:gd name="T56" fmla="*/ 89 w 525"/>
                <a:gd name="T57" fmla="*/ 251 h 567"/>
                <a:gd name="T58" fmla="*/ 74 w 525"/>
                <a:gd name="T59" fmla="*/ 251 h 567"/>
                <a:gd name="T60" fmla="*/ 57 w 525"/>
                <a:gd name="T61" fmla="*/ 249 h 567"/>
                <a:gd name="T62" fmla="*/ 42 w 525"/>
                <a:gd name="T63" fmla="*/ 246 h 567"/>
                <a:gd name="T64" fmla="*/ 28 w 525"/>
                <a:gd name="T65" fmla="*/ 242 h 567"/>
                <a:gd name="T66" fmla="*/ 15 w 525"/>
                <a:gd name="T67" fmla="*/ 238 h 567"/>
                <a:gd name="T68" fmla="*/ 0 w 525"/>
                <a:gd name="T69" fmla="*/ 228 h 567"/>
                <a:gd name="T70" fmla="*/ 85 w 525"/>
                <a:gd name="T71" fmla="*/ 219 h 567"/>
                <a:gd name="T72" fmla="*/ 97 w 525"/>
                <a:gd name="T73" fmla="*/ 223 h 567"/>
                <a:gd name="T74" fmla="*/ 114 w 525"/>
                <a:gd name="T75" fmla="*/ 227 h 567"/>
                <a:gd name="T76" fmla="*/ 135 w 525"/>
                <a:gd name="T77" fmla="*/ 227 h 567"/>
                <a:gd name="T78" fmla="*/ 152 w 525"/>
                <a:gd name="T79" fmla="*/ 221 h 567"/>
                <a:gd name="T80" fmla="*/ 163 w 525"/>
                <a:gd name="T81" fmla="*/ 206 h 567"/>
                <a:gd name="T82" fmla="*/ 171 w 525"/>
                <a:gd name="T83" fmla="*/ 183 h 567"/>
                <a:gd name="T84" fmla="*/ 171 w 525"/>
                <a:gd name="T85" fmla="*/ 168 h 567"/>
                <a:gd name="T86" fmla="*/ 173 w 525"/>
                <a:gd name="T87" fmla="*/ 156 h 567"/>
                <a:gd name="T88" fmla="*/ 173 w 525"/>
                <a:gd name="T89" fmla="*/ 143 h 567"/>
                <a:gd name="T90" fmla="*/ 173 w 525"/>
                <a:gd name="T91" fmla="*/ 131 h 567"/>
                <a:gd name="T92" fmla="*/ 171 w 525"/>
                <a:gd name="T93" fmla="*/ 112 h 567"/>
                <a:gd name="T94" fmla="*/ 188 w 525"/>
                <a:gd name="T95" fmla="*/ 80 h 567"/>
                <a:gd name="T96" fmla="*/ 180 w 525"/>
                <a:gd name="T97" fmla="*/ 65 h 567"/>
                <a:gd name="T98" fmla="*/ 175 w 525"/>
                <a:gd name="T99" fmla="*/ 50 h 567"/>
                <a:gd name="T100" fmla="*/ 165 w 525"/>
                <a:gd name="T101" fmla="*/ 35 h 567"/>
                <a:gd name="T102" fmla="*/ 146 w 525"/>
                <a:gd name="T103" fmla="*/ 21 h 567"/>
                <a:gd name="T104" fmla="*/ 139 w 525"/>
                <a:gd name="T105" fmla="*/ 12 h 567"/>
                <a:gd name="T106" fmla="*/ 150 w 525"/>
                <a:gd name="T107" fmla="*/ 0 h 567"/>
                <a:gd name="T108" fmla="*/ 165 w 525"/>
                <a:gd name="T109" fmla="*/ 10 h 567"/>
                <a:gd name="T110" fmla="*/ 175 w 525"/>
                <a:gd name="T111" fmla="*/ 25 h 567"/>
                <a:gd name="T112" fmla="*/ 178 w 525"/>
                <a:gd name="T113" fmla="*/ 35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5" h="567">
                  <a:moveTo>
                    <a:pt x="178" y="35"/>
                  </a:moveTo>
                  <a:lnTo>
                    <a:pt x="298" y="236"/>
                  </a:lnTo>
                  <a:lnTo>
                    <a:pt x="300" y="236"/>
                  </a:lnTo>
                  <a:lnTo>
                    <a:pt x="304" y="240"/>
                  </a:lnTo>
                  <a:lnTo>
                    <a:pt x="308" y="244"/>
                  </a:lnTo>
                  <a:lnTo>
                    <a:pt x="312" y="247"/>
                  </a:lnTo>
                  <a:lnTo>
                    <a:pt x="317" y="251"/>
                  </a:lnTo>
                  <a:lnTo>
                    <a:pt x="323" y="255"/>
                  </a:lnTo>
                  <a:lnTo>
                    <a:pt x="327" y="259"/>
                  </a:lnTo>
                  <a:lnTo>
                    <a:pt x="334" y="265"/>
                  </a:lnTo>
                  <a:lnTo>
                    <a:pt x="342" y="270"/>
                  </a:lnTo>
                  <a:lnTo>
                    <a:pt x="348" y="276"/>
                  </a:lnTo>
                  <a:lnTo>
                    <a:pt x="355" y="284"/>
                  </a:lnTo>
                  <a:lnTo>
                    <a:pt x="363" y="289"/>
                  </a:lnTo>
                  <a:lnTo>
                    <a:pt x="372" y="297"/>
                  </a:lnTo>
                  <a:lnTo>
                    <a:pt x="380" y="305"/>
                  </a:lnTo>
                  <a:lnTo>
                    <a:pt x="388" y="312"/>
                  </a:lnTo>
                  <a:lnTo>
                    <a:pt x="397" y="322"/>
                  </a:lnTo>
                  <a:lnTo>
                    <a:pt x="405" y="329"/>
                  </a:lnTo>
                  <a:lnTo>
                    <a:pt x="412" y="337"/>
                  </a:lnTo>
                  <a:lnTo>
                    <a:pt x="416" y="341"/>
                  </a:lnTo>
                  <a:lnTo>
                    <a:pt x="420" y="346"/>
                  </a:lnTo>
                  <a:lnTo>
                    <a:pt x="424" y="350"/>
                  </a:lnTo>
                  <a:lnTo>
                    <a:pt x="428" y="354"/>
                  </a:lnTo>
                  <a:lnTo>
                    <a:pt x="431" y="358"/>
                  </a:lnTo>
                  <a:lnTo>
                    <a:pt x="435" y="363"/>
                  </a:lnTo>
                  <a:lnTo>
                    <a:pt x="439" y="367"/>
                  </a:lnTo>
                  <a:lnTo>
                    <a:pt x="445" y="373"/>
                  </a:lnTo>
                  <a:lnTo>
                    <a:pt x="447" y="377"/>
                  </a:lnTo>
                  <a:lnTo>
                    <a:pt x="450" y="381"/>
                  </a:lnTo>
                  <a:lnTo>
                    <a:pt x="454" y="386"/>
                  </a:lnTo>
                  <a:lnTo>
                    <a:pt x="458" y="390"/>
                  </a:lnTo>
                  <a:lnTo>
                    <a:pt x="460" y="396"/>
                  </a:lnTo>
                  <a:lnTo>
                    <a:pt x="464" y="400"/>
                  </a:lnTo>
                  <a:lnTo>
                    <a:pt x="466" y="403"/>
                  </a:lnTo>
                  <a:lnTo>
                    <a:pt x="469" y="409"/>
                  </a:lnTo>
                  <a:lnTo>
                    <a:pt x="471" y="413"/>
                  </a:lnTo>
                  <a:lnTo>
                    <a:pt x="475" y="417"/>
                  </a:lnTo>
                  <a:lnTo>
                    <a:pt x="477" y="422"/>
                  </a:lnTo>
                  <a:lnTo>
                    <a:pt x="479" y="426"/>
                  </a:lnTo>
                  <a:lnTo>
                    <a:pt x="481" y="432"/>
                  </a:lnTo>
                  <a:lnTo>
                    <a:pt x="483" y="436"/>
                  </a:lnTo>
                  <a:lnTo>
                    <a:pt x="487" y="441"/>
                  </a:lnTo>
                  <a:lnTo>
                    <a:pt x="488" y="445"/>
                  </a:lnTo>
                  <a:lnTo>
                    <a:pt x="490" y="453"/>
                  </a:lnTo>
                  <a:lnTo>
                    <a:pt x="494" y="462"/>
                  </a:lnTo>
                  <a:lnTo>
                    <a:pt x="496" y="470"/>
                  </a:lnTo>
                  <a:lnTo>
                    <a:pt x="500" y="478"/>
                  </a:lnTo>
                  <a:lnTo>
                    <a:pt x="500" y="485"/>
                  </a:lnTo>
                  <a:lnTo>
                    <a:pt x="504" y="493"/>
                  </a:lnTo>
                  <a:lnTo>
                    <a:pt x="506" y="498"/>
                  </a:lnTo>
                  <a:lnTo>
                    <a:pt x="507" y="508"/>
                  </a:lnTo>
                  <a:lnTo>
                    <a:pt x="509" y="514"/>
                  </a:lnTo>
                  <a:lnTo>
                    <a:pt x="511" y="519"/>
                  </a:lnTo>
                  <a:lnTo>
                    <a:pt x="511" y="525"/>
                  </a:lnTo>
                  <a:lnTo>
                    <a:pt x="515" y="531"/>
                  </a:lnTo>
                  <a:lnTo>
                    <a:pt x="515" y="536"/>
                  </a:lnTo>
                  <a:lnTo>
                    <a:pt x="517" y="542"/>
                  </a:lnTo>
                  <a:lnTo>
                    <a:pt x="519" y="546"/>
                  </a:lnTo>
                  <a:lnTo>
                    <a:pt x="521" y="552"/>
                  </a:lnTo>
                  <a:lnTo>
                    <a:pt x="523" y="559"/>
                  </a:lnTo>
                  <a:lnTo>
                    <a:pt x="525" y="567"/>
                  </a:lnTo>
                  <a:lnTo>
                    <a:pt x="458" y="419"/>
                  </a:lnTo>
                  <a:lnTo>
                    <a:pt x="209" y="251"/>
                  </a:lnTo>
                  <a:lnTo>
                    <a:pt x="207" y="249"/>
                  </a:lnTo>
                  <a:lnTo>
                    <a:pt x="201" y="247"/>
                  </a:lnTo>
                  <a:lnTo>
                    <a:pt x="196" y="244"/>
                  </a:lnTo>
                  <a:lnTo>
                    <a:pt x="192" y="244"/>
                  </a:lnTo>
                  <a:lnTo>
                    <a:pt x="188" y="242"/>
                  </a:lnTo>
                  <a:lnTo>
                    <a:pt x="184" y="240"/>
                  </a:lnTo>
                  <a:lnTo>
                    <a:pt x="177" y="238"/>
                  </a:lnTo>
                  <a:lnTo>
                    <a:pt x="171" y="238"/>
                  </a:lnTo>
                  <a:lnTo>
                    <a:pt x="165" y="236"/>
                  </a:lnTo>
                  <a:lnTo>
                    <a:pt x="158" y="238"/>
                  </a:lnTo>
                  <a:lnTo>
                    <a:pt x="152" y="238"/>
                  </a:lnTo>
                  <a:lnTo>
                    <a:pt x="144" y="238"/>
                  </a:lnTo>
                  <a:lnTo>
                    <a:pt x="139" y="242"/>
                  </a:lnTo>
                  <a:lnTo>
                    <a:pt x="131" y="246"/>
                  </a:lnTo>
                  <a:lnTo>
                    <a:pt x="127" y="246"/>
                  </a:lnTo>
                  <a:lnTo>
                    <a:pt x="123" y="247"/>
                  </a:lnTo>
                  <a:lnTo>
                    <a:pt x="120" y="247"/>
                  </a:lnTo>
                  <a:lnTo>
                    <a:pt x="116" y="249"/>
                  </a:lnTo>
                  <a:lnTo>
                    <a:pt x="110" y="251"/>
                  </a:lnTo>
                  <a:lnTo>
                    <a:pt x="104" y="251"/>
                  </a:lnTo>
                  <a:lnTo>
                    <a:pt x="101" y="251"/>
                  </a:lnTo>
                  <a:lnTo>
                    <a:pt x="97" y="253"/>
                  </a:lnTo>
                  <a:lnTo>
                    <a:pt x="89" y="251"/>
                  </a:lnTo>
                  <a:lnTo>
                    <a:pt x="85" y="251"/>
                  </a:lnTo>
                  <a:lnTo>
                    <a:pt x="80" y="251"/>
                  </a:lnTo>
                  <a:lnTo>
                    <a:pt x="74" y="251"/>
                  </a:lnTo>
                  <a:lnTo>
                    <a:pt x="68" y="251"/>
                  </a:lnTo>
                  <a:lnTo>
                    <a:pt x="62" y="249"/>
                  </a:lnTo>
                  <a:lnTo>
                    <a:pt x="57" y="249"/>
                  </a:lnTo>
                  <a:lnTo>
                    <a:pt x="53" y="249"/>
                  </a:lnTo>
                  <a:lnTo>
                    <a:pt x="47" y="247"/>
                  </a:lnTo>
                  <a:lnTo>
                    <a:pt x="42" y="246"/>
                  </a:lnTo>
                  <a:lnTo>
                    <a:pt x="38" y="244"/>
                  </a:lnTo>
                  <a:lnTo>
                    <a:pt x="32" y="244"/>
                  </a:lnTo>
                  <a:lnTo>
                    <a:pt x="28" y="242"/>
                  </a:lnTo>
                  <a:lnTo>
                    <a:pt x="23" y="240"/>
                  </a:lnTo>
                  <a:lnTo>
                    <a:pt x="19" y="238"/>
                  </a:lnTo>
                  <a:lnTo>
                    <a:pt x="15" y="238"/>
                  </a:lnTo>
                  <a:lnTo>
                    <a:pt x="7" y="234"/>
                  </a:lnTo>
                  <a:lnTo>
                    <a:pt x="4" y="230"/>
                  </a:lnTo>
                  <a:lnTo>
                    <a:pt x="0" y="228"/>
                  </a:lnTo>
                  <a:lnTo>
                    <a:pt x="0" y="227"/>
                  </a:lnTo>
                  <a:lnTo>
                    <a:pt x="83" y="219"/>
                  </a:lnTo>
                  <a:lnTo>
                    <a:pt x="85" y="219"/>
                  </a:lnTo>
                  <a:lnTo>
                    <a:pt x="87" y="219"/>
                  </a:lnTo>
                  <a:lnTo>
                    <a:pt x="93" y="221"/>
                  </a:lnTo>
                  <a:lnTo>
                    <a:pt x="97" y="223"/>
                  </a:lnTo>
                  <a:lnTo>
                    <a:pt x="102" y="223"/>
                  </a:lnTo>
                  <a:lnTo>
                    <a:pt x="108" y="225"/>
                  </a:lnTo>
                  <a:lnTo>
                    <a:pt x="114" y="227"/>
                  </a:lnTo>
                  <a:lnTo>
                    <a:pt x="121" y="227"/>
                  </a:lnTo>
                  <a:lnTo>
                    <a:pt x="127" y="227"/>
                  </a:lnTo>
                  <a:lnTo>
                    <a:pt x="135" y="227"/>
                  </a:lnTo>
                  <a:lnTo>
                    <a:pt x="140" y="227"/>
                  </a:lnTo>
                  <a:lnTo>
                    <a:pt x="146" y="223"/>
                  </a:lnTo>
                  <a:lnTo>
                    <a:pt x="152" y="221"/>
                  </a:lnTo>
                  <a:lnTo>
                    <a:pt x="158" y="217"/>
                  </a:lnTo>
                  <a:lnTo>
                    <a:pt x="161" y="213"/>
                  </a:lnTo>
                  <a:lnTo>
                    <a:pt x="163" y="206"/>
                  </a:lnTo>
                  <a:lnTo>
                    <a:pt x="167" y="198"/>
                  </a:lnTo>
                  <a:lnTo>
                    <a:pt x="169" y="190"/>
                  </a:lnTo>
                  <a:lnTo>
                    <a:pt x="171" y="183"/>
                  </a:lnTo>
                  <a:lnTo>
                    <a:pt x="171" y="177"/>
                  </a:lnTo>
                  <a:lnTo>
                    <a:pt x="171" y="173"/>
                  </a:lnTo>
                  <a:lnTo>
                    <a:pt x="171" y="168"/>
                  </a:lnTo>
                  <a:lnTo>
                    <a:pt x="173" y="164"/>
                  </a:lnTo>
                  <a:lnTo>
                    <a:pt x="173" y="160"/>
                  </a:lnTo>
                  <a:lnTo>
                    <a:pt x="173" y="156"/>
                  </a:lnTo>
                  <a:lnTo>
                    <a:pt x="173" y="152"/>
                  </a:lnTo>
                  <a:lnTo>
                    <a:pt x="173" y="149"/>
                  </a:lnTo>
                  <a:lnTo>
                    <a:pt x="173" y="143"/>
                  </a:lnTo>
                  <a:lnTo>
                    <a:pt x="173" y="139"/>
                  </a:lnTo>
                  <a:lnTo>
                    <a:pt x="173" y="135"/>
                  </a:lnTo>
                  <a:lnTo>
                    <a:pt x="173" y="131"/>
                  </a:lnTo>
                  <a:lnTo>
                    <a:pt x="171" y="124"/>
                  </a:lnTo>
                  <a:lnTo>
                    <a:pt x="171" y="118"/>
                  </a:lnTo>
                  <a:lnTo>
                    <a:pt x="171" y="112"/>
                  </a:lnTo>
                  <a:lnTo>
                    <a:pt x="171" y="111"/>
                  </a:lnTo>
                  <a:lnTo>
                    <a:pt x="171" y="107"/>
                  </a:lnTo>
                  <a:lnTo>
                    <a:pt x="188" y="80"/>
                  </a:lnTo>
                  <a:lnTo>
                    <a:pt x="186" y="76"/>
                  </a:lnTo>
                  <a:lnTo>
                    <a:pt x="184" y="71"/>
                  </a:lnTo>
                  <a:lnTo>
                    <a:pt x="180" y="65"/>
                  </a:lnTo>
                  <a:lnTo>
                    <a:pt x="178" y="61"/>
                  </a:lnTo>
                  <a:lnTo>
                    <a:pt x="177" y="55"/>
                  </a:lnTo>
                  <a:lnTo>
                    <a:pt x="175" y="50"/>
                  </a:lnTo>
                  <a:lnTo>
                    <a:pt x="171" y="44"/>
                  </a:lnTo>
                  <a:lnTo>
                    <a:pt x="167" y="38"/>
                  </a:lnTo>
                  <a:lnTo>
                    <a:pt x="165" y="35"/>
                  </a:lnTo>
                  <a:lnTo>
                    <a:pt x="161" y="31"/>
                  </a:lnTo>
                  <a:lnTo>
                    <a:pt x="154" y="23"/>
                  </a:lnTo>
                  <a:lnTo>
                    <a:pt x="146" y="21"/>
                  </a:lnTo>
                  <a:lnTo>
                    <a:pt x="140" y="19"/>
                  </a:lnTo>
                  <a:lnTo>
                    <a:pt x="139" y="17"/>
                  </a:lnTo>
                  <a:lnTo>
                    <a:pt x="139" y="12"/>
                  </a:lnTo>
                  <a:lnTo>
                    <a:pt x="142" y="8"/>
                  </a:lnTo>
                  <a:lnTo>
                    <a:pt x="146" y="2"/>
                  </a:lnTo>
                  <a:lnTo>
                    <a:pt x="150" y="0"/>
                  </a:lnTo>
                  <a:lnTo>
                    <a:pt x="156" y="0"/>
                  </a:lnTo>
                  <a:lnTo>
                    <a:pt x="161" y="4"/>
                  </a:lnTo>
                  <a:lnTo>
                    <a:pt x="165" y="10"/>
                  </a:lnTo>
                  <a:lnTo>
                    <a:pt x="171" y="16"/>
                  </a:lnTo>
                  <a:lnTo>
                    <a:pt x="173" y="19"/>
                  </a:lnTo>
                  <a:lnTo>
                    <a:pt x="175" y="25"/>
                  </a:lnTo>
                  <a:lnTo>
                    <a:pt x="178" y="31"/>
                  </a:lnTo>
                  <a:lnTo>
                    <a:pt x="178" y="35"/>
                  </a:lnTo>
                  <a:lnTo>
                    <a:pt x="178" y="35"/>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1" name="Freeform 615"/>
            <p:cNvSpPr>
              <a:spLocks/>
            </p:cNvSpPr>
            <p:nvPr/>
          </p:nvSpPr>
          <p:spPr bwMode="auto">
            <a:xfrm>
              <a:off x="4871" y="2990"/>
              <a:ext cx="234" cy="289"/>
            </a:xfrm>
            <a:custGeom>
              <a:avLst/>
              <a:gdLst>
                <a:gd name="T0" fmla="*/ 34 w 470"/>
                <a:gd name="T1" fmla="*/ 4 h 578"/>
                <a:gd name="T2" fmla="*/ 21 w 470"/>
                <a:gd name="T3" fmla="*/ 0 h 578"/>
                <a:gd name="T4" fmla="*/ 8 w 470"/>
                <a:gd name="T5" fmla="*/ 0 h 578"/>
                <a:gd name="T6" fmla="*/ 0 w 470"/>
                <a:gd name="T7" fmla="*/ 8 h 578"/>
                <a:gd name="T8" fmla="*/ 4 w 470"/>
                <a:gd name="T9" fmla="*/ 19 h 578"/>
                <a:gd name="T10" fmla="*/ 13 w 470"/>
                <a:gd name="T11" fmla="*/ 37 h 578"/>
                <a:gd name="T12" fmla="*/ 25 w 470"/>
                <a:gd name="T13" fmla="*/ 59 h 578"/>
                <a:gd name="T14" fmla="*/ 38 w 470"/>
                <a:gd name="T15" fmla="*/ 80 h 578"/>
                <a:gd name="T16" fmla="*/ 52 w 470"/>
                <a:gd name="T17" fmla="*/ 101 h 578"/>
                <a:gd name="T18" fmla="*/ 69 w 470"/>
                <a:gd name="T19" fmla="*/ 122 h 578"/>
                <a:gd name="T20" fmla="*/ 82 w 470"/>
                <a:gd name="T21" fmla="*/ 139 h 578"/>
                <a:gd name="T22" fmla="*/ 99 w 470"/>
                <a:gd name="T23" fmla="*/ 156 h 578"/>
                <a:gd name="T24" fmla="*/ 116 w 470"/>
                <a:gd name="T25" fmla="*/ 173 h 578"/>
                <a:gd name="T26" fmla="*/ 129 w 470"/>
                <a:gd name="T27" fmla="*/ 185 h 578"/>
                <a:gd name="T28" fmla="*/ 143 w 470"/>
                <a:gd name="T29" fmla="*/ 196 h 578"/>
                <a:gd name="T30" fmla="*/ 158 w 470"/>
                <a:gd name="T31" fmla="*/ 208 h 578"/>
                <a:gd name="T32" fmla="*/ 173 w 470"/>
                <a:gd name="T33" fmla="*/ 219 h 578"/>
                <a:gd name="T34" fmla="*/ 187 w 470"/>
                <a:gd name="T35" fmla="*/ 231 h 578"/>
                <a:gd name="T36" fmla="*/ 202 w 470"/>
                <a:gd name="T37" fmla="*/ 246 h 578"/>
                <a:gd name="T38" fmla="*/ 215 w 470"/>
                <a:gd name="T39" fmla="*/ 259 h 578"/>
                <a:gd name="T40" fmla="*/ 230 w 470"/>
                <a:gd name="T41" fmla="*/ 274 h 578"/>
                <a:gd name="T42" fmla="*/ 245 w 470"/>
                <a:gd name="T43" fmla="*/ 291 h 578"/>
                <a:gd name="T44" fmla="*/ 255 w 470"/>
                <a:gd name="T45" fmla="*/ 307 h 578"/>
                <a:gd name="T46" fmla="*/ 263 w 470"/>
                <a:gd name="T47" fmla="*/ 320 h 578"/>
                <a:gd name="T48" fmla="*/ 272 w 470"/>
                <a:gd name="T49" fmla="*/ 333 h 578"/>
                <a:gd name="T50" fmla="*/ 280 w 470"/>
                <a:gd name="T51" fmla="*/ 348 h 578"/>
                <a:gd name="T52" fmla="*/ 289 w 470"/>
                <a:gd name="T53" fmla="*/ 364 h 578"/>
                <a:gd name="T54" fmla="*/ 299 w 470"/>
                <a:gd name="T55" fmla="*/ 381 h 578"/>
                <a:gd name="T56" fmla="*/ 310 w 470"/>
                <a:gd name="T57" fmla="*/ 398 h 578"/>
                <a:gd name="T58" fmla="*/ 320 w 470"/>
                <a:gd name="T59" fmla="*/ 415 h 578"/>
                <a:gd name="T60" fmla="*/ 331 w 470"/>
                <a:gd name="T61" fmla="*/ 432 h 578"/>
                <a:gd name="T62" fmla="*/ 342 w 470"/>
                <a:gd name="T63" fmla="*/ 447 h 578"/>
                <a:gd name="T64" fmla="*/ 354 w 470"/>
                <a:gd name="T65" fmla="*/ 464 h 578"/>
                <a:gd name="T66" fmla="*/ 365 w 470"/>
                <a:gd name="T67" fmla="*/ 481 h 578"/>
                <a:gd name="T68" fmla="*/ 377 w 470"/>
                <a:gd name="T69" fmla="*/ 497 h 578"/>
                <a:gd name="T70" fmla="*/ 388 w 470"/>
                <a:gd name="T71" fmla="*/ 512 h 578"/>
                <a:gd name="T72" fmla="*/ 401 w 470"/>
                <a:gd name="T73" fmla="*/ 527 h 578"/>
                <a:gd name="T74" fmla="*/ 422 w 470"/>
                <a:gd name="T75" fmla="*/ 546 h 578"/>
                <a:gd name="T76" fmla="*/ 436 w 470"/>
                <a:gd name="T77" fmla="*/ 558 h 578"/>
                <a:gd name="T78" fmla="*/ 447 w 470"/>
                <a:gd name="T79" fmla="*/ 567 h 578"/>
                <a:gd name="T80" fmla="*/ 460 w 470"/>
                <a:gd name="T81" fmla="*/ 575 h 578"/>
                <a:gd name="T82" fmla="*/ 295 w 470"/>
                <a:gd name="T83" fmla="*/ 329 h 578"/>
                <a:gd name="T84" fmla="*/ 31 w 470"/>
                <a:gd name="T85" fmla="*/ 44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0" h="578">
                  <a:moveTo>
                    <a:pt x="44" y="8"/>
                  </a:moveTo>
                  <a:lnTo>
                    <a:pt x="40" y="6"/>
                  </a:lnTo>
                  <a:lnTo>
                    <a:pt x="34" y="4"/>
                  </a:lnTo>
                  <a:lnTo>
                    <a:pt x="29" y="2"/>
                  </a:lnTo>
                  <a:lnTo>
                    <a:pt x="25" y="0"/>
                  </a:lnTo>
                  <a:lnTo>
                    <a:pt x="21" y="0"/>
                  </a:lnTo>
                  <a:lnTo>
                    <a:pt x="15" y="0"/>
                  </a:lnTo>
                  <a:lnTo>
                    <a:pt x="12" y="0"/>
                  </a:lnTo>
                  <a:lnTo>
                    <a:pt x="8" y="0"/>
                  </a:lnTo>
                  <a:lnTo>
                    <a:pt x="4" y="2"/>
                  </a:lnTo>
                  <a:lnTo>
                    <a:pt x="2" y="4"/>
                  </a:lnTo>
                  <a:lnTo>
                    <a:pt x="0" y="8"/>
                  </a:lnTo>
                  <a:lnTo>
                    <a:pt x="2" y="14"/>
                  </a:lnTo>
                  <a:lnTo>
                    <a:pt x="2" y="16"/>
                  </a:lnTo>
                  <a:lnTo>
                    <a:pt x="4" y="19"/>
                  </a:lnTo>
                  <a:lnTo>
                    <a:pt x="6" y="23"/>
                  </a:lnTo>
                  <a:lnTo>
                    <a:pt x="8" y="29"/>
                  </a:lnTo>
                  <a:lnTo>
                    <a:pt x="13" y="37"/>
                  </a:lnTo>
                  <a:lnTo>
                    <a:pt x="17" y="44"/>
                  </a:lnTo>
                  <a:lnTo>
                    <a:pt x="21" y="50"/>
                  </a:lnTo>
                  <a:lnTo>
                    <a:pt x="25" y="59"/>
                  </a:lnTo>
                  <a:lnTo>
                    <a:pt x="29" y="65"/>
                  </a:lnTo>
                  <a:lnTo>
                    <a:pt x="33" y="73"/>
                  </a:lnTo>
                  <a:lnTo>
                    <a:pt x="38" y="80"/>
                  </a:lnTo>
                  <a:lnTo>
                    <a:pt x="42" y="88"/>
                  </a:lnTo>
                  <a:lnTo>
                    <a:pt x="46" y="94"/>
                  </a:lnTo>
                  <a:lnTo>
                    <a:pt x="52" y="101"/>
                  </a:lnTo>
                  <a:lnTo>
                    <a:pt x="57" y="109"/>
                  </a:lnTo>
                  <a:lnTo>
                    <a:pt x="63" y="116"/>
                  </a:lnTo>
                  <a:lnTo>
                    <a:pt x="69" y="122"/>
                  </a:lnTo>
                  <a:lnTo>
                    <a:pt x="74" y="132"/>
                  </a:lnTo>
                  <a:lnTo>
                    <a:pt x="78" y="135"/>
                  </a:lnTo>
                  <a:lnTo>
                    <a:pt x="82" y="139"/>
                  </a:lnTo>
                  <a:lnTo>
                    <a:pt x="86" y="145"/>
                  </a:lnTo>
                  <a:lnTo>
                    <a:pt x="90" y="149"/>
                  </a:lnTo>
                  <a:lnTo>
                    <a:pt x="99" y="156"/>
                  </a:lnTo>
                  <a:lnTo>
                    <a:pt x="107" y="166"/>
                  </a:lnTo>
                  <a:lnTo>
                    <a:pt x="110" y="170"/>
                  </a:lnTo>
                  <a:lnTo>
                    <a:pt x="116" y="173"/>
                  </a:lnTo>
                  <a:lnTo>
                    <a:pt x="120" y="177"/>
                  </a:lnTo>
                  <a:lnTo>
                    <a:pt x="124" y="181"/>
                  </a:lnTo>
                  <a:lnTo>
                    <a:pt x="129" y="185"/>
                  </a:lnTo>
                  <a:lnTo>
                    <a:pt x="133" y="189"/>
                  </a:lnTo>
                  <a:lnTo>
                    <a:pt x="139" y="193"/>
                  </a:lnTo>
                  <a:lnTo>
                    <a:pt x="143" y="196"/>
                  </a:lnTo>
                  <a:lnTo>
                    <a:pt x="148" y="198"/>
                  </a:lnTo>
                  <a:lnTo>
                    <a:pt x="152" y="204"/>
                  </a:lnTo>
                  <a:lnTo>
                    <a:pt x="158" y="208"/>
                  </a:lnTo>
                  <a:lnTo>
                    <a:pt x="164" y="212"/>
                  </a:lnTo>
                  <a:lnTo>
                    <a:pt x="168" y="215"/>
                  </a:lnTo>
                  <a:lnTo>
                    <a:pt x="173" y="219"/>
                  </a:lnTo>
                  <a:lnTo>
                    <a:pt x="177" y="223"/>
                  </a:lnTo>
                  <a:lnTo>
                    <a:pt x="181" y="227"/>
                  </a:lnTo>
                  <a:lnTo>
                    <a:pt x="187" y="231"/>
                  </a:lnTo>
                  <a:lnTo>
                    <a:pt x="192" y="236"/>
                  </a:lnTo>
                  <a:lnTo>
                    <a:pt x="196" y="240"/>
                  </a:lnTo>
                  <a:lnTo>
                    <a:pt x="202" y="246"/>
                  </a:lnTo>
                  <a:lnTo>
                    <a:pt x="206" y="250"/>
                  </a:lnTo>
                  <a:lnTo>
                    <a:pt x="211" y="253"/>
                  </a:lnTo>
                  <a:lnTo>
                    <a:pt x="215" y="259"/>
                  </a:lnTo>
                  <a:lnTo>
                    <a:pt x="221" y="265"/>
                  </a:lnTo>
                  <a:lnTo>
                    <a:pt x="226" y="269"/>
                  </a:lnTo>
                  <a:lnTo>
                    <a:pt x="230" y="274"/>
                  </a:lnTo>
                  <a:lnTo>
                    <a:pt x="236" y="280"/>
                  </a:lnTo>
                  <a:lnTo>
                    <a:pt x="242" y="286"/>
                  </a:lnTo>
                  <a:lnTo>
                    <a:pt x="245" y="291"/>
                  </a:lnTo>
                  <a:lnTo>
                    <a:pt x="251" y="299"/>
                  </a:lnTo>
                  <a:lnTo>
                    <a:pt x="253" y="303"/>
                  </a:lnTo>
                  <a:lnTo>
                    <a:pt x="255" y="307"/>
                  </a:lnTo>
                  <a:lnTo>
                    <a:pt x="259" y="310"/>
                  </a:lnTo>
                  <a:lnTo>
                    <a:pt x="261" y="316"/>
                  </a:lnTo>
                  <a:lnTo>
                    <a:pt x="263" y="320"/>
                  </a:lnTo>
                  <a:lnTo>
                    <a:pt x="266" y="324"/>
                  </a:lnTo>
                  <a:lnTo>
                    <a:pt x="268" y="327"/>
                  </a:lnTo>
                  <a:lnTo>
                    <a:pt x="272" y="333"/>
                  </a:lnTo>
                  <a:lnTo>
                    <a:pt x="274" y="337"/>
                  </a:lnTo>
                  <a:lnTo>
                    <a:pt x="278" y="343"/>
                  </a:lnTo>
                  <a:lnTo>
                    <a:pt x="280" y="348"/>
                  </a:lnTo>
                  <a:lnTo>
                    <a:pt x="284" y="354"/>
                  </a:lnTo>
                  <a:lnTo>
                    <a:pt x="287" y="358"/>
                  </a:lnTo>
                  <a:lnTo>
                    <a:pt x="289" y="364"/>
                  </a:lnTo>
                  <a:lnTo>
                    <a:pt x="293" y="369"/>
                  </a:lnTo>
                  <a:lnTo>
                    <a:pt x="295" y="375"/>
                  </a:lnTo>
                  <a:lnTo>
                    <a:pt x="299" y="381"/>
                  </a:lnTo>
                  <a:lnTo>
                    <a:pt x="303" y="386"/>
                  </a:lnTo>
                  <a:lnTo>
                    <a:pt x="306" y="390"/>
                  </a:lnTo>
                  <a:lnTo>
                    <a:pt x="310" y="398"/>
                  </a:lnTo>
                  <a:lnTo>
                    <a:pt x="312" y="402"/>
                  </a:lnTo>
                  <a:lnTo>
                    <a:pt x="316" y="409"/>
                  </a:lnTo>
                  <a:lnTo>
                    <a:pt x="320" y="415"/>
                  </a:lnTo>
                  <a:lnTo>
                    <a:pt x="323" y="421"/>
                  </a:lnTo>
                  <a:lnTo>
                    <a:pt x="327" y="426"/>
                  </a:lnTo>
                  <a:lnTo>
                    <a:pt x="331" y="432"/>
                  </a:lnTo>
                  <a:lnTo>
                    <a:pt x="335" y="438"/>
                  </a:lnTo>
                  <a:lnTo>
                    <a:pt x="339" y="443"/>
                  </a:lnTo>
                  <a:lnTo>
                    <a:pt x="342" y="447"/>
                  </a:lnTo>
                  <a:lnTo>
                    <a:pt x="346" y="455"/>
                  </a:lnTo>
                  <a:lnTo>
                    <a:pt x="350" y="459"/>
                  </a:lnTo>
                  <a:lnTo>
                    <a:pt x="354" y="464"/>
                  </a:lnTo>
                  <a:lnTo>
                    <a:pt x="358" y="470"/>
                  </a:lnTo>
                  <a:lnTo>
                    <a:pt x="361" y="476"/>
                  </a:lnTo>
                  <a:lnTo>
                    <a:pt x="365" y="481"/>
                  </a:lnTo>
                  <a:lnTo>
                    <a:pt x="369" y="487"/>
                  </a:lnTo>
                  <a:lnTo>
                    <a:pt x="373" y="493"/>
                  </a:lnTo>
                  <a:lnTo>
                    <a:pt x="377" y="497"/>
                  </a:lnTo>
                  <a:lnTo>
                    <a:pt x="380" y="502"/>
                  </a:lnTo>
                  <a:lnTo>
                    <a:pt x="384" y="508"/>
                  </a:lnTo>
                  <a:lnTo>
                    <a:pt x="388" y="512"/>
                  </a:lnTo>
                  <a:lnTo>
                    <a:pt x="392" y="518"/>
                  </a:lnTo>
                  <a:lnTo>
                    <a:pt x="398" y="521"/>
                  </a:lnTo>
                  <a:lnTo>
                    <a:pt x="401" y="527"/>
                  </a:lnTo>
                  <a:lnTo>
                    <a:pt x="409" y="535"/>
                  </a:lnTo>
                  <a:lnTo>
                    <a:pt x="419" y="542"/>
                  </a:lnTo>
                  <a:lnTo>
                    <a:pt x="422" y="546"/>
                  </a:lnTo>
                  <a:lnTo>
                    <a:pt x="426" y="550"/>
                  </a:lnTo>
                  <a:lnTo>
                    <a:pt x="430" y="554"/>
                  </a:lnTo>
                  <a:lnTo>
                    <a:pt x="436" y="558"/>
                  </a:lnTo>
                  <a:lnTo>
                    <a:pt x="439" y="561"/>
                  </a:lnTo>
                  <a:lnTo>
                    <a:pt x="443" y="563"/>
                  </a:lnTo>
                  <a:lnTo>
                    <a:pt x="447" y="567"/>
                  </a:lnTo>
                  <a:lnTo>
                    <a:pt x="453" y="569"/>
                  </a:lnTo>
                  <a:lnTo>
                    <a:pt x="457" y="571"/>
                  </a:lnTo>
                  <a:lnTo>
                    <a:pt x="460" y="575"/>
                  </a:lnTo>
                  <a:lnTo>
                    <a:pt x="466" y="577"/>
                  </a:lnTo>
                  <a:lnTo>
                    <a:pt x="470" y="578"/>
                  </a:lnTo>
                  <a:lnTo>
                    <a:pt x="295" y="329"/>
                  </a:lnTo>
                  <a:lnTo>
                    <a:pt x="156" y="124"/>
                  </a:lnTo>
                  <a:lnTo>
                    <a:pt x="223" y="75"/>
                  </a:lnTo>
                  <a:lnTo>
                    <a:pt x="31" y="44"/>
                  </a:lnTo>
                  <a:lnTo>
                    <a:pt x="44" y="8"/>
                  </a:lnTo>
                  <a:lnTo>
                    <a:pt x="44" y="8"/>
                  </a:lnTo>
                  <a:close/>
                </a:path>
              </a:pathLst>
            </a:custGeom>
            <a:solidFill>
              <a:srgbClr val="FF5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2" name="Freeform 616"/>
            <p:cNvSpPr>
              <a:spLocks/>
            </p:cNvSpPr>
            <p:nvPr/>
          </p:nvSpPr>
          <p:spPr bwMode="auto">
            <a:xfrm>
              <a:off x="4810" y="3437"/>
              <a:ext cx="98" cy="309"/>
            </a:xfrm>
            <a:custGeom>
              <a:avLst/>
              <a:gdLst>
                <a:gd name="T0" fmla="*/ 82 w 196"/>
                <a:gd name="T1" fmla="*/ 0 h 620"/>
                <a:gd name="T2" fmla="*/ 86 w 196"/>
                <a:gd name="T3" fmla="*/ 4 h 620"/>
                <a:gd name="T4" fmla="*/ 97 w 196"/>
                <a:gd name="T5" fmla="*/ 15 h 620"/>
                <a:gd name="T6" fmla="*/ 105 w 196"/>
                <a:gd name="T7" fmla="*/ 25 h 620"/>
                <a:gd name="T8" fmla="*/ 115 w 196"/>
                <a:gd name="T9" fmla="*/ 36 h 620"/>
                <a:gd name="T10" fmla="*/ 122 w 196"/>
                <a:gd name="T11" fmla="*/ 48 h 620"/>
                <a:gd name="T12" fmla="*/ 134 w 196"/>
                <a:gd name="T13" fmla="*/ 63 h 620"/>
                <a:gd name="T14" fmla="*/ 143 w 196"/>
                <a:gd name="T15" fmla="*/ 78 h 620"/>
                <a:gd name="T16" fmla="*/ 147 w 196"/>
                <a:gd name="T17" fmla="*/ 88 h 620"/>
                <a:gd name="T18" fmla="*/ 153 w 196"/>
                <a:gd name="T19" fmla="*/ 97 h 620"/>
                <a:gd name="T20" fmla="*/ 156 w 196"/>
                <a:gd name="T21" fmla="*/ 107 h 620"/>
                <a:gd name="T22" fmla="*/ 162 w 196"/>
                <a:gd name="T23" fmla="*/ 116 h 620"/>
                <a:gd name="T24" fmla="*/ 166 w 196"/>
                <a:gd name="T25" fmla="*/ 126 h 620"/>
                <a:gd name="T26" fmla="*/ 172 w 196"/>
                <a:gd name="T27" fmla="*/ 137 h 620"/>
                <a:gd name="T28" fmla="*/ 174 w 196"/>
                <a:gd name="T29" fmla="*/ 148 h 620"/>
                <a:gd name="T30" fmla="*/ 177 w 196"/>
                <a:gd name="T31" fmla="*/ 160 h 620"/>
                <a:gd name="T32" fmla="*/ 181 w 196"/>
                <a:gd name="T33" fmla="*/ 171 h 620"/>
                <a:gd name="T34" fmla="*/ 185 w 196"/>
                <a:gd name="T35" fmla="*/ 185 h 620"/>
                <a:gd name="T36" fmla="*/ 187 w 196"/>
                <a:gd name="T37" fmla="*/ 196 h 620"/>
                <a:gd name="T38" fmla="*/ 189 w 196"/>
                <a:gd name="T39" fmla="*/ 209 h 620"/>
                <a:gd name="T40" fmla="*/ 191 w 196"/>
                <a:gd name="T41" fmla="*/ 223 h 620"/>
                <a:gd name="T42" fmla="*/ 193 w 196"/>
                <a:gd name="T43" fmla="*/ 236 h 620"/>
                <a:gd name="T44" fmla="*/ 193 w 196"/>
                <a:gd name="T45" fmla="*/ 247 h 620"/>
                <a:gd name="T46" fmla="*/ 193 w 196"/>
                <a:gd name="T47" fmla="*/ 262 h 620"/>
                <a:gd name="T48" fmla="*/ 194 w 196"/>
                <a:gd name="T49" fmla="*/ 276 h 620"/>
                <a:gd name="T50" fmla="*/ 194 w 196"/>
                <a:gd name="T51" fmla="*/ 293 h 620"/>
                <a:gd name="T52" fmla="*/ 194 w 196"/>
                <a:gd name="T53" fmla="*/ 306 h 620"/>
                <a:gd name="T54" fmla="*/ 196 w 196"/>
                <a:gd name="T55" fmla="*/ 321 h 620"/>
                <a:gd name="T56" fmla="*/ 196 w 196"/>
                <a:gd name="T57" fmla="*/ 339 h 620"/>
                <a:gd name="T58" fmla="*/ 196 w 196"/>
                <a:gd name="T59" fmla="*/ 354 h 620"/>
                <a:gd name="T60" fmla="*/ 196 w 196"/>
                <a:gd name="T61" fmla="*/ 371 h 620"/>
                <a:gd name="T62" fmla="*/ 196 w 196"/>
                <a:gd name="T63" fmla="*/ 386 h 620"/>
                <a:gd name="T64" fmla="*/ 196 w 196"/>
                <a:gd name="T65" fmla="*/ 403 h 620"/>
                <a:gd name="T66" fmla="*/ 196 w 196"/>
                <a:gd name="T67" fmla="*/ 418 h 620"/>
                <a:gd name="T68" fmla="*/ 194 w 196"/>
                <a:gd name="T69" fmla="*/ 434 h 620"/>
                <a:gd name="T70" fmla="*/ 194 w 196"/>
                <a:gd name="T71" fmla="*/ 449 h 620"/>
                <a:gd name="T72" fmla="*/ 194 w 196"/>
                <a:gd name="T73" fmla="*/ 466 h 620"/>
                <a:gd name="T74" fmla="*/ 194 w 196"/>
                <a:gd name="T75" fmla="*/ 481 h 620"/>
                <a:gd name="T76" fmla="*/ 194 w 196"/>
                <a:gd name="T77" fmla="*/ 494 h 620"/>
                <a:gd name="T78" fmla="*/ 193 w 196"/>
                <a:gd name="T79" fmla="*/ 508 h 620"/>
                <a:gd name="T80" fmla="*/ 193 w 196"/>
                <a:gd name="T81" fmla="*/ 521 h 620"/>
                <a:gd name="T82" fmla="*/ 193 w 196"/>
                <a:gd name="T83" fmla="*/ 534 h 620"/>
                <a:gd name="T84" fmla="*/ 193 w 196"/>
                <a:gd name="T85" fmla="*/ 546 h 620"/>
                <a:gd name="T86" fmla="*/ 193 w 196"/>
                <a:gd name="T87" fmla="*/ 557 h 620"/>
                <a:gd name="T88" fmla="*/ 193 w 196"/>
                <a:gd name="T89" fmla="*/ 569 h 620"/>
                <a:gd name="T90" fmla="*/ 193 w 196"/>
                <a:gd name="T91" fmla="*/ 578 h 620"/>
                <a:gd name="T92" fmla="*/ 191 w 196"/>
                <a:gd name="T93" fmla="*/ 588 h 620"/>
                <a:gd name="T94" fmla="*/ 191 w 196"/>
                <a:gd name="T95" fmla="*/ 595 h 620"/>
                <a:gd name="T96" fmla="*/ 191 w 196"/>
                <a:gd name="T97" fmla="*/ 608 h 620"/>
                <a:gd name="T98" fmla="*/ 191 w 196"/>
                <a:gd name="T99" fmla="*/ 616 h 620"/>
                <a:gd name="T100" fmla="*/ 191 w 196"/>
                <a:gd name="T101" fmla="*/ 620 h 620"/>
                <a:gd name="T102" fmla="*/ 99 w 196"/>
                <a:gd name="T103" fmla="*/ 150 h 620"/>
                <a:gd name="T104" fmla="*/ 65 w 196"/>
                <a:gd name="T105" fmla="*/ 5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620">
                  <a:moveTo>
                    <a:pt x="65" y="53"/>
                  </a:moveTo>
                  <a:lnTo>
                    <a:pt x="82" y="0"/>
                  </a:lnTo>
                  <a:lnTo>
                    <a:pt x="82" y="0"/>
                  </a:lnTo>
                  <a:lnTo>
                    <a:pt x="86" y="4"/>
                  </a:lnTo>
                  <a:lnTo>
                    <a:pt x="90" y="8"/>
                  </a:lnTo>
                  <a:lnTo>
                    <a:pt x="97" y="15"/>
                  </a:lnTo>
                  <a:lnTo>
                    <a:pt x="101" y="19"/>
                  </a:lnTo>
                  <a:lnTo>
                    <a:pt x="105" y="25"/>
                  </a:lnTo>
                  <a:lnTo>
                    <a:pt x="109" y="29"/>
                  </a:lnTo>
                  <a:lnTo>
                    <a:pt x="115" y="36"/>
                  </a:lnTo>
                  <a:lnTo>
                    <a:pt x="118" y="40"/>
                  </a:lnTo>
                  <a:lnTo>
                    <a:pt x="122" y="48"/>
                  </a:lnTo>
                  <a:lnTo>
                    <a:pt x="128" y="55"/>
                  </a:lnTo>
                  <a:lnTo>
                    <a:pt x="134" y="63"/>
                  </a:lnTo>
                  <a:lnTo>
                    <a:pt x="139" y="70"/>
                  </a:lnTo>
                  <a:lnTo>
                    <a:pt x="143" y="78"/>
                  </a:lnTo>
                  <a:lnTo>
                    <a:pt x="145" y="82"/>
                  </a:lnTo>
                  <a:lnTo>
                    <a:pt x="147" y="88"/>
                  </a:lnTo>
                  <a:lnTo>
                    <a:pt x="151" y="91"/>
                  </a:lnTo>
                  <a:lnTo>
                    <a:pt x="153" y="97"/>
                  </a:lnTo>
                  <a:lnTo>
                    <a:pt x="155" y="101"/>
                  </a:lnTo>
                  <a:lnTo>
                    <a:pt x="156" y="107"/>
                  </a:lnTo>
                  <a:lnTo>
                    <a:pt x="158" y="110"/>
                  </a:lnTo>
                  <a:lnTo>
                    <a:pt x="162" y="116"/>
                  </a:lnTo>
                  <a:lnTo>
                    <a:pt x="164" y="120"/>
                  </a:lnTo>
                  <a:lnTo>
                    <a:pt x="166" y="126"/>
                  </a:lnTo>
                  <a:lnTo>
                    <a:pt x="168" y="131"/>
                  </a:lnTo>
                  <a:lnTo>
                    <a:pt x="172" y="137"/>
                  </a:lnTo>
                  <a:lnTo>
                    <a:pt x="172" y="143"/>
                  </a:lnTo>
                  <a:lnTo>
                    <a:pt x="174" y="148"/>
                  </a:lnTo>
                  <a:lnTo>
                    <a:pt x="175" y="154"/>
                  </a:lnTo>
                  <a:lnTo>
                    <a:pt x="177" y="160"/>
                  </a:lnTo>
                  <a:lnTo>
                    <a:pt x="179" y="165"/>
                  </a:lnTo>
                  <a:lnTo>
                    <a:pt x="181" y="171"/>
                  </a:lnTo>
                  <a:lnTo>
                    <a:pt x="183" y="177"/>
                  </a:lnTo>
                  <a:lnTo>
                    <a:pt x="185" y="185"/>
                  </a:lnTo>
                  <a:lnTo>
                    <a:pt x="185" y="188"/>
                  </a:lnTo>
                  <a:lnTo>
                    <a:pt x="187" y="196"/>
                  </a:lnTo>
                  <a:lnTo>
                    <a:pt x="189" y="202"/>
                  </a:lnTo>
                  <a:lnTo>
                    <a:pt x="189" y="209"/>
                  </a:lnTo>
                  <a:lnTo>
                    <a:pt x="189" y="215"/>
                  </a:lnTo>
                  <a:lnTo>
                    <a:pt x="191" y="223"/>
                  </a:lnTo>
                  <a:lnTo>
                    <a:pt x="191" y="228"/>
                  </a:lnTo>
                  <a:lnTo>
                    <a:pt x="193" y="236"/>
                  </a:lnTo>
                  <a:lnTo>
                    <a:pt x="193" y="242"/>
                  </a:lnTo>
                  <a:lnTo>
                    <a:pt x="193" y="247"/>
                  </a:lnTo>
                  <a:lnTo>
                    <a:pt x="193" y="255"/>
                  </a:lnTo>
                  <a:lnTo>
                    <a:pt x="193" y="262"/>
                  </a:lnTo>
                  <a:lnTo>
                    <a:pt x="193" y="270"/>
                  </a:lnTo>
                  <a:lnTo>
                    <a:pt x="194" y="276"/>
                  </a:lnTo>
                  <a:lnTo>
                    <a:pt x="194" y="283"/>
                  </a:lnTo>
                  <a:lnTo>
                    <a:pt x="194" y="293"/>
                  </a:lnTo>
                  <a:lnTo>
                    <a:pt x="194" y="299"/>
                  </a:lnTo>
                  <a:lnTo>
                    <a:pt x="194" y="306"/>
                  </a:lnTo>
                  <a:lnTo>
                    <a:pt x="194" y="314"/>
                  </a:lnTo>
                  <a:lnTo>
                    <a:pt x="196" y="321"/>
                  </a:lnTo>
                  <a:lnTo>
                    <a:pt x="196" y="329"/>
                  </a:lnTo>
                  <a:lnTo>
                    <a:pt x="196" y="339"/>
                  </a:lnTo>
                  <a:lnTo>
                    <a:pt x="196" y="346"/>
                  </a:lnTo>
                  <a:lnTo>
                    <a:pt x="196" y="354"/>
                  </a:lnTo>
                  <a:lnTo>
                    <a:pt x="196" y="361"/>
                  </a:lnTo>
                  <a:lnTo>
                    <a:pt x="196" y="371"/>
                  </a:lnTo>
                  <a:lnTo>
                    <a:pt x="196" y="378"/>
                  </a:lnTo>
                  <a:lnTo>
                    <a:pt x="196" y="386"/>
                  </a:lnTo>
                  <a:lnTo>
                    <a:pt x="196" y="394"/>
                  </a:lnTo>
                  <a:lnTo>
                    <a:pt x="196" y="403"/>
                  </a:lnTo>
                  <a:lnTo>
                    <a:pt x="196" y="411"/>
                  </a:lnTo>
                  <a:lnTo>
                    <a:pt x="196" y="418"/>
                  </a:lnTo>
                  <a:lnTo>
                    <a:pt x="194" y="426"/>
                  </a:lnTo>
                  <a:lnTo>
                    <a:pt x="194" y="434"/>
                  </a:lnTo>
                  <a:lnTo>
                    <a:pt x="194" y="441"/>
                  </a:lnTo>
                  <a:lnTo>
                    <a:pt x="194" y="449"/>
                  </a:lnTo>
                  <a:lnTo>
                    <a:pt x="194" y="456"/>
                  </a:lnTo>
                  <a:lnTo>
                    <a:pt x="194" y="466"/>
                  </a:lnTo>
                  <a:lnTo>
                    <a:pt x="194" y="472"/>
                  </a:lnTo>
                  <a:lnTo>
                    <a:pt x="194" y="481"/>
                  </a:lnTo>
                  <a:lnTo>
                    <a:pt x="194" y="487"/>
                  </a:lnTo>
                  <a:lnTo>
                    <a:pt x="194" y="494"/>
                  </a:lnTo>
                  <a:lnTo>
                    <a:pt x="193" y="502"/>
                  </a:lnTo>
                  <a:lnTo>
                    <a:pt x="193" y="508"/>
                  </a:lnTo>
                  <a:lnTo>
                    <a:pt x="193" y="515"/>
                  </a:lnTo>
                  <a:lnTo>
                    <a:pt x="193" y="521"/>
                  </a:lnTo>
                  <a:lnTo>
                    <a:pt x="193" y="529"/>
                  </a:lnTo>
                  <a:lnTo>
                    <a:pt x="193" y="534"/>
                  </a:lnTo>
                  <a:lnTo>
                    <a:pt x="193" y="540"/>
                  </a:lnTo>
                  <a:lnTo>
                    <a:pt x="193" y="546"/>
                  </a:lnTo>
                  <a:lnTo>
                    <a:pt x="193" y="551"/>
                  </a:lnTo>
                  <a:lnTo>
                    <a:pt x="193" y="557"/>
                  </a:lnTo>
                  <a:lnTo>
                    <a:pt x="193" y="563"/>
                  </a:lnTo>
                  <a:lnTo>
                    <a:pt x="193" y="569"/>
                  </a:lnTo>
                  <a:lnTo>
                    <a:pt x="193" y="572"/>
                  </a:lnTo>
                  <a:lnTo>
                    <a:pt x="193" y="578"/>
                  </a:lnTo>
                  <a:lnTo>
                    <a:pt x="191" y="582"/>
                  </a:lnTo>
                  <a:lnTo>
                    <a:pt x="191" y="588"/>
                  </a:lnTo>
                  <a:lnTo>
                    <a:pt x="191" y="591"/>
                  </a:lnTo>
                  <a:lnTo>
                    <a:pt x="191" y="595"/>
                  </a:lnTo>
                  <a:lnTo>
                    <a:pt x="191" y="603"/>
                  </a:lnTo>
                  <a:lnTo>
                    <a:pt x="191" y="608"/>
                  </a:lnTo>
                  <a:lnTo>
                    <a:pt x="191" y="612"/>
                  </a:lnTo>
                  <a:lnTo>
                    <a:pt x="191" y="616"/>
                  </a:lnTo>
                  <a:lnTo>
                    <a:pt x="191" y="618"/>
                  </a:lnTo>
                  <a:lnTo>
                    <a:pt x="191" y="620"/>
                  </a:lnTo>
                  <a:lnTo>
                    <a:pt x="162" y="316"/>
                  </a:lnTo>
                  <a:lnTo>
                    <a:pt x="99" y="150"/>
                  </a:lnTo>
                  <a:lnTo>
                    <a:pt x="0" y="150"/>
                  </a:lnTo>
                  <a:lnTo>
                    <a:pt x="65" y="53"/>
                  </a:lnTo>
                  <a:lnTo>
                    <a:pt x="65" y="53"/>
                  </a:lnTo>
                  <a:close/>
                </a:path>
              </a:pathLst>
            </a:custGeom>
            <a:solidFill>
              <a:srgbClr val="E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3" name="Freeform 617"/>
            <p:cNvSpPr>
              <a:spLocks/>
            </p:cNvSpPr>
            <p:nvPr/>
          </p:nvSpPr>
          <p:spPr bwMode="auto">
            <a:xfrm>
              <a:off x="4734" y="2916"/>
              <a:ext cx="114" cy="147"/>
            </a:xfrm>
            <a:custGeom>
              <a:avLst/>
              <a:gdLst>
                <a:gd name="T0" fmla="*/ 227 w 229"/>
                <a:gd name="T1" fmla="*/ 10 h 295"/>
                <a:gd name="T2" fmla="*/ 223 w 229"/>
                <a:gd name="T3" fmla="*/ 17 h 295"/>
                <a:gd name="T4" fmla="*/ 221 w 229"/>
                <a:gd name="T5" fmla="*/ 21 h 295"/>
                <a:gd name="T6" fmla="*/ 221 w 229"/>
                <a:gd name="T7" fmla="*/ 31 h 295"/>
                <a:gd name="T8" fmla="*/ 221 w 229"/>
                <a:gd name="T9" fmla="*/ 42 h 295"/>
                <a:gd name="T10" fmla="*/ 221 w 229"/>
                <a:gd name="T11" fmla="*/ 55 h 295"/>
                <a:gd name="T12" fmla="*/ 221 w 229"/>
                <a:gd name="T13" fmla="*/ 67 h 295"/>
                <a:gd name="T14" fmla="*/ 219 w 229"/>
                <a:gd name="T15" fmla="*/ 76 h 295"/>
                <a:gd name="T16" fmla="*/ 217 w 229"/>
                <a:gd name="T17" fmla="*/ 86 h 295"/>
                <a:gd name="T18" fmla="*/ 215 w 229"/>
                <a:gd name="T19" fmla="*/ 97 h 295"/>
                <a:gd name="T20" fmla="*/ 211 w 229"/>
                <a:gd name="T21" fmla="*/ 109 h 295"/>
                <a:gd name="T22" fmla="*/ 208 w 229"/>
                <a:gd name="T23" fmla="*/ 116 h 295"/>
                <a:gd name="T24" fmla="*/ 206 w 229"/>
                <a:gd name="T25" fmla="*/ 128 h 295"/>
                <a:gd name="T26" fmla="*/ 200 w 229"/>
                <a:gd name="T27" fmla="*/ 137 h 295"/>
                <a:gd name="T28" fmla="*/ 192 w 229"/>
                <a:gd name="T29" fmla="*/ 150 h 295"/>
                <a:gd name="T30" fmla="*/ 183 w 229"/>
                <a:gd name="T31" fmla="*/ 164 h 295"/>
                <a:gd name="T32" fmla="*/ 171 w 229"/>
                <a:gd name="T33" fmla="*/ 177 h 295"/>
                <a:gd name="T34" fmla="*/ 156 w 229"/>
                <a:gd name="T35" fmla="*/ 188 h 295"/>
                <a:gd name="T36" fmla="*/ 143 w 229"/>
                <a:gd name="T37" fmla="*/ 196 h 295"/>
                <a:gd name="T38" fmla="*/ 135 w 229"/>
                <a:gd name="T39" fmla="*/ 200 h 295"/>
                <a:gd name="T40" fmla="*/ 126 w 229"/>
                <a:gd name="T41" fmla="*/ 204 h 295"/>
                <a:gd name="T42" fmla="*/ 114 w 229"/>
                <a:gd name="T43" fmla="*/ 207 h 295"/>
                <a:gd name="T44" fmla="*/ 105 w 229"/>
                <a:gd name="T45" fmla="*/ 209 h 295"/>
                <a:gd name="T46" fmla="*/ 95 w 229"/>
                <a:gd name="T47" fmla="*/ 211 h 295"/>
                <a:gd name="T48" fmla="*/ 82 w 229"/>
                <a:gd name="T49" fmla="*/ 213 h 295"/>
                <a:gd name="T50" fmla="*/ 69 w 229"/>
                <a:gd name="T51" fmla="*/ 215 h 295"/>
                <a:gd name="T52" fmla="*/ 59 w 229"/>
                <a:gd name="T53" fmla="*/ 217 h 295"/>
                <a:gd name="T54" fmla="*/ 52 w 229"/>
                <a:gd name="T55" fmla="*/ 219 h 295"/>
                <a:gd name="T56" fmla="*/ 48 w 229"/>
                <a:gd name="T57" fmla="*/ 219 h 295"/>
                <a:gd name="T58" fmla="*/ 14 w 229"/>
                <a:gd name="T59" fmla="*/ 295 h 295"/>
                <a:gd name="T60" fmla="*/ 12 w 229"/>
                <a:gd name="T61" fmla="*/ 289 h 295"/>
                <a:gd name="T62" fmla="*/ 12 w 229"/>
                <a:gd name="T63" fmla="*/ 276 h 295"/>
                <a:gd name="T64" fmla="*/ 10 w 229"/>
                <a:gd name="T65" fmla="*/ 268 h 295"/>
                <a:gd name="T66" fmla="*/ 8 w 229"/>
                <a:gd name="T67" fmla="*/ 259 h 295"/>
                <a:gd name="T68" fmla="*/ 8 w 229"/>
                <a:gd name="T69" fmla="*/ 247 h 295"/>
                <a:gd name="T70" fmla="*/ 6 w 229"/>
                <a:gd name="T71" fmla="*/ 238 h 295"/>
                <a:gd name="T72" fmla="*/ 4 w 229"/>
                <a:gd name="T73" fmla="*/ 226 h 295"/>
                <a:gd name="T74" fmla="*/ 4 w 229"/>
                <a:gd name="T75" fmla="*/ 215 h 295"/>
                <a:gd name="T76" fmla="*/ 2 w 229"/>
                <a:gd name="T77" fmla="*/ 204 h 295"/>
                <a:gd name="T78" fmla="*/ 2 w 229"/>
                <a:gd name="T79" fmla="*/ 196 h 295"/>
                <a:gd name="T80" fmla="*/ 2 w 229"/>
                <a:gd name="T81" fmla="*/ 186 h 295"/>
                <a:gd name="T82" fmla="*/ 0 w 229"/>
                <a:gd name="T83" fmla="*/ 181 h 295"/>
                <a:gd name="T84" fmla="*/ 2 w 229"/>
                <a:gd name="T85" fmla="*/ 173 h 295"/>
                <a:gd name="T86" fmla="*/ 6 w 229"/>
                <a:gd name="T87" fmla="*/ 164 h 295"/>
                <a:gd name="T88" fmla="*/ 16 w 229"/>
                <a:gd name="T89" fmla="*/ 158 h 295"/>
                <a:gd name="T90" fmla="*/ 25 w 229"/>
                <a:gd name="T91" fmla="*/ 154 h 295"/>
                <a:gd name="T92" fmla="*/ 29 w 229"/>
                <a:gd name="T93" fmla="*/ 152 h 295"/>
                <a:gd name="T94" fmla="*/ 164 w 229"/>
                <a:gd name="T95" fmla="*/ 175 h 295"/>
                <a:gd name="T96" fmla="*/ 210 w 229"/>
                <a:gd name="T97" fmla="*/ 93 h 295"/>
                <a:gd name="T98" fmla="*/ 208 w 229"/>
                <a:gd name="T99" fmla="*/ 88 h 295"/>
                <a:gd name="T100" fmla="*/ 204 w 229"/>
                <a:gd name="T101" fmla="*/ 76 h 295"/>
                <a:gd name="T102" fmla="*/ 202 w 229"/>
                <a:gd name="T103" fmla="*/ 63 h 295"/>
                <a:gd name="T104" fmla="*/ 198 w 229"/>
                <a:gd name="T105" fmla="*/ 48 h 295"/>
                <a:gd name="T106" fmla="*/ 196 w 229"/>
                <a:gd name="T107" fmla="*/ 32 h 295"/>
                <a:gd name="T108" fmla="*/ 196 w 229"/>
                <a:gd name="T109" fmla="*/ 19 h 295"/>
                <a:gd name="T110" fmla="*/ 198 w 229"/>
                <a:gd name="T111" fmla="*/ 10 h 295"/>
                <a:gd name="T112" fmla="*/ 206 w 229"/>
                <a:gd name="T113" fmla="*/ 2 h 295"/>
                <a:gd name="T114" fmla="*/ 215 w 229"/>
                <a:gd name="T115" fmla="*/ 0 h 295"/>
                <a:gd name="T116" fmla="*/ 225 w 229"/>
                <a:gd name="T117" fmla="*/ 8 h 295"/>
                <a:gd name="T118" fmla="*/ 229 w 229"/>
                <a:gd name="T119" fmla="*/ 1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9" h="295">
                  <a:moveTo>
                    <a:pt x="229" y="10"/>
                  </a:moveTo>
                  <a:lnTo>
                    <a:pt x="227" y="10"/>
                  </a:lnTo>
                  <a:lnTo>
                    <a:pt x="225" y="15"/>
                  </a:lnTo>
                  <a:lnTo>
                    <a:pt x="223" y="17"/>
                  </a:lnTo>
                  <a:lnTo>
                    <a:pt x="223" y="19"/>
                  </a:lnTo>
                  <a:lnTo>
                    <a:pt x="221" y="21"/>
                  </a:lnTo>
                  <a:lnTo>
                    <a:pt x="221" y="27"/>
                  </a:lnTo>
                  <a:lnTo>
                    <a:pt x="221" y="31"/>
                  </a:lnTo>
                  <a:lnTo>
                    <a:pt x="221" y="36"/>
                  </a:lnTo>
                  <a:lnTo>
                    <a:pt x="221" y="42"/>
                  </a:lnTo>
                  <a:lnTo>
                    <a:pt x="221" y="50"/>
                  </a:lnTo>
                  <a:lnTo>
                    <a:pt x="221" y="55"/>
                  </a:lnTo>
                  <a:lnTo>
                    <a:pt x="221" y="63"/>
                  </a:lnTo>
                  <a:lnTo>
                    <a:pt x="221" y="67"/>
                  </a:lnTo>
                  <a:lnTo>
                    <a:pt x="221" y="72"/>
                  </a:lnTo>
                  <a:lnTo>
                    <a:pt x="219" y="76"/>
                  </a:lnTo>
                  <a:lnTo>
                    <a:pt x="219" y="82"/>
                  </a:lnTo>
                  <a:lnTo>
                    <a:pt x="217" y="86"/>
                  </a:lnTo>
                  <a:lnTo>
                    <a:pt x="217" y="91"/>
                  </a:lnTo>
                  <a:lnTo>
                    <a:pt x="215" y="97"/>
                  </a:lnTo>
                  <a:lnTo>
                    <a:pt x="213" y="105"/>
                  </a:lnTo>
                  <a:lnTo>
                    <a:pt x="211" y="109"/>
                  </a:lnTo>
                  <a:lnTo>
                    <a:pt x="210" y="112"/>
                  </a:lnTo>
                  <a:lnTo>
                    <a:pt x="208" y="116"/>
                  </a:lnTo>
                  <a:lnTo>
                    <a:pt x="208" y="122"/>
                  </a:lnTo>
                  <a:lnTo>
                    <a:pt x="206" y="128"/>
                  </a:lnTo>
                  <a:lnTo>
                    <a:pt x="204" y="133"/>
                  </a:lnTo>
                  <a:lnTo>
                    <a:pt x="200" y="137"/>
                  </a:lnTo>
                  <a:lnTo>
                    <a:pt x="196" y="145"/>
                  </a:lnTo>
                  <a:lnTo>
                    <a:pt x="192" y="150"/>
                  </a:lnTo>
                  <a:lnTo>
                    <a:pt x="189" y="158"/>
                  </a:lnTo>
                  <a:lnTo>
                    <a:pt x="183" y="164"/>
                  </a:lnTo>
                  <a:lnTo>
                    <a:pt x="177" y="169"/>
                  </a:lnTo>
                  <a:lnTo>
                    <a:pt x="171" y="177"/>
                  </a:lnTo>
                  <a:lnTo>
                    <a:pt x="164" y="183"/>
                  </a:lnTo>
                  <a:lnTo>
                    <a:pt x="156" y="188"/>
                  </a:lnTo>
                  <a:lnTo>
                    <a:pt x="149" y="194"/>
                  </a:lnTo>
                  <a:lnTo>
                    <a:pt x="143" y="196"/>
                  </a:lnTo>
                  <a:lnTo>
                    <a:pt x="139" y="198"/>
                  </a:lnTo>
                  <a:lnTo>
                    <a:pt x="135" y="200"/>
                  </a:lnTo>
                  <a:lnTo>
                    <a:pt x="130" y="204"/>
                  </a:lnTo>
                  <a:lnTo>
                    <a:pt x="126" y="204"/>
                  </a:lnTo>
                  <a:lnTo>
                    <a:pt x="120" y="206"/>
                  </a:lnTo>
                  <a:lnTo>
                    <a:pt x="114" y="207"/>
                  </a:lnTo>
                  <a:lnTo>
                    <a:pt x="111" y="209"/>
                  </a:lnTo>
                  <a:lnTo>
                    <a:pt x="105" y="209"/>
                  </a:lnTo>
                  <a:lnTo>
                    <a:pt x="99" y="211"/>
                  </a:lnTo>
                  <a:lnTo>
                    <a:pt x="95" y="211"/>
                  </a:lnTo>
                  <a:lnTo>
                    <a:pt x="90" y="211"/>
                  </a:lnTo>
                  <a:lnTo>
                    <a:pt x="82" y="213"/>
                  </a:lnTo>
                  <a:lnTo>
                    <a:pt x="76" y="215"/>
                  </a:lnTo>
                  <a:lnTo>
                    <a:pt x="69" y="215"/>
                  </a:lnTo>
                  <a:lnTo>
                    <a:pt x="65" y="215"/>
                  </a:lnTo>
                  <a:lnTo>
                    <a:pt x="59" y="217"/>
                  </a:lnTo>
                  <a:lnTo>
                    <a:pt x="57" y="219"/>
                  </a:lnTo>
                  <a:lnTo>
                    <a:pt x="52" y="219"/>
                  </a:lnTo>
                  <a:lnTo>
                    <a:pt x="48" y="219"/>
                  </a:lnTo>
                  <a:lnTo>
                    <a:pt x="48" y="219"/>
                  </a:lnTo>
                  <a:lnTo>
                    <a:pt x="48" y="219"/>
                  </a:lnTo>
                  <a:lnTo>
                    <a:pt x="14" y="295"/>
                  </a:lnTo>
                  <a:lnTo>
                    <a:pt x="12" y="293"/>
                  </a:lnTo>
                  <a:lnTo>
                    <a:pt x="12" y="289"/>
                  </a:lnTo>
                  <a:lnTo>
                    <a:pt x="12" y="283"/>
                  </a:lnTo>
                  <a:lnTo>
                    <a:pt x="12" y="276"/>
                  </a:lnTo>
                  <a:lnTo>
                    <a:pt x="10" y="272"/>
                  </a:lnTo>
                  <a:lnTo>
                    <a:pt x="10" y="268"/>
                  </a:lnTo>
                  <a:lnTo>
                    <a:pt x="8" y="263"/>
                  </a:lnTo>
                  <a:lnTo>
                    <a:pt x="8" y="259"/>
                  </a:lnTo>
                  <a:lnTo>
                    <a:pt x="8" y="253"/>
                  </a:lnTo>
                  <a:lnTo>
                    <a:pt x="8" y="247"/>
                  </a:lnTo>
                  <a:lnTo>
                    <a:pt x="6" y="242"/>
                  </a:lnTo>
                  <a:lnTo>
                    <a:pt x="6" y="238"/>
                  </a:lnTo>
                  <a:lnTo>
                    <a:pt x="6" y="232"/>
                  </a:lnTo>
                  <a:lnTo>
                    <a:pt x="4" y="226"/>
                  </a:lnTo>
                  <a:lnTo>
                    <a:pt x="4" y="219"/>
                  </a:lnTo>
                  <a:lnTo>
                    <a:pt x="4" y="215"/>
                  </a:lnTo>
                  <a:lnTo>
                    <a:pt x="2" y="209"/>
                  </a:lnTo>
                  <a:lnTo>
                    <a:pt x="2" y="204"/>
                  </a:lnTo>
                  <a:lnTo>
                    <a:pt x="2" y="200"/>
                  </a:lnTo>
                  <a:lnTo>
                    <a:pt x="2" y="196"/>
                  </a:lnTo>
                  <a:lnTo>
                    <a:pt x="2" y="190"/>
                  </a:lnTo>
                  <a:lnTo>
                    <a:pt x="2" y="186"/>
                  </a:lnTo>
                  <a:lnTo>
                    <a:pt x="0" y="183"/>
                  </a:lnTo>
                  <a:lnTo>
                    <a:pt x="0" y="181"/>
                  </a:lnTo>
                  <a:lnTo>
                    <a:pt x="0" y="175"/>
                  </a:lnTo>
                  <a:lnTo>
                    <a:pt x="2" y="173"/>
                  </a:lnTo>
                  <a:lnTo>
                    <a:pt x="2" y="167"/>
                  </a:lnTo>
                  <a:lnTo>
                    <a:pt x="6" y="164"/>
                  </a:lnTo>
                  <a:lnTo>
                    <a:pt x="10" y="162"/>
                  </a:lnTo>
                  <a:lnTo>
                    <a:pt x="16" y="158"/>
                  </a:lnTo>
                  <a:lnTo>
                    <a:pt x="19" y="156"/>
                  </a:lnTo>
                  <a:lnTo>
                    <a:pt x="25" y="154"/>
                  </a:lnTo>
                  <a:lnTo>
                    <a:pt x="29" y="152"/>
                  </a:lnTo>
                  <a:lnTo>
                    <a:pt x="29" y="152"/>
                  </a:lnTo>
                  <a:lnTo>
                    <a:pt x="48" y="190"/>
                  </a:lnTo>
                  <a:lnTo>
                    <a:pt x="164" y="175"/>
                  </a:lnTo>
                  <a:lnTo>
                    <a:pt x="211" y="95"/>
                  </a:lnTo>
                  <a:lnTo>
                    <a:pt x="210" y="93"/>
                  </a:lnTo>
                  <a:lnTo>
                    <a:pt x="210" y="91"/>
                  </a:lnTo>
                  <a:lnTo>
                    <a:pt x="208" y="88"/>
                  </a:lnTo>
                  <a:lnTo>
                    <a:pt x="208" y="82"/>
                  </a:lnTo>
                  <a:lnTo>
                    <a:pt x="204" y="76"/>
                  </a:lnTo>
                  <a:lnTo>
                    <a:pt x="204" y="71"/>
                  </a:lnTo>
                  <a:lnTo>
                    <a:pt x="202" y="63"/>
                  </a:lnTo>
                  <a:lnTo>
                    <a:pt x="200" y="55"/>
                  </a:lnTo>
                  <a:lnTo>
                    <a:pt x="198" y="48"/>
                  </a:lnTo>
                  <a:lnTo>
                    <a:pt x="198" y="40"/>
                  </a:lnTo>
                  <a:lnTo>
                    <a:pt x="196" y="32"/>
                  </a:lnTo>
                  <a:lnTo>
                    <a:pt x="196" y="25"/>
                  </a:lnTo>
                  <a:lnTo>
                    <a:pt x="196" y="19"/>
                  </a:lnTo>
                  <a:lnTo>
                    <a:pt x="198" y="13"/>
                  </a:lnTo>
                  <a:lnTo>
                    <a:pt x="198" y="10"/>
                  </a:lnTo>
                  <a:lnTo>
                    <a:pt x="202" y="6"/>
                  </a:lnTo>
                  <a:lnTo>
                    <a:pt x="206" y="2"/>
                  </a:lnTo>
                  <a:lnTo>
                    <a:pt x="211" y="0"/>
                  </a:lnTo>
                  <a:lnTo>
                    <a:pt x="215" y="0"/>
                  </a:lnTo>
                  <a:lnTo>
                    <a:pt x="219" y="2"/>
                  </a:lnTo>
                  <a:lnTo>
                    <a:pt x="225" y="8"/>
                  </a:lnTo>
                  <a:lnTo>
                    <a:pt x="229" y="10"/>
                  </a:lnTo>
                  <a:lnTo>
                    <a:pt x="229" y="1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4" name="Freeform 618"/>
            <p:cNvSpPr>
              <a:spLocks/>
            </p:cNvSpPr>
            <p:nvPr/>
          </p:nvSpPr>
          <p:spPr bwMode="auto">
            <a:xfrm>
              <a:off x="4817" y="3022"/>
              <a:ext cx="81" cy="165"/>
            </a:xfrm>
            <a:custGeom>
              <a:avLst/>
              <a:gdLst>
                <a:gd name="T0" fmla="*/ 3 w 161"/>
                <a:gd name="T1" fmla="*/ 2 h 331"/>
                <a:gd name="T2" fmla="*/ 24 w 161"/>
                <a:gd name="T3" fmla="*/ 0 h 331"/>
                <a:gd name="T4" fmla="*/ 45 w 161"/>
                <a:gd name="T5" fmla="*/ 13 h 331"/>
                <a:gd name="T6" fmla="*/ 40 w 161"/>
                <a:gd name="T7" fmla="*/ 29 h 331"/>
                <a:gd name="T8" fmla="*/ 19 w 161"/>
                <a:gd name="T9" fmla="*/ 32 h 331"/>
                <a:gd name="T10" fmla="*/ 11 w 161"/>
                <a:gd name="T11" fmla="*/ 32 h 331"/>
                <a:gd name="T12" fmla="*/ 11 w 161"/>
                <a:gd name="T13" fmla="*/ 50 h 331"/>
                <a:gd name="T14" fmla="*/ 13 w 161"/>
                <a:gd name="T15" fmla="*/ 63 h 331"/>
                <a:gd name="T16" fmla="*/ 15 w 161"/>
                <a:gd name="T17" fmla="*/ 78 h 331"/>
                <a:gd name="T18" fmla="*/ 17 w 161"/>
                <a:gd name="T19" fmla="*/ 97 h 331"/>
                <a:gd name="T20" fmla="*/ 21 w 161"/>
                <a:gd name="T21" fmla="*/ 114 h 331"/>
                <a:gd name="T22" fmla="*/ 24 w 161"/>
                <a:gd name="T23" fmla="*/ 131 h 331"/>
                <a:gd name="T24" fmla="*/ 26 w 161"/>
                <a:gd name="T25" fmla="*/ 148 h 331"/>
                <a:gd name="T26" fmla="*/ 30 w 161"/>
                <a:gd name="T27" fmla="*/ 162 h 331"/>
                <a:gd name="T28" fmla="*/ 34 w 161"/>
                <a:gd name="T29" fmla="*/ 171 h 331"/>
                <a:gd name="T30" fmla="*/ 45 w 161"/>
                <a:gd name="T31" fmla="*/ 186 h 331"/>
                <a:gd name="T32" fmla="*/ 68 w 161"/>
                <a:gd name="T33" fmla="*/ 204 h 331"/>
                <a:gd name="T34" fmla="*/ 81 w 161"/>
                <a:gd name="T35" fmla="*/ 213 h 331"/>
                <a:gd name="T36" fmla="*/ 100 w 161"/>
                <a:gd name="T37" fmla="*/ 226 h 331"/>
                <a:gd name="T38" fmla="*/ 121 w 161"/>
                <a:gd name="T39" fmla="*/ 238 h 331"/>
                <a:gd name="T40" fmla="*/ 129 w 161"/>
                <a:gd name="T41" fmla="*/ 242 h 331"/>
                <a:gd name="T42" fmla="*/ 158 w 161"/>
                <a:gd name="T43" fmla="*/ 310 h 331"/>
                <a:gd name="T44" fmla="*/ 140 w 161"/>
                <a:gd name="T45" fmla="*/ 302 h 331"/>
                <a:gd name="T46" fmla="*/ 127 w 161"/>
                <a:gd name="T47" fmla="*/ 301 h 331"/>
                <a:gd name="T48" fmla="*/ 112 w 161"/>
                <a:gd name="T49" fmla="*/ 302 h 331"/>
                <a:gd name="T50" fmla="*/ 95 w 161"/>
                <a:gd name="T51" fmla="*/ 310 h 331"/>
                <a:gd name="T52" fmla="*/ 80 w 161"/>
                <a:gd name="T53" fmla="*/ 320 h 331"/>
                <a:gd name="T54" fmla="*/ 70 w 161"/>
                <a:gd name="T55" fmla="*/ 327 h 331"/>
                <a:gd name="T56" fmla="*/ 95 w 161"/>
                <a:gd name="T57" fmla="*/ 255 h 331"/>
                <a:gd name="T58" fmla="*/ 83 w 161"/>
                <a:gd name="T59" fmla="*/ 243 h 331"/>
                <a:gd name="T60" fmla="*/ 66 w 161"/>
                <a:gd name="T61" fmla="*/ 226 h 331"/>
                <a:gd name="T62" fmla="*/ 57 w 161"/>
                <a:gd name="T63" fmla="*/ 213 h 331"/>
                <a:gd name="T64" fmla="*/ 45 w 161"/>
                <a:gd name="T65" fmla="*/ 198 h 331"/>
                <a:gd name="T66" fmla="*/ 36 w 161"/>
                <a:gd name="T67" fmla="*/ 183 h 331"/>
                <a:gd name="T68" fmla="*/ 26 w 161"/>
                <a:gd name="T69" fmla="*/ 167 h 331"/>
                <a:gd name="T70" fmla="*/ 19 w 161"/>
                <a:gd name="T71" fmla="*/ 150 h 331"/>
                <a:gd name="T72" fmla="*/ 13 w 161"/>
                <a:gd name="T73" fmla="*/ 133 h 331"/>
                <a:gd name="T74" fmla="*/ 11 w 161"/>
                <a:gd name="T75" fmla="*/ 118 h 331"/>
                <a:gd name="T76" fmla="*/ 7 w 161"/>
                <a:gd name="T77" fmla="*/ 99 h 331"/>
                <a:gd name="T78" fmla="*/ 5 w 161"/>
                <a:gd name="T79" fmla="*/ 84 h 331"/>
                <a:gd name="T80" fmla="*/ 3 w 161"/>
                <a:gd name="T81" fmla="*/ 67 h 331"/>
                <a:gd name="T82" fmla="*/ 2 w 161"/>
                <a:gd name="T83" fmla="*/ 51 h 331"/>
                <a:gd name="T84" fmla="*/ 2 w 161"/>
                <a:gd name="T85" fmla="*/ 40 h 331"/>
                <a:gd name="T86" fmla="*/ 0 w 161"/>
                <a:gd name="T87" fmla="*/ 27 h 331"/>
                <a:gd name="T88" fmla="*/ 0 w 161"/>
                <a:gd name="T89" fmla="*/ 10 h 331"/>
                <a:gd name="T90" fmla="*/ 0 w 161"/>
                <a:gd name="T91" fmla="*/ 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1" h="331">
                  <a:moveTo>
                    <a:pt x="0" y="4"/>
                  </a:moveTo>
                  <a:lnTo>
                    <a:pt x="0" y="4"/>
                  </a:lnTo>
                  <a:lnTo>
                    <a:pt x="3" y="2"/>
                  </a:lnTo>
                  <a:lnTo>
                    <a:pt x="9" y="0"/>
                  </a:lnTo>
                  <a:lnTo>
                    <a:pt x="17" y="0"/>
                  </a:lnTo>
                  <a:lnTo>
                    <a:pt x="24" y="0"/>
                  </a:lnTo>
                  <a:lnTo>
                    <a:pt x="32" y="2"/>
                  </a:lnTo>
                  <a:lnTo>
                    <a:pt x="38" y="6"/>
                  </a:lnTo>
                  <a:lnTo>
                    <a:pt x="45" y="13"/>
                  </a:lnTo>
                  <a:lnTo>
                    <a:pt x="45" y="21"/>
                  </a:lnTo>
                  <a:lnTo>
                    <a:pt x="43" y="27"/>
                  </a:lnTo>
                  <a:lnTo>
                    <a:pt x="40" y="29"/>
                  </a:lnTo>
                  <a:lnTo>
                    <a:pt x="32" y="31"/>
                  </a:lnTo>
                  <a:lnTo>
                    <a:pt x="24" y="32"/>
                  </a:lnTo>
                  <a:lnTo>
                    <a:pt x="19" y="32"/>
                  </a:lnTo>
                  <a:lnTo>
                    <a:pt x="13" y="31"/>
                  </a:lnTo>
                  <a:lnTo>
                    <a:pt x="11" y="31"/>
                  </a:lnTo>
                  <a:lnTo>
                    <a:pt x="11" y="32"/>
                  </a:lnTo>
                  <a:lnTo>
                    <a:pt x="11" y="36"/>
                  </a:lnTo>
                  <a:lnTo>
                    <a:pt x="11" y="42"/>
                  </a:lnTo>
                  <a:lnTo>
                    <a:pt x="11" y="50"/>
                  </a:lnTo>
                  <a:lnTo>
                    <a:pt x="11" y="53"/>
                  </a:lnTo>
                  <a:lnTo>
                    <a:pt x="13" y="57"/>
                  </a:lnTo>
                  <a:lnTo>
                    <a:pt x="13" y="63"/>
                  </a:lnTo>
                  <a:lnTo>
                    <a:pt x="15" y="69"/>
                  </a:lnTo>
                  <a:lnTo>
                    <a:pt x="15" y="72"/>
                  </a:lnTo>
                  <a:lnTo>
                    <a:pt x="15" y="78"/>
                  </a:lnTo>
                  <a:lnTo>
                    <a:pt x="17" y="84"/>
                  </a:lnTo>
                  <a:lnTo>
                    <a:pt x="17" y="91"/>
                  </a:lnTo>
                  <a:lnTo>
                    <a:pt x="17" y="97"/>
                  </a:lnTo>
                  <a:lnTo>
                    <a:pt x="19" y="103"/>
                  </a:lnTo>
                  <a:lnTo>
                    <a:pt x="19" y="108"/>
                  </a:lnTo>
                  <a:lnTo>
                    <a:pt x="21" y="114"/>
                  </a:lnTo>
                  <a:lnTo>
                    <a:pt x="21" y="120"/>
                  </a:lnTo>
                  <a:lnTo>
                    <a:pt x="23" y="126"/>
                  </a:lnTo>
                  <a:lnTo>
                    <a:pt x="24" y="131"/>
                  </a:lnTo>
                  <a:lnTo>
                    <a:pt x="24" y="139"/>
                  </a:lnTo>
                  <a:lnTo>
                    <a:pt x="24" y="143"/>
                  </a:lnTo>
                  <a:lnTo>
                    <a:pt x="26" y="148"/>
                  </a:lnTo>
                  <a:lnTo>
                    <a:pt x="28" y="152"/>
                  </a:lnTo>
                  <a:lnTo>
                    <a:pt x="28" y="158"/>
                  </a:lnTo>
                  <a:lnTo>
                    <a:pt x="30" y="162"/>
                  </a:lnTo>
                  <a:lnTo>
                    <a:pt x="32" y="166"/>
                  </a:lnTo>
                  <a:lnTo>
                    <a:pt x="32" y="167"/>
                  </a:lnTo>
                  <a:lnTo>
                    <a:pt x="34" y="171"/>
                  </a:lnTo>
                  <a:lnTo>
                    <a:pt x="36" y="177"/>
                  </a:lnTo>
                  <a:lnTo>
                    <a:pt x="40" y="181"/>
                  </a:lnTo>
                  <a:lnTo>
                    <a:pt x="45" y="186"/>
                  </a:lnTo>
                  <a:lnTo>
                    <a:pt x="53" y="192"/>
                  </a:lnTo>
                  <a:lnTo>
                    <a:pt x="61" y="198"/>
                  </a:lnTo>
                  <a:lnTo>
                    <a:pt x="68" y="204"/>
                  </a:lnTo>
                  <a:lnTo>
                    <a:pt x="72" y="207"/>
                  </a:lnTo>
                  <a:lnTo>
                    <a:pt x="76" y="209"/>
                  </a:lnTo>
                  <a:lnTo>
                    <a:pt x="81" y="213"/>
                  </a:lnTo>
                  <a:lnTo>
                    <a:pt x="85" y="217"/>
                  </a:lnTo>
                  <a:lnTo>
                    <a:pt x="93" y="221"/>
                  </a:lnTo>
                  <a:lnTo>
                    <a:pt x="100" y="226"/>
                  </a:lnTo>
                  <a:lnTo>
                    <a:pt x="108" y="230"/>
                  </a:lnTo>
                  <a:lnTo>
                    <a:pt x="116" y="234"/>
                  </a:lnTo>
                  <a:lnTo>
                    <a:pt x="121" y="238"/>
                  </a:lnTo>
                  <a:lnTo>
                    <a:pt x="125" y="240"/>
                  </a:lnTo>
                  <a:lnTo>
                    <a:pt x="127" y="242"/>
                  </a:lnTo>
                  <a:lnTo>
                    <a:pt x="129" y="242"/>
                  </a:lnTo>
                  <a:lnTo>
                    <a:pt x="161" y="314"/>
                  </a:lnTo>
                  <a:lnTo>
                    <a:pt x="159" y="312"/>
                  </a:lnTo>
                  <a:lnTo>
                    <a:pt x="158" y="310"/>
                  </a:lnTo>
                  <a:lnTo>
                    <a:pt x="152" y="306"/>
                  </a:lnTo>
                  <a:lnTo>
                    <a:pt x="146" y="304"/>
                  </a:lnTo>
                  <a:lnTo>
                    <a:pt x="140" y="302"/>
                  </a:lnTo>
                  <a:lnTo>
                    <a:pt x="137" y="301"/>
                  </a:lnTo>
                  <a:lnTo>
                    <a:pt x="131" y="301"/>
                  </a:lnTo>
                  <a:lnTo>
                    <a:pt x="127" y="301"/>
                  </a:lnTo>
                  <a:lnTo>
                    <a:pt x="123" y="301"/>
                  </a:lnTo>
                  <a:lnTo>
                    <a:pt x="118" y="301"/>
                  </a:lnTo>
                  <a:lnTo>
                    <a:pt x="112" y="302"/>
                  </a:lnTo>
                  <a:lnTo>
                    <a:pt x="106" y="306"/>
                  </a:lnTo>
                  <a:lnTo>
                    <a:pt x="100" y="308"/>
                  </a:lnTo>
                  <a:lnTo>
                    <a:pt x="95" y="310"/>
                  </a:lnTo>
                  <a:lnTo>
                    <a:pt x="89" y="314"/>
                  </a:lnTo>
                  <a:lnTo>
                    <a:pt x="85" y="316"/>
                  </a:lnTo>
                  <a:lnTo>
                    <a:pt x="80" y="320"/>
                  </a:lnTo>
                  <a:lnTo>
                    <a:pt x="76" y="321"/>
                  </a:lnTo>
                  <a:lnTo>
                    <a:pt x="72" y="323"/>
                  </a:lnTo>
                  <a:lnTo>
                    <a:pt x="70" y="327"/>
                  </a:lnTo>
                  <a:lnTo>
                    <a:pt x="62" y="331"/>
                  </a:lnTo>
                  <a:lnTo>
                    <a:pt x="95" y="255"/>
                  </a:lnTo>
                  <a:lnTo>
                    <a:pt x="95" y="255"/>
                  </a:lnTo>
                  <a:lnTo>
                    <a:pt x="91" y="251"/>
                  </a:lnTo>
                  <a:lnTo>
                    <a:pt x="87" y="247"/>
                  </a:lnTo>
                  <a:lnTo>
                    <a:pt x="83" y="243"/>
                  </a:lnTo>
                  <a:lnTo>
                    <a:pt x="78" y="238"/>
                  </a:lnTo>
                  <a:lnTo>
                    <a:pt x="70" y="230"/>
                  </a:lnTo>
                  <a:lnTo>
                    <a:pt x="66" y="226"/>
                  </a:lnTo>
                  <a:lnTo>
                    <a:pt x="64" y="223"/>
                  </a:lnTo>
                  <a:lnTo>
                    <a:pt x="61" y="217"/>
                  </a:lnTo>
                  <a:lnTo>
                    <a:pt x="57" y="213"/>
                  </a:lnTo>
                  <a:lnTo>
                    <a:pt x="53" y="209"/>
                  </a:lnTo>
                  <a:lnTo>
                    <a:pt x="49" y="204"/>
                  </a:lnTo>
                  <a:lnTo>
                    <a:pt x="45" y="198"/>
                  </a:lnTo>
                  <a:lnTo>
                    <a:pt x="42" y="194"/>
                  </a:lnTo>
                  <a:lnTo>
                    <a:pt x="38" y="188"/>
                  </a:lnTo>
                  <a:lnTo>
                    <a:pt x="36" y="183"/>
                  </a:lnTo>
                  <a:lnTo>
                    <a:pt x="32" y="177"/>
                  </a:lnTo>
                  <a:lnTo>
                    <a:pt x="30" y="173"/>
                  </a:lnTo>
                  <a:lnTo>
                    <a:pt x="26" y="167"/>
                  </a:lnTo>
                  <a:lnTo>
                    <a:pt x="23" y="162"/>
                  </a:lnTo>
                  <a:lnTo>
                    <a:pt x="21" y="156"/>
                  </a:lnTo>
                  <a:lnTo>
                    <a:pt x="19" y="150"/>
                  </a:lnTo>
                  <a:lnTo>
                    <a:pt x="17" y="145"/>
                  </a:lnTo>
                  <a:lnTo>
                    <a:pt x="15" y="139"/>
                  </a:lnTo>
                  <a:lnTo>
                    <a:pt x="13" y="133"/>
                  </a:lnTo>
                  <a:lnTo>
                    <a:pt x="13" y="129"/>
                  </a:lnTo>
                  <a:lnTo>
                    <a:pt x="11" y="122"/>
                  </a:lnTo>
                  <a:lnTo>
                    <a:pt x="11" y="118"/>
                  </a:lnTo>
                  <a:lnTo>
                    <a:pt x="9" y="110"/>
                  </a:lnTo>
                  <a:lnTo>
                    <a:pt x="7" y="105"/>
                  </a:lnTo>
                  <a:lnTo>
                    <a:pt x="7" y="99"/>
                  </a:lnTo>
                  <a:lnTo>
                    <a:pt x="7" y="93"/>
                  </a:lnTo>
                  <a:lnTo>
                    <a:pt x="5" y="89"/>
                  </a:lnTo>
                  <a:lnTo>
                    <a:pt x="5" y="84"/>
                  </a:lnTo>
                  <a:lnTo>
                    <a:pt x="3" y="78"/>
                  </a:lnTo>
                  <a:lnTo>
                    <a:pt x="3" y="72"/>
                  </a:lnTo>
                  <a:lnTo>
                    <a:pt x="3" y="67"/>
                  </a:lnTo>
                  <a:lnTo>
                    <a:pt x="3" y="63"/>
                  </a:lnTo>
                  <a:lnTo>
                    <a:pt x="2" y="57"/>
                  </a:lnTo>
                  <a:lnTo>
                    <a:pt x="2" y="51"/>
                  </a:lnTo>
                  <a:lnTo>
                    <a:pt x="2" y="48"/>
                  </a:lnTo>
                  <a:lnTo>
                    <a:pt x="2" y="44"/>
                  </a:lnTo>
                  <a:lnTo>
                    <a:pt x="2" y="40"/>
                  </a:lnTo>
                  <a:lnTo>
                    <a:pt x="0" y="34"/>
                  </a:lnTo>
                  <a:lnTo>
                    <a:pt x="0" y="31"/>
                  </a:lnTo>
                  <a:lnTo>
                    <a:pt x="0" y="27"/>
                  </a:lnTo>
                  <a:lnTo>
                    <a:pt x="0" y="21"/>
                  </a:lnTo>
                  <a:lnTo>
                    <a:pt x="0" y="15"/>
                  </a:lnTo>
                  <a:lnTo>
                    <a:pt x="0" y="10"/>
                  </a:lnTo>
                  <a:lnTo>
                    <a:pt x="0" y="6"/>
                  </a:lnTo>
                  <a:lnTo>
                    <a:pt x="0" y="4"/>
                  </a:lnTo>
                  <a:lnTo>
                    <a:pt x="0" y="4"/>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5" name="Freeform 619"/>
            <p:cNvSpPr>
              <a:spLocks/>
            </p:cNvSpPr>
            <p:nvPr/>
          </p:nvSpPr>
          <p:spPr bwMode="auto">
            <a:xfrm>
              <a:off x="4807" y="3121"/>
              <a:ext cx="15" cy="13"/>
            </a:xfrm>
            <a:custGeom>
              <a:avLst/>
              <a:gdLst>
                <a:gd name="T0" fmla="*/ 30 w 30"/>
                <a:gd name="T1" fmla="*/ 2 h 26"/>
                <a:gd name="T2" fmla="*/ 28 w 30"/>
                <a:gd name="T3" fmla="*/ 2 h 26"/>
                <a:gd name="T4" fmla="*/ 28 w 30"/>
                <a:gd name="T5" fmla="*/ 6 h 26"/>
                <a:gd name="T6" fmla="*/ 24 w 30"/>
                <a:gd name="T7" fmla="*/ 11 h 26"/>
                <a:gd name="T8" fmla="*/ 24 w 30"/>
                <a:gd name="T9" fmla="*/ 17 h 26"/>
                <a:gd name="T10" fmla="*/ 19 w 30"/>
                <a:gd name="T11" fmla="*/ 23 h 26"/>
                <a:gd name="T12" fmla="*/ 15 w 30"/>
                <a:gd name="T13" fmla="*/ 26 h 26"/>
                <a:gd name="T14" fmla="*/ 9 w 30"/>
                <a:gd name="T15" fmla="*/ 26 h 26"/>
                <a:gd name="T16" fmla="*/ 4 w 30"/>
                <a:gd name="T17" fmla="*/ 26 h 26"/>
                <a:gd name="T18" fmla="*/ 0 w 30"/>
                <a:gd name="T19" fmla="*/ 21 h 26"/>
                <a:gd name="T20" fmla="*/ 0 w 30"/>
                <a:gd name="T21" fmla="*/ 15 h 26"/>
                <a:gd name="T22" fmla="*/ 2 w 30"/>
                <a:gd name="T23" fmla="*/ 7 h 26"/>
                <a:gd name="T24" fmla="*/ 7 w 30"/>
                <a:gd name="T25" fmla="*/ 4 h 26"/>
                <a:gd name="T26" fmla="*/ 9 w 30"/>
                <a:gd name="T27" fmla="*/ 2 h 26"/>
                <a:gd name="T28" fmla="*/ 13 w 30"/>
                <a:gd name="T29" fmla="*/ 0 h 26"/>
                <a:gd name="T30" fmla="*/ 17 w 30"/>
                <a:gd name="T31" fmla="*/ 0 h 26"/>
                <a:gd name="T32" fmla="*/ 21 w 30"/>
                <a:gd name="T33" fmla="*/ 0 h 26"/>
                <a:gd name="T34" fmla="*/ 26 w 30"/>
                <a:gd name="T35" fmla="*/ 2 h 26"/>
                <a:gd name="T36" fmla="*/ 30 w 30"/>
                <a:gd name="T37" fmla="*/ 2 h 26"/>
                <a:gd name="T38" fmla="*/ 30 w 30"/>
                <a:gd name="T39"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6">
                  <a:moveTo>
                    <a:pt x="30" y="2"/>
                  </a:moveTo>
                  <a:lnTo>
                    <a:pt x="28" y="2"/>
                  </a:lnTo>
                  <a:lnTo>
                    <a:pt x="28" y="6"/>
                  </a:lnTo>
                  <a:lnTo>
                    <a:pt x="24" y="11"/>
                  </a:lnTo>
                  <a:lnTo>
                    <a:pt x="24" y="17"/>
                  </a:lnTo>
                  <a:lnTo>
                    <a:pt x="19" y="23"/>
                  </a:lnTo>
                  <a:lnTo>
                    <a:pt x="15" y="26"/>
                  </a:lnTo>
                  <a:lnTo>
                    <a:pt x="9" y="26"/>
                  </a:lnTo>
                  <a:lnTo>
                    <a:pt x="4" y="26"/>
                  </a:lnTo>
                  <a:lnTo>
                    <a:pt x="0" y="21"/>
                  </a:lnTo>
                  <a:lnTo>
                    <a:pt x="0" y="15"/>
                  </a:lnTo>
                  <a:lnTo>
                    <a:pt x="2" y="7"/>
                  </a:lnTo>
                  <a:lnTo>
                    <a:pt x="7" y="4"/>
                  </a:lnTo>
                  <a:lnTo>
                    <a:pt x="9" y="2"/>
                  </a:lnTo>
                  <a:lnTo>
                    <a:pt x="13" y="0"/>
                  </a:lnTo>
                  <a:lnTo>
                    <a:pt x="17" y="0"/>
                  </a:lnTo>
                  <a:lnTo>
                    <a:pt x="21" y="0"/>
                  </a:lnTo>
                  <a:lnTo>
                    <a:pt x="26" y="2"/>
                  </a:lnTo>
                  <a:lnTo>
                    <a:pt x="30" y="2"/>
                  </a:lnTo>
                  <a:lnTo>
                    <a:pt x="30" y="2"/>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6" name="Freeform 620"/>
            <p:cNvSpPr>
              <a:spLocks/>
            </p:cNvSpPr>
            <p:nvPr/>
          </p:nvSpPr>
          <p:spPr bwMode="auto">
            <a:xfrm>
              <a:off x="4741" y="3123"/>
              <a:ext cx="80" cy="100"/>
            </a:xfrm>
            <a:custGeom>
              <a:avLst/>
              <a:gdLst>
                <a:gd name="T0" fmla="*/ 133 w 159"/>
                <a:gd name="T1" fmla="*/ 106 h 199"/>
                <a:gd name="T2" fmla="*/ 0 w 159"/>
                <a:gd name="T3" fmla="*/ 142 h 199"/>
                <a:gd name="T4" fmla="*/ 3 w 159"/>
                <a:gd name="T5" fmla="*/ 146 h 199"/>
                <a:gd name="T6" fmla="*/ 11 w 159"/>
                <a:gd name="T7" fmla="*/ 156 h 199"/>
                <a:gd name="T8" fmla="*/ 15 w 159"/>
                <a:gd name="T9" fmla="*/ 163 h 199"/>
                <a:gd name="T10" fmla="*/ 17 w 159"/>
                <a:gd name="T11" fmla="*/ 173 h 199"/>
                <a:gd name="T12" fmla="*/ 19 w 159"/>
                <a:gd name="T13" fmla="*/ 182 h 199"/>
                <a:gd name="T14" fmla="*/ 19 w 159"/>
                <a:gd name="T15" fmla="*/ 192 h 199"/>
                <a:gd name="T16" fmla="*/ 17 w 159"/>
                <a:gd name="T17" fmla="*/ 199 h 199"/>
                <a:gd name="T18" fmla="*/ 20 w 159"/>
                <a:gd name="T19" fmla="*/ 195 h 199"/>
                <a:gd name="T20" fmla="*/ 28 w 159"/>
                <a:gd name="T21" fmla="*/ 190 h 199"/>
                <a:gd name="T22" fmla="*/ 38 w 159"/>
                <a:gd name="T23" fmla="*/ 180 h 199"/>
                <a:gd name="T24" fmla="*/ 47 w 159"/>
                <a:gd name="T25" fmla="*/ 169 h 199"/>
                <a:gd name="T26" fmla="*/ 60 w 159"/>
                <a:gd name="T27" fmla="*/ 159 h 199"/>
                <a:gd name="T28" fmla="*/ 72 w 159"/>
                <a:gd name="T29" fmla="*/ 152 h 199"/>
                <a:gd name="T30" fmla="*/ 81 w 159"/>
                <a:gd name="T31" fmla="*/ 150 h 199"/>
                <a:gd name="T32" fmla="*/ 93 w 159"/>
                <a:gd name="T33" fmla="*/ 146 h 199"/>
                <a:gd name="T34" fmla="*/ 106 w 159"/>
                <a:gd name="T35" fmla="*/ 142 h 199"/>
                <a:gd name="T36" fmla="*/ 117 w 159"/>
                <a:gd name="T37" fmla="*/ 137 h 199"/>
                <a:gd name="T38" fmla="*/ 127 w 159"/>
                <a:gd name="T39" fmla="*/ 131 h 199"/>
                <a:gd name="T40" fmla="*/ 140 w 159"/>
                <a:gd name="T41" fmla="*/ 121 h 199"/>
                <a:gd name="T42" fmla="*/ 150 w 159"/>
                <a:gd name="T43" fmla="*/ 110 h 199"/>
                <a:gd name="T44" fmla="*/ 154 w 159"/>
                <a:gd name="T45" fmla="*/ 100 h 199"/>
                <a:gd name="T46" fmla="*/ 157 w 159"/>
                <a:gd name="T47" fmla="*/ 89 h 199"/>
                <a:gd name="T48" fmla="*/ 159 w 159"/>
                <a:gd name="T49" fmla="*/ 76 h 199"/>
                <a:gd name="T50" fmla="*/ 157 w 159"/>
                <a:gd name="T51" fmla="*/ 60 h 199"/>
                <a:gd name="T52" fmla="*/ 155 w 159"/>
                <a:gd name="T53" fmla="*/ 43 h 199"/>
                <a:gd name="T54" fmla="*/ 154 w 159"/>
                <a:gd name="T55" fmla="*/ 28 h 199"/>
                <a:gd name="T56" fmla="*/ 152 w 159"/>
                <a:gd name="T57" fmla="*/ 15 h 199"/>
                <a:gd name="T58" fmla="*/ 148 w 159"/>
                <a:gd name="T59" fmla="*/ 5 h 199"/>
                <a:gd name="T60" fmla="*/ 148 w 159"/>
                <a:gd name="T61" fmla="*/ 0 h 199"/>
                <a:gd name="T62" fmla="*/ 131 w 159"/>
                <a:gd name="T63" fmla="*/ 1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99">
                  <a:moveTo>
                    <a:pt x="131" y="17"/>
                  </a:moveTo>
                  <a:lnTo>
                    <a:pt x="133" y="106"/>
                  </a:lnTo>
                  <a:lnTo>
                    <a:pt x="51" y="156"/>
                  </a:lnTo>
                  <a:lnTo>
                    <a:pt x="0" y="142"/>
                  </a:lnTo>
                  <a:lnTo>
                    <a:pt x="0" y="142"/>
                  </a:lnTo>
                  <a:lnTo>
                    <a:pt x="3" y="146"/>
                  </a:lnTo>
                  <a:lnTo>
                    <a:pt x="7" y="150"/>
                  </a:lnTo>
                  <a:lnTo>
                    <a:pt x="11" y="156"/>
                  </a:lnTo>
                  <a:lnTo>
                    <a:pt x="13" y="159"/>
                  </a:lnTo>
                  <a:lnTo>
                    <a:pt x="15" y="163"/>
                  </a:lnTo>
                  <a:lnTo>
                    <a:pt x="17" y="167"/>
                  </a:lnTo>
                  <a:lnTo>
                    <a:pt x="17" y="173"/>
                  </a:lnTo>
                  <a:lnTo>
                    <a:pt x="19" y="176"/>
                  </a:lnTo>
                  <a:lnTo>
                    <a:pt x="19" y="182"/>
                  </a:lnTo>
                  <a:lnTo>
                    <a:pt x="19" y="188"/>
                  </a:lnTo>
                  <a:lnTo>
                    <a:pt x="19" y="192"/>
                  </a:lnTo>
                  <a:lnTo>
                    <a:pt x="17" y="195"/>
                  </a:lnTo>
                  <a:lnTo>
                    <a:pt x="17" y="199"/>
                  </a:lnTo>
                  <a:lnTo>
                    <a:pt x="19" y="199"/>
                  </a:lnTo>
                  <a:lnTo>
                    <a:pt x="20" y="195"/>
                  </a:lnTo>
                  <a:lnTo>
                    <a:pt x="24" y="194"/>
                  </a:lnTo>
                  <a:lnTo>
                    <a:pt x="28" y="190"/>
                  </a:lnTo>
                  <a:lnTo>
                    <a:pt x="32" y="186"/>
                  </a:lnTo>
                  <a:lnTo>
                    <a:pt x="38" y="180"/>
                  </a:lnTo>
                  <a:lnTo>
                    <a:pt x="41" y="175"/>
                  </a:lnTo>
                  <a:lnTo>
                    <a:pt x="47" y="169"/>
                  </a:lnTo>
                  <a:lnTo>
                    <a:pt x="55" y="163"/>
                  </a:lnTo>
                  <a:lnTo>
                    <a:pt x="60" y="159"/>
                  </a:lnTo>
                  <a:lnTo>
                    <a:pt x="68" y="156"/>
                  </a:lnTo>
                  <a:lnTo>
                    <a:pt x="72" y="152"/>
                  </a:lnTo>
                  <a:lnTo>
                    <a:pt x="76" y="152"/>
                  </a:lnTo>
                  <a:lnTo>
                    <a:pt x="81" y="150"/>
                  </a:lnTo>
                  <a:lnTo>
                    <a:pt x="85" y="150"/>
                  </a:lnTo>
                  <a:lnTo>
                    <a:pt x="93" y="146"/>
                  </a:lnTo>
                  <a:lnTo>
                    <a:pt x="100" y="144"/>
                  </a:lnTo>
                  <a:lnTo>
                    <a:pt x="106" y="142"/>
                  </a:lnTo>
                  <a:lnTo>
                    <a:pt x="112" y="138"/>
                  </a:lnTo>
                  <a:lnTo>
                    <a:pt x="117" y="137"/>
                  </a:lnTo>
                  <a:lnTo>
                    <a:pt x="123" y="135"/>
                  </a:lnTo>
                  <a:lnTo>
                    <a:pt x="127" y="131"/>
                  </a:lnTo>
                  <a:lnTo>
                    <a:pt x="133" y="129"/>
                  </a:lnTo>
                  <a:lnTo>
                    <a:pt x="140" y="121"/>
                  </a:lnTo>
                  <a:lnTo>
                    <a:pt x="148" y="114"/>
                  </a:lnTo>
                  <a:lnTo>
                    <a:pt x="150" y="110"/>
                  </a:lnTo>
                  <a:lnTo>
                    <a:pt x="152" y="104"/>
                  </a:lnTo>
                  <a:lnTo>
                    <a:pt x="154" y="100"/>
                  </a:lnTo>
                  <a:lnTo>
                    <a:pt x="157" y="95"/>
                  </a:lnTo>
                  <a:lnTo>
                    <a:pt x="157" y="89"/>
                  </a:lnTo>
                  <a:lnTo>
                    <a:pt x="159" y="83"/>
                  </a:lnTo>
                  <a:lnTo>
                    <a:pt x="159" y="76"/>
                  </a:lnTo>
                  <a:lnTo>
                    <a:pt x="159" y="68"/>
                  </a:lnTo>
                  <a:lnTo>
                    <a:pt x="157" y="60"/>
                  </a:lnTo>
                  <a:lnTo>
                    <a:pt x="157" y="53"/>
                  </a:lnTo>
                  <a:lnTo>
                    <a:pt x="155" y="43"/>
                  </a:lnTo>
                  <a:lnTo>
                    <a:pt x="155" y="36"/>
                  </a:lnTo>
                  <a:lnTo>
                    <a:pt x="154" y="28"/>
                  </a:lnTo>
                  <a:lnTo>
                    <a:pt x="152" y="22"/>
                  </a:lnTo>
                  <a:lnTo>
                    <a:pt x="152" y="15"/>
                  </a:lnTo>
                  <a:lnTo>
                    <a:pt x="150" y="11"/>
                  </a:lnTo>
                  <a:lnTo>
                    <a:pt x="148" y="5"/>
                  </a:lnTo>
                  <a:lnTo>
                    <a:pt x="148" y="2"/>
                  </a:lnTo>
                  <a:lnTo>
                    <a:pt x="148" y="0"/>
                  </a:lnTo>
                  <a:lnTo>
                    <a:pt x="131" y="17"/>
                  </a:lnTo>
                  <a:lnTo>
                    <a:pt x="131" y="17"/>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7" name="Freeform 621"/>
            <p:cNvSpPr>
              <a:spLocks/>
            </p:cNvSpPr>
            <p:nvPr/>
          </p:nvSpPr>
          <p:spPr bwMode="auto">
            <a:xfrm>
              <a:off x="4634" y="3033"/>
              <a:ext cx="72" cy="89"/>
            </a:xfrm>
            <a:custGeom>
              <a:avLst/>
              <a:gdLst>
                <a:gd name="T0" fmla="*/ 142 w 144"/>
                <a:gd name="T1" fmla="*/ 0 h 179"/>
                <a:gd name="T2" fmla="*/ 144 w 144"/>
                <a:gd name="T3" fmla="*/ 116 h 179"/>
                <a:gd name="T4" fmla="*/ 0 w 144"/>
                <a:gd name="T5" fmla="*/ 179 h 179"/>
                <a:gd name="T6" fmla="*/ 114 w 144"/>
                <a:gd name="T7" fmla="*/ 80 h 179"/>
                <a:gd name="T8" fmla="*/ 142 w 144"/>
                <a:gd name="T9" fmla="*/ 0 h 179"/>
                <a:gd name="T10" fmla="*/ 142 w 144"/>
                <a:gd name="T11" fmla="*/ 0 h 179"/>
              </a:gdLst>
              <a:ahLst/>
              <a:cxnLst>
                <a:cxn ang="0">
                  <a:pos x="T0" y="T1"/>
                </a:cxn>
                <a:cxn ang="0">
                  <a:pos x="T2" y="T3"/>
                </a:cxn>
                <a:cxn ang="0">
                  <a:pos x="T4" y="T5"/>
                </a:cxn>
                <a:cxn ang="0">
                  <a:pos x="T6" y="T7"/>
                </a:cxn>
                <a:cxn ang="0">
                  <a:pos x="T8" y="T9"/>
                </a:cxn>
                <a:cxn ang="0">
                  <a:pos x="T10" y="T11"/>
                </a:cxn>
              </a:cxnLst>
              <a:rect l="0" t="0" r="r" b="b"/>
              <a:pathLst>
                <a:path w="144" h="179">
                  <a:moveTo>
                    <a:pt x="142" y="0"/>
                  </a:moveTo>
                  <a:lnTo>
                    <a:pt x="144" y="116"/>
                  </a:lnTo>
                  <a:lnTo>
                    <a:pt x="0" y="179"/>
                  </a:lnTo>
                  <a:lnTo>
                    <a:pt x="114" y="80"/>
                  </a:lnTo>
                  <a:lnTo>
                    <a:pt x="142" y="0"/>
                  </a:lnTo>
                  <a:lnTo>
                    <a:pt x="142" y="0"/>
                  </a:lnTo>
                  <a:close/>
                </a:path>
              </a:pathLst>
            </a:custGeom>
            <a:solidFill>
              <a:srgbClr val="FF73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8" name="Freeform 622"/>
            <p:cNvSpPr>
              <a:spLocks/>
            </p:cNvSpPr>
            <p:nvPr/>
          </p:nvSpPr>
          <p:spPr bwMode="auto">
            <a:xfrm>
              <a:off x="4851" y="3258"/>
              <a:ext cx="82" cy="116"/>
            </a:xfrm>
            <a:custGeom>
              <a:avLst/>
              <a:gdLst>
                <a:gd name="T0" fmla="*/ 73 w 166"/>
                <a:gd name="T1" fmla="*/ 57 h 232"/>
                <a:gd name="T2" fmla="*/ 80 w 166"/>
                <a:gd name="T3" fmla="*/ 72 h 232"/>
                <a:gd name="T4" fmla="*/ 90 w 166"/>
                <a:gd name="T5" fmla="*/ 93 h 232"/>
                <a:gd name="T6" fmla="*/ 93 w 166"/>
                <a:gd name="T7" fmla="*/ 108 h 232"/>
                <a:gd name="T8" fmla="*/ 97 w 166"/>
                <a:gd name="T9" fmla="*/ 125 h 232"/>
                <a:gd name="T10" fmla="*/ 101 w 166"/>
                <a:gd name="T11" fmla="*/ 150 h 232"/>
                <a:gd name="T12" fmla="*/ 111 w 166"/>
                <a:gd name="T13" fmla="*/ 150 h 232"/>
                <a:gd name="T14" fmla="*/ 124 w 166"/>
                <a:gd name="T15" fmla="*/ 154 h 232"/>
                <a:gd name="T16" fmla="*/ 135 w 166"/>
                <a:gd name="T17" fmla="*/ 157 h 232"/>
                <a:gd name="T18" fmla="*/ 147 w 166"/>
                <a:gd name="T19" fmla="*/ 163 h 232"/>
                <a:gd name="T20" fmla="*/ 143 w 166"/>
                <a:gd name="T21" fmla="*/ 176 h 232"/>
                <a:gd name="T22" fmla="*/ 137 w 166"/>
                <a:gd name="T23" fmla="*/ 190 h 232"/>
                <a:gd name="T24" fmla="*/ 122 w 166"/>
                <a:gd name="T25" fmla="*/ 211 h 232"/>
                <a:gd name="T26" fmla="*/ 109 w 166"/>
                <a:gd name="T27" fmla="*/ 214 h 232"/>
                <a:gd name="T28" fmla="*/ 97 w 166"/>
                <a:gd name="T29" fmla="*/ 214 h 232"/>
                <a:gd name="T30" fmla="*/ 84 w 166"/>
                <a:gd name="T31" fmla="*/ 214 h 232"/>
                <a:gd name="T32" fmla="*/ 71 w 166"/>
                <a:gd name="T33" fmla="*/ 214 h 232"/>
                <a:gd name="T34" fmla="*/ 63 w 166"/>
                <a:gd name="T35" fmla="*/ 214 h 232"/>
                <a:gd name="T36" fmla="*/ 65 w 166"/>
                <a:gd name="T37" fmla="*/ 224 h 232"/>
                <a:gd name="T38" fmla="*/ 80 w 166"/>
                <a:gd name="T39" fmla="*/ 228 h 232"/>
                <a:gd name="T40" fmla="*/ 93 w 166"/>
                <a:gd name="T41" fmla="*/ 228 h 232"/>
                <a:gd name="T42" fmla="*/ 107 w 166"/>
                <a:gd name="T43" fmla="*/ 230 h 232"/>
                <a:gd name="T44" fmla="*/ 122 w 166"/>
                <a:gd name="T45" fmla="*/ 232 h 232"/>
                <a:gd name="T46" fmla="*/ 135 w 166"/>
                <a:gd name="T47" fmla="*/ 230 h 232"/>
                <a:gd name="T48" fmla="*/ 149 w 166"/>
                <a:gd name="T49" fmla="*/ 230 h 232"/>
                <a:gd name="T50" fmla="*/ 164 w 166"/>
                <a:gd name="T51" fmla="*/ 224 h 232"/>
                <a:gd name="T52" fmla="*/ 164 w 166"/>
                <a:gd name="T53" fmla="*/ 211 h 232"/>
                <a:gd name="T54" fmla="*/ 160 w 166"/>
                <a:gd name="T55" fmla="*/ 197 h 232"/>
                <a:gd name="T56" fmla="*/ 158 w 166"/>
                <a:gd name="T57" fmla="*/ 184 h 232"/>
                <a:gd name="T58" fmla="*/ 156 w 166"/>
                <a:gd name="T59" fmla="*/ 171 h 232"/>
                <a:gd name="T60" fmla="*/ 164 w 166"/>
                <a:gd name="T61" fmla="*/ 154 h 232"/>
                <a:gd name="T62" fmla="*/ 162 w 166"/>
                <a:gd name="T63" fmla="*/ 133 h 232"/>
                <a:gd name="T64" fmla="*/ 147 w 166"/>
                <a:gd name="T65" fmla="*/ 114 h 232"/>
                <a:gd name="T66" fmla="*/ 109 w 166"/>
                <a:gd name="T67" fmla="*/ 123 h 232"/>
                <a:gd name="T68" fmla="*/ 107 w 166"/>
                <a:gd name="T69" fmla="*/ 114 h 232"/>
                <a:gd name="T70" fmla="*/ 101 w 166"/>
                <a:gd name="T71" fmla="*/ 100 h 232"/>
                <a:gd name="T72" fmla="*/ 97 w 166"/>
                <a:gd name="T73" fmla="*/ 89 h 232"/>
                <a:gd name="T74" fmla="*/ 90 w 166"/>
                <a:gd name="T75" fmla="*/ 76 h 232"/>
                <a:gd name="T76" fmla="*/ 80 w 166"/>
                <a:gd name="T77" fmla="*/ 60 h 232"/>
                <a:gd name="T78" fmla="*/ 67 w 166"/>
                <a:gd name="T79" fmla="*/ 45 h 232"/>
                <a:gd name="T80" fmla="*/ 52 w 166"/>
                <a:gd name="T81" fmla="*/ 30 h 232"/>
                <a:gd name="T82" fmla="*/ 33 w 166"/>
                <a:gd name="T83" fmla="*/ 15 h 232"/>
                <a:gd name="T84" fmla="*/ 8 w 166"/>
                <a:gd name="T85" fmla="*/ 3 h 232"/>
                <a:gd name="T86" fmla="*/ 71 w 166"/>
                <a:gd name="T87" fmla="*/ 53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6" h="232">
                  <a:moveTo>
                    <a:pt x="71" y="53"/>
                  </a:moveTo>
                  <a:lnTo>
                    <a:pt x="73" y="55"/>
                  </a:lnTo>
                  <a:lnTo>
                    <a:pt x="73" y="57"/>
                  </a:lnTo>
                  <a:lnTo>
                    <a:pt x="76" y="62"/>
                  </a:lnTo>
                  <a:lnTo>
                    <a:pt x="78" y="66"/>
                  </a:lnTo>
                  <a:lnTo>
                    <a:pt x="80" y="72"/>
                  </a:lnTo>
                  <a:lnTo>
                    <a:pt x="84" y="79"/>
                  </a:lnTo>
                  <a:lnTo>
                    <a:pt x="86" y="87"/>
                  </a:lnTo>
                  <a:lnTo>
                    <a:pt x="90" y="93"/>
                  </a:lnTo>
                  <a:lnTo>
                    <a:pt x="92" y="100"/>
                  </a:lnTo>
                  <a:lnTo>
                    <a:pt x="93" y="104"/>
                  </a:lnTo>
                  <a:lnTo>
                    <a:pt x="93" y="108"/>
                  </a:lnTo>
                  <a:lnTo>
                    <a:pt x="95" y="114"/>
                  </a:lnTo>
                  <a:lnTo>
                    <a:pt x="97" y="118"/>
                  </a:lnTo>
                  <a:lnTo>
                    <a:pt x="97" y="125"/>
                  </a:lnTo>
                  <a:lnTo>
                    <a:pt x="99" y="133"/>
                  </a:lnTo>
                  <a:lnTo>
                    <a:pt x="101" y="142"/>
                  </a:lnTo>
                  <a:lnTo>
                    <a:pt x="101" y="150"/>
                  </a:lnTo>
                  <a:lnTo>
                    <a:pt x="103" y="150"/>
                  </a:lnTo>
                  <a:lnTo>
                    <a:pt x="109" y="150"/>
                  </a:lnTo>
                  <a:lnTo>
                    <a:pt x="111" y="150"/>
                  </a:lnTo>
                  <a:lnTo>
                    <a:pt x="114" y="152"/>
                  </a:lnTo>
                  <a:lnTo>
                    <a:pt x="120" y="152"/>
                  </a:lnTo>
                  <a:lnTo>
                    <a:pt x="124" y="154"/>
                  </a:lnTo>
                  <a:lnTo>
                    <a:pt x="128" y="154"/>
                  </a:lnTo>
                  <a:lnTo>
                    <a:pt x="131" y="156"/>
                  </a:lnTo>
                  <a:lnTo>
                    <a:pt x="135" y="157"/>
                  </a:lnTo>
                  <a:lnTo>
                    <a:pt x="139" y="157"/>
                  </a:lnTo>
                  <a:lnTo>
                    <a:pt x="145" y="161"/>
                  </a:lnTo>
                  <a:lnTo>
                    <a:pt x="147" y="163"/>
                  </a:lnTo>
                  <a:lnTo>
                    <a:pt x="145" y="167"/>
                  </a:lnTo>
                  <a:lnTo>
                    <a:pt x="143" y="173"/>
                  </a:lnTo>
                  <a:lnTo>
                    <a:pt x="143" y="176"/>
                  </a:lnTo>
                  <a:lnTo>
                    <a:pt x="141" y="180"/>
                  </a:lnTo>
                  <a:lnTo>
                    <a:pt x="139" y="186"/>
                  </a:lnTo>
                  <a:lnTo>
                    <a:pt x="137" y="190"/>
                  </a:lnTo>
                  <a:lnTo>
                    <a:pt x="133" y="197"/>
                  </a:lnTo>
                  <a:lnTo>
                    <a:pt x="128" y="205"/>
                  </a:lnTo>
                  <a:lnTo>
                    <a:pt x="122" y="211"/>
                  </a:lnTo>
                  <a:lnTo>
                    <a:pt x="118" y="214"/>
                  </a:lnTo>
                  <a:lnTo>
                    <a:pt x="112" y="214"/>
                  </a:lnTo>
                  <a:lnTo>
                    <a:pt x="109" y="214"/>
                  </a:lnTo>
                  <a:lnTo>
                    <a:pt x="105" y="214"/>
                  </a:lnTo>
                  <a:lnTo>
                    <a:pt x="101" y="214"/>
                  </a:lnTo>
                  <a:lnTo>
                    <a:pt x="97" y="214"/>
                  </a:lnTo>
                  <a:lnTo>
                    <a:pt x="92" y="214"/>
                  </a:lnTo>
                  <a:lnTo>
                    <a:pt x="88" y="214"/>
                  </a:lnTo>
                  <a:lnTo>
                    <a:pt x="84" y="214"/>
                  </a:lnTo>
                  <a:lnTo>
                    <a:pt x="78" y="214"/>
                  </a:lnTo>
                  <a:lnTo>
                    <a:pt x="74" y="214"/>
                  </a:lnTo>
                  <a:lnTo>
                    <a:pt x="71" y="214"/>
                  </a:lnTo>
                  <a:lnTo>
                    <a:pt x="69" y="214"/>
                  </a:lnTo>
                  <a:lnTo>
                    <a:pt x="65" y="214"/>
                  </a:lnTo>
                  <a:lnTo>
                    <a:pt x="63" y="214"/>
                  </a:lnTo>
                  <a:lnTo>
                    <a:pt x="61" y="224"/>
                  </a:lnTo>
                  <a:lnTo>
                    <a:pt x="61" y="224"/>
                  </a:lnTo>
                  <a:lnTo>
                    <a:pt x="65" y="224"/>
                  </a:lnTo>
                  <a:lnTo>
                    <a:pt x="69" y="226"/>
                  </a:lnTo>
                  <a:lnTo>
                    <a:pt x="76" y="228"/>
                  </a:lnTo>
                  <a:lnTo>
                    <a:pt x="80" y="228"/>
                  </a:lnTo>
                  <a:lnTo>
                    <a:pt x="84" y="228"/>
                  </a:lnTo>
                  <a:lnTo>
                    <a:pt x="90" y="228"/>
                  </a:lnTo>
                  <a:lnTo>
                    <a:pt x="93" y="228"/>
                  </a:lnTo>
                  <a:lnTo>
                    <a:pt x="97" y="228"/>
                  </a:lnTo>
                  <a:lnTo>
                    <a:pt x="103" y="230"/>
                  </a:lnTo>
                  <a:lnTo>
                    <a:pt x="107" y="230"/>
                  </a:lnTo>
                  <a:lnTo>
                    <a:pt x="112" y="232"/>
                  </a:lnTo>
                  <a:lnTo>
                    <a:pt x="118" y="232"/>
                  </a:lnTo>
                  <a:lnTo>
                    <a:pt x="122" y="232"/>
                  </a:lnTo>
                  <a:lnTo>
                    <a:pt x="128" y="232"/>
                  </a:lnTo>
                  <a:lnTo>
                    <a:pt x="131" y="232"/>
                  </a:lnTo>
                  <a:lnTo>
                    <a:pt x="135" y="230"/>
                  </a:lnTo>
                  <a:lnTo>
                    <a:pt x="141" y="230"/>
                  </a:lnTo>
                  <a:lnTo>
                    <a:pt x="145" y="230"/>
                  </a:lnTo>
                  <a:lnTo>
                    <a:pt x="149" y="230"/>
                  </a:lnTo>
                  <a:lnTo>
                    <a:pt x="156" y="228"/>
                  </a:lnTo>
                  <a:lnTo>
                    <a:pt x="160" y="226"/>
                  </a:lnTo>
                  <a:lnTo>
                    <a:pt x="164" y="224"/>
                  </a:lnTo>
                  <a:lnTo>
                    <a:pt x="166" y="220"/>
                  </a:lnTo>
                  <a:lnTo>
                    <a:pt x="164" y="214"/>
                  </a:lnTo>
                  <a:lnTo>
                    <a:pt x="164" y="211"/>
                  </a:lnTo>
                  <a:lnTo>
                    <a:pt x="164" y="207"/>
                  </a:lnTo>
                  <a:lnTo>
                    <a:pt x="162" y="203"/>
                  </a:lnTo>
                  <a:lnTo>
                    <a:pt x="160" y="197"/>
                  </a:lnTo>
                  <a:lnTo>
                    <a:pt x="160" y="194"/>
                  </a:lnTo>
                  <a:lnTo>
                    <a:pt x="158" y="188"/>
                  </a:lnTo>
                  <a:lnTo>
                    <a:pt x="158" y="184"/>
                  </a:lnTo>
                  <a:lnTo>
                    <a:pt x="156" y="180"/>
                  </a:lnTo>
                  <a:lnTo>
                    <a:pt x="156" y="175"/>
                  </a:lnTo>
                  <a:lnTo>
                    <a:pt x="156" y="171"/>
                  </a:lnTo>
                  <a:lnTo>
                    <a:pt x="156" y="167"/>
                  </a:lnTo>
                  <a:lnTo>
                    <a:pt x="158" y="161"/>
                  </a:lnTo>
                  <a:lnTo>
                    <a:pt x="164" y="154"/>
                  </a:lnTo>
                  <a:lnTo>
                    <a:pt x="166" y="146"/>
                  </a:lnTo>
                  <a:lnTo>
                    <a:pt x="166" y="140"/>
                  </a:lnTo>
                  <a:lnTo>
                    <a:pt x="162" y="133"/>
                  </a:lnTo>
                  <a:lnTo>
                    <a:pt x="158" y="125"/>
                  </a:lnTo>
                  <a:lnTo>
                    <a:pt x="150" y="119"/>
                  </a:lnTo>
                  <a:lnTo>
                    <a:pt x="147" y="114"/>
                  </a:lnTo>
                  <a:lnTo>
                    <a:pt x="143" y="110"/>
                  </a:lnTo>
                  <a:lnTo>
                    <a:pt x="141" y="110"/>
                  </a:lnTo>
                  <a:lnTo>
                    <a:pt x="109" y="123"/>
                  </a:lnTo>
                  <a:lnTo>
                    <a:pt x="107" y="121"/>
                  </a:lnTo>
                  <a:lnTo>
                    <a:pt x="107" y="119"/>
                  </a:lnTo>
                  <a:lnTo>
                    <a:pt x="107" y="114"/>
                  </a:lnTo>
                  <a:lnTo>
                    <a:pt x="105" y="108"/>
                  </a:lnTo>
                  <a:lnTo>
                    <a:pt x="103" y="104"/>
                  </a:lnTo>
                  <a:lnTo>
                    <a:pt x="101" y="100"/>
                  </a:lnTo>
                  <a:lnTo>
                    <a:pt x="99" y="97"/>
                  </a:lnTo>
                  <a:lnTo>
                    <a:pt x="99" y="93"/>
                  </a:lnTo>
                  <a:lnTo>
                    <a:pt x="97" y="89"/>
                  </a:lnTo>
                  <a:lnTo>
                    <a:pt x="93" y="83"/>
                  </a:lnTo>
                  <a:lnTo>
                    <a:pt x="92" y="79"/>
                  </a:lnTo>
                  <a:lnTo>
                    <a:pt x="90" y="76"/>
                  </a:lnTo>
                  <a:lnTo>
                    <a:pt x="86" y="70"/>
                  </a:lnTo>
                  <a:lnTo>
                    <a:pt x="84" y="64"/>
                  </a:lnTo>
                  <a:lnTo>
                    <a:pt x="80" y="60"/>
                  </a:lnTo>
                  <a:lnTo>
                    <a:pt x="76" y="55"/>
                  </a:lnTo>
                  <a:lnTo>
                    <a:pt x="73" y="51"/>
                  </a:lnTo>
                  <a:lnTo>
                    <a:pt x="67" y="45"/>
                  </a:lnTo>
                  <a:lnTo>
                    <a:pt x="63" y="40"/>
                  </a:lnTo>
                  <a:lnTo>
                    <a:pt x="57" y="36"/>
                  </a:lnTo>
                  <a:lnTo>
                    <a:pt x="52" y="30"/>
                  </a:lnTo>
                  <a:lnTo>
                    <a:pt x="46" y="24"/>
                  </a:lnTo>
                  <a:lnTo>
                    <a:pt x="38" y="21"/>
                  </a:lnTo>
                  <a:lnTo>
                    <a:pt x="33" y="15"/>
                  </a:lnTo>
                  <a:lnTo>
                    <a:pt x="25" y="11"/>
                  </a:lnTo>
                  <a:lnTo>
                    <a:pt x="17" y="7"/>
                  </a:lnTo>
                  <a:lnTo>
                    <a:pt x="8" y="3"/>
                  </a:lnTo>
                  <a:lnTo>
                    <a:pt x="0" y="0"/>
                  </a:lnTo>
                  <a:lnTo>
                    <a:pt x="71" y="53"/>
                  </a:lnTo>
                  <a:lnTo>
                    <a:pt x="71" y="53"/>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59" name="Freeform 623"/>
            <p:cNvSpPr>
              <a:spLocks/>
            </p:cNvSpPr>
            <p:nvPr/>
          </p:nvSpPr>
          <p:spPr bwMode="auto">
            <a:xfrm>
              <a:off x="4756" y="3291"/>
              <a:ext cx="97" cy="141"/>
            </a:xfrm>
            <a:custGeom>
              <a:avLst/>
              <a:gdLst>
                <a:gd name="T0" fmla="*/ 173 w 194"/>
                <a:gd name="T1" fmla="*/ 0 h 282"/>
                <a:gd name="T2" fmla="*/ 167 w 194"/>
                <a:gd name="T3" fmla="*/ 0 h 282"/>
                <a:gd name="T4" fmla="*/ 160 w 194"/>
                <a:gd name="T5" fmla="*/ 4 h 282"/>
                <a:gd name="T6" fmla="*/ 160 w 194"/>
                <a:gd name="T7" fmla="*/ 13 h 282"/>
                <a:gd name="T8" fmla="*/ 164 w 194"/>
                <a:gd name="T9" fmla="*/ 25 h 282"/>
                <a:gd name="T10" fmla="*/ 171 w 194"/>
                <a:gd name="T11" fmla="*/ 33 h 282"/>
                <a:gd name="T12" fmla="*/ 183 w 194"/>
                <a:gd name="T13" fmla="*/ 34 h 282"/>
                <a:gd name="T14" fmla="*/ 164 w 194"/>
                <a:gd name="T15" fmla="*/ 126 h 282"/>
                <a:gd name="T16" fmla="*/ 8 w 194"/>
                <a:gd name="T17" fmla="*/ 198 h 282"/>
                <a:gd name="T18" fmla="*/ 0 w 194"/>
                <a:gd name="T19" fmla="*/ 257 h 282"/>
                <a:gd name="T20" fmla="*/ 8 w 194"/>
                <a:gd name="T21" fmla="*/ 245 h 282"/>
                <a:gd name="T22" fmla="*/ 21 w 194"/>
                <a:gd name="T23" fmla="*/ 232 h 282"/>
                <a:gd name="T24" fmla="*/ 36 w 194"/>
                <a:gd name="T25" fmla="*/ 228 h 282"/>
                <a:gd name="T26" fmla="*/ 51 w 194"/>
                <a:gd name="T27" fmla="*/ 242 h 282"/>
                <a:gd name="T28" fmla="*/ 67 w 194"/>
                <a:gd name="T29" fmla="*/ 257 h 282"/>
                <a:gd name="T30" fmla="*/ 80 w 194"/>
                <a:gd name="T31" fmla="*/ 272 h 282"/>
                <a:gd name="T32" fmla="*/ 88 w 194"/>
                <a:gd name="T33" fmla="*/ 280 h 282"/>
                <a:gd name="T34" fmla="*/ 61 w 194"/>
                <a:gd name="T35" fmla="*/ 206 h 282"/>
                <a:gd name="T36" fmla="*/ 65 w 194"/>
                <a:gd name="T37" fmla="*/ 204 h 282"/>
                <a:gd name="T38" fmla="*/ 76 w 194"/>
                <a:gd name="T39" fmla="*/ 198 h 282"/>
                <a:gd name="T40" fmla="*/ 84 w 194"/>
                <a:gd name="T41" fmla="*/ 194 h 282"/>
                <a:gd name="T42" fmla="*/ 93 w 194"/>
                <a:gd name="T43" fmla="*/ 190 h 282"/>
                <a:gd name="T44" fmla="*/ 103 w 194"/>
                <a:gd name="T45" fmla="*/ 185 h 282"/>
                <a:gd name="T46" fmla="*/ 114 w 194"/>
                <a:gd name="T47" fmla="*/ 179 h 282"/>
                <a:gd name="T48" fmla="*/ 124 w 194"/>
                <a:gd name="T49" fmla="*/ 171 h 282"/>
                <a:gd name="T50" fmla="*/ 133 w 194"/>
                <a:gd name="T51" fmla="*/ 166 h 282"/>
                <a:gd name="T52" fmla="*/ 143 w 194"/>
                <a:gd name="T53" fmla="*/ 156 h 282"/>
                <a:gd name="T54" fmla="*/ 152 w 194"/>
                <a:gd name="T55" fmla="*/ 148 h 282"/>
                <a:gd name="T56" fmla="*/ 162 w 194"/>
                <a:gd name="T57" fmla="*/ 139 h 282"/>
                <a:gd name="T58" fmla="*/ 169 w 194"/>
                <a:gd name="T59" fmla="*/ 129 h 282"/>
                <a:gd name="T60" fmla="*/ 175 w 194"/>
                <a:gd name="T61" fmla="*/ 120 h 282"/>
                <a:gd name="T62" fmla="*/ 179 w 194"/>
                <a:gd name="T63" fmla="*/ 110 h 282"/>
                <a:gd name="T64" fmla="*/ 181 w 194"/>
                <a:gd name="T65" fmla="*/ 99 h 282"/>
                <a:gd name="T66" fmla="*/ 185 w 194"/>
                <a:gd name="T67" fmla="*/ 88 h 282"/>
                <a:gd name="T68" fmla="*/ 185 w 194"/>
                <a:gd name="T69" fmla="*/ 78 h 282"/>
                <a:gd name="T70" fmla="*/ 188 w 194"/>
                <a:gd name="T71" fmla="*/ 69 h 282"/>
                <a:gd name="T72" fmla="*/ 188 w 194"/>
                <a:gd name="T73" fmla="*/ 59 h 282"/>
                <a:gd name="T74" fmla="*/ 190 w 194"/>
                <a:gd name="T75" fmla="*/ 52 h 282"/>
                <a:gd name="T76" fmla="*/ 192 w 194"/>
                <a:gd name="T77" fmla="*/ 36 h 282"/>
                <a:gd name="T78" fmla="*/ 192 w 194"/>
                <a:gd name="T79" fmla="*/ 25 h 282"/>
                <a:gd name="T80" fmla="*/ 194 w 194"/>
                <a:gd name="T81" fmla="*/ 15 h 282"/>
                <a:gd name="T82" fmla="*/ 194 w 194"/>
                <a:gd name="T83" fmla="*/ 8 h 282"/>
                <a:gd name="T84" fmla="*/ 175 w 194"/>
                <a:gd name="T85"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4" h="282">
                  <a:moveTo>
                    <a:pt x="175" y="0"/>
                  </a:moveTo>
                  <a:lnTo>
                    <a:pt x="173" y="0"/>
                  </a:lnTo>
                  <a:lnTo>
                    <a:pt x="171" y="0"/>
                  </a:lnTo>
                  <a:lnTo>
                    <a:pt x="167" y="0"/>
                  </a:lnTo>
                  <a:lnTo>
                    <a:pt x="164" y="2"/>
                  </a:lnTo>
                  <a:lnTo>
                    <a:pt x="160" y="4"/>
                  </a:lnTo>
                  <a:lnTo>
                    <a:pt x="160" y="8"/>
                  </a:lnTo>
                  <a:lnTo>
                    <a:pt x="160" y="13"/>
                  </a:lnTo>
                  <a:lnTo>
                    <a:pt x="162" y="21"/>
                  </a:lnTo>
                  <a:lnTo>
                    <a:pt x="164" y="25"/>
                  </a:lnTo>
                  <a:lnTo>
                    <a:pt x="167" y="31"/>
                  </a:lnTo>
                  <a:lnTo>
                    <a:pt x="171" y="33"/>
                  </a:lnTo>
                  <a:lnTo>
                    <a:pt x="177" y="34"/>
                  </a:lnTo>
                  <a:lnTo>
                    <a:pt x="183" y="34"/>
                  </a:lnTo>
                  <a:lnTo>
                    <a:pt x="185" y="34"/>
                  </a:lnTo>
                  <a:lnTo>
                    <a:pt x="164" y="126"/>
                  </a:lnTo>
                  <a:lnTo>
                    <a:pt x="112" y="171"/>
                  </a:lnTo>
                  <a:lnTo>
                    <a:pt x="8" y="198"/>
                  </a:lnTo>
                  <a:lnTo>
                    <a:pt x="0" y="261"/>
                  </a:lnTo>
                  <a:lnTo>
                    <a:pt x="0" y="257"/>
                  </a:lnTo>
                  <a:lnTo>
                    <a:pt x="4" y="253"/>
                  </a:lnTo>
                  <a:lnTo>
                    <a:pt x="8" y="245"/>
                  </a:lnTo>
                  <a:lnTo>
                    <a:pt x="13" y="238"/>
                  </a:lnTo>
                  <a:lnTo>
                    <a:pt x="21" y="232"/>
                  </a:lnTo>
                  <a:lnTo>
                    <a:pt x="29" y="228"/>
                  </a:lnTo>
                  <a:lnTo>
                    <a:pt x="36" y="228"/>
                  </a:lnTo>
                  <a:lnTo>
                    <a:pt x="44" y="232"/>
                  </a:lnTo>
                  <a:lnTo>
                    <a:pt x="51" y="242"/>
                  </a:lnTo>
                  <a:lnTo>
                    <a:pt x="59" y="249"/>
                  </a:lnTo>
                  <a:lnTo>
                    <a:pt x="67" y="257"/>
                  </a:lnTo>
                  <a:lnTo>
                    <a:pt x="74" y="266"/>
                  </a:lnTo>
                  <a:lnTo>
                    <a:pt x="80" y="272"/>
                  </a:lnTo>
                  <a:lnTo>
                    <a:pt x="86" y="278"/>
                  </a:lnTo>
                  <a:lnTo>
                    <a:pt x="88" y="280"/>
                  </a:lnTo>
                  <a:lnTo>
                    <a:pt x="89" y="282"/>
                  </a:lnTo>
                  <a:lnTo>
                    <a:pt x="61" y="206"/>
                  </a:lnTo>
                  <a:lnTo>
                    <a:pt x="61" y="206"/>
                  </a:lnTo>
                  <a:lnTo>
                    <a:pt x="65" y="204"/>
                  </a:lnTo>
                  <a:lnTo>
                    <a:pt x="69" y="200"/>
                  </a:lnTo>
                  <a:lnTo>
                    <a:pt x="76" y="198"/>
                  </a:lnTo>
                  <a:lnTo>
                    <a:pt x="80" y="196"/>
                  </a:lnTo>
                  <a:lnTo>
                    <a:pt x="84" y="194"/>
                  </a:lnTo>
                  <a:lnTo>
                    <a:pt x="88" y="192"/>
                  </a:lnTo>
                  <a:lnTo>
                    <a:pt x="93" y="190"/>
                  </a:lnTo>
                  <a:lnTo>
                    <a:pt x="97" y="187"/>
                  </a:lnTo>
                  <a:lnTo>
                    <a:pt x="103" y="185"/>
                  </a:lnTo>
                  <a:lnTo>
                    <a:pt x="108" y="183"/>
                  </a:lnTo>
                  <a:lnTo>
                    <a:pt x="114" y="179"/>
                  </a:lnTo>
                  <a:lnTo>
                    <a:pt x="118" y="175"/>
                  </a:lnTo>
                  <a:lnTo>
                    <a:pt x="124" y="171"/>
                  </a:lnTo>
                  <a:lnTo>
                    <a:pt x="127" y="167"/>
                  </a:lnTo>
                  <a:lnTo>
                    <a:pt x="133" y="166"/>
                  </a:lnTo>
                  <a:lnTo>
                    <a:pt x="139" y="160"/>
                  </a:lnTo>
                  <a:lnTo>
                    <a:pt x="143" y="156"/>
                  </a:lnTo>
                  <a:lnTo>
                    <a:pt x="148" y="152"/>
                  </a:lnTo>
                  <a:lnTo>
                    <a:pt x="152" y="148"/>
                  </a:lnTo>
                  <a:lnTo>
                    <a:pt x="156" y="145"/>
                  </a:lnTo>
                  <a:lnTo>
                    <a:pt x="162" y="139"/>
                  </a:lnTo>
                  <a:lnTo>
                    <a:pt x="164" y="135"/>
                  </a:lnTo>
                  <a:lnTo>
                    <a:pt x="169" y="129"/>
                  </a:lnTo>
                  <a:lnTo>
                    <a:pt x="171" y="126"/>
                  </a:lnTo>
                  <a:lnTo>
                    <a:pt x="175" y="120"/>
                  </a:lnTo>
                  <a:lnTo>
                    <a:pt x="177" y="114"/>
                  </a:lnTo>
                  <a:lnTo>
                    <a:pt x="179" y="110"/>
                  </a:lnTo>
                  <a:lnTo>
                    <a:pt x="181" y="105"/>
                  </a:lnTo>
                  <a:lnTo>
                    <a:pt x="181" y="99"/>
                  </a:lnTo>
                  <a:lnTo>
                    <a:pt x="183" y="93"/>
                  </a:lnTo>
                  <a:lnTo>
                    <a:pt x="185" y="88"/>
                  </a:lnTo>
                  <a:lnTo>
                    <a:pt x="185" y="84"/>
                  </a:lnTo>
                  <a:lnTo>
                    <a:pt x="185" y="78"/>
                  </a:lnTo>
                  <a:lnTo>
                    <a:pt x="186" y="74"/>
                  </a:lnTo>
                  <a:lnTo>
                    <a:pt x="188" y="69"/>
                  </a:lnTo>
                  <a:lnTo>
                    <a:pt x="188" y="65"/>
                  </a:lnTo>
                  <a:lnTo>
                    <a:pt x="188" y="59"/>
                  </a:lnTo>
                  <a:lnTo>
                    <a:pt x="188" y="55"/>
                  </a:lnTo>
                  <a:lnTo>
                    <a:pt x="190" y="52"/>
                  </a:lnTo>
                  <a:lnTo>
                    <a:pt x="190" y="44"/>
                  </a:lnTo>
                  <a:lnTo>
                    <a:pt x="192" y="36"/>
                  </a:lnTo>
                  <a:lnTo>
                    <a:pt x="192" y="31"/>
                  </a:lnTo>
                  <a:lnTo>
                    <a:pt x="192" y="25"/>
                  </a:lnTo>
                  <a:lnTo>
                    <a:pt x="192" y="19"/>
                  </a:lnTo>
                  <a:lnTo>
                    <a:pt x="194" y="15"/>
                  </a:lnTo>
                  <a:lnTo>
                    <a:pt x="194" y="10"/>
                  </a:lnTo>
                  <a:lnTo>
                    <a:pt x="194" y="8"/>
                  </a:lnTo>
                  <a:lnTo>
                    <a:pt x="175" y="0"/>
                  </a:lnTo>
                  <a:lnTo>
                    <a:pt x="175"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0" name="Freeform 624"/>
            <p:cNvSpPr>
              <a:spLocks/>
            </p:cNvSpPr>
            <p:nvPr/>
          </p:nvSpPr>
          <p:spPr bwMode="auto">
            <a:xfrm>
              <a:off x="4970" y="3309"/>
              <a:ext cx="50" cy="249"/>
            </a:xfrm>
            <a:custGeom>
              <a:avLst/>
              <a:gdLst>
                <a:gd name="T0" fmla="*/ 0 w 99"/>
                <a:gd name="T1" fmla="*/ 2 h 498"/>
                <a:gd name="T2" fmla="*/ 2 w 99"/>
                <a:gd name="T3" fmla="*/ 10 h 498"/>
                <a:gd name="T4" fmla="*/ 2 w 99"/>
                <a:gd name="T5" fmla="*/ 19 h 498"/>
                <a:gd name="T6" fmla="*/ 6 w 99"/>
                <a:gd name="T7" fmla="*/ 31 h 498"/>
                <a:gd name="T8" fmla="*/ 7 w 99"/>
                <a:gd name="T9" fmla="*/ 44 h 498"/>
                <a:gd name="T10" fmla="*/ 9 w 99"/>
                <a:gd name="T11" fmla="*/ 57 h 498"/>
                <a:gd name="T12" fmla="*/ 11 w 99"/>
                <a:gd name="T13" fmla="*/ 71 h 498"/>
                <a:gd name="T14" fmla="*/ 13 w 99"/>
                <a:gd name="T15" fmla="*/ 80 h 498"/>
                <a:gd name="T16" fmla="*/ 13 w 99"/>
                <a:gd name="T17" fmla="*/ 88 h 498"/>
                <a:gd name="T18" fmla="*/ 13 w 99"/>
                <a:gd name="T19" fmla="*/ 97 h 498"/>
                <a:gd name="T20" fmla="*/ 15 w 99"/>
                <a:gd name="T21" fmla="*/ 107 h 498"/>
                <a:gd name="T22" fmla="*/ 15 w 99"/>
                <a:gd name="T23" fmla="*/ 114 h 498"/>
                <a:gd name="T24" fmla="*/ 17 w 99"/>
                <a:gd name="T25" fmla="*/ 124 h 498"/>
                <a:gd name="T26" fmla="*/ 17 w 99"/>
                <a:gd name="T27" fmla="*/ 133 h 498"/>
                <a:gd name="T28" fmla="*/ 17 w 99"/>
                <a:gd name="T29" fmla="*/ 143 h 498"/>
                <a:gd name="T30" fmla="*/ 19 w 99"/>
                <a:gd name="T31" fmla="*/ 151 h 498"/>
                <a:gd name="T32" fmla="*/ 19 w 99"/>
                <a:gd name="T33" fmla="*/ 160 h 498"/>
                <a:gd name="T34" fmla="*/ 19 w 99"/>
                <a:gd name="T35" fmla="*/ 168 h 498"/>
                <a:gd name="T36" fmla="*/ 19 w 99"/>
                <a:gd name="T37" fmla="*/ 177 h 498"/>
                <a:gd name="T38" fmla="*/ 19 w 99"/>
                <a:gd name="T39" fmla="*/ 185 h 498"/>
                <a:gd name="T40" fmla="*/ 17 w 99"/>
                <a:gd name="T41" fmla="*/ 198 h 498"/>
                <a:gd name="T42" fmla="*/ 15 w 99"/>
                <a:gd name="T43" fmla="*/ 213 h 498"/>
                <a:gd name="T44" fmla="*/ 30 w 99"/>
                <a:gd name="T45" fmla="*/ 443 h 498"/>
                <a:gd name="T46" fmla="*/ 26 w 99"/>
                <a:gd name="T47" fmla="*/ 223 h 498"/>
                <a:gd name="T48" fmla="*/ 30 w 99"/>
                <a:gd name="T49" fmla="*/ 213 h 498"/>
                <a:gd name="T50" fmla="*/ 34 w 99"/>
                <a:gd name="T51" fmla="*/ 204 h 498"/>
                <a:gd name="T52" fmla="*/ 38 w 99"/>
                <a:gd name="T53" fmla="*/ 190 h 498"/>
                <a:gd name="T54" fmla="*/ 42 w 99"/>
                <a:gd name="T55" fmla="*/ 175 h 498"/>
                <a:gd name="T56" fmla="*/ 45 w 99"/>
                <a:gd name="T57" fmla="*/ 160 h 498"/>
                <a:gd name="T58" fmla="*/ 47 w 99"/>
                <a:gd name="T59" fmla="*/ 151 h 498"/>
                <a:gd name="T60" fmla="*/ 47 w 99"/>
                <a:gd name="T61" fmla="*/ 143 h 498"/>
                <a:gd name="T62" fmla="*/ 47 w 99"/>
                <a:gd name="T63" fmla="*/ 126 h 498"/>
                <a:gd name="T64" fmla="*/ 45 w 99"/>
                <a:gd name="T65" fmla="*/ 118 h 498"/>
                <a:gd name="T66" fmla="*/ 44 w 99"/>
                <a:gd name="T67" fmla="*/ 109 h 498"/>
                <a:gd name="T68" fmla="*/ 40 w 99"/>
                <a:gd name="T69" fmla="*/ 97 h 498"/>
                <a:gd name="T70" fmla="*/ 38 w 99"/>
                <a:gd name="T71" fmla="*/ 88 h 498"/>
                <a:gd name="T72" fmla="*/ 34 w 99"/>
                <a:gd name="T73" fmla="*/ 76 h 498"/>
                <a:gd name="T74" fmla="*/ 30 w 99"/>
                <a:gd name="T75" fmla="*/ 67 h 498"/>
                <a:gd name="T76" fmla="*/ 26 w 99"/>
                <a:gd name="T77" fmla="*/ 55 h 498"/>
                <a:gd name="T78" fmla="*/ 23 w 99"/>
                <a:gd name="T79" fmla="*/ 46 h 498"/>
                <a:gd name="T80" fmla="*/ 19 w 99"/>
                <a:gd name="T81" fmla="*/ 36 h 498"/>
                <a:gd name="T82" fmla="*/ 13 w 99"/>
                <a:gd name="T83" fmla="*/ 27 h 498"/>
                <a:gd name="T84" fmla="*/ 6 w 99"/>
                <a:gd name="T85" fmla="*/ 14 h 498"/>
                <a:gd name="T86" fmla="*/ 2 w 99"/>
                <a:gd name="T87" fmla="*/ 4 h 498"/>
                <a:gd name="T88" fmla="*/ 0 w 99"/>
                <a:gd name="T89" fmla="*/ 0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498">
                  <a:moveTo>
                    <a:pt x="0" y="0"/>
                  </a:moveTo>
                  <a:lnTo>
                    <a:pt x="0" y="2"/>
                  </a:lnTo>
                  <a:lnTo>
                    <a:pt x="2" y="6"/>
                  </a:lnTo>
                  <a:lnTo>
                    <a:pt x="2" y="10"/>
                  </a:lnTo>
                  <a:lnTo>
                    <a:pt x="2" y="14"/>
                  </a:lnTo>
                  <a:lnTo>
                    <a:pt x="2" y="19"/>
                  </a:lnTo>
                  <a:lnTo>
                    <a:pt x="4" y="25"/>
                  </a:lnTo>
                  <a:lnTo>
                    <a:pt x="6" y="31"/>
                  </a:lnTo>
                  <a:lnTo>
                    <a:pt x="6" y="36"/>
                  </a:lnTo>
                  <a:lnTo>
                    <a:pt x="7" y="44"/>
                  </a:lnTo>
                  <a:lnTo>
                    <a:pt x="9" y="52"/>
                  </a:lnTo>
                  <a:lnTo>
                    <a:pt x="9" y="57"/>
                  </a:lnTo>
                  <a:lnTo>
                    <a:pt x="11" y="67"/>
                  </a:lnTo>
                  <a:lnTo>
                    <a:pt x="11" y="71"/>
                  </a:lnTo>
                  <a:lnTo>
                    <a:pt x="11" y="74"/>
                  </a:lnTo>
                  <a:lnTo>
                    <a:pt x="13" y="80"/>
                  </a:lnTo>
                  <a:lnTo>
                    <a:pt x="13" y="84"/>
                  </a:lnTo>
                  <a:lnTo>
                    <a:pt x="13" y="88"/>
                  </a:lnTo>
                  <a:lnTo>
                    <a:pt x="13" y="93"/>
                  </a:lnTo>
                  <a:lnTo>
                    <a:pt x="13" y="97"/>
                  </a:lnTo>
                  <a:lnTo>
                    <a:pt x="15" y="101"/>
                  </a:lnTo>
                  <a:lnTo>
                    <a:pt x="15" y="107"/>
                  </a:lnTo>
                  <a:lnTo>
                    <a:pt x="15" y="111"/>
                  </a:lnTo>
                  <a:lnTo>
                    <a:pt x="15" y="114"/>
                  </a:lnTo>
                  <a:lnTo>
                    <a:pt x="17" y="120"/>
                  </a:lnTo>
                  <a:lnTo>
                    <a:pt x="17" y="124"/>
                  </a:lnTo>
                  <a:lnTo>
                    <a:pt x="17" y="128"/>
                  </a:lnTo>
                  <a:lnTo>
                    <a:pt x="17" y="133"/>
                  </a:lnTo>
                  <a:lnTo>
                    <a:pt x="17" y="137"/>
                  </a:lnTo>
                  <a:lnTo>
                    <a:pt x="17" y="143"/>
                  </a:lnTo>
                  <a:lnTo>
                    <a:pt x="19" y="147"/>
                  </a:lnTo>
                  <a:lnTo>
                    <a:pt x="19" y="151"/>
                  </a:lnTo>
                  <a:lnTo>
                    <a:pt x="19" y="156"/>
                  </a:lnTo>
                  <a:lnTo>
                    <a:pt x="19" y="160"/>
                  </a:lnTo>
                  <a:lnTo>
                    <a:pt x="19" y="164"/>
                  </a:lnTo>
                  <a:lnTo>
                    <a:pt x="19" y="168"/>
                  </a:lnTo>
                  <a:lnTo>
                    <a:pt x="19" y="173"/>
                  </a:lnTo>
                  <a:lnTo>
                    <a:pt x="19" y="177"/>
                  </a:lnTo>
                  <a:lnTo>
                    <a:pt x="19" y="181"/>
                  </a:lnTo>
                  <a:lnTo>
                    <a:pt x="19" y="185"/>
                  </a:lnTo>
                  <a:lnTo>
                    <a:pt x="19" y="190"/>
                  </a:lnTo>
                  <a:lnTo>
                    <a:pt x="17" y="198"/>
                  </a:lnTo>
                  <a:lnTo>
                    <a:pt x="17" y="206"/>
                  </a:lnTo>
                  <a:lnTo>
                    <a:pt x="15" y="213"/>
                  </a:lnTo>
                  <a:lnTo>
                    <a:pt x="15" y="221"/>
                  </a:lnTo>
                  <a:lnTo>
                    <a:pt x="30" y="443"/>
                  </a:lnTo>
                  <a:lnTo>
                    <a:pt x="99" y="498"/>
                  </a:lnTo>
                  <a:lnTo>
                    <a:pt x="26" y="223"/>
                  </a:lnTo>
                  <a:lnTo>
                    <a:pt x="26" y="219"/>
                  </a:lnTo>
                  <a:lnTo>
                    <a:pt x="30" y="213"/>
                  </a:lnTo>
                  <a:lnTo>
                    <a:pt x="30" y="208"/>
                  </a:lnTo>
                  <a:lnTo>
                    <a:pt x="34" y="204"/>
                  </a:lnTo>
                  <a:lnTo>
                    <a:pt x="36" y="196"/>
                  </a:lnTo>
                  <a:lnTo>
                    <a:pt x="38" y="190"/>
                  </a:lnTo>
                  <a:lnTo>
                    <a:pt x="40" y="183"/>
                  </a:lnTo>
                  <a:lnTo>
                    <a:pt x="42" y="175"/>
                  </a:lnTo>
                  <a:lnTo>
                    <a:pt x="44" y="168"/>
                  </a:lnTo>
                  <a:lnTo>
                    <a:pt x="45" y="160"/>
                  </a:lnTo>
                  <a:lnTo>
                    <a:pt x="45" y="154"/>
                  </a:lnTo>
                  <a:lnTo>
                    <a:pt x="47" y="151"/>
                  </a:lnTo>
                  <a:lnTo>
                    <a:pt x="47" y="147"/>
                  </a:lnTo>
                  <a:lnTo>
                    <a:pt x="47" y="143"/>
                  </a:lnTo>
                  <a:lnTo>
                    <a:pt x="47" y="135"/>
                  </a:lnTo>
                  <a:lnTo>
                    <a:pt x="47" y="126"/>
                  </a:lnTo>
                  <a:lnTo>
                    <a:pt x="47" y="122"/>
                  </a:lnTo>
                  <a:lnTo>
                    <a:pt x="45" y="118"/>
                  </a:lnTo>
                  <a:lnTo>
                    <a:pt x="44" y="112"/>
                  </a:lnTo>
                  <a:lnTo>
                    <a:pt x="44" y="109"/>
                  </a:lnTo>
                  <a:lnTo>
                    <a:pt x="42" y="103"/>
                  </a:lnTo>
                  <a:lnTo>
                    <a:pt x="40" y="97"/>
                  </a:lnTo>
                  <a:lnTo>
                    <a:pt x="38" y="92"/>
                  </a:lnTo>
                  <a:lnTo>
                    <a:pt x="38" y="88"/>
                  </a:lnTo>
                  <a:lnTo>
                    <a:pt x="36" y="82"/>
                  </a:lnTo>
                  <a:lnTo>
                    <a:pt x="34" y="76"/>
                  </a:lnTo>
                  <a:lnTo>
                    <a:pt x="32" y="71"/>
                  </a:lnTo>
                  <a:lnTo>
                    <a:pt x="30" y="67"/>
                  </a:lnTo>
                  <a:lnTo>
                    <a:pt x="28" y="61"/>
                  </a:lnTo>
                  <a:lnTo>
                    <a:pt x="26" y="55"/>
                  </a:lnTo>
                  <a:lnTo>
                    <a:pt x="25" y="52"/>
                  </a:lnTo>
                  <a:lnTo>
                    <a:pt x="23" y="46"/>
                  </a:lnTo>
                  <a:lnTo>
                    <a:pt x="21" y="40"/>
                  </a:lnTo>
                  <a:lnTo>
                    <a:pt x="19" y="36"/>
                  </a:lnTo>
                  <a:lnTo>
                    <a:pt x="15" y="31"/>
                  </a:lnTo>
                  <a:lnTo>
                    <a:pt x="13" y="27"/>
                  </a:lnTo>
                  <a:lnTo>
                    <a:pt x="9" y="19"/>
                  </a:lnTo>
                  <a:lnTo>
                    <a:pt x="6" y="14"/>
                  </a:lnTo>
                  <a:lnTo>
                    <a:pt x="4" y="8"/>
                  </a:lnTo>
                  <a:lnTo>
                    <a:pt x="2" y="4"/>
                  </a:lnTo>
                  <a:lnTo>
                    <a:pt x="0" y="0"/>
                  </a:lnTo>
                  <a:lnTo>
                    <a:pt x="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1" name="Freeform 625"/>
            <p:cNvSpPr>
              <a:spLocks/>
            </p:cNvSpPr>
            <p:nvPr/>
          </p:nvSpPr>
          <p:spPr bwMode="auto">
            <a:xfrm>
              <a:off x="4998" y="2987"/>
              <a:ext cx="83" cy="225"/>
            </a:xfrm>
            <a:custGeom>
              <a:avLst/>
              <a:gdLst>
                <a:gd name="T0" fmla="*/ 40 w 165"/>
                <a:gd name="T1" fmla="*/ 0 h 450"/>
                <a:gd name="T2" fmla="*/ 0 w 165"/>
                <a:gd name="T3" fmla="*/ 213 h 450"/>
                <a:gd name="T4" fmla="*/ 165 w 165"/>
                <a:gd name="T5" fmla="*/ 450 h 450"/>
                <a:gd name="T6" fmla="*/ 44 w 165"/>
                <a:gd name="T7" fmla="*/ 178 h 450"/>
                <a:gd name="T8" fmla="*/ 44 w 165"/>
                <a:gd name="T9" fmla="*/ 175 h 450"/>
                <a:gd name="T10" fmla="*/ 44 w 165"/>
                <a:gd name="T11" fmla="*/ 171 h 450"/>
                <a:gd name="T12" fmla="*/ 44 w 165"/>
                <a:gd name="T13" fmla="*/ 167 h 450"/>
                <a:gd name="T14" fmla="*/ 44 w 165"/>
                <a:gd name="T15" fmla="*/ 163 h 450"/>
                <a:gd name="T16" fmla="*/ 44 w 165"/>
                <a:gd name="T17" fmla="*/ 159 h 450"/>
                <a:gd name="T18" fmla="*/ 46 w 165"/>
                <a:gd name="T19" fmla="*/ 154 h 450"/>
                <a:gd name="T20" fmla="*/ 46 w 165"/>
                <a:gd name="T21" fmla="*/ 148 h 450"/>
                <a:gd name="T22" fmla="*/ 46 w 165"/>
                <a:gd name="T23" fmla="*/ 142 h 450"/>
                <a:gd name="T24" fmla="*/ 46 w 165"/>
                <a:gd name="T25" fmla="*/ 135 h 450"/>
                <a:gd name="T26" fmla="*/ 46 w 165"/>
                <a:gd name="T27" fmla="*/ 129 h 450"/>
                <a:gd name="T28" fmla="*/ 46 w 165"/>
                <a:gd name="T29" fmla="*/ 120 h 450"/>
                <a:gd name="T30" fmla="*/ 46 w 165"/>
                <a:gd name="T31" fmla="*/ 112 h 450"/>
                <a:gd name="T32" fmla="*/ 46 w 165"/>
                <a:gd name="T33" fmla="*/ 104 h 450"/>
                <a:gd name="T34" fmla="*/ 46 w 165"/>
                <a:gd name="T35" fmla="*/ 97 h 450"/>
                <a:gd name="T36" fmla="*/ 46 w 165"/>
                <a:gd name="T37" fmla="*/ 91 h 450"/>
                <a:gd name="T38" fmla="*/ 46 w 165"/>
                <a:gd name="T39" fmla="*/ 87 h 450"/>
                <a:gd name="T40" fmla="*/ 46 w 165"/>
                <a:gd name="T41" fmla="*/ 82 h 450"/>
                <a:gd name="T42" fmla="*/ 46 w 165"/>
                <a:gd name="T43" fmla="*/ 78 h 450"/>
                <a:gd name="T44" fmla="*/ 46 w 165"/>
                <a:gd name="T45" fmla="*/ 72 h 450"/>
                <a:gd name="T46" fmla="*/ 46 w 165"/>
                <a:gd name="T47" fmla="*/ 68 h 450"/>
                <a:gd name="T48" fmla="*/ 46 w 165"/>
                <a:gd name="T49" fmla="*/ 64 h 450"/>
                <a:gd name="T50" fmla="*/ 46 w 165"/>
                <a:gd name="T51" fmla="*/ 61 h 450"/>
                <a:gd name="T52" fmla="*/ 44 w 165"/>
                <a:gd name="T53" fmla="*/ 55 h 450"/>
                <a:gd name="T54" fmla="*/ 44 w 165"/>
                <a:gd name="T55" fmla="*/ 51 h 450"/>
                <a:gd name="T56" fmla="*/ 44 w 165"/>
                <a:gd name="T57" fmla="*/ 47 h 450"/>
                <a:gd name="T58" fmla="*/ 44 w 165"/>
                <a:gd name="T59" fmla="*/ 43 h 450"/>
                <a:gd name="T60" fmla="*/ 44 w 165"/>
                <a:gd name="T61" fmla="*/ 36 h 450"/>
                <a:gd name="T62" fmla="*/ 44 w 165"/>
                <a:gd name="T63" fmla="*/ 30 h 450"/>
                <a:gd name="T64" fmla="*/ 42 w 165"/>
                <a:gd name="T65" fmla="*/ 23 h 450"/>
                <a:gd name="T66" fmla="*/ 42 w 165"/>
                <a:gd name="T67" fmla="*/ 17 h 450"/>
                <a:gd name="T68" fmla="*/ 40 w 165"/>
                <a:gd name="T69" fmla="*/ 11 h 450"/>
                <a:gd name="T70" fmla="*/ 40 w 165"/>
                <a:gd name="T71" fmla="*/ 7 h 450"/>
                <a:gd name="T72" fmla="*/ 40 w 165"/>
                <a:gd name="T73" fmla="*/ 2 h 450"/>
                <a:gd name="T74" fmla="*/ 40 w 165"/>
                <a:gd name="T75" fmla="*/ 0 h 450"/>
                <a:gd name="T76" fmla="*/ 40 w 165"/>
                <a:gd name="T77" fmla="*/ 0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450">
                  <a:moveTo>
                    <a:pt x="40" y="0"/>
                  </a:moveTo>
                  <a:lnTo>
                    <a:pt x="0" y="213"/>
                  </a:lnTo>
                  <a:lnTo>
                    <a:pt x="165" y="450"/>
                  </a:lnTo>
                  <a:lnTo>
                    <a:pt x="44" y="178"/>
                  </a:lnTo>
                  <a:lnTo>
                    <a:pt x="44" y="175"/>
                  </a:lnTo>
                  <a:lnTo>
                    <a:pt x="44" y="171"/>
                  </a:lnTo>
                  <a:lnTo>
                    <a:pt x="44" y="167"/>
                  </a:lnTo>
                  <a:lnTo>
                    <a:pt x="44" y="163"/>
                  </a:lnTo>
                  <a:lnTo>
                    <a:pt x="44" y="159"/>
                  </a:lnTo>
                  <a:lnTo>
                    <a:pt x="46" y="154"/>
                  </a:lnTo>
                  <a:lnTo>
                    <a:pt x="46" y="148"/>
                  </a:lnTo>
                  <a:lnTo>
                    <a:pt x="46" y="142"/>
                  </a:lnTo>
                  <a:lnTo>
                    <a:pt x="46" y="135"/>
                  </a:lnTo>
                  <a:lnTo>
                    <a:pt x="46" y="129"/>
                  </a:lnTo>
                  <a:lnTo>
                    <a:pt x="46" y="120"/>
                  </a:lnTo>
                  <a:lnTo>
                    <a:pt x="46" y="112"/>
                  </a:lnTo>
                  <a:lnTo>
                    <a:pt x="46" y="104"/>
                  </a:lnTo>
                  <a:lnTo>
                    <a:pt x="46" y="97"/>
                  </a:lnTo>
                  <a:lnTo>
                    <a:pt x="46" y="91"/>
                  </a:lnTo>
                  <a:lnTo>
                    <a:pt x="46" y="87"/>
                  </a:lnTo>
                  <a:lnTo>
                    <a:pt x="46" y="82"/>
                  </a:lnTo>
                  <a:lnTo>
                    <a:pt x="46" y="78"/>
                  </a:lnTo>
                  <a:lnTo>
                    <a:pt x="46" y="72"/>
                  </a:lnTo>
                  <a:lnTo>
                    <a:pt x="46" y="68"/>
                  </a:lnTo>
                  <a:lnTo>
                    <a:pt x="46" y="64"/>
                  </a:lnTo>
                  <a:lnTo>
                    <a:pt x="46" y="61"/>
                  </a:lnTo>
                  <a:lnTo>
                    <a:pt x="44" y="55"/>
                  </a:lnTo>
                  <a:lnTo>
                    <a:pt x="44" y="51"/>
                  </a:lnTo>
                  <a:lnTo>
                    <a:pt x="44" y="47"/>
                  </a:lnTo>
                  <a:lnTo>
                    <a:pt x="44" y="43"/>
                  </a:lnTo>
                  <a:lnTo>
                    <a:pt x="44" y="36"/>
                  </a:lnTo>
                  <a:lnTo>
                    <a:pt x="44" y="30"/>
                  </a:lnTo>
                  <a:lnTo>
                    <a:pt x="42" y="23"/>
                  </a:lnTo>
                  <a:lnTo>
                    <a:pt x="42" y="17"/>
                  </a:lnTo>
                  <a:lnTo>
                    <a:pt x="40" y="11"/>
                  </a:lnTo>
                  <a:lnTo>
                    <a:pt x="40" y="7"/>
                  </a:lnTo>
                  <a:lnTo>
                    <a:pt x="40" y="2"/>
                  </a:lnTo>
                  <a:lnTo>
                    <a:pt x="40" y="0"/>
                  </a:lnTo>
                  <a:lnTo>
                    <a:pt x="40" y="0"/>
                  </a:lnTo>
                  <a:close/>
                </a:path>
              </a:pathLst>
            </a:custGeom>
            <a:solidFill>
              <a:srgbClr val="B3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2" name="Freeform 626"/>
            <p:cNvSpPr>
              <a:spLocks/>
            </p:cNvSpPr>
            <p:nvPr/>
          </p:nvSpPr>
          <p:spPr bwMode="auto">
            <a:xfrm>
              <a:off x="4673" y="2808"/>
              <a:ext cx="750" cy="1061"/>
            </a:xfrm>
            <a:custGeom>
              <a:avLst/>
              <a:gdLst>
                <a:gd name="T0" fmla="*/ 302 w 1500"/>
                <a:gd name="T1" fmla="*/ 1685 h 2122"/>
                <a:gd name="T2" fmla="*/ 313 w 1500"/>
                <a:gd name="T3" fmla="*/ 1721 h 2122"/>
                <a:gd name="T4" fmla="*/ 329 w 1500"/>
                <a:gd name="T5" fmla="*/ 1770 h 2122"/>
                <a:gd name="T6" fmla="*/ 348 w 1500"/>
                <a:gd name="T7" fmla="*/ 1827 h 2122"/>
                <a:gd name="T8" fmla="*/ 374 w 1500"/>
                <a:gd name="T9" fmla="*/ 1890 h 2122"/>
                <a:gd name="T10" fmla="*/ 405 w 1500"/>
                <a:gd name="T11" fmla="*/ 1951 h 2122"/>
                <a:gd name="T12" fmla="*/ 441 w 1500"/>
                <a:gd name="T13" fmla="*/ 2004 h 2122"/>
                <a:gd name="T14" fmla="*/ 477 w 1500"/>
                <a:gd name="T15" fmla="*/ 2040 h 2122"/>
                <a:gd name="T16" fmla="*/ 519 w 1500"/>
                <a:gd name="T17" fmla="*/ 2059 h 2122"/>
                <a:gd name="T18" fmla="*/ 555 w 1500"/>
                <a:gd name="T19" fmla="*/ 2054 h 2122"/>
                <a:gd name="T20" fmla="*/ 587 w 1500"/>
                <a:gd name="T21" fmla="*/ 2023 h 2122"/>
                <a:gd name="T22" fmla="*/ 595 w 1500"/>
                <a:gd name="T23" fmla="*/ 1993 h 2122"/>
                <a:gd name="T24" fmla="*/ 593 w 1500"/>
                <a:gd name="T25" fmla="*/ 1959 h 2122"/>
                <a:gd name="T26" fmla="*/ 587 w 1500"/>
                <a:gd name="T27" fmla="*/ 1926 h 2122"/>
                <a:gd name="T28" fmla="*/ 578 w 1500"/>
                <a:gd name="T29" fmla="*/ 1892 h 2122"/>
                <a:gd name="T30" fmla="*/ 561 w 1500"/>
                <a:gd name="T31" fmla="*/ 1846 h 2122"/>
                <a:gd name="T32" fmla="*/ 580 w 1500"/>
                <a:gd name="T33" fmla="*/ 1580 h 2122"/>
                <a:gd name="T34" fmla="*/ 601 w 1500"/>
                <a:gd name="T35" fmla="*/ 1616 h 2122"/>
                <a:gd name="T36" fmla="*/ 627 w 1500"/>
                <a:gd name="T37" fmla="*/ 1664 h 2122"/>
                <a:gd name="T38" fmla="*/ 661 w 1500"/>
                <a:gd name="T39" fmla="*/ 1715 h 2122"/>
                <a:gd name="T40" fmla="*/ 698 w 1500"/>
                <a:gd name="T41" fmla="*/ 1763 h 2122"/>
                <a:gd name="T42" fmla="*/ 737 w 1500"/>
                <a:gd name="T43" fmla="*/ 1807 h 2122"/>
                <a:gd name="T44" fmla="*/ 777 w 1500"/>
                <a:gd name="T45" fmla="*/ 1839 h 2122"/>
                <a:gd name="T46" fmla="*/ 819 w 1500"/>
                <a:gd name="T47" fmla="*/ 1856 h 2122"/>
                <a:gd name="T48" fmla="*/ 859 w 1500"/>
                <a:gd name="T49" fmla="*/ 1856 h 2122"/>
                <a:gd name="T50" fmla="*/ 891 w 1500"/>
                <a:gd name="T51" fmla="*/ 1826 h 2122"/>
                <a:gd name="T52" fmla="*/ 907 w 1500"/>
                <a:gd name="T53" fmla="*/ 1791 h 2122"/>
                <a:gd name="T54" fmla="*/ 910 w 1500"/>
                <a:gd name="T55" fmla="*/ 1753 h 2122"/>
                <a:gd name="T56" fmla="*/ 909 w 1500"/>
                <a:gd name="T57" fmla="*/ 1715 h 2122"/>
                <a:gd name="T58" fmla="*/ 905 w 1500"/>
                <a:gd name="T59" fmla="*/ 1681 h 2122"/>
                <a:gd name="T60" fmla="*/ 899 w 1500"/>
                <a:gd name="T61" fmla="*/ 1643 h 2122"/>
                <a:gd name="T62" fmla="*/ 715 w 1500"/>
                <a:gd name="T63" fmla="*/ 1099 h 2122"/>
                <a:gd name="T64" fmla="*/ 795 w 1500"/>
                <a:gd name="T65" fmla="*/ 1170 h 2122"/>
                <a:gd name="T66" fmla="*/ 806 w 1500"/>
                <a:gd name="T67" fmla="*/ 1202 h 2122"/>
                <a:gd name="T68" fmla="*/ 817 w 1500"/>
                <a:gd name="T69" fmla="*/ 1242 h 2122"/>
                <a:gd name="T70" fmla="*/ 834 w 1500"/>
                <a:gd name="T71" fmla="*/ 1284 h 2122"/>
                <a:gd name="T72" fmla="*/ 855 w 1500"/>
                <a:gd name="T73" fmla="*/ 1322 h 2122"/>
                <a:gd name="T74" fmla="*/ 880 w 1500"/>
                <a:gd name="T75" fmla="*/ 1350 h 2122"/>
                <a:gd name="T76" fmla="*/ 930 w 1500"/>
                <a:gd name="T77" fmla="*/ 1369 h 2122"/>
                <a:gd name="T78" fmla="*/ 966 w 1500"/>
                <a:gd name="T79" fmla="*/ 1345 h 2122"/>
                <a:gd name="T80" fmla="*/ 979 w 1500"/>
                <a:gd name="T81" fmla="*/ 1310 h 2122"/>
                <a:gd name="T82" fmla="*/ 985 w 1500"/>
                <a:gd name="T83" fmla="*/ 1268 h 2122"/>
                <a:gd name="T84" fmla="*/ 981 w 1500"/>
                <a:gd name="T85" fmla="*/ 1221 h 2122"/>
                <a:gd name="T86" fmla="*/ 975 w 1500"/>
                <a:gd name="T87" fmla="*/ 1173 h 2122"/>
                <a:gd name="T88" fmla="*/ 962 w 1500"/>
                <a:gd name="T89" fmla="*/ 1126 h 2122"/>
                <a:gd name="T90" fmla="*/ 952 w 1500"/>
                <a:gd name="T91" fmla="*/ 1088 h 2122"/>
                <a:gd name="T92" fmla="*/ 941 w 1500"/>
                <a:gd name="T93" fmla="*/ 1052 h 2122"/>
                <a:gd name="T94" fmla="*/ 821 w 1500"/>
                <a:gd name="T95" fmla="*/ 613 h 2122"/>
                <a:gd name="T96" fmla="*/ 831 w 1500"/>
                <a:gd name="T97" fmla="*/ 571 h 2122"/>
                <a:gd name="T98" fmla="*/ 833 w 1500"/>
                <a:gd name="T99" fmla="*/ 536 h 2122"/>
                <a:gd name="T100" fmla="*/ 833 w 1500"/>
                <a:gd name="T101" fmla="*/ 493 h 2122"/>
                <a:gd name="T102" fmla="*/ 827 w 1500"/>
                <a:gd name="T103" fmla="*/ 443 h 2122"/>
                <a:gd name="T104" fmla="*/ 815 w 1500"/>
                <a:gd name="T105" fmla="*/ 390 h 2122"/>
                <a:gd name="T106" fmla="*/ 796 w 1500"/>
                <a:gd name="T107" fmla="*/ 331 h 2122"/>
                <a:gd name="T108" fmla="*/ 764 w 1500"/>
                <a:gd name="T109" fmla="*/ 270 h 2122"/>
                <a:gd name="T110" fmla="*/ 726 w 1500"/>
                <a:gd name="T111" fmla="*/ 215 h 2122"/>
                <a:gd name="T112" fmla="*/ 684 w 1500"/>
                <a:gd name="T113" fmla="*/ 175 h 2122"/>
                <a:gd name="T114" fmla="*/ 646 w 1500"/>
                <a:gd name="T115" fmla="*/ 149 h 2122"/>
                <a:gd name="T116" fmla="*/ 608 w 1500"/>
                <a:gd name="T117" fmla="*/ 133 h 2122"/>
                <a:gd name="T118" fmla="*/ 574 w 1500"/>
                <a:gd name="T119" fmla="*/ 126 h 2122"/>
                <a:gd name="T120" fmla="*/ 526 w 1500"/>
                <a:gd name="T121" fmla="*/ 128 h 2122"/>
                <a:gd name="T122" fmla="*/ 496 w 1500"/>
                <a:gd name="T123" fmla="*/ 135 h 2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0" h="2122">
                  <a:moveTo>
                    <a:pt x="40" y="0"/>
                  </a:moveTo>
                  <a:lnTo>
                    <a:pt x="1500" y="0"/>
                  </a:lnTo>
                  <a:lnTo>
                    <a:pt x="1500" y="2122"/>
                  </a:lnTo>
                  <a:lnTo>
                    <a:pt x="0" y="2122"/>
                  </a:lnTo>
                  <a:lnTo>
                    <a:pt x="302" y="1681"/>
                  </a:lnTo>
                  <a:lnTo>
                    <a:pt x="302" y="1683"/>
                  </a:lnTo>
                  <a:lnTo>
                    <a:pt x="302" y="1685"/>
                  </a:lnTo>
                  <a:lnTo>
                    <a:pt x="304" y="1691"/>
                  </a:lnTo>
                  <a:lnTo>
                    <a:pt x="306" y="1698"/>
                  </a:lnTo>
                  <a:lnTo>
                    <a:pt x="306" y="1702"/>
                  </a:lnTo>
                  <a:lnTo>
                    <a:pt x="308" y="1706"/>
                  </a:lnTo>
                  <a:lnTo>
                    <a:pt x="310" y="1710"/>
                  </a:lnTo>
                  <a:lnTo>
                    <a:pt x="312" y="1717"/>
                  </a:lnTo>
                  <a:lnTo>
                    <a:pt x="313" y="1721"/>
                  </a:lnTo>
                  <a:lnTo>
                    <a:pt x="313" y="1727"/>
                  </a:lnTo>
                  <a:lnTo>
                    <a:pt x="317" y="1734"/>
                  </a:lnTo>
                  <a:lnTo>
                    <a:pt x="319" y="1742"/>
                  </a:lnTo>
                  <a:lnTo>
                    <a:pt x="321" y="1748"/>
                  </a:lnTo>
                  <a:lnTo>
                    <a:pt x="323" y="1755"/>
                  </a:lnTo>
                  <a:lnTo>
                    <a:pt x="325" y="1763"/>
                  </a:lnTo>
                  <a:lnTo>
                    <a:pt x="329" y="1770"/>
                  </a:lnTo>
                  <a:lnTo>
                    <a:pt x="331" y="1776"/>
                  </a:lnTo>
                  <a:lnTo>
                    <a:pt x="332" y="1786"/>
                  </a:lnTo>
                  <a:lnTo>
                    <a:pt x="336" y="1793"/>
                  </a:lnTo>
                  <a:lnTo>
                    <a:pt x="340" y="1803"/>
                  </a:lnTo>
                  <a:lnTo>
                    <a:pt x="342" y="1810"/>
                  </a:lnTo>
                  <a:lnTo>
                    <a:pt x="346" y="1818"/>
                  </a:lnTo>
                  <a:lnTo>
                    <a:pt x="348" y="1827"/>
                  </a:lnTo>
                  <a:lnTo>
                    <a:pt x="351" y="1837"/>
                  </a:lnTo>
                  <a:lnTo>
                    <a:pt x="355" y="1845"/>
                  </a:lnTo>
                  <a:lnTo>
                    <a:pt x="359" y="1854"/>
                  </a:lnTo>
                  <a:lnTo>
                    <a:pt x="363" y="1864"/>
                  </a:lnTo>
                  <a:lnTo>
                    <a:pt x="367" y="1873"/>
                  </a:lnTo>
                  <a:lnTo>
                    <a:pt x="370" y="1881"/>
                  </a:lnTo>
                  <a:lnTo>
                    <a:pt x="374" y="1890"/>
                  </a:lnTo>
                  <a:lnTo>
                    <a:pt x="378" y="1898"/>
                  </a:lnTo>
                  <a:lnTo>
                    <a:pt x="384" y="1907"/>
                  </a:lnTo>
                  <a:lnTo>
                    <a:pt x="388" y="1917"/>
                  </a:lnTo>
                  <a:lnTo>
                    <a:pt x="391" y="1924"/>
                  </a:lnTo>
                  <a:lnTo>
                    <a:pt x="397" y="1934"/>
                  </a:lnTo>
                  <a:lnTo>
                    <a:pt x="401" y="1942"/>
                  </a:lnTo>
                  <a:lnTo>
                    <a:pt x="405" y="1951"/>
                  </a:lnTo>
                  <a:lnTo>
                    <a:pt x="410" y="1959"/>
                  </a:lnTo>
                  <a:lnTo>
                    <a:pt x="414" y="1966"/>
                  </a:lnTo>
                  <a:lnTo>
                    <a:pt x="420" y="1974"/>
                  </a:lnTo>
                  <a:lnTo>
                    <a:pt x="424" y="1981"/>
                  </a:lnTo>
                  <a:lnTo>
                    <a:pt x="429" y="1989"/>
                  </a:lnTo>
                  <a:lnTo>
                    <a:pt x="435" y="1995"/>
                  </a:lnTo>
                  <a:lnTo>
                    <a:pt x="441" y="2004"/>
                  </a:lnTo>
                  <a:lnTo>
                    <a:pt x="445" y="2008"/>
                  </a:lnTo>
                  <a:lnTo>
                    <a:pt x="450" y="2016"/>
                  </a:lnTo>
                  <a:lnTo>
                    <a:pt x="456" y="2021"/>
                  </a:lnTo>
                  <a:lnTo>
                    <a:pt x="462" y="2027"/>
                  </a:lnTo>
                  <a:lnTo>
                    <a:pt x="466" y="2031"/>
                  </a:lnTo>
                  <a:lnTo>
                    <a:pt x="471" y="2037"/>
                  </a:lnTo>
                  <a:lnTo>
                    <a:pt x="477" y="2040"/>
                  </a:lnTo>
                  <a:lnTo>
                    <a:pt x="483" y="2044"/>
                  </a:lnTo>
                  <a:lnTo>
                    <a:pt x="488" y="2048"/>
                  </a:lnTo>
                  <a:lnTo>
                    <a:pt x="494" y="2052"/>
                  </a:lnTo>
                  <a:lnTo>
                    <a:pt x="500" y="2054"/>
                  </a:lnTo>
                  <a:lnTo>
                    <a:pt x="505" y="2056"/>
                  </a:lnTo>
                  <a:lnTo>
                    <a:pt x="511" y="2058"/>
                  </a:lnTo>
                  <a:lnTo>
                    <a:pt x="519" y="2059"/>
                  </a:lnTo>
                  <a:lnTo>
                    <a:pt x="523" y="2059"/>
                  </a:lnTo>
                  <a:lnTo>
                    <a:pt x="530" y="2061"/>
                  </a:lnTo>
                  <a:lnTo>
                    <a:pt x="536" y="2059"/>
                  </a:lnTo>
                  <a:lnTo>
                    <a:pt x="542" y="2058"/>
                  </a:lnTo>
                  <a:lnTo>
                    <a:pt x="545" y="2058"/>
                  </a:lnTo>
                  <a:lnTo>
                    <a:pt x="551" y="2058"/>
                  </a:lnTo>
                  <a:lnTo>
                    <a:pt x="555" y="2054"/>
                  </a:lnTo>
                  <a:lnTo>
                    <a:pt x="559" y="2054"/>
                  </a:lnTo>
                  <a:lnTo>
                    <a:pt x="564" y="2050"/>
                  </a:lnTo>
                  <a:lnTo>
                    <a:pt x="568" y="2050"/>
                  </a:lnTo>
                  <a:lnTo>
                    <a:pt x="574" y="2044"/>
                  </a:lnTo>
                  <a:lnTo>
                    <a:pt x="580" y="2037"/>
                  </a:lnTo>
                  <a:lnTo>
                    <a:pt x="583" y="2031"/>
                  </a:lnTo>
                  <a:lnTo>
                    <a:pt x="587" y="2023"/>
                  </a:lnTo>
                  <a:lnTo>
                    <a:pt x="589" y="2020"/>
                  </a:lnTo>
                  <a:lnTo>
                    <a:pt x="591" y="2016"/>
                  </a:lnTo>
                  <a:lnTo>
                    <a:pt x="591" y="2010"/>
                  </a:lnTo>
                  <a:lnTo>
                    <a:pt x="593" y="2006"/>
                  </a:lnTo>
                  <a:lnTo>
                    <a:pt x="593" y="2002"/>
                  </a:lnTo>
                  <a:lnTo>
                    <a:pt x="593" y="1997"/>
                  </a:lnTo>
                  <a:lnTo>
                    <a:pt x="595" y="1993"/>
                  </a:lnTo>
                  <a:lnTo>
                    <a:pt x="595" y="1989"/>
                  </a:lnTo>
                  <a:lnTo>
                    <a:pt x="595" y="1983"/>
                  </a:lnTo>
                  <a:lnTo>
                    <a:pt x="595" y="1980"/>
                  </a:lnTo>
                  <a:lnTo>
                    <a:pt x="595" y="1974"/>
                  </a:lnTo>
                  <a:lnTo>
                    <a:pt x="595" y="1970"/>
                  </a:lnTo>
                  <a:lnTo>
                    <a:pt x="593" y="1964"/>
                  </a:lnTo>
                  <a:lnTo>
                    <a:pt x="593" y="1959"/>
                  </a:lnTo>
                  <a:lnTo>
                    <a:pt x="593" y="1955"/>
                  </a:lnTo>
                  <a:lnTo>
                    <a:pt x="593" y="1951"/>
                  </a:lnTo>
                  <a:lnTo>
                    <a:pt x="591" y="1945"/>
                  </a:lnTo>
                  <a:lnTo>
                    <a:pt x="591" y="1940"/>
                  </a:lnTo>
                  <a:lnTo>
                    <a:pt x="589" y="1934"/>
                  </a:lnTo>
                  <a:lnTo>
                    <a:pt x="587" y="1930"/>
                  </a:lnTo>
                  <a:lnTo>
                    <a:pt x="587" y="1926"/>
                  </a:lnTo>
                  <a:lnTo>
                    <a:pt x="585" y="1921"/>
                  </a:lnTo>
                  <a:lnTo>
                    <a:pt x="583" y="1917"/>
                  </a:lnTo>
                  <a:lnTo>
                    <a:pt x="583" y="1911"/>
                  </a:lnTo>
                  <a:lnTo>
                    <a:pt x="582" y="1907"/>
                  </a:lnTo>
                  <a:lnTo>
                    <a:pt x="580" y="1902"/>
                  </a:lnTo>
                  <a:lnTo>
                    <a:pt x="580" y="1898"/>
                  </a:lnTo>
                  <a:lnTo>
                    <a:pt x="578" y="1892"/>
                  </a:lnTo>
                  <a:lnTo>
                    <a:pt x="576" y="1885"/>
                  </a:lnTo>
                  <a:lnTo>
                    <a:pt x="572" y="1877"/>
                  </a:lnTo>
                  <a:lnTo>
                    <a:pt x="570" y="1869"/>
                  </a:lnTo>
                  <a:lnTo>
                    <a:pt x="568" y="1864"/>
                  </a:lnTo>
                  <a:lnTo>
                    <a:pt x="564" y="1858"/>
                  </a:lnTo>
                  <a:lnTo>
                    <a:pt x="564" y="1854"/>
                  </a:lnTo>
                  <a:lnTo>
                    <a:pt x="561" y="1846"/>
                  </a:lnTo>
                  <a:lnTo>
                    <a:pt x="561" y="1845"/>
                  </a:lnTo>
                  <a:lnTo>
                    <a:pt x="566" y="1554"/>
                  </a:lnTo>
                  <a:lnTo>
                    <a:pt x="568" y="1556"/>
                  </a:lnTo>
                  <a:lnTo>
                    <a:pt x="570" y="1559"/>
                  </a:lnTo>
                  <a:lnTo>
                    <a:pt x="572" y="1567"/>
                  </a:lnTo>
                  <a:lnTo>
                    <a:pt x="576" y="1573"/>
                  </a:lnTo>
                  <a:lnTo>
                    <a:pt x="580" y="1580"/>
                  </a:lnTo>
                  <a:lnTo>
                    <a:pt x="583" y="1586"/>
                  </a:lnTo>
                  <a:lnTo>
                    <a:pt x="585" y="1590"/>
                  </a:lnTo>
                  <a:lnTo>
                    <a:pt x="587" y="1596"/>
                  </a:lnTo>
                  <a:lnTo>
                    <a:pt x="591" y="1601"/>
                  </a:lnTo>
                  <a:lnTo>
                    <a:pt x="593" y="1605"/>
                  </a:lnTo>
                  <a:lnTo>
                    <a:pt x="597" y="1611"/>
                  </a:lnTo>
                  <a:lnTo>
                    <a:pt x="601" y="1616"/>
                  </a:lnTo>
                  <a:lnTo>
                    <a:pt x="604" y="1624"/>
                  </a:lnTo>
                  <a:lnTo>
                    <a:pt x="608" y="1630"/>
                  </a:lnTo>
                  <a:lnTo>
                    <a:pt x="612" y="1635"/>
                  </a:lnTo>
                  <a:lnTo>
                    <a:pt x="616" y="1643"/>
                  </a:lnTo>
                  <a:lnTo>
                    <a:pt x="620" y="1651"/>
                  </a:lnTo>
                  <a:lnTo>
                    <a:pt x="623" y="1656"/>
                  </a:lnTo>
                  <a:lnTo>
                    <a:pt x="627" y="1664"/>
                  </a:lnTo>
                  <a:lnTo>
                    <a:pt x="633" y="1672"/>
                  </a:lnTo>
                  <a:lnTo>
                    <a:pt x="637" y="1677"/>
                  </a:lnTo>
                  <a:lnTo>
                    <a:pt x="642" y="1685"/>
                  </a:lnTo>
                  <a:lnTo>
                    <a:pt x="646" y="1692"/>
                  </a:lnTo>
                  <a:lnTo>
                    <a:pt x="650" y="1700"/>
                  </a:lnTo>
                  <a:lnTo>
                    <a:pt x="656" y="1708"/>
                  </a:lnTo>
                  <a:lnTo>
                    <a:pt x="661" y="1715"/>
                  </a:lnTo>
                  <a:lnTo>
                    <a:pt x="665" y="1721"/>
                  </a:lnTo>
                  <a:lnTo>
                    <a:pt x="671" y="1729"/>
                  </a:lnTo>
                  <a:lnTo>
                    <a:pt x="677" y="1734"/>
                  </a:lnTo>
                  <a:lnTo>
                    <a:pt x="680" y="1742"/>
                  </a:lnTo>
                  <a:lnTo>
                    <a:pt x="686" y="1750"/>
                  </a:lnTo>
                  <a:lnTo>
                    <a:pt x="692" y="1755"/>
                  </a:lnTo>
                  <a:lnTo>
                    <a:pt x="698" y="1763"/>
                  </a:lnTo>
                  <a:lnTo>
                    <a:pt x="703" y="1769"/>
                  </a:lnTo>
                  <a:lnTo>
                    <a:pt x="709" y="1776"/>
                  </a:lnTo>
                  <a:lnTo>
                    <a:pt x="715" y="1782"/>
                  </a:lnTo>
                  <a:lnTo>
                    <a:pt x="720" y="1789"/>
                  </a:lnTo>
                  <a:lnTo>
                    <a:pt x="726" y="1793"/>
                  </a:lnTo>
                  <a:lnTo>
                    <a:pt x="732" y="1801"/>
                  </a:lnTo>
                  <a:lnTo>
                    <a:pt x="737" y="1807"/>
                  </a:lnTo>
                  <a:lnTo>
                    <a:pt x="743" y="1812"/>
                  </a:lnTo>
                  <a:lnTo>
                    <a:pt x="749" y="1818"/>
                  </a:lnTo>
                  <a:lnTo>
                    <a:pt x="755" y="1822"/>
                  </a:lnTo>
                  <a:lnTo>
                    <a:pt x="760" y="1826"/>
                  </a:lnTo>
                  <a:lnTo>
                    <a:pt x="766" y="1831"/>
                  </a:lnTo>
                  <a:lnTo>
                    <a:pt x="772" y="1835"/>
                  </a:lnTo>
                  <a:lnTo>
                    <a:pt x="777" y="1839"/>
                  </a:lnTo>
                  <a:lnTo>
                    <a:pt x="785" y="1843"/>
                  </a:lnTo>
                  <a:lnTo>
                    <a:pt x="791" y="1846"/>
                  </a:lnTo>
                  <a:lnTo>
                    <a:pt x="796" y="1848"/>
                  </a:lnTo>
                  <a:lnTo>
                    <a:pt x="802" y="1850"/>
                  </a:lnTo>
                  <a:lnTo>
                    <a:pt x="808" y="1852"/>
                  </a:lnTo>
                  <a:lnTo>
                    <a:pt x="814" y="1856"/>
                  </a:lnTo>
                  <a:lnTo>
                    <a:pt x="819" y="1856"/>
                  </a:lnTo>
                  <a:lnTo>
                    <a:pt x="827" y="1858"/>
                  </a:lnTo>
                  <a:lnTo>
                    <a:pt x="833" y="1858"/>
                  </a:lnTo>
                  <a:lnTo>
                    <a:pt x="838" y="1860"/>
                  </a:lnTo>
                  <a:lnTo>
                    <a:pt x="842" y="1858"/>
                  </a:lnTo>
                  <a:lnTo>
                    <a:pt x="848" y="1856"/>
                  </a:lnTo>
                  <a:lnTo>
                    <a:pt x="853" y="1856"/>
                  </a:lnTo>
                  <a:lnTo>
                    <a:pt x="859" y="1856"/>
                  </a:lnTo>
                  <a:lnTo>
                    <a:pt x="863" y="1852"/>
                  </a:lnTo>
                  <a:lnTo>
                    <a:pt x="867" y="1850"/>
                  </a:lnTo>
                  <a:lnTo>
                    <a:pt x="871" y="1848"/>
                  </a:lnTo>
                  <a:lnTo>
                    <a:pt x="874" y="1846"/>
                  </a:lnTo>
                  <a:lnTo>
                    <a:pt x="880" y="1841"/>
                  </a:lnTo>
                  <a:lnTo>
                    <a:pt x="888" y="1833"/>
                  </a:lnTo>
                  <a:lnTo>
                    <a:pt x="891" y="1826"/>
                  </a:lnTo>
                  <a:lnTo>
                    <a:pt x="897" y="1820"/>
                  </a:lnTo>
                  <a:lnTo>
                    <a:pt x="899" y="1814"/>
                  </a:lnTo>
                  <a:lnTo>
                    <a:pt x="901" y="1810"/>
                  </a:lnTo>
                  <a:lnTo>
                    <a:pt x="903" y="1805"/>
                  </a:lnTo>
                  <a:lnTo>
                    <a:pt x="905" y="1801"/>
                  </a:lnTo>
                  <a:lnTo>
                    <a:pt x="905" y="1795"/>
                  </a:lnTo>
                  <a:lnTo>
                    <a:pt x="907" y="1791"/>
                  </a:lnTo>
                  <a:lnTo>
                    <a:pt x="909" y="1786"/>
                  </a:lnTo>
                  <a:lnTo>
                    <a:pt x="909" y="1780"/>
                  </a:lnTo>
                  <a:lnTo>
                    <a:pt x="909" y="1776"/>
                  </a:lnTo>
                  <a:lnTo>
                    <a:pt x="910" y="1770"/>
                  </a:lnTo>
                  <a:lnTo>
                    <a:pt x="910" y="1765"/>
                  </a:lnTo>
                  <a:lnTo>
                    <a:pt x="910" y="1761"/>
                  </a:lnTo>
                  <a:lnTo>
                    <a:pt x="910" y="1753"/>
                  </a:lnTo>
                  <a:lnTo>
                    <a:pt x="910" y="1750"/>
                  </a:lnTo>
                  <a:lnTo>
                    <a:pt x="910" y="1744"/>
                  </a:lnTo>
                  <a:lnTo>
                    <a:pt x="912" y="1738"/>
                  </a:lnTo>
                  <a:lnTo>
                    <a:pt x="910" y="1732"/>
                  </a:lnTo>
                  <a:lnTo>
                    <a:pt x="910" y="1727"/>
                  </a:lnTo>
                  <a:lnTo>
                    <a:pt x="909" y="1721"/>
                  </a:lnTo>
                  <a:lnTo>
                    <a:pt x="909" y="1715"/>
                  </a:lnTo>
                  <a:lnTo>
                    <a:pt x="909" y="1710"/>
                  </a:lnTo>
                  <a:lnTo>
                    <a:pt x="909" y="1706"/>
                  </a:lnTo>
                  <a:lnTo>
                    <a:pt x="909" y="1700"/>
                  </a:lnTo>
                  <a:lnTo>
                    <a:pt x="909" y="1694"/>
                  </a:lnTo>
                  <a:lnTo>
                    <a:pt x="907" y="1691"/>
                  </a:lnTo>
                  <a:lnTo>
                    <a:pt x="907" y="1685"/>
                  </a:lnTo>
                  <a:lnTo>
                    <a:pt x="905" y="1681"/>
                  </a:lnTo>
                  <a:lnTo>
                    <a:pt x="905" y="1675"/>
                  </a:lnTo>
                  <a:lnTo>
                    <a:pt x="903" y="1672"/>
                  </a:lnTo>
                  <a:lnTo>
                    <a:pt x="903" y="1666"/>
                  </a:lnTo>
                  <a:lnTo>
                    <a:pt x="901" y="1662"/>
                  </a:lnTo>
                  <a:lnTo>
                    <a:pt x="901" y="1658"/>
                  </a:lnTo>
                  <a:lnTo>
                    <a:pt x="899" y="1651"/>
                  </a:lnTo>
                  <a:lnTo>
                    <a:pt x="899" y="1643"/>
                  </a:lnTo>
                  <a:lnTo>
                    <a:pt x="897" y="1637"/>
                  </a:lnTo>
                  <a:lnTo>
                    <a:pt x="895" y="1632"/>
                  </a:lnTo>
                  <a:lnTo>
                    <a:pt x="895" y="1628"/>
                  </a:lnTo>
                  <a:lnTo>
                    <a:pt x="893" y="1626"/>
                  </a:lnTo>
                  <a:lnTo>
                    <a:pt x="893" y="1624"/>
                  </a:lnTo>
                  <a:lnTo>
                    <a:pt x="756" y="1476"/>
                  </a:lnTo>
                  <a:lnTo>
                    <a:pt x="715" y="1099"/>
                  </a:lnTo>
                  <a:lnTo>
                    <a:pt x="789" y="1141"/>
                  </a:lnTo>
                  <a:lnTo>
                    <a:pt x="789" y="1143"/>
                  </a:lnTo>
                  <a:lnTo>
                    <a:pt x="791" y="1147"/>
                  </a:lnTo>
                  <a:lnTo>
                    <a:pt x="793" y="1153"/>
                  </a:lnTo>
                  <a:lnTo>
                    <a:pt x="793" y="1158"/>
                  </a:lnTo>
                  <a:lnTo>
                    <a:pt x="795" y="1166"/>
                  </a:lnTo>
                  <a:lnTo>
                    <a:pt x="795" y="1170"/>
                  </a:lnTo>
                  <a:lnTo>
                    <a:pt x="796" y="1173"/>
                  </a:lnTo>
                  <a:lnTo>
                    <a:pt x="798" y="1177"/>
                  </a:lnTo>
                  <a:lnTo>
                    <a:pt x="800" y="1183"/>
                  </a:lnTo>
                  <a:lnTo>
                    <a:pt x="800" y="1187"/>
                  </a:lnTo>
                  <a:lnTo>
                    <a:pt x="802" y="1192"/>
                  </a:lnTo>
                  <a:lnTo>
                    <a:pt x="802" y="1196"/>
                  </a:lnTo>
                  <a:lnTo>
                    <a:pt x="806" y="1202"/>
                  </a:lnTo>
                  <a:lnTo>
                    <a:pt x="806" y="1208"/>
                  </a:lnTo>
                  <a:lnTo>
                    <a:pt x="808" y="1213"/>
                  </a:lnTo>
                  <a:lnTo>
                    <a:pt x="810" y="1219"/>
                  </a:lnTo>
                  <a:lnTo>
                    <a:pt x="814" y="1225"/>
                  </a:lnTo>
                  <a:lnTo>
                    <a:pt x="814" y="1230"/>
                  </a:lnTo>
                  <a:lnTo>
                    <a:pt x="815" y="1236"/>
                  </a:lnTo>
                  <a:lnTo>
                    <a:pt x="817" y="1242"/>
                  </a:lnTo>
                  <a:lnTo>
                    <a:pt x="821" y="1248"/>
                  </a:lnTo>
                  <a:lnTo>
                    <a:pt x="823" y="1253"/>
                  </a:lnTo>
                  <a:lnTo>
                    <a:pt x="825" y="1261"/>
                  </a:lnTo>
                  <a:lnTo>
                    <a:pt x="827" y="1265"/>
                  </a:lnTo>
                  <a:lnTo>
                    <a:pt x="831" y="1272"/>
                  </a:lnTo>
                  <a:lnTo>
                    <a:pt x="833" y="1278"/>
                  </a:lnTo>
                  <a:lnTo>
                    <a:pt x="834" y="1284"/>
                  </a:lnTo>
                  <a:lnTo>
                    <a:pt x="838" y="1289"/>
                  </a:lnTo>
                  <a:lnTo>
                    <a:pt x="840" y="1295"/>
                  </a:lnTo>
                  <a:lnTo>
                    <a:pt x="842" y="1299"/>
                  </a:lnTo>
                  <a:lnTo>
                    <a:pt x="846" y="1307"/>
                  </a:lnTo>
                  <a:lnTo>
                    <a:pt x="850" y="1310"/>
                  </a:lnTo>
                  <a:lnTo>
                    <a:pt x="852" y="1316"/>
                  </a:lnTo>
                  <a:lnTo>
                    <a:pt x="855" y="1322"/>
                  </a:lnTo>
                  <a:lnTo>
                    <a:pt x="859" y="1326"/>
                  </a:lnTo>
                  <a:lnTo>
                    <a:pt x="861" y="1331"/>
                  </a:lnTo>
                  <a:lnTo>
                    <a:pt x="865" y="1335"/>
                  </a:lnTo>
                  <a:lnTo>
                    <a:pt x="867" y="1339"/>
                  </a:lnTo>
                  <a:lnTo>
                    <a:pt x="872" y="1343"/>
                  </a:lnTo>
                  <a:lnTo>
                    <a:pt x="874" y="1346"/>
                  </a:lnTo>
                  <a:lnTo>
                    <a:pt x="880" y="1350"/>
                  </a:lnTo>
                  <a:lnTo>
                    <a:pt x="886" y="1358"/>
                  </a:lnTo>
                  <a:lnTo>
                    <a:pt x="893" y="1364"/>
                  </a:lnTo>
                  <a:lnTo>
                    <a:pt x="901" y="1367"/>
                  </a:lnTo>
                  <a:lnTo>
                    <a:pt x="909" y="1369"/>
                  </a:lnTo>
                  <a:lnTo>
                    <a:pt x="916" y="1371"/>
                  </a:lnTo>
                  <a:lnTo>
                    <a:pt x="926" y="1371"/>
                  </a:lnTo>
                  <a:lnTo>
                    <a:pt x="930" y="1369"/>
                  </a:lnTo>
                  <a:lnTo>
                    <a:pt x="935" y="1367"/>
                  </a:lnTo>
                  <a:lnTo>
                    <a:pt x="939" y="1367"/>
                  </a:lnTo>
                  <a:lnTo>
                    <a:pt x="945" y="1365"/>
                  </a:lnTo>
                  <a:lnTo>
                    <a:pt x="952" y="1360"/>
                  </a:lnTo>
                  <a:lnTo>
                    <a:pt x="960" y="1352"/>
                  </a:lnTo>
                  <a:lnTo>
                    <a:pt x="962" y="1348"/>
                  </a:lnTo>
                  <a:lnTo>
                    <a:pt x="966" y="1345"/>
                  </a:lnTo>
                  <a:lnTo>
                    <a:pt x="968" y="1339"/>
                  </a:lnTo>
                  <a:lnTo>
                    <a:pt x="971" y="1335"/>
                  </a:lnTo>
                  <a:lnTo>
                    <a:pt x="973" y="1331"/>
                  </a:lnTo>
                  <a:lnTo>
                    <a:pt x="975" y="1326"/>
                  </a:lnTo>
                  <a:lnTo>
                    <a:pt x="977" y="1320"/>
                  </a:lnTo>
                  <a:lnTo>
                    <a:pt x="979" y="1316"/>
                  </a:lnTo>
                  <a:lnTo>
                    <a:pt x="979" y="1310"/>
                  </a:lnTo>
                  <a:lnTo>
                    <a:pt x="981" y="1305"/>
                  </a:lnTo>
                  <a:lnTo>
                    <a:pt x="983" y="1299"/>
                  </a:lnTo>
                  <a:lnTo>
                    <a:pt x="983" y="1293"/>
                  </a:lnTo>
                  <a:lnTo>
                    <a:pt x="983" y="1286"/>
                  </a:lnTo>
                  <a:lnTo>
                    <a:pt x="983" y="1280"/>
                  </a:lnTo>
                  <a:lnTo>
                    <a:pt x="983" y="1274"/>
                  </a:lnTo>
                  <a:lnTo>
                    <a:pt x="985" y="1268"/>
                  </a:lnTo>
                  <a:lnTo>
                    <a:pt x="983" y="1261"/>
                  </a:lnTo>
                  <a:lnTo>
                    <a:pt x="983" y="1255"/>
                  </a:lnTo>
                  <a:lnTo>
                    <a:pt x="983" y="1248"/>
                  </a:lnTo>
                  <a:lnTo>
                    <a:pt x="983" y="1242"/>
                  </a:lnTo>
                  <a:lnTo>
                    <a:pt x="983" y="1234"/>
                  </a:lnTo>
                  <a:lnTo>
                    <a:pt x="983" y="1227"/>
                  </a:lnTo>
                  <a:lnTo>
                    <a:pt x="981" y="1221"/>
                  </a:lnTo>
                  <a:lnTo>
                    <a:pt x="981" y="1213"/>
                  </a:lnTo>
                  <a:lnTo>
                    <a:pt x="979" y="1208"/>
                  </a:lnTo>
                  <a:lnTo>
                    <a:pt x="979" y="1200"/>
                  </a:lnTo>
                  <a:lnTo>
                    <a:pt x="979" y="1192"/>
                  </a:lnTo>
                  <a:lnTo>
                    <a:pt x="977" y="1187"/>
                  </a:lnTo>
                  <a:lnTo>
                    <a:pt x="975" y="1179"/>
                  </a:lnTo>
                  <a:lnTo>
                    <a:pt x="975" y="1173"/>
                  </a:lnTo>
                  <a:lnTo>
                    <a:pt x="971" y="1166"/>
                  </a:lnTo>
                  <a:lnTo>
                    <a:pt x="971" y="1158"/>
                  </a:lnTo>
                  <a:lnTo>
                    <a:pt x="969" y="1153"/>
                  </a:lnTo>
                  <a:lnTo>
                    <a:pt x="968" y="1145"/>
                  </a:lnTo>
                  <a:lnTo>
                    <a:pt x="966" y="1139"/>
                  </a:lnTo>
                  <a:lnTo>
                    <a:pt x="966" y="1133"/>
                  </a:lnTo>
                  <a:lnTo>
                    <a:pt x="962" y="1126"/>
                  </a:lnTo>
                  <a:lnTo>
                    <a:pt x="962" y="1120"/>
                  </a:lnTo>
                  <a:lnTo>
                    <a:pt x="960" y="1114"/>
                  </a:lnTo>
                  <a:lnTo>
                    <a:pt x="958" y="1109"/>
                  </a:lnTo>
                  <a:lnTo>
                    <a:pt x="958" y="1103"/>
                  </a:lnTo>
                  <a:lnTo>
                    <a:pt x="956" y="1097"/>
                  </a:lnTo>
                  <a:lnTo>
                    <a:pt x="954" y="1094"/>
                  </a:lnTo>
                  <a:lnTo>
                    <a:pt x="952" y="1088"/>
                  </a:lnTo>
                  <a:lnTo>
                    <a:pt x="950" y="1082"/>
                  </a:lnTo>
                  <a:lnTo>
                    <a:pt x="950" y="1078"/>
                  </a:lnTo>
                  <a:lnTo>
                    <a:pt x="949" y="1075"/>
                  </a:lnTo>
                  <a:lnTo>
                    <a:pt x="947" y="1071"/>
                  </a:lnTo>
                  <a:lnTo>
                    <a:pt x="945" y="1063"/>
                  </a:lnTo>
                  <a:lnTo>
                    <a:pt x="943" y="1057"/>
                  </a:lnTo>
                  <a:lnTo>
                    <a:pt x="941" y="1052"/>
                  </a:lnTo>
                  <a:lnTo>
                    <a:pt x="941" y="1048"/>
                  </a:lnTo>
                  <a:lnTo>
                    <a:pt x="939" y="1046"/>
                  </a:lnTo>
                  <a:lnTo>
                    <a:pt x="1019" y="1006"/>
                  </a:lnTo>
                  <a:lnTo>
                    <a:pt x="966" y="818"/>
                  </a:lnTo>
                  <a:lnTo>
                    <a:pt x="821" y="622"/>
                  </a:lnTo>
                  <a:lnTo>
                    <a:pt x="821" y="620"/>
                  </a:lnTo>
                  <a:lnTo>
                    <a:pt x="821" y="613"/>
                  </a:lnTo>
                  <a:lnTo>
                    <a:pt x="823" y="609"/>
                  </a:lnTo>
                  <a:lnTo>
                    <a:pt x="825" y="603"/>
                  </a:lnTo>
                  <a:lnTo>
                    <a:pt x="825" y="597"/>
                  </a:lnTo>
                  <a:lnTo>
                    <a:pt x="827" y="592"/>
                  </a:lnTo>
                  <a:lnTo>
                    <a:pt x="829" y="584"/>
                  </a:lnTo>
                  <a:lnTo>
                    <a:pt x="831" y="575"/>
                  </a:lnTo>
                  <a:lnTo>
                    <a:pt x="831" y="571"/>
                  </a:lnTo>
                  <a:lnTo>
                    <a:pt x="831" y="567"/>
                  </a:lnTo>
                  <a:lnTo>
                    <a:pt x="831" y="561"/>
                  </a:lnTo>
                  <a:lnTo>
                    <a:pt x="833" y="557"/>
                  </a:lnTo>
                  <a:lnTo>
                    <a:pt x="833" y="552"/>
                  </a:lnTo>
                  <a:lnTo>
                    <a:pt x="833" y="546"/>
                  </a:lnTo>
                  <a:lnTo>
                    <a:pt x="833" y="540"/>
                  </a:lnTo>
                  <a:lnTo>
                    <a:pt x="833" y="536"/>
                  </a:lnTo>
                  <a:lnTo>
                    <a:pt x="833" y="529"/>
                  </a:lnTo>
                  <a:lnTo>
                    <a:pt x="834" y="525"/>
                  </a:lnTo>
                  <a:lnTo>
                    <a:pt x="834" y="517"/>
                  </a:lnTo>
                  <a:lnTo>
                    <a:pt x="834" y="514"/>
                  </a:lnTo>
                  <a:lnTo>
                    <a:pt x="834" y="506"/>
                  </a:lnTo>
                  <a:lnTo>
                    <a:pt x="834" y="500"/>
                  </a:lnTo>
                  <a:lnTo>
                    <a:pt x="833" y="493"/>
                  </a:lnTo>
                  <a:lnTo>
                    <a:pt x="833" y="487"/>
                  </a:lnTo>
                  <a:lnTo>
                    <a:pt x="833" y="479"/>
                  </a:lnTo>
                  <a:lnTo>
                    <a:pt x="831" y="472"/>
                  </a:lnTo>
                  <a:lnTo>
                    <a:pt x="831" y="466"/>
                  </a:lnTo>
                  <a:lnTo>
                    <a:pt x="831" y="459"/>
                  </a:lnTo>
                  <a:lnTo>
                    <a:pt x="829" y="451"/>
                  </a:lnTo>
                  <a:lnTo>
                    <a:pt x="827" y="443"/>
                  </a:lnTo>
                  <a:lnTo>
                    <a:pt x="827" y="436"/>
                  </a:lnTo>
                  <a:lnTo>
                    <a:pt x="825" y="428"/>
                  </a:lnTo>
                  <a:lnTo>
                    <a:pt x="823" y="421"/>
                  </a:lnTo>
                  <a:lnTo>
                    <a:pt x="821" y="413"/>
                  </a:lnTo>
                  <a:lnTo>
                    <a:pt x="821" y="405"/>
                  </a:lnTo>
                  <a:lnTo>
                    <a:pt x="819" y="398"/>
                  </a:lnTo>
                  <a:lnTo>
                    <a:pt x="815" y="390"/>
                  </a:lnTo>
                  <a:lnTo>
                    <a:pt x="814" y="381"/>
                  </a:lnTo>
                  <a:lnTo>
                    <a:pt x="810" y="373"/>
                  </a:lnTo>
                  <a:lnTo>
                    <a:pt x="808" y="363"/>
                  </a:lnTo>
                  <a:lnTo>
                    <a:pt x="806" y="356"/>
                  </a:lnTo>
                  <a:lnTo>
                    <a:pt x="802" y="348"/>
                  </a:lnTo>
                  <a:lnTo>
                    <a:pt x="798" y="339"/>
                  </a:lnTo>
                  <a:lnTo>
                    <a:pt x="796" y="331"/>
                  </a:lnTo>
                  <a:lnTo>
                    <a:pt x="793" y="322"/>
                  </a:lnTo>
                  <a:lnTo>
                    <a:pt x="789" y="314"/>
                  </a:lnTo>
                  <a:lnTo>
                    <a:pt x="783" y="305"/>
                  </a:lnTo>
                  <a:lnTo>
                    <a:pt x="779" y="297"/>
                  </a:lnTo>
                  <a:lnTo>
                    <a:pt x="775" y="287"/>
                  </a:lnTo>
                  <a:lnTo>
                    <a:pt x="770" y="280"/>
                  </a:lnTo>
                  <a:lnTo>
                    <a:pt x="764" y="270"/>
                  </a:lnTo>
                  <a:lnTo>
                    <a:pt x="760" y="263"/>
                  </a:lnTo>
                  <a:lnTo>
                    <a:pt x="755" y="253"/>
                  </a:lnTo>
                  <a:lnTo>
                    <a:pt x="749" y="246"/>
                  </a:lnTo>
                  <a:lnTo>
                    <a:pt x="743" y="236"/>
                  </a:lnTo>
                  <a:lnTo>
                    <a:pt x="737" y="230"/>
                  </a:lnTo>
                  <a:lnTo>
                    <a:pt x="732" y="223"/>
                  </a:lnTo>
                  <a:lnTo>
                    <a:pt x="726" y="215"/>
                  </a:lnTo>
                  <a:lnTo>
                    <a:pt x="718" y="209"/>
                  </a:lnTo>
                  <a:lnTo>
                    <a:pt x="715" y="202"/>
                  </a:lnTo>
                  <a:lnTo>
                    <a:pt x="707" y="196"/>
                  </a:lnTo>
                  <a:lnTo>
                    <a:pt x="703" y="190"/>
                  </a:lnTo>
                  <a:lnTo>
                    <a:pt x="696" y="185"/>
                  </a:lnTo>
                  <a:lnTo>
                    <a:pt x="690" y="181"/>
                  </a:lnTo>
                  <a:lnTo>
                    <a:pt x="684" y="175"/>
                  </a:lnTo>
                  <a:lnTo>
                    <a:pt x="679" y="171"/>
                  </a:lnTo>
                  <a:lnTo>
                    <a:pt x="675" y="166"/>
                  </a:lnTo>
                  <a:lnTo>
                    <a:pt x="669" y="164"/>
                  </a:lnTo>
                  <a:lnTo>
                    <a:pt x="661" y="158"/>
                  </a:lnTo>
                  <a:lnTo>
                    <a:pt x="658" y="156"/>
                  </a:lnTo>
                  <a:lnTo>
                    <a:pt x="650" y="152"/>
                  </a:lnTo>
                  <a:lnTo>
                    <a:pt x="646" y="149"/>
                  </a:lnTo>
                  <a:lnTo>
                    <a:pt x="639" y="145"/>
                  </a:lnTo>
                  <a:lnTo>
                    <a:pt x="635" y="143"/>
                  </a:lnTo>
                  <a:lnTo>
                    <a:pt x="629" y="141"/>
                  </a:lnTo>
                  <a:lnTo>
                    <a:pt x="623" y="139"/>
                  </a:lnTo>
                  <a:lnTo>
                    <a:pt x="618" y="137"/>
                  </a:lnTo>
                  <a:lnTo>
                    <a:pt x="614" y="135"/>
                  </a:lnTo>
                  <a:lnTo>
                    <a:pt x="608" y="133"/>
                  </a:lnTo>
                  <a:lnTo>
                    <a:pt x="602" y="132"/>
                  </a:lnTo>
                  <a:lnTo>
                    <a:pt x="597" y="130"/>
                  </a:lnTo>
                  <a:lnTo>
                    <a:pt x="593" y="130"/>
                  </a:lnTo>
                  <a:lnTo>
                    <a:pt x="587" y="130"/>
                  </a:lnTo>
                  <a:lnTo>
                    <a:pt x="583" y="130"/>
                  </a:lnTo>
                  <a:lnTo>
                    <a:pt x="578" y="128"/>
                  </a:lnTo>
                  <a:lnTo>
                    <a:pt x="574" y="126"/>
                  </a:lnTo>
                  <a:lnTo>
                    <a:pt x="568" y="126"/>
                  </a:lnTo>
                  <a:lnTo>
                    <a:pt x="564" y="126"/>
                  </a:lnTo>
                  <a:lnTo>
                    <a:pt x="555" y="126"/>
                  </a:lnTo>
                  <a:lnTo>
                    <a:pt x="547" y="126"/>
                  </a:lnTo>
                  <a:lnTo>
                    <a:pt x="540" y="126"/>
                  </a:lnTo>
                  <a:lnTo>
                    <a:pt x="532" y="126"/>
                  </a:lnTo>
                  <a:lnTo>
                    <a:pt x="526" y="128"/>
                  </a:lnTo>
                  <a:lnTo>
                    <a:pt x="521" y="130"/>
                  </a:lnTo>
                  <a:lnTo>
                    <a:pt x="515" y="130"/>
                  </a:lnTo>
                  <a:lnTo>
                    <a:pt x="509" y="132"/>
                  </a:lnTo>
                  <a:lnTo>
                    <a:pt x="505" y="132"/>
                  </a:lnTo>
                  <a:lnTo>
                    <a:pt x="502" y="133"/>
                  </a:lnTo>
                  <a:lnTo>
                    <a:pt x="498" y="133"/>
                  </a:lnTo>
                  <a:lnTo>
                    <a:pt x="496" y="135"/>
                  </a:lnTo>
                  <a:lnTo>
                    <a:pt x="245" y="69"/>
                  </a:lnTo>
                  <a:lnTo>
                    <a:pt x="279" y="270"/>
                  </a:lnTo>
                  <a:lnTo>
                    <a:pt x="245" y="352"/>
                  </a:lnTo>
                  <a:lnTo>
                    <a:pt x="140" y="276"/>
                  </a:lnTo>
                  <a:lnTo>
                    <a:pt x="40" y="0"/>
                  </a:lnTo>
                  <a:lnTo>
                    <a:pt x="40"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3" name="Freeform 627"/>
            <p:cNvSpPr>
              <a:spLocks/>
            </p:cNvSpPr>
            <p:nvPr/>
          </p:nvSpPr>
          <p:spPr bwMode="auto">
            <a:xfrm>
              <a:off x="4264" y="2808"/>
              <a:ext cx="550" cy="1063"/>
            </a:xfrm>
            <a:custGeom>
              <a:avLst/>
              <a:gdLst>
                <a:gd name="T0" fmla="*/ 1099 w 1099"/>
                <a:gd name="T1" fmla="*/ 1628 h 2126"/>
                <a:gd name="T2" fmla="*/ 820 w 1099"/>
                <a:gd name="T3" fmla="*/ 1533 h 2126"/>
                <a:gd name="T4" fmla="*/ 806 w 1099"/>
                <a:gd name="T5" fmla="*/ 1557 h 2126"/>
                <a:gd name="T6" fmla="*/ 795 w 1099"/>
                <a:gd name="T7" fmla="*/ 1578 h 2126"/>
                <a:gd name="T8" fmla="*/ 782 w 1099"/>
                <a:gd name="T9" fmla="*/ 1603 h 2126"/>
                <a:gd name="T10" fmla="*/ 763 w 1099"/>
                <a:gd name="T11" fmla="*/ 1630 h 2126"/>
                <a:gd name="T12" fmla="*/ 742 w 1099"/>
                <a:gd name="T13" fmla="*/ 1656 h 2126"/>
                <a:gd name="T14" fmla="*/ 719 w 1099"/>
                <a:gd name="T15" fmla="*/ 1681 h 2126"/>
                <a:gd name="T16" fmla="*/ 692 w 1099"/>
                <a:gd name="T17" fmla="*/ 1706 h 2126"/>
                <a:gd name="T18" fmla="*/ 666 w 1099"/>
                <a:gd name="T19" fmla="*/ 1725 h 2126"/>
                <a:gd name="T20" fmla="*/ 635 w 1099"/>
                <a:gd name="T21" fmla="*/ 1738 h 2126"/>
                <a:gd name="T22" fmla="*/ 601 w 1099"/>
                <a:gd name="T23" fmla="*/ 1744 h 2126"/>
                <a:gd name="T24" fmla="*/ 569 w 1099"/>
                <a:gd name="T25" fmla="*/ 1744 h 2126"/>
                <a:gd name="T26" fmla="*/ 536 w 1099"/>
                <a:gd name="T27" fmla="*/ 1727 h 2126"/>
                <a:gd name="T28" fmla="*/ 515 w 1099"/>
                <a:gd name="T29" fmla="*/ 1698 h 2126"/>
                <a:gd name="T30" fmla="*/ 500 w 1099"/>
                <a:gd name="T31" fmla="*/ 1654 h 2126"/>
                <a:gd name="T32" fmla="*/ 492 w 1099"/>
                <a:gd name="T33" fmla="*/ 1601 h 2126"/>
                <a:gd name="T34" fmla="*/ 491 w 1099"/>
                <a:gd name="T35" fmla="*/ 1542 h 2126"/>
                <a:gd name="T36" fmla="*/ 494 w 1099"/>
                <a:gd name="T37" fmla="*/ 1480 h 2126"/>
                <a:gd name="T38" fmla="*/ 498 w 1099"/>
                <a:gd name="T39" fmla="*/ 1417 h 2126"/>
                <a:gd name="T40" fmla="*/ 508 w 1099"/>
                <a:gd name="T41" fmla="*/ 1356 h 2126"/>
                <a:gd name="T42" fmla="*/ 515 w 1099"/>
                <a:gd name="T43" fmla="*/ 1299 h 2126"/>
                <a:gd name="T44" fmla="*/ 525 w 1099"/>
                <a:gd name="T45" fmla="*/ 1251 h 2126"/>
                <a:gd name="T46" fmla="*/ 531 w 1099"/>
                <a:gd name="T47" fmla="*/ 1215 h 2126"/>
                <a:gd name="T48" fmla="*/ 536 w 1099"/>
                <a:gd name="T49" fmla="*/ 1194 h 2126"/>
                <a:gd name="T50" fmla="*/ 527 w 1099"/>
                <a:gd name="T51" fmla="*/ 1145 h 2126"/>
                <a:gd name="T52" fmla="*/ 506 w 1099"/>
                <a:gd name="T53" fmla="*/ 1145 h 2126"/>
                <a:gd name="T54" fmla="*/ 485 w 1099"/>
                <a:gd name="T55" fmla="*/ 1135 h 2126"/>
                <a:gd name="T56" fmla="*/ 460 w 1099"/>
                <a:gd name="T57" fmla="*/ 1111 h 2126"/>
                <a:gd name="T58" fmla="*/ 447 w 1099"/>
                <a:gd name="T59" fmla="*/ 1088 h 2126"/>
                <a:gd name="T60" fmla="*/ 437 w 1099"/>
                <a:gd name="T61" fmla="*/ 1061 h 2126"/>
                <a:gd name="T62" fmla="*/ 430 w 1099"/>
                <a:gd name="T63" fmla="*/ 1027 h 2126"/>
                <a:gd name="T64" fmla="*/ 426 w 1099"/>
                <a:gd name="T65" fmla="*/ 985 h 2126"/>
                <a:gd name="T66" fmla="*/ 424 w 1099"/>
                <a:gd name="T67" fmla="*/ 936 h 2126"/>
                <a:gd name="T68" fmla="*/ 428 w 1099"/>
                <a:gd name="T69" fmla="*/ 879 h 2126"/>
                <a:gd name="T70" fmla="*/ 439 w 1099"/>
                <a:gd name="T71" fmla="*/ 825 h 2126"/>
                <a:gd name="T72" fmla="*/ 458 w 1099"/>
                <a:gd name="T73" fmla="*/ 776 h 2126"/>
                <a:gd name="T74" fmla="*/ 479 w 1099"/>
                <a:gd name="T75" fmla="*/ 729 h 2126"/>
                <a:gd name="T76" fmla="*/ 506 w 1099"/>
                <a:gd name="T77" fmla="*/ 685 h 2126"/>
                <a:gd name="T78" fmla="*/ 534 w 1099"/>
                <a:gd name="T79" fmla="*/ 645 h 2126"/>
                <a:gd name="T80" fmla="*/ 561 w 1099"/>
                <a:gd name="T81" fmla="*/ 609 h 2126"/>
                <a:gd name="T82" fmla="*/ 589 w 1099"/>
                <a:gd name="T83" fmla="*/ 576 h 2126"/>
                <a:gd name="T84" fmla="*/ 616 w 1099"/>
                <a:gd name="T85" fmla="*/ 550 h 2126"/>
                <a:gd name="T86" fmla="*/ 647 w 1099"/>
                <a:gd name="T87" fmla="*/ 521 h 2126"/>
                <a:gd name="T88" fmla="*/ 667 w 1099"/>
                <a:gd name="T89" fmla="*/ 504 h 2126"/>
                <a:gd name="T90" fmla="*/ 747 w 1099"/>
                <a:gd name="T91" fmla="*/ 462 h 2126"/>
                <a:gd name="T92" fmla="*/ 749 w 1099"/>
                <a:gd name="T93" fmla="*/ 436 h 2126"/>
                <a:gd name="T94" fmla="*/ 757 w 1099"/>
                <a:gd name="T95" fmla="*/ 400 h 2126"/>
                <a:gd name="T96" fmla="*/ 763 w 1099"/>
                <a:gd name="T97" fmla="*/ 375 h 2126"/>
                <a:gd name="T98" fmla="*/ 780 w 1099"/>
                <a:gd name="T99" fmla="*/ 335 h 2126"/>
                <a:gd name="T100" fmla="*/ 804 w 1099"/>
                <a:gd name="T101" fmla="*/ 305 h 2126"/>
                <a:gd name="T102" fmla="*/ 840 w 1099"/>
                <a:gd name="T103" fmla="*/ 286 h 2126"/>
                <a:gd name="T104" fmla="*/ 873 w 1099"/>
                <a:gd name="T105" fmla="*/ 274 h 2126"/>
                <a:gd name="T106" fmla="*/ 899 w 1099"/>
                <a:gd name="T107" fmla="*/ 267 h 2126"/>
                <a:gd name="T108" fmla="*/ 928 w 1099"/>
                <a:gd name="T109" fmla="*/ 261 h 2126"/>
                <a:gd name="T110" fmla="*/ 837 w 1099"/>
                <a:gd name="T111" fmla="*/ 0 h 2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9" h="2126">
                  <a:moveTo>
                    <a:pt x="837" y="0"/>
                  </a:moveTo>
                  <a:lnTo>
                    <a:pt x="0" y="0"/>
                  </a:lnTo>
                  <a:lnTo>
                    <a:pt x="0" y="2126"/>
                  </a:lnTo>
                  <a:lnTo>
                    <a:pt x="791" y="2126"/>
                  </a:lnTo>
                  <a:lnTo>
                    <a:pt x="1099" y="1628"/>
                  </a:lnTo>
                  <a:lnTo>
                    <a:pt x="993" y="1474"/>
                  </a:lnTo>
                  <a:lnTo>
                    <a:pt x="823" y="1529"/>
                  </a:lnTo>
                  <a:lnTo>
                    <a:pt x="821" y="1529"/>
                  </a:lnTo>
                  <a:lnTo>
                    <a:pt x="821" y="1531"/>
                  </a:lnTo>
                  <a:lnTo>
                    <a:pt x="820" y="1533"/>
                  </a:lnTo>
                  <a:lnTo>
                    <a:pt x="818" y="1538"/>
                  </a:lnTo>
                  <a:lnTo>
                    <a:pt x="814" y="1544"/>
                  </a:lnTo>
                  <a:lnTo>
                    <a:pt x="810" y="1550"/>
                  </a:lnTo>
                  <a:lnTo>
                    <a:pt x="808" y="1554"/>
                  </a:lnTo>
                  <a:lnTo>
                    <a:pt x="806" y="1557"/>
                  </a:lnTo>
                  <a:lnTo>
                    <a:pt x="804" y="1561"/>
                  </a:lnTo>
                  <a:lnTo>
                    <a:pt x="802" y="1567"/>
                  </a:lnTo>
                  <a:lnTo>
                    <a:pt x="801" y="1569"/>
                  </a:lnTo>
                  <a:lnTo>
                    <a:pt x="799" y="1575"/>
                  </a:lnTo>
                  <a:lnTo>
                    <a:pt x="795" y="1578"/>
                  </a:lnTo>
                  <a:lnTo>
                    <a:pt x="793" y="1584"/>
                  </a:lnTo>
                  <a:lnTo>
                    <a:pt x="791" y="1588"/>
                  </a:lnTo>
                  <a:lnTo>
                    <a:pt x="787" y="1594"/>
                  </a:lnTo>
                  <a:lnTo>
                    <a:pt x="783" y="1599"/>
                  </a:lnTo>
                  <a:lnTo>
                    <a:pt x="782" y="1603"/>
                  </a:lnTo>
                  <a:lnTo>
                    <a:pt x="778" y="1609"/>
                  </a:lnTo>
                  <a:lnTo>
                    <a:pt x="774" y="1613"/>
                  </a:lnTo>
                  <a:lnTo>
                    <a:pt x="770" y="1618"/>
                  </a:lnTo>
                  <a:lnTo>
                    <a:pt x="766" y="1624"/>
                  </a:lnTo>
                  <a:lnTo>
                    <a:pt x="763" y="1630"/>
                  </a:lnTo>
                  <a:lnTo>
                    <a:pt x="759" y="1635"/>
                  </a:lnTo>
                  <a:lnTo>
                    <a:pt x="755" y="1639"/>
                  </a:lnTo>
                  <a:lnTo>
                    <a:pt x="751" y="1647"/>
                  </a:lnTo>
                  <a:lnTo>
                    <a:pt x="747" y="1651"/>
                  </a:lnTo>
                  <a:lnTo>
                    <a:pt x="742" y="1656"/>
                  </a:lnTo>
                  <a:lnTo>
                    <a:pt x="738" y="1662"/>
                  </a:lnTo>
                  <a:lnTo>
                    <a:pt x="734" y="1666"/>
                  </a:lnTo>
                  <a:lnTo>
                    <a:pt x="728" y="1672"/>
                  </a:lnTo>
                  <a:lnTo>
                    <a:pt x="724" y="1677"/>
                  </a:lnTo>
                  <a:lnTo>
                    <a:pt x="719" y="1681"/>
                  </a:lnTo>
                  <a:lnTo>
                    <a:pt x="715" y="1687"/>
                  </a:lnTo>
                  <a:lnTo>
                    <a:pt x="709" y="1691"/>
                  </a:lnTo>
                  <a:lnTo>
                    <a:pt x="704" y="1696"/>
                  </a:lnTo>
                  <a:lnTo>
                    <a:pt x="698" y="1700"/>
                  </a:lnTo>
                  <a:lnTo>
                    <a:pt x="692" y="1706"/>
                  </a:lnTo>
                  <a:lnTo>
                    <a:pt x="688" y="1710"/>
                  </a:lnTo>
                  <a:lnTo>
                    <a:pt x="683" y="1713"/>
                  </a:lnTo>
                  <a:lnTo>
                    <a:pt x="677" y="1717"/>
                  </a:lnTo>
                  <a:lnTo>
                    <a:pt x="671" y="1721"/>
                  </a:lnTo>
                  <a:lnTo>
                    <a:pt x="666" y="1725"/>
                  </a:lnTo>
                  <a:lnTo>
                    <a:pt x="660" y="1727"/>
                  </a:lnTo>
                  <a:lnTo>
                    <a:pt x="652" y="1731"/>
                  </a:lnTo>
                  <a:lnTo>
                    <a:pt x="647" y="1734"/>
                  </a:lnTo>
                  <a:lnTo>
                    <a:pt x="641" y="1734"/>
                  </a:lnTo>
                  <a:lnTo>
                    <a:pt x="635" y="1738"/>
                  </a:lnTo>
                  <a:lnTo>
                    <a:pt x="628" y="1740"/>
                  </a:lnTo>
                  <a:lnTo>
                    <a:pt x="622" y="1742"/>
                  </a:lnTo>
                  <a:lnTo>
                    <a:pt x="614" y="1744"/>
                  </a:lnTo>
                  <a:lnTo>
                    <a:pt x="608" y="1744"/>
                  </a:lnTo>
                  <a:lnTo>
                    <a:pt x="601" y="1744"/>
                  </a:lnTo>
                  <a:lnTo>
                    <a:pt x="595" y="1746"/>
                  </a:lnTo>
                  <a:lnTo>
                    <a:pt x="588" y="1744"/>
                  </a:lnTo>
                  <a:lnTo>
                    <a:pt x="582" y="1744"/>
                  </a:lnTo>
                  <a:lnTo>
                    <a:pt x="574" y="1744"/>
                  </a:lnTo>
                  <a:lnTo>
                    <a:pt x="569" y="1744"/>
                  </a:lnTo>
                  <a:lnTo>
                    <a:pt x="561" y="1742"/>
                  </a:lnTo>
                  <a:lnTo>
                    <a:pt x="553" y="1740"/>
                  </a:lnTo>
                  <a:lnTo>
                    <a:pt x="548" y="1734"/>
                  </a:lnTo>
                  <a:lnTo>
                    <a:pt x="542" y="1732"/>
                  </a:lnTo>
                  <a:lnTo>
                    <a:pt x="536" y="1727"/>
                  </a:lnTo>
                  <a:lnTo>
                    <a:pt x="532" y="1723"/>
                  </a:lnTo>
                  <a:lnTo>
                    <a:pt x="527" y="1717"/>
                  </a:lnTo>
                  <a:lnTo>
                    <a:pt x="523" y="1711"/>
                  </a:lnTo>
                  <a:lnTo>
                    <a:pt x="519" y="1704"/>
                  </a:lnTo>
                  <a:lnTo>
                    <a:pt x="515" y="1698"/>
                  </a:lnTo>
                  <a:lnTo>
                    <a:pt x="512" y="1689"/>
                  </a:lnTo>
                  <a:lnTo>
                    <a:pt x="508" y="1681"/>
                  </a:lnTo>
                  <a:lnTo>
                    <a:pt x="506" y="1672"/>
                  </a:lnTo>
                  <a:lnTo>
                    <a:pt x="502" y="1664"/>
                  </a:lnTo>
                  <a:lnTo>
                    <a:pt x="500" y="1654"/>
                  </a:lnTo>
                  <a:lnTo>
                    <a:pt x="500" y="1645"/>
                  </a:lnTo>
                  <a:lnTo>
                    <a:pt x="496" y="1634"/>
                  </a:lnTo>
                  <a:lnTo>
                    <a:pt x="496" y="1624"/>
                  </a:lnTo>
                  <a:lnTo>
                    <a:pt x="494" y="1613"/>
                  </a:lnTo>
                  <a:lnTo>
                    <a:pt x="492" y="1601"/>
                  </a:lnTo>
                  <a:lnTo>
                    <a:pt x="491" y="1590"/>
                  </a:lnTo>
                  <a:lnTo>
                    <a:pt x="491" y="1578"/>
                  </a:lnTo>
                  <a:lnTo>
                    <a:pt x="491" y="1567"/>
                  </a:lnTo>
                  <a:lnTo>
                    <a:pt x="491" y="1556"/>
                  </a:lnTo>
                  <a:lnTo>
                    <a:pt x="491" y="1542"/>
                  </a:lnTo>
                  <a:lnTo>
                    <a:pt x="491" y="1529"/>
                  </a:lnTo>
                  <a:lnTo>
                    <a:pt x="491" y="1518"/>
                  </a:lnTo>
                  <a:lnTo>
                    <a:pt x="492" y="1504"/>
                  </a:lnTo>
                  <a:lnTo>
                    <a:pt x="492" y="1491"/>
                  </a:lnTo>
                  <a:lnTo>
                    <a:pt x="494" y="1480"/>
                  </a:lnTo>
                  <a:lnTo>
                    <a:pt x="494" y="1468"/>
                  </a:lnTo>
                  <a:lnTo>
                    <a:pt x="496" y="1455"/>
                  </a:lnTo>
                  <a:lnTo>
                    <a:pt x="496" y="1442"/>
                  </a:lnTo>
                  <a:lnTo>
                    <a:pt x="498" y="1430"/>
                  </a:lnTo>
                  <a:lnTo>
                    <a:pt x="498" y="1417"/>
                  </a:lnTo>
                  <a:lnTo>
                    <a:pt x="500" y="1405"/>
                  </a:lnTo>
                  <a:lnTo>
                    <a:pt x="502" y="1392"/>
                  </a:lnTo>
                  <a:lnTo>
                    <a:pt x="502" y="1379"/>
                  </a:lnTo>
                  <a:lnTo>
                    <a:pt x="504" y="1367"/>
                  </a:lnTo>
                  <a:lnTo>
                    <a:pt x="508" y="1356"/>
                  </a:lnTo>
                  <a:lnTo>
                    <a:pt x="508" y="1345"/>
                  </a:lnTo>
                  <a:lnTo>
                    <a:pt x="510" y="1333"/>
                  </a:lnTo>
                  <a:lnTo>
                    <a:pt x="512" y="1322"/>
                  </a:lnTo>
                  <a:lnTo>
                    <a:pt x="513" y="1310"/>
                  </a:lnTo>
                  <a:lnTo>
                    <a:pt x="515" y="1299"/>
                  </a:lnTo>
                  <a:lnTo>
                    <a:pt x="517" y="1289"/>
                  </a:lnTo>
                  <a:lnTo>
                    <a:pt x="519" y="1280"/>
                  </a:lnTo>
                  <a:lnTo>
                    <a:pt x="521" y="1270"/>
                  </a:lnTo>
                  <a:lnTo>
                    <a:pt x="521" y="1261"/>
                  </a:lnTo>
                  <a:lnTo>
                    <a:pt x="525" y="1251"/>
                  </a:lnTo>
                  <a:lnTo>
                    <a:pt x="525" y="1244"/>
                  </a:lnTo>
                  <a:lnTo>
                    <a:pt x="527" y="1236"/>
                  </a:lnTo>
                  <a:lnTo>
                    <a:pt x="529" y="1229"/>
                  </a:lnTo>
                  <a:lnTo>
                    <a:pt x="529" y="1223"/>
                  </a:lnTo>
                  <a:lnTo>
                    <a:pt x="531" y="1215"/>
                  </a:lnTo>
                  <a:lnTo>
                    <a:pt x="532" y="1210"/>
                  </a:lnTo>
                  <a:lnTo>
                    <a:pt x="532" y="1204"/>
                  </a:lnTo>
                  <a:lnTo>
                    <a:pt x="534" y="1200"/>
                  </a:lnTo>
                  <a:lnTo>
                    <a:pt x="534" y="1196"/>
                  </a:lnTo>
                  <a:lnTo>
                    <a:pt x="536" y="1194"/>
                  </a:lnTo>
                  <a:lnTo>
                    <a:pt x="536" y="1189"/>
                  </a:lnTo>
                  <a:lnTo>
                    <a:pt x="538" y="1189"/>
                  </a:lnTo>
                  <a:lnTo>
                    <a:pt x="732" y="890"/>
                  </a:lnTo>
                  <a:lnTo>
                    <a:pt x="675" y="871"/>
                  </a:lnTo>
                  <a:lnTo>
                    <a:pt x="527" y="1145"/>
                  </a:lnTo>
                  <a:lnTo>
                    <a:pt x="525" y="1145"/>
                  </a:lnTo>
                  <a:lnTo>
                    <a:pt x="521" y="1145"/>
                  </a:lnTo>
                  <a:lnTo>
                    <a:pt x="515" y="1145"/>
                  </a:lnTo>
                  <a:lnTo>
                    <a:pt x="510" y="1145"/>
                  </a:lnTo>
                  <a:lnTo>
                    <a:pt x="506" y="1145"/>
                  </a:lnTo>
                  <a:lnTo>
                    <a:pt x="502" y="1143"/>
                  </a:lnTo>
                  <a:lnTo>
                    <a:pt x="498" y="1141"/>
                  </a:lnTo>
                  <a:lnTo>
                    <a:pt x="494" y="1141"/>
                  </a:lnTo>
                  <a:lnTo>
                    <a:pt x="489" y="1137"/>
                  </a:lnTo>
                  <a:lnTo>
                    <a:pt x="485" y="1135"/>
                  </a:lnTo>
                  <a:lnTo>
                    <a:pt x="479" y="1132"/>
                  </a:lnTo>
                  <a:lnTo>
                    <a:pt x="475" y="1130"/>
                  </a:lnTo>
                  <a:lnTo>
                    <a:pt x="470" y="1124"/>
                  </a:lnTo>
                  <a:lnTo>
                    <a:pt x="466" y="1118"/>
                  </a:lnTo>
                  <a:lnTo>
                    <a:pt x="460" y="1111"/>
                  </a:lnTo>
                  <a:lnTo>
                    <a:pt x="456" y="1105"/>
                  </a:lnTo>
                  <a:lnTo>
                    <a:pt x="454" y="1101"/>
                  </a:lnTo>
                  <a:lnTo>
                    <a:pt x="451" y="1097"/>
                  </a:lnTo>
                  <a:lnTo>
                    <a:pt x="449" y="1092"/>
                  </a:lnTo>
                  <a:lnTo>
                    <a:pt x="447" y="1088"/>
                  </a:lnTo>
                  <a:lnTo>
                    <a:pt x="445" y="1082"/>
                  </a:lnTo>
                  <a:lnTo>
                    <a:pt x="443" y="1078"/>
                  </a:lnTo>
                  <a:lnTo>
                    <a:pt x="441" y="1073"/>
                  </a:lnTo>
                  <a:lnTo>
                    <a:pt x="439" y="1069"/>
                  </a:lnTo>
                  <a:lnTo>
                    <a:pt x="437" y="1061"/>
                  </a:lnTo>
                  <a:lnTo>
                    <a:pt x="435" y="1056"/>
                  </a:lnTo>
                  <a:lnTo>
                    <a:pt x="434" y="1050"/>
                  </a:lnTo>
                  <a:lnTo>
                    <a:pt x="434" y="1042"/>
                  </a:lnTo>
                  <a:lnTo>
                    <a:pt x="432" y="1035"/>
                  </a:lnTo>
                  <a:lnTo>
                    <a:pt x="430" y="1027"/>
                  </a:lnTo>
                  <a:lnTo>
                    <a:pt x="430" y="1019"/>
                  </a:lnTo>
                  <a:lnTo>
                    <a:pt x="428" y="1012"/>
                  </a:lnTo>
                  <a:lnTo>
                    <a:pt x="426" y="1002"/>
                  </a:lnTo>
                  <a:lnTo>
                    <a:pt x="426" y="995"/>
                  </a:lnTo>
                  <a:lnTo>
                    <a:pt x="426" y="985"/>
                  </a:lnTo>
                  <a:lnTo>
                    <a:pt x="426" y="976"/>
                  </a:lnTo>
                  <a:lnTo>
                    <a:pt x="424" y="966"/>
                  </a:lnTo>
                  <a:lnTo>
                    <a:pt x="424" y="957"/>
                  </a:lnTo>
                  <a:lnTo>
                    <a:pt x="424" y="945"/>
                  </a:lnTo>
                  <a:lnTo>
                    <a:pt x="424" y="936"/>
                  </a:lnTo>
                  <a:lnTo>
                    <a:pt x="424" y="924"/>
                  </a:lnTo>
                  <a:lnTo>
                    <a:pt x="424" y="913"/>
                  </a:lnTo>
                  <a:lnTo>
                    <a:pt x="426" y="902"/>
                  </a:lnTo>
                  <a:lnTo>
                    <a:pt x="426" y="890"/>
                  </a:lnTo>
                  <a:lnTo>
                    <a:pt x="428" y="879"/>
                  </a:lnTo>
                  <a:lnTo>
                    <a:pt x="430" y="869"/>
                  </a:lnTo>
                  <a:lnTo>
                    <a:pt x="432" y="858"/>
                  </a:lnTo>
                  <a:lnTo>
                    <a:pt x="434" y="848"/>
                  </a:lnTo>
                  <a:lnTo>
                    <a:pt x="437" y="837"/>
                  </a:lnTo>
                  <a:lnTo>
                    <a:pt x="439" y="825"/>
                  </a:lnTo>
                  <a:lnTo>
                    <a:pt x="441" y="816"/>
                  </a:lnTo>
                  <a:lnTo>
                    <a:pt x="445" y="806"/>
                  </a:lnTo>
                  <a:lnTo>
                    <a:pt x="449" y="795"/>
                  </a:lnTo>
                  <a:lnTo>
                    <a:pt x="453" y="786"/>
                  </a:lnTo>
                  <a:lnTo>
                    <a:pt x="458" y="776"/>
                  </a:lnTo>
                  <a:lnTo>
                    <a:pt x="462" y="767"/>
                  </a:lnTo>
                  <a:lnTo>
                    <a:pt x="466" y="757"/>
                  </a:lnTo>
                  <a:lnTo>
                    <a:pt x="470" y="748"/>
                  </a:lnTo>
                  <a:lnTo>
                    <a:pt x="475" y="738"/>
                  </a:lnTo>
                  <a:lnTo>
                    <a:pt x="479" y="729"/>
                  </a:lnTo>
                  <a:lnTo>
                    <a:pt x="485" y="719"/>
                  </a:lnTo>
                  <a:lnTo>
                    <a:pt x="491" y="710"/>
                  </a:lnTo>
                  <a:lnTo>
                    <a:pt x="496" y="702"/>
                  </a:lnTo>
                  <a:lnTo>
                    <a:pt x="500" y="694"/>
                  </a:lnTo>
                  <a:lnTo>
                    <a:pt x="506" y="685"/>
                  </a:lnTo>
                  <a:lnTo>
                    <a:pt x="512" y="675"/>
                  </a:lnTo>
                  <a:lnTo>
                    <a:pt x="517" y="668"/>
                  </a:lnTo>
                  <a:lnTo>
                    <a:pt x="523" y="660"/>
                  </a:lnTo>
                  <a:lnTo>
                    <a:pt x="529" y="652"/>
                  </a:lnTo>
                  <a:lnTo>
                    <a:pt x="534" y="645"/>
                  </a:lnTo>
                  <a:lnTo>
                    <a:pt x="540" y="637"/>
                  </a:lnTo>
                  <a:lnTo>
                    <a:pt x="546" y="630"/>
                  </a:lnTo>
                  <a:lnTo>
                    <a:pt x="551" y="622"/>
                  </a:lnTo>
                  <a:lnTo>
                    <a:pt x="557" y="614"/>
                  </a:lnTo>
                  <a:lnTo>
                    <a:pt x="561" y="609"/>
                  </a:lnTo>
                  <a:lnTo>
                    <a:pt x="569" y="601"/>
                  </a:lnTo>
                  <a:lnTo>
                    <a:pt x="572" y="595"/>
                  </a:lnTo>
                  <a:lnTo>
                    <a:pt x="578" y="588"/>
                  </a:lnTo>
                  <a:lnTo>
                    <a:pt x="584" y="582"/>
                  </a:lnTo>
                  <a:lnTo>
                    <a:pt x="589" y="576"/>
                  </a:lnTo>
                  <a:lnTo>
                    <a:pt x="595" y="571"/>
                  </a:lnTo>
                  <a:lnTo>
                    <a:pt x="601" y="565"/>
                  </a:lnTo>
                  <a:lnTo>
                    <a:pt x="605" y="559"/>
                  </a:lnTo>
                  <a:lnTo>
                    <a:pt x="610" y="554"/>
                  </a:lnTo>
                  <a:lnTo>
                    <a:pt x="616" y="550"/>
                  </a:lnTo>
                  <a:lnTo>
                    <a:pt x="620" y="546"/>
                  </a:lnTo>
                  <a:lnTo>
                    <a:pt x="626" y="540"/>
                  </a:lnTo>
                  <a:lnTo>
                    <a:pt x="631" y="536"/>
                  </a:lnTo>
                  <a:lnTo>
                    <a:pt x="639" y="529"/>
                  </a:lnTo>
                  <a:lnTo>
                    <a:pt x="647" y="521"/>
                  </a:lnTo>
                  <a:lnTo>
                    <a:pt x="652" y="516"/>
                  </a:lnTo>
                  <a:lnTo>
                    <a:pt x="658" y="512"/>
                  </a:lnTo>
                  <a:lnTo>
                    <a:pt x="662" y="508"/>
                  </a:lnTo>
                  <a:lnTo>
                    <a:pt x="666" y="504"/>
                  </a:lnTo>
                  <a:lnTo>
                    <a:pt x="667" y="504"/>
                  </a:lnTo>
                  <a:lnTo>
                    <a:pt x="669" y="504"/>
                  </a:lnTo>
                  <a:lnTo>
                    <a:pt x="747" y="474"/>
                  </a:lnTo>
                  <a:lnTo>
                    <a:pt x="747" y="472"/>
                  </a:lnTo>
                  <a:lnTo>
                    <a:pt x="747" y="468"/>
                  </a:lnTo>
                  <a:lnTo>
                    <a:pt x="747" y="462"/>
                  </a:lnTo>
                  <a:lnTo>
                    <a:pt x="747" y="459"/>
                  </a:lnTo>
                  <a:lnTo>
                    <a:pt x="747" y="453"/>
                  </a:lnTo>
                  <a:lnTo>
                    <a:pt x="749" y="449"/>
                  </a:lnTo>
                  <a:lnTo>
                    <a:pt x="749" y="441"/>
                  </a:lnTo>
                  <a:lnTo>
                    <a:pt x="749" y="436"/>
                  </a:lnTo>
                  <a:lnTo>
                    <a:pt x="749" y="428"/>
                  </a:lnTo>
                  <a:lnTo>
                    <a:pt x="751" y="422"/>
                  </a:lnTo>
                  <a:lnTo>
                    <a:pt x="753" y="415"/>
                  </a:lnTo>
                  <a:lnTo>
                    <a:pt x="753" y="407"/>
                  </a:lnTo>
                  <a:lnTo>
                    <a:pt x="757" y="400"/>
                  </a:lnTo>
                  <a:lnTo>
                    <a:pt x="759" y="392"/>
                  </a:lnTo>
                  <a:lnTo>
                    <a:pt x="759" y="386"/>
                  </a:lnTo>
                  <a:lnTo>
                    <a:pt x="761" y="382"/>
                  </a:lnTo>
                  <a:lnTo>
                    <a:pt x="761" y="379"/>
                  </a:lnTo>
                  <a:lnTo>
                    <a:pt x="763" y="375"/>
                  </a:lnTo>
                  <a:lnTo>
                    <a:pt x="766" y="365"/>
                  </a:lnTo>
                  <a:lnTo>
                    <a:pt x="768" y="360"/>
                  </a:lnTo>
                  <a:lnTo>
                    <a:pt x="772" y="350"/>
                  </a:lnTo>
                  <a:lnTo>
                    <a:pt x="776" y="343"/>
                  </a:lnTo>
                  <a:lnTo>
                    <a:pt x="780" y="335"/>
                  </a:lnTo>
                  <a:lnTo>
                    <a:pt x="783" y="329"/>
                  </a:lnTo>
                  <a:lnTo>
                    <a:pt x="789" y="322"/>
                  </a:lnTo>
                  <a:lnTo>
                    <a:pt x="793" y="314"/>
                  </a:lnTo>
                  <a:lnTo>
                    <a:pt x="799" y="308"/>
                  </a:lnTo>
                  <a:lnTo>
                    <a:pt x="804" y="305"/>
                  </a:lnTo>
                  <a:lnTo>
                    <a:pt x="810" y="299"/>
                  </a:lnTo>
                  <a:lnTo>
                    <a:pt x="818" y="295"/>
                  </a:lnTo>
                  <a:lnTo>
                    <a:pt x="825" y="291"/>
                  </a:lnTo>
                  <a:lnTo>
                    <a:pt x="833" y="289"/>
                  </a:lnTo>
                  <a:lnTo>
                    <a:pt x="840" y="286"/>
                  </a:lnTo>
                  <a:lnTo>
                    <a:pt x="848" y="282"/>
                  </a:lnTo>
                  <a:lnTo>
                    <a:pt x="854" y="280"/>
                  </a:lnTo>
                  <a:lnTo>
                    <a:pt x="861" y="278"/>
                  </a:lnTo>
                  <a:lnTo>
                    <a:pt x="867" y="276"/>
                  </a:lnTo>
                  <a:lnTo>
                    <a:pt x="873" y="274"/>
                  </a:lnTo>
                  <a:lnTo>
                    <a:pt x="879" y="272"/>
                  </a:lnTo>
                  <a:lnTo>
                    <a:pt x="884" y="272"/>
                  </a:lnTo>
                  <a:lnTo>
                    <a:pt x="890" y="268"/>
                  </a:lnTo>
                  <a:lnTo>
                    <a:pt x="894" y="268"/>
                  </a:lnTo>
                  <a:lnTo>
                    <a:pt x="899" y="267"/>
                  </a:lnTo>
                  <a:lnTo>
                    <a:pt x="903" y="267"/>
                  </a:lnTo>
                  <a:lnTo>
                    <a:pt x="911" y="265"/>
                  </a:lnTo>
                  <a:lnTo>
                    <a:pt x="918" y="263"/>
                  </a:lnTo>
                  <a:lnTo>
                    <a:pt x="922" y="261"/>
                  </a:lnTo>
                  <a:lnTo>
                    <a:pt x="928" y="261"/>
                  </a:lnTo>
                  <a:lnTo>
                    <a:pt x="932" y="261"/>
                  </a:lnTo>
                  <a:lnTo>
                    <a:pt x="936" y="261"/>
                  </a:lnTo>
                  <a:lnTo>
                    <a:pt x="939" y="261"/>
                  </a:lnTo>
                  <a:lnTo>
                    <a:pt x="941" y="261"/>
                  </a:lnTo>
                  <a:lnTo>
                    <a:pt x="837" y="0"/>
                  </a:lnTo>
                  <a:lnTo>
                    <a:pt x="837" y="0"/>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4" name="Freeform 628"/>
            <p:cNvSpPr>
              <a:spLocks/>
            </p:cNvSpPr>
            <p:nvPr/>
          </p:nvSpPr>
          <p:spPr bwMode="auto">
            <a:xfrm>
              <a:off x="4692" y="2817"/>
              <a:ext cx="716" cy="1045"/>
            </a:xfrm>
            <a:custGeom>
              <a:avLst/>
              <a:gdLst>
                <a:gd name="T0" fmla="*/ 254 w 1432"/>
                <a:gd name="T1" fmla="*/ 1784 h 2092"/>
                <a:gd name="T2" fmla="*/ 264 w 1432"/>
                <a:gd name="T3" fmla="*/ 1828 h 2092"/>
                <a:gd name="T4" fmla="*/ 283 w 1432"/>
                <a:gd name="T5" fmla="*/ 1887 h 2092"/>
                <a:gd name="T6" fmla="*/ 312 w 1432"/>
                <a:gd name="T7" fmla="*/ 1949 h 2092"/>
                <a:gd name="T8" fmla="*/ 355 w 1432"/>
                <a:gd name="T9" fmla="*/ 2008 h 2092"/>
                <a:gd name="T10" fmla="*/ 412 w 1432"/>
                <a:gd name="T11" fmla="*/ 2048 h 2092"/>
                <a:gd name="T12" fmla="*/ 488 w 1432"/>
                <a:gd name="T13" fmla="*/ 2060 h 2092"/>
                <a:gd name="T14" fmla="*/ 561 w 1432"/>
                <a:gd name="T15" fmla="*/ 2044 h 2092"/>
                <a:gd name="T16" fmla="*/ 604 w 1432"/>
                <a:gd name="T17" fmla="*/ 2008 h 2092"/>
                <a:gd name="T18" fmla="*/ 618 w 1432"/>
                <a:gd name="T19" fmla="*/ 1966 h 2092"/>
                <a:gd name="T20" fmla="*/ 612 w 1432"/>
                <a:gd name="T21" fmla="*/ 1921 h 2092"/>
                <a:gd name="T22" fmla="*/ 593 w 1432"/>
                <a:gd name="T23" fmla="*/ 1871 h 2092"/>
                <a:gd name="T24" fmla="*/ 597 w 1432"/>
                <a:gd name="T25" fmla="*/ 1714 h 2092"/>
                <a:gd name="T26" fmla="*/ 637 w 1432"/>
                <a:gd name="T27" fmla="*/ 1765 h 2092"/>
                <a:gd name="T28" fmla="*/ 677 w 1432"/>
                <a:gd name="T29" fmla="*/ 1807 h 2092"/>
                <a:gd name="T30" fmla="*/ 722 w 1432"/>
                <a:gd name="T31" fmla="*/ 1845 h 2092"/>
                <a:gd name="T32" fmla="*/ 776 w 1432"/>
                <a:gd name="T33" fmla="*/ 1869 h 2092"/>
                <a:gd name="T34" fmla="*/ 829 w 1432"/>
                <a:gd name="T35" fmla="*/ 1875 h 2092"/>
                <a:gd name="T36" fmla="*/ 878 w 1432"/>
                <a:gd name="T37" fmla="*/ 1854 h 2092"/>
                <a:gd name="T38" fmla="*/ 907 w 1432"/>
                <a:gd name="T39" fmla="*/ 1812 h 2092"/>
                <a:gd name="T40" fmla="*/ 916 w 1432"/>
                <a:gd name="T41" fmla="*/ 1759 h 2092"/>
                <a:gd name="T42" fmla="*/ 914 w 1432"/>
                <a:gd name="T43" fmla="*/ 1700 h 2092"/>
                <a:gd name="T44" fmla="*/ 905 w 1432"/>
                <a:gd name="T45" fmla="*/ 1645 h 2092"/>
                <a:gd name="T46" fmla="*/ 893 w 1432"/>
                <a:gd name="T47" fmla="*/ 1599 h 2092"/>
                <a:gd name="T48" fmla="*/ 736 w 1432"/>
                <a:gd name="T49" fmla="*/ 1156 h 2092"/>
                <a:gd name="T50" fmla="*/ 743 w 1432"/>
                <a:gd name="T51" fmla="*/ 1198 h 2092"/>
                <a:gd name="T52" fmla="*/ 755 w 1432"/>
                <a:gd name="T53" fmla="*/ 1248 h 2092"/>
                <a:gd name="T54" fmla="*/ 776 w 1432"/>
                <a:gd name="T55" fmla="*/ 1301 h 2092"/>
                <a:gd name="T56" fmla="*/ 804 w 1432"/>
                <a:gd name="T57" fmla="*/ 1350 h 2092"/>
                <a:gd name="T58" fmla="*/ 846 w 1432"/>
                <a:gd name="T59" fmla="*/ 1386 h 2092"/>
                <a:gd name="T60" fmla="*/ 899 w 1432"/>
                <a:gd name="T61" fmla="*/ 1398 h 2092"/>
                <a:gd name="T62" fmla="*/ 952 w 1432"/>
                <a:gd name="T63" fmla="*/ 1377 h 2092"/>
                <a:gd name="T64" fmla="*/ 983 w 1432"/>
                <a:gd name="T65" fmla="*/ 1335 h 2092"/>
                <a:gd name="T66" fmla="*/ 992 w 1432"/>
                <a:gd name="T67" fmla="*/ 1278 h 2092"/>
                <a:gd name="T68" fmla="*/ 987 w 1432"/>
                <a:gd name="T69" fmla="*/ 1217 h 2092"/>
                <a:gd name="T70" fmla="*/ 973 w 1432"/>
                <a:gd name="T71" fmla="*/ 1158 h 2092"/>
                <a:gd name="T72" fmla="*/ 958 w 1432"/>
                <a:gd name="T73" fmla="*/ 1111 h 2092"/>
                <a:gd name="T74" fmla="*/ 806 w 1432"/>
                <a:gd name="T75" fmla="*/ 596 h 2092"/>
                <a:gd name="T76" fmla="*/ 810 w 1432"/>
                <a:gd name="T77" fmla="*/ 548 h 2092"/>
                <a:gd name="T78" fmla="*/ 814 w 1432"/>
                <a:gd name="T79" fmla="*/ 502 h 2092"/>
                <a:gd name="T80" fmla="*/ 814 w 1432"/>
                <a:gd name="T81" fmla="*/ 449 h 2092"/>
                <a:gd name="T82" fmla="*/ 814 w 1432"/>
                <a:gd name="T83" fmla="*/ 390 h 2092"/>
                <a:gd name="T84" fmla="*/ 808 w 1432"/>
                <a:gd name="T85" fmla="*/ 326 h 2092"/>
                <a:gd name="T86" fmla="*/ 795 w 1432"/>
                <a:gd name="T87" fmla="*/ 261 h 2092"/>
                <a:gd name="T88" fmla="*/ 762 w 1432"/>
                <a:gd name="T89" fmla="*/ 204 h 2092"/>
                <a:gd name="T90" fmla="*/ 715 w 1432"/>
                <a:gd name="T91" fmla="*/ 158 h 2092"/>
                <a:gd name="T92" fmla="*/ 658 w 1432"/>
                <a:gd name="T93" fmla="*/ 122 h 2092"/>
                <a:gd name="T94" fmla="*/ 595 w 1432"/>
                <a:gd name="T95" fmla="*/ 95 h 2092"/>
                <a:gd name="T96" fmla="*/ 536 w 1432"/>
                <a:gd name="T97" fmla="*/ 80 h 2092"/>
                <a:gd name="T98" fmla="*/ 485 w 1432"/>
                <a:gd name="T99" fmla="*/ 75 h 2092"/>
                <a:gd name="T100" fmla="*/ 418 w 1432"/>
                <a:gd name="T101" fmla="*/ 92 h 2092"/>
                <a:gd name="T102" fmla="*/ 372 w 1432"/>
                <a:gd name="T103" fmla="*/ 71 h 2092"/>
                <a:gd name="T104" fmla="*/ 327 w 1432"/>
                <a:gd name="T105" fmla="*/ 54 h 2092"/>
                <a:gd name="T106" fmla="*/ 279 w 1432"/>
                <a:gd name="T107" fmla="*/ 37 h 2092"/>
                <a:gd name="T108" fmla="*/ 234 w 1432"/>
                <a:gd name="T109" fmla="*/ 27 h 2092"/>
                <a:gd name="T110" fmla="*/ 192 w 1432"/>
                <a:gd name="T111" fmla="*/ 27 h 2092"/>
                <a:gd name="T112" fmla="*/ 184 w 1432"/>
                <a:gd name="T113" fmla="*/ 73 h 2092"/>
                <a:gd name="T114" fmla="*/ 194 w 1432"/>
                <a:gd name="T115" fmla="*/ 128 h 2092"/>
                <a:gd name="T116" fmla="*/ 205 w 1432"/>
                <a:gd name="T117" fmla="*/ 183 h 2092"/>
                <a:gd name="T118" fmla="*/ 216 w 1432"/>
                <a:gd name="T119" fmla="*/ 232 h 2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2" h="2092">
                  <a:moveTo>
                    <a:pt x="45" y="4"/>
                  </a:moveTo>
                  <a:lnTo>
                    <a:pt x="1414" y="0"/>
                  </a:lnTo>
                  <a:lnTo>
                    <a:pt x="1432" y="2080"/>
                  </a:lnTo>
                  <a:lnTo>
                    <a:pt x="0" y="2092"/>
                  </a:lnTo>
                  <a:lnTo>
                    <a:pt x="253" y="1769"/>
                  </a:lnTo>
                  <a:lnTo>
                    <a:pt x="253" y="1771"/>
                  </a:lnTo>
                  <a:lnTo>
                    <a:pt x="253" y="1774"/>
                  </a:lnTo>
                  <a:lnTo>
                    <a:pt x="254" y="1780"/>
                  </a:lnTo>
                  <a:lnTo>
                    <a:pt x="254" y="1784"/>
                  </a:lnTo>
                  <a:lnTo>
                    <a:pt x="254" y="1788"/>
                  </a:lnTo>
                  <a:lnTo>
                    <a:pt x="254" y="1791"/>
                  </a:lnTo>
                  <a:lnTo>
                    <a:pt x="256" y="1797"/>
                  </a:lnTo>
                  <a:lnTo>
                    <a:pt x="256" y="1801"/>
                  </a:lnTo>
                  <a:lnTo>
                    <a:pt x="258" y="1805"/>
                  </a:lnTo>
                  <a:lnTo>
                    <a:pt x="258" y="1810"/>
                  </a:lnTo>
                  <a:lnTo>
                    <a:pt x="262" y="1816"/>
                  </a:lnTo>
                  <a:lnTo>
                    <a:pt x="262" y="1822"/>
                  </a:lnTo>
                  <a:lnTo>
                    <a:pt x="264" y="1828"/>
                  </a:lnTo>
                  <a:lnTo>
                    <a:pt x="264" y="1833"/>
                  </a:lnTo>
                  <a:lnTo>
                    <a:pt x="268" y="1839"/>
                  </a:lnTo>
                  <a:lnTo>
                    <a:pt x="268" y="1847"/>
                  </a:lnTo>
                  <a:lnTo>
                    <a:pt x="272" y="1852"/>
                  </a:lnTo>
                  <a:lnTo>
                    <a:pt x="274" y="1858"/>
                  </a:lnTo>
                  <a:lnTo>
                    <a:pt x="275" y="1866"/>
                  </a:lnTo>
                  <a:lnTo>
                    <a:pt x="277" y="1873"/>
                  </a:lnTo>
                  <a:lnTo>
                    <a:pt x="279" y="1879"/>
                  </a:lnTo>
                  <a:lnTo>
                    <a:pt x="283" y="1887"/>
                  </a:lnTo>
                  <a:lnTo>
                    <a:pt x="285" y="1894"/>
                  </a:lnTo>
                  <a:lnTo>
                    <a:pt x="287" y="1900"/>
                  </a:lnTo>
                  <a:lnTo>
                    <a:pt x="291" y="1909"/>
                  </a:lnTo>
                  <a:lnTo>
                    <a:pt x="294" y="1915"/>
                  </a:lnTo>
                  <a:lnTo>
                    <a:pt x="298" y="1923"/>
                  </a:lnTo>
                  <a:lnTo>
                    <a:pt x="300" y="1928"/>
                  </a:lnTo>
                  <a:lnTo>
                    <a:pt x="304" y="1936"/>
                  </a:lnTo>
                  <a:lnTo>
                    <a:pt x="308" y="1944"/>
                  </a:lnTo>
                  <a:lnTo>
                    <a:pt x="312" y="1949"/>
                  </a:lnTo>
                  <a:lnTo>
                    <a:pt x="315" y="1957"/>
                  </a:lnTo>
                  <a:lnTo>
                    <a:pt x="321" y="1964"/>
                  </a:lnTo>
                  <a:lnTo>
                    <a:pt x="325" y="1970"/>
                  </a:lnTo>
                  <a:lnTo>
                    <a:pt x="331" y="1978"/>
                  </a:lnTo>
                  <a:lnTo>
                    <a:pt x="334" y="1983"/>
                  </a:lnTo>
                  <a:lnTo>
                    <a:pt x="340" y="1989"/>
                  </a:lnTo>
                  <a:lnTo>
                    <a:pt x="344" y="1995"/>
                  </a:lnTo>
                  <a:lnTo>
                    <a:pt x="350" y="2003"/>
                  </a:lnTo>
                  <a:lnTo>
                    <a:pt x="355" y="2008"/>
                  </a:lnTo>
                  <a:lnTo>
                    <a:pt x="361" y="2014"/>
                  </a:lnTo>
                  <a:lnTo>
                    <a:pt x="367" y="2020"/>
                  </a:lnTo>
                  <a:lnTo>
                    <a:pt x="374" y="2023"/>
                  </a:lnTo>
                  <a:lnTo>
                    <a:pt x="378" y="2027"/>
                  </a:lnTo>
                  <a:lnTo>
                    <a:pt x="386" y="2033"/>
                  </a:lnTo>
                  <a:lnTo>
                    <a:pt x="391" y="2037"/>
                  </a:lnTo>
                  <a:lnTo>
                    <a:pt x="399" y="2041"/>
                  </a:lnTo>
                  <a:lnTo>
                    <a:pt x="407" y="2044"/>
                  </a:lnTo>
                  <a:lnTo>
                    <a:pt x="412" y="2048"/>
                  </a:lnTo>
                  <a:lnTo>
                    <a:pt x="420" y="2050"/>
                  </a:lnTo>
                  <a:lnTo>
                    <a:pt x="429" y="2054"/>
                  </a:lnTo>
                  <a:lnTo>
                    <a:pt x="435" y="2056"/>
                  </a:lnTo>
                  <a:lnTo>
                    <a:pt x="445" y="2058"/>
                  </a:lnTo>
                  <a:lnTo>
                    <a:pt x="452" y="2058"/>
                  </a:lnTo>
                  <a:lnTo>
                    <a:pt x="462" y="2060"/>
                  </a:lnTo>
                  <a:lnTo>
                    <a:pt x="471" y="2060"/>
                  </a:lnTo>
                  <a:lnTo>
                    <a:pt x="481" y="2061"/>
                  </a:lnTo>
                  <a:lnTo>
                    <a:pt x="488" y="2060"/>
                  </a:lnTo>
                  <a:lnTo>
                    <a:pt x="500" y="2060"/>
                  </a:lnTo>
                  <a:lnTo>
                    <a:pt x="507" y="2058"/>
                  </a:lnTo>
                  <a:lnTo>
                    <a:pt x="517" y="2058"/>
                  </a:lnTo>
                  <a:lnTo>
                    <a:pt x="525" y="2054"/>
                  </a:lnTo>
                  <a:lnTo>
                    <a:pt x="534" y="2052"/>
                  </a:lnTo>
                  <a:lnTo>
                    <a:pt x="540" y="2050"/>
                  </a:lnTo>
                  <a:lnTo>
                    <a:pt x="547" y="2048"/>
                  </a:lnTo>
                  <a:lnTo>
                    <a:pt x="555" y="2046"/>
                  </a:lnTo>
                  <a:lnTo>
                    <a:pt x="561" y="2044"/>
                  </a:lnTo>
                  <a:lnTo>
                    <a:pt x="566" y="2041"/>
                  </a:lnTo>
                  <a:lnTo>
                    <a:pt x="572" y="2037"/>
                  </a:lnTo>
                  <a:lnTo>
                    <a:pt x="576" y="2033"/>
                  </a:lnTo>
                  <a:lnTo>
                    <a:pt x="582" y="2031"/>
                  </a:lnTo>
                  <a:lnTo>
                    <a:pt x="587" y="2027"/>
                  </a:lnTo>
                  <a:lnTo>
                    <a:pt x="591" y="2023"/>
                  </a:lnTo>
                  <a:lnTo>
                    <a:pt x="595" y="2020"/>
                  </a:lnTo>
                  <a:lnTo>
                    <a:pt x="599" y="2016"/>
                  </a:lnTo>
                  <a:lnTo>
                    <a:pt x="604" y="2008"/>
                  </a:lnTo>
                  <a:lnTo>
                    <a:pt x="608" y="2001"/>
                  </a:lnTo>
                  <a:lnTo>
                    <a:pt x="610" y="1995"/>
                  </a:lnTo>
                  <a:lnTo>
                    <a:pt x="612" y="1991"/>
                  </a:lnTo>
                  <a:lnTo>
                    <a:pt x="614" y="1987"/>
                  </a:lnTo>
                  <a:lnTo>
                    <a:pt x="616" y="1983"/>
                  </a:lnTo>
                  <a:lnTo>
                    <a:pt x="616" y="1978"/>
                  </a:lnTo>
                  <a:lnTo>
                    <a:pt x="616" y="1974"/>
                  </a:lnTo>
                  <a:lnTo>
                    <a:pt x="616" y="1970"/>
                  </a:lnTo>
                  <a:lnTo>
                    <a:pt x="618" y="1966"/>
                  </a:lnTo>
                  <a:lnTo>
                    <a:pt x="618" y="1961"/>
                  </a:lnTo>
                  <a:lnTo>
                    <a:pt x="618" y="1957"/>
                  </a:lnTo>
                  <a:lnTo>
                    <a:pt x="618" y="1951"/>
                  </a:lnTo>
                  <a:lnTo>
                    <a:pt x="618" y="1947"/>
                  </a:lnTo>
                  <a:lnTo>
                    <a:pt x="616" y="1944"/>
                  </a:lnTo>
                  <a:lnTo>
                    <a:pt x="616" y="1938"/>
                  </a:lnTo>
                  <a:lnTo>
                    <a:pt x="616" y="1934"/>
                  </a:lnTo>
                  <a:lnTo>
                    <a:pt x="616" y="1928"/>
                  </a:lnTo>
                  <a:lnTo>
                    <a:pt x="612" y="1921"/>
                  </a:lnTo>
                  <a:lnTo>
                    <a:pt x="610" y="1913"/>
                  </a:lnTo>
                  <a:lnTo>
                    <a:pt x="608" y="1909"/>
                  </a:lnTo>
                  <a:lnTo>
                    <a:pt x="608" y="1904"/>
                  </a:lnTo>
                  <a:lnTo>
                    <a:pt x="606" y="1900"/>
                  </a:lnTo>
                  <a:lnTo>
                    <a:pt x="604" y="1896"/>
                  </a:lnTo>
                  <a:lnTo>
                    <a:pt x="602" y="1888"/>
                  </a:lnTo>
                  <a:lnTo>
                    <a:pt x="599" y="1883"/>
                  </a:lnTo>
                  <a:lnTo>
                    <a:pt x="595" y="1875"/>
                  </a:lnTo>
                  <a:lnTo>
                    <a:pt x="593" y="1871"/>
                  </a:lnTo>
                  <a:lnTo>
                    <a:pt x="591" y="1866"/>
                  </a:lnTo>
                  <a:lnTo>
                    <a:pt x="587" y="1862"/>
                  </a:lnTo>
                  <a:lnTo>
                    <a:pt x="585" y="1856"/>
                  </a:lnTo>
                  <a:lnTo>
                    <a:pt x="583" y="1854"/>
                  </a:lnTo>
                  <a:lnTo>
                    <a:pt x="583" y="1696"/>
                  </a:lnTo>
                  <a:lnTo>
                    <a:pt x="585" y="1698"/>
                  </a:lnTo>
                  <a:lnTo>
                    <a:pt x="589" y="1704"/>
                  </a:lnTo>
                  <a:lnTo>
                    <a:pt x="591" y="1710"/>
                  </a:lnTo>
                  <a:lnTo>
                    <a:pt x="597" y="1714"/>
                  </a:lnTo>
                  <a:lnTo>
                    <a:pt x="601" y="1721"/>
                  </a:lnTo>
                  <a:lnTo>
                    <a:pt x="606" y="1729"/>
                  </a:lnTo>
                  <a:lnTo>
                    <a:pt x="612" y="1734"/>
                  </a:lnTo>
                  <a:lnTo>
                    <a:pt x="618" y="1744"/>
                  </a:lnTo>
                  <a:lnTo>
                    <a:pt x="621" y="1748"/>
                  </a:lnTo>
                  <a:lnTo>
                    <a:pt x="625" y="1752"/>
                  </a:lnTo>
                  <a:lnTo>
                    <a:pt x="629" y="1757"/>
                  </a:lnTo>
                  <a:lnTo>
                    <a:pt x="633" y="1761"/>
                  </a:lnTo>
                  <a:lnTo>
                    <a:pt x="637" y="1765"/>
                  </a:lnTo>
                  <a:lnTo>
                    <a:pt x="641" y="1771"/>
                  </a:lnTo>
                  <a:lnTo>
                    <a:pt x="644" y="1774"/>
                  </a:lnTo>
                  <a:lnTo>
                    <a:pt x="648" y="1780"/>
                  </a:lnTo>
                  <a:lnTo>
                    <a:pt x="652" y="1784"/>
                  </a:lnTo>
                  <a:lnTo>
                    <a:pt x="658" y="1788"/>
                  </a:lnTo>
                  <a:lnTo>
                    <a:pt x="661" y="1793"/>
                  </a:lnTo>
                  <a:lnTo>
                    <a:pt x="667" y="1799"/>
                  </a:lnTo>
                  <a:lnTo>
                    <a:pt x="671" y="1803"/>
                  </a:lnTo>
                  <a:lnTo>
                    <a:pt x="677" y="1807"/>
                  </a:lnTo>
                  <a:lnTo>
                    <a:pt x="680" y="1812"/>
                  </a:lnTo>
                  <a:lnTo>
                    <a:pt x="686" y="1816"/>
                  </a:lnTo>
                  <a:lnTo>
                    <a:pt x="690" y="1820"/>
                  </a:lnTo>
                  <a:lnTo>
                    <a:pt x="696" y="1826"/>
                  </a:lnTo>
                  <a:lnTo>
                    <a:pt x="701" y="1829"/>
                  </a:lnTo>
                  <a:lnTo>
                    <a:pt x="707" y="1833"/>
                  </a:lnTo>
                  <a:lnTo>
                    <a:pt x="711" y="1837"/>
                  </a:lnTo>
                  <a:lnTo>
                    <a:pt x="717" y="1841"/>
                  </a:lnTo>
                  <a:lnTo>
                    <a:pt x="722" y="1845"/>
                  </a:lnTo>
                  <a:lnTo>
                    <a:pt x="728" y="1848"/>
                  </a:lnTo>
                  <a:lnTo>
                    <a:pt x="734" y="1850"/>
                  </a:lnTo>
                  <a:lnTo>
                    <a:pt x="739" y="1854"/>
                  </a:lnTo>
                  <a:lnTo>
                    <a:pt x="745" y="1858"/>
                  </a:lnTo>
                  <a:lnTo>
                    <a:pt x="751" y="1862"/>
                  </a:lnTo>
                  <a:lnTo>
                    <a:pt x="757" y="1864"/>
                  </a:lnTo>
                  <a:lnTo>
                    <a:pt x="764" y="1866"/>
                  </a:lnTo>
                  <a:lnTo>
                    <a:pt x="768" y="1868"/>
                  </a:lnTo>
                  <a:lnTo>
                    <a:pt x="776" y="1869"/>
                  </a:lnTo>
                  <a:lnTo>
                    <a:pt x="779" y="1871"/>
                  </a:lnTo>
                  <a:lnTo>
                    <a:pt x="787" y="1873"/>
                  </a:lnTo>
                  <a:lnTo>
                    <a:pt x="793" y="1875"/>
                  </a:lnTo>
                  <a:lnTo>
                    <a:pt x="798" y="1875"/>
                  </a:lnTo>
                  <a:lnTo>
                    <a:pt x="804" y="1875"/>
                  </a:lnTo>
                  <a:lnTo>
                    <a:pt x="812" y="1877"/>
                  </a:lnTo>
                  <a:lnTo>
                    <a:pt x="817" y="1877"/>
                  </a:lnTo>
                  <a:lnTo>
                    <a:pt x="823" y="1877"/>
                  </a:lnTo>
                  <a:lnTo>
                    <a:pt x="829" y="1875"/>
                  </a:lnTo>
                  <a:lnTo>
                    <a:pt x="836" y="1875"/>
                  </a:lnTo>
                  <a:lnTo>
                    <a:pt x="842" y="1873"/>
                  </a:lnTo>
                  <a:lnTo>
                    <a:pt x="850" y="1873"/>
                  </a:lnTo>
                  <a:lnTo>
                    <a:pt x="853" y="1869"/>
                  </a:lnTo>
                  <a:lnTo>
                    <a:pt x="859" y="1868"/>
                  </a:lnTo>
                  <a:lnTo>
                    <a:pt x="865" y="1864"/>
                  </a:lnTo>
                  <a:lnTo>
                    <a:pt x="871" y="1862"/>
                  </a:lnTo>
                  <a:lnTo>
                    <a:pt x="874" y="1858"/>
                  </a:lnTo>
                  <a:lnTo>
                    <a:pt x="878" y="1854"/>
                  </a:lnTo>
                  <a:lnTo>
                    <a:pt x="882" y="1850"/>
                  </a:lnTo>
                  <a:lnTo>
                    <a:pt x="888" y="1848"/>
                  </a:lnTo>
                  <a:lnTo>
                    <a:pt x="892" y="1843"/>
                  </a:lnTo>
                  <a:lnTo>
                    <a:pt x="893" y="1839"/>
                  </a:lnTo>
                  <a:lnTo>
                    <a:pt x="897" y="1833"/>
                  </a:lnTo>
                  <a:lnTo>
                    <a:pt x="899" y="1829"/>
                  </a:lnTo>
                  <a:lnTo>
                    <a:pt x="903" y="1824"/>
                  </a:lnTo>
                  <a:lnTo>
                    <a:pt x="905" y="1818"/>
                  </a:lnTo>
                  <a:lnTo>
                    <a:pt x="907" y="1812"/>
                  </a:lnTo>
                  <a:lnTo>
                    <a:pt x="909" y="1809"/>
                  </a:lnTo>
                  <a:lnTo>
                    <a:pt x="911" y="1803"/>
                  </a:lnTo>
                  <a:lnTo>
                    <a:pt x="912" y="1797"/>
                  </a:lnTo>
                  <a:lnTo>
                    <a:pt x="912" y="1790"/>
                  </a:lnTo>
                  <a:lnTo>
                    <a:pt x="914" y="1784"/>
                  </a:lnTo>
                  <a:lnTo>
                    <a:pt x="914" y="1778"/>
                  </a:lnTo>
                  <a:lnTo>
                    <a:pt x="914" y="1772"/>
                  </a:lnTo>
                  <a:lnTo>
                    <a:pt x="916" y="1765"/>
                  </a:lnTo>
                  <a:lnTo>
                    <a:pt x="916" y="1759"/>
                  </a:lnTo>
                  <a:lnTo>
                    <a:pt x="916" y="1752"/>
                  </a:lnTo>
                  <a:lnTo>
                    <a:pt x="916" y="1746"/>
                  </a:lnTo>
                  <a:lnTo>
                    <a:pt x="916" y="1738"/>
                  </a:lnTo>
                  <a:lnTo>
                    <a:pt x="918" y="1733"/>
                  </a:lnTo>
                  <a:lnTo>
                    <a:pt x="916" y="1727"/>
                  </a:lnTo>
                  <a:lnTo>
                    <a:pt x="916" y="1719"/>
                  </a:lnTo>
                  <a:lnTo>
                    <a:pt x="916" y="1714"/>
                  </a:lnTo>
                  <a:lnTo>
                    <a:pt x="916" y="1708"/>
                  </a:lnTo>
                  <a:lnTo>
                    <a:pt x="914" y="1700"/>
                  </a:lnTo>
                  <a:lnTo>
                    <a:pt x="914" y="1693"/>
                  </a:lnTo>
                  <a:lnTo>
                    <a:pt x="912" y="1687"/>
                  </a:lnTo>
                  <a:lnTo>
                    <a:pt x="912" y="1681"/>
                  </a:lnTo>
                  <a:lnTo>
                    <a:pt x="911" y="1674"/>
                  </a:lnTo>
                  <a:lnTo>
                    <a:pt x="909" y="1668"/>
                  </a:lnTo>
                  <a:lnTo>
                    <a:pt x="909" y="1662"/>
                  </a:lnTo>
                  <a:lnTo>
                    <a:pt x="907" y="1656"/>
                  </a:lnTo>
                  <a:lnTo>
                    <a:pt x="907" y="1651"/>
                  </a:lnTo>
                  <a:lnTo>
                    <a:pt x="905" y="1645"/>
                  </a:lnTo>
                  <a:lnTo>
                    <a:pt x="903" y="1639"/>
                  </a:lnTo>
                  <a:lnTo>
                    <a:pt x="903" y="1634"/>
                  </a:lnTo>
                  <a:lnTo>
                    <a:pt x="901" y="1628"/>
                  </a:lnTo>
                  <a:lnTo>
                    <a:pt x="899" y="1622"/>
                  </a:lnTo>
                  <a:lnTo>
                    <a:pt x="899" y="1618"/>
                  </a:lnTo>
                  <a:lnTo>
                    <a:pt x="897" y="1615"/>
                  </a:lnTo>
                  <a:lnTo>
                    <a:pt x="895" y="1609"/>
                  </a:lnTo>
                  <a:lnTo>
                    <a:pt x="895" y="1605"/>
                  </a:lnTo>
                  <a:lnTo>
                    <a:pt x="893" y="1599"/>
                  </a:lnTo>
                  <a:lnTo>
                    <a:pt x="892" y="1596"/>
                  </a:lnTo>
                  <a:lnTo>
                    <a:pt x="890" y="1590"/>
                  </a:lnTo>
                  <a:lnTo>
                    <a:pt x="888" y="1584"/>
                  </a:lnTo>
                  <a:lnTo>
                    <a:pt x="886" y="1579"/>
                  </a:lnTo>
                  <a:lnTo>
                    <a:pt x="886" y="1575"/>
                  </a:lnTo>
                  <a:lnTo>
                    <a:pt x="886" y="1573"/>
                  </a:lnTo>
                  <a:lnTo>
                    <a:pt x="743" y="1415"/>
                  </a:lnTo>
                  <a:lnTo>
                    <a:pt x="701" y="1156"/>
                  </a:lnTo>
                  <a:lnTo>
                    <a:pt x="736" y="1156"/>
                  </a:lnTo>
                  <a:lnTo>
                    <a:pt x="736" y="1158"/>
                  </a:lnTo>
                  <a:lnTo>
                    <a:pt x="736" y="1162"/>
                  </a:lnTo>
                  <a:lnTo>
                    <a:pt x="737" y="1168"/>
                  </a:lnTo>
                  <a:lnTo>
                    <a:pt x="737" y="1174"/>
                  </a:lnTo>
                  <a:lnTo>
                    <a:pt x="739" y="1181"/>
                  </a:lnTo>
                  <a:lnTo>
                    <a:pt x="739" y="1185"/>
                  </a:lnTo>
                  <a:lnTo>
                    <a:pt x="741" y="1189"/>
                  </a:lnTo>
                  <a:lnTo>
                    <a:pt x="741" y="1193"/>
                  </a:lnTo>
                  <a:lnTo>
                    <a:pt x="743" y="1198"/>
                  </a:lnTo>
                  <a:lnTo>
                    <a:pt x="743" y="1204"/>
                  </a:lnTo>
                  <a:lnTo>
                    <a:pt x="745" y="1208"/>
                  </a:lnTo>
                  <a:lnTo>
                    <a:pt x="745" y="1213"/>
                  </a:lnTo>
                  <a:lnTo>
                    <a:pt x="747" y="1219"/>
                  </a:lnTo>
                  <a:lnTo>
                    <a:pt x="749" y="1223"/>
                  </a:lnTo>
                  <a:lnTo>
                    <a:pt x="751" y="1231"/>
                  </a:lnTo>
                  <a:lnTo>
                    <a:pt x="751" y="1234"/>
                  </a:lnTo>
                  <a:lnTo>
                    <a:pt x="755" y="1242"/>
                  </a:lnTo>
                  <a:lnTo>
                    <a:pt x="755" y="1248"/>
                  </a:lnTo>
                  <a:lnTo>
                    <a:pt x="757" y="1253"/>
                  </a:lnTo>
                  <a:lnTo>
                    <a:pt x="760" y="1259"/>
                  </a:lnTo>
                  <a:lnTo>
                    <a:pt x="762" y="1265"/>
                  </a:lnTo>
                  <a:lnTo>
                    <a:pt x="764" y="1271"/>
                  </a:lnTo>
                  <a:lnTo>
                    <a:pt x="766" y="1276"/>
                  </a:lnTo>
                  <a:lnTo>
                    <a:pt x="768" y="1284"/>
                  </a:lnTo>
                  <a:lnTo>
                    <a:pt x="772" y="1290"/>
                  </a:lnTo>
                  <a:lnTo>
                    <a:pt x="774" y="1295"/>
                  </a:lnTo>
                  <a:lnTo>
                    <a:pt x="776" y="1301"/>
                  </a:lnTo>
                  <a:lnTo>
                    <a:pt x="779" y="1307"/>
                  </a:lnTo>
                  <a:lnTo>
                    <a:pt x="781" y="1314"/>
                  </a:lnTo>
                  <a:lnTo>
                    <a:pt x="783" y="1318"/>
                  </a:lnTo>
                  <a:lnTo>
                    <a:pt x="789" y="1326"/>
                  </a:lnTo>
                  <a:lnTo>
                    <a:pt x="791" y="1329"/>
                  </a:lnTo>
                  <a:lnTo>
                    <a:pt x="795" y="1337"/>
                  </a:lnTo>
                  <a:lnTo>
                    <a:pt x="798" y="1341"/>
                  </a:lnTo>
                  <a:lnTo>
                    <a:pt x="802" y="1347"/>
                  </a:lnTo>
                  <a:lnTo>
                    <a:pt x="804" y="1350"/>
                  </a:lnTo>
                  <a:lnTo>
                    <a:pt x="810" y="1356"/>
                  </a:lnTo>
                  <a:lnTo>
                    <a:pt x="814" y="1360"/>
                  </a:lnTo>
                  <a:lnTo>
                    <a:pt x="817" y="1366"/>
                  </a:lnTo>
                  <a:lnTo>
                    <a:pt x="823" y="1369"/>
                  </a:lnTo>
                  <a:lnTo>
                    <a:pt x="827" y="1373"/>
                  </a:lnTo>
                  <a:lnTo>
                    <a:pt x="833" y="1377"/>
                  </a:lnTo>
                  <a:lnTo>
                    <a:pt x="836" y="1381"/>
                  </a:lnTo>
                  <a:lnTo>
                    <a:pt x="842" y="1383"/>
                  </a:lnTo>
                  <a:lnTo>
                    <a:pt x="846" y="1386"/>
                  </a:lnTo>
                  <a:lnTo>
                    <a:pt x="852" y="1388"/>
                  </a:lnTo>
                  <a:lnTo>
                    <a:pt x="857" y="1390"/>
                  </a:lnTo>
                  <a:lnTo>
                    <a:pt x="863" y="1392"/>
                  </a:lnTo>
                  <a:lnTo>
                    <a:pt x="869" y="1396"/>
                  </a:lnTo>
                  <a:lnTo>
                    <a:pt x="874" y="1396"/>
                  </a:lnTo>
                  <a:lnTo>
                    <a:pt x="880" y="1396"/>
                  </a:lnTo>
                  <a:lnTo>
                    <a:pt x="886" y="1398"/>
                  </a:lnTo>
                  <a:lnTo>
                    <a:pt x="892" y="1398"/>
                  </a:lnTo>
                  <a:lnTo>
                    <a:pt x="899" y="1398"/>
                  </a:lnTo>
                  <a:lnTo>
                    <a:pt x="905" y="1398"/>
                  </a:lnTo>
                  <a:lnTo>
                    <a:pt x="912" y="1396"/>
                  </a:lnTo>
                  <a:lnTo>
                    <a:pt x="920" y="1396"/>
                  </a:lnTo>
                  <a:lnTo>
                    <a:pt x="924" y="1392"/>
                  </a:lnTo>
                  <a:lnTo>
                    <a:pt x="931" y="1390"/>
                  </a:lnTo>
                  <a:lnTo>
                    <a:pt x="937" y="1386"/>
                  </a:lnTo>
                  <a:lnTo>
                    <a:pt x="943" y="1385"/>
                  </a:lnTo>
                  <a:lnTo>
                    <a:pt x="947" y="1381"/>
                  </a:lnTo>
                  <a:lnTo>
                    <a:pt x="952" y="1377"/>
                  </a:lnTo>
                  <a:lnTo>
                    <a:pt x="956" y="1373"/>
                  </a:lnTo>
                  <a:lnTo>
                    <a:pt x="962" y="1371"/>
                  </a:lnTo>
                  <a:lnTo>
                    <a:pt x="966" y="1366"/>
                  </a:lnTo>
                  <a:lnTo>
                    <a:pt x="969" y="1360"/>
                  </a:lnTo>
                  <a:lnTo>
                    <a:pt x="971" y="1356"/>
                  </a:lnTo>
                  <a:lnTo>
                    <a:pt x="975" y="1350"/>
                  </a:lnTo>
                  <a:lnTo>
                    <a:pt x="977" y="1347"/>
                  </a:lnTo>
                  <a:lnTo>
                    <a:pt x="981" y="1341"/>
                  </a:lnTo>
                  <a:lnTo>
                    <a:pt x="983" y="1335"/>
                  </a:lnTo>
                  <a:lnTo>
                    <a:pt x="985" y="1329"/>
                  </a:lnTo>
                  <a:lnTo>
                    <a:pt x="985" y="1324"/>
                  </a:lnTo>
                  <a:lnTo>
                    <a:pt x="987" y="1318"/>
                  </a:lnTo>
                  <a:lnTo>
                    <a:pt x="988" y="1310"/>
                  </a:lnTo>
                  <a:lnTo>
                    <a:pt x="988" y="1305"/>
                  </a:lnTo>
                  <a:lnTo>
                    <a:pt x="990" y="1297"/>
                  </a:lnTo>
                  <a:lnTo>
                    <a:pt x="990" y="1291"/>
                  </a:lnTo>
                  <a:lnTo>
                    <a:pt x="992" y="1286"/>
                  </a:lnTo>
                  <a:lnTo>
                    <a:pt x="992" y="1278"/>
                  </a:lnTo>
                  <a:lnTo>
                    <a:pt x="992" y="1272"/>
                  </a:lnTo>
                  <a:lnTo>
                    <a:pt x="992" y="1265"/>
                  </a:lnTo>
                  <a:lnTo>
                    <a:pt x="990" y="1257"/>
                  </a:lnTo>
                  <a:lnTo>
                    <a:pt x="990" y="1251"/>
                  </a:lnTo>
                  <a:lnTo>
                    <a:pt x="990" y="1244"/>
                  </a:lnTo>
                  <a:lnTo>
                    <a:pt x="988" y="1238"/>
                  </a:lnTo>
                  <a:lnTo>
                    <a:pt x="988" y="1231"/>
                  </a:lnTo>
                  <a:lnTo>
                    <a:pt x="988" y="1225"/>
                  </a:lnTo>
                  <a:lnTo>
                    <a:pt x="987" y="1217"/>
                  </a:lnTo>
                  <a:lnTo>
                    <a:pt x="985" y="1210"/>
                  </a:lnTo>
                  <a:lnTo>
                    <a:pt x="985" y="1204"/>
                  </a:lnTo>
                  <a:lnTo>
                    <a:pt x="983" y="1196"/>
                  </a:lnTo>
                  <a:lnTo>
                    <a:pt x="981" y="1191"/>
                  </a:lnTo>
                  <a:lnTo>
                    <a:pt x="979" y="1183"/>
                  </a:lnTo>
                  <a:lnTo>
                    <a:pt x="977" y="1177"/>
                  </a:lnTo>
                  <a:lnTo>
                    <a:pt x="977" y="1170"/>
                  </a:lnTo>
                  <a:lnTo>
                    <a:pt x="975" y="1164"/>
                  </a:lnTo>
                  <a:lnTo>
                    <a:pt x="973" y="1158"/>
                  </a:lnTo>
                  <a:lnTo>
                    <a:pt x="971" y="1153"/>
                  </a:lnTo>
                  <a:lnTo>
                    <a:pt x="969" y="1147"/>
                  </a:lnTo>
                  <a:lnTo>
                    <a:pt x="968" y="1139"/>
                  </a:lnTo>
                  <a:lnTo>
                    <a:pt x="966" y="1136"/>
                  </a:lnTo>
                  <a:lnTo>
                    <a:pt x="966" y="1130"/>
                  </a:lnTo>
                  <a:lnTo>
                    <a:pt x="964" y="1126"/>
                  </a:lnTo>
                  <a:lnTo>
                    <a:pt x="960" y="1120"/>
                  </a:lnTo>
                  <a:lnTo>
                    <a:pt x="960" y="1115"/>
                  </a:lnTo>
                  <a:lnTo>
                    <a:pt x="958" y="1111"/>
                  </a:lnTo>
                  <a:lnTo>
                    <a:pt x="956" y="1107"/>
                  </a:lnTo>
                  <a:lnTo>
                    <a:pt x="954" y="1099"/>
                  </a:lnTo>
                  <a:lnTo>
                    <a:pt x="952" y="1094"/>
                  </a:lnTo>
                  <a:lnTo>
                    <a:pt x="949" y="1090"/>
                  </a:lnTo>
                  <a:lnTo>
                    <a:pt x="949" y="1086"/>
                  </a:lnTo>
                  <a:lnTo>
                    <a:pt x="949" y="1082"/>
                  </a:lnTo>
                  <a:lnTo>
                    <a:pt x="1030" y="1012"/>
                  </a:lnTo>
                  <a:lnTo>
                    <a:pt x="947" y="750"/>
                  </a:lnTo>
                  <a:lnTo>
                    <a:pt x="806" y="596"/>
                  </a:lnTo>
                  <a:lnTo>
                    <a:pt x="806" y="594"/>
                  </a:lnTo>
                  <a:lnTo>
                    <a:pt x="806" y="590"/>
                  </a:lnTo>
                  <a:lnTo>
                    <a:pt x="806" y="584"/>
                  </a:lnTo>
                  <a:lnTo>
                    <a:pt x="808" y="580"/>
                  </a:lnTo>
                  <a:lnTo>
                    <a:pt x="808" y="575"/>
                  </a:lnTo>
                  <a:lnTo>
                    <a:pt x="810" y="571"/>
                  </a:lnTo>
                  <a:lnTo>
                    <a:pt x="810" y="563"/>
                  </a:lnTo>
                  <a:lnTo>
                    <a:pt x="810" y="556"/>
                  </a:lnTo>
                  <a:lnTo>
                    <a:pt x="810" y="548"/>
                  </a:lnTo>
                  <a:lnTo>
                    <a:pt x="812" y="540"/>
                  </a:lnTo>
                  <a:lnTo>
                    <a:pt x="812" y="537"/>
                  </a:lnTo>
                  <a:lnTo>
                    <a:pt x="812" y="531"/>
                  </a:lnTo>
                  <a:lnTo>
                    <a:pt x="812" y="527"/>
                  </a:lnTo>
                  <a:lnTo>
                    <a:pt x="814" y="521"/>
                  </a:lnTo>
                  <a:lnTo>
                    <a:pt x="814" y="516"/>
                  </a:lnTo>
                  <a:lnTo>
                    <a:pt x="814" y="512"/>
                  </a:lnTo>
                  <a:lnTo>
                    <a:pt x="814" y="508"/>
                  </a:lnTo>
                  <a:lnTo>
                    <a:pt x="814" y="502"/>
                  </a:lnTo>
                  <a:lnTo>
                    <a:pt x="814" y="497"/>
                  </a:lnTo>
                  <a:lnTo>
                    <a:pt x="814" y="491"/>
                  </a:lnTo>
                  <a:lnTo>
                    <a:pt x="814" y="485"/>
                  </a:lnTo>
                  <a:lnTo>
                    <a:pt x="814" y="480"/>
                  </a:lnTo>
                  <a:lnTo>
                    <a:pt x="814" y="474"/>
                  </a:lnTo>
                  <a:lnTo>
                    <a:pt x="814" y="468"/>
                  </a:lnTo>
                  <a:lnTo>
                    <a:pt x="814" y="462"/>
                  </a:lnTo>
                  <a:lnTo>
                    <a:pt x="815" y="457"/>
                  </a:lnTo>
                  <a:lnTo>
                    <a:pt x="814" y="449"/>
                  </a:lnTo>
                  <a:lnTo>
                    <a:pt x="814" y="443"/>
                  </a:lnTo>
                  <a:lnTo>
                    <a:pt x="814" y="438"/>
                  </a:lnTo>
                  <a:lnTo>
                    <a:pt x="814" y="430"/>
                  </a:lnTo>
                  <a:lnTo>
                    <a:pt x="814" y="424"/>
                  </a:lnTo>
                  <a:lnTo>
                    <a:pt x="814" y="417"/>
                  </a:lnTo>
                  <a:lnTo>
                    <a:pt x="814" y="411"/>
                  </a:lnTo>
                  <a:lnTo>
                    <a:pt x="814" y="405"/>
                  </a:lnTo>
                  <a:lnTo>
                    <a:pt x="814" y="398"/>
                  </a:lnTo>
                  <a:lnTo>
                    <a:pt x="814" y="390"/>
                  </a:lnTo>
                  <a:lnTo>
                    <a:pt x="814" y="384"/>
                  </a:lnTo>
                  <a:lnTo>
                    <a:pt x="814" y="377"/>
                  </a:lnTo>
                  <a:lnTo>
                    <a:pt x="812" y="369"/>
                  </a:lnTo>
                  <a:lnTo>
                    <a:pt x="812" y="364"/>
                  </a:lnTo>
                  <a:lnTo>
                    <a:pt x="810" y="356"/>
                  </a:lnTo>
                  <a:lnTo>
                    <a:pt x="810" y="348"/>
                  </a:lnTo>
                  <a:lnTo>
                    <a:pt x="810" y="341"/>
                  </a:lnTo>
                  <a:lnTo>
                    <a:pt x="810" y="335"/>
                  </a:lnTo>
                  <a:lnTo>
                    <a:pt x="808" y="326"/>
                  </a:lnTo>
                  <a:lnTo>
                    <a:pt x="808" y="320"/>
                  </a:lnTo>
                  <a:lnTo>
                    <a:pt x="806" y="312"/>
                  </a:lnTo>
                  <a:lnTo>
                    <a:pt x="804" y="305"/>
                  </a:lnTo>
                  <a:lnTo>
                    <a:pt x="804" y="297"/>
                  </a:lnTo>
                  <a:lnTo>
                    <a:pt x="804" y="291"/>
                  </a:lnTo>
                  <a:lnTo>
                    <a:pt x="800" y="284"/>
                  </a:lnTo>
                  <a:lnTo>
                    <a:pt x="800" y="276"/>
                  </a:lnTo>
                  <a:lnTo>
                    <a:pt x="796" y="269"/>
                  </a:lnTo>
                  <a:lnTo>
                    <a:pt x="795" y="261"/>
                  </a:lnTo>
                  <a:lnTo>
                    <a:pt x="793" y="255"/>
                  </a:lnTo>
                  <a:lnTo>
                    <a:pt x="789" y="248"/>
                  </a:lnTo>
                  <a:lnTo>
                    <a:pt x="785" y="242"/>
                  </a:lnTo>
                  <a:lnTo>
                    <a:pt x="783" y="236"/>
                  </a:lnTo>
                  <a:lnTo>
                    <a:pt x="779" y="229"/>
                  </a:lnTo>
                  <a:lnTo>
                    <a:pt x="776" y="223"/>
                  </a:lnTo>
                  <a:lnTo>
                    <a:pt x="770" y="215"/>
                  </a:lnTo>
                  <a:lnTo>
                    <a:pt x="766" y="211"/>
                  </a:lnTo>
                  <a:lnTo>
                    <a:pt x="762" y="204"/>
                  </a:lnTo>
                  <a:lnTo>
                    <a:pt x="757" y="198"/>
                  </a:lnTo>
                  <a:lnTo>
                    <a:pt x="753" y="194"/>
                  </a:lnTo>
                  <a:lnTo>
                    <a:pt x="749" y="189"/>
                  </a:lnTo>
                  <a:lnTo>
                    <a:pt x="743" y="183"/>
                  </a:lnTo>
                  <a:lnTo>
                    <a:pt x="737" y="177"/>
                  </a:lnTo>
                  <a:lnTo>
                    <a:pt x="732" y="173"/>
                  </a:lnTo>
                  <a:lnTo>
                    <a:pt x="726" y="168"/>
                  </a:lnTo>
                  <a:lnTo>
                    <a:pt x="720" y="162"/>
                  </a:lnTo>
                  <a:lnTo>
                    <a:pt x="715" y="158"/>
                  </a:lnTo>
                  <a:lnTo>
                    <a:pt x="709" y="153"/>
                  </a:lnTo>
                  <a:lnTo>
                    <a:pt x="703" y="149"/>
                  </a:lnTo>
                  <a:lnTo>
                    <a:pt x="696" y="145"/>
                  </a:lnTo>
                  <a:lnTo>
                    <a:pt x="690" y="141"/>
                  </a:lnTo>
                  <a:lnTo>
                    <a:pt x="684" y="137"/>
                  </a:lnTo>
                  <a:lnTo>
                    <a:pt x="679" y="134"/>
                  </a:lnTo>
                  <a:lnTo>
                    <a:pt x="671" y="128"/>
                  </a:lnTo>
                  <a:lnTo>
                    <a:pt x="665" y="126"/>
                  </a:lnTo>
                  <a:lnTo>
                    <a:pt x="658" y="122"/>
                  </a:lnTo>
                  <a:lnTo>
                    <a:pt x="652" y="120"/>
                  </a:lnTo>
                  <a:lnTo>
                    <a:pt x="644" y="115"/>
                  </a:lnTo>
                  <a:lnTo>
                    <a:pt x="637" y="113"/>
                  </a:lnTo>
                  <a:lnTo>
                    <a:pt x="631" y="109"/>
                  </a:lnTo>
                  <a:lnTo>
                    <a:pt x="623" y="107"/>
                  </a:lnTo>
                  <a:lnTo>
                    <a:pt x="616" y="103"/>
                  </a:lnTo>
                  <a:lnTo>
                    <a:pt x="610" y="101"/>
                  </a:lnTo>
                  <a:lnTo>
                    <a:pt x="602" y="99"/>
                  </a:lnTo>
                  <a:lnTo>
                    <a:pt x="595" y="95"/>
                  </a:lnTo>
                  <a:lnTo>
                    <a:pt x="589" y="94"/>
                  </a:lnTo>
                  <a:lnTo>
                    <a:pt x="582" y="92"/>
                  </a:lnTo>
                  <a:lnTo>
                    <a:pt x="576" y="90"/>
                  </a:lnTo>
                  <a:lnTo>
                    <a:pt x="568" y="88"/>
                  </a:lnTo>
                  <a:lnTo>
                    <a:pt x="563" y="86"/>
                  </a:lnTo>
                  <a:lnTo>
                    <a:pt x="555" y="84"/>
                  </a:lnTo>
                  <a:lnTo>
                    <a:pt x="549" y="82"/>
                  </a:lnTo>
                  <a:lnTo>
                    <a:pt x="544" y="82"/>
                  </a:lnTo>
                  <a:lnTo>
                    <a:pt x="536" y="80"/>
                  </a:lnTo>
                  <a:lnTo>
                    <a:pt x="530" y="78"/>
                  </a:lnTo>
                  <a:lnTo>
                    <a:pt x="525" y="78"/>
                  </a:lnTo>
                  <a:lnTo>
                    <a:pt x="517" y="78"/>
                  </a:lnTo>
                  <a:lnTo>
                    <a:pt x="511" y="76"/>
                  </a:lnTo>
                  <a:lnTo>
                    <a:pt x="505" y="75"/>
                  </a:lnTo>
                  <a:lnTo>
                    <a:pt x="500" y="75"/>
                  </a:lnTo>
                  <a:lnTo>
                    <a:pt x="496" y="75"/>
                  </a:lnTo>
                  <a:lnTo>
                    <a:pt x="490" y="75"/>
                  </a:lnTo>
                  <a:lnTo>
                    <a:pt x="485" y="75"/>
                  </a:lnTo>
                  <a:lnTo>
                    <a:pt x="481" y="75"/>
                  </a:lnTo>
                  <a:lnTo>
                    <a:pt x="475" y="75"/>
                  </a:lnTo>
                  <a:lnTo>
                    <a:pt x="471" y="75"/>
                  </a:lnTo>
                  <a:lnTo>
                    <a:pt x="466" y="76"/>
                  </a:lnTo>
                  <a:lnTo>
                    <a:pt x="462" y="76"/>
                  </a:lnTo>
                  <a:lnTo>
                    <a:pt x="458" y="78"/>
                  </a:lnTo>
                  <a:lnTo>
                    <a:pt x="422" y="94"/>
                  </a:lnTo>
                  <a:lnTo>
                    <a:pt x="420" y="92"/>
                  </a:lnTo>
                  <a:lnTo>
                    <a:pt x="418" y="92"/>
                  </a:lnTo>
                  <a:lnTo>
                    <a:pt x="416" y="90"/>
                  </a:lnTo>
                  <a:lnTo>
                    <a:pt x="412" y="88"/>
                  </a:lnTo>
                  <a:lnTo>
                    <a:pt x="407" y="86"/>
                  </a:lnTo>
                  <a:lnTo>
                    <a:pt x="399" y="82"/>
                  </a:lnTo>
                  <a:lnTo>
                    <a:pt x="393" y="80"/>
                  </a:lnTo>
                  <a:lnTo>
                    <a:pt x="386" y="76"/>
                  </a:lnTo>
                  <a:lnTo>
                    <a:pt x="382" y="75"/>
                  </a:lnTo>
                  <a:lnTo>
                    <a:pt x="376" y="73"/>
                  </a:lnTo>
                  <a:lnTo>
                    <a:pt x="372" y="71"/>
                  </a:lnTo>
                  <a:lnTo>
                    <a:pt x="369" y="69"/>
                  </a:lnTo>
                  <a:lnTo>
                    <a:pt x="363" y="67"/>
                  </a:lnTo>
                  <a:lnTo>
                    <a:pt x="357" y="65"/>
                  </a:lnTo>
                  <a:lnTo>
                    <a:pt x="353" y="63"/>
                  </a:lnTo>
                  <a:lnTo>
                    <a:pt x="350" y="61"/>
                  </a:lnTo>
                  <a:lnTo>
                    <a:pt x="344" y="59"/>
                  </a:lnTo>
                  <a:lnTo>
                    <a:pt x="338" y="57"/>
                  </a:lnTo>
                  <a:lnTo>
                    <a:pt x="332" y="56"/>
                  </a:lnTo>
                  <a:lnTo>
                    <a:pt x="327" y="54"/>
                  </a:lnTo>
                  <a:lnTo>
                    <a:pt x="321" y="52"/>
                  </a:lnTo>
                  <a:lnTo>
                    <a:pt x="315" y="50"/>
                  </a:lnTo>
                  <a:lnTo>
                    <a:pt x="312" y="50"/>
                  </a:lnTo>
                  <a:lnTo>
                    <a:pt x="306" y="48"/>
                  </a:lnTo>
                  <a:lnTo>
                    <a:pt x="300" y="46"/>
                  </a:lnTo>
                  <a:lnTo>
                    <a:pt x="294" y="42"/>
                  </a:lnTo>
                  <a:lnTo>
                    <a:pt x="289" y="42"/>
                  </a:lnTo>
                  <a:lnTo>
                    <a:pt x="283" y="40"/>
                  </a:lnTo>
                  <a:lnTo>
                    <a:pt x="279" y="37"/>
                  </a:lnTo>
                  <a:lnTo>
                    <a:pt x="274" y="37"/>
                  </a:lnTo>
                  <a:lnTo>
                    <a:pt x="268" y="35"/>
                  </a:lnTo>
                  <a:lnTo>
                    <a:pt x="262" y="33"/>
                  </a:lnTo>
                  <a:lnTo>
                    <a:pt x="258" y="31"/>
                  </a:lnTo>
                  <a:lnTo>
                    <a:pt x="253" y="31"/>
                  </a:lnTo>
                  <a:lnTo>
                    <a:pt x="247" y="29"/>
                  </a:lnTo>
                  <a:lnTo>
                    <a:pt x="243" y="29"/>
                  </a:lnTo>
                  <a:lnTo>
                    <a:pt x="237" y="27"/>
                  </a:lnTo>
                  <a:lnTo>
                    <a:pt x="234" y="27"/>
                  </a:lnTo>
                  <a:lnTo>
                    <a:pt x="230" y="25"/>
                  </a:lnTo>
                  <a:lnTo>
                    <a:pt x="226" y="25"/>
                  </a:lnTo>
                  <a:lnTo>
                    <a:pt x="220" y="25"/>
                  </a:lnTo>
                  <a:lnTo>
                    <a:pt x="216" y="25"/>
                  </a:lnTo>
                  <a:lnTo>
                    <a:pt x="213" y="25"/>
                  </a:lnTo>
                  <a:lnTo>
                    <a:pt x="209" y="25"/>
                  </a:lnTo>
                  <a:lnTo>
                    <a:pt x="201" y="25"/>
                  </a:lnTo>
                  <a:lnTo>
                    <a:pt x="197" y="25"/>
                  </a:lnTo>
                  <a:lnTo>
                    <a:pt x="192" y="27"/>
                  </a:lnTo>
                  <a:lnTo>
                    <a:pt x="188" y="29"/>
                  </a:lnTo>
                  <a:lnTo>
                    <a:pt x="186" y="33"/>
                  </a:lnTo>
                  <a:lnTo>
                    <a:pt x="186" y="37"/>
                  </a:lnTo>
                  <a:lnTo>
                    <a:pt x="184" y="42"/>
                  </a:lnTo>
                  <a:lnTo>
                    <a:pt x="184" y="46"/>
                  </a:lnTo>
                  <a:lnTo>
                    <a:pt x="184" y="52"/>
                  </a:lnTo>
                  <a:lnTo>
                    <a:pt x="184" y="59"/>
                  </a:lnTo>
                  <a:lnTo>
                    <a:pt x="184" y="65"/>
                  </a:lnTo>
                  <a:lnTo>
                    <a:pt x="184" y="73"/>
                  </a:lnTo>
                  <a:lnTo>
                    <a:pt x="186" y="80"/>
                  </a:lnTo>
                  <a:lnTo>
                    <a:pt x="188" y="88"/>
                  </a:lnTo>
                  <a:lnTo>
                    <a:pt x="188" y="95"/>
                  </a:lnTo>
                  <a:lnTo>
                    <a:pt x="188" y="103"/>
                  </a:lnTo>
                  <a:lnTo>
                    <a:pt x="188" y="107"/>
                  </a:lnTo>
                  <a:lnTo>
                    <a:pt x="190" y="111"/>
                  </a:lnTo>
                  <a:lnTo>
                    <a:pt x="190" y="115"/>
                  </a:lnTo>
                  <a:lnTo>
                    <a:pt x="192" y="120"/>
                  </a:lnTo>
                  <a:lnTo>
                    <a:pt x="194" y="128"/>
                  </a:lnTo>
                  <a:lnTo>
                    <a:pt x="194" y="137"/>
                  </a:lnTo>
                  <a:lnTo>
                    <a:pt x="196" y="141"/>
                  </a:lnTo>
                  <a:lnTo>
                    <a:pt x="196" y="145"/>
                  </a:lnTo>
                  <a:lnTo>
                    <a:pt x="197" y="149"/>
                  </a:lnTo>
                  <a:lnTo>
                    <a:pt x="197" y="153"/>
                  </a:lnTo>
                  <a:lnTo>
                    <a:pt x="199" y="162"/>
                  </a:lnTo>
                  <a:lnTo>
                    <a:pt x="201" y="170"/>
                  </a:lnTo>
                  <a:lnTo>
                    <a:pt x="201" y="175"/>
                  </a:lnTo>
                  <a:lnTo>
                    <a:pt x="205" y="183"/>
                  </a:lnTo>
                  <a:lnTo>
                    <a:pt x="205" y="191"/>
                  </a:lnTo>
                  <a:lnTo>
                    <a:pt x="207" y="198"/>
                  </a:lnTo>
                  <a:lnTo>
                    <a:pt x="209" y="204"/>
                  </a:lnTo>
                  <a:lnTo>
                    <a:pt x="211" y="210"/>
                  </a:lnTo>
                  <a:lnTo>
                    <a:pt x="211" y="215"/>
                  </a:lnTo>
                  <a:lnTo>
                    <a:pt x="213" y="219"/>
                  </a:lnTo>
                  <a:lnTo>
                    <a:pt x="213" y="223"/>
                  </a:lnTo>
                  <a:lnTo>
                    <a:pt x="215" y="227"/>
                  </a:lnTo>
                  <a:lnTo>
                    <a:pt x="216" y="232"/>
                  </a:lnTo>
                  <a:lnTo>
                    <a:pt x="216" y="234"/>
                  </a:lnTo>
                  <a:lnTo>
                    <a:pt x="201" y="310"/>
                  </a:lnTo>
                  <a:lnTo>
                    <a:pt x="118" y="246"/>
                  </a:lnTo>
                  <a:lnTo>
                    <a:pt x="45" y="4"/>
                  </a:lnTo>
                  <a:lnTo>
                    <a:pt x="45" y="4"/>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5" name="Freeform 629"/>
            <p:cNvSpPr>
              <a:spLocks/>
            </p:cNvSpPr>
            <p:nvPr/>
          </p:nvSpPr>
          <p:spPr bwMode="auto">
            <a:xfrm>
              <a:off x="4274" y="2819"/>
              <a:ext cx="516" cy="1040"/>
            </a:xfrm>
            <a:custGeom>
              <a:avLst/>
              <a:gdLst>
                <a:gd name="T0" fmla="*/ 749 w 1033"/>
                <a:gd name="T1" fmla="*/ 2076 h 2080"/>
                <a:gd name="T2" fmla="*/ 833 w 1033"/>
                <a:gd name="T3" fmla="*/ 1525 h 2080"/>
                <a:gd name="T4" fmla="*/ 823 w 1033"/>
                <a:gd name="T5" fmla="*/ 1540 h 2080"/>
                <a:gd name="T6" fmla="*/ 814 w 1033"/>
                <a:gd name="T7" fmla="*/ 1559 h 2080"/>
                <a:gd name="T8" fmla="*/ 801 w 1033"/>
                <a:gd name="T9" fmla="*/ 1576 h 2080"/>
                <a:gd name="T10" fmla="*/ 787 w 1033"/>
                <a:gd name="T11" fmla="*/ 1597 h 2080"/>
                <a:gd name="T12" fmla="*/ 770 w 1033"/>
                <a:gd name="T13" fmla="*/ 1618 h 2080"/>
                <a:gd name="T14" fmla="*/ 751 w 1033"/>
                <a:gd name="T15" fmla="*/ 1641 h 2080"/>
                <a:gd name="T16" fmla="*/ 730 w 1033"/>
                <a:gd name="T17" fmla="*/ 1664 h 2080"/>
                <a:gd name="T18" fmla="*/ 705 w 1033"/>
                <a:gd name="T19" fmla="*/ 1685 h 2080"/>
                <a:gd name="T20" fmla="*/ 681 w 1033"/>
                <a:gd name="T21" fmla="*/ 1706 h 2080"/>
                <a:gd name="T22" fmla="*/ 654 w 1033"/>
                <a:gd name="T23" fmla="*/ 1725 h 2080"/>
                <a:gd name="T24" fmla="*/ 626 w 1033"/>
                <a:gd name="T25" fmla="*/ 1740 h 2080"/>
                <a:gd name="T26" fmla="*/ 595 w 1033"/>
                <a:gd name="T27" fmla="*/ 1753 h 2080"/>
                <a:gd name="T28" fmla="*/ 563 w 1033"/>
                <a:gd name="T29" fmla="*/ 1761 h 2080"/>
                <a:gd name="T30" fmla="*/ 531 w 1033"/>
                <a:gd name="T31" fmla="*/ 1763 h 2080"/>
                <a:gd name="T32" fmla="*/ 498 w 1033"/>
                <a:gd name="T33" fmla="*/ 1759 h 2080"/>
                <a:gd name="T34" fmla="*/ 472 w 1033"/>
                <a:gd name="T35" fmla="*/ 1748 h 2080"/>
                <a:gd name="T36" fmla="*/ 451 w 1033"/>
                <a:gd name="T37" fmla="*/ 1727 h 2080"/>
                <a:gd name="T38" fmla="*/ 435 w 1033"/>
                <a:gd name="T39" fmla="*/ 1702 h 2080"/>
                <a:gd name="T40" fmla="*/ 424 w 1033"/>
                <a:gd name="T41" fmla="*/ 1671 h 2080"/>
                <a:gd name="T42" fmla="*/ 418 w 1033"/>
                <a:gd name="T43" fmla="*/ 1639 h 2080"/>
                <a:gd name="T44" fmla="*/ 415 w 1033"/>
                <a:gd name="T45" fmla="*/ 1603 h 2080"/>
                <a:gd name="T46" fmla="*/ 415 w 1033"/>
                <a:gd name="T47" fmla="*/ 1565 h 2080"/>
                <a:gd name="T48" fmla="*/ 416 w 1033"/>
                <a:gd name="T49" fmla="*/ 1527 h 2080"/>
                <a:gd name="T50" fmla="*/ 420 w 1033"/>
                <a:gd name="T51" fmla="*/ 1489 h 2080"/>
                <a:gd name="T52" fmla="*/ 424 w 1033"/>
                <a:gd name="T53" fmla="*/ 1455 h 2080"/>
                <a:gd name="T54" fmla="*/ 430 w 1033"/>
                <a:gd name="T55" fmla="*/ 1424 h 2080"/>
                <a:gd name="T56" fmla="*/ 435 w 1033"/>
                <a:gd name="T57" fmla="*/ 1396 h 2080"/>
                <a:gd name="T58" fmla="*/ 441 w 1033"/>
                <a:gd name="T59" fmla="*/ 1377 h 2080"/>
                <a:gd name="T60" fmla="*/ 447 w 1033"/>
                <a:gd name="T61" fmla="*/ 1356 h 2080"/>
                <a:gd name="T62" fmla="*/ 415 w 1033"/>
                <a:gd name="T63" fmla="*/ 1147 h 2080"/>
                <a:gd name="T64" fmla="*/ 405 w 1033"/>
                <a:gd name="T65" fmla="*/ 1133 h 2080"/>
                <a:gd name="T66" fmla="*/ 392 w 1033"/>
                <a:gd name="T67" fmla="*/ 1107 h 2080"/>
                <a:gd name="T68" fmla="*/ 384 w 1033"/>
                <a:gd name="T69" fmla="*/ 1088 h 2080"/>
                <a:gd name="T70" fmla="*/ 375 w 1033"/>
                <a:gd name="T71" fmla="*/ 1065 h 2080"/>
                <a:gd name="T72" fmla="*/ 367 w 1033"/>
                <a:gd name="T73" fmla="*/ 1040 h 2080"/>
                <a:gd name="T74" fmla="*/ 361 w 1033"/>
                <a:gd name="T75" fmla="*/ 1012 h 2080"/>
                <a:gd name="T76" fmla="*/ 356 w 1033"/>
                <a:gd name="T77" fmla="*/ 979 h 2080"/>
                <a:gd name="T78" fmla="*/ 352 w 1033"/>
                <a:gd name="T79" fmla="*/ 945 h 2080"/>
                <a:gd name="T80" fmla="*/ 352 w 1033"/>
                <a:gd name="T81" fmla="*/ 909 h 2080"/>
                <a:gd name="T82" fmla="*/ 358 w 1033"/>
                <a:gd name="T83" fmla="*/ 871 h 2080"/>
                <a:gd name="T84" fmla="*/ 365 w 1033"/>
                <a:gd name="T85" fmla="*/ 831 h 2080"/>
                <a:gd name="T86" fmla="*/ 378 w 1033"/>
                <a:gd name="T87" fmla="*/ 789 h 2080"/>
                <a:gd name="T88" fmla="*/ 397 w 1033"/>
                <a:gd name="T89" fmla="*/ 747 h 2080"/>
                <a:gd name="T90" fmla="*/ 422 w 1033"/>
                <a:gd name="T91" fmla="*/ 704 h 2080"/>
                <a:gd name="T92" fmla="*/ 447 w 1033"/>
                <a:gd name="T93" fmla="*/ 662 h 2080"/>
                <a:gd name="T94" fmla="*/ 473 w 1033"/>
                <a:gd name="T95" fmla="*/ 626 h 2080"/>
                <a:gd name="T96" fmla="*/ 498 w 1033"/>
                <a:gd name="T97" fmla="*/ 593 h 2080"/>
                <a:gd name="T98" fmla="*/ 525 w 1033"/>
                <a:gd name="T99" fmla="*/ 563 h 2080"/>
                <a:gd name="T100" fmla="*/ 548 w 1033"/>
                <a:gd name="T101" fmla="*/ 536 h 2080"/>
                <a:gd name="T102" fmla="*/ 572 w 1033"/>
                <a:gd name="T103" fmla="*/ 515 h 2080"/>
                <a:gd name="T104" fmla="*/ 595 w 1033"/>
                <a:gd name="T105" fmla="*/ 496 h 2080"/>
                <a:gd name="T106" fmla="*/ 616 w 1033"/>
                <a:gd name="T107" fmla="*/ 479 h 2080"/>
                <a:gd name="T108" fmla="*/ 635 w 1033"/>
                <a:gd name="T109" fmla="*/ 466 h 2080"/>
                <a:gd name="T110" fmla="*/ 656 w 1033"/>
                <a:gd name="T111" fmla="*/ 453 h 2080"/>
                <a:gd name="T112" fmla="*/ 683 w 1033"/>
                <a:gd name="T113" fmla="*/ 438 h 2080"/>
                <a:gd name="T114" fmla="*/ 702 w 1033"/>
                <a:gd name="T115" fmla="*/ 432 h 2080"/>
                <a:gd name="T116" fmla="*/ 814 w 1033"/>
                <a:gd name="T117" fmla="*/ 2 h 2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3" h="2080">
                  <a:moveTo>
                    <a:pt x="814" y="2"/>
                  </a:moveTo>
                  <a:lnTo>
                    <a:pt x="13" y="0"/>
                  </a:lnTo>
                  <a:lnTo>
                    <a:pt x="0" y="2080"/>
                  </a:lnTo>
                  <a:lnTo>
                    <a:pt x="749" y="2076"/>
                  </a:lnTo>
                  <a:lnTo>
                    <a:pt x="1033" y="1586"/>
                  </a:lnTo>
                  <a:lnTo>
                    <a:pt x="962" y="1491"/>
                  </a:lnTo>
                  <a:lnTo>
                    <a:pt x="833" y="1525"/>
                  </a:lnTo>
                  <a:lnTo>
                    <a:pt x="833" y="1525"/>
                  </a:lnTo>
                  <a:lnTo>
                    <a:pt x="831" y="1529"/>
                  </a:lnTo>
                  <a:lnTo>
                    <a:pt x="829" y="1531"/>
                  </a:lnTo>
                  <a:lnTo>
                    <a:pt x="827" y="1536"/>
                  </a:lnTo>
                  <a:lnTo>
                    <a:pt x="823" y="1540"/>
                  </a:lnTo>
                  <a:lnTo>
                    <a:pt x="820" y="1548"/>
                  </a:lnTo>
                  <a:lnTo>
                    <a:pt x="818" y="1550"/>
                  </a:lnTo>
                  <a:lnTo>
                    <a:pt x="816" y="1554"/>
                  </a:lnTo>
                  <a:lnTo>
                    <a:pt x="814" y="1559"/>
                  </a:lnTo>
                  <a:lnTo>
                    <a:pt x="810" y="1563"/>
                  </a:lnTo>
                  <a:lnTo>
                    <a:pt x="806" y="1567"/>
                  </a:lnTo>
                  <a:lnTo>
                    <a:pt x="804" y="1573"/>
                  </a:lnTo>
                  <a:lnTo>
                    <a:pt x="801" y="1576"/>
                  </a:lnTo>
                  <a:lnTo>
                    <a:pt x="797" y="1582"/>
                  </a:lnTo>
                  <a:lnTo>
                    <a:pt x="793" y="1586"/>
                  </a:lnTo>
                  <a:lnTo>
                    <a:pt x="791" y="1592"/>
                  </a:lnTo>
                  <a:lnTo>
                    <a:pt x="787" y="1597"/>
                  </a:lnTo>
                  <a:lnTo>
                    <a:pt x="783" y="1603"/>
                  </a:lnTo>
                  <a:lnTo>
                    <a:pt x="780" y="1607"/>
                  </a:lnTo>
                  <a:lnTo>
                    <a:pt x="774" y="1613"/>
                  </a:lnTo>
                  <a:lnTo>
                    <a:pt x="770" y="1618"/>
                  </a:lnTo>
                  <a:lnTo>
                    <a:pt x="766" y="1624"/>
                  </a:lnTo>
                  <a:lnTo>
                    <a:pt x="761" y="1630"/>
                  </a:lnTo>
                  <a:lnTo>
                    <a:pt x="757" y="1635"/>
                  </a:lnTo>
                  <a:lnTo>
                    <a:pt x="751" y="1641"/>
                  </a:lnTo>
                  <a:lnTo>
                    <a:pt x="747" y="1649"/>
                  </a:lnTo>
                  <a:lnTo>
                    <a:pt x="742" y="1652"/>
                  </a:lnTo>
                  <a:lnTo>
                    <a:pt x="736" y="1658"/>
                  </a:lnTo>
                  <a:lnTo>
                    <a:pt x="730" y="1664"/>
                  </a:lnTo>
                  <a:lnTo>
                    <a:pt x="724" y="1670"/>
                  </a:lnTo>
                  <a:lnTo>
                    <a:pt x="719" y="1675"/>
                  </a:lnTo>
                  <a:lnTo>
                    <a:pt x="713" y="1681"/>
                  </a:lnTo>
                  <a:lnTo>
                    <a:pt x="705" y="1685"/>
                  </a:lnTo>
                  <a:lnTo>
                    <a:pt x="702" y="1692"/>
                  </a:lnTo>
                  <a:lnTo>
                    <a:pt x="694" y="1696"/>
                  </a:lnTo>
                  <a:lnTo>
                    <a:pt x="688" y="1702"/>
                  </a:lnTo>
                  <a:lnTo>
                    <a:pt x="681" y="1706"/>
                  </a:lnTo>
                  <a:lnTo>
                    <a:pt x="675" y="1711"/>
                  </a:lnTo>
                  <a:lnTo>
                    <a:pt x="669" y="1715"/>
                  </a:lnTo>
                  <a:lnTo>
                    <a:pt x="662" y="1721"/>
                  </a:lnTo>
                  <a:lnTo>
                    <a:pt x="654" y="1725"/>
                  </a:lnTo>
                  <a:lnTo>
                    <a:pt x="648" y="1730"/>
                  </a:lnTo>
                  <a:lnTo>
                    <a:pt x="641" y="1732"/>
                  </a:lnTo>
                  <a:lnTo>
                    <a:pt x="633" y="1736"/>
                  </a:lnTo>
                  <a:lnTo>
                    <a:pt x="626" y="1740"/>
                  </a:lnTo>
                  <a:lnTo>
                    <a:pt x="620" y="1744"/>
                  </a:lnTo>
                  <a:lnTo>
                    <a:pt x="612" y="1748"/>
                  </a:lnTo>
                  <a:lnTo>
                    <a:pt x="603" y="1751"/>
                  </a:lnTo>
                  <a:lnTo>
                    <a:pt x="595" y="1753"/>
                  </a:lnTo>
                  <a:lnTo>
                    <a:pt x="589" y="1755"/>
                  </a:lnTo>
                  <a:lnTo>
                    <a:pt x="580" y="1757"/>
                  </a:lnTo>
                  <a:lnTo>
                    <a:pt x="572" y="1759"/>
                  </a:lnTo>
                  <a:lnTo>
                    <a:pt x="563" y="1761"/>
                  </a:lnTo>
                  <a:lnTo>
                    <a:pt x="555" y="1763"/>
                  </a:lnTo>
                  <a:lnTo>
                    <a:pt x="548" y="1763"/>
                  </a:lnTo>
                  <a:lnTo>
                    <a:pt x="538" y="1763"/>
                  </a:lnTo>
                  <a:lnTo>
                    <a:pt x="531" y="1763"/>
                  </a:lnTo>
                  <a:lnTo>
                    <a:pt x="523" y="1765"/>
                  </a:lnTo>
                  <a:lnTo>
                    <a:pt x="513" y="1763"/>
                  </a:lnTo>
                  <a:lnTo>
                    <a:pt x="506" y="1761"/>
                  </a:lnTo>
                  <a:lnTo>
                    <a:pt x="498" y="1759"/>
                  </a:lnTo>
                  <a:lnTo>
                    <a:pt x="491" y="1757"/>
                  </a:lnTo>
                  <a:lnTo>
                    <a:pt x="483" y="1753"/>
                  </a:lnTo>
                  <a:lnTo>
                    <a:pt x="477" y="1751"/>
                  </a:lnTo>
                  <a:lnTo>
                    <a:pt x="472" y="1748"/>
                  </a:lnTo>
                  <a:lnTo>
                    <a:pt x="466" y="1744"/>
                  </a:lnTo>
                  <a:lnTo>
                    <a:pt x="460" y="1738"/>
                  </a:lnTo>
                  <a:lnTo>
                    <a:pt x="454" y="1732"/>
                  </a:lnTo>
                  <a:lnTo>
                    <a:pt x="451" y="1727"/>
                  </a:lnTo>
                  <a:lnTo>
                    <a:pt x="447" y="1723"/>
                  </a:lnTo>
                  <a:lnTo>
                    <a:pt x="443" y="1715"/>
                  </a:lnTo>
                  <a:lnTo>
                    <a:pt x="439" y="1710"/>
                  </a:lnTo>
                  <a:lnTo>
                    <a:pt x="435" y="1702"/>
                  </a:lnTo>
                  <a:lnTo>
                    <a:pt x="434" y="1696"/>
                  </a:lnTo>
                  <a:lnTo>
                    <a:pt x="430" y="1689"/>
                  </a:lnTo>
                  <a:lnTo>
                    <a:pt x="426" y="1681"/>
                  </a:lnTo>
                  <a:lnTo>
                    <a:pt x="424" y="1671"/>
                  </a:lnTo>
                  <a:lnTo>
                    <a:pt x="422" y="1664"/>
                  </a:lnTo>
                  <a:lnTo>
                    <a:pt x="420" y="1656"/>
                  </a:lnTo>
                  <a:lnTo>
                    <a:pt x="418" y="1647"/>
                  </a:lnTo>
                  <a:lnTo>
                    <a:pt x="418" y="1639"/>
                  </a:lnTo>
                  <a:lnTo>
                    <a:pt x="416" y="1630"/>
                  </a:lnTo>
                  <a:lnTo>
                    <a:pt x="415" y="1620"/>
                  </a:lnTo>
                  <a:lnTo>
                    <a:pt x="415" y="1611"/>
                  </a:lnTo>
                  <a:lnTo>
                    <a:pt x="415" y="1603"/>
                  </a:lnTo>
                  <a:lnTo>
                    <a:pt x="415" y="1594"/>
                  </a:lnTo>
                  <a:lnTo>
                    <a:pt x="415" y="1584"/>
                  </a:lnTo>
                  <a:lnTo>
                    <a:pt x="415" y="1575"/>
                  </a:lnTo>
                  <a:lnTo>
                    <a:pt x="415" y="1565"/>
                  </a:lnTo>
                  <a:lnTo>
                    <a:pt x="415" y="1555"/>
                  </a:lnTo>
                  <a:lnTo>
                    <a:pt x="415" y="1546"/>
                  </a:lnTo>
                  <a:lnTo>
                    <a:pt x="415" y="1536"/>
                  </a:lnTo>
                  <a:lnTo>
                    <a:pt x="416" y="1527"/>
                  </a:lnTo>
                  <a:lnTo>
                    <a:pt x="416" y="1517"/>
                  </a:lnTo>
                  <a:lnTo>
                    <a:pt x="418" y="1508"/>
                  </a:lnTo>
                  <a:lnTo>
                    <a:pt x="418" y="1498"/>
                  </a:lnTo>
                  <a:lnTo>
                    <a:pt x="420" y="1489"/>
                  </a:lnTo>
                  <a:lnTo>
                    <a:pt x="422" y="1481"/>
                  </a:lnTo>
                  <a:lnTo>
                    <a:pt x="422" y="1472"/>
                  </a:lnTo>
                  <a:lnTo>
                    <a:pt x="424" y="1462"/>
                  </a:lnTo>
                  <a:lnTo>
                    <a:pt x="424" y="1455"/>
                  </a:lnTo>
                  <a:lnTo>
                    <a:pt x="426" y="1447"/>
                  </a:lnTo>
                  <a:lnTo>
                    <a:pt x="426" y="1438"/>
                  </a:lnTo>
                  <a:lnTo>
                    <a:pt x="430" y="1430"/>
                  </a:lnTo>
                  <a:lnTo>
                    <a:pt x="430" y="1424"/>
                  </a:lnTo>
                  <a:lnTo>
                    <a:pt x="432" y="1417"/>
                  </a:lnTo>
                  <a:lnTo>
                    <a:pt x="434" y="1409"/>
                  </a:lnTo>
                  <a:lnTo>
                    <a:pt x="435" y="1403"/>
                  </a:lnTo>
                  <a:lnTo>
                    <a:pt x="435" y="1396"/>
                  </a:lnTo>
                  <a:lnTo>
                    <a:pt x="437" y="1392"/>
                  </a:lnTo>
                  <a:lnTo>
                    <a:pt x="437" y="1384"/>
                  </a:lnTo>
                  <a:lnTo>
                    <a:pt x="439" y="1381"/>
                  </a:lnTo>
                  <a:lnTo>
                    <a:pt x="441" y="1377"/>
                  </a:lnTo>
                  <a:lnTo>
                    <a:pt x="443" y="1371"/>
                  </a:lnTo>
                  <a:lnTo>
                    <a:pt x="443" y="1363"/>
                  </a:lnTo>
                  <a:lnTo>
                    <a:pt x="445" y="1360"/>
                  </a:lnTo>
                  <a:lnTo>
                    <a:pt x="447" y="1356"/>
                  </a:lnTo>
                  <a:lnTo>
                    <a:pt x="447" y="1354"/>
                  </a:lnTo>
                  <a:lnTo>
                    <a:pt x="489" y="1170"/>
                  </a:lnTo>
                  <a:lnTo>
                    <a:pt x="415" y="1149"/>
                  </a:lnTo>
                  <a:lnTo>
                    <a:pt x="415" y="1147"/>
                  </a:lnTo>
                  <a:lnTo>
                    <a:pt x="413" y="1145"/>
                  </a:lnTo>
                  <a:lnTo>
                    <a:pt x="411" y="1143"/>
                  </a:lnTo>
                  <a:lnTo>
                    <a:pt x="409" y="1139"/>
                  </a:lnTo>
                  <a:lnTo>
                    <a:pt x="405" y="1133"/>
                  </a:lnTo>
                  <a:lnTo>
                    <a:pt x="401" y="1128"/>
                  </a:lnTo>
                  <a:lnTo>
                    <a:pt x="397" y="1120"/>
                  </a:lnTo>
                  <a:lnTo>
                    <a:pt x="394" y="1112"/>
                  </a:lnTo>
                  <a:lnTo>
                    <a:pt x="392" y="1107"/>
                  </a:lnTo>
                  <a:lnTo>
                    <a:pt x="390" y="1103"/>
                  </a:lnTo>
                  <a:lnTo>
                    <a:pt x="388" y="1099"/>
                  </a:lnTo>
                  <a:lnTo>
                    <a:pt x="386" y="1093"/>
                  </a:lnTo>
                  <a:lnTo>
                    <a:pt x="384" y="1088"/>
                  </a:lnTo>
                  <a:lnTo>
                    <a:pt x="382" y="1082"/>
                  </a:lnTo>
                  <a:lnTo>
                    <a:pt x="378" y="1078"/>
                  </a:lnTo>
                  <a:lnTo>
                    <a:pt x="378" y="1073"/>
                  </a:lnTo>
                  <a:lnTo>
                    <a:pt x="375" y="1065"/>
                  </a:lnTo>
                  <a:lnTo>
                    <a:pt x="373" y="1059"/>
                  </a:lnTo>
                  <a:lnTo>
                    <a:pt x="371" y="1054"/>
                  </a:lnTo>
                  <a:lnTo>
                    <a:pt x="369" y="1046"/>
                  </a:lnTo>
                  <a:lnTo>
                    <a:pt x="367" y="1040"/>
                  </a:lnTo>
                  <a:lnTo>
                    <a:pt x="365" y="1033"/>
                  </a:lnTo>
                  <a:lnTo>
                    <a:pt x="363" y="1025"/>
                  </a:lnTo>
                  <a:lnTo>
                    <a:pt x="363" y="1019"/>
                  </a:lnTo>
                  <a:lnTo>
                    <a:pt x="361" y="1012"/>
                  </a:lnTo>
                  <a:lnTo>
                    <a:pt x="359" y="1004"/>
                  </a:lnTo>
                  <a:lnTo>
                    <a:pt x="358" y="995"/>
                  </a:lnTo>
                  <a:lnTo>
                    <a:pt x="358" y="987"/>
                  </a:lnTo>
                  <a:lnTo>
                    <a:pt x="356" y="979"/>
                  </a:lnTo>
                  <a:lnTo>
                    <a:pt x="354" y="970"/>
                  </a:lnTo>
                  <a:lnTo>
                    <a:pt x="354" y="962"/>
                  </a:lnTo>
                  <a:lnTo>
                    <a:pt x="354" y="955"/>
                  </a:lnTo>
                  <a:lnTo>
                    <a:pt x="352" y="945"/>
                  </a:lnTo>
                  <a:lnTo>
                    <a:pt x="352" y="936"/>
                  </a:lnTo>
                  <a:lnTo>
                    <a:pt x="352" y="926"/>
                  </a:lnTo>
                  <a:lnTo>
                    <a:pt x="352" y="919"/>
                  </a:lnTo>
                  <a:lnTo>
                    <a:pt x="352" y="909"/>
                  </a:lnTo>
                  <a:lnTo>
                    <a:pt x="354" y="900"/>
                  </a:lnTo>
                  <a:lnTo>
                    <a:pt x="354" y="890"/>
                  </a:lnTo>
                  <a:lnTo>
                    <a:pt x="358" y="881"/>
                  </a:lnTo>
                  <a:lnTo>
                    <a:pt x="358" y="871"/>
                  </a:lnTo>
                  <a:lnTo>
                    <a:pt x="359" y="862"/>
                  </a:lnTo>
                  <a:lnTo>
                    <a:pt x="361" y="852"/>
                  </a:lnTo>
                  <a:lnTo>
                    <a:pt x="363" y="843"/>
                  </a:lnTo>
                  <a:lnTo>
                    <a:pt x="365" y="831"/>
                  </a:lnTo>
                  <a:lnTo>
                    <a:pt x="369" y="822"/>
                  </a:lnTo>
                  <a:lnTo>
                    <a:pt x="371" y="810"/>
                  </a:lnTo>
                  <a:lnTo>
                    <a:pt x="377" y="801"/>
                  </a:lnTo>
                  <a:lnTo>
                    <a:pt x="378" y="789"/>
                  </a:lnTo>
                  <a:lnTo>
                    <a:pt x="382" y="780"/>
                  </a:lnTo>
                  <a:lnTo>
                    <a:pt x="388" y="768"/>
                  </a:lnTo>
                  <a:lnTo>
                    <a:pt x="392" y="759"/>
                  </a:lnTo>
                  <a:lnTo>
                    <a:pt x="397" y="747"/>
                  </a:lnTo>
                  <a:lnTo>
                    <a:pt x="403" y="736"/>
                  </a:lnTo>
                  <a:lnTo>
                    <a:pt x="409" y="725"/>
                  </a:lnTo>
                  <a:lnTo>
                    <a:pt x="416" y="715"/>
                  </a:lnTo>
                  <a:lnTo>
                    <a:pt x="422" y="704"/>
                  </a:lnTo>
                  <a:lnTo>
                    <a:pt x="428" y="692"/>
                  </a:lnTo>
                  <a:lnTo>
                    <a:pt x="435" y="681"/>
                  </a:lnTo>
                  <a:lnTo>
                    <a:pt x="441" y="673"/>
                  </a:lnTo>
                  <a:lnTo>
                    <a:pt x="447" y="662"/>
                  </a:lnTo>
                  <a:lnTo>
                    <a:pt x="454" y="652"/>
                  </a:lnTo>
                  <a:lnTo>
                    <a:pt x="460" y="643"/>
                  </a:lnTo>
                  <a:lnTo>
                    <a:pt x="468" y="635"/>
                  </a:lnTo>
                  <a:lnTo>
                    <a:pt x="473" y="626"/>
                  </a:lnTo>
                  <a:lnTo>
                    <a:pt x="479" y="616"/>
                  </a:lnTo>
                  <a:lnTo>
                    <a:pt x="485" y="609"/>
                  </a:lnTo>
                  <a:lnTo>
                    <a:pt x="493" y="601"/>
                  </a:lnTo>
                  <a:lnTo>
                    <a:pt x="498" y="593"/>
                  </a:lnTo>
                  <a:lnTo>
                    <a:pt x="506" y="586"/>
                  </a:lnTo>
                  <a:lnTo>
                    <a:pt x="512" y="578"/>
                  </a:lnTo>
                  <a:lnTo>
                    <a:pt x="519" y="571"/>
                  </a:lnTo>
                  <a:lnTo>
                    <a:pt x="525" y="563"/>
                  </a:lnTo>
                  <a:lnTo>
                    <a:pt x="531" y="557"/>
                  </a:lnTo>
                  <a:lnTo>
                    <a:pt x="536" y="550"/>
                  </a:lnTo>
                  <a:lnTo>
                    <a:pt x="542" y="544"/>
                  </a:lnTo>
                  <a:lnTo>
                    <a:pt x="548" y="536"/>
                  </a:lnTo>
                  <a:lnTo>
                    <a:pt x="553" y="533"/>
                  </a:lnTo>
                  <a:lnTo>
                    <a:pt x="561" y="525"/>
                  </a:lnTo>
                  <a:lnTo>
                    <a:pt x="567" y="521"/>
                  </a:lnTo>
                  <a:lnTo>
                    <a:pt x="572" y="515"/>
                  </a:lnTo>
                  <a:lnTo>
                    <a:pt x="578" y="510"/>
                  </a:lnTo>
                  <a:lnTo>
                    <a:pt x="582" y="506"/>
                  </a:lnTo>
                  <a:lnTo>
                    <a:pt x="589" y="500"/>
                  </a:lnTo>
                  <a:lnTo>
                    <a:pt x="595" y="496"/>
                  </a:lnTo>
                  <a:lnTo>
                    <a:pt x="599" y="493"/>
                  </a:lnTo>
                  <a:lnTo>
                    <a:pt x="605" y="487"/>
                  </a:lnTo>
                  <a:lnTo>
                    <a:pt x="612" y="485"/>
                  </a:lnTo>
                  <a:lnTo>
                    <a:pt x="616" y="479"/>
                  </a:lnTo>
                  <a:lnTo>
                    <a:pt x="620" y="476"/>
                  </a:lnTo>
                  <a:lnTo>
                    <a:pt x="626" y="472"/>
                  </a:lnTo>
                  <a:lnTo>
                    <a:pt x="629" y="470"/>
                  </a:lnTo>
                  <a:lnTo>
                    <a:pt x="635" y="466"/>
                  </a:lnTo>
                  <a:lnTo>
                    <a:pt x="639" y="462"/>
                  </a:lnTo>
                  <a:lnTo>
                    <a:pt x="645" y="460"/>
                  </a:lnTo>
                  <a:lnTo>
                    <a:pt x="648" y="458"/>
                  </a:lnTo>
                  <a:lnTo>
                    <a:pt x="656" y="453"/>
                  </a:lnTo>
                  <a:lnTo>
                    <a:pt x="664" y="449"/>
                  </a:lnTo>
                  <a:lnTo>
                    <a:pt x="671" y="445"/>
                  </a:lnTo>
                  <a:lnTo>
                    <a:pt x="677" y="441"/>
                  </a:lnTo>
                  <a:lnTo>
                    <a:pt x="683" y="438"/>
                  </a:lnTo>
                  <a:lnTo>
                    <a:pt x="688" y="436"/>
                  </a:lnTo>
                  <a:lnTo>
                    <a:pt x="692" y="434"/>
                  </a:lnTo>
                  <a:lnTo>
                    <a:pt x="696" y="434"/>
                  </a:lnTo>
                  <a:lnTo>
                    <a:pt x="702" y="432"/>
                  </a:lnTo>
                  <a:lnTo>
                    <a:pt x="704" y="432"/>
                  </a:lnTo>
                  <a:lnTo>
                    <a:pt x="724" y="280"/>
                  </a:lnTo>
                  <a:lnTo>
                    <a:pt x="871" y="232"/>
                  </a:lnTo>
                  <a:lnTo>
                    <a:pt x="814" y="2"/>
                  </a:lnTo>
                  <a:lnTo>
                    <a:pt x="814" y="2"/>
                  </a:lnTo>
                  <a:close/>
                </a:path>
              </a:pathLst>
            </a:custGeom>
            <a:solidFill>
              <a:srgbClr val="FFED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6" name="Freeform 630"/>
            <p:cNvSpPr>
              <a:spLocks/>
            </p:cNvSpPr>
            <p:nvPr/>
          </p:nvSpPr>
          <p:spPr bwMode="auto">
            <a:xfrm>
              <a:off x="5135" y="2962"/>
              <a:ext cx="186" cy="206"/>
            </a:xfrm>
            <a:custGeom>
              <a:avLst/>
              <a:gdLst>
                <a:gd name="T0" fmla="*/ 222 w 373"/>
                <a:gd name="T1" fmla="*/ 407 h 411"/>
                <a:gd name="T2" fmla="*/ 196 w 373"/>
                <a:gd name="T3" fmla="*/ 400 h 411"/>
                <a:gd name="T4" fmla="*/ 177 w 373"/>
                <a:gd name="T5" fmla="*/ 394 h 411"/>
                <a:gd name="T6" fmla="*/ 152 w 373"/>
                <a:gd name="T7" fmla="*/ 384 h 411"/>
                <a:gd name="T8" fmla="*/ 127 w 373"/>
                <a:gd name="T9" fmla="*/ 373 h 411"/>
                <a:gd name="T10" fmla="*/ 102 w 373"/>
                <a:gd name="T11" fmla="*/ 360 h 411"/>
                <a:gd name="T12" fmla="*/ 78 w 373"/>
                <a:gd name="T13" fmla="*/ 343 h 411"/>
                <a:gd name="T14" fmla="*/ 55 w 373"/>
                <a:gd name="T15" fmla="*/ 324 h 411"/>
                <a:gd name="T16" fmla="*/ 34 w 373"/>
                <a:gd name="T17" fmla="*/ 301 h 411"/>
                <a:gd name="T18" fmla="*/ 17 w 373"/>
                <a:gd name="T19" fmla="*/ 276 h 411"/>
                <a:gd name="T20" fmla="*/ 6 w 373"/>
                <a:gd name="T21" fmla="*/ 248 h 411"/>
                <a:gd name="T22" fmla="*/ 0 w 373"/>
                <a:gd name="T23" fmla="*/ 217 h 411"/>
                <a:gd name="T24" fmla="*/ 0 w 373"/>
                <a:gd name="T25" fmla="*/ 181 h 411"/>
                <a:gd name="T26" fmla="*/ 11 w 373"/>
                <a:gd name="T27" fmla="*/ 143 h 411"/>
                <a:gd name="T28" fmla="*/ 30 w 373"/>
                <a:gd name="T29" fmla="*/ 101 h 411"/>
                <a:gd name="T30" fmla="*/ 53 w 373"/>
                <a:gd name="T31" fmla="*/ 65 h 411"/>
                <a:gd name="T32" fmla="*/ 80 w 373"/>
                <a:gd name="T33" fmla="*/ 38 h 411"/>
                <a:gd name="T34" fmla="*/ 106 w 373"/>
                <a:gd name="T35" fmla="*/ 19 h 411"/>
                <a:gd name="T36" fmla="*/ 135 w 373"/>
                <a:gd name="T37" fmla="*/ 6 h 411"/>
                <a:gd name="T38" fmla="*/ 163 w 373"/>
                <a:gd name="T39" fmla="*/ 0 h 411"/>
                <a:gd name="T40" fmla="*/ 194 w 373"/>
                <a:gd name="T41" fmla="*/ 0 h 411"/>
                <a:gd name="T42" fmla="*/ 222 w 373"/>
                <a:gd name="T43" fmla="*/ 8 h 411"/>
                <a:gd name="T44" fmla="*/ 251 w 373"/>
                <a:gd name="T45" fmla="*/ 19 h 411"/>
                <a:gd name="T46" fmla="*/ 276 w 373"/>
                <a:gd name="T47" fmla="*/ 33 h 411"/>
                <a:gd name="T48" fmla="*/ 300 w 373"/>
                <a:gd name="T49" fmla="*/ 52 h 411"/>
                <a:gd name="T50" fmla="*/ 321 w 373"/>
                <a:gd name="T51" fmla="*/ 74 h 411"/>
                <a:gd name="T52" fmla="*/ 340 w 373"/>
                <a:gd name="T53" fmla="*/ 97 h 411"/>
                <a:gd name="T54" fmla="*/ 355 w 373"/>
                <a:gd name="T55" fmla="*/ 124 h 411"/>
                <a:gd name="T56" fmla="*/ 365 w 373"/>
                <a:gd name="T57" fmla="*/ 151 h 411"/>
                <a:gd name="T58" fmla="*/ 371 w 373"/>
                <a:gd name="T59" fmla="*/ 177 h 411"/>
                <a:gd name="T60" fmla="*/ 371 w 373"/>
                <a:gd name="T61" fmla="*/ 204 h 411"/>
                <a:gd name="T62" fmla="*/ 367 w 373"/>
                <a:gd name="T63" fmla="*/ 228 h 411"/>
                <a:gd name="T64" fmla="*/ 361 w 373"/>
                <a:gd name="T65" fmla="*/ 248 h 411"/>
                <a:gd name="T66" fmla="*/ 352 w 373"/>
                <a:gd name="T67" fmla="*/ 265 h 411"/>
                <a:gd name="T68" fmla="*/ 336 w 373"/>
                <a:gd name="T69" fmla="*/ 284 h 411"/>
                <a:gd name="T70" fmla="*/ 308 w 373"/>
                <a:gd name="T71" fmla="*/ 305 h 411"/>
                <a:gd name="T72" fmla="*/ 279 w 373"/>
                <a:gd name="T73" fmla="*/ 312 h 411"/>
                <a:gd name="T74" fmla="*/ 262 w 373"/>
                <a:gd name="T75" fmla="*/ 316 h 411"/>
                <a:gd name="T76" fmla="*/ 243 w 373"/>
                <a:gd name="T77" fmla="*/ 316 h 411"/>
                <a:gd name="T78" fmla="*/ 222 w 373"/>
                <a:gd name="T79" fmla="*/ 312 h 411"/>
                <a:gd name="T80" fmla="*/ 201 w 373"/>
                <a:gd name="T81" fmla="*/ 308 h 411"/>
                <a:gd name="T82" fmla="*/ 177 w 373"/>
                <a:gd name="T83" fmla="*/ 295 h 411"/>
                <a:gd name="T84" fmla="*/ 156 w 373"/>
                <a:gd name="T85" fmla="*/ 278 h 411"/>
                <a:gd name="T86" fmla="*/ 137 w 373"/>
                <a:gd name="T87" fmla="*/ 255 h 411"/>
                <a:gd name="T88" fmla="*/ 123 w 373"/>
                <a:gd name="T89" fmla="*/ 230 h 411"/>
                <a:gd name="T90" fmla="*/ 114 w 373"/>
                <a:gd name="T91" fmla="*/ 206 h 411"/>
                <a:gd name="T92" fmla="*/ 112 w 373"/>
                <a:gd name="T93" fmla="*/ 179 h 411"/>
                <a:gd name="T94" fmla="*/ 114 w 373"/>
                <a:gd name="T95" fmla="*/ 151 h 411"/>
                <a:gd name="T96" fmla="*/ 125 w 373"/>
                <a:gd name="T97" fmla="*/ 126 h 411"/>
                <a:gd name="T98" fmla="*/ 142 w 373"/>
                <a:gd name="T99" fmla="*/ 105 h 411"/>
                <a:gd name="T100" fmla="*/ 169 w 373"/>
                <a:gd name="T101" fmla="*/ 88 h 411"/>
                <a:gd name="T102" fmla="*/ 196 w 373"/>
                <a:gd name="T103" fmla="*/ 78 h 411"/>
                <a:gd name="T104" fmla="*/ 218 w 373"/>
                <a:gd name="T105" fmla="*/ 82 h 411"/>
                <a:gd name="T106" fmla="*/ 237 w 373"/>
                <a:gd name="T107" fmla="*/ 93 h 411"/>
                <a:gd name="T108" fmla="*/ 255 w 373"/>
                <a:gd name="T109" fmla="*/ 111 h 411"/>
                <a:gd name="T110" fmla="*/ 266 w 373"/>
                <a:gd name="T111" fmla="*/ 126 h 411"/>
                <a:gd name="T112" fmla="*/ 276 w 373"/>
                <a:gd name="T113" fmla="*/ 145 h 411"/>
                <a:gd name="T114" fmla="*/ 165 w 373"/>
                <a:gd name="T115" fmla="*/ 141 h 411"/>
                <a:gd name="T116" fmla="*/ 131 w 373"/>
                <a:gd name="T117" fmla="*/ 44 h 411"/>
                <a:gd name="T118" fmla="*/ 230 w 373"/>
                <a:gd name="T119" fmla="*/ 411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3" h="411">
                  <a:moveTo>
                    <a:pt x="230" y="411"/>
                  </a:moveTo>
                  <a:lnTo>
                    <a:pt x="230" y="411"/>
                  </a:lnTo>
                  <a:lnTo>
                    <a:pt x="226" y="409"/>
                  </a:lnTo>
                  <a:lnTo>
                    <a:pt x="222" y="407"/>
                  </a:lnTo>
                  <a:lnTo>
                    <a:pt x="217" y="407"/>
                  </a:lnTo>
                  <a:lnTo>
                    <a:pt x="209" y="405"/>
                  </a:lnTo>
                  <a:lnTo>
                    <a:pt x="201" y="403"/>
                  </a:lnTo>
                  <a:lnTo>
                    <a:pt x="196" y="400"/>
                  </a:lnTo>
                  <a:lnTo>
                    <a:pt x="192" y="400"/>
                  </a:lnTo>
                  <a:lnTo>
                    <a:pt x="186" y="398"/>
                  </a:lnTo>
                  <a:lnTo>
                    <a:pt x="182" y="396"/>
                  </a:lnTo>
                  <a:lnTo>
                    <a:pt x="177" y="394"/>
                  </a:lnTo>
                  <a:lnTo>
                    <a:pt x="171" y="392"/>
                  </a:lnTo>
                  <a:lnTo>
                    <a:pt x="165" y="390"/>
                  </a:lnTo>
                  <a:lnTo>
                    <a:pt x="160" y="386"/>
                  </a:lnTo>
                  <a:lnTo>
                    <a:pt x="152" y="384"/>
                  </a:lnTo>
                  <a:lnTo>
                    <a:pt x="146" y="382"/>
                  </a:lnTo>
                  <a:lnTo>
                    <a:pt x="141" y="379"/>
                  </a:lnTo>
                  <a:lnTo>
                    <a:pt x="135" y="377"/>
                  </a:lnTo>
                  <a:lnTo>
                    <a:pt x="127" y="373"/>
                  </a:lnTo>
                  <a:lnTo>
                    <a:pt x="122" y="369"/>
                  </a:lnTo>
                  <a:lnTo>
                    <a:pt x="116" y="365"/>
                  </a:lnTo>
                  <a:lnTo>
                    <a:pt x="110" y="363"/>
                  </a:lnTo>
                  <a:lnTo>
                    <a:pt x="102" y="360"/>
                  </a:lnTo>
                  <a:lnTo>
                    <a:pt x="97" y="356"/>
                  </a:lnTo>
                  <a:lnTo>
                    <a:pt x="91" y="352"/>
                  </a:lnTo>
                  <a:lnTo>
                    <a:pt x="85" y="348"/>
                  </a:lnTo>
                  <a:lnTo>
                    <a:pt x="78" y="343"/>
                  </a:lnTo>
                  <a:lnTo>
                    <a:pt x="72" y="337"/>
                  </a:lnTo>
                  <a:lnTo>
                    <a:pt x="66" y="333"/>
                  </a:lnTo>
                  <a:lnTo>
                    <a:pt x="61" y="329"/>
                  </a:lnTo>
                  <a:lnTo>
                    <a:pt x="55" y="324"/>
                  </a:lnTo>
                  <a:lnTo>
                    <a:pt x="49" y="318"/>
                  </a:lnTo>
                  <a:lnTo>
                    <a:pt x="45" y="312"/>
                  </a:lnTo>
                  <a:lnTo>
                    <a:pt x="40" y="308"/>
                  </a:lnTo>
                  <a:lnTo>
                    <a:pt x="34" y="301"/>
                  </a:lnTo>
                  <a:lnTo>
                    <a:pt x="30" y="295"/>
                  </a:lnTo>
                  <a:lnTo>
                    <a:pt x="26" y="289"/>
                  </a:lnTo>
                  <a:lnTo>
                    <a:pt x="23" y="284"/>
                  </a:lnTo>
                  <a:lnTo>
                    <a:pt x="17" y="276"/>
                  </a:lnTo>
                  <a:lnTo>
                    <a:pt x="15" y="268"/>
                  </a:lnTo>
                  <a:lnTo>
                    <a:pt x="11" y="263"/>
                  </a:lnTo>
                  <a:lnTo>
                    <a:pt x="9" y="255"/>
                  </a:lnTo>
                  <a:lnTo>
                    <a:pt x="6" y="248"/>
                  </a:lnTo>
                  <a:lnTo>
                    <a:pt x="4" y="240"/>
                  </a:lnTo>
                  <a:lnTo>
                    <a:pt x="2" y="232"/>
                  </a:lnTo>
                  <a:lnTo>
                    <a:pt x="2" y="225"/>
                  </a:lnTo>
                  <a:lnTo>
                    <a:pt x="0" y="217"/>
                  </a:lnTo>
                  <a:lnTo>
                    <a:pt x="0" y="209"/>
                  </a:lnTo>
                  <a:lnTo>
                    <a:pt x="0" y="200"/>
                  </a:lnTo>
                  <a:lnTo>
                    <a:pt x="0" y="192"/>
                  </a:lnTo>
                  <a:lnTo>
                    <a:pt x="0" y="181"/>
                  </a:lnTo>
                  <a:lnTo>
                    <a:pt x="4" y="171"/>
                  </a:lnTo>
                  <a:lnTo>
                    <a:pt x="6" y="164"/>
                  </a:lnTo>
                  <a:lnTo>
                    <a:pt x="9" y="154"/>
                  </a:lnTo>
                  <a:lnTo>
                    <a:pt x="11" y="143"/>
                  </a:lnTo>
                  <a:lnTo>
                    <a:pt x="15" y="133"/>
                  </a:lnTo>
                  <a:lnTo>
                    <a:pt x="19" y="124"/>
                  </a:lnTo>
                  <a:lnTo>
                    <a:pt x="26" y="114"/>
                  </a:lnTo>
                  <a:lnTo>
                    <a:pt x="30" y="101"/>
                  </a:lnTo>
                  <a:lnTo>
                    <a:pt x="36" y="93"/>
                  </a:lnTo>
                  <a:lnTo>
                    <a:pt x="42" y="82"/>
                  </a:lnTo>
                  <a:lnTo>
                    <a:pt x="47" y="74"/>
                  </a:lnTo>
                  <a:lnTo>
                    <a:pt x="53" y="65"/>
                  </a:lnTo>
                  <a:lnTo>
                    <a:pt x="59" y="57"/>
                  </a:lnTo>
                  <a:lnTo>
                    <a:pt x="66" y="52"/>
                  </a:lnTo>
                  <a:lnTo>
                    <a:pt x="72" y="44"/>
                  </a:lnTo>
                  <a:lnTo>
                    <a:pt x="80" y="38"/>
                  </a:lnTo>
                  <a:lnTo>
                    <a:pt x="85" y="33"/>
                  </a:lnTo>
                  <a:lnTo>
                    <a:pt x="91" y="27"/>
                  </a:lnTo>
                  <a:lnTo>
                    <a:pt x="99" y="23"/>
                  </a:lnTo>
                  <a:lnTo>
                    <a:pt x="106" y="19"/>
                  </a:lnTo>
                  <a:lnTo>
                    <a:pt x="114" y="16"/>
                  </a:lnTo>
                  <a:lnTo>
                    <a:pt x="120" y="12"/>
                  </a:lnTo>
                  <a:lnTo>
                    <a:pt x="127" y="10"/>
                  </a:lnTo>
                  <a:lnTo>
                    <a:pt x="135" y="6"/>
                  </a:lnTo>
                  <a:lnTo>
                    <a:pt x="142" y="4"/>
                  </a:lnTo>
                  <a:lnTo>
                    <a:pt x="148" y="2"/>
                  </a:lnTo>
                  <a:lnTo>
                    <a:pt x="158" y="2"/>
                  </a:lnTo>
                  <a:lnTo>
                    <a:pt x="163" y="0"/>
                  </a:lnTo>
                  <a:lnTo>
                    <a:pt x="171" y="0"/>
                  </a:lnTo>
                  <a:lnTo>
                    <a:pt x="179" y="0"/>
                  </a:lnTo>
                  <a:lnTo>
                    <a:pt x="186" y="0"/>
                  </a:lnTo>
                  <a:lnTo>
                    <a:pt x="194" y="0"/>
                  </a:lnTo>
                  <a:lnTo>
                    <a:pt x="201" y="2"/>
                  </a:lnTo>
                  <a:lnTo>
                    <a:pt x="207" y="2"/>
                  </a:lnTo>
                  <a:lnTo>
                    <a:pt x="215" y="6"/>
                  </a:lnTo>
                  <a:lnTo>
                    <a:pt x="222" y="8"/>
                  </a:lnTo>
                  <a:lnTo>
                    <a:pt x="230" y="10"/>
                  </a:lnTo>
                  <a:lnTo>
                    <a:pt x="236" y="12"/>
                  </a:lnTo>
                  <a:lnTo>
                    <a:pt x="243" y="16"/>
                  </a:lnTo>
                  <a:lnTo>
                    <a:pt x="251" y="19"/>
                  </a:lnTo>
                  <a:lnTo>
                    <a:pt x="257" y="23"/>
                  </a:lnTo>
                  <a:lnTo>
                    <a:pt x="262" y="25"/>
                  </a:lnTo>
                  <a:lnTo>
                    <a:pt x="270" y="29"/>
                  </a:lnTo>
                  <a:lnTo>
                    <a:pt x="276" y="33"/>
                  </a:lnTo>
                  <a:lnTo>
                    <a:pt x="283" y="38"/>
                  </a:lnTo>
                  <a:lnTo>
                    <a:pt x="289" y="42"/>
                  </a:lnTo>
                  <a:lnTo>
                    <a:pt x="295" y="48"/>
                  </a:lnTo>
                  <a:lnTo>
                    <a:pt x="300" y="52"/>
                  </a:lnTo>
                  <a:lnTo>
                    <a:pt x="306" y="57"/>
                  </a:lnTo>
                  <a:lnTo>
                    <a:pt x="312" y="63"/>
                  </a:lnTo>
                  <a:lnTo>
                    <a:pt x="317" y="69"/>
                  </a:lnTo>
                  <a:lnTo>
                    <a:pt x="321" y="74"/>
                  </a:lnTo>
                  <a:lnTo>
                    <a:pt x="327" y="80"/>
                  </a:lnTo>
                  <a:lnTo>
                    <a:pt x="331" y="86"/>
                  </a:lnTo>
                  <a:lnTo>
                    <a:pt x="336" y="93"/>
                  </a:lnTo>
                  <a:lnTo>
                    <a:pt x="340" y="97"/>
                  </a:lnTo>
                  <a:lnTo>
                    <a:pt x="344" y="105"/>
                  </a:lnTo>
                  <a:lnTo>
                    <a:pt x="348" y="111"/>
                  </a:lnTo>
                  <a:lnTo>
                    <a:pt x="352" y="118"/>
                  </a:lnTo>
                  <a:lnTo>
                    <a:pt x="355" y="124"/>
                  </a:lnTo>
                  <a:lnTo>
                    <a:pt x="359" y="130"/>
                  </a:lnTo>
                  <a:lnTo>
                    <a:pt x="361" y="137"/>
                  </a:lnTo>
                  <a:lnTo>
                    <a:pt x="363" y="145"/>
                  </a:lnTo>
                  <a:lnTo>
                    <a:pt x="365" y="151"/>
                  </a:lnTo>
                  <a:lnTo>
                    <a:pt x="367" y="158"/>
                  </a:lnTo>
                  <a:lnTo>
                    <a:pt x="369" y="164"/>
                  </a:lnTo>
                  <a:lnTo>
                    <a:pt x="371" y="171"/>
                  </a:lnTo>
                  <a:lnTo>
                    <a:pt x="371" y="177"/>
                  </a:lnTo>
                  <a:lnTo>
                    <a:pt x="371" y="185"/>
                  </a:lnTo>
                  <a:lnTo>
                    <a:pt x="371" y="192"/>
                  </a:lnTo>
                  <a:lnTo>
                    <a:pt x="373" y="198"/>
                  </a:lnTo>
                  <a:lnTo>
                    <a:pt x="371" y="204"/>
                  </a:lnTo>
                  <a:lnTo>
                    <a:pt x="371" y="209"/>
                  </a:lnTo>
                  <a:lnTo>
                    <a:pt x="371" y="217"/>
                  </a:lnTo>
                  <a:lnTo>
                    <a:pt x="369" y="223"/>
                  </a:lnTo>
                  <a:lnTo>
                    <a:pt x="367" y="228"/>
                  </a:lnTo>
                  <a:lnTo>
                    <a:pt x="365" y="234"/>
                  </a:lnTo>
                  <a:lnTo>
                    <a:pt x="365" y="238"/>
                  </a:lnTo>
                  <a:lnTo>
                    <a:pt x="363" y="244"/>
                  </a:lnTo>
                  <a:lnTo>
                    <a:pt x="361" y="248"/>
                  </a:lnTo>
                  <a:lnTo>
                    <a:pt x="359" y="251"/>
                  </a:lnTo>
                  <a:lnTo>
                    <a:pt x="355" y="257"/>
                  </a:lnTo>
                  <a:lnTo>
                    <a:pt x="353" y="261"/>
                  </a:lnTo>
                  <a:lnTo>
                    <a:pt x="352" y="265"/>
                  </a:lnTo>
                  <a:lnTo>
                    <a:pt x="350" y="270"/>
                  </a:lnTo>
                  <a:lnTo>
                    <a:pt x="346" y="274"/>
                  </a:lnTo>
                  <a:lnTo>
                    <a:pt x="344" y="278"/>
                  </a:lnTo>
                  <a:lnTo>
                    <a:pt x="336" y="284"/>
                  </a:lnTo>
                  <a:lnTo>
                    <a:pt x="331" y="289"/>
                  </a:lnTo>
                  <a:lnTo>
                    <a:pt x="323" y="295"/>
                  </a:lnTo>
                  <a:lnTo>
                    <a:pt x="315" y="301"/>
                  </a:lnTo>
                  <a:lnTo>
                    <a:pt x="308" y="305"/>
                  </a:lnTo>
                  <a:lnTo>
                    <a:pt x="300" y="308"/>
                  </a:lnTo>
                  <a:lnTo>
                    <a:pt x="293" y="310"/>
                  </a:lnTo>
                  <a:lnTo>
                    <a:pt x="285" y="312"/>
                  </a:lnTo>
                  <a:lnTo>
                    <a:pt x="279" y="312"/>
                  </a:lnTo>
                  <a:lnTo>
                    <a:pt x="276" y="314"/>
                  </a:lnTo>
                  <a:lnTo>
                    <a:pt x="270" y="314"/>
                  </a:lnTo>
                  <a:lnTo>
                    <a:pt x="266" y="316"/>
                  </a:lnTo>
                  <a:lnTo>
                    <a:pt x="262" y="316"/>
                  </a:lnTo>
                  <a:lnTo>
                    <a:pt x="257" y="316"/>
                  </a:lnTo>
                  <a:lnTo>
                    <a:pt x="253" y="316"/>
                  </a:lnTo>
                  <a:lnTo>
                    <a:pt x="249" y="316"/>
                  </a:lnTo>
                  <a:lnTo>
                    <a:pt x="243" y="316"/>
                  </a:lnTo>
                  <a:lnTo>
                    <a:pt x="239" y="316"/>
                  </a:lnTo>
                  <a:lnTo>
                    <a:pt x="236" y="314"/>
                  </a:lnTo>
                  <a:lnTo>
                    <a:pt x="232" y="314"/>
                  </a:lnTo>
                  <a:lnTo>
                    <a:pt x="222" y="312"/>
                  </a:lnTo>
                  <a:lnTo>
                    <a:pt x="215" y="312"/>
                  </a:lnTo>
                  <a:lnTo>
                    <a:pt x="211" y="310"/>
                  </a:lnTo>
                  <a:lnTo>
                    <a:pt x="205" y="308"/>
                  </a:lnTo>
                  <a:lnTo>
                    <a:pt x="201" y="308"/>
                  </a:lnTo>
                  <a:lnTo>
                    <a:pt x="198" y="306"/>
                  </a:lnTo>
                  <a:lnTo>
                    <a:pt x="192" y="305"/>
                  </a:lnTo>
                  <a:lnTo>
                    <a:pt x="184" y="301"/>
                  </a:lnTo>
                  <a:lnTo>
                    <a:pt x="177" y="295"/>
                  </a:lnTo>
                  <a:lnTo>
                    <a:pt x="171" y="291"/>
                  </a:lnTo>
                  <a:lnTo>
                    <a:pt x="165" y="287"/>
                  </a:lnTo>
                  <a:lnTo>
                    <a:pt x="161" y="284"/>
                  </a:lnTo>
                  <a:lnTo>
                    <a:pt x="156" y="278"/>
                  </a:lnTo>
                  <a:lnTo>
                    <a:pt x="150" y="272"/>
                  </a:lnTo>
                  <a:lnTo>
                    <a:pt x="144" y="267"/>
                  </a:lnTo>
                  <a:lnTo>
                    <a:pt x="141" y="263"/>
                  </a:lnTo>
                  <a:lnTo>
                    <a:pt x="137" y="255"/>
                  </a:lnTo>
                  <a:lnTo>
                    <a:pt x="133" y="249"/>
                  </a:lnTo>
                  <a:lnTo>
                    <a:pt x="129" y="244"/>
                  </a:lnTo>
                  <a:lnTo>
                    <a:pt x="127" y="238"/>
                  </a:lnTo>
                  <a:lnTo>
                    <a:pt x="123" y="230"/>
                  </a:lnTo>
                  <a:lnTo>
                    <a:pt x="122" y="225"/>
                  </a:lnTo>
                  <a:lnTo>
                    <a:pt x="120" y="217"/>
                  </a:lnTo>
                  <a:lnTo>
                    <a:pt x="116" y="211"/>
                  </a:lnTo>
                  <a:lnTo>
                    <a:pt x="114" y="206"/>
                  </a:lnTo>
                  <a:lnTo>
                    <a:pt x="114" y="198"/>
                  </a:lnTo>
                  <a:lnTo>
                    <a:pt x="112" y="192"/>
                  </a:lnTo>
                  <a:lnTo>
                    <a:pt x="112" y="185"/>
                  </a:lnTo>
                  <a:lnTo>
                    <a:pt x="112" y="179"/>
                  </a:lnTo>
                  <a:lnTo>
                    <a:pt x="112" y="171"/>
                  </a:lnTo>
                  <a:lnTo>
                    <a:pt x="112" y="164"/>
                  </a:lnTo>
                  <a:lnTo>
                    <a:pt x="114" y="158"/>
                  </a:lnTo>
                  <a:lnTo>
                    <a:pt x="114" y="151"/>
                  </a:lnTo>
                  <a:lnTo>
                    <a:pt x="116" y="145"/>
                  </a:lnTo>
                  <a:lnTo>
                    <a:pt x="120" y="139"/>
                  </a:lnTo>
                  <a:lnTo>
                    <a:pt x="123" y="133"/>
                  </a:lnTo>
                  <a:lnTo>
                    <a:pt x="125" y="126"/>
                  </a:lnTo>
                  <a:lnTo>
                    <a:pt x="129" y="122"/>
                  </a:lnTo>
                  <a:lnTo>
                    <a:pt x="133" y="114"/>
                  </a:lnTo>
                  <a:lnTo>
                    <a:pt x="139" y="111"/>
                  </a:lnTo>
                  <a:lnTo>
                    <a:pt x="142" y="105"/>
                  </a:lnTo>
                  <a:lnTo>
                    <a:pt x="148" y="101"/>
                  </a:lnTo>
                  <a:lnTo>
                    <a:pt x="156" y="95"/>
                  </a:lnTo>
                  <a:lnTo>
                    <a:pt x="163" y="92"/>
                  </a:lnTo>
                  <a:lnTo>
                    <a:pt x="169" y="88"/>
                  </a:lnTo>
                  <a:lnTo>
                    <a:pt x="177" y="84"/>
                  </a:lnTo>
                  <a:lnTo>
                    <a:pt x="182" y="82"/>
                  </a:lnTo>
                  <a:lnTo>
                    <a:pt x="190" y="80"/>
                  </a:lnTo>
                  <a:lnTo>
                    <a:pt x="196" y="78"/>
                  </a:lnTo>
                  <a:lnTo>
                    <a:pt x="201" y="78"/>
                  </a:lnTo>
                  <a:lnTo>
                    <a:pt x="207" y="78"/>
                  </a:lnTo>
                  <a:lnTo>
                    <a:pt x="215" y="82"/>
                  </a:lnTo>
                  <a:lnTo>
                    <a:pt x="218" y="82"/>
                  </a:lnTo>
                  <a:lnTo>
                    <a:pt x="224" y="84"/>
                  </a:lnTo>
                  <a:lnTo>
                    <a:pt x="228" y="86"/>
                  </a:lnTo>
                  <a:lnTo>
                    <a:pt x="234" y="90"/>
                  </a:lnTo>
                  <a:lnTo>
                    <a:pt x="237" y="93"/>
                  </a:lnTo>
                  <a:lnTo>
                    <a:pt x="243" y="97"/>
                  </a:lnTo>
                  <a:lnTo>
                    <a:pt x="247" y="101"/>
                  </a:lnTo>
                  <a:lnTo>
                    <a:pt x="251" y="105"/>
                  </a:lnTo>
                  <a:lnTo>
                    <a:pt x="255" y="111"/>
                  </a:lnTo>
                  <a:lnTo>
                    <a:pt x="257" y="114"/>
                  </a:lnTo>
                  <a:lnTo>
                    <a:pt x="260" y="118"/>
                  </a:lnTo>
                  <a:lnTo>
                    <a:pt x="264" y="122"/>
                  </a:lnTo>
                  <a:lnTo>
                    <a:pt x="266" y="126"/>
                  </a:lnTo>
                  <a:lnTo>
                    <a:pt x="268" y="130"/>
                  </a:lnTo>
                  <a:lnTo>
                    <a:pt x="272" y="135"/>
                  </a:lnTo>
                  <a:lnTo>
                    <a:pt x="274" y="139"/>
                  </a:lnTo>
                  <a:lnTo>
                    <a:pt x="276" y="145"/>
                  </a:lnTo>
                  <a:lnTo>
                    <a:pt x="279" y="151"/>
                  </a:lnTo>
                  <a:lnTo>
                    <a:pt x="281" y="154"/>
                  </a:lnTo>
                  <a:lnTo>
                    <a:pt x="281" y="156"/>
                  </a:lnTo>
                  <a:lnTo>
                    <a:pt x="165" y="141"/>
                  </a:lnTo>
                  <a:lnTo>
                    <a:pt x="171" y="253"/>
                  </a:lnTo>
                  <a:lnTo>
                    <a:pt x="321" y="251"/>
                  </a:lnTo>
                  <a:lnTo>
                    <a:pt x="295" y="74"/>
                  </a:lnTo>
                  <a:lnTo>
                    <a:pt x="131" y="44"/>
                  </a:lnTo>
                  <a:lnTo>
                    <a:pt x="74" y="287"/>
                  </a:lnTo>
                  <a:lnTo>
                    <a:pt x="239" y="365"/>
                  </a:lnTo>
                  <a:lnTo>
                    <a:pt x="230" y="411"/>
                  </a:lnTo>
                  <a:lnTo>
                    <a:pt x="230" y="41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7" name="Freeform 631"/>
            <p:cNvSpPr>
              <a:spLocks/>
            </p:cNvSpPr>
            <p:nvPr/>
          </p:nvSpPr>
          <p:spPr bwMode="auto">
            <a:xfrm>
              <a:off x="4313" y="3587"/>
              <a:ext cx="150" cy="149"/>
            </a:xfrm>
            <a:custGeom>
              <a:avLst/>
              <a:gdLst>
                <a:gd name="T0" fmla="*/ 177 w 298"/>
                <a:gd name="T1" fmla="*/ 297 h 299"/>
                <a:gd name="T2" fmla="*/ 154 w 298"/>
                <a:gd name="T3" fmla="*/ 289 h 299"/>
                <a:gd name="T4" fmla="*/ 133 w 298"/>
                <a:gd name="T5" fmla="*/ 282 h 299"/>
                <a:gd name="T6" fmla="*/ 112 w 298"/>
                <a:gd name="T7" fmla="*/ 276 h 299"/>
                <a:gd name="T8" fmla="*/ 93 w 298"/>
                <a:gd name="T9" fmla="*/ 267 h 299"/>
                <a:gd name="T10" fmla="*/ 74 w 298"/>
                <a:gd name="T11" fmla="*/ 255 h 299"/>
                <a:gd name="T12" fmla="*/ 55 w 298"/>
                <a:gd name="T13" fmla="*/ 242 h 299"/>
                <a:gd name="T14" fmla="*/ 36 w 298"/>
                <a:gd name="T15" fmla="*/ 227 h 299"/>
                <a:gd name="T16" fmla="*/ 21 w 298"/>
                <a:gd name="T17" fmla="*/ 210 h 299"/>
                <a:gd name="T18" fmla="*/ 9 w 298"/>
                <a:gd name="T19" fmla="*/ 191 h 299"/>
                <a:gd name="T20" fmla="*/ 2 w 298"/>
                <a:gd name="T21" fmla="*/ 170 h 299"/>
                <a:gd name="T22" fmla="*/ 0 w 298"/>
                <a:gd name="T23" fmla="*/ 145 h 299"/>
                <a:gd name="T24" fmla="*/ 6 w 298"/>
                <a:gd name="T25" fmla="*/ 118 h 299"/>
                <a:gd name="T26" fmla="*/ 17 w 298"/>
                <a:gd name="T27" fmla="*/ 90 h 299"/>
                <a:gd name="T28" fmla="*/ 34 w 298"/>
                <a:gd name="T29" fmla="*/ 59 h 299"/>
                <a:gd name="T30" fmla="*/ 53 w 298"/>
                <a:gd name="T31" fmla="*/ 39 h 299"/>
                <a:gd name="T32" fmla="*/ 74 w 298"/>
                <a:gd name="T33" fmla="*/ 19 h 299"/>
                <a:gd name="T34" fmla="*/ 97 w 298"/>
                <a:gd name="T35" fmla="*/ 10 h 299"/>
                <a:gd name="T36" fmla="*/ 120 w 298"/>
                <a:gd name="T37" fmla="*/ 2 h 299"/>
                <a:gd name="T38" fmla="*/ 142 w 298"/>
                <a:gd name="T39" fmla="*/ 0 h 299"/>
                <a:gd name="T40" fmla="*/ 167 w 298"/>
                <a:gd name="T41" fmla="*/ 4 h 299"/>
                <a:gd name="T42" fmla="*/ 190 w 298"/>
                <a:gd name="T43" fmla="*/ 10 h 299"/>
                <a:gd name="T44" fmla="*/ 211 w 298"/>
                <a:gd name="T45" fmla="*/ 19 h 299"/>
                <a:gd name="T46" fmla="*/ 232 w 298"/>
                <a:gd name="T47" fmla="*/ 31 h 299"/>
                <a:gd name="T48" fmla="*/ 249 w 298"/>
                <a:gd name="T49" fmla="*/ 46 h 299"/>
                <a:gd name="T50" fmla="*/ 266 w 298"/>
                <a:gd name="T51" fmla="*/ 63 h 299"/>
                <a:gd name="T52" fmla="*/ 278 w 298"/>
                <a:gd name="T53" fmla="*/ 82 h 299"/>
                <a:gd name="T54" fmla="*/ 289 w 298"/>
                <a:gd name="T55" fmla="*/ 99 h 299"/>
                <a:gd name="T56" fmla="*/ 295 w 298"/>
                <a:gd name="T57" fmla="*/ 120 h 299"/>
                <a:gd name="T58" fmla="*/ 298 w 298"/>
                <a:gd name="T59" fmla="*/ 139 h 299"/>
                <a:gd name="T60" fmla="*/ 297 w 298"/>
                <a:gd name="T61" fmla="*/ 158 h 299"/>
                <a:gd name="T62" fmla="*/ 287 w 298"/>
                <a:gd name="T63" fmla="*/ 183 h 299"/>
                <a:gd name="T64" fmla="*/ 268 w 298"/>
                <a:gd name="T65" fmla="*/ 208 h 299"/>
                <a:gd name="T66" fmla="*/ 245 w 298"/>
                <a:gd name="T67" fmla="*/ 221 h 299"/>
                <a:gd name="T68" fmla="*/ 220 w 298"/>
                <a:gd name="T69" fmla="*/ 229 h 299"/>
                <a:gd name="T70" fmla="*/ 192 w 298"/>
                <a:gd name="T71" fmla="*/ 231 h 299"/>
                <a:gd name="T72" fmla="*/ 165 w 298"/>
                <a:gd name="T73" fmla="*/ 225 h 299"/>
                <a:gd name="T74" fmla="*/ 142 w 298"/>
                <a:gd name="T75" fmla="*/ 215 h 299"/>
                <a:gd name="T76" fmla="*/ 122 w 298"/>
                <a:gd name="T77" fmla="*/ 198 h 299"/>
                <a:gd name="T78" fmla="*/ 104 w 298"/>
                <a:gd name="T79" fmla="*/ 177 h 299"/>
                <a:gd name="T80" fmla="*/ 95 w 298"/>
                <a:gd name="T81" fmla="*/ 158 h 299"/>
                <a:gd name="T82" fmla="*/ 91 w 298"/>
                <a:gd name="T83" fmla="*/ 139 h 299"/>
                <a:gd name="T84" fmla="*/ 91 w 298"/>
                <a:gd name="T85" fmla="*/ 120 h 299"/>
                <a:gd name="T86" fmla="*/ 97 w 298"/>
                <a:gd name="T87" fmla="*/ 101 h 299"/>
                <a:gd name="T88" fmla="*/ 106 w 298"/>
                <a:gd name="T89" fmla="*/ 84 h 299"/>
                <a:gd name="T90" fmla="*/ 125 w 298"/>
                <a:gd name="T91" fmla="*/ 71 h 299"/>
                <a:gd name="T92" fmla="*/ 146 w 298"/>
                <a:gd name="T93" fmla="*/ 59 h 299"/>
                <a:gd name="T94" fmla="*/ 167 w 298"/>
                <a:gd name="T95" fmla="*/ 58 h 299"/>
                <a:gd name="T96" fmla="*/ 196 w 298"/>
                <a:gd name="T97" fmla="*/ 71 h 299"/>
                <a:gd name="T98" fmla="*/ 215 w 298"/>
                <a:gd name="T99" fmla="*/ 96 h 299"/>
                <a:gd name="T100" fmla="*/ 226 w 298"/>
                <a:gd name="T101" fmla="*/ 113 h 299"/>
                <a:gd name="T102" fmla="*/ 238 w 298"/>
                <a:gd name="T103" fmla="*/ 137 h 299"/>
                <a:gd name="T104" fmla="*/ 194 w 298"/>
                <a:gd name="T105" fmla="*/ 265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8" h="299">
                  <a:moveTo>
                    <a:pt x="184" y="299"/>
                  </a:moveTo>
                  <a:lnTo>
                    <a:pt x="182" y="299"/>
                  </a:lnTo>
                  <a:lnTo>
                    <a:pt x="181" y="299"/>
                  </a:lnTo>
                  <a:lnTo>
                    <a:pt x="177" y="297"/>
                  </a:lnTo>
                  <a:lnTo>
                    <a:pt x="173" y="295"/>
                  </a:lnTo>
                  <a:lnTo>
                    <a:pt x="167" y="293"/>
                  </a:lnTo>
                  <a:lnTo>
                    <a:pt x="162" y="293"/>
                  </a:lnTo>
                  <a:lnTo>
                    <a:pt x="154" y="289"/>
                  </a:lnTo>
                  <a:lnTo>
                    <a:pt x="146" y="288"/>
                  </a:lnTo>
                  <a:lnTo>
                    <a:pt x="141" y="286"/>
                  </a:lnTo>
                  <a:lnTo>
                    <a:pt x="137" y="284"/>
                  </a:lnTo>
                  <a:lnTo>
                    <a:pt x="133" y="282"/>
                  </a:lnTo>
                  <a:lnTo>
                    <a:pt x="127" y="282"/>
                  </a:lnTo>
                  <a:lnTo>
                    <a:pt x="122" y="278"/>
                  </a:lnTo>
                  <a:lnTo>
                    <a:pt x="118" y="276"/>
                  </a:lnTo>
                  <a:lnTo>
                    <a:pt x="112" y="276"/>
                  </a:lnTo>
                  <a:lnTo>
                    <a:pt x="108" y="274"/>
                  </a:lnTo>
                  <a:lnTo>
                    <a:pt x="103" y="270"/>
                  </a:lnTo>
                  <a:lnTo>
                    <a:pt x="97" y="269"/>
                  </a:lnTo>
                  <a:lnTo>
                    <a:pt x="93" y="267"/>
                  </a:lnTo>
                  <a:lnTo>
                    <a:pt x="89" y="265"/>
                  </a:lnTo>
                  <a:lnTo>
                    <a:pt x="84" y="261"/>
                  </a:lnTo>
                  <a:lnTo>
                    <a:pt x="78" y="259"/>
                  </a:lnTo>
                  <a:lnTo>
                    <a:pt x="74" y="255"/>
                  </a:lnTo>
                  <a:lnTo>
                    <a:pt x="68" y="253"/>
                  </a:lnTo>
                  <a:lnTo>
                    <a:pt x="65" y="250"/>
                  </a:lnTo>
                  <a:lnTo>
                    <a:pt x="59" y="246"/>
                  </a:lnTo>
                  <a:lnTo>
                    <a:pt x="55" y="242"/>
                  </a:lnTo>
                  <a:lnTo>
                    <a:pt x="49" y="240"/>
                  </a:lnTo>
                  <a:lnTo>
                    <a:pt x="46" y="234"/>
                  </a:lnTo>
                  <a:lnTo>
                    <a:pt x="40" y="232"/>
                  </a:lnTo>
                  <a:lnTo>
                    <a:pt x="36" y="227"/>
                  </a:lnTo>
                  <a:lnTo>
                    <a:pt x="32" y="223"/>
                  </a:lnTo>
                  <a:lnTo>
                    <a:pt x="28" y="219"/>
                  </a:lnTo>
                  <a:lnTo>
                    <a:pt x="25" y="215"/>
                  </a:lnTo>
                  <a:lnTo>
                    <a:pt x="21" y="210"/>
                  </a:lnTo>
                  <a:lnTo>
                    <a:pt x="19" y="206"/>
                  </a:lnTo>
                  <a:lnTo>
                    <a:pt x="15" y="200"/>
                  </a:lnTo>
                  <a:lnTo>
                    <a:pt x="11" y="194"/>
                  </a:lnTo>
                  <a:lnTo>
                    <a:pt x="9" y="191"/>
                  </a:lnTo>
                  <a:lnTo>
                    <a:pt x="7" y="187"/>
                  </a:lnTo>
                  <a:lnTo>
                    <a:pt x="6" y="179"/>
                  </a:lnTo>
                  <a:lnTo>
                    <a:pt x="4" y="174"/>
                  </a:lnTo>
                  <a:lnTo>
                    <a:pt x="2" y="170"/>
                  </a:lnTo>
                  <a:lnTo>
                    <a:pt x="2" y="164"/>
                  </a:lnTo>
                  <a:lnTo>
                    <a:pt x="0" y="158"/>
                  </a:lnTo>
                  <a:lnTo>
                    <a:pt x="0" y="151"/>
                  </a:lnTo>
                  <a:lnTo>
                    <a:pt x="0" y="145"/>
                  </a:lnTo>
                  <a:lnTo>
                    <a:pt x="2" y="139"/>
                  </a:lnTo>
                  <a:lnTo>
                    <a:pt x="2" y="132"/>
                  </a:lnTo>
                  <a:lnTo>
                    <a:pt x="4" y="124"/>
                  </a:lnTo>
                  <a:lnTo>
                    <a:pt x="6" y="118"/>
                  </a:lnTo>
                  <a:lnTo>
                    <a:pt x="7" y="113"/>
                  </a:lnTo>
                  <a:lnTo>
                    <a:pt x="9" y="105"/>
                  </a:lnTo>
                  <a:lnTo>
                    <a:pt x="13" y="97"/>
                  </a:lnTo>
                  <a:lnTo>
                    <a:pt x="17" y="90"/>
                  </a:lnTo>
                  <a:lnTo>
                    <a:pt x="21" y="82"/>
                  </a:lnTo>
                  <a:lnTo>
                    <a:pt x="25" y="75"/>
                  </a:lnTo>
                  <a:lnTo>
                    <a:pt x="28" y="67"/>
                  </a:lnTo>
                  <a:lnTo>
                    <a:pt x="34" y="59"/>
                  </a:lnTo>
                  <a:lnTo>
                    <a:pt x="38" y="54"/>
                  </a:lnTo>
                  <a:lnTo>
                    <a:pt x="44" y="48"/>
                  </a:lnTo>
                  <a:lnTo>
                    <a:pt x="47" y="42"/>
                  </a:lnTo>
                  <a:lnTo>
                    <a:pt x="53" y="39"/>
                  </a:lnTo>
                  <a:lnTo>
                    <a:pt x="59" y="33"/>
                  </a:lnTo>
                  <a:lnTo>
                    <a:pt x="65" y="29"/>
                  </a:lnTo>
                  <a:lnTo>
                    <a:pt x="68" y="23"/>
                  </a:lnTo>
                  <a:lnTo>
                    <a:pt x="74" y="19"/>
                  </a:lnTo>
                  <a:lnTo>
                    <a:pt x="80" y="18"/>
                  </a:lnTo>
                  <a:lnTo>
                    <a:pt x="85" y="14"/>
                  </a:lnTo>
                  <a:lnTo>
                    <a:pt x="91" y="12"/>
                  </a:lnTo>
                  <a:lnTo>
                    <a:pt x="97" y="10"/>
                  </a:lnTo>
                  <a:lnTo>
                    <a:pt x="103" y="8"/>
                  </a:lnTo>
                  <a:lnTo>
                    <a:pt x="108" y="4"/>
                  </a:lnTo>
                  <a:lnTo>
                    <a:pt x="114" y="4"/>
                  </a:lnTo>
                  <a:lnTo>
                    <a:pt x="120" y="2"/>
                  </a:lnTo>
                  <a:lnTo>
                    <a:pt x="125" y="2"/>
                  </a:lnTo>
                  <a:lnTo>
                    <a:pt x="131" y="0"/>
                  </a:lnTo>
                  <a:lnTo>
                    <a:pt x="137" y="0"/>
                  </a:lnTo>
                  <a:lnTo>
                    <a:pt x="142" y="0"/>
                  </a:lnTo>
                  <a:lnTo>
                    <a:pt x="150" y="2"/>
                  </a:lnTo>
                  <a:lnTo>
                    <a:pt x="154" y="2"/>
                  </a:lnTo>
                  <a:lnTo>
                    <a:pt x="162" y="2"/>
                  </a:lnTo>
                  <a:lnTo>
                    <a:pt x="167" y="4"/>
                  </a:lnTo>
                  <a:lnTo>
                    <a:pt x="173" y="4"/>
                  </a:lnTo>
                  <a:lnTo>
                    <a:pt x="179" y="6"/>
                  </a:lnTo>
                  <a:lnTo>
                    <a:pt x="184" y="8"/>
                  </a:lnTo>
                  <a:lnTo>
                    <a:pt x="190" y="10"/>
                  </a:lnTo>
                  <a:lnTo>
                    <a:pt x="196" y="12"/>
                  </a:lnTo>
                  <a:lnTo>
                    <a:pt x="200" y="14"/>
                  </a:lnTo>
                  <a:lnTo>
                    <a:pt x="205" y="18"/>
                  </a:lnTo>
                  <a:lnTo>
                    <a:pt x="211" y="19"/>
                  </a:lnTo>
                  <a:lnTo>
                    <a:pt x="217" y="21"/>
                  </a:lnTo>
                  <a:lnTo>
                    <a:pt x="220" y="25"/>
                  </a:lnTo>
                  <a:lnTo>
                    <a:pt x="226" y="29"/>
                  </a:lnTo>
                  <a:lnTo>
                    <a:pt x="232" y="31"/>
                  </a:lnTo>
                  <a:lnTo>
                    <a:pt x="236" y="37"/>
                  </a:lnTo>
                  <a:lnTo>
                    <a:pt x="239" y="39"/>
                  </a:lnTo>
                  <a:lnTo>
                    <a:pt x="245" y="42"/>
                  </a:lnTo>
                  <a:lnTo>
                    <a:pt x="249" y="46"/>
                  </a:lnTo>
                  <a:lnTo>
                    <a:pt x="255" y="50"/>
                  </a:lnTo>
                  <a:lnTo>
                    <a:pt x="258" y="54"/>
                  </a:lnTo>
                  <a:lnTo>
                    <a:pt x="262" y="59"/>
                  </a:lnTo>
                  <a:lnTo>
                    <a:pt x="266" y="63"/>
                  </a:lnTo>
                  <a:lnTo>
                    <a:pt x="270" y="69"/>
                  </a:lnTo>
                  <a:lnTo>
                    <a:pt x="272" y="73"/>
                  </a:lnTo>
                  <a:lnTo>
                    <a:pt x="276" y="77"/>
                  </a:lnTo>
                  <a:lnTo>
                    <a:pt x="278" y="82"/>
                  </a:lnTo>
                  <a:lnTo>
                    <a:pt x="281" y="86"/>
                  </a:lnTo>
                  <a:lnTo>
                    <a:pt x="283" y="92"/>
                  </a:lnTo>
                  <a:lnTo>
                    <a:pt x="285" y="96"/>
                  </a:lnTo>
                  <a:lnTo>
                    <a:pt x="289" y="99"/>
                  </a:lnTo>
                  <a:lnTo>
                    <a:pt x="291" y="105"/>
                  </a:lnTo>
                  <a:lnTo>
                    <a:pt x="293" y="111"/>
                  </a:lnTo>
                  <a:lnTo>
                    <a:pt x="295" y="115"/>
                  </a:lnTo>
                  <a:lnTo>
                    <a:pt x="295" y="120"/>
                  </a:lnTo>
                  <a:lnTo>
                    <a:pt x="297" y="124"/>
                  </a:lnTo>
                  <a:lnTo>
                    <a:pt x="297" y="130"/>
                  </a:lnTo>
                  <a:lnTo>
                    <a:pt x="298" y="135"/>
                  </a:lnTo>
                  <a:lnTo>
                    <a:pt x="298" y="139"/>
                  </a:lnTo>
                  <a:lnTo>
                    <a:pt x="298" y="145"/>
                  </a:lnTo>
                  <a:lnTo>
                    <a:pt x="298" y="149"/>
                  </a:lnTo>
                  <a:lnTo>
                    <a:pt x="297" y="153"/>
                  </a:lnTo>
                  <a:lnTo>
                    <a:pt x="297" y="158"/>
                  </a:lnTo>
                  <a:lnTo>
                    <a:pt x="295" y="162"/>
                  </a:lnTo>
                  <a:lnTo>
                    <a:pt x="293" y="170"/>
                  </a:lnTo>
                  <a:lnTo>
                    <a:pt x="291" y="177"/>
                  </a:lnTo>
                  <a:lnTo>
                    <a:pt x="287" y="183"/>
                  </a:lnTo>
                  <a:lnTo>
                    <a:pt x="283" y="191"/>
                  </a:lnTo>
                  <a:lnTo>
                    <a:pt x="279" y="196"/>
                  </a:lnTo>
                  <a:lnTo>
                    <a:pt x="276" y="202"/>
                  </a:lnTo>
                  <a:lnTo>
                    <a:pt x="268" y="208"/>
                  </a:lnTo>
                  <a:lnTo>
                    <a:pt x="264" y="212"/>
                  </a:lnTo>
                  <a:lnTo>
                    <a:pt x="258" y="215"/>
                  </a:lnTo>
                  <a:lnTo>
                    <a:pt x="253" y="219"/>
                  </a:lnTo>
                  <a:lnTo>
                    <a:pt x="245" y="221"/>
                  </a:lnTo>
                  <a:lnTo>
                    <a:pt x="239" y="223"/>
                  </a:lnTo>
                  <a:lnTo>
                    <a:pt x="234" y="227"/>
                  </a:lnTo>
                  <a:lnTo>
                    <a:pt x="228" y="229"/>
                  </a:lnTo>
                  <a:lnTo>
                    <a:pt x="220" y="229"/>
                  </a:lnTo>
                  <a:lnTo>
                    <a:pt x="213" y="231"/>
                  </a:lnTo>
                  <a:lnTo>
                    <a:pt x="207" y="231"/>
                  </a:lnTo>
                  <a:lnTo>
                    <a:pt x="200" y="231"/>
                  </a:lnTo>
                  <a:lnTo>
                    <a:pt x="192" y="231"/>
                  </a:lnTo>
                  <a:lnTo>
                    <a:pt x="186" y="229"/>
                  </a:lnTo>
                  <a:lnTo>
                    <a:pt x="179" y="229"/>
                  </a:lnTo>
                  <a:lnTo>
                    <a:pt x="173" y="229"/>
                  </a:lnTo>
                  <a:lnTo>
                    <a:pt x="165" y="225"/>
                  </a:lnTo>
                  <a:lnTo>
                    <a:pt x="160" y="223"/>
                  </a:lnTo>
                  <a:lnTo>
                    <a:pt x="154" y="221"/>
                  </a:lnTo>
                  <a:lnTo>
                    <a:pt x="148" y="219"/>
                  </a:lnTo>
                  <a:lnTo>
                    <a:pt x="142" y="215"/>
                  </a:lnTo>
                  <a:lnTo>
                    <a:pt x="137" y="213"/>
                  </a:lnTo>
                  <a:lnTo>
                    <a:pt x="133" y="210"/>
                  </a:lnTo>
                  <a:lnTo>
                    <a:pt x="129" y="208"/>
                  </a:lnTo>
                  <a:lnTo>
                    <a:pt x="122" y="198"/>
                  </a:lnTo>
                  <a:lnTo>
                    <a:pt x="114" y="191"/>
                  </a:lnTo>
                  <a:lnTo>
                    <a:pt x="110" y="187"/>
                  </a:lnTo>
                  <a:lnTo>
                    <a:pt x="106" y="181"/>
                  </a:lnTo>
                  <a:lnTo>
                    <a:pt x="104" y="177"/>
                  </a:lnTo>
                  <a:lnTo>
                    <a:pt x="103" y="174"/>
                  </a:lnTo>
                  <a:lnTo>
                    <a:pt x="99" y="168"/>
                  </a:lnTo>
                  <a:lnTo>
                    <a:pt x="97" y="164"/>
                  </a:lnTo>
                  <a:lnTo>
                    <a:pt x="95" y="158"/>
                  </a:lnTo>
                  <a:lnTo>
                    <a:pt x="93" y="154"/>
                  </a:lnTo>
                  <a:lnTo>
                    <a:pt x="93" y="149"/>
                  </a:lnTo>
                  <a:lnTo>
                    <a:pt x="91" y="145"/>
                  </a:lnTo>
                  <a:lnTo>
                    <a:pt x="91" y="139"/>
                  </a:lnTo>
                  <a:lnTo>
                    <a:pt x="91" y="135"/>
                  </a:lnTo>
                  <a:lnTo>
                    <a:pt x="89" y="130"/>
                  </a:lnTo>
                  <a:lnTo>
                    <a:pt x="89" y="124"/>
                  </a:lnTo>
                  <a:lnTo>
                    <a:pt x="91" y="120"/>
                  </a:lnTo>
                  <a:lnTo>
                    <a:pt x="91" y="116"/>
                  </a:lnTo>
                  <a:lnTo>
                    <a:pt x="93" y="111"/>
                  </a:lnTo>
                  <a:lnTo>
                    <a:pt x="93" y="107"/>
                  </a:lnTo>
                  <a:lnTo>
                    <a:pt x="97" y="101"/>
                  </a:lnTo>
                  <a:lnTo>
                    <a:pt x="99" y="97"/>
                  </a:lnTo>
                  <a:lnTo>
                    <a:pt x="101" y="94"/>
                  </a:lnTo>
                  <a:lnTo>
                    <a:pt x="103" y="88"/>
                  </a:lnTo>
                  <a:lnTo>
                    <a:pt x="106" y="84"/>
                  </a:lnTo>
                  <a:lnTo>
                    <a:pt x="110" y="82"/>
                  </a:lnTo>
                  <a:lnTo>
                    <a:pt x="114" y="77"/>
                  </a:lnTo>
                  <a:lnTo>
                    <a:pt x="120" y="75"/>
                  </a:lnTo>
                  <a:lnTo>
                    <a:pt x="125" y="71"/>
                  </a:lnTo>
                  <a:lnTo>
                    <a:pt x="131" y="67"/>
                  </a:lnTo>
                  <a:lnTo>
                    <a:pt x="137" y="63"/>
                  </a:lnTo>
                  <a:lnTo>
                    <a:pt x="141" y="61"/>
                  </a:lnTo>
                  <a:lnTo>
                    <a:pt x="146" y="59"/>
                  </a:lnTo>
                  <a:lnTo>
                    <a:pt x="152" y="59"/>
                  </a:lnTo>
                  <a:lnTo>
                    <a:pt x="158" y="58"/>
                  </a:lnTo>
                  <a:lnTo>
                    <a:pt x="162" y="58"/>
                  </a:lnTo>
                  <a:lnTo>
                    <a:pt x="167" y="58"/>
                  </a:lnTo>
                  <a:lnTo>
                    <a:pt x="171" y="59"/>
                  </a:lnTo>
                  <a:lnTo>
                    <a:pt x="179" y="61"/>
                  </a:lnTo>
                  <a:lnTo>
                    <a:pt x="188" y="67"/>
                  </a:lnTo>
                  <a:lnTo>
                    <a:pt x="196" y="71"/>
                  </a:lnTo>
                  <a:lnTo>
                    <a:pt x="201" y="78"/>
                  </a:lnTo>
                  <a:lnTo>
                    <a:pt x="207" y="82"/>
                  </a:lnTo>
                  <a:lnTo>
                    <a:pt x="211" y="90"/>
                  </a:lnTo>
                  <a:lnTo>
                    <a:pt x="215" y="96"/>
                  </a:lnTo>
                  <a:lnTo>
                    <a:pt x="220" y="101"/>
                  </a:lnTo>
                  <a:lnTo>
                    <a:pt x="222" y="107"/>
                  </a:lnTo>
                  <a:lnTo>
                    <a:pt x="224" y="111"/>
                  </a:lnTo>
                  <a:lnTo>
                    <a:pt x="226" y="113"/>
                  </a:lnTo>
                  <a:lnTo>
                    <a:pt x="226" y="115"/>
                  </a:lnTo>
                  <a:lnTo>
                    <a:pt x="133" y="105"/>
                  </a:lnTo>
                  <a:lnTo>
                    <a:pt x="137" y="185"/>
                  </a:lnTo>
                  <a:lnTo>
                    <a:pt x="238" y="137"/>
                  </a:lnTo>
                  <a:lnTo>
                    <a:pt x="236" y="56"/>
                  </a:lnTo>
                  <a:lnTo>
                    <a:pt x="106" y="33"/>
                  </a:lnTo>
                  <a:lnTo>
                    <a:pt x="61" y="210"/>
                  </a:lnTo>
                  <a:lnTo>
                    <a:pt x="194" y="265"/>
                  </a:lnTo>
                  <a:lnTo>
                    <a:pt x="184" y="299"/>
                  </a:lnTo>
                  <a:lnTo>
                    <a:pt x="184" y="299"/>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8" name="Freeform 632"/>
            <p:cNvSpPr>
              <a:spLocks/>
            </p:cNvSpPr>
            <p:nvPr/>
          </p:nvSpPr>
          <p:spPr bwMode="auto">
            <a:xfrm>
              <a:off x="4317" y="3103"/>
              <a:ext cx="88" cy="43"/>
            </a:xfrm>
            <a:custGeom>
              <a:avLst/>
              <a:gdLst>
                <a:gd name="T0" fmla="*/ 170 w 175"/>
                <a:gd name="T1" fmla="*/ 85 h 85"/>
                <a:gd name="T2" fmla="*/ 0 w 175"/>
                <a:gd name="T3" fmla="*/ 45 h 85"/>
                <a:gd name="T4" fmla="*/ 31 w 175"/>
                <a:gd name="T5" fmla="*/ 0 h 85"/>
                <a:gd name="T6" fmla="*/ 175 w 175"/>
                <a:gd name="T7" fmla="*/ 70 h 85"/>
                <a:gd name="T8" fmla="*/ 170 w 175"/>
                <a:gd name="T9" fmla="*/ 85 h 85"/>
                <a:gd name="T10" fmla="*/ 170 w 175"/>
                <a:gd name="T11" fmla="*/ 85 h 85"/>
              </a:gdLst>
              <a:ahLst/>
              <a:cxnLst>
                <a:cxn ang="0">
                  <a:pos x="T0" y="T1"/>
                </a:cxn>
                <a:cxn ang="0">
                  <a:pos x="T2" y="T3"/>
                </a:cxn>
                <a:cxn ang="0">
                  <a:pos x="T4" y="T5"/>
                </a:cxn>
                <a:cxn ang="0">
                  <a:pos x="T6" y="T7"/>
                </a:cxn>
                <a:cxn ang="0">
                  <a:pos x="T8" y="T9"/>
                </a:cxn>
                <a:cxn ang="0">
                  <a:pos x="T10" y="T11"/>
                </a:cxn>
              </a:cxnLst>
              <a:rect l="0" t="0" r="r" b="b"/>
              <a:pathLst>
                <a:path w="175" h="85">
                  <a:moveTo>
                    <a:pt x="170" y="85"/>
                  </a:moveTo>
                  <a:lnTo>
                    <a:pt x="0" y="45"/>
                  </a:lnTo>
                  <a:lnTo>
                    <a:pt x="31" y="0"/>
                  </a:lnTo>
                  <a:lnTo>
                    <a:pt x="175" y="70"/>
                  </a:lnTo>
                  <a:lnTo>
                    <a:pt x="170" y="85"/>
                  </a:lnTo>
                  <a:lnTo>
                    <a:pt x="170" y="85"/>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69" name="Freeform 633"/>
            <p:cNvSpPr>
              <a:spLocks/>
            </p:cNvSpPr>
            <p:nvPr/>
          </p:nvSpPr>
          <p:spPr bwMode="auto">
            <a:xfrm>
              <a:off x="5190" y="2860"/>
              <a:ext cx="46" cy="75"/>
            </a:xfrm>
            <a:custGeom>
              <a:avLst/>
              <a:gdLst>
                <a:gd name="T0" fmla="*/ 91 w 91"/>
                <a:gd name="T1" fmla="*/ 17 h 148"/>
                <a:gd name="T2" fmla="*/ 25 w 91"/>
                <a:gd name="T3" fmla="*/ 148 h 148"/>
                <a:gd name="T4" fmla="*/ 0 w 91"/>
                <a:gd name="T5" fmla="*/ 141 h 148"/>
                <a:gd name="T6" fmla="*/ 46 w 91"/>
                <a:gd name="T7" fmla="*/ 0 h 148"/>
                <a:gd name="T8" fmla="*/ 91 w 91"/>
                <a:gd name="T9" fmla="*/ 17 h 148"/>
                <a:gd name="T10" fmla="*/ 91 w 91"/>
                <a:gd name="T11" fmla="*/ 17 h 148"/>
              </a:gdLst>
              <a:ahLst/>
              <a:cxnLst>
                <a:cxn ang="0">
                  <a:pos x="T0" y="T1"/>
                </a:cxn>
                <a:cxn ang="0">
                  <a:pos x="T2" y="T3"/>
                </a:cxn>
                <a:cxn ang="0">
                  <a:pos x="T4" y="T5"/>
                </a:cxn>
                <a:cxn ang="0">
                  <a:pos x="T6" y="T7"/>
                </a:cxn>
                <a:cxn ang="0">
                  <a:pos x="T8" y="T9"/>
                </a:cxn>
                <a:cxn ang="0">
                  <a:pos x="T10" y="T11"/>
                </a:cxn>
              </a:cxnLst>
              <a:rect l="0" t="0" r="r" b="b"/>
              <a:pathLst>
                <a:path w="91" h="148">
                  <a:moveTo>
                    <a:pt x="91" y="17"/>
                  </a:moveTo>
                  <a:lnTo>
                    <a:pt x="25" y="148"/>
                  </a:lnTo>
                  <a:lnTo>
                    <a:pt x="0" y="141"/>
                  </a:lnTo>
                  <a:lnTo>
                    <a:pt x="46" y="0"/>
                  </a:lnTo>
                  <a:lnTo>
                    <a:pt x="91" y="17"/>
                  </a:lnTo>
                  <a:lnTo>
                    <a:pt x="91" y="17"/>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0" name="Freeform 634"/>
            <p:cNvSpPr>
              <a:spLocks/>
            </p:cNvSpPr>
            <p:nvPr/>
          </p:nvSpPr>
          <p:spPr bwMode="auto">
            <a:xfrm>
              <a:off x="5198" y="3728"/>
              <a:ext cx="33" cy="48"/>
            </a:xfrm>
            <a:custGeom>
              <a:avLst/>
              <a:gdLst>
                <a:gd name="T0" fmla="*/ 29 w 67"/>
                <a:gd name="T1" fmla="*/ 0 h 95"/>
                <a:gd name="T2" fmla="*/ 67 w 67"/>
                <a:gd name="T3" fmla="*/ 85 h 95"/>
                <a:gd name="T4" fmla="*/ 16 w 67"/>
                <a:gd name="T5" fmla="*/ 95 h 95"/>
                <a:gd name="T6" fmla="*/ 0 w 67"/>
                <a:gd name="T7" fmla="*/ 4 h 95"/>
                <a:gd name="T8" fmla="*/ 29 w 67"/>
                <a:gd name="T9" fmla="*/ 0 h 95"/>
                <a:gd name="T10" fmla="*/ 29 w 67"/>
                <a:gd name="T11" fmla="*/ 0 h 95"/>
              </a:gdLst>
              <a:ahLst/>
              <a:cxnLst>
                <a:cxn ang="0">
                  <a:pos x="T0" y="T1"/>
                </a:cxn>
                <a:cxn ang="0">
                  <a:pos x="T2" y="T3"/>
                </a:cxn>
                <a:cxn ang="0">
                  <a:pos x="T4" y="T5"/>
                </a:cxn>
                <a:cxn ang="0">
                  <a:pos x="T6" y="T7"/>
                </a:cxn>
                <a:cxn ang="0">
                  <a:pos x="T8" y="T9"/>
                </a:cxn>
                <a:cxn ang="0">
                  <a:pos x="T10" y="T11"/>
                </a:cxn>
              </a:cxnLst>
              <a:rect l="0" t="0" r="r" b="b"/>
              <a:pathLst>
                <a:path w="67" h="95">
                  <a:moveTo>
                    <a:pt x="29" y="0"/>
                  </a:moveTo>
                  <a:lnTo>
                    <a:pt x="67" y="85"/>
                  </a:lnTo>
                  <a:lnTo>
                    <a:pt x="16" y="95"/>
                  </a:lnTo>
                  <a:lnTo>
                    <a:pt x="0" y="4"/>
                  </a:lnTo>
                  <a:lnTo>
                    <a:pt x="29" y="0"/>
                  </a:lnTo>
                  <a:lnTo>
                    <a:pt x="29" y="0"/>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1" name="Freeform 635"/>
            <p:cNvSpPr>
              <a:spLocks/>
            </p:cNvSpPr>
            <p:nvPr/>
          </p:nvSpPr>
          <p:spPr bwMode="auto">
            <a:xfrm>
              <a:off x="5231" y="2837"/>
              <a:ext cx="95" cy="84"/>
            </a:xfrm>
            <a:custGeom>
              <a:avLst/>
              <a:gdLst>
                <a:gd name="T0" fmla="*/ 0 w 190"/>
                <a:gd name="T1" fmla="*/ 156 h 170"/>
                <a:gd name="T2" fmla="*/ 160 w 190"/>
                <a:gd name="T3" fmla="*/ 0 h 170"/>
                <a:gd name="T4" fmla="*/ 190 w 190"/>
                <a:gd name="T5" fmla="*/ 54 h 170"/>
                <a:gd name="T6" fmla="*/ 13 w 190"/>
                <a:gd name="T7" fmla="*/ 170 h 170"/>
                <a:gd name="T8" fmla="*/ 0 w 190"/>
                <a:gd name="T9" fmla="*/ 156 h 170"/>
                <a:gd name="T10" fmla="*/ 0 w 190"/>
                <a:gd name="T11" fmla="*/ 156 h 170"/>
              </a:gdLst>
              <a:ahLst/>
              <a:cxnLst>
                <a:cxn ang="0">
                  <a:pos x="T0" y="T1"/>
                </a:cxn>
                <a:cxn ang="0">
                  <a:pos x="T2" y="T3"/>
                </a:cxn>
                <a:cxn ang="0">
                  <a:pos x="T4" y="T5"/>
                </a:cxn>
                <a:cxn ang="0">
                  <a:pos x="T6" y="T7"/>
                </a:cxn>
                <a:cxn ang="0">
                  <a:pos x="T8" y="T9"/>
                </a:cxn>
                <a:cxn ang="0">
                  <a:pos x="T10" y="T11"/>
                </a:cxn>
              </a:cxnLst>
              <a:rect l="0" t="0" r="r" b="b"/>
              <a:pathLst>
                <a:path w="190" h="170">
                  <a:moveTo>
                    <a:pt x="0" y="156"/>
                  </a:moveTo>
                  <a:lnTo>
                    <a:pt x="160" y="0"/>
                  </a:lnTo>
                  <a:lnTo>
                    <a:pt x="190" y="54"/>
                  </a:lnTo>
                  <a:lnTo>
                    <a:pt x="13" y="170"/>
                  </a:lnTo>
                  <a:lnTo>
                    <a:pt x="0" y="156"/>
                  </a:lnTo>
                  <a:lnTo>
                    <a:pt x="0" y="156"/>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2" name="Freeform 636"/>
            <p:cNvSpPr>
              <a:spLocks/>
            </p:cNvSpPr>
            <p:nvPr/>
          </p:nvSpPr>
          <p:spPr bwMode="auto">
            <a:xfrm>
              <a:off x="4317" y="3430"/>
              <a:ext cx="96" cy="49"/>
            </a:xfrm>
            <a:custGeom>
              <a:avLst/>
              <a:gdLst>
                <a:gd name="T0" fmla="*/ 185 w 193"/>
                <a:gd name="T1" fmla="*/ 0 h 99"/>
                <a:gd name="T2" fmla="*/ 0 w 193"/>
                <a:gd name="T3" fmla="*/ 57 h 99"/>
                <a:gd name="T4" fmla="*/ 40 w 193"/>
                <a:gd name="T5" fmla="*/ 99 h 99"/>
                <a:gd name="T6" fmla="*/ 193 w 193"/>
                <a:gd name="T7" fmla="*/ 15 h 99"/>
                <a:gd name="T8" fmla="*/ 185 w 193"/>
                <a:gd name="T9" fmla="*/ 0 h 99"/>
                <a:gd name="T10" fmla="*/ 185 w 193"/>
                <a:gd name="T11" fmla="*/ 0 h 99"/>
              </a:gdLst>
              <a:ahLst/>
              <a:cxnLst>
                <a:cxn ang="0">
                  <a:pos x="T0" y="T1"/>
                </a:cxn>
                <a:cxn ang="0">
                  <a:pos x="T2" y="T3"/>
                </a:cxn>
                <a:cxn ang="0">
                  <a:pos x="T4" y="T5"/>
                </a:cxn>
                <a:cxn ang="0">
                  <a:pos x="T6" y="T7"/>
                </a:cxn>
                <a:cxn ang="0">
                  <a:pos x="T8" y="T9"/>
                </a:cxn>
                <a:cxn ang="0">
                  <a:pos x="T10" y="T11"/>
                </a:cxn>
              </a:cxnLst>
              <a:rect l="0" t="0" r="r" b="b"/>
              <a:pathLst>
                <a:path w="193" h="99">
                  <a:moveTo>
                    <a:pt x="185" y="0"/>
                  </a:moveTo>
                  <a:lnTo>
                    <a:pt x="0" y="57"/>
                  </a:lnTo>
                  <a:lnTo>
                    <a:pt x="40" y="99"/>
                  </a:lnTo>
                  <a:lnTo>
                    <a:pt x="193" y="15"/>
                  </a:lnTo>
                  <a:lnTo>
                    <a:pt x="185" y="0"/>
                  </a:lnTo>
                  <a:lnTo>
                    <a:pt x="18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3" name="Freeform 637"/>
            <p:cNvSpPr>
              <a:spLocks/>
            </p:cNvSpPr>
            <p:nvPr/>
          </p:nvSpPr>
          <p:spPr bwMode="auto">
            <a:xfrm>
              <a:off x="4300" y="3494"/>
              <a:ext cx="89" cy="79"/>
            </a:xfrm>
            <a:custGeom>
              <a:avLst/>
              <a:gdLst>
                <a:gd name="T0" fmla="*/ 168 w 177"/>
                <a:gd name="T1" fmla="*/ 32 h 160"/>
                <a:gd name="T2" fmla="*/ 12 w 177"/>
                <a:gd name="T3" fmla="*/ 160 h 160"/>
                <a:gd name="T4" fmla="*/ 0 w 177"/>
                <a:gd name="T5" fmla="*/ 91 h 160"/>
                <a:gd name="T6" fmla="*/ 177 w 177"/>
                <a:gd name="T7" fmla="*/ 0 h 160"/>
                <a:gd name="T8" fmla="*/ 168 w 177"/>
                <a:gd name="T9" fmla="*/ 32 h 160"/>
                <a:gd name="T10" fmla="*/ 168 w 177"/>
                <a:gd name="T11" fmla="*/ 32 h 160"/>
              </a:gdLst>
              <a:ahLst/>
              <a:cxnLst>
                <a:cxn ang="0">
                  <a:pos x="T0" y="T1"/>
                </a:cxn>
                <a:cxn ang="0">
                  <a:pos x="T2" y="T3"/>
                </a:cxn>
                <a:cxn ang="0">
                  <a:pos x="T4" y="T5"/>
                </a:cxn>
                <a:cxn ang="0">
                  <a:pos x="T6" y="T7"/>
                </a:cxn>
                <a:cxn ang="0">
                  <a:pos x="T8" y="T9"/>
                </a:cxn>
                <a:cxn ang="0">
                  <a:pos x="T10" y="T11"/>
                </a:cxn>
              </a:cxnLst>
              <a:rect l="0" t="0" r="r" b="b"/>
              <a:pathLst>
                <a:path w="177" h="160">
                  <a:moveTo>
                    <a:pt x="168" y="32"/>
                  </a:moveTo>
                  <a:lnTo>
                    <a:pt x="12" y="160"/>
                  </a:lnTo>
                  <a:lnTo>
                    <a:pt x="0" y="91"/>
                  </a:lnTo>
                  <a:lnTo>
                    <a:pt x="177" y="0"/>
                  </a:lnTo>
                  <a:lnTo>
                    <a:pt x="168" y="32"/>
                  </a:lnTo>
                  <a:lnTo>
                    <a:pt x="168" y="32"/>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4" name="Freeform 638"/>
            <p:cNvSpPr>
              <a:spLocks/>
            </p:cNvSpPr>
            <p:nvPr/>
          </p:nvSpPr>
          <p:spPr bwMode="auto">
            <a:xfrm>
              <a:off x="4349" y="3166"/>
              <a:ext cx="83" cy="31"/>
            </a:xfrm>
            <a:custGeom>
              <a:avLst/>
              <a:gdLst>
                <a:gd name="T0" fmla="*/ 168 w 168"/>
                <a:gd name="T1" fmla="*/ 31 h 63"/>
                <a:gd name="T2" fmla="*/ 6 w 168"/>
                <a:gd name="T3" fmla="*/ 0 h 63"/>
                <a:gd name="T4" fmla="*/ 0 w 168"/>
                <a:gd name="T5" fmla="*/ 63 h 63"/>
                <a:gd name="T6" fmla="*/ 160 w 168"/>
                <a:gd name="T7" fmla="*/ 44 h 63"/>
                <a:gd name="T8" fmla="*/ 168 w 168"/>
                <a:gd name="T9" fmla="*/ 31 h 63"/>
                <a:gd name="T10" fmla="*/ 168 w 168"/>
                <a:gd name="T11" fmla="*/ 31 h 63"/>
              </a:gdLst>
              <a:ahLst/>
              <a:cxnLst>
                <a:cxn ang="0">
                  <a:pos x="T0" y="T1"/>
                </a:cxn>
                <a:cxn ang="0">
                  <a:pos x="T2" y="T3"/>
                </a:cxn>
                <a:cxn ang="0">
                  <a:pos x="T4" y="T5"/>
                </a:cxn>
                <a:cxn ang="0">
                  <a:pos x="T6" y="T7"/>
                </a:cxn>
                <a:cxn ang="0">
                  <a:pos x="T8" y="T9"/>
                </a:cxn>
                <a:cxn ang="0">
                  <a:pos x="T10" y="T11"/>
                </a:cxn>
              </a:cxnLst>
              <a:rect l="0" t="0" r="r" b="b"/>
              <a:pathLst>
                <a:path w="168" h="63">
                  <a:moveTo>
                    <a:pt x="168" y="31"/>
                  </a:moveTo>
                  <a:lnTo>
                    <a:pt x="6" y="0"/>
                  </a:lnTo>
                  <a:lnTo>
                    <a:pt x="0" y="63"/>
                  </a:lnTo>
                  <a:lnTo>
                    <a:pt x="160" y="44"/>
                  </a:lnTo>
                  <a:lnTo>
                    <a:pt x="168" y="31"/>
                  </a:lnTo>
                  <a:lnTo>
                    <a:pt x="168" y="31"/>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5" name="Freeform 639"/>
            <p:cNvSpPr>
              <a:spLocks/>
            </p:cNvSpPr>
            <p:nvPr/>
          </p:nvSpPr>
          <p:spPr bwMode="auto">
            <a:xfrm>
              <a:off x="4312" y="2879"/>
              <a:ext cx="246" cy="236"/>
            </a:xfrm>
            <a:custGeom>
              <a:avLst/>
              <a:gdLst>
                <a:gd name="T0" fmla="*/ 207 w 491"/>
                <a:gd name="T1" fmla="*/ 470 h 473"/>
                <a:gd name="T2" fmla="*/ 232 w 491"/>
                <a:gd name="T3" fmla="*/ 462 h 473"/>
                <a:gd name="T4" fmla="*/ 266 w 491"/>
                <a:gd name="T5" fmla="*/ 451 h 473"/>
                <a:gd name="T6" fmla="*/ 304 w 491"/>
                <a:gd name="T7" fmla="*/ 437 h 473"/>
                <a:gd name="T8" fmla="*/ 348 w 491"/>
                <a:gd name="T9" fmla="*/ 418 h 473"/>
                <a:gd name="T10" fmla="*/ 388 w 491"/>
                <a:gd name="T11" fmla="*/ 395 h 473"/>
                <a:gd name="T12" fmla="*/ 426 w 491"/>
                <a:gd name="T13" fmla="*/ 367 h 473"/>
                <a:gd name="T14" fmla="*/ 456 w 491"/>
                <a:gd name="T15" fmla="*/ 333 h 473"/>
                <a:gd name="T16" fmla="*/ 479 w 491"/>
                <a:gd name="T17" fmla="*/ 295 h 473"/>
                <a:gd name="T18" fmla="*/ 491 w 491"/>
                <a:gd name="T19" fmla="*/ 249 h 473"/>
                <a:gd name="T20" fmla="*/ 487 w 491"/>
                <a:gd name="T21" fmla="*/ 198 h 473"/>
                <a:gd name="T22" fmla="*/ 466 w 491"/>
                <a:gd name="T23" fmla="*/ 141 h 473"/>
                <a:gd name="T24" fmla="*/ 430 w 491"/>
                <a:gd name="T25" fmla="*/ 86 h 473"/>
                <a:gd name="T26" fmla="*/ 386 w 491"/>
                <a:gd name="T27" fmla="*/ 42 h 473"/>
                <a:gd name="T28" fmla="*/ 342 w 491"/>
                <a:gd name="T29" fmla="*/ 17 h 473"/>
                <a:gd name="T30" fmla="*/ 295 w 491"/>
                <a:gd name="T31" fmla="*/ 2 h 473"/>
                <a:gd name="T32" fmla="*/ 245 w 491"/>
                <a:gd name="T33" fmla="*/ 0 h 473"/>
                <a:gd name="T34" fmla="*/ 198 w 491"/>
                <a:gd name="T35" fmla="*/ 8 h 473"/>
                <a:gd name="T36" fmla="*/ 152 w 491"/>
                <a:gd name="T37" fmla="*/ 25 h 473"/>
                <a:gd name="T38" fmla="*/ 110 w 491"/>
                <a:gd name="T39" fmla="*/ 48 h 473"/>
                <a:gd name="T40" fmla="*/ 72 w 491"/>
                <a:gd name="T41" fmla="*/ 78 h 473"/>
                <a:gd name="T42" fmla="*/ 42 w 491"/>
                <a:gd name="T43" fmla="*/ 112 h 473"/>
                <a:gd name="T44" fmla="*/ 17 w 491"/>
                <a:gd name="T45" fmla="*/ 148 h 473"/>
                <a:gd name="T46" fmla="*/ 4 w 491"/>
                <a:gd name="T47" fmla="*/ 186 h 473"/>
                <a:gd name="T48" fmla="*/ 2 w 491"/>
                <a:gd name="T49" fmla="*/ 226 h 473"/>
                <a:gd name="T50" fmla="*/ 6 w 491"/>
                <a:gd name="T51" fmla="*/ 260 h 473"/>
                <a:gd name="T52" fmla="*/ 17 w 491"/>
                <a:gd name="T53" fmla="*/ 291 h 473"/>
                <a:gd name="T54" fmla="*/ 34 w 491"/>
                <a:gd name="T55" fmla="*/ 314 h 473"/>
                <a:gd name="T56" fmla="*/ 55 w 491"/>
                <a:gd name="T57" fmla="*/ 335 h 473"/>
                <a:gd name="T58" fmla="*/ 80 w 491"/>
                <a:gd name="T59" fmla="*/ 348 h 473"/>
                <a:gd name="T60" fmla="*/ 106 w 491"/>
                <a:gd name="T61" fmla="*/ 357 h 473"/>
                <a:gd name="T62" fmla="*/ 135 w 491"/>
                <a:gd name="T63" fmla="*/ 363 h 473"/>
                <a:gd name="T64" fmla="*/ 164 w 491"/>
                <a:gd name="T65" fmla="*/ 365 h 473"/>
                <a:gd name="T66" fmla="*/ 192 w 491"/>
                <a:gd name="T67" fmla="*/ 363 h 473"/>
                <a:gd name="T68" fmla="*/ 219 w 491"/>
                <a:gd name="T69" fmla="*/ 357 h 473"/>
                <a:gd name="T70" fmla="*/ 243 w 491"/>
                <a:gd name="T71" fmla="*/ 348 h 473"/>
                <a:gd name="T72" fmla="*/ 266 w 491"/>
                <a:gd name="T73" fmla="*/ 338 h 473"/>
                <a:gd name="T74" fmla="*/ 299 w 491"/>
                <a:gd name="T75" fmla="*/ 308 h 473"/>
                <a:gd name="T76" fmla="*/ 325 w 491"/>
                <a:gd name="T77" fmla="*/ 274 h 473"/>
                <a:gd name="T78" fmla="*/ 338 w 491"/>
                <a:gd name="T79" fmla="*/ 236 h 473"/>
                <a:gd name="T80" fmla="*/ 344 w 491"/>
                <a:gd name="T81" fmla="*/ 198 h 473"/>
                <a:gd name="T82" fmla="*/ 333 w 491"/>
                <a:gd name="T83" fmla="*/ 162 h 473"/>
                <a:gd name="T84" fmla="*/ 308 w 491"/>
                <a:gd name="T85" fmla="*/ 127 h 473"/>
                <a:gd name="T86" fmla="*/ 281 w 491"/>
                <a:gd name="T87" fmla="*/ 106 h 473"/>
                <a:gd name="T88" fmla="*/ 259 w 491"/>
                <a:gd name="T89" fmla="*/ 95 h 473"/>
                <a:gd name="T90" fmla="*/ 232 w 491"/>
                <a:gd name="T91" fmla="*/ 89 h 473"/>
                <a:gd name="T92" fmla="*/ 196 w 491"/>
                <a:gd name="T93" fmla="*/ 95 h 473"/>
                <a:gd name="T94" fmla="*/ 165 w 491"/>
                <a:gd name="T95" fmla="*/ 116 h 473"/>
                <a:gd name="T96" fmla="*/ 143 w 491"/>
                <a:gd name="T97" fmla="*/ 141 h 473"/>
                <a:gd name="T98" fmla="*/ 125 w 491"/>
                <a:gd name="T99" fmla="*/ 167 h 473"/>
                <a:gd name="T100" fmla="*/ 245 w 491"/>
                <a:gd name="T101" fmla="*/ 297 h 473"/>
                <a:gd name="T102" fmla="*/ 177 w 491"/>
                <a:gd name="T103" fmla="*/ 42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1" h="473">
                  <a:moveTo>
                    <a:pt x="190" y="473"/>
                  </a:moveTo>
                  <a:lnTo>
                    <a:pt x="190" y="473"/>
                  </a:lnTo>
                  <a:lnTo>
                    <a:pt x="194" y="472"/>
                  </a:lnTo>
                  <a:lnTo>
                    <a:pt x="200" y="472"/>
                  </a:lnTo>
                  <a:lnTo>
                    <a:pt x="207" y="470"/>
                  </a:lnTo>
                  <a:lnTo>
                    <a:pt x="211" y="468"/>
                  </a:lnTo>
                  <a:lnTo>
                    <a:pt x="215" y="466"/>
                  </a:lnTo>
                  <a:lnTo>
                    <a:pt x="221" y="464"/>
                  </a:lnTo>
                  <a:lnTo>
                    <a:pt x="226" y="464"/>
                  </a:lnTo>
                  <a:lnTo>
                    <a:pt x="232" y="462"/>
                  </a:lnTo>
                  <a:lnTo>
                    <a:pt x="238" y="460"/>
                  </a:lnTo>
                  <a:lnTo>
                    <a:pt x="245" y="458"/>
                  </a:lnTo>
                  <a:lnTo>
                    <a:pt x="253" y="456"/>
                  </a:lnTo>
                  <a:lnTo>
                    <a:pt x="259" y="454"/>
                  </a:lnTo>
                  <a:lnTo>
                    <a:pt x="266" y="451"/>
                  </a:lnTo>
                  <a:lnTo>
                    <a:pt x="274" y="449"/>
                  </a:lnTo>
                  <a:lnTo>
                    <a:pt x="281" y="447"/>
                  </a:lnTo>
                  <a:lnTo>
                    <a:pt x="289" y="443"/>
                  </a:lnTo>
                  <a:lnTo>
                    <a:pt x="297" y="441"/>
                  </a:lnTo>
                  <a:lnTo>
                    <a:pt x="304" y="437"/>
                  </a:lnTo>
                  <a:lnTo>
                    <a:pt x="314" y="434"/>
                  </a:lnTo>
                  <a:lnTo>
                    <a:pt x="321" y="430"/>
                  </a:lnTo>
                  <a:lnTo>
                    <a:pt x="331" y="426"/>
                  </a:lnTo>
                  <a:lnTo>
                    <a:pt x="338" y="422"/>
                  </a:lnTo>
                  <a:lnTo>
                    <a:pt x="348" y="418"/>
                  </a:lnTo>
                  <a:lnTo>
                    <a:pt x="356" y="415"/>
                  </a:lnTo>
                  <a:lnTo>
                    <a:pt x="363" y="409"/>
                  </a:lnTo>
                  <a:lnTo>
                    <a:pt x="373" y="405"/>
                  </a:lnTo>
                  <a:lnTo>
                    <a:pt x="380" y="401"/>
                  </a:lnTo>
                  <a:lnTo>
                    <a:pt x="388" y="395"/>
                  </a:lnTo>
                  <a:lnTo>
                    <a:pt x="395" y="390"/>
                  </a:lnTo>
                  <a:lnTo>
                    <a:pt x="403" y="384"/>
                  </a:lnTo>
                  <a:lnTo>
                    <a:pt x="411" y="380"/>
                  </a:lnTo>
                  <a:lnTo>
                    <a:pt x="418" y="373"/>
                  </a:lnTo>
                  <a:lnTo>
                    <a:pt x="426" y="367"/>
                  </a:lnTo>
                  <a:lnTo>
                    <a:pt x="432" y="361"/>
                  </a:lnTo>
                  <a:lnTo>
                    <a:pt x="439" y="356"/>
                  </a:lnTo>
                  <a:lnTo>
                    <a:pt x="445" y="348"/>
                  </a:lnTo>
                  <a:lnTo>
                    <a:pt x="451" y="340"/>
                  </a:lnTo>
                  <a:lnTo>
                    <a:pt x="456" y="333"/>
                  </a:lnTo>
                  <a:lnTo>
                    <a:pt x="462" y="327"/>
                  </a:lnTo>
                  <a:lnTo>
                    <a:pt x="468" y="318"/>
                  </a:lnTo>
                  <a:lnTo>
                    <a:pt x="472" y="310"/>
                  </a:lnTo>
                  <a:lnTo>
                    <a:pt x="475" y="302"/>
                  </a:lnTo>
                  <a:lnTo>
                    <a:pt x="479" y="295"/>
                  </a:lnTo>
                  <a:lnTo>
                    <a:pt x="483" y="285"/>
                  </a:lnTo>
                  <a:lnTo>
                    <a:pt x="485" y="278"/>
                  </a:lnTo>
                  <a:lnTo>
                    <a:pt x="487" y="268"/>
                  </a:lnTo>
                  <a:lnTo>
                    <a:pt x="489" y="260"/>
                  </a:lnTo>
                  <a:lnTo>
                    <a:pt x="491" y="249"/>
                  </a:lnTo>
                  <a:lnTo>
                    <a:pt x="491" y="240"/>
                  </a:lnTo>
                  <a:lnTo>
                    <a:pt x="491" y="230"/>
                  </a:lnTo>
                  <a:lnTo>
                    <a:pt x="491" y="221"/>
                  </a:lnTo>
                  <a:lnTo>
                    <a:pt x="489" y="209"/>
                  </a:lnTo>
                  <a:lnTo>
                    <a:pt x="487" y="198"/>
                  </a:lnTo>
                  <a:lnTo>
                    <a:pt x="485" y="188"/>
                  </a:lnTo>
                  <a:lnTo>
                    <a:pt x="481" y="177"/>
                  </a:lnTo>
                  <a:lnTo>
                    <a:pt x="475" y="165"/>
                  </a:lnTo>
                  <a:lnTo>
                    <a:pt x="472" y="154"/>
                  </a:lnTo>
                  <a:lnTo>
                    <a:pt x="466" y="141"/>
                  </a:lnTo>
                  <a:lnTo>
                    <a:pt x="460" y="129"/>
                  </a:lnTo>
                  <a:lnTo>
                    <a:pt x="453" y="116"/>
                  </a:lnTo>
                  <a:lnTo>
                    <a:pt x="445" y="106"/>
                  </a:lnTo>
                  <a:lnTo>
                    <a:pt x="437" y="95"/>
                  </a:lnTo>
                  <a:lnTo>
                    <a:pt x="430" y="86"/>
                  </a:lnTo>
                  <a:lnTo>
                    <a:pt x="420" y="74"/>
                  </a:lnTo>
                  <a:lnTo>
                    <a:pt x="413" y="67"/>
                  </a:lnTo>
                  <a:lnTo>
                    <a:pt x="403" y="57"/>
                  </a:lnTo>
                  <a:lnTo>
                    <a:pt x="395" y="49"/>
                  </a:lnTo>
                  <a:lnTo>
                    <a:pt x="386" y="42"/>
                  </a:lnTo>
                  <a:lnTo>
                    <a:pt x="378" y="36"/>
                  </a:lnTo>
                  <a:lnTo>
                    <a:pt x="369" y="30"/>
                  </a:lnTo>
                  <a:lnTo>
                    <a:pt x="361" y="25"/>
                  </a:lnTo>
                  <a:lnTo>
                    <a:pt x="352" y="21"/>
                  </a:lnTo>
                  <a:lnTo>
                    <a:pt x="342" y="17"/>
                  </a:lnTo>
                  <a:lnTo>
                    <a:pt x="333" y="13"/>
                  </a:lnTo>
                  <a:lnTo>
                    <a:pt x="323" y="10"/>
                  </a:lnTo>
                  <a:lnTo>
                    <a:pt x="314" y="6"/>
                  </a:lnTo>
                  <a:lnTo>
                    <a:pt x="304" y="4"/>
                  </a:lnTo>
                  <a:lnTo>
                    <a:pt x="295" y="2"/>
                  </a:lnTo>
                  <a:lnTo>
                    <a:pt x="285" y="2"/>
                  </a:lnTo>
                  <a:lnTo>
                    <a:pt x="274" y="0"/>
                  </a:lnTo>
                  <a:lnTo>
                    <a:pt x="266" y="0"/>
                  </a:lnTo>
                  <a:lnTo>
                    <a:pt x="255" y="0"/>
                  </a:lnTo>
                  <a:lnTo>
                    <a:pt x="245" y="0"/>
                  </a:lnTo>
                  <a:lnTo>
                    <a:pt x="236" y="0"/>
                  </a:lnTo>
                  <a:lnTo>
                    <a:pt x="226" y="2"/>
                  </a:lnTo>
                  <a:lnTo>
                    <a:pt x="217" y="4"/>
                  </a:lnTo>
                  <a:lnTo>
                    <a:pt x="207" y="6"/>
                  </a:lnTo>
                  <a:lnTo>
                    <a:pt x="198" y="8"/>
                  </a:lnTo>
                  <a:lnTo>
                    <a:pt x="188" y="11"/>
                  </a:lnTo>
                  <a:lnTo>
                    <a:pt x="181" y="13"/>
                  </a:lnTo>
                  <a:lnTo>
                    <a:pt x="171" y="17"/>
                  </a:lnTo>
                  <a:lnTo>
                    <a:pt x="162" y="21"/>
                  </a:lnTo>
                  <a:lnTo>
                    <a:pt x="152" y="25"/>
                  </a:lnTo>
                  <a:lnTo>
                    <a:pt x="143" y="29"/>
                  </a:lnTo>
                  <a:lnTo>
                    <a:pt x="135" y="32"/>
                  </a:lnTo>
                  <a:lnTo>
                    <a:pt x="125" y="38"/>
                  </a:lnTo>
                  <a:lnTo>
                    <a:pt x="118" y="42"/>
                  </a:lnTo>
                  <a:lnTo>
                    <a:pt x="110" y="48"/>
                  </a:lnTo>
                  <a:lnTo>
                    <a:pt x="103" y="53"/>
                  </a:lnTo>
                  <a:lnTo>
                    <a:pt x="95" y="59"/>
                  </a:lnTo>
                  <a:lnTo>
                    <a:pt x="86" y="67"/>
                  </a:lnTo>
                  <a:lnTo>
                    <a:pt x="80" y="70"/>
                  </a:lnTo>
                  <a:lnTo>
                    <a:pt x="72" y="78"/>
                  </a:lnTo>
                  <a:lnTo>
                    <a:pt x="67" y="84"/>
                  </a:lnTo>
                  <a:lnTo>
                    <a:pt x="59" y="91"/>
                  </a:lnTo>
                  <a:lnTo>
                    <a:pt x="53" y="99"/>
                  </a:lnTo>
                  <a:lnTo>
                    <a:pt x="48" y="106"/>
                  </a:lnTo>
                  <a:lnTo>
                    <a:pt x="42" y="112"/>
                  </a:lnTo>
                  <a:lnTo>
                    <a:pt x="36" y="120"/>
                  </a:lnTo>
                  <a:lnTo>
                    <a:pt x="32" y="127"/>
                  </a:lnTo>
                  <a:lnTo>
                    <a:pt x="27" y="135"/>
                  </a:lnTo>
                  <a:lnTo>
                    <a:pt x="23" y="141"/>
                  </a:lnTo>
                  <a:lnTo>
                    <a:pt x="17" y="148"/>
                  </a:lnTo>
                  <a:lnTo>
                    <a:pt x="13" y="156"/>
                  </a:lnTo>
                  <a:lnTo>
                    <a:pt x="11" y="165"/>
                  </a:lnTo>
                  <a:lnTo>
                    <a:pt x="8" y="171"/>
                  </a:lnTo>
                  <a:lnTo>
                    <a:pt x="6" y="181"/>
                  </a:lnTo>
                  <a:lnTo>
                    <a:pt x="4" y="186"/>
                  </a:lnTo>
                  <a:lnTo>
                    <a:pt x="4" y="196"/>
                  </a:lnTo>
                  <a:lnTo>
                    <a:pt x="0" y="203"/>
                  </a:lnTo>
                  <a:lnTo>
                    <a:pt x="0" y="211"/>
                  </a:lnTo>
                  <a:lnTo>
                    <a:pt x="0" y="219"/>
                  </a:lnTo>
                  <a:lnTo>
                    <a:pt x="2" y="226"/>
                  </a:lnTo>
                  <a:lnTo>
                    <a:pt x="2" y="234"/>
                  </a:lnTo>
                  <a:lnTo>
                    <a:pt x="2" y="241"/>
                  </a:lnTo>
                  <a:lnTo>
                    <a:pt x="4" y="249"/>
                  </a:lnTo>
                  <a:lnTo>
                    <a:pt x="4" y="255"/>
                  </a:lnTo>
                  <a:lnTo>
                    <a:pt x="6" y="260"/>
                  </a:lnTo>
                  <a:lnTo>
                    <a:pt x="8" y="268"/>
                  </a:lnTo>
                  <a:lnTo>
                    <a:pt x="9" y="274"/>
                  </a:lnTo>
                  <a:lnTo>
                    <a:pt x="13" y="280"/>
                  </a:lnTo>
                  <a:lnTo>
                    <a:pt x="15" y="285"/>
                  </a:lnTo>
                  <a:lnTo>
                    <a:pt x="17" y="291"/>
                  </a:lnTo>
                  <a:lnTo>
                    <a:pt x="21" y="295"/>
                  </a:lnTo>
                  <a:lnTo>
                    <a:pt x="25" y="300"/>
                  </a:lnTo>
                  <a:lnTo>
                    <a:pt x="27" y="306"/>
                  </a:lnTo>
                  <a:lnTo>
                    <a:pt x="30" y="310"/>
                  </a:lnTo>
                  <a:lnTo>
                    <a:pt x="34" y="314"/>
                  </a:lnTo>
                  <a:lnTo>
                    <a:pt x="38" y="319"/>
                  </a:lnTo>
                  <a:lnTo>
                    <a:pt x="42" y="321"/>
                  </a:lnTo>
                  <a:lnTo>
                    <a:pt x="46" y="327"/>
                  </a:lnTo>
                  <a:lnTo>
                    <a:pt x="51" y="331"/>
                  </a:lnTo>
                  <a:lnTo>
                    <a:pt x="55" y="335"/>
                  </a:lnTo>
                  <a:lnTo>
                    <a:pt x="61" y="337"/>
                  </a:lnTo>
                  <a:lnTo>
                    <a:pt x="65" y="340"/>
                  </a:lnTo>
                  <a:lnTo>
                    <a:pt x="70" y="342"/>
                  </a:lnTo>
                  <a:lnTo>
                    <a:pt x="74" y="346"/>
                  </a:lnTo>
                  <a:lnTo>
                    <a:pt x="80" y="348"/>
                  </a:lnTo>
                  <a:lnTo>
                    <a:pt x="84" y="350"/>
                  </a:lnTo>
                  <a:lnTo>
                    <a:pt x="89" y="352"/>
                  </a:lnTo>
                  <a:lnTo>
                    <a:pt x="95" y="354"/>
                  </a:lnTo>
                  <a:lnTo>
                    <a:pt x="101" y="356"/>
                  </a:lnTo>
                  <a:lnTo>
                    <a:pt x="106" y="357"/>
                  </a:lnTo>
                  <a:lnTo>
                    <a:pt x="112" y="359"/>
                  </a:lnTo>
                  <a:lnTo>
                    <a:pt x="118" y="361"/>
                  </a:lnTo>
                  <a:lnTo>
                    <a:pt x="124" y="361"/>
                  </a:lnTo>
                  <a:lnTo>
                    <a:pt x="129" y="363"/>
                  </a:lnTo>
                  <a:lnTo>
                    <a:pt x="135" y="363"/>
                  </a:lnTo>
                  <a:lnTo>
                    <a:pt x="141" y="363"/>
                  </a:lnTo>
                  <a:lnTo>
                    <a:pt x="146" y="363"/>
                  </a:lnTo>
                  <a:lnTo>
                    <a:pt x="152" y="363"/>
                  </a:lnTo>
                  <a:lnTo>
                    <a:pt x="158" y="363"/>
                  </a:lnTo>
                  <a:lnTo>
                    <a:pt x="164" y="365"/>
                  </a:lnTo>
                  <a:lnTo>
                    <a:pt x="169" y="363"/>
                  </a:lnTo>
                  <a:lnTo>
                    <a:pt x="175" y="363"/>
                  </a:lnTo>
                  <a:lnTo>
                    <a:pt x="181" y="363"/>
                  </a:lnTo>
                  <a:lnTo>
                    <a:pt x="186" y="363"/>
                  </a:lnTo>
                  <a:lnTo>
                    <a:pt x="192" y="363"/>
                  </a:lnTo>
                  <a:lnTo>
                    <a:pt x="198" y="361"/>
                  </a:lnTo>
                  <a:lnTo>
                    <a:pt x="202" y="361"/>
                  </a:lnTo>
                  <a:lnTo>
                    <a:pt x="209" y="359"/>
                  </a:lnTo>
                  <a:lnTo>
                    <a:pt x="213" y="359"/>
                  </a:lnTo>
                  <a:lnTo>
                    <a:pt x="219" y="357"/>
                  </a:lnTo>
                  <a:lnTo>
                    <a:pt x="224" y="356"/>
                  </a:lnTo>
                  <a:lnTo>
                    <a:pt x="230" y="356"/>
                  </a:lnTo>
                  <a:lnTo>
                    <a:pt x="234" y="352"/>
                  </a:lnTo>
                  <a:lnTo>
                    <a:pt x="238" y="350"/>
                  </a:lnTo>
                  <a:lnTo>
                    <a:pt x="243" y="348"/>
                  </a:lnTo>
                  <a:lnTo>
                    <a:pt x="249" y="348"/>
                  </a:lnTo>
                  <a:lnTo>
                    <a:pt x="253" y="344"/>
                  </a:lnTo>
                  <a:lnTo>
                    <a:pt x="257" y="342"/>
                  </a:lnTo>
                  <a:lnTo>
                    <a:pt x="262" y="340"/>
                  </a:lnTo>
                  <a:lnTo>
                    <a:pt x="266" y="338"/>
                  </a:lnTo>
                  <a:lnTo>
                    <a:pt x="274" y="333"/>
                  </a:lnTo>
                  <a:lnTo>
                    <a:pt x="281" y="327"/>
                  </a:lnTo>
                  <a:lnTo>
                    <a:pt x="287" y="321"/>
                  </a:lnTo>
                  <a:lnTo>
                    <a:pt x="293" y="314"/>
                  </a:lnTo>
                  <a:lnTo>
                    <a:pt x="299" y="308"/>
                  </a:lnTo>
                  <a:lnTo>
                    <a:pt x="304" y="302"/>
                  </a:lnTo>
                  <a:lnTo>
                    <a:pt x="310" y="295"/>
                  </a:lnTo>
                  <a:lnTo>
                    <a:pt x="316" y="287"/>
                  </a:lnTo>
                  <a:lnTo>
                    <a:pt x="319" y="281"/>
                  </a:lnTo>
                  <a:lnTo>
                    <a:pt x="325" y="274"/>
                  </a:lnTo>
                  <a:lnTo>
                    <a:pt x="327" y="266"/>
                  </a:lnTo>
                  <a:lnTo>
                    <a:pt x="331" y="259"/>
                  </a:lnTo>
                  <a:lnTo>
                    <a:pt x="335" y="251"/>
                  </a:lnTo>
                  <a:lnTo>
                    <a:pt x="337" y="243"/>
                  </a:lnTo>
                  <a:lnTo>
                    <a:pt x="338" y="236"/>
                  </a:lnTo>
                  <a:lnTo>
                    <a:pt x="340" y="228"/>
                  </a:lnTo>
                  <a:lnTo>
                    <a:pt x="342" y="221"/>
                  </a:lnTo>
                  <a:lnTo>
                    <a:pt x="344" y="213"/>
                  </a:lnTo>
                  <a:lnTo>
                    <a:pt x="344" y="205"/>
                  </a:lnTo>
                  <a:lnTo>
                    <a:pt x="344" y="198"/>
                  </a:lnTo>
                  <a:lnTo>
                    <a:pt x="342" y="190"/>
                  </a:lnTo>
                  <a:lnTo>
                    <a:pt x="340" y="183"/>
                  </a:lnTo>
                  <a:lnTo>
                    <a:pt x="338" y="175"/>
                  </a:lnTo>
                  <a:lnTo>
                    <a:pt x="337" y="167"/>
                  </a:lnTo>
                  <a:lnTo>
                    <a:pt x="333" y="162"/>
                  </a:lnTo>
                  <a:lnTo>
                    <a:pt x="331" y="154"/>
                  </a:lnTo>
                  <a:lnTo>
                    <a:pt x="325" y="146"/>
                  </a:lnTo>
                  <a:lnTo>
                    <a:pt x="319" y="141"/>
                  </a:lnTo>
                  <a:lnTo>
                    <a:pt x="316" y="133"/>
                  </a:lnTo>
                  <a:lnTo>
                    <a:pt x="308" y="127"/>
                  </a:lnTo>
                  <a:lnTo>
                    <a:pt x="300" y="120"/>
                  </a:lnTo>
                  <a:lnTo>
                    <a:pt x="295" y="116"/>
                  </a:lnTo>
                  <a:lnTo>
                    <a:pt x="289" y="112"/>
                  </a:lnTo>
                  <a:lnTo>
                    <a:pt x="285" y="108"/>
                  </a:lnTo>
                  <a:lnTo>
                    <a:pt x="281" y="106"/>
                  </a:lnTo>
                  <a:lnTo>
                    <a:pt x="278" y="105"/>
                  </a:lnTo>
                  <a:lnTo>
                    <a:pt x="272" y="101"/>
                  </a:lnTo>
                  <a:lnTo>
                    <a:pt x="268" y="99"/>
                  </a:lnTo>
                  <a:lnTo>
                    <a:pt x="262" y="97"/>
                  </a:lnTo>
                  <a:lnTo>
                    <a:pt x="259" y="95"/>
                  </a:lnTo>
                  <a:lnTo>
                    <a:pt x="253" y="93"/>
                  </a:lnTo>
                  <a:lnTo>
                    <a:pt x="249" y="93"/>
                  </a:lnTo>
                  <a:lnTo>
                    <a:pt x="245" y="91"/>
                  </a:lnTo>
                  <a:lnTo>
                    <a:pt x="241" y="91"/>
                  </a:lnTo>
                  <a:lnTo>
                    <a:pt x="232" y="89"/>
                  </a:lnTo>
                  <a:lnTo>
                    <a:pt x="224" y="89"/>
                  </a:lnTo>
                  <a:lnTo>
                    <a:pt x="217" y="89"/>
                  </a:lnTo>
                  <a:lnTo>
                    <a:pt x="209" y="91"/>
                  </a:lnTo>
                  <a:lnTo>
                    <a:pt x="202" y="93"/>
                  </a:lnTo>
                  <a:lnTo>
                    <a:pt x="196" y="95"/>
                  </a:lnTo>
                  <a:lnTo>
                    <a:pt x="188" y="99"/>
                  </a:lnTo>
                  <a:lnTo>
                    <a:pt x="183" y="103"/>
                  </a:lnTo>
                  <a:lnTo>
                    <a:pt x="177" y="106"/>
                  </a:lnTo>
                  <a:lnTo>
                    <a:pt x="171" y="112"/>
                  </a:lnTo>
                  <a:lnTo>
                    <a:pt x="165" y="116"/>
                  </a:lnTo>
                  <a:lnTo>
                    <a:pt x="162" y="122"/>
                  </a:lnTo>
                  <a:lnTo>
                    <a:pt x="156" y="126"/>
                  </a:lnTo>
                  <a:lnTo>
                    <a:pt x="152" y="131"/>
                  </a:lnTo>
                  <a:lnTo>
                    <a:pt x="146" y="135"/>
                  </a:lnTo>
                  <a:lnTo>
                    <a:pt x="143" y="141"/>
                  </a:lnTo>
                  <a:lnTo>
                    <a:pt x="139" y="145"/>
                  </a:lnTo>
                  <a:lnTo>
                    <a:pt x="135" y="150"/>
                  </a:lnTo>
                  <a:lnTo>
                    <a:pt x="133" y="154"/>
                  </a:lnTo>
                  <a:lnTo>
                    <a:pt x="131" y="160"/>
                  </a:lnTo>
                  <a:lnTo>
                    <a:pt x="125" y="167"/>
                  </a:lnTo>
                  <a:lnTo>
                    <a:pt x="124" y="173"/>
                  </a:lnTo>
                  <a:lnTo>
                    <a:pt x="120" y="179"/>
                  </a:lnTo>
                  <a:lnTo>
                    <a:pt x="120" y="181"/>
                  </a:lnTo>
                  <a:lnTo>
                    <a:pt x="274" y="162"/>
                  </a:lnTo>
                  <a:lnTo>
                    <a:pt x="245" y="297"/>
                  </a:lnTo>
                  <a:lnTo>
                    <a:pt x="70" y="289"/>
                  </a:lnTo>
                  <a:lnTo>
                    <a:pt x="106" y="84"/>
                  </a:lnTo>
                  <a:lnTo>
                    <a:pt x="319" y="49"/>
                  </a:lnTo>
                  <a:lnTo>
                    <a:pt x="395" y="331"/>
                  </a:lnTo>
                  <a:lnTo>
                    <a:pt x="177" y="420"/>
                  </a:lnTo>
                  <a:lnTo>
                    <a:pt x="190" y="473"/>
                  </a:lnTo>
                  <a:lnTo>
                    <a:pt x="190" y="473"/>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6" name="Freeform 640"/>
            <p:cNvSpPr>
              <a:spLocks/>
            </p:cNvSpPr>
            <p:nvPr/>
          </p:nvSpPr>
          <p:spPr bwMode="auto">
            <a:xfrm>
              <a:off x="5265" y="3740"/>
              <a:ext cx="76" cy="66"/>
            </a:xfrm>
            <a:custGeom>
              <a:avLst/>
              <a:gdLst>
                <a:gd name="T0" fmla="*/ 6 w 152"/>
                <a:gd name="T1" fmla="*/ 0 h 133"/>
                <a:gd name="T2" fmla="*/ 152 w 152"/>
                <a:gd name="T3" fmla="*/ 78 h 133"/>
                <a:gd name="T4" fmla="*/ 116 w 152"/>
                <a:gd name="T5" fmla="*/ 133 h 133"/>
                <a:gd name="T6" fmla="*/ 0 w 152"/>
                <a:gd name="T7" fmla="*/ 28 h 133"/>
                <a:gd name="T8" fmla="*/ 6 w 152"/>
                <a:gd name="T9" fmla="*/ 0 h 133"/>
                <a:gd name="T10" fmla="*/ 6 w 152"/>
                <a:gd name="T11" fmla="*/ 0 h 133"/>
              </a:gdLst>
              <a:ahLst/>
              <a:cxnLst>
                <a:cxn ang="0">
                  <a:pos x="T0" y="T1"/>
                </a:cxn>
                <a:cxn ang="0">
                  <a:pos x="T2" y="T3"/>
                </a:cxn>
                <a:cxn ang="0">
                  <a:pos x="T4" y="T5"/>
                </a:cxn>
                <a:cxn ang="0">
                  <a:pos x="T6" y="T7"/>
                </a:cxn>
                <a:cxn ang="0">
                  <a:pos x="T8" y="T9"/>
                </a:cxn>
                <a:cxn ang="0">
                  <a:pos x="T10" y="T11"/>
                </a:cxn>
              </a:cxnLst>
              <a:rect l="0" t="0" r="r" b="b"/>
              <a:pathLst>
                <a:path w="152" h="133">
                  <a:moveTo>
                    <a:pt x="6" y="0"/>
                  </a:moveTo>
                  <a:lnTo>
                    <a:pt x="152" y="78"/>
                  </a:lnTo>
                  <a:lnTo>
                    <a:pt x="116" y="133"/>
                  </a:lnTo>
                  <a:lnTo>
                    <a:pt x="0" y="28"/>
                  </a:lnTo>
                  <a:lnTo>
                    <a:pt x="6" y="0"/>
                  </a:lnTo>
                  <a:lnTo>
                    <a:pt x="6" y="0"/>
                  </a:lnTo>
                  <a:close/>
                </a:path>
              </a:pathLst>
            </a:custGeom>
            <a:solidFill>
              <a:srgbClr val="DBDEA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7" name="Freeform 641"/>
            <p:cNvSpPr>
              <a:spLocks/>
            </p:cNvSpPr>
            <p:nvPr/>
          </p:nvSpPr>
          <p:spPr bwMode="auto">
            <a:xfrm>
              <a:off x="4557" y="2846"/>
              <a:ext cx="61" cy="66"/>
            </a:xfrm>
            <a:custGeom>
              <a:avLst/>
              <a:gdLst>
                <a:gd name="T0" fmla="*/ 0 w 121"/>
                <a:gd name="T1" fmla="*/ 36 h 132"/>
                <a:gd name="T2" fmla="*/ 121 w 121"/>
                <a:gd name="T3" fmla="*/ 132 h 132"/>
                <a:gd name="T4" fmla="*/ 118 w 121"/>
                <a:gd name="T5" fmla="*/ 107 h 132"/>
                <a:gd name="T6" fmla="*/ 40 w 121"/>
                <a:gd name="T7" fmla="*/ 0 h 132"/>
                <a:gd name="T8" fmla="*/ 0 w 121"/>
                <a:gd name="T9" fmla="*/ 36 h 132"/>
                <a:gd name="T10" fmla="*/ 0 w 121"/>
                <a:gd name="T11" fmla="*/ 36 h 132"/>
              </a:gdLst>
              <a:ahLst/>
              <a:cxnLst>
                <a:cxn ang="0">
                  <a:pos x="T0" y="T1"/>
                </a:cxn>
                <a:cxn ang="0">
                  <a:pos x="T2" y="T3"/>
                </a:cxn>
                <a:cxn ang="0">
                  <a:pos x="T4" y="T5"/>
                </a:cxn>
                <a:cxn ang="0">
                  <a:pos x="T6" y="T7"/>
                </a:cxn>
                <a:cxn ang="0">
                  <a:pos x="T8" y="T9"/>
                </a:cxn>
                <a:cxn ang="0">
                  <a:pos x="T10" y="T11"/>
                </a:cxn>
              </a:cxnLst>
              <a:rect l="0" t="0" r="r" b="b"/>
              <a:pathLst>
                <a:path w="121" h="132">
                  <a:moveTo>
                    <a:pt x="0" y="36"/>
                  </a:moveTo>
                  <a:lnTo>
                    <a:pt x="121" y="132"/>
                  </a:lnTo>
                  <a:lnTo>
                    <a:pt x="118" y="107"/>
                  </a:lnTo>
                  <a:lnTo>
                    <a:pt x="40" y="0"/>
                  </a:lnTo>
                  <a:lnTo>
                    <a:pt x="0" y="36"/>
                  </a:lnTo>
                  <a:lnTo>
                    <a:pt x="0" y="36"/>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8" name="Freeform 642"/>
            <p:cNvSpPr>
              <a:spLocks/>
            </p:cNvSpPr>
            <p:nvPr/>
          </p:nvSpPr>
          <p:spPr bwMode="auto">
            <a:xfrm>
              <a:off x="4518" y="3746"/>
              <a:ext cx="84" cy="64"/>
            </a:xfrm>
            <a:custGeom>
              <a:avLst/>
              <a:gdLst>
                <a:gd name="T0" fmla="*/ 0 w 167"/>
                <a:gd name="T1" fmla="*/ 108 h 127"/>
                <a:gd name="T2" fmla="*/ 137 w 167"/>
                <a:gd name="T3" fmla="*/ 9 h 127"/>
                <a:gd name="T4" fmla="*/ 167 w 167"/>
                <a:gd name="T5" fmla="*/ 0 h 127"/>
                <a:gd name="T6" fmla="*/ 49 w 167"/>
                <a:gd name="T7" fmla="*/ 127 h 127"/>
                <a:gd name="T8" fmla="*/ 0 w 167"/>
                <a:gd name="T9" fmla="*/ 108 h 127"/>
                <a:gd name="T10" fmla="*/ 0 w 167"/>
                <a:gd name="T11" fmla="*/ 108 h 127"/>
              </a:gdLst>
              <a:ahLst/>
              <a:cxnLst>
                <a:cxn ang="0">
                  <a:pos x="T0" y="T1"/>
                </a:cxn>
                <a:cxn ang="0">
                  <a:pos x="T2" y="T3"/>
                </a:cxn>
                <a:cxn ang="0">
                  <a:pos x="T4" y="T5"/>
                </a:cxn>
                <a:cxn ang="0">
                  <a:pos x="T6" y="T7"/>
                </a:cxn>
                <a:cxn ang="0">
                  <a:pos x="T8" y="T9"/>
                </a:cxn>
                <a:cxn ang="0">
                  <a:pos x="T10" y="T11"/>
                </a:cxn>
              </a:cxnLst>
              <a:rect l="0" t="0" r="r" b="b"/>
              <a:pathLst>
                <a:path w="167" h="127">
                  <a:moveTo>
                    <a:pt x="0" y="108"/>
                  </a:moveTo>
                  <a:lnTo>
                    <a:pt x="137" y="9"/>
                  </a:lnTo>
                  <a:lnTo>
                    <a:pt x="167" y="0"/>
                  </a:lnTo>
                  <a:lnTo>
                    <a:pt x="49" y="127"/>
                  </a:lnTo>
                  <a:lnTo>
                    <a:pt x="0" y="108"/>
                  </a:lnTo>
                  <a:lnTo>
                    <a:pt x="0" y="108"/>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79" name="Freeform 643"/>
            <p:cNvSpPr>
              <a:spLocks/>
            </p:cNvSpPr>
            <p:nvPr/>
          </p:nvSpPr>
          <p:spPr bwMode="auto">
            <a:xfrm>
              <a:off x="5255" y="3194"/>
              <a:ext cx="97" cy="36"/>
            </a:xfrm>
            <a:custGeom>
              <a:avLst/>
              <a:gdLst>
                <a:gd name="T0" fmla="*/ 189 w 194"/>
                <a:gd name="T1" fmla="*/ 72 h 72"/>
                <a:gd name="T2" fmla="*/ 0 w 194"/>
                <a:gd name="T3" fmla="*/ 34 h 72"/>
                <a:gd name="T4" fmla="*/ 0 w 194"/>
                <a:gd name="T5" fmla="*/ 0 h 72"/>
                <a:gd name="T6" fmla="*/ 194 w 194"/>
                <a:gd name="T7" fmla="*/ 6 h 72"/>
                <a:gd name="T8" fmla="*/ 189 w 194"/>
                <a:gd name="T9" fmla="*/ 72 h 72"/>
                <a:gd name="T10" fmla="*/ 189 w 194"/>
                <a:gd name="T11" fmla="*/ 72 h 72"/>
              </a:gdLst>
              <a:ahLst/>
              <a:cxnLst>
                <a:cxn ang="0">
                  <a:pos x="T0" y="T1"/>
                </a:cxn>
                <a:cxn ang="0">
                  <a:pos x="T2" y="T3"/>
                </a:cxn>
                <a:cxn ang="0">
                  <a:pos x="T4" y="T5"/>
                </a:cxn>
                <a:cxn ang="0">
                  <a:pos x="T6" y="T7"/>
                </a:cxn>
                <a:cxn ang="0">
                  <a:pos x="T8" y="T9"/>
                </a:cxn>
                <a:cxn ang="0">
                  <a:pos x="T10" y="T11"/>
                </a:cxn>
              </a:cxnLst>
              <a:rect l="0" t="0" r="r" b="b"/>
              <a:pathLst>
                <a:path w="194" h="72">
                  <a:moveTo>
                    <a:pt x="189" y="72"/>
                  </a:moveTo>
                  <a:lnTo>
                    <a:pt x="0" y="34"/>
                  </a:lnTo>
                  <a:lnTo>
                    <a:pt x="0" y="0"/>
                  </a:lnTo>
                  <a:lnTo>
                    <a:pt x="194" y="6"/>
                  </a:lnTo>
                  <a:lnTo>
                    <a:pt x="189" y="72"/>
                  </a:lnTo>
                  <a:lnTo>
                    <a:pt x="189" y="72"/>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0" name="Freeform 644"/>
            <p:cNvSpPr>
              <a:spLocks/>
            </p:cNvSpPr>
            <p:nvPr/>
          </p:nvSpPr>
          <p:spPr bwMode="auto">
            <a:xfrm>
              <a:off x="5193" y="3521"/>
              <a:ext cx="191" cy="190"/>
            </a:xfrm>
            <a:custGeom>
              <a:avLst/>
              <a:gdLst>
                <a:gd name="T0" fmla="*/ 226 w 382"/>
                <a:gd name="T1" fmla="*/ 379 h 381"/>
                <a:gd name="T2" fmla="*/ 201 w 382"/>
                <a:gd name="T3" fmla="*/ 371 h 381"/>
                <a:gd name="T4" fmla="*/ 180 w 382"/>
                <a:gd name="T5" fmla="*/ 365 h 381"/>
                <a:gd name="T6" fmla="*/ 156 w 382"/>
                <a:gd name="T7" fmla="*/ 356 h 381"/>
                <a:gd name="T8" fmla="*/ 131 w 382"/>
                <a:gd name="T9" fmla="*/ 346 h 381"/>
                <a:gd name="T10" fmla="*/ 104 w 382"/>
                <a:gd name="T11" fmla="*/ 333 h 381"/>
                <a:gd name="T12" fmla="*/ 80 w 382"/>
                <a:gd name="T13" fmla="*/ 318 h 381"/>
                <a:gd name="T14" fmla="*/ 55 w 382"/>
                <a:gd name="T15" fmla="*/ 301 h 381"/>
                <a:gd name="T16" fmla="*/ 34 w 382"/>
                <a:gd name="T17" fmla="*/ 280 h 381"/>
                <a:gd name="T18" fmla="*/ 17 w 382"/>
                <a:gd name="T19" fmla="*/ 257 h 381"/>
                <a:gd name="T20" fmla="*/ 6 w 382"/>
                <a:gd name="T21" fmla="*/ 230 h 381"/>
                <a:gd name="T22" fmla="*/ 0 w 382"/>
                <a:gd name="T23" fmla="*/ 202 h 381"/>
                <a:gd name="T24" fmla="*/ 0 w 382"/>
                <a:gd name="T25" fmla="*/ 170 h 381"/>
                <a:gd name="T26" fmla="*/ 11 w 382"/>
                <a:gd name="T27" fmla="*/ 133 h 381"/>
                <a:gd name="T28" fmla="*/ 30 w 382"/>
                <a:gd name="T29" fmla="*/ 95 h 381"/>
                <a:gd name="T30" fmla="*/ 53 w 382"/>
                <a:gd name="T31" fmla="*/ 61 h 381"/>
                <a:gd name="T32" fmla="*/ 80 w 382"/>
                <a:gd name="T33" fmla="*/ 35 h 381"/>
                <a:gd name="T34" fmla="*/ 106 w 382"/>
                <a:gd name="T35" fmla="*/ 16 h 381"/>
                <a:gd name="T36" fmla="*/ 137 w 382"/>
                <a:gd name="T37" fmla="*/ 6 h 381"/>
                <a:gd name="T38" fmla="*/ 167 w 382"/>
                <a:gd name="T39" fmla="*/ 0 h 381"/>
                <a:gd name="T40" fmla="*/ 198 w 382"/>
                <a:gd name="T41" fmla="*/ 2 h 381"/>
                <a:gd name="T42" fmla="*/ 226 w 382"/>
                <a:gd name="T43" fmla="*/ 8 h 381"/>
                <a:gd name="T44" fmla="*/ 257 w 382"/>
                <a:gd name="T45" fmla="*/ 17 h 381"/>
                <a:gd name="T46" fmla="*/ 283 w 382"/>
                <a:gd name="T47" fmla="*/ 31 h 381"/>
                <a:gd name="T48" fmla="*/ 308 w 382"/>
                <a:gd name="T49" fmla="*/ 50 h 381"/>
                <a:gd name="T50" fmla="*/ 329 w 382"/>
                <a:gd name="T51" fmla="*/ 69 h 381"/>
                <a:gd name="T52" fmla="*/ 348 w 382"/>
                <a:gd name="T53" fmla="*/ 92 h 381"/>
                <a:gd name="T54" fmla="*/ 363 w 382"/>
                <a:gd name="T55" fmla="*/ 114 h 381"/>
                <a:gd name="T56" fmla="*/ 374 w 382"/>
                <a:gd name="T57" fmla="*/ 141 h 381"/>
                <a:gd name="T58" fmla="*/ 380 w 382"/>
                <a:gd name="T59" fmla="*/ 166 h 381"/>
                <a:gd name="T60" fmla="*/ 380 w 382"/>
                <a:gd name="T61" fmla="*/ 189 h 381"/>
                <a:gd name="T62" fmla="*/ 376 w 382"/>
                <a:gd name="T63" fmla="*/ 211 h 381"/>
                <a:gd name="T64" fmla="*/ 369 w 382"/>
                <a:gd name="T65" fmla="*/ 230 h 381"/>
                <a:gd name="T66" fmla="*/ 357 w 382"/>
                <a:gd name="T67" fmla="*/ 251 h 381"/>
                <a:gd name="T68" fmla="*/ 331 w 382"/>
                <a:gd name="T69" fmla="*/ 274 h 381"/>
                <a:gd name="T70" fmla="*/ 298 w 382"/>
                <a:gd name="T71" fmla="*/ 289 h 381"/>
                <a:gd name="T72" fmla="*/ 277 w 382"/>
                <a:gd name="T73" fmla="*/ 293 h 381"/>
                <a:gd name="T74" fmla="*/ 258 w 382"/>
                <a:gd name="T75" fmla="*/ 293 h 381"/>
                <a:gd name="T76" fmla="*/ 241 w 382"/>
                <a:gd name="T77" fmla="*/ 293 h 381"/>
                <a:gd name="T78" fmla="*/ 217 w 382"/>
                <a:gd name="T79" fmla="*/ 289 h 381"/>
                <a:gd name="T80" fmla="*/ 196 w 382"/>
                <a:gd name="T81" fmla="*/ 284 h 381"/>
                <a:gd name="T82" fmla="*/ 169 w 382"/>
                <a:gd name="T83" fmla="*/ 268 h 381"/>
                <a:gd name="T84" fmla="*/ 148 w 382"/>
                <a:gd name="T85" fmla="*/ 249 h 381"/>
                <a:gd name="T86" fmla="*/ 133 w 382"/>
                <a:gd name="T87" fmla="*/ 227 h 381"/>
                <a:gd name="T88" fmla="*/ 121 w 382"/>
                <a:gd name="T89" fmla="*/ 202 h 381"/>
                <a:gd name="T90" fmla="*/ 116 w 382"/>
                <a:gd name="T91" fmla="*/ 177 h 381"/>
                <a:gd name="T92" fmla="*/ 114 w 382"/>
                <a:gd name="T93" fmla="*/ 152 h 381"/>
                <a:gd name="T94" fmla="*/ 121 w 382"/>
                <a:gd name="T95" fmla="*/ 130 h 381"/>
                <a:gd name="T96" fmla="*/ 137 w 382"/>
                <a:gd name="T97" fmla="*/ 107 h 381"/>
                <a:gd name="T98" fmla="*/ 160 w 382"/>
                <a:gd name="T99" fmla="*/ 90 h 381"/>
                <a:gd name="T100" fmla="*/ 188 w 382"/>
                <a:gd name="T101" fmla="*/ 74 h 381"/>
                <a:gd name="T102" fmla="*/ 213 w 382"/>
                <a:gd name="T103" fmla="*/ 74 h 381"/>
                <a:gd name="T104" fmla="*/ 234 w 382"/>
                <a:gd name="T105" fmla="*/ 80 h 381"/>
                <a:gd name="T106" fmla="*/ 253 w 382"/>
                <a:gd name="T107" fmla="*/ 93 h 381"/>
                <a:gd name="T108" fmla="*/ 272 w 382"/>
                <a:gd name="T109" fmla="*/ 118 h 381"/>
                <a:gd name="T110" fmla="*/ 283 w 382"/>
                <a:gd name="T111" fmla="*/ 135 h 381"/>
                <a:gd name="T112" fmla="*/ 169 w 382"/>
                <a:gd name="T113" fmla="*/ 131 h 381"/>
                <a:gd name="T114" fmla="*/ 135 w 382"/>
                <a:gd name="T115" fmla="*/ 40 h 381"/>
                <a:gd name="T116" fmla="*/ 236 w 382"/>
                <a:gd name="T117"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2" h="381">
                  <a:moveTo>
                    <a:pt x="236" y="381"/>
                  </a:moveTo>
                  <a:lnTo>
                    <a:pt x="234" y="381"/>
                  </a:lnTo>
                  <a:lnTo>
                    <a:pt x="232" y="379"/>
                  </a:lnTo>
                  <a:lnTo>
                    <a:pt x="226" y="379"/>
                  </a:lnTo>
                  <a:lnTo>
                    <a:pt x="220" y="379"/>
                  </a:lnTo>
                  <a:lnTo>
                    <a:pt x="213" y="375"/>
                  </a:lnTo>
                  <a:lnTo>
                    <a:pt x="205" y="373"/>
                  </a:lnTo>
                  <a:lnTo>
                    <a:pt x="201" y="371"/>
                  </a:lnTo>
                  <a:lnTo>
                    <a:pt x="196" y="371"/>
                  </a:lnTo>
                  <a:lnTo>
                    <a:pt x="192" y="369"/>
                  </a:lnTo>
                  <a:lnTo>
                    <a:pt x="186" y="367"/>
                  </a:lnTo>
                  <a:lnTo>
                    <a:pt x="180" y="365"/>
                  </a:lnTo>
                  <a:lnTo>
                    <a:pt x="175" y="363"/>
                  </a:lnTo>
                  <a:lnTo>
                    <a:pt x="169" y="362"/>
                  </a:lnTo>
                  <a:lnTo>
                    <a:pt x="163" y="360"/>
                  </a:lnTo>
                  <a:lnTo>
                    <a:pt x="156" y="356"/>
                  </a:lnTo>
                  <a:lnTo>
                    <a:pt x="150" y="354"/>
                  </a:lnTo>
                  <a:lnTo>
                    <a:pt x="144" y="352"/>
                  </a:lnTo>
                  <a:lnTo>
                    <a:pt x="139" y="350"/>
                  </a:lnTo>
                  <a:lnTo>
                    <a:pt x="131" y="346"/>
                  </a:lnTo>
                  <a:lnTo>
                    <a:pt x="125" y="343"/>
                  </a:lnTo>
                  <a:lnTo>
                    <a:pt x="118" y="341"/>
                  </a:lnTo>
                  <a:lnTo>
                    <a:pt x="112" y="337"/>
                  </a:lnTo>
                  <a:lnTo>
                    <a:pt x="104" y="333"/>
                  </a:lnTo>
                  <a:lnTo>
                    <a:pt x="99" y="329"/>
                  </a:lnTo>
                  <a:lnTo>
                    <a:pt x="93" y="325"/>
                  </a:lnTo>
                  <a:lnTo>
                    <a:pt x="87" y="324"/>
                  </a:lnTo>
                  <a:lnTo>
                    <a:pt x="80" y="318"/>
                  </a:lnTo>
                  <a:lnTo>
                    <a:pt x="74" y="314"/>
                  </a:lnTo>
                  <a:lnTo>
                    <a:pt x="68" y="308"/>
                  </a:lnTo>
                  <a:lnTo>
                    <a:pt x="63" y="305"/>
                  </a:lnTo>
                  <a:lnTo>
                    <a:pt x="55" y="301"/>
                  </a:lnTo>
                  <a:lnTo>
                    <a:pt x="49" y="295"/>
                  </a:lnTo>
                  <a:lnTo>
                    <a:pt x="45" y="289"/>
                  </a:lnTo>
                  <a:lnTo>
                    <a:pt x="40" y="285"/>
                  </a:lnTo>
                  <a:lnTo>
                    <a:pt x="34" y="280"/>
                  </a:lnTo>
                  <a:lnTo>
                    <a:pt x="30" y="274"/>
                  </a:lnTo>
                  <a:lnTo>
                    <a:pt x="25" y="268"/>
                  </a:lnTo>
                  <a:lnTo>
                    <a:pt x="23" y="263"/>
                  </a:lnTo>
                  <a:lnTo>
                    <a:pt x="17" y="257"/>
                  </a:lnTo>
                  <a:lnTo>
                    <a:pt x="15" y="251"/>
                  </a:lnTo>
                  <a:lnTo>
                    <a:pt x="11" y="244"/>
                  </a:lnTo>
                  <a:lnTo>
                    <a:pt x="9" y="238"/>
                  </a:lnTo>
                  <a:lnTo>
                    <a:pt x="6" y="230"/>
                  </a:lnTo>
                  <a:lnTo>
                    <a:pt x="4" y="223"/>
                  </a:lnTo>
                  <a:lnTo>
                    <a:pt x="2" y="215"/>
                  </a:lnTo>
                  <a:lnTo>
                    <a:pt x="0" y="209"/>
                  </a:lnTo>
                  <a:lnTo>
                    <a:pt x="0" y="202"/>
                  </a:lnTo>
                  <a:lnTo>
                    <a:pt x="0" y="194"/>
                  </a:lnTo>
                  <a:lnTo>
                    <a:pt x="0" y="185"/>
                  </a:lnTo>
                  <a:lnTo>
                    <a:pt x="0" y="177"/>
                  </a:lnTo>
                  <a:lnTo>
                    <a:pt x="0" y="170"/>
                  </a:lnTo>
                  <a:lnTo>
                    <a:pt x="4" y="160"/>
                  </a:lnTo>
                  <a:lnTo>
                    <a:pt x="4" y="150"/>
                  </a:lnTo>
                  <a:lnTo>
                    <a:pt x="7" y="143"/>
                  </a:lnTo>
                  <a:lnTo>
                    <a:pt x="11" y="133"/>
                  </a:lnTo>
                  <a:lnTo>
                    <a:pt x="15" y="124"/>
                  </a:lnTo>
                  <a:lnTo>
                    <a:pt x="19" y="114"/>
                  </a:lnTo>
                  <a:lnTo>
                    <a:pt x="25" y="105"/>
                  </a:lnTo>
                  <a:lnTo>
                    <a:pt x="30" y="95"/>
                  </a:lnTo>
                  <a:lnTo>
                    <a:pt x="36" y="86"/>
                  </a:lnTo>
                  <a:lnTo>
                    <a:pt x="42" y="76"/>
                  </a:lnTo>
                  <a:lnTo>
                    <a:pt x="47" y="69"/>
                  </a:lnTo>
                  <a:lnTo>
                    <a:pt x="53" y="61"/>
                  </a:lnTo>
                  <a:lnTo>
                    <a:pt x="59" y="54"/>
                  </a:lnTo>
                  <a:lnTo>
                    <a:pt x="66" y="48"/>
                  </a:lnTo>
                  <a:lnTo>
                    <a:pt x="74" y="42"/>
                  </a:lnTo>
                  <a:lnTo>
                    <a:pt x="80" y="35"/>
                  </a:lnTo>
                  <a:lnTo>
                    <a:pt x="85" y="31"/>
                  </a:lnTo>
                  <a:lnTo>
                    <a:pt x="93" y="25"/>
                  </a:lnTo>
                  <a:lnTo>
                    <a:pt x="101" y="21"/>
                  </a:lnTo>
                  <a:lnTo>
                    <a:pt x="106" y="16"/>
                  </a:lnTo>
                  <a:lnTo>
                    <a:pt x="114" y="14"/>
                  </a:lnTo>
                  <a:lnTo>
                    <a:pt x="123" y="12"/>
                  </a:lnTo>
                  <a:lnTo>
                    <a:pt x="131" y="8"/>
                  </a:lnTo>
                  <a:lnTo>
                    <a:pt x="137" y="6"/>
                  </a:lnTo>
                  <a:lnTo>
                    <a:pt x="144" y="4"/>
                  </a:lnTo>
                  <a:lnTo>
                    <a:pt x="152" y="2"/>
                  </a:lnTo>
                  <a:lnTo>
                    <a:pt x="160" y="2"/>
                  </a:lnTo>
                  <a:lnTo>
                    <a:pt x="167" y="0"/>
                  </a:lnTo>
                  <a:lnTo>
                    <a:pt x="175" y="0"/>
                  </a:lnTo>
                  <a:lnTo>
                    <a:pt x="182" y="0"/>
                  </a:lnTo>
                  <a:lnTo>
                    <a:pt x="190" y="2"/>
                  </a:lnTo>
                  <a:lnTo>
                    <a:pt x="198" y="2"/>
                  </a:lnTo>
                  <a:lnTo>
                    <a:pt x="205" y="2"/>
                  </a:lnTo>
                  <a:lnTo>
                    <a:pt x="213" y="4"/>
                  </a:lnTo>
                  <a:lnTo>
                    <a:pt x="220" y="6"/>
                  </a:lnTo>
                  <a:lnTo>
                    <a:pt x="226" y="8"/>
                  </a:lnTo>
                  <a:lnTo>
                    <a:pt x="234" y="10"/>
                  </a:lnTo>
                  <a:lnTo>
                    <a:pt x="243" y="12"/>
                  </a:lnTo>
                  <a:lnTo>
                    <a:pt x="249" y="16"/>
                  </a:lnTo>
                  <a:lnTo>
                    <a:pt x="257" y="17"/>
                  </a:lnTo>
                  <a:lnTo>
                    <a:pt x="262" y="21"/>
                  </a:lnTo>
                  <a:lnTo>
                    <a:pt x="270" y="25"/>
                  </a:lnTo>
                  <a:lnTo>
                    <a:pt x="277" y="29"/>
                  </a:lnTo>
                  <a:lnTo>
                    <a:pt x="283" y="31"/>
                  </a:lnTo>
                  <a:lnTo>
                    <a:pt x="289" y="36"/>
                  </a:lnTo>
                  <a:lnTo>
                    <a:pt x="295" y="40"/>
                  </a:lnTo>
                  <a:lnTo>
                    <a:pt x="302" y="44"/>
                  </a:lnTo>
                  <a:lnTo>
                    <a:pt x="308" y="50"/>
                  </a:lnTo>
                  <a:lnTo>
                    <a:pt x="312" y="54"/>
                  </a:lnTo>
                  <a:lnTo>
                    <a:pt x="317" y="59"/>
                  </a:lnTo>
                  <a:lnTo>
                    <a:pt x="323" y="65"/>
                  </a:lnTo>
                  <a:lnTo>
                    <a:pt x="329" y="69"/>
                  </a:lnTo>
                  <a:lnTo>
                    <a:pt x="334" y="74"/>
                  </a:lnTo>
                  <a:lnTo>
                    <a:pt x="340" y="80"/>
                  </a:lnTo>
                  <a:lnTo>
                    <a:pt x="344" y="86"/>
                  </a:lnTo>
                  <a:lnTo>
                    <a:pt x="348" y="92"/>
                  </a:lnTo>
                  <a:lnTo>
                    <a:pt x="352" y="97"/>
                  </a:lnTo>
                  <a:lnTo>
                    <a:pt x="357" y="103"/>
                  </a:lnTo>
                  <a:lnTo>
                    <a:pt x="361" y="109"/>
                  </a:lnTo>
                  <a:lnTo>
                    <a:pt x="363" y="114"/>
                  </a:lnTo>
                  <a:lnTo>
                    <a:pt x="367" y="122"/>
                  </a:lnTo>
                  <a:lnTo>
                    <a:pt x="369" y="128"/>
                  </a:lnTo>
                  <a:lnTo>
                    <a:pt x="372" y="133"/>
                  </a:lnTo>
                  <a:lnTo>
                    <a:pt x="374" y="141"/>
                  </a:lnTo>
                  <a:lnTo>
                    <a:pt x="376" y="147"/>
                  </a:lnTo>
                  <a:lnTo>
                    <a:pt x="378" y="152"/>
                  </a:lnTo>
                  <a:lnTo>
                    <a:pt x="380" y="158"/>
                  </a:lnTo>
                  <a:lnTo>
                    <a:pt x="380" y="166"/>
                  </a:lnTo>
                  <a:lnTo>
                    <a:pt x="380" y="171"/>
                  </a:lnTo>
                  <a:lnTo>
                    <a:pt x="380" y="177"/>
                  </a:lnTo>
                  <a:lnTo>
                    <a:pt x="382" y="185"/>
                  </a:lnTo>
                  <a:lnTo>
                    <a:pt x="380" y="189"/>
                  </a:lnTo>
                  <a:lnTo>
                    <a:pt x="380" y="194"/>
                  </a:lnTo>
                  <a:lnTo>
                    <a:pt x="378" y="200"/>
                  </a:lnTo>
                  <a:lnTo>
                    <a:pt x="378" y="206"/>
                  </a:lnTo>
                  <a:lnTo>
                    <a:pt x="376" y="211"/>
                  </a:lnTo>
                  <a:lnTo>
                    <a:pt x="374" y="217"/>
                  </a:lnTo>
                  <a:lnTo>
                    <a:pt x="374" y="221"/>
                  </a:lnTo>
                  <a:lnTo>
                    <a:pt x="372" y="227"/>
                  </a:lnTo>
                  <a:lnTo>
                    <a:pt x="369" y="230"/>
                  </a:lnTo>
                  <a:lnTo>
                    <a:pt x="367" y="236"/>
                  </a:lnTo>
                  <a:lnTo>
                    <a:pt x="365" y="240"/>
                  </a:lnTo>
                  <a:lnTo>
                    <a:pt x="363" y="244"/>
                  </a:lnTo>
                  <a:lnTo>
                    <a:pt x="357" y="251"/>
                  </a:lnTo>
                  <a:lnTo>
                    <a:pt x="352" y="259"/>
                  </a:lnTo>
                  <a:lnTo>
                    <a:pt x="344" y="265"/>
                  </a:lnTo>
                  <a:lnTo>
                    <a:pt x="338" y="270"/>
                  </a:lnTo>
                  <a:lnTo>
                    <a:pt x="331" y="274"/>
                  </a:lnTo>
                  <a:lnTo>
                    <a:pt x="323" y="280"/>
                  </a:lnTo>
                  <a:lnTo>
                    <a:pt x="315" y="284"/>
                  </a:lnTo>
                  <a:lnTo>
                    <a:pt x="308" y="285"/>
                  </a:lnTo>
                  <a:lnTo>
                    <a:pt x="298" y="289"/>
                  </a:lnTo>
                  <a:lnTo>
                    <a:pt x="291" y="291"/>
                  </a:lnTo>
                  <a:lnTo>
                    <a:pt x="287" y="291"/>
                  </a:lnTo>
                  <a:lnTo>
                    <a:pt x="281" y="293"/>
                  </a:lnTo>
                  <a:lnTo>
                    <a:pt x="277" y="293"/>
                  </a:lnTo>
                  <a:lnTo>
                    <a:pt x="274" y="293"/>
                  </a:lnTo>
                  <a:lnTo>
                    <a:pt x="268" y="293"/>
                  </a:lnTo>
                  <a:lnTo>
                    <a:pt x="264" y="293"/>
                  </a:lnTo>
                  <a:lnTo>
                    <a:pt x="258" y="293"/>
                  </a:lnTo>
                  <a:lnTo>
                    <a:pt x="255" y="295"/>
                  </a:lnTo>
                  <a:lnTo>
                    <a:pt x="251" y="293"/>
                  </a:lnTo>
                  <a:lnTo>
                    <a:pt x="245" y="293"/>
                  </a:lnTo>
                  <a:lnTo>
                    <a:pt x="241" y="293"/>
                  </a:lnTo>
                  <a:lnTo>
                    <a:pt x="237" y="293"/>
                  </a:lnTo>
                  <a:lnTo>
                    <a:pt x="228" y="291"/>
                  </a:lnTo>
                  <a:lnTo>
                    <a:pt x="220" y="291"/>
                  </a:lnTo>
                  <a:lnTo>
                    <a:pt x="217" y="289"/>
                  </a:lnTo>
                  <a:lnTo>
                    <a:pt x="211" y="289"/>
                  </a:lnTo>
                  <a:lnTo>
                    <a:pt x="207" y="287"/>
                  </a:lnTo>
                  <a:lnTo>
                    <a:pt x="203" y="285"/>
                  </a:lnTo>
                  <a:lnTo>
                    <a:pt x="196" y="284"/>
                  </a:lnTo>
                  <a:lnTo>
                    <a:pt x="188" y="280"/>
                  </a:lnTo>
                  <a:lnTo>
                    <a:pt x="182" y="276"/>
                  </a:lnTo>
                  <a:lnTo>
                    <a:pt x="175" y="272"/>
                  </a:lnTo>
                  <a:lnTo>
                    <a:pt x="169" y="268"/>
                  </a:lnTo>
                  <a:lnTo>
                    <a:pt x="163" y="265"/>
                  </a:lnTo>
                  <a:lnTo>
                    <a:pt x="160" y="259"/>
                  </a:lnTo>
                  <a:lnTo>
                    <a:pt x="154" y="255"/>
                  </a:lnTo>
                  <a:lnTo>
                    <a:pt x="148" y="249"/>
                  </a:lnTo>
                  <a:lnTo>
                    <a:pt x="144" y="244"/>
                  </a:lnTo>
                  <a:lnTo>
                    <a:pt x="141" y="238"/>
                  </a:lnTo>
                  <a:lnTo>
                    <a:pt x="137" y="232"/>
                  </a:lnTo>
                  <a:lnTo>
                    <a:pt x="133" y="227"/>
                  </a:lnTo>
                  <a:lnTo>
                    <a:pt x="131" y="221"/>
                  </a:lnTo>
                  <a:lnTo>
                    <a:pt x="127" y="215"/>
                  </a:lnTo>
                  <a:lnTo>
                    <a:pt x="123" y="209"/>
                  </a:lnTo>
                  <a:lnTo>
                    <a:pt x="121" y="202"/>
                  </a:lnTo>
                  <a:lnTo>
                    <a:pt x="120" y="196"/>
                  </a:lnTo>
                  <a:lnTo>
                    <a:pt x="118" y="190"/>
                  </a:lnTo>
                  <a:lnTo>
                    <a:pt x="116" y="185"/>
                  </a:lnTo>
                  <a:lnTo>
                    <a:pt x="116" y="177"/>
                  </a:lnTo>
                  <a:lnTo>
                    <a:pt x="116" y="173"/>
                  </a:lnTo>
                  <a:lnTo>
                    <a:pt x="114" y="166"/>
                  </a:lnTo>
                  <a:lnTo>
                    <a:pt x="114" y="160"/>
                  </a:lnTo>
                  <a:lnTo>
                    <a:pt x="114" y="152"/>
                  </a:lnTo>
                  <a:lnTo>
                    <a:pt x="116" y="149"/>
                  </a:lnTo>
                  <a:lnTo>
                    <a:pt x="118" y="141"/>
                  </a:lnTo>
                  <a:lnTo>
                    <a:pt x="120" y="135"/>
                  </a:lnTo>
                  <a:lnTo>
                    <a:pt x="121" y="130"/>
                  </a:lnTo>
                  <a:lnTo>
                    <a:pt x="125" y="124"/>
                  </a:lnTo>
                  <a:lnTo>
                    <a:pt x="127" y="118"/>
                  </a:lnTo>
                  <a:lnTo>
                    <a:pt x="133" y="112"/>
                  </a:lnTo>
                  <a:lnTo>
                    <a:pt x="137" y="107"/>
                  </a:lnTo>
                  <a:lnTo>
                    <a:pt x="142" y="103"/>
                  </a:lnTo>
                  <a:lnTo>
                    <a:pt x="146" y="99"/>
                  </a:lnTo>
                  <a:lnTo>
                    <a:pt x="154" y="93"/>
                  </a:lnTo>
                  <a:lnTo>
                    <a:pt x="160" y="90"/>
                  </a:lnTo>
                  <a:lnTo>
                    <a:pt x="167" y="86"/>
                  </a:lnTo>
                  <a:lnTo>
                    <a:pt x="173" y="80"/>
                  </a:lnTo>
                  <a:lnTo>
                    <a:pt x="180" y="78"/>
                  </a:lnTo>
                  <a:lnTo>
                    <a:pt x="188" y="74"/>
                  </a:lnTo>
                  <a:lnTo>
                    <a:pt x="194" y="74"/>
                  </a:lnTo>
                  <a:lnTo>
                    <a:pt x="199" y="73"/>
                  </a:lnTo>
                  <a:lnTo>
                    <a:pt x="205" y="74"/>
                  </a:lnTo>
                  <a:lnTo>
                    <a:pt x="213" y="74"/>
                  </a:lnTo>
                  <a:lnTo>
                    <a:pt x="218" y="74"/>
                  </a:lnTo>
                  <a:lnTo>
                    <a:pt x="224" y="76"/>
                  </a:lnTo>
                  <a:lnTo>
                    <a:pt x="230" y="78"/>
                  </a:lnTo>
                  <a:lnTo>
                    <a:pt x="234" y="80"/>
                  </a:lnTo>
                  <a:lnTo>
                    <a:pt x="239" y="84"/>
                  </a:lnTo>
                  <a:lnTo>
                    <a:pt x="243" y="86"/>
                  </a:lnTo>
                  <a:lnTo>
                    <a:pt x="247" y="90"/>
                  </a:lnTo>
                  <a:lnTo>
                    <a:pt x="253" y="93"/>
                  </a:lnTo>
                  <a:lnTo>
                    <a:pt x="257" y="99"/>
                  </a:lnTo>
                  <a:lnTo>
                    <a:pt x="262" y="105"/>
                  </a:lnTo>
                  <a:lnTo>
                    <a:pt x="270" y="114"/>
                  </a:lnTo>
                  <a:lnTo>
                    <a:pt x="272" y="118"/>
                  </a:lnTo>
                  <a:lnTo>
                    <a:pt x="276" y="122"/>
                  </a:lnTo>
                  <a:lnTo>
                    <a:pt x="277" y="126"/>
                  </a:lnTo>
                  <a:lnTo>
                    <a:pt x="279" y="130"/>
                  </a:lnTo>
                  <a:lnTo>
                    <a:pt x="283" y="135"/>
                  </a:lnTo>
                  <a:lnTo>
                    <a:pt x="287" y="141"/>
                  </a:lnTo>
                  <a:lnTo>
                    <a:pt x="287" y="145"/>
                  </a:lnTo>
                  <a:lnTo>
                    <a:pt x="289" y="147"/>
                  </a:lnTo>
                  <a:lnTo>
                    <a:pt x="169" y="131"/>
                  </a:lnTo>
                  <a:lnTo>
                    <a:pt x="175" y="236"/>
                  </a:lnTo>
                  <a:lnTo>
                    <a:pt x="329" y="234"/>
                  </a:lnTo>
                  <a:lnTo>
                    <a:pt x="300" y="71"/>
                  </a:lnTo>
                  <a:lnTo>
                    <a:pt x="135" y="40"/>
                  </a:lnTo>
                  <a:lnTo>
                    <a:pt x="78" y="268"/>
                  </a:lnTo>
                  <a:lnTo>
                    <a:pt x="247" y="339"/>
                  </a:lnTo>
                  <a:lnTo>
                    <a:pt x="236" y="381"/>
                  </a:lnTo>
                  <a:lnTo>
                    <a:pt x="236" y="381"/>
                  </a:lnTo>
                  <a:close/>
                </a:path>
              </a:pathLst>
            </a:custGeom>
            <a:solidFill>
              <a:srgbClr val="E8D9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1" name="Freeform 645"/>
            <p:cNvSpPr>
              <a:spLocks/>
            </p:cNvSpPr>
            <p:nvPr/>
          </p:nvSpPr>
          <p:spPr bwMode="auto">
            <a:xfrm>
              <a:off x="4550" y="2897"/>
              <a:ext cx="57" cy="78"/>
            </a:xfrm>
            <a:custGeom>
              <a:avLst/>
              <a:gdLst>
                <a:gd name="T0" fmla="*/ 99 w 114"/>
                <a:gd name="T1" fmla="*/ 158 h 158"/>
                <a:gd name="T2" fmla="*/ 0 w 114"/>
                <a:gd name="T3" fmla="*/ 13 h 158"/>
                <a:gd name="T4" fmla="*/ 56 w 114"/>
                <a:gd name="T5" fmla="*/ 0 h 158"/>
                <a:gd name="T6" fmla="*/ 114 w 114"/>
                <a:gd name="T7" fmla="*/ 150 h 158"/>
                <a:gd name="T8" fmla="*/ 99 w 114"/>
                <a:gd name="T9" fmla="*/ 158 h 158"/>
                <a:gd name="T10" fmla="*/ 99 w 114"/>
                <a:gd name="T11" fmla="*/ 158 h 158"/>
              </a:gdLst>
              <a:ahLst/>
              <a:cxnLst>
                <a:cxn ang="0">
                  <a:pos x="T0" y="T1"/>
                </a:cxn>
                <a:cxn ang="0">
                  <a:pos x="T2" y="T3"/>
                </a:cxn>
                <a:cxn ang="0">
                  <a:pos x="T4" y="T5"/>
                </a:cxn>
                <a:cxn ang="0">
                  <a:pos x="T6" y="T7"/>
                </a:cxn>
                <a:cxn ang="0">
                  <a:pos x="T8" y="T9"/>
                </a:cxn>
                <a:cxn ang="0">
                  <a:pos x="T10" y="T11"/>
                </a:cxn>
              </a:cxnLst>
              <a:rect l="0" t="0" r="r" b="b"/>
              <a:pathLst>
                <a:path w="114" h="158">
                  <a:moveTo>
                    <a:pt x="99" y="158"/>
                  </a:moveTo>
                  <a:lnTo>
                    <a:pt x="0" y="13"/>
                  </a:lnTo>
                  <a:lnTo>
                    <a:pt x="56" y="0"/>
                  </a:lnTo>
                  <a:lnTo>
                    <a:pt x="114" y="150"/>
                  </a:lnTo>
                  <a:lnTo>
                    <a:pt x="99" y="158"/>
                  </a:lnTo>
                  <a:lnTo>
                    <a:pt x="99" y="158"/>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2" name="Freeform 646"/>
            <p:cNvSpPr>
              <a:spLocks/>
            </p:cNvSpPr>
            <p:nvPr/>
          </p:nvSpPr>
          <p:spPr bwMode="auto">
            <a:xfrm>
              <a:off x="5252" y="3441"/>
              <a:ext cx="66" cy="30"/>
            </a:xfrm>
            <a:custGeom>
              <a:avLst/>
              <a:gdLst>
                <a:gd name="T0" fmla="*/ 5 w 133"/>
                <a:gd name="T1" fmla="*/ 0 h 59"/>
                <a:gd name="T2" fmla="*/ 133 w 133"/>
                <a:gd name="T3" fmla="*/ 24 h 59"/>
                <a:gd name="T4" fmla="*/ 112 w 133"/>
                <a:gd name="T5" fmla="*/ 59 h 59"/>
                <a:gd name="T6" fmla="*/ 0 w 133"/>
                <a:gd name="T7" fmla="*/ 11 h 59"/>
                <a:gd name="T8" fmla="*/ 5 w 133"/>
                <a:gd name="T9" fmla="*/ 0 h 59"/>
                <a:gd name="T10" fmla="*/ 5 w 133"/>
                <a:gd name="T11" fmla="*/ 0 h 59"/>
              </a:gdLst>
              <a:ahLst/>
              <a:cxnLst>
                <a:cxn ang="0">
                  <a:pos x="T0" y="T1"/>
                </a:cxn>
                <a:cxn ang="0">
                  <a:pos x="T2" y="T3"/>
                </a:cxn>
                <a:cxn ang="0">
                  <a:pos x="T4" y="T5"/>
                </a:cxn>
                <a:cxn ang="0">
                  <a:pos x="T6" y="T7"/>
                </a:cxn>
                <a:cxn ang="0">
                  <a:pos x="T8" y="T9"/>
                </a:cxn>
                <a:cxn ang="0">
                  <a:pos x="T10" y="T11"/>
                </a:cxn>
              </a:cxnLst>
              <a:rect l="0" t="0" r="r" b="b"/>
              <a:pathLst>
                <a:path w="133" h="59">
                  <a:moveTo>
                    <a:pt x="5" y="0"/>
                  </a:moveTo>
                  <a:lnTo>
                    <a:pt x="133" y="24"/>
                  </a:lnTo>
                  <a:lnTo>
                    <a:pt x="112" y="59"/>
                  </a:lnTo>
                  <a:lnTo>
                    <a:pt x="0" y="11"/>
                  </a:lnTo>
                  <a:lnTo>
                    <a:pt x="5" y="0"/>
                  </a:lnTo>
                  <a:lnTo>
                    <a:pt x="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983" name="Freeform 647"/>
            <p:cNvSpPr>
              <a:spLocks/>
            </p:cNvSpPr>
            <p:nvPr/>
          </p:nvSpPr>
          <p:spPr bwMode="auto">
            <a:xfrm>
              <a:off x="4599" y="3719"/>
              <a:ext cx="46" cy="62"/>
            </a:xfrm>
            <a:custGeom>
              <a:avLst/>
              <a:gdLst>
                <a:gd name="T0" fmla="*/ 0 w 94"/>
                <a:gd name="T1" fmla="*/ 104 h 123"/>
                <a:gd name="T2" fmla="*/ 63 w 94"/>
                <a:gd name="T3" fmla="*/ 9 h 123"/>
                <a:gd name="T4" fmla="*/ 94 w 94"/>
                <a:gd name="T5" fmla="*/ 0 h 123"/>
                <a:gd name="T6" fmla="*/ 52 w 94"/>
                <a:gd name="T7" fmla="*/ 123 h 123"/>
                <a:gd name="T8" fmla="*/ 0 w 94"/>
                <a:gd name="T9" fmla="*/ 104 h 123"/>
                <a:gd name="T10" fmla="*/ 0 w 94"/>
                <a:gd name="T11" fmla="*/ 104 h 123"/>
              </a:gdLst>
              <a:ahLst/>
              <a:cxnLst>
                <a:cxn ang="0">
                  <a:pos x="T0" y="T1"/>
                </a:cxn>
                <a:cxn ang="0">
                  <a:pos x="T2" y="T3"/>
                </a:cxn>
                <a:cxn ang="0">
                  <a:pos x="T4" y="T5"/>
                </a:cxn>
                <a:cxn ang="0">
                  <a:pos x="T6" y="T7"/>
                </a:cxn>
                <a:cxn ang="0">
                  <a:pos x="T8" y="T9"/>
                </a:cxn>
                <a:cxn ang="0">
                  <a:pos x="T10" y="T11"/>
                </a:cxn>
              </a:cxnLst>
              <a:rect l="0" t="0" r="r" b="b"/>
              <a:pathLst>
                <a:path w="94" h="123">
                  <a:moveTo>
                    <a:pt x="0" y="104"/>
                  </a:moveTo>
                  <a:lnTo>
                    <a:pt x="63" y="9"/>
                  </a:lnTo>
                  <a:lnTo>
                    <a:pt x="94" y="0"/>
                  </a:lnTo>
                  <a:lnTo>
                    <a:pt x="52" y="123"/>
                  </a:lnTo>
                  <a:lnTo>
                    <a:pt x="0" y="104"/>
                  </a:lnTo>
                  <a:lnTo>
                    <a:pt x="0" y="104"/>
                  </a:lnTo>
                  <a:close/>
                </a:path>
              </a:pathLst>
            </a:custGeom>
            <a:solidFill>
              <a:srgbClr val="F791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47</a:t>
            </a:fld>
            <a:endParaRPr lang="en-US">
              <a:solidFill>
                <a:srgbClr val="FFFFFF"/>
              </a:solidFill>
            </a:endParaRPr>
          </a:p>
        </p:txBody>
      </p:sp>
      <p:sp>
        <p:nvSpPr>
          <p:cNvPr id="128" name="Rectangle 127"/>
          <p:cNvSpPr/>
          <p:nvPr/>
        </p:nvSpPr>
        <p:spPr>
          <a:xfrm>
            <a:off x="0" y="2330"/>
            <a:ext cx="9116568" cy="1477328"/>
          </a:xfrm>
          <a:prstGeom prst="rect">
            <a:avLst/>
          </a:prstGeom>
          <a:solidFill>
            <a:srgbClr val="002060"/>
          </a:solidFill>
          <a:ln w="25400" cap="flat" cmpd="sng" algn="ctr">
            <a:solidFill>
              <a:srgbClr val="4F81BD">
                <a:shade val="50000"/>
              </a:srgbClr>
            </a:solidFill>
            <a:prstDash val="solid"/>
          </a:ln>
          <a:effectLst/>
        </p:spPr>
        <p:txBody>
          <a:bodyPr rtlCol="0" anchor="ctr"/>
          <a:lstStyle/>
          <a:p>
            <a:pPr algn="ctr"/>
            <a:r>
              <a:rPr lang="en-US" sz="4400" b="1" dirty="0">
                <a:solidFill>
                  <a:srgbClr val="FFFFFF"/>
                </a:solidFill>
              </a:rPr>
              <a:t>Culture and Dietary Practices</a:t>
            </a:r>
            <a:endParaRPr lang="en-US" sz="4400" kern="0" dirty="0" smtClean="0">
              <a:solidFill>
                <a:prstClr val="white"/>
              </a:solidFill>
              <a:latin typeface="Calibri"/>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1229646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757" name="Rectangle 373"/>
          <p:cNvSpPr>
            <a:spLocks noGrp="1" noChangeArrowheads="1"/>
          </p:cNvSpPr>
          <p:nvPr>
            <p:ph type="body" sz="half" idx="2"/>
          </p:nvPr>
        </p:nvSpPr>
        <p:spPr>
          <a:xfrm>
            <a:off x="414179" y="1794348"/>
            <a:ext cx="6684276" cy="4702175"/>
          </a:xfrm>
        </p:spPr>
        <p:txBody>
          <a:bodyPr/>
          <a:lstStyle/>
          <a:p>
            <a:pPr>
              <a:lnSpc>
                <a:spcPct val="80000"/>
              </a:lnSpc>
              <a:spcBef>
                <a:spcPts val="0"/>
              </a:spcBef>
              <a:spcAft>
                <a:spcPts val="1500"/>
              </a:spcAft>
              <a:buFont typeface="Wingdings" pitchFamily="2" charset="2"/>
              <a:buChar char="v"/>
            </a:pPr>
            <a:r>
              <a:rPr lang="en-US" sz="3600" b="1" dirty="0">
                <a:effectLst>
                  <a:outerShdw blurRad="38100" dist="38100" dir="2700000" algn="tl">
                    <a:srgbClr val="000000">
                      <a:alpha val="43137"/>
                    </a:srgbClr>
                  </a:outerShdw>
                </a:effectLst>
              </a:rPr>
              <a:t>Days of </a:t>
            </a:r>
            <a:r>
              <a:rPr lang="en-US" sz="3600" b="1" dirty="0">
                <a:solidFill>
                  <a:srgbClr val="002060"/>
                </a:solidFill>
                <a:effectLst>
                  <a:outerShdw blurRad="38100" dist="38100" dir="2700000" algn="tl">
                    <a:srgbClr val="000000">
                      <a:alpha val="43137"/>
                    </a:srgbClr>
                  </a:outerShdw>
                </a:effectLst>
              </a:rPr>
              <a:t>fasting</a:t>
            </a:r>
            <a:r>
              <a:rPr lang="en-US" sz="3600" b="1" dirty="0">
                <a:effectLst>
                  <a:outerShdw blurRad="38100" dist="38100" dir="2700000" algn="tl">
                    <a:srgbClr val="000000">
                      <a:alpha val="43137"/>
                    </a:srgbClr>
                  </a:outerShdw>
                </a:effectLst>
              </a:rPr>
              <a:t> when all or certain foods are </a:t>
            </a:r>
            <a:r>
              <a:rPr lang="en-US" sz="3600" b="1" dirty="0" smtClean="0">
                <a:effectLst>
                  <a:outerShdw blurRad="38100" dist="38100" dir="2700000" algn="tl">
                    <a:srgbClr val="000000">
                      <a:alpha val="43137"/>
                    </a:srgbClr>
                  </a:outerShdw>
                </a:effectLst>
              </a:rPr>
              <a:t>avoided</a:t>
            </a:r>
          </a:p>
          <a:p>
            <a:pPr>
              <a:lnSpc>
                <a:spcPct val="80000"/>
              </a:lnSpc>
              <a:spcBef>
                <a:spcPts val="0"/>
              </a:spcBef>
              <a:spcAft>
                <a:spcPts val="1500"/>
              </a:spcAft>
              <a:buFont typeface="Wingdings" pitchFamily="2" charset="2"/>
              <a:buChar char="v"/>
            </a:pPr>
            <a:r>
              <a:rPr lang="en-US" sz="3600" b="1" dirty="0" smtClean="0">
                <a:solidFill>
                  <a:srgbClr val="002060"/>
                </a:solidFill>
                <a:effectLst>
                  <a:outerShdw blurRad="38100" dist="38100" dir="2700000" algn="tl">
                    <a:srgbClr val="000000">
                      <a:alpha val="43137"/>
                    </a:srgbClr>
                  </a:outerShdw>
                </a:effectLst>
              </a:rPr>
              <a:t>Christian </a:t>
            </a:r>
            <a:r>
              <a:rPr lang="en-US" sz="3600" b="1" dirty="0">
                <a:solidFill>
                  <a:srgbClr val="002060"/>
                </a:solidFill>
                <a:effectLst>
                  <a:outerShdw blurRad="38100" dist="38100" dir="2700000" algn="tl">
                    <a:srgbClr val="000000">
                      <a:alpha val="43137"/>
                    </a:srgbClr>
                  </a:outerShdw>
                </a:effectLst>
              </a:rPr>
              <a:t>Science </a:t>
            </a:r>
            <a:r>
              <a:rPr lang="en-US" sz="3600" b="1" dirty="0">
                <a:effectLst>
                  <a:outerShdw blurRad="38100" dist="38100" dir="2700000" algn="tl">
                    <a:srgbClr val="000000">
                      <a:alpha val="43137"/>
                    </a:srgbClr>
                  </a:outerShdw>
                </a:effectLst>
              </a:rPr>
              <a:t>- avoid coffee/tea and alcohol</a:t>
            </a:r>
          </a:p>
          <a:p>
            <a:pPr>
              <a:spcBef>
                <a:spcPts val="0"/>
              </a:spcBef>
              <a:spcAft>
                <a:spcPts val="1500"/>
              </a:spcAft>
              <a:buFont typeface="Wingdings" pitchFamily="2" charset="2"/>
              <a:buChar char="v"/>
            </a:pPr>
            <a:r>
              <a:rPr lang="en-US" sz="3600" b="1" dirty="0">
                <a:solidFill>
                  <a:srgbClr val="002060"/>
                </a:solidFill>
                <a:effectLst>
                  <a:outerShdw blurRad="38100" dist="38100" dir="2700000" algn="tl">
                    <a:srgbClr val="000000">
                      <a:alpha val="43137"/>
                    </a:srgbClr>
                  </a:outerShdw>
                </a:effectLst>
              </a:rPr>
              <a:t>Roman Catholic </a:t>
            </a:r>
            <a:r>
              <a:rPr lang="en-US" sz="3600" b="1" dirty="0">
                <a:effectLst>
                  <a:outerShdw blurRad="38100" dist="38100" dir="2700000" algn="tl">
                    <a:srgbClr val="000000">
                      <a:alpha val="43137"/>
                    </a:srgbClr>
                  </a:outerShdw>
                </a:effectLst>
              </a:rPr>
              <a:t>- avoid food one hour before communion, observe special fast days</a:t>
            </a:r>
          </a:p>
          <a:p>
            <a:pPr>
              <a:lnSpc>
                <a:spcPct val="80000"/>
              </a:lnSpc>
            </a:pPr>
            <a:endParaRPr lang="en-US" sz="3600" dirty="0"/>
          </a:p>
        </p:txBody>
      </p:sp>
      <p:grpSp>
        <p:nvGrpSpPr>
          <p:cNvPr id="16758" name="Group 374"/>
          <p:cNvGrpSpPr>
            <a:grpSpLocks/>
          </p:cNvGrpSpPr>
          <p:nvPr/>
        </p:nvGrpSpPr>
        <p:grpSpPr bwMode="auto">
          <a:xfrm>
            <a:off x="7067666" y="3029824"/>
            <a:ext cx="1563112" cy="1945518"/>
            <a:chOff x="1008" y="1009"/>
            <a:chExt cx="1911" cy="2860"/>
          </a:xfrm>
        </p:grpSpPr>
        <p:sp>
          <p:nvSpPr>
            <p:cNvPr id="16759" name="Rectangle 375"/>
            <p:cNvSpPr>
              <a:spLocks noChangeArrowheads="1"/>
            </p:cNvSpPr>
            <p:nvPr/>
          </p:nvSpPr>
          <p:spPr bwMode="auto">
            <a:xfrm>
              <a:off x="1009" y="3172"/>
              <a:ext cx="1910" cy="697"/>
            </a:xfrm>
            <a:prstGeom prst="rect">
              <a:avLst/>
            </a:prstGeom>
            <a:solidFill>
              <a:srgbClr val="D8E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6760" name="Freeform 376"/>
            <p:cNvSpPr>
              <a:spLocks/>
            </p:cNvSpPr>
            <p:nvPr/>
          </p:nvSpPr>
          <p:spPr bwMode="auto">
            <a:xfrm>
              <a:off x="1820" y="1020"/>
              <a:ext cx="199" cy="164"/>
            </a:xfrm>
            <a:custGeom>
              <a:avLst/>
              <a:gdLst>
                <a:gd name="T0" fmla="*/ 100 w 199"/>
                <a:gd name="T1" fmla="*/ 164 h 164"/>
                <a:gd name="T2" fmla="*/ 120 w 199"/>
                <a:gd name="T3" fmla="*/ 162 h 164"/>
                <a:gd name="T4" fmla="*/ 138 w 199"/>
                <a:gd name="T5" fmla="*/ 158 h 164"/>
                <a:gd name="T6" fmla="*/ 156 w 199"/>
                <a:gd name="T7" fmla="*/ 149 h 164"/>
                <a:gd name="T8" fmla="*/ 170 w 199"/>
                <a:gd name="T9" fmla="*/ 139 h 164"/>
                <a:gd name="T10" fmla="*/ 182 w 199"/>
                <a:gd name="T11" fmla="*/ 128 h 164"/>
                <a:gd name="T12" fmla="*/ 192 w 199"/>
                <a:gd name="T13" fmla="*/ 113 h 164"/>
                <a:gd name="T14" fmla="*/ 198 w 199"/>
                <a:gd name="T15" fmla="*/ 99 h 164"/>
                <a:gd name="T16" fmla="*/ 199 w 199"/>
                <a:gd name="T17" fmla="*/ 82 h 164"/>
                <a:gd name="T18" fmla="*/ 198 w 199"/>
                <a:gd name="T19" fmla="*/ 64 h 164"/>
                <a:gd name="T20" fmla="*/ 192 w 199"/>
                <a:gd name="T21" fmla="*/ 50 h 164"/>
                <a:gd name="T22" fmla="*/ 182 w 199"/>
                <a:gd name="T23" fmla="*/ 36 h 164"/>
                <a:gd name="T24" fmla="*/ 170 w 199"/>
                <a:gd name="T25" fmla="*/ 23 h 164"/>
                <a:gd name="T26" fmla="*/ 156 w 199"/>
                <a:gd name="T27" fmla="*/ 14 h 164"/>
                <a:gd name="T28" fmla="*/ 138 w 199"/>
                <a:gd name="T29" fmla="*/ 5 h 164"/>
                <a:gd name="T30" fmla="*/ 120 w 199"/>
                <a:gd name="T31" fmla="*/ 1 h 164"/>
                <a:gd name="T32" fmla="*/ 100 w 199"/>
                <a:gd name="T33" fmla="*/ 0 h 164"/>
                <a:gd name="T34" fmla="*/ 79 w 199"/>
                <a:gd name="T35" fmla="*/ 1 h 164"/>
                <a:gd name="T36" fmla="*/ 61 w 199"/>
                <a:gd name="T37" fmla="*/ 5 h 164"/>
                <a:gd name="T38" fmla="*/ 43 w 199"/>
                <a:gd name="T39" fmla="*/ 14 h 164"/>
                <a:gd name="T40" fmla="*/ 29 w 199"/>
                <a:gd name="T41" fmla="*/ 23 h 164"/>
                <a:gd name="T42" fmla="*/ 17 w 199"/>
                <a:gd name="T43" fmla="*/ 36 h 164"/>
                <a:gd name="T44" fmla="*/ 7 w 199"/>
                <a:gd name="T45" fmla="*/ 50 h 164"/>
                <a:gd name="T46" fmla="*/ 2 w 199"/>
                <a:gd name="T47" fmla="*/ 64 h 164"/>
                <a:gd name="T48" fmla="*/ 0 w 199"/>
                <a:gd name="T49" fmla="*/ 82 h 164"/>
                <a:gd name="T50" fmla="*/ 2 w 199"/>
                <a:gd name="T51" fmla="*/ 99 h 164"/>
                <a:gd name="T52" fmla="*/ 7 w 199"/>
                <a:gd name="T53" fmla="*/ 113 h 164"/>
                <a:gd name="T54" fmla="*/ 17 w 199"/>
                <a:gd name="T55" fmla="*/ 128 h 164"/>
                <a:gd name="T56" fmla="*/ 29 w 199"/>
                <a:gd name="T57" fmla="*/ 139 h 164"/>
                <a:gd name="T58" fmla="*/ 43 w 199"/>
                <a:gd name="T59" fmla="*/ 149 h 164"/>
                <a:gd name="T60" fmla="*/ 61 w 199"/>
                <a:gd name="T61" fmla="*/ 158 h 164"/>
                <a:gd name="T62" fmla="*/ 79 w 199"/>
                <a:gd name="T63" fmla="*/ 162 h 164"/>
                <a:gd name="T64" fmla="*/ 100 w 199"/>
                <a:gd name="T6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9" h="164">
                  <a:moveTo>
                    <a:pt x="100" y="164"/>
                  </a:moveTo>
                  <a:lnTo>
                    <a:pt x="120" y="162"/>
                  </a:lnTo>
                  <a:lnTo>
                    <a:pt x="138" y="158"/>
                  </a:lnTo>
                  <a:lnTo>
                    <a:pt x="156" y="149"/>
                  </a:lnTo>
                  <a:lnTo>
                    <a:pt x="170" y="139"/>
                  </a:lnTo>
                  <a:lnTo>
                    <a:pt x="182" y="128"/>
                  </a:lnTo>
                  <a:lnTo>
                    <a:pt x="192" y="113"/>
                  </a:lnTo>
                  <a:lnTo>
                    <a:pt x="198" y="99"/>
                  </a:lnTo>
                  <a:lnTo>
                    <a:pt x="199" y="82"/>
                  </a:lnTo>
                  <a:lnTo>
                    <a:pt x="198" y="64"/>
                  </a:lnTo>
                  <a:lnTo>
                    <a:pt x="192" y="50"/>
                  </a:lnTo>
                  <a:lnTo>
                    <a:pt x="182" y="36"/>
                  </a:lnTo>
                  <a:lnTo>
                    <a:pt x="170" y="23"/>
                  </a:lnTo>
                  <a:lnTo>
                    <a:pt x="156" y="14"/>
                  </a:lnTo>
                  <a:lnTo>
                    <a:pt x="138" y="5"/>
                  </a:lnTo>
                  <a:lnTo>
                    <a:pt x="120" y="1"/>
                  </a:lnTo>
                  <a:lnTo>
                    <a:pt x="100" y="0"/>
                  </a:lnTo>
                  <a:lnTo>
                    <a:pt x="79" y="1"/>
                  </a:lnTo>
                  <a:lnTo>
                    <a:pt x="61" y="5"/>
                  </a:lnTo>
                  <a:lnTo>
                    <a:pt x="43" y="14"/>
                  </a:lnTo>
                  <a:lnTo>
                    <a:pt x="29" y="23"/>
                  </a:lnTo>
                  <a:lnTo>
                    <a:pt x="17" y="36"/>
                  </a:lnTo>
                  <a:lnTo>
                    <a:pt x="7" y="50"/>
                  </a:lnTo>
                  <a:lnTo>
                    <a:pt x="2" y="64"/>
                  </a:lnTo>
                  <a:lnTo>
                    <a:pt x="0" y="82"/>
                  </a:lnTo>
                  <a:lnTo>
                    <a:pt x="2" y="99"/>
                  </a:lnTo>
                  <a:lnTo>
                    <a:pt x="7" y="113"/>
                  </a:lnTo>
                  <a:lnTo>
                    <a:pt x="17" y="128"/>
                  </a:lnTo>
                  <a:lnTo>
                    <a:pt x="29" y="139"/>
                  </a:lnTo>
                  <a:lnTo>
                    <a:pt x="43" y="149"/>
                  </a:lnTo>
                  <a:lnTo>
                    <a:pt x="61" y="158"/>
                  </a:lnTo>
                  <a:lnTo>
                    <a:pt x="79" y="162"/>
                  </a:lnTo>
                  <a:lnTo>
                    <a:pt x="100" y="164"/>
                  </a:lnTo>
                  <a:close/>
                </a:path>
              </a:pathLst>
            </a:custGeom>
            <a:solidFill>
              <a:srgbClr val="F4EFE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1" name="Freeform 377"/>
            <p:cNvSpPr>
              <a:spLocks/>
            </p:cNvSpPr>
            <p:nvPr/>
          </p:nvSpPr>
          <p:spPr bwMode="auto">
            <a:xfrm>
              <a:off x="1025" y="1365"/>
              <a:ext cx="1849" cy="1817"/>
            </a:xfrm>
            <a:custGeom>
              <a:avLst/>
              <a:gdLst>
                <a:gd name="T0" fmla="*/ 612 w 1849"/>
                <a:gd name="T1" fmla="*/ 0 h 1817"/>
                <a:gd name="T2" fmla="*/ 596 w 1849"/>
                <a:gd name="T3" fmla="*/ 4 h 1817"/>
                <a:gd name="T4" fmla="*/ 569 w 1849"/>
                <a:gd name="T5" fmla="*/ 10 h 1817"/>
                <a:gd name="T6" fmla="*/ 532 w 1849"/>
                <a:gd name="T7" fmla="*/ 20 h 1817"/>
                <a:gd name="T8" fmla="*/ 490 w 1849"/>
                <a:gd name="T9" fmla="*/ 32 h 1817"/>
                <a:gd name="T10" fmla="*/ 447 w 1849"/>
                <a:gd name="T11" fmla="*/ 45 h 1817"/>
                <a:gd name="T12" fmla="*/ 405 w 1849"/>
                <a:gd name="T13" fmla="*/ 61 h 1817"/>
                <a:gd name="T14" fmla="*/ 368 w 1849"/>
                <a:gd name="T15" fmla="*/ 75 h 1817"/>
                <a:gd name="T16" fmla="*/ 334 w 1849"/>
                <a:gd name="T17" fmla="*/ 94 h 1817"/>
                <a:gd name="T18" fmla="*/ 291 w 1849"/>
                <a:gd name="T19" fmla="*/ 118 h 1817"/>
                <a:gd name="T20" fmla="*/ 244 w 1849"/>
                <a:gd name="T21" fmla="*/ 146 h 1817"/>
                <a:gd name="T22" fmla="*/ 193 w 1849"/>
                <a:gd name="T23" fmla="*/ 176 h 1817"/>
                <a:gd name="T24" fmla="*/ 143 w 1849"/>
                <a:gd name="T25" fmla="*/ 207 h 1817"/>
                <a:gd name="T26" fmla="*/ 97 w 1849"/>
                <a:gd name="T27" fmla="*/ 238 h 1817"/>
                <a:gd name="T28" fmla="*/ 59 w 1849"/>
                <a:gd name="T29" fmla="*/ 265 h 1817"/>
                <a:gd name="T30" fmla="*/ 31 w 1849"/>
                <a:gd name="T31" fmla="*/ 288 h 1817"/>
                <a:gd name="T32" fmla="*/ 10 w 1849"/>
                <a:gd name="T33" fmla="*/ 323 h 1817"/>
                <a:gd name="T34" fmla="*/ 0 w 1849"/>
                <a:gd name="T35" fmla="*/ 428 h 1817"/>
                <a:gd name="T36" fmla="*/ 19 w 1849"/>
                <a:gd name="T37" fmla="*/ 541 h 1817"/>
                <a:gd name="T38" fmla="*/ 43 w 1849"/>
                <a:gd name="T39" fmla="*/ 647 h 1817"/>
                <a:gd name="T40" fmla="*/ 78 w 1849"/>
                <a:gd name="T41" fmla="*/ 795 h 1817"/>
                <a:gd name="T42" fmla="*/ 118 w 1849"/>
                <a:gd name="T43" fmla="*/ 966 h 1817"/>
                <a:gd name="T44" fmla="*/ 159 w 1849"/>
                <a:gd name="T45" fmla="*/ 1143 h 1817"/>
                <a:gd name="T46" fmla="*/ 196 w 1849"/>
                <a:gd name="T47" fmla="*/ 1307 h 1817"/>
                <a:gd name="T48" fmla="*/ 226 w 1849"/>
                <a:gd name="T49" fmla="*/ 1437 h 1817"/>
                <a:gd name="T50" fmla="*/ 242 w 1849"/>
                <a:gd name="T51" fmla="*/ 1516 h 1817"/>
                <a:gd name="T52" fmla="*/ 241 w 1849"/>
                <a:gd name="T53" fmla="*/ 1587 h 1817"/>
                <a:gd name="T54" fmla="*/ 223 w 1849"/>
                <a:gd name="T55" fmla="*/ 1777 h 1817"/>
                <a:gd name="T56" fmla="*/ 1818 w 1849"/>
                <a:gd name="T57" fmla="*/ 1811 h 1817"/>
                <a:gd name="T58" fmla="*/ 1733 w 1849"/>
                <a:gd name="T59" fmla="*/ 1562 h 1817"/>
                <a:gd name="T60" fmla="*/ 1759 w 1849"/>
                <a:gd name="T61" fmla="*/ 693 h 1817"/>
                <a:gd name="T62" fmla="*/ 1786 w 1849"/>
                <a:gd name="T63" fmla="*/ 613 h 1817"/>
                <a:gd name="T64" fmla="*/ 1821 w 1849"/>
                <a:gd name="T65" fmla="*/ 501 h 1817"/>
                <a:gd name="T66" fmla="*/ 1846 w 1849"/>
                <a:gd name="T67" fmla="*/ 410 h 1817"/>
                <a:gd name="T68" fmla="*/ 1845 w 1849"/>
                <a:gd name="T69" fmla="*/ 367 h 1817"/>
                <a:gd name="T70" fmla="*/ 1828 w 1849"/>
                <a:gd name="T71" fmla="*/ 325 h 1817"/>
                <a:gd name="T72" fmla="*/ 1800 w 1849"/>
                <a:gd name="T73" fmla="*/ 282 h 1817"/>
                <a:gd name="T74" fmla="*/ 1766 w 1849"/>
                <a:gd name="T75" fmla="*/ 239 h 1817"/>
                <a:gd name="T76" fmla="*/ 1728 w 1849"/>
                <a:gd name="T77" fmla="*/ 199 h 1817"/>
                <a:gd name="T78" fmla="*/ 1687 w 1849"/>
                <a:gd name="T79" fmla="*/ 161 h 1817"/>
                <a:gd name="T80" fmla="*/ 1646 w 1849"/>
                <a:gd name="T81" fmla="*/ 130 h 1817"/>
                <a:gd name="T82" fmla="*/ 1606 w 1849"/>
                <a:gd name="T83" fmla="*/ 105 h 1817"/>
                <a:gd name="T84" fmla="*/ 1564 w 1849"/>
                <a:gd name="T85" fmla="*/ 86 h 1817"/>
                <a:gd name="T86" fmla="*/ 1502 w 1849"/>
                <a:gd name="T87" fmla="*/ 69 h 1817"/>
                <a:gd name="T88" fmla="*/ 1432 w 1849"/>
                <a:gd name="T89" fmla="*/ 53 h 1817"/>
                <a:gd name="T90" fmla="*/ 1360 w 1849"/>
                <a:gd name="T91" fmla="*/ 42 h 1817"/>
                <a:gd name="T92" fmla="*/ 1291 w 1849"/>
                <a:gd name="T93" fmla="*/ 32 h 1817"/>
                <a:gd name="T94" fmla="*/ 1233 w 1849"/>
                <a:gd name="T95" fmla="*/ 23 h 1817"/>
                <a:gd name="T96" fmla="*/ 1191 w 1849"/>
                <a:gd name="T97" fmla="*/ 17 h 1817"/>
                <a:gd name="T98" fmla="*/ 1174 w 1849"/>
                <a:gd name="T99" fmla="*/ 13 h 1817"/>
                <a:gd name="T100" fmla="*/ 1164 w 1849"/>
                <a:gd name="T101" fmla="*/ 13 h 1817"/>
                <a:gd name="T102" fmla="*/ 1113 w 1849"/>
                <a:gd name="T103" fmla="*/ 13 h 1817"/>
                <a:gd name="T104" fmla="*/ 1033 w 1849"/>
                <a:gd name="T105" fmla="*/ 12 h 1817"/>
                <a:gd name="T106" fmla="*/ 935 w 1849"/>
                <a:gd name="T107" fmla="*/ 9 h 1817"/>
                <a:gd name="T108" fmla="*/ 833 w 1849"/>
                <a:gd name="T109" fmla="*/ 7 h 1817"/>
                <a:gd name="T110" fmla="*/ 739 w 1849"/>
                <a:gd name="T111" fmla="*/ 4 h 1817"/>
                <a:gd name="T112" fmla="*/ 663 w 1849"/>
                <a:gd name="T113" fmla="*/ 2 h 1817"/>
                <a:gd name="T114" fmla="*/ 620 w 1849"/>
                <a:gd name="T115" fmla="*/ 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49" h="1817">
                  <a:moveTo>
                    <a:pt x="614" y="0"/>
                  </a:moveTo>
                  <a:lnTo>
                    <a:pt x="612" y="0"/>
                  </a:lnTo>
                  <a:lnTo>
                    <a:pt x="605" y="2"/>
                  </a:lnTo>
                  <a:lnTo>
                    <a:pt x="596" y="4"/>
                  </a:lnTo>
                  <a:lnTo>
                    <a:pt x="584" y="7"/>
                  </a:lnTo>
                  <a:lnTo>
                    <a:pt x="569" y="10"/>
                  </a:lnTo>
                  <a:lnTo>
                    <a:pt x="552" y="14"/>
                  </a:lnTo>
                  <a:lnTo>
                    <a:pt x="532" y="20"/>
                  </a:lnTo>
                  <a:lnTo>
                    <a:pt x="512" y="26"/>
                  </a:lnTo>
                  <a:lnTo>
                    <a:pt x="490" y="32"/>
                  </a:lnTo>
                  <a:lnTo>
                    <a:pt x="468" y="38"/>
                  </a:lnTo>
                  <a:lnTo>
                    <a:pt x="447" y="45"/>
                  </a:lnTo>
                  <a:lnTo>
                    <a:pt x="425" y="52"/>
                  </a:lnTo>
                  <a:lnTo>
                    <a:pt x="405" y="61"/>
                  </a:lnTo>
                  <a:lnTo>
                    <a:pt x="385" y="68"/>
                  </a:lnTo>
                  <a:lnTo>
                    <a:pt x="368" y="75"/>
                  </a:lnTo>
                  <a:lnTo>
                    <a:pt x="352" y="84"/>
                  </a:lnTo>
                  <a:lnTo>
                    <a:pt x="334" y="94"/>
                  </a:lnTo>
                  <a:lnTo>
                    <a:pt x="314" y="105"/>
                  </a:lnTo>
                  <a:lnTo>
                    <a:pt x="291" y="118"/>
                  </a:lnTo>
                  <a:lnTo>
                    <a:pt x="268" y="131"/>
                  </a:lnTo>
                  <a:lnTo>
                    <a:pt x="244" y="146"/>
                  </a:lnTo>
                  <a:lnTo>
                    <a:pt x="219" y="160"/>
                  </a:lnTo>
                  <a:lnTo>
                    <a:pt x="193" y="176"/>
                  </a:lnTo>
                  <a:lnTo>
                    <a:pt x="167" y="192"/>
                  </a:lnTo>
                  <a:lnTo>
                    <a:pt x="143" y="207"/>
                  </a:lnTo>
                  <a:lnTo>
                    <a:pt x="120" y="222"/>
                  </a:lnTo>
                  <a:lnTo>
                    <a:pt x="97" y="238"/>
                  </a:lnTo>
                  <a:lnTo>
                    <a:pt x="77" y="252"/>
                  </a:lnTo>
                  <a:lnTo>
                    <a:pt x="59" y="265"/>
                  </a:lnTo>
                  <a:lnTo>
                    <a:pt x="43" y="278"/>
                  </a:lnTo>
                  <a:lnTo>
                    <a:pt x="31" y="288"/>
                  </a:lnTo>
                  <a:lnTo>
                    <a:pt x="22" y="298"/>
                  </a:lnTo>
                  <a:lnTo>
                    <a:pt x="10" y="323"/>
                  </a:lnTo>
                  <a:lnTo>
                    <a:pt x="2" y="366"/>
                  </a:lnTo>
                  <a:lnTo>
                    <a:pt x="0" y="428"/>
                  </a:lnTo>
                  <a:lnTo>
                    <a:pt x="12" y="510"/>
                  </a:lnTo>
                  <a:lnTo>
                    <a:pt x="19" y="541"/>
                  </a:lnTo>
                  <a:lnTo>
                    <a:pt x="29" y="588"/>
                  </a:lnTo>
                  <a:lnTo>
                    <a:pt x="43" y="647"/>
                  </a:lnTo>
                  <a:lnTo>
                    <a:pt x="59" y="717"/>
                  </a:lnTo>
                  <a:lnTo>
                    <a:pt x="78" y="795"/>
                  </a:lnTo>
                  <a:lnTo>
                    <a:pt x="98" y="878"/>
                  </a:lnTo>
                  <a:lnTo>
                    <a:pt x="118" y="966"/>
                  </a:lnTo>
                  <a:lnTo>
                    <a:pt x="139" y="1056"/>
                  </a:lnTo>
                  <a:lnTo>
                    <a:pt x="159" y="1143"/>
                  </a:lnTo>
                  <a:lnTo>
                    <a:pt x="179" y="1228"/>
                  </a:lnTo>
                  <a:lnTo>
                    <a:pt x="196" y="1307"/>
                  </a:lnTo>
                  <a:lnTo>
                    <a:pt x="212" y="1377"/>
                  </a:lnTo>
                  <a:lnTo>
                    <a:pt x="226" y="1437"/>
                  </a:lnTo>
                  <a:lnTo>
                    <a:pt x="236" y="1485"/>
                  </a:lnTo>
                  <a:lnTo>
                    <a:pt x="242" y="1516"/>
                  </a:lnTo>
                  <a:lnTo>
                    <a:pt x="245" y="1531"/>
                  </a:lnTo>
                  <a:lnTo>
                    <a:pt x="241" y="1587"/>
                  </a:lnTo>
                  <a:lnTo>
                    <a:pt x="232" y="1685"/>
                  </a:lnTo>
                  <a:lnTo>
                    <a:pt x="223" y="1777"/>
                  </a:lnTo>
                  <a:lnTo>
                    <a:pt x="219" y="1817"/>
                  </a:lnTo>
                  <a:lnTo>
                    <a:pt x="1818" y="1811"/>
                  </a:lnTo>
                  <a:lnTo>
                    <a:pt x="1772" y="1703"/>
                  </a:lnTo>
                  <a:lnTo>
                    <a:pt x="1733" y="1562"/>
                  </a:lnTo>
                  <a:lnTo>
                    <a:pt x="1754" y="706"/>
                  </a:lnTo>
                  <a:lnTo>
                    <a:pt x="1759" y="693"/>
                  </a:lnTo>
                  <a:lnTo>
                    <a:pt x="1770" y="660"/>
                  </a:lnTo>
                  <a:lnTo>
                    <a:pt x="1786" y="613"/>
                  </a:lnTo>
                  <a:lnTo>
                    <a:pt x="1803" y="557"/>
                  </a:lnTo>
                  <a:lnTo>
                    <a:pt x="1821" y="501"/>
                  </a:lnTo>
                  <a:lnTo>
                    <a:pt x="1836" y="449"/>
                  </a:lnTo>
                  <a:lnTo>
                    <a:pt x="1846" y="410"/>
                  </a:lnTo>
                  <a:lnTo>
                    <a:pt x="1849" y="387"/>
                  </a:lnTo>
                  <a:lnTo>
                    <a:pt x="1845" y="367"/>
                  </a:lnTo>
                  <a:lnTo>
                    <a:pt x="1838" y="347"/>
                  </a:lnTo>
                  <a:lnTo>
                    <a:pt x="1828" y="325"/>
                  </a:lnTo>
                  <a:lnTo>
                    <a:pt x="1815" y="304"/>
                  </a:lnTo>
                  <a:lnTo>
                    <a:pt x="1800" y="282"/>
                  </a:lnTo>
                  <a:lnTo>
                    <a:pt x="1785" y="261"/>
                  </a:lnTo>
                  <a:lnTo>
                    <a:pt x="1766" y="239"/>
                  </a:lnTo>
                  <a:lnTo>
                    <a:pt x="1747" y="219"/>
                  </a:lnTo>
                  <a:lnTo>
                    <a:pt x="1728" y="199"/>
                  </a:lnTo>
                  <a:lnTo>
                    <a:pt x="1707" y="180"/>
                  </a:lnTo>
                  <a:lnTo>
                    <a:pt x="1687" y="161"/>
                  </a:lnTo>
                  <a:lnTo>
                    <a:pt x="1666" y="146"/>
                  </a:lnTo>
                  <a:lnTo>
                    <a:pt x="1646" y="130"/>
                  </a:lnTo>
                  <a:lnTo>
                    <a:pt x="1626" y="117"/>
                  </a:lnTo>
                  <a:lnTo>
                    <a:pt x="1606" y="105"/>
                  </a:lnTo>
                  <a:lnTo>
                    <a:pt x="1589" y="97"/>
                  </a:lnTo>
                  <a:lnTo>
                    <a:pt x="1564" y="86"/>
                  </a:lnTo>
                  <a:lnTo>
                    <a:pt x="1534" y="78"/>
                  </a:lnTo>
                  <a:lnTo>
                    <a:pt x="1502" y="69"/>
                  </a:lnTo>
                  <a:lnTo>
                    <a:pt x="1468" y="61"/>
                  </a:lnTo>
                  <a:lnTo>
                    <a:pt x="1432" y="53"/>
                  </a:lnTo>
                  <a:lnTo>
                    <a:pt x="1396" y="48"/>
                  </a:lnTo>
                  <a:lnTo>
                    <a:pt x="1360" y="42"/>
                  </a:lnTo>
                  <a:lnTo>
                    <a:pt x="1324" y="36"/>
                  </a:lnTo>
                  <a:lnTo>
                    <a:pt x="1291" y="32"/>
                  </a:lnTo>
                  <a:lnTo>
                    <a:pt x="1260" y="27"/>
                  </a:lnTo>
                  <a:lnTo>
                    <a:pt x="1233" y="23"/>
                  </a:lnTo>
                  <a:lnTo>
                    <a:pt x="1210" y="20"/>
                  </a:lnTo>
                  <a:lnTo>
                    <a:pt x="1191" y="17"/>
                  </a:lnTo>
                  <a:lnTo>
                    <a:pt x="1180" y="14"/>
                  </a:lnTo>
                  <a:lnTo>
                    <a:pt x="1174" y="13"/>
                  </a:lnTo>
                  <a:lnTo>
                    <a:pt x="1175" y="12"/>
                  </a:lnTo>
                  <a:lnTo>
                    <a:pt x="1164" y="13"/>
                  </a:lnTo>
                  <a:lnTo>
                    <a:pt x="1144" y="13"/>
                  </a:lnTo>
                  <a:lnTo>
                    <a:pt x="1113" y="13"/>
                  </a:lnTo>
                  <a:lnTo>
                    <a:pt x="1076" y="12"/>
                  </a:lnTo>
                  <a:lnTo>
                    <a:pt x="1033" y="12"/>
                  </a:lnTo>
                  <a:lnTo>
                    <a:pt x="985" y="10"/>
                  </a:lnTo>
                  <a:lnTo>
                    <a:pt x="935" y="9"/>
                  </a:lnTo>
                  <a:lnTo>
                    <a:pt x="884" y="7"/>
                  </a:lnTo>
                  <a:lnTo>
                    <a:pt x="833" y="7"/>
                  </a:lnTo>
                  <a:lnTo>
                    <a:pt x="784" y="6"/>
                  </a:lnTo>
                  <a:lnTo>
                    <a:pt x="739" y="4"/>
                  </a:lnTo>
                  <a:lnTo>
                    <a:pt x="697" y="3"/>
                  </a:lnTo>
                  <a:lnTo>
                    <a:pt x="663" y="2"/>
                  </a:lnTo>
                  <a:lnTo>
                    <a:pt x="637" y="2"/>
                  </a:lnTo>
                  <a:lnTo>
                    <a:pt x="620" y="0"/>
                  </a:lnTo>
                  <a:lnTo>
                    <a:pt x="614" y="0"/>
                  </a:lnTo>
                  <a:close/>
                </a:path>
              </a:pathLst>
            </a:custGeom>
            <a:solidFill>
              <a:srgbClr val="B291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2" name="Freeform 378"/>
            <p:cNvSpPr>
              <a:spLocks/>
            </p:cNvSpPr>
            <p:nvPr/>
          </p:nvSpPr>
          <p:spPr bwMode="auto">
            <a:xfrm>
              <a:off x="1453" y="1424"/>
              <a:ext cx="992" cy="1604"/>
            </a:xfrm>
            <a:custGeom>
              <a:avLst/>
              <a:gdLst>
                <a:gd name="T0" fmla="*/ 933 w 992"/>
                <a:gd name="T1" fmla="*/ 79 h 1604"/>
                <a:gd name="T2" fmla="*/ 904 w 992"/>
                <a:gd name="T3" fmla="*/ 63 h 1604"/>
                <a:gd name="T4" fmla="*/ 873 w 992"/>
                <a:gd name="T5" fmla="*/ 46 h 1604"/>
                <a:gd name="T6" fmla="*/ 851 w 992"/>
                <a:gd name="T7" fmla="*/ 33 h 1604"/>
                <a:gd name="T8" fmla="*/ 749 w 992"/>
                <a:gd name="T9" fmla="*/ 173 h 1604"/>
                <a:gd name="T10" fmla="*/ 726 w 992"/>
                <a:gd name="T11" fmla="*/ 219 h 1604"/>
                <a:gd name="T12" fmla="*/ 688 w 992"/>
                <a:gd name="T13" fmla="*/ 307 h 1604"/>
                <a:gd name="T14" fmla="*/ 654 w 992"/>
                <a:gd name="T15" fmla="*/ 402 h 1604"/>
                <a:gd name="T16" fmla="*/ 638 w 992"/>
                <a:gd name="T17" fmla="*/ 477 h 1604"/>
                <a:gd name="T18" fmla="*/ 616 w 992"/>
                <a:gd name="T19" fmla="*/ 590 h 1604"/>
                <a:gd name="T20" fmla="*/ 567 w 992"/>
                <a:gd name="T21" fmla="*/ 772 h 1604"/>
                <a:gd name="T22" fmla="*/ 518 w 992"/>
                <a:gd name="T23" fmla="*/ 940 h 1604"/>
                <a:gd name="T24" fmla="*/ 497 w 992"/>
                <a:gd name="T25" fmla="*/ 1014 h 1604"/>
                <a:gd name="T26" fmla="*/ 478 w 992"/>
                <a:gd name="T27" fmla="*/ 1021 h 1604"/>
                <a:gd name="T28" fmla="*/ 425 w 992"/>
                <a:gd name="T29" fmla="*/ 782 h 1604"/>
                <a:gd name="T30" fmla="*/ 380 w 992"/>
                <a:gd name="T31" fmla="*/ 572 h 1604"/>
                <a:gd name="T32" fmla="*/ 353 w 992"/>
                <a:gd name="T33" fmla="*/ 431 h 1604"/>
                <a:gd name="T34" fmla="*/ 344 w 992"/>
                <a:gd name="T35" fmla="*/ 372 h 1604"/>
                <a:gd name="T36" fmla="*/ 312 w 992"/>
                <a:gd name="T37" fmla="*/ 292 h 1604"/>
                <a:gd name="T38" fmla="*/ 272 w 992"/>
                <a:gd name="T39" fmla="*/ 207 h 1604"/>
                <a:gd name="T40" fmla="*/ 239 w 992"/>
                <a:gd name="T41" fmla="*/ 147 h 1604"/>
                <a:gd name="T42" fmla="*/ 109 w 992"/>
                <a:gd name="T43" fmla="*/ 0 h 1604"/>
                <a:gd name="T44" fmla="*/ 17 w 992"/>
                <a:gd name="T45" fmla="*/ 88 h 1604"/>
                <a:gd name="T46" fmla="*/ 7 w 992"/>
                <a:gd name="T47" fmla="*/ 291 h 1604"/>
                <a:gd name="T48" fmla="*/ 1 w 992"/>
                <a:gd name="T49" fmla="*/ 354 h 1604"/>
                <a:gd name="T50" fmla="*/ 24 w 992"/>
                <a:gd name="T51" fmla="*/ 457 h 1604"/>
                <a:gd name="T52" fmla="*/ 65 w 992"/>
                <a:gd name="T53" fmla="*/ 631 h 1604"/>
                <a:gd name="T54" fmla="*/ 118 w 992"/>
                <a:gd name="T55" fmla="*/ 848 h 1604"/>
                <a:gd name="T56" fmla="*/ 176 w 992"/>
                <a:gd name="T57" fmla="*/ 1081 h 1604"/>
                <a:gd name="T58" fmla="*/ 229 w 992"/>
                <a:gd name="T59" fmla="*/ 1300 h 1604"/>
                <a:gd name="T60" fmla="*/ 272 w 992"/>
                <a:gd name="T61" fmla="*/ 1477 h 1604"/>
                <a:gd name="T62" fmla="*/ 298 w 992"/>
                <a:gd name="T63" fmla="*/ 1584 h 1604"/>
                <a:gd name="T64" fmla="*/ 307 w 992"/>
                <a:gd name="T65" fmla="*/ 1604 h 1604"/>
                <a:gd name="T66" fmla="*/ 346 w 992"/>
                <a:gd name="T67" fmla="*/ 1595 h 1604"/>
                <a:gd name="T68" fmla="*/ 412 w 992"/>
                <a:gd name="T69" fmla="*/ 1571 h 1604"/>
                <a:gd name="T70" fmla="*/ 495 w 992"/>
                <a:gd name="T71" fmla="*/ 1538 h 1604"/>
                <a:gd name="T72" fmla="*/ 586 w 992"/>
                <a:gd name="T73" fmla="*/ 1502 h 1604"/>
                <a:gd name="T74" fmla="*/ 670 w 992"/>
                <a:gd name="T75" fmla="*/ 1467 h 1604"/>
                <a:gd name="T76" fmla="*/ 736 w 992"/>
                <a:gd name="T77" fmla="*/ 1439 h 1604"/>
                <a:gd name="T78" fmla="*/ 775 w 992"/>
                <a:gd name="T79" fmla="*/ 1423 h 1604"/>
                <a:gd name="T80" fmla="*/ 785 w 992"/>
                <a:gd name="T81" fmla="*/ 1395 h 1604"/>
                <a:gd name="T82" fmla="*/ 815 w 992"/>
                <a:gd name="T83" fmla="*/ 1238 h 1604"/>
                <a:gd name="T84" fmla="*/ 855 w 992"/>
                <a:gd name="T85" fmla="*/ 1025 h 1604"/>
                <a:gd name="T86" fmla="*/ 890 w 992"/>
                <a:gd name="T87" fmla="*/ 864 h 1604"/>
                <a:gd name="T88" fmla="*/ 904 w 992"/>
                <a:gd name="T89" fmla="*/ 809 h 1604"/>
                <a:gd name="T90" fmla="*/ 932 w 992"/>
                <a:gd name="T91" fmla="*/ 652 h 1604"/>
                <a:gd name="T92" fmla="*/ 965 w 992"/>
                <a:gd name="T93" fmla="*/ 445 h 1604"/>
                <a:gd name="T94" fmla="*/ 988 w 992"/>
                <a:gd name="T95" fmla="*/ 287 h 1604"/>
                <a:gd name="T96" fmla="*/ 991 w 992"/>
                <a:gd name="T97" fmla="*/ 246 h 1604"/>
                <a:gd name="T98" fmla="*/ 982 w 992"/>
                <a:gd name="T99" fmla="*/ 199 h 1604"/>
                <a:gd name="T100" fmla="*/ 968 w 992"/>
                <a:gd name="T101" fmla="*/ 140 h 1604"/>
                <a:gd name="T102" fmla="*/ 952 w 992"/>
                <a:gd name="T103" fmla="*/ 95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2" h="1604">
                  <a:moveTo>
                    <a:pt x="943" y="85"/>
                  </a:moveTo>
                  <a:lnTo>
                    <a:pt x="933" y="79"/>
                  </a:lnTo>
                  <a:lnTo>
                    <a:pt x="919" y="72"/>
                  </a:lnTo>
                  <a:lnTo>
                    <a:pt x="904" y="63"/>
                  </a:lnTo>
                  <a:lnTo>
                    <a:pt x="887" y="55"/>
                  </a:lnTo>
                  <a:lnTo>
                    <a:pt x="873" y="46"/>
                  </a:lnTo>
                  <a:lnTo>
                    <a:pt x="860" y="39"/>
                  </a:lnTo>
                  <a:lnTo>
                    <a:pt x="851" y="33"/>
                  </a:lnTo>
                  <a:lnTo>
                    <a:pt x="848" y="32"/>
                  </a:lnTo>
                  <a:lnTo>
                    <a:pt x="749" y="173"/>
                  </a:lnTo>
                  <a:lnTo>
                    <a:pt x="740" y="189"/>
                  </a:lnTo>
                  <a:lnTo>
                    <a:pt x="726" y="219"/>
                  </a:lnTo>
                  <a:lnTo>
                    <a:pt x="707" y="259"/>
                  </a:lnTo>
                  <a:lnTo>
                    <a:pt x="688" y="307"/>
                  </a:lnTo>
                  <a:lnTo>
                    <a:pt x="670" y="356"/>
                  </a:lnTo>
                  <a:lnTo>
                    <a:pt x="654" y="402"/>
                  </a:lnTo>
                  <a:lnTo>
                    <a:pt x="642" y="444"/>
                  </a:lnTo>
                  <a:lnTo>
                    <a:pt x="638" y="477"/>
                  </a:lnTo>
                  <a:lnTo>
                    <a:pt x="632" y="520"/>
                  </a:lnTo>
                  <a:lnTo>
                    <a:pt x="616" y="590"/>
                  </a:lnTo>
                  <a:lnTo>
                    <a:pt x="593" y="678"/>
                  </a:lnTo>
                  <a:lnTo>
                    <a:pt x="567" y="772"/>
                  </a:lnTo>
                  <a:lnTo>
                    <a:pt x="541" y="863"/>
                  </a:lnTo>
                  <a:lnTo>
                    <a:pt x="518" y="940"/>
                  </a:lnTo>
                  <a:lnTo>
                    <a:pt x="503" y="994"/>
                  </a:lnTo>
                  <a:lnTo>
                    <a:pt x="497" y="1014"/>
                  </a:lnTo>
                  <a:lnTo>
                    <a:pt x="504" y="1138"/>
                  </a:lnTo>
                  <a:lnTo>
                    <a:pt x="478" y="1021"/>
                  </a:lnTo>
                  <a:lnTo>
                    <a:pt x="451" y="900"/>
                  </a:lnTo>
                  <a:lnTo>
                    <a:pt x="425" y="782"/>
                  </a:lnTo>
                  <a:lnTo>
                    <a:pt x="400" y="670"/>
                  </a:lnTo>
                  <a:lnTo>
                    <a:pt x="380" y="572"/>
                  </a:lnTo>
                  <a:lnTo>
                    <a:pt x="363" y="490"/>
                  </a:lnTo>
                  <a:lnTo>
                    <a:pt x="353" y="431"/>
                  </a:lnTo>
                  <a:lnTo>
                    <a:pt x="348" y="400"/>
                  </a:lnTo>
                  <a:lnTo>
                    <a:pt x="344" y="372"/>
                  </a:lnTo>
                  <a:lnTo>
                    <a:pt x="331" y="334"/>
                  </a:lnTo>
                  <a:lnTo>
                    <a:pt x="312" y="292"/>
                  </a:lnTo>
                  <a:lnTo>
                    <a:pt x="292" y="249"/>
                  </a:lnTo>
                  <a:lnTo>
                    <a:pt x="272" y="207"/>
                  </a:lnTo>
                  <a:lnTo>
                    <a:pt x="253" y="173"/>
                  </a:lnTo>
                  <a:lnTo>
                    <a:pt x="239" y="147"/>
                  </a:lnTo>
                  <a:lnTo>
                    <a:pt x="233" y="134"/>
                  </a:lnTo>
                  <a:lnTo>
                    <a:pt x="109" y="0"/>
                  </a:lnTo>
                  <a:lnTo>
                    <a:pt x="19" y="43"/>
                  </a:lnTo>
                  <a:lnTo>
                    <a:pt x="17" y="88"/>
                  </a:lnTo>
                  <a:lnTo>
                    <a:pt x="14" y="189"/>
                  </a:lnTo>
                  <a:lnTo>
                    <a:pt x="7" y="291"/>
                  </a:lnTo>
                  <a:lnTo>
                    <a:pt x="0" y="340"/>
                  </a:lnTo>
                  <a:lnTo>
                    <a:pt x="1" y="354"/>
                  </a:lnTo>
                  <a:lnTo>
                    <a:pt x="10" y="395"/>
                  </a:lnTo>
                  <a:lnTo>
                    <a:pt x="24" y="457"/>
                  </a:lnTo>
                  <a:lnTo>
                    <a:pt x="43" y="536"/>
                  </a:lnTo>
                  <a:lnTo>
                    <a:pt x="65" y="631"/>
                  </a:lnTo>
                  <a:lnTo>
                    <a:pt x="91" y="736"/>
                  </a:lnTo>
                  <a:lnTo>
                    <a:pt x="118" y="848"/>
                  </a:lnTo>
                  <a:lnTo>
                    <a:pt x="147" y="965"/>
                  </a:lnTo>
                  <a:lnTo>
                    <a:pt x="176" y="1081"/>
                  </a:lnTo>
                  <a:lnTo>
                    <a:pt x="203" y="1194"/>
                  </a:lnTo>
                  <a:lnTo>
                    <a:pt x="229" y="1300"/>
                  </a:lnTo>
                  <a:lnTo>
                    <a:pt x="252" y="1395"/>
                  </a:lnTo>
                  <a:lnTo>
                    <a:pt x="272" y="1477"/>
                  </a:lnTo>
                  <a:lnTo>
                    <a:pt x="288" y="1542"/>
                  </a:lnTo>
                  <a:lnTo>
                    <a:pt x="298" y="1584"/>
                  </a:lnTo>
                  <a:lnTo>
                    <a:pt x="301" y="1603"/>
                  </a:lnTo>
                  <a:lnTo>
                    <a:pt x="307" y="1604"/>
                  </a:lnTo>
                  <a:lnTo>
                    <a:pt x="321" y="1601"/>
                  </a:lnTo>
                  <a:lnTo>
                    <a:pt x="346" y="1595"/>
                  </a:lnTo>
                  <a:lnTo>
                    <a:pt x="376" y="1584"/>
                  </a:lnTo>
                  <a:lnTo>
                    <a:pt x="412" y="1571"/>
                  </a:lnTo>
                  <a:lnTo>
                    <a:pt x="452" y="1555"/>
                  </a:lnTo>
                  <a:lnTo>
                    <a:pt x="495" y="1538"/>
                  </a:lnTo>
                  <a:lnTo>
                    <a:pt x="541" y="1521"/>
                  </a:lnTo>
                  <a:lnTo>
                    <a:pt x="586" y="1502"/>
                  </a:lnTo>
                  <a:lnTo>
                    <a:pt x="629" y="1485"/>
                  </a:lnTo>
                  <a:lnTo>
                    <a:pt x="670" y="1467"/>
                  </a:lnTo>
                  <a:lnTo>
                    <a:pt x="706" y="1451"/>
                  </a:lnTo>
                  <a:lnTo>
                    <a:pt x="736" y="1439"/>
                  </a:lnTo>
                  <a:lnTo>
                    <a:pt x="760" y="1428"/>
                  </a:lnTo>
                  <a:lnTo>
                    <a:pt x="775" y="1423"/>
                  </a:lnTo>
                  <a:lnTo>
                    <a:pt x="781" y="1420"/>
                  </a:lnTo>
                  <a:lnTo>
                    <a:pt x="785" y="1395"/>
                  </a:lnTo>
                  <a:lnTo>
                    <a:pt x="798" y="1331"/>
                  </a:lnTo>
                  <a:lnTo>
                    <a:pt x="815" y="1238"/>
                  </a:lnTo>
                  <a:lnTo>
                    <a:pt x="835" y="1132"/>
                  </a:lnTo>
                  <a:lnTo>
                    <a:pt x="855" y="1025"/>
                  </a:lnTo>
                  <a:lnTo>
                    <a:pt x="874" y="932"/>
                  </a:lnTo>
                  <a:lnTo>
                    <a:pt x="890" y="864"/>
                  </a:lnTo>
                  <a:lnTo>
                    <a:pt x="897" y="837"/>
                  </a:lnTo>
                  <a:lnTo>
                    <a:pt x="904" y="809"/>
                  </a:lnTo>
                  <a:lnTo>
                    <a:pt x="916" y="745"/>
                  </a:lnTo>
                  <a:lnTo>
                    <a:pt x="932" y="652"/>
                  </a:lnTo>
                  <a:lnTo>
                    <a:pt x="949" y="549"/>
                  </a:lnTo>
                  <a:lnTo>
                    <a:pt x="965" y="445"/>
                  </a:lnTo>
                  <a:lnTo>
                    <a:pt x="979" y="353"/>
                  </a:lnTo>
                  <a:lnTo>
                    <a:pt x="988" y="287"/>
                  </a:lnTo>
                  <a:lnTo>
                    <a:pt x="992" y="258"/>
                  </a:lnTo>
                  <a:lnTo>
                    <a:pt x="991" y="246"/>
                  </a:lnTo>
                  <a:lnTo>
                    <a:pt x="988" y="226"/>
                  </a:lnTo>
                  <a:lnTo>
                    <a:pt x="982" y="199"/>
                  </a:lnTo>
                  <a:lnTo>
                    <a:pt x="976" y="170"/>
                  </a:lnTo>
                  <a:lnTo>
                    <a:pt x="968" y="140"/>
                  </a:lnTo>
                  <a:lnTo>
                    <a:pt x="961" y="114"/>
                  </a:lnTo>
                  <a:lnTo>
                    <a:pt x="952" y="95"/>
                  </a:lnTo>
                  <a:lnTo>
                    <a:pt x="943" y="85"/>
                  </a:lnTo>
                  <a:close/>
                </a:path>
              </a:pathLst>
            </a:custGeom>
            <a:solidFill>
              <a:srgbClr val="E2D8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3" name="Freeform 379"/>
            <p:cNvSpPr>
              <a:spLocks/>
            </p:cNvSpPr>
            <p:nvPr/>
          </p:nvSpPr>
          <p:spPr bwMode="auto">
            <a:xfrm>
              <a:off x="1652" y="3060"/>
              <a:ext cx="702" cy="384"/>
            </a:xfrm>
            <a:custGeom>
              <a:avLst/>
              <a:gdLst>
                <a:gd name="T0" fmla="*/ 52 w 702"/>
                <a:gd name="T1" fmla="*/ 11 h 384"/>
                <a:gd name="T2" fmla="*/ 40 w 702"/>
                <a:gd name="T3" fmla="*/ 20 h 384"/>
                <a:gd name="T4" fmla="*/ 27 w 702"/>
                <a:gd name="T5" fmla="*/ 34 h 384"/>
                <a:gd name="T6" fmla="*/ 13 w 702"/>
                <a:gd name="T7" fmla="*/ 49 h 384"/>
                <a:gd name="T8" fmla="*/ 0 w 702"/>
                <a:gd name="T9" fmla="*/ 85 h 384"/>
                <a:gd name="T10" fmla="*/ 8 w 702"/>
                <a:gd name="T11" fmla="*/ 188 h 384"/>
                <a:gd name="T12" fmla="*/ 31 w 702"/>
                <a:gd name="T13" fmla="*/ 246 h 384"/>
                <a:gd name="T14" fmla="*/ 49 w 702"/>
                <a:gd name="T15" fmla="*/ 272 h 384"/>
                <a:gd name="T16" fmla="*/ 66 w 702"/>
                <a:gd name="T17" fmla="*/ 294 h 384"/>
                <a:gd name="T18" fmla="*/ 85 w 702"/>
                <a:gd name="T19" fmla="*/ 314 h 384"/>
                <a:gd name="T20" fmla="*/ 105 w 702"/>
                <a:gd name="T21" fmla="*/ 334 h 384"/>
                <a:gd name="T22" fmla="*/ 125 w 702"/>
                <a:gd name="T23" fmla="*/ 354 h 384"/>
                <a:gd name="T24" fmla="*/ 141 w 702"/>
                <a:gd name="T25" fmla="*/ 371 h 384"/>
                <a:gd name="T26" fmla="*/ 151 w 702"/>
                <a:gd name="T27" fmla="*/ 383 h 384"/>
                <a:gd name="T28" fmla="*/ 155 w 702"/>
                <a:gd name="T29" fmla="*/ 383 h 384"/>
                <a:gd name="T30" fmla="*/ 174 w 702"/>
                <a:gd name="T31" fmla="*/ 373 h 384"/>
                <a:gd name="T32" fmla="*/ 203 w 702"/>
                <a:gd name="T33" fmla="*/ 357 h 384"/>
                <a:gd name="T34" fmla="*/ 233 w 702"/>
                <a:gd name="T35" fmla="*/ 344 h 384"/>
                <a:gd name="T36" fmla="*/ 262 w 702"/>
                <a:gd name="T37" fmla="*/ 338 h 384"/>
                <a:gd name="T38" fmla="*/ 321 w 702"/>
                <a:gd name="T39" fmla="*/ 325 h 384"/>
                <a:gd name="T40" fmla="*/ 390 w 702"/>
                <a:gd name="T41" fmla="*/ 311 h 384"/>
                <a:gd name="T42" fmla="*/ 446 w 702"/>
                <a:gd name="T43" fmla="*/ 301 h 384"/>
                <a:gd name="T44" fmla="*/ 478 w 702"/>
                <a:gd name="T45" fmla="*/ 301 h 384"/>
                <a:gd name="T46" fmla="*/ 530 w 702"/>
                <a:gd name="T47" fmla="*/ 308 h 384"/>
                <a:gd name="T48" fmla="*/ 589 w 702"/>
                <a:gd name="T49" fmla="*/ 315 h 384"/>
                <a:gd name="T50" fmla="*/ 632 w 702"/>
                <a:gd name="T51" fmla="*/ 319 h 384"/>
                <a:gd name="T52" fmla="*/ 656 w 702"/>
                <a:gd name="T53" fmla="*/ 255 h 384"/>
                <a:gd name="T54" fmla="*/ 662 w 702"/>
                <a:gd name="T55" fmla="*/ 243 h 384"/>
                <a:gd name="T56" fmla="*/ 677 w 702"/>
                <a:gd name="T57" fmla="*/ 217 h 384"/>
                <a:gd name="T58" fmla="*/ 691 w 702"/>
                <a:gd name="T59" fmla="*/ 187 h 384"/>
                <a:gd name="T60" fmla="*/ 701 w 702"/>
                <a:gd name="T61" fmla="*/ 167 h 384"/>
                <a:gd name="T62" fmla="*/ 702 w 702"/>
                <a:gd name="T63" fmla="*/ 106 h 384"/>
                <a:gd name="T64" fmla="*/ 695 w 702"/>
                <a:gd name="T65" fmla="*/ 46 h 384"/>
                <a:gd name="T66" fmla="*/ 674 w 702"/>
                <a:gd name="T67" fmla="*/ 16 h 384"/>
                <a:gd name="T68" fmla="*/ 656 w 702"/>
                <a:gd name="T69"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2" h="384">
                  <a:moveTo>
                    <a:pt x="54" y="8"/>
                  </a:moveTo>
                  <a:lnTo>
                    <a:pt x="52" y="11"/>
                  </a:lnTo>
                  <a:lnTo>
                    <a:pt x="46" y="16"/>
                  </a:lnTo>
                  <a:lnTo>
                    <a:pt x="40" y="20"/>
                  </a:lnTo>
                  <a:lnTo>
                    <a:pt x="34" y="27"/>
                  </a:lnTo>
                  <a:lnTo>
                    <a:pt x="27" y="34"/>
                  </a:lnTo>
                  <a:lnTo>
                    <a:pt x="20" y="42"/>
                  </a:lnTo>
                  <a:lnTo>
                    <a:pt x="13" y="49"/>
                  </a:lnTo>
                  <a:lnTo>
                    <a:pt x="7" y="56"/>
                  </a:lnTo>
                  <a:lnTo>
                    <a:pt x="0" y="85"/>
                  </a:lnTo>
                  <a:lnTo>
                    <a:pt x="0" y="134"/>
                  </a:lnTo>
                  <a:lnTo>
                    <a:pt x="8" y="188"/>
                  </a:lnTo>
                  <a:lnTo>
                    <a:pt x="23" y="230"/>
                  </a:lnTo>
                  <a:lnTo>
                    <a:pt x="31" y="246"/>
                  </a:lnTo>
                  <a:lnTo>
                    <a:pt x="40" y="259"/>
                  </a:lnTo>
                  <a:lnTo>
                    <a:pt x="49" y="272"/>
                  </a:lnTo>
                  <a:lnTo>
                    <a:pt x="57" y="283"/>
                  </a:lnTo>
                  <a:lnTo>
                    <a:pt x="66" y="294"/>
                  </a:lnTo>
                  <a:lnTo>
                    <a:pt x="76" y="304"/>
                  </a:lnTo>
                  <a:lnTo>
                    <a:pt x="85" y="314"/>
                  </a:lnTo>
                  <a:lnTo>
                    <a:pt x="95" y="324"/>
                  </a:lnTo>
                  <a:lnTo>
                    <a:pt x="105" y="334"/>
                  </a:lnTo>
                  <a:lnTo>
                    <a:pt x="115" y="344"/>
                  </a:lnTo>
                  <a:lnTo>
                    <a:pt x="125" y="354"/>
                  </a:lnTo>
                  <a:lnTo>
                    <a:pt x="134" y="364"/>
                  </a:lnTo>
                  <a:lnTo>
                    <a:pt x="141" y="371"/>
                  </a:lnTo>
                  <a:lnTo>
                    <a:pt x="147" y="378"/>
                  </a:lnTo>
                  <a:lnTo>
                    <a:pt x="151" y="383"/>
                  </a:lnTo>
                  <a:lnTo>
                    <a:pt x="152" y="384"/>
                  </a:lnTo>
                  <a:lnTo>
                    <a:pt x="155" y="383"/>
                  </a:lnTo>
                  <a:lnTo>
                    <a:pt x="162" y="378"/>
                  </a:lnTo>
                  <a:lnTo>
                    <a:pt x="174" y="373"/>
                  </a:lnTo>
                  <a:lnTo>
                    <a:pt x="188" y="364"/>
                  </a:lnTo>
                  <a:lnTo>
                    <a:pt x="203" y="357"/>
                  </a:lnTo>
                  <a:lnTo>
                    <a:pt x="219" y="350"/>
                  </a:lnTo>
                  <a:lnTo>
                    <a:pt x="233" y="344"/>
                  </a:lnTo>
                  <a:lnTo>
                    <a:pt x="246" y="341"/>
                  </a:lnTo>
                  <a:lnTo>
                    <a:pt x="262" y="338"/>
                  </a:lnTo>
                  <a:lnTo>
                    <a:pt x="288" y="332"/>
                  </a:lnTo>
                  <a:lnTo>
                    <a:pt x="321" y="325"/>
                  </a:lnTo>
                  <a:lnTo>
                    <a:pt x="355" y="318"/>
                  </a:lnTo>
                  <a:lnTo>
                    <a:pt x="390" y="311"/>
                  </a:lnTo>
                  <a:lnTo>
                    <a:pt x="422" y="304"/>
                  </a:lnTo>
                  <a:lnTo>
                    <a:pt x="446" y="301"/>
                  </a:lnTo>
                  <a:lnTo>
                    <a:pt x="462" y="299"/>
                  </a:lnTo>
                  <a:lnTo>
                    <a:pt x="478" y="301"/>
                  </a:lnTo>
                  <a:lnTo>
                    <a:pt x="501" y="304"/>
                  </a:lnTo>
                  <a:lnTo>
                    <a:pt x="530" y="308"/>
                  </a:lnTo>
                  <a:lnTo>
                    <a:pt x="560" y="311"/>
                  </a:lnTo>
                  <a:lnTo>
                    <a:pt x="589" y="315"/>
                  </a:lnTo>
                  <a:lnTo>
                    <a:pt x="615" y="318"/>
                  </a:lnTo>
                  <a:lnTo>
                    <a:pt x="632" y="319"/>
                  </a:lnTo>
                  <a:lnTo>
                    <a:pt x="638" y="321"/>
                  </a:lnTo>
                  <a:lnTo>
                    <a:pt x="656" y="255"/>
                  </a:lnTo>
                  <a:lnTo>
                    <a:pt x="658" y="252"/>
                  </a:lnTo>
                  <a:lnTo>
                    <a:pt x="662" y="243"/>
                  </a:lnTo>
                  <a:lnTo>
                    <a:pt x="669" y="232"/>
                  </a:lnTo>
                  <a:lnTo>
                    <a:pt x="677" y="217"/>
                  </a:lnTo>
                  <a:lnTo>
                    <a:pt x="684" y="201"/>
                  </a:lnTo>
                  <a:lnTo>
                    <a:pt x="691" y="187"/>
                  </a:lnTo>
                  <a:lnTo>
                    <a:pt x="698" y="175"/>
                  </a:lnTo>
                  <a:lnTo>
                    <a:pt x="701" y="167"/>
                  </a:lnTo>
                  <a:lnTo>
                    <a:pt x="702" y="144"/>
                  </a:lnTo>
                  <a:lnTo>
                    <a:pt x="702" y="106"/>
                  </a:lnTo>
                  <a:lnTo>
                    <a:pt x="700" y="70"/>
                  </a:lnTo>
                  <a:lnTo>
                    <a:pt x="695" y="46"/>
                  </a:lnTo>
                  <a:lnTo>
                    <a:pt x="687" y="31"/>
                  </a:lnTo>
                  <a:lnTo>
                    <a:pt x="674" y="16"/>
                  </a:lnTo>
                  <a:lnTo>
                    <a:pt x="662" y="4"/>
                  </a:lnTo>
                  <a:lnTo>
                    <a:pt x="656" y="0"/>
                  </a:lnTo>
                  <a:lnTo>
                    <a:pt x="54" y="8"/>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4" name="Freeform 380"/>
            <p:cNvSpPr>
              <a:spLocks/>
            </p:cNvSpPr>
            <p:nvPr/>
          </p:nvSpPr>
          <p:spPr bwMode="auto">
            <a:xfrm>
              <a:off x="1688" y="2772"/>
              <a:ext cx="646" cy="593"/>
            </a:xfrm>
            <a:custGeom>
              <a:avLst/>
              <a:gdLst>
                <a:gd name="T0" fmla="*/ 576 w 646"/>
                <a:gd name="T1" fmla="*/ 584 h 593"/>
                <a:gd name="T2" fmla="*/ 592 w 646"/>
                <a:gd name="T3" fmla="*/ 550 h 593"/>
                <a:gd name="T4" fmla="*/ 610 w 646"/>
                <a:gd name="T5" fmla="*/ 505 h 593"/>
                <a:gd name="T6" fmla="*/ 623 w 646"/>
                <a:gd name="T7" fmla="*/ 466 h 593"/>
                <a:gd name="T8" fmla="*/ 635 w 646"/>
                <a:gd name="T9" fmla="*/ 415 h 593"/>
                <a:gd name="T10" fmla="*/ 646 w 646"/>
                <a:gd name="T11" fmla="*/ 279 h 593"/>
                <a:gd name="T12" fmla="*/ 641 w 646"/>
                <a:gd name="T13" fmla="*/ 219 h 593"/>
                <a:gd name="T14" fmla="*/ 626 w 646"/>
                <a:gd name="T15" fmla="*/ 170 h 593"/>
                <a:gd name="T16" fmla="*/ 609 w 646"/>
                <a:gd name="T17" fmla="*/ 128 h 593"/>
                <a:gd name="T18" fmla="*/ 593 w 646"/>
                <a:gd name="T19" fmla="*/ 98 h 593"/>
                <a:gd name="T20" fmla="*/ 579 w 646"/>
                <a:gd name="T21" fmla="*/ 83 h 593"/>
                <a:gd name="T22" fmla="*/ 563 w 646"/>
                <a:gd name="T23" fmla="*/ 73 h 593"/>
                <a:gd name="T24" fmla="*/ 543 w 646"/>
                <a:gd name="T25" fmla="*/ 60 h 593"/>
                <a:gd name="T26" fmla="*/ 524 w 646"/>
                <a:gd name="T27" fmla="*/ 50 h 593"/>
                <a:gd name="T28" fmla="*/ 505 w 646"/>
                <a:gd name="T29" fmla="*/ 39 h 593"/>
                <a:gd name="T30" fmla="*/ 485 w 646"/>
                <a:gd name="T31" fmla="*/ 27 h 593"/>
                <a:gd name="T32" fmla="*/ 465 w 646"/>
                <a:gd name="T33" fmla="*/ 14 h 593"/>
                <a:gd name="T34" fmla="*/ 443 w 646"/>
                <a:gd name="T35" fmla="*/ 6 h 593"/>
                <a:gd name="T36" fmla="*/ 417 w 646"/>
                <a:gd name="T37" fmla="*/ 1 h 593"/>
                <a:gd name="T38" fmla="*/ 376 w 646"/>
                <a:gd name="T39" fmla="*/ 1 h 593"/>
                <a:gd name="T40" fmla="*/ 331 w 646"/>
                <a:gd name="T41" fmla="*/ 4 h 593"/>
                <a:gd name="T42" fmla="*/ 296 w 646"/>
                <a:gd name="T43" fmla="*/ 11 h 593"/>
                <a:gd name="T44" fmla="*/ 281 w 646"/>
                <a:gd name="T45" fmla="*/ 20 h 593"/>
                <a:gd name="T46" fmla="*/ 268 w 646"/>
                <a:gd name="T47" fmla="*/ 27 h 593"/>
                <a:gd name="T48" fmla="*/ 252 w 646"/>
                <a:gd name="T49" fmla="*/ 34 h 593"/>
                <a:gd name="T50" fmla="*/ 236 w 646"/>
                <a:gd name="T51" fmla="*/ 40 h 593"/>
                <a:gd name="T52" fmla="*/ 214 w 646"/>
                <a:gd name="T53" fmla="*/ 49 h 593"/>
                <a:gd name="T54" fmla="*/ 190 w 646"/>
                <a:gd name="T55" fmla="*/ 53 h 593"/>
                <a:gd name="T56" fmla="*/ 160 w 646"/>
                <a:gd name="T57" fmla="*/ 60 h 593"/>
                <a:gd name="T58" fmla="*/ 126 w 646"/>
                <a:gd name="T59" fmla="*/ 73 h 593"/>
                <a:gd name="T60" fmla="*/ 92 w 646"/>
                <a:gd name="T61" fmla="*/ 98 h 593"/>
                <a:gd name="T62" fmla="*/ 66 w 646"/>
                <a:gd name="T63" fmla="*/ 124 h 593"/>
                <a:gd name="T64" fmla="*/ 47 w 646"/>
                <a:gd name="T65" fmla="*/ 148 h 593"/>
                <a:gd name="T66" fmla="*/ 36 w 646"/>
                <a:gd name="T67" fmla="*/ 170 h 593"/>
                <a:gd name="T68" fmla="*/ 27 w 646"/>
                <a:gd name="T69" fmla="*/ 199 h 593"/>
                <a:gd name="T70" fmla="*/ 3 w 646"/>
                <a:gd name="T71" fmla="*/ 237 h 593"/>
                <a:gd name="T72" fmla="*/ 4 w 646"/>
                <a:gd name="T73" fmla="*/ 288 h 593"/>
                <a:gd name="T74" fmla="*/ 13 w 646"/>
                <a:gd name="T75" fmla="*/ 301 h 593"/>
                <a:gd name="T76" fmla="*/ 23 w 646"/>
                <a:gd name="T77" fmla="*/ 348 h 593"/>
                <a:gd name="T78" fmla="*/ 31 w 646"/>
                <a:gd name="T79" fmla="*/ 384 h 593"/>
                <a:gd name="T80" fmla="*/ 44 w 646"/>
                <a:gd name="T81" fmla="*/ 416 h 593"/>
                <a:gd name="T82" fmla="*/ 65 w 646"/>
                <a:gd name="T83" fmla="*/ 443 h 593"/>
                <a:gd name="T84" fmla="*/ 90 w 646"/>
                <a:gd name="T85" fmla="*/ 466 h 593"/>
                <a:gd name="T86" fmla="*/ 109 w 646"/>
                <a:gd name="T87" fmla="*/ 498 h 593"/>
                <a:gd name="T88" fmla="*/ 125 w 646"/>
                <a:gd name="T89" fmla="*/ 530 h 593"/>
                <a:gd name="T90" fmla="*/ 142 w 646"/>
                <a:gd name="T91" fmla="*/ 558 h 593"/>
                <a:gd name="T92" fmla="*/ 165 w 646"/>
                <a:gd name="T93" fmla="*/ 576 h 593"/>
                <a:gd name="T94" fmla="*/ 187 w 646"/>
                <a:gd name="T95" fmla="*/ 583 h 593"/>
                <a:gd name="T96" fmla="*/ 207 w 646"/>
                <a:gd name="T97" fmla="*/ 584 h 593"/>
                <a:gd name="T98" fmla="*/ 230 w 646"/>
                <a:gd name="T99" fmla="*/ 586 h 593"/>
                <a:gd name="T100" fmla="*/ 260 w 646"/>
                <a:gd name="T101" fmla="*/ 590 h 593"/>
                <a:gd name="T102" fmla="*/ 292 w 646"/>
                <a:gd name="T103" fmla="*/ 589 h 593"/>
                <a:gd name="T104" fmla="*/ 327 w 646"/>
                <a:gd name="T105" fmla="*/ 584 h 593"/>
                <a:gd name="T106" fmla="*/ 357 w 646"/>
                <a:gd name="T107" fmla="*/ 580 h 593"/>
                <a:gd name="T108" fmla="*/ 390 w 646"/>
                <a:gd name="T109" fmla="*/ 580 h 593"/>
                <a:gd name="T110" fmla="*/ 449 w 646"/>
                <a:gd name="T111" fmla="*/ 584 h 593"/>
                <a:gd name="T112" fmla="*/ 517 w 646"/>
                <a:gd name="T113" fmla="*/ 589 h 593"/>
                <a:gd name="T114" fmla="*/ 563 w 646"/>
                <a:gd name="T115" fmla="*/ 59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6" h="593">
                  <a:moveTo>
                    <a:pt x="570" y="593"/>
                  </a:moveTo>
                  <a:lnTo>
                    <a:pt x="576" y="584"/>
                  </a:lnTo>
                  <a:lnTo>
                    <a:pt x="583" y="570"/>
                  </a:lnTo>
                  <a:lnTo>
                    <a:pt x="592" y="550"/>
                  </a:lnTo>
                  <a:lnTo>
                    <a:pt x="602" y="528"/>
                  </a:lnTo>
                  <a:lnTo>
                    <a:pt x="610" y="505"/>
                  </a:lnTo>
                  <a:lnTo>
                    <a:pt x="618" y="484"/>
                  </a:lnTo>
                  <a:lnTo>
                    <a:pt x="623" y="466"/>
                  </a:lnTo>
                  <a:lnTo>
                    <a:pt x="628" y="455"/>
                  </a:lnTo>
                  <a:lnTo>
                    <a:pt x="635" y="415"/>
                  </a:lnTo>
                  <a:lnTo>
                    <a:pt x="642" y="347"/>
                  </a:lnTo>
                  <a:lnTo>
                    <a:pt x="646" y="279"/>
                  </a:lnTo>
                  <a:lnTo>
                    <a:pt x="646" y="243"/>
                  </a:lnTo>
                  <a:lnTo>
                    <a:pt x="641" y="219"/>
                  </a:lnTo>
                  <a:lnTo>
                    <a:pt x="633" y="194"/>
                  </a:lnTo>
                  <a:lnTo>
                    <a:pt x="626" y="170"/>
                  </a:lnTo>
                  <a:lnTo>
                    <a:pt x="618" y="148"/>
                  </a:lnTo>
                  <a:lnTo>
                    <a:pt x="609" y="128"/>
                  </a:lnTo>
                  <a:lnTo>
                    <a:pt x="600" y="111"/>
                  </a:lnTo>
                  <a:lnTo>
                    <a:pt x="593" y="98"/>
                  </a:lnTo>
                  <a:lnTo>
                    <a:pt x="586" y="89"/>
                  </a:lnTo>
                  <a:lnTo>
                    <a:pt x="579" y="83"/>
                  </a:lnTo>
                  <a:lnTo>
                    <a:pt x="571" y="79"/>
                  </a:lnTo>
                  <a:lnTo>
                    <a:pt x="563" y="73"/>
                  </a:lnTo>
                  <a:lnTo>
                    <a:pt x="553" y="66"/>
                  </a:lnTo>
                  <a:lnTo>
                    <a:pt x="543" y="60"/>
                  </a:lnTo>
                  <a:lnTo>
                    <a:pt x="533" y="55"/>
                  </a:lnTo>
                  <a:lnTo>
                    <a:pt x="524" y="50"/>
                  </a:lnTo>
                  <a:lnTo>
                    <a:pt x="514" y="44"/>
                  </a:lnTo>
                  <a:lnTo>
                    <a:pt x="505" y="39"/>
                  </a:lnTo>
                  <a:lnTo>
                    <a:pt x="495" y="33"/>
                  </a:lnTo>
                  <a:lnTo>
                    <a:pt x="485" y="27"/>
                  </a:lnTo>
                  <a:lnTo>
                    <a:pt x="475" y="20"/>
                  </a:lnTo>
                  <a:lnTo>
                    <a:pt x="465" y="14"/>
                  </a:lnTo>
                  <a:lnTo>
                    <a:pt x="455" y="10"/>
                  </a:lnTo>
                  <a:lnTo>
                    <a:pt x="443" y="6"/>
                  </a:lnTo>
                  <a:lnTo>
                    <a:pt x="432" y="3"/>
                  </a:lnTo>
                  <a:lnTo>
                    <a:pt x="417" y="1"/>
                  </a:lnTo>
                  <a:lnTo>
                    <a:pt x="397" y="0"/>
                  </a:lnTo>
                  <a:lnTo>
                    <a:pt x="376" y="1"/>
                  </a:lnTo>
                  <a:lnTo>
                    <a:pt x="353" y="3"/>
                  </a:lnTo>
                  <a:lnTo>
                    <a:pt x="331" y="4"/>
                  </a:lnTo>
                  <a:lnTo>
                    <a:pt x="311" y="7"/>
                  </a:lnTo>
                  <a:lnTo>
                    <a:pt x="296" y="11"/>
                  </a:lnTo>
                  <a:lnTo>
                    <a:pt x="286" y="16"/>
                  </a:lnTo>
                  <a:lnTo>
                    <a:pt x="281" y="20"/>
                  </a:lnTo>
                  <a:lnTo>
                    <a:pt x="273" y="24"/>
                  </a:lnTo>
                  <a:lnTo>
                    <a:pt x="268" y="27"/>
                  </a:lnTo>
                  <a:lnTo>
                    <a:pt x="260" y="32"/>
                  </a:lnTo>
                  <a:lnTo>
                    <a:pt x="252" y="34"/>
                  </a:lnTo>
                  <a:lnTo>
                    <a:pt x="245" y="37"/>
                  </a:lnTo>
                  <a:lnTo>
                    <a:pt x="236" y="40"/>
                  </a:lnTo>
                  <a:lnTo>
                    <a:pt x="226" y="44"/>
                  </a:lnTo>
                  <a:lnTo>
                    <a:pt x="214" y="49"/>
                  </a:lnTo>
                  <a:lnTo>
                    <a:pt x="203" y="50"/>
                  </a:lnTo>
                  <a:lnTo>
                    <a:pt x="190" y="53"/>
                  </a:lnTo>
                  <a:lnTo>
                    <a:pt x="175" y="56"/>
                  </a:lnTo>
                  <a:lnTo>
                    <a:pt x="160" y="60"/>
                  </a:lnTo>
                  <a:lnTo>
                    <a:pt x="144" y="66"/>
                  </a:lnTo>
                  <a:lnTo>
                    <a:pt x="126" y="73"/>
                  </a:lnTo>
                  <a:lnTo>
                    <a:pt x="109" y="85"/>
                  </a:lnTo>
                  <a:lnTo>
                    <a:pt x="92" y="98"/>
                  </a:lnTo>
                  <a:lnTo>
                    <a:pt x="77" y="111"/>
                  </a:lnTo>
                  <a:lnTo>
                    <a:pt x="66" y="124"/>
                  </a:lnTo>
                  <a:lnTo>
                    <a:pt x="54" y="135"/>
                  </a:lnTo>
                  <a:lnTo>
                    <a:pt x="47" y="148"/>
                  </a:lnTo>
                  <a:lnTo>
                    <a:pt x="40" y="158"/>
                  </a:lnTo>
                  <a:lnTo>
                    <a:pt x="36" y="170"/>
                  </a:lnTo>
                  <a:lnTo>
                    <a:pt x="34" y="180"/>
                  </a:lnTo>
                  <a:lnTo>
                    <a:pt x="27" y="199"/>
                  </a:lnTo>
                  <a:lnTo>
                    <a:pt x="14" y="216"/>
                  </a:lnTo>
                  <a:lnTo>
                    <a:pt x="3" y="237"/>
                  </a:lnTo>
                  <a:lnTo>
                    <a:pt x="0" y="268"/>
                  </a:lnTo>
                  <a:lnTo>
                    <a:pt x="4" y="288"/>
                  </a:lnTo>
                  <a:lnTo>
                    <a:pt x="7" y="294"/>
                  </a:lnTo>
                  <a:lnTo>
                    <a:pt x="13" y="301"/>
                  </a:lnTo>
                  <a:lnTo>
                    <a:pt x="18" y="328"/>
                  </a:lnTo>
                  <a:lnTo>
                    <a:pt x="23" y="348"/>
                  </a:lnTo>
                  <a:lnTo>
                    <a:pt x="27" y="367"/>
                  </a:lnTo>
                  <a:lnTo>
                    <a:pt x="31" y="384"/>
                  </a:lnTo>
                  <a:lnTo>
                    <a:pt x="37" y="402"/>
                  </a:lnTo>
                  <a:lnTo>
                    <a:pt x="44" y="416"/>
                  </a:lnTo>
                  <a:lnTo>
                    <a:pt x="53" y="430"/>
                  </a:lnTo>
                  <a:lnTo>
                    <a:pt x="65" y="443"/>
                  </a:lnTo>
                  <a:lnTo>
                    <a:pt x="77" y="455"/>
                  </a:lnTo>
                  <a:lnTo>
                    <a:pt x="90" y="466"/>
                  </a:lnTo>
                  <a:lnTo>
                    <a:pt x="101" y="482"/>
                  </a:lnTo>
                  <a:lnTo>
                    <a:pt x="109" y="498"/>
                  </a:lnTo>
                  <a:lnTo>
                    <a:pt x="118" y="514"/>
                  </a:lnTo>
                  <a:lnTo>
                    <a:pt x="125" y="530"/>
                  </a:lnTo>
                  <a:lnTo>
                    <a:pt x="132" y="546"/>
                  </a:lnTo>
                  <a:lnTo>
                    <a:pt x="142" y="558"/>
                  </a:lnTo>
                  <a:lnTo>
                    <a:pt x="154" y="569"/>
                  </a:lnTo>
                  <a:lnTo>
                    <a:pt x="165" y="576"/>
                  </a:lnTo>
                  <a:lnTo>
                    <a:pt x="177" y="580"/>
                  </a:lnTo>
                  <a:lnTo>
                    <a:pt x="187" y="583"/>
                  </a:lnTo>
                  <a:lnTo>
                    <a:pt x="197" y="584"/>
                  </a:lnTo>
                  <a:lnTo>
                    <a:pt x="207" y="584"/>
                  </a:lnTo>
                  <a:lnTo>
                    <a:pt x="219" y="584"/>
                  </a:lnTo>
                  <a:lnTo>
                    <a:pt x="230" y="586"/>
                  </a:lnTo>
                  <a:lnTo>
                    <a:pt x="245" y="587"/>
                  </a:lnTo>
                  <a:lnTo>
                    <a:pt x="260" y="590"/>
                  </a:lnTo>
                  <a:lnTo>
                    <a:pt x="276" y="590"/>
                  </a:lnTo>
                  <a:lnTo>
                    <a:pt x="292" y="589"/>
                  </a:lnTo>
                  <a:lnTo>
                    <a:pt x="309" y="587"/>
                  </a:lnTo>
                  <a:lnTo>
                    <a:pt x="327" y="584"/>
                  </a:lnTo>
                  <a:lnTo>
                    <a:pt x="342" y="583"/>
                  </a:lnTo>
                  <a:lnTo>
                    <a:pt x="357" y="580"/>
                  </a:lnTo>
                  <a:lnTo>
                    <a:pt x="371" y="580"/>
                  </a:lnTo>
                  <a:lnTo>
                    <a:pt x="390" y="580"/>
                  </a:lnTo>
                  <a:lnTo>
                    <a:pt x="417" y="582"/>
                  </a:lnTo>
                  <a:lnTo>
                    <a:pt x="449" y="584"/>
                  </a:lnTo>
                  <a:lnTo>
                    <a:pt x="484" y="586"/>
                  </a:lnTo>
                  <a:lnTo>
                    <a:pt x="517" y="589"/>
                  </a:lnTo>
                  <a:lnTo>
                    <a:pt x="544" y="592"/>
                  </a:lnTo>
                  <a:lnTo>
                    <a:pt x="563" y="593"/>
                  </a:lnTo>
                  <a:lnTo>
                    <a:pt x="570" y="593"/>
                  </a:lnTo>
                  <a:close/>
                </a:path>
              </a:pathLst>
            </a:custGeom>
            <a:solidFill>
              <a:srgbClr val="7272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5" name="Freeform 381"/>
            <p:cNvSpPr>
              <a:spLocks/>
            </p:cNvSpPr>
            <p:nvPr/>
          </p:nvSpPr>
          <p:spPr bwMode="auto">
            <a:xfrm>
              <a:off x="2334" y="2804"/>
              <a:ext cx="330" cy="593"/>
            </a:xfrm>
            <a:custGeom>
              <a:avLst/>
              <a:gdLst>
                <a:gd name="T0" fmla="*/ 3 w 330"/>
                <a:gd name="T1" fmla="*/ 63 h 593"/>
                <a:gd name="T2" fmla="*/ 0 w 330"/>
                <a:gd name="T3" fmla="*/ 143 h 593"/>
                <a:gd name="T4" fmla="*/ 9 w 330"/>
                <a:gd name="T5" fmla="*/ 214 h 593"/>
                <a:gd name="T6" fmla="*/ 18 w 330"/>
                <a:gd name="T7" fmla="*/ 246 h 593"/>
                <a:gd name="T8" fmla="*/ 28 w 330"/>
                <a:gd name="T9" fmla="*/ 270 h 593"/>
                <a:gd name="T10" fmla="*/ 42 w 330"/>
                <a:gd name="T11" fmla="*/ 287 h 593"/>
                <a:gd name="T12" fmla="*/ 59 w 330"/>
                <a:gd name="T13" fmla="*/ 303 h 593"/>
                <a:gd name="T14" fmla="*/ 75 w 330"/>
                <a:gd name="T15" fmla="*/ 315 h 593"/>
                <a:gd name="T16" fmla="*/ 90 w 330"/>
                <a:gd name="T17" fmla="*/ 322 h 593"/>
                <a:gd name="T18" fmla="*/ 97 w 330"/>
                <a:gd name="T19" fmla="*/ 325 h 593"/>
                <a:gd name="T20" fmla="*/ 100 w 330"/>
                <a:gd name="T21" fmla="*/ 347 h 593"/>
                <a:gd name="T22" fmla="*/ 107 w 330"/>
                <a:gd name="T23" fmla="*/ 449 h 593"/>
                <a:gd name="T24" fmla="*/ 103 w 330"/>
                <a:gd name="T25" fmla="*/ 480 h 593"/>
                <a:gd name="T26" fmla="*/ 94 w 330"/>
                <a:gd name="T27" fmla="*/ 485 h 593"/>
                <a:gd name="T28" fmla="*/ 75 w 330"/>
                <a:gd name="T29" fmla="*/ 498 h 593"/>
                <a:gd name="T30" fmla="*/ 56 w 330"/>
                <a:gd name="T31" fmla="*/ 509 h 593"/>
                <a:gd name="T32" fmla="*/ 39 w 330"/>
                <a:gd name="T33" fmla="*/ 521 h 593"/>
                <a:gd name="T34" fmla="*/ 28 w 330"/>
                <a:gd name="T35" fmla="*/ 535 h 593"/>
                <a:gd name="T36" fmla="*/ 25 w 330"/>
                <a:gd name="T37" fmla="*/ 557 h 593"/>
                <a:gd name="T38" fmla="*/ 28 w 330"/>
                <a:gd name="T39" fmla="*/ 577 h 593"/>
                <a:gd name="T40" fmla="*/ 55 w 330"/>
                <a:gd name="T41" fmla="*/ 588 h 593"/>
                <a:gd name="T42" fmla="*/ 85 w 330"/>
                <a:gd name="T43" fmla="*/ 591 h 593"/>
                <a:gd name="T44" fmla="*/ 121 w 330"/>
                <a:gd name="T45" fmla="*/ 593 h 593"/>
                <a:gd name="T46" fmla="*/ 160 w 330"/>
                <a:gd name="T47" fmla="*/ 593 h 593"/>
                <a:gd name="T48" fmla="*/ 199 w 330"/>
                <a:gd name="T49" fmla="*/ 593 h 593"/>
                <a:gd name="T50" fmla="*/ 234 w 330"/>
                <a:gd name="T51" fmla="*/ 593 h 593"/>
                <a:gd name="T52" fmla="*/ 261 w 330"/>
                <a:gd name="T53" fmla="*/ 590 h 593"/>
                <a:gd name="T54" fmla="*/ 280 w 330"/>
                <a:gd name="T55" fmla="*/ 584 h 593"/>
                <a:gd name="T56" fmla="*/ 288 w 330"/>
                <a:gd name="T57" fmla="*/ 568 h 593"/>
                <a:gd name="T58" fmla="*/ 291 w 330"/>
                <a:gd name="T59" fmla="*/ 544 h 593"/>
                <a:gd name="T60" fmla="*/ 278 w 330"/>
                <a:gd name="T61" fmla="*/ 522 h 593"/>
                <a:gd name="T62" fmla="*/ 261 w 330"/>
                <a:gd name="T63" fmla="*/ 506 h 593"/>
                <a:gd name="T64" fmla="*/ 244 w 330"/>
                <a:gd name="T65" fmla="*/ 490 h 593"/>
                <a:gd name="T66" fmla="*/ 232 w 330"/>
                <a:gd name="T67" fmla="*/ 473 h 593"/>
                <a:gd name="T68" fmla="*/ 229 w 330"/>
                <a:gd name="T69" fmla="*/ 439 h 593"/>
                <a:gd name="T70" fmla="*/ 226 w 330"/>
                <a:gd name="T71" fmla="*/ 362 h 593"/>
                <a:gd name="T72" fmla="*/ 225 w 330"/>
                <a:gd name="T73" fmla="*/ 345 h 593"/>
                <a:gd name="T74" fmla="*/ 231 w 330"/>
                <a:gd name="T75" fmla="*/ 339 h 593"/>
                <a:gd name="T76" fmla="*/ 244 w 330"/>
                <a:gd name="T77" fmla="*/ 328 h 593"/>
                <a:gd name="T78" fmla="*/ 262 w 330"/>
                <a:gd name="T79" fmla="*/ 312 h 593"/>
                <a:gd name="T80" fmla="*/ 298 w 330"/>
                <a:gd name="T81" fmla="*/ 279 h 593"/>
                <a:gd name="T82" fmla="*/ 324 w 330"/>
                <a:gd name="T83" fmla="*/ 195 h 593"/>
                <a:gd name="T84" fmla="*/ 330 w 330"/>
                <a:gd name="T85" fmla="*/ 102 h 593"/>
                <a:gd name="T86" fmla="*/ 329 w 330"/>
                <a:gd name="T87" fmla="*/ 36 h 593"/>
                <a:gd name="T88" fmla="*/ 326 w 330"/>
                <a:gd name="T89" fmla="*/ 24 h 593"/>
                <a:gd name="T90" fmla="*/ 301 w 330"/>
                <a:gd name="T91" fmla="*/ 17 h 593"/>
                <a:gd name="T92" fmla="*/ 262 w 330"/>
                <a:gd name="T93" fmla="*/ 8 h 593"/>
                <a:gd name="T94" fmla="*/ 221 w 330"/>
                <a:gd name="T95" fmla="*/ 1 h 593"/>
                <a:gd name="T96" fmla="*/ 143 w 330"/>
                <a:gd name="T97" fmla="*/ 0 h 593"/>
                <a:gd name="T98" fmla="*/ 62 w 330"/>
                <a:gd name="T99" fmla="*/ 8 h 593"/>
                <a:gd name="T100" fmla="*/ 22 w 330"/>
                <a:gd name="T101" fmla="*/ 21 h 593"/>
                <a:gd name="T102" fmla="*/ 8 w 330"/>
                <a:gd name="T103" fmla="*/ 3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0" h="593">
                  <a:moveTo>
                    <a:pt x="6" y="31"/>
                  </a:moveTo>
                  <a:lnTo>
                    <a:pt x="3" y="63"/>
                  </a:lnTo>
                  <a:lnTo>
                    <a:pt x="0" y="100"/>
                  </a:lnTo>
                  <a:lnTo>
                    <a:pt x="0" y="143"/>
                  </a:lnTo>
                  <a:lnTo>
                    <a:pt x="6" y="192"/>
                  </a:lnTo>
                  <a:lnTo>
                    <a:pt x="9" y="214"/>
                  </a:lnTo>
                  <a:lnTo>
                    <a:pt x="13" y="231"/>
                  </a:lnTo>
                  <a:lnTo>
                    <a:pt x="18" y="246"/>
                  </a:lnTo>
                  <a:lnTo>
                    <a:pt x="22" y="259"/>
                  </a:lnTo>
                  <a:lnTo>
                    <a:pt x="28" y="270"/>
                  </a:lnTo>
                  <a:lnTo>
                    <a:pt x="35" y="279"/>
                  </a:lnTo>
                  <a:lnTo>
                    <a:pt x="42" y="287"/>
                  </a:lnTo>
                  <a:lnTo>
                    <a:pt x="51" y="296"/>
                  </a:lnTo>
                  <a:lnTo>
                    <a:pt x="59" y="303"/>
                  </a:lnTo>
                  <a:lnTo>
                    <a:pt x="68" y="309"/>
                  </a:lnTo>
                  <a:lnTo>
                    <a:pt x="75" y="315"/>
                  </a:lnTo>
                  <a:lnTo>
                    <a:pt x="84" y="319"/>
                  </a:lnTo>
                  <a:lnTo>
                    <a:pt x="90" y="322"/>
                  </a:lnTo>
                  <a:lnTo>
                    <a:pt x="94" y="323"/>
                  </a:lnTo>
                  <a:lnTo>
                    <a:pt x="97" y="325"/>
                  </a:lnTo>
                  <a:lnTo>
                    <a:pt x="98" y="325"/>
                  </a:lnTo>
                  <a:lnTo>
                    <a:pt x="100" y="347"/>
                  </a:lnTo>
                  <a:lnTo>
                    <a:pt x="104" y="397"/>
                  </a:lnTo>
                  <a:lnTo>
                    <a:pt x="107" y="449"/>
                  </a:lnTo>
                  <a:lnTo>
                    <a:pt x="105" y="476"/>
                  </a:lnTo>
                  <a:lnTo>
                    <a:pt x="103" y="480"/>
                  </a:lnTo>
                  <a:lnTo>
                    <a:pt x="100" y="482"/>
                  </a:lnTo>
                  <a:lnTo>
                    <a:pt x="94" y="485"/>
                  </a:lnTo>
                  <a:lnTo>
                    <a:pt x="82" y="492"/>
                  </a:lnTo>
                  <a:lnTo>
                    <a:pt x="75" y="498"/>
                  </a:lnTo>
                  <a:lnTo>
                    <a:pt x="65" y="503"/>
                  </a:lnTo>
                  <a:lnTo>
                    <a:pt x="56" y="509"/>
                  </a:lnTo>
                  <a:lnTo>
                    <a:pt x="48" y="515"/>
                  </a:lnTo>
                  <a:lnTo>
                    <a:pt x="39" y="521"/>
                  </a:lnTo>
                  <a:lnTo>
                    <a:pt x="32" y="528"/>
                  </a:lnTo>
                  <a:lnTo>
                    <a:pt x="28" y="535"/>
                  </a:lnTo>
                  <a:lnTo>
                    <a:pt x="26" y="542"/>
                  </a:lnTo>
                  <a:lnTo>
                    <a:pt x="25" y="557"/>
                  </a:lnTo>
                  <a:lnTo>
                    <a:pt x="23" y="567"/>
                  </a:lnTo>
                  <a:lnTo>
                    <a:pt x="28" y="577"/>
                  </a:lnTo>
                  <a:lnTo>
                    <a:pt x="42" y="584"/>
                  </a:lnTo>
                  <a:lnTo>
                    <a:pt x="55" y="588"/>
                  </a:lnTo>
                  <a:lnTo>
                    <a:pt x="69" y="590"/>
                  </a:lnTo>
                  <a:lnTo>
                    <a:pt x="85" y="591"/>
                  </a:lnTo>
                  <a:lnTo>
                    <a:pt x="103" y="593"/>
                  </a:lnTo>
                  <a:lnTo>
                    <a:pt x="121" y="593"/>
                  </a:lnTo>
                  <a:lnTo>
                    <a:pt x="140" y="593"/>
                  </a:lnTo>
                  <a:lnTo>
                    <a:pt x="160" y="593"/>
                  </a:lnTo>
                  <a:lnTo>
                    <a:pt x="180" y="593"/>
                  </a:lnTo>
                  <a:lnTo>
                    <a:pt x="199" y="593"/>
                  </a:lnTo>
                  <a:lnTo>
                    <a:pt x="218" y="593"/>
                  </a:lnTo>
                  <a:lnTo>
                    <a:pt x="234" y="593"/>
                  </a:lnTo>
                  <a:lnTo>
                    <a:pt x="249" y="591"/>
                  </a:lnTo>
                  <a:lnTo>
                    <a:pt x="261" y="590"/>
                  </a:lnTo>
                  <a:lnTo>
                    <a:pt x="271" y="587"/>
                  </a:lnTo>
                  <a:lnTo>
                    <a:pt x="280" y="584"/>
                  </a:lnTo>
                  <a:lnTo>
                    <a:pt x="284" y="580"/>
                  </a:lnTo>
                  <a:lnTo>
                    <a:pt x="288" y="568"/>
                  </a:lnTo>
                  <a:lnTo>
                    <a:pt x="291" y="557"/>
                  </a:lnTo>
                  <a:lnTo>
                    <a:pt x="291" y="544"/>
                  </a:lnTo>
                  <a:lnTo>
                    <a:pt x="284" y="529"/>
                  </a:lnTo>
                  <a:lnTo>
                    <a:pt x="278" y="522"/>
                  </a:lnTo>
                  <a:lnTo>
                    <a:pt x="270" y="515"/>
                  </a:lnTo>
                  <a:lnTo>
                    <a:pt x="261" y="506"/>
                  </a:lnTo>
                  <a:lnTo>
                    <a:pt x="252" y="498"/>
                  </a:lnTo>
                  <a:lnTo>
                    <a:pt x="244" y="490"/>
                  </a:lnTo>
                  <a:lnTo>
                    <a:pt x="236" y="482"/>
                  </a:lnTo>
                  <a:lnTo>
                    <a:pt x="232" y="473"/>
                  </a:lnTo>
                  <a:lnTo>
                    <a:pt x="231" y="466"/>
                  </a:lnTo>
                  <a:lnTo>
                    <a:pt x="229" y="439"/>
                  </a:lnTo>
                  <a:lnTo>
                    <a:pt x="228" y="398"/>
                  </a:lnTo>
                  <a:lnTo>
                    <a:pt x="226" y="362"/>
                  </a:lnTo>
                  <a:lnTo>
                    <a:pt x="225" y="347"/>
                  </a:lnTo>
                  <a:lnTo>
                    <a:pt x="225" y="345"/>
                  </a:lnTo>
                  <a:lnTo>
                    <a:pt x="228" y="344"/>
                  </a:lnTo>
                  <a:lnTo>
                    <a:pt x="231" y="339"/>
                  </a:lnTo>
                  <a:lnTo>
                    <a:pt x="236" y="334"/>
                  </a:lnTo>
                  <a:lnTo>
                    <a:pt x="244" y="328"/>
                  </a:lnTo>
                  <a:lnTo>
                    <a:pt x="252" y="321"/>
                  </a:lnTo>
                  <a:lnTo>
                    <a:pt x="262" y="312"/>
                  </a:lnTo>
                  <a:lnTo>
                    <a:pt x="275" y="303"/>
                  </a:lnTo>
                  <a:lnTo>
                    <a:pt x="298" y="279"/>
                  </a:lnTo>
                  <a:lnTo>
                    <a:pt x="314" y="241"/>
                  </a:lnTo>
                  <a:lnTo>
                    <a:pt x="324" y="195"/>
                  </a:lnTo>
                  <a:lnTo>
                    <a:pt x="329" y="148"/>
                  </a:lnTo>
                  <a:lnTo>
                    <a:pt x="330" y="102"/>
                  </a:lnTo>
                  <a:lnTo>
                    <a:pt x="330" y="63"/>
                  </a:lnTo>
                  <a:lnTo>
                    <a:pt x="329" y="36"/>
                  </a:lnTo>
                  <a:lnTo>
                    <a:pt x="329" y="25"/>
                  </a:lnTo>
                  <a:lnTo>
                    <a:pt x="326" y="24"/>
                  </a:lnTo>
                  <a:lnTo>
                    <a:pt x="316" y="21"/>
                  </a:lnTo>
                  <a:lnTo>
                    <a:pt x="301" y="17"/>
                  </a:lnTo>
                  <a:lnTo>
                    <a:pt x="283" y="12"/>
                  </a:lnTo>
                  <a:lnTo>
                    <a:pt x="262" y="8"/>
                  </a:lnTo>
                  <a:lnTo>
                    <a:pt x="242" y="4"/>
                  </a:lnTo>
                  <a:lnTo>
                    <a:pt x="221" y="1"/>
                  </a:lnTo>
                  <a:lnTo>
                    <a:pt x="202" y="0"/>
                  </a:lnTo>
                  <a:lnTo>
                    <a:pt x="143" y="0"/>
                  </a:lnTo>
                  <a:lnTo>
                    <a:pt x="97" y="4"/>
                  </a:lnTo>
                  <a:lnTo>
                    <a:pt x="62" y="8"/>
                  </a:lnTo>
                  <a:lnTo>
                    <a:pt x="38" y="14"/>
                  </a:lnTo>
                  <a:lnTo>
                    <a:pt x="22" y="21"/>
                  </a:lnTo>
                  <a:lnTo>
                    <a:pt x="12" y="25"/>
                  </a:lnTo>
                  <a:lnTo>
                    <a:pt x="8" y="30"/>
                  </a:lnTo>
                  <a:lnTo>
                    <a:pt x="6" y="31"/>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6" name="Freeform 382"/>
            <p:cNvSpPr>
              <a:spLocks/>
            </p:cNvSpPr>
            <p:nvPr/>
          </p:nvSpPr>
          <p:spPr bwMode="auto">
            <a:xfrm>
              <a:off x="1591" y="1087"/>
              <a:ext cx="655" cy="700"/>
            </a:xfrm>
            <a:custGeom>
              <a:avLst/>
              <a:gdLst>
                <a:gd name="T0" fmla="*/ 291 w 655"/>
                <a:gd name="T1" fmla="*/ 9 h 700"/>
                <a:gd name="T2" fmla="*/ 264 w 655"/>
                <a:gd name="T3" fmla="*/ 15 h 700"/>
                <a:gd name="T4" fmla="*/ 222 w 655"/>
                <a:gd name="T5" fmla="*/ 22 h 700"/>
                <a:gd name="T6" fmla="*/ 179 w 655"/>
                <a:gd name="T7" fmla="*/ 30 h 700"/>
                <a:gd name="T8" fmla="*/ 147 w 655"/>
                <a:gd name="T9" fmla="*/ 38 h 700"/>
                <a:gd name="T10" fmla="*/ 111 w 655"/>
                <a:gd name="T11" fmla="*/ 51 h 700"/>
                <a:gd name="T12" fmla="*/ 74 w 655"/>
                <a:gd name="T13" fmla="*/ 66 h 700"/>
                <a:gd name="T14" fmla="*/ 46 w 655"/>
                <a:gd name="T15" fmla="*/ 82 h 700"/>
                <a:gd name="T16" fmla="*/ 15 w 655"/>
                <a:gd name="T17" fmla="*/ 150 h 700"/>
                <a:gd name="T18" fmla="*/ 0 w 655"/>
                <a:gd name="T19" fmla="*/ 320 h 700"/>
                <a:gd name="T20" fmla="*/ 3 w 655"/>
                <a:gd name="T21" fmla="*/ 372 h 700"/>
                <a:gd name="T22" fmla="*/ 9 w 655"/>
                <a:gd name="T23" fmla="*/ 409 h 700"/>
                <a:gd name="T24" fmla="*/ 20 w 655"/>
                <a:gd name="T25" fmla="*/ 454 h 700"/>
                <a:gd name="T26" fmla="*/ 35 w 655"/>
                <a:gd name="T27" fmla="*/ 491 h 700"/>
                <a:gd name="T28" fmla="*/ 55 w 655"/>
                <a:gd name="T29" fmla="*/ 504 h 700"/>
                <a:gd name="T30" fmla="*/ 79 w 655"/>
                <a:gd name="T31" fmla="*/ 491 h 700"/>
                <a:gd name="T32" fmla="*/ 102 w 655"/>
                <a:gd name="T33" fmla="*/ 467 h 700"/>
                <a:gd name="T34" fmla="*/ 123 w 655"/>
                <a:gd name="T35" fmla="*/ 448 h 700"/>
                <a:gd name="T36" fmla="*/ 137 w 655"/>
                <a:gd name="T37" fmla="*/ 449 h 700"/>
                <a:gd name="T38" fmla="*/ 149 w 655"/>
                <a:gd name="T39" fmla="*/ 490 h 700"/>
                <a:gd name="T40" fmla="*/ 157 w 655"/>
                <a:gd name="T41" fmla="*/ 521 h 700"/>
                <a:gd name="T42" fmla="*/ 174 w 655"/>
                <a:gd name="T43" fmla="*/ 563 h 700"/>
                <a:gd name="T44" fmla="*/ 196 w 655"/>
                <a:gd name="T45" fmla="*/ 611 h 700"/>
                <a:gd name="T46" fmla="*/ 210 w 655"/>
                <a:gd name="T47" fmla="*/ 644 h 700"/>
                <a:gd name="T48" fmla="*/ 216 w 655"/>
                <a:gd name="T49" fmla="*/ 651 h 700"/>
                <a:gd name="T50" fmla="*/ 232 w 655"/>
                <a:gd name="T51" fmla="*/ 664 h 700"/>
                <a:gd name="T52" fmla="*/ 265 w 655"/>
                <a:gd name="T53" fmla="*/ 683 h 700"/>
                <a:gd name="T54" fmla="*/ 313 w 655"/>
                <a:gd name="T55" fmla="*/ 697 h 700"/>
                <a:gd name="T56" fmla="*/ 391 w 655"/>
                <a:gd name="T57" fmla="*/ 700 h 700"/>
                <a:gd name="T58" fmla="*/ 461 w 655"/>
                <a:gd name="T59" fmla="*/ 684 h 700"/>
                <a:gd name="T60" fmla="*/ 501 w 655"/>
                <a:gd name="T61" fmla="*/ 657 h 700"/>
                <a:gd name="T62" fmla="*/ 522 w 655"/>
                <a:gd name="T63" fmla="*/ 629 h 700"/>
                <a:gd name="T64" fmla="*/ 535 w 655"/>
                <a:gd name="T65" fmla="*/ 609 h 700"/>
                <a:gd name="T66" fmla="*/ 550 w 655"/>
                <a:gd name="T67" fmla="*/ 572 h 700"/>
                <a:gd name="T68" fmla="*/ 563 w 655"/>
                <a:gd name="T69" fmla="*/ 527 h 700"/>
                <a:gd name="T70" fmla="*/ 572 w 655"/>
                <a:gd name="T71" fmla="*/ 496 h 700"/>
                <a:gd name="T72" fmla="*/ 575 w 655"/>
                <a:gd name="T73" fmla="*/ 490 h 700"/>
                <a:gd name="T74" fmla="*/ 589 w 655"/>
                <a:gd name="T75" fmla="*/ 485 h 700"/>
                <a:gd name="T76" fmla="*/ 615 w 655"/>
                <a:gd name="T77" fmla="*/ 487 h 700"/>
                <a:gd name="T78" fmla="*/ 628 w 655"/>
                <a:gd name="T79" fmla="*/ 467 h 700"/>
                <a:gd name="T80" fmla="*/ 640 w 655"/>
                <a:gd name="T81" fmla="*/ 432 h 700"/>
                <a:gd name="T82" fmla="*/ 648 w 655"/>
                <a:gd name="T83" fmla="*/ 400 h 700"/>
                <a:gd name="T84" fmla="*/ 655 w 655"/>
                <a:gd name="T85" fmla="*/ 369 h 700"/>
                <a:gd name="T86" fmla="*/ 647 w 655"/>
                <a:gd name="T87" fmla="*/ 268 h 700"/>
                <a:gd name="T88" fmla="*/ 624 w 655"/>
                <a:gd name="T89" fmla="*/ 137 h 700"/>
                <a:gd name="T90" fmla="*/ 592 w 655"/>
                <a:gd name="T91" fmla="*/ 36 h 700"/>
                <a:gd name="T92" fmla="*/ 555 w 655"/>
                <a:gd name="T93" fmla="*/ 6 h 700"/>
                <a:gd name="T94" fmla="*/ 511 w 655"/>
                <a:gd name="T95" fmla="*/ 0 h 700"/>
                <a:gd name="T96" fmla="*/ 471 w 655"/>
                <a:gd name="T97" fmla="*/ 3 h 700"/>
                <a:gd name="T98" fmla="*/ 437 w 655"/>
                <a:gd name="T99" fmla="*/ 7 h 700"/>
                <a:gd name="T100" fmla="*/ 412 w 655"/>
                <a:gd name="T101" fmla="*/ 9 h 700"/>
                <a:gd name="T102" fmla="*/ 373 w 655"/>
                <a:gd name="T103" fmla="*/ 9 h 700"/>
                <a:gd name="T104" fmla="*/ 330 w 655"/>
                <a:gd name="T105" fmla="*/ 9 h 700"/>
                <a:gd name="T106" fmla="*/ 300 w 655"/>
                <a:gd name="T107" fmla="*/ 9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5" h="700">
                  <a:moveTo>
                    <a:pt x="295" y="9"/>
                  </a:moveTo>
                  <a:lnTo>
                    <a:pt x="291" y="9"/>
                  </a:lnTo>
                  <a:lnTo>
                    <a:pt x="280" y="12"/>
                  </a:lnTo>
                  <a:lnTo>
                    <a:pt x="264" y="15"/>
                  </a:lnTo>
                  <a:lnTo>
                    <a:pt x="244" y="17"/>
                  </a:lnTo>
                  <a:lnTo>
                    <a:pt x="222" y="22"/>
                  </a:lnTo>
                  <a:lnTo>
                    <a:pt x="199" y="26"/>
                  </a:lnTo>
                  <a:lnTo>
                    <a:pt x="179" y="30"/>
                  </a:lnTo>
                  <a:lnTo>
                    <a:pt x="163" y="33"/>
                  </a:lnTo>
                  <a:lnTo>
                    <a:pt x="147" y="38"/>
                  </a:lnTo>
                  <a:lnTo>
                    <a:pt x="130" y="43"/>
                  </a:lnTo>
                  <a:lnTo>
                    <a:pt x="111" y="51"/>
                  </a:lnTo>
                  <a:lnTo>
                    <a:pt x="92" y="58"/>
                  </a:lnTo>
                  <a:lnTo>
                    <a:pt x="74" y="66"/>
                  </a:lnTo>
                  <a:lnTo>
                    <a:pt x="58" y="75"/>
                  </a:lnTo>
                  <a:lnTo>
                    <a:pt x="46" y="82"/>
                  </a:lnTo>
                  <a:lnTo>
                    <a:pt x="39" y="88"/>
                  </a:lnTo>
                  <a:lnTo>
                    <a:pt x="15" y="150"/>
                  </a:lnTo>
                  <a:lnTo>
                    <a:pt x="3" y="238"/>
                  </a:lnTo>
                  <a:lnTo>
                    <a:pt x="0" y="320"/>
                  </a:lnTo>
                  <a:lnTo>
                    <a:pt x="2" y="362"/>
                  </a:lnTo>
                  <a:lnTo>
                    <a:pt x="3" y="372"/>
                  </a:lnTo>
                  <a:lnTo>
                    <a:pt x="6" y="388"/>
                  </a:lnTo>
                  <a:lnTo>
                    <a:pt x="9" y="409"/>
                  </a:lnTo>
                  <a:lnTo>
                    <a:pt x="15" y="431"/>
                  </a:lnTo>
                  <a:lnTo>
                    <a:pt x="20" y="454"/>
                  </a:lnTo>
                  <a:lnTo>
                    <a:pt x="28" y="475"/>
                  </a:lnTo>
                  <a:lnTo>
                    <a:pt x="35" y="491"/>
                  </a:lnTo>
                  <a:lnTo>
                    <a:pt x="45" y="501"/>
                  </a:lnTo>
                  <a:lnTo>
                    <a:pt x="55" y="504"/>
                  </a:lnTo>
                  <a:lnTo>
                    <a:pt x="66" y="500"/>
                  </a:lnTo>
                  <a:lnTo>
                    <a:pt x="79" y="491"/>
                  </a:lnTo>
                  <a:lnTo>
                    <a:pt x="91" y="480"/>
                  </a:lnTo>
                  <a:lnTo>
                    <a:pt x="102" y="467"/>
                  </a:lnTo>
                  <a:lnTo>
                    <a:pt x="114" y="457"/>
                  </a:lnTo>
                  <a:lnTo>
                    <a:pt x="123" y="448"/>
                  </a:lnTo>
                  <a:lnTo>
                    <a:pt x="128" y="444"/>
                  </a:lnTo>
                  <a:lnTo>
                    <a:pt x="137" y="449"/>
                  </a:lnTo>
                  <a:lnTo>
                    <a:pt x="144" y="468"/>
                  </a:lnTo>
                  <a:lnTo>
                    <a:pt x="149" y="490"/>
                  </a:lnTo>
                  <a:lnTo>
                    <a:pt x="153" y="510"/>
                  </a:lnTo>
                  <a:lnTo>
                    <a:pt x="157" y="521"/>
                  </a:lnTo>
                  <a:lnTo>
                    <a:pt x="164" y="540"/>
                  </a:lnTo>
                  <a:lnTo>
                    <a:pt x="174" y="563"/>
                  </a:lnTo>
                  <a:lnTo>
                    <a:pt x="186" y="588"/>
                  </a:lnTo>
                  <a:lnTo>
                    <a:pt x="196" y="611"/>
                  </a:lnTo>
                  <a:lnTo>
                    <a:pt x="205" y="631"/>
                  </a:lnTo>
                  <a:lnTo>
                    <a:pt x="210" y="644"/>
                  </a:lnTo>
                  <a:lnTo>
                    <a:pt x="213" y="650"/>
                  </a:lnTo>
                  <a:lnTo>
                    <a:pt x="216" y="651"/>
                  </a:lnTo>
                  <a:lnTo>
                    <a:pt x="222" y="657"/>
                  </a:lnTo>
                  <a:lnTo>
                    <a:pt x="232" y="664"/>
                  </a:lnTo>
                  <a:lnTo>
                    <a:pt x="248" y="673"/>
                  </a:lnTo>
                  <a:lnTo>
                    <a:pt x="265" y="683"/>
                  </a:lnTo>
                  <a:lnTo>
                    <a:pt x="287" y="690"/>
                  </a:lnTo>
                  <a:lnTo>
                    <a:pt x="313" y="697"/>
                  </a:lnTo>
                  <a:lnTo>
                    <a:pt x="342" y="700"/>
                  </a:lnTo>
                  <a:lnTo>
                    <a:pt x="391" y="700"/>
                  </a:lnTo>
                  <a:lnTo>
                    <a:pt x="429" y="694"/>
                  </a:lnTo>
                  <a:lnTo>
                    <a:pt x="461" y="684"/>
                  </a:lnTo>
                  <a:lnTo>
                    <a:pt x="484" y="671"/>
                  </a:lnTo>
                  <a:lnTo>
                    <a:pt x="501" y="657"/>
                  </a:lnTo>
                  <a:lnTo>
                    <a:pt x="513" y="642"/>
                  </a:lnTo>
                  <a:lnTo>
                    <a:pt x="522" y="629"/>
                  </a:lnTo>
                  <a:lnTo>
                    <a:pt x="529" y="621"/>
                  </a:lnTo>
                  <a:lnTo>
                    <a:pt x="535" y="609"/>
                  </a:lnTo>
                  <a:lnTo>
                    <a:pt x="542" y="592"/>
                  </a:lnTo>
                  <a:lnTo>
                    <a:pt x="550" y="572"/>
                  </a:lnTo>
                  <a:lnTo>
                    <a:pt x="558" y="549"/>
                  </a:lnTo>
                  <a:lnTo>
                    <a:pt x="563" y="527"/>
                  </a:lnTo>
                  <a:lnTo>
                    <a:pt x="569" y="508"/>
                  </a:lnTo>
                  <a:lnTo>
                    <a:pt x="572" y="496"/>
                  </a:lnTo>
                  <a:lnTo>
                    <a:pt x="573" y="491"/>
                  </a:lnTo>
                  <a:lnTo>
                    <a:pt x="575" y="490"/>
                  </a:lnTo>
                  <a:lnTo>
                    <a:pt x="579" y="487"/>
                  </a:lnTo>
                  <a:lnTo>
                    <a:pt x="589" y="485"/>
                  </a:lnTo>
                  <a:lnTo>
                    <a:pt x="605" y="488"/>
                  </a:lnTo>
                  <a:lnTo>
                    <a:pt x="615" y="487"/>
                  </a:lnTo>
                  <a:lnTo>
                    <a:pt x="622" y="480"/>
                  </a:lnTo>
                  <a:lnTo>
                    <a:pt x="628" y="467"/>
                  </a:lnTo>
                  <a:lnTo>
                    <a:pt x="634" y="449"/>
                  </a:lnTo>
                  <a:lnTo>
                    <a:pt x="640" y="432"/>
                  </a:lnTo>
                  <a:lnTo>
                    <a:pt x="644" y="416"/>
                  </a:lnTo>
                  <a:lnTo>
                    <a:pt x="648" y="400"/>
                  </a:lnTo>
                  <a:lnTo>
                    <a:pt x="653" y="390"/>
                  </a:lnTo>
                  <a:lnTo>
                    <a:pt x="655" y="369"/>
                  </a:lnTo>
                  <a:lnTo>
                    <a:pt x="653" y="326"/>
                  </a:lnTo>
                  <a:lnTo>
                    <a:pt x="647" y="268"/>
                  </a:lnTo>
                  <a:lnTo>
                    <a:pt x="637" y="202"/>
                  </a:lnTo>
                  <a:lnTo>
                    <a:pt x="624" y="137"/>
                  </a:lnTo>
                  <a:lnTo>
                    <a:pt x="608" y="79"/>
                  </a:lnTo>
                  <a:lnTo>
                    <a:pt x="592" y="36"/>
                  </a:lnTo>
                  <a:lnTo>
                    <a:pt x="576" y="15"/>
                  </a:lnTo>
                  <a:lnTo>
                    <a:pt x="555" y="6"/>
                  </a:lnTo>
                  <a:lnTo>
                    <a:pt x="533" y="2"/>
                  </a:lnTo>
                  <a:lnTo>
                    <a:pt x="511" y="0"/>
                  </a:lnTo>
                  <a:lnTo>
                    <a:pt x="490" y="2"/>
                  </a:lnTo>
                  <a:lnTo>
                    <a:pt x="471" y="3"/>
                  </a:lnTo>
                  <a:lnTo>
                    <a:pt x="452" y="6"/>
                  </a:lnTo>
                  <a:lnTo>
                    <a:pt x="437" y="7"/>
                  </a:lnTo>
                  <a:lnTo>
                    <a:pt x="425" y="9"/>
                  </a:lnTo>
                  <a:lnTo>
                    <a:pt x="412" y="9"/>
                  </a:lnTo>
                  <a:lnTo>
                    <a:pt x="393" y="9"/>
                  </a:lnTo>
                  <a:lnTo>
                    <a:pt x="373" y="9"/>
                  </a:lnTo>
                  <a:lnTo>
                    <a:pt x="350" y="9"/>
                  </a:lnTo>
                  <a:lnTo>
                    <a:pt x="330" y="9"/>
                  </a:lnTo>
                  <a:lnTo>
                    <a:pt x="313" y="9"/>
                  </a:lnTo>
                  <a:lnTo>
                    <a:pt x="300" y="9"/>
                  </a:lnTo>
                  <a:lnTo>
                    <a:pt x="295" y="9"/>
                  </a:lnTo>
                  <a:close/>
                </a:path>
              </a:pathLst>
            </a:custGeom>
            <a:solidFill>
              <a:srgbClr val="E2BF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7" name="Freeform 383"/>
            <p:cNvSpPr>
              <a:spLocks/>
            </p:cNvSpPr>
            <p:nvPr/>
          </p:nvSpPr>
          <p:spPr bwMode="auto">
            <a:xfrm>
              <a:off x="1151" y="1971"/>
              <a:ext cx="370" cy="300"/>
            </a:xfrm>
            <a:custGeom>
              <a:avLst/>
              <a:gdLst>
                <a:gd name="T0" fmla="*/ 314 w 370"/>
                <a:gd name="T1" fmla="*/ 0 h 300"/>
                <a:gd name="T2" fmla="*/ 141 w 370"/>
                <a:gd name="T3" fmla="*/ 68 h 300"/>
                <a:gd name="T4" fmla="*/ 135 w 370"/>
                <a:gd name="T5" fmla="*/ 71 h 300"/>
                <a:gd name="T6" fmla="*/ 118 w 370"/>
                <a:gd name="T7" fmla="*/ 81 h 300"/>
                <a:gd name="T8" fmla="*/ 95 w 370"/>
                <a:gd name="T9" fmla="*/ 94 h 300"/>
                <a:gd name="T10" fmla="*/ 69 w 370"/>
                <a:gd name="T11" fmla="*/ 108 h 300"/>
                <a:gd name="T12" fmla="*/ 43 w 370"/>
                <a:gd name="T13" fmla="*/ 124 h 300"/>
                <a:gd name="T14" fmla="*/ 20 w 370"/>
                <a:gd name="T15" fmla="*/ 138 h 300"/>
                <a:gd name="T16" fmla="*/ 4 w 370"/>
                <a:gd name="T17" fmla="*/ 151 h 300"/>
                <a:gd name="T18" fmla="*/ 0 w 370"/>
                <a:gd name="T19" fmla="*/ 159 h 300"/>
                <a:gd name="T20" fmla="*/ 2 w 370"/>
                <a:gd name="T21" fmla="*/ 169 h 300"/>
                <a:gd name="T22" fmla="*/ 10 w 370"/>
                <a:gd name="T23" fmla="*/ 187 h 300"/>
                <a:gd name="T24" fmla="*/ 18 w 370"/>
                <a:gd name="T25" fmla="*/ 209 h 300"/>
                <a:gd name="T26" fmla="*/ 28 w 370"/>
                <a:gd name="T27" fmla="*/ 235 h 300"/>
                <a:gd name="T28" fmla="*/ 38 w 370"/>
                <a:gd name="T29" fmla="*/ 259 h 300"/>
                <a:gd name="T30" fmla="*/ 47 w 370"/>
                <a:gd name="T31" fmla="*/ 280 h 300"/>
                <a:gd name="T32" fmla="*/ 53 w 370"/>
                <a:gd name="T33" fmla="*/ 294 h 300"/>
                <a:gd name="T34" fmla="*/ 56 w 370"/>
                <a:gd name="T35" fmla="*/ 300 h 300"/>
                <a:gd name="T36" fmla="*/ 60 w 370"/>
                <a:gd name="T37" fmla="*/ 297 h 300"/>
                <a:gd name="T38" fmla="*/ 73 w 370"/>
                <a:gd name="T39" fmla="*/ 288 h 300"/>
                <a:gd name="T40" fmla="*/ 92 w 370"/>
                <a:gd name="T41" fmla="*/ 277 h 300"/>
                <a:gd name="T42" fmla="*/ 113 w 370"/>
                <a:gd name="T43" fmla="*/ 262 h 300"/>
                <a:gd name="T44" fmla="*/ 135 w 370"/>
                <a:gd name="T45" fmla="*/ 248 h 300"/>
                <a:gd name="T46" fmla="*/ 155 w 370"/>
                <a:gd name="T47" fmla="*/ 235 h 300"/>
                <a:gd name="T48" fmla="*/ 172 w 370"/>
                <a:gd name="T49" fmla="*/ 225 h 300"/>
                <a:gd name="T50" fmla="*/ 182 w 370"/>
                <a:gd name="T51" fmla="*/ 219 h 300"/>
                <a:gd name="T52" fmla="*/ 195 w 370"/>
                <a:gd name="T53" fmla="*/ 213 h 300"/>
                <a:gd name="T54" fmla="*/ 218 w 370"/>
                <a:gd name="T55" fmla="*/ 203 h 300"/>
                <a:gd name="T56" fmla="*/ 249 w 370"/>
                <a:gd name="T57" fmla="*/ 189 h 300"/>
                <a:gd name="T58" fmla="*/ 283 w 370"/>
                <a:gd name="T59" fmla="*/ 174 h 300"/>
                <a:gd name="T60" fmla="*/ 315 w 370"/>
                <a:gd name="T61" fmla="*/ 159 h 300"/>
                <a:gd name="T62" fmla="*/ 342 w 370"/>
                <a:gd name="T63" fmla="*/ 147 h 300"/>
                <a:gd name="T64" fmla="*/ 362 w 370"/>
                <a:gd name="T65" fmla="*/ 137 h 300"/>
                <a:gd name="T66" fmla="*/ 370 w 370"/>
                <a:gd name="T67" fmla="*/ 134 h 300"/>
                <a:gd name="T68" fmla="*/ 314 w 370"/>
                <a:gd name="T69"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0" h="300">
                  <a:moveTo>
                    <a:pt x="314" y="0"/>
                  </a:moveTo>
                  <a:lnTo>
                    <a:pt x="141" y="68"/>
                  </a:lnTo>
                  <a:lnTo>
                    <a:pt x="135" y="71"/>
                  </a:lnTo>
                  <a:lnTo>
                    <a:pt x="118" y="81"/>
                  </a:lnTo>
                  <a:lnTo>
                    <a:pt x="95" y="94"/>
                  </a:lnTo>
                  <a:lnTo>
                    <a:pt x="69" y="108"/>
                  </a:lnTo>
                  <a:lnTo>
                    <a:pt x="43" y="124"/>
                  </a:lnTo>
                  <a:lnTo>
                    <a:pt x="20" y="138"/>
                  </a:lnTo>
                  <a:lnTo>
                    <a:pt x="4" y="151"/>
                  </a:lnTo>
                  <a:lnTo>
                    <a:pt x="0" y="159"/>
                  </a:lnTo>
                  <a:lnTo>
                    <a:pt x="2" y="169"/>
                  </a:lnTo>
                  <a:lnTo>
                    <a:pt x="10" y="187"/>
                  </a:lnTo>
                  <a:lnTo>
                    <a:pt x="18" y="209"/>
                  </a:lnTo>
                  <a:lnTo>
                    <a:pt x="28" y="235"/>
                  </a:lnTo>
                  <a:lnTo>
                    <a:pt x="38" y="259"/>
                  </a:lnTo>
                  <a:lnTo>
                    <a:pt x="47" y="280"/>
                  </a:lnTo>
                  <a:lnTo>
                    <a:pt x="53" y="294"/>
                  </a:lnTo>
                  <a:lnTo>
                    <a:pt x="56" y="300"/>
                  </a:lnTo>
                  <a:lnTo>
                    <a:pt x="60" y="297"/>
                  </a:lnTo>
                  <a:lnTo>
                    <a:pt x="73" y="288"/>
                  </a:lnTo>
                  <a:lnTo>
                    <a:pt x="92" y="277"/>
                  </a:lnTo>
                  <a:lnTo>
                    <a:pt x="113" y="262"/>
                  </a:lnTo>
                  <a:lnTo>
                    <a:pt x="135" y="248"/>
                  </a:lnTo>
                  <a:lnTo>
                    <a:pt x="155" y="235"/>
                  </a:lnTo>
                  <a:lnTo>
                    <a:pt x="172" y="225"/>
                  </a:lnTo>
                  <a:lnTo>
                    <a:pt x="182" y="219"/>
                  </a:lnTo>
                  <a:lnTo>
                    <a:pt x="195" y="213"/>
                  </a:lnTo>
                  <a:lnTo>
                    <a:pt x="218" y="203"/>
                  </a:lnTo>
                  <a:lnTo>
                    <a:pt x="249" y="189"/>
                  </a:lnTo>
                  <a:lnTo>
                    <a:pt x="283" y="174"/>
                  </a:lnTo>
                  <a:lnTo>
                    <a:pt x="315" y="159"/>
                  </a:lnTo>
                  <a:lnTo>
                    <a:pt x="342" y="147"/>
                  </a:lnTo>
                  <a:lnTo>
                    <a:pt x="362" y="137"/>
                  </a:lnTo>
                  <a:lnTo>
                    <a:pt x="370" y="134"/>
                  </a:lnTo>
                  <a:lnTo>
                    <a:pt x="314"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8" name="Freeform 384"/>
            <p:cNvSpPr>
              <a:spLocks/>
            </p:cNvSpPr>
            <p:nvPr/>
          </p:nvSpPr>
          <p:spPr bwMode="auto">
            <a:xfrm>
              <a:off x="1800" y="1791"/>
              <a:ext cx="324" cy="170"/>
            </a:xfrm>
            <a:custGeom>
              <a:avLst/>
              <a:gdLst>
                <a:gd name="T0" fmla="*/ 0 w 324"/>
                <a:gd name="T1" fmla="*/ 32 h 170"/>
                <a:gd name="T2" fmla="*/ 7 w 324"/>
                <a:gd name="T3" fmla="*/ 61 h 170"/>
                <a:gd name="T4" fmla="*/ 22 w 324"/>
                <a:gd name="T5" fmla="*/ 107 h 170"/>
                <a:gd name="T6" fmla="*/ 36 w 324"/>
                <a:gd name="T7" fmla="*/ 151 h 170"/>
                <a:gd name="T8" fmla="*/ 42 w 324"/>
                <a:gd name="T9" fmla="*/ 170 h 170"/>
                <a:gd name="T10" fmla="*/ 45 w 324"/>
                <a:gd name="T11" fmla="*/ 169 h 170"/>
                <a:gd name="T12" fmla="*/ 52 w 324"/>
                <a:gd name="T13" fmla="*/ 167 h 170"/>
                <a:gd name="T14" fmla="*/ 63 w 324"/>
                <a:gd name="T15" fmla="*/ 164 h 170"/>
                <a:gd name="T16" fmla="*/ 76 w 324"/>
                <a:gd name="T17" fmla="*/ 162 h 170"/>
                <a:gd name="T18" fmla="*/ 92 w 324"/>
                <a:gd name="T19" fmla="*/ 159 h 170"/>
                <a:gd name="T20" fmla="*/ 109 w 324"/>
                <a:gd name="T21" fmla="*/ 156 h 170"/>
                <a:gd name="T22" fmla="*/ 125 w 324"/>
                <a:gd name="T23" fmla="*/ 154 h 170"/>
                <a:gd name="T24" fmla="*/ 141 w 324"/>
                <a:gd name="T25" fmla="*/ 153 h 170"/>
                <a:gd name="T26" fmla="*/ 158 w 324"/>
                <a:gd name="T27" fmla="*/ 153 h 170"/>
                <a:gd name="T28" fmla="*/ 179 w 324"/>
                <a:gd name="T29" fmla="*/ 153 h 170"/>
                <a:gd name="T30" fmla="*/ 200 w 324"/>
                <a:gd name="T31" fmla="*/ 154 h 170"/>
                <a:gd name="T32" fmla="*/ 223 w 324"/>
                <a:gd name="T33" fmla="*/ 154 h 170"/>
                <a:gd name="T34" fmla="*/ 243 w 324"/>
                <a:gd name="T35" fmla="*/ 154 h 170"/>
                <a:gd name="T36" fmla="*/ 259 w 324"/>
                <a:gd name="T37" fmla="*/ 156 h 170"/>
                <a:gd name="T38" fmla="*/ 271 w 324"/>
                <a:gd name="T39" fmla="*/ 156 h 170"/>
                <a:gd name="T40" fmla="*/ 275 w 324"/>
                <a:gd name="T41" fmla="*/ 156 h 170"/>
                <a:gd name="T42" fmla="*/ 324 w 324"/>
                <a:gd name="T43" fmla="*/ 10 h 170"/>
                <a:gd name="T44" fmla="*/ 320 w 324"/>
                <a:gd name="T45" fmla="*/ 9 h 170"/>
                <a:gd name="T46" fmla="*/ 307 w 324"/>
                <a:gd name="T47" fmla="*/ 7 h 170"/>
                <a:gd name="T48" fmla="*/ 290 w 324"/>
                <a:gd name="T49" fmla="*/ 6 h 170"/>
                <a:gd name="T50" fmla="*/ 266 w 324"/>
                <a:gd name="T51" fmla="*/ 3 h 170"/>
                <a:gd name="T52" fmla="*/ 241 w 324"/>
                <a:gd name="T53" fmla="*/ 2 h 170"/>
                <a:gd name="T54" fmla="*/ 215 w 324"/>
                <a:gd name="T55" fmla="*/ 0 h 170"/>
                <a:gd name="T56" fmla="*/ 190 w 324"/>
                <a:gd name="T57" fmla="*/ 2 h 170"/>
                <a:gd name="T58" fmla="*/ 169 w 324"/>
                <a:gd name="T59" fmla="*/ 5 h 170"/>
                <a:gd name="T60" fmla="*/ 145 w 324"/>
                <a:gd name="T61" fmla="*/ 9 h 170"/>
                <a:gd name="T62" fmla="*/ 120 w 324"/>
                <a:gd name="T63" fmla="*/ 13 h 170"/>
                <a:gd name="T64" fmla="*/ 92 w 324"/>
                <a:gd name="T65" fmla="*/ 18 h 170"/>
                <a:gd name="T66" fmla="*/ 65 w 324"/>
                <a:gd name="T67" fmla="*/ 22 h 170"/>
                <a:gd name="T68" fmla="*/ 39 w 324"/>
                <a:gd name="T69" fmla="*/ 26 h 170"/>
                <a:gd name="T70" fmla="*/ 19 w 324"/>
                <a:gd name="T71" fmla="*/ 29 h 170"/>
                <a:gd name="T72" fmla="*/ 6 w 324"/>
                <a:gd name="T73" fmla="*/ 31 h 170"/>
                <a:gd name="T74" fmla="*/ 0 w 324"/>
                <a:gd name="T75" fmla="*/ 3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4" h="170">
                  <a:moveTo>
                    <a:pt x="0" y="32"/>
                  </a:moveTo>
                  <a:lnTo>
                    <a:pt x="7" y="61"/>
                  </a:lnTo>
                  <a:lnTo>
                    <a:pt x="22" y="107"/>
                  </a:lnTo>
                  <a:lnTo>
                    <a:pt x="36" y="151"/>
                  </a:lnTo>
                  <a:lnTo>
                    <a:pt x="42" y="170"/>
                  </a:lnTo>
                  <a:lnTo>
                    <a:pt x="45" y="169"/>
                  </a:lnTo>
                  <a:lnTo>
                    <a:pt x="52" y="167"/>
                  </a:lnTo>
                  <a:lnTo>
                    <a:pt x="63" y="164"/>
                  </a:lnTo>
                  <a:lnTo>
                    <a:pt x="76" y="162"/>
                  </a:lnTo>
                  <a:lnTo>
                    <a:pt x="92" y="159"/>
                  </a:lnTo>
                  <a:lnTo>
                    <a:pt x="109" y="156"/>
                  </a:lnTo>
                  <a:lnTo>
                    <a:pt x="125" y="154"/>
                  </a:lnTo>
                  <a:lnTo>
                    <a:pt x="141" y="153"/>
                  </a:lnTo>
                  <a:lnTo>
                    <a:pt x="158" y="153"/>
                  </a:lnTo>
                  <a:lnTo>
                    <a:pt x="179" y="153"/>
                  </a:lnTo>
                  <a:lnTo>
                    <a:pt x="200" y="154"/>
                  </a:lnTo>
                  <a:lnTo>
                    <a:pt x="223" y="154"/>
                  </a:lnTo>
                  <a:lnTo>
                    <a:pt x="243" y="154"/>
                  </a:lnTo>
                  <a:lnTo>
                    <a:pt x="259" y="156"/>
                  </a:lnTo>
                  <a:lnTo>
                    <a:pt x="271" y="156"/>
                  </a:lnTo>
                  <a:lnTo>
                    <a:pt x="275" y="156"/>
                  </a:lnTo>
                  <a:lnTo>
                    <a:pt x="324" y="10"/>
                  </a:lnTo>
                  <a:lnTo>
                    <a:pt x="320" y="9"/>
                  </a:lnTo>
                  <a:lnTo>
                    <a:pt x="307" y="7"/>
                  </a:lnTo>
                  <a:lnTo>
                    <a:pt x="290" y="6"/>
                  </a:lnTo>
                  <a:lnTo>
                    <a:pt x="266" y="3"/>
                  </a:lnTo>
                  <a:lnTo>
                    <a:pt x="241" y="2"/>
                  </a:lnTo>
                  <a:lnTo>
                    <a:pt x="215" y="0"/>
                  </a:lnTo>
                  <a:lnTo>
                    <a:pt x="190" y="2"/>
                  </a:lnTo>
                  <a:lnTo>
                    <a:pt x="169" y="5"/>
                  </a:lnTo>
                  <a:lnTo>
                    <a:pt x="145" y="9"/>
                  </a:lnTo>
                  <a:lnTo>
                    <a:pt x="120" y="13"/>
                  </a:lnTo>
                  <a:lnTo>
                    <a:pt x="92" y="18"/>
                  </a:lnTo>
                  <a:lnTo>
                    <a:pt x="65" y="22"/>
                  </a:lnTo>
                  <a:lnTo>
                    <a:pt x="39" y="26"/>
                  </a:lnTo>
                  <a:lnTo>
                    <a:pt x="19" y="29"/>
                  </a:lnTo>
                  <a:lnTo>
                    <a:pt x="6" y="31"/>
                  </a:lnTo>
                  <a:lnTo>
                    <a:pt x="0" y="32"/>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69" name="Freeform 385"/>
            <p:cNvSpPr>
              <a:spLocks/>
            </p:cNvSpPr>
            <p:nvPr/>
          </p:nvSpPr>
          <p:spPr bwMode="auto">
            <a:xfrm>
              <a:off x="2422" y="1911"/>
              <a:ext cx="317" cy="275"/>
            </a:xfrm>
            <a:custGeom>
              <a:avLst/>
              <a:gdLst>
                <a:gd name="T0" fmla="*/ 20 w 317"/>
                <a:gd name="T1" fmla="*/ 0 h 275"/>
                <a:gd name="T2" fmla="*/ 16 w 317"/>
                <a:gd name="T3" fmla="*/ 20 h 275"/>
                <a:gd name="T4" fmla="*/ 7 w 317"/>
                <a:gd name="T5" fmla="*/ 66 h 275"/>
                <a:gd name="T6" fmla="*/ 0 w 317"/>
                <a:gd name="T7" fmla="*/ 112 h 275"/>
                <a:gd name="T8" fmla="*/ 2 w 317"/>
                <a:gd name="T9" fmla="*/ 135 h 275"/>
                <a:gd name="T10" fmla="*/ 10 w 317"/>
                <a:gd name="T11" fmla="*/ 138 h 275"/>
                <a:gd name="T12" fmla="*/ 28 w 317"/>
                <a:gd name="T13" fmla="*/ 142 h 275"/>
                <a:gd name="T14" fmla="*/ 48 w 317"/>
                <a:gd name="T15" fmla="*/ 147 h 275"/>
                <a:gd name="T16" fmla="*/ 72 w 317"/>
                <a:gd name="T17" fmla="*/ 154 h 275"/>
                <a:gd name="T18" fmla="*/ 94 w 317"/>
                <a:gd name="T19" fmla="*/ 160 h 275"/>
                <a:gd name="T20" fmla="*/ 114 w 317"/>
                <a:gd name="T21" fmla="*/ 165 h 275"/>
                <a:gd name="T22" fmla="*/ 127 w 317"/>
                <a:gd name="T23" fmla="*/ 168 h 275"/>
                <a:gd name="T24" fmla="*/ 133 w 317"/>
                <a:gd name="T25" fmla="*/ 170 h 275"/>
                <a:gd name="T26" fmla="*/ 133 w 317"/>
                <a:gd name="T27" fmla="*/ 234 h 275"/>
                <a:gd name="T28" fmla="*/ 137 w 317"/>
                <a:gd name="T29" fmla="*/ 234 h 275"/>
                <a:gd name="T30" fmla="*/ 147 w 317"/>
                <a:gd name="T31" fmla="*/ 233 h 275"/>
                <a:gd name="T32" fmla="*/ 161 w 317"/>
                <a:gd name="T33" fmla="*/ 232 h 275"/>
                <a:gd name="T34" fmla="*/ 180 w 317"/>
                <a:gd name="T35" fmla="*/ 230 h 275"/>
                <a:gd name="T36" fmla="*/ 199 w 317"/>
                <a:gd name="T37" fmla="*/ 230 h 275"/>
                <a:gd name="T38" fmla="*/ 218 w 317"/>
                <a:gd name="T39" fmla="*/ 232 h 275"/>
                <a:gd name="T40" fmla="*/ 233 w 317"/>
                <a:gd name="T41" fmla="*/ 234 h 275"/>
                <a:gd name="T42" fmla="*/ 246 w 317"/>
                <a:gd name="T43" fmla="*/ 240 h 275"/>
                <a:gd name="T44" fmla="*/ 257 w 317"/>
                <a:gd name="T45" fmla="*/ 247 h 275"/>
                <a:gd name="T46" fmla="*/ 267 w 317"/>
                <a:gd name="T47" fmla="*/ 255 h 275"/>
                <a:gd name="T48" fmla="*/ 277 w 317"/>
                <a:gd name="T49" fmla="*/ 262 h 275"/>
                <a:gd name="T50" fmla="*/ 287 w 317"/>
                <a:gd name="T51" fmla="*/ 268 h 275"/>
                <a:gd name="T52" fmla="*/ 295 w 317"/>
                <a:gd name="T53" fmla="*/ 273 h 275"/>
                <a:gd name="T54" fmla="*/ 303 w 317"/>
                <a:gd name="T55" fmla="*/ 275 h 275"/>
                <a:gd name="T56" fmla="*/ 308 w 317"/>
                <a:gd name="T57" fmla="*/ 275 h 275"/>
                <a:gd name="T58" fmla="*/ 313 w 317"/>
                <a:gd name="T59" fmla="*/ 272 h 275"/>
                <a:gd name="T60" fmla="*/ 317 w 317"/>
                <a:gd name="T61" fmla="*/ 245 h 275"/>
                <a:gd name="T62" fmla="*/ 317 w 317"/>
                <a:gd name="T63" fmla="*/ 200 h 275"/>
                <a:gd name="T64" fmla="*/ 317 w 317"/>
                <a:gd name="T65" fmla="*/ 157 h 275"/>
                <a:gd name="T66" fmla="*/ 317 w 317"/>
                <a:gd name="T67" fmla="*/ 138 h 275"/>
                <a:gd name="T68" fmla="*/ 169 w 317"/>
                <a:gd name="T69" fmla="*/ 96 h 275"/>
                <a:gd name="T70" fmla="*/ 140 w 317"/>
                <a:gd name="T71" fmla="*/ 43 h 275"/>
                <a:gd name="T72" fmla="*/ 20 w 317"/>
                <a:gd name="T7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7" h="275">
                  <a:moveTo>
                    <a:pt x="20" y="0"/>
                  </a:moveTo>
                  <a:lnTo>
                    <a:pt x="16" y="20"/>
                  </a:lnTo>
                  <a:lnTo>
                    <a:pt x="7" y="66"/>
                  </a:lnTo>
                  <a:lnTo>
                    <a:pt x="0" y="112"/>
                  </a:lnTo>
                  <a:lnTo>
                    <a:pt x="2" y="135"/>
                  </a:lnTo>
                  <a:lnTo>
                    <a:pt x="10" y="138"/>
                  </a:lnTo>
                  <a:lnTo>
                    <a:pt x="28" y="142"/>
                  </a:lnTo>
                  <a:lnTo>
                    <a:pt x="48" y="147"/>
                  </a:lnTo>
                  <a:lnTo>
                    <a:pt x="72" y="154"/>
                  </a:lnTo>
                  <a:lnTo>
                    <a:pt x="94" y="160"/>
                  </a:lnTo>
                  <a:lnTo>
                    <a:pt x="114" y="165"/>
                  </a:lnTo>
                  <a:lnTo>
                    <a:pt x="127" y="168"/>
                  </a:lnTo>
                  <a:lnTo>
                    <a:pt x="133" y="170"/>
                  </a:lnTo>
                  <a:lnTo>
                    <a:pt x="133" y="234"/>
                  </a:lnTo>
                  <a:lnTo>
                    <a:pt x="137" y="234"/>
                  </a:lnTo>
                  <a:lnTo>
                    <a:pt x="147" y="233"/>
                  </a:lnTo>
                  <a:lnTo>
                    <a:pt x="161" y="232"/>
                  </a:lnTo>
                  <a:lnTo>
                    <a:pt x="180" y="230"/>
                  </a:lnTo>
                  <a:lnTo>
                    <a:pt x="199" y="230"/>
                  </a:lnTo>
                  <a:lnTo>
                    <a:pt x="218" y="232"/>
                  </a:lnTo>
                  <a:lnTo>
                    <a:pt x="233" y="234"/>
                  </a:lnTo>
                  <a:lnTo>
                    <a:pt x="246" y="240"/>
                  </a:lnTo>
                  <a:lnTo>
                    <a:pt x="257" y="247"/>
                  </a:lnTo>
                  <a:lnTo>
                    <a:pt x="267" y="255"/>
                  </a:lnTo>
                  <a:lnTo>
                    <a:pt x="277" y="262"/>
                  </a:lnTo>
                  <a:lnTo>
                    <a:pt x="287" y="268"/>
                  </a:lnTo>
                  <a:lnTo>
                    <a:pt x="295" y="273"/>
                  </a:lnTo>
                  <a:lnTo>
                    <a:pt x="303" y="275"/>
                  </a:lnTo>
                  <a:lnTo>
                    <a:pt x="308" y="275"/>
                  </a:lnTo>
                  <a:lnTo>
                    <a:pt x="313" y="272"/>
                  </a:lnTo>
                  <a:lnTo>
                    <a:pt x="317" y="245"/>
                  </a:lnTo>
                  <a:lnTo>
                    <a:pt x="317" y="200"/>
                  </a:lnTo>
                  <a:lnTo>
                    <a:pt x="317" y="157"/>
                  </a:lnTo>
                  <a:lnTo>
                    <a:pt x="317" y="138"/>
                  </a:lnTo>
                  <a:lnTo>
                    <a:pt x="169" y="96"/>
                  </a:lnTo>
                  <a:lnTo>
                    <a:pt x="140" y="43"/>
                  </a:lnTo>
                  <a:lnTo>
                    <a:pt x="20" y="0"/>
                  </a:lnTo>
                  <a:close/>
                </a:path>
              </a:pathLst>
            </a:custGeom>
            <a:solidFill>
              <a:srgbClr val="0C19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0" name="Freeform 386"/>
            <p:cNvSpPr>
              <a:spLocks/>
            </p:cNvSpPr>
            <p:nvPr/>
          </p:nvSpPr>
          <p:spPr bwMode="auto">
            <a:xfrm>
              <a:off x="1467" y="1446"/>
              <a:ext cx="198" cy="586"/>
            </a:xfrm>
            <a:custGeom>
              <a:avLst/>
              <a:gdLst>
                <a:gd name="T0" fmla="*/ 0 w 198"/>
                <a:gd name="T1" fmla="*/ 29 h 586"/>
                <a:gd name="T2" fmla="*/ 12 w 198"/>
                <a:gd name="T3" fmla="*/ 27 h 586"/>
                <a:gd name="T4" fmla="*/ 25 w 198"/>
                <a:gd name="T5" fmla="*/ 24 h 586"/>
                <a:gd name="T6" fmla="*/ 41 w 198"/>
                <a:gd name="T7" fmla="*/ 20 h 586"/>
                <a:gd name="T8" fmla="*/ 57 w 198"/>
                <a:gd name="T9" fmla="*/ 14 h 586"/>
                <a:gd name="T10" fmla="*/ 72 w 198"/>
                <a:gd name="T11" fmla="*/ 8 h 586"/>
                <a:gd name="T12" fmla="*/ 84 w 198"/>
                <a:gd name="T13" fmla="*/ 4 h 586"/>
                <a:gd name="T14" fmla="*/ 93 w 198"/>
                <a:gd name="T15" fmla="*/ 1 h 586"/>
                <a:gd name="T16" fmla="*/ 95 w 198"/>
                <a:gd name="T17" fmla="*/ 0 h 586"/>
                <a:gd name="T18" fmla="*/ 100 w 198"/>
                <a:gd name="T19" fmla="*/ 8 h 586"/>
                <a:gd name="T20" fmla="*/ 110 w 198"/>
                <a:gd name="T21" fmla="*/ 31 h 586"/>
                <a:gd name="T22" fmla="*/ 124 w 198"/>
                <a:gd name="T23" fmla="*/ 63 h 586"/>
                <a:gd name="T24" fmla="*/ 142 w 198"/>
                <a:gd name="T25" fmla="*/ 102 h 586"/>
                <a:gd name="T26" fmla="*/ 159 w 198"/>
                <a:gd name="T27" fmla="*/ 141 h 586"/>
                <a:gd name="T28" fmla="*/ 173 w 198"/>
                <a:gd name="T29" fmla="*/ 177 h 586"/>
                <a:gd name="T30" fmla="*/ 186 w 198"/>
                <a:gd name="T31" fmla="*/ 206 h 586"/>
                <a:gd name="T32" fmla="*/ 192 w 198"/>
                <a:gd name="T33" fmla="*/ 221 h 586"/>
                <a:gd name="T34" fmla="*/ 195 w 198"/>
                <a:gd name="T35" fmla="*/ 280 h 586"/>
                <a:gd name="T36" fmla="*/ 198 w 198"/>
                <a:gd name="T37" fmla="*/ 388 h 586"/>
                <a:gd name="T38" fmla="*/ 198 w 198"/>
                <a:gd name="T39" fmla="*/ 494 h 586"/>
                <a:gd name="T40" fmla="*/ 198 w 198"/>
                <a:gd name="T41" fmla="*/ 547 h 586"/>
                <a:gd name="T42" fmla="*/ 190 w 198"/>
                <a:gd name="T43" fmla="*/ 553 h 586"/>
                <a:gd name="T44" fmla="*/ 173 w 198"/>
                <a:gd name="T45" fmla="*/ 558 h 586"/>
                <a:gd name="T46" fmla="*/ 149 w 198"/>
                <a:gd name="T47" fmla="*/ 566 h 586"/>
                <a:gd name="T48" fmla="*/ 121 w 198"/>
                <a:gd name="T49" fmla="*/ 571 h 586"/>
                <a:gd name="T50" fmla="*/ 93 w 198"/>
                <a:gd name="T51" fmla="*/ 577 h 586"/>
                <a:gd name="T52" fmla="*/ 68 w 198"/>
                <a:gd name="T53" fmla="*/ 581 h 586"/>
                <a:gd name="T54" fmla="*/ 51 w 198"/>
                <a:gd name="T55" fmla="*/ 584 h 586"/>
                <a:gd name="T56" fmla="*/ 44 w 198"/>
                <a:gd name="T57" fmla="*/ 586 h 586"/>
                <a:gd name="T58" fmla="*/ 42 w 198"/>
                <a:gd name="T59" fmla="*/ 579 h 586"/>
                <a:gd name="T60" fmla="*/ 36 w 198"/>
                <a:gd name="T61" fmla="*/ 561 h 586"/>
                <a:gd name="T62" fmla="*/ 28 w 198"/>
                <a:gd name="T63" fmla="*/ 535 h 586"/>
                <a:gd name="T64" fmla="*/ 21 w 198"/>
                <a:gd name="T65" fmla="*/ 505 h 586"/>
                <a:gd name="T66" fmla="*/ 12 w 198"/>
                <a:gd name="T67" fmla="*/ 473 h 586"/>
                <a:gd name="T68" fmla="*/ 6 w 198"/>
                <a:gd name="T69" fmla="*/ 442 h 586"/>
                <a:gd name="T70" fmla="*/ 3 w 198"/>
                <a:gd name="T71" fmla="*/ 416 h 586"/>
                <a:gd name="T72" fmla="*/ 5 w 198"/>
                <a:gd name="T73" fmla="*/ 399 h 586"/>
                <a:gd name="T74" fmla="*/ 9 w 198"/>
                <a:gd name="T75" fmla="*/ 355 h 586"/>
                <a:gd name="T76" fmla="*/ 9 w 198"/>
                <a:gd name="T77" fmla="*/ 295 h 586"/>
                <a:gd name="T78" fmla="*/ 6 w 198"/>
                <a:gd name="T79" fmla="*/ 242 h 586"/>
                <a:gd name="T80" fmla="*/ 5 w 198"/>
                <a:gd name="T81" fmla="*/ 219 h 586"/>
                <a:gd name="T82" fmla="*/ 0 w 198"/>
                <a:gd name="T83" fmla="*/ 29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8" h="586">
                  <a:moveTo>
                    <a:pt x="0" y="29"/>
                  </a:moveTo>
                  <a:lnTo>
                    <a:pt x="12" y="27"/>
                  </a:lnTo>
                  <a:lnTo>
                    <a:pt x="25" y="24"/>
                  </a:lnTo>
                  <a:lnTo>
                    <a:pt x="41" y="20"/>
                  </a:lnTo>
                  <a:lnTo>
                    <a:pt x="57" y="14"/>
                  </a:lnTo>
                  <a:lnTo>
                    <a:pt x="72" y="8"/>
                  </a:lnTo>
                  <a:lnTo>
                    <a:pt x="84" y="4"/>
                  </a:lnTo>
                  <a:lnTo>
                    <a:pt x="93" y="1"/>
                  </a:lnTo>
                  <a:lnTo>
                    <a:pt x="95" y="0"/>
                  </a:lnTo>
                  <a:lnTo>
                    <a:pt x="100" y="8"/>
                  </a:lnTo>
                  <a:lnTo>
                    <a:pt x="110" y="31"/>
                  </a:lnTo>
                  <a:lnTo>
                    <a:pt x="124" y="63"/>
                  </a:lnTo>
                  <a:lnTo>
                    <a:pt x="142" y="102"/>
                  </a:lnTo>
                  <a:lnTo>
                    <a:pt x="159" y="141"/>
                  </a:lnTo>
                  <a:lnTo>
                    <a:pt x="173" y="177"/>
                  </a:lnTo>
                  <a:lnTo>
                    <a:pt x="186" y="206"/>
                  </a:lnTo>
                  <a:lnTo>
                    <a:pt x="192" y="221"/>
                  </a:lnTo>
                  <a:lnTo>
                    <a:pt x="195" y="280"/>
                  </a:lnTo>
                  <a:lnTo>
                    <a:pt x="198" y="388"/>
                  </a:lnTo>
                  <a:lnTo>
                    <a:pt x="198" y="494"/>
                  </a:lnTo>
                  <a:lnTo>
                    <a:pt x="198" y="547"/>
                  </a:lnTo>
                  <a:lnTo>
                    <a:pt x="190" y="553"/>
                  </a:lnTo>
                  <a:lnTo>
                    <a:pt x="173" y="558"/>
                  </a:lnTo>
                  <a:lnTo>
                    <a:pt x="149" y="566"/>
                  </a:lnTo>
                  <a:lnTo>
                    <a:pt x="121" y="571"/>
                  </a:lnTo>
                  <a:lnTo>
                    <a:pt x="93" y="577"/>
                  </a:lnTo>
                  <a:lnTo>
                    <a:pt x="68" y="581"/>
                  </a:lnTo>
                  <a:lnTo>
                    <a:pt x="51" y="584"/>
                  </a:lnTo>
                  <a:lnTo>
                    <a:pt x="44" y="586"/>
                  </a:lnTo>
                  <a:lnTo>
                    <a:pt x="42" y="579"/>
                  </a:lnTo>
                  <a:lnTo>
                    <a:pt x="36" y="561"/>
                  </a:lnTo>
                  <a:lnTo>
                    <a:pt x="28" y="535"/>
                  </a:lnTo>
                  <a:lnTo>
                    <a:pt x="21" y="505"/>
                  </a:lnTo>
                  <a:lnTo>
                    <a:pt x="12" y="473"/>
                  </a:lnTo>
                  <a:lnTo>
                    <a:pt x="6" y="442"/>
                  </a:lnTo>
                  <a:lnTo>
                    <a:pt x="3" y="416"/>
                  </a:lnTo>
                  <a:lnTo>
                    <a:pt x="5" y="399"/>
                  </a:lnTo>
                  <a:lnTo>
                    <a:pt x="9" y="355"/>
                  </a:lnTo>
                  <a:lnTo>
                    <a:pt x="9" y="295"/>
                  </a:lnTo>
                  <a:lnTo>
                    <a:pt x="6" y="242"/>
                  </a:lnTo>
                  <a:lnTo>
                    <a:pt x="5" y="219"/>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1" name="Freeform 387"/>
            <p:cNvSpPr>
              <a:spLocks/>
            </p:cNvSpPr>
            <p:nvPr/>
          </p:nvSpPr>
          <p:spPr bwMode="auto">
            <a:xfrm>
              <a:off x="2203" y="1441"/>
              <a:ext cx="239" cy="625"/>
            </a:xfrm>
            <a:custGeom>
              <a:avLst/>
              <a:gdLst>
                <a:gd name="T0" fmla="*/ 200 w 239"/>
                <a:gd name="T1" fmla="*/ 61 h 625"/>
                <a:gd name="T2" fmla="*/ 79 w 239"/>
                <a:gd name="T3" fmla="*/ 0 h 625"/>
                <a:gd name="T4" fmla="*/ 77 w 239"/>
                <a:gd name="T5" fmla="*/ 12 h 625"/>
                <a:gd name="T6" fmla="*/ 68 w 239"/>
                <a:gd name="T7" fmla="*/ 41 h 625"/>
                <a:gd name="T8" fmla="*/ 56 w 239"/>
                <a:gd name="T9" fmla="*/ 82 h 625"/>
                <a:gd name="T10" fmla="*/ 42 w 239"/>
                <a:gd name="T11" fmla="*/ 131 h 625"/>
                <a:gd name="T12" fmla="*/ 28 w 239"/>
                <a:gd name="T13" fmla="*/ 182 h 625"/>
                <a:gd name="T14" fmla="*/ 16 w 239"/>
                <a:gd name="T15" fmla="*/ 229 h 625"/>
                <a:gd name="T16" fmla="*/ 6 w 239"/>
                <a:gd name="T17" fmla="*/ 265 h 625"/>
                <a:gd name="T18" fmla="*/ 2 w 239"/>
                <a:gd name="T19" fmla="*/ 287 h 625"/>
                <a:gd name="T20" fmla="*/ 0 w 239"/>
                <a:gd name="T21" fmla="*/ 343 h 625"/>
                <a:gd name="T22" fmla="*/ 0 w 239"/>
                <a:gd name="T23" fmla="*/ 435 h 625"/>
                <a:gd name="T24" fmla="*/ 2 w 239"/>
                <a:gd name="T25" fmla="*/ 522 h 625"/>
                <a:gd name="T26" fmla="*/ 2 w 239"/>
                <a:gd name="T27" fmla="*/ 559 h 625"/>
                <a:gd name="T28" fmla="*/ 193 w 239"/>
                <a:gd name="T29" fmla="*/ 625 h 625"/>
                <a:gd name="T30" fmla="*/ 239 w 239"/>
                <a:gd name="T31" fmla="*/ 382 h 625"/>
                <a:gd name="T32" fmla="*/ 200 w 239"/>
                <a:gd name="T33" fmla="*/ 6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625">
                  <a:moveTo>
                    <a:pt x="200" y="61"/>
                  </a:moveTo>
                  <a:lnTo>
                    <a:pt x="79" y="0"/>
                  </a:lnTo>
                  <a:lnTo>
                    <a:pt x="77" y="12"/>
                  </a:lnTo>
                  <a:lnTo>
                    <a:pt x="68" y="41"/>
                  </a:lnTo>
                  <a:lnTo>
                    <a:pt x="56" y="82"/>
                  </a:lnTo>
                  <a:lnTo>
                    <a:pt x="42" y="131"/>
                  </a:lnTo>
                  <a:lnTo>
                    <a:pt x="28" y="182"/>
                  </a:lnTo>
                  <a:lnTo>
                    <a:pt x="16" y="229"/>
                  </a:lnTo>
                  <a:lnTo>
                    <a:pt x="6" y="265"/>
                  </a:lnTo>
                  <a:lnTo>
                    <a:pt x="2" y="287"/>
                  </a:lnTo>
                  <a:lnTo>
                    <a:pt x="0" y="343"/>
                  </a:lnTo>
                  <a:lnTo>
                    <a:pt x="0" y="435"/>
                  </a:lnTo>
                  <a:lnTo>
                    <a:pt x="2" y="522"/>
                  </a:lnTo>
                  <a:lnTo>
                    <a:pt x="2" y="559"/>
                  </a:lnTo>
                  <a:lnTo>
                    <a:pt x="193" y="625"/>
                  </a:lnTo>
                  <a:lnTo>
                    <a:pt x="239" y="382"/>
                  </a:lnTo>
                  <a:lnTo>
                    <a:pt x="20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2" name="Freeform 388"/>
            <p:cNvSpPr>
              <a:spLocks/>
            </p:cNvSpPr>
            <p:nvPr/>
          </p:nvSpPr>
          <p:spPr bwMode="auto">
            <a:xfrm>
              <a:off x="1542" y="1439"/>
              <a:ext cx="134" cy="286"/>
            </a:xfrm>
            <a:custGeom>
              <a:avLst/>
              <a:gdLst>
                <a:gd name="T0" fmla="*/ 35 w 134"/>
                <a:gd name="T1" fmla="*/ 0 h 286"/>
                <a:gd name="T2" fmla="*/ 39 w 134"/>
                <a:gd name="T3" fmla="*/ 10 h 286"/>
                <a:gd name="T4" fmla="*/ 48 w 134"/>
                <a:gd name="T5" fmla="*/ 28 h 286"/>
                <a:gd name="T6" fmla="*/ 58 w 134"/>
                <a:gd name="T7" fmla="*/ 50 h 286"/>
                <a:gd name="T8" fmla="*/ 71 w 134"/>
                <a:gd name="T9" fmla="*/ 76 h 286"/>
                <a:gd name="T10" fmla="*/ 82 w 134"/>
                <a:gd name="T11" fmla="*/ 100 h 286"/>
                <a:gd name="T12" fmla="*/ 92 w 134"/>
                <a:gd name="T13" fmla="*/ 120 h 286"/>
                <a:gd name="T14" fmla="*/ 100 w 134"/>
                <a:gd name="T15" fmla="*/ 135 h 286"/>
                <a:gd name="T16" fmla="*/ 103 w 134"/>
                <a:gd name="T17" fmla="*/ 141 h 286"/>
                <a:gd name="T18" fmla="*/ 134 w 134"/>
                <a:gd name="T19" fmla="*/ 182 h 286"/>
                <a:gd name="T20" fmla="*/ 128 w 134"/>
                <a:gd name="T21" fmla="*/ 187 h 286"/>
                <a:gd name="T22" fmla="*/ 115 w 134"/>
                <a:gd name="T23" fmla="*/ 200 h 286"/>
                <a:gd name="T24" fmla="*/ 95 w 134"/>
                <a:gd name="T25" fmla="*/ 218 h 286"/>
                <a:gd name="T26" fmla="*/ 74 w 134"/>
                <a:gd name="T27" fmla="*/ 239 h 286"/>
                <a:gd name="T28" fmla="*/ 51 w 134"/>
                <a:gd name="T29" fmla="*/ 257 h 286"/>
                <a:gd name="T30" fmla="*/ 33 w 134"/>
                <a:gd name="T31" fmla="*/ 275 h 286"/>
                <a:gd name="T32" fmla="*/ 20 w 134"/>
                <a:gd name="T33" fmla="*/ 285 h 286"/>
                <a:gd name="T34" fmla="*/ 18 w 134"/>
                <a:gd name="T35" fmla="*/ 286 h 286"/>
                <a:gd name="T36" fmla="*/ 20 w 134"/>
                <a:gd name="T37" fmla="*/ 262 h 286"/>
                <a:gd name="T38" fmla="*/ 20 w 134"/>
                <a:gd name="T39" fmla="*/ 217 h 286"/>
                <a:gd name="T40" fmla="*/ 19 w 134"/>
                <a:gd name="T41" fmla="*/ 177 h 286"/>
                <a:gd name="T42" fmla="*/ 18 w 134"/>
                <a:gd name="T43" fmla="*/ 158 h 286"/>
                <a:gd name="T44" fmla="*/ 0 w 134"/>
                <a:gd name="T45" fmla="*/ 10 h 286"/>
                <a:gd name="T46" fmla="*/ 35 w 134"/>
                <a:gd name="T47"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4" h="286">
                  <a:moveTo>
                    <a:pt x="35" y="0"/>
                  </a:moveTo>
                  <a:lnTo>
                    <a:pt x="39" y="10"/>
                  </a:lnTo>
                  <a:lnTo>
                    <a:pt x="48" y="28"/>
                  </a:lnTo>
                  <a:lnTo>
                    <a:pt x="58" y="50"/>
                  </a:lnTo>
                  <a:lnTo>
                    <a:pt x="71" y="76"/>
                  </a:lnTo>
                  <a:lnTo>
                    <a:pt x="82" y="100"/>
                  </a:lnTo>
                  <a:lnTo>
                    <a:pt x="92" y="120"/>
                  </a:lnTo>
                  <a:lnTo>
                    <a:pt x="100" y="135"/>
                  </a:lnTo>
                  <a:lnTo>
                    <a:pt x="103" y="141"/>
                  </a:lnTo>
                  <a:lnTo>
                    <a:pt x="134" y="182"/>
                  </a:lnTo>
                  <a:lnTo>
                    <a:pt x="128" y="187"/>
                  </a:lnTo>
                  <a:lnTo>
                    <a:pt x="115" y="200"/>
                  </a:lnTo>
                  <a:lnTo>
                    <a:pt x="95" y="218"/>
                  </a:lnTo>
                  <a:lnTo>
                    <a:pt x="74" y="239"/>
                  </a:lnTo>
                  <a:lnTo>
                    <a:pt x="51" y="257"/>
                  </a:lnTo>
                  <a:lnTo>
                    <a:pt x="33" y="275"/>
                  </a:lnTo>
                  <a:lnTo>
                    <a:pt x="20" y="285"/>
                  </a:lnTo>
                  <a:lnTo>
                    <a:pt x="18" y="286"/>
                  </a:lnTo>
                  <a:lnTo>
                    <a:pt x="20" y="262"/>
                  </a:lnTo>
                  <a:lnTo>
                    <a:pt x="20" y="217"/>
                  </a:lnTo>
                  <a:lnTo>
                    <a:pt x="19" y="177"/>
                  </a:lnTo>
                  <a:lnTo>
                    <a:pt x="18" y="158"/>
                  </a:lnTo>
                  <a:lnTo>
                    <a:pt x="0" y="10"/>
                  </a:lnTo>
                  <a:lnTo>
                    <a:pt x="35"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3" name="Freeform 389"/>
            <p:cNvSpPr>
              <a:spLocks/>
            </p:cNvSpPr>
            <p:nvPr/>
          </p:nvSpPr>
          <p:spPr bwMode="auto">
            <a:xfrm>
              <a:off x="2199" y="1410"/>
              <a:ext cx="137" cy="255"/>
            </a:xfrm>
            <a:custGeom>
              <a:avLst/>
              <a:gdLst>
                <a:gd name="T0" fmla="*/ 76 w 137"/>
                <a:gd name="T1" fmla="*/ 0 h 255"/>
                <a:gd name="T2" fmla="*/ 0 w 137"/>
                <a:gd name="T3" fmla="*/ 170 h 255"/>
                <a:gd name="T4" fmla="*/ 112 w 137"/>
                <a:gd name="T5" fmla="*/ 255 h 255"/>
                <a:gd name="T6" fmla="*/ 137 w 137"/>
                <a:gd name="T7" fmla="*/ 67 h 255"/>
                <a:gd name="T8" fmla="*/ 76 w 137"/>
                <a:gd name="T9" fmla="*/ 0 h 255"/>
              </a:gdLst>
              <a:ahLst/>
              <a:cxnLst>
                <a:cxn ang="0">
                  <a:pos x="T0" y="T1"/>
                </a:cxn>
                <a:cxn ang="0">
                  <a:pos x="T2" y="T3"/>
                </a:cxn>
                <a:cxn ang="0">
                  <a:pos x="T4" y="T5"/>
                </a:cxn>
                <a:cxn ang="0">
                  <a:pos x="T6" y="T7"/>
                </a:cxn>
                <a:cxn ang="0">
                  <a:pos x="T8" y="T9"/>
                </a:cxn>
              </a:cxnLst>
              <a:rect l="0" t="0" r="r" b="b"/>
              <a:pathLst>
                <a:path w="137" h="255">
                  <a:moveTo>
                    <a:pt x="76" y="0"/>
                  </a:moveTo>
                  <a:lnTo>
                    <a:pt x="0" y="170"/>
                  </a:lnTo>
                  <a:lnTo>
                    <a:pt x="112" y="255"/>
                  </a:lnTo>
                  <a:lnTo>
                    <a:pt x="137" y="67"/>
                  </a:lnTo>
                  <a:lnTo>
                    <a:pt x="76" y="0"/>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4" name="Freeform 390"/>
            <p:cNvSpPr>
              <a:spLocks/>
            </p:cNvSpPr>
            <p:nvPr/>
          </p:nvSpPr>
          <p:spPr bwMode="auto">
            <a:xfrm>
              <a:off x="1342" y="3326"/>
              <a:ext cx="1401" cy="543"/>
            </a:xfrm>
            <a:custGeom>
              <a:avLst/>
              <a:gdLst>
                <a:gd name="T0" fmla="*/ 758 w 1401"/>
                <a:gd name="T1" fmla="*/ 2 h 543"/>
                <a:gd name="T2" fmla="*/ 733 w 1401"/>
                <a:gd name="T3" fmla="*/ 4 h 543"/>
                <a:gd name="T4" fmla="*/ 701 w 1401"/>
                <a:gd name="T5" fmla="*/ 9 h 543"/>
                <a:gd name="T6" fmla="*/ 664 w 1401"/>
                <a:gd name="T7" fmla="*/ 15 h 543"/>
                <a:gd name="T8" fmla="*/ 625 w 1401"/>
                <a:gd name="T9" fmla="*/ 22 h 543"/>
                <a:gd name="T10" fmla="*/ 586 w 1401"/>
                <a:gd name="T11" fmla="*/ 29 h 543"/>
                <a:gd name="T12" fmla="*/ 555 w 1401"/>
                <a:gd name="T13" fmla="*/ 36 h 543"/>
                <a:gd name="T14" fmla="*/ 530 w 1401"/>
                <a:gd name="T15" fmla="*/ 43 h 543"/>
                <a:gd name="T16" fmla="*/ 506 w 1401"/>
                <a:gd name="T17" fmla="*/ 53 h 543"/>
                <a:gd name="T18" fmla="*/ 470 w 1401"/>
                <a:gd name="T19" fmla="*/ 72 h 543"/>
                <a:gd name="T20" fmla="*/ 432 w 1401"/>
                <a:gd name="T21" fmla="*/ 92 h 543"/>
                <a:gd name="T22" fmla="*/ 406 w 1401"/>
                <a:gd name="T23" fmla="*/ 108 h 543"/>
                <a:gd name="T24" fmla="*/ 398 w 1401"/>
                <a:gd name="T25" fmla="*/ 120 h 543"/>
                <a:gd name="T26" fmla="*/ 387 w 1401"/>
                <a:gd name="T27" fmla="*/ 143 h 543"/>
                <a:gd name="T28" fmla="*/ 375 w 1401"/>
                <a:gd name="T29" fmla="*/ 172 h 543"/>
                <a:gd name="T30" fmla="*/ 360 w 1401"/>
                <a:gd name="T31" fmla="*/ 197 h 543"/>
                <a:gd name="T32" fmla="*/ 341 w 1401"/>
                <a:gd name="T33" fmla="*/ 213 h 543"/>
                <a:gd name="T34" fmla="*/ 307 w 1401"/>
                <a:gd name="T35" fmla="*/ 235 h 543"/>
                <a:gd name="T36" fmla="*/ 262 w 1401"/>
                <a:gd name="T37" fmla="*/ 264 h 543"/>
                <a:gd name="T38" fmla="*/ 216 w 1401"/>
                <a:gd name="T39" fmla="*/ 295 h 543"/>
                <a:gd name="T40" fmla="*/ 160 w 1401"/>
                <a:gd name="T41" fmla="*/ 340 h 543"/>
                <a:gd name="T42" fmla="*/ 94 w 1401"/>
                <a:gd name="T43" fmla="*/ 413 h 543"/>
                <a:gd name="T44" fmla="*/ 39 w 1401"/>
                <a:gd name="T45" fmla="*/ 487 h 543"/>
                <a:gd name="T46" fmla="*/ 4 w 1401"/>
                <a:gd name="T47" fmla="*/ 536 h 543"/>
                <a:gd name="T48" fmla="*/ 1401 w 1401"/>
                <a:gd name="T49" fmla="*/ 543 h 543"/>
                <a:gd name="T50" fmla="*/ 1384 w 1401"/>
                <a:gd name="T51" fmla="*/ 510 h 543"/>
                <a:gd name="T52" fmla="*/ 1344 w 1401"/>
                <a:gd name="T53" fmla="*/ 436 h 543"/>
                <a:gd name="T54" fmla="*/ 1296 w 1401"/>
                <a:gd name="T55" fmla="*/ 353 h 543"/>
                <a:gd name="T56" fmla="*/ 1262 w 1401"/>
                <a:gd name="T57" fmla="*/ 297 h 543"/>
                <a:gd name="T58" fmla="*/ 1233 w 1401"/>
                <a:gd name="T59" fmla="*/ 267 h 543"/>
                <a:gd name="T60" fmla="*/ 1198 w 1401"/>
                <a:gd name="T61" fmla="*/ 238 h 543"/>
                <a:gd name="T62" fmla="*/ 1164 w 1401"/>
                <a:gd name="T63" fmla="*/ 213 h 543"/>
                <a:gd name="T64" fmla="*/ 1135 w 1401"/>
                <a:gd name="T65" fmla="*/ 195 h 543"/>
                <a:gd name="T66" fmla="*/ 1110 w 1401"/>
                <a:gd name="T67" fmla="*/ 177 h 543"/>
                <a:gd name="T68" fmla="*/ 1086 w 1401"/>
                <a:gd name="T69" fmla="*/ 159 h 543"/>
                <a:gd name="T70" fmla="*/ 1067 w 1401"/>
                <a:gd name="T71" fmla="*/ 140 h 543"/>
                <a:gd name="T72" fmla="*/ 1054 w 1401"/>
                <a:gd name="T73" fmla="*/ 121 h 543"/>
                <a:gd name="T74" fmla="*/ 1043 w 1401"/>
                <a:gd name="T75" fmla="*/ 97 h 543"/>
                <a:gd name="T76" fmla="*/ 1025 w 1401"/>
                <a:gd name="T77" fmla="*/ 68 h 543"/>
                <a:gd name="T78" fmla="*/ 1005 w 1401"/>
                <a:gd name="T79" fmla="*/ 40 h 543"/>
                <a:gd name="T80" fmla="*/ 979 w 1401"/>
                <a:gd name="T81" fmla="*/ 22 h 543"/>
                <a:gd name="T82" fmla="*/ 932 w 1401"/>
                <a:gd name="T83" fmla="*/ 12 h 543"/>
                <a:gd name="T84" fmla="*/ 860 w 1401"/>
                <a:gd name="T85" fmla="*/ 6 h 543"/>
                <a:gd name="T86" fmla="*/ 794 w 1401"/>
                <a:gd name="T87" fmla="*/ 2 h 543"/>
                <a:gd name="T88" fmla="*/ 765 w 1401"/>
                <a:gd name="T89"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01" h="543">
                  <a:moveTo>
                    <a:pt x="765" y="0"/>
                  </a:moveTo>
                  <a:lnTo>
                    <a:pt x="758" y="2"/>
                  </a:lnTo>
                  <a:lnTo>
                    <a:pt x="746" y="3"/>
                  </a:lnTo>
                  <a:lnTo>
                    <a:pt x="733" y="4"/>
                  </a:lnTo>
                  <a:lnTo>
                    <a:pt x="719" y="7"/>
                  </a:lnTo>
                  <a:lnTo>
                    <a:pt x="701" y="9"/>
                  </a:lnTo>
                  <a:lnTo>
                    <a:pt x="683" y="12"/>
                  </a:lnTo>
                  <a:lnTo>
                    <a:pt x="664" y="15"/>
                  </a:lnTo>
                  <a:lnTo>
                    <a:pt x="644" y="19"/>
                  </a:lnTo>
                  <a:lnTo>
                    <a:pt x="625" y="22"/>
                  </a:lnTo>
                  <a:lnTo>
                    <a:pt x="605" y="25"/>
                  </a:lnTo>
                  <a:lnTo>
                    <a:pt x="586" y="29"/>
                  </a:lnTo>
                  <a:lnTo>
                    <a:pt x="569" y="32"/>
                  </a:lnTo>
                  <a:lnTo>
                    <a:pt x="555" y="36"/>
                  </a:lnTo>
                  <a:lnTo>
                    <a:pt x="540" y="39"/>
                  </a:lnTo>
                  <a:lnTo>
                    <a:pt x="530" y="43"/>
                  </a:lnTo>
                  <a:lnTo>
                    <a:pt x="521" y="46"/>
                  </a:lnTo>
                  <a:lnTo>
                    <a:pt x="506" y="53"/>
                  </a:lnTo>
                  <a:lnTo>
                    <a:pt x="488" y="62"/>
                  </a:lnTo>
                  <a:lnTo>
                    <a:pt x="470" y="72"/>
                  </a:lnTo>
                  <a:lnTo>
                    <a:pt x="451" y="82"/>
                  </a:lnTo>
                  <a:lnTo>
                    <a:pt x="432" y="92"/>
                  </a:lnTo>
                  <a:lnTo>
                    <a:pt x="418" y="101"/>
                  </a:lnTo>
                  <a:lnTo>
                    <a:pt x="406" y="108"/>
                  </a:lnTo>
                  <a:lnTo>
                    <a:pt x="400" y="114"/>
                  </a:lnTo>
                  <a:lnTo>
                    <a:pt x="398" y="120"/>
                  </a:lnTo>
                  <a:lnTo>
                    <a:pt x="393" y="130"/>
                  </a:lnTo>
                  <a:lnTo>
                    <a:pt x="387" y="143"/>
                  </a:lnTo>
                  <a:lnTo>
                    <a:pt x="382" y="157"/>
                  </a:lnTo>
                  <a:lnTo>
                    <a:pt x="375" y="172"/>
                  </a:lnTo>
                  <a:lnTo>
                    <a:pt x="367" y="184"/>
                  </a:lnTo>
                  <a:lnTo>
                    <a:pt x="360" y="197"/>
                  </a:lnTo>
                  <a:lnTo>
                    <a:pt x="351" y="206"/>
                  </a:lnTo>
                  <a:lnTo>
                    <a:pt x="341" y="213"/>
                  </a:lnTo>
                  <a:lnTo>
                    <a:pt x="326" y="223"/>
                  </a:lnTo>
                  <a:lnTo>
                    <a:pt x="307" y="235"/>
                  </a:lnTo>
                  <a:lnTo>
                    <a:pt x="285" y="249"/>
                  </a:lnTo>
                  <a:lnTo>
                    <a:pt x="262" y="264"/>
                  </a:lnTo>
                  <a:lnTo>
                    <a:pt x="239" y="280"/>
                  </a:lnTo>
                  <a:lnTo>
                    <a:pt x="216" y="295"/>
                  </a:lnTo>
                  <a:lnTo>
                    <a:pt x="193" y="311"/>
                  </a:lnTo>
                  <a:lnTo>
                    <a:pt x="160" y="340"/>
                  </a:lnTo>
                  <a:lnTo>
                    <a:pt x="127" y="375"/>
                  </a:lnTo>
                  <a:lnTo>
                    <a:pt x="94" y="413"/>
                  </a:lnTo>
                  <a:lnTo>
                    <a:pt x="65" y="451"/>
                  </a:lnTo>
                  <a:lnTo>
                    <a:pt x="39" y="487"/>
                  </a:lnTo>
                  <a:lnTo>
                    <a:pt x="19" y="516"/>
                  </a:lnTo>
                  <a:lnTo>
                    <a:pt x="4" y="536"/>
                  </a:lnTo>
                  <a:lnTo>
                    <a:pt x="0" y="543"/>
                  </a:lnTo>
                  <a:lnTo>
                    <a:pt x="1401" y="543"/>
                  </a:lnTo>
                  <a:lnTo>
                    <a:pt x="1397" y="534"/>
                  </a:lnTo>
                  <a:lnTo>
                    <a:pt x="1384" y="510"/>
                  </a:lnTo>
                  <a:lnTo>
                    <a:pt x="1365" y="477"/>
                  </a:lnTo>
                  <a:lnTo>
                    <a:pt x="1344" y="436"/>
                  </a:lnTo>
                  <a:lnTo>
                    <a:pt x="1319" y="393"/>
                  </a:lnTo>
                  <a:lnTo>
                    <a:pt x="1296" y="353"/>
                  </a:lnTo>
                  <a:lnTo>
                    <a:pt x="1276" y="320"/>
                  </a:lnTo>
                  <a:lnTo>
                    <a:pt x="1262" y="297"/>
                  </a:lnTo>
                  <a:lnTo>
                    <a:pt x="1249" y="281"/>
                  </a:lnTo>
                  <a:lnTo>
                    <a:pt x="1233" y="267"/>
                  </a:lnTo>
                  <a:lnTo>
                    <a:pt x="1216" y="252"/>
                  </a:lnTo>
                  <a:lnTo>
                    <a:pt x="1198" y="238"/>
                  </a:lnTo>
                  <a:lnTo>
                    <a:pt x="1181" y="225"/>
                  </a:lnTo>
                  <a:lnTo>
                    <a:pt x="1164" y="213"/>
                  </a:lnTo>
                  <a:lnTo>
                    <a:pt x="1148" y="203"/>
                  </a:lnTo>
                  <a:lnTo>
                    <a:pt x="1135" y="195"/>
                  </a:lnTo>
                  <a:lnTo>
                    <a:pt x="1123" y="186"/>
                  </a:lnTo>
                  <a:lnTo>
                    <a:pt x="1110" y="177"/>
                  </a:lnTo>
                  <a:lnTo>
                    <a:pt x="1097" y="169"/>
                  </a:lnTo>
                  <a:lnTo>
                    <a:pt x="1086" y="159"/>
                  </a:lnTo>
                  <a:lnTo>
                    <a:pt x="1076" y="150"/>
                  </a:lnTo>
                  <a:lnTo>
                    <a:pt x="1067" y="140"/>
                  </a:lnTo>
                  <a:lnTo>
                    <a:pt x="1060" y="130"/>
                  </a:lnTo>
                  <a:lnTo>
                    <a:pt x="1054" y="121"/>
                  </a:lnTo>
                  <a:lnTo>
                    <a:pt x="1048" y="111"/>
                  </a:lnTo>
                  <a:lnTo>
                    <a:pt x="1043" y="97"/>
                  </a:lnTo>
                  <a:lnTo>
                    <a:pt x="1036" y="82"/>
                  </a:lnTo>
                  <a:lnTo>
                    <a:pt x="1025" y="68"/>
                  </a:lnTo>
                  <a:lnTo>
                    <a:pt x="1015" y="53"/>
                  </a:lnTo>
                  <a:lnTo>
                    <a:pt x="1005" y="40"/>
                  </a:lnTo>
                  <a:lnTo>
                    <a:pt x="992" y="29"/>
                  </a:lnTo>
                  <a:lnTo>
                    <a:pt x="979" y="22"/>
                  </a:lnTo>
                  <a:lnTo>
                    <a:pt x="961" y="16"/>
                  </a:lnTo>
                  <a:lnTo>
                    <a:pt x="932" y="12"/>
                  </a:lnTo>
                  <a:lnTo>
                    <a:pt x="896" y="9"/>
                  </a:lnTo>
                  <a:lnTo>
                    <a:pt x="860" y="6"/>
                  </a:lnTo>
                  <a:lnTo>
                    <a:pt x="824" y="3"/>
                  </a:lnTo>
                  <a:lnTo>
                    <a:pt x="794" y="2"/>
                  </a:lnTo>
                  <a:lnTo>
                    <a:pt x="772" y="0"/>
                  </a:lnTo>
                  <a:lnTo>
                    <a:pt x="765" y="0"/>
                  </a:lnTo>
                  <a:close/>
                </a:path>
              </a:pathLst>
            </a:custGeom>
            <a:solidFill>
              <a:srgbClr val="59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5" name="Freeform 391"/>
            <p:cNvSpPr>
              <a:spLocks/>
            </p:cNvSpPr>
            <p:nvPr/>
          </p:nvSpPr>
          <p:spPr bwMode="auto">
            <a:xfrm>
              <a:off x="1068" y="1009"/>
              <a:ext cx="1158" cy="1951"/>
            </a:xfrm>
            <a:custGeom>
              <a:avLst/>
              <a:gdLst>
                <a:gd name="T0" fmla="*/ 206 w 1158"/>
                <a:gd name="T1" fmla="*/ 1030 h 1951"/>
                <a:gd name="T2" fmla="*/ 349 w 1158"/>
                <a:gd name="T3" fmla="*/ 964 h 1951"/>
                <a:gd name="T4" fmla="*/ 373 w 1158"/>
                <a:gd name="T5" fmla="*/ 836 h 1951"/>
                <a:gd name="T6" fmla="*/ 157 w 1158"/>
                <a:gd name="T7" fmla="*/ 618 h 1951"/>
                <a:gd name="T8" fmla="*/ 113 w 1158"/>
                <a:gd name="T9" fmla="*/ 671 h 1951"/>
                <a:gd name="T10" fmla="*/ 54 w 1158"/>
                <a:gd name="T11" fmla="*/ 729 h 1951"/>
                <a:gd name="T12" fmla="*/ 149 w 1158"/>
                <a:gd name="T13" fmla="*/ 1272 h 1951"/>
                <a:gd name="T14" fmla="*/ 255 w 1158"/>
                <a:gd name="T15" fmla="*/ 1642 h 1951"/>
                <a:gd name="T16" fmla="*/ 180 w 1158"/>
                <a:gd name="T17" fmla="*/ 1619 h 1951"/>
                <a:gd name="T18" fmla="*/ 12 w 1158"/>
                <a:gd name="T19" fmla="*/ 906 h 1951"/>
                <a:gd name="T20" fmla="*/ 60 w 1158"/>
                <a:gd name="T21" fmla="*/ 641 h 1951"/>
                <a:gd name="T22" fmla="*/ 150 w 1158"/>
                <a:gd name="T23" fmla="*/ 572 h 1951"/>
                <a:gd name="T24" fmla="*/ 320 w 1158"/>
                <a:gd name="T25" fmla="*/ 464 h 1951"/>
                <a:gd name="T26" fmla="*/ 463 w 1158"/>
                <a:gd name="T27" fmla="*/ 418 h 1951"/>
                <a:gd name="T28" fmla="*/ 543 w 1158"/>
                <a:gd name="T29" fmla="*/ 264 h 1951"/>
                <a:gd name="T30" fmla="*/ 676 w 1158"/>
                <a:gd name="T31" fmla="*/ 131 h 1951"/>
                <a:gd name="T32" fmla="*/ 759 w 1158"/>
                <a:gd name="T33" fmla="*/ 72 h 1951"/>
                <a:gd name="T34" fmla="*/ 811 w 1158"/>
                <a:gd name="T35" fmla="*/ 8 h 1951"/>
                <a:gd name="T36" fmla="*/ 852 w 1158"/>
                <a:gd name="T37" fmla="*/ 0 h 1951"/>
                <a:gd name="T38" fmla="*/ 915 w 1158"/>
                <a:gd name="T39" fmla="*/ 19 h 1951"/>
                <a:gd name="T40" fmla="*/ 950 w 1158"/>
                <a:gd name="T41" fmla="*/ 68 h 1951"/>
                <a:gd name="T42" fmla="*/ 1043 w 1158"/>
                <a:gd name="T43" fmla="*/ 91 h 1951"/>
                <a:gd name="T44" fmla="*/ 1130 w 1158"/>
                <a:gd name="T45" fmla="*/ 265 h 1951"/>
                <a:gd name="T46" fmla="*/ 1155 w 1158"/>
                <a:gd name="T47" fmla="*/ 445 h 1951"/>
                <a:gd name="T48" fmla="*/ 1098 w 1158"/>
                <a:gd name="T49" fmla="*/ 228 h 1951"/>
                <a:gd name="T50" fmla="*/ 1029 w 1158"/>
                <a:gd name="T51" fmla="*/ 108 h 1951"/>
                <a:gd name="T52" fmla="*/ 862 w 1158"/>
                <a:gd name="T53" fmla="*/ 103 h 1951"/>
                <a:gd name="T54" fmla="*/ 872 w 1158"/>
                <a:gd name="T55" fmla="*/ 90 h 1951"/>
                <a:gd name="T56" fmla="*/ 915 w 1158"/>
                <a:gd name="T57" fmla="*/ 64 h 1951"/>
                <a:gd name="T58" fmla="*/ 867 w 1158"/>
                <a:gd name="T59" fmla="*/ 26 h 1951"/>
                <a:gd name="T60" fmla="*/ 794 w 1158"/>
                <a:gd name="T61" fmla="*/ 47 h 1951"/>
                <a:gd name="T62" fmla="*/ 788 w 1158"/>
                <a:gd name="T63" fmla="*/ 104 h 1951"/>
                <a:gd name="T64" fmla="*/ 621 w 1158"/>
                <a:gd name="T65" fmla="*/ 175 h 1951"/>
                <a:gd name="T66" fmla="*/ 574 w 1158"/>
                <a:gd name="T67" fmla="*/ 352 h 1951"/>
                <a:gd name="T68" fmla="*/ 559 w 1158"/>
                <a:gd name="T69" fmla="*/ 525 h 1951"/>
                <a:gd name="T70" fmla="*/ 592 w 1158"/>
                <a:gd name="T71" fmla="*/ 631 h 1951"/>
                <a:gd name="T72" fmla="*/ 538 w 1158"/>
                <a:gd name="T73" fmla="*/ 667 h 1951"/>
                <a:gd name="T74" fmla="*/ 561 w 1158"/>
                <a:gd name="T75" fmla="*/ 597 h 1951"/>
                <a:gd name="T76" fmla="*/ 500 w 1158"/>
                <a:gd name="T77" fmla="*/ 444 h 1951"/>
                <a:gd name="T78" fmla="*/ 520 w 1158"/>
                <a:gd name="T79" fmla="*/ 751 h 1951"/>
                <a:gd name="T80" fmla="*/ 587 w 1158"/>
                <a:gd name="T81" fmla="*/ 922 h 1951"/>
                <a:gd name="T82" fmla="*/ 588 w 1158"/>
                <a:gd name="T83" fmla="*/ 692 h 1951"/>
                <a:gd name="T84" fmla="*/ 614 w 1158"/>
                <a:gd name="T85" fmla="*/ 929 h 1951"/>
                <a:gd name="T86" fmla="*/ 529 w 1158"/>
                <a:gd name="T87" fmla="*/ 1023 h 1951"/>
                <a:gd name="T88" fmla="*/ 474 w 1158"/>
                <a:gd name="T89" fmla="*/ 974 h 1951"/>
                <a:gd name="T90" fmla="*/ 545 w 1158"/>
                <a:gd name="T91" fmla="*/ 959 h 1951"/>
                <a:gd name="T92" fmla="*/ 481 w 1158"/>
                <a:gd name="T93" fmla="*/ 719 h 1951"/>
                <a:gd name="T94" fmla="*/ 415 w 1158"/>
                <a:gd name="T95" fmla="*/ 483 h 1951"/>
                <a:gd name="T96" fmla="*/ 538 w 1158"/>
                <a:gd name="T97" fmla="*/ 1335 h 1951"/>
                <a:gd name="T98" fmla="*/ 650 w 1158"/>
                <a:gd name="T99" fmla="*/ 1746 h 1951"/>
                <a:gd name="T100" fmla="*/ 641 w 1158"/>
                <a:gd name="T101" fmla="*/ 1897 h 1951"/>
                <a:gd name="T102" fmla="*/ 564 w 1158"/>
                <a:gd name="T103" fmla="*/ 1576 h 1951"/>
                <a:gd name="T104" fmla="*/ 330 w 1158"/>
                <a:gd name="T105" fmla="*/ 1144 h 1951"/>
                <a:gd name="T106" fmla="*/ 188 w 1158"/>
                <a:gd name="T107" fmla="*/ 1221 h 1951"/>
                <a:gd name="T108" fmla="*/ 179 w 1158"/>
                <a:gd name="T109" fmla="*/ 1204 h 1951"/>
                <a:gd name="T110" fmla="*/ 391 w 1158"/>
                <a:gd name="T111" fmla="*/ 985 h 1951"/>
                <a:gd name="T112" fmla="*/ 273 w 1158"/>
                <a:gd name="T113" fmla="*/ 1023 h 1951"/>
                <a:gd name="T114" fmla="*/ 137 w 1158"/>
                <a:gd name="T115" fmla="*/ 1096 h 1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58" h="1951">
                  <a:moveTo>
                    <a:pt x="126" y="1089"/>
                  </a:moveTo>
                  <a:lnTo>
                    <a:pt x="132" y="1080"/>
                  </a:lnTo>
                  <a:lnTo>
                    <a:pt x="142" y="1072"/>
                  </a:lnTo>
                  <a:lnTo>
                    <a:pt x="155" y="1062"/>
                  </a:lnTo>
                  <a:lnTo>
                    <a:pt x="170" y="1052"/>
                  </a:lnTo>
                  <a:lnTo>
                    <a:pt x="188" y="1040"/>
                  </a:lnTo>
                  <a:lnTo>
                    <a:pt x="206" y="1030"/>
                  </a:lnTo>
                  <a:lnTo>
                    <a:pt x="228" y="1020"/>
                  </a:lnTo>
                  <a:lnTo>
                    <a:pt x="248" y="1008"/>
                  </a:lnTo>
                  <a:lnTo>
                    <a:pt x="270" y="998"/>
                  </a:lnTo>
                  <a:lnTo>
                    <a:pt x="291" y="990"/>
                  </a:lnTo>
                  <a:lnTo>
                    <a:pt x="312" y="980"/>
                  </a:lnTo>
                  <a:lnTo>
                    <a:pt x="332" y="972"/>
                  </a:lnTo>
                  <a:lnTo>
                    <a:pt x="349" y="964"/>
                  </a:lnTo>
                  <a:lnTo>
                    <a:pt x="366" y="958"/>
                  </a:lnTo>
                  <a:lnTo>
                    <a:pt x="379" y="954"/>
                  </a:lnTo>
                  <a:lnTo>
                    <a:pt x="391" y="949"/>
                  </a:lnTo>
                  <a:lnTo>
                    <a:pt x="388" y="936"/>
                  </a:lnTo>
                  <a:lnTo>
                    <a:pt x="384" y="903"/>
                  </a:lnTo>
                  <a:lnTo>
                    <a:pt x="378" y="866"/>
                  </a:lnTo>
                  <a:lnTo>
                    <a:pt x="373" y="836"/>
                  </a:lnTo>
                  <a:lnTo>
                    <a:pt x="373" y="769"/>
                  </a:lnTo>
                  <a:lnTo>
                    <a:pt x="376" y="650"/>
                  </a:lnTo>
                  <a:lnTo>
                    <a:pt x="381" y="538"/>
                  </a:lnTo>
                  <a:lnTo>
                    <a:pt x="382" y="487"/>
                  </a:lnTo>
                  <a:lnTo>
                    <a:pt x="179" y="601"/>
                  </a:lnTo>
                  <a:lnTo>
                    <a:pt x="168" y="610"/>
                  </a:lnTo>
                  <a:lnTo>
                    <a:pt x="157" y="618"/>
                  </a:lnTo>
                  <a:lnTo>
                    <a:pt x="149" y="627"/>
                  </a:lnTo>
                  <a:lnTo>
                    <a:pt x="143" y="637"/>
                  </a:lnTo>
                  <a:lnTo>
                    <a:pt x="136" y="648"/>
                  </a:lnTo>
                  <a:lnTo>
                    <a:pt x="129" y="658"/>
                  </a:lnTo>
                  <a:lnTo>
                    <a:pt x="123" y="669"/>
                  </a:lnTo>
                  <a:lnTo>
                    <a:pt x="114" y="679"/>
                  </a:lnTo>
                  <a:lnTo>
                    <a:pt x="113" y="671"/>
                  </a:lnTo>
                  <a:lnTo>
                    <a:pt x="117" y="651"/>
                  </a:lnTo>
                  <a:lnTo>
                    <a:pt x="124" y="630"/>
                  </a:lnTo>
                  <a:lnTo>
                    <a:pt x="130" y="611"/>
                  </a:lnTo>
                  <a:lnTo>
                    <a:pt x="101" y="635"/>
                  </a:lnTo>
                  <a:lnTo>
                    <a:pt x="80" y="663"/>
                  </a:lnTo>
                  <a:lnTo>
                    <a:pt x="64" y="694"/>
                  </a:lnTo>
                  <a:lnTo>
                    <a:pt x="54" y="729"/>
                  </a:lnTo>
                  <a:lnTo>
                    <a:pt x="48" y="764"/>
                  </a:lnTo>
                  <a:lnTo>
                    <a:pt x="47" y="800"/>
                  </a:lnTo>
                  <a:lnTo>
                    <a:pt x="49" y="837"/>
                  </a:lnTo>
                  <a:lnTo>
                    <a:pt x="55" y="873"/>
                  </a:lnTo>
                  <a:lnTo>
                    <a:pt x="88" y="1052"/>
                  </a:lnTo>
                  <a:lnTo>
                    <a:pt x="144" y="1257"/>
                  </a:lnTo>
                  <a:lnTo>
                    <a:pt x="149" y="1272"/>
                  </a:lnTo>
                  <a:lnTo>
                    <a:pt x="160" y="1311"/>
                  </a:lnTo>
                  <a:lnTo>
                    <a:pt x="176" y="1368"/>
                  </a:lnTo>
                  <a:lnTo>
                    <a:pt x="195" y="1433"/>
                  </a:lnTo>
                  <a:lnTo>
                    <a:pt x="215" y="1501"/>
                  </a:lnTo>
                  <a:lnTo>
                    <a:pt x="232" y="1564"/>
                  </a:lnTo>
                  <a:lnTo>
                    <a:pt x="247" y="1613"/>
                  </a:lnTo>
                  <a:lnTo>
                    <a:pt x="255" y="1642"/>
                  </a:lnTo>
                  <a:lnTo>
                    <a:pt x="251" y="1668"/>
                  </a:lnTo>
                  <a:lnTo>
                    <a:pt x="244" y="1704"/>
                  </a:lnTo>
                  <a:lnTo>
                    <a:pt x="235" y="1738"/>
                  </a:lnTo>
                  <a:lnTo>
                    <a:pt x="225" y="1757"/>
                  </a:lnTo>
                  <a:lnTo>
                    <a:pt x="215" y="1737"/>
                  </a:lnTo>
                  <a:lnTo>
                    <a:pt x="199" y="1687"/>
                  </a:lnTo>
                  <a:lnTo>
                    <a:pt x="180" y="1619"/>
                  </a:lnTo>
                  <a:lnTo>
                    <a:pt x="160" y="1541"/>
                  </a:lnTo>
                  <a:lnTo>
                    <a:pt x="142" y="1465"/>
                  </a:lnTo>
                  <a:lnTo>
                    <a:pt x="126" y="1397"/>
                  </a:lnTo>
                  <a:lnTo>
                    <a:pt x="114" y="1350"/>
                  </a:lnTo>
                  <a:lnTo>
                    <a:pt x="110" y="1332"/>
                  </a:lnTo>
                  <a:lnTo>
                    <a:pt x="22" y="942"/>
                  </a:lnTo>
                  <a:lnTo>
                    <a:pt x="12" y="906"/>
                  </a:lnTo>
                  <a:lnTo>
                    <a:pt x="5" y="867"/>
                  </a:lnTo>
                  <a:lnTo>
                    <a:pt x="0" y="825"/>
                  </a:lnTo>
                  <a:lnTo>
                    <a:pt x="2" y="785"/>
                  </a:lnTo>
                  <a:lnTo>
                    <a:pt x="6" y="745"/>
                  </a:lnTo>
                  <a:lnTo>
                    <a:pt x="18" y="707"/>
                  </a:lnTo>
                  <a:lnTo>
                    <a:pt x="35" y="671"/>
                  </a:lnTo>
                  <a:lnTo>
                    <a:pt x="60" y="641"/>
                  </a:lnTo>
                  <a:lnTo>
                    <a:pt x="62" y="640"/>
                  </a:lnTo>
                  <a:lnTo>
                    <a:pt x="68" y="634"/>
                  </a:lnTo>
                  <a:lnTo>
                    <a:pt x="80" y="625"/>
                  </a:lnTo>
                  <a:lnTo>
                    <a:pt x="93" y="615"/>
                  </a:lnTo>
                  <a:lnTo>
                    <a:pt x="110" y="602"/>
                  </a:lnTo>
                  <a:lnTo>
                    <a:pt x="129" y="588"/>
                  </a:lnTo>
                  <a:lnTo>
                    <a:pt x="150" y="572"/>
                  </a:lnTo>
                  <a:lnTo>
                    <a:pt x="173" y="556"/>
                  </a:lnTo>
                  <a:lnTo>
                    <a:pt x="198" y="539"/>
                  </a:lnTo>
                  <a:lnTo>
                    <a:pt x="222" y="522"/>
                  </a:lnTo>
                  <a:lnTo>
                    <a:pt x="248" y="506"/>
                  </a:lnTo>
                  <a:lnTo>
                    <a:pt x="273" y="490"/>
                  </a:lnTo>
                  <a:lnTo>
                    <a:pt x="297" y="477"/>
                  </a:lnTo>
                  <a:lnTo>
                    <a:pt x="320" y="464"/>
                  </a:lnTo>
                  <a:lnTo>
                    <a:pt x="342" y="454"/>
                  </a:lnTo>
                  <a:lnTo>
                    <a:pt x="361" y="447"/>
                  </a:lnTo>
                  <a:lnTo>
                    <a:pt x="384" y="448"/>
                  </a:lnTo>
                  <a:lnTo>
                    <a:pt x="404" y="445"/>
                  </a:lnTo>
                  <a:lnTo>
                    <a:pt x="424" y="438"/>
                  </a:lnTo>
                  <a:lnTo>
                    <a:pt x="444" y="428"/>
                  </a:lnTo>
                  <a:lnTo>
                    <a:pt x="463" y="418"/>
                  </a:lnTo>
                  <a:lnTo>
                    <a:pt x="481" y="408"/>
                  </a:lnTo>
                  <a:lnTo>
                    <a:pt x="502" y="401"/>
                  </a:lnTo>
                  <a:lnTo>
                    <a:pt x="522" y="396"/>
                  </a:lnTo>
                  <a:lnTo>
                    <a:pt x="533" y="366"/>
                  </a:lnTo>
                  <a:lnTo>
                    <a:pt x="539" y="333"/>
                  </a:lnTo>
                  <a:lnTo>
                    <a:pt x="542" y="298"/>
                  </a:lnTo>
                  <a:lnTo>
                    <a:pt x="543" y="264"/>
                  </a:lnTo>
                  <a:lnTo>
                    <a:pt x="549" y="231"/>
                  </a:lnTo>
                  <a:lnTo>
                    <a:pt x="559" y="201"/>
                  </a:lnTo>
                  <a:lnTo>
                    <a:pt x="577" y="175"/>
                  </a:lnTo>
                  <a:lnTo>
                    <a:pt x="607" y="155"/>
                  </a:lnTo>
                  <a:lnTo>
                    <a:pt x="633" y="144"/>
                  </a:lnTo>
                  <a:lnTo>
                    <a:pt x="656" y="137"/>
                  </a:lnTo>
                  <a:lnTo>
                    <a:pt x="676" y="131"/>
                  </a:lnTo>
                  <a:lnTo>
                    <a:pt x="695" y="126"/>
                  </a:lnTo>
                  <a:lnTo>
                    <a:pt x="710" y="120"/>
                  </a:lnTo>
                  <a:lnTo>
                    <a:pt x="725" y="114"/>
                  </a:lnTo>
                  <a:lnTo>
                    <a:pt x="741" y="107"/>
                  </a:lnTo>
                  <a:lnTo>
                    <a:pt x="755" y="98"/>
                  </a:lnTo>
                  <a:lnTo>
                    <a:pt x="757" y="85"/>
                  </a:lnTo>
                  <a:lnTo>
                    <a:pt x="759" y="72"/>
                  </a:lnTo>
                  <a:lnTo>
                    <a:pt x="762" y="59"/>
                  </a:lnTo>
                  <a:lnTo>
                    <a:pt x="768" y="47"/>
                  </a:lnTo>
                  <a:lnTo>
                    <a:pt x="775" y="36"/>
                  </a:lnTo>
                  <a:lnTo>
                    <a:pt x="784" y="26"/>
                  </a:lnTo>
                  <a:lnTo>
                    <a:pt x="794" y="16"/>
                  </a:lnTo>
                  <a:lnTo>
                    <a:pt x="807" y="9"/>
                  </a:lnTo>
                  <a:lnTo>
                    <a:pt x="811" y="8"/>
                  </a:lnTo>
                  <a:lnTo>
                    <a:pt x="817" y="6"/>
                  </a:lnTo>
                  <a:lnTo>
                    <a:pt x="823" y="5"/>
                  </a:lnTo>
                  <a:lnTo>
                    <a:pt x="829" y="3"/>
                  </a:lnTo>
                  <a:lnTo>
                    <a:pt x="834" y="2"/>
                  </a:lnTo>
                  <a:lnTo>
                    <a:pt x="840" y="2"/>
                  </a:lnTo>
                  <a:lnTo>
                    <a:pt x="846" y="0"/>
                  </a:lnTo>
                  <a:lnTo>
                    <a:pt x="852" y="0"/>
                  </a:lnTo>
                  <a:lnTo>
                    <a:pt x="862" y="0"/>
                  </a:lnTo>
                  <a:lnTo>
                    <a:pt x="872" y="0"/>
                  </a:lnTo>
                  <a:lnTo>
                    <a:pt x="882" y="2"/>
                  </a:lnTo>
                  <a:lnTo>
                    <a:pt x="892" y="5"/>
                  </a:lnTo>
                  <a:lnTo>
                    <a:pt x="901" y="9"/>
                  </a:lnTo>
                  <a:lnTo>
                    <a:pt x="908" y="13"/>
                  </a:lnTo>
                  <a:lnTo>
                    <a:pt x="915" y="19"/>
                  </a:lnTo>
                  <a:lnTo>
                    <a:pt x="922" y="25"/>
                  </a:lnTo>
                  <a:lnTo>
                    <a:pt x="928" y="31"/>
                  </a:lnTo>
                  <a:lnTo>
                    <a:pt x="934" y="38"/>
                  </a:lnTo>
                  <a:lnTo>
                    <a:pt x="939" y="45"/>
                  </a:lnTo>
                  <a:lnTo>
                    <a:pt x="944" y="54"/>
                  </a:lnTo>
                  <a:lnTo>
                    <a:pt x="947" y="61"/>
                  </a:lnTo>
                  <a:lnTo>
                    <a:pt x="950" y="68"/>
                  </a:lnTo>
                  <a:lnTo>
                    <a:pt x="951" y="75"/>
                  </a:lnTo>
                  <a:lnTo>
                    <a:pt x="952" y="87"/>
                  </a:lnTo>
                  <a:lnTo>
                    <a:pt x="971" y="88"/>
                  </a:lnTo>
                  <a:lnTo>
                    <a:pt x="988" y="88"/>
                  </a:lnTo>
                  <a:lnTo>
                    <a:pt x="1007" y="88"/>
                  </a:lnTo>
                  <a:lnTo>
                    <a:pt x="1026" y="88"/>
                  </a:lnTo>
                  <a:lnTo>
                    <a:pt x="1043" y="91"/>
                  </a:lnTo>
                  <a:lnTo>
                    <a:pt x="1063" y="95"/>
                  </a:lnTo>
                  <a:lnTo>
                    <a:pt x="1082" y="106"/>
                  </a:lnTo>
                  <a:lnTo>
                    <a:pt x="1102" y="121"/>
                  </a:lnTo>
                  <a:lnTo>
                    <a:pt x="1114" y="156"/>
                  </a:lnTo>
                  <a:lnTo>
                    <a:pt x="1121" y="192"/>
                  </a:lnTo>
                  <a:lnTo>
                    <a:pt x="1125" y="229"/>
                  </a:lnTo>
                  <a:lnTo>
                    <a:pt x="1130" y="265"/>
                  </a:lnTo>
                  <a:lnTo>
                    <a:pt x="1132" y="303"/>
                  </a:lnTo>
                  <a:lnTo>
                    <a:pt x="1137" y="339"/>
                  </a:lnTo>
                  <a:lnTo>
                    <a:pt x="1144" y="375"/>
                  </a:lnTo>
                  <a:lnTo>
                    <a:pt x="1155" y="408"/>
                  </a:lnTo>
                  <a:lnTo>
                    <a:pt x="1158" y="419"/>
                  </a:lnTo>
                  <a:lnTo>
                    <a:pt x="1158" y="434"/>
                  </a:lnTo>
                  <a:lnTo>
                    <a:pt x="1155" y="445"/>
                  </a:lnTo>
                  <a:lnTo>
                    <a:pt x="1151" y="450"/>
                  </a:lnTo>
                  <a:lnTo>
                    <a:pt x="1135" y="418"/>
                  </a:lnTo>
                  <a:lnTo>
                    <a:pt x="1124" y="383"/>
                  </a:lnTo>
                  <a:lnTo>
                    <a:pt x="1115" y="346"/>
                  </a:lnTo>
                  <a:lnTo>
                    <a:pt x="1108" y="307"/>
                  </a:lnTo>
                  <a:lnTo>
                    <a:pt x="1102" y="267"/>
                  </a:lnTo>
                  <a:lnTo>
                    <a:pt x="1098" y="228"/>
                  </a:lnTo>
                  <a:lnTo>
                    <a:pt x="1092" y="191"/>
                  </a:lnTo>
                  <a:lnTo>
                    <a:pt x="1085" y="157"/>
                  </a:lnTo>
                  <a:lnTo>
                    <a:pt x="1083" y="152"/>
                  </a:lnTo>
                  <a:lnTo>
                    <a:pt x="1078" y="139"/>
                  </a:lnTo>
                  <a:lnTo>
                    <a:pt x="1065" y="123"/>
                  </a:lnTo>
                  <a:lnTo>
                    <a:pt x="1043" y="111"/>
                  </a:lnTo>
                  <a:lnTo>
                    <a:pt x="1029" y="108"/>
                  </a:lnTo>
                  <a:lnTo>
                    <a:pt x="1010" y="108"/>
                  </a:lnTo>
                  <a:lnTo>
                    <a:pt x="990" y="108"/>
                  </a:lnTo>
                  <a:lnTo>
                    <a:pt x="967" y="108"/>
                  </a:lnTo>
                  <a:lnTo>
                    <a:pt x="942" y="108"/>
                  </a:lnTo>
                  <a:lnTo>
                    <a:pt x="916" y="108"/>
                  </a:lnTo>
                  <a:lnTo>
                    <a:pt x="889" y="107"/>
                  </a:lnTo>
                  <a:lnTo>
                    <a:pt x="862" y="103"/>
                  </a:lnTo>
                  <a:lnTo>
                    <a:pt x="859" y="103"/>
                  </a:lnTo>
                  <a:lnTo>
                    <a:pt x="854" y="101"/>
                  </a:lnTo>
                  <a:lnTo>
                    <a:pt x="850" y="97"/>
                  </a:lnTo>
                  <a:lnTo>
                    <a:pt x="852" y="91"/>
                  </a:lnTo>
                  <a:lnTo>
                    <a:pt x="859" y="91"/>
                  </a:lnTo>
                  <a:lnTo>
                    <a:pt x="866" y="90"/>
                  </a:lnTo>
                  <a:lnTo>
                    <a:pt x="872" y="90"/>
                  </a:lnTo>
                  <a:lnTo>
                    <a:pt x="880" y="90"/>
                  </a:lnTo>
                  <a:lnTo>
                    <a:pt x="888" y="90"/>
                  </a:lnTo>
                  <a:lnTo>
                    <a:pt x="896" y="88"/>
                  </a:lnTo>
                  <a:lnTo>
                    <a:pt x="906" y="88"/>
                  </a:lnTo>
                  <a:lnTo>
                    <a:pt x="916" y="87"/>
                  </a:lnTo>
                  <a:lnTo>
                    <a:pt x="918" y="75"/>
                  </a:lnTo>
                  <a:lnTo>
                    <a:pt x="915" y="64"/>
                  </a:lnTo>
                  <a:lnTo>
                    <a:pt x="911" y="52"/>
                  </a:lnTo>
                  <a:lnTo>
                    <a:pt x="905" y="42"/>
                  </a:lnTo>
                  <a:lnTo>
                    <a:pt x="898" y="38"/>
                  </a:lnTo>
                  <a:lnTo>
                    <a:pt x="890" y="34"/>
                  </a:lnTo>
                  <a:lnTo>
                    <a:pt x="882" y="31"/>
                  </a:lnTo>
                  <a:lnTo>
                    <a:pt x="875" y="28"/>
                  </a:lnTo>
                  <a:lnTo>
                    <a:pt x="867" y="26"/>
                  </a:lnTo>
                  <a:lnTo>
                    <a:pt x="860" y="25"/>
                  </a:lnTo>
                  <a:lnTo>
                    <a:pt x="853" y="25"/>
                  </a:lnTo>
                  <a:lnTo>
                    <a:pt x="846" y="25"/>
                  </a:lnTo>
                  <a:lnTo>
                    <a:pt x="831" y="28"/>
                  </a:lnTo>
                  <a:lnTo>
                    <a:pt x="817" y="32"/>
                  </a:lnTo>
                  <a:lnTo>
                    <a:pt x="805" y="38"/>
                  </a:lnTo>
                  <a:lnTo>
                    <a:pt x="794" y="47"/>
                  </a:lnTo>
                  <a:lnTo>
                    <a:pt x="785" y="57"/>
                  </a:lnTo>
                  <a:lnTo>
                    <a:pt x="780" y="67"/>
                  </a:lnTo>
                  <a:lnTo>
                    <a:pt x="777" y="78"/>
                  </a:lnTo>
                  <a:lnTo>
                    <a:pt x="777" y="90"/>
                  </a:lnTo>
                  <a:lnTo>
                    <a:pt x="782" y="94"/>
                  </a:lnTo>
                  <a:lnTo>
                    <a:pt x="788" y="98"/>
                  </a:lnTo>
                  <a:lnTo>
                    <a:pt x="788" y="104"/>
                  </a:lnTo>
                  <a:lnTo>
                    <a:pt x="782" y="113"/>
                  </a:lnTo>
                  <a:lnTo>
                    <a:pt x="759" y="123"/>
                  </a:lnTo>
                  <a:lnTo>
                    <a:pt x="731" y="133"/>
                  </a:lnTo>
                  <a:lnTo>
                    <a:pt x="702" y="144"/>
                  </a:lnTo>
                  <a:lnTo>
                    <a:pt x="672" y="155"/>
                  </a:lnTo>
                  <a:lnTo>
                    <a:pt x="644" y="165"/>
                  </a:lnTo>
                  <a:lnTo>
                    <a:pt x="621" y="175"/>
                  </a:lnTo>
                  <a:lnTo>
                    <a:pt x="605" y="185"/>
                  </a:lnTo>
                  <a:lnTo>
                    <a:pt x="600" y="195"/>
                  </a:lnTo>
                  <a:lnTo>
                    <a:pt x="597" y="226"/>
                  </a:lnTo>
                  <a:lnTo>
                    <a:pt x="592" y="258"/>
                  </a:lnTo>
                  <a:lnTo>
                    <a:pt x="587" y="290"/>
                  </a:lnTo>
                  <a:lnTo>
                    <a:pt x="581" y="320"/>
                  </a:lnTo>
                  <a:lnTo>
                    <a:pt x="574" y="352"/>
                  </a:lnTo>
                  <a:lnTo>
                    <a:pt x="566" y="382"/>
                  </a:lnTo>
                  <a:lnTo>
                    <a:pt x="559" y="411"/>
                  </a:lnTo>
                  <a:lnTo>
                    <a:pt x="552" y="441"/>
                  </a:lnTo>
                  <a:lnTo>
                    <a:pt x="545" y="455"/>
                  </a:lnTo>
                  <a:lnTo>
                    <a:pt x="543" y="476"/>
                  </a:lnTo>
                  <a:lnTo>
                    <a:pt x="549" y="499"/>
                  </a:lnTo>
                  <a:lnTo>
                    <a:pt x="559" y="525"/>
                  </a:lnTo>
                  <a:lnTo>
                    <a:pt x="571" y="549"/>
                  </a:lnTo>
                  <a:lnTo>
                    <a:pt x="582" y="571"/>
                  </a:lnTo>
                  <a:lnTo>
                    <a:pt x="592" y="588"/>
                  </a:lnTo>
                  <a:lnTo>
                    <a:pt x="598" y="599"/>
                  </a:lnTo>
                  <a:lnTo>
                    <a:pt x="601" y="605"/>
                  </a:lnTo>
                  <a:lnTo>
                    <a:pt x="600" y="617"/>
                  </a:lnTo>
                  <a:lnTo>
                    <a:pt x="592" y="631"/>
                  </a:lnTo>
                  <a:lnTo>
                    <a:pt x="584" y="645"/>
                  </a:lnTo>
                  <a:lnTo>
                    <a:pt x="572" y="660"/>
                  </a:lnTo>
                  <a:lnTo>
                    <a:pt x="559" y="673"/>
                  </a:lnTo>
                  <a:lnTo>
                    <a:pt x="546" y="681"/>
                  </a:lnTo>
                  <a:lnTo>
                    <a:pt x="535" y="684"/>
                  </a:lnTo>
                  <a:lnTo>
                    <a:pt x="535" y="677"/>
                  </a:lnTo>
                  <a:lnTo>
                    <a:pt x="538" y="667"/>
                  </a:lnTo>
                  <a:lnTo>
                    <a:pt x="545" y="657"/>
                  </a:lnTo>
                  <a:lnTo>
                    <a:pt x="552" y="645"/>
                  </a:lnTo>
                  <a:lnTo>
                    <a:pt x="561" y="634"/>
                  </a:lnTo>
                  <a:lnTo>
                    <a:pt x="568" y="625"/>
                  </a:lnTo>
                  <a:lnTo>
                    <a:pt x="574" y="620"/>
                  </a:lnTo>
                  <a:lnTo>
                    <a:pt x="575" y="617"/>
                  </a:lnTo>
                  <a:lnTo>
                    <a:pt x="561" y="597"/>
                  </a:lnTo>
                  <a:lnTo>
                    <a:pt x="548" y="576"/>
                  </a:lnTo>
                  <a:lnTo>
                    <a:pt x="536" y="555"/>
                  </a:lnTo>
                  <a:lnTo>
                    <a:pt x="526" y="535"/>
                  </a:lnTo>
                  <a:lnTo>
                    <a:pt x="517" y="513"/>
                  </a:lnTo>
                  <a:lnTo>
                    <a:pt x="510" y="490"/>
                  </a:lnTo>
                  <a:lnTo>
                    <a:pt x="505" y="467"/>
                  </a:lnTo>
                  <a:lnTo>
                    <a:pt x="500" y="444"/>
                  </a:lnTo>
                  <a:lnTo>
                    <a:pt x="492" y="453"/>
                  </a:lnTo>
                  <a:lnTo>
                    <a:pt x="487" y="468"/>
                  </a:lnTo>
                  <a:lnTo>
                    <a:pt x="487" y="486"/>
                  </a:lnTo>
                  <a:lnTo>
                    <a:pt x="487" y="502"/>
                  </a:lnTo>
                  <a:lnTo>
                    <a:pt x="512" y="716"/>
                  </a:lnTo>
                  <a:lnTo>
                    <a:pt x="515" y="725"/>
                  </a:lnTo>
                  <a:lnTo>
                    <a:pt x="520" y="751"/>
                  </a:lnTo>
                  <a:lnTo>
                    <a:pt x="529" y="785"/>
                  </a:lnTo>
                  <a:lnTo>
                    <a:pt x="541" y="825"/>
                  </a:lnTo>
                  <a:lnTo>
                    <a:pt x="552" y="866"/>
                  </a:lnTo>
                  <a:lnTo>
                    <a:pt x="564" y="902"/>
                  </a:lnTo>
                  <a:lnTo>
                    <a:pt x="574" y="929"/>
                  </a:lnTo>
                  <a:lnTo>
                    <a:pt x="581" y="941"/>
                  </a:lnTo>
                  <a:lnTo>
                    <a:pt x="587" y="922"/>
                  </a:lnTo>
                  <a:lnTo>
                    <a:pt x="595" y="863"/>
                  </a:lnTo>
                  <a:lnTo>
                    <a:pt x="597" y="804"/>
                  </a:lnTo>
                  <a:lnTo>
                    <a:pt x="591" y="749"/>
                  </a:lnTo>
                  <a:lnTo>
                    <a:pt x="581" y="697"/>
                  </a:lnTo>
                  <a:lnTo>
                    <a:pt x="584" y="696"/>
                  </a:lnTo>
                  <a:lnTo>
                    <a:pt x="587" y="693"/>
                  </a:lnTo>
                  <a:lnTo>
                    <a:pt x="588" y="692"/>
                  </a:lnTo>
                  <a:lnTo>
                    <a:pt x="591" y="693"/>
                  </a:lnTo>
                  <a:lnTo>
                    <a:pt x="602" y="729"/>
                  </a:lnTo>
                  <a:lnTo>
                    <a:pt x="611" y="766"/>
                  </a:lnTo>
                  <a:lnTo>
                    <a:pt x="617" y="805"/>
                  </a:lnTo>
                  <a:lnTo>
                    <a:pt x="618" y="847"/>
                  </a:lnTo>
                  <a:lnTo>
                    <a:pt x="617" y="890"/>
                  </a:lnTo>
                  <a:lnTo>
                    <a:pt x="614" y="929"/>
                  </a:lnTo>
                  <a:lnTo>
                    <a:pt x="610" y="965"/>
                  </a:lnTo>
                  <a:lnTo>
                    <a:pt x="604" y="1001"/>
                  </a:lnTo>
                  <a:lnTo>
                    <a:pt x="589" y="1008"/>
                  </a:lnTo>
                  <a:lnTo>
                    <a:pt x="575" y="1014"/>
                  </a:lnTo>
                  <a:lnTo>
                    <a:pt x="559" y="1017"/>
                  </a:lnTo>
                  <a:lnTo>
                    <a:pt x="545" y="1021"/>
                  </a:lnTo>
                  <a:lnTo>
                    <a:pt x="529" y="1023"/>
                  </a:lnTo>
                  <a:lnTo>
                    <a:pt x="512" y="1024"/>
                  </a:lnTo>
                  <a:lnTo>
                    <a:pt x="496" y="1024"/>
                  </a:lnTo>
                  <a:lnTo>
                    <a:pt x="479" y="1024"/>
                  </a:lnTo>
                  <a:lnTo>
                    <a:pt x="474" y="1016"/>
                  </a:lnTo>
                  <a:lnTo>
                    <a:pt x="473" y="1001"/>
                  </a:lnTo>
                  <a:lnTo>
                    <a:pt x="473" y="985"/>
                  </a:lnTo>
                  <a:lnTo>
                    <a:pt x="474" y="974"/>
                  </a:lnTo>
                  <a:lnTo>
                    <a:pt x="481" y="974"/>
                  </a:lnTo>
                  <a:lnTo>
                    <a:pt x="492" y="974"/>
                  </a:lnTo>
                  <a:lnTo>
                    <a:pt x="500" y="972"/>
                  </a:lnTo>
                  <a:lnTo>
                    <a:pt x="512" y="971"/>
                  </a:lnTo>
                  <a:lnTo>
                    <a:pt x="522" y="968"/>
                  </a:lnTo>
                  <a:lnTo>
                    <a:pt x="533" y="964"/>
                  </a:lnTo>
                  <a:lnTo>
                    <a:pt x="545" y="959"/>
                  </a:lnTo>
                  <a:lnTo>
                    <a:pt x="555" y="955"/>
                  </a:lnTo>
                  <a:lnTo>
                    <a:pt x="539" y="918"/>
                  </a:lnTo>
                  <a:lnTo>
                    <a:pt x="526" y="879"/>
                  </a:lnTo>
                  <a:lnTo>
                    <a:pt x="513" y="840"/>
                  </a:lnTo>
                  <a:lnTo>
                    <a:pt x="502" y="800"/>
                  </a:lnTo>
                  <a:lnTo>
                    <a:pt x="490" y="759"/>
                  </a:lnTo>
                  <a:lnTo>
                    <a:pt x="481" y="719"/>
                  </a:lnTo>
                  <a:lnTo>
                    <a:pt x="474" y="677"/>
                  </a:lnTo>
                  <a:lnTo>
                    <a:pt x="469" y="635"/>
                  </a:lnTo>
                  <a:lnTo>
                    <a:pt x="469" y="610"/>
                  </a:lnTo>
                  <a:lnTo>
                    <a:pt x="467" y="550"/>
                  </a:lnTo>
                  <a:lnTo>
                    <a:pt x="464" y="490"/>
                  </a:lnTo>
                  <a:lnTo>
                    <a:pt x="463" y="460"/>
                  </a:lnTo>
                  <a:lnTo>
                    <a:pt x="415" y="483"/>
                  </a:lnTo>
                  <a:lnTo>
                    <a:pt x="407" y="660"/>
                  </a:lnTo>
                  <a:lnTo>
                    <a:pt x="415" y="778"/>
                  </a:lnTo>
                  <a:lnTo>
                    <a:pt x="441" y="931"/>
                  </a:lnTo>
                  <a:lnTo>
                    <a:pt x="454" y="997"/>
                  </a:lnTo>
                  <a:lnTo>
                    <a:pt x="476" y="1095"/>
                  </a:lnTo>
                  <a:lnTo>
                    <a:pt x="505" y="1211"/>
                  </a:lnTo>
                  <a:lnTo>
                    <a:pt x="538" y="1335"/>
                  </a:lnTo>
                  <a:lnTo>
                    <a:pt x="568" y="1453"/>
                  </a:lnTo>
                  <a:lnTo>
                    <a:pt x="595" y="1553"/>
                  </a:lnTo>
                  <a:lnTo>
                    <a:pt x="614" y="1622"/>
                  </a:lnTo>
                  <a:lnTo>
                    <a:pt x="621" y="1648"/>
                  </a:lnTo>
                  <a:lnTo>
                    <a:pt x="631" y="1676"/>
                  </a:lnTo>
                  <a:lnTo>
                    <a:pt x="641" y="1710"/>
                  </a:lnTo>
                  <a:lnTo>
                    <a:pt x="650" y="1746"/>
                  </a:lnTo>
                  <a:lnTo>
                    <a:pt x="657" y="1782"/>
                  </a:lnTo>
                  <a:lnTo>
                    <a:pt x="664" y="1818"/>
                  </a:lnTo>
                  <a:lnTo>
                    <a:pt x="669" y="1849"/>
                  </a:lnTo>
                  <a:lnTo>
                    <a:pt x="673" y="1877"/>
                  </a:lnTo>
                  <a:lnTo>
                    <a:pt x="674" y="1895"/>
                  </a:lnTo>
                  <a:lnTo>
                    <a:pt x="650" y="1951"/>
                  </a:lnTo>
                  <a:lnTo>
                    <a:pt x="641" y="1897"/>
                  </a:lnTo>
                  <a:lnTo>
                    <a:pt x="630" y="1845"/>
                  </a:lnTo>
                  <a:lnTo>
                    <a:pt x="618" y="1793"/>
                  </a:lnTo>
                  <a:lnTo>
                    <a:pt x="607" y="1744"/>
                  </a:lnTo>
                  <a:lnTo>
                    <a:pt x="595" y="1697"/>
                  </a:lnTo>
                  <a:lnTo>
                    <a:pt x="584" y="1653"/>
                  </a:lnTo>
                  <a:lnTo>
                    <a:pt x="574" y="1612"/>
                  </a:lnTo>
                  <a:lnTo>
                    <a:pt x="564" y="1576"/>
                  </a:lnTo>
                  <a:lnTo>
                    <a:pt x="428" y="1100"/>
                  </a:lnTo>
                  <a:lnTo>
                    <a:pt x="420" y="1103"/>
                  </a:lnTo>
                  <a:lnTo>
                    <a:pt x="408" y="1108"/>
                  </a:lnTo>
                  <a:lnTo>
                    <a:pt x="392" y="1115"/>
                  </a:lnTo>
                  <a:lnTo>
                    <a:pt x="373" y="1124"/>
                  </a:lnTo>
                  <a:lnTo>
                    <a:pt x="353" y="1134"/>
                  </a:lnTo>
                  <a:lnTo>
                    <a:pt x="330" y="1144"/>
                  </a:lnTo>
                  <a:lnTo>
                    <a:pt x="307" y="1157"/>
                  </a:lnTo>
                  <a:lnTo>
                    <a:pt x="284" y="1168"/>
                  </a:lnTo>
                  <a:lnTo>
                    <a:pt x="263" y="1181"/>
                  </a:lnTo>
                  <a:lnTo>
                    <a:pt x="241" y="1193"/>
                  </a:lnTo>
                  <a:lnTo>
                    <a:pt x="221" y="1203"/>
                  </a:lnTo>
                  <a:lnTo>
                    <a:pt x="202" y="1213"/>
                  </a:lnTo>
                  <a:lnTo>
                    <a:pt x="188" y="1221"/>
                  </a:lnTo>
                  <a:lnTo>
                    <a:pt x="176" y="1227"/>
                  </a:lnTo>
                  <a:lnTo>
                    <a:pt x="169" y="1232"/>
                  </a:lnTo>
                  <a:lnTo>
                    <a:pt x="166" y="1233"/>
                  </a:lnTo>
                  <a:lnTo>
                    <a:pt x="166" y="1224"/>
                  </a:lnTo>
                  <a:lnTo>
                    <a:pt x="168" y="1217"/>
                  </a:lnTo>
                  <a:lnTo>
                    <a:pt x="172" y="1210"/>
                  </a:lnTo>
                  <a:lnTo>
                    <a:pt x="179" y="1204"/>
                  </a:lnTo>
                  <a:lnTo>
                    <a:pt x="186" y="1198"/>
                  </a:lnTo>
                  <a:lnTo>
                    <a:pt x="193" y="1193"/>
                  </a:lnTo>
                  <a:lnTo>
                    <a:pt x="201" y="1188"/>
                  </a:lnTo>
                  <a:lnTo>
                    <a:pt x="206" y="1184"/>
                  </a:lnTo>
                  <a:lnTo>
                    <a:pt x="420" y="1072"/>
                  </a:lnTo>
                  <a:lnTo>
                    <a:pt x="398" y="985"/>
                  </a:lnTo>
                  <a:lnTo>
                    <a:pt x="391" y="985"/>
                  </a:lnTo>
                  <a:lnTo>
                    <a:pt x="379" y="985"/>
                  </a:lnTo>
                  <a:lnTo>
                    <a:pt x="366" y="988"/>
                  </a:lnTo>
                  <a:lnTo>
                    <a:pt x="350" y="994"/>
                  </a:lnTo>
                  <a:lnTo>
                    <a:pt x="333" y="1000"/>
                  </a:lnTo>
                  <a:lnTo>
                    <a:pt x="313" y="1005"/>
                  </a:lnTo>
                  <a:lnTo>
                    <a:pt x="293" y="1014"/>
                  </a:lnTo>
                  <a:lnTo>
                    <a:pt x="273" y="1023"/>
                  </a:lnTo>
                  <a:lnTo>
                    <a:pt x="251" y="1033"/>
                  </a:lnTo>
                  <a:lnTo>
                    <a:pt x="229" y="1043"/>
                  </a:lnTo>
                  <a:lnTo>
                    <a:pt x="208" y="1053"/>
                  </a:lnTo>
                  <a:lnTo>
                    <a:pt x="188" y="1064"/>
                  </a:lnTo>
                  <a:lnTo>
                    <a:pt x="169" y="1075"/>
                  </a:lnTo>
                  <a:lnTo>
                    <a:pt x="152" y="1086"/>
                  </a:lnTo>
                  <a:lnTo>
                    <a:pt x="137" y="1096"/>
                  </a:lnTo>
                  <a:lnTo>
                    <a:pt x="124" y="1106"/>
                  </a:lnTo>
                  <a:lnTo>
                    <a:pt x="126" y="10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6" name="Freeform 392"/>
            <p:cNvSpPr>
              <a:spLocks/>
            </p:cNvSpPr>
            <p:nvPr/>
          </p:nvSpPr>
          <p:spPr bwMode="auto">
            <a:xfrm>
              <a:off x="1718" y="1130"/>
              <a:ext cx="161" cy="84"/>
            </a:xfrm>
            <a:custGeom>
              <a:avLst/>
              <a:gdLst>
                <a:gd name="T0" fmla="*/ 158 w 161"/>
                <a:gd name="T1" fmla="*/ 12 h 84"/>
                <a:gd name="T2" fmla="*/ 140 w 161"/>
                <a:gd name="T3" fmla="*/ 23 h 84"/>
                <a:gd name="T4" fmla="*/ 119 w 161"/>
                <a:gd name="T5" fmla="*/ 34 h 84"/>
                <a:gd name="T6" fmla="*/ 101 w 161"/>
                <a:gd name="T7" fmla="*/ 42 h 84"/>
                <a:gd name="T8" fmla="*/ 83 w 161"/>
                <a:gd name="T9" fmla="*/ 52 h 84"/>
                <a:gd name="T10" fmla="*/ 65 w 161"/>
                <a:gd name="T11" fmla="*/ 61 h 84"/>
                <a:gd name="T12" fmla="*/ 49 w 161"/>
                <a:gd name="T13" fmla="*/ 68 h 84"/>
                <a:gd name="T14" fmla="*/ 32 w 161"/>
                <a:gd name="T15" fmla="*/ 77 h 84"/>
                <a:gd name="T16" fmla="*/ 17 w 161"/>
                <a:gd name="T17" fmla="*/ 84 h 84"/>
                <a:gd name="T18" fmla="*/ 10 w 161"/>
                <a:gd name="T19" fmla="*/ 82 h 84"/>
                <a:gd name="T20" fmla="*/ 4 w 161"/>
                <a:gd name="T21" fmla="*/ 80 h 84"/>
                <a:gd name="T22" fmla="*/ 0 w 161"/>
                <a:gd name="T23" fmla="*/ 75 h 84"/>
                <a:gd name="T24" fmla="*/ 1 w 161"/>
                <a:gd name="T25" fmla="*/ 70 h 84"/>
                <a:gd name="T26" fmla="*/ 20 w 161"/>
                <a:gd name="T27" fmla="*/ 62 h 84"/>
                <a:gd name="T28" fmla="*/ 37 w 161"/>
                <a:gd name="T29" fmla="*/ 55 h 84"/>
                <a:gd name="T30" fmla="*/ 56 w 161"/>
                <a:gd name="T31" fmla="*/ 48 h 84"/>
                <a:gd name="T32" fmla="*/ 76 w 161"/>
                <a:gd name="T33" fmla="*/ 39 h 84"/>
                <a:gd name="T34" fmla="*/ 95 w 161"/>
                <a:gd name="T35" fmla="*/ 29 h 84"/>
                <a:gd name="T36" fmla="*/ 114 w 161"/>
                <a:gd name="T37" fmla="*/ 21 h 84"/>
                <a:gd name="T38" fmla="*/ 131 w 161"/>
                <a:gd name="T39" fmla="*/ 10 h 84"/>
                <a:gd name="T40" fmla="*/ 150 w 161"/>
                <a:gd name="T41" fmla="*/ 0 h 84"/>
                <a:gd name="T42" fmla="*/ 154 w 161"/>
                <a:gd name="T43" fmla="*/ 2 h 84"/>
                <a:gd name="T44" fmla="*/ 158 w 161"/>
                <a:gd name="T45" fmla="*/ 5 h 84"/>
                <a:gd name="T46" fmla="*/ 161 w 161"/>
                <a:gd name="T47" fmla="*/ 9 h 84"/>
                <a:gd name="T48" fmla="*/ 158 w 161"/>
                <a:gd name="T49" fmla="*/ 1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1" h="84">
                  <a:moveTo>
                    <a:pt x="158" y="12"/>
                  </a:moveTo>
                  <a:lnTo>
                    <a:pt x="140" y="23"/>
                  </a:lnTo>
                  <a:lnTo>
                    <a:pt x="119" y="34"/>
                  </a:lnTo>
                  <a:lnTo>
                    <a:pt x="101" y="42"/>
                  </a:lnTo>
                  <a:lnTo>
                    <a:pt x="83" y="52"/>
                  </a:lnTo>
                  <a:lnTo>
                    <a:pt x="65" y="61"/>
                  </a:lnTo>
                  <a:lnTo>
                    <a:pt x="49" y="68"/>
                  </a:lnTo>
                  <a:lnTo>
                    <a:pt x="32" y="77"/>
                  </a:lnTo>
                  <a:lnTo>
                    <a:pt x="17" y="84"/>
                  </a:lnTo>
                  <a:lnTo>
                    <a:pt x="10" y="82"/>
                  </a:lnTo>
                  <a:lnTo>
                    <a:pt x="4" y="80"/>
                  </a:lnTo>
                  <a:lnTo>
                    <a:pt x="0" y="75"/>
                  </a:lnTo>
                  <a:lnTo>
                    <a:pt x="1" y="70"/>
                  </a:lnTo>
                  <a:lnTo>
                    <a:pt x="20" y="62"/>
                  </a:lnTo>
                  <a:lnTo>
                    <a:pt x="37" y="55"/>
                  </a:lnTo>
                  <a:lnTo>
                    <a:pt x="56" y="48"/>
                  </a:lnTo>
                  <a:lnTo>
                    <a:pt x="76" y="39"/>
                  </a:lnTo>
                  <a:lnTo>
                    <a:pt x="95" y="29"/>
                  </a:lnTo>
                  <a:lnTo>
                    <a:pt x="114" y="21"/>
                  </a:lnTo>
                  <a:lnTo>
                    <a:pt x="131" y="10"/>
                  </a:lnTo>
                  <a:lnTo>
                    <a:pt x="150" y="0"/>
                  </a:lnTo>
                  <a:lnTo>
                    <a:pt x="154" y="2"/>
                  </a:lnTo>
                  <a:lnTo>
                    <a:pt x="158" y="5"/>
                  </a:lnTo>
                  <a:lnTo>
                    <a:pt x="161" y="9"/>
                  </a:lnTo>
                  <a:lnTo>
                    <a:pt x="158"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7" name="Freeform 393"/>
            <p:cNvSpPr>
              <a:spLocks/>
            </p:cNvSpPr>
            <p:nvPr/>
          </p:nvSpPr>
          <p:spPr bwMode="auto">
            <a:xfrm>
              <a:off x="1765" y="1135"/>
              <a:ext cx="335" cy="103"/>
            </a:xfrm>
            <a:custGeom>
              <a:avLst/>
              <a:gdLst>
                <a:gd name="T0" fmla="*/ 322 w 335"/>
                <a:gd name="T1" fmla="*/ 11 h 103"/>
                <a:gd name="T2" fmla="*/ 327 w 335"/>
                <a:gd name="T3" fmla="*/ 10 h 103"/>
                <a:gd name="T4" fmla="*/ 332 w 335"/>
                <a:gd name="T5" fmla="*/ 13 h 103"/>
                <a:gd name="T6" fmla="*/ 335 w 335"/>
                <a:gd name="T7" fmla="*/ 17 h 103"/>
                <a:gd name="T8" fmla="*/ 335 w 335"/>
                <a:gd name="T9" fmla="*/ 23 h 103"/>
                <a:gd name="T10" fmla="*/ 319 w 335"/>
                <a:gd name="T11" fmla="*/ 33 h 103"/>
                <a:gd name="T12" fmla="*/ 303 w 335"/>
                <a:gd name="T13" fmla="*/ 39 h 103"/>
                <a:gd name="T14" fmla="*/ 289 w 335"/>
                <a:gd name="T15" fmla="*/ 41 h 103"/>
                <a:gd name="T16" fmla="*/ 273 w 335"/>
                <a:gd name="T17" fmla="*/ 40 h 103"/>
                <a:gd name="T18" fmla="*/ 255 w 335"/>
                <a:gd name="T19" fmla="*/ 39 h 103"/>
                <a:gd name="T20" fmla="*/ 238 w 335"/>
                <a:gd name="T21" fmla="*/ 36 h 103"/>
                <a:gd name="T22" fmla="*/ 219 w 335"/>
                <a:gd name="T23" fmla="*/ 31 h 103"/>
                <a:gd name="T24" fmla="*/ 198 w 335"/>
                <a:gd name="T25" fmla="*/ 29 h 103"/>
                <a:gd name="T26" fmla="*/ 183 w 335"/>
                <a:gd name="T27" fmla="*/ 24 h 103"/>
                <a:gd name="T28" fmla="*/ 173 w 335"/>
                <a:gd name="T29" fmla="*/ 18 h 103"/>
                <a:gd name="T30" fmla="*/ 165 w 335"/>
                <a:gd name="T31" fmla="*/ 14 h 103"/>
                <a:gd name="T32" fmla="*/ 159 w 335"/>
                <a:gd name="T33" fmla="*/ 8 h 103"/>
                <a:gd name="T34" fmla="*/ 150 w 335"/>
                <a:gd name="T35" fmla="*/ 20 h 103"/>
                <a:gd name="T36" fmla="*/ 140 w 335"/>
                <a:gd name="T37" fmla="*/ 30 h 103"/>
                <a:gd name="T38" fmla="*/ 129 w 335"/>
                <a:gd name="T39" fmla="*/ 40 h 103"/>
                <a:gd name="T40" fmla="*/ 117 w 335"/>
                <a:gd name="T41" fmla="*/ 50 h 103"/>
                <a:gd name="T42" fmla="*/ 103 w 335"/>
                <a:gd name="T43" fmla="*/ 60 h 103"/>
                <a:gd name="T44" fmla="*/ 87 w 335"/>
                <a:gd name="T45" fmla="*/ 70 h 103"/>
                <a:gd name="T46" fmla="*/ 71 w 335"/>
                <a:gd name="T47" fmla="*/ 80 h 103"/>
                <a:gd name="T48" fmla="*/ 54 w 335"/>
                <a:gd name="T49" fmla="*/ 92 h 103"/>
                <a:gd name="T50" fmla="*/ 45 w 335"/>
                <a:gd name="T51" fmla="*/ 96 h 103"/>
                <a:gd name="T52" fmla="*/ 38 w 335"/>
                <a:gd name="T53" fmla="*/ 99 h 103"/>
                <a:gd name="T54" fmla="*/ 31 w 335"/>
                <a:gd name="T55" fmla="*/ 102 h 103"/>
                <a:gd name="T56" fmla="*/ 25 w 335"/>
                <a:gd name="T57" fmla="*/ 103 h 103"/>
                <a:gd name="T58" fmla="*/ 19 w 335"/>
                <a:gd name="T59" fmla="*/ 103 h 103"/>
                <a:gd name="T60" fmla="*/ 13 w 335"/>
                <a:gd name="T61" fmla="*/ 103 h 103"/>
                <a:gd name="T62" fmla="*/ 8 w 335"/>
                <a:gd name="T63" fmla="*/ 102 h 103"/>
                <a:gd name="T64" fmla="*/ 0 w 335"/>
                <a:gd name="T65" fmla="*/ 100 h 103"/>
                <a:gd name="T66" fmla="*/ 0 w 335"/>
                <a:gd name="T67" fmla="*/ 93 h 103"/>
                <a:gd name="T68" fmla="*/ 21 w 335"/>
                <a:gd name="T69" fmla="*/ 85 h 103"/>
                <a:gd name="T70" fmla="*/ 41 w 335"/>
                <a:gd name="T71" fmla="*/ 76 h 103"/>
                <a:gd name="T72" fmla="*/ 60 w 335"/>
                <a:gd name="T73" fmla="*/ 66 h 103"/>
                <a:gd name="T74" fmla="*/ 78 w 335"/>
                <a:gd name="T75" fmla="*/ 54 h 103"/>
                <a:gd name="T76" fmla="*/ 97 w 335"/>
                <a:gd name="T77" fmla="*/ 44 h 103"/>
                <a:gd name="T78" fmla="*/ 114 w 335"/>
                <a:gd name="T79" fmla="*/ 31 h 103"/>
                <a:gd name="T80" fmla="*/ 132 w 335"/>
                <a:gd name="T81" fmla="*/ 20 h 103"/>
                <a:gd name="T82" fmla="*/ 149 w 335"/>
                <a:gd name="T83" fmla="*/ 7 h 103"/>
                <a:gd name="T84" fmla="*/ 150 w 335"/>
                <a:gd name="T85" fmla="*/ 8 h 103"/>
                <a:gd name="T86" fmla="*/ 153 w 335"/>
                <a:gd name="T87" fmla="*/ 8 h 103"/>
                <a:gd name="T88" fmla="*/ 155 w 335"/>
                <a:gd name="T89" fmla="*/ 10 h 103"/>
                <a:gd name="T90" fmla="*/ 157 w 335"/>
                <a:gd name="T91" fmla="*/ 10 h 103"/>
                <a:gd name="T92" fmla="*/ 160 w 335"/>
                <a:gd name="T93" fmla="*/ 0 h 103"/>
                <a:gd name="T94" fmla="*/ 180 w 335"/>
                <a:gd name="T95" fmla="*/ 7 h 103"/>
                <a:gd name="T96" fmla="*/ 202 w 335"/>
                <a:gd name="T97" fmla="*/ 13 h 103"/>
                <a:gd name="T98" fmla="*/ 225 w 335"/>
                <a:gd name="T99" fmla="*/ 17 h 103"/>
                <a:gd name="T100" fmla="*/ 248 w 335"/>
                <a:gd name="T101" fmla="*/ 20 h 103"/>
                <a:gd name="T102" fmla="*/ 270 w 335"/>
                <a:gd name="T103" fmla="*/ 21 h 103"/>
                <a:gd name="T104" fmla="*/ 290 w 335"/>
                <a:gd name="T105" fmla="*/ 20 h 103"/>
                <a:gd name="T106" fmla="*/ 307 w 335"/>
                <a:gd name="T107" fmla="*/ 17 h 103"/>
                <a:gd name="T108" fmla="*/ 322 w 335"/>
                <a:gd name="T109" fmla="*/ 1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5" h="103">
                  <a:moveTo>
                    <a:pt x="322" y="11"/>
                  </a:moveTo>
                  <a:lnTo>
                    <a:pt x="327" y="10"/>
                  </a:lnTo>
                  <a:lnTo>
                    <a:pt x="332" y="13"/>
                  </a:lnTo>
                  <a:lnTo>
                    <a:pt x="335" y="17"/>
                  </a:lnTo>
                  <a:lnTo>
                    <a:pt x="335" y="23"/>
                  </a:lnTo>
                  <a:lnTo>
                    <a:pt x="319" y="33"/>
                  </a:lnTo>
                  <a:lnTo>
                    <a:pt x="303" y="39"/>
                  </a:lnTo>
                  <a:lnTo>
                    <a:pt x="289" y="41"/>
                  </a:lnTo>
                  <a:lnTo>
                    <a:pt x="273" y="40"/>
                  </a:lnTo>
                  <a:lnTo>
                    <a:pt x="255" y="39"/>
                  </a:lnTo>
                  <a:lnTo>
                    <a:pt x="238" y="36"/>
                  </a:lnTo>
                  <a:lnTo>
                    <a:pt x="219" y="31"/>
                  </a:lnTo>
                  <a:lnTo>
                    <a:pt x="198" y="29"/>
                  </a:lnTo>
                  <a:lnTo>
                    <a:pt x="183" y="24"/>
                  </a:lnTo>
                  <a:lnTo>
                    <a:pt x="173" y="18"/>
                  </a:lnTo>
                  <a:lnTo>
                    <a:pt x="165" y="14"/>
                  </a:lnTo>
                  <a:lnTo>
                    <a:pt x="159" y="8"/>
                  </a:lnTo>
                  <a:lnTo>
                    <a:pt x="150" y="20"/>
                  </a:lnTo>
                  <a:lnTo>
                    <a:pt x="140" y="30"/>
                  </a:lnTo>
                  <a:lnTo>
                    <a:pt x="129" y="40"/>
                  </a:lnTo>
                  <a:lnTo>
                    <a:pt x="117" y="50"/>
                  </a:lnTo>
                  <a:lnTo>
                    <a:pt x="103" y="60"/>
                  </a:lnTo>
                  <a:lnTo>
                    <a:pt x="87" y="70"/>
                  </a:lnTo>
                  <a:lnTo>
                    <a:pt x="71" y="80"/>
                  </a:lnTo>
                  <a:lnTo>
                    <a:pt x="54" y="92"/>
                  </a:lnTo>
                  <a:lnTo>
                    <a:pt x="45" y="96"/>
                  </a:lnTo>
                  <a:lnTo>
                    <a:pt x="38" y="99"/>
                  </a:lnTo>
                  <a:lnTo>
                    <a:pt x="31" y="102"/>
                  </a:lnTo>
                  <a:lnTo>
                    <a:pt x="25" y="103"/>
                  </a:lnTo>
                  <a:lnTo>
                    <a:pt x="19" y="103"/>
                  </a:lnTo>
                  <a:lnTo>
                    <a:pt x="13" y="103"/>
                  </a:lnTo>
                  <a:lnTo>
                    <a:pt x="8" y="102"/>
                  </a:lnTo>
                  <a:lnTo>
                    <a:pt x="0" y="100"/>
                  </a:lnTo>
                  <a:lnTo>
                    <a:pt x="0" y="93"/>
                  </a:lnTo>
                  <a:lnTo>
                    <a:pt x="21" y="85"/>
                  </a:lnTo>
                  <a:lnTo>
                    <a:pt x="41" y="76"/>
                  </a:lnTo>
                  <a:lnTo>
                    <a:pt x="60" y="66"/>
                  </a:lnTo>
                  <a:lnTo>
                    <a:pt x="78" y="54"/>
                  </a:lnTo>
                  <a:lnTo>
                    <a:pt x="97" y="44"/>
                  </a:lnTo>
                  <a:lnTo>
                    <a:pt x="114" y="31"/>
                  </a:lnTo>
                  <a:lnTo>
                    <a:pt x="132" y="20"/>
                  </a:lnTo>
                  <a:lnTo>
                    <a:pt x="149" y="7"/>
                  </a:lnTo>
                  <a:lnTo>
                    <a:pt x="150" y="8"/>
                  </a:lnTo>
                  <a:lnTo>
                    <a:pt x="153" y="8"/>
                  </a:lnTo>
                  <a:lnTo>
                    <a:pt x="155" y="10"/>
                  </a:lnTo>
                  <a:lnTo>
                    <a:pt x="157" y="10"/>
                  </a:lnTo>
                  <a:lnTo>
                    <a:pt x="160" y="0"/>
                  </a:lnTo>
                  <a:lnTo>
                    <a:pt x="180" y="7"/>
                  </a:lnTo>
                  <a:lnTo>
                    <a:pt x="202" y="13"/>
                  </a:lnTo>
                  <a:lnTo>
                    <a:pt x="225" y="17"/>
                  </a:lnTo>
                  <a:lnTo>
                    <a:pt x="248" y="20"/>
                  </a:lnTo>
                  <a:lnTo>
                    <a:pt x="270" y="21"/>
                  </a:lnTo>
                  <a:lnTo>
                    <a:pt x="290" y="20"/>
                  </a:lnTo>
                  <a:lnTo>
                    <a:pt x="307" y="17"/>
                  </a:lnTo>
                  <a:lnTo>
                    <a:pt x="322"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8" name="Freeform 394"/>
            <p:cNvSpPr>
              <a:spLocks/>
            </p:cNvSpPr>
            <p:nvPr/>
          </p:nvSpPr>
          <p:spPr bwMode="auto">
            <a:xfrm>
              <a:off x="1951" y="1178"/>
              <a:ext cx="157" cy="42"/>
            </a:xfrm>
            <a:custGeom>
              <a:avLst/>
              <a:gdLst>
                <a:gd name="T0" fmla="*/ 156 w 157"/>
                <a:gd name="T1" fmla="*/ 23 h 42"/>
                <a:gd name="T2" fmla="*/ 157 w 157"/>
                <a:gd name="T3" fmla="*/ 26 h 42"/>
                <a:gd name="T4" fmla="*/ 156 w 157"/>
                <a:gd name="T5" fmla="*/ 29 h 42"/>
                <a:gd name="T6" fmla="*/ 156 w 157"/>
                <a:gd name="T7" fmla="*/ 32 h 42"/>
                <a:gd name="T8" fmla="*/ 156 w 157"/>
                <a:gd name="T9" fmla="*/ 34 h 42"/>
                <a:gd name="T10" fmla="*/ 150 w 157"/>
                <a:gd name="T11" fmla="*/ 37 h 42"/>
                <a:gd name="T12" fmla="*/ 146 w 157"/>
                <a:gd name="T13" fmla="*/ 39 h 42"/>
                <a:gd name="T14" fmla="*/ 139 w 157"/>
                <a:gd name="T15" fmla="*/ 40 h 42"/>
                <a:gd name="T16" fmla="*/ 124 w 157"/>
                <a:gd name="T17" fmla="*/ 42 h 42"/>
                <a:gd name="T18" fmla="*/ 107 w 157"/>
                <a:gd name="T19" fmla="*/ 40 h 42"/>
                <a:gd name="T20" fmla="*/ 90 w 157"/>
                <a:gd name="T21" fmla="*/ 39 h 42"/>
                <a:gd name="T22" fmla="*/ 74 w 157"/>
                <a:gd name="T23" fmla="*/ 36 h 42"/>
                <a:gd name="T24" fmla="*/ 58 w 157"/>
                <a:gd name="T25" fmla="*/ 33 h 42"/>
                <a:gd name="T26" fmla="*/ 42 w 157"/>
                <a:gd name="T27" fmla="*/ 29 h 42"/>
                <a:gd name="T28" fmla="*/ 28 w 157"/>
                <a:gd name="T29" fmla="*/ 24 h 42"/>
                <a:gd name="T30" fmla="*/ 13 w 157"/>
                <a:gd name="T31" fmla="*/ 19 h 42"/>
                <a:gd name="T32" fmla="*/ 0 w 157"/>
                <a:gd name="T33" fmla="*/ 11 h 42"/>
                <a:gd name="T34" fmla="*/ 6 w 157"/>
                <a:gd name="T35" fmla="*/ 0 h 42"/>
                <a:gd name="T36" fmla="*/ 25 w 157"/>
                <a:gd name="T37" fmla="*/ 7 h 42"/>
                <a:gd name="T38" fmla="*/ 43 w 157"/>
                <a:gd name="T39" fmla="*/ 13 h 42"/>
                <a:gd name="T40" fmla="*/ 64 w 157"/>
                <a:gd name="T41" fmla="*/ 17 h 42"/>
                <a:gd name="T42" fmla="*/ 84 w 157"/>
                <a:gd name="T43" fmla="*/ 20 h 42"/>
                <a:gd name="T44" fmla="*/ 104 w 157"/>
                <a:gd name="T45" fmla="*/ 23 h 42"/>
                <a:gd name="T46" fmla="*/ 123 w 157"/>
                <a:gd name="T47" fmla="*/ 24 h 42"/>
                <a:gd name="T48" fmla="*/ 140 w 157"/>
                <a:gd name="T49" fmla="*/ 24 h 42"/>
                <a:gd name="T50" fmla="*/ 156 w 157"/>
                <a:gd name="T51"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 h="42">
                  <a:moveTo>
                    <a:pt x="156" y="23"/>
                  </a:moveTo>
                  <a:lnTo>
                    <a:pt x="157" y="26"/>
                  </a:lnTo>
                  <a:lnTo>
                    <a:pt x="156" y="29"/>
                  </a:lnTo>
                  <a:lnTo>
                    <a:pt x="156" y="32"/>
                  </a:lnTo>
                  <a:lnTo>
                    <a:pt x="156" y="34"/>
                  </a:lnTo>
                  <a:lnTo>
                    <a:pt x="150" y="37"/>
                  </a:lnTo>
                  <a:lnTo>
                    <a:pt x="146" y="39"/>
                  </a:lnTo>
                  <a:lnTo>
                    <a:pt x="139" y="40"/>
                  </a:lnTo>
                  <a:lnTo>
                    <a:pt x="124" y="42"/>
                  </a:lnTo>
                  <a:lnTo>
                    <a:pt x="107" y="40"/>
                  </a:lnTo>
                  <a:lnTo>
                    <a:pt x="90" y="39"/>
                  </a:lnTo>
                  <a:lnTo>
                    <a:pt x="74" y="36"/>
                  </a:lnTo>
                  <a:lnTo>
                    <a:pt x="58" y="33"/>
                  </a:lnTo>
                  <a:lnTo>
                    <a:pt x="42" y="29"/>
                  </a:lnTo>
                  <a:lnTo>
                    <a:pt x="28" y="24"/>
                  </a:lnTo>
                  <a:lnTo>
                    <a:pt x="13" y="19"/>
                  </a:lnTo>
                  <a:lnTo>
                    <a:pt x="0" y="11"/>
                  </a:lnTo>
                  <a:lnTo>
                    <a:pt x="6" y="0"/>
                  </a:lnTo>
                  <a:lnTo>
                    <a:pt x="25" y="7"/>
                  </a:lnTo>
                  <a:lnTo>
                    <a:pt x="43" y="13"/>
                  </a:lnTo>
                  <a:lnTo>
                    <a:pt x="64" y="17"/>
                  </a:lnTo>
                  <a:lnTo>
                    <a:pt x="84" y="20"/>
                  </a:lnTo>
                  <a:lnTo>
                    <a:pt x="104" y="23"/>
                  </a:lnTo>
                  <a:lnTo>
                    <a:pt x="123" y="24"/>
                  </a:lnTo>
                  <a:lnTo>
                    <a:pt x="140" y="24"/>
                  </a:lnTo>
                  <a:lnTo>
                    <a:pt x="15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79" name="Freeform 395"/>
            <p:cNvSpPr>
              <a:spLocks/>
            </p:cNvSpPr>
            <p:nvPr/>
          </p:nvSpPr>
          <p:spPr bwMode="auto">
            <a:xfrm>
              <a:off x="1793" y="1181"/>
              <a:ext cx="150" cy="90"/>
            </a:xfrm>
            <a:custGeom>
              <a:avLst/>
              <a:gdLst>
                <a:gd name="T0" fmla="*/ 148 w 150"/>
                <a:gd name="T1" fmla="*/ 8 h 90"/>
                <a:gd name="T2" fmla="*/ 142 w 150"/>
                <a:gd name="T3" fmla="*/ 17 h 90"/>
                <a:gd name="T4" fmla="*/ 135 w 150"/>
                <a:gd name="T5" fmla="*/ 24 h 90"/>
                <a:gd name="T6" fmla="*/ 128 w 150"/>
                <a:gd name="T7" fmla="*/ 31 h 90"/>
                <a:gd name="T8" fmla="*/ 119 w 150"/>
                <a:gd name="T9" fmla="*/ 37 h 90"/>
                <a:gd name="T10" fmla="*/ 109 w 150"/>
                <a:gd name="T11" fmla="*/ 43 h 90"/>
                <a:gd name="T12" fmla="*/ 101 w 150"/>
                <a:gd name="T13" fmla="*/ 49 h 90"/>
                <a:gd name="T14" fmla="*/ 91 w 150"/>
                <a:gd name="T15" fmla="*/ 54 h 90"/>
                <a:gd name="T16" fmla="*/ 82 w 150"/>
                <a:gd name="T17" fmla="*/ 59 h 90"/>
                <a:gd name="T18" fmla="*/ 10 w 150"/>
                <a:gd name="T19" fmla="*/ 90 h 90"/>
                <a:gd name="T20" fmla="*/ 7 w 150"/>
                <a:gd name="T21" fmla="*/ 88 h 90"/>
                <a:gd name="T22" fmla="*/ 3 w 150"/>
                <a:gd name="T23" fmla="*/ 86 h 90"/>
                <a:gd name="T24" fmla="*/ 0 w 150"/>
                <a:gd name="T25" fmla="*/ 82 h 90"/>
                <a:gd name="T26" fmla="*/ 1 w 150"/>
                <a:gd name="T27" fmla="*/ 78 h 90"/>
                <a:gd name="T28" fmla="*/ 19 w 150"/>
                <a:gd name="T29" fmla="*/ 72 h 90"/>
                <a:gd name="T30" fmla="*/ 34 w 150"/>
                <a:gd name="T31" fmla="*/ 65 h 90"/>
                <a:gd name="T32" fmla="*/ 52 w 150"/>
                <a:gd name="T33" fmla="*/ 57 h 90"/>
                <a:gd name="T34" fmla="*/ 69 w 150"/>
                <a:gd name="T35" fmla="*/ 49 h 90"/>
                <a:gd name="T36" fmla="*/ 86 w 150"/>
                <a:gd name="T37" fmla="*/ 39 h 90"/>
                <a:gd name="T38" fmla="*/ 104 w 150"/>
                <a:gd name="T39" fmla="*/ 27 h 90"/>
                <a:gd name="T40" fmla="*/ 121 w 150"/>
                <a:gd name="T41" fmla="*/ 14 h 90"/>
                <a:gd name="T42" fmla="*/ 140 w 150"/>
                <a:gd name="T43" fmla="*/ 0 h 90"/>
                <a:gd name="T44" fmla="*/ 142 w 150"/>
                <a:gd name="T45" fmla="*/ 1 h 90"/>
                <a:gd name="T46" fmla="*/ 147 w 150"/>
                <a:gd name="T47" fmla="*/ 3 h 90"/>
                <a:gd name="T48" fmla="*/ 150 w 150"/>
                <a:gd name="T49" fmla="*/ 4 h 90"/>
                <a:gd name="T50" fmla="*/ 148 w 150"/>
                <a:gd name="T51" fmla="*/ 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0" h="90">
                  <a:moveTo>
                    <a:pt x="148" y="8"/>
                  </a:moveTo>
                  <a:lnTo>
                    <a:pt x="142" y="17"/>
                  </a:lnTo>
                  <a:lnTo>
                    <a:pt x="135" y="24"/>
                  </a:lnTo>
                  <a:lnTo>
                    <a:pt x="128" y="31"/>
                  </a:lnTo>
                  <a:lnTo>
                    <a:pt x="119" y="37"/>
                  </a:lnTo>
                  <a:lnTo>
                    <a:pt x="109" y="43"/>
                  </a:lnTo>
                  <a:lnTo>
                    <a:pt x="101" y="49"/>
                  </a:lnTo>
                  <a:lnTo>
                    <a:pt x="91" y="54"/>
                  </a:lnTo>
                  <a:lnTo>
                    <a:pt x="82" y="59"/>
                  </a:lnTo>
                  <a:lnTo>
                    <a:pt x="10" y="90"/>
                  </a:lnTo>
                  <a:lnTo>
                    <a:pt x="7" y="88"/>
                  </a:lnTo>
                  <a:lnTo>
                    <a:pt x="3" y="86"/>
                  </a:lnTo>
                  <a:lnTo>
                    <a:pt x="0" y="82"/>
                  </a:lnTo>
                  <a:lnTo>
                    <a:pt x="1" y="78"/>
                  </a:lnTo>
                  <a:lnTo>
                    <a:pt x="19" y="72"/>
                  </a:lnTo>
                  <a:lnTo>
                    <a:pt x="34" y="65"/>
                  </a:lnTo>
                  <a:lnTo>
                    <a:pt x="52" y="57"/>
                  </a:lnTo>
                  <a:lnTo>
                    <a:pt x="69" y="49"/>
                  </a:lnTo>
                  <a:lnTo>
                    <a:pt x="86" y="39"/>
                  </a:lnTo>
                  <a:lnTo>
                    <a:pt x="104" y="27"/>
                  </a:lnTo>
                  <a:lnTo>
                    <a:pt x="121" y="14"/>
                  </a:lnTo>
                  <a:lnTo>
                    <a:pt x="140" y="0"/>
                  </a:lnTo>
                  <a:lnTo>
                    <a:pt x="142" y="1"/>
                  </a:lnTo>
                  <a:lnTo>
                    <a:pt x="147" y="3"/>
                  </a:lnTo>
                  <a:lnTo>
                    <a:pt x="150" y="4"/>
                  </a:lnTo>
                  <a:lnTo>
                    <a:pt x="1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0" name="Freeform 396"/>
            <p:cNvSpPr>
              <a:spLocks/>
            </p:cNvSpPr>
            <p:nvPr/>
          </p:nvSpPr>
          <p:spPr bwMode="auto">
            <a:xfrm>
              <a:off x="1653" y="1211"/>
              <a:ext cx="292" cy="348"/>
            </a:xfrm>
            <a:custGeom>
              <a:avLst/>
              <a:gdLst>
                <a:gd name="T0" fmla="*/ 292 w 292"/>
                <a:gd name="T1" fmla="*/ 3 h 348"/>
                <a:gd name="T2" fmla="*/ 287 w 292"/>
                <a:gd name="T3" fmla="*/ 27 h 348"/>
                <a:gd name="T4" fmla="*/ 275 w 292"/>
                <a:gd name="T5" fmla="*/ 48 h 348"/>
                <a:gd name="T6" fmla="*/ 258 w 292"/>
                <a:gd name="T7" fmla="*/ 65 h 348"/>
                <a:gd name="T8" fmla="*/ 238 w 292"/>
                <a:gd name="T9" fmla="*/ 78 h 348"/>
                <a:gd name="T10" fmla="*/ 216 w 292"/>
                <a:gd name="T11" fmla="*/ 89 h 348"/>
                <a:gd name="T12" fmla="*/ 193 w 292"/>
                <a:gd name="T13" fmla="*/ 99 h 348"/>
                <a:gd name="T14" fmla="*/ 172 w 292"/>
                <a:gd name="T15" fmla="*/ 109 h 348"/>
                <a:gd name="T16" fmla="*/ 151 w 292"/>
                <a:gd name="T17" fmla="*/ 120 h 348"/>
                <a:gd name="T18" fmla="*/ 133 w 292"/>
                <a:gd name="T19" fmla="*/ 144 h 348"/>
                <a:gd name="T20" fmla="*/ 124 w 292"/>
                <a:gd name="T21" fmla="*/ 173 h 348"/>
                <a:gd name="T22" fmla="*/ 120 w 292"/>
                <a:gd name="T23" fmla="*/ 204 h 348"/>
                <a:gd name="T24" fmla="*/ 114 w 292"/>
                <a:gd name="T25" fmla="*/ 235 h 348"/>
                <a:gd name="T26" fmla="*/ 107 w 292"/>
                <a:gd name="T27" fmla="*/ 252 h 348"/>
                <a:gd name="T28" fmla="*/ 97 w 292"/>
                <a:gd name="T29" fmla="*/ 268 h 348"/>
                <a:gd name="T30" fmla="*/ 84 w 292"/>
                <a:gd name="T31" fmla="*/ 284 h 348"/>
                <a:gd name="T32" fmla="*/ 68 w 292"/>
                <a:gd name="T33" fmla="*/ 300 h 348"/>
                <a:gd name="T34" fmla="*/ 51 w 292"/>
                <a:gd name="T35" fmla="*/ 314 h 348"/>
                <a:gd name="T36" fmla="*/ 33 w 292"/>
                <a:gd name="T37" fmla="*/ 327 h 348"/>
                <a:gd name="T38" fmla="*/ 17 w 292"/>
                <a:gd name="T39" fmla="*/ 338 h 348"/>
                <a:gd name="T40" fmla="*/ 3 w 292"/>
                <a:gd name="T41" fmla="*/ 348 h 348"/>
                <a:gd name="T42" fmla="*/ 0 w 292"/>
                <a:gd name="T43" fmla="*/ 343 h 348"/>
                <a:gd name="T44" fmla="*/ 2 w 292"/>
                <a:gd name="T45" fmla="*/ 331 h 348"/>
                <a:gd name="T46" fmla="*/ 6 w 292"/>
                <a:gd name="T47" fmla="*/ 321 h 348"/>
                <a:gd name="T48" fmla="*/ 7 w 292"/>
                <a:gd name="T49" fmla="*/ 315 h 348"/>
                <a:gd name="T50" fmla="*/ 28 w 292"/>
                <a:gd name="T51" fmla="*/ 298 h 348"/>
                <a:gd name="T52" fmla="*/ 46 w 292"/>
                <a:gd name="T53" fmla="*/ 281 h 348"/>
                <a:gd name="T54" fmla="*/ 61 w 292"/>
                <a:gd name="T55" fmla="*/ 261 h 348"/>
                <a:gd name="T56" fmla="*/ 74 w 292"/>
                <a:gd name="T57" fmla="*/ 239 h 348"/>
                <a:gd name="T58" fmla="*/ 84 w 292"/>
                <a:gd name="T59" fmla="*/ 217 h 348"/>
                <a:gd name="T60" fmla="*/ 92 w 292"/>
                <a:gd name="T61" fmla="*/ 194 h 348"/>
                <a:gd name="T62" fmla="*/ 98 w 292"/>
                <a:gd name="T63" fmla="*/ 170 h 348"/>
                <a:gd name="T64" fmla="*/ 102 w 292"/>
                <a:gd name="T65" fmla="*/ 145 h 348"/>
                <a:gd name="T66" fmla="*/ 117 w 292"/>
                <a:gd name="T67" fmla="*/ 114 h 348"/>
                <a:gd name="T68" fmla="*/ 137 w 292"/>
                <a:gd name="T69" fmla="*/ 94 h 348"/>
                <a:gd name="T70" fmla="*/ 164 w 292"/>
                <a:gd name="T71" fmla="*/ 79 h 348"/>
                <a:gd name="T72" fmla="*/ 192 w 292"/>
                <a:gd name="T73" fmla="*/ 69 h 348"/>
                <a:gd name="T74" fmla="*/ 220 w 292"/>
                <a:gd name="T75" fmla="*/ 59 h 348"/>
                <a:gd name="T76" fmla="*/ 246 w 292"/>
                <a:gd name="T77" fmla="*/ 48 h 348"/>
                <a:gd name="T78" fmla="*/ 269 w 292"/>
                <a:gd name="T79" fmla="*/ 29 h 348"/>
                <a:gd name="T80" fmla="*/ 284 w 292"/>
                <a:gd name="T81" fmla="*/ 0 h 348"/>
                <a:gd name="T82" fmla="*/ 287 w 292"/>
                <a:gd name="T83" fmla="*/ 1 h 348"/>
                <a:gd name="T84" fmla="*/ 288 w 292"/>
                <a:gd name="T85" fmla="*/ 1 h 348"/>
                <a:gd name="T86" fmla="*/ 290 w 292"/>
                <a:gd name="T87" fmla="*/ 3 h 348"/>
                <a:gd name="T88" fmla="*/ 292 w 292"/>
                <a:gd name="T89" fmla="*/ 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2" h="348">
                  <a:moveTo>
                    <a:pt x="292" y="3"/>
                  </a:moveTo>
                  <a:lnTo>
                    <a:pt x="287" y="27"/>
                  </a:lnTo>
                  <a:lnTo>
                    <a:pt x="275" y="48"/>
                  </a:lnTo>
                  <a:lnTo>
                    <a:pt x="258" y="65"/>
                  </a:lnTo>
                  <a:lnTo>
                    <a:pt x="238" y="78"/>
                  </a:lnTo>
                  <a:lnTo>
                    <a:pt x="216" y="89"/>
                  </a:lnTo>
                  <a:lnTo>
                    <a:pt x="193" y="99"/>
                  </a:lnTo>
                  <a:lnTo>
                    <a:pt x="172" y="109"/>
                  </a:lnTo>
                  <a:lnTo>
                    <a:pt x="151" y="120"/>
                  </a:lnTo>
                  <a:lnTo>
                    <a:pt x="133" y="144"/>
                  </a:lnTo>
                  <a:lnTo>
                    <a:pt x="124" y="173"/>
                  </a:lnTo>
                  <a:lnTo>
                    <a:pt x="120" y="204"/>
                  </a:lnTo>
                  <a:lnTo>
                    <a:pt x="114" y="235"/>
                  </a:lnTo>
                  <a:lnTo>
                    <a:pt x="107" y="252"/>
                  </a:lnTo>
                  <a:lnTo>
                    <a:pt x="97" y="268"/>
                  </a:lnTo>
                  <a:lnTo>
                    <a:pt x="84" y="284"/>
                  </a:lnTo>
                  <a:lnTo>
                    <a:pt x="68" y="300"/>
                  </a:lnTo>
                  <a:lnTo>
                    <a:pt x="51" y="314"/>
                  </a:lnTo>
                  <a:lnTo>
                    <a:pt x="33" y="327"/>
                  </a:lnTo>
                  <a:lnTo>
                    <a:pt x="17" y="338"/>
                  </a:lnTo>
                  <a:lnTo>
                    <a:pt x="3" y="348"/>
                  </a:lnTo>
                  <a:lnTo>
                    <a:pt x="0" y="343"/>
                  </a:lnTo>
                  <a:lnTo>
                    <a:pt x="2" y="331"/>
                  </a:lnTo>
                  <a:lnTo>
                    <a:pt x="6" y="321"/>
                  </a:lnTo>
                  <a:lnTo>
                    <a:pt x="7" y="315"/>
                  </a:lnTo>
                  <a:lnTo>
                    <a:pt x="28" y="298"/>
                  </a:lnTo>
                  <a:lnTo>
                    <a:pt x="46" y="281"/>
                  </a:lnTo>
                  <a:lnTo>
                    <a:pt x="61" y="261"/>
                  </a:lnTo>
                  <a:lnTo>
                    <a:pt x="74" y="239"/>
                  </a:lnTo>
                  <a:lnTo>
                    <a:pt x="84" y="217"/>
                  </a:lnTo>
                  <a:lnTo>
                    <a:pt x="92" y="194"/>
                  </a:lnTo>
                  <a:lnTo>
                    <a:pt x="98" y="170"/>
                  </a:lnTo>
                  <a:lnTo>
                    <a:pt x="102" y="145"/>
                  </a:lnTo>
                  <a:lnTo>
                    <a:pt x="117" y="114"/>
                  </a:lnTo>
                  <a:lnTo>
                    <a:pt x="137" y="94"/>
                  </a:lnTo>
                  <a:lnTo>
                    <a:pt x="164" y="79"/>
                  </a:lnTo>
                  <a:lnTo>
                    <a:pt x="192" y="69"/>
                  </a:lnTo>
                  <a:lnTo>
                    <a:pt x="220" y="59"/>
                  </a:lnTo>
                  <a:lnTo>
                    <a:pt x="246" y="48"/>
                  </a:lnTo>
                  <a:lnTo>
                    <a:pt x="269" y="29"/>
                  </a:lnTo>
                  <a:lnTo>
                    <a:pt x="284" y="0"/>
                  </a:lnTo>
                  <a:lnTo>
                    <a:pt x="287" y="1"/>
                  </a:lnTo>
                  <a:lnTo>
                    <a:pt x="288" y="1"/>
                  </a:lnTo>
                  <a:lnTo>
                    <a:pt x="290" y="3"/>
                  </a:lnTo>
                  <a:lnTo>
                    <a:pt x="29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1" name="Freeform 397"/>
            <p:cNvSpPr>
              <a:spLocks/>
            </p:cNvSpPr>
            <p:nvPr/>
          </p:nvSpPr>
          <p:spPr bwMode="auto">
            <a:xfrm>
              <a:off x="1951" y="1223"/>
              <a:ext cx="146" cy="33"/>
            </a:xfrm>
            <a:custGeom>
              <a:avLst/>
              <a:gdLst>
                <a:gd name="T0" fmla="*/ 146 w 146"/>
                <a:gd name="T1" fmla="*/ 14 h 33"/>
                <a:gd name="T2" fmla="*/ 146 w 146"/>
                <a:gd name="T3" fmla="*/ 15 h 33"/>
                <a:gd name="T4" fmla="*/ 146 w 146"/>
                <a:gd name="T5" fmla="*/ 21 h 33"/>
                <a:gd name="T6" fmla="*/ 141 w 146"/>
                <a:gd name="T7" fmla="*/ 27 h 33"/>
                <a:gd name="T8" fmla="*/ 131 w 146"/>
                <a:gd name="T9" fmla="*/ 33 h 33"/>
                <a:gd name="T10" fmla="*/ 115 w 146"/>
                <a:gd name="T11" fmla="*/ 33 h 33"/>
                <a:gd name="T12" fmla="*/ 98 w 146"/>
                <a:gd name="T13" fmla="*/ 31 h 33"/>
                <a:gd name="T14" fmla="*/ 84 w 146"/>
                <a:gd name="T15" fmla="*/ 30 h 33"/>
                <a:gd name="T16" fmla="*/ 68 w 146"/>
                <a:gd name="T17" fmla="*/ 28 h 33"/>
                <a:gd name="T18" fmla="*/ 52 w 146"/>
                <a:gd name="T19" fmla="*/ 25 h 33"/>
                <a:gd name="T20" fmla="*/ 35 w 146"/>
                <a:gd name="T21" fmla="*/ 21 h 33"/>
                <a:gd name="T22" fmla="*/ 18 w 146"/>
                <a:gd name="T23" fmla="*/ 15 h 33"/>
                <a:gd name="T24" fmla="*/ 0 w 146"/>
                <a:gd name="T25" fmla="*/ 8 h 33"/>
                <a:gd name="T26" fmla="*/ 2 w 146"/>
                <a:gd name="T27" fmla="*/ 5 h 33"/>
                <a:gd name="T28" fmla="*/ 3 w 146"/>
                <a:gd name="T29" fmla="*/ 2 h 33"/>
                <a:gd name="T30" fmla="*/ 6 w 146"/>
                <a:gd name="T31" fmla="*/ 1 h 33"/>
                <a:gd name="T32" fmla="*/ 10 w 146"/>
                <a:gd name="T33" fmla="*/ 0 h 33"/>
                <a:gd name="T34" fmla="*/ 33 w 146"/>
                <a:gd name="T35" fmla="*/ 7 h 33"/>
                <a:gd name="T36" fmla="*/ 52 w 146"/>
                <a:gd name="T37" fmla="*/ 11 h 33"/>
                <a:gd name="T38" fmla="*/ 69 w 146"/>
                <a:gd name="T39" fmla="*/ 15 h 33"/>
                <a:gd name="T40" fmla="*/ 85 w 146"/>
                <a:gd name="T41" fmla="*/ 17 h 33"/>
                <a:gd name="T42" fmla="*/ 100 w 146"/>
                <a:gd name="T43" fmla="*/ 18 h 33"/>
                <a:gd name="T44" fmla="*/ 114 w 146"/>
                <a:gd name="T45" fmla="*/ 17 h 33"/>
                <a:gd name="T46" fmla="*/ 130 w 146"/>
                <a:gd name="T47" fmla="*/ 15 h 33"/>
                <a:gd name="T48" fmla="*/ 146 w 146"/>
                <a:gd name="T49"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6" h="33">
                  <a:moveTo>
                    <a:pt x="146" y="14"/>
                  </a:moveTo>
                  <a:lnTo>
                    <a:pt x="146" y="15"/>
                  </a:lnTo>
                  <a:lnTo>
                    <a:pt x="146" y="21"/>
                  </a:lnTo>
                  <a:lnTo>
                    <a:pt x="141" y="27"/>
                  </a:lnTo>
                  <a:lnTo>
                    <a:pt x="131" y="33"/>
                  </a:lnTo>
                  <a:lnTo>
                    <a:pt x="115" y="33"/>
                  </a:lnTo>
                  <a:lnTo>
                    <a:pt x="98" y="31"/>
                  </a:lnTo>
                  <a:lnTo>
                    <a:pt x="84" y="30"/>
                  </a:lnTo>
                  <a:lnTo>
                    <a:pt x="68" y="28"/>
                  </a:lnTo>
                  <a:lnTo>
                    <a:pt x="52" y="25"/>
                  </a:lnTo>
                  <a:lnTo>
                    <a:pt x="35" y="21"/>
                  </a:lnTo>
                  <a:lnTo>
                    <a:pt x="18" y="15"/>
                  </a:lnTo>
                  <a:lnTo>
                    <a:pt x="0" y="8"/>
                  </a:lnTo>
                  <a:lnTo>
                    <a:pt x="2" y="5"/>
                  </a:lnTo>
                  <a:lnTo>
                    <a:pt x="3" y="2"/>
                  </a:lnTo>
                  <a:lnTo>
                    <a:pt x="6" y="1"/>
                  </a:lnTo>
                  <a:lnTo>
                    <a:pt x="10" y="0"/>
                  </a:lnTo>
                  <a:lnTo>
                    <a:pt x="33" y="7"/>
                  </a:lnTo>
                  <a:lnTo>
                    <a:pt x="52" y="11"/>
                  </a:lnTo>
                  <a:lnTo>
                    <a:pt x="69" y="15"/>
                  </a:lnTo>
                  <a:lnTo>
                    <a:pt x="85" y="17"/>
                  </a:lnTo>
                  <a:lnTo>
                    <a:pt x="100" y="18"/>
                  </a:lnTo>
                  <a:lnTo>
                    <a:pt x="114" y="17"/>
                  </a:lnTo>
                  <a:lnTo>
                    <a:pt x="130" y="15"/>
                  </a:lnTo>
                  <a:lnTo>
                    <a:pt x="14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2" name="Freeform 398"/>
            <p:cNvSpPr>
              <a:spLocks/>
            </p:cNvSpPr>
            <p:nvPr/>
          </p:nvSpPr>
          <p:spPr bwMode="auto">
            <a:xfrm>
              <a:off x="1938" y="1248"/>
              <a:ext cx="248" cy="309"/>
            </a:xfrm>
            <a:custGeom>
              <a:avLst/>
              <a:gdLst>
                <a:gd name="T0" fmla="*/ 92 w 248"/>
                <a:gd name="T1" fmla="*/ 32 h 309"/>
                <a:gd name="T2" fmla="*/ 126 w 248"/>
                <a:gd name="T3" fmla="*/ 31 h 309"/>
                <a:gd name="T4" fmla="*/ 157 w 248"/>
                <a:gd name="T5" fmla="*/ 35 h 309"/>
                <a:gd name="T6" fmla="*/ 179 w 248"/>
                <a:gd name="T7" fmla="*/ 54 h 309"/>
                <a:gd name="T8" fmla="*/ 183 w 248"/>
                <a:gd name="T9" fmla="*/ 98 h 309"/>
                <a:gd name="T10" fmla="*/ 189 w 248"/>
                <a:gd name="T11" fmla="*/ 163 h 309"/>
                <a:gd name="T12" fmla="*/ 206 w 248"/>
                <a:gd name="T13" fmla="*/ 221 h 309"/>
                <a:gd name="T14" fmla="*/ 231 w 248"/>
                <a:gd name="T15" fmla="*/ 258 h 309"/>
                <a:gd name="T16" fmla="*/ 247 w 248"/>
                <a:gd name="T17" fmla="*/ 271 h 309"/>
                <a:gd name="T18" fmla="*/ 239 w 248"/>
                <a:gd name="T19" fmla="*/ 281 h 309"/>
                <a:gd name="T20" fmla="*/ 211 w 248"/>
                <a:gd name="T21" fmla="*/ 275 h 309"/>
                <a:gd name="T22" fmla="*/ 179 w 248"/>
                <a:gd name="T23" fmla="*/ 244 h 309"/>
                <a:gd name="T24" fmla="*/ 162 w 248"/>
                <a:gd name="T25" fmla="*/ 201 h 309"/>
                <a:gd name="T26" fmla="*/ 153 w 248"/>
                <a:gd name="T27" fmla="*/ 155 h 309"/>
                <a:gd name="T28" fmla="*/ 136 w 248"/>
                <a:gd name="T29" fmla="*/ 129 h 309"/>
                <a:gd name="T30" fmla="*/ 113 w 248"/>
                <a:gd name="T31" fmla="*/ 129 h 309"/>
                <a:gd name="T32" fmla="*/ 90 w 248"/>
                <a:gd name="T33" fmla="*/ 139 h 309"/>
                <a:gd name="T34" fmla="*/ 69 w 248"/>
                <a:gd name="T35" fmla="*/ 157 h 309"/>
                <a:gd name="T36" fmla="*/ 45 w 248"/>
                <a:gd name="T37" fmla="*/ 206 h 309"/>
                <a:gd name="T38" fmla="*/ 31 w 248"/>
                <a:gd name="T39" fmla="*/ 291 h 309"/>
                <a:gd name="T40" fmla="*/ 18 w 248"/>
                <a:gd name="T41" fmla="*/ 270 h 309"/>
                <a:gd name="T42" fmla="*/ 20 w 248"/>
                <a:gd name="T43" fmla="*/ 189 h 309"/>
                <a:gd name="T44" fmla="*/ 45 w 248"/>
                <a:gd name="T45" fmla="*/ 136 h 309"/>
                <a:gd name="T46" fmla="*/ 69 w 248"/>
                <a:gd name="T47" fmla="*/ 111 h 309"/>
                <a:gd name="T48" fmla="*/ 94 w 248"/>
                <a:gd name="T49" fmla="*/ 97 h 309"/>
                <a:gd name="T50" fmla="*/ 120 w 248"/>
                <a:gd name="T51" fmla="*/ 88 h 309"/>
                <a:gd name="T52" fmla="*/ 134 w 248"/>
                <a:gd name="T53" fmla="*/ 78 h 309"/>
                <a:gd name="T54" fmla="*/ 131 w 248"/>
                <a:gd name="T55" fmla="*/ 68 h 309"/>
                <a:gd name="T56" fmla="*/ 110 w 248"/>
                <a:gd name="T57" fmla="*/ 59 h 309"/>
                <a:gd name="T58" fmla="*/ 69 w 248"/>
                <a:gd name="T59" fmla="*/ 54 h 309"/>
                <a:gd name="T60" fmla="*/ 32 w 248"/>
                <a:gd name="T61" fmla="*/ 44 h 309"/>
                <a:gd name="T62" fmla="*/ 6 w 248"/>
                <a:gd name="T63" fmla="*/ 21 h 309"/>
                <a:gd name="T64" fmla="*/ 2 w 248"/>
                <a:gd name="T65" fmla="*/ 0 h 309"/>
                <a:gd name="T66" fmla="*/ 12 w 248"/>
                <a:gd name="T67" fmla="*/ 8 h 309"/>
                <a:gd name="T68" fmla="*/ 32 w 248"/>
                <a:gd name="T69" fmla="*/ 19 h 309"/>
                <a:gd name="T70" fmla="*/ 61 w 248"/>
                <a:gd name="T71" fmla="*/ 29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8" h="309">
                  <a:moveTo>
                    <a:pt x="78" y="32"/>
                  </a:moveTo>
                  <a:lnTo>
                    <a:pt x="92" y="32"/>
                  </a:lnTo>
                  <a:lnTo>
                    <a:pt x="110" y="31"/>
                  </a:lnTo>
                  <a:lnTo>
                    <a:pt x="126" y="31"/>
                  </a:lnTo>
                  <a:lnTo>
                    <a:pt x="143" y="32"/>
                  </a:lnTo>
                  <a:lnTo>
                    <a:pt x="157" y="35"/>
                  </a:lnTo>
                  <a:lnTo>
                    <a:pt x="170" y="42"/>
                  </a:lnTo>
                  <a:lnTo>
                    <a:pt x="179" y="54"/>
                  </a:lnTo>
                  <a:lnTo>
                    <a:pt x="185" y="70"/>
                  </a:lnTo>
                  <a:lnTo>
                    <a:pt x="183" y="98"/>
                  </a:lnTo>
                  <a:lnTo>
                    <a:pt x="186" y="130"/>
                  </a:lnTo>
                  <a:lnTo>
                    <a:pt x="189" y="163"/>
                  </a:lnTo>
                  <a:lnTo>
                    <a:pt x="196" y="193"/>
                  </a:lnTo>
                  <a:lnTo>
                    <a:pt x="206" y="221"/>
                  </a:lnTo>
                  <a:lnTo>
                    <a:pt x="218" y="244"/>
                  </a:lnTo>
                  <a:lnTo>
                    <a:pt x="231" y="258"/>
                  </a:lnTo>
                  <a:lnTo>
                    <a:pt x="248" y="264"/>
                  </a:lnTo>
                  <a:lnTo>
                    <a:pt x="247" y="271"/>
                  </a:lnTo>
                  <a:lnTo>
                    <a:pt x="244" y="277"/>
                  </a:lnTo>
                  <a:lnTo>
                    <a:pt x="239" y="281"/>
                  </a:lnTo>
                  <a:lnTo>
                    <a:pt x="234" y="284"/>
                  </a:lnTo>
                  <a:lnTo>
                    <a:pt x="211" y="275"/>
                  </a:lnTo>
                  <a:lnTo>
                    <a:pt x="192" y="261"/>
                  </a:lnTo>
                  <a:lnTo>
                    <a:pt x="179" y="244"/>
                  </a:lnTo>
                  <a:lnTo>
                    <a:pt x="169" y="222"/>
                  </a:lnTo>
                  <a:lnTo>
                    <a:pt x="162" y="201"/>
                  </a:lnTo>
                  <a:lnTo>
                    <a:pt x="157" y="178"/>
                  </a:lnTo>
                  <a:lnTo>
                    <a:pt x="153" y="155"/>
                  </a:lnTo>
                  <a:lnTo>
                    <a:pt x="149" y="131"/>
                  </a:lnTo>
                  <a:lnTo>
                    <a:pt x="136" y="129"/>
                  </a:lnTo>
                  <a:lnTo>
                    <a:pt x="124" y="127"/>
                  </a:lnTo>
                  <a:lnTo>
                    <a:pt x="113" y="129"/>
                  </a:lnTo>
                  <a:lnTo>
                    <a:pt x="101" y="133"/>
                  </a:lnTo>
                  <a:lnTo>
                    <a:pt x="90" y="139"/>
                  </a:lnTo>
                  <a:lnTo>
                    <a:pt x="80" y="147"/>
                  </a:lnTo>
                  <a:lnTo>
                    <a:pt x="69" y="157"/>
                  </a:lnTo>
                  <a:lnTo>
                    <a:pt x="59" y="170"/>
                  </a:lnTo>
                  <a:lnTo>
                    <a:pt x="45" y="206"/>
                  </a:lnTo>
                  <a:lnTo>
                    <a:pt x="36" y="252"/>
                  </a:lnTo>
                  <a:lnTo>
                    <a:pt x="31" y="291"/>
                  </a:lnTo>
                  <a:lnTo>
                    <a:pt x="26" y="309"/>
                  </a:lnTo>
                  <a:lnTo>
                    <a:pt x="18" y="270"/>
                  </a:lnTo>
                  <a:lnTo>
                    <a:pt x="15" y="229"/>
                  </a:lnTo>
                  <a:lnTo>
                    <a:pt x="20" y="189"/>
                  </a:lnTo>
                  <a:lnTo>
                    <a:pt x="33" y="153"/>
                  </a:lnTo>
                  <a:lnTo>
                    <a:pt x="45" y="136"/>
                  </a:lnTo>
                  <a:lnTo>
                    <a:pt x="58" y="121"/>
                  </a:lnTo>
                  <a:lnTo>
                    <a:pt x="69" y="111"/>
                  </a:lnTo>
                  <a:lnTo>
                    <a:pt x="81" y="103"/>
                  </a:lnTo>
                  <a:lnTo>
                    <a:pt x="94" y="97"/>
                  </a:lnTo>
                  <a:lnTo>
                    <a:pt x="107" y="93"/>
                  </a:lnTo>
                  <a:lnTo>
                    <a:pt x="120" y="88"/>
                  </a:lnTo>
                  <a:lnTo>
                    <a:pt x="133" y="84"/>
                  </a:lnTo>
                  <a:lnTo>
                    <a:pt x="134" y="78"/>
                  </a:lnTo>
                  <a:lnTo>
                    <a:pt x="133" y="72"/>
                  </a:lnTo>
                  <a:lnTo>
                    <a:pt x="131" y="68"/>
                  </a:lnTo>
                  <a:lnTo>
                    <a:pt x="128" y="64"/>
                  </a:lnTo>
                  <a:lnTo>
                    <a:pt x="110" y="59"/>
                  </a:lnTo>
                  <a:lnTo>
                    <a:pt x="90" y="57"/>
                  </a:lnTo>
                  <a:lnTo>
                    <a:pt x="69" y="54"/>
                  </a:lnTo>
                  <a:lnTo>
                    <a:pt x="51" y="49"/>
                  </a:lnTo>
                  <a:lnTo>
                    <a:pt x="32" y="44"/>
                  </a:lnTo>
                  <a:lnTo>
                    <a:pt x="18" y="34"/>
                  </a:lnTo>
                  <a:lnTo>
                    <a:pt x="6" y="21"/>
                  </a:lnTo>
                  <a:lnTo>
                    <a:pt x="0" y="0"/>
                  </a:lnTo>
                  <a:lnTo>
                    <a:pt x="2" y="0"/>
                  </a:lnTo>
                  <a:lnTo>
                    <a:pt x="6" y="3"/>
                  </a:lnTo>
                  <a:lnTo>
                    <a:pt x="12" y="8"/>
                  </a:lnTo>
                  <a:lnTo>
                    <a:pt x="20" y="13"/>
                  </a:lnTo>
                  <a:lnTo>
                    <a:pt x="32" y="19"/>
                  </a:lnTo>
                  <a:lnTo>
                    <a:pt x="45" y="25"/>
                  </a:lnTo>
                  <a:lnTo>
                    <a:pt x="61" y="29"/>
                  </a:lnTo>
                  <a:lnTo>
                    <a:pt x="78"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3" name="Freeform 399"/>
            <p:cNvSpPr>
              <a:spLocks/>
            </p:cNvSpPr>
            <p:nvPr/>
          </p:nvSpPr>
          <p:spPr bwMode="auto">
            <a:xfrm>
              <a:off x="1809" y="1333"/>
              <a:ext cx="89" cy="106"/>
            </a:xfrm>
            <a:custGeom>
              <a:avLst/>
              <a:gdLst>
                <a:gd name="T0" fmla="*/ 83 w 89"/>
                <a:gd name="T1" fmla="*/ 97 h 106"/>
                <a:gd name="T2" fmla="*/ 73 w 89"/>
                <a:gd name="T3" fmla="*/ 85 h 106"/>
                <a:gd name="T4" fmla="*/ 69 w 89"/>
                <a:gd name="T5" fmla="*/ 61 h 106"/>
                <a:gd name="T6" fmla="*/ 62 w 89"/>
                <a:gd name="T7" fmla="*/ 39 h 106"/>
                <a:gd name="T8" fmla="*/ 49 w 89"/>
                <a:gd name="T9" fmla="*/ 31 h 106"/>
                <a:gd name="T10" fmla="*/ 37 w 89"/>
                <a:gd name="T11" fmla="*/ 35 h 106"/>
                <a:gd name="T12" fmla="*/ 30 w 89"/>
                <a:gd name="T13" fmla="*/ 42 h 106"/>
                <a:gd name="T14" fmla="*/ 23 w 89"/>
                <a:gd name="T15" fmla="*/ 51 h 106"/>
                <a:gd name="T16" fmla="*/ 18 w 89"/>
                <a:gd name="T17" fmla="*/ 62 h 106"/>
                <a:gd name="T18" fmla="*/ 14 w 89"/>
                <a:gd name="T19" fmla="*/ 74 h 106"/>
                <a:gd name="T20" fmla="*/ 11 w 89"/>
                <a:gd name="T21" fmla="*/ 85 h 106"/>
                <a:gd name="T22" fmla="*/ 7 w 89"/>
                <a:gd name="T23" fmla="*/ 95 h 106"/>
                <a:gd name="T24" fmla="*/ 3 w 89"/>
                <a:gd name="T25" fmla="*/ 106 h 106"/>
                <a:gd name="T26" fmla="*/ 0 w 89"/>
                <a:gd name="T27" fmla="*/ 93 h 106"/>
                <a:gd name="T28" fmla="*/ 3 w 89"/>
                <a:gd name="T29" fmla="*/ 62 h 106"/>
                <a:gd name="T30" fmla="*/ 13 w 89"/>
                <a:gd name="T31" fmla="*/ 28 h 106"/>
                <a:gd name="T32" fmla="*/ 36 w 89"/>
                <a:gd name="T33" fmla="*/ 3 h 106"/>
                <a:gd name="T34" fmla="*/ 53 w 89"/>
                <a:gd name="T35" fmla="*/ 0 h 106"/>
                <a:gd name="T36" fmla="*/ 67 w 89"/>
                <a:gd name="T37" fmla="*/ 5 h 106"/>
                <a:gd name="T38" fmla="*/ 77 w 89"/>
                <a:gd name="T39" fmla="*/ 15 h 106"/>
                <a:gd name="T40" fmla="*/ 83 w 89"/>
                <a:gd name="T41" fmla="*/ 29 h 106"/>
                <a:gd name="T42" fmla="*/ 88 w 89"/>
                <a:gd name="T43" fmla="*/ 46 h 106"/>
                <a:gd name="T44" fmla="*/ 89 w 89"/>
                <a:gd name="T45" fmla="*/ 65 h 106"/>
                <a:gd name="T46" fmla="*/ 88 w 89"/>
                <a:gd name="T47" fmla="*/ 82 h 106"/>
                <a:gd name="T48" fmla="*/ 83 w 89"/>
                <a:gd name="T49" fmla="*/ 9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106">
                  <a:moveTo>
                    <a:pt x="83" y="97"/>
                  </a:moveTo>
                  <a:lnTo>
                    <a:pt x="73" y="85"/>
                  </a:lnTo>
                  <a:lnTo>
                    <a:pt x="69" y="61"/>
                  </a:lnTo>
                  <a:lnTo>
                    <a:pt x="62" y="39"/>
                  </a:lnTo>
                  <a:lnTo>
                    <a:pt x="49" y="31"/>
                  </a:lnTo>
                  <a:lnTo>
                    <a:pt x="37" y="35"/>
                  </a:lnTo>
                  <a:lnTo>
                    <a:pt x="30" y="42"/>
                  </a:lnTo>
                  <a:lnTo>
                    <a:pt x="23" y="51"/>
                  </a:lnTo>
                  <a:lnTo>
                    <a:pt x="18" y="62"/>
                  </a:lnTo>
                  <a:lnTo>
                    <a:pt x="14" y="74"/>
                  </a:lnTo>
                  <a:lnTo>
                    <a:pt x="11" y="85"/>
                  </a:lnTo>
                  <a:lnTo>
                    <a:pt x="7" y="95"/>
                  </a:lnTo>
                  <a:lnTo>
                    <a:pt x="3" y="106"/>
                  </a:lnTo>
                  <a:lnTo>
                    <a:pt x="0" y="93"/>
                  </a:lnTo>
                  <a:lnTo>
                    <a:pt x="3" y="62"/>
                  </a:lnTo>
                  <a:lnTo>
                    <a:pt x="13" y="28"/>
                  </a:lnTo>
                  <a:lnTo>
                    <a:pt x="36" y="3"/>
                  </a:lnTo>
                  <a:lnTo>
                    <a:pt x="53" y="0"/>
                  </a:lnTo>
                  <a:lnTo>
                    <a:pt x="67" y="5"/>
                  </a:lnTo>
                  <a:lnTo>
                    <a:pt x="77" y="15"/>
                  </a:lnTo>
                  <a:lnTo>
                    <a:pt x="83" y="29"/>
                  </a:lnTo>
                  <a:lnTo>
                    <a:pt x="88" y="46"/>
                  </a:lnTo>
                  <a:lnTo>
                    <a:pt x="89" y="65"/>
                  </a:lnTo>
                  <a:lnTo>
                    <a:pt x="88" y="82"/>
                  </a:lnTo>
                  <a:lnTo>
                    <a:pt x="83"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4" name="Freeform 400"/>
            <p:cNvSpPr>
              <a:spLocks/>
            </p:cNvSpPr>
            <p:nvPr/>
          </p:nvSpPr>
          <p:spPr bwMode="auto">
            <a:xfrm>
              <a:off x="2187" y="1413"/>
              <a:ext cx="113" cy="246"/>
            </a:xfrm>
            <a:custGeom>
              <a:avLst/>
              <a:gdLst>
                <a:gd name="T0" fmla="*/ 113 w 113"/>
                <a:gd name="T1" fmla="*/ 33 h 246"/>
                <a:gd name="T2" fmla="*/ 108 w 113"/>
                <a:gd name="T3" fmla="*/ 57 h 246"/>
                <a:gd name="T4" fmla="*/ 104 w 113"/>
                <a:gd name="T5" fmla="*/ 54 h 246"/>
                <a:gd name="T6" fmla="*/ 98 w 113"/>
                <a:gd name="T7" fmla="*/ 47 h 246"/>
                <a:gd name="T8" fmla="*/ 94 w 113"/>
                <a:gd name="T9" fmla="*/ 41 h 246"/>
                <a:gd name="T10" fmla="*/ 91 w 113"/>
                <a:gd name="T11" fmla="*/ 37 h 246"/>
                <a:gd name="T12" fmla="*/ 84 w 113"/>
                <a:gd name="T13" fmla="*/ 50 h 246"/>
                <a:gd name="T14" fmla="*/ 78 w 113"/>
                <a:gd name="T15" fmla="*/ 64 h 246"/>
                <a:gd name="T16" fmla="*/ 72 w 113"/>
                <a:gd name="T17" fmla="*/ 77 h 246"/>
                <a:gd name="T18" fmla="*/ 67 w 113"/>
                <a:gd name="T19" fmla="*/ 92 h 246"/>
                <a:gd name="T20" fmla="*/ 62 w 113"/>
                <a:gd name="T21" fmla="*/ 106 h 246"/>
                <a:gd name="T22" fmla="*/ 57 w 113"/>
                <a:gd name="T23" fmla="*/ 122 h 246"/>
                <a:gd name="T24" fmla="*/ 52 w 113"/>
                <a:gd name="T25" fmla="*/ 136 h 246"/>
                <a:gd name="T26" fmla="*/ 47 w 113"/>
                <a:gd name="T27" fmla="*/ 151 h 246"/>
                <a:gd name="T28" fmla="*/ 55 w 113"/>
                <a:gd name="T29" fmla="*/ 162 h 246"/>
                <a:gd name="T30" fmla="*/ 64 w 113"/>
                <a:gd name="T31" fmla="*/ 174 h 246"/>
                <a:gd name="T32" fmla="*/ 72 w 113"/>
                <a:gd name="T33" fmla="*/ 185 h 246"/>
                <a:gd name="T34" fmla="*/ 83 w 113"/>
                <a:gd name="T35" fmla="*/ 197 h 246"/>
                <a:gd name="T36" fmla="*/ 88 w 113"/>
                <a:gd name="T37" fmla="*/ 208 h 246"/>
                <a:gd name="T38" fmla="*/ 94 w 113"/>
                <a:gd name="T39" fmla="*/ 220 h 246"/>
                <a:gd name="T40" fmla="*/ 94 w 113"/>
                <a:gd name="T41" fmla="*/ 233 h 246"/>
                <a:gd name="T42" fmla="*/ 91 w 113"/>
                <a:gd name="T43" fmla="*/ 246 h 246"/>
                <a:gd name="T44" fmla="*/ 80 w 113"/>
                <a:gd name="T45" fmla="*/ 239 h 246"/>
                <a:gd name="T46" fmla="*/ 67 w 113"/>
                <a:gd name="T47" fmla="*/ 230 h 246"/>
                <a:gd name="T48" fmla="*/ 55 w 113"/>
                <a:gd name="T49" fmla="*/ 221 h 246"/>
                <a:gd name="T50" fmla="*/ 44 w 113"/>
                <a:gd name="T51" fmla="*/ 213 h 246"/>
                <a:gd name="T52" fmla="*/ 32 w 113"/>
                <a:gd name="T53" fmla="*/ 204 h 246"/>
                <a:gd name="T54" fmla="*/ 21 w 113"/>
                <a:gd name="T55" fmla="*/ 195 h 246"/>
                <a:gd name="T56" fmla="*/ 11 w 113"/>
                <a:gd name="T57" fmla="*/ 187 h 246"/>
                <a:gd name="T58" fmla="*/ 0 w 113"/>
                <a:gd name="T59" fmla="*/ 177 h 246"/>
                <a:gd name="T60" fmla="*/ 3 w 113"/>
                <a:gd name="T61" fmla="*/ 170 h 246"/>
                <a:gd name="T62" fmla="*/ 11 w 113"/>
                <a:gd name="T63" fmla="*/ 149 h 246"/>
                <a:gd name="T64" fmla="*/ 22 w 113"/>
                <a:gd name="T65" fmla="*/ 122 h 246"/>
                <a:gd name="T66" fmla="*/ 35 w 113"/>
                <a:gd name="T67" fmla="*/ 89 h 246"/>
                <a:gd name="T68" fmla="*/ 49 w 113"/>
                <a:gd name="T69" fmla="*/ 57 h 246"/>
                <a:gd name="T70" fmla="*/ 62 w 113"/>
                <a:gd name="T71" fmla="*/ 28 h 246"/>
                <a:gd name="T72" fmla="*/ 74 w 113"/>
                <a:gd name="T73" fmla="*/ 8 h 246"/>
                <a:gd name="T74" fmla="*/ 81 w 113"/>
                <a:gd name="T75" fmla="*/ 0 h 246"/>
                <a:gd name="T76" fmla="*/ 90 w 113"/>
                <a:gd name="T77" fmla="*/ 4 h 246"/>
                <a:gd name="T78" fmla="*/ 98 w 113"/>
                <a:gd name="T79" fmla="*/ 14 h 246"/>
                <a:gd name="T80" fmla="*/ 106 w 113"/>
                <a:gd name="T81" fmla="*/ 26 h 246"/>
                <a:gd name="T82" fmla="*/ 113 w 113"/>
                <a:gd name="T83" fmla="*/ 3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246">
                  <a:moveTo>
                    <a:pt x="113" y="33"/>
                  </a:moveTo>
                  <a:lnTo>
                    <a:pt x="108" y="57"/>
                  </a:lnTo>
                  <a:lnTo>
                    <a:pt x="104" y="54"/>
                  </a:lnTo>
                  <a:lnTo>
                    <a:pt x="98" y="47"/>
                  </a:lnTo>
                  <a:lnTo>
                    <a:pt x="94" y="41"/>
                  </a:lnTo>
                  <a:lnTo>
                    <a:pt x="91" y="37"/>
                  </a:lnTo>
                  <a:lnTo>
                    <a:pt x="84" y="50"/>
                  </a:lnTo>
                  <a:lnTo>
                    <a:pt x="78" y="64"/>
                  </a:lnTo>
                  <a:lnTo>
                    <a:pt x="72" y="77"/>
                  </a:lnTo>
                  <a:lnTo>
                    <a:pt x="67" y="92"/>
                  </a:lnTo>
                  <a:lnTo>
                    <a:pt x="62" y="106"/>
                  </a:lnTo>
                  <a:lnTo>
                    <a:pt x="57" y="122"/>
                  </a:lnTo>
                  <a:lnTo>
                    <a:pt x="52" y="136"/>
                  </a:lnTo>
                  <a:lnTo>
                    <a:pt x="47" y="151"/>
                  </a:lnTo>
                  <a:lnTo>
                    <a:pt x="55" y="162"/>
                  </a:lnTo>
                  <a:lnTo>
                    <a:pt x="64" y="174"/>
                  </a:lnTo>
                  <a:lnTo>
                    <a:pt x="72" y="185"/>
                  </a:lnTo>
                  <a:lnTo>
                    <a:pt x="83" y="197"/>
                  </a:lnTo>
                  <a:lnTo>
                    <a:pt x="88" y="208"/>
                  </a:lnTo>
                  <a:lnTo>
                    <a:pt x="94" y="220"/>
                  </a:lnTo>
                  <a:lnTo>
                    <a:pt x="94" y="233"/>
                  </a:lnTo>
                  <a:lnTo>
                    <a:pt x="91" y="246"/>
                  </a:lnTo>
                  <a:lnTo>
                    <a:pt x="80" y="239"/>
                  </a:lnTo>
                  <a:lnTo>
                    <a:pt x="67" y="230"/>
                  </a:lnTo>
                  <a:lnTo>
                    <a:pt x="55" y="221"/>
                  </a:lnTo>
                  <a:lnTo>
                    <a:pt x="44" y="213"/>
                  </a:lnTo>
                  <a:lnTo>
                    <a:pt x="32" y="204"/>
                  </a:lnTo>
                  <a:lnTo>
                    <a:pt x="21" y="195"/>
                  </a:lnTo>
                  <a:lnTo>
                    <a:pt x="11" y="187"/>
                  </a:lnTo>
                  <a:lnTo>
                    <a:pt x="0" y="177"/>
                  </a:lnTo>
                  <a:lnTo>
                    <a:pt x="3" y="170"/>
                  </a:lnTo>
                  <a:lnTo>
                    <a:pt x="11" y="149"/>
                  </a:lnTo>
                  <a:lnTo>
                    <a:pt x="22" y="122"/>
                  </a:lnTo>
                  <a:lnTo>
                    <a:pt x="35" y="89"/>
                  </a:lnTo>
                  <a:lnTo>
                    <a:pt x="49" y="57"/>
                  </a:lnTo>
                  <a:lnTo>
                    <a:pt x="62" y="28"/>
                  </a:lnTo>
                  <a:lnTo>
                    <a:pt x="74" y="8"/>
                  </a:lnTo>
                  <a:lnTo>
                    <a:pt x="81" y="0"/>
                  </a:lnTo>
                  <a:lnTo>
                    <a:pt x="90" y="4"/>
                  </a:lnTo>
                  <a:lnTo>
                    <a:pt x="98" y="14"/>
                  </a:lnTo>
                  <a:lnTo>
                    <a:pt x="106" y="26"/>
                  </a:lnTo>
                  <a:lnTo>
                    <a:pt x="113"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5" name="Freeform 401"/>
            <p:cNvSpPr>
              <a:spLocks/>
            </p:cNvSpPr>
            <p:nvPr/>
          </p:nvSpPr>
          <p:spPr bwMode="auto">
            <a:xfrm>
              <a:off x="2187" y="1434"/>
              <a:ext cx="672" cy="1709"/>
            </a:xfrm>
            <a:custGeom>
              <a:avLst/>
              <a:gdLst>
                <a:gd name="T0" fmla="*/ 510 w 672"/>
                <a:gd name="T1" fmla="*/ 1535 h 1709"/>
                <a:gd name="T2" fmla="*/ 496 w 672"/>
                <a:gd name="T3" fmla="*/ 1279 h 1709"/>
                <a:gd name="T4" fmla="*/ 504 w 672"/>
                <a:gd name="T5" fmla="*/ 747 h 1709"/>
                <a:gd name="T6" fmla="*/ 444 w 672"/>
                <a:gd name="T7" fmla="*/ 729 h 1709"/>
                <a:gd name="T8" fmla="*/ 460 w 672"/>
                <a:gd name="T9" fmla="*/ 704 h 1709"/>
                <a:gd name="T10" fmla="*/ 528 w 672"/>
                <a:gd name="T11" fmla="*/ 727 h 1709"/>
                <a:gd name="T12" fmla="*/ 490 w 672"/>
                <a:gd name="T13" fmla="*/ 614 h 1709"/>
                <a:gd name="T14" fmla="*/ 447 w 672"/>
                <a:gd name="T15" fmla="*/ 589 h 1709"/>
                <a:gd name="T16" fmla="*/ 494 w 672"/>
                <a:gd name="T17" fmla="*/ 589 h 1709"/>
                <a:gd name="T18" fmla="*/ 536 w 672"/>
                <a:gd name="T19" fmla="*/ 609 h 1709"/>
                <a:gd name="T20" fmla="*/ 584 w 672"/>
                <a:gd name="T21" fmla="*/ 438 h 1709"/>
                <a:gd name="T22" fmla="*/ 604 w 672"/>
                <a:gd name="T23" fmla="*/ 298 h 1709"/>
                <a:gd name="T24" fmla="*/ 480 w 672"/>
                <a:gd name="T25" fmla="*/ 144 h 1709"/>
                <a:gd name="T26" fmla="*/ 376 w 672"/>
                <a:gd name="T27" fmla="*/ 79 h 1709"/>
                <a:gd name="T28" fmla="*/ 261 w 672"/>
                <a:gd name="T29" fmla="*/ 42 h 1709"/>
                <a:gd name="T30" fmla="*/ 265 w 672"/>
                <a:gd name="T31" fmla="*/ 461 h 1709"/>
                <a:gd name="T32" fmla="*/ 339 w 672"/>
                <a:gd name="T33" fmla="*/ 484 h 1709"/>
                <a:gd name="T34" fmla="*/ 386 w 672"/>
                <a:gd name="T35" fmla="*/ 461 h 1709"/>
                <a:gd name="T36" fmla="*/ 425 w 672"/>
                <a:gd name="T37" fmla="*/ 359 h 1709"/>
                <a:gd name="T38" fmla="*/ 474 w 672"/>
                <a:gd name="T39" fmla="*/ 375 h 1709"/>
                <a:gd name="T40" fmla="*/ 464 w 672"/>
                <a:gd name="T41" fmla="*/ 393 h 1709"/>
                <a:gd name="T42" fmla="*/ 432 w 672"/>
                <a:gd name="T43" fmla="*/ 388 h 1709"/>
                <a:gd name="T44" fmla="*/ 391 w 672"/>
                <a:gd name="T45" fmla="*/ 687 h 1709"/>
                <a:gd name="T46" fmla="*/ 322 w 672"/>
                <a:gd name="T47" fmla="*/ 1263 h 1709"/>
                <a:gd name="T48" fmla="*/ 287 w 672"/>
                <a:gd name="T49" fmla="*/ 1243 h 1709"/>
                <a:gd name="T50" fmla="*/ 340 w 672"/>
                <a:gd name="T51" fmla="*/ 523 h 1709"/>
                <a:gd name="T52" fmla="*/ 268 w 672"/>
                <a:gd name="T53" fmla="*/ 491 h 1709"/>
                <a:gd name="T54" fmla="*/ 299 w 672"/>
                <a:gd name="T55" fmla="*/ 611 h 1709"/>
                <a:gd name="T56" fmla="*/ 346 w 672"/>
                <a:gd name="T57" fmla="*/ 634 h 1709"/>
                <a:gd name="T58" fmla="*/ 320 w 672"/>
                <a:gd name="T59" fmla="*/ 639 h 1709"/>
                <a:gd name="T60" fmla="*/ 261 w 672"/>
                <a:gd name="T61" fmla="*/ 625 h 1709"/>
                <a:gd name="T62" fmla="*/ 159 w 672"/>
                <a:gd name="T63" fmla="*/ 991 h 1709"/>
                <a:gd name="T64" fmla="*/ 55 w 672"/>
                <a:gd name="T65" fmla="*/ 1382 h 1709"/>
                <a:gd name="T66" fmla="*/ 26 w 672"/>
                <a:gd name="T67" fmla="*/ 1365 h 1709"/>
                <a:gd name="T68" fmla="*/ 211 w 672"/>
                <a:gd name="T69" fmla="*/ 539 h 1709"/>
                <a:gd name="T70" fmla="*/ 232 w 672"/>
                <a:gd name="T71" fmla="*/ 242 h 1709"/>
                <a:gd name="T72" fmla="*/ 196 w 672"/>
                <a:gd name="T73" fmla="*/ 110 h 1709"/>
                <a:gd name="T74" fmla="*/ 159 w 672"/>
                <a:gd name="T75" fmla="*/ 82 h 1709"/>
                <a:gd name="T76" fmla="*/ 88 w 672"/>
                <a:gd name="T77" fmla="*/ 487 h 1709"/>
                <a:gd name="T78" fmla="*/ 124 w 672"/>
                <a:gd name="T79" fmla="*/ 576 h 1709"/>
                <a:gd name="T80" fmla="*/ 166 w 672"/>
                <a:gd name="T81" fmla="*/ 624 h 1709"/>
                <a:gd name="T82" fmla="*/ 59 w 672"/>
                <a:gd name="T83" fmla="*/ 589 h 1709"/>
                <a:gd name="T84" fmla="*/ 12 w 672"/>
                <a:gd name="T85" fmla="*/ 278 h 1709"/>
                <a:gd name="T86" fmla="*/ 26 w 672"/>
                <a:gd name="T87" fmla="*/ 406 h 1709"/>
                <a:gd name="T88" fmla="*/ 71 w 672"/>
                <a:gd name="T89" fmla="*/ 370 h 1709"/>
                <a:gd name="T90" fmla="*/ 120 w 672"/>
                <a:gd name="T91" fmla="*/ 104 h 1709"/>
                <a:gd name="T92" fmla="*/ 156 w 672"/>
                <a:gd name="T93" fmla="*/ 25 h 1709"/>
                <a:gd name="T94" fmla="*/ 201 w 672"/>
                <a:gd name="T95" fmla="*/ 0 h 1709"/>
                <a:gd name="T96" fmla="*/ 242 w 672"/>
                <a:gd name="T97" fmla="*/ 2 h 1709"/>
                <a:gd name="T98" fmla="*/ 307 w 672"/>
                <a:gd name="T99" fmla="*/ 13 h 1709"/>
                <a:gd name="T100" fmla="*/ 394 w 672"/>
                <a:gd name="T101" fmla="*/ 45 h 1709"/>
                <a:gd name="T102" fmla="*/ 497 w 672"/>
                <a:gd name="T103" fmla="*/ 111 h 1709"/>
                <a:gd name="T104" fmla="*/ 591 w 672"/>
                <a:gd name="T105" fmla="*/ 199 h 1709"/>
                <a:gd name="T106" fmla="*/ 653 w 672"/>
                <a:gd name="T107" fmla="*/ 274 h 1709"/>
                <a:gd name="T108" fmla="*/ 670 w 672"/>
                <a:gd name="T109" fmla="*/ 343 h 1709"/>
                <a:gd name="T110" fmla="*/ 611 w 672"/>
                <a:gd name="T111" fmla="*/ 507 h 1709"/>
                <a:gd name="T112" fmla="*/ 536 w 672"/>
                <a:gd name="T113" fmla="*/ 1418 h 1709"/>
                <a:gd name="T114" fmla="*/ 561 w 672"/>
                <a:gd name="T115" fmla="*/ 1604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2" h="1709">
                  <a:moveTo>
                    <a:pt x="552" y="1709"/>
                  </a:moveTo>
                  <a:lnTo>
                    <a:pt x="539" y="1682"/>
                  </a:lnTo>
                  <a:lnTo>
                    <a:pt x="528" y="1640"/>
                  </a:lnTo>
                  <a:lnTo>
                    <a:pt x="517" y="1588"/>
                  </a:lnTo>
                  <a:lnTo>
                    <a:pt x="510" y="1535"/>
                  </a:lnTo>
                  <a:lnTo>
                    <a:pt x="503" y="1483"/>
                  </a:lnTo>
                  <a:lnTo>
                    <a:pt x="499" y="1439"/>
                  </a:lnTo>
                  <a:lnTo>
                    <a:pt x="497" y="1408"/>
                  </a:lnTo>
                  <a:lnTo>
                    <a:pt x="496" y="1397"/>
                  </a:lnTo>
                  <a:lnTo>
                    <a:pt x="496" y="1279"/>
                  </a:lnTo>
                  <a:lnTo>
                    <a:pt x="507" y="1063"/>
                  </a:lnTo>
                  <a:lnTo>
                    <a:pt x="520" y="854"/>
                  </a:lnTo>
                  <a:lnTo>
                    <a:pt x="526" y="760"/>
                  </a:lnTo>
                  <a:lnTo>
                    <a:pt x="516" y="753"/>
                  </a:lnTo>
                  <a:lnTo>
                    <a:pt x="504" y="747"/>
                  </a:lnTo>
                  <a:lnTo>
                    <a:pt x="493" y="742"/>
                  </a:lnTo>
                  <a:lnTo>
                    <a:pt x="481" y="739"/>
                  </a:lnTo>
                  <a:lnTo>
                    <a:pt x="468" y="735"/>
                  </a:lnTo>
                  <a:lnTo>
                    <a:pt x="456" y="732"/>
                  </a:lnTo>
                  <a:lnTo>
                    <a:pt x="444" y="729"/>
                  </a:lnTo>
                  <a:lnTo>
                    <a:pt x="431" y="726"/>
                  </a:lnTo>
                  <a:lnTo>
                    <a:pt x="420" y="711"/>
                  </a:lnTo>
                  <a:lnTo>
                    <a:pt x="432" y="707"/>
                  </a:lnTo>
                  <a:lnTo>
                    <a:pt x="445" y="704"/>
                  </a:lnTo>
                  <a:lnTo>
                    <a:pt x="460" y="704"/>
                  </a:lnTo>
                  <a:lnTo>
                    <a:pt x="474" y="707"/>
                  </a:lnTo>
                  <a:lnTo>
                    <a:pt x="489" y="711"/>
                  </a:lnTo>
                  <a:lnTo>
                    <a:pt x="502" y="716"/>
                  </a:lnTo>
                  <a:lnTo>
                    <a:pt x="515" y="722"/>
                  </a:lnTo>
                  <a:lnTo>
                    <a:pt x="528" y="727"/>
                  </a:lnTo>
                  <a:lnTo>
                    <a:pt x="532" y="654"/>
                  </a:lnTo>
                  <a:lnTo>
                    <a:pt x="523" y="641"/>
                  </a:lnTo>
                  <a:lnTo>
                    <a:pt x="513" y="629"/>
                  </a:lnTo>
                  <a:lnTo>
                    <a:pt x="502" y="621"/>
                  </a:lnTo>
                  <a:lnTo>
                    <a:pt x="490" y="614"/>
                  </a:lnTo>
                  <a:lnTo>
                    <a:pt x="477" y="608"/>
                  </a:lnTo>
                  <a:lnTo>
                    <a:pt x="464" y="603"/>
                  </a:lnTo>
                  <a:lnTo>
                    <a:pt x="451" y="599"/>
                  </a:lnTo>
                  <a:lnTo>
                    <a:pt x="440" y="595"/>
                  </a:lnTo>
                  <a:lnTo>
                    <a:pt x="447" y="589"/>
                  </a:lnTo>
                  <a:lnTo>
                    <a:pt x="456" y="586"/>
                  </a:lnTo>
                  <a:lnTo>
                    <a:pt x="466" y="583"/>
                  </a:lnTo>
                  <a:lnTo>
                    <a:pt x="474" y="583"/>
                  </a:lnTo>
                  <a:lnTo>
                    <a:pt x="484" y="586"/>
                  </a:lnTo>
                  <a:lnTo>
                    <a:pt x="494" y="589"/>
                  </a:lnTo>
                  <a:lnTo>
                    <a:pt x="504" y="593"/>
                  </a:lnTo>
                  <a:lnTo>
                    <a:pt x="515" y="598"/>
                  </a:lnTo>
                  <a:lnTo>
                    <a:pt x="523" y="602"/>
                  </a:lnTo>
                  <a:lnTo>
                    <a:pt x="532" y="606"/>
                  </a:lnTo>
                  <a:lnTo>
                    <a:pt x="536" y="609"/>
                  </a:lnTo>
                  <a:lnTo>
                    <a:pt x="539" y="612"/>
                  </a:lnTo>
                  <a:lnTo>
                    <a:pt x="548" y="575"/>
                  </a:lnTo>
                  <a:lnTo>
                    <a:pt x="559" y="530"/>
                  </a:lnTo>
                  <a:lnTo>
                    <a:pt x="571" y="484"/>
                  </a:lnTo>
                  <a:lnTo>
                    <a:pt x="584" y="438"/>
                  </a:lnTo>
                  <a:lnTo>
                    <a:pt x="594" y="396"/>
                  </a:lnTo>
                  <a:lnTo>
                    <a:pt x="602" y="360"/>
                  </a:lnTo>
                  <a:lnTo>
                    <a:pt x="608" y="336"/>
                  </a:lnTo>
                  <a:lnTo>
                    <a:pt x="610" y="326"/>
                  </a:lnTo>
                  <a:lnTo>
                    <a:pt x="604" y="298"/>
                  </a:lnTo>
                  <a:lnTo>
                    <a:pt x="588" y="268"/>
                  </a:lnTo>
                  <a:lnTo>
                    <a:pt x="565" y="235"/>
                  </a:lnTo>
                  <a:lnTo>
                    <a:pt x="538" y="202"/>
                  </a:lnTo>
                  <a:lnTo>
                    <a:pt x="509" y="170"/>
                  </a:lnTo>
                  <a:lnTo>
                    <a:pt x="480" y="144"/>
                  </a:lnTo>
                  <a:lnTo>
                    <a:pt x="456" y="124"/>
                  </a:lnTo>
                  <a:lnTo>
                    <a:pt x="438" y="114"/>
                  </a:lnTo>
                  <a:lnTo>
                    <a:pt x="418" y="101"/>
                  </a:lnTo>
                  <a:lnTo>
                    <a:pt x="398" y="89"/>
                  </a:lnTo>
                  <a:lnTo>
                    <a:pt x="376" y="79"/>
                  </a:lnTo>
                  <a:lnTo>
                    <a:pt x="355" y="71"/>
                  </a:lnTo>
                  <a:lnTo>
                    <a:pt x="332" y="62"/>
                  </a:lnTo>
                  <a:lnTo>
                    <a:pt x="309" y="55"/>
                  </a:lnTo>
                  <a:lnTo>
                    <a:pt x="286" y="48"/>
                  </a:lnTo>
                  <a:lnTo>
                    <a:pt x="261" y="42"/>
                  </a:lnTo>
                  <a:lnTo>
                    <a:pt x="274" y="128"/>
                  </a:lnTo>
                  <a:lnTo>
                    <a:pt x="277" y="229"/>
                  </a:lnTo>
                  <a:lnTo>
                    <a:pt x="275" y="313"/>
                  </a:lnTo>
                  <a:lnTo>
                    <a:pt x="274" y="347"/>
                  </a:lnTo>
                  <a:lnTo>
                    <a:pt x="265" y="461"/>
                  </a:lnTo>
                  <a:lnTo>
                    <a:pt x="281" y="462"/>
                  </a:lnTo>
                  <a:lnTo>
                    <a:pt x="296" y="467"/>
                  </a:lnTo>
                  <a:lnTo>
                    <a:pt x="310" y="471"/>
                  </a:lnTo>
                  <a:lnTo>
                    <a:pt x="324" y="477"/>
                  </a:lnTo>
                  <a:lnTo>
                    <a:pt x="339" y="484"/>
                  </a:lnTo>
                  <a:lnTo>
                    <a:pt x="353" y="491"/>
                  </a:lnTo>
                  <a:lnTo>
                    <a:pt x="366" y="498"/>
                  </a:lnTo>
                  <a:lnTo>
                    <a:pt x="379" y="507"/>
                  </a:lnTo>
                  <a:lnTo>
                    <a:pt x="383" y="484"/>
                  </a:lnTo>
                  <a:lnTo>
                    <a:pt x="386" y="461"/>
                  </a:lnTo>
                  <a:lnTo>
                    <a:pt x="389" y="438"/>
                  </a:lnTo>
                  <a:lnTo>
                    <a:pt x="394" y="415"/>
                  </a:lnTo>
                  <a:lnTo>
                    <a:pt x="399" y="393"/>
                  </a:lnTo>
                  <a:lnTo>
                    <a:pt x="411" y="375"/>
                  </a:lnTo>
                  <a:lnTo>
                    <a:pt x="425" y="359"/>
                  </a:lnTo>
                  <a:lnTo>
                    <a:pt x="445" y="347"/>
                  </a:lnTo>
                  <a:lnTo>
                    <a:pt x="456" y="350"/>
                  </a:lnTo>
                  <a:lnTo>
                    <a:pt x="463" y="357"/>
                  </a:lnTo>
                  <a:lnTo>
                    <a:pt x="468" y="366"/>
                  </a:lnTo>
                  <a:lnTo>
                    <a:pt x="474" y="375"/>
                  </a:lnTo>
                  <a:lnTo>
                    <a:pt x="476" y="380"/>
                  </a:lnTo>
                  <a:lnTo>
                    <a:pt x="476" y="386"/>
                  </a:lnTo>
                  <a:lnTo>
                    <a:pt x="474" y="392"/>
                  </a:lnTo>
                  <a:lnTo>
                    <a:pt x="471" y="398"/>
                  </a:lnTo>
                  <a:lnTo>
                    <a:pt x="464" y="393"/>
                  </a:lnTo>
                  <a:lnTo>
                    <a:pt x="461" y="386"/>
                  </a:lnTo>
                  <a:lnTo>
                    <a:pt x="460" y="379"/>
                  </a:lnTo>
                  <a:lnTo>
                    <a:pt x="456" y="373"/>
                  </a:lnTo>
                  <a:lnTo>
                    <a:pt x="441" y="372"/>
                  </a:lnTo>
                  <a:lnTo>
                    <a:pt x="432" y="388"/>
                  </a:lnTo>
                  <a:lnTo>
                    <a:pt x="427" y="411"/>
                  </a:lnTo>
                  <a:lnTo>
                    <a:pt x="422" y="431"/>
                  </a:lnTo>
                  <a:lnTo>
                    <a:pt x="405" y="593"/>
                  </a:lnTo>
                  <a:lnTo>
                    <a:pt x="401" y="619"/>
                  </a:lnTo>
                  <a:lnTo>
                    <a:pt x="391" y="687"/>
                  </a:lnTo>
                  <a:lnTo>
                    <a:pt x="378" y="786"/>
                  </a:lnTo>
                  <a:lnTo>
                    <a:pt x="362" y="906"/>
                  </a:lnTo>
                  <a:lnTo>
                    <a:pt x="345" y="1033"/>
                  </a:lnTo>
                  <a:lnTo>
                    <a:pt x="332" y="1155"/>
                  </a:lnTo>
                  <a:lnTo>
                    <a:pt x="322" y="1263"/>
                  </a:lnTo>
                  <a:lnTo>
                    <a:pt x="317" y="1342"/>
                  </a:lnTo>
                  <a:lnTo>
                    <a:pt x="303" y="1300"/>
                  </a:lnTo>
                  <a:lnTo>
                    <a:pt x="294" y="1270"/>
                  </a:lnTo>
                  <a:lnTo>
                    <a:pt x="288" y="1250"/>
                  </a:lnTo>
                  <a:lnTo>
                    <a:pt x="287" y="1243"/>
                  </a:lnTo>
                  <a:lnTo>
                    <a:pt x="307" y="1080"/>
                  </a:lnTo>
                  <a:lnTo>
                    <a:pt x="371" y="550"/>
                  </a:lnTo>
                  <a:lnTo>
                    <a:pt x="365" y="540"/>
                  </a:lnTo>
                  <a:lnTo>
                    <a:pt x="355" y="532"/>
                  </a:lnTo>
                  <a:lnTo>
                    <a:pt x="340" y="523"/>
                  </a:lnTo>
                  <a:lnTo>
                    <a:pt x="326" y="514"/>
                  </a:lnTo>
                  <a:lnTo>
                    <a:pt x="310" y="507"/>
                  </a:lnTo>
                  <a:lnTo>
                    <a:pt x="294" y="501"/>
                  </a:lnTo>
                  <a:lnTo>
                    <a:pt x="280" y="496"/>
                  </a:lnTo>
                  <a:lnTo>
                    <a:pt x="268" y="491"/>
                  </a:lnTo>
                  <a:lnTo>
                    <a:pt x="252" y="593"/>
                  </a:lnTo>
                  <a:lnTo>
                    <a:pt x="264" y="598"/>
                  </a:lnTo>
                  <a:lnTo>
                    <a:pt x="275" y="602"/>
                  </a:lnTo>
                  <a:lnTo>
                    <a:pt x="287" y="606"/>
                  </a:lnTo>
                  <a:lnTo>
                    <a:pt x="299" y="611"/>
                  </a:lnTo>
                  <a:lnTo>
                    <a:pt x="310" y="615"/>
                  </a:lnTo>
                  <a:lnTo>
                    <a:pt x="322" y="619"/>
                  </a:lnTo>
                  <a:lnTo>
                    <a:pt x="332" y="625"/>
                  </a:lnTo>
                  <a:lnTo>
                    <a:pt x="343" y="629"/>
                  </a:lnTo>
                  <a:lnTo>
                    <a:pt x="346" y="634"/>
                  </a:lnTo>
                  <a:lnTo>
                    <a:pt x="347" y="638"/>
                  </a:lnTo>
                  <a:lnTo>
                    <a:pt x="347" y="642"/>
                  </a:lnTo>
                  <a:lnTo>
                    <a:pt x="346" y="645"/>
                  </a:lnTo>
                  <a:lnTo>
                    <a:pt x="333" y="642"/>
                  </a:lnTo>
                  <a:lnTo>
                    <a:pt x="320" y="639"/>
                  </a:lnTo>
                  <a:lnTo>
                    <a:pt x="309" y="635"/>
                  </a:lnTo>
                  <a:lnTo>
                    <a:pt x="297" y="632"/>
                  </a:lnTo>
                  <a:lnTo>
                    <a:pt x="284" y="629"/>
                  </a:lnTo>
                  <a:lnTo>
                    <a:pt x="273" y="627"/>
                  </a:lnTo>
                  <a:lnTo>
                    <a:pt x="261" y="625"/>
                  </a:lnTo>
                  <a:lnTo>
                    <a:pt x="248" y="622"/>
                  </a:lnTo>
                  <a:lnTo>
                    <a:pt x="238" y="668"/>
                  </a:lnTo>
                  <a:lnTo>
                    <a:pt x="216" y="753"/>
                  </a:lnTo>
                  <a:lnTo>
                    <a:pt x="189" y="866"/>
                  </a:lnTo>
                  <a:lnTo>
                    <a:pt x="159" y="991"/>
                  </a:lnTo>
                  <a:lnTo>
                    <a:pt x="127" y="1119"/>
                  </a:lnTo>
                  <a:lnTo>
                    <a:pt x="98" y="1236"/>
                  </a:lnTo>
                  <a:lnTo>
                    <a:pt x="75" y="1328"/>
                  </a:lnTo>
                  <a:lnTo>
                    <a:pt x="62" y="1384"/>
                  </a:lnTo>
                  <a:lnTo>
                    <a:pt x="55" y="1382"/>
                  </a:lnTo>
                  <a:lnTo>
                    <a:pt x="49" y="1380"/>
                  </a:lnTo>
                  <a:lnTo>
                    <a:pt x="44" y="1377"/>
                  </a:lnTo>
                  <a:lnTo>
                    <a:pt x="38" y="1374"/>
                  </a:lnTo>
                  <a:lnTo>
                    <a:pt x="32" y="1370"/>
                  </a:lnTo>
                  <a:lnTo>
                    <a:pt x="26" y="1365"/>
                  </a:lnTo>
                  <a:lnTo>
                    <a:pt x="21" y="1361"/>
                  </a:lnTo>
                  <a:lnTo>
                    <a:pt x="16" y="1357"/>
                  </a:lnTo>
                  <a:lnTo>
                    <a:pt x="185" y="706"/>
                  </a:lnTo>
                  <a:lnTo>
                    <a:pt x="209" y="552"/>
                  </a:lnTo>
                  <a:lnTo>
                    <a:pt x="211" y="539"/>
                  </a:lnTo>
                  <a:lnTo>
                    <a:pt x="215" y="501"/>
                  </a:lnTo>
                  <a:lnTo>
                    <a:pt x="221" y="448"/>
                  </a:lnTo>
                  <a:lnTo>
                    <a:pt x="227" y="383"/>
                  </a:lnTo>
                  <a:lnTo>
                    <a:pt x="231" y="313"/>
                  </a:lnTo>
                  <a:lnTo>
                    <a:pt x="232" y="242"/>
                  </a:lnTo>
                  <a:lnTo>
                    <a:pt x="228" y="179"/>
                  </a:lnTo>
                  <a:lnTo>
                    <a:pt x="218" y="128"/>
                  </a:lnTo>
                  <a:lnTo>
                    <a:pt x="211" y="123"/>
                  </a:lnTo>
                  <a:lnTo>
                    <a:pt x="205" y="115"/>
                  </a:lnTo>
                  <a:lnTo>
                    <a:pt x="196" y="110"/>
                  </a:lnTo>
                  <a:lnTo>
                    <a:pt x="189" y="104"/>
                  </a:lnTo>
                  <a:lnTo>
                    <a:pt x="182" y="98"/>
                  </a:lnTo>
                  <a:lnTo>
                    <a:pt x="175" y="94"/>
                  </a:lnTo>
                  <a:lnTo>
                    <a:pt x="166" y="88"/>
                  </a:lnTo>
                  <a:lnTo>
                    <a:pt x="159" y="82"/>
                  </a:lnTo>
                  <a:lnTo>
                    <a:pt x="157" y="143"/>
                  </a:lnTo>
                  <a:lnTo>
                    <a:pt x="150" y="203"/>
                  </a:lnTo>
                  <a:lnTo>
                    <a:pt x="140" y="264"/>
                  </a:lnTo>
                  <a:lnTo>
                    <a:pt x="129" y="323"/>
                  </a:lnTo>
                  <a:lnTo>
                    <a:pt x="88" y="487"/>
                  </a:lnTo>
                  <a:lnTo>
                    <a:pt x="72" y="543"/>
                  </a:lnTo>
                  <a:lnTo>
                    <a:pt x="80" y="547"/>
                  </a:lnTo>
                  <a:lnTo>
                    <a:pt x="91" y="556"/>
                  </a:lnTo>
                  <a:lnTo>
                    <a:pt x="107" y="565"/>
                  </a:lnTo>
                  <a:lnTo>
                    <a:pt x="124" y="576"/>
                  </a:lnTo>
                  <a:lnTo>
                    <a:pt x="140" y="589"/>
                  </a:lnTo>
                  <a:lnTo>
                    <a:pt x="155" y="601"/>
                  </a:lnTo>
                  <a:lnTo>
                    <a:pt x="165" y="614"/>
                  </a:lnTo>
                  <a:lnTo>
                    <a:pt x="170" y="625"/>
                  </a:lnTo>
                  <a:lnTo>
                    <a:pt x="166" y="624"/>
                  </a:lnTo>
                  <a:lnTo>
                    <a:pt x="153" y="618"/>
                  </a:lnTo>
                  <a:lnTo>
                    <a:pt x="134" y="611"/>
                  </a:lnTo>
                  <a:lnTo>
                    <a:pt x="111" y="603"/>
                  </a:lnTo>
                  <a:lnTo>
                    <a:pt x="85" y="595"/>
                  </a:lnTo>
                  <a:lnTo>
                    <a:pt x="59" y="589"/>
                  </a:lnTo>
                  <a:lnTo>
                    <a:pt x="34" y="585"/>
                  </a:lnTo>
                  <a:lnTo>
                    <a:pt x="11" y="583"/>
                  </a:lnTo>
                  <a:lnTo>
                    <a:pt x="0" y="520"/>
                  </a:lnTo>
                  <a:lnTo>
                    <a:pt x="3" y="400"/>
                  </a:lnTo>
                  <a:lnTo>
                    <a:pt x="12" y="278"/>
                  </a:lnTo>
                  <a:lnTo>
                    <a:pt x="25" y="209"/>
                  </a:lnTo>
                  <a:lnTo>
                    <a:pt x="29" y="209"/>
                  </a:lnTo>
                  <a:lnTo>
                    <a:pt x="29" y="275"/>
                  </a:lnTo>
                  <a:lnTo>
                    <a:pt x="25" y="341"/>
                  </a:lnTo>
                  <a:lnTo>
                    <a:pt x="26" y="406"/>
                  </a:lnTo>
                  <a:lnTo>
                    <a:pt x="39" y="467"/>
                  </a:lnTo>
                  <a:lnTo>
                    <a:pt x="49" y="444"/>
                  </a:lnTo>
                  <a:lnTo>
                    <a:pt x="57" y="419"/>
                  </a:lnTo>
                  <a:lnTo>
                    <a:pt x="65" y="395"/>
                  </a:lnTo>
                  <a:lnTo>
                    <a:pt x="71" y="370"/>
                  </a:lnTo>
                  <a:lnTo>
                    <a:pt x="78" y="344"/>
                  </a:lnTo>
                  <a:lnTo>
                    <a:pt x="84" y="320"/>
                  </a:lnTo>
                  <a:lnTo>
                    <a:pt x="91" y="294"/>
                  </a:lnTo>
                  <a:lnTo>
                    <a:pt x="98" y="269"/>
                  </a:lnTo>
                  <a:lnTo>
                    <a:pt x="120" y="104"/>
                  </a:lnTo>
                  <a:lnTo>
                    <a:pt x="124" y="16"/>
                  </a:lnTo>
                  <a:lnTo>
                    <a:pt x="130" y="15"/>
                  </a:lnTo>
                  <a:lnTo>
                    <a:pt x="137" y="15"/>
                  </a:lnTo>
                  <a:lnTo>
                    <a:pt x="146" y="19"/>
                  </a:lnTo>
                  <a:lnTo>
                    <a:pt x="156" y="25"/>
                  </a:lnTo>
                  <a:lnTo>
                    <a:pt x="166" y="30"/>
                  </a:lnTo>
                  <a:lnTo>
                    <a:pt x="175" y="38"/>
                  </a:lnTo>
                  <a:lnTo>
                    <a:pt x="182" y="45"/>
                  </a:lnTo>
                  <a:lnTo>
                    <a:pt x="188" y="52"/>
                  </a:lnTo>
                  <a:lnTo>
                    <a:pt x="201" y="0"/>
                  </a:lnTo>
                  <a:lnTo>
                    <a:pt x="203" y="0"/>
                  </a:lnTo>
                  <a:lnTo>
                    <a:pt x="211" y="0"/>
                  </a:lnTo>
                  <a:lnTo>
                    <a:pt x="219" y="0"/>
                  </a:lnTo>
                  <a:lnTo>
                    <a:pt x="231" y="0"/>
                  </a:lnTo>
                  <a:lnTo>
                    <a:pt x="242" y="2"/>
                  </a:lnTo>
                  <a:lnTo>
                    <a:pt x="254" y="2"/>
                  </a:lnTo>
                  <a:lnTo>
                    <a:pt x="264" y="3"/>
                  </a:lnTo>
                  <a:lnTo>
                    <a:pt x="271" y="5"/>
                  </a:lnTo>
                  <a:lnTo>
                    <a:pt x="290" y="9"/>
                  </a:lnTo>
                  <a:lnTo>
                    <a:pt x="307" y="13"/>
                  </a:lnTo>
                  <a:lnTo>
                    <a:pt x="324" y="19"/>
                  </a:lnTo>
                  <a:lnTo>
                    <a:pt x="343" y="25"/>
                  </a:lnTo>
                  <a:lnTo>
                    <a:pt x="359" y="30"/>
                  </a:lnTo>
                  <a:lnTo>
                    <a:pt x="376" y="38"/>
                  </a:lnTo>
                  <a:lnTo>
                    <a:pt x="394" y="45"/>
                  </a:lnTo>
                  <a:lnTo>
                    <a:pt x="409" y="53"/>
                  </a:lnTo>
                  <a:lnTo>
                    <a:pt x="432" y="66"/>
                  </a:lnTo>
                  <a:lnTo>
                    <a:pt x="454" y="79"/>
                  </a:lnTo>
                  <a:lnTo>
                    <a:pt x="476" y="95"/>
                  </a:lnTo>
                  <a:lnTo>
                    <a:pt x="497" y="111"/>
                  </a:lnTo>
                  <a:lnTo>
                    <a:pt x="517" y="128"/>
                  </a:lnTo>
                  <a:lnTo>
                    <a:pt x="538" y="146"/>
                  </a:lnTo>
                  <a:lnTo>
                    <a:pt x="556" y="163"/>
                  </a:lnTo>
                  <a:lnTo>
                    <a:pt x="575" y="180"/>
                  </a:lnTo>
                  <a:lnTo>
                    <a:pt x="591" y="199"/>
                  </a:lnTo>
                  <a:lnTo>
                    <a:pt x="607" y="215"/>
                  </a:lnTo>
                  <a:lnTo>
                    <a:pt x="621" y="232"/>
                  </a:lnTo>
                  <a:lnTo>
                    <a:pt x="633" y="246"/>
                  </a:lnTo>
                  <a:lnTo>
                    <a:pt x="644" y="261"/>
                  </a:lnTo>
                  <a:lnTo>
                    <a:pt x="653" y="274"/>
                  </a:lnTo>
                  <a:lnTo>
                    <a:pt x="660" y="285"/>
                  </a:lnTo>
                  <a:lnTo>
                    <a:pt x="664" y="294"/>
                  </a:lnTo>
                  <a:lnTo>
                    <a:pt x="670" y="310"/>
                  </a:lnTo>
                  <a:lnTo>
                    <a:pt x="672" y="326"/>
                  </a:lnTo>
                  <a:lnTo>
                    <a:pt x="670" y="343"/>
                  </a:lnTo>
                  <a:lnTo>
                    <a:pt x="664" y="362"/>
                  </a:lnTo>
                  <a:lnTo>
                    <a:pt x="653" y="393"/>
                  </a:lnTo>
                  <a:lnTo>
                    <a:pt x="638" y="429"/>
                  </a:lnTo>
                  <a:lnTo>
                    <a:pt x="625" y="468"/>
                  </a:lnTo>
                  <a:lnTo>
                    <a:pt x="611" y="507"/>
                  </a:lnTo>
                  <a:lnTo>
                    <a:pt x="598" y="544"/>
                  </a:lnTo>
                  <a:lnTo>
                    <a:pt x="588" y="579"/>
                  </a:lnTo>
                  <a:lnTo>
                    <a:pt x="581" y="609"/>
                  </a:lnTo>
                  <a:lnTo>
                    <a:pt x="576" y="632"/>
                  </a:lnTo>
                  <a:lnTo>
                    <a:pt x="536" y="1418"/>
                  </a:lnTo>
                  <a:lnTo>
                    <a:pt x="536" y="1456"/>
                  </a:lnTo>
                  <a:lnTo>
                    <a:pt x="539" y="1493"/>
                  </a:lnTo>
                  <a:lnTo>
                    <a:pt x="545" y="1531"/>
                  </a:lnTo>
                  <a:lnTo>
                    <a:pt x="552" y="1568"/>
                  </a:lnTo>
                  <a:lnTo>
                    <a:pt x="561" y="1604"/>
                  </a:lnTo>
                  <a:lnTo>
                    <a:pt x="572" y="1640"/>
                  </a:lnTo>
                  <a:lnTo>
                    <a:pt x="584" y="1675"/>
                  </a:lnTo>
                  <a:lnTo>
                    <a:pt x="595" y="1709"/>
                  </a:lnTo>
                  <a:lnTo>
                    <a:pt x="552" y="17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6" name="Freeform 402"/>
            <p:cNvSpPr>
              <a:spLocks/>
            </p:cNvSpPr>
            <p:nvPr/>
          </p:nvSpPr>
          <p:spPr bwMode="auto">
            <a:xfrm>
              <a:off x="1682" y="1551"/>
              <a:ext cx="459" cy="1204"/>
            </a:xfrm>
            <a:custGeom>
              <a:avLst/>
              <a:gdLst>
                <a:gd name="T0" fmla="*/ 20 w 459"/>
                <a:gd name="T1" fmla="*/ 6 h 1204"/>
                <a:gd name="T2" fmla="*/ 42 w 459"/>
                <a:gd name="T3" fmla="*/ 46 h 1204"/>
                <a:gd name="T4" fmla="*/ 73 w 459"/>
                <a:gd name="T5" fmla="*/ 118 h 1204"/>
                <a:gd name="T6" fmla="*/ 107 w 459"/>
                <a:gd name="T7" fmla="*/ 206 h 1204"/>
                <a:gd name="T8" fmla="*/ 137 w 459"/>
                <a:gd name="T9" fmla="*/ 252 h 1204"/>
                <a:gd name="T10" fmla="*/ 170 w 459"/>
                <a:gd name="T11" fmla="*/ 247 h 1204"/>
                <a:gd name="T12" fmla="*/ 206 w 459"/>
                <a:gd name="T13" fmla="*/ 243 h 1204"/>
                <a:gd name="T14" fmla="*/ 240 w 459"/>
                <a:gd name="T15" fmla="*/ 239 h 1204"/>
                <a:gd name="T16" fmla="*/ 276 w 459"/>
                <a:gd name="T17" fmla="*/ 235 h 1204"/>
                <a:gd name="T18" fmla="*/ 311 w 459"/>
                <a:gd name="T19" fmla="*/ 233 h 1204"/>
                <a:gd name="T20" fmla="*/ 347 w 459"/>
                <a:gd name="T21" fmla="*/ 232 h 1204"/>
                <a:gd name="T22" fmla="*/ 383 w 459"/>
                <a:gd name="T23" fmla="*/ 233 h 1204"/>
                <a:gd name="T24" fmla="*/ 405 w 459"/>
                <a:gd name="T25" fmla="*/ 239 h 1204"/>
                <a:gd name="T26" fmla="*/ 408 w 459"/>
                <a:gd name="T27" fmla="*/ 252 h 1204"/>
                <a:gd name="T28" fmla="*/ 405 w 459"/>
                <a:gd name="T29" fmla="*/ 259 h 1204"/>
                <a:gd name="T30" fmla="*/ 392 w 459"/>
                <a:gd name="T31" fmla="*/ 258 h 1204"/>
                <a:gd name="T32" fmla="*/ 367 w 459"/>
                <a:gd name="T33" fmla="*/ 258 h 1204"/>
                <a:gd name="T34" fmla="*/ 334 w 459"/>
                <a:gd name="T35" fmla="*/ 258 h 1204"/>
                <a:gd name="T36" fmla="*/ 295 w 459"/>
                <a:gd name="T37" fmla="*/ 259 h 1204"/>
                <a:gd name="T38" fmla="*/ 251 w 459"/>
                <a:gd name="T39" fmla="*/ 263 h 1204"/>
                <a:gd name="T40" fmla="*/ 204 w 459"/>
                <a:gd name="T41" fmla="*/ 271 h 1204"/>
                <a:gd name="T42" fmla="*/ 158 w 459"/>
                <a:gd name="T43" fmla="*/ 283 h 1204"/>
                <a:gd name="T44" fmla="*/ 141 w 459"/>
                <a:gd name="T45" fmla="*/ 318 h 1204"/>
                <a:gd name="T46" fmla="*/ 181 w 459"/>
                <a:gd name="T47" fmla="*/ 459 h 1204"/>
                <a:gd name="T48" fmla="*/ 235 w 459"/>
                <a:gd name="T49" fmla="*/ 643 h 1204"/>
                <a:gd name="T50" fmla="*/ 276 w 459"/>
                <a:gd name="T51" fmla="*/ 785 h 1204"/>
                <a:gd name="T52" fmla="*/ 387 w 459"/>
                <a:gd name="T53" fmla="*/ 412 h 1204"/>
                <a:gd name="T54" fmla="*/ 361 w 459"/>
                <a:gd name="T55" fmla="*/ 406 h 1204"/>
                <a:gd name="T56" fmla="*/ 327 w 459"/>
                <a:gd name="T57" fmla="*/ 402 h 1204"/>
                <a:gd name="T58" fmla="*/ 274 w 459"/>
                <a:gd name="T59" fmla="*/ 403 h 1204"/>
                <a:gd name="T60" fmla="*/ 196 w 459"/>
                <a:gd name="T61" fmla="*/ 415 h 1204"/>
                <a:gd name="T62" fmla="*/ 181 w 459"/>
                <a:gd name="T63" fmla="*/ 400 h 1204"/>
                <a:gd name="T64" fmla="*/ 179 w 459"/>
                <a:gd name="T65" fmla="*/ 390 h 1204"/>
                <a:gd name="T66" fmla="*/ 227 w 459"/>
                <a:gd name="T67" fmla="*/ 380 h 1204"/>
                <a:gd name="T68" fmla="*/ 285 w 459"/>
                <a:gd name="T69" fmla="*/ 376 h 1204"/>
                <a:gd name="T70" fmla="*/ 344 w 459"/>
                <a:gd name="T71" fmla="*/ 376 h 1204"/>
                <a:gd name="T72" fmla="*/ 395 w 459"/>
                <a:gd name="T73" fmla="*/ 379 h 1204"/>
                <a:gd name="T74" fmla="*/ 408 w 459"/>
                <a:gd name="T75" fmla="*/ 334 h 1204"/>
                <a:gd name="T76" fmla="*/ 420 w 459"/>
                <a:gd name="T77" fmla="*/ 289 h 1204"/>
                <a:gd name="T78" fmla="*/ 431 w 459"/>
                <a:gd name="T79" fmla="*/ 243 h 1204"/>
                <a:gd name="T80" fmla="*/ 441 w 459"/>
                <a:gd name="T81" fmla="*/ 197 h 1204"/>
                <a:gd name="T82" fmla="*/ 456 w 459"/>
                <a:gd name="T83" fmla="*/ 201 h 1204"/>
                <a:gd name="T84" fmla="*/ 459 w 459"/>
                <a:gd name="T85" fmla="*/ 220 h 1204"/>
                <a:gd name="T86" fmla="*/ 372 w 459"/>
                <a:gd name="T87" fmla="*/ 1186 h 1204"/>
                <a:gd name="T88" fmla="*/ 364 w 459"/>
                <a:gd name="T89" fmla="*/ 1193 h 1204"/>
                <a:gd name="T90" fmla="*/ 346 w 459"/>
                <a:gd name="T91" fmla="*/ 1199 h 1204"/>
                <a:gd name="T92" fmla="*/ 324 w 459"/>
                <a:gd name="T93" fmla="*/ 1202 h 1204"/>
                <a:gd name="T94" fmla="*/ 314 w 459"/>
                <a:gd name="T95" fmla="*/ 1204 h 1204"/>
                <a:gd name="T96" fmla="*/ 216 w 459"/>
                <a:gd name="T97" fmla="*/ 708 h 1204"/>
                <a:gd name="T98" fmla="*/ 193 w 459"/>
                <a:gd name="T99" fmla="*/ 615 h 1204"/>
                <a:gd name="T100" fmla="*/ 137 w 459"/>
                <a:gd name="T101" fmla="*/ 402 h 1204"/>
                <a:gd name="T102" fmla="*/ 65 w 459"/>
                <a:gd name="T103" fmla="*/ 167 h 1204"/>
                <a:gd name="T104" fmla="*/ 0 w 459"/>
                <a:gd name="T105" fmla="*/ 8 h 1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9" h="1204">
                  <a:moveTo>
                    <a:pt x="17" y="0"/>
                  </a:moveTo>
                  <a:lnTo>
                    <a:pt x="20" y="6"/>
                  </a:lnTo>
                  <a:lnTo>
                    <a:pt x="29" y="21"/>
                  </a:lnTo>
                  <a:lnTo>
                    <a:pt x="42" y="46"/>
                  </a:lnTo>
                  <a:lnTo>
                    <a:pt x="56" y="79"/>
                  </a:lnTo>
                  <a:lnTo>
                    <a:pt x="73" y="118"/>
                  </a:lnTo>
                  <a:lnTo>
                    <a:pt x="91" y="160"/>
                  </a:lnTo>
                  <a:lnTo>
                    <a:pt x="107" y="206"/>
                  </a:lnTo>
                  <a:lnTo>
                    <a:pt x="119" y="253"/>
                  </a:lnTo>
                  <a:lnTo>
                    <a:pt x="137" y="252"/>
                  </a:lnTo>
                  <a:lnTo>
                    <a:pt x="154" y="249"/>
                  </a:lnTo>
                  <a:lnTo>
                    <a:pt x="170" y="247"/>
                  </a:lnTo>
                  <a:lnTo>
                    <a:pt x="187" y="245"/>
                  </a:lnTo>
                  <a:lnTo>
                    <a:pt x="206" y="243"/>
                  </a:lnTo>
                  <a:lnTo>
                    <a:pt x="223" y="240"/>
                  </a:lnTo>
                  <a:lnTo>
                    <a:pt x="240" y="239"/>
                  </a:lnTo>
                  <a:lnTo>
                    <a:pt x="258" y="237"/>
                  </a:lnTo>
                  <a:lnTo>
                    <a:pt x="276" y="235"/>
                  </a:lnTo>
                  <a:lnTo>
                    <a:pt x="294" y="233"/>
                  </a:lnTo>
                  <a:lnTo>
                    <a:pt x="311" y="233"/>
                  </a:lnTo>
                  <a:lnTo>
                    <a:pt x="330" y="232"/>
                  </a:lnTo>
                  <a:lnTo>
                    <a:pt x="347" y="232"/>
                  </a:lnTo>
                  <a:lnTo>
                    <a:pt x="366" y="232"/>
                  </a:lnTo>
                  <a:lnTo>
                    <a:pt x="383" y="233"/>
                  </a:lnTo>
                  <a:lnTo>
                    <a:pt x="400" y="235"/>
                  </a:lnTo>
                  <a:lnTo>
                    <a:pt x="405" y="239"/>
                  </a:lnTo>
                  <a:lnTo>
                    <a:pt x="406" y="245"/>
                  </a:lnTo>
                  <a:lnTo>
                    <a:pt x="408" y="252"/>
                  </a:lnTo>
                  <a:lnTo>
                    <a:pt x="406" y="259"/>
                  </a:lnTo>
                  <a:lnTo>
                    <a:pt x="405" y="259"/>
                  </a:lnTo>
                  <a:lnTo>
                    <a:pt x="399" y="259"/>
                  </a:lnTo>
                  <a:lnTo>
                    <a:pt x="392" y="258"/>
                  </a:lnTo>
                  <a:lnTo>
                    <a:pt x="380" y="258"/>
                  </a:lnTo>
                  <a:lnTo>
                    <a:pt x="367" y="258"/>
                  </a:lnTo>
                  <a:lnTo>
                    <a:pt x="351" y="258"/>
                  </a:lnTo>
                  <a:lnTo>
                    <a:pt x="334" y="258"/>
                  </a:lnTo>
                  <a:lnTo>
                    <a:pt x="315" y="258"/>
                  </a:lnTo>
                  <a:lnTo>
                    <a:pt x="295" y="259"/>
                  </a:lnTo>
                  <a:lnTo>
                    <a:pt x="274" y="260"/>
                  </a:lnTo>
                  <a:lnTo>
                    <a:pt x="251" y="263"/>
                  </a:lnTo>
                  <a:lnTo>
                    <a:pt x="227" y="266"/>
                  </a:lnTo>
                  <a:lnTo>
                    <a:pt x="204" y="271"/>
                  </a:lnTo>
                  <a:lnTo>
                    <a:pt x="181" y="276"/>
                  </a:lnTo>
                  <a:lnTo>
                    <a:pt x="158" y="283"/>
                  </a:lnTo>
                  <a:lnTo>
                    <a:pt x="135" y="291"/>
                  </a:lnTo>
                  <a:lnTo>
                    <a:pt x="141" y="318"/>
                  </a:lnTo>
                  <a:lnTo>
                    <a:pt x="158" y="379"/>
                  </a:lnTo>
                  <a:lnTo>
                    <a:pt x="181" y="459"/>
                  </a:lnTo>
                  <a:lnTo>
                    <a:pt x="207" y="551"/>
                  </a:lnTo>
                  <a:lnTo>
                    <a:pt x="235" y="643"/>
                  </a:lnTo>
                  <a:lnTo>
                    <a:pt x="259" y="726"/>
                  </a:lnTo>
                  <a:lnTo>
                    <a:pt x="276" y="785"/>
                  </a:lnTo>
                  <a:lnTo>
                    <a:pt x="285" y="812"/>
                  </a:lnTo>
                  <a:lnTo>
                    <a:pt x="387" y="412"/>
                  </a:lnTo>
                  <a:lnTo>
                    <a:pt x="374" y="409"/>
                  </a:lnTo>
                  <a:lnTo>
                    <a:pt x="361" y="406"/>
                  </a:lnTo>
                  <a:lnTo>
                    <a:pt x="346" y="403"/>
                  </a:lnTo>
                  <a:lnTo>
                    <a:pt x="327" y="402"/>
                  </a:lnTo>
                  <a:lnTo>
                    <a:pt x="302" y="400"/>
                  </a:lnTo>
                  <a:lnTo>
                    <a:pt x="274" y="403"/>
                  </a:lnTo>
                  <a:lnTo>
                    <a:pt x="239" y="407"/>
                  </a:lnTo>
                  <a:lnTo>
                    <a:pt x="196" y="415"/>
                  </a:lnTo>
                  <a:lnTo>
                    <a:pt x="187" y="407"/>
                  </a:lnTo>
                  <a:lnTo>
                    <a:pt x="181" y="400"/>
                  </a:lnTo>
                  <a:lnTo>
                    <a:pt x="179" y="393"/>
                  </a:lnTo>
                  <a:lnTo>
                    <a:pt x="179" y="390"/>
                  </a:lnTo>
                  <a:lnTo>
                    <a:pt x="202" y="384"/>
                  </a:lnTo>
                  <a:lnTo>
                    <a:pt x="227" y="380"/>
                  </a:lnTo>
                  <a:lnTo>
                    <a:pt x="256" y="377"/>
                  </a:lnTo>
                  <a:lnTo>
                    <a:pt x="285" y="376"/>
                  </a:lnTo>
                  <a:lnTo>
                    <a:pt x="315" y="376"/>
                  </a:lnTo>
                  <a:lnTo>
                    <a:pt x="344" y="376"/>
                  </a:lnTo>
                  <a:lnTo>
                    <a:pt x="370" y="377"/>
                  </a:lnTo>
                  <a:lnTo>
                    <a:pt x="395" y="379"/>
                  </a:lnTo>
                  <a:lnTo>
                    <a:pt x="400" y="357"/>
                  </a:lnTo>
                  <a:lnTo>
                    <a:pt x="408" y="334"/>
                  </a:lnTo>
                  <a:lnTo>
                    <a:pt x="413" y="312"/>
                  </a:lnTo>
                  <a:lnTo>
                    <a:pt x="420" y="289"/>
                  </a:lnTo>
                  <a:lnTo>
                    <a:pt x="426" y="266"/>
                  </a:lnTo>
                  <a:lnTo>
                    <a:pt x="431" y="243"/>
                  </a:lnTo>
                  <a:lnTo>
                    <a:pt x="436" y="220"/>
                  </a:lnTo>
                  <a:lnTo>
                    <a:pt x="441" y="197"/>
                  </a:lnTo>
                  <a:lnTo>
                    <a:pt x="451" y="196"/>
                  </a:lnTo>
                  <a:lnTo>
                    <a:pt x="456" y="201"/>
                  </a:lnTo>
                  <a:lnTo>
                    <a:pt x="459" y="211"/>
                  </a:lnTo>
                  <a:lnTo>
                    <a:pt x="459" y="220"/>
                  </a:lnTo>
                  <a:lnTo>
                    <a:pt x="308" y="917"/>
                  </a:lnTo>
                  <a:lnTo>
                    <a:pt x="372" y="1186"/>
                  </a:lnTo>
                  <a:lnTo>
                    <a:pt x="370" y="1191"/>
                  </a:lnTo>
                  <a:lnTo>
                    <a:pt x="364" y="1193"/>
                  </a:lnTo>
                  <a:lnTo>
                    <a:pt x="356" y="1196"/>
                  </a:lnTo>
                  <a:lnTo>
                    <a:pt x="346" y="1199"/>
                  </a:lnTo>
                  <a:lnTo>
                    <a:pt x="334" y="1201"/>
                  </a:lnTo>
                  <a:lnTo>
                    <a:pt x="324" y="1202"/>
                  </a:lnTo>
                  <a:lnTo>
                    <a:pt x="317" y="1204"/>
                  </a:lnTo>
                  <a:lnTo>
                    <a:pt x="314" y="1204"/>
                  </a:lnTo>
                  <a:lnTo>
                    <a:pt x="255" y="872"/>
                  </a:lnTo>
                  <a:lnTo>
                    <a:pt x="216" y="708"/>
                  </a:lnTo>
                  <a:lnTo>
                    <a:pt x="210" y="682"/>
                  </a:lnTo>
                  <a:lnTo>
                    <a:pt x="193" y="615"/>
                  </a:lnTo>
                  <a:lnTo>
                    <a:pt x="167" y="517"/>
                  </a:lnTo>
                  <a:lnTo>
                    <a:pt x="137" y="402"/>
                  </a:lnTo>
                  <a:lnTo>
                    <a:pt x="101" y="281"/>
                  </a:lnTo>
                  <a:lnTo>
                    <a:pt x="65" y="167"/>
                  </a:lnTo>
                  <a:lnTo>
                    <a:pt x="30" y="72"/>
                  </a:lnTo>
                  <a:lnTo>
                    <a:pt x="0" y="8"/>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7" name="Freeform 403"/>
            <p:cNvSpPr>
              <a:spLocks/>
            </p:cNvSpPr>
            <p:nvPr/>
          </p:nvSpPr>
          <p:spPr bwMode="auto">
            <a:xfrm>
              <a:off x="1741" y="1559"/>
              <a:ext cx="403" cy="216"/>
            </a:xfrm>
            <a:custGeom>
              <a:avLst/>
              <a:gdLst>
                <a:gd name="T0" fmla="*/ 403 w 403"/>
                <a:gd name="T1" fmla="*/ 35 h 216"/>
                <a:gd name="T2" fmla="*/ 402 w 403"/>
                <a:gd name="T3" fmla="*/ 57 h 216"/>
                <a:gd name="T4" fmla="*/ 397 w 403"/>
                <a:gd name="T5" fmla="*/ 80 h 216"/>
                <a:gd name="T6" fmla="*/ 390 w 403"/>
                <a:gd name="T7" fmla="*/ 100 h 216"/>
                <a:gd name="T8" fmla="*/ 382 w 403"/>
                <a:gd name="T9" fmla="*/ 120 h 216"/>
                <a:gd name="T10" fmla="*/ 370 w 403"/>
                <a:gd name="T11" fmla="*/ 139 h 216"/>
                <a:gd name="T12" fmla="*/ 359 w 403"/>
                <a:gd name="T13" fmla="*/ 156 h 216"/>
                <a:gd name="T14" fmla="*/ 346 w 403"/>
                <a:gd name="T15" fmla="*/ 169 h 216"/>
                <a:gd name="T16" fmla="*/ 333 w 403"/>
                <a:gd name="T17" fmla="*/ 180 h 216"/>
                <a:gd name="T18" fmla="*/ 313 w 403"/>
                <a:gd name="T19" fmla="*/ 192 h 216"/>
                <a:gd name="T20" fmla="*/ 291 w 403"/>
                <a:gd name="T21" fmla="*/ 202 h 216"/>
                <a:gd name="T22" fmla="*/ 268 w 403"/>
                <a:gd name="T23" fmla="*/ 209 h 216"/>
                <a:gd name="T24" fmla="*/ 245 w 403"/>
                <a:gd name="T25" fmla="*/ 214 h 216"/>
                <a:gd name="T26" fmla="*/ 220 w 403"/>
                <a:gd name="T27" fmla="*/ 216 h 216"/>
                <a:gd name="T28" fmla="*/ 196 w 403"/>
                <a:gd name="T29" fmla="*/ 216 h 216"/>
                <a:gd name="T30" fmla="*/ 173 w 403"/>
                <a:gd name="T31" fmla="*/ 215 h 216"/>
                <a:gd name="T32" fmla="*/ 151 w 403"/>
                <a:gd name="T33" fmla="*/ 211 h 216"/>
                <a:gd name="T34" fmla="*/ 127 w 403"/>
                <a:gd name="T35" fmla="*/ 203 h 216"/>
                <a:gd name="T36" fmla="*/ 105 w 403"/>
                <a:gd name="T37" fmla="*/ 195 h 216"/>
                <a:gd name="T38" fmla="*/ 85 w 403"/>
                <a:gd name="T39" fmla="*/ 182 h 216"/>
                <a:gd name="T40" fmla="*/ 68 w 403"/>
                <a:gd name="T41" fmla="*/ 167 h 216"/>
                <a:gd name="T42" fmla="*/ 52 w 403"/>
                <a:gd name="T43" fmla="*/ 147 h 216"/>
                <a:gd name="T44" fmla="*/ 37 w 403"/>
                <a:gd name="T45" fmla="*/ 124 h 216"/>
                <a:gd name="T46" fmla="*/ 24 w 403"/>
                <a:gd name="T47" fmla="*/ 97 h 216"/>
                <a:gd name="T48" fmla="*/ 12 w 403"/>
                <a:gd name="T49" fmla="*/ 64 h 216"/>
                <a:gd name="T50" fmla="*/ 6 w 403"/>
                <a:gd name="T51" fmla="*/ 49 h 216"/>
                <a:gd name="T52" fmla="*/ 3 w 403"/>
                <a:gd name="T53" fmla="*/ 38 h 216"/>
                <a:gd name="T54" fmla="*/ 0 w 403"/>
                <a:gd name="T55" fmla="*/ 26 h 216"/>
                <a:gd name="T56" fmla="*/ 1 w 403"/>
                <a:gd name="T57" fmla="*/ 15 h 216"/>
                <a:gd name="T58" fmla="*/ 12 w 403"/>
                <a:gd name="T59" fmla="*/ 0 h 216"/>
                <a:gd name="T60" fmla="*/ 17 w 403"/>
                <a:gd name="T61" fmla="*/ 25 h 216"/>
                <a:gd name="T62" fmla="*/ 24 w 403"/>
                <a:gd name="T63" fmla="*/ 52 h 216"/>
                <a:gd name="T64" fmla="*/ 35 w 403"/>
                <a:gd name="T65" fmla="*/ 80 h 216"/>
                <a:gd name="T66" fmla="*/ 46 w 403"/>
                <a:gd name="T67" fmla="*/ 106 h 216"/>
                <a:gd name="T68" fmla="*/ 60 w 403"/>
                <a:gd name="T69" fmla="*/ 131 h 216"/>
                <a:gd name="T70" fmla="*/ 79 w 403"/>
                <a:gd name="T71" fmla="*/ 153 h 216"/>
                <a:gd name="T72" fmla="*/ 102 w 403"/>
                <a:gd name="T73" fmla="*/ 170 h 216"/>
                <a:gd name="T74" fmla="*/ 130 w 403"/>
                <a:gd name="T75" fmla="*/ 183 h 216"/>
                <a:gd name="T76" fmla="*/ 160 w 403"/>
                <a:gd name="T77" fmla="*/ 189 h 216"/>
                <a:gd name="T78" fmla="*/ 190 w 403"/>
                <a:gd name="T79" fmla="*/ 192 h 216"/>
                <a:gd name="T80" fmla="*/ 220 w 403"/>
                <a:gd name="T81" fmla="*/ 191 h 216"/>
                <a:gd name="T82" fmla="*/ 249 w 403"/>
                <a:gd name="T83" fmla="*/ 186 h 216"/>
                <a:gd name="T84" fmla="*/ 277 w 403"/>
                <a:gd name="T85" fmla="*/ 179 h 216"/>
                <a:gd name="T86" fmla="*/ 301 w 403"/>
                <a:gd name="T87" fmla="*/ 167 h 216"/>
                <a:gd name="T88" fmla="*/ 323 w 403"/>
                <a:gd name="T89" fmla="*/ 153 h 216"/>
                <a:gd name="T90" fmla="*/ 340 w 403"/>
                <a:gd name="T91" fmla="*/ 137 h 216"/>
                <a:gd name="T92" fmla="*/ 351 w 403"/>
                <a:gd name="T93" fmla="*/ 123 h 216"/>
                <a:gd name="T94" fmla="*/ 360 w 403"/>
                <a:gd name="T95" fmla="*/ 110 h 216"/>
                <a:gd name="T96" fmla="*/ 369 w 403"/>
                <a:gd name="T97" fmla="*/ 98 h 216"/>
                <a:gd name="T98" fmla="*/ 374 w 403"/>
                <a:gd name="T99" fmla="*/ 85 h 216"/>
                <a:gd name="T100" fmla="*/ 379 w 403"/>
                <a:gd name="T101" fmla="*/ 74 h 216"/>
                <a:gd name="T102" fmla="*/ 383 w 403"/>
                <a:gd name="T103" fmla="*/ 62 h 216"/>
                <a:gd name="T104" fmla="*/ 386 w 403"/>
                <a:gd name="T105" fmla="*/ 49 h 216"/>
                <a:gd name="T106" fmla="*/ 389 w 403"/>
                <a:gd name="T107" fmla="*/ 35 h 216"/>
                <a:gd name="T108" fmla="*/ 392 w 403"/>
                <a:gd name="T109" fmla="*/ 32 h 216"/>
                <a:gd name="T110" fmla="*/ 396 w 403"/>
                <a:gd name="T111" fmla="*/ 31 h 216"/>
                <a:gd name="T112" fmla="*/ 400 w 403"/>
                <a:gd name="T113" fmla="*/ 31 h 216"/>
                <a:gd name="T114" fmla="*/ 403 w 403"/>
                <a:gd name="T115" fmla="*/ 3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3" h="216">
                  <a:moveTo>
                    <a:pt x="403" y="35"/>
                  </a:moveTo>
                  <a:lnTo>
                    <a:pt x="402" y="57"/>
                  </a:lnTo>
                  <a:lnTo>
                    <a:pt x="397" y="80"/>
                  </a:lnTo>
                  <a:lnTo>
                    <a:pt x="390" y="100"/>
                  </a:lnTo>
                  <a:lnTo>
                    <a:pt x="382" y="120"/>
                  </a:lnTo>
                  <a:lnTo>
                    <a:pt x="370" y="139"/>
                  </a:lnTo>
                  <a:lnTo>
                    <a:pt x="359" y="156"/>
                  </a:lnTo>
                  <a:lnTo>
                    <a:pt x="346" y="169"/>
                  </a:lnTo>
                  <a:lnTo>
                    <a:pt x="333" y="180"/>
                  </a:lnTo>
                  <a:lnTo>
                    <a:pt x="313" y="192"/>
                  </a:lnTo>
                  <a:lnTo>
                    <a:pt x="291" y="202"/>
                  </a:lnTo>
                  <a:lnTo>
                    <a:pt x="268" y="209"/>
                  </a:lnTo>
                  <a:lnTo>
                    <a:pt x="245" y="214"/>
                  </a:lnTo>
                  <a:lnTo>
                    <a:pt x="220" y="216"/>
                  </a:lnTo>
                  <a:lnTo>
                    <a:pt x="196" y="216"/>
                  </a:lnTo>
                  <a:lnTo>
                    <a:pt x="173" y="215"/>
                  </a:lnTo>
                  <a:lnTo>
                    <a:pt x="151" y="211"/>
                  </a:lnTo>
                  <a:lnTo>
                    <a:pt x="127" y="203"/>
                  </a:lnTo>
                  <a:lnTo>
                    <a:pt x="105" y="195"/>
                  </a:lnTo>
                  <a:lnTo>
                    <a:pt x="85" y="182"/>
                  </a:lnTo>
                  <a:lnTo>
                    <a:pt x="68" y="167"/>
                  </a:lnTo>
                  <a:lnTo>
                    <a:pt x="52" y="147"/>
                  </a:lnTo>
                  <a:lnTo>
                    <a:pt x="37" y="124"/>
                  </a:lnTo>
                  <a:lnTo>
                    <a:pt x="24" y="97"/>
                  </a:lnTo>
                  <a:lnTo>
                    <a:pt x="12" y="64"/>
                  </a:lnTo>
                  <a:lnTo>
                    <a:pt x="6" y="49"/>
                  </a:lnTo>
                  <a:lnTo>
                    <a:pt x="3" y="38"/>
                  </a:lnTo>
                  <a:lnTo>
                    <a:pt x="0" y="26"/>
                  </a:lnTo>
                  <a:lnTo>
                    <a:pt x="1" y="15"/>
                  </a:lnTo>
                  <a:lnTo>
                    <a:pt x="12" y="0"/>
                  </a:lnTo>
                  <a:lnTo>
                    <a:pt x="17" y="25"/>
                  </a:lnTo>
                  <a:lnTo>
                    <a:pt x="24" y="52"/>
                  </a:lnTo>
                  <a:lnTo>
                    <a:pt x="35" y="80"/>
                  </a:lnTo>
                  <a:lnTo>
                    <a:pt x="46" y="106"/>
                  </a:lnTo>
                  <a:lnTo>
                    <a:pt x="60" y="131"/>
                  </a:lnTo>
                  <a:lnTo>
                    <a:pt x="79" y="153"/>
                  </a:lnTo>
                  <a:lnTo>
                    <a:pt x="102" y="170"/>
                  </a:lnTo>
                  <a:lnTo>
                    <a:pt x="130" y="183"/>
                  </a:lnTo>
                  <a:lnTo>
                    <a:pt x="160" y="189"/>
                  </a:lnTo>
                  <a:lnTo>
                    <a:pt x="190" y="192"/>
                  </a:lnTo>
                  <a:lnTo>
                    <a:pt x="220" y="191"/>
                  </a:lnTo>
                  <a:lnTo>
                    <a:pt x="249" y="186"/>
                  </a:lnTo>
                  <a:lnTo>
                    <a:pt x="277" y="179"/>
                  </a:lnTo>
                  <a:lnTo>
                    <a:pt x="301" y="167"/>
                  </a:lnTo>
                  <a:lnTo>
                    <a:pt x="323" y="153"/>
                  </a:lnTo>
                  <a:lnTo>
                    <a:pt x="340" y="137"/>
                  </a:lnTo>
                  <a:lnTo>
                    <a:pt x="351" y="123"/>
                  </a:lnTo>
                  <a:lnTo>
                    <a:pt x="360" y="110"/>
                  </a:lnTo>
                  <a:lnTo>
                    <a:pt x="369" y="98"/>
                  </a:lnTo>
                  <a:lnTo>
                    <a:pt x="374" y="85"/>
                  </a:lnTo>
                  <a:lnTo>
                    <a:pt x="379" y="74"/>
                  </a:lnTo>
                  <a:lnTo>
                    <a:pt x="383" y="62"/>
                  </a:lnTo>
                  <a:lnTo>
                    <a:pt x="386" y="49"/>
                  </a:lnTo>
                  <a:lnTo>
                    <a:pt x="389" y="35"/>
                  </a:lnTo>
                  <a:lnTo>
                    <a:pt x="392" y="32"/>
                  </a:lnTo>
                  <a:lnTo>
                    <a:pt x="396" y="31"/>
                  </a:lnTo>
                  <a:lnTo>
                    <a:pt x="400" y="31"/>
                  </a:lnTo>
                  <a:lnTo>
                    <a:pt x="403"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8" name="Freeform 404"/>
            <p:cNvSpPr>
              <a:spLocks/>
            </p:cNvSpPr>
            <p:nvPr/>
          </p:nvSpPr>
          <p:spPr bwMode="auto">
            <a:xfrm>
              <a:off x="2081" y="1642"/>
              <a:ext cx="106" cy="1100"/>
            </a:xfrm>
            <a:custGeom>
              <a:avLst/>
              <a:gdLst>
                <a:gd name="T0" fmla="*/ 104 w 106"/>
                <a:gd name="T1" fmla="*/ 46 h 1100"/>
                <a:gd name="T2" fmla="*/ 93 w 106"/>
                <a:gd name="T3" fmla="*/ 89 h 1100"/>
                <a:gd name="T4" fmla="*/ 88 w 106"/>
                <a:gd name="T5" fmla="*/ 133 h 1100"/>
                <a:gd name="T6" fmla="*/ 83 w 106"/>
                <a:gd name="T7" fmla="*/ 178 h 1100"/>
                <a:gd name="T8" fmla="*/ 79 w 106"/>
                <a:gd name="T9" fmla="*/ 223 h 1100"/>
                <a:gd name="T10" fmla="*/ 88 w 106"/>
                <a:gd name="T11" fmla="*/ 545 h 1100"/>
                <a:gd name="T12" fmla="*/ 49 w 106"/>
                <a:gd name="T13" fmla="*/ 1100 h 1100"/>
                <a:gd name="T14" fmla="*/ 46 w 106"/>
                <a:gd name="T15" fmla="*/ 1097 h 1100"/>
                <a:gd name="T16" fmla="*/ 39 w 106"/>
                <a:gd name="T17" fmla="*/ 1088 h 1100"/>
                <a:gd name="T18" fmla="*/ 30 w 106"/>
                <a:gd name="T19" fmla="*/ 1077 h 1100"/>
                <a:gd name="T20" fmla="*/ 20 w 106"/>
                <a:gd name="T21" fmla="*/ 1062 h 1100"/>
                <a:gd name="T22" fmla="*/ 10 w 106"/>
                <a:gd name="T23" fmla="*/ 1045 h 1100"/>
                <a:gd name="T24" fmla="*/ 3 w 106"/>
                <a:gd name="T25" fmla="*/ 1026 h 1100"/>
                <a:gd name="T26" fmla="*/ 0 w 106"/>
                <a:gd name="T27" fmla="*/ 1007 h 1100"/>
                <a:gd name="T28" fmla="*/ 3 w 106"/>
                <a:gd name="T29" fmla="*/ 990 h 1100"/>
                <a:gd name="T30" fmla="*/ 49 w 106"/>
                <a:gd name="T31" fmla="*/ 632 h 1100"/>
                <a:gd name="T32" fmla="*/ 55 w 106"/>
                <a:gd name="T33" fmla="*/ 555 h 1100"/>
                <a:gd name="T34" fmla="*/ 57 w 106"/>
                <a:gd name="T35" fmla="*/ 446 h 1100"/>
                <a:gd name="T36" fmla="*/ 56 w 106"/>
                <a:gd name="T37" fmla="*/ 348 h 1100"/>
                <a:gd name="T38" fmla="*/ 56 w 106"/>
                <a:gd name="T39" fmla="*/ 305 h 1100"/>
                <a:gd name="T40" fmla="*/ 59 w 106"/>
                <a:gd name="T41" fmla="*/ 266 h 1100"/>
                <a:gd name="T42" fmla="*/ 60 w 106"/>
                <a:gd name="T43" fmla="*/ 226 h 1100"/>
                <a:gd name="T44" fmla="*/ 65 w 106"/>
                <a:gd name="T45" fmla="*/ 187 h 1100"/>
                <a:gd name="T46" fmla="*/ 69 w 106"/>
                <a:gd name="T47" fmla="*/ 148 h 1100"/>
                <a:gd name="T48" fmla="*/ 75 w 106"/>
                <a:gd name="T49" fmla="*/ 109 h 1100"/>
                <a:gd name="T50" fmla="*/ 82 w 106"/>
                <a:gd name="T51" fmla="*/ 72 h 1100"/>
                <a:gd name="T52" fmla="*/ 92 w 106"/>
                <a:gd name="T53" fmla="*/ 36 h 1100"/>
                <a:gd name="T54" fmla="*/ 104 w 106"/>
                <a:gd name="T55" fmla="*/ 0 h 1100"/>
                <a:gd name="T56" fmla="*/ 105 w 106"/>
                <a:gd name="T57" fmla="*/ 4 h 1100"/>
                <a:gd name="T58" fmla="*/ 106 w 106"/>
                <a:gd name="T59" fmla="*/ 15 h 1100"/>
                <a:gd name="T60" fmla="*/ 105 w 106"/>
                <a:gd name="T61" fmla="*/ 31 h 1100"/>
                <a:gd name="T62" fmla="*/ 104 w 106"/>
                <a:gd name="T63" fmla="*/ 46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6" h="1100">
                  <a:moveTo>
                    <a:pt x="104" y="46"/>
                  </a:moveTo>
                  <a:lnTo>
                    <a:pt x="93" y="89"/>
                  </a:lnTo>
                  <a:lnTo>
                    <a:pt x="88" y="133"/>
                  </a:lnTo>
                  <a:lnTo>
                    <a:pt x="83" y="178"/>
                  </a:lnTo>
                  <a:lnTo>
                    <a:pt x="79" y="223"/>
                  </a:lnTo>
                  <a:lnTo>
                    <a:pt x="88" y="545"/>
                  </a:lnTo>
                  <a:lnTo>
                    <a:pt x="49" y="1100"/>
                  </a:lnTo>
                  <a:lnTo>
                    <a:pt x="46" y="1097"/>
                  </a:lnTo>
                  <a:lnTo>
                    <a:pt x="39" y="1088"/>
                  </a:lnTo>
                  <a:lnTo>
                    <a:pt x="30" y="1077"/>
                  </a:lnTo>
                  <a:lnTo>
                    <a:pt x="20" y="1062"/>
                  </a:lnTo>
                  <a:lnTo>
                    <a:pt x="10" y="1045"/>
                  </a:lnTo>
                  <a:lnTo>
                    <a:pt x="3" y="1026"/>
                  </a:lnTo>
                  <a:lnTo>
                    <a:pt x="0" y="1007"/>
                  </a:lnTo>
                  <a:lnTo>
                    <a:pt x="3" y="990"/>
                  </a:lnTo>
                  <a:lnTo>
                    <a:pt x="49" y="632"/>
                  </a:lnTo>
                  <a:lnTo>
                    <a:pt x="55" y="555"/>
                  </a:lnTo>
                  <a:lnTo>
                    <a:pt x="57" y="446"/>
                  </a:lnTo>
                  <a:lnTo>
                    <a:pt x="56" y="348"/>
                  </a:lnTo>
                  <a:lnTo>
                    <a:pt x="56" y="305"/>
                  </a:lnTo>
                  <a:lnTo>
                    <a:pt x="59" y="266"/>
                  </a:lnTo>
                  <a:lnTo>
                    <a:pt x="60" y="226"/>
                  </a:lnTo>
                  <a:lnTo>
                    <a:pt x="65" y="187"/>
                  </a:lnTo>
                  <a:lnTo>
                    <a:pt x="69" y="148"/>
                  </a:lnTo>
                  <a:lnTo>
                    <a:pt x="75" y="109"/>
                  </a:lnTo>
                  <a:lnTo>
                    <a:pt x="82" y="72"/>
                  </a:lnTo>
                  <a:lnTo>
                    <a:pt x="92" y="36"/>
                  </a:lnTo>
                  <a:lnTo>
                    <a:pt x="104" y="0"/>
                  </a:lnTo>
                  <a:lnTo>
                    <a:pt x="105" y="4"/>
                  </a:lnTo>
                  <a:lnTo>
                    <a:pt x="106" y="15"/>
                  </a:lnTo>
                  <a:lnTo>
                    <a:pt x="105" y="31"/>
                  </a:lnTo>
                  <a:lnTo>
                    <a:pt x="104"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89" name="Freeform 405"/>
            <p:cNvSpPr>
              <a:spLocks/>
            </p:cNvSpPr>
            <p:nvPr/>
          </p:nvSpPr>
          <p:spPr bwMode="auto">
            <a:xfrm>
              <a:off x="1882" y="1640"/>
              <a:ext cx="159" cy="29"/>
            </a:xfrm>
            <a:custGeom>
              <a:avLst/>
              <a:gdLst>
                <a:gd name="T0" fmla="*/ 159 w 159"/>
                <a:gd name="T1" fmla="*/ 7 h 29"/>
                <a:gd name="T2" fmla="*/ 141 w 159"/>
                <a:gd name="T3" fmla="*/ 16 h 29"/>
                <a:gd name="T4" fmla="*/ 120 w 159"/>
                <a:gd name="T5" fmla="*/ 23 h 29"/>
                <a:gd name="T6" fmla="*/ 97 w 159"/>
                <a:gd name="T7" fmla="*/ 27 h 29"/>
                <a:gd name="T8" fmla="*/ 72 w 159"/>
                <a:gd name="T9" fmla="*/ 29 h 29"/>
                <a:gd name="T10" fmla="*/ 49 w 159"/>
                <a:gd name="T11" fmla="*/ 29 h 29"/>
                <a:gd name="T12" fmla="*/ 29 w 159"/>
                <a:gd name="T13" fmla="*/ 26 h 29"/>
                <a:gd name="T14" fmla="*/ 12 w 159"/>
                <a:gd name="T15" fmla="*/ 19 h 29"/>
                <a:gd name="T16" fmla="*/ 0 w 159"/>
                <a:gd name="T17" fmla="*/ 10 h 29"/>
                <a:gd name="T18" fmla="*/ 6 w 159"/>
                <a:gd name="T19" fmla="*/ 7 h 29"/>
                <a:gd name="T20" fmla="*/ 25 w 159"/>
                <a:gd name="T21" fmla="*/ 4 h 29"/>
                <a:gd name="T22" fmla="*/ 51 w 159"/>
                <a:gd name="T23" fmla="*/ 3 h 29"/>
                <a:gd name="T24" fmla="*/ 82 w 159"/>
                <a:gd name="T25" fmla="*/ 0 h 29"/>
                <a:gd name="T26" fmla="*/ 112 w 159"/>
                <a:gd name="T27" fmla="*/ 0 h 29"/>
                <a:gd name="T28" fmla="*/ 138 w 159"/>
                <a:gd name="T29" fmla="*/ 0 h 29"/>
                <a:gd name="T30" fmla="*/ 154 w 159"/>
                <a:gd name="T31" fmla="*/ 3 h 29"/>
                <a:gd name="T32" fmla="*/ 159 w 159"/>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9" h="29">
                  <a:moveTo>
                    <a:pt x="159" y="7"/>
                  </a:moveTo>
                  <a:lnTo>
                    <a:pt x="141" y="16"/>
                  </a:lnTo>
                  <a:lnTo>
                    <a:pt x="120" y="23"/>
                  </a:lnTo>
                  <a:lnTo>
                    <a:pt x="97" y="27"/>
                  </a:lnTo>
                  <a:lnTo>
                    <a:pt x="72" y="29"/>
                  </a:lnTo>
                  <a:lnTo>
                    <a:pt x="49" y="29"/>
                  </a:lnTo>
                  <a:lnTo>
                    <a:pt x="29" y="26"/>
                  </a:lnTo>
                  <a:lnTo>
                    <a:pt x="12" y="19"/>
                  </a:lnTo>
                  <a:lnTo>
                    <a:pt x="0" y="10"/>
                  </a:lnTo>
                  <a:lnTo>
                    <a:pt x="6" y="7"/>
                  </a:lnTo>
                  <a:lnTo>
                    <a:pt x="25" y="4"/>
                  </a:lnTo>
                  <a:lnTo>
                    <a:pt x="51" y="3"/>
                  </a:lnTo>
                  <a:lnTo>
                    <a:pt x="82" y="0"/>
                  </a:lnTo>
                  <a:lnTo>
                    <a:pt x="112" y="0"/>
                  </a:lnTo>
                  <a:lnTo>
                    <a:pt x="138" y="0"/>
                  </a:lnTo>
                  <a:lnTo>
                    <a:pt x="154" y="3"/>
                  </a:lnTo>
                  <a:lnTo>
                    <a:pt x="1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0" name="Freeform 406"/>
            <p:cNvSpPr>
              <a:spLocks/>
            </p:cNvSpPr>
            <p:nvPr/>
          </p:nvSpPr>
          <p:spPr bwMode="auto">
            <a:xfrm>
              <a:off x="1691" y="1693"/>
              <a:ext cx="60" cy="956"/>
            </a:xfrm>
            <a:custGeom>
              <a:avLst/>
              <a:gdLst>
                <a:gd name="T0" fmla="*/ 26 w 60"/>
                <a:gd name="T1" fmla="*/ 0 h 956"/>
                <a:gd name="T2" fmla="*/ 41 w 60"/>
                <a:gd name="T3" fmla="*/ 95 h 956"/>
                <a:gd name="T4" fmla="*/ 51 w 60"/>
                <a:gd name="T5" fmla="*/ 228 h 956"/>
                <a:gd name="T6" fmla="*/ 57 w 60"/>
                <a:gd name="T7" fmla="*/ 355 h 956"/>
                <a:gd name="T8" fmla="*/ 60 w 60"/>
                <a:gd name="T9" fmla="*/ 434 h 956"/>
                <a:gd name="T10" fmla="*/ 59 w 60"/>
                <a:gd name="T11" fmla="*/ 728 h 956"/>
                <a:gd name="T12" fmla="*/ 57 w 60"/>
                <a:gd name="T13" fmla="*/ 762 h 956"/>
                <a:gd name="T14" fmla="*/ 51 w 60"/>
                <a:gd name="T15" fmla="*/ 840 h 956"/>
                <a:gd name="T16" fmla="*/ 44 w 60"/>
                <a:gd name="T17" fmla="*/ 918 h 956"/>
                <a:gd name="T18" fmla="*/ 37 w 60"/>
                <a:gd name="T19" fmla="*/ 956 h 956"/>
                <a:gd name="T20" fmla="*/ 36 w 60"/>
                <a:gd name="T21" fmla="*/ 952 h 956"/>
                <a:gd name="T22" fmla="*/ 30 w 60"/>
                <a:gd name="T23" fmla="*/ 938 h 956"/>
                <a:gd name="T24" fmla="*/ 23 w 60"/>
                <a:gd name="T25" fmla="*/ 918 h 956"/>
                <a:gd name="T26" fmla="*/ 15 w 60"/>
                <a:gd name="T27" fmla="*/ 892 h 956"/>
                <a:gd name="T28" fmla="*/ 8 w 60"/>
                <a:gd name="T29" fmla="*/ 864 h 956"/>
                <a:gd name="T30" fmla="*/ 2 w 60"/>
                <a:gd name="T31" fmla="*/ 834 h 956"/>
                <a:gd name="T32" fmla="*/ 0 w 60"/>
                <a:gd name="T33" fmla="*/ 805 h 956"/>
                <a:gd name="T34" fmla="*/ 2 w 60"/>
                <a:gd name="T35" fmla="*/ 779 h 956"/>
                <a:gd name="T36" fmla="*/ 7 w 60"/>
                <a:gd name="T37" fmla="*/ 735 h 956"/>
                <a:gd name="T38" fmla="*/ 18 w 60"/>
                <a:gd name="T39" fmla="*/ 632 h 956"/>
                <a:gd name="T40" fmla="*/ 30 w 60"/>
                <a:gd name="T41" fmla="*/ 517 h 956"/>
                <a:gd name="T42" fmla="*/ 36 w 60"/>
                <a:gd name="T43" fmla="*/ 434 h 956"/>
                <a:gd name="T44" fmla="*/ 26 w 60"/>
                <a:gd name="T45"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956">
                  <a:moveTo>
                    <a:pt x="26" y="0"/>
                  </a:moveTo>
                  <a:lnTo>
                    <a:pt x="41" y="95"/>
                  </a:lnTo>
                  <a:lnTo>
                    <a:pt x="51" y="228"/>
                  </a:lnTo>
                  <a:lnTo>
                    <a:pt x="57" y="355"/>
                  </a:lnTo>
                  <a:lnTo>
                    <a:pt x="60" y="434"/>
                  </a:lnTo>
                  <a:lnTo>
                    <a:pt x="59" y="728"/>
                  </a:lnTo>
                  <a:lnTo>
                    <a:pt x="57" y="762"/>
                  </a:lnTo>
                  <a:lnTo>
                    <a:pt x="51" y="840"/>
                  </a:lnTo>
                  <a:lnTo>
                    <a:pt x="44" y="918"/>
                  </a:lnTo>
                  <a:lnTo>
                    <a:pt x="37" y="956"/>
                  </a:lnTo>
                  <a:lnTo>
                    <a:pt x="36" y="952"/>
                  </a:lnTo>
                  <a:lnTo>
                    <a:pt x="30" y="938"/>
                  </a:lnTo>
                  <a:lnTo>
                    <a:pt x="23" y="918"/>
                  </a:lnTo>
                  <a:lnTo>
                    <a:pt x="15" y="892"/>
                  </a:lnTo>
                  <a:lnTo>
                    <a:pt x="8" y="864"/>
                  </a:lnTo>
                  <a:lnTo>
                    <a:pt x="2" y="834"/>
                  </a:lnTo>
                  <a:lnTo>
                    <a:pt x="0" y="805"/>
                  </a:lnTo>
                  <a:lnTo>
                    <a:pt x="2" y="779"/>
                  </a:lnTo>
                  <a:lnTo>
                    <a:pt x="7" y="735"/>
                  </a:lnTo>
                  <a:lnTo>
                    <a:pt x="18" y="632"/>
                  </a:lnTo>
                  <a:lnTo>
                    <a:pt x="30" y="517"/>
                  </a:lnTo>
                  <a:lnTo>
                    <a:pt x="36" y="43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1" name="Freeform 407"/>
            <p:cNvSpPr>
              <a:spLocks/>
            </p:cNvSpPr>
            <p:nvPr/>
          </p:nvSpPr>
          <p:spPr bwMode="auto">
            <a:xfrm>
              <a:off x="1263" y="2336"/>
              <a:ext cx="124" cy="800"/>
            </a:xfrm>
            <a:custGeom>
              <a:avLst/>
              <a:gdLst>
                <a:gd name="T0" fmla="*/ 0 w 124"/>
                <a:gd name="T1" fmla="*/ 800 h 800"/>
                <a:gd name="T2" fmla="*/ 10 w 124"/>
                <a:gd name="T3" fmla="*/ 754 h 800"/>
                <a:gd name="T4" fmla="*/ 23 w 124"/>
                <a:gd name="T5" fmla="*/ 678 h 800"/>
                <a:gd name="T6" fmla="*/ 39 w 124"/>
                <a:gd name="T7" fmla="*/ 584 h 800"/>
                <a:gd name="T8" fmla="*/ 55 w 124"/>
                <a:gd name="T9" fmla="*/ 483 h 800"/>
                <a:gd name="T10" fmla="*/ 70 w 124"/>
                <a:gd name="T11" fmla="*/ 387 h 800"/>
                <a:gd name="T12" fmla="*/ 83 w 124"/>
                <a:gd name="T13" fmla="*/ 303 h 800"/>
                <a:gd name="T14" fmla="*/ 92 w 124"/>
                <a:gd name="T15" fmla="*/ 246 h 800"/>
                <a:gd name="T16" fmla="*/ 95 w 124"/>
                <a:gd name="T17" fmla="*/ 224 h 800"/>
                <a:gd name="T18" fmla="*/ 99 w 124"/>
                <a:gd name="T19" fmla="*/ 172 h 800"/>
                <a:gd name="T20" fmla="*/ 102 w 124"/>
                <a:gd name="T21" fmla="*/ 119 h 800"/>
                <a:gd name="T22" fmla="*/ 101 w 124"/>
                <a:gd name="T23" fmla="*/ 70 h 800"/>
                <a:gd name="T24" fmla="*/ 92 w 124"/>
                <a:gd name="T25" fmla="*/ 25 h 800"/>
                <a:gd name="T26" fmla="*/ 85 w 124"/>
                <a:gd name="T27" fmla="*/ 24 h 800"/>
                <a:gd name="T28" fmla="*/ 73 w 124"/>
                <a:gd name="T29" fmla="*/ 24 h 800"/>
                <a:gd name="T30" fmla="*/ 62 w 124"/>
                <a:gd name="T31" fmla="*/ 30 h 800"/>
                <a:gd name="T32" fmla="*/ 53 w 124"/>
                <a:gd name="T33" fmla="*/ 41 h 800"/>
                <a:gd name="T34" fmla="*/ 45 w 124"/>
                <a:gd name="T35" fmla="*/ 36 h 800"/>
                <a:gd name="T36" fmla="*/ 43 w 124"/>
                <a:gd name="T37" fmla="*/ 28 h 800"/>
                <a:gd name="T38" fmla="*/ 47 w 124"/>
                <a:gd name="T39" fmla="*/ 20 h 800"/>
                <a:gd name="T40" fmla="*/ 57 w 124"/>
                <a:gd name="T41" fmla="*/ 11 h 800"/>
                <a:gd name="T42" fmla="*/ 78 w 124"/>
                <a:gd name="T43" fmla="*/ 2 h 800"/>
                <a:gd name="T44" fmla="*/ 94 w 124"/>
                <a:gd name="T45" fmla="*/ 0 h 800"/>
                <a:gd name="T46" fmla="*/ 104 w 124"/>
                <a:gd name="T47" fmla="*/ 1 h 800"/>
                <a:gd name="T48" fmla="*/ 112 w 124"/>
                <a:gd name="T49" fmla="*/ 5 h 800"/>
                <a:gd name="T50" fmla="*/ 117 w 124"/>
                <a:gd name="T51" fmla="*/ 13 h 800"/>
                <a:gd name="T52" fmla="*/ 119 w 124"/>
                <a:gd name="T53" fmla="*/ 23 h 800"/>
                <a:gd name="T54" fmla="*/ 122 w 124"/>
                <a:gd name="T55" fmla="*/ 33 h 800"/>
                <a:gd name="T56" fmla="*/ 124 w 124"/>
                <a:gd name="T57" fmla="*/ 43 h 800"/>
                <a:gd name="T58" fmla="*/ 124 w 124"/>
                <a:gd name="T59" fmla="*/ 123 h 800"/>
                <a:gd name="T60" fmla="*/ 122 w 124"/>
                <a:gd name="T61" fmla="*/ 230 h 800"/>
                <a:gd name="T62" fmla="*/ 121 w 124"/>
                <a:gd name="T63" fmla="*/ 324 h 800"/>
                <a:gd name="T64" fmla="*/ 121 w 124"/>
                <a:gd name="T65" fmla="*/ 364 h 800"/>
                <a:gd name="T66" fmla="*/ 119 w 124"/>
                <a:gd name="T67" fmla="*/ 381 h 800"/>
                <a:gd name="T68" fmla="*/ 117 w 124"/>
                <a:gd name="T69" fmla="*/ 424 h 800"/>
                <a:gd name="T70" fmla="*/ 111 w 124"/>
                <a:gd name="T71" fmla="*/ 489 h 800"/>
                <a:gd name="T72" fmla="*/ 104 w 124"/>
                <a:gd name="T73" fmla="*/ 563 h 800"/>
                <a:gd name="T74" fmla="*/ 95 w 124"/>
                <a:gd name="T75" fmla="*/ 640 h 800"/>
                <a:gd name="T76" fmla="*/ 85 w 124"/>
                <a:gd name="T77" fmla="*/ 711 h 800"/>
                <a:gd name="T78" fmla="*/ 73 w 124"/>
                <a:gd name="T79" fmla="*/ 767 h 800"/>
                <a:gd name="T80" fmla="*/ 60 w 124"/>
                <a:gd name="T81" fmla="*/ 800 h 800"/>
                <a:gd name="T82" fmla="*/ 0 w 124"/>
                <a:gd name="T83" fmla="*/ 80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 h="800">
                  <a:moveTo>
                    <a:pt x="0" y="800"/>
                  </a:moveTo>
                  <a:lnTo>
                    <a:pt x="10" y="754"/>
                  </a:lnTo>
                  <a:lnTo>
                    <a:pt x="23" y="678"/>
                  </a:lnTo>
                  <a:lnTo>
                    <a:pt x="39" y="584"/>
                  </a:lnTo>
                  <a:lnTo>
                    <a:pt x="55" y="483"/>
                  </a:lnTo>
                  <a:lnTo>
                    <a:pt x="70" y="387"/>
                  </a:lnTo>
                  <a:lnTo>
                    <a:pt x="83" y="303"/>
                  </a:lnTo>
                  <a:lnTo>
                    <a:pt x="92" y="246"/>
                  </a:lnTo>
                  <a:lnTo>
                    <a:pt x="95" y="224"/>
                  </a:lnTo>
                  <a:lnTo>
                    <a:pt x="99" y="172"/>
                  </a:lnTo>
                  <a:lnTo>
                    <a:pt x="102" y="119"/>
                  </a:lnTo>
                  <a:lnTo>
                    <a:pt x="101" y="70"/>
                  </a:lnTo>
                  <a:lnTo>
                    <a:pt x="92" y="25"/>
                  </a:lnTo>
                  <a:lnTo>
                    <a:pt x="85" y="24"/>
                  </a:lnTo>
                  <a:lnTo>
                    <a:pt x="73" y="24"/>
                  </a:lnTo>
                  <a:lnTo>
                    <a:pt x="62" y="30"/>
                  </a:lnTo>
                  <a:lnTo>
                    <a:pt x="53" y="41"/>
                  </a:lnTo>
                  <a:lnTo>
                    <a:pt x="45" y="36"/>
                  </a:lnTo>
                  <a:lnTo>
                    <a:pt x="43" y="28"/>
                  </a:lnTo>
                  <a:lnTo>
                    <a:pt x="47" y="20"/>
                  </a:lnTo>
                  <a:lnTo>
                    <a:pt x="57" y="11"/>
                  </a:lnTo>
                  <a:lnTo>
                    <a:pt x="78" y="2"/>
                  </a:lnTo>
                  <a:lnTo>
                    <a:pt x="94" y="0"/>
                  </a:lnTo>
                  <a:lnTo>
                    <a:pt x="104" y="1"/>
                  </a:lnTo>
                  <a:lnTo>
                    <a:pt x="112" y="5"/>
                  </a:lnTo>
                  <a:lnTo>
                    <a:pt x="117" y="13"/>
                  </a:lnTo>
                  <a:lnTo>
                    <a:pt x="119" y="23"/>
                  </a:lnTo>
                  <a:lnTo>
                    <a:pt x="122" y="33"/>
                  </a:lnTo>
                  <a:lnTo>
                    <a:pt x="124" y="43"/>
                  </a:lnTo>
                  <a:lnTo>
                    <a:pt x="124" y="123"/>
                  </a:lnTo>
                  <a:lnTo>
                    <a:pt x="122" y="230"/>
                  </a:lnTo>
                  <a:lnTo>
                    <a:pt x="121" y="324"/>
                  </a:lnTo>
                  <a:lnTo>
                    <a:pt x="121" y="364"/>
                  </a:lnTo>
                  <a:lnTo>
                    <a:pt x="119" y="381"/>
                  </a:lnTo>
                  <a:lnTo>
                    <a:pt x="117" y="424"/>
                  </a:lnTo>
                  <a:lnTo>
                    <a:pt x="111" y="489"/>
                  </a:lnTo>
                  <a:lnTo>
                    <a:pt x="104" y="563"/>
                  </a:lnTo>
                  <a:lnTo>
                    <a:pt x="95" y="640"/>
                  </a:lnTo>
                  <a:lnTo>
                    <a:pt x="85" y="711"/>
                  </a:lnTo>
                  <a:lnTo>
                    <a:pt x="73" y="767"/>
                  </a:lnTo>
                  <a:lnTo>
                    <a:pt x="60" y="800"/>
                  </a:lnTo>
                  <a:lnTo>
                    <a:pt x="0" y="8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2" name="Freeform 408"/>
            <p:cNvSpPr>
              <a:spLocks/>
            </p:cNvSpPr>
            <p:nvPr/>
          </p:nvSpPr>
          <p:spPr bwMode="auto">
            <a:xfrm>
              <a:off x="1660" y="2786"/>
              <a:ext cx="697" cy="605"/>
            </a:xfrm>
            <a:custGeom>
              <a:avLst/>
              <a:gdLst>
                <a:gd name="T0" fmla="*/ 601 w 697"/>
                <a:gd name="T1" fmla="*/ 88 h 605"/>
                <a:gd name="T2" fmla="*/ 633 w 697"/>
                <a:gd name="T3" fmla="*/ 144 h 605"/>
                <a:gd name="T4" fmla="*/ 657 w 697"/>
                <a:gd name="T5" fmla="*/ 259 h 605"/>
                <a:gd name="T6" fmla="*/ 693 w 697"/>
                <a:gd name="T7" fmla="*/ 324 h 605"/>
                <a:gd name="T8" fmla="*/ 694 w 697"/>
                <a:gd name="T9" fmla="*/ 403 h 605"/>
                <a:gd name="T10" fmla="*/ 670 w 697"/>
                <a:gd name="T11" fmla="*/ 480 h 605"/>
                <a:gd name="T12" fmla="*/ 660 w 697"/>
                <a:gd name="T13" fmla="*/ 336 h 605"/>
                <a:gd name="T14" fmla="*/ 654 w 697"/>
                <a:gd name="T15" fmla="*/ 402 h 605"/>
                <a:gd name="T16" fmla="*/ 624 w 697"/>
                <a:gd name="T17" fmla="*/ 532 h 605"/>
                <a:gd name="T18" fmla="*/ 625 w 697"/>
                <a:gd name="T19" fmla="*/ 370 h 605"/>
                <a:gd name="T20" fmla="*/ 598 w 697"/>
                <a:gd name="T21" fmla="*/ 153 h 605"/>
                <a:gd name="T22" fmla="*/ 535 w 697"/>
                <a:gd name="T23" fmla="*/ 84 h 605"/>
                <a:gd name="T24" fmla="*/ 490 w 697"/>
                <a:gd name="T25" fmla="*/ 48 h 605"/>
                <a:gd name="T26" fmla="*/ 417 w 697"/>
                <a:gd name="T27" fmla="*/ 38 h 605"/>
                <a:gd name="T28" fmla="*/ 343 w 697"/>
                <a:gd name="T29" fmla="*/ 59 h 605"/>
                <a:gd name="T30" fmla="*/ 265 w 697"/>
                <a:gd name="T31" fmla="*/ 88 h 605"/>
                <a:gd name="T32" fmla="*/ 179 w 697"/>
                <a:gd name="T33" fmla="*/ 117 h 605"/>
                <a:gd name="T34" fmla="*/ 137 w 697"/>
                <a:gd name="T35" fmla="*/ 177 h 605"/>
                <a:gd name="T36" fmla="*/ 98 w 697"/>
                <a:gd name="T37" fmla="*/ 226 h 605"/>
                <a:gd name="T38" fmla="*/ 82 w 697"/>
                <a:gd name="T39" fmla="*/ 324 h 605"/>
                <a:gd name="T40" fmla="*/ 153 w 697"/>
                <a:gd name="T41" fmla="*/ 398 h 605"/>
                <a:gd name="T42" fmla="*/ 185 w 697"/>
                <a:gd name="T43" fmla="*/ 490 h 605"/>
                <a:gd name="T44" fmla="*/ 215 w 697"/>
                <a:gd name="T45" fmla="*/ 536 h 605"/>
                <a:gd name="T46" fmla="*/ 273 w 697"/>
                <a:gd name="T47" fmla="*/ 524 h 605"/>
                <a:gd name="T48" fmla="*/ 265 w 697"/>
                <a:gd name="T49" fmla="*/ 540 h 605"/>
                <a:gd name="T50" fmla="*/ 234 w 697"/>
                <a:gd name="T51" fmla="*/ 562 h 605"/>
                <a:gd name="T52" fmla="*/ 192 w 697"/>
                <a:gd name="T53" fmla="*/ 560 h 605"/>
                <a:gd name="T54" fmla="*/ 150 w 697"/>
                <a:gd name="T55" fmla="*/ 514 h 605"/>
                <a:gd name="T56" fmla="*/ 130 w 697"/>
                <a:gd name="T57" fmla="*/ 447 h 605"/>
                <a:gd name="T58" fmla="*/ 87 w 697"/>
                <a:gd name="T59" fmla="*/ 402 h 605"/>
                <a:gd name="T60" fmla="*/ 61 w 697"/>
                <a:gd name="T61" fmla="*/ 354 h 605"/>
                <a:gd name="T62" fmla="*/ 44 w 697"/>
                <a:gd name="T63" fmla="*/ 353 h 605"/>
                <a:gd name="T64" fmla="*/ 35 w 697"/>
                <a:gd name="T65" fmla="*/ 422 h 605"/>
                <a:gd name="T66" fmla="*/ 72 w 697"/>
                <a:gd name="T67" fmla="*/ 507 h 605"/>
                <a:gd name="T68" fmla="*/ 74 w 697"/>
                <a:gd name="T69" fmla="*/ 460 h 605"/>
                <a:gd name="T70" fmla="*/ 118 w 697"/>
                <a:gd name="T71" fmla="*/ 532 h 605"/>
                <a:gd name="T72" fmla="*/ 160 w 697"/>
                <a:gd name="T73" fmla="*/ 599 h 605"/>
                <a:gd name="T74" fmla="*/ 141 w 697"/>
                <a:gd name="T75" fmla="*/ 602 h 605"/>
                <a:gd name="T76" fmla="*/ 118 w 697"/>
                <a:gd name="T77" fmla="*/ 575 h 605"/>
                <a:gd name="T78" fmla="*/ 94 w 697"/>
                <a:gd name="T79" fmla="*/ 588 h 605"/>
                <a:gd name="T80" fmla="*/ 55 w 697"/>
                <a:gd name="T81" fmla="*/ 570 h 605"/>
                <a:gd name="T82" fmla="*/ 57 w 697"/>
                <a:gd name="T83" fmla="*/ 543 h 605"/>
                <a:gd name="T84" fmla="*/ 36 w 697"/>
                <a:gd name="T85" fmla="*/ 503 h 605"/>
                <a:gd name="T86" fmla="*/ 8 w 697"/>
                <a:gd name="T87" fmla="*/ 434 h 605"/>
                <a:gd name="T88" fmla="*/ 6 w 697"/>
                <a:gd name="T89" fmla="*/ 346 h 605"/>
                <a:gd name="T90" fmla="*/ 36 w 697"/>
                <a:gd name="T91" fmla="*/ 307 h 605"/>
                <a:gd name="T92" fmla="*/ 45 w 697"/>
                <a:gd name="T93" fmla="*/ 282 h 605"/>
                <a:gd name="T94" fmla="*/ 51 w 697"/>
                <a:gd name="T95" fmla="*/ 238 h 605"/>
                <a:gd name="T96" fmla="*/ 82 w 697"/>
                <a:gd name="T97" fmla="*/ 199 h 605"/>
                <a:gd name="T98" fmla="*/ 110 w 697"/>
                <a:gd name="T99" fmla="*/ 128 h 605"/>
                <a:gd name="T100" fmla="*/ 170 w 697"/>
                <a:gd name="T101" fmla="*/ 69 h 605"/>
                <a:gd name="T102" fmla="*/ 221 w 697"/>
                <a:gd name="T103" fmla="*/ 54 h 605"/>
                <a:gd name="T104" fmla="*/ 264 w 697"/>
                <a:gd name="T105" fmla="*/ 52 h 605"/>
                <a:gd name="T106" fmla="*/ 333 w 697"/>
                <a:gd name="T107" fmla="*/ 22 h 605"/>
                <a:gd name="T108" fmla="*/ 432 w 697"/>
                <a:gd name="T109" fmla="*/ 2 h 605"/>
                <a:gd name="T110" fmla="*/ 512 w 697"/>
                <a:gd name="T111" fmla="*/ 22 h 605"/>
                <a:gd name="T112" fmla="*/ 555 w 697"/>
                <a:gd name="T113" fmla="*/ 54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7" h="605">
                  <a:moveTo>
                    <a:pt x="566" y="59"/>
                  </a:moveTo>
                  <a:lnTo>
                    <a:pt x="579" y="66"/>
                  </a:lnTo>
                  <a:lnTo>
                    <a:pt x="591" y="77"/>
                  </a:lnTo>
                  <a:lnTo>
                    <a:pt x="601" y="88"/>
                  </a:lnTo>
                  <a:lnTo>
                    <a:pt x="611" y="101"/>
                  </a:lnTo>
                  <a:lnTo>
                    <a:pt x="620" y="115"/>
                  </a:lnTo>
                  <a:lnTo>
                    <a:pt x="627" y="130"/>
                  </a:lnTo>
                  <a:lnTo>
                    <a:pt x="633" y="144"/>
                  </a:lnTo>
                  <a:lnTo>
                    <a:pt x="637" y="159"/>
                  </a:lnTo>
                  <a:lnTo>
                    <a:pt x="648" y="195"/>
                  </a:lnTo>
                  <a:lnTo>
                    <a:pt x="654" y="231"/>
                  </a:lnTo>
                  <a:lnTo>
                    <a:pt x="657" y="259"/>
                  </a:lnTo>
                  <a:lnTo>
                    <a:pt x="658" y="278"/>
                  </a:lnTo>
                  <a:lnTo>
                    <a:pt x="676" y="293"/>
                  </a:lnTo>
                  <a:lnTo>
                    <a:pt x="686" y="307"/>
                  </a:lnTo>
                  <a:lnTo>
                    <a:pt x="693" y="324"/>
                  </a:lnTo>
                  <a:lnTo>
                    <a:pt x="697" y="341"/>
                  </a:lnTo>
                  <a:lnTo>
                    <a:pt x="697" y="360"/>
                  </a:lnTo>
                  <a:lnTo>
                    <a:pt x="697" y="382"/>
                  </a:lnTo>
                  <a:lnTo>
                    <a:pt x="694" y="403"/>
                  </a:lnTo>
                  <a:lnTo>
                    <a:pt x="692" y="426"/>
                  </a:lnTo>
                  <a:lnTo>
                    <a:pt x="687" y="447"/>
                  </a:lnTo>
                  <a:lnTo>
                    <a:pt x="680" y="464"/>
                  </a:lnTo>
                  <a:lnTo>
                    <a:pt x="670" y="480"/>
                  </a:lnTo>
                  <a:lnTo>
                    <a:pt x="660" y="496"/>
                  </a:lnTo>
                  <a:lnTo>
                    <a:pt x="674" y="389"/>
                  </a:lnTo>
                  <a:lnTo>
                    <a:pt x="670" y="343"/>
                  </a:lnTo>
                  <a:lnTo>
                    <a:pt x="660" y="336"/>
                  </a:lnTo>
                  <a:lnTo>
                    <a:pt x="654" y="339"/>
                  </a:lnTo>
                  <a:lnTo>
                    <a:pt x="654" y="347"/>
                  </a:lnTo>
                  <a:lnTo>
                    <a:pt x="654" y="369"/>
                  </a:lnTo>
                  <a:lnTo>
                    <a:pt x="654" y="402"/>
                  </a:lnTo>
                  <a:lnTo>
                    <a:pt x="651" y="438"/>
                  </a:lnTo>
                  <a:lnTo>
                    <a:pt x="647" y="475"/>
                  </a:lnTo>
                  <a:lnTo>
                    <a:pt x="638" y="507"/>
                  </a:lnTo>
                  <a:lnTo>
                    <a:pt x="624" y="532"/>
                  </a:lnTo>
                  <a:lnTo>
                    <a:pt x="605" y="542"/>
                  </a:lnTo>
                  <a:lnTo>
                    <a:pt x="612" y="488"/>
                  </a:lnTo>
                  <a:lnTo>
                    <a:pt x="620" y="431"/>
                  </a:lnTo>
                  <a:lnTo>
                    <a:pt x="625" y="370"/>
                  </a:lnTo>
                  <a:lnTo>
                    <a:pt x="627" y="310"/>
                  </a:lnTo>
                  <a:lnTo>
                    <a:pt x="624" y="252"/>
                  </a:lnTo>
                  <a:lnTo>
                    <a:pt x="615" y="199"/>
                  </a:lnTo>
                  <a:lnTo>
                    <a:pt x="598" y="153"/>
                  </a:lnTo>
                  <a:lnTo>
                    <a:pt x="569" y="117"/>
                  </a:lnTo>
                  <a:lnTo>
                    <a:pt x="558" y="105"/>
                  </a:lnTo>
                  <a:lnTo>
                    <a:pt x="546" y="95"/>
                  </a:lnTo>
                  <a:lnTo>
                    <a:pt x="535" y="84"/>
                  </a:lnTo>
                  <a:lnTo>
                    <a:pt x="525" y="74"/>
                  </a:lnTo>
                  <a:lnTo>
                    <a:pt x="514" y="65"/>
                  </a:lnTo>
                  <a:lnTo>
                    <a:pt x="503" y="55"/>
                  </a:lnTo>
                  <a:lnTo>
                    <a:pt x="490" y="48"/>
                  </a:lnTo>
                  <a:lnTo>
                    <a:pt x="477" y="41"/>
                  </a:lnTo>
                  <a:lnTo>
                    <a:pt x="457" y="38"/>
                  </a:lnTo>
                  <a:lnTo>
                    <a:pt x="437" y="36"/>
                  </a:lnTo>
                  <a:lnTo>
                    <a:pt x="417" y="38"/>
                  </a:lnTo>
                  <a:lnTo>
                    <a:pt x="398" y="41"/>
                  </a:lnTo>
                  <a:lnTo>
                    <a:pt x="379" y="46"/>
                  </a:lnTo>
                  <a:lnTo>
                    <a:pt x="360" y="52"/>
                  </a:lnTo>
                  <a:lnTo>
                    <a:pt x="343" y="59"/>
                  </a:lnTo>
                  <a:lnTo>
                    <a:pt x="326" y="68"/>
                  </a:lnTo>
                  <a:lnTo>
                    <a:pt x="307" y="79"/>
                  </a:lnTo>
                  <a:lnTo>
                    <a:pt x="285" y="85"/>
                  </a:lnTo>
                  <a:lnTo>
                    <a:pt x="265" y="88"/>
                  </a:lnTo>
                  <a:lnTo>
                    <a:pt x="244" y="89"/>
                  </a:lnTo>
                  <a:lnTo>
                    <a:pt x="221" y="94"/>
                  </a:lnTo>
                  <a:lnTo>
                    <a:pt x="201" y="102"/>
                  </a:lnTo>
                  <a:lnTo>
                    <a:pt x="179" y="117"/>
                  </a:lnTo>
                  <a:lnTo>
                    <a:pt x="160" y="140"/>
                  </a:lnTo>
                  <a:lnTo>
                    <a:pt x="154" y="153"/>
                  </a:lnTo>
                  <a:lnTo>
                    <a:pt x="146" y="166"/>
                  </a:lnTo>
                  <a:lnTo>
                    <a:pt x="137" y="177"/>
                  </a:lnTo>
                  <a:lnTo>
                    <a:pt x="126" y="189"/>
                  </a:lnTo>
                  <a:lnTo>
                    <a:pt x="116" y="202"/>
                  </a:lnTo>
                  <a:lnTo>
                    <a:pt x="107" y="213"/>
                  </a:lnTo>
                  <a:lnTo>
                    <a:pt x="98" y="226"/>
                  </a:lnTo>
                  <a:lnTo>
                    <a:pt x="94" y="241"/>
                  </a:lnTo>
                  <a:lnTo>
                    <a:pt x="82" y="269"/>
                  </a:lnTo>
                  <a:lnTo>
                    <a:pt x="78" y="297"/>
                  </a:lnTo>
                  <a:lnTo>
                    <a:pt x="82" y="324"/>
                  </a:lnTo>
                  <a:lnTo>
                    <a:pt x="98" y="349"/>
                  </a:lnTo>
                  <a:lnTo>
                    <a:pt x="121" y="362"/>
                  </a:lnTo>
                  <a:lnTo>
                    <a:pt x="139" y="379"/>
                  </a:lnTo>
                  <a:lnTo>
                    <a:pt x="153" y="398"/>
                  </a:lnTo>
                  <a:lnTo>
                    <a:pt x="165" y="419"/>
                  </a:lnTo>
                  <a:lnTo>
                    <a:pt x="173" y="442"/>
                  </a:lnTo>
                  <a:lnTo>
                    <a:pt x="179" y="465"/>
                  </a:lnTo>
                  <a:lnTo>
                    <a:pt x="185" y="490"/>
                  </a:lnTo>
                  <a:lnTo>
                    <a:pt x="189" y="513"/>
                  </a:lnTo>
                  <a:lnTo>
                    <a:pt x="195" y="527"/>
                  </a:lnTo>
                  <a:lnTo>
                    <a:pt x="203" y="534"/>
                  </a:lnTo>
                  <a:lnTo>
                    <a:pt x="215" y="536"/>
                  </a:lnTo>
                  <a:lnTo>
                    <a:pt x="229" y="533"/>
                  </a:lnTo>
                  <a:lnTo>
                    <a:pt x="244" y="529"/>
                  </a:lnTo>
                  <a:lnTo>
                    <a:pt x="258" y="526"/>
                  </a:lnTo>
                  <a:lnTo>
                    <a:pt x="273" y="524"/>
                  </a:lnTo>
                  <a:lnTo>
                    <a:pt x="284" y="530"/>
                  </a:lnTo>
                  <a:lnTo>
                    <a:pt x="280" y="536"/>
                  </a:lnTo>
                  <a:lnTo>
                    <a:pt x="273" y="539"/>
                  </a:lnTo>
                  <a:lnTo>
                    <a:pt x="265" y="540"/>
                  </a:lnTo>
                  <a:lnTo>
                    <a:pt x="258" y="542"/>
                  </a:lnTo>
                  <a:lnTo>
                    <a:pt x="251" y="550"/>
                  </a:lnTo>
                  <a:lnTo>
                    <a:pt x="242" y="557"/>
                  </a:lnTo>
                  <a:lnTo>
                    <a:pt x="234" y="562"/>
                  </a:lnTo>
                  <a:lnTo>
                    <a:pt x="224" y="565"/>
                  </a:lnTo>
                  <a:lnTo>
                    <a:pt x="213" y="565"/>
                  </a:lnTo>
                  <a:lnTo>
                    <a:pt x="202" y="563"/>
                  </a:lnTo>
                  <a:lnTo>
                    <a:pt x="192" y="560"/>
                  </a:lnTo>
                  <a:lnTo>
                    <a:pt x="182" y="555"/>
                  </a:lnTo>
                  <a:lnTo>
                    <a:pt x="167" y="544"/>
                  </a:lnTo>
                  <a:lnTo>
                    <a:pt x="157" y="530"/>
                  </a:lnTo>
                  <a:lnTo>
                    <a:pt x="150" y="514"/>
                  </a:lnTo>
                  <a:lnTo>
                    <a:pt x="146" y="497"/>
                  </a:lnTo>
                  <a:lnTo>
                    <a:pt x="141" y="480"/>
                  </a:lnTo>
                  <a:lnTo>
                    <a:pt x="137" y="462"/>
                  </a:lnTo>
                  <a:lnTo>
                    <a:pt x="130" y="447"/>
                  </a:lnTo>
                  <a:lnTo>
                    <a:pt x="118" y="434"/>
                  </a:lnTo>
                  <a:lnTo>
                    <a:pt x="105" y="424"/>
                  </a:lnTo>
                  <a:lnTo>
                    <a:pt x="95" y="413"/>
                  </a:lnTo>
                  <a:lnTo>
                    <a:pt x="87" y="402"/>
                  </a:lnTo>
                  <a:lnTo>
                    <a:pt x="78" y="392"/>
                  </a:lnTo>
                  <a:lnTo>
                    <a:pt x="72" y="379"/>
                  </a:lnTo>
                  <a:lnTo>
                    <a:pt x="67" y="367"/>
                  </a:lnTo>
                  <a:lnTo>
                    <a:pt x="61" y="354"/>
                  </a:lnTo>
                  <a:lnTo>
                    <a:pt x="57" y="341"/>
                  </a:lnTo>
                  <a:lnTo>
                    <a:pt x="51" y="341"/>
                  </a:lnTo>
                  <a:lnTo>
                    <a:pt x="46" y="346"/>
                  </a:lnTo>
                  <a:lnTo>
                    <a:pt x="44" y="353"/>
                  </a:lnTo>
                  <a:lnTo>
                    <a:pt x="39" y="359"/>
                  </a:lnTo>
                  <a:lnTo>
                    <a:pt x="33" y="379"/>
                  </a:lnTo>
                  <a:lnTo>
                    <a:pt x="32" y="401"/>
                  </a:lnTo>
                  <a:lnTo>
                    <a:pt x="35" y="422"/>
                  </a:lnTo>
                  <a:lnTo>
                    <a:pt x="39" y="445"/>
                  </a:lnTo>
                  <a:lnTo>
                    <a:pt x="48" y="467"/>
                  </a:lnTo>
                  <a:lnTo>
                    <a:pt x="58" y="488"/>
                  </a:lnTo>
                  <a:lnTo>
                    <a:pt x="72" y="507"/>
                  </a:lnTo>
                  <a:lnTo>
                    <a:pt x="88" y="523"/>
                  </a:lnTo>
                  <a:lnTo>
                    <a:pt x="85" y="507"/>
                  </a:lnTo>
                  <a:lnTo>
                    <a:pt x="78" y="483"/>
                  </a:lnTo>
                  <a:lnTo>
                    <a:pt x="74" y="460"/>
                  </a:lnTo>
                  <a:lnTo>
                    <a:pt x="82" y="447"/>
                  </a:lnTo>
                  <a:lnTo>
                    <a:pt x="93" y="477"/>
                  </a:lnTo>
                  <a:lnTo>
                    <a:pt x="104" y="506"/>
                  </a:lnTo>
                  <a:lnTo>
                    <a:pt x="118" y="532"/>
                  </a:lnTo>
                  <a:lnTo>
                    <a:pt x="131" y="555"/>
                  </a:lnTo>
                  <a:lnTo>
                    <a:pt x="144" y="575"/>
                  </a:lnTo>
                  <a:lnTo>
                    <a:pt x="154" y="589"/>
                  </a:lnTo>
                  <a:lnTo>
                    <a:pt x="160" y="599"/>
                  </a:lnTo>
                  <a:lnTo>
                    <a:pt x="162" y="604"/>
                  </a:lnTo>
                  <a:lnTo>
                    <a:pt x="154" y="605"/>
                  </a:lnTo>
                  <a:lnTo>
                    <a:pt x="147" y="605"/>
                  </a:lnTo>
                  <a:lnTo>
                    <a:pt x="141" y="602"/>
                  </a:lnTo>
                  <a:lnTo>
                    <a:pt x="136" y="598"/>
                  </a:lnTo>
                  <a:lnTo>
                    <a:pt x="130" y="591"/>
                  </a:lnTo>
                  <a:lnTo>
                    <a:pt x="124" y="583"/>
                  </a:lnTo>
                  <a:lnTo>
                    <a:pt x="118" y="575"/>
                  </a:lnTo>
                  <a:lnTo>
                    <a:pt x="111" y="566"/>
                  </a:lnTo>
                  <a:lnTo>
                    <a:pt x="108" y="573"/>
                  </a:lnTo>
                  <a:lnTo>
                    <a:pt x="101" y="582"/>
                  </a:lnTo>
                  <a:lnTo>
                    <a:pt x="94" y="588"/>
                  </a:lnTo>
                  <a:lnTo>
                    <a:pt x="87" y="589"/>
                  </a:lnTo>
                  <a:lnTo>
                    <a:pt x="71" y="586"/>
                  </a:lnTo>
                  <a:lnTo>
                    <a:pt x="61" y="580"/>
                  </a:lnTo>
                  <a:lnTo>
                    <a:pt x="55" y="570"/>
                  </a:lnTo>
                  <a:lnTo>
                    <a:pt x="54" y="557"/>
                  </a:lnTo>
                  <a:lnTo>
                    <a:pt x="55" y="552"/>
                  </a:lnTo>
                  <a:lnTo>
                    <a:pt x="57" y="547"/>
                  </a:lnTo>
                  <a:lnTo>
                    <a:pt x="57" y="543"/>
                  </a:lnTo>
                  <a:lnTo>
                    <a:pt x="55" y="540"/>
                  </a:lnTo>
                  <a:lnTo>
                    <a:pt x="51" y="529"/>
                  </a:lnTo>
                  <a:lnTo>
                    <a:pt x="45" y="517"/>
                  </a:lnTo>
                  <a:lnTo>
                    <a:pt x="36" y="503"/>
                  </a:lnTo>
                  <a:lnTo>
                    <a:pt x="26" y="485"/>
                  </a:lnTo>
                  <a:lnTo>
                    <a:pt x="19" y="468"/>
                  </a:lnTo>
                  <a:lnTo>
                    <a:pt x="12" y="451"/>
                  </a:lnTo>
                  <a:lnTo>
                    <a:pt x="8" y="434"/>
                  </a:lnTo>
                  <a:lnTo>
                    <a:pt x="3" y="415"/>
                  </a:lnTo>
                  <a:lnTo>
                    <a:pt x="0" y="392"/>
                  </a:lnTo>
                  <a:lnTo>
                    <a:pt x="2" y="369"/>
                  </a:lnTo>
                  <a:lnTo>
                    <a:pt x="6" y="346"/>
                  </a:lnTo>
                  <a:lnTo>
                    <a:pt x="15" y="324"/>
                  </a:lnTo>
                  <a:lnTo>
                    <a:pt x="22" y="318"/>
                  </a:lnTo>
                  <a:lnTo>
                    <a:pt x="31" y="313"/>
                  </a:lnTo>
                  <a:lnTo>
                    <a:pt x="36" y="307"/>
                  </a:lnTo>
                  <a:lnTo>
                    <a:pt x="42" y="303"/>
                  </a:lnTo>
                  <a:lnTo>
                    <a:pt x="46" y="297"/>
                  </a:lnTo>
                  <a:lnTo>
                    <a:pt x="48" y="291"/>
                  </a:lnTo>
                  <a:lnTo>
                    <a:pt x="45" y="282"/>
                  </a:lnTo>
                  <a:lnTo>
                    <a:pt x="39" y="272"/>
                  </a:lnTo>
                  <a:lnTo>
                    <a:pt x="41" y="259"/>
                  </a:lnTo>
                  <a:lnTo>
                    <a:pt x="44" y="248"/>
                  </a:lnTo>
                  <a:lnTo>
                    <a:pt x="51" y="238"/>
                  </a:lnTo>
                  <a:lnTo>
                    <a:pt x="58" y="228"/>
                  </a:lnTo>
                  <a:lnTo>
                    <a:pt x="67" y="219"/>
                  </a:lnTo>
                  <a:lnTo>
                    <a:pt x="74" y="209"/>
                  </a:lnTo>
                  <a:lnTo>
                    <a:pt x="82" y="199"/>
                  </a:lnTo>
                  <a:lnTo>
                    <a:pt x="88" y="189"/>
                  </a:lnTo>
                  <a:lnTo>
                    <a:pt x="93" y="167"/>
                  </a:lnTo>
                  <a:lnTo>
                    <a:pt x="100" y="147"/>
                  </a:lnTo>
                  <a:lnTo>
                    <a:pt x="110" y="128"/>
                  </a:lnTo>
                  <a:lnTo>
                    <a:pt x="123" y="110"/>
                  </a:lnTo>
                  <a:lnTo>
                    <a:pt x="136" y="94"/>
                  </a:lnTo>
                  <a:lnTo>
                    <a:pt x="153" y="79"/>
                  </a:lnTo>
                  <a:lnTo>
                    <a:pt x="170" y="69"/>
                  </a:lnTo>
                  <a:lnTo>
                    <a:pt x="190" y="61"/>
                  </a:lnTo>
                  <a:lnTo>
                    <a:pt x="199" y="58"/>
                  </a:lnTo>
                  <a:lnTo>
                    <a:pt x="209" y="55"/>
                  </a:lnTo>
                  <a:lnTo>
                    <a:pt x="221" y="54"/>
                  </a:lnTo>
                  <a:lnTo>
                    <a:pt x="232" y="52"/>
                  </a:lnTo>
                  <a:lnTo>
                    <a:pt x="242" y="52"/>
                  </a:lnTo>
                  <a:lnTo>
                    <a:pt x="254" y="52"/>
                  </a:lnTo>
                  <a:lnTo>
                    <a:pt x="264" y="52"/>
                  </a:lnTo>
                  <a:lnTo>
                    <a:pt x="273" y="52"/>
                  </a:lnTo>
                  <a:lnTo>
                    <a:pt x="294" y="43"/>
                  </a:lnTo>
                  <a:lnTo>
                    <a:pt x="314" y="33"/>
                  </a:lnTo>
                  <a:lnTo>
                    <a:pt x="333" y="22"/>
                  </a:lnTo>
                  <a:lnTo>
                    <a:pt x="352" y="12"/>
                  </a:lnTo>
                  <a:lnTo>
                    <a:pt x="373" y="5"/>
                  </a:lnTo>
                  <a:lnTo>
                    <a:pt x="401" y="0"/>
                  </a:lnTo>
                  <a:lnTo>
                    <a:pt x="432" y="2"/>
                  </a:lnTo>
                  <a:lnTo>
                    <a:pt x="474" y="7"/>
                  </a:lnTo>
                  <a:lnTo>
                    <a:pt x="489" y="10"/>
                  </a:lnTo>
                  <a:lnTo>
                    <a:pt x="500" y="15"/>
                  </a:lnTo>
                  <a:lnTo>
                    <a:pt x="512" y="22"/>
                  </a:lnTo>
                  <a:lnTo>
                    <a:pt x="523" y="29"/>
                  </a:lnTo>
                  <a:lnTo>
                    <a:pt x="533" y="38"/>
                  </a:lnTo>
                  <a:lnTo>
                    <a:pt x="545" y="45"/>
                  </a:lnTo>
                  <a:lnTo>
                    <a:pt x="555" y="54"/>
                  </a:lnTo>
                  <a:lnTo>
                    <a:pt x="56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3" name="Freeform 409"/>
            <p:cNvSpPr>
              <a:spLocks/>
            </p:cNvSpPr>
            <p:nvPr/>
          </p:nvSpPr>
          <p:spPr bwMode="auto">
            <a:xfrm>
              <a:off x="2346" y="2815"/>
              <a:ext cx="573" cy="579"/>
            </a:xfrm>
            <a:custGeom>
              <a:avLst/>
              <a:gdLst>
                <a:gd name="T0" fmla="*/ 222 w 573"/>
                <a:gd name="T1" fmla="*/ 330 h 579"/>
                <a:gd name="T2" fmla="*/ 271 w 573"/>
                <a:gd name="T3" fmla="*/ 261 h 579"/>
                <a:gd name="T4" fmla="*/ 314 w 573"/>
                <a:gd name="T5" fmla="*/ 109 h 579"/>
                <a:gd name="T6" fmla="*/ 297 w 573"/>
                <a:gd name="T7" fmla="*/ 17 h 579"/>
                <a:gd name="T8" fmla="*/ 210 w 573"/>
                <a:gd name="T9" fmla="*/ 1 h 579"/>
                <a:gd name="T10" fmla="*/ 104 w 573"/>
                <a:gd name="T11" fmla="*/ 1 h 579"/>
                <a:gd name="T12" fmla="*/ 21 w 573"/>
                <a:gd name="T13" fmla="*/ 16 h 579"/>
                <a:gd name="T14" fmla="*/ 0 w 573"/>
                <a:gd name="T15" fmla="*/ 102 h 579"/>
                <a:gd name="T16" fmla="*/ 33 w 573"/>
                <a:gd name="T17" fmla="*/ 249 h 579"/>
                <a:gd name="T18" fmla="*/ 92 w 573"/>
                <a:gd name="T19" fmla="*/ 305 h 579"/>
                <a:gd name="T20" fmla="*/ 118 w 573"/>
                <a:gd name="T21" fmla="*/ 311 h 579"/>
                <a:gd name="T22" fmla="*/ 124 w 573"/>
                <a:gd name="T23" fmla="*/ 300 h 579"/>
                <a:gd name="T24" fmla="*/ 88 w 573"/>
                <a:gd name="T25" fmla="*/ 275 h 579"/>
                <a:gd name="T26" fmla="*/ 49 w 573"/>
                <a:gd name="T27" fmla="*/ 207 h 579"/>
                <a:gd name="T28" fmla="*/ 30 w 573"/>
                <a:gd name="T29" fmla="*/ 89 h 579"/>
                <a:gd name="T30" fmla="*/ 57 w 573"/>
                <a:gd name="T31" fmla="*/ 29 h 579"/>
                <a:gd name="T32" fmla="*/ 121 w 573"/>
                <a:gd name="T33" fmla="*/ 23 h 579"/>
                <a:gd name="T34" fmla="*/ 200 w 573"/>
                <a:gd name="T35" fmla="*/ 23 h 579"/>
                <a:gd name="T36" fmla="*/ 269 w 573"/>
                <a:gd name="T37" fmla="*/ 32 h 579"/>
                <a:gd name="T38" fmla="*/ 286 w 573"/>
                <a:gd name="T39" fmla="*/ 43 h 579"/>
                <a:gd name="T40" fmla="*/ 248 w 573"/>
                <a:gd name="T41" fmla="*/ 49 h 579"/>
                <a:gd name="T42" fmla="*/ 181 w 573"/>
                <a:gd name="T43" fmla="*/ 55 h 579"/>
                <a:gd name="T44" fmla="*/ 98 w 573"/>
                <a:gd name="T45" fmla="*/ 53 h 579"/>
                <a:gd name="T46" fmla="*/ 55 w 573"/>
                <a:gd name="T47" fmla="*/ 59 h 579"/>
                <a:gd name="T48" fmla="*/ 66 w 573"/>
                <a:gd name="T49" fmla="*/ 68 h 579"/>
                <a:gd name="T50" fmla="*/ 122 w 573"/>
                <a:gd name="T51" fmla="*/ 78 h 579"/>
                <a:gd name="T52" fmla="*/ 207 w 573"/>
                <a:gd name="T53" fmla="*/ 79 h 579"/>
                <a:gd name="T54" fmla="*/ 258 w 573"/>
                <a:gd name="T55" fmla="*/ 75 h 579"/>
                <a:gd name="T56" fmla="*/ 268 w 573"/>
                <a:gd name="T57" fmla="*/ 158 h 579"/>
                <a:gd name="T58" fmla="*/ 237 w 573"/>
                <a:gd name="T59" fmla="*/ 259 h 579"/>
                <a:gd name="T60" fmla="*/ 178 w 573"/>
                <a:gd name="T61" fmla="*/ 311 h 579"/>
                <a:gd name="T62" fmla="*/ 187 w 573"/>
                <a:gd name="T63" fmla="*/ 330 h 579"/>
                <a:gd name="T64" fmla="*/ 155 w 573"/>
                <a:gd name="T65" fmla="*/ 357 h 579"/>
                <a:gd name="T66" fmla="*/ 125 w 573"/>
                <a:gd name="T67" fmla="*/ 353 h 579"/>
                <a:gd name="T68" fmla="*/ 108 w 573"/>
                <a:gd name="T69" fmla="*/ 341 h 579"/>
                <a:gd name="T70" fmla="*/ 109 w 573"/>
                <a:gd name="T71" fmla="*/ 428 h 579"/>
                <a:gd name="T72" fmla="*/ 78 w 573"/>
                <a:gd name="T73" fmla="*/ 492 h 579"/>
                <a:gd name="T74" fmla="*/ 42 w 573"/>
                <a:gd name="T75" fmla="*/ 514 h 579"/>
                <a:gd name="T76" fmla="*/ 27 w 573"/>
                <a:gd name="T77" fmla="*/ 549 h 579"/>
                <a:gd name="T78" fmla="*/ 47 w 573"/>
                <a:gd name="T79" fmla="*/ 570 h 579"/>
                <a:gd name="T80" fmla="*/ 99 w 573"/>
                <a:gd name="T81" fmla="*/ 577 h 579"/>
                <a:gd name="T82" fmla="*/ 184 w 573"/>
                <a:gd name="T83" fmla="*/ 579 h 579"/>
                <a:gd name="T84" fmla="*/ 255 w 573"/>
                <a:gd name="T85" fmla="*/ 569 h 579"/>
                <a:gd name="T86" fmla="*/ 233 w 573"/>
                <a:gd name="T87" fmla="*/ 546 h 579"/>
                <a:gd name="T88" fmla="*/ 118 w 573"/>
                <a:gd name="T89" fmla="*/ 550 h 579"/>
                <a:gd name="T90" fmla="*/ 60 w 573"/>
                <a:gd name="T91" fmla="*/ 530 h 579"/>
                <a:gd name="T92" fmla="*/ 111 w 573"/>
                <a:gd name="T93" fmla="*/ 504 h 579"/>
                <a:gd name="T94" fmla="*/ 131 w 573"/>
                <a:gd name="T95" fmla="*/ 439 h 579"/>
                <a:gd name="T96" fmla="*/ 165 w 573"/>
                <a:gd name="T97" fmla="*/ 384 h 579"/>
                <a:gd name="T98" fmla="*/ 170 w 573"/>
                <a:gd name="T99" fmla="*/ 485 h 579"/>
                <a:gd name="T100" fmla="*/ 212 w 573"/>
                <a:gd name="T101" fmla="*/ 514 h 579"/>
                <a:gd name="T102" fmla="*/ 250 w 573"/>
                <a:gd name="T103" fmla="*/ 530 h 579"/>
                <a:gd name="T104" fmla="*/ 233 w 573"/>
                <a:gd name="T105" fmla="*/ 500 h 579"/>
                <a:gd name="T106" fmla="*/ 206 w 573"/>
                <a:gd name="T107" fmla="*/ 475 h 579"/>
                <a:gd name="T108" fmla="*/ 187 w 573"/>
                <a:gd name="T109" fmla="*/ 382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73" h="579">
                  <a:moveTo>
                    <a:pt x="573" y="346"/>
                  </a:moveTo>
                  <a:lnTo>
                    <a:pt x="217" y="346"/>
                  </a:lnTo>
                  <a:lnTo>
                    <a:pt x="220" y="338"/>
                  </a:lnTo>
                  <a:lnTo>
                    <a:pt x="222" y="330"/>
                  </a:lnTo>
                  <a:lnTo>
                    <a:pt x="222" y="321"/>
                  </a:lnTo>
                  <a:lnTo>
                    <a:pt x="219" y="314"/>
                  </a:lnTo>
                  <a:lnTo>
                    <a:pt x="248" y="289"/>
                  </a:lnTo>
                  <a:lnTo>
                    <a:pt x="271" y="261"/>
                  </a:lnTo>
                  <a:lnTo>
                    <a:pt x="288" y="226"/>
                  </a:lnTo>
                  <a:lnTo>
                    <a:pt x="299" y="189"/>
                  </a:lnTo>
                  <a:lnTo>
                    <a:pt x="308" y="148"/>
                  </a:lnTo>
                  <a:lnTo>
                    <a:pt x="314" y="109"/>
                  </a:lnTo>
                  <a:lnTo>
                    <a:pt x="317" y="69"/>
                  </a:lnTo>
                  <a:lnTo>
                    <a:pt x="318" y="32"/>
                  </a:lnTo>
                  <a:lnTo>
                    <a:pt x="309" y="25"/>
                  </a:lnTo>
                  <a:lnTo>
                    <a:pt x="297" y="17"/>
                  </a:lnTo>
                  <a:lnTo>
                    <a:pt x="279" y="12"/>
                  </a:lnTo>
                  <a:lnTo>
                    <a:pt x="259" y="7"/>
                  </a:lnTo>
                  <a:lnTo>
                    <a:pt x="236" y="4"/>
                  </a:lnTo>
                  <a:lnTo>
                    <a:pt x="210" y="1"/>
                  </a:lnTo>
                  <a:lnTo>
                    <a:pt x="184" y="0"/>
                  </a:lnTo>
                  <a:lnTo>
                    <a:pt x="157" y="0"/>
                  </a:lnTo>
                  <a:lnTo>
                    <a:pt x="129" y="0"/>
                  </a:lnTo>
                  <a:lnTo>
                    <a:pt x="104" y="1"/>
                  </a:lnTo>
                  <a:lnTo>
                    <a:pt x="79" y="3"/>
                  </a:lnTo>
                  <a:lnTo>
                    <a:pt x="56" y="7"/>
                  </a:lnTo>
                  <a:lnTo>
                    <a:pt x="37" y="12"/>
                  </a:lnTo>
                  <a:lnTo>
                    <a:pt x="21" y="16"/>
                  </a:lnTo>
                  <a:lnTo>
                    <a:pt x="10" y="22"/>
                  </a:lnTo>
                  <a:lnTo>
                    <a:pt x="3" y="29"/>
                  </a:lnTo>
                  <a:lnTo>
                    <a:pt x="0" y="65"/>
                  </a:lnTo>
                  <a:lnTo>
                    <a:pt x="0" y="102"/>
                  </a:lnTo>
                  <a:lnTo>
                    <a:pt x="3" y="141"/>
                  </a:lnTo>
                  <a:lnTo>
                    <a:pt x="8" y="180"/>
                  </a:lnTo>
                  <a:lnTo>
                    <a:pt x="19" y="217"/>
                  </a:lnTo>
                  <a:lnTo>
                    <a:pt x="33" y="249"/>
                  </a:lnTo>
                  <a:lnTo>
                    <a:pt x="52" y="276"/>
                  </a:lnTo>
                  <a:lnTo>
                    <a:pt x="76" y="297"/>
                  </a:lnTo>
                  <a:lnTo>
                    <a:pt x="85" y="301"/>
                  </a:lnTo>
                  <a:lnTo>
                    <a:pt x="92" y="305"/>
                  </a:lnTo>
                  <a:lnTo>
                    <a:pt x="99" y="308"/>
                  </a:lnTo>
                  <a:lnTo>
                    <a:pt x="105" y="310"/>
                  </a:lnTo>
                  <a:lnTo>
                    <a:pt x="112" y="311"/>
                  </a:lnTo>
                  <a:lnTo>
                    <a:pt x="118" y="311"/>
                  </a:lnTo>
                  <a:lnTo>
                    <a:pt x="124" y="310"/>
                  </a:lnTo>
                  <a:lnTo>
                    <a:pt x="129" y="307"/>
                  </a:lnTo>
                  <a:lnTo>
                    <a:pt x="128" y="304"/>
                  </a:lnTo>
                  <a:lnTo>
                    <a:pt x="124" y="300"/>
                  </a:lnTo>
                  <a:lnTo>
                    <a:pt x="116" y="295"/>
                  </a:lnTo>
                  <a:lnTo>
                    <a:pt x="108" y="289"/>
                  </a:lnTo>
                  <a:lnTo>
                    <a:pt x="98" y="282"/>
                  </a:lnTo>
                  <a:lnTo>
                    <a:pt x="88" y="275"/>
                  </a:lnTo>
                  <a:lnTo>
                    <a:pt x="79" y="266"/>
                  </a:lnTo>
                  <a:lnTo>
                    <a:pt x="73" y="258"/>
                  </a:lnTo>
                  <a:lnTo>
                    <a:pt x="60" y="235"/>
                  </a:lnTo>
                  <a:lnTo>
                    <a:pt x="49" y="207"/>
                  </a:lnTo>
                  <a:lnTo>
                    <a:pt x="40" y="179"/>
                  </a:lnTo>
                  <a:lnTo>
                    <a:pt x="34" y="150"/>
                  </a:lnTo>
                  <a:lnTo>
                    <a:pt x="30" y="118"/>
                  </a:lnTo>
                  <a:lnTo>
                    <a:pt x="30" y="89"/>
                  </a:lnTo>
                  <a:lnTo>
                    <a:pt x="34" y="60"/>
                  </a:lnTo>
                  <a:lnTo>
                    <a:pt x="42" y="33"/>
                  </a:lnTo>
                  <a:lnTo>
                    <a:pt x="49" y="32"/>
                  </a:lnTo>
                  <a:lnTo>
                    <a:pt x="57" y="29"/>
                  </a:lnTo>
                  <a:lnTo>
                    <a:pt x="70" y="27"/>
                  </a:lnTo>
                  <a:lnTo>
                    <a:pt x="85" y="26"/>
                  </a:lnTo>
                  <a:lnTo>
                    <a:pt x="102" y="25"/>
                  </a:lnTo>
                  <a:lnTo>
                    <a:pt x="121" y="23"/>
                  </a:lnTo>
                  <a:lnTo>
                    <a:pt x="140" y="22"/>
                  </a:lnTo>
                  <a:lnTo>
                    <a:pt x="160" y="22"/>
                  </a:lnTo>
                  <a:lnTo>
                    <a:pt x="180" y="22"/>
                  </a:lnTo>
                  <a:lnTo>
                    <a:pt x="200" y="23"/>
                  </a:lnTo>
                  <a:lnTo>
                    <a:pt x="219" y="23"/>
                  </a:lnTo>
                  <a:lnTo>
                    <a:pt x="237" y="26"/>
                  </a:lnTo>
                  <a:lnTo>
                    <a:pt x="255" y="29"/>
                  </a:lnTo>
                  <a:lnTo>
                    <a:pt x="269" y="32"/>
                  </a:lnTo>
                  <a:lnTo>
                    <a:pt x="282" y="36"/>
                  </a:lnTo>
                  <a:lnTo>
                    <a:pt x="292" y="42"/>
                  </a:lnTo>
                  <a:lnTo>
                    <a:pt x="291" y="42"/>
                  </a:lnTo>
                  <a:lnTo>
                    <a:pt x="286" y="43"/>
                  </a:lnTo>
                  <a:lnTo>
                    <a:pt x="281" y="45"/>
                  </a:lnTo>
                  <a:lnTo>
                    <a:pt x="272" y="46"/>
                  </a:lnTo>
                  <a:lnTo>
                    <a:pt x="261" y="48"/>
                  </a:lnTo>
                  <a:lnTo>
                    <a:pt x="248" y="49"/>
                  </a:lnTo>
                  <a:lnTo>
                    <a:pt x="233" y="50"/>
                  </a:lnTo>
                  <a:lnTo>
                    <a:pt x="217" y="52"/>
                  </a:lnTo>
                  <a:lnTo>
                    <a:pt x="200" y="53"/>
                  </a:lnTo>
                  <a:lnTo>
                    <a:pt x="181" y="55"/>
                  </a:lnTo>
                  <a:lnTo>
                    <a:pt x="161" y="55"/>
                  </a:lnTo>
                  <a:lnTo>
                    <a:pt x="141" y="55"/>
                  </a:lnTo>
                  <a:lnTo>
                    <a:pt x="119" y="55"/>
                  </a:lnTo>
                  <a:lnTo>
                    <a:pt x="98" y="53"/>
                  </a:lnTo>
                  <a:lnTo>
                    <a:pt x="76" y="50"/>
                  </a:lnTo>
                  <a:lnTo>
                    <a:pt x="53" y="48"/>
                  </a:lnTo>
                  <a:lnTo>
                    <a:pt x="52" y="53"/>
                  </a:lnTo>
                  <a:lnTo>
                    <a:pt x="55" y="59"/>
                  </a:lnTo>
                  <a:lnTo>
                    <a:pt x="57" y="63"/>
                  </a:lnTo>
                  <a:lnTo>
                    <a:pt x="59" y="65"/>
                  </a:lnTo>
                  <a:lnTo>
                    <a:pt x="60" y="65"/>
                  </a:lnTo>
                  <a:lnTo>
                    <a:pt x="66" y="68"/>
                  </a:lnTo>
                  <a:lnTo>
                    <a:pt x="76" y="69"/>
                  </a:lnTo>
                  <a:lnTo>
                    <a:pt x="89" y="72"/>
                  </a:lnTo>
                  <a:lnTo>
                    <a:pt x="104" y="76"/>
                  </a:lnTo>
                  <a:lnTo>
                    <a:pt x="122" y="78"/>
                  </a:lnTo>
                  <a:lnTo>
                    <a:pt x="142" y="81"/>
                  </a:lnTo>
                  <a:lnTo>
                    <a:pt x="165" y="81"/>
                  </a:lnTo>
                  <a:lnTo>
                    <a:pt x="188" y="81"/>
                  </a:lnTo>
                  <a:lnTo>
                    <a:pt x="207" y="79"/>
                  </a:lnTo>
                  <a:lnTo>
                    <a:pt x="224" y="78"/>
                  </a:lnTo>
                  <a:lnTo>
                    <a:pt x="239" y="76"/>
                  </a:lnTo>
                  <a:lnTo>
                    <a:pt x="250" y="76"/>
                  </a:lnTo>
                  <a:lnTo>
                    <a:pt x="258" y="75"/>
                  </a:lnTo>
                  <a:lnTo>
                    <a:pt x="263" y="73"/>
                  </a:lnTo>
                  <a:lnTo>
                    <a:pt x="265" y="73"/>
                  </a:lnTo>
                  <a:lnTo>
                    <a:pt x="271" y="128"/>
                  </a:lnTo>
                  <a:lnTo>
                    <a:pt x="268" y="158"/>
                  </a:lnTo>
                  <a:lnTo>
                    <a:pt x="263" y="187"/>
                  </a:lnTo>
                  <a:lnTo>
                    <a:pt x="258" y="213"/>
                  </a:lnTo>
                  <a:lnTo>
                    <a:pt x="249" y="238"/>
                  </a:lnTo>
                  <a:lnTo>
                    <a:pt x="237" y="259"/>
                  </a:lnTo>
                  <a:lnTo>
                    <a:pt x="222" y="278"/>
                  </a:lnTo>
                  <a:lnTo>
                    <a:pt x="201" y="294"/>
                  </a:lnTo>
                  <a:lnTo>
                    <a:pt x="178" y="305"/>
                  </a:lnTo>
                  <a:lnTo>
                    <a:pt x="178" y="311"/>
                  </a:lnTo>
                  <a:lnTo>
                    <a:pt x="180" y="315"/>
                  </a:lnTo>
                  <a:lnTo>
                    <a:pt x="183" y="318"/>
                  </a:lnTo>
                  <a:lnTo>
                    <a:pt x="186" y="321"/>
                  </a:lnTo>
                  <a:lnTo>
                    <a:pt x="187" y="330"/>
                  </a:lnTo>
                  <a:lnTo>
                    <a:pt x="187" y="341"/>
                  </a:lnTo>
                  <a:lnTo>
                    <a:pt x="180" y="350"/>
                  </a:lnTo>
                  <a:lnTo>
                    <a:pt x="161" y="356"/>
                  </a:lnTo>
                  <a:lnTo>
                    <a:pt x="155" y="357"/>
                  </a:lnTo>
                  <a:lnTo>
                    <a:pt x="147" y="357"/>
                  </a:lnTo>
                  <a:lnTo>
                    <a:pt x="140" y="356"/>
                  </a:lnTo>
                  <a:lnTo>
                    <a:pt x="132" y="354"/>
                  </a:lnTo>
                  <a:lnTo>
                    <a:pt x="125" y="353"/>
                  </a:lnTo>
                  <a:lnTo>
                    <a:pt x="119" y="348"/>
                  </a:lnTo>
                  <a:lnTo>
                    <a:pt x="116" y="344"/>
                  </a:lnTo>
                  <a:lnTo>
                    <a:pt x="114" y="337"/>
                  </a:lnTo>
                  <a:lnTo>
                    <a:pt x="108" y="341"/>
                  </a:lnTo>
                  <a:lnTo>
                    <a:pt x="106" y="356"/>
                  </a:lnTo>
                  <a:lnTo>
                    <a:pt x="108" y="376"/>
                  </a:lnTo>
                  <a:lnTo>
                    <a:pt x="109" y="400"/>
                  </a:lnTo>
                  <a:lnTo>
                    <a:pt x="109" y="428"/>
                  </a:lnTo>
                  <a:lnTo>
                    <a:pt x="106" y="452"/>
                  </a:lnTo>
                  <a:lnTo>
                    <a:pt x="101" y="472"/>
                  </a:lnTo>
                  <a:lnTo>
                    <a:pt x="88" y="487"/>
                  </a:lnTo>
                  <a:lnTo>
                    <a:pt x="78" y="492"/>
                  </a:lnTo>
                  <a:lnTo>
                    <a:pt x="68" y="497"/>
                  </a:lnTo>
                  <a:lnTo>
                    <a:pt x="59" y="503"/>
                  </a:lnTo>
                  <a:lnTo>
                    <a:pt x="50" y="508"/>
                  </a:lnTo>
                  <a:lnTo>
                    <a:pt x="42" y="514"/>
                  </a:lnTo>
                  <a:lnTo>
                    <a:pt x="34" y="521"/>
                  </a:lnTo>
                  <a:lnTo>
                    <a:pt x="29" y="530"/>
                  </a:lnTo>
                  <a:lnTo>
                    <a:pt x="24" y="540"/>
                  </a:lnTo>
                  <a:lnTo>
                    <a:pt x="27" y="549"/>
                  </a:lnTo>
                  <a:lnTo>
                    <a:pt x="30" y="556"/>
                  </a:lnTo>
                  <a:lnTo>
                    <a:pt x="34" y="562"/>
                  </a:lnTo>
                  <a:lnTo>
                    <a:pt x="40" y="566"/>
                  </a:lnTo>
                  <a:lnTo>
                    <a:pt x="47" y="570"/>
                  </a:lnTo>
                  <a:lnTo>
                    <a:pt x="56" y="573"/>
                  </a:lnTo>
                  <a:lnTo>
                    <a:pt x="68" y="575"/>
                  </a:lnTo>
                  <a:lnTo>
                    <a:pt x="82" y="576"/>
                  </a:lnTo>
                  <a:lnTo>
                    <a:pt x="99" y="577"/>
                  </a:lnTo>
                  <a:lnTo>
                    <a:pt x="119" y="577"/>
                  </a:lnTo>
                  <a:lnTo>
                    <a:pt x="141" y="579"/>
                  </a:lnTo>
                  <a:lnTo>
                    <a:pt x="163" y="579"/>
                  </a:lnTo>
                  <a:lnTo>
                    <a:pt x="184" y="579"/>
                  </a:lnTo>
                  <a:lnTo>
                    <a:pt x="204" y="579"/>
                  </a:lnTo>
                  <a:lnTo>
                    <a:pt x="223" y="577"/>
                  </a:lnTo>
                  <a:lnTo>
                    <a:pt x="237" y="576"/>
                  </a:lnTo>
                  <a:lnTo>
                    <a:pt x="255" y="569"/>
                  </a:lnTo>
                  <a:lnTo>
                    <a:pt x="261" y="559"/>
                  </a:lnTo>
                  <a:lnTo>
                    <a:pt x="259" y="550"/>
                  </a:lnTo>
                  <a:lnTo>
                    <a:pt x="256" y="543"/>
                  </a:lnTo>
                  <a:lnTo>
                    <a:pt x="233" y="546"/>
                  </a:lnTo>
                  <a:lnTo>
                    <a:pt x="206" y="549"/>
                  </a:lnTo>
                  <a:lnTo>
                    <a:pt x="177" y="550"/>
                  </a:lnTo>
                  <a:lnTo>
                    <a:pt x="147" y="551"/>
                  </a:lnTo>
                  <a:lnTo>
                    <a:pt x="118" y="550"/>
                  </a:lnTo>
                  <a:lnTo>
                    <a:pt x="92" y="549"/>
                  </a:lnTo>
                  <a:lnTo>
                    <a:pt x="70" y="546"/>
                  </a:lnTo>
                  <a:lnTo>
                    <a:pt x="53" y="540"/>
                  </a:lnTo>
                  <a:lnTo>
                    <a:pt x="60" y="530"/>
                  </a:lnTo>
                  <a:lnTo>
                    <a:pt x="70" y="524"/>
                  </a:lnTo>
                  <a:lnTo>
                    <a:pt x="82" y="518"/>
                  </a:lnTo>
                  <a:lnTo>
                    <a:pt x="93" y="514"/>
                  </a:lnTo>
                  <a:lnTo>
                    <a:pt x="111" y="504"/>
                  </a:lnTo>
                  <a:lnTo>
                    <a:pt x="122" y="491"/>
                  </a:lnTo>
                  <a:lnTo>
                    <a:pt x="128" y="475"/>
                  </a:lnTo>
                  <a:lnTo>
                    <a:pt x="131" y="458"/>
                  </a:lnTo>
                  <a:lnTo>
                    <a:pt x="131" y="439"/>
                  </a:lnTo>
                  <a:lnTo>
                    <a:pt x="129" y="419"/>
                  </a:lnTo>
                  <a:lnTo>
                    <a:pt x="129" y="400"/>
                  </a:lnTo>
                  <a:lnTo>
                    <a:pt x="129" y="383"/>
                  </a:lnTo>
                  <a:lnTo>
                    <a:pt x="165" y="384"/>
                  </a:lnTo>
                  <a:lnTo>
                    <a:pt x="164" y="409"/>
                  </a:lnTo>
                  <a:lnTo>
                    <a:pt x="165" y="435"/>
                  </a:lnTo>
                  <a:lnTo>
                    <a:pt x="167" y="461"/>
                  </a:lnTo>
                  <a:lnTo>
                    <a:pt x="170" y="485"/>
                  </a:lnTo>
                  <a:lnTo>
                    <a:pt x="178" y="495"/>
                  </a:lnTo>
                  <a:lnTo>
                    <a:pt x="188" y="503"/>
                  </a:lnTo>
                  <a:lnTo>
                    <a:pt x="200" y="508"/>
                  </a:lnTo>
                  <a:lnTo>
                    <a:pt x="212" y="514"/>
                  </a:lnTo>
                  <a:lnTo>
                    <a:pt x="222" y="520"/>
                  </a:lnTo>
                  <a:lnTo>
                    <a:pt x="233" y="524"/>
                  </a:lnTo>
                  <a:lnTo>
                    <a:pt x="243" y="528"/>
                  </a:lnTo>
                  <a:lnTo>
                    <a:pt x="250" y="530"/>
                  </a:lnTo>
                  <a:lnTo>
                    <a:pt x="249" y="521"/>
                  </a:lnTo>
                  <a:lnTo>
                    <a:pt x="245" y="514"/>
                  </a:lnTo>
                  <a:lnTo>
                    <a:pt x="239" y="507"/>
                  </a:lnTo>
                  <a:lnTo>
                    <a:pt x="233" y="500"/>
                  </a:lnTo>
                  <a:lnTo>
                    <a:pt x="226" y="494"/>
                  </a:lnTo>
                  <a:lnTo>
                    <a:pt x="219" y="488"/>
                  </a:lnTo>
                  <a:lnTo>
                    <a:pt x="212" y="482"/>
                  </a:lnTo>
                  <a:lnTo>
                    <a:pt x="206" y="475"/>
                  </a:lnTo>
                  <a:lnTo>
                    <a:pt x="193" y="455"/>
                  </a:lnTo>
                  <a:lnTo>
                    <a:pt x="188" y="435"/>
                  </a:lnTo>
                  <a:lnTo>
                    <a:pt x="187" y="410"/>
                  </a:lnTo>
                  <a:lnTo>
                    <a:pt x="187" y="382"/>
                  </a:lnTo>
                  <a:lnTo>
                    <a:pt x="573" y="382"/>
                  </a:lnTo>
                  <a:lnTo>
                    <a:pt x="573"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4" name="Freeform 410"/>
            <p:cNvSpPr>
              <a:spLocks/>
            </p:cNvSpPr>
            <p:nvPr/>
          </p:nvSpPr>
          <p:spPr bwMode="auto">
            <a:xfrm>
              <a:off x="1008" y="3161"/>
              <a:ext cx="644" cy="36"/>
            </a:xfrm>
            <a:custGeom>
              <a:avLst/>
              <a:gdLst>
                <a:gd name="T0" fmla="*/ 0 w 644"/>
                <a:gd name="T1" fmla="*/ 0 h 36"/>
                <a:gd name="T2" fmla="*/ 0 w 644"/>
                <a:gd name="T3" fmla="*/ 36 h 36"/>
                <a:gd name="T4" fmla="*/ 644 w 644"/>
                <a:gd name="T5" fmla="*/ 36 h 36"/>
                <a:gd name="T6" fmla="*/ 639 w 644"/>
                <a:gd name="T7" fmla="*/ 0 h 36"/>
                <a:gd name="T8" fmla="*/ 0 w 644"/>
                <a:gd name="T9" fmla="*/ 0 h 36"/>
              </a:gdLst>
              <a:ahLst/>
              <a:cxnLst>
                <a:cxn ang="0">
                  <a:pos x="T0" y="T1"/>
                </a:cxn>
                <a:cxn ang="0">
                  <a:pos x="T2" y="T3"/>
                </a:cxn>
                <a:cxn ang="0">
                  <a:pos x="T4" y="T5"/>
                </a:cxn>
                <a:cxn ang="0">
                  <a:pos x="T6" y="T7"/>
                </a:cxn>
                <a:cxn ang="0">
                  <a:pos x="T8" y="T9"/>
                </a:cxn>
              </a:cxnLst>
              <a:rect l="0" t="0" r="r" b="b"/>
              <a:pathLst>
                <a:path w="644" h="36">
                  <a:moveTo>
                    <a:pt x="0" y="0"/>
                  </a:moveTo>
                  <a:lnTo>
                    <a:pt x="0" y="36"/>
                  </a:lnTo>
                  <a:lnTo>
                    <a:pt x="644" y="36"/>
                  </a:lnTo>
                  <a:lnTo>
                    <a:pt x="63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5" name="Freeform 411"/>
            <p:cNvSpPr>
              <a:spLocks/>
            </p:cNvSpPr>
            <p:nvPr/>
          </p:nvSpPr>
          <p:spPr bwMode="auto">
            <a:xfrm>
              <a:off x="1008" y="3574"/>
              <a:ext cx="595" cy="42"/>
            </a:xfrm>
            <a:custGeom>
              <a:avLst/>
              <a:gdLst>
                <a:gd name="T0" fmla="*/ 595 w 595"/>
                <a:gd name="T1" fmla="*/ 0 h 42"/>
                <a:gd name="T2" fmla="*/ 0 w 595"/>
                <a:gd name="T3" fmla="*/ 0 h 42"/>
                <a:gd name="T4" fmla="*/ 0 w 595"/>
                <a:gd name="T5" fmla="*/ 42 h 42"/>
                <a:gd name="T6" fmla="*/ 541 w 595"/>
                <a:gd name="T7" fmla="*/ 42 h 42"/>
                <a:gd name="T8" fmla="*/ 595 w 595"/>
                <a:gd name="T9" fmla="*/ 0 h 42"/>
              </a:gdLst>
              <a:ahLst/>
              <a:cxnLst>
                <a:cxn ang="0">
                  <a:pos x="T0" y="T1"/>
                </a:cxn>
                <a:cxn ang="0">
                  <a:pos x="T2" y="T3"/>
                </a:cxn>
                <a:cxn ang="0">
                  <a:pos x="T4" y="T5"/>
                </a:cxn>
                <a:cxn ang="0">
                  <a:pos x="T6" y="T7"/>
                </a:cxn>
                <a:cxn ang="0">
                  <a:pos x="T8" y="T9"/>
                </a:cxn>
              </a:cxnLst>
              <a:rect l="0" t="0" r="r" b="b"/>
              <a:pathLst>
                <a:path w="595" h="42">
                  <a:moveTo>
                    <a:pt x="595" y="0"/>
                  </a:moveTo>
                  <a:lnTo>
                    <a:pt x="0" y="0"/>
                  </a:lnTo>
                  <a:lnTo>
                    <a:pt x="0" y="42"/>
                  </a:lnTo>
                  <a:lnTo>
                    <a:pt x="541" y="42"/>
                  </a:lnTo>
                  <a:lnTo>
                    <a:pt x="5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6" name="Freeform 412"/>
            <p:cNvSpPr>
              <a:spLocks/>
            </p:cNvSpPr>
            <p:nvPr/>
          </p:nvSpPr>
          <p:spPr bwMode="auto">
            <a:xfrm>
              <a:off x="1374" y="2999"/>
              <a:ext cx="1544" cy="870"/>
            </a:xfrm>
            <a:custGeom>
              <a:avLst/>
              <a:gdLst>
                <a:gd name="T0" fmla="*/ 1271 w 1544"/>
                <a:gd name="T1" fmla="*/ 738 h 870"/>
                <a:gd name="T2" fmla="*/ 1544 w 1544"/>
                <a:gd name="T3" fmla="*/ 617 h 870"/>
                <a:gd name="T4" fmla="*/ 1084 w 1544"/>
                <a:gd name="T5" fmla="*/ 533 h 870"/>
                <a:gd name="T6" fmla="*/ 1011 w 1544"/>
                <a:gd name="T7" fmla="*/ 455 h 870"/>
                <a:gd name="T8" fmla="*/ 921 w 1544"/>
                <a:gd name="T9" fmla="*/ 369 h 870"/>
                <a:gd name="T10" fmla="*/ 798 w 1544"/>
                <a:gd name="T11" fmla="*/ 340 h 870"/>
                <a:gd name="T12" fmla="*/ 694 w 1544"/>
                <a:gd name="T13" fmla="*/ 340 h 870"/>
                <a:gd name="T14" fmla="*/ 808 w 1544"/>
                <a:gd name="T15" fmla="*/ 290 h 870"/>
                <a:gd name="T16" fmla="*/ 698 w 1544"/>
                <a:gd name="T17" fmla="*/ 303 h 870"/>
                <a:gd name="T18" fmla="*/ 616 w 1544"/>
                <a:gd name="T19" fmla="*/ 306 h 870"/>
                <a:gd name="T20" fmla="*/ 567 w 1544"/>
                <a:gd name="T21" fmla="*/ 262 h 870"/>
                <a:gd name="T22" fmla="*/ 553 w 1544"/>
                <a:gd name="T23" fmla="*/ 177 h 870"/>
                <a:gd name="T24" fmla="*/ 546 w 1544"/>
                <a:gd name="T25" fmla="*/ 127 h 870"/>
                <a:gd name="T26" fmla="*/ 577 w 1544"/>
                <a:gd name="T27" fmla="*/ 58 h 870"/>
                <a:gd name="T28" fmla="*/ 638 w 1544"/>
                <a:gd name="T29" fmla="*/ 25 h 870"/>
                <a:gd name="T30" fmla="*/ 638 w 1544"/>
                <a:gd name="T31" fmla="*/ 52 h 870"/>
                <a:gd name="T32" fmla="*/ 589 w 1544"/>
                <a:gd name="T33" fmla="*/ 126 h 870"/>
                <a:gd name="T34" fmla="*/ 616 w 1544"/>
                <a:gd name="T35" fmla="*/ 224 h 870"/>
                <a:gd name="T36" fmla="*/ 662 w 1544"/>
                <a:gd name="T37" fmla="*/ 257 h 870"/>
                <a:gd name="T38" fmla="*/ 730 w 1544"/>
                <a:gd name="T39" fmla="*/ 238 h 870"/>
                <a:gd name="T40" fmla="*/ 752 w 1544"/>
                <a:gd name="T41" fmla="*/ 131 h 870"/>
                <a:gd name="T42" fmla="*/ 690 w 1544"/>
                <a:gd name="T43" fmla="*/ 130 h 870"/>
                <a:gd name="T44" fmla="*/ 707 w 1544"/>
                <a:gd name="T45" fmla="*/ 130 h 870"/>
                <a:gd name="T46" fmla="*/ 740 w 1544"/>
                <a:gd name="T47" fmla="*/ 189 h 870"/>
                <a:gd name="T48" fmla="*/ 661 w 1544"/>
                <a:gd name="T49" fmla="*/ 213 h 870"/>
                <a:gd name="T50" fmla="*/ 623 w 1544"/>
                <a:gd name="T51" fmla="*/ 144 h 870"/>
                <a:gd name="T52" fmla="*/ 665 w 1544"/>
                <a:gd name="T53" fmla="*/ 71 h 870"/>
                <a:gd name="T54" fmla="*/ 740 w 1544"/>
                <a:gd name="T55" fmla="*/ 38 h 870"/>
                <a:gd name="T56" fmla="*/ 818 w 1544"/>
                <a:gd name="T57" fmla="*/ 156 h 870"/>
                <a:gd name="T58" fmla="*/ 821 w 1544"/>
                <a:gd name="T59" fmla="*/ 274 h 870"/>
                <a:gd name="T60" fmla="*/ 851 w 1544"/>
                <a:gd name="T61" fmla="*/ 182 h 870"/>
                <a:gd name="T62" fmla="*/ 812 w 1544"/>
                <a:gd name="T63" fmla="*/ 58 h 870"/>
                <a:gd name="T64" fmla="*/ 704 w 1544"/>
                <a:gd name="T65" fmla="*/ 12 h 870"/>
                <a:gd name="T66" fmla="*/ 590 w 1544"/>
                <a:gd name="T67" fmla="*/ 8 h 870"/>
                <a:gd name="T68" fmla="*/ 535 w 1544"/>
                <a:gd name="T69" fmla="*/ 88 h 870"/>
                <a:gd name="T70" fmla="*/ 502 w 1544"/>
                <a:gd name="T71" fmla="*/ 169 h 870"/>
                <a:gd name="T72" fmla="*/ 534 w 1544"/>
                <a:gd name="T73" fmla="*/ 280 h 870"/>
                <a:gd name="T74" fmla="*/ 613 w 1544"/>
                <a:gd name="T75" fmla="*/ 339 h 870"/>
                <a:gd name="T76" fmla="*/ 610 w 1544"/>
                <a:gd name="T77" fmla="*/ 356 h 870"/>
                <a:gd name="T78" fmla="*/ 439 w 1544"/>
                <a:gd name="T79" fmla="*/ 422 h 870"/>
                <a:gd name="T80" fmla="*/ 276 w 1544"/>
                <a:gd name="T81" fmla="*/ 573 h 870"/>
                <a:gd name="T82" fmla="*/ 98 w 1544"/>
                <a:gd name="T83" fmla="*/ 719 h 870"/>
                <a:gd name="T84" fmla="*/ 80 w 1544"/>
                <a:gd name="T85" fmla="*/ 870 h 870"/>
                <a:gd name="T86" fmla="*/ 266 w 1544"/>
                <a:gd name="T87" fmla="*/ 631 h 870"/>
                <a:gd name="T88" fmla="*/ 400 w 1544"/>
                <a:gd name="T89" fmla="*/ 553 h 870"/>
                <a:gd name="T90" fmla="*/ 524 w 1544"/>
                <a:gd name="T91" fmla="*/ 519 h 870"/>
                <a:gd name="T92" fmla="*/ 692 w 1544"/>
                <a:gd name="T93" fmla="*/ 497 h 870"/>
                <a:gd name="T94" fmla="*/ 847 w 1544"/>
                <a:gd name="T95" fmla="*/ 493 h 870"/>
                <a:gd name="T96" fmla="*/ 953 w 1544"/>
                <a:gd name="T97" fmla="*/ 473 h 870"/>
                <a:gd name="T98" fmla="*/ 877 w 1544"/>
                <a:gd name="T99" fmla="*/ 468 h 870"/>
                <a:gd name="T100" fmla="*/ 721 w 1544"/>
                <a:gd name="T101" fmla="*/ 465 h 870"/>
                <a:gd name="T102" fmla="*/ 564 w 1544"/>
                <a:gd name="T103" fmla="*/ 477 h 870"/>
                <a:gd name="T104" fmla="*/ 462 w 1544"/>
                <a:gd name="T105" fmla="*/ 501 h 870"/>
                <a:gd name="T106" fmla="*/ 446 w 1544"/>
                <a:gd name="T107" fmla="*/ 483 h 870"/>
                <a:gd name="T108" fmla="*/ 537 w 1544"/>
                <a:gd name="T109" fmla="*/ 409 h 870"/>
                <a:gd name="T110" fmla="*/ 672 w 1544"/>
                <a:gd name="T111" fmla="*/ 375 h 870"/>
                <a:gd name="T112" fmla="*/ 816 w 1544"/>
                <a:gd name="T113" fmla="*/ 370 h 870"/>
                <a:gd name="T114" fmla="*/ 947 w 1544"/>
                <a:gd name="T115" fmla="*/ 422 h 870"/>
                <a:gd name="T116" fmla="*/ 1045 w 1544"/>
                <a:gd name="T117" fmla="*/ 539 h 870"/>
                <a:gd name="T118" fmla="*/ 1163 w 1544"/>
                <a:gd name="T119" fmla="*/ 655 h 870"/>
                <a:gd name="T120" fmla="*/ 1336 w 1544"/>
                <a:gd name="T121" fmla="*/ 87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4" h="870">
                  <a:moveTo>
                    <a:pt x="1336" y="870"/>
                  </a:moveTo>
                  <a:lnTo>
                    <a:pt x="1329" y="851"/>
                  </a:lnTo>
                  <a:lnTo>
                    <a:pt x="1317" y="828"/>
                  </a:lnTo>
                  <a:lnTo>
                    <a:pt x="1306" y="805"/>
                  </a:lnTo>
                  <a:lnTo>
                    <a:pt x="1299" y="789"/>
                  </a:lnTo>
                  <a:lnTo>
                    <a:pt x="1284" y="762"/>
                  </a:lnTo>
                  <a:lnTo>
                    <a:pt x="1271" y="738"/>
                  </a:lnTo>
                  <a:lnTo>
                    <a:pt x="1257" y="713"/>
                  </a:lnTo>
                  <a:lnTo>
                    <a:pt x="1243" y="691"/>
                  </a:lnTo>
                  <a:lnTo>
                    <a:pt x="1228" y="671"/>
                  </a:lnTo>
                  <a:lnTo>
                    <a:pt x="1214" y="653"/>
                  </a:lnTo>
                  <a:lnTo>
                    <a:pt x="1198" y="634"/>
                  </a:lnTo>
                  <a:lnTo>
                    <a:pt x="1182" y="617"/>
                  </a:lnTo>
                  <a:lnTo>
                    <a:pt x="1544" y="617"/>
                  </a:lnTo>
                  <a:lnTo>
                    <a:pt x="1544" y="575"/>
                  </a:lnTo>
                  <a:lnTo>
                    <a:pt x="1137" y="575"/>
                  </a:lnTo>
                  <a:lnTo>
                    <a:pt x="1127" y="566"/>
                  </a:lnTo>
                  <a:lnTo>
                    <a:pt x="1117" y="558"/>
                  </a:lnTo>
                  <a:lnTo>
                    <a:pt x="1107" y="549"/>
                  </a:lnTo>
                  <a:lnTo>
                    <a:pt x="1096" y="540"/>
                  </a:lnTo>
                  <a:lnTo>
                    <a:pt x="1084" y="533"/>
                  </a:lnTo>
                  <a:lnTo>
                    <a:pt x="1073" y="524"/>
                  </a:lnTo>
                  <a:lnTo>
                    <a:pt x="1061" y="516"/>
                  </a:lnTo>
                  <a:lnTo>
                    <a:pt x="1050" y="507"/>
                  </a:lnTo>
                  <a:lnTo>
                    <a:pt x="1041" y="494"/>
                  </a:lnTo>
                  <a:lnTo>
                    <a:pt x="1031" y="481"/>
                  </a:lnTo>
                  <a:lnTo>
                    <a:pt x="1021" y="468"/>
                  </a:lnTo>
                  <a:lnTo>
                    <a:pt x="1011" y="455"/>
                  </a:lnTo>
                  <a:lnTo>
                    <a:pt x="999" y="442"/>
                  </a:lnTo>
                  <a:lnTo>
                    <a:pt x="988" y="429"/>
                  </a:lnTo>
                  <a:lnTo>
                    <a:pt x="976" y="418"/>
                  </a:lnTo>
                  <a:lnTo>
                    <a:pt x="965" y="406"/>
                  </a:lnTo>
                  <a:lnTo>
                    <a:pt x="952" y="392"/>
                  </a:lnTo>
                  <a:lnTo>
                    <a:pt x="937" y="379"/>
                  </a:lnTo>
                  <a:lnTo>
                    <a:pt x="921" y="369"/>
                  </a:lnTo>
                  <a:lnTo>
                    <a:pt x="906" y="360"/>
                  </a:lnTo>
                  <a:lnTo>
                    <a:pt x="888" y="353"/>
                  </a:lnTo>
                  <a:lnTo>
                    <a:pt x="871" y="349"/>
                  </a:lnTo>
                  <a:lnTo>
                    <a:pt x="854" y="344"/>
                  </a:lnTo>
                  <a:lnTo>
                    <a:pt x="835" y="343"/>
                  </a:lnTo>
                  <a:lnTo>
                    <a:pt x="816" y="342"/>
                  </a:lnTo>
                  <a:lnTo>
                    <a:pt x="798" y="340"/>
                  </a:lnTo>
                  <a:lnTo>
                    <a:pt x="777" y="340"/>
                  </a:lnTo>
                  <a:lnTo>
                    <a:pt x="759" y="340"/>
                  </a:lnTo>
                  <a:lnTo>
                    <a:pt x="740" y="342"/>
                  </a:lnTo>
                  <a:lnTo>
                    <a:pt x="721" y="342"/>
                  </a:lnTo>
                  <a:lnTo>
                    <a:pt x="703" y="342"/>
                  </a:lnTo>
                  <a:lnTo>
                    <a:pt x="684" y="342"/>
                  </a:lnTo>
                  <a:lnTo>
                    <a:pt x="694" y="340"/>
                  </a:lnTo>
                  <a:lnTo>
                    <a:pt x="708" y="337"/>
                  </a:lnTo>
                  <a:lnTo>
                    <a:pt x="726" y="333"/>
                  </a:lnTo>
                  <a:lnTo>
                    <a:pt x="744" y="327"/>
                  </a:lnTo>
                  <a:lnTo>
                    <a:pt x="763" y="320"/>
                  </a:lnTo>
                  <a:lnTo>
                    <a:pt x="782" y="310"/>
                  </a:lnTo>
                  <a:lnTo>
                    <a:pt x="796" y="301"/>
                  </a:lnTo>
                  <a:lnTo>
                    <a:pt x="808" y="290"/>
                  </a:lnTo>
                  <a:lnTo>
                    <a:pt x="803" y="290"/>
                  </a:lnTo>
                  <a:lnTo>
                    <a:pt x="790" y="290"/>
                  </a:lnTo>
                  <a:lnTo>
                    <a:pt x="773" y="291"/>
                  </a:lnTo>
                  <a:lnTo>
                    <a:pt x="753" y="293"/>
                  </a:lnTo>
                  <a:lnTo>
                    <a:pt x="731" y="295"/>
                  </a:lnTo>
                  <a:lnTo>
                    <a:pt x="713" y="298"/>
                  </a:lnTo>
                  <a:lnTo>
                    <a:pt x="698" y="303"/>
                  </a:lnTo>
                  <a:lnTo>
                    <a:pt x="690" y="308"/>
                  </a:lnTo>
                  <a:lnTo>
                    <a:pt x="680" y="314"/>
                  </a:lnTo>
                  <a:lnTo>
                    <a:pt x="668" y="317"/>
                  </a:lnTo>
                  <a:lnTo>
                    <a:pt x="656" y="317"/>
                  </a:lnTo>
                  <a:lnTo>
                    <a:pt x="642" y="316"/>
                  </a:lnTo>
                  <a:lnTo>
                    <a:pt x="629" y="311"/>
                  </a:lnTo>
                  <a:lnTo>
                    <a:pt x="616" y="306"/>
                  </a:lnTo>
                  <a:lnTo>
                    <a:pt x="603" y="298"/>
                  </a:lnTo>
                  <a:lnTo>
                    <a:pt x="593" y="290"/>
                  </a:lnTo>
                  <a:lnTo>
                    <a:pt x="590" y="283"/>
                  </a:lnTo>
                  <a:lnTo>
                    <a:pt x="586" y="277"/>
                  </a:lnTo>
                  <a:lnTo>
                    <a:pt x="580" y="271"/>
                  </a:lnTo>
                  <a:lnTo>
                    <a:pt x="574" y="267"/>
                  </a:lnTo>
                  <a:lnTo>
                    <a:pt x="567" y="262"/>
                  </a:lnTo>
                  <a:lnTo>
                    <a:pt x="561" y="258"/>
                  </a:lnTo>
                  <a:lnTo>
                    <a:pt x="554" y="254"/>
                  </a:lnTo>
                  <a:lnTo>
                    <a:pt x="550" y="247"/>
                  </a:lnTo>
                  <a:lnTo>
                    <a:pt x="543" y="231"/>
                  </a:lnTo>
                  <a:lnTo>
                    <a:pt x="543" y="212"/>
                  </a:lnTo>
                  <a:lnTo>
                    <a:pt x="548" y="195"/>
                  </a:lnTo>
                  <a:lnTo>
                    <a:pt x="553" y="177"/>
                  </a:lnTo>
                  <a:lnTo>
                    <a:pt x="550" y="173"/>
                  </a:lnTo>
                  <a:lnTo>
                    <a:pt x="547" y="169"/>
                  </a:lnTo>
                  <a:lnTo>
                    <a:pt x="544" y="164"/>
                  </a:lnTo>
                  <a:lnTo>
                    <a:pt x="541" y="160"/>
                  </a:lnTo>
                  <a:lnTo>
                    <a:pt x="540" y="149"/>
                  </a:lnTo>
                  <a:lnTo>
                    <a:pt x="543" y="137"/>
                  </a:lnTo>
                  <a:lnTo>
                    <a:pt x="546" y="127"/>
                  </a:lnTo>
                  <a:lnTo>
                    <a:pt x="551" y="117"/>
                  </a:lnTo>
                  <a:lnTo>
                    <a:pt x="559" y="108"/>
                  </a:lnTo>
                  <a:lnTo>
                    <a:pt x="566" y="100"/>
                  </a:lnTo>
                  <a:lnTo>
                    <a:pt x="574" y="91"/>
                  </a:lnTo>
                  <a:lnTo>
                    <a:pt x="582" y="84"/>
                  </a:lnTo>
                  <a:lnTo>
                    <a:pt x="577" y="71"/>
                  </a:lnTo>
                  <a:lnTo>
                    <a:pt x="577" y="58"/>
                  </a:lnTo>
                  <a:lnTo>
                    <a:pt x="583" y="46"/>
                  </a:lnTo>
                  <a:lnTo>
                    <a:pt x="597" y="38"/>
                  </a:lnTo>
                  <a:lnTo>
                    <a:pt x="605" y="35"/>
                  </a:lnTo>
                  <a:lnTo>
                    <a:pt x="613" y="32"/>
                  </a:lnTo>
                  <a:lnTo>
                    <a:pt x="620" y="29"/>
                  </a:lnTo>
                  <a:lnTo>
                    <a:pt x="629" y="26"/>
                  </a:lnTo>
                  <a:lnTo>
                    <a:pt x="638" y="25"/>
                  </a:lnTo>
                  <a:lnTo>
                    <a:pt x="645" y="25"/>
                  </a:lnTo>
                  <a:lnTo>
                    <a:pt x="652" y="26"/>
                  </a:lnTo>
                  <a:lnTo>
                    <a:pt x="659" y="31"/>
                  </a:lnTo>
                  <a:lnTo>
                    <a:pt x="654" y="36"/>
                  </a:lnTo>
                  <a:lnTo>
                    <a:pt x="648" y="42"/>
                  </a:lnTo>
                  <a:lnTo>
                    <a:pt x="642" y="46"/>
                  </a:lnTo>
                  <a:lnTo>
                    <a:pt x="638" y="52"/>
                  </a:lnTo>
                  <a:lnTo>
                    <a:pt x="636" y="67"/>
                  </a:lnTo>
                  <a:lnTo>
                    <a:pt x="631" y="78"/>
                  </a:lnTo>
                  <a:lnTo>
                    <a:pt x="622" y="88"/>
                  </a:lnTo>
                  <a:lnTo>
                    <a:pt x="613" y="95"/>
                  </a:lnTo>
                  <a:lnTo>
                    <a:pt x="603" y="104"/>
                  </a:lnTo>
                  <a:lnTo>
                    <a:pt x="595" y="114"/>
                  </a:lnTo>
                  <a:lnTo>
                    <a:pt x="589" y="126"/>
                  </a:lnTo>
                  <a:lnTo>
                    <a:pt x="587" y="140"/>
                  </a:lnTo>
                  <a:lnTo>
                    <a:pt x="587" y="162"/>
                  </a:lnTo>
                  <a:lnTo>
                    <a:pt x="589" y="182"/>
                  </a:lnTo>
                  <a:lnTo>
                    <a:pt x="593" y="200"/>
                  </a:lnTo>
                  <a:lnTo>
                    <a:pt x="606" y="218"/>
                  </a:lnTo>
                  <a:lnTo>
                    <a:pt x="610" y="221"/>
                  </a:lnTo>
                  <a:lnTo>
                    <a:pt x="616" y="224"/>
                  </a:lnTo>
                  <a:lnTo>
                    <a:pt x="622" y="226"/>
                  </a:lnTo>
                  <a:lnTo>
                    <a:pt x="623" y="232"/>
                  </a:lnTo>
                  <a:lnTo>
                    <a:pt x="628" y="242"/>
                  </a:lnTo>
                  <a:lnTo>
                    <a:pt x="635" y="249"/>
                  </a:lnTo>
                  <a:lnTo>
                    <a:pt x="644" y="254"/>
                  </a:lnTo>
                  <a:lnTo>
                    <a:pt x="652" y="257"/>
                  </a:lnTo>
                  <a:lnTo>
                    <a:pt x="662" y="257"/>
                  </a:lnTo>
                  <a:lnTo>
                    <a:pt x="674" y="257"/>
                  </a:lnTo>
                  <a:lnTo>
                    <a:pt x="684" y="257"/>
                  </a:lnTo>
                  <a:lnTo>
                    <a:pt x="692" y="257"/>
                  </a:lnTo>
                  <a:lnTo>
                    <a:pt x="701" y="254"/>
                  </a:lnTo>
                  <a:lnTo>
                    <a:pt x="711" y="249"/>
                  </a:lnTo>
                  <a:lnTo>
                    <a:pt x="720" y="245"/>
                  </a:lnTo>
                  <a:lnTo>
                    <a:pt x="730" y="238"/>
                  </a:lnTo>
                  <a:lnTo>
                    <a:pt x="737" y="232"/>
                  </a:lnTo>
                  <a:lnTo>
                    <a:pt x="744" y="224"/>
                  </a:lnTo>
                  <a:lnTo>
                    <a:pt x="750" y="216"/>
                  </a:lnTo>
                  <a:lnTo>
                    <a:pt x="754" y="208"/>
                  </a:lnTo>
                  <a:lnTo>
                    <a:pt x="762" y="182"/>
                  </a:lnTo>
                  <a:lnTo>
                    <a:pt x="760" y="156"/>
                  </a:lnTo>
                  <a:lnTo>
                    <a:pt x="752" y="131"/>
                  </a:lnTo>
                  <a:lnTo>
                    <a:pt x="737" y="111"/>
                  </a:lnTo>
                  <a:lnTo>
                    <a:pt x="728" y="107"/>
                  </a:lnTo>
                  <a:lnTo>
                    <a:pt x="721" y="107"/>
                  </a:lnTo>
                  <a:lnTo>
                    <a:pt x="713" y="110"/>
                  </a:lnTo>
                  <a:lnTo>
                    <a:pt x="704" y="114"/>
                  </a:lnTo>
                  <a:lnTo>
                    <a:pt x="697" y="121"/>
                  </a:lnTo>
                  <a:lnTo>
                    <a:pt x="690" y="130"/>
                  </a:lnTo>
                  <a:lnTo>
                    <a:pt x="685" y="140"/>
                  </a:lnTo>
                  <a:lnTo>
                    <a:pt x="685" y="150"/>
                  </a:lnTo>
                  <a:lnTo>
                    <a:pt x="687" y="149"/>
                  </a:lnTo>
                  <a:lnTo>
                    <a:pt x="690" y="146"/>
                  </a:lnTo>
                  <a:lnTo>
                    <a:pt x="694" y="140"/>
                  </a:lnTo>
                  <a:lnTo>
                    <a:pt x="700" y="136"/>
                  </a:lnTo>
                  <a:lnTo>
                    <a:pt x="707" y="130"/>
                  </a:lnTo>
                  <a:lnTo>
                    <a:pt x="714" y="127"/>
                  </a:lnTo>
                  <a:lnTo>
                    <a:pt x="723" y="127"/>
                  </a:lnTo>
                  <a:lnTo>
                    <a:pt x="731" y="130"/>
                  </a:lnTo>
                  <a:lnTo>
                    <a:pt x="739" y="143"/>
                  </a:lnTo>
                  <a:lnTo>
                    <a:pt x="743" y="157"/>
                  </a:lnTo>
                  <a:lnTo>
                    <a:pt x="743" y="173"/>
                  </a:lnTo>
                  <a:lnTo>
                    <a:pt x="740" y="189"/>
                  </a:lnTo>
                  <a:lnTo>
                    <a:pt x="731" y="209"/>
                  </a:lnTo>
                  <a:lnTo>
                    <a:pt x="721" y="219"/>
                  </a:lnTo>
                  <a:lnTo>
                    <a:pt x="710" y="224"/>
                  </a:lnTo>
                  <a:lnTo>
                    <a:pt x="698" y="222"/>
                  </a:lnTo>
                  <a:lnTo>
                    <a:pt x="685" y="218"/>
                  </a:lnTo>
                  <a:lnTo>
                    <a:pt x="674" y="215"/>
                  </a:lnTo>
                  <a:lnTo>
                    <a:pt x="661" y="213"/>
                  </a:lnTo>
                  <a:lnTo>
                    <a:pt x="649" y="215"/>
                  </a:lnTo>
                  <a:lnTo>
                    <a:pt x="639" y="209"/>
                  </a:lnTo>
                  <a:lnTo>
                    <a:pt x="635" y="199"/>
                  </a:lnTo>
                  <a:lnTo>
                    <a:pt x="629" y="189"/>
                  </a:lnTo>
                  <a:lnTo>
                    <a:pt x="619" y="182"/>
                  </a:lnTo>
                  <a:lnTo>
                    <a:pt x="618" y="162"/>
                  </a:lnTo>
                  <a:lnTo>
                    <a:pt x="623" y="144"/>
                  </a:lnTo>
                  <a:lnTo>
                    <a:pt x="632" y="127"/>
                  </a:lnTo>
                  <a:lnTo>
                    <a:pt x="644" y="111"/>
                  </a:lnTo>
                  <a:lnTo>
                    <a:pt x="655" y="108"/>
                  </a:lnTo>
                  <a:lnTo>
                    <a:pt x="656" y="100"/>
                  </a:lnTo>
                  <a:lnTo>
                    <a:pt x="654" y="88"/>
                  </a:lnTo>
                  <a:lnTo>
                    <a:pt x="655" y="78"/>
                  </a:lnTo>
                  <a:lnTo>
                    <a:pt x="665" y="71"/>
                  </a:lnTo>
                  <a:lnTo>
                    <a:pt x="675" y="64"/>
                  </a:lnTo>
                  <a:lnTo>
                    <a:pt x="685" y="56"/>
                  </a:lnTo>
                  <a:lnTo>
                    <a:pt x="695" y="51"/>
                  </a:lnTo>
                  <a:lnTo>
                    <a:pt x="705" y="46"/>
                  </a:lnTo>
                  <a:lnTo>
                    <a:pt x="717" y="44"/>
                  </a:lnTo>
                  <a:lnTo>
                    <a:pt x="728" y="39"/>
                  </a:lnTo>
                  <a:lnTo>
                    <a:pt x="740" y="38"/>
                  </a:lnTo>
                  <a:lnTo>
                    <a:pt x="752" y="44"/>
                  </a:lnTo>
                  <a:lnTo>
                    <a:pt x="764" y="51"/>
                  </a:lnTo>
                  <a:lnTo>
                    <a:pt x="773" y="59"/>
                  </a:lnTo>
                  <a:lnTo>
                    <a:pt x="779" y="72"/>
                  </a:lnTo>
                  <a:lnTo>
                    <a:pt x="802" y="97"/>
                  </a:lnTo>
                  <a:lnTo>
                    <a:pt x="813" y="126"/>
                  </a:lnTo>
                  <a:lnTo>
                    <a:pt x="818" y="156"/>
                  </a:lnTo>
                  <a:lnTo>
                    <a:pt x="819" y="188"/>
                  </a:lnTo>
                  <a:lnTo>
                    <a:pt x="819" y="206"/>
                  </a:lnTo>
                  <a:lnTo>
                    <a:pt x="816" y="228"/>
                  </a:lnTo>
                  <a:lnTo>
                    <a:pt x="811" y="254"/>
                  </a:lnTo>
                  <a:lnTo>
                    <a:pt x="805" y="281"/>
                  </a:lnTo>
                  <a:lnTo>
                    <a:pt x="812" y="278"/>
                  </a:lnTo>
                  <a:lnTo>
                    <a:pt x="821" y="274"/>
                  </a:lnTo>
                  <a:lnTo>
                    <a:pt x="829" y="268"/>
                  </a:lnTo>
                  <a:lnTo>
                    <a:pt x="838" y="259"/>
                  </a:lnTo>
                  <a:lnTo>
                    <a:pt x="845" y="248"/>
                  </a:lnTo>
                  <a:lnTo>
                    <a:pt x="849" y="235"/>
                  </a:lnTo>
                  <a:lnTo>
                    <a:pt x="851" y="219"/>
                  </a:lnTo>
                  <a:lnTo>
                    <a:pt x="847" y="200"/>
                  </a:lnTo>
                  <a:lnTo>
                    <a:pt x="851" y="182"/>
                  </a:lnTo>
                  <a:lnTo>
                    <a:pt x="852" y="162"/>
                  </a:lnTo>
                  <a:lnTo>
                    <a:pt x="851" y="143"/>
                  </a:lnTo>
                  <a:lnTo>
                    <a:pt x="848" y="124"/>
                  </a:lnTo>
                  <a:lnTo>
                    <a:pt x="842" y="107"/>
                  </a:lnTo>
                  <a:lnTo>
                    <a:pt x="835" y="90"/>
                  </a:lnTo>
                  <a:lnTo>
                    <a:pt x="825" y="74"/>
                  </a:lnTo>
                  <a:lnTo>
                    <a:pt x="812" y="58"/>
                  </a:lnTo>
                  <a:lnTo>
                    <a:pt x="795" y="41"/>
                  </a:lnTo>
                  <a:lnTo>
                    <a:pt x="779" y="26"/>
                  </a:lnTo>
                  <a:lnTo>
                    <a:pt x="764" y="18"/>
                  </a:lnTo>
                  <a:lnTo>
                    <a:pt x="752" y="10"/>
                  </a:lnTo>
                  <a:lnTo>
                    <a:pt x="737" y="8"/>
                  </a:lnTo>
                  <a:lnTo>
                    <a:pt x="721" y="9"/>
                  </a:lnTo>
                  <a:lnTo>
                    <a:pt x="704" y="12"/>
                  </a:lnTo>
                  <a:lnTo>
                    <a:pt x="685" y="19"/>
                  </a:lnTo>
                  <a:lnTo>
                    <a:pt x="672" y="9"/>
                  </a:lnTo>
                  <a:lnTo>
                    <a:pt x="656" y="3"/>
                  </a:lnTo>
                  <a:lnTo>
                    <a:pt x="641" y="0"/>
                  </a:lnTo>
                  <a:lnTo>
                    <a:pt x="623" y="0"/>
                  </a:lnTo>
                  <a:lnTo>
                    <a:pt x="606" y="3"/>
                  </a:lnTo>
                  <a:lnTo>
                    <a:pt x="590" y="8"/>
                  </a:lnTo>
                  <a:lnTo>
                    <a:pt x="574" y="13"/>
                  </a:lnTo>
                  <a:lnTo>
                    <a:pt x="561" y="20"/>
                  </a:lnTo>
                  <a:lnTo>
                    <a:pt x="550" y="32"/>
                  </a:lnTo>
                  <a:lnTo>
                    <a:pt x="543" y="46"/>
                  </a:lnTo>
                  <a:lnTo>
                    <a:pt x="541" y="61"/>
                  </a:lnTo>
                  <a:lnTo>
                    <a:pt x="544" y="77"/>
                  </a:lnTo>
                  <a:lnTo>
                    <a:pt x="535" y="88"/>
                  </a:lnTo>
                  <a:lnTo>
                    <a:pt x="527" y="98"/>
                  </a:lnTo>
                  <a:lnTo>
                    <a:pt x="518" y="108"/>
                  </a:lnTo>
                  <a:lnTo>
                    <a:pt x="511" y="118"/>
                  </a:lnTo>
                  <a:lnTo>
                    <a:pt x="505" y="130"/>
                  </a:lnTo>
                  <a:lnTo>
                    <a:pt x="502" y="141"/>
                  </a:lnTo>
                  <a:lnTo>
                    <a:pt x="501" y="154"/>
                  </a:lnTo>
                  <a:lnTo>
                    <a:pt x="502" y="169"/>
                  </a:lnTo>
                  <a:lnTo>
                    <a:pt x="514" y="182"/>
                  </a:lnTo>
                  <a:lnTo>
                    <a:pt x="521" y="198"/>
                  </a:lnTo>
                  <a:lnTo>
                    <a:pt x="523" y="213"/>
                  </a:lnTo>
                  <a:lnTo>
                    <a:pt x="524" y="231"/>
                  </a:lnTo>
                  <a:lnTo>
                    <a:pt x="524" y="248"/>
                  </a:lnTo>
                  <a:lnTo>
                    <a:pt x="527" y="264"/>
                  </a:lnTo>
                  <a:lnTo>
                    <a:pt x="534" y="280"/>
                  </a:lnTo>
                  <a:lnTo>
                    <a:pt x="548" y="291"/>
                  </a:lnTo>
                  <a:lnTo>
                    <a:pt x="563" y="295"/>
                  </a:lnTo>
                  <a:lnTo>
                    <a:pt x="573" y="303"/>
                  </a:lnTo>
                  <a:lnTo>
                    <a:pt x="582" y="313"/>
                  </a:lnTo>
                  <a:lnTo>
                    <a:pt x="589" y="321"/>
                  </a:lnTo>
                  <a:lnTo>
                    <a:pt x="599" y="331"/>
                  </a:lnTo>
                  <a:lnTo>
                    <a:pt x="613" y="339"/>
                  </a:lnTo>
                  <a:lnTo>
                    <a:pt x="633" y="344"/>
                  </a:lnTo>
                  <a:lnTo>
                    <a:pt x="659" y="344"/>
                  </a:lnTo>
                  <a:lnTo>
                    <a:pt x="652" y="347"/>
                  </a:lnTo>
                  <a:lnTo>
                    <a:pt x="642" y="350"/>
                  </a:lnTo>
                  <a:lnTo>
                    <a:pt x="632" y="353"/>
                  </a:lnTo>
                  <a:lnTo>
                    <a:pt x="622" y="355"/>
                  </a:lnTo>
                  <a:lnTo>
                    <a:pt x="610" y="356"/>
                  </a:lnTo>
                  <a:lnTo>
                    <a:pt x="600" y="359"/>
                  </a:lnTo>
                  <a:lnTo>
                    <a:pt x="592" y="360"/>
                  </a:lnTo>
                  <a:lnTo>
                    <a:pt x="583" y="362"/>
                  </a:lnTo>
                  <a:lnTo>
                    <a:pt x="541" y="372"/>
                  </a:lnTo>
                  <a:lnTo>
                    <a:pt x="502" y="385"/>
                  </a:lnTo>
                  <a:lnTo>
                    <a:pt x="469" y="402"/>
                  </a:lnTo>
                  <a:lnTo>
                    <a:pt x="439" y="422"/>
                  </a:lnTo>
                  <a:lnTo>
                    <a:pt x="412" y="445"/>
                  </a:lnTo>
                  <a:lnTo>
                    <a:pt x="389" y="473"/>
                  </a:lnTo>
                  <a:lnTo>
                    <a:pt x="370" y="504"/>
                  </a:lnTo>
                  <a:lnTo>
                    <a:pt x="354" y="539"/>
                  </a:lnTo>
                  <a:lnTo>
                    <a:pt x="327" y="549"/>
                  </a:lnTo>
                  <a:lnTo>
                    <a:pt x="301" y="560"/>
                  </a:lnTo>
                  <a:lnTo>
                    <a:pt x="276" y="573"/>
                  </a:lnTo>
                  <a:lnTo>
                    <a:pt x="252" y="588"/>
                  </a:lnTo>
                  <a:lnTo>
                    <a:pt x="227" y="605"/>
                  </a:lnTo>
                  <a:lnTo>
                    <a:pt x="200" y="625"/>
                  </a:lnTo>
                  <a:lnTo>
                    <a:pt x="171" y="650"/>
                  </a:lnTo>
                  <a:lnTo>
                    <a:pt x="139" y="677"/>
                  </a:lnTo>
                  <a:lnTo>
                    <a:pt x="118" y="697"/>
                  </a:lnTo>
                  <a:lnTo>
                    <a:pt x="98" y="719"/>
                  </a:lnTo>
                  <a:lnTo>
                    <a:pt x="79" y="740"/>
                  </a:lnTo>
                  <a:lnTo>
                    <a:pt x="62" y="765"/>
                  </a:lnTo>
                  <a:lnTo>
                    <a:pt x="44" y="789"/>
                  </a:lnTo>
                  <a:lnTo>
                    <a:pt x="29" y="814"/>
                  </a:lnTo>
                  <a:lnTo>
                    <a:pt x="14" y="841"/>
                  </a:lnTo>
                  <a:lnTo>
                    <a:pt x="0" y="870"/>
                  </a:lnTo>
                  <a:lnTo>
                    <a:pt x="80" y="870"/>
                  </a:lnTo>
                  <a:lnTo>
                    <a:pt x="98" y="835"/>
                  </a:lnTo>
                  <a:lnTo>
                    <a:pt x="119" y="799"/>
                  </a:lnTo>
                  <a:lnTo>
                    <a:pt x="144" y="763"/>
                  </a:lnTo>
                  <a:lnTo>
                    <a:pt x="170" y="727"/>
                  </a:lnTo>
                  <a:lnTo>
                    <a:pt x="200" y="693"/>
                  </a:lnTo>
                  <a:lnTo>
                    <a:pt x="232" y="660"/>
                  </a:lnTo>
                  <a:lnTo>
                    <a:pt x="266" y="631"/>
                  </a:lnTo>
                  <a:lnTo>
                    <a:pt x="304" y="607"/>
                  </a:lnTo>
                  <a:lnTo>
                    <a:pt x="322" y="595"/>
                  </a:lnTo>
                  <a:lnTo>
                    <a:pt x="343" y="583"/>
                  </a:lnTo>
                  <a:lnTo>
                    <a:pt x="360" y="575"/>
                  </a:lnTo>
                  <a:lnTo>
                    <a:pt x="376" y="566"/>
                  </a:lnTo>
                  <a:lnTo>
                    <a:pt x="389" y="559"/>
                  </a:lnTo>
                  <a:lnTo>
                    <a:pt x="400" y="553"/>
                  </a:lnTo>
                  <a:lnTo>
                    <a:pt x="406" y="550"/>
                  </a:lnTo>
                  <a:lnTo>
                    <a:pt x="409" y="549"/>
                  </a:lnTo>
                  <a:lnTo>
                    <a:pt x="432" y="542"/>
                  </a:lnTo>
                  <a:lnTo>
                    <a:pt x="456" y="535"/>
                  </a:lnTo>
                  <a:lnTo>
                    <a:pt x="478" y="529"/>
                  </a:lnTo>
                  <a:lnTo>
                    <a:pt x="501" y="523"/>
                  </a:lnTo>
                  <a:lnTo>
                    <a:pt x="524" y="519"/>
                  </a:lnTo>
                  <a:lnTo>
                    <a:pt x="547" y="514"/>
                  </a:lnTo>
                  <a:lnTo>
                    <a:pt x="570" y="510"/>
                  </a:lnTo>
                  <a:lnTo>
                    <a:pt x="593" y="507"/>
                  </a:lnTo>
                  <a:lnTo>
                    <a:pt x="619" y="504"/>
                  </a:lnTo>
                  <a:lnTo>
                    <a:pt x="645" y="501"/>
                  </a:lnTo>
                  <a:lnTo>
                    <a:pt x="668" y="500"/>
                  </a:lnTo>
                  <a:lnTo>
                    <a:pt x="692" y="497"/>
                  </a:lnTo>
                  <a:lnTo>
                    <a:pt x="716" y="496"/>
                  </a:lnTo>
                  <a:lnTo>
                    <a:pt x="739" y="494"/>
                  </a:lnTo>
                  <a:lnTo>
                    <a:pt x="760" y="493"/>
                  </a:lnTo>
                  <a:lnTo>
                    <a:pt x="782" y="493"/>
                  </a:lnTo>
                  <a:lnTo>
                    <a:pt x="803" y="493"/>
                  </a:lnTo>
                  <a:lnTo>
                    <a:pt x="825" y="493"/>
                  </a:lnTo>
                  <a:lnTo>
                    <a:pt x="847" y="493"/>
                  </a:lnTo>
                  <a:lnTo>
                    <a:pt x="868" y="494"/>
                  </a:lnTo>
                  <a:lnTo>
                    <a:pt x="890" y="496"/>
                  </a:lnTo>
                  <a:lnTo>
                    <a:pt x="911" y="497"/>
                  </a:lnTo>
                  <a:lnTo>
                    <a:pt x="933" y="500"/>
                  </a:lnTo>
                  <a:lnTo>
                    <a:pt x="956" y="503"/>
                  </a:lnTo>
                  <a:lnTo>
                    <a:pt x="955" y="473"/>
                  </a:lnTo>
                  <a:lnTo>
                    <a:pt x="953" y="473"/>
                  </a:lnTo>
                  <a:lnTo>
                    <a:pt x="949" y="473"/>
                  </a:lnTo>
                  <a:lnTo>
                    <a:pt x="943" y="471"/>
                  </a:lnTo>
                  <a:lnTo>
                    <a:pt x="933" y="471"/>
                  </a:lnTo>
                  <a:lnTo>
                    <a:pt x="923" y="470"/>
                  </a:lnTo>
                  <a:lnTo>
                    <a:pt x="908" y="470"/>
                  </a:lnTo>
                  <a:lnTo>
                    <a:pt x="894" y="468"/>
                  </a:lnTo>
                  <a:lnTo>
                    <a:pt x="877" y="468"/>
                  </a:lnTo>
                  <a:lnTo>
                    <a:pt x="858" y="467"/>
                  </a:lnTo>
                  <a:lnTo>
                    <a:pt x="838" y="467"/>
                  </a:lnTo>
                  <a:lnTo>
                    <a:pt x="816" y="465"/>
                  </a:lnTo>
                  <a:lnTo>
                    <a:pt x="795" y="465"/>
                  </a:lnTo>
                  <a:lnTo>
                    <a:pt x="770" y="465"/>
                  </a:lnTo>
                  <a:lnTo>
                    <a:pt x="746" y="465"/>
                  </a:lnTo>
                  <a:lnTo>
                    <a:pt x="721" y="465"/>
                  </a:lnTo>
                  <a:lnTo>
                    <a:pt x="695" y="465"/>
                  </a:lnTo>
                  <a:lnTo>
                    <a:pt x="671" y="465"/>
                  </a:lnTo>
                  <a:lnTo>
                    <a:pt x="646" y="467"/>
                  </a:lnTo>
                  <a:lnTo>
                    <a:pt x="625" y="468"/>
                  </a:lnTo>
                  <a:lnTo>
                    <a:pt x="603" y="471"/>
                  </a:lnTo>
                  <a:lnTo>
                    <a:pt x="583" y="474"/>
                  </a:lnTo>
                  <a:lnTo>
                    <a:pt x="564" y="477"/>
                  </a:lnTo>
                  <a:lnTo>
                    <a:pt x="547" y="480"/>
                  </a:lnTo>
                  <a:lnTo>
                    <a:pt x="531" y="483"/>
                  </a:lnTo>
                  <a:lnTo>
                    <a:pt x="515" y="487"/>
                  </a:lnTo>
                  <a:lnTo>
                    <a:pt x="501" y="490"/>
                  </a:lnTo>
                  <a:lnTo>
                    <a:pt x="487" y="494"/>
                  </a:lnTo>
                  <a:lnTo>
                    <a:pt x="474" y="497"/>
                  </a:lnTo>
                  <a:lnTo>
                    <a:pt x="462" y="501"/>
                  </a:lnTo>
                  <a:lnTo>
                    <a:pt x="451" y="506"/>
                  </a:lnTo>
                  <a:lnTo>
                    <a:pt x="440" y="509"/>
                  </a:lnTo>
                  <a:lnTo>
                    <a:pt x="430" y="511"/>
                  </a:lnTo>
                  <a:lnTo>
                    <a:pt x="432" y="509"/>
                  </a:lnTo>
                  <a:lnTo>
                    <a:pt x="435" y="503"/>
                  </a:lnTo>
                  <a:lnTo>
                    <a:pt x="440" y="494"/>
                  </a:lnTo>
                  <a:lnTo>
                    <a:pt x="446" y="483"/>
                  </a:lnTo>
                  <a:lnTo>
                    <a:pt x="455" y="471"/>
                  </a:lnTo>
                  <a:lnTo>
                    <a:pt x="463" y="461"/>
                  </a:lnTo>
                  <a:lnTo>
                    <a:pt x="474" y="451"/>
                  </a:lnTo>
                  <a:lnTo>
                    <a:pt x="484" y="442"/>
                  </a:lnTo>
                  <a:lnTo>
                    <a:pt x="501" y="429"/>
                  </a:lnTo>
                  <a:lnTo>
                    <a:pt x="520" y="418"/>
                  </a:lnTo>
                  <a:lnTo>
                    <a:pt x="537" y="409"/>
                  </a:lnTo>
                  <a:lnTo>
                    <a:pt x="556" y="401"/>
                  </a:lnTo>
                  <a:lnTo>
                    <a:pt x="574" y="393"/>
                  </a:lnTo>
                  <a:lnTo>
                    <a:pt x="595" y="388"/>
                  </a:lnTo>
                  <a:lnTo>
                    <a:pt x="613" y="383"/>
                  </a:lnTo>
                  <a:lnTo>
                    <a:pt x="633" y="379"/>
                  </a:lnTo>
                  <a:lnTo>
                    <a:pt x="652" y="378"/>
                  </a:lnTo>
                  <a:lnTo>
                    <a:pt x="672" y="375"/>
                  </a:lnTo>
                  <a:lnTo>
                    <a:pt x="691" y="373"/>
                  </a:lnTo>
                  <a:lnTo>
                    <a:pt x="711" y="372"/>
                  </a:lnTo>
                  <a:lnTo>
                    <a:pt x="730" y="370"/>
                  </a:lnTo>
                  <a:lnTo>
                    <a:pt x="750" y="370"/>
                  </a:lnTo>
                  <a:lnTo>
                    <a:pt x="769" y="370"/>
                  </a:lnTo>
                  <a:lnTo>
                    <a:pt x="788" y="369"/>
                  </a:lnTo>
                  <a:lnTo>
                    <a:pt x="816" y="370"/>
                  </a:lnTo>
                  <a:lnTo>
                    <a:pt x="841" y="373"/>
                  </a:lnTo>
                  <a:lnTo>
                    <a:pt x="862" y="378"/>
                  </a:lnTo>
                  <a:lnTo>
                    <a:pt x="881" y="382"/>
                  </a:lnTo>
                  <a:lnTo>
                    <a:pt x="898" y="389"/>
                  </a:lnTo>
                  <a:lnTo>
                    <a:pt x="914" y="398"/>
                  </a:lnTo>
                  <a:lnTo>
                    <a:pt x="932" y="409"/>
                  </a:lnTo>
                  <a:lnTo>
                    <a:pt x="947" y="422"/>
                  </a:lnTo>
                  <a:lnTo>
                    <a:pt x="959" y="439"/>
                  </a:lnTo>
                  <a:lnTo>
                    <a:pt x="969" y="464"/>
                  </a:lnTo>
                  <a:lnTo>
                    <a:pt x="976" y="484"/>
                  </a:lnTo>
                  <a:lnTo>
                    <a:pt x="979" y="493"/>
                  </a:lnTo>
                  <a:lnTo>
                    <a:pt x="999" y="506"/>
                  </a:lnTo>
                  <a:lnTo>
                    <a:pt x="1022" y="522"/>
                  </a:lnTo>
                  <a:lnTo>
                    <a:pt x="1045" y="539"/>
                  </a:lnTo>
                  <a:lnTo>
                    <a:pt x="1070" y="558"/>
                  </a:lnTo>
                  <a:lnTo>
                    <a:pt x="1093" y="578"/>
                  </a:lnTo>
                  <a:lnTo>
                    <a:pt x="1114" y="598"/>
                  </a:lnTo>
                  <a:lnTo>
                    <a:pt x="1135" y="618"/>
                  </a:lnTo>
                  <a:lnTo>
                    <a:pt x="1152" y="637"/>
                  </a:lnTo>
                  <a:lnTo>
                    <a:pt x="1155" y="641"/>
                  </a:lnTo>
                  <a:lnTo>
                    <a:pt x="1163" y="655"/>
                  </a:lnTo>
                  <a:lnTo>
                    <a:pt x="1178" y="676"/>
                  </a:lnTo>
                  <a:lnTo>
                    <a:pt x="1194" y="704"/>
                  </a:lnTo>
                  <a:lnTo>
                    <a:pt x="1212" y="739"/>
                  </a:lnTo>
                  <a:lnTo>
                    <a:pt x="1233" y="778"/>
                  </a:lnTo>
                  <a:lnTo>
                    <a:pt x="1251" y="822"/>
                  </a:lnTo>
                  <a:lnTo>
                    <a:pt x="1269" y="870"/>
                  </a:lnTo>
                  <a:lnTo>
                    <a:pt x="1336" y="8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7" name="Freeform 413"/>
            <p:cNvSpPr>
              <a:spLocks/>
            </p:cNvSpPr>
            <p:nvPr/>
          </p:nvSpPr>
          <p:spPr bwMode="auto">
            <a:xfrm>
              <a:off x="1727" y="3332"/>
              <a:ext cx="30" cy="26"/>
            </a:xfrm>
            <a:custGeom>
              <a:avLst/>
              <a:gdLst>
                <a:gd name="T0" fmla="*/ 14 w 30"/>
                <a:gd name="T1" fmla="*/ 26 h 26"/>
                <a:gd name="T2" fmla="*/ 20 w 30"/>
                <a:gd name="T3" fmla="*/ 24 h 26"/>
                <a:gd name="T4" fmla="*/ 26 w 30"/>
                <a:gd name="T5" fmla="*/ 22 h 26"/>
                <a:gd name="T6" fmla="*/ 28 w 30"/>
                <a:gd name="T7" fmla="*/ 19 h 26"/>
                <a:gd name="T8" fmla="*/ 30 w 30"/>
                <a:gd name="T9" fmla="*/ 13 h 26"/>
                <a:gd name="T10" fmla="*/ 28 w 30"/>
                <a:gd name="T11" fmla="*/ 7 h 26"/>
                <a:gd name="T12" fmla="*/ 26 w 30"/>
                <a:gd name="T13" fmla="*/ 4 h 26"/>
                <a:gd name="T14" fmla="*/ 20 w 30"/>
                <a:gd name="T15" fmla="*/ 1 h 26"/>
                <a:gd name="T16" fmla="*/ 14 w 30"/>
                <a:gd name="T17" fmla="*/ 0 h 26"/>
                <a:gd name="T18" fmla="*/ 8 w 30"/>
                <a:gd name="T19" fmla="*/ 1 h 26"/>
                <a:gd name="T20" fmla="*/ 4 w 30"/>
                <a:gd name="T21" fmla="*/ 4 h 26"/>
                <a:gd name="T22" fmla="*/ 1 w 30"/>
                <a:gd name="T23" fmla="*/ 7 h 26"/>
                <a:gd name="T24" fmla="*/ 0 w 30"/>
                <a:gd name="T25" fmla="*/ 13 h 26"/>
                <a:gd name="T26" fmla="*/ 1 w 30"/>
                <a:gd name="T27" fmla="*/ 19 h 26"/>
                <a:gd name="T28" fmla="*/ 4 w 30"/>
                <a:gd name="T29" fmla="*/ 22 h 26"/>
                <a:gd name="T30" fmla="*/ 8 w 30"/>
                <a:gd name="T31" fmla="*/ 24 h 26"/>
                <a:gd name="T32" fmla="*/ 14 w 30"/>
                <a:gd name="T3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26">
                  <a:moveTo>
                    <a:pt x="14" y="26"/>
                  </a:moveTo>
                  <a:lnTo>
                    <a:pt x="20" y="24"/>
                  </a:lnTo>
                  <a:lnTo>
                    <a:pt x="26" y="22"/>
                  </a:lnTo>
                  <a:lnTo>
                    <a:pt x="28" y="19"/>
                  </a:lnTo>
                  <a:lnTo>
                    <a:pt x="30" y="13"/>
                  </a:lnTo>
                  <a:lnTo>
                    <a:pt x="28" y="7"/>
                  </a:lnTo>
                  <a:lnTo>
                    <a:pt x="26" y="4"/>
                  </a:lnTo>
                  <a:lnTo>
                    <a:pt x="20" y="1"/>
                  </a:lnTo>
                  <a:lnTo>
                    <a:pt x="14" y="0"/>
                  </a:lnTo>
                  <a:lnTo>
                    <a:pt x="8" y="1"/>
                  </a:lnTo>
                  <a:lnTo>
                    <a:pt x="4" y="4"/>
                  </a:lnTo>
                  <a:lnTo>
                    <a:pt x="1" y="7"/>
                  </a:lnTo>
                  <a:lnTo>
                    <a:pt x="0" y="13"/>
                  </a:lnTo>
                  <a:lnTo>
                    <a:pt x="1" y="19"/>
                  </a:lnTo>
                  <a:lnTo>
                    <a:pt x="4" y="22"/>
                  </a:lnTo>
                  <a:lnTo>
                    <a:pt x="8" y="24"/>
                  </a:lnTo>
                  <a:lnTo>
                    <a:pt x="14"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8" name="Freeform 414"/>
            <p:cNvSpPr>
              <a:spLocks/>
            </p:cNvSpPr>
            <p:nvPr/>
          </p:nvSpPr>
          <p:spPr bwMode="auto">
            <a:xfrm>
              <a:off x="1090" y="2927"/>
              <a:ext cx="591" cy="497"/>
            </a:xfrm>
            <a:custGeom>
              <a:avLst/>
              <a:gdLst>
                <a:gd name="T0" fmla="*/ 3 w 591"/>
                <a:gd name="T1" fmla="*/ 48 h 497"/>
                <a:gd name="T2" fmla="*/ 20 w 591"/>
                <a:gd name="T3" fmla="*/ 110 h 497"/>
                <a:gd name="T4" fmla="*/ 45 w 591"/>
                <a:gd name="T5" fmla="*/ 195 h 497"/>
                <a:gd name="T6" fmla="*/ 66 w 591"/>
                <a:gd name="T7" fmla="*/ 262 h 497"/>
                <a:gd name="T8" fmla="*/ 79 w 591"/>
                <a:gd name="T9" fmla="*/ 283 h 497"/>
                <a:gd name="T10" fmla="*/ 112 w 591"/>
                <a:gd name="T11" fmla="*/ 296 h 497"/>
                <a:gd name="T12" fmla="*/ 153 w 591"/>
                <a:gd name="T13" fmla="*/ 306 h 497"/>
                <a:gd name="T14" fmla="*/ 182 w 591"/>
                <a:gd name="T15" fmla="*/ 311 h 497"/>
                <a:gd name="T16" fmla="*/ 187 w 591"/>
                <a:gd name="T17" fmla="*/ 323 h 497"/>
                <a:gd name="T18" fmla="*/ 189 w 591"/>
                <a:gd name="T19" fmla="*/ 372 h 497"/>
                <a:gd name="T20" fmla="*/ 174 w 591"/>
                <a:gd name="T21" fmla="*/ 392 h 497"/>
                <a:gd name="T22" fmla="*/ 140 w 591"/>
                <a:gd name="T23" fmla="*/ 403 h 497"/>
                <a:gd name="T24" fmla="*/ 98 w 591"/>
                <a:gd name="T25" fmla="*/ 416 h 497"/>
                <a:gd name="T26" fmla="*/ 63 w 591"/>
                <a:gd name="T27" fmla="*/ 429 h 497"/>
                <a:gd name="T28" fmla="*/ 48 w 591"/>
                <a:gd name="T29" fmla="*/ 445 h 497"/>
                <a:gd name="T30" fmla="*/ 35 w 591"/>
                <a:gd name="T31" fmla="*/ 464 h 497"/>
                <a:gd name="T32" fmla="*/ 53 w 591"/>
                <a:gd name="T33" fmla="*/ 483 h 497"/>
                <a:gd name="T34" fmla="*/ 114 w 591"/>
                <a:gd name="T35" fmla="*/ 493 h 497"/>
                <a:gd name="T36" fmla="*/ 187 w 591"/>
                <a:gd name="T37" fmla="*/ 496 h 497"/>
                <a:gd name="T38" fmla="*/ 241 w 591"/>
                <a:gd name="T39" fmla="*/ 496 h 497"/>
                <a:gd name="T40" fmla="*/ 252 w 591"/>
                <a:gd name="T41" fmla="*/ 496 h 497"/>
                <a:gd name="T42" fmla="*/ 271 w 591"/>
                <a:gd name="T43" fmla="*/ 496 h 497"/>
                <a:gd name="T44" fmla="*/ 304 w 591"/>
                <a:gd name="T45" fmla="*/ 497 h 497"/>
                <a:gd name="T46" fmla="*/ 346 w 591"/>
                <a:gd name="T47" fmla="*/ 497 h 497"/>
                <a:gd name="T48" fmla="*/ 390 w 591"/>
                <a:gd name="T49" fmla="*/ 496 h 497"/>
                <a:gd name="T50" fmla="*/ 434 w 591"/>
                <a:gd name="T51" fmla="*/ 494 h 497"/>
                <a:gd name="T52" fmla="*/ 470 w 591"/>
                <a:gd name="T53" fmla="*/ 493 h 497"/>
                <a:gd name="T54" fmla="*/ 494 w 591"/>
                <a:gd name="T55" fmla="*/ 488 h 497"/>
                <a:gd name="T56" fmla="*/ 507 w 591"/>
                <a:gd name="T57" fmla="*/ 474 h 497"/>
                <a:gd name="T58" fmla="*/ 503 w 591"/>
                <a:gd name="T59" fmla="*/ 451 h 497"/>
                <a:gd name="T60" fmla="*/ 483 w 591"/>
                <a:gd name="T61" fmla="*/ 438 h 497"/>
                <a:gd name="T62" fmla="*/ 448 w 591"/>
                <a:gd name="T63" fmla="*/ 422 h 497"/>
                <a:gd name="T64" fmla="*/ 406 w 591"/>
                <a:gd name="T65" fmla="*/ 402 h 497"/>
                <a:gd name="T66" fmla="*/ 373 w 591"/>
                <a:gd name="T67" fmla="*/ 386 h 497"/>
                <a:gd name="T68" fmla="*/ 362 w 591"/>
                <a:gd name="T69" fmla="*/ 369 h 497"/>
                <a:gd name="T70" fmla="*/ 364 w 591"/>
                <a:gd name="T71" fmla="*/ 330 h 497"/>
                <a:gd name="T72" fmla="*/ 370 w 591"/>
                <a:gd name="T73" fmla="*/ 320 h 497"/>
                <a:gd name="T74" fmla="*/ 398 w 591"/>
                <a:gd name="T75" fmla="*/ 314 h 497"/>
                <a:gd name="T76" fmla="*/ 436 w 591"/>
                <a:gd name="T77" fmla="*/ 306 h 497"/>
                <a:gd name="T78" fmla="*/ 468 w 591"/>
                <a:gd name="T79" fmla="*/ 296 h 497"/>
                <a:gd name="T80" fmla="*/ 485 w 591"/>
                <a:gd name="T81" fmla="*/ 280 h 497"/>
                <a:gd name="T82" fmla="*/ 519 w 591"/>
                <a:gd name="T83" fmla="*/ 208 h 497"/>
                <a:gd name="T84" fmla="*/ 557 w 591"/>
                <a:gd name="T85" fmla="*/ 114 h 497"/>
                <a:gd name="T86" fmla="*/ 586 w 591"/>
                <a:gd name="T87" fmla="*/ 45 h 497"/>
                <a:gd name="T88" fmla="*/ 589 w 591"/>
                <a:gd name="T89" fmla="*/ 35 h 497"/>
                <a:gd name="T90" fmla="*/ 582 w 591"/>
                <a:gd name="T91" fmla="*/ 32 h 497"/>
                <a:gd name="T92" fmla="*/ 565 w 591"/>
                <a:gd name="T93" fmla="*/ 28 h 497"/>
                <a:gd name="T94" fmla="*/ 539 w 591"/>
                <a:gd name="T95" fmla="*/ 22 h 497"/>
                <a:gd name="T96" fmla="*/ 503 w 591"/>
                <a:gd name="T97" fmla="*/ 15 h 497"/>
                <a:gd name="T98" fmla="*/ 457 w 591"/>
                <a:gd name="T99" fmla="*/ 9 h 497"/>
                <a:gd name="T100" fmla="*/ 398 w 591"/>
                <a:gd name="T101" fmla="*/ 5 h 497"/>
                <a:gd name="T102" fmla="*/ 328 w 591"/>
                <a:gd name="T103" fmla="*/ 0 h 497"/>
                <a:gd name="T104" fmla="*/ 246 w 591"/>
                <a:gd name="T105" fmla="*/ 0 h 497"/>
                <a:gd name="T106" fmla="*/ 176 w 591"/>
                <a:gd name="T107" fmla="*/ 3 h 497"/>
                <a:gd name="T108" fmla="*/ 120 w 591"/>
                <a:gd name="T109" fmla="*/ 9 h 497"/>
                <a:gd name="T110" fmla="*/ 75 w 591"/>
                <a:gd name="T111" fmla="*/ 15 h 497"/>
                <a:gd name="T112" fmla="*/ 43 w 591"/>
                <a:gd name="T113" fmla="*/ 22 h 497"/>
                <a:gd name="T114" fmla="*/ 20 w 591"/>
                <a:gd name="T115" fmla="*/ 29 h 497"/>
                <a:gd name="T116" fmla="*/ 7 w 591"/>
                <a:gd name="T117" fmla="*/ 35 h 497"/>
                <a:gd name="T118" fmla="*/ 0 w 591"/>
                <a:gd name="T119" fmla="*/ 3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 h="497">
                  <a:moveTo>
                    <a:pt x="0" y="38"/>
                  </a:moveTo>
                  <a:lnTo>
                    <a:pt x="3" y="48"/>
                  </a:lnTo>
                  <a:lnTo>
                    <a:pt x="10" y="72"/>
                  </a:lnTo>
                  <a:lnTo>
                    <a:pt x="20" y="110"/>
                  </a:lnTo>
                  <a:lnTo>
                    <a:pt x="32" y="152"/>
                  </a:lnTo>
                  <a:lnTo>
                    <a:pt x="45" y="195"/>
                  </a:lnTo>
                  <a:lnTo>
                    <a:pt x="56" y="232"/>
                  </a:lnTo>
                  <a:lnTo>
                    <a:pt x="66" y="262"/>
                  </a:lnTo>
                  <a:lnTo>
                    <a:pt x="72" y="277"/>
                  </a:lnTo>
                  <a:lnTo>
                    <a:pt x="79" y="283"/>
                  </a:lnTo>
                  <a:lnTo>
                    <a:pt x="94" y="290"/>
                  </a:lnTo>
                  <a:lnTo>
                    <a:pt x="112" y="296"/>
                  </a:lnTo>
                  <a:lnTo>
                    <a:pt x="133" y="301"/>
                  </a:lnTo>
                  <a:lnTo>
                    <a:pt x="153" y="306"/>
                  </a:lnTo>
                  <a:lnTo>
                    <a:pt x="170" y="310"/>
                  </a:lnTo>
                  <a:lnTo>
                    <a:pt x="182" y="311"/>
                  </a:lnTo>
                  <a:lnTo>
                    <a:pt x="186" y="313"/>
                  </a:lnTo>
                  <a:lnTo>
                    <a:pt x="187" y="323"/>
                  </a:lnTo>
                  <a:lnTo>
                    <a:pt x="189" y="346"/>
                  </a:lnTo>
                  <a:lnTo>
                    <a:pt x="189" y="372"/>
                  </a:lnTo>
                  <a:lnTo>
                    <a:pt x="183" y="388"/>
                  </a:lnTo>
                  <a:lnTo>
                    <a:pt x="174" y="392"/>
                  </a:lnTo>
                  <a:lnTo>
                    <a:pt x="158" y="398"/>
                  </a:lnTo>
                  <a:lnTo>
                    <a:pt x="140" y="403"/>
                  </a:lnTo>
                  <a:lnTo>
                    <a:pt x="118" y="409"/>
                  </a:lnTo>
                  <a:lnTo>
                    <a:pt x="98" y="416"/>
                  </a:lnTo>
                  <a:lnTo>
                    <a:pt x="78" y="422"/>
                  </a:lnTo>
                  <a:lnTo>
                    <a:pt x="63" y="429"/>
                  </a:lnTo>
                  <a:lnTo>
                    <a:pt x="56" y="435"/>
                  </a:lnTo>
                  <a:lnTo>
                    <a:pt x="48" y="445"/>
                  </a:lnTo>
                  <a:lnTo>
                    <a:pt x="39" y="454"/>
                  </a:lnTo>
                  <a:lnTo>
                    <a:pt x="35" y="464"/>
                  </a:lnTo>
                  <a:lnTo>
                    <a:pt x="39" y="474"/>
                  </a:lnTo>
                  <a:lnTo>
                    <a:pt x="53" y="483"/>
                  </a:lnTo>
                  <a:lnTo>
                    <a:pt x="79" y="488"/>
                  </a:lnTo>
                  <a:lnTo>
                    <a:pt x="114" y="493"/>
                  </a:lnTo>
                  <a:lnTo>
                    <a:pt x="151" y="496"/>
                  </a:lnTo>
                  <a:lnTo>
                    <a:pt x="187" y="496"/>
                  </a:lnTo>
                  <a:lnTo>
                    <a:pt x="219" y="496"/>
                  </a:lnTo>
                  <a:lnTo>
                    <a:pt x="241" y="496"/>
                  </a:lnTo>
                  <a:lnTo>
                    <a:pt x="249" y="496"/>
                  </a:lnTo>
                  <a:lnTo>
                    <a:pt x="252" y="496"/>
                  </a:lnTo>
                  <a:lnTo>
                    <a:pt x="259" y="496"/>
                  </a:lnTo>
                  <a:lnTo>
                    <a:pt x="271" y="496"/>
                  </a:lnTo>
                  <a:lnTo>
                    <a:pt x="285" y="496"/>
                  </a:lnTo>
                  <a:lnTo>
                    <a:pt x="304" y="497"/>
                  </a:lnTo>
                  <a:lnTo>
                    <a:pt x="324" y="497"/>
                  </a:lnTo>
                  <a:lnTo>
                    <a:pt x="346" y="497"/>
                  </a:lnTo>
                  <a:lnTo>
                    <a:pt x="367" y="497"/>
                  </a:lnTo>
                  <a:lnTo>
                    <a:pt x="390" y="496"/>
                  </a:lnTo>
                  <a:lnTo>
                    <a:pt x="412" y="496"/>
                  </a:lnTo>
                  <a:lnTo>
                    <a:pt x="434" y="494"/>
                  </a:lnTo>
                  <a:lnTo>
                    <a:pt x="452" y="494"/>
                  </a:lnTo>
                  <a:lnTo>
                    <a:pt x="470" y="493"/>
                  </a:lnTo>
                  <a:lnTo>
                    <a:pt x="484" y="490"/>
                  </a:lnTo>
                  <a:lnTo>
                    <a:pt x="494" y="488"/>
                  </a:lnTo>
                  <a:lnTo>
                    <a:pt x="500" y="486"/>
                  </a:lnTo>
                  <a:lnTo>
                    <a:pt x="507" y="474"/>
                  </a:lnTo>
                  <a:lnTo>
                    <a:pt x="508" y="463"/>
                  </a:lnTo>
                  <a:lnTo>
                    <a:pt x="503" y="451"/>
                  </a:lnTo>
                  <a:lnTo>
                    <a:pt x="493" y="442"/>
                  </a:lnTo>
                  <a:lnTo>
                    <a:pt x="483" y="438"/>
                  </a:lnTo>
                  <a:lnTo>
                    <a:pt x="467" y="431"/>
                  </a:lnTo>
                  <a:lnTo>
                    <a:pt x="448" y="422"/>
                  </a:lnTo>
                  <a:lnTo>
                    <a:pt x="426" y="412"/>
                  </a:lnTo>
                  <a:lnTo>
                    <a:pt x="406" y="402"/>
                  </a:lnTo>
                  <a:lnTo>
                    <a:pt x="387" y="393"/>
                  </a:lnTo>
                  <a:lnTo>
                    <a:pt x="373" y="386"/>
                  </a:lnTo>
                  <a:lnTo>
                    <a:pt x="366" y="382"/>
                  </a:lnTo>
                  <a:lnTo>
                    <a:pt x="362" y="369"/>
                  </a:lnTo>
                  <a:lnTo>
                    <a:pt x="363" y="349"/>
                  </a:lnTo>
                  <a:lnTo>
                    <a:pt x="364" y="330"/>
                  </a:lnTo>
                  <a:lnTo>
                    <a:pt x="366" y="321"/>
                  </a:lnTo>
                  <a:lnTo>
                    <a:pt x="370" y="320"/>
                  </a:lnTo>
                  <a:lnTo>
                    <a:pt x="382" y="319"/>
                  </a:lnTo>
                  <a:lnTo>
                    <a:pt x="398" y="314"/>
                  </a:lnTo>
                  <a:lnTo>
                    <a:pt x="416" y="310"/>
                  </a:lnTo>
                  <a:lnTo>
                    <a:pt x="436" y="306"/>
                  </a:lnTo>
                  <a:lnTo>
                    <a:pt x="454" y="300"/>
                  </a:lnTo>
                  <a:lnTo>
                    <a:pt x="468" y="296"/>
                  </a:lnTo>
                  <a:lnTo>
                    <a:pt x="477" y="293"/>
                  </a:lnTo>
                  <a:lnTo>
                    <a:pt x="485" y="280"/>
                  </a:lnTo>
                  <a:lnTo>
                    <a:pt x="500" y="248"/>
                  </a:lnTo>
                  <a:lnTo>
                    <a:pt x="519" y="208"/>
                  </a:lnTo>
                  <a:lnTo>
                    <a:pt x="539" y="160"/>
                  </a:lnTo>
                  <a:lnTo>
                    <a:pt x="557" y="114"/>
                  </a:lnTo>
                  <a:lnTo>
                    <a:pt x="575" y="74"/>
                  </a:lnTo>
                  <a:lnTo>
                    <a:pt x="586" y="45"/>
                  </a:lnTo>
                  <a:lnTo>
                    <a:pt x="591" y="35"/>
                  </a:lnTo>
                  <a:lnTo>
                    <a:pt x="589" y="35"/>
                  </a:lnTo>
                  <a:lnTo>
                    <a:pt x="586" y="33"/>
                  </a:lnTo>
                  <a:lnTo>
                    <a:pt x="582" y="32"/>
                  </a:lnTo>
                  <a:lnTo>
                    <a:pt x="575" y="29"/>
                  </a:lnTo>
                  <a:lnTo>
                    <a:pt x="565" y="28"/>
                  </a:lnTo>
                  <a:lnTo>
                    <a:pt x="553" y="25"/>
                  </a:lnTo>
                  <a:lnTo>
                    <a:pt x="539" y="22"/>
                  </a:lnTo>
                  <a:lnTo>
                    <a:pt x="521" y="18"/>
                  </a:lnTo>
                  <a:lnTo>
                    <a:pt x="503" y="15"/>
                  </a:lnTo>
                  <a:lnTo>
                    <a:pt x="481" y="12"/>
                  </a:lnTo>
                  <a:lnTo>
                    <a:pt x="457" y="9"/>
                  </a:lnTo>
                  <a:lnTo>
                    <a:pt x="428" y="6"/>
                  </a:lnTo>
                  <a:lnTo>
                    <a:pt x="398" y="5"/>
                  </a:lnTo>
                  <a:lnTo>
                    <a:pt x="364" y="2"/>
                  </a:lnTo>
                  <a:lnTo>
                    <a:pt x="328" y="0"/>
                  </a:lnTo>
                  <a:lnTo>
                    <a:pt x="288" y="0"/>
                  </a:lnTo>
                  <a:lnTo>
                    <a:pt x="246" y="0"/>
                  </a:lnTo>
                  <a:lnTo>
                    <a:pt x="209" y="2"/>
                  </a:lnTo>
                  <a:lnTo>
                    <a:pt x="176" y="3"/>
                  </a:lnTo>
                  <a:lnTo>
                    <a:pt x="146" y="6"/>
                  </a:lnTo>
                  <a:lnTo>
                    <a:pt x="120" y="9"/>
                  </a:lnTo>
                  <a:lnTo>
                    <a:pt x="95" y="12"/>
                  </a:lnTo>
                  <a:lnTo>
                    <a:pt x="75" y="15"/>
                  </a:lnTo>
                  <a:lnTo>
                    <a:pt x="58" y="19"/>
                  </a:lnTo>
                  <a:lnTo>
                    <a:pt x="43" y="22"/>
                  </a:lnTo>
                  <a:lnTo>
                    <a:pt x="30" y="26"/>
                  </a:lnTo>
                  <a:lnTo>
                    <a:pt x="20" y="29"/>
                  </a:lnTo>
                  <a:lnTo>
                    <a:pt x="13" y="32"/>
                  </a:lnTo>
                  <a:lnTo>
                    <a:pt x="7" y="35"/>
                  </a:lnTo>
                  <a:lnTo>
                    <a:pt x="3" y="36"/>
                  </a:lnTo>
                  <a:lnTo>
                    <a:pt x="0" y="38"/>
                  </a:lnTo>
                  <a:lnTo>
                    <a:pt x="0" y="38"/>
                  </a:lnTo>
                  <a:close/>
                </a:path>
              </a:pathLst>
            </a:custGeom>
            <a:solidFill>
              <a:srgbClr val="F7D8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799" name="Freeform 415"/>
            <p:cNvSpPr>
              <a:spLocks/>
            </p:cNvSpPr>
            <p:nvPr/>
          </p:nvSpPr>
          <p:spPr bwMode="auto">
            <a:xfrm>
              <a:off x="1138" y="2953"/>
              <a:ext cx="489" cy="45"/>
            </a:xfrm>
            <a:custGeom>
              <a:avLst/>
              <a:gdLst>
                <a:gd name="T0" fmla="*/ 269 w 489"/>
                <a:gd name="T1" fmla="*/ 45 h 45"/>
                <a:gd name="T2" fmla="*/ 318 w 489"/>
                <a:gd name="T3" fmla="*/ 43 h 45"/>
                <a:gd name="T4" fmla="*/ 361 w 489"/>
                <a:gd name="T5" fmla="*/ 42 h 45"/>
                <a:gd name="T6" fmla="*/ 400 w 489"/>
                <a:gd name="T7" fmla="*/ 39 h 45"/>
                <a:gd name="T8" fmla="*/ 433 w 489"/>
                <a:gd name="T9" fmla="*/ 36 h 45"/>
                <a:gd name="T10" fmla="*/ 460 w 489"/>
                <a:gd name="T11" fmla="*/ 33 h 45"/>
                <a:gd name="T12" fmla="*/ 478 w 489"/>
                <a:gd name="T13" fmla="*/ 29 h 45"/>
                <a:gd name="T14" fmla="*/ 488 w 489"/>
                <a:gd name="T15" fmla="*/ 25 h 45"/>
                <a:gd name="T16" fmla="*/ 488 w 489"/>
                <a:gd name="T17" fmla="*/ 20 h 45"/>
                <a:gd name="T18" fmla="*/ 478 w 489"/>
                <a:gd name="T19" fmla="*/ 16 h 45"/>
                <a:gd name="T20" fmla="*/ 460 w 489"/>
                <a:gd name="T21" fmla="*/ 12 h 45"/>
                <a:gd name="T22" fmla="*/ 433 w 489"/>
                <a:gd name="T23" fmla="*/ 9 h 45"/>
                <a:gd name="T24" fmla="*/ 400 w 489"/>
                <a:gd name="T25" fmla="*/ 6 h 45"/>
                <a:gd name="T26" fmla="*/ 361 w 489"/>
                <a:gd name="T27" fmla="*/ 3 h 45"/>
                <a:gd name="T28" fmla="*/ 318 w 489"/>
                <a:gd name="T29" fmla="*/ 2 h 45"/>
                <a:gd name="T30" fmla="*/ 269 w 489"/>
                <a:gd name="T31" fmla="*/ 0 h 45"/>
                <a:gd name="T32" fmla="*/ 220 w 489"/>
                <a:gd name="T33" fmla="*/ 0 h 45"/>
                <a:gd name="T34" fmla="*/ 171 w 489"/>
                <a:gd name="T35" fmla="*/ 2 h 45"/>
                <a:gd name="T36" fmla="*/ 128 w 489"/>
                <a:gd name="T37" fmla="*/ 3 h 45"/>
                <a:gd name="T38" fmla="*/ 89 w 489"/>
                <a:gd name="T39" fmla="*/ 6 h 45"/>
                <a:gd name="T40" fmla="*/ 56 w 489"/>
                <a:gd name="T41" fmla="*/ 9 h 45"/>
                <a:gd name="T42" fmla="*/ 28 w 489"/>
                <a:gd name="T43" fmla="*/ 12 h 45"/>
                <a:gd name="T44" fmla="*/ 11 w 489"/>
                <a:gd name="T45" fmla="*/ 16 h 45"/>
                <a:gd name="T46" fmla="*/ 1 w 489"/>
                <a:gd name="T47" fmla="*/ 20 h 45"/>
                <a:gd name="T48" fmla="*/ 1 w 489"/>
                <a:gd name="T49" fmla="*/ 25 h 45"/>
                <a:gd name="T50" fmla="*/ 11 w 489"/>
                <a:gd name="T51" fmla="*/ 29 h 45"/>
                <a:gd name="T52" fmla="*/ 28 w 489"/>
                <a:gd name="T53" fmla="*/ 33 h 45"/>
                <a:gd name="T54" fmla="*/ 56 w 489"/>
                <a:gd name="T55" fmla="*/ 36 h 45"/>
                <a:gd name="T56" fmla="*/ 89 w 489"/>
                <a:gd name="T57" fmla="*/ 39 h 45"/>
                <a:gd name="T58" fmla="*/ 128 w 489"/>
                <a:gd name="T59" fmla="*/ 42 h 45"/>
                <a:gd name="T60" fmla="*/ 171 w 489"/>
                <a:gd name="T61" fmla="*/ 43 h 45"/>
                <a:gd name="T62" fmla="*/ 220 w 489"/>
                <a:gd name="T6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5">
                  <a:moveTo>
                    <a:pt x="244" y="45"/>
                  </a:moveTo>
                  <a:lnTo>
                    <a:pt x="269" y="45"/>
                  </a:lnTo>
                  <a:lnTo>
                    <a:pt x="293" y="45"/>
                  </a:lnTo>
                  <a:lnTo>
                    <a:pt x="318" y="43"/>
                  </a:lnTo>
                  <a:lnTo>
                    <a:pt x="339" y="43"/>
                  </a:lnTo>
                  <a:lnTo>
                    <a:pt x="361" y="42"/>
                  </a:lnTo>
                  <a:lnTo>
                    <a:pt x="381" y="41"/>
                  </a:lnTo>
                  <a:lnTo>
                    <a:pt x="400" y="39"/>
                  </a:lnTo>
                  <a:lnTo>
                    <a:pt x="417" y="38"/>
                  </a:lnTo>
                  <a:lnTo>
                    <a:pt x="433" y="36"/>
                  </a:lnTo>
                  <a:lnTo>
                    <a:pt x="447" y="35"/>
                  </a:lnTo>
                  <a:lnTo>
                    <a:pt x="460" y="33"/>
                  </a:lnTo>
                  <a:lnTo>
                    <a:pt x="471" y="30"/>
                  </a:lnTo>
                  <a:lnTo>
                    <a:pt x="478" y="29"/>
                  </a:lnTo>
                  <a:lnTo>
                    <a:pt x="485" y="26"/>
                  </a:lnTo>
                  <a:lnTo>
                    <a:pt x="488" y="25"/>
                  </a:lnTo>
                  <a:lnTo>
                    <a:pt x="489" y="22"/>
                  </a:lnTo>
                  <a:lnTo>
                    <a:pt x="488" y="20"/>
                  </a:lnTo>
                  <a:lnTo>
                    <a:pt x="485" y="18"/>
                  </a:lnTo>
                  <a:lnTo>
                    <a:pt x="478" y="16"/>
                  </a:lnTo>
                  <a:lnTo>
                    <a:pt x="471" y="13"/>
                  </a:lnTo>
                  <a:lnTo>
                    <a:pt x="460" y="12"/>
                  </a:lnTo>
                  <a:lnTo>
                    <a:pt x="447" y="10"/>
                  </a:lnTo>
                  <a:lnTo>
                    <a:pt x="433" y="9"/>
                  </a:lnTo>
                  <a:lnTo>
                    <a:pt x="417" y="6"/>
                  </a:lnTo>
                  <a:lnTo>
                    <a:pt x="400" y="6"/>
                  </a:lnTo>
                  <a:lnTo>
                    <a:pt x="381" y="5"/>
                  </a:lnTo>
                  <a:lnTo>
                    <a:pt x="361" y="3"/>
                  </a:lnTo>
                  <a:lnTo>
                    <a:pt x="339" y="2"/>
                  </a:lnTo>
                  <a:lnTo>
                    <a:pt x="318" y="2"/>
                  </a:lnTo>
                  <a:lnTo>
                    <a:pt x="293" y="0"/>
                  </a:lnTo>
                  <a:lnTo>
                    <a:pt x="269" y="0"/>
                  </a:lnTo>
                  <a:lnTo>
                    <a:pt x="244" y="0"/>
                  </a:lnTo>
                  <a:lnTo>
                    <a:pt x="220" y="0"/>
                  </a:lnTo>
                  <a:lnTo>
                    <a:pt x="195" y="0"/>
                  </a:lnTo>
                  <a:lnTo>
                    <a:pt x="171" y="2"/>
                  </a:lnTo>
                  <a:lnTo>
                    <a:pt x="149" y="2"/>
                  </a:lnTo>
                  <a:lnTo>
                    <a:pt x="128" y="3"/>
                  </a:lnTo>
                  <a:lnTo>
                    <a:pt x="108" y="5"/>
                  </a:lnTo>
                  <a:lnTo>
                    <a:pt x="89" y="6"/>
                  </a:lnTo>
                  <a:lnTo>
                    <a:pt x="72" y="6"/>
                  </a:lnTo>
                  <a:lnTo>
                    <a:pt x="56" y="9"/>
                  </a:lnTo>
                  <a:lnTo>
                    <a:pt x="41" y="10"/>
                  </a:lnTo>
                  <a:lnTo>
                    <a:pt x="28" y="12"/>
                  </a:lnTo>
                  <a:lnTo>
                    <a:pt x="18" y="13"/>
                  </a:lnTo>
                  <a:lnTo>
                    <a:pt x="11" y="16"/>
                  </a:lnTo>
                  <a:lnTo>
                    <a:pt x="4" y="18"/>
                  </a:lnTo>
                  <a:lnTo>
                    <a:pt x="1" y="20"/>
                  </a:lnTo>
                  <a:lnTo>
                    <a:pt x="0" y="22"/>
                  </a:lnTo>
                  <a:lnTo>
                    <a:pt x="1" y="25"/>
                  </a:lnTo>
                  <a:lnTo>
                    <a:pt x="4" y="26"/>
                  </a:lnTo>
                  <a:lnTo>
                    <a:pt x="11" y="29"/>
                  </a:lnTo>
                  <a:lnTo>
                    <a:pt x="18" y="30"/>
                  </a:lnTo>
                  <a:lnTo>
                    <a:pt x="28" y="33"/>
                  </a:lnTo>
                  <a:lnTo>
                    <a:pt x="41" y="35"/>
                  </a:lnTo>
                  <a:lnTo>
                    <a:pt x="56" y="36"/>
                  </a:lnTo>
                  <a:lnTo>
                    <a:pt x="72" y="38"/>
                  </a:lnTo>
                  <a:lnTo>
                    <a:pt x="89" y="39"/>
                  </a:lnTo>
                  <a:lnTo>
                    <a:pt x="108" y="41"/>
                  </a:lnTo>
                  <a:lnTo>
                    <a:pt x="128" y="42"/>
                  </a:lnTo>
                  <a:lnTo>
                    <a:pt x="149" y="43"/>
                  </a:lnTo>
                  <a:lnTo>
                    <a:pt x="171" y="43"/>
                  </a:lnTo>
                  <a:lnTo>
                    <a:pt x="195" y="45"/>
                  </a:lnTo>
                  <a:lnTo>
                    <a:pt x="220" y="45"/>
                  </a:lnTo>
                  <a:lnTo>
                    <a:pt x="244" y="4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6800" name="Freeform 416"/>
            <p:cNvSpPr>
              <a:spLocks/>
            </p:cNvSpPr>
            <p:nvPr/>
          </p:nvSpPr>
          <p:spPr bwMode="auto">
            <a:xfrm>
              <a:off x="1106" y="2943"/>
              <a:ext cx="567" cy="470"/>
            </a:xfrm>
            <a:custGeom>
              <a:avLst/>
              <a:gdLst>
                <a:gd name="T0" fmla="*/ 95 w 567"/>
                <a:gd name="T1" fmla="*/ 20 h 470"/>
                <a:gd name="T2" fmla="*/ 240 w 567"/>
                <a:gd name="T3" fmla="*/ 15 h 470"/>
                <a:gd name="T4" fmla="*/ 402 w 567"/>
                <a:gd name="T5" fmla="*/ 17 h 470"/>
                <a:gd name="T6" fmla="*/ 523 w 567"/>
                <a:gd name="T7" fmla="*/ 29 h 470"/>
                <a:gd name="T8" fmla="*/ 526 w 567"/>
                <a:gd name="T9" fmla="*/ 38 h 470"/>
                <a:gd name="T10" fmla="*/ 459 w 567"/>
                <a:gd name="T11" fmla="*/ 43 h 470"/>
                <a:gd name="T12" fmla="*/ 335 w 567"/>
                <a:gd name="T13" fmla="*/ 48 h 470"/>
                <a:gd name="T14" fmla="*/ 147 w 567"/>
                <a:gd name="T15" fmla="*/ 43 h 470"/>
                <a:gd name="T16" fmla="*/ 96 w 567"/>
                <a:gd name="T17" fmla="*/ 52 h 470"/>
                <a:gd name="T18" fmla="*/ 131 w 567"/>
                <a:gd name="T19" fmla="*/ 58 h 470"/>
                <a:gd name="T20" fmla="*/ 252 w 567"/>
                <a:gd name="T21" fmla="*/ 65 h 470"/>
                <a:gd name="T22" fmla="*/ 357 w 567"/>
                <a:gd name="T23" fmla="*/ 65 h 470"/>
                <a:gd name="T24" fmla="*/ 436 w 567"/>
                <a:gd name="T25" fmla="*/ 62 h 470"/>
                <a:gd name="T26" fmla="*/ 497 w 567"/>
                <a:gd name="T27" fmla="*/ 59 h 470"/>
                <a:gd name="T28" fmla="*/ 527 w 567"/>
                <a:gd name="T29" fmla="*/ 58 h 470"/>
                <a:gd name="T30" fmla="*/ 426 w 567"/>
                <a:gd name="T31" fmla="*/ 255 h 470"/>
                <a:gd name="T32" fmla="*/ 357 w 567"/>
                <a:gd name="T33" fmla="*/ 265 h 470"/>
                <a:gd name="T34" fmla="*/ 279 w 567"/>
                <a:gd name="T35" fmla="*/ 267 h 470"/>
                <a:gd name="T36" fmla="*/ 219 w 567"/>
                <a:gd name="T37" fmla="*/ 264 h 470"/>
                <a:gd name="T38" fmla="*/ 187 w 567"/>
                <a:gd name="T39" fmla="*/ 278 h 470"/>
                <a:gd name="T40" fmla="*/ 181 w 567"/>
                <a:gd name="T41" fmla="*/ 367 h 470"/>
                <a:gd name="T42" fmla="*/ 118 w 567"/>
                <a:gd name="T43" fmla="*/ 403 h 470"/>
                <a:gd name="T44" fmla="*/ 56 w 567"/>
                <a:gd name="T45" fmla="*/ 422 h 470"/>
                <a:gd name="T46" fmla="*/ 49 w 567"/>
                <a:gd name="T47" fmla="*/ 451 h 470"/>
                <a:gd name="T48" fmla="*/ 96 w 567"/>
                <a:gd name="T49" fmla="*/ 465 h 470"/>
                <a:gd name="T50" fmla="*/ 176 w 567"/>
                <a:gd name="T51" fmla="*/ 468 h 470"/>
                <a:gd name="T52" fmla="*/ 249 w 567"/>
                <a:gd name="T53" fmla="*/ 470 h 470"/>
                <a:gd name="T54" fmla="*/ 327 w 567"/>
                <a:gd name="T55" fmla="*/ 470 h 470"/>
                <a:gd name="T56" fmla="*/ 396 w 567"/>
                <a:gd name="T57" fmla="*/ 468 h 470"/>
                <a:gd name="T58" fmla="*/ 455 w 567"/>
                <a:gd name="T59" fmla="*/ 461 h 470"/>
                <a:gd name="T60" fmla="*/ 461 w 567"/>
                <a:gd name="T61" fmla="*/ 447 h 470"/>
                <a:gd name="T62" fmla="*/ 415 w 567"/>
                <a:gd name="T63" fmla="*/ 444 h 470"/>
                <a:gd name="T64" fmla="*/ 312 w 567"/>
                <a:gd name="T65" fmla="*/ 447 h 470"/>
                <a:gd name="T66" fmla="*/ 207 w 567"/>
                <a:gd name="T67" fmla="*/ 447 h 470"/>
                <a:gd name="T68" fmla="*/ 121 w 567"/>
                <a:gd name="T69" fmla="*/ 444 h 470"/>
                <a:gd name="T70" fmla="*/ 104 w 567"/>
                <a:gd name="T71" fmla="*/ 431 h 470"/>
                <a:gd name="T72" fmla="*/ 142 w 567"/>
                <a:gd name="T73" fmla="*/ 422 h 470"/>
                <a:gd name="T74" fmla="*/ 189 w 567"/>
                <a:gd name="T75" fmla="*/ 400 h 470"/>
                <a:gd name="T76" fmla="*/ 206 w 567"/>
                <a:gd name="T77" fmla="*/ 331 h 470"/>
                <a:gd name="T78" fmla="*/ 214 w 567"/>
                <a:gd name="T79" fmla="*/ 288 h 470"/>
                <a:gd name="T80" fmla="*/ 243 w 567"/>
                <a:gd name="T81" fmla="*/ 291 h 470"/>
                <a:gd name="T82" fmla="*/ 284 w 567"/>
                <a:gd name="T83" fmla="*/ 291 h 470"/>
                <a:gd name="T84" fmla="*/ 311 w 567"/>
                <a:gd name="T85" fmla="*/ 288 h 470"/>
                <a:gd name="T86" fmla="*/ 314 w 567"/>
                <a:gd name="T87" fmla="*/ 354 h 470"/>
                <a:gd name="T88" fmla="*/ 337 w 567"/>
                <a:gd name="T89" fmla="*/ 406 h 470"/>
                <a:gd name="T90" fmla="*/ 359 w 567"/>
                <a:gd name="T91" fmla="*/ 413 h 470"/>
                <a:gd name="T92" fmla="*/ 396 w 567"/>
                <a:gd name="T93" fmla="*/ 422 h 470"/>
                <a:gd name="T94" fmla="*/ 435 w 567"/>
                <a:gd name="T95" fmla="*/ 428 h 470"/>
                <a:gd name="T96" fmla="*/ 435 w 567"/>
                <a:gd name="T97" fmla="*/ 418 h 470"/>
                <a:gd name="T98" fmla="*/ 384 w 567"/>
                <a:gd name="T99" fmla="*/ 399 h 470"/>
                <a:gd name="T100" fmla="*/ 331 w 567"/>
                <a:gd name="T101" fmla="*/ 339 h 470"/>
                <a:gd name="T102" fmla="*/ 376 w 567"/>
                <a:gd name="T103" fmla="*/ 285 h 470"/>
                <a:gd name="T104" fmla="*/ 439 w 567"/>
                <a:gd name="T105" fmla="*/ 272 h 470"/>
                <a:gd name="T106" fmla="*/ 553 w 567"/>
                <a:gd name="T107" fmla="*/ 20 h 470"/>
                <a:gd name="T108" fmla="*/ 419 w 567"/>
                <a:gd name="T109" fmla="*/ 4 h 470"/>
                <a:gd name="T110" fmla="*/ 227 w 567"/>
                <a:gd name="T111" fmla="*/ 0 h 470"/>
                <a:gd name="T112" fmla="*/ 60 w 567"/>
                <a:gd name="T113" fmla="*/ 9 h 470"/>
                <a:gd name="T114" fmla="*/ 68 w 567"/>
                <a:gd name="T115" fmla="*/ 251 h 470"/>
                <a:gd name="T116" fmla="*/ 130 w 567"/>
                <a:gd name="T117" fmla="*/ 278 h 470"/>
                <a:gd name="T118" fmla="*/ 174 w 567"/>
                <a:gd name="T119" fmla="*/ 282 h 470"/>
                <a:gd name="T120" fmla="*/ 176 w 567"/>
                <a:gd name="T121" fmla="*/ 259 h 470"/>
                <a:gd name="T122" fmla="*/ 122 w 567"/>
                <a:gd name="T123" fmla="*/ 251 h 470"/>
                <a:gd name="T124" fmla="*/ 81 w 567"/>
                <a:gd name="T125" fmla="*/ 22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7" h="470">
                  <a:moveTo>
                    <a:pt x="29" y="29"/>
                  </a:moveTo>
                  <a:lnTo>
                    <a:pt x="45" y="26"/>
                  </a:lnTo>
                  <a:lnTo>
                    <a:pt x="68" y="23"/>
                  </a:lnTo>
                  <a:lnTo>
                    <a:pt x="95" y="20"/>
                  </a:lnTo>
                  <a:lnTo>
                    <a:pt x="127" y="19"/>
                  </a:lnTo>
                  <a:lnTo>
                    <a:pt x="163" y="17"/>
                  </a:lnTo>
                  <a:lnTo>
                    <a:pt x="200" y="16"/>
                  </a:lnTo>
                  <a:lnTo>
                    <a:pt x="240" y="15"/>
                  </a:lnTo>
                  <a:lnTo>
                    <a:pt x="282" y="15"/>
                  </a:lnTo>
                  <a:lnTo>
                    <a:pt x="323" y="15"/>
                  </a:lnTo>
                  <a:lnTo>
                    <a:pt x="363" y="16"/>
                  </a:lnTo>
                  <a:lnTo>
                    <a:pt x="402" y="17"/>
                  </a:lnTo>
                  <a:lnTo>
                    <a:pt x="438" y="19"/>
                  </a:lnTo>
                  <a:lnTo>
                    <a:pt x="471" y="22"/>
                  </a:lnTo>
                  <a:lnTo>
                    <a:pt x="500" y="25"/>
                  </a:lnTo>
                  <a:lnTo>
                    <a:pt x="523" y="29"/>
                  </a:lnTo>
                  <a:lnTo>
                    <a:pt x="540" y="35"/>
                  </a:lnTo>
                  <a:lnTo>
                    <a:pt x="539" y="35"/>
                  </a:lnTo>
                  <a:lnTo>
                    <a:pt x="534" y="36"/>
                  </a:lnTo>
                  <a:lnTo>
                    <a:pt x="526" y="38"/>
                  </a:lnTo>
                  <a:lnTo>
                    <a:pt x="514" y="39"/>
                  </a:lnTo>
                  <a:lnTo>
                    <a:pt x="500" y="40"/>
                  </a:lnTo>
                  <a:lnTo>
                    <a:pt x="482" y="42"/>
                  </a:lnTo>
                  <a:lnTo>
                    <a:pt x="459" y="43"/>
                  </a:lnTo>
                  <a:lnTo>
                    <a:pt x="435" y="45"/>
                  </a:lnTo>
                  <a:lnTo>
                    <a:pt x="406" y="46"/>
                  </a:lnTo>
                  <a:lnTo>
                    <a:pt x="373" y="48"/>
                  </a:lnTo>
                  <a:lnTo>
                    <a:pt x="335" y="48"/>
                  </a:lnTo>
                  <a:lnTo>
                    <a:pt x="295" y="48"/>
                  </a:lnTo>
                  <a:lnTo>
                    <a:pt x="249" y="48"/>
                  </a:lnTo>
                  <a:lnTo>
                    <a:pt x="200" y="45"/>
                  </a:lnTo>
                  <a:lnTo>
                    <a:pt x="147" y="43"/>
                  </a:lnTo>
                  <a:lnTo>
                    <a:pt x="89" y="39"/>
                  </a:lnTo>
                  <a:lnTo>
                    <a:pt x="88" y="43"/>
                  </a:lnTo>
                  <a:lnTo>
                    <a:pt x="91" y="48"/>
                  </a:lnTo>
                  <a:lnTo>
                    <a:pt x="96" y="52"/>
                  </a:lnTo>
                  <a:lnTo>
                    <a:pt x="101" y="53"/>
                  </a:lnTo>
                  <a:lnTo>
                    <a:pt x="104" y="53"/>
                  </a:lnTo>
                  <a:lnTo>
                    <a:pt x="115" y="55"/>
                  </a:lnTo>
                  <a:lnTo>
                    <a:pt x="131" y="58"/>
                  </a:lnTo>
                  <a:lnTo>
                    <a:pt x="154" y="59"/>
                  </a:lnTo>
                  <a:lnTo>
                    <a:pt x="181" y="61"/>
                  </a:lnTo>
                  <a:lnTo>
                    <a:pt x="214" y="64"/>
                  </a:lnTo>
                  <a:lnTo>
                    <a:pt x="252" y="65"/>
                  </a:lnTo>
                  <a:lnTo>
                    <a:pt x="292" y="65"/>
                  </a:lnTo>
                  <a:lnTo>
                    <a:pt x="314" y="65"/>
                  </a:lnTo>
                  <a:lnTo>
                    <a:pt x="335" y="65"/>
                  </a:lnTo>
                  <a:lnTo>
                    <a:pt x="357" y="65"/>
                  </a:lnTo>
                  <a:lnTo>
                    <a:pt x="377" y="64"/>
                  </a:lnTo>
                  <a:lnTo>
                    <a:pt x="397" y="64"/>
                  </a:lnTo>
                  <a:lnTo>
                    <a:pt x="418" y="62"/>
                  </a:lnTo>
                  <a:lnTo>
                    <a:pt x="436" y="62"/>
                  </a:lnTo>
                  <a:lnTo>
                    <a:pt x="454" y="61"/>
                  </a:lnTo>
                  <a:lnTo>
                    <a:pt x="469" y="61"/>
                  </a:lnTo>
                  <a:lnTo>
                    <a:pt x="484" y="61"/>
                  </a:lnTo>
                  <a:lnTo>
                    <a:pt x="497" y="59"/>
                  </a:lnTo>
                  <a:lnTo>
                    <a:pt x="508" y="59"/>
                  </a:lnTo>
                  <a:lnTo>
                    <a:pt x="517" y="58"/>
                  </a:lnTo>
                  <a:lnTo>
                    <a:pt x="523" y="58"/>
                  </a:lnTo>
                  <a:lnTo>
                    <a:pt x="527" y="58"/>
                  </a:lnTo>
                  <a:lnTo>
                    <a:pt x="528" y="58"/>
                  </a:lnTo>
                  <a:lnTo>
                    <a:pt x="451" y="248"/>
                  </a:lnTo>
                  <a:lnTo>
                    <a:pt x="439" y="252"/>
                  </a:lnTo>
                  <a:lnTo>
                    <a:pt x="426" y="255"/>
                  </a:lnTo>
                  <a:lnTo>
                    <a:pt x="412" y="258"/>
                  </a:lnTo>
                  <a:lnTo>
                    <a:pt x="395" y="261"/>
                  </a:lnTo>
                  <a:lnTo>
                    <a:pt x="376" y="264"/>
                  </a:lnTo>
                  <a:lnTo>
                    <a:pt x="357" y="265"/>
                  </a:lnTo>
                  <a:lnTo>
                    <a:pt x="337" y="267"/>
                  </a:lnTo>
                  <a:lnTo>
                    <a:pt x="317" y="267"/>
                  </a:lnTo>
                  <a:lnTo>
                    <a:pt x="298" y="267"/>
                  </a:lnTo>
                  <a:lnTo>
                    <a:pt x="279" y="267"/>
                  </a:lnTo>
                  <a:lnTo>
                    <a:pt x="261" y="267"/>
                  </a:lnTo>
                  <a:lnTo>
                    <a:pt x="245" y="267"/>
                  </a:lnTo>
                  <a:lnTo>
                    <a:pt x="230" y="265"/>
                  </a:lnTo>
                  <a:lnTo>
                    <a:pt x="219" y="264"/>
                  </a:lnTo>
                  <a:lnTo>
                    <a:pt x="209" y="262"/>
                  </a:lnTo>
                  <a:lnTo>
                    <a:pt x="203" y="261"/>
                  </a:lnTo>
                  <a:lnTo>
                    <a:pt x="191" y="265"/>
                  </a:lnTo>
                  <a:lnTo>
                    <a:pt x="187" y="278"/>
                  </a:lnTo>
                  <a:lnTo>
                    <a:pt x="186" y="298"/>
                  </a:lnTo>
                  <a:lnTo>
                    <a:pt x="186" y="321"/>
                  </a:lnTo>
                  <a:lnTo>
                    <a:pt x="186" y="344"/>
                  </a:lnTo>
                  <a:lnTo>
                    <a:pt x="181" y="367"/>
                  </a:lnTo>
                  <a:lnTo>
                    <a:pt x="171" y="385"/>
                  </a:lnTo>
                  <a:lnTo>
                    <a:pt x="154" y="395"/>
                  </a:lnTo>
                  <a:lnTo>
                    <a:pt x="135" y="399"/>
                  </a:lnTo>
                  <a:lnTo>
                    <a:pt x="118" y="403"/>
                  </a:lnTo>
                  <a:lnTo>
                    <a:pt x="101" y="408"/>
                  </a:lnTo>
                  <a:lnTo>
                    <a:pt x="83" y="412"/>
                  </a:lnTo>
                  <a:lnTo>
                    <a:pt x="69" y="416"/>
                  </a:lnTo>
                  <a:lnTo>
                    <a:pt x="56" y="422"/>
                  </a:lnTo>
                  <a:lnTo>
                    <a:pt x="46" y="429"/>
                  </a:lnTo>
                  <a:lnTo>
                    <a:pt x="39" y="438"/>
                  </a:lnTo>
                  <a:lnTo>
                    <a:pt x="43" y="445"/>
                  </a:lnTo>
                  <a:lnTo>
                    <a:pt x="49" y="451"/>
                  </a:lnTo>
                  <a:lnTo>
                    <a:pt x="58" y="457"/>
                  </a:lnTo>
                  <a:lnTo>
                    <a:pt x="68" y="459"/>
                  </a:lnTo>
                  <a:lnTo>
                    <a:pt x="81" y="462"/>
                  </a:lnTo>
                  <a:lnTo>
                    <a:pt x="96" y="465"/>
                  </a:lnTo>
                  <a:lnTo>
                    <a:pt x="118" y="465"/>
                  </a:lnTo>
                  <a:lnTo>
                    <a:pt x="144" y="467"/>
                  </a:lnTo>
                  <a:lnTo>
                    <a:pt x="158" y="467"/>
                  </a:lnTo>
                  <a:lnTo>
                    <a:pt x="176" y="468"/>
                  </a:lnTo>
                  <a:lnTo>
                    <a:pt x="193" y="468"/>
                  </a:lnTo>
                  <a:lnTo>
                    <a:pt x="210" y="468"/>
                  </a:lnTo>
                  <a:lnTo>
                    <a:pt x="229" y="468"/>
                  </a:lnTo>
                  <a:lnTo>
                    <a:pt x="249" y="470"/>
                  </a:lnTo>
                  <a:lnTo>
                    <a:pt x="269" y="470"/>
                  </a:lnTo>
                  <a:lnTo>
                    <a:pt x="288" y="470"/>
                  </a:lnTo>
                  <a:lnTo>
                    <a:pt x="308" y="470"/>
                  </a:lnTo>
                  <a:lnTo>
                    <a:pt x="327" y="470"/>
                  </a:lnTo>
                  <a:lnTo>
                    <a:pt x="346" y="470"/>
                  </a:lnTo>
                  <a:lnTo>
                    <a:pt x="364" y="470"/>
                  </a:lnTo>
                  <a:lnTo>
                    <a:pt x="382" y="468"/>
                  </a:lnTo>
                  <a:lnTo>
                    <a:pt x="396" y="468"/>
                  </a:lnTo>
                  <a:lnTo>
                    <a:pt x="410" y="468"/>
                  </a:lnTo>
                  <a:lnTo>
                    <a:pt x="423" y="467"/>
                  </a:lnTo>
                  <a:lnTo>
                    <a:pt x="442" y="464"/>
                  </a:lnTo>
                  <a:lnTo>
                    <a:pt x="455" y="461"/>
                  </a:lnTo>
                  <a:lnTo>
                    <a:pt x="462" y="458"/>
                  </a:lnTo>
                  <a:lnTo>
                    <a:pt x="464" y="454"/>
                  </a:lnTo>
                  <a:lnTo>
                    <a:pt x="464" y="449"/>
                  </a:lnTo>
                  <a:lnTo>
                    <a:pt x="461" y="447"/>
                  </a:lnTo>
                  <a:lnTo>
                    <a:pt x="458" y="444"/>
                  </a:lnTo>
                  <a:lnTo>
                    <a:pt x="456" y="441"/>
                  </a:lnTo>
                  <a:lnTo>
                    <a:pt x="436" y="442"/>
                  </a:lnTo>
                  <a:lnTo>
                    <a:pt x="415" y="444"/>
                  </a:lnTo>
                  <a:lnTo>
                    <a:pt x="390" y="445"/>
                  </a:lnTo>
                  <a:lnTo>
                    <a:pt x="366" y="445"/>
                  </a:lnTo>
                  <a:lnTo>
                    <a:pt x="340" y="447"/>
                  </a:lnTo>
                  <a:lnTo>
                    <a:pt x="312" y="447"/>
                  </a:lnTo>
                  <a:lnTo>
                    <a:pt x="287" y="448"/>
                  </a:lnTo>
                  <a:lnTo>
                    <a:pt x="259" y="448"/>
                  </a:lnTo>
                  <a:lnTo>
                    <a:pt x="233" y="448"/>
                  </a:lnTo>
                  <a:lnTo>
                    <a:pt x="207" y="447"/>
                  </a:lnTo>
                  <a:lnTo>
                    <a:pt x="183" y="447"/>
                  </a:lnTo>
                  <a:lnTo>
                    <a:pt x="160" y="445"/>
                  </a:lnTo>
                  <a:lnTo>
                    <a:pt x="140" y="445"/>
                  </a:lnTo>
                  <a:lnTo>
                    <a:pt x="121" y="444"/>
                  </a:lnTo>
                  <a:lnTo>
                    <a:pt x="104" y="441"/>
                  </a:lnTo>
                  <a:lnTo>
                    <a:pt x="91" y="439"/>
                  </a:lnTo>
                  <a:lnTo>
                    <a:pt x="96" y="435"/>
                  </a:lnTo>
                  <a:lnTo>
                    <a:pt x="104" y="431"/>
                  </a:lnTo>
                  <a:lnTo>
                    <a:pt x="112" y="428"/>
                  </a:lnTo>
                  <a:lnTo>
                    <a:pt x="122" y="425"/>
                  </a:lnTo>
                  <a:lnTo>
                    <a:pt x="132" y="423"/>
                  </a:lnTo>
                  <a:lnTo>
                    <a:pt x="142" y="422"/>
                  </a:lnTo>
                  <a:lnTo>
                    <a:pt x="153" y="419"/>
                  </a:lnTo>
                  <a:lnTo>
                    <a:pt x="161" y="418"/>
                  </a:lnTo>
                  <a:lnTo>
                    <a:pt x="177" y="412"/>
                  </a:lnTo>
                  <a:lnTo>
                    <a:pt x="189" y="400"/>
                  </a:lnTo>
                  <a:lnTo>
                    <a:pt x="196" y="387"/>
                  </a:lnTo>
                  <a:lnTo>
                    <a:pt x="202" y="370"/>
                  </a:lnTo>
                  <a:lnTo>
                    <a:pt x="203" y="351"/>
                  </a:lnTo>
                  <a:lnTo>
                    <a:pt x="206" y="331"/>
                  </a:lnTo>
                  <a:lnTo>
                    <a:pt x="207" y="310"/>
                  </a:lnTo>
                  <a:lnTo>
                    <a:pt x="210" y="288"/>
                  </a:lnTo>
                  <a:lnTo>
                    <a:pt x="212" y="288"/>
                  </a:lnTo>
                  <a:lnTo>
                    <a:pt x="214" y="288"/>
                  </a:lnTo>
                  <a:lnTo>
                    <a:pt x="220" y="290"/>
                  </a:lnTo>
                  <a:lnTo>
                    <a:pt x="226" y="290"/>
                  </a:lnTo>
                  <a:lnTo>
                    <a:pt x="235" y="290"/>
                  </a:lnTo>
                  <a:lnTo>
                    <a:pt x="243" y="291"/>
                  </a:lnTo>
                  <a:lnTo>
                    <a:pt x="253" y="291"/>
                  </a:lnTo>
                  <a:lnTo>
                    <a:pt x="263" y="291"/>
                  </a:lnTo>
                  <a:lnTo>
                    <a:pt x="274" y="291"/>
                  </a:lnTo>
                  <a:lnTo>
                    <a:pt x="284" y="291"/>
                  </a:lnTo>
                  <a:lnTo>
                    <a:pt x="292" y="290"/>
                  </a:lnTo>
                  <a:lnTo>
                    <a:pt x="299" y="290"/>
                  </a:lnTo>
                  <a:lnTo>
                    <a:pt x="307" y="290"/>
                  </a:lnTo>
                  <a:lnTo>
                    <a:pt x="311" y="288"/>
                  </a:lnTo>
                  <a:lnTo>
                    <a:pt x="314" y="288"/>
                  </a:lnTo>
                  <a:lnTo>
                    <a:pt x="315" y="288"/>
                  </a:lnTo>
                  <a:lnTo>
                    <a:pt x="312" y="324"/>
                  </a:lnTo>
                  <a:lnTo>
                    <a:pt x="314" y="354"/>
                  </a:lnTo>
                  <a:lnTo>
                    <a:pt x="318" y="380"/>
                  </a:lnTo>
                  <a:lnTo>
                    <a:pt x="325" y="398"/>
                  </a:lnTo>
                  <a:lnTo>
                    <a:pt x="333" y="402"/>
                  </a:lnTo>
                  <a:lnTo>
                    <a:pt x="337" y="406"/>
                  </a:lnTo>
                  <a:lnTo>
                    <a:pt x="343" y="409"/>
                  </a:lnTo>
                  <a:lnTo>
                    <a:pt x="347" y="411"/>
                  </a:lnTo>
                  <a:lnTo>
                    <a:pt x="353" y="412"/>
                  </a:lnTo>
                  <a:lnTo>
                    <a:pt x="359" y="413"/>
                  </a:lnTo>
                  <a:lnTo>
                    <a:pt x="367" y="415"/>
                  </a:lnTo>
                  <a:lnTo>
                    <a:pt x="377" y="418"/>
                  </a:lnTo>
                  <a:lnTo>
                    <a:pt x="386" y="419"/>
                  </a:lnTo>
                  <a:lnTo>
                    <a:pt x="396" y="422"/>
                  </a:lnTo>
                  <a:lnTo>
                    <a:pt x="406" y="423"/>
                  </a:lnTo>
                  <a:lnTo>
                    <a:pt x="416" y="425"/>
                  </a:lnTo>
                  <a:lnTo>
                    <a:pt x="426" y="428"/>
                  </a:lnTo>
                  <a:lnTo>
                    <a:pt x="435" y="428"/>
                  </a:lnTo>
                  <a:lnTo>
                    <a:pt x="442" y="429"/>
                  </a:lnTo>
                  <a:lnTo>
                    <a:pt x="446" y="429"/>
                  </a:lnTo>
                  <a:lnTo>
                    <a:pt x="443" y="422"/>
                  </a:lnTo>
                  <a:lnTo>
                    <a:pt x="435" y="418"/>
                  </a:lnTo>
                  <a:lnTo>
                    <a:pt x="425" y="412"/>
                  </a:lnTo>
                  <a:lnTo>
                    <a:pt x="412" y="408"/>
                  </a:lnTo>
                  <a:lnTo>
                    <a:pt x="399" y="403"/>
                  </a:lnTo>
                  <a:lnTo>
                    <a:pt x="384" y="399"/>
                  </a:lnTo>
                  <a:lnTo>
                    <a:pt x="371" y="395"/>
                  </a:lnTo>
                  <a:lnTo>
                    <a:pt x="360" y="389"/>
                  </a:lnTo>
                  <a:lnTo>
                    <a:pt x="338" y="367"/>
                  </a:lnTo>
                  <a:lnTo>
                    <a:pt x="331" y="339"/>
                  </a:lnTo>
                  <a:lnTo>
                    <a:pt x="333" y="311"/>
                  </a:lnTo>
                  <a:lnTo>
                    <a:pt x="334" y="290"/>
                  </a:lnTo>
                  <a:lnTo>
                    <a:pt x="356" y="288"/>
                  </a:lnTo>
                  <a:lnTo>
                    <a:pt x="376" y="285"/>
                  </a:lnTo>
                  <a:lnTo>
                    <a:pt x="393" y="284"/>
                  </a:lnTo>
                  <a:lnTo>
                    <a:pt x="410" y="281"/>
                  </a:lnTo>
                  <a:lnTo>
                    <a:pt x="425" y="278"/>
                  </a:lnTo>
                  <a:lnTo>
                    <a:pt x="439" y="272"/>
                  </a:lnTo>
                  <a:lnTo>
                    <a:pt x="452" y="267"/>
                  </a:lnTo>
                  <a:lnTo>
                    <a:pt x="465" y="258"/>
                  </a:lnTo>
                  <a:lnTo>
                    <a:pt x="567" y="26"/>
                  </a:lnTo>
                  <a:lnTo>
                    <a:pt x="553" y="20"/>
                  </a:lnTo>
                  <a:lnTo>
                    <a:pt x="528" y="15"/>
                  </a:lnTo>
                  <a:lnTo>
                    <a:pt x="498" y="10"/>
                  </a:lnTo>
                  <a:lnTo>
                    <a:pt x="461" y="7"/>
                  </a:lnTo>
                  <a:lnTo>
                    <a:pt x="419" y="4"/>
                  </a:lnTo>
                  <a:lnTo>
                    <a:pt x="373" y="2"/>
                  </a:lnTo>
                  <a:lnTo>
                    <a:pt x="325" y="0"/>
                  </a:lnTo>
                  <a:lnTo>
                    <a:pt x="276" y="0"/>
                  </a:lnTo>
                  <a:lnTo>
                    <a:pt x="227" y="0"/>
                  </a:lnTo>
                  <a:lnTo>
                    <a:pt x="181" y="2"/>
                  </a:lnTo>
                  <a:lnTo>
                    <a:pt x="137" y="3"/>
                  </a:lnTo>
                  <a:lnTo>
                    <a:pt x="96" y="6"/>
                  </a:lnTo>
                  <a:lnTo>
                    <a:pt x="60" y="9"/>
                  </a:lnTo>
                  <a:lnTo>
                    <a:pt x="33" y="13"/>
                  </a:lnTo>
                  <a:lnTo>
                    <a:pt x="11" y="17"/>
                  </a:lnTo>
                  <a:lnTo>
                    <a:pt x="0" y="23"/>
                  </a:lnTo>
                  <a:lnTo>
                    <a:pt x="68" y="251"/>
                  </a:lnTo>
                  <a:lnTo>
                    <a:pt x="79" y="261"/>
                  </a:lnTo>
                  <a:lnTo>
                    <a:pt x="94" y="268"/>
                  </a:lnTo>
                  <a:lnTo>
                    <a:pt x="111" y="274"/>
                  </a:lnTo>
                  <a:lnTo>
                    <a:pt x="130" y="278"/>
                  </a:lnTo>
                  <a:lnTo>
                    <a:pt x="145" y="281"/>
                  </a:lnTo>
                  <a:lnTo>
                    <a:pt x="160" y="282"/>
                  </a:lnTo>
                  <a:lnTo>
                    <a:pt x="170" y="284"/>
                  </a:lnTo>
                  <a:lnTo>
                    <a:pt x="174" y="282"/>
                  </a:lnTo>
                  <a:lnTo>
                    <a:pt x="176" y="278"/>
                  </a:lnTo>
                  <a:lnTo>
                    <a:pt x="176" y="271"/>
                  </a:lnTo>
                  <a:lnTo>
                    <a:pt x="176" y="265"/>
                  </a:lnTo>
                  <a:lnTo>
                    <a:pt x="176" y="259"/>
                  </a:lnTo>
                  <a:lnTo>
                    <a:pt x="164" y="258"/>
                  </a:lnTo>
                  <a:lnTo>
                    <a:pt x="150" y="256"/>
                  </a:lnTo>
                  <a:lnTo>
                    <a:pt x="137" y="255"/>
                  </a:lnTo>
                  <a:lnTo>
                    <a:pt x="122" y="251"/>
                  </a:lnTo>
                  <a:lnTo>
                    <a:pt x="109" y="248"/>
                  </a:lnTo>
                  <a:lnTo>
                    <a:pt x="98" y="242"/>
                  </a:lnTo>
                  <a:lnTo>
                    <a:pt x="88" y="236"/>
                  </a:lnTo>
                  <a:lnTo>
                    <a:pt x="81" y="229"/>
                  </a:lnTo>
                  <a:lnTo>
                    <a:pt x="29"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48</a:t>
            </a:fld>
            <a:endParaRPr lang="en-US">
              <a:solidFill>
                <a:srgbClr val="FFFFFF"/>
              </a:solidFill>
            </a:endParaRP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942932168"/>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7523" name="Rectangle 3"/>
          <p:cNvSpPr>
            <a:spLocks noGrp="1" noChangeArrowheads="1"/>
          </p:cNvSpPr>
          <p:nvPr>
            <p:ph type="body" sz="half" idx="1"/>
          </p:nvPr>
        </p:nvSpPr>
        <p:spPr>
          <a:xfrm>
            <a:off x="457199" y="1793875"/>
            <a:ext cx="5864225" cy="430053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Muslim/Moslem</a:t>
            </a:r>
            <a:r>
              <a:rPr lang="en-US" sz="3600" b="1" dirty="0">
                <a:effectLst>
                  <a:outerShdw blurRad="38100" dist="38100" dir="2700000" algn="tl">
                    <a:srgbClr val="000000">
                      <a:alpha val="43137"/>
                    </a:srgbClr>
                  </a:outerShdw>
                </a:effectLst>
              </a:rPr>
              <a:t> - avoid alcohol, pork products</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7th Day Adventist </a:t>
            </a:r>
            <a:r>
              <a:rPr lang="en-US" sz="3600" b="1" dirty="0">
                <a:effectLst>
                  <a:outerShdw blurRad="38100" dist="38100" dir="2700000" algn="tl">
                    <a:srgbClr val="000000">
                      <a:alpha val="43137"/>
                    </a:srgbClr>
                  </a:outerShdw>
                </a:effectLst>
              </a:rPr>
              <a:t>- avoid coffee/tea, alcohol, pork and some meats, caffeine</a:t>
            </a:r>
          </a:p>
        </p:txBody>
      </p:sp>
      <p:grpSp>
        <p:nvGrpSpPr>
          <p:cNvPr id="108034" name="Group 514"/>
          <p:cNvGrpSpPr>
            <a:grpSpLocks noChangeAspect="1"/>
          </p:cNvGrpSpPr>
          <p:nvPr/>
        </p:nvGrpSpPr>
        <p:grpSpPr bwMode="auto">
          <a:xfrm>
            <a:off x="6223000" y="2382838"/>
            <a:ext cx="2163763" cy="2011362"/>
            <a:chOff x="3920" y="1501"/>
            <a:chExt cx="1363" cy="1267"/>
          </a:xfrm>
        </p:grpSpPr>
        <p:sp>
          <p:nvSpPr>
            <p:cNvPr id="108033" name="AutoShape 513"/>
            <p:cNvSpPr>
              <a:spLocks noChangeAspect="1" noChangeArrowheads="1" noTextEdit="1"/>
            </p:cNvSpPr>
            <p:nvPr/>
          </p:nvSpPr>
          <p:spPr bwMode="auto">
            <a:xfrm>
              <a:off x="3920" y="1501"/>
              <a:ext cx="1363" cy="1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035" name="Freeform 515"/>
            <p:cNvSpPr>
              <a:spLocks/>
            </p:cNvSpPr>
            <p:nvPr/>
          </p:nvSpPr>
          <p:spPr bwMode="auto">
            <a:xfrm>
              <a:off x="3967" y="2156"/>
              <a:ext cx="1305" cy="609"/>
            </a:xfrm>
            <a:custGeom>
              <a:avLst/>
              <a:gdLst>
                <a:gd name="T0" fmla="*/ 1144 w 2609"/>
                <a:gd name="T1" fmla="*/ 28 h 1217"/>
                <a:gd name="T2" fmla="*/ 1229 w 2609"/>
                <a:gd name="T3" fmla="*/ 27 h 1217"/>
                <a:gd name="T4" fmla="*/ 1342 w 2609"/>
                <a:gd name="T5" fmla="*/ 21 h 1217"/>
                <a:gd name="T6" fmla="*/ 1443 w 2609"/>
                <a:gd name="T7" fmla="*/ 11 h 1217"/>
                <a:gd name="T8" fmla="*/ 1570 w 2609"/>
                <a:gd name="T9" fmla="*/ 0 h 1217"/>
                <a:gd name="T10" fmla="*/ 1672 w 2609"/>
                <a:gd name="T11" fmla="*/ 10 h 1217"/>
                <a:gd name="T12" fmla="*/ 1836 w 2609"/>
                <a:gd name="T13" fmla="*/ 82 h 1217"/>
                <a:gd name="T14" fmla="*/ 1927 w 2609"/>
                <a:gd name="T15" fmla="*/ 109 h 1217"/>
                <a:gd name="T16" fmla="*/ 2152 w 2609"/>
                <a:gd name="T17" fmla="*/ 169 h 1217"/>
                <a:gd name="T18" fmla="*/ 2416 w 2609"/>
                <a:gd name="T19" fmla="*/ 254 h 1217"/>
                <a:gd name="T20" fmla="*/ 2591 w 2609"/>
                <a:gd name="T21" fmla="*/ 343 h 1217"/>
                <a:gd name="T22" fmla="*/ 2607 w 2609"/>
                <a:gd name="T23" fmla="*/ 401 h 1217"/>
                <a:gd name="T24" fmla="*/ 2582 w 2609"/>
                <a:gd name="T25" fmla="*/ 454 h 1217"/>
                <a:gd name="T26" fmla="*/ 2493 w 2609"/>
                <a:gd name="T27" fmla="*/ 551 h 1217"/>
                <a:gd name="T28" fmla="*/ 2426 w 2609"/>
                <a:gd name="T29" fmla="*/ 662 h 1217"/>
                <a:gd name="T30" fmla="*/ 2512 w 2609"/>
                <a:gd name="T31" fmla="*/ 790 h 1217"/>
                <a:gd name="T32" fmla="*/ 2597 w 2609"/>
                <a:gd name="T33" fmla="*/ 923 h 1217"/>
                <a:gd name="T34" fmla="*/ 2558 w 2609"/>
                <a:gd name="T35" fmla="*/ 990 h 1217"/>
                <a:gd name="T36" fmla="*/ 2465 w 2609"/>
                <a:gd name="T37" fmla="*/ 1016 h 1217"/>
                <a:gd name="T38" fmla="*/ 2336 w 2609"/>
                <a:gd name="T39" fmla="*/ 1030 h 1217"/>
                <a:gd name="T40" fmla="*/ 2187 w 2609"/>
                <a:gd name="T41" fmla="*/ 1037 h 1217"/>
                <a:gd name="T42" fmla="*/ 2024 w 2609"/>
                <a:gd name="T43" fmla="*/ 1044 h 1217"/>
                <a:gd name="T44" fmla="*/ 1862 w 2609"/>
                <a:gd name="T45" fmla="*/ 1057 h 1217"/>
                <a:gd name="T46" fmla="*/ 1727 w 2609"/>
                <a:gd name="T47" fmla="*/ 1076 h 1217"/>
                <a:gd name="T48" fmla="*/ 1635 w 2609"/>
                <a:gd name="T49" fmla="*/ 1103 h 1217"/>
                <a:gd name="T50" fmla="*/ 1568 w 2609"/>
                <a:gd name="T51" fmla="*/ 1132 h 1217"/>
                <a:gd name="T52" fmla="*/ 1508 w 2609"/>
                <a:gd name="T53" fmla="*/ 1163 h 1217"/>
                <a:gd name="T54" fmla="*/ 1461 w 2609"/>
                <a:gd name="T55" fmla="*/ 1183 h 1217"/>
                <a:gd name="T56" fmla="*/ 1410 w 2609"/>
                <a:gd name="T57" fmla="*/ 1196 h 1217"/>
                <a:gd name="T58" fmla="*/ 1349 w 2609"/>
                <a:gd name="T59" fmla="*/ 1209 h 1217"/>
                <a:gd name="T60" fmla="*/ 1271 w 2609"/>
                <a:gd name="T61" fmla="*/ 1216 h 1217"/>
                <a:gd name="T62" fmla="*/ 1165 w 2609"/>
                <a:gd name="T63" fmla="*/ 1216 h 1217"/>
                <a:gd name="T64" fmla="*/ 1063 w 2609"/>
                <a:gd name="T65" fmla="*/ 1203 h 1217"/>
                <a:gd name="T66" fmla="*/ 972 w 2609"/>
                <a:gd name="T67" fmla="*/ 1181 h 1217"/>
                <a:gd name="T68" fmla="*/ 887 w 2609"/>
                <a:gd name="T69" fmla="*/ 1153 h 1217"/>
                <a:gd name="T70" fmla="*/ 804 w 2609"/>
                <a:gd name="T71" fmla="*/ 1124 h 1217"/>
                <a:gd name="T72" fmla="*/ 721 w 2609"/>
                <a:gd name="T73" fmla="*/ 1097 h 1217"/>
                <a:gd name="T74" fmla="*/ 634 w 2609"/>
                <a:gd name="T75" fmla="*/ 1075 h 1217"/>
                <a:gd name="T76" fmla="*/ 538 w 2609"/>
                <a:gd name="T77" fmla="*/ 1062 h 1217"/>
                <a:gd name="T78" fmla="*/ 398 w 2609"/>
                <a:gd name="T79" fmla="*/ 1057 h 1217"/>
                <a:gd name="T80" fmla="*/ 251 w 2609"/>
                <a:gd name="T81" fmla="*/ 1047 h 1217"/>
                <a:gd name="T82" fmla="*/ 126 w 2609"/>
                <a:gd name="T83" fmla="*/ 1029 h 1217"/>
                <a:gd name="T84" fmla="*/ 38 w 2609"/>
                <a:gd name="T85" fmla="*/ 1002 h 1217"/>
                <a:gd name="T86" fmla="*/ 3 w 2609"/>
                <a:gd name="T87" fmla="*/ 949 h 1217"/>
                <a:gd name="T88" fmla="*/ 103 w 2609"/>
                <a:gd name="T89" fmla="*/ 854 h 1217"/>
                <a:gd name="T90" fmla="*/ 155 w 2609"/>
                <a:gd name="T91" fmla="*/ 776 h 1217"/>
                <a:gd name="T92" fmla="*/ 101 w 2609"/>
                <a:gd name="T93" fmla="*/ 708 h 1217"/>
                <a:gd name="T94" fmla="*/ 31 w 2609"/>
                <a:gd name="T95" fmla="*/ 655 h 1217"/>
                <a:gd name="T96" fmla="*/ 7 w 2609"/>
                <a:gd name="T97" fmla="*/ 565 h 1217"/>
                <a:gd name="T98" fmla="*/ 140 w 2609"/>
                <a:gd name="T99" fmla="*/ 469 h 1217"/>
                <a:gd name="T100" fmla="*/ 412 w 2609"/>
                <a:gd name="T101" fmla="*/ 394 h 1217"/>
                <a:gd name="T102" fmla="*/ 700 w 2609"/>
                <a:gd name="T103" fmla="*/ 339 h 1217"/>
                <a:gd name="T104" fmla="*/ 871 w 2609"/>
                <a:gd name="T105" fmla="*/ 313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09" h="1217">
                  <a:moveTo>
                    <a:pt x="1120" y="28"/>
                  </a:moveTo>
                  <a:lnTo>
                    <a:pt x="1123" y="28"/>
                  </a:lnTo>
                  <a:lnTo>
                    <a:pt x="1131" y="28"/>
                  </a:lnTo>
                  <a:lnTo>
                    <a:pt x="1144" y="28"/>
                  </a:lnTo>
                  <a:lnTo>
                    <a:pt x="1160" y="28"/>
                  </a:lnTo>
                  <a:lnTo>
                    <a:pt x="1180" y="28"/>
                  </a:lnTo>
                  <a:lnTo>
                    <a:pt x="1204" y="27"/>
                  </a:lnTo>
                  <a:lnTo>
                    <a:pt x="1229" y="27"/>
                  </a:lnTo>
                  <a:lnTo>
                    <a:pt x="1257" y="25"/>
                  </a:lnTo>
                  <a:lnTo>
                    <a:pt x="1285" y="25"/>
                  </a:lnTo>
                  <a:lnTo>
                    <a:pt x="1313" y="24"/>
                  </a:lnTo>
                  <a:lnTo>
                    <a:pt x="1342" y="21"/>
                  </a:lnTo>
                  <a:lnTo>
                    <a:pt x="1369" y="20"/>
                  </a:lnTo>
                  <a:lnTo>
                    <a:pt x="1395" y="17"/>
                  </a:lnTo>
                  <a:lnTo>
                    <a:pt x="1420" y="15"/>
                  </a:lnTo>
                  <a:lnTo>
                    <a:pt x="1443" y="11"/>
                  </a:lnTo>
                  <a:lnTo>
                    <a:pt x="1461" y="8"/>
                  </a:lnTo>
                  <a:lnTo>
                    <a:pt x="1496" y="3"/>
                  </a:lnTo>
                  <a:lnTo>
                    <a:pt x="1533" y="0"/>
                  </a:lnTo>
                  <a:lnTo>
                    <a:pt x="1570" y="0"/>
                  </a:lnTo>
                  <a:lnTo>
                    <a:pt x="1603" y="3"/>
                  </a:lnTo>
                  <a:lnTo>
                    <a:pt x="1632" y="6"/>
                  </a:lnTo>
                  <a:lnTo>
                    <a:pt x="1656" y="8"/>
                  </a:lnTo>
                  <a:lnTo>
                    <a:pt x="1672" y="10"/>
                  </a:lnTo>
                  <a:lnTo>
                    <a:pt x="1677" y="11"/>
                  </a:lnTo>
                  <a:lnTo>
                    <a:pt x="1733" y="33"/>
                  </a:lnTo>
                  <a:lnTo>
                    <a:pt x="1781" y="64"/>
                  </a:lnTo>
                  <a:lnTo>
                    <a:pt x="1836" y="82"/>
                  </a:lnTo>
                  <a:lnTo>
                    <a:pt x="1862" y="92"/>
                  </a:lnTo>
                  <a:lnTo>
                    <a:pt x="1870" y="94"/>
                  </a:lnTo>
                  <a:lnTo>
                    <a:pt x="1892" y="99"/>
                  </a:lnTo>
                  <a:lnTo>
                    <a:pt x="1927" y="109"/>
                  </a:lnTo>
                  <a:lnTo>
                    <a:pt x="1972" y="120"/>
                  </a:lnTo>
                  <a:lnTo>
                    <a:pt x="2026" y="134"/>
                  </a:lnTo>
                  <a:lnTo>
                    <a:pt x="2086" y="151"/>
                  </a:lnTo>
                  <a:lnTo>
                    <a:pt x="2152" y="169"/>
                  </a:lnTo>
                  <a:lnTo>
                    <a:pt x="2219" y="188"/>
                  </a:lnTo>
                  <a:lnTo>
                    <a:pt x="2287" y="209"/>
                  </a:lnTo>
                  <a:lnTo>
                    <a:pt x="2353" y="232"/>
                  </a:lnTo>
                  <a:lnTo>
                    <a:pt x="2416" y="254"/>
                  </a:lnTo>
                  <a:lnTo>
                    <a:pt x="2473" y="276"/>
                  </a:lnTo>
                  <a:lnTo>
                    <a:pt x="2522" y="300"/>
                  </a:lnTo>
                  <a:lnTo>
                    <a:pt x="2563" y="321"/>
                  </a:lnTo>
                  <a:lnTo>
                    <a:pt x="2591" y="343"/>
                  </a:lnTo>
                  <a:lnTo>
                    <a:pt x="2606" y="363"/>
                  </a:lnTo>
                  <a:lnTo>
                    <a:pt x="2609" y="376"/>
                  </a:lnTo>
                  <a:lnTo>
                    <a:pt x="2609" y="388"/>
                  </a:lnTo>
                  <a:lnTo>
                    <a:pt x="2607" y="401"/>
                  </a:lnTo>
                  <a:lnTo>
                    <a:pt x="2604" y="415"/>
                  </a:lnTo>
                  <a:lnTo>
                    <a:pt x="2597" y="427"/>
                  </a:lnTo>
                  <a:lnTo>
                    <a:pt x="2591" y="440"/>
                  </a:lnTo>
                  <a:lnTo>
                    <a:pt x="2582" y="454"/>
                  </a:lnTo>
                  <a:lnTo>
                    <a:pt x="2572" y="466"/>
                  </a:lnTo>
                  <a:lnTo>
                    <a:pt x="2547" y="494"/>
                  </a:lnTo>
                  <a:lnTo>
                    <a:pt x="2519" y="524"/>
                  </a:lnTo>
                  <a:lnTo>
                    <a:pt x="2493" y="551"/>
                  </a:lnTo>
                  <a:lnTo>
                    <a:pt x="2466" y="579"/>
                  </a:lnTo>
                  <a:lnTo>
                    <a:pt x="2445" y="607"/>
                  </a:lnTo>
                  <a:lnTo>
                    <a:pt x="2431" y="635"/>
                  </a:lnTo>
                  <a:lnTo>
                    <a:pt x="2426" y="662"/>
                  </a:lnTo>
                  <a:lnTo>
                    <a:pt x="2431" y="687"/>
                  </a:lnTo>
                  <a:lnTo>
                    <a:pt x="2452" y="722"/>
                  </a:lnTo>
                  <a:lnTo>
                    <a:pt x="2480" y="757"/>
                  </a:lnTo>
                  <a:lnTo>
                    <a:pt x="2512" y="790"/>
                  </a:lnTo>
                  <a:lnTo>
                    <a:pt x="2543" y="822"/>
                  </a:lnTo>
                  <a:lnTo>
                    <a:pt x="2570" y="854"/>
                  </a:lnTo>
                  <a:lnTo>
                    <a:pt x="2589" y="888"/>
                  </a:lnTo>
                  <a:lnTo>
                    <a:pt x="2597" y="923"/>
                  </a:lnTo>
                  <a:lnTo>
                    <a:pt x="2592" y="958"/>
                  </a:lnTo>
                  <a:lnTo>
                    <a:pt x="2585" y="970"/>
                  </a:lnTo>
                  <a:lnTo>
                    <a:pt x="2574" y="981"/>
                  </a:lnTo>
                  <a:lnTo>
                    <a:pt x="2558" y="990"/>
                  </a:lnTo>
                  <a:lnTo>
                    <a:pt x="2540" y="998"/>
                  </a:lnTo>
                  <a:lnTo>
                    <a:pt x="2518" y="1005"/>
                  </a:lnTo>
                  <a:lnTo>
                    <a:pt x="2493" y="1012"/>
                  </a:lnTo>
                  <a:lnTo>
                    <a:pt x="2465" y="1016"/>
                  </a:lnTo>
                  <a:lnTo>
                    <a:pt x="2434" y="1021"/>
                  </a:lnTo>
                  <a:lnTo>
                    <a:pt x="2403" y="1025"/>
                  </a:lnTo>
                  <a:lnTo>
                    <a:pt x="2371" y="1028"/>
                  </a:lnTo>
                  <a:lnTo>
                    <a:pt x="2336" y="1030"/>
                  </a:lnTo>
                  <a:lnTo>
                    <a:pt x="2301" y="1032"/>
                  </a:lnTo>
                  <a:lnTo>
                    <a:pt x="2264" y="1035"/>
                  </a:lnTo>
                  <a:lnTo>
                    <a:pt x="2226" y="1036"/>
                  </a:lnTo>
                  <a:lnTo>
                    <a:pt x="2187" y="1037"/>
                  </a:lnTo>
                  <a:lnTo>
                    <a:pt x="2146" y="1039"/>
                  </a:lnTo>
                  <a:lnTo>
                    <a:pt x="2106" y="1042"/>
                  </a:lnTo>
                  <a:lnTo>
                    <a:pt x="2065" y="1043"/>
                  </a:lnTo>
                  <a:lnTo>
                    <a:pt x="2024" y="1044"/>
                  </a:lnTo>
                  <a:lnTo>
                    <a:pt x="1983" y="1047"/>
                  </a:lnTo>
                  <a:lnTo>
                    <a:pt x="1943" y="1050"/>
                  </a:lnTo>
                  <a:lnTo>
                    <a:pt x="1902" y="1053"/>
                  </a:lnTo>
                  <a:lnTo>
                    <a:pt x="1862" y="1057"/>
                  </a:lnTo>
                  <a:lnTo>
                    <a:pt x="1822" y="1061"/>
                  </a:lnTo>
                  <a:lnTo>
                    <a:pt x="1788" y="1065"/>
                  </a:lnTo>
                  <a:lnTo>
                    <a:pt x="1757" y="1071"/>
                  </a:lnTo>
                  <a:lnTo>
                    <a:pt x="1727" y="1076"/>
                  </a:lnTo>
                  <a:lnTo>
                    <a:pt x="1701" y="1083"/>
                  </a:lnTo>
                  <a:lnTo>
                    <a:pt x="1677" y="1089"/>
                  </a:lnTo>
                  <a:lnTo>
                    <a:pt x="1656" y="1096"/>
                  </a:lnTo>
                  <a:lnTo>
                    <a:pt x="1635" y="1103"/>
                  </a:lnTo>
                  <a:lnTo>
                    <a:pt x="1617" y="1110"/>
                  </a:lnTo>
                  <a:lnTo>
                    <a:pt x="1599" y="1118"/>
                  </a:lnTo>
                  <a:lnTo>
                    <a:pt x="1584" y="1125"/>
                  </a:lnTo>
                  <a:lnTo>
                    <a:pt x="1568" y="1132"/>
                  </a:lnTo>
                  <a:lnTo>
                    <a:pt x="1553" y="1141"/>
                  </a:lnTo>
                  <a:lnTo>
                    <a:pt x="1538" y="1148"/>
                  </a:lnTo>
                  <a:lnTo>
                    <a:pt x="1524" y="1156"/>
                  </a:lnTo>
                  <a:lnTo>
                    <a:pt x="1508" y="1163"/>
                  </a:lnTo>
                  <a:lnTo>
                    <a:pt x="1493" y="1170"/>
                  </a:lnTo>
                  <a:lnTo>
                    <a:pt x="1483" y="1174"/>
                  </a:lnTo>
                  <a:lnTo>
                    <a:pt x="1472" y="1178"/>
                  </a:lnTo>
                  <a:lnTo>
                    <a:pt x="1461" y="1183"/>
                  </a:lnTo>
                  <a:lnTo>
                    <a:pt x="1450" y="1185"/>
                  </a:lnTo>
                  <a:lnTo>
                    <a:pt x="1437" y="1189"/>
                  </a:lnTo>
                  <a:lnTo>
                    <a:pt x="1424" y="1194"/>
                  </a:lnTo>
                  <a:lnTo>
                    <a:pt x="1410" y="1196"/>
                  </a:lnTo>
                  <a:lnTo>
                    <a:pt x="1396" y="1199"/>
                  </a:lnTo>
                  <a:lnTo>
                    <a:pt x="1381" y="1203"/>
                  </a:lnTo>
                  <a:lnTo>
                    <a:pt x="1366" y="1206"/>
                  </a:lnTo>
                  <a:lnTo>
                    <a:pt x="1349" y="1209"/>
                  </a:lnTo>
                  <a:lnTo>
                    <a:pt x="1331" y="1210"/>
                  </a:lnTo>
                  <a:lnTo>
                    <a:pt x="1311" y="1213"/>
                  </a:lnTo>
                  <a:lnTo>
                    <a:pt x="1292" y="1215"/>
                  </a:lnTo>
                  <a:lnTo>
                    <a:pt x="1271" y="1216"/>
                  </a:lnTo>
                  <a:lnTo>
                    <a:pt x="1248" y="1217"/>
                  </a:lnTo>
                  <a:lnTo>
                    <a:pt x="1219" y="1217"/>
                  </a:lnTo>
                  <a:lnTo>
                    <a:pt x="1191" y="1217"/>
                  </a:lnTo>
                  <a:lnTo>
                    <a:pt x="1165" y="1216"/>
                  </a:lnTo>
                  <a:lnTo>
                    <a:pt x="1138" y="1215"/>
                  </a:lnTo>
                  <a:lnTo>
                    <a:pt x="1112" y="1212"/>
                  </a:lnTo>
                  <a:lnTo>
                    <a:pt x="1086" y="1208"/>
                  </a:lnTo>
                  <a:lnTo>
                    <a:pt x="1063" y="1203"/>
                  </a:lnTo>
                  <a:lnTo>
                    <a:pt x="1039" y="1199"/>
                  </a:lnTo>
                  <a:lnTo>
                    <a:pt x="1017" y="1194"/>
                  </a:lnTo>
                  <a:lnTo>
                    <a:pt x="994" y="1188"/>
                  </a:lnTo>
                  <a:lnTo>
                    <a:pt x="972" y="1181"/>
                  </a:lnTo>
                  <a:lnTo>
                    <a:pt x="950" y="1176"/>
                  </a:lnTo>
                  <a:lnTo>
                    <a:pt x="929" y="1169"/>
                  </a:lnTo>
                  <a:lnTo>
                    <a:pt x="908" y="1162"/>
                  </a:lnTo>
                  <a:lnTo>
                    <a:pt x="887" y="1153"/>
                  </a:lnTo>
                  <a:lnTo>
                    <a:pt x="866" y="1146"/>
                  </a:lnTo>
                  <a:lnTo>
                    <a:pt x="845" y="1139"/>
                  </a:lnTo>
                  <a:lnTo>
                    <a:pt x="825" y="1131"/>
                  </a:lnTo>
                  <a:lnTo>
                    <a:pt x="804" y="1124"/>
                  </a:lnTo>
                  <a:lnTo>
                    <a:pt x="783" y="1117"/>
                  </a:lnTo>
                  <a:lnTo>
                    <a:pt x="762" y="1110"/>
                  </a:lnTo>
                  <a:lnTo>
                    <a:pt x="742" y="1103"/>
                  </a:lnTo>
                  <a:lnTo>
                    <a:pt x="721" y="1097"/>
                  </a:lnTo>
                  <a:lnTo>
                    <a:pt x="700" y="1090"/>
                  </a:lnTo>
                  <a:lnTo>
                    <a:pt x="679" y="1085"/>
                  </a:lnTo>
                  <a:lnTo>
                    <a:pt x="656" y="1079"/>
                  </a:lnTo>
                  <a:lnTo>
                    <a:pt x="634" y="1075"/>
                  </a:lnTo>
                  <a:lnTo>
                    <a:pt x="610" y="1071"/>
                  </a:lnTo>
                  <a:lnTo>
                    <a:pt x="587" y="1067"/>
                  </a:lnTo>
                  <a:lnTo>
                    <a:pt x="563" y="1064"/>
                  </a:lnTo>
                  <a:lnTo>
                    <a:pt x="538" y="1062"/>
                  </a:lnTo>
                  <a:lnTo>
                    <a:pt x="512" y="1061"/>
                  </a:lnTo>
                  <a:lnTo>
                    <a:pt x="475" y="1060"/>
                  </a:lnTo>
                  <a:lnTo>
                    <a:pt x="436" y="1058"/>
                  </a:lnTo>
                  <a:lnTo>
                    <a:pt x="398" y="1057"/>
                  </a:lnTo>
                  <a:lnTo>
                    <a:pt x="360" y="1055"/>
                  </a:lnTo>
                  <a:lnTo>
                    <a:pt x="323" y="1053"/>
                  </a:lnTo>
                  <a:lnTo>
                    <a:pt x="286" y="1050"/>
                  </a:lnTo>
                  <a:lnTo>
                    <a:pt x="251" y="1047"/>
                  </a:lnTo>
                  <a:lnTo>
                    <a:pt x="218" y="1043"/>
                  </a:lnTo>
                  <a:lnTo>
                    <a:pt x="184" y="1039"/>
                  </a:lnTo>
                  <a:lnTo>
                    <a:pt x="155" y="1033"/>
                  </a:lnTo>
                  <a:lnTo>
                    <a:pt x="126" y="1029"/>
                  </a:lnTo>
                  <a:lnTo>
                    <a:pt x="99" y="1023"/>
                  </a:lnTo>
                  <a:lnTo>
                    <a:pt x="75" y="1016"/>
                  </a:lnTo>
                  <a:lnTo>
                    <a:pt x="54" y="1009"/>
                  </a:lnTo>
                  <a:lnTo>
                    <a:pt x="38" y="1002"/>
                  </a:lnTo>
                  <a:lnTo>
                    <a:pt x="22" y="994"/>
                  </a:lnTo>
                  <a:lnTo>
                    <a:pt x="7" y="980"/>
                  </a:lnTo>
                  <a:lnTo>
                    <a:pt x="0" y="966"/>
                  </a:lnTo>
                  <a:lnTo>
                    <a:pt x="3" y="949"/>
                  </a:lnTo>
                  <a:lnTo>
                    <a:pt x="14" y="933"/>
                  </a:lnTo>
                  <a:lnTo>
                    <a:pt x="46" y="902"/>
                  </a:lnTo>
                  <a:lnTo>
                    <a:pt x="75" y="875"/>
                  </a:lnTo>
                  <a:lnTo>
                    <a:pt x="103" y="854"/>
                  </a:lnTo>
                  <a:lnTo>
                    <a:pt x="127" y="835"/>
                  </a:lnTo>
                  <a:lnTo>
                    <a:pt x="144" y="815"/>
                  </a:lnTo>
                  <a:lnTo>
                    <a:pt x="154" y="797"/>
                  </a:lnTo>
                  <a:lnTo>
                    <a:pt x="155" y="776"/>
                  </a:lnTo>
                  <a:lnTo>
                    <a:pt x="144" y="751"/>
                  </a:lnTo>
                  <a:lnTo>
                    <a:pt x="133" y="736"/>
                  </a:lnTo>
                  <a:lnTo>
                    <a:pt x="117" y="722"/>
                  </a:lnTo>
                  <a:lnTo>
                    <a:pt x="101" y="708"/>
                  </a:lnTo>
                  <a:lnTo>
                    <a:pt x="82" y="695"/>
                  </a:lnTo>
                  <a:lnTo>
                    <a:pt x="64" y="683"/>
                  </a:lnTo>
                  <a:lnTo>
                    <a:pt x="46" y="669"/>
                  </a:lnTo>
                  <a:lnTo>
                    <a:pt x="31" y="655"/>
                  </a:lnTo>
                  <a:lnTo>
                    <a:pt x="17" y="641"/>
                  </a:lnTo>
                  <a:lnTo>
                    <a:pt x="4" y="618"/>
                  </a:lnTo>
                  <a:lnTo>
                    <a:pt x="0" y="593"/>
                  </a:lnTo>
                  <a:lnTo>
                    <a:pt x="7" y="565"/>
                  </a:lnTo>
                  <a:lnTo>
                    <a:pt x="26" y="532"/>
                  </a:lnTo>
                  <a:lnTo>
                    <a:pt x="52" y="511"/>
                  </a:lnTo>
                  <a:lnTo>
                    <a:pt x="89" y="489"/>
                  </a:lnTo>
                  <a:lnTo>
                    <a:pt x="140" y="469"/>
                  </a:lnTo>
                  <a:lnTo>
                    <a:pt x="198" y="448"/>
                  </a:lnTo>
                  <a:lnTo>
                    <a:pt x="265" y="430"/>
                  </a:lnTo>
                  <a:lnTo>
                    <a:pt x="337" y="412"/>
                  </a:lnTo>
                  <a:lnTo>
                    <a:pt x="412" y="394"/>
                  </a:lnTo>
                  <a:lnTo>
                    <a:pt x="487" y="378"/>
                  </a:lnTo>
                  <a:lnTo>
                    <a:pt x="561" y="363"/>
                  </a:lnTo>
                  <a:lnTo>
                    <a:pt x="634" y="350"/>
                  </a:lnTo>
                  <a:lnTo>
                    <a:pt x="700" y="339"/>
                  </a:lnTo>
                  <a:lnTo>
                    <a:pt x="760" y="329"/>
                  </a:lnTo>
                  <a:lnTo>
                    <a:pt x="809" y="321"/>
                  </a:lnTo>
                  <a:lnTo>
                    <a:pt x="846" y="316"/>
                  </a:lnTo>
                  <a:lnTo>
                    <a:pt x="871" y="313"/>
                  </a:lnTo>
                  <a:lnTo>
                    <a:pt x="880" y="311"/>
                  </a:lnTo>
                  <a:lnTo>
                    <a:pt x="1120" y="28"/>
                  </a:lnTo>
                  <a:close/>
                </a:path>
              </a:pathLst>
            </a:custGeom>
            <a:solidFill>
              <a:srgbClr val="5E51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6" name="Freeform 516"/>
            <p:cNvSpPr>
              <a:spLocks/>
            </p:cNvSpPr>
            <p:nvPr/>
          </p:nvSpPr>
          <p:spPr bwMode="auto">
            <a:xfrm>
              <a:off x="3923" y="1511"/>
              <a:ext cx="1333" cy="1119"/>
            </a:xfrm>
            <a:custGeom>
              <a:avLst/>
              <a:gdLst>
                <a:gd name="T0" fmla="*/ 2447 w 2665"/>
                <a:gd name="T1" fmla="*/ 1119 h 2238"/>
                <a:gd name="T2" fmla="*/ 2299 w 2665"/>
                <a:gd name="T3" fmla="*/ 1045 h 2238"/>
                <a:gd name="T4" fmla="*/ 2222 w 2665"/>
                <a:gd name="T5" fmla="*/ 1037 h 2238"/>
                <a:gd name="T6" fmla="*/ 2040 w 2665"/>
                <a:gd name="T7" fmla="*/ 1076 h 2238"/>
                <a:gd name="T8" fmla="*/ 1758 w 2665"/>
                <a:gd name="T9" fmla="*/ 1054 h 2238"/>
                <a:gd name="T10" fmla="*/ 1666 w 2665"/>
                <a:gd name="T11" fmla="*/ 987 h 2238"/>
                <a:gd name="T12" fmla="*/ 1444 w 2665"/>
                <a:gd name="T13" fmla="*/ 928 h 2238"/>
                <a:gd name="T14" fmla="*/ 1332 w 2665"/>
                <a:gd name="T15" fmla="*/ 837 h 2238"/>
                <a:gd name="T16" fmla="*/ 1307 w 2665"/>
                <a:gd name="T17" fmla="*/ 755 h 2238"/>
                <a:gd name="T18" fmla="*/ 1413 w 2665"/>
                <a:gd name="T19" fmla="*/ 686 h 2238"/>
                <a:gd name="T20" fmla="*/ 1464 w 2665"/>
                <a:gd name="T21" fmla="*/ 545 h 2238"/>
                <a:gd name="T22" fmla="*/ 1508 w 2665"/>
                <a:gd name="T23" fmla="*/ 354 h 2238"/>
                <a:gd name="T24" fmla="*/ 1480 w 2665"/>
                <a:gd name="T25" fmla="*/ 245 h 2238"/>
                <a:gd name="T26" fmla="*/ 1431 w 2665"/>
                <a:gd name="T27" fmla="*/ 180 h 2238"/>
                <a:gd name="T28" fmla="*/ 1353 w 2665"/>
                <a:gd name="T29" fmla="*/ 76 h 2238"/>
                <a:gd name="T30" fmla="*/ 1154 w 2665"/>
                <a:gd name="T31" fmla="*/ 72 h 2238"/>
                <a:gd name="T32" fmla="*/ 931 w 2665"/>
                <a:gd name="T33" fmla="*/ 157 h 2238"/>
                <a:gd name="T34" fmla="*/ 846 w 2665"/>
                <a:gd name="T35" fmla="*/ 276 h 2238"/>
                <a:gd name="T36" fmla="*/ 750 w 2665"/>
                <a:gd name="T37" fmla="*/ 399 h 2238"/>
                <a:gd name="T38" fmla="*/ 476 w 2665"/>
                <a:gd name="T39" fmla="*/ 670 h 2238"/>
                <a:gd name="T40" fmla="*/ 226 w 2665"/>
                <a:gd name="T41" fmla="*/ 942 h 2238"/>
                <a:gd name="T42" fmla="*/ 22 w 2665"/>
                <a:gd name="T43" fmla="*/ 1217 h 2238"/>
                <a:gd name="T44" fmla="*/ 28 w 2665"/>
                <a:gd name="T45" fmla="*/ 1560 h 2238"/>
                <a:gd name="T46" fmla="*/ 128 w 2665"/>
                <a:gd name="T47" fmla="*/ 1706 h 2238"/>
                <a:gd name="T48" fmla="*/ 189 w 2665"/>
                <a:gd name="T49" fmla="*/ 1787 h 2238"/>
                <a:gd name="T50" fmla="*/ 263 w 2665"/>
                <a:gd name="T51" fmla="*/ 2158 h 2238"/>
                <a:gd name="T52" fmla="*/ 478 w 2665"/>
                <a:gd name="T53" fmla="*/ 2238 h 2238"/>
                <a:gd name="T54" fmla="*/ 503 w 2665"/>
                <a:gd name="T55" fmla="*/ 2145 h 2238"/>
                <a:gd name="T56" fmla="*/ 533 w 2665"/>
                <a:gd name="T57" fmla="*/ 1946 h 2238"/>
                <a:gd name="T58" fmla="*/ 617 w 2665"/>
                <a:gd name="T59" fmla="*/ 2127 h 2238"/>
                <a:gd name="T60" fmla="*/ 684 w 2665"/>
                <a:gd name="T61" fmla="*/ 2111 h 2238"/>
                <a:gd name="T62" fmla="*/ 843 w 2665"/>
                <a:gd name="T63" fmla="*/ 1961 h 2238"/>
                <a:gd name="T64" fmla="*/ 1086 w 2665"/>
                <a:gd name="T65" fmla="*/ 1770 h 2238"/>
                <a:gd name="T66" fmla="*/ 1311 w 2665"/>
                <a:gd name="T67" fmla="*/ 1823 h 2238"/>
                <a:gd name="T68" fmla="*/ 1820 w 2665"/>
                <a:gd name="T69" fmla="*/ 1750 h 2238"/>
                <a:gd name="T70" fmla="*/ 1764 w 2665"/>
                <a:gd name="T71" fmla="*/ 1822 h 2238"/>
                <a:gd name="T72" fmla="*/ 1772 w 2665"/>
                <a:gd name="T73" fmla="*/ 1921 h 2238"/>
                <a:gd name="T74" fmla="*/ 1852 w 2665"/>
                <a:gd name="T75" fmla="*/ 1990 h 2238"/>
                <a:gd name="T76" fmla="*/ 1952 w 2665"/>
                <a:gd name="T77" fmla="*/ 2011 h 2238"/>
                <a:gd name="T78" fmla="*/ 2047 w 2665"/>
                <a:gd name="T79" fmla="*/ 2027 h 2238"/>
                <a:gd name="T80" fmla="*/ 2153 w 2665"/>
                <a:gd name="T81" fmla="*/ 2021 h 2238"/>
                <a:gd name="T82" fmla="*/ 2250 w 2665"/>
                <a:gd name="T83" fmla="*/ 1986 h 2238"/>
                <a:gd name="T84" fmla="*/ 2321 w 2665"/>
                <a:gd name="T85" fmla="*/ 1944 h 2238"/>
                <a:gd name="T86" fmla="*/ 2405 w 2665"/>
                <a:gd name="T87" fmla="*/ 1929 h 2238"/>
                <a:gd name="T88" fmla="*/ 2511 w 2665"/>
                <a:gd name="T89" fmla="*/ 1902 h 2238"/>
                <a:gd name="T90" fmla="*/ 2603 w 2665"/>
                <a:gd name="T91" fmla="*/ 1856 h 2238"/>
                <a:gd name="T92" fmla="*/ 2637 w 2665"/>
                <a:gd name="T93" fmla="*/ 1771 h 2238"/>
                <a:gd name="T94" fmla="*/ 2578 w 2665"/>
                <a:gd name="T95" fmla="*/ 1683 h 2238"/>
                <a:gd name="T96" fmla="*/ 2491 w 2665"/>
                <a:gd name="T97" fmla="*/ 1641 h 2238"/>
                <a:gd name="T98" fmla="*/ 2585 w 2665"/>
                <a:gd name="T99" fmla="*/ 1598 h 2238"/>
                <a:gd name="T100" fmla="*/ 2624 w 2665"/>
                <a:gd name="T101" fmla="*/ 1517 h 2238"/>
                <a:gd name="T102" fmla="*/ 2556 w 2665"/>
                <a:gd name="T103" fmla="*/ 1440 h 2238"/>
                <a:gd name="T104" fmla="*/ 2472 w 2665"/>
                <a:gd name="T105" fmla="*/ 1410 h 2238"/>
                <a:gd name="T106" fmla="*/ 2422 w 2665"/>
                <a:gd name="T107" fmla="*/ 1347 h 2238"/>
                <a:gd name="T108" fmla="*/ 2318 w 2665"/>
                <a:gd name="T109" fmla="*/ 1320 h 2238"/>
                <a:gd name="T110" fmla="*/ 2219 w 2665"/>
                <a:gd name="T111" fmla="*/ 1316 h 2238"/>
                <a:gd name="T112" fmla="*/ 2110 w 2665"/>
                <a:gd name="T113" fmla="*/ 1316 h 2238"/>
                <a:gd name="T114" fmla="*/ 2008 w 2665"/>
                <a:gd name="T115" fmla="*/ 1344 h 2238"/>
                <a:gd name="T116" fmla="*/ 1753 w 2665"/>
                <a:gd name="T117" fmla="*/ 1299 h 2238"/>
                <a:gd name="T118" fmla="*/ 1849 w 2665"/>
                <a:gd name="T119" fmla="*/ 1225 h 2238"/>
                <a:gd name="T120" fmla="*/ 2081 w 2665"/>
                <a:gd name="T121" fmla="*/ 1196 h 2238"/>
                <a:gd name="T122" fmla="*/ 2377 w 2665"/>
                <a:gd name="T123" fmla="*/ 1204 h 2238"/>
                <a:gd name="T124" fmla="*/ 2665 w 2665"/>
                <a:gd name="T125" fmla="*/ 1308 h 2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65" h="2238">
                  <a:moveTo>
                    <a:pt x="2645" y="1250"/>
                  </a:moveTo>
                  <a:lnTo>
                    <a:pt x="2641" y="1241"/>
                  </a:lnTo>
                  <a:lnTo>
                    <a:pt x="2632" y="1231"/>
                  </a:lnTo>
                  <a:lnTo>
                    <a:pt x="2621" y="1220"/>
                  </a:lnTo>
                  <a:lnTo>
                    <a:pt x="2609" y="1209"/>
                  </a:lnTo>
                  <a:lnTo>
                    <a:pt x="2592" y="1197"/>
                  </a:lnTo>
                  <a:lnTo>
                    <a:pt x="2575" y="1186"/>
                  </a:lnTo>
                  <a:lnTo>
                    <a:pt x="2556" y="1174"/>
                  </a:lnTo>
                  <a:lnTo>
                    <a:pt x="2536" y="1163"/>
                  </a:lnTo>
                  <a:lnTo>
                    <a:pt x="2514" y="1151"/>
                  </a:lnTo>
                  <a:lnTo>
                    <a:pt x="2491" y="1140"/>
                  </a:lnTo>
                  <a:lnTo>
                    <a:pt x="2469" y="1129"/>
                  </a:lnTo>
                  <a:lnTo>
                    <a:pt x="2447" y="1119"/>
                  </a:lnTo>
                  <a:lnTo>
                    <a:pt x="2424" y="1109"/>
                  </a:lnTo>
                  <a:lnTo>
                    <a:pt x="2403" y="1101"/>
                  </a:lnTo>
                  <a:lnTo>
                    <a:pt x="2382" y="1094"/>
                  </a:lnTo>
                  <a:lnTo>
                    <a:pt x="2363" y="1087"/>
                  </a:lnTo>
                  <a:lnTo>
                    <a:pt x="2353" y="1084"/>
                  </a:lnTo>
                  <a:lnTo>
                    <a:pt x="2343" y="1082"/>
                  </a:lnTo>
                  <a:lnTo>
                    <a:pt x="2334" y="1080"/>
                  </a:lnTo>
                  <a:lnTo>
                    <a:pt x="2324" y="1079"/>
                  </a:lnTo>
                  <a:lnTo>
                    <a:pt x="2321" y="1075"/>
                  </a:lnTo>
                  <a:lnTo>
                    <a:pt x="2320" y="1073"/>
                  </a:lnTo>
                  <a:lnTo>
                    <a:pt x="2314" y="1068"/>
                  </a:lnTo>
                  <a:lnTo>
                    <a:pt x="2307" y="1059"/>
                  </a:lnTo>
                  <a:lnTo>
                    <a:pt x="2299" y="1045"/>
                  </a:lnTo>
                  <a:lnTo>
                    <a:pt x="2293" y="1038"/>
                  </a:lnTo>
                  <a:lnTo>
                    <a:pt x="2287" y="1037"/>
                  </a:lnTo>
                  <a:lnTo>
                    <a:pt x="2280" y="1035"/>
                  </a:lnTo>
                  <a:lnTo>
                    <a:pt x="2272" y="1038"/>
                  </a:lnTo>
                  <a:lnTo>
                    <a:pt x="2265" y="1041"/>
                  </a:lnTo>
                  <a:lnTo>
                    <a:pt x="2257" y="1044"/>
                  </a:lnTo>
                  <a:lnTo>
                    <a:pt x="2250" y="1045"/>
                  </a:lnTo>
                  <a:lnTo>
                    <a:pt x="2244" y="1045"/>
                  </a:lnTo>
                  <a:lnTo>
                    <a:pt x="2239" y="1044"/>
                  </a:lnTo>
                  <a:lnTo>
                    <a:pt x="2234" y="1042"/>
                  </a:lnTo>
                  <a:lnTo>
                    <a:pt x="2232" y="1041"/>
                  </a:lnTo>
                  <a:lnTo>
                    <a:pt x="2227" y="1038"/>
                  </a:lnTo>
                  <a:lnTo>
                    <a:pt x="2222" y="1037"/>
                  </a:lnTo>
                  <a:lnTo>
                    <a:pt x="2213" y="1035"/>
                  </a:lnTo>
                  <a:lnTo>
                    <a:pt x="2204" y="1034"/>
                  </a:lnTo>
                  <a:lnTo>
                    <a:pt x="2188" y="1033"/>
                  </a:lnTo>
                  <a:lnTo>
                    <a:pt x="2170" y="1033"/>
                  </a:lnTo>
                  <a:lnTo>
                    <a:pt x="2151" y="1037"/>
                  </a:lnTo>
                  <a:lnTo>
                    <a:pt x="2130" y="1042"/>
                  </a:lnTo>
                  <a:lnTo>
                    <a:pt x="2109" y="1051"/>
                  </a:lnTo>
                  <a:lnTo>
                    <a:pt x="2089" y="1058"/>
                  </a:lnTo>
                  <a:lnTo>
                    <a:pt x="2072" y="1066"/>
                  </a:lnTo>
                  <a:lnTo>
                    <a:pt x="2058" y="1072"/>
                  </a:lnTo>
                  <a:lnTo>
                    <a:pt x="2050" y="1075"/>
                  </a:lnTo>
                  <a:lnTo>
                    <a:pt x="2044" y="1076"/>
                  </a:lnTo>
                  <a:lnTo>
                    <a:pt x="2040" y="1076"/>
                  </a:lnTo>
                  <a:lnTo>
                    <a:pt x="2033" y="1077"/>
                  </a:lnTo>
                  <a:lnTo>
                    <a:pt x="2025" y="1076"/>
                  </a:lnTo>
                  <a:lnTo>
                    <a:pt x="2012" y="1076"/>
                  </a:lnTo>
                  <a:lnTo>
                    <a:pt x="1993" y="1073"/>
                  </a:lnTo>
                  <a:lnTo>
                    <a:pt x="1966" y="1070"/>
                  </a:lnTo>
                  <a:lnTo>
                    <a:pt x="1930" y="1065"/>
                  </a:lnTo>
                  <a:lnTo>
                    <a:pt x="1901" y="1061"/>
                  </a:lnTo>
                  <a:lnTo>
                    <a:pt x="1871" y="1058"/>
                  </a:lnTo>
                  <a:lnTo>
                    <a:pt x="1843" y="1056"/>
                  </a:lnTo>
                  <a:lnTo>
                    <a:pt x="1818" y="1055"/>
                  </a:lnTo>
                  <a:lnTo>
                    <a:pt x="1796" y="1054"/>
                  </a:lnTo>
                  <a:lnTo>
                    <a:pt x="1775" y="1054"/>
                  </a:lnTo>
                  <a:lnTo>
                    <a:pt x="1758" y="1054"/>
                  </a:lnTo>
                  <a:lnTo>
                    <a:pt x="1744" y="1054"/>
                  </a:lnTo>
                  <a:lnTo>
                    <a:pt x="1746" y="1049"/>
                  </a:lnTo>
                  <a:lnTo>
                    <a:pt x="1748" y="1047"/>
                  </a:lnTo>
                  <a:lnTo>
                    <a:pt x="1750" y="1045"/>
                  </a:lnTo>
                  <a:lnTo>
                    <a:pt x="1750" y="1045"/>
                  </a:lnTo>
                  <a:lnTo>
                    <a:pt x="1704" y="1042"/>
                  </a:lnTo>
                  <a:lnTo>
                    <a:pt x="1701" y="1016"/>
                  </a:lnTo>
                  <a:lnTo>
                    <a:pt x="1700" y="1015"/>
                  </a:lnTo>
                  <a:lnTo>
                    <a:pt x="1695" y="1012"/>
                  </a:lnTo>
                  <a:lnTo>
                    <a:pt x="1690" y="1006"/>
                  </a:lnTo>
                  <a:lnTo>
                    <a:pt x="1683" y="1001"/>
                  </a:lnTo>
                  <a:lnTo>
                    <a:pt x="1674" y="994"/>
                  </a:lnTo>
                  <a:lnTo>
                    <a:pt x="1666" y="987"/>
                  </a:lnTo>
                  <a:lnTo>
                    <a:pt x="1658" y="981"/>
                  </a:lnTo>
                  <a:lnTo>
                    <a:pt x="1649" y="977"/>
                  </a:lnTo>
                  <a:lnTo>
                    <a:pt x="1642" y="974"/>
                  </a:lnTo>
                  <a:lnTo>
                    <a:pt x="1633" y="971"/>
                  </a:lnTo>
                  <a:lnTo>
                    <a:pt x="1621" y="970"/>
                  </a:lnTo>
                  <a:lnTo>
                    <a:pt x="1607" y="968"/>
                  </a:lnTo>
                  <a:lnTo>
                    <a:pt x="1592" y="968"/>
                  </a:lnTo>
                  <a:lnTo>
                    <a:pt x="1574" y="967"/>
                  </a:lnTo>
                  <a:lnTo>
                    <a:pt x="1554" y="967"/>
                  </a:lnTo>
                  <a:lnTo>
                    <a:pt x="1533" y="967"/>
                  </a:lnTo>
                  <a:lnTo>
                    <a:pt x="1477" y="929"/>
                  </a:lnTo>
                  <a:lnTo>
                    <a:pt x="1448" y="935"/>
                  </a:lnTo>
                  <a:lnTo>
                    <a:pt x="1444" y="928"/>
                  </a:lnTo>
                  <a:lnTo>
                    <a:pt x="1436" y="910"/>
                  </a:lnTo>
                  <a:lnTo>
                    <a:pt x="1426" y="889"/>
                  </a:lnTo>
                  <a:lnTo>
                    <a:pt x="1416" y="874"/>
                  </a:lnTo>
                  <a:lnTo>
                    <a:pt x="1412" y="869"/>
                  </a:lnTo>
                  <a:lnTo>
                    <a:pt x="1409" y="867"/>
                  </a:lnTo>
                  <a:lnTo>
                    <a:pt x="1405" y="864"/>
                  </a:lnTo>
                  <a:lnTo>
                    <a:pt x="1398" y="861"/>
                  </a:lnTo>
                  <a:lnTo>
                    <a:pt x="1391" y="858"/>
                  </a:lnTo>
                  <a:lnTo>
                    <a:pt x="1381" y="855"/>
                  </a:lnTo>
                  <a:lnTo>
                    <a:pt x="1367" y="851"/>
                  </a:lnTo>
                  <a:lnTo>
                    <a:pt x="1350" y="844"/>
                  </a:lnTo>
                  <a:lnTo>
                    <a:pt x="1341" y="840"/>
                  </a:lnTo>
                  <a:lnTo>
                    <a:pt x="1332" y="837"/>
                  </a:lnTo>
                  <a:lnTo>
                    <a:pt x="1324" y="834"/>
                  </a:lnTo>
                  <a:lnTo>
                    <a:pt x="1317" y="832"/>
                  </a:lnTo>
                  <a:lnTo>
                    <a:pt x="1311" y="829"/>
                  </a:lnTo>
                  <a:lnTo>
                    <a:pt x="1306" y="826"/>
                  </a:lnTo>
                  <a:lnTo>
                    <a:pt x="1300" y="823"/>
                  </a:lnTo>
                  <a:lnTo>
                    <a:pt x="1296" y="820"/>
                  </a:lnTo>
                  <a:lnTo>
                    <a:pt x="1297" y="801"/>
                  </a:lnTo>
                  <a:lnTo>
                    <a:pt x="1297" y="783"/>
                  </a:lnTo>
                  <a:lnTo>
                    <a:pt x="1299" y="769"/>
                  </a:lnTo>
                  <a:lnTo>
                    <a:pt x="1299" y="759"/>
                  </a:lnTo>
                  <a:lnTo>
                    <a:pt x="1303" y="758"/>
                  </a:lnTo>
                  <a:lnTo>
                    <a:pt x="1306" y="756"/>
                  </a:lnTo>
                  <a:lnTo>
                    <a:pt x="1307" y="755"/>
                  </a:lnTo>
                  <a:lnTo>
                    <a:pt x="1307" y="755"/>
                  </a:lnTo>
                  <a:lnTo>
                    <a:pt x="1307" y="744"/>
                  </a:lnTo>
                  <a:lnTo>
                    <a:pt x="1327" y="745"/>
                  </a:lnTo>
                  <a:lnTo>
                    <a:pt x="1339" y="742"/>
                  </a:lnTo>
                  <a:lnTo>
                    <a:pt x="1345" y="740"/>
                  </a:lnTo>
                  <a:lnTo>
                    <a:pt x="1346" y="738"/>
                  </a:lnTo>
                  <a:lnTo>
                    <a:pt x="1360" y="706"/>
                  </a:lnTo>
                  <a:lnTo>
                    <a:pt x="1363" y="707"/>
                  </a:lnTo>
                  <a:lnTo>
                    <a:pt x="1373" y="707"/>
                  </a:lnTo>
                  <a:lnTo>
                    <a:pt x="1385" y="707"/>
                  </a:lnTo>
                  <a:lnTo>
                    <a:pt x="1401" y="705"/>
                  </a:lnTo>
                  <a:lnTo>
                    <a:pt x="1410" y="698"/>
                  </a:lnTo>
                  <a:lnTo>
                    <a:pt x="1413" y="686"/>
                  </a:lnTo>
                  <a:lnTo>
                    <a:pt x="1412" y="670"/>
                  </a:lnTo>
                  <a:lnTo>
                    <a:pt x="1415" y="643"/>
                  </a:lnTo>
                  <a:lnTo>
                    <a:pt x="1417" y="619"/>
                  </a:lnTo>
                  <a:lnTo>
                    <a:pt x="1417" y="605"/>
                  </a:lnTo>
                  <a:lnTo>
                    <a:pt x="1417" y="598"/>
                  </a:lnTo>
                  <a:lnTo>
                    <a:pt x="1422" y="596"/>
                  </a:lnTo>
                  <a:lnTo>
                    <a:pt x="1426" y="593"/>
                  </a:lnTo>
                  <a:lnTo>
                    <a:pt x="1430" y="589"/>
                  </a:lnTo>
                  <a:lnTo>
                    <a:pt x="1436" y="585"/>
                  </a:lnTo>
                  <a:lnTo>
                    <a:pt x="1443" y="578"/>
                  </a:lnTo>
                  <a:lnTo>
                    <a:pt x="1450" y="569"/>
                  </a:lnTo>
                  <a:lnTo>
                    <a:pt x="1457" y="558"/>
                  </a:lnTo>
                  <a:lnTo>
                    <a:pt x="1464" y="545"/>
                  </a:lnTo>
                  <a:lnTo>
                    <a:pt x="1471" y="531"/>
                  </a:lnTo>
                  <a:lnTo>
                    <a:pt x="1479" y="511"/>
                  </a:lnTo>
                  <a:lnTo>
                    <a:pt x="1486" y="491"/>
                  </a:lnTo>
                  <a:lnTo>
                    <a:pt x="1489" y="473"/>
                  </a:lnTo>
                  <a:lnTo>
                    <a:pt x="1491" y="459"/>
                  </a:lnTo>
                  <a:lnTo>
                    <a:pt x="1494" y="456"/>
                  </a:lnTo>
                  <a:lnTo>
                    <a:pt x="1498" y="452"/>
                  </a:lnTo>
                  <a:lnTo>
                    <a:pt x="1504" y="442"/>
                  </a:lnTo>
                  <a:lnTo>
                    <a:pt x="1510" y="428"/>
                  </a:lnTo>
                  <a:lnTo>
                    <a:pt x="1512" y="410"/>
                  </a:lnTo>
                  <a:lnTo>
                    <a:pt x="1512" y="389"/>
                  </a:lnTo>
                  <a:lnTo>
                    <a:pt x="1511" y="370"/>
                  </a:lnTo>
                  <a:lnTo>
                    <a:pt x="1508" y="354"/>
                  </a:lnTo>
                  <a:lnTo>
                    <a:pt x="1526" y="343"/>
                  </a:lnTo>
                  <a:lnTo>
                    <a:pt x="1538" y="332"/>
                  </a:lnTo>
                  <a:lnTo>
                    <a:pt x="1543" y="321"/>
                  </a:lnTo>
                  <a:lnTo>
                    <a:pt x="1546" y="307"/>
                  </a:lnTo>
                  <a:lnTo>
                    <a:pt x="1546" y="297"/>
                  </a:lnTo>
                  <a:lnTo>
                    <a:pt x="1545" y="290"/>
                  </a:lnTo>
                  <a:lnTo>
                    <a:pt x="1540" y="287"/>
                  </a:lnTo>
                  <a:lnTo>
                    <a:pt x="1535" y="284"/>
                  </a:lnTo>
                  <a:lnTo>
                    <a:pt x="1528" y="282"/>
                  </a:lnTo>
                  <a:lnTo>
                    <a:pt x="1518" y="277"/>
                  </a:lnTo>
                  <a:lnTo>
                    <a:pt x="1508" y="272"/>
                  </a:lnTo>
                  <a:lnTo>
                    <a:pt x="1497" y="263"/>
                  </a:lnTo>
                  <a:lnTo>
                    <a:pt x="1480" y="245"/>
                  </a:lnTo>
                  <a:lnTo>
                    <a:pt x="1473" y="235"/>
                  </a:lnTo>
                  <a:lnTo>
                    <a:pt x="1471" y="229"/>
                  </a:lnTo>
                  <a:lnTo>
                    <a:pt x="1468" y="222"/>
                  </a:lnTo>
                  <a:lnTo>
                    <a:pt x="1466" y="222"/>
                  </a:lnTo>
                  <a:lnTo>
                    <a:pt x="1465" y="222"/>
                  </a:lnTo>
                  <a:lnTo>
                    <a:pt x="1461" y="222"/>
                  </a:lnTo>
                  <a:lnTo>
                    <a:pt x="1457" y="223"/>
                  </a:lnTo>
                  <a:lnTo>
                    <a:pt x="1455" y="217"/>
                  </a:lnTo>
                  <a:lnTo>
                    <a:pt x="1452" y="210"/>
                  </a:lnTo>
                  <a:lnTo>
                    <a:pt x="1450" y="202"/>
                  </a:lnTo>
                  <a:lnTo>
                    <a:pt x="1444" y="195"/>
                  </a:lnTo>
                  <a:lnTo>
                    <a:pt x="1438" y="187"/>
                  </a:lnTo>
                  <a:lnTo>
                    <a:pt x="1431" y="180"/>
                  </a:lnTo>
                  <a:lnTo>
                    <a:pt x="1424" y="174"/>
                  </a:lnTo>
                  <a:lnTo>
                    <a:pt x="1415" y="171"/>
                  </a:lnTo>
                  <a:lnTo>
                    <a:pt x="1412" y="170"/>
                  </a:lnTo>
                  <a:lnTo>
                    <a:pt x="1408" y="170"/>
                  </a:lnTo>
                  <a:lnTo>
                    <a:pt x="1403" y="170"/>
                  </a:lnTo>
                  <a:lnTo>
                    <a:pt x="1401" y="168"/>
                  </a:lnTo>
                  <a:lnTo>
                    <a:pt x="1398" y="159"/>
                  </a:lnTo>
                  <a:lnTo>
                    <a:pt x="1394" y="148"/>
                  </a:lnTo>
                  <a:lnTo>
                    <a:pt x="1390" y="135"/>
                  </a:lnTo>
                  <a:lnTo>
                    <a:pt x="1383" y="120"/>
                  </a:lnTo>
                  <a:lnTo>
                    <a:pt x="1374" y="106"/>
                  </a:lnTo>
                  <a:lnTo>
                    <a:pt x="1364" y="90"/>
                  </a:lnTo>
                  <a:lnTo>
                    <a:pt x="1353" y="76"/>
                  </a:lnTo>
                  <a:lnTo>
                    <a:pt x="1339" y="62"/>
                  </a:lnTo>
                  <a:lnTo>
                    <a:pt x="1322" y="46"/>
                  </a:lnTo>
                  <a:lnTo>
                    <a:pt x="1310" y="32"/>
                  </a:lnTo>
                  <a:lnTo>
                    <a:pt x="1302" y="18"/>
                  </a:lnTo>
                  <a:lnTo>
                    <a:pt x="1296" y="8"/>
                  </a:lnTo>
                  <a:lnTo>
                    <a:pt x="1289" y="2"/>
                  </a:lnTo>
                  <a:lnTo>
                    <a:pt x="1279" y="0"/>
                  </a:lnTo>
                  <a:lnTo>
                    <a:pt x="1267" y="2"/>
                  </a:lnTo>
                  <a:lnTo>
                    <a:pt x="1248" y="11"/>
                  </a:lnTo>
                  <a:lnTo>
                    <a:pt x="1226" y="25"/>
                  </a:lnTo>
                  <a:lnTo>
                    <a:pt x="1204" y="40"/>
                  </a:lnTo>
                  <a:lnTo>
                    <a:pt x="1179" y="57"/>
                  </a:lnTo>
                  <a:lnTo>
                    <a:pt x="1154" y="72"/>
                  </a:lnTo>
                  <a:lnTo>
                    <a:pt x="1128" y="88"/>
                  </a:lnTo>
                  <a:lnTo>
                    <a:pt x="1103" y="100"/>
                  </a:lnTo>
                  <a:lnTo>
                    <a:pt x="1077" y="110"/>
                  </a:lnTo>
                  <a:lnTo>
                    <a:pt x="1050" y="115"/>
                  </a:lnTo>
                  <a:lnTo>
                    <a:pt x="1026" y="117"/>
                  </a:lnTo>
                  <a:lnTo>
                    <a:pt x="1005" y="117"/>
                  </a:lnTo>
                  <a:lnTo>
                    <a:pt x="987" y="117"/>
                  </a:lnTo>
                  <a:lnTo>
                    <a:pt x="973" y="117"/>
                  </a:lnTo>
                  <a:lnTo>
                    <a:pt x="962" y="117"/>
                  </a:lnTo>
                  <a:lnTo>
                    <a:pt x="952" y="120"/>
                  </a:lnTo>
                  <a:lnTo>
                    <a:pt x="944" y="124"/>
                  </a:lnTo>
                  <a:lnTo>
                    <a:pt x="938" y="132"/>
                  </a:lnTo>
                  <a:lnTo>
                    <a:pt x="931" y="157"/>
                  </a:lnTo>
                  <a:lnTo>
                    <a:pt x="926" y="195"/>
                  </a:lnTo>
                  <a:lnTo>
                    <a:pt x="922" y="237"/>
                  </a:lnTo>
                  <a:lnTo>
                    <a:pt x="920" y="272"/>
                  </a:lnTo>
                  <a:lnTo>
                    <a:pt x="909" y="269"/>
                  </a:lnTo>
                  <a:lnTo>
                    <a:pt x="898" y="266"/>
                  </a:lnTo>
                  <a:lnTo>
                    <a:pt x="890" y="265"/>
                  </a:lnTo>
                  <a:lnTo>
                    <a:pt x="881" y="263"/>
                  </a:lnTo>
                  <a:lnTo>
                    <a:pt x="874" y="262"/>
                  </a:lnTo>
                  <a:lnTo>
                    <a:pt x="869" y="263"/>
                  </a:lnTo>
                  <a:lnTo>
                    <a:pt x="863" y="263"/>
                  </a:lnTo>
                  <a:lnTo>
                    <a:pt x="859" y="266"/>
                  </a:lnTo>
                  <a:lnTo>
                    <a:pt x="850" y="272"/>
                  </a:lnTo>
                  <a:lnTo>
                    <a:pt x="846" y="276"/>
                  </a:lnTo>
                  <a:lnTo>
                    <a:pt x="842" y="282"/>
                  </a:lnTo>
                  <a:lnTo>
                    <a:pt x="832" y="294"/>
                  </a:lnTo>
                  <a:lnTo>
                    <a:pt x="820" y="308"/>
                  </a:lnTo>
                  <a:lnTo>
                    <a:pt x="809" y="315"/>
                  </a:lnTo>
                  <a:lnTo>
                    <a:pt x="803" y="318"/>
                  </a:lnTo>
                  <a:lnTo>
                    <a:pt x="800" y="319"/>
                  </a:lnTo>
                  <a:lnTo>
                    <a:pt x="797" y="322"/>
                  </a:lnTo>
                  <a:lnTo>
                    <a:pt x="792" y="328"/>
                  </a:lnTo>
                  <a:lnTo>
                    <a:pt x="782" y="337"/>
                  </a:lnTo>
                  <a:lnTo>
                    <a:pt x="772" y="350"/>
                  </a:lnTo>
                  <a:lnTo>
                    <a:pt x="762" y="365"/>
                  </a:lnTo>
                  <a:lnTo>
                    <a:pt x="755" y="381"/>
                  </a:lnTo>
                  <a:lnTo>
                    <a:pt x="750" y="399"/>
                  </a:lnTo>
                  <a:lnTo>
                    <a:pt x="751" y="416"/>
                  </a:lnTo>
                  <a:lnTo>
                    <a:pt x="757" y="442"/>
                  </a:lnTo>
                  <a:lnTo>
                    <a:pt x="758" y="456"/>
                  </a:lnTo>
                  <a:lnTo>
                    <a:pt x="757" y="460"/>
                  </a:lnTo>
                  <a:lnTo>
                    <a:pt x="757" y="462"/>
                  </a:lnTo>
                  <a:lnTo>
                    <a:pt x="705" y="515"/>
                  </a:lnTo>
                  <a:lnTo>
                    <a:pt x="503" y="597"/>
                  </a:lnTo>
                  <a:lnTo>
                    <a:pt x="503" y="601"/>
                  </a:lnTo>
                  <a:lnTo>
                    <a:pt x="503" y="612"/>
                  </a:lnTo>
                  <a:lnTo>
                    <a:pt x="506" y="631"/>
                  </a:lnTo>
                  <a:lnTo>
                    <a:pt x="510" y="652"/>
                  </a:lnTo>
                  <a:lnTo>
                    <a:pt x="494" y="659"/>
                  </a:lnTo>
                  <a:lnTo>
                    <a:pt x="476" y="670"/>
                  </a:lnTo>
                  <a:lnTo>
                    <a:pt x="455" y="684"/>
                  </a:lnTo>
                  <a:lnTo>
                    <a:pt x="433" y="703"/>
                  </a:lnTo>
                  <a:lnTo>
                    <a:pt x="409" y="727"/>
                  </a:lnTo>
                  <a:lnTo>
                    <a:pt x="384" y="758"/>
                  </a:lnTo>
                  <a:lnTo>
                    <a:pt x="360" y="794"/>
                  </a:lnTo>
                  <a:lnTo>
                    <a:pt x="337" y="836"/>
                  </a:lnTo>
                  <a:lnTo>
                    <a:pt x="324" y="847"/>
                  </a:lnTo>
                  <a:lnTo>
                    <a:pt x="310" y="860"/>
                  </a:lnTo>
                  <a:lnTo>
                    <a:pt x="295" y="874"/>
                  </a:lnTo>
                  <a:lnTo>
                    <a:pt x="279" y="889"/>
                  </a:lnTo>
                  <a:lnTo>
                    <a:pt x="261" y="906"/>
                  </a:lnTo>
                  <a:lnTo>
                    <a:pt x="244" y="924"/>
                  </a:lnTo>
                  <a:lnTo>
                    <a:pt x="226" y="942"/>
                  </a:lnTo>
                  <a:lnTo>
                    <a:pt x="207" y="960"/>
                  </a:lnTo>
                  <a:lnTo>
                    <a:pt x="189" y="981"/>
                  </a:lnTo>
                  <a:lnTo>
                    <a:pt x="169" y="1002"/>
                  </a:lnTo>
                  <a:lnTo>
                    <a:pt x="151" y="1023"/>
                  </a:lnTo>
                  <a:lnTo>
                    <a:pt x="133" y="1044"/>
                  </a:lnTo>
                  <a:lnTo>
                    <a:pt x="114" y="1066"/>
                  </a:lnTo>
                  <a:lnTo>
                    <a:pt x="98" y="1087"/>
                  </a:lnTo>
                  <a:lnTo>
                    <a:pt x="82" y="1109"/>
                  </a:lnTo>
                  <a:lnTo>
                    <a:pt x="67" y="1132"/>
                  </a:lnTo>
                  <a:lnTo>
                    <a:pt x="53" y="1154"/>
                  </a:lnTo>
                  <a:lnTo>
                    <a:pt x="40" y="1175"/>
                  </a:lnTo>
                  <a:lnTo>
                    <a:pt x="31" y="1197"/>
                  </a:lnTo>
                  <a:lnTo>
                    <a:pt x="22" y="1217"/>
                  </a:lnTo>
                  <a:lnTo>
                    <a:pt x="15" y="1237"/>
                  </a:lnTo>
                  <a:lnTo>
                    <a:pt x="10" y="1256"/>
                  </a:lnTo>
                  <a:lnTo>
                    <a:pt x="6" y="1274"/>
                  </a:lnTo>
                  <a:lnTo>
                    <a:pt x="3" y="1291"/>
                  </a:lnTo>
                  <a:lnTo>
                    <a:pt x="0" y="1338"/>
                  </a:lnTo>
                  <a:lnTo>
                    <a:pt x="3" y="1375"/>
                  </a:lnTo>
                  <a:lnTo>
                    <a:pt x="8" y="1397"/>
                  </a:lnTo>
                  <a:lnTo>
                    <a:pt x="11" y="1405"/>
                  </a:lnTo>
                  <a:lnTo>
                    <a:pt x="14" y="1415"/>
                  </a:lnTo>
                  <a:lnTo>
                    <a:pt x="21" y="1442"/>
                  </a:lnTo>
                  <a:lnTo>
                    <a:pt x="27" y="1479"/>
                  </a:lnTo>
                  <a:lnTo>
                    <a:pt x="28" y="1523"/>
                  </a:lnTo>
                  <a:lnTo>
                    <a:pt x="28" y="1560"/>
                  </a:lnTo>
                  <a:lnTo>
                    <a:pt x="31" y="1590"/>
                  </a:lnTo>
                  <a:lnTo>
                    <a:pt x="36" y="1612"/>
                  </a:lnTo>
                  <a:lnTo>
                    <a:pt x="47" y="1632"/>
                  </a:lnTo>
                  <a:lnTo>
                    <a:pt x="57" y="1647"/>
                  </a:lnTo>
                  <a:lnTo>
                    <a:pt x="66" y="1657"/>
                  </a:lnTo>
                  <a:lnTo>
                    <a:pt x="71" y="1660"/>
                  </a:lnTo>
                  <a:lnTo>
                    <a:pt x="73" y="1661"/>
                  </a:lnTo>
                  <a:lnTo>
                    <a:pt x="94" y="1654"/>
                  </a:lnTo>
                  <a:lnTo>
                    <a:pt x="101" y="1664"/>
                  </a:lnTo>
                  <a:lnTo>
                    <a:pt x="109" y="1675"/>
                  </a:lnTo>
                  <a:lnTo>
                    <a:pt x="116" y="1687"/>
                  </a:lnTo>
                  <a:lnTo>
                    <a:pt x="124" y="1700"/>
                  </a:lnTo>
                  <a:lnTo>
                    <a:pt x="128" y="1706"/>
                  </a:lnTo>
                  <a:lnTo>
                    <a:pt x="134" y="1711"/>
                  </a:lnTo>
                  <a:lnTo>
                    <a:pt x="141" y="1717"/>
                  </a:lnTo>
                  <a:lnTo>
                    <a:pt x="151" y="1722"/>
                  </a:lnTo>
                  <a:lnTo>
                    <a:pt x="162" y="1729"/>
                  </a:lnTo>
                  <a:lnTo>
                    <a:pt x="175" y="1735"/>
                  </a:lnTo>
                  <a:lnTo>
                    <a:pt x="190" y="1739"/>
                  </a:lnTo>
                  <a:lnTo>
                    <a:pt x="208" y="1745"/>
                  </a:lnTo>
                  <a:lnTo>
                    <a:pt x="202" y="1750"/>
                  </a:lnTo>
                  <a:lnTo>
                    <a:pt x="198" y="1756"/>
                  </a:lnTo>
                  <a:lnTo>
                    <a:pt x="194" y="1763"/>
                  </a:lnTo>
                  <a:lnTo>
                    <a:pt x="190" y="1767"/>
                  </a:lnTo>
                  <a:lnTo>
                    <a:pt x="187" y="1775"/>
                  </a:lnTo>
                  <a:lnTo>
                    <a:pt x="189" y="1787"/>
                  </a:lnTo>
                  <a:lnTo>
                    <a:pt x="191" y="1803"/>
                  </a:lnTo>
                  <a:lnTo>
                    <a:pt x="197" y="1822"/>
                  </a:lnTo>
                  <a:lnTo>
                    <a:pt x="204" y="1842"/>
                  </a:lnTo>
                  <a:lnTo>
                    <a:pt x="212" y="1863"/>
                  </a:lnTo>
                  <a:lnTo>
                    <a:pt x="223" y="1886"/>
                  </a:lnTo>
                  <a:lnTo>
                    <a:pt x="235" y="1907"/>
                  </a:lnTo>
                  <a:lnTo>
                    <a:pt x="250" y="1950"/>
                  </a:lnTo>
                  <a:lnTo>
                    <a:pt x="251" y="1999"/>
                  </a:lnTo>
                  <a:lnTo>
                    <a:pt x="247" y="2049"/>
                  </a:lnTo>
                  <a:lnTo>
                    <a:pt x="244" y="2101"/>
                  </a:lnTo>
                  <a:lnTo>
                    <a:pt x="247" y="2124"/>
                  </a:lnTo>
                  <a:lnTo>
                    <a:pt x="254" y="2143"/>
                  </a:lnTo>
                  <a:lnTo>
                    <a:pt x="263" y="2158"/>
                  </a:lnTo>
                  <a:lnTo>
                    <a:pt x="274" y="2169"/>
                  </a:lnTo>
                  <a:lnTo>
                    <a:pt x="285" y="2178"/>
                  </a:lnTo>
                  <a:lnTo>
                    <a:pt x="293" y="2183"/>
                  </a:lnTo>
                  <a:lnTo>
                    <a:pt x="300" y="2186"/>
                  </a:lnTo>
                  <a:lnTo>
                    <a:pt x="303" y="2187"/>
                  </a:lnTo>
                  <a:lnTo>
                    <a:pt x="345" y="2231"/>
                  </a:lnTo>
                  <a:lnTo>
                    <a:pt x="370" y="2231"/>
                  </a:lnTo>
                  <a:lnTo>
                    <a:pt x="409" y="2236"/>
                  </a:lnTo>
                  <a:lnTo>
                    <a:pt x="451" y="2236"/>
                  </a:lnTo>
                  <a:lnTo>
                    <a:pt x="454" y="2236"/>
                  </a:lnTo>
                  <a:lnTo>
                    <a:pt x="459" y="2238"/>
                  </a:lnTo>
                  <a:lnTo>
                    <a:pt x="468" y="2238"/>
                  </a:lnTo>
                  <a:lnTo>
                    <a:pt x="478" y="2238"/>
                  </a:lnTo>
                  <a:lnTo>
                    <a:pt x="489" y="2238"/>
                  </a:lnTo>
                  <a:lnTo>
                    <a:pt x="500" y="2236"/>
                  </a:lnTo>
                  <a:lnTo>
                    <a:pt x="511" y="2235"/>
                  </a:lnTo>
                  <a:lnTo>
                    <a:pt x="519" y="2231"/>
                  </a:lnTo>
                  <a:lnTo>
                    <a:pt x="533" y="2218"/>
                  </a:lnTo>
                  <a:lnTo>
                    <a:pt x="543" y="2203"/>
                  </a:lnTo>
                  <a:lnTo>
                    <a:pt x="546" y="2186"/>
                  </a:lnTo>
                  <a:lnTo>
                    <a:pt x="542" y="2169"/>
                  </a:lnTo>
                  <a:lnTo>
                    <a:pt x="536" y="2162"/>
                  </a:lnTo>
                  <a:lnTo>
                    <a:pt x="529" y="2157"/>
                  </a:lnTo>
                  <a:lnTo>
                    <a:pt x="519" y="2152"/>
                  </a:lnTo>
                  <a:lnTo>
                    <a:pt x="511" y="2150"/>
                  </a:lnTo>
                  <a:lnTo>
                    <a:pt x="503" y="2145"/>
                  </a:lnTo>
                  <a:lnTo>
                    <a:pt x="493" y="2140"/>
                  </a:lnTo>
                  <a:lnTo>
                    <a:pt x="486" y="2133"/>
                  </a:lnTo>
                  <a:lnTo>
                    <a:pt x="480" y="2123"/>
                  </a:lnTo>
                  <a:lnTo>
                    <a:pt x="472" y="2084"/>
                  </a:lnTo>
                  <a:lnTo>
                    <a:pt x="466" y="2027"/>
                  </a:lnTo>
                  <a:lnTo>
                    <a:pt x="462" y="1978"/>
                  </a:lnTo>
                  <a:lnTo>
                    <a:pt x="461" y="1956"/>
                  </a:lnTo>
                  <a:lnTo>
                    <a:pt x="510" y="1918"/>
                  </a:lnTo>
                  <a:lnTo>
                    <a:pt x="514" y="1923"/>
                  </a:lnTo>
                  <a:lnTo>
                    <a:pt x="518" y="1929"/>
                  </a:lnTo>
                  <a:lnTo>
                    <a:pt x="524" y="1935"/>
                  </a:lnTo>
                  <a:lnTo>
                    <a:pt x="528" y="1940"/>
                  </a:lnTo>
                  <a:lnTo>
                    <a:pt x="533" y="1946"/>
                  </a:lnTo>
                  <a:lnTo>
                    <a:pt x="539" y="1953"/>
                  </a:lnTo>
                  <a:lnTo>
                    <a:pt x="545" y="1958"/>
                  </a:lnTo>
                  <a:lnTo>
                    <a:pt x="552" y="1965"/>
                  </a:lnTo>
                  <a:lnTo>
                    <a:pt x="566" y="1983"/>
                  </a:lnTo>
                  <a:lnTo>
                    <a:pt x="577" y="2004"/>
                  </a:lnTo>
                  <a:lnTo>
                    <a:pt x="585" y="2027"/>
                  </a:lnTo>
                  <a:lnTo>
                    <a:pt x="591" y="2050"/>
                  </a:lnTo>
                  <a:lnTo>
                    <a:pt x="595" y="2073"/>
                  </a:lnTo>
                  <a:lnTo>
                    <a:pt x="599" y="2092"/>
                  </a:lnTo>
                  <a:lnTo>
                    <a:pt x="603" y="2106"/>
                  </a:lnTo>
                  <a:lnTo>
                    <a:pt x="606" y="2116"/>
                  </a:lnTo>
                  <a:lnTo>
                    <a:pt x="610" y="2122"/>
                  </a:lnTo>
                  <a:lnTo>
                    <a:pt x="617" y="2127"/>
                  </a:lnTo>
                  <a:lnTo>
                    <a:pt x="626" y="2133"/>
                  </a:lnTo>
                  <a:lnTo>
                    <a:pt x="633" y="2137"/>
                  </a:lnTo>
                  <a:lnTo>
                    <a:pt x="640" y="2141"/>
                  </a:lnTo>
                  <a:lnTo>
                    <a:pt x="647" y="2143"/>
                  </a:lnTo>
                  <a:lnTo>
                    <a:pt x="651" y="2145"/>
                  </a:lnTo>
                  <a:lnTo>
                    <a:pt x="652" y="2145"/>
                  </a:lnTo>
                  <a:lnTo>
                    <a:pt x="652" y="2145"/>
                  </a:lnTo>
                  <a:lnTo>
                    <a:pt x="654" y="2144"/>
                  </a:lnTo>
                  <a:lnTo>
                    <a:pt x="655" y="2143"/>
                  </a:lnTo>
                  <a:lnTo>
                    <a:pt x="658" y="2138"/>
                  </a:lnTo>
                  <a:lnTo>
                    <a:pt x="663" y="2131"/>
                  </a:lnTo>
                  <a:lnTo>
                    <a:pt x="672" y="2123"/>
                  </a:lnTo>
                  <a:lnTo>
                    <a:pt x="684" y="2111"/>
                  </a:lnTo>
                  <a:lnTo>
                    <a:pt x="700" y="2094"/>
                  </a:lnTo>
                  <a:lnTo>
                    <a:pt x="709" y="2085"/>
                  </a:lnTo>
                  <a:lnTo>
                    <a:pt x="718" y="2076"/>
                  </a:lnTo>
                  <a:lnTo>
                    <a:pt x="728" y="2066"/>
                  </a:lnTo>
                  <a:lnTo>
                    <a:pt x="737" y="2056"/>
                  </a:lnTo>
                  <a:lnTo>
                    <a:pt x="749" y="2046"/>
                  </a:lnTo>
                  <a:lnTo>
                    <a:pt x="758" y="2035"/>
                  </a:lnTo>
                  <a:lnTo>
                    <a:pt x="771" y="2024"/>
                  </a:lnTo>
                  <a:lnTo>
                    <a:pt x="783" y="2013"/>
                  </a:lnTo>
                  <a:lnTo>
                    <a:pt x="796" y="2002"/>
                  </a:lnTo>
                  <a:lnTo>
                    <a:pt x="811" y="1989"/>
                  </a:lnTo>
                  <a:lnTo>
                    <a:pt x="827" y="1975"/>
                  </a:lnTo>
                  <a:lnTo>
                    <a:pt x="843" y="1961"/>
                  </a:lnTo>
                  <a:lnTo>
                    <a:pt x="862" y="1947"/>
                  </a:lnTo>
                  <a:lnTo>
                    <a:pt x="881" y="1932"/>
                  </a:lnTo>
                  <a:lnTo>
                    <a:pt x="902" y="1916"/>
                  </a:lnTo>
                  <a:lnTo>
                    <a:pt x="926" y="1900"/>
                  </a:lnTo>
                  <a:lnTo>
                    <a:pt x="945" y="1886"/>
                  </a:lnTo>
                  <a:lnTo>
                    <a:pt x="964" y="1872"/>
                  </a:lnTo>
                  <a:lnTo>
                    <a:pt x="983" y="1858"/>
                  </a:lnTo>
                  <a:lnTo>
                    <a:pt x="1001" y="1844"/>
                  </a:lnTo>
                  <a:lnTo>
                    <a:pt x="1019" y="1828"/>
                  </a:lnTo>
                  <a:lnTo>
                    <a:pt x="1038" y="1815"/>
                  </a:lnTo>
                  <a:lnTo>
                    <a:pt x="1054" y="1799"/>
                  </a:lnTo>
                  <a:lnTo>
                    <a:pt x="1071" y="1785"/>
                  </a:lnTo>
                  <a:lnTo>
                    <a:pt x="1086" y="1770"/>
                  </a:lnTo>
                  <a:lnTo>
                    <a:pt x="1102" y="1757"/>
                  </a:lnTo>
                  <a:lnTo>
                    <a:pt x="1116" y="1743"/>
                  </a:lnTo>
                  <a:lnTo>
                    <a:pt x="1130" y="1731"/>
                  </a:lnTo>
                  <a:lnTo>
                    <a:pt x="1141" y="1720"/>
                  </a:lnTo>
                  <a:lnTo>
                    <a:pt x="1152" y="1710"/>
                  </a:lnTo>
                  <a:lnTo>
                    <a:pt x="1162" y="1700"/>
                  </a:lnTo>
                  <a:lnTo>
                    <a:pt x="1170" y="1692"/>
                  </a:lnTo>
                  <a:lnTo>
                    <a:pt x="1247" y="1683"/>
                  </a:lnTo>
                  <a:lnTo>
                    <a:pt x="1240" y="1707"/>
                  </a:lnTo>
                  <a:lnTo>
                    <a:pt x="1223" y="1771"/>
                  </a:lnTo>
                  <a:lnTo>
                    <a:pt x="1237" y="1801"/>
                  </a:lnTo>
                  <a:lnTo>
                    <a:pt x="1272" y="1816"/>
                  </a:lnTo>
                  <a:lnTo>
                    <a:pt x="1311" y="1823"/>
                  </a:lnTo>
                  <a:lnTo>
                    <a:pt x="1356" y="1823"/>
                  </a:lnTo>
                  <a:lnTo>
                    <a:pt x="1371" y="1816"/>
                  </a:lnTo>
                  <a:lnTo>
                    <a:pt x="1416" y="1810"/>
                  </a:lnTo>
                  <a:lnTo>
                    <a:pt x="1429" y="1820"/>
                  </a:lnTo>
                  <a:lnTo>
                    <a:pt x="1487" y="1838"/>
                  </a:lnTo>
                  <a:lnTo>
                    <a:pt x="1526" y="1835"/>
                  </a:lnTo>
                  <a:lnTo>
                    <a:pt x="1578" y="1813"/>
                  </a:lnTo>
                  <a:lnTo>
                    <a:pt x="1627" y="1820"/>
                  </a:lnTo>
                  <a:lnTo>
                    <a:pt x="1723" y="1826"/>
                  </a:lnTo>
                  <a:lnTo>
                    <a:pt x="1753" y="1813"/>
                  </a:lnTo>
                  <a:lnTo>
                    <a:pt x="1801" y="1749"/>
                  </a:lnTo>
                  <a:lnTo>
                    <a:pt x="1824" y="1746"/>
                  </a:lnTo>
                  <a:lnTo>
                    <a:pt x="1820" y="1750"/>
                  </a:lnTo>
                  <a:lnTo>
                    <a:pt x="1817" y="1756"/>
                  </a:lnTo>
                  <a:lnTo>
                    <a:pt x="1814" y="1761"/>
                  </a:lnTo>
                  <a:lnTo>
                    <a:pt x="1810" y="1766"/>
                  </a:lnTo>
                  <a:lnTo>
                    <a:pt x="1803" y="1770"/>
                  </a:lnTo>
                  <a:lnTo>
                    <a:pt x="1795" y="1773"/>
                  </a:lnTo>
                  <a:lnTo>
                    <a:pt x="1788" y="1777"/>
                  </a:lnTo>
                  <a:lnTo>
                    <a:pt x="1782" y="1781"/>
                  </a:lnTo>
                  <a:lnTo>
                    <a:pt x="1778" y="1788"/>
                  </a:lnTo>
                  <a:lnTo>
                    <a:pt x="1775" y="1795"/>
                  </a:lnTo>
                  <a:lnTo>
                    <a:pt x="1772" y="1803"/>
                  </a:lnTo>
                  <a:lnTo>
                    <a:pt x="1769" y="1810"/>
                  </a:lnTo>
                  <a:lnTo>
                    <a:pt x="1767" y="1816"/>
                  </a:lnTo>
                  <a:lnTo>
                    <a:pt x="1764" y="1822"/>
                  </a:lnTo>
                  <a:lnTo>
                    <a:pt x="1761" y="1827"/>
                  </a:lnTo>
                  <a:lnTo>
                    <a:pt x="1760" y="1833"/>
                  </a:lnTo>
                  <a:lnTo>
                    <a:pt x="1758" y="1838"/>
                  </a:lnTo>
                  <a:lnTo>
                    <a:pt x="1758" y="1844"/>
                  </a:lnTo>
                  <a:lnTo>
                    <a:pt x="1757" y="1851"/>
                  </a:lnTo>
                  <a:lnTo>
                    <a:pt x="1757" y="1856"/>
                  </a:lnTo>
                  <a:lnTo>
                    <a:pt x="1757" y="1866"/>
                  </a:lnTo>
                  <a:lnTo>
                    <a:pt x="1758" y="1875"/>
                  </a:lnTo>
                  <a:lnTo>
                    <a:pt x="1760" y="1884"/>
                  </a:lnTo>
                  <a:lnTo>
                    <a:pt x="1762" y="1894"/>
                  </a:lnTo>
                  <a:lnTo>
                    <a:pt x="1765" y="1902"/>
                  </a:lnTo>
                  <a:lnTo>
                    <a:pt x="1768" y="1911"/>
                  </a:lnTo>
                  <a:lnTo>
                    <a:pt x="1772" y="1921"/>
                  </a:lnTo>
                  <a:lnTo>
                    <a:pt x="1778" y="1929"/>
                  </a:lnTo>
                  <a:lnTo>
                    <a:pt x="1783" y="1933"/>
                  </a:lnTo>
                  <a:lnTo>
                    <a:pt x="1789" y="1937"/>
                  </a:lnTo>
                  <a:lnTo>
                    <a:pt x="1796" y="1942"/>
                  </a:lnTo>
                  <a:lnTo>
                    <a:pt x="1801" y="1946"/>
                  </a:lnTo>
                  <a:lnTo>
                    <a:pt x="1807" y="1951"/>
                  </a:lnTo>
                  <a:lnTo>
                    <a:pt x="1813" y="1958"/>
                  </a:lnTo>
                  <a:lnTo>
                    <a:pt x="1818" y="1964"/>
                  </a:lnTo>
                  <a:lnTo>
                    <a:pt x="1825" y="1968"/>
                  </a:lnTo>
                  <a:lnTo>
                    <a:pt x="1832" y="1974"/>
                  </a:lnTo>
                  <a:lnTo>
                    <a:pt x="1838" y="1979"/>
                  </a:lnTo>
                  <a:lnTo>
                    <a:pt x="1845" y="1986"/>
                  </a:lnTo>
                  <a:lnTo>
                    <a:pt x="1852" y="1990"/>
                  </a:lnTo>
                  <a:lnTo>
                    <a:pt x="1859" y="1993"/>
                  </a:lnTo>
                  <a:lnTo>
                    <a:pt x="1866" y="1996"/>
                  </a:lnTo>
                  <a:lnTo>
                    <a:pt x="1874" y="1999"/>
                  </a:lnTo>
                  <a:lnTo>
                    <a:pt x="1881" y="2002"/>
                  </a:lnTo>
                  <a:lnTo>
                    <a:pt x="1888" y="2003"/>
                  </a:lnTo>
                  <a:lnTo>
                    <a:pt x="1896" y="2003"/>
                  </a:lnTo>
                  <a:lnTo>
                    <a:pt x="1905" y="2004"/>
                  </a:lnTo>
                  <a:lnTo>
                    <a:pt x="1912" y="2006"/>
                  </a:lnTo>
                  <a:lnTo>
                    <a:pt x="1920" y="2007"/>
                  </a:lnTo>
                  <a:lnTo>
                    <a:pt x="1929" y="2007"/>
                  </a:lnTo>
                  <a:lnTo>
                    <a:pt x="1937" y="2009"/>
                  </a:lnTo>
                  <a:lnTo>
                    <a:pt x="1944" y="2009"/>
                  </a:lnTo>
                  <a:lnTo>
                    <a:pt x="1952" y="2011"/>
                  </a:lnTo>
                  <a:lnTo>
                    <a:pt x="1961" y="2014"/>
                  </a:lnTo>
                  <a:lnTo>
                    <a:pt x="1968" y="2017"/>
                  </a:lnTo>
                  <a:lnTo>
                    <a:pt x="1976" y="2018"/>
                  </a:lnTo>
                  <a:lnTo>
                    <a:pt x="1983" y="2020"/>
                  </a:lnTo>
                  <a:lnTo>
                    <a:pt x="1990" y="2020"/>
                  </a:lnTo>
                  <a:lnTo>
                    <a:pt x="1997" y="2020"/>
                  </a:lnTo>
                  <a:lnTo>
                    <a:pt x="2004" y="2020"/>
                  </a:lnTo>
                  <a:lnTo>
                    <a:pt x="2011" y="2021"/>
                  </a:lnTo>
                  <a:lnTo>
                    <a:pt x="2019" y="2024"/>
                  </a:lnTo>
                  <a:lnTo>
                    <a:pt x="2026" y="2028"/>
                  </a:lnTo>
                  <a:lnTo>
                    <a:pt x="2033" y="2030"/>
                  </a:lnTo>
                  <a:lnTo>
                    <a:pt x="2040" y="2028"/>
                  </a:lnTo>
                  <a:lnTo>
                    <a:pt x="2047" y="2027"/>
                  </a:lnTo>
                  <a:lnTo>
                    <a:pt x="2054" y="2025"/>
                  </a:lnTo>
                  <a:lnTo>
                    <a:pt x="2061" y="2024"/>
                  </a:lnTo>
                  <a:lnTo>
                    <a:pt x="2070" y="2024"/>
                  </a:lnTo>
                  <a:lnTo>
                    <a:pt x="2078" y="2023"/>
                  </a:lnTo>
                  <a:lnTo>
                    <a:pt x="2086" y="2023"/>
                  </a:lnTo>
                  <a:lnTo>
                    <a:pt x="2095" y="2023"/>
                  </a:lnTo>
                  <a:lnTo>
                    <a:pt x="2103" y="2021"/>
                  </a:lnTo>
                  <a:lnTo>
                    <a:pt x="2112" y="2020"/>
                  </a:lnTo>
                  <a:lnTo>
                    <a:pt x="2120" y="2018"/>
                  </a:lnTo>
                  <a:lnTo>
                    <a:pt x="2127" y="2017"/>
                  </a:lnTo>
                  <a:lnTo>
                    <a:pt x="2135" y="2017"/>
                  </a:lnTo>
                  <a:lnTo>
                    <a:pt x="2145" y="2018"/>
                  </a:lnTo>
                  <a:lnTo>
                    <a:pt x="2153" y="2021"/>
                  </a:lnTo>
                  <a:lnTo>
                    <a:pt x="2162" y="2021"/>
                  </a:lnTo>
                  <a:lnTo>
                    <a:pt x="2169" y="2018"/>
                  </a:lnTo>
                  <a:lnTo>
                    <a:pt x="2177" y="2013"/>
                  </a:lnTo>
                  <a:lnTo>
                    <a:pt x="2184" y="2009"/>
                  </a:lnTo>
                  <a:lnTo>
                    <a:pt x="2191" y="2006"/>
                  </a:lnTo>
                  <a:lnTo>
                    <a:pt x="2199" y="2006"/>
                  </a:lnTo>
                  <a:lnTo>
                    <a:pt x="2208" y="2006"/>
                  </a:lnTo>
                  <a:lnTo>
                    <a:pt x="2216" y="2007"/>
                  </a:lnTo>
                  <a:lnTo>
                    <a:pt x="2225" y="2006"/>
                  </a:lnTo>
                  <a:lnTo>
                    <a:pt x="2232" y="2002"/>
                  </a:lnTo>
                  <a:lnTo>
                    <a:pt x="2237" y="1996"/>
                  </a:lnTo>
                  <a:lnTo>
                    <a:pt x="2244" y="1990"/>
                  </a:lnTo>
                  <a:lnTo>
                    <a:pt x="2250" y="1986"/>
                  </a:lnTo>
                  <a:lnTo>
                    <a:pt x="2258" y="1985"/>
                  </a:lnTo>
                  <a:lnTo>
                    <a:pt x="2267" y="1983"/>
                  </a:lnTo>
                  <a:lnTo>
                    <a:pt x="2275" y="1983"/>
                  </a:lnTo>
                  <a:lnTo>
                    <a:pt x="2282" y="1982"/>
                  </a:lnTo>
                  <a:lnTo>
                    <a:pt x="2286" y="1978"/>
                  </a:lnTo>
                  <a:lnTo>
                    <a:pt x="2290" y="1971"/>
                  </a:lnTo>
                  <a:lnTo>
                    <a:pt x="2293" y="1964"/>
                  </a:lnTo>
                  <a:lnTo>
                    <a:pt x="2297" y="1960"/>
                  </a:lnTo>
                  <a:lnTo>
                    <a:pt x="2303" y="1956"/>
                  </a:lnTo>
                  <a:lnTo>
                    <a:pt x="2308" y="1953"/>
                  </a:lnTo>
                  <a:lnTo>
                    <a:pt x="2314" y="1951"/>
                  </a:lnTo>
                  <a:lnTo>
                    <a:pt x="2318" y="1947"/>
                  </a:lnTo>
                  <a:lnTo>
                    <a:pt x="2321" y="1944"/>
                  </a:lnTo>
                  <a:lnTo>
                    <a:pt x="2324" y="1940"/>
                  </a:lnTo>
                  <a:lnTo>
                    <a:pt x="2325" y="1937"/>
                  </a:lnTo>
                  <a:lnTo>
                    <a:pt x="2327" y="1935"/>
                  </a:lnTo>
                  <a:lnTo>
                    <a:pt x="2332" y="1936"/>
                  </a:lnTo>
                  <a:lnTo>
                    <a:pt x="2339" y="1937"/>
                  </a:lnTo>
                  <a:lnTo>
                    <a:pt x="2345" y="1937"/>
                  </a:lnTo>
                  <a:lnTo>
                    <a:pt x="2350" y="1937"/>
                  </a:lnTo>
                  <a:lnTo>
                    <a:pt x="2360" y="1936"/>
                  </a:lnTo>
                  <a:lnTo>
                    <a:pt x="2368" y="1935"/>
                  </a:lnTo>
                  <a:lnTo>
                    <a:pt x="2378" y="1935"/>
                  </a:lnTo>
                  <a:lnTo>
                    <a:pt x="2387" y="1933"/>
                  </a:lnTo>
                  <a:lnTo>
                    <a:pt x="2395" y="1930"/>
                  </a:lnTo>
                  <a:lnTo>
                    <a:pt x="2405" y="1929"/>
                  </a:lnTo>
                  <a:lnTo>
                    <a:pt x="2413" y="1926"/>
                  </a:lnTo>
                  <a:lnTo>
                    <a:pt x="2422" y="1925"/>
                  </a:lnTo>
                  <a:lnTo>
                    <a:pt x="2430" y="1922"/>
                  </a:lnTo>
                  <a:lnTo>
                    <a:pt x="2438" y="1919"/>
                  </a:lnTo>
                  <a:lnTo>
                    <a:pt x="2447" y="1918"/>
                  </a:lnTo>
                  <a:lnTo>
                    <a:pt x="2455" y="1915"/>
                  </a:lnTo>
                  <a:lnTo>
                    <a:pt x="2463" y="1914"/>
                  </a:lnTo>
                  <a:lnTo>
                    <a:pt x="2472" y="1912"/>
                  </a:lnTo>
                  <a:lnTo>
                    <a:pt x="2480" y="1911"/>
                  </a:lnTo>
                  <a:lnTo>
                    <a:pt x="2487" y="1909"/>
                  </a:lnTo>
                  <a:lnTo>
                    <a:pt x="2496" y="1907"/>
                  </a:lnTo>
                  <a:lnTo>
                    <a:pt x="2504" y="1905"/>
                  </a:lnTo>
                  <a:lnTo>
                    <a:pt x="2511" y="1902"/>
                  </a:lnTo>
                  <a:lnTo>
                    <a:pt x="2519" y="1900"/>
                  </a:lnTo>
                  <a:lnTo>
                    <a:pt x="2528" y="1897"/>
                  </a:lnTo>
                  <a:lnTo>
                    <a:pt x="2536" y="1894"/>
                  </a:lnTo>
                  <a:lnTo>
                    <a:pt x="2544" y="1891"/>
                  </a:lnTo>
                  <a:lnTo>
                    <a:pt x="2553" y="1889"/>
                  </a:lnTo>
                  <a:lnTo>
                    <a:pt x="2561" y="1884"/>
                  </a:lnTo>
                  <a:lnTo>
                    <a:pt x="2570" y="1882"/>
                  </a:lnTo>
                  <a:lnTo>
                    <a:pt x="2578" y="1877"/>
                  </a:lnTo>
                  <a:lnTo>
                    <a:pt x="2585" y="1873"/>
                  </a:lnTo>
                  <a:lnTo>
                    <a:pt x="2591" y="1869"/>
                  </a:lnTo>
                  <a:lnTo>
                    <a:pt x="2595" y="1865"/>
                  </a:lnTo>
                  <a:lnTo>
                    <a:pt x="2599" y="1861"/>
                  </a:lnTo>
                  <a:lnTo>
                    <a:pt x="2603" y="1856"/>
                  </a:lnTo>
                  <a:lnTo>
                    <a:pt x="2609" y="1849"/>
                  </a:lnTo>
                  <a:lnTo>
                    <a:pt x="2614" y="1844"/>
                  </a:lnTo>
                  <a:lnTo>
                    <a:pt x="2618" y="1837"/>
                  </a:lnTo>
                  <a:lnTo>
                    <a:pt x="2621" y="1831"/>
                  </a:lnTo>
                  <a:lnTo>
                    <a:pt x="2625" y="1824"/>
                  </a:lnTo>
                  <a:lnTo>
                    <a:pt x="2628" y="1817"/>
                  </a:lnTo>
                  <a:lnTo>
                    <a:pt x="2631" y="1810"/>
                  </a:lnTo>
                  <a:lnTo>
                    <a:pt x="2634" y="1803"/>
                  </a:lnTo>
                  <a:lnTo>
                    <a:pt x="2635" y="1798"/>
                  </a:lnTo>
                  <a:lnTo>
                    <a:pt x="2637" y="1792"/>
                  </a:lnTo>
                  <a:lnTo>
                    <a:pt x="2638" y="1785"/>
                  </a:lnTo>
                  <a:lnTo>
                    <a:pt x="2638" y="1780"/>
                  </a:lnTo>
                  <a:lnTo>
                    <a:pt x="2637" y="1771"/>
                  </a:lnTo>
                  <a:lnTo>
                    <a:pt x="2635" y="1763"/>
                  </a:lnTo>
                  <a:lnTo>
                    <a:pt x="2632" y="1756"/>
                  </a:lnTo>
                  <a:lnTo>
                    <a:pt x="2630" y="1748"/>
                  </a:lnTo>
                  <a:lnTo>
                    <a:pt x="2627" y="1741"/>
                  </a:lnTo>
                  <a:lnTo>
                    <a:pt x="2623" y="1732"/>
                  </a:lnTo>
                  <a:lnTo>
                    <a:pt x="2618" y="1725"/>
                  </a:lnTo>
                  <a:lnTo>
                    <a:pt x="2614" y="1718"/>
                  </a:lnTo>
                  <a:lnTo>
                    <a:pt x="2609" y="1711"/>
                  </a:lnTo>
                  <a:lnTo>
                    <a:pt x="2603" y="1704"/>
                  </a:lnTo>
                  <a:lnTo>
                    <a:pt x="2598" y="1699"/>
                  </a:lnTo>
                  <a:lnTo>
                    <a:pt x="2592" y="1692"/>
                  </a:lnTo>
                  <a:lnTo>
                    <a:pt x="2585" y="1687"/>
                  </a:lnTo>
                  <a:lnTo>
                    <a:pt x="2578" y="1683"/>
                  </a:lnTo>
                  <a:lnTo>
                    <a:pt x="2570" y="1681"/>
                  </a:lnTo>
                  <a:lnTo>
                    <a:pt x="2563" y="1676"/>
                  </a:lnTo>
                  <a:lnTo>
                    <a:pt x="2556" y="1672"/>
                  </a:lnTo>
                  <a:lnTo>
                    <a:pt x="2549" y="1668"/>
                  </a:lnTo>
                  <a:lnTo>
                    <a:pt x="2540" y="1664"/>
                  </a:lnTo>
                  <a:lnTo>
                    <a:pt x="2533" y="1660"/>
                  </a:lnTo>
                  <a:lnTo>
                    <a:pt x="2526" y="1657"/>
                  </a:lnTo>
                  <a:lnTo>
                    <a:pt x="2519" y="1653"/>
                  </a:lnTo>
                  <a:lnTo>
                    <a:pt x="2511" y="1650"/>
                  </a:lnTo>
                  <a:lnTo>
                    <a:pt x="2504" y="1647"/>
                  </a:lnTo>
                  <a:lnTo>
                    <a:pt x="2500" y="1646"/>
                  </a:lnTo>
                  <a:lnTo>
                    <a:pt x="2496" y="1644"/>
                  </a:lnTo>
                  <a:lnTo>
                    <a:pt x="2491" y="1641"/>
                  </a:lnTo>
                  <a:lnTo>
                    <a:pt x="2486" y="1640"/>
                  </a:lnTo>
                  <a:lnTo>
                    <a:pt x="2496" y="1637"/>
                  </a:lnTo>
                  <a:lnTo>
                    <a:pt x="2504" y="1633"/>
                  </a:lnTo>
                  <a:lnTo>
                    <a:pt x="2512" y="1630"/>
                  </a:lnTo>
                  <a:lnTo>
                    <a:pt x="2521" y="1627"/>
                  </a:lnTo>
                  <a:lnTo>
                    <a:pt x="2530" y="1625"/>
                  </a:lnTo>
                  <a:lnTo>
                    <a:pt x="2539" y="1620"/>
                  </a:lnTo>
                  <a:lnTo>
                    <a:pt x="2547" y="1618"/>
                  </a:lnTo>
                  <a:lnTo>
                    <a:pt x="2554" y="1613"/>
                  </a:lnTo>
                  <a:lnTo>
                    <a:pt x="2563" y="1609"/>
                  </a:lnTo>
                  <a:lnTo>
                    <a:pt x="2570" y="1607"/>
                  </a:lnTo>
                  <a:lnTo>
                    <a:pt x="2578" y="1602"/>
                  </a:lnTo>
                  <a:lnTo>
                    <a:pt x="2585" y="1598"/>
                  </a:lnTo>
                  <a:lnTo>
                    <a:pt x="2591" y="1593"/>
                  </a:lnTo>
                  <a:lnTo>
                    <a:pt x="2596" y="1587"/>
                  </a:lnTo>
                  <a:lnTo>
                    <a:pt x="2602" y="1580"/>
                  </a:lnTo>
                  <a:lnTo>
                    <a:pt x="2606" y="1574"/>
                  </a:lnTo>
                  <a:lnTo>
                    <a:pt x="2610" y="1569"/>
                  </a:lnTo>
                  <a:lnTo>
                    <a:pt x="2614" y="1562"/>
                  </a:lnTo>
                  <a:lnTo>
                    <a:pt x="2617" y="1556"/>
                  </a:lnTo>
                  <a:lnTo>
                    <a:pt x="2620" y="1549"/>
                  </a:lnTo>
                  <a:lnTo>
                    <a:pt x="2621" y="1544"/>
                  </a:lnTo>
                  <a:lnTo>
                    <a:pt x="2623" y="1538"/>
                  </a:lnTo>
                  <a:lnTo>
                    <a:pt x="2624" y="1533"/>
                  </a:lnTo>
                  <a:lnTo>
                    <a:pt x="2624" y="1527"/>
                  </a:lnTo>
                  <a:lnTo>
                    <a:pt x="2624" y="1517"/>
                  </a:lnTo>
                  <a:lnTo>
                    <a:pt x="2623" y="1509"/>
                  </a:lnTo>
                  <a:lnTo>
                    <a:pt x="2620" y="1499"/>
                  </a:lnTo>
                  <a:lnTo>
                    <a:pt x="2617" y="1491"/>
                  </a:lnTo>
                  <a:lnTo>
                    <a:pt x="2613" y="1485"/>
                  </a:lnTo>
                  <a:lnTo>
                    <a:pt x="2609" y="1478"/>
                  </a:lnTo>
                  <a:lnTo>
                    <a:pt x="2603" y="1472"/>
                  </a:lnTo>
                  <a:lnTo>
                    <a:pt x="2598" y="1467"/>
                  </a:lnTo>
                  <a:lnTo>
                    <a:pt x="2592" y="1463"/>
                  </a:lnTo>
                  <a:lnTo>
                    <a:pt x="2584" y="1459"/>
                  </a:lnTo>
                  <a:lnTo>
                    <a:pt x="2577" y="1454"/>
                  </a:lnTo>
                  <a:lnTo>
                    <a:pt x="2568" y="1450"/>
                  </a:lnTo>
                  <a:lnTo>
                    <a:pt x="2563" y="1446"/>
                  </a:lnTo>
                  <a:lnTo>
                    <a:pt x="2556" y="1440"/>
                  </a:lnTo>
                  <a:lnTo>
                    <a:pt x="2550" y="1435"/>
                  </a:lnTo>
                  <a:lnTo>
                    <a:pt x="2542" y="1431"/>
                  </a:lnTo>
                  <a:lnTo>
                    <a:pt x="2535" y="1428"/>
                  </a:lnTo>
                  <a:lnTo>
                    <a:pt x="2526" y="1425"/>
                  </a:lnTo>
                  <a:lnTo>
                    <a:pt x="2518" y="1424"/>
                  </a:lnTo>
                  <a:lnTo>
                    <a:pt x="2510" y="1421"/>
                  </a:lnTo>
                  <a:lnTo>
                    <a:pt x="2503" y="1418"/>
                  </a:lnTo>
                  <a:lnTo>
                    <a:pt x="2494" y="1415"/>
                  </a:lnTo>
                  <a:lnTo>
                    <a:pt x="2487" y="1414"/>
                  </a:lnTo>
                  <a:lnTo>
                    <a:pt x="2479" y="1411"/>
                  </a:lnTo>
                  <a:lnTo>
                    <a:pt x="2476" y="1411"/>
                  </a:lnTo>
                  <a:lnTo>
                    <a:pt x="2475" y="1410"/>
                  </a:lnTo>
                  <a:lnTo>
                    <a:pt x="2472" y="1410"/>
                  </a:lnTo>
                  <a:lnTo>
                    <a:pt x="2469" y="1410"/>
                  </a:lnTo>
                  <a:lnTo>
                    <a:pt x="2468" y="1404"/>
                  </a:lnTo>
                  <a:lnTo>
                    <a:pt x="2466" y="1400"/>
                  </a:lnTo>
                  <a:lnTo>
                    <a:pt x="2463" y="1394"/>
                  </a:lnTo>
                  <a:lnTo>
                    <a:pt x="2462" y="1390"/>
                  </a:lnTo>
                  <a:lnTo>
                    <a:pt x="2459" y="1385"/>
                  </a:lnTo>
                  <a:lnTo>
                    <a:pt x="2458" y="1376"/>
                  </a:lnTo>
                  <a:lnTo>
                    <a:pt x="2455" y="1369"/>
                  </a:lnTo>
                  <a:lnTo>
                    <a:pt x="2451" y="1364"/>
                  </a:lnTo>
                  <a:lnTo>
                    <a:pt x="2445" y="1359"/>
                  </a:lnTo>
                  <a:lnTo>
                    <a:pt x="2437" y="1355"/>
                  </a:lnTo>
                  <a:lnTo>
                    <a:pt x="2430" y="1351"/>
                  </a:lnTo>
                  <a:lnTo>
                    <a:pt x="2422" y="1347"/>
                  </a:lnTo>
                  <a:lnTo>
                    <a:pt x="2415" y="1343"/>
                  </a:lnTo>
                  <a:lnTo>
                    <a:pt x="2406" y="1340"/>
                  </a:lnTo>
                  <a:lnTo>
                    <a:pt x="2398" y="1336"/>
                  </a:lnTo>
                  <a:lnTo>
                    <a:pt x="2388" y="1333"/>
                  </a:lnTo>
                  <a:lnTo>
                    <a:pt x="2381" y="1331"/>
                  </a:lnTo>
                  <a:lnTo>
                    <a:pt x="2373" y="1330"/>
                  </a:lnTo>
                  <a:lnTo>
                    <a:pt x="2364" y="1330"/>
                  </a:lnTo>
                  <a:lnTo>
                    <a:pt x="2355" y="1329"/>
                  </a:lnTo>
                  <a:lnTo>
                    <a:pt x="2348" y="1327"/>
                  </a:lnTo>
                  <a:lnTo>
                    <a:pt x="2341" y="1324"/>
                  </a:lnTo>
                  <a:lnTo>
                    <a:pt x="2332" y="1323"/>
                  </a:lnTo>
                  <a:lnTo>
                    <a:pt x="2325" y="1322"/>
                  </a:lnTo>
                  <a:lnTo>
                    <a:pt x="2318" y="1320"/>
                  </a:lnTo>
                  <a:lnTo>
                    <a:pt x="2310" y="1320"/>
                  </a:lnTo>
                  <a:lnTo>
                    <a:pt x="2301" y="1319"/>
                  </a:lnTo>
                  <a:lnTo>
                    <a:pt x="2293" y="1319"/>
                  </a:lnTo>
                  <a:lnTo>
                    <a:pt x="2285" y="1318"/>
                  </a:lnTo>
                  <a:lnTo>
                    <a:pt x="2278" y="1316"/>
                  </a:lnTo>
                  <a:lnTo>
                    <a:pt x="2269" y="1315"/>
                  </a:lnTo>
                  <a:lnTo>
                    <a:pt x="2261" y="1315"/>
                  </a:lnTo>
                  <a:lnTo>
                    <a:pt x="2254" y="1315"/>
                  </a:lnTo>
                  <a:lnTo>
                    <a:pt x="2247" y="1316"/>
                  </a:lnTo>
                  <a:lnTo>
                    <a:pt x="2239" y="1318"/>
                  </a:lnTo>
                  <a:lnTo>
                    <a:pt x="2232" y="1318"/>
                  </a:lnTo>
                  <a:lnTo>
                    <a:pt x="2225" y="1318"/>
                  </a:lnTo>
                  <a:lnTo>
                    <a:pt x="2219" y="1316"/>
                  </a:lnTo>
                  <a:lnTo>
                    <a:pt x="2212" y="1316"/>
                  </a:lnTo>
                  <a:lnTo>
                    <a:pt x="2205" y="1316"/>
                  </a:lnTo>
                  <a:lnTo>
                    <a:pt x="2197" y="1315"/>
                  </a:lnTo>
                  <a:lnTo>
                    <a:pt x="2188" y="1312"/>
                  </a:lnTo>
                  <a:lnTo>
                    <a:pt x="2179" y="1311"/>
                  </a:lnTo>
                  <a:lnTo>
                    <a:pt x="2170" y="1309"/>
                  </a:lnTo>
                  <a:lnTo>
                    <a:pt x="2160" y="1309"/>
                  </a:lnTo>
                  <a:lnTo>
                    <a:pt x="2152" y="1312"/>
                  </a:lnTo>
                  <a:lnTo>
                    <a:pt x="2144" y="1313"/>
                  </a:lnTo>
                  <a:lnTo>
                    <a:pt x="2135" y="1315"/>
                  </a:lnTo>
                  <a:lnTo>
                    <a:pt x="2127" y="1315"/>
                  </a:lnTo>
                  <a:lnTo>
                    <a:pt x="2118" y="1315"/>
                  </a:lnTo>
                  <a:lnTo>
                    <a:pt x="2110" y="1316"/>
                  </a:lnTo>
                  <a:lnTo>
                    <a:pt x="2102" y="1316"/>
                  </a:lnTo>
                  <a:lnTo>
                    <a:pt x="2093" y="1318"/>
                  </a:lnTo>
                  <a:lnTo>
                    <a:pt x="2085" y="1319"/>
                  </a:lnTo>
                  <a:lnTo>
                    <a:pt x="2077" y="1322"/>
                  </a:lnTo>
                  <a:lnTo>
                    <a:pt x="2068" y="1323"/>
                  </a:lnTo>
                  <a:lnTo>
                    <a:pt x="2060" y="1324"/>
                  </a:lnTo>
                  <a:lnTo>
                    <a:pt x="2053" y="1327"/>
                  </a:lnTo>
                  <a:lnTo>
                    <a:pt x="2044" y="1329"/>
                  </a:lnTo>
                  <a:lnTo>
                    <a:pt x="2038" y="1331"/>
                  </a:lnTo>
                  <a:lnTo>
                    <a:pt x="2029" y="1334"/>
                  </a:lnTo>
                  <a:lnTo>
                    <a:pt x="2022" y="1337"/>
                  </a:lnTo>
                  <a:lnTo>
                    <a:pt x="2015" y="1341"/>
                  </a:lnTo>
                  <a:lnTo>
                    <a:pt x="2008" y="1344"/>
                  </a:lnTo>
                  <a:lnTo>
                    <a:pt x="2001" y="1345"/>
                  </a:lnTo>
                  <a:lnTo>
                    <a:pt x="1993" y="1347"/>
                  </a:lnTo>
                  <a:lnTo>
                    <a:pt x="1986" y="1350"/>
                  </a:lnTo>
                  <a:lnTo>
                    <a:pt x="1979" y="1352"/>
                  </a:lnTo>
                  <a:lnTo>
                    <a:pt x="1975" y="1355"/>
                  </a:lnTo>
                  <a:lnTo>
                    <a:pt x="1970" y="1358"/>
                  </a:lnTo>
                  <a:lnTo>
                    <a:pt x="1965" y="1362"/>
                  </a:lnTo>
                  <a:lnTo>
                    <a:pt x="1961" y="1365"/>
                  </a:lnTo>
                  <a:lnTo>
                    <a:pt x="1945" y="1359"/>
                  </a:lnTo>
                  <a:lnTo>
                    <a:pt x="1869" y="1355"/>
                  </a:lnTo>
                  <a:lnTo>
                    <a:pt x="1790" y="1305"/>
                  </a:lnTo>
                  <a:lnTo>
                    <a:pt x="1750" y="1299"/>
                  </a:lnTo>
                  <a:lnTo>
                    <a:pt x="1753" y="1299"/>
                  </a:lnTo>
                  <a:lnTo>
                    <a:pt x="1753" y="1297"/>
                  </a:lnTo>
                  <a:lnTo>
                    <a:pt x="1751" y="1288"/>
                  </a:lnTo>
                  <a:lnTo>
                    <a:pt x="1747" y="1273"/>
                  </a:lnTo>
                  <a:lnTo>
                    <a:pt x="1740" y="1246"/>
                  </a:lnTo>
                  <a:lnTo>
                    <a:pt x="1746" y="1245"/>
                  </a:lnTo>
                  <a:lnTo>
                    <a:pt x="1754" y="1244"/>
                  </a:lnTo>
                  <a:lnTo>
                    <a:pt x="1762" y="1242"/>
                  </a:lnTo>
                  <a:lnTo>
                    <a:pt x="1774" y="1241"/>
                  </a:lnTo>
                  <a:lnTo>
                    <a:pt x="1786" y="1238"/>
                  </a:lnTo>
                  <a:lnTo>
                    <a:pt x="1800" y="1235"/>
                  </a:lnTo>
                  <a:lnTo>
                    <a:pt x="1815" y="1232"/>
                  </a:lnTo>
                  <a:lnTo>
                    <a:pt x="1834" y="1228"/>
                  </a:lnTo>
                  <a:lnTo>
                    <a:pt x="1849" y="1225"/>
                  </a:lnTo>
                  <a:lnTo>
                    <a:pt x="1866" y="1223"/>
                  </a:lnTo>
                  <a:lnTo>
                    <a:pt x="1885" y="1218"/>
                  </a:lnTo>
                  <a:lnTo>
                    <a:pt x="1905" y="1216"/>
                  </a:lnTo>
                  <a:lnTo>
                    <a:pt x="1926" y="1213"/>
                  </a:lnTo>
                  <a:lnTo>
                    <a:pt x="1947" y="1210"/>
                  </a:lnTo>
                  <a:lnTo>
                    <a:pt x="1968" y="1209"/>
                  </a:lnTo>
                  <a:lnTo>
                    <a:pt x="1989" y="1206"/>
                  </a:lnTo>
                  <a:lnTo>
                    <a:pt x="2010" y="1203"/>
                  </a:lnTo>
                  <a:lnTo>
                    <a:pt x="2028" y="1202"/>
                  </a:lnTo>
                  <a:lnTo>
                    <a:pt x="2044" y="1200"/>
                  </a:lnTo>
                  <a:lnTo>
                    <a:pt x="2060" y="1199"/>
                  </a:lnTo>
                  <a:lnTo>
                    <a:pt x="2072" y="1197"/>
                  </a:lnTo>
                  <a:lnTo>
                    <a:pt x="2081" y="1196"/>
                  </a:lnTo>
                  <a:lnTo>
                    <a:pt x="2088" y="1196"/>
                  </a:lnTo>
                  <a:lnTo>
                    <a:pt x="2089" y="1196"/>
                  </a:lnTo>
                  <a:lnTo>
                    <a:pt x="2112" y="1218"/>
                  </a:lnTo>
                  <a:lnTo>
                    <a:pt x="2193" y="1221"/>
                  </a:lnTo>
                  <a:lnTo>
                    <a:pt x="2257" y="1206"/>
                  </a:lnTo>
                  <a:lnTo>
                    <a:pt x="2282" y="1181"/>
                  </a:lnTo>
                  <a:lnTo>
                    <a:pt x="2292" y="1182"/>
                  </a:lnTo>
                  <a:lnTo>
                    <a:pt x="2303" y="1183"/>
                  </a:lnTo>
                  <a:lnTo>
                    <a:pt x="2315" y="1186"/>
                  </a:lnTo>
                  <a:lnTo>
                    <a:pt x="2329" y="1190"/>
                  </a:lnTo>
                  <a:lnTo>
                    <a:pt x="2343" y="1195"/>
                  </a:lnTo>
                  <a:lnTo>
                    <a:pt x="2360" y="1199"/>
                  </a:lnTo>
                  <a:lnTo>
                    <a:pt x="2377" y="1204"/>
                  </a:lnTo>
                  <a:lnTo>
                    <a:pt x="2396" y="1211"/>
                  </a:lnTo>
                  <a:lnTo>
                    <a:pt x="2445" y="1231"/>
                  </a:lnTo>
                  <a:lnTo>
                    <a:pt x="2483" y="1249"/>
                  </a:lnTo>
                  <a:lnTo>
                    <a:pt x="2512" y="1266"/>
                  </a:lnTo>
                  <a:lnTo>
                    <a:pt x="2535" y="1283"/>
                  </a:lnTo>
                  <a:lnTo>
                    <a:pt x="2556" y="1297"/>
                  </a:lnTo>
                  <a:lnTo>
                    <a:pt x="2574" y="1308"/>
                  </a:lnTo>
                  <a:lnTo>
                    <a:pt x="2595" y="1316"/>
                  </a:lnTo>
                  <a:lnTo>
                    <a:pt x="2618" y="1322"/>
                  </a:lnTo>
                  <a:lnTo>
                    <a:pt x="2641" y="1323"/>
                  </a:lnTo>
                  <a:lnTo>
                    <a:pt x="2655" y="1322"/>
                  </a:lnTo>
                  <a:lnTo>
                    <a:pt x="2662" y="1316"/>
                  </a:lnTo>
                  <a:lnTo>
                    <a:pt x="2665" y="1308"/>
                  </a:lnTo>
                  <a:lnTo>
                    <a:pt x="2662" y="1297"/>
                  </a:lnTo>
                  <a:lnTo>
                    <a:pt x="2658" y="1284"/>
                  </a:lnTo>
                  <a:lnTo>
                    <a:pt x="2651" y="1269"/>
                  </a:lnTo>
                  <a:lnTo>
                    <a:pt x="2645" y="12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7" name="Freeform 517"/>
            <p:cNvSpPr>
              <a:spLocks/>
            </p:cNvSpPr>
            <p:nvPr/>
          </p:nvSpPr>
          <p:spPr bwMode="auto">
            <a:xfrm>
              <a:off x="4784" y="2043"/>
              <a:ext cx="287" cy="79"/>
            </a:xfrm>
            <a:custGeom>
              <a:avLst/>
              <a:gdLst>
                <a:gd name="T0" fmla="*/ 422 w 574"/>
                <a:gd name="T1" fmla="*/ 67 h 158"/>
                <a:gd name="T2" fmla="*/ 425 w 574"/>
                <a:gd name="T3" fmla="*/ 88 h 158"/>
                <a:gd name="T4" fmla="*/ 433 w 574"/>
                <a:gd name="T5" fmla="*/ 98 h 158"/>
                <a:gd name="T6" fmla="*/ 436 w 574"/>
                <a:gd name="T7" fmla="*/ 98 h 158"/>
                <a:gd name="T8" fmla="*/ 452 w 574"/>
                <a:gd name="T9" fmla="*/ 102 h 158"/>
                <a:gd name="T10" fmla="*/ 484 w 574"/>
                <a:gd name="T11" fmla="*/ 109 h 158"/>
                <a:gd name="T12" fmla="*/ 509 w 574"/>
                <a:gd name="T13" fmla="*/ 111 h 158"/>
                <a:gd name="T14" fmla="*/ 537 w 574"/>
                <a:gd name="T15" fmla="*/ 113 h 158"/>
                <a:gd name="T16" fmla="*/ 509 w 574"/>
                <a:gd name="T17" fmla="*/ 129 h 158"/>
                <a:gd name="T18" fmla="*/ 484 w 574"/>
                <a:gd name="T19" fmla="*/ 132 h 158"/>
                <a:gd name="T20" fmla="*/ 453 w 574"/>
                <a:gd name="T21" fmla="*/ 130 h 158"/>
                <a:gd name="T22" fmla="*/ 432 w 574"/>
                <a:gd name="T23" fmla="*/ 123 h 158"/>
                <a:gd name="T24" fmla="*/ 404 w 574"/>
                <a:gd name="T25" fmla="*/ 111 h 158"/>
                <a:gd name="T26" fmla="*/ 389 w 574"/>
                <a:gd name="T27" fmla="*/ 105 h 158"/>
                <a:gd name="T28" fmla="*/ 382 w 574"/>
                <a:gd name="T29" fmla="*/ 107 h 158"/>
                <a:gd name="T30" fmla="*/ 331 w 574"/>
                <a:gd name="T31" fmla="*/ 115 h 158"/>
                <a:gd name="T32" fmla="*/ 231 w 574"/>
                <a:gd name="T33" fmla="*/ 129 h 158"/>
                <a:gd name="T34" fmla="*/ 169 w 574"/>
                <a:gd name="T35" fmla="*/ 137 h 158"/>
                <a:gd name="T36" fmla="*/ 115 w 574"/>
                <a:gd name="T37" fmla="*/ 146 h 158"/>
                <a:gd name="T38" fmla="*/ 69 w 574"/>
                <a:gd name="T39" fmla="*/ 151 h 158"/>
                <a:gd name="T40" fmla="*/ 34 w 574"/>
                <a:gd name="T41" fmla="*/ 155 h 158"/>
                <a:gd name="T42" fmla="*/ 13 w 574"/>
                <a:gd name="T43" fmla="*/ 158 h 158"/>
                <a:gd name="T44" fmla="*/ 7 w 574"/>
                <a:gd name="T45" fmla="*/ 139 h 158"/>
                <a:gd name="T46" fmla="*/ 0 w 574"/>
                <a:gd name="T47" fmla="*/ 69 h 158"/>
                <a:gd name="T48" fmla="*/ 19 w 574"/>
                <a:gd name="T49" fmla="*/ 17 h 158"/>
                <a:gd name="T50" fmla="*/ 41 w 574"/>
                <a:gd name="T51" fmla="*/ 17 h 158"/>
                <a:gd name="T52" fmla="*/ 70 w 574"/>
                <a:gd name="T53" fmla="*/ 17 h 158"/>
                <a:gd name="T54" fmla="*/ 136 w 574"/>
                <a:gd name="T55" fmla="*/ 20 h 158"/>
                <a:gd name="T56" fmla="*/ 242 w 574"/>
                <a:gd name="T57" fmla="*/ 31 h 158"/>
                <a:gd name="T58" fmla="*/ 298 w 574"/>
                <a:gd name="T59" fmla="*/ 37 h 158"/>
                <a:gd name="T60" fmla="*/ 308 w 574"/>
                <a:gd name="T61" fmla="*/ 35 h 158"/>
                <a:gd name="T62" fmla="*/ 333 w 574"/>
                <a:gd name="T63" fmla="*/ 26 h 158"/>
                <a:gd name="T64" fmla="*/ 368 w 574"/>
                <a:gd name="T65" fmla="*/ 9 h 158"/>
                <a:gd name="T66" fmla="*/ 410 w 574"/>
                <a:gd name="T67" fmla="*/ 0 h 158"/>
                <a:gd name="T68" fmla="*/ 440 w 574"/>
                <a:gd name="T69" fmla="*/ 2 h 158"/>
                <a:gd name="T70" fmla="*/ 454 w 574"/>
                <a:gd name="T71" fmla="*/ 3 h 158"/>
                <a:gd name="T72" fmla="*/ 473 w 574"/>
                <a:gd name="T73" fmla="*/ 9 h 158"/>
                <a:gd name="T74" fmla="*/ 495 w 574"/>
                <a:gd name="T75" fmla="*/ 12 h 158"/>
                <a:gd name="T76" fmla="*/ 528 w 574"/>
                <a:gd name="T77" fmla="*/ 12 h 158"/>
                <a:gd name="T78" fmla="*/ 560 w 574"/>
                <a:gd name="T79" fmla="*/ 12 h 158"/>
                <a:gd name="T80" fmla="*/ 574 w 574"/>
                <a:gd name="T81" fmla="*/ 14 h 158"/>
                <a:gd name="T82" fmla="*/ 513 w 574"/>
                <a:gd name="T83" fmla="*/ 26 h 158"/>
                <a:gd name="T84" fmla="*/ 466 w 574"/>
                <a:gd name="T85" fmla="*/ 4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4" h="158">
                  <a:moveTo>
                    <a:pt x="440" y="56"/>
                  </a:moveTo>
                  <a:lnTo>
                    <a:pt x="428" y="62"/>
                  </a:lnTo>
                  <a:lnTo>
                    <a:pt x="422" y="67"/>
                  </a:lnTo>
                  <a:lnTo>
                    <a:pt x="419" y="74"/>
                  </a:lnTo>
                  <a:lnTo>
                    <a:pt x="421" y="81"/>
                  </a:lnTo>
                  <a:lnTo>
                    <a:pt x="425" y="88"/>
                  </a:lnTo>
                  <a:lnTo>
                    <a:pt x="429" y="94"/>
                  </a:lnTo>
                  <a:lnTo>
                    <a:pt x="432" y="97"/>
                  </a:lnTo>
                  <a:lnTo>
                    <a:pt x="433" y="98"/>
                  </a:lnTo>
                  <a:lnTo>
                    <a:pt x="433" y="98"/>
                  </a:lnTo>
                  <a:lnTo>
                    <a:pt x="433" y="98"/>
                  </a:lnTo>
                  <a:lnTo>
                    <a:pt x="436" y="98"/>
                  </a:lnTo>
                  <a:lnTo>
                    <a:pt x="439" y="100"/>
                  </a:lnTo>
                  <a:lnTo>
                    <a:pt x="443" y="101"/>
                  </a:lnTo>
                  <a:lnTo>
                    <a:pt x="452" y="102"/>
                  </a:lnTo>
                  <a:lnTo>
                    <a:pt x="461" y="105"/>
                  </a:lnTo>
                  <a:lnTo>
                    <a:pt x="475" y="108"/>
                  </a:lnTo>
                  <a:lnTo>
                    <a:pt x="484" y="109"/>
                  </a:lnTo>
                  <a:lnTo>
                    <a:pt x="492" y="111"/>
                  </a:lnTo>
                  <a:lnTo>
                    <a:pt x="500" y="111"/>
                  </a:lnTo>
                  <a:lnTo>
                    <a:pt x="509" y="111"/>
                  </a:lnTo>
                  <a:lnTo>
                    <a:pt x="517" y="112"/>
                  </a:lnTo>
                  <a:lnTo>
                    <a:pt x="527" y="112"/>
                  </a:lnTo>
                  <a:lnTo>
                    <a:pt x="537" y="113"/>
                  </a:lnTo>
                  <a:lnTo>
                    <a:pt x="549" y="115"/>
                  </a:lnTo>
                  <a:lnTo>
                    <a:pt x="512" y="129"/>
                  </a:lnTo>
                  <a:lnTo>
                    <a:pt x="509" y="129"/>
                  </a:lnTo>
                  <a:lnTo>
                    <a:pt x="503" y="130"/>
                  </a:lnTo>
                  <a:lnTo>
                    <a:pt x="495" y="130"/>
                  </a:lnTo>
                  <a:lnTo>
                    <a:pt x="484" y="132"/>
                  </a:lnTo>
                  <a:lnTo>
                    <a:pt x="473" y="132"/>
                  </a:lnTo>
                  <a:lnTo>
                    <a:pt x="463" y="132"/>
                  </a:lnTo>
                  <a:lnTo>
                    <a:pt x="453" y="130"/>
                  </a:lnTo>
                  <a:lnTo>
                    <a:pt x="446" y="129"/>
                  </a:lnTo>
                  <a:lnTo>
                    <a:pt x="440" y="126"/>
                  </a:lnTo>
                  <a:lnTo>
                    <a:pt x="432" y="123"/>
                  </a:lnTo>
                  <a:lnTo>
                    <a:pt x="422" y="119"/>
                  </a:lnTo>
                  <a:lnTo>
                    <a:pt x="412" y="115"/>
                  </a:lnTo>
                  <a:lnTo>
                    <a:pt x="404" y="111"/>
                  </a:lnTo>
                  <a:lnTo>
                    <a:pt x="396" y="108"/>
                  </a:lnTo>
                  <a:lnTo>
                    <a:pt x="390" y="107"/>
                  </a:lnTo>
                  <a:lnTo>
                    <a:pt x="389" y="105"/>
                  </a:lnTo>
                  <a:lnTo>
                    <a:pt x="389" y="105"/>
                  </a:lnTo>
                  <a:lnTo>
                    <a:pt x="386" y="107"/>
                  </a:lnTo>
                  <a:lnTo>
                    <a:pt x="382" y="107"/>
                  </a:lnTo>
                  <a:lnTo>
                    <a:pt x="372" y="109"/>
                  </a:lnTo>
                  <a:lnTo>
                    <a:pt x="355" y="112"/>
                  </a:lnTo>
                  <a:lnTo>
                    <a:pt x="331" y="115"/>
                  </a:lnTo>
                  <a:lnTo>
                    <a:pt x="297" y="120"/>
                  </a:lnTo>
                  <a:lnTo>
                    <a:pt x="252" y="126"/>
                  </a:lnTo>
                  <a:lnTo>
                    <a:pt x="231" y="129"/>
                  </a:lnTo>
                  <a:lnTo>
                    <a:pt x="210" y="132"/>
                  </a:lnTo>
                  <a:lnTo>
                    <a:pt x="189" y="134"/>
                  </a:lnTo>
                  <a:lnTo>
                    <a:pt x="169" y="137"/>
                  </a:lnTo>
                  <a:lnTo>
                    <a:pt x="150" y="140"/>
                  </a:lnTo>
                  <a:lnTo>
                    <a:pt x="132" y="143"/>
                  </a:lnTo>
                  <a:lnTo>
                    <a:pt x="115" y="146"/>
                  </a:lnTo>
                  <a:lnTo>
                    <a:pt x="98" y="147"/>
                  </a:lnTo>
                  <a:lnTo>
                    <a:pt x="83" y="150"/>
                  </a:lnTo>
                  <a:lnTo>
                    <a:pt x="69" y="151"/>
                  </a:lnTo>
                  <a:lnTo>
                    <a:pt x="56" y="153"/>
                  </a:lnTo>
                  <a:lnTo>
                    <a:pt x="45" y="154"/>
                  </a:lnTo>
                  <a:lnTo>
                    <a:pt x="34" y="155"/>
                  </a:lnTo>
                  <a:lnTo>
                    <a:pt x="26" y="157"/>
                  </a:lnTo>
                  <a:lnTo>
                    <a:pt x="19" y="158"/>
                  </a:lnTo>
                  <a:lnTo>
                    <a:pt x="13" y="158"/>
                  </a:lnTo>
                  <a:lnTo>
                    <a:pt x="12" y="151"/>
                  </a:lnTo>
                  <a:lnTo>
                    <a:pt x="10" y="146"/>
                  </a:lnTo>
                  <a:lnTo>
                    <a:pt x="7" y="139"/>
                  </a:lnTo>
                  <a:lnTo>
                    <a:pt x="6" y="133"/>
                  </a:lnTo>
                  <a:lnTo>
                    <a:pt x="0" y="100"/>
                  </a:lnTo>
                  <a:lnTo>
                    <a:pt x="0" y="69"/>
                  </a:lnTo>
                  <a:lnTo>
                    <a:pt x="6" y="41"/>
                  </a:lnTo>
                  <a:lnTo>
                    <a:pt x="13" y="17"/>
                  </a:lnTo>
                  <a:lnTo>
                    <a:pt x="19" y="17"/>
                  </a:lnTo>
                  <a:lnTo>
                    <a:pt x="24" y="17"/>
                  </a:lnTo>
                  <a:lnTo>
                    <a:pt x="33" y="17"/>
                  </a:lnTo>
                  <a:lnTo>
                    <a:pt x="41" y="17"/>
                  </a:lnTo>
                  <a:lnTo>
                    <a:pt x="49" y="17"/>
                  </a:lnTo>
                  <a:lnTo>
                    <a:pt x="59" y="17"/>
                  </a:lnTo>
                  <a:lnTo>
                    <a:pt x="70" y="17"/>
                  </a:lnTo>
                  <a:lnTo>
                    <a:pt x="81" y="17"/>
                  </a:lnTo>
                  <a:lnTo>
                    <a:pt x="104" y="19"/>
                  </a:lnTo>
                  <a:lnTo>
                    <a:pt x="136" y="20"/>
                  </a:lnTo>
                  <a:lnTo>
                    <a:pt x="171" y="23"/>
                  </a:lnTo>
                  <a:lnTo>
                    <a:pt x="207" y="27"/>
                  </a:lnTo>
                  <a:lnTo>
                    <a:pt x="242" y="31"/>
                  </a:lnTo>
                  <a:lnTo>
                    <a:pt x="271" y="34"/>
                  </a:lnTo>
                  <a:lnTo>
                    <a:pt x="291" y="35"/>
                  </a:lnTo>
                  <a:lnTo>
                    <a:pt x="298" y="37"/>
                  </a:lnTo>
                  <a:lnTo>
                    <a:pt x="299" y="37"/>
                  </a:lnTo>
                  <a:lnTo>
                    <a:pt x="302" y="35"/>
                  </a:lnTo>
                  <a:lnTo>
                    <a:pt x="308" y="35"/>
                  </a:lnTo>
                  <a:lnTo>
                    <a:pt x="315" y="33"/>
                  </a:lnTo>
                  <a:lnTo>
                    <a:pt x="323" y="30"/>
                  </a:lnTo>
                  <a:lnTo>
                    <a:pt x="333" y="26"/>
                  </a:lnTo>
                  <a:lnTo>
                    <a:pt x="344" y="21"/>
                  </a:lnTo>
                  <a:lnTo>
                    <a:pt x="355" y="14"/>
                  </a:lnTo>
                  <a:lnTo>
                    <a:pt x="368" y="9"/>
                  </a:lnTo>
                  <a:lnTo>
                    <a:pt x="382" y="5"/>
                  </a:lnTo>
                  <a:lnTo>
                    <a:pt x="396" y="2"/>
                  </a:lnTo>
                  <a:lnTo>
                    <a:pt x="410" y="0"/>
                  </a:lnTo>
                  <a:lnTo>
                    <a:pt x="422" y="0"/>
                  </a:lnTo>
                  <a:lnTo>
                    <a:pt x="432" y="0"/>
                  </a:lnTo>
                  <a:lnTo>
                    <a:pt x="440" y="2"/>
                  </a:lnTo>
                  <a:lnTo>
                    <a:pt x="446" y="2"/>
                  </a:lnTo>
                  <a:lnTo>
                    <a:pt x="450" y="2"/>
                  </a:lnTo>
                  <a:lnTo>
                    <a:pt x="454" y="3"/>
                  </a:lnTo>
                  <a:lnTo>
                    <a:pt x="460" y="5"/>
                  </a:lnTo>
                  <a:lnTo>
                    <a:pt x="466" y="6"/>
                  </a:lnTo>
                  <a:lnTo>
                    <a:pt x="473" y="9"/>
                  </a:lnTo>
                  <a:lnTo>
                    <a:pt x="479" y="10"/>
                  </a:lnTo>
                  <a:lnTo>
                    <a:pt x="486" y="12"/>
                  </a:lnTo>
                  <a:lnTo>
                    <a:pt x="495" y="12"/>
                  </a:lnTo>
                  <a:lnTo>
                    <a:pt x="505" y="12"/>
                  </a:lnTo>
                  <a:lnTo>
                    <a:pt x="516" y="12"/>
                  </a:lnTo>
                  <a:lnTo>
                    <a:pt x="528" y="12"/>
                  </a:lnTo>
                  <a:lnTo>
                    <a:pt x="541" y="12"/>
                  </a:lnTo>
                  <a:lnTo>
                    <a:pt x="551" y="12"/>
                  </a:lnTo>
                  <a:lnTo>
                    <a:pt x="560" y="12"/>
                  </a:lnTo>
                  <a:lnTo>
                    <a:pt x="566" y="12"/>
                  </a:lnTo>
                  <a:lnTo>
                    <a:pt x="569" y="12"/>
                  </a:lnTo>
                  <a:lnTo>
                    <a:pt x="574" y="14"/>
                  </a:lnTo>
                  <a:lnTo>
                    <a:pt x="552" y="16"/>
                  </a:lnTo>
                  <a:lnTo>
                    <a:pt x="533" y="20"/>
                  </a:lnTo>
                  <a:lnTo>
                    <a:pt x="513" y="26"/>
                  </a:lnTo>
                  <a:lnTo>
                    <a:pt x="496" y="33"/>
                  </a:lnTo>
                  <a:lnTo>
                    <a:pt x="479" y="39"/>
                  </a:lnTo>
                  <a:lnTo>
                    <a:pt x="466" y="45"/>
                  </a:lnTo>
                  <a:lnTo>
                    <a:pt x="453" y="52"/>
                  </a:lnTo>
                  <a:lnTo>
                    <a:pt x="440" y="5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8" name="Freeform 518"/>
            <p:cNvSpPr>
              <a:spLocks/>
            </p:cNvSpPr>
            <p:nvPr/>
          </p:nvSpPr>
          <p:spPr bwMode="auto">
            <a:xfrm>
              <a:off x="4559" y="1859"/>
              <a:ext cx="3" cy="2"/>
            </a:xfrm>
            <a:custGeom>
              <a:avLst/>
              <a:gdLst>
                <a:gd name="T0" fmla="*/ 0 w 7"/>
                <a:gd name="T1" fmla="*/ 3 h 3"/>
                <a:gd name="T2" fmla="*/ 7 w 7"/>
                <a:gd name="T3" fmla="*/ 2 h 3"/>
                <a:gd name="T4" fmla="*/ 5 w 7"/>
                <a:gd name="T5" fmla="*/ 2 h 3"/>
                <a:gd name="T6" fmla="*/ 4 w 7"/>
                <a:gd name="T7" fmla="*/ 0 h 3"/>
                <a:gd name="T8" fmla="*/ 1 w 7"/>
                <a:gd name="T9" fmla="*/ 2 h 3"/>
                <a:gd name="T10" fmla="*/ 0 w 7"/>
                <a:gd name="T11" fmla="*/ 3 h 3"/>
              </a:gdLst>
              <a:ahLst/>
              <a:cxnLst>
                <a:cxn ang="0">
                  <a:pos x="T0" y="T1"/>
                </a:cxn>
                <a:cxn ang="0">
                  <a:pos x="T2" y="T3"/>
                </a:cxn>
                <a:cxn ang="0">
                  <a:pos x="T4" y="T5"/>
                </a:cxn>
                <a:cxn ang="0">
                  <a:pos x="T6" y="T7"/>
                </a:cxn>
                <a:cxn ang="0">
                  <a:pos x="T8" y="T9"/>
                </a:cxn>
                <a:cxn ang="0">
                  <a:pos x="T10" y="T11"/>
                </a:cxn>
              </a:cxnLst>
              <a:rect l="0" t="0" r="r" b="b"/>
              <a:pathLst>
                <a:path w="7" h="3">
                  <a:moveTo>
                    <a:pt x="0" y="3"/>
                  </a:moveTo>
                  <a:lnTo>
                    <a:pt x="7" y="2"/>
                  </a:lnTo>
                  <a:lnTo>
                    <a:pt x="5" y="2"/>
                  </a:lnTo>
                  <a:lnTo>
                    <a:pt x="4" y="0"/>
                  </a:lnTo>
                  <a:lnTo>
                    <a:pt x="1" y="2"/>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39" name="Freeform 519"/>
            <p:cNvSpPr>
              <a:spLocks/>
            </p:cNvSpPr>
            <p:nvPr/>
          </p:nvSpPr>
          <p:spPr bwMode="auto">
            <a:xfrm>
              <a:off x="4449" y="2322"/>
              <a:ext cx="1" cy="1"/>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0"/>
                  </a:lnTo>
                  <a:lnTo>
                    <a:pt x="1" y="0"/>
                  </a:lnTo>
                  <a:lnTo>
                    <a:pt x="0" y="1"/>
                  </a:lnTo>
                  <a:lnTo>
                    <a:pt x="0" y="1"/>
                  </a:lnTo>
                  <a:lnTo>
                    <a:pt x="0" y="0"/>
                  </a:lnTo>
                  <a:lnTo>
                    <a:pt x="1" y="0"/>
                  </a:lnTo>
                  <a:lnTo>
                    <a:pt x="1" y="0"/>
                  </a:lnTo>
                  <a:lnTo>
                    <a:pt x="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0" name="Freeform 520"/>
            <p:cNvSpPr>
              <a:spLocks/>
            </p:cNvSpPr>
            <p:nvPr/>
          </p:nvSpPr>
          <p:spPr bwMode="auto">
            <a:xfrm>
              <a:off x="4449" y="2323"/>
              <a:ext cx="1" cy="1"/>
            </a:xfrm>
            <a:custGeom>
              <a:avLst/>
              <a:gdLst>
                <a:gd name="T0" fmla="*/ 2 w 2"/>
                <a:gd name="T1" fmla="*/ 0 h 2"/>
                <a:gd name="T2" fmla="*/ 2 w 2"/>
                <a:gd name="T3" fmla="*/ 0 h 2"/>
                <a:gd name="T4" fmla="*/ 2 w 2"/>
                <a:gd name="T5" fmla="*/ 0 h 2"/>
                <a:gd name="T6" fmla="*/ 2 w 2"/>
                <a:gd name="T7" fmla="*/ 0 h 2"/>
                <a:gd name="T8" fmla="*/ 0 w 2"/>
                <a:gd name="T9" fmla="*/ 2 h 2"/>
                <a:gd name="T10" fmla="*/ 2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2" y="0"/>
                  </a:lnTo>
                  <a:lnTo>
                    <a:pt x="0" y="2"/>
                  </a:lnTo>
                  <a:lnTo>
                    <a:pt x="2" y="0"/>
                  </a:lnTo>
                  <a:lnTo>
                    <a:pt x="2" y="0"/>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1" name="Freeform 521"/>
            <p:cNvSpPr>
              <a:spLocks/>
            </p:cNvSpPr>
            <p:nvPr/>
          </p:nvSpPr>
          <p:spPr bwMode="auto">
            <a:xfrm>
              <a:off x="4455" y="1898"/>
              <a:ext cx="111" cy="78"/>
            </a:xfrm>
            <a:custGeom>
              <a:avLst/>
              <a:gdLst>
                <a:gd name="T0" fmla="*/ 222 w 222"/>
                <a:gd name="T1" fmla="*/ 151 h 155"/>
                <a:gd name="T2" fmla="*/ 219 w 222"/>
                <a:gd name="T3" fmla="*/ 151 h 155"/>
                <a:gd name="T4" fmla="*/ 209 w 222"/>
                <a:gd name="T5" fmla="*/ 153 h 155"/>
                <a:gd name="T6" fmla="*/ 188 w 222"/>
                <a:gd name="T7" fmla="*/ 154 h 155"/>
                <a:gd name="T8" fmla="*/ 158 w 222"/>
                <a:gd name="T9" fmla="*/ 155 h 155"/>
                <a:gd name="T10" fmla="*/ 127 w 222"/>
                <a:gd name="T11" fmla="*/ 154 h 155"/>
                <a:gd name="T12" fmla="*/ 95 w 222"/>
                <a:gd name="T13" fmla="*/ 151 h 155"/>
                <a:gd name="T14" fmla="*/ 65 w 222"/>
                <a:gd name="T15" fmla="*/ 147 h 155"/>
                <a:gd name="T16" fmla="*/ 113 w 222"/>
                <a:gd name="T17" fmla="*/ 97 h 155"/>
                <a:gd name="T18" fmla="*/ 79 w 222"/>
                <a:gd name="T19" fmla="*/ 45 h 155"/>
                <a:gd name="T20" fmla="*/ 74 w 222"/>
                <a:gd name="T21" fmla="*/ 53 h 155"/>
                <a:gd name="T22" fmla="*/ 57 w 222"/>
                <a:gd name="T23" fmla="*/ 74 h 155"/>
                <a:gd name="T24" fmla="*/ 37 w 222"/>
                <a:gd name="T25" fmla="*/ 101 h 155"/>
                <a:gd name="T26" fmla="*/ 18 w 222"/>
                <a:gd name="T27" fmla="*/ 129 h 155"/>
                <a:gd name="T28" fmla="*/ 8 w 222"/>
                <a:gd name="T29" fmla="*/ 87 h 155"/>
                <a:gd name="T30" fmla="*/ 0 w 222"/>
                <a:gd name="T31" fmla="*/ 53 h 155"/>
                <a:gd name="T32" fmla="*/ 5 w 222"/>
                <a:gd name="T33" fmla="*/ 52 h 155"/>
                <a:gd name="T34" fmla="*/ 14 w 222"/>
                <a:gd name="T35" fmla="*/ 42 h 155"/>
                <a:gd name="T36" fmla="*/ 29 w 222"/>
                <a:gd name="T37" fmla="*/ 30 h 155"/>
                <a:gd name="T38" fmla="*/ 47 w 222"/>
                <a:gd name="T39" fmla="*/ 19 h 155"/>
                <a:gd name="T40" fmla="*/ 63 w 222"/>
                <a:gd name="T41" fmla="*/ 13 h 155"/>
                <a:gd name="T42" fmla="*/ 74 w 222"/>
                <a:gd name="T43" fmla="*/ 10 h 155"/>
                <a:gd name="T44" fmla="*/ 84 w 222"/>
                <a:gd name="T45" fmla="*/ 7 h 155"/>
                <a:gd name="T46" fmla="*/ 93 w 222"/>
                <a:gd name="T47" fmla="*/ 9 h 155"/>
                <a:gd name="T48" fmla="*/ 106 w 222"/>
                <a:gd name="T49" fmla="*/ 13 h 155"/>
                <a:gd name="T50" fmla="*/ 127 w 222"/>
                <a:gd name="T51" fmla="*/ 23 h 155"/>
                <a:gd name="T52" fmla="*/ 151 w 222"/>
                <a:gd name="T53" fmla="*/ 31 h 155"/>
                <a:gd name="T54" fmla="*/ 173 w 222"/>
                <a:gd name="T55" fmla="*/ 37 h 155"/>
                <a:gd name="T56" fmla="*/ 198 w 222"/>
                <a:gd name="T57" fmla="*/ 30 h 155"/>
                <a:gd name="T58" fmla="*/ 201 w 222"/>
                <a:gd name="T59" fmla="*/ 14 h 155"/>
                <a:gd name="T60" fmla="*/ 206 w 222"/>
                <a:gd name="T61" fmla="*/ 5 h 155"/>
                <a:gd name="T62" fmla="*/ 211 w 222"/>
                <a:gd name="T63" fmla="*/ 2 h 155"/>
                <a:gd name="T64" fmla="*/ 211 w 222"/>
                <a:gd name="T65" fmla="*/ 16 h 155"/>
                <a:gd name="T66" fmla="*/ 209 w 222"/>
                <a:gd name="T67" fmla="*/ 56 h 155"/>
                <a:gd name="T68" fmla="*/ 209 w 222"/>
                <a:gd name="T69" fmla="*/ 108 h 155"/>
                <a:gd name="T70" fmla="*/ 219 w 222"/>
                <a:gd name="T71" fmla="*/ 14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55">
                  <a:moveTo>
                    <a:pt x="222" y="151"/>
                  </a:moveTo>
                  <a:lnTo>
                    <a:pt x="222" y="151"/>
                  </a:lnTo>
                  <a:lnTo>
                    <a:pt x="220" y="151"/>
                  </a:lnTo>
                  <a:lnTo>
                    <a:pt x="219" y="151"/>
                  </a:lnTo>
                  <a:lnTo>
                    <a:pt x="215" y="153"/>
                  </a:lnTo>
                  <a:lnTo>
                    <a:pt x="209" y="153"/>
                  </a:lnTo>
                  <a:lnTo>
                    <a:pt x="199" y="154"/>
                  </a:lnTo>
                  <a:lnTo>
                    <a:pt x="188" y="154"/>
                  </a:lnTo>
                  <a:lnTo>
                    <a:pt x="172" y="155"/>
                  </a:lnTo>
                  <a:lnTo>
                    <a:pt x="158" y="155"/>
                  </a:lnTo>
                  <a:lnTo>
                    <a:pt x="142" y="155"/>
                  </a:lnTo>
                  <a:lnTo>
                    <a:pt x="127" y="154"/>
                  </a:lnTo>
                  <a:lnTo>
                    <a:pt x="110" y="153"/>
                  </a:lnTo>
                  <a:lnTo>
                    <a:pt x="95" y="151"/>
                  </a:lnTo>
                  <a:lnTo>
                    <a:pt x="79" y="148"/>
                  </a:lnTo>
                  <a:lnTo>
                    <a:pt x="65" y="147"/>
                  </a:lnTo>
                  <a:lnTo>
                    <a:pt x="53" y="146"/>
                  </a:lnTo>
                  <a:lnTo>
                    <a:pt x="113" y="97"/>
                  </a:lnTo>
                  <a:lnTo>
                    <a:pt x="64" y="107"/>
                  </a:lnTo>
                  <a:lnTo>
                    <a:pt x="79" y="45"/>
                  </a:lnTo>
                  <a:lnTo>
                    <a:pt x="78" y="48"/>
                  </a:lnTo>
                  <a:lnTo>
                    <a:pt x="74" y="53"/>
                  </a:lnTo>
                  <a:lnTo>
                    <a:pt x="67" y="63"/>
                  </a:lnTo>
                  <a:lnTo>
                    <a:pt x="57" y="74"/>
                  </a:lnTo>
                  <a:lnTo>
                    <a:pt x="47" y="87"/>
                  </a:lnTo>
                  <a:lnTo>
                    <a:pt x="37" y="101"/>
                  </a:lnTo>
                  <a:lnTo>
                    <a:pt x="28" y="116"/>
                  </a:lnTo>
                  <a:lnTo>
                    <a:pt x="18" y="129"/>
                  </a:lnTo>
                  <a:lnTo>
                    <a:pt x="12" y="108"/>
                  </a:lnTo>
                  <a:lnTo>
                    <a:pt x="8" y="87"/>
                  </a:lnTo>
                  <a:lnTo>
                    <a:pt x="4" y="69"/>
                  </a:lnTo>
                  <a:lnTo>
                    <a:pt x="0" y="53"/>
                  </a:lnTo>
                  <a:lnTo>
                    <a:pt x="4" y="53"/>
                  </a:lnTo>
                  <a:lnTo>
                    <a:pt x="5" y="52"/>
                  </a:lnTo>
                  <a:lnTo>
                    <a:pt x="10" y="48"/>
                  </a:lnTo>
                  <a:lnTo>
                    <a:pt x="14" y="42"/>
                  </a:lnTo>
                  <a:lnTo>
                    <a:pt x="22" y="37"/>
                  </a:lnTo>
                  <a:lnTo>
                    <a:pt x="29" y="30"/>
                  </a:lnTo>
                  <a:lnTo>
                    <a:pt x="37" y="23"/>
                  </a:lnTo>
                  <a:lnTo>
                    <a:pt x="47" y="19"/>
                  </a:lnTo>
                  <a:lnTo>
                    <a:pt x="56" y="16"/>
                  </a:lnTo>
                  <a:lnTo>
                    <a:pt x="63" y="13"/>
                  </a:lnTo>
                  <a:lnTo>
                    <a:pt x="68" y="12"/>
                  </a:lnTo>
                  <a:lnTo>
                    <a:pt x="74" y="10"/>
                  </a:lnTo>
                  <a:lnTo>
                    <a:pt x="79" y="9"/>
                  </a:lnTo>
                  <a:lnTo>
                    <a:pt x="84" y="7"/>
                  </a:lnTo>
                  <a:lnTo>
                    <a:pt x="88" y="7"/>
                  </a:lnTo>
                  <a:lnTo>
                    <a:pt x="93" y="9"/>
                  </a:lnTo>
                  <a:lnTo>
                    <a:pt x="99" y="10"/>
                  </a:lnTo>
                  <a:lnTo>
                    <a:pt x="106" y="13"/>
                  </a:lnTo>
                  <a:lnTo>
                    <a:pt x="116" y="17"/>
                  </a:lnTo>
                  <a:lnTo>
                    <a:pt x="127" y="23"/>
                  </a:lnTo>
                  <a:lnTo>
                    <a:pt x="138" y="27"/>
                  </a:lnTo>
                  <a:lnTo>
                    <a:pt x="151" y="31"/>
                  </a:lnTo>
                  <a:lnTo>
                    <a:pt x="162" y="35"/>
                  </a:lnTo>
                  <a:lnTo>
                    <a:pt x="173" y="37"/>
                  </a:lnTo>
                  <a:lnTo>
                    <a:pt x="184" y="35"/>
                  </a:lnTo>
                  <a:lnTo>
                    <a:pt x="198" y="30"/>
                  </a:lnTo>
                  <a:lnTo>
                    <a:pt x="201" y="23"/>
                  </a:lnTo>
                  <a:lnTo>
                    <a:pt x="201" y="14"/>
                  </a:lnTo>
                  <a:lnTo>
                    <a:pt x="205" y="6"/>
                  </a:lnTo>
                  <a:lnTo>
                    <a:pt x="206" y="5"/>
                  </a:lnTo>
                  <a:lnTo>
                    <a:pt x="208" y="3"/>
                  </a:lnTo>
                  <a:lnTo>
                    <a:pt x="211" y="2"/>
                  </a:lnTo>
                  <a:lnTo>
                    <a:pt x="212" y="0"/>
                  </a:lnTo>
                  <a:lnTo>
                    <a:pt x="211" y="16"/>
                  </a:lnTo>
                  <a:lnTo>
                    <a:pt x="211" y="35"/>
                  </a:lnTo>
                  <a:lnTo>
                    <a:pt x="209" y="56"/>
                  </a:lnTo>
                  <a:lnTo>
                    <a:pt x="208" y="79"/>
                  </a:lnTo>
                  <a:lnTo>
                    <a:pt x="209" y="108"/>
                  </a:lnTo>
                  <a:lnTo>
                    <a:pt x="213" y="132"/>
                  </a:lnTo>
                  <a:lnTo>
                    <a:pt x="219" y="146"/>
                  </a:lnTo>
                  <a:lnTo>
                    <a:pt x="222" y="15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2" name="Freeform 522"/>
            <p:cNvSpPr>
              <a:spLocks/>
            </p:cNvSpPr>
            <p:nvPr/>
          </p:nvSpPr>
          <p:spPr bwMode="auto">
            <a:xfrm>
              <a:off x="4465" y="1743"/>
              <a:ext cx="196" cy="160"/>
            </a:xfrm>
            <a:custGeom>
              <a:avLst/>
              <a:gdLst>
                <a:gd name="T0" fmla="*/ 343 w 391"/>
                <a:gd name="T1" fmla="*/ 91 h 320"/>
                <a:gd name="T2" fmla="*/ 321 w 391"/>
                <a:gd name="T3" fmla="*/ 105 h 320"/>
                <a:gd name="T4" fmla="*/ 311 w 391"/>
                <a:gd name="T5" fmla="*/ 104 h 320"/>
                <a:gd name="T6" fmla="*/ 303 w 391"/>
                <a:gd name="T7" fmla="*/ 94 h 320"/>
                <a:gd name="T8" fmla="*/ 290 w 391"/>
                <a:gd name="T9" fmla="*/ 88 h 320"/>
                <a:gd name="T10" fmla="*/ 273 w 391"/>
                <a:gd name="T11" fmla="*/ 84 h 320"/>
                <a:gd name="T12" fmla="*/ 258 w 391"/>
                <a:gd name="T13" fmla="*/ 81 h 320"/>
                <a:gd name="T14" fmla="*/ 247 w 391"/>
                <a:gd name="T15" fmla="*/ 80 h 320"/>
                <a:gd name="T16" fmla="*/ 222 w 391"/>
                <a:gd name="T17" fmla="*/ 97 h 320"/>
                <a:gd name="T18" fmla="*/ 306 w 391"/>
                <a:gd name="T19" fmla="*/ 114 h 320"/>
                <a:gd name="T20" fmla="*/ 311 w 391"/>
                <a:gd name="T21" fmla="*/ 139 h 320"/>
                <a:gd name="T22" fmla="*/ 314 w 391"/>
                <a:gd name="T23" fmla="*/ 193 h 320"/>
                <a:gd name="T24" fmla="*/ 311 w 391"/>
                <a:gd name="T25" fmla="*/ 215 h 320"/>
                <a:gd name="T26" fmla="*/ 299 w 391"/>
                <a:gd name="T27" fmla="*/ 222 h 320"/>
                <a:gd name="T28" fmla="*/ 283 w 391"/>
                <a:gd name="T29" fmla="*/ 222 h 320"/>
                <a:gd name="T30" fmla="*/ 261 w 391"/>
                <a:gd name="T31" fmla="*/ 215 h 320"/>
                <a:gd name="T32" fmla="*/ 251 w 391"/>
                <a:gd name="T33" fmla="*/ 220 h 320"/>
                <a:gd name="T34" fmla="*/ 257 w 391"/>
                <a:gd name="T35" fmla="*/ 234 h 320"/>
                <a:gd name="T36" fmla="*/ 252 w 391"/>
                <a:gd name="T37" fmla="*/ 257 h 320"/>
                <a:gd name="T38" fmla="*/ 243 w 391"/>
                <a:gd name="T39" fmla="*/ 264 h 320"/>
                <a:gd name="T40" fmla="*/ 227 w 391"/>
                <a:gd name="T41" fmla="*/ 263 h 320"/>
                <a:gd name="T42" fmla="*/ 209 w 391"/>
                <a:gd name="T43" fmla="*/ 257 h 320"/>
                <a:gd name="T44" fmla="*/ 194 w 391"/>
                <a:gd name="T45" fmla="*/ 249 h 320"/>
                <a:gd name="T46" fmla="*/ 188 w 391"/>
                <a:gd name="T47" fmla="*/ 241 h 320"/>
                <a:gd name="T48" fmla="*/ 187 w 391"/>
                <a:gd name="T49" fmla="*/ 236 h 320"/>
                <a:gd name="T50" fmla="*/ 157 w 391"/>
                <a:gd name="T51" fmla="*/ 242 h 320"/>
                <a:gd name="T52" fmla="*/ 183 w 391"/>
                <a:gd name="T53" fmla="*/ 249 h 320"/>
                <a:gd name="T54" fmla="*/ 198 w 391"/>
                <a:gd name="T55" fmla="*/ 267 h 320"/>
                <a:gd name="T56" fmla="*/ 212 w 391"/>
                <a:gd name="T57" fmla="*/ 281 h 320"/>
                <a:gd name="T58" fmla="*/ 206 w 391"/>
                <a:gd name="T59" fmla="*/ 289 h 320"/>
                <a:gd name="T60" fmla="*/ 187 w 391"/>
                <a:gd name="T61" fmla="*/ 291 h 320"/>
                <a:gd name="T62" fmla="*/ 173 w 391"/>
                <a:gd name="T63" fmla="*/ 289 h 320"/>
                <a:gd name="T64" fmla="*/ 160 w 391"/>
                <a:gd name="T65" fmla="*/ 309 h 320"/>
                <a:gd name="T66" fmla="*/ 155 w 391"/>
                <a:gd name="T67" fmla="*/ 320 h 320"/>
                <a:gd name="T68" fmla="*/ 124 w 391"/>
                <a:gd name="T69" fmla="*/ 317 h 320"/>
                <a:gd name="T70" fmla="*/ 95 w 391"/>
                <a:gd name="T71" fmla="*/ 306 h 320"/>
                <a:gd name="T72" fmla="*/ 67 w 391"/>
                <a:gd name="T73" fmla="*/ 292 h 320"/>
                <a:gd name="T74" fmla="*/ 49 w 391"/>
                <a:gd name="T75" fmla="*/ 281 h 320"/>
                <a:gd name="T76" fmla="*/ 58 w 391"/>
                <a:gd name="T77" fmla="*/ 306 h 320"/>
                <a:gd name="T78" fmla="*/ 53 w 391"/>
                <a:gd name="T79" fmla="*/ 306 h 320"/>
                <a:gd name="T80" fmla="*/ 39 w 391"/>
                <a:gd name="T81" fmla="*/ 308 h 320"/>
                <a:gd name="T82" fmla="*/ 21 w 391"/>
                <a:gd name="T83" fmla="*/ 310 h 320"/>
                <a:gd name="T84" fmla="*/ 5 w 391"/>
                <a:gd name="T85" fmla="*/ 316 h 320"/>
                <a:gd name="T86" fmla="*/ 2 w 391"/>
                <a:gd name="T87" fmla="*/ 317 h 320"/>
                <a:gd name="T88" fmla="*/ 0 w 391"/>
                <a:gd name="T89" fmla="*/ 319 h 320"/>
                <a:gd name="T90" fmla="*/ 33 w 391"/>
                <a:gd name="T91" fmla="*/ 276 h 320"/>
                <a:gd name="T92" fmla="*/ 64 w 391"/>
                <a:gd name="T93" fmla="*/ 229 h 320"/>
                <a:gd name="T94" fmla="*/ 88 w 391"/>
                <a:gd name="T95" fmla="*/ 186 h 320"/>
                <a:gd name="T96" fmla="*/ 104 w 391"/>
                <a:gd name="T97" fmla="*/ 154 h 320"/>
                <a:gd name="T98" fmla="*/ 155 w 391"/>
                <a:gd name="T99" fmla="*/ 130 h 320"/>
                <a:gd name="T100" fmla="*/ 181 w 391"/>
                <a:gd name="T101" fmla="*/ 100 h 320"/>
                <a:gd name="T102" fmla="*/ 192 w 391"/>
                <a:gd name="T103" fmla="*/ 74 h 320"/>
                <a:gd name="T104" fmla="*/ 194 w 391"/>
                <a:gd name="T105" fmla="*/ 63 h 320"/>
                <a:gd name="T106" fmla="*/ 197 w 391"/>
                <a:gd name="T107" fmla="*/ 63 h 320"/>
                <a:gd name="T108" fmla="*/ 209 w 391"/>
                <a:gd name="T109" fmla="*/ 60 h 320"/>
                <a:gd name="T110" fmla="*/ 236 w 391"/>
                <a:gd name="T111" fmla="*/ 55 h 320"/>
                <a:gd name="T112" fmla="*/ 283 w 391"/>
                <a:gd name="T113" fmla="*/ 44 h 320"/>
                <a:gd name="T114" fmla="*/ 329 w 391"/>
                <a:gd name="T115" fmla="*/ 30 h 320"/>
                <a:gd name="T116" fmla="*/ 354 w 391"/>
                <a:gd name="T117" fmla="*/ 19 h 320"/>
                <a:gd name="T118" fmla="*/ 366 w 391"/>
                <a:gd name="T119" fmla="*/ 10 h 320"/>
                <a:gd name="T120" fmla="*/ 367 w 391"/>
                <a:gd name="T121" fmla="*/ 7 h 320"/>
                <a:gd name="T122" fmla="*/ 382 w 391"/>
                <a:gd name="T123" fmla="*/ 21 h 320"/>
                <a:gd name="T124" fmla="*/ 361 w 391"/>
                <a:gd name="T125" fmla="*/ 6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20">
                  <a:moveTo>
                    <a:pt x="353" y="83"/>
                  </a:moveTo>
                  <a:lnTo>
                    <a:pt x="343" y="91"/>
                  </a:lnTo>
                  <a:lnTo>
                    <a:pt x="332" y="98"/>
                  </a:lnTo>
                  <a:lnTo>
                    <a:pt x="321" y="105"/>
                  </a:lnTo>
                  <a:lnTo>
                    <a:pt x="312" y="109"/>
                  </a:lnTo>
                  <a:lnTo>
                    <a:pt x="311" y="104"/>
                  </a:lnTo>
                  <a:lnTo>
                    <a:pt x="307" y="98"/>
                  </a:lnTo>
                  <a:lnTo>
                    <a:pt x="303" y="94"/>
                  </a:lnTo>
                  <a:lnTo>
                    <a:pt x="297" y="90"/>
                  </a:lnTo>
                  <a:lnTo>
                    <a:pt x="290" y="88"/>
                  </a:lnTo>
                  <a:lnTo>
                    <a:pt x="283" y="86"/>
                  </a:lnTo>
                  <a:lnTo>
                    <a:pt x="273" y="84"/>
                  </a:lnTo>
                  <a:lnTo>
                    <a:pt x="265" y="83"/>
                  </a:lnTo>
                  <a:lnTo>
                    <a:pt x="258" y="81"/>
                  </a:lnTo>
                  <a:lnTo>
                    <a:pt x="251" y="81"/>
                  </a:lnTo>
                  <a:lnTo>
                    <a:pt x="247" y="80"/>
                  </a:lnTo>
                  <a:lnTo>
                    <a:pt x="245" y="80"/>
                  </a:lnTo>
                  <a:lnTo>
                    <a:pt x="222" y="97"/>
                  </a:lnTo>
                  <a:lnTo>
                    <a:pt x="272" y="98"/>
                  </a:lnTo>
                  <a:lnTo>
                    <a:pt x="306" y="114"/>
                  </a:lnTo>
                  <a:lnTo>
                    <a:pt x="310" y="118"/>
                  </a:lnTo>
                  <a:lnTo>
                    <a:pt x="311" y="139"/>
                  </a:lnTo>
                  <a:lnTo>
                    <a:pt x="312" y="167"/>
                  </a:lnTo>
                  <a:lnTo>
                    <a:pt x="314" y="193"/>
                  </a:lnTo>
                  <a:lnTo>
                    <a:pt x="314" y="208"/>
                  </a:lnTo>
                  <a:lnTo>
                    <a:pt x="311" y="215"/>
                  </a:lnTo>
                  <a:lnTo>
                    <a:pt x="306" y="220"/>
                  </a:lnTo>
                  <a:lnTo>
                    <a:pt x="299" y="222"/>
                  </a:lnTo>
                  <a:lnTo>
                    <a:pt x="292" y="224"/>
                  </a:lnTo>
                  <a:lnTo>
                    <a:pt x="283" y="222"/>
                  </a:lnTo>
                  <a:lnTo>
                    <a:pt x="271" y="218"/>
                  </a:lnTo>
                  <a:lnTo>
                    <a:pt x="261" y="215"/>
                  </a:lnTo>
                  <a:lnTo>
                    <a:pt x="257" y="214"/>
                  </a:lnTo>
                  <a:lnTo>
                    <a:pt x="251" y="220"/>
                  </a:lnTo>
                  <a:lnTo>
                    <a:pt x="257" y="228"/>
                  </a:lnTo>
                  <a:lnTo>
                    <a:pt x="257" y="234"/>
                  </a:lnTo>
                  <a:lnTo>
                    <a:pt x="255" y="245"/>
                  </a:lnTo>
                  <a:lnTo>
                    <a:pt x="252" y="257"/>
                  </a:lnTo>
                  <a:lnTo>
                    <a:pt x="247" y="264"/>
                  </a:lnTo>
                  <a:lnTo>
                    <a:pt x="243" y="264"/>
                  </a:lnTo>
                  <a:lnTo>
                    <a:pt x="236" y="264"/>
                  </a:lnTo>
                  <a:lnTo>
                    <a:pt x="227" y="263"/>
                  </a:lnTo>
                  <a:lnTo>
                    <a:pt x="219" y="260"/>
                  </a:lnTo>
                  <a:lnTo>
                    <a:pt x="209" y="257"/>
                  </a:lnTo>
                  <a:lnTo>
                    <a:pt x="201" y="253"/>
                  </a:lnTo>
                  <a:lnTo>
                    <a:pt x="194" y="249"/>
                  </a:lnTo>
                  <a:lnTo>
                    <a:pt x="190" y="243"/>
                  </a:lnTo>
                  <a:lnTo>
                    <a:pt x="188" y="241"/>
                  </a:lnTo>
                  <a:lnTo>
                    <a:pt x="187" y="238"/>
                  </a:lnTo>
                  <a:lnTo>
                    <a:pt x="187" y="236"/>
                  </a:lnTo>
                  <a:lnTo>
                    <a:pt x="187" y="235"/>
                  </a:lnTo>
                  <a:lnTo>
                    <a:pt x="157" y="242"/>
                  </a:lnTo>
                  <a:lnTo>
                    <a:pt x="181" y="245"/>
                  </a:lnTo>
                  <a:lnTo>
                    <a:pt x="183" y="249"/>
                  </a:lnTo>
                  <a:lnTo>
                    <a:pt x="188" y="257"/>
                  </a:lnTo>
                  <a:lnTo>
                    <a:pt x="198" y="267"/>
                  </a:lnTo>
                  <a:lnTo>
                    <a:pt x="212" y="276"/>
                  </a:lnTo>
                  <a:lnTo>
                    <a:pt x="212" y="281"/>
                  </a:lnTo>
                  <a:lnTo>
                    <a:pt x="211" y="285"/>
                  </a:lnTo>
                  <a:lnTo>
                    <a:pt x="206" y="289"/>
                  </a:lnTo>
                  <a:lnTo>
                    <a:pt x="199" y="291"/>
                  </a:lnTo>
                  <a:lnTo>
                    <a:pt x="187" y="291"/>
                  </a:lnTo>
                  <a:lnTo>
                    <a:pt x="180" y="289"/>
                  </a:lnTo>
                  <a:lnTo>
                    <a:pt x="173" y="289"/>
                  </a:lnTo>
                  <a:lnTo>
                    <a:pt x="164" y="298"/>
                  </a:lnTo>
                  <a:lnTo>
                    <a:pt x="160" y="309"/>
                  </a:lnTo>
                  <a:lnTo>
                    <a:pt x="160" y="317"/>
                  </a:lnTo>
                  <a:lnTo>
                    <a:pt x="155" y="320"/>
                  </a:lnTo>
                  <a:lnTo>
                    <a:pt x="138" y="320"/>
                  </a:lnTo>
                  <a:lnTo>
                    <a:pt x="124" y="317"/>
                  </a:lnTo>
                  <a:lnTo>
                    <a:pt x="110" y="313"/>
                  </a:lnTo>
                  <a:lnTo>
                    <a:pt x="95" y="306"/>
                  </a:lnTo>
                  <a:lnTo>
                    <a:pt x="79" y="299"/>
                  </a:lnTo>
                  <a:lnTo>
                    <a:pt x="67" y="292"/>
                  </a:lnTo>
                  <a:lnTo>
                    <a:pt x="56" y="285"/>
                  </a:lnTo>
                  <a:lnTo>
                    <a:pt x="49" y="281"/>
                  </a:lnTo>
                  <a:lnTo>
                    <a:pt x="46" y="280"/>
                  </a:lnTo>
                  <a:lnTo>
                    <a:pt x="58" y="306"/>
                  </a:lnTo>
                  <a:lnTo>
                    <a:pt x="57" y="306"/>
                  </a:lnTo>
                  <a:lnTo>
                    <a:pt x="53" y="306"/>
                  </a:lnTo>
                  <a:lnTo>
                    <a:pt x="46" y="306"/>
                  </a:lnTo>
                  <a:lnTo>
                    <a:pt x="39" y="308"/>
                  </a:lnTo>
                  <a:lnTo>
                    <a:pt x="29" y="309"/>
                  </a:lnTo>
                  <a:lnTo>
                    <a:pt x="21" y="310"/>
                  </a:lnTo>
                  <a:lnTo>
                    <a:pt x="12" y="313"/>
                  </a:lnTo>
                  <a:lnTo>
                    <a:pt x="5" y="316"/>
                  </a:lnTo>
                  <a:lnTo>
                    <a:pt x="4" y="316"/>
                  </a:lnTo>
                  <a:lnTo>
                    <a:pt x="2" y="317"/>
                  </a:lnTo>
                  <a:lnTo>
                    <a:pt x="1" y="317"/>
                  </a:lnTo>
                  <a:lnTo>
                    <a:pt x="0" y="319"/>
                  </a:lnTo>
                  <a:lnTo>
                    <a:pt x="16" y="298"/>
                  </a:lnTo>
                  <a:lnTo>
                    <a:pt x="33" y="276"/>
                  </a:lnTo>
                  <a:lnTo>
                    <a:pt x="50" y="252"/>
                  </a:lnTo>
                  <a:lnTo>
                    <a:pt x="64" y="229"/>
                  </a:lnTo>
                  <a:lnTo>
                    <a:pt x="76" y="207"/>
                  </a:lnTo>
                  <a:lnTo>
                    <a:pt x="88" y="186"/>
                  </a:lnTo>
                  <a:lnTo>
                    <a:pt x="97" y="168"/>
                  </a:lnTo>
                  <a:lnTo>
                    <a:pt x="104" y="154"/>
                  </a:lnTo>
                  <a:lnTo>
                    <a:pt x="132" y="143"/>
                  </a:lnTo>
                  <a:lnTo>
                    <a:pt x="155" y="130"/>
                  </a:lnTo>
                  <a:lnTo>
                    <a:pt x="170" y="115"/>
                  </a:lnTo>
                  <a:lnTo>
                    <a:pt x="181" y="100"/>
                  </a:lnTo>
                  <a:lnTo>
                    <a:pt x="188" y="86"/>
                  </a:lnTo>
                  <a:lnTo>
                    <a:pt x="192" y="74"/>
                  </a:lnTo>
                  <a:lnTo>
                    <a:pt x="194" y="66"/>
                  </a:lnTo>
                  <a:lnTo>
                    <a:pt x="194" y="63"/>
                  </a:lnTo>
                  <a:lnTo>
                    <a:pt x="194" y="63"/>
                  </a:lnTo>
                  <a:lnTo>
                    <a:pt x="197" y="63"/>
                  </a:lnTo>
                  <a:lnTo>
                    <a:pt x="201" y="62"/>
                  </a:lnTo>
                  <a:lnTo>
                    <a:pt x="209" y="60"/>
                  </a:lnTo>
                  <a:lnTo>
                    <a:pt x="220" y="59"/>
                  </a:lnTo>
                  <a:lnTo>
                    <a:pt x="236" y="55"/>
                  </a:lnTo>
                  <a:lnTo>
                    <a:pt x="257" y="51"/>
                  </a:lnTo>
                  <a:lnTo>
                    <a:pt x="283" y="44"/>
                  </a:lnTo>
                  <a:lnTo>
                    <a:pt x="310" y="37"/>
                  </a:lnTo>
                  <a:lnTo>
                    <a:pt x="329" y="30"/>
                  </a:lnTo>
                  <a:lnTo>
                    <a:pt x="345" y="24"/>
                  </a:lnTo>
                  <a:lnTo>
                    <a:pt x="354" y="19"/>
                  </a:lnTo>
                  <a:lnTo>
                    <a:pt x="361" y="14"/>
                  </a:lnTo>
                  <a:lnTo>
                    <a:pt x="366" y="10"/>
                  </a:lnTo>
                  <a:lnTo>
                    <a:pt x="367" y="9"/>
                  </a:lnTo>
                  <a:lnTo>
                    <a:pt x="367" y="7"/>
                  </a:lnTo>
                  <a:lnTo>
                    <a:pt x="391" y="0"/>
                  </a:lnTo>
                  <a:lnTo>
                    <a:pt x="382" y="21"/>
                  </a:lnTo>
                  <a:lnTo>
                    <a:pt x="373" y="45"/>
                  </a:lnTo>
                  <a:lnTo>
                    <a:pt x="361" y="67"/>
                  </a:lnTo>
                  <a:lnTo>
                    <a:pt x="353" y="83"/>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3" name="Freeform 523"/>
            <p:cNvSpPr>
              <a:spLocks/>
            </p:cNvSpPr>
            <p:nvPr/>
          </p:nvSpPr>
          <p:spPr bwMode="auto">
            <a:xfrm>
              <a:off x="4391" y="1530"/>
              <a:ext cx="217" cy="133"/>
            </a:xfrm>
            <a:custGeom>
              <a:avLst/>
              <a:gdLst>
                <a:gd name="T0" fmla="*/ 38 w 436"/>
                <a:gd name="T1" fmla="*/ 126 h 267"/>
                <a:gd name="T2" fmla="*/ 55 w 436"/>
                <a:gd name="T3" fmla="*/ 119 h 267"/>
                <a:gd name="T4" fmla="*/ 73 w 436"/>
                <a:gd name="T5" fmla="*/ 116 h 267"/>
                <a:gd name="T6" fmla="*/ 105 w 436"/>
                <a:gd name="T7" fmla="*/ 116 h 267"/>
                <a:gd name="T8" fmla="*/ 154 w 436"/>
                <a:gd name="T9" fmla="*/ 112 h 267"/>
                <a:gd name="T10" fmla="*/ 196 w 436"/>
                <a:gd name="T11" fmla="*/ 98 h 267"/>
                <a:gd name="T12" fmla="*/ 231 w 436"/>
                <a:gd name="T13" fmla="*/ 77 h 267"/>
                <a:gd name="T14" fmla="*/ 263 w 436"/>
                <a:gd name="T15" fmla="*/ 52 h 267"/>
                <a:gd name="T16" fmla="*/ 294 w 436"/>
                <a:gd name="T17" fmla="*/ 28 h 267"/>
                <a:gd name="T18" fmla="*/ 317 w 436"/>
                <a:gd name="T19" fmla="*/ 9 h 267"/>
                <a:gd name="T20" fmla="*/ 334 w 436"/>
                <a:gd name="T21" fmla="*/ 0 h 267"/>
                <a:gd name="T22" fmla="*/ 348 w 436"/>
                <a:gd name="T23" fmla="*/ 3 h 267"/>
                <a:gd name="T24" fmla="*/ 359 w 436"/>
                <a:gd name="T25" fmla="*/ 18 h 267"/>
                <a:gd name="T26" fmla="*/ 370 w 436"/>
                <a:gd name="T27" fmla="*/ 28 h 267"/>
                <a:gd name="T28" fmla="*/ 382 w 436"/>
                <a:gd name="T29" fmla="*/ 39 h 267"/>
                <a:gd name="T30" fmla="*/ 398 w 436"/>
                <a:gd name="T31" fmla="*/ 57 h 267"/>
                <a:gd name="T32" fmla="*/ 422 w 436"/>
                <a:gd name="T33" fmla="*/ 94 h 267"/>
                <a:gd name="T34" fmla="*/ 435 w 436"/>
                <a:gd name="T35" fmla="*/ 123 h 267"/>
                <a:gd name="T36" fmla="*/ 426 w 436"/>
                <a:gd name="T37" fmla="*/ 134 h 267"/>
                <a:gd name="T38" fmla="*/ 412 w 436"/>
                <a:gd name="T39" fmla="*/ 138 h 267"/>
                <a:gd name="T40" fmla="*/ 407 w 436"/>
                <a:gd name="T41" fmla="*/ 140 h 267"/>
                <a:gd name="T42" fmla="*/ 390 w 436"/>
                <a:gd name="T43" fmla="*/ 145 h 267"/>
                <a:gd name="T44" fmla="*/ 361 w 436"/>
                <a:gd name="T45" fmla="*/ 158 h 267"/>
                <a:gd name="T46" fmla="*/ 321 w 436"/>
                <a:gd name="T47" fmla="*/ 173 h 267"/>
                <a:gd name="T48" fmla="*/ 278 w 436"/>
                <a:gd name="T49" fmla="*/ 192 h 267"/>
                <a:gd name="T50" fmla="*/ 235 w 436"/>
                <a:gd name="T51" fmla="*/ 210 h 267"/>
                <a:gd name="T52" fmla="*/ 196 w 436"/>
                <a:gd name="T53" fmla="*/ 226 h 267"/>
                <a:gd name="T54" fmla="*/ 166 w 436"/>
                <a:gd name="T55" fmla="*/ 240 h 267"/>
                <a:gd name="T56" fmla="*/ 143 w 436"/>
                <a:gd name="T57" fmla="*/ 253 h 267"/>
                <a:gd name="T58" fmla="*/ 125 w 436"/>
                <a:gd name="T59" fmla="*/ 263 h 267"/>
                <a:gd name="T60" fmla="*/ 106 w 436"/>
                <a:gd name="T61" fmla="*/ 263 h 267"/>
                <a:gd name="T62" fmla="*/ 85 w 436"/>
                <a:gd name="T63" fmla="*/ 257 h 267"/>
                <a:gd name="T64" fmla="*/ 66 w 436"/>
                <a:gd name="T65" fmla="*/ 252 h 267"/>
                <a:gd name="T66" fmla="*/ 49 w 436"/>
                <a:gd name="T67" fmla="*/ 247 h 267"/>
                <a:gd name="T68" fmla="*/ 30 w 436"/>
                <a:gd name="T69" fmla="*/ 243 h 267"/>
                <a:gd name="T70" fmla="*/ 9 w 436"/>
                <a:gd name="T71" fmla="*/ 239 h 267"/>
                <a:gd name="T72" fmla="*/ 3 w 436"/>
                <a:gd name="T73" fmla="*/ 208 h 267"/>
                <a:gd name="T74" fmla="*/ 16 w 436"/>
                <a:gd name="T75"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6" h="267">
                  <a:moveTo>
                    <a:pt x="28" y="131"/>
                  </a:moveTo>
                  <a:lnTo>
                    <a:pt x="38" y="126"/>
                  </a:lnTo>
                  <a:lnTo>
                    <a:pt x="46" y="120"/>
                  </a:lnTo>
                  <a:lnTo>
                    <a:pt x="55" y="119"/>
                  </a:lnTo>
                  <a:lnTo>
                    <a:pt x="63" y="116"/>
                  </a:lnTo>
                  <a:lnTo>
                    <a:pt x="73" y="116"/>
                  </a:lnTo>
                  <a:lnTo>
                    <a:pt x="87" y="116"/>
                  </a:lnTo>
                  <a:lnTo>
                    <a:pt x="105" y="116"/>
                  </a:lnTo>
                  <a:lnTo>
                    <a:pt x="129" y="115"/>
                  </a:lnTo>
                  <a:lnTo>
                    <a:pt x="154" y="112"/>
                  </a:lnTo>
                  <a:lnTo>
                    <a:pt x="175" y="106"/>
                  </a:lnTo>
                  <a:lnTo>
                    <a:pt x="196" y="98"/>
                  </a:lnTo>
                  <a:lnTo>
                    <a:pt x="214" y="88"/>
                  </a:lnTo>
                  <a:lnTo>
                    <a:pt x="231" y="77"/>
                  </a:lnTo>
                  <a:lnTo>
                    <a:pt x="246" y="64"/>
                  </a:lnTo>
                  <a:lnTo>
                    <a:pt x="263" y="52"/>
                  </a:lnTo>
                  <a:lnTo>
                    <a:pt x="278" y="39"/>
                  </a:lnTo>
                  <a:lnTo>
                    <a:pt x="294" y="28"/>
                  </a:lnTo>
                  <a:lnTo>
                    <a:pt x="306" y="17"/>
                  </a:lnTo>
                  <a:lnTo>
                    <a:pt x="317" y="9"/>
                  </a:lnTo>
                  <a:lnTo>
                    <a:pt x="326" y="3"/>
                  </a:lnTo>
                  <a:lnTo>
                    <a:pt x="334" y="0"/>
                  </a:lnTo>
                  <a:lnTo>
                    <a:pt x="341" y="0"/>
                  </a:lnTo>
                  <a:lnTo>
                    <a:pt x="348" y="3"/>
                  </a:lnTo>
                  <a:lnTo>
                    <a:pt x="354" y="10"/>
                  </a:lnTo>
                  <a:lnTo>
                    <a:pt x="359" y="18"/>
                  </a:lnTo>
                  <a:lnTo>
                    <a:pt x="365" y="24"/>
                  </a:lnTo>
                  <a:lnTo>
                    <a:pt x="370" y="28"/>
                  </a:lnTo>
                  <a:lnTo>
                    <a:pt x="376" y="32"/>
                  </a:lnTo>
                  <a:lnTo>
                    <a:pt x="382" y="39"/>
                  </a:lnTo>
                  <a:lnTo>
                    <a:pt x="390" y="46"/>
                  </a:lnTo>
                  <a:lnTo>
                    <a:pt x="398" y="57"/>
                  </a:lnTo>
                  <a:lnTo>
                    <a:pt x="409" y="73"/>
                  </a:lnTo>
                  <a:lnTo>
                    <a:pt x="422" y="94"/>
                  </a:lnTo>
                  <a:lnTo>
                    <a:pt x="429" y="111"/>
                  </a:lnTo>
                  <a:lnTo>
                    <a:pt x="435" y="123"/>
                  </a:lnTo>
                  <a:lnTo>
                    <a:pt x="436" y="133"/>
                  </a:lnTo>
                  <a:lnTo>
                    <a:pt x="426" y="134"/>
                  </a:lnTo>
                  <a:lnTo>
                    <a:pt x="418" y="137"/>
                  </a:lnTo>
                  <a:lnTo>
                    <a:pt x="412" y="138"/>
                  </a:lnTo>
                  <a:lnTo>
                    <a:pt x="409" y="138"/>
                  </a:lnTo>
                  <a:lnTo>
                    <a:pt x="407" y="140"/>
                  </a:lnTo>
                  <a:lnTo>
                    <a:pt x="401" y="143"/>
                  </a:lnTo>
                  <a:lnTo>
                    <a:pt x="390" y="145"/>
                  </a:lnTo>
                  <a:lnTo>
                    <a:pt x="376" y="151"/>
                  </a:lnTo>
                  <a:lnTo>
                    <a:pt x="361" y="158"/>
                  </a:lnTo>
                  <a:lnTo>
                    <a:pt x="341" y="165"/>
                  </a:lnTo>
                  <a:lnTo>
                    <a:pt x="321" y="173"/>
                  </a:lnTo>
                  <a:lnTo>
                    <a:pt x="301" y="182"/>
                  </a:lnTo>
                  <a:lnTo>
                    <a:pt x="278" y="192"/>
                  </a:lnTo>
                  <a:lnTo>
                    <a:pt x="257" y="200"/>
                  </a:lnTo>
                  <a:lnTo>
                    <a:pt x="235" y="210"/>
                  </a:lnTo>
                  <a:lnTo>
                    <a:pt x="215" y="218"/>
                  </a:lnTo>
                  <a:lnTo>
                    <a:pt x="196" y="226"/>
                  </a:lnTo>
                  <a:lnTo>
                    <a:pt x="180" y="233"/>
                  </a:lnTo>
                  <a:lnTo>
                    <a:pt x="166" y="240"/>
                  </a:lnTo>
                  <a:lnTo>
                    <a:pt x="155" y="246"/>
                  </a:lnTo>
                  <a:lnTo>
                    <a:pt x="143" y="253"/>
                  </a:lnTo>
                  <a:lnTo>
                    <a:pt x="133" y="259"/>
                  </a:lnTo>
                  <a:lnTo>
                    <a:pt x="125" y="263"/>
                  </a:lnTo>
                  <a:lnTo>
                    <a:pt x="118" y="267"/>
                  </a:lnTo>
                  <a:lnTo>
                    <a:pt x="106" y="263"/>
                  </a:lnTo>
                  <a:lnTo>
                    <a:pt x="97" y="260"/>
                  </a:lnTo>
                  <a:lnTo>
                    <a:pt x="85" y="257"/>
                  </a:lnTo>
                  <a:lnTo>
                    <a:pt x="76" y="254"/>
                  </a:lnTo>
                  <a:lnTo>
                    <a:pt x="66" y="252"/>
                  </a:lnTo>
                  <a:lnTo>
                    <a:pt x="58" y="249"/>
                  </a:lnTo>
                  <a:lnTo>
                    <a:pt x="49" y="247"/>
                  </a:lnTo>
                  <a:lnTo>
                    <a:pt x="41" y="246"/>
                  </a:lnTo>
                  <a:lnTo>
                    <a:pt x="30" y="243"/>
                  </a:lnTo>
                  <a:lnTo>
                    <a:pt x="18" y="242"/>
                  </a:lnTo>
                  <a:lnTo>
                    <a:pt x="9" y="239"/>
                  </a:lnTo>
                  <a:lnTo>
                    <a:pt x="0" y="238"/>
                  </a:lnTo>
                  <a:lnTo>
                    <a:pt x="3" y="208"/>
                  </a:lnTo>
                  <a:lnTo>
                    <a:pt x="7" y="178"/>
                  </a:lnTo>
                  <a:lnTo>
                    <a:pt x="16" y="150"/>
                  </a:lnTo>
                  <a:lnTo>
                    <a:pt x="28" y="131"/>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4" name="Freeform 524"/>
            <p:cNvSpPr>
              <a:spLocks/>
            </p:cNvSpPr>
            <p:nvPr/>
          </p:nvSpPr>
          <p:spPr bwMode="auto">
            <a:xfrm>
              <a:off x="4195" y="1607"/>
              <a:ext cx="485" cy="387"/>
            </a:xfrm>
            <a:custGeom>
              <a:avLst/>
              <a:gdLst>
                <a:gd name="T0" fmla="*/ 201 w 969"/>
                <a:gd name="T1" fmla="*/ 381 h 774"/>
                <a:gd name="T2" fmla="*/ 300 w 969"/>
                <a:gd name="T3" fmla="*/ 423 h 774"/>
                <a:gd name="T4" fmla="*/ 450 w 969"/>
                <a:gd name="T5" fmla="*/ 444 h 774"/>
                <a:gd name="T6" fmla="*/ 450 w 969"/>
                <a:gd name="T7" fmla="*/ 443 h 774"/>
                <a:gd name="T8" fmla="*/ 333 w 969"/>
                <a:gd name="T9" fmla="*/ 408 h 774"/>
                <a:gd name="T10" fmla="*/ 215 w 969"/>
                <a:gd name="T11" fmla="*/ 356 h 774"/>
                <a:gd name="T12" fmla="*/ 204 w 969"/>
                <a:gd name="T13" fmla="*/ 330 h 774"/>
                <a:gd name="T14" fmla="*/ 245 w 969"/>
                <a:gd name="T15" fmla="*/ 298 h 774"/>
                <a:gd name="T16" fmla="*/ 284 w 969"/>
                <a:gd name="T17" fmla="*/ 293 h 774"/>
                <a:gd name="T18" fmla="*/ 247 w 969"/>
                <a:gd name="T19" fmla="*/ 253 h 774"/>
                <a:gd name="T20" fmla="*/ 250 w 969"/>
                <a:gd name="T21" fmla="*/ 193 h 774"/>
                <a:gd name="T22" fmla="*/ 316 w 969"/>
                <a:gd name="T23" fmla="*/ 196 h 774"/>
                <a:gd name="T24" fmla="*/ 408 w 969"/>
                <a:gd name="T25" fmla="*/ 236 h 774"/>
                <a:gd name="T26" fmla="*/ 449 w 969"/>
                <a:gd name="T27" fmla="*/ 249 h 774"/>
                <a:gd name="T28" fmla="*/ 401 w 969"/>
                <a:gd name="T29" fmla="*/ 203 h 774"/>
                <a:gd name="T30" fmla="*/ 300 w 969"/>
                <a:gd name="T31" fmla="*/ 157 h 774"/>
                <a:gd name="T32" fmla="*/ 273 w 969"/>
                <a:gd name="T33" fmla="*/ 148 h 774"/>
                <a:gd name="T34" fmla="*/ 298 w 969"/>
                <a:gd name="T35" fmla="*/ 141 h 774"/>
                <a:gd name="T36" fmla="*/ 327 w 969"/>
                <a:gd name="T37" fmla="*/ 120 h 774"/>
                <a:gd name="T38" fmla="*/ 368 w 969"/>
                <a:gd name="T39" fmla="*/ 106 h 774"/>
                <a:gd name="T40" fmla="*/ 489 w 969"/>
                <a:gd name="T41" fmla="*/ 137 h 774"/>
                <a:gd name="T42" fmla="*/ 627 w 969"/>
                <a:gd name="T43" fmla="*/ 171 h 774"/>
                <a:gd name="T44" fmla="*/ 664 w 969"/>
                <a:gd name="T45" fmla="*/ 173 h 774"/>
                <a:gd name="T46" fmla="*/ 590 w 969"/>
                <a:gd name="T47" fmla="*/ 143 h 774"/>
                <a:gd name="T48" fmla="*/ 599 w 969"/>
                <a:gd name="T49" fmla="*/ 95 h 774"/>
                <a:gd name="T50" fmla="*/ 735 w 969"/>
                <a:gd name="T51" fmla="*/ 35 h 774"/>
                <a:gd name="T52" fmla="*/ 856 w 969"/>
                <a:gd name="T53" fmla="*/ 0 h 774"/>
                <a:gd name="T54" fmla="*/ 883 w 969"/>
                <a:gd name="T55" fmla="*/ 28 h 774"/>
                <a:gd name="T56" fmla="*/ 826 w 969"/>
                <a:gd name="T57" fmla="*/ 64 h 774"/>
                <a:gd name="T58" fmla="*/ 759 w 969"/>
                <a:gd name="T59" fmla="*/ 95 h 774"/>
                <a:gd name="T60" fmla="*/ 817 w 969"/>
                <a:gd name="T61" fmla="*/ 92 h 774"/>
                <a:gd name="T62" fmla="*/ 914 w 969"/>
                <a:gd name="T63" fmla="*/ 60 h 774"/>
                <a:gd name="T64" fmla="*/ 965 w 969"/>
                <a:gd name="T65" fmla="*/ 108 h 774"/>
                <a:gd name="T66" fmla="*/ 943 w 969"/>
                <a:gd name="T67" fmla="*/ 148 h 774"/>
                <a:gd name="T68" fmla="*/ 851 w 969"/>
                <a:gd name="T69" fmla="*/ 204 h 774"/>
                <a:gd name="T70" fmla="*/ 761 w 969"/>
                <a:gd name="T71" fmla="*/ 254 h 774"/>
                <a:gd name="T72" fmla="*/ 750 w 969"/>
                <a:gd name="T73" fmla="*/ 261 h 774"/>
                <a:gd name="T74" fmla="*/ 855 w 969"/>
                <a:gd name="T75" fmla="*/ 215 h 774"/>
                <a:gd name="T76" fmla="*/ 918 w 969"/>
                <a:gd name="T77" fmla="*/ 186 h 774"/>
                <a:gd name="T78" fmla="*/ 941 w 969"/>
                <a:gd name="T79" fmla="*/ 183 h 774"/>
                <a:gd name="T80" fmla="*/ 926 w 969"/>
                <a:gd name="T81" fmla="*/ 240 h 774"/>
                <a:gd name="T82" fmla="*/ 893 w 969"/>
                <a:gd name="T83" fmla="*/ 260 h 774"/>
                <a:gd name="T84" fmla="*/ 824 w 969"/>
                <a:gd name="T85" fmla="*/ 293 h 774"/>
                <a:gd name="T86" fmla="*/ 714 w 969"/>
                <a:gd name="T87" fmla="*/ 305 h 774"/>
                <a:gd name="T88" fmla="*/ 689 w 969"/>
                <a:gd name="T89" fmla="*/ 351 h 774"/>
                <a:gd name="T90" fmla="*/ 557 w 969"/>
                <a:gd name="T91" fmla="*/ 420 h 774"/>
                <a:gd name="T92" fmla="*/ 437 w 969"/>
                <a:gd name="T93" fmla="*/ 423 h 774"/>
                <a:gd name="T94" fmla="*/ 493 w 969"/>
                <a:gd name="T95" fmla="*/ 436 h 774"/>
                <a:gd name="T96" fmla="*/ 606 w 969"/>
                <a:gd name="T97" fmla="*/ 434 h 774"/>
                <a:gd name="T98" fmla="*/ 597 w 969"/>
                <a:gd name="T99" fmla="*/ 462 h 774"/>
                <a:gd name="T100" fmla="*/ 546 w 969"/>
                <a:gd name="T101" fmla="*/ 549 h 774"/>
                <a:gd name="T102" fmla="*/ 514 w 969"/>
                <a:gd name="T103" fmla="*/ 585 h 774"/>
                <a:gd name="T104" fmla="*/ 407 w 969"/>
                <a:gd name="T105" fmla="*/ 655 h 774"/>
                <a:gd name="T106" fmla="*/ 337 w 969"/>
                <a:gd name="T107" fmla="*/ 768 h 774"/>
                <a:gd name="T108" fmla="*/ 317 w 969"/>
                <a:gd name="T109" fmla="*/ 763 h 774"/>
                <a:gd name="T110" fmla="*/ 200 w 969"/>
                <a:gd name="T111" fmla="*/ 701 h 774"/>
                <a:gd name="T112" fmla="*/ 119 w 969"/>
                <a:gd name="T113" fmla="*/ 668 h 774"/>
                <a:gd name="T114" fmla="*/ 90 w 969"/>
                <a:gd name="T115" fmla="*/ 610 h 774"/>
                <a:gd name="T116" fmla="*/ 70 w 969"/>
                <a:gd name="T117" fmla="*/ 560 h 774"/>
                <a:gd name="T118" fmla="*/ 31 w 969"/>
                <a:gd name="T119" fmla="*/ 507 h 774"/>
                <a:gd name="T120" fmla="*/ 0 w 969"/>
                <a:gd name="T121" fmla="*/ 42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774">
                  <a:moveTo>
                    <a:pt x="165" y="358"/>
                  </a:moveTo>
                  <a:lnTo>
                    <a:pt x="168" y="359"/>
                  </a:lnTo>
                  <a:lnTo>
                    <a:pt x="175" y="365"/>
                  </a:lnTo>
                  <a:lnTo>
                    <a:pt x="186" y="372"/>
                  </a:lnTo>
                  <a:lnTo>
                    <a:pt x="201" y="381"/>
                  </a:lnTo>
                  <a:lnTo>
                    <a:pt x="218" y="391"/>
                  </a:lnTo>
                  <a:lnTo>
                    <a:pt x="236" y="401"/>
                  </a:lnTo>
                  <a:lnTo>
                    <a:pt x="257" y="411"/>
                  </a:lnTo>
                  <a:lnTo>
                    <a:pt x="277" y="418"/>
                  </a:lnTo>
                  <a:lnTo>
                    <a:pt x="300" y="423"/>
                  </a:lnTo>
                  <a:lnTo>
                    <a:pt x="330" y="429"/>
                  </a:lnTo>
                  <a:lnTo>
                    <a:pt x="362" y="434"/>
                  </a:lnTo>
                  <a:lnTo>
                    <a:pt x="395" y="439"/>
                  </a:lnTo>
                  <a:lnTo>
                    <a:pt x="425" y="443"/>
                  </a:lnTo>
                  <a:lnTo>
                    <a:pt x="450" y="444"/>
                  </a:lnTo>
                  <a:lnTo>
                    <a:pt x="468" y="447"/>
                  </a:lnTo>
                  <a:lnTo>
                    <a:pt x="474" y="447"/>
                  </a:lnTo>
                  <a:lnTo>
                    <a:pt x="471" y="447"/>
                  </a:lnTo>
                  <a:lnTo>
                    <a:pt x="462" y="446"/>
                  </a:lnTo>
                  <a:lnTo>
                    <a:pt x="450" y="443"/>
                  </a:lnTo>
                  <a:lnTo>
                    <a:pt x="433" y="440"/>
                  </a:lnTo>
                  <a:lnTo>
                    <a:pt x="412" y="434"/>
                  </a:lnTo>
                  <a:lnTo>
                    <a:pt x="388" y="427"/>
                  </a:lnTo>
                  <a:lnTo>
                    <a:pt x="362" y="419"/>
                  </a:lnTo>
                  <a:lnTo>
                    <a:pt x="333" y="408"/>
                  </a:lnTo>
                  <a:lnTo>
                    <a:pt x="303" y="395"/>
                  </a:lnTo>
                  <a:lnTo>
                    <a:pt x="277" y="384"/>
                  </a:lnTo>
                  <a:lnTo>
                    <a:pt x="253" y="374"/>
                  </a:lnTo>
                  <a:lnTo>
                    <a:pt x="232" y="365"/>
                  </a:lnTo>
                  <a:lnTo>
                    <a:pt x="215" y="356"/>
                  </a:lnTo>
                  <a:lnTo>
                    <a:pt x="203" y="349"/>
                  </a:lnTo>
                  <a:lnTo>
                    <a:pt x="196" y="344"/>
                  </a:lnTo>
                  <a:lnTo>
                    <a:pt x="194" y="339"/>
                  </a:lnTo>
                  <a:lnTo>
                    <a:pt x="197" y="335"/>
                  </a:lnTo>
                  <a:lnTo>
                    <a:pt x="204" y="330"/>
                  </a:lnTo>
                  <a:lnTo>
                    <a:pt x="212" y="323"/>
                  </a:lnTo>
                  <a:lnTo>
                    <a:pt x="222" y="316"/>
                  </a:lnTo>
                  <a:lnTo>
                    <a:pt x="232" y="307"/>
                  </a:lnTo>
                  <a:lnTo>
                    <a:pt x="239" y="302"/>
                  </a:lnTo>
                  <a:lnTo>
                    <a:pt x="245" y="298"/>
                  </a:lnTo>
                  <a:lnTo>
                    <a:pt x="247" y="296"/>
                  </a:lnTo>
                  <a:lnTo>
                    <a:pt x="299" y="299"/>
                  </a:lnTo>
                  <a:lnTo>
                    <a:pt x="298" y="299"/>
                  </a:lnTo>
                  <a:lnTo>
                    <a:pt x="292" y="296"/>
                  </a:lnTo>
                  <a:lnTo>
                    <a:pt x="284" y="293"/>
                  </a:lnTo>
                  <a:lnTo>
                    <a:pt x="275" y="289"/>
                  </a:lnTo>
                  <a:lnTo>
                    <a:pt x="266" y="284"/>
                  </a:lnTo>
                  <a:lnTo>
                    <a:pt x="257" y="275"/>
                  </a:lnTo>
                  <a:lnTo>
                    <a:pt x="252" y="265"/>
                  </a:lnTo>
                  <a:lnTo>
                    <a:pt x="247" y="253"/>
                  </a:lnTo>
                  <a:lnTo>
                    <a:pt x="243" y="231"/>
                  </a:lnTo>
                  <a:lnTo>
                    <a:pt x="238" y="217"/>
                  </a:lnTo>
                  <a:lnTo>
                    <a:pt x="236" y="205"/>
                  </a:lnTo>
                  <a:lnTo>
                    <a:pt x="243" y="197"/>
                  </a:lnTo>
                  <a:lnTo>
                    <a:pt x="250" y="193"/>
                  </a:lnTo>
                  <a:lnTo>
                    <a:pt x="259" y="190"/>
                  </a:lnTo>
                  <a:lnTo>
                    <a:pt x="270" y="189"/>
                  </a:lnTo>
                  <a:lnTo>
                    <a:pt x="284" y="189"/>
                  </a:lnTo>
                  <a:lnTo>
                    <a:pt x="299" y="191"/>
                  </a:lnTo>
                  <a:lnTo>
                    <a:pt x="316" y="196"/>
                  </a:lnTo>
                  <a:lnTo>
                    <a:pt x="334" y="201"/>
                  </a:lnTo>
                  <a:lnTo>
                    <a:pt x="355" y="211"/>
                  </a:lnTo>
                  <a:lnTo>
                    <a:pt x="374" y="221"/>
                  </a:lnTo>
                  <a:lnTo>
                    <a:pt x="393" y="229"/>
                  </a:lnTo>
                  <a:lnTo>
                    <a:pt x="408" y="236"/>
                  </a:lnTo>
                  <a:lnTo>
                    <a:pt x="422" y="240"/>
                  </a:lnTo>
                  <a:lnTo>
                    <a:pt x="433" y="245"/>
                  </a:lnTo>
                  <a:lnTo>
                    <a:pt x="442" y="247"/>
                  </a:lnTo>
                  <a:lnTo>
                    <a:pt x="447" y="249"/>
                  </a:lnTo>
                  <a:lnTo>
                    <a:pt x="449" y="249"/>
                  </a:lnTo>
                  <a:lnTo>
                    <a:pt x="446" y="246"/>
                  </a:lnTo>
                  <a:lnTo>
                    <a:pt x="440" y="239"/>
                  </a:lnTo>
                  <a:lnTo>
                    <a:pt x="430" y="228"/>
                  </a:lnTo>
                  <a:lnTo>
                    <a:pt x="416" y="215"/>
                  </a:lnTo>
                  <a:lnTo>
                    <a:pt x="401" y="203"/>
                  </a:lnTo>
                  <a:lnTo>
                    <a:pt x="381" y="189"/>
                  </a:lnTo>
                  <a:lnTo>
                    <a:pt x="361" y="178"/>
                  </a:lnTo>
                  <a:lnTo>
                    <a:pt x="337" y="168"/>
                  </a:lnTo>
                  <a:lnTo>
                    <a:pt x="316" y="161"/>
                  </a:lnTo>
                  <a:lnTo>
                    <a:pt x="300" y="157"/>
                  </a:lnTo>
                  <a:lnTo>
                    <a:pt x="289" y="152"/>
                  </a:lnTo>
                  <a:lnTo>
                    <a:pt x="281" y="151"/>
                  </a:lnTo>
                  <a:lnTo>
                    <a:pt x="277" y="150"/>
                  </a:lnTo>
                  <a:lnTo>
                    <a:pt x="274" y="148"/>
                  </a:lnTo>
                  <a:lnTo>
                    <a:pt x="273" y="148"/>
                  </a:lnTo>
                  <a:lnTo>
                    <a:pt x="273" y="148"/>
                  </a:lnTo>
                  <a:lnTo>
                    <a:pt x="275" y="148"/>
                  </a:lnTo>
                  <a:lnTo>
                    <a:pt x="281" y="147"/>
                  </a:lnTo>
                  <a:lnTo>
                    <a:pt x="289" y="144"/>
                  </a:lnTo>
                  <a:lnTo>
                    <a:pt x="298" y="141"/>
                  </a:lnTo>
                  <a:lnTo>
                    <a:pt x="307" y="138"/>
                  </a:lnTo>
                  <a:lnTo>
                    <a:pt x="317" y="134"/>
                  </a:lnTo>
                  <a:lnTo>
                    <a:pt x="323" y="131"/>
                  </a:lnTo>
                  <a:lnTo>
                    <a:pt x="327" y="127"/>
                  </a:lnTo>
                  <a:lnTo>
                    <a:pt x="327" y="120"/>
                  </a:lnTo>
                  <a:lnTo>
                    <a:pt x="326" y="113"/>
                  </a:lnTo>
                  <a:lnTo>
                    <a:pt x="327" y="108"/>
                  </a:lnTo>
                  <a:lnTo>
                    <a:pt x="340" y="105"/>
                  </a:lnTo>
                  <a:lnTo>
                    <a:pt x="351" y="105"/>
                  </a:lnTo>
                  <a:lnTo>
                    <a:pt x="368" y="106"/>
                  </a:lnTo>
                  <a:lnTo>
                    <a:pt x="386" y="109"/>
                  </a:lnTo>
                  <a:lnTo>
                    <a:pt x="408" y="115"/>
                  </a:lnTo>
                  <a:lnTo>
                    <a:pt x="433" y="120"/>
                  </a:lnTo>
                  <a:lnTo>
                    <a:pt x="460" y="129"/>
                  </a:lnTo>
                  <a:lnTo>
                    <a:pt x="489" y="137"/>
                  </a:lnTo>
                  <a:lnTo>
                    <a:pt x="521" y="147"/>
                  </a:lnTo>
                  <a:lnTo>
                    <a:pt x="553" y="155"/>
                  </a:lnTo>
                  <a:lnTo>
                    <a:pt x="581" y="162"/>
                  </a:lnTo>
                  <a:lnTo>
                    <a:pt x="606" y="168"/>
                  </a:lnTo>
                  <a:lnTo>
                    <a:pt x="627" y="171"/>
                  </a:lnTo>
                  <a:lnTo>
                    <a:pt x="644" y="173"/>
                  </a:lnTo>
                  <a:lnTo>
                    <a:pt x="657" y="175"/>
                  </a:lnTo>
                  <a:lnTo>
                    <a:pt x="664" y="175"/>
                  </a:lnTo>
                  <a:lnTo>
                    <a:pt x="666" y="175"/>
                  </a:lnTo>
                  <a:lnTo>
                    <a:pt x="664" y="173"/>
                  </a:lnTo>
                  <a:lnTo>
                    <a:pt x="657" y="171"/>
                  </a:lnTo>
                  <a:lnTo>
                    <a:pt x="644" y="165"/>
                  </a:lnTo>
                  <a:lnTo>
                    <a:pt x="629" y="158"/>
                  </a:lnTo>
                  <a:lnTo>
                    <a:pt x="611" y="151"/>
                  </a:lnTo>
                  <a:lnTo>
                    <a:pt x="590" y="143"/>
                  </a:lnTo>
                  <a:lnTo>
                    <a:pt x="567" y="133"/>
                  </a:lnTo>
                  <a:lnTo>
                    <a:pt x="543" y="124"/>
                  </a:lnTo>
                  <a:lnTo>
                    <a:pt x="559" y="116"/>
                  </a:lnTo>
                  <a:lnTo>
                    <a:pt x="577" y="106"/>
                  </a:lnTo>
                  <a:lnTo>
                    <a:pt x="599" y="95"/>
                  </a:lnTo>
                  <a:lnTo>
                    <a:pt x="623" y="84"/>
                  </a:lnTo>
                  <a:lnTo>
                    <a:pt x="648" y="71"/>
                  </a:lnTo>
                  <a:lnTo>
                    <a:pt x="676" y="59"/>
                  </a:lnTo>
                  <a:lnTo>
                    <a:pt x="705" y="46"/>
                  </a:lnTo>
                  <a:lnTo>
                    <a:pt x="735" y="35"/>
                  </a:lnTo>
                  <a:lnTo>
                    <a:pt x="771" y="21"/>
                  </a:lnTo>
                  <a:lnTo>
                    <a:pt x="802" y="11"/>
                  </a:lnTo>
                  <a:lnTo>
                    <a:pt x="826" y="4"/>
                  </a:lnTo>
                  <a:lnTo>
                    <a:pt x="844" y="0"/>
                  </a:lnTo>
                  <a:lnTo>
                    <a:pt x="856" y="0"/>
                  </a:lnTo>
                  <a:lnTo>
                    <a:pt x="866" y="2"/>
                  </a:lnTo>
                  <a:lnTo>
                    <a:pt x="873" y="4"/>
                  </a:lnTo>
                  <a:lnTo>
                    <a:pt x="877" y="10"/>
                  </a:lnTo>
                  <a:lnTo>
                    <a:pt x="880" y="20"/>
                  </a:lnTo>
                  <a:lnTo>
                    <a:pt x="883" y="28"/>
                  </a:lnTo>
                  <a:lnTo>
                    <a:pt x="886" y="35"/>
                  </a:lnTo>
                  <a:lnTo>
                    <a:pt x="888" y="39"/>
                  </a:lnTo>
                  <a:lnTo>
                    <a:pt x="869" y="46"/>
                  </a:lnTo>
                  <a:lnTo>
                    <a:pt x="847" y="56"/>
                  </a:lnTo>
                  <a:lnTo>
                    <a:pt x="826" y="64"/>
                  </a:lnTo>
                  <a:lnTo>
                    <a:pt x="805" y="74"/>
                  </a:lnTo>
                  <a:lnTo>
                    <a:pt x="786" y="83"/>
                  </a:lnTo>
                  <a:lnTo>
                    <a:pt x="771" y="90"/>
                  </a:lnTo>
                  <a:lnTo>
                    <a:pt x="763" y="94"/>
                  </a:lnTo>
                  <a:lnTo>
                    <a:pt x="759" y="95"/>
                  </a:lnTo>
                  <a:lnTo>
                    <a:pt x="759" y="112"/>
                  </a:lnTo>
                  <a:lnTo>
                    <a:pt x="763" y="111"/>
                  </a:lnTo>
                  <a:lnTo>
                    <a:pt x="777" y="106"/>
                  </a:lnTo>
                  <a:lnTo>
                    <a:pt x="795" y="99"/>
                  </a:lnTo>
                  <a:lnTo>
                    <a:pt x="817" y="92"/>
                  </a:lnTo>
                  <a:lnTo>
                    <a:pt x="841" y="84"/>
                  </a:lnTo>
                  <a:lnTo>
                    <a:pt x="865" y="77"/>
                  </a:lnTo>
                  <a:lnTo>
                    <a:pt x="884" y="70"/>
                  </a:lnTo>
                  <a:lnTo>
                    <a:pt x="898" y="64"/>
                  </a:lnTo>
                  <a:lnTo>
                    <a:pt x="914" y="60"/>
                  </a:lnTo>
                  <a:lnTo>
                    <a:pt x="919" y="66"/>
                  </a:lnTo>
                  <a:lnTo>
                    <a:pt x="925" y="76"/>
                  </a:lnTo>
                  <a:lnTo>
                    <a:pt x="937" y="88"/>
                  </a:lnTo>
                  <a:lnTo>
                    <a:pt x="954" y="99"/>
                  </a:lnTo>
                  <a:lnTo>
                    <a:pt x="965" y="108"/>
                  </a:lnTo>
                  <a:lnTo>
                    <a:pt x="969" y="117"/>
                  </a:lnTo>
                  <a:lnTo>
                    <a:pt x="967" y="129"/>
                  </a:lnTo>
                  <a:lnTo>
                    <a:pt x="962" y="133"/>
                  </a:lnTo>
                  <a:lnTo>
                    <a:pt x="955" y="140"/>
                  </a:lnTo>
                  <a:lnTo>
                    <a:pt x="943" y="148"/>
                  </a:lnTo>
                  <a:lnTo>
                    <a:pt x="929" y="158"/>
                  </a:lnTo>
                  <a:lnTo>
                    <a:pt x="911" y="169"/>
                  </a:lnTo>
                  <a:lnTo>
                    <a:pt x="893" y="180"/>
                  </a:lnTo>
                  <a:lnTo>
                    <a:pt x="872" y="193"/>
                  </a:lnTo>
                  <a:lnTo>
                    <a:pt x="851" y="204"/>
                  </a:lnTo>
                  <a:lnTo>
                    <a:pt x="830" y="217"/>
                  </a:lnTo>
                  <a:lnTo>
                    <a:pt x="810" y="228"/>
                  </a:lnTo>
                  <a:lnTo>
                    <a:pt x="792" y="238"/>
                  </a:lnTo>
                  <a:lnTo>
                    <a:pt x="775" y="247"/>
                  </a:lnTo>
                  <a:lnTo>
                    <a:pt x="761" y="254"/>
                  </a:lnTo>
                  <a:lnTo>
                    <a:pt x="750" y="260"/>
                  </a:lnTo>
                  <a:lnTo>
                    <a:pt x="743" y="264"/>
                  </a:lnTo>
                  <a:lnTo>
                    <a:pt x="740" y="265"/>
                  </a:lnTo>
                  <a:lnTo>
                    <a:pt x="743" y="264"/>
                  </a:lnTo>
                  <a:lnTo>
                    <a:pt x="750" y="261"/>
                  </a:lnTo>
                  <a:lnTo>
                    <a:pt x="763" y="256"/>
                  </a:lnTo>
                  <a:lnTo>
                    <a:pt x="779" y="249"/>
                  </a:lnTo>
                  <a:lnTo>
                    <a:pt x="800" y="239"/>
                  </a:lnTo>
                  <a:lnTo>
                    <a:pt x="827" y="228"/>
                  </a:lnTo>
                  <a:lnTo>
                    <a:pt x="855" y="215"/>
                  </a:lnTo>
                  <a:lnTo>
                    <a:pt x="888" y="200"/>
                  </a:lnTo>
                  <a:lnTo>
                    <a:pt x="897" y="196"/>
                  </a:lnTo>
                  <a:lnTo>
                    <a:pt x="904" y="193"/>
                  </a:lnTo>
                  <a:lnTo>
                    <a:pt x="911" y="190"/>
                  </a:lnTo>
                  <a:lnTo>
                    <a:pt x="918" y="186"/>
                  </a:lnTo>
                  <a:lnTo>
                    <a:pt x="925" y="183"/>
                  </a:lnTo>
                  <a:lnTo>
                    <a:pt x="930" y="180"/>
                  </a:lnTo>
                  <a:lnTo>
                    <a:pt x="936" y="178"/>
                  </a:lnTo>
                  <a:lnTo>
                    <a:pt x="941" y="175"/>
                  </a:lnTo>
                  <a:lnTo>
                    <a:pt x="941" y="183"/>
                  </a:lnTo>
                  <a:lnTo>
                    <a:pt x="940" y="193"/>
                  </a:lnTo>
                  <a:lnTo>
                    <a:pt x="939" y="204"/>
                  </a:lnTo>
                  <a:lnTo>
                    <a:pt x="937" y="217"/>
                  </a:lnTo>
                  <a:lnTo>
                    <a:pt x="932" y="233"/>
                  </a:lnTo>
                  <a:lnTo>
                    <a:pt x="926" y="240"/>
                  </a:lnTo>
                  <a:lnTo>
                    <a:pt x="918" y="240"/>
                  </a:lnTo>
                  <a:lnTo>
                    <a:pt x="911" y="240"/>
                  </a:lnTo>
                  <a:lnTo>
                    <a:pt x="905" y="243"/>
                  </a:lnTo>
                  <a:lnTo>
                    <a:pt x="901" y="250"/>
                  </a:lnTo>
                  <a:lnTo>
                    <a:pt x="893" y="260"/>
                  </a:lnTo>
                  <a:lnTo>
                    <a:pt x="879" y="277"/>
                  </a:lnTo>
                  <a:lnTo>
                    <a:pt x="869" y="285"/>
                  </a:lnTo>
                  <a:lnTo>
                    <a:pt x="856" y="289"/>
                  </a:lnTo>
                  <a:lnTo>
                    <a:pt x="841" y="292"/>
                  </a:lnTo>
                  <a:lnTo>
                    <a:pt x="824" y="293"/>
                  </a:lnTo>
                  <a:lnTo>
                    <a:pt x="805" y="293"/>
                  </a:lnTo>
                  <a:lnTo>
                    <a:pt x="784" y="293"/>
                  </a:lnTo>
                  <a:lnTo>
                    <a:pt x="760" y="296"/>
                  </a:lnTo>
                  <a:lnTo>
                    <a:pt x="735" y="299"/>
                  </a:lnTo>
                  <a:lnTo>
                    <a:pt x="714" y="305"/>
                  </a:lnTo>
                  <a:lnTo>
                    <a:pt x="703" y="310"/>
                  </a:lnTo>
                  <a:lnTo>
                    <a:pt x="697" y="317"/>
                  </a:lnTo>
                  <a:lnTo>
                    <a:pt x="696" y="327"/>
                  </a:lnTo>
                  <a:lnTo>
                    <a:pt x="693" y="337"/>
                  </a:lnTo>
                  <a:lnTo>
                    <a:pt x="689" y="351"/>
                  </a:lnTo>
                  <a:lnTo>
                    <a:pt x="678" y="366"/>
                  </a:lnTo>
                  <a:lnTo>
                    <a:pt x="658" y="384"/>
                  </a:lnTo>
                  <a:lnTo>
                    <a:pt x="629" y="401"/>
                  </a:lnTo>
                  <a:lnTo>
                    <a:pt x="595" y="412"/>
                  </a:lnTo>
                  <a:lnTo>
                    <a:pt x="557" y="420"/>
                  </a:lnTo>
                  <a:lnTo>
                    <a:pt x="523" y="423"/>
                  </a:lnTo>
                  <a:lnTo>
                    <a:pt x="489" y="425"/>
                  </a:lnTo>
                  <a:lnTo>
                    <a:pt x="462" y="425"/>
                  </a:lnTo>
                  <a:lnTo>
                    <a:pt x="444" y="423"/>
                  </a:lnTo>
                  <a:lnTo>
                    <a:pt x="437" y="423"/>
                  </a:lnTo>
                  <a:lnTo>
                    <a:pt x="439" y="425"/>
                  </a:lnTo>
                  <a:lnTo>
                    <a:pt x="446" y="427"/>
                  </a:lnTo>
                  <a:lnTo>
                    <a:pt x="455" y="430"/>
                  </a:lnTo>
                  <a:lnTo>
                    <a:pt x="472" y="433"/>
                  </a:lnTo>
                  <a:lnTo>
                    <a:pt x="493" y="436"/>
                  </a:lnTo>
                  <a:lnTo>
                    <a:pt x="523" y="439"/>
                  </a:lnTo>
                  <a:lnTo>
                    <a:pt x="559" y="437"/>
                  </a:lnTo>
                  <a:lnTo>
                    <a:pt x="602" y="434"/>
                  </a:lnTo>
                  <a:lnTo>
                    <a:pt x="605" y="434"/>
                  </a:lnTo>
                  <a:lnTo>
                    <a:pt x="606" y="434"/>
                  </a:lnTo>
                  <a:lnTo>
                    <a:pt x="609" y="434"/>
                  </a:lnTo>
                  <a:lnTo>
                    <a:pt x="611" y="433"/>
                  </a:lnTo>
                  <a:lnTo>
                    <a:pt x="608" y="439"/>
                  </a:lnTo>
                  <a:lnTo>
                    <a:pt x="604" y="448"/>
                  </a:lnTo>
                  <a:lnTo>
                    <a:pt x="597" y="462"/>
                  </a:lnTo>
                  <a:lnTo>
                    <a:pt x="590" y="478"/>
                  </a:lnTo>
                  <a:lnTo>
                    <a:pt x="580" y="496"/>
                  </a:lnTo>
                  <a:lnTo>
                    <a:pt x="570" y="514"/>
                  </a:lnTo>
                  <a:lnTo>
                    <a:pt x="559" y="532"/>
                  </a:lnTo>
                  <a:lnTo>
                    <a:pt x="546" y="549"/>
                  </a:lnTo>
                  <a:lnTo>
                    <a:pt x="535" y="564"/>
                  </a:lnTo>
                  <a:lnTo>
                    <a:pt x="530" y="573"/>
                  </a:lnTo>
                  <a:lnTo>
                    <a:pt x="525" y="578"/>
                  </a:lnTo>
                  <a:lnTo>
                    <a:pt x="521" y="582"/>
                  </a:lnTo>
                  <a:lnTo>
                    <a:pt x="514" y="585"/>
                  </a:lnTo>
                  <a:lnTo>
                    <a:pt x="504" y="591"/>
                  </a:lnTo>
                  <a:lnTo>
                    <a:pt x="486" y="599"/>
                  </a:lnTo>
                  <a:lnTo>
                    <a:pt x="461" y="612"/>
                  </a:lnTo>
                  <a:lnTo>
                    <a:pt x="432" y="631"/>
                  </a:lnTo>
                  <a:lnTo>
                    <a:pt x="407" y="655"/>
                  </a:lnTo>
                  <a:lnTo>
                    <a:pt x="386" y="682"/>
                  </a:lnTo>
                  <a:lnTo>
                    <a:pt x="368" y="709"/>
                  </a:lnTo>
                  <a:lnTo>
                    <a:pt x="354" y="733"/>
                  </a:lnTo>
                  <a:lnTo>
                    <a:pt x="344" y="754"/>
                  </a:lnTo>
                  <a:lnTo>
                    <a:pt x="337" y="768"/>
                  </a:lnTo>
                  <a:lnTo>
                    <a:pt x="335" y="774"/>
                  </a:lnTo>
                  <a:lnTo>
                    <a:pt x="334" y="774"/>
                  </a:lnTo>
                  <a:lnTo>
                    <a:pt x="333" y="771"/>
                  </a:lnTo>
                  <a:lnTo>
                    <a:pt x="327" y="768"/>
                  </a:lnTo>
                  <a:lnTo>
                    <a:pt x="317" y="763"/>
                  </a:lnTo>
                  <a:lnTo>
                    <a:pt x="305" y="756"/>
                  </a:lnTo>
                  <a:lnTo>
                    <a:pt x="287" y="746"/>
                  </a:lnTo>
                  <a:lnTo>
                    <a:pt x="261" y="733"/>
                  </a:lnTo>
                  <a:lnTo>
                    <a:pt x="231" y="716"/>
                  </a:lnTo>
                  <a:lnTo>
                    <a:pt x="200" y="701"/>
                  </a:lnTo>
                  <a:lnTo>
                    <a:pt x="175" y="690"/>
                  </a:lnTo>
                  <a:lnTo>
                    <a:pt x="155" y="682"/>
                  </a:lnTo>
                  <a:lnTo>
                    <a:pt x="140" y="676"/>
                  </a:lnTo>
                  <a:lnTo>
                    <a:pt x="127" y="672"/>
                  </a:lnTo>
                  <a:lnTo>
                    <a:pt x="119" y="668"/>
                  </a:lnTo>
                  <a:lnTo>
                    <a:pt x="112" y="662"/>
                  </a:lnTo>
                  <a:lnTo>
                    <a:pt x="105" y="655"/>
                  </a:lnTo>
                  <a:lnTo>
                    <a:pt x="95" y="638"/>
                  </a:lnTo>
                  <a:lnTo>
                    <a:pt x="91" y="623"/>
                  </a:lnTo>
                  <a:lnTo>
                    <a:pt x="90" y="610"/>
                  </a:lnTo>
                  <a:lnTo>
                    <a:pt x="90" y="606"/>
                  </a:lnTo>
                  <a:lnTo>
                    <a:pt x="226" y="468"/>
                  </a:lnTo>
                  <a:lnTo>
                    <a:pt x="84" y="573"/>
                  </a:lnTo>
                  <a:lnTo>
                    <a:pt x="77" y="567"/>
                  </a:lnTo>
                  <a:lnTo>
                    <a:pt x="70" y="560"/>
                  </a:lnTo>
                  <a:lnTo>
                    <a:pt x="62" y="552"/>
                  </a:lnTo>
                  <a:lnTo>
                    <a:pt x="55" y="543"/>
                  </a:lnTo>
                  <a:lnTo>
                    <a:pt x="46" y="532"/>
                  </a:lnTo>
                  <a:lnTo>
                    <a:pt x="38" y="521"/>
                  </a:lnTo>
                  <a:lnTo>
                    <a:pt x="31" y="507"/>
                  </a:lnTo>
                  <a:lnTo>
                    <a:pt x="24" y="493"/>
                  </a:lnTo>
                  <a:lnTo>
                    <a:pt x="10" y="455"/>
                  </a:lnTo>
                  <a:lnTo>
                    <a:pt x="3" y="434"/>
                  </a:lnTo>
                  <a:lnTo>
                    <a:pt x="0" y="425"/>
                  </a:lnTo>
                  <a:lnTo>
                    <a:pt x="0" y="423"/>
                  </a:lnTo>
                  <a:lnTo>
                    <a:pt x="165" y="358"/>
                  </a:lnTo>
                  <a:close/>
                </a:path>
              </a:pathLst>
            </a:custGeom>
            <a:solidFill>
              <a:srgbClr val="FF44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5" name="Freeform 525"/>
            <p:cNvSpPr>
              <a:spLocks/>
            </p:cNvSpPr>
            <p:nvPr/>
          </p:nvSpPr>
          <p:spPr bwMode="auto">
            <a:xfrm>
              <a:off x="3945" y="1851"/>
              <a:ext cx="525" cy="465"/>
            </a:xfrm>
            <a:custGeom>
              <a:avLst/>
              <a:gdLst>
                <a:gd name="T0" fmla="*/ 0 w 1049"/>
                <a:gd name="T1" fmla="*/ 646 h 928"/>
                <a:gd name="T2" fmla="*/ 73 w 1049"/>
                <a:gd name="T3" fmla="*/ 427 h 928"/>
                <a:gd name="T4" fmla="*/ 210 w 1049"/>
                <a:gd name="T5" fmla="*/ 280 h 928"/>
                <a:gd name="T6" fmla="*/ 208 w 1049"/>
                <a:gd name="T7" fmla="*/ 336 h 928"/>
                <a:gd name="T8" fmla="*/ 190 w 1049"/>
                <a:gd name="T9" fmla="*/ 384 h 928"/>
                <a:gd name="T10" fmla="*/ 345 w 1049"/>
                <a:gd name="T11" fmla="*/ 121 h 928"/>
                <a:gd name="T12" fmla="*/ 454 w 1049"/>
                <a:gd name="T13" fmla="*/ 21 h 928"/>
                <a:gd name="T14" fmla="*/ 495 w 1049"/>
                <a:gd name="T15" fmla="*/ 25 h 928"/>
                <a:gd name="T16" fmla="*/ 548 w 1049"/>
                <a:gd name="T17" fmla="*/ 82 h 928"/>
                <a:gd name="T18" fmla="*/ 552 w 1049"/>
                <a:gd name="T19" fmla="*/ 113 h 928"/>
                <a:gd name="T20" fmla="*/ 571 w 1049"/>
                <a:gd name="T21" fmla="*/ 173 h 928"/>
                <a:gd name="T22" fmla="*/ 733 w 1049"/>
                <a:gd name="T23" fmla="*/ 265 h 928"/>
                <a:gd name="T24" fmla="*/ 840 w 1049"/>
                <a:gd name="T25" fmla="*/ 331 h 928"/>
                <a:gd name="T26" fmla="*/ 881 w 1049"/>
                <a:gd name="T27" fmla="*/ 275 h 928"/>
                <a:gd name="T28" fmla="*/ 986 w 1049"/>
                <a:gd name="T29" fmla="*/ 149 h 928"/>
                <a:gd name="T30" fmla="*/ 1002 w 1049"/>
                <a:gd name="T31" fmla="*/ 299 h 928"/>
                <a:gd name="T32" fmla="*/ 954 w 1049"/>
                <a:gd name="T33" fmla="*/ 413 h 928"/>
                <a:gd name="T34" fmla="*/ 1011 w 1049"/>
                <a:gd name="T35" fmla="*/ 345 h 928"/>
                <a:gd name="T36" fmla="*/ 1035 w 1049"/>
                <a:gd name="T37" fmla="*/ 338 h 928"/>
                <a:gd name="T38" fmla="*/ 1016 w 1049"/>
                <a:gd name="T39" fmla="*/ 389 h 928"/>
                <a:gd name="T40" fmla="*/ 919 w 1049"/>
                <a:gd name="T41" fmla="*/ 442 h 928"/>
                <a:gd name="T42" fmla="*/ 802 w 1049"/>
                <a:gd name="T43" fmla="*/ 526 h 928"/>
                <a:gd name="T44" fmla="*/ 743 w 1049"/>
                <a:gd name="T45" fmla="*/ 561 h 928"/>
                <a:gd name="T46" fmla="*/ 706 w 1049"/>
                <a:gd name="T47" fmla="*/ 567 h 928"/>
                <a:gd name="T48" fmla="*/ 821 w 1049"/>
                <a:gd name="T49" fmla="*/ 497 h 928"/>
                <a:gd name="T50" fmla="*/ 909 w 1049"/>
                <a:gd name="T51" fmla="*/ 398 h 928"/>
                <a:gd name="T52" fmla="*/ 904 w 1049"/>
                <a:gd name="T53" fmla="*/ 395 h 928"/>
                <a:gd name="T54" fmla="*/ 764 w 1049"/>
                <a:gd name="T55" fmla="*/ 511 h 928"/>
                <a:gd name="T56" fmla="*/ 668 w 1049"/>
                <a:gd name="T57" fmla="*/ 550 h 928"/>
                <a:gd name="T58" fmla="*/ 679 w 1049"/>
                <a:gd name="T59" fmla="*/ 523 h 928"/>
                <a:gd name="T60" fmla="*/ 718 w 1049"/>
                <a:gd name="T61" fmla="*/ 424 h 928"/>
                <a:gd name="T62" fmla="*/ 700 w 1049"/>
                <a:gd name="T63" fmla="*/ 427 h 928"/>
                <a:gd name="T64" fmla="*/ 620 w 1049"/>
                <a:gd name="T65" fmla="*/ 551 h 928"/>
                <a:gd name="T66" fmla="*/ 591 w 1049"/>
                <a:gd name="T67" fmla="*/ 583 h 928"/>
                <a:gd name="T68" fmla="*/ 549 w 1049"/>
                <a:gd name="T69" fmla="*/ 575 h 928"/>
                <a:gd name="T70" fmla="*/ 383 w 1049"/>
                <a:gd name="T71" fmla="*/ 600 h 928"/>
                <a:gd name="T72" fmla="*/ 335 w 1049"/>
                <a:gd name="T73" fmla="*/ 631 h 928"/>
                <a:gd name="T74" fmla="*/ 415 w 1049"/>
                <a:gd name="T75" fmla="*/ 599 h 928"/>
                <a:gd name="T76" fmla="*/ 517 w 1049"/>
                <a:gd name="T77" fmla="*/ 593 h 928"/>
                <a:gd name="T78" fmla="*/ 643 w 1049"/>
                <a:gd name="T79" fmla="*/ 596 h 928"/>
                <a:gd name="T80" fmla="*/ 732 w 1049"/>
                <a:gd name="T81" fmla="*/ 582 h 928"/>
                <a:gd name="T82" fmla="*/ 760 w 1049"/>
                <a:gd name="T83" fmla="*/ 585 h 928"/>
                <a:gd name="T84" fmla="*/ 771 w 1049"/>
                <a:gd name="T85" fmla="*/ 593 h 928"/>
                <a:gd name="T86" fmla="*/ 800 w 1049"/>
                <a:gd name="T87" fmla="*/ 673 h 928"/>
                <a:gd name="T88" fmla="*/ 747 w 1049"/>
                <a:gd name="T89" fmla="*/ 708 h 928"/>
                <a:gd name="T90" fmla="*/ 675 w 1049"/>
                <a:gd name="T91" fmla="*/ 734 h 928"/>
                <a:gd name="T92" fmla="*/ 601 w 1049"/>
                <a:gd name="T93" fmla="*/ 776 h 928"/>
                <a:gd name="T94" fmla="*/ 409 w 1049"/>
                <a:gd name="T95" fmla="*/ 853 h 928"/>
                <a:gd name="T96" fmla="*/ 302 w 1049"/>
                <a:gd name="T97" fmla="*/ 864 h 928"/>
                <a:gd name="T98" fmla="*/ 229 w 1049"/>
                <a:gd name="T99" fmla="*/ 722 h 928"/>
                <a:gd name="T100" fmla="*/ 201 w 1049"/>
                <a:gd name="T101" fmla="*/ 754 h 928"/>
                <a:gd name="T102" fmla="*/ 214 w 1049"/>
                <a:gd name="T103" fmla="*/ 867 h 928"/>
                <a:gd name="T104" fmla="*/ 147 w 1049"/>
                <a:gd name="T105" fmla="*/ 896 h 928"/>
                <a:gd name="T106" fmla="*/ 44 w 1049"/>
                <a:gd name="T107" fmla="*/ 927 h 928"/>
                <a:gd name="T108" fmla="*/ 20 w 1049"/>
                <a:gd name="T109" fmla="*/ 808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9" h="928">
                  <a:moveTo>
                    <a:pt x="20" y="808"/>
                  </a:moveTo>
                  <a:lnTo>
                    <a:pt x="24" y="768"/>
                  </a:lnTo>
                  <a:lnTo>
                    <a:pt x="18" y="744"/>
                  </a:lnTo>
                  <a:lnTo>
                    <a:pt x="9" y="719"/>
                  </a:lnTo>
                  <a:lnTo>
                    <a:pt x="0" y="677"/>
                  </a:lnTo>
                  <a:lnTo>
                    <a:pt x="0" y="646"/>
                  </a:lnTo>
                  <a:lnTo>
                    <a:pt x="2" y="613"/>
                  </a:lnTo>
                  <a:lnTo>
                    <a:pt x="9" y="576"/>
                  </a:lnTo>
                  <a:lnTo>
                    <a:pt x="18" y="539"/>
                  </a:lnTo>
                  <a:lnTo>
                    <a:pt x="32" y="501"/>
                  </a:lnTo>
                  <a:lnTo>
                    <a:pt x="51" y="463"/>
                  </a:lnTo>
                  <a:lnTo>
                    <a:pt x="73" y="427"/>
                  </a:lnTo>
                  <a:lnTo>
                    <a:pt x="101" y="394"/>
                  </a:lnTo>
                  <a:lnTo>
                    <a:pt x="125" y="368"/>
                  </a:lnTo>
                  <a:lnTo>
                    <a:pt x="147" y="345"/>
                  </a:lnTo>
                  <a:lnTo>
                    <a:pt x="169" y="322"/>
                  </a:lnTo>
                  <a:lnTo>
                    <a:pt x="190" y="300"/>
                  </a:lnTo>
                  <a:lnTo>
                    <a:pt x="210" y="280"/>
                  </a:lnTo>
                  <a:lnTo>
                    <a:pt x="228" y="262"/>
                  </a:lnTo>
                  <a:lnTo>
                    <a:pt x="242" y="248"/>
                  </a:lnTo>
                  <a:lnTo>
                    <a:pt x="254" y="236"/>
                  </a:lnTo>
                  <a:lnTo>
                    <a:pt x="236" y="276"/>
                  </a:lnTo>
                  <a:lnTo>
                    <a:pt x="221" y="310"/>
                  </a:lnTo>
                  <a:lnTo>
                    <a:pt x="208" y="336"/>
                  </a:lnTo>
                  <a:lnTo>
                    <a:pt x="200" y="359"/>
                  </a:lnTo>
                  <a:lnTo>
                    <a:pt x="193" y="374"/>
                  </a:lnTo>
                  <a:lnTo>
                    <a:pt x="187" y="385"/>
                  </a:lnTo>
                  <a:lnTo>
                    <a:pt x="186" y="392"/>
                  </a:lnTo>
                  <a:lnTo>
                    <a:pt x="185" y="394"/>
                  </a:lnTo>
                  <a:lnTo>
                    <a:pt x="190" y="384"/>
                  </a:lnTo>
                  <a:lnTo>
                    <a:pt x="204" y="356"/>
                  </a:lnTo>
                  <a:lnTo>
                    <a:pt x="225" y="315"/>
                  </a:lnTo>
                  <a:lnTo>
                    <a:pt x="252" y="267"/>
                  </a:lnTo>
                  <a:lnTo>
                    <a:pt x="281" y="216"/>
                  </a:lnTo>
                  <a:lnTo>
                    <a:pt x="313" y="166"/>
                  </a:lnTo>
                  <a:lnTo>
                    <a:pt x="345" y="121"/>
                  </a:lnTo>
                  <a:lnTo>
                    <a:pt x="376" y="89"/>
                  </a:lnTo>
                  <a:lnTo>
                    <a:pt x="395" y="72"/>
                  </a:lnTo>
                  <a:lnTo>
                    <a:pt x="412" y="57"/>
                  </a:lnTo>
                  <a:lnTo>
                    <a:pt x="429" y="43"/>
                  </a:lnTo>
                  <a:lnTo>
                    <a:pt x="443" y="32"/>
                  </a:lnTo>
                  <a:lnTo>
                    <a:pt x="454" y="21"/>
                  </a:lnTo>
                  <a:lnTo>
                    <a:pt x="464" y="12"/>
                  </a:lnTo>
                  <a:lnTo>
                    <a:pt x="472" y="5"/>
                  </a:lnTo>
                  <a:lnTo>
                    <a:pt x="479" y="0"/>
                  </a:lnTo>
                  <a:lnTo>
                    <a:pt x="483" y="8"/>
                  </a:lnTo>
                  <a:lnTo>
                    <a:pt x="489" y="17"/>
                  </a:lnTo>
                  <a:lnTo>
                    <a:pt x="495" y="25"/>
                  </a:lnTo>
                  <a:lnTo>
                    <a:pt x="500" y="33"/>
                  </a:lnTo>
                  <a:lnTo>
                    <a:pt x="511" y="46"/>
                  </a:lnTo>
                  <a:lnTo>
                    <a:pt x="521" y="57"/>
                  </a:lnTo>
                  <a:lnTo>
                    <a:pt x="531" y="67"/>
                  </a:lnTo>
                  <a:lnTo>
                    <a:pt x="539" y="75"/>
                  </a:lnTo>
                  <a:lnTo>
                    <a:pt x="548" y="82"/>
                  </a:lnTo>
                  <a:lnTo>
                    <a:pt x="555" y="88"/>
                  </a:lnTo>
                  <a:lnTo>
                    <a:pt x="560" y="92"/>
                  </a:lnTo>
                  <a:lnTo>
                    <a:pt x="566" y="96"/>
                  </a:lnTo>
                  <a:lnTo>
                    <a:pt x="556" y="103"/>
                  </a:lnTo>
                  <a:lnTo>
                    <a:pt x="555" y="106"/>
                  </a:lnTo>
                  <a:lnTo>
                    <a:pt x="552" y="113"/>
                  </a:lnTo>
                  <a:lnTo>
                    <a:pt x="549" y="124"/>
                  </a:lnTo>
                  <a:lnTo>
                    <a:pt x="549" y="135"/>
                  </a:lnTo>
                  <a:lnTo>
                    <a:pt x="551" y="142"/>
                  </a:lnTo>
                  <a:lnTo>
                    <a:pt x="555" y="151"/>
                  </a:lnTo>
                  <a:lnTo>
                    <a:pt x="560" y="160"/>
                  </a:lnTo>
                  <a:lnTo>
                    <a:pt x="571" y="173"/>
                  </a:lnTo>
                  <a:lnTo>
                    <a:pt x="585" y="186"/>
                  </a:lnTo>
                  <a:lnTo>
                    <a:pt x="605" y="201"/>
                  </a:lnTo>
                  <a:lnTo>
                    <a:pt x="632" y="216"/>
                  </a:lnTo>
                  <a:lnTo>
                    <a:pt x="665" y="232"/>
                  </a:lnTo>
                  <a:lnTo>
                    <a:pt x="701" y="248"/>
                  </a:lnTo>
                  <a:lnTo>
                    <a:pt x="733" y="265"/>
                  </a:lnTo>
                  <a:lnTo>
                    <a:pt x="764" y="282"/>
                  </a:lnTo>
                  <a:lnTo>
                    <a:pt x="789" y="297"/>
                  </a:lnTo>
                  <a:lnTo>
                    <a:pt x="810" y="311"/>
                  </a:lnTo>
                  <a:lnTo>
                    <a:pt x="826" y="321"/>
                  </a:lnTo>
                  <a:lnTo>
                    <a:pt x="837" y="328"/>
                  </a:lnTo>
                  <a:lnTo>
                    <a:pt x="840" y="331"/>
                  </a:lnTo>
                  <a:lnTo>
                    <a:pt x="841" y="329"/>
                  </a:lnTo>
                  <a:lnTo>
                    <a:pt x="844" y="327"/>
                  </a:lnTo>
                  <a:lnTo>
                    <a:pt x="851" y="317"/>
                  </a:lnTo>
                  <a:lnTo>
                    <a:pt x="863" y="301"/>
                  </a:lnTo>
                  <a:lnTo>
                    <a:pt x="872" y="290"/>
                  </a:lnTo>
                  <a:lnTo>
                    <a:pt x="881" y="275"/>
                  </a:lnTo>
                  <a:lnTo>
                    <a:pt x="893" y="257"/>
                  </a:lnTo>
                  <a:lnTo>
                    <a:pt x="907" y="237"/>
                  </a:lnTo>
                  <a:lnTo>
                    <a:pt x="922" y="215"/>
                  </a:lnTo>
                  <a:lnTo>
                    <a:pt x="940" y="193"/>
                  </a:lnTo>
                  <a:lnTo>
                    <a:pt x="961" y="170"/>
                  </a:lnTo>
                  <a:lnTo>
                    <a:pt x="986" y="149"/>
                  </a:lnTo>
                  <a:lnTo>
                    <a:pt x="992" y="174"/>
                  </a:lnTo>
                  <a:lnTo>
                    <a:pt x="1000" y="208"/>
                  </a:lnTo>
                  <a:lnTo>
                    <a:pt x="1007" y="240"/>
                  </a:lnTo>
                  <a:lnTo>
                    <a:pt x="1010" y="264"/>
                  </a:lnTo>
                  <a:lnTo>
                    <a:pt x="1007" y="278"/>
                  </a:lnTo>
                  <a:lnTo>
                    <a:pt x="1002" y="299"/>
                  </a:lnTo>
                  <a:lnTo>
                    <a:pt x="992" y="322"/>
                  </a:lnTo>
                  <a:lnTo>
                    <a:pt x="982" y="349"/>
                  </a:lnTo>
                  <a:lnTo>
                    <a:pt x="972" y="373"/>
                  </a:lnTo>
                  <a:lnTo>
                    <a:pt x="962" y="394"/>
                  </a:lnTo>
                  <a:lnTo>
                    <a:pt x="957" y="408"/>
                  </a:lnTo>
                  <a:lnTo>
                    <a:pt x="954" y="413"/>
                  </a:lnTo>
                  <a:lnTo>
                    <a:pt x="955" y="412"/>
                  </a:lnTo>
                  <a:lnTo>
                    <a:pt x="960" y="406"/>
                  </a:lnTo>
                  <a:lnTo>
                    <a:pt x="971" y="394"/>
                  </a:lnTo>
                  <a:lnTo>
                    <a:pt x="990" y="371"/>
                  </a:lnTo>
                  <a:lnTo>
                    <a:pt x="1000" y="357"/>
                  </a:lnTo>
                  <a:lnTo>
                    <a:pt x="1011" y="345"/>
                  </a:lnTo>
                  <a:lnTo>
                    <a:pt x="1020" y="331"/>
                  </a:lnTo>
                  <a:lnTo>
                    <a:pt x="1028" y="317"/>
                  </a:lnTo>
                  <a:lnTo>
                    <a:pt x="1031" y="325"/>
                  </a:lnTo>
                  <a:lnTo>
                    <a:pt x="1034" y="332"/>
                  </a:lnTo>
                  <a:lnTo>
                    <a:pt x="1035" y="336"/>
                  </a:lnTo>
                  <a:lnTo>
                    <a:pt x="1035" y="338"/>
                  </a:lnTo>
                  <a:lnTo>
                    <a:pt x="1038" y="381"/>
                  </a:lnTo>
                  <a:lnTo>
                    <a:pt x="1049" y="380"/>
                  </a:lnTo>
                  <a:lnTo>
                    <a:pt x="1042" y="382"/>
                  </a:lnTo>
                  <a:lnTo>
                    <a:pt x="1034" y="385"/>
                  </a:lnTo>
                  <a:lnTo>
                    <a:pt x="1025" y="387"/>
                  </a:lnTo>
                  <a:lnTo>
                    <a:pt x="1016" y="389"/>
                  </a:lnTo>
                  <a:lnTo>
                    <a:pt x="1004" y="394"/>
                  </a:lnTo>
                  <a:lnTo>
                    <a:pt x="990" y="399"/>
                  </a:lnTo>
                  <a:lnTo>
                    <a:pt x="975" y="408"/>
                  </a:lnTo>
                  <a:lnTo>
                    <a:pt x="958" y="417"/>
                  </a:lnTo>
                  <a:lnTo>
                    <a:pt x="939" y="430"/>
                  </a:lnTo>
                  <a:lnTo>
                    <a:pt x="919" y="442"/>
                  </a:lnTo>
                  <a:lnTo>
                    <a:pt x="898" y="456"/>
                  </a:lnTo>
                  <a:lnTo>
                    <a:pt x="879" y="470"/>
                  </a:lnTo>
                  <a:lnTo>
                    <a:pt x="858" y="486"/>
                  </a:lnTo>
                  <a:lnTo>
                    <a:pt x="838" y="500"/>
                  </a:lnTo>
                  <a:lnTo>
                    <a:pt x="819" y="514"/>
                  </a:lnTo>
                  <a:lnTo>
                    <a:pt x="802" y="526"/>
                  </a:lnTo>
                  <a:lnTo>
                    <a:pt x="785" y="537"/>
                  </a:lnTo>
                  <a:lnTo>
                    <a:pt x="773" y="549"/>
                  </a:lnTo>
                  <a:lnTo>
                    <a:pt x="761" y="557"/>
                  </a:lnTo>
                  <a:lnTo>
                    <a:pt x="753" y="563"/>
                  </a:lnTo>
                  <a:lnTo>
                    <a:pt x="747" y="561"/>
                  </a:lnTo>
                  <a:lnTo>
                    <a:pt x="743" y="561"/>
                  </a:lnTo>
                  <a:lnTo>
                    <a:pt x="738" y="561"/>
                  </a:lnTo>
                  <a:lnTo>
                    <a:pt x="732" y="563"/>
                  </a:lnTo>
                  <a:lnTo>
                    <a:pt x="726" y="563"/>
                  </a:lnTo>
                  <a:lnTo>
                    <a:pt x="719" y="564"/>
                  </a:lnTo>
                  <a:lnTo>
                    <a:pt x="712" y="565"/>
                  </a:lnTo>
                  <a:lnTo>
                    <a:pt x="706" y="567"/>
                  </a:lnTo>
                  <a:lnTo>
                    <a:pt x="724" y="558"/>
                  </a:lnTo>
                  <a:lnTo>
                    <a:pt x="742" y="547"/>
                  </a:lnTo>
                  <a:lnTo>
                    <a:pt x="763" y="536"/>
                  </a:lnTo>
                  <a:lnTo>
                    <a:pt x="782" y="525"/>
                  </a:lnTo>
                  <a:lnTo>
                    <a:pt x="802" y="511"/>
                  </a:lnTo>
                  <a:lnTo>
                    <a:pt x="821" y="497"/>
                  </a:lnTo>
                  <a:lnTo>
                    <a:pt x="840" y="483"/>
                  </a:lnTo>
                  <a:lnTo>
                    <a:pt x="855" y="468"/>
                  </a:lnTo>
                  <a:lnTo>
                    <a:pt x="876" y="444"/>
                  </a:lnTo>
                  <a:lnTo>
                    <a:pt x="891" y="424"/>
                  </a:lnTo>
                  <a:lnTo>
                    <a:pt x="902" y="409"/>
                  </a:lnTo>
                  <a:lnTo>
                    <a:pt x="909" y="398"/>
                  </a:lnTo>
                  <a:lnTo>
                    <a:pt x="914" y="389"/>
                  </a:lnTo>
                  <a:lnTo>
                    <a:pt x="916" y="385"/>
                  </a:lnTo>
                  <a:lnTo>
                    <a:pt x="916" y="382"/>
                  </a:lnTo>
                  <a:lnTo>
                    <a:pt x="916" y="381"/>
                  </a:lnTo>
                  <a:lnTo>
                    <a:pt x="914" y="385"/>
                  </a:lnTo>
                  <a:lnTo>
                    <a:pt x="904" y="395"/>
                  </a:lnTo>
                  <a:lnTo>
                    <a:pt x="890" y="410"/>
                  </a:lnTo>
                  <a:lnTo>
                    <a:pt x="872" y="430"/>
                  </a:lnTo>
                  <a:lnTo>
                    <a:pt x="849" y="451"/>
                  </a:lnTo>
                  <a:lnTo>
                    <a:pt x="823" y="472"/>
                  </a:lnTo>
                  <a:lnTo>
                    <a:pt x="795" y="493"/>
                  </a:lnTo>
                  <a:lnTo>
                    <a:pt x="764" y="511"/>
                  </a:lnTo>
                  <a:lnTo>
                    <a:pt x="743" y="522"/>
                  </a:lnTo>
                  <a:lnTo>
                    <a:pt x="724" y="530"/>
                  </a:lnTo>
                  <a:lnTo>
                    <a:pt x="707" y="537"/>
                  </a:lnTo>
                  <a:lnTo>
                    <a:pt x="692" y="543"/>
                  </a:lnTo>
                  <a:lnTo>
                    <a:pt x="679" y="547"/>
                  </a:lnTo>
                  <a:lnTo>
                    <a:pt x="668" y="550"/>
                  </a:lnTo>
                  <a:lnTo>
                    <a:pt x="658" y="551"/>
                  </a:lnTo>
                  <a:lnTo>
                    <a:pt x="651" y="553"/>
                  </a:lnTo>
                  <a:lnTo>
                    <a:pt x="658" y="546"/>
                  </a:lnTo>
                  <a:lnTo>
                    <a:pt x="666" y="539"/>
                  </a:lnTo>
                  <a:lnTo>
                    <a:pt x="673" y="532"/>
                  </a:lnTo>
                  <a:lnTo>
                    <a:pt x="679" y="523"/>
                  </a:lnTo>
                  <a:lnTo>
                    <a:pt x="686" y="518"/>
                  </a:lnTo>
                  <a:lnTo>
                    <a:pt x="692" y="511"/>
                  </a:lnTo>
                  <a:lnTo>
                    <a:pt x="696" y="505"/>
                  </a:lnTo>
                  <a:lnTo>
                    <a:pt x="699" y="500"/>
                  </a:lnTo>
                  <a:lnTo>
                    <a:pt x="710" y="468"/>
                  </a:lnTo>
                  <a:lnTo>
                    <a:pt x="718" y="424"/>
                  </a:lnTo>
                  <a:lnTo>
                    <a:pt x="724" y="387"/>
                  </a:lnTo>
                  <a:lnTo>
                    <a:pt x="725" y="371"/>
                  </a:lnTo>
                  <a:lnTo>
                    <a:pt x="724" y="375"/>
                  </a:lnTo>
                  <a:lnTo>
                    <a:pt x="718" y="387"/>
                  </a:lnTo>
                  <a:lnTo>
                    <a:pt x="711" y="405"/>
                  </a:lnTo>
                  <a:lnTo>
                    <a:pt x="700" y="427"/>
                  </a:lnTo>
                  <a:lnTo>
                    <a:pt x="687" y="452"/>
                  </a:lnTo>
                  <a:lnTo>
                    <a:pt x="672" y="479"/>
                  </a:lnTo>
                  <a:lnTo>
                    <a:pt x="655" y="505"/>
                  </a:lnTo>
                  <a:lnTo>
                    <a:pt x="637" y="530"/>
                  </a:lnTo>
                  <a:lnTo>
                    <a:pt x="629" y="542"/>
                  </a:lnTo>
                  <a:lnTo>
                    <a:pt x="620" y="551"/>
                  </a:lnTo>
                  <a:lnTo>
                    <a:pt x="613" y="560"/>
                  </a:lnTo>
                  <a:lnTo>
                    <a:pt x="608" y="567"/>
                  </a:lnTo>
                  <a:lnTo>
                    <a:pt x="602" y="572"/>
                  </a:lnTo>
                  <a:lnTo>
                    <a:pt x="598" y="578"/>
                  </a:lnTo>
                  <a:lnTo>
                    <a:pt x="594" y="581"/>
                  </a:lnTo>
                  <a:lnTo>
                    <a:pt x="591" y="583"/>
                  </a:lnTo>
                  <a:lnTo>
                    <a:pt x="587" y="582"/>
                  </a:lnTo>
                  <a:lnTo>
                    <a:pt x="583" y="582"/>
                  </a:lnTo>
                  <a:lnTo>
                    <a:pt x="577" y="581"/>
                  </a:lnTo>
                  <a:lnTo>
                    <a:pt x="570" y="579"/>
                  </a:lnTo>
                  <a:lnTo>
                    <a:pt x="560" y="578"/>
                  </a:lnTo>
                  <a:lnTo>
                    <a:pt x="549" y="575"/>
                  </a:lnTo>
                  <a:lnTo>
                    <a:pt x="534" y="574"/>
                  </a:lnTo>
                  <a:lnTo>
                    <a:pt x="514" y="572"/>
                  </a:lnTo>
                  <a:lnTo>
                    <a:pt x="478" y="574"/>
                  </a:lnTo>
                  <a:lnTo>
                    <a:pt x="443" y="579"/>
                  </a:lnTo>
                  <a:lnTo>
                    <a:pt x="411" y="589"/>
                  </a:lnTo>
                  <a:lnTo>
                    <a:pt x="383" y="600"/>
                  </a:lnTo>
                  <a:lnTo>
                    <a:pt x="361" y="613"/>
                  </a:lnTo>
                  <a:lnTo>
                    <a:pt x="342" y="624"/>
                  </a:lnTo>
                  <a:lnTo>
                    <a:pt x="331" y="631"/>
                  </a:lnTo>
                  <a:lnTo>
                    <a:pt x="327" y="634"/>
                  </a:lnTo>
                  <a:lnTo>
                    <a:pt x="330" y="632"/>
                  </a:lnTo>
                  <a:lnTo>
                    <a:pt x="335" y="631"/>
                  </a:lnTo>
                  <a:lnTo>
                    <a:pt x="345" y="627"/>
                  </a:lnTo>
                  <a:lnTo>
                    <a:pt x="358" y="623"/>
                  </a:lnTo>
                  <a:lnTo>
                    <a:pt x="372" y="617"/>
                  </a:lnTo>
                  <a:lnTo>
                    <a:pt x="386" y="611"/>
                  </a:lnTo>
                  <a:lnTo>
                    <a:pt x="401" y="606"/>
                  </a:lnTo>
                  <a:lnTo>
                    <a:pt x="415" y="599"/>
                  </a:lnTo>
                  <a:lnTo>
                    <a:pt x="429" y="593"/>
                  </a:lnTo>
                  <a:lnTo>
                    <a:pt x="443" y="590"/>
                  </a:lnTo>
                  <a:lnTo>
                    <a:pt x="460" y="589"/>
                  </a:lnTo>
                  <a:lnTo>
                    <a:pt x="476" y="590"/>
                  </a:lnTo>
                  <a:lnTo>
                    <a:pt x="496" y="592"/>
                  </a:lnTo>
                  <a:lnTo>
                    <a:pt x="517" y="593"/>
                  </a:lnTo>
                  <a:lnTo>
                    <a:pt x="539" y="596"/>
                  </a:lnTo>
                  <a:lnTo>
                    <a:pt x="563" y="599"/>
                  </a:lnTo>
                  <a:lnTo>
                    <a:pt x="587" y="600"/>
                  </a:lnTo>
                  <a:lnTo>
                    <a:pt x="608" y="600"/>
                  </a:lnTo>
                  <a:lnTo>
                    <a:pt x="626" y="599"/>
                  </a:lnTo>
                  <a:lnTo>
                    <a:pt x="643" y="596"/>
                  </a:lnTo>
                  <a:lnTo>
                    <a:pt x="659" y="592"/>
                  </a:lnTo>
                  <a:lnTo>
                    <a:pt x="676" y="589"/>
                  </a:lnTo>
                  <a:lnTo>
                    <a:pt x="696" y="585"/>
                  </a:lnTo>
                  <a:lnTo>
                    <a:pt x="718" y="582"/>
                  </a:lnTo>
                  <a:lnTo>
                    <a:pt x="725" y="582"/>
                  </a:lnTo>
                  <a:lnTo>
                    <a:pt x="732" y="582"/>
                  </a:lnTo>
                  <a:lnTo>
                    <a:pt x="739" y="582"/>
                  </a:lnTo>
                  <a:lnTo>
                    <a:pt x="743" y="582"/>
                  </a:lnTo>
                  <a:lnTo>
                    <a:pt x="749" y="582"/>
                  </a:lnTo>
                  <a:lnTo>
                    <a:pt x="753" y="583"/>
                  </a:lnTo>
                  <a:lnTo>
                    <a:pt x="757" y="583"/>
                  </a:lnTo>
                  <a:lnTo>
                    <a:pt x="760" y="585"/>
                  </a:lnTo>
                  <a:lnTo>
                    <a:pt x="760" y="586"/>
                  </a:lnTo>
                  <a:lnTo>
                    <a:pt x="760" y="586"/>
                  </a:lnTo>
                  <a:lnTo>
                    <a:pt x="760" y="586"/>
                  </a:lnTo>
                  <a:lnTo>
                    <a:pt x="760" y="586"/>
                  </a:lnTo>
                  <a:lnTo>
                    <a:pt x="761" y="586"/>
                  </a:lnTo>
                  <a:lnTo>
                    <a:pt x="771" y="593"/>
                  </a:lnTo>
                  <a:lnTo>
                    <a:pt x="778" y="603"/>
                  </a:lnTo>
                  <a:lnTo>
                    <a:pt x="787" y="616"/>
                  </a:lnTo>
                  <a:lnTo>
                    <a:pt x="799" y="628"/>
                  </a:lnTo>
                  <a:lnTo>
                    <a:pt x="807" y="642"/>
                  </a:lnTo>
                  <a:lnTo>
                    <a:pt x="807" y="657"/>
                  </a:lnTo>
                  <a:lnTo>
                    <a:pt x="800" y="673"/>
                  </a:lnTo>
                  <a:lnTo>
                    <a:pt x="791" y="688"/>
                  </a:lnTo>
                  <a:lnTo>
                    <a:pt x="789" y="690"/>
                  </a:lnTo>
                  <a:lnTo>
                    <a:pt x="788" y="690"/>
                  </a:lnTo>
                  <a:lnTo>
                    <a:pt x="787" y="690"/>
                  </a:lnTo>
                  <a:lnTo>
                    <a:pt x="787" y="690"/>
                  </a:lnTo>
                  <a:lnTo>
                    <a:pt x="747" y="708"/>
                  </a:lnTo>
                  <a:lnTo>
                    <a:pt x="732" y="712"/>
                  </a:lnTo>
                  <a:lnTo>
                    <a:pt x="718" y="716"/>
                  </a:lnTo>
                  <a:lnTo>
                    <a:pt x="706" y="720"/>
                  </a:lnTo>
                  <a:lnTo>
                    <a:pt x="696" y="724"/>
                  </a:lnTo>
                  <a:lnTo>
                    <a:pt x="685" y="729"/>
                  </a:lnTo>
                  <a:lnTo>
                    <a:pt x="675" y="734"/>
                  </a:lnTo>
                  <a:lnTo>
                    <a:pt x="665" y="740"/>
                  </a:lnTo>
                  <a:lnTo>
                    <a:pt x="655" y="747"/>
                  </a:lnTo>
                  <a:lnTo>
                    <a:pt x="644" y="752"/>
                  </a:lnTo>
                  <a:lnTo>
                    <a:pt x="632" y="759"/>
                  </a:lnTo>
                  <a:lnTo>
                    <a:pt x="618" y="768"/>
                  </a:lnTo>
                  <a:lnTo>
                    <a:pt x="601" y="776"/>
                  </a:lnTo>
                  <a:lnTo>
                    <a:pt x="581" y="784"/>
                  </a:lnTo>
                  <a:lnTo>
                    <a:pt x="560" y="794"/>
                  </a:lnTo>
                  <a:lnTo>
                    <a:pt x="535" y="804"/>
                  </a:lnTo>
                  <a:lnTo>
                    <a:pt x="506" y="815"/>
                  </a:lnTo>
                  <a:lnTo>
                    <a:pt x="450" y="836"/>
                  </a:lnTo>
                  <a:lnTo>
                    <a:pt x="409" y="853"/>
                  </a:lnTo>
                  <a:lnTo>
                    <a:pt x="380" y="864"/>
                  </a:lnTo>
                  <a:lnTo>
                    <a:pt x="359" y="872"/>
                  </a:lnTo>
                  <a:lnTo>
                    <a:pt x="344" y="875"/>
                  </a:lnTo>
                  <a:lnTo>
                    <a:pt x="331" y="875"/>
                  </a:lnTo>
                  <a:lnTo>
                    <a:pt x="319" y="871"/>
                  </a:lnTo>
                  <a:lnTo>
                    <a:pt x="302" y="864"/>
                  </a:lnTo>
                  <a:lnTo>
                    <a:pt x="284" y="849"/>
                  </a:lnTo>
                  <a:lnTo>
                    <a:pt x="268" y="828"/>
                  </a:lnTo>
                  <a:lnTo>
                    <a:pt x="254" y="800"/>
                  </a:lnTo>
                  <a:lnTo>
                    <a:pt x="243" y="772"/>
                  </a:lnTo>
                  <a:lnTo>
                    <a:pt x="235" y="744"/>
                  </a:lnTo>
                  <a:lnTo>
                    <a:pt x="229" y="722"/>
                  </a:lnTo>
                  <a:lnTo>
                    <a:pt x="225" y="705"/>
                  </a:lnTo>
                  <a:lnTo>
                    <a:pt x="224" y="699"/>
                  </a:lnTo>
                  <a:lnTo>
                    <a:pt x="221" y="704"/>
                  </a:lnTo>
                  <a:lnTo>
                    <a:pt x="215" y="715"/>
                  </a:lnTo>
                  <a:lnTo>
                    <a:pt x="208" y="731"/>
                  </a:lnTo>
                  <a:lnTo>
                    <a:pt x="201" y="754"/>
                  </a:lnTo>
                  <a:lnTo>
                    <a:pt x="201" y="773"/>
                  </a:lnTo>
                  <a:lnTo>
                    <a:pt x="208" y="800"/>
                  </a:lnTo>
                  <a:lnTo>
                    <a:pt x="218" y="829"/>
                  </a:lnTo>
                  <a:lnTo>
                    <a:pt x="229" y="860"/>
                  </a:lnTo>
                  <a:lnTo>
                    <a:pt x="222" y="863"/>
                  </a:lnTo>
                  <a:lnTo>
                    <a:pt x="214" y="867"/>
                  </a:lnTo>
                  <a:lnTo>
                    <a:pt x="204" y="871"/>
                  </a:lnTo>
                  <a:lnTo>
                    <a:pt x="194" y="875"/>
                  </a:lnTo>
                  <a:lnTo>
                    <a:pt x="185" y="881"/>
                  </a:lnTo>
                  <a:lnTo>
                    <a:pt x="172" y="886"/>
                  </a:lnTo>
                  <a:lnTo>
                    <a:pt x="159" y="891"/>
                  </a:lnTo>
                  <a:lnTo>
                    <a:pt x="147" y="896"/>
                  </a:lnTo>
                  <a:lnTo>
                    <a:pt x="123" y="905"/>
                  </a:lnTo>
                  <a:lnTo>
                    <a:pt x="101" y="912"/>
                  </a:lnTo>
                  <a:lnTo>
                    <a:pt x="81" y="917"/>
                  </a:lnTo>
                  <a:lnTo>
                    <a:pt x="66" y="921"/>
                  </a:lnTo>
                  <a:lnTo>
                    <a:pt x="53" y="924"/>
                  </a:lnTo>
                  <a:lnTo>
                    <a:pt x="44" y="927"/>
                  </a:lnTo>
                  <a:lnTo>
                    <a:pt x="38" y="928"/>
                  </a:lnTo>
                  <a:lnTo>
                    <a:pt x="37" y="928"/>
                  </a:lnTo>
                  <a:lnTo>
                    <a:pt x="32" y="920"/>
                  </a:lnTo>
                  <a:lnTo>
                    <a:pt x="24" y="895"/>
                  </a:lnTo>
                  <a:lnTo>
                    <a:pt x="17" y="857"/>
                  </a:lnTo>
                  <a:lnTo>
                    <a:pt x="20" y="808"/>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6" name="Freeform 526"/>
            <p:cNvSpPr>
              <a:spLocks/>
            </p:cNvSpPr>
            <p:nvPr/>
          </p:nvSpPr>
          <p:spPr bwMode="auto">
            <a:xfrm>
              <a:off x="4335" y="2052"/>
              <a:ext cx="220" cy="161"/>
            </a:xfrm>
            <a:custGeom>
              <a:avLst/>
              <a:gdLst>
                <a:gd name="T0" fmla="*/ 413 w 440"/>
                <a:gd name="T1" fmla="*/ 210 h 322"/>
                <a:gd name="T2" fmla="*/ 406 w 440"/>
                <a:gd name="T3" fmla="*/ 230 h 322"/>
                <a:gd name="T4" fmla="*/ 387 w 440"/>
                <a:gd name="T5" fmla="*/ 269 h 322"/>
                <a:gd name="T6" fmla="*/ 388 w 440"/>
                <a:gd name="T7" fmla="*/ 268 h 322"/>
                <a:gd name="T8" fmla="*/ 390 w 440"/>
                <a:gd name="T9" fmla="*/ 268 h 322"/>
                <a:gd name="T10" fmla="*/ 390 w 440"/>
                <a:gd name="T11" fmla="*/ 268 h 322"/>
                <a:gd name="T12" fmla="*/ 390 w 440"/>
                <a:gd name="T13" fmla="*/ 269 h 322"/>
                <a:gd name="T14" fmla="*/ 384 w 440"/>
                <a:gd name="T15" fmla="*/ 279 h 322"/>
                <a:gd name="T16" fmla="*/ 370 w 440"/>
                <a:gd name="T17" fmla="*/ 305 h 322"/>
                <a:gd name="T18" fmla="*/ 357 w 440"/>
                <a:gd name="T19" fmla="*/ 322 h 322"/>
                <a:gd name="T20" fmla="*/ 345 w 440"/>
                <a:gd name="T21" fmla="*/ 318 h 322"/>
                <a:gd name="T22" fmla="*/ 331 w 440"/>
                <a:gd name="T23" fmla="*/ 314 h 322"/>
                <a:gd name="T24" fmla="*/ 316 w 440"/>
                <a:gd name="T25" fmla="*/ 310 h 322"/>
                <a:gd name="T26" fmla="*/ 300 w 440"/>
                <a:gd name="T27" fmla="*/ 304 h 322"/>
                <a:gd name="T28" fmla="*/ 279 w 440"/>
                <a:gd name="T29" fmla="*/ 298 h 322"/>
                <a:gd name="T30" fmla="*/ 255 w 440"/>
                <a:gd name="T31" fmla="*/ 293 h 322"/>
                <a:gd name="T32" fmla="*/ 233 w 440"/>
                <a:gd name="T33" fmla="*/ 290 h 322"/>
                <a:gd name="T34" fmla="*/ 209 w 440"/>
                <a:gd name="T35" fmla="*/ 287 h 322"/>
                <a:gd name="T36" fmla="*/ 209 w 440"/>
                <a:gd name="T37" fmla="*/ 282 h 322"/>
                <a:gd name="T38" fmla="*/ 209 w 440"/>
                <a:gd name="T39" fmla="*/ 276 h 322"/>
                <a:gd name="T40" fmla="*/ 201 w 440"/>
                <a:gd name="T41" fmla="*/ 256 h 322"/>
                <a:gd name="T42" fmla="*/ 181 w 440"/>
                <a:gd name="T43" fmla="*/ 237 h 322"/>
                <a:gd name="T44" fmla="*/ 190 w 440"/>
                <a:gd name="T45" fmla="*/ 201 h 322"/>
                <a:gd name="T46" fmla="*/ 202 w 440"/>
                <a:gd name="T47" fmla="*/ 156 h 322"/>
                <a:gd name="T48" fmla="*/ 221 w 440"/>
                <a:gd name="T49" fmla="*/ 114 h 322"/>
                <a:gd name="T50" fmla="*/ 225 w 440"/>
                <a:gd name="T51" fmla="*/ 104 h 322"/>
                <a:gd name="T52" fmla="*/ 158 w 440"/>
                <a:gd name="T53" fmla="*/ 134 h 322"/>
                <a:gd name="T54" fmla="*/ 135 w 440"/>
                <a:gd name="T55" fmla="*/ 206 h 322"/>
                <a:gd name="T56" fmla="*/ 110 w 440"/>
                <a:gd name="T57" fmla="*/ 201 h 322"/>
                <a:gd name="T58" fmla="*/ 82 w 440"/>
                <a:gd name="T59" fmla="*/ 198 h 322"/>
                <a:gd name="T60" fmla="*/ 57 w 440"/>
                <a:gd name="T61" fmla="*/ 195 h 322"/>
                <a:gd name="T62" fmla="*/ 43 w 440"/>
                <a:gd name="T63" fmla="*/ 188 h 322"/>
                <a:gd name="T64" fmla="*/ 33 w 440"/>
                <a:gd name="T65" fmla="*/ 178 h 322"/>
                <a:gd name="T66" fmla="*/ 21 w 440"/>
                <a:gd name="T67" fmla="*/ 171 h 322"/>
                <a:gd name="T68" fmla="*/ 7 w 440"/>
                <a:gd name="T69" fmla="*/ 167 h 322"/>
                <a:gd name="T70" fmla="*/ 7 w 440"/>
                <a:gd name="T71" fmla="*/ 160 h 322"/>
                <a:gd name="T72" fmla="*/ 24 w 440"/>
                <a:gd name="T73" fmla="*/ 148 h 322"/>
                <a:gd name="T74" fmla="*/ 45 w 440"/>
                <a:gd name="T75" fmla="*/ 132 h 322"/>
                <a:gd name="T76" fmla="*/ 73 w 440"/>
                <a:gd name="T77" fmla="*/ 115 h 322"/>
                <a:gd name="T78" fmla="*/ 107 w 440"/>
                <a:gd name="T79" fmla="*/ 94 h 322"/>
                <a:gd name="T80" fmla="*/ 145 w 440"/>
                <a:gd name="T81" fmla="*/ 74 h 322"/>
                <a:gd name="T82" fmla="*/ 184 w 440"/>
                <a:gd name="T83" fmla="*/ 54 h 322"/>
                <a:gd name="T84" fmla="*/ 221 w 440"/>
                <a:gd name="T85" fmla="*/ 34 h 322"/>
                <a:gd name="T86" fmla="*/ 251 w 440"/>
                <a:gd name="T87" fmla="*/ 19 h 322"/>
                <a:gd name="T88" fmla="*/ 274 w 440"/>
                <a:gd name="T89" fmla="*/ 8 h 322"/>
                <a:gd name="T90" fmla="*/ 292 w 440"/>
                <a:gd name="T91" fmla="*/ 1 h 322"/>
                <a:gd name="T92" fmla="*/ 317 w 440"/>
                <a:gd name="T93" fmla="*/ 0 h 322"/>
                <a:gd name="T94" fmla="*/ 346 w 440"/>
                <a:gd name="T95" fmla="*/ 7 h 322"/>
                <a:gd name="T96" fmla="*/ 380 w 440"/>
                <a:gd name="T97" fmla="*/ 22 h 322"/>
                <a:gd name="T98" fmla="*/ 417 w 440"/>
                <a:gd name="T99" fmla="*/ 48 h 322"/>
                <a:gd name="T100" fmla="*/ 437 w 440"/>
                <a:gd name="T101" fmla="*/ 78 h 322"/>
                <a:gd name="T102" fmla="*/ 438 w 440"/>
                <a:gd name="T103" fmla="*/ 115 h 322"/>
                <a:gd name="T104" fmla="*/ 426 w 440"/>
                <a:gd name="T105" fmla="*/ 16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40" h="322">
                  <a:moveTo>
                    <a:pt x="416" y="201"/>
                  </a:moveTo>
                  <a:lnTo>
                    <a:pt x="413" y="210"/>
                  </a:lnTo>
                  <a:lnTo>
                    <a:pt x="409" y="220"/>
                  </a:lnTo>
                  <a:lnTo>
                    <a:pt x="406" y="230"/>
                  </a:lnTo>
                  <a:lnTo>
                    <a:pt x="402" y="238"/>
                  </a:lnTo>
                  <a:lnTo>
                    <a:pt x="387" y="269"/>
                  </a:lnTo>
                  <a:lnTo>
                    <a:pt x="387" y="269"/>
                  </a:lnTo>
                  <a:lnTo>
                    <a:pt x="388" y="268"/>
                  </a:lnTo>
                  <a:lnTo>
                    <a:pt x="388" y="268"/>
                  </a:lnTo>
                  <a:lnTo>
                    <a:pt x="390" y="268"/>
                  </a:lnTo>
                  <a:lnTo>
                    <a:pt x="390" y="268"/>
                  </a:lnTo>
                  <a:lnTo>
                    <a:pt x="390" y="268"/>
                  </a:lnTo>
                  <a:lnTo>
                    <a:pt x="390" y="268"/>
                  </a:lnTo>
                  <a:lnTo>
                    <a:pt x="390" y="269"/>
                  </a:lnTo>
                  <a:lnTo>
                    <a:pt x="387" y="269"/>
                  </a:lnTo>
                  <a:lnTo>
                    <a:pt x="384" y="279"/>
                  </a:lnTo>
                  <a:lnTo>
                    <a:pt x="377" y="293"/>
                  </a:lnTo>
                  <a:lnTo>
                    <a:pt x="370" y="305"/>
                  </a:lnTo>
                  <a:lnTo>
                    <a:pt x="363" y="315"/>
                  </a:lnTo>
                  <a:lnTo>
                    <a:pt x="357" y="322"/>
                  </a:lnTo>
                  <a:lnTo>
                    <a:pt x="350" y="321"/>
                  </a:lnTo>
                  <a:lnTo>
                    <a:pt x="345" y="318"/>
                  </a:lnTo>
                  <a:lnTo>
                    <a:pt x="338" y="316"/>
                  </a:lnTo>
                  <a:lnTo>
                    <a:pt x="331" y="314"/>
                  </a:lnTo>
                  <a:lnTo>
                    <a:pt x="324" y="312"/>
                  </a:lnTo>
                  <a:lnTo>
                    <a:pt x="316" y="310"/>
                  </a:lnTo>
                  <a:lnTo>
                    <a:pt x="309" y="307"/>
                  </a:lnTo>
                  <a:lnTo>
                    <a:pt x="300" y="304"/>
                  </a:lnTo>
                  <a:lnTo>
                    <a:pt x="289" y="301"/>
                  </a:lnTo>
                  <a:lnTo>
                    <a:pt x="279" y="298"/>
                  </a:lnTo>
                  <a:lnTo>
                    <a:pt x="267" y="296"/>
                  </a:lnTo>
                  <a:lnTo>
                    <a:pt x="255" y="293"/>
                  </a:lnTo>
                  <a:lnTo>
                    <a:pt x="244" y="291"/>
                  </a:lnTo>
                  <a:lnTo>
                    <a:pt x="233" y="290"/>
                  </a:lnTo>
                  <a:lnTo>
                    <a:pt x="221" y="289"/>
                  </a:lnTo>
                  <a:lnTo>
                    <a:pt x="209" y="287"/>
                  </a:lnTo>
                  <a:lnTo>
                    <a:pt x="209" y="284"/>
                  </a:lnTo>
                  <a:lnTo>
                    <a:pt x="209" y="282"/>
                  </a:lnTo>
                  <a:lnTo>
                    <a:pt x="209" y="279"/>
                  </a:lnTo>
                  <a:lnTo>
                    <a:pt x="209" y="276"/>
                  </a:lnTo>
                  <a:lnTo>
                    <a:pt x="207" y="266"/>
                  </a:lnTo>
                  <a:lnTo>
                    <a:pt x="201" y="256"/>
                  </a:lnTo>
                  <a:lnTo>
                    <a:pt x="193" y="247"/>
                  </a:lnTo>
                  <a:lnTo>
                    <a:pt x="181" y="237"/>
                  </a:lnTo>
                  <a:lnTo>
                    <a:pt x="184" y="220"/>
                  </a:lnTo>
                  <a:lnTo>
                    <a:pt x="190" y="201"/>
                  </a:lnTo>
                  <a:lnTo>
                    <a:pt x="195" y="178"/>
                  </a:lnTo>
                  <a:lnTo>
                    <a:pt x="202" y="156"/>
                  </a:lnTo>
                  <a:lnTo>
                    <a:pt x="214" y="131"/>
                  </a:lnTo>
                  <a:lnTo>
                    <a:pt x="221" y="114"/>
                  </a:lnTo>
                  <a:lnTo>
                    <a:pt x="223" y="107"/>
                  </a:lnTo>
                  <a:lnTo>
                    <a:pt x="225" y="104"/>
                  </a:lnTo>
                  <a:lnTo>
                    <a:pt x="170" y="181"/>
                  </a:lnTo>
                  <a:lnTo>
                    <a:pt x="158" y="134"/>
                  </a:lnTo>
                  <a:lnTo>
                    <a:pt x="145" y="209"/>
                  </a:lnTo>
                  <a:lnTo>
                    <a:pt x="135" y="206"/>
                  </a:lnTo>
                  <a:lnTo>
                    <a:pt x="124" y="203"/>
                  </a:lnTo>
                  <a:lnTo>
                    <a:pt x="110" y="201"/>
                  </a:lnTo>
                  <a:lnTo>
                    <a:pt x="96" y="199"/>
                  </a:lnTo>
                  <a:lnTo>
                    <a:pt x="82" y="198"/>
                  </a:lnTo>
                  <a:lnTo>
                    <a:pt x="68" y="196"/>
                  </a:lnTo>
                  <a:lnTo>
                    <a:pt x="57" y="195"/>
                  </a:lnTo>
                  <a:lnTo>
                    <a:pt x="47" y="195"/>
                  </a:lnTo>
                  <a:lnTo>
                    <a:pt x="43" y="188"/>
                  </a:lnTo>
                  <a:lnTo>
                    <a:pt x="39" y="182"/>
                  </a:lnTo>
                  <a:lnTo>
                    <a:pt x="33" y="178"/>
                  </a:lnTo>
                  <a:lnTo>
                    <a:pt x="28" y="174"/>
                  </a:lnTo>
                  <a:lnTo>
                    <a:pt x="21" y="171"/>
                  </a:lnTo>
                  <a:lnTo>
                    <a:pt x="14" y="170"/>
                  </a:lnTo>
                  <a:lnTo>
                    <a:pt x="7" y="167"/>
                  </a:lnTo>
                  <a:lnTo>
                    <a:pt x="0" y="166"/>
                  </a:lnTo>
                  <a:lnTo>
                    <a:pt x="7" y="160"/>
                  </a:lnTo>
                  <a:lnTo>
                    <a:pt x="15" y="155"/>
                  </a:lnTo>
                  <a:lnTo>
                    <a:pt x="24" y="148"/>
                  </a:lnTo>
                  <a:lnTo>
                    <a:pt x="35" y="139"/>
                  </a:lnTo>
                  <a:lnTo>
                    <a:pt x="45" y="132"/>
                  </a:lnTo>
                  <a:lnTo>
                    <a:pt x="57" y="124"/>
                  </a:lnTo>
                  <a:lnTo>
                    <a:pt x="73" y="115"/>
                  </a:lnTo>
                  <a:lnTo>
                    <a:pt x="89" y="106"/>
                  </a:lnTo>
                  <a:lnTo>
                    <a:pt x="107" y="94"/>
                  </a:lnTo>
                  <a:lnTo>
                    <a:pt x="126" y="85"/>
                  </a:lnTo>
                  <a:lnTo>
                    <a:pt x="145" y="74"/>
                  </a:lnTo>
                  <a:lnTo>
                    <a:pt x="165" y="64"/>
                  </a:lnTo>
                  <a:lnTo>
                    <a:pt x="184" y="54"/>
                  </a:lnTo>
                  <a:lnTo>
                    <a:pt x="202" y="44"/>
                  </a:lnTo>
                  <a:lnTo>
                    <a:pt x="221" y="34"/>
                  </a:lnTo>
                  <a:lnTo>
                    <a:pt x="236" y="26"/>
                  </a:lnTo>
                  <a:lnTo>
                    <a:pt x="251" y="19"/>
                  </a:lnTo>
                  <a:lnTo>
                    <a:pt x="264" y="14"/>
                  </a:lnTo>
                  <a:lnTo>
                    <a:pt x="274" y="8"/>
                  </a:lnTo>
                  <a:lnTo>
                    <a:pt x="281" y="5"/>
                  </a:lnTo>
                  <a:lnTo>
                    <a:pt x="292" y="1"/>
                  </a:lnTo>
                  <a:lnTo>
                    <a:pt x="304" y="0"/>
                  </a:lnTo>
                  <a:lnTo>
                    <a:pt x="317" y="0"/>
                  </a:lnTo>
                  <a:lnTo>
                    <a:pt x="331" y="1"/>
                  </a:lnTo>
                  <a:lnTo>
                    <a:pt x="346" y="7"/>
                  </a:lnTo>
                  <a:lnTo>
                    <a:pt x="362" y="12"/>
                  </a:lnTo>
                  <a:lnTo>
                    <a:pt x="380" y="22"/>
                  </a:lnTo>
                  <a:lnTo>
                    <a:pt x="399" y="34"/>
                  </a:lnTo>
                  <a:lnTo>
                    <a:pt x="417" y="48"/>
                  </a:lnTo>
                  <a:lnTo>
                    <a:pt x="430" y="62"/>
                  </a:lnTo>
                  <a:lnTo>
                    <a:pt x="437" y="78"/>
                  </a:lnTo>
                  <a:lnTo>
                    <a:pt x="440" y="96"/>
                  </a:lnTo>
                  <a:lnTo>
                    <a:pt x="438" y="115"/>
                  </a:lnTo>
                  <a:lnTo>
                    <a:pt x="434" y="141"/>
                  </a:lnTo>
                  <a:lnTo>
                    <a:pt x="426" y="168"/>
                  </a:lnTo>
                  <a:lnTo>
                    <a:pt x="416" y="201"/>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7" name="Freeform 527"/>
            <p:cNvSpPr>
              <a:spLocks/>
            </p:cNvSpPr>
            <p:nvPr/>
          </p:nvSpPr>
          <p:spPr bwMode="auto">
            <a:xfrm>
              <a:off x="4354" y="2157"/>
              <a:ext cx="77" cy="38"/>
            </a:xfrm>
            <a:custGeom>
              <a:avLst/>
              <a:gdLst>
                <a:gd name="T0" fmla="*/ 0 w 153"/>
                <a:gd name="T1" fmla="*/ 76 h 76"/>
                <a:gd name="T2" fmla="*/ 7 w 153"/>
                <a:gd name="T3" fmla="*/ 62 h 76"/>
                <a:gd name="T4" fmla="*/ 14 w 153"/>
                <a:gd name="T5" fmla="*/ 44 h 76"/>
                <a:gd name="T6" fmla="*/ 18 w 153"/>
                <a:gd name="T7" fmla="*/ 23 h 76"/>
                <a:gd name="T8" fmla="*/ 16 w 153"/>
                <a:gd name="T9" fmla="*/ 0 h 76"/>
                <a:gd name="T10" fmla="*/ 18 w 153"/>
                <a:gd name="T11" fmla="*/ 2 h 76"/>
                <a:gd name="T12" fmla="*/ 22 w 153"/>
                <a:gd name="T13" fmla="*/ 3 h 76"/>
                <a:gd name="T14" fmla="*/ 29 w 153"/>
                <a:gd name="T15" fmla="*/ 6 h 76"/>
                <a:gd name="T16" fmla="*/ 37 w 153"/>
                <a:gd name="T17" fmla="*/ 9 h 76"/>
                <a:gd name="T18" fmla="*/ 47 w 153"/>
                <a:gd name="T19" fmla="*/ 13 h 76"/>
                <a:gd name="T20" fmla="*/ 58 w 153"/>
                <a:gd name="T21" fmla="*/ 16 h 76"/>
                <a:gd name="T22" fmla="*/ 71 w 153"/>
                <a:gd name="T23" fmla="*/ 19 h 76"/>
                <a:gd name="T24" fmla="*/ 83 w 153"/>
                <a:gd name="T25" fmla="*/ 20 h 76"/>
                <a:gd name="T26" fmla="*/ 95 w 153"/>
                <a:gd name="T27" fmla="*/ 21 h 76"/>
                <a:gd name="T28" fmla="*/ 104 w 153"/>
                <a:gd name="T29" fmla="*/ 24 h 76"/>
                <a:gd name="T30" fmla="*/ 111 w 153"/>
                <a:gd name="T31" fmla="*/ 27 h 76"/>
                <a:gd name="T32" fmla="*/ 116 w 153"/>
                <a:gd name="T33" fmla="*/ 30 h 76"/>
                <a:gd name="T34" fmla="*/ 121 w 153"/>
                <a:gd name="T35" fmla="*/ 35 h 76"/>
                <a:gd name="T36" fmla="*/ 125 w 153"/>
                <a:gd name="T37" fmla="*/ 41 h 76"/>
                <a:gd name="T38" fmla="*/ 131 w 153"/>
                <a:gd name="T39" fmla="*/ 48 h 76"/>
                <a:gd name="T40" fmla="*/ 139 w 153"/>
                <a:gd name="T41" fmla="*/ 56 h 76"/>
                <a:gd name="T42" fmla="*/ 143 w 153"/>
                <a:gd name="T43" fmla="*/ 62 h 76"/>
                <a:gd name="T44" fmla="*/ 148 w 153"/>
                <a:gd name="T45" fmla="*/ 66 h 76"/>
                <a:gd name="T46" fmla="*/ 150 w 153"/>
                <a:gd name="T47" fmla="*/ 70 h 76"/>
                <a:gd name="T48" fmla="*/ 153 w 153"/>
                <a:gd name="T49" fmla="*/ 76 h 76"/>
                <a:gd name="T50" fmla="*/ 131 w 153"/>
                <a:gd name="T51" fmla="*/ 74 h 76"/>
                <a:gd name="T52" fmla="*/ 109 w 153"/>
                <a:gd name="T53" fmla="*/ 73 h 76"/>
                <a:gd name="T54" fmla="*/ 88 w 153"/>
                <a:gd name="T55" fmla="*/ 73 h 76"/>
                <a:gd name="T56" fmla="*/ 67 w 153"/>
                <a:gd name="T57" fmla="*/ 73 h 76"/>
                <a:gd name="T58" fmla="*/ 47 w 153"/>
                <a:gd name="T59" fmla="*/ 73 h 76"/>
                <a:gd name="T60" fmla="*/ 30 w 153"/>
                <a:gd name="T61" fmla="*/ 74 h 76"/>
                <a:gd name="T62" fmla="*/ 14 w 153"/>
                <a:gd name="T63" fmla="*/ 74 h 76"/>
                <a:gd name="T64" fmla="*/ 0 w 153"/>
                <a:gd name="T65"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3" h="76">
                  <a:moveTo>
                    <a:pt x="0" y="76"/>
                  </a:moveTo>
                  <a:lnTo>
                    <a:pt x="7" y="62"/>
                  </a:lnTo>
                  <a:lnTo>
                    <a:pt x="14" y="44"/>
                  </a:lnTo>
                  <a:lnTo>
                    <a:pt x="18" y="23"/>
                  </a:lnTo>
                  <a:lnTo>
                    <a:pt x="16" y="0"/>
                  </a:lnTo>
                  <a:lnTo>
                    <a:pt x="18" y="2"/>
                  </a:lnTo>
                  <a:lnTo>
                    <a:pt x="22" y="3"/>
                  </a:lnTo>
                  <a:lnTo>
                    <a:pt x="29" y="6"/>
                  </a:lnTo>
                  <a:lnTo>
                    <a:pt x="37" y="9"/>
                  </a:lnTo>
                  <a:lnTo>
                    <a:pt x="47" y="13"/>
                  </a:lnTo>
                  <a:lnTo>
                    <a:pt x="58" y="16"/>
                  </a:lnTo>
                  <a:lnTo>
                    <a:pt x="71" y="19"/>
                  </a:lnTo>
                  <a:lnTo>
                    <a:pt x="83" y="20"/>
                  </a:lnTo>
                  <a:lnTo>
                    <a:pt x="95" y="21"/>
                  </a:lnTo>
                  <a:lnTo>
                    <a:pt x="104" y="24"/>
                  </a:lnTo>
                  <a:lnTo>
                    <a:pt x="111" y="27"/>
                  </a:lnTo>
                  <a:lnTo>
                    <a:pt x="116" y="30"/>
                  </a:lnTo>
                  <a:lnTo>
                    <a:pt x="121" y="35"/>
                  </a:lnTo>
                  <a:lnTo>
                    <a:pt x="125" y="41"/>
                  </a:lnTo>
                  <a:lnTo>
                    <a:pt x="131" y="48"/>
                  </a:lnTo>
                  <a:lnTo>
                    <a:pt x="139" y="56"/>
                  </a:lnTo>
                  <a:lnTo>
                    <a:pt x="143" y="62"/>
                  </a:lnTo>
                  <a:lnTo>
                    <a:pt x="148" y="66"/>
                  </a:lnTo>
                  <a:lnTo>
                    <a:pt x="150" y="70"/>
                  </a:lnTo>
                  <a:lnTo>
                    <a:pt x="153" y="76"/>
                  </a:lnTo>
                  <a:lnTo>
                    <a:pt x="131" y="74"/>
                  </a:lnTo>
                  <a:lnTo>
                    <a:pt x="109" y="73"/>
                  </a:lnTo>
                  <a:lnTo>
                    <a:pt x="88" y="73"/>
                  </a:lnTo>
                  <a:lnTo>
                    <a:pt x="67" y="73"/>
                  </a:lnTo>
                  <a:lnTo>
                    <a:pt x="47" y="73"/>
                  </a:lnTo>
                  <a:lnTo>
                    <a:pt x="30" y="74"/>
                  </a:lnTo>
                  <a:lnTo>
                    <a:pt x="14" y="74"/>
                  </a:lnTo>
                  <a:lnTo>
                    <a:pt x="0" y="76"/>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8" name="Freeform 528"/>
            <p:cNvSpPr>
              <a:spLocks/>
            </p:cNvSpPr>
            <p:nvPr/>
          </p:nvSpPr>
          <p:spPr bwMode="auto">
            <a:xfrm>
              <a:off x="4035" y="2387"/>
              <a:ext cx="147" cy="232"/>
            </a:xfrm>
            <a:custGeom>
              <a:avLst/>
              <a:gdLst>
                <a:gd name="T0" fmla="*/ 226 w 295"/>
                <a:gd name="T1" fmla="*/ 184 h 465"/>
                <a:gd name="T2" fmla="*/ 221 w 295"/>
                <a:gd name="T3" fmla="*/ 220 h 465"/>
                <a:gd name="T4" fmla="*/ 214 w 295"/>
                <a:gd name="T5" fmla="*/ 278 h 465"/>
                <a:gd name="T6" fmla="*/ 221 w 295"/>
                <a:gd name="T7" fmla="*/ 329 h 465"/>
                <a:gd name="T8" fmla="*/ 239 w 295"/>
                <a:gd name="T9" fmla="*/ 388 h 465"/>
                <a:gd name="T10" fmla="*/ 251 w 295"/>
                <a:gd name="T11" fmla="*/ 405 h 465"/>
                <a:gd name="T12" fmla="*/ 265 w 295"/>
                <a:gd name="T13" fmla="*/ 412 h 465"/>
                <a:gd name="T14" fmla="*/ 278 w 295"/>
                <a:gd name="T15" fmla="*/ 414 h 465"/>
                <a:gd name="T16" fmla="*/ 291 w 295"/>
                <a:gd name="T17" fmla="*/ 423 h 465"/>
                <a:gd name="T18" fmla="*/ 289 w 295"/>
                <a:gd name="T19" fmla="*/ 449 h 465"/>
                <a:gd name="T20" fmla="*/ 274 w 295"/>
                <a:gd name="T21" fmla="*/ 462 h 465"/>
                <a:gd name="T22" fmla="*/ 260 w 295"/>
                <a:gd name="T23" fmla="*/ 463 h 465"/>
                <a:gd name="T24" fmla="*/ 239 w 295"/>
                <a:gd name="T25" fmla="*/ 465 h 465"/>
                <a:gd name="T26" fmla="*/ 223 w 295"/>
                <a:gd name="T27" fmla="*/ 462 h 465"/>
                <a:gd name="T28" fmla="*/ 207 w 295"/>
                <a:gd name="T29" fmla="*/ 459 h 465"/>
                <a:gd name="T30" fmla="*/ 197 w 295"/>
                <a:gd name="T31" fmla="*/ 459 h 465"/>
                <a:gd name="T32" fmla="*/ 184 w 295"/>
                <a:gd name="T33" fmla="*/ 459 h 465"/>
                <a:gd name="T34" fmla="*/ 170 w 295"/>
                <a:gd name="T35" fmla="*/ 459 h 465"/>
                <a:gd name="T36" fmla="*/ 161 w 295"/>
                <a:gd name="T37" fmla="*/ 459 h 465"/>
                <a:gd name="T38" fmla="*/ 140 w 295"/>
                <a:gd name="T39" fmla="*/ 444 h 465"/>
                <a:gd name="T40" fmla="*/ 126 w 295"/>
                <a:gd name="T41" fmla="*/ 430 h 465"/>
                <a:gd name="T42" fmla="*/ 123 w 295"/>
                <a:gd name="T43" fmla="*/ 430 h 465"/>
                <a:gd name="T44" fmla="*/ 115 w 295"/>
                <a:gd name="T45" fmla="*/ 426 h 465"/>
                <a:gd name="T46" fmla="*/ 99 w 295"/>
                <a:gd name="T47" fmla="*/ 417 h 465"/>
                <a:gd name="T48" fmla="*/ 77 w 295"/>
                <a:gd name="T49" fmla="*/ 400 h 465"/>
                <a:gd name="T50" fmla="*/ 52 w 295"/>
                <a:gd name="T51" fmla="*/ 343 h 465"/>
                <a:gd name="T52" fmla="*/ 52 w 295"/>
                <a:gd name="T53" fmla="*/ 243 h 465"/>
                <a:gd name="T54" fmla="*/ 45 w 295"/>
                <a:gd name="T55" fmla="*/ 185 h 465"/>
                <a:gd name="T56" fmla="*/ 27 w 295"/>
                <a:gd name="T57" fmla="*/ 141 h 465"/>
                <a:gd name="T58" fmla="*/ 10 w 295"/>
                <a:gd name="T59" fmla="*/ 104 h 465"/>
                <a:gd name="T60" fmla="*/ 0 w 295"/>
                <a:gd name="T61" fmla="*/ 71 h 465"/>
                <a:gd name="T62" fmla="*/ 7 w 295"/>
                <a:gd name="T63" fmla="*/ 29 h 465"/>
                <a:gd name="T64" fmla="*/ 24 w 295"/>
                <a:gd name="T65" fmla="*/ 0 h 465"/>
                <a:gd name="T66" fmla="*/ 54 w 295"/>
                <a:gd name="T67" fmla="*/ 4 h 465"/>
                <a:gd name="T68" fmla="*/ 88 w 295"/>
                <a:gd name="T69" fmla="*/ 5 h 465"/>
                <a:gd name="T70" fmla="*/ 127 w 295"/>
                <a:gd name="T71" fmla="*/ 7 h 465"/>
                <a:gd name="T72" fmla="*/ 170 w 295"/>
                <a:gd name="T73" fmla="*/ 7 h 465"/>
                <a:gd name="T74" fmla="*/ 187 w 295"/>
                <a:gd name="T75" fmla="*/ 5 h 465"/>
                <a:gd name="T76" fmla="*/ 203 w 295"/>
                <a:gd name="T77" fmla="*/ 4 h 465"/>
                <a:gd name="T78" fmla="*/ 218 w 295"/>
                <a:gd name="T79" fmla="*/ 2 h 465"/>
                <a:gd name="T80" fmla="*/ 230 w 295"/>
                <a:gd name="T81" fmla="*/ 1 h 465"/>
                <a:gd name="T82" fmla="*/ 236 w 295"/>
                <a:gd name="T83" fmla="*/ 35 h 465"/>
                <a:gd name="T84" fmla="*/ 249 w 295"/>
                <a:gd name="T85" fmla="*/ 86 h 465"/>
                <a:gd name="T86" fmla="*/ 261 w 295"/>
                <a:gd name="T87" fmla="*/ 120 h 465"/>
                <a:gd name="T88" fmla="*/ 275 w 295"/>
                <a:gd name="T89" fmla="*/ 14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5" h="465">
                  <a:moveTo>
                    <a:pt x="246" y="167"/>
                  </a:moveTo>
                  <a:lnTo>
                    <a:pt x="226" y="184"/>
                  </a:lnTo>
                  <a:lnTo>
                    <a:pt x="225" y="195"/>
                  </a:lnTo>
                  <a:lnTo>
                    <a:pt x="221" y="220"/>
                  </a:lnTo>
                  <a:lnTo>
                    <a:pt x="215" y="252"/>
                  </a:lnTo>
                  <a:lnTo>
                    <a:pt x="214" y="278"/>
                  </a:lnTo>
                  <a:lnTo>
                    <a:pt x="215" y="301"/>
                  </a:lnTo>
                  <a:lnTo>
                    <a:pt x="221" y="329"/>
                  </a:lnTo>
                  <a:lnTo>
                    <a:pt x="228" y="359"/>
                  </a:lnTo>
                  <a:lnTo>
                    <a:pt x="239" y="388"/>
                  </a:lnTo>
                  <a:lnTo>
                    <a:pt x="246" y="399"/>
                  </a:lnTo>
                  <a:lnTo>
                    <a:pt x="251" y="405"/>
                  </a:lnTo>
                  <a:lnTo>
                    <a:pt x="258" y="409"/>
                  </a:lnTo>
                  <a:lnTo>
                    <a:pt x="265" y="412"/>
                  </a:lnTo>
                  <a:lnTo>
                    <a:pt x="271" y="413"/>
                  </a:lnTo>
                  <a:lnTo>
                    <a:pt x="278" y="414"/>
                  </a:lnTo>
                  <a:lnTo>
                    <a:pt x="284" y="417"/>
                  </a:lnTo>
                  <a:lnTo>
                    <a:pt x="291" y="423"/>
                  </a:lnTo>
                  <a:lnTo>
                    <a:pt x="295" y="437"/>
                  </a:lnTo>
                  <a:lnTo>
                    <a:pt x="289" y="449"/>
                  </a:lnTo>
                  <a:lnTo>
                    <a:pt x="279" y="459"/>
                  </a:lnTo>
                  <a:lnTo>
                    <a:pt x="274" y="462"/>
                  </a:lnTo>
                  <a:lnTo>
                    <a:pt x="270" y="462"/>
                  </a:lnTo>
                  <a:lnTo>
                    <a:pt x="260" y="463"/>
                  </a:lnTo>
                  <a:lnTo>
                    <a:pt x="249" y="465"/>
                  </a:lnTo>
                  <a:lnTo>
                    <a:pt x="239" y="465"/>
                  </a:lnTo>
                  <a:lnTo>
                    <a:pt x="230" y="463"/>
                  </a:lnTo>
                  <a:lnTo>
                    <a:pt x="223" y="462"/>
                  </a:lnTo>
                  <a:lnTo>
                    <a:pt x="215" y="460"/>
                  </a:lnTo>
                  <a:lnTo>
                    <a:pt x="207" y="459"/>
                  </a:lnTo>
                  <a:lnTo>
                    <a:pt x="203" y="459"/>
                  </a:lnTo>
                  <a:lnTo>
                    <a:pt x="197" y="459"/>
                  </a:lnTo>
                  <a:lnTo>
                    <a:pt x="190" y="459"/>
                  </a:lnTo>
                  <a:lnTo>
                    <a:pt x="184" y="459"/>
                  </a:lnTo>
                  <a:lnTo>
                    <a:pt x="177" y="459"/>
                  </a:lnTo>
                  <a:lnTo>
                    <a:pt x="170" y="459"/>
                  </a:lnTo>
                  <a:lnTo>
                    <a:pt x="165" y="459"/>
                  </a:lnTo>
                  <a:lnTo>
                    <a:pt x="161" y="459"/>
                  </a:lnTo>
                  <a:lnTo>
                    <a:pt x="152" y="455"/>
                  </a:lnTo>
                  <a:lnTo>
                    <a:pt x="140" y="444"/>
                  </a:lnTo>
                  <a:lnTo>
                    <a:pt x="130" y="434"/>
                  </a:lnTo>
                  <a:lnTo>
                    <a:pt x="126" y="430"/>
                  </a:lnTo>
                  <a:lnTo>
                    <a:pt x="126" y="430"/>
                  </a:lnTo>
                  <a:lnTo>
                    <a:pt x="123" y="430"/>
                  </a:lnTo>
                  <a:lnTo>
                    <a:pt x="120" y="428"/>
                  </a:lnTo>
                  <a:lnTo>
                    <a:pt x="115" y="426"/>
                  </a:lnTo>
                  <a:lnTo>
                    <a:pt x="109" y="423"/>
                  </a:lnTo>
                  <a:lnTo>
                    <a:pt x="99" y="417"/>
                  </a:lnTo>
                  <a:lnTo>
                    <a:pt x="89" y="410"/>
                  </a:lnTo>
                  <a:lnTo>
                    <a:pt x="77" y="400"/>
                  </a:lnTo>
                  <a:lnTo>
                    <a:pt x="59" y="375"/>
                  </a:lnTo>
                  <a:lnTo>
                    <a:pt x="52" y="343"/>
                  </a:lnTo>
                  <a:lnTo>
                    <a:pt x="50" y="300"/>
                  </a:lnTo>
                  <a:lnTo>
                    <a:pt x="52" y="243"/>
                  </a:lnTo>
                  <a:lnTo>
                    <a:pt x="49" y="212"/>
                  </a:lnTo>
                  <a:lnTo>
                    <a:pt x="45" y="185"/>
                  </a:lnTo>
                  <a:lnTo>
                    <a:pt x="36" y="162"/>
                  </a:lnTo>
                  <a:lnTo>
                    <a:pt x="27" y="141"/>
                  </a:lnTo>
                  <a:lnTo>
                    <a:pt x="18" y="121"/>
                  </a:lnTo>
                  <a:lnTo>
                    <a:pt x="10" y="104"/>
                  </a:lnTo>
                  <a:lnTo>
                    <a:pt x="3" y="88"/>
                  </a:lnTo>
                  <a:lnTo>
                    <a:pt x="0" y="71"/>
                  </a:lnTo>
                  <a:lnTo>
                    <a:pt x="1" y="49"/>
                  </a:lnTo>
                  <a:lnTo>
                    <a:pt x="7" y="29"/>
                  </a:lnTo>
                  <a:lnTo>
                    <a:pt x="15" y="12"/>
                  </a:lnTo>
                  <a:lnTo>
                    <a:pt x="24" y="0"/>
                  </a:lnTo>
                  <a:lnTo>
                    <a:pt x="38" y="1"/>
                  </a:lnTo>
                  <a:lnTo>
                    <a:pt x="54" y="4"/>
                  </a:lnTo>
                  <a:lnTo>
                    <a:pt x="70" y="5"/>
                  </a:lnTo>
                  <a:lnTo>
                    <a:pt x="88" y="5"/>
                  </a:lnTo>
                  <a:lnTo>
                    <a:pt x="108" y="7"/>
                  </a:lnTo>
                  <a:lnTo>
                    <a:pt x="127" y="7"/>
                  </a:lnTo>
                  <a:lnTo>
                    <a:pt x="148" y="7"/>
                  </a:lnTo>
                  <a:lnTo>
                    <a:pt x="170" y="7"/>
                  </a:lnTo>
                  <a:lnTo>
                    <a:pt x="179" y="7"/>
                  </a:lnTo>
                  <a:lnTo>
                    <a:pt x="187" y="5"/>
                  </a:lnTo>
                  <a:lnTo>
                    <a:pt x="196" y="5"/>
                  </a:lnTo>
                  <a:lnTo>
                    <a:pt x="203" y="4"/>
                  </a:lnTo>
                  <a:lnTo>
                    <a:pt x="211" y="4"/>
                  </a:lnTo>
                  <a:lnTo>
                    <a:pt x="218" y="2"/>
                  </a:lnTo>
                  <a:lnTo>
                    <a:pt x="223" y="2"/>
                  </a:lnTo>
                  <a:lnTo>
                    <a:pt x="230" y="1"/>
                  </a:lnTo>
                  <a:lnTo>
                    <a:pt x="232" y="16"/>
                  </a:lnTo>
                  <a:lnTo>
                    <a:pt x="236" y="35"/>
                  </a:lnTo>
                  <a:lnTo>
                    <a:pt x="240" y="58"/>
                  </a:lnTo>
                  <a:lnTo>
                    <a:pt x="249" y="86"/>
                  </a:lnTo>
                  <a:lnTo>
                    <a:pt x="256" y="104"/>
                  </a:lnTo>
                  <a:lnTo>
                    <a:pt x="261" y="120"/>
                  </a:lnTo>
                  <a:lnTo>
                    <a:pt x="268" y="134"/>
                  </a:lnTo>
                  <a:lnTo>
                    <a:pt x="275" y="146"/>
                  </a:lnTo>
                  <a:lnTo>
                    <a:pt x="246" y="167"/>
                  </a:lnTo>
                  <a:close/>
                </a:path>
              </a:pathLst>
            </a:custGeom>
            <a:solidFill>
              <a:srgbClr val="99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49" name="Freeform 529"/>
            <p:cNvSpPr>
              <a:spLocks/>
            </p:cNvSpPr>
            <p:nvPr/>
          </p:nvSpPr>
          <p:spPr bwMode="auto">
            <a:xfrm>
              <a:off x="3982" y="2210"/>
              <a:ext cx="566" cy="356"/>
            </a:xfrm>
            <a:custGeom>
              <a:avLst/>
              <a:gdLst>
                <a:gd name="T0" fmla="*/ 982 w 1133"/>
                <a:gd name="T1" fmla="*/ 334 h 711"/>
                <a:gd name="T2" fmla="*/ 933 w 1133"/>
                <a:gd name="T3" fmla="*/ 373 h 711"/>
                <a:gd name="T4" fmla="*/ 866 w 1133"/>
                <a:gd name="T5" fmla="*/ 421 h 711"/>
                <a:gd name="T6" fmla="*/ 774 w 1133"/>
                <a:gd name="T7" fmla="*/ 485 h 711"/>
                <a:gd name="T8" fmla="*/ 638 w 1133"/>
                <a:gd name="T9" fmla="*/ 599 h 711"/>
                <a:gd name="T10" fmla="*/ 551 w 1133"/>
                <a:gd name="T11" fmla="*/ 696 h 711"/>
                <a:gd name="T12" fmla="*/ 535 w 1133"/>
                <a:gd name="T13" fmla="*/ 708 h 711"/>
                <a:gd name="T14" fmla="*/ 511 w 1133"/>
                <a:gd name="T15" fmla="*/ 676 h 711"/>
                <a:gd name="T16" fmla="*/ 475 w 1133"/>
                <a:gd name="T17" fmla="*/ 585 h 711"/>
                <a:gd name="T18" fmla="*/ 436 w 1133"/>
                <a:gd name="T19" fmla="*/ 525 h 711"/>
                <a:gd name="T20" fmla="*/ 369 w 1133"/>
                <a:gd name="T21" fmla="*/ 405 h 711"/>
                <a:gd name="T22" fmla="*/ 401 w 1133"/>
                <a:gd name="T23" fmla="*/ 337 h 711"/>
                <a:gd name="T24" fmla="*/ 443 w 1133"/>
                <a:gd name="T25" fmla="*/ 305 h 711"/>
                <a:gd name="T26" fmla="*/ 496 w 1133"/>
                <a:gd name="T27" fmla="*/ 289 h 711"/>
                <a:gd name="T28" fmla="*/ 555 w 1133"/>
                <a:gd name="T29" fmla="*/ 291 h 711"/>
                <a:gd name="T30" fmla="*/ 664 w 1133"/>
                <a:gd name="T31" fmla="*/ 303 h 711"/>
                <a:gd name="T32" fmla="*/ 746 w 1133"/>
                <a:gd name="T33" fmla="*/ 347 h 711"/>
                <a:gd name="T34" fmla="*/ 753 w 1133"/>
                <a:gd name="T35" fmla="*/ 352 h 711"/>
                <a:gd name="T36" fmla="*/ 707 w 1133"/>
                <a:gd name="T37" fmla="*/ 319 h 711"/>
                <a:gd name="T38" fmla="*/ 641 w 1133"/>
                <a:gd name="T39" fmla="*/ 278 h 711"/>
                <a:gd name="T40" fmla="*/ 680 w 1133"/>
                <a:gd name="T41" fmla="*/ 278 h 711"/>
                <a:gd name="T42" fmla="*/ 771 w 1133"/>
                <a:gd name="T43" fmla="*/ 289 h 711"/>
                <a:gd name="T44" fmla="*/ 854 w 1133"/>
                <a:gd name="T45" fmla="*/ 278 h 711"/>
                <a:gd name="T46" fmla="*/ 919 w 1133"/>
                <a:gd name="T47" fmla="*/ 239 h 711"/>
                <a:gd name="T48" fmla="*/ 923 w 1133"/>
                <a:gd name="T49" fmla="*/ 235 h 711"/>
                <a:gd name="T50" fmla="*/ 880 w 1133"/>
                <a:gd name="T51" fmla="*/ 259 h 711"/>
                <a:gd name="T52" fmla="*/ 830 w 1133"/>
                <a:gd name="T53" fmla="*/ 269 h 711"/>
                <a:gd name="T54" fmla="*/ 795 w 1133"/>
                <a:gd name="T55" fmla="*/ 270 h 711"/>
                <a:gd name="T56" fmla="*/ 742 w 1133"/>
                <a:gd name="T57" fmla="*/ 267 h 711"/>
                <a:gd name="T58" fmla="*/ 644 w 1133"/>
                <a:gd name="T59" fmla="*/ 260 h 711"/>
                <a:gd name="T60" fmla="*/ 499 w 1133"/>
                <a:gd name="T61" fmla="*/ 256 h 711"/>
                <a:gd name="T62" fmla="*/ 416 w 1133"/>
                <a:gd name="T63" fmla="*/ 273 h 711"/>
                <a:gd name="T64" fmla="*/ 363 w 1133"/>
                <a:gd name="T65" fmla="*/ 301 h 711"/>
                <a:gd name="T66" fmla="*/ 288 w 1133"/>
                <a:gd name="T67" fmla="*/ 322 h 711"/>
                <a:gd name="T68" fmla="*/ 173 w 1133"/>
                <a:gd name="T69" fmla="*/ 322 h 711"/>
                <a:gd name="T70" fmla="*/ 95 w 1133"/>
                <a:gd name="T71" fmla="*/ 306 h 711"/>
                <a:gd name="T72" fmla="*/ 42 w 1133"/>
                <a:gd name="T73" fmla="*/ 283 h 711"/>
                <a:gd name="T74" fmla="*/ 10 w 1133"/>
                <a:gd name="T75" fmla="*/ 259 h 711"/>
                <a:gd name="T76" fmla="*/ 171 w 1133"/>
                <a:gd name="T77" fmla="*/ 182 h 711"/>
                <a:gd name="T78" fmla="*/ 176 w 1133"/>
                <a:gd name="T79" fmla="*/ 195 h 711"/>
                <a:gd name="T80" fmla="*/ 220 w 1133"/>
                <a:gd name="T81" fmla="*/ 199 h 711"/>
                <a:gd name="T82" fmla="*/ 370 w 1133"/>
                <a:gd name="T83" fmla="*/ 157 h 711"/>
                <a:gd name="T84" fmla="*/ 464 w 1133"/>
                <a:gd name="T85" fmla="*/ 125 h 711"/>
                <a:gd name="T86" fmla="*/ 538 w 1133"/>
                <a:gd name="T87" fmla="*/ 87 h 711"/>
                <a:gd name="T88" fmla="*/ 598 w 1133"/>
                <a:gd name="T89" fmla="*/ 51 h 711"/>
                <a:gd name="T90" fmla="*/ 652 w 1133"/>
                <a:gd name="T91" fmla="*/ 19 h 711"/>
                <a:gd name="T92" fmla="*/ 731 w 1133"/>
                <a:gd name="T93" fmla="*/ 12 h 711"/>
                <a:gd name="T94" fmla="*/ 845 w 1133"/>
                <a:gd name="T95" fmla="*/ 2 h 711"/>
                <a:gd name="T96" fmla="*/ 958 w 1133"/>
                <a:gd name="T97" fmla="*/ 6 h 711"/>
                <a:gd name="T98" fmla="*/ 1050 w 1133"/>
                <a:gd name="T99" fmla="*/ 27 h 711"/>
                <a:gd name="T100" fmla="*/ 1111 w 1133"/>
                <a:gd name="T101" fmla="*/ 52 h 711"/>
                <a:gd name="T102" fmla="*/ 1133 w 1133"/>
                <a:gd name="T103" fmla="*/ 63 h 711"/>
                <a:gd name="T104" fmla="*/ 1111 w 1133"/>
                <a:gd name="T105" fmla="*/ 189 h 711"/>
                <a:gd name="T106" fmla="*/ 1063 w 1133"/>
                <a:gd name="T107" fmla="*/ 243 h 711"/>
                <a:gd name="T108" fmla="*/ 1007 w 1133"/>
                <a:gd name="T109" fmla="*/ 305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3" h="711">
                  <a:moveTo>
                    <a:pt x="1007" y="305"/>
                  </a:moveTo>
                  <a:lnTo>
                    <a:pt x="999" y="315"/>
                  </a:lnTo>
                  <a:lnTo>
                    <a:pt x="990" y="324"/>
                  </a:lnTo>
                  <a:lnTo>
                    <a:pt x="982" y="334"/>
                  </a:lnTo>
                  <a:lnTo>
                    <a:pt x="971" y="344"/>
                  </a:lnTo>
                  <a:lnTo>
                    <a:pt x="960" y="354"/>
                  </a:lnTo>
                  <a:lnTo>
                    <a:pt x="947" y="363"/>
                  </a:lnTo>
                  <a:lnTo>
                    <a:pt x="933" y="373"/>
                  </a:lnTo>
                  <a:lnTo>
                    <a:pt x="919" y="384"/>
                  </a:lnTo>
                  <a:lnTo>
                    <a:pt x="902" y="396"/>
                  </a:lnTo>
                  <a:lnTo>
                    <a:pt x="884" y="407"/>
                  </a:lnTo>
                  <a:lnTo>
                    <a:pt x="866" y="421"/>
                  </a:lnTo>
                  <a:lnTo>
                    <a:pt x="845" y="435"/>
                  </a:lnTo>
                  <a:lnTo>
                    <a:pt x="823" y="450"/>
                  </a:lnTo>
                  <a:lnTo>
                    <a:pt x="800" y="467"/>
                  </a:lnTo>
                  <a:lnTo>
                    <a:pt x="774" y="485"/>
                  </a:lnTo>
                  <a:lnTo>
                    <a:pt x="747" y="506"/>
                  </a:lnTo>
                  <a:lnTo>
                    <a:pt x="707" y="538"/>
                  </a:lnTo>
                  <a:lnTo>
                    <a:pt x="671" y="569"/>
                  </a:lnTo>
                  <a:lnTo>
                    <a:pt x="638" y="599"/>
                  </a:lnTo>
                  <a:lnTo>
                    <a:pt x="611" y="627"/>
                  </a:lnTo>
                  <a:lnTo>
                    <a:pt x="585" y="654"/>
                  </a:lnTo>
                  <a:lnTo>
                    <a:pt x="566" y="676"/>
                  </a:lnTo>
                  <a:lnTo>
                    <a:pt x="551" y="696"/>
                  </a:lnTo>
                  <a:lnTo>
                    <a:pt x="538" y="711"/>
                  </a:lnTo>
                  <a:lnTo>
                    <a:pt x="538" y="710"/>
                  </a:lnTo>
                  <a:lnTo>
                    <a:pt x="537" y="710"/>
                  </a:lnTo>
                  <a:lnTo>
                    <a:pt x="535" y="708"/>
                  </a:lnTo>
                  <a:lnTo>
                    <a:pt x="531" y="706"/>
                  </a:lnTo>
                  <a:lnTo>
                    <a:pt x="525" y="700"/>
                  </a:lnTo>
                  <a:lnTo>
                    <a:pt x="518" y="690"/>
                  </a:lnTo>
                  <a:lnTo>
                    <a:pt x="511" y="676"/>
                  </a:lnTo>
                  <a:lnTo>
                    <a:pt x="503" y="657"/>
                  </a:lnTo>
                  <a:lnTo>
                    <a:pt x="493" y="632"/>
                  </a:lnTo>
                  <a:lnTo>
                    <a:pt x="483" y="606"/>
                  </a:lnTo>
                  <a:lnTo>
                    <a:pt x="475" y="585"/>
                  </a:lnTo>
                  <a:lnTo>
                    <a:pt x="467" y="570"/>
                  </a:lnTo>
                  <a:lnTo>
                    <a:pt x="458" y="555"/>
                  </a:lnTo>
                  <a:lnTo>
                    <a:pt x="449" y="541"/>
                  </a:lnTo>
                  <a:lnTo>
                    <a:pt x="436" y="525"/>
                  </a:lnTo>
                  <a:lnTo>
                    <a:pt x="421" y="504"/>
                  </a:lnTo>
                  <a:lnTo>
                    <a:pt x="402" y="479"/>
                  </a:lnTo>
                  <a:lnTo>
                    <a:pt x="380" y="440"/>
                  </a:lnTo>
                  <a:lnTo>
                    <a:pt x="369" y="405"/>
                  </a:lnTo>
                  <a:lnTo>
                    <a:pt x="363" y="375"/>
                  </a:lnTo>
                  <a:lnTo>
                    <a:pt x="363" y="351"/>
                  </a:lnTo>
                  <a:lnTo>
                    <a:pt x="384" y="345"/>
                  </a:lnTo>
                  <a:lnTo>
                    <a:pt x="401" y="337"/>
                  </a:lnTo>
                  <a:lnTo>
                    <a:pt x="412" y="330"/>
                  </a:lnTo>
                  <a:lnTo>
                    <a:pt x="423" y="322"/>
                  </a:lnTo>
                  <a:lnTo>
                    <a:pt x="433" y="313"/>
                  </a:lnTo>
                  <a:lnTo>
                    <a:pt x="443" y="305"/>
                  </a:lnTo>
                  <a:lnTo>
                    <a:pt x="457" y="296"/>
                  </a:lnTo>
                  <a:lnTo>
                    <a:pt x="475" y="289"/>
                  </a:lnTo>
                  <a:lnTo>
                    <a:pt x="485" y="289"/>
                  </a:lnTo>
                  <a:lnTo>
                    <a:pt x="496" y="289"/>
                  </a:lnTo>
                  <a:lnTo>
                    <a:pt x="509" y="289"/>
                  </a:lnTo>
                  <a:lnTo>
                    <a:pt x="523" y="291"/>
                  </a:lnTo>
                  <a:lnTo>
                    <a:pt x="538" y="291"/>
                  </a:lnTo>
                  <a:lnTo>
                    <a:pt x="555" y="291"/>
                  </a:lnTo>
                  <a:lnTo>
                    <a:pt x="573" y="292"/>
                  </a:lnTo>
                  <a:lnTo>
                    <a:pt x="592" y="292"/>
                  </a:lnTo>
                  <a:lnTo>
                    <a:pt x="630" y="296"/>
                  </a:lnTo>
                  <a:lnTo>
                    <a:pt x="664" y="303"/>
                  </a:lnTo>
                  <a:lnTo>
                    <a:pt x="692" y="313"/>
                  </a:lnTo>
                  <a:lnTo>
                    <a:pt x="715" y="326"/>
                  </a:lnTo>
                  <a:lnTo>
                    <a:pt x="733" y="337"/>
                  </a:lnTo>
                  <a:lnTo>
                    <a:pt x="746" y="347"/>
                  </a:lnTo>
                  <a:lnTo>
                    <a:pt x="754" y="354"/>
                  </a:lnTo>
                  <a:lnTo>
                    <a:pt x="757" y="356"/>
                  </a:lnTo>
                  <a:lnTo>
                    <a:pt x="756" y="355"/>
                  </a:lnTo>
                  <a:lnTo>
                    <a:pt x="753" y="352"/>
                  </a:lnTo>
                  <a:lnTo>
                    <a:pt x="747" y="348"/>
                  </a:lnTo>
                  <a:lnTo>
                    <a:pt x="739" y="340"/>
                  </a:lnTo>
                  <a:lnTo>
                    <a:pt x="725" y="330"/>
                  </a:lnTo>
                  <a:lnTo>
                    <a:pt x="707" y="319"/>
                  </a:lnTo>
                  <a:lnTo>
                    <a:pt x="683" y="303"/>
                  </a:lnTo>
                  <a:lnTo>
                    <a:pt x="654" y="285"/>
                  </a:lnTo>
                  <a:lnTo>
                    <a:pt x="647" y="283"/>
                  </a:lnTo>
                  <a:lnTo>
                    <a:pt x="641" y="278"/>
                  </a:lnTo>
                  <a:lnTo>
                    <a:pt x="634" y="276"/>
                  </a:lnTo>
                  <a:lnTo>
                    <a:pt x="627" y="273"/>
                  </a:lnTo>
                  <a:lnTo>
                    <a:pt x="654" y="274"/>
                  </a:lnTo>
                  <a:lnTo>
                    <a:pt x="680" y="278"/>
                  </a:lnTo>
                  <a:lnTo>
                    <a:pt x="704" y="281"/>
                  </a:lnTo>
                  <a:lnTo>
                    <a:pt x="728" y="284"/>
                  </a:lnTo>
                  <a:lnTo>
                    <a:pt x="750" y="287"/>
                  </a:lnTo>
                  <a:lnTo>
                    <a:pt x="771" y="289"/>
                  </a:lnTo>
                  <a:lnTo>
                    <a:pt x="791" y="289"/>
                  </a:lnTo>
                  <a:lnTo>
                    <a:pt x="809" y="289"/>
                  </a:lnTo>
                  <a:lnTo>
                    <a:pt x="833" y="285"/>
                  </a:lnTo>
                  <a:lnTo>
                    <a:pt x="854" y="278"/>
                  </a:lnTo>
                  <a:lnTo>
                    <a:pt x="875" y="269"/>
                  </a:lnTo>
                  <a:lnTo>
                    <a:pt x="891" y="259"/>
                  </a:lnTo>
                  <a:lnTo>
                    <a:pt x="907" y="249"/>
                  </a:lnTo>
                  <a:lnTo>
                    <a:pt x="919" y="239"/>
                  </a:lnTo>
                  <a:lnTo>
                    <a:pt x="928" y="232"/>
                  </a:lnTo>
                  <a:lnTo>
                    <a:pt x="933" y="227"/>
                  </a:lnTo>
                  <a:lnTo>
                    <a:pt x="929" y="229"/>
                  </a:lnTo>
                  <a:lnTo>
                    <a:pt x="923" y="235"/>
                  </a:lnTo>
                  <a:lnTo>
                    <a:pt x="915" y="241"/>
                  </a:lnTo>
                  <a:lnTo>
                    <a:pt x="905" y="246"/>
                  </a:lnTo>
                  <a:lnTo>
                    <a:pt x="894" y="253"/>
                  </a:lnTo>
                  <a:lnTo>
                    <a:pt x="880" y="259"/>
                  </a:lnTo>
                  <a:lnTo>
                    <a:pt x="865" y="263"/>
                  </a:lnTo>
                  <a:lnTo>
                    <a:pt x="848" y="266"/>
                  </a:lnTo>
                  <a:lnTo>
                    <a:pt x="838" y="267"/>
                  </a:lnTo>
                  <a:lnTo>
                    <a:pt x="830" y="269"/>
                  </a:lnTo>
                  <a:lnTo>
                    <a:pt x="821" y="269"/>
                  </a:lnTo>
                  <a:lnTo>
                    <a:pt x="813" y="269"/>
                  </a:lnTo>
                  <a:lnTo>
                    <a:pt x="805" y="270"/>
                  </a:lnTo>
                  <a:lnTo>
                    <a:pt x="795" y="270"/>
                  </a:lnTo>
                  <a:lnTo>
                    <a:pt x="785" y="269"/>
                  </a:lnTo>
                  <a:lnTo>
                    <a:pt x="773" y="269"/>
                  </a:lnTo>
                  <a:lnTo>
                    <a:pt x="759" y="269"/>
                  </a:lnTo>
                  <a:lnTo>
                    <a:pt x="742" y="267"/>
                  </a:lnTo>
                  <a:lnTo>
                    <a:pt x="722" y="266"/>
                  </a:lnTo>
                  <a:lnTo>
                    <a:pt x="700" y="264"/>
                  </a:lnTo>
                  <a:lnTo>
                    <a:pt x="673" y="263"/>
                  </a:lnTo>
                  <a:lnTo>
                    <a:pt x="644" y="260"/>
                  </a:lnTo>
                  <a:lnTo>
                    <a:pt x="609" y="259"/>
                  </a:lnTo>
                  <a:lnTo>
                    <a:pt x="570" y="256"/>
                  </a:lnTo>
                  <a:lnTo>
                    <a:pt x="531" y="255"/>
                  </a:lnTo>
                  <a:lnTo>
                    <a:pt x="499" y="256"/>
                  </a:lnTo>
                  <a:lnTo>
                    <a:pt x="472" y="257"/>
                  </a:lnTo>
                  <a:lnTo>
                    <a:pt x="450" y="262"/>
                  </a:lnTo>
                  <a:lnTo>
                    <a:pt x="432" y="267"/>
                  </a:lnTo>
                  <a:lnTo>
                    <a:pt x="416" y="273"/>
                  </a:lnTo>
                  <a:lnTo>
                    <a:pt x="402" y="280"/>
                  </a:lnTo>
                  <a:lnTo>
                    <a:pt x="390" y="287"/>
                  </a:lnTo>
                  <a:lnTo>
                    <a:pt x="377" y="294"/>
                  </a:lnTo>
                  <a:lnTo>
                    <a:pt x="363" y="301"/>
                  </a:lnTo>
                  <a:lnTo>
                    <a:pt x="349" y="308"/>
                  </a:lnTo>
                  <a:lnTo>
                    <a:pt x="333" y="313"/>
                  </a:lnTo>
                  <a:lnTo>
                    <a:pt x="312" y="317"/>
                  </a:lnTo>
                  <a:lnTo>
                    <a:pt x="288" y="322"/>
                  </a:lnTo>
                  <a:lnTo>
                    <a:pt x="259" y="324"/>
                  </a:lnTo>
                  <a:lnTo>
                    <a:pt x="224" y="324"/>
                  </a:lnTo>
                  <a:lnTo>
                    <a:pt x="197" y="323"/>
                  </a:lnTo>
                  <a:lnTo>
                    <a:pt x="173" y="322"/>
                  </a:lnTo>
                  <a:lnTo>
                    <a:pt x="151" y="319"/>
                  </a:lnTo>
                  <a:lnTo>
                    <a:pt x="132" y="315"/>
                  </a:lnTo>
                  <a:lnTo>
                    <a:pt x="112" y="310"/>
                  </a:lnTo>
                  <a:lnTo>
                    <a:pt x="95" y="306"/>
                  </a:lnTo>
                  <a:lnTo>
                    <a:pt x="80" y="301"/>
                  </a:lnTo>
                  <a:lnTo>
                    <a:pt x="66" y="295"/>
                  </a:lnTo>
                  <a:lnTo>
                    <a:pt x="53" y="289"/>
                  </a:lnTo>
                  <a:lnTo>
                    <a:pt x="42" y="283"/>
                  </a:lnTo>
                  <a:lnTo>
                    <a:pt x="32" y="277"/>
                  </a:lnTo>
                  <a:lnTo>
                    <a:pt x="24" y="270"/>
                  </a:lnTo>
                  <a:lnTo>
                    <a:pt x="17" y="264"/>
                  </a:lnTo>
                  <a:lnTo>
                    <a:pt x="10" y="259"/>
                  </a:lnTo>
                  <a:lnTo>
                    <a:pt x="4" y="253"/>
                  </a:lnTo>
                  <a:lnTo>
                    <a:pt x="0" y="248"/>
                  </a:lnTo>
                  <a:lnTo>
                    <a:pt x="125" y="202"/>
                  </a:lnTo>
                  <a:lnTo>
                    <a:pt x="171" y="182"/>
                  </a:lnTo>
                  <a:lnTo>
                    <a:pt x="172" y="186"/>
                  </a:lnTo>
                  <a:lnTo>
                    <a:pt x="173" y="189"/>
                  </a:lnTo>
                  <a:lnTo>
                    <a:pt x="175" y="192"/>
                  </a:lnTo>
                  <a:lnTo>
                    <a:pt x="176" y="195"/>
                  </a:lnTo>
                  <a:lnTo>
                    <a:pt x="180" y="202"/>
                  </a:lnTo>
                  <a:lnTo>
                    <a:pt x="187" y="204"/>
                  </a:lnTo>
                  <a:lnTo>
                    <a:pt x="201" y="203"/>
                  </a:lnTo>
                  <a:lnTo>
                    <a:pt x="220" y="199"/>
                  </a:lnTo>
                  <a:lnTo>
                    <a:pt x="245" y="192"/>
                  </a:lnTo>
                  <a:lnTo>
                    <a:pt x="278" y="182"/>
                  </a:lnTo>
                  <a:lnTo>
                    <a:pt x="319" y="171"/>
                  </a:lnTo>
                  <a:lnTo>
                    <a:pt x="370" y="157"/>
                  </a:lnTo>
                  <a:lnTo>
                    <a:pt x="397" y="150"/>
                  </a:lnTo>
                  <a:lnTo>
                    <a:pt x="421" y="141"/>
                  </a:lnTo>
                  <a:lnTo>
                    <a:pt x="443" y="133"/>
                  </a:lnTo>
                  <a:lnTo>
                    <a:pt x="464" y="125"/>
                  </a:lnTo>
                  <a:lnTo>
                    <a:pt x="485" y="115"/>
                  </a:lnTo>
                  <a:lnTo>
                    <a:pt x="503" y="107"/>
                  </a:lnTo>
                  <a:lnTo>
                    <a:pt x="521" y="97"/>
                  </a:lnTo>
                  <a:lnTo>
                    <a:pt x="538" y="87"/>
                  </a:lnTo>
                  <a:lnTo>
                    <a:pt x="555" y="77"/>
                  </a:lnTo>
                  <a:lnTo>
                    <a:pt x="570" y="69"/>
                  </a:lnTo>
                  <a:lnTo>
                    <a:pt x="584" y="59"/>
                  </a:lnTo>
                  <a:lnTo>
                    <a:pt x="598" y="51"/>
                  </a:lnTo>
                  <a:lnTo>
                    <a:pt x="612" y="41"/>
                  </a:lnTo>
                  <a:lnTo>
                    <a:pt x="626" y="34"/>
                  </a:lnTo>
                  <a:lnTo>
                    <a:pt x="638" y="26"/>
                  </a:lnTo>
                  <a:lnTo>
                    <a:pt x="652" y="19"/>
                  </a:lnTo>
                  <a:lnTo>
                    <a:pt x="668" y="17"/>
                  </a:lnTo>
                  <a:lnTo>
                    <a:pt x="686" y="16"/>
                  </a:lnTo>
                  <a:lnTo>
                    <a:pt x="707" y="13"/>
                  </a:lnTo>
                  <a:lnTo>
                    <a:pt x="731" y="12"/>
                  </a:lnTo>
                  <a:lnTo>
                    <a:pt x="756" y="9"/>
                  </a:lnTo>
                  <a:lnTo>
                    <a:pt x="782" y="7"/>
                  </a:lnTo>
                  <a:lnTo>
                    <a:pt x="813" y="5"/>
                  </a:lnTo>
                  <a:lnTo>
                    <a:pt x="845" y="2"/>
                  </a:lnTo>
                  <a:lnTo>
                    <a:pt x="875" y="0"/>
                  </a:lnTo>
                  <a:lnTo>
                    <a:pt x="904" y="0"/>
                  </a:lnTo>
                  <a:lnTo>
                    <a:pt x="932" y="2"/>
                  </a:lnTo>
                  <a:lnTo>
                    <a:pt x="958" y="6"/>
                  </a:lnTo>
                  <a:lnTo>
                    <a:pt x="983" y="10"/>
                  </a:lnTo>
                  <a:lnTo>
                    <a:pt x="1007" y="16"/>
                  </a:lnTo>
                  <a:lnTo>
                    <a:pt x="1030" y="21"/>
                  </a:lnTo>
                  <a:lnTo>
                    <a:pt x="1050" y="27"/>
                  </a:lnTo>
                  <a:lnTo>
                    <a:pt x="1069" y="34"/>
                  </a:lnTo>
                  <a:lnTo>
                    <a:pt x="1084" y="40"/>
                  </a:lnTo>
                  <a:lnTo>
                    <a:pt x="1099" y="47"/>
                  </a:lnTo>
                  <a:lnTo>
                    <a:pt x="1111" y="52"/>
                  </a:lnTo>
                  <a:lnTo>
                    <a:pt x="1120" y="56"/>
                  </a:lnTo>
                  <a:lnTo>
                    <a:pt x="1127" y="61"/>
                  </a:lnTo>
                  <a:lnTo>
                    <a:pt x="1131" y="62"/>
                  </a:lnTo>
                  <a:lnTo>
                    <a:pt x="1133" y="63"/>
                  </a:lnTo>
                  <a:lnTo>
                    <a:pt x="1133" y="76"/>
                  </a:lnTo>
                  <a:lnTo>
                    <a:pt x="1131" y="109"/>
                  </a:lnTo>
                  <a:lnTo>
                    <a:pt x="1124" y="150"/>
                  </a:lnTo>
                  <a:lnTo>
                    <a:pt x="1111" y="189"/>
                  </a:lnTo>
                  <a:lnTo>
                    <a:pt x="1099" y="204"/>
                  </a:lnTo>
                  <a:lnTo>
                    <a:pt x="1088" y="218"/>
                  </a:lnTo>
                  <a:lnTo>
                    <a:pt x="1076" y="231"/>
                  </a:lnTo>
                  <a:lnTo>
                    <a:pt x="1063" y="243"/>
                  </a:lnTo>
                  <a:lnTo>
                    <a:pt x="1049" y="256"/>
                  </a:lnTo>
                  <a:lnTo>
                    <a:pt x="1035" y="270"/>
                  </a:lnTo>
                  <a:lnTo>
                    <a:pt x="1021" y="287"/>
                  </a:lnTo>
                  <a:lnTo>
                    <a:pt x="1007" y="305"/>
                  </a:lnTo>
                  <a:close/>
                </a:path>
              </a:pathLst>
            </a:custGeom>
            <a:solidFill>
              <a:srgbClr val="42B5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0" name="Freeform 530"/>
            <p:cNvSpPr>
              <a:spLocks/>
            </p:cNvSpPr>
            <p:nvPr/>
          </p:nvSpPr>
          <p:spPr bwMode="auto">
            <a:xfrm>
              <a:off x="4527" y="2212"/>
              <a:ext cx="376" cy="147"/>
            </a:xfrm>
            <a:custGeom>
              <a:avLst/>
              <a:gdLst>
                <a:gd name="T0" fmla="*/ 7 w 752"/>
                <a:gd name="T1" fmla="*/ 259 h 293"/>
                <a:gd name="T2" fmla="*/ 22 w 752"/>
                <a:gd name="T3" fmla="*/ 248 h 293"/>
                <a:gd name="T4" fmla="*/ 37 w 752"/>
                <a:gd name="T5" fmla="*/ 233 h 293"/>
                <a:gd name="T6" fmla="*/ 53 w 752"/>
                <a:gd name="T7" fmla="*/ 212 h 293"/>
                <a:gd name="T8" fmla="*/ 69 w 752"/>
                <a:gd name="T9" fmla="*/ 163 h 293"/>
                <a:gd name="T10" fmla="*/ 72 w 752"/>
                <a:gd name="T11" fmla="*/ 85 h 293"/>
                <a:gd name="T12" fmla="*/ 88 w 752"/>
                <a:gd name="T13" fmla="*/ 42 h 293"/>
                <a:gd name="T14" fmla="*/ 245 w 752"/>
                <a:gd name="T15" fmla="*/ 22 h 293"/>
                <a:gd name="T16" fmla="*/ 351 w 752"/>
                <a:gd name="T17" fmla="*/ 0 h 293"/>
                <a:gd name="T18" fmla="*/ 439 w 752"/>
                <a:gd name="T19" fmla="*/ 32 h 293"/>
                <a:gd name="T20" fmla="*/ 669 w 752"/>
                <a:gd name="T21" fmla="*/ 32 h 293"/>
                <a:gd name="T22" fmla="*/ 747 w 752"/>
                <a:gd name="T23" fmla="*/ 57 h 293"/>
                <a:gd name="T24" fmla="*/ 750 w 752"/>
                <a:gd name="T25" fmla="*/ 61 h 293"/>
                <a:gd name="T26" fmla="*/ 752 w 752"/>
                <a:gd name="T27" fmla="*/ 65 h 293"/>
                <a:gd name="T28" fmla="*/ 738 w 752"/>
                <a:gd name="T29" fmla="*/ 68 h 293"/>
                <a:gd name="T30" fmla="*/ 726 w 752"/>
                <a:gd name="T31" fmla="*/ 72 h 293"/>
                <a:gd name="T32" fmla="*/ 709 w 752"/>
                <a:gd name="T33" fmla="*/ 79 h 293"/>
                <a:gd name="T34" fmla="*/ 694 w 752"/>
                <a:gd name="T35" fmla="*/ 88 h 293"/>
                <a:gd name="T36" fmla="*/ 680 w 752"/>
                <a:gd name="T37" fmla="*/ 99 h 293"/>
                <a:gd name="T38" fmla="*/ 667 w 752"/>
                <a:gd name="T39" fmla="*/ 110 h 293"/>
                <a:gd name="T40" fmla="*/ 655 w 752"/>
                <a:gd name="T41" fmla="*/ 120 h 293"/>
                <a:gd name="T42" fmla="*/ 643 w 752"/>
                <a:gd name="T43" fmla="*/ 131 h 293"/>
                <a:gd name="T44" fmla="*/ 631 w 752"/>
                <a:gd name="T45" fmla="*/ 142 h 293"/>
                <a:gd name="T46" fmla="*/ 621 w 752"/>
                <a:gd name="T47" fmla="*/ 153 h 293"/>
                <a:gd name="T48" fmla="*/ 618 w 752"/>
                <a:gd name="T49" fmla="*/ 167 h 293"/>
                <a:gd name="T50" fmla="*/ 617 w 752"/>
                <a:gd name="T51" fmla="*/ 183 h 293"/>
                <a:gd name="T52" fmla="*/ 611 w 752"/>
                <a:gd name="T53" fmla="*/ 192 h 293"/>
                <a:gd name="T54" fmla="*/ 607 w 752"/>
                <a:gd name="T55" fmla="*/ 202 h 293"/>
                <a:gd name="T56" fmla="*/ 610 w 752"/>
                <a:gd name="T57" fmla="*/ 217 h 293"/>
                <a:gd name="T58" fmla="*/ 615 w 752"/>
                <a:gd name="T59" fmla="*/ 233 h 293"/>
                <a:gd name="T60" fmla="*/ 622 w 752"/>
                <a:gd name="T61" fmla="*/ 244 h 293"/>
                <a:gd name="T62" fmla="*/ 632 w 752"/>
                <a:gd name="T63" fmla="*/ 257 h 293"/>
                <a:gd name="T64" fmla="*/ 638 w 752"/>
                <a:gd name="T65" fmla="*/ 266 h 293"/>
                <a:gd name="T66" fmla="*/ 646 w 752"/>
                <a:gd name="T67" fmla="*/ 278 h 293"/>
                <a:gd name="T68" fmla="*/ 519 w 752"/>
                <a:gd name="T69" fmla="*/ 258 h 293"/>
                <a:gd name="T70" fmla="*/ 403 w 752"/>
                <a:gd name="T71" fmla="*/ 238 h 293"/>
                <a:gd name="T72" fmla="*/ 283 w 752"/>
                <a:gd name="T73" fmla="*/ 251 h 293"/>
                <a:gd name="T74" fmla="*/ 68 w 752"/>
                <a:gd name="T75" fmla="*/ 293 h 293"/>
                <a:gd name="T76" fmla="*/ 0 w 752"/>
                <a:gd name="T77" fmla="*/ 264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52" h="293">
                  <a:moveTo>
                    <a:pt x="0" y="264"/>
                  </a:moveTo>
                  <a:lnTo>
                    <a:pt x="7" y="259"/>
                  </a:lnTo>
                  <a:lnTo>
                    <a:pt x="15" y="255"/>
                  </a:lnTo>
                  <a:lnTo>
                    <a:pt x="22" y="248"/>
                  </a:lnTo>
                  <a:lnTo>
                    <a:pt x="30" y="241"/>
                  </a:lnTo>
                  <a:lnTo>
                    <a:pt x="37" y="233"/>
                  </a:lnTo>
                  <a:lnTo>
                    <a:pt x="46" y="223"/>
                  </a:lnTo>
                  <a:lnTo>
                    <a:pt x="53" y="212"/>
                  </a:lnTo>
                  <a:lnTo>
                    <a:pt x="58" y="199"/>
                  </a:lnTo>
                  <a:lnTo>
                    <a:pt x="69" y="163"/>
                  </a:lnTo>
                  <a:lnTo>
                    <a:pt x="74" y="123"/>
                  </a:lnTo>
                  <a:lnTo>
                    <a:pt x="72" y="85"/>
                  </a:lnTo>
                  <a:lnTo>
                    <a:pt x="68" y="56"/>
                  </a:lnTo>
                  <a:lnTo>
                    <a:pt x="88" y="42"/>
                  </a:lnTo>
                  <a:lnTo>
                    <a:pt x="129" y="15"/>
                  </a:lnTo>
                  <a:lnTo>
                    <a:pt x="245" y="22"/>
                  </a:lnTo>
                  <a:lnTo>
                    <a:pt x="329" y="2"/>
                  </a:lnTo>
                  <a:lnTo>
                    <a:pt x="351" y="0"/>
                  </a:lnTo>
                  <a:lnTo>
                    <a:pt x="403" y="25"/>
                  </a:lnTo>
                  <a:lnTo>
                    <a:pt x="439" y="32"/>
                  </a:lnTo>
                  <a:lnTo>
                    <a:pt x="600" y="39"/>
                  </a:lnTo>
                  <a:lnTo>
                    <a:pt x="669" y="32"/>
                  </a:lnTo>
                  <a:lnTo>
                    <a:pt x="708" y="49"/>
                  </a:lnTo>
                  <a:lnTo>
                    <a:pt x="747" y="57"/>
                  </a:lnTo>
                  <a:lnTo>
                    <a:pt x="748" y="58"/>
                  </a:lnTo>
                  <a:lnTo>
                    <a:pt x="750" y="61"/>
                  </a:lnTo>
                  <a:lnTo>
                    <a:pt x="751" y="62"/>
                  </a:lnTo>
                  <a:lnTo>
                    <a:pt x="752" y="65"/>
                  </a:lnTo>
                  <a:lnTo>
                    <a:pt x="745" y="67"/>
                  </a:lnTo>
                  <a:lnTo>
                    <a:pt x="738" y="68"/>
                  </a:lnTo>
                  <a:lnTo>
                    <a:pt x="731" y="71"/>
                  </a:lnTo>
                  <a:lnTo>
                    <a:pt x="726" y="72"/>
                  </a:lnTo>
                  <a:lnTo>
                    <a:pt x="717" y="76"/>
                  </a:lnTo>
                  <a:lnTo>
                    <a:pt x="709" y="79"/>
                  </a:lnTo>
                  <a:lnTo>
                    <a:pt x="701" y="83"/>
                  </a:lnTo>
                  <a:lnTo>
                    <a:pt x="694" y="88"/>
                  </a:lnTo>
                  <a:lnTo>
                    <a:pt x="687" y="92"/>
                  </a:lnTo>
                  <a:lnTo>
                    <a:pt x="680" y="99"/>
                  </a:lnTo>
                  <a:lnTo>
                    <a:pt x="673" y="104"/>
                  </a:lnTo>
                  <a:lnTo>
                    <a:pt x="667" y="110"/>
                  </a:lnTo>
                  <a:lnTo>
                    <a:pt x="662" y="116"/>
                  </a:lnTo>
                  <a:lnTo>
                    <a:pt x="655" y="120"/>
                  </a:lnTo>
                  <a:lnTo>
                    <a:pt x="649" y="125"/>
                  </a:lnTo>
                  <a:lnTo>
                    <a:pt x="643" y="131"/>
                  </a:lnTo>
                  <a:lnTo>
                    <a:pt x="638" y="136"/>
                  </a:lnTo>
                  <a:lnTo>
                    <a:pt x="631" y="142"/>
                  </a:lnTo>
                  <a:lnTo>
                    <a:pt x="625" y="148"/>
                  </a:lnTo>
                  <a:lnTo>
                    <a:pt x="621" y="153"/>
                  </a:lnTo>
                  <a:lnTo>
                    <a:pt x="618" y="160"/>
                  </a:lnTo>
                  <a:lnTo>
                    <a:pt x="618" y="167"/>
                  </a:lnTo>
                  <a:lnTo>
                    <a:pt x="617" y="176"/>
                  </a:lnTo>
                  <a:lnTo>
                    <a:pt x="617" y="183"/>
                  </a:lnTo>
                  <a:lnTo>
                    <a:pt x="614" y="188"/>
                  </a:lnTo>
                  <a:lnTo>
                    <a:pt x="611" y="192"/>
                  </a:lnTo>
                  <a:lnTo>
                    <a:pt x="608" y="197"/>
                  </a:lnTo>
                  <a:lnTo>
                    <a:pt x="607" y="202"/>
                  </a:lnTo>
                  <a:lnTo>
                    <a:pt x="608" y="209"/>
                  </a:lnTo>
                  <a:lnTo>
                    <a:pt x="610" y="217"/>
                  </a:lnTo>
                  <a:lnTo>
                    <a:pt x="613" y="226"/>
                  </a:lnTo>
                  <a:lnTo>
                    <a:pt x="615" y="233"/>
                  </a:lnTo>
                  <a:lnTo>
                    <a:pt x="618" y="238"/>
                  </a:lnTo>
                  <a:lnTo>
                    <a:pt x="622" y="244"/>
                  </a:lnTo>
                  <a:lnTo>
                    <a:pt x="628" y="251"/>
                  </a:lnTo>
                  <a:lnTo>
                    <a:pt x="632" y="257"/>
                  </a:lnTo>
                  <a:lnTo>
                    <a:pt x="635" y="262"/>
                  </a:lnTo>
                  <a:lnTo>
                    <a:pt x="638" y="266"/>
                  </a:lnTo>
                  <a:lnTo>
                    <a:pt x="642" y="272"/>
                  </a:lnTo>
                  <a:lnTo>
                    <a:pt x="646" y="278"/>
                  </a:lnTo>
                  <a:lnTo>
                    <a:pt x="629" y="275"/>
                  </a:lnTo>
                  <a:lnTo>
                    <a:pt x="519" y="258"/>
                  </a:lnTo>
                  <a:lnTo>
                    <a:pt x="458" y="248"/>
                  </a:lnTo>
                  <a:lnTo>
                    <a:pt x="403" y="238"/>
                  </a:lnTo>
                  <a:lnTo>
                    <a:pt x="368" y="255"/>
                  </a:lnTo>
                  <a:lnTo>
                    <a:pt x="283" y="251"/>
                  </a:lnTo>
                  <a:lnTo>
                    <a:pt x="187" y="251"/>
                  </a:lnTo>
                  <a:lnTo>
                    <a:pt x="68" y="293"/>
                  </a:lnTo>
                  <a:lnTo>
                    <a:pt x="43" y="258"/>
                  </a:lnTo>
                  <a:lnTo>
                    <a:pt x="0" y="2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1" name="Freeform 531"/>
            <p:cNvSpPr>
              <a:spLocks/>
            </p:cNvSpPr>
            <p:nvPr/>
          </p:nvSpPr>
          <p:spPr bwMode="auto">
            <a:xfrm>
              <a:off x="4851" y="2251"/>
              <a:ext cx="278" cy="126"/>
            </a:xfrm>
            <a:custGeom>
              <a:avLst/>
              <a:gdLst>
                <a:gd name="T0" fmla="*/ 362 w 554"/>
                <a:gd name="T1" fmla="*/ 7 h 253"/>
                <a:gd name="T2" fmla="*/ 387 w 554"/>
                <a:gd name="T3" fmla="*/ 13 h 253"/>
                <a:gd name="T4" fmla="*/ 411 w 554"/>
                <a:gd name="T5" fmla="*/ 21 h 253"/>
                <a:gd name="T6" fmla="*/ 436 w 554"/>
                <a:gd name="T7" fmla="*/ 28 h 253"/>
                <a:gd name="T8" fmla="*/ 461 w 554"/>
                <a:gd name="T9" fmla="*/ 37 h 253"/>
                <a:gd name="T10" fmla="*/ 485 w 554"/>
                <a:gd name="T11" fmla="*/ 48 h 253"/>
                <a:gd name="T12" fmla="*/ 504 w 554"/>
                <a:gd name="T13" fmla="*/ 58 h 253"/>
                <a:gd name="T14" fmla="*/ 526 w 554"/>
                <a:gd name="T15" fmla="*/ 67 h 253"/>
                <a:gd name="T16" fmla="*/ 540 w 554"/>
                <a:gd name="T17" fmla="*/ 87 h 253"/>
                <a:gd name="T18" fmla="*/ 547 w 554"/>
                <a:gd name="T19" fmla="*/ 108 h 253"/>
                <a:gd name="T20" fmla="*/ 554 w 554"/>
                <a:gd name="T21" fmla="*/ 126 h 253"/>
                <a:gd name="T22" fmla="*/ 542 w 554"/>
                <a:gd name="T23" fmla="*/ 147 h 253"/>
                <a:gd name="T24" fmla="*/ 531 w 554"/>
                <a:gd name="T25" fmla="*/ 172 h 253"/>
                <a:gd name="T26" fmla="*/ 515 w 554"/>
                <a:gd name="T27" fmla="*/ 192 h 253"/>
                <a:gd name="T28" fmla="*/ 489 w 554"/>
                <a:gd name="T29" fmla="*/ 199 h 253"/>
                <a:gd name="T30" fmla="*/ 468 w 554"/>
                <a:gd name="T31" fmla="*/ 214 h 253"/>
                <a:gd name="T32" fmla="*/ 444 w 554"/>
                <a:gd name="T33" fmla="*/ 224 h 253"/>
                <a:gd name="T34" fmla="*/ 420 w 554"/>
                <a:gd name="T35" fmla="*/ 231 h 253"/>
                <a:gd name="T36" fmla="*/ 395 w 554"/>
                <a:gd name="T37" fmla="*/ 241 h 253"/>
                <a:gd name="T38" fmla="*/ 395 w 554"/>
                <a:gd name="T39" fmla="*/ 241 h 253"/>
                <a:gd name="T40" fmla="*/ 392 w 554"/>
                <a:gd name="T41" fmla="*/ 238 h 253"/>
                <a:gd name="T42" fmla="*/ 387 w 554"/>
                <a:gd name="T43" fmla="*/ 238 h 253"/>
                <a:gd name="T44" fmla="*/ 384 w 554"/>
                <a:gd name="T45" fmla="*/ 243 h 253"/>
                <a:gd name="T46" fmla="*/ 370 w 554"/>
                <a:gd name="T47" fmla="*/ 248 h 253"/>
                <a:gd name="T48" fmla="*/ 348 w 554"/>
                <a:gd name="T49" fmla="*/ 246 h 253"/>
                <a:gd name="T50" fmla="*/ 324 w 554"/>
                <a:gd name="T51" fmla="*/ 243 h 253"/>
                <a:gd name="T52" fmla="*/ 303 w 554"/>
                <a:gd name="T53" fmla="*/ 246 h 253"/>
                <a:gd name="T54" fmla="*/ 283 w 554"/>
                <a:gd name="T55" fmla="*/ 252 h 253"/>
                <a:gd name="T56" fmla="*/ 260 w 554"/>
                <a:gd name="T57" fmla="*/ 253 h 253"/>
                <a:gd name="T58" fmla="*/ 233 w 554"/>
                <a:gd name="T59" fmla="*/ 252 h 253"/>
                <a:gd name="T60" fmla="*/ 207 w 554"/>
                <a:gd name="T61" fmla="*/ 252 h 253"/>
                <a:gd name="T62" fmla="*/ 182 w 554"/>
                <a:gd name="T63" fmla="*/ 245 h 253"/>
                <a:gd name="T64" fmla="*/ 158 w 554"/>
                <a:gd name="T65" fmla="*/ 236 h 253"/>
                <a:gd name="T66" fmla="*/ 133 w 554"/>
                <a:gd name="T67" fmla="*/ 228 h 253"/>
                <a:gd name="T68" fmla="*/ 109 w 554"/>
                <a:gd name="T69" fmla="*/ 224 h 253"/>
                <a:gd name="T70" fmla="*/ 81 w 554"/>
                <a:gd name="T71" fmla="*/ 217 h 253"/>
                <a:gd name="T72" fmla="*/ 59 w 554"/>
                <a:gd name="T73" fmla="*/ 206 h 253"/>
                <a:gd name="T74" fmla="*/ 39 w 554"/>
                <a:gd name="T75" fmla="*/ 193 h 253"/>
                <a:gd name="T76" fmla="*/ 26 w 554"/>
                <a:gd name="T77" fmla="*/ 172 h 253"/>
                <a:gd name="T78" fmla="*/ 6 w 554"/>
                <a:gd name="T79" fmla="*/ 158 h 253"/>
                <a:gd name="T80" fmla="*/ 1 w 554"/>
                <a:gd name="T81" fmla="*/ 139 h 253"/>
                <a:gd name="T82" fmla="*/ 6 w 554"/>
                <a:gd name="T83" fmla="*/ 118 h 253"/>
                <a:gd name="T84" fmla="*/ 15 w 554"/>
                <a:gd name="T85" fmla="*/ 98 h 253"/>
                <a:gd name="T86" fmla="*/ 20 w 554"/>
                <a:gd name="T87" fmla="*/ 80 h 253"/>
                <a:gd name="T88" fmla="*/ 36 w 554"/>
                <a:gd name="T89" fmla="*/ 65 h 253"/>
                <a:gd name="T90" fmla="*/ 59 w 554"/>
                <a:gd name="T91" fmla="*/ 51 h 253"/>
                <a:gd name="T92" fmla="*/ 81 w 554"/>
                <a:gd name="T93" fmla="*/ 34 h 253"/>
                <a:gd name="T94" fmla="*/ 107 w 554"/>
                <a:gd name="T95" fmla="*/ 30 h 253"/>
                <a:gd name="T96" fmla="*/ 133 w 554"/>
                <a:gd name="T97" fmla="*/ 20 h 253"/>
                <a:gd name="T98" fmla="*/ 158 w 554"/>
                <a:gd name="T99" fmla="*/ 13 h 253"/>
                <a:gd name="T100" fmla="*/ 182 w 554"/>
                <a:gd name="T101" fmla="*/ 12 h 253"/>
                <a:gd name="T102" fmla="*/ 205 w 554"/>
                <a:gd name="T103" fmla="*/ 3 h 253"/>
                <a:gd name="T104" fmla="*/ 232 w 554"/>
                <a:gd name="T105" fmla="*/ 3 h 253"/>
                <a:gd name="T106" fmla="*/ 256 w 554"/>
                <a:gd name="T107" fmla="*/ 5 h 253"/>
                <a:gd name="T108" fmla="*/ 276 w 554"/>
                <a:gd name="T109" fmla="*/ 0 h 253"/>
                <a:gd name="T110" fmla="*/ 302 w 554"/>
                <a:gd name="T111" fmla="*/ 5 h 253"/>
                <a:gd name="T112" fmla="*/ 328 w 554"/>
                <a:gd name="T113" fmla="*/ 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4" h="253">
                  <a:moveTo>
                    <a:pt x="345" y="6"/>
                  </a:moveTo>
                  <a:lnTo>
                    <a:pt x="353" y="7"/>
                  </a:lnTo>
                  <a:lnTo>
                    <a:pt x="362" y="7"/>
                  </a:lnTo>
                  <a:lnTo>
                    <a:pt x="370" y="9"/>
                  </a:lnTo>
                  <a:lnTo>
                    <a:pt x="378" y="10"/>
                  </a:lnTo>
                  <a:lnTo>
                    <a:pt x="387" y="13"/>
                  </a:lnTo>
                  <a:lnTo>
                    <a:pt x="395" y="16"/>
                  </a:lnTo>
                  <a:lnTo>
                    <a:pt x="404" y="19"/>
                  </a:lnTo>
                  <a:lnTo>
                    <a:pt x="411" y="21"/>
                  </a:lnTo>
                  <a:lnTo>
                    <a:pt x="419" y="24"/>
                  </a:lnTo>
                  <a:lnTo>
                    <a:pt x="427" y="26"/>
                  </a:lnTo>
                  <a:lnTo>
                    <a:pt x="436" y="28"/>
                  </a:lnTo>
                  <a:lnTo>
                    <a:pt x="443" y="31"/>
                  </a:lnTo>
                  <a:lnTo>
                    <a:pt x="452" y="34"/>
                  </a:lnTo>
                  <a:lnTo>
                    <a:pt x="461" y="37"/>
                  </a:lnTo>
                  <a:lnTo>
                    <a:pt x="469" y="41"/>
                  </a:lnTo>
                  <a:lnTo>
                    <a:pt x="478" y="44"/>
                  </a:lnTo>
                  <a:lnTo>
                    <a:pt x="485" y="48"/>
                  </a:lnTo>
                  <a:lnTo>
                    <a:pt x="492" y="51"/>
                  </a:lnTo>
                  <a:lnTo>
                    <a:pt x="499" y="54"/>
                  </a:lnTo>
                  <a:lnTo>
                    <a:pt x="504" y="58"/>
                  </a:lnTo>
                  <a:lnTo>
                    <a:pt x="511" y="62"/>
                  </a:lnTo>
                  <a:lnTo>
                    <a:pt x="519" y="65"/>
                  </a:lnTo>
                  <a:lnTo>
                    <a:pt x="526" y="67"/>
                  </a:lnTo>
                  <a:lnTo>
                    <a:pt x="532" y="72"/>
                  </a:lnTo>
                  <a:lnTo>
                    <a:pt x="538" y="79"/>
                  </a:lnTo>
                  <a:lnTo>
                    <a:pt x="540" y="87"/>
                  </a:lnTo>
                  <a:lnTo>
                    <a:pt x="542" y="95"/>
                  </a:lnTo>
                  <a:lnTo>
                    <a:pt x="543" y="102"/>
                  </a:lnTo>
                  <a:lnTo>
                    <a:pt x="547" y="108"/>
                  </a:lnTo>
                  <a:lnTo>
                    <a:pt x="550" y="114"/>
                  </a:lnTo>
                  <a:lnTo>
                    <a:pt x="553" y="121"/>
                  </a:lnTo>
                  <a:lnTo>
                    <a:pt x="554" y="126"/>
                  </a:lnTo>
                  <a:lnTo>
                    <a:pt x="553" y="133"/>
                  </a:lnTo>
                  <a:lnTo>
                    <a:pt x="547" y="140"/>
                  </a:lnTo>
                  <a:lnTo>
                    <a:pt x="542" y="147"/>
                  </a:lnTo>
                  <a:lnTo>
                    <a:pt x="536" y="154"/>
                  </a:lnTo>
                  <a:lnTo>
                    <a:pt x="533" y="162"/>
                  </a:lnTo>
                  <a:lnTo>
                    <a:pt x="531" y="172"/>
                  </a:lnTo>
                  <a:lnTo>
                    <a:pt x="528" y="182"/>
                  </a:lnTo>
                  <a:lnTo>
                    <a:pt x="522" y="189"/>
                  </a:lnTo>
                  <a:lnTo>
                    <a:pt x="515" y="192"/>
                  </a:lnTo>
                  <a:lnTo>
                    <a:pt x="505" y="193"/>
                  </a:lnTo>
                  <a:lnTo>
                    <a:pt x="497" y="196"/>
                  </a:lnTo>
                  <a:lnTo>
                    <a:pt x="489" y="199"/>
                  </a:lnTo>
                  <a:lnTo>
                    <a:pt x="482" y="203"/>
                  </a:lnTo>
                  <a:lnTo>
                    <a:pt x="475" y="208"/>
                  </a:lnTo>
                  <a:lnTo>
                    <a:pt x="468" y="214"/>
                  </a:lnTo>
                  <a:lnTo>
                    <a:pt x="459" y="218"/>
                  </a:lnTo>
                  <a:lnTo>
                    <a:pt x="452" y="221"/>
                  </a:lnTo>
                  <a:lnTo>
                    <a:pt x="444" y="224"/>
                  </a:lnTo>
                  <a:lnTo>
                    <a:pt x="436" y="225"/>
                  </a:lnTo>
                  <a:lnTo>
                    <a:pt x="429" y="228"/>
                  </a:lnTo>
                  <a:lnTo>
                    <a:pt x="420" y="231"/>
                  </a:lnTo>
                  <a:lnTo>
                    <a:pt x="412" y="234"/>
                  </a:lnTo>
                  <a:lnTo>
                    <a:pt x="404" y="238"/>
                  </a:lnTo>
                  <a:lnTo>
                    <a:pt x="395" y="241"/>
                  </a:lnTo>
                  <a:lnTo>
                    <a:pt x="395" y="241"/>
                  </a:lnTo>
                  <a:lnTo>
                    <a:pt x="395" y="241"/>
                  </a:lnTo>
                  <a:lnTo>
                    <a:pt x="395" y="241"/>
                  </a:lnTo>
                  <a:lnTo>
                    <a:pt x="395" y="241"/>
                  </a:lnTo>
                  <a:lnTo>
                    <a:pt x="394" y="239"/>
                  </a:lnTo>
                  <a:lnTo>
                    <a:pt x="392" y="238"/>
                  </a:lnTo>
                  <a:lnTo>
                    <a:pt x="390" y="238"/>
                  </a:lnTo>
                  <a:lnTo>
                    <a:pt x="388" y="236"/>
                  </a:lnTo>
                  <a:lnTo>
                    <a:pt x="387" y="238"/>
                  </a:lnTo>
                  <a:lnTo>
                    <a:pt x="387" y="241"/>
                  </a:lnTo>
                  <a:lnTo>
                    <a:pt x="385" y="242"/>
                  </a:lnTo>
                  <a:lnTo>
                    <a:pt x="384" y="243"/>
                  </a:lnTo>
                  <a:lnTo>
                    <a:pt x="378" y="245"/>
                  </a:lnTo>
                  <a:lnTo>
                    <a:pt x="374" y="246"/>
                  </a:lnTo>
                  <a:lnTo>
                    <a:pt x="370" y="248"/>
                  </a:lnTo>
                  <a:lnTo>
                    <a:pt x="364" y="249"/>
                  </a:lnTo>
                  <a:lnTo>
                    <a:pt x="356" y="249"/>
                  </a:lnTo>
                  <a:lnTo>
                    <a:pt x="348" y="246"/>
                  </a:lnTo>
                  <a:lnTo>
                    <a:pt x="339" y="243"/>
                  </a:lnTo>
                  <a:lnTo>
                    <a:pt x="331" y="243"/>
                  </a:lnTo>
                  <a:lnTo>
                    <a:pt x="324" y="243"/>
                  </a:lnTo>
                  <a:lnTo>
                    <a:pt x="317" y="245"/>
                  </a:lnTo>
                  <a:lnTo>
                    <a:pt x="310" y="246"/>
                  </a:lnTo>
                  <a:lnTo>
                    <a:pt x="303" y="246"/>
                  </a:lnTo>
                  <a:lnTo>
                    <a:pt x="296" y="248"/>
                  </a:lnTo>
                  <a:lnTo>
                    <a:pt x="290" y="249"/>
                  </a:lnTo>
                  <a:lnTo>
                    <a:pt x="283" y="252"/>
                  </a:lnTo>
                  <a:lnTo>
                    <a:pt x="276" y="253"/>
                  </a:lnTo>
                  <a:lnTo>
                    <a:pt x="268" y="253"/>
                  </a:lnTo>
                  <a:lnTo>
                    <a:pt x="260" y="253"/>
                  </a:lnTo>
                  <a:lnTo>
                    <a:pt x="250" y="253"/>
                  </a:lnTo>
                  <a:lnTo>
                    <a:pt x="242" y="253"/>
                  </a:lnTo>
                  <a:lnTo>
                    <a:pt x="233" y="252"/>
                  </a:lnTo>
                  <a:lnTo>
                    <a:pt x="225" y="252"/>
                  </a:lnTo>
                  <a:lnTo>
                    <a:pt x="215" y="252"/>
                  </a:lnTo>
                  <a:lnTo>
                    <a:pt x="207" y="252"/>
                  </a:lnTo>
                  <a:lnTo>
                    <a:pt x="198" y="250"/>
                  </a:lnTo>
                  <a:lnTo>
                    <a:pt x="190" y="248"/>
                  </a:lnTo>
                  <a:lnTo>
                    <a:pt x="182" y="245"/>
                  </a:lnTo>
                  <a:lnTo>
                    <a:pt x="173" y="243"/>
                  </a:lnTo>
                  <a:lnTo>
                    <a:pt x="165" y="241"/>
                  </a:lnTo>
                  <a:lnTo>
                    <a:pt x="158" y="236"/>
                  </a:lnTo>
                  <a:lnTo>
                    <a:pt x="149" y="232"/>
                  </a:lnTo>
                  <a:lnTo>
                    <a:pt x="141" y="229"/>
                  </a:lnTo>
                  <a:lnTo>
                    <a:pt x="133" y="228"/>
                  </a:lnTo>
                  <a:lnTo>
                    <a:pt x="126" y="227"/>
                  </a:lnTo>
                  <a:lnTo>
                    <a:pt x="117" y="225"/>
                  </a:lnTo>
                  <a:lnTo>
                    <a:pt x="109" y="224"/>
                  </a:lnTo>
                  <a:lnTo>
                    <a:pt x="99" y="221"/>
                  </a:lnTo>
                  <a:lnTo>
                    <a:pt x="91" y="218"/>
                  </a:lnTo>
                  <a:lnTo>
                    <a:pt x="81" y="217"/>
                  </a:lnTo>
                  <a:lnTo>
                    <a:pt x="73" y="213"/>
                  </a:lnTo>
                  <a:lnTo>
                    <a:pt x="66" y="208"/>
                  </a:lnTo>
                  <a:lnTo>
                    <a:pt x="59" y="206"/>
                  </a:lnTo>
                  <a:lnTo>
                    <a:pt x="52" y="202"/>
                  </a:lnTo>
                  <a:lnTo>
                    <a:pt x="45" y="199"/>
                  </a:lnTo>
                  <a:lnTo>
                    <a:pt x="39" y="193"/>
                  </a:lnTo>
                  <a:lnTo>
                    <a:pt x="35" y="185"/>
                  </a:lnTo>
                  <a:lnTo>
                    <a:pt x="31" y="178"/>
                  </a:lnTo>
                  <a:lnTo>
                    <a:pt x="26" y="172"/>
                  </a:lnTo>
                  <a:lnTo>
                    <a:pt x="21" y="167"/>
                  </a:lnTo>
                  <a:lnTo>
                    <a:pt x="13" y="162"/>
                  </a:lnTo>
                  <a:lnTo>
                    <a:pt x="6" y="158"/>
                  </a:lnTo>
                  <a:lnTo>
                    <a:pt x="1" y="153"/>
                  </a:lnTo>
                  <a:lnTo>
                    <a:pt x="0" y="146"/>
                  </a:lnTo>
                  <a:lnTo>
                    <a:pt x="1" y="139"/>
                  </a:lnTo>
                  <a:lnTo>
                    <a:pt x="3" y="132"/>
                  </a:lnTo>
                  <a:lnTo>
                    <a:pt x="4" y="126"/>
                  </a:lnTo>
                  <a:lnTo>
                    <a:pt x="6" y="118"/>
                  </a:lnTo>
                  <a:lnTo>
                    <a:pt x="8" y="112"/>
                  </a:lnTo>
                  <a:lnTo>
                    <a:pt x="11" y="105"/>
                  </a:lnTo>
                  <a:lnTo>
                    <a:pt x="15" y="98"/>
                  </a:lnTo>
                  <a:lnTo>
                    <a:pt x="18" y="93"/>
                  </a:lnTo>
                  <a:lnTo>
                    <a:pt x="18" y="86"/>
                  </a:lnTo>
                  <a:lnTo>
                    <a:pt x="20" y="80"/>
                  </a:lnTo>
                  <a:lnTo>
                    <a:pt x="24" y="74"/>
                  </a:lnTo>
                  <a:lnTo>
                    <a:pt x="29" y="70"/>
                  </a:lnTo>
                  <a:lnTo>
                    <a:pt x="36" y="65"/>
                  </a:lnTo>
                  <a:lnTo>
                    <a:pt x="45" y="60"/>
                  </a:lnTo>
                  <a:lnTo>
                    <a:pt x="52" y="56"/>
                  </a:lnTo>
                  <a:lnTo>
                    <a:pt x="59" y="51"/>
                  </a:lnTo>
                  <a:lnTo>
                    <a:pt x="66" y="45"/>
                  </a:lnTo>
                  <a:lnTo>
                    <a:pt x="73" y="38"/>
                  </a:lnTo>
                  <a:lnTo>
                    <a:pt x="81" y="34"/>
                  </a:lnTo>
                  <a:lnTo>
                    <a:pt x="89" y="31"/>
                  </a:lnTo>
                  <a:lnTo>
                    <a:pt x="98" y="31"/>
                  </a:lnTo>
                  <a:lnTo>
                    <a:pt x="107" y="30"/>
                  </a:lnTo>
                  <a:lnTo>
                    <a:pt x="116" y="28"/>
                  </a:lnTo>
                  <a:lnTo>
                    <a:pt x="124" y="26"/>
                  </a:lnTo>
                  <a:lnTo>
                    <a:pt x="133" y="20"/>
                  </a:lnTo>
                  <a:lnTo>
                    <a:pt x="141" y="16"/>
                  </a:lnTo>
                  <a:lnTo>
                    <a:pt x="149" y="13"/>
                  </a:lnTo>
                  <a:lnTo>
                    <a:pt x="158" y="13"/>
                  </a:lnTo>
                  <a:lnTo>
                    <a:pt x="166" y="13"/>
                  </a:lnTo>
                  <a:lnTo>
                    <a:pt x="173" y="13"/>
                  </a:lnTo>
                  <a:lnTo>
                    <a:pt x="182" y="12"/>
                  </a:lnTo>
                  <a:lnTo>
                    <a:pt x="190" y="10"/>
                  </a:lnTo>
                  <a:lnTo>
                    <a:pt x="198" y="6"/>
                  </a:lnTo>
                  <a:lnTo>
                    <a:pt x="205" y="3"/>
                  </a:lnTo>
                  <a:lnTo>
                    <a:pt x="214" y="2"/>
                  </a:lnTo>
                  <a:lnTo>
                    <a:pt x="222" y="2"/>
                  </a:lnTo>
                  <a:lnTo>
                    <a:pt x="232" y="3"/>
                  </a:lnTo>
                  <a:lnTo>
                    <a:pt x="240" y="5"/>
                  </a:lnTo>
                  <a:lnTo>
                    <a:pt x="249" y="6"/>
                  </a:lnTo>
                  <a:lnTo>
                    <a:pt x="256" y="5"/>
                  </a:lnTo>
                  <a:lnTo>
                    <a:pt x="262" y="3"/>
                  </a:lnTo>
                  <a:lnTo>
                    <a:pt x="269" y="2"/>
                  </a:lnTo>
                  <a:lnTo>
                    <a:pt x="276" y="0"/>
                  </a:lnTo>
                  <a:lnTo>
                    <a:pt x="285" y="0"/>
                  </a:lnTo>
                  <a:lnTo>
                    <a:pt x="293" y="3"/>
                  </a:lnTo>
                  <a:lnTo>
                    <a:pt x="302" y="5"/>
                  </a:lnTo>
                  <a:lnTo>
                    <a:pt x="311" y="6"/>
                  </a:lnTo>
                  <a:lnTo>
                    <a:pt x="320" y="6"/>
                  </a:lnTo>
                  <a:lnTo>
                    <a:pt x="328" y="6"/>
                  </a:lnTo>
                  <a:lnTo>
                    <a:pt x="337" y="6"/>
                  </a:lnTo>
                  <a:lnTo>
                    <a:pt x="345" y="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2" name="Freeform 532"/>
            <p:cNvSpPr>
              <a:spLocks/>
            </p:cNvSpPr>
            <p:nvPr/>
          </p:nvSpPr>
          <p:spPr bwMode="auto">
            <a:xfrm>
              <a:off x="4551" y="2345"/>
              <a:ext cx="317" cy="69"/>
            </a:xfrm>
            <a:custGeom>
              <a:avLst/>
              <a:gdLst>
                <a:gd name="T0" fmla="*/ 500 w 634"/>
                <a:gd name="T1" fmla="*/ 61 h 138"/>
                <a:gd name="T2" fmla="*/ 498 w 634"/>
                <a:gd name="T3" fmla="*/ 99 h 138"/>
                <a:gd name="T4" fmla="*/ 471 w 634"/>
                <a:gd name="T5" fmla="*/ 135 h 138"/>
                <a:gd name="T6" fmla="*/ 414 w 634"/>
                <a:gd name="T7" fmla="*/ 126 h 138"/>
                <a:gd name="T8" fmla="*/ 348 w 634"/>
                <a:gd name="T9" fmla="*/ 106 h 138"/>
                <a:gd name="T10" fmla="*/ 288 w 634"/>
                <a:gd name="T11" fmla="*/ 128 h 138"/>
                <a:gd name="T12" fmla="*/ 252 w 634"/>
                <a:gd name="T13" fmla="*/ 138 h 138"/>
                <a:gd name="T14" fmla="*/ 213 w 634"/>
                <a:gd name="T15" fmla="*/ 119 h 138"/>
                <a:gd name="T16" fmla="*/ 148 w 634"/>
                <a:gd name="T17" fmla="*/ 103 h 138"/>
                <a:gd name="T18" fmla="*/ 108 w 634"/>
                <a:gd name="T19" fmla="*/ 128 h 138"/>
                <a:gd name="T20" fmla="*/ 49 w 634"/>
                <a:gd name="T21" fmla="*/ 128 h 138"/>
                <a:gd name="T22" fmla="*/ 0 w 634"/>
                <a:gd name="T23" fmla="*/ 99 h 138"/>
                <a:gd name="T24" fmla="*/ 7 w 634"/>
                <a:gd name="T25" fmla="*/ 71 h 138"/>
                <a:gd name="T26" fmla="*/ 16 w 634"/>
                <a:gd name="T27" fmla="*/ 53 h 138"/>
                <a:gd name="T28" fmla="*/ 27 w 634"/>
                <a:gd name="T29" fmla="*/ 52 h 138"/>
                <a:gd name="T30" fmla="*/ 98 w 634"/>
                <a:gd name="T31" fmla="*/ 29 h 138"/>
                <a:gd name="T32" fmla="*/ 141 w 634"/>
                <a:gd name="T33" fmla="*/ 0 h 138"/>
                <a:gd name="T34" fmla="*/ 210 w 634"/>
                <a:gd name="T35" fmla="*/ 3 h 138"/>
                <a:gd name="T36" fmla="*/ 336 w 634"/>
                <a:gd name="T37" fmla="*/ 3 h 138"/>
                <a:gd name="T38" fmla="*/ 337 w 634"/>
                <a:gd name="T39" fmla="*/ 3 h 138"/>
                <a:gd name="T40" fmla="*/ 341 w 634"/>
                <a:gd name="T41" fmla="*/ 4 h 138"/>
                <a:gd name="T42" fmla="*/ 347 w 634"/>
                <a:gd name="T43" fmla="*/ 6 h 138"/>
                <a:gd name="T44" fmla="*/ 355 w 634"/>
                <a:gd name="T45" fmla="*/ 7 h 138"/>
                <a:gd name="T46" fmla="*/ 364 w 634"/>
                <a:gd name="T47" fmla="*/ 8 h 138"/>
                <a:gd name="T48" fmla="*/ 373 w 634"/>
                <a:gd name="T49" fmla="*/ 10 h 138"/>
                <a:gd name="T50" fmla="*/ 384 w 634"/>
                <a:gd name="T51" fmla="*/ 11 h 138"/>
                <a:gd name="T52" fmla="*/ 394 w 634"/>
                <a:gd name="T53" fmla="*/ 13 h 138"/>
                <a:gd name="T54" fmla="*/ 408 w 634"/>
                <a:gd name="T55" fmla="*/ 14 h 138"/>
                <a:gd name="T56" fmla="*/ 428 w 634"/>
                <a:gd name="T57" fmla="*/ 17 h 138"/>
                <a:gd name="T58" fmla="*/ 450 w 634"/>
                <a:gd name="T59" fmla="*/ 21 h 138"/>
                <a:gd name="T60" fmla="*/ 475 w 634"/>
                <a:gd name="T61" fmla="*/ 25 h 138"/>
                <a:gd name="T62" fmla="*/ 498 w 634"/>
                <a:gd name="T63" fmla="*/ 28 h 138"/>
                <a:gd name="T64" fmla="*/ 519 w 634"/>
                <a:gd name="T65" fmla="*/ 32 h 138"/>
                <a:gd name="T66" fmla="*/ 531 w 634"/>
                <a:gd name="T67" fmla="*/ 33 h 138"/>
                <a:gd name="T68" fmla="*/ 537 w 634"/>
                <a:gd name="T69" fmla="*/ 35 h 138"/>
                <a:gd name="T70" fmla="*/ 630 w 634"/>
                <a:gd name="T71" fmla="*/ 38 h 138"/>
                <a:gd name="T72" fmla="*/ 632 w 634"/>
                <a:gd name="T73" fmla="*/ 39 h 138"/>
                <a:gd name="T74" fmla="*/ 633 w 634"/>
                <a:gd name="T75" fmla="*/ 39 h 138"/>
                <a:gd name="T76" fmla="*/ 633 w 634"/>
                <a:gd name="T77" fmla="*/ 39 h 138"/>
                <a:gd name="T78" fmla="*/ 634 w 634"/>
                <a:gd name="T79" fmla="*/ 40 h 138"/>
                <a:gd name="T80" fmla="*/ 626 w 634"/>
                <a:gd name="T81" fmla="*/ 45 h 138"/>
                <a:gd name="T82" fmla="*/ 619 w 634"/>
                <a:gd name="T83" fmla="*/ 49 h 138"/>
                <a:gd name="T84" fmla="*/ 612 w 634"/>
                <a:gd name="T85" fmla="*/ 53 h 138"/>
                <a:gd name="T86" fmla="*/ 604 w 634"/>
                <a:gd name="T87" fmla="*/ 57 h 138"/>
                <a:gd name="T88" fmla="*/ 562 w 634"/>
                <a:gd name="T89" fmla="*/ 57 h 138"/>
                <a:gd name="T90" fmla="*/ 500 w 634"/>
                <a:gd name="T91" fmla="*/ 6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4" h="138">
                  <a:moveTo>
                    <a:pt x="500" y="61"/>
                  </a:moveTo>
                  <a:lnTo>
                    <a:pt x="498" y="99"/>
                  </a:lnTo>
                  <a:lnTo>
                    <a:pt x="471" y="135"/>
                  </a:lnTo>
                  <a:lnTo>
                    <a:pt x="414" y="126"/>
                  </a:lnTo>
                  <a:lnTo>
                    <a:pt x="348" y="106"/>
                  </a:lnTo>
                  <a:lnTo>
                    <a:pt x="288" y="128"/>
                  </a:lnTo>
                  <a:lnTo>
                    <a:pt x="252" y="138"/>
                  </a:lnTo>
                  <a:lnTo>
                    <a:pt x="213" y="119"/>
                  </a:lnTo>
                  <a:lnTo>
                    <a:pt x="148" y="103"/>
                  </a:lnTo>
                  <a:lnTo>
                    <a:pt x="108" y="128"/>
                  </a:lnTo>
                  <a:lnTo>
                    <a:pt x="49" y="128"/>
                  </a:lnTo>
                  <a:lnTo>
                    <a:pt x="0" y="99"/>
                  </a:lnTo>
                  <a:lnTo>
                    <a:pt x="7" y="71"/>
                  </a:lnTo>
                  <a:lnTo>
                    <a:pt x="16" y="53"/>
                  </a:lnTo>
                  <a:lnTo>
                    <a:pt x="27" y="52"/>
                  </a:lnTo>
                  <a:lnTo>
                    <a:pt x="98" y="29"/>
                  </a:lnTo>
                  <a:lnTo>
                    <a:pt x="141" y="0"/>
                  </a:lnTo>
                  <a:lnTo>
                    <a:pt x="210" y="3"/>
                  </a:lnTo>
                  <a:lnTo>
                    <a:pt x="336" y="3"/>
                  </a:lnTo>
                  <a:lnTo>
                    <a:pt x="337" y="3"/>
                  </a:lnTo>
                  <a:lnTo>
                    <a:pt x="341" y="4"/>
                  </a:lnTo>
                  <a:lnTo>
                    <a:pt x="347" y="6"/>
                  </a:lnTo>
                  <a:lnTo>
                    <a:pt x="355" y="7"/>
                  </a:lnTo>
                  <a:lnTo>
                    <a:pt x="364" y="8"/>
                  </a:lnTo>
                  <a:lnTo>
                    <a:pt x="373" y="10"/>
                  </a:lnTo>
                  <a:lnTo>
                    <a:pt x="384" y="11"/>
                  </a:lnTo>
                  <a:lnTo>
                    <a:pt x="394" y="13"/>
                  </a:lnTo>
                  <a:lnTo>
                    <a:pt x="408" y="14"/>
                  </a:lnTo>
                  <a:lnTo>
                    <a:pt x="428" y="17"/>
                  </a:lnTo>
                  <a:lnTo>
                    <a:pt x="450" y="21"/>
                  </a:lnTo>
                  <a:lnTo>
                    <a:pt x="475" y="25"/>
                  </a:lnTo>
                  <a:lnTo>
                    <a:pt x="498" y="28"/>
                  </a:lnTo>
                  <a:lnTo>
                    <a:pt x="519" y="32"/>
                  </a:lnTo>
                  <a:lnTo>
                    <a:pt x="531" y="33"/>
                  </a:lnTo>
                  <a:lnTo>
                    <a:pt x="537" y="35"/>
                  </a:lnTo>
                  <a:lnTo>
                    <a:pt x="630" y="38"/>
                  </a:lnTo>
                  <a:lnTo>
                    <a:pt x="632" y="39"/>
                  </a:lnTo>
                  <a:lnTo>
                    <a:pt x="633" y="39"/>
                  </a:lnTo>
                  <a:lnTo>
                    <a:pt x="633" y="39"/>
                  </a:lnTo>
                  <a:lnTo>
                    <a:pt x="634" y="40"/>
                  </a:lnTo>
                  <a:lnTo>
                    <a:pt x="626" y="45"/>
                  </a:lnTo>
                  <a:lnTo>
                    <a:pt x="619" y="49"/>
                  </a:lnTo>
                  <a:lnTo>
                    <a:pt x="612" y="53"/>
                  </a:lnTo>
                  <a:lnTo>
                    <a:pt x="604" y="57"/>
                  </a:lnTo>
                  <a:lnTo>
                    <a:pt x="562" y="57"/>
                  </a:lnTo>
                  <a:lnTo>
                    <a:pt x="500" y="61"/>
                  </a:lnTo>
                  <a:close/>
                </a:path>
              </a:pathLst>
            </a:custGeom>
            <a:solidFill>
              <a:srgbClr val="FF4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3" name="Freeform 533"/>
            <p:cNvSpPr>
              <a:spLocks/>
            </p:cNvSpPr>
            <p:nvPr/>
          </p:nvSpPr>
          <p:spPr bwMode="auto">
            <a:xfrm>
              <a:off x="4822" y="2380"/>
              <a:ext cx="261" cy="130"/>
            </a:xfrm>
            <a:custGeom>
              <a:avLst/>
              <a:gdLst>
                <a:gd name="T0" fmla="*/ 483 w 521"/>
                <a:gd name="T1" fmla="*/ 187 h 259"/>
                <a:gd name="T2" fmla="*/ 464 w 521"/>
                <a:gd name="T3" fmla="*/ 202 h 259"/>
                <a:gd name="T4" fmla="*/ 444 w 521"/>
                <a:gd name="T5" fmla="*/ 218 h 259"/>
                <a:gd name="T6" fmla="*/ 422 w 521"/>
                <a:gd name="T7" fmla="*/ 230 h 259"/>
                <a:gd name="T8" fmla="*/ 400 w 521"/>
                <a:gd name="T9" fmla="*/ 240 h 259"/>
                <a:gd name="T10" fmla="*/ 376 w 521"/>
                <a:gd name="T11" fmla="*/ 245 h 259"/>
                <a:gd name="T12" fmla="*/ 351 w 521"/>
                <a:gd name="T13" fmla="*/ 243 h 259"/>
                <a:gd name="T14" fmla="*/ 327 w 521"/>
                <a:gd name="T15" fmla="*/ 248 h 259"/>
                <a:gd name="T16" fmla="*/ 305 w 521"/>
                <a:gd name="T17" fmla="*/ 251 h 259"/>
                <a:gd name="T18" fmla="*/ 284 w 521"/>
                <a:gd name="T19" fmla="*/ 252 h 259"/>
                <a:gd name="T20" fmla="*/ 263 w 521"/>
                <a:gd name="T21" fmla="*/ 252 h 259"/>
                <a:gd name="T22" fmla="*/ 238 w 521"/>
                <a:gd name="T23" fmla="*/ 259 h 259"/>
                <a:gd name="T24" fmla="*/ 213 w 521"/>
                <a:gd name="T25" fmla="*/ 258 h 259"/>
                <a:gd name="T26" fmla="*/ 187 w 521"/>
                <a:gd name="T27" fmla="*/ 254 h 259"/>
                <a:gd name="T28" fmla="*/ 165 w 521"/>
                <a:gd name="T29" fmla="*/ 243 h 259"/>
                <a:gd name="T30" fmla="*/ 140 w 521"/>
                <a:gd name="T31" fmla="*/ 237 h 259"/>
                <a:gd name="T32" fmla="*/ 118 w 521"/>
                <a:gd name="T33" fmla="*/ 229 h 259"/>
                <a:gd name="T34" fmla="*/ 95 w 521"/>
                <a:gd name="T35" fmla="*/ 220 h 259"/>
                <a:gd name="T36" fmla="*/ 72 w 521"/>
                <a:gd name="T37" fmla="*/ 218 h 259"/>
                <a:gd name="T38" fmla="*/ 53 w 521"/>
                <a:gd name="T39" fmla="*/ 204 h 259"/>
                <a:gd name="T40" fmla="*/ 41 w 521"/>
                <a:gd name="T41" fmla="*/ 188 h 259"/>
                <a:gd name="T42" fmla="*/ 27 w 521"/>
                <a:gd name="T43" fmla="*/ 171 h 259"/>
                <a:gd name="T44" fmla="*/ 7 w 521"/>
                <a:gd name="T45" fmla="*/ 153 h 259"/>
                <a:gd name="T46" fmla="*/ 0 w 521"/>
                <a:gd name="T47" fmla="*/ 127 h 259"/>
                <a:gd name="T48" fmla="*/ 0 w 521"/>
                <a:gd name="T49" fmla="*/ 102 h 259"/>
                <a:gd name="T50" fmla="*/ 9 w 521"/>
                <a:gd name="T51" fmla="*/ 77 h 259"/>
                <a:gd name="T52" fmla="*/ 25 w 521"/>
                <a:gd name="T53" fmla="*/ 54 h 259"/>
                <a:gd name="T54" fmla="*/ 49 w 521"/>
                <a:gd name="T55" fmla="*/ 44 h 259"/>
                <a:gd name="T56" fmla="*/ 70 w 521"/>
                <a:gd name="T57" fmla="*/ 26 h 259"/>
                <a:gd name="T58" fmla="*/ 91 w 521"/>
                <a:gd name="T59" fmla="*/ 11 h 259"/>
                <a:gd name="T60" fmla="*/ 116 w 521"/>
                <a:gd name="T61" fmla="*/ 4 h 259"/>
                <a:gd name="T62" fmla="*/ 130 w 521"/>
                <a:gd name="T63" fmla="*/ 1 h 259"/>
                <a:gd name="T64" fmla="*/ 146 w 521"/>
                <a:gd name="T65" fmla="*/ 4 h 259"/>
                <a:gd name="T66" fmla="*/ 162 w 521"/>
                <a:gd name="T67" fmla="*/ 8 h 259"/>
                <a:gd name="T68" fmla="*/ 179 w 521"/>
                <a:gd name="T69" fmla="*/ 12 h 259"/>
                <a:gd name="T70" fmla="*/ 201 w 521"/>
                <a:gd name="T71" fmla="*/ 19 h 259"/>
                <a:gd name="T72" fmla="*/ 225 w 521"/>
                <a:gd name="T73" fmla="*/ 23 h 259"/>
                <a:gd name="T74" fmla="*/ 250 w 521"/>
                <a:gd name="T75" fmla="*/ 26 h 259"/>
                <a:gd name="T76" fmla="*/ 275 w 521"/>
                <a:gd name="T77" fmla="*/ 21 h 259"/>
                <a:gd name="T78" fmla="*/ 301 w 521"/>
                <a:gd name="T79" fmla="*/ 25 h 259"/>
                <a:gd name="T80" fmla="*/ 323 w 521"/>
                <a:gd name="T81" fmla="*/ 29 h 259"/>
                <a:gd name="T82" fmla="*/ 344 w 521"/>
                <a:gd name="T83" fmla="*/ 33 h 259"/>
                <a:gd name="T84" fmla="*/ 370 w 521"/>
                <a:gd name="T85" fmla="*/ 29 h 259"/>
                <a:gd name="T86" fmla="*/ 396 w 521"/>
                <a:gd name="T87" fmla="*/ 23 h 259"/>
                <a:gd name="T88" fmla="*/ 421 w 521"/>
                <a:gd name="T89" fmla="*/ 19 h 259"/>
                <a:gd name="T90" fmla="*/ 437 w 521"/>
                <a:gd name="T91" fmla="*/ 16 h 259"/>
                <a:gd name="T92" fmla="*/ 439 w 521"/>
                <a:gd name="T93" fmla="*/ 16 h 259"/>
                <a:gd name="T94" fmla="*/ 456 w 521"/>
                <a:gd name="T95" fmla="*/ 25 h 259"/>
                <a:gd name="T96" fmla="*/ 472 w 521"/>
                <a:gd name="T97" fmla="*/ 37 h 259"/>
                <a:gd name="T98" fmla="*/ 489 w 521"/>
                <a:gd name="T99" fmla="*/ 53 h 259"/>
                <a:gd name="T100" fmla="*/ 507 w 521"/>
                <a:gd name="T101" fmla="*/ 68 h 259"/>
                <a:gd name="T102" fmla="*/ 517 w 521"/>
                <a:gd name="T103" fmla="*/ 89 h 259"/>
                <a:gd name="T104" fmla="*/ 521 w 521"/>
                <a:gd name="T105" fmla="*/ 107 h 259"/>
                <a:gd name="T106" fmla="*/ 521 w 521"/>
                <a:gd name="T107" fmla="*/ 127 h 259"/>
                <a:gd name="T108" fmla="*/ 517 w 521"/>
                <a:gd name="T109" fmla="*/ 152 h 259"/>
                <a:gd name="T110" fmla="*/ 502 w 521"/>
                <a:gd name="T111" fmla="*/ 17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1" h="259">
                  <a:moveTo>
                    <a:pt x="496" y="176"/>
                  </a:moveTo>
                  <a:lnTo>
                    <a:pt x="490" y="181"/>
                  </a:lnTo>
                  <a:lnTo>
                    <a:pt x="483" y="187"/>
                  </a:lnTo>
                  <a:lnTo>
                    <a:pt x="477" y="191"/>
                  </a:lnTo>
                  <a:lnTo>
                    <a:pt x="470" y="197"/>
                  </a:lnTo>
                  <a:lnTo>
                    <a:pt x="464" y="202"/>
                  </a:lnTo>
                  <a:lnTo>
                    <a:pt x="457" y="208"/>
                  </a:lnTo>
                  <a:lnTo>
                    <a:pt x="451" y="213"/>
                  </a:lnTo>
                  <a:lnTo>
                    <a:pt x="444" y="218"/>
                  </a:lnTo>
                  <a:lnTo>
                    <a:pt x="437" y="222"/>
                  </a:lnTo>
                  <a:lnTo>
                    <a:pt x="429" y="226"/>
                  </a:lnTo>
                  <a:lnTo>
                    <a:pt x="422" y="230"/>
                  </a:lnTo>
                  <a:lnTo>
                    <a:pt x="414" y="233"/>
                  </a:lnTo>
                  <a:lnTo>
                    <a:pt x="407" y="236"/>
                  </a:lnTo>
                  <a:lnTo>
                    <a:pt x="400" y="240"/>
                  </a:lnTo>
                  <a:lnTo>
                    <a:pt x="391" y="243"/>
                  </a:lnTo>
                  <a:lnTo>
                    <a:pt x="384" y="245"/>
                  </a:lnTo>
                  <a:lnTo>
                    <a:pt x="376" y="245"/>
                  </a:lnTo>
                  <a:lnTo>
                    <a:pt x="368" y="244"/>
                  </a:lnTo>
                  <a:lnTo>
                    <a:pt x="359" y="243"/>
                  </a:lnTo>
                  <a:lnTo>
                    <a:pt x="351" y="243"/>
                  </a:lnTo>
                  <a:lnTo>
                    <a:pt x="342" y="244"/>
                  </a:lnTo>
                  <a:lnTo>
                    <a:pt x="335" y="247"/>
                  </a:lnTo>
                  <a:lnTo>
                    <a:pt x="327" y="248"/>
                  </a:lnTo>
                  <a:lnTo>
                    <a:pt x="319" y="250"/>
                  </a:lnTo>
                  <a:lnTo>
                    <a:pt x="312" y="251"/>
                  </a:lnTo>
                  <a:lnTo>
                    <a:pt x="305" y="251"/>
                  </a:lnTo>
                  <a:lnTo>
                    <a:pt x="298" y="251"/>
                  </a:lnTo>
                  <a:lnTo>
                    <a:pt x="291" y="252"/>
                  </a:lnTo>
                  <a:lnTo>
                    <a:pt x="284" y="252"/>
                  </a:lnTo>
                  <a:lnTo>
                    <a:pt x="277" y="252"/>
                  </a:lnTo>
                  <a:lnTo>
                    <a:pt x="270" y="252"/>
                  </a:lnTo>
                  <a:lnTo>
                    <a:pt x="263" y="252"/>
                  </a:lnTo>
                  <a:lnTo>
                    <a:pt x="254" y="254"/>
                  </a:lnTo>
                  <a:lnTo>
                    <a:pt x="246" y="257"/>
                  </a:lnTo>
                  <a:lnTo>
                    <a:pt x="238" y="259"/>
                  </a:lnTo>
                  <a:lnTo>
                    <a:pt x="229" y="259"/>
                  </a:lnTo>
                  <a:lnTo>
                    <a:pt x="221" y="258"/>
                  </a:lnTo>
                  <a:lnTo>
                    <a:pt x="213" y="258"/>
                  </a:lnTo>
                  <a:lnTo>
                    <a:pt x="204" y="258"/>
                  </a:lnTo>
                  <a:lnTo>
                    <a:pt x="196" y="257"/>
                  </a:lnTo>
                  <a:lnTo>
                    <a:pt x="187" y="254"/>
                  </a:lnTo>
                  <a:lnTo>
                    <a:pt x="180" y="250"/>
                  </a:lnTo>
                  <a:lnTo>
                    <a:pt x="172" y="245"/>
                  </a:lnTo>
                  <a:lnTo>
                    <a:pt x="165" y="243"/>
                  </a:lnTo>
                  <a:lnTo>
                    <a:pt x="157" y="241"/>
                  </a:lnTo>
                  <a:lnTo>
                    <a:pt x="148" y="238"/>
                  </a:lnTo>
                  <a:lnTo>
                    <a:pt x="140" y="237"/>
                  </a:lnTo>
                  <a:lnTo>
                    <a:pt x="133" y="236"/>
                  </a:lnTo>
                  <a:lnTo>
                    <a:pt x="125" y="233"/>
                  </a:lnTo>
                  <a:lnTo>
                    <a:pt x="118" y="229"/>
                  </a:lnTo>
                  <a:lnTo>
                    <a:pt x="111" y="225"/>
                  </a:lnTo>
                  <a:lnTo>
                    <a:pt x="104" y="222"/>
                  </a:lnTo>
                  <a:lnTo>
                    <a:pt x="95" y="220"/>
                  </a:lnTo>
                  <a:lnTo>
                    <a:pt x="88" y="219"/>
                  </a:lnTo>
                  <a:lnTo>
                    <a:pt x="80" y="219"/>
                  </a:lnTo>
                  <a:lnTo>
                    <a:pt x="72" y="218"/>
                  </a:lnTo>
                  <a:lnTo>
                    <a:pt x="66" y="213"/>
                  </a:lnTo>
                  <a:lnTo>
                    <a:pt x="60" y="208"/>
                  </a:lnTo>
                  <a:lnTo>
                    <a:pt x="53" y="204"/>
                  </a:lnTo>
                  <a:lnTo>
                    <a:pt x="48" y="199"/>
                  </a:lnTo>
                  <a:lnTo>
                    <a:pt x="44" y="195"/>
                  </a:lnTo>
                  <a:lnTo>
                    <a:pt x="41" y="188"/>
                  </a:lnTo>
                  <a:lnTo>
                    <a:pt x="38" y="183"/>
                  </a:lnTo>
                  <a:lnTo>
                    <a:pt x="35" y="178"/>
                  </a:lnTo>
                  <a:lnTo>
                    <a:pt x="27" y="171"/>
                  </a:lnTo>
                  <a:lnTo>
                    <a:pt x="20" y="166"/>
                  </a:lnTo>
                  <a:lnTo>
                    <a:pt x="13" y="160"/>
                  </a:lnTo>
                  <a:lnTo>
                    <a:pt x="7" y="153"/>
                  </a:lnTo>
                  <a:lnTo>
                    <a:pt x="4" y="145"/>
                  </a:lnTo>
                  <a:lnTo>
                    <a:pt x="2" y="135"/>
                  </a:lnTo>
                  <a:lnTo>
                    <a:pt x="0" y="127"/>
                  </a:lnTo>
                  <a:lnTo>
                    <a:pt x="0" y="118"/>
                  </a:lnTo>
                  <a:lnTo>
                    <a:pt x="0" y="110"/>
                  </a:lnTo>
                  <a:lnTo>
                    <a:pt x="0" y="102"/>
                  </a:lnTo>
                  <a:lnTo>
                    <a:pt x="2" y="93"/>
                  </a:lnTo>
                  <a:lnTo>
                    <a:pt x="4" y="85"/>
                  </a:lnTo>
                  <a:lnTo>
                    <a:pt x="9" y="77"/>
                  </a:lnTo>
                  <a:lnTo>
                    <a:pt x="13" y="70"/>
                  </a:lnTo>
                  <a:lnTo>
                    <a:pt x="18" y="61"/>
                  </a:lnTo>
                  <a:lnTo>
                    <a:pt x="25" y="54"/>
                  </a:lnTo>
                  <a:lnTo>
                    <a:pt x="32" y="50"/>
                  </a:lnTo>
                  <a:lnTo>
                    <a:pt x="41" y="47"/>
                  </a:lnTo>
                  <a:lnTo>
                    <a:pt x="49" y="44"/>
                  </a:lnTo>
                  <a:lnTo>
                    <a:pt x="58" y="40"/>
                  </a:lnTo>
                  <a:lnTo>
                    <a:pt x="65" y="33"/>
                  </a:lnTo>
                  <a:lnTo>
                    <a:pt x="70" y="26"/>
                  </a:lnTo>
                  <a:lnTo>
                    <a:pt x="77" y="19"/>
                  </a:lnTo>
                  <a:lnTo>
                    <a:pt x="84" y="14"/>
                  </a:lnTo>
                  <a:lnTo>
                    <a:pt x="91" y="11"/>
                  </a:lnTo>
                  <a:lnTo>
                    <a:pt x="99" y="8"/>
                  </a:lnTo>
                  <a:lnTo>
                    <a:pt x="108" y="7"/>
                  </a:lnTo>
                  <a:lnTo>
                    <a:pt x="116" y="4"/>
                  </a:lnTo>
                  <a:lnTo>
                    <a:pt x="120" y="3"/>
                  </a:lnTo>
                  <a:lnTo>
                    <a:pt x="126" y="1"/>
                  </a:lnTo>
                  <a:lnTo>
                    <a:pt x="130" y="1"/>
                  </a:lnTo>
                  <a:lnTo>
                    <a:pt x="136" y="0"/>
                  </a:lnTo>
                  <a:lnTo>
                    <a:pt x="140" y="3"/>
                  </a:lnTo>
                  <a:lnTo>
                    <a:pt x="146" y="4"/>
                  </a:lnTo>
                  <a:lnTo>
                    <a:pt x="151" y="5"/>
                  </a:lnTo>
                  <a:lnTo>
                    <a:pt x="157" y="7"/>
                  </a:lnTo>
                  <a:lnTo>
                    <a:pt x="162" y="8"/>
                  </a:lnTo>
                  <a:lnTo>
                    <a:pt x="168" y="10"/>
                  </a:lnTo>
                  <a:lnTo>
                    <a:pt x="173" y="11"/>
                  </a:lnTo>
                  <a:lnTo>
                    <a:pt x="179" y="12"/>
                  </a:lnTo>
                  <a:lnTo>
                    <a:pt x="186" y="15"/>
                  </a:lnTo>
                  <a:lnTo>
                    <a:pt x="194" y="16"/>
                  </a:lnTo>
                  <a:lnTo>
                    <a:pt x="201" y="19"/>
                  </a:lnTo>
                  <a:lnTo>
                    <a:pt x="210" y="22"/>
                  </a:lnTo>
                  <a:lnTo>
                    <a:pt x="217" y="23"/>
                  </a:lnTo>
                  <a:lnTo>
                    <a:pt x="225" y="23"/>
                  </a:lnTo>
                  <a:lnTo>
                    <a:pt x="234" y="25"/>
                  </a:lnTo>
                  <a:lnTo>
                    <a:pt x="242" y="26"/>
                  </a:lnTo>
                  <a:lnTo>
                    <a:pt x="250" y="26"/>
                  </a:lnTo>
                  <a:lnTo>
                    <a:pt x="259" y="23"/>
                  </a:lnTo>
                  <a:lnTo>
                    <a:pt x="267" y="21"/>
                  </a:lnTo>
                  <a:lnTo>
                    <a:pt x="275" y="21"/>
                  </a:lnTo>
                  <a:lnTo>
                    <a:pt x="284" y="22"/>
                  </a:lnTo>
                  <a:lnTo>
                    <a:pt x="292" y="23"/>
                  </a:lnTo>
                  <a:lnTo>
                    <a:pt x="301" y="25"/>
                  </a:lnTo>
                  <a:lnTo>
                    <a:pt x="309" y="25"/>
                  </a:lnTo>
                  <a:lnTo>
                    <a:pt x="316" y="26"/>
                  </a:lnTo>
                  <a:lnTo>
                    <a:pt x="323" y="29"/>
                  </a:lnTo>
                  <a:lnTo>
                    <a:pt x="328" y="33"/>
                  </a:lnTo>
                  <a:lnTo>
                    <a:pt x="335" y="35"/>
                  </a:lnTo>
                  <a:lnTo>
                    <a:pt x="344" y="33"/>
                  </a:lnTo>
                  <a:lnTo>
                    <a:pt x="352" y="32"/>
                  </a:lnTo>
                  <a:lnTo>
                    <a:pt x="361" y="30"/>
                  </a:lnTo>
                  <a:lnTo>
                    <a:pt x="370" y="29"/>
                  </a:lnTo>
                  <a:lnTo>
                    <a:pt x="379" y="28"/>
                  </a:lnTo>
                  <a:lnTo>
                    <a:pt x="387" y="25"/>
                  </a:lnTo>
                  <a:lnTo>
                    <a:pt x="396" y="23"/>
                  </a:lnTo>
                  <a:lnTo>
                    <a:pt x="404" y="22"/>
                  </a:lnTo>
                  <a:lnTo>
                    <a:pt x="412" y="21"/>
                  </a:lnTo>
                  <a:lnTo>
                    <a:pt x="421" y="19"/>
                  </a:lnTo>
                  <a:lnTo>
                    <a:pt x="428" y="18"/>
                  </a:lnTo>
                  <a:lnTo>
                    <a:pt x="436" y="16"/>
                  </a:lnTo>
                  <a:lnTo>
                    <a:pt x="437" y="16"/>
                  </a:lnTo>
                  <a:lnTo>
                    <a:pt x="437" y="16"/>
                  </a:lnTo>
                  <a:lnTo>
                    <a:pt x="439" y="16"/>
                  </a:lnTo>
                  <a:lnTo>
                    <a:pt x="439" y="16"/>
                  </a:lnTo>
                  <a:lnTo>
                    <a:pt x="444" y="19"/>
                  </a:lnTo>
                  <a:lnTo>
                    <a:pt x="450" y="22"/>
                  </a:lnTo>
                  <a:lnTo>
                    <a:pt x="456" y="25"/>
                  </a:lnTo>
                  <a:lnTo>
                    <a:pt x="461" y="28"/>
                  </a:lnTo>
                  <a:lnTo>
                    <a:pt x="467" y="32"/>
                  </a:lnTo>
                  <a:lnTo>
                    <a:pt x="472" y="37"/>
                  </a:lnTo>
                  <a:lnTo>
                    <a:pt x="477" y="44"/>
                  </a:lnTo>
                  <a:lnTo>
                    <a:pt x="482" y="49"/>
                  </a:lnTo>
                  <a:lnTo>
                    <a:pt x="489" y="53"/>
                  </a:lnTo>
                  <a:lnTo>
                    <a:pt x="496" y="58"/>
                  </a:lnTo>
                  <a:lnTo>
                    <a:pt x="502" y="63"/>
                  </a:lnTo>
                  <a:lnTo>
                    <a:pt x="507" y="68"/>
                  </a:lnTo>
                  <a:lnTo>
                    <a:pt x="511" y="75"/>
                  </a:lnTo>
                  <a:lnTo>
                    <a:pt x="516" y="82"/>
                  </a:lnTo>
                  <a:lnTo>
                    <a:pt x="517" y="89"/>
                  </a:lnTo>
                  <a:lnTo>
                    <a:pt x="520" y="96"/>
                  </a:lnTo>
                  <a:lnTo>
                    <a:pt x="521" y="102"/>
                  </a:lnTo>
                  <a:lnTo>
                    <a:pt x="521" y="107"/>
                  </a:lnTo>
                  <a:lnTo>
                    <a:pt x="521" y="113"/>
                  </a:lnTo>
                  <a:lnTo>
                    <a:pt x="521" y="118"/>
                  </a:lnTo>
                  <a:lnTo>
                    <a:pt x="521" y="127"/>
                  </a:lnTo>
                  <a:lnTo>
                    <a:pt x="521" y="135"/>
                  </a:lnTo>
                  <a:lnTo>
                    <a:pt x="520" y="144"/>
                  </a:lnTo>
                  <a:lnTo>
                    <a:pt x="517" y="152"/>
                  </a:lnTo>
                  <a:lnTo>
                    <a:pt x="513" y="159"/>
                  </a:lnTo>
                  <a:lnTo>
                    <a:pt x="509" y="164"/>
                  </a:lnTo>
                  <a:lnTo>
                    <a:pt x="502" y="170"/>
                  </a:lnTo>
                  <a:lnTo>
                    <a:pt x="496" y="176"/>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4" name="Freeform 534"/>
            <p:cNvSpPr>
              <a:spLocks/>
            </p:cNvSpPr>
            <p:nvPr/>
          </p:nvSpPr>
          <p:spPr bwMode="auto">
            <a:xfrm>
              <a:off x="5071" y="2344"/>
              <a:ext cx="153" cy="116"/>
            </a:xfrm>
            <a:custGeom>
              <a:avLst/>
              <a:gdLst>
                <a:gd name="T0" fmla="*/ 265 w 304"/>
                <a:gd name="T1" fmla="*/ 51 h 231"/>
                <a:gd name="T2" fmla="*/ 283 w 304"/>
                <a:gd name="T3" fmla="*/ 69 h 231"/>
                <a:gd name="T4" fmla="*/ 297 w 304"/>
                <a:gd name="T5" fmla="*/ 87 h 231"/>
                <a:gd name="T6" fmla="*/ 304 w 304"/>
                <a:gd name="T7" fmla="*/ 106 h 231"/>
                <a:gd name="T8" fmla="*/ 300 w 304"/>
                <a:gd name="T9" fmla="*/ 128 h 231"/>
                <a:gd name="T10" fmla="*/ 286 w 304"/>
                <a:gd name="T11" fmla="*/ 150 h 231"/>
                <a:gd name="T12" fmla="*/ 267 w 304"/>
                <a:gd name="T13" fmla="*/ 170 h 231"/>
                <a:gd name="T14" fmla="*/ 247 w 304"/>
                <a:gd name="T15" fmla="*/ 184 h 231"/>
                <a:gd name="T16" fmla="*/ 223 w 304"/>
                <a:gd name="T17" fmla="*/ 196 h 231"/>
                <a:gd name="T18" fmla="*/ 204 w 304"/>
                <a:gd name="T19" fmla="*/ 205 h 231"/>
                <a:gd name="T20" fmla="*/ 188 w 304"/>
                <a:gd name="T21" fmla="*/ 212 h 231"/>
                <a:gd name="T22" fmla="*/ 173 w 304"/>
                <a:gd name="T23" fmla="*/ 192 h 231"/>
                <a:gd name="T24" fmla="*/ 148 w 304"/>
                <a:gd name="T25" fmla="*/ 198 h 231"/>
                <a:gd name="T26" fmla="*/ 141 w 304"/>
                <a:gd name="T27" fmla="*/ 216 h 231"/>
                <a:gd name="T28" fmla="*/ 144 w 304"/>
                <a:gd name="T29" fmla="*/ 223 h 231"/>
                <a:gd name="T30" fmla="*/ 120 w 304"/>
                <a:gd name="T31" fmla="*/ 224 h 231"/>
                <a:gd name="T32" fmla="*/ 98 w 304"/>
                <a:gd name="T33" fmla="*/ 226 h 231"/>
                <a:gd name="T34" fmla="*/ 75 w 304"/>
                <a:gd name="T35" fmla="*/ 227 h 231"/>
                <a:gd name="T36" fmla="*/ 54 w 304"/>
                <a:gd name="T37" fmla="*/ 231 h 231"/>
                <a:gd name="T38" fmla="*/ 54 w 304"/>
                <a:gd name="T39" fmla="*/ 231 h 231"/>
                <a:gd name="T40" fmla="*/ 57 w 304"/>
                <a:gd name="T41" fmla="*/ 226 h 231"/>
                <a:gd name="T42" fmla="*/ 60 w 304"/>
                <a:gd name="T43" fmla="*/ 213 h 231"/>
                <a:gd name="T44" fmla="*/ 64 w 304"/>
                <a:gd name="T45" fmla="*/ 189 h 231"/>
                <a:gd name="T46" fmla="*/ 64 w 304"/>
                <a:gd name="T47" fmla="*/ 181 h 231"/>
                <a:gd name="T48" fmla="*/ 64 w 304"/>
                <a:gd name="T49" fmla="*/ 178 h 231"/>
                <a:gd name="T50" fmla="*/ 78 w 304"/>
                <a:gd name="T51" fmla="*/ 177 h 231"/>
                <a:gd name="T52" fmla="*/ 99 w 304"/>
                <a:gd name="T53" fmla="*/ 166 h 231"/>
                <a:gd name="T54" fmla="*/ 78 w 304"/>
                <a:gd name="T55" fmla="*/ 155 h 231"/>
                <a:gd name="T56" fmla="*/ 61 w 304"/>
                <a:gd name="T57" fmla="*/ 153 h 231"/>
                <a:gd name="T58" fmla="*/ 57 w 304"/>
                <a:gd name="T59" fmla="*/ 146 h 231"/>
                <a:gd name="T60" fmla="*/ 49 w 304"/>
                <a:gd name="T61" fmla="*/ 124 h 231"/>
                <a:gd name="T62" fmla="*/ 26 w 304"/>
                <a:gd name="T63" fmla="*/ 108 h 231"/>
                <a:gd name="T64" fmla="*/ 11 w 304"/>
                <a:gd name="T65" fmla="*/ 89 h 231"/>
                <a:gd name="T66" fmla="*/ 10 w 304"/>
                <a:gd name="T67" fmla="*/ 74 h 231"/>
                <a:gd name="T68" fmla="*/ 40 w 304"/>
                <a:gd name="T69" fmla="*/ 68 h 231"/>
                <a:gd name="T70" fmla="*/ 60 w 304"/>
                <a:gd name="T71" fmla="*/ 54 h 231"/>
                <a:gd name="T72" fmla="*/ 82 w 304"/>
                <a:gd name="T73" fmla="*/ 41 h 231"/>
                <a:gd name="T74" fmla="*/ 102 w 304"/>
                <a:gd name="T75" fmla="*/ 29 h 231"/>
                <a:gd name="T76" fmla="*/ 114 w 304"/>
                <a:gd name="T77" fmla="*/ 14 h 231"/>
                <a:gd name="T78" fmla="*/ 123 w 304"/>
                <a:gd name="T79" fmla="*/ 2 h 231"/>
                <a:gd name="T80" fmla="*/ 140 w 304"/>
                <a:gd name="T81" fmla="*/ 2 h 231"/>
                <a:gd name="T82" fmla="*/ 156 w 304"/>
                <a:gd name="T83" fmla="*/ 7 h 231"/>
                <a:gd name="T84" fmla="*/ 169 w 304"/>
                <a:gd name="T85" fmla="*/ 9 h 231"/>
                <a:gd name="T86" fmla="*/ 165 w 304"/>
                <a:gd name="T87" fmla="*/ 16 h 231"/>
                <a:gd name="T88" fmla="*/ 173 w 304"/>
                <a:gd name="T89" fmla="*/ 32 h 231"/>
                <a:gd name="T90" fmla="*/ 201 w 304"/>
                <a:gd name="T91" fmla="*/ 34 h 231"/>
                <a:gd name="T92" fmla="*/ 219 w 304"/>
                <a:gd name="T93" fmla="*/ 25 h 231"/>
                <a:gd name="T94" fmla="*/ 219 w 304"/>
                <a:gd name="T95" fmla="*/ 25 h 231"/>
                <a:gd name="T96" fmla="*/ 237 w 304"/>
                <a:gd name="T97" fmla="*/ 3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4" h="231">
                  <a:moveTo>
                    <a:pt x="253" y="40"/>
                  </a:moveTo>
                  <a:lnTo>
                    <a:pt x="260" y="46"/>
                  </a:lnTo>
                  <a:lnTo>
                    <a:pt x="265" y="51"/>
                  </a:lnTo>
                  <a:lnTo>
                    <a:pt x="272" y="58"/>
                  </a:lnTo>
                  <a:lnTo>
                    <a:pt x="278" y="64"/>
                  </a:lnTo>
                  <a:lnTo>
                    <a:pt x="283" y="69"/>
                  </a:lnTo>
                  <a:lnTo>
                    <a:pt x="289" y="75"/>
                  </a:lnTo>
                  <a:lnTo>
                    <a:pt x="293" y="82"/>
                  </a:lnTo>
                  <a:lnTo>
                    <a:pt x="297" y="87"/>
                  </a:lnTo>
                  <a:lnTo>
                    <a:pt x="300" y="93"/>
                  </a:lnTo>
                  <a:lnTo>
                    <a:pt x="302" y="100"/>
                  </a:lnTo>
                  <a:lnTo>
                    <a:pt x="304" y="106"/>
                  </a:lnTo>
                  <a:lnTo>
                    <a:pt x="304" y="113"/>
                  </a:lnTo>
                  <a:lnTo>
                    <a:pt x="303" y="121"/>
                  </a:lnTo>
                  <a:lnTo>
                    <a:pt x="300" y="128"/>
                  </a:lnTo>
                  <a:lnTo>
                    <a:pt x="296" y="136"/>
                  </a:lnTo>
                  <a:lnTo>
                    <a:pt x="290" y="145"/>
                  </a:lnTo>
                  <a:lnTo>
                    <a:pt x="286" y="150"/>
                  </a:lnTo>
                  <a:lnTo>
                    <a:pt x="281" y="157"/>
                  </a:lnTo>
                  <a:lnTo>
                    <a:pt x="274" y="163"/>
                  </a:lnTo>
                  <a:lnTo>
                    <a:pt x="267" y="170"/>
                  </a:lnTo>
                  <a:lnTo>
                    <a:pt x="260" y="174"/>
                  </a:lnTo>
                  <a:lnTo>
                    <a:pt x="254" y="178"/>
                  </a:lnTo>
                  <a:lnTo>
                    <a:pt x="247" y="184"/>
                  </a:lnTo>
                  <a:lnTo>
                    <a:pt x="239" y="188"/>
                  </a:lnTo>
                  <a:lnTo>
                    <a:pt x="232" y="192"/>
                  </a:lnTo>
                  <a:lnTo>
                    <a:pt x="223" y="196"/>
                  </a:lnTo>
                  <a:lnTo>
                    <a:pt x="216" y="201"/>
                  </a:lnTo>
                  <a:lnTo>
                    <a:pt x="208" y="203"/>
                  </a:lnTo>
                  <a:lnTo>
                    <a:pt x="204" y="205"/>
                  </a:lnTo>
                  <a:lnTo>
                    <a:pt x="198" y="208"/>
                  </a:lnTo>
                  <a:lnTo>
                    <a:pt x="194" y="209"/>
                  </a:lnTo>
                  <a:lnTo>
                    <a:pt x="188" y="212"/>
                  </a:lnTo>
                  <a:lnTo>
                    <a:pt x="186" y="203"/>
                  </a:lnTo>
                  <a:lnTo>
                    <a:pt x="181" y="196"/>
                  </a:lnTo>
                  <a:lnTo>
                    <a:pt x="173" y="192"/>
                  </a:lnTo>
                  <a:lnTo>
                    <a:pt x="165" y="191"/>
                  </a:lnTo>
                  <a:lnTo>
                    <a:pt x="156" y="192"/>
                  </a:lnTo>
                  <a:lnTo>
                    <a:pt x="148" y="198"/>
                  </a:lnTo>
                  <a:lnTo>
                    <a:pt x="142" y="205"/>
                  </a:lnTo>
                  <a:lnTo>
                    <a:pt x="141" y="215"/>
                  </a:lnTo>
                  <a:lnTo>
                    <a:pt x="141" y="216"/>
                  </a:lnTo>
                  <a:lnTo>
                    <a:pt x="142" y="219"/>
                  </a:lnTo>
                  <a:lnTo>
                    <a:pt x="142" y="220"/>
                  </a:lnTo>
                  <a:lnTo>
                    <a:pt x="144" y="223"/>
                  </a:lnTo>
                  <a:lnTo>
                    <a:pt x="135" y="224"/>
                  </a:lnTo>
                  <a:lnTo>
                    <a:pt x="128" y="224"/>
                  </a:lnTo>
                  <a:lnTo>
                    <a:pt x="120" y="224"/>
                  </a:lnTo>
                  <a:lnTo>
                    <a:pt x="112" y="224"/>
                  </a:lnTo>
                  <a:lnTo>
                    <a:pt x="105" y="224"/>
                  </a:lnTo>
                  <a:lnTo>
                    <a:pt x="98" y="226"/>
                  </a:lnTo>
                  <a:lnTo>
                    <a:pt x="89" y="226"/>
                  </a:lnTo>
                  <a:lnTo>
                    <a:pt x="82" y="227"/>
                  </a:lnTo>
                  <a:lnTo>
                    <a:pt x="75" y="227"/>
                  </a:lnTo>
                  <a:lnTo>
                    <a:pt x="68" y="229"/>
                  </a:lnTo>
                  <a:lnTo>
                    <a:pt x="61" y="231"/>
                  </a:lnTo>
                  <a:lnTo>
                    <a:pt x="54" y="231"/>
                  </a:lnTo>
                  <a:lnTo>
                    <a:pt x="54" y="231"/>
                  </a:lnTo>
                  <a:lnTo>
                    <a:pt x="54" y="231"/>
                  </a:lnTo>
                  <a:lnTo>
                    <a:pt x="54" y="231"/>
                  </a:lnTo>
                  <a:lnTo>
                    <a:pt x="54" y="231"/>
                  </a:lnTo>
                  <a:lnTo>
                    <a:pt x="56" y="229"/>
                  </a:lnTo>
                  <a:lnTo>
                    <a:pt x="57" y="226"/>
                  </a:lnTo>
                  <a:lnTo>
                    <a:pt x="59" y="223"/>
                  </a:lnTo>
                  <a:lnTo>
                    <a:pt x="59" y="220"/>
                  </a:lnTo>
                  <a:lnTo>
                    <a:pt x="60" y="213"/>
                  </a:lnTo>
                  <a:lnTo>
                    <a:pt x="63" y="205"/>
                  </a:lnTo>
                  <a:lnTo>
                    <a:pt x="64" y="198"/>
                  </a:lnTo>
                  <a:lnTo>
                    <a:pt x="64" y="189"/>
                  </a:lnTo>
                  <a:lnTo>
                    <a:pt x="64" y="187"/>
                  </a:lnTo>
                  <a:lnTo>
                    <a:pt x="64" y="184"/>
                  </a:lnTo>
                  <a:lnTo>
                    <a:pt x="64" y="181"/>
                  </a:lnTo>
                  <a:lnTo>
                    <a:pt x="64" y="178"/>
                  </a:lnTo>
                  <a:lnTo>
                    <a:pt x="64" y="178"/>
                  </a:lnTo>
                  <a:lnTo>
                    <a:pt x="64" y="178"/>
                  </a:lnTo>
                  <a:lnTo>
                    <a:pt x="64" y="178"/>
                  </a:lnTo>
                  <a:lnTo>
                    <a:pt x="64" y="178"/>
                  </a:lnTo>
                  <a:lnTo>
                    <a:pt x="78" y="177"/>
                  </a:lnTo>
                  <a:lnTo>
                    <a:pt x="89" y="174"/>
                  </a:lnTo>
                  <a:lnTo>
                    <a:pt x="96" y="171"/>
                  </a:lnTo>
                  <a:lnTo>
                    <a:pt x="99" y="166"/>
                  </a:lnTo>
                  <a:lnTo>
                    <a:pt x="96" y="160"/>
                  </a:lnTo>
                  <a:lnTo>
                    <a:pt x="89" y="157"/>
                  </a:lnTo>
                  <a:lnTo>
                    <a:pt x="78" y="155"/>
                  </a:lnTo>
                  <a:lnTo>
                    <a:pt x="64" y="153"/>
                  </a:lnTo>
                  <a:lnTo>
                    <a:pt x="63" y="153"/>
                  </a:lnTo>
                  <a:lnTo>
                    <a:pt x="61" y="153"/>
                  </a:lnTo>
                  <a:lnTo>
                    <a:pt x="60" y="153"/>
                  </a:lnTo>
                  <a:lnTo>
                    <a:pt x="59" y="155"/>
                  </a:lnTo>
                  <a:lnTo>
                    <a:pt x="57" y="146"/>
                  </a:lnTo>
                  <a:lnTo>
                    <a:pt x="54" y="138"/>
                  </a:lnTo>
                  <a:lnTo>
                    <a:pt x="53" y="131"/>
                  </a:lnTo>
                  <a:lnTo>
                    <a:pt x="49" y="124"/>
                  </a:lnTo>
                  <a:lnTo>
                    <a:pt x="43" y="118"/>
                  </a:lnTo>
                  <a:lnTo>
                    <a:pt x="35" y="113"/>
                  </a:lnTo>
                  <a:lnTo>
                    <a:pt x="26" y="108"/>
                  </a:lnTo>
                  <a:lnTo>
                    <a:pt x="19" y="103"/>
                  </a:lnTo>
                  <a:lnTo>
                    <a:pt x="15" y="97"/>
                  </a:lnTo>
                  <a:lnTo>
                    <a:pt x="11" y="89"/>
                  </a:lnTo>
                  <a:lnTo>
                    <a:pt x="5" y="82"/>
                  </a:lnTo>
                  <a:lnTo>
                    <a:pt x="0" y="76"/>
                  </a:lnTo>
                  <a:lnTo>
                    <a:pt x="10" y="74"/>
                  </a:lnTo>
                  <a:lnTo>
                    <a:pt x="21" y="72"/>
                  </a:lnTo>
                  <a:lnTo>
                    <a:pt x="31" y="71"/>
                  </a:lnTo>
                  <a:lnTo>
                    <a:pt x="40" y="68"/>
                  </a:lnTo>
                  <a:lnTo>
                    <a:pt x="47" y="64"/>
                  </a:lnTo>
                  <a:lnTo>
                    <a:pt x="54" y="60"/>
                  </a:lnTo>
                  <a:lnTo>
                    <a:pt x="60" y="54"/>
                  </a:lnTo>
                  <a:lnTo>
                    <a:pt x="67" y="50"/>
                  </a:lnTo>
                  <a:lnTo>
                    <a:pt x="75" y="46"/>
                  </a:lnTo>
                  <a:lnTo>
                    <a:pt x="82" y="41"/>
                  </a:lnTo>
                  <a:lnTo>
                    <a:pt x="91" y="37"/>
                  </a:lnTo>
                  <a:lnTo>
                    <a:pt x="98" y="33"/>
                  </a:lnTo>
                  <a:lnTo>
                    <a:pt x="102" y="29"/>
                  </a:lnTo>
                  <a:lnTo>
                    <a:pt x="106" y="23"/>
                  </a:lnTo>
                  <a:lnTo>
                    <a:pt x="110" y="18"/>
                  </a:lnTo>
                  <a:lnTo>
                    <a:pt x="114" y="14"/>
                  </a:lnTo>
                  <a:lnTo>
                    <a:pt x="117" y="9"/>
                  </a:lnTo>
                  <a:lnTo>
                    <a:pt x="120" y="7"/>
                  </a:lnTo>
                  <a:lnTo>
                    <a:pt x="123" y="2"/>
                  </a:lnTo>
                  <a:lnTo>
                    <a:pt x="126" y="0"/>
                  </a:lnTo>
                  <a:lnTo>
                    <a:pt x="133" y="1"/>
                  </a:lnTo>
                  <a:lnTo>
                    <a:pt x="140" y="2"/>
                  </a:lnTo>
                  <a:lnTo>
                    <a:pt x="145" y="4"/>
                  </a:lnTo>
                  <a:lnTo>
                    <a:pt x="152" y="5"/>
                  </a:lnTo>
                  <a:lnTo>
                    <a:pt x="156" y="7"/>
                  </a:lnTo>
                  <a:lnTo>
                    <a:pt x="160" y="7"/>
                  </a:lnTo>
                  <a:lnTo>
                    <a:pt x="165" y="8"/>
                  </a:lnTo>
                  <a:lnTo>
                    <a:pt x="169" y="9"/>
                  </a:lnTo>
                  <a:lnTo>
                    <a:pt x="167" y="12"/>
                  </a:lnTo>
                  <a:lnTo>
                    <a:pt x="166" y="14"/>
                  </a:lnTo>
                  <a:lnTo>
                    <a:pt x="165" y="16"/>
                  </a:lnTo>
                  <a:lnTo>
                    <a:pt x="165" y="19"/>
                  </a:lnTo>
                  <a:lnTo>
                    <a:pt x="167" y="26"/>
                  </a:lnTo>
                  <a:lnTo>
                    <a:pt x="173" y="32"/>
                  </a:lnTo>
                  <a:lnTo>
                    <a:pt x="181" y="34"/>
                  </a:lnTo>
                  <a:lnTo>
                    <a:pt x="193" y="36"/>
                  </a:lnTo>
                  <a:lnTo>
                    <a:pt x="201" y="34"/>
                  </a:lnTo>
                  <a:lnTo>
                    <a:pt x="209" y="33"/>
                  </a:lnTo>
                  <a:lnTo>
                    <a:pt x="215" y="29"/>
                  </a:lnTo>
                  <a:lnTo>
                    <a:pt x="219" y="25"/>
                  </a:lnTo>
                  <a:lnTo>
                    <a:pt x="219" y="25"/>
                  </a:lnTo>
                  <a:lnTo>
                    <a:pt x="219" y="25"/>
                  </a:lnTo>
                  <a:lnTo>
                    <a:pt x="219" y="25"/>
                  </a:lnTo>
                  <a:lnTo>
                    <a:pt x="219" y="25"/>
                  </a:lnTo>
                  <a:lnTo>
                    <a:pt x="229" y="29"/>
                  </a:lnTo>
                  <a:lnTo>
                    <a:pt x="237" y="32"/>
                  </a:lnTo>
                  <a:lnTo>
                    <a:pt x="246" y="36"/>
                  </a:lnTo>
                  <a:lnTo>
                    <a:pt x="253" y="40"/>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5" name="Freeform 535"/>
            <p:cNvSpPr>
              <a:spLocks/>
            </p:cNvSpPr>
            <p:nvPr/>
          </p:nvSpPr>
          <p:spPr bwMode="auto">
            <a:xfrm>
              <a:off x="5055" y="2230"/>
              <a:ext cx="162" cy="88"/>
            </a:xfrm>
            <a:custGeom>
              <a:avLst/>
              <a:gdLst>
                <a:gd name="T0" fmla="*/ 241 w 322"/>
                <a:gd name="T1" fmla="*/ 18 h 174"/>
                <a:gd name="T2" fmla="*/ 257 w 322"/>
                <a:gd name="T3" fmla="*/ 21 h 174"/>
                <a:gd name="T4" fmla="*/ 271 w 322"/>
                <a:gd name="T5" fmla="*/ 28 h 174"/>
                <a:gd name="T6" fmla="*/ 283 w 322"/>
                <a:gd name="T7" fmla="*/ 40 h 174"/>
                <a:gd name="T8" fmla="*/ 293 w 322"/>
                <a:gd name="T9" fmla="*/ 47 h 174"/>
                <a:gd name="T10" fmla="*/ 303 w 322"/>
                <a:gd name="T11" fmla="*/ 52 h 174"/>
                <a:gd name="T12" fmla="*/ 314 w 322"/>
                <a:gd name="T13" fmla="*/ 63 h 174"/>
                <a:gd name="T14" fmla="*/ 321 w 322"/>
                <a:gd name="T15" fmla="*/ 80 h 174"/>
                <a:gd name="T16" fmla="*/ 321 w 322"/>
                <a:gd name="T17" fmla="*/ 96 h 174"/>
                <a:gd name="T18" fmla="*/ 315 w 322"/>
                <a:gd name="T19" fmla="*/ 112 h 174"/>
                <a:gd name="T20" fmla="*/ 303 w 322"/>
                <a:gd name="T21" fmla="*/ 126 h 174"/>
                <a:gd name="T22" fmla="*/ 287 w 322"/>
                <a:gd name="T23" fmla="*/ 137 h 174"/>
                <a:gd name="T24" fmla="*/ 272 w 322"/>
                <a:gd name="T25" fmla="*/ 147 h 174"/>
                <a:gd name="T26" fmla="*/ 255 w 322"/>
                <a:gd name="T27" fmla="*/ 155 h 174"/>
                <a:gd name="T28" fmla="*/ 237 w 322"/>
                <a:gd name="T29" fmla="*/ 162 h 174"/>
                <a:gd name="T30" fmla="*/ 220 w 322"/>
                <a:gd name="T31" fmla="*/ 168 h 174"/>
                <a:gd name="T32" fmla="*/ 204 w 322"/>
                <a:gd name="T33" fmla="*/ 172 h 174"/>
                <a:gd name="T34" fmla="*/ 187 w 322"/>
                <a:gd name="T35" fmla="*/ 173 h 174"/>
                <a:gd name="T36" fmla="*/ 178 w 322"/>
                <a:gd name="T37" fmla="*/ 172 h 174"/>
                <a:gd name="T38" fmla="*/ 178 w 322"/>
                <a:gd name="T39" fmla="*/ 168 h 174"/>
                <a:gd name="T40" fmla="*/ 178 w 322"/>
                <a:gd name="T41" fmla="*/ 158 h 174"/>
                <a:gd name="T42" fmla="*/ 180 w 322"/>
                <a:gd name="T43" fmla="*/ 141 h 174"/>
                <a:gd name="T44" fmla="*/ 176 w 322"/>
                <a:gd name="T45" fmla="*/ 128 h 174"/>
                <a:gd name="T46" fmla="*/ 167 w 322"/>
                <a:gd name="T47" fmla="*/ 116 h 174"/>
                <a:gd name="T48" fmla="*/ 159 w 322"/>
                <a:gd name="T49" fmla="*/ 105 h 174"/>
                <a:gd name="T50" fmla="*/ 152 w 322"/>
                <a:gd name="T51" fmla="*/ 94 h 174"/>
                <a:gd name="T52" fmla="*/ 142 w 322"/>
                <a:gd name="T53" fmla="*/ 82 h 174"/>
                <a:gd name="T54" fmla="*/ 127 w 322"/>
                <a:gd name="T55" fmla="*/ 73 h 174"/>
                <a:gd name="T56" fmla="*/ 113 w 322"/>
                <a:gd name="T57" fmla="*/ 63 h 174"/>
                <a:gd name="T58" fmla="*/ 99 w 322"/>
                <a:gd name="T59" fmla="*/ 50 h 174"/>
                <a:gd name="T60" fmla="*/ 84 w 322"/>
                <a:gd name="T61" fmla="*/ 40 h 174"/>
                <a:gd name="T62" fmla="*/ 67 w 322"/>
                <a:gd name="T63" fmla="*/ 33 h 174"/>
                <a:gd name="T64" fmla="*/ 50 w 322"/>
                <a:gd name="T65" fmla="*/ 28 h 174"/>
                <a:gd name="T66" fmla="*/ 33 w 322"/>
                <a:gd name="T67" fmla="*/ 24 h 174"/>
                <a:gd name="T68" fmla="*/ 19 w 322"/>
                <a:gd name="T69" fmla="*/ 20 h 174"/>
                <a:gd name="T70" fmla="*/ 7 w 322"/>
                <a:gd name="T71" fmla="*/ 14 h 174"/>
                <a:gd name="T72" fmla="*/ 3 w 322"/>
                <a:gd name="T73" fmla="*/ 11 h 174"/>
                <a:gd name="T74" fmla="*/ 11 w 322"/>
                <a:gd name="T75" fmla="*/ 11 h 174"/>
                <a:gd name="T76" fmla="*/ 22 w 322"/>
                <a:gd name="T77" fmla="*/ 8 h 174"/>
                <a:gd name="T78" fmla="*/ 37 w 322"/>
                <a:gd name="T79" fmla="*/ 3 h 174"/>
                <a:gd name="T80" fmla="*/ 53 w 322"/>
                <a:gd name="T81" fmla="*/ 0 h 174"/>
                <a:gd name="T82" fmla="*/ 68 w 322"/>
                <a:gd name="T83" fmla="*/ 0 h 174"/>
                <a:gd name="T84" fmla="*/ 82 w 322"/>
                <a:gd name="T85" fmla="*/ 0 h 174"/>
                <a:gd name="T86" fmla="*/ 95 w 322"/>
                <a:gd name="T87" fmla="*/ 0 h 174"/>
                <a:gd name="T88" fmla="*/ 110 w 322"/>
                <a:gd name="T89" fmla="*/ 0 h 174"/>
                <a:gd name="T90" fmla="*/ 127 w 322"/>
                <a:gd name="T91" fmla="*/ 1 h 174"/>
                <a:gd name="T92" fmla="*/ 145 w 322"/>
                <a:gd name="T93" fmla="*/ 3 h 174"/>
                <a:gd name="T94" fmla="*/ 162 w 322"/>
                <a:gd name="T95" fmla="*/ 3 h 174"/>
                <a:gd name="T96" fmla="*/ 180 w 322"/>
                <a:gd name="T97" fmla="*/ 6 h 174"/>
                <a:gd name="T98" fmla="*/ 197 w 322"/>
                <a:gd name="T99" fmla="*/ 7 h 174"/>
                <a:gd name="T100" fmla="*/ 212 w 322"/>
                <a:gd name="T101" fmla="*/ 10 h 174"/>
                <a:gd name="T102" fmla="*/ 226 w 322"/>
                <a:gd name="T103" fmla="*/ 1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2" h="174">
                  <a:moveTo>
                    <a:pt x="233" y="15"/>
                  </a:moveTo>
                  <a:lnTo>
                    <a:pt x="241" y="18"/>
                  </a:lnTo>
                  <a:lnTo>
                    <a:pt x="248" y="20"/>
                  </a:lnTo>
                  <a:lnTo>
                    <a:pt x="257" y="21"/>
                  </a:lnTo>
                  <a:lnTo>
                    <a:pt x="264" y="24"/>
                  </a:lnTo>
                  <a:lnTo>
                    <a:pt x="271" y="28"/>
                  </a:lnTo>
                  <a:lnTo>
                    <a:pt x="278" y="33"/>
                  </a:lnTo>
                  <a:lnTo>
                    <a:pt x="283" y="40"/>
                  </a:lnTo>
                  <a:lnTo>
                    <a:pt x="289" y="45"/>
                  </a:lnTo>
                  <a:lnTo>
                    <a:pt x="293" y="47"/>
                  </a:lnTo>
                  <a:lnTo>
                    <a:pt x="299" y="49"/>
                  </a:lnTo>
                  <a:lnTo>
                    <a:pt x="303" y="52"/>
                  </a:lnTo>
                  <a:lnTo>
                    <a:pt x="307" y="54"/>
                  </a:lnTo>
                  <a:lnTo>
                    <a:pt x="314" y="63"/>
                  </a:lnTo>
                  <a:lnTo>
                    <a:pt x="320" y="71"/>
                  </a:lnTo>
                  <a:lnTo>
                    <a:pt x="321" y="80"/>
                  </a:lnTo>
                  <a:lnTo>
                    <a:pt x="322" y="88"/>
                  </a:lnTo>
                  <a:lnTo>
                    <a:pt x="321" y="96"/>
                  </a:lnTo>
                  <a:lnTo>
                    <a:pt x="320" y="103"/>
                  </a:lnTo>
                  <a:lnTo>
                    <a:pt x="315" y="112"/>
                  </a:lnTo>
                  <a:lnTo>
                    <a:pt x="308" y="120"/>
                  </a:lnTo>
                  <a:lnTo>
                    <a:pt x="303" y="126"/>
                  </a:lnTo>
                  <a:lnTo>
                    <a:pt x="296" y="131"/>
                  </a:lnTo>
                  <a:lnTo>
                    <a:pt x="287" y="137"/>
                  </a:lnTo>
                  <a:lnTo>
                    <a:pt x="279" y="142"/>
                  </a:lnTo>
                  <a:lnTo>
                    <a:pt x="272" y="147"/>
                  </a:lnTo>
                  <a:lnTo>
                    <a:pt x="264" y="151"/>
                  </a:lnTo>
                  <a:lnTo>
                    <a:pt x="255" y="155"/>
                  </a:lnTo>
                  <a:lnTo>
                    <a:pt x="246" y="159"/>
                  </a:lnTo>
                  <a:lnTo>
                    <a:pt x="237" y="162"/>
                  </a:lnTo>
                  <a:lnTo>
                    <a:pt x="229" y="165"/>
                  </a:lnTo>
                  <a:lnTo>
                    <a:pt x="220" y="168"/>
                  </a:lnTo>
                  <a:lnTo>
                    <a:pt x="211" y="170"/>
                  </a:lnTo>
                  <a:lnTo>
                    <a:pt x="204" y="172"/>
                  </a:lnTo>
                  <a:lnTo>
                    <a:pt x="195" y="173"/>
                  </a:lnTo>
                  <a:lnTo>
                    <a:pt x="187" y="173"/>
                  </a:lnTo>
                  <a:lnTo>
                    <a:pt x="178" y="174"/>
                  </a:lnTo>
                  <a:lnTo>
                    <a:pt x="178" y="172"/>
                  </a:lnTo>
                  <a:lnTo>
                    <a:pt x="178" y="170"/>
                  </a:lnTo>
                  <a:lnTo>
                    <a:pt x="178" y="168"/>
                  </a:lnTo>
                  <a:lnTo>
                    <a:pt x="178" y="166"/>
                  </a:lnTo>
                  <a:lnTo>
                    <a:pt x="178" y="158"/>
                  </a:lnTo>
                  <a:lnTo>
                    <a:pt x="180" y="149"/>
                  </a:lnTo>
                  <a:lnTo>
                    <a:pt x="180" y="141"/>
                  </a:lnTo>
                  <a:lnTo>
                    <a:pt x="178" y="134"/>
                  </a:lnTo>
                  <a:lnTo>
                    <a:pt x="176" y="128"/>
                  </a:lnTo>
                  <a:lnTo>
                    <a:pt x="172" y="121"/>
                  </a:lnTo>
                  <a:lnTo>
                    <a:pt x="167" y="116"/>
                  </a:lnTo>
                  <a:lnTo>
                    <a:pt x="163" y="110"/>
                  </a:lnTo>
                  <a:lnTo>
                    <a:pt x="159" y="105"/>
                  </a:lnTo>
                  <a:lnTo>
                    <a:pt x="156" y="99"/>
                  </a:lnTo>
                  <a:lnTo>
                    <a:pt x="152" y="94"/>
                  </a:lnTo>
                  <a:lnTo>
                    <a:pt x="148" y="88"/>
                  </a:lnTo>
                  <a:lnTo>
                    <a:pt x="142" y="82"/>
                  </a:lnTo>
                  <a:lnTo>
                    <a:pt x="135" y="78"/>
                  </a:lnTo>
                  <a:lnTo>
                    <a:pt x="127" y="73"/>
                  </a:lnTo>
                  <a:lnTo>
                    <a:pt x="120" y="68"/>
                  </a:lnTo>
                  <a:lnTo>
                    <a:pt x="113" y="63"/>
                  </a:lnTo>
                  <a:lnTo>
                    <a:pt x="106" y="56"/>
                  </a:lnTo>
                  <a:lnTo>
                    <a:pt x="99" y="50"/>
                  </a:lnTo>
                  <a:lnTo>
                    <a:pt x="91" y="45"/>
                  </a:lnTo>
                  <a:lnTo>
                    <a:pt x="84" y="40"/>
                  </a:lnTo>
                  <a:lnTo>
                    <a:pt x="75" y="38"/>
                  </a:lnTo>
                  <a:lnTo>
                    <a:pt x="67" y="33"/>
                  </a:lnTo>
                  <a:lnTo>
                    <a:pt x="58" y="31"/>
                  </a:lnTo>
                  <a:lnTo>
                    <a:pt x="50" y="28"/>
                  </a:lnTo>
                  <a:lnTo>
                    <a:pt x="42" y="26"/>
                  </a:lnTo>
                  <a:lnTo>
                    <a:pt x="33" y="24"/>
                  </a:lnTo>
                  <a:lnTo>
                    <a:pt x="25" y="22"/>
                  </a:lnTo>
                  <a:lnTo>
                    <a:pt x="19" y="20"/>
                  </a:lnTo>
                  <a:lnTo>
                    <a:pt x="12" y="17"/>
                  </a:lnTo>
                  <a:lnTo>
                    <a:pt x="7" y="14"/>
                  </a:lnTo>
                  <a:lnTo>
                    <a:pt x="0" y="11"/>
                  </a:lnTo>
                  <a:lnTo>
                    <a:pt x="3" y="11"/>
                  </a:lnTo>
                  <a:lnTo>
                    <a:pt x="7" y="11"/>
                  </a:lnTo>
                  <a:lnTo>
                    <a:pt x="11" y="11"/>
                  </a:lnTo>
                  <a:lnTo>
                    <a:pt x="15" y="10"/>
                  </a:lnTo>
                  <a:lnTo>
                    <a:pt x="22" y="8"/>
                  </a:lnTo>
                  <a:lnTo>
                    <a:pt x="30" y="6"/>
                  </a:lnTo>
                  <a:lnTo>
                    <a:pt x="37" y="3"/>
                  </a:lnTo>
                  <a:lnTo>
                    <a:pt x="46" y="1"/>
                  </a:lnTo>
                  <a:lnTo>
                    <a:pt x="53" y="0"/>
                  </a:lnTo>
                  <a:lnTo>
                    <a:pt x="61" y="0"/>
                  </a:lnTo>
                  <a:lnTo>
                    <a:pt x="68" y="0"/>
                  </a:lnTo>
                  <a:lnTo>
                    <a:pt x="75" y="0"/>
                  </a:lnTo>
                  <a:lnTo>
                    <a:pt x="82" y="0"/>
                  </a:lnTo>
                  <a:lnTo>
                    <a:pt x="88" y="0"/>
                  </a:lnTo>
                  <a:lnTo>
                    <a:pt x="95" y="0"/>
                  </a:lnTo>
                  <a:lnTo>
                    <a:pt x="102" y="0"/>
                  </a:lnTo>
                  <a:lnTo>
                    <a:pt x="110" y="0"/>
                  </a:lnTo>
                  <a:lnTo>
                    <a:pt x="118" y="0"/>
                  </a:lnTo>
                  <a:lnTo>
                    <a:pt x="127" y="1"/>
                  </a:lnTo>
                  <a:lnTo>
                    <a:pt x="137" y="1"/>
                  </a:lnTo>
                  <a:lnTo>
                    <a:pt x="145" y="3"/>
                  </a:lnTo>
                  <a:lnTo>
                    <a:pt x="153" y="3"/>
                  </a:lnTo>
                  <a:lnTo>
                    <a:pt x="162" y="3"/>
                  </a:lnTo>
                  <a:lnTo>
                    <a:pt x="172" y="4"/>
                  </a:lnTo>
                  <a:lnTo>
                    <a:pt x="180" y="6"/>
                  </a:lnTo>
                  <a:lnTo>
                    <a:pt x="188" y="6"/>
                  </a:lnTo>
                  <a:lnTo>
                    <a:pt x="197" y="7"/>
                  </a:lnTo>
                  <a:lnTo>
                    <a:pt x="205" y="8"/>
                  </a:lnTo>
                  <a:lnTo>
                    <a:pt x="212" y="10"/>
                  </a:lnTo>
                  <a:lnTo>
                    <a:pt x="219" y="11"/>
                  </a:lnTo>
                  <a:lnTo>
                    <a:pt x="226" y="14"/>
                  </a:lnTo>
                  <a:lnTo>
                    <a:pt x="233" y="15"/>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6" name="Freeform 536"/>
            <p:cNvSpPr>
              <a:spLocks/>
            </p:cNvSpPr>
            <p:nvPr/>
          </p:nvSpPr>
          <p:spPr bwMode="auto">
            <a:xfrm>
              <a:off x="4910" y="2180"/>
              <a:ext cx="230" cy="60"/>
            </a:xfrm>
            <a:custGeom>
              <a:avLst/>
              <a:gdLst>
                <a:gd name="T0" fmla="*/ 31 w 460"/>
                <a:gd name="T1" fmla="*/ 47 h 119"/>
                <a:gd name="T2" fmla="*/ 53 w 460"/>
                <a:gd name="T3" fmla="*/ 33 h 119"/>
                <a:gd name="T4" fmla="*/ 76 w 460"/>
                <a:gd name="T5" fmla="*/ 24 h 119"/>
                <a:gd name="T6" fmla="*/ 99 w 460"/>
                <a:gd name="T7" fmla="*/ 14 h 119"/>
                <a:gd name="T8" fmla="*/ 104 w 460"/>
                <a:gd name="T9" fmla="*/ 14 h 119"/>
                <a:gd name="T10" fmla="*/ 104 w 460"/>
                <a:gd name="T11" fmla="*/ 20 h 119"/>
                <a:gd name="T12" fmla="*/ 125 w 460"/>
                <a:gd name="T13" fmla="*/ 26 h 119"/>
                <a:gd name="T14" fmla="*/ 147 w 460"/>
                <a:gd name="T15" fmla="*/ 20 h 119"/>
                <a:gd name="T16" fmla="*/ 141 w 460"/>
                <a:gd name="T17" fmla="*/ 12 h 119"/>
                <a:gd name="T18" fmla="*/ 123 w 460"/>
                <a:gd name="T19" fmla="*/ 9 h 119"/>
                <a:gd name="T20" fmla="*/ 116 w 460"/>
                <a:gd name="T21" fmla="*/ 9 h 119"/>
                <a:gd name="T22" fmla="*/ 134 w 460"/>
                <a:gd name="T23" fmla="*/ 6 h 119"/>
                <a:gd name="T24" fmla="*/ 155 w 460"/>
                <a:gd name="T25" fmla="*/ 3 h 119"/>
                <a:gd name="T26" fmla="*/ 180 w 460"/>
                <a:gd name="T27" fmla="*/ 3 h 119"/>
                <a:gd name="T28" fmla="*/ 206 w 460"/>
                <a:gd name="T29" fmla="*/ 3 h 119"/>
                <a:gd name="T30" fmla="*/ 225 w 460"/>
                <a:gd name="T31" fmla="*/ 0 h 119"/>
                <a:gd name="T32" fmla="*/ 250 w 460"/>
                <a:gd name="T33" fmla="*/ 0 h 119"/>
                <a:gd name="T34" fmla="*/ 277 w 460"/>
                <a:gd name="T35" fmla="*/ 0 h 119"/>
                <a:gd name="T36" fmla="*/ 303 w 460"/>
                <a:gd name="T37" fmla="*/ 2 h 119"/>
                <a:gd name="T38" fmla="*/ 331 w 460"/>
                <a:gd name="T39" fmla="*/ 3 h 119"/>
                <a:gd name="T40" fmla="*/ 340 w 460"/>
                <a:gd name="T41" fmla="*/ 5 h 119"/>
                <a:gd name="T42" fmla="*/ 340 w 460"/>
                <a:gd name="T43" fmla="*/ 7 h 119"/>
                <a:gd name="T44" fmla="*/ 340 w 460"/>
                <a:gd name="T45" fmla="*/ 10 h 119"/>
                <a:gd name="T46" fmla="*/ 348 w 460"/>
                <a:gd name="T47" fmla="*/ 24 h 119"/>
                <a:gd name="T48" fmla="*/ 362 w 460"/>
                <a:gd name="T49" fmla="*/ 21 h 119"/>
                <a:gd name="T50" fmla="*/ 368 w 460"/>
                <a:gd name="T51" fmla="*/ 13 h 119"/>
                <a:gd name="T52" fmla="*/ 373 w 460"/>
                <a:gd name="T53" fmla="*/ 14 h 119"/>
                <a:gd name="T54" fmla="*/ 394 w 460"/>
                <a:gd name="T55" fmla="*/ 27 h 119"/>
                <a:gd name="T56" fmla="*/ 414 w 460"/>
                <a:gd name="T57" fmla="*/ 38 h 119"/>
                <a:gd name="T58" fmla="*/ 430 w 460"/>
                <a:gd name="T59" fmla="*/ 48 h 119"/>
                <a:gd name="T60" fmla="*/ 449 w 460"/>
                <a:gd name="T61" fmla="*/ 54 h 119"/>
                <a:gd name="T62" fmla="*/ 457 w 460"/>
                <a:gd name="T63" fmla="*/ 65 h 119"/>
                <a:gd name="T64" fmla="*/ 453 w 460"/>
                <a:gd name="T65" fmla="*/ 67 h 119"/>
                <a:gd name="T66" fmla="*/ 439 w 460"/>
                <a:gd name="T67" fmla="*/ 66 h 119"/>
                <a:gd name="T68" fmla="*/ 418 w 460"/>
                <a:gd name="T69" fmla="*/ 62 h 119"/>
                <a:gd name="T70" fmla="*/ 400 w 460"/>
                <a:gd name="T71" fmla="*/ 63 h 119"/>
                <a:gd name="T72" fmla="*/ 376 w 460"/>
                <a:gd name="T73" fmla="*/ 63 h 119"/>
                <a:gd name="T74" fmla="*/ 351 w 460"/>
                <a:gd name="T75" fmla="*/ 63 h 119"/>
                <a:gd name="T76" fmla="*/ 327 w 460"/>
                <a:gd name="T77" fmla="*/ 63 h 119"/>
                <a:gd name="T78" fmla="*/ 303 w 460"/>
                <a:gd name="T79" fmla="*/ 66 h 119"/>
                <a:gd name="T80" fmla="*/ 281 w 460"/>
                <a:gd name="T81" fmla="*/ 73 h 119"/>
                <a:gd name="T82" fmla="*/ 259 w 460"/>
                <a:gd name="T83" fmla="*/ 81 h 119"/>
                <a:gd name="T84" fmla="*/ 236 w 460"/>
                <a:gd name="T85" fmla="*/ 87 h 119"/>
                <a:gd name="T86" fmla="*/ 218 w 460"/>
                <a:gd name="T87" fmla="*/ 93 h 119"/>
                <a:gd name="T88" fmla="*/ 204 w 460"/>
                <a:gd name="T89" fmla="*/ 100 h 119"/>
                <a:gd name="T90" fmla="*/ 193 w 460"/>
                <a:gd name="T91" fmla="*/ 105 h 119"/>
                <a:gd name="T92" fmla="*/ 186 w 460"/>
                <a:gd name="T93" fmla="*/ 105 h 119"/>
                <a:gd name="T94" fmla="*/ 166 w 460"/>
                <a:gd name="T95" fmla="*/ 100 h 119"/>
                <a:gd name="T96" fmla="*/ 143 w 460"/>
                <a:gd name="T97" fmla="*/ 100 h 119"/>
                <a:gd name="T98" fmla="*/ 118 w 460"/>
                <a:gd name="T99" fmla="*/ 101 h 119"/>
                <a:gd name="T100" fmla="*/ 94 w 460"/>
                <a:gd name="T101" fmla="*/ 101 h 119"/>
                <a:gd name="T102" fmla="*/ 69 w 460"/>
                <a:gd name="T103" fmla="*/ 104 h 119"/>
                <a:gd name="T104" fmla="*/ 44 w 460"/>
                <a:gd name="T105" fmla="*/ 112 h 119"/>
                <a:gd name="T106" fmla="*/ 27 w 460"/>
                <a:gd name="T107" fmla="*/ 118 h 119"/>
                <a:gd name="T108" fmla="*/ 27 w 460"/>
                <a:gd name="T109" fmla="*/ 116 h 119"/>
                <a:gd name="T110" fmla="*/ 3 w 460"/>
                <a:gd name="T111" fmla="*/ 93 h 119"/>
                <a:gd name="T112" fmla="*/ 6 w 460"/>
                <a:gd name="T113" fmla="*/ 7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0" h="119">
                  <a:moveTo>
                    <a:pt x="18" y="58"/>
                  </a:moveTo>
                  <a:lnTo>
                    <a:pt x="25" y="52"/>
                  </a:lnTo>
                  <a:lnTo>
                    <a:pt x="31" y="47"/>
                  </a:lnTo>
                  <a:lnTo>
                    <a:pt x="38" y="41"/>
                  </a:lnTo>
                  <a:lnTo>
                    <a:pt x="46" y="37"/>
                  </a:lnTo>
                  <a:lnTo>
                    <a:pt x="53" y="33"/>
                  </a:lnTo>
                  <a:lnTo>
                    <a:pt x="62" y="30"/>
                  </a:lnTo>
                  <a:lnTo>
                    <a:pt x="69" y="27"/>
                  </a:lnTo>
                  <a:lnTo>
                    <a:pt x="76" y="24"/>
                  </a:lnTo>
                  <a:lnTo>
                    <a:pt x="84" y="21"/>
                  </a:lnTo>
                  <a:lnTo>
                    <a:pt x="92" y="17"/>
                  </a:lnTo>
                  <a:lnTo>
                    <a:pt x="99" y="14"/>
                  </a:lnTo>
                  <a:lnTo>
                    <a:pt x="108" y="12"/>
                  </a:lnTo>
                  <a:lnTo>
                    <a:pt x="105" y="13"/>
                  </a:lnTo>
                  <a:lnTo>
                    <a:pt x="104" y="14"/>
                  </a:lnTo>
                  <a:lnTo>
                    <a:pt x="102" y="16"/>
                  </a:lnTo>
                  <a:lnTo>
                    <a:pt x="102" y="17"/>
                  </a:lnTo>
                  <a:lnTo>
                    <a:pt x="104" y="20"/>
                  </a:lnTo>
                  <a:lnTo>
                    <a:pt x="109" y="23"/>
                  </a:lnTo>
                  <a:lnTo>
                    <a:pt x="116" y="24"/>
                  </a:lnTo>
                  <a:lnTo>
                    <a:pt x="125" y="26"/>
                  </a:lnTo>
                  <a:lnTo>
                    <a:pt x="134" y="24"/>
                  </a:lnTo>
                  <a:lnTo>
                    <a:pt x="141" y="23"/>
                  </a:lnTo>
                  <a:lnTo>
                    <a:pt x="147" y="20"/>
                  </a:lnTo>
                  <a:lnTo>
                    <a:pt x="148" y="17"/>
                  </a:lnTo>
                  <a:lnTo>
                    <a:pt x="147" y="14"/>
                  </a:lnTo>
                  <a:lnTo>
                    <a:pt x="141" y="12"/>
                  </a:lnTo>
                  <a:lnTo>
                    <a:pt x="134" y="10"/>
                  </a:lnTo>
                  <a:lnTo>
                    <a:pt x="125" y="9"/>
                  </a:lnTo>
                  <a:lnTo>
                    <a:pt x="123" y="9"/>
                  </a:lnTo>
                  <a:lnTo>
                    <a:pt x="120" y="9"/>
                  </a:lnTo>
                  <a:lnTo>
                    <a:pt x="119" y="9"/>
                  </a:lnTo>
                  <a:lnTo>
                    <a:pt x="116" y="9"/>
                  </a:lnTo>
                  <a:lnTo>
                    <a:pt x="122" y="7"/>
                  </a:lnTo>
                  <a:lnTo>
                    <a:pt x="129" y="6"/>
                  </a:lnTo>
                  <a:lnTo>
                    <a:pt x="134" y="6"/>
                  </a:lnTo>
                  <a:lnTo>
                    <a:pt x="140" y="5"/>
                  </a:lnTo>
                  <a:lnTo>
                    <a:pt x="147" y="3"/>
                  </a:lnTo>
                  <a:lnTo>
                    <a:pt x="155" y="3"/>
                  </a:lnTo>
                  <a:lnTo>
                    <a:pt x="164" y="3"/>
                  </a:lnTo>
                  <a:lnTo>
                    <a:pt x="172" y="3"/>
                  </a:lnTo>
                  <a:lnTo>
                    <a:pt x="180" y="3"/>
                  </a:lnTo>
                  <a:lnTo>
                    <a:pt x="189" y="3"/>
                  </a:lnTo>
                  <a:lnTo>
                    <a:pt x="197" y="3"/>
                  </a:lnTo>
                  <a:lnTo>
                    <a:pt x="206" y="3"/>
                  </a:lnTo>
                  <a:lnTo>
                    <a:pt x="213" y="3"/>
                  </a:lnTo>
                  <a:lnTo>
                    <a:pt x="220" y="2"/>
                  </a:lnTo>
                  <a:lnTo>
                    <a:pt x="225" y="0"/>
                  </a:lnTo>
                  <a:lnTo>
                    <a:pt x="232" y="0"/>
                  </a:lnTo>
                  <a:lnTo>
                    <a:pt x="242" y="0"/>
                  </a:lnTo>
                  <a:lnTo>
                    <a:pt x="250" y="0"/>
                  </a:lnTo>
                  <a:lnTo>
                    <a:pt x="259" y="0"/>
                  </a:lnTo>
                  <a:lnTo>
                    <a:pt x="268" y="0"/>
                  </a:lnTo>
                  <a:lnTo>
                    <a:pt x="277" y="0"/>
                  </a:lnTo>
                  <a:lnTo>
                    <a:pt x="287" y="0"/>
                  </a:lnTo>
                  <a:lnTo>
                    <a:pt x="295" y="0"/>
                  </a:lnTo>
                  <a:lnTo>
                    <a:pt x="303" y="2"/>
                  </a:lnTo>
                  <a:lnTo>
                    <a:pt x="313" y="3"/>
                  </a:lnTo>
                  <a:lnTo>
                    <a:pt x="321" y="3"/>
                  </a:lnTo>
                  <a:lnTo>
                    <a:pt x="331" y="3"/>
                  </a:lnTo>
                  <a:lnTo>
                    <a:pt x="340" y="5"/>
                  </a:lnTo>
                  <a:lnTo>
                    <a:pt x="340" y="5"/>
                  </a:lnTo>
                  <a:lnTo>
                    <a:pt x="340" y="5"/>
                  </a:lnTo>
                  <a:lnTo>
                    <a:pt x="340" y="6"/>
                  </a:lnTo>
                  <a:lnTo>
                    <a:pt x="341" y="6"/>
                  </a:lnTo>
                  <a:lnTo>
                    <a:pt x="340" y="7"/>
                  </a:lnTo>
                  <a:lnTo>
                    <a:pt x="340" y="7"/>
                  </a:lnTo>
                  <a:lnTo>
                    <a:pt x="340" y="9"/>
                  </a:lnTo>
                  <a:lnTo>
                    <a:pt x="340" y="10"/>
                  </a:lnTo>
                  <a:lnTo>
                    <a:pt x="341" y="16"/>
                  </a:lnTo>
                  <a:lnTo>
                    <a:pt x="344" y="21"/>
                  </a:lnTo>
                  <a:lnTo>
                    <a:pt x="348" y="24"/>
                  </a:lnTo>
                  <a:lnTo>
                    <a:pt x="354" y="26"/>
                  </a:lnTo>
                  <a:lnTo>
                    <a:pt x="359" y="24"/>
                  </a:lnTo>
                  <a:lnTo>
                    <a:pt x="362" y="21"/>
                  </a:lnTo>
                  <a:lnTo>
                    <a:pt x="365" y="19"/>
                  </a:lnTo>
                  <a:lnTo>
                    <a:pt x="366" y="13"/>
                  </a:lnTo>
                  <a:lnTo>
                    <a:pt x="368" y="13"/>
                  </a:lnTo>
                  <a:lnTo>
                    <a:pt x="370" y="13"/>
                  </a:lnTo>
                  <a:lnTo>
                    <a:pt x="372" y="14"/>
                  </a:lnTo>
                  <a:lnTo>
                    <a:pt x="373" y="14"/>
                  </a:lnTo>
                  <a:lnTo>
                    <a:pt x="382" y="17"/>
                  </a:lnTo>
                  <a:lnTo>
                    <a:pt x="388" y="23"/>
                  </a:lnTo>
                  <a:lnTo>
                    <a:pt x="394" y="27"/>
                  </a:lnTo>
                  <a:lnTo>
                    <a:pt x="401" y="31"/>
                  </a:lnTo>
                  <a:lnTo>
                    <a:pt x="408" y="34"/>
                  </a:lnTo>
                  <a:lnTo>
                    <a:pt x="414" y="38"/>
                  </a:lnTo>
                  <a:lnTo>
                    <a:pt x="418" y="42"/>
                  </a:lnTo>
                  <a:lnTo>
                    <a:pt x="423" y="45"/>
                  </a:lnTo>
                  <a:lnTo>
                    <a:pt x="430" y="48"/>
                  </a:lnTo>
                  <a:lnTo>
                    <a:pt x="437" y="49"/>
                  </a:lnTo>
                  <a:lnTo>
                    <a:pt x="443" y="51"/>
                  </a:lnTo>
                  <a:lnTo>
                    <a:pt x="449" y="54"/>
                  </a:lnTo>
                  <a:lnTo>
                    <a:pt x="451" y="58"/>
                  </a:lnTo>
                  <a:lnTo>
                    <a:pt x="454" y="60"/>
                  </a:lnTo>
                  <a:lnTo>
                    <a:pt x="457" y="65"/>
                  </a:lnTo>
                  <a:lnTo>
                    <a:pt x="460" y="67"/>
                  </a:lnTo>
                  <a:lnTo>
                    <a:pt x="457" y="67"/>
                  </a:lnTo>
                  <a:lnTo>
                    <a:pt x="453" y="67"/>
                  </a:lnTo>
                  <a:lnTo>
                    <a:pt x="450" y="67"/>
                  </a:lnTo>
                  <a:lnTo>
                    <a:pt x="446" y="66"/>
                  </a:lnTo>
                  <a:lnTo>
                    <a:pt x="439" y="66"/>
                  </a:lnTo>
                  <a:lnTo>
                    <a:pt x="432" y="65"/>
                  </a:lnTo>
                  <a:lnTo>
                    <a:pt x="425" y="63"/>
                  </a:lnTo>
                  <a:lnTo>
                    <a:pt x="418" y="62"/>
                  </a:lnTo>
                  <a:lnTo>
                    <a:pt x="412" y="62"/>
                  </a:lnTo>
                  <a:lnTo>
                    <a:pt x="405" y="62"/>
                  </a:lnTo>
                  <a:lnTo>
                    <a:pt x="400" y="63"/>
                  </a:lnTo>
                  <a:lnTo>
                    <a:pt x="393" y="63"/>
                  </a:lnTo>
                  <a:lnTo>
                    <a:pt x="384" y="63"/>
                  </a:lnTo>
                  <a:lnTo>
                    <a:pt x="376" y="63"/>
                  </a:lnTo>
                  <a:lnTo>
                    <a:pt x="368" y="63"/>
                  </a:lnTo>
                  <a:lnTo>
                    <a:pt x="359" y="63"/>
                  </a:lnTo>
                  <a:lnTo>
                    <a:pt x="351" y="63"/>
                  </a:lnTo>
                  <a:lnTo>
                    <a:pt x="344" y="63"/>
                  </a:lnTo>
                  <a:lnTo>
                    <a:pt x="335" y="63"/>
                  </a:lnTo>
                  <a:lnTo>
                    <a:pt x="327" y="63"/>
                  </a:lnTo>
                  <a:lnTo>
                    <a:pt x="319" y="65"/>
                  </a:lnTo>
                  <a:lnTo>
                    <a:pt x="312" y="65"/>
                  </a:lnTo>
                  <a:lnTo>
                    <a:pt x="303" y="66"/>
                  </a:lnTo>
                  <a:lnTo>
                    <a:pt x="295" y="67"/>
                  </a:lnTo>
                  <a:lnTo>
                    <a:pt x="288" y="70"/>
                  </a:lnTo>
                  <a:lnTo>
                    <a:pt x="281" y="73"/>
                  </a:lnTo>
                  <a:lnTo>
                    <a:pt x="273" y="77"/>
                  </a:lnTo>
                  <a:lnTo>
                    <a:pt x="266" y="80"/>
                  </a:lnTo>
                  <a:lnTo>
                    <a:pt x="259" y="81"/>
                  </a:lnTo>
                  <a:lnTo>
                    <a:pt x="252" y="83"/>
                  </a:lnTo>
                  <a:lnTo>
                    <a:pt x="243" y="86"/>
                  </a:lnTo>
                  <a:lnTo>
                    <a:pt x="236" y="87"/>
                  </a:lnTo>
                  <a:lnTo>
                    <a:pt x="231" y="88"/>
                  </a:lnTo>
                  <a:lnTo>
                    <a:pt x="224" y="90"/>
                  </a:lnTo>
                  <a:lnTo>
                    <a:pt x="218" y="93"/>
                  </a:lnTo>
                  <a:lnTo>
                    <a:pt x="213" y="94"/>
                  </a:lnTo>
                  <a:lnTo>
                    <a:pt x="208" y="97"/>
                  </a:lnTo>
                  <a:lnTo>
                    <a:pt x="204" y="100"/>
                  </a:lnTo>
                  <a:lnTo>
                    <a:pt x="199" y="101"/>
                  </a:lnTo>
                  <a:lnTo>
                    <a:pt x="194" y="104"/>
                  </a:lnTo>
                  <a:lnTo>
                    <a:pt x="193" y="105"/>
                  </a:lnTo>
                  <a:lnTo>
                    <a:pt x="190" y="105"/>
                  </a:lnTo>
                  <a:lnTo>
                    <a:pt x="189" y="105"/>
                  </a:lnTo>
                  <a:lnTo>
                    <a:pt x="186" y="105"/>
                  </a:lnTo>
                  <a:lnTo>
                    <a:pt x="179" y="104"/>
                  </a:lnTo>
                  <a:lnTo>
                    <a:pt x="173" y="101"/>
                  </a:lnTo>
                  <a:lnTo>
                    <a:pt x="166" y="100"/>
                  </a:lnTo>
                  <a:lnTo>
                    <a:pt x="159" y="98"/>
                  </a:lnTo>
                  <a:lnTo>
                    <a:pt x="151" y="98"/>
                  </a:lnTo>
                  <a:lnTo>
                    <a:pt x="143" y="100"/>
                  </a:lnTo>
                  <a:lnTo>
                    <a:pt x="134" y="100"/>
                  </a:lnTo>
                  <a:lnTo>
                    <a:pt x="126" y="101"/>
                  </a:lnTo>
                  <a:lnTo>
                    <a:pt x="118" y="101"/>
                  </a:lnTo>
                  <a:lnTo>
                    <a:pt x="109" y="101"/>
                  </a:lnTo>
                  <a:lnTo>
                    <a:pt x="101" y="101"/>
                  </a:lnTo>
                  <a:lnTo>
                    <a:pt x="94" y="101"/>
                  </a:lnTo>
                  <a:lnTo>
                    <a:pt x="85" y="101"/>
                  </a:lnTo>
                  <a:lnTo>
                    <a:pt x="77" y="102"/>
                  </a:lnTo>
                  <a:lnTo>
                    <a:pt x="69" y="104"/>
                  </a:lnTo>
                  <a:lnTo>
                    <a:pt x="62" y="105"/>
                  </a:lnTo>
                  <a:lnTo>
                    <a:pt x="52" y="108"/>
                  </a:lnTo>
                  <a:lnTo>
                    <a:pt x="44" y="112"/>
                  </a:lnTo>
                  <a:lnTo>
                    <a:pt x="35" y="116"/>
                  </a:lnTo>
                  <a:lnTo>
                    <a:pt x="27" y="119"/>
                  </a:lnTo>
                  <a:lnTo>
                    <a:pt x="27" y="118"/>
                  </a:lnTo>
                  <a:lnTo>
                    <a:pt x="27" y="118"/>
                  </a:lnTo>
                  <a:lnTo>
                    <a:pt x="27" y="118"/>
                  </a:lnTo>
                  <a:lnTo>
                    <a:pt x="27" y="116"/>
                  </a:lnTo>
                  <a:lnTo>
                    <a:pt x="18" y="111"/>
                  </a:lnTo>
                  <a:lnTo>
                    <a:pt x="10" y="102"/>
                  </a:lnTo>
                  <a:lnTo>
                    <a:pt x="3" y="93"/>
                  </a:lnTo>
                  <a:lnTo>
                    <a:pt x="0" y="83"/>
                  </a:lnTo>
                  <a:lnTo>
                    <a:pt x="2" y="76"/>
                  </a:lnTo>
                  <a:lnTo>
                    <a:pt x="6" y="70"/>
                  </a:lnTo>
                  <a:lnTo>
                    <a:pt x="11" y="63"/>
                  </a:lnTo>
                  <a:lnTo>
                    <a:pt x="18" y="5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7" name="Freeform 537"/>
            <p:cNvSpPr>
              <a:spLocks/>
            </p:cNvSpPr>
            <p:nvPr/>
          </p:nvSpPr>
          <p:spPr bwMode="auto">
            <a:xfrm>
              <a:off x="4537" y="2170"/>
              <a:ext cx="361" cy="58"/>
            </a:xfrm>
            <a:custGeom>
              <a:avLst/>
              <a:gdLst>
                <a:gd name="T0" fmla="*/ 503 w 724"/>
                <a:gd name="T1" fmla="*/ 1 h 117"/>
                <a:gd name="T2" fmla="*/ 578 w 724"/>
                <a:gd name="T3" fmla="*/ 44 h 117"/>
                <a:gd name="T4" fmla="*/ 630 w 724"/>
                <a:gd name="T5" fmla="*/ 55 h 117"/>
                <a:gd name="T6" fmla="*/ 698 w 724"/>
                <a:gd name="T7" fmla="*/ 55 h 117"/>
                <a:gd name="T8" fmla="*/ 724 w 724"/>
                <a:gd name="T9" fmla="*/ 65 h 117"/>
                <a:gd name="T10" fmla="*/ 722 w 724"/>
                <a:gd name="T11" fmla="*/ 69 h 117"/>
                <a:gd name="T12" fmla="*/ 722 w 724"/>
                <a:gd name="T13" fmla="*/ 74 h 117"/>
                <a:gd name="T14" fmla="*/ 722 w 724"/>
                <a:gd name="T15" fmla="*/ 78 h 117"/>
                <a:gd name="T16" fmla="*/ 721 w 724"/>
                <a:gd name="T17" fmla="*/ 80 h 117"/>
                <a:gd name="T18" fmla="*/ 718 w 724"/>
                <a:gd name="T19" fmla="*/ 86 h 117"/>
                <a:gd name="T20" fmla="*/ 715 w 724"/>
                <a:gd name="T21" fmla="*/ 92 h 117"/>
                <a:gd name="T22" fmla="*/ 714 w 724"/>
                <a:gd name="T23" fmla="*/ 97 h 117"/>
                <a:gd name="T24" fmla="*/ 714 w 724"/>
                <a:gd name="T25" fmla="*/ 103 h 117"/>
                <a:gd name="T26" fmla="*/ 714 w 724"/>
                <a:gd name="T27" fmla="*/ 106 h 117"/>
                <a:gd name="T28" fmla="*/ 715 w 724"/>
                <a:gd name="T29" fmla="*/ 110 h 117"/>
                <a:gd name="T30" fmla="*/ 715 w 724"/>
                <a:gd name="T31" fmla="*/ 113 h 117"/>
                <a:gd name="T32" fmla="*/ 717 w 724"/>
                <a:gd name="T33" fmla="*/ 117 h 117"/>
                <a:gd name="T34" fmla="*/ 662 w 724"/>
                <a:gd name="T35" fmla="*/ 97 h 117"/>
                <a:gd name="T36" fmla="*/ 588 w 724"/>
                <a:gd name="T37" fmla="*/ 92 h 117"/>
                <a:gd name="T38" fmla="*/ 534 w 724"/>
                <a:gd name="T39" fmla="*/ 94 h 117"/>
                <a:gd name="T40" fmla="*/ 448 w 724"/>
                <a:gd name="T41" fmla="*/ 94 h 117"/>
                <a:gd name="T42" fmla="*/ 391 w 724"/>
                <a:gd name="T43" fmla="*/ 82 h 117"/>
                <a:gd name="T44" fmla="*/ 323 w 724"/>
                <a:gd name="T45" fmla="*/ 65 h 117"/>
                <a:gd name="T46" fmla="*/ 278 w 724"/>
                <a:gd name="T47" fmla="*/ 75 h 117"/>
                <a:gd name="T48" fmla="*/ 175 w 724"/>
                <a:gd name="T49" fmla="*/ 78 h 117"/>
                <a:gd name="T50" fmla="*/ 98 w 724"/>
                <a:gd name="T51" fmla="*/ 82 h 117"/>
                <a:gd name="T52" fmla="*/ 41 w 724"/>
                <a:gd name="T53" fmla="*/ 117 h 117"/>
                <a:gd name="T54" fmla="*/ 34 w 724"/>
                <a:gd name="T55" fmla="*/ 113 h 117"/>
                <a:gd name="T56" fmla="*/ 25 w 724"/>
                <a:gd name="T57" fmla="*/ 108 h 117"/>
                <a:gd name="T58" fmla="*/ 14 w 724"/>
                <a:gd name="T59" fmla="*/ 104 h 117"/>
                <a:gd name="T60" fmla="*/ 0 w 724"/>
                <a:gd name="T61" fmla="*/ 100 h 117"/>
                <a:gd name="T62" fmla="*/ 4 w 724"/>
                <a:gd name="T63" fmla="*/ 86 h 117"/>
                <a:gd name="T64" fmla="*/ 9 w 724"/>
                <a:gd name="T65" fmla="*/ 75 h 117"/>
                <a:gd name="T66" fmla="*/ 10 w 724"/>
                <a:gd name="T67" fmla="*/ 67 h 117"/>
                <a:gd name="T68" fmla="*/ 11 w 724"/>
                <a:gd name="T69" fmla="*/ 62 h 117"/>
                <a:gd name="T70" fmla="*/ 21 w 724"/>
                <a:gd name="T71" fmla="*/ 62 h 117"/>
                <a:gd name="T72" fmla="*/ 31 w 724"/>
                <a:gd name="T73" fmla="*/ 64 h 117"/>
                <a:gd name="T74" fmla="*/ 42 w 724"/>
                <a:gd name="T75" fmla="*/ 64 h 117"/>
                <a:gd name="T76" fmla="*/ 52 w 724"/>
                <a:gd name="T77" fmla="*/ 64 h 117"/>
                <a:gd name="T78" fmla="*/ 62 w 724"/>
                <a:gd name="T79" fmla="*/ 64 h 117"/>
                <a:gd name="T80" fmla="*/ 71 w 724"/>
                <a:gd name="T81" fmla="*/ 64 h 117"/>
                <a:gd name="T82" fmla="*/ 80 w 724"/>
                <a:gd name="T83" fmla="*/ 64 h 117"/>
                <a:gd name="T84" fmla="*/ 88 w 724"/>
                <a:gd name="T85" fmla="*/ 62 h 117"/>
                <a:gd name="T86" fmla="*/ 103 w 724"/>
                <a:gd name="T87" fmla="*/ 58 h 117"/>
                <a:gd name="T88" fmla="*/ 119 w 724"/>
                <a:gd name="T89" fmla="*/ 54 h 117"/>
                <a:gd name="T90" fmla="*/ 137 w 724"/>
                <a:gd name="T91" fmla="*/ 48 h 117"/>
                <a:gd name="T92" fmla="*/ 152 w 724"/>
                <a:gd name="T93" fmla="*/ 41 h 117"/>
                <a:gd name="T94" fmla="*/ 168 w 724"/>
                <a:gd name="T95" fmla="*/ 36 h 117"/>
                <a:gd name="T96" fmla="*/ 179 w 724"/>
                <a:gd name="T97" fmla="*/ 30 h 117"/>
                <a:gd name="T98" fmla="*/ 187 w 724"/>
                <a:gd name="T99" fmla="*/ 27 h 117"/>
                <a:gd name="T100" fmla="*/ 190 w 724"/>
                <a:gd name="T101" fmla="*/ 26 h 117"/>
                <a:gd name="T102" fmla="*/ 323 w 724"/>
                <a:gd name="T103" fmla="*/ 43 h 117"/>
                <a:gd name="T104" fmla="*/ 467 w 724"/>
                <a:gd name="T105" fmla="*/ 0 h 117"/>
                <a:gd name="T106" fmla="*/ 503 w 724"/>
                <a:gd name="T107" fmla="*/ 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4" h="117">
                  <a:moveTo>
                    <a:pt x="503" y="1"/>
                  </a:moveTo>
                  <a:lnTo>
                    <a:pt x="578" y="44"/>
                  </a:lnTo>
                  <a:lnTo>
                    <a:pt x="630" y="55"/>
                  </a:lnTo>
                  <a:lnTo>
                    <a:pt x="698" y="55"/>
                  </a:lnTo>
                  <a:lnTo>
                    <a:pt x="724" y="65"/>
                  </a:lnTo>
                  <a:lnTo>
                    <a:pt x="722" y="69"/>
                  </a:lnTo>
                  <a:lnTo>
                    <a:pt x="722" y="74"/>
                  </a:lnTo>
                  <a:lnTo>
                    <a:pt x="722" y="78"/>
                  </a:lnTo>
                  <a:lnTo>
                    <a:pt x="721" y="80"/>
                  </a:lnTo>
                  <a:lnTo>
                    <a:pt x="718" y="86"/>
                  </a:lnTo>
                  <a:lnTo>
                    <a:pt x="715" y="92"/>
                  </a:lnTo>
                  <a:lnTo>
                    <a:pt x="714" y="97"/>
                  </a:lnTo>
                  <a:lnTo>
                    <a:pt x="714" y="103"/>
                  </a:lnTo>
                  <a:lnTo>
                    <a:pt x="714" y="106"/>
                  </a:lnTo>
                  <a:lnTo>
                    <a:pt x="715" y="110"/>
                  </a:lnTo>
                  <a:lnTo>
                    <a:pt x="715" y="113"/>
                  </a:lnTo>
                  <a:lnTo>
                    <a:pt x="717" y="117"/>
                  </a:lnTo>
                  <a:lnTo>
                    <a:pt x="662" y="97"/>
                  </a:lnTo>
                  <a:lnTo>
                    <a:pt x="588" y="92"/>
                  </a:lnTo>
                  <a:lnTo>
                    <a:pt x="534" y="94"/>
                  </a:lnTo>
                  <a:lnTo>
                    <a:pt x="448" y="94"/>
                  </a:lnTo>
                  <a:lnTo>
                    <a:pt x="391" y="82"/>
                  </a:lnTo>
                  <a:lnTo>
                    <a:pt x="323" y="65"/>
                  </a:lnTo>
                  <a:lnTo>
                    <a:pt x="278" y="75"/>
                  </a:lnTo>
                  <a:lnTo>
                    <a:pt x="175" y="78"/>
                  </a:lnTo>
                  <a:lnTo>
                    <a:pt x="98" y="82"/>
                  </a:lnTo>
                  <a:lnTo>
                    <a:pt x="41" y="117"/>
                  </a:lnTo>
                  <a:lnTo>
                    <a:pt x="34" y="113"/>
                  </a:lnTo>
                  <a:lnTo>
                    <a:pt x="25" y="108"/>
                  </a:lnTo>
                  <a:lnTo>
                    <a:pt x="14" y="104"/>
                  </a:lnTo>
                  <a:lnTo>
                    <a:pt x="0" y="100"/>
                  </a:lnTo>
                  <a:lnTo>
                    <a:pt x="4" y="86"/>
                  </a:lnTo>
                  <a:lnTo>
                    <a:pt x="9" y="75"/>
                  </a:lnTo>
                  <a:lnTo>
                    <a:pt x="10" y="67"/>
                  </a:lnTo>
                  <a:lnTo>
                    <a:pt x="11" y="62"/>
                  </a:lnTo>
                  <a:lnTo>
                    <a:pt x="21" y="62"/>
                  </a:lnTo>
                  <a:lnTo>
                    <a:pt x="31" y="64"/>
                  </a:lnTo>
                  <a:lnTo>
                    <a:pt x="42" y="64"/>
                  </a:lnTo>
                  <a:lnTo>
                    <a:pt x="52" y="64"/>
                  </a:lnTo>
                  <a:lnTo>
                    <a:pt x="62" y="64"/>
                  </a:lnTo>
                  <a:lnTo>
                    <a:pt x="71" y="64"/>
                  </a:lnTo>
                  <a:lnTo>
                    <a:pt x="80" y="64"/>
                  </a:lnTo>
                  <a:lnTo>
                    <a:pt x="88" y="62"/>
                  </a:lnTo>
                  <a:lnTo>
                    <a:pt x="103" y="58"/>
                  </a:lnTo>
                  <a:lnTo>
                    <a:pt x="119" y="54"/>
                  </a:lnTo>
                  <a:lnTo>
                    <a:pt x="137" y="48"/>
                  </a:lnTo>
                  <a:lnTo>
                    <a:pt x="152" y="41"/>
                  </a:lnTo>
                  <a:lnTo>
                    <a:pt x="168" y="36"/>
                  </a:lnTo>
                  <a:lnTo>
                    <a:pt x="179" y="30"/>
                  </a:lnTo>
                  <a:lnTo>
                    <a:pt x="187" y="27"/>
                  </a:lnTo>
                  <a:lnTo>
                    <a:pt x="190" y="26"/>
                  </a:lnTo>
                  <a:lnTo>
                    <a:pt x="323" y="43"/>
                  </a:lnTo>
                  <a:lnTo>
                    <a:pt x="467" y="0"/>
                  </a:lnTo>
                  <a:lnTo>
                    <a:pt x="503" y="1"/>
                  </a:lnTo>
                  <a:close/>
                </a:path>
              </a:pathLst>
            </a:custGeom>
            <a:solidFill>
              <a:srgbClr val="AFA8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8" name="Freeform 538"/>
            <p:cNvSpPr>
              <a:spLocks/>
            </p:cNvSpPr>
            <p:nvPr/>
          </p:nvSpPr>
          <p:spPr bwMode="auto">
            <a:xfrm>
              <a:off x="4472" y="1939"/>
              <a:ext cx="314" cy="247"/>
            </a:xfrm>
            <a:custGeom>
              <a:avLst/>
              <a:gdLst>
                <a:gd name="T0" fmla="*/ 604 w 627"/>
                <a:gd name="T1" fmla="*/ 440 h 495"/>
                <a:gd name="T2" fmla="*/ 553 w 627"/>
                <a:gd name="T3" fmla="*/ 453 h 495"/>
                <a:gd name="T4" fmla="*/ 483 w 627"/>
                <a:gd name="T5" fmla="*/ 460 h 495"/>
                <a:gd name="T6" fmla="*/ 385 w 627"/>
                <a:gd name="T7" fmla="*/ 457 h 495"/>
                <a:gd name="T8" fmla="*/ 318 w 627"/>
                <a:gd name="T9" fmla="*/ 450 h 495"/>
                <a:gd name="T10" fmla="*/ 287 w 627"/>
                <a:gd name="T11" fmla="*/ 460 h 495"/>
                <a:gd name="T12" fmla="*/ 251 w 627"/>
                <a:gd name="T13" fmla="*/ 478 h 495"/>
                <a:gd name="T14" fmla="*/ 222 w 627"/>
                <a:gd name="T15" fmla="*/ 492 h 495"/>
                <a:gd name="T16" fmla="*/ 153 w 627"/>
                <a:gd name="T17" fmla="*/ 489 h 495"/>
                <a:gd name="T18" fmla="*/ 160 w 627"/>
                <a:gd name="T19" fmla="*/ 472 h 495"/>
                <a:gd name="T20" fmla="*/ 211 w 627"/>
                <a:gd name="T21" fmla="*/ 446 h 495"/>
                <a:gd name="T22" fmla="*/ 264 w 627"/>
                <a:gd name="T23" fmla="*/ 416 h 495"/>
                <a:gd name="T24" fmla="*/ 322 w 627"/>
                <a:gd name="T25" fmla="*/ 384 h 495"/>
                <a:gd name="T26" fmla="*/ 399 w 627"/>
                <a:gd name="T27" fmla="*/ 341 h 495"/>
                <a:gd name="T28" fmla="*/ 447 w 627"/>
                <a:gd name="T29" fmla="*/ 316 h 495"/>
                <a:gd name="T30" fmla="*/ 437 w 627"/>
                <a:gd name="T31" fmla="*/ 317 h 495"/>
                <a:gd name="T32" fmla="*/ 384 w 627"/>
                <a:gd name="T33" fmla="*/ 334 h 495"/>
                <a:gd name="T34" fmla="*/ 322 w 627"/>
                <a:gd name="T35" fmla="*/ 347 h 495"/>
                <a:gd name="T36" fmla="*/ 272 w 627"/>
                <a:gd name="T37" fmla="*/ 366 h 495"/>
                <a:gd name="T38" fmla="*/ 213 w 627"/>
                <a:gd name="T39" fmla="*/ 400 h 495"/>
                <a:gd name="T40" fmla="*/ 191 w 627"/>
                <a:gd name="T41" fmla="*/ 393 h 495"/>
                <a:gd name="T42" fmla="*/ 206 w 627"/>
                <a:gd name="T43" fmla="*/ 320 h 495"/>
                <a:gd name="T44" fmla="*/ 178 w 627"/>
                <a:gd name="T45" fmla="*/ 271 h 495"/>
                <a:gd name="T46" fmla="*/ 121 w 627"/>
                <a:gd name="T47" fmla="*/ 231 h 495"/>
                <a:gd name="T48" fmla="*/ 67 w 627"/>
                <a:gd name="T49" fmla="*/ 201 h 495"/>
                <a:gd name="T50" fmla="*/ 42 w 627"/>
                <a:gd name="T51" fmla="*/ 192 h 495"/>
                <a:gd name="T52" fmla="*/ 22 w 627"/>
                <a:gd name="T53" fmla="*/ 193 h 495"/>
                <a:gd name="T54" fmla="*/ 7 w 627"/>
                <a:gd name="T55" fmla="*/ 160 h 495"/>
                <a:gd name="T56" fmla="*/ 0 w 627"/>
                <a:gd name="T57" fmla="*/ 122 h 495"/>
                <a:gd name="T58" fmla="*/ 4 w 627"/>
                <a:gd name="T59" fmla="*/ 95 h 495"/>
                <a:gd name="T60" fmla="*/ 30 w 627"/>
                <a:gd name="T61" fmla="*/ 102 h 495"/>
                <a:gd name="T62" fmla="*/ 74 w 627"/>
                <a:gd name="T63" fmla="*/ 108 h 495"/>
                <a:gd name="T64" fmla="*/ 145 w 627"/>
                <a:gd name="T65" fmla="*/ 108 h 495"/>
                <a:gd name="T66" fmla="*/ 194 w 627"/>
                <a:gd name="T67" fmla="*/ 98 h 495"/>
                <a:gd name="T68" fmla="*/ 202 w 627"/>
                <a:gd name="T69" fmla="*/ 88 h 495"/>
                <a:gd name="T70" fmla="*/ 199 w 627"/>
                <a:gd name="T71" fmla="*/ 79 h 495"/>
                <a:gd name="T72" fmla="*/ 197 w 627"/>
                <a:gd name="T73" fmla="*/ 19 h 495"/>
                <a:gd name="T74" fmla="*/ 197 w 627"/>
                <a:gd name="T75" fmla="*/ 0 h 495"/>
                <a:gd name="T76" fmla="*/ 233 w 627"/>
                <a:gd name="T77" fmla="*/ 12 h 495"/>
                <a:gd name="T78" fmla="*/ 271 w 627"/>
                <a:gd name="T79" fmla="*/ 24 h 495"/>
                <a:gd name="T80" fmla="*/ 305 w 627"/>
                <a:gd name="T81" fmla="*/ 37 h 495"/>
                <a:gd name="T82" fmla="*/ 328 w 627"/>
                <a:gd name="T83" fmla="*/ 67 h 495"/>
                <a:gd name="T84" fmla="*/ 379 w 627"/>
                <a:gd name="T85" fmla="*/ 116 h 495"/>
                <a:gd name="T86" fmla="*/ 342 w 627"/>
                <a:gd name="T87" fmla="*/ 136 h 495"/>
                <a:gd name="T88" fmla="*/ 325 w 627"/>
                <a:gd name="T89" fmla="*/ 155 h 495"/>
                <a:gd name="T90" fmla="*/ 357 w 627"/>
                <a:gd name="T91" fmla="*/ 148 h 495"/>
                <a:gd name="T92" fmla="*/ 395 w 627"/>
                <a:gd name="T93" fmla="*/ 150 h 495"/>
                <a:gd name="T94" fmla="*/ 469 w 627"/>
                <a:gd name="T95" fmla="*/ 155 h 495"/>
                <a:gd name="T96" fmla="*/ 518 w 627"/>
                <a:gd name="T97" fmla="*/ 161 h 495"/>
                <a:gd name="T98" fmla="*/ 551 w 627"/>
                <a:gd name="T99" fmla="*/ 183 h 495"/>
                <a:gd name="T100" fmla="*/ 569 w 627"/>
                <a:gd name="T101" fmla="*/ 206 h 495"/>
                <a:gd name="T102" fmla="*/ 589 w 627"/>
                <a:gd name="T103" fmla="*/ 215 h 495"/>
                <a:gd name="T104" fmla="*/ 581 w 627"/>
                <a:gd name="T105" fmla="*/ 281 h 495"/>
                <a:gd name="T106" fmla="*/ 589 w 627"/>
                <a:gd name="T107" fmla="*/ 341 h 495"/>
                <a:gd name="T108" fmla="*/ 613 w 627"/>
                <a:gd name="T109" fmla="*/ 402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27" h="495">
                  <a:moveTo>
                    <a:pt x="627" y="432"/>
                  </a:moveTo>
                  <a:lnTo>
                    <a:pt x="617" y="436"/>
                  </a:lnTo>
                  <a:lnTo>
                    <a:pt x="604" y="440"/>
                  </a:lnTo>
                  <a:lnTo>
                    <a:pt x="589" y="444"/>
                  </a:lnTo>
                  <a:lnTo>
                    <a:pt x="572" y="449"/>
                  </a:lnTo>
                  <a:lnTo>
                    <a:pt x="553" y="453"/>
                  </a:lnTo>
                  <a:lnTo>
                    <a:pt x="532" y="456"/>
                  </a:lnTo>
                  <a:lnTo>
                    <a:pt x="508" y="458"/>
                  </a:lnTo>
                  <a:lnTo>
                    <a:pt x="483" y="460"/>
                  </a:lnTo>
                  <a:lnTo>
                    <a:pt x="448" y="460"/>
                  </a:lnTo>
                  <a:lnTo>
                    <a:pt x="416" y="458"/>
                  </a:lnTo>
                  <a:lnTo>
                    <a:pt x="385" y="457"/>
                  </a:lnTo>
                  <a:lnTo>
                    <a:pt x="360" y="454"/>
                  </a:lnTo>
                  <a:lnTo>
                    <a:pt x="336" y="451"/>
                  </a:lnTo>
                  <a:lnTo>
                    <a:pt x="318" y="450"/>
                  </a:lnTo>
                  <a:lnTo>
                    <a:pt x="304" y="451"/>
                  </a:lnTo>
                  <a:lnTo>
                    <a:pt x="296" y="454"/>
                  </a:lnTo>
                  <a:lnTo>
                    <a:pt x="287" y="460"/>
                  </a:lnTo>
                  <a:lnTo>
                    <a:pt x="276" y="465"/>
                  </a:lnTo>
                  <a:lnTo>
                    <a:pt x="264" y="472"/>
                  </a:lnTo>
                  <a:lnTo>
                    <a:pt x="251" y="478"/>
                  </a:lnTo>
                  <a:lnTo>
                    <a:pt x="238" y="485"/>
                  </a:lnTo>
                  <a:lnTo>
                    <a:pt x="229" y="489"/>
                  </a:lnTo>
                  <a:lnTo>
                    <a:pt x="222" y="492"/>
                  </a:lnTo>
                  <a:lnTo>
                    <a:pt x="219" y="493"/>
                  </a:lnTo>
                  <a:lnTo>
                    <a:pt x="150" y="495"/>
                  </a:lnTo>
                  <a:lnTo>
                    <a:pt x="153" y="489"/>
                  </a:lnTo>
                  <a:lnTo>
                    <a:pt x="156" y="483"/>
                  </a:lnTo>
                  <a:lnTo>
                    <a:pt x="157" y="478"/>
                  </a:lnTo>
                  <a:lnTo>
                    <a:pt x="160" y="472"/>
                  </a:lnTo>
                  <a:lnTo>
                    <a:pt x="176" y="464"/>
                  </a:lnTo>
                  <a:lnTo>
                    <a:pt x="192" y="456"/>
                  </a:lnTo>
                  <a:lnTo>
                    <a:pt x="211" y="446"/>
                  </a:lnTo>
                  <a:lnTo>
                    <a:pt x="229" y="436"/>
                  </a:lnTo>
                  <a:lnTo>
                    <a:pt x="245" y="426"/>
                  </a:lnTo>
                  <a:lnTo>
                    <a:pt x="264" y="416"/>
                  </a:lnTo>
                  <a:lnTo>
                    <a:pt x="280" y="408"/>
                  </a:lnTo>
                  <a:lnTo>
                    <a:pt x="296" y="398"/>
                  </a:lnTo>
                  <a:lnTo>
                    <a:pt x="322" y="384"/>
                  </a:lnTo>
                  <a:lnTo>
                    <a:pt x="349" y="369"/>
                  </a:lnTo>
                  <a:lnTo>
                    <a:pt x="375" y="355"/>
                  </a:lnTo>
                  <a:lnTo>
                    <a:pt x="399" y="341"/>
                  </a:lnTo>
                  <a:lnTo>
                    <a:pt x="420" y="330"/>
                  </a:lnTo>
                  <a:lnTo>
                    <a:pt x="437" y="321"/>
                  </a:lnTo>
                  <a:lnTo>
                    <a:pt x="447" y="316"/>
                  </a:lnTo>
                  <a:lnTo>
                    <a:pt x="451" y="313"/>
                  </a:lnTo>
                  <a:lnTo>
                    <a:pt x="447" y="315"/>
                  </a:lnTo>
                  <a:lnTo>
                    <a:pt x="437" y="317"/>
                  </a:lnTo>
                  <a:lnTo>
                    <a:pt x="423" y="323"/>
                  </a:lnTo>
                  <a:lnTo>
                    <a:pt x="405" y="327"/>
                  </a:lnTo>
                  <a:lnTo>
                    <a:pt x="384" y="334"/>
                  </a:lnTo>
                  <a:lnTo>
                    <a:pt x="363" y="340"/>
                  </a:lnTo>
                  <a:lnTo>
                    <a:pt x="342" y="344"/>
                  </a:lnTo>
                  <a:lnTo>
                    <a:pt x="322" y="347"/>
                  </a:lnTo>
                  <a:lnTo>
                    <a:pt x="308" y="351"/>
                  </a:lnTo>
                  <a:lnTo>
                    <a:pt x="290" y="356"/>
                  </a:lnTo>
                  <a:lnTo>
                    <a:pt x="272" y="366"/>
                  </a:lnTo>
                  <a:lnTo>
                    <a:pt x="252" y="376"/>
                  </a:lnTo>
                  <a:lnTo>
                    <a:pt x="233" y="389"/>
                  </a:lnTo>
                  <a:lnTo>
                    <a:pt x="213" y="400"/>
                  </a:lnTo>
                  <a:lnTo>
                    <a:pt x="195" y="411"/>
                  </a:lnTo>
                  <a:lnTo>
                    <a:pt x="180" y="422"/>
                  </a:lnTo>
                  <a:lnTo>
                    <a:pt x="191" y="393"/>
                  </a:lnTo>
                  <a:lnTo>
                    <a:pt x="199" y="365"/>
                  </a:lnTo>
                  <a:lnTo>
                    <a:pt x="205" y="340"/>
                  </a:lnTo>
                  <a:lnTo>
                    <a:pt x="206" y="320"/>
                  </a:lnTo>
                  <a:lnTo>
                    <a:pt x="202" y="302"/>
                  </a:lnTo>
                  <a:lnTo>
                    <a:pt x="192" y="287"/>
                  </a:lnTo>
                  <a:lnTo>
                    <a:pt x="178" y="271"/>
                  </a:lnTo>
                  <a:lnTo>
                    <a:pt x="162" y="257"/>
                  </a:lnTo>
                  <a:lnTo>
                    <a:pt x="142" y="245"/>
                  </a:lnTo>
                  <a:lnTo>
                    <a:pt x="121" y="231"/>
                  </a:lnTo>
                  <a:lnTo>
                    <a:pt x="99" y="220"/>
                  </a:lnTo>
                  <a:lnTo>
                    <a:pt x="78" y="207"/>
                  </a:lnTo>
                  <a:lnTo>
                    <a:pt x="67" y="201"/>
                  </a:lnTo>
                  <a:lnTo>
                    <a:pt x="58" y="197"/>
                  </a:lnTo>
                  <a:lnTo>
                    <a:pt x="50" y="193"/>
                  </a:lnTo>
                  <a:lnTo>
                    <a:pt x="42" y="192"/>
                  </a:lnTo>
                  <a:lnTo>
                    <a:pt x="35" y="192"/>
                  </a:lnTo>
                  <a:lnTo>
                    <a:pt x="29" y="192"/>
                  </a:lnTo>
                  <a:lnTo>
                    <a:pt x="22" y="193"/>
                  </a:lnTo>
                  <a:lnTo>
                    <a:pt x="16" y="196"/>
                  </a:lnTo>
                  <a:lnTo>
                    <a:pt x="12" y="179"/>
                  </a:lnTo>
                  <a:lnTo>
                    <a:pt x="7" y="160"/>
                  </a:lnTo>
                  <a:lnTo>
                    <a:pt x="1" y="141"/>
                  </a:lnTo>
                  <a:lnTo>
                    <a:pt x="0" y="129"/>
                  </a:lnTo>
                  <a:lnTo>
                    <a:pt x="0" y="122"/>
                  </a:lnTo>
                  <a:lnTo>
                    <a:pt x="1" y="113"/>
                  </a:lnTo>
                  <a:lnTo>
                    <a:pt x="2" y="105"/>
                  </a:lnTo>
                  <a:lnTo>
                    <a:pt x="4" y="95"/>
                  </a:lnTo>
                  <a:lnTo>
                    <a:pt x="11" y="98"/>
                  </a:lnTo>
                  <a:lnTo>
                    <a:pt x="19" y="101"/>
                  </a:lnTo>
                  <a:lnTo>
                    <a:pt x="30" y="102"/>
                  </a:lnTo>
                  <a:lnTo>
                    <a:pt x="43" y="105"/>
                  </a:lnTo>
                  <a:lnTo>
                    <a:pt x="57" y="106"/>
                  </a:lnTo>
                  <a:lnTo>
                    <a:pt x="74" y="108"/>
                  </a:lnTo>
                  <a:lnTo>
                    <a:pt x="92" y="109"/>
                  </a:lnTo>
                  <a:lnTo>
                    <a:pt x="114" y="109"/>
                  </a:lnTo>
                  <a:lnTo>
                    <a:pt x="145" y="108"/>
                  </a:lnTo>
                  <a:lnTo>
                    <a:pt x="169" y="105"/>
                  </a:lnTo>
                  <a:lnTo>
                    <a:pt x="184" y="102"/>
                  </a:lnTo>
                  <a:lnTo>
                    <a:pt x="194" y="98"/>
                  </a:lnTo>
                  <a:lnTo>
                    <a:pt x="199" y="94"/>
                  </a:lnTo>
                  <a:lnTo>
                    <a:pt x="202" y="90"/>
                  </a:lnTo>
                  <a:lnTo>
                    <a:pt x="202" y="88"/>
                  </a:lnTo>
                  <a:lnTo>
                    <a:pt x="202" y="87"/>
                  </a:lnTo>
                  <a:lnTo>
                    <a:pt x="201" y="86"/>
                  </a:lnTo>
                  <a:lnTo>
                    <a:pt x="199" y="79"/>
                  </a:lnTo>
                  <a:lnTo>
                    <a:pt x="198" y="59"/>
                  </a:lnTo>
                  <a:lnTo>
                    <a:pt x="197" y="24"/>
                  </a:lnTo>
                  <a:lnTo>
                    <a:pt x="197" y="19"/>
                  </a:lnTo>
                  <a:lnTo>
                    <a:pt x="197" y="12"/>
                  </a:lnTo>
                  <a:lnTo>
                    <a:pt x="197" y="6"/>
                  </a:lnTo>
                  <a:lnTo>
                    <a:pt x="197" y="0"/>
                  </a:lnTo>
                  <a:lnTo>
                    <a:pt x="208" y="3"/>
                  </a:lnTo>
                  <a:lnTo>
                    <a:pt x="219" y="7"/>
                  </a:lnTo>
                  <a:lnTo>
                    <a:pt x="233" y="12"/>
                  </a:lnTo>
                  <a:lnTo>
                    <a:pt x="245" y="16"/>
                  </a:lnTo>
                  <a:lnTo>
                    <a:pt x="259" y="20"/>
                  </a:lnTo>
                  <a:lnTo>
                    <a:pt x="271" y="24"/>
                  </a:lnTo>
                  <a:lnTo>
                    <a:pt x="280" y="27"/>
                  </a:lnTo>
                  <a:lnTo>
                    <a:pt x="289" y="28"/>
                  </a:lnTo>
                  <a:lnTo>
                    <a:pt x="305" y="37"/>
                  </a:lnTo>
                  <a:lnTo>
                    <a:pt x="317" y="49"/>
                  </a:lnTo>
                  <a:lnTo>
                    <a:pt x="325" y="62"/>
                  </a:lnTo>
                  <a:lnTo>
                    <a:pt x="328" y="67"/>
                  </a:lnTo>
                  <a:lnTo>
                    <a:pt x="243" y="146"/>
                  </a:lnTo>
                  <a:lnTo>
                    <a:pt x="360" y="106"/>
                  </a:lnTo>
                  <a:lnTo>
                    <a:pt x="379" y="116"/>
                  </a:lnTo>
                  <a:lnTo>
                    <a:pt x="364" y="122"/>
                  </a:lnTo>
                  <a:lnTo>
                    <a:pt x="352" y="129"/>
                  </a:lnTo>
                  <a:lnTo>
                    <a:pt x="342" y="136"/>
                  </a:lnTo>
                  <a:lnTo>
                    <a:pt x="335" y="143"/>
                  </a:lnTo>
                  <a:lnTo>
                    <a:pt x="329" y="150"/>
                  </a:lnTo>
                  <a:lnTo>
                    <a:pt x="325" y="155"/>
                  </a:lnTo>
                  <a:lnTo>
                    <a:pt x="322" y="160"/>
                  </a:lnTo>
                  <a:lnTo>
                    <a:pt x="322" y="161"/>
                  </a:lnTo>
                  <a:lnTo>
                    <a:pt x="357" y="148"/>
                  </a:lnTo>
                  <a:lnTo>
                    <a:pt x="363" y="148"/>
                  </a:lnTo>
                  <a:lnTo>
                    <a:pt x="375" y="150"/>
                  </a:lnTo>
                  <a:lnTo>
                    <a:pt x="395" y="150"/>
                  </a:lnTo>
                  <a:lnTo>
                    <a:pt x="419" y="151"/>
                  </a:lnTo>
                  <a:lnTo>
                    <a:pt x="444" y="153"/>
                  </a:lnTo>
                  <a:lnTo>
                    <a:pt x="469" y="155"/>
                  </a:lnTo>
                  <a:lnTo>
                    <a:pt x="490" y="157"/>
                  </a:lnTo>
                  <a:lnTo>
                    <a:pt x="505" y="158"/>
                  </a:lnTo>
                  <a:lnTo>
                    <a:pt x="518" y="161"/>
                  </a:lnTo>
                  <a:lnTo>
                    <a:pt x="529" y="167"/>
                  </a:lnTo>
                  <a:lnTo>
                    <a:pt x="540" y="175"/>
                  </a:lnTo>
                  <a:lnTo>
                    <a:pt x="551" y="183"/>
                  </a:lnTo>
                  <a:lnTo>
                    <a:pt x="558" y="192"/>
                  </a:lnTo>
                  <a:lnTo>
                    <a:pt x="565" y="200"/>
                  </a:lnTo>
                  <a:lnTo>
                    <a:pt x="569" y="206"/>
                  </a:lnTo>
                  <a:lnTo>
                    <a:pt x="571" y="207"/>
                  </a:lnTo>
                  <a:lnTo>
                    <a:pt x="590" y="213"/>
                  </a:lnTo>
                  <a:lnTo>
                    <a:pt x="589" y="215"/>
                  </a:lnTo>
                  <a:lnTo>
                    <a:pt x="588" y="225"/>
                  </a:lnTo>
                  <a:lnTo>
                    <a:pt x="585" y="246"/>
                  </a:lnTo>
                  <a:lnTo>
                    <a:pt x="581" y="281"/>
                  </a:lnTo>
                  <a:lnTo>
                    <a:pt x="581" y="299"/>
                  </a:lnTo>
                  <a:lnTo>
                    <a:pt x="583" y="320"/>
                  </a:lnTo>
                  <a:lnTo>
                    <a:pt x="589" y="341"/>
                  </a:lnTo>
                  <a:lnTo>
                    <a:pt x="596" y="362"/>
                  </a:lnTo>
                  <a:lnTo>
                    <a:pt x="604" y="383"/>
                  </a:lnTo>
                  <a:lnTo>
                    <a:pt x="613" y="402"/>
                  </a:lnTo>
                  <a:lnTo>
                    <a:pt x="621" y="419"/>
                  </a:lnTo>
                  <a:lnTo>
                    <a:pt x="627" y="432"/>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59" name="Freeform 539"/>
            <p:cNvSpPr>
              <a:spLocks/>
            </p:cNvSpPr>
            <p:nvPr/>
          </p:nvSpPr>
          <p:spPr bwMode="auto">
            <a:xfrm>
              <a:off x="4374" y="2421"/>
              <a:ext cx="116" cy="100"/>
            </a:xfrm>
            <a:custGeom>
              <a:avLst/>
              <a:gdLst>
                <a:gd name="T0" fmla="*/ 125 w 233"/>
                <a:gd name="T1" fmla="*/ 52 h 200"/>
                <a:gd name="T2" fmla="*/ 0 w 233"/>
                <a:gd name="T3" fmla="*/ 200 h 200"/>
                <a:gd name="T4" fmla="*/ 58 w 233"/>
                <a:gd name="T5" fmla="*/ 183 h 200"/>
                <a:gd name="T6" fmla="*/ 148 w 233"/>
                <a:gd name="T7" fmla="*/ 77 h 200"/>
                <a:gd name="T8" fmla="*/ 184 w 233"/>
                <a:gd name="T9" fmla="*/ 77 h 200"/>
                <a:gd name="T10" fmla="*/ 158 w 233"/>
                <a:gd name="T11" fmla="*/ 138 h 200"/>
                <a:gd name="T12" fmla="*/ 197 w 233"/>
                <a:gd name="T13" fmla="*/ 138 h 200"/>
                <a:gd name="T14" fmla="*/ 233 w 233"/>
                <a:gd name="T15" fmla="*/ 13 h 200"/>
                <a:gd name="T16" fmla="*/ 216 w 233"/>
                <a:gd name="T17" fmla="*/ 0 h 200"/>
                <a:gd name="T18" fmla="*/ 125 w 233"/>
                <a:gd name="T19" fmla="*/ 5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200">
                  <a:moveTo>
                    <a:pt x="125" y="52"/>
                  </a:moveTo>
                  <a:lnTo>
                    <a:pt x="0" y="200"/>
                  </a:lnTo>
                  <a:lnTo>
                    <a:pt x="58" y="183"/>
                  </a:lnTo>
                  <a:lnTo>
                    <a:pt x="148" y="77"/>
                  </a:lnTo>
                  <a:lnTo>
                    <a:pt x="184" y="77"/>
                  </a:lnTo>
                  <a:lnTo>
                    <a:pt x="158" y="138"/>
                  </a:lnTo>
                  <a:lnTo>
                    <a:pt x="197" y="138"/>
                  </a:lnTo>
                  <a:lnTo>
                    <a:pt x="233" y="13"/>
                  </a:lnTo>
                  <a:lnTo>
                    <a:pt x="216" y="0"/>
                  </a:lnTo>
                  <a:lnTo>
                    <a:pt x="125"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0" name="Freeform 540"/>
            <p:cNvSpPr>
              <a:spLocks/>
            </p:cNvSpPr>
            <p:nvPr/>
          </p:nvSpPr>
          <p:spPr bwMode="auto">
            <a:xfrm>
              <a:off x="4504" y="2442"/>
              <a:ext cx="30" cy="47"/>
            </a:xfrm>
            <a:custGeom>
              <a:avLst/>
              <a:gdLst>
                <a:gd name="T0" fmla="*/ 32 w 59"/>
                <a:gd name="T1" fmla="*/ 0 h 94"/>
                <a:gd name="T2" fmla="*/ 0 w 59"/>
                <a:gd name="T3" fmla="*/ 94 h 94"/>
                <a:gd name="T4" fmla="*/ 59 w 59"/>
                <a:gd name="T5" fmla="*/ 10 h 94"/>
                <a:gd name="T6" fmla="*/ 32 w 59"/>
                <a:gd name="T7" fmla="*/ 0 h 94"/>
              </a:gdLst>
              <a:ahLst/>
              <a:cxnLst>
                <a:cxn ang="0">
                  <a:pos x="T0" y="T1"/>
                </a:cxn>
                <a:cxn ang="0">
                  <a:pos x="T2" y="T3"/>
                </a:cxn>
                <a:cxn ang="0">
                  <a:pos x="T4" y="T5"/>
                </a:cxn>
                <a:cxn ang="0">
                  <a:pos x="T6" y="T7"/>
                </a:cxn>
              </a:cxnLst>
              <a:rect l="0" t="0" r="r" b="b"/>
              <a:pathLst>
                <a:path w="59" h="94">
                  <a:moveTo>
                    <a:pt x="32" y="0"/>
                  </a:moveTo>
                  <a:lnTo>
                    <a:pt x="0" y="94"/>
                  </a:lnTo>
                  <a:lnTo>
                    <a:pt x="59" y="1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1" name="Freeform 541"/>
            <p:cNvSpPr>
              <a:spLocks/>
            </p:cNvSpPr>
            <p:nvPr/>
          </p:nvSpPr>
          <p:spPr bwMode="auto">
            <a:xfrm>
              <a:off x="4563" y="2464"/>
              <a:ext cx="29" cy="67"/>
            </a:xfrm>
            <a:custGeom>
              <a:avLst/>
              <a:gdLst>
                <a:gd name="T0" fmla="*/ 0 w 57"/>
                <a:gd name="T1" fmla="*/ 132 h 132"/>
                <a:gd name="T2" fmla="*/ 13 w 57"/>
                <a:gd name="T3" fmla="*/ 132 h 132"/>
                <a:gd name="T4" fmla="*/ 57 w 57"/>
                <a:gd name="T5" fmla="*/ 39 h 132"/>
                <a:gd name="T6" fmla="*/ 35 w 57"/>
                <a:gd name="T7" fmla="*/ 0 h 132"/>
                <a:gd name="T8" fmla="*/ 0 w 57"/>
                <a:gd name="T9" fmla="*/ 132 h 132"/>
              </a:gdLst>
              <a:ahLst/>
              <a:cxnLst>
                <a:cxn ang="0">
                  <a:pos x="T0" y="T1"/>
                </a:cxn>
                <a:cxn ang="0">
                  <a:pos x="T2" y="T3"/>
                </a:cxn>
                <a:cxn ang="0">
                  <a:pos x="T4" y="T5"/>
                </a:cxn>
                <a:cxn ang="0">
                  <a:pos x="T6" y="T7"/>
                </a:cxn>
                <a:cxn ang="0">
                  <a:pos x="T8" y="T9"/>
                </a:cxn>
              </a:cxnLst>
              <a:rect l="0" t="0" r="r" b="b"/>
              <a:pathLst>
                <a:path w="57" h="132">
                  <a:moveTo>
                    <a:pt x="0" y="132"/>
                  </a:moveTo>
                  <a:lnTo>
                    <a:pt x="13" y="132"/>
                  </a:lnTo>
                  <a:lnTo>
                    <a:pt x="57" y="39"/>
                  </a:lnTo>
                  <a:lnTo>
                    <a:pt x="35" y="0"/>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2" name="Freeform 542"/>
            <p:cNvSpPr>
              <a:spLocks/>
            </p:cNvSpPr>
            <p:nvPr/>
          </p:nvSpPr>
          <p:spPr bwMode="auto">
            <a:xfrm>
              <a:off x="4327" y="2594"/>
              <a:ext cx="10" cy="6"/>
            </a:xfrm>
            <a:custGeom>
              <a:avLst/>
              <a:gdLst>
                <a:gd name="T0" fmla="*/ 10 w 20"/>
                <a:gd name="T1" fmla="*/ 0 h 13"/>
                <a:gd name="T2" fmla="*/ 6 w 20"/>
                <a:gd name="T3" fmla="*/ 0 h 13"/>
                <a:gd name="T4" fmla="*/ 3 w 20"/>
                <a:gd name="T5" fmla="*/ 2 h 13"/>
                <a:gd name="T6" fmla="*/ 2 w 20"/>
                <a:gd name="T7" fmla="*/ 5 h 13"/>
                <a:gd name="T8" fmla="*/ 0 w 20"/>
                <a:gd name="T9" fmla="*/ 7 h 13"/>
                <a:gd name="T10" fmla="*/ 2 w 20"/>
                <a:gd name="T11" fmla="*/ 9 h 13"/>
                <a:gd name="T12" fmla="*/ 3 w 20"/>
                <a:gd name="T13" fmla="*/ 12 h 13"/>
                <a:gd name="T14" fmla="*/ 6 w 20"/>
                <a:gd name="T15" fmla="*/ 13 h 13"/>
                <a:gd name="T16" fmla="*/ 10 w 20"/>
                <a:gd name="T17" fmla="*/ 13 h 13"/>
                <a:gd name="T18" fmla="*/ 14 w 20"/>
                <a:gd name="T19" fmla="*/ 13 h 13"/>
                <a:gd name="T20" fmla="*/ 17 w 20"/>
                <a:gd name="T21" fmla="*/ 12 h 13"/>
                <a:gd name="T22" fmla="*/ 18 w 20"/>
                <a:gd name="T23" fmla="*/ 9 h 13"/>
                <a:gd name="T24" fmla="*/ 20 w 20"/>
                <a:gd name="T25" fmla="*/ 7 h 13"/>
                <a:gd name="T26" fmla="*/ 18 w 20"/>
                <a:gd name="T27" fmla="*/ 5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2" y="5"/>
                  </a:lnTo>
                  <a:lnTo>
                    <a:pt x="0" y="7"/>
                  </a:lnTo>
                  <a:lnTo>
                    <a:pt x="2" y="9"/>
                  </a:lnTo>
                  <a:lnTo>
                    <a:pt x="3" y="12"/>
                  </a:lnTo>
                  <a:lnTo>
                    <a:pt x="6" y="13"/>
                  </a:lnTo>
                  <a:lnTo>
                    <a:pt x="10" y="13"/>
                  </a:lnTo>
                  <a:lnTo>
                    <a:pt x="14" y="13"/>
                  </a:lnTo>
                  <a:lnTo>
                    <a:pt x="17" y="12"/>
                  </a:lnTo>
                  <a:lnTo>
                    <a:pt x="18" y="9"/>
                  </a:lnTo>
                  <a:lnTo>
                    <a:pt x="20"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3" name="Freeform 543"/>
            <p:cNvSpPr>
              <a:spLocks/>
            </p:cNvSpPr>
            <p:nvPr/>
          </p:nvSpPr>
          <p:spPr bwMode="auto">
            <a:xfrm>
              <a:off x="4422" y="2608"/>
              <a:ext cx="10" cy="6"/>
            </a:xfrm>
            <a:custGeom>
              <a:avLst/>
              <a:gdLst>
                <a:gd name="T0" fmla="*/ 10 w 20"/>
                <a:gd name="T1" fmla="*/ 0 h 13"/>
                <a:gd name="T2" fmla="*/ 6 w 20"/>
                <a:gd name="T3" fmla="*/ 0 h 13"/>
                <a:gd name="T4" fmla="*/ 3 w 20"/>
                <a:gd name="T5" fmla="*/ 2 h 13"/>
                <a:gd name="T6" fmla="*/ 1 w 20"/>
                <a:gd name="T7" fmla="*/ 4 h 13"/>
                <a:gd name="T8" fmla="*/ 0 w 20"/>
                <a:gd name="T9" fmla="*/ 6 h 13"/>
                <a:gd name="T10" fmla="*/ 1 w 20"/>
                <a:gd name="T11" fmla="*/ 9 h 13"/>
                <a:gd name="T12" fmla="*/ 3 w 20"/>
                <a:gd name="T13" fmla="*/ 11 h 13"/>
                <a:gd name="T14" fmla="*/ 6 w 20"/>
                <a:gd name="T15" fmla="*/ 13 h 13"/>
                <a:gd name="T16" fmla="*/ 10 w 20"/>
                <a:gd name="T17" fmla="*/ 13 h 13"/>
                <a:gd name="T18" fmla="*/ 14 w 20"/>
                <a:gd name="T19" fmla="*/ 13 h 13"/>
                <a:gd name="T20" fmla="*/ 17 w 20"/>
                <a:gd name="T21" fmla="*/ 11 h 13"/>
                <a:gd name="T22" fmla="*/ 18 w 20"/>
                <a:gd name="T23" fmla="*/ 9 h 13"/>
                <a:gd name="T24" fmla="*/ 20 w 20"/>
                <a:gd name="T25" fmla="*/ 6 h 13"/>
                <a:gd name="T26" fmla="*/ 18 w 20"/>
                <a:gd name="T27" fmla="*/ 4 h 13"/>
                <a:gd name="T28" fmla="*/ 17 w 20"/>
                <a:gd name="T29" fmla="*/ 2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2"/>
                  </a:lnTo>
                  <a:lnTo>
                    <a:pt x="1" y="4"/>
                  </a:lnTo>
                  <a:lnTo>
                    <a:pt x="0" y="6"/>
                  </a:lnTo>
                  <a:lnTo>
                    <a:pt x="1" y="9"/>
                  </a:lnTo>
                  <a:lnTo>
                    <a:pt x="3" y="11"/>
                  </a:lnTo>
                  <a:lnTo>
                    <a:pt x="6" y="13"/>
                  </a:lnTo>
                  <a:lnTo>
                    <a:pt x="10" y="13"/>
                  </a:lnTo>
                  <a:lnTo>
                    <a:pt x="14" y="13"/>
                  </a:lnTo>
                  <a:lnTo>
                    <a:pt x="17" y="11"/>
                  </a:lnTo>
                  <a:lnTo>
                    <a:pt x="18" y="9"/>
                  </a:lnTo>
                  <a:lnTo>
                    <a:pt x="20" y="6"/>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4" name="Freeform 544"/>
            <p:cNvSpPr>
              <a:spLocks/>
            </p:cNvSpPr>
            <p:nvPr/>
          </p:nvSpPr>
          <p:spPr bwMode="auto">
            <a:xfrm>
              <a:off x="4529" y="2592"/>
              <a:ext cx="10" cy="6"/>
            </a:xfrm>
            <a:custGeom>
              <a:avLst/>
              <a:gdLst>
                <a:gd name="T0" fmla="*/ 10 w 19"/>
                <a:gd name="T1" fmla="*/ 0 h 13"/>
                <a:gd name="T2" fmla="*/ 5 w 19"/>
                <a:gd name="T3" fmla="*/ 0 h 13"/>
                <a:gd name="T4" fmla="*/ 3 w 19"/>
                <a:gd name="T5" fmla="*/ 2 h 13"/>
                <a:gd name="T6" fmla="*/ 1 w 19"/>
                <a:gd name="T7" fmla="*/ 4 h 13"/>
                <a:gd name="T8" fmla="*/ 0 w 19"/>
                <a:gd name="T9" fmla="*/ 7 h 13"/>
                <a:gd name="T10" fmla="*/ 1 w 19"/>
                <a:gd name="T11" fmla="*/ 9 h 13"/>
                <a:gd name="T12" fmla="*/ 3 w 19"/>
                <a:gd name="T13" fmla="*/ 11 h 13"/>
                <a:gd name="T14" fmla="*/ 5 w 19"/>
                <a:gd name="T15" fmla="*/ 13 h 13"/>
                <a:gd name="T16" fmla="*/ 10 w 19"/>
                <a:gd name="T17" fmla="*/ 13 h 13"/>
                <a:gd name="T18" fmla="*/ 14 w 19"/>
                <a:gd name="T19" fmla="*/ 13 h 13"/>
                <a:gd name="T20" fmla="*/ 17 w 19"/>
                <a:gd name="T21" fmla="*/ 11 h 13"/>
                <a:gd name="T22" fmla="*/ 18 w 19"/>
                <a:gd name="T23" fmla="*/ 9 h 13"/>
                <a:gd name="T24" fmla="*/ 19 w 19"/>
                <a:gd name="T25" fmla="*/ 7 h 13"/>
                <a:gd name="T26" fmla="*/ 18 w 19"/>
                <a:gd name="T27" fmla="*/ 4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5" y="0"/>
                  </a:lnTo>
                  <a:lnTo>
                    <a:pt x="3" y="2"/>
                  </a:lnTo>
                  <a:lnTo>
                    <a:pt x="1" y="4"/>
                  </a:lnTo>
                  <a:lnTo>
                    <a:pt x="0" y="7"/>
                  </a:lnTo>
                  <a:lnTo>
                    <a:pt x="1" y="9"/>
                  </a:lnTo>
                  <a:lnTo>
                    <a:pt x="3" y="11"/>
                  </a:lnTo>
                  <a:lnTo>
                    <a:pt x="5" y="13"/>
                  </a:lnTo>
                  <a:lnTo>
                    <a:pt x="10" y="13"/>
                  </a:lnTo>
                  <a:lnTo>
                    <a:pt x="14" y="13"/>
                  </a:lnTo>
                  <a:lnTo>
                    <a:pt x="17" y="11"/>
                  </a:lnTo>
                  <a:lnTo>
                    <a:pt x="18" y="9"/>
                  </a:lnTo>
                  <a:lnTo>
                    <a:pt x="19" y="7"/>
                  </a:lnTo>
                  <a:lnTo>
                    <a:pt x="18" y="4"/>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5" name="Freeform 545"/>
            <p:cNvSpPr>
              <a:spLocks/>
            </p:cNvSpPr>
            <p:nvPr/>
          </p:nvSpPr>
          <p:spPr bwMode="auto">
            <a:xfrm>
              <a:off x="4688" y="2619"/>
              <a:ext cx="10" cy="7"/>
            </a:xfrm>
            <a:custGeom>
              <a:avLst/>
              <a:gdLst>
                <a:gd name="T0" fmla="*/ 10 w 20"/>
                <a:gd name="T1" fmla="*/ 0 h 12"/>
                <a:gd name="T2" fmla="*/ 6 w 20"/>
                <a:gd name="T3" fmla="*/ 0 h 12"/>
                <a:gd name="T4" fmla="*/ 3 w 20"/>
                <a:gd name="T5" fmla="*/ 1 h 12"/>
                <a:gd name="T6" fmla="*/ 2 w 20"/>
                <a:gd name="T7" fmla="*/ 4 h 12"/>
                <a:gd name="T8" fmla="*/ 0 w 20"/>
                <a:gd name="T9" fmla="*/ 7 h 12"/>
                <a:gd name="T10" fmla="*/ 2 w 20"/>
                <a:gd name="T11" fmla="*/ 8 h 12"/>
                <a:gd name="T12" fmla="*/ 3 w 20"/>
                <a:gd name="T13" fmla="*/ 11 h 12"/>
                <a:gd name="T14" fmla="*/ 6 w 20"/>
                <a:gd name="T15" fmla="*/ 12 h 12"/>
                <a:gd name="T16" fmla="*/ 10 w 20"/>
                <a:gd name="T17" fmla="*/ 12 h 12"/>
                <a:gd name="T18" fmla="*/ 14 w 20"/>
                <a:gd name="T19" fmla="*/ 12 h 12"/>
                <a:gd name="T20" fmla="*/ 17 w 20"/>
                <a:gd name="T21" fmla="*/ 11 h 12"/>
                <a:gd name="T22" fmla="*/ 18 w 20"/>
                <a:gd name="T23" fmla="*/ 8 h 12"/>
                <a:gd name="T24" fmla="*/ 20 w 20"/>
                <a:gd name="T25" fmla="*/ 7 h 12"/>
                <a:gd name="T26" fmla="*/ 18 w 20"/>
                <a:gd name="T27" fmla="*/ 4 h 12"/>
                <a:gd name="T28" fmla="*/ 17 w 20"/>
                <a:gd name="T29" fmla="*/ 1 h 12"/>
                <a:gd name="T30" fmla="*/ 14 w 20"/>
                <a:gd name="T31" fmla="*/ 0 h 12"/>
                <a:gd name="T32" fmla="*/ 10 w 20"/>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2">
                  <a:moveTo>
                    <a:pt x="10" y="0"/>
                  </a:moveTo>
                  <a:lnTo>
                    <a:pt x="6" y="0"/>
                  </a:lnTo>
                  <a:lnTo>
                    <a:pt x="3" y="1"/>
                  </a:lnTo>
                  <a:lnTo>
                    <a:pt x="2" y="4"/>
                  </a:lnTo>
                  <a:lnTo>
                    <a:pt x="0" y="7"/>
                  </a:lnTo>
                  <a:lnTo>
                    <a:pt x="2" y="8"/>
                  </a:lnTo>
                  <a:lnTo>
                    <a:pt x="3" y="11"/>
                  </a:lnTo>
                  <a:lnTo>
                    <a:pt x="6" y="12"/>
                  </a:lnTo>
                  <a:lnTo>
                    <a:pt x="10" y="12"/>
                  </a:lnTo>
                  <a:lnTo>
                    <a:pt x="14" y="12"/>
                  </a:lnTo>
                  <a:lnTo>
                    <a:pt x="17" y="11"/>
                  </a:lnTo>
                  <a:lnTo>
                    <a:pt x="18" y="8"/>
                  </a:lnTo>
                  <a:lnTo>
                    <a:pt x="20" y="7"/>
                  </a:lnTo>
                  <a:lnTo>
                    <a:pt x="18"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6" name="Freeform 546"/>
            <p:cNvSpPr>
              <a:spLocks/>
            </p:cNvSpPr>
            <p:nvPr/>
          </p:nvSpPr>
          <p:spPr bwMode="auto">
            <a:xfrm>
              <a:off x="4774" y="2594"/>
              <a:ext cx="10" cy="6"/>
            </a:xfrm>
            <a:custGeom>
              <a:avLst/>
              <a:gdLst>
                <a:gd name="T0" fmla="*/ 10 w 19"/>
                <a:gd name="T1" fmla="*/ 0 h 13"/>
                <a:gd name="T2" fmla="*/ 6 w 19"/>
                <a:gd name="T3" fmla="*/ 0 h 13"/>
                <a:gd name="T4" fmla="*/ 3 w 19"/>
                <a:gd name="T5" fmla="*/ 2 h 13"/>
                <a:gd name="T6" fmla="*/ 1 w 19"/>
                <a:gd name="T7" fmla="*/ 5 h 13"/>
                <a:gd name="T8" fmla="*/ 0 w 19"/>
                <a:gd name="T9" fmla="*/ 7 h 13"/>
                <a:gd name="T10" fmla="*/ 1 w 19"/>
                <a:gd name="T11" fmla="*/ 9 h 13"/>
                <a:gd name="T12" fmla="*/ 3 w 19"/>
                <a:gd name="T13" fmla="*/ 12 h 13"/>
                <a:gd name="T14" fmla="*/ 6 w 19"/>
                <a:gd name="T15" fmla="*/ 13 h 13"/>
                <a:gd name="T16" fmla="*/ 10 w 19"/>
                <a:gd name="T17" fmla="*/ 13 h 13"/>
                <a:gd name="T18" fmla="*/ 14 w 19"/>
                <a:gd name="T19" fmla="*/ 13 h 13"/>
                <a:gd name="T20" fmla="*/ 17 w 19"/>
                <a:gd name="T21" fmla="*/ 12 h 13"/>
                <a:gd name="T22" fmla="*/ 18 w 19"/>
                <a:gd name="T23" fmla="*/ 9 h 13"/>
                <a:gd name="T24" fmla="*/ 19 w 19"/>
                <a:gd name="T25" fmla="*/ 7 h 13"/>
                <a:gd name="T26" fmla="*/ 18 w 19"/>
                <a:gd name="T27" fmla="*/ 5 h 13"/>
                <a:gd name="T28" fmla="*/ 17 w 19"/>
                <a:gd name="T29" fmla="*/ 2 h 13"/>
                <a:gd name="T30" fmla="*/ 14 w 19"/>
                <a:gd name="T31" fmla="*/ 0 h 13"/>
                <a:gd name="T32" fmla="*/ 10 w 19"/>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3">
                  <a:moveTo>
                    <a:pt x="10" y="0"/>
                  </a:moveTo>
                  <a:lnTo>
                    <a:pt x="6" y="0"/>
                  </a:lnTo>
                  <a:lnTo>
                    <a:pt x="3" y="2"/>
                  </a:lnTo>
                  <a:lnTo>
                    <a:pt x="1" y="5"/>
                  </a:lnTo>
                  <a:lnTo>
                    <a:pt x="0" y="7"/>
                  </a:lnTo>
                  <a:lnTo>
                    <a:pt x="1" y="9"/>
                  </a:lnTo>
                  <a:lnTo>
                    <a:pt x="3" y="12"/>
                  </a:lnTo>
                  <a:lnTo>
                    <a:pt x="6" y="13"/>
                  </a:lnTo>
                  <a:lnTo>
                    <a:pt x="10" y="13"/>
                  </a:lnTo>
                  <a:lnTo>
                    <a:pt x="14" y="13"/>
                  </a:lnTo>
                  <a:lnTo>
                    <a:pt x="17" y="12"/>
                  </a:lnTo>
                  <a:lnTo>
                    <a:pt x="18" y="9"/>
                  </a:lnTo>
                  <a:lnTo>
                    <a:pt x="19" y="7"/>
                  </a:lnTo>
                  <a:lnTo>
                    <a:pt x="18" y="5"/>
                  </a:lnTo>
                  <a:lnTo>
                    <a:pt x="17" y="2"/>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7" name="Freeform 547"/>
            <p:cNvSpPr>
              <a:spLocks/>
            </p:cNvSpPr>
            <p:nvPr/>
          </p:nvSpPr>
          <p:spPr bwMode="auto">
            <a:xfrm>
              <a:off x="4278" y="2623"/>
              <a:ext cx="10" cy="7"/>
            </a:xfrm>
            <a:custGeom>
              <a:avLst/>
              <a:gdLst>
                <a:gd name="T0" fmla="*/ 10 w 20"/>
                <a:gd name="T1" fmla="*/ 0 h 13"/>
                <a:gd name="T2" fmla="*/ 6 w 20"/>
                <a:gd name="T3" fmla="*/ 0 h 13"/>
                <a:gd name="T4" fmla="*/ 3 w 20"/>
                <a:gd name="T5" fmla="*/ 1 h 13"/>
                <a:gd name="T6" fmla="*/ 2 w 20"/>
                <a:gd name="T7" fmla="*/ 4 h 13"/>
                <a:gd name="T8" fmla="*/ 0 w 20"/>
                <a:gd name="T9" fmla="*/ 7 h 13"/>
                <a:gd name="T10" fmla="*/ 2 w 20"/>
                <a:gd name="T11" fmla="*/ 8 h 13"/>
                <a:gd name="T12" fmla="*/ 3 w 20"/>
                <a:gd name="T13" fmla="*/ 11 h 13"/>
                <a:gd name="T14" fmla="*/ 6 w 20"/>
                <a:gd name="T15" fmla="*/ 13 h 13"/>
                <a:gd name="T16" fmla="*/ 10 w 20"/>
                <a:gd name="T17" fmla="*/ 13 h 13"/>
                <a:gd name="T18" fmla="*/ 14 w 20"/>
                <a:gd name="T19" fmla="*/ 13 h 13"/>
                <a:gd name="T20" fmla="*/ 17 w 20"/>
                <a:gd name="T21" fmla="*/ 11 h 13"/>
                <a:gd name="T22" fmla="*/ 19 w 20"/>
                <a:gd name="T23" fmla="*/ 8 h 13"/>
                <a:gd name="T24" fmla="*/ 20 w 20"/>
                <a:gd name="T25" fmla="*/ 7 h 13"/>
                <a:gd name="T26" fmla="*/ 19 w 20"/>
                <a:gd name="T27" fmla="*/ 4 h 13"/>
                <a:gd name="T28" fmla="*/ 17 w 20"/>
                <a:gd name="T29" fmla="*/ 1 h 13"/>
                <a:gd name="T30" fmla="*/ 14 w 20"/>
                <a:gd name="T31" fmla="*/ 0 h 13"/>
                <a:gd name="T32" fmla="*/ 10 w 20"/>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3">
                  <a:moveTo>
                    <a:pt x="10" y="0"/>
                  </a:moveTo>
                  <a:lnTo>
                    <a:pt x="6" y="0"/>
                  </a:lnTo>
                  <a:lnTo>
                    <a:pt x="3" y="1"/>
                  </a:lnTo>
                  <a:lnTo>
                    <a:pt x="2" y="4"/>
                  </a:lnTo>
                  <a:lnTo>
                    <a:pt x="0" y="7"/>
                  </a:lnTo>
                  <a:lnTo>
                    <a:pt x="2" y="8"/>
                  </a:lnTo>
                  <a:lnTo>
                    <a:pt x="3" y="11"/>
                  </a:lnTo>
                  <a:lnTo>
                    <a:pt x="6" y="13"/>
                  </a:lnTo>
                  <a:lnTo>
                    <a:pt x="10" y="13"/>
                  </a:lnTo>
                  <a:lnTo>
                    <a:pt x="14" y="13"/>
                  </a:lnTo>
                  <a:lnTo>
                    <a:pt x="17" y="11"/>
                  </a:lnTo>
                  <a:lnTo>
                    <a:pt x="19" y="8"/>
                  </a:lnTo>
                  <a:lnTo>
                    <a:pt x="20" y="7"/>
                  </a:lnTo>
                  <a:lnTo>
                    <a:pt x="19" y="4"/>
                  </a:lnTo>
                  <a:lnTo>
                    <a:pt x="17" y="1"/>
                  </a:lnTo>
                  <a:lnTo>
                    <a:pt x="14"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8" name="Freeform 548"/>
            <p:cNvSpPr>
              <a:spLocks/>
            </p:cNvSpPr>
            <p:nvPr/>
          </p:nvSpPr>
          <p:spPr bwMode="auto">
            <a:xfrm>
              <a:off x="5004" y="2185"/>
              <a:ext cx="11" cy="4"/>
            </a:xfrm>
            <a:custGeom>
              <a:avLst/>
              <a:gdLst>
                <a:gd name="T0" fmla="*/ 12 w 23"/>
                <a:gd name="T1" fmla="*/ 7 h 7"/>
                <a:gd name="T2" fmla="*/ 16 w 23"/>
                <a:gd name="T3" fmla="*/ 7 h 7"/>
                <a:gd name="T4" fmla="*/ 20 w 23"/>
                <a:gd name="T5" fmla="*/ 6 h 7"/>
                <a:gd name="T6" fmla="*/ 21 w 23"/>
                <a:gd name="T7" fmla="*/ 4 h 7"/>
                <a:gd name="T8" fmla="*/ 23 w 23"/>
                <a:gd name="T9" fmla="*/ 3 h 7"/>
                <a:gd name="T10" fmla="*/ 21 w 23"/>
                <a:gd name="T11" fmla="*/ 2 h 7"/>
                <a:gd name="T12" fmla="*/ 20 w 23"/>
                <a:gd name="T13" fmla="*/ 2 h 7"/>
                <a:gd name="T14" fmla="*/ 16 w 23"/>
                <a:gd name="T15" fmla="*/ 0 h 7"/>
                <a:gd name="T16" fmla="*/ 12 w 23"/>
                <a:gd name="T17" fmla="*/ 0 h 7"/>
                <a:gd name="T18" fmla="*/ 7 w 23"/>
                <a:gd name="T19" fmla="*/ 0 h 7"/>
                <a:gd name="T20" fmla="*/ 3 w 23"/>
                <a:gd name="T21" fmla="*/ 2 h 7"/>
                <a:gd name="T22" fmla="*/ 2 w 23"/>
                <a:gd name="T23" fmla="*/ 2 h 7"/>
                <a:gd name="T24" fmla="*/ 0 w 23"/>
                <a:gd name="T25" fmla="*/ 3 h 7"/>
                <a:gd name="T26" fmla="*/ 2 w 23"/>
                <a:gd name="T27" fmla="*/ 4 h 7"/>
                <a:gd name="T28" fmla="*/ 3 w 23"/>
                <a:gd name="T29" fmla="*/ 6 h 7"/>
                <a:gd name="T30" fmla="*/ 7 w 23"/>
                <a:gd name="T31" fmla="*/ 7 h 7"/>
                <a:gd name="T32" fmla="*/ 12 w 23"/>
                <a:gd name="T3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7">
                  <a:moveTo>
                    <a:pt x="12" y="7"/>
                  </a:moveTo>
                  <a:lnTo>
                    <a:pt x="16" y="7"/>
                  </a:lnTo>
                  <a:lnTo>
                    <a:pt x="20" y="6"/>
                  </a:lnTo>
                  <a:lnTo>
                    <a:pt x="21" y="4"/>
                  </a:lnTo>
                  <a:lnTo>
                    <a:pt x="23" y="3"/>
                  </a:lnTo>
                  <a:lnTo>
                    <a:pt x="21" y="2"/>
                  </a:lnTo>
                  <a:lnTo>
                    <a:pt x="20" y="2"/>
                  </a:lnTo>
                  <a:lnTo>
                    <a:pt x="16" y="0"/>
                  </a:lnTo>
                  <a:lnTo>
                    <a:pt x="12" y="0"/>
                  </a:lnTo>
                  <a:lnTo>
                    <a:pt x="7" y="0"/>
                  </a:lnTo>
                  <a:lnTo>
                    <a:pt x="3" y="2"/>
                  </a:lnTo>
                  <a:lnTo>
                    <a:pt x="2" y="2"/>
                  </a:lnTo>
                  <a:lnTo>
                    <a:pt x="0" y="3"/>
                  </a:lnTo>
                  <a:lnTo>
                    <a:pt x="2" y="4"/>
                  </a:lnTo>
                  <a:lnTo>
                    <a:pt x="3" y="6"/>
                  </a:lnTo>
                  <a:lnTo>
                    <a:pt x="7" y="7"/>
                  </a:lnTo>
                  <a:lnTo>
                    <a:pt x="1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69" name="Freeform 549"/>
            <p:cNvSpPr>
              <a:spLocks/>
            </p:cNvSpPr>
            <p:nvPr/>
          </p:nvSpPr>
          <p:spPr bwMode="auto">
            <a:xfrm>
              <a:off x="4888" y="2433"/>
              <a:ext cx="19" cy="10"/>
            </a:xfrm>
            <a:custGeom>
              <a:avLst/>
              <a:gdLst>
                <a:gd name="T0" fmla="*/ 18 w 37"/>
                <a:gd name="T1" fmla="*/ 0 h 21"/>
                <a:gd name="T2" fmla="*/ 11 w 37"/>
                <a:gd name="T3" fmla="*/ 1 h 21"/>
                <a:gd name="T4" fmla="*/ 5 w 37"/>
                <a:gd name="T5" fmla="*/ 3 h 21"/>
                <a:gd name="T6" fmla="*/ 1 w 37"/>
                <a:gd name="T7" fmla="*/ 5 h 21"/>
                <a:gd name="T8" fmla="*/ 0 w 37"/>
                <a:gd name="T9" fmla="*/ 10 h 21"/>
                <a:gd name="T10" fmla="*/ 1 w 37"/>
                <a:gd name="T11" fmla="*/ 14 h 21"/>
                <a:gd name="T12" fmla="*/ 5 w 37"/>
                <a:gd name="T13" fmla="*/ 17 h 21"/>
                <a:gd name="T14" fmla="*/ 11 w 37"/>
                <a:gd name="T15" fmla="*/ 19 h 21"/>
                <a:gd name="T16" fmla="*/ 18 w 37"/>
                <a:gd name="T17" fmla="*/ 21 h 21"/>
                <a:gd name="T18" fmla="*/ 26 w 37"/>
                <a:gd name="T19" fmla="*/ 19 h 21"/>
                <a:gd name="T20" fmla="*/ 32 w 37"/>
                <a:gd name="T21" fmla="*/ 17 h 21"/>
                <a:gd name="T22" fmla="*/ 36 w 37"/>
                <a:gd name="T23" fmla="*/ 14 h 21"/>
                <a:gd name="T24" fmla="*/ 37 w 37"/>
                <a:gd name="T25" fmla="*/ 10 h 21"/>
                <a:gd name="T26" fmla="*/ 36 w 37"/>
                <a:gd name="T27" fmla="*/ 5 h 21"/>
                <a:gd name="T28" fmla="*/ 32 w 37"/>
                <a:gd name="T29" fmla="*/ 3 h 21"/>
                <a:gd name="T30" fmla="*/ 26 w 37"/>
                <a:gd name="T31" fmla="*/ 1 h 21"/>
                <a:gd name="T32" fmla="*/ 18 w 37"/>
                <a:gd name="T3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1">
                  <a:moveTo>
                    <a:pt x="18" y="0"/>
                  </a:moveTo>
                  <a:lnTo>
                    <a:pt x="11" y="1"/>
                  </a:lnTo>
                  <a:lnTo>
                    <a:pt x="5" y="3"/>
                  </a:lnTo>
                  <a:lnTo>
                    <a:pt x="1" y="5"/>
                  </a:lnTo>
                  <a:lnTo>
                    <a:pt x="0" y="10"/>
                  </a:lnTo>
                  <a:lnTo>
                    <a:pt x="1" y="14"/>
                  </a:lnTo>
                  <a:lnTo>
                    <a:pt x="5" y="17"/>
                  </a:lnTo>
                  <a:lnTo>
                    <a:pt x="11" y="19"/>
                  </a:lnTo>
                  <a:lnTo>
                    <a:pt x="18" y="21"/>
                  </a:lnTo>
                  <a:lnTo>
                    <a:pt x="26" y="19"/>
                  </a:lnTo>
                  <a:lnTo>
                    <a:pt x="32" y="17"/>
                  </a:lnTo>
                  <a:lnTo>
                    <a:pt x="36" y="14"/>
                  </a:lnTo>
                  <a:lnTo>
                    <a:pt x="37" y="10"/>
                  </a:lnTo>
                  <a:lnTo>
                    <a:pt x="36" y="5"/>
                  </a:lnTo>
                  <a:lnTo>
                    <a:pt x="32" y="3"/>
                  </a:lnTo>
                  <a:lnTo>
                    <a:pt x="26"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0" name="Freeform 550"/>
            <p:cNvSpPr>
              <a:spLocks/>
            </p:cNvSpPr>
            <p:nvPr/>
          </p:nvSpPr>
          <p:spPr bwMode="auto">
            <a:xfrm>
              <a:off x="4863" y="2455"/>
              <a:ext cx="12" cy="8"/>
            </a:xfrm>
            <a:custGeom>
              <a:avLst/>
              <a:gdLst>
                <a:gd name="T0" fmla="*/ 12 w 23"/>
                <a:gd name="T1" fmla="*/ 0 h 15"/>
                <a:gd name="T2" fmla="*/ 7 w 23"/>
                <a:gd name="T3" fmla="*/ 0 h 15"/>
                <a:gd name="T4" fmla="*/ 4 w 23"/>
                <a:gd name="T5" fmla="*/ 1 h 15"/>
                <a:gd name="T6" fmla="*/ 1 w 23"/>
                <a:gd name="T7" fmla="*/ 4 h 15"/>
                <a:gd name="T8" fmla="*/ 0 w 23"/>
                <a:gd name="T9" fmla="*/ 7 h 15"/>
                <a:gd name="T10" fmla="*/ 1 w 23"/>
                <a:gd name="T11" fmla="*/ 11 h 15"/>
                <a:gd name="T12" fmla="*/ 4 w 23"/>
                <a:gd name="T13" fmla="*/ 12 h 15"/>
                <a:gd name="T14" fmla="*/ 7 w 23"/>
                <a:gd name="T15" fmla="*/ 15 h 15"/>
                <a:gd name="T16" fmla="*/ 12 w 23"/>
                <a:gd name="T17" fmla="*/ 15 h 15"/>
                <a:gd name="T18" fmla="*/ 16 w 23"/>
                <a:gd name="T19" fmla="*/ 15 h 15"/>
                <a:gd name="T20" fmla="*/ 21 w 23"/>
                <a:gd name="T21" fmla="*/ 12 h 15"/>
                <a:gd name="T22" fmla="*/ 22 w 23"/>
                <a:gd name="T23" fmla="*/ 11 h 15"/>
                <a:gd name="T24" fmla="*/ 23 w 23"/>
                <a:gd name="T25" fmla="*/ 7 h 15"/>
                <a:gd name="T26" fmla="*/ 22 w 23"/>
                <a:gd name="T27" fmla="*/ 4 h 15"/>
                <a:gd name="T28" fmla="*/ 21 w 23"/>
                <a:gd name="T29" fmla="*/ 1 h 15"/>
                <a:gd name="T30" fmla="*/ 16 w 23"/>
                <a:gd name="T31" fmla="*/ 0 h 15"/>
                <a:gd name="T32" fmla="*/ 12 w 2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5">
                  <a:moveTo>
                    <a:pt x="12" y="0"/>
                  </a:moveTo>
                  <a:lnTo>
                    <a:pt x="7" y="0"/>
                  </a:lnTo>
                  <a:lnTo>
                    <a:pt x="4" y="1"/>
                  </a:lnTo>
                  <a:lnTo>
                    <a:pt x="1" y="4"/>
                  </a:lnTo>
                  <a:lnTo>
                    <a:pt x="0" y="7"/>
                  </a:lnTo>
                  <a:lnTo>
                    <a:pt x="1" y="11"/>
                  </a:lnTo>
                  <a:lnTo>
                    <a:pt x="4" y="12"/>
                  </a:lnTo>
                  <a:lnTo>
                    <a:pt x="7" y="15"/>
                  </a:lnTo>
                  <a:lnTo>
                    <a:pt x="12" y="15"/>
                  </a:lnTo>
                  <a:lnTo>
                    <a:pt x="16" y="15"/>
                  </a:lnTo>
                  <a:lnTo>
                    <a:pt x="21" y="12"/>
                  </a:lnTo>
                  <a:lnTo>
                    <a:pt x="22" y="11"/>
                  </a:lnTo>
                  <a:lnTo>
                    <a:pt x="23" y="7"/>
                  </a:lnTo>
                  <a:lnTo>
                    <a:pt x="22" y="4"/>
                  </a:lnTo>
                  <a:lnTo>
                    <a:pt x="21" y="1"/>
                  </a:lnTo>
                  <a:lnTo>
                    <a:pt x="1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1" name="Freeform 551"/>
            <p:cNvSpPr>
              <a:spLocks/>
            </p:cNvSpPr>
            <p:nvPr/>
          </p:nvSpPr>
          <p:spPr bwMode="auto">
            <a:xfrm>
              <a:off x="4581" y="1814"/>
              <a:ext cx="32" cy="14"/>
            </a:xfrm>
            <a:custGeom>
              <a:avLst/>
              <a:gdLst>
                <a:gd name="T0" fmla="*/ 21 w 64"/>
                <a:gd name="T1" fmla="*/ 12 h 30"/>
                <a:gd name="T2" fmla="*/ 35 w 64"/>
                <a:gd name="T3" fmla="*/ 13 h 30"/>
                <a:gd name="T4" fmla="*/ 34 w 64"/>
                <a:gd name="T5" fmla="*/ 16 h 30"/>
                <a:gd name="T6" fmla="*/ 32 w 64"/>
                <a:gd name="T7" fmla="*/ 20 h 30"/>
                <a:gd name="T8" fmla="*/ 32 w 64"/>
                <a:gd name="T9" fmla="*/ 26 h 30"/>
                <a:gd name="T10" fmla="*/ 34 w 64"/>
                <a:gd name="T11" fmla="*/ 30 h 30"/>
                <a:gd name="T12" fmla="*/ 39 w 64"/>
                <a:gd name="T13" fmla="*/ 30 h 30"/>
                <a:gd name="T14" fmla="*/ 46 w 64"/>
                <a:gd name="T15" fmla="*/ 27 h 30"/>
                <a:gd name="T16" fmla="*/ 52 w 64"/>
                <a:gd name="T17" fmla="*/ 23 h 30"/>
                <a:gd name="T18" fmla="*/ 55 w 64"/>
                <a:gd name="T19" fmla="*/ 20 h 30"/>
                <a:gd name="T20" fmla="*/ 63 w 64"/>
                <a:gd name="T21" fmla="*/ 23 h 30"/>
                <a:gd name="T22" fmla="*/ 64 w 64"/>
                <a:gd name="T23" fmla="*/ 17 h 30"/>
                <a:gd name="T24" fmla="*/ 56 w 64"/>
                <a:gd name="T25" fmla="*/ 0 h 30"/>
                <a:gd name="T26" fmla="*/ 52 w 64"/>
                <a:gd name="T27" fmla="*/ 0 h 30"/>
                <a:gd name="T28" fmla="*/ 41 w 64"/>
                <a:gd name="T29" fmla="*/ 0 h 30"/>
                <a:gd name="T30" fmla="*/ 28 w 64"/>
                <a:gd name="T31" fmla="*/ 0 h 30"/>
                <a:gd name="T32" fmla="*/ 21 w 64"/>
                <a:gd name="T33" fmla="*/ 0 h 30"/>
                <a:gd name="T34" fmla="*/ 15 w 64"/>
                <a:gd name="T35" fmla="*/ 2 h 30"/>
                <a:gd name="T36" fmla="*/ 8 w 64"/>
                <a:gd name="T37" fmla="*/ 5 h 30"/>
                <a:gd name="T38" fmla="*/ 3 w 64"/>
                <a:gd name="T39" fmla="*/ 7 h 30"/>
                <a:gd name="T40" fmla="*/ 0 w 64"/>
                <a:gd name="T41" fmla="*/ 9 h 30"/>
                <a:gd name="T42" fmla="*/ 3 w 64"/>
                <a:gd name="T43" fmla="*/ 14 h 30"/>
                <a:gd name="T44" fmla="*/ 21 w 64"/>
                <a:gd name="T45"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30">
                  <a:moveTo>
                    <a:pt x="21" y="12"/>
                  </a:moveTo>
                  <a:lnTo>
                    <a:pt x="35" y="13"/>
                  </a:lnTo>
                  <a:lnTo>
                    <a:pt x="34" y="16"/>
                  </a:lnTo>
                  <a:lnTo>
                    <a:pt x="32" y="20"/>
                  </a:lnTo>
                  <a:lnTo>
                    <a:pt x="32" y="26"/>
                  </a:lnTo>
                  <a:lnTo>
                    <a:pt x="34" y="30"/>
                  </a:lnTo>
                  <a:lnTo>
                    <a:pt x="39" y="30"/>
                  </a:lnTo>
                  <a:lnTo>
                    <a:pt x="46" y="27"/>
                  </a:lnTo>
                  <a:lnTo>
                    <a:pt x="52" y="23"/>
                  </a:lnTo>
                  <a:lnTo>
                    <a:pt x="55" y="20"/>
                  </a:lnTo>
                  <a:lnTo>
                    <a:pt x="63" y="23"/>
                  </a:lnTo>
                  <a:lnTo>
                    <a:pt x="64" y="17"/>
                  </a:lnTo>
                  <a:lnTo>
                    <a:pt x="56" y="0"/>
                  </a:lnTo>
                  <a:lnTo>
                    <a:pt x="52" y="0"/>
                  </a:lnTo>
                  <a:lnTo>
                    <a:pt x="41" y="0"/>
                  </a:lnTo>
                  <a:lnTo>
                    <a:pt x="28" y="0"/>
                  </a:lnTo>
                  <a:lnTo>
                    <a:pt x="21" y="0"/>
                  </a:lnTo>
                  <a:lnTo>
                    <a:pt x="15" y="2"/>
                  </a:lnTo>
                  <a:lnTo>
                    <a:pt x="8" y="5"/>
                  </a:lnTo>
                  <a:lnTo>
                    <a:pt x="3" y="7"/>
                  </a:lnTo>
                  <a:lnTo>
                    <a:pt x="0" y="9"/>
                  </a:lnTo>
                  <a:lnTo>
                    <a:pt x="3" y="14"/>
                  </a:lnTo>
                  <a:lnTo>
                    <a:pt x="2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2" name="Freeform 552"/>
            <p:cNvSpPr>
              <a:spLocks/>
            </p:cNvSpPr>
            <p:nvPr/>
          </p:nvSpPr>
          <p:spPr bwMode="auto">
            <a:xfrm>
              <a:off x="4051" y="1983"/>
              <a:ext cx="40" cy="192"/>
            </a:xfrm>
            <a:custGeom>
              <a:avLst/>
              <a:gdLst>
                <a:gd name="T0" fmla="*/ 74 w 81"/>
                <a:gd name="T1" fmla="*/ 0 h 382"/>
                <a:gd name="T2" fmla="*/ 55 w 81"/>
                <a:gd name="T3" fmla="*/ 46 h 382"/>
                <a:gd name="T4" fmla="*/ 52 w 81"/>
                <a:gd name="T5" fmla="*/ 65 h 382"/>
                <a:gd name="T6" fmla="*/ 43 w 81"/>
                <a:gd name="T7" fmla="*/ 116 h 382"/>
                <a:gd name="T8" fmla="*/ 32 w 81"/>
                <a:gd name="T9" fmla="*/ 188 h 382"/>
                <a:gd name="T10" fmla="*/ 20 w 81"/>
                <a:gd name="T11" fmla="*/ 271 h 382"/>
                <a:gd name="T12" fmla="*/ 13 w 81"/>
                <a:gd name="T13" fmla="*/ 315 h 382"/>
                <a:gd name="T14" fmla="*/ 7 w 81"/>
                <a:gd name="T15" fmla="*/ 347 h 382"/>
                <a:gd name="T16" fmla="*/ 3 w 81"/>
                <a:gd name="T17" fmla="*/ 370 h 382"/>
                <a:gd name="T18" fmla="*/ 0 w 81"/>
                <a:gd name="T19" fmla="*/ 382 h 382"/>
                <a:gd name="T20" fmla="*/ 6 w 81"/>
                <a:gd name="T21" fmla="*/ 367 h 382"/>
                <a:gd name="T22" fmla="*/ 13 w 81"/>
                <a:gd name="T23" fmla="*/ 345 h 382"/>
                <a:gd name="T24" fmla="*/ 22 w 81"/>
                <a:gd name="T25" fmla="*/ 318 h 382"/>
                <a:gd name="T26" fmla="*/ 32 w 81"/>
                <a:gd name="T27" fmla="*/ 289 h 382"/>
                <a:gd name="T28" fmla="*/ 43 w 81"/>
                <a:gd name="T29" fmla="*/ 258 h 382"/>
                <a:gd name="T30" fmla="*/ 53 w 81"/>
                <a:gd name="T31" fmla="*/ 226 h 382"/>
                <a:gd name="T32" fmla="*/ 63 w 81"/>
                <a:gd name="T33" fmla="*/ 197 h 382"/>
                <a:gd name="T34" fmla="*/ 71 w 81"/>
                <a:gd name="T35" fmla="*/ 169 h 382"/>
                <a:gd name="T36" fmla="*/ 81 w 81"/>
                <a:gd name="T37" fmla="*/ 109 h 382"/>
                <a:gd name="T38" fmla="*/ 81 w 81"/>
                <a:gd name="T39" fmla="*/ 54 h 382"/>
                <a:gd name="T40" fmla="*/ 77 w 81"/>
                <a:gd name="T41" fmla="*/ 15 h 382"/>
                <a:gd name="T42" fmla="*/ 74 w 81"/>
                <a:gd name="T43" fmla="*/ 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382">
                  <a:moveTo>
                    <a:pt x="74" y="0"/>
                  </a:moveTo>
                  <a:lnTo>
                    <a:pt x="55" y="46"/>
                  </a:lnTo>
                  <a:lnTo>
                    <a:pt x="52" y="65"/>
                  </a:lnTo>
                  <a:lnTo>
                    <a:pt x="43" y="116"/>
                  </a:lnTo>
                  <a:lnTo>
                    <a:pt x="32" y="188"/>
                  </a:lnTo>
                  <a:lnTo>
                    <a:pt x="20" y="271"/>
                  </a:lnTo>
                  <a:lnTo>
                    <a:pt x="13" y="315"/>
                  </a:lnTo>
                  <a:lnTo>
                    <a:pt x="7" y="347"/>
                  </a:lnTo>
                  <a:lnTo>
                    <a:pt x="3" y="370"/>
                  </a:lnTo>
                  <a:lnTo>
                    <a:pt x="0" y="382"/>
                  </a:lnTo>
                  <a:lnTo>
                    <a:pt x="6" y="367"/>
                  </a:lnTo>
                  <a:lnTo>
                    <a:pt x="13" y="345"/>
                  </a:lnTo>
                  <a:lnTo>
                    <a:pt x="22" y="318"/>
                  </a:lnTo>
                  <a:lnTo>
                    <a:pt x="32" y="289"/>
                  </a:lnTo>
                  <a:lnTo>
                    <a:pt x="43" y="258"/>
                  </a:lnTo>
                  <a:lnTo>
                    <a:pt x="53" y="226"/>
                  </a:lnTo>
                  <a:lnTo>
                    <a:pt x="63" y="197"/>
                  </a:lnTo>
                  <a:lnTo>
                    <a:pt x="71" y="169"/>
                  </a:lnTo>
                  <a:lnTo>
                    <a:pt x="81" y="109"/>
                  </a:lnTo>
                  <a:lnTo>
                    <a:pt x="81" y="54"/>
                  </a:lnTo>
                  <a:lnTo>
                    <a:pt x="77" y="15"/>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3" name="Freeform 553"/>
            <p:cNvSpPr>
              <a:spLocks/>
            </p:cNvSpPr>
            <p:nvPr/>
          </p:nvSpPr>
          <p:spPr bwMode="auto">
            <a:xfrm>
              <a:off x="4049" y="2175"/>
              <a:ext cx="2" cy="3"/>
            </a:xfrm>
            <a:custGeom>
              <a:avLst/>
              <a:gdLst>
                <a:gd name="T0" fmla="*/ 3 w 3"/>
                <a:gd name="T1" fmla="*/ 0 h 7"/>
                <a:gd name="T2" fmla="*/ 2 w 3"/>
                <a:gd name="T3" fmla="*/ 3 h 7"/>
                <a:gd name="T4" fmla="*/ 0 w 3"/>
                <a:gd name="T5" fmla="*/ 6 h 7"/>
                <a:gd name="T6" fmla="*/ 0 w 3"/>
                <a:gd name="T7" fmla="*/ 7 h 7"/>
                <a:gd name="T8" fmla="*/ 0 w 3"/>
                <a:gd name="T9" fmla="*/ 7 h 7"/>
                <a:gd name="T10" fmla="*/ 0 w 3"/>
                <a:gd name="T11" fmla="*/ 7 h 7"/>
                <a:gd name="T12" fmla="*/ 0 w 3"/>
                <a:gd name="T13" fmla="*/ 6 h 7"/>
                <a:gd name="T14" fmla="*/ 2 w 3"/>
                <a:gd name="T15" fmla="*/ 4 h 7"/>
                <a:gd name="T16" fmla="*/ 3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3" y="0"/>
                  </a:moveTo>
                  <a:lnTo>
                    <a:pt x="2" y="3"/>
                  </a:lnTo>
                  <a:lnTo>
                    <a:pt x="0" y="6"/>
                  </a:lnTo>
                  <a:lnTo>
                    <a:pt x="0" y="7"/>
                  </a:lnTo>
                  <a:lnTo>
                    <a:pt x="0" y="7"/>
                  </a:lnTo>
                  <a:lnTo>
                    <a:pt x="0" y="7"/>
                  </a:lnTo>
                  <a:lnTo>
                    <a:pt x="0" y="6"/>
                  </a:lnTo>
                  <a:lnTo>
                    <a:pt x="2" y="4"/>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4" name="Freeform 554"/>
            <p:cNvSpPr>
              <a:spLocks/>
            </p:cNvSpPr>
            <p:nvPr/>
          </p:nvSpPr>
          <p:spPr bwMode="auto">
            <a:xfrm>
              <a:off x="4214" y="2411"/>
              <a:ext cx="150" cy="44"/>
            </a:xfrm>
            <a:custGeom>
              <a:avLst/>
              <a:gdLst>
                <a:gd name="T0" fmla="*/ 0 w 300"/>
                <a:gd name="T1" fmla="*/ 86 h 86"/>
                <a:gd name="T2" fmla="*/ 0 w 300"/>
                <a:gd name="T3" fmla="*/ 86 h 86"/>
                <a:gd name="T4" fmla="*/ 3 w 300"/>
                <a:gd name="T5" fmla="*/ 83 h 86"/>
                <a:gd name="T6" fmla="*/ 7 w 300"/>
                <a:gd name="T7" fmla="*/ 81 h 86"/>
                <a:gd name="T8" fmla="*/ 17 w 300"/>
                <a:gd name="T9" fmla="*/ 78 h 86"/>
                <a:gd name="T10" fmla="*/ 32 w 300"/>
                <a:gd name="T11" fmla="*/ 74 h 86"/>
                <a:gd name="T12" fmla="*/ 56 w 300"/>
                <a:gd name="T13" fmla="*/ 71 h 86"/>
                <a:gd name="T14" fmla="*/ 87 w 300"/>
                <a:gd name="T15" fmla="*/ 67 h 86"/>
                <a:gd name="T16" fmla="*/ 128 w 300"/>
                <a:gd name="T17" fmla="*/ 64 h 86"/>
                <a:gd name="T18" fmla="*/ 172 w 300"/>
                <a:gd name="T19" fmla="*/ 60 h 86"/>
                <a:gd name="T20" fmla="*/ 209 w 300"/>
                <a:gd name="T21" fmla="*/ 51 h 86"/>
                <a:gd name="T22" fmla="*/ 239 w 300"/>
                <a:gd name="T23" fmla="*/ 40 h 86"/>
                <a:gd name="T24" fmla="*/ 262 w 300"/>
                <a:gd name="T25" fmla="*/ 29 h 86"/>
                <a:gd name="T26" fmla="*/ 279 w 300"/>
                <a:gd name="T27" fmla="*/ 18 h 86"/>
                <a:gd name="T28" fmla="*/ 292 w 300"/>
                <a:gd name="T29" fmla="*/ 8 h 86"/>
                <a:gd name="T30" fmla="*/ 297 w 300"/>
                <a:gd name="T31" fmla="*/ 2 h 86"/>
                <a:gd name="T32" fmla="*/ 300 w 300"/>
                <a:gd name="T33" fmla="*/ 0 h 86"/>
                <a:gd name="T34" fmla="*/ 296 w 300"/>
                <a:gd name="T35" fmla="*/ 1 h 86"/>
                <a:gd name="T36" fmla="*/ 286 w 300"/>
                <a:gd name="T37" fmla="*/ 5 h 86"/>
                <a:gd name="T38" fmla="*/ 269 w 300"/>
                <a:gd name="T39" fmla="*/ 11 h 86"/>
                <a:gd name="T40" fmla="*/ 247 w 300"/>
                <a:gd name="T41" fmla="*/ 18 h 86"/>
                <a:gd name="T42" fmla="*/ 219 w 300"/>
                <a:gd name="T43" fmla="*/ 25 h 86"/>
                <a:gd name="T44" fmla="*/ 188 w 300"/>
                <a:gd name="T45" fmla="*/ 30 h 86"/>
                <a:gd name="T46" fmla="*/ 154 w 300"/>
                <a:gd name="T47" fmla="*/ 34 h 86"/>
                <a:gd name="T48" fmla="*/ 116 w 300"/>
                <a:gd name="T49" fmla="*/ 37 h 86"/>
                <a:gd name="T50" fmla="*/ 81 w 300"/>
                <a:gd name="T51" fmla="*/ 40 h 86"/>
                <a:gd name="T52" fmla="*/ 54 w 300"/>
                <a:gd name="T53" fmla="*/ 47 h 86"/>
                <a:gd name="T54" fmla="*/ 33 w 300"/>
                <a:gd name="T55" fmla="*/ 54 h 86"/>
                <a:gd name="T56" fmla="*/ 19 w 300"/>
                <a:gd name="T57" fmla="*/ 64 h 86"/>
                <a:gd name="T58" fmla="*/ 10 w 300"/>
                <a:gd name="T59" fmla="*/ 72 h 86"/>
                <a:gd name="T60" fmla="*/ 4 w 300"/>
                <a:gd name="T61" fmla="*/ 79 h 86"/>
                <a:gd name="T62" fmla="*/ 1 w 300"/>
                <a:gd name="T63" fmla="*/ 85 h 86"/>
                <a:gd name="T64" fmla="*/ 0 w 300"/>
                <a:gd name="T6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0" h="86">
                  <a:moveTo>
                    <a:pt x="0" y="86"/>
                  </a:moveTo>
                  <a:lnTo>
                    <a:pt x="0" y="86"/>
                  </a:lnTo>
                  <a:lnTo>
                    <a:pt x="3" y="83"/>
                  </a:lnTo>
                  <a:lnTo>
                    <a:pt x="7" y="81"/>
                  </a:lnTo>
                  <a:lnTo>
                    <a:pt x="17" y="78"/>
                  </a:lnTo>
                  <a:lnTo>
                    <a:pt x="32" y="74"/>
                  </a:lnTo>
                  <a:lnTo>
                    <a:pt x="56" y="71"/>
                  </a:lnTo>
                  <a:lnTo>
                    <a:pt x="87" y="67"/>
                  </a:lnTo>
                  <a:lnTo>
                    <a:pt x="128" y="64"/>
                  </a:lnTo>
                  <a:lnTo>
                    <a:pt x="172" y="60"/>
                  </a:lnTo>
                  <a:lnTo>
                    <a:pt x="209" y="51"/>
                  </a:lnTo>
                  <a:lnTo>
                    <a:pt x="239" y="40"/>
                  </a:lnTo>
                  <a:lnTo>
                    <a:pt x="262" y="29"/>
                  </a:lnTo>
                  <a:lnTo>
                    <a:pt x="279" y="18"/>
                  </a:lnTo>
                  <a:lnTo>
                    <a:pt x="292" y="8"/>
                  </a:lnTo>
                  <a:lnTo>
                    <a:pt x="297" y="2"/>
                  </a:lnTo>
                  <a:lnTo>
                    <a:pt x="300" y="0"/>
                  </a:lnTo>
                  <a:lnTo>
                    <a:pt x="296" y="1"/>
                  </a:lnTo>
                  <a:lnTo>
                    <a:pt x="286" y="5"/>
                  </a:lnTo>
                  <a:lnTo>
                    <a:pt x="269" y="11"/>
                  </a:lnTo>
                  <a:lnTo>
                    <a:pt x="247" y="18"/>
                  </a:lnTo>
                  <a:lnTo>
                    <a:pt x="219" y="25"/>
                  </a:lnTo>
                  <a:lnTo>
                    <a:pt x="188" y="30"/>
                  </a:lnTo>
                  <a:lnTo>
                    <a:pt x="154" y="34"/>
                  </a:lnTo>
                  <a:lnTo>
                    <a:pt x="116" y="37"/>
                  </a:lnTo>
                  <a:lnTo>
                    <a:pt x="81" y="40"/>
                  </a:lnTo>
                  <a:lnTo>
                    <a:pt x="54" y="47"/>
                  </a:lnTo>
                  <a:lnTo>
                    <a:pt x="33" y="54"/>
                  </a:lnTo>
                  <a:lnTo>
                    <a:pt x="19" y="64"/>
                  </a:lnTo>
                  <a:lnTo>
                    <a:pt x="10" y="72"/>
                  </a:lnTo>
                  <a:lnTo>
                    <a:pt x="4" y="79"/>
                  </a:lnTo>
                  <a:lnTo>
                    <a:pt x="1" y="85"/>
                  </a:lnTo>
                  <a:lnTo>
                    <a:pt x="0" y="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5" name="Freeform 555"/>
            <p:cNvSpPr>
              <a:spLocks/>
            </p:cNvSpPr>
            <p:nvPr/>
          </p:nvSpPr>
          <p:spPr bwMode="auto">
            <a:xfrm>
              <a:off x="4078" y="2424"/>
              <a:ext cx="40" cy="24"/>
            </a:xfrm>
            <a:custGeom>
              <a:avLst/>
              <a:gdLst>
                <a:gd name="T0" fmla="*/ 0 w 81"/>
                <a:gd name="T1" fmla="*/ 19 h 49"/>
                <a:gd name="T2" fmla="*/ 22 w 81"/>
                <a:gd name="T3" fmla="*/ 49 h 49"/>
                <a:gd name="T4" fmla="*/ 81 w 81"/>
                <a:gd name="T5" fmla="*/ 0 h 49"/>
                <a:gd name="T6" fmla="*/ 32 w 81"/>
                <a:gd name="T7" fmla="*/ 26 h 49"/>
                <a:gd name="T8" fmla="*/ 0 w 81"/>
                <a:gd name="T9" fmla="*/ 19 h 49"/>
              </a:gdLst>
              <a:ahLst/>
              <a:cxnLst>
                <a:cxn ang="0">
                  <a:pos x="T0" y="T1"/>
                </a:cxn>
                <a:cxn ang="0">
                  <a:pos x="T2" y="T3"/>
                </a:cxn>
                <a:cxn ang="0">
                  <a:pos x="T4" y="T5"/>
                </a:cxn>
                <a:cxn ang="0">
                  <a:pos x="T6" y="T7"/>
                </a:cxn>
                <a:cxn ang="0">
                  <a:pos x="T8" y="T9"/>
                </a:cxn>
              </a:cxnLst>
              <a:rect l="0" t="0" r="r" b="b"/>
              <a:pathLst>
                <a:path w="81" h="49">
                  <a:moveTo>
                    <a:pt x="0" y="19"/>
                  </a:moveTo>
                  <a:lnTo>
                    <a:pt x="22" y="49"/>
                  </a:lnTo>
                  <a:lnTo>
                    <a:pt x="81" y="0"/>
                  </a:lnTo>
                  <a:lnTo>
                    <a:pt x="32" y="26"/>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6" name="Freeform 556"/>
            <p:cNvSpPr>
              <a:spLocks/>
            </p:cNvSpPr>
            <p:nvPr/>
          </p:nvSpPr>
          <p:spPr bwMode="auto">
            <a:xfrm>
              <a:off x="4916" y="2298"/>
              <a:ext cx="21" cy="10"/>
            </a:xfrm>
            <a:custGeom>
              <a:avLst/>
              <a:gdLst>
                <a:gd name="T0" fmla="*/ 21 w 40"/>
                <a:gd name="T1" fmla="*/ 0 h 20"/>
                <a:gd name="T2" fmla="*/ 12 w 40"/>
                <a:gd name="T3" fmla="*/ 2 h 20"/>
                <a:gd name="T4" fmla="*/ 7 w 40"/>
                <a:gd name="T5" fmla="*/ 3 h 20"/>
                <a:gd name="T6" fmla="*/ 1 w 40"/>
                <a:gd name="T7" fmla="*/ 6 h 20"/>
                <a:gd name="T8" fmla="*/ 0 w 40"/>
                <a:gd name="T9" fmla="*/ 10 h 20"/>
                <a:gd name="T10" fmla="*/ 1 w 40"/>
                <a:gd name="T11" fmla="*/ 14 h 20"/>
                <a:gd name="T12" fmla="*/ 7 w 40"/>
                <a:gd name="T13" fmla="*/ 17 h 20"/>
                <a:gd name="T14" fmla="*/ 12 w 40"/>
                <a:gd name="T15" fmla="*/ 19 h 20"/>
                <a:gd name="T16" fmla="*/ 21 w 40"/>
                <a:gd name="T17" fmla="*/ 20 h 20"/>
                <a:gd name="T18" fmla="*/ 29 w 40"/>
                <a:gd name="T19" fmla="*/ 19 h 20"/>
                <a:gd name="T20" fmla="*/ 35 w 40"/>
                <a:gd name="T21" fmla="*/ 17 h 20"/>
                <a:gd name="T22" fmla="*/ 39 w 40"/>
                <a:gd name="T23" fmla="*/ 14 h 20"/>
                <a:gd name="T24" fmla="*/ 40 w 40"/>
                <a:gd name="T25" fmla="*/ 10 h 20"/>
                <a:gd name="T26" fmla="*/ 39 w 40"/>
                <a:gd name="T27" fmla="*/ 6 h 20"/>
                <a:gd name="T28" fmla="*/ 35 w 40"/>
                <a:gd name="T29" fmla="*/ 3 h 20"/>
                <a:gd name="T30" fmla="*/ 29 w 40"/>
                <a:gd name="T31" fmla="*/ 2 h 20"/>
                <a:gd name="T32" fmla="*/ 21 w 4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0">
                  <a:moveTo>
                    <a:pt x="21" y="0"/>
                  </a:moveTo>
                  <a:lnTo>
                    <a:pt x="12" y="2"/>
                  </a:lnTo>
                  <a:lnTo>
                    <a:pt x="7" y="3"/>
                  </a:lnTo>
                  <a:lnTo>
                    <a:pt x="1" y="6"/>
                  </a:lnTo>
                  <a:lnTo>
                    <a:pt x="0" y="10"/>
                  </a:lnTo>
                  <a:lnTo>
                    <a:pt x="1" y="14"/>
                  </a:lnTo>
                  <a:lnTo>
                    <a:pt x="7" y="17"/>
                  </a:lnTo>
                  <a:lnTo>
                    <a:pt x="12" y="19"/>
                  </a:lnTo>
                  <a:lnTo>
                    <a:pt x="21" y="20"/>
                  </a:lnTo>
                  <a:lnTo>
                    <a:pt x="29" y="19"/>
                  </a:lnTo>
                  <a:lnTo>
                    <a:pt x="35" y="17"/>
                  </a:lnTo>
                  <a:lnTo>
                    <a:pt x="39" y="14"/>
                  </a:lnTo>
                  <a:lnTo>
                    <a:pt x="40" y="10"/>
                  </a:lnTo>
                  <a:lnTo>
                    <a:pt x="39" y="6"/>
                  </a:lnTo>
                  <a:lnTo>
                    <a:pt x="35" y="3"/>
                  </a:lnTo>
                  <a:lnTo>
                    <a:pt x="29" y="2"/>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7" name="Freeform 557"/>
            <p:cNvSpPr>
              <a:spLocks/>
            </p:cNvSpPr>
            <p:nvPr/>
          </p:nvSpPr>
          <p:spPr bwMode="auto">
            <a:xfrm>
              <a:off x="4960" y="2283"/>
              <a:ext cx="7" cy="3"/>
            </a:xfrm>
            <a:custGeom>
              <a:avLst/>
              <a:gdLst>
                <a:gd name="T0" fmla="*/ 7 w 16"/>
                <a:gd name="T1" fmla="*/ 0 h 5"/>
                <a:gd name="T2" fmla="*/ 5 w 16"/>
                <a:gd name="T3" fmla="*/ 0 h 5"/>
                <a:gd name="T4" fmla="*/ 2 w 16"/>
                <a:gd name="T5" fmla="*/ 1 h 5"/>
                <a:gd name="T6" fmla="*/ 0 w 16"/>
                <a:gd name="T7" fmla="*/ 1 h 5"/>
                <a:gd name="T8" fmla="*/ 0 w 16"/>
                <a:gd name="T9" fmla="*/ 2 h 5"/>
                <a:gd name="T10" fmla="*/ 0 w 16"/>
                <a:gd name="T11" fmla="*/ 4 h 5"/>
                <a:gd name="T12" fmla="*/ 2 w 16"/>
                <a:gd name="T13" fmla="*/ 4 h 5"/>
                <a:gd name="T14" fmla="*/ 5 w 16"/>
                <a:gd name="T15" fmla="*/ 5 h 5"/>
                <a:gd name="T16" fmla="*/ 7 w 16"/>
                <a:gd name="T17" fmla="*/ 5 h 5"/>
                <a:gd name="T18" fmla="*/ 12 w 16"/>
                <a:gd name="T19" fmla="*/ 5 h 5"/>
                <a:gd name="T20" fmla="*/ 14 w 16"/>
                <a:gd name="T21" fmla="*/ 4 h 5"/>
                <a:gd name="T22" fmla="*/ 16 w 16"/>
                <a:gd name="T23" fmla="*/ 4 h 5"/>
                <a:gd name="T24" fmla="*/ 16 w 16"/>
                <a:gd name="T25" fmla="*/ 2 h 5"/>
                <a:gd name="T26" fmla="*/ 16 w 16"/>
                <a:gd name="T27" fmla="*/ 1 h 5"/>
                <a:gd name="T28" fmla="*/ 14 w 16"/>
                <a:gd name="T29" fmla="*/ 1 h 5"/>
                <a:gd name="T30" fmla="*/ 12 w 16"/>
                <a:gd name="T31" fmla="*/ 0 h 5"/>
                <a:gd name="T32" fmla="*/ 7 w 16"/>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5">
                  <a:moveTo>
                    <a:pt x="7" y="0"/>
                  </a:moveTo>
                  <a:lnTo>
                    <a:pt x="5" y="0"/>
                  </a:lnTo>
                  <a:lnTo>
                    <a:pt x="2" y="1"/>
                  </a:lnTo>
                  <a:lnTo>
                    <a:pt x="0" y="1"/>
                  </a:lnTo>
                  <a:lnTo>
                    <a:pt x="0" y="2"/>
                  </a:lnTo>
                  <a:lnTo>
                    <a:pt x="0" y="4"/>
                  </a:lnTo>
                  <a:lnTo>
                    <a:pt x="2" y="4"/>
                  </a:lnTo>
                  <a:lnTo>
                    <a:pt x="5" y="5"/>
                  </a:lnTo>
                  <a:lnTo>
                    <a:pt x="7" y="5"/>
                  </a:lnTo>
                  <a:lnTo>
                    <a:pt x="12" y="5"/>
                  </a:lnTo>
                  <a:lnTo>
                    <a:pt x="14" y="4"/>
                  </a:lnTo>
                  <a:lnTo>
                    <a:pt x="16" y="4"/>
                  </a:lnTo>
                  <a:lnTo>
                    <a:pt x="16" y="2"/>
                  </a:lnTo>
                  <a:lnTo>
                    <a:pt x="16" y="1"/>
                  </a:lnTo>
                  <a:lnTo>
                    <a:pt x="14" y="1"/>
                  </a:lnTo>
                  <a:lnTo>
                    <a:pt x="12" y="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8" name="Freeform 558"/>
            <p:cNvSpPr>
              <a:spLocks/>
            </p:cNvSpPr>
            <p:nvPr/>
          </p:nvSpPr>
          <p:spPr bwMode="auto">
            <a:xfrm>
              <a:off x="5020" y="2306"/>
              <a:ext cx="43" cy="24"/>
            </a:xfrm>
            <a:custGeom>
              <a:avLst/>
              <a:gdLst>
                <a:gd name="T0" fmla="*/ 43 w 85"/>
                <a:gd name="T1" fmla="*/ 47 h 47"/>
                <a:gd name="T2" fmla="*/ 52 w 85"/>
                <a:gd name="T3" fmla="*/ 47 h 47"/>
                <a:gd name="T4" fmla="*/ 59 w 85"/>
                <a:gd name="T5" fmla="*/ 46 h 47"/>
                <a:gd name="T6" fmla="*/ 67 w 85"/>
                <a:gd name="T7" fmla="*/ 43 h 47"/>
                <a:gd name="T8" fmla="*/ 73 w 85"/>
                <a:gd name="T9" fmla="*/ 40 h 47"/>
                <a:gd name="T10" fmla="*/ 78 w 85"/>
                <a:gd name="T11" fmla="*/ 36 h 47"/>
                <a:gd name="T12" fmla="*/ 82 w 85"/>
                <a:gd name="T13" fmla="*/ 32 h 47"/>
                <a:gd name="T14" fmla="*/ 84 w 85"/>
                <a:gd name="T15" fmla="*/ 28 h 47"/>
                <a:gd name="T16" fmla="*/ 85 w 85"/>
                <a:gd name="T17" fmla="*/ 23 h 47"/>
                <a:gd name="T18" fmla="*/ 84 w 85"/>
                <a:gd name="T19" fmla="*/ 18 h 47"/>
                <a:gd name="T20" fmla="*/ 82 w 85"/>
                <a:gd name="T21" fmla="*/ 14 h 47"/>
                <a:gd name="T22" fmla="*/ 78 w 85"/>
                <a:gd name="T23" fmla="*/ 10 h 47"/>
                <a:gd name="T24" fmla="*/ 73 w 85"/>
                <a:gd name="T25" fmla="*/ 7 h 47"/>
                <a:gd name="T26" fmla="*/ 67 w 85"/>
                <a:gd name="T27" fmla="*/ 4 h 47"/>
                <a:gd name="T28" fmla="*/ 59 w 85"/>
                <a:gd name="T29" fmla="*/ 1 h 47"/>
                <a:gd name="T30" fmla="*/ 52 w 85"/>
                <a:gd name="T31" fmla="*/ 0 h 47"/>
                <a:gd name="T32" fmla="*/ 43 w 85"/>
                <a:gd name="T33" fmla="*/ 0 h 47"/>
                <a:gd name="T34" fmla="*/ 35 w 85"/>
                <a:gd name="T35" fmla="*/ 0 h 47"/>
                <a:gd name="T36" fmla="*/ 26 w 85"/>
                <a:gd name="T37" fmla="*/ 1 h 47"/>
                <a:gd name="T38" fmla="*/ 19 w 85"/>
                <a:gd name="T39" fmla="*/ 4 h 47"/>
                <a:gd name="T40" fmla="*/ 12 w 85"/>
                <a:gd name="T41" fmla="*/ 7 h 47"/>
                <a:gd name="T42" fmla="*/ 7 w 85"/>
                <a:gd name="T43" fmla="*/ 10 h 47"/>
                <a:gd name="T44" fmla="*/ 3 w 85"/>
                <a:gd name="T45" fmla="*/ 14 h 47"/>
                <a:gd name="T46" fmla="*/ 1 w 85"/>
                <a:gd name="T47" fmla="*/ 18 h 47"/>
                <a:gd name="T48" fmla="*/ 0 w 85"/>
                <a:gd name="T49" fmla="*/ 23 h 47"/>
                <a:gd name="T50" fmla="*/ 1 w 85"/>
                <a:gd name="T51" fmla="*/ 28 h 47"/>
                <a:gd name="T52" fmla="*/ 3 w 85"/>
                <a:gd name="T53" fmla="*/ 32 h 47"/>
                <a:gd name="T54" fmla="*/ 7 w 85"/>
                <a:gd name="T55" fmla="*/ 36 h 47"/>
                <a:gd name="T56" fmla="*/ 12 w 85"/>
                <a:gd name="T57" fmla="*/ 40 h 47"/>
                <a:gd name="T58" fmla="*/ 19 w 85"/>
                <a:gd name="T59" fmla="*/ 43 h 47"/>
                <a:gd name="T60" fmla="*/ 26 w 85"/>
                <a:gd name="T61" fmla="*/ 46 h 47"/>
                <a:gd name="T62" fmla="*/ 35 w 85"/>
                <a:gd name="T63" fmla="*/ 47 h 47"/>
                <a:gd name="T64" fmla="*/ 43 w 85"/>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7">
                  <a:moveTo>
                    <a:pt x="43" y="47"/>
                  </a:moveTo>
                  <a:lnTo>
                    <a:pt x="52" y="47"/>
                  </a:lnTo>
                  <a:lnTo>
                    <a:pt x="59" y="46"/>
                  </a:lnTo>
                  <a:lnTo>
                    <a:pt x="67" y="43"/>
                  </a:lnTo>
                  <a:lnTo>
                    <a:pt x="73" y="40"/>
                  </a:lnTo>
                  <a:lnTo>
                    <a:pt x="78" y="36"/>
                  </a:lnTo>
                  <a:lnTo>
                    <a:pt x="82" y="32"/>
                  </a:lnTo>
                  <a:lnTo>
                    <a:pt x="84" y="28"/>
                  </a:lnTo>
                  <a:lnTo>
                    <a:pt x="85" y="23"/>
                  </a:lnTo>
                  <a:lnTo>
                    <a:pt x="84" y="18"/>
                  </a:lnTo>
                  <a:lnTo>
                    <a:pt x="82" y="14"/>
                  </a:lnTo>
                  <a:lnTo>
                    <a:pt x="78" y="10"/>
                  </a:lnTo>
                  <a:lnTo>
                    <a:pt x="73" y="7"/>
                  </a:lnTo>
                  <a:lnTo>
                    <a:pt x="67" y="4"/>
                  </a:lnTo>
                  <a:lnTo>
                    <a:pt x="59" y="1"/>
                  </a:lnTo>
                  <a:lnTo>
                    <a:pt x="52" y="0"/>
                  </a:lnTo>
                  <a:lnTo>
                    <a:pt x="43" y="0"/>
                  </a:lnTo>
                  <a:lnTo>
                    <a:pt x="35" y="0"/>
                  </a:lnTo>
                  <a:lnTo>
                    <a:pt x="26" y="1"/>
                  </a:lnTo>
                  <a:lnTo>
                    <a:pt x="19" y="4"/>
                  </a:lnTo>
                  <a:lnTo>
                    <a:pt x="12" y="7"/>
                  </a:lnTo>
                  <a:lnTo>
                    <a:pt x="7" y="10"/>
                  </a:lnTo>
                  <a:lnTo>
                    <a:pt x="3" y="14"/>
                  </a:lnTo>
                  <a:lnTo>
                    <a:pt x="1" y="18"/>
                  </a:lnTo>
                  <a:lnTo>
                    <a:pt x="0" y="23"/>
                  </a:lnTo>
                  <a:lnTo>
                    <a:pt x="1" y="28"/>
                  </a:lnTo>
                  <a:lnTo>
                    <a:pt x="3" y="32"/>
                  </a:lnTo>
                  <a:lnTo>
                    <a:pt x="7" y="36"/>
                  </a:lnTo>
                  <a:lnTo>
                    <a:pt x="12" y="40"/>
                  </a:lnTo>
                  <a:lnTo>
                    <a:pt x="19" y="43"/>
                  </a:lnTo>
                  <a:lnTo>
                    <a:pt x="26" y="46"/>
                  </a:lnTo>
                  <a:lnTo>
                    <a:pt x="35" y="47"/>
                  </a:lnTo>
                  <a:lnTo>
                    <a:pt x="43"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79" name="Freeform 559"/>
            <p:cNvSpPr>
              <a:spLocks/>
            </p:cNvSpPr>
            <p:nvPr/>
          </p:nvSpPr>
          <p:spPr bwMode="auto">
            <a:xfrm>
              <a:off x="5060" y="2292"/>
              <a:ext cx="9" cy="4"/>
            </a:xfrm>
            <a:custGeom>
              <a:avLst/>
              <a:gdLst>
                <a:gd name="T0" fmla="*/ 10 w 20"/>
                <a:gd name="T1" fmla="*/ 8 h 8"/>
                <a:gd name="T2" fmla="*/ 14 w 20"/>
                <a:gd name="T3" fmla="*/ 8 h 8"/>
                <a:gd name="T4" fmla="*/ 17 w 20"/>
                <a:gd name="T5" fmla="*/ 7 h 8"/>
                <a:gd name="T6" fmla="*/ 18 w 20"/>
                <a:gd name="T7" fmla="*/ 5 h 8"/>
                <a:gd name="T8" fmla="*/ 20 w 20"/>
                <a:gd name="T9" fmla="*/ 4 h 8"/>
                <a:gd name="T10" fmla="*/ 18 w 20"/>
                <a:gd name="T11" fmla="*/ 3 h 8"/>
                <a:gd name="T12" fmla="*/ 17 w 20"/>
                <a:gd name="T13" fmla="*/ 1 h 8"/>
                <a:gd name="T14" fmla="*/ 14 w 20"/>
                <a:gd name="T15" fmla="*/ 0 h 8"/>
                <a:gd name="T16" fmla="*/ 10 w 20"/>
                <a:gd name="T17" fmla="*/ 0 h 8"/>
                <a:gd name="T18" fmla="*/ 6 w 20"/>
                <a:gd name="T19" fmla="*/ 0 h 8"/>
                <a:gd name="T20" fmla="*/ 3 w 20"/>
                <a:gd name="T21" fmla="*/ 1 h 8"/>
                <a:gd name="T22" fmla="*/ 2 w 20"/>
                <a:gd name="T23" fmla="*/ 3 h 8"/>
                <a:gd name="T24" fmla="*/ 0 w 20"/>
                <a:gd name="T25" fmla="*/ 4 h 8"/>
                <a:gd name="T26" fmla="*/ 2 w 20"/>
                <a:gd name="T27" fmla="*/ 5 h 8"/>
                <a:gd name="T28" fmla="*/ 3 w 20"/>
                <a:gd name="T29" fmla="*/ 7 h 8"/>
                <a:gd name="T30" fmla="*/ 6 w 20"/>
                <a:gd name="T31" fmla="*/ 8 h 8"/>
                <a:gd name="T32" fmla="*/ 10 w 20"/>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8">
                  <a:moveTo>
                    <a:pt x="10" y="8"/>
                  </a:moveTo>
                  <a:lnTo>
                    <a:pt x="14" y="8"/>
                  </a:lnTo>
                  <a:lnTo>
                    <a:pt x="17" y="7"/>
                  </a:lnTo>
                  <a:lnTo>
                    <a:pt x="18" y="5"/>
                  </a:lnTo>
                  <a:lnTo>
                    <a:pt x="20" y="4"/>
                  </a:lnTo>
                  <a:lnTo>
                    <a:pt x="18" y="3"/>
                  </a:lnTo>
                  <a:lnTo>
                    <a:pt x="17" y="1"/>
                  </a:lnTo>
                  <a:lnTo>
                    <a:pt x="14" y="0"/>
                  </a:lnTo>
                  <a:lnTo>
                    <a:pt x="10" y="0"/>
                  </a:lnTo>
                  <a:lnTo>
                    <a:pt x="6" y="0"/>
                  </a:lnTo>
                  <a:lnTo>
                    <a:pt x="3" y="1"/>
                  </a:lnTo>
                  <a:lnTo>
                    <a:pt x="2" y="3"/>
                  </a:lnTo>
                  <a:lnTo>
                    <a:pt x="0" y="4"/>
                  </a:lnTo>
                  <a:lnTo>
                    <a:pt x="2" y="5"/>
                  </a:lnTo>
                  <a:lnTo>
                    <a:pt x="3" y="7"/>
                  </a:lnTo>
                  <a:lnTo>
                    <a:pt x="6" y="8"/>
                  </a:lnTo>
                  <a:lnTo>
                    <a:pt x="1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0" name="Freeform 560"/>
            <p:cNvSpPr>
              <a:spLocks/>
            </p:cNvSpPr>
            <p:nvPr/>
          </p:nvSpPr>
          <p:spPr bwMode="auto">
            <a:xfrm>
              <a:off x="5050" y="2272"/>
              <a:ext cx="9" cy="2"/>
            </a:xfrm>
            <a:custGeom>
              <a:avLst/>
              <a:gdLst>
                <a:gd name="T0" fmla="*/ 8 w 17"/>
                <a:gd name="T1" fmla="*/ 5 h 5"/>
                <a:gd name="T2" fmla="*/ 11 w 17"/>
                <a:gd name="T3" fmla="*/ 5 h 5"/>
                <a:gd name="T4" fmla="*/ 14 w 17"/>
                <a:gd name="T5" fmla="*/ 5 h 5"/>
                <a:gd name="T6" fmla="*/ 15 w 17"/>
                <a:gd name="T7" fmla="*/ 5 h 5"/>
                <a:gd name="T8" fmla="*/ 17 w 17"/>
                <a:gd name="T9" fmla="*/ 3 h 5"/>
                <a:gd name="T10" fmla="*/ 15 w 17"/>
                <a:gd name="T11" fmla="*/ 2 h 5"/>
                <a:gd name="T12" fmla="*/ 14 w 17"/>
                <a:gd name="T13" fmla="*/ 2 h 5"/>
                <a:gd name="T14" fmla="*/ 11 w 17"/>
                <a:gd name="T15" fmla="*/ 0 h 5"/>
                <a:gd name="T16" fmla="*/ 8 w 17"/>
                <a:gd name="T17" fmla="*/ 0 h 5"/>
                <a:gd name="T18" fmla="*/ 6 w 17"/>
                <a:gd name="T19" fmla="*/ 0 h 5"/>
                <a:gd name="T20" fmla="*/ 3 w 17"/>
                <a:gd name="T21" fmla="*/ 2 h 5"/>
                <a:gd name="T22" fmla="*/ 1 w 17"/>
                <a:gd name="T23" fmla="*/ 2 h 5"/>
                <a:gd name="T24" fmla="*/ 0 w 17"/>
                <a:gd name="T25" fmla="*/ 3 h 5"/>
                <a:gd name="T26" fmla="*/ 1 w 17"/>
                <a:gd name="T27" fmla="*/ 5 h 5"/>
                <a:gd name="T28" fmla="*/ 3 w 17"/>
                <a:gd name="T29" fmla="*/ 5 h 5"/>
                <a:gd name="T30" fmla="*/ 6 w 17"/>
                <a:gd name="T31" fmla="*/ 5 h 5"/>
                <a:gd name="T32" fmla="*/ 8 w 17"/>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5">
                  <a:moveTo>
                    <a:pt x="8" y="5"/>
                  </a:moveTo>
                  <a:lnTo>
                    <a:pt x="11" y="5"/>
                  </a:lnTo>
                  <a:lnTo>
                    <a:pt x="14" y="5"/>
                  </a:lnTo>
                  <a:lnTo>
                    <a:pt x="15" y="5"/>
                  </a:lnTo>
                  <a:lnTo>
                    <a:pt x="17" y="3"/>
                  </a:lnTo>
                  <a:lnTo>
                    <a:pt x="15" y="2"/>
                  </a:lnTo>
                  <a:lnTo>
                    <a:pt x="14" y="2"/>
                  </a:lnTo>
                  <a:lnTo>
                    <a:pt x="11" y="0"/>
                  </a:lnTo>
                  <a:lnTo>
                    <a:pt x="8" y="0"/>
                  </a:lnTo>
                  <a:lnTo>
                    <a:pt x="6" y="0"/>
                  </a:lnTo>
                  <a:lnTo>
                    <a:pt x="3" y="2"/>
                  </a:lnTo>
                  <a:lnTo>
                    <a:pt x="1" y="2"/>
                  </a:lnTo>
                  <a:lnTo>
                    <a:pt x="0" y="3"/>
                  </a:lnTo>
                  <a:lnTo>
                    <a:pt x="1" y="5"/>
                  </a:lnTo>
                  <a:lnTo>
                    <a:pt x="3" y="5"/>
                  </a:lnTo>
                  <a:lnTo>
                    <a:pt x="6" y="5"/>
                  </a:lnTo>
                  <a:lnTo>
                    <a:pt x="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1" name="Freeform 561"/>
            <p:cNvSpPr>
              <a:spLocks/>
            </p:cNvSpPr>
            <p:nvPr/>
          </p:nvSpPr>
          <p:spPr bwMode="auto">
            <a:xfrm>
              <a:off x="5136" y="2247"/>
              <a:ext cx="12" cy="6"/>
            </a:xfrm>
            <a:custGeom>
              <a:avLst/>
              <a:gdLst>
                <a:gd name="T0" fmla="*/ 13 w 24"/>
                <a:gd name="T1" fmla="*/ 0 h 12"/>
                <a:gd name="T2" fmla="*/ 7 w 24"/>
                <a:gd name="T3" fmla="*/ 0 h 12"/>
                <a:gd name="T4" fmla="*/ 5 w 24"/>
                <a:gd name="T5" fmla="*/ 2 h 12"/>
                <a:gd name="T6" fmla="*/ 2 w 24"/>
                <a:gd name="T7" fmla="*/ 3 h 12"/>
                <a:gd name="T8" fmla="*/ 0 w 24"/>
                <a:gd name="T9" fmla="*/ 6 h 12"/>
                <a:gd name="T10" fmla="*/ 2 w 24"/>
                <a:gd name="T11" fmla="*/ 7 h 12"/>
                <a:gd name="T12" fmla="*/ 5 w 24"/>
                <a:gd name="T13" fmla="*/ 10 h 12"/>
                <a:gd name="T14" fmla="*/ 7 w 24"/>
                <a:gd name="T15" fmla="*/ 12 h 12"/>
                <a:gd name="T16" fmla="*/ 13 w 24"/>
                <a:gd name="T17" fmla="*/ 12 h 12"/>
                <a:gd name="T18" fmla="*/ 17 w 24"/>
                <a:gd name="T19" fmla="*/ 12 h 12"/>
                <a:gd name="T20" fmla="*/ 21 w 24"/>
                <a:gd name="T21" fmla="*/ 10 h 12"/>
                <a:gd name="T22" fmla="*/ 23 w 24"/>
                <a:gd name="T23" fmla="*/ 7 h 12"/>
                <a:gd name="T24" fmla="*/ 24 w 24"/>
                <a:gd name="T25" fmla="*/ 6 h 12"/>
                <a:gd name="T26" fmla="*/ 23 w 24"/>
                <a:gd name="T27" fmla="*/ 3 h 12"/>
                <a:gd name="T28" fmla="*/ 21 w 24"/>
                <a:gd name="T29" fmla="*/ 2 h 12"/>
                <a:gd name="T30" fmla="*/ 17 w 24"/>
                <a:gd name="T31" fmla="*/ 0 h 12"/>
                <a:gd name="T32" fmla="*/ 13 w 24"/>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2">
                  <a:moveTo>
                    <a:pt x="13" y="0"/>
                  </a:moveTo>
                  <a:lnTo>
                    <a:pt x="7" y="0"/>
                  </a:lnTo>
                  <a:lnTo>
                    <a:pt x="5" y="2"/>
                  </a:lnTo>
                  <a:lnTo>
                    <a:pt x="2" y="3"/>
                  </a:lnTo>
                  <a:lnTo>
                    <a:pt x="0" y="6"/>
                  </a:lnTo>
                  <a:lnTo>
                    <a:pt x="2" y="7"/>
                  </a:lnTo>
                  <a:lnTo>
                    <a:pt x="5" y="10"/>
                  </a:lnTo>
                  <a:lnTo>
                    <a:pt x="7" y="12"/>
                  </a:lnTo>
                  <a:lnTo>
                    <a:pt x="13" y="12"/>
                  </a:lnTo>
                  <a:lnTo>
                    <a:pt x="17" y="12"/>
                  </a:lnTo>
                  <a:lnTo>
                    <a:pt x="21" y="10"/>
                  </a:lnTo>
                  <a:lnTo>
                    <a:pt x="23" y="7"/>
                  </a:lnTo>
                  <a:lnTo>
                    <a:pt x="24" y="6"/>
                  </a:lnTo>
                  <a:lnTo>
                    <a:pt x="23" y="3"/>
                  </a:lnTo>
                  <a:lnTo>
                    <a:pt x="21" y="2"/>
                  </a:lnTo>
                  <a:lnTo>
                    <a:pt x="17"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2" name="Freeform 562"/>
            <p:cNvSpPr>
              <a:spLocks/>
            </p:cNvSpPr>
            <p:nvPr/>
          </p:nvSpPr>
          <p:spPr bwMode="auto">
            <a:xfrm>
              <a:off x="5162" y="2272"/>
              <a:ext cx="25" cy="15"/>
            </a:xfrm>
            <a:custGeom>
              <a:avLst/>
              <a:gdLst>
                <a:gd name="T0" fmla="*/ 26 w 51"/>
                <a:gd name="T1" fmla="*/ 29 h 29"/>
                <a:gd name="T2" fmla="*/ 35 w 51"/>
                <a:gd name="T3" fmla="*/ 28 h 29"/>
                <a:gd name="T4" fmla="*/ 44 w 51"/>
                <a:gd name="T5" fmla="*/ 25 h 29"/>
                <a:gd name="T6" fmla="*/ 49 w 51"/>
                <a:gd name="T7" fmla="*/ 21 h 29"/>
                <a:gd name="T8" fmla="*/ 51 w 51"/>
                <a:gd name="T9" fmla="*/ 15 h 29"/>
                <a:gd name="T10" fmla="*/ 49 w 51"/>
                <a:gd name="T11" fmla="*/ 10 h 29"/>
                <a:gd name="T12" fmla="*/ 44 w 51"/>
                <a:gd name="T13" fmla="*/ 4 h 29"/>
                <a:gd name="T14" fmla="*/ 35 w 51"/>
                <a:gd name="T15" fmla="*/ 1 h 29"/>
                <a:gd name="T16" fmla="*/ 26 w 51"/>
                <a:gd name="T17" fmla="*/ 0 h 29"/>
                <a:gd name="T18" fmla="*/ 16 w 51"/>
                <a:gd name="T19" fmla="*/ 1 h 29"/>
                <a:gd name="T20" fmla="*/ 7 w 51"/>
                <a:gd name="T21" fmla="*/ 4 h 29"/>
                <a:gd name="T22" fmla="*/ 2 w 51"/>
                <a:gd name="T23" fmla="*/ 10 h 29"/>
                <a:gd name="T24" fmla="*/ 0 w 51"/>
                <a:gd name="T25" fmla="*/ 15 h 29"/>
                <a:gd name="T26" fmla="*/ 2 w 51"/>
                <a:gd name="T27" fmla="*/ 21 h 29"/>
                <a:gd name="T28" fmla="*/ 7 w 51"/>
                <a:gd name="T29" fmla="*/ 25 h 29"/>
                <a:gd name="T30" fmla="*/ 16 w 51"/>
                <a:gd name="T31" fmla="*/ 28 h 29"/>
                <a:gd name="T32" fmla="*/ 26 w 51"/>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29">
                  <a:moveTo>
                    <a:pt x="26" y="29"/>
                  </a:moveTo>
                  <a:lnTo>
                    <a:pt x="35" y="28"/>
                  </a:lnTo>
                  <a:lnTo>
                    <a:pt x="44" y="25"/>
                  </a:lnTo>
                  <a:lnTo>
                    <a:pt x="49" y="21"/>
                  </a:lnTo>
                  <a:lnTo>
                    <a:pt x="51" y="15"/>
                  </a:lnTo>
                  <a:lnTo>
                    <a:pt x="49" y="10"/>
                  </a:lnTo>
                  <a:lnTo>
                    <a:pt x="44" y="4"/>
                  </a:lnTo>
                  <a:lnTo>
                    <a:pt x="35" y="1"/>
                  </a:lnTo>
                  <a:lnTo>
                    <a:pt x="26" y="0"/>
                  </a:lnTo>
                  <a:lnTo>
                    <a:pt x="16" y="1"/>
                  </a:lnTo>
                  <a:lnTo>
                    <a:pt x="7" y="4"/>
                  </a:lnTo>
                  <a:lnTo>
                    <a:pt x="2" y="10"/>
                  </a:lnTo>
                  <a:lnTo>
                    <a:pt x="0" y="15"/>
                  </a:lnTo>
                  <a:lnTo>
                    <a:pt x="2" y="21"/>
                  </a:lnTo>
                  <a:lnTo>
                    <a:pt x="7" y="25"/>
                  </a:lnTo>
                  <a:lnTo>
                    <a:pt x="16" y="28"/>
                  </a:lnTo>
                  <a:lnTo>
                    <a:pt x="26"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3" name="Freeform 563"/>
            <p:cNvSpPr>
              <a:spLocks/>
            </p:cNvSpPr>
            <p:nvPr/>
          </p:nvSpPr>
          <p:spPr bwMode="auto">
            <a:xfrm>
              <a:off x="5050" y="2205"/>
              <a:ext cx="7" cy="2"/>
            </a:xfrm>
            <a:custGeom>
              <a:avLst/>
              <a:gdLst>
                <a:gd name="T0" fmla="*/ 7 w 14"/>
                <a:gd name="T1" fmla="*/ 4 h 4"/>
                <a:gd name="T2" fmla="*/ 9 w 14"/>
                <a:gd name="T3" fmla="*/ 4 h 4"/>
                <a:gd name="T4" fmla="*/ 12 w 14"/>
                <a:gd name="T5" fmla="*/ 4 h 4"/>
                <a:gd name="T6" fmla="*/ 14 w 14"/>
                <a:gd name="T7" fmla="*/ 4 h 4"/>
                <a:gd name="T8" fmla="*/ 14 w 14"/>
                <a:gd name="T9" fmla="*/ 3 h 4"/>
                <a:gd name="T10" fmla="*/ 14 w 14"/>
                <a:gd name="T11" fmla="*/ 1 h 4"/>
                <a:gd name="T12" fmla="*/ 12 w 14"/>
                <a:gd name="T13" fmla="*/ 1 h 4"/>
                <a:gd name="T14" fmla="*/ 9 w 14"/>
                <a:gd name="T15" fmla="*/ 0 h 4"/>
                <a:gd name="T16" fmla="*/ 7 w 14"/>
                <a:gd name="T17" fmla="*/ 0 h 4"/>
                <a:gd name="T18" fmla="*/ 4 w 14"/>
                <a:gd name="T19" fmla="*/ 0 h 4"/>
                <a:gd name="T20" fmla="*/ 2 w 14"/>
                <a:gd name="T21" fmla="*/ 1 h 4"/>
                <a:gd name="T22" fmla="*/ 1 w 14"/>
                <a:gd name="T23" fmla="*/ 1 h 4"/>
                <a:gd name="T24" fmla="*/ 0 w 14"/>
                <a:gd name="T25" fmla="*/ 3 h 4"/>
                <a:gd name="T26" fmla="*/ 1 w 14"/>
                <a:gd name="T27" fmla="*/ 4 h 4"/>
                <a:gd name="T28" fmla="*/ 2 w 14"/>
                <a:gd name="T29" fmla="*/ 4 h 4"/>
                <a:gd name="T30" fmla="*/ 4 w 14"/>
                <a:gd name="T31" fmla="*/ 4 h 4"/>
                <a:gd name="T32" fmla="*/ 7 w 1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4">
                  <a:moveTo>
                    <a:pt x="7" y="4"/>
                  </a:moveTo>
                  <a:lnTo>
                    <a:pt x="9" y="4"/>
                  </a:lnTo>
                  <a:lnTo>
                    <a:pt x="12" y="4"/>
                  </a:lnTo>
                  <a:lnTo>
                    <a:pt x="14" y="4"/>
                  </a:lnTo>
                  <a:lnTo>
                    <a:pt x="14" y="3"/>
                  </a:lnTo>
                  <a:lnTo>
                    <a:pt x="14" y="1"/>
                  </a:lnTo>
                  <a:lnTo>
                    <a:pt x="12" y="1"/>
                  </a:lnTo>
                  <a:lnTo>
                    <a:pt x="9" y="0"/>
                  </a:lnTo>
                  <a:lnTo>
                    <a:pt x="7" y="0"/>
                  </a:lnTo>
                  <a:lnTo>
                    <a:pt x="4" y="0"/>
                  </a:lnTo>
                  <a:lnTo>
                    <a:pt x="2" y="1"/>
                  </a:lnTo>
                  <a:lnTo>
                    <a:pt x="1" y="1"/>
                  </a:lnTo>
                  <a:lnTo>
                    <a:pt x="0" y="3"/>
                  </a:lnTo>
                  <a:lnTo>
                    <a:pt x="1" y="4"/>
                  </a:lnTo>
                  <a:lnTo>
                    <a:pt x="2" y="4"/>
                  </a:lnTo>
                  <a:lnTo>
                    <a:pt x="4" y="4"/>
                  </a:lnTo>
                  <a:lnTo>
                    <a:pt x="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4" name="Freeform 564"/>
            <p:cNvSpPr>
              <a:spLocks/>
            </p:cNvSpPr>
            <p:nvPr/>
          </p:nvSpPr>
          <p:spPr bwMode="auto">
            <a:xfrm>
              <a:off x="4945" y="2209"/>
              <a:ext cx="42" cy="10"/>
            </a:xfrm>
            <a:custGeom>
              <a:avLst/>
              <a:gdLst>
                <a:gd name="T0" fmla="*/ 42 w 84"/>
                <a:gd name="T1" fmla="*/ 21 h 21"/>
                <a:gd name="T2" fmla="*/ 50 w 84"/>
                <a:gd name="T3" fmla="*/ 21 h 21"/>
                <a:gd name="T4" fmla="*/ 59 w 84"/>
                <a:gd name="T5" fmla="*/ 19 h 21"/>
                <a:gd name="T6" fmla="*/ 66 w 84"/>
                <a:gd name="T7" fmla="*/ 19 h 21"/>
                <a:gd name="T8" fmla="*/ 71 w 84"/>
                <a:gd name="T9" fmla="*/ 18 h 21"/>
                <a:gd name="T10" fmla="*/ 77 w 84"/>
                <a:gd name="T11" fmla="*/ 16 h 21"/>
                <a:gd name="T12" fmla="*/ 81 w 84"/>
                <a:gd name="T13" fmla="*/ 15 h 21"/>
                <a:gd name="T14" fmla="*/ 82 w 84"/>
                <a:gd name="T15" fmla="*/ 12 h 21"/>
                <a:gd name="T16" fmla="*/ 84 w 84"/>
                <a:gd name="T17" fmla="*/ 11 h 21"/>
                <a:gd name="T18" fmla="*/ 82 w 84"/>
                <a:gd name="T19" fmla="*/ 9 h 21"/>
                <a:gd name="T20" fmla="*/ 81 w 84"/>
                <a:gd name="T21" fmla="*/ 7 h 21"/>
                <a:gd name="T22" fmla="*/ 77 w 84"/>
                <a:gd name="T23" fmla="*/ 5 h 21"/>
                <a:gd name="T24" fmla="*/ 71 w 84"/>
                <a:gd name="T25" fmla="*/ 2 h 21"/>
                <a:gd name="T26" fmla="*/ 66 w 84"/>
                <a:gd name="T27" fmla="*/ 1 h 21"/>
                <a:gd name="T28" fmla="*/ 59 w 84"/>
                <a:gd name="T29" fmla="*/ 1 h 21"/>
                <a:gd name="T30" fmla="*/ 50 w 84"/>
                <a:gd name="T31" fmla="*/ 0 h 21"/>
                <a:gd name="T32" fmla="*/ 42 w 84"/>
                <a:gd name="T33" fmla="*/ 0 h 21"/>
                <a:gd name="T34" fmla="*/ 34 w 84"/>
                <a:gd name="T35" fmla="*/ 0 h 21"/>
                <a:gd name="T36" fmla="*/ 25 w 84"/>
                <a:gd name="T37" fmla="*/ 1 h 21"/>
                <a:gd name="T38" fmla="*/ 18 w 84"/>
                <a:gd name="T39" fmla="*/ 1 h 21"/>
                <a:gd name="T40" fmla="*/ 13 w 84"/>
                <a:gd name="T41" fmla="*/ 2 h 21"/>
                <a:gd name="T42" fmla="*/ 7 w 84"/>
                <a:gd name="T43" fmla="*/ 5 h 21"/>
                <a:gd name="T44" fmla="*/ 3 w 84"/>
                <a:gd name="T45" fmla="*/ 7 h 21"/>
                <a:gd name="T46" fmla="*/ 1 w 84"/>
                <a:gd name="T47" fmla="*/ 9 h 21"/>
                <a:gd name="T48" fmla="*/ 0 w 84"/>
                <a:gd name="T49" fmla="*/ 11 h 21"/>
                <a:gd name="T50" fmla="*/ 1 w 84"/>
                <a:gd name="T51" fmla="*/ 12 h 21"/>
                <a:gd name="T52" fmla="*/ 3 w 84"/>
                <a:gd name="T53" fmla="*/ 15 h 21"/>
                <a:gd name="T54" fmla="*/ 7 w 84"/>
                <a:gd name="T55" fmla="*/ 16 h 21"/>
                <a:gd name="T56" fmla="*/ 13 w 84"/>
                <a:gd name="T57" fmla="*/ 18 h 21"/>
                <a:gd name="T58" fmla="*/ 18 w 84"/>
                <a:gd name="T59" fmla="*/ 19 h 21"/>
                <a:gd name="T60" fmla="*/ 25 w 84"/>
                <a:gd name="T61" fmla="*/ 19 h 21"/>
                <a:gd name="T62" fmla="*/ 34 w 84"/>
                <a:gd name="T63" fmla="*/ 21 h 21"/>
                <a:gd name="T64" fmla="*/ 42 w 84"/>
                <a:gd name="T6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4" h="21">
                  <a:moveTo>
                    <a:pt x="42" y="21"/>
                  </a:moveTo>
                  <a:lnTo>
                    <a:pt x="50" y="21"/>
                  </a:lnTo>
                  <a:lnTo>
                    <a:pt x="59" y="19"/>
                  </a:lnTo>
                  <a:lnTo>
                    <a:pt x="66" y="19"/>
                  </a:lnTo>
                  <a:lnTo>
                    <a:pt x="71" y="18"/>
                  </a:lnTo>
                  <a:lnTo>
                    <a:pt x="77" y="16"/>
                  </a:lnTo>
                  <a:lnTo>
                    <a:pt x="81" y="15"/>
                  </a:lnTo>
                  <a:lnTo>
                    <a:pt x="82" y="12"/>
                  </a:lnTo>
                  <a:lnTo>
                    <a:pt x="84" y="11"/>
                  </a:lnTo>
                  <a:lnTo>
                    <a:pt x="82" y="9"/>
                  </a:lnTo>
                  <a:lnTo>
                    <a:pt x="81" y="7"/>
                  </a:lnTo>
                  <a:lnTo>
                    <a:pt x="77" y="5"/>
                  </a:lnTo>
                  <a:lnTo>
                    <a:pt x="71" y="2"/>
                  </a:lnTo>
                  <a:lnTo>
                    <a:pt x="66" y="1"/>
                  </a:lnTo>
                  <a:lnTo>
                    <a:pt x="59" y="1"/>
                  </a:lnTo>
                  <a:lnTo>
                    <a:pt x="50" y="0"/>
                  </a:lnTo>
                  <a:lnTo>
                    <a:pt x="42" y="0"/>
                  </a:lnTo>
                  <a:lnTo>
                    <a:pt x="34" y="0"/>
                  </a:lnTo>
                  <a:lnTo>
                    <a:pt x="25" y="1"/>
                  </a:lnTo>
                  <a:lnTo>
                    <a:pt x="18" y="1"/>
                  </a:lnTo>
                  <a:lnTo>
                    <a:pt x="13" y="2"/>
                  </a:lnTo>
                  <a:lnTo>
                    <a:pt x="7" y="5"/>
                  </a:lnTo>
                  <a:lnTo>
                    <a:pt x="3" y="7"/>
                  </a:lnTo>
                  <a:lnTo>
                    <a:pt x="1" y="9"/>
                  </a:lnTo>
                  <a:lnTo>
                    <a:pt x="0" y="11"/>
                  </a:lnTo>
                  <a:lnTo>
                    <a:pt x="1" y="12"/>
                  </a:lnTo>
                  <a:lnTo>
                    <a:pt x="3" y="15"/>
                  </a:lnTo>
                  <a:lnTo>
                    <a:pt x="7" y="16"/>
                  </a:lnTo>
                  <a:lnTo>
                    <a:pt x="13" y="18"/>
                  </a:lnTo>
                  <a:lnTo>
                    <a:pt x="18" y="19"/>
                  </a:lnTo>
                  <a:lnTo>
                    <a:pt x="25" y="19"/>
                  </a:lnTo>
                  <a:lnTo>
                    <a:pt x="34" y="21"/>
                  </a:lnTo>
                  <a:lnTo>
                    <a:pt x="4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5" name="Freeform 565"/>
            <p:cNvSpPr>
              <a:spLocks/>
            </p:cNvSpPr>
            <p:nvPr/>
          </p:nvSpPr>
          <p:spPr bwMode="auto">
            <a:xfrm>
              <a:off x="4953" y="2420"/>
              <a:ext cx="28" cy="12"/>
            </a:xfrm>
            <a:custGeom>
              <a:avLst/>
              <a:gdLst>
                <a:gd name="T0" fmla="*/ 54 w 54"/>
                <a:gd name="T1" fmla="*/ 13 h 25"/>
                <a:gd name="T2" fmla="*/ 52 w 54"/>
                <a:gd name="T3" fmla="*/ 7 h 25"/>
                <a:gd name="T4" fmla="*/ 46 w 54"/>
                <a:gd name="T5" fmla="*/ 5 h 25"/>
                <a:gd name="T6" fmla="*/ 38 w 54"/>
                <a:gd name="T7" fmla="*/ 2 h 25"/>
                <a:gd name="T8" fmla="*/ 28 w 54"/>
                <a:gd name="T9" fmla="*/ 0 h 25"/>
                <a:gd name="T10" fmla="*/ 17 w 54"/>
                <a:gd name="T11" fmla="*/ 2 h 25"/>
                <a:gd name="T12" fmla="*/ 8 w 54"/>
                <a:gd name="T13" fmla="*/ 5 h 25"/>
                <a:gd name="T14" fmla="*/ 3 w 54"/>
                <a:gd name="T15" fmla="*/ 7 h 25"/>
                <a:gd name="T16" fmla="*/ 0 w 54"/>
                <a:gd name="T17" fmla="*/ 13 h 25"/>
                <a:gd name="T18" fmla="*/ 3 w 54"/>
                <a:gd name="T19" fmla="*/ 18 h 25"/>
                <a:gd name="T20" fmla="*/ 8 w 54"/>
                <a:gd name="T21" fmla="*/ 21 h 25"/>
                <a:gd name="T22" fmla="*/ 17 w 54"/>
                <a:gd name="T23" fmla="*/ 24 h 25"/>
                <a:gd name="T24" fmla="*/ 28 w 54"/>
                <a:gd name="T25" fmla="*/ 25 h 25"/>
                <a:gd name="T26" fmla="*/ 38 w 54"/>
                <a:gd name="T27" fmla="*/ 24 h 25"/>
                <a:gd name="T28" fmla="*/ 46 w 54"/>
                <a:gd name="T29" fmla="*/ 21 h 25"/>
                <a:gd name="T30" fmla="*/ 52 w 54"/>
                <a:gd name="T31" fmla="*/ 18 h 25"/>
                <a:gd name="T32" fmla="*/ 54 w 54"/>
                <a:gd name="T33"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54" y="13"/>
                  </a:moveTo>
                  <a:lnTo>
                    <a:pt x="52" y="7"/>
                  </a:lnTo>
                  <a:lnTo>
                    <a:pt x="46" y="5"/>
                  </a:lnTo>
                  <a:lnTo>
                    <a:pt x="38" y="2"/>
                  </a:lnTo>
                  <a:lnTo>
                    <a:pt x="28" y="0"/>
                  </a:lnTo>
                  <a:lnTo>
                    <a:pt x="17" y="2"/>
                  </a:lnTo>
                  <a:lnTo>
                    <a:pt x="8" y="5"/>
                  </a:lnTo>
                  <a:lnTo>
                    <a:pt x="3" y="7"/>
                  </a:lnTo>
                  <a:lnTo>
                    <a:pt x="0" y="13"/>
                  </a:lnTo>
                  <a:lnTo>
                    <a:pt x="3" y="18"/>
                  </a:lnTo>
                  <a:lnTo>
                    <a:pt x="8" y="21"/>
                  </a:lnTo>
                  <a:lnTo>
                    <a:pt x="17" y="24"/>
                  </a:lnTo>
                  <a:lnTo>
                    <a:pt x="28" y="25"/>
                  </a:lnTo>
                  <a:lnTo>
                    <a:pt x="38" y="24"/>
                  </a:lnTo>
                  <a:lnTo>
                    <a:pt x="46" y="21"/>
                  </a:lnTo>
                  <a:lnTo>
                    <a:pt x="52" y="18"/>
                  </a:lnTo>
                  <a:lnTo>
                    <a:pt x="5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6" name="Freeform 566"/>
            <p:cNvSpPr>
              <a:spLocks/>
            </p:cNvSpPr>
            <p:nvPr/>
          </p:nvSpPr>
          <p:spPr bwMode="auto">
            <a:xfrm>
              <a:off x="5037" y="2439"/>
              <a:ext cx="12" cy="5"/>
            </a:xfrm>
            <a:custGeom>
              <a:avLst/>
              <a:gdLst>
                <a:gd name="T0" fmla="*/ 12 w 24"/>
                <a:gd name="T1" fmla="*/ 0 h 10"/>
                <a:gd name="T2" fmla="*/ 7 w 24"/>
                <a:gd name="T3" fmla="*/ 0 h 10"/>
                <a:gd name="T4" fmla="*/ 5 w 24"/>
                <a:gd name="T5" fmla="*/ 2 h 10"/>
                <a:gd name="T6" fmla="*/ 2 w 24"/>
                <a:gd name="T7" fmla="*/ 5 h 10"/>
                <a:gd name="T8" fmla="*/ 0 w 24"/>
                <a:gd name="T9" fmla="*/ 6 h 10"/>
                <a:gd name="T10" fmla="*/ 2 w 24"/>
                <a:gd name="T11" fmla="*/ 7 h 10"/>
                <a:gd name="T12" fmla="*/ 5 w 24"/>
                <a:gd name="T13" fmla="*/ 9 h 10"/>
                <a:gd name="T14" fmla="*/ 7 w 24"/>
                <a:gd name="T15" fmla="*/ 10 h 10"/>
                <a:gd name="T16" fmla="*/ 12 w 24"/>
                <a:gd name="T17" fmla="*/ 10 h 10"/>
                <a:gd name="T18" fmla="*/ 17 w 24"/>
                <a:gd name="T19" fmla="*/ 10 h 10"/>
                <a:gd name="T20" fmla="*/ 20 w 24"/>
                <a:gd name="T21" fmla="*/ 9 h 10"/>
                <a:gd name="T22" fmla="*/ 23 w 24"/>
                <a:gd name="T23" fmla="*/ 7 h 10"/>
                <a:gd name="T24" fmla="*/ 24 w 24"/>
                <a:gd name="T25" fmla="*/ 6 h 10"/>
                <a:gd name="T26" fmla="*/ 23 w 24"/>
                <a:gd name="T27" fmla="*/ 5 h 10"/>
                <a:gd name="T28" fmla="*/ 20 w 24"/>
                <a:gd name="T29" fmla="*/ 2 h 10"/>
                <a:gd name="T30" fmla="*/ 17 w 24"/>
                <a:gd name="T31" fmla="*/ 0 h 10"/>
                <a:gd name="T32" fmla="*/ 12 w 24"/>
                <a:gd name="T3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0">
                  <a:moveTo>
                    <a:pt x="12" y="0"/>
                  </a:moveTo>
                  <a:lnTo>
                    <a:pt x="7" y="0"/>
                  </a:lnTo>
                  <a:lnTo>
                    <a:pt x="5" y="2"/>
                  </a:lnTo>
                  <a:lnTo>
                    <a:pt x="2" y="5"/>
                  </a:lnTo>
                  <a:lnTo>
                    <a:pt x="0" y="6"/>
                  </a:lnTo>
                  <a:lnTo>
                    <a:pt x="2" y="7"/>
                  </a:lnTo>
                  <a:lnTo>
                    <a:pt x="5" y="9"/>
                  </a:lnTo>
                  <a:lnTo>
                    <a:pt x="7" y="10"/>
                  </a:lnTo>
                  <a:lnTo>
                    <a:pt x="12" y="10"/>
                  </a:lnTo>
                  <a:lnTo>
                    <a:pt x="17" y="10"/>
                  </a:lnTo>
                  <a:lnTo>
                    <a:pt x="20" y="9"/>
                  </a:lnTo>
                  <a:lnTo>
                    <a:pt x="23" y="7"/>
                  </a:lnTo>
                  <a:lnTo>
                    <a:pt x="24" y="6"/>
                  </a:lnTo>
                  <a:lnTo>
                    <a:pt x="23" y="5"/>
                  </a:lnTo>
                  <a:lnTo>
                    <a:pt x="20" y="2"/>
                  </a:lnTo>
                  <a:lnTo>
                    <a:pt x="17"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7" name="Freeform 567"/>
            <p:cNvSpPr>
              <a:spLocks/>
            </p:cNvSpPr>
            <p:nvPr/>
          </p:nvSpPr>
          <p:spPr bwMode="auto">
            <a:xfrm>
              <a:off x="4958" y="2454"/>
              <a:ext cx="27" cy="18"/>
            </a:xfrm>
            <a:custGeom>
              <a:avLst/>
              <a:gdLst>
                <a:gd name="T0" fmla="*/ 26 w 53"/>
                <a:gd name="T1" fmla="*/ 0 h 36"/>
                <a:gd name="T2" fmla="*/ 16 w 53"/>
                <a:gd name="T3" fmla="*/ 1 h 36"/>
                <a:gd name="T4" fmla="*/ 8 w 53"/>
                <a:gd name="T5" fmla="*/ 4 h 36"/>
                <a:gd name="T6" fmla="*/ 2 w 53"/>
                <a:gd name="T7" fmla="*/ 11 h 36"/>
                <a:gd name="T8" fmla="*/ 0 w 53"/>
                <a:gd name="T9" fmla="*/ 18 h 36"/>
                <a:gd name="T10" fmla="*/ 2 w 53"/>
                <a:gd name="T11" fmla="*/ 25 h 36"/>
                <a:gd name="T12" fmla="*/ 8 w 53"/>
                <a:gd name="T13" fmla="*/ 30 h 36"/>
                <a:gd name="T14" fmla="*/ 16 w 53"/>
                <a:gd name="T15" fmla="*/ 35 h 36"/>
                <a:gd name="T16" fmla="*/ 26 w 53"/>
                <a:gd name="T17" fmla="*/ 36 h 36"/>
                <a:gd name="T18" fmla="*/ 36 w 53"/>
                <a:gd name="T19" fmla="*/ 35 h 36"/>
                <a:gd name="T20" fmla="*/ 44 w 53"/>
                <a:gd name="T21" fmla="*/ 30 h 36"/>
                <a:gd name="T22" fmla="*/ 50 w 53"/>
                <a:gd name="T23" fmla="*/ 25 h 36"/>
                <a:gd name="T24" fmla="*/ 53 w 53"/>
                <a:gd name="T25" fmla="*/ 18 h 36"/>
                <a:gd name="T26" fmla="*/ 50 w 53"/>
                <a:gd name="T27" fmla="*/ 11 h 36"/>
                <a:gd name="T28" fmla="*/ 44 w 53"/>
                <a:gd name="T29" fmla="*/ 4 h 36"/>
                <a:gd name="T30" fmla="*/ 36 w 53"/>
                <a:gd name="T31" fmla="*/ 1 h 36"/>
                <a:gd name="T32" fmla="*/ 26 w 53"/>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36">
                  <a:moveTo>
                    <a:pt x="26" y="0"/>
                  </a:moveTo>
                  <a:lnTo>
                    <a:pt x="16" y="1"/>
                  </a:lnTo>
                  <a:lnTo>
                    <a:pt x="8" y="4"/>
                  </a:lnTo>
                  <a:lnTo>
                    <a:pt x="2" y="11"/>
                  </a:lnTo>
                  <a:lnTo>
                    <a:pt x="0" y="18"/>
                  </a:lnTo>
                  <a:lnTo>
                    <a:pt x="2" y="25"/>
                  </a:lnTo>
                  <a:lnTo>
                    <a:pt x="8" y="30"/>
                  </a:lnTo>
                  <a:lnTo>
                    <a:pt x="16" y="35"/>
                  </a:lnTo>
                  <a:lnTo>
                    <a:pt x="26" y="36"/>
                  </a:lnTo>
                  <a:lnTo>
                    <a:pt x="36" y="35"/>
                  </a:lnTo>
                  <a:lnTo>
                    <a:pt x="44" y="30"/>
                  </a:lnTo>
                  <a:lnTo>
                    <a:pt x="50" y="25"/>
                  </a:lnTo>
                  <a:lnTo>
                    <a:pt x="53" y="18"/>
                  </a:lnTo>
                  <a:lnTo>
                    <a:pt x="50" y="11"/>
                  </a:lnTo>
                  <a:lnTo>
                    <a:pt x="44" y="4"/>
                  </a:lnTo>
                  <a:lnTo>
                    <a:pt x="36" y="1"/>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8" name="Freeform 568"/>
            <p:cNvSpPr>
              <a:spLocks/>
            </p:cNvSpPr>
            <p:nvPr/>
          </p:nvSpPr>
          <p:spPr bwMode="auto">
            <a:xfrm>
              <a:off x="5142" y="2404"/>
              <a:ext cx="26" cy="8"/>
            </a:xfrm>
            <a:custGeom>
              <a:avLst/>
              <a:gdLst>
                <a:gd name="T0" fmla="*/ 26 w 52"/>
                <a:gd name="T1" fmla="*/ 0 h 15"/>
                <a:gd name="T2" fmla="*/ 15 w 52"/>
                <a:gd name="T3" fmla="*/ 0 h 15"/>
                <a:gd name="T4" fmla="*/ 7 w 52"/>
                <a:gd name="T5" fmla="*/ 1 h 15"/>
                <a:gd name="T6" fmla="*/ 1 w 52"/>
                <a:gd name="T7" fmla="*/ 4 h 15"/>
                <a:gd name="T8" fmla="*/ 0 w 52"/>
                <a:gd name="T9" fmla="*/ 8 h 15"/>
                <a:gd name="T10" fmla="*/ 1 w 52"/>
                <a:gd name="T11" fmla="*/ 11 h 15"/>
                <a:gd name="T12" fmla="*/ 7 w 52"/>
                <a:gd name="T13" fmla="*/ 14 h 15"/>
                <a:gd name="T14" fmla="*/ 15 w 52"/>
                <a:gd name="T15" fmla="*/ 15 h 15"/>
                <a:gd name="T16" fmla="*/ 26 w 52"/>
                <a:gd name="T17" fmla="*/ 15 h 15"/>
                <a:gd name="T18" fmla="*/ 36 w 52"/>
                <a:gd name="T19" fmla="*/ 15 h 15"/>
                <a:gd name="T20" fmla="*/ 45 w 52"/>
                <a:gd name="T21" fmla="*/ 14 h 15"/>
                <a:gd name="T22" fmla="*/ 50 w 52"/>
                <a:gd name="T23" fmla="*/ 11 h 15"/>
                <a:gd name="T24" fmla="*/ 52 w 52"/>
                <a:gd name="T25" fmla="*/ 8 h 15"/>
                <a:gd name="T26" fmla="*/ 50 w 52"/>
                <a:gd name="T27" fmla="*/ 4 h 15"/>
                <a:gd name="T28" fmla="*/ 45 w 52"/>
                <a:gd name="T29" fmla="*/ 1 h 15"/>
                <a:gd name="T30" fmla="*/ 36 w 52"/>
                <a:gd name="T31" fmla="*/ 0 h 15"/>
                <a:gd name="T32" fmla="*/ 26 w 52"/>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15">
                  <a:moveTo>
                    <a:pt x="26" y="0"/>
                  </a:moveTo>
                  <a:lnTo>
                    <a:pt x="15" y="0"/>
                  </a:lnTo>
                  <a:lnTo>
                    <a:pt x="7" y="1"/>
                  </a:lnTo>
                  <a:lnTo>
                    <a:pt x="1" y="4"/>
                  </a:lnTo>
                  <a:lnTo>
                    <a:pt x="0" y="8"/>
                  </a:lnTo>
                  <a:lnTo>
                    <a:pt x="1" y="11"/>
                  </a:lnTo>
                  <a:lnTo>
                    <a:pt x="7" y="14"/>
                  </a:lnTo>
                  <a:lnTo>
                    <a:pt x="15" y="15"/>
                  </a:lnTo>
                  <a:lnTo>
                    <a:pt x="26" y="15"/>
                  </a:lnTo>
                  <a:lnTo>
                    <a:pt x="36" y="15"/>
                  </a:lnTo>
                  <a:lnTo>
                    <a:pt x="45" y="14"/>
                  </a:lnTo>
                  <a:lnTo>
                    <a:pt x="50" y="11"/>
                  </a:lnTo>
                  <a:lnTo>
                    <a:pt x="52" y="8"/>
                  </a:lnTo>
                  <a:lnTo>
                    <a:pt x="50" y="4"/>
                  </a:lnTo>
                  <a:lnTo>
                    <a:pt x="45" y="1"/>
                  </a:lnTo>
                  <a:lnTo>
                    <a:pt x="36" y="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89" name="Freeform 569"/>
            <p:cNvSpPr>
              <a:spLocks/>
            </p:cNvSpPr>
            <p:nvPr/>
          </p:nvSpPr>
          <p:spPr bwMode="auto">
            <a:xfrm>
              <a:off x="5169" y="2378"/>
              <a:ext cx="18" cy="6"/>
            </a:xfrm>
            <a:custGeom>
              <a:avLst/>
              <a:gdLst>
                <a:gd name="T0" fmla="*/ 0 w 37"/>
                <a:gd name="T1" fmla="*/ 6 h 11"/>
                <a:gd name="T2" fmla="*/ 2 w 37"/>
                <a:gd name="T3" fmla="*/ 8 h 11"/>
                <a:gd name="T4" fmla="*/ 6 w 37"/>
                <a:gd name="T5" fmla="*/ 10 h 11"/>
                <a:gd name="T6" fmla="*/ 12 w 37"/>
                <a:gd name="T7" fmla="*/ 11 h 11"/>
                <a:gd name="T8" fmla="*/ 19 w 37"/>
                <a:gd name="T9" fmla="*/ 11 h 11"/>
                <a:gd name="T10" fmla="*/ 26 w 37"/>
                <a:gd name="T11" fmla="*/ 11 h 11"/>
                <a:gd name="T12" fmla="*/ 31 w 37"/>
                <a:gd name="T13" fmla="*/ 10 h 11"/>
                <a:gd name="T14" fmla="*/ 35 w 37"/>
                <a:gd name="T15" fmla="*/ 8 h 11"/>
                <a:gd name="T16" fmla="*/ 37 w 37"/>
                <a:gd name="T17" fmla="*/ 6 h 11"/>
                <a:gd name="T18" fmla="*/ 35 w 37"/>
                <a:gd name="T19" fmla="*/ 4 h 11"/>
                <a:gd name="T20" fmla="*/ 31 w 37"/>
                <a:gd name="T21" fmla="*/ 1 h 11"/>
                <a:gd name="T22" fmla="*/ 26 w 37"/>
                <a:gd name="T23" fmla="*/ 0 h 11"/>
                <a:gd name="T24" fmla="*/ 19 w 37"/>
                <a:gd name="T25" fmla="*/ 0 h 11"/>
                <a:gd name="T26" fmla="*/ 12 w 37"/>
                <a:gd name="T27" fmla="*/ 0 h 11"/>
                <a:gd name="T28" fmla="*/ 6 w 37"/>
                <a:gd name="T29" fmla="*/ 1 h 11"/>
                <a:gd name="T30" fmla="*/ 2 w 37"/>
                <a:gd name="T31" fmla="*/ 4 h 11"/>
                <a:gd name="T32" fmla="*/ 0 w 37"/>
                <a:gd name="T3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11">
                  <a:moveTo>
                    <a:pt x="0" y="6"/>
                  </a:moveTo>
                  <a:lnTo>
                    <a:pt x="2" y="8"/>
                  </a:lnTo>
                  <a:lnTo>
                    <a:pt x="6" y="10"/>
                  </a:lnTo>
                  <a:lnTo>
                    <a:pt x="12" y="11"/>
                  </a:lnTo>
                  <a:lnTo>
                    <a:pt x="19" y="11"/>
                  </a:lnTo>
                  <a:lnTo>
                    <a:pt x="26" y="11"/>
                  </a:lnTo>
                  <a:lnTo>
                    <a:pt x="31" y="10"/>
                  </a:lnTo>
                  <a:lnTo>
                    <a:pt x="35" y="8"/>
                  </a:lnTo>
                  <a:lnTo>
                    <a:pt x="37" y="6"/>
                  </a:lnTo>
                  <a:lnTo>
                    <a:pt x="35" y="4"/>
                  </a:lnTo>
                  <a:lnTo>
                    <a:pt x="31" y="1"/>
                  </a:lnTo>
                  <a:lnTo>
                    <a:pt x="26" y="0"/>
                  </a:lnTo>
                  <a:lnTo>
                    <a:pt x="19" y="0"/>
                  </a:lnTo>
                  <a:lnTo>
                    <a:pt x="12" y="0"/>
                  </a:lnTo>
                  <a:lnTo>
                    <a:pt x="6" y="1"/>
                  </a:lnTo>
                  <a:lnTo>
                    <a:pt x="2" y="4"/>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0" name="Freeform 570"/>
            <p:cNvSpPr>
              <a:spLocks/>
            </p:cNvSpPr>
            <p:nvPr/>
          </p:nvSpPr>
          <p:spPr bwMode="auto">
            <a:xfrm>
              <a:off x="4669" y="2212"/>
              <a:ext cx="47" cy="7"/>
            </a:xfrm>
            <a:custGeom>
              <a:avLst/>
              <a:gdLst>
                <a:gd name="T0" fmla="*/ 45 w 94"/>
                <a:gd name="T1" fmla="*/ 2 h 12"/>
                <a:gd name="T2" fmla="*/ 0 w 94"/>
                <a:gd name="T3" fmla="*/ 12 h 12"/>
                <a:gd name="T4" fmla="*/ 94 w 94"/>
                <a:gd name="T5" fmla="*/ 12 h 12"/>
                <a:gd name="T6" fmla="*/ 67 w 94"/>
                <a:gd name="T7" fmla="*/ 0 h 12"/>
                <a:gd name="T8" fmla="*/ 45 w 94"/>
                <a:gd name="T9" fmla="*/ 2 h 12"/>
              </a:gdLst>
              <a:ahLst/>
              <a:cxnLst>
                <a:cxn ang="0">
                  <a:pos x="T0" y="T1"/>
                </a:cxn>
                <a:cxn ang="0">
                  <a:pos x="T2" y="T3"/>
                </a:cxn>
                <a:cxn ang="0">
                  <a:pos x="T4" y="T5"/>
                </a:cxn>
                <a:cxn ang="0">
                  <a:pos x="T6" y="T7"/>
                </a:cxn>
                <a:cxn ang="0">
                  <a:pos x="T8" y="T9"/>
                </a:cxn>
              </a:cxnLst>
              <a:rect l="0" t="0" r="r" b="b"/>
              <a:pathLst>
                <a:path w="94" h="12">
                  <a:moveTo>
                    <a:pt x="45" y="2"/>
                  </a:moveTo>
                  <a:lnTo>
                    <a:pt x="0" y="12"/>
                  </a:lnTo>
                  <a:lnTo>
                    <a:pt x="94" y="12"/>
                  </a:lnTo>
                  <a:lnTo>
                    <a:pt x="67" y="0"/>
                  </a:lnTo>
                  <a:lnTo>
                    <a:pt x="45" y="2"/>
                  </a:lnTo>
                  <a:close/>
                </a:path>
              </a:pathLst>
            </a:custGeom>
            <a:solidFill>
              <a:srgbClr val="231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1" name="Freeform 571"/>
            <p:cNvSpPr>
              <a:spLocks/>
            </p:cNvSpPr>
            <p:nvPr/>
          </p:nvSpPr>
          <p:spPr bwMode="auto">
            <a:xfrm>
              <a:off x="4573" y="2219"/>
              <a:ext cx="297" cy="13"/>
            </a:xfrm>
            <a:custGeom>
              <a:avLst/>
              <a:gdLst>
                <a:gd name="T0" fmla="*/ 153 w 593"/>
                <a:gd name="T1" fmla="*/ 10 h 27"/>
                <a:gd name="T2" fmla="*/ 37 w 593"/>
                <a:gd name="T3" fmla="*/ 3 h 27"/>
                <a:gd name="T4" fmla="*/ 0 w 593"/>
                <a:gd name="T5" fmla="*/ 27 h 27"/>
                <a:gd name="T6" fmla="*/ 593 w 593"/>
                <a:gd name="T7" fmla="*/ 27 h 27"/>
                <a:gd name="T8" fmla="*/ 577 w 593"/>
                <a:gd name="T9" fmla="*/ 20 h 27"/>
                <a:gd name="T10" fmla="*/ 508 w 593"/>
                <a:gd name="T11" fmla="*/ 27 h 27"/>
                <a:gd name="T12" fmla="*/ 347 w 593"/>
                <a:gd name="T13" fmla="*/ 20 h 27"/>
                <a:gd name="T14" fmla="*/ 311 w 593"/>
                <a:gd name="T15" fmla="*/ 13 h 27"/>
                <a:gd name="T16" fmla="*/ 286 w 593"/>
                <a:gd name="T17" fmla="*/ 0 h 27"/>
                <a:gd name="T18" fmla="*/ 192 w 593"/>
                <a:gd name="T19" fmla="*/ 0 h 27"/>
                <a:gd name="T20" fmla="*/ 153 w 593"/>
                <a:gd name="T2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3" h="27">
                  <a:moveTo>
                    <a:pt x="153" y="10"/>
                  </a:moveTo>
                  <a:lnTo>
                    <a:pt x="37" y="3"/>
                  </a:lnTo>
                  <a:lnTo>
                    <a:pt x="0" y="27"/>
                  </a:lnTo>
                  <a:lnTo>
                    <a:pt x="593" y="27"/>
                  </a:lnTo>
                  <a:lnTo>
                    <a:pt x="577" y="20"/>
                  </a:lnTo>
                  <a:lnTo>
                    <a:pt x="508" y="27"/>
                  </a:lnTo>
                  <a:lnTo>
                    <a:pt x="347" y="20"/>
                  </a:lnTo>
                  <a:lnTo>
                    <a:pt x="311" y="13"/>
                  </a:lnTo>
                  <a:lnTo>
                    <a:pt x="286" y="0"/>
                  </a:lnTo>
                  <a:lnTo>
                    <a:pt x="192" y="0"/>
                  </a:lnTo>
                  <a:lnTo>
                    <a:pt x="153" y="10"/>
                  </a:lnTo>
                  <a:close/>
                </a:path>
              </a:pathLst>
            </a:custGeom>
            <a:solidFill>
              <a:srgbClr val="352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2" name="Freeform 572"/>
            <p:cNvSpPr>
              <a:spLocks/>
            </p:cNvSpPr>
            <p:nvPr/>
          </p:nvSpPr>
          <p:spPr bwMode="auto">
            <a:xfrm>
              <a:off x="4561" y="2232"/>
              <a:ext cx="341" cy="13"/>
            </a:xfrm>
            <a:custGeom>
              <a:avLst/>
              <a:gdLst>
                <a:gd name="T0" fmla="*/ 20 w 683"/>
                <a:gd name="T1" fmla="*/ 3 h 26"/>
                <a:gd name="T2" fmla="*/ 0 w 683"/>
                <a:gd name="T3" fmla="*/ 17 h 26"/>
                <a:gd name="T4" fmla="*/ 1 w 683"/>
                <a:gd name="T5" fmla="*/ 19 h 26"/>
                <a:gd name="T6" fmla="*/ 1 w 683"/>
                <a:gd name="T7" fmla="*/ 21 h 26"/>
                <a:gd name="T8" fmla="*/ 1 w 683"/>
                <a:gd name="T9" fmla="*/ 23 h 26"/>
                <a:gd name="T10" fmla="*/ 1 w 683"/>
                <a:gd name="T11" fmla="*/ 26 h 26"/>
                <a:gd name="T12" fmla="*/ 683 w 683"/>
                <a:gd name="T13" fmla="*/ 26 h 26"/>
                <a:gd name="T14" fmla="*/ 682 w 683"/>
                <a:gd name="T15" fmla="*/ 23 h 26"/>
                <a:gd name="T16" fmla="*/ 680 w 683"/>
                <a:gd name="T17" fmla="*/ 22 h 26"/>
                <a:gd name="T18" fmla="*/ 679 w 683"/>
                <a:gd name="T19" fmla="*/ 19 h 26"/>
                <a:gd name="T20" fmla="*/ 679 w 683"/>
                <a:gd name="T21" fmla="*/ 18 h 26"/>
                <a:gd name="T22" fmla="*/ 640 w 683"/>
                <a:gd name="T23" fmla="*/ 10 h 26"/>
                <a:gd name="T24" fmla="*/ 617 w 683"/>
                <a:gd name="T25" fmla="*/ 0 h 26"/>
                <a:gd name="T26" fmla="*/ 24 w 683"/>
                <a:gd name="T27" fmla="*/ 0 h 26"/>
                <a:gd name="T28" fmla="*/ 20 w 683"/>
                <a:gd name="T29"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3" h="26">
                  <a:moveTo>
                    <a:pt x="20" y="3"/>
                  </a:moveTo>
                  <a:lnTo>
                    <a:pt x="0" y="17"/>
                  </a:lnTo>
                  <a:lnTo>
                    <a:pt x="1" y="19"/>
                  </a:lnTo>
                  <a:lnTo>
                    <a:pt x="1" y="21"/>
                  </a:lnTo>
                  <a:lnTo>
                    <a:pt x="1" y="23"/>
                  </a:lnTo>
                  <a:lnTo>
                    <a:pt x="1" y="26"/>
                  </a:lnTo>
                  <a:lnTo>
                    <a:pt x="683" y="26"/>
                  </a:lnTo>
                  <a:lnTo>
                    <a:pt x="682" y="23"/>
                  </a:lnTo>
                  <a:lnTo>
                    <a:pt x="680" y="22"/>
                  </a:lnTo>
                  <a:lnTo>
                    <a:pt x="679" y="19"/>
                  </a:lnTo>
                  <a:lnTo>
                    <a:pt x="679" y="18"/>
                  </a:lnTo>
                  <a:lnTo>
                    <a:pt x="640" y="10"/>
                  </a:lnTo>
                  <a:lnTo>
                    <a:pt x="617" y="0"/>
                  </a:lnTo>
                  <a:lnTo>
                    <a:pt x="24" y="0"/>
                  </a:lnTo>
                  <a:lnTo>
                    <a:pt x="20" y="3"/>
                  </a:lnTo>
                  <a:close/>
                </a:path>
              </a:pathLst>
            </a:custGeom>
            <a:solidFill>
              <a:srgbClr val="472D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3" name="Freeform 573"/>
            <p:cNvSpPr>
              <a:spLocks/>
            </p:cNvSpPr>
            <p:nvPr/>
          </p:nvSpPr>
          <p:spPr bwMode="auto">
            <a:xfrm>
              <a:off x="4562" y="2245"/>
              <a:ext cx="341" cy="13"/>
            </a:xfrm>
            <a:custGeom>
              <a:avLst/>
              <a:gdLst>
                <a:gd name="T0" fmla="*/ 3 w 683"/>
                <a:gd name="T1" fmla="*/ 25 h 25"/>
                <a:gd name="T2" fmla="*/ 619 w 683"/>
                <a:gd name="T3" fmla="*/ 25 h 25"/>
                <a:gd name="T4" fmla="*/ 620 w 683"/>
                <a:gd name="T5" fmla="*/ 25 h 25"/>
                <a:gd name="T6" fmla="*/ 622 w 683"/>
                <a:gd name="T7" fmla="*/ 24 h 25"/>
                <a:gd name="T8" fmla="*/ 623 w 683"/>
                <a:gd name="T9" fmla="*/ 24 h 25"/>
                <a:gd name="T10" fmla="*/ 625 w 683"/>
                <a:gd name="T11" fmla="*/ 23 h 25"/>
                <a:gd name="T12" fmla="*/ 632 w 683"/>
                <a:gd name="T13" fmla="*/ 18 h 25"/>
                <a:gd name="T14" fmla="*/ 640 w 683"/>
                <a:gd name="T15" fmla="*/ 14 h 25"/>
                <a:gd name="T16" fmla="*/ 648 w 683"/>
                <a:gd name="T17" fmla="*/ 11 h 25"/>
                <a:gd name="T18" fmla="*/ 657 w 683"/>
                <a:gd name="T19" fmla="*/ 7 h 25"/>
                <a:gd name="T20" fmla="*/ 662 w 683"/>
                <a:gd name="T21" fmla="*/ 6 h 25"/>
                <a:gd name="T22" fmla="*/ 669 w 683"/>
                <a:gd name="T23" fmla="*/ 3 h 25"/>
                <a:gd name="T24" fmla="*/ 676 w 683"/>
                <a:gd name="T25" fmla="*/ 2 h 25"/>
                <a:gd name="T26" fmla="*/ 683 w 683"/>
                <a:gd name="T27" fmla="*/ 0 h 25"/>
                <a:gd name="T28" fmla="*/ 682 w 683"/>
                <a:gd name="T29" fmla="*/ 0 h 25"/>
                <a:gd name="T30" fmla="*/ 682 w 683"/>
                <a:gd name="T31" fmla="*/ 0 h 25"/>
                <a:gd name="T32" fmla="*/ 682 w 683"/>
                <a:gd name="T33" fmla="*/ 0 h 25"/>
                <a:gd name="T34" fmla="*/ 682 w 683"/>
                <a:gd name="T35" fmla="*/ 0 h 25"/>
                <a:gd name="T36" fmla="*/ 0 w 683"/>
                <a:gd name="T37" fmla="*/ 0 h 25"/>
                <a:gd name="T38" fmla="*/ 2 w 683"/>
                <a:gd name="T39" fmla="*/ 6 h 25"/>
                <a:gd name="T40" fmla="*/ 2 w 683"/>
                <a:gd name="T41" fmla="*/ 11 h 25"/>
                <a:gd name="T42" fmla="*/ 3 w 683"/>
                <a:gd name="T43" fmla="*/ 18 h 25"/>
                <a:gd name="T44" fmla="*/ 3 w 683"/>
                <a:gd name="T4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3" h="25">
                  <a:moveTo>
                    <a:pt x="3" y="25"/>
                  </a:moveTo>
                  <a:lnTo>
                    <a:pt x="619" y="25"/>
                  </a:lnTo>
                  <a:lnTo>
                    <a:pt x="620" y="25"/>
                  </a:lnTo>
                  <a:lnTo>
                    <a:pt x="622" y="24"/>
                  </a:lnTo>
                  <a:lnTo>
                    <a:pt x="623" y="24"/>
                  </a:lnTo>
                  <a:lnTo>
                    <a:pt x="625" y="23"/>
                  </a:lnTo>
                  <a:lnTo>
                    <a:pt x="632" y="18"/>
                  </a:lnTo>
                  <a:lnTo>
                    <a:pt x="640" y="14"/>
                  </a:lnTo>
                  <a:lnTo>
                    <a:pt x="648" y="11"/>
                  </a:lnTo>
                  <a:lnTo>
                    <a:pt x="657" y="7"/>
                  </a:lnTo>
                  <a:lnTo>
                    <a:pt x="662" y="6"/>
                  </a:lnTo>
                  <a:lnTo>
                    <a:pt x="669" y="3"/>
                  </a:lnTo>
                  <a:lnTo>
                    <a:pt x="676" y="2"/>
                  </a:lnTo>
                  <a:lnTo>
                    <a:pt x="683" y="0"/>
                  </a:lnTo>
                  <a:lnTo>
                    <a:pt x="682" y="0"/>
                  </a:lnTo>
                  <a:lnTo>
                    <a:pt x="682" y="0"/>
                  </a:lnTo>
                  <a:lnTo>
                    <a:pt x="682" y="0"/>
                  </a:lnTo>
                  <a:lnTo>
                    <a:pt x="682" y="0"/>
                  </a:lnTo>
                  <a:lnTo>
                    <a:pt x="0" y="0"/>
                  </a:lnTo>
                  <a:lnTo>
                    <a:pt x="2" y="6"/>
                  </a:lnTo>
                  <a:lnTo>
                    <a:pt x="2" y="11"/>
                  </a:lnTo>
                  <a:lnTo>
                    <a:pt x="3" y="18"/>
                  </a:lnTo>
                  <a:lnTo>
                    <a:pt x="3" y="25"/>
                  </a:lnTo>
                  <a:close/>
                </a:path>
              </a:pathLst>
            </a:custGeom>
            <a:solidFill>
              <a:srgbClr val="593A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4" name="Freeform 574"/>
            <p:cNvSpPr>
              <a:spLocks/>
            </p:cNvSpPr>
            <p:nvPr/>
          </p:nvSpPr>
          <p:spPr bwMode="auto">
            <a:xfrm>
              <a:off x="4563" y="2258"/>
              <a:ext cx="308" cy="13"/>
            </a:xfrm>
            <a:custGeom>
              <a:avLst/>
              <a:gdLst>
                <a:gd name="T0" fmla="*/ 2 w 616"/>
                <a:gd name="T1" fmla="*/ 27 h 27"/>
                <a:gd name="T2" fmla="*/ 587 w 616"/>
                <a:gd name="T3" fmla="*/ 27 h 27"/>
                <a:gd name="T4" fmla="*/ 590 w 616"/>
                <a:gd name="T5" fmla="*/ 26 h 27"/>
                <a:gd name="T6" fmla="*/ 594 w 616"/>
                <a:gd name="T7" fmla="*/ 24 h 27"/>
                <a:gd name="T8" fmla="*/ 598 w 616"/>
                <a:gd name="T9" fmla="*/ 23 h 27"/>
                <a:gd name="T10" fmla="*/ 601 w 616"/>
                <a:gd name="T11" fmla="*/ 21 h 27"/>
                <a:gd name="T12" fmla="*/ 606 w 616"/>
                <a:gd name="T13" fmla="*/ 17 h 27"/>
                <a:gd name="T14" fmla="*/ 609 w 616"/>
                <a:gd name="T15" fmla="*/ 12 h 27"/>
                <a:gd name="T16" fmla="*/ 612 w 616"/>
                <a:gd name="T17" fmla="*/ 6 h 27"/>
                <a:gd name="T18" fmla="*/ 616 w 616"/>
                <a:gd name="T19" fmla="*/ 0 h 27"/>
                <a:gd name="T20" fmla="*/ 0 w 616"/>
                <a:gd name="T21" fmla="*/ 0 h 27"/>
                <a:gd name="T22" fmla="*/ 0 w 616"/>
                <a:gd name="T23" fmla="*/ 7 h 27"/>
                <a:gd name="T24" fmla="*/ 2 w 616"/>
                <a:gd name="T25" fmla="*/ 13 h 27"/>
                <a:gd name="T26" fmla="*/ 2 w 616"/>
                <a:gd name="T27" fmla="*/ 20 h 27"/>
                <a:gd name="T28" fmla="*/ 2 w 616"/>
                <a:gd name="T2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27">
                  <a:moveTo>
                    <a:pt x="2" y="27"/>
                  </a:moveTo>
                  <a:lnTo>
                    <a:pt x="587" y="27"/>
                  </a:lnTo>
                  <a:lnTo>
                    <a:pt x="590" y="26"/>
                  </a:lnTo>
                  <a:lnTo>
                    <a:pt x="594" y="24"/>
                  </a:lnTo>
                  <a:lnTo>
                    <a:pt x="598" y="23"/>
                  </a:lnTo>
                  <a:lnTo>
                    <a:pt x="601" y="21"/>
                  </a:lnTo>
                  <a:lnTo>
                    <a:pt x="606" y="17"/>
                  </a:lnTo>
                  <a:lnTo>
                    <a:pt x="609" y="12"/>
                  </a:lnTo>
                  <a:lnTo>
                    <a:pt x="612" y="6"/>
                  </a:lnTo>
                  <a:lnTo>
                    <a:pt x="616" y="0"/>
                  </a:lnTo>
                  <a:lnTo>
                    <a:pt x="0" y="0"/>
                  </a:lnTo>
                  <a:lnTo>
                    <a:pt x="0" y="7"/>
                  </a:lnTo>
                  <a:lnTo>
                    <a:pt x="2" y="13"/>
                  </a:lnTo>
                  <a:lnTo>
                    <a:pt x="2" y="20"/>
                  </a:lnTo>
                  <a:lnTo>
                    <a:pt x="2" y="27"/>
                  </a:lnTo>
                  <a:close/>
                </a:path>
              </a:pathLst>
            </a:custGeom>
            <a:solidFill>
              <a:srgbClr val="6B44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5" name="Freeform 575"/>
            <p:cNvSpPr>
              <a:spLocks/>
            </p:cNvSpPr>
            <p:nvPr/>
          </p:nvSpPr>
          <p:spPr bwMode="auto">
            <a:xfrm>
              <a:off x="4563" y="2271"/>
              <a:ext cx="293" cy="13"/>
            </a:xfrm>
            <a:custGeom>
              <a:avLst/>
              <a:gdLst>
                <a:gd name="T0" fmla="*/ 0 w 587"/>
                <a:gd name="T1" fmla="*/ 26 h 26"/>
                <a:gd name="T2" fmla="*/ 559 w 587"/>
                <a:gd name="T3" fmla="*/ 26 h 26"/>
                <a:gd name="T4" fmla="*/ 562 w 587"/>
                <a:gd name="T5" fmla="*/ 24 h 26"/>
                <a:gd name="T6" fmla="*/ 566 w 587"/>
                <a:gd name="T7" fmla="*/ 19 h 26"/>
                <a:gd name="T8" fmla="*/ 569 w 587"/>
                <a:gd name="T9" fmla="*/ 17 h 26"/>
                <a:gd name="T10" fmla="*/ 571 w 587"/>
                <a:gd name="T11" fmla="*/ 14 h 26"/>
                <a:gd name="T12" fmla="*/ 574 w 587"/>
                <a:gd name="T13" fmla="*/ 10 h 26"/>
                <a:gd name="T14" fmla="*/ 578 w 587"/>
                <a:gd name="T15" fmla="*/ 7 h 26"/>
                <a:gd name="T16" fmla="*/ 583 w 587"/>
                <a:gd name="T17" fmla="*/ 3 h 26"/>
                <a:gd name="T18" fmla="*/ 587 w 587"/>
                <a:gd name="T19" fmla="*/ 0 h 26"/>
                <a:gd name="T20" fmla="*/ 2 w 587"/>
                <a:gd name="T21" fmla="*/ 0 h 26"/>
                <a:gd name="T22" fmla="*/ 2 w 587"/>
                <a:gd name="T23" fmla="*/ 7 h 26"/>
                <a:gd name="T24" fmla="*/ 2 w 587"/>
                <a:gd name="T25" fmla="*/ 13 h 26"/>
                <a:gd name="T26" fmla="*/ 2 w 587"/>
                <a:gd name="T27" fmla="*/ 19 h 26"/>
                <a:gd name="T28" fmla="*/ 0 w 58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7" h="26">
                  <a:moveTo>
                    <a:pt x="0" y="26"/>
                  </a:moveTo>
                  <a:lnTo>
                    <a:pt x="559" y="26"/>
                  </a:lnTo>
                  <a:lnTo>
                    <a:pt x="562" y="24"/>
                  </a:lnTo>
                  <a:lnTo>
                    <a:pt x="566" y="19"/>
                  </a:lnTo>
                  <a:lnTo>
                    <a:pt x="569" y="17"/>
                  </a:lnTo>
                  <a:lnTo>
                    <a:pt x="571" y="14"/>
                  </a:lnTo>
                  <a:lnTo>
                    <a:pt x="574" y="10"/>
                  </a:lnTo>
                  <a:lnTo>
                    <a:pt x="578" y="7"/>
                  </a:lnTo>
                  <a:lnTo>
                    <a:pt x="583" y="3"/>
                  </a:lnTo>
                  <a:lnTo>
                    <a:pt x="587" y="0"/>
                  </a:lnTo>
                  <a:lnTo>
                    <a:pt x="2" y="0"/>
                  </a:lnTo>
                  <a:lnTo>
                    <a:pt x="2" y="7"/>
                  </a:lnTo>
                  <a:lnTo>
                    <a:pt x="2" y="13"/>
                  </a:lnTo>
                  <a:lnTo>
                    <a:pt x="2" y="19"/>
                  </a:lnTo>
                  <a:lnTo>
                    <a:pt x="0" y="26"/>
                  </a:lnTo>
                  <a:close/>
                </a:path>
              </a:pathLst>
            </a:custGeom>
            <a:solidFill>
              <a:srgbClr val="7C5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6" name="Freeform 576"/>
            <p:cNvSpPr>
              <a:spLocks/>
            </p:cNvSpPr>
            <p:nvPr/>
          </p:nvSpPr>
          <p:spPr bwMode="auto">
            <a:xfrm>
              <a:off x="4561" y="2284"/>
              <a:ext cx="281" cy="13"/>
            </a:xfrm>
            <a:custGeom>
              <a:avLst/>
              <a:gdLst>
                <a:gd name="T0" fmla="*/ 0 w 563"/>
                <a:gd name="T1" fmla="*/ 26 h 26"/>
                <a:gd name="T2" fmla="*/ 550 w 563"/>
                <a:gd name="T3" fmla="*/ 26 h 26"/>
                <a:gd name="T4" fmla="*/ 550 w 563"/>
                <a:gd name="T5" fmla="*/ 21 h 26"/>
                <a:gd name="T6" fmla="*/ 552 w 563"/>
                <a:gd name="T7" fmla="*/ 17 h 26"/>
                <a:gd name="T8" fmla="*/ 552 w 563"/>
                <a:gd name="T9" fmla="*/ 13 h 26"/>
                <a:gd name="T10" fmla="*/ 553 w 563"/>
                <a:gd name="T11" fmla="*/ 10 h 26"/>
                <a:gd name="T12" fmla="*/ 556 w 563"/>
                <a:gd name="T13" fmla="*/ 7 h 26"/>
                <a:gd name="T14" fmla="*/ 557 w 563"/>
                <a:gd name="T15" fmla="*/ 5 h 26"/>
                <a:gd name="T16" fmla="*/ 560 w 563"/>
                <a:gd name="T17" fmla="*/ 3 h 26"/>
                <a:gd name="T18" fmla="*/ 563 w 563"/>
                <a:gd name="T19" fmla="*/ 0 h 26"/>
                <a:gd name="T20" fmla="*/ 4 w 563"/>
                <a:gd name="T21" fmla="*/ 0 h 26"/>
                <a:gd name="T22" fmla="*/ 3 w 563"/>
                <a:gd name="T23" fmla="*/ 6 h 26"/>
                <a:gd name="T24" fmla="*/ 3 w 563"/>
                <a:gd name="T25" fmla="*/ 13 h 26"/>
                <a:gd name="T26" fmla="*/ 1 w 563"/>
                <a:gd name="T27" fmla="*/ 19 h 26"/>
                <a:gd name="T28" fmla="*/ 0 w 563"/>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3" h="26">
                  <a:moveTo>
                    <a:pt x="0" y="26"/>
                  </a:moveTo>
                  <a:lnTo>
                    <a:pt x="550" y="26"/>
                  </a:lnTo>
                  <a:lnTo>
                    <a:pt x="550" y="21"/>
                  </a:lnTo>
                  <a:lnTo>
                    <a:pt x="552" y="17"/>
                  </a:lnTo>
                  <a:lnTo>
                    <a:pt x="552" y="13"/>
                  </a:lnTo>
                  <a:lnTo>
                    <a:pt x="553" y="10"/>
                  </a:lnTo>
                  <a:lnTo>
                    <a:pt x="556" y="7"/>
                  </a:lnTo>
                  <a:lnTo>
                    <a:pt x="557" y="5"/>
                  </a:lnTo>
                  <a:lnTo>
                    <a:pt x="560" y="3"/>
                  </a:lnTo>
                  <a:lnTo>
                    <a:pt x="563" y="0"/>
                  </a:lnTo>
                  <a:lnTo>
                    <a:pt x="4" y="0"/>
                  </a:lnTo>
                  <a:lnTo>
                    <a:pt x="3" y="6"/>
                  </a:lnTo>
                  <a:lnTo>
                    <a:pt x="3" y="13"/>
                  </a:lnTo>
                  <a:lnTo>
                    <a:pt x="1" y="19"/>
                  </a:lnTo>
                  <a:lnTo>
                    <a:pt x="0" y="26"/>
                  </a:lnTo>
                  <a:close/>
                </a:path>
              </a:pathLst>
            </a:custGeom>
            <a:solidFill>
              <a:srgbClr val="8E5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7" name="Freeform 577"/>
            <p:cNvSpPr>
              <a:spLocks/>
            </p:cNvSpPr>
            <p:nvPr/>
          </p:nvSpPr>
          <p:spPr bwMode="auto">
            <a:xfrm>
              <a:off x="4558" y="2297"/>
              <a:ext cx="278" cy="13"/>
            </a:xfrm>
            <a:custGeom>
              <a:avLst/>
              <a:gdLst>
                <a:gd name="T0" fmla="*/ 0 w 557"/>
                <a:gd name="T1" fmla="*/ 26 h 26"/>
                <a:gd name="T2" fmla="*/ 547 w 557"/>
                <a:gd name="T3" fmla="*/ 26 h 26"/>
                <a:gd name="T4" fmla="*/ 550 w 557"/>
                <a:gd name="T5" fmla="*/ 23 h 26"/>
                <a:gd name="T6" fmla="*/ 552 w 557"/>
                <a:gd name="T7" fmla="*/ 19 h 26"/>
                <a:gd name="T8" fmla="*/ 554 w 557"/>
                <a:gd name="T9" fmla="*/ 16 h 26"/>
                <a:gd name="T10" fmla="*/ 556 w 557"/>
                <a:gd name="T11" fmla="*/ 14 h 26"/>
                <a:gd name="T12" fmla="*/ 557 w 557"/>
                <a:gd name="T13" fmla="*/ 11 h 26"/>
                <a:gd name="T14" fmla="*/ 557 w 557"/>
                <a:gd name="T15" fmla="*/ 7 h 26"/>
                <a:gd name="T16" fmla="*/ 557 w 557"/>
                <a:gd name="T17" fmla="*/ 4 h 26"/>
                <a:gd name="T18" fmla="*/ 557 w 557"/>
                <a:gd name="T19" fmla="*/ 0 h 26"/>
                <a:gd name="T20" fmla="*/ 7 w 557"/>
                <a:gd name="T21" fmla="*/ 0 h 26"/>
                <a:gd name="T22" fmla="*/ 6 w 557"/>
                <a:gd name="T23" fmla="*/ 7 h 26"/>
                <a:gd name="T24" fmla="*/ 4 w 557"/>
                <a:gd name="T25" fmla="*/ 14 h 26"/>
                <a:gd name="T26" fmla="*/ 1 w 557"/>
                <a:gd name="T27" fmla="*/ 19 h 26"/>
                <a:gd name="T28" fmla="*/ 0 w 55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7" h="26">
                  <a:moveTo>
                    <a:pt x="0" y="26"/>
                  </a:moveTo>
                  <a:lnTo>
                    <a:pt x="547" y="26"/>
                  </a:lnTo>
                  <a:lnTo>
                    <a:pt x="550" y="23"/>
                  </a:lnTo>
                  <a:lnTo>
                    <a:pt x="552" y="19"/>
                  </a:lnTo>
                  <a:lnTo>
                    <a:pt x="554" y="16"/>
                  </a:lnTo>
                  <a:lnTo>
                    <a:pt x="556" y="14"/>
                  </a:lnTo>
                  <a:lnTo>
                    <a:pt x="557" y="11"/>
                  </a:lnTo>
                  <a:lnTo>
                    <a:pt x="557" y="7"/>
                  </a:lnTo>
                  <a:lnTo>
                    <a:pt x="557" y="4"/>
                  </a:lnTo>
                  <a:lnTo>
                    <a:pt x="557" y="0"/>
                  </a:lnTo>
                  <a:lnTo>
                    <a:pt x="7" y="0"/>
                  </a:lnTo>
                  <a:lnTo>
                    <a:pt x="6" y="7"/>
                  </a:lnTo>
                  <a:lnTo>
                    <a:pt x="4" y="14"/>
                  </a:lnTo>
                  <a:lnTo>
                    <a:pt x="1" y="19"/>
                  </a:lnTo>
                  <a:lnTo>
                    <a:pt x="0" y="26"/>
                  </a:lnTo>
                  <a:close/>
                </a:path>
              </a:pathLst>
            </a:custGeom>
            <a:solidFill>
              <a:srgbClr val="A36B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8" name="Freeform 578"/>
            <p:cNvSpPr>
              <a:spLocks/>
            </p:cNvSpPr>
            <p:nvPr/>
          </p:nvSpPr>
          <p:spPr bwMode="auto">
            <a:xfrm>
              <a:off x="4551" y="2310"/>
              <a:ext cx="282" cy="13"/>
            </a:xfrm>
            <a:custGeom>
              <a:avLst/>
              <a:gdLst>
                <a:gd name="T0" fmla="*/ 11 w 564"/>
                <a:gd name="T1" fmla="*/ 4 h 25"/>
                <a:gd name="T2" fmla="*/ 8 w 564"/>
                <a:gd name="T3" fmla="*/ 10 h 25"/>
                <a:gd name="T4" fmla="*/ 6 w 564"/>
                <a:gd name="T5" fmla="*/ 15 h 25"/>
                <a:gd name="T6" fmla="*/ 3 w 564"/>
                <a:gd name="T7" fmla="*/ 21 h 25"/>
                <a:gd name="T8" fmla="*/ 0 w 564"/>
                <a:gd name="T9" fmla="*/ 25 h 25"/>
                <a:gd name="T10" fmla="*/ 564 w 564"/>
                <a:gd name="T11" fmla="*/ 25 h 25"/>
                <a:gd name="T12" fmla="*/ 563 w 564"/>
                <a:gd name="T13" fmla="*/ 21 h 25"/>
                <a:gd name="T14" fmla="*/ 561 w 564"/>
                <a:gd name="T15" fmla="*/ 15 h 25"/>
                <a:gd name="T16" fmla="*/ 560 w 564"/>
                <a:gd name="T17" fmla="*/ 11 h 25"/>
                <a:gd name="T18" fmla="*/ 560 w 564"/>
                <a:gd name="T19" fmla="*/ 7 h 25"/>
                <a:gd name="T20" fmla="*/ 560 w 564"/>
                <a:gd name="T21" fmla="*/ 6 h 25"/>
                <a:gd name="T22" fmla="*/ 560 w 564"/>
                <a:gd name="T23" fmla="*/ 3 h 25"/>
                <a:gd name="T24" fmla="*/ 560 w 564"/>
                <a:gd name="T25" fmla="*/ 2 h 25"/>
                <a:gd name="T26" fmla="*/ 561 w 564"/>
                <a:gd name="T27" fmla="*/ 0 h 25"/>
                <a:gd name="T28" fmla="*/ 14 w 564"/>
                <a:gd name="T29" fmla="*/ 0 h 25"/>
                <a:gd name="T30" fmla="*/ 13 w 564"/>
                <a:gd name="T31" fmla="*/ 2 h 25"/>
                <a:gd name="T32" fmla="*/ 13 w 564"/>
                <a:gd name="T33" fmla="*/ 2 h 25"/>
                <a:gd name="T34" fmla="*/ 13 w 564"/>
                <a:gd name="T35" fmla="*/ 3 h 25"/>
                <a:gd name="T36" fmla="*/ 11 w 564"/>
                <a:gd name="T3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25">
                  <a:moveTo>
                    <a:pt x="11" y="4"/>
                  </a:moveTo>
                  <a:lnTo>
                    <a:pt x="8" y="10"/>
                  </a:lnTo>
                  <a:lnTo>
                    <a:pt x="6" y="15"/>
                  </a:lnTo>
                  <a:lnTo>
                    <a:pt x="3" y="21"/>
                  </a:lnTo>
                  <a:lnTo>
                    <a:pt x="0" y="25"/>
                  </a:lnTo>
                  <a:lnTo>
                    <a:pt x="564" y="25"/>
                  </a:lnTo>
                  <a:lnTo>
                    <a:pt x="563" y="21"/>
                  </a:lnTo>
                  <a:lnTo>
                    <a:pt x="561" y="15"/>
                  </a:lnTo>
                  <a:lnTo>
                    <a:pt x="560" y="11"/>
                  </a:lnTo>
                  <a:lnTo>
                    <a:pt x="560" y="7"/>
                  </a:lnTo>
                  <a:lnTo>
                    <a:pt x="560" y="6"/>
                  </a:lnTo>
                  <a:lnTo>
                    <a:pt x="560" y="3"/>
                  </a:lnTo>
                  <a:lnTo>
                    <a:pt x="560" y="2"/>
                  </a:lnTo>
                  <a:lnTo>
                    <a:pt x="561" y="0"/>
                  </a:lnTo>
                  <a:lnTo>
                    <a:pt x="14" y="0"/>
                  </a:lnTo>
                  <a:lnTo>
                    <a:pt x="13" y="2"/>
                  </a:lnTo>
                  <a:lnTo>
                    <a:pt x="13" y="2"/>
                  </a:lnTo>
                  <a:lnTo>
                    <a:pt x="13" y="3"/>
                  </a:lnTo>
                  <a:lnTo>
                    <a:pt x="11" y="4"/>
                  </a:lnTo>
                  <a:close/>
                </a:path>
              </a:pathLst>
            </a:custGeom>
            <a:solidFill>
              <a:srgbClr val="B575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099" name="Freeform 579"/>
            <p:cNvSpPr>
              <a:spLocks/>
            </p:cNvSpPr>
            <p:nvPr/>
          </p:nvSpPr>
          <p:spPr bwMode="auto">
            <a:xfrm>
              <a:off x="4539" y="2323"/>
              <a:ext cx="300" cy="13"/>
            </a:xfrm>
            <a:custGeom>
              <a:avLst/>
              <a:gdLst>
                <a:gd name="T0" fmla="*/ 0 w 601"/>
                <a:gd name="T1" fmla="*/ 27 h 27"/>
                <a:gd name="T2" fmla="*/ 362 w 601"/>
                <a:gd name="T3" fmla="*/ 27 h 27"/>
                <a:gd name="T4" fmla="*/ 380 w 601"/>
                <a:gd name="T5" fmla="*/ 18 h 27"/>
                <a:gd name="T6" fmla="*/ 428 w 601"/>
                <a:gd name="T7" fmla="*/ 27 h 27"/>
                <a:gd name="T8" fmla="*/ 601 w 601"/>
                <a:gd name="T9" fmla="*/ 27 h 27"/>
                <a:gd name="T10" fmla="*/ 598 w 601"/>
                <a:gd name="T11" fmla="*/ 24 h 27"/>
                <a:gd name="T12" fmla="*/ 597 w 601"/>
                <a:gd name="T13" fmla="*/ 20 h 27"/>
                <a:gd name="T14" fmla="*/ 594 w 601"/>
                <a:gd name="T15" fmla="*/ 17 h 27"/>
                <a:gd name="T16" fmla="*/ 592 w 601"/>
                <a:gd name="T17" fmla="*/ 13 h 27"/>
                <a:gd name="T18" fmla="*/ 591 w 601"/>
                <a:gd name="T19" fmla="*/ 10 h 27"/>
                <a:gd name="T20" fmla="*/ 591 w 601"/>
                <a:gd name="T21" fmla="*/ 6 h 27"/>
                <a:gd name="T22" fmla="*/ 590 w 601"/>
                <a:gd name="T23" fmla="*/ 3 h 27"/>
                <a:gd name="T24" fmla="*/ 588 w 601"/>
                <a:gd name="T25" fmla="*/ 0 h 27"/>
                <a:gd name="T26" fmla="*/ 24 w 601"/>
                <a:gd name="T27" fmla="*/ 0 h 27"/>
                <a:gd name="T28" fmla="*/ 18 w 601"/>
                <a:gd name="T29" fmla="*/ 9 h 27"/>
                <a:gd name="T30" fmla="*/ 13 w 601"/>
                <a:gd name="T31" fmla="*/ 16 h 27"/>
                <a:gd name="T32" fmla="*/ 6 w 601"/>
                <a:gd name="T33" fmla="*/ 21 h 27"/>
                <a:gd name="T34" fmla="*/ 0 w 601"/>
                <a:gd name="T35"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1" h="27">
                  <a:moveTo>
                    <a:pt x="0" y="27"/>
                  </a:moveTo>
                  <a:lnTo>
                    <a:pt x="362" y="27"/>
                  </a:lnTo>
                  <a:lnTo>
                    <a:pt x="380" y="18"/>
                  </a:lnTo>
                  <a:lnTo>
                    <a:pt x="428" y="27"/>
                  </a:lnTo>
                  <a:lnTo>
                    <a:pt x="601" y="27"/>
                  </a:lnTo>
                  <a:lnTo>
                    <a:pt x="598" y="24"/>
                  </a:lnTo>
                  <a:lnTo>
                    <a:pt x="597" y="20"/>
                  </a:lnTo>
                  <a:lnTo>
                    <a:pt x="594" y="17"/>
                  </a:lnTo>
                  <a:lnTo>
                    <a:pt x="592" y="13"/>
                  </a:lnTo>
                  <a:lnTo>
                    <a:pt x="591" y="10"/>
                  </a:lnTo>
                  <a:lnTo>
                    <a:pt x="591" y="6"/>
                  </a:lnTo>
                  <a:lnTo>
                    <a:pt x="590" y="3"/>
                  </a:lnTo>
                  <a:lnTo>
                    <a:pt x="588" y="0"/>
                  </a:lnTo>
                  <a:lnTo>
                    <a:pt x="24" y="0"/>
                  </a:lnTo>
                  <a:lnTo>
                    <a:pt x="18" y="9"/>
                  </a:lnTo>
                  <a:lnTo>
                    <a:pt x="13" y="16"/>
                  </a:lnTo>
                  <a:lnTo>
                    <a:pt x="6" y="21"/>
                  </a:lnTo>
                  <a:lnTo>
                    <a:pt x="0" y="27"/>
                  </a:lnTo>
                  <a:close/>
                </a:path>
              </a:pathLst>
            </a:custGeom>
            <a:solidFill>
              <a:srgbClr val="C68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0" name="Freeform 580"/>
            <p:cNvSpPr>
              <a:spLocks/>
            </p:cNvSpPr>
            <p:nvPr/>
          </p:nvSpPr>
          <p:spPr bwMode="auto">
            <a:xfrm>
              <a:off x="4752" y="2336"/>
              <a:ext cx="97" cy="13"/>
            </a:xfrm>
            <a:custGeom>
              <a:avLst/>
              <a:gdLst>
                <a:gd name="T0" fmla="*/ 7 w 192"/>
                <a:gd name="T1" fmla="*/ 1 h 26"/>
                <a:gd name="T2" fmla="*/ 68 w 192"/>
                <a:gd name="T3" fmla="*/ 11 h 26"/>
                <a:gd name="T4" fmla="*/ 170 w 192"/>
                <a:gd name="T5" fmla="*/ 26 h 26"/>
                <a:gd name="T6" fmla="*/ 192 w 192"/>
                <a:gd name="T7" fmla="*/ 26 h 26"/>
                <a:gd name="T8" fmla="*/ 190 w 192"/>
                <a:gd name="T9" fmla="*/ 22 h 26"/>
                <a:gd name="T10" fmla="*/ 187 w 192"/>
                <a:gd name="T11" fmla="*/ 18 h 26"/>
                <a:gd name="T12" fmla="*/ 184 w 192"/>
                <a:gd name="T13" fmla="*/ 14 h 26"/>
                <a:gd name="T14" fmla="*/ 181 w 192"/>
                <a:gd name="T15" fmla="*/ 10 h 26"/>
                <a:gd name="T16" fmla="*/ 180 w 192"/>
                <a:gd name="T17" fmla="*/ 7 h 26"/>
                <a:gd name="T18" fmla="*/ 177 w 192"/>
                <a:gd name="T19" fmla="*/ 4 h 26"/>
                <a:gd name="T20" fmla="*/ 176 w 192"/>
                <a:gd name="T21" fmla="*/ 3 h 26"/>
                <a:gd name="T22" fmla="*/ 173 w 192"/>
                <a:gd name="T23" fmla="*/ 0 h 26"/>
                <a:gd name="T24" fmla="*/ 0 w 192"/>
                <a:gd name="T25" fmla="*/ 0 h 26"/>
                <a:gd name="T26" fmla="*/ 7 w 192"/>
                <a:gd name="T2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2" h="26">
                  <a:moveTo>
                    <a:pt x="7" y="1"/>
                  </a:moveTo>
                  <a:lnTo>
                    <a:pt x="68" y="11"/>
                  </a:lnTo>
                  <a:lnTo>
                    <a:pt x="170" y="26"/>
                  </a:lnTo>
                  <a:lnTo>
                    <a:pt x="192" y="26"/>
                  </a:lnTo>
                  <a:lnTo>
                    <a:pt x="190" y="22"/>
                  </a:lnTo>
                  <a:lnTo>
                    <a:pt x="187" y="18"/>
                  </a:lnTo>
                  <a:lnTo>
                    <a:pt x="184" y="14"/>
                  </a:lnTo>
                  <a:lnTo>
                    <a:pt x="181" y="10"/>
                  </a:lnTo>
                  <a:lnTo>
                    <a:pt x="180" y="7"/>
                  </a:lnTo>
                  <a:lnTo>
                    <a:pt x="177" y="4"/>
                  </a:lnTo>
                  <a:lnTo>
                    <a:pt x="176" y="3"/>
                  </a:lnTo>
                  <a:lnTo>
                    <a:pt x="173" y="0"/>
                  </a:lnTo>
                  <a:lnTo>
                    <a:pt x="0" y="0"/>
                  </a:lnTo>
                  <a:lnTo>
                    <a:pt x="7" y="1"/>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1" name="Freeform 581"/>
            <p:cNvSpPr>
              <a:spLocks/>
            </p:cNvSpPr>
            <p:nvPr/>
          </p:nvSpPr>
          <p:spPr bwMode="auto">
            <a:xfrm>
              <a:off x="4527" y="2336"/>
              <a:ext cx="193" cy="13"/>
            </a:xfrm>
            <a:custGeom>
              <a:avLst/>
              <a:gdLst>
                <a:gd name="T0" fmla="*/ 0 w 385"/>
                <a:gd name="T1" fmla="*/ 17 h 26"/>
                <a:gd name="T2" fmla="*/ 43 w 385"/>
                <a:gd name="T3" fmla="*/ 11 h 26"/>
                <a:gd name="T4" fmla="*/ 54 w 385"/>
                <a:gd name="T5" fmla="*/ 26 h 26"/>
                <a:gd name="T6" fmla="*/ 125 w 385"/>
                <a:gd name="T7" fmla="*/ 26 h 26"/>
                <a:gd name="T8" fmla="*/ 187 w 385"/>
                <a:gd name="T9" fmla="*/ 4 h 26"/>
                <a:gd name="T10" fmla="*/ 283 w 385"/>
                <a:gd name="T11" fmla="*/ 4 h 26"/>
                <a:gd name="T12" fmla="*/ 368 w 385"/>
                <a:gd name="T13" fmla="*/ 8 h 26"/>
                <a:gd name="T14" fmla="*/ 385 w 385"/>
                <a:gd name="T15" fmla="*/ 0 h 26"/>
                <a:gd name="T16" fmla="*/ 23 w 385"/>
                <a:gd name="T17" fmla="*/ 0 h 26"/>
                <a:gd name="T18" fmla="*/ 18 w 385"/>
                <a:gd name="T19" fmla="*/ 5 h 26"/>
                <a:gd name="T20" fmla="*/ 11 w 385"/>
                <a:gd name="T21" fmla="*/ 10 h 26"/>
                <a:gd name="T22" fmla="*/ 5 w 385"/>
                <a:gd name="T23" fmla="*/ 14 h 26"/>
                <a:gd name="T24" fmla="*/ 0 w 385"/>
                <a:gd name="T25"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6">
                  <a:moveTo>
                    <a:pt x="0" y="17"/>
                  </a:moveTo>
                  <a:lnTo>
                    <a:pt x="43" y="11"/>
                  </a:lnTo>
                  <a:lnTo>
                    <a:pt x="54" y="26"/>
                  </a:lnTo>
                  <a:lnTo>
                    <a:pt x="125" y="26"/>
                  </a:lnTo>
                  <a:lnTo>
                    <a:pt x="187" y="4"/>
                  </a:lnTo>
                  <a:lnTo>
                    <a:pt x="283" y="4"/>
                  </a:lnTo>
                  <a:lnTo>
                    <a:pt x="368" y="8"/>
                  </a:lnTo>
                  <a:lnTo>
                    <a:pt x="385" y="0"/>
                  </a:lnTo>
                  <a:lnTo>
                    <a:pt x="23" y="0"/>
                  </a:lnTo>
                  <a:lnTo>
                    <a:pt x="18" y="5"/>
                  </a:lnTo>
                  <a:lnTo>
                    <a:pt x="11" y="10"/>
                  </a:lnTo>
                  <a:lnTo>
                    <a:pt x="5" y="14"/>
                  </a:lnTo>
                  <a:lnTo>
                    <a:pt x="0" y="17"/>
                  </a:lnTo>
                  <a:close/>
                </a:path>
              </a:pathLst>
            </a:custGeom>
            <a:solidFill>
              <a:srgbClr val="D88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2" name="Freeform 582"/>
            <p:cNvSpPr>
              <a:spLocks/>
            </p:cNvSpPr>
            <p:nvPr/>
          </p:nvSpPr>
          <p:spPr bwMode="auto">
            <a:xfrm>
              <a:off x="4838" y="2349"/>
              <a:ext cx="12" cy="2"/>
            </a:xfrm>
            <a:custGeom>
              <a:avLst/>
              <a:gdLst>
                <a:gd name="T0" fmla="*/ 8 w 25"/>
                <a:gd name="T1" fmla="*/ 2 h 5"/>
                <a:gd name="T2" fmla="*/ 25 w 25"/>
                <a:gd name="T3" fmla="*/ 5 h 5"/>
                <a:gd name="T4" fmla="*/ 24 w 25"/>
                <a:gd name="T5" fmla="*/ 3 h 5"/>
                <a:gd name="T6" fmla="*/ 24 w 25"/>
                <a:gd name="T7" fmla="*/ 2 h 5"/>
                <a:gd name="T8" fmla="*/ 22 w 25"/>
                <a:gd name="T9" fmla="*/ 2 h 5"/>
                <a:gd name="T10" fmla="*/ 22 w 25"/>
                <a:gd name="T11" fmla="*/ 0 h 5"/>
                <a:gd name="T12" fmla="*/ 0 w 25"/>
                <a:gd name="T13" fmla="*/ 0 h 5"/>
                <a:gd name="T14" fmla="*/ 8 w 2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
                  <a:moveTo>
                    <a:pt x="8" y="2"/>
                  </a:moveTo>
                  <a:lnTo>
                    <a:pt x="25" y="5"/>
                  </a:lnTo>
                  <a:lnTo>
                    <a:pt x="24" y="3"/>
                  </a:lnTo>
                  <a:lnTo>
                    <a:pt x="24" y="2"/>
                  </a:lnTo>
                  <a:lnTo>
                    <a:pt x="22" y="2"/>
                  </a:lnTo>
                  <a:lnTo>
                    <a:pt x="22" y="0"/>
                  </a:lnTo>
                  <a:lnTo>
                    <a:pt x="0" y="0"/>
                  </a:lnTo>
                  <a:lnTo>
                    <a:pt x="8" y="2"/>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3" name="Freeform 583"/>
            <p:cNvSpPr>
              <a:spLocks/>
            </p:cNvSpPr>
            <p:nvPr/>
          </p:nvSpPr>
          <p:spPr bwMode="auto">
            <a:xfrm>
              <a:off x="4554" y="2349"/>
              <a:ext cx="36" cy="10"/>
            </a:xfrm>
            <a:custGeom>
              <a:avLst/>
              <a:gdLst>
                <a:gd name="T0" fmla="*/ 14 w 71"/>
                <a:gd name="T1" fmla="*/ 20 h 20"/>
                <a:gd name="T2" fmla="*/ 71 w 71"/>
                <a:gd name="T3" fmla="*/ 0 h 20"/>
                <a:gd name="T4" fmla="*/ 0 w 71"/>
                <a:gd name="T5" fmla="*/ 0 h 20"/>
                <a:gd name="T6" fmla="*/ 14 w 71"/>
                <a:gd name="T7" fmla="*/ 20 h 20"/>
              </a:gdLst>
              <a:ahLst/>
              <a:cxnLst>
                <a:cxn ang="0">
                  <a:pos x="T0" y="T1"/>
                </a:cxn>
                <a:cxn ang="0">
                  <a:pos x="T2" y="T3"/>
                </a:cxn>
                <a:cxn ang="0">
                  <a:pos x="T4" y="T5"/>
                </a:cxn>
                <a:cxn ang="0">
                  <a:pos x="T6" y="T7"/>
                </a:cxn>
              </a:cxnLst>
              <a:rect l="0" t="0" r="r" b="b"/>
              <a:pathLst>
                <a:path w="71" h="20">
                  <a:moveTo>
                    <a:pt x="14" y="20"/>
                  </a:moveTo>
                  <a:lnTo>
                    <a:pt x="71" y="0"/>
                  </a:lnTo>
                  <a:lnTo>
                    <a:pt x="0" y="0"/>
                  </a:lnTo>
                  <a:lnTo>
                    <a:pt x="14" y="20"/>
                  </a:lnTo>
                  <a:close/>
                </a:path>
              </a:pathLst>
            </a:custGeom>
            <a:solidFill>
              <a:srgbClr val="EA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4" name="Freeform 584"/>
            <p:cNvSpPr>
              <a:spLocks/>
            </p:cNvSpPr>
            <p:nvPr/>
          </p:nvSpPr>
          <p:spPr bwMode="auto">
            <a:xfrm>
              <a:off x="5010" y="2062"/>
              <a:ext cx="236" cy="99"/>
            </a:xfrm>
            <a:custGeom>
              <a:avLst/>
              <a:gdLst>
                <a:gd name="T0" fmla="*/ 437 w 472"/>
                <a:gd name="T1" fmla="*/ 130 h 200"/>
                <a:gd name="T2" fmla="*/ 418 w 472"/>
                <a:gd name="T3" fmla="*/ 115 h 200"/>
                <a:gd name="T4" fmla="*/ 390 w 472"/>
                <a:gd name="T5" fmla="*/ 95 h 200"/>
                <a:gd name="T6" fmla="*/ 390 w 472"/>
                <a:gd name="T7" fmla="*/ 98 h 200"/>
                <a:gd name="T8" fmla="*/ 377 w 472"/>
                <a:gd name="T9" fmla="*/ 99 h 200"/>
                <a:gd name="T10" fmla="*/ 357 w 472"/>
                <a:gd name="T11" fmla="*/ 101 h 200"/>
                <a:gd name="T12" fmla="*/ 344 w 472"/>
                <a:gd name="T13" fmla="*/ 94 h 200"/>
                <a:gd name="T14" fmla="*/ 353 w 472"/>
                <a:gd name="T15" fmla="*/ 80 h 200"/>
                <a:gd name="T16" fmla="*/ 331 w 472"/>
                <a:gd name="T17" fmla="*/ 63 h 200"/>
                <a:gd name="T18" fmla="*/ 285 w 472"/>
                <a:gd name="T19" fmla="*/ 41 h 200"/>
                <a:gd name="T20" fmla="*/ 246 w 472"/>
                <a:gd name="T21" fmla="*/ 24 h 200"/>
                <a:gd name="T22" fmla="*/ 244 w 472"/>
                <a:gd name="T23" fmla="*/ 22 h 200"/>
                <a:gd name="T24" fmla="*/ 246 w 472"/>
                <a:gd name="T25" fmla="*/ 27 h 200"/>
                <a:gd name="T26" fmla="*/ 242 w 472"/>
                <a:gd name="T27" fmla="*/ 31 h 200"/>
                <a:gd name="T28" fmla="*/ 223 w 472"/>
                <a:gd name="T29" fmla="*/ 31 h 200"/>
                <a:gd name="T30" fmla="*/ 204 w 472"/>
                <a:gd name="T31" fmla="*/ 32 h 200"/>
                <a:gd name="T32" fmla="*/ 184 w 472"/>
                <a:gd name="T33" fmla="*/ 35 h 200"/>
                <a:gd name="T34" fmla="*/ 163 w 472"/>
                <a:gd name="T35" fmla="*/ 35 h 200"/>
                <a:gd name="T36" fmla="*/ 142 w 472"/>
                <a:gd name="T37" fmla="*/ 35 h 200"/>
                <a:gd name="T38" fmla="*/ 159 w 472"/>
                <a:gd name="T39" fmla="*/ 13 h 200"/>
                <a:gd name="T40" fmla="*/ 187 w 472"/>
                <a:gd name="T41" fmla="*/ 10 h 200"/>
                <a:gd name="T42" fmla="*/ 193 w 472"/>
                <a:gd name="T43" fmla="*/ 7 h 200"/>
                <a:gd name="T44" fmla="*/ 162 w 472"/>
                <a:gd name="T45" fmla="*/ 1 h 200"/>
                <a:gd name="T46" fmla="*/ 135 w 472"/>
                <a:gd name="T47" fmla="*/ 0 h 200"/>
                <a:gd name="T48" fmla="*/ 92 w 472"/>
                <a:gd name="T49" fmla="*/ 7 h 200"/>
                <a:gd name="T50" fmla="*/ 31 w 472"/>
                <a:gd name="T51" fmla="*/ 28 h 200"/>
                <a:gd name="T52" fmla="*/ 0 w 472"/>
                <a:gd name="T53" fmla="*/ 39 h 200"/>
                <a:gd name="T54" fmla="*/ 21 w 472"/>
                <a:gd name="T55" fmla="*/ 42 h 200"/>
                <a:gd name="T56" fmla="*/ 78 w 472"/>
                <a:gd name="T57" fmla="*/ 50 h 200"/>
                <a:gd name="T58" fmla="*/ 162 w 472"/>
                <a:gd name="T59" fmla="*/ 63 h 200"/>
                <a:gd name="T60" fmla="*/ 236 w 472"/>
                <a:gd name="T61" fmla="*/ 87 h 200"/>
                <a:gd name="T62" fmla="*/ 276 w 472"/>
                <a:gd name="T63" fmla="*/ 108 h 200"/>
                <a:gd name="T64" fmla="*/ 204 w 472"/>
                <a:gd name="T65" fmla="*/ 46 h 200"/>
                <a:gd name="T66" fmla="*/ 249 w 472"/>
                <a:gd name="T67" fmla="*/ 74 h 200"/>
                <a:gd name="T68" fmla="*/ 323 w 472"/>
                <a:gd name="T69" fmla="*/ 120 h 200"/>
                <a:gd name="T70" fmla="*/ 359 w 472"/>
                <a:gd name="T71" fmla="*/ 133 h 200"/>
                <a:gd name="T72" fmla="*/ 376 w 472"/>
                <a:gd name="T73" fmla="*/ 129 h 200"/>
                <a:gd name="T74" fmla="*/ 394 w 472"/>
                <a:gd name="T75" fmla="*/ 130 h 200"/>
                <a:gd name="T76" fmla="*/ 395 w 472"/>
                <a:gd name="T77" fmla="*/ 151 h 200"/>
                <a:gd name="T78" fmla="*/ 390 w 472"/>
                <a:gd name="T79" fmla="*/ 161 h 200"/>
                <a:gd name="T80" fmla="*/ 402 w 472"/>
                <a:gd name="T81" fmla="*/ 176 h 200"/>
                <a:gd name="T82" fmla="*/ 438 w 472"/>
                <a:gd name="T83" fmla="*/ 196 h 200"/>
                <a:gd name="T84" fmla="*/ 459 w 472"/>
                <a:gd name="T85" fmla="*/ 200 h 200"/>
                <a:gd name="T86" fmla="*/ 472 w 472"/>
                <a:gd name="T87" fmla="*/ 193 h 200"/>
                <a:gd name="T88" fmla="*/ 459 w 472"/>
                <a:gd name="T89" fmla="*/ 168 h 200"/>
                <a:gd name="T90" fmla="*/ 443 w 472"/>
                <a:gd name="T91" fmla="*/ 13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72" h="200">
                  <a:moveTo>
                    <a:pt x="443" y="138"/>
                  </a:moveTo>
                  <a:lnTo>
                    <a:pt x="440" y="134"/>
                  </a:lnTo>
                  <a:lnTo>
                    <a:pt x="437" y="130"/>
                  </a:lnTo>
                  <a:lnTo>
                    <a:pt x="431" y="126"/>
                  </a:lnTo>
                  <a:lnTo>
                    <a:pt x="425" y="120"/>
                  </a:lnTo>
                  <a:lnTo>
                    <a:pt x="418" y="115"/>
                  </a:lnTo>
                  <a:lnTo>
                    <a:pt x="409" y="108"/>
                  </a:lnTo>
                  <a:lnTo>
                    <a:pt x="399" y="102"/>
                  </a:lnTo>
                  <a:lnTo>
                    <a:pt x="390" y="95"/>
                  </a:lnTo>
                  <a:lnTo>
                    <a:pt x="390" y="96"/>
                  </a:lnTo>
                  <a:lnTo>
                    <a:pt x="390" y="96"/>
                  </a:lnTo>
                  <a:lnTo>
                    <a:pt x="390" y="98"/>
                  </a:lnTo>
                  <a:lnTo>
                    <a:pt x="390" y="99"/>
                  </a:lnTo>
                  <a:lnTo>
                    <a:pt x="383" y="99"/>
                  </a:lnTo>
                  <a:lnTo>
                    <a:pt x="377" y="99"/>
                  </a:lnTo>
                  <a:lnTo>
                    <a:pt x="370" y="101"/>
                  </a:lnTo>
                  <a:lnTo>
                    <a:pt x="364" y="101"/>
                  </a:lnTo>
                  <a:lnTo>
                    <a:pt x="357" y="101"/>
                  </a:lnTo>
                  <a:lnTo>
                    <a:pt x="352" y="99"/>
                  </a:lnTo>
                  <a:lnTo>
                    <a:pt x="348" y="98"/>
                  </a:lnTo>
                  <a:lnTo>
                    <a:pt x="344" y="94"/>
                  </a:lnTo>
                  <a:lnTo>
                    <a:pt x="342" y="87"/>
                  </a:lnTo>
                  <a:lnTo>
                    <a:pt x="346" y="82"/>
                  </a:lnTo>
                  <a:lnTo>
                    <a:pt x="353" y="80"/>
                  </a:lnTo>
                  <a:lnTo>
                    <a:pt x="362" y="80"/>
                  </a:lnTo>
                  <a:lnTo>
                    <a:pt x="346" y="71"/>
                  </a:lnTo>
                  <a:lnTo>
                    <a:pt x="331" y="63"/>
                  </a:lnTo>
                  <a:lnTo>
                    <a:pt x="316" y="55"/>
                  </a:lnTo>
                  <a:lnTo>
                    <a:pt x="300" y="48"/>
                  </a:lnTo>
                  <a:lnTo>
                    <a:pt x="285" y="41"/>
                  </a:lnTo>
                  <a:lnTo>
                    <a:pt x="271" y="34"/>
                  </a:lnTo>
                  <a:lnTo>
                    <a:pt x="258" y="28"/>
                  </a:lnTo>
                  <a:lnTo>
                    <a:pt x="246" y="24"/>
                  </a:lnTo>
                  <a:lnTo>
                    <a:pt x="244" y="22"/>
                  </a:lnTo>
                  <a:lnTo>
                    <a:pt x="244" y="22"/>
                  </a:lnTo>
                  <a:lnTo>
                    <a:pt x="244" y="22"/>
                  </a:lnTo>
                  <a:lnTo>
                    <a:pt x="243" y="22"/>
                  </a:lnTo>
                  <a:lnTo>
                    <a:pt x="244" y="24"/>
                  </a:lnTo>
                  <a:lnTo>
                    <a:pt x="246" y="27"/>
                  </a:lnTo>
                  <a:lnTo>
                    <a:pt x="247" y="28"/>
                  </a:lnTo>
                  <a:lnTo>
                    <a:pt x="247" y="31"/>
                  </a:lnTo>
                  <a:lnTo>
                    <a:pt x="242" y="31"/>
                  </a:lnTo>
                  <a:lnTo>
                    <a:pt x="235" y="31"/>
                  </a:lnTo>
                  <a:lnTo>
                    <a:pt x="229" y="31"/>
                  </a:lnTo>
                  <a:lnTo>
                    <a:pt x="223" y="31"/>
                  </a:lnTo>
                  <a:lnTo>
                    <a:pt x="216" y="31"/>
                  </a:lnTo>
                  <a:lnTo>
                    <a:pt x="211" y="32"/>
                  </a:lnTo>
                  <a:lnTo>
                    <a:pt x="204" y="32"/>
                  </a:lnTo>
                  <a:lnTo>
                    <a:pt x="198" y="34"/>
                  </a:lnTo>
                  <a:lnTo>
                    <a:pt x="191" y="35"/>
                  </a:lnTo>
                  <a:lnTo>
                    <a:pt x="184" y="35"/>
                  </a:lnTo>
                  <a:lnTo>
                    <a:pt x="177" y="35"/>
                  </a:lnTo>
                  <a:lnTo>
                    <a:pt x="170" y="35"/>
                  </a:lnTo>
                  <a:lnTo>
                    <a:pt x="163" y="35"/>
                  </a:lnTo>
                  <a:lnTo>
                    <a:pt x="156" y="35"/>
                  </a:lnTo>
                  <a:lnTo>
                    <a:pt x="149" y="35"/>
                  </a:lnTo>
                  <a:lnTo>
                    <a:pt x="142" y="35"/>
                  </a:lnTo>
                  <a:lnTo>
                    <a:pt x="141" y="24"/>
                  </a:lnTo>
                  <a:lnTo>
                    <a:pt x="148" y="17"/>
                  </a:lnTo>
                  <a:lnTo>
                    <a:pt x="159" y="13"/>
                  </a:lnTo>
                  <a:lnTo>
                    <a:pt x="169" y="10"/>
                  </a:lnTo>
                  <a:lnTo>
                    <a:pt x="179" y="10"/>
                  </a:lnTo>
                  <a:lnTo>
                    <a:pt x="187" y="10"/>
                  </a:lnTo>
                  <a:lnTo>
                    <a:pt x="195" y="10"/>
                  </a:lnTo>
                  <a:lnTo>
                    <a:pt x="205" y="10"/>
                  </a:lnTo>
                  <a:lnTo>
                    <a:pt x="193" y="7"/>
                  </a:lnTo>
                  <a:lnTo>
                    <a:pt x="182" y="4"/>
                  </a:lnTo>
                  <a:lnTo>
                    <a:pt x="172" y="3"/>
                  </a:lnTo>
                  <a:lnTo>
                    <a:pt x="162" y="1"/>
                  </a:lnTo>
                  <a:lnTo>
                    <a:pt x="152" y="0"/>
                  </a:lnTo>
                  <a:lnTo>
                    <a:pt x="144" y="0"/>
                  </a:lnTo>
                  <a:lnTo>
                    <a:pt x="135" y="0"/>
                  </a:lnTo>
                  <a:lnTo>
                    <a:pt x="126" y="0"/>
                  </a:lnTo>
                  <a:lnTo>
                    <a:pt x="112" y="3"/>
                  </a:lnTo>
                  <a:lnTo>
                    <a:pt x="92" y="7"/>
                  </a:lnTo>
                  <a:lnTo>
                    <a:pt x="71" y="14"/>
                  </a:lnTo>
                  <a:lnTo>
                    <a:pt x="50" y="21"/>
                  </a:lnTo>
                  <a:lnTo>
                    <a:pt x="31" y="28"/>
                  </a:lnTo>
                  <a:lnTo>
                    <a:pt x="15" y="34"/>
                  </a:lnTo>
                  <a:lnTo>
                    <a:pt x="4" y="38"/>
                  </a:lnTo>
                  <a:lnTo>
                    <a:pt x="0" y="39"/>
                  </a:lnTo>
                  <a:lnTo>
                    <a:pt x="3" y="39"/>
                  </a:lnTo>
                  <a:lnTo>
                    <a:pt x="10" y="41"/>
                  </a:lnTo>
                  <a:lnTo>
                    <a:pt x="21" y="42"/>
                  </a:lnTo>
                  <a:lnTo>
                    <a:pt x="36" y="45"/>
                  </a:lnTo>
                  <a:lnTo>
                    <a:pt x="56" y="48"/>
                  </a:lnTo>
                  <a:lnTo>
                    <a:pt x="78" y="50"/>
                  </a:lnTo>
                  <a:lnTo>
                    <a:pt x="105" y="53"/>
                  </a:lnTo>
                  <a:lnTo>
                    <a:pt x="133" y="57"/>
                  </a:lnTo>
                  <a:lnTo>
                    <a:pt x="162" y="63"/>
                  </a:lnTo>
                  <a:lnTo>
                    <a:pt x="188" y="70"/>
                  </a:lnTo>
                  <a:lnTo>
                    <a:pt x="214" y="78"/>
                  </a:lnTo>
                  <a:lnTo>
                    <a:pt x="236" y="87"/>
                  </a:lnTo>
                  <a:lnTo>
                    <a:pt x="254" y="95"/>
                  </a:lnTo>
                  <a:lnTo>
                    <a:pt x="268" y="102"/>
                  </a:lnTo>
                  <a:lnTo>
                    <a:pt x="276" y="108"/>
                  </a:lnTo>
                  <a:lnTo>
                    <a:pt x="279" y="109"/>
                  </a:lnTo>
                  <a:lnTo>
                    <a:pt x="200" y="45"/>
                  </a:lnTo>
                  <a:lnTo>
                    <a:pt x="204" y="46"/>
                  </a:lnTo>
                  <a:lnTo>
                    <a:pt x="214" y="53"/>
                  </a:lnTo>
                  <a:lnTo>
                    <a:pt x="229" y="62"/>
                  </a:lnTo>
                  <a:lnTo>
                    <a:pt x="249" y="74"/>
                  </a:lnTo>
                  <a:lnTo>
                    <a:pt x="271" y="88"/>
                  </a:lnTo>
                  <a:lnTo>
                    <a:pt x="296" y="103"/>
                  </a:lnTo>
                  <a:lnTo>
                    <a:pt x="323" y="120"/>
                  </a:lnTo>
                  <a:lnTo>
                    <a:pt x="348" y="137"/>
                  </a:lnTo>
                  <a:lnTo>
                    <a:pt x="353" y="136"/>
                  </a:lnTo>
                  <a:lnTo>
                    <a:pt x="359" y="133"/>
                  </a:lnTo>
                  <a:lnTo>
                    <a:pt x="364" y="131"/>
                  </a:lnTo>
                  <a:lnTo>
                    <a:pt x="370" y="130"/>
                  </a:lnTo>
                  <a:lnTo>
                    <a:pt x="376" y="129"/>
                  </a:lnTo>
                  <a:lnTo>
                    <a:pt x="383" y="129"/>
                  </a:lnTo>
                  <a:lnTo>
                    <a:pt x="388" y="129"/>
                  </a:lnTo>
                  <a:lnTo>
                    <a:pt x="394" y="130"/>
                  </a:lnTo>
                  <a:lnTo>
                    <a:pt x="394" y="137"/>
                  </a:lnTo>
                  <a:lnTo>
                    <a:pt x="395" y="144"/>
                  </a:lnTo>
                  <a:lnTo>
                    <a:pt x="395" y="151"/>
                  </a:lnTo>
                  <a:lnTo>
                    <a:pt x="392" y="158"/>
                  </a:lnTo>
                  <a:lnTo>
                    <a:pt x="391" y="159"/>
                  </a:lnTo>
                  <a:lnTo>
                    <a:pt x="390" y="161"/>
                  </a:lnTo>
                  <a:lnTo>
                    <a:pt x="387" y="162"/>
                  </a:lnTo>
                  <a:lnTo>
                    <a:pt x="384" y="163"/>
                  </a:lnTo>
                  <a:lnTo>
                    <a:pt x="402" y="176"/>
                  </a:lnTo>
                  <a:lnTo>
                    <a:pt x="418" y="186"/>
                  </a:lnTo>
                  <a:lnTo>
                    <a:pt x="429" y="191"/>
                  </a:lnTo>
                  <a:lnTo>
                    <a:pt x="438" y="196"/>
                  </a:lnTo>
                  <a:lnTo>
                    <a:pt x="447" y="198"/>
                  </a:lnTo>
                  <a:lnTo>
                    <a:pt x="452" y="200"/>
                  </a:lnTo>
                  <a:lnTo>
                    <a:pt x="459" y="200"/>
                  </a:lnTo>
                  <a:lnTo>
                    <a:pt x="465" y="200"/>
                  </a:lnTo>
                  <a:lnTo>
                    <a:pt x="471" y="198"/>
                  </a:lnTo>
                  <a:lnTo>
                    <a:pt x="472" y="193"/>
                  </a:lnTo>
                  <a:lnTo>
                    <a:pt x="469" y="186"/>
                  </a:lnTo>
                  <a:lnTo>
                    <a:pt x="465" y="177"/>
                  </a:lnTo>
                  <a:lnTo>
                    <a:pt x="459" y="168"/>
                  </a:lnTo>
                  <a:lnTo>
                    <a:pt x="454" y="158"/>
                  </a:lnTo>
                  <a:lnTo>
                    <a:pt x="448" y="148"/>
                  </a:lnTo>
                  <a:lnTo>
                    <a:pt x="443" y="138"/>
                  </a:lnTo>
                  <a:close/>
                </a:path>
              </a:pathLst>
            </a:custGeom>
            <a:solidFill>
              <a:srgbClr val="D8CC9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5" name="Freeform 585"/>
            <p:cNvSpPr>
              <a:spLocks/>
            </p:cNvSpPr>
            <p:nvPr/>
          </p:nvSpPr>
          <p:spPr bwMode="auto">
            <a:xfrm>
              <a:off x="4657" y="2374"/>
              <a:ext cx="9" cy="9"/>
            </a:xfrm>
            <a:custGeom>
              <a:avLst/>
              <a:gdLst>
                <a:gd name="T0" fmla="*/ 10 w 20"/>
                <a:gd name="T1" fmla="*/ 0 h 20"/>
                <a:gd name="T2" fmla="*/ 7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7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7" y="2"/>
                  </a:lnTo>
                  <a:lnTo>
                    <a:pt x="3" y="3"/>
                  </a:lnTo>
                  <a:lnTo>
                    <a:pt x="2" y="6"/>
                  </a:lnTo>
                  <a:lnTo>
                    <a:pt x="0" y="10"/>
                  </a:lnTo>
                  <a:lnTo>
                    <a:pt x="2" y="14"/>
                  </a:lnTo>
                  <a:lnTo>
                    <a:pt x="3" y="17"/>
                  </a:lnTo>
                  <a:lnTo>
                    <a:pt x="7"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6" name="Freeform 586"/>
            <p:cNvSpPr>
              <a:spLocks/>
            </p:cNvSpPr>
            <p:nvPr/>
          </p:nvSpPr>
          <p:spPr bwMode="auto">
            <a:xfrm>
              <a:off x="4682" y="2357"/>
              <a:ext cx="22" cy="24"/>
            </a:xfrm>
            <a:custGeom>
              <a:avLst/>
              <a:gdLst>
                <a:gd name="T0" fmla="*/ 32 w 43"/>
                <a:gd name="T1" fmla="*/ 0 h 49"/>
                <a:gd name="T2" fmla="*/ 28 w 43"/>
                <a:gd name="T3" fmla="*/ 4 h 49"/>
                <a:gd name="T4" fmla="*/ 25 w 43"/>
                <a:gd name="T5" fmla="*/ 5 h 49"/>
                <a:gd name="T6" fmla="*/ 25 w 43"/>
                <a:gd name="T7" fmla="*/ 5 h 49"/>
                <a:gd name="T8" fmla="*/ 24 w 43"/>
                <a:gd name="T9" fmla="*/ 5 h 49"/>
                <a:gd name="T10" fmla="*/ 20 w 43"/>
                <a:gd name="T11" fmla="*/ 5 h 49"/>
                <a:gd name="T12" fmla="*/ 17 w 43"/>
                <a:gd name="T13" fmla="*/ 5 h 49"/>
                <a:gd name="T14" fmla="*/ 13 w 43"/>
                <a:gd name="T15" fmla="*/ 1 h 49"/>
                <a:gd name="T16" fmla="*/ 6 w 43"/>
                <a:gd name="T17" fmla="*/ 2 h 49"/>
                <a:gd name="T18" fmla="*/ 1 w 43"/>
                <a:gd name="T19" fmla="*/ 8 h 49"/>
                <a:gd name="T20" fmla="*/ 0 w 43"/>
                <a:gd name="T21" fmla="*/ 12 h 49"/>
                <a:gd name="T22" fmla="*/ 0 w 43"/>
                <a:gd name="T23" fmla="*/ 14 h 49"/>
                <a:gd name="T24" fmla="*/ 0 w 43"/>
                <a:gd name="T25" fmla="*/ 16 h 49"/>
                <a:gd name="T26" fmla="*/ 0 w 43"/>
                <a:gd name="T27" fmla="*/ 18 h 49"/>
                <a:gd name="T28" fmla="*/ 0 w 43"/>
                <a:gd name="T29" fmla="*/ 21 h 49"/>
                <a:gd name="T30" fmla="*/ 1 w 43"/>
                <a:gd name="T31" fmla="*/ 22 h 49"/>
                <a:gd name="T32" fmla="*/ 1 w 43"/>
                <a:gd name="T33" fmla="*/ 25 h 49"/>
                <a:gd name="T34" fmla="*/ 0 w 43"/>
                <a:gd name="T35" fmla="*/ 28 h 49"/>
                <a:gd name="T36" fmla="*/ 1 w 43"/>
                <a:gd name="T37" fmla="*/ 33 h 49"/>
                <a:gd name="T38" fmla="*/ 6 w 43"/>
                <a:gd name="T39" fmla="*/ 37 h 49"/>
                <a:gd name="T40" fmla="*/ 11 w 43"/>
                <a:gd name="T41" fmla="*/ 39 h 49"/>
                <a:gd name="T42" fmla="*/ 14 w 43"/>
                <a:gd name="T43" fmla="*/ 37 h 49"/>
                <a:gd name="T44" fmla="*/ 15 w 43"/>
                <a:gd name="T45" fmla="*/ 37 h 49"/>
                <a:gd name="T46" fmla="*/ 15 w 43"/>
                <a:gd name="T47" fmla="*/ 37 h 49"/>
                <a:gd name="T48" fmla="*/ 17 w 43"/>
                <a:gd name="T49" fmla="*/ 43 h 49"/>
                <a:gd name="T50" fmla="*/ 21 w 43"/>
                <a:gd name="T51" fmla="*/ 47 h 49"/>
                <a:gd name="T52" fmla="*/ 28 w 43"/>
                <a:gd name="T53" fmla="*/ 47 h 49"/>
                <a:gd name="T54" fmla="*/ 32 w 43"/>
                <a:gd name="T55" fmla="*/ 43 h 49"/>
                <a:gd name="T56" fmla="*/ 32 w 43"/>
                <a:gd name="T57" fmla="*/ 35 h 49"/>
                <a:gd name="T58" fmla="*/ 28 w 43"/>
                <a:gd name="T59" fmla="*/ 30 h 49"/>
                <a:gd name="T60" fmla="*/ 24 w 43"/>
                <a:gd name="T61" fmla="*/ 29 h 49"/>
                <a:gd name="T62" fmla="*/ 21 w 43"/>
                <a:gd name="T63" fmla="*/ 29 h 49"/>
                <a:gd name="T64" fmla="*/ 20 w 43"/>
                <a:gd name="T65" fmla="*/ 30 h 49"/>
                <a:gd name="T66" fmla="*/ 20 w 43"/>
                <a:gd name="T67" fmla="*/ 29 h 49"/>
                <a:gd name="T68" fmla="*/ 20 w 43"/>
                <a:gd name="T69" fmla="*/ 28 h 49"/>
                <a:gd name="T70" fmla="*/ 20 w 43"/>
                <a:gd name="T71" fmla="*/ 25 h 49"/>
                <a:gd name="T72" fmla="*/ 18 w 43"/>
                <a:gd name="T73" fmla="*/ 23 h 49"/>
                <a:gd name="T74" fmla="*/ 18 w 43"/>
                <a:gd name="T75" fmla="*/ 23 h 49"/>
                <a:gd name="T76" fmla="*/ 21 w 43"/>
                <a:gd name="T77" fmla="*/ 23 h 49"/>
                <a:gd name="T78" fmla="*/ 24 w 43"/>
                <a:gd name="T79" fmla="*/ 23 h 49"/>
                <a:gd name="T80" fmla="*/ 28 w 43"/>
                <a:gd name="T81" fmla="*/ 23 h 49"/>
                <a:gd name="T82" fmla="*/ 32 w 43"/>
                <a:gd name="T83" fmla="*/ 21 h 49"/>
                <a:gd name="T84" fmla="*/ 34 w 43"/>
                <a:gd name="T85" fmla="*/ 19 h 49"/>
                <a:gd name="T86" fmla="*/ 34 w 43"/>
                <a:gd name="T87" fmla="*/ 19 h 49"/>
                <a:gd name="T88" fmla="*/ 38 w 43"/>
                <a:gd name="T89" fmla="*/ 18 h 49"/>
                <a:gd name="T90" fmla="*/ 42 w 43"/>
                <a:gd name="T91" fmla="*/ 14 h 49"/>
                <a:gd name="T92" fmla="*/ 42 w 43"/>
                <a:gd name="T93" fmla="*/ 5 h 49"/>
                <a:gd name="T94" fmla="*/ 38 w 43"/>
                <a:gd name="T95"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49">
                  <a:moveTo>
                    <a:pt x="34" y="0"/>
                  </a:moveTo>
                  <a:lnTo>
                    <a:pt x="32" y="0"/>
                  </a:lnTo>
                  <a:lnTo>
                    <a:pt x="29" y="1"/>
                  </a:lnTo>
                  <a:lnTo>
                    <a:pt x="28" y="4"/>
                  </a:lnTo>
                  <a:lnTo>
                    <a:pt x="25" y="5"/>
                  </a:lnTo>
                  <a:lnTo>
                    <a:pt x="25" y="5"/>
                  </a:lnTo>
                  <a:lnTo>
                    <a:pt x="25" y="5"/>
                  </a:lnTo>
                  <a:lnTo>
                    <a:pt x="25" y="5"/>
                  </a:lnTo>
                  <a:lnTo>
                    <a:pt x="25" y="5"/>
                  </a:lnTo>
                  <a:lnTo>
                    <a:pt x="24" y="5"/>
                  </a:lnTo>
                  <a:lnTo>
                    <a:pt x="21" y="5"/>
                  </a:lnTo>
                  <a:lnTo>
                    <a:pt x="20" y="5"/>
                  </a:lnTo>
                  <a:lnTo>
                    <a:pt x="18" y="7"/>
                  </a:lnTo>
                  <a:lnTo>
                    <a:pt x="17" y="5"/>
                  </a:lnTo>
                  <a:lnTo>
                    <a:pt x="15" y="2"/>
                  </a:lnTo>
                  <a:lnTo>
                    <a:pt x="13" y="1"/>
                  </a:lnTo>
                  <a:lnTo>
                    <a:pt x="10" y="1"/>
                  </a:lnTo>
                  <a:lnTo>
                    <a:pt x="6" y="2"/>
                  </a:lnTo>
                  <a:lnTo>
                    <a:pt x="3" y="4"/>
                  </a:lnTo>
                  <a:lnTo>
                    <a:pt x="1" y="8"/>
                  </a:lnTo>
                  <a:lnTo>
                    <a:pt x="0" y="11"/>
                  </a:lnTo>
                  <a:lnTo>
                    <a:pt x="0" y="12"/>
                  </a:lnTo>
                  <a:lnTo>
                    <a:pt x="0" y="12"/>
                  </a:lnTo>
                  <a:lnTo>
                    <a:pt x="0" y="14"/>
                  </a:lnTo>
                  <a:lnTo>
                    <a:pt x="1" y="15"/>
                  </a:lnTo>
                  <a:lnTo>
                    <a:pt x="0" y="16"/>
                  </a:lnTo>
                  <a:lnTo>
                    <a:pt x="0" y="16"/>
                  </a:lnTo>
                  <a:lnTo>
                    <a:pt x="0" y="18"/>
                  </a:lnTo>
                  <a:lnTo>
                    <a:pt x="0" y="19"/>
                  </a:lnTo>
                  <a:lnTo>
                    <a:pt x="0" y="21"/>
                  </a:lnTo>
                  <a:lnTo>
                    <a:pt x="1" y="21"/>
                  </a:lnTo>
                  <a:lnTo>
                    <a:pt x="1" y="22"/>
                  </a:lnTo>
                  <a:lnTo>
                    <a:pt x="1" y="23"/>
                  </a:lnTo>
                  <a:lnTo>
                    <a:pt x="1" y="25"/>
                  </a:lnTo>
                  <a:lnTo>
                    <a:pt x="1" y="26"/>
                  </a:lnTo>
                  <a:lnTo>
                    <a:pt x="0" y="28"/>
                  </a:lnTo>
                  <a:lnTo>
                    <a:pt x="0" y="29"/>
                  </a:lnTo>
                  <a:lnTo>
                    <a:pt x="1" y="33"/>
                  </a:lnTo>
                  <a:lnTo>
                    <a:pt x="3" y="36"/>
                  </a:lnTo>
                  <a:lnTo>
                    <a:pt x="6" y="37"/>
                  </a:lnTo>
                  <a:lnTo>
                    <a:pt x="10" y="39"/>
                  </a:lnTo>
                  <a:lnTo>
                    <a:pt x="11" y="39"/>
                  </a:lnTo>
                  <a:lnTo>
                    <a:pt x="13" y="37"/>
                  </a:lnTo>
                  <a:lnTo>
                    <a:pt x="14" y="37"/>
                  </a:lnTo>
                  <a:lnTo>
                    <a:pt x="15" y="37"/>
                  </a:lnTo>
                  <a:lnTo>
                    <a:pt x="15" y="37"/>
                  </a:lnTo>
                  <a:lnTo>
                    <a:pt x="15" y="37"/>
                  </a:lnTo>
                  <a:lnTo>
                    <a:pt x="15" y="37"/>
                  </a:lnTo>
                  <a:lnTo>
                    <a:pt x="15" y="39"/>
                  </a:lnTo>
                  <a:lnTo>
                    <a:pt x="17" y="43"/>
                  </a:lnTo>
                  <a:lnTo>
                    <a:pt x="18" y="46"/>
                  </a:lnTo>
                  <a:lnTo>
                    <a:pt x="21" y="47"/>
                  </a:lnTo>
                  <a:lnTo>
                    <a:pt x="25" y="49"/>
                  </a:lnTo>
                  <a:lnTo>
                    <a:pt x="28" y="47"/>
                  </a:lnTo>
                  <a:lnTo>
                    <a:pt x="31" y="46"/>
                  </a:lnTo>
                  <a:lnTo>
                    <a:pt x="32" y="43"/>
                  </a:lnTo>
                  <a:lnTo>
                    <a:pt x="34" y="39"/>
                  </a:lnTo>
                  <a:lnTo>
                    <a:pt x="32" y="35"/>
                  </a:lnTo>
                  <a:lnTo>
                    <a:pt x="31" y="32"/>
                  </a:lnTo>
                  <a:lnTo>
                    <a:pt x="28" y="30"/>
                  </a:lnTo>
                  <a:lnTo>
                    <a:pt x="25" y="29"/>
                  </a:lnTo>
                  <a:lnTo>
                    <a:pt x="24" y="29"/>
                  </a:lnTo>
                  <a:lnTo>
                    <a:pt x="22" y="29"/>
                  </a:lnTo>
                  <a:lnTo>
                    <a:pt x="21" y="29"/>
                  </a:lnTo>
                  <a:lnTo>
                    <a:pt x="20" y="30"/>
                  </a:lnTo>
                  <a:lnTo>
                    <a:pt x="20" y="30"/>
                  </a:lnTo>
                  <a:lnTo>
                    <a:pt x="20" y="29"/>
                  </a:lnTo>
                  <a:lnTo>
                    <a:pt x="20" y="29"/>
                  </a:lnTo>
                  <a:lnTo>
                    <a:pt x="20" y="29"/>
                  </a:lnTo>
                  <a:lnTo>
                    <a:pt x="20" y="28"/>
                  </a:lnTo>
                  <a:lnTo>
                    <a:pt x="20" y="26"/>
                  </a:lnTo>
                  <a:lnTo>
                    <a:pt x="20" y="25"/>
                  </a:lnTo>
                  <a:lnTo>
                    <a:pt x="18" y="23"/>
                  </a:lnTo>
                  <a:lnTo>
                    <a:pt x="18" y="23"/>
                  </a:lnTo>
                  <a:lnTo>
                    <a:pt x="18" y="23"/>
                  </a:lnTo>
                  <a:lnTo>
                    <a:pt x="18" y="23"/>
                  </a:lnTo>
                  <a:lnTo>
                    <a:pt x="20" y="22"/>
                  </a:lnTo>
                  <a:lnTo>
                    <a:pt x="21" y="23"/>
                  </a:lnTo>
                  <a:lnTo>
                    <a:pt x="22" y="23"/>
                  </a:lnTo>
                  <a:lnTo>
                    <a:pt x="24" y="23"/>
                  </a:lnTo>
                  <a:lnTo>
                    <a:pt x="25" y="23"/>
                  </a:lnTo>
                  <a:lnTo>
                    <a:pt x="28" y="23"/>
                  </a:lnTo>
                  <a:lnTo>
                    <a:pt x="29" y="22"/>
                  </a:lnTo>
                  <a:lnTo>
                    <a:pt x="32" y="21"/>
                  </a:lnTo>
                  <a:lnTo>
                    <a:pt x="34" y="19"/>
                  </a:lnTo>
                  <a:lnTo>
                    <a:pt x="34" y="19"/>
                  </a:lnTo>
                  <a:lnTo>
                    <a:pt x="34" y="19"/>
                  </a:lnTo>
                  <a:lnTo>
                    <a:pt x="34" y="19"/>
                  </a:lnTo>
                  <a:lnTo>
                    <a:pt x="34" y="19"/>
                  </a:lnTo>
                  <a:lnTo>
                    <a:pt x="38" y="18"/>
                  </a:lnTo>
                  <a:lnTo>
                    <a:pt x="40" y="16"/>
                  </a:lnTo>
                  <a:lnTo>
                    <a:pt x="42" y="14"/>
                  </a:lnTo>
                  <a:lnTo>
                    <a:pt x="43" y="9"/>
                  </a:lnTo>
                  <a:lnTo>
                    <a:pt x="42" y="5"/>
                  </a:lnTo>
                  <a:lnTo>
                    <a:pt x="40" y="2"/>
                  </a:lnTo>
                  <a:lnTo>
                    <a:pt x="38" y="1"/>
                  </a:lnTo>
                  <a:lnTo>
                    <a:pt x="34"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7" name="Freeform 587"/>
            <p:cNvSpPr>
              <a:spLocks/>
            </p:cNvSpPr>
            <p:nvPr/>
          </p:nvSpPr>
          <p:spPr bwMode="auto">
            <a:xfrm>
              <a:off x="4724" y="2362"/>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9 h 20"/>
                <a:gd name="T16" fmla="*/ 10 w 20"/>
                <a:gd name="T17" fmla="*/ 20 h 20"/>
                <a:gd name="T18" fmla="*/ 14 w 20"/>
                <a:gd name="T19" fmla="*/ 19 h 20"/>
                <a:gd name="T20" fmla="*/ 17 w 20"/>
                <a:gd name="T21" fmla="*/ 17 h 20"/>
                <a:gd name="T22" fmla="*/ 19 w 20"/>
                <a:gd name="T23" fmla="*/ 14 h 20"/>
                <a:gd name="T24" fmla="*/ 20 w 20"/>
                <a:gd name="T25" fmla="*/ 10 h 20"/>
                <a:gd name="T26" fmla="*/ 19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9"/>
                  </a:lnTo>
                  <a:lnTo>
                    <a:pt x="10" y="20"/>
                  </a:lnTo>
                  <a:lnTo>
                    <a:pt x="14" y="19"/>
                  </a:lnTo>
                  <a:lnTo>
                    <a:pt x="17" y="17"/>
                  </a:lnTo>
                  <a:lnTo>
                    <a:pt x="19" y="14"/>
                  </a:lnTo>
                  <a:lnTo>
                    <a:pt x="20" y="10"/>
                  </a:lnTo>
                  <a:lnTo>
                    <a:pt x="19"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8" name="Freeform 588"/>
            <p:cNvSpPr>
              <a:spLocks/>
            </p:cNvSpPr>
            <p:nvPr/>
          </p:nvSpPr>
          <p:spPr bwMode="auto">
            <a:xfrm>
              <a:off x="4736" y="2365"/>
              <a:ext cx="9" cy="9"/>
            </a:xfrm>
            <a:custGeom>
              <a:avLst/>
              <a:gdLst>
                <a:gd name="T0" fmla="*/ 8 w 18"/>
                <a:gd name="T1" fmla="*/ 0 h 18"/>
                <a:gd name="T2" fmla="*/ 5 w 18"/>
                <a:gd name="T3" fmla="*/ 1 h 18"/>
                <a:gd name="T4" fmla="*/ 2 w 18"/>
                <a:gd name="T5" fmla="*/ 3 h 18"/>
                <a:gd name="T6" fmla="*/ 1 w 18"/>
                <a:gd name="T7" fmla="*/ 6 h 18"/>
                <a:gd name="T8" fmla="*/ 0 w 18"/>
                <a:gd name="T9" fmla="*/ 8 h 18"/>
                <a:gd name="T10" fmla="*/ 1 w 18"/>
                <a:gd name="T11" fmla="*/ 13 h 18"/>
                <a:gd name="T12" fmla="*/ 2 w 18"/>
                <a:gd name="T13" fmla="*/ 15 h 18"/>
                <a:gd name="T14" fmla="*/ 5 w 18"/>
                <a:gd name="T15" fmla="*/ 17 h 18"/>
                <a:gd name="T16" fmla="*/ 8 w 18"/>
                <a:gd name="T17" fmla="*/ 18 h 18"/>
                <a:gd name="T18" fmla="*/ 12 w 18"/>
                <a:gd name="T19" fmla="*/ 17 h 18"/>
                <a:gd name="T20" fmla="*/ 15 w 18"/>
                <a:gd name="T21" fmla="*/ 15 h 18"/>
                <a:gd name="T22" fmla="*/ 16 w 18"/>
                <a:gd name="T23" fmla="*/ 13 h 18"/>
                <a:gd name="T24" fmla="*/ 18 w 18"/>
                <a:gd name="T25" fmla="*/ 8 h 18"/>
                <a:gd name="T26" fmla="*/ 16 w 18"/>
                <a:gd name="T27" fmla="*/ 6 h 18"/>
                <a:gd name="T28" fmla="*/ 15 w 18"/>
                <a:gd name="T29" fmla="*/ 3 h 18"/>
                <a:gd name="T30" fmla="*/ 12 w 18"/>
                <a:gd name="T31" fmla="*/ 1 h 18"/>
                <a:gd name="T32" fmla="*/ 8 w 18"/>
                <a:gd name="T3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8">
                  <a:moveTo>
                    <a:pt x="8" y="0"/>
                  </a:moveTo>
                  <a:lnTo>
                    <a:pt x="5" y="1"/>
                  </a:lnTo>
                  <a:lnTo>
                    <a:pt x="2" y="3"/>
                  </a:lnTo>
                  <a:lnTo>
                    <a:pt x="1" y="6"/>
                  </a:lnTo>
                  <a:lnTo>
                    <a:pt x="0" y="8"/>
                  </a:lnTo>
                  <a:lnTo>
                    <a:pt x="1" y="13"/>
                  </a:lnTo>
                  <a:lnTo>
                    <a:pt x="2" y="15"/>
                  </a:lnTo>
                  <a:lnTo>
                    <a:pt x="5" y="17"/>
                  </a:lnTo>
                  <a:lnTo>
                    <a:pt x="8" y="18"/>
                  </a:lnTo>
                  <a:lnTo>
                    <a:pt x="12" y="17"/>
                  </a:lnTo>
                  <a:lnTo>
                    <a:pt x="15" y="15"/>
                  </a:lnTo>
                  <a:lnTo>
                    <a:pt x="16" y="13"/>
                  </a:lnTo>
                  <a:lnTo>
                    <a:pt x="18" y="8"/>
                  </a:lnTo>
                  <a:lnTo>
                    <a:pt x="16" y="6"/>
                  </a:lnTo>
                  <a:lnTo>
                    <a:pt x="15" y="3"/>
                  </a:lnTo>
                  <a:lnTo>
                    <a:pt x="12" y="1"/>
                  </a:lnTo>
                  <a:lnTo>
                    <a:pt x="8"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09" name="Freeform 589"/>
            <p:cNvSpPr>
              <a:spLocks/>
            </p:cNvSpPr>
            <p:nvPr/>
          </p:nvSpPr>
          <p:spPr bwMode="auto">
            <a:xfrm>
              <a:off x="4671" y="2367"/>
              <a:ext cx="9" cy="9"/>
            </a:xfrm>
            <a:custGeom>
              <a:avLst/>
              <a:gdLst>
                <a:gd name="T0" fmla="*/ 10 w 20"/>
                <a:gd name="T1" fmla="*/ 0 h 20"/>
                <a:gd name="T2" fmla="*/ 6 w 20"/>
                <a:gd name="T3" fmla="*/ 2 h 20"/>
                <a:gd name="T4" fmla="*/ 3 w 20"/>
                <a:gd name="T5" fmla="*/ 3 h 20"/>
                <a:gd name="T6" fmla="*/ 2 w 20"/>
                <a:gd name="T7" fmla="*/ 6 h 20"/>
                <a:gd name="T8" fmla="*/ 0 w 20"/>
                <a:gd name="T9" fmla="*/ 10 h 20"/>
                <a:gd name="T10" fmla="*/ 2 w 20"/>
                <a:gd name="T11" fmla="*/ 14 h 20"/>
                <a:gd name="T12" fmla="*/ 3 w 20"/>
                <a:gd name="T13" fmla="*/ 17 h 20"/>
                <a:gd name="T14" fmla="*/ 6 w 20"/>
                <a:gd name="T15" fmla="*/ 18 h 20"/>
                <a:gd name="T16" fmla="*/ 10 w 20"/>
                <a:gd name="T17" fmla="*/ 20 h 20"/>
                <a:gd name="T18" fmla="*/ 14 w 20"/>
                <a:gd name="T19" fmla="*/ 18 h 20"/>
                <a:gd name="T20" fmla="*/ 17 w 20"/>
                <a:gd name="T21" fmla="*/ 17 h 20"/>
                <a:gd name="T22" fmla="*/ 18 w 20"/>
                <a:gd name="T23" fmla="*/ 14 h 20"/>
                <a:gd name="T24" fmla="*/ 20 w 20"/>
                <a:gd name="T25" fmla="*/ 10 h 20"/>
                <a:gd name="T26" fmla="*/ 18 w 20"/>
                <a:gd name="T27" fmla="*/ 6 h 20"/>
                <a:gd name="T28" fmla="*/ 17 w 20"/>
                <a:gd name="T29" fmla="*/ 3 h 20"/>
                <a:gd name="T30" fmla="*/ 14 w 20"/>
                <a:gd name="T31" fmla="*/ 2 h 20"/>
                <a:gd name="T32" fmla="*/ 10 w 20"/>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0" y="0"/>
                  </a:moveTo>
                  <a:lnTo>
                    <a:pt x="6" y="2"/>
                  </a:lnTo>
                  <a:lnTo>
                    <a:pt x="3" y="3"/>
                  </a:lnTo>
                  <a:lnTo>
                    <a:pt x="2" y="6"/>
                  </a:lnTo>
                  <a:lnTo>
                    <a:pt x="0" y="10"/>
                  </a:lnTo>
                  <a:lnTo>
                    <a:pt x="2" y="14"/>
                  </a:lnTo>
                  <a:lnTo>
                    <a:pt x="3" y="17"/>
                  </a:lnTo>
                  <a:lnTo>
                    <a:pt x="6" y="18"/>
                  </a:lnTo>
                  <a:lnTo>
                    <a:pt x="10" y="20"/>
                  </a:lnTo>
                  <a:lnTo>
                    <a:pt x="14" y="18"/>
                  </a:lnTo>
                  <a:lnTo>
                    <a:pt x="17" y="17"/>
                  </a:lnTo>
                  <a:lnTo>
                    <a:pt x="18" y="14"/>
                  </a:lnTo>
                  <a:lnTo>
                    <a:pt x="20" y="10"/>
                  </a:lnTo>
                  <a:lnTo>
                    <a:pt x="18" y="6"/>
                  </a:lnTo>
                  <a:lnTo>
                    <a:pt x="17" y="3"/>
                  </a:lnTo>
                  <a:lnTo>
                    <a:pt x="14"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0" name="Freeform 590"/>
            <p:cNvSpPr>
              <a:spLocks/>
            </p:cNvSpPr>
            <p:nvPr/>
          </p:nvSpPr>
          <p:spPr bwMode="auto">
            <a:xfrm>
              <a:off x="4704" y="2360"/>
              <a:ext cx="18" cy="14"/>
            </a:xfrm>
            <a:custGeom>
              <a:avLst/>
              <a:gdLst>
                <a:gd name="T0" fmla="*/ 30 w 35"/>
                <a:gd name="T1" fmla="*/ 10 h 28"/>
                <a:gd name="T2" fmla="*/ 30 w 35"/>
                <a:gd name="T3" fmla="*/ 10 h 28"/>
                <a:gd name="T4" fmla="*/ 30 w 35"/>
                <a:gd name="T5" fmla="*/ 10 h 28"/>
                <a:gd name="T6" fmla="*/ 30 w 35"/>
                <a:gd name="T7" fmla="*/ 10 h 28"/>
                <a:gd name="T8" fmla="*/ 30 w 35"/>
                <a:gd name="T9" fmla="*/ 10 h 28"/>
                <a:gd name="T10" fmla="*/ 28 w 35"/>
                <a:gd name="T11" fmla="*/ 6 h 28"/>
                <a:gd name="T12" fmla="*/ 27 w 35"/>
                <a:gd name="T13" fmla="*/ 3 h 28"/>
                <a:gd name="T14" fmla="*/ 24 w 35"/>
                <a:gd name="T15" fmla="*/ 2 h 28"/>
                <a:gd name="T16" fmla="*/ 20 w 35"/>
                <a:gd name="T17" fmla="*/ 0 h 28"/>
                <a:gd name="T18" fmla="*/ 18 w 35"/>
                <a:gd name="T19" fmla="*/ 0 h 28"/>
                <a:gd name="T20" fmla="*/ 18 w 35"/>
                <a:gd name="T21" fmla="*/ 0 h 28"/>
                <a:gd name="T22" fmla="*/ 17 w 35"/>
                <a:gd name="T23" fmla="*/ 0 h 28"/>
                <a:gd name="T24" fmla="*/ 16 w 35"/>
                <a:gd name="T25" fmla="*/ 2 h 28"/>
                <a:gd name="T26" fmla="*/ 14 w 35"/>
                <a:gd name="T27" fmla="*/ 0 h 28"/>
                <a:gd name="T28" fmla="*/ 13 w 35"/>
                <a:gd name="T29" fmla="*/ 0 h 28"/>
                <a:gd name="T30" fmla="*/ 11 w 35"/>
                <a:gd name="T31" fmla="*/ 0 h 28"/>
                <a:gd name="T32" fmla="*/ 10 w 35"/>
                <a:gd name="T33" fmla="*/ 0 h 28"/>
                <a:gd name="T34" fmla="*/ 6 w 35"/>
                <a:gd name="T35" fmla="*/ 2 h 28"/>
                <a:gd name="T36" fmla="*/ 3 w 35"/>
                <a:gd name="T37" fmla="*/ 3 h 28"/>
                <a:gd name="T38" fmla="*/ 2 w 35"/>
                <a:gd name="T39" fmla="*/ 6 h 28"/>
                <a:gd name="T40" fmla="*/ 0 w 35"/>
                <a:gd name="T41" fmla="*/ 10 h 28"/>
                <a:gd name="T42" fmla="*/ 2 w 35"/>
                <a:gd name="T43" fmla="*/ 13 h 28"/>
                <a:gd name="T44" fmla="*/ 3 w 35"/>
                <a:gd name="T45" fmla="*/ 16 h 28"/>
                <a:gd name="T46" fmla="*/ 6 w 35"/>
                <a:gd name="T47" fmla="*/ 17 h 28"/>
                <a:gd name="T48" fmla="*/ 10 w 35"/>
                <a:gd name="T49" fmla="*/ 18 h 28"/>
                <a:gd name="T50" fmla="*/ 11 w 35"/>
                <a:gd name="T51" fmla="*/ 18 h 28"/>
                <a:gd name="T52" fmla="*/ 13 w 35"/>
                <a:gd name="T53" fmla="*/ 18 h 28"/>
                <a:gd name="T54" fmla="*/ 14 w 35"/>
                <a:gd name="T55" fmla="*/ 18 h 28"/>
                <a:gd name="T56" fmla="*/ 16 w 35"/>
                <a:gd name="T57" fmla="*/ 17 h 28"/>
                <a:gd name="T58" fmla="*/ 16 w 35"/>
                <a:gd name="T59" fmla="*/ 17 h 28"/>
                <a:gd name="T60" fmla="*/ 16 w 35"/>
                <a:gd name="T61" fmla="*/ 17 h 28"/>
                <a:gd name="T62" fmla="*/ 16 w 35"/>
                <a:gd name="T63" fmla="*/ 18 h 28"/>
                <a:gd name="T64" fmla="*/ 16 w 35"/>
                <a:gd name="T65" fmla="*/ 18 h 28"/>
                <a:gd name="T66" fmla="*/ 16 w 35"/>
                <a:gd name="T67" fmla="*/ 18 h 28"/>
                <a:gd name="T68" fmla="*/ 16 w 35"/>
                <a:gd name="T69" fmla="*/ 18 h 28"/>
                <a:gd name="T70" fmla="*/ 16 w 35"/>
                <a:gd name="T71" fmla="*/ 18 h 28"/>
                <a:gd name="T72" fmla="*/ 16 w 35"/>
                <a:gd name="T73" fmla="*/ 18 h 28"/>
                <a:gd name="T74" fmla="*/ 17 w 35"/>
                <a:gd name="T75" fmla="*/ 23 h 28"/>
                <a:gd name="T76" fmla="*/ 18 w 35"/>
                <a:gd name="T77" fmla="*/ 25 h 28"/>
                <a:gd name="T78" fmla="*/ 21 w 35"/>
                <a:gd name="T79" fmla="*/ 27 h 28"/>
                <a:gd name="T80" fmla="*/ 25 w 35"/>
                <a:gd name="T81" fmla="*/ 28 h 28"/>
                <a:gd name="T82" fmla="*/ 30 w 35"/>
                <a:gd name="T83" fmla="*/ 27 h 28"/>
                <a:gd name="T84" fmla="*/ 32 w 35"/>
                <a:gd name="T85" fmla="*/ 25 h 28"/>
                <a:gd name="T86" fmla="*/ 34 w 35"/>
                <a:gd name="T87" fmla="*/ 23 h 28"/>
                <a:gd name="T88" fmla="*/ 35 w 35"/>
                <a:gd name="T89" fmla="*/ 18 h 28"/>
                <a:gd name="T90" fmla="*/ 35 w 35"/>
                <a:gd name="T91" fmla="*/ 16 h 28"/>
                <a:gd name="T92" fmla="*/ 34 w 35"/>
                <a:gd name="T93" fmla="*/ 14 h 28"/>
                <a:gd name="T94" fmla="*/ 31 w 35"/>
                <a:gd name="T95" fmla="*/ 11 h 28"/>
                <a:gd name="T96" fmla="*/ 30 w 35"/>
                <a:gd name="T9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 h="28">
                  <a:moveTo>
                    <a:pt x="30" y="10"/>
                  </a:moveTo>
                  <a:lnTo>
                    <a:pt x="30" y="10"/>
                  </a:lnTo>
                  <a:lnTo>
                    <a:pt x="30" y="10"/>
                  </a:lnTo>
                  <a:lnTo>
                    <a:pt x="30" y="10"/>
                  </a:lnTo>
                  <a:lnTo>
                    <a:pt x="30" y="10"/>
                  </a:lnTo>
                  <a:lnTo>
                    <a:pt x="28" y="6"/>
                  </a:lnTo>
                  <a:lnTo>
                    <a:pt x="27" y="3"/>
                  </a:lnTo>
                  <a:lnTo>
                    <a:pt x="24" y="2"/>
                  </a:lnTo>
                  <a:lnTo>
                    <a:pt x="20" y="0"/>
                  </a:lnTo>
                  <a:lnTo>
                    <a:pt x="18" y="0"/>
                  </a:lnTo>
                  <a:lnTo>
                    <a:pt x="18" y="0"/>
                  </a:lnTo>
                  <a:lnTo>
                    <a:pt x="17" y="0"/>
                  </a:lnTo>
                  <a:lnTo>
                    <a:pt x="16" y="2"/>
                  </a:lnTo>
                  <a:lnTo>
                    <a:pt x="14" y="0"/>
                  </a:lnTo>
                  <a:lnTo>
                    <a:pt x="13" y="0"/>
                  </a:lnTo>
                  <a:lnTo>
                    <a:pt x="11" y="0"/>
                  </a:lnTo>
                  <a:lnTo>
                    <a:pt x="10" y="0"/>
                  </a:lnTo>
                  <a:lnTo>
                    <a:pt x="6" y="2"/>
                  </a:lnTo>
                  <a:lnTo>
                    <a:pt x="3" y="3"/>
                  </a:lnTo>
                  <a:lnTo>
                    <a:pt x="2" y="6"/>
                  </a:lnTo>
                  <a:lnTo>
                    <a:pt x="0" y="10"/>
                  </a:lnTo>
                  <a:lnTo>
                    <a:pt x="2" y="13"/>
                  </a:lnTo>
                  <a:lnTo>
                    <a:pt x="3" y="16"/>
                  </a:lnTo>
                  <a:lnTo>
                    <a:pt x="6" y="17"/>
                  </a:lnTo>
                  <a:lnTo>
                    <a:pt x="10" y="18"/>
                  </a:lnTo>
                  <a:lnTo>
                    <a:pt x="11" y="18"/>
                  </a:lnTo>
                  <a:lnTo>
                    <a:pt x="13" y="18"/>
                  </a:lnTo>
                  <a:lnTo>
                    <a:pt x="14" y="18"/>
                  </a:lnTo>
                  <a:lnTo>
                    <a:pt x="16" y="17"/>
                  </a:lnTo>
                  <a:lnTo>
                    <a:pt x="16" y="17"/>
                  </a:lnTo>
                  <a:lnTo>
                    <a:pt x="16" y="17"/>
                  </a:lnTo>
                  <a:lnTo>
                    <a:pt x="16" y="18"/>
                  </a:lnTo>
                  <a:lnTo>
                    <a:pt x="16" y="18"/>
                  </a:lnTo>
                  <a:lnTo>
                    <a:pt x="16" y="18"/>
                  </a:lnTo>
                  <a:lnTo>
                    <a:pt x="16" y="18"/>
                  </a:lnTo>
                  <a:lnTo>
                    <a:pt x="16" y="18"/>
                  </a:lnTo>
                  <a:lnTo>
                    <a:pt x="16" y="18"/>
                  </a:lnTo>
                  <a:lnTo>
                    <a:pt x="17" y="23"/>
                  </a:lnTo>
                  <a:lnTo>
                    <a:pt x="18" y="25"/>
                  </a:lnTo>
                  <a:lnTo>
                    <a:pt x="21" y="27"/>
                  </a:lnTo>
                  <a:lnTo>
                    <a:pt x="25" y="28"/>
                  </a:lnTo>
                  <a:lnTo>
                    <a:pt x="30" y="27"/>
                  </a:lnTo>
                  <a:lnTo>
                    <a:pt x="32" y="25"/>
                  </a:lnTo>
                  <a:lnTo>
                    <a:pt x="34" y="23"/>
                  </a:lnTo>
                  <a:lnTo>
                    <a:pt x="35" y="18"/>
                  </a:lnTo>
                  <a:lnTo>
                    <a:pt x="35" y="16"/>
                  </a:lnTo>
                  <a:lnTo>
                    <a:pt x="34" y="14"/>
                  </a:lnTo>
                  <a:lnTo>
                    <a:pt x="31" y="11"/>
                  </a:lnTo>
                  <a:lnTo>
                    <a:pt x="30" y="1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1" name="Freeform 591"/>
            <p:cNvSpPr>
              <a:spLocks/>
            </p:cNvSpPr>
            <p:nvPr/>
          </p:nvSpPr>
          <p:spPr bwMode="auto">
            <a:xfrm>
              <a:off x="4644" y="2355"/>
              <a:ext cx="36" cy="19"/>
            </a:xfrm>
            <a:custGeom>
              <a:avLst/>
              <a:gdLst>
                <a:gd name="T0" fmla="*/ 60 w 73"/>
                <a:gd name="T1" fmla="*/ 0 h 38"/>
                <a:gd name="T2" fmla="*/ 55 w 73"/>
                <a:gd name="T3" fmla="*/ 5 h 38"/>
                <a:gd name="T4" fmla="*/ 52 w 73"/>
                <a:gd name="T5" fmla="*/ 6 h 38"/>
                <a:gd name="T6" fmla="*/ 49 w 73"/>
                <a:gd name="T7" fmla="*/ 5 h 38"/>
                <a:gd name="T8" fmla="*/ 43 w 73"/>
                <a:gd name="T9" fmla="*/ 6 h 38"/>
                <a:gd name="T10" fmla="*/ 39 w 73"/>
                <a:gd name="T11" fmla="*/ 10 h 38"/>
                <a:gd name="T12" fmla="*/ 38 w 73"/>
                <a:gd name="T13" fmla="*/ 16 h 38"/>
                <a:gd name="T14" fmla="*/ 39 w 73"/>
                <a:gd name="T15" fmla="*/ 19 h 38"/>
                <a:gd name="T16" fmla="*/ 39 w 73"/>
                <a:gd name="T17" fmla="*/ 20 h 38"/>
                <a:gd name="T18" fmla="*/ 39 w 73"/>
                <a:gd name="T19" fmla="*/ 20 h 38"/>
                <a:gd name="T20" fmla="*/ 36 w 73"/>
                <a:gd name="T21" fmla="*/ 20 h 38"/>
                <a:gd name="T22" fmla="*/ 34 w 73"/>
                <a:gd name="T23" fmla="*/ 20 h 38"/>
                <a:gd name="T24" fmla="*/ 31 w 73"/>
                <a:gd name="T25" fmla="*/ 19 h 38"/>
                <a:gd name="T26" fmla="*/ 27 w 73"/>
                <a:gd name="T27" fmla="*/ 14 h 38"/>
                <a:gd name="T28" fmla="*/ 23 w 73"/>
                <a:gd name="T29" fmla="*/ 14 h 38"/>
                <a:gd name="T30" fmla="*/ 20 w 73"/>
                <a:gd name="T31" fmla="*/ 16 h 38"/>
                <a:gd name="T32" fmla="*/ 17 w 73"/>
                <a:gd name="T33" fmla="*/ 14 h 38"/>
                <a:gd name="T34" fmla="*/ 13 w 73"/>
                <a:gd name="T35" fmla="*/ 10 h 38"/>
                <a:gd name="T36" fmla="*/ 6 w 73"/>
                <a:gd name="T37" fmla="*/ 12 h 38"/>
                <a:gd name="T38" fmla="*/ 2 w 73"/>
                <a:gd name="T39" fmla="*/ 16 h 38"/>
                <a:gd name="T40" fmla="*/ 2 w 73"/>
                <a:gd name="T41" fmla="*/ 23 h 38"/>
                <a:gd name="T42" fmla="*/ 6 w 73"/>
                <a:gd name="T43" fmla="*/ 27 h 38"/>
                <a:gd name="T44" fmla="*/ 11 w 73"/>
                <a:gd name="T45" fmla="*/ 28 h 38"/>
                <a:gd name="T46" fmla="*/ 13 w 73"/>
                <a:gd name="T47" fmla="*/ 28 h 38"/>
                <a:gd name="T48" fmla="*/ 16 w 73"/>
                <a:gd name="T49" fmla="*/ 30 h 38"/>
                <a:gd name="T50" fmla="*/ 21 w 73"/>
                <a:gd name="T51" fmla="*/ 34 h 38"/>
                <a:gd name="T52" fmla="*/ 25 w 73"/>
                <a:gd name="T53" fmla="*/ 34 h 38"/>
                <a:gd name="T54" fmla="*/ 28 w 73"/>
                <a:gd name="T55" fmla="*/ 33 h 38"/>
                <a:gd name="T56" fmla="*/ 31 w 73"/>
                <a:gd name="T57" fmla="*/ 34 h 38"/>
                <a:gd name="T58" fmla="*/ 35 w 73"/>
                <a:gd name="T59" fmla="*/ 38 h 38"/>
                <a:gd name="T60" fmla="*/ 42 w 73"/>
                <a:gd name="T61" fmla="*/ 37 h 38"/>
                <a:gd name="T62" fmla="*/ 46 w 73"/>
                <a:gd name="T63" fmla="*/ 33 h 38"/>
                <a:gd name="T64" fmla="*/ 48 w 73"/>
                <a:gd name="T65" fmla="*/ 27 h 38"/>
                <a:gd name="T66" fmla="*/ 48 w 73"/>
                <a:gd name="T67" fmla="*/ 26 h 38"/>
                <a:gd name="T68" fmla="*/ 48 w 73"/>
                <a:gd name="T69" fmla="*/ 24 h 38"/>
                <a:gd name="T70" fmla="*/ 48 w 73"/>
                <a:gd name="T71" fmla="*/ 24 h 38"/>
                <a:gd name="T72" fmla="*/ 50 w 73"/>
                <a:gd name="T73" fmla="*/ 24 h 38"/>
                <a:gd name="T74" fmla="*/ 56 w 73"/>
                <a:gd name="T75" fmla="*/ 20 h 38"/>
                <a:gd name="T76" fmla="*/ 59 w 73"/>
                <a:gd name="T77" fmla="*/ 19 h 38"/>
                <a:gd name="T78" fmla="*/ 62 w 73"/>
                <a:gd name="T79" fmla="*/ 20 h 38"/>
                <a:gd name="T80" fmla="*/ 67 w 73"/>
                <a:gd name="T81" fmla="*/ 19 h 38"/>
                <a:gd name="T82" fmla="*/ 71 w 73"/>
                <a:gd name="T83" fmla="*/ 13 h 38"/>
                <a:gd name="T84" fmla="*/ 71 w 73"/>
                <a:gd name="T85" fmla="*/ 6 h 38"/>
                <a:gd name="T86" fmla="*/ 67 w 73"/>
                <a:gd name="T8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38">
                  <a:moveTo>
                    <a:pt x="63" y="0"/>
                  </a:moveTo>
                  <a:lnTo>
                    <a:pt x="60" y="0"/>
                  </a:lnTo>
                  <a:lnTo>
                    <a:pt x="57" y="2"/>
                  </a:lnTo>
                  <a:lnTo>
                    <a:pt x="55" y="5"/>
                  </a:lnTo>
                  <a:lnTo>
                    <a:pt x="53" y="6"/>
                  </a:lnTo>
                  <a:lnTo>
                    <a:pt x="52" y="6"/>
                  </a:lnTo>
                  <a:lnTo>
                    <a:pt x="50" y="5"/>
                  </a:lnTo>
                  <a:lnTo>
                    <a:pt x="49" y="5"/>
                  </a:lnTo>
                  <a:lnTo>
                    <a:pt x="48" y="5"/>
                  </a:lnTo>
                  <a:lnTo>
                    <a:pt x="43" y="6"/>
                  </a:lnTo>
                  <a:lnTo>
                    <a:pt x="41" y="7"/>
                  </a:lnTo>
                  <a:lnTo>
                    <a:pt x="39" y="10"/>
                  </a:lnTo>
                  <a:lnTo>
                    <a:pt x="38" y="14"/>
                  </a:lnTo>
                  <a:lnTo>
                    <a:pt x="38" y="16"/>
                  </a:lnTo>
                  <a:lnTo>
                    <a:pt x="39" y="17"/>
                  </a:lnTo>
                  <a:lnTo>
                    <a:pt x="39" y="19"/>
                  </a:lnTo>
                  <a:lnTo>
                    <a:pt x="41" y="20"/>
                  </a:lnTo>
                  <a:lnTo>
                    <a:pt x="39" y="20"/>
                  </a:lnTo>
                  <a:lnTo>
                    <a:pt x="39" y="20"/>
                  </a:lnTo>
                  <a:lnTo>
                    <a:pt x="39" y="20"/>
                  </a:lnTo>
                  <a:lnTo>
                    <a:pt x="38" y="20"/>
                  </a:lnTo>
                  <a:lnTo>
                    <a:pt x="36" y="20"/>
                  </a:lnTo>
                  <a:lnTo>
                    <a:pt x="35" y="20"/>
                  </a:lnTo>
                  <a:lnTo>
                    <a:pt x="34" y="20"/>
                  </a:lnTo>
                  <a:lnTo>
                    <a:pt x="32" y="21"/>
                  </a:lnTo>
                  <a:lnTo>
                    <a:pt x="31" y="19"/>
                  </a:lnTo>
                  <a:lnTo>
                    <a:pt x="30" y="16"/>
                  </a:lnTo>
                  <a:lnTo>
                    <a:pt x="27" y="14"/>
                  </a:lnTo>
                  <a:lnTo>
                    <a:pt x="24" y="14"/>
                  </a:lnTo>
                  <a:lnTo>
                    <a:pt x="23" y="14"/>
                  </a:lnTo>
                  <a:lnTo>
                    <a:pt x="21" y="14"/>
                  </a:lnTo>
                  <a:lnTo>
                    <a:pt x="20" y="16"/>
                  </a:lnTo>
                  <a:lnTo>
                    <a:pt x="18" y="16"/>
                  </a:lnTo>
                  <a:lnTo>
                    <a:pt x="17" y="14"/>
                  </a:lnTo>
                  <a:lnTo>
                    <a:pt x="16" y="12"/>
                  </a:lnTo>
                  <a:lnTo>
                    <a:pt x="13" y="10"/>
                  </a:lnTo>
                  <a:lnTo>
                    <a:pt x="10" y="10"/>
                  </a:lnTo>
                  <a:lnTo>
                    <a:pt x="6" y="12"/>
                  </a:lnTo>
                  <a:lnTo>
                    <a:pt x="3" y="13"/>
                  </a:lnTo>
                  <a:lnTo>
                    <a:pt x="2" y="16"/>
                  </a:lnTo>
                  <a:lnTo>
                    <a:pt x="0" y="20"/>
                  </a:lnTo>
                  <a:lnTo>
                    <a:pt x="2" y="23"/>
                  </a:lnTo>
                  <a:lnTo>
                    <a:pt x="3" y="26"/>
                  </a:lnTo>
                  <a:lnTo>
                    <a:pt x="6" y="27"/>
                  </a:lnTo>
                  <a:lnTo>
                    <a:pt x="10" y="28"/>
                  </a:lnTo>
                  <a:lnTo>
                    <a:pt x="11" y="28"/>
                  </a:lnTo>
                  <a:lnTo>
                    <a:pt x="13" y="28"/>
                  </a:lnTo>
                  <a:lnTo>
                    <a:pt x="13" y="28"/>
                  </a:lnTo>
                  <a:lnTo>
                    <a:pt x="14" y="27"/>
                  </a:lnTo>
                  <a:lnTo>
                    <a:pt x="16" y="30"/>
                  </a:lnTo>
                  <a:lnTo>
                    <a:pt x="18" y="33"/>
                  </a:lnTo>
                  <a:lnTo>
                    <a:pt x="21" y="34"/>
                  </a:lnTo>
                  <a:lnTo>
                    <a:pt x="24" y="34"/>
                  </a:lnTo>
                  <a:lnTo>
                    <a:pt x="25" y="34"/>
                  </a:lnTo>
                  <a:lnTo>
                    <a:pt x="27" y="33"/>
                  </a:lnTo>
                  <a:lnTo>
                    <a:pt x="28" y="33"/>
                  </a:lnTo>
                  <a:lnTo>
                    <a:pt x="30" y="33"/>
                  </a:lnTo>
                  <a:lnTo>
                    <a:pt x="31" y="34"/>
                  </a:lnTo>
                  <a:lnTo>
                    <a:pt x="32" y="37"/>
                  </a:lnTo>
                  <a:lnTo>
                    <a:pt x="35" y="38"/>
                  </a:lnTo>
                  <a:lnTo>
                    <a:pt x="38" y="38"/>
                  </a:lnTo>
                  <a:lnTo>
                    <a:pt x="42" y="37"/>
                  </a:lnTo>
                  <a:lnTo>
                    <a:pt x="45" y="35"/>
                  </a:lnTo>
                  <a:lnTo>
                    <a:pt x="46" y="33"/>
                  </a:lnTo>
                  <a:lnTo>
                    <a:pt x="48" y="28"/>
                  </a:lnTo>
                  <a:lnTo>
                    <a:pt x="48" y="27"/>
                  </a:lnTo>
                  <a:lnTo>
                    <a:pt x="48" y="26"/>
                  </a:lnTo>
                  <a:lnTo>
                    <a:pt x="48" y="26"/>
                  </a:lnTo>
                  <a:lnTo>
                    <a:pt x="46" y="24"/>
                  </a:lnTo>
                  <a:lnTo>
                    <a:pt x="48" y="24"/>
                  </a:lnTo>
                  <a:lnTo>
                    <a:pt x="48" y="24"/>
                  </a:lnTo>
                  <a:lnTo>
                    <a:pt x="48" y="24"/>
                  </a:lnTo>
                  <a:lnTo>
                    <a:pt x="48" y="24"/>
                  </a:lnTo>
                  <a:lnTo>
                    <a:pt x="50" y="24"/>
                  </a:lnTo>
                  <a:lnTo>
                    <a:pt x="53" y="23"/>
                  </a:lnTo>
                  <a:lnTo>
                    <a:pt x="56" y="20"/>
                  </a:lnTo>
                  <a:lnTo>
                    <a:pt x="57" y="17"/>
                  </a:lnTo>
                  <a:lnTo>
                    <a:pt x="59" y="19"/>
                  </a:lnTo>
                  <a:lnTo>
                    <a:pt x="60" y="19"/>
                  </a:lnTo>
                  <a:lnTo>
                    <a:pt x="62" y="20"/>
                  </a:lnTo>
                  <a:lnTo>
                    <a:pt x="63" y="20"/>
                  </a:lnTo>
                  <a:lnTo>
                    <a:pt x="67" y="19"/>
                  </a:lnTo>
                  <a:lnTo>
                    <a:pt x="70" y="17"/>
                  </a:lnTo>
                  <a:lnTo>
                    <a:pt x="71" y="13"/>
                  </a:lnTo>
                  <a:lnTo>
                    <a:pt x="73" y="10"/>
                  </a:lnTo>
                  <a:lnTo>
                    <a:pt x="71" y="6"/>
                  </a:lnTo>
                  <a:lnTo>
                    <a:pt x="70" y="3"/>
                  </a:lnTo>
                  <a:lnTo>
                    <a:pt x="67" y="2"/>
                  </a:lnTo>
                  <a:lnTo>
                    <a:pt x="63"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2" name="Freeform 592"/>
            <p:cNvSpPr>
              <a:spLocks/>
            </p:cNvSpPr>
            <p:nvPr/>
          </p:nvSpPr>
          <p:spPr bwMode="auto">
            <a:xfrm>
              <a:off x="4620" y="2367"/>
              <a:ext cx="19" cy="16"/>
            </a:xfrm>
            <a:custGeom>
              <a:avLst/>
              <a:gdLst>
                <a:gd name="T0" fmla="*/ 28 w 39"/>
                <a:gd name="T1" fmla="*/ 0 h 34"/>
                <a:gd name="T2" fmla="*/ 28 w 39"/>
                <a:gd name="T3" fmla="*/ 0 h 34"/>
                <a:gd name="T4" fmla="*/ 25 w 39"/>
                <a:gd name="T5" fmla="*/ 0 h 34"/>
                <a:gd name="T6" fmla="*/ 25 w 39"/>
                <a:gd name="T7" fmla="*/ 0 h 34"/>
                <a:gd name="T8" fmla="*/ 23 w 39"/>
                <a:gd name="T9" fmla="*/ 0 h 34"/>
                <a:gd name="T10" fmla="*/ 18 w 39"/>
                <a:gd name="T11" fmla="*/ 2 h 34"/>
                <a:gd name="T12" fmla="*/ 16 w 39"/>
                <a:gd name="T13" fmla="*/ 2 h 34"/>
                <a:gd name="T14" fmla="*/ 11 w 39"/>
                <a:gd name="T15" fmla="*/ 0 h 34"/>
                <a:gd name="T16" fmla="*/ 6 w 39"/>
                <a:gd name="T17" fmla="*/ 2 h 34"/>
                <a:gd name="T18" fmla="*/ 2 w 39"/>
                <a:gd name="T19" fmla="*/ 6 h 34"/>
                <a:gd name="T20" fmla="*/ 0 w 39"/>
                <a:gd name="T21" fmla="*/ 11 h 34"/>
                <a:gd name="T22" fmla="*/ 0 w 39"/>
                <a:gd name="T23" fmla="*/ 11 h 34"/>
                <a:gd name="T24" fmla="*/ 0 w 39"/>
                <a:gd name="T25" fmla="*/ 13 h 34"/>
                <a:gd name="T26" fmla="*/ 0 w 39"/>
                <a:gd name="T27" fmla="*/ 14 h 34"/>
                <a:gd name="T28" fmla="*/ 0 w 39"/>
                <a:gd name="T29" fmla="*/ 16 h 34"/>
                <a:gd name="T30" fmla="*/ 0 w 39"/>
                <a:gd name="T31" fmla="*/ 18 h 34"/>
                <a:gd name="T32" fmla="*/ 0 w 39"/>
                <a:gd name="T33" fmla="*/ 21 h 34"/>
                <a:gd name="T34" fmla="*/ 0 w 39"/>
                <a:gd name="T35" fmla="*/ 23 h 34"/>
                <a:gd name="T36" fmla="*/ 2 w 39"/>
                <a:gd name="T37" fmla="*/ 28 h 34"/>
                <a:gd name="T38" fmla="*/ 6 w 39"/>
                <a:gd name="T39" fmla="*/ 32 h 34"/>
                <a:gd name="T40" fmla="*/ 14 w 39"/>
                <a:gd name="T41" fmla="*/ 32 h 34"/>
                <a:gd name="T42" fmla="*/ 18 w 39"/>
                <a:gd name="T43" fmla="*/ 28 h 34"/>
                <a:gd name="T44" fmla="*/ 20 w 39"/>
                <a:gd name="T45" fmla="*/ 23 h 34"/>
                <a:gd name="T46" fmla="*/ 18 w 39"/>
                <a:gd name="T47" fmla="*/ 21 h 34"/>
                <a:gd name="T48" fmla="*/ 18 w 39"/>
                <a:gd name="T49" fmla="*/ 18 h 34"/>
                <a:gd name="T50" fmla="*/ 18 w 39"/>
                <a:gd name="T51" fmla="*/ 18 h 34"/>
                <a:gd name="T52" fmla="*/ 20 w 39"/>
                <a:gd name="T53" fmla="*/ 18 h 34"/>
                <a:gd name="T54" fmla="*/ 23 w 39"/>
                <a:gd name="T55" fmla="*/ 20 h 34"/>
                <a:gd name="T56" fmla="*/ 25 w 39"/>
                <a:gd name="T57" fmla="*/ 20 h 34"/>
                <a:gd name="T58" fmla="*/ 25 w 39"/>
                <a:gd name="T59" fmla="*/ 20 h 34"/>
                <a:gd name="T60" fmla="*/ 28 w 39"/>
                <a:gd name="T61" fmla="*/ 20 h 34"/>
                <a:gd name="T62" fmla="*/ 28 w 39"/>
                <a:gd name="T63" fmla="*/ 20 h 34"/>
                <a:gd name="T64" fmla="*/ 34 w 39"/>
                <a:gd name="T65" fmla="*/ 18 h 34"/>
                <a:gd name="T66" fmla="*/ 38 w 39"/>
                <a:gd name="T67" fmla="*/ 14 h 34"/>
                <a:gd name="T68" fmla="*/ 38 w 39"/>
                <a:gd name="T69" fmla="*/ 6 h 34"/>
                <a:gd name="T70" fmla="*/ 34 w 39"/>
                <a:gd name="T7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34">
                  <a:moveTo>
                    <a:pt x="30" y="0"/>
                  </a:moveTo>
                  <a:lnTo>
                    <a:pt x="28" y="0"/>
                  </a:lnTo>
                  <a:lnTo>
                    <a:pt x="28" y="0"/>
                  </a:lnTo>
                  <a:lnTo>
                    <a:pt x="28" y="0"/>
                  </a:lnTo>
                  <a:lnTo>
                    <a:pt x="27" y="0"/>
                  </a:lnTo>
                  <a:lnTo>
                    <a:pt x="25" y="0"/>
                  </a:lnTo>
                  <a:lnTo>
                    <a:pt x="25" y="0"/>
                  </a:lnTo>
                  <a:lnTo>
                    <a:pt x="25" y="0"/>
                  </a:lnTo>
                  <a:lnTo>
                    <a:pt x="24" y="0"/>
                  </a:lnTo>
                  <a:lnTo>
                    <a:pt x="23" y="0"/>
                  </a:lnTo>
                  <a:lnTo>
                    <a:pt x="20" y="2"/>
                  </a:lnTo>
                  <a:lnTo>
                    <a:pt x="18" y="2"/>
                  </a:lnTo>
                  <a:lnTo>
                    <a:pt x="17" y="3"/>
                  </a:lnTo>
                  <a:lnTo>
                    <a:pt x="16" y="2"/>
                  </a:lnTo>
                  <a:lnTo>
                    <a:pt x="14" y="2"/>
                  </a:lnTo>
                  <a:lnTo>
                    <a:pt x="11" y="0"/>
                  </a:lnTo>
                  <a:lnTo>
                    <a:pt x="10" y="0"/>
                  </a:lnTo>
                  <a:lnTo>
                    <a:pt x="6" y="2"/>
                  </a:lnTo>
                  <a:lnTo>
                    <a:pt x="3" y="3"/>
                  </a:lnTo>
                  <a:lnTo>
                    <a:pt x="2" y="6"/>
                  </a:lnTo>
                  <a:lnTo>
                    <a:pt x="0" y="10"/>
                  </a:lnTo>
                  <a:lnTo>
                    <a:pt x="0" y="11"/>
                  </a:lnTo>
                  <a:lnTo>
                    <a:pt x="0" y="11"/>
                  </a:lnTo>
                  <a:lnTo>
                    <a:pt x="0" y="11"/>
                  </a:lnTo>
                  <a:lnTo>
                    <a:pt x="0" y="13"/>
                  </a:lnTo>
                  <a:lnTo>
                    <a:pt x="0" y="13"/>
                  </a:lnTo>
                  <a:lnTo>
                    <a:pt x="0" y="13"/>
                  </a:lnTo>
                  <a:lnTo>
                    <a:pt x="0" y="14"/>
                  </a:lnTo>
                  <a:lnTo>
                    <a:pt x="0" y="14"/>
                  </a:lnTo>
                  <a:lnTo>
                    <a:pt x="0" y="16"/>
                  </a:lnTo>
                  <a:lnTo>
                    <a:pt x="0" y="17"/>
                  </a:lnTo>
                  <a:lnTo>
                    <a:pt x="0" y="18"/>
                  </a:lnTo>
                  <a:lnTo>
                    <a:pt x="2" y="20"/>
                  </a:lnTo>
                  <a:lnTo>
                    <a:pt x="0" y="21"/>
                  </a:lnTo>
                  <a:lnTo>
                    <a:pt x="0" y="21"/>
                  </a:lnTo>
                  <a:lnTo>
                    <a:pt x="0" y="23"/>
                  </a:lnTo>
                  <a:lnTo>
                    <a:pt x="0" y="24"/>
                  </a:lnTo>
                  <a:lnTo>
                    <a:pt x="2" y="28"/>
                  </a:lnTo>
                  <a:lnTo>
                    <a:pt x="3" y="31"/>
                  </a:lnTo>
                  <a:lnTo>
                    <a:pt x="6" y="32"/>
                  </a:lnTo>
                  <a:lnTo>
                    <a:pt x="10" y="34"/>
                  </a:lnTo>
                  <a:lnTo>
                    <a:pt x="14" y="32"/>
                  </a:lnTo>
                  <a:lnTo>
                    <a:pt x="17" y="31"/>
                  </a:lnTo>
                  <a:lnTo>
                    <a:pt x="18" y="28"/>
                  </a:lnTo>
                  <a:lnTo>
                    <a:pt x="20" y="24"/>
                  </a:lnTo>
                  <a:lnTo>
                    <a:pt x="20" y="23"/>
                  </a:lnTo>
                  <a:lnTo>
                    <a:pt x="20" y="21"/>
                  </a:lnTo>
                  <a:lnTo>
                    <a:pt x="18" y="21"/>
                  </a:lnTo>
                  <a:lnTo>
                    <a:pt x="18" y="20"/>
                  </a:lnTo>
                  <a:lnTo>
                    <a:pt x="18" y="18"/>
                  </a:lnTo>
                  <a:lnTo>
                    <a:pt x="18" y="18"/>
                  </a:lnTo>
                  <a:lnTo>
                    <a:pt x="18" y="18"/>
                  </a:lnTo>
                  <a:lnTo>
                    <a:pt x="18" y="18"/>
                  </a:lnTo>
                  <a:lnTo>
                    <a:pt x="20" y="18"/>
                  </a:lnTo>
                  <a:lnTo>
                    <a:pt x="21" y="18"/>
                  </a:lnTo>
                  <a:lnTo>
                    <a:pt x="23" y="20"/>
                  </a:lnTo>
                  <a:lnTo>
                    <a:pt x="24" y="20"/>
                  </a:lnTo>
                  <a:lnTo>
                    <a:pt x="25" y="20"/>
                  </a:lnTo>
                  <a:lnTo>
                    <a:pt x="25" y="20"/>
                  </a:lnTo>
                  <a:lnTo>
                    <a:pt x="25" y="20"/>
                  </a:lnTo>
                  <a:lnTo>
                    <a:pt x="27" y="20"/>
                  </a:lnTo>
                  <a:lnTo>
                    <a:pt x="28" y="20"/>
                  </a:lnTo>
                  <a:lnTo>
                    <a:pt x="28" y="20"/>
                  </a:lnTo>
                  <a:lnTo>
                    <a:pt x="28" y="20"/>
                  </a:lnTo>
                  <a:lnTo>
                    <a:pt x="30" y="20"/>
                  </a:lnTo>
                  <a:lnTo>
                    <a:pt x="34" y="18"/>
                  </a:lnTo>
                  <a:lnTo>
                    <a:pt x="37" y="17"/>
                  </a:lnTo>
                  <a:lnTo>
                    <a:pt x="38" y="14"/>
                  </a:lnTo>
                  <a:lnTo>
                    <a:pt x="39" y="10"/>
                  </a:lnTo>
                  <a:lnTo>
                    <a:pt x="38" y="6"/>
                  </a:lnTo>
                  <a:lnTo>
                    <a:pt x="37" y="3"/>
                  </a:lnTo>
                  <a:lnTo>
                    <a:pt x="34" y="2"/>
                  </a:lnTo>
                  <a:lnTo>
                    <a:pt x="3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3" name="Freeform 593"/>
            <p:cNvSpPr>
              <a:spLocks/>
            </p:cNvSpPr>
            <p:nvPr/>
          </p:nvSpPr>
          <p:spPr bwMode="auto">
            <a:xfrm>
              <a:off x="4604" y="2374"/>
              <a:ext cx="13" cy="9"/>
            </a:xfrm>
            <a:custGeom>
              <a:avLst/>
              <a:gdLst>
                <a:gd name="T0" fmla="*/ 17 w 27"/>
                <a:gd name="T1" fmla="*/ 0 h 20"/>
                <a:gd name="T2" fmla="*/ 16 w 27"/>
                <a:gd name="T3" fmla="*/ 0 h 20"/>
                <a:gd name="T4" fmla="*/ 16 w 27"/>
                <a:gd name="T5" fmla="*/ 0 h 20"/>
                <a:gd name="T6" fmla="*/ 14 w 27"/>
                <a:gd name="T7" fmla="*/ 2 h 20"/>
                <a:gd name="T8" fmla="*/ 13 w 27"/>
                <a:gd name="T9" fmla="*/ 2 h 20"/>
                <a:gd name="T10" fmla="*/ 11 w 27"/>
                <a:gd name="T11" fmla="*/ 2 h 20"/>
                <a:gd name="T12" fmla="*/ 11 w 27"/>
                <a:gd name="T13" fmla="*/ 0 h 20"/>
                <a:gd name="T14" fmla="*/ 10 w 27"/>
                <a:gd name="T15" fmla="*/ 0 h 20"/>
                <a:gd name="T16" fmla="*/ 9 w 27"/>
                <a:gd name="T17" fmla="*/ 0 h 20"/>
                <a:gd name="T18" fmla="*/ 6 w 27"/>
                <a:gd name="T19" fmla="*/ 2 h 20"/>
                <a:gd name="T20" fmla="*/ 3 w 27"/>
                <a:gd name="T21" fmla="*/ 3 h 20"/>
                <a:gd name="T22" fmla="*/ 2 w 27"/>
                <a:gd name="T23" fmla="*/ 6 h 20"/>
                <a:gd name="T24" fmla="*/ 0 w 27"/>
                <a:gd name="T25" fmla="*/ 10 h 20"/>
                <a:gd name="T26" fmla="*/ 2 w 27"/>
                <a:gd name="T27" fmla="*/ 14 h 20"/>
                <a:gd name="T28" fmla="*/ 3 w 27"/>
                <a:gd name="T29" fmla="*/ 17 h 20"/>
                <a:gd name="T30" fmla="*/ 6 w 27"/>
                <a:gd name="T31" fmla="*/ 18 h 20"/>
                <a:gd name="T32" fmla="*/ 9 w 27"/>
                <a:gd name="T33" fmla="*/ 20 h 20"/>
                <a:gd name="T34" fmla="*/ 10 w 27"/>
                <a:gd name="T35" fmla="*/ 20 h 20"/>
                <a:gd name="T36" fmla="*/ 11 w 27"/>
                <a:gd name="T37" fmla="*/ 20 h 20"/>
                <a:gd name="T38" fmla="*/ 11 w 27"/>
                <a:gd name="T39" fmla="*/ 20 h 20"/>
                <a:gd name="T40" fmla="*/ 13 w 27"/>
                <a:gd name="T41" fmla="*/ 18 h 20"/>
                <a:gd name="T42" fmla="*/ 14 w 27"/>
                <a:gd name="T43" fmla="*/ 20 h 20"/>
                <a:gd name="T44" fmla="*/ 16 w 27"/>
                <a:gd name="T45" fmla="*/ 20 h 20"/>
                <a:gd name="T46" fmla="*/ 16 w 27"/>
                <a:gd name="T47" fmla="*/ 20 h 20"/>
                <a:gd name="T48" fmla="*/ 17 w 27"/>
                <a:gd name="T49" fmla="*/ 20 h 20"/>
                <a:gd name="T50" fmla="*/ 21 w 27"/>
                <a:gd name="T51" fmla="*/ 18 h 20"/>
                <a:gd name="T52" fmla="*/ 24 w 27"/>
                <a:gd name="T53" fmla="*/ 17 h 20"/>
                <a:gd name="T54" fmla="*/ 25 w 27"/>
                <a:gd name="T55" fmla="*/ 14 h 20"/>
                <a:gd name="T56" fmla="*/ 27 w 27"/>
                <a:gd name="T57" fmla="*/ 10 h 20"/>
                <a:gd name="T58" fmla="*/ 25 w 27"/>
                <a:gd name="T59" fmla="*/ 6 h 20"/>
                <a:gd name="T60" fmla="*/ 24 w 27"/>
                <a:gd name="T61" fmla="*/ 3 h 20"/>
                <a:gd name="T62" fmla="*/ 21 w 27"/>
                <a:gd name="T63" fmla="*/ 2 h 20"/>
                <a:gd name="T64" fmla="*/ 17 w 27"/>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20">
                  <a:moveTo>
                    <a:pt x="17" y="0"/>
                  </a:moveTo>
                  <a:lnTo>
                    <a:pt x="16" y="0"/>
                  </a:lnTo>
                  <a:lnTo>
                    <a:pt x="16" y="0"/>
                  </a:lnTo>
                  <a:lnTo>
                    <a:pt x="14" y="2"/>
                  </a:lnTo>
                  <a:lnTo>
                    <a:pt x="13" y="2"/>
                  </a:lnTo>
                  <a:lnTo>
                    <a:pt x="11" y="2"/>
                  </a:lnTo>
                  <a:lnTo>
                    <a:pt x="11" y="0"/>
                  </a:lnTo>
                  <a:lnTo>
                    <a:pt x="10" y="0"/>
                  </a:lnTo>
                  <a:lnTo>
                    <a:pt x="9" y="0"/>
                  </a:lnTo>
                  <a:lnTo>
                    <a:pt x="6" y="2"/>
                  </a:lnTo>
                  <a:lnTo>
                    <a:pt x="3" y="3"/>
                  </a:lnTo>
                  <a:lnTo>
                    <a:pt x="2" y="6"/>
                  </a:lnTo>
                  <a:lnTo>
                    <a:pt x="0" y="10"/>
                  </a:lnTo>
                  <a:lnTo>
                    <a:pt x="2" y="14"/>
                  </a:lnTo>
                  <a:lnTo>
                    <a:pt x="3" y="17"/>
                  </a:lnTo>
                  <a:lnTo>
                    <a:pt x="6" y="18"/>
                  </a:lnTo>
                  <a:lnTo>
                    <a:pt x="9" y="20"/>
                  </a:lnTo>
                  <a:lnTo>
                    <a:pt x="10" y="20"/>
                  </a:lnTo>
                  <a:lnTo>
                    <a:pt x="11" y="20"/>
                  </a:lnTo>
                  <a:lnTo>
                    <a:pt x="11" y="20"/>
                  </a:lnTo>
                  <a:lnTo>
                    <a:pt x="13" y="18"/>
                  </a:lnTo>
                  <a:lnTo>
                    <a:pt x="14" y="20"/>
                  </a:lnTo>
                  <a:lnTo>
                    <a:pt x="16" y="20"/>
                  </a:lnTo>
                  <a:lnTo>
                    <a:pt x="16" y="20"/>
                  </a:lnTo>
                  <a:lnTo>
                    <a:pt x="17" y="20"/>
                  </a:lnTo>
                  <a:lnTo>
                    <a:pt x="21" y="18"/>
                  </a:lnTo>
                  <a:lnTo>
                    <a:pt x="24" y="17"/>
                  </a:lnTo>
                  <a:lnTo>
                    <a:pt x="25" y="14"/>
                  </a:lnTo>
                  <a:lnTo>
                    <a:pt x="27" y="10"/>
                  </a:lnTo>
                  <a:lnTo>
                    <a:pt x="25" y="6"/>
                  </a:lnTo>
                  <a:lnTo>
                    <a:pt x="24" y="3"/>
                  </a:lnTo>
                  <a:lnTo>
                    <a:pt x="21" y="2"/>
                  </a:lnTo>
                  <a:lnTo>
                    <a:pt x="17"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114" name="Freeform 594"/>
            <p:cNvSpPr>
              <a:spLocks/>
            </p:cNvSpPr>
            <p:nvPr/>
          </p:nvSpPr>
          <p:spPr bwMode="auto">
            <a:xfrm>
              <a:off x="4777" y="2369"/>
              <a:ext cx="10" cy="9"/>
            </a:xfrm>
            <a:custGeom>
              <a:avLst/>
              <a:gdLst>
                <a:gd name="T0" fmla="*/ 10 w 18"/>
                <a:gd name="T1" fmla="*/ 0 h 20"/>
                <a:gd name="T2" fmla="*/ 6 w 18"/>
                <a:gd name="T3" fmla="*/ 2 h 20"/>
                <a:gd name="T4" fmla="*/ 3 w 18"/>
                <a:gd name="T5" fmla="*/ 3 h 20"/>
                <a:gd name="T6" fmla="*/ 1 w 18"/>
                <a:gd name="T7" fmla="*/ 6 h 20"/>
                <a:gd name="T8" fmla="*/ 0 w 18"/>
                <a:gd name="T9" fmla="*/ 10 h 20"/>
                <a:gd name="T10" fmla="*/ 1 w 18"/>
                <a:gd name="T11" fmla="*/ 14 h 20"/>
                <a:gd name="T12" fmla="*/ 3 w 18"/>
                <a:gd name="T13" fmla="*/ 17 h 20"/>
                <a:gd name="T14" fmla="*/ 6 w 18"/>
                <a:gd name="T15" fmla="*/ 19 h 20"/>
                <a:gd name="T16" fmla="*/ 10 w 18"/>
                <a:gd name="T17" fmla="*/ 20 h 20"/>
                <a:gd name="T18" fmla="*/ 12 w 18"/>
                <a:gd name="T19" fmla="*/ 19 h 20"/>
                <a:gd name="T20" fmla="*/ 15 w 18"/>
                <a:gd name="T21" fmla="*/ 17 h 20"/>
                <a:gd name="T22" fmla="*/ 17 w 18"/>
                <a:gd name="T23" fmla="*/ 14 h 20"/>
                <a:gd name="T24" fmla="*/ 18 w 18"/>
                <a:gd name="T25" fmla="*/ 10 h 20"/>
                <a:gd name="T26" fmla="*/ 17 w 18"/>
                <a:gd name="T27" fmla="*/ 6 h 20"/>
                <a:gd name="T28" fmla="*/ 15 w 18"/>
                <a:gd name="T29" fmla="*/ 3 h 20"/>
                <a:gd name="T30" fmla="*/ 12 w 18"/>
                <a:gd name="T31" fmla="*/ 2 h 20"/>
                <a:gd name="T32" fmla="*/ 10 w 18"/>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0">
                  <a:moveTo>
                    <a:pt x="10" y="0"/>
                  </a:moveTo>
                  <a:lnTo>
                    <a:pt x="6" y="2"/>
                  </a:lnTo>
                  <a:lnTo>
                    <a:pt x="3" y="3"/>
                  </a:lnTo>
                  <a:lnTo>
                    <a:pt x="1" y="6"/>
                  </a:lnTo>
                  <a:lnTo>
                    <a:pt x="0" y="10"/>
                  </a:lnTo>
                  <a:lnTo>
                    <a:pt x="1" y="14"/>
                  </a:lnTo>
                  <a:lnTo>
                    <a:pt x="3" y="17"/>
                  </a:lnTo>
                  <a:lnTo>
                    <a:pt x="6" y="19"/>
                  </a:lnTo>
                  <a:lnTo>
                    <a:pt x="10" y="20"/>
                  </a:lnTo>
                  <a:lnTo>
                    <a:pt x="12" y="19"/>
                  </a:lnTo>
                  <a:lnTo>
                    <a:pt x="15" y="17"/>
                  </a:lnTo>
                  <a:lnTo>
                    <a:pt x="17" y="14"/>
                  </a:lnTo>
                  <a:lnTo>
                    <a:pt x="18" y="10"/>
                  </a:lnTo>
                  <a:lnTo>
                    <a:pt x="17" y="6"/>
                  </a:lnTo>
                  <a:lnTo>
                    <a:pt x="15" y="3"/>
                  </a:lnTo>
                  <a:lnTo>
                    <a:pt x="12" y="2"/>
                  </a:lnTo>
                  <a:lnTo>
                    <a:pt x="10" y="0"/>
                  </a:lnTo>
                  <a:close/>
                </a:path>
              </a:pathLst>
            </a:custGeom>
            <a:solidFill>
              <a:srgbClr val="FFEF5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49</a:t>
            </a:fld>
            <a:endParaRPr lang="en-US">
              <a:solidFill>
                <a:srgbClr val="FFFFFF"/>
              </a:solidFill>
            </a:endParaRPr>
          </a:p>
        </p:txBody>
      </p:sp>
      <p:pic>
        <p:nvPicPr>
          <p:cNvPr id="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886"/>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62390316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685800" y="1847088"/>
            <a:ext cx="3595116" cy="4729163"/>
          </a:xfrm>
        </p:spPr>
        <p:txBody>
          <a:bodyPr/>
          <a:lstStyle/>
          <a:p>
            <a:pPr marL="0" indent="0">
              <a:lnSpc>
                <a:spcPct val="95000"/>
              </a:lnSpc>
              <a:buNone/>
            </a:pPr>
            <a:r>
              <a:rPr lang="en-US" sz="4800" b="1" dirty="0" smtClean="0">
                <a:solidFill>
                  <a:srgbClr val="FFC000"/>
                </a:solidFill>
                <a:effectLst>
                  <a:outerShdw blurRad="38100" dist="38100" dir="2700000" algn="tl">
                    <a:srgbClr val="000000">
                      <a:alpha val="43137"/>
                    </a:srgbClr>
                  </a:outerShdw>
                </a:effectLst>
              </a:rPr>
              <a:t>Nutrients are </a:t>
            </a:r>
            <a:r>
              <a:rPr lang="en-US" sz="4800" b="1" dirty="0" smtClean="0">
                <a:solidFill>
                  <a:srgbClr val="C00000"/>
                </a:solidFill>
                <a:effectLst>
                  <a:outerShdw blurRad="38100" dist="38100" dir="2700000" algn="tl">
                    <a:srgbClr val="000000">
                      <a:alpha val="43137"/>
                    </a:srgbClr>
                  </a:outerShdw>
                </a:effectLst>
              </a:rPr>
              <a:t>absorbed</a:t>
            </a:r>
            <a:r>
              <a:rPr lang="en-US" sz="4800" b="1" dirty="0" smtClean="0">
                <a:solidFill>
                  <a:srgbClr val="002060"/>
                </a:solidFill>
                <a:effectLst>
                  <a:outerShdw blurRad="38100" dist="38100" dir="2700000" algn="tl">
                    <a:srgbClr val="000000">
                      <a:alpha val="43137"/>
                    </a:srgbClr>
                  </a:outerShdw>
                </a:effectLst>
              </a:rPr>
              <a:t> into the body</a:t>
            </a:r>
            <a:r>
              <a:rPr lang="en-US" sz="4800" b="1" dirty="0" smtClean="0">
                <a:solidFill>
                  <a:srgbClr val="FFC000"/>
                </a:solidFill>
                <a:effectLst>
                  <a:outerShdw blurRad="38100" dist="38100" dir="2700000" algn="tl">
                    <a:srgbClr val="000000">
                      <a:alpha val="43137"/>
                    </a:srgbClr>
                  </a:outerShdw>
                </a:effectLst>
              </a:rPr>
              <a:t> for use. </a:t>
            </a:r>
            <a:endParaRPr lang="en-US" sz="4800" b="1" dirty="0">
              <a:solidFill>
                <a:srgbClr val="FFC00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28"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15574" t="2110" r="8052" b="4954"/>
          <a:stretch/>
        </p:blipFill>
        <p:spPr bwMode="auto">
          <a:xfrm>
            <a:off x="4782312" y="1847088"/>
            <a:ext cx="3273552" cy="4160520"/>
          </a:xfrm>
          <a:prstGeom prst="rect">
            <a:avLst/>
          </a:prstGeom>
          <a:noFill/>
          <a:ln w="38100">
            <a:solidFill>
              <a:srgbClr val="00206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Curved Right Arrow 4"/>
          <p:cNvSpPr/>
          <p:nvPr/>
        </p:nvSpPr>
        <p:spPr>
          <a:xfrm>
            <a:off x="3657600" y="665881"/>
            <a:ext cx="2609088" cy="4876800"/>
          </a:xfrm>
          <a:prstGeom prst="curvedRightArrow">
            <a:avLst/>
          </a:prstGeom>
          <a:ln w="76200">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C000"/>
              </a:solidFill>
            </a:endParaRPr>
          </a:p>
        </p:txBody>
      </p:sp>
      <p:sp>
        <p:nvSpPr>
          <p:cNvPr id="6" name="TextBox 5"/>
          <p:cNvSpPr txBox="1"/>
          <p:nvPr/>
        </p:nvSpPr>
        <p:spPr>
          <a:xfrm>
            <a:off x="4962144"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6801329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7459" name="Rectangle 3"/>
          <p:cNvSpPr>
            <a:spLocks noGrp="1" noChangeArrowheads="1"/>
          </p:cNvSpPr>
          <p:nvPr>
            <p:ph type="body" sz="half" idx="1"/>
          </p:nvPr>
        </p:nvSpPr>
        <p:spPr>
          <a:xfrm>
            <a:off x="457200" y="1924050"/>
            <a:ext cx="5672138" cy="420211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Baptists</a:t>
            </a:r>
            <a:r>
              <a:rPr lang="en-US" sz="3600" b="1" dirty="0">
                <a:effectLst>
                  <a:outerShdw blurRad="38100" dist="38100" dir="2700000" algn="tl">
                    <a:srgbClr val="000000">
                      <a:alpha val="43137"/>
                    </a:srgbClr>
                  </a:outerShdw>
                </a:effectLst>
              </a:rPr>
              <a:t> – some avoid coffee, tea and alcohol</a:t>
            </a:r>
          </a:p>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Greek Orthodox </a:t>
            </a:r>
            <a:r>
              <a:rPr lang="en-US" sz="3600" b="1" dirty="0">
                <a:effectLst>
                  <a:outerShdw blurRad="38100" dist="38100" dir="2700000" algn="tl">
                    <a:srgbClr val="000000">
                      <a:alpha val="43137"/>
                    </a:srgbClr>
                  </a:outerShdw>
                </a:effectLst>
              </a:rPr>
              <a:t>- fast days, but usually “forgiven” when ill</a:t>
            </a:r>
          </a:p>
        </p:txBody>
      </p:sp>
      <p:grpSp>
        <p:nvGrpSpPr>
          <p:cNvPr id="147734" name="Group 278"/>
          <p:cNvGrpSpPr>
            <a:grpSpLocks/>
          </p:cNvGrpSpPr>
          <p:nvPr/>
        </p:nvGrpSpPr>
        <p:grpSpPr bwMode="auto">
          <a:xfrm>
            <a:off x="6073775" y="2016125"/>
            <a:ext cx="2735263" cy="4097338"/>
            <a:chOff x="3651" y="956"/>
            <a:chExt cx="1723" cy="2581"/>
          </a:xfrm>
        </p:grpSpPr>
        <p:grpSp>
          <p:nvGrpSpPr>
            <p:cNvPr id="147735" name="Group 279"/>
            <p:cNvGrpSpPr>
              <a:grpSpLocks noChangeAspect="1"/>
            </p:cNvGrpSpPr>
            <p:nvPr/>
          </p:nvGrpSpPr>
          <p:grpSpPr bwMode="auto">
            <a:xfrm>
              <a:off x="3659" y="956"/>
              <a:ext cx="1715" cy="1692"/>
              <a:chOff x="3061" y="1233"/>
              <a:chExt cx="1715" cy="1692"/>
            </a:xfrm>
          </p:grpSpPr>
          <p:sp>
            <p:nvSpPr>
              <p:cNvPr id="147736" name="AutoShape 280"/>
              <p:cNvSpPr>
                <a:spLocks noChangeAspect="1" noChangeArrowheads="1" noTextEdit="1"/>
              </p:cNvSpPr>
              <p:nvPr/>
            </p:nvSpPr>
            <p:spPr bwMode="auto">
              <a:xfrm>
                <a:off x="3061" y="1233"/>
                <a:ext cx="1715" cy="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7" name="Rectangle 281"/>
              <p:cNvSpPr>
                <a:spLocks noChangeArrowheads="1"/>
              </p:cNvSpPr>
              <p:nvPr/>
            </p:nvSpPr>
            <p:spPr bwMode="auto">
              <a:xfrm>
                <a:off x="3061" y="1233"/>
                <a:ext cx="1691" cy="1692"/>
              </a:xfrm>
              <a:prstGeom prst="rect">
                <a:avLst/>
              </a:prstGeom>
              <a:solidFill>
                <a:srgbClr val="3F7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38" name="Freeform 282"/>
              <p:cNvSpPr>
                <a:spLocks/>
              </p:cNvSpPr>
              <p:nvPr/>
            </p:nvSpPr>
            <p:spPr bwMode="auto">
              <a:xfrm>
                <a:off x="3065" y="1312"/>
                <a:ext cx="1675" cy="336"/>
              </a:xfrm>
              <a:custGeom>
                <a:avLst/>
                <a:gdLst>
                  <a:gd name="T0" fmla="*/ 3284 w 3350"/>
                  <a:gd name="T1" fmla="*/ 201 h 671"/>
                  <a:gd name="T2" fmla="*/ 3291 w 3350"/>
                  <a:gd name="T3" fmla="*/ 224 h 671"/>
                  <a:gd name="T4" fmla="*/ 3268 w 3350"/>
                  <a:gd name="T5" fmla="*/ 244 h 671"/>
                  <a:gd name="T6" fmla="*/ 3173 w 3350"/>
                  <a:gd name="T7" fmla="*/ 237 h 671"/>
                  <a:gd name="T8" fmla="*/ 2974 w 3350"/>
                  <a:gd name="T9" fmla="*/ 178 h 671"/>
                  <a:gd name="T10" fmla="*/ 2760 w 3350"/>
                  <a:gd name="T11" fmla="*/ 98 h 671"/>
                  <a:gd name="T12" fmla="*/ 2723 w 3350"/>
                  <a:gd name="T13" fmla="*/ 73 h 671"/>
                  <a:gd name="T14" fmla="*/ 2645 w 3350"/>
                  <a:gd name="T15" fmla="*/ 35 h 671"/>
                  <a:gd name="T16" fmla="*/ 2525 w 3350"/>
                  <a:gd name="T17" fmla="*/ 5 h 671"/>
                  <a:gd name="T18" fmla="*/ 2368 w 3350"/>
                  <a:gd name="T19" fmla="*/ 3 h 671"/>
                  <a:gd name="T20" fmla="*/ 2174 w 3350"/>
                  <a:gd name="T21" fmla="*/ 51 h 671"/>
                  <a:gd name="T22" fmla="*/ 1993 w 3350"/>
                  <a:gd name="T23" fmla="*/ 119 h 671"/>
                  <a:gd name="T24" fmla="*/ 1857 w 3350"/>
                  <a:gd name="T25" fmla="*/ 164 h 671"/>
                  <a:gd name="T26" fmla="*/ 1752 w 3350"/>
                  <a:gd name="T27" fmla="*/ 187 h 671"/>
                  <a:gd name="T28" fmla="*/ 1658 w 3350"/>
                  <a:gd name="T29" fmla="*/ 190 h 671"/>
                  <a:gd name="T30" fmla="*/ 1556 w 3350"/>
                  <a:gd name="T31" fmla="*/ 178 h 671"/>
                  <a:gd name="T32" fmla="*/ 1430 w 3350"/>
                  <a:gd name="T33" fmla="*/ 156 h 671"/>
                  <a:gd name="T34" fmla="*/ 1270 w 3350"/>
                  <a:gd name="T35" fmla="*/ 153 h 671"/>
                  <a:gd name="T36" fmla="*/ 1088 w 3350"/>
                  <a:gd name="T37" fmla="*/ 169 h 671"/>
                  <a:gd name="T38" fmla="*/ 897 w 3350"/>
                  <a:gd name="T39" fmla="*/ 206 h 671"/>
                  <a:gd name="T40" fmla="*/ 714 w 3350"/>
                  <a:gd name="T41" fmla="*/ 263 h 671"/>
                  <a:gd name="T42" fmla="*/ 550 w 3350"/>
                  <a:gd name="T43" fmla="*/ 336 h 671"/>
                  <a:gd name="T44" fmla="*/ 402 w 3350"/>
                  <a:gd name="T45" fmla="*/ 392 h 671"/>
                  <a:gd name="T46" fmla="*/ 271 w 3350"/>
                  <a:gd name="T47" fmla="*/ 422 h 671"/>
                  <a:gd name="T48" fmla="*/ 157 w 3350"/>
                  <a:gd name="T49" fmla="*/ 427 h 671"/>
                  <a:gd name="T50" fmla="*/ 66 w 3350"/>
                  <a:gd name="T51" fmla="*/ 413 h 671"/>
                  <a:gd name="T52" fmla="*/ 0 w 3350"/>
                  <a:gd name="T53" fmla="*/ 381 h 671"/>
                  <a:gd name="T54" fmla="*/ 14 w 3350"/>
                  <a:gd name="T55" fmla="*/ 662 h 671"/>
                  <a:gd name="T56" fmla="*/ 78 w 3350"/>
                  <a:gd name="T57" fmla="*/ 627 h 671"/>
                  <a:gd name="T58" fmla="*/ 187 w 3350"/>
                  <a:gd name="T59" fmla="*/ 577 h 671"/>
                  <a:gd name="T60" fmla="*/ 328 w 3350"/>
                  <a:gd name="T61" fmla="*/ 529 h 671"/>
                  <a:gd name="T62" fmla="*/ 488 w 3350"/>
                  <a:gd name="T63" fmla="*/ 499 h 671"/>
                  <a:gd name="T64" fmla="*/ 655 w 3350"/>
                  <a:gd name="T65" fmla="*/ 504 h 671"/>
                  <a:gd name="T66" fmla="*/ 787 w 3350"/>
                  <a:gd name="T67" fmla="*/ 529 h 671"/>
                  <a:gd name="T68" fmla="*/ 892 w 3350"/>
                  <a:gd name="T69" fmla="*/ 561 h 671"/>
                  <a:gd name="T70" fmla="*/ 1004 w 3350"/>
                  <a:gd name="T71" fmla="*/ 595 h 671"/>
                  <a:gd name="T72" fmla="*/ 1152 w 3350"/>
                  <a:gd name="T73" fmla="*/ 620 h 671"/>
                  <a:gd name="T74" fmla="*/ 1364 w 3350"/>
                  <a:gd name="T75" fmla="*/ 630 h 671"/>
                  <a:gd name="T76" fmla="*/ 1549 w 3350"/>
                  <a:gd name="T77" fmla="*/ 611 h 671"/>
                  <a:gd name="T78" fmla="*/ 1638 w 3350"/>
                  <a:gd name="T79" fmla="*/ 563 h 671"/>
                  <a:gd name="T80" fmla="*/ 1692 w 3350"/>
                  <a:gd name="T81" fmla="*/ 497 h 671"/>
                  <a:gd name="T82" fmla="*/ 1775 w 3350"/>
                  <a:gd name="T83" fmla="*/ 429 h 671"/>
                  <a:gd name="T84" fmla="*/ 1946 w 3350"/>
                  <a:gd name="T85" fmla="*/ 372 h 671"/>
                  <a:gd name="T86" fmla="*/ 2212 w 3350"/>
                  <a:gd name="T87" fmla="*/ 329 h 671"/>
                  <a:gd name="T88" fmla="*/ 2427 w 3350"/>
                  <a:gd name="T89" fmla="*/ 285 h 671"/>
                  <a:gd name="T90" fmla="*/ 2591 w 3350"/>
                  <a:gd name="T91" fmla="*/ 249 h 671"/>
                  <a:gd name="T92" fmla="*/ 2723 w 3350"/>
                  <a:gd name="T93" fmla="*/ 229 h 671"/>
                  <a:gd name="T94" fmla="*/ 2833 w 3350"/>
                  <a:gd name="T95" fmla="*/ 237 h 671"/>
                  <a:gd name="T96" fmla="*/ 2938 w 3350"/>
                  <a:gd name="T97" fmla="*/ 279 h 671"/>
                  <a:gd name="T98" fmla="*/ 3052 w 3350"/>
                  <a:gd name="T99" fmla="*/ 322 h 671"/>
                  <a:gd name="T100" fmla="*/ 3163 w 3350"/>
                  <a:gd name="T101" fmla="*/ 351 h 671"/>
                  <a:gd name="T102" fmla="*/ 3259 w 3350"/>
                  <a:gd name="T103" fmla="*/ 368 h 671"/>
                  <a:gd name="T104" fmla="*/ 3325 w 3350"/>
                  <a:gd name="T105" fmla="*/ 377 h 671"/>
                  <a:gd name="T106" fmla="*/ 3350 w 3350"/>
                  <a:gd name="T107" fmla="*/ 381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50" h="671">
                    <a:moveTo>
                      <a:pt x="3279" y="194"/>
                    </a:moveTo>
                    <a:lnTo>
                      <a:pt x="3280" y="196"/>
                    </a:lnTo>
                    <a:lnTo>
                      <a:pt x="3284" y="201"/>
                    </a:lnTo>
                    <a:lnTo>
                      <a:pt x="3287" y="208"/>
                    </a:lnTo>
                    <a:lnTo>
                      <a:pt x="3291" y="215"/>
                    </a:lnTo>
                    <a:lnTo>
                      <a:pt x="3291" y="224"/>
                    </a:lnTo>
                    <a:lnTo>
                      <a:pt x="3289" y="231"/>
                    </a:lnTo>
                    <a:lnTo>
                      <a:pt x="3282" y="238"/>
                    </a:lnTo>
                    <a:lnTo>
                      <a:pt x="3268" y="244"/>
                    </a:lnTo>
                    <a:lnTo>
                      <a:pt x="3246" y="246"/>
                    </a:lnTo>
                    <a:lnTo>
                      <a:pt x="3214" y="242"/>
                    </a:lnTo>
                    <a:lnTo>
                      <a:pt x="3173" y="237"/>
                    </a:lnTo>
                    <a:lnTo>
                      <a:pt x="3120" y="222"/>
                    </a:lnTo>
                    <a:lnTo>
                      <a:pt x="3054" y="205"/>
                    </a:lnTo>
                    <a:lnTo>
                      <a:pt x="2974" y="178"/>
                    </a:lnTo>
                    <a:lnTo>
                      <a:pt x="2876" y="142"/>
                    </a:lnTo>
                    <a:lnTo>
                      <a:pt x="2762" y="99"/>
                    </a:lnTo>
                    <a:lnTo>
                      <a:pt x="2760" y="98"/>
                    </a:lnTo>
                    <a:lnTo>
                      <a:pt x="2751" y="92"/>
                    </a:lnTo>
                    <a:lnTo>
                      <a:pt x="2741" y="83"/>
                    </a:lnTo>
                    <a:lnTo>
                      <a:pt x="2723" y="73"/>
                    </a:lnTo>
                    <a:lnTo>
                      <a:pt x="2702" y="60"/>
                    </a:lnTo>
                    <a:lnTo>
                      <a:pt x="2675" y="48"/>
                    </a:lnTo>
                    <a:lnTo>
                      <a:pt x="2645" y="35"/>
                    </a:lnTo>
                    <a:lnTo>
                      <a:pt x="2609" y="23"/>
                    </a:lnTo>
                    <a:lnTo>
                      <a:pt x="2570" y="12"/>
                    </a:lnTo>
                    <a:lnTo>
                      <a:pt x="2525" y="5"/>
                    </a:lnTo>
                    <a:lnTo>
                      <a:pt x="2477" y="0"/>
                    </a:lnTo>
                    <a:lnTo>
                      <a:pt x="2425" y="0"/>
                    </a:lnTo>
                    <a:lnTo>
                      <a:pt x="2368" y="3"/>
                    </a:lnTo>
                    <a:lnTo>
                      <a:pt x="2308" y="12"/>
                    </a:lnTo>
                    <a:lnTo>
                      <a:pt x="2242" y="28"/>
                    </a:lnTo>
                    <a:lnTo>
                      <a:pt x="2174" y="51"/>
                    </a:lnTo>
                    <a:lnTo>
                      <a:pt x="2107" y="76"/>
                    </a:lnTo>
                    <a:lnTo>
                      <a:pt x="2046" y="99"/>
                    </a:lnTo>
                    <a:lnTo>
                      <a:pt x="1993" y="119"/>
                    </a:lnTo>
                    <a:lnTo>
                      <a:pt x="1943" y="137"/>
                    </a:lnTo>
                    <a:lnTo>
                      <a:pt x="1898" y="151"/>
                    </a:lnTo>
                    <a:lnTo>
                      <a:pt x="1857" y="164"/>
                    </a:lnTo>
                    <a:lnTo>
                      <a:pt x="1820" y="174"/>
                    </a:lnTo>
                    <a:lnTo>
                      <a:pt x="1784" y="181"/>
                    </a:lnTo>
                    <a:lnTo>
                      <a:pt x="1752" y="187"/>
                    </a:lnTo>
                    <a:lnTo>
                      <a:pt x="1720" y="190"/>
                    </a:lnTo>
                    <a:lnTo>
                      <a:pt x="1688" y="192"/>
                    </a:lnTo>
                    <a:lnTo>
                      <a:pt x="1658" y="190"/>
                    </a:lnTo>
                    <a:lnTo>
                      <a:pt x="1626" y="188"/>
                    </a:lnTo>
                    <a:lnTo>
                      <a:pt x="1592" y="183"/>
                    </a:lnTo>
                    <a:lnTo>
                      <a:pt x="1556" y="178"/>
                    </a:lnTo>
                    <a:lnTo>
                      <a:pt x="1519" y="169"/>
                    </a:lnTo>
                    <a:lnTo>
                      <a:pt x="1476" y="162"/>
                    </a:lnTo>
                    <a:lnTo>
                      <a:pt x="1430" y="156"/>
                    </a:lnTo>
                    <a:lnTo>
                      <a:pt x="1380" y="153"/>
                    </a:lnTo>
                    <a:lnTo>
                      <a:pt x="1327" y="151"/>
                    </a:lnTo>
                    <a:lnTo>
                      <a:pt x="1270" y="153"/>
                    </a:lnTo>
                    <a:lnTo>
                      <a:pt x="1211" y="156"/>
                    </a:lnTo>
                    <a:lnTo>
                      <a:pt x="1149" y="162"/>
                    </a:lnTo>
                    <a:lnTo>
                      <a:pt x="1088" y="169"/>
                    </a:lnTo>
                    <a:lnTo>
                      <a:pt x="1024" y="180"/>
                    </a:lnTo>
                    <a:lnTo>
                      <a:pt x="960" y="192"/>
                    </a:lnTo>
                    <a:lnTo>
                      <a:pt x="897" y="206"/>
                    </a:lnTo>
                    <a:lnTo>
                      <a:pt x="835" y="222"/>
                    </a:lnTo>
                    <a:lnTo>
                      <a:pt x="773" y="242"/>
                    </a:lnTo>
                    <a:lnTo>
                      <a:pt x="714" y="263"/>
                    </a:lnTo>
                    <a:lnTo>
                      <a:pt x="657" y="286"/>
                    </a:lnTo>
                    <a:lnTo>
                      <a:pt x="602" y="311"/>
                    </a:lnTo>
                    <a:lnTo>
                      <a:pt x="550" y="336"/>
                    </a:lnTo>
                    <a:lnTo>
                      <a:pt x="499" y="358"/>
                    </a:lnTo>
                    <a:lnTo>
                      <a:pt x="450" y="376"/>
                    </a:lnTo>
                    <a:lnTo>
                      <a:pt x="402" y="392"/>
                    </a:lnTo>
                    <a:lnTo>
                      <a:pt x="356" y="404"/>
                    </a:lnTo>
                    <a:lnTo>
                      <a:pt x="312" y="415"/>
                    </a:lnTo>
                    <a:lnTo>
                      <a:pt x="271" y="422"/>
                    </a:lnTo>
                    <a:lnTo>
                      <a:pt x="230" y="425"/>
                    </a:lnTo>
                    <a:lnTo>
                      <a:pt x="192" y="427"/>
                    </a:lnTo>
                    <a:lnTo>
                      <a:pt x="157" y="427"/>
                    </a:lnTo>
                    <a:lnTo>
                      <a:pt x="125" y="425"/>
                    </a:lnTo>
                    <a:lnTo>
                      <a:pt x="94" y="420"/>
                    </a:lnTo>
                    <a:lnTo>
                      <a:pt x="66" y="413"/>
                    </a:lnTo>
                    <a:lnTo>
                      <a:pt x="41" y="404"/>
                    </a:lnTo>
                    <a:lnTo>
                      <a:pt x="19" y="393"/>
                    </a:lnTo>
                    <a:lnTo>
                      <a:pt x="0" y="381"/>
                    </a:lnTo>
                    <a:lnTo>
                      <a:pt x="0" y="671"/>
                    </a:lnTo>
                    <a:lnTo>
                      <a:pt x="3" y="670"/>
                    </a:lnTo>
                    <a:lnTo>
                      <a:pt x="14" y="662"/>
                    </a:lnTo>
                    <a:lnTo>
                      <a:pt x="30" y="654"/>
                    </a:lnTo>
                    <a:lnTo>
                      <a:pt x="52" y="641"/>
                    </a:lnTo>
                    <a:lnTo>
                      <a:pt x="78" y="627"/>
                    </a:lnTo>
                    <a:lnTo>
                      <a:pt x="110" y="611"/>
                    </a:lnTo>
                    <a:lnTo>
                      <a:pt x="146" y="593"/>
                    </a:lnTo>
                    <a:lnTo>
                      <a:pt x="187" y="577"/>
                    </a:lnTo>
                    <a:lnTo>
                      <a:pt x="231" y="559"/>
                    </a:lnTo>
                    <a:lnTo>
                      <a:pt x="278" y="543"/>
                    </a:lnTo>
                    <a:lnTo>
                      <a:pt x="328" y="529"/>
                    </a:lnTo>
                    <a:lnTo>
                      <a:pt x="379" y="516"/>
                    </a:lnTo>
                    <a:lnTo>
                      <a:pt x="433" y="506"/>
                    </a:lnTo>
                    <a:lnTo>
                      <a:pt x="488" y="499"/>
                    </a:lnTo>
                    <a:lnTo>
                      <a:pt x="545" y="497"/>
                    </a:lnTo>
                    <a:lnTo>
                      <a:pt x="602" y="499"/>
                    </a:lnTo>
                    <a:lnTo>
                      <a:pt x="655" y="504"/>
                    </a:lnTo>
                    <a:lnTo>
                      <a:pt x="703" y="511"/>
                    </a:lnTo>
                    <a:lnTo>
                      <a:pt x="748" y="520"/>
                    </a:lnTo>
                    <a:lnTo>
                      <a:pt x="787" y="529"/>
                    </a:lnTo>
                    <a:lnTo>
                      <a:pt x="823" y="540"/>
                    </a:lnTo>
                    <a:lnTo>
                      <a:pt x="858" y="550"/>
                    </a:lnTo>
                    <a:lnTo>
                      <a:pt x="892" y="561"/>
                    </a:lnTo>
                    <a:lnTo>
                      <a:pt x="928" y="572"/>
                    </a:lnTo>
                    <a:lnTo>
                      <a:pt x="965" y="584"/>
                    </a:lnTo>
                    <a:lnTo>
                      <a:pt x="1004" y="595"/>
                    </a:lnTo>
                    <a:lnTo>
                      <a:pt x="1049" y="604"/>
                    </a:lnTo>
                    <a:lnTo>
                      <a:pt x="1097" y="613"/>
                    </a:lnTo>
                    <a:lnTo>
                      <a:pt x="1152" y="620"/>
                    </a:lnTo>
                    <a:lnTo>
                      <a:pt x="1214" y="625"/>
                    </a:lnTo>
                    <a:lnTo>
                      <a:pt x="1284" y="629"/>
                    </a:lnTo>
                    <a:lnTo>
                      <a:pt x="1364" y="630"/>
                    </a:lnTo>
                    <a:lnTo>
                      <a:pt x="1441" y="629"/>
                    </a:lnTo>
                    <a:lnTo>
                      <a:pt x="1501" y="622"/>
                    </a:lnTo>
                    <a:lnTo>
                      <a:pt x="1549" y="611"/>
                    </a:lnTo>
                    <a:lnTo>
                      <a:pt x="1585" y="598"/>
                    </a:lnTo>
                    <a:lnTo>
                      <a:pt x="1615" y="581"/>
                    </a:lnTo>
                    <a:lnTo>
                      <a:pt x="1638" y="563"/>
                    </a:lnTo>
                    <a:lnTo>
                      <a:pt x="1656" y="541"/>
                    </a:lnTo>
                    <a:lnTo>
                      <a:pt x="1674" y="520"/>
                    </a:lnTo>
                    <a:lnTo>
                      <a:pt x="1692" y="497"/>
                    </a:lnTo>
                    <a:lnTo>
                      <a:pt x="1713" y="475"/>
                    </a:lnTo>
                    <a:lnTo>
                      <a:pt x="1740" y="452"/>
                    </a:lnTo>
                    <a:lnTo>
                      <a:pt x="1775" y="429"/>
                    </a:lnTo>
                    <a:lnTo>
                      <a:pt x="1820" y="409"/>
                    </a:lnTo>
                    <a:lnTo>
                      <a:pt x="1875" y="390"/>
                    </a:lnTo>
                    <a:lnTo>
                      <a:pt x="1946" y="372"/>
                    </a:lnTo>
                    <a:lnTo>
                      <a:pt x="2034" y="358"/>
                    </a:lnTo>
                    <a:lnTo>
                      <a:pt x="2126" y="344"/>
                    </a:lnTo>
                    <a:lnTo>
                      <a:pt x="2212" y="329"/>
                    </a:lnTo>
                    <a:lnTo>
                      <a:pt x="2290" y="315"/>
                    </a:lnTo>
                    <a:lnTo>
                      <a:pt x="2361" y="299"/>
                    </a:lnTo>
                    <a:lnTo>
                      <a:pt x="2427" y="285"/>
                    </a:lnTo>
                    <a:lnTo>
                      <a:pt x="2486" y="272"/>
                    </a:lnTo>
                    <a:lnTo>
                      <a:pt x="2541" y="260"/>
                    </a:lnTo>
                    <a:lnTo>
                      <a:pt x="2591" y="249"/>
                    </a:lnTo>
                    <a:lnTo>
                      <a:pt x="2639" y="240"/>
                    </a:lnTo>
                    <a:lnTo>
                      <a:pt x="2682" y="233"/>
                    </a:lnTo>
                    <a:lnTo>
                      <a:pt x="2723" y="229"/>
                    </a:lnTo>
                    <a:lnTo>
                      <a:pt x="2760" y="228"/>
                    </a:lnTo>
                    <a:lnTo>
                      <a:pt x="2798" y="231"/>
                    </a:lnTo>
                    <a:lnTo>
                      <a:pt x="2833" y="237"/>
                    </a:lnTo>
                    <a:lnTo>
                      <a:pt x="2867" y="247"/>
                    </a:lnTo>
                    <a:lnTo>
                      <a:pt x="2903" y="263"/>
                    </a:lnTo>
                    <a:lnTo>
                      <a:pt x="2938" y="279"/>
                    </a:lnTo>
                    <a:lnTo>
                      <a:pt x="2976" y="295"/>
                    </a:lnTo>
                    <a:lnTo>
                      <a:pt x="3015" y="310"/>
                    </a:lnTo>
                    <a:lnTo>
                      <a:pt x="3052" y="322"/>
                    </a:lnTo>
                    <a:lnTo>
                      <a:pt x="3090" y="333"/>
                    </a:lnTo>
                    <a:lnTo>
                      <a:pt x="3127" y="342"/>
                    </a:lnTo>
                    <a:lnTo>
                      <a:pt x="3163" y="351"/>
                    </a:lnTo>
                    <a:lnTo>
                      <a:pt x="3197" y="358"/>
                    </a:lnTo>
                    <a:lnTo>
                      <a:pt x="3229" y="363"/>
                    </a:lnTo>
                    <a:lnTo>
                      <a:pt x="3259" y="368"/>
                    </a:lnTo>
                    <a:lnTo>
                      <a:pt x="3284" y="372"/>
                    </a:lnTo>
                    <a:lnTo>
                      <a:pt x="3307" y="376"/>
                    </a:lnTo>
                    <a:lnTo>
                      <a:pt x="3325" y="377"/>
                    </a:lnTo>
                    <a:lnTo>
                      <a:pt x="3339" y="379"/>
                    </a:lnTo>
                    <a:lnTo>
                      <a:pt x="3346" y="381"/>
                    </a:lnTo>
                    <a:lnTo>
                      <a:pt x="3350" y="381"/>
                    </a:lnTo>
                    <a:lnTo>
                      <a:pt x="3279" y="194"/>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39" name="Freeform 283"/>
              <p:cNvSpPr>
                <a:spLocks/>
              </p:cNvSpPr>
              <p:nvPr/>
            </p:nvSpPr>
            <p:spPr bwMode="auto">
              <a:xfrm>
                <a:off x="3069" y="1588"/>
                <a:ext cx="1660" cy="385"/>
              </a:xfrm>
              <a:custGeom>
                <a:avLst/>
                <a:gdLst>
                  <a:gd name="T0" fmla="*/ 3314 w 3320"/>
                  <a:gd name="T1" fmla="*/ 325 h 770"/>
                  <a:gd name="T2" fmla="*/ 3282 w 3320"/>
                  <a:gd name="T3" fmla="*/ 323 h 770"/>
                  <a:gd name="T4" fmla="*/ 3223 w 3320"/>
                  <a:gd name="T5" fmla="*/ 307 h 770"/>
                  <a:gd name="T6" fmla="*/ 3129 w 3320"/>
                  <a:gd name="T7" fmla="*/ 266 h 770"/>
                  <a:gd name="T8" fmla="*/ 3003 w 3320"/>
                  <a:gd name="T9" fmla="*/ 189 h 770"/>
                  <a:gd name="T10" fmla="*/ 2844 w 3320"/>
                  <a:gd name="T11" fmla="*/ 73 h 770"/>
                  <a:gd name="T12" fmla="*/ 2748 w 3320"/>
                  <a:gd name="T13" fmla="*/ 7 h 770"/>
                  <a:gd name="T14" fmla="*/ 2687 w 3320"/>
                  <a:gd name="T15" fmla="*/ 4 h 770"/>
                  <a:gd name="T16" fmla="*/ 2600 w 3320"/>
                  <a:gd name="T17" fmla="*/ 41 h 770"/>
                  <a:gd name="T18" fmla="*/ 2424 w 3320"/>
                  <a:gd name="T19" fmla="*/ 102 h 770"/>
                  <a:gd name="T20" fmla="*/ 2098 w 3320"/>
                  <a:gd name="T21" fmla="*/ 161 h 770"/>
                  <a:gd name="T22" fmla="*/ 1765 w 3320"/>
                  <a:gd name="T23" fmla="*/ 196 h 770"/>
                  <a:gd name="T24" fmla="*/ 1571 w 3320"/>
                  <a:gd name="T25" fmla="*/ 200 h 770"/>
                  <a:gd name="T26" fmla="*/ 1455 w 3320"/>
                  <a:gd name="T27" fmla="*/ 182 h 770"/>
                  <a:gd name="T28" fmla="*/ 1359 w 3320"/>
                  <a:gd name="T29" fmla="*/ 153 h 770"/>
                  <a:gd name="T30" fmla="*/ 1224 w 3320"/>
                  <a:gd name="T31" fmla="*/ 121 h 770"/>
                  <a:gd name="T32" fmla="*/ 1051 w 3320"/>
                  <a:gd name="T33" fmla="*/ 107 h 770"/>
                  <a:gd name="T34" fmla="*/ 974 w 3320"/>
                  <a:gd name="T35" fmla="*/ 132 h 770"/>
                  <a:gd name="T36" fmla="*/ 946 w 3320"/>
                  <a:gd name="T37" fmla="*/ 171 h 770"/>
                  <a:gd name="T38" fmla="*/ 892 w 3320"/>
                  <a:gd name="T39" fmla="*/ 203 h 770"/>
                  <a:gd name="T40" fmla="*/ 750 w 3320"/>
                  <a:gd name="T41" fmla="*/ 196 h 770"/>
                  <a:gd name="T42" fmla="*/ 468 w 3320"/>
                  <a:gd name="T43" fmla="*/ 139 h 770"/>
                  <a:gd name="T44" fmla="*/ 235 w 3320"/>
                  <a:gd name="T45" fmla="*/ 127 h 770"/>
                  <a:gd name="T46" fmla="*/ 98 w 3320"/>
                  <a:gd name="T47" fmla="*/ 170 h 770"/>
                  <a:gd name="T48" fmla="*/ 30 w 3320"/>
                  <a:gd name="T49" fmla="*/ 235 h 770"/>
                  <a:gd name="T50" fmla="*/ 9 w 3320"/>
                  <a:gd name="T51" fmla="*/ 298 h 770"/>
                  <a:gd name="T52" fmla="*/ 7 w 3320"/>
                  <a:gd name="T53" fmla="*/ 325 h 770"/>
                  <a:gd name="T54" fmla="*/ 7 w 3320"/>
                  <a:gd name="T55" fmla="*/ 448 h 770"/>
                  <a:gd name="T56" fmla="*/ 46 w 3320"/>
                  <a:gd name="T57" fmla="*/ 399 h 770"/>
                  <a:gd name="T58" fmla="*/ 135 w 3320"/>
                  <a:gd name="T59" fmla="*/ 341 h 770"/>
                  <a:gd name="T60" fmla="*/ 287 w 3320"/>
                  <a:gd name="T61" fmla="*/ 301 h 770"/>
                  <a:gd name="T62" fmla="*/ 513 w 3320"/>
                  <a:gd name="T63" fmla="*/ 305 h 770"/>
                  <a:gd name="T64" fmla="*/ 812 w 3320"/>
                  <a:gd name="T65" fmla="*/ 378 h 770"/>
                  <a:gd name="T66" fmla="*/ 1006 w 3320"/>
                  <a:gd name="T67" fmla="*/ 446 h 770"/>
                  <a:gd name="T68" fmla="*/ 1097 w 3320"/>
                  <a:gd name="T69" fmla="*/ 483 h 770"/>
                  <a:gd name="T70" fmla="*/ 1159 w 3320"/>
                  <a:gd name="T71" fmla="*/ 492 h 770"/>
                  <a:gd name="T72" fmla="*/ 1266 w 3320"/>
                  <a:gd name="T73" fmla="*/ 471 h 770"/>
                  <a:gd name="T74" fmla="*/ 1489 w 3320"/>
                  <a:gd name="T75" fmla="*/ 419 h 770"/>
                  <a:gd name="T76" fmla="*/ 1761 w 3320"/>
                  <a:gd name="T77" fmla="*/ 374 h 770"/>
                  <a:gd name="T78" fmla="*/ 1984 w 3320"/>
                  <a:gd name="T79" fmla="*/ 367 h 770"/>
                  <a:gd name="T80" fmla="*/ 2164 w 3320"/>
                  <a:gd name="T81" fmla="*/ 396 h 770"/>
                  <a:gd name="T82" fmla="*/ 2315 w 3320"/>
                  <a:gd name="T83" fmla="*/ 456 h 770"/>
                  <a:gd name="T84" fmla="*/ 2447 w 3320"/>
                  <a:gd name="T85" fmla="*/ 544 h 770"/>
                  <a:gd name="T86" fmla="*/ 2570 w 3320"/>
                  <a:gd name="T87" fmla="*/ 620 h 770"/>
                  <a:gd name="T88" fmla="*/ 2686 w 3320"/>
                  <a:gd name="T89" fmla="*/ 597 h 770"/>
                  <a:gd name="T90" fmla="*/ 2796 w 3320"/>
                  <a:gd name="T91" fmla="*/ 515 h 770"/>
                  <a:gd name="T92" fmla="*/ 2899 w 3320"/>
                  <a:gd name="T93" fmla="*/ 424 h 770"/>
                  <a:gd name="T94" fmla="*/ 2999 w 3320"/>
                  <a:gd name="T95" fmla="*/ 378 h 770"/>
                  <a:gd name="T96" fmla="*/ 3120 w 3320"/>
                  <a:gd name="T97" fmla="*/ 446 h 770"/>
                  <a:gd name="T98" fmla="*/ 3252 w 3320"/>
                  <a:gd name="T99" fmla="*/ 627 h 770"/>
                  <a:gd name="T100" fmla="*/ 3316 w 3320"/>
                  <a:gd name="T101" fmla="*/ 759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20" h="770">
                    <a:moveTo>
                      <a:pt x="3320" y="325"/>
                    </a:moveTo>
                    <a:lnTo>
                      <a:pt x="3318" y="325"/>
                    </a:lnTo>
                    <a:lnTo>
                      <a:pt x="3314" y="325"/>
                    </a:lnTo>
                    <a:lnTo>
                      <a:pt x="3307" y="325"/>
                    </a:lnTo>
                    <a:lnTo>
                      <a:pt x="3296" y="325"/>
                    </a:lnTo>
                    <a:lnTo>
                      <a:pt x="3282" y="323"/>
                    </a:lnTo>
                    <a:lnTo>
                      <a:pt x="3266" y="319"/>
                    </a:lnTo>
                    <a:lnTo>
                      <a:pt x="3247" y="314"/>
                    </a:lnTo>
                    <a:lnTo>
                      <a:pt x="3223" y="307"/>
                    </a:lnTo>
                    <a:lnTo>
                      <a:pt x="3195" y="296"/>
                    </a:lnTo>
                    <a:lnTo>
                      <a:pt x="3165" y="284"/>
                    </a:lnTo>
                    <a:lnTo>
                      <a:pt x="3129" y="266"/>
                    </a:lnTo>
                    <a:lnTo>
                      <a:pt x="3092" y="244"/>
                    </a:lnTo>
                    <a:lnTo>
                      <a:pt x="3049" y="219"/>
                    </a:lnTo>
                    <a:lnTo>
                      <a:pt x="3003" y="189"/>
                    </a:lnTo>
                    <a:lnTo>
                      <a:pt x="2951" y="153"/>
                    </a:lnTo>
                    <a:lnTo>
                      <a:pt x="2896" y="112"/>
                    </a:lnTo>
                    <a:lnTo>
                      <a:pt x="2844" y="73"/>
                    </a:lnTo>
                    <a:lnTo>
                      <a:pt x="2805" y="43"/>
                    </a:lnTo>
                    <a:lnTo>
                      <a:pt x="2773" y="22"/>
                    </a:lnTo>
                    <a:lnTo>
                      <a:pt x="2748" y="7"/>
                    </a:lnTo>
                    <a:lnTo>
                      <a:pt x="2727" y="0"/>
                    </a:lnTo>
                    <a:lnTo>
                      <a:pt x="2707" y="0"/>
                    </a:lnTo>
                    <a:lnTo>
                      <a:pt x="2687" y="4"/>
                    </a:lnTo>
                    <a:lnTo>
                      <a:pt x="2664" y="13"/>
                    </a:lnTo>
                    <a:lnTo>
                      <a:pt x="2636" y="25"/>
                    </a:lnTo>
                    <a:lnTo>
                      <a:pt x="2600" y="41"/>
                    </a:lnTo>
                    <a:lnTo>
                      <a:pt x="2554" y="61"/>
                    </a:lnTo>
                    <a:lnTo>
                      <a:pt x="2497" y="80"/>
                    </a:lnTo>
                    <a:lnTo>
                      <a:pt x="2424" y="102"/>
                    </a:lnTo>
                    <a:lnTo>
                      <a:pt x="2335" y="121"/>
                    </a:lnTo>
                    <a:lnTo>
                      <a:pt x="2228" y="143"/>
                    </a:lnTo>
                    <a:lnTo>
                      <a:pt x="2098" y="161"/>
                    </a:lnTo>
                    <a:lnTo>
                      <a:pt x="1968" y="177"/>
                    </a:lnTo>
                    <a:lnTo>
                      <a:pt x="1857" y="187"/>
                    </a:lnTo>
                    <a:lnTo>
                      <a:pt x="1765" y="196"/>
                    </a:lnTo>
                    <a:lnTo>
                      <a:pt x="1688" y="200"/>
                    </a:lnTo>
                    <a:lnTo>
                      <a:pt x="1624" y="202"/>
                    </a:lnTo>
                    <a:lnTo>
                      <a:pt x="1571" y="200"/>
                    </a:lnTo>
                    <a:lnTo>
                      <a:pt x="1526" y="196"/>
                    </a:lnTo>
                    <a:lnTo>
                      <a:pt x="1489" y="189"/>
                    </a:lnTo>
                    <a:lnTo>
                      <a:pt x="1455" y="182"/>
                    </a:lnTo>
                    <a:lnTo>
                      <a:pt x="1423" y="173"/>
                    </a:lnTo>
                    <a:lnTo>
                      <a:pt x="1393" y="164"/>
                    </a:lnTo>
                    <a:lnTo>
                      <a:pt x="1359" y="153"/>
                    </a:lnTo>
                    <a:lnTo>
                      <a:pt x="1321" y="143"/>
                    </a:lnTo>
                    <a:lnTo>
                      <a:pt x="1277" y="132"/>
                    </a:lnTo>
                    <a:lnTo>
                      <a:pt x="1224" y="121"/>
                    </a:lnTo>
                    <a:lnTo>
                      <a:pt x="1159" y="112"/>
                    </a:lnTo>
                    <a:lnTo>
                      <a:pt x="1097" y="107"/>
                    </a:lnTo>
                    <a:lnTo>
                      <a:pt x="1051" y="107"/>
                    </a:lnTo>
                    <a:lnTo>
                      <a:pt x="1015" y="112"/>
                    </a:lnTo>
                    <a:lnTo>
                      <a:pt x="992" y="120"/>
                    </a:lnTo>
                    <a:lnTo>
                      <a:pt x="974" y="132"/>
                    </a:lnTo>
                    <a:lnTo>
                      <a:pt x="963" y="145"/>
                    </a:lnTo>
                    <a:lnTo>
                      <a:pt x="955" y="159"/>
                    </a:lnTo>
                    <a:lnTo>
                      <a:pt x="946" y="171"/>
                    </a:lnTo>
                    <a:lnTo>
                      <a:pt x="933" y="184"/>
                    </a:lnTo>
                    <a:lnTo>
                      <a:pt x="917" y="194"/>
                    </a:lnTo>
                    <a:lnTo>
                      <a:pt x="892" y="203"/>
                    </a:lnTo>
                    <a:lnTo>
                      <a:pt x="858" y="205"/>
                    </a:lnTo>
                    <a:lnTo>
                      <a:pt x="812" y="205"/>
                    </a:lnTo>
                    <a:lnTo>
                      <a:pt x="750" y="196"/>
                    </a:lnTo>
                    <a:lnTo>
                      <a:pt x="671" y="182"/>
                    </a:lnTo>
                    <a:lnTo>
                      <a:pt x="572" y="161"/>
                    </a:lnTo>
                    <a:lnTo>
                      <a:pt x="468" y="139"/>
                    </a:lnTo>
                    <a:lnTo>
                      <a:pt x="379" y="127"/>
                    </a:lnTo>
                    <a:lnTo>
                      <a:pt x="301" y="123"/>
                    </a:lnTo>
                    <a:lnTo>
                      <a:pt x="235" y="127"/>
                    </a:lnTo>
                    <a:lnTo>
                      <a:pt x="180" y="136"/>
                    </a:lnTo>
                    <a:lnTo>
                      <a:pt x="135" y="150"/>
                    </a:lnTo>
                    <a:lnTo>
                      <a:pt x="98" y="170"/>
                    </a:lnTo>
                    <a:lnTo>
                      <a:pt x="69" y="189"/>
                    </a:lnTo>
                    <a:lnTo>
                      <a:pt x="46" y="212"/>
                    </a:lnTo>
                    <a:lnTo>
                      <a:pt x="30" y="235"/>
                    </a:lnTo>
                    <a:lnTo>
                      <a:pt x="20" y="259"/>
                    </a:lnTo>
                    <a:lnTo>
                      <a:pt x="12" y="280"/>
                    </a:lnTo>
                    <a:lnTo>
                      <a:pt x="9" y="298"/>
                    </a:lnTo>
                    <a:lnTo>
                      <a:pt x="7" y="312"/>
                    </a:lnTo>
                    <a:lnTo>
                      <a:pt x="7" y="321"/>
                    </a:lnTo>
                    <a:lnTo>
                      <a:pt x="7" y="325"/>
                    </a:lnTo>
                    <a:lnTo>
                      <a:pt x="0" y="458"/>
                    </a:lnTo>
                    <a:lnTo>
                      <a:pt x="2" y="455"/>
                    </a:lnTo>
                    <a:lnTo>
                      <a:pt x="7" y="448"/>
                    </a:lnTo>
                    <a:lnTo>
                      <a:pt x="16" y="433"/>
                    </a:lnTo>
                    <a:lnTo>
                      <a:pt x="29" y="417"/>
                    </a:lnTo>
                    <a:lnTo>
                      <a:pt x="46" y="399"/>
                    </a:lnTo>
                    <a:lnTo>
                      <a:pt x="71" y="380"/>
                    </a:lnTo>
                    <a:lnTo>
                      <a:pt x="100" y="360"/>
                    </a:lnTo>
                    <a:lnTo>
                      <a:pt x="135" y="341"/>
                    </a:lnTo>
                    <a:lnTo>
                      <a:pt x="178" y="325"/>
                    </a:lnTo>
                    <a:lnTo>
                      <a:pt x="228" y="310"/>
                    </a:lnTo>
                    <a:lnTo>
                      <a:pt x="287" y="301"/>
                    </a:lnTo>
                    <a:lnTo>
                      <a:pt x="353" y="296"/>
                    </a:lnTo>
                    <a:lnTo>
                      <a:pt x="429" y="298"/>
                    </a:lnTo>
                    <a:lnTo>
                      <a:pt x="513" y="305"/>
                    </a:lnTo>
                    <a:lnTo>
                      <a:pt x="607" y="323"/>
                    </a:lnTo>
                    <a:lnTo>
                      <a:pt x="712" y="348"/>
                    </a:lnTo>
                    <a:lnTo>
                      <a:pt x="812" y="378"/>
                    </a:lnTo>
                    <a:lnTo>
                      <a:pt x="892" y="403"/>
                    </a:lnTo>
                    <a:lnTo>
                      <a:pt x="956" y="426"/>
                    </a:lnTo>
                    <a:lnTo>
                      <a:pt x="1006" y="446"/>
                    </a:lnTo>
                    <a:lnTo>
                      <a:pt x="1044" y="462"/>
                    </a:lnTo>
                    <a:lnTo>
                      <a:pt x="1074" y="474"/>
                    </a:lnTo>
                    <a:lnTo>
                      <a:pt x="1097" y="483"/>
                    </a:lnTo>
                    <a:lnTo>
                      <a:pt x="1118" y="490"/>
                    </a:lnTo>
                    <a:lnTo>
                      <a:pt x="1138" y="492"/>
                    </a:lnTo>
                    <a:lnTo>
                      <a:pt x="1159" y="492"/>
                    </a:lnTo>
                    <a:lnTo>
                      <a:pt x="1188" y="488"/>
                    </a:lnTo>
                    <a:lnTo>
                      <a:pt x="1222" y="481"/>
                    </a:lnTo>
                    <a:lnTo>
                      <a:pt x="1266" y="471"/>
                    </a:lnTo>
                    <a:lnTo>
                      <a:pt x="1325" y="456"/>
                    </a:lnTo>
                    <a:lnTo>
                      <a:pt x="1398" y="439"/>
                    </a:lnTo>
                    <a:lnTo>
                      <a:pt x="1489" y="419"/>
                    </a:lnTo>
                    <a:lnTo>
                      <a:pt x="1587" y="399"/>
                    </a:lnTo>
                    <a:lnTo>
                      <a:pt x="1678" y="383"/>
                    </a:lnTo>
                    <a:lnTo>
                      <a:pt x="1761" y="374"/>
                    </a:lnTo>
                    <a:lnTo>
                      <a:pt x="1841" y="367"/>
                    </a:lnTo>
                    <a:lnTo>
                      <a:pt x="1914" y="366"/>
                    </a:lnTo>
                    <a:lnTo>
                      <a:pt x="1984" y="367"/>
                    </a:lnTo>
                    <a:lnTo>
                      <a:pt x="2048" y="373"/>
                    </a:lnTo>
                    <a:lnTo>
                      <a:pt x="2107" y="383"/>
                    </a:lnTo>
                    <a:lnTo>
                      <a:pt x="2164" y="396"/>
                    </a:lnTo>
                    <a:lnTo>
                      <a:pt x="2217" y="412"/>
                    </a:lnTo>
                    <a:lnTo>
                      <a:pt x="2267" y="433"/>
                    </a:lnTo>
                    <a:lnTo>
                      <a:pt x="2315" y="456"/>
                    </a:lnTo>
                    <a:lnTo>
                      <a:pt x="2360" y="481"/>
                    </a:lnTo>
                    <a:lnTo>
                      <a:pt x="2404" y="512"/>
                    </a:lnTo>
                    <a:lnTo>
                      <a:pt x="2447" y="544"/>
                    </a:lnTo>
                    <a:lnTo>
                      <a:pt x="2488" y="578"/>
                    </a:lnTo>
                    <a:lnTo>
                      <a:pt x="2529" y="606"/>
                    </a:lnTo>
                    <a:lnTo>
                      <a:pt x="2570" y="620"/>
                    </a:lnTo>
                    <a:lnTo>
                      <a:pt x="2609" y="622"/>
                    </a:lnTo>
                    <a:lnTo>
                      <a:pt x="2648" y="613"/>
                    </a:lnTo>
                    <a:lnTo>
                      <a:pt x="2686" y="597"/>
                    </a:lnTo>
                    <a:lnTo>
                      <a:pt x="2723" y="574"/>
                    </a:lnTo>
                    <a:lnTo>
                      <a:pt x="2759" y="546"/>
                    </a:lnTo>
                    <a:lnTo>
                      <a:pt x="2796" y="515"/>
                    </a:lnTo>
                    <a:lnTo>
                      <a:pt x="2830" y="483"/>
                    </a:lnTo>
                    <a:lnTo>
                      <a:pt x="2865" y="453"/>
                    </a:lnTo>
                    <a:lnTo>
                      <a:pt x="2899" y="424"/>
                    </a:lnTo>
                    <a:lnTo>
                      <a:pt x="2933" y="401"/>
                    </a:lnTo>
                    <a:lnTo>
                      <a:pt x="2965" y="385"/>
                    </a:lnTo>
                    <a:lnTo>
                      <a:pt x="2999" y="378"/>
                    </a:lnTo>
                    <a:lnTo>
                      <a:pt x="3029" y="380"/>
                    </a:lnTo>
                    <a:lnTo>
                      <a:pt x="3061" y="396"/>
                    </a:lnTo>
                    <a:lnTo>
                      <a:pt x="3120" y="446"/>
                    </a:lnTo>
                    <a:lnTo>
                      <a:pt x="3170" y="505"/>
                    </a:lnTo>
                    <a:lnTo>
                      <a:pt x="3215" y="565"/>
                    </a:lnTo>
                    <a:lnTo>
                      <a:pt x="3252" y="627"/>
                    </a:lnTo>
                    <a:lnTo>
                      <a:pt x="3280" y="683"/>
                    </a:lnTo>
                    <a:lnTo>
                      <a:pt x="3302" y="727"/>
                    </a:lnTo>
                    <a:lnTo>
                      <a:pt x="3316" y="759"/>
                    </a:lnTo>
                    <a:lnTo>
                      <a:pt x="3320" y="770"/>
                    </a:lnTo>
                    <a:lnTo>
                      <a:pt x="3320" y="325"/>
                    </a:lnTo>
                    <a:close/>
                  </a:path>
                </a:pathLst>
              </a:custGeom>
              <a:solidFill>
                <a:srgbClr val="3F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0" name="Freeform 284"/>
              <p:cNvSpPr>
                <a:spLocks/>
              </p:cNvSpPr>
              <p:nvPr/>
            </p:nvSpPr>
            <p:spPr bwMode="auto">
              <a:xfrm>
                <a:off x="3061" y="2690"/>
                <a:ext cx="1691" cy="235"/>
              </a:xfrm>
              <a:custGeom>
                <a:avLst/>
                <a:gdLst>
                  <a:gd name="T0" fmla="*/ 3359 w 3382"/>
                  <a:gd name="T1" fmla="*/ 0 h 470"/>
                  <a:gd name="T2" fmla="*/ 2183 w 3382"/>
                  <a:gd name="T3" fmla="*/ 187 h 470"/>
                  <a:gd name="T4" fmla="*/ 0 w 3382"/>
                  <a:gd name="T5" fmla="*/ 376 h 470"/>
                  <a:gd name="T6" fmla="*/ 0 w 3382"/>
                  <a:gd name="T7" fmla="*/ 470 h 470"/>
                  <a:gd name="T8" fmla="*/ 3382 w 3382"/>
                  <a:gd name="T9" fmla="*/ 470 h 470"/>
                  <a:gd name="T10" fmla="*/ 3359 w 3382"/>
                  <a:gd name="T11" fmla="*/ 0 h 470"/>
                </a:gdLst>
                <a:ahLst/>
                <a:cxnLst>
                  <a:cxn ang="0">
                    <a:pos x="T0" y="T1"/>
                  </a:cxn>
                  <a:cxn ang="0">
                    <a:pos x="T2" y="T3"/>
                  </a:cxn>
                  <a:cxn ang="0">
                    <a:pos x="T4" y="T5"/>
                  </a:cxn>
                  <a:cxn ang="0">
                    <a:pos x="T6" y="T7"/>
                  </a:cxn>
                  <a:cxn ang="0">
                    <a:pos x="T8" y="T9"/>
                  </a:cxn>
                  <a:cxn ang="0">
                    <a:pos x="T10" y="T11"/>
                  </a:cxn>
                </a:cxnLst>
                <a:rect l="0" t="0" r="r" b="b"/>
                <a:pathLst>
                  <a:path w="3382" h="470">
                    <a:moveTo>
                      <a:pt x="3359" y="0"/>
                    </a:moveTo>
                    <a:lnTo>
                      <a:pt x="2183" y="187"/>
                    </a:lnTo>
                    <a:lnTo>
                      <a:pt x="0" y="376"/>
                    </a:lnTo>
                    <a:lnTo>
                      <a:pt x="0" y="470"/>
                    </a:lnTo>
                    <a:lnTo>
                      <a:pt x="3382" y="470"/>
                    </a:lnTo>
                    <a:lnTo>
                      <a:pt x="3359" y="0"/>
                    </a:lnTo>
                    <a:close/>
                  </a:path>
                </a:pathLst>
              </a:custGeom>
              <a:solidFill>
                <a:srgbClr val="684C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1" name="Freeform 285"/>
              <p:cNvSpPr>
                <a:spLocks/>
              </p:cNvSpPr>
              <p:nvPr/>
            </p:nvSpPr>
            <p:spPr bwMode="auto">
              <a:xfrm>
                <a:off x="3108" y="2242"/>
                <a:ext cx="485" cy="333"/>
              </a:xfrm>
              <a:custGeom>
                <a:avLst/>
                <a:gdLst>
                  <a:gd name="T0" fmla="*/ 969 w 969"/>
                  <a:gd name="T1" fmla="*/ 665 h 665"/>
                  <a:gd name="T2" fmla="*/ 969 w 969"/>
                  <a:gd name="T3" fmla="*/ 0 h 665"/>
                  <a:gd name="T4" fmla="*/ 0 w 969"/>
                  <a:gd name="T5" fmla="*/ 94 h 665"/>
                  <a:gd name="T6" fmla="*/ 0 w 969"/>
                  <a:gd name="T7" fmla="*/ 665 h 665"/>
                  <a:gd name="T8" fmla="*/ 969 w 969"/>
                  <a:gd name="T9" fmla="*/ 665 h 665"/>
                </a:gdLst>
                <a:ahLst/>
                <a:cxnLst>
                  <a:cxn ang="0">
                    <a:pos x="T0" y="T1"/>
                  </a:cxn>
                  <a:cxn ang="0">
                    <a:pos x="T2" y="T3"/>
                  </a:cxn>
                  <a:cxn ang="0">
                    <a:pos x="T4" y="T5"/>
                  </a:cxn>
                  <a:cxn ang="0">
                    <a:pos x="T6" y="T7"/>
                  </a:cxn>
                  <a:cxn ang="0">
                    <a:pos x="T8" y="T9"/>
                  </a:cxn>
                </a:cxnLst>
                <a:rect l="0" t="0" r="r" b="b"/>
                <a:pathLst>
                  <a:path w="969" h="665">
                    <a:moveTo>
                      <a:pt x="969" y="665"/>
                    </a:moveTo>
                    <a:lnTo>
                      <a:pt x="969" y="0"/>
                    </a:lnTo>
                    <a:lnTo>
                      <a:pt x="0" y="94"/>
                    </a:lnTo>
                    <a:lnTo>
                      <a:pt x="0" y="665"/>
                    </a:lnTo>
                    <a:lnTo>
                      <a:pt x="969" y="665"/>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2" name="Freeform 286"/>
              <p:cNvSpPr>
                <a:spLocks/>
              </p:cNvSpPr>
              <p:nvPr/>
            </p:nvSpPr>
            <p:spPr bwMode="auto">
              <a:xfrm>
                <a:off x="3717" y="1328"/>
                <a:ext cx="315" cy="155"/>
              </a:xfrm>
              <a:custGeom>
                <a:avLst/>
                <a:gdLst>
                  <a:gd name="T0" fmla="*/ 12 w 628"/>
                  <a:gd name="T1" fmla="*/ 247 h 310"/>
                  <a:gd name="T2" fmla="*/ 16 w 628"/>
                  <a:gd name="T3" fmla="*/ 237 h 310"/>
                  <a:gd name="T4" fmla="*/ 28 w 628"/>
                  <a:gd name="T5" fmla="*/ 206 h 310"/>
                  <a:gd name="T6" fmla="*/ 48 w 628"/>
                  <a:gd name="T7" fmla="*/ 164 h 310"/>
                  <a:gd name="T8" fmla="*/ 76 w 628"/>
                  <a:gd name="T9" fmla="*/ 117 h 310"/>
                  <a:gd name="T10" fmla="*/ 115 w 628"/>
                  <a:gd name="T11" fmla="*/ 71 h 310"/>
                  <a:gd name="T12" fmla="*/ 163 w 628"/>
                  <a:gd name="T13" fmla="*/ 32 h 310"/>
                  <a:gd name="T14" fmla="*/ 222 w 628"/>
                  <a:gd name="T15" fmla="*/ 9 h 310"/>
                  <a:gd name="T16" fmla="*/ 293 w 628"/>
                  <a:gd name="T17" fmla="*/ 5 h 310"/>
                  <a:gd name="T18" fmla="*/ 295 w 628"/>
                  <a:gd name="T19" fmla="*/ 5 h 310"/>
                  <a:gd name="T20" fmla="*/ 302 w 628"/>
                  <a:gd name="T21" fmla="*/ 3 h 310"/>
                  <a:gd name="T22" fmla="*/ 313 w 628"/>
                  <a:gd name="T23" fmla="*/ 1 h 310"/>
                  <a:gd name="T24" fmla="*/ 327 w 628"/>
                  <a:gd name="T25" fmla="*/ 0 h 310"/>
                  <a:gd name="T26" fmla="*/ 345 w 628"/>
                  <a:gd name="T27" fmla="*/ 0 h 310"/>
                  <a:gd name="T28" fmla="*/ 366 w 628"/>
                  <a:gd name="T29" fmla="*/ 1 h 310"/>
                  <a:gd name="T30" fmla="*/ 390 w 628"/>
                  <a:gd name="T31" fmla="*/ 3 h 310"/>
                  <a:gd name="T32" fmla="*/ 413 w 628"/>
                  <a:gd name="T33" fmla="*/ 9 h 310"/>
                  <a:gd name="T34" fmla="*/ 439 w 628"/>
                  <a:gd name="T35" fmla="*/ 17 h 310"/>
                  <a:gd name="T36" fmla="*/ 466 w 628"/>
                  <a:gd name="T37" fmla="*/ 28 h 310"/>
                  <a:gd name="T38" fmla="*/ 493 w 628"/>
                  <a:gd name="T39" fmla="*/ 44 h 310"/>
                  <a:gd name="T40" fmla="*/ 520 w 628"/>
                  <a:gd name="T41" fmla="*/ 64 h 310"/>
                  <a:gd name="T42" fmla="*/ 548 w 628"/>
                  <a:gd name="T43" fmla="*/ 89 h 310"/>
                  <a:gd name="T44" fmla="*/ 573 w 628"/>
                  <a:gd name="T45" fmla="*/ 121 h 310"/>
                  <a:gd name="T46" fmla="*/ 598 w 628"/>
                  <a:gd name="T47" fmla="*/ 158 h 310"/>
                  <a:gd name="T48" fmla="*/ 621 w 628"/>
                  <a:gd name="T49" fmla="*/ 201 h 310"/>
                  <a:gd name="T50" fmla="*/ 628 w 628"/>
                  <a:gd name="T51" fmla="*/ 263 h 310"/>
                  <a:gd name="T52" fmla="*/ 254 w 628"/>
                  <a:gd name="T53" fmla="*/ 231 h 310"/>
                  <a:gd name="T54" fmla="*/ 0 w 628"/>
                  <a:gd name="T55" fmla="*/ 310 h 310"/>
                  <a:gd name="T56" fmla="*/ 12 w 628"/>
                  <a:gd name="T57" fmla="*/ 247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28" h="310">
                    <a:moveTo>
                      <a:pt x="12" y="247"/>
                    </a:moveTo>
                    <a:lnTo>
                      <a:pt x="16" y="237"/>
                    </a:lnTo>
                    <a:lnTo>
                      <a:pt x="28" y="206"/>
                    </a:lnTo>
                    <a:lnTo>
                      <a:pt x="48" y="164"/>
                    </a:lnTo>
                    <a:lnTo>
                      <a:pt x="76" y="117"/>
                    </a:lnTo>
                    <a:lnTo>
                      <a:pt x="115" y="71"/>
                    </a:lnTo>
                    <a:lnTo>
                      <a:pt x="163" y="32"/>
                    </a:lnTo>
                    <a:lnTo>
                      <a:pt x="222" y="9"/>
                    </a:lnTo>
                    <a:lnTo>
                      <a:pt x="293" y="5"/>
                    </a:lnTo>
                    <a:lnTo>
                      <a:pt x="295" y="5"/>
                    </a:lnTo>
                    <a:lnTo>
                      <a:pt x="302" y="3"/>
                    </a:lnTo>
                    <a:lnTo>
                      <a:pt x="313" y="1"/>
                    </a:lnTo>
                    <a:lnTo>
                      <a:pt x="327" y="0"/>
                    </a:lnTo>
                    <a:lnTo>
                      <a:pt x="345" y="0"/>
                    </a:lnTo>
                    <a:lnTo>
                      <a:pt x="366" y="1"/>
                    </a:lnTo>
                    <a:lnTo>
                      <a:pt x="390" y="3"/>
                    </a:lnTo>
                    <a:lnTo>
                      <a:pt x="413" y="9"/>
                    </a:lnTo>
                    <a:lnTo>
                      <a:pt x="439" y="17"/>
                    </a:lnTo>
                    <a:lnTo>
                      <a:pt x="466" y="28"/>
                    </a:lnTo>
                    <a:lnTo>
                      <a:pt x="493" y="44"/>
                    </a:lnTo>
                    <a:lnTo>
                      <a:pt x="520" y="64"/>
                    </a:lnTo>
                    <a:lnTo>
                      <a:pt x="548" y="89"/>
                    </a:lnTo>
                    <a:lnTo>
                      <a:pt x="573" y="121"/>
                    </a:lnTo>
                    <a:lnTo>
                      <a:pt x="598" y="158"/>
                    </a:lnTo>
                    <a:lnTo>
                      <a:pt x="621" y="201"/>
                    </a:lnTo>
                    <a:lnTo>
                      <a:pt x="628" y="263"/>
                    </a:lnTo>
                    <a:lnTo>
                      <a:pt x="254" y="231"/>
                    </a:lnTo>
                    <a:lnTo>
                      <a:pt x="0" y="310"/>
                    </a:lnTo>
                    <a:lnTo>
                      <a:pt x="12" y="2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3" name="Freeform 287"/>
              <p:cNvSpPr>
                <a:spLocks/>
              </p:cNvSpPr>
              <p:nvPr/>
            </p:nvSpPr>
            <p:spPr bwMode="auto">
              <a:xfrm>
                <a:off x="3847" y="1443"/>
                <a:ext cx="197" cy="185"/>
              </a:xfrm>
              <a:custGeom>
                <a:avLst/>
                <a:gdLst>
                  <a:gd name="T0" fmla="*/ 0 w 393"/>
                  <a:gd name="T1" fmla="*/ 0 h 368"/>
                  <a:gd name="T2" fmla="*/ 0 w 393"/>
                  <a:gd name="T3" fmla="*/ 329 h 368"/>
                  <a:gd name="T4" fmla="*/ 393 w 393"/>
                  <a:gd name="T5" fmla="*/ 368 h 368"/>
                  <a:gd name="T6" fmla="*/ 393 w 393"/>
                  <a:gd name="T7" fmla="*/ 24 h 368"/>
                  <a:gd name="T8" fmla="*/ 0 w 393"/>
                  <a:gd name="T9" fmla="*/ 0 h 368"/>
                </a:gdLst>
                <a:ahLst/>
                <a:cxnLst>
                  <a:cxn ang="0">
                    <a:pos x="T0" y="T1"/>
                  </a:cxn>
                  <a:cxn ang="0">
                    <a:pos x="T2" y="T3"/>
                  </a:cxn>
                  <a:cxn ang="0">
                    <a:pos x="T4" y="T5"/>
                  </a:cxn>
                  <a:cxn ang="0">
                    <a:pos x="T6" y="T7"/>
                  </a:cxn>
                  <a:cxn ang="0">
                    <a:pos x="T8" y="T9"/>
                  </a:cxn>
                </a:cxnLst>
                <a:rect l="0" t="0" r="r" b="b"/>
                <a:pathLst>
                  <a:path w="393" h="368">
                    <a:moveTo>
                      <a:pt x="0" y="0"/>
                    </a:moveTo>
                    <a:lnTo>
                      <a:pt x="0" y="329"/>
                    </a:lnTo>
                    <a:lnTo>
                      <a:pt x="393" y="368"/>
                    </a:lnTo>
                    <a:lnTo>
                      <a:pt x="393" y="24"/>
                    </a:lnTo>
                    <a:lnTo>
                      <a:pt x="0" y="0"/>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4" name="Freeform 288"/>
              <p:cNvSpPr>
                <a:spLocks/>
              </p:cNvSpPr>
              <p:nvPr/>
            </p:nvSpPr>
            <p:spPr bwMode="auto">
              <a:xfrm>
                <a:off x="3881" y="1470"/>
                <a:ext cx="57" cy="146"/>
              </a:xfrm>
              <a:custGeom>
                <a:avLst/>
                <a:gdLst>
                  <a:gd name="T0" fmla="*/ 7 w 114"/>
                  <a:gd name="T1" fmla="*/ 285 h 292"/>
                  <a:gd name="T2" fmla="*/ 4 w 114"/>
                  <a:gd name="T3" fmla="*/ 242 h 292"/>
                  <a:gd name="T4" fmla="*/ 0 w 114"/>
                  <a:gd name="T5" fmla="*/ 148 h 292"/>
                  <a:gd name="T6" fmla="*/ 4 w 114"/>
                  <a:gd name="T7" fmla="*/ 53 h 292"/>
                  <a:gd name="T8" fmla="*/ 29 w 114"/>
                  <a:gd name="T9" fmla="*/ 7 h 292"/>
                  <a:gd name="T10" fmla="*/ 34 w 114"/>
                  <a:gd name="T11" fmla="*/ 4 h 292"/>
                  <a:gd name="T12" fmla="*/ 45 w 114"/>
                  <a:gd name="T13" fmla="*/ 0 h 292"/>
                  <a:gd name="T14" fmla="*/ 63 w 114"/>
                  <a:gd name="T15" fmla="*/ 0 h 292"/>
                  <a:gd name="T16" fmla="*/ 80 w 114"/>
                  <a:gd name="T17" fmla="*/ 11 h 292"/>
                  <a:gd name="T18" fmla="*/ 96 w 114"/>
                  <a:gd name="T19" fmla="*/ 39 h 292"/>
                  <a:gd name="T20" fmla="*/ 109 w 114"/>
                  <a:gd name="T21" fmla="*/ 93 h 292"/>
                  <a:gd name="T22" fmla="*/ 114 w 114"/>
                  <a:gd name="T23" fmla="*/ 175 h 292"/>
                  <a:gd name="T24" fmla="*/ 111 w 114"/>
                  <a:gd name="T25" fmla="*/ 292 h 292"/>
                  <a:gd name="T26" fmla="*/ 7 w 114"/>
                  <a:gd name="T27" fmla="*/ 28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292">
                    <a:moveTo>
                      <a:pt x="7" y="285"/>
                    </a:moveTo>
                    <a:lnTo>
                      <a:pt x="4" y="242"/>
                    </a:lnTo>
                    <a:lnTo>
                      <a:pt x="0" y="148"/>
                    </a:lnTo>
                    <a:lnTo>
                      <a:pt x="4" y="53"/>
                    </a:lnTo>
                    <a:lnTo>
                      <a:pt x="29" y="7"/>
                    </a:lnTo>
                    <a:lnTo>
                      <a:pt x="34" y="4"/>
                    </a:lnTo>
                    <a:lnTo>
                      <a:pt x="45" y="0"/>
                    </a:lnTo>
                    <a:lnTo>
                      <a:pt x="63" y="0"/>
                    </a:lnTo>
                    <a:lnTo>
                      <a:pt x="80" y="11"/>
                    </a:lnTo>
                    <a:lnTo>
                      <a:pt x="96" y="39"/>
                    </a:lnTo>
                    <a:lnTo>
                      <a:pt x="109" y="93"/>
                    </a:lnTo>
                    <a:lnTo>
                      <a:pt x="114" y="175"/>
                    </a:lnTo>
                    <a:lnTo>
                      <a:pt x="111" y="292"/>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5" name="Freeform 289"/>
              <p:cNvSpPr>
                <a:spLocks/>
              </p:cNvSpPr>
              <p:nvPr/>
            </p:nvSpPr>
            <p:spPr bwMode="auto">
              <a:xfrm>
                <a:off x="3964" y="1479"/>
                <a:ext cx="58" cy="145"/>
              </a:xfrm>
              <a:custGeom>
                <a:avLst/>
                <a:gdLst>
                  <a:gd name="T0" fmla="*/ 7 w 116"/>
                  <a:gd name="T1" fmla="*/ 285 h 290"/>
                  <a:gd name="T2" fmla="*/ 3 w 116"/>
                  <a:gd name="T3" fmla="*/ 242 h 290"/>
                  <a:gd name="T4" fmla="*/ 0 w 116"/>
                  <a:gd name="T5" fmla="*/ 148 h 290"/>
                  <a:gd name="T6" fmla="*/ 3 w 116"/>
                  <a:gd name="T7" fmla="*/ 52 h 290"/>
                  <a:gd name="T8" fmla="*/ 28 w 116"/>
                  <a:gd name="T9" fmla="*/ 7 h 290"/>
                  <a:gd name="T10" fmla="*/ 34 w 116"/>
                  <a:gd name="T11" fmla="*/ 3 h 290"/>
                  <a:gd name="T12" fmla="*/ 44 w 116"/>
                  <a:gd name="T13" fmla="*/ 0 h 290"/>
                  <a:gd name="T14" fmla="*/ 62 w 116"/>
                  <a:gd name="T15" fmla="*/ 0 h 290"/>
                  <a:gd name="T16" fmla="*/ 80 w 116"/>
                  <a:gd name="T17" fmla="*/ 11 h 290"/>
                  <a:gd name="T18" fmla="*/ 96 w 116"/>
                  <a:gd name="T19" fmla="*/ 39 h 290"/>
                  <a:gd name="T20" fmla="*/ 110 w 116"/>
                  <a:gd name="T21" fmla="*/ 91 h 290"/>
                  <a:gd name="T22" fmla="*/ 116 w 116"/>
                  <a:gd name="T23" fmla="*/ 173 h 290"/>
                  <a:gd name="T24" fmla="*/ 112 w 116"/>
                  <a:gd name="T25" fmla="*/ 290 h 290"/>
                  <a:gd name="T26" fmla="*/ 7 w 116"/>
                  <a:gd name="T27" fmla="*/ 28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290">
                    <a:moveTo>
                      <a:pt x="7" y="285"/>
                    </a:moveTo>
                    <a:lnTo>
                      <a:pt x="3" y="242"/>
                    </a:lnTo>
                    <a:lnTo>
                      <a:pt x="0" y="148"/>
                    </a:lnTo>
                    <a:lnTo>
                      <a:pt x="3" y="52"/>
                    </a:lnTo>
                    <a:lnTo>
                      <a:pt x="28" y="7"/>
                    </a:lnTo>
                    <a:lnTo>
                      <a:pt x="34" y="3"/>
                    </a:lnTo>
                    <a:lnTo>
                      <a:pt x="44" y="0"/>
                    </a:lnTo>
                    <a:lnTo>
                      <a:pt x="62" y="0"/>
                    </a:lnTo>
                    <a:lnTo>
                      <a:pt x="80" y="11"/>
                    </a:lnTo>
                    <a:lnTo>
                      <a:pt x="96" y="39"/>
                    </a:lnTo>
                    <a:lnTo>
                      <a:pt x="110" y="91"/>
                    </a:lnTo>
                    <a:lnTo>
                      <a:pt x="116" y="173"/>
                    </a:lnTo>
                    <a:lnTo>
                      <a:pt x="112" y="290"/>
                    </a:lnTo>
                    <a:lnTo>
                      <a:pt x="7" y="285"/>
                    </a:lnTo>
                    <a:close/>
                  </a:path>
                </a:pathLst>
              </a:custGeom>
              <a:solidFill>
                <a:srgbClr val="003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6" name="Freeform 290"/>
              <p:cNvSpPr>
                <a:spLocks/>
              </p:cNvSpPr>
              <p:nvPr/>
            </p:nvSpPr>
            <p:spPr bwMode="auto">
              <a:xfrm>
                <a:off x="3716" y="1440"/>
                <a:ext cx="131" cy="204"/>
              </a:xfrm>
              <a:custGeom>
                <a:avLst/>
                <a:gdLst>
                  <a:gd name="T0" fmla="*/ 262 w 262"/>
                  <a:gd name="T1" fmla="*/ 0 h 408"/>
                  <a:gd name="T2" fmla="*/ 2 w 262"/>
                  <a:gd name="T3" fmla="*/ 88 h 408"/>
                  <a:gd name="T4" fmla="*/ 0 w 262"/>
                  <a:gd name="T5" fmla="*/ 408 h 408"/>
                  <a:gd name="T6" fmla="*/ 262 w 262"/>
                  <a:gd name="T7" fmla="*/ 334 h 408"/>
                  <a:gd name="T8" fmla="*/ 262 w 262"/>
                  <a:gd name="T9" fmla="*/ 0 h 408"/>
                </a:gdLst>
                <a:ahLst/>
                <a:cxnLst>
                  <a:cxn ang="0">
                    <a:pos x="T0" y="T1"/>
                  </a:cxn>
                  <a:cxn ang="0">
                    <a:pos x="T2" y="T3"/>
                  </a:cxn>
                  <a:cxn ang="0">
                    <a:pos x="T4" y="T5"/>
                  </a:cxn>
                  <a:cxn ang="0">
                    <a:pos x="T6" y="T7"/>
                  </a:cxn>
                  <a:cxn ang="0">
                    <a:pos x="T8" y="T9"/>
                  </a:cxn>
                </a:cxnLst>
                <a:rect l="0" t="0" r="r" b="b"/>
                <a:pathLst>
                  <a:path w="262" h="408">
                    <a:moveTo>
                      <a:pt x="262" y="0"/>
                    </a:moveTo>
                    <a:lnTo>
                      <a:pt x="2" y="88"/>
                    </a:lnTo>
                    <a:lnTo>
                      <a:pt x="0" y="408"/>
                    </a:lnTo>
                    <a:lnTo>
                      <a:pt x="262" y="334"/>
                    </a:lnTo>
                    <a:lnTo>
                      <a:pt x="262"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7" name="Freeform 291"/>
              <p:cNvSpPr>
                <a:spLocks/>
              </p:cNvSpPr>
              <p:nvPr/>
            </p:nvSpPr>
            <p:spPr bwMode="auto">
              <a:xfrm>
                <a:off x="3745" y="1487"/>
                <a:ext cx="58" cy="141"/>
              </a:xfrm>
              <a:custGeom>
                <a:avLst/>
                <a:gdLst>
                  <a:gd name="T0" fmla="*/ 5 w 115"/>
                  <a:gd name="T1" fmla="*/ 281 h 281"/>
                  <a:gd name="T2" fmla="*/ 3 w 115"/>
                  <a:gd name="T3" fmla="*/ 269 h 281"/>
                  <a:gd name="T4" fmla="*/ 2 w 115"/>
                  <a:gd name="T5" fmla="*/ 237 h 281"/>
                  <a:gd name="T6" fmla="*/ 0 w 115"/>
                  <a:gd name="T7" fmla="*/ 192 h 281"/>
                  <a:gd name="T8" fmla="*/ 2 w 115"/>
                  <a:gd name="T9" fmla="*/ 141 h 281"/>
                  <a:gd name="T10" fmla="*/ 5 w 115"/>
                  <a:gd name="T11" fmla="*/ 91 h 281"/>
                  <a:gd name="T12" fmla="*/ 16 w 115"/>
                  <a:gd name="T13" fmla="*/ 46 h 281"/>
                  <a:gd name="T14" fmla="*/ 35 w 115"/>
                  <a:gd name="T15" fmla="*/ 16 h 281"/>
                  <a:gd name="T16" fmla="*/ 62 w 115"/>
                  <a:gd name="T17" fmla="*/ 5 h 281"/>
                  <a:gd name="T18" fmla="*/ 66 w 115"/>
                  <a:gd name="T19" fmla="*/ 3 h 281"/>
                  <a:gd name="T20" fmla="*/ 73 w 115"/>
                  <a:gd name="T21" fmla="*/ 0 h 281"/>
                  <a:gd name="T22" fmla="*/ 83 w 115"/>
                  <a:gd name="T23" fmla="*/ 2 h 281"/>
                  <a:gd name="T24" fmla="*/ 96 w 115"/>
                  <a:gd name="T25" fmla="*/ 12 h 281"/>
                  <a:gd name="T26" fmla="*/ 107 w 115"/>
                  <a:gd name="T27" fmla="*/ 39 h 281"/>
                  <a:gd name="T28" fmla="*/ 114 w 115"/>
                  <a:gd name="T29" fmla="*/ 84 h 281"/>
                  <a:gd name="T30" fmla="*/ 115 w 115"/>
                  <a:gd name="T31" fmla="*/ 155 h 281"/>
                  <a:gd name="T32" fmla="*/ 110 w 115"/>
                  <a:gd name="T33" fmla="*/ 255 h 281"/>
                  <a:gd name="T34" fmla="*/ 5 w 115"/>
                  <a:gd name="T35"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81">
                    <a:moveTo>
                      <a:pt x="5" y="281"/>
                    </a:moveTo>
                    <a:lnTo>
                      <a:pt x="3" y="269"/>
                    </a:lnTo>
                    <a:lnTo>
                      <a:pt x="2" y="237"/>
                    </a:lnTo>
                    <a:lnTo>
                      <a:pt x="0" y="192"/>
                    </a:lnTo>
                    <a:lnTo>
                      <a:pt x="2" y="141"/>
                    </a:lnTo>
                    <a:lnTo>
                      <a:pt x="5" y="91"/>
                    </a:lnTo>
                    <a:lnTo>
                      <a:pt x="16" y="46"/>
                    </a:lnTo>
                    <a:lnTo>
                      <a:pt x="35" y="16"/>
                    </a:lnTo>
                    <a:lnTo>
                      <a:pt x="62" y="5"/>
                    </a:lnTo>
                    <a:lnTo>
                      <a:pt x="66" y="3"/>
                    </a:lnTo>
                    <a:lnTo>
                      <a:pt x="73" y="0"/>
                    </a:lnTo>
                    <a:lnTo>
                      <a:pt x="83" y="2"/>
                    </a:lnTo>
                    <a:lnTo>
                      <a:pt x="96" y="12"/>
                    </a:lnTo>
                    <a:lnTo>
                      <a:pt x="107" y="39"/>
                    </a:lnTo>
                    <a:lnTo>
                      <a:pt x="114" y="84"/>
                    </a:lnTo>
                    <a:lnTo>
                      <a:pt x="115" y="155"/>
                    </a:lnTo>
                    <a:lnTo>
                      <a:pt x="110" y="255"/>
                    </a:lnTo>
                    <a:lnTo>
                      <a:pt x="5" y="281"/>
                    </a:lnTo>
                    <a:close/>
                  </a:path>
                </a:pathLst>
              </a:custGeom>
              <a:solidFill>
                <a:srgbClr val="59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8" name="Freeform 292"/>
              <p:cNvSpPr>
                <a:spLocks/>
              </p:cNvSpPr>
              <p:nvPr/>
            </p:nvSpPr>
            <p:spPr bwMode="auto">
              <a:xfrm>
                <a:off x="3548" y="1603"/>
                <a:ext cx="697" cy="273"/>
              </a:xfrm>
              <a:custGeom>
                <a:avLst/>
                <a:gdLst>
                  <a:gd name="T0" fmla="*/ 1395 w 1395"/>
                  <a:gd name="T1" fmla="*/ 547 h 547"/>
                  <a:gd name="T2" fmla="*/ 1370 w 1395"/>
                  <a:gd name="T3" fmla="*/ 422 h 547"/>
                  <a:gd name="T4" fmla="*/ 1330 w 1395"/>
                  <a:gd name="T5" fmla="*/ 340 h 547"/>
                  <a:gd name="T6" fmla="*/ 1284 w 1395"/>
                  <a:gd name="T7" fmla="*/ 269 h 547"/>
                  <a:gd name="T8" fmla="*/ 1234 w 1395"/>
                  <a:gd name="T9" fmla="*/ 208 h 547"/>
                  <a:gd name="T10" fmla="*/ 1181 w 1395"/>
                  <a:gd name="T11" fmla="*/ 156 h 547"/>
                  <a:gd name="T12" fmla="*/ 1126 w 1395"/>
                  <a:gd name="T13" fmla="*/ 115 h 547"/>
                  <a:gd name="T14" fmla="*/ 1069 w 1395"/>
                  <a:gd name="T15" fmla="*/ 81 h 547"/>
                  <a:gd name="T16" fmla="*/ 1012 w 1395"/>
                  <a:gd name="T17" fmla="*/ 57 h 547"/>
                  <a:gd name="T18" fmla="*/ 955 w 1395"/>
                  <a:gd name="T19" fmla="*/ 37 h 547"/>
                  <a:gd name="T20" fmla="*/ 901 w 1395"/>
                  <a:gd name="T21" fmla="*/ 23 h 547"/>
                  <a:gd name="T22" fmla="*/ 851 w 1395"/>
                  <a:gd name="T23" fmla="*/ 14 h 547"/>
                  <a:gd name="T24" fmla="*/ 805 w 1395"/>
                  <a:gd name="T25" fmla="*/ 7 h 547"/>
                  <a:gd name="T26" fmla="*/ 766 w 1395"/>
                  <a:gd name="T27" fmla="*/ 5 h 547"/>
                  <a:gd name="T28" fmla="*/ 732 w 1395"/>
                  <a:gd name="T29" fmla="*/ 5 h 547"/>
                  <a:gd name="T30" fmla="*/ 707 w 1395"/>
                  <a:gd name="T31" fmla="*/ 5 h 547"/>
                  <a:gd name="T32" fmla="*/ 691 w 1395"/>
                  <a:gd name="T33" fmla="*/ 7 h 547"/>
                  <a:gd name="T34" fmla="*/ 686 w 1395"/>
                  <a:gd name="T35" fmla="*/ 7 h 547"/>
                  <a:gd name="T36" fmla="*/ 597 w 1395"/>
                  <a:gd name="T37" fmla="*/ 0 h 547"/>
                  <a:gd name="T38" fmla="*/ 513 w 1395"/>
                  <a:gd name="T39" fmla="*/ 8 h 547"/>
                  <a:gd name="T40" fmla="*/ 436 w 1395"/>
                  <a:gd name="T41" fmla="*/ 28 h 547"/>
                  <a:gd name="T42" fmla="*/ 369 w 1395"/>
                  <a:gd name="T43" fmla="*/ 58 h 547"/>
                  <a:gd name="T44" fmla="*/ 306 w 1395"/>
                  <a:gd name="T45" fmla="*/ 98 h 547"/>
                  <a:gd name="T46" fmla="*/ 249 w 1395"/>
                  <a:gd name="T47" fmla="*/ 144 h 547"/>
                  <a:gd name="T48" fmla="*/ 200 w 1395"/>
                  <a:gd name="T49" fmla="*/ 194 h 547"/>
                  <a:gd name="T50" fmla="*/ 157 w 1395"/>
                  <a:gd name="T51" fmla="*/ 247 h 547"/>
                  <a:gd name="T52" fmla="*/ 118 w 1395"/>
                  <a:gd name="T53" fmla="*/ 302 h 547"/>
                  <a:gd name="T54" fmla="*/ 86 w 1395"/>
                  <a:gd name="T55" fmla="*/ 356 h 547"/>
                  <a:gd name="T56" fmla="*/ 59 w 1395"/>
                  <a:gd name="T57" fmla="*/ 406 h 547"/>
                  <a:gd name="T58" fmla="*/ 38 w 1395"/>
                  <a:gd name="T59" fmla="*/ 452 h 547"/>
                  <a:gd name="T60" fmla="*/ 22 w 1395"/>
                  <a:gd name="T61" fmla="*/ 490 h 547"/>
                  <a:gd name="T62" fmla="*/ 9 w 1395"/>
                  <a:gd name="T63" fmla="*/ 520 h 547"/>
                  <a:gd name="T64" fmla="*/ 2 w 1395"/>
                  <a:gd name="T65" fmla="*/ 539 h 547"/>
                  <a:gd name="T66" fmla="*/ 0 w 1395"/>
                  <a:gd name="T67" fmla="*/ 547 h 547"/>
                  <a:gd name="T68" fmla="*/ 1395 w 1395"/>
                  <a:gd name="T69" fmla="*/ 547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95" h="547">
                    <a:moveTo>
                      <a:pt x="1395" y="547"/>
                    </a:moveTo>
                    <a:lnTo>
                      <a:pt x="1370" y="422"/>
                    </a:lnTo>
                    <a:lnTo>
                      <a:pt x="1330" y="340"/>
                    </a:lnTo>
                    <a:lnTo>
                      <a:pt x="1284" y="269"/>
                    </a:lnTo>
                    <a:lnTo>
                      <a:pt x="1234" y="208"/>
                    </a:lnTo>
                    <a:lnTo>
                      <a:pt x="1181" y="156"/>
                    </a:lnTo>
                    <a:lnTo>
                      <a:pt x="1126" y="115"/>
                    </a:lnTo>
                    <a:lnTo>
                      <a:pt x="1069" y="81"/>
                    </a:lnTo>
                    <a:lnTo>
                      <a:pt x="1012" y="57"/>
                    </a:lnTo>
                    <a:lnTo>
                      <a:pt x="955" y="37"/>
                    </a:lnTo>
                    <a:lnTo>
                      <a:pt x="901" y="23"/>
                    </a:lnTo>
                    <a:lnTo>
                      <a:pt x="851" y="14"/>
                    </a:lnTo>
                    <a:lnTo>
                      <a:pt x="805" y="7"/>
                    </a:lnTo>
                    <a:lnTo>
                      <a:pt x="766" y="5"/>
                    </a:lnTo>
                    <a:lnTo>
                      <a:pt x="732" y="5"/>
                    </a:lnTo>
                    <a:lnTo>
                      <a:pt x="707" y="5"/>
                    </a:lnTo>
                    <a:lnTo>
                      <a:pt x="691" y="7"/>
                    </a:lnTo>
                    <a:lnTo>
                      <a:pt x="686" y="7"/>
                    </a:lnTo>
                    <a:lnTo>
                      <a:pt x="597" y="0"/>
                    </a:lnTo>
                    <a:lnTo>
                      <a:pt x="513" y="8"/>
                    </a:lnTo>
                    <a:lnTo>
                      <a:pt x="436" y="28"/>
                    </a:lnTo>
                    <a:lnTo>
                      <a:pt x="369" y="58"/>
                    </a:lnTo>
                    <a:lnTo>
                      <a:pt x="306" y="98"/>
                    </a:lnTo>
                    <a:lnTo>
                      <a:pt x="249" y="144"/>
                    </a:lnTo>
                    <a:lnTo>
                      <a:pt x="200" y="194"/>
                    </a:lnTo>
                    <a:lnTo>
                      <a:pt x="157" y="247"/>
                    </a:lnTo>
                    <a:lnTo>
                      <a:pt x="118" y="302"/>
                    </a:lnTo>
                    <a:lnTo>
                      <a:pt x="86" y="356"/>
                    </a:lnTo>
                    <a:lnTo>
                      <a:pt x="59" y="406"/>
                    </a:lnTo>
                    <a:lnTo>
                      <a:pt x="38" y="452"/>
                    </a:lnTo>
                    <a:lnTo>
                      <a:pt x="22" y="490"/>
                    </a:lnTo>
                    <a:lnTo>
                      <a:pt x="9" y="520"/>
                    </a:lnTo>
                    <a:lnTo>
                      <a:pt x="2" y="539"/>
                    </a:lnTo>
                    <a:lnTo>
                      <a:pt x="0" y="547"/>
                    </a:lnTo>
                    <a:lnTo>
                      <a:pt x="1395" y="5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49" name="Freeform 293"/>
              <p:cNvSpPr>
                <a:spLocks/>
              </p:cNvSpPr>
              <p:nvPr/>
            </p:nvSpPr>
            <p:spPr bwMode="auto">
              <a:xfrm>
                <a:off x="3819" y="1834"/>
                <a:ext cx="329" cy="381"/>
              </a:xfrm>
              <a:custGeom>
                <a:avLst/>
                <a:gdLst>
                  <a:gd name="T0" fmla="*/ 0 w 658"/>
                  <a:gd name="T1" fmla="*/ 9 h 761"/>
                  <a:gd name="T2" fmla="*/ 0 w 658"/>
                  <a:gd name="T3" fmla="*/ 761 h 761"/>
                  <a:gd name="T4" fmla="*/ 658 w 658"/>
                  <a:gd name="T5" fmla="*/ 634 h 761"/>
                  <a:gd name="T6" fmla="*/ 641 w 658"/>
                  <a:gd name="T7" fmla="*/ 0 h 761"/>
                  <a:gd name="T8" fmla="*/ 0 w 658"/>
                  <a:gd name="T9" fmla="*/ 9 h 761"/>
                </a:gdLst>
                <a:ahLst/>
                <a:cxnLst>
                  <a:cxn ang="0">
                    <a:pos x="T0" y="T1"/>
                  </a:cxn>
                  <a:cxn ang="0">
                    <a:pos x="T2" y="T3"/>
                  </a:cxn>
                  <a:cxn ang="0">
                    <a:pos x="T4" y="T5"/>
                  </a:cxn>
                  <a:cxn ang="0">
                    <a:pos x="T6" y="T7"/>
                  </a:cxn>
                  <a:cxn ang="0">
                    <a:pos x="T8" y="T9"/>
                  </a:cxn>
                </a:cxnLst>
                <a:rect l="0" t="0" r="r" b="b"/>
                <a:pathLst>
                  <a:path w="658" h="761">
                    <a:moveTo>
                      <a:pt x="0" y="9"/>
                    </a:moveTo>
                    <a:lnTo>
                      <a:pt x="0" y="761"/>
                    </a:lnTo>
                    <a:lnTo>
                      <a:pt x="658" y="634"/>
                    </a:lnTo>
                    <a:lnTo>
                      <a:pt x="641" y="0"/>
                    </a:lnTo>
                    <a:lnTo>
                      <a:pt x="0" y="9"/>
                    </a:lnTo>
                    <a:close/>
                  </a:path>
                </a:pathLst>
              </a:custGeom>
              <a:solidFill>
                <a:srgbClr val="A5C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0" name="Freeform 294"/>
              <p:cNvSpPr>
                <a:spLocks/>
              </p:cNvSpPr>
              <p:nvPr/>
            </p:nvSpPr>
            <p:spPr bwMode="auto">
              <a:xfrm>
                <a:off x="3919" y="1917"/>
                <a:ext cx="144" cy="235"/>
              </a:xfrm>
              <a:custGeom>
                <a:avLst/>
                <a:gdLst>
                  <a:gd name="T0" fmla="*/ 0 w 289"/>
                  <a:gd name="T1" fmla="*/ 459 h 468"/>
                  <a:gd name="T2" fmla="*/ 0 w 289"/>
                  <a:gd name="T3" fmla="*/ 130 h 468"/>
                  <a:gd name="T4" fmla="*/ 2 w 289"/>
                  <a:gd name="T5" fmla="*/ 123 h 468"/>
                  <a:gd name="T6" fmla="*/ 9 w 289"/>
                  <a:gd name="T7" fmla="*/ 106 h 468"/>
                  <a:gd name="T8" fmla="*/ 21 w 289"/>
                  <a:gd name="T9" fmla="*/ 83 h 468"/>
                  <a:gd name="T10" fmla="*/ 39 w 289"/>
                  <a:gd name="T11" fmla="*/ 57 h 468"/>
                  <a:gd name="T12" fmla="*/ 62 w 289"/>
                  <a:gd name="T13" fmla="*/ 32 h 468"/>
                  <a:gd name="T14" fmla="*/ 91 w 289"/>
                  <a:gd name="T15" fmla="*/ 10 h 468"/>
                  <a:gd name="T16" fmla="*/ 126 w 289"/>
                  <a:gd name="T17" fmla="*/ 0 h 468"/>
                  <a:gd name="T18" fmla="*/ 167 w 289"/>
                  <a:gd name="T19" fmla="*/ 1 h 468"/>
                  <a:gd name="T20" fmla="*/ 173 w 289"/>
                  <a:gd name="T21" fmla="*/ 3 h 468"/>
                  <a:gd name="T22" fmla="*/ 187 w 289"/>
                  <a:gd name="T23" fmla="*/ 7 h 468"/>
                  <a:gd name="T24" fmla="*/ 208 w 289"/>
                  <a:gd name="T25" fmla="*/ 14 h 468"/>
                  <a:gd name="T26" fmla="*/ 232 w 289"/>
                  <a:gd name="T27" fmla="*/ 26 h 468"/>
                  <a:gd name="T28" fmla="*/ 255 w 289"/>
                  <a:gd name="T29" fmla="*/ 44 h 468"/>
                  <a:gd name="T30" fmla="*/ 274 w 289"/>
                  <a:gd name="T31" fmla="*/ 69 h 468"/>
                  <a:gd name="T32" fmla="*/ 287 w 289"/>
                  <a:gd name="T33" fmla="*/ 103 h 468"/>
                  <a:gd name="T34" fmla="*/ 289 w 289"/>
                  <a:gd name="T35" fmla="*/ 146 h 468"/>
                  <a:gd name="T36" fmla="*/ 276 w 289"/>
                  <a:gd name="T37" fmla="*/ 468 h 468"/>
                  <a:gd name="T38" fmla="*/ 0 w 289"/>
                  <a:gd name="T39" fmla="*/ 459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9" h="468">
                    <a:moveTo>
                      <a:pt x="0" y="459"/>
                    </a:moveTo>
                    <a:lnTo>
                      <a:pt x="0" y="130"/>
                    </a:lnTo>
                    <a:lnTo>
                      <a:pt x="2" y="123"/>
                    </a:lnTo>
                    <a:lnTo>
                      <a:pt x="9" y="106"/>
                    </a:lnTo>
                    <a:lnTo>
                      <a:pt x="21" y="83"/>
                    </a:lnTo>
                    <a:lnTo>
                      <a:pt x="39" y="57"/>
                    </a:lnTo>
                    <a:lnTo>
                      <a:pt x="62" y="32"/>
                    </a:lnTo>
                    <a:lnTo>
                      <a:pt x="91" y="10"/>
                    </a:lnTo>
                    <a:lnTo>
                      <a:pt x="126" y="0"/>
                    </a:lnTo>
                    <a:lnTo>
                      <a:pt x="167" y="1"/>
                    </a:lnTo>
                    <a:lnTo>
                      <a:pt x="173" y="3"/>
                    </a:lnTo>
                    <a:lnTo>
                      <a:pt x="187" y="7"/>
                    </a:lnTo>
                    <a:lnTo>
                      <a:pt x="208" y="14"/>
                    </a:lnTo>
                    <a:lnTo>
                      <a:pt x="232" y="26"/>
                    </a:lnTo>
                    <a:lnTo>
                      <a:pt x="255" y="44"/>
                    </a:lnTo>
                    <a:lnTo>
                      <a:pt x="274" y="69"/>
                    </a:lnTo>
                    <a:lnTo>
                      <a:pt x="287" y="103"/>
                    </a:lnTo>
                    <a:lnTo>
                      <a:pt x="289" y="146"/>
                    </a:lnTo>
                    <a:lnTo>
                      <a:pt x="276" y="468"/>
                    </a:lnTo>
                    <a:lnTo>
                      <a:pt x="0" y="459"/>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1" name="Freeform 295"/>
              <p:cNvSpPr>
                <a:spLocks/>
              </p:cNvSpPr>
              <p:nvPr/>
            </p:nvSpPr>
            <p:spPr bwMode="auto">
              <a:xfrm>
                <a:off x="3574" y="1839"/>
                <a:ext cx="249" cy="376"/>
              </a:xfrm>
              <a:custGeom>
                <a:avLst/>
                <a:gdLst>
                  <a:gd name="T0" fmla="*/ 498 w 498"/>
                  <a:gd name="T1" fmla="*/ 0 h 752"/>
                  <a:gd name="T2" fmla="*/ 0 w 498"/>
                  <a:gd name="T3" fmla="*/ 59 h 752"/>
                  <a:gd name="T4" fmla="*/ 0 w 498"/>
                  <a:gd name="T5" fmla="*/ 684 h 752"/>
                  <a:gd name="T6" fmla="*/ 490 w 498"/>
                  <a:gd name="T7" fmla="*/ 752 h 752"/>
                  <a:gd name="T8" fmla="*/ 498 w 498"/>
                  <a:gd name="T9" fmla="*/ 0 h 752"/>
                </a:gdLst>
                <a:ahLst/>
                <a:cxnLst>
                  <a:cxn ang="0">
                    <a:pos x="T0" y="T1"/>
                  </a:cxn>
                  <a:cxn ang="0">
                    <a:pos x="T2" y="T3"/>
                  </a:cxn>
                  <a:cxn ang="0">
                    <a:pos x="T4" y="T5"/>
                  </a:cxn>
                  <a:cxn ang="0">
                    <a:pos x="T6" y="T7"/>
                  </a:cxn>
                  <a:cxn ang="0">
                    <a:pos x="T8" y="T9"/>
                  </a:cxn>
                </a:cxnLst>
                <a:rect l="0" t="0" r="r" b="b"/>
                <a:pathLst>
                  <a:path w="498" h="752">
                    <a:moveTo>
                      <a:pt x="498" y="0"/>
                    </a:moveTo>
                    <a:lnTo>
                      <a:pt x="0" y="59"/>
                    </a:lnTo>
                    <a:lnTo>
                      <a:pt x="0" y="684"/>
                    </a:lnTo>
                    <a:lnTo>
                      <a:pt x="490" y="752"/>
                    </a:lnTo>
                    <a:lnTo>
                      <a:pt x="498" y="0"/>
                    </a:lnTo>
                    <a:close/>
                  </a:path>
                </a:pathLst>
              </a:custGeom>
              <a:solidFill>
                <a:srgbClr val="D8E5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2" name="Freeform 296"/>
              <p:cNvSpPr>
                <a:spLocks/>
              </p:cNvSpPr>
              <p:nvPr/>
            </p:nvSpPr>
            <p:spPr bwMode="auto">
              <a:xfrm>
                <a:off x="3494" y="1868"/>
                <a:ext cx="92" cy="355"/>
              </a:xfrm>
              <a:custGeom>
                <a:avLst/>
                <a:gdLst>
                  <a:gd name="T0" fmla="*/ 185 w 185"/>
                  <a:gd name="T1" fmla="*/ 0 h 709"/>
                  <a:gd name="T2" fmla="*/ 7 w 185"/>
                  <a:gd name="T3" fmla="*/ 65 h 709"/>
                  <a:gd name="T4" fmla="*/ 0 w 185"/>
                  <a:gd name="T5" fmla="*/ 709 h 709"/>
                  <a:gd name="T6" fmla="*/ 185 w 185"/>
                  <a:gd name="T7" fmla="*/ 625 h 709"/>
                  <a:gd name="T8" fmla="*/ 185 w 185"/>
                  <a:gd name="T9" fmla="*/ 0 h 709"/>
                </a:gdLst>
                <a:ahLst/>
                <a:cxnLst>
                  <a:cxn ang="0">
                    <a:pos x="T0" y="T1"/>
                  </a:cxn>
                  <a:cxn ang="0">
                    <a:pos x="T2" y="T3"/>
                  </a:cxn>
                  <a:cxn ang="0">
                    <a:pos x="T4" y="T5"/>
                  </a:cxn>
                  <a:cxn ang="0">
                    <a:pos x="T6" y="T7"/>
                  </a:cxn>
                  <a:cxn ang="0">
                    <a:pos x="T8" y="T9"/>
                  </a:cxn>
                </a:cxnLst>
                <a:rect l="0" t="0" r="r" b="b"/>
                <a:pathLst>
                  <a:path w="185" h="709">
                    <a:moveTo>
                      <a:pt x="185" y="0"/>
                    </a:moveTo>
                    <a:lnTo>
                      <a:pt x="7" y="65"/>
                    </a:lnTo>
                    <a:lnTo>
                      <a:pt x="0" y="709"/>
                    </a:lnTo>
                    <a:lnTo>
                      <a:pt x="185" y="625"/>
                    </a:lnTo>
                    <a:lnTo>
                      <a:pt x="1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3" name="Freeform 297"/>
              <p:cNvSpPr>
                <a:spLocks/>
              </p:cNvSpPr>
              <p:nvPr/>
            </p:nvSpPr>
            <p:spPr bwMode="auto">
              <a:xfrm>
                <a:off x="3650" y="1931"/>
                <a:ext cx="89" cy="238"/>
              </a:xfrm>
              <a:custGeom>
                <a:avLst/>
                <a:gdLst>
                  <a:gd name="T0" fmla="*/ 0 w 178"/>
                  <a:gd name="T1" fmla="*/ 476 h 476"/>
                  <a:gd name="T2" fmla="*/ 0 w 178"/>
                  <a:gd name="T3" fmla="*/ 120 h 476"/>
                  <a:gd name="T4" fmla="*/ 2 w 178"/>
                  <a:gd name="T5" fmla="*/ 114 h 476"/>
                  <a:gd name="T6" fmla="*/ 6 w 178"/>
                  <a:gd name="T7" fmla="*/ 98 h 476"/>
                  <a:gd name="T8" fmla="*/ 13 w 178"/>
                  <a:gd name="T9" fmla="*/ 75 h 476"/>
                  <a:gd name="T10" fmla="*/ 23 w 178"/>
                  <a:gd name="T11" fmla="*/ 50 h 476"/>
                  <a:gd name="T12" fmla="*/ 39 w 178"/>
                  <a:gd name="T13" fmla="*/ 27 h 476"/>
                  <a:gd name="T14" fmla="*/ 57 w 178"/>
                  <a:gd name="T15" fmla="*/ 9 h 476"/>
                  <a:gd name="T16" fmla="*/ 82 w 178"/>
                  <a:gd name="T17" fmla="*/ 0 h 476"/>
                  <a:gd name="T18" fmla="*/ 111 w 178"/>
                  <a:gd name="T19" fmla="*/ 2 h 476"/>
                  <a:gd name="T20" fmla="*/ 112 w 178"/>
                  <a:gd name="T21" fmla="*/ 2 h 476"/>
                  <a:gd name="T22" fmla="*/ 119 w 178"/>
                  <a:gd name="T23" fmla="*/ 4 h 476"/>
                  <a:gd name="T24" fmla="*/ 130 w 178"/>
                  <a:gd name="T25" fmla="*/ 9 h 476"/>
                  <a:gd name="T26" fmla="*/ 141 w 178"/>
                  <a:gd name="T27" fmla="*/ 18 h 476"/>
                  <a:gd name="T28" fmla="*/ 153 w 178"/>
                  <a:gd name="T29" fmla="*/ 36 h 476"/>
                  <a:gd name="T30" fmla="*/ 164 w 178"/>
                  <a:gd name="T31" fmla="*/ 59 h 476"/>
                  <a:gd name="T32" fmla="*/ 173 w 178"/>
                  <a:gd name="T33" fmla="*/ 93 h 476"/>
                  <a:gd name="T34" fmla="*/ 178 w 178"/>
                  <a:gd name="T35" fmla="*/ 138 h 476"/>
                  <a:gd name="T36" fmla="*/ 178 w 178"/>
                  <a:gd name="T37" fmla="*/ 458 h 476"/>
                  <a:gd name="T38" fmla="*/ 0 w 178"/>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8" h="476">
                    <a:moveTo>
                      <a:pt x="0" y="476"/>
                    </a:moveTo>
                    <a:lnTo>
                      <a:pt x="0" y="120"/>
                    </a:lnTo>
                    <a:lnTo>
                      <a:pt x="2" y="114"/>
                    </a:lnTo>
                    <a:lnTo>
                      <a:pt x="6" y="98"/>
                    </a:lnTo>
                    <a:lnTo>
                      <a:pt x="13" y="75"/>
                    </a:lnTo>
                    <a:lnTo>
                      <a:pt x="23" y="50"/>
                    </a:lnTo>
                    <a:lnTo>
                      <a:pt x="39" y="27"/>
                    </a:lnTo>
                    <a:lnTo>
                      <a:pt x="57" y="9"/>
                    </a:lnTo>
                    <a:lnTo>
                      <a:pt x="82" y="0"/>
                    </a:lnTo>
                    <a:lnTo>
                      <a:pt x="111" y="2"/>
                    </a:lnTo>
                    <a:lnTo>
                      <a:pt x="112" y="2"/>
                    </a:lnTo>
                    <a:lnTo>
                      <a:pt x="119" y="4"/>
                    </a:lnTo>
                    <a:lnTo>
                      <a:pt x="130" y="9"/>
                    </a:lnTo>
                    <a:lnTo>
                      <a:pt x="141" y="18"/>
                    </a:lnTo>
                    <a:lnTo>
                      <a:pt x="153" y="36"/>
                    </a:lnTo>
                    <a:lnTo>
                      <a:pt x="164" y="59"/>
                    </a:lnTo>
                    <a:lnTo>
                      <a:pt x="173" y="93"/>
                    </a:lnTo>
                    <a:lnTo>
                      <a:pt x="178" y="138"/>
                    </a:lnTo>
                    <a:lnTo>
                      <a:pt x="178" y="458"/>
                    </a:lnTo>
                    <a:lnTo>
                      <a:pt x="0"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4" name="Freeform 298"/>
              <p:cNvSpPr>
                <a:spLocks/>
              </p:cNvSpPr>
              <p:nvPr/>
            </p:nvSpPr>
            <p:spPr bwMode="auto">
              <a:xfrm>
                <a:off x="3519" y="1968"/>
                <a:ext cx="38" cy="242"/>
              </a:xfrm>
              <a:custGeom>
                <a:avLst/>
                <a:gdLst>
                  <a:gd name="T0" fmla="*/ 0 w 77"/>
                  <a:gd name="T1" fmla="*/ 485 h 485"/>
                  <a:gd name="T2" fmla="*/ 0 w 77"/>
                  <a:gd name="T3" fmla="*/ 155 h 485"/>
                  <a:gd name="T4" fmla="*/ 0 w 77"/>
                  <a:gd name="T5" fmla="*/ 130 h 485"/>
                  <a:gd name="T6" fmla="*/ 2 w 77"/>
                  <a:gd name="T7" fmla="*/ 75 h 485"/>
                  <a:gd name="T8" fmla="*/ 15 w 77"/>
                  <a:gd name="T9" fmla="*/ 23 h 485"/>
                  <a:gd name="T10" fmla="*/ 43 w 77"/>
                  <a:gd name="T11" fmla="*/ 2 h 485"/>
                  <a:gd name="T12" fmla="*/ 48 w 77"/>
                  <a:gd name="T13" fmla="*/ 0 h 485"/>
                  <a:gd name="T14" fmla="*/ 61 w 77"/>
                  <a:gd name="T15" fmla="*/ 9 h 485"/>
                  <a:gd name="T16" fmla="*/ 72 w 77"/>
                  <a:gd name="T17" fmla="*/ 48 h 485"/>
                  <a:gd name="T18" fmla="*/ 77 w 77"/>
                  <a:gd name="T19" fmla="*/ 137 h 485"/>
                  <a:gd name="T20" fmla="*/ 77 w 77"/>
                  <a:gd name="T21" fmla="*/ 451 h 485"/>
                  <a:gd name="T22" fmla="*/ 0 w 77"/>
                  <a:gd name="T23" fmla="*/ 485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 h="485">
                    <a:moveTo>
                      <a:pt x="0" y="485"/>
                    </a:moveTo>
                    <a:lnTo>
                      <a:pt x="0" y="155"/>
                    </a:lnTo>
                    <a:lnTo>
                      <a:pt x="0" y="130"/>
                    </a:lnTo>
                    <a:lnTo>
                      <a:pt x="2" y="75"/>
                    </a:lnTo>
                    <a:lnTo>
                      <a:pt x="15" y="23"/>
                    </a:lnTo>
                    <a:lnTo>
                      <a:pt x="43" y="2"/>
                    </a:lnTo>
                    <a:lnTo>
                      <a:pt x="48" y="0"/>
                    </a:lnTo>
                    <a:lnTo>
                      <a:pt x="61" y="9"/>
                    </a:lnTo>
                    <a:lnTo>
                      <a:pt x="72" y="48"/>
                    </a:lnTo>
                    <a:lnTo>
                      <a:pt x="77" y="137"/>
                    </a:lnTo>
                    <a:lnTo>
                      <a:pt x="77" y="451"/>
                    </a:lnTo>
                    <a:lnTo>
                      <a:pt x="0" y="48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5" name="Freeform 299"/>
              <p:cNvSpPr>
                <a:spLocks/>
              </p:cNvSpPr>
              <p:nvPr/>
            </p:nvSpPr>
            <p:spPr bwMode="auto">
              <a:xfrm>
                <a:off x="4139" y="1834"/>
                <a:ext cx="178" cy="330"/>
              </a:xfrm>
              <a:custGeom>
                <a:avLst/>
                <a:gdLst>
                  <a:gd name="T0" fmla="*/ 0 w 356"/>
                  <a:gd name="T1" fmla="*/ 0 h 659"/>
                  <a:gd name="T2" fmla="*/ 347 w 356"/>
                  <a:gd name="T3" fmla="*/ 84 h 659"/>
                  <a:gd name="T4" fmla="*/ 356 w 356"/>
                  <a:gd name="T5" fmla="*/ 659 h 659"/>
                  <a:gd name="T6" fmla="*/ 17 w 356"/>
                  <a:gd name="T7" fmla="*/ 641 h 659"/>
                  <a:gd name="T8" fmla="*/ 0 w 356"/>
                  <a:gd name="T9" fmla="*/ 0 h 659"/>
                </a:gdLst>
                <a:ahLst/>
                <a:cxnLst>
                  <a:cxn ang="0">
                    <a:pos x="T0" y="T1"/>
                  </a:cxn>
                  <a:cxn ang="0">
                    <a:pos x="T2" y="T3"/>
                  </a:cxn>
                  <a:cxn ang="0">
                    <a:pos x="T4" y="T5"/>
                  </a:cxn>
                  <a:cxn ang="0">
                    <a:pos x="T6" y="T7"/>
                  </a:cxn>
                  <a:cxn ang="0">
                    <a:pos x="T8" y="T9"/>
                  </a:cxn>
                </a:cxnLst>
                <a:rect l="0" t="0" r="r" b="b"/>
                <a:pathLst>
                  <a:path w="356" h="659">
                    <a:moveTo>
                      <a:pt x="0" y="0"/>
                    </a:moveTo>
                    <a:lnTo>
                      <a:pt x="347" y="84"/>
                    </a:lnTo>
                    <a:lnTo>
                      <a:pt x="356" y="659"/>
                    </a:lnTo>
                    <a:lnTo>
                      <a:pt x="17" y="641"/>
                    </a:lnTo>
                    <a:lnTo>
                      <a:pt x="0" y="0"/>
                    </a:lnTo>
                    <a:close/>
                  </a:path>
                </a:pathLst>
              </a:custGeom>
              <a:solidFill>
                <a:srgbClr val="72A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6" name="Freeform 300"/>
              <p:cNvSpPr>
                <a:spLocks/>
              </p:cNvSpPr>
              <p:nvPr/>
            </p:nvSpPr>
            <p:spPr bwMode="auto">
              <a:xfrm>
                <a:off x="4187" y="1926"/>
                <a:ext cx="88" cy="238"/>
              </a:xfrm>
              <a:custGeom>
                <a:avLst/>
                <a:gdLst>
                  <a:gd name="T0" fmla="*/ 176 w 176"/>
                  <a:gd name="T1" fmla="*/ 476 h 476"/>
                  <a:gd name="T2" fmla="*/ 176 w 176"/>
                  <a:gd name="T3" fmla="*/ 120 h 476"/>
                  <a:gd name="T4" fmla="*/ 175 w 176"/>
                  <a:gd name="T5" fmla="*/ 114 h 476"/>
                  <a:gd name="T6" fmla="*/ 171 w 176"/>
                  <a:gd name="T7" fmla="*/ 98 h 476"/>
                  <a:gd name="T8" fmla="*/ 164 w 176"/>
                  <a:gd name="T9" fmla="*/ 75 h 476"/>
                  <a:gd name="T10" fmla="*/ 153 w 176"/>
                  <a:gd name="T11" fmla="*/ 52 h 476"/>
                  <a:gd name="T12" fmla="*/ 139 w 176"/>
                  <a:gd name="T13" fmla="*/ 29 h 476"/>
                  <a:gd name="T14" fmla="*/ 119 w 176"/>
                  <a:gd name="T15" fmla="*/ 9 h 476"/>
                  <a:gd name="T16" fmla="*/ 96 w 176"/>
                  <a:gd name="T17" fmla="*/ 0 h 476"/>
                  <a:gd name="T18" fmla="*/ 68 w 176"/>
                  <a:gd name="T19" fmla="*/ 2 h 476"/>
                  <a:gd name="T20" fmla="*/ 66 w 176"/>
                  <a:gd name="T21" fmla="*/ 2 h 476"/>
                  <a:gd name="T22" fmla="*/ 59 w 176"/>
                  <a:gd name="T23" fmla="*/ 4 h 476"/>
                  <a:gd name="T24" fmla="*/ 48 w 176"/>
                  <a:gd name="T25" fmla="*/ 9 h 476"/>
                  <a:gd name="T26" fmla="*/ 37 w 176"/>
                  <a:gd name="T27" fmla="*/ 18 h 476"/>
                  <a:gd name="T28" fmla="*/ 25 w 176"/>
                  <a:gd name="T29" fmla="*/ 36 h 476"/>
                  <a:gd name="T30" fmla="*/ 14 w 176"/>
                  <a:gd name="T31" fmla="*/ 59 h 476"/>
                  <a:gd name="T32" fmla="*/ 5 w 176"/>
                  <a:gd name="T33" fmla="*/ 93 h 476"/>
                  <a:gd name="T34" fmla="*/ 0 w 176"/>
                  <a:gd name="T35" fmla="*/ 138 h 476"/>
                  <a:gd name="T36" fmla="*/ 0 w 176"/>
                  <a:gd name="T37" fmla="*/ 458 h 476"/>
                  <a:gd name="T38" fmla="*/ 176 w 176"/>
                  <a:gd name="T39"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6" h="476">
                    <a:moveTo>
                      <a:pt x="176" y="476"/>
                    </a:moveTo>
                    <a:lnTo>
                      <a:pt x="176" y="120"/>
                    </a:lnTo>
                    <a:lnTo>
                      <a:pt x="175" y="114"/>
                    </a:lnTo>
                    <a:lnTo>
                      <a:pt x="171" y="98"/>
                    </a:lnTo>
                    <a:lnTo>
                      <a:pt x="164" y="75"/>
                    </a:lnTo>
                    <a:lnTo>
                      <a:pt x="153" y="52"/>
                    </a:lnTo>
                    <a:lnTo>
                      <a:pt x="139" y="29"/>
                    </a:lnTo>
                    <a:lnTo>
                      <a:pt x="119" y="9"/>
                    </a:lnTo>
                    <a:lnTo>
                      <a:pt x="96" y="0"/>
                    </a:lnTo>
                    <a:lnTo>
                      <a:pt x="68" y="2"/>
                    </a:lnTo>
                    <a:lnTo>
                      <a:pt x="66" y="2"/>
                    </a:lnTo>
                    <a:lnTo>
                      <a:pt x="59" y="4"/>
                    </a:lnTo>
                    <a:lnTo>
                      <a:pt x="48" y="9"/>
                    </a:lnTo>
                    <a:lnTo>
                      <a:pt x="37" y="18"/>
                    </a:lnTo>
                    <a:lnTo>
                      <a:pt x="25" y="36"/>
                    </a:lnTo>
                    <a:lnTo>
                      <a:pt x="14" y="59"/>
                    </a:lnTo>
                    <a:lnTo>
                      <a:pt x="5" y="93"/>
                    </a:lnTo>
                    <a:lnTo>
                      <a:pt x="0" y="138"/>
                    </a:lnTo>
                    <a:lnTo>
                      <a:pt x="0" y="458"/>
                    </a:lnTo>
                    <a:lnTo>
                      <a:pt x="176" y="47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7" name="Freeform 301"/>
              <p:cNvSpPr>
                <a:spLocks/>
              </p:cNvSpPr>
              <p:nvPr/>
            </p:nvSpPr>
            <p:spPr bwMode="auto">
              <a:xfrm>
                <a:off x="3629" y="2120"/>
                <a:ext cx="312" cy="204"/>
              </a:xfrm>
              <a:custGeom>
                <a:avLst/>
                <a:gdLst>
                  <a:gd name="T0" fmla="*/ 0 w 624"/>
                  <a:gd name="T1" fmla="*/ 0 h 410"/>
                  <a:gd name="T2" fmla="*/ 624 w 624"/>
                  <a:gd name="T3" fmla="*/ 89 h 410"/>
                  <a:gd name="T4" fmla="*/ 490 w 624"/>
                  <a:gd name="T5" fmla="*/ 390 h 410"/>
                  <a:gd name="T6" fmla="*/ 262 w 624"/>
                  <a:gd name="T7" fmla="*/ 410 h 410"/>
                  <a:gd name="T8" fmla="*/ 0 w 624"/>
                  <a:gd name="T9" fmla="*/ 0 h 410"/>
                </a:gdLst>
                <a:ahLst/>
                <a:cxnLst>
                  <a:cxn ang="0">
                    <a:pos x="T0" y="T1"/>
                  </a:cxn>
                  <a:cxn ang="0">
                    <a:pos x="T2" y="T3"/>
                  </a:cxn>
                  <a:cxn ang="0">
                    <a:pos x="T4" y="T5"/>
                  </a:cxn>
                  <a:cxn ang="0">
                    <a:pos x="T6" y="T7"/>
                  </a:cxn>
                  <a:cxn ang="0">
                    <a:pos x="T8" y="T9"/>
                  </a:cxn>
                </a:cxnLst>
                <a:rect l="0" t="0" r="r" b="b"/>
                <a:pathLst>
                  <a:path w="624" h="410">
                    <a:moveTo>
                      <a:pt x="0" y="0"/>
                    </a:moveTo>
                    <a:lnTo>
                      <a:pt x="624" y="89"/>
                    </a:lnTo>
                    <a:lnTo>
                      <a:pt x="490" y="39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8" name="Freeform 302"/>
              <p:cNvSpPr>
                <a:spLocks/>
              </p:cNvSpPr>
              <p:nvPr/>
            </p:nvSpPr>
            <p:spPr bwMode="auto">
              <a:xfrm>
                <a:off x="4114" y="2110"/>
                <a:ext cx="313" cy="205"/>
              </a:xfrm>
              <a:custGeom>
                <a:avLst/>
                <a:gdLst>
                  <a:gd name="T0" fmla="*/ 0 w 625"/>
                  <a:gd name="T1" fmla="*/ 0 h 410"/>
                  <a:gd name="T2" fmla="*/ 625 w 625"/>
                  <a:gd name="T3" fmla="*/ 90 h 410"/>
                  <a:gd name="T4" fmla="*/ 614 w 625"/>
                  <a:gd name="T5" fmla="*/ 400 h 410"/>
                  <a:gd name="T6" fmla="*/ 262 w 625"/>
                  <a:gd name="T7" fmla="*/ 410 h 410"/>
                  <a:gd name="T8" fmla="*/ 0 w 625"/>
                  <a:gd name="T9" fmla="*/ 0 h 410"/>
                </a:gdLst>
                <a:ahLst/>
                <a:cxnLst>
                  <a:cxn ang="0">
                    <a:pos x="T0" y="T1"/>
                  </a:cxn>
                  <a:cxn ang="0">
                    <a:pos x="T2" y="T3"/>
                  </a:cxn>
                  <a:cxn ang="0">
                    <a:pos x="T4" y="T5"/>
                  </a:cxn>
                  <a:cxn ang="0">
                    <a:pos x="T6" y="T7"/>
                  </a:cxn>
                  <a:cxn ang="0">
                    <a:pos x="T8" y="T9"/>
                  </a:cxn>
                </a:cxnLst>
                <a:rect l="0" t="0" r="r" b="b"/>
                <a:pathLst>
                  <a:path w="625" h="410">
                    <a:moveTo>
                      <a:pt x="0" y="0"/>
                    </a:moveTo>
                    <a:lnTo>
                      <a:pt x="625" y="90"/>
                    </a:lnTo>
                    <a:lnTo>
                      <a:pt x="614" y="400"/>
                    </a:lnTo>
                    <a:lnTo>
                      <a:pt x="262" y="410"/>
                    </a:lnTo>
                    <a:lnTo>
                      <a:pt x="0" y="0"/>
                    </a:lnTo>
                    <a:close/>
                  </a:path>
                </a:pathLst>
              </a:custGeom>
              <a:solidFill>
                <a:srgbClr val="8CA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59" name="Freeform 303"/>
              <p:cNvSpPr>
                <a:spLocks/>
              </p:cNvSpPr>
              <p:nvPr/>
            </p:nvSpPr>
            <p:spPr bwMode="auto">
              <a:xfrm>
                <a:off x="3417" y="2110"/>
                <a:ext cx="930" cy="722"/>
              </a:xfrm>
              <a:custGeom>
                <a:avLst/>
                <a:gdLst>
                  <a:gd name="T0" fmla="*/ 2 w 1860"/>
                  <a:gd name="T1" fmla="*/ 405 h 1446"/>
                  <a:gd name="T2" fmla="*/ 20 w 1860"/>
                  <a:gd name="T3" fmla="*/ 373 h 1446"/>
                  <a:gd name="T4" fmla="*/ 54 w 1860"/>
                  <a:gd name="T5" fmla="*/ 318 h 1446"/>
                  <a:gd name="T6" fmla="*/ 102 w 1860"/>
                  <a:gd name="T7" fmla="*/ 248 h 1446"/>
                  <a:gd name="T8" fmla="*/ 161 w 1860"/>
                  <a:gd name="T9" fmla="*/ 175 h 1446"/>
                  <a:gd name="T10" fmla="*/ 228 w 1860"/>
                  <a:gd name="T11" fmla="*/ 107 h 1446"/>
                  <a:gd name="T12" fmla="*/ 303 w 1860"/>
                  <a:gd name="T13" fmla="*/ 52 h 1446"/>
                  <a:gd name="T14" fmla="*/ 383 w 1860"/>
                  <a:gd name="T15" fmla="*/ 24 h 1446"/>
                  <a:gd name="T16" fmla="*/ 426 w 1860"/>
                  <a:gd name="T17" fmla="*/ 20 h 1446"/>
                  <a:gd name="T18" fmla="*/ 437 w 1860"/>
                  <a:gd name="T19" fmla="*/ 17 h 1446"/>
                  <a:gd name="T20" fmla="*/ 456 w 1860"/>
                  <a:gd name="T21" fmla="*/ 18 h 1446"/>
                  <a:gd name="T22" fmla="*/ 488 w 1860"/>
                  <a:gd name="T23" fmla="*/ 29 h 1446"/>
                  <a:gd name="T24" fmla="*/ 533 w 1860"/>
                  <a:gd name="T25" fmla="*/ 58 h 1446"/>
                  <a:gd name="T26" fmla="*/ 588 w 1860"/>
                  <a:gd name="T27" fmla="*/ 111 h 1446"/>
                  <a:gd name="T28" fmla="*/ 654 w 1860"/>
                  <a:gd name="T29" fmla="*/ 195 h 1446"/>
                  <a:gd name="T30" fmla="*/ 734 w 1860"/>
                  <a:gd name="T31" fmla="*/ 316 h 1446"/>
                  <a:gd name="T32" fmla="*/ 889 w 1860"/>
                  <a:gd name="T33" fmla="*/ 373 h 1446"/>
                  <a:gd name="T34" fmla="*/ 896 w 1860"/>
                  <a:gd name="T35" fmla="*/ 357 h 1446"/>
                  <a:gd name="T36" fmla="*/ 914 w 1860"/>
                  <a:gd name="T37" fmla="*/ 314 h 1446"/>
                  <a:gd name="T38" fmla="*/ 948 w 1860"/>
                  <a:gd name="T39" fmla="*/ 254 h 1446"/>
                  <a:gd name="T40" fmla="*/ 996 w 1860"/>
                  <a:gd name="T41" fmla="*/ 184 h 1446"/>
                  <a:gd name="T42" fmla="*/ 1056 w 1860"/>
                  <a:gd name="T43" fmla="*/ 115 h 1446"/>
                  <a:gd name="T44" fmla="*/ 1135 w 1860"/>
                  <a:gd name="T45" fmla="*/ 56 h 1446"/>
                  <a:gd name="T46" fmla="*/ 1227 w 1860"/>
                  <a:gd name="T47" fmla="*/ 15 h 1446"/>
                  <a:gd name="T48" fmla="*/ 1336 w 1860"/>
                  <a:gd name="T49" fmla="*/ 0 h 1446"/>
                  <a:gd name="T50" fmla="*/ 1352 w 1860"/>
                  <a:gd name="T51" fmla="*/ 0 h 1446"/>
                  <a:gd name="T52" fmla="*/ 1393 w 1860"/>
                  <a:gd name="T53" fmla="*/ 4 h 1446"/>
                  <a:gd name="T54" fmla="*/ 1454 w 1860"/>
                  <a:gd name="T55" fmla="*/ 15 h 1446"/>
                  <a:gd name="T56" fmla="*/ 1525 w 1860"/>
                  <a:gd name="T57" fmla="*/ 40 h 1446"/>
                  <a:gd name="T58" fmla="*/ 1601 w 1860"/>
                  <a:gd name="T59" fmla="*/ 81 h 1446"/>
                  <a:gd name="T60" fmla="*/ 1674 w 1860"/>
                  <a:gd name="T61" fmla="*/ 145 h 1446"/>
                  <a:gd name="T62" fmla="*/ 1737 w 1860"/>
                  <a:gd name="T63" fmla="*/ 237 h 1446"/>
                  <a:gd name="T64" fmla="*/ 1783 w 1860"/>
                  <a:gd name="T65" fmla="*/ 362 h 1446"/>
                  <a:gd name="T66" fmla="*/ 1851 w 1860"/>
                  <a:gd name="T67" fmla="*/ 1446 h 1446"/>
                  <a:gd name="T68" fmla="*/ 0 w 1860"/>
                  <a:gd name="T69" fmla="*/ 1437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0" h="1446">
                    <a:moveTo>
                      <a:pt x="0" y="410"/>
                    </a:moveTo>
                    <a:lnTo>
                      <a:pt x="2" y="405"/>
                    </a:lnTo>
                    <a:lnTo>
                      <a:pt x="9" y="393"/>
                    </a:lnTo>
                    <a:lnTo>
                      <a:pt x="20" y="373"/>
                    </a:lnTo>
                    <a:lnTo>
                      <a:pt x="36" y="348"/>
                    </a:lnTo>
                    <a:lnTo>
                      <a:pt x="54" y="318"/>
                    </a:lnTo>
                    <a:lnTo>
                      <a:pt x="77" y="284"/>
                    </a:lnTo>
                    <a:lnTo>
                      <a:pt x="102" y="248"/>
                    </a:lnTo>
                    <a:lnTo>
                      <a:pt x="130" y="213"/>
                    </a:lnTo>
                    <a:lnTo>
                      <a:pt x="161" y="175"/>
                    </a:lnTo>
                    <a:lnTo>
                      <a:pt x="193" y="139"/>
                    </a:lnTo>
                    <a:lnTo>
                      <a:pt x="228" y="107"/>
                    </a:lnTo>
                    <a:lnTo>
                      <a:pt x="266" y="77"/>
                    </a:lnTo>
                    <a:lnTo>
                      <a:pt x="303" y="52"/>
                    </a:lnTo>
                    <a:lnTo>
                      <a:pt x="342" y="34"/>
                    </a:lnTo>
                    <a:lnTo>
                      <a:pt x="383" y="24"/>
                    </a:lnTo>
                    <a:lnTo>
                      <a:pt x="424" y="20"/>
                    </a:lnTo>
                    <a:lnTo>
                      <a:pt x="426" y="20"/>
                    </a:lnTo>
                    <a:lnTo>
                      <a:pt x="430" y="18"/>
                    </a:lnTo>
                    <a:lnTo>
                      <a:pt x="437" y="17"/>
                    </a:lnTo>
                    <a:lnTo>
                      <a:pt x="446" y="17"/>
                    </a:lnTo>
                    <a:lnTo>
                      <a:pt x="456" y="18"/>
                    </a:lnTo>
                    <a:lnTo>
                      <a:pt x="472" y="22"/>
                    </a:lnTo>
                    <a:lnTo>
                      <a:pt x="488" y="29"/>
                    </a:lnTo>
                    <a:lnTo>
                      <a:pt x="510" y="41"/>
                    </a:lnTo>
                    <a:lnTo>
                      <a:pt x="533" y="58"/>
                    </a:lnTo>
                    <a:lnTo>
                      <a:pt x="558" y="81"/>
                    </a:lnTo>
                    <a:lnTo>
                      <a:pt x="588" y="111"/>
                    </a:lnTo>
                    <a:lnTo>
                      <a:pt x="620" y="148"/>
                    </a:lnTo>
                    <a:lnTo>
                      <a:pt x="654" y="195"/>
                    </a:lnTo>
                    <a:lnTo>
                      <a:pt x="693" y="250"/>
                    </a:lnTo>
                    <a:lnTo>
                      <a:pt x="734" y="316"/>
                    </a:lnTo>
                    <a:lnTo>
                      <a:pt x="779" y="393"/>
                    </a:lnTo>
                    <a:lnTo>
                      <a:pt x="889" y="373"/>
                    </a:lnTo>
                    <a:lnTo>
                      <a:pt x="891" y="369"/>
                    </a:lnTo>
                    <a:lnTo>
                      <a:pt x="896" y="357"/>
                    </a:lnTo>
                    <a:lnTo>
                      <a:pt x="903" y="337"/>
                    </a:lnTo>
                    <a:lnTo>
                      <a:pt x="914" y="314"/>
                    </a:lnTo>
                    <a:lnTo>
                      <a:pt x="930" y="286"/>
                    </a:lnTo>
                    <a:lnTo>
                      <a:pt x="948" y="254"/>
                    </a:lnTo>
                    <a:lnTo>
                      <a:pt x="969" y="218"/>
                    </a:lnTo>
                    <a:lnTo>
                      <a:pt x="996" y="184"/>
                    </a:lnTo>
                    <a:lnTo>
                      <a:pt x="1024" y="148"/>
                    </a:lnTo>
                    <a:lnTo>
                      <a:pt x="1056" y="115"/>
                    </a:lnTo>
                    <a:lnTo>
                      <a:pt x="1094" y="82"/>
                    </a:lnTo>
                    <a:lnTo>
                      <a:pt x="1135" y="56"/>
                    </a:lnTo>
                    <a:lnTo>
                      <a:pt x="1178" y="31"/>
                    </a:lnTo>
                    <a:lnTo>
                      <a:pt x="1227" y="15"/>
                    </a:lnTo>
                    <a:lnTo>
                      <a:pt x="1279" y="4"/>
                    </a:lnTo>
                    <a:lnTo>
                      <a:pt x="1336" y="0"/>
                    </a:lnTo>
                    <a:lnTo>
                      <a:pt x="1340" y="0"/>
                    </a:lnTo>
                    <a:lnTo>
                      <a:pt x="1352" y="0"/>
                    </a:lnTo>
                    <a:lnTo>
                      <a:pt x="1370" y="0"/>
                    </a:lnTo>
                    <a:lnTo>
                      <a:pt x="1393" y="4"/>
                    </a:lnTo>
                    <a:lnTo>
                      <a:pt x="1422" y="8"/>
                    </a:lnTo>
                    <a:lnTo>
                      <a:pt x="1454" y="15"/>
                    </a:lnTo>
                    <a:lnTo>
                      <a:pt x="1487" y="25"/>
                    </a:lnTo>
                    <a:lnTo>
                      <a:pt x="1525" y="40"/>
                    </a:lnTo>
                    <a:lnTo>
                      <a:pt x="1562" y="58"/>
                    </a:lnTo>
                    <a:lnTo>
                      <a:pt x="1601" y="81"/>
                    </a:lnTo>
                    <a:lnTo>
                      <a:pt x="1639" y="111"/>
                    </a:lnTo>
                    <a:lnTo>
                      <a:pt x="1674" y="145"/>
                    </a:lnTo>
                    <a:lnTo>
                      <a:pt x="1708" y="188"/>
                    </a:lnTo>
                    <a:lnTo>
                      <a:pt x="1737" y="237"/>
                    </a:lnTo>
                    <a:lnTo>
                      <a:pt x="1763" y="296"/>
                    </a:lnTo>
                    <a:lnTo>
                      <a:pt x="1783" y="362"/>
                    </a:lnTo>
                    <a:lnTo>
                      <a:pt x="1860" y="362"/>
                    </a:lnTo>
                    <a:lnTo>
                      <a:pt x="1851" y="1446"/>
                    </a:lnTo>
                    <a:lnTo>
                      <a:pt x="1657" y="1437"/>
                    </a:lnTo>
                    <a:lnTo>
                      <a:pt x="0" y="1437"/>
                    </a:lnTo>
                    <a:lnTo>
                      <a:pt x="0" y="4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0" name="Freeform 304"/>
              <p:cNvSpPr>
                <a:spLocks/>
              </p:cNvSpPr>
              <p:nvPr/>
            </p:nvSpPr>
            <p:spPr bwMode="auto">
              <a:xfrm>
                <a:off x="4187" y="1993"/>
                <a:ext cx="367" cy="209"/>
              </a:xfrm>
              <a:custGeom>
                <a:avLst/>
                <a:gdLst>
                  <a:gd name="T0" fmla="*/ 465 w 736"/>
                  <a:gd name="T1" fmla="*/ 401 h 417"/>
                  <a:gd name="T2" fmla="*/ 463 w 736"/>
                  <a:gd name="T3" fmla="*/ 417 h 417"/>
                  <a:gd name="T4" fmla="*/ 468 w 736"/>
                  <a:gd name="T5" fmla="*/ 406 h 417"/>
                  <a:gd name="T6" fmla="*/ 477 w 736"/>
                  <a:gd name="T7" fmla="*/ 378 h 417"/>
                  <a:gd name="T8" fmla="*/ 490 w 736"/>
                  <a:gd name="T9" fmla="*/ 335 h 417"/>
                  <a:gd name="T10" fmla="*/ 502 w 736"/>
                  <a:gd name="T11" fmla="*/ 291 h 417"/>
                  <a:gd name="T12" fmla="*/ 513 w 736"/>
                  <a:gd name="T13" fmla="*/ 248 h 417"/>
                  <a:gd name="T14" fmla="*/ 520 w 736"/>
                  <a:gd name="T15" fmla="*/ 217 h 417"/>
                  <a:gd name="T16" fmla="*/ 524 w 736"/>
                  <a:gd name="T17" fmla="*/ 205 h 417"/>
                  <a:gd name="T18" fmla="*/ 543 w 736"/>
                  <a:gd name="T19" fmla="*/ 157 h 417"/>
                  <a:gd name="T20" fmla="*/ 572 w 736"/>
                  <a:gd name="T21" fmla="*/ 116 h 417"/>
                  <a:gd name="T22" fmla="*/ 606 w 736"/>
                  <a:gd name="T23" fmla="*/ 80 h 417"/>
                  <a:gd name="T24" fmla="*/ 643 w 736"/>
                  <a:gd name="T25" fmla="*/ 52 h 417"/>
                  <a:gd name="T26" fmla="*/ 677 w 736"/>
                  <a:gd name="T27" fmla="*/ 29 h 417"/>
                  <a:gd name="T28" fmla="*/ 707 w 736"/>
                  <a:gd name="T29" fmla="*/ 13 h 417"/>
                  <a:gd name="T30" fmla="*/ 728 w 736"/>
                  <a:gd name="T31" fmla="*/ 4 h 417"/>
                  <a:gd name="T32" fmla="*/ 736 w 736"/>
                  <a:gd name="T33" fmla="*/ 0 h 417"/>
                  <a:gd name="T34" fmla="*/ 0 w 736"/>
                  <a:gd name="T35" fmla="*/ 253 h 417"/>
                  <a:gd name="T36" fmla="*/ 440 w 736"/>
                  <a:gd name="T37" fmla="*/ 312 h 417"/>
                  <a:gd name="T38" fmla="*/ 445 w 736"/>
                  <a:gd name="T39" fmla="*/ 308 h 417"/>
                  <a:gd name="T40" fmla="*/ 458 w 736"/>
                  <a:gd name="T41" fmla="*/ 308 h 417"/>
                  <a:gd name="T42" fmla="*/ 468 w 736"/>
                  <a:gd name="T43" fmla="*/ 333 h 417"/>
                  <a:gd name="T44" fmla="*/ 465 w 736"/>
                  <a:gd name="T45" fmla="*/ 401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36" h="417">
                    <a:moveTo>
                      <a:pt x="465" y="401"/>
                    </a:moveTo>
                    <a:lnTo>
                      <a:pt x="463" y="417"/>
                    </a:lnTo>
                    <a:lnTo>
                      <a:pt x="468" y="406"/>
                    </a:lnTo>
                    <a:lnTo>
                      <a:pt x="477" y="378"/>
                    </a:lnTo>
                    <a:lnTo>
                      <a:pt x="490" y="335"/>
                    </a:lnTo>
                    <a:lnTo>
                      <a:pt x="502" y="291"/>
                    </a:lnTo>
                    <a:lnTo>
                      <a:pt x="513" y="248"/>
                    </a:lnTo>
                    <a:lnTo>
                      <a:pt x="520" y="217"/>
                    </a:lnTo>
                    <a:lnTo>
                      <a:pt x="524" y="205"/>
                    </a:lnTo>
                    <a:lnTo>
                      <a:pt x="543" y="157"/>
                    </a:lnTo>
                    <a:lnTo>
                      <a:pt x="572" y="116"/>
                    </a:lnTo>
                    <a:lnTo>
                      <a:pt x="606" y="80"/>
                    </a:lnTo>
                    <a:lnTo>
                      <a:pt x="643" y="52"/>
                    </a:lnTo>
                    <a:lnTo>
                      <a:pt x="677" y="29"/>
                    </a:lnTo>
                    <a:lnTo>
                      <a:pt x="707" y="13"/>
                    </a:lnTo>
                    <a:lnTo>
                      <a:pt x="728" y="4"/>
                    </a:lnTo>
                    <a:lnTo>
                      <a:pt x="736" y="0"/>
                    </a:lnTo>
                    <a:lnTo>
                      <a:pt x="0" y="253"/>
                    </a:lnTo>
                    <a:lnTo>
                      <a:pt x="440" y="312"/>
                    </a:lnTo>
                    <a:lnTo>
                      <a:pt x="445" y="308"/>
                    </a:lnTo>
                    <a:lnTo>
                      <a:pt x="458" y="308"/>
                    </a:lnTo>
                    <a:lnTo>
                      <a:pt x="468" y="333"/>
                    </a:lnTo>
                    <a:lnTo>
                      <a:pt x="465" y="4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1" name="Freeform 305"/>
              <p:cNvSpPr>
                <a:spLocks/>
              </p:cNvSpPr>
              <p:nvPr/>
            </p:nvSpPr>
            <p:spPr bwMode="auto">
              <a:xfrm>
                <a:off x="4411" y="1990"/>
                <a:ext cx="312" cy="340"/>
              </a:xfrm>
              <a:custGeom>
                <a:avLst/>
                <a:gdLst>
                  <a:gd name="T0" fmla="*/ 7 w 625"/>
                  <a:gd name="T1" fmla="*/ 679 h 679"/>
                  <a:gd name="T2" fmla="*/ 7 w 625"/>
                  <a:gd name="T3" fmla="*/ 673 h 679"/>
                  <a:gd name="T4" fmla="*/ 5 w 625"/>
                  <a:gd name="T5" fmla="*/ 655 h 679"/>
                  <a:gd name="T6" fmla="*/ 2 w 625"/>
                  <a:gd name="T7" fmla="*/ 629 h 679"/>
                  <a:gd name="T8" fmla="*/ 0 w 625"/>
                  <a:gd name="T9" fmla="*/ 593 h 679"/>
                  <a:gd name="T10" fmla="*/ 0 w 625"/>
                  <a:gd name="T11" fmla="*/ 552 h 679"/>
                  <a:gd name="T12" fmla="*/ 2 w 625"/>
                  <a:gd name="T13" fmla="*/ 504 h 679"/>
                  <a:gd name="T14" fmla="*/ 5 w 625"/>
                  <a:gd name="T15" fmla="*/ 452 h 679"/>
                  <a:gd name="T16" fmla="*/ 14 w 625"/>
                  <a:gd name="T17" fmla="*/ 397 h 679"/>
                  <a:gd name="T18" fmla="*/ 25 w 625"/>
                  <a:gd name="T19" fmla="*/ 340 h 679"/>
                  <a:gd name="T20" fmla="*/ 41 w 625"/>
                  <a:gd name="T21" fmla="*/ 283 h 679"/>
                  <a:gd name="T22" fmla="*/ 64 w 625"/>
                  <a:gd name="T23" fmla="*/ 226 h 679"/>
                  <a:gd name="T24" fmla="*/ 92 w 625"/>
                  <a:gd name="T25" fmla="*/ 173 h 679"/>
                  <a:gd name="T26" fmla="*/ 128 w 625"/>
                  <a:gd name="T27" fmla="*/ 121 h 679"/>
                  <a:gd name="T28" fmla="*/ 173 w 625"/>
                  <a:gd name="T29" fmla="*/ 76 h 679"/>
                  <a:gd name="T30" fmla="*/ 224 w 625"/>
                  <a:gd name="T31" fmla="*/ 37 h 679"/>
                  <a:gd name="T32" fmla="*/ 287 w 625"/>
                  <a:gd name="T33" fmla="*/ 5 h 679"/>
                  <a:gd name="T34" fmla="*/ 290 w 625"/>
                  <a:gd name="T35" fmla="*/ 3 h 679"/>
                  <a:gd name="T36" fmla="*/ 297 w 625"/>
                  <a:gd name="T37" fmla="*/ 1 h 679"/>
                  <a:gd name="T38" fmla="*/ 311 w 625"/>
                  <a:gd name="T39" fmla="*/ 0 h 679"/>
                  <a:gd name="T40" fmla="*/ 329 w 625"/>
                  <a:gd name="T41" fmla="*/ 0 h 679"/>
                  <a:gd name="T42" fmla="*/ 349 w 625"/>
                  <a:gd name="T43" fmla="*/ 1 h 679"/>
                  <a:gd name="T44" fmla="*/ 374 w 625"/>
                  <a:gd name="T45" fmla="*/ 7 h 679"/>
                  <a:gd name="T46" fmla="*/ 399 w 625"/>
                  <a:gd name="T47" fmla="*/ 18 h 679"/>
                  <a:gd name="T48" fmla="*/ 427 w 625"/>
                  <a:gd name="T49" fmla="*/ 35 h 679"/>
                  <a:gd name="T50" fmla="*/ 456 w 625"/>
                  <a:gd name="T51" fmla="*/ 60 h 679"/>
                  <a:gd name="T52" fmla="*/ 484 w 625"/>
                  <a:gd name="T53" fmla="*/ 92 h 679"/>
                  <a:gd name="T54" fmla="*/ 513 w 625"/>
                  <a:gd name="T55" fmla="*/ 135 h 679"/>
                  <a:gd name="T56" fmla="*/ 539 w 625"/>
                  <a:gd name="T57" fmla="*/ 190 h 679"/>
                  <a:gd name="T58" fmla="*/ 564 w 625"/>
                  <a:gd name="T59" fmla="*/ 256 h 679"/>
                  <a:gd name="T60" fmla="*/ 588 w 625"/>
                  <a:gd name="T61" fmla="*/ 336 h 679"/>
                  <a:gd name="T62" fmla="*/ 609 w 625"/>
                  <a:gd name="T63" fmla="*/ 431 h 679"/>
                  <a:gd name="T64" fmla="*/ 625 w 625"/>
                  <a:gd name="T65" fmla="*/ 541 h 679"/>
                  <a:gd name="T66" fmla="*/ 7 w 625"/>
                  <a:gd name="T67" fmla="*/ 679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25" h="679">
                    <a:moveTo>
                      <a:pt x="7" y="679"/>
                    </a:moveTo>
                    <a:lnTo>
                      <a:pt x="7" y="673"/>
                    </a:lnTo>
                    <a:lnTo>
                      <a:pt x="5" y="655"/>
                    </a:lnTo>
                    <a:lnTo>
                      <a:pt x="2" y="629"/>
                    </a:lnTo>
                    <a:lnTo>
                      <a:pt x="0" y="593"/>
                    </a:lnTo>
                    <a:lnTo>
                      <a:pt x="0" y="552"/>
                    </a:lnTo>
                    <a:lnTo>
                      <a:pt x="2" y="504"/>
                    </a:lnTo>
                    <a:lnTo>
                      <a:pt x="5" y="452"/>
                    </a:lnTo>
                    <a:lnTo>
                      <a:pt x="14" y="397"/>
                    </a:lnTo>
                    <a:lnTo>
                      <a:pt x="25" y="340"/>
                    </a:lnTo>
                    <a:lnTo>
                      <a:pt x="41" y="283"/>
                    </a:lnTo>
                    <a:lnTo>
                      <a:pt x="64" y="226"/>
                    </a:lnTo>
                    <a:lnTo>
                      <a:pt x="92" y="173"/>
                    </a:lnTo>
                    <a:lnTo>
                      <a:pt x="128" y="121"/>
                    </a:lnTo>
                    <a:lnTo>
                      <a:pt x="173" y="76"/>
                    </a:lnTo>
                    <a:lnTo>
                      <a:pt x="224" y="37"/>
                    </a:lnTo>
                    <a:lnTo>
                      <a:pt x="287" y="5"/>
                    </a:lnTo>
                    <a:lnTo>
                      <a:pt x="290" y="3"/>
                    </a:lnTo>
                    <a:lnTo>
                      <a:pt x="297" y="1"/>
                    </a:lnTo>
                    <a:lnTo>
                      <a:pt x="311" y="0"/>
                    </a:lnTo>
                    <a:lnTo>
                      <a:pt x="329" y="0"/>
                    </a:lnTo>
                    <a:lnTo>
                      <a:pt x="349" y="1"/>
                    </a:lnTo>
                    <a:lnTo>
                      <a:pt x="374" y="7"/>
                    </a:lnTo>
                    <a:lnTo>
                      <a:pt x="399" y="18"/>
                    </a:lnTo>
                    <a:lnTo>
                      <a:pt x="427" y="35"/>
                    </a:lnTo>
                    <a:lnTo>
                      <a:pt x="456" y="60"/>
                    </a:lnTo>
                    <a:lnTo>
                      <a:pt x="484" y="92"/>
                    </a:lnTo>
                    <a:lnTo>
                      <a:pt x="513" y="135"/>
                    </a:lnTo>
                    <a:lnTo>
                      <a:pt x="539" y="190"/>
                    </a:lnTo>
                    <a:lnTo>
                      <a:pt x="564" y="256"/>
                    </a:lnTo>
                    <a:lnTo>
                      <a:pt x="588" y="336"/>
                    </a:lnTo>
                    <a:lnTo>
                      <a:pt x="609" y="431"/>
                    </a:lnTo>
                    <a:lnTo>
                      <a:pt x="625" y="541"/>
                    </a:lnTo>
                    <a:lnTo>
                      <a:pt x="7" y="679"/>
                    </a:lnTo>
                    <a:close/>
                  </a:path>
                </a:pathLst>
              </a:custGeom>
              <a:solidFill>
                <a:srgbClr val="8CB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2" name="Freeform 306"/>
              <p:cNvSpPr>
                <a:spLocks/>
              </p:cNvSpPr>
              <p:nvPr/>
            </p:nvSpPr>
            <p:spPr bwMode="auto">
              <a:xfrm>
                <a:off x="4342" y="2251"/>
                <a:ext cx="389" cy="581"/>
              </a:xfrm>
              <a:custGeom>
                <a:avLst/>
                <a:gdLst>
                  <a:gd name="T0" fmla="*/ 9 w 778"/>
                  <a:gd name="T1" fmla="*/ 101 h 1162"/>
                  <a:gd name="T2" fmla="*/ 778 w 778"/>
                  <a:gd name="T3" fmla="*/ 0 h 1162"/>
                  <a:gd name="T4" fmla="*/ 778 w 778"/>
                  <a:gd name="T5" fmla="*/ 942 h 1162"/>
                  <a:gd name="T6" fmla="*/ 0 w 778"/>
                  <a:gd name="T7" fmla="*/ 1162 h 1162"/>
                  <a:gd name="T8" fmla="*/ 9 w 778"/>
                  <a:gd name="T9" fmla="*/ 101 h 1162"/>
                </a:gdLst>
                <a:ahLst/>
                <a:cxnLst>
                  <a:cxn ang="0">
                    <a:pos x="T0" y="T1"/>
                  </a:cxn>
                  <a:cxn ang="0">
                    <a:pos x="T2" y="T3"/>
                  </a:cxn>
                  <a:cxn ang="0">
                    <a:pos x="T4" y="T5"/>
                  </a:cxn>
                  <a:cxn ang="0">
                    <a:pos x="T6" y="T7"/>
                  </a:cxn>
                  <a:cxn ang="0">
                    <a:pos x="T8" y="T9"/>
                  </a:cxn>
                </a:cxnLst>
                <a:rect l="0" t="0" r="r" b="b"/>
                <a:pathLst>
                  <a:path w="778" h="1162">
                    <a:moveTo>
                      <a:pt x="9" y="101"/>
                    </a:moveTo>
                    <a:lnTo>
                      <a:pt x="778" y="0"/>
                    </a:lnTo>
                    <a:lnTo>
                      <a:pt x="778" y="942"/>
                    </a:lnTo>
                    <a:lnTo>
                      <a:pt x="0" y="1162"/>
                    </a:lnTo>
                    <a:lnTo>
                      <a:pt x="9" y="10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3" name="Rectangle 307"/>
              <p:cNvSpPr>
                <a:spLocks noChangeArrowheads="1"/>
              </p:cNvSpPr>
              <p:nvPr/>
            </p:nvSpPr>
            <p:spPr bwMode="auto">
              <a:xfrm>
                <a:off x="4309" y="2232"/>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64" name="Freeform 308"/>
              <p:cNvSpPr>
                <a:spLocks/>
              </p:cNvSpPr>
              <p:nvPr/>
            </p:nvSpPr>
            <p:spPr bwMode="auto">
              <a:xfrm>
                <a:off x="4382" y="2221"/>
                <a:ext cx="14"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5" name="Freeform 309"/>
              <p:cNvSpPr>
                <a:spLocks/>
              </p:cNvSpPr>
              <p:nvPr/>
            </p:nvSpPr>
            <p:spPr bwMode="auto">
              <a:xfrm>
                <a:off x="4421" y="2215"/>
                <a:ext cx="13" cy="76"/>
              </a:xfrm>
              <a:custGeom>
                <a:avLst/>
                <a:gdLst>
                  <a:gd name="T0" fmla="*/ 27 w 27"/>
                  <a:gd name="T1" fmla="*/ 0 h 151"/>
                  <a:gd name="T2" fmla="*/ 27 w 27"/>
                  <a:gd name="T3" fmla="*/ 142 h 151"/>
                  <a:gd name="T4" fmla="*/ 0 w 27"/>
                  <a:gd name="T5" fmla="*/ 151 h 151"/>
                  <a:gd name="T6" fmla="*/ 0 w 27"/>
                  <a:gd name="T7" fmla="*/ 7 h 151"/>
                  <a:gd name="T8" fmla="*/ 27 w 27"/>
                  <a:gd name="T9" fmla="*/ 0 h 151"/>
                </a:gdLst>
                <a:ahLst/>
                <a:cxnLst>
                  <a:cxn ang="0">
                    <a:pos x="T0" y="T1"/>
                  </a:cxn>
                  <a:cxn ang="0">
                    <a:pos x="T2" y="T3"/>
                  </a:cxn>
                  <a:cxn ang="0">
                    <a:pos x="T4" y="T5"/>
                  </a:cxn>
                  <a:cxn ang="0">
                    <a:pos x="T6" y="T7"/>
                  </a:cxn>
                  <a:cxn ang="0">
                    <a:pos x="T8" y="T9"/>
                  </a:cxn>
                </a:cxnLst>
                <a:rect l="0" t="0" r="r" b="b"/>
                <a:pathLst>
                  <a:path w="27" h="151">
                    <a:moveTo>
                      <a:pt x="27" y="0"/>
                    </a:moveTo>
                    <a:lnTo>
                      <a:pt x="27" y="142"/>
                    </a:lnTo>
                    <a:lnTo>
                      <a:pt x="0" y="151"/>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6" name="Freeform 310"/>
              <p:cNvSpPr>
                <a:spLocks/>
              </p:cNvSpPr>
              <p:nvPr/>
            </p:nvSpPr>
            <p:spPr bwMode="auto">
              <a:xfrm>
                <a:off x="4459" y="2208"/>
                <a:ext cx="13" cy="76"/>
              </a:xfrm>
              <a:custGeom>
                <a:avLst/>
                <a:gdLst>
                  <a:gd name="T0" fmla="*/ 27 w 27"/>
                  <a:gd name="T1" fmla="*/ 0 h 154"/>
                  <a:gd name="T2" fmla="*/ 27 w 27"/>
                  <a:gd name="T3" fmla="*/ 145 h 154"/>
                  <a:gd name="T4" fmla="*/ 0 w 27"/>
                  <a:gd name="T5" fmla="*/ 154 h 154"/>
                  <a:gd name="T6" fmla="*/ 0 w 27"/>
                  <a:gd name="T7" fmla="*/ 9 h 154"/>
                  <a:gd name="T8" fmla="*/ 27 w 27"/>
                  <a:gd name="T9" fmla="*/ 0 h 154"/>
                </a:gdLst>
                <a:ahLst/>
                <a:cxnLst>
                  <a:cxn ang="0">
                    <a:pos x="T0" y="T1"/>
                  </a:cxn>
                  <a:cxn ang="0">
                    <a:pos x="T2" y="T3"/>
                  </a:cxn>
                  <a:cxn ang="0">
                    <a:pos x="T4" y="T5"/>
                  </a:cxn>
                  <a:cxn ang="0">
                    <a:pos x="T6" y="T7"/>
                  </a:cxn>
                  <a:cxn ang="0">
                    <a:pos x="T8" y="T9"/>
                  </a:cxn>
                </a:cxnLst>
                <a:rect l="0" t="0" r="r" b="b"/>
                <a:pathLst>
                  <a:path w="27" h="154">
                    <a:moveTo>
                      <a:pt x="27" y="0"/>
                    </a:moveTo>
                    <a:lnTo>
                      <a:pt x="27" y="145"/>
                    </a:lnTo>
                    <a:lnTo>
                      <a:pt x="0" y="154"/>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7" name="Freeform 311"/>
              <p:cNvSpPr>
                <a:spLocks/>
              </p:cNvSpPr>
              <p:nvPr/>
            </p:nvSpPr>
            <p:spPr bwMode="auto">
              <a:xfrm>
                <a:off x="4495" y="2204"/>
                <a:ext cx="13" cy="76"/>
              </a:xfrm>
              <a:custGeom>
                <a:avLst/>
                <a:gdLst>
                  <a:gd name="T0" fmla="*/ 27 w 27"/>
                  <a:gd name="T1" fmla="*/ 0 h 152"/>
                  <a:gd name="T2" fmla="*/ 27 w 27"/>
                  <a:gd name="T3" fmla="*/ 143 h 152"/>
                  <a:gd name="T4" fmla="*/ 0 w 27"/>
                  <a:gd name="T5" fmla="*/ 152 h 152"/>
                  <a:gd name="T6" fmla="*/ 0 w 27"/>
                  <a:gd name="T7" fmla="*/ 7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7"/>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8" name="Freeform 312"/>
              <p:cNvSpPr>
                <a:spLocks/>
              </p:cNvSpPr>
              <p:nvPr/>
            </p:nvSpPr>
            <p:spPr bwMode="auto">
              <a:xfrm>
                <a:off x="4611" y="2187"/>
                <a:ext cx="14" cy="77"/>
              </a:xfrm>
              <a:custGeom>
                <a:avLst/>
                <a:gdLst>
                  <a:gd name="T0" fmla="*/ 26 w 26"/>
                  <a:gd name="T1" fmla="*/ 0 h 153"/>
                  <a:gd name="T2" fmla="*/ 26 w 26"/>
                  <a:gd name="T3" fmla="*/ 144 h 153"/>
                  <a:gd name="T4" fmla="*/ 0 w 26"/>
                  <a:gd name="T5" fmla="*/ 153 h 153"/>
                  <a:gd name="T6" fmla="*/ 0 w 26"/>
                  <a:gd name="T7" fmla="*/ 8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8"/>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69" name="Freeform 313"/>
              <p:cNvSpPr>
                <a:spLocks/>
              </p:cNvSpPr>
              <p:nvPr/>
            </p:nvSpPr>
            <p:spPr bwMode="auto">
              <a:xfrm>
                <a:off x="4650" y="2184"/>
                <a:ext cx="12" cy="75"/>
              </a:xfrm>
              <a:custGeom>
                <a:avLst/>
                <a:gdLst>
                  <a:gd name="T0" fmla="*/ 25 w 25"/>
                  <a:gd name="T1" fmla="*/ 0 h 152"/>
                  <a:gd name="T2" fmla="*/ 25 w 25"/>
                  <a:gd name="T3" fmla="*/ 145 h 152"/>
                  <a:gd name="T4" fmla="*/ 0 w 25"/>
                  <a:gd name="T5" fmla="*/ 152 h 152"/>
                  <a:gd name="T6" fmla="*/ 0 w 25"/>
                  <a:gd name="T7" fmla="*/ 9 h 152"/>
                  <a:gd name="T8" fmla="*/ 25 w 25"/>
                  <a:gd name="T9" fmla="*/ 0 h 152"/>
                </a:gdLst>
                <a:ahLst/>
                <a:cxnLst>
                  <a:cxn ang="0">
                    <a:pos x="T0" y="T1"/>
                  </a:cxn>
                  <a:cxn ang="0">
                    <a:pos x="T2" y="T3"/>
                  </a:cxn>
                  <a:cxn ang="0">
                    <a:pos x="T4" y="T5"/>
                  </a:cxn>
                  <a:cxn ang="0">
                    <a:pos x="T6" y="T7"/>
                  </a:cxn>
                  <a:cxn ang="0">
                    <a:pos x="T8" y="T9"/>
                  </a:cxn>
                </a:cxnLst>
                <a:rect l="0" t="0" r="r" b="b"/>
                <a:pathLst>
                  <a:path w="25" h="152">
                    <a:moveTo>
                      <a:pt x="25" y="0"/>
                    </a:moveTo>
                    <a:lnTo>
                      <a:pt x="25" y="145"/>
                    </a:lnTo>
                    <a:lnTo>
                      <a:pt x="0" y="152"/>
                    </a:lnTo>
                    <a:lnTo>
                      <a:pt x="0" y="9"/>
                    </a:lnTo>
                    <a:lnTo>
                      <a:pt x="25"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0" name="Freeform 314"/>
              <p:cNvSpPr>
                <a:spLocks/>
              </p:cNvSpPr>
              <p:nvPr/>
            </p:nvSpPr>
            <p:spPr bwMode="auto">
              <a:xfrm>
                <a:off x="4687" y="2177"/>
                <a:ext cx="13" cy="75"/>
              </a:xfrm>
              <a:custGeom>
                <a:avLst/>
                <a:gdLst>
                  <a:gd name="T0" fmla="*/ 27 w 27"/>
                  <a:gd name="T1" fmla="*/ 0 h 152"/>
                  <a:gd name="T2" fmla="*/ 27 w 27"/>
                  <a:gd name="T3" fmla="*/ 144 h 152"/>
                  <a:gd name="T4" fmla="*/ 0 w 27"/>
                  <a:gd name="T5" fmla="*/ 152 h 152"/>
                  <a:gd name="T6" fmla="*/ 0 w 27"/>
                  <a:gd name="T7" fmla="*/ 9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4"/>
                    </a:lnTo>
                    <a:lnTo>
                      <a:pt x="0" y="152"/>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1" name="Freeform 315"/>
              <p:cNvSpPr>
                <a:spLocks/>
              </p:cNvSpPr>
              <p:nvPr/>
            </p:nvSpPr>
            <p:spPr bwMode="auto">
              <a:xfrm>
                <a:off x="4725" y="2172"/>
                <a:ext cx="14" cy="77"/>
              </a:xfrm>
              <a:custGeom>
                <a:avLst/>
                <a:gdLst>
                  <a:gd name="T0" fmla="*/ 27 w 27"/>
                  <a:gd name="T1" fmla="*/ 0 h 153"/>
                  <a:gd name="T2" fmla="*/ 27 w 27"/>
                  <a:gd name="T3" fmla="*/ 145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5"/>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2" name="Freeform 316"/>
              <p:cNvSpPr>
                <a:spLocks/>
              </p:cNvSpPr>
              <p:nvPr/>
            </p:nvSpPr>
            <p:spPr bwMode="auto">
              <a:xfrm>
                <a:off x="4347" y="2226"/>
                <a:ext cx="13" cy="76"/>
              </a:xfrm>
              <a:custGeom>
                <a:avLst/>
                <a:gdLst>
                  <a:gd name="T0" fmla="*/ 26 w 26"/>
                  <a:gd name="T1" fmla="*/ 0 h 153"/>
                  <a:gd name="T2" fmla="*/ 26 w 26"/>
                  <a:gd name="T3" fmla="*/ 144 h 153"/>
                  <a:gd name="T4" fmla="*/ 0 w 26"/>
                  <a:gd name="T5" fmla="*/ 153 h 153"/>
                  <a:gd name="T6" fmla="*/ 0 w 26"/>
                  <a:gd name="T7" fmla="*/ 9 h 153"/>
                  <a:gd name="T8" fmla="*/ 26 w 26"/>
                  <a:gd name="T9" fmla="*/ 0 h 153"/>
                </a:gdLst>
                <a:ahLst/>
                <a:cxnLst>
                  <a:cxn ang="0">
                    <a:pos x="T0" y="T1"/>
                  </a:cxn>
                  <a:cxn ang="0">
                    <a:pos x="T2" y="T3"/>
                  </a:cxn>
                  <a:cxn ang="0">
                    <a:pos x="T4" y="T5"/>
                  </a:cxn>
                  <a:cxn ang="0">
                    <a:pos x="T6" y="T7"/>
                  </a:cxn>
                  <a:cxn ang="0">
                    <a:pos x="T8" y="T9"/>
                  </a:cxn>
                </a:cxnLst>
                <a:rect l="0" t="0" r="r" b="b"/>
                <a:pathLst>
                  <a:path w="26" h="153">
                    <a:moveTo>
                      <a:pt x="26" y="0"/>
                    </a:moveTo>
                    <a:lnTo>
                      <a:pt x="26" y="144"/>
                    </a:lnTo>
                    <a:lnTo>
                      <a:pt x="0" y="153"/>
                    </a:lnTo>
                    <a:lnTo>
                      <a:pt x="0" y="9"/>
                    </a:lnTo>
                    <a:lnTo>
                      <a:pt x="26"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73" name="Rectangle 317"/>
              <p:cNvSpPr>
                <a:spLocks noChangeArrowheads="1"/>
              </p:cNvSpPr>
              <p:nvPr/>
            </p:nvSpPr>
            <p:spPr bwMode="auto">
              <a:xfrm>
                <a:off x="4269" y="2235"/>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4" name="Rectangle 318"/>
              <p:cNvSpPr>
                <a:spLocks noChangeArrowheads="1"/>
              </p:cNvSpPr>
              <p:nvPr/>
            </p:nvSpPr>
            <p:spPr bwMode="auto">
              <a:xfrm>
                <a:off x="4231" y="2236"/>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5" name="Rectangle 319"/>
              <p:cNvSpPr>
                <a:spLocks noChangeArrowheads="1"/>
              </p:cNvSpPr>
              <p:nvPr/>
            </p:nvSpPr>
            <p:spPr bwMode="auto">
              <a:xfrm>
                <a:off x="4195" y="2233"/>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6" name="Rectangle 320"/>
              <p:cNvSpPr>
                <a:spLocks noChangeArrowheads="1"/>
              </p:cNvSpPr>
              <p:nvPr/>
            </p:nvSpPr>
            <p:spPr bwMode="auto">
              <a:xfrm>
                <a:off x="4156" y="2237"/>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7" name="Rectangle 321"/>
              <p:cNvSpPr>
                <a:spLocks noChangeArrowheads="1"/>
              </p:cNvSpPr>
              <p:nvPr/>
            </p:nvSpPr>
            <p:spPr bwMode="auto">
              <a:xfrm>
                <a:off x="4118" y="2235"/>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8" name="Rectangle 322"/>
              <p:cNvSpPr>
                <a:spLocks noChangeArrowheads="1"/>
              </p:cNvSpPr>
              <p:nvPr/>
            </p:nvSpPr>
            <p:spPr bwMode="auto">
              <a:xfrm>
                <a:off x="4081" y="223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79" name="Rectangle 323"/>
              <p:cNvSpPr>
                <a:spLocks noChangeArrowheads="1"/>
              </p:cNvSpPr>
              <p:nvPr/>
            </p:nvSpPr>
            <p:spPr bwMode="auto">
              <a:xfrm>
                <a:off x="4042"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0" name="Rectangle 324"/>
              <p:cNvSpPr>
                <a:spLocks noChangeArrowheads="1"/>
              </p:cNvSpPr>
              <p:nvPr/>
            </p:nvSpPr>
            <p:spPr bwMode="auto">
              <a:xfrm>
                <a:off x="4004" y="224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1" name="Rectangle 325"/>
              <p:cNvSpPr>
                <a:spLocks noChangeArrowheads="1"/>
              </p:cNvSpPr>
              <p:nvPr/>
            </p:nvSpPr>
            <p:spPr bwMode="auto">
              <a:xfrm>
                <a:off x="3966" y="2239"/>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2" name="Rectangle 326"/>
              <p:cNvSpPr>
                <a:spLocks noChangeArrowheads="1"/>
              </p:cNvSpPr>
              <p:nvPr/>
            </p:nvSpPr>
            <p:spPr bwMode="auto">
              <a:xfrm>
                <a:off x="3928" y="2240"/>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3" name="Rectangle 327"/>
              <p:cNvSpPr>
                <a:spLocks noChangeArrowheads="1"/>
              </p:cNvSpPr>
              <p:nvPr/>
            </p:nvSpPr>
            <p:spPr bwMode="auto">
              <a:xfrm>
                <a:off x="3891" y="2242"/>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4" name="Rectangle 328"/>
              <p:cNvSpPr>
                <a:spLocks noChangeArrowheads="1"/>
              </p:cNvSpPr>
              <p:nvPr/>
            </p:nvSpPr>
            <p:spPr bwMode="auto">
              <a:xfrm>
                <a:off x="3853"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5" name="Rectangle 329"/>
              <p:cNvSpPr>
                <a:spLocks noChangeArrowheads="1"/>
              </p:cNvSpPr>
              <p:nvPr/>
            </p:nvSpPr>
            <p:spPr bwMode="auto">
              <a:xfrm>
                <a:off x="3815" y="2242"/>
                <a:ext cx="13" cy="73"/>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6" name="Rectangle 330"/>
              <p:cNvSpPr>
                <a:spLocks noChangeArrowheads="1"/>
              </p:cNvSpPr>
              <p:nvPr/>
            </p:nvSpPr>
            <p:spPr bwMode="auto">
              <a:xfrm>
                <a:off x="3777"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7" name="Rectangle 331"/>
              <p:cNvSpPr>
                <a:spLocks noChangeArrowheads="1"/>
              </p:cNvSpPr>
              <p:nvPr/>
            </p:nvSpPr>
            <p:spPr bwMode="auto">
              <a:xfrm>
                <a:off x="3739" y="2247"/>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8" name="Rectangle 332"/>
              <p:cNvSpPr>
                <a:spLocks noChangeArrowheads="1"/>
              </p:cNvSpPr>
              <p:nvPr/>
            </p:nvSpPr>
            <p:spPr bwMode="auto">
              <a:xfrm>
                <a:off x="3700" y="2247"/>
                <a:ext cx="14"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89" name="Rectangle 333"/>
              <p:cNvSpPr>
                <a:spLocks noChangeArrowheads="1"/>
              </p:cNvSpPr>
              <p:nvPr/>
            </p:nvSpPr>
            <p:spPr bwMode="auto">
              <a:xfrm>
                <a:off x="3663" y="2248"/>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0" name="Rectangle 334"/>
              <p:cNvSpPr>
                <a:spLocks noChangeArrowheads="1"/>
              </p:cNvSpPr>
              <p:nvPr/>
            </p:nvSpPr>
            <p:spPr bwMode="auto">
              <a:xfrm>
                <a:off x="3625" y="2248"/>
                <a:ext cx="12"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1" name="Rectangle 335"/>
              <p:cNvSpPr>
                <a:spLocks noChangeArrowheads="1"/>
              </p:cNvSpPr>
              <p:nvPr/>
            </p:nvSpPr>
            <p:spPr bwMode="auto">
              <a:xfrm>
                <a:off x="3586" y="2251"/>
                <a:ext cx="13"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2" name="Rectangle 336"/>
              <p:cNvSpPr>
                <a:spLocks noChangeArrowheads="1"/>
              </p:cNvSpPr>
              <p:nvPr/>
            </p:nvSpPr>
            <p:spPr bwMode="auto">
              <a:xfrm>
                <a:off x="3548" y="2251"/>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3" name="Rectangle 337"/>
              <p:cNvSpPr>
                <a:spLocks noChangeArrowheads="1"/>
              </p:cNvSpPr>
              <p:nvPr/>
            </p:nvSpPr>
            <p:spPr bwMode="auto">
              <a:xfrm>
                <a:off x="3511" y="2250"/>
                <a:ext cx="12"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4" name="Rectangle 338"/>
              <p:cNvSpPr>
                <a:spLocks noChangeArrowheads="1"/>
              </p:cNvSpPr>
              <p:nvPr/>
            </p:nvSpPr>
            <p:spPr bwMode="auto">
              <a:xfrm>
                <a:off x="3472" y="2253"/>
                <a:ext cx="13" cy="71"/>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5" name="Rectangle 339"/>
              <p:cNvSpPr>
                <a:spLocks noChangeArrowheads="1"/>
              </p:cNvSpPr>
              <p:nvPr/>
            </p:nvSpPr>
            <p:spPr bwMode="auto">
              <a:xfrm>
                <a:off x="3431" y="2251"/>
                <a:ext cx="14" cy="72"/>
              </a:xfrm>
              <a:prstGeom prst="rect">
                <a:avLst/>
              </a:prstGeom>
              <a:solidFill>
                <a:srgbClr val="72A0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796" name="Freeform 340"/>
              <p:cNvSpPr>
                <a:spLocks/>
              </p:cNvSpPr>
              <p:nvPr/>
            </p:nvSpPr>
            <p:spPr bwMode="auto">
              <a:xfrm>
                <a:off x="3657" y="2436"/>
                <a:ext cx="272" cy="436"/>
              </a:xfrm>
              <a:custGeom>
                <a:avLst/>
                <a:gdLst>
                  <a:gd name="T0" fmla="*/ 545 w 545"/>
                  <a:gd name="T1" fmla="*/ 0 h 873"/>
                  <a:gd name="T2" fmla="*/ 545 w 545"/>
                  <a:gd name="T3" fmla="*/ 873 h 873"/>
                  <a:gd name="T4" fmla="*/ 0 w 545"/>
                  <a:gd name="T5" fmla="*/ 873 h 873"/>
                  <a:gd name="T6" fmla="*/ 0 w 545"/>
                  <a:gd name="T7" fmla="*/ 62 h 873"/>
                  <a:gd name="T8" fmla="*/ 545 w 545"/>
                  <a:gd name="T9" fmla="*/ 0 h 873"/>
                </a:gdLst>
                <a:ahLst/>
                <a:cxnLst>
                  <a:cxn ang="0">
                    <a:pos x="T0" y="T1"/>
                  </a:cxn>
                  <a:cxn ang="0">
                    <a:pos x="T2" y="T3"/>
                  </a:cxn>
                  <a:cxn ang="0">
                    <a:pos x="T4" y="T5"/>
                  </a:cxn>
                  <a:cxn ang="0">
                    <a:pos x="T6" y="T7"/>
                  </a:cxn>
                  <a:cxn ang="0">
                    <a:pos x="T8" y="T9"/>
                  </a:cxn>
                </a:cxnLst>
                <a:rect l="0" t="0" r="r" b="b"/>
                <a:pathLst>
                  <a:path w="545" h="873">
                    <a:moveTo>
                      <a:pt x="545" y="0"/>
                    </a:moveTo>
                    <a:lnTo>
                      <a:pt x="545" y="873"/>
                    </a:lnTo>
                    <a:lnTo>
                      <a:pt x="0" y="873"/>
                    </a:lnTo>
                    <a:lnTo>
                      <a:pt x="0" y="62"/>
                    </a:lnTo>
                    <a:lnTo>
                      <a:pt x="545"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7" name="Freeform 341"/>
              <p:cNvSpPr>
                <a:spLocks/>
              </p:cNvSpPr>
              <p:nvPr/>
            </p:nvSpPr>
            <p:spPr bwMode="auto">
              <a:xfrm>
                <a:off x="3929" y="2436"/>
                <a:ext cx="259" cy="441"/>
              </a:xfrm>
              <a:custGeom>
                <a:avLst/>
                <a:gdLst>
                  <a:gd name="T0" fmla="*/ 0 w 519"/>
                  <a:gd name="T1" fmla="*/ 0 h 882"/>
                  <a:gd name="T2" fmla="*/ 519 w 519"/>
                  <a:gd name="T3" fmla="*/ 99 h 882"/>
                  <a:gd name="T4" fmla="*/ 519 w 519"/>
                  <a:gd name="T5" fmla="*/ 812 h 882"/>
                  <a:gd name="T6" fmla="*/ 0 w 519"/>
                  <a:gd name="T7" fmla="*/ 882 h 882"/>
                  <a:gd name="T8" fmla="*/ 0 w 519"/>
                  <a:gd name="T9" fmla="*/ 0 h 882"/>
                </a:gdLst>
                <a:ahLst/>
                <a:cxnLst>
                  <a:cxn ang="0">
                    <a:pos x="T0" y="T1"/>
                  </a:cxn>
                  <a:cxn ang="0">
                    <a:pos x="T2" y="T3"/>
                  </a:cxn>
                  <a:cxn ang="0">
                    <a:pos x="T4" y="T5"/>
                  </a:cxn>
                  <a:cxn ang="0">
                    <a:pos x="T6" y="T7"/>
                  </a:cxn>
                  <a:cxn ang="0">
                    <a:pos x="T8" y="T9"/>
                  </a:cxn>
                </a:cxnLst>
                <a:rect l="0" t="0" r="r" b="b"/>
                <a:pathLst>
                  <a:path w="519" h="882">
                    <a:moveTo>
                      <a:pt x="0" y="0"/>
                    </a:moveTo>
                    <a:lnTo>
                      <a:pt x="519" y="99"/>
                    </a:lnTo>
                    <a:lnTo>
                      <a:pt x="519" y="812"/>
                    </a:lnTo>
                    <a:lnTo>
                      <a:pt x="0" y="882"/>
                    </a:lnTo>
                    <a:lnTo>
                      <a:pt x="0" y="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8" name="Freeform 342"/>
              <p:cNvSpPr>
                <a:spLocks/>
              </p:cNvSpPr>
              <p:nvPr/>
            </p:nvSpPr>
            <p:spPr bwMode="auto">
              <a:xfrm>
                <a:off x="3330" y="2452"/>
                <a:ext cx="327" cy="453"/>
              </a:xfrm>
              <a:custGeom>
                <a:avLst/>
                <a:gdLst>
                  <a:gd name="T0" fmla="*/ 653 w 653"/>
                  <a:gd name="T1" fmla="*/ 30 h 905"/>
                  <a:gd name="T2" fmla="*/ 0 w 653"/>
                  <a:gd name="T3" fmla="*/ 0 h 905"/>
                  <a:gd name="T4" fmla="*/ 3 w 653"/>
                  <a:gd name="T5" fmla="*/ 905 h 905"/>
                  <a:gd name="T6" fmla="*/ 650 w 653"/>
                  <a:gd name="T7" fmla="*/ 839 h 905"/>
                  <a:gd name="T8" fmla="*/ 653 w 653"/>
                  <a:gd name="T9" fmla="*/ 30 h 905"/>
                </a:gdLst>
                <a:ahLst/>
                <a:cxnLst>
                  <a:cxn ang="0">
                    <a:pos x="T0" y="T1"/>
                  </a:cxn>
                  <a:cxn ang="0">
                    <a:pos x="T2" y="T3"/>
                  </a:cxn>
                  <a:cxn ang="0">
                    <a:pos x="T4" y="T5"/>
                  </a:cxn>
                  <a:cxn ang="0">
                    <a:pos x="T6" y="T7"/>
                  </a:cxn>
                  <a:cxn ang="0">
                    <a:pos x="T8" y="T9"/>
                  </a:cxn>
                </a:cxnLst>
                <a:rect l="0" t="0" r="r" b="b"/>
                <a:pathLst>
                  <a:path w="653" h="905">
                    <a:moveTo>
                      <a:pt x="653" y="30"/>
                    </a:moveTo>
                    <a:lnTo>
                      <a:pt x="0" y="0"/>
                    </a:lnTo>
                    <a:lnTo>
                      <a:pt x="3" y="905"/>
                    </a:lnTo>
                    <a:lnTo>
                      <a:pt x="650" y="839"/>
                    </a:lnTo>
                    <a:lnTo>
                      <a:pt x="653" y="30"/>
                    </a:lnTo>
                    <a:close/>
                  </a:path>
                </a:pathLst>
              </a:custGeom>
              <a:solidFill>
                <a:srgbClr val="A5C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799" name="Freeform 343"/>
              <p:cNvSpPr>
                <a:spLocks/>
              </p:cNvSpPr>
              <p:nvPr/>
            </p:nvSpPr>
            <p:spPr bwMode="auto">
              <a:xfrm>
                <a:off x="3108" y="2452"/>
                <a:ext cx="224" cy="453"/>
              </a:xfrm>
              <a:custGeom>
                <a:avLst/>
                <a:gdLst>
                  <a:gd name="T0" fmla="*/ 444 w 447"/>
                  <a:gd name="T1" fmla="*/ 0 h 905"/>
                  <a:gd name="T2" fmla="*/ 0 w 447"/>
                  <a:gd name="T3" fmla="*/ 123 h 905"/>
                  <a:gd name="T4" fmla="*/ 0 w 447"/>
                  <a:gd name="T5" fmla="*/ 843 h 905"/>
                  <a:gd name="T6" fmla="*/ 447 w 447"/>
                  <a:gd name="T7" fmla="*/ 905 h 905"/>
                  <a:gd name="T8" fmla="*/ 444 w 447"/>
                  <a:gd name="T9" fmla="*/ 0 h 905"/>
                </a:gdLst>
                <a:ahLst/>
                <a:cxnLst>
                  <a:cxn ang="0">
                    <a:pos x="T0" y="T1"/>
                  </a:cxn>
                  <a:cxn ang="0">
                    <a:pos x="T2" y="T3"/>
                  </a:cxn>
                  <a:cxn ang="0">
                    <a:pos x="T4" y="T5"/>
                  </a:cxn>
                  <a:cxn ang="0">
                    <a:pos x="T6" y="T7"/>
                  </a:cxn>
                  <a:cxn ang="0">
                    <a:pos x="T8" y="T9"/>
                  </a:cxn>
                </a:cxnLst>
                <a:rect l="0" t="0" r="r" b="b"/>
                <a:pathLst>
                  <a:path w="447" h="905">
                    <a:moveTo>
                      <a:pt x="444" y="0"/>
                    </a:moveTo>
                    <a:lnTo>
                      <a:pt x="0" y="123"/>
                    </a:lnTo>
                    <a:lnTo>
                      <a:pt x="0" y="843"/>
                    </a:lnTo>
                    <a:lnTo>
                      <a:pt x="447" y="905"/>
                    </a:lnTo>
                    <a:lnTo>
                      <a:pt x="444" y="0"/>
                    </a:lnTo>
                    <a:close/>
                  </a:path>
                </a:pathLst>
              </a:custGeom>
              <a:solidFill>
                <a:srgbClr val="F2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0" name="Freeform 344"/>
              <p:cNvSpPr>
                <a:spLocks/>
              </p:cNvSpPr>
              <p:nvPr/>
            </p:nvSpPr>
            <p:spPr bwMode="auto">
              <a:xfrm>
                <a:off x="3655" y="2467"/>
                <a:ext cx="274" cy="410"/>
              </a:xfrm>
              <a:custGeom>
                <a:avLst/>
                <a:gdLst>
                  <a:gd name="T0" fmla="*/ 3 w 548"/>
                  <a:gd name="T1" fmla="*/ 0 h 820"/>
                  <a:gd name="T2" fmla="*/ 548 w 548"/>
                  <a:gd name="T3" fmla="*/ 820 h 820"/>
                  <a:gd name="T4" fmla="*/ 0 w 548"/>
                  <a:gd name="T5" fmla="*/ 820 h 820"/>
                  <a:gd name="T6" fmla="*/ 3 w 548"/>
                  <a:gd name="T7" fmla="*/ 0 h 820"/>
                </a:gdLst>
                <a:ahLst/>
                <a:cxnLst>
                  <a:cxn ang="0">
                    <a:pos x="T0" y="T1"/>
                  </a:cxn>
                  <a:cxn ang="0">
                    <a:pos x="T2" y="T3"/>
                  </a:cxn>
                  <a:cxn ang="0">
                    <a:pos x="T4" y="T5"/>
                  </a:cxn>
                  <a:cxn ang="0">
                    <a:pos x="T6" y="T7"/>
                  </a:cxn>
                </a:cxnLst>
                <a:rect l="0" t="0" r="r" b="b"/>
                <a:pathLst>
                  <a:path w="548" h="820">
                    <a:moveTo>
                      <a:pt x="3" y="0"/>
                    </a:moveTo>
                    <a:lnTo>
                      <a:pt x="548" y="820"/>
                    </a:lnTo>
                    <a:lnTo>
                      <a:pt x="0" y="820"/>
                    </a:lnTo>
                    <a:lnTo>
                      <a:pt x="3"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1" name="Freeform 345"/>
              <p:cNvSpPr>
                <a:spLocks/>
              </p:cNvSpPr>
              <p:nvPr/>
            </p:nvSpPr>
            <p:spPr bwMode="auto">
              <a:xfrm>
                <a:off x="4188" y="2486"/>
                <a:ext cx="154" cy="346"/>
              </a:xfrm>
              <a:custGeom>
                <a:avLst/>
                <a:gdLst>
                  <a:gd name="T0" fmla="*/ 0 w 308"/>
                  <a:gd name="T1" fmla="*/ 0 h 694"/>
                  <a:gd name="T2" fmla="*/ 299 w 308"/>
                  <a:gd name="T3" fmla="*/ 385 h 694"/>
                  <a:gd name="T4" fmla="*/ 308 w 308"/>
                  <a:gd name="T5" fmla="*/ 694 h 694"/>
                  <a:gd name="T6" fmla="*/ 0 w 308"/>
                  <a:gd name="T7" fmla="*/ 685 h 694"/>
                  <a:gd name="T8" fmla="*/ 0 w 308"/>
                  <a:gd name="T9" fmla="*/ 0 h 694"/>
                </a:gdLst>
                <a:ahLst/>
                <a:cxnLst>
                  <a:cxn ang="0">
                    <a:pos x="T0" y="T1"/>
                  </a:cxn>
                  <a:cxn ang="0">
                    <a:pos x="T2" y="T3"/>
                  </a:cxn>
                  <a:cxn ang="0">
                    <a:pos x="T4" y="T5"/>
                  </a:cxn>
                  <a:cxn ang="0">
                    <a:pos x="T6" y="T7"/>
                  </a:cxn>
                  <a:cxn ang="0">
                    <a:pos x="T8" y="T9"/>
                  </a:cxn>
                </a:cxnLst>
                <a:rect l="0" t="0" r="r" b="b"/>
                <a:pathLst>
                  <a:path w="308" h="694">
                    <a:moveTo>
                      <a:pt x="0" y="0"/>
                    </a:moveTo>
                    <a:lnTo>
                      <a:pt x="299" y="385"/>
                    </a:lnTo>
                    <a:lnTo>
                      <a:pt x="308" y="694"/>
                    </a:lnTo>
                    <a:lnTo>
                      <a:pt x="0" y="685"/>
                    </a:lnTo>
                    <a:lnTo>
                      <a:pt x="0" y="0"/>
                    </a:lnTo>
                    <a:close/>
                  </a:path>
                </a:pathLst>
              </a:custGeom>
              <a:solidFill>
                <a:srgbClr val="598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2" name="Freeform 346"/>
              <p:cNvSpPr>
                <a:spLocks/>
              </p:cNvSpPr>
              <p:nvPr/>
            </p:nvSpPr>
            <p:spPr bwMode="auto">
              <a:xfrm>
                <a:off x="3593" y="2575"/>
                <a:ext cx="35" cy="303"/>
              </a:xfrm>
              <a:custGeom>
                <a:avLst/>
                <a:gdLst>
                  <a:gd name="T0" fmla="*/ 0 w 71"/>
                  <a:gd name="T1" fmla="*/ 606 h 606"/>
                  <a:gd name="T2" fmla="*/ 0 w 71"/>
                  <a:gd name="T3" fmla="*/ 0 h 606"/>
                  <a:gd name="T4" fmla="*/ 71 w 71"/>
                  <a:gd name="T5" fmla="*/ 0 h 606"/>
                  <a:gd name="T6" fmla="*/ 71 w 71"/>
                  <a:gd name="T7" fmla="*/ 593 h 606"/>
                  <a:gd name="T8" fmla="*/ 0 w 71"/>
                  <a:gd name="T9" fmla="*/ 606 h 606"/>
                </a:gdLst>
                <a:ahLst/>
                <a:cxnLst>
                  <a:cxn ang="0">
                    <a:pos x="T0" y="T1"/>
                  </a:cxn>
                  <a:cxn ang="0">
                    <a:pos x="T2" y="T3"/>
                  </a:cxn>
                  <a:cxn ang="0">
                    <a:pos x="T4" y="T5"/>
                  </a:cxn>
                  <a:cxn ang="0">
                    <a:pos x="T6" y="T7"/>
                  </a:cxn>
                  <a:cxn ang="0">
                    <a:pos x="T8" y="T9"/>
                  </a:cxn>
                </a:cxnLst>
                <a:rect l="0" t="0" r="r" b="b"/>
                <a:pathLst>
                  <a:path w="71" h="606">
                    <a:moveTo>
                      <a:pt x="0" y="606"/>
                    </a:moveTo>
                    <a:lnTo>
                      <a:pt x="0" y="0"/>
                    </a:lnTo>
                    <a:lnTo>
                      <a:pt x="71" y="0"/>
                    </a:lnTo>
                    <a:lnTo>
                      <a:pt x="71" y="593"/>
                    </a:lnTo>
                    <a:lnTo>
                      <a:pt x="0" y="60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3" name="Rectangle 347"/>
              <p:cNvSpPr>
                <a:spLocks noChangeArrowheads="1"/>
              </p:cNvSpPr>
              <p:nvPr/>
            </p:nvSpPr>
            <p:spPr bwMode="auto">
              <a:xfrm>
                <a:off x="3411" y="2657"/>
                <a:ext cx="102" cy="65"/>
              </a:xfrm>
              <a:prstGeom prst="rect">
                <a:avLst/>
              </a:prstGeom>
              <a:solidFill>
                <a:srgbClr val="194C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04" name="Freeform 348"/>
              <p:cNvSpPr>
                <a:spLocks/>
              </p:cNvSpPr>
              <p:nvPr/>
            </p:nvSpPr>
            <p:spPr bwMode="auto">
              <a:xfrm>
                <a:off x="3731" y="2593"/>
                <a:ext cx="150" cy="111"/>
              </a:xfrm>
              <a:custGeom>
                <a:avLst/>
                <a:gdLst>
                  <a:gd name="T0" fmla="*/ 0 w 301"/>
                  <a:gd name="T1" fmla="*/ 6 h 223"/>
                  <a:gd name="T2" fmla="*/ 0 w 301"/>
                  <a:gd name="T3" fmla="*/ 223 h 223"/>
                  <a:gd name="T4" fmla="*/ 301 w 301"/>
                  <a:gd name="T5" fmla="*/ 223 h 223"/>
                  <a:gd name="T6" fmla="*/ 301 w 301"/>
                  <a:gd name="T7" fmla="*/ 0 h 223"/>
                  <a:gd name="T8" fmla="*/ 0 w 301"/>
                  <a:gd name="T9" fmla="*/ 6 h 223"/>
                </a:gdLst>
                <a:ahLst/>
                <a:cxnLst>
                  <a:cxn ang="0">
                    <a:pos x="T0" y="T1"/>
                  </a:cxn>
                  <a:cxn ang="0">
                    <a:pos x="T2" y="T3"/>
                  </a:cxn>
                  <a:cxn ang="0">
                    <a:pos x="T4" y="T5"/>
                  </a:cxn>
                  <a:cxn ang="0">
                    <a:pos x="T6" y="T7"/>
                  </a:cxn>
                  <a:cxn ang="0">
                    <a:pos x="T8" y="T9"/>
                  </a:cxn>
                </a:cxnLst>
                <a:rect l="0" t="0" r="r" b="b"/>
                <a:pathLst>
                  <a:path w="301" h="223">
                    <a:moveTo>
                      <a:pt x="0" y="6"/>
                    </a:moveTo>
                    <a:lnTo>
                      <a:pt x="0" y="223"/>
                    </a:lnTo>
                    <a:lnTo>
                      <a:pt x="301" y="223"/>
                    </a:lnTo>
                    <a:lnTo>
                      <a:pt x="301"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5" name="Freeform 349"/>
              <p:cNvSpPr>
                <a:spLocks/>
              </p:cNvSpPr>
              <p:nvPr/>
            </p:nvSpPr>
            <p:spPr bwMode="auto">
              <a:xfrm>
                <a:off x="4068" y="2610"/>
                <a:ext cx="85" cy="259"/>
              </a:xfrm>
              <a:custGeom>
                <a:avLst/>
                <a:gdLst>
                  <a:gd name="T0" fmla="*/ 0 w 169"/>
                  <a:gd name="T1" fmla="*/ 0 h 517"/>
                  <a:gd name="T2" fmla="*/ 0 w 169"/>
                  <a:gd name="T3" fmla="*/ 517 h 517"/>
                  <a:gd name="T4" fmla="*/ 169 w 169"/>
                  <a:gd name="T5" fmla="*/ 494 h 517"/>
                  <a:gd name="T6" fmla="*/ 169 w 169"/>
                  <a:gd name="T7" fmla="*/ 18 h 517"/>
                  <a:gd name="T8" fmla="*/ 0 w 169"/>
                  <a:gd name="T9" fmla="*/ 0 h 517"/>
                </a:gdLst>
                <a:ahLst/>
                <a:cxnLst>
                  <a:cxn ang="0">
                    <a:pos x="T0" y="T1"/>
                  </a:cxn>
                  <a:cxn ang="0">
                    <a:pos x="T2" y="T3"/>
                  </a:cxn>
                  <a:cxn ang="0">
                    <a:pos x="T4" y="T5"/>
                  </a:cxn>
                  <a:cxn ang="0">
                    <a:pos x="T6" y="T7"/>
                  </a:cxn>
                  <a:cxn ang="0">
                    <a:pos x="T8" y="T9"/>
                  </a:cxn>
                </a:cxnLst>
                <a:rect l="0" t="0" r="r" b="b"/>
                <a:pathLst>
                  <a:path w="169" h="517">
                    <a:moveTo>
                      <a:pt x="0" y="0"/>
                    </a:moveTo>
                    <a:lnTo>
                      <a:pt x="0" y="517"/>
                    </a:lnTo>
                    <a:lnTo>
                      <a:pt x="169" y="494"/>
                    </a:lnTo>
                    <a:lnTo>
                      <a:pt x="169" y="18"/>
                    </a:lnTo>
                    <a:lnTo>
                      <a:pt x="0" y="0"/>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6" name="Freeform 350"/>
              <p:cNvSpPr>
                <a:spLocks/>
              </p:cNvSpPr>
              <p:nvPr/>
            </p:nvSpPr>
            <p:spPr bwMode="auto">
              <a:xfrm>
                <a:off x="4235" y="2572"/>
                <a:ext cx="62" cy="123"/>
              </a:xfrm>
              <a:custGeom>
                <a:avLst/>
                <a:gdLst>
                  <a:gd name="T0" fmla="*/ 0 w 123"/>
                  <a:gd name="T1" fmla="*/ 6 h 246"/>
                  <a:gd name="T2" fmla="*/ 0 w 123"/>
                  <a:gd name="T3" fmla="*/ 246 h 246"/>
                  <a:gd name="T4" fmla="*/ 123 w 123"/>
                  <a:gd name="T5" fmla="*/ 246 h 246"/>
                  <a:gd name="T6" fmla="*/ 123 w 123"/>
                  <a:gd name="T7" fmla="*/ 0 h 246"/>
                  <a:gd name="T8" fmla="*/ 0 w 123"/>
                  <a:gd name="T9" fmla="*/ 6 h 246"/>
                </a:gdLst>
                <a:ahLst/>
                <a:cxnLst>
                  <a:cxn ang="0">
                    <a:pos x="T0" y="T1"/>
                  </a:cxn>
                  <a:cxn ang="0">
                    <a:pos x="T2" y="T3"/>
                  </a:cxn>
                  <a:cxn ang="0">
                    <a:pos x="T4" y="T5"/>
                  </a:cxn>
                  <a:cxn ang="0">
                    <a:pos x="T6" y="T7"/>
                  </a:cxn>
                  <a:cxn ang="0">
                    <a:pos x="T8" y="T9"/>
                  </a:cxn>
                </a:cxnLst>
                <a:rect l="0" t="0" r="r" b="b"/>
                <a:pathLst>
                  <a:path w="123" h="246">
                    <a:moveTo>
                      <a:pt x="0" y="6"/>
                    </a:moveTo>
                    <a:lnTo>
                      <a:pt x="0" y="246"/>
                    </a:lnTo>
                    <a:lnTo>
                      <a:pt x="123" y="246"/>
                    </a:lnTo>
                    <a:lnTo>
                      <a:pt x="123" y="0"/>
                    </a:lnTo>
                    <a:lnTo>
                      <a:pt x="0" y="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7" name="Freeform 351"/>
              <p:cNvSpPr>
                <a:spLocks/>
              </p:cNvSpPr>
              <p:nvPr/>
            </p:nvSpPr>
            <p:spPr bwMode="auto">
              <a:xfrm>
                <a:off x="4473" y="2513"/>
                <a:ext cx="82" cy="162"/>
              </a:xfrm>
              <a:custGeom>
                <a:avLst/>
                <a:gdLst>
                  <a:gd name="T0" fmla="*/ 0 w 164"/>
                  <a:gd name="T1" fmla="*/ 46 h 322"/>
                  <a:gd name="T2" fmla="*/ 0 w 164"/>
                  <a:gd name="T3" fmla="*/ 322 h 322"/>
                  <a:gd name="T4" fmla="*/ 164 w 164"/>
                  <a:gd name="T5" fmla="*/ 276 h 322"/>
                  <a:gd name="T6" fmla="*/ 164 w 164"/>
                  <a:gd name="T7" fmla="*/ 0 h 322"/>
                  <a:gd name="T8" fmla="*/ 0 w 164"/>
                  <a:gd name="T9" fmla="*/ 46 h 322"/>
                </a:gdLst>
                <a:ahLst/>
                <a:cxnLst>
                  <a:cxn ang="0">
                    <a:pos x="T0" y="T1"/>
                  </a:cxn>
                  <a:cxn ang="0">
                    <a:pos x="T2" y="T3"/>
                  </a:cxn>
                  <a:cxn ang="0">
                    <a:pos x="T4" y="T5"/>
                  </a:cxn>
                  <a:cxn ang="0">
                    <a:pos x="T6" y="T7"/>
                  </a:cxn>
                  <a:cxn ang="0">
                    <a:pos x="T8" y="T9"/>
                  </a:cxn>
                </a:cxnLst>
                <a:rect l="0" t="0" r="r" b="b"/>
                <a:pathLst>
                  <a:path w="164" h="322">
                    <a:moveTo>
                      <a:pt x="0" y="46"/>
                    </a:moveTo>
                    <a:lnTo>
                      <a:pt x="0" y="322"/>
                    </a:lnTo>
                    <a:lnTo>
                      <a:pt x="164" y="276"/>
                    </a:lnTo>
                    <a:lnTo>
                      <a:pt x="164" y="0"/>
                    </a:lnTo>
                    <a:lnTo>
                      <a:pt x="0" y="46"/>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8" name="Freeform 352"/>
              <p:cNvSpPr>
                <a:spLocks/>
              </p:cNvSpPr>
              <p:nvPr/>
            </p:nvSpPr>
            <p:spPr bwMode="auto">
              <a:xfrm>
                <a:off x="4532" y="2098"/>
                <a:ext cx="68" cy="177"/>
              </a:xfrm>
              <a:custGeom>
                <a:avLst/>
                <a:gdLst>
                  <a:gd name="T0" fmla="*/ 5 w 135"/>
                  <a:gd name="T1" fmla="*/ 355 h 355"/>
                  <a:gd name="T2" fmla="*/ 4 w 135"/>
                  <a:gd name="T3" fmla="*/ 339 h 355"/>
                  <a:gd name="T4" fmla="*/ 2 w 135"/>
                  <a:gd name="T5" fmla="*/ 298 h 355"/>
                  <a:gd name="T6" fmla="*/ 0 w 135"/>
                  <a:gd name="T7" fmla="*/ 239 h 355"/>
                  <a:gd name="T8" fmla="*/ 2 w 135"/>
                  <a:gd name="T9" fmla="*/ 171 h 355"/>
                  <a:gd name="T10" fmla="*/ 5 w 135"/>
                  <a:gd name="T11" fmla="*/ 105 h 355"/>
                  <a:gd name="T12" fmla="*/ 16 w 135"/>
                  <a:gd name="T13" fmla="*/ 50 h 355"/>
                  <a:gd name="T14" fmla="*/ 34 w 135"/>
                  <a:gd name="T15" fmla="*/ 13 h 355"/>
                  <a:gd name="T16" fmla="*/ 61 w 135"/>
                  <a:gd name="T17" fmla="*/ 4 h 355"/>
                  <a:gd name="T18" fmla="*/ 64 w 135"/>
                  <a:gd name="T19" fmla="*/ 2 h 355"/>
                  <a:gd name="T20" fmla="*/ 71 w 135"/>
                  <a:gd name="T21" fmla="*/ 0 h 355"/>
                  <a:gd name="T22" fmla="*/ 82 w 135"/>
                  <a:gd name="T23" fmla="*/ 0 h 355"/>
                  <a:gd name="T24" fmla="*/ 94 w 135"/>
                  <a:gd name="T25" fmla="*/ 2 h 355"/>
                  <a:gd name="T26" fmla="*/ 107 w 135"/>
                  <a:gd name="T27" fmla="*/ 9 h 355"/>
                  <a:gd name="T28" fmla="*/ 118 w 135"/>
                  <a:gd name="T29" fmla="*/ 25 h 355"/>
                  <a:gd name="T30" fmla="*/ 126 w 135"/>
                  <a:gd name="T31" fmla="*/ 50 h 355"/>
                  <a:gd name="T32" fmla="*/ 132 w 135"/>
                  <a:gd name="T33" fmla="*/ 86 h 355"/>
                  <a:gd name="T34" fmla="*/ 135 w 135"/>
                  <a:gd name="T35" fmla="*/ 334 h 355"/>
                  <a:gd name="T36" fmla="*/ 5 w 135"/>
                  <a:gd name="T37"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5" h="355">
                    <a:moveTo>
                      <a:pt x="5" y="355"/>
                    </a:moveTo>
                    <a:lnTo>
                      <a:pt x="4" y="339"/>
                    </a:lnTo>
                    <a:lnTo>
                      <a:pt x="2" y="298"/>
                    </a:lnTo>
                    <a:lnTo>
                      <a:pt x="0" y="239"/>
                    </a:lnTo>
                    <a:lnTo>
                      <a:pt x="2" y="171"/>
                    </a:lnTo>
                    <a:lnTo>
                      <a:pt x="5" y="105"/>
                    </a:lnTo>
                    <a:lnTo>
                      <a:pt x="16" y="50"/>
                    </a:lnTo>
                    <a:lnTo>
                      <a:pt x="34" y="13"/>
                    </a:lnTo>
                    <a:lnTo>
                      <a:pt x="61" y="4"/>
                    </a:lnTo>
                    <a:lnTo>
                      <a:pt x="64" y="2"/>
                    </a:lnTo>
                    <a:lnTo>
                      <a:pt x="71" y="0"/>
                    </a:lnTo>
                    <a:lnTo>
                      <a:pt x="82" y="0"/>
                    </a:lnTo>
                    <a:lnTo>
                      <a:pt x="94" y="2"/>
                    </a:lnTo>
                    <a:lnTo>
                      <a:pt x="107" y="9"/>
                    </a:lnTo>
                    <a:lnTo>
                      <a:pt x="118" y="25"/>
                    </a:lnTo>
                    <a:lnTo>
                      <a:pt x="126" y="50"/>
                    </a:lnTo>
                    <a:lnTo>
                      <a:pt x="132" y="86"/>
                    </a:lnTo>
                    <a:lnTo>
                      <a:pt x="135" y="334"/>
                    </a:lnTo>
                    <a:lnTo>
                      <a:pt x="5" y="355"/>
                    </a:lnTo>
                    <a:close/>
                  </a:path>
                </a:pathLst>
              </a:custGeom>
              <a:solidFill>
                <a:srgbClr val="194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09" name="Freeform 353"/>
              <p:cNvSpPr>
                <a:spLocks/>
              </p:cNvSpPr>
              <p:nvPr/>
            </p:nvSpPr>
            <p:spPr bwMode="auto">
              <a:xfrm>
                <a:off x="4535" y="2200"/>
                <a:ext cx="13" cy="75"/>
              </a:xfrm>
              <a:custGeom>
                <a:avLst/>
                <a:gdLst>
                  <a:gd name="T0" fmla="*/ 27 w 27"/>
                  <a:gd name="T1" fmla="*/ 0 h 152"/>
                  <a:gd name="T2" fmla="*/ 27 w 27"/>
                  <a:gd name="T3" fmla="*/ 143 h 152"/>
                  <a:gd name="T4" fmla="*/ 0 w 27"/>
                  <a:gd name="T5" fmla="*/ 152 h 152"/>
                  <a:gd name="T6" fmla="*/ 0 w 27"/>
                  <a:gd name="T7" fmla="*/ 8 h 152"/>
                  <a:gd name="T8" fmla="*/ 27 w 27"/>
                  <a:gd name="T9" fmla="*/ 0 h 152"/>
                </a:gdLst>
                <a:ahLst/>
                <a:cxnLst>
                  <a:cxn ang="0">
                    <a:pos x="T0" y="T1"/>
                  </a:cxn>
                  <a:cxn ang="0">
                    <a:pos x="T2" y="T3"/>
                  </a:cxn>
                  <a:cxn ang="0">
                    <a:pos x="T4" y="T5"/>
                  </a:cxn>
                  <a:cxn ang="0">
                    <a:pos x="T6" y="T7"/>
                  </a:cxn>
                  <a:cxn ang="0">
                    <a:pos x="T8" y="T9"/>
                  </a:cxn>
                </a:cxnLst>
                <a:rect l="0" t="0" r="r" b="b"/>
                <a:pathLst>
                  <a:path w="27" h="152">
                    <a:moveTo>
                      <a:pt x="27" y="0"/>
                    </a:moveTo>
                    <a:lnTo>
                      <a:pt x="27" y="143"/>
                    </a:lnTo>
                    <a:lnTo>
                      <a:pt x="0" y="152"/>
                    </a:lnTo>
                    <a:lnTo>
                      <a:pt x="0" y="8"/>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0" name="Freeform 354"/>
              <p:cNvSpPr>
                <a:spLocks/>
              </p:cNvSpPr>
              <p:nvPr/>
            </p:nvSpPr>
            <p:spPr bwMode="auto">
              <a:xfrm>
                <a:off x="4573" y="2193"/>
                <a:ext cx="13" cy="77"/>
              </a:xfrm>
              <a:custGeom>
                <a:avLst/>
                <a:gdLst>
                  <a:gd name="T0" fmla="*/ 27 w 27"/>
                  <a:gd name="T1" fmla="*/ 0 h 153"/>
                  <a:gd name="T2" fmla="*/ 27 w 27"/>
                  <a:gd name="T3" fmla="*/ 144 h 153"/>
                  <a:gd name="T4" fmla="*/ 0 w 27"/>
                  <a:gd name="T5" fmla="*/ 153 h 153"/>
                  <a:gd name="T6" fmla="*/ 0 w 27"/>
                  <a:gd name="T7" fmla="*/ 9 h 153"/>
                  <a:gd name="T8" fmla="*/ 27 w 27"/>
                  <a:gd name="T9" fmla="*/ 0 h 153"/>
                </a:gdLst>
                <a:ahLst/>
                <a:cxnLst>
                  <a:cxn ang="0">
                    <a:pos x="T0" y="T1"/>
                  </a:cxn>
                  <a:cxn ang="0">
                    <a:pos x="T2" y="T3"/>
                  </a:cxn>
                  <a:cxn ang="0">
                    <a:pos x="T4" y="T5"/>
                  </a:cxn>
                  <a:cxn ang="0">
                    <a:pos x="T6" y="T7"/>
                  </a:cxn>
                  <a:cxn ang="0">
                    <a:pos x="T8" y="T9"/>
                  </a:cxn>
                </a:cxnLst>
                <a:rect l="0" t="0" r="r" b="b"/>
                <a:pathLst>
                  <a:path w="27" h="153">
                    <a:moveTo>
                      <a:pt x="27" y="0"/>
                    </a:moveTo>
                    <a:lnTo>
                      <a:pt x="27" y="144"/>
                    </a:lnTo>
                    <a:lnTo>
                      <a:pt x="0" y="153"/>
                    </a:lnTo>
                    <a:lnTo>
                      <a:pt x="0" y="9"/>
                    </a:lnTo>
                    <a:lnTo>
                      <a:pt x="27" y="0"/>
                    </a:lnTo>
                    <a:close/>
                  </a:path>
                </a:pathLst>
              </a:custGeom>
              <a:solidFill>
                <a:srgbClr val="3F7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1" name="Freeform 355"/>
              <p:cNvSpPr>
                <a:spLocks/>
              </p:cNvSpPr>
              <p:nvPr/>
            </p:nvSpPr>
            <p:spPr bwMode="auto">
              <a:xfrm>
                <a:off x="3837" y="1631"/>
                <a:ext cx="390" cy="202"/>
              </a:xfrm>
              <a:custGeom>
                <a:avLst/>
                <a:gdLst>
                  <a:gd name="T0" fmla="*/ 312 w 782"/>
                  <a:gd name="T1" fmla="*/ 1 h 402"/>
                  <a:gd name="T2" fmla="*/ 314 w 782"/>
                  <a:gd name="T3" fmla="*/ 1 h 402"/>
                  <a:gd name="T4" fmla="*/ 319 w 782"/>
                  <a:gd name="T5" fmla="*/ 0 h 402"/>
                  <a:gd name="T6" fmla="*/ 326 w 782"/>
                  <a:gd name="T7" fmla="*/ 0 h 402"/>
                  <a:gd name="T8" fmla="*/ 337 w 782"/>
                  <a:gd name="T9" fmla="*/ 0 h 402"/>
                  <a:gd name="T10" fmla="*/ 351 w 782"/>
                  <a:gd name="T11" fmla="*/ 0 h 402"/>
                  <a:gd name="T12" fmla="*/ 369 w 782"/>
                  <a:gd name="T13" fmla="*/ 3 h 402"/>
                  <a:gd name="T14" fmla="*/ 388 w 782"/>
                  <a:gd name="T15" fmla="*/ 7 h 402"/>
                  <a:gd name="T16" fmla="*/ 412 w 782"/>
                  <a:gd name="T17" fmla="*/ 14 h 402"/>
                  <a:gd name="T18" fmla="*/ 436 w 782"/>
                  <a:gd name="T19" fmla="*/ 24 h 402"/>
                  <a:gd name="T20" fmla="*/ 465 w 782"/>
                  <a:gd name="T21" fmla="*/ 37 h 402"/>
                  <a:gd name="T22" fmla="*/ 497 w 782"/>
                  <a:gd name="T23" fmla="*/ 55 h 402"/>
                  <a:gd name="T24" fmla="*/ 529 w 782"/>
                  <a:gd name="T25" fmla="*/ 78 h 402"/>
                  <a:gd name="T26" fmla="*/ 566 w 782"/>
                  <a:gd name="T27" fmla="*/ 105 h 402"/>
                  <a:gd name="T28" fmla="*/ 604 w 782"/>
                  <a:gd name="T29" fmla="*/ 137 h 402"/>
                  <a:gd name="T30" fmla="*/ 645 w 782"/>
                  <a:gd name="T31" fmla="*/ 176 h 402"/>
                  <a:gd name="T32" fmla="*/ 688 w 782"/>
                  <a:gd name="T33" fmla="*/ 221 h 402"/>
                  <a:gd name="T34" fmla="*/ 691 w 782"/>
                  <a:gd name="T35" fmla="*/ 224 h 402"/>
                  <a:gd name="T36" fmla="*/ 700 w 782"/>
                  <a:gd name="T37" fmla="*/ 233 h 402"/>
                  <a:gd name="T38" fmla="*/ 713 w 782"/>
                  <a:gd name="T39" fmla="*/ 249 h 402"/>
                  <a:gd name="T40" fmla="*/ 729 w 782"/>
                  <a:gd name="T41" fmla="*/ 270 h 402"/>
                  <a:gd name="T42" fmla="*/ 745 w 782"/>
                  <a:gd name="T43" fmla="*/ 295 h 402"/>
                  <a:gd name="T44" fmla="*/ 761 w 782"/>
                  <a:gd name="T45" fmla="*/ 327 h 402"/>
                  <a:gd name="T46" fmla="*/ 773 w 782"/>
                  <a:gd name="T47" fmla="*/ 363 h 402"/>
                  <a:gd name="T48" fmla="*/ 782 w 782"/>
                  <a:gd name="T49" fmla="*/ 402 h 402"/>
                  <a:gd name="T50" fmla="*/ 593 w 782"/>
                  <a:gd name="T51" fmla="*/ 354 h 402"/>
                  <a:gd name="T52" fmla="*/ 0 w 782"/>
                  <a:gd name="T53" fmla="*/ 363 h 402"/>
                  <a:gd name="T54" fmla="*/ 7 w 782"/>
                  <a:gd name="T55" fmla="*/ 361 h 402"/>
                  <a:gd name="T56" fmla="*/ 30 w 782"/>
                  <a:gd name="T57" fmla="*/ 360 h 402"/>
                  <a:gd name="T58" fmla="*/ 62 w 782"/>
                  <a:gd name="T59" fmla="*/ 354 h 402"/>
                  <a:gd name="T60" fmla="*/ 105 w 782"/>
                  <a:gd name="T61" fmla="*/ 347 h 402"/>
                  <a:gd name="T62" fmla="*/ 153 w 782"/>
                  <a:gd name="T63" fmla="*/ 336 h 402"/>
                  <a:gd name="T64" fmla="*/ 203 w 782"/>
                  <a:gd name="T65" fmla="*/ 324 h 402"/>
                  <a:gd name="T66" fmla="*/ 257 w 782"/>
                  <a:gd name="T67" fmla="*/ 308 h 402"/>
                  <a:gd name="T68" fmla="*/ 306 w 782"/>
                  <a:gd name="T69" fmla="*/ 288 h 402"/>
                  <a:gd name="T70" fmla="*/ 351 w 782"/>
                  <a:gd name="T71" fmla="*/ 267 h 402"/>
                  <a:gd name="T72" fmla="*/ 388 w 782"/>
                  <a:gd name="T73" fmla="*/ 240 h 402"/>
                  <a:gd name="T74" fmla="*/ 417 w 782"/>
                  <a:gd name="T75" fmla="*/ 212 h 402"/>
                  <a:gd name="T76" fmla="*/ 431 w 782"/>
                  <a:gd name="T77" fmla="*/ 178 h 402"/>
                  <a:gd name="T78" fmla="*/ 431 w 782"/>
                  <a:gd name="T79" fmla="*/ 140 h 402"/>
                  <a:gd name="T80" fmla="*/ 413 w 782"/>
                  <a:gd name="T81" fmla="*/ 98 h 402"/>
                  <a:gd name="T82" fmla="*/ 374 w 782"/>
                  <a:gd name="T83" fmla="*/ 51 h 402"/>
                  <a:gd name="T84" fmla="*/ 312 w 782"/>
                  <a:gd name="T8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2" h="402">
                    <a:moveTo>
                      <a:pt x="312" y="1"/>
                    </a:moveTo>
                    <a:lnTo>
                      <a:pt x="314" y="1"/>
                    </a:lnTo>
                    <a:lnTo>
                      <a:pt x="319" y="0"/>
                    </a:lnTo>
                    <a:lnTo>
                      <a:pt x="326" y="0"/>
                    </a:lnTo>
                    <a:lnTo>
                      <a:pt x="337" y="0"/>
                    </a:lnTo>
                    <a:lnTo>
                      <a:pt x="351" y="0"/>
                    </a:lnTo>
                    <a:lnTo>
                      <a:pt x="369" y="3"/>
                    </a:lnTo>
                    <a:lnTo>
                      <a:pt x="388" y="7"/>
                    </a:lnTo>
                    <a:lnTo>
                      <a:pt x="412" y="14"/>
                    </a:lnTo>
                    <a:lnTo>
                      <a:pt x="436" y="24"/>
                    </a:lnTo>
                    <a:lnTo>
                      <a:pt x="465" y="37"/>
                    </a:lnTo>
                    <a:lnTo>
                      <a:pt x="497" y="55"/>
                    </a:lnTo>
                    <a:lnTo>
                      <a:pt x="529" y="78"/>
                    </a:lnTo>
                    <a:lnTo>
                      <a:pt x="566" y="105"/>
                    </a:lnTo>
                    <a:lnTo>
                      <a:pt x="604" y="137"/>
                    </a:lnTo>
                    <a:lnTo>
                      <a:pt x="645" y="176"/>
                    </a:lnTo>
                    <a:lnTo>
                      <a:pt x="688" y="221"/>
                    </a:lnTo>
                    <a:lnTo>
                      <a:pt x="691" y="224"/>
                    </a:lnTo>
                    <a:lnTo>
                      <a:pt x="700" y="233"/>
                    </a:lnTo>
                    <a:lnTo>
                      <a:pt x="713" y="249"/>
                    </a:lnTo>
                    <a:lnTo>
                      <a:pt x="729" y="270"/>
                    </a:lnTo>
                    <a:lnTo>
                      <a:pt x="745" y="295"/>
                    </a:lnTo>
                    <a:lnTo>
                      <a:pt x="761" y="327"/>
                    </a:lnTo>
                    <a:lnTo>
                      <a:pt x="773" y="363"/>
                    </a:lnTo>
                    <a:lnTo>
                      <a:pt x="782" y="402"/>
                    </a:lnTo>
                    <a:lnTo>
                      <a:pt x="593" y="354"/>
                    </a:lnTo>
                    <a:lnTo>
                      <a:pt x="0" y="363"/>
                    </a:lnTo>
                    <a:lnTo>
                      <a:pt x="7" y="361"/>
                    </a:lnTo>
                    <a:lnTo>
                      <a:pt x="30" y="360"/>
                    </a:lnTo>
                    <a:lnTo>
                      <a:pt x="62" y="354"/>
                    </a:lnTo>
                    <a:lnTo>
                      <a:pt x="105" y="347"/>
                    </a:lnTo>
                    <a:lnTo>
                      <a:pt x="153" y="336"/>
                    </a:lnTo>
                    <a:lnTo>
                      <a:pt x="203" y="324"/>
                    </a:lnTo>
                    <a:lnTo>
                      <a:pt x="257" y="308"/>
                    </a:lnTo>
                    <a:lnTo>
                      <a:pt x="306" y="288"/>
                    </a:lnTo>
                    <a:lnTo>
                      <a:pt x="351" y="267"/>
                    </a:lnTo>
                    <a:lnTo>
                      <a:pt x="388" y="240"/>
                    </a:lnTo>
                    <a:lnTo>
                      <a:pt x="417" y="212"/>
                    </a:lnTo>
                    <a:lnTo>
                      <a:pt x="431" y="178"/>
                    </a:lnTo>
                    <a:lnTo>
                      <a:pt x="431" y="140"/>
                    </a:lnTo>
                    <a:lnTo>
                      <a:pt x="413" y="98"/>
                    </a:lnTo>
                    <a:lnTo>
                      <a:pt x="374" y="51"/>
                    </a:lnTo>
                    <a:lnTo>
                      <a:pt x="312" y="1"/>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2" name="Freeform 356"/>
              <p:cNvSpPr>
                <a:spLocks/>
              </p:cNvSpPr>
              <p:nvPr/>
            </p:nvSpPr>
            <p:spPr bwMode="auto">
              <a:xfrm>
                <a:off x="3860" y="1343"/>
                <a:ext cx="140" cy="90"/>
              </a:xfrm>
              <a:custGeom>
                <a:avLst/>
                <a:gdLst>
                  <a:gd name="T0" fmla="*/ 65 w 282"/>
                  <a:gd name="T1" fmla="*/ 0 h 180"/>
                  <a:gd name="T2" fmla="*/ 72 w 282"/>
                  <a:gd name="T3" fmla="*/ 2 h 180"/>
                  <a:gd name="T4" fmla="*/ 90 w 282"/>
                  <a:gd name="T5" fmla="*/ 6 h 180"/>
                  <a:gd name="T6" fmla="*/ 116 w 282"/>
                  <a:gd name="T7" fmla="*/ 13 h 180"/>
                  <a:gd name="T8" fmla="*/ 146 w 282"/>
                  <a:gd name="T9" fmla="*/ 22 h 180"/>
                  <a:gd name="T10" fmla="*/ 180 w 282"/>
                  <a:gd name="T11" fmla="*/ 38 h 180"/>
                  <a:gd name="T12" fmla="*/ 212 w 282"/>
                  <a:gd name="T13" fmla="*/ 55 h 180"/>
                  <a:gd name="T14" fmla="*/ 239 w 282"/>
                  <a:gd name="T15" fmla="*/ 80 h 180"/>
                  <a:gd name="T16" fmla="*/ 259 w 282"/>
                  <a:gd name="T17" fmla="*/ 109 h 180"/>
                  <a:gd name="T18" fmla="*/ 282 w 282"/>
                  <a:gd name="T19" fmla="*/ 180 h 180"/>
                  <a:gd name="T20" fmla="*/ 0 w 282"/>
                  <a:gd name="T21" fmla="*/ 164 h 180"/>
                  <a:gd name="T22" fmla="*/ 11 w 282"/>
                  <a:gd name="T23" fmla="*/ 161 h 180"/>
                  <a:gd name="T24" fmla="*/ 38 w 282"/>
                  <a:gd name="T25" fmla="*/ 152 h 180"/>
                  <a:gd name="T26" fmla="*/ 72 w 282"/>
                  <a:gd name="T27" fmla="*/ 137 h 180"/>
                  <a:gd name="T28" fmla="*/ 106 w 282"/>
                  <a:gd name="T29" fmla="*/ 118 h 180"/>
                  <a:gd name="T30" fmla="*/ 130 w 282"/>
                  <a:gd name="T31" fmla="*/ 93 h 180"/>
                  <a:gd name="T32" fmla="*/ 136 w 282"/>
                  <a:gd name="T33" fmla="*/ 66 h 180"/>
                  <a:gd name="T34" fmla="*/ 118 w 282"/>
                  <a:gd name="T35" fmla="*/ 34 h 180"/>
                  <a:gd name="T36" fmla="*/ 65 w 282"/>
                  <a:gd name="T37"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2" h="180">
                    <a:moveTo>
                      <a:pt x="65" y="0"/>
                    </a:moveTo>
                    <a:lnTo>
                      <a:pt x="72" y="2"/>
                    </a:lnTo>
                    <a:lnTo>
                      <a:pt x="90" y="6"/>
                    </a:lnTo>
                    <a:lnTo>
                      <a:pt x="116" y="13"/>
                    </a:lnTo>
                    <a:lnTo>
                      <a:pt x="146" y="22"/>
                    </a:lnTo>
                    <a:lnTo>
                      <a:pt x="180" y="38"/>
                    </a:lnTo>
                    <a:lnTo>
                      <a:pt x="212" y="55"/>
                    </a:lnTo>
                    <a:lnTo>
                      <a:pt x="239" y="80"/>
                    </a:lnTo>
                    <a:lnTo>
                      <a:pt x="259" y="109"/>
                    </a:lnTo>
                    <a:lnTo>
                      <a:pt x="282" y="180"/>
                    </a:lnTo>
                    <a:lnTo>
                      <a:pt x="0" y="164"/>
                    </a:lnTo>
                    <a:lnTo>
                      <a:pt x="11" y="161"/>
                    </a:lnTo>
                    <a:lnTo>
                      <a:pt x="38" y="152"/>
                    </a:lnTo>
                    <a:lnTo>
                      <a:pt x="72" y="137"/>
                    </a:lnTo>
                    <a:lnTo>
                      <a:pt x="106" y="118"/>
                    </a:lnTo>
                    <a:lnTo>
                      <a:pt x="130" y="93"/>
                    </a:lnTo>
                    <a:lnTo>
                      <a:pt x="136" y="66"/>
                    </a:lnTo>
                    <a:lnTo>
                      <a:pt x="118" y="34"/>
                    </a:lnTo>
                    <a:lnTo>
                      <a:pt x="65" y="0"/>
                    </a:lnTo>
                    <a:close/>
                  </a:path>
                </a:pathLst>
              </a:custGeom>
              <a:solidFill>
                <a:srgbClr val="BFD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3" name="Rectangle 357"/>
              <p:cNvSpPr>
                <a:spLocks noChangeArrowheads="1"/>
              </p:cNvSpPr>
              <p:nvPr/>
            </p:nvSpPr>
            <p:spPr bwMode="auto">
              <a:xfrm>
                <a:off x="3853" y="1260"/>
                <a:ext cx="19" cy="8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4" name="Rectangle 358"/>
              <p:cNvSpPr>
                <a:spLocks noChangeArrowheads="1"/>
              </p:cNvSpPr>
              <p:nvPr/>
            </p:nvSpPr>
            <p:spPr bwMode="auto">
              <a:xfrm>
                <a:off x="3825" y="1284"/>
                <a:ext cx="70" cy="1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grpSp>
        <p:grpSp>
          <p:nvGrpSpPr>
            <p:cNvPr id="147815" name="Group 359"/>
            <p:cNvGrpSpPr>
              <a:grpSpLocks noChangeAspect="1"/>
            </p:cNvGrpSpPr>
            <p:nvPr/>
          </p:nvGrpSpPr>
          <p:grpSpPr bwMode="auto">
            <a:xfrm>
              <a:off x="3651" y="2138"/>
              <a:ext cx="1694" cy="1399"/>
              <a:chOff x="3716" y="1750"/>
              <a:chExt cx="1508" cy="1245"/>
            </a:xfrm>
          </p:grpSpPr>
          <p:sp>
            <p:nvSpPr>
              <p:cNvPr id="147816" name="AutoShape 360"/>
              <p:cNvSpPr>
                <a:spLocks noChangeAspect="1" noChangeArrowheads="1" noTextEdit="1"/>
              </p:cNvSpPr>
              <p:nvPr/>
            </p:nvSpPr>
            <p:spPr bwMode="auto">
              <a:xfrm>
                <a:off x="3716" y="1750"/>
                <a:ext cx="1508" cy="1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47817" name="Freeform 361"/>
              <p:cNvSpPr>
                <a:spLocks/>
              </p:cNvSpPr>
              <p:nvPr/>
            </p:nvSpPr>
            <p:spPr bwMode="auto">
              <a:xfrm>
                <a:off x="3740" y="1766"/>
                <a:ext cx="1479" cy="1213"/>
              </a:xfrm>
              <a:custGeom>
                <a:avLst/>
                <a:gdLst>
                  <a:gd name="T0" fmla="*/ 1630 w 2959"/>
                  <a:gd name="T1" fmla="*/ 2420 h 2426"/>
                  <a:gd name="T2" fmla="*/ 1849 w 2959"/>
                  <a:gd name="T3" fmla="*/ 2387 h 2426"/>
                  <a:gd name="T4" fmla="*/ 2055 w 2959"/>
                  <a:gd name="T5" fmla="*/ 2331 h 2426"/>
                  <a:gd name="T6" fmla="*/ 2246 w 2959"/>
                  <a:gd name="T7" fmla="*/ 2251 h 2426"/>
                  <a:gd name="T8" fmla="*/ 2420 w 2959"/>
                  <a:gd name="T9" fmla="*/ 2148 h 2426"/>
                  <a:gd name="T10" fmla="*/ 2574 w 2959"/>
                  <a:gd name="T11" fmla="*/ 2029 h 2426"/>
                  <a:gd name="T12" fmla="*/ 2706 w 2959"/>
                  <a:gd name="T13" fmla="*/ 1890 h 2426"/>
                  <a:gd name="T14" fmla="*/ 2813 w 2959"/>
                  <a:gd name="T15" fmla="*/ 1738 h 2426"/>
                  <a:gd name="T16" fmla="*/ 2892 w 2959"/>
                  <a:gd name="T17" fmla="*/ 1574 h 2426"/>
                  <a:gd name="T18" fmla="*/ 2942 w 2959"/>
                  <a:gd name="T19" fmla="*/ 1397 h 2426"/>
                  <a:gd name="T20" fmla="*/ 2959 w 2959"/>
                  <a:gd name="T21" fmla="*/ 1212 h 2426"/>
                  <a:gd name="T22" fmla="*/ 2942 w 2959"/>
                  <a:gd name="T23" fmla="*/ 1027 h 2426"/>
                  <a:gd name="T24" fmla="*/ 2892 w 2959"/>
                  <a:gd name="T25" fmla="*/ 852 h 2426"/>
                  <a:gd name="T26" fmla="*/ 2813 w 2959"/>
                  <a:gd name="T27" fmla="*/ 687 h 2426"/>
                  <a:gd name="T28" fmla="*/ 2706 w 2959"/>
                  <a:gd name="T29" fmla="*/ 534 h 2426"/>
                  <a:gd name="T30" fmla="*/ 2574 w 2959"/>
                  <a:gd name="T31" fmla="*/ 397 h 2426"/>
                  <a:gd name="T32" fmla="*/ 2420 w 2959"/>
                  <a:gd name="T33" fmla="*/ 276 h 2426"/>
                  <a:gd name="T34" fmla="*/ 2246 w 2959"/>
                  <a:gd name="T35" fmla="*/ 175 h 2426"/>
                  <a:gd name="T36" fmla="*/ 2055 w 2959"/>
                  <a:gd name="T37" fmla="*/ 94 h 2426"/>
                  <a:gd name="T38" fmla="*/ 1849 w 2959"/>
                  <a:gd name="T39" fmla="*/ 38 h 2426"/>
                  <a:gd name="T40" fmla="*/ 1630 w 2959"/>
                  <a:gd name="T41" fmla="*/ 6 h 2426"/>
                  <a:gd name="T42" fmla="*/ 1403 w 2959"/>
                  <a:gd name="T43" fmla="*/ 1 h 2426"/>
                  <a:gd name="T44" fmla="*/ 1181 w 2959"/>
                  <a:gd name="T45" fmla="*/ 24 h 2426"/>
                  <a:gd name="T46" fmla="*/ 970 w 2959"/>
                  <a:gd name="T47" fmla="*/ 73 h 2426"/>
                  <a:gd name="T48" fmla="*/ 775 w 2959"/>
                  <a:gd name="T49" fmla="*/ 146 h 2426"/>
                  <a:gd name="T50" fmla="*/ 595 w 2959"/>
                  <a:gd name="T51" fmla="*/ 240 h 2426"/>
                  <a:gd name="T52" fmla="*/ 433 w 2959"/>
                  <a:gd name="T53" fmla="*/ 355 h 2426"/>
                  <a:gd name="T54" fmla="*/ 293 w 2959"/>
                  <a:gd name="T55" fmla="*/ 487 h 2426"/>
                  <a:gd name="T56" fmla="*/ 179 w 2959"/>
                  <a:gd name="T57" fmla="*/ 635 h 2426"/>
                  <a:gd name="T58" fmla="*/ 90 w 2959"/>
                  <a:gd name="T59" fmla="*/ 796 h 2426"/>
                  <a:gd name="T60" fmla="*/ 30 w 2959"/>
                  <a:gd name="T61" fmla="*/ 968 h 2426"/>
                  <a:gd name="T62" fmla="*/ 2 w 2959"/>
                  <a:gd name="T63" fmla="*/ 1150 h 2426"/>
                  <a:gd name="T64" fmla="*/ 8 w 2959"/>
                  <a:gd name="T65" fmla="*/ 1336 h 2426"/>
                  <a:gd name="T66" fmla="*/ 47 w 2959"/>
                  <a:gd name="T67" fmla="*/ 1515 h 2426"/>
                  <a:gd name="T68" fmla="*/ 117 w 2959"/>
                  <a:gd name="T69" fmla="*/ 1684 h 2426"/>
                  <a:gd name="T70" fmla="*/ 214 w 2959"/>
                  <a:gd name="T71" fmla="*/ 1842 h 2426"/>
                  <a:gd name="T72" fmla="*/ 339 w 2959"/>
                  <a:gd name="T73" fmla="*/ 1984 h 2426"/>
                  <a:gd name="T74" fmla="*/ 484 w 2959"/>
                  <a:gd name="T75" fmla="*/ 2111 h 2426"/>
                  <a:gd name="T76" fmla="*/ 652 w 2959"/>
                  <a:gd name="T77" fmla="*/ 2218 h 2426"/>
                  <a:gd name="T78" fmla="*/ 838 w 2959"/>
                  <a:gd name="T79" fmla="*/ 2306 h 2426"/>
                  <a:gd name="T80" fmla="*/ 1040 w 2959"/>
                  <a:gd name="T81" fmla="*/ 2372 h 2426"/>
                  <a:gd name="T82" fmla="*/ 1254 w 2959"/>
                  <a:gd name="T83" fmla="*/ 2412 h 2426"/>
                  <a:gd name="T84" fmla="*/ 1479 w 2959"/>
                  <a:gd name="T85" fmla="*/ 2426 h 2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959" h="2426">
                    <a:moveTo>
                      <a:pt x="1479" y="2426"/>
                    </a:moveTo>
                    <a:lnTo>
                      <a:pt x="1555" y="2424"/>
                    </a:lnTo>
                    <a:lnTo>
                      <a:pt x="1630" y="2420"/>
                    </a:lnTo>
                    <a:lnTo>
                      <a:pt x="1704" y="2412"/>
                    </a:lnTo>
                    <a:lnTo>
                      <a:pt x="1777" y="2401"/>
                    </a:lnTo>
                    <a:lnTo>
                      <a:pt x="1849" y="2387"/>
                    </a:lnTo>
                    <a:lnTo>
                      <a:pt x="1919" y="2372"/>
                    </a:lnTo>
                    <a:lnTo>
                      <a:pt x="1989" y="2353"/>
                    </a:lnTo>
                    <a:lnTo>
                      <a:pt x="2055" y="2331"/>
                    </a:lnTo>
                    <a:lnTo>
                      <a:pt x="2120" y="2306"/>
                    </a:lnTo>
                    <a:lnTo>
                      <a:pt x="2184" y="2280"/>
                    </a:lnTo>
                    <a:lnTo>
                      <a:pt x="2246" y="2251"/>
                    </a:lnTo>
                    <a:lnTo>
                      <a:pt x="2307" y="2218"/>
                    </a:lnTo>
                    <a:lnTo>
                      <a:pt x="2364" y="2185"/>
                    </a:lnTo>
                    <a:lnTo>
                      <a:pt x="2420" y="2148"/>
                    </a:lnTo>
                    <a:lnTo>
                      <a:pt x="2474" y="2111"/>
                    </a:lnTo>
                    <a:lnTo>
                      <a:pt x="2526" y="2070"/>
                    </a:lnTo>
                    <a:lnTo>
                      <a:pt x="2574" y="2029"/>
                    </a:lnTo>
                    <a:lnTo>
                      <a:pt x="2620" y="1984"/>
                    </a:lnTo>
                    <a:lnTo>
                      <a:pt x="2665" y="1939"/>
                    </a:lnTo>
                    <a:lnTo>
                      <a:pt x="2706" y="1890"/>
                    </a:lnTo>
                    <a:lnTo>
                      <a:pt x="2744" y="1842"/>
                    </a:lnTo>
                    <a:lnTo>
                      <a:pt x="2780" y="1791"/>
                    </a:lnTo>
                    <a:lnTo>
                      <a:pt x="2813" y="1738"/>
                    </a:lnTo>
                    <a:lnTo>
                      <a:pt x="2842" y="1684"/>
                    </a:lnTo>
                    <a:lnTo>
                      <a:pt x="2869" y="1630"/>
                    </a:lnTo>
                    <a:lnTo>
                      <a:pt x="2892" y="1574"/>
                    </a:lnTo>
                    <a:lnTo>
                      <a:pt x="2912" y="1515"/>
                    </a:lnTo>
                    <a:lnTo>
                      <a:pt x="2929" y="1457"/>
                    </a:lnTo>
                    <a:lnTo>
                      <a:pt x="2942" y="1397"/>
                    </a:lnTo>
                    <a:lnTo>
                      <a:pt x="2951" y="1336"/>
                    </a:lnTo>
                    <a:lnTo>
                      <a:pt x="2957" y="1274"/>
                    </a:lnTo>
                    <a:lnTo>
                      <a:pt x="2959" y="1212"/>
                    </a:lnTo>
                    <a:lnTo>
                      <a:pt x="2957" y="1150"/>
                    </a:lnTo>
                    <a:lnTo>
                      <a:pt x="2951" y="1088"/>
                    </a:lnTo>
                    <a:lnTo>
                      <a:pt x="2942" y="1027"/>
                    </a:lnTo>
                    <a:lnTo>
                      <a:pt x="2929" y="968"/>
                    </a:lnTo>
                    <a:lnTo>
                      <a:pt x="2912" y="909"/>
                    </a:lnTo>
                    <a:lnTo>
                      <a:pt x="2892" y="852"/>
                    </a:lnTo>
                    <a:lnTo>
                      <a:pt x="2869" y="796"/>
                    </a:lnTo>
                    <a:lnTo>
                      <a:pt x="2842" y="740"/>
                    </a:lnTo>
                    <a:lnTo>
                      <a:pt x="2813" y="687"/>
                    </a:lnTo>
                    <a:lnTo>
                      <a:pt x="2780" y="635"/>
                    </a:lnTo>
                    <a:lnTo>
                      <a:pt x="2744" y="583"/>
                    </a:lnTo>
                    <a:lnTo>
                      <a:pt x="2706" y="534"/>
                    </a:lnTo>
                    <a:lnTo>
                      <a:pt x="2665" y="487"/>
                    </a:lnTo>
                    <a:lnTo>
                      <a:pt x="2620" y="440"/>
                    </a:lnTo>
                    <a:lnTo>
                      <a:pt x="2574" y="397"/>
                    </a:lnTo>
                    <a:lnTo>
                      <a:pt x="2526" y="355"/>
                    </a:lnTo>
                    <a:lnTo>
                      <a:pt x="2474" y="315"/>
                    </a:lnTo>
                    <a:lnTo>
                      <a:pt x="2420" y="276"/>
                    </a:lnTo>
                    <a:lnTo>
                      <a:pt x="2364" y="240"/>
                    </a:lnTo>
                    <a:lnTo>
                      <a:pt x="2307" y="206"/>
                    </a:lnTo>
                    <a:lnTo>
                      <a:pt x="2246" y="175"/>
                    </a:lnTo>
                    <a:lnTo>
                      <a:pt x="2184" y="146"/>
                    </a:lnTo>
                    <a:lnTo>
                      <a:pt x="2120" y="119"/>
                    </a:lnTo>
                    <a:lnTo>
                      <a:pt x="2055" y="94"/>
                    </a:lnTo>
                    <a:lnTo>
                      <a:pt x="1989" y="73"/>
                    </a:lnTo>
                    <a:lnTo>
                      <a:pt x="1919" y="54"/>
                    </a:lnTo>
                    <a:lnTo>
                      <a:pt x="1849" y="38"/>
                    </a:lnTo>
                    <a:lnTo>
                      <a:pt x="1777" y="24"/>
                    </a:lnTo>
                    <a:lnTo>
                      <a:pt x="1704" y="14"/>
                    </a:lnTo>
                    <a:lnTo>
                      <a:pt x="1630" y="6"/>
                    </a:lnTo>
                    <a:lnTo>
                      <a:pt x="1555" y="1"/>
                    </a:lnTo>
                    <a:lnTo>
                      <a:pt x="1479" y="0"/>
                    </a:lnTo>
                    <a:lnTo>
                      <a:pt x="1403" y="1"/>
                    </a:lnTo>
                    <a:lnTo>
                      <a:pt x="1329" y="6"/>
                    </a:lnTo>
                    <a:lnTo>
                      <a:pt x="1254" y="14"/>
                    </a:lnTo>
                    <a:lnTo>
                      <a:pt x="1181" y="24"/>
                    </a:lnTo>
                    <a:lnTo>
                      <a:pt x="1110" y="38"/>
                    </a:lnTo>
                    <a:lnTo>
                      <a:pt x="1040" y="54"/>
                    </a:lnTo>
                    <a:lnTo>
                      <a:pt x="970" y="73"/>
                    </a:lnTo>
                    <a:lnTo>
                      <a:pt x="904" y="94"/>
                    </a:lnTo>
                    <a:lnTo>
                      <a:pt x="838" y="119"/>
                    </a:lnTo>
                    <a:lnTo>
                      <a:pt x="775" y="146"/>
                    </a:lnTo>
                    <a:lnTo>
                      <a:pt x="713" y="175"/>
                    </a:lnTo>
                    <a:lnTo>
                      <a:pt x="652" y="206"/>
                    </a:lnTo>
                    <a:lnTo>
                      <a:pt x="595" y="240"/>
                    </a:lnTo>
                    <a:lnTo>
                      <a:pt x="539" y="276"/>
                    </a:lnTo>
                    <a:lnTo>
                      <a:pt x="484" y="315"/>
                    </a:lnTo>
                    <a:lnTo>
                      <a:pt x="433" y="355"/>
                    </a:lnTo>
                    <a:lnTo>
                      <a:pt x="385" y="397"/>
                    </a:lnTo>
                    <a:lnTo>
                      <a:pt x="339" y="440"/>
                    </a:lnTo>
                    <a:lnTo>
                      <a:pt x="293" y="487"/>
                    </a:lnTo>
                    <a:lnTo>
                      <a:pt x="253" y="534"/>
                    </a:lnTo>
                    <a:lnTo>
                      <a:pt x="214" y="583"/>
                    </a:lnTo>
                    <a:lnTo>
                      <a:pt x="179" y="635"/>
                    </a:lnTo>
                    <a:lnTo>
                      <a:pt x="146" y="687"/>
                    </a:lnTo>
                    <a:lnTo>
                      <a:pt x="117" y="740"/>
                    </a:lnTo>
                    <a:lnTo>
                      <a:pt x="90" y="796"/>
                    </a:lnTo>
                    <a:lnTo>
                      <a:pt x="67" y="852"/>
                    </a:lnTo>
                    <a:lnTo>
                      <a:pt x="47" y="909"/>
                    </a:lnTo>
                    <a:lnTo>
                      <a:pt x="30" y="968"/>
                    </a:lnTo>
                    <a:lnTo>
                      <a:pt x="17" y="1027"/>
                    </a:lnTo>
                    <a:lnTo>
                      <a:pt x="8" y="1088"/>
                    </a:lnTo>
                    <a:lnTo>
                      <a:pt x="2" y="1150"/>
                    </a:lnTo>
                    <a:lnTo>
                      <a:pt x="0" y="1212"/>
                    </a:lnTo>
                    <a:lnTo>
                      <a:pt x="2" y="1274"/>
                    </a:lnTo>
                    <a:lnTo>
                      <a:pt x="8" y="1336"/>
                    </a:lnTo>
                    <a:lnTo>
                      <a:pt x="17" y="1397"/>
                    </a:lnTo>
                    <a:lnTo>
                      <a:pt x="30" y="1457"/>
                    </a:lnTo>
                    <a:lnTo>
                      <a:pt x="47" y="1515"/>
                    </a:lnTo>
                    <a:lnTo>
                      <a:pt x="67" y="1574"/>
                    </a:lnTo>
                    <a:lnTo>
                      <a:pt x="90" y="1630"/>
                    </a:lnTo>
                    <a:lnTo>
                      <a:pt x="117" y="1684"/>
                    </a:lnTo>
                    <a:lnTo>
                      <a:pt x="146" y="1738"/>
                    </a:lnTo>
                    <a:lnTo>
                      <a:pt x="179" y="1791"/>
                    </a:lnTo>
                    <a:lnTo>
                      <a:pt x="214" y="1842"/>
                    </a:lnTo>
                    <a:lnTo>
                      <a:pt x="253" y="1890"/>
                    </a:lnTo>
                    <a:lnTo>
                      <a:pt x="293" y="1939"/>
                    </a:lnTo>
                    <a:lnTo>
                      <a:pt x="339" y="1984"/>
                    </a:lnTo>
                    <a:lnTo>
                      <a:pt x="385" y="2029"/>
                    </a:lnTo>
                    <a:lnTo>
                      <a:pt x="433" y="2070"/>
                    </a:lnTo>
                    <a:lnTo>
                      <a:pt x="484" y="2111"/>
                    </a:lnTo>
                    <a:lnTo>
                      <a:pt x="539" y="2148"/>
                    </a:lnTo>
                    <a:lnTo>
                      <a:pt x="595" y="2185"/>
                    </a:lnTo>
                    <a:lnTo>
                      <a:pt x="652" y="2218"/>
                    </a:lnTo>
                    <a:lnTo>
                      <a:pt x="713" y="2251"/>
                    </a:lnTo>
                    <a:lnTo>
                      <a:pt x="775" y="2280"/>
                    </a:lnTo>
                    <a:lnTo>
                      <a:pt x="838" y="2306"/>
                    </a:lnTo>
                    <a:lnTo>
                      <a:pt x="904" y="2331"/>
                    </a:lnTo>
                    <a:lnTo>
                      <a:pt x="970" y="2353"/>
                    </a:lnTo>
                    <a:lnTo>
                      <a:pt x="1040" y="2372"/>
                    </a:lnTo>
                    <a:lnTo>
                      <a:pt x="1110" y="2387"/>
                    </a:lnTo>
                    <a:lnTo>
                      <a:pt x="1181" y="2401"/>
                    </a:lnTo>
                    <a:lnTo>
                      <a:pt x="1254" y="2412"/>
                    </a:lnTo>
                    <a:lnTo>
                      <a:pt x="1329" y="2420"/>
                    </a:lnTo>
                    <a:lnTo>
                      <a:pt x="1403" y="2424"/>
                    </a:lnTo>
                    <a:lnTo>
                      <a:pt x="1479" y="2426"/>
                    </a:lnTo>
                    <a:close/>
                  </a:path>
                </a:pathLst>
              </a:custGeom>
              <a:solidFill>
                <a:srgbClr val="D85B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8" name="Freeform 362"/>
              <p:cNvSpPr>
                <a:spLocks/>
              </p:cNvSpPr>
              <p:nvPr/>
            </p:nvSpPr>
            <p:spPr bwMode="auto">
              <a:xfrm>
                <a:off x="4094" y="2764"/>
                <a:ext cx="753" cy="131"/>
              </a:xfrm>
              <a:custGeom>
                <a:avLst/>
                <a:gdLst>
                  <a:gd name="T0" fmla="*/ 1 w 1506"/>
                  <a:gd name="T1" fmla="*/ 115 h 261"/>
                  <a:gd name="T2" fmla="*/ 11 w 1506"/>
                  <a:gd name="T3" fmla="*/ 119 h 261"/>
                  <a:gd name="T4" fmla="*/ 31 w 1506"/>
                  <a:gd name="T5" fmla="*/ 130 h 261"/>
                  <a:gd name="T6" fmla="*/ 62 w 1506"/>
                  <a:gd name="T7" fmla="*/ 144 h 261"/>
                  <a:gd name="T8" fmla="*/ 102 w 1506"/>
                  <a:gd name="T9" fmla="*/ 160 h 261"/>
                  <a:gd name="T10" fmla="*/ 155 w 1506"/>
                  <a:gd name="T11" fmla="*/ 174 h 261"/>
                  <a:gd name="T12" fmla="*/ 219 w 1506"/>
                  <a:gd name="T13" fmla="*/ 186 h 261"/>
                  <a:gd name="T14" fmla="*/ 296 w 1506"/>
                  <a:gd name="T15" fmla="*/ 194 h 261"/>
                  <a:gd name="T16" fmla="*/ 382 w 1506"/>
                  <a:gd name="T17" fmla="*/ 199 h 261"/>
                  <a:gd name="T18" fmla="*/ 466 w 1506"/>
                  <a:gd name="T19" fmla="*/ 196 h 261"/>
                  <a:gd name="T20" fmla="*/ 545 w 1506"/>
                  <a:gd name="T21" fmla="*/ 188 h 261"/>
                  <a:gd name="T22" fmla="*/ 622 w 1506"/>
                  <a:gd name="T23" fmla="*/ 178 h 261"/>
                  <a:gd name="T24" fmla="*/ 698 w 1506"/>
                  <a:gd name="T25" fmla="*/ 171 h 261"/>
                  <a:gd name="T26" fmla="*/ 776 w 1506"/>
                  <a:gd name="T27" fmla="*/ 166 h 261"/>
                  <a:gd name="T28" fmla="*/ 858 w 1506"/>
                  <a:gd name="T29" fmla="*/ 168 h 261"/>
                  <a:gd name="T30" fmla="*/ 944 w 1506"/>
                  <a:gd name="T31" fmla="*/ 178 h 261"/>
                  <a:gd name="T32" fmla="*/ 1034 w 1506"/>
                  <a:gd name="T33" fmla="*/ 199 h 261"/>
                  <a:gd name="T34" fmla="*/ 1121 w 1506"/>
                  <a:gd name="T35" fmla="*/ 219 h 261"/>
                  <a:gd name="T36" fmla="*/ 1203 w 1506"/>
                  <a:gd name="T37" fmla="*/ 236 h 261"/>
                  <a:gd name="T38" fmla="*/ 1277 w 1506"/>
                  <a:gd name="T39" fmla="*/ 250 h 261"/>
                  <a:gd name="T40" fmla="*/ 1344 w 1506"/>
                  <a:gd name="T41" fmla="*/ 259 h 261"/>
                  <a:gd name="T42" fmla="*/ 1400 w 1506"/>
                  <a:gd name="T43" fmla="*/ 261 h 261"/>
                  <a:gd name="T44" fmla="*/ 1445 w 1506"/>
                  <a:gd name="T45" fmla="*/ 255 h 261"/>
                  <a:gd name="T46" fmla="*/ 1476 w 1506"/>
                  <a:gd name="T47" fmla="*/ 237 h 261"/>
                  <a:gd name="T48" fmla="*/ 1499 w 1506"/>
                  <a:gd name="T49" fmla="*/ 196 h 261"/>
                  <a:gd name="T50" fmla="*/ 1504 w 1506"/>
                  <a:gd name="T51" fmla="*/ 138 h 261"/>
                  <a:gd name="T52" fmla="*/ 1493 w 1506"/>
                  <a:gd name="T53" fmla="*/ 90 h 261"/>
                  <a:gd name="T54" fmla="*/ 1479 w 1506"/>
                  <a:gd name="T55" fmla="*/ 60 h 261"/>
                  <a:gd name="T56" fmla="*/ 1468 w 1506"/>
                  <a:gd name="T57" fmla="*/ 54 h 261"/>
                  <a:gd name="T58" fmla="*/ 1406 w 1506"/>
                  <a:gd name="T59" fmla="*/ 50 h 261"/>
                  <a:gd name="T60" fmla="*/ 1295 w 1506"/>
                  <a:gd name="T61" fmla="*/ 39 h 261"/>
                  <a:gd name="T62" fmla="*/ 1153 w 1506"/>
                  <a:gd name="T63" fmla="*/ 26 h 261"/>
                  <a:gd name="T64" fmla="*/ 996 w 1506"/>
                  <a:gd name="T65" fmla="*/ 15 h 261"/>
                  <a:gd name="T66" fmla="*/ 843 w 1506"/>
                  <a:gd name="T67" fmla="*/ 5 h 261"/>
                  <a:gd name="T68" fmla="*/ 708 w 1506"/>
                  <a:gd name="T69" fmla="*/ 0 h 261"/>
                  <a:gd name="T70" fmla="*/ 608 w 1506"/>
                  <a:gd name="T71" fmla="*/ 1 h 261"/>
                  <a:gd name="T72" fmla="*/ 549 w 1506"/>
                  <a:gd name="T73" fmla="*/ 12 h 261"/>
                  <a:gd name="T74" fmla="*/ 478 w 1506"/>
                  <a:gd name="T75" fmla="*/ 26 h 261"/>
                  <a:gd name="T76" fmla="*/ 388 w 1506"/>
                  <a:gd name="T77" fmla="*/ 43 h 261"/>
                  <a:gd name="T78" fmla="*/ 290 w 1506"/>
                  <a:gd name="T79" fmla="*/ 62 h 261"/>
                  <a:gd name="T80" fmla="*/ 194 w 1506"/>
                  <a:gd name="T81" fmla="*/ 79 h 261"/>
                  <a:gd name="T82" fmla="*/ 109 w 1506"/>
                  <a:gd name="T83" fmla="*/ 95 h 261"/>
                  <a:gd name="T84" fmla="*/ 42 w 1506"/>
                  <a:gd name="T85" fmla="*/ 106 h 261"/>
                  <a:gd name="T86" fmla="*/ 5 w 1506"/>
                  <a:gd name="T87" fmla="*/ 11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06" h="261">
                    <a:moveTo>
                      <a:pt x="0" y="113"/>
                    </a:moveTo>
                    <a:lnTo>
                      <a:pt x="1" y="115"/>
                    </a:lnTo>
                    <a:lnTo>
                      <a:pt x="5" y="116"/>
                    </a:lnTo>
                    <a:lnTo>
                      <a:pt x="11" y="119"/>
                    </a:lnTo>
                    <a:lnTo>
                      <a:pt x="20" y="126"/>
                    </a:lnTo>
                    <a:lnTo>
                      <a:pt x="31" y="130"/>
                    </a:lnTo>
                    <a:lnTo>
                      <a:pt x="45" y="138"/>
                    </a:lnTo>
                    <a:lnTo>
                      <a:pt x="62" y="144"/>
                    </a:lnTo>
                    <a:lnTo>
                      <a:pt x="81" y="152"/>
                    </a:lnTo>
                    <a:lnTo>
                      <a:pt x="102" y="160"/>
                    </a:lnTo>
                    <a:lnTo>
                      <a:pt x="127" y="166"/>
                    </a:lnTo>
                    <a:lnTo>
                      <a:pt x="155" y="174"/>
                    </a:lnTo>
                    <a:lnTo>
                      <a:pt x="186" y="180"/>
                    </a:lnTo>
                    <a:lnTo>
                      <a:pt x="219" y="186"/>
                    </a:lnTo>
                    <a:lnTo>
                      <a:pt x="256" y="191"/>
                    </a:lnTo>
                    <a:lnTo>
                      <a:pt x="296" y="194"/>
                    </a:lnTo>
                    <a:lnTo>
                      <a:pt x="338" y="197"/>
                    </a:lnTo>
                    <a:lnTo>
                      <a:pt x="382" y="199"/>
                    </a:lnTo>
                    <a:lnTo>
                      <a:pt x="424" y="197"/>
                    </a:lnTo>
                    <a:lnTo>
                      <a:pt x="466" y="196"/>
                    </a:lnTo>
                    <a:lnTo>
                      <a:pt x="504" y="191"/>
                    </a:lnTo>
                    <a:lnTo>
                      <a:pt x="545" y="188"/>
                    </a:lnTo>
                    <a:lnTo>
                      <a:pt x="584" y="183"/>
                    </a:lnTo>
                    <a:lnTo>
                      <a:pt x="622" y="178"/>
                    </a:lnTo>
                    <a:lnTo>
                      <a:pt x="660" y="174"/>
                    </a:lnTo>
                    <a:lnTo>
                      <a:pt x="698" y="171"/>
                    </a:lnTo>
                    <a:lnTo>
                      <a:pt x="737" y="168"/>
                    </a:lnTo>
                    <a:lnTo>
                      <a:pt x="776" y="166"/>
                    </a:lnTo>
                    <a:lnTo>
                      <a:pt x="816" y="166"/>
                    </a:lnTo>
                    <a:lnTo>
                      <a:pt x="858" y="168"/>
                    </a:lnTo>
                    <a:lnTo>
                      <a:pt x="900" y="172"/>
                    </a:lnTo>
                    <a:lnTo>
                      <a:pt x="944" y="178"/>
                    </a:lnTo>
                    <a:lnTo>
                      <a:pt x="989" y="188"/>
                    </a:lnTo>
                    <a:lnTo>
                      <a:pt x="1034" y="199"/>
                    </a:lnTo>
                    <a:lnTo>
                      <a:pt x="1079" y="208"/>
                    </a:lnTo>
                    <a:lnTo>
                      <a:pt x="1121" y="219"/>
                    </a:lnTo>
                    <a:lnTo>
                      <a:pt x="1163" y="228"/>
                    </a:lnTo>
                    <a:lnTo>
                      <a:pt x="1203" y="236"/>
                    </a:lnTo>
                    <a:lnTo>
                      <a:pt x="1242" y="244"/>
                    </a:lnTo>
                    <a:lnTo>
                      <a:pt x="1277" y="250"/>
                    </a:lnTo>
                    <a:lnTo>
                      <a:pt x="1312" y="255"/>
                    </a:lnTo>
                    <a:lnTo>
                      <a:pt x="1344" y="259"/>
                    </a:lnTo>
                    <a:lnTo>
                      <a:pt x="1374" y="261"/>
                    </a:lnTo>
                    <a:lnTo>
                      <a:pt x="1400" y="261"/>
                    </a:lnTo>
                    <a:lnTo>
                      <a:pt x="1423" y="259"/>
                    </a:lnTo>
                    <a:lnTo>
                      <a:pt x="1445" y="255"/>
                    </a:lnTo>
                    <a:lnTo>
                      <a:pt x="1462" y="247"/>
                    </a:lnTo>
                    <a:lnTo>
                      <a:pt x="1476" y="237"/>
                    </a:lnTo>
                    <a:lnTo>
                      <a:pt x="1487" y="225"/>
                    </a:lnTo>
                    <a:lnTo>
                      <a:pt x="1499" y="196"/>
                    </a:lnTo>
                    <a:lnTo>
                      <a:pt x="1506" y="166"/>
                    </a:lnTo>
                    <a:lnTo>
                      <a:pt x="1504" y="138"/>
                    </a:lnTo>
                    <a:lnTo>
                      <a:pt x="1499" y="112"/>
                    </a:lnTo>
                    <a:lnTo>
                      <a:pt x="1493" y="90"/>
                    </a:lnTo>
                    <a:lnTo>
                      <a:pt x="1485" y="71"/>
                    </a:lnTo>
                    <a:lnTo>
                      <a:pt x="1479" y="60"/>
                    </a:lnTo>
                    <a:lnTo>
                      <a:pt x="1478" y="56"/>
                    </a:lnTo>
                    <a:lnTo>
                      <a:pt x="1468" y="54"/>
                    </a:lnTo>
                    <a:lnTo>
                      <a:pt x="1444" y="53"/>
                    </a:lnTo>
                    <a:lnTo>
                      <a:pt x="1406" y="50"/>
                    </a:lnTo>
                    <a:lnTo>
                      <a:pt x="1355" y="43"/>
                    </a:lnTo>
                    <a:lnTo>
                      <a:pt x="1295" y="39"/>
                    </a:lnTo>
                    <a:lnTo>
                      <a:pt x="1226" y="33"/>
                    </a:lnTo>
                    <a:lnTo>
                      <a:pt x="1153" y="26"/>
                    </a:lnTo>
                    <a:lnTo>
                      <a:pt x="1076" y="20"/>
                    </a:lnTo>
                    <a:lnTo>
                      <a:pt x="996" y="15"/>
                    </a:lnTo>
                    <a:lnTo>
                      <a:pt x="919" y="9"/>
                    </a:lnTo>
                    <a:lnTo>
                      <a:pt x="843" y="5"/>
                    </a:lnTo>
                    <a:lnTo>
                      <a:pt x="771" y="1"/>
                    </a:lnTo>
                    <a:lnTo>
                      <a:pt x="708" y="0"/>
                    </a:lnTo>
                    <a:lnTo>
                      <a:pt x="652" y="0"/>
                    </a:lnTo>
                    <a:lnTo>
                      <a:pt x="608" y="1"/>
                    </a:lnTo>
                    <a:lnTo>
                      <a:pt x="577" y="6"/>
                    </a:lnTo>
                    <a:lnTo>
                      <a:pt x="549" y="12"/>
                    </a:lnTo>
                    <a:lnTo>
                      <a:pt x="517" y="19"/>
                    </a:lnTo>
                    <a:lnTo>
                      <a:pt x="478" y="26"/>
                    </a:lnTo>
                    <a:lnTo>
                      <a:pt x="435" y="36"/>
                    </a:lnTo>
                    <a:lnTo>
                      <a:pt x="388" y="43"/>
                    </a:lnTo>
                    <a:lnTo>
                      <a:pt x="340" y="53"/>
                    </a:lnTo>
                    <a:lnTo>
                      <a:pt x="290" y="62"/>
                    </a:lnTo>
                    <a:lnTo>
                      <a:pt x="242" y="71"/>
                    </a:lnTo>
                    <a:lnTo>
                      <a:pt x="194" y="79"/>
                    </a:lnTo>
                    <a:lnTo>
                      <a:pt x="149" y="87"/>
                    </a:lnTo>
                    <a:lnTo>
                      <a:pt x="109" y="95"/>
                    </a:lnTo>
                    <a:lnTo>
                      <a:pt x="73" y="101"/>
                    </a:lnTo>
                    <a:lnTo>
                      <a:pt x="42" y="106"/>
                    </a:lnTo>
                    <a:lnTo>
                      <a:pt x="20" y="110"/>
                    </a:lnTo>
                    <a:lnTo>
                      <a:pt x="5" y="112"/>
                    </a:lnTo>
                    <a:lnTo>
                      <a:pt x="0" y="113"/>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19" name="Freeform 363"/>
              <p:cNvSpPr>
                <a:spLocks/>
              </p:cNvSpPr>
              <p:nvPr/>
            </p:nvSpPr>
            <p:spPr bwMode="auto">
              <a:xfrm>
                <a:off x="3883" y="2294"/>
                <a:ext cx="282" cy="380"/>
              </a:xfrm>
              <a:custGeom>
                <a:avLst/>
                <a:gdLst>
                  <a:gd name="T0" fmla="*/ 43 w 563"/>
                  <a:gd name="T1" fmla="*/ 581 h 759"/>
                  <a:gd name="T2" fmla="*/ 40 w 563"/>
                  <a:gd name="T3" fmla="*/ 584 h 759"/>
                  <a:gd name="T4" fmla="*/ 29 w 563"/>
                  <a:gd name="T5" fmla="*/ 595 h 759"/>
                  <a:gd name="T6" fmla="*/ 18 w 563"/>
                  <a:gd name="T7" fmla="*/ 612 h 759"/>
                  <a:gd name="T8" fmla="*/ 7 w 563"/>
                  <a:gd name="T9" fmla="*/ 632 h 759"/>
                  <a:gd name="T10" fmla="*/ 0 w 563"/>
                  <a:gd name="T11" fmla="*/ 655 h 759"/>
                  <a:gd name="T12" fmla="*/ 0 w 563"/>
                  <a:gd name="T13" fmla="*/ 682 h 759"/>
                  <a:gd name="T14" fmla="*/ 11 w 563"/>
                  <a:gd name="T15" fmla="*/ 707 h 759"/>
                  <a:gd name="T16" fmla="*/ 34 w 563"/>
                  <a:gd name="T17" fmla="*/ 731 h 759"/>
                  <a:gd name="T18" fmla="*/ 53 w 563"/>
                  <a:gd name="T19" fmla="*/ 742 h 759"/>
                  <a:gd name="T20" fmla="*/ 76 w 563"/>
                  <a:gd name="T21" fmla="*/ 750 h 759"/>
                  <a:gd name="T22" fmla="*/ 104 w 563"/>
                  <a:gd name="T23" fmla="*/ 755 h 759"/>
                  <a:gd name="T24" fmla="*/ 136 w 563"/>
                  <a:gd name="T25" fmla="*/ 758 h 759"/>
                  <a:gd name="T26" fmla="*/ 170 w 563"/>
                  <a:gd name="T27" fmla="*/ 759 h 759"/>
                  <a:gd name="T28" fmla="*/ 206 w 563"/>
                  <a:gd name="T29" fmla="*/ 756 h 759"/>
                  <a:gd name="T30" fmla="*/ 243 w 563"/>
                  <a:gd name="T31" fmla="*/ 753 h 759"/>
                  <a:gd name="T32" fmla="*/ 281 w 563"/>
                  <a:gd name="T33" fmla="*/ 747 h 759"/>
                  <a:gd name="T34" fmla="*/ 318 w 563"/>
                  <a:gd name="T35" fmla="*/ 739 h 759"/>
                  <a:gd name="T36" fmla="*/ 352 w 563"/>
                  <a:gd name="T37" fmla="*/ 730 h 759"/>
                  <a:gd name="T38" fmla="*/ 386 w 563"/>
                  <a:gd name="T39" fmla="*/ 717 h 759"/>
                  <a:gd name="T40" fmla="*/ 416 w 563"/>
                  <a:gd name="T41" fmla="*/ 705 h 759"/>
                  <a:gd name="T42" fmla="*/ 442 w 563"/>
                  <a:gd name="T43" fmla="*/ 691 h 759"/>
                  <a:gd name="T44" fmla="*/ 462 w 563"/>
                  <a:gd name="T45" fmla="*/ 674 h 759"/>
                  <a:gd name="T46" fmla="*/ 478 w 563"/>
                  <a:gd name="T47" fmla="*/ 657 h 759"/>
                  <a:gd name="T48" fmla="*/ 487 w 563"/>
                  <a:gd name="T49" fmla="*/ 638 h 759"/>
                  <a:gd name="T50" fmla="*/ 498 w 563"/>
                  <a:gd name="T51" fmla="*/ 595 h 759"/>
                  <a:gd name="T52" fmla="*/ 510 w 563"/>
                  <a:gd name="T53" fmla="*/ 547 h 759"/>
                  <a:gd name="T54" fmla="*/ 523 w 563"/>
                  <a:gd name="T55" fmla="*/ 497 h 759"/>
                  <a:gd name="T56" fmla="*/ 535 w 563"/>
                  <a:gd name="T57" fmla="*/ 447 h 759"/>
                  <a:gd name="T58" fmla="*/ 546 w 563"/>
                  <a:gd name="T59" fmla="*/ 404 h 759"/>
                  <a:gd name="T60" fmla="*/ 555 w 563"/>
                  <a:gd name="T61" fmla="*/ 368 h 759"/>
                  <a:gd name="T62" fmla="*/ 562 w 563"/>
                  <a:gd name="T63" fmla="*/ 345 h 759"/>
                  <a:gd name="T64" fmla="*/ 563 w 563"/>
                  <a:gd name="T65" fmla="*/ 336 h 759"/>
                  <a:gd name="T66" fmla="*/ 330 w 563"/>
                  <a:gd name="T67" fmla="*/ 0 h 759"/>
                  <a:gd name="T68" fmla="*/ 43 w 563"/>
                  <a:gd name="T69" fmla="*/ 581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3" h="759">
                    <a:moveTo>
                      <a:pt x="43" y="581"/>
                    </a:moveTo>
                    <a:lnTo>
                      <a:pt x="40" y="584"/>
                    </a:lnTo>
                    <a:lnTo>
                      <a:pt x="29" y="595"/>
                    </a:lnTo>
                    <a:lnTo>
                      <a:pt x="18" y="612"/>
                    </a:lnTo>
                    <a:lnTo>
                      <a:pt x="7" y="632"/>
                    </a:lnTo>
                    <a:lnTo>
                      <a:pt x="0" y="655"/>
                    </a:lnTo>
                    <a:lnTo>
                      <a:pt x="0" y="682"/>
                    </a:lnTo>
                    <a:lnTo>
                      <a:pt x="11" y="707"/>
                    </a:lnTo>
                    <a:lnTo>
                      <a:pt x="34" y="731"/>
                    </a:lnTo>
                    <a:lnTo>
                      <a:pt x="53" y="742"/>
                    </a:lnTo>
                    <a:lnTo>
                      <a:pt x="76" y="750"/>
                    </a:lnTo>
                    <a:lnTo>
                      <a:pt x="104" y="755"/>
                    </a:lnTo>
                    <a:lnTo>
                      <a:pt x="136" y="758"/>
                    </a:lnTo>
                    <a:lnTo>
                      <a:pt x="170" y="759"/>
                    </a:lnTo>
                    <a:lnTo>
                      <a:pt x="206" y="756"/>
                    </a:lnTo>
                    <a:lnTo>
                      <a:pt x="243" y="753"/>
                    </a:lnTo>
                    <a:lnTo>
                      <a:pt x="281" y="747"/>
                    </a:lnTo>
                    <a:lnTo>
                      <a:pt x="318" y="739"/>
                    </a:lnTo>
                    <a:lnTo>
                      <a:pt x="352" y="730"/>
                    </a:lnTo>
                    <a:lnTo>
                      <a:pt x="386" y="717"/>
                    </a:lnTo>
                    <a:lnTo>
                      <a:pt x="416" y="705"/>
                    </a:lnTo>
                    <a:lnTo>
                      <a:pt x="442" y="691"/>
                    </a:lnTo>
                    <a:lnTo>
                      <a:pt x="462" y="674"/>
                    </a:lnTo>
                    <a:lnTo>
                      <a:pt x="478" y="657"/>
                    </a:lnTo>
                    <a:lnTo>
                      <a:pt x="487" y="638"/>
                    </a:lnTo>
                    <a:lnTo>
                      <a:pt x="498" y="595"/>
                    </a:lnTo>
                    <a:lnTo>
                      <a:pt x="510" y="547"/>
                    </a:lnTo>
                    <a:lnTo>
                      <a:pt x="523" y="497"/>
                    </a:lnTo>
                    <a:lnTo>
                      <a:pt x="535" y="447"/>
                    </a:lnTo>
                    <a:lnTo>
                      <a:pt x="546" y="404"/>
                    </a:lnTo>
                    <a:lnTo>
                      <a:pt x="555" y="368"/>
                    </a:lnTo>
                    <a:lnTo>
                      <a:pt x="562" y="345"/>
                    </a:lnTo>
                    <a:lnTo>
                      <a:pt x="563" y="336"/>
                    </a:lnTo>
                    <a:lnTo>
                      <a:pt x="330" y="0"/>
                    </a:lnTo>
                    <a:lnTo>
                      <a:pt x="43" y="581"/>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0" name="Freeform 364"/>
              <p:cNvSpPr>
                <a:spLocks/>
              </p:cNvSpPr>
              <p:nvPr/>
            </p:nvSpPr>
            <p:spPr bwMode="auto">
              <a:xfrm>
                <a:off x="4513" y="2280"/>
                <a:ext cx="484" cy="461"/>
              </a:xfrm>
              <a:custGeom>
                <a:avLst/>
                <a:gdLst>
                  <a:gd name="T0" fmla="*/ 0 w 969"/>
                  <a:gd name="T1" fmla="*/ 336 h 922"/>
                  <a:gd name="T2" fmla="*/ 500 w 969"/>
                  <a:gd name="T3" fmla="*/ 0 h 922"/>
                  <a:gd name="T4" fmla="*/ 734 w 969"/>
                  <a:gd name="T5" fmla="*/ 298 h 922"/>
                  <a:gd name="T6" fmla="*/ 737 w 969"/>
                  <a:gd name="T7" fmla="*/ 303 h 922"/>
                  <a:gd name="T8" fmla="*/ 747 w 969"/>
                  <a:gd name="T9" fmla="*/ 315 h 922"/>
                  <a:gd name="T10" fmla="*/ 762 w 969"/>
                  <a:gd name="T11" fmla="*/ 334 h 922"/>
                  <a:gd name="T12" fmla="*/ 781 w 969"/>
                  <a:gd name="T13" fmla="*/ 360 h 922"/>
                  <a:gd name="T14" fmla="*/ 804 w 969"/>
                  <a:gd name="T15" fmla="*/ 391 h 922"/>
                  <a:gd name="T16" fmla="*/ 827 w 969"/>
                  <a:gd name="T17" fmla="*/ 427 h 922"/>
                  <a:gd name="T18" fmla="*/ 852 w 969"/>
                  <a:gd name="T19" fmla="*/ 466 h 922"/>
                  <a:gd name="T20" fmla="*/ 877 w 969"/>
                  <a:gd name="T21" fmla="*/ 508 h 922"/>
                  <a:gd name="T22" fmla="*/ 902 w 969"/>
                  <a:gd name="T23" fmla="*/ 553 h 922"/>
                  <a:gd name="T24" fmla="*/ 924 w 969"/>
                  <a:gd name="T25" fmla="*/ 598 h 922"/>
                  <a:gd name="T26" fmla="*/ 942 w 969"/>
                  <a:gd name="T27" fmla="*/ 643 h 922"/>
                  <a:gd name="T28" fmla="*/ 956 w 969"/>
                  <a:gd name="T29" fmla="*/ 688 h 922"/>
                  <a:gd name="T30" fmla="*/ 966 w 969"/>
                  <a:gd name="T31" fmla="*/ 731 h 922"/>
                  <a:gd name="T32" fmla="*/ 969 w 969"/>
                  <a:gd name="T33" fmla="*/ 773 h 922"/>
                  <a:gd name="T34" fmla="*/ 963 w 969"/>
                  <a:gd name="T35" fmla="*/ 811 h 922"/>
                  <a:gd name="T36" fmla="*/ 950 w 969"/>
                  <a:gd name="T37" fmla="*/ 845 h 922"/>
                  <a:gd name="T38" fmla="*/ 931 w 969"/>
                  <a:gd name="T39" fmla="*/ 873 h 922"/>
                  <a:gd name="T40" fmla="*/ 910 w 969"/>
                  <a:gd name="T41" fmla="*/ 894 h 922"/>
                  <a:gd name="T42" fmla="*/ 885 w 969"/>
                  <a:gd name="T43" fmla="*/ 908 h 922"/>
                  <a:gd name="T44" fmla="*/ 860 w 969"/>
                  <a:gd name="T45" fmla="*/ 918 h 922"/>
                  <a:gd name="T46" fmla="*/ 832 w 969"/>
                  <a:gd name="T47" fmla="*/ 922 h 922"/>
                  <a:gd name="T48" fmla="*/ 806 w 969"/>
                  <a:gd name="T49" fmla="*/ 922 h 922"/>
                  <a:gd name="T50" fmla="*/ 778 w 969"/>
                  <a:gd name="T51" fmla="*/ 919 h 922"/>
                  <a:gd name="T52" fmla="*/ 751 w 969"/>
                  <a:gd name="T53" fmla="*/ 913 h 922"/>
                  <a:gd name="T54" fmla="*/ 725 w 969"/>
                  <a:gd name="T55" fmla="*/ 905 h 922"/>
                  <a:gd name="T56" fmla="*/ 700 w 969"/>
                  <a:gd name="T57" fmla="*/ 896 h 922"/>
                  <a:gd name="T58" fmla="*/ 678 w 969"/>
                  <a:gd name="T59" fmla="*/ 887 h 922"/>
                  <a:gd name="T60" fmla="*/ 660 w 969"/>
                  <a:gd name="T61" fmla="*/ 876 h 922"/>
                  <a:gd name="T62" fmla="*/ 643 w 969"/>
                  <a:gd name="T63" fmla="*/ 868 h 922"/>
                  <a:gd name="T64" fmla="*/ 632 w 969"/>
                  <a:gd name="T65" fmla="*/ 860 h 922"/>
                  <a:gd name="T66" fmla="*/ 624 w 969"/>
                  <a:gd name="T67" fmla="*/ 856 h 922"/>
                  <a:gd name="T68" fmla="*/ 621 w 969"/>
                  <a:gd name="T69" fmla="*/ 854 h 922"/>
                  <a:gd name="T70" fmla="*/ 489 w 969"/>
                  <a:gd name="T71" fmla="*/ 345 h 922"/>
                  <a:gd name="T72" fmla="*/ 488 w 969"/>
                  <a:gd name="T73" fmla="*/ 345 h 922"/>
                  <a:gd name="T74" fmla="*/ 483 w 969"/>
                  <a:gd name="T75" fmla="*/ 348 h 922"/>
                  <a:gd name="T76" fmla="*/ 475 w 969"/>
                  <a:gd name="T77" fmla="*/ 351 h 922"/>
                  <a:gd name="T78" fmla="*/ 466 w 969"/>
                  <a:gd name="T79" fmla="*/ 356 h 922"/>
                  <a:gd name="T80" fmla="*/ 453 w 969"/>
                  <a:gd name="T81" fmla="*/ 362 h 922"/>
                  <a:gd name="T82" fmla="*/ 438 w 969"/>
                  <a:gd name="T83" fmla="*/ 370 h 922"/>
                  <a:gd name="T84" fmla="*/ 421 w 969"/>
                  <a:gd name="T85" fmla="*/ 377 h 922"/>
                  <a:gd name="T86" fmla="*/ 404 w 969"/>
                  <a:gd name="T87" fmla="*/ 385 h 922"/>
                  <a:gd name="T88" fmla="*/ 384 w 969"/>
                  <a:gd name="T89" fmla="*/ 395 h 922"/>
                  <a:gd name="T90" fmla="*/ 363 w 969"/>
                  <a:gd name="T91" fmla="*/ 404 h 922"/>
                  <a:gd name="T92" fmla="*/ 342 w 969"/>
                  <a:gd name="T93" fmla="*/ 415 h 922"/>
                  <a:gd name="T94" fmla="*/ 318 w 969"/>
                  <a:gd name="T95" fmla="*/ 424 h 922"/>
                  <a:gd name="T96" fmla="*/ 297 w 969"/>
                  <a:gd name="T97" fmla="*/ 435 h 922"/>
                  <a:gd name="T98" fmla="*/ 273 w 969"/>
                  <a:gd name="T99" fmla="*/ 446 h 922"/>
                  <a:gd name="T100" fmla="*/ 250 w 969"/>
                  <a:gd name="T101" fmla="*/ 457 h 922"/>
                  <a:gd name="T102" fmla="*/ 227 w 969"/>
                  <a:gd name="T103" fmla="*/ 468 h 922"/>
                  <a:gd name="T104" fmla="*/ 182 w 969"/>
                  <a:gd name="T105" fmla="*/ 478 h 922"/>
                  <a:gd name="T106" fmla="*/ 140 w 969"/>
                  <a:gd name="T107" fmla="*/ 471 h 922"/>
                  <a:gd name="T108" fmla="*/ 101 w 969"/>
                  <a:gd name="T109" fmla="*/ 450 h 922"/>
                  <a:gd name="T110" fmla="*/ 67 w 969"/>
                  <a:gd name="T111" fmla="*/ 423 h 922"/>
                  <a:gd name="T112" fmla="*/ 39 w 969"/>
                  <a:gd name="T113" fmla="*/ 393 h 922"/>
                  <a:gd name="T114" fmla="*/ 19 w 969"/>
                  <a:gd name="T115" fmla="*/ 364 h 922"/>
                  <a:gd name="T116" fmla="*/ 5 w 969"/>
                  <a:gd name="T117" fmla="*/ 343 h 922"/>
                  <a:gd name="T118" fmla="*/ 0 w 969"/>
                  <a:gd name="T119" fmla="*/ 3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9" h="922">
                    <a:moveTo>
                      <a:pt x="0" y="336"/>
                    </a:moveTo>
                    <a:lnTo>
                      <a:pt x="500" y="0"/>
                    </a:lnTo>
                    <a:lnTo>
                      <a:pt x="734" y="298"/>
                    </a:lnTo>
                    <a:lnTo>
                      <a:pt x="737" y="303"/>
                    </a:lnTo>
                    <a:lnTo>
                      <a:pt x="747" y="315"/>
                    </a:lnTo>
                    <a:lnTo>
                      <a:pt x="762" y="334"/>
                    </a:lnTo>
                    <a:lnTo>
                      <a:pt x="781" y="360"/>
                    </a:lnTo>
                    <a:lnTo>
                      <a:pt x="804" y="391"/>
                    </a:lnTo>
                    <a:lnTo>
                      <a:pt x="827" y="427"/>
                    </a:lnTo>
                    <a:lnTo>
                      <a:pt x="852" y="466"/>
                    </a:lnTo>
                    <a:lnTo>
                      <a:pt x="877" y="508"/>
                    </a:lnTo>
                    <a:lnTo>
                      <a:pt x="902" y="553"/>
                    </a:lnTo>
                    <a:lnTo>
                      <a:pt x="924" y="598"/>
                    </a:lnTo>
                    <a:lnTo>
                      <a:pt x="942" y="643"/>
                    </a:lnTo>
                    <a:lnTo>
                      <a:pt x="956" y="688"/>
                    </a:lnTo>
                    <a:lnTo>
                      <a:pt x="966" y="731"/>
                    </a:lnTo>
                    <a:lnTo>
                      <a:pt x="969" y="773"/>
                    </a:lnTo>
                    <a:lnTo>
                      <a:pt x="963" y="811"/>
                    </a:lnTo>
                    <a:lnTo>
                      <a:pt x="950" y="845"/>
                    </a:lnTo>
                    <a:lnTo>
                      <a:pt x="931" y="873"/>
                    </a:lnTo>
                    <a:lnTo>
                      <a:pt x="910" y="894"/>
                    </a:lnTo>
                    <a:lnTo>
                      <a:pt x="885" y="908"/>
                    </a:lnTo>
                    <a:lnTo>
                      <a:pt x="860" y="918"/>
                    </a:lnTo>
                    <a:lnTo>
                      <a:pt x="832" y="922"/>
                    </a:lnTo>
                    <a:lnTo>
                      <a:pt x="806" y="922"/>
                    </a:lnTo>
                    <a:lnTo>
                      <a:pt x="778" y="919"/>
                    </a:lnTo>
                    <a:lnTo>
                      <a:pt x="751" y="913"/>
                    </a:lnTo>
                    <a:lnTo>
                      <a:pt x="725" y="905"/>
                    </a:lnTo>
                    <a:lnTo>
                      <a:pt x="700" y="896"/>
                    </a:lnTo>
                    <a:lnTo>
                      <a:pt x="678" y="887"/>
                    </a:lnTo>
                    <a:lnTo>
                      <a:pt x="660" y="876"/>
                    </a:lnTo>
                    <a:lnTo>
                      <a:pt x="643" y="868"/>
                    </a:lnTo>
                    <a:lnTo>
                      <a:pt x="632" y="860"/>
                    </a:lnTo>
                    <a:lnTo>
                      <a:pt x="624" y="856"/>
                    </a:lnTo>
                    <a:lnTo>
                      <a:pt x="621" y="854"/>
                    </a:lnTo>
                    <a:lnTo>
                      <a:pt x="489" y="345"/>
                    </a:lnTo>
                    <a:lnTo>
                      <a:pt x="488" y="345"/>
                    </a:lnTo>
                    <a:lnTo>
                      <a:pt x="483" y="348"/>
                    </a:lnTo>
                    <a:lnTo>
                      <a:pt x="475" y="351"/>
                    </a:lnTo>
                    <a:lnTo>
                      <a:pt x="466" y="356"/>
                    </a:lnTo>
                    <a:lnTo>
                      <a:pt x="453" y="362"/>
                    </a:lnTo>
                    <a:lnTo>
                      <a:pt x="438" y="370"/>
                    </a:lnTo>
                    <a:lnTo>
                      <a:pt x="421" y="377"/>
                    </a:lnTo>
                    <a:lnTo>
                      <a:pt x="404" y="385"/>
                    </a:lnTo>
                    <a:lnTo>
                      <a:pt x="384" y="395"/>
                    </a:lnTo>
                    <a:lnTo>
                      <a:pt x="363" y="404"/>
                    </a:lnTo>
                    <a:lnTo>
                      <a:pt x="342" y="415"/>
                    </a:lnTo>
                    <a:lnTo>
                      <a:pt x="318" y="424"/>
                    </a:lnTo>
                    <a:lnTo>
                      <a:pt x="297" y="435"/>
                    </a:lnTo>
                    <a:lnTo>
                      <a:pt x="273" y="446"/>
                    </a:lnTo>
                    <a:lnTo>
                      <a:pt x="250" y="457"/>
                    </a:lnTo>
                    <a:lnTo>
                      <a:pt x="227" y="468"/>
                    </a:lnTo>
                    <a:lnTo>
                      <a:pt x="182" y="478"/>
                    </a:lnTo>
                    <a:lnTo>
                      <a:pt x="140" y="471"/>
                    </a:lnTo>
                    <a:lnTo>
                      <a:pt x="101" y="450"/>
                    </a:lnTo>
                    <a:lnTo>
                      <a:pt x="67" y="423"/>
                    </a:lnTo>
                    <a:lnTo>
                      <a:pt x="39" y="393"/>
                    </a:lnTo>
                    <a:lnTo>
                      <a:pt x="19" y="364"/>
                    </a:lnTo>
                    <a:lnTo>
                      <a:pt x="5" y="343"/>
                    </a:lnTo>
                    <a:lnTo>
                      <a:pt x="0" y="336"/>
                    </a:lnTo>
                    <a:close/>
                  </a:path>
                </a:pathLst>
              </a:custGeom>
              <a:solidFill>
                <a:srgbClr val="AF35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1" name="Freeform 365"/>
              <p:cNvSpPr>
                <a:spLocks/>
              </p:cNvSpPr>
              <p:nvPr/>
            </p:nvSpPr>
            <p:spPr bwMode="auto">
              <a:xfrm>
                <a:off x="4082" y="2066"/>
                <a:ext cx="637" cy="453"/>
              </a:xfrm>
              <a:custGeom>
                <a:avLst/>
                <a:gdLst>
                  <a:gd name="T0" fmla="*/ 1102 w 1274"/>
                  <a:gd name="T1" fmla="*/ 706 h 906"/>
                  <a:gd name="T2" fmla="*/ 1175 w 1274"/>
                  <a:gd name="T3" fmla="*/ 674 h 906"/>
                  <a:gd name="T4" fmla="*/ 1257 w 1274"/>
                  <a:gd name="T5" fmla="*/ 599 h 906"/>
                  <a:gd name="T6" fmla="*/ 1271 w 1274"/>
                  <a:gd name="T7" fmla="*/ 484 h 906"/>
                  <a:gd name="T8" fmla="*/ 1226 w 1274"/>
                  <a:gd name="T9" fmla="*/ 363 h 906"/>
                  <a:gd name="T10" fmla="*/ 1163 w 1274"/>
                  <a:gd name="T11" fmla="*/ 290 h 906"/>
                  <a:gd name="T12" fmla="*/ 1115 w 1274"/>
                  <a:gd name="T13" fmla="*/ 264 h 906"/>
                  <a:gd name="T14" fmla="*/ 1087 w 1274"/>
                  <a:gd name="T15" fmla="*/ 250 h 906"/>
                  <a:gd name="T16" fmla="*/ 1082 w 1274"/>
                  <a:gd name="T17" fmla="*/ 242 h 906"/>
                  <a:gd name="T18" fmla="*/ 1068 w 1274"/>
                  <a:gd name="T19" fmla="*/ 191 h 906"/>
                  <a:gd name="T20" fmla="*/ 1011 w 1274"/>
                  <a:gd name="T21" fmla="*/ 140 h 906"/>
                  <a:gd name="T22" fmla="*/ 907 w 1274"/>
                  <a:gd name="T23" fmla="*/ 132 h 906"/>
                  <a:gd name="T24" fmla="*/ 821 w 1274"/>
                  <a:gd name="T25" fmla="*/ 113 h 906"/>
                  <a:gd name="T26" fmla="*/ 747 w 1274"/>
                  <a:gd name="T27" fmla="*/ 76 h 906"/>
                  <a:gd name="T28" fmla="*/ 663 w 1274"/>
                  <a:gd name="T29" fmla="*/ 26 h 906"/>
                  <a:gd name="T30" fmla="*/ 582 w 1274"/>
                  <a:gd name="T31" fmla="*/ 0 h 906"/>
                  <a:gd name="T32" fmla="*/ 533 w 1274"/>
                  <a:gd name="T33" fmla="*/ 18 h 906"/>
                  <a:gd name="T34" fmla="*/ 500 w 1274"/>
                  <a:gd name="T35" fmla="*/ 37 h 906"/>
                  <a:gd name="T36" fmla="*/ 483 w 1274"/>
                  <a:gd name="T37" fmla="*/ 43 h 906"/>
                  <a:gd name="T38" fmla="*/ 467 w 1274"/>
                  <a:gd name="T39" fmla="*/ 39 h 906"/>
                  <a:gd name="T40" fmla="*/ 410 w 1274"/>
                  <a:gd name="T41" fmla="*/ 31 h 906"/>
                  <a:gd name="T42" fmla="*/ 340 w 1274"/>
                  <a:gd name="T43" fmla="*/ 51 h 906"/>
                  <a:gd name="T44" fmla="*/ 253 w 1274"/>
                  <a:gd name="T45" fmla="*/ 104 h 906"/>
                  <a:gd name="T46" fmla="*/ 160 w 1274"/>
                  <a:gd name="T47" fmla="*/ 155 h 906"/>
                  <a:gd name="T48" fmla="*/ 113 w 1274"/>
                  <a:gd name="T49" fmla="*/ 186 h 906"/>
                  <a:gd name="T50" fmla="*/ 127 w 1274"/>
                  <a:gd name="T51" fmla="*/ 237 h 906"/>
                  <a:gd name="T52" fmla="*/ 113 w 1274"/>
                  <a:gd name="T53" fmla="*/ 307 h 906"/>
                  <a:gd name="T54" fmla="*/ 30 w 1274"/>
                  <a:gd name="T55" fmla="*/ 391 h 906"/>
                  <a:gd name="T56" fmla="*/ 0 w 1274"/>
                  <a:gd name="T57" fmla="*/ 495 h 906"/>
                  <a:gd name="T58" fmla="*/ 8 w 1274"/>
                  <a:gd name="T59" fmla="*/ 565 h 906"/>
                  <a:gd name="T60" fmla="*/ 40 w 1274"/>
                  <a:gd name="T61" fmla="*/ 591 h 906"/>
                  <a:gd name="T62" fmla="*/ 81 w 1274"/>
                  <a:gd name="T63" fmla="*/ 605 h 906"/>
                  <a:gd name="T64" fmla="*/ 93 w 1274"/>
                  <a:gd name="T65" fmla="*/ 618 h 906"/>
                  <a:gd name="T66" fmla="*/ 117 w 1274"/>
                  <a:gd name="T67" fmla="*/ 728 h 906"/>
                  <a:gd name="T68" fmla="*/ 176 w 1274"/>
                  <a:gd name="T69" fmla="*/ 858 h 906"/>
                  <a:gd name="T70" fmla="*/ 236 w 1274"/>
                  <a:gd name="T71" fmla="*/ 899 h 906"/>
                  <a:gd name="T72" fmla="*/ 281 w 1274"/>
                  <a:gd name="T73" fmla="*/ 906 h 906"/>
                  <a:gd name="T74" fmla="*/ 331 w 1274"/>
                  <a:gd name="T75" fmla="*/ 902 h 906"/>
                  <a:gd name="T76" fmla="*/ 393 w 1274"/>
                  <a:gd name="T77" fmla="*/ 888 h 906"/>
                  <a:gd name="T78" fmla="*/ 475 w 1274"/>
                  <a:gd name="T79" fmla="*/ 869 h 906"/>
                  <a:gd name="T80" fmla="*/ 584 w 1274"/>
                  <a:gd name="T81" fmla="*/ 849 h 906"/>
                  <a:gd name="T82" fmla="*/ 697 w 1274"/>
                  <a:gd name="T83" fmla="*/ 833 h 906"/>
                  <a:gd name="T84" fmla="*/ 803 w 1274"/>
                  <a:gd name="T85" fmla="*/ 823 h 906"/>
                  <a:gd name="T86" fmla="*/ 897 w 1274"/>
                  <a:gd name="T87" fmla="*/ 813 h 906"/>
                  <a:gd name="T88" fmla="*/ 973 w 1274"/>
                  <a:gd name="T89" fmla="*/ 801 h 906"/>
                  <a:gd name="T90" fmla="*/ 1026 w 1274"/>
                  <a:gd name="T91" fmla="*/ 78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4" h="906">
                    <a:moveTo>
                      <a:pt x="1026" y="785"/>
                    </a:moveTo>
                    <a:lnTo>
                      <a:pt x="1096" y="708"/>
                    </a:lnTo>
                    <a:lnTo>
                      <a:pt x="1102" y="706"/>
                    </a:lnTo>
                    <a:lnTo>
                      <a:pt x="1121" y="700"/>
                    </a:lnTo>
                    <a:lnTo>
                      <a:pt x="1146" y="689"/>
                    </a:lnTo>
                    <a:lnTo>
                      <a:pt x="1175" y="674"/>
                    </a:lnTo>
                    <a:lnTo>
                      <a:pt x="1206" y="653"/>
                    </a:lnTo>
                    <a:lnTo>
                      <a:pt x="1234" y="629"/>
                    </a:lnTo>
                    <a:lnTo>
                      <a:pt x="1257" y="599"/>
                    </a:lnTo>
                    <a:lnTo>
                      <a:pt x="1271" y="565"/>
                    </a:lnTo>
                    <a:lnTo>
                      <a:pt x="1274" y="526"/>
                    </a:lnTo>
                    <a:lnTo>
                      <a:pt x="1271" y="484"/>
                    </a:lnTo>
                    <a:lnTo>
                      <a:pt x="1261" y="442"/>
                    </a:lnTo>
                    <a:lnTo>
                      <a:pt x="1245" y="402"/>
                    </a:lnTo>
                    <a:lnTo>
                      <a:pt x="1226" y="363"/>
                    </a:lnTo>
                    <a:lnTo>
                      <a:pt x="1205" y="330"/>
                    </a:lnTo>
                    <a:lnTo>
                      <a:pt x="1183" y="306"/>
                    </a:lnTo>
                    <a:lnTo>
                      <a:pt x="1163" y="290"/>
                    </a:lnTo>
                    <a:lnTo>
                      <a:pt x="1144" y="281"/>
                    </a:lnTo>
                    <a:lnTo>
                      <a:pt x="1129" y="271"/>
                    </a:lnTo>
                    <a:lnTo>
                      <a:pt x="1115" y="264"/>
                    </a:lnTo>
                    <a:lnTo>
                      <a:pt x="1102" y="258"/>
                    </a:lnTo>
                    <a:lnTo>
                      <a:pt x="1093" y="253"/>
                    </a:lnTo>
                    <a:lnTo>
                      <a:pt x="1087" y="250"/>
                    </a:lnTo>
                    <a:lnTo>
                      <a:pt x="1084" y="247"/>
                    </a:lnTo>
                    <a:lnTo>
                      <a:pt x="1082" y="247"/>
                    </a:lnTo>
                    <a:lnTo>
                      <a:pt x="1082" y="242"/>
                    </a:lnTo>
                    <a:lnTo>
                      <a:pt x="1080" y="230"/>
                    </a:lnTo>
                    <a:lnTo>
                      <a:pt x="1076" y="211"/>
                    </a:lnTo>
                    <a:lnTo>
                      <a:pt x="1068" y="191"/>
                    </a:lnTo>
                    <a:lnTo>
                      <a:pt x="1056" y="171"/>
                    </a:lnTo>
                    <a:lnTo>
                      <a:pt x="1035" y="152"/>
                    </a:lnTo>
                    <a:lnTo>
                      <a:pt x="1011" y="140"/>
                    </a:lnTo>
                    <a:lnTo>
                      <a:pt x="976" y="135"/>
                    </a:lnTo>
                    <a:lnTo>
                      <a:pt x="939" y="135"/>
                    </a:lnTo>
                    <a:lnTo>
                      <a:pt x="907" y="132"/>
                    </a:lnTo>
                    <a:lnTo>
                      <a:pt x="877" y="127"/>
                    </a:lnTo>
                    <a:lnTo>
                      <a:pt x="848" y="121"/>
                    </a:lnTo>
                    <a:lnTo>
                      <a:pt x="821" y="113"/>
                    </a:lnTo>
                    <a:lnTo>
                      <a:pt x="796" y="104"/>
                    </a:lnTo>
                    <a:lnTo>
                      <a:pt x="772" y="91"/>
                    </a:lnTo>
                    <a:lnTo>
                      <a:pt x="747" y="76"/>
                    </a:lnTo>
                    <a:lnTo>
                      <a:pt x="720" y="59"/>
                    </a:lnTo>
                    <a:lnTo>
                      <a:pt x="691" y="42"/>
                    </a:lnTo>
                    <a:lnTo>
                      <a:pt x="663" y="26"/>
                    </a:lnTo>
                    <a:lnTo>
                      <a:pt x="633" y="14"/>
                    </a:lnTo>
                    <a:lnTo>
                      <a:pt x="607" y="4"/>
                    </a:lnTo>
                    <a:lnTo>
                      <a:pt x="582" y="0"/>
                    </a:lnTo>
                    <a:lnTo>
                      <a:pt x="560" y="1"/>
                    </a:lnTo>
                    <a:lnTo>
                      <a:pt x="545" y="9"/>
                    </a:lnTo>
                    <a:lnTo>
                      <a:pt x="533" y="18"/>
                    </a:lnTo>
                    <a:lnTo>
                      <a:pt x="520" y="26"/>
                    </a:lnTo>
                    <a:lnTo>
                      <a:pt x="509" y="32"/>
                    </a:lnTo>
                    <a:lnTo>
                      <a:pt x="500" y="37"/>
                    </a:lnTo>
                    <a:lnTo>
                      <a:pt x="492" y="40"/>
                    </a:lnTo>
                    <a:lnTo>
                      <a:pt x="486" y="42"/>
                    </a:lnTo>
                    <a:lnTo>
                      <a:pt x="483" y="43"/>
                    </a:lnTo>
                    <a:lnTo>
                      <a:pt x="481" y="43"/>
                    </a:lnTo>
                    <a:lnTo>
                      <a:pt x="478" y="42"/>
                    </a:lnTo>
                    <a:lnTo>
                      <a:pt x="467" y="39"/>
                    </a:lnTo>
                    <a:lnTo>
                      <a:pt x="452" y="34"/>
                    </a:lnTo>
                    <a:lnTo>
                      <a:pt x="432" y="31"/>
                    </a:lnTo>
                    <a:lnTo>
                      <a:pt x="410" y="31"/>
                    </a:lnTo>
                    <a:lnTo>
                      <a:pt x="385" y="32"/>
                    </a:lnTo>
                    <a:lnTo>
                      <a:pt x="362" y="39"/>
                    </a:lnTo>
                    <a:lnTo>
                      <a:pt x="340" y="51"/>
                    </a:lnTo>
                    <a:lnTo>
                      <a:pt x="315" y="68"/>
                    </a:lnTo>
                    <a:lnTo>
                      <a:pt x="286" y="85"/>
                    </a:lnTo>
                    <a:lnTo>
                      <a:pt x="253" y="104"/>
                    </a:lnTo>
                    <a:lnTo>
                      <a:pt x="221" y="122"/>
                    </a:lnTo>
                    <a:lnTo>
                      <a:pt x="188" y="140"/>
                    </a:lnTo>
                    <a:lnTo>
                      <a:pt x="160" y="155"/>
                    </a:lnTo>
                    <a:lnTo>
                      <a:pt x="137" y="167"/>
                    </a:lnTo>
                    <a:lnTo>
                      <a:pt x="120" y="177"/>
                    </a:lnTo>
                    <a:lnTo>
                      <a:pt x="113" y="186"/>
                    </a:lnTo>
                    <a:lnTo>
                      <a:pt x="115" y="199"/>
                    </a:lnTo>
                    <a:lnTo>
                      <a:pt x="121" y="217"/>
                    </a:lnTo>
                    <a:lnTo>
                      <a:pt x="127" y="237"/>
                    </a:lnTo>
                    <a:lnTo>
                      <a:pt x="130" y="259"/>
                    </a:lnTo>
                    <a:lnTo>
                      <a:pt x="127" y="284"/>
                    </a:lnTo>
                    <a:lnTo>
                      <a:pt x="113" y="307"/>
                    </a:lnTo>
                    <a:lnTo>
                      <a:pt x="85" y="332"/>
                    </a:lnTo>
                    <a:lnTo>
                      <a:pt x="53" y="358"/>
                    </a:lnTo>
                    <a:lnTo>
                      <a:pt x="30" y="391"/>
                    </a:lnTo>
                    <a:lnTo>
                      <a:pt x="13" y="427"/>
                    </a:lnTo>
                    <a:lnTo>
                      <a:pt x="3" y="462"/>
                    </a:lnTo>
                    <a:lnTo>
                      <a:pt x="0" y="495"/>
                    </a:lnTo>
                    <a:lnTo>
                      <a:pt x="0" y="526"/>
                    </a:lnTo>
                    <a:lnTo>
                      <a:pt x="3" y="549"/>
                    </a:lnTo>
                    <a:lnTo>
                      <a:pt x="8" y="565"/>
                    </a:lnTo>
                    <a:lnTo>
                      <a:pt x="16" y="576"/>
                    </a:lnTo>
                    <a:lnTo>
                      <a:pt x="26" y="584"/>
                    </a:lnTo>
                    <a:lnTo>
                      <a:pt x="40" y="591"/>
                    </a:lnTo>
                    <a:lnTo>
                      <a:pt x="54" y="597"/>
                    </a:lnTo>
                    <a:lnTo>
                      <a:pt x="68" y="602"/>
                    </a:lnTo>
                    <a:lnTo>
                      <a:pt x="81" y="605"/>
                    </a:lnTo>
                    <a:lnTo>
                      <a:pt x="89" y="608"/>
                    </a:lnTo>
                    <a:lnTo>
                      <a:pt x="92" y="608"/>
                    </a:lnTo>
                    <a:lnTo>
                      <a:pt x="93" y="618"/>
                    </a:lnTo>
                    <a:lnTo>
                      <a:pt x="98" y="644"/>
                    </a:lnTo>
                    <a:lnTo>
                      <a:pt x="106" y="683"/>
                    </a:lnTo>
                    <a:lnTo>
                      <a:pt x="117" y="728"/>
                    </a:lnTo>
                    <a:lnTo>
                      <a:pt x="132" y="776"/>
                    </a:lnTo>
                    <a:lnTo>
                      <a:pt x="151" y="821"/>
                    </a:lnTo>
                    <a:lnTo>
                      <a:pt x="176" y="858"/>
                    </a:lnTo>
                    <a:lnTo>
                      <a:pt x="205" y="885"/>
                    </a:lnTo>
                    <a:lnTo>
                      <a:pt x="221" y="892"/>
                    </a:lnTo>
                    <a:lnTo>
                      <a:pt x="236" y="899"/>
                    </a:lnTo>
                    <a:lnTo>
                      <a:pt x="250" y="903"/>
                    </a:lnTo>
                    <a:lnTo>
                      <a:pt x="266" y="905"/>
                    </a:lnTo>
                    <a:lnTo>
                      <a:pt x="281" y="906"/>
                    </a:lnTo>
                    <a:lnTo>
                      <a:pt x="297" y="906"/>
                    </a:lnTo>
                    <a:lnTo>
                      <a:pt x="312" y="905"/>
                    </a:lnTo>
                    <a:lnTo>
                      <a:pt x="331" y="902"/>
                    </a:lnTo>
                    <a:lnTo>
                      <a:pt x="349" y="897"/>
                    </a:lnTo>
                    <a:lnTo>
                      <a:pt x="370" y="892"/>
                    </a:lnTo>
                    <a:lnTo>
                      <a:pt x="393" y="888"/>
                    </a:lnTo>
                    <a:lnTo>
                      <a:pt x="418" y="882"/>
                    </a:lnTo>
                    <a:lnTo>
                      <a:pt x="444" y="875"/>
                    </a:lnTo>
                    <a:lnTo>
                      <a:pt x="475" y="869"/>
                    </a:lnTo>
                    <a:lnTo>
                      <a:pt x="508" y="861"/>
                    </a:lnTo>
                    <a:lnTo>
                      <a:pt x="545" y="855"/>
                    </a:lnTo>
                    <a:lnTo>
                      <a:pt x="584" y="849"/>
                    </a:lnTo>
                    <a:lnTo>
                      <a:pt x="621" y="843"/>
                    </a:lnTo>
                    <a:lnTo>
                      <a:pt x="660" y="838"/>
                    </a:lnTo>
                    <a:lnTo>
                      <a:pt x="697" y="833"/>
                    </a:lnTo>
                    <a:lnTo>
                      <a:pt x="733" y="830"/>
                    </a:lnTo>
                    <a:lnTo>
                      <a:pt x="768" y="826"/>
                    </a:lnTo>
                    <a:lnTo>
                      <a:pt x="803" y="823"/>
                    </a:lnTo>
                    <a:lnTo>
                      <a:pt x="835" y="819"/>
                    </a:lnTo>
                    <a:lnTo>
                      <a:pt x="866" y="816"/>
                    </a:lnTo>
                    <a:lnTo>
                      <a:pt x="897" y="813"/>
                    </a:lnTo>
                    <a:lnTo>
                      <a:pt x="924" y="810"/>
                    </a:lnTo>
                    <a:lnTo>
                      <a:pt x="950" y="805"/>
                    </a:lnTo>
                    <a:lnTo>
                      <a:pt x="973" y="801"/>
                    </a:lnTo>
                    <a:lnTo>
                      <a:pt x="994" y="796"/>
                    </a:lnTo>
                    <a:lnTo>
                      <a:pt x="1011" y="792"/>
                    </a:lnTo>
                    <a:lnTo>
                      <a:pt x="1026" y="78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2" name="Freeform 366"/>
              <p:cNvSpPr>
                <a:spLocks/>
              </p:cNvSpPr>
              <p:nvPr/>
            </p:nvSpPr>
            <p:spPr bwMode="auto">
              <a:xfrm>
                <a:off x="4075" y="2250"/>
                <a:ext cx="65" cy="196"/>
              </a:xfrm>
              <a:custGeom>
                <a:avLst/>
                <a:gdLst>
                  <a:gd name="T0" fmla="*/ 92 w 131"/>
                  <a:gd name="T1" fmla="*/ 0 h 392"/>
                  <a:gd name="T2" fmla="*/ 89 w 131"/>
                  <a:gd name="T3" fmla="*/ 3 h 392"/>
                  <a:gd name="T4" fmla="*/ 82 w 131"/>
                  <a:gd name="T5" fmla="*/ 11 h 392"/>
                  <a:gd name="T6" fmla="*/ 73 w 131"/>
                  <a:gd name="T7" fmla="*/ 23 h 392"/>
                  <a:gd name="T8" fmla="*/ 64 w 131"/>
                  <a:gd name="T9" fmla="*/ 40 h 392"/>
                  <a:gd name="T10" fmla="*/ 56 w 131"/>
                  <a:gd name="T11" fmla="*/ 59 h 392"/>
                  <a:gd name="T12" fmla="*/ 50 w 131"/>
                  <a:gd name="T13" fmla="*/ 79 h 392"/>
                  <a:gd name="T14" fmla="*/ 48 w 131"/>
                  <a:gd name="T15" fmla="*/ 99 h 392"/>
                  <a:gd name="T16" fmla="*/ 53 w 131"/>
                  <a:gd name="T17" fmla="*/ 119 h 392"/>
                  <a:gd name="T18" fmla="*/ 62 w 131"/>
                  <a:gd name="T19" fmla="*/ 138 h 392"/>
                  <a:gd name="T20" fmla="*/ 75 w 131"/>
                  <a:gd name="T21" fmla="*/ 150 h 392"/>
                  <a:gd name="T22" fmla="*/ 87 w 131"/>
                  <a:gd name="T23" fmla="*/ 160 h 392"/>
                  <a:gd name="T24" fmla="*/ 99 w 131"/>
                  <a:gd name="T25" fmla="*/ 167 h 392"/>
                  <a:gd name="T26" fmla="*/ 112 w 131"/>
                  <a:gd name="T27" fmla="*/ 170 h 392"/>
                  <a:gd name="T28" fmla="*/ 121 w 131"/>
                  <a:gd name="T29" fmla="*/ 172 h 392"/>
                  <a:gd name="T30" fmla="*/ 127 w 131"/>
                  <a:gd name="T31" fmla="*/ 174 h 392"/>
                  <a:gd name="T32" fmla="*/ 131 w 131"/>
                  <a:gd name="T33" fmla="*/ 174 h 392"/>
                  <a:gd name="T34" fmla="*/ 131 w 131"/>
                  <a:gd name="T35" fmla="*/ 178 h 392"/>
                  <a:gd name="T36" fmla="*/ 131 w 131"/>
                  <a:gd name="T37" fmla="*/ 195 h 392"/>
                  <a:gd name="T38" fmla="*/ 127 w 131"/>
                  <a:gd name="T39" fmla="*/ 222 h 392"/>
                  <a:gd name="T40" fmla="*/ 124 w 131"/>
                  <a:gd name="T41" fmla="*/ 261 h 392"/>
                  <a:gd name="T42" fmla="*/ 121 w 131"/>
                  <a:gd name="T43" fmla="*/ 307 h 392"/>
                  <a:gd name="T44" fmla="*/ 121 w 131"/>
                  <a:gd name="T45" fmla="*/ 349 h 392"/>
                  <a:gd name="T46" fmla="*/ 123 w 131"/>
                  <a:gd name="T47" fmla="*/ 380 h 392"/>
                  <a:gd name="T48" fmla="*/ 124 w 131"/>
                  <a:gd name="T49" fmla="*/ 392 h 392"/>
                  <a:gd name="T50" fmla="*/ 118 w 131"/>
                  <a:gd name="T51" fmla="*/ 388 h 392"/>
                  <a:gd name="T52" fmla="*/ 106 w 131"/>
                  <a:gd name="T53" fmla="*/ 371 h 392"/>
                  <a:gd name="T54" fmla="*/ 92 w 131"/>
                  <a:gd name="T55" fmla="*/ 344 h 392"/>
                  <a:gd name="T56" fmla="*/ 86 w 131"/>
                  <a:gd name="T57" fmla="*/ 307 h 392"/>
                  <a:gd name="T58" fmla="*/ 86 w 131"/>
                  <a:gd name="T59" fmla="*/ 270 h 392"/>
                  <a:gd name="T60" fmla="*/ 86 w 131"/>
                  <a:gd name="T61" fmla="*/ 240 h 392"/>
                  <a:gd name="T62" fmla="*/ 86 w 131"/>
                  <a:gd name="T63" fmla="*/ 222 h 392"/>
                  <a:gd name="T64" fmla="*/ 86 w 131"/>
                  <a:gd name="T65" fmla="*/ 216 h 392"/>
                  <a:gd name="T66" fmla="*/ 81 w 131"/>
                  <a:gd name="T67" fmla="*/ 214 h 392"/>
                  <a:gd name="T68" fmla="*/ 68 w 131"/>
                  <a:gd name="T69" fmla="*/ 209 h 392"/>
                  <a:gd name="T70" fmla="*/ 53 w 131"/>
                  <a:gd name="T71" fmla="*/ 200 h 392"/>
                  <a:gd name="T72" fmla="*/ 34 w 131"/>
                  <a:gd name="T73" fmla="*/ 188 h 392"/>
                  <a:gd name="T74" fmla="*/ 17 w 131"/>
                  <a:gd name="T75" fmla="*/ 174 h 392"/>
                  <a:gd name="T76" fmla="*/ 6 w 131"/>
                  <a:gd name="T77" fmla="*/ 153 h 392"/>
                  <a:gd name="T78" fmla="*/ 0 w 131"/>
                  <a:gd name="T79" fmla="*/ 132 h 392"/>
                  <a:gd name="T80" fmla="*/ 6 w 131"/>
                  <a:gd name="T81" fmla="*/ 105 h 392"/>
                  <a:gd name="T82" fmla="*/ 19 w 131"/>
                  <a:gd name="T83" fmla="*/ 79 h 392"/>
                  <a:gd name="T84" fmla="*/ 33 w 131"/>
                  <a:gd name="T85" fmla="*/ 57 h 392"/>
                  <a:gd name="T86" fmla="*/ 48 w 131"/>
                  <a:gd name="T87" fmla="*/ 39 h 392"/>
                  <a:gd name="T88" fmla="*/ 61 w 131"/>
                  <a:gd name="T89" fmla="*/ 25 h 392"/>
                  <a:gd name="T90" fmla="*/ 73 w 131"/>
                  <a:gd name="T91" fmla="*/ 14 h 392"/>
                  <a:gd name="T92" fmla="*/ 82 w 131"/>
                  <a:gd name="T93" fmla="*/ 6 h 392"/>
                  <a:gd name="T94" fmla="*/ 89 w 131"/>
                  <a:gd name="T95" fmla="*/ 1 h 392"/>
                  <a:gd name="T96" fmla="*/ 92 w 131"/>
                  <a:gd name="T97"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392">
                    <a:moveTo>
                      <a:pt x="92" y="0"/>
                    </a:moveTo>
                    <a:lnTo>
                      <a:pt x="89" y="3"/>
                    </a:lnTo>
                    <a:lnTo>
                      <a:pt x="82" y="11"/>
                    </a:lnTo>
                    <a:lnTo>
                      <a:pt x="73" y="23"/>
                    </a:lnTo>
                    <a:lnTo>
                      <a:pt x="64" y="40"/>
                    </a:lnTo>
                    <a:lnTo>
                      <a:pt x="56" y="59"/>
                    </a:lnTo>
                    <a:lnTo>
                      <a:pt x="50" y="79"/>
                    </a:lnTo>
                    <a:lnTo>
                      <a:pt x="48" y="99"/>
                    </a:lnTo>
                    <a:lnTo>
                      <a:pt x="53" y="119"/>
                    </a:lnTo>
                    <a:lnTo>
                      <a:pt x="62" y="138"/>
                    </a:lnTo>
                    <a:lnTo>
                      <a:pt x="75" y="150"/>
                    </a:lnTo>
                    <a:lnTo>
                      <a:pt x="87" y="160"/>
                    </a:lnTo>
                    <a:lnTo>
                      <a:pt x="99" y="167"/>
                    </a:lnTo>
                    <a:lnTo>
                      <a:pt x="112" y="170"/>
                    </a:lnTo>
                    <a:lnTo>
                      <a:pt x="121" y="172"/>
                    </a:lnTo>
                    <a:lnTo>
                      <a:pt x="127" y="174"/>
                    </a:lnTo>
                    <a:lnTo>
                      <a:pt x="131" y="174"/>
                    </a:lnTo>
                    <a:lnTo>
                      <a:pt x="131" y="178"/>
                    </a:lnTo>
                    <a:lnTo>
                      <a:pt x="131" y="195"/>
                    </a:lnTo>
                    <a:lnTo>
                      <a:pt x="127" y="222"/>
                    </a:lnTo>
                    <a:lnTo>
                      <a:pt x="124" y="261"/>
                    </a:lnTo>
                    <a:lnTo>
                      <a:pt x="121" y="307"/>
                    </a:lnTo>
                    <a:lnTo>
                      <a:pt x="121" y="349"/>
                    </a:lnTo>
                    <a:lnTo>
                      <a:pt x="123" y="380"/>
                    </a:lnTo>
                    <a:lnTo>
                      <a:pt x="124" y="392"/>
                    </a:lnTo>
                    <a:lnTo>
                      <a:pt x="118" y="388"/>
                    </a:lnTo>
                    <a:lnTo>
                      <a:pt x="106" y="371"/>
                    </a:lnTo>
                    <a:lnTo>
                      <a:pt x="92" y="344"/>
                    </a:lnTo>
                    <a:lnTo>
                      <a:pt x="86" y="307"/>
                    </a:lnTo>
                    <a:lnTo>
                      <a:pt x="86" y="270"/>
                    </a:lnTo>
                    <a:lnTo>
                      <a:pt x="86" y="240"/>
                    </a:lnTo>
                    <a:lnTo>
                      <a:pt x="86" y="222"/>
                    </a:lnTo>
                    <a:lnTo>
                      <a:pt x="86" y="216"/>
                    </a:lnTo>
                    <a:lnTo>
                      <a:pt x="81" y="214"/>
                    </a:lnTo>
                    <a:lnTo>
                      <a:pt x="68" y="209"/>
                    </a:lnTo>
                    <a:lnTo>
                      <a:pt x="53" y="200"/>
                    </a:lnTo>
                    <a:lnTo>
                      <a:pt x="34" y="188"/>
                    </a:lnTo>
                    <a:lnTo>
                      <a:pt x="17" y="174"/>
                    </a:lnTo>
                    <a:lnTo>
                      <a:pt x="6" y="153"/>
                    </a:lnTo>
                    <a:lnTo>
                      <a:pt x="0" y="132"/>
                    </a:lnTo>
                    <a:lnTo>
                      <a:pt x="6" y="105"/>
                    </a:lnTo>
                    <a:lnTo>
                      <a:pt x="19" y="79"/>
                    </a:lnTo>
                    <a:lnTo>
                      <a:pt x="33" y="57"/>
                    </a:lnTo>
                    <a:lnTo>
                      <a:pt x="48" y="39"/>
                    </a:lnTo>
                    <a:lnTo>
                      <a:pt x="61" y="25"/>
                    </a:lnTo>
                    <a:lnTo>
                      <a:pt x="73" y="14"/>
                    </a:lnTo>
                    <a:lnTo>
                      <a:pt x="82" y="6"/>
                    </a:lnTo>
                    <a:lnTo>
                      <a:pt x="89" y="1"/>
                    </a:lnTo>
                    <a:lnTo>
                      <a:pt x="92"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3" name="Freeform 367"/>
              <p:cNvSpPr>
                <a:spLocks/>
              </p:cNvSpPr>
              <p:nvPr/>
            </p:nvSpPr>
            <p:spPr bwMode="auto">
              <a:xfrm>
                <a:off x="4234" y="2273"/>
                <a:ext cx="305" cy="155"/>
              </a:xfrm>
              <a:custGeom>
                <a:avLst/>
                <a:gdLst>
                  <a:gd name="T0" fmla="*/ 590 w 612"/>
                  <a:gd name="T1" fmla="*/ 5 h 311"/>
                  <a:gd name="T2" fmla="*/ 603 w 612"/>
                  <a:gd name="T3" fmla="*/ 41 h 311"/>
                  <a:gd name="T4" fmla="*/ 612 w 612"/>
                  <a:gd name="T5" fmla="*/ 95 h 311"/>
                  <a:gd name="T6" fmla="*/ 596 w 612"/>
                  <a:gd name="T7" fmla="*/ 146 h 311"/>
                  <a:gd name="T8" fmla="*/ 545 w 612"/>
                  <a:gd name="T9" fmla="*/ 180 h 311"/>
                  <a:gd name="T10" fmla="*/ 496 w 612"/>
                  <a:gd name="T11" fmla="*/ 194 h 311"/>
                  <a:gd name="T12" fmla="*/ 449 w 612"/>
                  <a:gd name="T13" fmla="*/ 202 h 311"/>
                  <a:gd name="T14" fmla="*/ 401 w 612"/>
                  <a:gd name="T15" fmla="*/ 208 h 311"/>
                  <a:gd name="T16" fmla="*/ 346 w 612"/>
                  <a:gd name="T17" fmla="*/ 222 h 311"/>
                  <a:gd name="T18" fmla="*/ 294 w 612"/>
                  <a:gd name="T19" fmla="*/ 236 h 311"/>
                  <a:gd name="T20" fmla="*/ 242 w 612"/>
                  <a:gd name="T21" fmla="*/ 249 h 311"/>
                  <a:gd name="T22" fmla="*/ 193 w 612"/>
                  <a:gd name="T23" fmla="*/ 266 h 311"/>
                  <a:gd name="T24" fmla="*/ 149 w 612"/>
                  <a:gd name="T25" fmla="*/ 284 h 311"/>
                  <a:gd name="T26" fmla="*/ 123 w 612"/>
                  <a:gd name="T27" fmla="*/ 300 h 311"/>
                  <a:gd name="T28" fmla="*/ 103 w 612"/>
                  <a:gd name="T29" fmla="*/ 309 h 311"/>
                  <a:gd name="T30" fmla="*/ 81 w 612"/>
                  <a:gd name="T31" fmla="*/ 311 h 311"/>
                  <a:gd name="T32" fmla="*/ 52 w 612"/>
                  <a:gd name="T33" fmla="*/ 303 h 311"/>
                  <a:gd name="T34" fmla="*/ 28 w 612"/>
                  <a:gd name="T35" fmla="*/ 295 h 311"/>
                  <a:gd name="T36" fmla="*/ 10 w 612"/>
                  <a:gd name="T37" fmla="*/ 291 h 311"/>
                  <a:gd name="T38" fmla="*/ 2 w 612"/>
                  <a:gd name="T39" fmla="*/ 286 h 311"/>
                  <a:gd name="T40" fmla="*/ 3 w 612"/>
                  <a:gd name="T41" fmla="*/ 286 h 311"/>
                  <a:gd name="T42" fmla="*/ 24 w 612"/>
                  <a:gd name="T43" fmla="*/ 286 h 311"/>
                  <a:gd name="T44" fmla="*/ 55 w 612"/>
                  <a:gd name="T45" fmla="*/ 280 h 311"/>
                  <a:gd name="T46" fmla="*/ 92 w 612"/>
                  <a:gd name="T47" fmla="*/ 269 h 311"/>
                  <a:gd name="T48" fmla="*/ 126 w 612"/>
                  <a:gd name="T49" fmla="*/ 247 h 311"/>
                  <a:gd name="T50" fmla="*/ 146 w 612"/>
                  <a:gd name="T51" fmla="*/ 230 h 311"/>
                  <a:gd name="T52" fmla="*/ 156 w 612"/>
                  <a:gd name="T53" fmla="*/ 219 h 311"/>
                  <a:gd name="T54" fmla="*/ 159 w 612"/>
                  <a:gd name="T55" fmla="*/ 215 h 311"/>
                  <a:gd name="T56" fmla="*/ 162 w 612"/>
                  <a:gd name="T57" fmla="*/ 215 h 311"/>
                  <a:gd name="T58" fmla="*/ 180 w 612"/>
                  <a:gd name="T59" fmla="*/ 218 h 311"/>
                  <a:gd name="T60" fmla="*/ 213 w 612"/>
                  <a:gd name="T61" fmla="*/ 218 h 311"/>
                  <a:gd name="T62" fmla="*/ 255 w 612"/>
                  <a:gd name="T63" fmla="*/ 210 h 311"/>
                  <a:gd name="T64" fmla="*/ 301 w 612"/>
                  <a:gd name="T65" fmla="*/ 191 h 311"/>
                  <a:gd name="T66" fmla="*/ 362 w 612"/>
                  <a:gd name="T67" fmla="*/ 180 h 311"/>
                  <a:gd name="T68" fmla="*/ 429 w 612"/>
                  <a:gd name="T69" fmla="*/ 173 h 311"/>
                  <a:gd name="T70" fmla="*/ 491 w 612"/>
                  <a:gd name="T71" fmla="*/ 163 h 311"/>
                  <a:gd name="T72" fmla="*/ 539 w 612"/>
                  <a:gd name="T73" fmla="*/ 142 h 311"/>
                  <a:gd name="T74" fmla="*/ 567 w 612"/>
                  <a:gd name="T75" fmla="*/ 95 h 311"/>
                  <a:gd name="T76" fmla="*/ 582 w 612"/>
                  <a:gd name="T77" fmla="*/ 42 h 311"/>
                  <a:gd name="T78" fmla="*/ 587 w 612"/>
                  <a:gd name="T79" fmla="*/ 7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311">
                    <a:moveTo>
                      <a:pt x="587" y="0"/>
                    </a:moveTo>
                    <a:lnTo>
                      <a:pt x="590" y="5"/>
                    </a:lnTo>
                    <a:lnTo>
                      <a:pt x="596" y="20"/>
                    </a:lnTo>
                    <a:lnTo>
                      <a:pt x="603" y="41"/>
                    </a:lnTo>
                    <a:lnTo>
                      <a:pt x="609" y="67"/>
                    </a:lnTo>
                    <a:lnTo>
                      <a:pt x="612" y="95"/>
                    </a:lnTo>
                    <a:lnTo>
                      <a:pt x="609" y="121"/>
                    </a:lnTo>
                    <a:lnTo>
                      <a:pt x="596" y="146"/>
                    </a:lnTo>
                    <a:lnTo>
                      <a:pt x="573" y="166"/>
                    </a:lnTo>
                    <a:lnTo>
                      <a:pt x="545" y="180"/>
                    </a:lnTo>
                    <a:lnTo>
                      <a:pt x="520" y="188"/>
                    </a:lnTo>
                    <a:lnTo>
                      <a:pt x="496" y="194"/>
                    </a:lnTo>
                    <a:lnTo>
                      <a:pt x="472" y="199"/>
                    </a:lnTo>
                    <a:lnTo>
                      <a:pt x="449" y="202"/>
                    </a:lnTo>
                    <a:lnTo>
                      <a:pt x="426" y="204"/>
                    </a:lnTo>
                    <a:lnTo>
                      <a:pt x="401" y="208"/>
                    </a:lnTo>
                    <a:lnTo>
                      <a:pt x="374" y="215"/>
                    </a:lnTo>
                    <a:lnTo>
                      <a:pt x="346" y="222"/>
                    </a:lnTo>
                    <a:lnTo>
                      <a:pt x="320" y="228"/>
                    </a:lnTo>
                    <a:lnTo>
                      <a:pt x="294" y="236"/>
                    </a:lnTo>
                    <a:lnTo>
                      <a:pt x="267" y="242"/>
                    </a:lnTo>
                    <a:lnTo>
                      <a:pt x="242" y="249"/>
                    </a:lnTo>
                    <a:lnTo>
                      <a:pt x="216" y="256"/>
                    </a:lnTo>
                    <a:lnTo>
                      <a:pt x="193" y="266"/>
                    </a:lnTo>
                    <a:lnTo>
                      <a:pt x="170" y="275"/>
                    </a:lnTo>
                    <a:lnTo>
                      <a:pt x="149" y="284"/>
                    </a:lnTo>
                    <a:lnTo>
                      <a:pt x="135" y="294"/>
                    </a:lnTo>
                    <a:lnTo>
                      <a:pt x="123" y="300"/>
                    </a:lnTo>
                    <a:lnTo>
                      <a:pt x="112" y="306"/>
                    </a:lnTo>
                    <a:lnTo>
                      <a:pt x="103" y="309"/>
                    </a:lnTo>
                    <a:lnTo>
                      <a:pt x="93" y="311"/>
                    </a:lnTo>
                    <a:lnTo>
                      <a:pt x="81" y="311"/>
                    </a:lnTo>
                    <a:lnTo>
                      <a:pt x="67" y="308"/>
                    </a:lnTo>
                    <a:lnTo>
                      <a:pt x="52" y="303"/>
                    </a:lnTo>
                    <a:lnTo>
                      <a:pt x="39" y="300"/>
                    </a:lnTo>
                    <a:lnTo>
                      <a:pt x="28" y="295"/>
                    </a:lnTo>
                    <a:lnTo>
                      <a:pt x="17" y="292"/>
                    </a:lnTo>
                    <a:lnTo>
                      <a:pt x="10" y="291"/>
                    </a:lnTo>
                    <a:lnTo>
                      <a:pt x="5" y="287"/>
                    </a:lnTo>
                    <a:lnTo>
                      <a:pt x="2" y="286"/>
                    </a:lnTo>
                    <a:lnTo>
                      <a:pt x="0" y="286"/>
                    </a:lnTo>
                    <a:lnTo>
                      <a:pt x="3" y="286"/>
                    </a:lnTo>
                    <a:lnTo>
                      <a:pt x="11" y="286"/>
                    </a:lnTo>
                    <a:lnTo>
                      <a:pt x="24" y="286"/>
                    </a:lnTo>
                    <a:lnTo>
                      <a:pt x="38" y="283"/>
                    </a:lnTo>
                    <a:lnTo>
                      <a:pt x="55" y="280"/>
                    </a:lnTo>
                    <a:lnTo>
                      <a:pt x="73" y="275"/>
                    </a:lnTo>
                    <a:lnTo>
                      <a:pt x="92" y="269"/>
                    </a:lnTo>
                    <a:lnTo>
                      <a:pt x="111" y="258"/>
                    </a:lnTo>
                    <a:lnTo>
                      <a:pt x="126" y="247"/>
                    </a:lnTo>
                    <a:lnTo>
                      <a:pt x="137" y="238"/>
                    </a:lnTo>
                    <a:lnTo>
                      <a:pt x="146" y="230"/>
                    </a:lnTo>
                    <a:lnTo>
                      <a:pt x="151" y="224"/>
                    </a:lnTo>
                    <a:lnTo>
                      <a:pt x="156" y="219"/>
                    </a:lnTo>
                    <a:lnTo>
                      <a:pt x="157" y="216"/>
                    </a:lnTo>
                    <a:lnTo>
                      <a:pt x="159" y="215"/>
                    </a:lnTo>
                    <a:lnTo>
                      <a:pt x="159" y="215"/>
                    </a:lnTo>
                    <a:lnTo>
                      <a:pt x="162" y="215"/>
                    </a:lnTo>
                    <a:lnTo>
                      <a:pt x="168" y="216"/>
                    </a:lnTo>
                    <a:lnTo>
                      <a:pt x="180" y="218"/>
                    </a:lnTo>
                    <a:lnTo>
                      <a:pt x="194" y="219"/>
                    </a:lnTo>
                    <a:lnTo>
                      <a:pt x="213" y="218"/>
                    </a:lnTo>
                    <a:lnTo>
                      <a:pt x="233" y="215"/>
                    </a:lnTo>
                    <a:lnTo>
                      <a:pt x="255" y="210"/>
                    </a:lnTo>
                    <a:lnTo>
                      <a:pt x="277" y="201"/>
                    </a:lnTo>
                    <a:lnTo>
                      <a:pt x="301" y="191"/>
                    </a:lnTo>
                    <a:lnTo>
                      <a:pt x="329" y="185"/>
                    </a:lnTo>
                    <a:lnTo>
                      <a:pt x="362" y="180"/>
                    </a:lnTo>
                    <a:lnTo>
                      <a:pt x="395" y="177"/>
                    </a:lnTo>
                    <a:lnTo>
                      <a:pt x="429" y="173"/>
                    </a:lnTo>
                    <a:lnTo>
                      <a:pt x="461" y="170"/>
                    </a:lnTo>
                    <a:lnTo>
                      <a:pt x="491" y="163"/>
                    </a:lnTo>
                    <a:lnTo>
                      <a:pt x="517" y="156"/>
                    </a:lnTo>
                    <a:lnTo>
                      <a:pt x="539" y="142"/>
                    </a:lnTo>
                    <a:lnTo>
                      <a:pt x="554" y="121"/>
                    </a:lnTo>
                    <a:lnTo>
                      <a:pt x="567" y="95"/>
                    </a:lnTo>
                    <a:lnTo>
                      <a:pt x="576" y="69"/>
                    </a:lnTo>
                    <a:lnTo>
                      <a:pt x="582" y="42"/>
                    </a:lnTo>
                    <a:lnTo>
                      <a:pt x="586" y="20"/>
                    </a:lnTo>
                    <a:lnTo>
                      <a:pt x="587" y="7"/>
                    </a:lnTo>
                    <a:lnTo>
                      <a:pt x="587"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4" name="Freeform 368"/>
              <p:cNvSpPr>
                <a:spLocks/>
              </p:cNvSpPr>
              <p:nvPr/>
            </p:nvSpPr>
            <p:spPr bwMode="auto">
              <a:xfrm>
                <a:off x="4164" y="2234"/>
                <a:ext cx="548" cy="284"/>
              </a:xfrm>
              <a:custGeom>
                <a:avLst/>
                <a:gdLst>
                  <a:gd name="T0" fmla="*/ 1023 w 1096"/>
                  <a:gd name="T1" fmla="*/ 25 h 570"/>
                  <a:gd name="T2" fmla="*/ 1043 w 1096"/>
                  <a:gd name="T3" fmla="*/ 126 h 570"/>
                  <a:gd name="T4" fmla="*/ 1016 w 1096"/>
                  <a:gd name="T5" fmla="*/ 241 h 570"/>
                  <a:gd name="T6" fmla="*/ 953 w 1096"/>
                  <a:gd name="T7" fmla="*/ 320 h 570"/>
                  <a:gd name="T8" fmla="*/ 909 w 1096"/>
                  <a:gd name="T9" fmla="*/ 351 h 570"/>
                  <a:gd name="T10" fmla="*/ 892 w 1096"/>
                  <a:gd name="T11" fmla="*/ 318 h 570"/>
                  <a:gd name="T12" fmla="*/ 892 w 1096"/>
                  <a:gd name="T13" fmla="*/ 287 h 570"/>
                  <a:gd name="T14" fmla="*/ 872 w 1096"/>
                  <a:gd name="T15" fmla="*/ 301 h 570"/>
                  <a:gd name="T16" fmla="*/ 847 w 1096"/>
                  <a:gd name="T17" fmla="*/ 332 h 570"/>
                  <a:gd name="T18" fmla="*/ 872 w 1096"/>
                  <a:gd name="T19" fmla="*/ 370 h 570"/>
                  <a:gd name="T20" fmla="*/ 892 w 1096"/>
                  <a:gd name="T21" fmla="*/ 382 h 570"/>
                  <a:gd name="T22" fmla="*/ 875 w 1096"/>
                  <a:gd name="T23" fmla="*/ 377 h 570"/>
                  <a:gd name="T24" fmla="*/ 832 w 1096"/>
                  <a:gd name="T25" fmla="*/ 363 h 570"/>
                  <a:gd name="T26" fmla="*/ 773 w 1096"/>
                  <a:gd name="T27" fmla="*/ 349 h 570"/>
                  <a:gd name="T28" fmla="*/ 711 w 1096"/>
                  <a:gd name="T29" fmla="*/ 339 h 570"/>
                  <a:gd name="T30" fmla="*/ 655 w 1096"/>
                  <a:gd name="T31" fmla="*/ 335 h 570"/>
                  <a:gd name="T32" fmla="*/ 593 w 1096"/>
                  <a:gd name="T33" fmla="*/ 353 h 570"/>
                  <a:gd name="T34" fmla="*/ 523 w 1096"/>
                  <a:gd name="T35" fmla="*/ 394 h 570"/>
                  <a:gd name="T36" fmla="*/ 416 w 1096"/>
                  <a:gd name="T37" fmla="*/ 453 h 570"/>
                  <a:gd name="T38" fmla="*/ 347 w 1096"/>
                  <a:gd name="T39" fmla="*/ 483 h 570"/>
                  <a:gd name="T40" fmla="*/ 285 w 1096"/>
                  <a:gd name="T41" fmla="*/ 503 h 570"/>
                  <a:gd name="T42" fmla="*/ 228 w 1096"/>
                  <a:gd name="T43" fmla="*/ 516 h 570"/>
                  <a:gd name="T44" fmla="*/ 173 w 1096"/>
                  <a:gd name="T45" fmla="*/ 520 h 570"/>
                  <a:gd name="T46" fmla="*/ 127 w 1096"/>
                  <a:gd name="T47" fmla="*/ 517 h 570"/>
                  <a:gd name="T48" fmla="*/ 62 w 1096"/>
                  <a:gd name="T49" fmla="*/ 497 h 570"/>
                  <a:gd name="T50" fmla="*/ 15 w 1096"/>
                  <a:gd name="T51" fmla="*/ 470 h 570"/>
                  <a:gd name="T52" fmla="*/ 1 w 1096"/>
                  <a:gd name="T53" fmla="*/ 457 h 570"/>
                  <a:gd name="T54" fmla="*/ 4 w 1096"/>
                  <a:gd name="T55" fmla="*/ 498 h 570"/>
                  <a:gd name="T56" fmla="*/ 68 w 1096"/>
                  <a:gd name="T57" fmla="*/ 561 h 570"/>
                  <a:gd name="T58" fmla="*/ 225 w 1096"/>
                  <a:gd name="T59" fmla="*/ 561 h 570"/>
                  <a:gd name="T60" fmla="*/ 329 w 1096"/>
                  <a:gd name="T61" fmla="*/ 540 h 570"/>
                  <a:gd name="T62" fmla="*/ 417 w 1096"/>
                  <a:gd name="T63" fmla="*/ 516 h 570"/>
                  <a:gd name="T64" fmla="*/ 493 w 1096"/>
                  <a:gd name="T65" fmla="*/ 492 h 570"/>
                  <a:gd name="T66" fmla="*/ 558 w 1096"/>
                  <a:gd name="T67" fmla="*/ 475 h 570"/>
                  <a:gd name="T68" fmla="*/ 616 w 1096"/>
                  <a:gd name="T69" fmla="*/ 467 h 570"/>
                  <a:gd name="T70" fmla="*/ 681 w 1096"/>
                  <a:gd name="T71" fmla="*/ 463 h 570"/>
                  <a:gd name="T72" fmla="*/ 760 w 1096"/>
                  <a:gd name="T73" fmla="*/ 452 h 570"/>
                  <a:gd name="T74" fmla="*/ 839 w 1096"/>
                  <a:gd name="T75" fmla="*/ 438 h 570"/>
                  <a:gd name="T76" fmla="*/ 905 w 1096"/>
                  <a:gd name="T77" fmla="*/ 422 h 570"/>
                  <a:gd name="T78" fmla="*/ 942 w 1096"/>
                  <a:gd name="T79" fmla="*/ 405 h 570"/>
                  <a:gd name="T80" fmla="*/ 971 w 1096"/>
                  <a:gd name="T81" fmla="*/ 374 h 570"/>
                  <a:gd name="T82" fmla="*/ 1047 w 1096"/>
                  <a:gd name="T83" fmla="*/ 317 h 570"/>
                  <a:gd name="T84" fmla="*/ 1096 w 1096"/>
                  <a:gd name="T85" fmla="*/ 230 h 570"/>
                  <a:gd name="T86" fmla="*/ 1075 w 1096"/>
                  <a:gd name="T87" fmla="*/ 76 h 570"/>
                  <a:gd name="T88" fmla="*/ 1029 w 1096"/>
                  <a:gd name="T89" fmla="*/ 11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96" h="570">
                    <a:moveTo>
                      <a:pt x="1013" y="0"/>
                    </a:moveTo>
                    <a:lnTo>
                      <a:pt x="1016" y="6"/>
                    </a:lnTo>
                    <a:lnTo>
                      <a:pt x="1023" y="25"/>
                    </a:lnTo>
                    <a:lnTo>
                      <a:pt x="1030" y="53"/>
                    </a:lnTo>
                    <a:lnTo>
                      <a:pt x="1038" y="87"/>
                    </a:lnTo>
                    <a:lnTo>
                      <a:pt x="1043" y="126"/>
                    </a:lnTo>
                    <a:lnTo>
                      <a:pt x="1043" y="166"/>
                    </a:lnTo>
                    <a:lnTo>
                      <a:pt x="1033" y="205"/>
                    </a:lnTo>
                    <a:lnTo>
                      <a:pt x="1016" y="241"/>
                    </a:lnTo>
                    <a:lnTo>
                      <a:pt x="993" y="272"/>
                    </a:lnTo>
                    <a:lnTo>
                      <a:pt x="971" y="298"/>
                    </a:lnTo>
                    <a:lnTo>
                      <a:pt x="953" y="320"/>
                    </a:lnTo>
                    <a:lnTo>
                      <a:pt x="936" y="335"/>
                    </a:lnTo>
                    <a:lnTo>
                      <a:pt x="920" y="346"/>
                    </a:lnTo>
                    <a:lnTo>
                      <a:pt x="909" y="351"/>
                    </a:lnTo>
                    <a:lnTo>
                      <a:pt x="900" y="349"/>
                    </a:lnTo>
                    <a:lnTo>
                      <a:pt x="895" y="340"/>
                    </a:lnTo>
                    <a:lnTo>
                      <a:pt x="892" y="318"/>
                    </a:lnTo>
                    <a:lnTo>
                      <a:pt x="892" y="301"/>
                    </a:lnTo>
                    <a:lnTo>
                      <a:pt x="892" y="290"/>
                    </a:lnTo>
                    <a:lnTo>
                      <a:pt x="892" y="287"/>
                    </a:lnTo>
                    <a:lnTo>
                      <a:pt x="889" y="289"/>
                    </a:lnTo>
                    <a:lnTo>
                      <a:pt x="883" y="294"/>
                    </a:lnTo>
                    <a:lnTo>
                      <a:pt x="872" y="301"/>
                    </a:lnTo>
                    <a:lnTo>
                      <a:pt x="863" y="311"/>
                    </a:lnTo>
                    <a:lnTo>
                      <a:pt x="853" y="320"/>
                    </a:lnTo>
                    <a:lnTo>
                      <a:pt x="847" y="332"/>
                    </a:lnTo>
                    <a:lnTo>
                      <a:pt x="847" y="343"/>
                    </a:lnTo>
                    <a:lnTo>
                      <a:pt x="853" y="354"/>
                    </a:lnTo>
                    <a:lnTo>
                      <a:pt x="872" y="370"/>
                    </a:lnTo>
                    <a:lnTo>
                      <a:pt x="883" y="379"/>
                    </a:lnTo>
                    <a:lnTo>
                      <a:pt x="891" y="382"/>
                    </a:lnTo>
                    <a:lnTo>
                      <a:pt x="892" y="382"/>
                    </a:lnTo>
                    <a:lnTo>
                      <a:pt x="891" y="382"/>
                    </a:lnTo>
                    <a:lnTo>
                      <a:pt x="884" y="379"/>
                    </a:lnTo>
                    <a:lnTo>
                      <a:pt x="875" y="377"/>
                    </a:lnTo>
                    <a:lnTo>
                      <a:pt x="863" y="373"/>
                    </a:lnTo>
                    <a:lnTo>
                      <a:pt x="849" y="368"/>
                    </a:lnTo>
                    <a:lnTo>
                      <a:pt x="832" y="363"/>
                    </a:lnTo>
                    <a:lnTo>
                      <a:pt x="813" y="359"/>
                    </a:lnTo>
                    <a:lnTo>
                      <a:pt x="793" y="354"/>
                    </a:lnTo>
                    <a:lnTo>
                      <a:pt x="773" y="349"/>
                    </a:lnTo>
                    <a:lnTo>
                      <a:pt x="751" y="345"/>
                    </a:lnTo>
                    <a:lnTo>
                      <a:pt x="731" y="342"/>
                    </a:lnTo>
                    <a:lnTo>
                      <a:pt x="711" y="339"/>
                    </a:lnTo>
                    <a:lnTo>
                      <a:pt x="690" y="335"/>
                    </a:lnTo>
                    <a:lnTo>
                      <a:pt x="672" y="335"/>
                    </a:lnTo>
                    <a:lnTo>
                      <a:pt x="655" y="335"/>
                    </a:lnTo>
                    <a:lnTo>
                      <a:pt x="641" y="337"/>
                    </a:lnTo>
                    <a:lnTo>
                      <a:pt x="616" y="343"/>
                    </a:lnTo>
                    <a:lnTo>
                      <a:pt x="593" y="353"/>
                    </a:lnTo>
                    <a:lnTo>
                      <a:pt x="571" y="363"/>
                    </a:lnTo>
                    <a:lnTo>
                      <a:pt x="548" y="377"/>
                    </a:lnTo>
                    <a:lnTo>
                      <a:pt x="523" y="394"/>
                    </a:lnTo>
                    <a:lnTo>
                      <a:pt x="493" y="412"/>
                    </a:lnTo>
                    <a:lnTo>
                      <a:pt x="458" y="432"/>
                    </a:lnTo>
                    <a:lnTo>
                      <a:pt x="416" y="453"/>
                    </a:lnTo>
                    <a:lnTo>
                      <a:pt x="392" y="464"/>
                    </a:lnTo>
                    <a:lnTo>
                      <a:pt x="371" y="474"/>
                    </a:lnTo>
                    <a:lnTo>
                      <a:pt x="347" y="483"/>
                    </a:lnTo>
                    <a:lnTo>
                      <a:pt x="327" y="491"/>
                    </a:lnTo>
                    <a:lnTo>
                      <a:pt x="305" y="498"/>
                    </a:lnTo>
                    <a:lnTo>
                      <a:pt x="285" y="503"/>
                    </a:lnTo>
                    <a:lnTo>
                      <a:pt x="265" y="509"/>
                    </a:lnTo>
                    <a:lnTo>
                      <a:pt x="246" y="512"/>
                    </a:lnTo>
                    <a:lnTo>
                      <a:pt x="228" y="516"/>
                    </a:lnTo>
                    <a:lnTo>
                      <a:pt x="209" y="519"/>
                    </a:lnTo>
                    <a:lnTo>
                      <a:pt x="192" y="520"/>
                    </a:lnTo>
                    <a:lnTo>
                      <a:pt x="173" y="520"/>
                    </a:lnTo>
                    <a:lnTo>
                      <a:pt x="158" y="520"/>
                    </a:lnTo>
                    <a:lnTo>
                      <a:pt x="141" y="519"/>
                    </a:lnTo>
                    <a:lnTo>
                      <a:pt x="127" y="517"/>
                    </a:lnTo>
                    <a:lnTo>
                      <a:pt x="111" y="514"/>
                    </a:lnTo>
                    <a:lnTo>
                      <a:pt x="85" y="506"/>
                    </a:lnTo>
                    <a:lnTo>
                      <a:pt x="62" y="497"/>
                    </a:lnTo>
                    <a:lnTo>
                      <a:pt x="43" y="488"/>
                    </a:lnTo>
                    <a:lnTo>
                      <a:pt x="28" y="478"/>
                    </a:lnTo>
                    <a:lnTo>
                      <a:pt x="15" y="470"/>
                    </a:lnTo>
                    <a:lnTo>
                      <a:pt x="7" y="463"/>
                    </a:lnTo>
                    <a:lnTo>
                      <a:pt x="3" y="458"/>
                    </a:lnTo>
                    <a:lnTo>
                      <a:pt x="1" y="457"/>
                    </a:lnTo>
                    <a:lnTo>
                      <a:pt x="0" y="463"/>
                    </a:lnTo>
                    <a:lnTo>
                      <a:pt x="0" y="478"/>
                    </a:lnTo>
                    <a:lnTo>
                      <a:pt x="4" y="498"/>
                    </a:lnTo>
                    <a:lnTo>
                      <a:pt x="14" y="522"/>
                    </a:lnTo>
                    <a:lnTo>
                      <a:pt x="34" y="543"/>
                    </a:lnTo>
                    <a:lnTo>
                      <a:pt x="68" y="561"/>
                    </a:lnTo>
                    <a:lnTo>
                      <a:pt x="118" y="570"/>
                    </a:lnTo>
                    <a:lnTo>
                      <a:pt x="186" y="567"/>
                    </a:lnTo>
                    <a:lnTo>
                      <a:pt x="225" y="561"/>
                    </a:lnTo>
                    <a:lnTo>
                      <a:pt x="260" y="554"/>
                    </a:lnTo>
                    <a:lnTo>
                      <a:pt x="296" y="548"/>
                    </a:lnTo>
                    <a:lnTo>
                      <a:pt x="329" y="540"/>
                    </a:lnTo>
                    <a:lnTo>
                      <a:pt x="360" y="533"/>
                    </a:lnTo>
                    <a:lnTo>
                      <a:pt x="389" y="523"/>
                    </a:lnTo>
                    <a:lnTo>
                      <a:pt x="417" y="516"/>
                    </a:lnTo>
                    <a:lnTo>
                      <a:pt x="445" y="508"/>
                    </a:lnTo>
                    <a:lnTo>
                      <a:pt x="470" y="500"/>
                    </a:lnTo>
                    <a:lnTo>
                      <a:pt x="493" y="492"/>
                    </a:lnTo>
                    <a:lnTo>
                      <a:pt x="517" y="486"/>
                    </a:lnTo>
                    <a:lnTo>
                      <a:pt x="538" y="480"/>
                    </a:lnTo>
                    <a:lnTo>
                      <a:pt x="558" y="475"/>
                    </a:lnTo>
                    <a:lnTo>
                      <a:pt x="579" y="472"/>
                    </a:lnTo>
                    <a:lnTo>
                      <a:pt x="597" y="469"/>
                    </a:lnTo>
                    <a:lnTo>
                      <a:pt x="616" y="467"/>
                    </a:lnTo>
                    <a:lnTo>
                      <a:pt x="636" y="466"/>
                    </a:lnTo>
                    <a:lnTo>
                      <a:pt x="658" y="464"/>
                    </a:lnTo>
                    <a:lnTo>
                      <a:pt x="681" y="463"/>
                    </a:lnTo>
                    <a:lnTo>
                      <a:pt x="707" y="460"/>
                    </a:lnTo>
                    <a:lnTo>
                      <a:pt x="734" y="457"/>
                    </a:lnTo>
                    <a:lnTo>
                      <a:pt x="760" y="452"/>
                    </a:lnTo>
                    <a:lnTo>
                      <a:pt x="788" y="447"/>
                    </a:lnTo>
                    <a:lnTo>
                      <a:pt x="815" y="443"/>
                    </a:lnTo>
                    <a:lnTo>
                      <a:pt x="839" y="438"/>
                    </a:lnTo>
                    <a:lnTo>
                      <a:pt x="864" y="433"/>
                    </a:lnTo>
                    <a:lnTo>
                      <a:pt x="886" y="429"/>
                    </a:lnTo>
                    <a:lnTo>
                      <a:pt x="905" y="422"/>
                    </a:lnTo>
                    <a:lnTo>
                      <a:pt x="920" y="416"/>
                    </a:lnTo>
                    <a:lnTo>
                      <a:pt x="933" y="412"/>
                    </a:lnTo>
                    <a:lnTo>
                      <a:pt x="942" y="405"/>
                    </a:lnTo>
                    <a:lnTo>
                      <a:pt x="945" y="401"/>
                    </a:lnTo>
                    <a:lnTo>
                      <a:pt x="953" y="388"/>
                    </a:lnTo>
                    <a:lnTo>
                      <a:pt x="971" y="374"/>
                    </a:lnTo>
                    <a:lnTo>
                      <a:pt x="995" y="359"/>
                    </a:lnTo>
                    <a:lnTo>
                      <a:pt x="1021" y="339"/>
                    </a:lnTo>
                    <a:lnTo>
                      <a:pt x="1047" y="317"/>
                    </a:lnTo>
                    <a:lnTo>
                      <a:pt x="1071" y="290"/>
                    </a:lnTo>
                    <a:lnTo>
                      <a:pt x="1088" y="262"/>
                    </a:lnTo>
                    <a:lnTo>
                      <a:pt x="1096" y="230"/>
                    </a:lnTo>
                    <a:lnTo>
                      <a:pt x="1096" y="168"/>
                    </a:lnTo>
                    <a:lnTo>
                      <a:pt x="1089" y="117"/>
                    </a:lnTo>
                    <a:lnTo>
                      <a:pt x="1075" y="76"/>
                    </a:lnTo>
                    <a:lnTo>
                      <a:pt x="1060" y="47"/>
                    </a:lnTo>
                    <a:lnTo>
                      <a:pt x="1043" y="25"/>
                    </a:lnTo>
                    <a:lnTo>
                      <a:pt x="1029" y="11"/>
                    </a:lnTo>
                    <a:lnTo>
                      <a:pt x="1018" y="3"/>
                    </a:lnTo>
                    <a:lnTo>
                      <a:pt x="1013" y="0"/>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5" name="Freeform 369"/>
              <p:cNvSpPr>
                <a:spLocks/>
              </p:cNvSpPr>
              <p:nvPr/>
            </p:nvSpPr>
            <p:spPr bwMode="auto">
              <a:xfrm>
                <a:off x="4737" y="1882"/>
                <a:ext cx="371" cy="369"/>
              </a:xfrm>
              <a:custGeom>
                <a:avLst/>
                <a:gdLst>
                  <a:gd name="T0" fmla="*/ 406 w 740"/>
                  <a:gd name="T1" fmla="*/ 736 h 737"/>
                  <a:gd name="T2" fmla="*/ 479 w 740"/>
                  <a:gd name="T3" fmla="*/ 720 h 737"/>
                  <a:gd name="T4" fmla="*/ 546 w 740"/>
                  <a:gd name="T5" fmla="*/ 692 h 737"/>
                  <a:gd name="T6" fmla="*/ 605 w 740"/>
                  <a:gd name="T7" fmla="*/ 653 h 737"/>
                  <a:gd name="T8" fmla="*/ 655 w 740"/>
                  <a:gd name="T9" fmla="*/ 604 h 737"/>
                  <a:gd name="T10" fmla="*/ 695 w 740"/>
                  <a:gd name="T11" fmla="*/ 545 h 737"/>
                  <a:gd name="T12" fmla="*/ 723 w 740"/>
                  <a:gd name="T13" fmla="*/ 480 h 737"/>
                  <a:gd name="T14" fmla="*/ 739 w 740"/>
                  <a:gd name="T15" fmla="*/ 407 h 737"/>
                  <a:gd name="T16" fmla="*/ 739 w 740"/>
                  <a:gd name="T17" fmla="*/ 332 h 737"/>
                  <a:gd name="T18" fmla="*/ 723 w 740"/>
                  <a:gd name="T19" fmla="*/ 259 h 737"/>
                  <a:gd name="T20" fmla="*/ 695 w 740"/>
                  <a:gd name="T21" fmla="*/ 192 h 737"/>
                  <a:gd name="T22" fmla="*/ 655 w 740"/>
                  <a:gd name="T23" fmla="*/ 133 h 737"/>
                  <a:gd name="T24" fmla="*/ 605 w 740"/>
                  <a:gd name="T25" fmla="*/ 84 h 737"/>
                  <a:gd name="T26" fmla="*/ 546 w 740"/>
                  <a:gd name="T27" fmla="*/ 45 h 737"/>
                  <a:gd name="T28" fmla="*/ 479 w 740"/>
                  <a:gd name="T29" fmla="*/ 17 h 737"/>
                  <a:gd name="T30" fmla="*/ 406 w 740"/>
                  <a:gd name="T31" fmla="*/ 1 h 737"/>
                  <a:gd name="T32" fmla="*/ 332 w 740"/>
                  <a:gd name="T33" fmla="*/ 1 h 737"/>
                  <a:gd name="T34" fmla="*/ 259 w 740"/>
                  <a:gd name="T35" fmla="*/ 17 h 737"/>
                  <a:gd name="T36" fmla="*/ 194 w 740"/>
                  <a:gd name="T37" fmla="*/ 45 h 737"/>
                  <a:gd name="T38" fmla="*/ 135 w 740"/>
                  <a:gd name="T39" fmla="*/ 84 h 737"/>
                  <a:gd name="T40" fmla="*/ 84 w 740"/>
                  <a:gd name="T41" fmla="*/ 133 h 737"/>
                  <a:gd name="T42" fmla="*/ 45 w 740"/>
                  <a:gd name="T43" fmla="*/ 192 h 737"/>
                  <a:gd name="T44" fmla="*/ 17 w 740"/>
                  <a:gd name="T45" fmla="*/ 259 h 737"/>
                  <a:gd name="T46" fmla="*/ 1 w 740"/>
                  <a:gd name="T47" fmla="*/ 332 h 737"/>
                  <a:gd name="T48" fmla="*/ 1 w 740"/>
                  <a:gd name="T49" fmla="*/ 407 h 737"/>
                  <a:gd name="T50" fmla="*/ 17 w 740"/>
                  <a:gd name="T51" fmla="*/ 480 h 737"/>
                  <a:gd name="T52" fmla="*/ 45 w 740"/>
                  <a:gd name="T53" fmla="*/ 545 h 737"/>
                  <a:gd name="T54" fmla="*/ 84 w 740"/>
                  <a:gd name="T55" fmla="*/ 604 h 737"/>
                  <a:gd name="T56" fmla="*/ 135 w 740"/>
                  <a:gd name="T57" fmla="*/ 653 h 737"/>
                  <a:gd name="T58" fmla="*/ 194 w 740"/>
                  <a:gd name="T59" fmla="*/ 692 h 737"/>
                  <a:gd name="T60" fmla="*/ 259 w 740"/>
                  <a:gd name="T61" fmla="*/ 720 h 737"/>
                  <a:gd name="T62" fmla="*/ 332 w 740"/>
                  <a:gd name="T63" fmla="*/ 736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40" h="737">
                    <a:moveTo>
                      <a:pt x="369" y="737"/>
                    </a:moveTo>
                    <a:lnTo>
                      <a:pt x="406" y="736"/>
                    </a:lnTo>
                    <a:lnTo>
                      <a:pt x="444" y="730"/>
                    </a:lnTo>
                    <a:lnTo>
                      <a:pt x="479" y="720"/>
                    </a:lnTo>
                    <a:lnTo>
                      <a:pt x="514" y="708"/>
                    </a:lnTo>
                    <a:lnTo>
                      <a:pt x="546" y="692"/>
                    </a:lnTo>
                    <a:lnTo>
                      <a:pt x="577" y="675"/>
                    </a:lnTo>
                    <a:lnTo>
                      <a:pt x="605" y="653"/>
                    </a:lnTo>
                    <a:lnTo>
                      <a:pt x="632" y="630"/>
                    </a:lnTo>
                    <a:lnTo>
                      <a:pt x="655" y="604"/>
                    </a:lnTo>
                    <a:lnTo>
                      <a:pt x="677" y="576"/>
                    </a:lnTo>
                    <a:lnTo>
                      <a:pt x="695" y="545"/>
                    </a:lnTo>
                    <a:lnTo>
                      <a:pt x="711" y="512"/>
                    </a:lnTo>
                    <a:lnTo>
                      <a:pt x="723" y="480"/>
                    </a:lnTo>
                    <a:lnTo>
                      <a:pt x="732" y="444"/>
                    </a:lnTo>
                    <a:lnTo>
                      <a:pt x="739" y="407"/>
                    </a:lnTo>
                    <a:lnTo>
                      <a:pt x="740" y="369"/>
                    </a:lnTo>
                    <a:lnTo>
                      <a:pt x="739" y="332"/>
                    </a:lnTo>
                    <a:lnTo>
                      <a:pt x="732" y="295"/>
                    </a:lnTo>
                    <a:lnTo>
                      <a:pt x="723" y="259"/>
                    </a:lnTo>
                    <a:lnTo>
                      <a:pt x="711" y="225"/>
                    </a:lnTo>
                    <a:lnTo>
                      <a:pt x="695" y="192"/>
                    </a:lnTo>
                    <a:lnTo>
                      <a:pt x="677" y="163"/>
                    </a:lnTo>
                    <a:lnTo>
                      <a:pt x="655" y="133"/>
                    </a:lnTo>
                    <a:lnTo>
                      <a:pt x="632" y="107"/>
                    </a:lnTo>
                    <a:lnTo>
                      <a:pt x="605" y="84"/>
                    </a:lnTo>
                    <a:lnTo>
                      <a:pt x="577" y="62"/>
                    </a:lnTo>
                    <a:lnTo>
                      <a:pt x="546" y="45"/>
                    </a:lnTo>
                    <a:lnTo>
                      <a:pt x="514" y="29"/>
                    </a:lnTo>
                    <a:lnTo>
                      <a:pt x="479" y="17"/>
                    </a:lnTo>
                    <a:lnTo>
                      <a:pt x="444" y="8"/>
                    </a:lnTo>
                    <a:lnTo>
                      <a:pt x="406" y="1"/>
                    </a:lnTo>
                    <a:lnTo>
                      <a:pt x="369" y="0"/>
                    </a:lnTo>
                    <a:lnTo>
                      <a:pt x="332" y="1"/>
                    </a:lnTo>
                    <a:lnTo>
                      <a:pt x="295" y="8"/>
                    </a:lnTo>
                    <a:lnTo>
                      <a:pt x="259" y="17"/>
                    </a:lnTo>
                    <a:lnTo>
                      <a:pt x="226" y="29"/>
                    </a:lnTo>
                    <a:lnTo>
                      <a:pt x="194" y="45"/>
                    </a:lnTo>
                    <a:lnTo>
                      <a:pt x="163" y="62"/>
                    </a:lnTo>
                    <a:lnTo>
                      <a:pt x="135" y="84"/>
                    </a:lnTo>
                    <a:lnTo>
                      <a:pt x="108" y="107"/>
                    </a:lnTo>
                    <a:lnTo>
                      <a:pt x="84" y="133"/>
                    </a:lnTo>
                    <a:lnTo>
                      <a:pt x="63" y="163"/>
                    </a:lnTo>
                    <a:lnTo>
                      <a:pt x="45" y="192"/>
                    </a:lnTo>
                    <a:lnTo>
                      <a:pt x="29" y="225"/>
                    </a:lnTo>
                    <a:lnTo>
                      <a:pt x="17" y="259"/>
                    </a:lnTo>
                    <a:lnTo>
                      <a:pt x="8" y="295"/>
                    </a:lnTo>
                    <a:lnTo>
                      <a:pt x="1" y="332"/>
                    </a:lnTo>
                    <a:lnTo>
                      <a:pt x="0" y="369"/>
                    </a:lnTo>
                    <a:lnTo>
                      <a:pt x="1" y="407"/>
                    </a:lnTo>
                    <a:lnTo>
                      <a:pt x="8" y="444"/>
                    </a:lnTo>
                    <a:lnTo>
                      <a:pt x="17" y="480"/>
                    </a:lnTo>
                    <a:lnTo>
                      <a:pt x="29" y="512"/>
                    </a:lnTo>
                    <a:lnTo>
                      <a:pt x="45" y="545"/>
                    </a:lnTo>
                    <a:lnTo>
                      <a:pt x="63" y="576"/>
                    </a:lnTo>
                    <a:lnTo>
                      <a:pt x="84" y="604"/>
                    </a:lnTo>
                    <a:lnTo>
                      <a:pt x="108" y="630"/>
                    </a:lnTo>
                    <a:lnTo>
                      <a:pt x="135" y="653"/>
                    </a:lnTo>
                    <a:lnTo>
                      <a:pt x="163" y="675"/>
                    </a:lnTo>
                    <a:lnTo>
                      <a:pt x="194" y="692"/>
                    </a:lnTo>
                    <a:lnTo>
                      <a:pt x="226" y="708"/>
                    </a:lnTo>
                    <a:lnTo>
                      <a:pt x="259" y="720"/>
                    </a:lnTo>
                    <a:lnTo>
                      <a:pt x="295" y="730"/>
                    </a:lnTo>
                    <a:lnTo>
                      <a:pt x="332" y="736"/>
                    </a:lnTo>
                    <a:lnTo>
                      <a:pt x="369" y="737"/>
                    </a:lnTo>
                    <a:close/>
                  </a:path>
                </a:pathLst>
              </a:custGeom>
              <a:solidFill>
                <a:srgbClr val="FFE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6" name="Freeform 370"/>
              <p:cNvSpPr>
                <a:spLocks/>
              </p:cNvSpPr>
              <p:nvPr/>
            </p:nvSpPr>
            <p:spPr bwMode="auto">
              <a:xfrm>
                <a:off x="4772" y="1917"/>
                <a:ext cx="300" cy="299"/>
              </a:xfrm>
              <a:custGeom>
                <a:avLst/>
                <a:gdLst>
                  <a:gd name="T0" fmla="*/ 330 w 599"/>
                  <a:gd name="T1" fmla="*/ 596 h 597"/>
                  <a:gd name="T2" fmla="*/ 389 w 599"/>
                  <a:gd name="T3" fmla="*/ 583 h 597"/>
                  <a:gd name="T4" fmla="*/ 442 w 599"/>
                  <a:gd name="T5" fmla="*/ 562 h 597"/>
                  <a:gd name="T6" fmla="*/ 490 w 599"/>
                  <a:gd name="T7" fmla="*/ 529 h 597"/>
                  <a:gd name="T8" fmla="*/ 530 w 599"/>
                  <a:gd name="T9" fmla="*/ 489 h 597"/>
                  <a:gd name="T10" fmla="*/ 563 w 599"/>
                  <a:gd name="T11" fmla="*/ 442 h 597"/>
                  <a:gd name="T12" fmla="*/ 585 w 599"/>
                  <a:gd name="T13" fmla="*/ 388 h 597"/>
                  <a:gd name="T14" fmla="*/ 597 w 599"/>
                  <a:gd name="T15" fmla="*/ 330 h 597"/>
                  <a:gd name="T16" fmla="*/ 597 w 599"/>
                  <a:gd name="T17" fmla="*/ 268 h 597"/>
                  <a:gd name="T18" fmla="*/ 585 w 599"/>
                  <a:gd name="T19" fmla="*/ 209 h 597"/>
                  <a:gd name="T20" fmla="*/ 563 w 599"/>
                  <a:gd name="T21" fmla="*/ 157 h 597"/>
                  <a:gd name="T22" fmla="*/ 530 w 599"/>
                  <a:gd name="T23" fmla="*/ 108 h 597"/>
                  <a:gd name="T24" fmla="*/ 490 w 599"/>
                  <a:gd name="T25" fmla="*/ 68 h 597"/>
                  <a:gd name="T26" fmla="*/ 442 w 599"/>
                  <a:gd name="T27" fmla="*/ 35 h 597"/>
                  <a:gd name="T28" fmla="*/ 389 w 599"/>
                  <a:gd name="T29" fmla="*/ 14 h 597"/>
                  <a:gd name="T30" fmla="*/ 330 w 599"/>
                  <a:gd name="T31" fmla="*/ 1 h 597"/>
                  <a:gd name="T32" fmla="*/ 268 w 599"/>
                  <a:gd name="T33" fmla="*/ 1 h 597"/>
                  <a:gd name="T34" fmla="*/ 211 w 599"/>
                  <a:gd name="T35" fmla="*/ 14 h 597"/>
                  <a:gd name="T36" fmla="*/ 156 w 599"/>
                  <a:gd name="T37" fmla="*/ 35 h 597"/>
                  <a:gd name="T38" fmla="*/ 108 w 599"/>
                  <a:gd name="T39" fmla="*/ 68 h 597"/>
                  <a:gd name="T40" fmla="*/ 68 w 599"/>
                  <a:gd name="T41" fmla="*/ 108 h 597"/>
                  <a:gd name="T42" fmla="*/ 35 w 599"/>
                  <a:gd name="T43" fmla="*/ 157 h 597"/>
                  <a:gd name="T44" fmla="*/ 14 w 599"/>
                  <a:gd name="T45" fmla="*/ 209 h 597"/>
                  <a:gd name="T46" fmla="*/ 1 w 599"/>
                  <a:gd name="T47" fmla="*/ 268 h 597"/>
                  <a:gd name="T48" fmla="*/ 1 w 599"/>
                  <a:gd name="T49" fmla="*/ 330 h 597"/>
                  <a:gd name="T50" fmla="*/ 14 w 599"/>
                  <a:gd name="T51" fmla="*/ 388 h 597"/>
                  <a:gd name="T52" fmla="*/ 35 w 599"/>
                  <a:gd name="T53" fmla="*/ 442 h 597"/>
                  <a:gd name="T54" fmla="*/ 68 w 599"/>
                  <a:gd name="T55" fmla="*/ 489 h 597"/>
                  <a:gd name="T56" fmla="*/ 108 w 599"/>
                  <a:gd name="T57" fmla="*/ 529 h 597"/>
                  <a:gd name="T58" fmla="*/ 156 w 599"/>
                  <a:gd name="T59" fmla="*/ 562 h 597"/>
                  <a:gd name="T60" fmla="*/ 211 w 599"/>
                  <a:gd name="T61" fmla="*/ 583 h 597"/>
                  <a:gd name="T62" fmla="*/ 268 w 599"/>
                  <a:gd name="T63" fmla="*/ 596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9" h="597">
                    <a:moveTo>
                      <a:pt x="299" y="597"/>
                    </a:moveTo>
                    <a:lnTo>
                      <a:pt x="330" y="596"/>
                    </a:lnTo>
                    <a:lnTo>
                      <a:pt x="360" y="591"/>
                    </a:lnTo>
                    <a:lnTo>
                      <a:pt x="389" y="583"/>
                    </a:lnTo>
                    <a:lnTo>
                      <a:pt x="416" y="574"/>
                    </a:lnTo>
                    <a:lnTo>
                      <a:pt x="442" y="562"/>
                    </a:lnTo>
                    <a:lnTo>
                      <a:pt x="467" y="546"/>
                    </a:lnTo>
                    <a:lnTo>
                      <a:pt x="490" y="529"/>
                    </a:lnTo>
                    <a:lnTo>
                      <a:pt x="512" y="510"/>
                    </a:lnTo>
                    <a:lnTo>
                      <a:pt x="530" y="489"/>
                    </a:lnTo>
                    <a:lnTo>
                      <a:pt x="548" y="465"/>
                    </a:lnTo>
                    <a:lnTo>
                      <a:pt x="563" y="442"/>
                    </a:lnTo>
                    <a:lnTo>
                      <a:pt x="575" y="416"/>
                    </a:lnTo>
                    <a:lnTo>
                      <a:pt x="585" y="388"/>
                    </a:lnTo>
                    <a:lnTo>
                      <a:pt x="593" y="360"/>
                    </a:lnTo>
                    <a:lnTo>
                      <a:pt x="597" y="330"/>
                    </a:lnTo>
                    <a:lnTo>
                      <a:pt x="599" y="299"/>
                    </a:lnTo>
                    <a:lnTo>
                      <a:pt x="597" y="268"/>
                    </a:lnTo>
                    <a:lnTo>
                      <a:pt x="593" y="239"/>
                    </a:lnTo>
                    <a:lnTo>
                      <a:pt x="585" y="209"/>
                    </a:lnTo>
                    <a:lnTo>
                      <a:pt x="575" y="183"/>
                    </a:lnTo>
                    <a:lnTo>
                      <a:pt x="563" y="157"/>
                    </a:lnTo>
                    <a:lnTo>
                      <a:pt x="548" y="132"/>
                    </a:lnTo>
                    <a:lnTo>
                      <a:pt x="530" y="108"/>
                    </a:lnTo>
                    <a:lnTo>
                      <a:pt x="512" y="87"/>
                    </a:lnTo>
                    <a:lnTo>
                      <a:pt x="490" y="68"/>
                    </a:lnTo>
                    <a:lnTo>
                      <a:pt x="467" y="51"/>
                    </a:lnTo>
                    <a:lnTo>
                      <a:pt x="442" y="35"/>
                    </a:lnTo>
                    <a:lnTo>
                      <a:pt x="416" y="23"/>
                    </a:lnTo>
                    <a:lnTo>
                      <a:pt x="389" y="14"/>
                    </a:lnTo>
                    <a:lnTo>
                      <a:pt x="360" y="6"/>
                    </a:lnTo>
                    <a:lnTo>
                      <a:pt x="330" y="1"/>
                    </a:lnTo>
                    <a:lnTo>
                      <a:pt x="299" y="0"/>
                    </a:lnTo>
                    <a:lnTo>
                      <a:pt x="268" y="1"/>
                    </a:lnTo>
                    <a:lnTo>
                      <a:pt x="239" y="6"/>
                    </a:lnTo>
                    <a:lnTo>
                      <a:pt x="211" y="14"/>
                    </a:lnTo>
                    <a:lnTo>
                      <a:pt x="183" y="23"/>
                    </a:lnTo>
                    <a:lnTo>
                      <a:pt x="156" y="35"/>
                    </a:lnTo>
                    <a:lnTo>
                      <a:pt x="132" y="51"/>
                    </a:lnTo>
                    <a:lnTo>
                      <a:pt x="108" y="68"/>
                    </a:lnTo>
                    <a:lnTo>
                      <a:pt x="88" y="87"/>
                    </a:lnTo>
                    <a:lnTo>
                      <a:pt x="68" y="108"/>
                    </a:lnTo>
                    <a:lnTo>
                      <a:pt x="51" y="132"/>
                    </a:lnTo>
                    <a:lnTo>
                      <a:pt x="35" y="157"/>
                    </a:lnTo>
                    <a:lnTo>
                      <a:pt x="23" y="183"/>
                    </a:lnTo>
                    <a:lnTo>
                      <a:pt x="14" y="209"/>
                    </a:lnTo>
                    <a:lnTo>
                      <a:pt x="6" y="239"/>
                    </a:lnTo>
                    <a:lnTo>
                      <a:pt x="1" y="268"/>
                    </a:lnTo>
                    <a:lnTo>
                      <a:pt x="0" y="299"/>
                    </a:lnTo>
                    <a:lnTo>
                      <a:pt x="1" y="330"/>
                    </a:lnTo>
                    <a:lnTo>
                      <a:pt x="6" y="360"/>
                    </a:lnTo>
                    <a:lnTo>
                      <a:pt x="14" y="388"/>
                    </a:lnTo>
                    <a:lnTo>
                      <a:pt x="23" y="416"/>
                    </a:lnTo>
                    <a:lnTo>
                      <a:pt x="35" y="442"/>
                    </a:lnTo>
                    <a:lnTo>
                      <a:pt x="51" y="465"/>
                    </a:lnTo>
                    <a:lnTo>
                      <a:pt x="68" y="489"/>
                    </a:lnTo>
                    <a:lnTo>
                      <a:pt x="88" y="510"/>
                    </a:lnTo>
                    <a:lnTo>
                      <a:pt x="108" y="529"/>
                    </a:lnTo>
                    <a:lnTo>
                      <a:pt x="132" y="546"/>
                    </a:lnTo>
                    <a:lnTo>
                      <a:pt x="156" y="562"/>
                    </a:lnTo>
                    <a:lnTo>
                      <a:pt x="183" y="574"/>
                    </a:lnTo>
                    <a:lnTo>
                      <a:pt x="211" y="583"/>
                    </a:lnTo>
                    <a:lnTo>
                      <a:pt x="239" y="591"/>
                    </a:lnTo>
                    <a:lnTo>
                      <a:pt x="268" y="596"/>
                    </a:lnTo>
                    <a:lnTo>
                      <a:pt x="299" y="597"/>
                    </a:lnTo>
                    <a:close/>
                  </a:path>
                </a:pathLst>
              </a:custGeom>
              <a:solidFill>
                <a:srgbClr val="FFEF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7" name="Freeform 371"/>
              <p:cNvSpPr>
                <a:spLocks/>
              </p:cNvSpPr>
              <p:nvPr/>
            </p:nvSpPr>
            <p:spPr bwMode="auto">
              <a:xfrm>
                <a:off x="4811" y="2114"/>
                <a:ext cx="299" cy="559"/>
              </a:xfrm>
              <a:custGeom>
                <a:avLst/>
                <a:gdLst>
                  <a:gd name="T0" fmla="*/ 592 w 598"/>
                  <a:gd name="T1" fmla="*/ 30 h 1118"/>
                  <a:gd name="T2" fmla="*/ 551 w 598"/>
                  <a:gd name="T3" fmla="*/ 23 h 1118"/>
                  <a:gd name="T4" fmla="*/ 489 w 598"/>
                  <a:gd name="T5" fmla="*/ 16 h 1118"/>
                  <a:gd name="T6" fmla="*/ 422 w 598"/>
                  <a:gd name="T7" fmla="*/ 12 h 1118"/>
                  <a:gd name="T8" fmla="*/ 367 w 598"/>
                  <a:gd name="T9" fmla="*/ 14 h 1118"/>
                  <a:gd name="T10" fmla="*/ 318 w 598"/>
                  <a:gd name="T11" fmla="*/ 3 h 1118"/>
                  <a:gd name="T12" fmla="*/ 272 w 598"/>
                  <a:gd name="T13" fmla="*/ 5 h 1118"/>
                  <a:gd name="T14" fmla="*/ 225 w 598"/>
                  <a:gd name="T15" fmla="*/ 48 h 1118"/>
                  <a:gd name="T16" fmla="*/ 183 w 598"/>
                  <a:gd name="T17" fmla="*/ 148 h 1118"/>
                  <a:gd name="T18" fmla="*/ 165 w 598"/>
                  <a:gd name="T19" fmla="*/ 224 h 1118"/>
                  <a:gd name="T20" fmla="*/ 157 w 598"/>
                  <a:gd name="T21" fmla="*/ 283 h 1118"/>
                  <a:gd name="T22" fmla="*/ 141 w 598"/>
                  <a:gd name="T23" fmla="*/ 348 h 1118"/>
                  <a:gd name="T24" fmla="*/ 103 w 598"/>
                  <a:gd name="T25" fmla="*/ 439 h 1118"/>
                  <a:gd name="T26" fmla="*/ 61 w 598"/>
                  <a:gd name="T27" fmla="*/ 536 h 1118"/>
                  <a:gd name="T28" fmla="*/ 27 w 598"/>
                  <a:gd name="T29" fmla="*/ 630 h 1118"/>
                  <a:gd name="T30" fmla="*/ 6 w 598"/>
                  <a:gd name="T31" fmla="*/ 719 h 1118"/>
                  <a:gd name="T32" fmla="*/ 3 w 598"/>
                  <a:gd name="T33" fmla="*/ 826 h 1118"/>
                  <a:gd name="T34" fmla="*/ 0 w 598"/>
                  <a:gd name="T35" fmla="*/ 893 h 1118"/>
                  <a:gd name="T36" fmla="*/ 0 w 598"/>
                  <a:gd name="T37" fmla="*/ 913 h 1118"/>
                  <a:gd name="T38" fmla="*/ 3 w 598"/>
                  <a:gd name="T39" fmla="*/ 984 h 1118"/>
                  <a:gd name="T40" fmla="*/ 20 w 598"/>
                  <a:gd name="T41" fmla="*/ 1049 h 1118"/>
                  <a:gd name="T42" fmla="*/ 58 w 598"/>
                  <a:gd name="T43" fmla="*/ 1087 h 1118"/>
                  <a:gd name="T44" fmla="*/ 121 w 598"/>
                  <a:gd name="T45" fmla="*/ 1112 h 1118"/>
                  <a:gd name="T46" fmla="*/ 207 w 598"/>
                  <a:gd name="T47" fmla="*/ 1116 h 1118"/>
                  <a:gd name="T48" fmla="*/ 306 w 598"/>
                  <a:gd name="T49" fmla="*/ 1091 h 1118"/>
                  <a:gd name="T50" fmla="*/ 379 w 598"/>
                  <a:gd name="T51" fmla="*/ 1045 h 1118"/>
                  <a:gd name="T52" fmla="*/ 422 w 598"/>
                  <a:gd name="T53" fmla="*/ 990 h 1118"/>
                  <a:gd name="T54" fmla="*/ 436 w 598"/>
                  <a:gd name="T55" fmla="*/ 936 h 1118"/>
                  <a:gd name="T56" fmla="*/ 427 w 598"/>
                  <a:gd name="T57" fmla="*/ 871 h 1118"/>
                  <a:gd name="T58" fmla="*/ 433 w 598"/>
                  <a:gd name="T59" fmla="*/ 790 h 1118"/>
                  <a:gd name="T60" fmla="*/ 453 w 598"/>
                  <a:gd name="T61" fmla="*/ 668 h 1118"/>
                  <a:gd name="T62" fmla="*/ 452 w 598"/>
                  <a:gd name="T63" fmla="*/ 557 h 1118"/>
                  <a:gd name="T64" fmla="*/ 475 w 598"/>
                  <a:gd name="T65" fmla="*/ 477 h 1118"/>
                  <a:gd name="T66" fmla="*/ 511 w 598"/>
                  <a:gd name="T67" fmla="*/ 418 h 1118"/>
                  <a:gd name="T68" fmla="*/ 548 w 598"/>
                  <a:gd name="T69" fmla="*/ 357 h 1118"/>
                  <a:gd name="T70" fmla="*/ 573 w 598"/>
                  <a:gd name="T71" fmla="*/ 301 h 1118"/>
                  <a:gd name="T72" fmla="*/ 573 w 598"/>
                  <a:gd name="T73" fmla="*/ 259 h 1118"/>
                  <a:gd name="T74" fmla="*/ 553 w 598"/>
                  <a:gd name="T75" fmla="*/ 230 h 1118"/>
                  <a:gd name="T76" fmla="*/ 530 w 598"/>
                  <a:gd name="T77" fmla="*/ 207 h 1118"/>
                  <a:gd name="T78" fmla="*/ 520 w 598"/>
                  <a:gd name="T79" fmla="*/ 177 h 1118"/>
                  <a:gd name="T80" fmla="*/ 537 w 598"/>
                  <a:gd name="T81" fmla="*/ 137 h 1118"/>
                  <a:gd name="T82" fmla="*/ 562 w 598"/>
                  <a:gd name="T83" fmla="*/ 93 h 1118"/>
                  <a:gd name="T84" fmla="*/ 582 w 598"/>
                  <a:gd name="T85" fmla="*/ 56 h 1118"/>
                  <a:gd name="T86" fmla="*/ 596 w 598"/>
                  <a:gd name="T87" fmla="*/ 34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8" h="1118">
                    <a:moveTo>
                      <a:pt x="598" y="31"/>
                    </a:moveTo>
                    <a:lnTo>
                      <a:pt x="592" y="30"/>
                    </a:lnTo>
                    <a:lnTo>
                      <a:pt x="576" y="26"/>
                    </a:lnTo>
                    <a:lnTo>
                      <a:pt x="551" y="23"/>
                    </a:lnTo>
                    <a:lnTo>
                      <a:pt x="522" y="19"/>
                    </a:lnTo>
                    <a:lnTo>
                      <a:pt x="489" y="16"/>
                    </a:lnTo>
                    <a:lnTo>
                      <a:pt x="455" y="12"/>
                    </a:lnTo>
                    <a:lnTo>
                      <a:pt x="422" y="12"/>
                    </a:lnTo>
                    <a:lnTo>
                      <a:pt x="393" y="14"/>
                    </a:lnTo>
                    <a:lnTo>
                      <a:pt x="367" y="14"/>
                    </a:lnTo>
                    <a:lnTo>
                      <a:pt x="342" y="9"/>
                    </a:lnTo>
                    <a:lnTo>
                      <a:pt x="318" y="3"/>
                    </a:lnTo>
                    <a:lnTo>
                      <a:pt x="295" y="0"/>
                    </a:lnTo>
                    <a:lnTo>
                      <a:pt x="272" y="5"/>
                    </a:lnTo>
                    <a:lnTo>
                      <a:pt x="249" y="19"/>
                    </a:lnTo>
                    <a:lnTo>
                      <a:pt x="225" y="48"/>
                    </a:lnTo>
                    <a:lnTo>
                      <a:pt x="202" y="95"/>
                    </a:lnTo>
                    <a:lnTo>
                      <a:pt x="183" y="148"/>
                    </a:lnTo>
                    <a:lnTo>
                      <a:pt x="171" y="188"/>
                    </a:lnTo>
                    <a:lnTo>
                      <a:pt x="165" y="224"/>
                    </a:lnTo>
                    <a:lnTo>
                      <a:pt x="160" y="253"/>
                    </a:lnTo>
                    <a:lnTo>
                      <a:pt x="157" y="283"/>
                    </a:lnTo>
                    <a:lnTo>
                      <a:pt x="151" y="314"/>
                    </a:lnTo>
                    <a:lnTo>
                      <a:pt x="141" y="348"/>
                    </a:lnTo>
                    <a:lnTo>
                      <a:pt x="124" y="391"/>
                    </a:lnTo>
                    <a:lnTo>
                      <a:pt x="103" y="439"/>
                    </a:lnTo>
                    <a:lnTo>
                      <a:pt x="81" y="488"/>
                    </a:lnTo>
                    <a:lnTo>
                      <a:pt x="61" y="536"/>
                    </a:lnTo>
                    <a:lnTo>
                      <a:pt x="42" y="584"/>
                    </a:lnTo>
                    <a:lnTo>
                      <a:pt x="27" y="630"/>
                    </a:lnTo>
                    <a:lnTo>
                      <a:pt x="14" y="675"/>
                    </a:lnTo>
                    <a:lnTo>
                      <a:pt x="6" y="719"/>
                    </a:lnTo>
                    <a:lnTo>
                      <a:pt x="3" y="759"/>
                    </a:lnTo>
                    <a:lnTo>
                      <a:pt x="3" y="826"/>
                    </a:lnTo>
                    <a:lnTo>
                      <a:pt x="2" y="869"/>
                    </a:lnTo>
                    <a:lnTo>
                      <a:pt x="0" y="893"/>
                    </a:lnTo>
                    <a:lnTo>
                      <a:pt x="0" y="900"/>
                    </a:lnTo>
                    <a:lnTo>
                      <a:pt x="0" y="913"/>
                    </a:lnTo>
                    <a:lnTo>
                      <a:pt x="0" y="942"/>
                    </a:lnTo>
                    <a:lnTo>
                      <a:pt x="3" y="984"/>
                    </a:lnTo>
                    <a:lnTo>
                      <a:pt x="11" y="1028"/>
                    </a:lnTo>
                    <a:lnTo>
                      <a:pt x="20" y="1049"/>
                    </a:lnTo>
                    <a:lnTo>
                      <a:pt x="36" y="1070"/>
                    </a:lnTo>
                    <a:lnTo>
                      <a:pt x="58" y="1087"/>
                    </a:lnTo>
                    <a:lnTo>
                      <a:pt x="87" y="1102"/>
                    </a:lnTo>
                    <a:lnTo>
                      <a:pt x="121" y="1112"/>
                    </a:lnTo>
                    <a:lnTo>
                      <a:pt x="162" y="1118"/>
                    </a:lnTo>
                    <a:lnTo>
                      <a:pt x="207" y="1116"/>
                    </a:lnTo>
                    <a:lnTo>
                      <a:pt x="258" y="1107"/>
                    </a:lnTo>
                    <a:lnTo>
                      <a:pt x="306" y="1091"/>
                    </a:lnTo>
                    <a:lnTo>
                      <a:pt x="346" y="1070"/>
                    </a:lnTo>
                    <a:lnTo>
                      <a:pt x="379" y="1045"/>
                    </a:lnTo>
                    <a:lnTo>
                      <a:pt x="405" y="1018"/>
                    </a:lnTo>
                    <a:lnTo>
                      <a:pt x="422" y="990"/>
                    </a:lnTo>
                    <a:lnTo>
                      <a:pt x="433" y="963"/>
                    </a:lnTo>
                    <a:lnTo>
                      <a:pt x="436" y="936"/>
                    </a:lnTo>
                    <a:lnTo>
                      <a:pt x="435" y="911"/>
                    </a:lnTo>
                    <a:lnTo>
                      <a:pt x="427" y="871"/>
                    </a:lnTo>
                    <a:lnTo>
                      <a:pt x="427" y="834"/>
                    </a:lnTo>
                    <a:lnTo>
                      <a:pt x="433" y="790"/>
                    </a:lnTo>
                    <a:lnTo>
                      <a:pt x="446" y="731"/>
                    </a:lnTo>
                    <a:lnTo>
                      <a:pt x="453" y="668"/>
                    </a:lnTo>
                    <a:lnTo>
                      <a:pt x="452" y="610"/>
                    </a:lnTo>
                    <a:lnTo>
                      <a:pt x="452" y="557"/>
                    </a:lnTo>
                    <a:lnTo>
                      <a:pt x="463" y="505"/>
                    </a:lnTo>
                    <a:lnTo>
                      <a:pt x="475" y="477"/>
                    </a:lnTo>
                    <a:lnTo>
                      <a:pt x="492" y="447"/>
                    </a:lnTo>
                    <a:lnTo>
                      <a:pt x="511" y="418"/>
                    </a:lnTo>
                    <a:lnTo>
                      <a:pt x="530" y="387"/>
                    </a:lnTo>
                    <a:lnTo>
                      <a:pt x="548" y="357"/>
                    </a:lnTo>
                    <a:lnTo>
                      <a:pt x="562" y="328"/>
                    </a:lnTo>
                    <a:lnTo>
                      <a:pt x="573" y="301"/>
                    </a:lnTo>
                    <a:lnTo>
                      <a:pt x="576" y="278"/>
                    </a:lnTo>
                    <a:lnTo>
                      <a:pt x="573" y="259"/>
                    </a:lnTo>
                    <a:lnTo>
                      <a:pt x="564" y="244"/>
                    </a:lnTo>
                    <a:lnTo>
                      <a:pt x="553" y="230"/>
                    </a:lnTo>
                    <a:lnTo>
                      <a:pt x="540" y="217"/>
                    </a:lnTo>
                    <a:lnTo>
                      <a:pt x="530" y="207"/>
                    </a:lnTo>
                    <a:lnTo>
                      <a:pt x="522" y="193"/>
                    </a:lnTo>
                    <a:lnTo>
                      <a:pt x="520" y="177"/>
                    </a:lnTo>
                    <a:lnTo>
                      <a:pt x="526" y="158"/>
                    </a:lnTo>
                    <a:lnTo>
                      <a:pt x="537" y="137"/>
                    </a:lnTo>
                    <a:lnTo>
                      <a:pt x="550" y="115"/>
                    </a:lnTo>
                    <a:lnTo>
                      <a:pt x="562" y="93"/>
                    </a:lnTo>
                    <a:lnTo>
                      <a:pt x="573" y="73"/>
                    </a:lnTo>
                    <a:lnTo>
                      <a:pt x="582" y="56"/>
                    </a:lnTo>
                    <a:lnTo>
                      <a:pt x="590" y="44"/>
                    </a:lnTo>
                    <a:lnTo>
                      <a:pt x="596" y="34"/>
                    </a:lnTo>
                    <a:lnTo>
                      <a:pt x="598" y="3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8" name="Freeform 372"/>
              <p:cNvSpPr>
                <a:spLocks/>
              </p:cNvSpPr>
              <p:nvPr/>
            </p:nvSpPr>
            <p:spPr bwMode="auto">
              <a:xfrm>
                <a:off x="4581" y="1883"/>
                <a:ext cx="304" cy="508"/>
              </a:xfrm>
              <a:custGeom>
                <a:avLst/>
                <a:gdLst>
                  <a:gd name="T0" fmla="*/ 9 w 607"/>
                  <a:gd name="T1" fmla="*/ 306 h 1017"/>
                  <a:gd name="T2" fmla="*/ 37 w 607"/>
                  <a:gd name="T3" fmla="*/ 319 h 1017"/>
                  <a:gd name="T4" fmla="*/ 74 w 607"/>
                  <a:gd name="T5" fmla="*/ 347 h 1017"/>
                  <a:gd name="T6" fmla="*/ 101 w 607"/>
                  <a:gd name="T7" fmla="*/ 390 h 1017"/>
                  <a:gd name="T8" fmla="*/ 104 w 607"/>
                  <a:gd name="T9" fmla="*/ 448 h 1017"/>
                  <a:gd name="T10" fmla="*/ 110 w 607"/>
                  <a:gd name="T11" fmla="*/ 502 h 1017"/>
                  <a:gd name="T12" fmla="*/ 129 w 607"/>
                  <a:gd name="T13" fmla="*/ 550 h 1017"/>
                  <a:gd name="T14" fmla="*/ 161 w 607"/>
                  <a:gd name="T15" fmla="*/ 592 h 1017"/>
                  <a:gd name="T16" fmla="*/ 208 w 607"/>
                  <a:gd name="T17" fmla="*/ 628 h 1017"/>
                  <a:gd name="T18" fmla="*/ 242 w 607"/>
                  <a:gd name="T19" fmla="*/ 660 h 1017"/>
                  <a:gd name="T20" fmla="*/ 265 w 607"/>
                  <a:gd name="T21" fmla="*/ 691 h 1017"/>
                  <a:gd name="T22" fmla="*/ 281 w 607"/>
                  <a:gd name="T23" fmla="*/ 724 h 1017"/>
                  <a:gd name="T24" fmla="*/ 290 w 607"/>
                  <a:gd name="T25" fmla="*/ 763 h 1017"/>
                  <a:gd name="T26" fmla="*/ 306 w 607"/>
                  <a:gd name="T27" fmla="*/ 817 h 1017"/>
                  <a:gd name="T28" fmla="*/ 327 w 607"/>
                  <a:gd name="T29" fmla="*/ 874 h 1017"/>
                  <a:gd name="T30" fmla="*/ 357 w 607"/>
                  <a:gd name="T31" fmla="*/ 923 h 1017"/>
                  <a:gd name="T32" fmla="*/ 394 w 607"/>
                  <a:gd name="T33" fmla="*/ 954 h 1017"/>
                  <a:gd name="T34" fmla="*/ 430 w 607"/>
                  <a:gd name="T35" fmla="*/ 980 h 1017"/>
                  <a:gd name="T36" fmla="*/ 459 w 607"/>
                  <a:gd name="T37" fmla="*/ 1002 h 1017"/>
                  <a:gd name="T38" fmla="*/ 476 w 607"/>
                  <a:gd name="T39" fmla="*/ 1016 h 1017"/>
                  <a:gd name="T40" fmla="*/ 481 w 607"/>
                  <a:gd name="T41" fmla="*/ 1013 h 1017"/>
                  <a:gd name="T42" fmla="*/ 501 w 607"/>
                  <a:gd name="T43" fmla="*/ 985 h 1017"/>
                  <a:gd name="T44" fmla="*/ 534 w 607"/>
                  <a:gd name="T45" fmla="*/ 930 h 1017"/>
                  <a:gd name="T46" fmla="*/ 568 w 607"/>
                  <a:gd name="T47" fmla="*/ 856 h 1017"/>
                  <a:gd name="T48" fmla="*/ 600 w 607"/>
                  <a:gd name="T49" fmla="*/ 724 h 1017"/>
                  <a:gd name="T50" fmla="*/ 605 w 607"/>
                  <a:gd name="T51" fmla="*/ 592 h 1017"/>
                  <a:gd name="T52" fmla="*/ 597 w 607"/>
                  <a:gd name="T53" fmla="*/ 558 h 1017"/>
                  <a:gd name="T54" fmla="*/ 554 w 607"/>
                  <a:gd name="T55" fmla="*/ 463 h 1017"/>
                  <a:gd name="T56" fmla="*/ 486 w 607"/>
                  <a:gd name="T57" fmla="*/ 330 h 1017"/>
                  <a:gd name="T58" fmla="*/ 417 w 607"/>
                  <a:gd name="T59" fmla="*/ 210 h 1017"/>
                  <a:gd name="T60" fmla="*/ 360 w 607"/>
                  <a:gd name="T61" fmla="*/ 148 h 1017"/>
                  <a:gd name="T62" fmla="*/ 295 w 607"/>
                  <a:gd name="T63" fmla="*/ 89 h 1017"/>
                  <a:gd name="T64" fmla="*/ 233 w 607"/>
                  <a:gd name="T65" fmla="*/ 38 h 1017"/>
                  <a:gd name="T66" fmla="*/ 192 w 607"/>
                  <a:gd name="T67" fmla="*/ 5 h 1017"/>
                  <a:gd name="T68" fmla="*/ 181 w 607"/>
                  <a:gd name="T69" fmla="*/ 0 h 1017"/>
                  <a:gd name="T70" fmla="*/ 150 w 607"/>
                  <a:gd name="T71" fmla="*/ 8 h 1017"/>
                  <a:gd name="T72" fmla="*/ 102 w 607"/>
                  <a:gd name="T73" fmla="*/ 28 h 1017"/>
                  <a:gd name="T74" fmla="*/ 53 w 607"/>
                  <a:gd name="T75" fmla="*/ 66 h 1017"/>
                  <a:gd name="T76" fmla="*/ 17 w 607"/>
                  <a:gd name="T77" fmla="*/ 123 h 1017"/>
                  <a:gd name="T78" fmla="*/ 1 w 607"/>
                  <a:gd name="T79" fmla="*/ 193 h 1017"/>
                  <a:gd name="T80" fmla="*/ 0 w 607"/>
                  <a:gd name="T81" fmla="*/ 258 h 1017"/>
                  <a:gd name="T82" fmla="*/ 3 w 607"/>
                  <a:gd name="T83" fmla="*/ 299 h 1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7" h="1017">
                    <a:moveTo>
                      <a:pt x="4" y="305"/>
                    </a:moveTo>
                    <a:lnTo>
                      <a:pt x="9" y="306"/>
                    </a:lnTo>
                    <a:lnTo>
                      <a:pt x="20" y="311"/>
                    </a:lnTo>
                    <a:lnTo>
                      <a:pt x="37" y="319"/>
                    </a:lnTo>
                    <a:lnTo>
                      <a:pt x="56" y="331"/>
                    </a:lnTo>
                    <a:lnTo>
                      <a:pt x="74" y="347"/>
                    </a:lnTo>
                    <a:lnTo>
                      <a:pt x="90" y="365"/>
                    </a:lnTo>
                    <a:lnTo>
                      <a:pt x="101" y="390"/>
                    </a:lnTo>
                    <a:lnTo>
                      <a:pt x="104" y="418"/>
                    </a:lnTo>
                    <a:lnTo>
                      <a:pt x="104" y="448"/>
                    </a:lnTo>
                    <a:lnTo>
                      <a:pt x="105" y="475"/>
                    </a:lnTo>
                    <a:lnTo>
                      <a:pt x="110" y="502"/>
                    </a:lnTo>
                    <a:lnTo>
                      <a:pt x="118" y="527"/>
                    </a:lnTo>
                    <a:lnTo>
                      <a:pt x="129" y="550"/>
                    </a:lnTo>
                    <a:lnTo>
                      <a:pt x="143" y="573"/>
                    </a:lnTo>
                    <a:lnTo>
                      <a:pt x="161" y="592"/>
                    </a:lnTo>
                    <a:lnTo>
                      <a:pt x="184" y="611"/>
                    </a:lnTo>
                    <a:lnTo>
                      <a:pt x="208" y="628"/>
                    </a:lnTo>
                    <a:lnTo>
                      <a:pt x="226" y="643"/>
                    </a:lnTo>
                    <a:lnTo>
                      <a:pt x="242" y="660"/>
                    </a:lnTo>
                    <a:lnTo>
                      <a:pt x="256" y="676"/>
                    </a:lnTo>
                    <a:lnTo>
                      <a:pt x="265" y="691"/>
                    </a:lnTo>
                    <a:lnTo>
                      <a:pt x="274" y="707"/>
                    </a:lnTo>
                    <a:lnTo>
                      <a:pt x="281" y="724"/>
                    </a:lnTo>
                    <a:lnTo>
                      <a:pt x="285" y="741"/>
                    </a:lnTo>
                    <a:lnTo>
                      <a:pt x="290" y="763"/>
                    </a:lnTo>
                    <a:lnTo>
                      <a:pt x="298" y="788"/>
                    </a:lnTo>
                    <a:lnTo>
                      <a:pt x="306" y="817"/>
                    </a:lnTo>
                    <a:lnTo>
                      <a:pt x="316" y="846"/>
                    </a:lnTo>
                    <a:lnTo>
                      <a:pt x="327" y="874"/>
                    </a:lnTo>
                    <a:lnTo>
                      <a:pt x="341" y="901"/>
                    </a:lnTo>
                    <a:lnTo>
                      <a:pt x="357" y="923"/>
                    </a:lnTo>
                    <a:lnTo>
                      <a:pt x="375" y="940"/>
                    </a:lnTo>
                    <a:lnTo>
                      <a:pt x="394" y="954"/>
                    </a:lnTo>
                    <a:lnTo>
                      <a:pt x="413" y="968"/>
                    </a:lnTo>
                    <a:lnTo>
                      <a:pt x="430" y="980"/>
                    </a:lnTo>
                    <a:lnTo>
                      <a:pt x="445" y="992"/>
                    </a:lnTo>
                    <a:lnTo>
                      <a:pt x="459" y="1002"/>
                    </a:lnTo>
                    <a:lnTo>
                      <a:pt x="469" y="1009"/>
                    </a:lnTo>
                    <a:lnTo>
                      <a:pt x="476" y="1016"/>
                    </a:lnTo>
                    <a:lnTo>
                      <a:pt x="478" y="1017"/>
                    </a:lnTo>
                    <a:lnTo>
                      <a:pt x="481" y="1013"/>
                    </a:lnTo>
                    <a:lnTo>
                      <a:pt x="489" y="1002"/>
                    </a:lnTo>
                    <a:lnTo>
                      <a:pt x="501" y="985"/>
                    </a:lnTo>
                    <a:lnTo>
                      <a:pt x="517" y="960"/>
                    </a:lnTo>
                    <a:lnTo>
                      <a:pt x="534" y="930"/>
                    </a:lnTo>
                    <a:lnTo>
                      <a:pt x="552" y="895"/>
                    </a:lnTo>
                    <a:lnTo>
                      <a:pt x="568" y="856"/>
                    </a:lnTo>
                    <a:lnTo>
                      <a:pt x="583" y="812"/>
                    </a:lnTo>
                    <a:lnTo>
                      <a:pt x="600" y="724"/>
                    </a:lnTo>
                    <a:lnTo>
                      <a:pt x="607" y="648"/>
                    </a:lnTo>
                    <a:lnTo>
                      <a:pt x="605" y="592"/>
                    </a:lnTo>
                    <a:lnTo>
                      <a:pt x="604" y="572"/>
                    </a:lnTo>
                    <a:lnTo>
                      <a:pt x="597" y="558"/>
                    </a:lnTo>
                    <a:lnTo>
                      <a:pt x="579" y="519"/>
                    </a:lnTo>
                    <a:lnTo>
                      <a:pt x="554" y="463"/>
                    </a:lnTo>
                    <a:lnTo>
                      <a:pt x="521" y="398"/>
                    </a:lnTo>
                    <a:lnTo>
                      <a:pt x="486" y="330"/>
                    </a:lnTo>
                    <a:lnTo>
                      <a:pt x="450" y="264"/>
                    </a:lnTo>
                    <a:lnTo>
                      <a:pt x="417" y="210"/>
                    </a:lnTo>
                    <a:lnTo>
                      <a:pt x="388" y="174"/>
                    </a:lnTo>
                    <a:lnTo>
                      <a:pt x="360" y="148"/>
                    </a:lnTo>
                    <a:lnTo>
                      <a:pt x="329" y="118"/>
                    </a:lnTo>
                    <a:lnTo>
                      <a:pt x="295" y="89"/>
                    </a:lnTo>
                    <a:lnTo>
                      <a:pt x="262" y="61"/>
                    </a:lnTo>
                    <a:lnTo>
                      <a:pt x="233" y="38"/>
                    </a:lnTo>
                    <a:lnTo>
                      <a:pt x="208" y="18"/>
                    </a:lnTo>
                    <a:lnTo>
                      <a:pt x="192" y="5"/>
                    </a:lnTo>
                    <a:lnTo>
                      <a:pt x="186" y="0"/>
                    </a:lnTo>
                    <a:lnTo>
                      <a:pt x="181" y="0"/>
                    </a:lnTo>
                    <a:lnTo>
                      <a:pt x="169" y="4"/>
                    </a:lnTo>
                    <a:lnTo>
                      <a:pt x="150" y="8"/>
                    </a:lnTo>
                    <a:lnTo>
                      <a:pt x="129" y="18"/>
                    </a:lnTo>
                    <a:lnTo>
                      <a:pt x="102" y="28"/>
                    </a:lnTo>
                    <a:lnTo>
                      <a:pt x="77" y="45"/>
                    </a:lnTo>
                    <a:lnTo>
                      <a:pt x="53" y="66"/>
                    </a:lnTo>
                    <a:lnTo>
                      <a:pt x="32" y="92"/>
                    </a:lnTo>
                    <a:lnTo>
                      <a:pt x="17" y="123"/>
                    </a:lnTo>
                    <a:lnTo>
                      <a:pt x="8" y="157"/>
                    </a:lnTo>
                    <a:lnTo>
                      <a:pt x="1" y="193"/>
                    </a:lnTo>
                    <a:lnTo>
                      <a:pt x="0" y="227"/>
                    </a:lnTo>
                    <a:lnTo>
                      <a:pt x="0" y="258"/>
                    </a:lnTo>
                    <a:lnTo>
                      <a:pt x="1" y="283"/>
                    </a:lnTo>
                    <a:lnTo>
                      <a:pt x="3" y="299"/>
                    </a:lnTo>
                    <a:lnTo>
                      <a:pt x="4" y="305"/>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29" name="Freeform 373"/>
              <p:cNvSpPr>
                <a:spLocks/>
              </p:cNvSpPr>
              <p:nvPr/>
            </p:nvSpPr>
            <p:spPr bwMode="auto">
              <a:xfrm>
                <a:off x="3840" y="2081"/>
                <a:ext cx="330" cy="530"/>
              </a:xfrm>
              <a:custGeom>
                <a:avLst/>
                <a:gdLst>
                  <a:gd name="T0" fmla="*/ 655 w 660"/>
                  <a:gd name="T1" fmla="*/ 120 h 1061"/>
                  <a:gd name="T2" fmla="*/ 624 w 660"/>
                  <a:gd name="T3" fmla="*/ 83 h 1061"/>
                  <a:gd name="T4" fmla="*/ 562 w 660"/>
                  <a:gd name="T5" fmla="*/ 34 h 1061"/>
                  <a:gd name="T6" fmla="*/ 478 w 660"/>
                  <a:gd name="T7" fmla="*/ 2 h 1061"/>
                  <a:gd name="T8" fmla="*/ 379 w 660"/>
                  <a:gd name="T9" fmla="*/ 5 h 1061"/>
                  <a:gd name="T10" fmla="*/ 309 w 660"/>
                  <a:gd name="T11" fmla="*/ 16 h 1061"/>
                  <a:gd name="T12" fmla="*/ 269 w 660"/>
                  <a:gd name="T13" fmla="*/ 24 h 1061"/>
                  <a:gd name="T14" fmla="*/ 252 w 660"/>
                  <a:gd name="T15" fmla="*/ 28 h 1061"/>
                  <a:gd name="T16" fmla="*/ 250 w 660"/>
                  <a:gd name="T17" fmla="*/ 33 h 1061"/>
                  <a:gd name="T18" fmla="*/ 247 w 660"/>
                  <a:gd name="T19" fmla="*/ 66 h 1061"/>
                  <a:gd name="T20" fmla="*/ 232 w 660"/>
                  <a:gd name="T21" fmla="*/ 129 h 1061"/>
                  <a:gd name="T22" fmla="*/ 194 w 660"/>
                  <a:gd name="T23" fmla="*/ 219 h 1061"/>
                  <a:gd name="T24" fmla="*/ 132 w 660"/>
                  <a:gd name="T25" fmla="*/ 333 h 1061"/>
                  <a:gd name="T26" fmla="*/ 80 w 660"/>
                  <a:gd name="T27" fmla="*/ 441 h 1061"/>
                  <a:gd name="T28" fmla="*/ 41 w 660"/>
                  <a:gd name="T29" fmla="*/ 542 h 1061"/>
                  <a:gd name="T30" fmla="*/ 16 w 660"/>
                  <a:gd name="T31" fmla="*/ 635 h 1061"/>
                  <a:gd name="T32" fmla="*/ 5 w 660"/>
                  <a:gd name="T33" fmla="*/ 728 h 1061"/>
                  <a:gd name="T34" fmla="*/ 2 w 660"/>
                  <a:gd name="T35" fmla="*/ 857 h 1061"/>
                  <a:gd name="T36" fmla="*/ 31 w 660"/>
                  <a:gd name="T37" fmla="*/ 985 h 1061"/>
                  <a:gd name="T38" fmla="*/ 117 w 660"/>
                  <a:gd name="T39" fmla="*/ 1059 h 1061"/>
                  <a:gd name="T40" fmla="*/ 224 w 660"/>
                  <a:gd name="T41" fmla="*/ 1054 h 1061"/>
                  <a:gd name="T42" fmla="*/ 288 w 660"/>
                  <a:gd name="T43" fmla="*/ 1047 h 1061"/>
                  <a:gd name="T44" fmla="*/ 334 w 660"/>
                  <a:gd name="T45" fmla="*/ 1042 h 1061"/>
                  <a:gd name="T46" fmla="*/ 368 w 660"/>
                  <a:gd name="T47" fmla="*/ 1037 h 1061"/>
                  <a:gd name="T48" fmla="*/ 393 w 660"/>
                  <a:gd name="T49" fmla="*/ 1033 h 1061"/>
                  <a:gd name="T50" fmla="*/ 410 w 660"/>
                  <a:gd name="T51" fmla="*/ 1023 h 1061"/>
                  <a:gd name="T52" fmla="*/ 424 w 660"/>
                  <a:gd name="T53" fmla="*/ 1008 h 1061"/>
                  <a:gd name="T54" fmla="*/ 438 w 660"/>
                  <a:gd name="T55" fmla="*/ 983 h 1061"/>
                  <a:gd name="T56" fmla="*/ 458 w 660"/>
                  <a:gd name="T57" fmla="*/ 924 h 1061"/>
                  <a:gd name="T58" fmla="*/ 478 w 660"/>
                  <a:gd name="T59" fmla="*/ 803 h 1061"/>
                  <a:gd name="T60" fmla="*/ 491 w 660"/>
                  <a:gd name="T61" fmla="*/ 676 h 1061"/>
                  <a:gd name="T62" fmla="*/ 497 w 660"/>
                  <a:gd name="T63" fmla="*/ 589 h 1061"/>
                  <a:gd name="T64" fmla="*/ 492 w 660"/>
                  <a:gd name="T65" fmla="*/ 573 h 1061"/>
                  <a:gd name="T66" fmla="*/ 468 w 660"/>
                  <a:gd name="T67" fmla="*/ 555 h 1061"/>
                  <a:gd name="T68" fmla="*/ 440 w 660"/>
                  <a:gd name="T69" fmla="*/ 516 h 1061"/>
                  <a:gd name="T70" fmla="*/ 432 w 660"/>
                  <a:gd name="T71" fmla="*/ 458 h 1061"/>
                  <a:gd name="T72" fmla="*/ 460 w 660"/>
                  <a:gd name="T73" fmla="*/ 388 h 1061"/>
                  <a:gd name="T74" fmla="*/ 506 w 660"/>
                  <a:gd name="T75" fmla="*/ 328 h 1061"/>
                  <a:gd name="T76" fmla="*/ 558 w 660"/>
                  <a:gd name="T77" fmla="*/ 281 h 1061"/>
                  <a:gd name="T78" fmla="*/ 603 w 660"/>
                  <a:gd name="T79" fmla="*/ 246 h 1061"/>
                  <a:gd name="T80" fmla="*/ 640 w 660"/>
                  <a:gd name="T81" fmla="*/ 202 h 1061"/>
                  <a:gd name="T82" fmla="*/ 659 w 660"/>
                  <a:gd name="T83" fmla="*/ 138 h 10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0" h="1061">
                    <a:moveTo>
                      <a:pt x="660" y="126"/>
                    </a:moveTo>
                    <a:lnTo>
                      <a:pt x="655" y="120"/>
                    </a:lnTo>
                    <a:lnTo>
                      <a:pt x="643" y="104"/>
                    </a:lnTo>
                    <a:lnTo>
                      <a:pt x="624" y="83"/>
                    </a:lnTo>
                    <a:lnTo>
                      <a:pt x="596" y="58"/>
                    </a:lnTo>
                    <a:lnTo>
                      <a:pt x="562" y="34"/>
                    </a:lnTo>
                    <a:lnTo>
                      <a:pt x="523" y="14"/>
                    </a:lnTo>
                    <a:lnTo>
                      <a:pt x="478" y="2"/>
                    </a:lnTo>
                    <a:lnTo>
                      <a:pt x="427" y="0"/>
                    </a:lnTo>
                    <a:lnTo>
                      <a:pt x="379" y="5"/>
                    </a:lnTo>
                    <a:lnTo>
                      <a:pt x="339" y="11"/>
                    </a:lnTo>
                    <a:lnTo>
                      <a:pt x="309" y="16"/>
                    </a:lnTo>
                    <a:lnTo>
                      <a:pt x="286" y="19"/>
                    </a:lnTo>
                    <a:lnTo>
                      <a:pt x="269" y="24"/>
                    </a:lnTo>
                    <a:lnTo>
                      <a:pt x="258" y="25"/>
                    </a:lnTo>
                    <a:lnTo>
                      <a:pt x="252" y="28"/>
                    </a:lnTo>
                    <a:lnTo>
                      <a:pt x="250" y="28"/>
                    </a:lnTo>
                    <a:lnTo>
                      <a:pt x="250" y="33"/>
                    </a:lnTo>
                    <a:lnTo>
                      <a:pt x="250" y="45"/>
                    </a:lnTo>
                    <a:lnTo>
                      <a:pt x="247" y="66"/>
                    </a:lnTo>
                    <a:lnTo>
                      <a:pt x="243" y="93"/>
                    </a:lnTo>
                    <a:lnTo>
                      <a:pt x="232" y="129"/>
                    </a:lnTo>
                    <a:lnTo>
                      <a:pt x="216" y="171"/>
                    </a:lnTo>
                    <a:lnTo>
                      <a:pt x="194" y="219"/>
                    </a:lnTo>
                    <a:lnTo>
                      <a:pt x="165" y="275"/>
                    </a:lnTo>
                    <a:lnTo>
                      <a:pt x="132" y="333"/>
                    </a:lnTo>
                    <a:lnTo>
                      <a:pt x="104" y="388"/>
                    </a:lnTo>
                    <a:lnTo>
                      <a:pt x="80" y="441"/>
                    </a:lnTo>
                    <a:lnTo>
                      <a:pt x="58" y="492"/>
                    </a:lnTo>
                    <a:lnTo>
                      <a:pt x="41" y="542"/>
                    </a:lnTo>
                    <a:lnTo>
                      <a:pt x="27" y="590"/>
                    </a:lnTo>
                    <a:lnTo>
                      <a:pt x="16" y="635"/>
                    </a:lnTo>
                    <a:lnTo>
                      <a:pt x="10" y="679"/>
                    </a:lnTo>
                    <a:lnTo>
                      <a:pt x="5" y="728"/>
                    </a:lnTo>
                    <a:lnTo>
                      <a:pt x="0" y="790"/>
                    </a:lnTo>
                    <a:lnTo>
                      <a:pt x="2" y="857"/>
                    </a:lnTo>
                    <a:lnTo>
                      <a:pt x="13" y="924"/>
                    </a:lnTo>
                    <a:lnTo>
                      <a:pt x="31" y="985"/>
                    </a:lnTo>
                    <a:lnTo>
                      <a:pt x="66" y="1031"/>
                    </a:lnTo>
                    <a:lnTo>
                      <a:pt x="117" y="1059"/>
                    </a:lnTo>
                    <a:lnTo>
                      <a:pt x="187" y="1061"/>
                    </a:lnTo>
                    <a:lnTo>
                      <a:pt x="224" y="1054"/>
                    </a:lnTo>
                    <a:lnTo>
                      <a:pt x="258" y="1050"/>
                    </a:lnTo>
                    <a:lnTo>
                      <a:pt x="288" y="1047"/>
                    </a:lnTo>
                    <a:lnTo>
                      <a:pt x="312" y="1044"/>
                    </a:lnTo>
                    <a:lnTo>
                      <a:pt x="334" y="1042"/>
                    </a:lnTo>
                    <a:lnTo>
                      <a:pt x="353" y="1040"/>
                    </a:lnTo>
                    <a:lnTo>
                      <a:pt x="368" y="1037"/>
                    </a:lnTo>
                    <a:lnTo>
                      <a:pt x="382" y="1036"/>
                    </a:lnTo>
                    <a:lnTo>
                      <a:pt x="393" y="1033"/>
                    </a:lnTo>
                    <a:lnTo>
                      <a:pt x="402" y="1028"/>
                    </a:lnTo>
                    <a:lnTo>
                      <a:pt x="410" y="1023"/>
                    </a:lnTo>
                    <a:lnTo>
                      <a:pt x="418" y="1016"/>
                    </a:lnTo>
                    <a:lnTo>
                      <a:pt x="424" y="1008"/>
                    </a:lnTo>
                    <a:lnTo>
                      <a:pt x="430" y="997"/>
                    </a:lnTo>
                    <a:lnTo>
                      <a:pt x="438" y="983"/>
                    </a:lnTo>
                    <a:lnTo>
                      <a:pt x="444" y="967"/>
                    </a:lnTo>
                    <a:lnTo>
                      <a:pt x="458" y="924"/>
                    </a:lnTo>
                    <a:lnTo>
                      <a:pt x="469" y="868"/>
                    </a:lnTo>
                    <a:lnTo>
                      <a:pt x="478" y="803"/>
                    </a:lnTo>
                    <a:lnTo>
                      <a:pt x="485" y="738"/>
                    </a:lnTo>
                    <a:lnTo>
                      <a:pt x="491" y="676"/>
                    </a:lnTo>
                    <a:lnTo>
                      <a:pt x="494" y="624"/>
                    </a:lnTo>
                    <a:lnTo>
                      <a:pt x="497" y="589"/>
                    </a:lnTo>
                    <a:lnTo>
                      <a:pt x="497" y="576"/>
                    </a:lnTo>
                    <a:lnTo>
                      <a:pt x="492" y="573"/>
                    </a:lnTo>
                    <a:lnTo>
                      <a:pt x="482" y="567"/>
                    </a:lnTo>
                    <a:lnTo>
                      <a:pt x="468" y="555"/>
                    </a:lnTo>
                    <a:lnTo>
                      <a:pt x="454" y="537"/>
                    </a:lnTo>
                    <a:lnTo>
                      <a:pt x="440" y="516"/>
                    </a:lnTo>
                    <a:lnTo>
                      <a:pt x="432" y="489"/>
                    </a:lnTo>
                    <a:lnTo>
                      <a:pt x="432" y="458"/>
                    </a:lnTo>
                    <a:lnTo>
                      <a:pt x="441" y="424"/>
                    </a:lnTo>
                    <a:lnTo>
                      <a:pt x="460" y="388"/>
                    </a:lnTo>
                    <a:lnTo>
                      <a:pt x="482" y="357"/>
                    </a:lnTo>
                    <a:lnTo>
                      <a:pt x="506" y="328"/>
                    </a:lnTo>
                    <a:lnTo>
                      <a:pt x="533" y="303"/>
                    </a:lnTo>
                    <a:lnTo>
                      <a:pt x="558" y="281"/>
                    </a:lnTo>
                    <a:lnTo>
                      <a:pt x="581" y="263"/>
                    </a:lnTo>
                    <a:lnTo>
                      <a:pt x="603" y="246"/>
                    </a:lnTo>
                    <a:lnTo>
                      <a:pt x="618" y="233"/>
                    </a:lnTo>
                    <a:lnTo>
                      <a:pt x="640" y="202"/>
                    </a:lnTo>
                    <a:lnTo>
                      <a:pt x="652" y="168"/>
                    </a:lnTo>
                    <a:lnTo>
                      <a:pt x="659" y="138"/>
                    </a:lnTo>
                    <a:lnTo>
                      <a:pt x="660" y="12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0" name="Freeform 374"/>
              <p:cNvSpPr>
                <a:spLocks/>
              </p:cNvSpPr>
              <p:nvPr/>
            </p:nvSpPr>
            <p:spPr bwMode="auto">
              <a:xfrm>
                <a:off x="3936" y="1865"/>
                <a:ext cx="513" cy="246"/>
              </a:xfrm>
              <a:custGeom>
                <a:avLst/>
                <a:gdLst>
                  <a:gd name="T0" fmla="*/ 1023 w 1026"/>
                  <a:gd name="T1" fmla="*/ 46 h 492"/>
                  <a:gd name="T2" fmla="*/ 1001 w 1026"/>
                  <a:gd name="T3" fmla="*/ 46 h 492"/>
                  <a:gd name="T4" fmla="*/ 958 w 1026"/>
                  <a:gd name="T5" fmla="*/ 49 h 492"/>
                  <a:gd name="T6" fmla="*/ 897 w 1026"/>
                  <a:gd name="T7" fmla="*/ 57 h 492"/>
                  <a:gd name="T8" fmla="*/ 823 w 1026"/>
                  <a:gd name="T9" fmla="*/ 67 h 492"/>
                  <a:gd name="T10" fmla="*/ 759 w 1026"/>
                  <a:gd name="T11" fmla="*/ 49 h 492"/>
                  <a:gd name="T12" fmla="*/ 705 w 1026"/>
                  <a:gd name="T13" fmla="*/ 20 h 492"/>
                  <a:gd name="T14" fmla="*/ 658 w 1026"/>
                  <a:gd name="T15" fmla="*/ 0 h 492"/>
                  <a:gd name="T16" fmla="*/ 624 w 1026"/>
                  <a:gd name="T17" fmla="*/ 3 h 492"/>
                  <a:gd name="T18" fmla="*/ 593 w 1026"/>
                  <a:gd name="T19" fmla="*/ 9 h 492"/>
                  <a:gd name="T20" fmla="*/ 552 w 1026"/>
                  <a:gd name="T21" fmla="*/ 18 h 492"/>
                  <a:gd name="T22" fmla="*/ 507 w 1026"/>
                  <a:gd name="T23" fmla="*/ 28 h 492"/>
                  <a:gd name="T24" fmla="*/ 459 w 1026"/>
                  <a:gd name="T25" fmla="*/ 37 h 492"/>
                  <a:gd name="T26" fmla="*/ 411 w 1026"/>
                  <a:gd name="T27" fmla="*/ 45 h 492"/>
                  <a:gd name="T28" fmla="*/ 368 w 1026"/>
                  <a:gd name="T29" fmla="*/ 51 h 492"/>
                  <a:gd name="T30" fmla="*/ 329 w 1026"/>
                  <a:gd name="T31" fmla="*/ 56 h 492"/>
                  <a:gd name="T32" fmla="*/ 281 w 1026"/>
                  <a:gd name="T33" fmla="*/ 57 h 492"/>
                  <a:gd name="T34" fmla="*/ 223 w 1026"/>
                  <a:gd name="T35" fmla="*/ 53 h 492"/>
                  <a:gd name="T36" fmla="*/ 175 w 1026"/>
                  <a:gd name="T37" fmla="*/ 48 h 492"/>
                  <a:gd name="T38" fmla="*/ 140 w 1026"/>
                  <a:gd name="T39" fmla="*/ 51 h 492"/>
                  <a:gd name="T40" fmla="*/ 113 w 1026"/>
                  <a:gd name="T41" fmla="*/ 70 h 492"/>
                  <a:gd name="T42" fmla="*/ 71 w 1026"/>
                  <a:gd name="T43" fmla="*/ 115 h 492"/>
                  <a:gd name="T44" fmla="*/ 26 w 1026"/>
                  <a:gd name="T45" fmla="*/ 181 h 492"/>
                  <a:gd name="T46" fmla="*/ 0 w 1026"/>
                  <a:gd name="T47" fmla="*/ 259 h 492"/>
                  <a:gd name="T48" fmla="*/ 9 w 1026"/>
                  <a:gd name="T49" fmla="*/ 335 h 492"/>
                  <a:gd name="T50" fmla="*/ 40 w 1026"/>
                  <a:gd name="T51" fmla="*/ 399 h 492"/>
                  <a:gd name="T52" fmla="*/ 85 w 1026"/>
                  <a:gd name="T53" fmla="*/ 444 h 492"/>
                  <a:gd name="T54" fmla="*/ 144 w 1026"/>
                  <a:gd name="T55" fmla="*/ 465 h 492"/>
                  <a:gd name="T56" fmla="*/ 195 w 1026"/>
                  <a:gd name="T57" fmla="*/ 465 h 492"/>
                  <a:gd name="T58" fmla="*/ 237 w 1026"/>
                  <a:gd name="T59" fmla="*/ 467 h 492"/>
                  <a:gd name="T60" fmla="*/ 284 w 1026"/>
                  <a:gd name="T61" fmla="*/ 469 h 492"/>
                  <a:gd name="T62" fmla="*/ 332 w 1026"/>
                  <a:gd name="T63" fmla="*/ 473 h 492"/>
                  <a:gd name="T64" fmla="*/ 377 w 1026"/>
                  <a:gd name="T65" fmla="*/ 479 h 492"/>
                  <a:gd name="T66" fmla="*/ 416 w 1026"/>
                  <a:gd name="T67" fmla="*/ 484 h 492"/>
                  <a:gd name="T68" fmla="*/ 445 w 1026"/>
                  <a:gd name="T69" fmla="*/ 489 h 492"/>
                  <a:gd name="T70" fmla="*/ 462 w 1026"/>
                  <a:gd name="T71" fmla="*/ 492 h 492"/>
                  <a:gd name="T72" fmla="*/ 470 w 1026"/>
                  <a:gd name="T73" fmla="*/ 489 h 492"/>
                  <a:gd name="T74" fmla="*/ 507 w 1026"/>
                  <a:gd name="T75" fmla="*/ 469 h 492"/>
                  <a:gd name="T76" fmla="*/ 571 w 1026"/>
                  <a:gd name="T77" fmla="*/ 444 h 492"/>
                  <a:gd name="T78" fmla="*/ 644 w 1026"/>
                  <a:gd name="T79" fmla="*/ 430 h 492"/>
                  <a:gd name="T80" fmla="*/ 712 w 1026"/>
                  <a:gd name="T81" fmla="*/ 434 h 492"/>
                  <a:gd name="T82" fmla="*/ 773 w 1026"/>
                  <a:gd name="T83" fmla="*/ 433 h 492"/>
                  <a:gd name="T84" fmla="*/ 821 w 1026"/>
                  <a:gd name="T85" fmla="*/ 422 h 492"/>
                  <a:gd name="T86" fmla="*/ 858 w 1026"/>
                  <a:gd name="T87" fmla="*/ 406 h 492"/>
                  <a:gd name="T88" fmla="*/ 882 w 1026"/>
                  <a:gd name="T89" fmla="*/ 391 h 492"/>
                  <a:gd name="T90" fmla="*/ 908 w 1026"/>
                  <a:gd name="T91" fmla="*/ 369 h 492"/>
                  <a:gd name="T92" fmla="*/ 931 w 1026"/>
                  <a:gd name="T93" fmla="*/ 344 h 492"/>
                  <a:gd name="T94" fmla="*/ 947 w 1026"/>
                  <a:gd name="T95" fmla="*/ 329 h 492"/>
                  <a:gd name="T96" fmla="*/ 1026 w 1026"/>
                  <a:gd name="T97" fmla="*/ 46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6" h="492">
                    <a:moveTo>
                      <a:pt x="1026" y="46"/>
                    </a:moveTo>
                    <a:lnTo>
                      <a:pt x="1023" y="46"/>
                    </a:lnTo>
                    <a:lnTo>
                      <a:pt x="1015" y="46"/>
                    </a:lnTo>
                    <a:lnTo>
                      <a:pt x="1001" y="46"/>
                    </a:lnTo>
                    <a:lnTo>
                      <a:pt x="981" y="48"/>
                    </a:lnTo>
                    <a:lnTo>
                      <a:pt x="958" y="49"/>
                    </a:lnTo>
                    <a:lnTo>
                      <a:pt x="930" y="53"/>
                    </a:lnTo>
                    <a:lnTo>
                      <a:pt x="897" y="57"/>
                    </a:lnTo>
                    <a:lnTo>
                      <a:pt x="860" y="63"/>
                    </a:lnTo>
                    <a:lnTo>
                      <a:pt x="823" y="67"/>
                    </a:lnTo>
                    <a:lnTo>
                      <a:pt x="790" y="60"/>
                    </a:lnTo>
                    <a:lnTo>
                      <a:pt x="759" y="49"/>
                    </a:lnTo>
                    <a:lnTo>
                      <a:pt x="731" y="34"/>
                    </a:lnTo>
                    <a:lnTo>
                      <a:pt x="705" y="20"/>
                    </a:lnTo>
                    <a:lnTo>
                      <a:pt x="681" y="8"/>
                    </a:lnTo>
                    <a:lnTo>
                      <a:pt x="658" y="0"/>
                    </a:lnTo>
                    <a:lnTo>
                      <a:pt x="636" y="0"/>
                    </a:lnTo>
                    <a:lnTo>
                      <a:pt x="624" y="3"/>
                    </a:lnTo>
                    <a:lnTo>
                      <a:pt x="610" y="6"/>
                    </a:lnTo>
                    <a:lnTo>
                      <a:pt x="593" y="9"/>
                    </a:lnTo>
                    <a:lnTo>
                      <a:pt x="573" y="14"/>
                    </a:lnTo>
                    <a:lnTo>
                      <a:pt x="552" y="18"/>
                    </a:lnTo>
                    <a:lnTo>
                      <a:pt x="531" y="23"/>
                    </a:lnTo>
                    <a:lnTo>
                      <a:pt x="507" y="28"/>
                    </a:lnTo>
                    <a:lnTo>
                      <a:pt x="484" y="32"/>
                    </a:lnTo>
                    <a:lnTo>
                      <a:pt x="459" y="37"/>
                    </a:lnTo>
                    <a:lnTo>
                      <a:pt x="434" y="40"/>
                    </a:lnTo>
                    <a:lnTo>
                      <a:pt x="411" y="45"/>
                    </a:lnTo>
                    <a:lnTo>
                      <a:pt x="389" y="48"/>
                    </a:lnTo>
                    <a:lnTo>
                      <a:pt x="368" y="51"/>
                    </a:lnTo>
                    <a:lnTo>
                      <a:pt x="346" y="54"/>
                    </a:lnTo>
                    <a:lnTo>
                      <a:pt x="329" y="56"/>
                    </a:lnTo>
                    <a:lnTo>
                      <a:pt x="312" y="57"/>
                    </a:lnTo>
                    <a:lnTo>
                      <a:pt x="281" y="57"/>
                    </a:lnTo>
                    <a:lnTo>
                      <a:pt x="251" y="56"/>
                    </a:lnTo>
                    <a:lnTo>
                      <a:pt x="223" y="53"/>
                    </a:lnTo>
                    <a:lnTo>
                      <a:pt x="199" y="49"/>
                    </a:lnTo>
                    <a:lnTo>
                      <a:pt x="175" y="48"/>
                    </a:lnTo>
                    <a:lnTo>
                      <a:pt x="155" y="48"/>
                    </a:lnTo>
                    <a:lnTo>
                      <a:pt x="140" y="51"/>
                    </a:lnTo>
                    <a:lnTo>
                      <a:pt x="127" y="57"/>
                    </a:lnTo>
                    <a:lnTo>
                      <a:pt x="113" y="70"/>
                    </a:lnTo>
                    <a:lnTo>
                      <a:pt x="95" y="88"/>
                    </a:lnTo>
                    <a:lnTo>
                      <a:pt x="71" y="115"/>
                    </a:lnTo>
                    <a:lnTo>
                      <a:pt x="48" y="147"/>
                    </a:lnTo>
                    <a:lnTo>
                      <a:pt x="26" y="181"/>
                    </a:lnTo>
                    <a:lnTo>
                      <a:pt x="9" y="220"/>
                    </a:lnTo>
                    <a:lnTo>
                      <a:pt x="0" y="259"/>
                    </a:lnTo>
                    <a:lnTo>
                      <a:pt x="0" y="298"/>
                    </a:lnTo>
                    <a:lnTo>
                      <a:pt x="9" y="335"/>
                    </a:lnTo>
                    <a:lnTo>
                      <a:pt x="23" y="369"/>
                    </a:lnTo>
                    <a:lnTo>
                      <a:pt x="40" y="399"/>
                    </a:lnTo>
                    <a:lnTo>
                      <a:pt x="60" y="424"/>
                    </a:lnTo>
                    <a:lnTo>
                      <a:pt x="85" y="444"/>
                    </a:lnTo>
                    <a:lnTo>
                      <a:pt x="113" y="458"/>
                    </a:lnTo>
                    <a:lnTo>
                      <a:pt x="144" y="465"/>
                    </a:lnTo>
                    <a:lnTo>
                      <a:pt x="177" y="467"/>
                    </a:lnTo>
                    <a:lnTo>
                      <a:pt x="195" y="465"/>
                    </a:lnTo>
                    <a:lnTo>
                      <a:pt x="216" y="465"/>
                    </a:lnTo>
                    <a:lnTo>
                      <a:pt x="237" y="467"/>
                    </a:lnTo>
                    <a:lnTo>
                      <a:pt x="261" y="467"/>
                    </a:lnTo>
                    <a:lnTo>
                      <a:pt x="284" y="469"/>
                    </a:lnTo>
                    <a:lnTo>
                      <a:pt x="307" y="472"/>
                    </a:lnTo>
                    <a:lnTo>
                      <a:pt x="332" y="473"/>
                    </a:lnTo>
                    <a:lnTo>
                      <a:pt x="355" y="476"/>
                    </a:lnTo>
                    <a:lnTo>
                      <a:pt x="377" y="479"/>
                    </a:lnTo>
                    <a:lnTo>
                      <a:pt x="397" y="483"/>
                    </a:lnTo>
                    <a:lnTo>
                      <a:pt x="416" y="484"/>
                    </a:lnTo>
                    <a:lnTo>
                      <a:pt x="431" y="487"/>
                    </a:lnTo>
                    <a:lnTo>
                      <a:pt x="445" y="489"/>
                    </a:lnTo>
                    <a:lnTo>
                      <a:pt x="455" y="490"/>
                    </a:lnTo>
                    <a:lnTo>
                      <a:pt x="462" y="492"/>
                    </a:lnTo>
                    <a:lnTo>
                      <a:pt x="464" y="492"/>
                    </a:lnTo>
                    <a:lnTo>
                      <a:pt x="470" y="489"/>
                    </a:lnTo>
                    <a:lnTo>
                      <a:pt x="484" y="481"/>
                    </a:lnTo>
                    <a:lnTo>
                      <a:pt x="507" y="469"/>
                    </a:lnTo>
                    <a:lnTo>
                      <a:pt x="537" y="456"/>
                    </a:lnTo>
                    <a:lnTo>
                      <a:pt x="571" y="444"/>
                    </a:lnTo>
                    <a:lnTo>
                      <a:pt x="607" y="434"/>
                    </a:lnTo>
                    <a:lnTo>
                      <a:pt x="644" y="430"/>
                    </a:lnTo>
                    <a:lnTo>
                      <a:pt x="680" y="431"/>
                    </a:lnTo>
                    <a:lnTo>
                      <a:pt x="712" y="434"/>
                    </a:lnTo>
                    <a:lnTo>
                      <a:pt x="743" y="434"/>
                    </a:lnTo>
                    <a:lnTo>
                      <a:pt x="773" y="433"/>
                    </a:lnTo>
                    <a:lnTo>
                      <a:pt x="799" y="427"/>
                    </a:lnTo>
                    <a:lnTo>
                      <a:pt x="821" y="422"/>
                    </a:lnTo>
                    <a:lnTo>
                      <a:pt x="841" y="414"/>
                    </a:lnTo>
                    <a:lnTo>
                      <a:pt x="858" y="406"/>
                    </a:lnTo>
                    <a:lnTo>
                      <a:pt x="871" y="400"/>
                    </a:lnTo>
                    <a:lnTo>
                      <a:pt x="882" y="391"/>
                    </a:lnTo>
                    <a:lnTo>
                      <a:pt x="894" y="380"/>
                    </a:lnTo>
                    <a:lnTo>
                      <a:pt x="908" y="369"/>
                    </a:lnTo>
                    <a:lnTo>
                      <a:pt x="920" y="355"/>
                    </a:lnTo>
                    <a:lnTo>
                      <a:pt x="931" y="344"/>
                    </a:lnTo>
                    <a:lnTo>
                      <a:pt x="940" y="335"/>
                    </a:lnTo>
                    <a:lnTo>
                      <a:pt x="947" y="329"/>
                    </a:lnTo>
                    <a:lnTo>
                      <a:pt x="948" y="326"/>
                    </a:lnTo>
                    <a:lnTo>
                      <a:pt x="1026" y="46"/>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1" name="Freeform 375"/>
              <p:cNvSpPr>
                <a:spLocks/>
              </p:cNvSpPr>
              <p:nvPr/>
            </p:nvSpPr>
            <p:spPr bwMode="auto">
              <a:xfrm>
                <a:off x="4382" y="1766"/>
                <a:ext cx="280" cy="378"/>
              </a:xfrm>
              <a:custGeom>
                <a:avLst/>
                <a:gdLst>
                  <a:gd name="T0" fmla="*/ 327 w 560"/>
                  <a:gd name="T1" fmla="*/ 752 h 754"/>
                  <a:gd name="T2" fmla="*/ 343 w 560"/>
                  <a:gd name="T3" fmla="*/ 734 h 754"/>
                  <a:gd name="T4" fmla="*/ 363 w 560"/>
                  <a:gd name="T5" fmla="*/ 701 h 754"/>
                  <a:gd name="T6" fmla="*/ 383 w 560"/>
                  <a:gd name="T7" fmla="*/ 652 h 754"/>
                  <a:gd name="T8" fmla="*/ 394 w 560"/>
                  <a:gd name="T9" fmla="*/ 572 h 754"/>
                  <a:gd name="T10" fmla="*/ 394 w 560"/>
                  <a:gd name="T11" fmla="*/ 515 h 754"/>
                  <a:gd name="T12" fmla="*/ 425 w 560"/>
                  <a:gd name="T13" fmla="*/ 458 h 754"/>
                  <a:gd name="T14" fmla="*/ 458 w 560"/>
                  <a:gd name="T15" fmla="*/ 406 h 754"/>
                  <a:gd name="T16" fmla="*/ 493 w 560"/>
                  <a:gd name="T17" fmla="*/ 347 h 754"/>
                  <a:gd name="T18" fmla="*/ 524 w 560"/>
                  <a:gd name="T19" fmla="*/ 285 h 754"/>
                  <a:gd name="T20" fmla="*/ 554 w 560"/>
                  <a:gd name="T21" fmla="*/ 198 h 754"/>
                  <a:gd name="T22" fmla="*/ 560 w 560"/>
                  <a:gd name="T23" fmla="*/ 135 h 754"/>
                  <a:gd name="T24" fmla="*/ 556 w 560"/>
                  <a:gd name="T25" fmla="*/ 121 h 754"/>
                  <a:gd name="T26" fmla="*/ 534 w 560"/>
                  <a:gd name="T27" fmla="*/ 85 h 754"/>
                  <a:gd name="T28" fmla="*/ 492 w 560"/>
                  <a:gd name="T29" fmla="*/ 37 h 754"/>
                  <a:gd name="T30" fmla="*/ 434 w 560"/>
                  <a:gd name="T31" fmla="*/ 3 h 754"/>
                  <a:gd name="T32" fmla="*/ 365 w 560"/>
                  <a:gd name="T33" fmla="*/ 3 h 754"/>
                  <a:gd name="T34" fmla="*/ 296 w 560"/>
                  <a:gd name="T35" fmla="*/ 17 h 754"/>
                  <a:gd name="T36" fmla="*/ 237 w 560"/>
                  <a:gd name="T37" fmla="*/ 42 h 754"/>
                  <a:gd name="T38" fmla="*/ 191 w 560"/>
                  <a:gd name="T39" fmla="*/ 79 h 754"/>
                  <a:gd name="T40" fmla="*/ 160 w 560"/>
                  <a:gd name="T41" fmla="*/ 128 h 754"/>
                  <a:gd name="T42" fmla="*/ 140 w 560"/>
                  <a:gd name="T43" fmla="*/ 181 h 754"/>
                  <a:gd name="T44" fmla="*/ 121 w 560"/>
                  <a:gd name="T45" fmla="*/ 234 h 754"/>
                  <a:gd name="T46" fmla="*/ 99 w 560"/>
                  <a:gd name="T47" fmla="*/ 279 h 754"/>
                  <a:gd name="T48" fmla="*/ 62 w 560"/>
                  <a:gd name="T49" fmla="*/ 330 h 754"/>
                  <a:gd name="T50" fmla="*/ 46 w 560"/>
                  <a:gd name="T51" fmla="*/ 409 h 754"/>
                  <a:gd name="T52" fmla="*/ 34 w 560"/>
                  <a:gd name="T53" fmla="*/ 489 h 754"/>
                  <a:gd name="T54" fmla="*/ 6 w 560"/>
                  <a:gd name="T55" fmla="*/ 594 h 754"/>
                  <a:gd name="T56" fmla="*/ 3 w 560"/>
                  <a:gd name="T57" fmla="*/ 614 h 754"/>
                  <a:gd name="T58" fmla="*/ 28 w 560"/>
                  <a:gd name="T59" fmla="*/ 619 h 754"/>
                  <a:gd name="T60" fmla="*/ 67 w 560"/>
                  <a:gd name="T61" fmla="*/ 627 h 754"/>
                  <a:gd name="T62" fmla="*/ 113 w 560"/>
                  <a:gd name="T63" fmla="*/ 641 h 754"/>
                  <a:gd name="T64" fmla="*/ 155 w 560"/>
                  <a:gd name="T65" fmla="*/ 661 h 754"/>
                  <a:gd name="T66" fmla="*/ 186 w 560"/>
                  <a:gd name="T67" fmla="*/ 689 h 754"/>
                  <a:gd name="T68" fmla="*/ 211 w 560"/>
                  <a:gd name="T69" fmla="*/ 717 h 754"/>
                  <a:gd name="T70" fmla="*/ 233 w 560"/>
                  <a:gd name="T71" fmla="*/ 735 h 754"/>
                  <a:gd name="T72" fmla="*/ 256 w 560"/>
                  <a:gd name="T73" fmla="*/ 743 h 754"/>
                  <a:gd name="T74" fmla="*/ 284 w 560"/>
                  <a:gd name="T75" fmla="*/ 748 h 754"/>
                  <a:gd name="T76" fmla="*/ 309 w 560"/>
                  <a:gd name="T77" fmla="*/ 751 h 754"/>
                  <a:gd name="T78" fmla="*/ 324 w 560"/>
                  <a:gd name="T79" fmla="*/ 75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60" h="754">
                    <a:moveTo>
                      <a:pt x="326" y="754"/>
                    </a:moveTo>
                    <a:lnTo>
                      <a:pt x="327" y="752"/>
                    </a:lnTo>
                    <a:lnTo>
                      <a:pt x="334" y="745"/>
                    </a:lnTo>
                    <a:lnTo>
                      <a:pt x="343" y="734"/>
                    </a:lnTo>
                    <a:lnTo>
                      <a:pt x="352" y="720"/>
                    </a:lnTo>
                    <a:lnTo>
                      <a:pt x="363" y="701"/>
                    </a:lnTo>
                    <a:lnTo>
                      <a:pt x="374" y="678"/>
                    </a:lnTo>
                    <a:lnTo>
                      <a:pt x="383" y="652"/>
                    </a:lnTo>
                    <a:lnTo>
                      <a:pt x="389" y="622"/>
                    </a:lnTo>
                    <a:lnTo>
                      <a:pt x="394" y="572"/>
                    </a:lnTo>
                    <a:lnTo>
                      <a:pt x="393" y="540"/>
                    </a:lnTo>
                    <a:lnTo>
                      <a:pt x="394" y="515"/>
                    </a:lnTo>
                    <a:lnTo>
                      <a:pt x="411" y="481"/>
                    </a:lnTo>
                    <a:lnTo>
                      <a:pt x="425" y="458"/>
                    </a:lnTo>
                    <a:lnTo>
                      <a:pt x="441" y="433"/>
                    </a:lnTo>
                    <a:lnTo>
                      <a:pt x="458" y="406"/>
                    </a:lnTo>
                    <a:lnTo>
                      <a:pt x="475" y="377"/>
                    </a:lnTo>
                    <a:lnTo>
                      <a:pt x="493" y="347"/>
                    </a:lnTo>
                    <a:lnTo>
                      <a:pt x="509" y="316"/>
                    </a:lnTo>
                    <a:lnTo>
                      <a:pt x="524" y="285"/>
                    </a:lnTo>
                    <a:lnTo>
                      <a:pt x="538" y="254"/>
                    </a:lnTo>
                    <a:lnTo>
                      <a:pt x="554" y="198"/>
                    </a:lnTo>
                    <a:lnTo>
                      <a:pt x="560" y="158"/>
                    </a:lnTo>
                    <a:lnTo>
                      <a:pt x="560" y="135"/>
                    </a:lnTo>
                    <a:lnTo>
                      <a:pt x="559" y="127"/>
                    </a:lnTo>
                    <a:lnTo>
                      <a:pt x="556" y="121"/>
                    </a:lnTo>
                    <a:lnTo>
                      <a:pt x="548" y="105"/>
                    </a:lnTo>
                    <a:lnTo>
                      <a:pt x="534" y="85"/>
                    </a:lnTo>
                    <a:lnTo>
                      <a:pt x="515" y="60"/>
                    </a:lnTo>
                    <a:lnTo>
                      <a:pt x="492" y="37"/>
                    </a:lnTo>
                    <a:lnTo>
                      <a:pt x="465" y="17"/>
                    </a:lnTo>
                    <a:lnTo>
                      <a:pt x="434" y="3"/>
                    </a:lnTo>
                    <a:lnTo>
                      <a:pt x="400" y="0"/>
                    </a:lnTo>
                    <a:lnTo>
                      <a:pt x="365" y="3"/>
                    </a:lnTo>
                    <a:lnTo>
                      <a:pt x="330" y="9"/>
                    </a:lnTo>
                    <a:lnTo>
                      <a:pt x="296" y="17"/>
                    </a:lnTo>
                    <a:lnTo>
                      <a:pt x="265" y="28"/>
                    </a:lnTo>
                    <a:lnTo>
                      <a:pt x="237" y="42"/>
                    </a:lnTo>
                    <a:lnTo>
                      <a:pt x="212" y="59"/>
                    </a:lnTo>
                    <a:lnTo>
                      <a:pt x="191" y="79"/>
                    </a:lnTo>
                    <a:lnTo>
                      <a:pt x="174" y="102"/>
                    </a:lnTo>
                    <a:lnTo>
                      <a:pt x="160" y="128"/>
                    </a:lnTo>
                    <a:lnTo>
                      <a:pt x="149" y="155"/>
                    </a:lnTo>
                    <a:lnTo>
                      <a:pt x="140" y="181"/>
                    </a:lnTo>
                    <a:lnTo>
                      <a:pt x="130" y="208"/>
                    </a:lnTo>
                    <a:lnTo>
                      <a:pt x="121" y="234"/>
                    </a:lnTo>
                    <a:lnTo>
                      <a:pt x="112" y="257"/>
                    </a:lnTo>
                    <a:lnTo>
                      <a:pt x="99" y="279"/>
                    </a:lnTo>
                    <a:lnTo>
                      <a:pt x="85" y="296"/>
                    </a:lnTo>
                    <a:lnTo>
                      <a:pt x="62" y="330"/>
                    </a:lnTo>
                    <a:lnTo>
                      <a:pt x="51" y="371"/>
                    </a:lnTo>
                    <a:lnTo>
                      <a:pt x="46" y="409"/>
                    </a:lnTo>
                    <a:lnTo>
                      <a:pt x="43" y="445"/>
                    </a:lnTo>
                    <a:lnTo>
                      <a:pt x="34" y="489"/>
                    </a:lnTo>
                    <a:lnTo>
                      <a:pt x="18" y="546"/>
                    </a:lnTo>
                    <a:lnTo>
                      <a:pt x="6" y="594"/>
                    </a:lnTo>
                    <a:lnTo>
                      <a:pt x="0" y="614"/>
                    </a:lnTo>
                    <a:lnTo>
                      <a:pt x="3" y="614"/>
                    </a:lnTo>
                    <a:lnTo>
                      <a:pt x="12" y="616"/>
                    </a:lnTo>
                    <a:lnTo>
                      <a:pt x="28" y="619"/>
                    </a:lnTo>
                    <a:lnTo>
                      <a:pt x="46" y="622"/>
                    </a:lnTo>
                    <a:lnTo>
                      <a:pt x="67" y="627"/>
                    </a:lnTo>
                    <a:lnTo>
                      <a:pt x="90" y="633"/>
                    </a:lnTo>
                    <a:lnTo>
                      <a:pt x="113" y="641"/>
                    </a:lnTo>
                    <a:lnTo>
                      <a:pt x="135" y="650"/>
                    </a:lnTo>
                    <a:lnTo>
                      <a:pt x="155" y="661"/>
                    </a:lnTo>
                    <a:lnTo>
                      <a:pt x="171" y="675"/>
                    </a:lnTo>
                    <a:lnTo>
                      <a:pt x="186" y="689"/>
                    </a:lnTo>
                    <a:lnTo>
                      <a:pt x="199" y="703"/>
                    </a:lnTo>
                    <a:lnTo>
                      <a:pt x="211" y="717"/>
                    </a:lnTo>
                    <a:lnTo>
                      <a:pt x="222" y="728"/>
                    </a:lnTo>
                    <a:lnTo>
                      <a:pt x="233" y="735"/>
                    </a:lnTo>
                    <a:lnTo>
                      <a:pt x="244" y="740"/>
                    </a:lnTo>
                    <a:lnTo>
                      <a:pt x="256" y="743"/>
                    </a:lnTo>
                    <a:lnTo>
                      <a:pt x="270" y="746"/>
                    </a:lnTo>
                    <a:lnTo>
                      <a:pt x="284" y="748"/>
                    </a:lnTo>
                    <a:lnTo>
                      <a:pt x="296" y="749"/>
                    </a:lnTo>
                    <a:lnTo>
                      <a:pt x="309" y="751"/>
                    </a:lnTo>
                    <a:lnTo>
                      <a:pt x="318" y="752"/>
                    </a:lnTo>
                    <a:lnTo>
                      <a:pt x="324" y="754"/>
                    </a:lnTo>
                    <a:lnTo>
                      <a:pt x="326" y="754"/>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2" name="Freeform 376"/>
              <p:cNvSpPr>
                <a:spLocks/>
              </p:cNvSpPr>
              <p:nvPr/>
            </p:nvSpPr>
            <p:spPr bwMode="auto">
              <a:xfrm>
                <a:off x="3952" y="2465"/>
                <a:ext cx="801" cy="365"/>
              </a:xfrm>
              <a:custGeom>
                <a:avLst/>
                <a:gdLst>
                  <a:gd name="T0" fmla="*/ 1592 w 1602"/>
                  <a:gd name="T1" fmla="*/ 352 h 729"/>
                  <a:gd name="T2" fmla="*/ 1547 w 1602"/>
                  <a:gd name="T3" fmla="*/ 220 h 729"/>
                  <a:gd name="T4" fmla="*/ 1481 w 1602"/>
                  <a:gd name="T5" fmla="*/ 129 h 729"/>
                  <a:gd name="T6" fmla="*/ 1419 w 1602"/>
                  <a:gd name="T7" fmla="*/ 110 h 729"/>
                  <a:gd name="T8" fmla="*/ 1378 w 1602"/>
                  <a:gd name="T9" fmla="*/ 102 h 729"/>
                  <a:gd name="T10" fmla="*/ 1364 w 1602"/>
                  <a:gd name="T11" fmla="*/ 98 h 729"/>
                  <a:gd name="T12" fmla="*/ 1310 w 1602"/>
                  <a:gd name="T13" fmla="*/ 62 h 729"/>
                  <a:gd name="T14" fmla="*/ 1231 w 1602"/>
                  <a:gd name="T15" fmla="*/ 18 h 729"/>
                  <a:gd name="T16" fmla="*/ 1178 w 1602"/>
                  <a:gd name="T17" fmla="*/ 0 h 729"/>
                  <a:gd name="T18" fmla="*/ 1156 w 1602"/>
                  <a:gd name="T19" fmla="*/ 9 h 729"/>
                  <a:gd name="T20" fmla="*/ 1100 w 1602"/>
                  <a:gd name="T21" fmla="*/ 21 h 729"/>
                  <a:gd name="T22" fmla="*/ 1041 w 1602"/>
                  <a:gd name="T23" fmla="*/ 26 h 729"/>
                  <a:gd name="T24" fmla="*/ 964 w 1602"/>
                  <a:gd name="T25" fmla="*/ 35 h 729"/>
                  <a:gd name="T26" fmla="*/ 877 w 1602"/>
                  <a:gd name="T27" fmla="*/ 48 h 729"/>
                  <a:gd name="T28" fmla="*/ 790 w 1602"/>
                  <a:gd name="T29" fmla="*/ 65 h 729"/>
                  <a:gd name="T30" fmla="*/ 712 w 1602"/>
                  <a:gd name="T31" fmla="*/ 90 h 729"/>
                  <a:gd name="T32" fmla="*/ 652 w 1602"/>
                  <a:gd name="T33" fmla="*/ 119 h 729"/>
                  <a:gd name="T34" fmla="*/ 604 w 1602"/>
                  <a:gd name="T35" fmla="*/ 144 h 729"/>
                  <a:gd name="T36" fmla="*/ 563 w 1602"/>
                  <a:gd name="T37" fmla="*/ 161 h 729"/>
                  <a:gd name="T38" fmla="*/ 521 w 1602"/>
                  <a:gd name="T39" fmla="*/ 174 h 729"/>
                  <a:gd name="T40" fmla="*/ 473 w 1602"/>
                  <a:gd name="T41" fmla="*/ 181 h 729"/>
                  <a:gd name="T42" fmla="*/ 411 w 1602"/>
                  <a:gd name="T43" fmla="*/ 186 h 729"/>
                  <a:gd name="T44" fmla="*/ 351 w 1602"/>
                  <a:gd name="T45" fmla="*/ 195 h 729"/>
                  <a:gd name="T46" fmla="*/ 296 w 1602"/>
                  <a:gd name="T47" fmla="*/ 212 h 729"/>
                  <a:gd name="T48" fmla="*/ 245 w 1602"/>
                  <a:gd name="T49" fmla="*/ 233 h 729"/>
                  <a:gd name="T50" fmla="*/ 195 w 1602"/>
                  <a:gd name="T51" fmla="*/ 261 h 729"/>
                  <a:gd name="T52" fmla="*/ 146 w 1602"/>
                  <a:gd name="T53" fmla="*/ 292 h 729"/>
                  <a:gd name="T54" fmla="*/ 60 w 1602"/>
                  <a:gd name="T55" fmla="*/ 346 h 729"/>
                  <a:gd name="T56" fmla="*/ 14 w 1602"/>
                  <a:gd name="T57" fmla="*/ 377 h 729"/>
                  <a:gd name="T58" fmla="*/ 3 w 1602"/>
                  <a:gd name="T59" fmla="*/ 399 h 729"/>
                  <a:gd name="T60" fmla="*/ 3 w 1602"/>
                  <a:gd name="T61" fmla="*/ 555 h 729"/>
                  <a:gd name="T62" fmla="*/ 64 w 1602"/>
                  <a:gd name="T63" fmla="*/ 714 h 729"/>
                  <a:gd name="T64" fmla="*/ 168 w 1602"/>
                  <a:gd name="T65" fmla="*/ 729 h 729"/>
                  <a:gd name="T66" fmla="*/ 261 w 1602"/>
                  <a:gd name="T67" fmla="*/ 725 h 729"/>
                  <a:gd name="T68" fmla="*/ 358 w 1602"/>
                  <a:gd name="T69" fmla="*/ 715 h 729"/>
                  <a:gd name="T70" fmla="*/ 455 w 1602"/>
                  <a:gd name="T71" fmla="*/ 700 h 729"/>
                  <a:gd name="T72" fmla="*/ 545 w 1602"/>
                  <a:gd name="T73" fmla="*/ 678 h 729"/>
                  <a:gd name="T74" fmla="*/ 624 w 1602"/>
                  <a:gd name="T75" fmla="*/ 649 h 729"/>
                  <a:gd name="T76" fmla="*/ 698 w 1602"/>
                  <a:gd name="T77" fmla="*/ 610 h 729"/>
                  <a:gd name="T78" fmla="*/ 773 w 1602"/>
                  <a:gd name="T79" fmla="*/ 566 h 729"/>
                  <a:gd name="T80" fmla="*/ 854 w 1602"/>
                  <a:gd name="T81" fmla="*/ 526 h 729"/>
                  <a:gd name="T82" fmla="*/ 941 w 1602"/>
                  <a:gd name="T83" fmla="*/ 492 h 729"/>
                  <a:gd name="T84" fmla="*/ 1037 w 1602"/>
                  <a:gd name="T85" fmla="*/ 469 h 729"/>
                  <a:gd name="T86" fmla="*/ 1158 w 1602"/>
                  <a:gd name="T87" fmla="*/ 450 h 729"/>
                  <a:gd name="T88" fmla="*/ 1296 w 1602"/>
                  <a:gd name="T89" fmla="*/ 431 h 729"/>
                  <a:gd name="T90" fmla="*/ 1431 w 1602"/>
                  <a:gd name="T91" fmla="*/ 413 h 729"/>
                  <a:gd name="T92" fmla="*/ 1540 w 1602"/>
                  <a:gd name="T93" fmla="*/ 397 h 729"/>
                  <a:gd name="T94" fmla="*/ 1597 w 1602"/>
                  <a:gd name="T95" fmla="*/ 389 h 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02" h="729">
                    <a:moveTo>
                      <a:pt x="1602" y="389"/>
                    </a:moveTo>
                    <a:lnTo>
                      <a:pt x="1599" y="379"/>
                    </a:lnTo>
                    <a:lnTo>
                      <a:pt x="1592" y="352"/>
                    </a:lnTo>
                    <a:lnTo>
                      <a:pt x="1580" y="313"/>
                    </a:lnTo>
                    <a:lnTo>
                      <a:pt x="1565" y="267"/>
                    </a:lnTo>
                    <a:lnTo>
                      <a:pt x="1547" y="220"/>
                    </a:lnTo>
                    <a:lnTo>
                      <a:pt x="1526" y="178"/>
                    </a:lnTo>
                    <a:lnTo>
                      <a:pt x="1504" y="146"/>
                    </a:lnTo>
                    <a:lnTo>
                      <a:pt x="1481" y="129"/>
                    </a:lnTo>
                    <a:lnTo>
                      <a:pt x="1457" y="121"/>
                    </a:lnTo>
                    <a:lnTo>
                      <a:pt x="1437" y="115"/>
                    </a:lnTo>
                    <a:lnTo>
                      <a:pt x="1419" y="110"/>
                    </a:lnTo>
                    <a:lnTo>
                      <a:pt x="1402" y="107"/>
                    </a:lnTo>
                    <a:lnTo>
                      <a:pt x="1388" y="104"/>
                    </a:lnTo>
                    <a:lnTo>
                      <a:pt x="1378" y="102"/>
                    </a:lnTo>
                    <a:lnTo>
                      <a:pt x="1371" y="101"/>
                    </a:lnTo>
                    <a:lnTo>
                      <a:pt x="1369" y="101"/>
                    </a:lnTo>
                    <a:lnTo>
                      <a:pt x="1364" y="98"/>
                    </a:lnTo>
                    <a:lnTo>
                      <a:pt x="1352" y="90"/>
                    </a:lnTo>
                    <a:lnTo>
                      <a:pt x="1333" y="77"/>
                    </a:lnTo>
                    <a:lnTo>
                      <a:pt x="1310" y="62"/>
                    </a:lnTo>
                    <a:lnTo>
                      <a:pt x="1284" y="46"/>
                    </a:lnTo>
                    <a:lnTo>
                      <a:pt x="1256" y="31"/>
                    </a:lnTo>
                    <a:lnTo>
                      <a:pt x="1231" y="18"/>
                    </a:lnTo>
                    <a:lnTo>
                      <a:pt x="1208" y="7"/>
                    </a:lnTo>
                    <a:lnTo>
                      <a:pt x="1190" y="1"/>
                    </a:lnTo>
                    <a:lnTo>
                      <a:pt x="1178" y="0"/>
                    </a:lnTo>
                    <a:lnTo>
                      <a:pt x="1170" y="1"/>
                    </a:lnTo>
                    <a:lnTo>
                      <a:pt x="1164" y="4"/>
                    </a:lnTo>
                    <a:lnTo>
                      <a:pt x="1156" y="9"/>
                    </a:lnTo>
                    <a:lnTo>
                      <a:pt x="1145" y="14"/>
                    </a:lnTo>
                    <a:lnTo>
                      <a:pt x="1127" y="18"/>
                    </a:lnTo>
                    <a:lnTo>
                      <a:pt x="1100" y="21"/>
                    </a:lnTo>
                    <a:lnTo>
                      <a:pt x="1083" y="23"/>
                    </a:lnTo>
                    <a:lnTo>
                      <a:pt x="1063" y="25"/>
                    </a:lnTo>
                    <a:lnTo>
                      <a:pt x="1041" y="26"/>
                    </a:lnTo>
                    <a:lnTo>
                      <a:pt x="1017" y="29"/>
                    </a:lnTo>
                    <a:lnTo>
                      <a:pt x="992" y="32"/>
                    </a:lnTo>
                    <a:lnTo>
                      <a:pt x="964" y="35"/>
                    </a:lnTo>
                    <a:lnTo>
                      <a:pt x="936" y="39"/>
                    </a:lnTo>
                    <a:lnTo>
                      <a:pt x="906" y="42"/>
                    </a:lnTo>
                    <a:lnTo>
                      <a:pt x="877" y="48"/>
                    </a:lnTo>
                    <a:lnTo>
                      <a:pt x="847" y="53"/>
                    </a:lnTo>
                    <a:lnTo>
                      <a:pt x="819" y="59"/>
                    </a:lnTo>
                    <a:lnTo>
                      <a:pt x="790" y="65"/>
                    </a:lnTo>
                    <a:lnTo>
                      <a:pt x="764" y="73"/>
                    </a:lnTo>
                    <a:lnTo>
                      <a:pt x="737" y="80"/>
                    </a:lnTo>
                    <a:lnTo>
                      <a:pt x="712" y="90"/>
                    </a:lnTo>
                    <a:lnTo>
                      <a:pt x="691" y="101"/>
                    </a:lnTo>
                    <a:lnTo>
                      <a:pt x="670" y="110"/>
                    </a:lnTo>
                    <a:lnTo>
                      <a:pt x="652" y="119"/>
                    </a:lnTo>
                    <a:lnTo>
                      <a:pt x="635" y="129"/>
                    </a:lnTo>
                    <a:lnTo>
                      <a:pt x="619" y="136"/>
                    </a:lnTo>
                    <a:lnTo>
                      <a:pt x="604" y="144"/>
                    </a:lnTo>
                    <a:lnTo>
                      <a:pt x="590" y="150"/>
                    </a:lnTo>
                    <a:lnTo>
                      <a:pt x="576" y="157"/>
                    </a:lnTo>
                    <a:lnTo>
                      <a:pt x="563" y="161"/>
                    </a:lnTo>
                    <a:lnTo>
                      <a:pt x="549" y="166"/>
                    </a:lnTo>
                    <a:lnTo>
                      <a:pt x="535" y="170"/>
                    </a:lnTo>
                    <a:lnTo>
                      <a:pt x="521" y="174"/>
                    </a:lnTo>
                    <a:lnTo>
                      <a:pt x="506" y="177"/>
                    </a:lnTo>
                    <a:lnTo>
                      <a:pt x="490" y="180"/>
                    </a:lnTo>
                    <a:lnTo>
                      <a:pt x="473" y="181"/>
                    </a:lnTo>
                    <a:lnTo>
                      <a:pt x="453" y="183"/>
                    </a:lnTo>
                    <a:lnTo>
                      <a:pt x="433" y="184"/>
                    </a:lnTo>
                    <a:lnTo>
                      <a:pt x="411" y="186"/>
                    </a:lnTo>
                    <a:lnTo>
                      <a:pt x="391" y="189"/>
                    </a:lnTo>
                    <a:lnTo>
                      <a:pt x="371" y="192"/>
                    </a:lnTo>
                    <a:lnTo>
                      <a:pt x="351" y="195"/>
                    </a:lnTo>
                    <a:lnTo>
                      <a:pt x="332" y="200"/>
                    </a:lnTo>
                    <a:lnTo>
                      <a:pt x="315" y="206"/>
                    </a:lnTo>
                    <a:lnTo>
                      <a:pt x="296" y="212"/>
                    </a:lnTo>
                    <a:lnTo>
                      <a:pt x="279" y="219"/>
                    </a:lnTo>
                    <a:lnTo>
                      <a:pt x="262" y="225"/>
                    </a:lnTo>
                    <a:lnTo>
                      <a:pt x="245" y="233"/>
                    </a:lnTo>
                    <a:lnTo>
                      <a:pt x="230" y="242"/>
                    </a:lnTo>
                    <a:lnTo>
                      <a:pt x="213" y="250"/>
                    </a:lnTo>
                    <a:lnTo>
                      <a:pt x="195" y="261"/>
                    </a:lnTo>
                    <a:lnTo>
                      <a:pt x="180" y="270"/>
                    </a:lnTo>
                    <a:lnTo>
                      <a:pt x="163" y="281"/>
                    </a:lnTo>
                    <a:lnTo>
                      <a:pt x="146" y="292"/>
                    </a:lnTo>
                    <a:lnTo>
                      <a:pt x="113" y="312"/>
                    </a:lnTo>
                    <a:lnTo>
                      <a:pt x="85" y="330"/>
                    </a:lnTo>
                    <a:lnTo>
                      <a:pt x="60" y="346"/>
                    </a:lnTo>
                    <a:lnTo>
                      <a:pt x="40" y="360"/>
                    </a:lnTo>
                    <a:lnTo>
                      <a:pt x="25" y="369"/>
                    </a:lnTo>
                    <a:lnTo>
                      <a:pt x="14" y="377"/>
                    </a:lnTo>
                    <a:lnTo>
                      <a:pt x="6" y="382"/>
                    </a:lnTo>
                    <a:lnTo>
                      <a:pt x="5" y="383"/>
                    </a:lnTo>
                    <a:lnTo>
                      <a:pt x="3" y="399"/>
                    </a:lnTo>
                    <a:lnTo>
                      <a:pt x="1" y="438"/>
                    </a:lnTo>
                    <a:lnTo>
                      <a:pt x="0" y="493"/>
                    </a:lnTo>
                    <a:lnTo>
                      <a:pt x="3" y="555"/>
                    </a:lnTo>
                    <a:lnTo>
                      <a:pt x="14" y="619"/>
                    </a:lnTo>
                    <a:lnTo>
                      <a:pt x="32" y="675"/>
                    </a:lnTo>
                    <a:lnTo>
                      <a:pt x="64" y="714"/>
                    </a:lnTo>
                    <a:lnTo>
                      <a:pt x="110" y="729"/>
                    </a:lnTo>
                    <a:lnTo>
                      <a:pt x="138" y="729"/>
                    </a:lnTo>
                    <a:lnTo>
                      <a:pt x="168" y="729"/>
                    </a:lnTo>
                    <a:lnTo>
                      <a:pt x="199" y="728"/>
                    </a:lnTo>
                    <a:lnTo>
                      <a:pt x="230" y="726"/>
                    </a:lnTo>
                    <a:lnTo>
                      <a:pt x="261" y="725"/>
                    </a:lnTo>
                    <a:lnTo>
                      <a:pt x="293" y="722"/>
                    </a:lnTo>
                    <a:lnTo>
                      <a:pt x="326" y="718"/>
                    </a:lnTo>
                    <a:lnTo>
                      <a:pt x="358" y="715"/>
                    </a:lnTo>
                    <a:lnTo>
                      <a:pt x="391" y="711"/>
                    </a:lnTo>
                    <a:lnTo>
                      <a:pt x="424" y="706"/>
                    </a:lnTo>
                    <a:lnTo>
                      <a:pt x="455" y="700"/>
                    </a:lnTo>
                    <a:lnTo>
                      <a:pt x="486" y="694"/>
                    </a:lnTo>
                    <a:lnTo>
                      <a:pt x="517" y="687"/>
                    </a:lnTo>
                    <a:lnTo>
                      <a:pt x="545" y="678"/>
                    </a:lnTo>
                    <a:lnTo>
                      <a:pt x="573" y="669"/>
                    </a:lnTo>
                    <a:lnTo>
                      <a:pt x="599" y="659"/>
                    </a:lnTo>
                    <a:lnTo>
                      <a:pt x="624" y="649"/>
                    </a:lnTo>
                    <a:lnTo>
                      <a:pt x="649" y="636"/>
                    </a:lnTo>
                    <a:lnTo>
                      <a:pt x="674" y="622"/>
                    </a:lnTo>
                    <a:lnTo>
                      <a:pt x="698" y="610"/>
                    </a:lnTo>
                    <a:lnTo>
                      <a:pt x="723" y="596"/>
                    </a:lnTo>
                    <a:lnTo>
                      <a:pt x="748" y="582"/>
                    </a:lnTo>
                    <a:lnTo>
                      <a:pt x="773" y="566"/>
                    </a:lnTo>
                    <a:lnTo>
                      <a:pt x="799" y="552"/>
                    </a:lnTo>
                    <a:lnTo>
                      <a:pt x="826" y="540"/>
                    </a:lnTo>
                    <a:lnTo>
                      <a:pt x="854" y="526"/>
                    </a:lnTo>
                    <a:lnTo>
                      <a:pt x="882" y="514"/>
                    </a:lnTo>
                    <a:lnTo>
                      <a:pt x="909" y="503"/>
                    </a:lnTo>
                    <a:lnTo>
                      <a:pt x="941" y="492"/>
                    </a:lnTo>
                    <a:lnTo>
                      <a:pt x="972" y="483"/>
                    </a:lnTo>
                    <a:lnTo>
                      <a:pt x="1003" y="475"/>
                    </a:lnTo>
                    <a:lnTo>
                      <a:pt x="1037" y="469"/>
                    </a:lnTo>
                    <a:lnTo>
                      <a:pt x="1074" y="462"/>
                    </a:lnTo>
                    <a:lnTo>
                      <a:pt x="1114" y="456"/>
                    </a:lnTo>
                    <a:lnTo>
                      <a:pt x="1158" y="450"/>
                    </a:lnTo>
                    <a:lnTo>
                      <a:pt x="1203" y="444"/>
                    </a:lnTo>
                    <a:lnTo>
                      <a:pt x="1249" y="438"/>
                    </a:lnTo>
                    <a:lnTo>
                      <a:pt x="1296" y="431"/>
                    </a:lnTo>
                    <a:lnTo>
                      <a:pt x="1343" y="424"/>
                    </a:lnTo>
                    <a:lnTo>
                      <a:pt x="1389" y="417"/>
                    </a:lnTo>
                    <a:lnTo>
                      <a:pt x="1431" y="413"/>
                    </a:lnTo>
                    <a:lnTo>
                      <a:pt x="1471" y="406"/>
                    </a:lnTo>
                    <a:lnTo>
                      <a:pt x="1509" y="402"/>
                    </a:lnTo>
                    <a:lnTo>
                      <a:pt x="1540" y="397"/>
                    </a:lnTo>
                    <a:lnTo>
                      <a:pt x="1566" y="394"/>
                    </a:lnTo>
                    <a:lnTo>
                      <a:pt x="1585" y="391"/>
                    </a:lnTo>
                    <a:lnTo>
                      <a:pt x="1597" y="389"/>
                    </a:lnTo>
                    <a:lnTo>
                      <a:pt x="1602" y="389"/>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3" name="Freeform 377"/>
              <p:cNvSpPr>
                <a:spLocks/>
              </p:cNvSpPr>
              <p:nvPr/>
            </p:nvSpPr>
            <p:spPr bwMode="auto">
              <a:xfrm>
                <a:off x="4051" y="1857"/>
                <a:ext cx="367" cy="50"/>
              </a:xfrm>
              <a:custGeom>
                <a:avLst/>
                <a:gdLst>
                  <a:gd name="T0" fmla="*/ 729 w 732"/>
                  <a:gd name="T1" fmla="*/ 72 h 100"/>
                  <a:gd name="T2" fmla="*/ 706 w 732"/>
                  <a:gd name="T3" fmla="*/ 84 h 100"/>
                  <a:gd name="T4" fmla="*/ 661 w 732"/>
                  <a:gd name="T5" fmla="*/ 98 h 100"/>
                  <a:gd name="T6" fmla="*/ 597 w 732"/>
                  <a:gd name="T7" fmla="*/ 95 h 100"/>
                  <a:gd name="T8" fmla="*/ 526 w 732"/>
                  <a:gd name="T9" fmla="*/ 69 h 100"/>
                  <a:gd name="T10" fmla="*/ 492 w 732"/>
                  <a:gd name="T11" fmla="*/ 42 h 100"/>
                  <a:gd name="T12" fmla="*/ 473 w 732"/>
                  <a:gd name="T13" fmla="*/ 24 h 100"/>
                  <a:gd name="T14" fmla="*/ 439 w 732"/>
                  <a:gd name="T15" fmla="*/ 16 h 100"/>
                  <a:gd name="T16" fmla="*/ 369 w 732"/>
                  <a:gd name="T17" fmla="*/ 20 h 100"/>
                  <a:gd name="T18" fmla="*/ 310 w 732"/>
                  <a:gd name="T19" fmla="*/ 33 h 100"/>
                  <a:gd name="T20" fmla="*/ 257 w 732"/>
                  <a:gd name="T21" fmla="*/ 48 h 100"/>
                  <a:gd name="T22" fmla="*/ 203 w 732"/>
                  <a:gd name="T23" fmla="*/ 62 h 100"/>
                  <a:gd name="T24" fmla="*/ 136 w 732"/>
                  <a:gd name="T25" fmla="*/ 73 h 100"/>
                  <a:gd name="T26" fmla="*/ 76 w 732"/>
                  <a:gd name="T27" fmla="*/ 78 h 100"/>
                  <a:gd name="T28" fmla="*/ 29 w 732"/>
                  <a:gd name="T29" fmla="*/ 78 h 100"/>
                  <a:gd name="T30" fmla="*/ 3 w 732"/>
                  <a:gd name="T31" fmla="*/ 76 h 100"/>
                  <a:gd name="T32" fmla="*/ 18 w 732"/>
                  <a:gd name="T33" fmla="*/ 55 h 100"/>
                  <a:gd name="T34" fmla="*/ 29 w 732"/>
                  <a:gd name="T35" fmla="*/ 58 h 100"/>
                  <a:gd name="T36" fmla="*/ 60 w 732"/>
                  <a:gd name="T37" fmla="*/ 61 h 100"/>
                  <a:gd name="T38" fmla="*/ 114 w 732"/>
                  <a:gd name="T39" fmla="*/ 59 h 100"/>
                  <a:gd name="T40" fmla="*/ 190 w 732"/>
                  <a:gd name="T41" fmla="*/ 45 h 100"/>
                  <a:gd name="T42" fmla="*/ 237 w 732"/>
                  <a:gd name="T43" fmla="*/ 33 h 100"/>
                  <a:gd name="T44" fmla="*/ 285 w 732"/>
                  <a:gd name="T45" fmla="*/ 22 h 100"/>
                  <a:gd name="T46" fmla="*/ 335 w 732"/>
                  <a:gd name="T47" fmla="*/ 13 h 100"/>
                  <a:gd name="T48" fmla="*/ 383 w 732"/>
                  <a:gd name="T49" fmla="*/ 5 h 100"/>
                  <a:gd name="T50" fmla="*/ 426 w 732"/>
                  <a:gd name="T51" fmla="*/ 2 h 100"/>
                  <a:gd name="T52" fmla="*/ 464 w 732"/>
                  <a:gd name="T53" fmla="*/ 2 h 100"/>
                  <a:gd name="T54" fmla="*/ 492 w 732"/>
                  <a:gd name="T55" fmla="*/ 6 h 100"/>
                  <a:gd name="T56" fmla="*/ 509 w 732"/>
                  <a:gd name="T57" fmla="*/ 16 h 100"/>
                  <a:gd name="T58" fmla="*/ 532 w 732"/>
                  <a:gd name="T59" fmla="*/ 42 h 100"/>
                  <a:gd name="T60" fmla="*/ 558 w 732"/>
                  <a:gd name="T61" fmla="*/ 62 h 100"/>
                  <a:gd name="T62" fmla="*/ 591 w 732"/>
                  <a:gd name="T63" fmla="*/ 76 h 100"/>
                  <a:gd name="T64" fmla="*/ 630 w 732"/>
                  <a:gd name="T65" fmla="*/ 79 h 100"/>
                  <a:gd name="T66" fmla="*/ 665 w 732"/>
                  <a:gd name="T67" fmla="*/ 73 h 100"/>
                  <a:gd name="T68" fmla="*/ 690 w 732"/>
                  <a:gd name="T69" fmla="*/ 62 h 100"/>
                  <a:gd name="T70" fmla="*/ 703 w 732"/>
                  <a:gd name="T71" fmla="*/ 53 h 100"/>
                  <a:gd name="T72" fmla="*/ 707 w 732"/>
                  <a:gd name="T73" fmla="*/ 4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2" h="100">
                    <a:moveTo>
                      <a:pt x="732" y="69"/>
                    </a:moveTo>
                    <a:lnTo>
                      <a:pt x="729" y="72"/>
                    </a:lnTo>
                    <a:lnTo>
                      <a:pt x="720" y="76"/>
                    </a:lnTo>
                    <a:lnTo>
                      <a:pt x="706" y="84"/>
                    </a:lnTo>
                    <a:lnTo>
                      <a:pt x="686" y="92"/>
                    </a:lnTo>
                    <a:lnTo>
                      <a:pt x="661" y="98"/>
                    </a:lnTo>
                    <a:lnTo>
                      <a:pt x="631" y="100"/>
                    </a:lnTo>
                    <a:lnTo>
                      <a:pt x="597" y="95"/>
                    </a:lnTo>
                    <a:lnTo>
                      <a:pt x="558" y="84"/>
                    </a:lnTo>
                    <a:lnTo>
                      <a:pt x="526" y="69"/>
                    </a:lnTo>
                    <a:lnTo>
                      <a:pt x="506" y="55"/>
                    </a:lnTo>
                    <a:lnTo>
                      <a:pt x="492" y="42"/>
                    </a:lnTo>
                    <a:lnTo>
                      <a:pt x="482" y="31"/>
                    </a:lnTo>
                    <a:lnTo>
                      <a:pt x="473" y="24"/>
                    </a:lnTo>
                    <a:lnTo>
                      <a:pt x="461" y="17"/>
                    </a:lnTo>
                    <a:lnTo>
                      <a:pt x="439" y="16"/>
                    </a:lnTo>
                    <a:lnTo>
                      <a:pt x="406" y="16"/>
                    </a:lnTo>
                    <a:lnTo>
                      <a:pt x="369" y="20"/>
                    </a:lnTo>
                    <a:lnTo>
                      <a:pt x="338" y="25"/>
                    </a:lnTo>
                    <a:lnTo>
                      <a:pt x="310" y="33"/>
                    </a:lnTo>
                    <a:lnTo>
                      <a:pt x="284" y="39"/>
                    </a:lnTo>
                    <a:lnTo>
                      <a:pt x="257" y="48"/>
                    </a:lnTo>
                    <a:lnTo>
                      <a:pt x="231" y="56"/>
                    </a:lnTo>
                    <a:lnTo>
                      <a:pt x="203" y="62"/>
                    </a:lnTo>
                    <a:lnTo>
                      <a:pt x="170" y="69"/>
                    </a:lnTo>
                    <a:lnTo>
                      <a:pt x="136" y="73"/>
                    </a:lnTo>
                    <a:lnTo>
                      <a:pt x="105" y="76"/>
                    </a:lnTo>
                    <a:lnTo>
                      <a:pt x="76" y="78"/>
                    </a:lnTo>
                    <a:lnTo>
                      <a:pt x="51" y="78"/>
                    </a:lnTo>
                    <a:lnTo>
                      <a:pt x="29" y="78"/>
                    </a:lnTo>
                    <a:lnTo>
                      <a:pt x="14" y="78"/>
                    </a:lnTo>
                    <a:lnTo>
                      <a:pt x="3" y="76"/>
                    </a:lnTo>
                    <a:lnTo>
                      <a:pt x="0" y="76"/>
                    </a:lnTo>
                    <a:lnTo>
                      <a:pt x="18" y="55"/>
                    </a:lnTo>
                    <a:lnTo>
                      <a:pt x="21" y="56"/>
                    </a:lnTo>
                    <a:lnTo>
                      <a:pt x="29" y="58"/>
                    </a:lnTo>
                    <a:lnTo>
                      <a:pt x="41" y="59"/>
                    </a:lnTo>
                    <a:lnTo>
                      <a:pt x="60" y="61"/>
                    </a:lnTo>
                    <a:lnTo>
                      <a:pt x="85" y="62"/>
                    </a:lnTo>
                    <a:lnTo>
                      <a:pt x="114" y="59"/>
                    </a:lnTo>
                    <a:lnTo>
                      <a:pt x="150" y="55"/>
                    </a:lnTo>
                    <a:lnTo>
                      <a:pt x="190" y="45"/>
                    </a:lnTo>
                    <a:lnTo>
                      <a:pt x="212" y="39"/>
                    </a:lnTo>
                    <a:lnTo>
                      <a:pt x="237" y="33"/>
                    </a:lnTo>
                    <a:lnTo>
                      <a:pt x="260" y="28"/>
                    </a:lnTo>
                    <a:lnTo>
                      <a:pt x="285" y="22"/>
                    </a:lnTo>
                    <a:lnTo>
                      <a:pt x="310" y="17"/>
                    </a:lnTo>
                    <a:lnTo>
                      <a:pt x="335" y="13"/>
                    </a:lnTo>
                    <a:lnTo>
                      <a:pt x="360" y="8"/>
                    </a:lnTo>
                    <a:lnTo>
                      <a:pt x="383" y="5"/>
                    </a:lnTo>
                    <a:lnTo>
                      <a:pt x="405" y="3"/>
                    </a:lnTo>
                    <a:lnTo>
                      <a:pt x="426" y="2"/>
                    </a:lnTo>
                    <a:lnTo>
                      <a:pt x="447" y="0"/>
                    </a:lnTo>
                    <a:lnTo>
                      <a:pt x="464" y="2"/>
                    </a:lnTo>
                    <a:lnTo>
                      <a:pt x="479" y="3"/>
                    </a:lnTo>
                    <a:lnTo>
                      <a:pt x="492" y="6"/>
                    </a:lnTo>
                    <a:lnTo>
                      <a:pt x="502" y="10"/>
                    </a:lnTo>
                    <a:lnTo>
                      <a:pt x="509" y="16"/>
                    </a:lnTo>
                    <a:lnTo>
                      <a:pt x="520" y="28"/>
                    </a:lnTo>
                    <a:lnTo>
                      <a:pt x="532" y="42"/>
                    </a:lnTo>
                    <a:lnTo>
                      <a:pt x="544" y="53"/>
                    </a:lnTo>
                    <a:lnTo>
                      <a:pt x="558" y="62"/>
                    </a:lnTo>
                    <a:lnTo>
                      <a:pt x="574" y="70"/>
                    </a:lnTo>
                    <a:lnTo>
                      <a:pt x="591" y="76"/>
                    </a:lnTo>
                    <a:lnTo>
                      <a:pt x="610" y="79"/>
                    </a:lnTo>
                    <a:lnTo>
                      <a:pt x="630" y="79"/>
                    </a:lnTo>
                    <a:lnTo>
                      <a:pt x="648" y="78"/>
                    </a:lnTo>
                    <a:lnTo>
                      <a:pt x="665" y="73"/>
                    </a:lnTo>
                    <a:lnTo>
                      <a:pt x="679" y="69"/>
                    </a:lnTo>
                    <a:lnTo>
                      <a:pt x="690" y="62"/>
                    </a:lnTo>
                    <a:lnTo>
                      <a:pt x="698" y="58"/>
                    </a:lnTo>
                    <a:lnTo>
                      <a:pt x="703" y="53"/>
                    </a:lnTo>
                    <a:lnTo>
                      <a:pt x="706" y="50"/>
                    </a:lnTo>
                    <a:lnTo>
                      <a:pt x="707" y="48"/>
                    </a:lnTo>
                    <a:lnTo>
                      <a:pt x="73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4" name="Freeform 378"/>
              <p:cNvSpPr>
                <a:spLocks/>
              </p:cNvSpPr>
              <p:nvPr/>
            </p:nvSpPr>
            <p:spPr bwMode="auto">
              <a:xfrm>
                <a:off x="3960" y="2075"/>
                <a:ext cx="208" cy="49"/>
              </a:xfrm>
              <a:custGeom>
                <a:avLst/>
                <a:gdLst>
                  <a:gd name="T0" fmla="*/ 0 w 418"/>
                  <a:gd name="T1" fmla="*/ 2 h 98"/>
                  <a:gd name="T2" fmla="*/ 7 w 418"/>
                  <a:gd name="T3" fmla="*/ 11 h 98"/>
                  <a:gd name="T4" fmla="*/ 22 w 418"/>
                  <a:gd name="T5" fmla="*/ 25 h 98"/>
                  <a:gd name="T6" fmla="*/ 50 w 418"/>
                  <a:gd name="T7" fmla="*/ 35 h 98"/>
                  <a:gd name="T8" fmla="*/ 92 w 418"/>
                  <a:gd name="T9" fmla="*/ 35 h 98"/>
                  <a:gd name="T10" fmla="*/ 134 w 418"/>
                  <a:gd name="T11" fmla="*/ 28 h 98"/>
                  <a:gd name="T12" fmla="*/ 166 w 418"/>
                  <a:gd name="T13" fmla="*/ 19 h 98"/>
                  <a:gd name="T14" fmla="*/ 185 w 418"/>
                  <a:gd name="T15" fmla="*/ 13 h 98"/>
                  <a:gd name="T16" fmla="*/ 190 w 418"/>
                  <a:gd name="T17" fmla="*/ 13 h 98"/>
                  <a:gd name="T18" fmla="*/ 198 w 418"/>
                  <a:gd name="T19" fmla="*/ 19 h 98"/>
                  <a:gd name="T20" fmla="*/ 218 w 418"/>
                  <a:gd name="T21" fmla="*/ 27 h 98"/>
                  <a:gd name="T22" fmla="*/ 255 w 418"/>
                  <a:gd name="T23" fmla="*/ 35 h 98"/>
                  <a:gd name="T24" fmla="*/ 308 w 418"/>
                  <a:gd name="T25" fmla="*/ 39 h 98"/>
                  <a:gd name="T26" fmla="*/ 356 w 418"/>
                  <a:gd name="T27" fmla="*/ 49 h 98"/>
                  <a:gd name="T28" fmla="*/ 393 w 418"/>
                  <a:gd name="T29" fmla="*/ 61 h 98"/>
                  <a:gd name="T30" fmla="*/ 415 w 418"/>
                  <a:gd name="T31" fmla="*/ 70 h 98"/>
                  <a:gd name="T32" fmla="*/ 396 w 418"/>
                  <a:gd name="T33" fmla="*/ 98 h 98"/>
                  <a:gd name="T34" fmla="*/ 390 w 418"/>
                  <a:gd name="T35" fmla="*/ 92 h 98"/>
                  <a:gd name="T36" fmla="*/ 371 w 418"/>
                  <a:gd name="T37" fmla="*/ 80 h 98"/>
                  <a:gd name="T38" fmla="*/ 337 w 418"/>
                  <a:gd name="T39" fmla="*/ 66 h 98"/>
                  <a:gd name="T40" fmla="*/ 283 w 418"/>
                  <a:gd name="T41" fmla="*/ 58 h 98"/>
                  <a:gd name="T42" fmla="*/ 232 w 418"/>
                  <a:gd name="T43" fmla="*/ 53 h 98"/>
                  <a:gd name="T44" fmla="*/ 204 w 418"/>
                  <a:gd name="T45" fmla="*/ 45 h 98"/>
                  <a:gd name="T46" fmla="*/ 191 w 418"/>
                  <a:gd name="T47" fmla="*/ 39 h 98"/>
                  <a:gd name="T48" fmla="*/ 188 w 418"/>
                  <a:gd name="T49" fmla="*/ 36 h 98"/>
                  <a:gd name="T50" fmla="*/ 173 w 418"/>
                  <a:gd name="T51" fmla="*/ 39 h 98"/>
                  <a:gd name="T52" fmla="*/ 139 w 418"/>
                  <a:gd name="T53" fmla="*/ 49 h 98"/>
                  <a:gd name="T54" fmla="*/ 97 w 418"/>
                  <a:gd name="T55" fmla="*/ 56 h 98"/>
                  <a:gd name="T56" fmla="*/ 64 w 418"/>
                  <a:gd name="T57" fmla="*/ 58 h 98"/>
                  <a:gd name="T58" fmla="*/ 42 w 418"/>
                  <a:gd name="T59" fmla="*/ 53 h 98"/>
                  <a:gd name="T60" fmla="*/ 25 w 418"/>
                  <a:gd name="T61" fmla="*/ 47 h 98"/>
                  <a:gd name="T62" fmla="*/ 14 w 418"/>
                  <a:gd name="T63" fmla="*/ 42 h 98"/>
                  <a:gd name="T64" fmla="*/ 11 w 418"/>
                  <a:gd name="T65" fmla="*/ 3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8" h="98">
                    <a:moveTo>
                      <a:pt x="0" y="0"/>
                    </a:moveTo>
                    <a:lnTo>
                      <a:pt x="0" y="2"/>
                    </a:lnTo>
                    <a:lnTo>
                      <a:pt x="4" y="7"/>
                    </a:lnTo>
                    <a:lnTo>
                      <a:pt x="7" y="11"/>
                    </a:lnTo>
                    <a:lnTo>
                      <a:pt x="13" y="18"/>
                    </a:lnTo>
                    <a:lnTo>
                      <a:pt x="22" y="25"/>
                    </a:lnTo>
                    <a:lnTo>
                      <a:pt x="35" y="30"/>
                    </a:lnTo>
                    <a:lnTo>
                      <a:pt x="50" y="35"/>
                    </a:lnTo>
                    <a:lnTo>
                      <a:pt x="70" y="36"/>
                    </a:lnTo>
                    <a:lnTo>
                      <a:pt x="92" y="35"/>
                    </a:lnTo>
                    <a:lnTo>
                      <a:pt x="114" y="31"/>
                    </a:lnTo>
                    <a:lnTo>
                      <a:pt x="134" y="28"/>
                    </a:lnTo>
                    <a:lnTo>
                      <a:pt x="153" y="24"/>
                    </a:lnTo>
                    <a:lnTo>
                      <a:pt x="166" y="19"/>
                    </a:lnTo>
                    <a:lnTo>
                      <a:pt x="179" y="14"/>
                    </a:lnTo>
                    <a:lnTo>
                      <a:pt x="185" y="13"/>
                    </a:lnTo>
                    <a:lnTo>
                      <a:pt x="188" y="11"/>
                    </a:lnTo>
                    <a:lnTo>
                      <a:pt x="190" y="13"/>
                    </a:lnTo>
                    <a:lnTo>
                      <a:pt x="191" y="14"/>
                    </a:lnTo>
                    <a:lnTo>
                      <a:pt x="198" y="19"/>
                    </a:lnTo>
                    <a:lnTo>
                      <a:pt x="207" y="22"/>
                    </a:lnTo>
                    <a:lnTo>
                      <a:pt x="218" y="27"/>
                    </a:lnTo>
                    <a:lnTo>
                      <a:pt x="235" y="31"/>
                    </a:lnTo>
                    <a:lnTo>
                      <a:pt x="255" y="35"/>
                    </a:lnTo>
                    <a:lnTo>
                      <a:pt x="280" y="36"/>
                    </a:lnTo>
                    <a:lnTo>
                      <a:pt x="308" y="39"/>
                    </a:lnTo>
                    <a:lnTo>
                      <a:pt x="333" y="42"/>
                    </a:lnTo>
                    <a:lnTo>
                      <a:pt x="356" y="49"/>
                    </a:lnTo>
                    <a:lnTo>
                      <a:pt x="378" y="55"/>
                    </a:lnTo>
                    <a:lnTo>
                      <a:pt x="393" y="61"/>
                    </a:lnTo>
                    <a:lnTo>
                      <a:pt x="407" y="67"/>
                    </a:lnTo>
                    <a:lnTo>
                      <a:pt x="415" y="70"/>
                    </a:lnTo>
                    <a:lnTo>
                      <a:pt x="418" y="72"/>
                    </a:lnTo>
                    <a:lnTo>
                      <a:pt x="396" y="98"/>
                    </a:lnTo>
                    <a:lnTo>
                      <a:pt x="395" y="97"/>
                    </a:lnTo>
                    <a:lnTo>
                      <a:pt x="390" y="92"/>
                    </a:lnTo>
                    <a:lnTo>
                      <a:pt x="382" y="86"/>
                    </a:lnTo>
                    <a:lnTo>
                      <a:pt x="371" y="80"/>
                    </a:lnTo>
                    <a:lnTo>
                      <a:pt x="356" y="72"/>
                    </a:lnTo>
                    <a:lnTo>
                      <a:pt x="337" y="66"/>
                    </a:lnTo>
                    <a:lnTo>
                      <a:pt x="312" y="61"/>
                    </a:lnTo>
                    <a:lnTo>
                      <a:pt x="283" y="58"/>
                    </a:lnTo>
                    <a:lnTo>
                      <a:pt x="255" y="56"/>
                    </a:lnTo>
                    <a:lnTo>
                      <a:pt x="232" y="53"/>
                    </a:lnTo>
                    <a:lnTo>
                      <a:pt x="216" y="50"/>
                    </a:lnTo>
                    <a:lnTo>
                      <a:pt x="204" y="45"/>
                    </a:lnTo>
                    <a:lnTo>
                      <a:pt x="196" y="42"/>
                    </a:lnTo>
                    <a:lnTo>
                      <a:pt x="191" y="39"/>
                    </a:lnTo>
                    <a:lnTo>
                      <a:pt x="188" y="38"/>
                    </a:lnTo>
                    <a:lnTo>
                      <a:pt x="188" y="36"/>
                    </a:lnTo>
                    <a:lnTo>
                      <a:pt x="184" y="38"/>
                    </a:lnTo>
                    <a:lnTo>
                      <a:pt x="173" y="39"/>
                    </a:lnTo>
                    <a:lnTo>
                      <a:pt x="157" y="44"/>
                    </a:lnTo>
                    <a:lnTo>
                      <a:pt x="139" y="49"/>
                    </a:lnTo>
                    <a:lnTo>
                      <a:pt x="117" y="52"/>
                    </a:lnTo>
                    <a:lnTo>
                      <a:pt x="97" y="56"/>
                    </a:lnTo>
                    <a:lnTo>
                      <a:pt x="78" y="58"/>
                    </a:lnTo>
                    <a:lnTo>
                      <a:pt x="64" y="58"/>
                    </a:lnTo>
                    <a:lnTo>
                      <a:pt x="53" y="56"/>
                    </a:lnTo>
                    <a:lnTo>
                      <a:pt x="42" y="53"/>
                    </a:lnTo>
                    <a:lnTo>
                      <a:pt x="33" y="50"/>
                    </a:lnTo>
                    <a:lnTo>
                      <a:pt x="25" y="47"/>
                    </a:lnTo>
                    <a:lnTo>
                      <a:pt x="19" y="44"/>
                    </a:lnTo>
                    <a:lnTo>
                      <a:pt x="14" y="42"/>
                    </a:lnTo>
                    <a:lnTo>
                      <a:pt x="13" y="39"/>
                    </a:lnTo>
                    <a:lnTo>
                      <a:pt x="11" y="3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5" name="Freeform 379"/>
              <p:cNvSpPr>
                <a:spLocks/>
              </p:cNvSpPr>
              <p:nvPr/>
            </p:nvSpPr>
            <p:spPr bwMode="auto">
              <a:xfrm>
                <a:off x="3925" y="1904"/>
                <a:ext cx="63" cy="161"/>
              </a:xfrm>
              <a:custGeom>
                <a:avLst/>
                <a:gdLst>
                  <a:gd name="T0" fmla="*/ 41 w 125"/>
                  <a:gd name="T1" fmla="*/ 323 h 323"/>
                  <a:gd name="T2" fmla="*/ 37 w 125"/>
                  <a:gd name="T3" fmla="*/ 306 h 323"/>
                  <a:gd name="T4" fmla="*/ 29 w 125"/>
                  <a:gd name="T5" fmla="*/ 264 h 323"/>
                  <a:gd name="T6" fmla="*/ 31 w 125"/>
                  <a:gd name="T7" fmla="*/ 207 h 323"/>
                  <a:gd name="T8" fmla="*/ 51 w 125"/>
                  <a:gd name="T9" fmla="*/ 143 h 323"/>
                  <a:gd name="T10" fmla="*/ 68 w 125"/>
                  <a:gd name="T11" fmla="*/ 112 h 323"/>
                  <a:gd name="T12" fmla="*/ 82 w 125"/>
                  <a:gd name="T13" fmla="*/ 84 h 323"/>
                  <a:gd name="T14" fmla="*/ 94 w 125"/>
                  <a:gd name="T15" fmla="*/ 61 h 323"/>
                  <a:gd name="T16" fmla="*/ 105 w 125"/>
                  <a:gd name="T17" fmla="*/ 39 h 323"/>
                  <a:gd name="T18" fmla="*/ 114 w 125"/>
                  <a:gd name="T19" fmla="*/ 24 h 323"/>
                  <a:gd name="T20" fmla="*/ 121 w 125"/>
                  <a:gd name="T21" fmla="*/ 11 h 323"/>
                  <a:gd name="T22" fmla="*/ 124 w 125"/>
                  <a:gd name="T23" fmla="*/ 3 h 323"/>
                  <a:gd name="T24" fmla="*/ 125 w 125"/>
                  <a:gd name="T25" fmla="*/ 0 h 323"/>
                  <a:gd name="T26" fmla="*/ 111 w 125"/>
                  <a:gd name="T27" fmla="*/ 0 h 323"/>
                  <a:gd name="T28" fmla="*/ 107 w 125"/>
                  <a:gd name="T29" fmla="*/ 7 h 323"/>
                  <a:gd name="T30" fmla="*/ 93 w 125"/>
                  <a:gd name="T31" fmla="*/ 27 h 323"/>
                  <a:gd name="T32" fmla="*/ 74 w 125"/>
                  <a:gd name="T33" fmla="*/ 55 h 323"/>
                  <a:gd name="T34" fmla="*/ 54 w 125"/>
                  <a:gd name="T35" fmla="*/ 89 h 323"/>
                  <a:gd name="T36" fmla="*/ 32 w 125"/>
                  <a:gd name="T37" fmla="*/ 126 h 323"/>
                  <a:gd name="T38" fmla="*/ 15 w 125"/>
                  <a:gd name="T39" fmla="*/ 165 h 323"/>
                  <a:gd name="T40" fmla="*/ 3 w 125"/>
                  <a:gd name="T41" fmla="*/ 202 h 323"/>
                  <a:gd name="T42" fmla="*/ 0 w 125"/>
                  <a:gd name="T43" fmla="*/ 235 h 323"/>
                  <a:gd name="T44" fmla="*/ 6 w 125"/>
                  <a:gd name="T45" fmla="*/ 281 h 323"/>
                  <a:gd name="T46" fmla="*/ 12 w 125"/>
                  <a:gd name="T47" fmla="*/ 306 h 323"/>
                  <a:gd name="T48" fmla="*/ 18 w 125"/>
                  <a:gd name="T49" fmla="*/ 317 h 323"/>
                  <a:gd name="T50" fmla="*/ 20 w 125"/>
                  <a:gd name="T51" fmla="*/ 319 h 323"/>
                  <a:gd name="T52" fmla="*/ 41 w 125"/>
                  <a:gd name="T53" fmla="*/ 323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5" h="323">
                    <a:moveTo>
                      <a:pt x="41" y="323"/>
                    </a:moveTo>
                    <a:lnTo>
                      <a:pt x="37" y="306"/>
                    </a:lnTo>
                    <a:lnTo>
                      <a:pt x="29" y="264"/>
                    </a:lnTo>
                    <a:lnTo>
                      <a:pt x="31" y="207"/>
                    </a:lnTo>
                    <a:lnTo>
                      <a:pt x="51" y="143"/>
                    </a:lnTo>
                    <a:lnTo>
                      <a:pt x="68" y="112"/>
                    </a:lnTo>
                    <a:lnTo>
                      <a:pt x="82" y="84"/>
                    </a:lnTo>
                    <a:lnTo>
                      <a:pt x="94" y="61"/>
                    </a:lnTo>
                    <a:lnTo>
                      <a:pt x="105" y="39"/>
                    </a:lnTo>
                    <a:lnTo>
                      <a:pt x="114" y="24"/>
                    </a:lnTo>
                    <a:lnTo>
                      <a:pt x="121" y="11"/>
                    </a:lnTo>
                    <a:lnTo>
                      <a:pt x="124" y="3"/>
                    </a:lnTo>
                    <a:lnTo>
                      <a:pt x="125" y="0"/>
                    </a:lnTo>
                    <a:lnTo>
                      <a:pt x="111" y="0"/>
                    </a:lnTo>
                    <a:lnTo>
                      <a:pt x="107" y="7"/>
                    </a:lnTo>
                    <a:lnTo>
                      <a:pt x="93" y="27"/>
                    </a:lnTo>
                    <a:lnTo>
                      <a:pt x="74" y="55"/>
                    </a:lnTo>
                    <a:lnTo>
                      <a:pt x="54" y="89"/>
                    </a:lnTo>
                    <a:lnTo>
                      <a:pt x="32" y="126"/>
                    </a:lnTo>
                    <a:lnTo>
                      <a:pt x="15" y="165"/>
                    </a:lnTo>
                    <a:lnTo>
                      <a:pt x="3" y="202"/>
                    </a:lnTo>
                    <a:lnTo>
                      <a:pt x="0" y="235"/>
                    </a:lnTo>
                    <a:lnTo>
                      <a:pt x="6" y="281"/>
                    </a:lnTo>
                    <a:lnTo>
                      <a:pt x="12" y="306"/>
                    </a:lnTo>
                    <a:lnTo>
                      <a:pt x="18" y="317"/>
                    </a:lnTo>
                    <a:lnTo>
                      <a:pt x="20" y="319"/>
                    </a:lnTo>
                    <a:lnTo>
                      <a:pt x="41" y="3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6" name="Freeform 380"/>
              <p:cNvSpPr>
                <a:spLocks/>
              </p:cNvSpPr>
              <p:nvPr/>
            </p:nvSpPr>
            <p:spPr bwMode="auto">
              <a:xfrm>
                <a:off x="3966" y="1891"/>
                <a:ext cx="54" cy="174"/>
              </a:xfrm>
              <a:custGeom>
                <a:avLst/>
                <a:gdLst>
                  <a:gd name="T0" fmla="*/ 23 w 108"/>
                  <a:gd name="T1" fmla="*/ 347 h 347"/>
                  <a:gd name="T2" fmla="*/ 22 w 108"/>
                  <a:gd name="T3" fmla="*/ 346 h 347"/>
                  <a:gd name="T4" fmla="*/ 18 w 108"/>
                  <a:gd name="T5" fmla="*/ 343 h 347"/>
                  <a:gd name="T6" fmla="*/ 15 w 108"/>
                  <a:gd name="T7" fmla="*/ 336 h 347"/>
                  <a:gd name="T8" fmla="*/ 14 w 108"/>
                  <a:gd name="T9" fmla="*/ 327 h 347"/>
                  <a:gd name="T10" fmla="*/ 12 w 108"/>
                  <a:gd name="T11" fmla="*/ 315 h 347"/>
                  <a:gd name="T12" fmla="*/ 17 w 108"/>
                  <a:gd name="T13" fmla="*/ 298 h 347"/>
                  <a:gd name="T14" fmla="*/ 25 w 108"/>
                  <a:gd name="T15" fmla="*/ 276 h 347"/>
                  <a:gd name="T16" fmla="*/ 40 w 108"/>
                  <a:gd name="T17" fmla="*/ 251 h 347"/>
                  <a:gd name="T18" fmla="*/ 57 w 108"/>
                  <a:gd name="T19" fmla="*/ 225 h 347"/>
                  <a:gd name="T20" fmla="*/ 73 w 108"/>
                  <a:gd name="T21" fmla="*/ 200 h 347"/>
                  <a:gd name="T22" fmla="*/ 87 w 108"/>
                  <a:gd name="T23" fmla="*/ 178 h 347"/>
                  <a:gd name="T24" fmla="*/ 96 w 108"/>
                  <a:gd name="T25" fmla="*/ 158 h 347"/>
                  <a:gd name="T26" fmla="*/ 104 w 108"/>
                  <a:gd name="T27" fmla="*/ 138 h 347"/>
                  <a:gd name="T28" fmla="*/ 108 w 108"/>
                  <a:gd name="T29" fmla="*/ 118 h 347"/>
                  <a:gd name="T30" fmla="*/ 108 w 108"/>
                  <a:gd name="T31" fmla="*/ 96 h 347"/>
                  <a:gd name="T32" fmla="*/ 107 w 108"/>
                  <a:gd name="T33" fmla="*/ 74 h 347"/>
                  <a:gd name="T34" fmla="*/ 99 w 108"/>
                  <a:gd name="T35" fmla="*/ 37 h 347"/>
                  <a:gd name="T36" fmla="*/ 93 w 108"/>
                  <a:gd name="T37" fmla="*/ 15 h 347"/>
                  <a:gd name="T38" fmla="*/ 88 w 108"/>
                  <a:gd name="T39" fmla="*/ 3 h 347"/>
                  <a:gd name="T40" fmla="*/ 87 w 108"/>
                  <a:gd name="T41" fmla="*/ 0 h 347"/>
                  <a:gd name="T42" fmla="*/ 79 w 108"/>
                  <a:gd name="T43" fmla="*/ 29 h 347"/>
                  <a:gd name="T44" fmla="*/ 82 w 108"/>
                  <a:gd name="T45" fmla="*/ 41 h 347"/>
                  <a:gd name="T46" fmla="*/ 87 w 108"/>
                  <a:gd name="T47" fmla="*/ 74 h 347"/>
                  <a:gd name="T48" fmla="*/ 85 w 108"/>
                  <a:gd name="T49" fmla="*/ 118 h 347"/>
                  <a:gd name="T50" fmla="*/ 71 w 108"/>
                  <a:gd name="T51" fmla="*/ 163 h 347"/>
                  <a:gd name="T52" fmla="*/ 60 w 108"/>
                  <a:gd name="T53" fmla="*/ 183 h 347"/>
                  <a:gd name="T54" fmla="*/ 51 w 108"/>
                  <a:gd name="T55" fmla="*/ 201 h 347"/>
                  <a:gd name="T56" fmla="*/ 43 w 108"/>
                  <a:gd name="T57" fmla="*/ 217 h 347"/>
                  <a:gd name="T58" fmla="*/ 36 w 108"/>
                  <a:gd name="T59" fmla="*/ 231 h 347"/>
                  <a:gd name="T60" fmla="*/ 28 w 108"/>
                  <a:gd name="T61" fmla="*/ 245 h 347"/>
                  <a:gd name="T62" fmla="*/ 20 w 108"/>
                  <a:gd name="T63" fmla="*/ 257 h 347"/>
                  <a:gd name="T64" fmla="*/ 14 w 108"/>
                  <a:gd name="T65" fmla="*/ 271 h 347"/>
                  <a:gd name="T66" fmla="*/ 8 w 108"/>
                  <a:gd name="T67" fmla="*/ 284 h 347"/>
                  <a:gd name="T68" fmla="*/ 1 w 108"/>
                  <a:gd name="T69" fmla="*/ 305 h 347"/>
                  <a:gd name="T70" fmla="*/ 0 w 108"/>
                  <a:gd name="T71" fmla="*/ 319 h 347"/>
                  <a:gd name="T72" fmla="*/ 0 w 108"/>
                  <a:gd name="T73" fmla="*/ 327 h 347"/>
                  <a:gd name="T74" fmla="*/ 1 w 108"/>
                  <a:gd name="T75" fmla="*/ 329 h 347"/>
                  <a:gd name="T76" fmla="*/ 23 w 108"/>
                  <a:gd name="T77" fmla="*/ 34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347">
                    <a:moveTo>
                      <a:pt x="23" y="347"/>
                    </a:moveTo>
                    <a:lnTo>
                      <a:pt x="22" y="346"/>
                    </a:lnTo>
                    <a:lnTo>
                      <a:pt x="18" y="343"/>
                    </a:lnTo>
                    <a:lnTo>
                      <a:pt x="15" y="336"/>
                    </a:lnTo>
                    <a:lnTo>
                      <a:pt x="14" y="327"/>
                    </a:lnTo>
                    <a:lnTo>
                      <a:pt x="12" y="315"/>
                    </a:lnTo>
                    <a:lnTo>
                      <a:pt x="17" y="298"/>
                    </a:lnTo>
                    <a:lnTo>
                      <a:pt x="25" y="276"/>
                    </a:lnTo>
                    <a:lnTo>
                      <a:pt x="40" y="251"/>
                    </a:lnTo>
                    <a:lnTo>
                      <a:pt x="57" y="225"/>
                    </a:lnTo>
                    <a:lnTo>
                      <a:pt x="73" y="200"/>
                    </a:lnTo>
                    <a:lnTo>
                      <a:pt x="87" y="178"/>
                    </a:lnTo>
                    <a:lnTo>
                      <a:pt x="96" y="158"/>
                    </a:lnTo>
                    <a:lnTo>
                      <a:pt x="104" y="138"/>
                    </a:lnTo>
                    <a:lnTo>
                      <a:pt x="108" y="118"/>
                    </a:lnTo>
                    <a:lnTo>
                      <a:pt x="108" y="96"/>
                    </a:lnTo>
                    <a:lnTo>
                      <a:pt x="107" y="74"/>
                    </a:lnTo>
                    <a:lnTo>
                      <a:pt x="99" y="37"/>
                    </a:lnTo>
                    <a:lnTo>
                      <a:pt x="93" y="15"/>
                    </a:lnTo>
                    <a:lnTo>
                      <a:pt x="88" y="3"/>
                    </a:lnTo>
                    <a:lnTo>
                      <a:pt x="87" y="0"/>
                    </a:lnTo>
                    <a:lnTo>
                      <a:pt x="79" y="29"/>
                    </a:lnTo>
                    <a:lnTo>
                      <a:pt x="82" y="41"/>
                    </a:lnTo>
                    <a:lnTo>
                      <a:pt x="87" y="74"/>
                    </a:lnTo>
                    <a:lnTo>
                      <a:pt x="85" y="118"/>
                    </a:lnTo>
                    <a:lnTo>
                      <a:pt x="71" y="163"/>
                    </a:lnTo>
                    <a:lnTo>
                      <a:pt x="60" y="183"/>
                    </a:lnTo>
                    <a:lnTo>
                      <a:pt x="51" y="201"/>
                    </a:lnTo>
                    <a:lnTo>
                      <a:pt x="43" y="217"/>
                    </a:lnTo>
                    <a:lnTo>
                      <a:pt x="36" y="231"/>
                    </a:lnTo>
                    <a:lnTo>
                      <a:pt x="28" y="245"/>
                    </a:lnTo>
                    <a:lnTo>
                      <a:pt x="20" y="257"/>
                    </a:lnTo>
                    <a:lnTo>
                      <a:pt x="14" y="271"/>
                    </a:lnTo>
                    <a:lnTo>
                      <a:pt x="8" y="284"/>
                    </a:lnTo>
                    <a:lnTo>
                      <a:pt x="1" y="305"/>
                    </a:lnTo>
                    <a:lnTo>
                      <a:pt x="0" y="319"/>
                    </a:lnTo>
                    <a:lnTo>
                      <a:pt x="0" y="327"/>
                    </a:lnTo>
                    <a:lnTo>
                      <a:pt x="1" y="329"/>
                    </a:lnTo>
                    <a:lnTo>
                      <a:pt x="23" y="3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7" name="Freeform 381"/>
              <p:cNvSpPr>
                <a:spLocks/>
              </p:cNvSpPr>
              <p:nvPr/>
            </p:nvSpPr>
            <p:spPr bwMode="auto">
              <a:xfrm>
                <a:off x="4094" y="1908"/>
                <a:ext cx="42" cy="152"/>
              </a:xfrm>
              <a:custGeom>
                <a:avLst/>
                <a:gdLst>
                  <a:gd name="T0" fmla="*/ 17 w 84"/>
                  <a:gd name="T1" fmla="*/ 304 h 304"/>
                  <a:gd name="T2" fmla="*/ 19 w 84"/>
                  <a:gd name="T3" fmla="*/ 290 h 304"/>
                  <a:gd name="T4" fmla="*/ 25 w 84"/>
                  <a:gd name="T5" fmla="*/ 256 h 304"/>
                  <a:gd name="T6" fmla="*/ 37 w 84"/>
                  <a:gd name="T7" fmla="*/ 213 h 304"/>
                  <a:gd name="T8" fmla="*/ 56 w 84"/>
                  <a:gd name="T9" fmla="*/ 174 h 304"/>
                  <a:gd name="T10" fmla="*/ 74 w 84"/>
                  <a:gd name="T11" fmla="*/ 146 h 304"/>
                  <a:gd name="T12" fmla="*/ 84 w 84"/>
                  <a:gd name="T13" fmla="*/ 127 h 304"/>
                  <a:gd name="T14" fmla="*/ 84 w 84"/>
                  <a:gd name="T15" fmla="*/ 106 h 304"/>
                  <a:gd name="T16" fmla="*/ 78 w 84"/>
                  <a:gd name="T17" fmla="*/ 72 h 304"/>
                  <a:gd name="T18" fmla="*/ 67 w 84"/>
                  <a:gd name="T19" fmla="*/ 36 h 304"/>
                  <a:gd name="T20" fmla="*/ 56 w 84"/>
                  <a:gd name="T21" fmla="*/ 14 h 304"/>
                  <a:gd name="T22" fmla="*/ 47 w 84"/>
                  <a:gd name="T23" fmla="*/ 5 h 304"/>
                  <a:gd name="T24" fmla="*/ 42 w 84"/>
                  <a:gd name="T25" fmla="*/ 3 h 304"/>
                  <a:gd name="T26" fmla="*/ 11 w 84"/>
                  <a:gd name="T27" fmla="*/ 0 h 304"/>
                  <a:gd name="T28" fmla="*/ 14 w 84"/>
                  <a:gd name="T29" fmla="*/ 3 h 304"/>
                  <a:gd name="T30" fmla="*/ 22 w 84"/>
                  <a:gd name="T31" fmla="*/ 9 h 304"/>
                  <a:gd name="T32" fmla="*/ 31 w 84"/>
                  <a:gd name="T33" fmla="*/ 22 h 304"/>
                  <a:gd name="T34" fmla="*/ 43 w 84"/>
                  <a:gd name="T35" fmla="*/ 36 h 304"/>
                  <a:gd name="T36" fmla="*/ 53 w 84"/>
                  <a:gd name="T37" fmla="*/ 54 h 304"/>
                  <a:gd name="T38" fmla="*/ 59 w 84"/>
                  <a:gd name="T39" fmla="*/ 76 h 304"/>
                  <a:gd name="T40" fmla="*/ 60 w 84"/>
                  <a:gd name="T41" fmla="*/ 99 h 304"/>
                  <a:gd name="T42" fmla="*/ 56 w 84"/>
                  <a:gd name="T43" fmla="*/ 124 h 304"/>
                  <a:gd name="T44" fmla="*/ 47 w 84"/>
                  <a:gd name="T45" fmla="*/ 148 h 304"/>
                  <a:gd name="T46" fmla="*/ 37 w 84"/>
                  <a:gd name="T47" fmla="*/ 168 h 304"/>
                  <a:gd name="T48" fmla="*/ 28 w 84"/>
                  <a:gd name="T49" fmla="*/ 185 h 304"/>
                  <a:gd name="T50" fmla="*/ 20 w 84"/>
                  <a:gd name="T51" fmla="*/ 199 h 304"/>
                  <a:gd name="T52" fmla="*/ 14 w 84"/>
                  <a:gd name="T53" fmla="*/ 211 h 304"/>
                  <a:gd name="T54" fmla="*/ 8 w 84"/>
                  <a:gd name="T55" fmla="*/ 222 h 304"/>
                  <a:gd name="T56" fmla="*/ 5 w 84"/>
                  <a:gd name="T57" fmla="*/ 233 h 304"/>
                  <a:gd name="T58" fmla="*/ 3 w 84"/>
                  <a:gd name="T59" fmla="*/ 244 h 304"/>
                  <a:gd name="T60" fmla="*/ 3 w 84"/>
                  <a:gd name="T61" fmla="*/ 262 h 304"/>
                  <a:gd name="T62" fmla="*/ 1 w 84"/>
                  <a:gd name="T63" fmla="*/ 275 h 304"/>
                  <a:gd name="T64" fmla="*/ 0 w 84"/>
                  <a:gd name="T65" fmla="*/ 283 h 304"/>
                  <a:gd name="T66" fmla="*/ 0 w 84"/>
                  <a:gd name="T67" fmla="*/ 286 h 304"/>
                  <a:gd name="T68" fmla="*/ 17 w 84"/>
                  <a:gd name="T69" fmla="*/ 30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4" h="304">
                    <a:moveTo>
                      <a:pt x="17" y="304"/>
                    </a:moveTo>
                    <a:lnTo>
                      <a:pt x="19" y="290"/>
                    </a:lnTo>
                    <a:lnTo>
                      <a:pt x="25" y="256"/>
                    </a:lnTo>
                    <a:lnTo>
                      <a:pt x="37" y="213"/>
                    </a:lnTo>
                    <a:lnTo>
                      <a:pt x="56" y="174"/>
                    </a:lnTo>
                    <a:lnTo>
                      <a:pt x="74" y="146"/>
                    </a:lnTo>
                    <a:lnTo>
                      <a:pt x="84" y="127"/>
                    </a:lnTo>
                    <a:lnTo>
                      <a:pt x="84" y="106"/>
                    </a:lnTo>
                    <a:lnTo>
                      <a:pt x="78" y="72"/>
                    </a:lnTo>
                    <a:lnTo>
                      <a:pt x="67" y="36"/>
                    </a:lnTo>
                    <a:lnTo>
                      <a:pt x="56" y="14"/>
                    </a:lnTo>
                    <a:lnTo>
                      <a:pt x="47" y="5"/>
                    </a:lnTo>
                    <a:lnTo>
                      <a:pt x="42" y="3"/>
                    </a:lnTo>
                    <a:lnTo>
                      <a:pt x="11" y="0"/>
                    </a:lnTo>
                    <a:lnTo>
                      <a:pt x="14" y="3"/>
                    </a:lnTo>
                    <a:lnTo>
                      <a:pt x="22" y="9"/>
                    </a:lnTo>
                    <a:lnTo>
                      <a:pt x="31" y="22"/>
                    </a:lnTo>
                    <a:lnTo>
                      <a:pt x="43" y="36"/>
                    </a:lnTo>
                    <a:lnTo>
                      <a:pt x="53" y="54"/>
                    </a:lnTo>
                    <a:lnTo>
                      <a:pt x="59" y="76"/>
                    </a:lnTo>
                    <a:lnTo>
                      <a:pt x="60" y="99"/>
                    </a:lnTo>
                    <a:lnTo>
                      <a:pt x="56" y="124"/>
                    </a:lnTo>
                    <a:lnTo>
                      <a:pt x="47" y="148"/>
                    </a:lnTo>
                    <a:lnTo>
                      <a:pt x="37" y="168"/>
                    </a:lnTo>
                    <a:lnTo>
                      <a:pt x="28" y="185"/>
                    </a:lnTo>
                    <a:lnTo>
                      <a:pt x="20" y="199"/>
                    </a:lnTo>
                    <a:lnTo>
                      <a:pt x="14" y="211"/>
                    </a:lnTo>
                    <a:lnTo>
                      <a:pt x="8" y="222"/>
                    </a:lnTo>
                    <a:lnTo>
                      <a:pt x="5" y="233"/>
                    </a:lnTo>
                    <a:lnTo>
                      <a:pt x="3" y="244"/>
                    </a:lnTo>
                    <a:lnTo>
                      <a:pt x="3" y="262"/>
                    </a:lnTo>
                    <a:lnTo>
                      <a:pt x="1" y="275"/>
                    </a:lnTo>
                    <a:lnTo>
                      <a:pt x="0" y="283"/>
                    </a:lnTo>
                    <a:lnTo>
                      <a:pt x="0" y="286"/>
                    </a:lnTo>
                    <a:lnTo>
                      <a:pt x="17" y="3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8" name="Freeform 382"/>
              <p:cNvSpPr>
                <a:spLocks/>
              </p:cNvSpPr>
              <p:nvPr/>
            </p:nvSpPr>
            <p:spPr bwMode="auto">
              <a:xfrm>
                <a:off x="4239" y="1890"/>
                <a:ext cx="106" cy="117"/>
              </a:xfrm>
              <a:custGeom>
                <a:avLst/>
                <a:gdLst>
                  <a:gd name="T0" fmla="*/ 211 w 211"/>
                  <a:gd name="T1" fmla="*/ 213 h 235"/>
                  <a:gd name="T2" fmla="*/ 210 w 211"/>
                  <a:gd name="T3" fmla="*/ 213 h 235"/>
                  <a:gd name="T4" fmla="*/ 204 w 211"/>
                  <a:gd name="T5" fmla="*/ 215 h 235"/>
                  <a:gd name="T6" fmla="*/ 196 w 211"/>
                  <a:gd name="T7" fmla="*/ 215 h 235"/>
                  <a:gd name="T8" fmla="*/ 186 w 211"/>
                  <a:gd name="T9" fmla="*/ 213 h 235"/>
                  <a:gd name="T10" fmla="*/ 174 w 211"/>
                  <a:gd name="T11" fmla="*/ 210 h 235"/>
                  <a:gd name="T12" fmla="*/ 163 w 211"/>
                  <a:gd name="T13" fmla="*/ 201 h 235"/>
                  <a:gd name="T14" fmla="*/ 152 w 211"/>
                  <a:gd name="T15" fmla="*/ 187 h 235"/>
                  <a:gd name="T16" fmla="*/ 141 w 211"/>
                  <a:gd name="T17" fmla="*/ 167 h 235"/>
                  <a:gd name="T18" fmla="*/ 134 w 211"/>
                  <a:gd name="T19" fmla="*/ 143 h 235"/>
                  <a:gd name="T20" fmla="*/ 129 w 211"/>
                  <a:gd name="T21" fmla="*/ 122 h 235"/>
                  <a:gd name="T22" fmla="*/ 124 w 211"/>
                  <a:gd name="T23" fmla="*/ 100 h 235"/>
                  <a:gd name="T24" fmla="*/ 121 w 211"/>
                  <a:gd name="T25" fmla="*/ 81 h 235"/>
                  <a:gd name="T26" fmla="*/ 117 w 211"/>
                  <a:gd name="T27" fmla="*/ 64 h 235"/>
                  <a:gd name="T28" fmla="*/ 107 w 211"/>
                  <a:gd name="T29" fmla="*/ 47 h 235"/>
                  <a:gd name="T30" fmla="*/ 95 w 211"/>
                  <a:gd name="T31" fmla="*/ 33 h 235"/>
                  <a:gd name="T32" fmla="*/ 78 w 211"/>
                  <a:gd name="T33" fmla="*/ 22 h 235"/>
                  <a:gd name="T34" fmla="*/ 59 w 211"/>
                  <a:gd name="T35" fmla="*/ 13 h 235"/>
                  <a:gd name="T36" fmla="*/ 44 w 211"/>
                  <a:gd name="T37" fmla="*/ 7 h 235"/>
                  <a:gd name="T38" fmla="*/ 33 w 211"/>
                  <a:gd name="T39" fmla="*/ 4 h 235"/>
                  <a:gd name="T40" fmla="*/ 25 w 211"/>
                  <a:gd name="T41" fmla="*/ 0 h 235"/>
                  <a:gd name="T42" fmla="*/ 19 w 211"/>
                  <a:gd name="T43" fmla="*/ 0 h 235"/>
                  <a:gd name="T44" fmla="*/ 16 w 211"/>
                  <a:gd name="T45" fmla="*/ 0 h 235"/>
                  <a:gd name="T46" fmla="*/ 14 w 211"/>
                  <a:gd name="T47" fmla="*/ 0 h 235"/>
                  <a:gd name="T48" fmla="*/ 14 w 211"/>
                  <a:gd name="T49" fmla="*/ 0 h 235"/>
                  <a:gd name="T50" fmla="*/ 0 w 211"/>
                  <a:gd name="T51" fmla="*/ 14 h 235"/>
                  <a:gd name="T52" fmla="*/ 3 w 211"/>
                  <a:gd name="T53" fmla="*/ 14 h 235"/>
                  <a:gd name="T54" fmla="*/ 11 w 211"/>
                  <a:gd name="T55" fmla="*/ 16 h 235"/>
                  <a:gd name="T56" fmla="*/ 22 w 211"/>
                  <a:gd name="T57" fmla="*/ 18 h 235"/>
                  <a:gd name="T58" fmla="*/ 36 w 211"/>
                  <a:gd name="T59" fmla="*/ 21 h 235"/>
                  <a:gd name="T60" fmla="*/ 50 w 211"/>
                  <a:gd name="T61" fmla="*/ 25 h 235"/>
                  <a:gd name="T62" fmla="*/ 65 w 211"/>
                  <a:gd name="T63" fmla="*/ 31 h 235"/>
                  <a:gd name="T64" fmla="*/ 79 w 211"/>
                  <a:gd name="T65" fmla="*/ 39 h 235"/>
                  <a:gd name="T66" fmla="*/ 92 w 211"/>
                  <a:gd name="T67" fmla="*/ 50 h 235"/>
                  <a:gd name="T68" fmla="*/ 106 w 211"/>
                  <a:gd name="T69" fmla="*/ 81 h 235"/>
                  <a:gd name="T70" fmla="*/ 112 w 211"/>
                  <a:gd name="T71" fmla="*/ 120 h 235"/>
                  <a:gd name="T72" fmla="*/ 118 w 211"/>
                  <a:gd name="T73" fmla="*/ 160 h 235"/>
                  <a:gd name="T74" fmla="*/ 134 w 211"/>
                  <a:gd name="T75" fmla="*/ 194 h 235"/>
                  <a:gd name="T76" fmla="*/ 145 w 211"/>
                  <a:gd name="T77" fmla="*/ 208 h 235"/>
                  <a:gd name="T78" fmla="*/ 155 w 211"/>
                  <a:gd name="T79" fmla="*/ 218 h 235"/>
                  <a:gd name="T80" fmla="*/ 165 w 211"/>
                  <a:gd name="T81" fmla="*/ 226 h 235"/>
                  <a:gd name="T82" fmla="*/ 173 w 211"/>
                  <a:gd name="T83" fmla="*/ 230 h 235"/>
                  <a:gd name="T84" fmla="*/ 179 w 211"/>
                  <a:gd name="T85" fmla="*/ 233 h 235"/>
                  <a:gd name="T86" fmla="*/ 183 w 211"/>
                  <a:gd name="T87" fmla="*/ 235 h 235"/>
                  <a:gd name="T88" fmla="*/ 185 w 211"/>
                  <a:gd name="T89" fmla="*/ 235 h 235"/>
                  <a:gd name="T90" fmla="*/ 186 w 211"/>
                  <a:gd name="T91" fmla="*/ 235 h 235"/>
                  <a:gd name="T92" fmla="*/ 211 w 211"/>
                  <a:gd name="T93"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1" h="235">
                    <a:moveTo>
                      <a:pt x="211" y="213"/>
                    </a:moveTo>
                    <a:lnTo>
                      <a:pt x="210" y="213"/>
                    </a:lnTo>
                    <a:lnTo>
                      <a:pt x="204" y="215"/>
                    </a:lnTo>
                    <a:lnTo>
                      <a:pt x="196" y="215"/>
                    </a:lnTo>
                    <a:lnTo>
                      <a:pt x="186" y="213"/>
                    </a:lnTo>
                    <a:lnTo>
                      <a:pt x="174" y="210"/>
                    </a:lnTo>
                    <a:lnTo>
                      <a:pt x="163" y="201"/>
                    </a:lnTo>
                    <a:lnTo>
                      <a:pt x="152" y="187"/>
                    </a:lnTo>
                    <a:lnTo>
                      <a:pt x="141" y="167"/>
                    </a:lnTo>
                    <a:lnTo>
                      <a:pt x="134" y="143"/>
                    </a:lnTo>
                    <a:lnTo>
                      <a:pt x="129" y="122"/>
                    </a:lnTo>
                    <a:lnTo>
                      <a:pt x="124" y="100"/>
                    </a:lnTo>
                    <a:lnTo>
                      <a:pt x="121" y="81"/>
                    </a:lnTo>
                    <a:lnTo>
                      <a:pt x="117" y="64"/>
                    </a:lnTo>
                    <a:lnTo>
                      <a:pt x="107" y="47"/>
                    </a:lnTo>
                    <a:lnTo>
                      <a:pt x="95" y="33"/>
                    </a:lnTo>
                    <a:lnTo>
                      <a:pt x="78" y="22"/>
                    </a:lnTo>
                    <a:lnTo>
                      <a:pt x="59" y="13"/>
                    </a:lnTo>
                    <a:lnTo>
                      <a:pt x="44" y="7"/>
                    </a:lnTo>
                    <a:lnTo>
                      <a:pt x="33" y="4"/>
                    </a:lnTo>
                    <a:lnTo>
                      <a:pt x="25" y="0"/>
                    </a:lnTo>
                    <a:lnTo>
                      <a:pt x="19" y="0"/>
                    </a:lnTo>
                    <a:lnTo>
                      <a:pt x="16" y="0"/>
                    </a:lnTo>
                    <a:lnTo>
                      <a:pt x="14" y="0"/>
                    </a:lnTo>
                    <a:lnTo>
                      <a:pt x="14" y="0"/>
                    </a:lnTo>
                    <a:lnTo>
                      <a:pt x="0" y="14"/>
                    </a:lnTo>
                    <a:lnTo>
                      <a:pt x="3" y="14"/>
                    </a:lnTo>
                    <a:lnTo>
                      <a:pt x="11" y="16"/>
                    </a:lnTo>
                    <a:lnTo>
                      <a:pt x="22" y="18"/>
                    </a:lnTo>
                    <a:lnTo>
                      <a:pt x="36" y="21"/>
                    </a:lnTo>
                    <a:lnTo>
                      <a:pt x="50" y="25"/>
                    </a:lnTo>
                    <a:lnTo>
                      <a:pt x="65" y="31"/>
                    </a:lnTo>
                    <a:lnTo>
                      <a:pt x="79" y="39"/>
                    </a:lnTo>
                    <a:lnTo>
                      <a:pt x="92" y="50"/>
                    </a:lnTo>
                    <a:lnTo>
                      <a:pt x="106" y="81"/>
                    </a:lnTo>
                    <a:lnTo>
                      <a:pt x="112" y="120"/>
                    </a:lnTo>
                    <a:lnTo>
                      <a:pt x="118" y="160"/>
                    </a:lnTo>
                    <a:lnTo>
                      <a:pt x="134" y="194"/>
                    </a:lnTo>
                    <a:lnTo>
                      <a:pt x="145" y="208"/>
                    </a:lnTo>
                    <a:lnTo>
                      <a:pt x="155" y="218"/>
                    </a:lnTo>
                    <a:lnTo>
                      <a:pt x="165" y="226"/>
                    </a:lnTo>
                    <a:lnTo>
                      <a:pt x="173" y="230"/>
                    </a:lnTo>
                    <a:lnTo>
                      <a:pt x="179" y="233"/>
                    </a:lnTo>
                    <a:lnTo>
                      <a:pt x="183" y="235"/>
                    </a:lnTo>
                    <a:lnTo>
                      <a:pt x="185" y="235"/>
                    </a:lnTo>
                    <a:lnTo>
                      <a:pt x="186" y="235"/>
                    </a:lnTo>
                    <a:lnTo>
                      <a:pt x="211"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39" name="Freeform 383"/>
              <p:cNvSpPr>
                <a:spLocks/>
              </p:cNvSpPr>
              <p:nvPr/>
            </p:nvSpPr>
            <p:spPr bwMode="auto">
              <a:xfrm>
                <a:off x="4382" y="1791"/>
                <a:ext cx="122" cy="269"/>
              </a:xfrm>
              <a:custGeom>
                <a:avLst/>
                <a:gdLst>
                  <a:gd name="T0" fmla="*/ 29 w 244"/>
                  <a:gd name="T1" fmla="*/ 537 h 537"/>
                  <a:gd name="T2" fmla="*/ 25 w 244"/>
                  <a:gd name="T3" fmla="*/ 531 h 537"/>
                  <a:gd name="T4" fmla="*/ 18 w 244"/>
                  <a:gd name="T5" fmla="*/ 513 h 537"/>
                  <a:gd name="T6" fmla="*/ 18 w 244"/>
                  <a:gd name="T7" fmla="*/ 482 h 537"/>
                  <a:gd name="T8" fmla="*/ 36 w 244"/>
                  <a:gd name="T9" fmla="*/ 438 h 537"/>
                  <a:gd name="T10" fmla="*/ 53 w 244"/>
                  <a:gd name="T11" fmla="*/ 395 h 537"/>
                  <a:gd name="T12" fmla="*/ 54 w 244"/>
                  <a:gd name="T13" fmla="*/ 362 h 537"/>
                  <a:gd name="T14" fmla="*/ 53 w 244"/>
                  <a:gd name="T15" fmla="*/ 334 h 537"/>
                  <a:gd name="T16" fmla="*/ 63 w 244"/>
                  <a:gd name="T17" fmla="*/ 305 h 537"/>
                  <a:gd name="T18" fmla="*/ 74 w 244"/>
                  <a:gd name="T19" fmla="*/ 291 h 537"/>
                  <a:gd name="T20" fmla="*/ 85 w 244"/>
                  <a:gd name="T21" fmla="*/ 280 h 537"/>
                  <a:gd name="T22" fmla="*/ 95 w 244"/>
                  <a:gd name="T23" fmla="*/ 270 h 537"/>
                  <a:gd name="T24" fmla="*/ 104 w 244"/>
                  <a:gd name="T25" fmla="*/ 263 h 537"/>
                  <a:gd name="T26" fmla="*/ 112 w 244"/>
                  <a:gd name="T27" fmla="*/ 252 h 537"/>
                  <a:gd name="T28" fmla="*/ 119 w 244"/>
                  <a:gd name="T29" fmla="*/ 238 h 537"/>
                  <a:gd name="T30" fmla="*/ 127 w 244"/>
                  <a:gd name="T31" fmla="*/ 219 h 537"/>
                  <a:gd name="T32" fmla="*/ 135 w 244"/>
                  <a:gd name="T33" fmla="*/ 194 h 537"/>
                  <a:gd name="T34" fmla="*/ 143 w 244"/>
                  <a:gd name="T35" fmla="*/ 146 h 537"/>
                  <a:gd name="T36" fmla="*/ 147 w 244"/>
                  <a:gd name="T37" fmla="*/ 112 h 537"/>
                  <a:gd name="T38" fmla="*/ 155 w 244"/>
                  <a:gd name="T39" fmla="*/ 83 h 537"/>
                  <a:gd name="T40" fmla="*/ 174 w 244"/>
                  <a:gd name="T41" fmla="*/ 53 h 537"/>
                  <a:gd name="T42" fmla="*/ 188 w 244"/>
                  <a:gd name="T43" fmla="*/ 38 h 537"/>
                  <a:gd name="T44" fmla="*/ 200 w 244"/>
                  <a:gd name="T45" fmla="*/ 25 h 537"/>
                  <a:gd name="T46" fmla="*/ 211 w 244"/>
                  <a:gd name="T47" fmla="*/ 16 h 537"/>
                  <a:gd name="T48" fmla="*/ 222 w 244"/>
                  <a:gd name="T49" fmla="*/ 10 h 537"/>
                  <a:gd name="T50" fmla="*/ 231 w 244"/>
                  <a:gd name="T51" fmla="*/ 5 h 537"/>
                  <a:gd name="T52" fmla="*/ 237 w 244"/>
                  <a:gd name="T53" fmla="*/ 2 h 537"/>
                  <a:gd name="T54" fmla="*/ 242 w 244"/>
                  <a:gd name="T55" fmla="*/ 0 h 537"/>
                  <a:gd name="T56" fmla="*/ 244 w 244"/>
                  <a:gd name="T57" fmla="*/ 0 h 537"/>
                  <a:gd name="T58" fmla="*/ 188 w 244"/>
                  <a:gd name="T59" fmla="*/ 10 h 537"/>
                  <a:gd name="T60" fmla="*/ 186 w 244"/>
                  <a:gd name="T61" fmla="*/ 11 h 537"/>
                  <a:gd name="T62" fmla="*/ 180 w 244"/>
                  <a:gd name="T63" fmla="*/ 16 h 537"/>
                  <a:gd name="T64" fmla="*/ 172 w 244"/>
                  <a:gd name="T65" fmla="*/ 22 h 537"/>
                  <a:gd name="T66" fmla="*/ 163 w 244"/>
                  <a:gd name="T67" fmla="*/ 31 h 537"/>
                  <a:gd name="T68" fmla="*/ 152 w 244"/>
                  <a:gd name="T69" fmla="*/ 41 h 537"/>
                  <a:gd name="T70" fmla="*/ 143 w 244"/>
                  <a:gd name="T71" fmla="*/ 53 h 537"/>
                  <a:gd name="T72" fmla="*/ 136 w 244"/>
                  <a:gd name="T73" fmla="*/ 67 h 537"/>
                  <a:gd name="T74" fmla="*/ 132 w 244"/>
                  <a:gd name="T75" fmla="*/ 81 h 537"/>
                  <a:gd name="T76" fmla="*/ 127 w 244"/>
                  <a:gd name="T77" fmla="*/ 117 h 537"/>
                  <a:gd name="T78" fmla="*/ 122 w 244"/>
                  <a:gd name="T79" fmla="*/ 157 h 537"/>
                  <a:gd name="T80" fmla="*/ 113 w 244"/>
                  <a:gd name="T81" fmla="*/ 199 h 537"/>
                  <a:gd name="T82" fmla="*/ 99 w 244"/>
                  <a:gd name="T83" fmla="*/ 230 h 537"/>
                  <a:gd name="T84" fmla="*/ 88 w 244"/>
                  <a:gd name="T85" fmla="*/ 242 h 537"/>
                  <a:gd name="T86" fmla="*/ 76 w 244"/>
                  <a:gd name="T87" fmla="*/ 258 h 537"/>
                  <a:gd name="T88" fmla="*/ 63 w 244"/>
                  <a:gd name="T89" fmla="*/ 273 h 537"/>
                  <a:gd name="T90" fmla="*/ 51 w 244"/>
                  <a:gd name="T91" fmla="*/ 289 h 537"/>
                  <a:gd name="T92" fmla="*/ 40 w 244"/>
                  <a:gd name="T93" fmla="*/ 303 h 537"/>
                  <a:gd name="T94" fmla="*/ 32 w 244"/>
                  <a:gd name="T95" fmla="*/ 317 h 537"/>
                  <a:gd name="T96" fmla="*/ 28 w 244"/>
                  <a:gd name="T97" fmla="*/ 329 h 537"/>
                  <a:gd name="T98" fmla="*/ 29 w 244"/>
                  <a:gd name="T99" fmla="*/ 339 h 537"/>
                  <a:gd name="T100" fmla="*/ 32 w 244"/>
                  <a:gd name="T101" fmla="*/ 360 h 537"/>
                  <a:gd name="T102" fmla="*/ 28 w 244"/>
                  <a:gd name="T103" fmla="*/ 388 h 537"/>
                  <a:gd name="T104" fmla="*/ 20 w 244"/>
                  <a:gd name="T105" fmla="*/ 418 h 537"/>
                  <a:gd name="T106" fmla="*/ 11 w 244"/>
                  <a:gd name="T107" fmla="*/ 446 h 537"/>
                  <a:gd name="T108" fmla="*/ 4 w 244"/>
                  <a:gd name="T109" fmla="*/ 469 h 537"/>
                  <a:gd name="T110" fmla="*/ 1 w 244"/>
                  <a:gd name="T111" fmla="*/ 491 h 537"/>
                  <a:gd name="T112" fmla="*/ 0 w 244"/>
                  <a:gd name="T113" fmla="*/ 506 h 537"/>
                  <a:gd name="T114" fmla="*/ 0 w 244"/>
                  <a:gd name="T115" fmla="*/ 513 h 537"/>
                  <a:gd name="T116" fmla="*/ 29 w 244"/>
                  <a:gd name="T117" fmla="*/ 537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4" h="537">
                    <a:moveTo>
                      <a:pt x="29" y="537"/>
                    </a:moveTo>
                    <a:lnTo>
                      <a:pt x="25" y="531"/>
                    </a:lnTo>
                    <a:lnTo>
                      <a:pt x="18" y="513"/>
                    </a:lnTo>
                    <a:lnTo>
                      <a:pt x="18" y="482"/>
                    </a:lnTo>
                    <a:lnTo>
                      <a:pt x="36" y="438"/>
                    </a:lnTo>
                    <a:lnTo>
                      <a:pt x="53" y="395"/>
                    </a:lnTo>
                    <a:lnTo>
                      <a:pt x="54" y="362"/>
                    </a:lnTo>
                    <a:lnTo>
                      <a:pt x="53" y="334"/>
                    </a:lnTo>
                    <a:lnTo>
                      <a:pt x="63" y="305"/>
                    </a:lnTo>
                    <a:lnTo>
                      <a:pt x="74" y="291"/>
                    </a:lnTo>
                    <a:lnTo>
                      <a:pt x="85" y="280"/>
                    </a:lnTo>
                    <a:lnTo>
                      <a:pt x="95" y="270"/>
                    </a:lnTo>
                    <a:lnTo>
                      <a:pt x="104" y="263"/>
                    </a:lnTo>
                    <a:lnTo>
                      <a:pt x="112" y="252"/>
                    </a:lnTo>
                    <a:lnTo>
                      <a:pt x="119" y="238"/>
                    </a:lnTo>
                    <a:lnTo>
                      <a:pt x="127" y="219"/>
                    </a:lnTo>
                    <a:lnTo>
                      <a:pt x="135" y="194"/>
                    </a:lnTo>
                    <a:lnTo>
                      <a:pt x="143" y="146"/>
                    </a:lnTo>
                    <a:lnTo>
                      <a:pt x="147" y="112"/>
                    </a:lnTo>
                    <a:lnTo>
                      <a:pt x="155" y="83"/>
                    </a:lnTo>
                    <a:lnTo>
                      <a:pt x="174" y="53"/>
                    </a:lnTo>
                    <a:lnTo>
                      <a:pt x="188" y="38"/>
                    </a:lnTo>
                    <a:lnTo>
                      <a:pt x="200" y="25"/>
                    </a:lnTo>
                    <a:lnTo>
                      <a:pt x="211" y="16"/>
                    </a:lnTo>
                    <a:lnTo>
                      <a:pt x="222" y="10"/>
                    </a:lnTo>
                    <a:lnTo>
                      <a:pt x="231" y="5"/>
                    </a:lnTo>
                    <a:lnTo>
                      <a:pt x="237" y="2"/>
                    </a:lnTo>
                    <a:lnTo>
                      <a:pt x="242" y="0"/>
                    </a:lnTo>
                    <a:lnTo>
                      <a:pt x="244" y="0"/>
                    </a:lnTo>
                    <a:lnTo>
                      <a:pt x="188" y="10"/>
                    </a:lnTo>
                    <a:lnTo>
                      <a:pt x="186" y="11"/>
                    </a:lnTo>
                    <a:lnTo>
                      <a:pt x="180" y="16"/>
                    </a:lnTo>
                    <a:lnTo>
                      <a:pt x="172" y="22"/>
                    </a:lnTo>
                    <a:lnTo>
                      <a:pt x="163" y="31"/>
                    </a:lnTo>
                    <a:lnTo>
                      <a:pt x="152" y="41"/>
                    </a:lnTo>
                    <a:lnTo>
                      <a:pt x="143" y="53"/>
                    </a:lnTo>
                    <a:lnTo>
                      <a:pt x="136" y="67"/>
                    </a:lnTo>
                    <a:lnTo>
                      <a:pt x="132" y="81"/>
                    </a:lnTo>
                    <a:lnTo>
                      <a:pt x="127" y="117"/>
                    </a:lnTo>
                    <a:lnTo>
                      <a:pt x="122" y="157"/>
                    </a:lnTo>
                    <a:lnTo>
                      <a:pt x="113" y="199"/>
                    </a:lnTo>
                    <a:lnTo>
                      <a:pt x="99" y="230"/>
                    </a:lnTo>
                    <a:lnTo>
                      <a:pt x="88" y="242"/>
                    </a:lnTo>
                    <a:lnTo>
                      <a:pt x="76" y="258"/>
                    </a:lnTo>
                    <a:lnTo>
                      <a:pt x="63" y="273"/>
                    </a:lnTo>
                    <a:lnTo>
                      <a:pt x="51" y="289"/>
                    </a:lnTo>
                    <a:lnTo>
                      <a:pt x="40" y="303"/>
                    </a:lnTo>
                    <a:lnTo>
                      <a:pt x="32" y="317"/>
                    </a:lnTo>
                    <a:lnTo>
                      <a:pt x="28" y="329"/>
                    </a:lnTo>
                    <a:lnTo>
                      <a:pt x="29" y="339"/>
                    </a:lnTo>
                    <a:lnTo>
                      <a:pt x="32" y="360"/>
                    </a:lnTo>
                    <a:lnTo>
                      <a:pt x="28" y="388"/>
                    </a:lnTo>
                    <a:lnTo>
                      <a:pt x="20" y="418"/>
                    </a:lnTo>
                    <a:lnTo>
                      <a:pt x="11" y="446"/>
                    </a:lnTo>
                    <a:lnTo>
                      <a:pt x="4" y="469"/>
                    </a:lnTo>
                    <a:lnTo>
                      <a:pt x="1" y="491"/>
                    </a:lnTo>
                    <a:lnTo>
                      <a:pt x="0" y="506"/>
                    </a:lnTo>
                    <a:lnTo>
                      <a:pt x="0" y="513"/>
                    </a:lnTo>
                    <a:lnTo>
                      <a:pt x="29" y="5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0" name="Freeform 384"/>
              <p:cNvSpPr>
                <a:spLocks/>
              </p:cNvSpPr>
              <p:nvPr/>
            </p:nvSpPr>
            <p:spPr bwMode="auto">
              <a:xfrm>
                <a:off x="4476" y="1894"/>
                <a:ext cx="157" cy="42"/>
              </a:xfrm>
              <a:custGeom>
                <a:avLst/>
                <a:gdLst>
                  <a:gd name="T0" fmla="*/ 315 w 315"/>
                  <a:gd name="T1" fmla="*/ 0 h 84"/>
                  <a:gd name="T2" fmla="*/ 312 w 315"/>
                  <a:gd name="T3" fmla="*/ 3 h 84"/>
                  <a:gd name="T4" fmla="*/ 304 w 315"/>
                  <a:gd name="T5" fmla="*/ 11 h 84"/>
                  <a:gd name="T6" fmla="*/ 291 w 315"/>
                  <a:gd name="T7" fmla="*/ 22 h 84"/>
                  <a:gd name="T8" fmla="*/ 274 w 315"/>
                  <a:gd name="T9" fmla="*/ 33 h 84"/>
                  <a:gd name="T10" fmla="*/ 257 w 315"/>
                  <a:gd name="T11" fmla="*/ 45 h 84"/>
                  <a:gd name="T12" fmla="*/ 239 w 315"/>
                  <a:gd name="T13" fmla="*/ 56 h 84"/>
                  <a:gd name="T14" fmla="*/ 219 w 315"/>
                  <a:gd name="T15" fmla="*/ 64 h 84"/>
                  <a:gd name="T16" fmla="*/ 201 w 315"/>
                  <a:gd name="T17" fmla="*/ 67 h 84"/>
                  <a:gd name="T18" fmla="*/ 184 w 315"/>
                  <a:gd name="T19" fmla="*/ 67 h 84"/>
                  <a:gd name="T20" fmla="*/ 170 w 315"/>
                  <a:gd name="T21" fmla="*/ 64 h 84"/>
                  <a:gd name="T22" fmla="*/ 155 w 315"/>
                  <a:gd name="T23" fmla="*/ 62 h 84"/>
                  <a:gd name="T24" fmla="*/ 141 w 315"/>
                  <a:gd name="T25" fmla="*/ 59 h 84"/>
                  <a:gd name="T26" fmla="*/ 125 w 315"/>
                  <a:gd name="T27" fmla="*/ 58 h 84"/>
                  <a:gd name="T28" fmla="*/ 110 w 315"/>
                  <a:gd name="T29" fmla="*/ 56 h 84"/>
                  <a:gd name="T30" fmla="*/ 91 w 315"/>
                  <a:gd name="T31" fmla="*/ 56 h 84"/>
                  <a:gd name="T32" fmla="*/ 71 w 315"/>
                  <a:gd name="T33" fmla="*/ 59 h 84"/>
                  <a:gd name="T34" fmla="*/ 51 w 315"/>
                  <a:gd name="T35" fmla="*/ 64 h 84"/>
                  <a:gd name="T36" fmla="*/ 34 w 315"/>
                  <a:gd name="T37" fmla="*/ 67 h 84"/>
                  <a:gd name="T38" fmla="*/ 21 w 315"/>
                  <a:gd name="T39" fmla="*/ 72 h 84"/>
                  <a:gd name="T40" fmla="*/ 12 w 315"/>
                  <a:gd name="T41" fmla="*/ 76 h 84"/>
                  <a:gd name="T42" fmla="*/ 6 w 315"/>
                  <a:gd name="T43" fmla="*/ 79 h 84"/>
                  <a:gd name="T44" fmla="*/ 3 w 315"/>
                  <a:gd name="T45" fmla="*/ 81 h 84"/>
                  <a:gd name="T46" fmla="*/ 0 w 315"/>
                  <a:gd name="T47" fmla="*/ 84 h 84"/>
                  <a:gd name="T48" fmla="*/ 0 w 315"/>
                  <a:gd name="T49" fmla="*/ 84 h 84"/>
                  <a:gd name="T50" fmla="*/ 3 w 315"/>
                  <a:gd name="T51" fmla="*/ 82 h 84"/>
                  <a:gd name="T52" fmla="*/ 14 w 315"/>
                  <a:gd name="T53" fmla="*/ 79 h 84"/>
                  <a:gd name="T54" fmla="*/ 29 w 315"/>
                  <a:gd name="T55" fmla="*/ 76 h 84"/>
                  <a:gd name="T56" fmla="*/ 48 w 315"/>
                  <a:gd name="T57" fmla="*/ 72 h 84"/>
                  <a:gd name="T58" fmla="*/ 69 w 315"/>
                  <a:gd name="T59" fmla="*/ 68 h 84"/>
                  <a:gd name="T60" fmla="*/ 91 w 315"/>
                  <a:gd name="T61" fmla="*/ 67 h 84"/>
                  <a:gd name="T62" fmla="*/ 111 w 315"/>
                  <a:gd name="T63" fmla="*/ 67 h 84"/>
                  <a:gd name="T64" fmla="*/ 130 w 315"/>
                  <a:gd name="T65" fmla="*/ 70 h 84"/>
                  <a:gd name="T66" fmla="*/ 147 w 315"/>
                  <a:gd name="T67" fmla="*/ 75 h 84"/>
                  <a:gd name="T68" fmla="*/ 163 w 315"/>
                  <a:gd name="T69" fmla="*/ 78 h 84"/>
                  <a:gd name="T70" fmla="*/ 177 w 315"/>
                  <a:gd name="T71" fmla="*/ 79 h 84"/>
                  <a:gd name="T72" fmla="*/ 191 w 315"/>
                  <a:gd name="T73" fmla="*/ 81 h 84"/>
                  <a:gd name="T74" fmla="*/ 205 w 315"/>
                  <a:gd name="T75" fmla="*/ 79 h 84"/>
                  <a:gd name="T76" fmla="*/ 217 w 315"/>
                  <a:gd name="T77" fmla="*/ 78 h 84"/>
                  <a:gd name="T78" fmla="*/ 229 w 315"/>
                  <a:gd name="T79" fmla="*/ 75 h 84"/>
                  <a:gd name="T80" fmla="*/ 243 w 315"/>
                  <a:gd name="T81" fmla="*/ 70 h 84"/>
                  <a:gd name="T82" fmla="*/ 256 w 315"/>
                  <a:gd name="T83" fmla="*/ 64 h 84"/>
                  <a:gd name="T84" fmla="*/ 268 w 315"/>
                  <a:gd name="T85" fmla="*/ 58 h 84"/>
                  <a:gd name="T86" fmla="*/ 279 w 315"/>
                  <a:gd name="T87" fmla="*/ 51 h 84"/>
                  <a:gd name="T88" fmla="*/ 288 w 315"/>
                  <a:gd name="T89" fmla="*/ 45 h 84"/>
                  <a:gd name="T90" fmla="*/ 296 w 315"/>
                  <a:gd name="T91" fmla="*/ 41 h 84"/>
                  <a:gd name="T92" fmla="*/ 302 w 315"/>
                  <a:gd name="T93" fmla="*/ 36 h 84"/>
                  <a:gd name="T94" fmla="*/ 305 w 315"/>
                  <a:gd name="T95" fmla="*/ 33 h 84"/>
                  <a:gd name="T96" fmla="*/ 307 w 315"/>
                  <a:gd name="T97" fmla="*/ 31 h 84"/>
                  <a:gd name="T98" fmla="*/ 315 w 315"/>
                  <a:gd name="T99"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5" h="84">
                    <a:moveTo>
                      <a:pt x="315" y="0"/>
                    </a:moveTo>
                    <a:lnTo>
                      <a:pt x="312" y="3"/>
                    </a:lnTo>
                    <a:lnTo>
                      <a:pt x="304" y="11"/>
                    </a:lnTo>
                    <a:lnTo>
                      <a:pt x="291" y="22"/>
                    </a:lnTo>
                    <a:lnTo>
                      <a:pt x="274" y="33"/>
                    </a:lnTo>
                    <a:lnTo>
                      <a:pt x="257" y="45"/>
                    </a:lnTo>
                    <a:lnTo>
                      <a:pt x="239" y="56"/>
                    </a:lnTo>
                    <a:lnTo>
                      <a:pt x="219" y="64"/>
                    </a:lnTo>
                    <a:lnTo>
                      <a:pt x="201" y="67"/>
                    </a:lnTo>
                    <a:lnTo>
                      <a:pt x="184" y="67"/>
                    </a:lnTo>
                    <a:lnTo>
                      <a:pt x="170" y="64"/>
                    </a:lnTo>
                    <a:lnTo>
                      <a:pt x="155" y="62"/>
                    </a:lnTo>
                    <a:lnTo>
                      <a:pt x="141" y="59"/>
                    </a:lnTo>
                    <a:lnTo>
                      <a:pt x="125" y="58"/>
                    </a:lnTo>
                    <a:lnTo>
                      <a:pt x="110" y="56"/>
                    </a:lnTo>
                    <a:lnTo>
                      <a:pt x="91" y="56"/>
                    </a:lnTo>
                    <a:lnTo>
                      <a:pt x="71" y="59"/>
                    </a:lnTo>
                    <a:lnTo>
                      <a:pt x="51" y="64"/>
                    </a:lnTo>
                    <a:lnTo>
                      <a:pt x="34" y="67"/>
                    </a:lnTo>
                    <a:lnTo>
                      <a:pt x="21" y="72"/>
                    </a:lnTo>
                    <a:lnTo>
                      <a:pt x="12" y="76"/>
                    </a:lnTo>
                    <a:lnTo>
                      <a:pt x="6" y="79"/>
                    </a:lnTo>
                    <a:lnTo>
                      <a:pt x="3" y="81"/>
                    </a:lnTo>
                    <a:lnTo>
                      <a:pt x="0" y="84"/>
                    </a:lnTo>
                    <a:lnTo>
                      <a:pt x="0" y="84"/>
                    </a:lnTo>
                    <a:lnTo>
                      <a:pt x="3" y="82"/>
                    </a:lnTo>
                    <a:lnTo>
                      <a:pt x="14" y="79"/>
                    </a:lnTo>
                    <a:lnTo>
                      <a:pt x="29" y="76"/>
                    </a:lnTo>
                    <a:lnTo>
                      <a:pt x="48" y="72"/>
                    </a:lnTo>
                    <a:lnTo>
                      <a:pt x="69" y="68"/>
                    </a:lnTo>
                    <a:lnTo>
                      <a:pt x="91" y="67"/>
                    </a:lnTo>
                    <a:lnTo>
                      <a:pt x="111" y="67"/>
                    </a:lnTo>
                    <a:lnTo>
                      <a:pt x="130" y="70"/>
                    </a:lnTo>
                    <a:lnTo>
                      <a:pt x="147" y="75"/>
                    </a:lnTo>
                    <a:lnTo>
                      <a:pt x="163" y="78"/>
                    </a:lnTo>
                    <a:lnTo>
                      <a:pt x="177" y="79"/>
                    </a:lnTo>
                    <a:lnTo>
                      <a:pt x="191" y="81"/>
                    </a:lnTo>
                    <a:lnTo>
                      <a:pt x="205" y="79"/>
                    </a:lnTo>
                    <a:lnTo>
                      <a:pt x="217" y="78"/>
                    </a:lnTo>
                    <a:lnTo>
                      <a:pt x="229" y="75"/>
                    </a:lnTo>
                    <a:lnTo>
                      <a:pt x="243" y="70"/>
                    </a:lnTo>
                    <a:lnTo>
                      <a:pt x="256" y="64"/>
                    </a:lnTo>
                    <a:lnTo>
                      <a:pt x="268" y="58"/>
                    </a:lnTo>
                    <a:lnTo>
                      <a:pt x="279" y="51"/>
                    </a:lnTo>
                    <a:lnTo>
                      <a:pt x="288" y="45"/>
                    </a:lnTo>
                    <a:lnTo>
                      <a:pt x="296" y="41"/>
                    </a:lnTo>
                    <a:lnTo>
                      <a:pt x="302" y="36"/>
                    </a:lnTo>
                    <a:lnTo>
                      <a:pt x="305" y="33"/>
                    </a:lnTo>
                    <a:lnTo>
                      <a:pt x="307" y="31"/>
                    </a:lnTo>
                    <a:lnTo>
                      <a:pt x="3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1" name="Freeform 385"/>
              <p:cNvSpPr>
                <a:spLocks/>
              </p:cNvSpPr>
              <p:nvPr/>
            </p:nvSpPr>
            <p:spPr bwMode="auto">
              <a:xfrm>
                <a:off x="4524" y="1755"/>
                <a:ext cx="136" cy="66"/>
              </a:xfrm>
              <a:custGeom>
                <a:avLst/>
                <a:gdLst>
                  <a:gd name="T0" fmla="*/ 0 w 272"/>
                  <a:gd name="T1" fmla="*/ 55 h 132"/>
                  <a:gd name="T2" fmla="*/ 3 w 272"/>
                  <a:gd name="T3" fmla="*/ 53 h 132"/>
                  <a:gd name="T4" fmla="*/ 11 w 272"/>
                  <a:gd name="T5" fmla="*/ 48 h 132"/>
                  <a:gd name="T6" fmla="*/ 23 w 272"/>
                  <a:gd name="T7" fmla="*/ 42 h 132"/>
                  <a:gd name="T8" fmla="*/ 40 w 272"/>
                  <a:gd name="T9" fmla="*/ 36 h 132"/>
                  <a:gd name="T10" fmla="*/ 57 w 272"/>
                  <a:gd name="T11" fmla="*/ 30 h 132"/>
                  <a:gd name="T12" fmla="*/ 77 w 272"/>
                  <a:gd name="T13" fmla="*/ 25 h 132"/>
                  <a:gd name="T14" fmla="*/ 98 w 272"/>
                  <a:gd name="T15" fmla="*/ 22 h 132"/>
                  <a:gd name="T16" fmla="*/ 116 w 272"/>
                  <a:gd name="T17" fmla="*/ 24 h 132"/>
                  <a:gd name="T18" fmla="*/ 133 w 272"/>
                  <a:gd name="T19" fmla="*/ 27 h 132"/>
                  <a:gd name="T20" fmla="*/ 149 w 272"/>
                  <a:gd name="T21" fmla="*/ 31 h 132"/>
                  <a:gd name="T22" fmla="*/ 161 w 272"/>
                  <a:gd name="T23" fmla="*/ 38 h 132"/>
                  <a:gd name="T24" fmla="*/ 174 w 272"/>
                  <a:gd name="T25" fmla="*/ 44 h 132"/>
                  <a:gd name="T26" fmla="*/ 185 w 272"/>
                  <a:gd name="T27" fmla="*/ 53 h 132"/>
                  <a:gd name="T28" fmla="*/ 195 w 272"/>
                  <a:gd name="T29" fmla="*/ 61 h 132"/>
                  <a:gd name="T30" fmla="*/ 206 w 272"/>
                  <a:gd name="T31" fmla="*/ 70 h 132"/>
                  <a:gd name="T32" fmla="*/ 219 w 272"/>
                  <a:gd name="T33" fmla="*/ 79 h 132"/>
                  <a:gd name="T34" fmla="*/ 230 w 272"/>
                  <a:gd name="T35" fmla="*/ 89 h 132"/>
                  <a:gd name="T36" fmla="*/ 240 w 272"/>
                  <a:gd name="T37" fmla="*/ 98 h 132"/>
                  <a:gd name="T38" fmla="*/ 250 w 272"/>
                  <a:gd name="T39" fmla="*/ 107 h 132"/>
                  <a:gd name="T40" fmla="*/ 258 w 272"/>
                  <a:gd name="T41" fmla="*/ 115 h 132"/>
                  <a:gd name="T42" fmla="*/ 264 w 272"/>
                  <a:gd name="T43" fmla="*/ 121 h 132"/>
                  <a:gd name="T44" fmla="*/ 268 w 272"/>
                  <a:gd name="T45" fmla="*/ 128 h 132"/>
                  <a:gd name="T46" fmla="*/ 270 w 272"/>
                  <a:gd name="T47" fmla="*/ 131 h 132"/>
                  <a:gd name="T48" fmla="*/ 272 w 272"/>
                  <a:gd name="T49" fmla="*/ 132 h 132"/>
                  <a:gd name="T50" fmla="*/ 272 w 272"/>
                  <a:gd name="T51" fmla="*/ 104 h 132"/>
                  <a:gd name="T52" fmla="*/ 270 w 272"/>
                  <a:gd name="T53" fmla="*/ 104 h 132"/>
                  <a:gd name="T54" fmla="*/ 265 w 272"/>
                  <a:gd name="T55" fmla="*/ 101 h 132"/>
                  <a:gd name="T56" fmla="*/ 259 w 272"/>
                  <a:gd name="T57" fmla="*/ 98 h 132"/>
                  <a:gd name="T58" fmla="*/ 251 w 272"/>
                  <a:gd name="T59" fmla="*/ 92 h 132"/>
                  <a:gd name="T60" fmla="*/ 242 w 272"/>
                  <a:gd name="T61" fmla="*/ 86 h 132"/>
                  <a:gd name="T62" fmla="*/ 231 w 272"/>
                  <a:gd name="T63" fmla="*/ 76 h 132"/>
                  <a:gd name="T64" fmla="*/ 220 w 272"/>
                  <a:gd name="T65" fmla="*/ 66 h 132"/>
                  <a:gd name="T66" fmla="*/ 208 w 272"/>
                  <a:gd name="T67" fmla="*/ 52 h 132"/>
                  <a:gd name="T68" fmla="*/ 194 w 272"/>
                  <a:gd name="T69" fmla="*/ 38 h 132"/>
                  <a:gd name="T70" fmla="*/ 178 w 272"/>
                  <a:gd name="T71" fmla="*/ 25 h 132"/>
                  <a:gd name="T72" fmla="*/ 161 w 272"/>
                  <a:gd name="T73" fmla="*/ 16 h 132"/>
                  <a:gd name="T74" fmla="*/ 144 w 272"/>
                  <a:gd name="T75" fmla="*/ 8 h 132"/>
                  <a:gd name="T76" fmla="*/ 127 w 272"/>
                  <a:gd name="T77" fmla="*/ 3 h 132"/>
                  <a:gd name="T78" fmla="*/ 110 w 272"/>
                  <a:gd name="T79" fmla="*/ 0 h 132"/>
                  <a:gd name="T80" fmla="*/ 96 w 272"/>
                  <a:gd name="T81" fmla="*/ 2 h 132"/>
                  <a:gd name="T82" fmla="*/ 84 w 272"/>
                  <a:gd name="T83" fmla="*/ 5 h 132"/>
                  <a:gd name="T84" fmla="*/ 73 w 272"/>
                  <a:gd name="T85" fmla="*/ 10 h 132"/>
                  <a:gd name="T86" fmla="*/ 62 w 272"/>
                  <a:gd name="T87" fmla="*/ 14 h 132"/>
                  <a:gd name="T88" fmla="*/ 51 w 272"/>
                  <a:gd name="T89" fmla="*/ 19 h 132"/>
                  <a:gd name="T90" fmla="*/ 42 w 272"/>
                  <a:gd name="T91" fmla="*/ 22 h 132"/>
                  <a:gd name="T92" fmla="*/ 32 w 272"/>
                  <a:gd name="T93" fmla="*/ 25 h 132"/>
                  <a:gd name="T94" fmla="*/ 26 w 272"/>
                  <a:gd name="T95" fmla="*/ 28 h 132"/>
                  <a:gd name="T96" fmla="*/ 22 w 272"/>
                  <a:gd name="T97" fmla="*/ 30 h 132"/>
                  <a:gd name="T98" fmla="*/ 20 w 272"/>
                  <a:gd name="T99" fmla="*/ 30 h 132"/>
                  <a:gd name="T100" fmla="*/ 0 w 272"/>
                  <a:gd name="T101" fmla="*/ 5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2" h="132">
                    <a:moveTo>
                      <a:pt x="0" y="55"/>
                    </a:moveTo>
                    <a:lnTo>
                      <a:pt x="3" y="53"/>
                    </a:lnTo>
                    <a:lnTo>
                      <a:pt x="11" y="48"/>
                    </a:lnTo>
                    <a:lnTo>
                      <a:pt x="23" y="42"/>
                    </a:lnTo>
                    <a:lnTo>
                      <a:pt x="40" y="36"/>
                    </a:lnTo>
                    <a:lnTo>
                      <a:pt x="57" y="30"/>
                    </a:lnTo>
                    <a:lnTo>
                      <a:pt x="77" y="25"/>
                    </a:lnTo>
                    <a:lnTo>
                      <a:pt x="98" y="22"/>
                    </a:lnTo>
                    <a:lnTo>
                      <a:pt x="116" y="24"/>
                    </a:lnTo>
                    <a:lnTo>
                      <a:pt x="133" y="27"/>
                    </a:lnTo>
                    <a:lnTo>
                      <a:pt x="149" y="31"/>
                    </a:lnTo>
                    <a:lnTo>
                      <a:pt x="161" y="38"/>
                    </a:lnTo>
                    <a:lnTo>
                      <a:pt x="174" y="44"/>
                    </a:lnTo>
                    <a:lnTo>
                      <a:pt x="185" y="53"/>
                    </a:lnTo>
                    <a:lnTo>
                      <a:pt x="195" y="61"/>
                    </a:lnTo>
                    <a:lnTo>
                      <a:pt x="206" y="70"/>
                    </a:lnTo>
                    <a:lnTo>
                      <a:pt x="219" y="79"/>
                    </a:lnTo>
                    <a:lnTo>
                      <a:pt x="230" y="89"/>
                    </a:lnTo>
                    <a:lnTo>
                      <a:pt x="240" y="98"/>
                    </a:lnTo>
                    <a:lnTo>
                      <a:pt x="250" y="107"/>
                    </a:lnTo>
                    <a:lnTo>
                      <a:pt x="258" y="115"/>
                    </a:lnTo>
                    <a:lnTo>
                      <a:pt x="264" y="121"/>
                    </a:lnTo>
                    <a:lnTo>
                      <a:pt x="268" y="128"/>
                    </a:lnTo>
                    <a:lnTo>
                      <a:pt x="270" y="131"/>
                    </a:lnTo>
                    <a:lnTo>
                      <a:pt x="272" y="132"/>
                    </a:lnTo>
                    <a:lnTo>
                      <a:pt x="272" y="104"/>
                    </a:lnTo>
                    <a:lnTo>
                      <a:pt x="270" y="104"/>
                    </a:lnTo>
                    <a:lnTo>
                      <a:pt x="265" y="101"/>
                    </a:lnTo>
                    <a:lnTo>
                      <a:pt x="259" y="98"/>
                    </a:lnTo>
                    <a:lnTo>
                      <a:pt x="251" y="92"/>
                    </a:lnTo>
                    <a:lnTo>
                      <a:pt x="242" y="86"/>
                    </a:lnTo>
                    <a:lnTo>
                      <a:pt x="231" y="76"/>
                    </a:lnTo>
                    <a:lnTo>
                      <a:pt x="220" y="66"/>
                    </a:lnTo>
                    <a:lnTo>
                      <a:pt x="208" y="52"/>
                    </a:lnTo>
                    <a:lnTo>
                      <a:pt x="194" y="38"/>
                    </a:lnTo>
                    <a:lnTo>
                      <a:pt x="178" y="25"/>
                    </a:lnTo>
                    <a:lnTo>
                      <a:pt x="161" y="16"/>
                    </a:lnTo>
                    <a:lnTo>
                      <a:pt x="144" y="8"/>
                    </a:lnTo>
                    <a:lnTo>
                      <a:pt x="127" y="3"/>
                    </a:lnTo>
                    <a:lnTo>
                      <a:pt x="110" y="0"/>
                    </a:lnTo>
                    <a:lnTo>
                      <a:pt x="96" y="2"/>
                    </a:lnTo>
                    <a:lnTo>
                      <a:pt x="84" y="5"/>
                    </a:lnTo>
                    <a:lnTo>
                      <a:pt x="73" y="10"/>
                    </a:lnTo>
                    <a:lnTo>
                      <a:pt x="62" y="14"/>
                    </a:lnTo>
                    <a:lnTo>
                      <a:pt x="51" y="19"/>
                    </a:lnTo>
                    <a:lnTo>
                      <a:pt x="42" y="22"/>
                    </a:lnTo>
                    <a:lnTo>
                      <a:pt x="32" y="25"/>
                    </a:lnTo>
                    <a:lnTo>
                      <a:pt x="26" y="28"/>
                    </a:lnTo>
                    <a:lnTo>
                      <a:pt x="22" y="30"/>
                    </a:lnTo>
                    <a:lnTo>
                      <a:pt x="20" y="30"/>
                    </a:lnTo>
                    <a:lnTo>
                      <a:pt x="0"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2" name="Freeform 386"/>
              <p:cNvSpPr>
                <a:spLocks/>
              </p:cNvSpPr>
              <p:nvPr/>
            </p:nvSpPr>
            <p:spPr bwMode="auto">
              <a:xfrm>
                <a:off x="4506" y="1804"/>
                <a:ext cx="145" cy="40"/>
              </a:xfrm>
              <a:custGeom>
                <a:avLst/>
                <a:gdLst>
                  <a:gd name="T0" fmla="*/ 20 w 290"/>
                  <a:gd name="T1" fmla="*/ 3 h 81"/>
                  <a:gd name="T2" fmla="*/ 23 w 290"/>
                  <a:gd name="T3" fmla="*/ 3 h 81"/>
                  <a:gd name="T4" fmla="*/ 33 w 290"/>
                  <a:gd name="T5" fmla="*/ 2 h 81"/>
                  <a:gd name="T6" fmla="*/ 47 w 290"/>
                  <a:gd name="T7" fmla="*/ 2 h 81"/>
                  <a:gd name="T8" fmla="*/ 64 w 290"/>
                  <a:gd name="T9" fmla="*/ 0 h 81"/>
                  <a:gd name="T10" fmla="*/ 84 w 290"/>
                  <a:gd name="T11" fmla="*/ 2 h 81"/>
                  <a:gd name="T12" fmla="*/ 106 w 290"/>
                  <a:gd name="T13" fmla="*/ 5 h 81"/>
                  <a:gd name="T14" fmla="*/ 127 w 290"/>
                  <a:gd name="T15" fmla="*/ 9 h 81"/>
                  <a:gd name="T16" fmla="*/ 148 w 290"/>
                  <a:gd name="T17" fmla="*/ 17 h 81"/>
                  <a:gd name="T18" fmla="*/ 166 w 290"/>
                  <a:gd name="T19" fmla="*/ 27 h 81"/>
                  <a:gd name="T20" fmla="*/ 182 w 290"/>
                  <a:gd name="T21" fmla="*/ 36 h 81"/>
                  <a:gd name="T22" fmla="*/ 196 w 290"/>
                  <a:gd name="T23" fmla="*/ 44 h 81"/>
                  <a:gd name="T24" fmla="*/ 207 w 290"/>
                  <a:gd name="T25" fmla="*/ 50 h 81"/>
                  <a:gd name="T26" fmla="*/ 217 w 290"/>
                  <a:gd name="T27" fmla="*/ 56 h 81"/>
                  <a:gd name="T28" fmla="*/ 227 w 290"/>
                  <a:gd name="T29" fmla="*/ 59 h 81"/>
                  <a:gd name="T30" fmla="*/ 238 w 290"/>
                  <a:gd name="T31" fmla="*/ 61 h 81"/>
                  <a:gd name="T32" fmla="*/ 247 w 290"/>
                  <a:gd name="T33" fmla="*/ 59 h 81"/>
                  <a:gd name="T34" fmla="*/ 266 w 290"/>
                  <a:gd name="T35" fmla="*/ 54 h 81"/>
                  <a:gd name="T36" fmla="*/ 280 w 290"/>
                  <a:gd name="T37" fmla="*/ 48 h 81"/>
                  <a:gd name="T38" fmla="*/ 287 w 290"/>
                  <a:gd name="T39" fmla="*/ 44 h 81"/>
                  <a:gd name="T40" fmla="*/ 290 w 290"/>
                  <a:gd name="T41" fmla="*/ 42 h 81"/>
                  <a:gd name="T42" fmla="*/ 290 w 290"/>
                  <a:gd name="T43" fmla="*/ 70 h 81"/>
                  <a:gd name="T44" fmla="*/ 289 w 290"/>
                  <a:gd name="T45" fmla="*/ 72 h 81"/>
                  <a:gd name="T46" fmla="*/ 284 w 290"/>
                  <a:gd name="T47" fmla="*/ 73 h 81"/>
                  <a:gd name="T48" fmla="*/ 276 w 290"/>
                  <a:gd name="T49" fmla="*/ 76 h 81"/>
                  <a:gd name="T50" fmla="*/ 267 w 290"/>
                  <a:gd name="T51" fmla="*/ 79 h 81"/>
                  <a:gd name="T52" fmla="*/ 256 w 290"/>
                  <a:gd name="T53" fmla="*/ 81 h 81"/>
                  <a:gd name="T54" fmla="*/ 244 w 290"/>
                  <a:gd name="T55" fmla="*/ 81 h 81"/>
                  <a:gd name="T56" fmla="*/ 230 w 290"/>
                  <a:gd name="T57" fmla="*/ 78 h 81"/>
                  <a:gd name="T58" fmla="*/ 216 w 290"/>
                  <a:gd name="T59" fmla="*/ 70 h 81"/>
                  <a:gd name="T60" fmla="*/ 202 w 290"/>
                  <a:gd name="T61" fmla="*/ 61 h 81"/>
                  <a:gd name="T62" fmla="*/ 186 w 290"/>
                  <a:gd name="T63" fmla="*/ 51 h 81"/>
                  <a:gd name="T64" fmla="*/ 172 w 290"/>
                  <a:gd name="T65" fmla="*/ 44 h 81"/>
                  <a:gd name="T66" fmla="*/ 159 w 290"/>
                  <a:gd name="T67" fmla="*/ 36 h 81"/>
                  <a:gd name="T68" fmla="*/ 146 w 290"/>
                  <a:gd name="T69" fmla="*/ 28 h 81"/>
                  <a:gd name="T70" fmla="*/ 132 w 290"/>
                  <a:gd name="T71" fmla="*/ 23 h 81"/>
                  <a:gd name="T72" fmla="*/ 120 w 290"/>
                  <a:gd name="T73" fmla="*/ 19 h 81"/>
                  <a:gd name="T74" fmla="*/ 109 w 290"/>
                  <a:gd name="T75" fmla="*/ 17 h 81"/>
                  <a:gd name="T76" fmla="*/ 96 w 290"/>
                  <a:gd name="T77" fmla="*/ 16 h 81"/>
                  <a:gd name="T78" fmla="*/ 79 w 290"/>
                  <a:gd name="T79" fmla="*/ 16 h 81"/>
                  <a:gd name="T80" fmla="*/ 62 w 290"/>
                  <a:gd name="T81" fmla="*/ 14 h 81"/>
                  <a:gd name="T82" fmla="*/ 44 w 290"/>
                  <a:gd name="T83" fmla="*/ 14 h 81"/>
                  <a:gd name="T84" fmla="*/ 27 w 290"/>
                  <a:gd name="T85" fmla="*/ 14 h 81"/>
                  <a:gd name="T86" fmla="*/ 13 w 290"/>
                  <a:gd name="T87" fmla="*/ 14 h 81"/>
                  <a:gd name="T88" fmla="*/ 3 w 290"/>
                  <a:gd name="T89" fmla="*/ 14 h 81"/>
                  <a:gd name="T90" fmla="*/ 0 w 290"/>
                  <a:gd name="T91" fmla="*/ 14 h 81"/>
                  <a:gd name="T92" fmla="*/ 20 w 290"/>
                  <a:gd name="T93" fmla="*/ 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0" y="3"/>
                    </a:moveTo>
                    <a:lnTo>
                      <a:pt x="23" y="3"/>
                    </a:lnTo>
                    <a:lnTo>
                      <a:pt x="33" y="2"/>
                    </a:lnTo>
                    <a:lnTo>
                      <a:pt x="47" y="2"/>
                    </a:lnTo>
                    <a:lnTo>
                      <a:pt x="64" y="0"/>
                    </a:lnTo>
                    <a:lnTo>
                      <a:pt x="84" y="2"/>
                    </a:lnTo>
                    <a:lnTo>
                      <a:pt x="106" y="5"/>
                    </a:lnTo>
                    <a:lnTo>
                      <a:pt x="127" y="9"/>
                    </a:lnTo>
                    <a:lnTo>
                      <a:pt x="148" y="17"/>
                    </a:lnTo>
                    <a:lnTo>
                      <a:pt x="166" y="27"/>
                    </a:lnTo>
                    <a:lnTo>
                      <a:pt x="182" y="36"/>
                    </a:lnTo>
                    <a:lnTo>
                      <a:pt x="196" y="44"/>
                    </a:lnTo>
                    <a:lnTo>
                      <a:pt x="207" y="50"/>
                    </a:lnTo>
                    <a:lnTo>
                      <a:pt x="217" y="56"/>
                    </a:lnTo>
                    <a:lnTo>
                      <a:pt x="227" y="59"/>
                    </a:lnTo>
                    <a:lnTo>
                      <a:pt x="238" y="61"/>
                    </a:lnTo>
                    <a:lnTo>
                      <a:pt x="247" y="59"/>
                    </a:lnTo>
                    <a:lnTo>
                      <a:pt x="266" y="54"/>
                    </a:lnTo>
                    <a:lnTo>
                      <a:pt x="280" y="48"/>
                    </a:lnTo>
                    <a:lnTo>
                      <a:pt x="287" y="44"/>
                    </a:lnTo>
                    <a:lnTo>
                      <a:pt x="290" y="42"/>
                    </a:lnTo>
                    <a:lnTo>
                      <a:pt x="290" y="70"/>
                    </a:lnTo>
                    <a:lnTo>
                      <a:pt x="289" y="72"/>
                    </a:lnTo>
                    <a:lnTo>
                      <a:pt x="284" y="73"/>
                    </a:lnTo>
                    <a:lnTo>
                      <a:pt x="276" y="76"/>
                    </a:lnTo>
                    <a:lnTo>
                      <a:pt x="267" y="79"/>
                    </a:lnTo>
                    <a:lnTo>
                      <a:pt x="256" y="81"/>
                    </a:lnTo>
                    <a:lnTo>
                      <a:pt x="244" y="81"/>
                    </a:lnTo>
                    <a:lnTo>
                      <a:pt x="230" y="78"/>
                    </a:lnTo>
                    <a:lnTo>
                      <a:pt x="216" y="70"/>
                    </a:lnTo>
                    <a:lnTo>
                      <a:pt x="202" y="61"/>
                    </a:lnTo>
                    <a:lnTo>
                      <a:pt x="186" y="51"/>
                    </a:lnTo>
                    <a:lnTo>
                      <a:pt x="172" y="44"/>
                    </a:lnTo>
                    <a:lnTo>
                      <a:pt x="159" y="36"/>
                    </a:lnTo>
                    <a:lnTo>
                      <a:pt x="146" y="28"/>
                    </a:lnTo>
                    <a:lnTo>
                      <a:pt x="132" y="23"/>
                    </a:lnTo>
                    <a:lnTo>
                      <a:pt x="120" y="19"/>
                    </a:lnTo>
                    <a:lnTo>
                      <a:pt x="109" y="17"/>
                    </a:lnTo>
                    <a:lnTo>
                      <a:pt x="96" y="16"/>
                    </a:lnTo>
                    <a:lnTo>
                      <a:pt x="79" y="16"/>
                    </a:lnTo>
                    <a:lnTo>
                      <a:pt x="62" y="14"/>
                    </a:lnTo>
                    <a:lnTo>
                      <a:pt x="44" y="14"/>
                    </a:lnTo>
                    <a:lnTo>
                      <a:pt x="27" y="14"/>
                    </a:lnTo>
                    <a:lnTo>
                      <a:pt x="13" y="14"/>
                    </a:lnTo>
                    <a:lnTo>
                      <a:pt x="3" y="14"/>
                    </a:lnTo>
                    <a:lnTo>
                      <a:pt x="0" y="14"/>
                    </a:lnTo>
                    <a:lnTo>
                      <a:pt x="2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3" name="Freeform 387"/>
              <p:cNvSpPr>
                <a:spLocks/>
              </p:cNvSpPr>
              <p:nvPr/>
            </p:nvSpPr>
            <p:spPr bwMode="auto">
              <a:xfrm>
                <a:off x="3866" y="2532"/>
                <a:ext cx="145" cy="40"/>
              </a:xfrm>
              <a:custGeom>
                <a:avLst/>
                <a:gdLst>
                  <a:gd name="T0" fmla="*/ 21 w 290"/>
                  <a:gd name="T1" fmla="*/ 2 h 81"/>
                  <a:gd name="T2" fmla="*/ 24 w 290"/>
                  <a:gd name="T3" fmla="*/ 2 h 81"/>
                  <a:gd name="T4" fmla="*/ 34 w 290"/>
                  <a:gd name="T5" fmla="*/ 0 h 81"/>
                  <a:gd name="T6" fmla="*/ 48 w 290"/>
                  <a:gd name="T7" fmla="*/ 0 h 81"/>
                  <a:gd name="T8" fmla="*/ 65 w 290"/>
                  <a:gd name="T9" fmla="*/ 0 h 81"/>
                  <a:gd name="T10" fmla="*/ 85 w 290"/>
                  <a:gd name="T11" fmla="*/ 2 h 81"/>
                  <a:gd name="T12" fmla="*/ 107 w 290"/>
                  <a:gd name="T13" fmla="*/ 5 h 81"/>
                  <a:gd name="T14" fmla="*/ 128 w 290"/>
                  <a:gd name="T15" fmla="*/ 10 h 81"/>
                  <a:gd name="T16" fmla="*/ 149 w 290"/>
                  <a:gd name="T17" fmla="*/ 17 h 81"/>
                  <a:gd name="T18" fmla="*/ 167 w 290"/>
                  <a:gd name="T19" fmla="*/ 27 h 81"/>
                  <a:gd name="T20" fmla="*/ 183 w 290"/>
                  <a:gd name="T21" fmla="*/ 34 h 81"/>
                  <a:gd name="T22" fmla="*/ 195 w 290"/>
                  <a:gd name="T23" fmla="*/ 42 h 81"/>
                  <a:gd name="T24" fmla="*/ 208 w 290"/>
                  <a:gd name="T25" fmla="*/ 50 h 81"/>
                  <a:gd name="T26" fmla="*/ 217 w 290"/>
                  <a:gd name="T27" fmla="*/ 55 h 81"/>
                  <a:gd name="T28" fmla="*/ 228 w 290"/>
                  <a:gd name="T29" fmla="*/ 59 h 81"/>
                  <a:gd name="T30" fmla="*/ 237 w 290"/>
                  <a:gd name="T31" fmla="*/ 61 h 81"/>
                  <a:gd name="T32" fmla="*/ 248 w 290"/>
                  <a:gd name="T33" fmla="*/ 59 h 81"/>
                  <a:gd name="T34" fmla="*/ 267 w 290"/>
                  <a:gd name="T35" fmla="*/ 53 h 81"/>
                  <a:gd name="T36" fmla="*/ 279 w 290"/>
                  <a:gd name="T37" fmla="*/ 47 h 81"/>
                  <a:gd name="T38" fmla="*/ 287 w 290"/>
                  <a:gd name="T39" fmla="*/ 42 h 81"/>
                  <a:gd name="T40" fmla="*/ 290 w 290"/>
                  <a:gd name="T41" fmla="*/ 41 h 81"/>
                  <a:gd name="T42" fmla="*/ 290 w 290"/>
                  <a:gd name="T43" fmla="*/ 70 h 81"/>
                  <a:gd name="T44" fmla="*/ 288 w 290"/>
                  <a:gd name="T45" fmla="*/ 72 h 81"/>
                  <a:gd name="T46" fmla="*/ 284 w 290"/>
                  <a:gd name="T47" fmla="*/ 73 h 81"/>
                  <a:gd name="T48" fmla="*/ 276 w 290"/>
                  <a:gd name="T49" fmla="*/ 76 h 81"/>
                  <a:gd name="T50" fmla="*/ 267 w 290"/>
                  <a:gd name="T51" fmla="*/ 79 h 81"/>
                  <a:gd name="T52" fmla="*/ 256 w 290"/>
                  <a:gd name="T53" fmla="*/ 81 h 81"/>
                  <a:gd name="T54" fmla="*/ 243 w 290"/>
                  <a:gd name="T55" fmla="*/ 81 h 81"/>
                  <a:gd name="T56" fmla="*/ 229 w 290"/>
                  <a:gd name="T57" fmla="*/ 78 h 81"/>
                  <a:gd name="T58" fmla="*/ 215 w 290"/>
                  <a:gd name="T59" fmla="*/ 70 h 81"/>
                  <a:gd name="T60" fmla="*/ 201 w 290"/>
                  <a:gd name="T61" fmla="*/ 61 h 81"/>
                  <a:gd name="T62" fmla="*/ 186 w 290"/>
                  <a:gd name="T63" fmla="*/ 51 h 81"/>
                  <a:gd name="T64" fmla="*/ 172 w 290"/>
                  <a:gd name="T65" fmla="*/ 44 h 81"/>
                  <a:gd name="T66" fmla="*/ 158 w 290"/>
                  <a:gd name="T67" fmla="*/ 36 h 81"/>
                  <a:gd name="T68" fmla="*/ 145 w 290"/>
                  <a:gd name="T69" fmla="*/ 28 h 81"/>
                  <a:gd name="T70" fmla="*/ 133 w 290"/>
                  <a:gd name="T71" fmla="*/ 24 h 81"/>
                  <a:gd name="T72" fmla="*/ 121 w 290"/>
                  <a:gd name="T73" fmla="*/ 19 h 81"/>
                  <a:gd name="T74" fmla="*/ 110 w 290"/>
                  <a:gd name="T75" fmla="*/ 17 h 81"/>
                  <a:gd name="T76" fmla="*/ 96 w 290"/>
                  <a:gd name="T77" fmla="*/ 16 h 81"/>
                  <a:gd name="T78" fmla="*/ 80 w 290"/>
                  <a:gd name="T79" fmla="*/ 14 h 81"/>
                  <a:gd name="T80" fmla="*/ 62 w 290"/>
                  <a:gd name="T81" fmla="*/ 14 h 81"/>
                  <a:gd name="T82" fmla="*/ 43 w 290"/>
                  <a:gd name="T83" fmla="*/ 13 h 81"/>
                  <a:gd name="T84" fmla="*/ 26 w 290"/>
                  <a:gd name="T85" fmla="*/ 13 h 81"/>
                  <a:gd name="T86" fmla="*/ 12 w 290"/>
                  <a:gd name="T87" fmla="*/ 13 h 81"/>
                  <a:gd name="T88" fmla="*/ 3 w 290"/>
                  <a:gd name="T89" fmla="*/ 13 h 81"/>
                  <a:gd name="T90" fmla="*/ 0 w 290"/>
                  <a:gd name="T91" fmla="*/ 13 h 81"/>
                  <a:gd name="T92" fmla="*/ 21 w 290"/>
                  <a:gd name="T9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0" h="81">
                    <a:moveTo>
                      <a:pt x="21" y="2"/>
                    </a:moveTo>
                    <a:lnTo>
                      <a:pt x="24" y="2"/>
                    </a:lnTo>
                    <a:lnTo>
                      <a:pt x="34" y="0"/>
                    </a:lnTo>
                    <a:lnTo>
                      <a:pt x="48" y="0"/>
                    </a:lnTo>
                    <a:lnTo>
                      <a:pt x="65" y="0"/>
                    </a:lnTo>
                    <a:lnTo>
                      <a:pt x="85" y="2"/>
                    </a:lnTo>
                    <a:lnTo>
                      <a:pt x="107" y="5"/>
                    </a:lnTo>
                    <a:lnTo>
                      <a:pt x="128" y="10"/>
                    </a:lnTo>
                    <a:lnTo>
                      <a:pt x="149" y="17"/>
                    </a:lnTo>
                    <a:lnTo>
                      <a:pt x="167" y="27"/>
                    </a:lnTo>
                    <a:lnTo>
                      <a:pt x="183" y="34"/>
                    </a:lnTo>
                    <a:lnTo>
                      <a:pt x="195" y="42"/>
                    </a:lnTo>
                    <a:lnTo>
                      <a:pt x="208" y="50"/>
                    </a:lnTo>
                    <a:lnTo>
                      <a:pt x="217" y="55"/>
                    </a:lnTo>
                    <a:lnTo>
                      <a:pt x="228" y="59"/>
                    </a:lnTo>
                    <a:lnTo>
                      <a:pt x="237" y="61"/>
                    </a:lnTo>
                    <a:lnTo>
                      <a:pt x="248" y="59"/>
                    </a:lnTo>
                    <a:lnTo>
                      <a:pt x="267" y="53"/>
                    </a:lnTo>
                    <a:lnTo>
                      <a:pt x="279" y="47"/>
                    </a:lnTo>
                    <a:lnTo>
                      <a:pt x="287" y="42"/>
                    </a:lnTo>
                    <a:lnTo>
                      <a:pt x="290" y="41"/>
                    </a:lnTo>
                    <a:lnTo>
                      <a:pt x="290" y="70"/>
                    </a:lnTo>
                    <a:lnTo>
                      <a:pt x="288" y="72"/>
                    </a:lnTo>
                    <a:lnTo>
                      <a:pt x="284" y="73"/>
                    </a:lnTo>
                    <a:lnTo>
                      <a:pt x="276" y="76"/>
                    </a:lnTo>
                    <a:lnTo>
                      <a:pt x="267" y="79"/>
                    </a:lnTo>
                    <a:lnTo>
                      <a:pt x="256" y="81"/>
                    </a:lnTo>
                    <a:lnTo>
                      <a:pt x="243" y="81"/>
                    </a:lnTo>
                    <a:lnTo>
                      <a:pt x="229" y="78"/>
                    </a:lnTo>
                    <a:lnTo>
                      <a:pt x="215" y="70"/>
                    </a:lnTo>
                    <a:lnTo>
                      <a:pt x="201" y="61"/>
                    </a:lnTo>
                    <a:lnTo>
                      <a:pt x="186" y="51"/>
                    </a:lnTo>
                    <a:lnTo>
                      <a:pt x="172" y="44"/>
                    </a:lnTo>
                    <a:lnTo>
                      <a:pt x="158" y="36"/>
                    </a:lnTo>
                    <a:lnTo>
                      <a:pt x="145" y="28"/>
                    </a:lnTo>
                    <a:lnTo>
                      <a:pt x="133" y="24"/>
                    </a:lnTo>
                    <a:lnTo>
                      <a:pt x="121" y="19"/>
                    </a:lnTo>
                    <a:lnTo>
                      <a:pt x="110" y="17"/>
                    </a:lnTo>
                    <a:lnTo>
                      <a:pt x="96" y="16"/>
                    </a:lnTo>
                    <a:lnTo>
                      <a:pt x="80" y="14"/>
                    </a:lnTo>
                    <a:lnTo>
                      <a:pt x="62" y="14"/>
                    </a:lnTo>
                    <a:lnTo>
                      <a:pt x="43" y="13"/>
                    </a:lnTo>
                    <a:lnTo>
                      <a:pt x="26" y="13"/>
                    </a:lnTo>
                    <a:lnTo>
                      <a:pt x="12" y="13"/>
                    </a:lnTo>
                    <a:lnTo>
                      <a:pt x="3" y="13"/>
                    </a:lnTo>
                    <a:lnTo>
                      <a:pt x="0" y="1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4" name="Freeform 388"/>
              <p:cNvSpPr>
                <a:spLocks/>
              </p:cNvSpPr>
              <p:nvPr/>
            </p:nvSpPr>
            <p:spPr bwMode="auto">
              <a:xfrm>
                <a:off x="4560" y="1844"/>
                <a:ext cx="108" cy="238"/>
              </a:xfrm>
              <a:custGeom>
                <a:avLst/>
                <a:gdLst>
                  <a:gd name="T0" fmla="*/ 194 w 216"/>
                  <a:gd name="T1" fmla="*/ 12 h 476"/>
                  <a:gd name="T2" fmla="*/ 191 w 216"/>
                  <a:gd name="T3" fmla="*/ 82 h 476"/>
                  <a:gd name="T4" fmla="*/ 169 w 216"/>
                  <a:gd name="T5" fmla="*/ 130 h 476"/>
                  <a:gd name="T6" fmla="*/ 152 w 216"/>
                  <a:gd name="T7" fmla="*/ 152 h 476"/>
                  <a:gd name="T8" fmla="*/ 138 w 216"/>
                  <a:gd name="T9" fmla="*/ 167 h 476"/>
                  <a:gd name="T10" fmla="*/ 131 w 216"/>
                  <a:gd name="T11" fmla="*/ 175 h 476"/>
                  <a:gd name="T12" fmla="*/ 129 w 216"/>
                  <a:gd name="T13" fmla="*/ 180 h 476"/>
                  <a:gd name="T14" fmla="*/ 124 w 216"/>
                  <a:gd name="T15" fmla="*/ 200 h 476"/>
                  <a:gd name="T16" fmla="*/ 114 w 216"/>
                  <a:gd name="T17" fmla="*/ 234 h 476"/>
                  <a:gd name="T18" fmla="*/ 89 w 216"/>
                  <a:gd name="T19" fmla="*/ 275 h 476"/>
                  <a:gd name="T20" fmla="*/ 55 w 216"/>
                  <a:gd name="T21" fmla="*/ 312 h 476"/>
                  <a:gd name="T22" fmla="*/ 25 w 216"/>
                  <a:gd name="T23" fmla="*/ 335 h 476"/>
                  <a:gd name="T24" fmla="*/ 5 w 216"/>
                  <a:gd name="T25" fmla="*/ 355 h 476"/>
                  <a:gd name="T26" fmla="*/ 0 w 216"/>
                  <a:gd name="T27" fmla="*/ 380 h 476"/>
                  <a:gd name="T28" fmla="*/ 17 w 216"/>
                  <a:gd name="T29" fmla="*/ 428 h 476"/>
                  <a:gd name="T30" fmla="*/ 10 w 216"/>
                  <a:gd name="T31" fmla="*/ 470 h 476"/>
                  <a:gd name="T32" fmla="*/ 34 w 216"/>
                  <a:gd name="T33" fmla="*/ 467 h 476"/>
                  <a:gd name="T34" fmla="*/ 38 w 216"/>
                  <a:gd name="T35" fmla="*/ 445 h 476"/>
                  <a:gd name="T36" fmla="*/ 27 w 216"/>
                  <a:gd name="T37" fmla="*/ 407 h 476"/>
                  <a:gd name="T38" fmla="*/ 17 w 216"/>
                  <a:gd name="T39" fmla="*/ 388 h 476"/>
                  <a:gd name="T40" fmla="*/ 16 w 216"/>
                  <a:gd name="T41" fmla="*/ 368 h 476"/>
                  <a:gd name="T42" fmla="*/ 28 w 216"/>
                  <a:gd name="T43" fmla="*/ 348 h 476"/>
                  <a:gd name="T44" fmla="*/ 56 w 216"/>
                  <a:gd name="T45" fmla="*/ 326 h 476"/>
                  <a:gd name="T46" fmla="*/ 87 w 216"/>
                  <a:gd name="T47" fmla="*/ 303 h 476"/>
                  <a:gd name="T48" fmla="*/ 110 w 216"/>
                  <a:gd name="T49" fmla="*/ 281 h 476"/>
                  <a:gd name="T50" fmla="*/ 128 w 216"/>
                  <a:gd name="T51" fmla="*/ 261 h 476"/>
                  <a:gd name="T52" fmla="*/ 140 w 216"/>
                  <a:gd name="T53" fmla="*/ 240 h 476"/>
                  <a:gd name="T54" fmla="*/ 148 w 216"/>
                  <a:gd name="T55" fmla="*/ 197 h 476"/>
                  <a:gd name="T56" fmla="*/ 143 w 216"/>
                  <a:gd name="T57" fmla="*/ 180 h 476"/>
                  <a:gd name="T58" fmla="*/ 151 w 216"/>
                  <a:gd name="T59" fmla="*/ 174 h 476"/>
                  <a:gd name="T60" fmla="*/ 169 w 216"/>
                  <a:gd name="T61" fmla="*/ 154 h 476"/>
                  <a:gd name="T62" fmla="*/ 191 w 216"/>
                  <a:gd name="T63" fmla="*/ 126 h 476"/>
                  <a:gd name="T64" fmla="*/ 207 w 216"/>
                  <a:gd name="T65" fmla="*/ 88 h 476"/>
                  <a:gd name="T66" fmla="*/ 216 w 216"/>
                  <a:gd name="T67" fmla="*/ 31 h 476"/>
                  <a:gd name="T68" fmla="*/ 214 w 216"/>
                  <a:gd name="T69" fmla="*/ 1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476">
                    <a:moveTo>
                      <a:pt x="193" y="0"/>
                    </a:moveTo>
                    <a:lnTo>
                      <a:pt x="194" y="12"/>
                    </a:lnTo>
                    <a:lnTo>
                      <a:pt x="196" y="43"/>
                    </a:lnTo>
                    <a:lnTo>
                      <a:pt x="191" y="82"/>
                    </a:lnTo>
                    <a:lnTo>
                      <a:pt x="179" y="116"/>
                    </a:lnTo>
                    <a:lnTo>
                      <a:pt x="169" y="130"/>
                    </a:lnTo>
                    <a:lnTo>
                      <a:pt x="160" y="143"/>
                    </a:lnTo>
                    <a:lnTo>
                      <a:pt x="152" y="152"/>
                    </a:lnTo>
                    <a:lnTo>
                      <a:pt x="145" y="161"/>
                    </a:lnTo>
                    <a:lnTo>
                      <a:pt x="138" y="167"/>
                    </a:lnTo>
                    <a:lnTo>
                      <a:pt x="134" y="172"/>
                    </a:lnTo>
                    <a:lnTo>
                      <a:pt x="131" y="175"/>
                    </a:lnTo>
                    <a:lnTo>
                      <a:pt x="129" y="177"/>
                    </a:lnTo>
                    <a:lnTo>
                      <a:pt x="129" y="180"/>
                    </a:lnTo>
                    <a:lnTo>
                      <a:pt x="128" y="188"/>
                    </a:lnTo>
                    <a:lnTo>
                      <a:pt x="124" y="200"/>
                    </a:lnTo>
                    <a:lnTo>
                      <a:pt x="121" y="216"/>
                    </a:lnTo>
                    <a:lnTo>
                      <a:pt x="114" y="234"/>
                    </a:lnTo>
                    <a:lnTo>
                      <a:pt x="103" y="254"/>
                    </a:lnTo>
                    <a:lnTo>
                      <a:pt x="89" y="275"/>
                    </a:lnTo>
                    <a:lnTo>
                      <a:pt x="70" y="296"/>
                    </a:lnTo>
                    <a:lnTo>
                      <a:pt x="55" y="312"/>
                    </a:lnTo>
                    <a:lnTo>
                      <a:pt x="39" y="324"/>
                    </a:lnTo>
                    <a:lnTo>
                      <a:pt x="25" y="335"/>
                    </a:lnTo>
                    <a:lnTo>
                      <a:pt x="13" y="344"/>
                    </a:lnTo>
                    <a:lnTo>
                      <a:pt x="5" y="355"/>
                    </a:lnTo>
                    <a:lnTo>
                      <a:pt x="0" y="366"/>
                    </a:lnTo>
                    <a:lnTo>
                      <a:pt x="0" y="380"/>
                    </a:lnTo>
                    <a:lnTo>
                      <a:pt x="6" y="396"/>
                    </a:lnTo>
                    <a:lnTo>
                      <a:pt x="17" y="428"/>
                    </a:lnTo>
                    <a:lnTo>
                      <a:pt x="16" y="453"/>
                    </a:lnTo>
                    <a:lnTo>
                      <a:pt x="10" y="470"/>
                    </a:lnTo>
                    <a:lnTo>
                      <a:pt x="6" y="476"/>
                    </a:lnTo>
                    <a:lnTo>
                      <a:pt x="34" y="467"/>
                    </a:lnTo>
                    <a:lnTo>
                      <a:pt x="36" y="461"/>
                    </a:lnTo>
                    <a:lnTo>
                      <a:pt x="38" y="445"/>
                    </a:lnTo>
                    <a:lnTo>
                      <a:pt x="36" y="427"/>
                    </a:lnTo>
                    <a:lnTo>
                      <a:pt x="27" y="407"/>
                    </a:lnTo>
                    <a:lnTo>
                      <a:pt x="20" y="397"/>
                    </a:lnTo>
                    <a:lnTo>
                      <a:pt x="17" y="388"/>
                    </a:lnTo>
                    <a:lnTo>
                      <a:pt x="16" y="379"/>
                    </a:lnTo>
                    <a:lnTo>
                      <a:pt x="16" y="368"/>
                    </a:lnTo>
                    <a:lnTo>
                      <a:pt x="20" y="358"/>
                    </a:lnTo>
                    <a:lnTo>
                      <a:pt x="28" y="348"/>
                    </a:lnTo>
                    <a:lnTo>
                      <a:pt x="41" y="337"/>
                    </a:lnTo>
                    <a:lnTo>
                      <a:pt x="56" y="326"/>
                    </a:lnTo>
                    <a:lnTo>
                      <a:pt x="73" y="313"/>
                    </a:lnTo>
                    <a:lnTo>
                      <a:pt x="87" y="303"/>
                    </a:lnTo>
                    <a:lnTo>
                      <a:pt x="100" y="292"/>
                    </a:lnTo>
                    <a:lnTo>
                      <a:pt x="110" y="281"/>
                    </a:lnTo>
                    <a:lnTo>
                      <a:pt x="120" y="272"/>
                    </a:lnTo>
                    <a:lnTo>
                      <a:pt x="128" y="261"/>
                    </a:lnTo>
                    <a:lnTo>
                      <a:pt x="134" y="251"/>
                    </a:lnTo>
                    <a:lnTo>
                      <a:pt x="140" y="240"/>
                    </a:lnTo>
                    <a:lnTo>
                      <a:pt x="148" y="216"/>
                    </a:lnTo>
                    <a:lnTo>
                      <a:pt x="148" y="197"/>
                    </a:lnTo>
                    <a:lnTo>
                      <a:pt x="145" y="185"/>
                    </a:lnTo>
                    <a:lnTo>
                      <a:pt x="143" y="180"/>
                    </a:lnTo>
                    <a:lnTo>
                      <a:pt x="145" y="178"/>
                    </a:lnTo>
                    <a:lnTo>
                      <a:pt x="151" y="174"/>
                    </a:lnTo>
                    <a:lnTo>
                      <a:pt x="160" y="164"/>
                    </a:lnTo>
                    <a:lnTo>
                      <a:pt x="169" y="154"/>
                    </a:lnTo>
                    <a:lnTo>
                      <a:pt x="180" y="141"/>
                    </a:lnTo>
                    <a:lnTo>
                      <a:pt x="191" y="126"/>
                    </a:lnTo>
                    <a:lnTo>
                      <a:pt x="201" y="107"/>
                    </a:lnTo>
                    <a:lnTo>
                      <a:pt x="207" y="88"/>
                    </a:lnTo>
                    <a:lnTo>
                      <a:pt x="214" y="54"/>
                    </a:lnTo>
                    <a:lnTo>
                      <a:pt x="216" y="31"/>
                    </a:lnTo>
                    <a:lnTo>
                      <a:pt x="216" y="18"/>
                    </a:lnTo>
                    <a:lnTo>
                      <a:pt x="214" y="14"/>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5" name="Freeform 389"/>
              <p:cNvSpPr>
                <a:spLocks/>
              </p:cNvSpPr>
              <p:nvPr/>
            </p:nvSpPr>
            <p:spPr bwMode="auto">
              <a:xfrm>
                <a:off x="4538" y="2097"/>
                <a:ext cx="32" cy="38"/>
              </a:xfrm>
              <a:custGeom>
                <a:avLst/>
                <a:gdLst>
                  <a:gd name="T0" fmla="*/ 53 w 63"/>
                  <a:gd name="T1" fmla="*/ 0 h 76"/>
                  <a:gd name="T2" fmla="*/ 53 w 63"/>
                  <a:gd name="T3" fmla="*/ 5 h 76"/>
                  <a:gd name="T4" fmla="*/ 51 w 63"/>
                  <a:gd name="T5" fmla="*/ 15 h 76"/>
                  <a:gd name="T6" fmla="*/ 45 w 63"/>
                  <a:gd name="T7" fmla="*/ 31 h 76"/>
                  <a:gd name="T8" fmla="*/ 36 w 63"/>
                  <a:gd name="T9" fmla="*/ 45 h 76"/>
                  <a:gd name="T10" fmla="*/ 22 w 63"/>
                  <a:gd name="T11" fmla="*/ 56 h 76"/>
                  <a:gd name="T12" fmla="*/ 11 w 63"/>
                  <a:gd name="T13" fmla="*/ 64 h 76"/>
                  <a:gd name="T14" fmla="*/ 3 w 63"/>
                  <a:gd name="T15" fmla="*/ 67 h 76"/>
                  <a:gd name="T16" fmla="*/ 0 w 63"/>
                  <a:gd name="T17" fmla="*/ 68 h 76"/>
                  <a:gd name="T18" fmla="*/ 20 w 63"/>
                  <a:gd name="T19" fmla="*/ 76 h 76"/>
                  <a:gd name="T20" fmla="*/ 25 w 63"/>
                  <a:gd name="T21" fmla="*/ 74 h 76"/>
                  <a:gd name="T22" fmla="*/ 34 w 63"/>
                  <a:gd name="T23" fmla="*/ 71 h 76"/>
                  <a:gd name="T24" fmla="*/ 45 w 63"/>
                  <a:gd name="T25" fmla="*/ 64 h 76"/>
                  <a:gd name="T26" fmla="*/ 56 w 63"/>
                  <a:gd name="T27" fmla="*/ 51 h 76"/>
                  <a:gd name="T28" fmla="*/ 62 w 63"/>
                  <a:gd name="T29" fmla="*/ 37 h 76"/>
                  <a:gd name="T30" fmla="*/ 63 w 63"/>
                  <a:gd name="T31" fmla="*/ 28 h 76"/>
                  <a:gd name="T32" fmla="*/ 63 w 63"/>
                  <a:gd name="T33" fmla="*/ 22 h 76"/>
                  <a:gd name="T34" fmla="*/ 63 w 63"/>
                  <a:gd name="T35" fmla="*/ 20 h 76"/>
                  <a:gd name="T36" fmla="*/ 53 w 63"/>
                  <a:gd name="T3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76">
                    <a:moveTo>
                      <a:pt x="53" y="0"/>
                    </a:moveTo>
                    <a:lnTo>
                      <a:pt x="53" y="5"/>
                    </a:lnTo>
                    <a:lnTo>
                      <a:pt x="51" y="15"/>
                    </a:lnTo>
                    <a:lnTo>
                      <a:pt x="45" y="31"/>
                    </a:lnTo>
                    <a:lnTo>
                      <a:pt x="36" y="45"/>
                    </a:lnTo>
                    <a:lnTo>
                      <a:pt x="22" y="56"/>
                    </a:lnTo>
                    <a:lnTo>
                      <a:pt x="11" y="64"/>
                    </a:lnTo>
                    <a:lnTo>
                      <a:pt x="3" y="67"/>
                    </a:lnTo>
                    <a:lnTo>
                      <a:pt x="0" y="68"/>
                    </a:lnTo>
                    <a:lnTo>
                      <a:pt x="20" y="76"/>
                    </a:lnTo>
                    <a:lnTo>
                      <a:pt x="25" y="74"/>
                    </a:lnTo>
                    <a:lnTo>
                      <a:pt x="34" y="71"/>
                    </a:lnTo>
                    <a:lnTo>
                      <a:pt x="45" y="64"/>
                    </a:lnTo>
                    <a:lnTo>
                      <a:pt x="56" y="51"/>
                    </a:lnTo>
                    <a:lnTo>
                      <a:pt x="62" y="37"/>
                    </a:lnTo>
                    <a:lnTo>
                      <a:pt x="63" y="28"/>
                    </a:lnTo>
                    <a:lnTo>
                      <a:pt x="63" y="22"/>
                    </a:lnTo>
                    <a:lnTo>
                      <a:pt x="63" y="20"/>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6" name="Freeform 390"/>
              <p:cNvSpPr>
                <a:spLocks/>
              </p:cNvSpPr>
              <p:nvPr/>
            </p:nvSpPr>
            <p:spPr bwMode="auto">
              <a:xfrm>
                <a:off x="4677" y="1977"/>
                <a:ext cx="78" cy="63"/>
              </a:xfrm>
              <a:custGeom>
                <a:avLst/>
                <a:gdLst>
                  <a:gd name="T0" fmla="*/ 155 w 156"/>
                  <a:gd name="T1" fmla="*/ 0 h 128"/>
                  <a:gd name="T2" fmla="*/ 155 w 156"/>
                  <a:gd name="T3" fmla="*/ 2 h 128"/>
                  <a:gd name="T4" fmla="*/ 156 w 156"/>
                  <a:gd name="T5" fmla="*/ 5 h 128"/>
                  <a:gd name="T6" fmla="*/ 156 w 156"/>
                  <a:gd name="T7" fmla="*/ 11 h 128"/>
                  <a:gd name="T8" fmla="*/ 155 w 156"/>
                  <a:gd name="T9" fmla="*/ 19 h 128"/>
                  <a:gd name="T10" fmla="*/ 150 w 156"/>
                  <a:gd name="T11" fmla="*/ 27 h 128"/>
                  <a:gd name="T12" fmla="*/ 142 w 156"/>
                  <a:gd name="T13" fmla="*/ 36 h 128"/>
                  <a:gd name="T14" fmla="*/ 132 w 156"/>
                  <a:gd name="T15" fmla="*/ 45 h 128"/>
                  <a:gd name="T16" fmla="*/ 116 w 156"/>
                  <a:gd name="T17" fmla="*/ 53 h 128"/>
                  <a:gd name="T18" fmla="*/ 99 w 156"/>
                  <a:gd name="T19" fmla="*/ 59 h 128"/>
                  <a:gd name="T20" fmla="*/ 82 w 156"/>
                  <a:gd name="T21" fmla="*/ 64 h 128"/>
                  <a:gd name="T22" fmla="*/ 68 w 156"/>
                  <a:gd name="T23" fmla="*/ 67 h 128"/>
                  <a:gd name="T24" fmla="*/ 54 w 156"/>
                  <a:gd name="T25" fmla="*/ 70 h 128"/>
                  <a:gd name="T26" fmla="*/ 43 w 156"/>
                  <a:gd name="T27" fmla="*/ 72 h 128"/>
                  <a:gd name="T28" fmla="*/ 32 w 156"/>
                  <a:gd name="T29" fmla="*/ 76 h 128"/>
                  <a:gd name="T30" fmla="*/ 25 w 156"/>
                  <a:gd name="T31" fmla="*/ 81 h 128"/>
                  <a:gd name="T32" fmla="*/ 17 w 156"/>
                  <a:gd name="T33" fmla="*/ 89 h 128"/>
                  <a:gd name="T34" fmla="*/ 7 w 156"/>
                  <a:gd name="T35" fmla="*/ 106 h 128"/>
                  <a:gd name="T36" fmla="*/ 3 w 156"/>
                  <a:gd name="T37" fmla="*/ 117 h 128"/>
                  <a:gd name="T38" fmla="*/ 3 w 156"/>
                  <a:gd name="T39" fmla="*/ 124 h 128"/>
                  <a:gd name="T40" fmla="*/ 3 w 156"/>
                  <a:gd name="T41" fmla="*/ 128 h 128"/>
                  <a:gd name="T42" fmla="*/ 1 w 156"/>
                  <a:gd name="T43" fmla="*/ 121 h 128"/>
                  <a:gd name="T44" fmla="*/ 0 w 156"/>
                  <a:gd name="T45" fmla="*/ 107 h 128"/>
                  <a:gd name="T46" fmla="*/ 3 w 156"/>
                  <a:gd name="T47" fmla="*/ 87 h 128"/>
                  <a:gd name="T48" fmla="*/ 20 w 156"/>
                  <a:gd name="T49" fmla="*/ 64 h 128"/>
                  <a:gd name="T50" fmla="*/ 34 w 156"/>
                  <a:gd name="T51" fmla="*/ 55 h 128"/>
                  <a:gd name="T52" fmla="*/ 48 w 156"/>
                  <a:gd name="T53" fmla="*/ 48 h 128"/>
                  <a:gd name="T54" fmla="*/ 63 w 156"/>
                  <a:gd name="T55" fmla="*/ 44 h 128"/>
                  <a:gd name="T56" fmla="*/ 77 w 156"/>
                  <a:gd name="T57" fmla="*/ 42 h 128"/>
                  <a:gd name="T58" fmla="*/ 91 w 156"/>
                  <a:gd name="T59" fmla="*/ 41 h 128"/>
                  <a:gd name="T60" fmla="*/ 102 w 156"/>
                  <a:gd name="T61" fmla="*/ 39 h 128"/>
                  <a:gd name="T62" fmla="*/ 113 w 156"/>
                  <a:gd name="T63" fmla="*/ 36 h 128"/>
                  <a:gd name="T64" fmla="*/ 119 w 156"/>
                  <a:gd name="T65" fmla="*/ 31 h 128"/>
                  <a:gd name="T66" fmla="*/ 127 w 156"/>
                  <a:gd name="T67" fmla="*/ 20 h 128"/>
                  <a:gd name="T68" fmla="*/ 132 w 156"/>
                  <a:gd name="T69" fmla="*/ 11 h 128"/>
                  <a:gd name="T70" fmla="*/ 133 w 156"/>
                  <a:gd name="T71" fmla="*/ 5 h 128"/>
                  <a:gd name="T72" fmla="*/ 133 w 156"/>
                  <a:gd name="T73" fmla="*/ 3 h 128"/>
                  <a:gd name="T74" fmla="*/ 155 w 156"/>
                  <a:gd name="T7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28">
                    <a:moveTo>
                      <a:pt x="155" y="0"/>
                    </a:moveTo>
                    <a:lnTo>
                      <a:pt x="155" y="2"/>
                    </a:lnTo>
                    <a:lnTo>
                      <a:pt x="156" y="5"/>
                    </a:lnTo>
                    <a:lnTo>
                      <a:pt x="156" y="11"/>
                    </a:lnTo>
                    <a:lnTo>
                      <a:pt x="155" y="19"/>
                    </a:lnTo>
                    <a:lnTo>
                      <a:pt x="150" y="27"/>
                    </a:lnTo>
                    <a:lnTo>
                      <a:pt x="142" y="36"/>
                    </a:lnTo>
                    <a:lnTo>
                      <a:pt x="132" y="45"/>
                    </a:lnTo>
                    <a:lnTo>
                      <a:pt x="116" y="53"/>
                    </a:lnTo>
                    <a:lnTo>
                      <a:pt x="99" y="59"/>
                    </a:lnTo>
                    <a:lnTo>
                      <a:pt x="82" y="64"/>
                    </a:lnTo>
                    <a:lnTo>
                      <a:pt x="68" y="67"/>
                    </a:lnTo>
                    <a:lnTo>
                      <a:pt x="54" y="70"/>
                    </a:lnTo>
                    <a:lnTo>
                      <a:pt x="43" y="72"/>
                    </a:lnTo>
                    <a:lnTo>
                      <a:pt x="32" y="76"/>
                    </a:lnTo>
                    <a:lnTo>
                      <a:pt x="25" y="81"/>
                    </a:lnTo>
                    <a:lnTo>
                      <a:pt x="17" y="89"/>
                    </a:lnTo>
                    <a:lnTo>
                      <a:pt x="7" y="106"/>
                    </a:lnTo>
                    <a:lnTo>
                      <a:pt x="3" y="117"/>
                    </a:lnTo>
                    <a:lnTo>
                      <a:pt x="3" y="124"/>
                    </a:lnTo>
                    <a:lnTo>
                      <a:pt x="3" y="128"/>
                    </a:lnTo>
                    <a:lnTo>
                      <a:pt x="1" y="121"/>
                    </a:lnTo>
                    <a:lnTo>
                      <a:pt x="0" y="107"/>
                    </a:lnTo>
                    <a:lnTo>
                      <a:pt x="3" y="87"/>
                    </a:lnTo>
                    <a:lnTo>
                      <a:pt x="20" y="64"/>
                    </a:lnTo>
                    <a:lnTo>
                      <a:pt x="34" y="55"/>
                    </a:lnTo>
                    <a:lnTo>
                      <a:pt x="48" y="48"/>
                    </a:lnTo>
                    <a:lnTo>
                      <a:pt x="63" y="44"/>
                    </a:lnTo>
                    <a:lnTo>
                      <a:pt x="77" y="42"/>
                    </a:lnTo>
                    <a:lnTo>
                      <a:pt x="91" y="41"/>
                    </a:lnTo>
                    <a:lnTo>
                      <a:pt x="102" y="39"/>
                    </a:lnTo>
                    <a:lnTo>
                      <a:pt x="113" y="36"/>
                    </a:lnTo>
                    <a:lnTo>
                      <a:pt x="119" y="31"/>
                    </a:lnTo>
                    <a:lnTo>
                      <a:pt x="127" y="20"/>
                    </a:lnTo>
                    <a:lnTo>
                      <a:pt x="132" y="11"/>
                    </a:lnTo>
                    <a:lnTo>
                      <a:pt x="133" y="5"/>
                    </a:lnTo>
                    <a:lnTo>
                      <a:pt x="133" y="3"/>
                    </a:lnTo>
                    <a:lnTo>
                      <a:pt x="15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7" name="Freeform 391"/>
              <p:cNvSpPr>
                <a:spLocks/>
              </p:cNvSpPr>
              <p:nvPr/>
            </p:nvSpPr>
            <p:spPr bwMode="auto">
              <a:xfrm>
                <a:off x="4596" y="2047"/>
                <a:ext cx="125" cy="199"/>
              </a:xfrm>
              <a:custGeom>
                <a:avLst/>
                <a:gdLst>
                  <a:gd name="T0" fmla="*/ 0 w 250"/>
                  <a:gd name="T1" fmla="*/ 0 h 397"/>
                  <a:gd name="T2" fmla="*/ 3 w 250"/>
                  <a:gd name="T3" fmla="*/ 0 h 397"/>
                  <a:gd name="T4" fmla="*/ 14 w 250"/>
                  <a:gd name="T5" fmla="*/ 1 h 397"/>
                  <a:gd name="T6" fmla="*/ 28 w 250"/>
                  <a:gd name="T7" fmla="*/ 4 h 397"/>
                  <a:gd name="T8" fmla="*/ 45 w 250"/>
                  <a:gd name="T9" fmla="*/ 10 h 397"/>
                  <a:gd name="T10" fmla="*/ 62 w 250"/>
                  <a:gd name="T11" fmla="*/ 21 h 397"/>
                  <a:gd name="T12" fmla="*/ 78 w 250"/>
                  <a:gd name="T13" fmla="*/ 38 h 397"/>
                  <a:gd name="T14" fmla="*/ 89 w 250"/>
                  <a:gd name="T15" fmla="*/ 62 h 397"/>
                  <a:gd name="T16" fmla="*/ 95 w 250"/>
                  <a:gd name="T17" fmla="*/ 91 h 397"/>
                  <a:gd name="T18" fmla="*/ 96 w 250"/>
                  <a:gd name="T19" fmla="*/ 124 h 397"/>
                  <a:gd name="T20" fmla="*/ 96 w 250"/>
                  <a:gd name="T21" fmla="*/ 153 h 397"/>
                  <a:gd name="T22" fmla="*/ 98 w 250"/>
                  <a:gd name="T23" fmla="*/ 181 h 397"/>
                  <a:gd name="T24" fmla="*/ 100 w 250"/>
                  <a:gd name="T25" fmla="*/ 206 h 397"/>
                  <a:gd name="T26" fmla="*/ 106 w 250"/>
                  <a:gd name="T27" fmla="*/ 229 h 397"/>
                  <a:gd name="T28" fmla="*/ 115 w 250"/>
                  <a:gd name="T29" fmla="*/ 248 h 397"/>
                  <a:gd name="T30" fmla="*/ 132 w 250"/>
                  <a:gd name="T31" fmla="*/ 267 h 397"/>
                  <a:gd name="T32" fmla="*/ 155 w 250"/>
                  <a:gd name="T33" fmla="*/ 281 h 397"/>
                  <a:gd name="T34" fmla="*/ 180 w 250"/>
                  <a:gd name="T35" fmla="*/ 295 h 397"/>
                  <a:gd name="T36" fmla="*/ 200 w 250"/>
                  <a:gd name="T37" fmla="*/ 310 h 397"/>
                  <a:gd name="T38" fmla="*/ 218 w 250"/>
                  <a:gd name="T39" fmla="*/ 326 h 397"/>
                  <a:gd name="T40" fmla="*/ 230 w 250"/>
                  <a:gd name="T41" fmla="*/ 340 h 397"/>
                  <a:gd name="T42" fmla="*/ 239 w 250"/>
                  <a:gd name="T43" fmla="*/ 352 h 397"/>
                  <a:gd name="T44" fmla="*/ 245 w 250"/>
                  <a:gd name="T45" fmla="*/ 363 h 397"/>
                  <a:gd name="T46" fmla="*/ 249 w 250"/>
                  <a:gd name="T47" fmla="*/ 369 h 397"/>
                  <a:gd name="T48" fmla="*/ 250 w 250"/>
                  <a:gd name="T49" fmla="*/ 372 h 397"/>
                  <a:gd name="T50" fmla="*/ 239 w 250"/>
                  <a:gd name="T51" fmla="*/ 397 h 397"/>
                  <a:gd name="T52" fmla="*/ 238 w 250"/>
                  <a:gd name="T53" fmla="*/ 394 h 397"/>
                  <a:gd name="T54" fmla="*/ 235 w 250"/>
                  <a:gd name="T55" fmla="*/ 386 h 397"/>
                  <a:gd name="T56" fmla="*/ 228 w 250"/>
                  <a:gd name="T57" fmla="*/ 375 h 397"/>
                  <a:gd name="T58" fmla="*/ 221 w 250"/>
                  <a:gd name="T59" fmla="*/ 360 h 397"/>
                  <a:gd name="T60" fmla="*/ 208 w 250"/>
                  <a:gd name="T61" fmla="*/ 344 h 397"/>
                  <a:gd name="T62" fmla="*/ 193 w 250"/>
                  <a:gd name="T63" fmla="*/ 327 h 397"/>
                  <a:gd name="T64" fmla="*/ 173 w 250"/>
                  <a:gd name="T65" fmla="*/ 310 h 397"/>
                  <a:gd name="T66" fmla="*/ 149 w 250"/>
                  <a:gd name="T67" fmla="*/ 295 h 397"/>
                  <a:gd name="T68" fmla="*/ 126 w 250"/>
                  <a:gd name="T69" fmla="*/ 282 h 397"/>
                  <a:gd name="T70" fmla="*/ 107 w 250"/>
                  <a:gd name="T71" fmla="*/ 271 h 397"/>
                  <a:gd name="T72" fmla="*/ 93 w 250"/>
                  <a:gd name="T73" fmla="*/ 260 h 397"/>
                  <a:gd name="T74" fmla="*/ 83 w 250"/>
                  <a:gd name="T75" fmla="*/ 249 h 397"/>
                  <a:gd name="T76" fmla="*/ 76 w 250"/>
                  <a:gd name="T77" fmla="*/ 236 h 397"/>
                  <a:gd name="T78" fmla="*/ 73 w 250"/>
                  <a:gd name="T79" fmla="*/ 218 h 397"/>
                  <a:gd name="T80" fmla="*/ 70 w 250"/>
                  <a:gd name="T81" fmla="*/ 197 h 397"/>
                  <a:gd name="T82" fmla="*/ 70 w 250"/>
                  <a:gd name="T83" fmla="*/ 167 h 397"/>
                  <a:gd name="T84" fmla="*/ 69 w 250"/>
                  <a:gd name="T85" fmla="*/ 113 h 397"/>
                  <a:gd name="T86" fmla="*/ 64 w 250"/>
                  <a:gd name="T87" fmla="*/ 77 h 397"/>
                  <a:gd name="T88" fmla="*/ 56 w 250"/>
                  <a:gd name="T89" fmla="*/ 55 h 397"/>
                  <a:gd name="T90" fmla="*/ 47 w 250"/>
                  <a:gd name="T91" fmla="*/ 41 h 397"/>
                  <a:gd name="T92" fmla="*/ 34 w 250"/>
                  <a:gd name="T93" fmla="*/ 34 h 397"/>
                  <a:gd name="T94" fmla="*/ 20 w 250"/>
                  <a:gd name="T95" fmla="*/ 29 h 397"/>
                  <a:gd name="T96" fmla="*/ 11 w 250"/>
                  <a:gd name="T97" fmla="*/ 28 h 397"/>
                  <a:gd name="T98" fmla="*/ 6 w 250"/>
                  <a:gd name="T99" fmla="*/ 28 h 397"/>
                  <a:gd name="T100" fmla="*/ 0 w 250"/>
                  <a:gd name="T101"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0" h="397">
                    <a:moveTo>
                      <a:pt x="0" y="0"/>
                    </a:moveTo>
                    <a:lnTo>
                      <a:pt x="3" y="0"/>
                    </a:lnTo>
                    <a:lnTo>
                      <a:pt x="14" y="1"/>
                    </a:lnTo>
                    <a:lnTo>
                      <a:pt x="28" y="4"/>
                    </a:lnTo>
                    <a:lnTo>
                      <a:pt x="45" y="10"/>
                    </a:lnTo>
                    <a:lnTo>
                      <a:pt x="62" y="21"/>
                    </a:lnTo>
                    <a:lnTo>
                      <a:pt x="78" y="38"/>
                    </a:lnTo>
                    <a:lnTo>
                      <a:pt x="89" y="62"/>
                    </a:lnTo>
                    <a:lnTo>
                      <a:pt x="95" y="91"/>
                    </a:lnTo>
                    <a:lnTo>
                      <a:pt x="96" y="124"/>
                    </a:lnTo>
                    <a:lnTo>
                      <a:pt x="96" y="153"/>
                    </a:lnTo>
                    <a:lnTo>
                      <a:pt x="98" y="181"/>
                    </a:lnTo>
                    <a:lnTo>
                      <a:pt x="100" y="206"/>
                    </a:lnTo>
                    <a:lnTo>
                      <a:pt x="106" y="229"/>
                    </a:lnTo>
                    <a:lnTo>
                      <a:pt x="115" y="248"/>
                    </a:lnTo>
                    <a:lnTo>
                      <a:pt x="132" y="267"/>
                    </a:lnTo>
                    <a:lnTo>
                      <a:pt x="155" y="281"/>
                    </a:lnTo>
                    <a:lnTo>
                      <a:pt x="180" y="295"/>
                    </a:lnTo>
                    <a:lnTo>
                      <a:pt x="200" y="310"/>
                    </a:lnTo>
                    <a:lnTo>
                      <a:pt x="218" y="326"/>
                    </a:lnTo>
                    <a:lnTo>
                      <a:pt x="230" y="340"/>
                    </a:lnTo>
                    <a:lnTo>
                      <a:pt x="239" y="352"/>
                    </a:lnTo>
                    <a:lnTo>
                      <a:pt x="245" y="363"/>
                    </a:lnTo>
                    <a:lnTo>
                      <a:pt x="249" y="369"/>
                    </a:lnTo>
                    <a:lnTo>
                      <a:pt x="250" y="372"/>
                    </a:lnTo>
                    <a:lnTo>
                      <a:pt x="239" y="397"/>
                    </a:lnTo>
                    <a:lnTo>
                      <a:pt x="238" y="394"/>
                    </a:lnTo>
                    <a:lnTo>
                      <a:pt x="235" y="386"/>
                    </a:lnTo>
                    <a:lnTo>
                      <a:pt x="228" y="375"/>
                    </a:lnTo>
                    <a:lnTo>
                      <a:pt x="221" y="360"/>
                    </a:lnTo>
                    <a:lnTo>
                      <a:pt x="208" y="344"/>
                    </a:lnTo>
                    <a:lnTo>
                      <a:pt x="193" y="327"/>
                    </a:lnTo>
                    <a:lnTo>
                      <a:pt x="173" y="310"/>
                    </a:lnTo>
                    <a:lnTo>
                      <a:pt x="149" y="295"/>
                    </a:lnTo>
                    <a:lnTo>
                      <a:pt x="126" y="282"/>
                    </a:lnTo>
                    <a:lnTo>
                      <a:pt x="107" y="271"/>
                    </a:lnTo>
                    <a:lnTo>
                      <a:pt x="93" y="260"/>
                    </a:lnTo>
                    <a:lnTo>
                      <a:pt x="83" y="249"/>
                    </a:lnTo>
                    <a:lnTo>
                      <a:pt x="76" y="236"/>
                    </a:lnTo>
                    <a:lnTo>
                      <a:pt x="73" y="218"/>
                    </a:lnTo>
                    <a:lnTo>
                      <a:pt x="70" y="197"/>
                    </a:lnTo>
                    <a:lnTo>
                      <a:pt x="70" y="167"/>
                    </a:lnTo>
                    <a:lnTo>
                      <a:pt x="69" y="113"/>
                    </a:lnTo>
                    <a:lnTo>
                      <a:pt x="64" y="77"/>
                    </a:lnTo>
                    <a:lnTo>
                      <a:pt x="56" y="55"/>
                    </a:lnTo>
                    <a:lnTo>
                      <a:pt x="47" y="41"/>
                    </a:lnTo>
                    <a:lnTo>
                      <a:pt x="34" y="34"/>
                    </a:lnTo>
                    <a:lnTo>
                      <a:pt x="20" y="29"/>
                    </a:lnTo>
                    <a:lnTo>
                      <a:pt x="11" y="28"/>
                    </a:lnTo>
                    <a:lnTo>
                      <a:pt x="6"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8" name="Freeform 392"/>
              <p:cNvSpPr>
                <a:spLocks/>
              </p:cNvSpPr>
              <p:nvPr/>
            </p:nvSpPr>
            <p:spPr bwMode="auto">
              <a:xfrm>
                <a:off x="4730" y="2264"/>
                <a:ext cx="90" cy="140"/>
              </a:xfrm>
              <a:custGeom>
                <a:avLst/>
                <a:gdLst>
                  <a:gd name="T0" fmla="*/ 0 w 180"/>
                  <a:gd name="T1" fmla="*/ 28 h 279"/>
                  <a:gd name="T2" fmla="*/ 0 w 180"/>
                  <a:gd name="T3" fmla="*/ 34 h 279"/>
                  <a:gd name="T4" fmla="*/ 0 w 180"/>
                  <a:gd name="T5" fmla="*/ 38 h 279"/>
                  <a:gd name="T6" fmla="*/ 0 w 180"/>
                  <a:gd name="T7" fmla="*/ 43 h 279"/>
                  <a:gd name="T8" fmla="*/ 0 w 180"/>
                  <a:gd name="T9" fmla="*/ 49 h 279"/>
                  <a:gd name="T10" fmla="*/ 0 w 180"/>
                  <a:gd name="T11" fmla="*/ 79 h 279"/>
                  <a:gd name="T12" fmla="*/ 1 w 180"/>
                  <a:gd name="T13" fmla="*/ 101 h 279"/>
                  <a:gd name="T14" fmla="*/ 6 w 180"/>
                  <a:gd name="T15" fmla="*/ 118 h 279"/>
                  <a:gd name="T16" fmla="*/ 12 w 180"/>
                  <a:gd name="T17" fmla="*/ 132 h 279"/>
                  <a:gd name="T18" fmla="*/ 22 w 180"/>
                  <a:gd name="T19" fmla="*/ 142 h 279"/>
                  <a:gd name="T20" fmla="*/ 35 w 180"/>
                  <a:gd name="T21" fmla="*/ 153 h 279"/>
                  <a:gd name="T22" fmla="*/ 54 w 180"/>
                  <a:gd name="T23" fmla="*/ 164 h 279"/>
                  <a:gd name="T24" fmla="*/ 77 w 180"/>
                  <a:gd name="T25" fmla="*/ 177 h 279"/>
                  <a:gd name="T26" fmla="*/ 102 w 180"/>
                  <a:gd name="T27" fmla="*/ 192 h 279"/>
                  <a:gd name="T28" fmla="*/ 122 w 180"/>
                  <a:gd name="T29" fmla="*/ 209 h 279"/>
                  <a:gd name="T30" fmla="*/ 138 w 180"/>
                  <a:gd name="T31" fmla="*/ 226 h 279"/>
                  <a:gd name="T32" fmla="*/ 150 w 180"/>
                  <a:gd name="T33" fmla="*/ 242 h 279"/>
                  <a:gd name="T34" fmla="*/ 158 w 180"/>
                  <a:gd name="T35" fmla="*/ 257 h 279"/>
                  <a:gd name="T36" fmla="*/ 164 w 180"/>
                  <a:gd name="T37" fmla="*/ 268 h 279"/>
                  <a:gd name="T38" fmla="*/ 167 w 180"/>
                  <a:gd name="T39" fmla="*/ 276 h 279"/>
                  <a:gd name="T40" fmla="*/ 169 w 180"/>
                  <a:gd name="T41" fmla="*/ 279 h 279"/>
                  <a:gd name="T42" fmla="*/ 180 w 180"/>
                  <a:gd name="T43" fmla="*/ 254 h 279"/>
                  <a:gd name="T44" fmla="*/ 178 w 180"/>
                  <a:gd name="T45" fmla="*/ 251 h 279"/>
                  <a:gd name="T46" fmla="*/ 175 w 180"/>
                  <a:gd name="T47" fmla="*/ 245 h 279"/>
                  <a:gd name="T48" fmla="*/ 169 w 180"/>
                  <a:gd name="T49" fmla="*/ 234 h 279"/>
                  <a:gd name="T50" fmla="*/ 161 w 180"/>
                  <a:gd name="T51" fmla="*/ 222 h 279"/>
                  <a:gd name="T52" fmla="*/ 147 w 180"/>
                  <a:gd name="T53" fmla="*/ 208 h 279"/>
                  <a:gd name="T54" fmla="*/ 132 w 180"/>
                  <a:gd name="T55" fmla="*/ 192 h 279"/>
                  <a:gd name="T56" fmla="*/ 110 w 180"/>
                  <a:gd name="T57" fmla="*/ 177 h 279"/>
                  <a:gd name="T58" fmla="*/ 85 w 180"/>
                  <a:gd name="T59" fmla="*/ 163 h 279"/>
                  <a:gd name="T60" fmla="*/ 65 w 180"/>
                  <a:gd name="T61" fmla="*/ 150 h 279"/>
                  <a:gd name="T62" fmla="*/ 48 w 180"/>
                  <a:gd name="T63" fmla="*/ 135 h 279"/>
                  <a:gd name="T64" fmla="*/ 35 w 180"/>
                  <a:gd name="T65" fmla="*/ 116 h 279"/>
                  <a:gd name="T66" fmla="*/ 26 w 180"/>
                  <a:gd name="T67" fmla="*/ 94 h 279"/>
                  <a:gd name="T68" fmla="*/ 18 w 180"/>
                  <a:gd name="T69" fmla="*/ 73 h 279"/>
                  <a:gd name="T70" fmla="*/ 14 w 180"/>
                  <a:gd name="T71" fmla="*/ 49 h 279"/>
                  <a:gd name="T72" fmla="*/ 12 w 180"/>
                  <a:gd name="T73" fmla="*/ 25 h 279"/>
                  <a:gd name="T74" fmla="*/ 11 w 180"/>
                  <a:gd name="T75" fmla="*/ 0 h 279"/>
                  <a:gd name="T76" fmla="*/ 0 w 180"/>
                  <a:gd name="T77" fmla="*/ 2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279">
                    <a:moveTo>
                      <a:pt x="0" y="28"/>
                    </a:moveTo>
                    <a:lnTo>
                      <a:pt x="0" y="34"/>
                    </a:lnTo>
                    <a:lnTo>
                      <a:pt x="0" y="38"/>
                    </a:lnTo>
                    <a:lnTo>
                      <a:pt x="0" y="43"/>
                    </a:lnTo>
                    <a:lnTo>
                      <a:pt x="0" y="49"/>
                    </a:lnTo>
                    <a:lnTo>
                      <a:pt x="0" y="79"/>
                    </a:lnTo>
                    <a:lnTo>
                      <a:pt x="1" y="101"/>
                    </a:lnTo>
                    <a:lnTo>
                      <a:pt x="6" y="118"/>
                    </a:lnTo>
                    <a:lnTo>
                      <a:pt x="12" y="132"/>
                    </a:lnTo>
                    <a:lnTo>
                      <a:pt x="22" y="142"/>
                    </a:lnTo>
                    <a:lnTo>
                      <a:pt x="35" y="153"/>
                    </a:lnTo>
                    <a:lnTo>
                      <a:pt x="54" y="164"/>
                    </a:lnTo>
                    <a:lnTo>
                      <a:pt x="77" y="177"/>
                    </a:lnTo>
                    <a:lnTo>
                      <a:pt x="102" y="192"/>
                    </a:lnTo>
                    <a:lnTo>
                      <a:pt x="122" y="209"/>
                    </a:lnTo>
                    <a:lnTo>
                      <a:pt x="138" y="226"/>
                    </a:lnTo>
                    <a:lnTo>
                      <a:pt x="150" y="242"/>
                    </a:lnTo>
                    <a:lnTo>
                      <a:pt x="158" y="257"/>
                    </a:lnTo>
                    <a:lnTo>
                      <a:pt x="164" y="268"/>
                    </a:lnTo>
                    <a:lnTo>
                      <a:pt x="167" y="276"/>
                    </a:lnTo>
                    <a:lnTo>
                      <a:pt x="169" y="279"/>
                    </a:lnTo>
                    <a:lnTo>
                      <a:pt x="180" y="254"/>
                    </a:lnTo>
                    <a:lnTo>
                      <a:pt x="178" y="251"/>
                    </a:lnTo>
                    <a:lnTo>
                      <a:pt x="175" y="245"/>
                    </a:lnTo>
                    <a:lnTo>
                      <a:pt x="169" y="234"/>
                    </a:lnTo>
                    <a:lnTo>
                      <a:pt x="161" y="222"/>
                    </a:lnTo>
                    <a:lnTo>
                      <a:pt x="147" y="208"/>
                    </a:lnTo>
                    <a:lnTo>
                      <a:pt x="132" y="192"/>
                    </a:lnTo>
                    <a:lnTo>
                      <a:pt x="110" y="177"/>
                    </a:lnTo>
                    <a:lnTo>
                      <a:pt x="85" y="163"/>
                    </a:lnTo>
                    <a:lnTo>
                      <a:pt x="65" y="150"/>
                    </a:lnTo>
                    <a:lnTo>
                      <a:pt x="48" y="135"/>
                    </a:lnTo>
                    <a:lnTo>
                      <a:pt x="35" y="116"/>
                    </a:lnTo>
                    <a:lnTo>
                      <a:pt x="26" y="94"/>
                    </a:lnTo>
                    <a:lnTo>
                      <a:pt x="18" y="73"/>
                    </a:lnTo>
                    <a:lnTo>
                      <a:pt x="14" y="49"/>
                    </a:lnTo>
                    <a:lnTo>
                      <a:pt x="12" y="25"/>
                    </a:lnTo>
                    <a:lnTo>
                      <a:pt x="11" y="0"/>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49" name="Freeform 393"/>
              <p:cNvSpPr>
                <a:spLocks/>
              </p:cNvSpPr>
              <p:nvPr/>
            </p:nvSpPr>
            <p:spPr bwMode="auto">
              <a:xfrm>
                <a:off x="4687" y="2105"/>
                <a:ext cx="106" cy="48"/>
              </a:xfrm>
              <a:custGeom>
                <a:avLst/>
                <a:gdLst>
                  <a:gd name="T0" fmla="*/ 0 w 213"/>
                  <a:gd name="T1" fmla="*/ 95 h 95"/>
                  <a:gd name="T2" fmla="*/ 1 w 213"/>
                  <a:gd name="T3" fmla="*/ 93 h 95"/>
                  <a:gd name="T4" fmla="*/ 6 w 213"/>
                  <a:gd name="T5" fmla="*/ 87 h 95"/>
                  <a:gd name="T6" fmla="*/ 12 w 213"/>
                  <a:gd name="T7" fmla="*/ 79 h 95"/>
                  <a:gd name="T8" fmla="*/ 23 w 213"/>
                  <a:gd name="T9" fmla="*/ 68 h 95"/>
                  <a:gd name="T10" fmla="*/ 34 w 213"/>
                  <a:gd name="T11" fmla="*/ 57 h 95"/>
                  <a:gd name="T12" fmla="*/ 48 w 213"/>
                  <a:gd name="T13" fmla="*/ 45 h 95"/>
                  <a:gd name="T14" fmla="*/ 65 w 213"/>
                  <a:gd name="T15" fmla="*/ 34 h 95"/>
                  <a:gd name="T16" fmla="*/ 82 w 213"/>
                  <a:gd name="T17" fmla="*/ 25 h 95"/>
                  <a:gd name="T18" fmla="*/ 101 w 213"/>
                  <a:gd name="T19" fmla="*/ 17 h 95"/>
                  <a:gd name="T20" fmla="*/ 119 w 213"/>
                  <a:gd name="T21" fmla="*/ 11 h 95"/>
                  <a:gd name="T22" fmla="*/ 138 w 213"/>
                  <a:gd name="T23" fmla="*/ 6 h 95"/>
                  <a:gd name="T24" fmla="*/ 154 w 213"/>
                  <a:gd name="T25" fmla="*/ 3 h 95"/>
                  <a:gd name="T26" fmla="*/ 167 w 213"/>
                  <a:gd name="T27" fmla="*/ 2 h 95"/>
                  <a:gd name="T28" fmla="*/ 178 w 213"/>
                  <a:gd name="T29" fmla="*/ 0 h 95"/>
                  <a:gd name="T30" fmla="*/ 185 w 213"/>
                  <a:gd name="T31" fmla="*/ 0 h 95"/>
                  <a:gd name="T32" fmla="*/ 188 w 213"/>
                  <a:gd name="T33" fmla="*/ 0 h 95"/>
                  <a:gd name="T34" fmla="*/ 213 w 213"/>
                  <a:gd name="T35" fmla="*/ 25 h 95"/>
                  <a:gd name="T36" fmla="*/ 209 w 213"/>
                  <a:gd name="T37" fmla="*/ 23 h 95"/>
                  <a:gd name="T38" fmla="*/ 202 w 213"/>
                  <a:gd name="T39" fmla="*/ 22 h 95"/>
                  <a:gd name="T40" fmla="*/ 189 w 213"/>
                  <a:gd name="T41" fmla="*/ 20 h 95"/>
                  <a:gd name="T42" fmla="*/ 172 w 213"/>
                  <a:gd name="T43" fmla="*/ 17 h 95"/>
                  <a:gd name="T44" fmla="*/ 154 w 213"/>
                  <a:gd name="T45" fmla="*/ 17 h 95"/>
                  <a:gd name="T46" fmla="*/ 133 w 213"/>
                  <a:gd name="T47" fmla="*/ 20 h 95"/>
                  <a:gd name="T48" fmla="*/ 113 w 213"/>
                  <a:gd name="T49" fmla="*/ 25 h 95"/>
                  <a:gd name="T50" fmla="*/ 93 w 213"/>
                  <a:gd name="T51" fmla="*/ 34 h 95"/>
                  <a:gd name="T52" fmla="*/ 74 w 213"/>
                  <a:gd name="T53" fmla="*/ 45 h 95"/>
                  <a:gd name="T54" fmla="*/ 59 w 213"/>
                  <a:gd name="T55" fmla="*/ 56 h 95"/>
                  <a:gd name="T56" fmla="*/ 46 w 213"/>
                  <a:gd name="T57" fmla="*/ 65 h 95"/>
                  <a:gd name="T58" fmla="*/ 37 w 213"/>
                  <a:gd name="T59" fmla="*/ 73 h 95"/>
                  <a:gd name="T60" fmla="*/ 29 w 213"/>
                  <a:gd name="T61" fmla="*/ 81 h 95"/>
                  <a:gd name="T62" fmla="*/ 25 w 213"/>
                  <a:gd name="T63" fmla="*/ 85 h 95"/>
                  <a:gd name="T64" fmla="*/ 23 w 213"/>
                  <a:gd name="T65" fmla="*/ 88 h 95"/>
                  <a:gd name="T66" fmla="*/ 22 w 213"/>
                  <a:gd name="T67" fmla="*/ 90 h 95"/>
                  <a:gd name="T68" fmla="*/ 0 w 213"/>
                  <a:gd name="T69"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95">
                    <a:moveTo>
                      <a:pt x="0" y="95"/>
                    </a:moveTo>
                    <a:lnTo>
                      <a:pt x="1" y="93"/>
                    </a:lnTo>
                    <a:lnTo>
                      <a:pt x="6" y="87"/>
                    </a:lnTo>
                    <a:lnTo>
                      <a:pt x="12" y="79"/>
                    </a:lnTo>
                    <a:lnTo>
                      <a:pt x="23" y="68"/>
                    </a:lnTo>
                    <a:lnTo>
                      <a:pt x="34" y="57"/>
                    </a:lnTo>
                    <a:lnTo>
                      <a:pt x="48" y="45"/>
                    </a:lnTo>
                    <a:lnTo>
                      <a:pt x="65" y="34"/>
                    </a:lnTo>
                    <a:lnTo>
                      <a:pt x="82" y="25"/>
                    </a:lnTo>
                    <a:lnTo>
                      <a:pt x="101" y="17"/>
                    </a:lnTo>
                    <a:lnTo>
                      <a:pt x="119" y="11"/>
                    </a:lnTo>
                    <a:lnTo>
                      <a:pt x="138" y="6"/>
                    </a:lnTo>
                    <a:lnTo>
                      <a:pt x="154" y="3"/>
                    </a:lnTo>
                    <a:lnTo>
                      <a:pt x="167" y="2"/>
                    </a:lnTo>
                    <a:lnTo>
                      <a:pt x="178" y="0"/>
                    </a:lnTo>
                    <a:lnTo>
                      <a:pt x="185" y="0"/>
                    </a:lnTo>
                    <a:lnTo>
                      <a:pt x="188" y="0"/>
                    </a:lnTo>
                    <a:lnTo>
                      <a:pt x="213" y="25"/>
                    </a:lnTo>
                    <a:lnTo>
                      <a:pt x="209" y="23"/>
                    </a:lnTo>
                    <a:lnTo>
                      <a:pt x="202" y="22"/>
                    </a:lnTo>
                    <a:lnTo>
                      <a:pt x="189" y="20"/>
                    </a:lnTo>
                    <a:lnTo>
                      <a:pt x="172" y="17"/>
                    </a:lnTo>
                    <a:lnTo>
                      <a:pt x="154" y="17"/>
                    </a:lnTo>
                    <a:lnTo>
                      <a:pt x="133" y="20"/>
                    </a:lnTo>
                    <a:lnTo>
                      <a:pt x="113" y="25"/>
                    </a:lnTo>
                    <a:lnTo>
                      <a:pt x="93" y="34"/>
                    </a:lnTo>
                    <a:lnTo>
                      <a:pt x="74" y="45"/>
                    </a:lnTo>
                    <a:lnTo>
                      <a:pt x="59" y="56"/>
                    </a:lnTo>
                    <a:lnTo>
                      <a:pt x="46" y="65"/>
                    </a:lnTo>
                    <a:lnTo>
                      <a:pt x="37" y="73"/>
                    </a:lnTo>
                    <a:lnTo>
                      <a:pt x="29" y="81"/>
                    </a:lnTo>
                    <a:lnTo>
                      <a:pt x="25" y="85"/>
                    </a:lnTo>
                    <a:lnTo>
                      <a:pt x="23" y="88"/>
                    </a:lnTo>
                    <a:lnTo>
                      <a:pt x="22" y="90"/>
                    </a:lnTo>
                    <a:lnTo>
                      <a:pt x="0" y="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0" name="Freeform 394"/>
              <p:cNvSpPr>
                <a:spLocks/>
              </p:cNvSpPr>
              <p:nvPr/>
            </p:nvSpPr>
            <p:spPr bwMode="auto">
              <a:xfrm>
                <a:off x="4763" y="2185"/>
                <a:ext cx="57" cy="118"/>
              </a:xfrm>
              <a:custGeom>
                <a:avLst/>
                <a:gdLst>
                  <a:gd name="T0" fmla="*/ 107 w 113"/>
                  <a:gd name="T1" fmla="*/ 0 h 236"/>
                  <a:gd name="T2" fmla="*/ 107 w 113"/>
                  <a:gd name="T3" fmla="*/ 3 h 236"/>
                  <a:gd name="T4" fmla="*/ 106 w 113"/>
                  <a:gd name="T5" fmla="*/ 11 h 236"/>
                  <a:gd name="T6" fmla="*/ 104 w 113"/>
                  <a:gd name="T7" fmla="*/ 22 h 236"/>
                  <a:gd name="T8" fmla="*/ 99 w 113"/>
                  <a:gd name="T9" fmla="*/ 36 h 236"/>
                  <a:gd name="T10" fmla="*/ 93 w 113"/>
                  <a:gd name="T11" fmla="*/ 52 h 236"/>
                  <a:gd name="T12" fmla="*/ 85 w 113"/>
                  <a:gd name="T13" fmla="*/ 67 h 236"/>
                  <a:gd name="T14" fmla="*/ 74 w 113"/>
                  <a:gd name="T15" fmla="*/ 83 h 236"/>
                  <a:gd name="T16" fmla="*/ 61 w 113"/>
                  <a:gd name="T17" fmla="*/ 95 h 236"/>
                  <a:gd name="T18" fmla="*/ 47 w 113"/>
                  <a:gd name="T19" fmla="*/ 107 h 236"/>
                  <a:gd name="T20" fmla="*/ 34 w 113"/>
                  <a:gd name="T21" fmla="*/ 120 h 236"/>
                  <a:gd name="T22" fmla="*/ 25 w 113"/>
                  <a:gd name="T23" fmla="*/ 132 h 236"/>
                  <a:gd name="T24" fmla="*/ 17 w 113"/>
                  <a:gd name="T25" fmla="*/ 145 h 236"/>
                  <a:gd name="T26" fmla="*/ 11 w 113"/>
                  <a:gd name="T27" fmla="*/ 157 h 236"/>
                  <a:gd name="T28" fmla="*/ 6 w 113"/>
                  <a:gd name="T29" fmla="*/ 168 h 236"/>
                  <a:gd name="T30" fmla="*/ 2 w 113"/>
                  <a:gd name="T31" fmla="*/ 180 h 236"/>
                  <a:gd name="T32" fmla="*/ 0 w 113"/>
                  <a:gd name="T33" fmla="*/ 191 h 236"/>
                  <a:gd name="T34" fmla="*/ 0 w 113"/>
                  <a:gd name="T35" fmla="*/ 210 h 236"/>
                  <a:gd name="T36" fmla="*/ 2 w 113"/>
                  <a:gd name="T37" fmla="*/ 224 h 236"/>
                  <a:gd name="T38" fmla="*/ 3 w 113"/>
                  <a:gd name="T39" fmla="*/ 233 h 236"/>
                  <a:gd name="T40" fmla="*/ 5 w 113"/>
                  <a:gd name="T41" fmla="*/ 236 h 236"/>
                  <a:gd name="T42" fmla="*/ 29 w 113"/>
                  <a:gd name="T43" fmla="*/ 225 h 236"/>
                  <a:gd name="T44" fmla="*/ 26 w 113"/>
                  <a:gd name="T45" fmla="*/ 219 h 236"/>
                  <a:gd name="T46" fmla="*/ 23 w 113"/>
                  <a:gd name="T47" fmla="*/ 201 h 236"/>
                  <a:gd name="T48" fmla="*/ 25 w 113"/>
                  <a:gd name="T49" fmla="*/ 176 h 236"/>
                  <a:gd name="T50" fmla="*/ 39 w 113"/>
                  <a:gd name="T51" fmla="*/ 148 h 236"/>
                  <a:gd name="T52" fmla="*/ 50 w 113"/>
                  <a:gd name="T53" fmla="*/ 135 h 236"/>
                  <a:gd name="T54" fmla="*/ 59 w 113"/>
                  <a:gd name="T55" fmla="*/ 125 h 236"/>
                  <a:gd name="T56" fmla="*/ 67 w 113"/>
                  <a:gd name="T57" fmla="*/ 115 h 236"/>
                  <a:gd name="T58" fmla="*/ 73 w 113"/>
                  <a:gd name="T59" fmla="*/ 107 h 236"/>
                  <a:gd name="T60" fmla="*/ 79 w 113"/>
                  <a:gd name="T61" fmla="*/ 100 h 236"/>
                  <a:gd name="T62" fmla="*/ 84 w 113"/>
                  <a:gd name="T63" fmla="*/ 92 h 236"/>
                  <a:gd name="T64" fmla="*/ 90 w 113"/>
                  <a:gd name="T65" fmla="*/ 83 h 236"/>
                  <a:gd name="T66" fmla="*/ 96 w 113"/>
                  <a:gd name="T67" fmla="*/ 70 h 236"/>
                  <a:gd name="T68" fmla="*/ 106 w 113"/>
                  <a:gd name="T69" fmla="*/ 47 h 236"/>
                  <a:gd name="T70" fmla="*/ 112 w 113"/>
                  <a:gd name="T71" fmla="*/ 31 h 236"/>
                  <a:gd name="T72" fmla="*/ 113 w 113"/>
                  <a:gd name="T73" fmla="*/ 24 h 236"/>
                  <a:gd name="T74" fmla="*/ 113 w 113"/>
                  <a:gd name="T75" fmla="*/ 21 h 236"/>
                  <a:gd name="T76" fmla="*/ 107 w 113"/>
                  <a:gd name="T7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 h="236">
                    <a:moveTo>
                      <a:pt x="107" y="0"/>
                    </a:moveTo>
                    <a:lnTo>
                      <a:pt x="107" y="3"/>
                    </a:lnTo>
                    <a:lnTo>
                      <a:pt x="106" y="11"/>
                    </a:lnTo>
                    <a:lnTo>
                      <a:pt x="104" y="22"/>
                    </a:lnTo>
                    <a:lnTo>
                      <a:pt x="99" y="36"/>
                    </a:lnTo>
                    <a:lnTo>
                      <a:pt x="93" y="52"/>
                    </a:lnTo>
                    <a:lnTo>
                      <a:pt x="85" y="67"/>
                    </a:lnTo>
                    <a:lnTo>
                      <a:pt x="74" y="83"/>
                    </a:lnTo>
                    <a:lnTo>
                      <a:pt x="61" y="95"/>
                    </a:lnTo>
                    <a:lnTo>
                      <a:pt x="47" y="107"/>
                    </a:lnTo>
                    <a:lnTo>
                      <a:pt x="34" y="120"/>
                    </a:lnTo>
                    <a:lnTo>
                      <a:pt x="25" y="132"/>
                    </a:lnTo>
                    <a:lnTo>
                      <a:pt x="17" y="145"/>
                    </a:lnTo>
                    <a:lnTo>
                      <a:pt x="11" y="157"/>
                    </a:lnTo>
                    <a:lnTo>
                      <a:pt x="6" y="168"/>
                    </a:lnTo>
                    <a:lnTo>
                      <a:pt x="2" y="180"/>
                    </a:lnTo>
                    <a:lnTo>
                      <a:pt x="0" y="191"/>
                    </a:lnTo>
                    <a:lnTo>
                      <a:pt x="0" y="210"/>
                    </a:lnTo>
                    <a:lnTo>
                      <a:pt x="2" y="224"/>
                    </a:lnTo>
                    <a:lnTo>
                      <a:pt x="3" y="233"/>
                    </a:lnTo>
                    <a:lnTo>
                      <a:pt x="5" y="236"/>
                    </a:lnTo>
                    <a:lnTo>
                      <a:pt x="29" y="225"/>
                    </a:lnTo>
                    <a:lnTo>
                      <a:pt x="26" y="219"/>
                    </a:lnTo>
                    <a:lnTo>
                      <a:pt x="23" y="201"/>
                    </a:lnTo>
                    <a:lnTo>
                      <a:pt x="25" y="176"/>
                    </a:lnTo>
                    <a:lnTo>
                      <a:pt x="39" y="148"/>
                    </a:lnTo>
                    <a:lnTo>
                      <a:pt x="50" y="135"/>
                    </a:lnTo>
                    <a:lnTo>
                      <a:pt x="59" y="125"/>
                    </a:lnTo>
                    <a:lnTo>
                      <a:pt x="67" y="115"/>
                    </a:lnTo>
                    <a:lnTo>
                      <a:pt x="73" y="107"/>
                    </a:lnTo>
                    <a:lnTo>
                      <a:pt x="79" y="100"/>
                    </a:lnTo>
                    <a:lnTo>
                      <a:pt x="84" y="92"/>
                    </a:lnTo>
                    <a:lnTo>
                      <a:pt x="90" y="83"/>
                    </a:lnTo>
                    <a:lnTo>
                      <a:pt x="96" y="70"/>
                    </a:lnTo>
                    <a:lnTo>
                      <a:pt x="106" y="47"/>
                    </a:lnTo>
                    <a:lnTo>
                      <a:pt x="112" y="31"/>
                    </a:lnTo>
                    <a:lnTo>
                      <a:pt x="113" y="24"/>
                    </a:lnTo>
                    <a:lnTo>
                      <a:pt x="113" y="21"/>
                    </a:lnTo>
                    <a:lnTo>
                      <a:pt x="1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1" name="Freeform 395"/>
              <p:cNvSpPr>
                <a:spLocks/>
              </p:cNvSpPr>
              <p:nvPr/>
            </p:nvSpPr>
            <p:spPr bwMode="auto">
              <a:xfrm>
                <a:off x="4765" y="1970"/>
                <a:ext cx="121" cy="198"/>
              </a:xfrm>
              <a:custGeom>
                <a:avLst/>
                <a:gdLst>
                  <a:gd name="T0" fmla="*/ 236 w 240"/>
                  <a:gd name="T1" fmla="*/ 398 h 398"/>
                  <a:gd name="T2" fmla="*/ 234 w 240"/>
                  <a:gd name="T3" fmla="*/ 395 h 398"/>
                  <a:gd name="T4" fmla="*/ 228 w 240"/>
                  <a:gd name="T5" fmla="*/ 387 h 398"/>
                  <a:gd name="T6" fmla="*/ 218 w 240"/>
                  <a:gd name="T7" fmla="*/ 374 h 398"/>
                  <a:gd name="T8" fmla="*/ 208 w 240"/>
                  <a:gd name="T9" fmla="*/ 357 h 398"/>
                  <a:gd name="T10" fmla="*/ 194 w 240"/>
                  <a:gd name="T11" fmla="*/ 336 h 398"/>
                  <a:gd name="T12" fmla="*/ 181 w 240"/>
                  <a:gd name="T13" fmla="*/ 312 h 398"/>
                  <a:gd name="T14" fmla="*/ 167 w 240"/>
                  <a:gd name="T15" fmla="*/ 284 h 398"/>
                  <a:gd name="T16" fmla="*/ 155 w 240"/>
                  <a:gd name="T17" fmla="*/ 255 h 398"/>
                  <a:gd name="T18" fmla="*/ 142 w 240"/>
                  <a:gd name="T19" fmla="*/ 222 h 398"/>
                  <a:gd name="T20" fmla="*/ 127 w 240"/>
                  <a:gd name="T21" fmla="*/ 190 h 398"/>
                  <a:gd name="T22" fmla="*/ 111 w 240"/>
                  <a:gd name="T23" fmla="*/ 157 h 398"/>
                  <a:gd name="T24" fmla="*/ 96 w 240"/>
                  <a:gd name="T25" fmla="*/ 126 h 398"/>
                  <a:gd name="T26" fmla="*/ 80 w 240"/>
                  <a:gd name="T27" fmla="*/ 98 h 398"/>
                  <a:gd name="T28" fmla="*/ 66 w 240"/>
                  <a:gd name="T29" fmla="*/ 73 h 398"/>
                  <a:gd name="T30" fmla="*/ 52 w 240"/>
                  <a:gd name="T31" fmla="*/ 55 h 398"/>
                  <a:gd name="T32" fmla="*/ 42 w 240"/>
                  <a:gd name="T33" fmla="*/ 42 h 398"/>
                  <a:gd name="T34" fmla="*/ 23 w 240"/>
                  <a:gd name="T35" fmla="*/ 27 h 398"/>
                  <a:gd name="T36" fmla="*/ 10 w 240"/>
                  <a:gd name="T37" fmla="*/ 14 h 398"/>
                  <a:gd name="T38" fmla="*/ 3 w 240"/>
                  <a:gd name="T39" fmla="*/ 8 h 398"/>
                  <a:gd name="T40" fmla="*/ 0 w 240"/>
                  <a:gd name="T41" fmla="*/ 7 h 398"/>
                  <a:gd name="T42" fmla="*/ 20 w 240"/>
                  <a:gd name="T43" fmla="*/ 0 h 398"/>
                  <a:gd name="T44" fmla="*/ 21 w 240"/>
                  <a:gd name="T45" fmla="*/ 0 h 398"/>
                  <a:gd name="T46" fmla="*/ 26 w 240"/>
                  <a:gd name="T47" fmla="*/ 2 h 398"/>
                  <a:gd name="T48" fmla="*/ 32 w 240"/>
                  <a:gd name="T49" fmla="*/ 7 h 398"/>
                  <a:gd name="T50" fmla="*/ 42 w 240"/>
                  <a:gd name="T51" fmla="*/ 13 h 398"/>
                  <a:gd name="T52" fmla="*/ 52 w 240"/>
                  <a:gd name="T53" fmla="*/ 24 h 398"/>
                  <a:gd name="T54" fmla="*/ 65 w 240"/>
                  <a:gd name="T55" fmla="*/ 39 h 398"/>
                  <a:gd name="T56" fmla="*/ 77 w 240"/>
                  <a:gd name="T57" fmla="*/ 61 h 398"/>
                  <a:gd name="T58" fmla="*/ 91 w 240"/>
                  <a:gd name="T59" fmla="*/ 89 h 398"/>
                  <a:gd name="T60" fmla="*/ 105 w 240"/>
                  <a:gd name="T61" fmla="*/ 120 h 398"/>
                  <a:gd name="T62" fmla="*/ 119 w 240"/>
                  <a:gd name="T63" fmla="*/ 149 h 398"/>
                  <a:gd name="T64" fmla="*/ 133 w 240"/>
                  <a:gd name="T65" fmla="*/ 176 h 398"/>
                  <a:gd name="T66" fmla="*/ 147 w 240"/>
                  <a:gd name="T67" fmla="*/ 202 h 398"/>
                  <a:gd name="T68" fmla="*/ 160 w 240"/>
                  <a:gd name="T69" fmla="*/ 227 h 398"/>
                  <a:gd name="T70" fmla="*/ 172 w 240"/>
                  <a:gd name="T71" fmla="*/ 249 h 398"/>
                  <a:gd name="T72" fmla="*/ 184 w 240"/>
                  <a:gd name="T73" fmla="*/ 270 h 398"/>
                  <a:gd name="T74" fmla="*/ 194 w 240"/>
                  <a:gd name="T75" fmla="*/ 289 h 398"/>
                  <a:gd name="T76" fmla="*/ 203 w 240"/>
                  <a:gd name="T77" fmla="*/ 306 h 398"/>
                  <a:gd name="T78" fmla="*/ 211 w 240"/>
                  <a:gd name="T79" fmla="*/ 322 h 398"/>
                  <a:gd name="T80" fmla="*/ 220 w 240"/>
                  <a:gd name="T81" fmla="*/ 334 h 398"/>
                  <a:gd name="T82" fmla="*/ 226 w 240"/>
                  <a:gd name="T83" fmla="*/ 346 h 398"/>
                  <a:gd name="T84" fmla="*/ 232 w 240"/>
                  <a:gd name="T85" fmla="*/ 354 h 398"/>
                  <a:gd name="T86" fmla="*/ 237 w 240"/>
                  <a:gd name="T87" fmla="*/ 362 h 398"/>
                  <a:gd name="T88" fmla="*/ 239 w 240"/>
                  <a:gd name="T89" fmla="*/ 365 h 398"/>
                  <a:gd name="T90" fmla="*/ 240 w 240"/>
                  <a:gd name="T91" fmla="*/ 367 h 398"/>
                  <a:gd name="T92" fmla="*/ 236 w 240"/>
                  <a:gd name="T93" fmla="*/ 398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398">
                    <a:moveTo>
                      <a:pt x="236" y="398"/>
                    </a:moveTo>
                    <a:lnTo>
                      <a:pt x="234" y="395"/>
                    </a:lnTo>
                    <a:lnTo>
                      <a:pt x="228" y="387"/>
                    </a:lnTo>
                    <a:lnTo>
                      <a:pt x="218" y="374"/>
                    </a:lnTo>
                    <a:lnTo>
                      <a:pt x="208" y="357"/>
                    </a:lnTo>
                    <a:lnTo>
                      <a:pt x="194" y="336"/>
                    </a:lnTo>
                    <a:lnTo>
                      <a:pt x="181" y="312"/>
                    </a:lnTo>
                    <a:lnTo>
                      <a:pt x="167" y="284"/>
                    </a:lnTo>
                    <a:lnTo>
                      <a:pt x="155" y="255"/>
                    </a:lnTo>
                    <a:lnTo>
                      <a:pt x="142" y="222"/>
                    </a:lnTo>
                    <a:lnTo>
                      <a:pt x="127" y="190"/>
                    </a:lnTo>
                    <a:lnTo>
                      <a:pt x="111" y="157"/>
                    </a:lnTo>
                    <a:lnTo>
                      <a:pt x="96" y="126"/>
                    </a:lnTo>
                    <a:lnTo>
                      <a:pt x="80" y="98"/>
                    </a:lnTo>
                    <a:lnTo>
                      <a:pt x="66" y="73"/>
                    </a:lnTo>
                    <a:lnTo>
                      <a:pt x="52" y="55"/>
                    </a:lnTo>
                    <a:lnTo>
                      <a:pt x="42" y="42"/>
                    </a:lnTo>
                    <a:lnTo>
                      <a:pt x="23" y="27"/>
                    </a:lnTo>
                    <a:lnTo>
                      <a:pt x="10" y="14"/>
                    </a:lnTo>
                    <a:lnTo>
                      <a:pt x="3" y="8"/>
                    </a:lnTo>
                    <a:lnTo>
                      <a:pt x="0" y="7"/>
                    </a:lnTo>
                    <a:lnTo>
                      <a:pt x="20" y="0"/>
                    </a:lnTo>
                    <a:lnTo>
                      <a:pt x="21" y="0"/>
                    </a:lnTo>
                    <a:lnTo>
                      <a:pt x="26" y="2"/>
                    </a:lnTo>
                    <a:lnTo>
                      <a:pt x="32" y="7"/>
                    </a:lnTo>
                    <a:lnTo>
                      <a:pt x="42" y="13"/>
                    </a:lnTo>
                    <a:lnTo>
                      <a:pt x="52" y="24"/>
                    </a:lnTo>
                    <a:lnTo>
                      <a:pt x="65" y="39"/>
                    </a:lnTo>
                    <a:lnTo>
                      <a:pt x="77" y="61"/>
                    </a:lnTo>
                    <a:lnTo>
                      <a:pt x="91" y="89"/>
                    </a:lnTo>
                    <a:lnTo>
                      <a:pt x="105" y="120"/>
                    </a:lnTo>
                    <a:lnTo>
                      <a:pt x="119" y="149"/>
                    </a:lnTo>
                    <a:lnTo>
                      <a:pt x="133" y="176"/>
                    </a:lnTo>
                    <a:lnTo>
                      <a:pt x="147" y="202"/>
                    </a:lnTo>
                    <a:lnTo>
                      <a:pt x="160" y="227"/>
                    </a:lnTo>
                    <a:lnTo>
                      <a:pt x="172" y="249"/>
                    </a:lnTo>
                    <a:lnTo>
                      <a:pt x="184" y="270"/>
                    </a:lnTo>
                    <a:lnTo>
                      <a:pt x="194" y="289"/>
                    </a:lnTo>
                    <a:lnTo>
                      <a:pt x="203" y="306"/>
                    </a:lnTo>
                    <a:lnTo>
                      <a:pt x="211" y="322"/>
                    </a:lnTo>
                    <a:lnTo>
                      <a:pt x="220" y="334"/>
                    </a:lnTo>
                    <a:lnTo>
                      <a:pt x="226" y="346"/>
                    </a:lnTo>
                    <a:lnTo>
                      <a:pt x="232" y="354"/>
                    </a:lnTo>
                    <a:lnTo>
                      <a:pt x="237" y="362"/>
                    </a:lnTo>
                    <a:lnTo>
                      <a:pt x="239" y="365"/>
                    </a:lnTo>
                    <a:lnTo>
                      <a:pt x="240" y="367"/>
                    </a:lnTo>
                    <a:lnTo>
                      <a:pt x="236" y="3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2" name="Freeform 396"/>
              <p:cNvSpPr>
                <a:spLocks/>
              </p:cNvSpPr>
              <p:nvPr/>
            </p:nvSpPr>
            <p:spPr bwMode="auto">
              <a:xfrm>
                <a:off x="4691" y="1877"/>
                <a:ext cx="69" cy="80"/>
              </a:xfrm>
              <a:custGeom>
                <a:avLst/>
                <a:gdLst>
                  <a:gd name="T0" fmla="*/ 138 w 138"/>
                  <a:gd name="T1" fmla="*/ 159 h 159"/>
                  <a:gd name="T2" fmla="*/ 138 w 138"/>
                  <a:gd name="T3" fmla="*/ 156 h 159"/>
                  <a:gd name="T4" fmla="*/ 136 w 138"/>
                  <a:gd name="T5" fmla="*/ 150 h 159"/>
                  <a:gd name="T6" fmla="*/ 135 w 138"/>
                  <a:gd name="T7" fmla="*/ 141 h 159"/>
                  <a:gd name="T8" fmla="*/ 130 w 138"/>
                  <a:gd name="T9" fmla="*/ 127 h 159"/>
                  <a:gd name="T10" fmla="*/ 124 w 138"/>
                  <a:gd name="T11" fmla="*/ 111 h 159"/>
                  <a:gd name="T12" fmla="*/ 114 w 138"/>
                  <a:gd name="T13" fmla="*/ 94 h 159"/>
                  <a:gd name="T14" fmla="*/ 102 w 138"/>
                  <a:gd name="T15" fmla="*/ 76 h 159"/>
                  <a:gd name="T16" fmla="*/ 85 w 138"/>
                  <a:gd name="T17" fmla="*/ 57 h 159"/>
                  <a:gd name="T18" fmla="*/ 68 w 138"/>
                  <a:gd name="T19" fmla="*/ 40 h 159"/>
                  <a:gd name="T20" fmla="*/ 51 w 138"/>
                  <a:gd name="T21" fmla="*/ 28 h 159"/>
                  <a:gd name="T22" fmla="*/ 37 w 138"/>
                  <a:gd name="T23" fmla="*/ 17 h 159"/>
                  <a:gd name="T24" fmla="*/ 26 w 138"/>
                  <a:gd name="T25" fmla="*/ 9 h 159"/>
                  <a:gd name="T26" fmla="*/ 15 w 138"/>
                  <a:gd name="T27" fmla="*/ 4 h 159"/>
                  <a:gd name="T28" fmla="*/ 9 w 138"/>
                  <a:gd name="T29" fmla="*/ 1 h 159"/>
                  <a:gd name="T30" fmla="*/ 4 w 138"/>
                  <a:gd name="T31" fmla="*/ 0 h 159"/>
                  <a:gd name="T32" fmla="*/ 3 w 138"/>
                  <a:gd name="T33" fmla="*/ 0 h 159"/>
                  <a:gd name="T34" fmla="*/ 0 w 138"/>
                  <a:gd name="T35" fmla="*/ 24 h 159"/>
                  <a:gd name="T36" fmla="*/ 3 w 138"/>
                  <a:gd name="T37" fmla="*/ 24 h 159"/>
                  <a:gd name="T38" fmla="*/ 9 w 138"/>
                  <a:gd name="T39" fmla="*/ 28 h 159"/>
                  <a:gd name="T40" fmla="*/ 20 w 138"/>
                  <a:gd name="T41" fmla="*/ 31 h 159"/>
                  <a:gd name="T42" fmla="*/ 34 w 138"/>
                  <a:gd name="T43" fmla="*/ 35 h 159"/>
                  <a:gd name="T44" fmla="*/ 48 w 138"/>
                  <a:gd name="T45" fmla="*/ 43 h 159"/>
                  <a:gd name="T46" fmla="*/ 62 w 138"/>
                  <a:gd name="T47" fmla="*/ 54 h 159"/>
                  <a:gd name="T48" fmla="*/ 74 w 138"/>
                  <a:gd name="T49" fmla="*/ 66 h 159"/>
                  <a:gd name="T50" fmla="*/ 85 w 138"/>
                  <a:gd name="T51" fmla="*/ 82 h 159"/>
                  <a:gd name="T52" fmla="*/ 101 w 138"/>
                  <a:gd name="T53" fmla="*/ 111 h 159"/>
                  <a:gd name="T54" fmla="*/ 111 w 138"/>
                  <a:gd name="T55" fmla="*/ 133 h 159"/>
                  <a:gd name="T56" fmla="*/ 118 w 138"/>
                  <a:gd name="T57" fmla="*/ 147 h 159"/>
                  <a:gd name="T58" fmla="*/ 119 w 138"/>
                  <a:gd name="T59" fmla="*/ 152 h 159"/>
                  <a:gd name="T60" fmla="*/ 138 w 138"/>
                  <a:gd name="T6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9">
                    <a:moveTo>
                      <a:pt x="138" y="159"/>
                    </a:moveTo>
                    <a:lnTo>
                      <a:pt x="138" y="156"/>
                    </a:lnTo>
                    <a:lnTo>
                      <a:pt x="136" y="150"/>
                    </a:lnTo>
                    <a:lnTo>
                      <a:pt x="135" y="141"/>
                    </a:lnTo>
                    <a:lnTo>
                      <a:pt x="130" y="127"/>
                    </a:lnTo>
                    <a:lnTo>
                      <a:pt x="124" y="111"/>
                    </a:lnTo>
                    <a:lnTo>
                      <a:pt x="114" y="94"/>
                    </a:lnTo>
                    <a:lnTo>
                      <a:pt x="102" y="76"/>
                    </a:lnTo>
                    <a:lnTo>
                      <a:pt x="85" y="57"/>
                    </a:lnTo>
                    <a:lnTo>
                      <a:pt x="68" y="40"/>
                    </a:lnTo>
                    <a:lnTo>
                      <a:pt x="51" y="28"/>
                    </a:lnTo>
                    <a:lnTo>
                      <a:pt x="37" y="17"/>
                    </a:lnTo>
                    <a:lnTo>
                      <a:pt x="26" y="9"/>
                    </a:lnTo>
                    <a:lnTo>
                      <a:pt x="15" y="4"/>
                    </a:lnTo>
                    <a:lnTo>
                      <a:pt x="9" y="1"/>
                    </a:lnTo>
                    <a:lnTo>
                      <a:pt x="4" y="0"/>
                    </a:lnTo>
                    <a:lnTo>
                      <a:pt x="3" y="0"/>
                    </a:lnTo>
                    <a:lnTo>
                      <a:pt x="0" y="24"/>
                    </a:lnTo>
                    <a:lnTo>
                      <a:pt x="3" y="24"/>
                    </a:lnTo>
                    <a:lnTo>
                      <a:pt x="9" y="28"/>
                    </a:lnTo>
                    <a:lnTo>
                      <a:pt x="20" y="31"/>
                    </a:lnTo>
                    <a:lnTo>
                      <a:pt x="34" y="35"/>
                    </a:lnTo>
                    <a:lnTo>
                      <a:pt x="48" y="43"/>
                    </a:lnTo>
                    <a:lnTo>
                      <a:pt x="62" y="54"/>
                    </a:lnTo>
                    <a:lnTo>
                      <a:pt x="74" y="66"/>
                    </a:lnTo>
                    <a:lnTo>
                      <a:pt x="85" y="82"/>
                    </a:lnTo>
                    <a:lnTo>
                      <a:pt x="101" y="111"/>
                    </a:lnTo>
                    <a:lnTo>
                      <a:pt x="111" y="133"/>
                    </a:lnTo>
                    <a:lnTo>
                      <a:pt x="118" y="147"/>
                    </a:lnTo>
                    <a:lnTo>
                      <a:pt x="119" y="152"/>
                    </a:lnTo>
                    <a:lnTo>
                      <a:pt x="138"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3" name="Freeform 397"/>
              <p:cNvSpPr>
                <a:spLocks/>
              </p:cNvSpPr>
              <p:nvPr/>
            </p:nvSpPr>
            <p:spPr bwMode="auto">
              <a:xfrm>
                <a:off x="4822" y="1922"/>
                <a:ext cx="66" cy="100"/>
              </a:xfrm>
              <a:custGeom>
                <a:avLst/>
                <a:gdLst>
                  <a:gd name="T0" fmla="*/ 119 w 132"/>
                  <a:gd name="T1" fmla="*/ 200 h 200"/>
                  <a:gd name="T2" fmla="*/ 119 w 132"/>
                  <a:gd name="T3" fmla="*/ 192 h 200"/>
                  <a:gd name="T4" fmla="*/ 121 w 132"/>
                  <a:gd name="T5" fmla="*/ 172 h 200"/>
                  <a:gd name="T6" fmla="*/ 119 w 132"/>
                  <a:gd name="T7" fmla="*/ 144 h 200"/>
                  <a:gd name="T8" fmla="*/ 118 w 132"/>
                  <a:gd name="T9" fmla="*/ 110 h 200"/>
                  <a:gd name="T10" fmla="*/ 113 w 132"/>
                  <a:gd name="T11" fmla="*/ 79 h 200"/>
                  <a:gd name="T12" fmla="*/ 104 w 132"/>
                  <a:gd name="T13" fmla="*/ 51 h 200"/>
                  <a:gd name="T14" fmla="*/ 92 w 132"/>
                  <a:gd name="T15" fmla="*/ 32 h 200"/>
                  <a:gd name="T16" fmla="*/ 73 w 132"/>
                  <a:gd name="T17" fmla="*/ 26 h 200"/>
                  <a:gd name="T18" fmla="*/ 54 w 132"/>
                  <a:gd name="T19" fmla="*/ 31 h 200"/>
                  <a:gd name="T20" fmla="*/ 39 w 132"/>
                  <a:gd name="T21" fmla="*/ 35 h 200"/>
                  <a:gd name="T22" fmla="*/ 28 w 132"/>
                  <a:gd name="T23" fmla="*/ 42 h 200"/>
                  <a:gd name="T24" fmla="*/ 20 w 132"/>
                  <a:gd name="T25" fmla="*/ 48 h 200"/>
                  <a:gd name="T26" fmla="*/ 14 w 132"/>
                  <a:gd name="T27" fmla="*/ 54 h 200"/>
                  <a:gd name="T28" fmla="*/ 11 w 132"/>
                  <a:gd name="T29" fmla="*/ 60 h 200"/>
                  <a:gd name="T30" fmla="*/ 9 w 132"/>
                  <a:gd name="T31" fmla="*/ 63 h 200"/>
                  <a:gd name="T32" fmla="*/ 9 w 132"/>
                  <a:gd name="T33" fmla="*/ 65 h 200"/>
                  <a:gd name="T34" fmla="*/ 0 w 132"/>
                  <a:gd name="T35" fmla="*/ 48 h 200"/>
                  <a:gd name="T36" fmla="*/ 1 w 132"/>
                  <a:gd name="T37" fmla="*/ 45 h 200"/>
                  <a:gd name="T38" fmla="*/ 8 w 132"/>
                  <a:gd name="T39" fmla="*/ 37 h 200"/>
                  <a:gd name="T40" fmla="*/ 17 w 132"/>
                  <a:gd name="T41" fmla="*/ 26 h 200"/>
                  <a:gd name="T42" fmla="*/ 29 w 132"/>
                  <a:gd name="T43" fmla="*/ 15 h 200"/>
                  <a:gd name="T44" fmla="*/ 43 w 132"/>
                  <a:gd name="T45" fmla="*/ 6 h 200"/>
                  <a:gd name="T46" fmla="*/ 59 w 132"/>
                  <a:gd name="T47" fmla="*/ 0 h 200"/>
                  <a:gd name="T48" fmla="*/ 74 w 132"/>
                  <a:gd name="T49" fmla="*/ 0 h 200"/>
                  <a:gd name="T50" fmla="*/ 92 w 132"/>
                  <a:gd name="T51" fmla="*/ 9 h 200"/>
                  <a:gd name="T52" fmla="*/ 116 w 132"/>
                  <a:gd name="T53" fmla="*/ 40 h 200"/>
                  <a:gd name="T54" fmla="*/ 127 w 132"/>
                  <a:gd name="T55" fmla="*/ 76 h 200"/>
                  <a:gd name="T56" fmla="*/ 132 w 132"/>
                  <a:gd name="T57" fmla="*/ 111 h 200"/>
                  <a:gd name="T58" fmla="*/ 130 w 132"/>
                  <a:gd name="T59" fmla="*/ 139 h 200"/>
                  <a:gd name="T60" fmla="*/ 129 w 132"/>
                  <a:gd name="T61" fmla="*/ 161 h 200"/>
                  <a:gd name="T62" fmla="*/ 129 w 132"/>
                  <a:gd name="T63" fmla="*/ 175 h 200"/>
                  <a:gd name="T64" fmla="*/ 130 w 132"/>
                  <a:gd name="T65" fmla="*/ 183 h 200"/>
                  <a:gd name="T66" fmla="*/ 130 w 132"/>
                  <a:gd name="T67" fmla="*/ 186 h 200"/>
                  <a:gd name="T68" fmla="*/ 119 w 132"/>
                  <a:gd name="T69"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2" h="200">
                    <a:moveTo>
                      <a:pt x="119" y="200"/>
                    </a:moveTo>
                    <a:lnTo>
                      <a:pt x="119" y="192"/>
                    </a:lnTo>
                    <a:lnTo>
                      <a:pt x="121" y="172"/>
                    </a:lnTo>
                    <a:lnTo>
                      <a:pt x="119" y="144"/>
                    </a:lnTo>
                    <a:lnTo>
                      <a:pt x="118" y="110"/>
                    </a:lnTo>
                    <a:lnTo>
                      <a:pt x="113" y="79"/>
                    </a:lnTo>
                    <a:lnTo>
                      <a:pt x="104" y="51"/>
                    </a:lnTo>
                    <a:lnTo>
                      <a:pt x="92" y="32"/>
                    </a:lnTo>
                    <a:lnTo>
                      <a:pt x="73" y="26"/>
                    </a:lnTo>
                    <a:lnTo>
                      <a:pt x="54" y="31"/>
                    </a:lnTo>
                    <a:lnTo>
                      <a:pt x="39" y="35"/>
                    </a:lnTo>
                    <a:lnTo>
                      <a:pt x="28" y="42"/>
                    </a:lnTo>
                    <a:lnTo>
                      <a:pt x="20" y="48"/>
                    </a:lnTo>
                    <a:lnTo>
                      <a:pt x="14" y="54"/>
                    </a:lnTo>
                    <a:lnTo>
                      <a:pt x="11" y="60"/>
                    </a:lnTo>
                    <a:lnTo>
                      <a:pt x="9" y="63"/>
                    </a:lnTo>
                    <a:lnTo>
                      <a:pt x="9" y="65"/>
                    </a:lnTo>
                    <a:lnTo>
                      <a:pt x="0" y="48"/>
                    </a:lnTo>
                    <a:lnTo>
                      <a:pt x="1" y="45"/>
                    </a:lnTo>
                    <a:lnTo>
                      <a:pt x="8" y="37"/>
                    </a:lnTo>
                    <a:lnTo>
                      <a:pt x="17" y="26"/>
                    </a:lnTo>
                    <a:lnTo>
                      <a:pt x="29" y="15"/>
                    </a:lnTo>
                    <a:lnTo>
                      <a:pt x="43" y="6"/>
                    </a:lnTo>
                    <a:lnTo>
                      <a:pt x="59" y="0"/>
                    </a:lnTo>
                    <a:lnTo>
                      <a:pt x="74" y="0"/>
                    </a:lnTo>
                    <a:lnTo>
                      <a:pt x="92" y="9"/>
                    </a:lnTo>
                    <a:lnTo>
                      <a:pt x="116" y="40"/>
                    </a:lnTo>
                    <a:lnTo>
                      <a:pt x="127" y="76"/>
                    </a:lnTo>
                    <a:lnTo>
                      <a:pt x="132" y="111"/>
                    </a:lnTo>
                    <a:lnTo>
                      <a:pt x="130" y="139"/>
                    </a:lnTo>
                    <a:lnTo>
                      <a:pt x="129" y="161"/>
                    </a:lnTo>
                    <a:lnTo>
                      <a:pt x="129" y="175"/>
                    </a:lnTo>
                    <a:lnTo>
                      <a:pt x="130" y="183"/>
                    </a:lnTo>
                    <a:lnTo>
                      <a:pt x="130" y="186"/>
                    </a:lnTo>
                    <a:lnTo>
                      <a:pt x="119"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4" name="Freeform 398"/>
              <p:cNvSpPr>
                <a:spLocks/>
              </p:cNvSpPr>
              <p:nvPr/>
            </p:nvSpPr>
            <p:spPr bwMode="auto">
              <a:xfrm>
                <a:off x="4914" y="1918"/>
                <a:ext cx="58" cy="89"/>
              </a:xfrm>
              <a:custGeom>
                <a:avLst/>
                <a:gdLst>
                  <a:gd name="T0" fmla="*/ 12 w 115"/>
                  <a:gd name="T1" fmla="*/ 179 h 179"/>
                  <a:gd name="T2" fmla="*/ 11 w 115"/>
                  <a:gd name="T3" fmla="*/ 174 h 179"/>
                  <a:gd name="T4" fmla="*/ 7 w 115"/>
                  <a:gd name="T5" fmla="*/ 159 h 179"/>
                  <a:gd name="T6" fmla="*/ 3 w 115"/>
                  <a:gd name="T7" fmla="*/ 137 h 179"/>
                  <a:gd name="T8" fmla="*/ 0 w 115"/>
                  <a:gd name="T9" fmla="*/ 112 h 179"/>
                  <a:gd name="T10" fmla="*/ 0 w 115"/>
                  <a:gd name="T11" fmla="*/ 86 h 179"/>
                  <a:gd name="T12" fmla="*/ 4 w 115"/>
                  <a:gd name="T13" fmla="*/ 59 h 179"/>
                  <a:gd name="T14" fmla="*/ 15 w 115"/>
                  <a:gd name="T15" fmla="*/ 36 h 179"/>
                  <a:gd name="T16" fmla="*/ 34 w 115"/>
                  <a:gd name="T17" fmla="*/ 19 h 179"/>
                  <a:gd name="T18" fmla="*/ 54 w 115"/>
                  <a:gd name="T19" fmla="*/ 8 h 179"/>
                  <a:gd name="T20" fmla="*/ 71 w 115"/>
                  <a:gd name="T21" fmla="*/ 3 h 179"/>
                  <a:gd name="T22" fmla="*/ 85 w 115"/>
                  <a:gd name="T23" fmla="*/ 0 h 179"/>
                  <a:gd name="T24" fmla="*/ 96 w 115"/>
                  <a:gd name="T25" fmla="*/ 2 h 179"/>
                  <a:gd name="T26" fmla="*/ 105 w 115"/>
                  <a:gd name="T27" fmla="*/ 5 h 179"/>
                  <a:gd name="T28" fmla="*/ 110 w 115"/>
                  <a:gd name="T29" fmla="*/ 8 h 179"/>
                  <a:gd name="T30" fmla="*/ 113 w 115"/>
                  <a:gd name="T31" fmla="*/ 10 h 179"/>
                  <a:gd name="T32" fmla="*/ 115 w 115"/>
                  <a:gd name="T33" fmla="*/ 11 h 179"/>
                  <a:gd name="T34" fmla="*/ 115 w 115"/>
                  <a:gd name="T35" fmla="*/ 41 h 179"/>
                  <a:gd name="T36" fmla="*/ 113 w 115"/>
                  <a:gd name="T37" fmla="*/ 39 h 179"/>
                  <a:gd name="T38" fmla="*/ 107 w 115"/>
                  <a:gd name="T39" fmla="*/ 34 h 179"/>
                  <a:gd name="T40" fmla="*/ 99 w 115"/>
                  <a:gd name="T41" fmla="*/ 30 h 179"/>
                  <a:gd name="T42" fmla="*/ 90 w 115"/>
                  <a:gd name="T43" fmla="*/ 25 h 179"/>
                  <a:gd name="T44" fmla="*/ 77 w 115"/>
                  <a:gd name="T45" fmla="*/ 22 h 179"/>
                  <a:gd name="T46" fmla="*/ 65 w 115"/>
                  <a:gd name="T47" fmla="*/ 22 h 179"/>
                  <a:gd name="T48" fmla="*/ 52 w 115"/>
                  <a:gd name="T49" fmla="*/ 27 h 179"/>
                  <a:gd name="T50" fmla="*/ 40 w 115"/>
                  <a:gd name="T51" fmla="*/ 36 h 179"/>
                  <a:gd name="T52" fmla="*/ 24 w 115"/>
                  <a:gd name="T53" fmla="*/ 70 h 179"/>
                  <a:gd name="T54" fmla="*/ 20 w 115"/>
                  <a:gd name="T55" fmla="*/ 109 h 179"/>
                  <a:gd name="T56" fmla="*/ 21 w 115"/>
                  <a:gd name="T57" fmla="*/ 140 h 179"/>
                  <a:gd name="T58" fmla="*/ 23 w 115"/>
                  <a:gd name="T59" fmla="*/ 154 h 179"/>
                  <a:gd name="T60" fmla="*/ 12 w 115"/>
                  <a:gd name="T6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5" h="179">
                    <a:moveTo>
                      <a:pt x="12" y="179"/>
                    </a:moveTo>
                    <a:lnTo>
                      <a:pt x="11" y="174"/>
                    </a:lnTo>
                    <a:lnTo>
                      <a:pt x="7" y="159"/>
                    </a:lnTo>
                    <a:lnTo>
                      <a:pt x="3" y="137"/>
                    </a:lnTo>
                    <a:lnTo>
                      <a:pt x="0" y="112"/>
                    </a:lnTo>
                    <a:lnTo>
                      <a:pt x="0" y="86"/>
                    </a:lnTo>
                    <a:lnTo>
                      <a:pt x="4" y="59"/>
                    </a:lnTo>
                    <a:lnTo>
                      <a:pt x="15" y="36"/>
                    </a:lnTo>
                    <a:lnTo>
                      <a:pt x="34" y="19"/>
                    </a:lnTo>
                    <a:lnTo>
                      <a:pt x="54" y="8"/>
                    </a:lnTo>
                    <a:lnTo>
                      <a:pt x="71" y="3"/>
                    </a:lnTo>
                    <a:lnTo>
                      <a:pt x="85" y="0"/>
                    </a:lnTo>
                    <a:lnTo>
                      <a:pt x="96" y="2"/>
                    </a:lnTo>
                    <a:lnTo>
                      <a:pt x="105" y="5"/>
                    </a:lnTo>
                    <a:lnTo>
                      <a:pt x="110" y="8"/>
                    </a:lnTo>
                    <a:lnTo>
                      <a:pt x="113" y="10"/>
                    </a:lnTo>
                    <a:lnTo>
                      <a:pt x="115" y="11"/>
                    </a:lnTo>
                    <a:lnTo>
                      <a:pt x="115" y="41"/>
                    </a:lnTo>
                    <a:lnTo>
                      <a:pt x="113" y="39"/>
                    </a:lnTo>
                    <a:lnTo>
                      <a:pt x="107" y="34"/>
                    </a:lnTo>
                    <a:lnTo>
                      <a:pt x="99" y="30"/>
                    </a:lnTo>
                    <a:lnTo>
                      <a:pt x="90" y="25"/>
                    </a:lnTo>
                    <a:lnTo>
                      <a:pt x="77" y="22"/>
                    </a:lnTo>
                    <a:lnTo>
                      <a:pt x="65" y="22"/>
                    </a:lnTo>
                    <a:lnTo>
                      <a:pt x="52" y="27"/>
                    </a:lnTo>
                    <a:lnTo>
                      <a:pt x="40" y="36"/>
                    </a:lnTo>
                    <a:lnTo>
                      <a:pt x="24" y="70"/>
                    </a:lnTo>
                    <a:lnTo>
                      <a:pt x="20" y="109"/>
                    </a:lnTo>
                    <a:lnTo>
                      <a:pt x="21" y="140"/>
                    </a:lnTo>
                    <a:lnTo>
                      <a:pt x="23" y="154"/>
                    </a:lnTo>
                    <a:lnTo>
                      <a:pt x="12" y="1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5" name="Freeform 399"/>
              <p:cNvSpPr>
                <a:spLocks/>
              </p:cNvSpPr>
              <p:nvPr/>
            </p:nvSpPr>
            <p:spPr bwMode="auto">
              <a:xfrm>
                <a:off x="4949" y="1957"/>
                <a:ext cx="53" cy="96"/>
              </a:xfrm>
              <a:custGeom>
                <a:avLst/>
                <a:gdLst>
                  <a:gd name="T0" fmla="*/ 80 w 105"/>
                  <a:gd name="T1" fmla="*/ 0 h 191"/>
                  <a:gd name="T2" fmla="*/ 83 w 105"/>
                  <a:gd name="T3" fmla="*/ 7 h 191"/>
                  <a:gd name="T4" fmla="*/ 88 w 105"/>
                  <a:gd name="T5" fmla="*/ 25 h 191"/>
                  <a:gd name="T6" fmla="*/ 85 w 105"/>
                  <a:gd name="T7" fmla="*/ 58 h 191"/>
                  <a:gd name="T8" fmla="*/ 63 w 105"/>
                  <a:gd name="T9" fmla="*/ 106 h 191"/>
                  <a:gd name="T10" fmla="*/ 48 w 105"/>
                  <a:gd name="T11" fmla="*/ 131 h 191"/>
                  <a:gd name="T12" fmla="*/ 34 w 105"/>
                  <a:gd name="T13" fmla="*/ 151 h 191"/>
                  <a:gd name="T14" fmla="*/ 23 w 105"/>
                  <a:gd name="T15" fmla="*/ 165 h 191"/>
                  <a:gd name="T16" fmla="*/ 13 w 105"/>
                  <a:gd name="T17" fmla="*/ 176 h 191"/>
                  <a:gd name="T18" fmla="*/ 7 w 105"/>
                  <a:gd name="T19" fmla="*/ 184 h 191"/>
                  <a:gd name="T20" fmla="*/ 3 w 105"/>
                  <a:gd name="T21" fmla="*/ 188 h 191"/>
                  <a:gd name="T22" fmla="*/ 1 w 105"/>
                  <a:gd name="T23" fmla="*/ 191 h 191"/>
                  <a:gd name="T24" fmla="*/ 0 w 105"/>
                  <a:gd name="T25" fmla="*/ 191 h 191"/>
                  <a:gd name="T26" fmla="*/ 3 w 105"/>
                  <a:gd name="T27" fmla="*/ 188 h 191"/>
                  <a:gd name="T28" fmla="*/ 12 w 105"/>
                  <a:gd name="T29" fmla="*/ 182 h 191"/>
                  <a:gd name="T30" fmla="*/ 26 w 105"/>
                  <a:gd name="T31" fmla="*/ 173 h 191"/>
                  <a:gd name="T32" fmla="*/ 41 w 105"/>
                  <a:gd name="T33" fmla="*/ 159 h 191"/>
                  <a:gd name="T34" fmla="*/ 58 w 105"/>
                  <a:gd name="T35" fmla="*/ 143 h 191"/>
                  <a:gd name="T36" fmla="*/ 74 w 105"/>
                  <a:gd name="T37" fmla="*/ 126 h 191"/>
                  <a:gd name="T38" fmla="*/ 86 w 105"/>
                  <a:gd name="T39" fmla="*/ 108 h 191"/>
                  <a:gd name="T40" fmla="*/ 94 w 105"/>
                  <a:gd name="T41" fmla="*/ 89 h 191"/>
                  <a:gd name="T42" fmla="*/ 102 w 105"/>
                  <a:gd name="T43" fmla="*/ 55 h 191"/>
                  <a:gd name="T44" fmla="*/ 105 w 105"/>
                  <a:gd name="T45" fmla="*/ 25 h 191"/>
                  <a:gd name="T46" fmla="*/ 105 w 105"/>
                  <a:gd name="T47" fmla="*/ 7 h 191"/>
                  <a:gd name="T48" fmla="*/ 105 w 105"/>
                  <a:gd name="T49" fmla="*/ 0 h 191"/>
                  <a:gd name="T50" fmla="*/ 80 w 105"/>
                  <a:gd name="T5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91">
                    <a:moveTo>
                      <a:pt x="80" y="0"/>
                    </a:moveTo>
                    <a:lnTo>
                      <a:pt x="83" y="7"/>
                    </a:lnTo>
                    <a:lnTo>
                      <a:pt x="88" y="25"/>
                    </a:lnTo>
                    <a:lnTo>
                      <a:pt x="85" y="58"/>
                    </a:lnTo>
                    <a:lnTo>
                      <a:pt x="63" y="106"/>
                    </a:lnTo>
                    <a:lnTo>
                      <a:pt x="48" y="131"/>
                    </a:lnTo>
                    <a:lnTo>
                      <a:pt x="34" y="151"/>
                    </a:lnTo>
                    <a:lnTo>
                      <a:pt x="23" y="165"/>
                    </a:lnTo>
                    <a:lnTo>
                      <a:pt x="13" y="176"/>
                    </a:lnTo>
                    <a:lnTo>
                      <a:pt x="7" y="184"/>
                    </a:lnTo>
                    <a:lnTo>
                      <a:pt x="3" y="188"/>
                    </a:lnTo>
                    <a:lnTo>
                      <a:pt x="1" y="191"/>
                    </a:lnTo>
                    <a:lnTo>
                      <a:pt x="0" y="191"/>
                    </a:lnTo>
                    <a:lnTo>
                      <a:pt x="3" y="188"/>
                    </a:lnTo>
                    <a:lnTo>
                      <a:pt x="12" y="182"/>
                    </a:lnTo>
                    <a:lnTo>
                      <a:pt x="26" y="173"/>
                    </a:lnTo>
                    <a:lnTo>
                      <a:pt x="41" y="159"/>
                    </a:lnTo>
                    <a:lnTo>
                      <a:pt x="58" y="143"/>
                    </a:lnTo>
                    <a:lnTo>
                      <a:pt x="74" y="126"/>
                    </a:lnTo>
                    <a:lnTo>
                      <a:pt x="86" y="108"/>
                    </a:lnTo>
                    <a:lnTo>
                      <a:pt x="94" y="89"/>
                    </a:lnTo>
                    <a:lnTo>
                      <a:pt x="102" y="55"/>
                    </a:lnTo>
                    <a:lnTo>
                      <a:pt x="105" y="25"/>
                    </a:lnTo>
                    <a:lnTo>
                      <a:pt x="105" y="7"/>
                    </a:lnTo>
                    <a:lnTo>
                      <a:pt x="105" y="0"/>
                    </a:lnTo>
                    <a:lnTo>
                      <a:pt x="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6" name="Freeform 400"/>
              <p:cNvSpPr>
                <a:spLocks/>
              </p:cNvSpPr>
              <p:nvPr/>
            </p:nvSpPr>
            <p:spPr bwMode="auto">
              <a:xfrm>
                <a:off x="4774" y="1873"/>
                <a:ext cx="251" cy="47"/>
              </a:xfrm>
              <a:custGeom>
                <a:avLst/>
                <a:gdLst>
                  <a:gd name="T0" fmla="*/ 0 w 501"/>
                  <a:gd name="T1" fmla="*/ 93 h 93"/>
                  <a:gd name="T2" fmla="*/ 1 w 501"/>
                  <a:gd name="T3" fmla="*/ 91 h 93"/>
                  <a:gd name="T4" fmla="*/ 4 w 501"/>
                  <a:gd name="T5" fmla="*/ 90 h 93"/>
                  <a:gd name="T6" fmla="*/ 9 w 501"/>
                  <a:gd name="T7" fmla="*/ 85 h 93"/>
                  <a:gd name="T8" fmla="*/ 15 w 501"/>
                  <a:gd name="T9" fmla="*/ 79 h 93"/>
                  <a:gd name="T10" fmla="*/ 25 w 501"/>
                  <a:gd name="T11" fmla="*/ 73 h 93"/>
                  <a:gd name="T12" fmla="*/ 35 w 501"/>
                  <a:gd name="T13" fmla="*/ 67 h 93"/>
                  <a:gd name="T14" fmla="*/ 49 w 501"/>
                  <a:gd name="T15" fmla="*/ 59 h 93"/>
                  <a:gd name="T16" fmla="*/ 63 w 501"/>
                  <a:gd name="T17" fmla="*/ 51 h 93"/>
                  <a:gd name="T18" fmla="*/ 80 w 501"/>
                  <a:gd name="T19" fmla="*/ 43 h 93"/>
                  <a:gd name="T20" fmla="*/ 101 w 501"/>
                  <a:gd name="T21" fmla="*/ 37 h 93"/>
                  <a:gd name="T22" fmla="*/ 121 w 501"/>
                  <a:gd name="T23" fmla="*/ 29 h 93"/>
                  <a:gd name="T24" fmla="*/ 144 w 501"/>
                  <a:gd name="T25" fmla="*/ 25 h 93"/>
                  <a:gd name="T26" fmla="*/ 169 w 501"/>
                  <a:gd name="T27" fmla="*/ 20 h 93"/>
                  <a:gd name="T28" fmla="*/ 197 w 501"/>
                  <a:gd name="T29" fmla="*/ 17 h 93"/>
                  <a:gd name="T30" fmla="*/ 226 w 501"/>
                  <a:gd name="T31" fmla="*/ 15 h 93"/>
                  <a:gd name="T32" fmla="*/ 257 w 501"/>
                  <a:gd name="T33" fmla="*/ 15 h 93"/>
                  <a:gd name="T34" fmla="*/ 318 w 501"/>
                  <a:gd name="T35" fmla="*/ 20 h 93"/>
                  <a:gd name="T36" fmla="*/ 369 w 501"/>
                  <a:gd name="T37" fmla="*/ 28 h 93"/>
                  <a:gd name="T38" fmla="*/ 411 w 501"/>
                  <a:gd name="T39" fmla="*/ 37 h 93"/>
                  <a:gd name="T40" fmla="*/ 445 w 501"/>
                  <a:gd name="T41" fmla="*/ 48 h 93"/>
                  <a:gd name="T42" fmla="*/ 470 w 501"/>
                  <a:gd name="T43" fmla="*/ 59 h 93"/>
                  <a:gd name="T44" fmla="*/ 487 w 501"/>
                  <a:gd name="T45" fmla="*/ 67 h 93"/>
                  <a:gd name="T46" fmla="*/ 498 w 501"/>
                  <a:gd name="T47" fmla="*/ 73 h 93"/>
                  <a:gd name="T48" fmla="*/ 501 w 501"/>
                  <a:gd name="T49" fmla="*/ 76 h 93"/>
                  <a:gd name="T50" fmla="*/ 487 w 501"/>
                  <a:gd name="T51" fmla="*/ 51 h 93"/>
                  <a:gd name="T52" fmla="*/ 482 w 501"/>
                  <a:gd name="T53" fmla="*/ 48 h 93"/>
                  <a:gd name="T54" fmla="*/ 470 w 501"/>
                  <a:gd name="T55" fmla="*/ 42 h 93"/>
                  <a:gd name="T56" fmla="*/ 450 w 501"/>
                  <a:gd name="T57" fmla="*/ 32 h 93"/>
                  <a:gd name="T58" fmla="*/ 422 w 501"/>
                  <a:gd name="T59" fmla="*/ 22 h 93"/>
                  <a:gd name="T60" fmla="*/ 386 w 501"/>
                  <a:gd name="T61" fmla="*/ 12 h 93"/>
                  <a:gd name="T62" fmla="*/ 344 w 501"/>
                  <a:gd name="T63" fmla="*/ 4 h 93"/>
                  <a:gd name="T64" fmla="*/ 296 w 501"/>
                  <a:gd name="T65" fmla="*/ 0 h 93"/>
                  <a:gd name="T66" fmla="*/ 240 w 501"/>
                  <a:gd name="T67" fmla="*/ 1 h 93"/>
                  <a:gd name="T68" fmla="*/ 186 w 501"/>
                  <a:gd name="T69" fmla="*/ 8 h 93"/>
                  <a:gd name="T70" fmla="*/ 139 w 501"/>
                  <a:gd name="T71" fmla="*/ 15 h 93"/>
                  <a:gd name="T72" fmla="*/ 101 w 501"/>
                  <a:gd name="T73" fmla="*/ 26 h 93"/>
                  <a:gd name="T74" fmla="*/ 70 w 501"/>
                  <a:gd name="T75" fmla="*/ 37 h 93"/>
                  <a:gd name="T76" fmla="*/ 45 w 501"/>
                  <a:gd name="T77" fmla="*/ 48 h 93"/>
                  <a:gd name="T78" fmla="*/ 28 w 501"/>
                  <a:gd name="T79" fmla="*/ 57 h 93"/>
                  <a:gd name="T80" fmla="*/ 17 w 501"/>
                  <a:gd name="T81" fmla="*/ 63 h 93"/>
                  <a:gd name="T82" fmla="*/ 14 w 501"/>
                  <a:gd name="T83" fmla="*/ 65 h 93"/>
                  <a:gd name="T84" fmla="*/ 0 w 501"/>
                  <a:gd name="T8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1" h="93">
                    <a:moveTo>
                      <a:pt x="0" y="93"/>
                    </a:moveTo>
                    <a:lnTo>
                      <a:pt x="1" y="91"/>
                    </a:lnTo>
                    <a:lnTo>
                      <a:pt x="4" y="90"/>
                    </a:lnTo>
                    <a:lnTo>
                      <a:pt x="9" y="85"/>
                    </a:lnTo>
                    <a:lnTo>
                      <a:pt x="15" y="79"/>
                    </a:lnTo>
                    <a:lnTo>
                      <a:pt x="25" y="73"/>
                    </a:lnTo>
                    <a:lnTo>
                      <a:pt x="35" y="67"/>
                    </a:lnTo>
                    <a:lnTo>
                      <a:pt x="49" y="59"/>
                    </a:lnTo>
                    <a:lnTo>
                      <a:pt x="63" y="51"/>
                    </a:lnTo>
                    <a:lnTo>
                      <a:pt x="80" y="43"/>
                    </a:lnTo>
                    <a:lnTo>
                      <a:pt x="101" y="37"/>
                    </a:lnTo>
                    <a:lnTo>
                      <a:pt x="121" y="29"/>
                    </a:lnTo>
                    <a:lnTo>
                      <a:pt x="144" y="25"/>
                    </a:lnTo>
                    <a:lnTo>
                      <a:pt x="169" y="20"/>
                    </a:lnTo>
                    <a:lnTo>
                      <a:pt x="197" y="17"/>
                    </a:lnTo>
                    <a:lnTo>
                      <a:pt x="226" y="15"/>
                    </a:lnTo>
                    <a:lnTo>
                      <a:pt x="257" y="15"/>
                    </a:lnTo>
                    <a:lnTo>
                      <a:pt x="318" y="20"/>
                    </a:lnTo>
                    <a:lnTo>
                      <a:pt x="369" y="28"/>
                    </a:lnTo>
                    <a:lnTo>
                      <a:pt x="411" y="37"/>
                    </a:lnTo>
                    <a:lnTo>
                      <a:pt x="445" y="48"/>
                    </a:lnTo>
                    <a:lnTo>
                      <a:pt x="470" y="59"/>
                    </a:lnTo>
                    <a:lnTo>
                      <a:pt x="487" y="67"/>
                    </a:lnTo>
                    <a:lnTo>
                      <a:pt x="498" y="73"/>
                    </a:lnTo>
                    <a:lnTo>
                      <a:pt x="501" y="76"/>
                    </a:lnTo>
                    <a:lnTo>
                      <a:pt x="487" y="51"/>
                    </a:lnTo>
                    <a:lnTo>
                      <a:pt x="482" y="48"/>
                    </a:lnTo>
                    <a:lnTo>
                      <a:pt x="470" y="42"/>
                    </a:lnTo>
                    <a:lnTo>
                      <a:pt x="450" y="32"/>
                    </a:lnTo>
                    <a:lnTo>
                      <a:pt x="422" y="22"/>
                    </a:lnTo>
                    <a:lnTo>
                      <a:pt x="386" y="12"/>
                    </a:lnTo>
                    <a:lnTo>
                      <a:pt x="344" y="4"/>
                    </a:lnTo>
                    <a:lnTo>
                      <a:pt x="296" y="0"/>
                    </a:lnTo>
                    <a:lnTo>
                      <a:pt x="240" y="1"/>
                    </a:lnTo>
                    <a:lnTo>
                      <a:pt x="186" y="8"/>
                    </a:lnTo>
                    <a:lnTo>
                      <a:pt x="139" y="15"/>
                    </a:lnTo>
                    <a:lnTo>
                      <a:pt x="101" y="26"/>
                    </a:lnTo>
                    <a:lnTo>
                      <a:pt x="70" y="37"/>
                    </a:lnTo>
                    <a:lnTo>
                      <a:pt x="45" y="48"/>
                    </a:lnTo>
                    <a:lnTo>
                      <a:pt x="28" y="57"/>
                    </a:lnTo>
                    <a:lnTo>
                      <a:pt x="17" y="63"/>
                    </a:lnTo>
                    <a:lnTo>
                      <a:pt x="14" y="65"/>
                    </a:lnTo>
                    <a:lnTo>
                      <a:pt x="0"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7" name="Freeform 401"/>
              <p:cNvSpPr>
                <a:spLocks/>
              </p:cNvSpPr>
              <p:nvPr/>
            </p:nvSpPr>
            <p:spPr bwMode="auto">
              <a:xfrm>
                <a:off x="5052" y="1931"/>
                <a:ext cx="63" cy="185"/>
              </a:xfrm>
              <a:custGeom>
                <a:avLst/>
                <a:gdLst>
                  <a:gd name="T0" fmla="*/ 0 w 128"/>
                  <a:gd name="T1" fmla="*/ 0 h 371"/>
                  <a:gd name="T2" fmla="*/ 4 w 128"/>
                  <a:gd name="T3" fmla="*/ 4 h 371"/>
                  <a:gd name="T4" fmla="*/ 13 w 128"/>
                  <a:gd name="T5" fmla="*/ 15 h 371"/>
                  <a:gd name="T6" fmla="*/ 27 w 128"/>
                  <a:gd name="T7" fmla="*/ 34 h 371"/>
                  <a:gd name="T8" fmla="*/ 42 w 128"/>
                  <a:gd name="T9" fmla="*/ 57 h 371"/>
                  <a:gd name="T10" fmla="*/ 59 w 128"/>
                  <a:gd name="T11" fmla="*/ 87 h 371"/>
                  <a:gd name="T12" fmla="*/ 76 w 128"/>
                  <a:gd name="T13" fmla="*/ 121 h 371"/>
                  <a:gd name="T14" fmla="*/ 89 w 128"/>
                  <a:gd name="T15" fmla="*/ 156 h 371"/>
                  <a:gd name="T16" fmla="*/ 98 w 128"/>
                  <a:gd name="T17" fmla="*/ 197 h 371"/>
                  <a:gd name="T18" fmla="*/ 104 w 128"/>
                  <a:gd name="T19" fmla="*/ 270 h 371"/>
                  <a:gd name="T20" fmla="*/ 98 w 128"/>
                  <a:gd name="T21" fmla="*/ 323 h 371"/>
                  <a:gd name="T22" fmla="*/ 89 w 128"/>
                  <a:gd name="T23" fmla="*/ 355 h 371"/>
                  <a:gd name="T24" fmla="*/ 84 w 128"/>
                  <a:gd name="T25" fmla="*/ 366 h 371"/>
                  <a:gd name="T26" fmla="*/ 117 w 128"/>
                  <a:gd name="T27" fmla="*/ 371 h 371"/>
                  <a:gd name="T28" fmla="*/ 121 w 128"/>
                  <a:gd name="T29" fmla="*/ 352 h 371"/>
                  <a:gd name="T30" fmla="*/ 128 w 128"/>
                  <a:gd name="T31" fmla="*/ 304 h 371"/>
                  <a:gd name="T32" fmla="*/ 126 w 128"/>
                  <a:gd name="T33" fmla="*/ 236 h 371"/>
                  <a:gd name="T34" fmla="*/ 109 w 128"/>
                  <a:gd name="T35" fmla="*/ 158 h 371"/>
                  <a:gd name="T36" fmla="*/ 94 w 128"/>
                  <a:gd name="T37" fmla="*/ 121 h 371"/>
                  <a:gd name="T38" fmla="*/ 78 w 128"/>
                  <a:gd name="T39" fmla="*/ 90 h 371"/>
                  <a:gd name="T40" fmla="*/ 62 w 128"/>
                  <a:gd name="T41" fmla="*/ 62 h 371"/>
                  <a:gd name="T42" fmla="*/ 49 w 128"/>
                  <a:gd name="T43" fmla="*/ 40 h 371"/>
                  <a:gd name="T44" fmla="*/ 36 w 128"/>
                  <a:gd name="T45" fmla="*/ 25 h 371"/>
                  <a:gd name="T46" fmla="*/ 27 w 128"/>
                  <a:gd name="T47" fmla="*/ 12 h 371"/>
                  <a:gd name="T48" fmla="*/ 21 w 128"/>
                  <a:gd name="T49" fmla="*/ 6 h 371"/>
                  <a:gd name="T50" fmla="*/ 17 w 128"/>
                  <a:gd name="T51" fmla="*/ 3 h 371"/>
                  <a:gd name="T52" fmla="*/ 0 w 128"/>
                  <a:gd name="T53"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371">
                    <a:moveTo>
                      <a:pt x="0" y="0"/>
                    </a:moveTo>
                    <a:lnTo>
                      <a:pt x="4" y="4"/>
                    </a:lnTo>
                    <a:lnTo>
                      <a:pt x="13" y="15"/>
                    </a:lnTo>
                    <a:lnTo>
                      <a:pt x="27" y="34"/>
                    </a:lnTo>
                    <a:lnTo>
                      <a:pt x="42" y="57"/>
                    </a:lnTo>
                    <a:lnTo>
                      <a:pt x="59" y="87"/>
                    </a:lnTo>
                    <a:lnTo>
                      <a:pt x="76" y="121"/>
                    </a:lnTo>
                    <a:lnTo>
                      <a:pt x="89" y="156"/>
                    </a:lnTo>
                    <a:lnTo>
                      <a:pt x="98" y="197"/>
                    </a:lnTo>
                    <a:lnTo>
                      <a:pt x="104" y="270"/>
                    </a:lnTo>
                    <a:lnTo>
                      <a:pt x="98" y="323"/>
                    </a:lnTo>
                    <a:lnTo>
                      <a:pt x="89" y="355"/>
                    </a:lnTo>
                    <a:lnTo>
                      <a:pt x="84" y="366"/>
                    </a:lnTo>
                    <a:lnTo>
                      <a:pt x="117" y="371"/>
                    </a:lnTo>
                    <a:lnTo>
                      <a:pt x="121" y="352"/>
                    </a:lnTo>
                    <a:lnTo>
                      <a:pt x="128" y="304"/>
                    </a:lnTo>
                    <a:lnTo>
                      <a:pt x="126" y="236"/>
                    </a:lnTo>
                    <a:lnTo>
                      <a:pt x="109" y="158"/>
                    </a:lnTo>
                    <a:lnTo>
                      <a:pt x="94" y="121"/>
                    </a:lnTo>
                    <a:lnTo>
                      <a:pt x="78" y="90"/>
                    </a:lnTo>
                    <a:lnTo>
                      <a:pt x="62" y="62"/>
                    </a:lnTo>
                    <a:lnTo>
                      <a:pt x="49" y="40"/>
                    </a:lnTo>
                    <a:lnTo>
                      <a:pt x="36" y="25"/>
                    </a:lnTo>
                    <a:lnTo>
                      <a:pt x="27" y="12"/>
                    </a:lnTo>
                    <a:lnTo>
                      <a:pt x="21" y="6"/>
                    </a:lnTo>
                    <a:lnTo>
                      <a:pt x="17"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8" name="Freeform 402"/>
              <p:cNvSpPr>
                <a:spLocks/>
              </p:cNvSpPr>
              <p:nvPr/>
            </p:nvSpPr>
            <p:spPr bwMode="auto">
              <a:xfrm>
                <a:off x="4972" y="2008"/>
                <a:ext cx="99" cy="97"/>
              </a:xfrm>
              <a:custGeom>
                <a:avLst/>
                <a:gdLst>
                  <a:gd name="T0" fmla="*/ 116 w 198"/>
                  <a:gd name="T1" fmla="*/ 11 h 194"/>
                  <a:gd name="T2" fmla="*/ 119 w 198"/>
                  <a:gd name="T3" fmla="*/ 11 h 194"/>
                  <a:gd name="T4" fmla="*/ 128 w 198"/>
                  <a:gd name="T5" fmla="*/ 12 h 194"/>
                  <a:gd name="T6" fmla="*/ 141 w 198"/>
                  <a:gd name="T7" fmla="*/ 15 h 194"/>
                  <a:gd name="T8" fmla="*/ 155 w 198"/>
                  <a:gd name="T9" fmla="*/ 22 h 194"/>
                  <a:gd name="T10" fmla="*/ 166 w 198"/>
                  <a:gd name="T11" fmla="*/ 29 h 194"/>
                  <a:gd name="T12" fmla="*/ 175 w 198"/>
                  <a:gd name="T13" fmla="*/ 42 h 194"/>
                  <a:gd name="T14" fmla="*/ 178 w 198"/>
                  <a:gd name="T15" fmla="*/ 57 h 194"/>
                  <a:gd name="T16" fmla="*/ 173 w 198"/>
                  <a:gd name="T17" fmla="*/ 78 h 194"/>
                  <a:gd name="T18" fmla="*/ 159 w 198"/>
                  <a:gd name="T19" fmla="*/ 99 h 194"/>
                  <a:gd name="T20" fmla="*/ 136 w 198"/>
                  <a:gd name="T21" fmla="*/ 121 h 194"/>
                  <a:gd name="T22" fmla="*/ 108 w 198"/>
                  <a:gd name="T23" fmla="*/ 140 h 194"/>
                  <a:gd name="T24" fmla="*/ 77 w 198"/>
                  <a:gd name="T25" fmla="*/ 157 h 194"/>
                  <a:gd name="T26" fmla="*/ 48 w 198"/>
                  <a:gd name="T27" fmla="*/ 171 h 194"/>
                  <a:gd name="T28" fmla="*/ 23 w 198"/>
                  <a:gd name="T29" fmla="*/ 182 h 194"/>
                  <a:gd name="T30" fmla="*/ 6 w 198"/>
                  <a:gd name="T31" fmla="*/ 188 h 194"/>
                  <a:gd name="T32" fmla="*/ 0 w 198"/>
                  <a:gd name="T33" fmla="*/ 191 h 194"/>
                  <a:gd name="T34" fmla="*/ 24 w 198"/>
                  <a:gd name="T35" fmla="*/ 194 h 194"/>
                  <a:gd name="T36" fmla="*/ 32 w 198"/>
                  <a:gd name="T37" fmla="*/ 191 h 194"/>
                  <a:gd name="T38" fmla="*/ 52 w 198"/>
                  <a:gd name="T39" fmla="*/ 183 h 194"/>
                  <a:gd name="T40" fmla="*/ 79 w 198"/>
                  <a:gd name="T41" fmla="*/ 171 h 194"/>
                  <a:gd name="T42" fmla="*/ 111 w 198"/>
                  <a:gd name="T43" fmla="*/ 154 h 194"/>
                  <a:gd name="T44" fmla="*/ 144 w 198"/>
                  <a:gd name="T45" fmla="*/ 133 h 194"/>
                  <a:gd name="T46" fmla="*/ 172 w 198"/>
                  <a:gd name="T47" fmla="*/ 112 h 194"/>
                  <a:gd name="T48" fmla="*/ 190 w 198"/>
                  <a:gd name="T49" fmla="*/ 88 h 194"/>
                  <a:gd name="T50" fmla="*/ 198 w 198"/>
                  <a:gd name="T51" fmla="*/ 64 h 194"/>
                  <a:gd name="T52" fmla="*/ 197 w 198"/>
                  <a:gd name="T53" fmla="*/ 42 h 194"/>
                  <a:gd name="T54" fmla="*/ 190 w 198"/>
                  <a:gd name="T55" fmla="*/ 25 h 194"/>
                  <a:gd name="T56" fmla="*/ 181 w 198"/>
                  <a:gd name="T57" fmla="*/ 14 h 194"/>
                  <a:gd name="T58" fmla="*/ 172 w 198"/>
                  <a:gd name="T59" fmla="*/ 6 h 194"/>
                  <a:gd name="T60" fmla="*/ 163 w 198"/>
                  <a:gd name="T61" fmla="*/ 3 h 194"/>
                  <a:gd name="T62" fmla="*/ 153 w 198"/>
                  <a:gd name="T63" fmla="*/ 0 h 194"/>
                  <a:gd name="T64" fmla="*/ 147 w 198"/>
                  <a:gd name="T65" fmla="*/ 0 h 194"/>
                  <a:gd name="T66" fmla="*/ 145 w 198"/>
                  <a:gd name="T67" fmla="*/ 0 h 194"/>
                  <a:gd name="T68" fmla="*/ 116 w 198"/>
                  <a:gd name="T69" fmla="*/ 1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94">
                    <a:moveTo>
                      <a:pt x="116" y="11"/>
                    </a:moveTo>
                    <a:lnTo>
                      <a:pt x="119" y="11"/>
                    </a:lnTo>
                    <a:lnTo>
                      <a:pt x="128" y="12"/>
                    </a:lnTo>
                    <a:lnTo>
                      <a:pt x="141" y="15"/>
                    </a:lnTo>
                    <a:lnTo>
                      <a:pt x="155" y="22"/>
                    </a:lnTo>
                    <a:lnTo>
                      <a:pt x="166" y="29"/>
                    </a:lnTo>
                    <a:lnTo>
                      <a:pt x="175" y="42"/>
                    </a:lnTo>
                    <a:lnTo>
                      <a:pt x="178" y="57"/>
                    </a:lnTo>
                    <a:lnTo>
                      <a:pt x="173" y="78"/>
                    </a:lnTo>
                    <a:lnTo>
                      <a:pt x="159" y="99"/>
                    </a:lnTo>
                    <a:lnTo>
                      <a:pt x="136" y="121"/>
                    </a:lnTo>
                    <a:lnTo>
                      <a:pt x="108" y="140"/>
                    </a:lnTo>
                    <a:lnTo>
                      <a:pt x="77" y="157"/>
                    </a:lnTo>
                    <a:lnTo>
                      <a:pt x="48" y="171"/>
                    </a:lnTo>
                    <a:lnTo>
                      <a:pt x="23" y="182"/>
                    </a:lnTo>
                    <a:lnTo>
                      <a:pt x="6" y="188"/>
                    </a:lnTo>
                    <a:lnTo>
                      <a:pt x="0" y="191"/>
                    </a:lnTo>
                    <a:lnTo>
                      <a:pt x="24" y="194"/>
                    </a:lnTo>
                    <a:lnTo>
                      <a:pt x="32" y="191"/>
                    </a:lnTo>
                    <a:lnTo>
                      <a:pt x="52" y="183"/>
                    </a:lnTo>
                    <a:lnTo>
                      <a:pt x="79" y="171"/>
                    </a:lnTo>
                    <a:lnTo>
                      <a:pt x="111" y="154"/>
                    </a:lnTo>
                    <a:lnTo>
                      <a:pt x="144" y="133"/>
                    </a:lnTo>
                    <a:lnTo>
                      <a:pt x="172" y="112"/>
                    </a:lnTo>
                    <a:lnTo>
                      <a:pt x="190" y="88"/>
                    </a:lnTo>
                    <a:lnTo>
                      <a:pt x="198" y="64"/>
                    </a:lnTo>
                    <a:lnTo>
                      <a:pt x="197" y="42"/>
                    </a:lnTo>
                    <a:lnTo>
                      <a:pt x="190" y="25"/>
                    </a:lnTo>
                    <a:lnTo>
                      <a:pt x="181" y="14"/>
                    </a:lnTo>
                    <a:lnTo>
                      <a:pt x="172" y="6"/>
                    </a:lnTo>
                    <a:lnTo>
                      <a:pt x="163" y="3"/>
                    </a:lnTo>
                    <a:lnTo>
                      <a:pt x="153" y="0"/>
                    </a:lnTo>
                    <a:lnTo>
                      <a:pt x="147" y="0"/>
                    </a:lnTo>
                    <a:lnTo>
                      <a:pt x="145" y="0"/>
                    </a:lnTo>
                    <a:lnTo>
                      <a:pt x="11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59" name="Freeform 403"/>
              <p:cNvSpPr>
                <a:spLocks/>
              </p:cNvSpPr>
              <p:nvPr/>
            </p:nvSpPr>
            <p:spPr bwMode="auto">
              <a:xfrm>
                <a:off x="4977" y="2140"/>
                <a:ext cx="112" cy="71"/>
              </a:xfrm>
              <a:custGeom>
                <a:avLst/>
                <a:gdLst>
                  <a:gd name="T0" fmla="*/ 3 w 224"/>
                  <a:gd name="T1" fmla="*/ 61 h 143"/>
                  <a:gd name="T2" fmla="*/ 5 w 224"/>
                  <a:gd name="T3" fmla="*/ 58 h 143"/>
                  <a:gd name="T4" fmla="*/ 10 w 224"/>
                  <a:gd name="T5" fmla="*/ 53 h 143"/>
                  <a:gd name="T6" fmla="*/ 16 w 224"/>
                  <a:gd name="T7" fmla="*/ 45 h 143"/>
                  <a:gd name="T8" fmla="*/ 27 w 224"/>
                  <a:gd name="T9" fmla="*/ 36 h 143"/>
                  <a:gd name="T10" fmla="*/ 39 w 224"/>
                  <a:gd name="T11" fmla="*/ 30 h 143"/>
                  <a:gd name="T12" fmla="*/ 53 w 224"/>
                  <a:gd name="T13" fmla="*/ 27 h 143"/>
                  <a:gd name="T14" fmla="*/ 70 w 224"/>
                  <a:gd name="T15" fmla="*/ 28 h 143"/>
                  <a:gd name="T16" fmla="*/ 89 w 224"/>
                  <a:gd name="T17" fmla="*/ 36 h 143"/>
                  <a:gd name="T18" fmla="*/ 106 w 224"/>
                  <a:gd name="T19" fmla="*/ 47 h 143"/>
                  <a:gd name="T20" fmla="*/ 120 w 224"/>
                  <a:gd name="T21" fmla="*/ 58 h 143"/>
                  <a:gd name="T22" fmla="*/ 131 w 224"/>
                  <a:gd name="T23" fmla="*/ 67 h 143"/>
                  <a:gd name="T24" fmla="*/ 139 w 224"/>
                  <a:gd name="T25" fmla="*/ 75 h 143"/>
                  <a:gd name="T26" fmla="*/ 145 w 224"/>
                  <a:gd name="T27" fmla="*/ 84 h 143"/>
                  <a:gd name="T28" fmla="*/ 151 w 224"/>
                  <a:gd name="T29" fmla="*/ 93 h 143"/>
                  <a:gd name="T30" fmla="*/ 159 w 224"/>
                  <a:gd name="T31" fmla="*/ 104 h 143"/>
                  <a:gd name="T32" fmla="*/ 166 w 224"/>
                  <a:gd name="T33" fmla="*/ 115 h 143"/>
                  <a:gd name="T34" fmla="*/ 176 w 224"/>
                  <a:gd name="T35" fmla="*/ 126 h 143"/>
                  <a:gd name="T36" fmla="*/ 187 w 224"/>
                  <a:gd name="T37" fmla="*/ 132 h 143"/>
                  <a:gd name="T38" fmla="*/ 196 w 224"/>
                  <a:gd name="T39" fmla="*/ 137 h 143"/>
                  <a:gd name="T40" fmla="*/ 205 w 224"/>
                  <a:gd name="T41" fmla="*/ 140 h 143"/>
                  <a:gd name="T42" fmla="*/ 213 w 224"/>
                  <a:gd name="T43" fmla="*/ 143 h 143"/>
                  <a:gd name="T44" fmla="*/ 218 w 224"/>
                  <a:gd name="T45" fmla="*/ 143 h 143"/>
                  <a:gd name="T46" fmla="*/ 222 w 224"/>
                  <a:gd name="T47" fmla="*/ 143 h 143"/>
                  <a:gd name="T48" fmla="*/ 224 w 224"/>
                  <a:gd name="T49" fmla="*/ 143 h 143"/>
                  <a:gd name="T50" fmla="*/ 213 w 224"/>
                  <a:gd name="T51" fmla="*/ 124 h 143"/>
                  <a:gd name="T52" fmla="*/ 210 w 224"/>
                  <a:gd name="T53" fmla="*/ 123 h 143"/>
                  <a:gd name="T54" fmla="*/ 204 w 224"/>
                  <a:gd name="T55" fmla="*/ 118 h 143"/>
                  <a:gd name="T56" fmla="*/ 193 w 224"/>
                  <a:gd name="T57" fmla="*/ 111 h 143"/>
                  <a:gd name="T58" fmla="*/ 180 w 224"/>
                  <a:gd name="T59" fmla="*/ 100 h 143"/>
                  <a:gd name="T60" fmla="*/ 166 w 224"/>
                  <a:gd name="T61" fmla="*/ 87 h 143"/>
                  <a:gd name="T62" fmla="*/ 153 w 224"/>
                  <a:gd name="T63" fmla="*/ 73 h 143"/>
                  <a:gd name="T64" fmla="*/ 140 w 224"/>
                  <a:gd name="T65" fmla="*/ 58 h 143"/>
                  <a:gd name="T66" fmla="*/ 131 w 224"/>
                  <a:gd name="T67" fmla="*/ 41 h 143"/>
                  <a:gd name="T68" fmla="*/ 121 w 224"/>
                  <a:gd name="T69" fmla="*/ 25 h 143"/>
                  <a:gd name="T70" fmla="*/ 111 w 224"/>
                  <a:gd name="T71" fmla="*/ 14 h 143"/>
                  <a:gd name="T72" fmla="*/ 97 w 224"/>
                  <a:gd name="T73" fmla="*/ 6 h 143"/>
                  <a:gd name="T74" fmla="*/ 83 w 224"/>
                  <a:gd name="T75" fmla="*/ 2 h 143"/>
                  <a:gd name="T76" fmla="*/ 67 w 224"/>
                  <a:gd name="T77" fmla="*/ 0 h 143"/>
                  <a:gd name="T78" fmla="*/ 53 w 224"/>
                  <a:gd name="T79" fmla="*/ 0 h 143"/>
                  <a:gd name="T80" fmla="*/ 39 w 224"/>
                  <a:gd name="T81" fmla="*/ 3 h 143"/>
                  <a:gd name="T82" fmla="*/ 28 w 224"/>
                  <a:gd name="T83" fmla="*/ 8 h 143"/>
                  <a:gd name="T84" fmla="*/ 13 w 224"/>
                  <a:gd name="T85" fmla="*/ 17 h 143"/>
                  <a:gd name="T86" fmla="*/ 3 w 224"/>
                  <a:gd name="T87" fmla="*/ 24 h 143"/>
                  <a:gd name="T88" fmla="*/ 0 w 224"/>
                  <a:gd name="T89" fmla="*/ 28 h 143"/>
                  <a:gd name="T90" fmla="*/ 0 w 224"/>
                  <a:gd name="T91" fmla="*/ 30 h 143"/>
                  <a:gd name="T92" fmla="*/ 3 w 224"/>
                  <a:gd name="T93" fmla="*/ 6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4" h="143">
                    <a:moveTo>
                      <a:pt x="3" y="61"/>
                    </a:moveTo>
                    <a:lnTo>
                      <a:pt x="5" y="58"/>
                    </a:lnTo>
                    <a:lnTo>
                      <a:pt x="10" y="53"/>
                    </a:lnTo>
                    <a:lnTo>
                      <a:pt x="16" y="45"/>
                    </a:lnTo>
                    <a:lnTo>
                      <a:pt x="27" y="36"/>
                    </a:lnTo>
                    <a:lnTo>
                      <a:pt x="39" y="30"/>
                    </a:lnTo>
                    <a:lnTo>
                      <a:pt x="53" y="27"/>
                    </a:lnTo>
                    <a:lnTo>
                      <a:pt x="70" y="28"/>
                    </a:lnTo>
                    <a:lnTo>
                      <a:pt x="89" y="36"/>
                    </a:lnTo>
                    <a:lnTo>
                      <a:pt x="106" y="47"/>
                    </a:lnTo>
                    <a:lnTo>
                      <a:pt x="120" y="58"/>
                    </a:lnTo>
                    <a:lnTo>
                      <a:pt x="131" y="67"/>
                    </a:lnTo>
                    <a:lnTo>
                      <a:pt x="139" y="75"/>
                    </a:lnTo>
                    <a:lnTo>
                      <a:pt x="145" y="84"/>
                    </a:lnTo>
                    <a:lnTo>
                      <a:pt x="151" y="93"/>
                    </a:lnTo>
                    <a:lnTo>
                      <a:pt x="159" y="104"/>
                    </a:lnTo>
                    <a:lnTo>
                      <a:pt x="166" y="115"/>
                    </a:lnTo>
                    <a:lnTo>
                      <a:pt x="176" y="126"/>
                    </a:lnTo>
                    <a:lnTo>
                      <a:pt x="187" y="132"/>
                    </a:lnTo>
                    <a:lnTo>
                      <a:pt x="196" y="137"/>
                    </a:lnTo>
                    <a:lnTo>
                      <a:pt x="205" y="140"/>
                    </a:lnTo>
                    <a:lnTo>
                      <a:pt x="213" y="143"/>
                    </a:lnTo>
                    <a:lnTo>
                      <a:pt x="218" y="143"/>
                    </a:lnTo>
                    <a:lnTo>
                      <a:pt x="222" y="143"/>
                    </a:lnTo>
                    <a:lnTo>
                      <a:pt x="224" y="143"/>
                    </a:lnTo>
                    <a:lnTo>
                      <a:pt x="213" y="124"/>
                    </a:lnTo>
                    <a:lnTo>
                      <a:pt x="210" y="123"/>
                    </a:lnTo>
                    <a:lnTo>
                      <a:pt x="204" y="118"/>
                    </a:lnTo>
                    <a:lnTo>
                      <a:pt x="193" y="111"/>
                    </a:lnTo>
                    <a:lnTo>
                      <a:pt x="180" y="100"/>
                    </a:lnTo>
                    <a:lnTo>
                      <a:pt x="166" y="87"/>
                    </a:lnTo>
                    <a:lnTo>
                      <a:pt x="153" y="73"/>
                    </a:lnTo>
                    <a:lnTo>
                      <a:pt x="140" y="58"/>
                    </a:lnTo>
                    <a:lnTo>
                      <a:pt x="131" y="41"/>
                    </a:lnTo>
                    <a:lnTo>
                      <a:pt x="121" y="25"/>
                    </a:lnTo>
                    <a:lnTo>
                      <a:pt x="111" y="14"/>
                    </a:lnTo>
                    <a:lnTo>
                      <a:pt x="97" y="6"/>
                    </a:lnTo>
                    <a:lnTo>
                      <a:pt x="83" y="2"/>
                    </a:lnTo>
                    <a:lnTo>
                      <a:pt x="67" y="0"/>
                    </a:lnTo>
                    <a:lnTo>
                      <a:pt x="53" y="0"/>
                    </a:lnTo>
                    <a:lnTo>
                      <a:pt x="39" y="3"/>
                    </a:lnTo>
                    <a:lnTo>
                      <a:pt x="28" y="8"/>
                    </a:lnTo>
                    <a:lnTo>
                      <a:pt x="13" y="17"/>
                    </a:lnTo>
                    <a:lnTo>
                      <a:pt x="3" y="24"/>
                    </a:lnTo>
                    <a:lnTo>
                      <a:pt x="0" y="28"/>
                    </a:lnTo>
                    <a:lnTo>
                      <a:pt x="0" y="30"/>
                    </a:lnTo>
                    <a:lnTo>
                      <a:pt x="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0" name="Freeform 404"/>
              <p:cNvSpPr>
                <a:spLocks/>
              </p:cNvSpPr>
              <p:nvPr/>
            </p:nvSpPr>
            <p:spPr bwMode="auto">
              <a:xfrm>
                <a:off x="4941" y="2107"/>
                <a:ext cx="172" cy="85"/>
              </a:xfrm>
              <a:custGeom>
                <a:avLst/>
                <a:gdLst>
                  <a:gd name="T0" fmla="*/ 312 w 343"/>
                  <a:gd name="T1" fmla="*/ 169 h 169"/>
                  <a:gd name="T2" fmla="*/ 314 w 343"/>
                  <a:gd name="T3" fmla="*/ 165 h 169"/>
                  <a:gd name="T4" fmla="*/ 317 w 343"/>
                  <a:gd name="T5" fmla="*/ 151 h 169"/>
                  <a:gd name="T6" fmla="*/ 321 w 343"/>
                  <a:gd name="T7" fmla="*/ 132 h 169"/>
                  <a:gd name="T8" fmla="*/ 326 w 343"/>
                  <a:gd name="T9" fmla="*/ 110 h 169"/>
                  <a:gd name="T10" fmla="*/ 326 w 343"/>
                  <a:gd name="T11" fmla="*/ 87 h 169"/>
                  <a:gd name="T12" fmla="*/ 324 w 343"/>
                  <a:gd name="T13" fmla="*/ 65 h 169"/>
                  <a:gd name="T14" fmla="*/ 315 w 343"/>
                  <a:gd name="T15" fmla="*/ 48 h 169"/>
                  <a:gd name="T16" fmla="*/ 301 w 343"/>
                  <a:gd name="T17" fmla="*/ 37 h 169"/>
                  <a:gd name="T18" fmla="*/ 281 w 343"/>
                  <a:gd name="T19" fmla="*/ 33 h 169"/>
                  <a:gd name="T20" fmla="*/ 256 w 343"/>
                  <a:gd name="T21" fmla="*/ 33 h 169"/>
                  <a:gd name="T22" fmla="*/ 230 w 343"/>
                  <a:gd name="T23" fmla="*/ 33 h 169"/>
                  <a:gd name="T24" fmla="*/ 202 w 343"/>
                  <a:gd name="T25" fmla="*/ 36 h 169"/>
                  <a:gd name="T26" fmla="*/ 172 w 343"/>
                  <a:gd name="T27" fmla="*/ 37 h 169"/>
                  <a:gd name="T28" fmla="*/ 143 w 343"/>
                  <a:gd name="T29" fmla="*/ 39 h 169"/>
                  <a:gd name="T30" fmla="*/ 115 w 343"/>
                  <a:gd name="T31" fmla="*/ 37 h 169"/>
                  <a:gd name="T32" fmla="*/ 88 w 343"/>
                  <a:gd name="T33" fmla="*/ 34 h 169"/>
                  <a:gd name="T34" fmla="*/ 65 w 343"/>
                  <a:gd name="T35" fmla="*/ 30 h 169"/>
                  <a:gd name="T36" fmla="*/ 47 w 343"/>
                  <a:gd name="T37" fmla="*/ 26 h 169"/>
                  <a:gd name="T38" fmla="*/ 31 w 343"/>
                  <a:gd name="T39" fmla="*/ 22 h 169"/>
                  <a:gd name="T40" fmla="*/ 19 w 343"/>
                  <a:gd name="T41" fmla="*/ 19 h 169"/>
                  <a:gd name="T42" fmla="*/ 11 w 343"/>
                  <a:gd name="T43" fmla="*/ 17 h 169"/>
                  <a:gd name="T44" fmla="*/ 5 w 343"/>
                  <a:gd name="T45" fmla="*/ 16 h 169"/>
                  <a:gd name="T46" fmla="*/ 2 w 343"/>
                  <a:gd name="T47" fmla="*/ 14 h 169"/>
                  <a:gd name="T48" fmla="*/ 0 w 343"/>
                  <a:gd name="T49" fmla="*/ 14 h 169"/>
                  <a:gd name="T50" fmla="*/ 29 w 343"/>
                  <a:gd name="T51" fmla="*/ 0 h 169"/>
                  <a:gd name="T52" fmla="*/ 31 w 343"/>
                  <a:gd name="T53" fmla="*/ 2 h 169"/>
                  <a:gd name="T54" fmla="*/ 34 w 343"/>
                  <a:gd name="T55" fmla="*/ 5 h 169"/>
                  <a:gd name="T56" fmla="*/ 39 w 343"/>
                  <a:gd name="T57" fmla="*/ 9 h 169"/>
                  <a:gd name="T58" fmla="*/ 48 w 343"/>
                  <a:gd name="T59" fmla="*/ 16 h 169"/>
                  <a:gd name="T60" fmla="*/ 62 w 343"/>
                  <a:gd name="T61" fmla="*/ 20 h 169"/>
                  <a:gd name="T62" fmla="*/ 79 w 343"/>
                  <a:gd name="T63" fmla="*/ 25 h 169"/>
                  <a:gd name="T64" fmla="*/ 102 w 343"/>
                  <a:gd name="T65" fmla="*/ 28 h 169"/>
                  <a:gd name="T66" fmla="*/ 132 w 343"/>
                  <a:gd name="T67" fmla="*/ 28 h 169"/>
                  <a:gd name="T68" fmla="*/ 165 w 343"/>
                  <a:gd name="T69" fmla="*/ 26 h 169"/>
                  <a:gd name="T70" fmla="*/ 197 w 343"/>
                  <a:gd name="T71" fmla="*/ 23 h 169"/>
                  <a:gd name="T72" fmla="*/ 230 w 343"/>
                  <a:gd name="T73" fmla="*/ 22 h 169"/>
                  <a:gd name="T74" fmla="*/ 261 w 343"/>
                  <a:gd name="T75" fmla="*/ 20 h 169"/>
                  <a:gd name="T76" fmla="*/ 289 w 343"/>
                  <a:gd name="T77" fmla="*/ 22 h 169"/>
                  <a:gd name="T78" fmla="*/ 310 w 343"/>
                  <a:gd name="T79" fmla="*/ 25 h 169"/>
                  <a:gd name="T80" fmla="*/ 328 w 343"/>
                  <a:gd name="T81" fmla="*/ 33 h 169"/>
                  <a:gd name="T82" fmla="*/ 337 w 343"/>
                  <a:gd name="T83" fmla="*/ 45 h 169"/>
                  <a:gd name="T84" fmla="*/ 343 w 343"/>
                  <a:gd name="T85" fmla="*/ 78 h 169"/>
                  <a:gd name="T86" fmla="*/ 341 w 343"/>
                  <a:gd name="T87" fmla="*/ 107 h 169"/>
                  <a:gd name="T88" fmla="*/ 338 w 343"/>
                  <a:gd name="T89" fmla="*/ 129 h 169"/>
                  <a:gd name="T90" fmla="*/ 337 w 343"/>
                  <a:gd name="T91" fmla="*/ 137 h 169"/>
                  <a:gd name="T92" fmla="*/ 312 w 343"/>
                  <a:gd name="T9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3" h="169">
                    <a:moveTo>
                      <a:pt x="312" y="169"/>
                    </a:moveTo>
                    <a:lnTo>
                      <a:pt x="314" y="165"/>
                    </a:lnTo>
                    <a:lnTo>
                      <a:pt x="317" y="151"/>
                    </a:lnTo>
                    <a:lnTo>
                      <a:pt x="321" y="132"/>
                    </a:lnTo>
                    <a:lnTo>
                      <a:pt x="326" y="110"/>
                    </a:lnTo>
                    <a:lnTo>
                      <a:pt x="326" y="87"/>
                    </a:lnTo>
                    <a:lnTo>
                      <a:pt x="324" y="65"/>
                    </a:lnTo>
                    <a:lnTo>
                      <a:pt x="315" y="48"/>
                    </a:lnTo>
                    <a:lnTo>
                      <a:pt x="301" y="37"/>
                    </a:lnTo>
                    <a:lnTo>
                      <a:pt x="281" y="33"/>
                    </a:lnTo>
                    <a:lnTo>
                      <a:pt x="256" y="33"/>
                    </a:lnTo>
                    <a:lnTo>
                      <a:pt x="230" y="33"/>
                    </a:lnTo>
                    <a:lnTo>
                      <a:pt x="202" y="36"/>
                    </a:lnTo>
                    <a:lnTo>
                      <a:pt x="172" y="37"/>
                    </a:lnTo>
                    <a:lnTo>
                      <a:pt x="143" y="39"/>
                    </a:lnTo>
                    <a:lnTo>
                      <a:pt x="115" y="37"/>
                    </a:lnTo>
                    <a:lnTo>
                      <a:pt x="88" y="34"/>
                    </a:lnTo>
                    <a:lnTo>
                      <a:pt x="65" y="30"/>
                    </a:lnTo>
                    <a:lnTo>
                      <a:pt x="47" y="26"/>
                    </a:lnTo>
                    <a:lnTo>
                      <a:pt x="31" y="22"/>
                    </a:lnTo>
                    <a:lnTo>
                      <a:pt x="19" y="19"/>
                    </a:lnTo>
                    <a:lnTo>
                      <a:pt x="11" y="17"/>
                    </a:lnTo>
                    <a:lnTo>
                      <a:pt x="5" y="16"/>
                    </a:lnTo>
                    <a:lnTo>
                      <a:pt x="2" y="14"/>
                    </a:lnTo>
                    <a:lnTo>
                      <a:pt x="0" y="14"/>
                    </a:lnTo>
                    <a:lnTo>
                      <a:pt x="29" y="0"/>
                    </a:lnTo>
                    <a:lnTo>
                      <a:pt x="31" y="2"/>
                    </a:lnTo>
                    <a:lnTo>
                      <a:pt x="34" y="5"/>
                    </a:lnTo>
                    <a:lnTo>
                      <a:pt x="39" y="9"/>
                    </a:lnTo>
                    <a:lnTo>
                      <a:pt x="48" y="16"/>
                    </a:lnTo>
                    <a:lnTo>
                      <a:pt x="62" y="20"/>
                    </a:lnTo>
                    <a:lnTo>
                      <a:pt x="79" y="25"/>
                    </a:lnTo>
                    <a:lnTo>
                      <a:pt x="102" y="28"/>
                    </a:lnTo>
                    <a:lnTo>
                      <a:pt x="132" y="28"/>
                    </a:lnTo>
                    <a:lnTo>
                      <a:pt x="165" y="26"/>
                    </a:lnTo>
                    <a:lnTo>
                      <a:pt x="197" y="23"/>
                    </a:lnTo>
                    <a:lnTo>
                      <a:pt x="230" y="22"/>
                    </a:lnTo>
                    <a:lnTo>
                      <a:pt x="261" y="20"/>
                    </a:lnTo>
                    <a:lnTo>
                      <a:pt x="289" y="22"/>
                    </a:lnTo>
                    <a:lnTo>
                      <a:pt x="310" y="25"/>
                    </a:lnTo>
                    <a:lnTo>
                      <a:pt x="328" y="33"/>
                    </a:lnTo>
                    <a:lnTo>
                      <a:pt x="337" y="45"/>
                    </a:lnTo>
                    <a:lnTo>
                      <a:pt x="343" y="78"/>
                    </a:lnTo>
                    <a:lnTo>
                      <a:pt x="341" y="107"/>
                    </a:lnTo>
                    <a:lnTo>
                      <a:pt x="338" y="129"/>
                    </a:lnTo>
                    <a:lnTo>
                      <a:pt x="337" y="137"/>
                    </a:lnTo>
                    <a:lnTo>
                      <a:pt x="312"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1" name="Freeform 405"/>
              <p:cNvSpPr>
                <a:spLocks/>
              </p:cNvSpPr>
              <p:nvPr/>
            </p:nvSpPr>
            <p:spPr bwMode="auto">
              <a:xfrm>
                <a:off x="5018" y="2236"/>
                <a:ext cx="82" cy="313"/>
              </a:xfrm>
              <a:custGeom>
                <a:avLst/>
                <a:gdLst>
                  <a:gd name="T0" fmla="*/ 138 w 165"/>
                  <a:gd name="T1" fmla="*/ 0 h 625"/>
                  <a:gd name="T2" fmla="*/ 140 w 165"/>
                  <a:gd name="T3" fmla="*/ 4 h 625"/>
                  <a:gd name="T4" fmla="*/ 143 w 165"/>
                  <a:gd name="T5" fmla="*/ 15 h 625"/>
                  <a:gd name="T6" fmla="*/ 144 w 165"/>
                  <a:gd name="T7" fmla="*/ 32 h 625"/>
                  <a:gd name="T8" fmla="*/ 146 w 165"/>
                  <a:gd name="T9" fmla="*/ 53 h 625"/>
                  <a:gd name="T10" fmla="*/ 143 w 165"/>
                  <a:gd name="T11" fmla="*/ 77 h 625"/>
                  <a:gd name="T12" fmla="*/ 134 w 165"/>
                  <a:gd name="T13" fmla="*/ 105 h 625"/>
                  <a:gd name="T14" fmla="*/ 120 w 165"/>
                  <a:gd name="T15" fmla="*/ 133 h 625"/>
                  <a:gd name="T16" fmla="*/ 96 w 165"/>
                  <a:gd name="T17" fmla="*/ 161 h 625"/>
                  <a:gd name="T18" fmla="*/ 72 w 165"/>
                  <a:gd name="T19" fmla="*/ 186 h 625"/>
                  <a:gd name="T20" fmla="*/ 54 w 165"/>
                  <a:gd name="T21" fmla="*/ 205 h 625"/>
                  <a:gd name="T22" fmla="*/ 42 w 165"/>
                  <a:gd name="T23" fmla="*/ 217 h 625"/>
                  <a:gd name="T24" fmla="*/ 36 w 165"/>
                  <a:gd name="T25" fmla="*/ 226 h 625"/>
                  <a:gd name="T26" fmla="*/ 31 w 165"/>
                  <a:gd name="T27" fmla="*/ 231 h 625"/>
                  <a:gd name="T28" fmla="*/ 30 w 165"/>
                  <a:gd name="T29" fmla="*/ 234 h 625"/>
                  <a:gd name="T30" fmla="*/ 30 w 165"/>
                  <a:gd name="T31" fmla="*/ 236 h 625"/>
                  <a:gd name="T32" fmla="*/ 30 w 165"/>
                  <a:gd name="T33" fmla="*/ 236 h 625"/>
                  <a:gd name="T34" fmla="*/ 34 w 165"/>
                  <a:gd name="T35" fmla="*/ 244 h 625"/>
                  <a:gd name="T36" fmla="*/ 44 w 165"/>
                  <a:gd name="T37" fmla="*/ 265 h 625"/>
                  <a:gd name="T38" fmla="*/ 51 w 165"/>
                  <a:gd name="T39" fmla="*/ 304 h 625"/>
                  <a:gd name="T40" fmla="*/ 50 w 165"/>
                  <a:gd name="T41" fmla="*/ 363 h 625"/>
                  <a:gd name="T42" fmla="*/ 45 w 165"/>
                  <a:gd name="T43" fmla="*/ 397 h 625"/>
                  <a:gd name="T44" fmla="*/ 37 w 165"/>
                  <a:gd name="T45" fmla="*/ 428 h 625"/>
                  <a:gd name="T46" fmla="*/ 28 w 165"/>
                  <a:gd name="T47" fmla="*/ 458 h 625"/>
                  <a:gd name="T48" fmla="*/ 20 w 165"/>
                  <a:gd name="T49" fmla="*/ 486 h 625"/>
                  <a:gd name="T50" fmla="*/ 11 w 165"/>
                  <a:gd name="T51" fmla="*/ 511 h 625"/>
                  <a:gd name="T52" fmla="*/ 5 w 165"/>
                  <a:gd name="T53" fmla="*/ 534 h 625"/>
                  <a:gd name="T54" fmla="*/ 2 w 165"/>
                  <a:gd name="T55" fmla="*/ 554 h 625"/>
                  <a:gd name="T56" fmla="*/ 0 w 165"/>
                  <a:gd name="T57" fmla="*/ 573 h 625"/>
                  <a:gd name="T58" fmla="*/ 3 w 165"/>
                  <a:gd name="T59" fmla="*/ 601 h 625"/>
                  <a:gd name="T60" fmla="*/ 8 w 165"/>
                  <a:gd name="T61" fmla="*/ 616 h 625"/>
                  <a:gd name="T62" fmla="*/ 9 w 165"/>
                  <a:gd name="T63" fmla="*/ 624 h 625"/>
                  <a:gd name="T64" fmla="*/ 11 w 165"/>
                  <a:gd name="T65" fmla="*/ 625 h 625"/>
                  <a:gd name="T66" fmla="*/ 36 w 165"/>
                  <a:gd name="T67" fmla="*/ 601 h 625"/>
                  <a:gd name="T68" fmla="*/ 31 w 165"/>
                  <a:gd name="T69" fmla="*/ 591 h 625"/>
                  <a:gd name="T70" fmla="*/ 22 w 165"/>
                  <a:gd name="T71" fmla="*/ 565 h 625"/>
                  <a:gd name="T72" fmla="*/ 19 w 165"/>
                  <a:gd name="T73" fmla="*/ 529 h 625"/>
                  <a:gd name="T74" fmla="*/ 33 w 165"/>
                  <a:gd name="T75" fmla="*/ 487 h 625"/>
                  <a:gd name="T76" fmla="*/ 44 w 165"/>
                  <a:gd name="T77" fmla="*/ 465 h 625"/>
                  <a:gd name="T78" fmla="*/ 53 w 165"/>
                  <a:gd name="T79" fmla="*/ 441 h 625"/>
                  <a:gd name="T80" fmla="*/ 61 w 165"/>
                  <a:gd name="T81" fmla="*/ 416 h 625"/>
                  <a:gd name="T82" fmla="*/ 67 w 165"/>
                  <a:gd name="T83" fmla="*/ 391 h 625"/>
                  <a:gd name="T84" fmla="*/ 73 w 165"/>
                  <a:gd name="T85" fmla="*/ 366 h 625"/>
                  <a:gd name="T86" fmla="*/ 78 w 165"/>
                  <a:gd name="T87" fmla="*/ 344 h 625"/>
                  <a:gd name="T88" fmla="*/ 81 w 165"/>
                  <a:gd name="T89" fmla="*/ 327 h 625"/>
                  <a:gd name="T90" fmla="*/ 82 w 165"/>
                  <a:gd name="T91" fmla="*/ 313 h 625"/>
                  <a:gd name="T92" fmla="*/ 81 w 165"/>
                  <a:gd name="T93" fmla="*/ 287 h 625"/>
                  <a:gd name="T94" fmla="*/ 73 w 165"/>
                  <a:gd name="T95" fmla="*/ 257 h 625"/>
                  <a:gd name="T96" fmla="*/ 64 w 165"/>
                  <a:gd name="T97" fmla="*/ 233 h 625"/>
                  <a:gd name="T98" fmla="*/ 61 w 165"/>
                  <a:gd name="T99" fmla="*/ 222 h 625"/>
                  <a:gd name="T100" fmla="*/ 64 w 165"/>
                  <a:gd name="T101" fmla="*/ 219 h 625"/>
                  <a:gd name="T102" fmla="*/ 73 w 165"/>
                  <a:gd name="T103" fmla="*/ 211 h 625"/>
                  <a:gd name="T104" fmla="*/ 85 w 165"/>
                  <a:gd name="T105" fmla="*/ 198 h 625"/>
                  <a:gd name="T106" fmla="*/ 103 w 165"/>
                  <a:gd name="T107" fmla="*/ 181 h 625"/>
                  <a:gd name="T108" fmla="*/ 118 w 165"/>
                  <a:gd name="T109" fmla="*/ 163 h 625"/>
                  <a:gd name="T110" fmla="*/ 134 w 165"/>
                  <a:gd name="T111" fmla="*/ 143 h 625"/>
                  <a:gd name="T112" fmla="*/ 148 w 165"/>
                  <a:gd name="T113" fmla="*/ 122 h 625"/>
                  <a:gd name="T114" fmla="*/ 157 w 165"/>
                  <a:gd name="T115" fmla="*/ 102 h 625"/>
                  <a:gd name="T116" fmla="*/ 165 w 165"/>
                  <a:gd name="T117" fmla="*/ 65 h 625"/>
                  <a:gd name="T118" fmla="*/ 163 w 165"/>
                  <a:gd name="T119" fmla="*/ 37 h 625"/>
                  <a:gd name="T120" fmla="*/ 160 w 165"/>
                  <a:gd name="T121" fmla="*/ 17 h 625"/>
                  <a:gd name="T122" fmla="*/ 157 w 165"/>
                  <a:gd name="T123" fmla="*/ 11 h 625"/>
                  <a:gd name="T124" fmla="*/ 138 w 165"/>
                  <a:gd name="T125"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625">
                    <a:moveTo>
                      <a:pt x="138" y="0"/>
                    </a:moveTo>
                    <a:lnTo>
                      <a:pt x="140" y="4"/>
                    </a:lnTo>
                    <a:lnTo>
                      <a:pt x="143" y="15"/>
                    </a:lnTo>
                    <a:lnTo>
                      <a:pt x="144" y="32"/>
                    </a:lnTo>
                    <a:lnTo>
                      <a:pt x="146" y="53"/>
                    </a:lnTo>
                    <a:lnTo>
                      <a:pt x="143" y="77"/>
                    </a:lnTo>
                    <a:lnTo>
                      <a:pt x="134" y="105"/>
                    </a:lnTo>
                    <a:lnTo>
                      <a:pt x="120" y="133"/>
                    </a:lnTo>
                    <a:lnTo>
                      <a:pt x="96" y="161"/>
                    </a:lnTo>
                    <a:lnTo>
                      <a:pt x="72" y="186"/>
                    </a:lnTo>
                    <a:lnTo>
                      <a:pt x="54" y="205"/>
                    </a:lnTo>
                    <a:lnTo>
                      <a:pt x="42" y="217"/>
                    </a:lnTo>
                    <a:lnTo>
                      <a:pt x="36" y="226"/>
                    </a:lnTo>
                    <a:lnTo>
                      <a:pt x="31" y="231"/>
                    </a:lnTo>
                    <a:lnTo>
                      <a:pt x="30" y="234"/>
                    </a:lnTo>
                    <a:lnTo>
                      <a:pt x="30" y="236"/>
                    </a:lnTo>
                    <a:lnTo>
                      <a:pt x="30" y="236"/>
                    </a:lnTo>
                    <a:lnTo>
                      <a:pt x="34" y="244"/>
                    </a:lnTo>
                    <a:lnTo>
                      <a:pt x="44" y="265"/>
                    </a:lnTo>
                    <a:lnTo>
                      <a:pt x="51" y="304"/>
                    </a:lnTo>
                    <a:lnTo>
                      <a:pt x="50" y="363"/>
                    </a:lnTo>
                    <a:lnTo>
                      <a:pt x="45" y="397"/>
                    </a:lnTo>
                    <a:lnTo>
                      <a:pt x="37" y="428"/>
                    </a:lnTo>
                    <a:lnTo>
                      <a:pt x="28" y="458"/>
                    </a:lnTo>
                    <a:lnTo>
                      <a:pt x="20" y="486"/>
                    </a:lnTo>
                    <a:lnTo>
                      <a:pt x="11" y="511"/>
                    </a:lnTo>
                    <a:lnTo>
                      <a:pt x="5" y="534"/>
                    </a:lnTo>
                    <a:lnTo>
                      <a:pt x="2" y="554"/>
                    </a:lnTo>
                    <a:lnTo>
                      <a:pt x="0" y="573"/>
                    </a:lnTo>
                    <a:lnTo>
                      <a:pt x="3" y="601"/>
                    </a:lnTo>
                    <a:lnTo>
                      <a:pt x="8" y="616"/>
                    </a:lnTo>
                    <a:lnTo>
                      <a:pt x="9" y="624"/>
                    </a:lnTo>
                    <a:lnTo>
                      <a:pt x="11" y="625"/>
                    </a:lnTo>
                    <a:lnTo>
                      <a:pt x="36" y="601"/>
                    </a:lnTo>
                    <a:lnTo>
                      <a:pt x="31" y="591"/>
                    </a:lnTo>
                    <a:lnTo>
                      <a:pt x="22" y="565"/>
                    </a:lnTo>
                    <a:lnTo>
                      <a:pt x="19" y="529"/>
                    </a:lnTo>
                    <a:lnTo>
                      <a:pt x="33" y="487"/>
                    </a:lnTo>
                    <a:lnTo>
                      <a:pt x="44" y="465"/>
                    </a:lnTo>
                    <a:lnTo>
                      <a:pt x="53" y="441"/>
                    </a:lnTo>
                    <a:lnTo>
                      <a:pt x="61" y="416"/>
                    </a:lnTo>
                    <a:lnTo>
                      <a:pt x="67" y="391"/>
                    </a:lnTo>
                    <a:lnTo>
                      <a:pt x="73" y="366"/>
                    </a:lnTo>
                    <a:lnTo>
                      <a:pt x="78" y="344"/>
                    </a:lnTo>
                    <a:lnTo>
                      <a:pt x="81" y="327"/>
                    </a:lnTo>
                    <a:lnTo>
                      <a:pt x="82" y="313"/>
                    </a:lnTo>
                    <a:lnTo>
                      <a:pt x="81" y="287"/>
                    </a:lnTo>
                    <a:lnTo>
                      <a:pt x="73" y="257"/>
                    </a:lnTo>
                    <a:lnTo>
                      <a:pt x="64" y="233"/>
                    </a:lnTo>
                    <a:lnTo>
                      <a:pt x="61" y="222"/>
                    </a:lnTo>
                    <a:lnTo>
                      <a:pt x="64" y="219"/>
                    </a:lnTo>
                    <a:lnTo>
                      <a:pt x="73" y="211"/>
                    </a:lnTo>
                    <a:lnTo>
                      <a:pt x="85" y="198"/>
                    </a:lnTo>
                    <a:lnTo>
                      <a:pt x="103" y="181"/>
                    </a:lnTo>
                    <a:lnTo>
                      <a:pt x="118" y="163"/>
                    </a:lnTo>
                    <a:lnTo>
                      <a:pt x="134" y="143"/>
                    </a:lnTo>
                    <a:lnTo>
                      <a:pt x="148" y="122"/>
                    </a:lnTo>
                    <a:lnTo>
                      <a:pt x="157" y="102"/>
                    </a:lnTo>
                    <a:lnTo>
                      <a:pt x="165" y="65"/>
                    </a:lnTo>
                    <a:lnTo>
                      <a:pt x="163" y="37"/>
                    </a:lnTo>
                    <a:lnTo>
                      <a:pt x="160" y="17"/>
                    </a:lnTo>
                    <a:lnTo>
                      <a:pt x="157" y="11"/>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2" name="Freeform 406"/>
              <p:cNvSpPr>
                <a:spLocks/>
              </p:cNvSpPr>
              <p:nvPr/>
            </p:nvSpPr>
            <p:spPr bwMode="auto">
              <a:xfrm>
                <a:off x="4903" y="2263"/>
                <a:ext cx="118" cy="25"/>
              </a:xfrm>
              <a:custGeom>
                <a:avLst/>
                <a:gdLst>
                  <a:gd name="T0" fmla="*/ 8 w 238"/>
                  <a:gd name="T1" fmla="*/ 30 h 50"/>
                  <a:gd name="T2" fmla="*/ 10 w 238"/>
                  <a:gd name="T3" fmla="*/ 28 h 50"/>
                  <a:gd name="T4" fmla="*/ 13 w 238"/>
                  <a:gd name="T5" fmla="*/ 27 h 50"/>
                  <a:gd name="T6" fmla="*/ 17 w 238"/>
                  <a:gd name="T7" fmla="*/ 23 h 50"/>
                  <a:gd name="T8" fmla="*/ 27 w 238"/>
                  <a:gd name="T9" fmla="*/ 19 h 50"/>
                  <a:gd name="T10" fmla="*/ 38 w 238"/>
                  <a:gd name="T11" fmla="*/ 17 h 50"/>
                  <a:gd name="T12" fmla="*/ 52 w 238"/>
                  <a:gd name="T13" fmla="*/ 17 h 50"/>
                  <a:gd name="T14" fmla="*/ 69 w 238"/>
                  <a:gd name="T15" fmla="*/ 19 h 50"/>
                  <a:gd name="T16" fmla="*/ 89 w 238"/>
                  <a:gd name="T17" fmla="*/ 23 h 50"/>
                  <a:gd name="T18" fmla="*/ 111 w 238"/>
                  <a:gd name="T19" fmla="*/ 30 h 50"/>
                  <a:gd name="T20" fmla="*/ 129 w 238"/>
                  <a:gd name="T21" fmla="*/ 36 h 50"/>
                  <a:gd name="T22" fmla="*/ 146 w 238"/>
                  <a:gd name="T23" fmla="*/ 40 h 50"/>
                  <a:gd name="T24" fmla="*/ 162 w 238"/>
                  <a:gd name="T25" fmla="*/ 45 h 50"/>
                  <a:gd name="T26" fmla="*/ 174 w 238"/>
                  <a:gd name="T27" fmla="*/ 48 h 50"/>
                  <a:gd name="T28" fmla="*/ 185 w 238"/>
                  <a:gd name="T29" fmla="*/ 50 h 50"/>
                  <a:gd name="T30" fmla="*/ 194 w 238"/>
                  <a:gd name="T31" fmla="*/ 50 h 50"/>
                  <a:gd name="T32" fmla="*/ 202 w 238"/>
                  <a:gd name="T33" fmla="*/ 48 h 50"/>
                  <a:gd name="T34" fmla="*/ 216 w 238"/>
                  <a:gd name="T35" fmla="*/ 42 h 50"/>
                  <a:gd name="T36" fmla="*/ 227 w 238"/>
                  <a:gd name="T37" fmla="*/ 39 h 50"/>
                  <a:gd name="T38" fmla="*/ 235 w 238"/>
                  <a:gd name="T39" fmla="*/ 36 h 50"/>
                  <a:gd name="T40" fmla="*/ 238 w 238"/>
                  <a:gd name="T41" fmla="*/ 34 h 50"/>
                  <a:gd name="T42" fmla="*/ 213 w 238"/>
                  <a:gd name="T43" fmla="*/ 16 h 50"/>
                  <a:gd name="T44" fmla="*/ 211 w 238"/>
                  <a:gd name="T45" fmla="*/ 17 h 50"/>
                  <a:gd name="T46" fmla="*/ 207 w 238"/>
                  <a:gd name="T47" fmla="*/ 19 h 50"/>
                  <a:gd name="T48" fmla="*/ 199 w 238"/>
                  <a:gd name="T49" fmla="*/ 22 h 50"/>
                  <a:gd name="T50" fmla="*/ 190 w 238"/>
                  <a:gd name="T51" fmla="*/ 25 h 50"/>
                  <a:gd name="T52" fmla="*/ 179 w 238"/>
                  <a:gd name="T53" fmla="*/ 27 h 50"/>
                  <a:gd name="T54" fmla="*/ 166 w 238"/>
                  <a:gd name="T55" fmla="*/ 27 h 50"/>
                  <a:gd name="T56" fmla="*/ 152 w 238"/>
                  <a:gd name="T57" fmla="*/ 25 h 50"/>
                  <a:gd name="T58" fmla="*/ 139 w 238"/>
                  <a:gd name="T59" fmla="*/ 20 h 50"/>
                  <a:gd name="T60" fmla="*/ 125 w 238"/>
                  <a:gd name="T61" fmla="*/ 14 h 50"/>
                  <a:gd name="T62" fmla="*/ 114 w 238"/>
                  <a:gd name="T63" fmla="*/ 9 h 50"/>
                  <a:gd name="T64" fmla="*/ 103 w 238"/>
                  <a:gd name="T65" fmla="*/ 6 h 50"/>
                  <a:gd name="T66" fmla="*/ 94 w 238"/>
                  <a:gd name="T67" fmla="*/ 5 h 50"/>
                  <a:gd name="T68" fmla="*/ 84 w 238"/>
                  <a:gd name="T69" fmla="*/ 5 h 50"/>
                  <a:gd name="T70" fmla="*/ 75 w 238"/>
                  <a:gd name="T71" fmla="*/ 3 h 50"/>
                  <a:gd name="T72" fmla="*/ 64 w 238"/>
                  <a:gd name="T73" fmla="*/ 3 h 50"/>
                  <a:gd name="T74" fmla="*/ 53 w 238"/>
                  <a:gd name="T75" fmla="*/ 2 h 50"/>
                  <a:gd name="T76" fmla="*/ 42 w 238"/>
                  <a:gd name="T77" fmla="*/ 0 h 50"/>
                  <a:gd name="T78" fmla="*/ 31 w 238"/>
                  <a:gd name="T79" fmla="*/ 0 h 50"/>
                  <a:gd name="T80" fmla="*/ 22 w 238"/>
                  <a:gd name="T81" fmla="*/ 0 h 50"/>
                  <a:gd name="T82" fmla="*/ 16 w 238"/>
                  <a:gd name="T83" fmla="*/ 0 h 50"/>
                  <a:gd name="T84" fmla="*/ 8 w 238"/>
                  <a:gd name="T85" fmla="*/ 0 h 50"/>
                  <a:gd name="T86" fmla="*/ 5 w 238"/>
                  <a:gd name="T87" fmla="*/ 2 h 50"/>
                  <a:gd name="T88" fmla="*/ 2 w 238"/>
                  <a:gd name="T89" fmla="*/ 2 h 50"/>
                  <a:gd name="T90" fmla="*/ 0 w 238"/>
                  <a:gd name="T91" fmla="*/ 2 h 50"/>
                  <a:gd name="T92" fmla="*/ 8 w 238"/>
                  <a:gd name="T93"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8" h="50">
                    <a:moveTo>
                      <a:pt x="8" y="30"/>
                    </a:moveTo>
                    <a:lnTo>
                      <a:pt x="10" y="28"/>
                    </a:lnTo>
                    <a:lnTo>
                      <a:pt x="13" y="27"/>
                    </a:lnTo>
                    <a:lnTo>
                      <a:pt x="17" y="23"/>
                    </a:lnTo>
                    <a:lnTo>
                      <a:pt x="27" y="19"/>
                    </a:lnTo>
                    <a:lnTo>
                      <a:pt x="38" y="17"/>
                    </a:lnTo>
                    <a:lnTo>
                      <a:pt x="52" y="17"/>
                    </a:lnTo>
                    <a:lnTo>
                      <a:pt x="69" y="19"/>
                    </a:lnTo>
                    <a:lnTo>
                      <a:pt x="89" y="23"/>
                    </a:lnTo>
                    <a:lnTo>
                      <a:pt x="111" y="30"/>
                    </a:lnTo>
                    <a:lnTo>
                      <a:pt x="129" y="36"/>
                    </a:lnTo>
                    <a:lnTo>
                      <a:pt x="146" y="40"/>
                    </a:lnTo>
                    <a:lnTo>
                      <a:pt x="162" y="45"/>
                    </a:lnTo>
                    <a:lnTo>
                      <a:pt x="174" y="48"/>
                    </a:lnTo>
                    <a:lnTo>
                      <a:pt x="185" y="50"/>
                    </a:lnTo>
                    <a:lnTo>
                      <a:pt x="194" y="50"/>
                    </a:lnTo>
                    <a:lnTo>
                      <a:pt x="202" y="48"/>
                    </a:lnTo>
                    <a:lnTo>
                      <a:pt x="216" y="42"/>
                    </a:lnTo>
                    <a:lnTo>
                      <a:pt x="227" y="39"/>
                    </a:lnTo>
                    <a:lnTo>
                      <a:pt x="235" y="36"/>
                    </a:lnTo>
                    <a:lnTo>
                      <a:pt x="238" y="34"/>
                    </a:lnTo>
                    <a:lnTo>
                      <a:pt x="213" y="16"/>
                    </a:lnTo>
                    <a:lnTo>
                      <a:pt x="211" y="17"/>
                    </a:lnTo>
                    <a:lnTo>
                      <a:pt x="207" y="19"/>
                    </a:lnTo>
                    <a:lnTo>
                      <a:pt x="199" y="22"/>
                    </a:lnTo>
                    <a:lnTo>
                      <a:pt x="190" y="25"/>
                    </a:lnTo>
                    <a:lnTo>
                      <a:pt x="179" y="27"/>
                    </a:lnTo>
                    <a:lnTo>
                      <a:pt x="166" y="27"/>
                    </a:lnTo>
                    <a:lnTo>
                      <a:pt x="152" y="25"/>
                    </a:lnTo>
                    <a:lnTo>
                      <a:pt x="139" y="20"/>
                    </a:lnTo>
                    <a:lnTo>
                      <a:pt x="125" y="14"/>
                    </a:lnTo>
                    <a:lnTo>
                      <a:pt x="114" y="9"/>
                    </a:lnTo>
                    <a:lnTo>
                      <a:pt x="103" y="6"/>
                    </a:lnTo>
                    <a:lnTo>
                      <a:pt x="94" y="5"/>
                    </a:lnTo>
                    <a:lnTo>
                      <a:pt x="84" y="5"/>
                    </a:lnTo>
                    <a:lnTo>
                      <a:pt x="75" y="3"/>
                    </a:lnTo>
                    <a:lnTo>
                      <a:pt x="64" y="3"/>
                    </a:lnTo>
                    <a:lnTo>
                      <a:pt x="53" y="2"/>
                    </a:lnTo>
                    <a:lnTo>
                      <a:pt x="42" y="0"/>
                    </a:lnTo>
                    <a:lnTo>
                      <a:pt x="31" y="0"/>
                    </a:lnTo>
                    <a:lnTo>
                      <a:pt x="22" y="0"/>
                    </a:lnTo>
                    <a:lnTo>
                      <a:pt x="16" y="0"/>
                    </a:lnTo>
                    <a:lnTo>
                      <a:pt x="8" y="0"/>
                    </a:lnTo>
                    <a:lnTo>
                      <a:pt x="5" y="2"/>
                    </a:lnTo>
                    <a:lnTo>
                      <a:pt x="2" y="2"/>
                    </a:lnTo>
                    <a:lnTo>
                      <a:pt x="0" y="2"/>
                    </a:lnTo>
                    <a:lnTo>
                      <a:pt x="8"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3" name="Freeform 407"/>
              <p:cNvSpPr>
                <a:spLocks/>
              </p:cNvSpPr>
              <p:nvPr/>
            </p:nvSpPr>
            <p:spPr bwMode="auto">
              <a:xfrm>
                <a:off x="4811" y="2118"/>
                <a:ext cx="122" cy="323"/>
              </a:xfrm>
              <a:custGeom>
                <a:avLst/>
                <a:gdLst>
                  <a:gd name="T0" fmla="*/ 244 w 244"/>
                  <a:gd name="T1" fmla="*/ 0 h 646"/>
                  <a:gd name="T2" fmla="*/ 242 w 244"/>
                  <a:gd name="T3" fmla="*/ 1 h 646"/>
                  <a:gd name="T4" fmla="*/ 238 w 244"/>
                  <a:gd name="T5" fmla="*/ 9 h 646"/>
                  <a:gd name="T6" fmla="*/ 230 w 244"/>
                  <a:gd name="T7" fmla="*/ 20 h 646"/>
                  <a:gd name="T8" fmla="*/ 221 w 244"/>
                  <a:gd name="T9" fmla="*/ 36 h 646"/>
                  <a:gd name="T10" fmla="*/ 210 w 244"/>
                  <a:gd name="T11" fmla="*/ 56 h 646"/>
                  <a:gd name="T12" fmla="*/ 197 w 244"/>
                  <a:gd name="T13" fmla="*/ 82 h 646"/>
                  <a:gd name="T14" fmla="*/ 186 w 244"/>
                  <a:gd name="T15" fmla="*/ 113 h 646"/>
                  <a:gd name="T16" fmla="*/ 177 w 244"/>
                  <a:gd name="T17" fmla="*/ 150 h 646"/>
                  <a:gd name="T18" fmla="*/ 169 w 244"/>
                  <a:gd name="T19" fmla="*/ 189 h 646"/>
                  <a:gd name="T20" fmla="*/ 165 w 244"/>
                  <a:gd name="T21" fmla="*/ 228 h 646"/>
                  <a:gd name="T22" fmla="*/ 162 w 244"/>
                  <a:gd name="T23" fmla="*/ 267 h 646"/>
                  <a:gd name="T24" fmla="*/ 157 w 244"/>
                  <a:gd name="T25" fmla="*/ 306 h 646"/>
                  <a:gd name="T26" fmla="*/ 151 w 244"/>
                  <a:gd name="T27" fmla="*/ 343 h 646"/>
                  <a:gd name="T28" fmla="*/ 141 w 244"/>
                  <a:gd name="T29" fmla="*/ 382 h 646"/>
                  <a:gd name="T30" fmla="*/ 127 w 244"/>
                  <a:gd name="T31" fmla="*/ 419 h 646"/>
                  <a:gd name="T32" fmla="*/ 106 w 244"/>
                  <a:gd name="T33" fmla="*/ 458 h 646"/>
                  <a:gd name="T34" fmla="*/ 82 w 244"/>
                  <a:gd name="T35" fmla="*/ 495 h 646"/>
                  <a:gd name="T36" fmla="*/ 64 w 244"/>
                  <a:gd name="T37" fmla="*/ 531 h 646"/>
                  <a:gd name="T38" fmla="*/ 50 w 244"/>
                  <a:gd name="T39" fmla="*/ 562 h 646"/>
                  <a:gd name="T40" fmla="*/ 39 w 244"/>
                  <a:gd name="T41" fmla="*/ 590 h 646"/>
                  <a:gd name="T42" fmla="*/ 31 w 244"/>
                  <a:gd name="T43" fmla="*/ 613 h 646"/>
                  <a:gd name="T44" fmla="*/ 25 w 244"/>
                  <a:gd name="T45" fmla="*/ 630 h 646"/>
                  <a:gd name="T46" fmla="*/ 23 w 244"/>
                  <a:gd name="T47" fmla="*/ 643 h 646"/>
                  <a:gd name="T48" fmla="*/ 22 w 244"/>
                  <a:gd name="T49" fmla="*/ 646 h 646"/>
                  <a:gd name="T50" fmla="*/ 0 w 244"/>
                  <a:gd name="T51" fmla="*/ 643 h 646"/>
                  <a:gd name="T52" fmla="*/ 2 w 244"/>
                  <a:gd name="T53" fmla="*/ 638 h 646"/>
                  <a:gd name="T54" fmla="*/ 5 w 244"/>
                  <a:gd name="T55" fmla="*/ 624 h 646"/>
                  <a:gd name="T56" fmla="*/ 13 w 244"/>
                  <a:gd name="T57" fmla="*/ 604 h 646"/>
                  <a:gd name="T58" fmla="*/ 22 w 244"/>
                  <a:gd name="T59" fmla="*/ 577 h 646"/>
                  <a:gd name="T60" fmla="*/ 33 w 244"/>
                  <a:gd name="T61" fmla="*/ 546 h 646"/>
                  <a:gd name="T62" fmla="*/ 48 w 244"/>
                  <a:gd name="T63" fmla="*/ 514 h 646"/>
                  <a:gd name="T64" fmla="*/ 65 w 244"/>
                  <a:gd name="T65" fmla="*/ 480 h 646"/>
                  <a:gd name="T66" fmla="*/ 86 w 244"/>
                  <a:gd name="T67" fmla="*/ 447 h 646"/>
                  <a:gd name="T68" fmla="*/ 103 w 244"/>
                  <a:gd name="T69" fmla="*/ 417 h 646"/>
                  <a:gd name="T70" fmla="*/ 115 w 244"/>
                  <a:gd name="T71" fmla="*/ 393 h 646"/>
                  <a:gd name="T72" fmla="*/ 123 w 244"/>
                  <a:gd name="T73" fmla="*/ 369 h 646"/>
                  <a:gd name="T74" fmla="*/ 126 w 244"/>
                  <a:gd name="T75" fmla="*/ 349 h 646"/>
                  <a:gd name="T76" fmla="*/ 127 w 244"/>
                  <a:gd name="T77" fmla="*/ 330 h 646"/>
                  <a:gd name="T78" fmla="*/ 127 w 244"/>
                  <a:gd name="T79" fmla="*/ 313 h 646"/>
                  <a:gd name="T80" fmla="*/ 127 w 244"/>
                  <a:gd name="T81" fmla="*/ 296 h 646"/>
                  <a:gd name="T82" fmla="*/ 127 w 244"/>
                  <a:gd name="T83" fmla="*/ 278 h 646"/>
                  <a:gd name="T84" fmla="*/ 132 w 244"/>
                  <a:gd name="T85" fmla="*/ 244 h 646"/>
                  <a:gd name="T86" fmla="*/ 141 w 244"/>
                  <a:gd name="T87" fmla="*/ 211 h 646"/>
                  <a:gd name="T88" fmla="*/ 152 w 244"/>
                  <a:gd name="T89" fmla="*/ 177 h 646"/>
                  <a:gd name="T90" fmla="*/ 163 w 244"/>
                  <a:gd name="T91" fmla="*/ 136 h 646"/>
                  <a:gd name="T92" fmla="*/ 176 w 244"/>
                  <a:gd name="T93" fmla="*/ 90 h 646"/>
                  <a:gd name="T94" fmla="*/ 191 w 244"/>
                  <a:gd name="T95" fmla="*/ 48 h 646"/>
                  <a:gd name="T96" fmla="*/ 204 w 244"/>
                  <a:gd name="T97" fmla="*/ 18 h 646"/>
                  <a:gd name="T98" fmla="*/ 208 w 244"/>
                  <a:gd name="T99" fmla="*/ 6 h 646"/>
                  <a:gd name="T100" fmla="*/ 244 w 244"/>
                  <a:gd name="T101" fmla="*/ 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4" h="646">
                    <a:moveTo>
                      <a:pt x="244" y="0"/>
                    </a:moveTo>
                    <a:lnTo>
                      <a:pt x="242" y="1"/>
                    </a:lnTo>
                    <a:lnTo>
                      <a:pt x="238" y="9"/>
                    </a:lnTo>
                    <a:lnTo>
                      <a:pt x="230" y="20"/>
                    </a:lnTo>
                    <a:lnTo>
                      <a:pt x="221" y="36"/>
                    </a:lnTo>
                    <a:lnTo>
                      <a:pt x="210" y="56"/>
                    </a:lnTo>
                    <a:lnTo>
                      <a:pt x="197" y="82"/>
                    </a:lnTo>
                    <a:lnTo>
                      <a:pt x="186" y="113"/>
                    </a:lnTo>
                    <a:lnTo>
                      <a:pt x="177" y="150"/>
                    </a:lnTo>
                    <a:lnTo>
                      <a:pt x="169" y="189"/>
                    </a:lnTo>
                    <a:lnTo>
                      <a:pt x="165" y="228"/>
                    </a:lnTo>
                    <a:lnTo>
                      <a:pt x="162" y="267"/>
                    </a:lnTo>
                    <a:lnTo>
                      <a:pt x="157" y="306"/>
                    </a:lnTo>
                    <a:lnTo>
                      <a:pt x="151" y="343"/>
                    </a:lnTo>
                    <a:lnTo>
                      <a:pt x="141" y="382"/>
                    </a:lnTo>
                    <a:lnTo>
                      <a:pt x="127" y="419"/>
                    </a:lnTo>
                    <a:lnTo>
                      <a:pt x="106" y="458"/>
                    </a:lnTo>
                    <a:lnTo>
                      <a:pt x="82" y="495"/>
                    </a:lnTo>
                    <a:lnTo>
                      <a:pt x="64" y="531"/>
                    </a:lnTo>
                    <a:lnTo>
                      <a:pt x="50" y="562"/>
                    </a:lnTo>
                    <a:lnTo>
                      <a:pt x="39" y="590"/>
                    </a:lnTo>
                    <a:lnTo>
                      <a:pt x="31" y="613"/>
                    </a:lnTo>
                    <a:lnTo>
                      <a:pt x="25" y="630"/>
                    </a:lnTo>
                    <a:lnTo>
                      <a:pt x="23" y="643"/>
                    </a:lnTo>
                    <a:lnTo>
                      <a:pt x="22" y="646"/>
                    </a:lnTo>
                    <a:lnTo>
                      <a:pt x="0" y="643"/>
                    </a:lnTo>
                    <a:lnTo>
                      <a:pt x="2" y="638"/>
                    </a:lnTo>
                    <a:lnTo>
                      <a:pt x="5" y="624"/>
                    </a:lnTo>
                    <a:lnTo>
                      <a:pt x="13" y="604"/>
                    </a:lnTo>
                    <a:lnTo>
                      <a:pt x="22" y="577"/>
                    </a:lnTo>
                    <a:lnTo>
                      <a:pt x="33" y="546"/>
                    </a:lnTo>
                    <a:lnTo>
                      <a:pt x="48" y="514"/>
                    </a:lnTo>
                    <a:lnTo>
                      <a:pt x="65" y="480"/>
                    </a:lnTo>
                    <a:lnTo>
                      <a:pt x="86" y="447"/>
                    </a:lnTo>
                    <a:lnTo>
                      <a:pt x="103" y="417"/>
                    </a:lnTo>
                    <a:lnTo>
                      <a:pt x="115" y="393"/>
                    </a:lnTo>
                    <a:lnTo>
                      <a:pt x="123" y="369"/>
                    </a:lnTo>
                    <a:lnTo>
                      <a:pt x="126" y="349"/>
                    </a:lnTo>
                    <a:lnTo>
                      <a:pt x="127" y="330"/>
                    </a:lnTo>
                    <a:lnTo>
                      <a:pt x="127" y="313"/>
                    </a:lnTo>
                    <a:lnTo>
                      <a:pt x="127" y="296"/>
                    </a:lnTo>
                    <a:lnTo>
                      <a:pt x="127" y="278"/>
                    </a:lnTo>
                    <a:lnTo>
                      <a:pt x="132" y="244"/>
                    </a:lnTo>
                    <a:lnTo>
                      <a:pt x="141" y="211"/>
                    </a:lnTo>
                    <a:lnTo>
                      <a:pt x="152" y="177"/>
                    </a:lnTo>
                    <a:lnTo>
                      <a:pt x="163" y="136"/>
                    </a:lnTo>
                    <a:lnTo>
                      <a:pt x="176" y="90"/>
                    </a:lnTo>
                    <a:lnTo>
                      <a:pt x="191" y="48"/>
                    </a:lnTo>
                    <a:lnTo>
                      <a:pt x="204" y="18"/>
                    </a:lnTo>
                    <a:lnTo>
                      <a:pt x="208" y="6"/>
                    </a:lnTo>
                    <a:lnTo>
                      <a:pt x="2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4" name="Freeform 408"/>
              <p:cNvSpPr>
                <a:spLocks/>
              </p:cNvSpPr>
              <p:nvPr/>
            </p:nvSpPr>
            <p:spPr bwMode="auto">
              <a:xfrm>
                <a:off x="4846" y="2376"/>
                <a:ext cx="170" cy="49"/>
              </a:xfrm>
              <a:custGeom>
                <a:avLst/>
                <a:gdLst>
                  <a:gd name="T0" fmla="*/ 329 w 340"/>
                  <a:gd name="T1" fmla="*/ 0 h 98"/>
                  <a:gd name="T2" fmla="*/ 326 w 340"/>
                  <a:gd name="T3" fmla="*/ 2 h 98"/>
                  <a:gd name="T4" fmla="*/ 318 w 340"/>
                  <a:gd name="T5" fmla="*/ 6 h 98"/>
                  <a:gd name="T6" fmla="*/ 306 w 340"/>
                  <a:gd name="T7" fmla="*/ 13 h 98"/>
                  <a:gd name="T8" fmla="*/ 290 w 340"/>
                  <a:gd name="T9" fmla="*/ 19 h 98"/>
                  <a:gd name="T10" fmla="*/ 273 w 340"/>
                  <a:gd name="T11" fmla="*/ 25 h 98"/>
                  <a:gd name="T12" fmla="*/ 255 w 340"/>
                  <a:gd name="T13" fmla="*/ 30 h 98"/>
                  <a:gd name="T14" fmla="*/ 238 w 340"/>
                  <a:gd name="T15" fmla="*/ 31 h 98"/>
                  <a:gd name="T16" fmla="*/ 220 w 340"/>
                  <a:gd name="T17" fmla="*/ 28 h 98"/>
                  <a:gd name="T18" fmla="*/ 205 w 340"/>
                  <a:gd name="T19" fmla="*/ 23 h 98"/>
                  <a:gd name="T20" fmla="*/ 191 w 340"/>
                  <a:gd name="T21" fmla="*/ 19 h 98"/>
                  <a:gd name="T22" fmla="*/ 177 w 340"/>
                  <a:gd name="T23" fmla="*/ 14 h 98"/>
                  <a:gd name="T24" fmla="*/ 163 w 340"/>
                  <a:gd name="T25" fmla="*/ 13 h 98"/>
                  <a:gd name="T26" fmla="*/ 148 w 340"/>
                  <a:gd name="T27" fmla="*/ 13 h 98"/>
                  <a:gd name="T28" fmla="*/ 127 w 340"/>
                  <a:gd name="T29" fmla="*/ 16 h 98"/>
                  <a:gd name="T30" fmla="*/ 104 w 340"/>
                  <a:gd name="T31" fmla="*/ 22 h 98"/>
                  <a:gd name="T32" fmla="*/ 75 w 340"/>
                  <a:gd name="T33" fmla="*/ 31 h 98"/>
                  <a:gd name="T34" fmla="*/ 47 w 340"/>
                  <a:gd name="T35" fmla="*/ 44 h 98"/>
                  <a:gd name="T36" fmla="*/ 28 w 340"/>
                  <a:gd name="T37" fmla="*/ 56 h 98"/>
                  <a:gd name="T38" fmla="*/ 14 w 340"/>
                  <a:gd name="T39" fmla="*/ 67 h 98"/>
                  <a:gd name="T40" fmla="*/ 6 w 340"/>
                  <a:gd name="T41" fmla="*/ 76 h 98"/>
                  <a:gd name="T42" fmla="*/ 2 w 340"/>
                  <a:gd name="T43" fmla="*/ 86 h 98"/>
                  <a:gd name="T44" fmla="*/ 0 w 340"/>
                  <a:gd name="T45" fmla="*/ 92 h 98"/>
                  <a:gd name="T46" fmla="*/ 0 w 340"/>
                  <a:gd name="T47" fmla="*/ 96 h 98"/>
                  <a:gd name="T48" fmla="*/ 0 w 340"/>
                  <a:gd name="T49" fmla="*/ 98 h 98"/>
                  <a:gd name="T50" fmla="*/ 33 w 340"/>
                  <a:gd name="T51" fmla="*/ 92 h 98"/>
                  <a:gd name="T52" fmla="*/ 34 w 340"/>
                  <a:gd name="T53" fmla="*/ 89 h 98"/>
                  <a:gd name="T54" fmla="*/ 39 w 340"/>
                  <a:gd name="T55" fmla="*/ 81 h 98"/>
                  <a:gd name="T56" fmla="*/ 47 w 340"/>
                  <a:gd name="T57" fmla="*/ 70 h 98"/>
                  <a:gd name="T58" fmla="*/ 57 w 340"/>
                  <a:gd name="T59" fmla="*/ 56 h 98"/>
                  <a:gd name="T60" fmla="*/ 73 w 340"/>
                  <a:gd name="T61" fmla="*/ 44 h 98"/>
                  <a:gd name="T62" fmla="*/ 92 w 340"/>
                  <a:gd name="T63" fmla="*/ 33 h 98"/>
                  <a:gd name="T64" fmla="*/ 115 w 340"/>
                  <a:gd name="T65" fmla="*/ 27 h 98"/>
                  <a:gd name="T66" fmla="*/ 143 w 340"/>
                  <a:gd name="T67" fmla="*/ 25 h 98"/>
                  <a:gd name="T68" fmla="*/ 169 w 340"/>
                  <a:gd name="T69" fmla="*/ 27 h 98"/>
                  <a:gd name="T70" fmla="*/ 194 w 340"/>
                  <a:gd name="T71" fmla="*/ 30 h 98"/>
                  <a:gd name="T72" fmla="*/ 214 w 340"/>
                  <a:gd name="T73" fmla="*/ 34 h 98"/>
                  <a:gd name="T74" fmla="*/ 231 w 340"/>
                  <a:gd name="T75" fmla="*/ 37 h 98"/>
                  <a:gd name="T76" fmla="*/ 245 w 340"/>
                  <a:gd name="T77" fmla="*/ 41 h 98"/>
                  <a:gd name="T78" fmla="*/ 259 w 340"/>
                  <a:gd name="T79" fmla="*/ 44 h 98"/>
                  <a:gd name="T80" fmla="*/ 270 w 340"/>
                  <a:gd name="T81" fmla="*/ 44 h 98"/>
                  <a:gd name="T82" fmla="*/ 279 w 340"/>
                  <a:gd name="T83" fmla="*/ 42 h 98"/>
                  <a:gd name="T84" fmla="*/ 289 w 340"/>
                  <a:gd name="T85" fmla="*/ 39 h 98"/>
                  <a:gd name="T86" fmla="*/ 300 w 340"/>
                  <a:gd name="T87" fmla="*/ 34 h 98"/>
                  <a:gd name="T88" fmla="*/ 309 w 340"/>
                  <a:gd name="T89" fmla="*/ 30 h 98"/>
                  <a:gd name="T90" fmla="*/ 320 w 340"/>
                  <a:gd name="T91" fmla="*/ 25 h 98"/>
                  <a:gd name="T92" fmla="*/ 328 w 340"/>
                  <a:gd name="T93" fmla="*/ 20 h 98"/>
                  <a:gd name="T94" fmla="*/ 334 w 340"/>
                  <a:gd name="T95" fmla="*/ 17 h 98"/>
                  <a:gd name="T96" fmla="*/ 338 w 340"/>
                  <a:gd name="T97" fmla="*/ 16 h 98"/>
                  <a:gd name="T98" fmla="*/ 340 w 340"/>
                  <a:gd name="T99" fmla="*/ 14 h 98"/>
                  <a:gd name="T100" fmla="*/ 329 w 340"/>
                  <a:gd name="T101"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0" h="98">
                    <a:moveTo>
                      <a:pt x="329" y="0"/>
                    </a:moveTo>
                    <a:lnTo>
                      <a:pt x="326" y="2"/>
                    </a:lnTo>
                    <a:lnTo>
                      <a:pt x="318" y="6"/>
                    </a:lnTo>
                    <a:lnTo>
                      <a:pt x="306" y="13"/>
                    </a:lnTo>
                    <a:lnTo>
                      <a:pt x="290" y="19"/>
                    </a:lnTo>
                    <a:lnTo>
                      <a:pt x="273" y="25"/>
                    </a:lnTo>
                    <a:lnTo>
                      <a:pt x="255" y="30"/>
                    </a:lnTo>
                    <a:lnTo>
                      <a:pt x="238" y="31"/>
                    </a:lnTo>
                    <a:lnTo>
                      <a:pt x="220" y="28"/>
                    </a:lnTo>
                    <a:lnTo>
                      <a:pt x="205" y="23"/>
                    </a:lnTo>
                    <a:lnTo>
                      <a:pt x="191" y="19"/>
                    </a:lnTo>
                    <a:lnTo>
                      <a:pt x="177" y="14"/>
                    </a:lnTo>
                    <a:lnTo>
                      <a:pt x="163" y="13"/>
                    </a:lnTo>
                    <a:lnTo>
                      <a:pt x="148" y="13"/>
                    </a:lnTo>
                    <a:lnTo>
                      <a:pt x="127" y="16"/>
                    </a:lnTo>
                    <a:lnTo>
                      <a:pt x="104" y="22"/>
                    </a:lnTo>
                    <a:lnTo>
                      <a:pt x="75" y="31"/>
                    </a:lnTo>
                    <a:lnTo>
                      <a:pt x="47" y="44"/>
                    </a:lnTo>
                    <a:lnTo>
                      <a:pt x="28" y="56"/>
                    </a:lnTo>
                    <a:lnTo>
                      <a:pt x="14" y="67"/>
                    </a:lnTo>
                    <a:lnTo>
                      <a:pt x="6" y="76"/>
                    </a:lnTo>
                    <a:lnTo>
                      <a:pt x="2" y="86"/>
                    </a:lnTo>
                    <a:lnTo>
                      <a:pt x="0" y="92"/>
                    </a:lnTo>
                    <a:lnTo>
                      <a:pt x="0" y="96"/>
                    </a:lnTo>
                    <a:lnTo>
                      <a:pt x="0" y="98"/>
                    </a:lnTo>
                    <a:lnTo>
                      <a:pt x="33" y="92"/>
                    </a:lnTo>
                    <a:lnTo>
                      <a:pt x="34" y="89"/>
                    </a:lnTo>
                    <a:lnTo>
                      <a:pt x="39" y="81"/>
                    </a:lnTo>
                    <a:lnTo>
                      <a:pt x="47" y="70"/>
                    </a:lnTo>
                    <a:lnTo>
                      <a:pt x="57" y="56"/>
                    </a:lnTo>
                    <a:lnTo>
                      <a:pt x="73" y="44"/>
                    </a:lnTo>
                    <a:lnTo>
                      <a:pt x="92" y="33"/>
                    </a:lnTo>
                    <a:lnTo>
                      <a:pt x="115" y="27"/>
                    </a:lnTo>
                    <a:lnTo>
                      <a:pt x="143" y="25"/>
                    </a:lnTo>
                    <a:lnTo>
                      <a:pt x="169" y="27"/>
                    </a:lnTo>
                    <a:lnTo>
                      <a:pt x="194" y="30"/>
                    </a:lnTo>
                    <a:lnTo>
                      <a:pt x="214" y="34"/>
                    </a:lnTo>
                    <a:lnTo>
                      <a:pt x="231" y="37"/>
                    </a:lnTo>
                    <a:lnTo>
                      <a:pt x="245" y="41"/>
                    </a:lnTo>
                    <a:lnTo>
                      <a:pt x="259" y="44"/>
                    </a:lnTo>
                    <a:lnTo>
                      <a:pt x="270" y="44"/>
                    </a:lnTo>
                    <a:lnTo>
                      <a:pt x="279" y="42"/>
                    </a:lnTo>
                    <a:lnTo>
                      <a:pt x="289" y="39"/>
                    </a:lnTo>
                    <a:lnTo>
                      <a:pt x="300" y="34"/>
                    </a:lnTo>
                    <a:lnTo>
                      <a:pt x="309" y="30"/>
                    </a:lnTo>
                    <a:lnTo>
                      <a:pt x="320" y="25"/>
                    </a:lnTo>
                    <a:lnTo>
                      <a:pt x="328" y="20"/>
                    </a:lnTo>
                    <a:lnTo>
                      <a:pt x="334" y="17"/>
                    </a:lnTo>
                    <a:lnTo>
                      <a:pt x="338" y="16"/>
                    </a:lnTo>
                    <a:lnTo>
                      <a:pt x="340" y="14"/>
                    </a:lnTo>
                    <a:lnTo>
                      <a:pt x="3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5" name="Freeform 409"/>
              <p:cNvSpPr>
                <a:spLocks/>
              </p:cNvSpPr>
              <p:nvPr/>
            </p:nvSpPr>
            <p:spPr bwMode="auto">
              <a:xfrm>
                <a:off x="4941" y="2483"/>
                <a:ext cx="70" cy="67"/>
              </a:xfrm>
              <a:custGeom>
                <a:avLst/>
                <a:gdLst>
                  <a:gd name="T0" fmla="*/ 138 w 138"/>
                  <a:gd name="T1" fmla="*/ 133 h 133"/>
                  <a:gd name="T2" fmla="*/ 137 w 138"/>
                  <a:gd name="T3" fmla="*/ 130 h 133"/>
                  <a:gd name="T4" fmla="*/ 135 w 138"/>
                  <a:gd name="T5" fmla="*/ 123 h 133"/>
                  <a:gd name="T6" fmla="*/ 129 w 138"/>
                  <a:gd name="T7" fmla="*/ 112 h 133"/>
                  <a:gd name="T8" fmla="*/ 123 w 138"/>
                  <a:gd name="T9" fmla="*/ 98 h 133"/>
                  <a:gd name="T10" fmla="*/ 113 w 138"/>
                  <a:gd name="T11" fmla="*/ 84 h 133"/>
                  <a:gd name="T12" fmla="*/ 102 w 138"/>
                  <a:gd name="T13" fmla="*/ 68 h 133"/>
                  <a:gd name="T14" fmla="*/ 90 w 138"/>
                  <a:gd name="T15" fmla="*/ 54 h 133"/>
                  <a:gd name="T16" fmla="*/ 74 w 138"/>
                  <a:gd name="T17" fmla="*/ 42 h 133"/>
                  <a:gd name="T18" fmla="*/ 59 w 138"/>
                  <a:gd name="T19" fmla="*/ 33 h 133"/>
                  <a:gd name="T20" fmla="*/ 45 w 138"/>
                  <a:gd name="T21" fmla="*/ 26 h 133"/>
                  <a:gd name="T22" fmla="*/ 33 w 138"/>
                  <a:gd name="T23" fmla="*/ 20 h 133"/>
                  <a:gd name="T24" fmla="*/ 22 w 138"/>
                  <a:gd name="T25" fmla="*/ 17 h 133"/>
                  <a:gd name="T26" fmla="*/ 12 w 138"/>
                  <a:gd name="T27" fmla="*/ 16 h 133"/>
                  <a:gd name="T28" fmla="*/ 6 w 138"/>
                  <a:gd name="T29" fmla="*/ 14 h 133"/>
                  <a:gd name="T30" fmla="*/ 2 w 138"/>
                  <a:gd name="T31" fmla="*/ 14 h 133"/>
                  <a:gd name="T32" fmla="*/ 0 w 138"/>
                  <a:gd name="T33" fmla="*/ 14 h 133"/>
                  <a:gd name="T34" fmla="*/ 33 w 138"/>
                  <a:gd name="T35" fmla="*/ 0 h 133"/>
                  <a:gd name="T36" fmla="*/ 34 w 138"/>
                  <a:gd name="T37" fmla="*/ 0 h 133"/>
                  <a:gd name="T38" fmla="*/ 39 w 138"/>
                  <a:gd name="T39" fmla="*/ 0 h 133"/>
                  <a:gd name="T40" fmla="*/ 47 w 138"/>
                  <a:gd name="T41" fmla="*/ 2 h 133"/>
                  <a:gd name="T42" fmla="*/ 56 w 138"/>
                  <a:gd name="T43" fmla="*/ 5 h 133"/>
                  <a:gd name="T44" fmla="*/ 65 w 138"/>
                  <a:gd name="T45" fmla="*/ 9 h 133"/>
                  <a:gd name="T46" fmla="*/ 78 w 138"/>
                  <a:gd name="T47" fmla="*/ 17 h 133"/>
                  <a:gd name="T48" fmla="*/ 88 w 138"/>
                  <a:gd name="T49" fmla="*/ 26 h 133"/>
                  <a:gd name="T50" fmla="*/ 99 w 138"/>
                  <a:gd name="T51" fmla="*/ 39 h 133"/>
                  <a:gd name="T52" fmla="*/ 116 w 138"/>
                  <a:gd name="T53" fmla="*/ 65 h 133"/>
                  <a:gd name="T54" fmla="*/ 127 w 138"/>
                  <a:gd name="T55" fmla="*/ 85 h 133"/>
                  <a:gd name="T56" fmla="*/ 133 w 138"/>
                  <a:gd name="T57" fmla="*/ 98 h 133"/>
                  <a:gd name="T58" fmla="*/ 135 w 138"/>
                  <a:gd name="T59" fmla="*/ 102 h 133"/>
                  <a:gd name="T60" fmla="*/ 138 w 138"/>
                  <a:gd name="T6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33">
                    <a:moveTo>
                      <a:pt x="138" y="133"/>
                    </a:moveTo>
                    <a:lnTo>
                      <a:pt x="137" y="130"/>
                    </a:lnTo>
                    <a:lnTo>
                      <a:pt x="135" y="123"/>
                    </a:lnTo>
                    <a:lnTo>
                      <a:pt x="129" y="112"/>
                    </a:lnTo>
                    <a:lnTo>
                      <a:pt x="123" y="98"/>
                    </a:lnTo>
                    <a:lnTo>
                      <a:pt x="113" y="84"/>
                    </a:lnTo>
                    <a:lnTo>
                      <a:pt x="102" y="68"/>
                    </a:lnTo>
                    <a:lnTo>
                      <a:pt x="90" y="54"/>
                    </a:lnTo>
                    <a:lnTo>
                      <a:pt x="74" y="42"/>
                    </a:lnTo>
                    <a:lnTo>
                      <a:pt x="59" y="33"/>
                    </a:lnTo>
                    <a:lnTo>
                      <a:pt x="45" y="26"/>
                    </a:lnTo>
                    <a:lnTo>
                      <a:pt x="33" y="20"/>
                    </a:lnTo>
                    <a:lnTo>
                      <a:pt x="22" y="17"/>
                    </a:lnTo>
                    <a:lnTo>
                      <a:pt x="12" y="16"/>
                    </a:lnTo>
                    <a:lnTo>
                      <a:pt x="6" y="14"/>
                    </a:lnTo>
                    <a:lnTo>
                      <a:pt x="2" y="14"/>
                    </a:lnTo>
                    <a:lnTo>
                      <a:pt x="0" y="14"/>
                    </a:lnTo>
                    <a:lnTo>
                      <a:pt x="33" y="0"/>
                    </a:lnTo>
                    <a:lnTo>
                      <a:pt x="34" y="0"/>
                    </a:lnTo>
                    <a:lnTo>
                      <a:pt x="39" y="0"/>
                    </a:lnTo>
                    <a:lnTo>
                      <a:pt x="47" y="2"/>
                    </a:lnTo>
                    <a:lnTo>
                      <a:pt x="56" y="5"/>
                    </a:lnTo>
                    <a:lnTo>
                      <a:pt x="65" y="9"/>
                    </a:lnTo>
                    <a:lnTo>
                      <a:pt x="78" y="17"/>
                    </a:lnTo>
                    <a:lnTo>
                      <a:pt x="88" y="26"/>
                    </a:lnTo>
                    <a:lnTo>
                      <a:pt x="99" y="39"/>
                    </a:lnTo>
                    <a:lnTo>
                      <a:pt x="116" y="65"/>
                    </a:lnTo>
                    <a:lnTo>
                      <a:pt x="127" y="85"/>
                    </a:lnTo>
                    <a:lnTo>
                      <a:pt x="133" y="98"/>
                    </a:lnTo>
                    <a:lnTo>
                      <a:pt x="135" y="102"/>
                    </a:lnTo>
                    <a:lnTo>
                      <a:pt x="138"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6" name="Freeform 410"/>
              <p:cNvSpPr>
                <a:spLocks/>
              </p:cNvSpPr>
              <p:nvPr/>
            </p:nvSpPr>
            <p:spPr bwMode="auto">
              <a:xfrm>
                <a:off x="4804" y="2453"/>
                <a:ext cx="20" cy="94"/>
              </a:xfrm>
              <a:custGeom>
                <a:avLst/>
                <a:gdLst>
                  <a:gd name="T0" fmla="*/ 36 w 39"/>
                  <a:gd name="T1" fmla="*/ 0 h 188"/>
                  <a:gd name="T2" fmla="*/ 33 w 39"/>
                  <a:gd name="T3" fmla="*/ 5 h 188"/>
                  <a:gd name="T4" fmla="*/ 27 w 39"/>
                  <a:gd name="T5" fmla="*/ 21 h 188"/>
                  <a:gd name="T6" fmla="*/ 20 w 39"/>
                  <a:gd name="T7" fmla="*/ 47 h 188"/>
                  <a:gd name="T8" fmla="*/ 17 w 39"/>
                  <a:gd name="T9" fmla="*/ 81 h 188"/>
                  <a:gd name="T10" fmla="*/ 20 w 39"/>
                  <a:gd name="T11" fmla="*/ 117 h 188"/>
                  <a:gd name="T12" fmla="*/ 28 w 39"/>
                  <a:gd name="T13" fmla="*/ 145 h 188"/>
                  <a:gd name="T14" fmla="*/ 36 w 39"/>
                  <a:gd name="T15" fmla="*/ 163 h 188"/>
                  <a:gd name="T16" fmla="*/ 39 w 39"/>
                  <a:gd name="T17" fmla="*/ 170 h 188"/>
                  <a:gd name="T18" fmla="*/ 17 w 39"/>
                  <a:gd name="T19" fmla="*/ 188 h 188"/>
                  <a:gd name="T20" fmla="*/ 14 w 39"/>
                  <a:gd name="T21" fmla="*/ 177 h 188"/>
                  <a:gd name="T22" fmla="*/ 6 w 39"/>
                  <a:gd name="T23" fmla="*/ 153 h 188"/>
                  <a:gd name="T24" fmla="*/ 0 w 39"/>
                  <a:gd name="T25" fmla="*/ 120 h 188"/>
                  <a:gd name="T26" fmla="*/ 0 w 39"/>
                  <a:gd name="T27" fmla="*/ 86 h 188"/>
                  <a:gd name="T28" fmla="*/ 3 w 39"/>
                  <a:gd name="T29" fmla="*/ 56 h 188"/>
                  <a:gd name="T30" fmla="*/ 8 w 39"/>
                  <a:gd name="T31" fmla="*/ 35 h 188"/>
                  <a:gd name="T32" fmla="*/ 13 w 39"/>
                  <a:gd name="T33" fmla="*/ 22 h 188"/>
                  <a:gd name="T34" fmla="*/ 14 w 39"/>
                  <a:gd name="T35" fmla="*/ 18 h 188"/>
                  <a:gd name="T36" fmla="*/ 36 w 39"/>
                  <a:gd name="T3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188">
                    <a:moveTo>
                      <a:pt x="36" y="0"/>
                    </a:moveTo>
                    <a:lnTo>
                      <a:pt x="33" y="5"/>
                    </a:lnTo>
                    <a:lnTo>
                      <a:pt x="27" y="21"/>
                    </a:lnTo>
                    <a:lnTo>
                      <a:pt x="20" y="47"/>
                    </a:lnTo>
                    <a:lnTo>
                      <a:pt x="17" y="81"/>
                    </a:lnTo>
                    <a:lnTo>
                      <a:pt x="20" y="117"/>
                    </a:lnTo>
                    <a:lnTo>
                      <a:pt x="28" y="145"/>
                    </a:lnTo>
                    <a:lnTo>
                      <a:pt x="36" y="163"/>
                    </a:lnTo>
                    <a:lnTo>
                      <a:pt x="39" y="170"/>
                    </a:lnTo>
                    <a:lnTo>
                      <a:pt x="17" y="188"/>
                    </a:lnTo>
                    <a:lnTo>
                      <a:pt x="14" y="177"/>
                    </a:lnTo>
                    <a:lnTo>
                      <a:pt x="6" y="153"/>
                    </a:lnTo>
                    <a:lnTo>
                      <a:pt x="0" y="120"/>
                    </a:lnTo>
                    <a:lnTo>
                      <a:pt x="0" y="86"/>
                    </a:lnTo>
                    <a:lnTo>
                      <a:pt x="3" y="56"/>
                    </a:lnTo>
                    <a:lnTo>
                      <a:pt x="8" y="35"/>
                    </a:lnTo>
                    <a:lnTo>
                      <a:pt x="13" y="22"/>
                    </a:lnTo>
                    <a:lnTo>
                      <a:pt x="14" y="18"/>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7" name="Freeform 411"/>
              <p:cNvSpPr>
                <a:spLocks/>
              </p:cNvSpPr>
              <p:nvPr/>
            </p:nvSpPr>
            <p:spPr bwMode="auto">
              <a:xfrm>
                <a:off x="4800" y="2564"/>
                <a:ext cx="31" cy="75"/>
              </a:xfrm>
              <a:custGeom>
                <a:avLst/>
                <a:gdLst>
                  <a:gd name="T0" fmla="*/ 22 w 61"/>
                  <a:gd name="T1" fmla="*/ 0 h 149"/>
                  <a:gd name="T2" fmla="*/ 21 w 61"/>
                  <a:gd name="T3" fmla="*/ 16 h 149"/>
                  <a:gd name="T4" fmla="*/ 18 w 61"/>
                  <a:gd name="T5" fmla="*/ 49 h 149"/>
                  <a:gd name="T6" fmla="*/ 16 w 61"/>
                  <a:gd name="T7" fmla="*/ 86 h 149"/>
                  <a:gd name="T8" fmla="*/ 22 w 61"/>
                  <a:gd name="T9" fmla="*/ 111 h 149"/>
                  <a:gd name="T10" fmla="*/ 35 w 61"/>
                  <a:gd name="T11" fmla="*/ 122 h 149"/>
                  <a:gd name="T12" fmla="*/ 47 w 61"/>
                  <a:gd name="T13" fmla="*/ 129 h 149"/>
                  <a:gd name="T14" fmla="*/ 56 w 61"/>
                  <a:gd name="T15" fmla="*/ 134 h 149"/>
                  <a:gd name="T16" fmla="*/ 61 w 61"/>
                  <a:gd name="T17" fmla="*/ 135 h 149"/>
                  <a:gd name="T18" fmla="*/ 36 w 61"/>
                  <a:gd name="T19" fmla="*/ 149 h 149"/>
                  <a:gd name="T20" fmla="*/ 30 w 61"/>
                  <a:gd name="T21" fmla="*/ 149 h 149"/>
                  <a:gd name="T22" fmla="*/ 18 w 61"/>
                  <a:gd name="T23" fmla="*/ 143 h 149"/>
                  <a:gd name="T24" fmla="*/ 5 w 61"/>
                  <a:gd name="T25" fmla="*/ 129 h 149"/>
                  <a:gd name="T26" fmla="*/ 0 w 61"/>
                  <a:gd name="T27" fmla="*/ 103 h 149"/>
                  <a:gd name="T28" fmla="*/ 2 w 61"/>
                  <a:gd name="T29" fmla="*/ 70 h 149"/>
                  <a:gd name="T30" fmla="*/ 4 w 61"/>
                  <a:gd name="T31" fmla="*/ 44 h 149"/>
                  <a:gd name="T32" fmla="*/ 4 w 61"/>
                  <a:gd name="T33" fmla="*/ 25 h 149"/>
                  <a:gd name="T34" fmla="*/ 4 w 61"/>
                  <a:gd name="T35" fmla="*/ 19 h 149"/>
                  <a:gd name="T36" fmla="*/ 22 w 61"/>
                  <a:gd name="T3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49">
                    <a:moveTo>
                      <a:pt x="22" y="0"/>
                    </a:moveTo>
                    <a:lnTo>
                      <a:pt x="21" y="16"/>
                    </a:lnTo>
                    <a:lnTo>
                      <a:pt x="18" y="49"/>
                    </a:lnTo>
                    <a:lnTo>
                      <a:pt x="16" y="86"/>
                    </a:lnTo>
                    <a:lnTo>
                      <a:pt x="22" y="111"/>
                    </a:lnTo>
                    <a:lnTo>
                      <a:pt x="35" y="122"/>
                    </a:lnTo>
                    <a:lnTo>
                      <a:pt x="47" y="129"/>
                    </a:lnTo>
                    <a:lnTo>
                      <a:pt x="56" y="134"/>
                    </a:lnTo>
                    <a:lnTo>
                      <a:pt x="61" y="135"/>
                    </a:lnTo>
                    <a:lnTo>
                      <a:pt x="36" y="149"/>
                    </a:lnTo>
                    <a:lnTo>
                      <a:pt x="30" y="149"/>
                    </a:lnTo>
                    <a:lnTo>
                      <a:pt x="18" y="143"/>
                    </a:lnTo>
                    <a:lnTo>
                      <a:pt x="5" y="129"/>
                    </a:lnTo>
                    <a:lnTo>
                      <a:pt x="0" y="103"/>
                    </a:lnTo>
                    <a:lnTo>
                      <a:pt x="2" y="70"/>
                    </a:lnTo>
                    <a:lnTo>
                      <a:pt x="4" y="44"/>
                    </a:lnTo>
                    <a:lnTo>
                      <a:pt x="4" y="25"/>
                    </a:lnTo>
                    <a:lnTo>
                      <a:pt x="4" y="19"/>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8" name="Freeform 412"/>
              <p:cNvSpPr>
                <a:spLocks/>
              </p:cNvSpPr>
              <p:nvPr/>
            </p:nvSpPr>
            <p:spPr bwMode="auto">
              <a:xfrm>
                <a:off x="5007" y="2570"/>
                <a:ext cx="27" cy="49"/>
              </a:xfrm>
              <a:custGeom>
                <a:avLst/>
                <a:gdLst>
                  <a:gd name="T0" fmla="*/ 42 w 53"/>
                  <a:gd name="T1" fmla="*/ 0 h 100"/>
                  <a:gd name="T2" fmla="*/ 42 w 53"/>
                  <a:gd name="T3" fmla="*/ 8 h 100"/>
                  <a:gd name="T4" fmla="*/ 42 w 53"/>
                  <a:gd name="T5" fmla="*/ 25 h 100"/>
                  <a:gd name="T6" fmla="*/ 37 w 53"/>
                  <a:gd name="T7" fmla="*/ 47 h 100"/>
                  <a:gd name="T8" fmla="*/ 28 w 53"/>
                  <a:gd name="T9" fmla="*/ 64 h 100"/>
                  <a:gd name="T10" fmla="*/ 17 w 53"/>
                  <a:gd name="T11" fmla="*/ 76 h 100"/>
                  <a:gd name="T12" fmla="*/ 8 w 53"/>
                  <a:gd name="T13" fmla="*/ 83 h 100"/>
                  <a:gd name="T14" fmla="*/ 1 w 53"/>
                  <a:gd name="T15" fmla="*/ 87 h 100"/>
                  <a:gd name="T16" fmla="*/ 0 w 53"/>
                  <a:gd name="T17" fmla="*/ 89 h 100"/>
                  <a:gd name="T18" fmla="*/ 14 w 53"/>
                  <a:gd name="T19" fmla="*/ 100 h 100"/>
                  <a:gd name="T20" fmla="*/ 20 w 53"/>
                  <a:gd name="T21" fmla="*/ 97 h 100"/>
                  <a:gd name="T22" fmla="*/ 33 w 53"/>
                  <a:gd name="T23" fmla="*/ 87 h 100"/>
                  <a:gd name="T24" fmla="*/ 45 w 53"/>
                  <a:gd name="T25" fmla="*/ 75 h 100"/>
                  <a:gd name="T26" fmla="*/ 53 w 53"/>
                  <a:gd name="T27" fmla="*/ 58 h 100"/>
                  <a:gd name="T28" fmla="*/ 53 w 53"/>
                  <a:gd name="T29" fmla="*/ 38 h 100"/>
                  <a:gd name="T30" fmla="*/ 48 w 53"/>
                  <a:gd name="T31" fmla="*/ 19 h 100"/>
                  <a:gd name="T32" fmla="*/ 43 w 53"/>
                  <a:gd name="T33" fmla="*/ 7 h 100"/>
                  <a:gd name="T34" fmla="*/ 42 w 53"/>
                  <a:gd name="T3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100">
                    <a:moveTo>
                      <a:pt x="42" y="0"/>
                    </a:moveTo>
                    <a:lnTo>
                      <a:pt x="42" y="8"/>
                    </a:lnTo>
                    <a:lnTo>
                      <a:pt x="42" y="25"/>
                    </a:lnTo>
                    <a:lnTo>
                      <a:pt x="37" y="47"/>
                    </a:lnTo>
                    <a:lnTo>
                      <a:pt x="28" y="64"/>
                    </a:lnTo>
                    <a:lnTo>
                      <a:pt x="17" y="76"/>
                    </a:lnTo>
                    <a:lnTo>
                      <a:pt x="8" y="83"/>
                    </a:lnTo>
                    <a:lnTo>
                      <a:pt x="1" y="87"/>
                    </a:lnTo>
                    <a:lnTo>
                      <a:pt x="0" y="89"/>
                    </a:lnTo>
                    <a:lnTo>
                      <a:pt x="14" y="100"/>
                    </a:lnTo>
                    <a:lnTo>
                      <a:pt x="20" y="97"/>
                    </a:lnTo>
                    <a:lnTo>
                      <a:pt x="33" y="87"/>
                    </a:lnTo>
                    <a:lnTo>
                      <a:pt x="45" y="75"/>
                    </a:lnTo>
                    <a:lnTo>
                      <a:pt x="53" y="58"/>
                    </a:lnTo>
                    <a:lnTo>
                      <a:pt x="53" y="38"/>
                    </a:lnTo>
                    <a:lnTo>
                      <a:pt x="48" y="19"/>
                    </a:lnTo>
                    <a:lnTo>
                      <a:pt x="43" y="7"/>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69" name="Freeform 413"/>
              <p:cNvSpPr>
                <a:spLocks/>
              </p:cNvSpPr>
              <p:nvPr/>
            </p:nvSpPr>
            <p:spPr bwMode="auto">
              <a:xfrm>
                <a:off x="4545" y="2460"/>
                <a:ext cx="209" cy="163"/>
              </a:xfrm>
              <a:custGeom>
                <a:avLst/>
                <a:gdLst>
                  <a:gd name="T0" fmla="*/ 394 w 419"/>
                  <a:gd name="T1" fmla="*/ 322 h 326"/>
                  <a:gd name="T2" fmla="*/ 388 w 419"/>
                  <a:gd name="T3" fmla="*/ 292 h 326"/>
                  <a:gd name="T4" fmla="*/ 372 w 419"/>
                  <a:gd name="T5" fmla="*/ 246 h 326"/>
                  <a:gd name="T6" fmla="*/ 343 w 419"/>
                  <a:gd name="T7" fmla="*/ 196 h 326"/>
                  <a:gd name="T8" fmla="*/ 298 w 419"/>
                  <a:gd name="T9" fmla="*/ 157 h 326"/>
                  <a:gd name="T10" fmla="*/ 240 w 419"/>
                  <a:gd name="T11" fmla="*/ 139 h 326"/>
                  <a:gd name="T12" fmla="*/ 185 w 419"/>
                  <a:gd name="T13" fmla="*/ 134 h 326"/>
                  <a:gd name="T14" fmla="*/ 149 w 419"/>
                  <a:gd name="T15" fmla="*/ 135 h 326"/>
                  <a:gd name="T16" fmla="*/ 146 w 419"/>
                  <a:gd name="T17" fmla="*/ 132 h 326"/>
                  <a:gd name="T18" fmla="*/ 149 w 419"/>
                  <a:gd name="T19" fmla="*/ 115 h 326"/>
                  <a:gd name="T20" fmla="*/ 147 w 419"/>
                  <a:gd name="T21" fmla="*/ 89 h 326"/>
                  <a:gd name="T22" fmla="*/ 133 w 419"/>
                  <a:gd name="T23" fmla="*/ 66 h 326"/>
                  <a:gd name="T24" fmla="*/ 104 w 419"/>
                  <a:gd name="T25" fmla="*/ 52 h 326"/>
                  <a:gd name="T26" fmla="*/ 77 w 419"/>
                  <a:gd name="T27" fmla="*/ 49 h 326"/>
                  <a:gd name="T28" fmla="*/ 57 w 419"/>
                  <a:gd name="T29" fmla="*/ 47 h 326"/>
                  <a:gd name="T30" fmla="*/ 42 w 419"/>
                  <a:gd name="T31" fmla="*/ 44 h 326"/>
                  <a:gd name="T32" fmla="*/ 22 w 419"/>
                  <a:gd name="T33" fmla="*/ 27 h 326"/>
                  <a:gd name="T34" fmla="*/ 3 w 419"/>
                  <a:gd name="T35" fmla="*/ 7 h 326"/>
                  <a:gd name="T36" fmla="*/ 31 w 419"/>
                  <a:gd name="T37" fmla="*/ 0 h 326"/>
                  <a:gd name="T38" fmla="*/ 32 w 419"/>
                  <a:gd name="T39" fmla="*/ 5 h 326"/>
                  <a:gd name="T40" fmla="*/ 39 w 419"/>
                  <a:gd name="T41" fmla="*/ 16 h 326"/>
                  <a:gd name="T42" fmla="*/ 53 w 419"/>
                  <a:gd name="T43" fmla="*/ 25 h 326"/>
                  <a:gd name="T44" fmla="*/ 77 w 419"/>
                  <a:gd name="T45" fmla="*/ 28 h 326"/>
                  <a:gd name="T46" fmla="*/ 107 w 419"/>
                  <a:gd name="T47" fmla="*/ 30 h 326"/>
                  <a:gd name="T48" fmla="*/ 133 w 419"/>
                  <a:gd name="T49" fmla="*/ 38 h 326"/>
                  <a:gd name="T50" fmla="*/ 153 w 419"/>
                  <a:gd name="T51" fmla="*/ 50 h 326"/>
                  <a:gd name="T52" fmla="*/ 166 w 419"/>
                  <a:gd name="T53" fmla="*/ 67 h 326"/>
                  <a:gd name="T54" fmla="*/ 178 w 419"/>
                  <a:gd name="T55" fmla="*/ 98 h 326"/>
                  <a:gd name="T56" fmla="*/ 183 w 419"/>
                  <a:gd name="T57" fmla="*/ 111 h 326"/>
                  <a:gd name="T58" fmla="*/ 205 w 419"/>
                  <a:gd name="T59" fmla="*/ 114 h 326"/>
                  <a:gd name="T60" fmla="*/ 257 w 419"/>
                  <a:gd name="T61" fmla="*/ 123 h 326"/>
                  <a:gd name="T62" fmla="*/ 316 w 419"/>
                  <a:gd name="T63" fmla="*/ 143 h 326"/>
                  <a:gd name="T64" fmla="*/ 358 w 419"/>
                  <a:gd name="T65" fmla="*/ 174 h 326"/>
                  <a:gd name="T66" fmla="*/ 383 w 419"/>
                  <a:gd name="T67" fmla="*/ 215 h 326"/>
                  <a:gd name="T68" fmla="*/ 402 w 419"/>
                  <a:gd name="T69" fmla="*/ 253 h 326"/>
                  <a:gd name="T70" fmla="*/ 414 w 419"/>
                  <a:gd name="T71" fmla="*/ 285 h 326"/>
                  <a:gd name="T72" fmla="*/ 419 w 419"/>
                  <a:gd name="T73" fmla="*/ 297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9" h="326">
                    <a:moveTo>
                      <a:pt x="394" y="326"/>
                    </a:moveTo>
                    <a:lnTo>
                      <a:pt x="394" y="322"/>
                    </a:lnTo>
                    <a:lnTo>
                      <a:pt x="391" y="309"/>
                    </a:lnTo>
                    <a:lnTo>
                      <a:pt x="388" y="292"/>
                    </a:lnTo>
                    <a:lnTo>
                      <a:pt x="382" y="271"/>
                    </a:lnTo>
                    <a:lnTo>
                      <a:pt x="372" y="246"/>
                    </a:lnTo>
                    <a:lnTo>
                      <a:pt x="360" y="221"/>
                    </a:lnTo>
                    <a:lnTo>
                      <a:pt x="343" y="196"/>
                    </a:lnTo>
                    <a:lnTo>
                      <a:pt x="323" y="174"/>
                    </a:lnTo>
                    <a:lnTo>
                      <a:pt x="298" y="157"/>
                    </a:lnTo>
                    <a:lnTo>
                      <a:pt x="270" y="145"/>
                    </a:lnTo>
                    <a:lnTo>
                      <a:pt x="240" y="139"/>
                    </a:lnTo>
                    <a:lnTo>
                      <a:pt x="211" y="134"/>
                    </a:lnTo>
                    <a:lnTo>
                      <a:pt x="185" y="134"/>
                    </a:lnTo>
                    <a:lnTo>
                      <a:pt x="164" y="134"/>
                    </a:lnTo>
                    <a:lnTo>
                      <a:pt x="149" y="135"/>
                    </a:lnTo>
                    <a:lnTo>
                      <a:pt x="144" y="135"/>
                    </a:lnTo>
                    <a:lnTo>
                      <a:pt x="146" y="132"/>
                    </a:lnTo>
                    <a:lnTo>
                      <a:pt x="147" y="126"/>
                    </a:lnTo>
                    <a:lnTo>
                      <a:pt x="149" y="115"/>
                    </a:lnTo>
                    <a:lnTo>
                      <a:pt x="149" y="103"/>
                    </a:lnTo>
                    <a:lnTo>
                      <a:pt x="147" y="89"/>
                    </a:lnTo>
                    <a:lnTo>
                      <a:pt x="143" y="76"/>
                    </a:lnTo>
                    <a:lnTo>
                      <a:pt x="133" y="66"/>
                    </a:lnTo>
                    <a:lnTo>
                      <a:pt x="119" y="56"/>
                    </a:lnTo>
                    <a:lnTo>
                      <a:pt x="104" y="52"/>
                    </a:lnTo>
                    <a:lnTo>
                      <a:pt x="90" y="49"/>
                    </a:lnTo>
                    <a:lnTo>
                      <a:pt x="77" y="49"/>
                    </a:lnTo>
                    <a:lnTo>
                      <a:pt x="67" y="47"/>
                    </a:lnTo>
                    <a:lnTo>
                      <a:pt x="57" y="47"/>
                    </a:lnTo>
                    <a:lnTo>
                      <a:pt x="49" y="47"/>
                    </a:lnTo>
                    <a:lnTo>
                      <a:pt x="42" y="44"/>
                    </a:lnTo>
                    <a:lnTo>
                      <a:pt x="35" y="39"/>
                    </a:lnTo>
                    <a:lnTo>
                      <a:pt x="22" y="27"/>
                    </a:lnTo>
                    <a:lnTo>
                      <a:pt x="11" y="14"/>
                    </a:lnTo>
                    <a:lnTo>
                      <a:pt x="3" y="7"/>
                    </a:lnTo>
                    <a:lnTo>
                      <a:pt x="0" y="4"/>
                    </a:lnTo>
                    <a:lnTo>
                      <a:pt x="31" y="0"/>
                    </a:lnTo>
                    <a:lnTo>
                      <a:pt x="31" y="2"/>
                    </a:lnTo>
                    <a:lnTo>
                      <a:pt x="32" y="5"/>
                    </a:lnTo>
                    <a:lnTo>
                      <a:pt x="34" y="10"/>
                    </a:lnTo>
                    <a:lnTo>
                      <a:pt x="39" y="16"/>
                    </a:lnTo>
                    <a:lnTo>
                      <a:pt x="45" y="21"/>
                    </a:lnTo>
                    <a:lnTo>
                      <a:pt x="53" y="25"/>
                    </a:lnTo>
                    <a:lnTo>
                      <a:pt x="63" y="28"/>
                    </a:lnTo>
                    <a:lnTo>
                      <a:pt x="77" y="28"/>
                    </a:lnTo>
                    <a:lnTo>
                      <a:pt x="93" y="28"/>
                    </a:lnTo>
                    <a:lnTo>
                      <a:pt x="107" y="30"/>
                    </a:lnTo>
                    <a:lnTo>
                      <a:pt x="121" y="33"/>
                    </a:lnTo>
                    <a:lnTo>
                      <a:pt x="133" y="38"/>
                    </a:lnTo>
                    <a:lnTo>
                      <a:pt x="144" y="44"/>
                    </a:lnTo>
                    <a:lnTo>
                      <a:pt x="153" y="50"/>
                    </a:lnTo>
                    <a:lnTo>
                      <a:pt x="161" y="58"/>
                    </a:lnTo>
                    <a:lnTo>
                      <a:pt x="166" y="67"/>
                    </a:lnTo>
                    <a:lnTo>
                      <a:pt x="174" y="84"/>
                    </a:lnTo>
                    <a:lnTo>
                      <a:pt x="178" y="98"/>
                    </a:lnTo>
                    <a:lnTo>
                      <a:pt x="181" y="108"/>
                    </a:lnTo>
                    <a:lnTo>
                      <a:pt x="183" y="111"/>
                    </a:lnTo>
                    <a:lnTo>
                      <a:pt x="189" y="111"/>
                    </a:lnTo>
                    <a:lnTo>
                      <a:pt x="205" y="114"/>
                    </a:lnTo>
                    <a:lnTo>
                      <a:pt x="230" y="118"/>
                    </a:lnTo>
                    <a:lnTo>
                      <a:pt x="257" y="123"/>
                    </a:lnTo>
                    <a:lnTo>
                      <a:pt x="287" y="132"/>
                    </a:lnTo>
                    <a:lnTo>
                      <a:pt x="316" y="143"/>
                    </a:lnTo>
                    <a:lnTo>
                      <a:pt x="341" y="157"/>
                    </a:lnTo>
                    <a:lnTo>
                      <a:pt x="358" y="174"/>
                    </a:lnTo>
                    <a:lnTo>
                      <a:pt x="371" y="194"/>
                    </a:lnTo>
                    <a:lnTo>
                      <a:pt x="383" y="215"/>
                    </a:lnTo>
                    <a:lnTo>
                      <a:pt x="393" y="235"/>
                    </a:lnTo>
                    <a:lnTo>
                      <a:pt x="402" y="253"/>
                    </a:lnTo>
                    <a:lnTo>
                      <a:pt x="410" y="271"/>
                    </a:lnTo>
                    <a:lnTo>
                      <a:pt x="414" y="285"/>
                    </a:lnTo>
                    <a:lnTo>
                      <a:pt x="417" y="294"/>
                    </a:lnTo>
                    <a:lnTo>
                      <a:pt x="419" y="297"/>
                    </a:lnTo>
                    <a:lnTo>
                      <a:pt x="394"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0" name="Freeform 414"/>
              <p:cNvSpPr>
                <a:spLocks/>
              </p:cNvSpPr>
              <p:nvPr/>
            </p:nvSpPr>
            <p:spPr bwMode="auto">
              <a:xfrm>
                <a:off x="4592" y="2560"/>
                <a:ext cx="129" cy="92"/>
              </a:xfrm>
              <a:custGeom>
                <a:avLst/>
                <a:gdLst>
                  <a:gd name="T0" fmla="*/ 258 w 258"/>
                  <a:gd name="T1" fmla="*/ 158 h 185"/>
                  <a:gd name="T2" fmla="*/ 255 w 258"/>
                  <a:gd name="T3" fmla="*/ 158 h 185"/>
                  <a:gd name="T4" fmla="*/ 247 w 258"/>
                  <a:gd name="T5" fmla="*/ 158 h 185"/>
                  <a:gd name="T6" fmla="*/ 236 w 258"/>
                  <a:gd name="T7" fmla="*/ 157 h 185"/>
                  <a:gd name="T8" fmla="*/ 222 w 258"/>
                  <a:gd name="T9" fmla="*/ 155 h 185"/>
                  <a:gd name="T10" fmla="*/ 207 w 258"/>
                  <a:gd name="T11" fmla="*/ 151 h 185"/>
                  <a:gd name="T12" fmla="*/ 191 w 258"/>
                  <a:gd name="T13" fmla="*/ 144 h 185"/>
                  <a:gd name="T14" fmla="*/ 177 w 258"/>
                  <a:gd name="T15" fmla="*/ 135 h 185"/>
                  <a:gd name="T16" fmla="*/ 165 w 258"/>
                  <a:gd name="T17" fmla="*/ 123 h 185"/>
                  <a:gd name="T18" fmla="*/ 156 w 258"/>
                  <a:gd name="T19" fmla="*/ 109 h 185"/>
                  <a:gd name="T20" fmla="*/ 145 w 258"/>
                  <a:gd name="T21" fmla="*/ 93 h 185"/>
                  <a:gd name="T22" fmla="*/ 136 w 258"/>
                  <a:gd name="T23" fmla="*/ 79 h 185"/>
                  <a:gd name="T24" fmla="*/ 126 w 258"/>
                  <a:gd name="T25" fmla="*/ 65 h 185"/>
                  <a:gd name="T26" fmla="*/ 117 w 258"/>
                  <a:gd name="T27" fmla="*/ 51 h 185"/>
                  <a:gd name="T28" fmla="*/ 106 w 258"/>
                  <a:gd name="T29" fmla="*/ 40 h 185"/>
                  <a:gd name="T30" fmla="*/ 97 w 258"/>
                  <a:gd name="T31" fmla="*/ 30 h 185"/>
                  <a:gd name="T32" fmla="*/ 86 w 258"/>
                  <a:gd name="T33" fmla="*/ 20 h 185"/>
                  <a:gd name="T34" fmla="*/ 75 w 258"/>
                  <a:gd name="T35" fmla="*/ 14 h 185"/>
                  <a:gd name="T36" fmla="*/ 66 w 258"/>
                  <a:gd name="T37" fmla="*/ 8 h 185"/>
                  <a:gd name="T38" fmla="*/ 56 w 258"/>
                  <a:gd name="T39" fmla="*/ 5 h 185"/>
                  <a:gd name="T40" fmla="*/ 49 w 258"/>
                  <a:gd name="T41" fmla="*/ 3 h 185"/>
                  <a:gd name="T42" fmla="*/ 42 w 258"/>
                  <a:gd name="T43" fmla="*/ 2 h 185"/>
                  <a:gd name="T44" fmla="*/ 38 w 258"/>
                  <a:gd name="T45" fmla="*/ 0 h 185"/>
                  <a:gd name="T46" fmla="*/ 35 w 258"/>
                  <a:gd name="T47" fmla="*/ 0 h 185"/>
                  <a:gd name="T48" fmla="*/ 33 w 258"/>
                  <a:gd name="T49" fmla="*/ 0 h 185"/>
                  <a:gd name="T50" fmla="*/ 0 w 258"/>
                  <a:gd name="T51" fmla="*/ 14 h 185"/>
                  <a:gd name="T52" fmla="*/ 2 w 258"/>
                  <a:gd name="T53" fmla="*/ 14 h 185"/>
                  <a:gd name="T54" fmla="*/ 8 w 258"/>
                  <a:gd name="T55" fmla="*/ 14 h 185"/>
                  <a:gd name="T56" fmla="*/ 19 w 258"/>
                  <a:gd name="T57" fmla="*/ 14 h 185"/>
                  <a:gd name="T58" fmla="*/ 32 w 258"/>
                  <a:gd name="T59" fmla="*/ 17 h 185"/>
                  <a:gd name="T60" fmla="*/ 45 w 258"/>
                  <a:gd name="T61" fmla="*/ 22 h 185"/>
                  <a:gd name="T62" fmla="*/ 63 w 258"/>
                  <a:gd name="T63" fmla="*/ 30 h 185"/>
                  <a:gd name="T64" fmla="*/ 80 w 258"/>
                  <a:gd name="T65" fmla="*/ 42 h 185"/>
                  <a:gd name="T66" fmla="*/ 97 w 258"/>
                  <a:gd name="T67" fmla="*/ 59 h 185"/>
                  <a:gd name="T68" fmla="*/ 111 w 258"/>
                  <a:gd name="T69" fmla="*/ 78 h 185"/>
                  <a:gd name="T70" fmla="*/ 122 w 258"/>
                  <a:gd name="T71" fmla="*/ 95 h 185"/>
                  <a:gd name="T72" fmla="*/ 129 w 258"/>
                  <a:gd name="T73" fmla="*/ 110 h 185"/>
                  <a:gd name="T74" fmla="*/ 136 w 258"/>
                  <a:gd name="T75" fmla="*/ 123 h 185"/>
                  <a:gd name="T76" fmla="*/ 142 w 258"/>
                  <a:gd name="T77" fmla="*/ 135 h 185"/>
                  <a:gd name="T78" fmla="*/ 149 w 258"/>
                  <a:gd name="T79" fmla="*/ 146 h 185"/>
                  <a:gd name="T80" fmla="*/ 160 w 258"/>
                  <a:gd name="T81" fmla="*/ 157 h 185"/>
                  <a:gd name="T82" fmla="*/ 176 w 258"/>
                  <a:gd name="T83" fmla="*/ 166 h 185"/>
                  <a:gd name="T84" fmla="*/ 193 w 258"/>
                  <a:gd name="T85" fmla="*/ 174 h 185"/>
                  <a:gd name="T86" fmla="*/ 208 w 258"/>
                  <a:gd name="T87" fmla="*/ 179 h 185"/>
                  <a:gd name="T88" fmla="*/ 221 w 258"/>
                  <a:gd name="T89" fmla="*/ 183 h 185"/>
                  <a:gd name="T90" fmla="*/ 232 w 258"/>
                  <a:gd name="T91" fmla="*/ 183 h 185"/>
                  <a:gd name="T92" fmla="*/ 240 w 258"/>
                  <a:gd name="T93" fmla="*/ 185 h 185"/>
                  <a:gd name="T94" fmla="*/ 246 w 258"/>
                  <a:gd name="T95" fmla="*/ 185 h 185"/>
                  <a:gd name="T96" fmla="*/ 249 w 258"/>
                  <a:gd name="T97" fmla="*/ 183 h 185"/>
                  <a:gd name="T98" fmla="*/ 250 w 258"/>
                  <a:gd name="T99" fmla="*/ 183 h 185"/>
                  <a:gd name="T100" fmla="*/ 258 w 258"/>
                  <a:gd name="T101" fmla="*/ 15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8" h="185">
                    <a:moveTo>
                      <a:pt x="258" y="158"/>
                    </a:moveTo>
                    <a:lnTo>
                      <a:pt x="255" y="158"/>
                    </a:lnTo>
                    <a:lnTo>
                      <a:pt x="247" y="158"/>
                    </a:lnTo>
                    <a:lnTo>
                      <a:pt x="236" y="157"/>
                    </a:lnTo>
                    <a:lnTo>
                      <a:pt x="222" y="155"/>
                    </a:lnTo>
                    <a:lnTo>
                      <a:pt x="207" y="151"/>
                    </a:lnTo>
                    <a:lnTo>
                      <a:pt x="191" y="144"/>
                    </a:lnTo>
                    <a:lnTo>
                      <a:pt x="177" y="135"/>
                    </a:lnTo>
                    <a:lnTo>
                      <a:pt x="165" y="123"/>
                    </a:lnTo>
                    <a:lnTo>
                      <a:pt x="156" y="109"/>
                    </a:lnTo>
                    <a:lnTo>
                      <a:pt x="145" y="93"/>
                    </a:lnTo>
                    <a:lnTo>
                      <a:pt x="136" y="79"/>
                    </a:lnTo>
                    <a:lnTo>
                      <a:pt x="126" y="65"/>
                    </a:lnTo>
                    <a:lnTo>
                      <a:pt x="117" y="51"/>
                    </a:lnTo>
                    <a:lnTo>
                      <a:pt x="106" y="40"/>
                    </a:lnTo>
                    <a:lnTo>
                      <a:pt x="97" y="30"/>
                    </a:lnTo>
                    <a:lnTo>
                      <a:pt x="86" y="20"/>
                    </a:lnTo>
                    <a:lnTo>
                      <a:pt x="75" y="14"/>
                    </a:lnTo>
                    <a:lnTo>
                      <a:pt x="66" y="8"/>
                    </a:lnTo>
                    <a:lnTo>
                      <a:pt x="56" y="5"/>
                    </a:lnTo>
                    <a:lnTo>
                      <a:pt x="49" y="3"/>
                    </a:lnTo>
                    <a:lnTo>
                      <a:pt x="42" y="2"/>
                    </a:lnTo>
                    <a:lnTo>
                      <a:pt x="38" y="0"/>
                    </a:lnTo>
                    <a:lnTo>
                      <a:pt x="35" y="0"/>
                    </a:lnTo>
                    <a:lnTo>
                      <a:pt x="33" y="0"/>
                    </a:lnTo>
                    <a:lnTo>
                      <a:pt x="0" y="14"/>
                    </a:lnTo>
                    <a:lnTo>
                      <a:pt x="2" y="14"/>
                    </a:lnTo>
                    <a:lnTo>
                      <a:pt x="8" y="14"/>
                    </a:lnTo>
                    <a:lnTo>
                      <a:pt x="19" y="14"/>
                    </a:lnTo>
                    <a:lnTo>
                      <a:pt x="32" y="17"/>
                    </a:lnTo>
                    <a:lnTo>
                      <a:pt x="45" y="22"/>
                    </a:lnTo>
                    <a:lnTo>
                      <a:pt x="63" y="30"/>
                    </a:lnTo>
                    <a:lnTo>
                      <a:pt x="80" y="42"/>
                    </a:lnTo>
                    <a:lnTo>
                      <a:pt x="97" y="59"/>
                    </a:lnTo>
                    <a:lnTo>
                      <a:pt x="111" y="78"/>
                    </a:lnTo>
                    <a:lnTo>
                      <a:pt x="122" y="95"/>
                    </a:lnTo>
                    <a:lnTo>
                      <a:pt x="129" y="110"/>
                    </a:lnTo>
                    <a:lnTo>
                      <a:pt x="136" y="123"/>
                    </a:lnTo>
                    <a:lnTo>
                      <a:pt x="142" y="135"/>
                    </a:lnTo>
                    <a:lnTo>
                      <a:pt x="149" y="146"/>
                    </a:lnTo>
                    <a:lnTo>
                      <a:pt x="160" y="157"/>
                    </a:lnTo>
                    <a:lnTo>
                      <a:pt x="176" y="166"/>
                    </a:lnTo>
                    <a:lnTo>
                      <a:pt x="193" y="174"/>
                    </a:lnTo>
                    <a:lnTo>
                      <a:pt x="208" y="179"/>
                    </a:lnTo>
                    <a:lnTo>
                      <a:pt x="221" y="183"/>
                    </a:lnTo>
                    <a:lnTo>
                      <a:pt x="232" y="183"/>
                    </a:lnTo>
                    <a:lnTo>
                      <a:pt x="240" y="185"/>
                    </a:lnTo>
                    <a:lnTo>
                      <a:pt x="246" y="185"/>
                    </a:lnTo>
                    <a:lnTo>
                      <a:pt x="249" y="183"/>
                    </a:lnTo>
                    <a:lnTo>
                      <a:pt x="250" y="183"/>
                    </a:lnTo>
                    <a:lnTo>
                      <a:pt x="258" y="1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1" name="Freeform 415"/>
              <p:cNvSpPr>
                <a:spLocks/>
              </p:cNvSpPr>
              <p:nvPr/>
            </p:nvSpPr>
            <p:spPr bwMode="auto">
              <a:xfrm>
                <a:off x="4442" y="2520"/>
                <a:ext cx="154" cy="137"/>
              </a:xfrm>
              <a:custGeom>
                <a:avLst/>
                <a:gdLst>
                  <a:gd name="T0" fmla="*/ 307 w 307"/>
                  <a:gd name="T1" fmla="*/ 262 h 273"/>
                  <a:gd name="T2" fmla="*/ 306 w 307"/>
                  <a:gd name="T3" fmla="*/ 262 h 273"/>
                  <a:gd name="T4" fmla="*/ 301 w 307"/>
                  <a:gd name="T5" fmla="*/ 261 h 273"/>
                  <a:gd name="T6" fmla="*/ 295 w 307"/>
                  <a:gd name="T7" fmla="*/ 258 h 273"/>
                  <a:gd name="T8" fmla="*/ 286 w 307"/>
                  <a:gd name="T9" fmla="*/ 251 h 273"/>
                  <a:gd name="T10" fmla="*/ 276 w 307"/>
                  <a:gd name="T11" fmla="*/ 244 h 273"/>
                  <a:gd name="T12" fmla="*/ 265 w 307"/>
                  <a:gd name="T13" fmla="*/ 233 h 273"/>
                  <a:gd name="T14" fmla="*/ 254 w 307"/>
                  <a:gd name="T15" fmla="*/ 217 h 273"/>
                  <a:gd name="T16" fmla="*/ 244 w 307"/>
                  <a:gd name="T17" fmla="*/ 199 h 273"/>
                  <a:gd name="T18" fmla="*/ 234 w 307"/>
                  <a:gd name="T19" fmla="*/ 178 h 273"/>
                  <a:gd name="T20" fmla="*/ 228 w 307"/>
                  <a:gd name="T21" fmla="*/ 161 h 273"/>
                  <a:gd name="T22" fmla="*/ 223 w 307"/>
                  <a:gd name="T23" fmla="*/ 146 h 273"/>
                  <a:gd name="T24" fmla="*/ 217 w 307"/>
                  <a:gd name="T25" fmla="*/ 130 h 273"/>
                  <a:gd name="T26" fmla="*/ 208 w 307"/>
                  <a:gd name="T27" fmla="*/ 113 h 273"/>
                  <a:gd name="T28" fmla="*/ 197 w 307"/>
                  <a:gd name="T29" fmla="*/ 98 h 273"/>
                  <a:gd name="T30" fmla="*/ 178 w 307"/>
                  <a:gd name="T31" fmla="*/ 79 h 273"/>
                  <a:gd name="T32" fmla="*/ 155 w 307"/>
                  <a:gd name="T33" fmla="*/ 57 h 273"/>
                  <a:gd name="T34" fmla="*/ 129 w 307"/>
                  <a:gd name="T35" fmla="*/ 37 h 273"/>
                  <a:gd name="T36" fmla="*/ 105 w 307"/>
                  <a:gd name="T37" fmla="*/ 23 h 273"/>
                  <a:gd name="T38" fmla="*/ 85 w 307"/>
                  <a:gd name="T39" fmla="*/ 12 h 273"/>
                  <a:gd name="T40" fmla="*/ 68 w 307"/>
                  <a:gd name="T41" fmla="*/ 6 h 273"/>
                  <a:gd name="T42" fmla="*/ 54 w 307"/>
                  <a:gd name="T43" fmla="*/ 2 h 273"/>
                  <a:gd name="T44" fmla="*/ 43 w 307"/>
                  <a:gd name="T45" fmla="*/ 0 h 273"/>
                  <a:gd name="T46" fmla="*/ 37 w 307"/>
                  <a:gd name="T47" fmla="*/ 0 h 273"/>
                  <a:gd name="T48" fmla="*/ 36 w 307"/>
                  <a:gd name="T49" fmla="*/ 0 h 273"/>
                  <a:gd name="T50" fmla="*/ 0 w 307"/>
                  <a:gd name="T51" fmla="*/ 11 h 273"/>
                  <a:gd name="T52" fmla="*/ 5 w 307"/>
                  <a:gd name="T53" fmla="*/ 11 h 273"/>
                  <a:gd name="T54" fmla="*/ 19 w 307"/>
                  <a:gd name="T55" fmla="*/ 12 h 273"/>
                  <a:gd name="T56" fmla="*/ 40 w 307"/>
                  <a:gd name="T57" fmla="*/ 15 h 273"/>
                  <a:gd name="T58" fmla="*/ 65 w 307"/>
                  <a:gd name="T59" fmla="*/ 22 h 273"/>
                  <a:gd name="T60" fmla="*/ 93 w 307"/>
                  <a:gd name="T61" fmla="*/ 33 h 273"/>
                  <a:gd name="T62" fmla="*/ 121 w 307"/>
                  <a:gd name="T63" fmla="*/ 45 h 273"/>
                  <a:gd name="T64" fmla="*/ 147 w 307"/>
                  <a:gd name="T65" fmla="*/ 64 h 273"/>
                  <a:gd name="T66" fmla="*/ 169 w 307"/>
                  <a:gd name="T67" fmla="*/ 88 h 273"/>
                  <a:gd name="T68" fmla="*/ 186 w 307"/>
                  <a:gd name="T69" fmla="*/ 113 h 273"/>
                  <a:gd name="T70" fmla="*/ 197 w 307"/>
                  <a:gd name="T71" fmla="*/ 135 h 273"/>
                  <a:gd name="T72" fmla="*/ 205 w 307"/>
                  <a:gd name="T73" fmla="*/ 154 h 273"/>
                  <a:gd name="T74" fmla="*/ 211 w 307"/>
                  <a:gd name="T75" fmla="*/ 169 h 273"/>
                  <a:gd name="T76" fmla="*/ 214 w 307"/>
                  <a:gd name="T77" fmla="*/ 185 h 273"/>
                  <a:gd name="T78" fmla="*/ 219 w 307"/>
                  <a:gd name="T79" fmla="*/ 197 h 273"/>
                  <a:gd name="T80" fmla="*/ 223 w 307"/>
                  <a:gd name="T81" fmla="*/ 211 h 273"/>
                  <a:gd name="T82" fmla="*/ 233 w 307"/>
                  <a:gd name="T83" fmla="*/ 227 h 273"/>
                  <a:gd name="T84" fmla="*/ 250 w 307"/>
                  <a:gd name="T85" fmla="*/ 251 h 273"/>
                  <a:gd name="T86" fmla="*/ 261 w 307"/>
                  <a:gd name="T87" fmla="*/ 265 h 273"/>
                  <a:gd name="T88" fmla="*/ 267 w 307"/>
                  <a:gd name="T89" fmla="*/ 272 h 273"/>
                  <a:gd name="T90" fmla="*/ 268 w 307"/>
                  <a:gd name="T91" fmla="*/ 273 h 273"/>
                  <a:gd name="T92" fmla="*/ 307 w 307"/>
                  <a:gd name="T93" fmla="*/ 262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7" h="273">
                    <a:moveTo>
                      <a:pt x="307" y="262"/>
                    </a:moveTo>
                    <a:lnTo>
                      <a:pt x="306" y="262"/>
                    </a:lnTo>
                    <a:lnTo>
                      <a:pt x="301" y="261"/>
                    </a:lnTo>
                    <a:lnTo>
                      <a:pt x="295" y="258"/>
                    </a:lnTo>
                    <a:lnTo>
                      <a:pt x="286" y="251"/>
                    </a:lnTo>
                    <a:lnTo>
                      <a:pt x="276" y="244"/>
                    </a:lnTo>
                    <a:lnTo>
                      <a:pt x="265" y="233"/>
                    </a:lnTo>
                    <a:lnTo>
                      <a:pt x="254" y="217"/>
                    </a:lnTo>
                    <a:lnTo>
                      <a:pt x="244" y="199"/>
                    </a:lnTo>
                    <a:lnTo>
                      <a:pt x="234" y="178"/>
                    </a:lnTo>
                    <a:lnTo>
                      <a:pt x="228" y="161"/>
                    </a:lnTo>
                    <a:lnTo>
                      <a:pt x="223" y="146"/>
                    </a:lnTo>
                    <a:lnTo>
                      <a:pt x="217" y="130"/>
                    </a:lnTo>
                    <a:lnTo>
                      <a:pt x="208" y="113"/>
                    </a:lnTo>
                    <a:lnTo>
                      <a:pt x="197" y="98"/>
                    </a:lnTo>
                    <a:lnTo>
                      <a:pt x="178" y="79"/>
                    </a:lnTo>
                    <a:lnTo>
                      <a:pt x="155" y="57"/>
                    </a:lnTo>
                    <a:lnTo>
                      <a:pt x="129" y="37"/>
                    </a:lnTo>
                    <a:lnTo>
                      <a:pt x="105" y="23"/>
                    </a:lnTo>
                    <a:lnTo>
                      <a:pt x="85" y="12"/>
                    </a:lnTo>
                    <a:lnTo>
                      <a:pt x="68" y="6"/>
                    </a:lnTo>
                    <a:lnTo>
                      <a:pt x="54" y="2"/>
                    </a:lnTo>
                    <a:lnTo>
                      <a:pt x="43" y="0"/>
                    </a:lnTo>
                    <a:lnTo>
                      <a:pt x="37" y="0"/>
                    </a:lnTo>
                    <a:lnTo>
                      <a:pt x="36" y="0"/>
                    </a:lnTo>
                    <a:lnTo>
                      <a:pt x="0" y="11"/>
                    </a:lnTo>
                    <a:lnTo>
                      <a:pt x="5" y="11"/>
                    </a:lnTo>
                    <a:lnTo>
                      <a:pt x="19" y="12"/>
                    </a:lnTo>
                    <a:lnTo>
                      <a:pt x="40" y="15"/>
                    </a:lnTo>
                    <a:lnTo>
                      <a:pt x="65" y="22"/>
                    </a:lnTo>
                    <a:lnTo>
                      <a:pt x="93" y="33"/>
                    </a:lnTo>
                    <a:lnTo>
                      <a:pt x="121" y="45"/>
                    </a:lnTo>
                    <a:lnTo>
                      <a:pt x="147" y="64"/>
                    </a:lnTo>
                    <a:lnTo>
                      <a:pt x="169" y="88"/>
                    </a:lnTo>
                    <a:lnTo>
                      <a:pt x="186" y="113"/>
                    </a:lnTo>
                    <a:lnTo>
                      <a:pt x="197" y="135"/>
                    </a:lnTo>
                    <a:lnTo>
                      <a:pt x="205" y="154"/>
                    </a:lnTo>
                    <a:lnTo>
                      <a:pt x="211" y="169"/>
                    </a:lnTo>
                    <a:lnTo>
                      <a:pt x="214" y="185"/>
                    </a:lnTo>
                    <a:lnTo>
                      <a:pt x="219" y="197"/>
                    </a:lnTo>
                    <a:lnTo>
                      <a:pt x="223" y="211"/>
                    </a:lnTo>
                    <a:lnTo>
                      <a:pt x="233" y="227"/>
                    </a:lnTo>
                    <a:lnTo>
                      <a:pt x="250" y="251"/>
                    </a:lnTo>
                    <a:lnTo>
                      <a:pt x="261" y="265"/>
                    </a:lnTo>
                    <a:lnTo>
                      <a:pt x="267" y="272"/>
                    </a:lnTo>
                    <a:lnTo>
                      <a:pt x="268" y="273"/>
                    </a:lnTo>
                    <a:lnTo>
                      <a:pt x="307" y="2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2" name="Freeform 416"/>
              <p:cNvSpPr>
                <a:spLocks/>
              </p:cNvSpPr>
              <p:nvPr/>
            </p:nvSpPr>
            <p:spPr bwMode="auto">
              <a:xfrm>
                <a:off x="4315" y="2543"/>
                <a:ext cx="201" cy="100"/>
              </a:xfrm>
              <a:custGeom>
                <a:avLst/>
                <a:gdLst>
                  <a:gd name="T0" fmla="*/ 402 w 402"/>
                  <a:gd name="T1" fmla="*/ 198 h 198"/>
                  <a:gd name="T2" fmla="*/ 401 w 402"/>
                  <a:gd name="T3" fmla="*/ 195 h 198"/>
                  <a:gd name="T4" fmla="*/ 396 w 402"/>
                  <a:gd name="T5" fmla="*/ 184 h 198"/>
                  <a:gd name="T6" fmla="*/ 387 w 402"/>
                  <a:gd name="T7" fmla="*/ 170 h 198"/>
                  <a:gd name="T8" fmla="*/ 371 w 402"/>
                  <a:gd name="T9" fmla="*/ 153 h 198"/>
                  <a:gd name="T10" fmla="*/ 348 w 402"/>
                  <a:gd name="T11" fmla="*/ 135 h 198"/>
                  <a:gd name="T12" fmla="*/ 319 w 402"/>
                  <a:gd name="T13" fmla="*/ 118 h 198"/>
                  <a:gd name="T14" fmla="*/ 281 w 402"/>
                  <a:gd name="T15" fmla="*/ 100 h 198"/>
                  <a:gd name="T16" fmla="*/ 233 w 402"/>
                  <a:gd name="T17" fmla="*/ 88 h 198"/>
                  <a:gd name="T18" fmla="*/ 187 w 402"/>
                  <a:gd name="T19" fmla="*/ 80 h 198"/>
                  <a:gd name="T20" fmla="*/ 151 w 402"/>
                  <a:gd name="T21" fmla="*/ 76 h 198"/>
                  <a:gd name="T22" fmla="*/ 125 w 402"/>
                  <a:gd name="T23" fmla="*/ 72 h 198"/>
                  <a:gd name="T24" fmla="*/ 106 w 402"/>
                  <a:gd name="T25" fmla="*/ 71 h 198"/>
                  <a:gd name="T26" fmla="*/ 93 w 402"/>
                  <a:gd name="T27" fmla="*/ 69 h 198"/>
                  <a:gd name="T28" fmla="*/ 84 w 402"/>
                  <a:gd name="T29" fmla="*/ 66 h 198"/>
                  <a:gd name="T30" fmla="*/ 76 w 402"/>
                  <a:gd name="T31" fmla="*/ 60 h 198"/>
                  <a:gd name="T32" fmla="*/ 70 w 402"/>
                  <a:gd name="T33" fmla="*/ 49 h 198"/>
                  <a:gd name="T34" fmla="*/ 58 w 402"/>
                  <a:gd name="T35" fmla="*/ 26 h 198"/>
                  <a:gd name="T36" fmla="*/ 45 w 402"/>
                  <a:gd name="T37" fmla="*/ 10 h 198"/>
                  <a:gd name="T38" fmla="*/ 38 w 402"/>
                  <a:gd name="T39" fmla="*/ 3 h 198"/>
                  <a:gd name="T40" fmla="*/ 34 w 402"/>
                  <a:gd name="T41" fmla="*/ 0 h 198"/>
                  <a:gd name="T42" fmla="*/ 0 w 402"/>
                  <a:gd name="T43" fmla="*/ 3 h 198"/>
                  <a:gd name="T44" fmla="*/ 2 w 402"/>
                  <a:gd name="T45" fmla="*/ 4 h 198"/>
                  <a:gd name="T46" fmla="*/ 8 w 402"/>
                  <a:gd name="T47" fmla="*/ 9 h 198"/>
                  <a:gd name="T48" fmla="*/ 17 w 402"/>
                  <a:gd name="T49" fmla="*/ 13 h 198"/>
                  <a:gd name="T50" fmla="*/ 28 w 402"/>
                  <a:gd name="T51" fmla="*/ 21 h 198"/>
                  <a:gd name="T52" fmla="*/ 38 w 402"/>
                  <a:gd name="T53" fmla="*/ 31 h 198"/>
                  <a:gd name="T54" fmla="*/ 47 w 402"/>
                  <a:gd name="T55" fmla="*/ 40 h 198"/>
                  <a:gd name="T56" fmla="*/ 55 w 402"/>
                  <a:gd name="T57" fmla="*/ 51 h 198"/>
                  <a:gd name="T58" fmla="*/ 59 w 402"/>
                  <a:gd name="T59" fmla="*/ 60 h 198"/>
                  <a:gd name="T60" fmla="*/ 64 w 402"/>
                  <a:gd name="T61" fmla="*/ 68 h 198"/>
                  <a:gd name="T62" fmla="*/ 72 w 402"/>
                  <a:gd name="T63" fmla="*/ 74 h 198"/>
                  <a:gd name="T64" fmla="*/ 83 w 402"/>
                  <a:gd name="T65" fmla="*/ 80 h 198"/>
                  <a:gd name="T66" fmla="*/ 97 w 402"/>
                  <a:gd name="T67" fmla="*/ 83 h 198"/>
                  <a:gd name="T68" fmla="*/ 112 w 402"/>
                  <a:gd name="T69" fmla="*/ 86 h 198"/>
                  <a:gd name="T70" fmla="*/ 129 w 402"/>
                  <a:gd name="T71" fmla="*/ 91 h 198"/>
                  <a:gd name="T72" fmla="*/ 146 w 402"/>
                  <a:gd name="T73" fmla="*/ 94 h 198"/>
                  <a:gd name="T74" fmla="*/ 166 w 402"/>
                  <a:gd name="T75" fmla="*/ 99 h 198"/>
                  <a:gd name="T76" fmla="*/ 187 w 402"/>
                  <a:gd name="T77" fmla="*/ 104 h 198"/>
                  <a:gd name="T78" fmla="*/ 207 w 402"/>
                  <a:gd name="T79" fmla="*/ 108 h 198"/>
                  <a:gd name="T80" fmla="*/ 227 w 402"/>
                  <a:gd name="T81" fmla="*/ 111 h 198"/>
                  <a:gd name="T82" fmla="*/ 247 w 402"/>
                  <a:gd name="T83" fmla="*/ 116 h 198"/>
                  <a:gd name="T84" fmla="*/ 266 w 402"/>
                  <a:gd name="T85" fmla="*/ 121 h 198"/>
                  <a:gd name="T86" fmla="*/ 284 w 402"/>
                  <a:gd name="T87" fmla="*/ 127 h 198"/>
                  <a:gd name="T88" fmla="*/ 300 w 402"/>
                  <a:gd name="T89" fmla="*/ 135 h 198"/>
                  <a:gd name="T90" fmla="*/ 314 w 402"/>
                  <a:gd name="T91" fmla="*/ 144 h 198"/>
                  <a:gd name="T92" fmla="*/ 326 w 402"/>
                  <a:gd name="T93" fmla="*/ 155 h 198"/>
                  <a:gd name="T94" fmla="*/ 337 w 402"/>
                  <a:gd name="T95" fmla="*/ 164 h 198"/>
                  <a:gd name="T96" fmla="*/ 348 w 402"/>
                  <a:gd name="T97" fmla="*/ 172 h 198"/>
                  <a:gd name="T98" fmla="*/ 356 w 402"/>
                  <a:gd name="T99" fmla="*/ 178 h 198"/>
                  <a:gd name="T100" fmla="*/ 362 w 402"/>
                  <a:gd name="T101" fmla="*/ 184 h 198"/>
                  <a:gd name="T102" fmla="*/ 367 w 402"/>
                  <a:gd name="T103" fmla="*/ 187 h 198"/>
                  <a:gd name="T104" fmla="*/ 370 w 402"/>
                  <a:gd name="T105" fmla="*/ 189 h 198"/>
                  <a:gd name="T106" fmla="*/ 371 w 402"/>
                  <a:gd name="T107" fmla="*/ 190 h 198"/>
                  <a:gd name="T108" fmla="*/ 402 w 402"/>
                  <a:gd name="T10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198">
                    <a:moveTo>
                      <a:pt x="402" y="198"/>
                    </a:moveTo>
                    <a:lnTo>
                      <a:pt x="401" y="195"/>
                    </a:lnTo>
                    <a:lnTo>
                      <a:pt x="396" y="184"/>
                    </a:lnTo>
                    <a:lnTo>
                      <a:pt x="387" y="170"/>
                    </a:lnTo>
                    <a:lnTo>
                      <a:pt x="371" y="153"/>
                    </a:lnTo>
                    <a:lnTo>
                      <a:pt x="348" y="135"/>
                    </a:lnTo>
                    <a:lnTo>
                      <a:pt x="319" y="118"/>
                    </a:lnTo>
                    <a:lnTo>
                      <a:pt x="281" y="100"/>
                    </a:lnTo>
                    <a:lnTo>
                      <a:pt x="233" y="88"/>
                    </a:lnTo>
                    <a:lnTo>
                      <a:pt x="187" y="80"/>
                    </a:lnTo>
                    <a:lnTo>
                      <a:pt x="151" y="76"/>
                    </a:lnTo>
                    <a:lnTo>
                      <a:pt x="125" y="72"/>
                    </a:lnTo>
                    <a:lnTo>
                      <a:pt x="106" y="71"/>
                    </a:lnTo>
                    <a:lnTo>
                      <a:pt x="93" y="69"/>
                    </a:lnTo>
                    <a:lnTo>
                      <a:pt x="84" y="66"/>
                    </a:lnTo>
                    <a:lnTo>
                      <a:pt x="76" y="60"/>
                    </a:lnTo>
                    <a:lnTo>
                      <a:pt x="70" y="49"/>
                    </a:lnTo>
                    <a:lnTo>
                      <a:pt x="58" y="26"/>
                    </a:lnTo>
                    <a:lnTo>
                      <a:pt x="45" y="10"/>
                    </a:lnTo>
                    <a:lnTo>
                      <a:pt x="38" y="3"/>
                    </a:lnTo>
                    <a:lnTo>
                      <a:pt x="34" y="0"/>
                    </a:lnTo>
                    <a:lnTo>
                      <a:pt x="0" y="3"/>
                    </a:lnTo>
                    <a:lnTo>
                      <a:pt x="2" y="4"/>
                    </a:lnTo>
                    <a:lnTo>
                      <a:pt x="8" y="9"/>
                    </a:lnTo>
                    <a:lnTo>
                      <a:pt x="17" y="13"/>
                    </a:lnTo>
                    <a:lnTo>
                      <a:pt x="28" y="21"/>
                    </a:lnTo>
                    <a:lnTo>
                      <a:pt x="38" y="31"/>
                    </a:lnTo>
                    <a:lnTo>
                      <a:pt x="47" y="40"/>
                    </a:lnTo>
                    <a:lnTo>
                      <a:pt x="55" y="51"/>
                    </a:lnTo>
                    <a:lnTo>
                      <a:pt x="59" y="60"/>
                    </a:lnTo>
                    <a:lnTo>
                      <a:pt x="64" y="68"/>
                    </a:lnTo>
                    <a:lnTo>
                      <a:pt x="72" y="74"/>
                    </a:lnTo>
                    <a:lnTo>
                      <a:pt x="83" y="80"/>
                    </a:lnTo>
                    <a:lnTo>
                      <a:pt x="97" y="83"/>
                    </a:lnTo>
                    <a:lnTo>
                      <a:pt x="112" y="86"/>
                    </a:lnTo>
                    <a:lnTo>
                      <a:pt x="129" y="91"/>
                    </a:lnTo>
                    <a:lnTo>
                      <a:pt x="146" y="94"/>
                    </a:lnTo>
                    <a:lnTo>
                      <a:pt x="166" y="99"/>
                    </a:lnTo>
                    <a:lnTo>
                      <a:pt x="187" y="104"/>
                    </a:lnTo>
                    <a:lnTo>
                      <a:pt x="207" y="108"/>
                    </a:lnTo>
                    <a:lnTo>
                      <a:pt x="227" y="111"/>
                    </a:lnTo>
                    <a:lnTo>
                      <a:pt x="247" y="116"/>
                    </a:lnTo>
                    <a:lnTo>
                      <a:pt x="266" y="121"/>
                    </a:lnTo>
                    <a:lnTo>
                      <a:pt x="284" y="127"/>
                    </a:lnTo>
                    <a:lnTo>
                      <a:pt x="300" y="135"/>
                    </a:lnTo>
                    <a:lnTo>
                      <a:pt x="314" y="144"/>
                    </a:lnTo>
                    <a:lnTo>
                      <a:pt x="326" y="155"/>
                    </a:lnTo>
                    <a:lnTo>
                      <a:pt x="337" y="164"/>
                    </a:lnTo>
                    <a:lnTo>
                      <a:pt x="348" y="172"/>
                    </a:lnTo>
                    <a:lnTo>
                      <a:pt x="356" y="178"/>
                    </a:lnTo>
                    <a:lnTo>
                      <a:pt x="362" y="184"/>
                    </a:lnTo>
                    <a:lnTo>
                      <a:pt x="367" y="187"/>
                    </a:lnTo>
                    <a:lnTo>
                      <a:pt x="370" y="189"/>
                    </a:lnTo>
                    <a:lnTo>
                      <a:pt x="371" y="190"/>
                    </a:lnTo>
                    <a:lnTo>
                      <a:pt x="402" y="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3" name="Freeform 417"/>
              <p:cNvSpPr>
                <a:spLocks/>
              </p:cNvSpPr>
              <p:nvPr/>
            </p:nvSpPr>
            <p:spPr bwMode="auto">
              <a:xfrm>
                <a:off x="4134" y="2594"/>
                <a:ext cx="53" cy="146"/>
              </a:xfrm>
              <a:custGeom>
                <a:avLst/>
                <a:gdLst>
                  <a:gd name="T0" fmla="*/ 96 w 105"/>
                  <a:gd name="T1" fmla="*/ 0 h 290"/>
                  <a:gd name="T2" fmla="*/ 99 w 105"/>
                  <a:gd name="T3" fmla="*/ 8 h 290"/>
                  <a:gd name="T4" fmla="*/ 105 w 105"/>
                  <a:gd name="T5" fmla="*/ 29 h 290"/>
                  <a:gd name="T6" fmla="*/ 102 w 105"/>
                  <a:gd name="T7" fmla="*/ 59 h 290"/>
                  <a:gd name="T8" fmla="*/ 82 w 105"/>
                  <a:gd name="T9" fmla="*/ 92 h 290"/>
                  <a:gd name="T10" fmla="*/ 66 w 105"/>
                  <a:gd name="T11" fmla="*/ 110 h 290"/>
                  <a:gd name="T12" fmla="*/ 52 w 105"/>
                  <a:gd name="T13" fmla="*/ 129 h 290"/>
                  <a:gd name="T14" fmla="*/ 42 w 105"/>
                  <a:gd name="T15" fmla="*/ 149 h 290"/>
                  <a:gd name="T16" fmla="*/ 32 w 105"/>
                  <a:gd name="T17" fmla="*/ 169 h 290"/>
                  <a:gd name="T18" fmla="*/ 26 w 105"/>
                  <a:gd name="T19" fmla="*/ 189 h 290"/>
                  <a:gd name="T20" fmla="*/ 23 w 105"/>
                  <a:gd name="T21" fmla="*/ 208 h 290"/>
                  <a:gd name="T22" fmla="*/ 24 w 105"/>
                  <a:gd name="T23" fmla="*/ 225 h 290"/>
                  <a:gd name="T24" fmla="*/ 29 w 105"/>
                  <a:gd name="T25" fmla="*/ 241 h 290"/>
                  <a:gd name="T26" fmla="*/ 42 w 105"/>
                  <a:gd name="T27" fmla="*/ 265 h 290"/>
                  <a:gd name="T28" fmla="*/ 52 w 105"/>
                  <a:gd name="T29" fmla="*/ 279 h 290"/>
                  <a:gd name="T30" fmla="*/ 60 w 105"/>
                  <a:gd name="T31" fmla="*/ 289 h 290"/>
                  <a:gd name="T32" fmla="*/ 63 w 105"/>
                  <a:gd name="T33" fmla="*/ 290 h 290"/>
                  <a:gd name="T34" fmla="*/ 29 w 105"/>
                  <a:gd name="T35" fmla="*/ 283 h 290"/>
                  <a:gd name="T36" fmla="*/ 28 w 105"/>
                  <a:gd name="T37" fmla="*/ 281 h 290"/>
                  <a:gd name="T38" fmla="*/ 21 w 105"/>
                  <a:gd name="T39" fmla="*/ 275 h 290"/>
                  <a:gd name="T40" fmla="*/ 15 w 105"/>
                  <a:gd name="T41" fmla="*/ 265 h 290"/>
                  <a:gd name="T42" fmla="*/ 9 w 105"/>
                  <a:gd name="T43" fmla="*/ 251 h 290"/>
                  <a:gd name="T44" fmla="*/ 3 w 105"/>
                  <a:gd name="T45" fmla="*/ 236 h 290"/>
                  <a:gd name="T46" fmla="*/ 0 w 105"/>
                  <a:gd name="T47" fmla="*/ 217 h 290"/>
                  <a:gd name="T48" fmla="*/ 3 w 105"/>
                  <a:gd name="T49" fmla="*/ 197 h 290"/>
                  <a:gd name="T50" fmla="*/ 11 w 105"/>
                  <a:gd name="T51" fmla="*/ 174 h 290"/>
                  <a:gd name="T52" fmla="*/ 23 w 105"/>
                  <a:gd name="T53" fmla="*/ 152 h 290"/>
                  <a:gd name="T54" fmla="*/ 34 w 105"/>
                  <a:gd name="T55" fmla="*/ 135 h 290"/>
                  <a:gd name="T56" fmla="*/ 45 w 105"/>
                  <a:gd name="T57" fmla="*/ 120 h 290"/>
                  <a:gd name="T58" fmla="*/ 56 w 105"/>
                  <a:gd name="T59" fmla="*/ 107 h 290"/>
                  <a:gd name="T60" fmla="*/ 65 w 105"/>
                  <a:gd name="T61" fmla="*/ 95 h 290"/>
                  <a:gd name="T62" fmla="*/ 73 w 105"/>
                  <a:gd name="T63" fmla="*/ 84 h 290"/>
                  <a:gd name="T64" fmla="*/ 77 w 105"/>
                  <a:gd name="T65" fmla="*/ 73 h 290"/>
                  <a:gd name="T66" fmla="*/ 82 w 105"/>
                  <a:gd name="T67" fmla="*/ 61 h 290"/>
                  <a:gd name="T68" fmla="*/ 83 w 105"/>
                  <a:gd name="T69" fmla="*/ 39 h 290"/>
                  <a:gd name="T70" fmla="*/ 82 w 105"/>
                  <a:gd name="T71" fmla="*/ 26 h 290"/>
                  <a:gd name="T72" fmla="*/ 79 w 105"/>
                  <a:gd name="T73" fmla="*/ 20 h 290"/>
                  <a:gd name="T74" fmla="*/ 77 w 105"/>
                  <a:gd name="T75" fmla="*/ 19 h 290"/>
                  <a:gd name="T76" fmla="*/ 96 w 105"/>
                  <a:gd name="T77"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 h="290">
                    <a:moveTo>
                      <a:pt x="96" y="0"/>
                    </a:moveTo>
                    <a:lnTo>
                      <a:pt x="99" y="8"/>
                    </a:lnTo>
                    <a:lnTo>
                      <a:pt x="105" y="29"/>
                    </a:lnTo>
                    <a:lnTo>
                      <a:pt x="102" y="59"/>
                    </a:lnTo>
                    <a:lnTo>
                      <a:pt x="82" y="92"/>
                    </a:lnTo>
                    <a:lnTo>
                      <a:pt x="66" y="110"/>
                    </a:lnTo>
                    <a:lnTo>
                      <a:pt x="52" y="129"/>
                    </a:lnTo>
                    <a:lnTo>
                      <a:pt x="42" y="149"/>
                    </a:lnTo>
                    <a:lnTo>
                      <a:pt x="32" y="169"/>
                    </a:lnTo>
                    <a:lnTo>
                      <a:pt x="26" y="189"/>
                    </a:lnTo>
                    <a:lnTo>
                      <a:pt x="23" y="208"/>
                    </a:lnTo>
                    <a:lnTo>
                      <a:pt x="24" y="225"/>
                    </a:lnTo>
                    <a:lnTo>
                      <a:pt x="29" y="241"/>
                    </a:lnTo>
                    <a:lnTo>
                      <a:pt x="42" y="265"/>
                    </a:lnTo>
                    <a:lnTo>
                      <a:pt x="52" y="279"/>
                    </a:lnTo>
                    <a:lnTo>
                      <a:pt x="60" y="289"/>
                    </a:lnTo>
                    <a:lnTo>
                      <a:pt x="63" y="290"/>
                    </a:lnTo>
                    <a:lnTo>
                      <a:pt x="29" y="283"/>
                    </a:lnTo>
                    <a:lnTo>
                      <a:pt x="28" y="281"/>
                    </a:lnTo>
                    <a:lnTo>
                      <a:pt x="21" y="275"/>
                    </a:lnTo>
                    <a:lnTo>
                      <a:pt x="15" y="265"/>
                    </a:lnTo>
                    <a:lnTo>
                      <a:pt x="9" y="251"/>
                    </a:lnTo>
                    <a:lnTo>
                      <a:pt x="3" y="236"/>
                    </a:lnTo>
                    <a:lnTo>
                      <a:pt x="0" y="217"/>
                    </a:lnTo>
                    <a:lnTo>
                      <a:pt x="3" y="197"/>
                    </a:lnTo>
                    <a:lnTo>
                      <a:pt x="11" y="174"/>
                    </a:lnTo>
                    <a:lnTo>
                      <a:pt x="23" y="152"/>
                    </a:lnTo>
                    <a:lnTo>
                      <a:pt x="34" y="135"/>
                    </a:lnTo>
                    <a:lnTo>
                      <a:pt x="45" y="120"/>
                    </a:lnTo>
                    <a:lnTo>
                      <a:pt x="56" y="107"/>
                    </a:lnTo>
                    <a:lnTo>
                      <a:pt x="65" y="95"/>
                    </a:lnTo>
                    <a:lnTo>
                      <a:pt x="73" y="84"/>
                    </a:lnTo>
                    <a:lnTo>
                      <a:pt x="77" y="73"/>
                    </a:lnTo>
                    <a:lnTo>
                      <a:pt x="82" y="61"/>
                    </a:lnTo>
                    <a:lnTo>
                      <a:pt x="83" y="39"/>
                    </a:lnTo>
                    <a:lnTo>
                      <a:pt x="82" y="26"/>
                    </a:lnTo>
                    <a:lnTo>
                      <a:pt x="79" y="20"/>
                    </a:lnTo>
                    <a:lnTo>
                      <a:pt x="77" y="19"/>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4" name="Freeform 418"/>
              <p:cNvSpPr>
                <a:spLocks/>
              </p:cNvSpPr>
              <p:nvPr/>
            </p:nvSpPr>
            <p:spPr bwMode="auto">
              <a:xfrm>
                <a:off x="3995" y="2459"/>
                <a:ext cx="532" cy="173"/>
              </a:xfrm>
              <a:custGeom>
                <a:avLst/>
                <a:gdLst>
                  <a:gd name="T0" fmla="*/ 50 w 1065"/>
                  <a:gd name="T1" fmla="*/ 342 h 346"/>
                  <a:gd name="T2" fmla="*/ 72 w 1065"/>
                  <a:gd name="T3" fmla="*/ 315 h 346"/>
                  <a:gd name="T4" fmla="*/ 121 w 1065"/>
                  <a:gd name="T5" fmla="*/ 277 h 346"/>
                  <a:gd name="T6" fmla="*/ 200 w 1065"/>
                  <a:gd name="T7" fmla="*/ 242 h 346"/>
                  <a:gd name="T8" fmla="*/ 303 w 1065"/>
                  <a:gd name="T9" fmla="*/ 227 h 346"/>
                  <a:gd name="T10" fmla="*/ 382 w 1065"/>
                  <a:gd name="T11" fmla="*/ 216 h 346"/>
                  <a:gd name="T12" fmla="*/ 432 w 1065"/>
                  <a:gd name="T13" fmla="*/ 210 h 346"/>
                  <a:gd name="T14" fmla="*/ 454 w 1065"/>
                  <a:gd name="T15" fmla="*/ 205 h 346"/>
                  <a:gd name="T16" fmla="*/ 458 w 1065"/>
                  <a:gd name="T17" fmla="*/ 204 h 346"/>
                  <a:gd name="T18" fmla="*/ 474 w 1065"/>
                  <a:gd name="T19" fmla="*/ 196 h 346"/>
                  <a:gd name="T20" fmla="*/ 500 w 1065"/>
                  <a:gd name="T21" fmla="*/ 180 h 346"/>
                  <a:gd name="T22" fmla="*/ 539 w 1065"/>
                  <a:gd name="T23" fmla="*/ 162 h 346"/>
                  <a:gd name="T24" fmla="*/ 584 w 1065"/>
                  <a:gd name="T25" fmla="*/ 140 h 346"/>
                  <a:gd name="T26" fmla="*/ 635 w 1065"/>
                  <a:gd name="T27" fmla="*/ 120 h 346"/>
                  <a:gd name="T28" fmla="*/ 691 w 1065"/>
                  <a:gd name="T29" fmla="*/ 104 h 346"/>
                  <a:gd name="T30" fmla="*/ 747 w 1065"/>
                  <a:gd name="T31" fmla="*/ 92 h 346"/>
                  <a:gd name="T32" fmla="*/ 826 w 1065"/>
                  <a:gd name="T33" fmla="*/ 84 h 346"/>
                  <a:gd name="T34" fmla="*/ 905 w 1065"/>
                  <a:gd name="T35" fmla="*/ 73 h 346"/>
                  <a:gd name="T36" fmla="*/ 960 w 1065"/>
                  <a:gd name="T37" fmla="*/ 58 h 346"/>
                  <a:gd name="T38" fmla="*/ 1000 w 1065"/>
                  <a:gd name="T39" fmla="*/ 42 h 346"/>
                  <a:gd name="T40" fmla="*/ 1029 w 1065"/>
                  <a:gd name="T41" fmla="*/ 27 h 346"/>
                  <a:gd name="T42" fmla="*/ 1050 w 1065"/>
                  <a:gd name="T43" fmla="*/ 14 h 346"/>
                  <a:gd name="T44" fmla="*/ 1060 w 1065"/>
                  <a:gd name="T45" fmla="*/ 7 h 346"/>
                  <a:gd name="T46" fmla="*/ 1065 w 1065"/>
                  <a:gd name="T47" fmla="*/ 0 h 346"/>
                  <a:gd name="T48" fmla="*/ 1026 w 1065"/>
                  <a:gd name="T49" fmla="*/ 0 h 346"/>
                  <a:gd name="T50" fmla="*/ 1017 w 1065"/>
                  <a:gd name="T51" fmla="*/ 8 h 346"/>
                  <a:gd name="T52" fmla="*/ 987 w 1065"/>
                  <a:gd name="T53" fmla="*/ 25 h 346"/>
                  <a:gd name="T54" fmla="*/ 932 w 1065"/>
                  <a:gd name="T55" fmla="*/ 47 h 346"/>
                  <a:gd name="T56" fmla="*/ 843 w 1065"/>
                  <a:gd name="T57" fmla="*/ 64 h 346"/>
                  <a:gd name="T58" fmla="*/ 792 w 1065"/>
                  <a:gd name="T59" fmla="*/ 70 h 346"/>
                  <a:gd name="T60" fmla="*/ 744 w 1065"/>
                  <a:gd name="T61" fmla="*/ 78 h 346"/>
                  <a:gd name="T62" fmla="*/ 700 w 1065"/>
                  <a:gd name="T63" fmla="*/ 87 h 346"/>
                  <a:gd name="T64" fmla="*/ 660 w 1065"/>
                  <a:gd name="T65" fmla="*/ 97 h 346"/>
                  <a:gd name="T66" fmla="*/ 623 w 1065"/>
                  <a:gd name="T67" fmla="*/ 106 h 346"/>
                  <a:gd name="T68" fmla="*/ 587 w 1065"/>
                  <a:gd name="T69" fmla="*/ 118 h 346"/>
                  <a:gd name="T70" fmla="*/ 553 w 1065"/>
                  <a:gd name="T71" fmla="*/ 131 h 346"/>
                  <a:gd name="T72" fmla="*/ 520 w 1065"/>
                  <a:gd name="T73" fmla="*/ 145 h 346"/>
                  <a:gd name="T74" fmla="*/ 472 w 1065"/>
                  <a:gd name="T75" fmla="*/ 168 h 346"/>
                  <a:gd name="T76" fmla="*/ 440 w 1065"/>
                  <a:gd name="T77" fmla="*/ 183 h 346"/>
                  <a:gd name="T78" fmla="*/ 404 w 1065"/>
                  <a:gd name="T79" fmla="*/ 193 h 346"/>
                  <a:gd name="T80" fmla="*/ 348 w 1065"/>
                  <a:gd name="T81" fmla="*/ 197 h 346"/>
                  <a:gd name="T82" fmla="*/ 311 w 1065"/>
                  <a:gd name="T83" fmla="*/ 202 h 346"/>
                  <a:gd name="T84" fmla="*/ 272 w 1065"/>
                  <a:gd name="T85" fmla="*/ 207 h 346"/>
                  <a:gd name="T86" fmla="*/ 236 w 1065"/>
                  <a:gd name="T87" fmla="*/ 215 h 346"/>
                  <a:gd name="T88" fmla="*/ 200 w 1065"/>
                  <a:gd name="T89" fmla="*/ 224 h 346"/>
                  <a:gd name="T90" fmla="*/ 168 w 1065"/>
                  <a:gd name="T91" fmla="*/ 235 h 346"/>
                  <a:gd name="T92" fmla="*/ 138 w 1065"/>
                  <a:gd name="T93" fmla="*/ 246 h 346"/>
                  <a:gd name="T94" fmla="*/ 114 w 1065"/>
                  <a:gd name="T95" fmla="*/ 256 h 346"/>
                  <a:gd name="T96" fmla="*/ 93 w 1065"/>
                  <a:gd name="T97" fmla="*/ 269 h 346"/>
                  <a:gd name="T98" fmla="*/ 59 w 1065"/>
                  <a:gd name="T99" fmla="*/ 294 h 346"/>
                  <a:gd name="T100" fmla="*/ 30 w 1065"/>
                  <a:gd name="T101" fmla="*/ 319 h 346"/>
                  <a:gd name="T102" fmla="*/ 8 w 1065"/>
                  <a:gd name="T103" fmla="*/ 339 h 346"/>
                  <a:gd name="T104" fmla="*/ 0 w 1065"/>
                  <a:gd name="T105"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5" h="346">
                    <a:moveTo>
                      <a:pt x="47" y="346"/>
                    </a:moveTo>
                    <a:lnTo>
                      <a:pt x="50" y="342"/>
                    </a:lnTo>
                    <a:lnTo>
                      <a:pt x="58" y="331"/>
                    </a:lnTo>
                    <a:lnTo>
                      <a:pt x="72" y="315"/>
                    </a:lnTo>
                    <a:lnTo>
                      <a:pt x="93" y="297"/>
                    </a:lnTo>
                    <a:lnTo>
                      <a:pt x="121" y="277"/>
                    </a:lnTo>
                    <a:lnTo>
                      <a:pt x="157" y="258"/>
                    </a:lnTo>
                    <a:lnTo>
                      <a:pt x="200" y="242"/>
                    </a:lnTo>
                    <a:lnTo>
                      <a:pt x="252" y="233"/>
                    </a:lnTo>
                    <a:lnTo>
                      <a:pt x="303" y="227"/>
                    </a:lnTo>
                    <a:lnTo>
                      <a:pt x="346" y="222"/>
                    </a:lnTo>
                    <a:lnTo>
                      <a:pt x="382" y="216"/>
                    </a:lnTo>
                    <a:lnTo>
                      <a:pt x="410" y="213"/>
                    </a:lnTo>
                    <a:lnTo>
                      <a:pt x="432" y="210"/>
                    </a:lnTo>
                    <a:lnTo>
                      <a:pt x="446" y="207"/>
                    </a:lnTo>
                    <a:lnTo>
                      <a:pt x="454" y="205"/>
                    </a:lnTo>
                    <a:lnTo>
                      <a:pt x="457" y="205"/>
                    </a:lnTo>
                    <a:lnTo>
                      <a:pt x="458" y="204"/>
                    </a:lnTo>
                    <a:lnTo>
                      <a:pt x="464" y="201"/>
                    </a:lnTo>
                    <a:lnTo>
                      <a:pt x="474" y="196"/>
                    </a:lnTo>
                    <a:lnTo>
                      <a:pt x="486" y="188"/>
                    </a:lnTo>
                    <a:lnTo>
                      <a:pt x="500" y="180"/>
                    </a:lnTo>
                    <a:lnTo>
                      <a:pt x="519" y="171"/>
                    </a:lnTo>
                    <a:lnTo>
                      <a:pt x="539" y="162"/>
                    </a:lnTo>
                    <a:lnTo>
                      <a:pt x="561" y="151"/>
                    </a:lnTo>
                    <a:lnTo>
                      <a:pt x="584" y="140"/>
                    </a:lnTo>
                    <a:lnTo>
                      <a:pt x="609" y="131"/>
                    </a:lnTo>
                    <a:lnTo>
                      <a:pt x="635" y="120"/>
                    </a:lnTo>
                    <a:lnTo>
                      <a:pt x="663" y="112"/>
                    </a:lnTo>
                    <a:lnTo>
                      <a:pt x="691" y="104"/>
                    </a:lnTo>
                    <a:lnTo>
                      <a:pt x="719" y="97"/>
                    </a:lnTo>
                    <a:lnTo>
                      <a:pt x="747" y="92"/>
                    </a:lnTo>
                    <a:lnTo>
                      <a:pt x="775" y="89"/>
                    </a:lnTo>
                    <a:lnTo>
                      <a:pt x="826" y="84"/>
                    </a:lnTo>
                    <a:lnTo>
                      <a:pt x="870" y="79"/>
                    </a:lnTo>
                    <a:lnTo>
                      <a:pt x="905" y="73"/>
                    </a:lnTo>
                    <a:lnTo>
                      <a:pt x="935" y="66"/>
                    </a:lnTo>
                    <a:lnTo>
                      <a:pt x="960" y="58"/>
                    </a:lnTo>
                    <a:lnTo>
                      <a:pt x="981" y="50"/>
                    </a:lnTo>
                    <a:lnTo>
                      <a:pt x="1000" y="42"/>
                    </a:lnTo>
                    <a:lnTo>
                      <a:pt x="1015" y="34"/>
                    </a:lnTo>
                    <a:lnTo>
                      <a:pt x="1029" y="27"/>
                    </a:lnTo>
                    <a:lnTo>
                      <a:pt x="1042" y="20"/>
                    </a:lnTo>
                    <a:lnTo>
                      <a:pt x="1050" y="14"/>
                    </a:lnTo>
                    <a:lnTo>
                      <a:pt x="1057" y="10"/>
                    </a:lnTo>
                    <a:lnTo>
                      <a:pt x="1060" y="7"/>
                    </a:lnTo>
                    <a:lnTo>
                      <a:pt x="1064" y="3"/>
                    </a:lnTo>
                    <a:lnTo>
                      <a:pt x="1065" y="0"/>
                    </a:lnTo>
                    <a:lnTo>
                      <a:pt x="1065" y="0"/>
                    </a:lnTo>
                    <a:lnTo>
                      <a:pt x="1026" y="0"/>
                    </a:lnTo>
                    <a:lnTo>
                      <a:pt x="1025" y="2"/>
                    </a:lnTo>
                    <a:lnTo>
                      <a:pt x="1017" y="8"/>
                    </a:lnTo>
                    <a:lnTo>
                      <a:pt x="1006" y="16"/>
                    </a:lnTo>
                    <a:lnTo>
                      <a:pt x="987" y="25"/>
                    </a:lnTo>
                    <a:lnTo>
                      <a:pt x="963" y="36"/>
                    </a:lnTo>
                    <a:lnTo>
                      <a:pt x="932" y="47"/>
                    </a:lnTo>
                    <a:lnTo>
                      <a:pt x="891" y="56"/>
                    </a:lnTo>
                    <a:lnTo>
                      <a:pt x="843" y="64"/>
                    </a:lnTo>
                    <a:lnTo>
                      <a:pt x="817" y="67"/>
                    </a:lnTo>
                    <a:lnTo>
                      <a:pt x="792" y="70"/>
                    </a:lnTo>
                    <a:lnTo>
                      <a:pt x="767" y="75"/>
                    </a:lnTo>
                    <a:lnTo>
                      <a:pt x="744" y="78"/>
                    </a:lnTo>
                    <a:lnTo>
                      <a:pt x="722" y="83"/>
                    </a:lnTo>
                    <a:lnTo>
                      <a:pt x="700" y="87"/>
                    </a:lnTo>
                    <a:lnTo>
                      <a:pt x="680" y="92"/>
                    </a:lnTo>
                    <a:lnTo>
                      <a:pt x="660" y="97"/>
                    </a:lnTo>
                    <a:lnTo>
                      <a:pt x="641" y="101"/>
                    </a:lnTo>
                    <a:lnTo>
                      <a:pt x="623" y="106"/>
                    </a:lnTo>
                    <a:lnTo>
                      <a:pt x="604" y="112"/>
                    </a:lnTo>
                    <a:lnTo>
                      <a:pt x="587" y="118"/>
                    </a:lnTo>
                    <a:lnTo>
                      <a:pt x="570" y="125"/>
                    </a:lnTo>
                    <a:lnTo>
                      <a:pt x="553" y="131"/>
                    </a:lnTo>
                    <a:lnTo>
                      <a:pt x="536" y="137"/>
                    </a:lnTo>
                    <a:lnTo>
                      <a:pt x="520" y="145"/>
                    </a:lnTo>
                    <a:lnTo>
                      <a:pt x="492" y="157"/>
                    </a:lnTo>
                    <a:lnTo>
                      <a:pt x="472" y="168"/>
                    </a:lnTo>
                    <a:lnTo>
                      <a:pt x="455" y="177"/>
                    </a:lnTo>
                    <a:lnTo>
                      <a:pt x="440" y="183"/>
                    </a:lnTo>
                    <a:lnTo>
                      <a:pt x="424" y="188"/>
                    </a:lnTo>
                    <a:lnTo>
                      <a:pt x="404" y="193"/>
                    </a:lnTo>
                    <a:lnTo>
                      <a:pt x="381" y="194"/>
                    </a:lnTo>
                    <a:lnTo>
                      <a:pt x="348" y="197"/>
                    </a:lnTo>
                    <a:lnTo>
                      <a:pt x="329" y="199"/>
                    </a:lnTo>
                    <a:lnTo>
                      <a:pt x="311" y="202"/>
                    </a:lnTo>
                    <a:lnTo>
                      <a:pt x="292" y="204"/>
                    </a:lnTo>
                    <a:lnTo>
                      <a:pt x="272" y="207"/>
                    </a:lnTo>
                    <a:lnTo>
                      <a:pt x="253" y="211"/>
                    </a:lnTo>
                    <a:lnTo>
                      <a:pt x="236" y="215"/>
                    </a:lnTo>
                    <a:lnTo>
                      <a:pt x="218" y="219"/>
                    </a:lnTo>
                    <a:lnTo>
                      <a:pt x="200" y="224"/>
                    </a:lnTo>
                    <a:lnTo>
                      <a:pt x="183" y="229"/>
                    </a:lnTo>
                    <a:lnTo>
                      <a:pt x="168" y="235"/>
                    </a:lnTo>
                    <a:lnTo>
                      <a:pt x="152" y="239"/>
                    </a:lnTo>
                    <a:lnTo>
                      <a:pt x="138" y="246"/>
                    </a:lnTo>
                    <a:lnTo>
                      <a:pt x="124" y="250"/>
                    </a:lnTo>
                    <a:lnTo>
                      <a:pt x="114" y="256"/>
                    </a:lnTo>
                    <a:lnTo>
                      <a:pt x="103" y="263"/>
                    </a:lnTo>
                    <a:lnTo>
                      <a:pt x="93" y="269"/>
                    </a:lnTo>
                    <a:lnTo>
                      <a:pt x="76" y="281"/>
                    </a:lnTo>
                    <a:lnTo>
                      <a:pt x="59" y="294"/>
                    </a:lnTo>
                    <a:lnTo>
                      <a:pt x="44" y="308"/>
                    </a:lnTo>
                    <a:lnTo>
                      <a:pt x="30" y="319"/>
                    </a:lnTo>
                    <a:lnTo>
                      <a:pt x="17" y="329"/>
                    </a:lnTo>
                    <a:lnTo>
                      <a:pt x="8" y="339"/>
                    </a:lnTo>
                    <a:lnTo>
                      <a:pt x="2" y="345"/>
                    </a:lnTo>
                    <a:lnTo>
                      <a:pt x="0" y="346"/>
                    </a:lnTo>
                    <a:lnTo>
                      <a:pt x="47"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5" name="Freeform 419"/>
              <p:cNvSpPr>
                <a:spLocks/>
              </p:cNvSpPr>
              <p:nvPr/>
            </p:nvSpPr>
            <p:spPr bwMode="auto">
              <a:xfrm>
                <a:off x="4108" y="2736"/>
                <a:ext cx="277" cy="92"/>
              </a:xfrm>
              <a:custGeom>
                <a:avLst/>
                <a:gdLst>
                  <a:gd name="T0" fmla="*/ 0 w 554"/>
                  <a:gd name="T1" fmla="*/ 152 h 184"/>
                  <a:gd name="T2" fmla="*/ 1 w 554"/>
                  <a:gd name="T3" fmla="*/ 152 h 184"/>
                  <a:gd name="T4" fmla="*/ 8 w 554"/>
                  <a:gd name="T5" fmla="*/ 152 h 184"/>
                  <a:gd name="T6" fmla="*/ 17 w 554"/>
                  <a:gd name="T7" fmla="*/ 153 h 184"/>
                  <a:gd name="T8" fmla="*/ 29 w 554"/>
                  <a:gd name="T9" fmla="*/ 153 h 184"/>
                  <a:gd name="T10" fmla="*/ 45 w 554"/>
                  <a:gd name="T11" fmla="*/ 155 h 184"/>
                  <a:gd name="T12" fmla="*/ 64 w 554"/>
                  <a:gd name="T13" fmla="*/ 155 h 184"/>
                  <a:gd name="T14" fmla="*/ 84 w 554"/>
                  <a:gd name="T15" fmla="*/ 155 h 184"/>
                  <a:gd name="T16" fmla="*/ 107 w 554"/>
                  <a:gd name="T17" fmla="*/ 153 h 184"/>
                  <a:gd name="T18" fmla="*/ 130 w 554"/>
                  <a:gd name="T19" fmla="*/ 153 h 184"/>
                  <a:gd name="T20" fmla="*/ 155 w 554"/>
                  <a:gd name="T21" fmla="*/ 152 h 184"/>
                  <a:gd name="T22" fmla="*/ 180 w 554"/>
                  <a:gd name="T23" fmla="*/ 149 h 184"/>
                  <a:gd name="T24" fmla="*/ 206 w 554"/>
                  <a:gd name="T25" fmla="*/ 145 h 184"/>
                  <a:gd name="T26" fmla="*/ 233 w 554"/>
                  <a:gd name="T27" fmla="*/ 141 h 184"/>
                  <a:gd name="T28" fmla="*/ 259 w 554"/>
                  <a:gd name="T29" fmla="*/ 135 h 184"/>
                  <a:gd name="T30" fmla="*/ 285 w 554"/>
                  <a:gd name="T31" fmla="*/ 128 h 184"/>
                  <a:gd name="T32" fmla="*/ 310 w 554"/>
                  <a:gd name="T33" fmla="*/ 119 h 184"/>
                  <a:gd name="T34" fmla="*/ 358 w 554"/>
                  <a:gd name="T35" fmla="*/ 100 h 184"/>
                  <a:gd name="T36" fmla="*/ 403 w 554"/>
                  <a:gd name="T37" fmla="*/ 79 h 184"/>
                  <a:gd name="T38" fmla="*/ 445 w 554"/>
                  <a:gd name="T39" fmla="*/ 60 h 184"/>
                  <a:gd name="T40" fmla="*/ 481 w 554"/>
                  <a:gd name="T41" fmla="*/ 40 h 184"/>
                  <a:gd name="T42" fmla="*/ 511 w 554"/>
                  <a:gd name="T43" fmla="*/ 24 h 184"/>
                  <a:gd name="T44" fmla="*/ 534 w 554"/>
                  <a:gd name="T45" fmla="*/ 12 h 184"/>
                  <a:gd name="T46" fmla="*/ 549 w 554"/>
                  <a:gd name="T47" fmla="*/ 3 h 184"/>
                  <a:gd name="T48" fmla="*/ 554 w 554"/>
                  <a:gd name="T49" fmla="*/ 0 h 184"/>
                  <a:gd name="T50" fmla="*/ 548 w 554"/>
                  <a:gd name="T51" fmla="*/ 27 h 184"/>
                  <a:gd name="T52" fmla="*/ 542 w 554"/>
                  <a:gd name="T53" fmla="*/ 31 h 184"/>
                  <a:gd name="T54" fmla="*/ 528 w 554"/>
                  <a:gd name="T55" fmla="*/ 38 h 184"/>
                  <a:gd name="T56" fmla="*/ 504 w 554"/>
                  <a:gd name="T57" fmla="*/ 49 h 184"/>
                  <a:gd name="T58" fmla="*/ 476 w 554"/>
                  <a:gd name="T59" fmla="*/ 63 h 184"/>
                  <a:gd name="T60" fmla="*/ 445 w 554"/>
                  <a:gd name="T61" fmla="*/ 80 h 184"/>
                  <a:gd name="T62" fmla="*/ 411 w 554"/>
                  <a:gd name="T63" fmla="*/ 99 h 184"/>
                  <a:gd name="T64" fmla="*/ 379 w 554"/>
                  <a:gd name="T65" fmla="*/ 119 h 184"/>
                  <a:gd name="T66" fmla="*/ 349 w 554"/>
                  <a:gd name="T67" fmla="*/ 138 h 184"/>
                  <a:gd name="T68" fmla="*/ 335 w 554"/>
                  <a:gd name="T69" fmla="*/ 147 h 184"/>
                  <a:gd name="T70" fmla="*/ 320 w 554"/>
                  <a:gd name="T71" fmla="*/ 155 h 184"/>
                  <a:gd name="T72" fmla="*/ 303 w 554"/>
                  <a:gd name="T73" fmla="*/ 161 h 184"/>
                  <a:gd name="T74" fmla="*/ 285 w 554"/>
                  <a:gd name="T75" fmla="*/ 167 h 184"/>
                  <a:gd name="T76" fmla="*/ 268 w 554"/>
                  <a:gd name="T77" fmla="*/ 172 h 184"/>
                  <a:gd name="T78" fmla="*/ 251 w 554"/>
                  <a:gd name="T79" fmla="*/ 175 h 184"/>
                  <a:gd name="T80" fmla="*/ 233 w 554"/>
                  <a:gd name="T81" fmla="*/ 180 h 184"/>
                  <a:gd name="T82" fmla="*/ 216 w 554"/>
                  <a:gd name="T83" fmla="*/ 181 h 184"/>
                  <a:gd name="T84" fmla="*/ 197 w 554"/>
                  <a:gd name="T85" fmla="*/ 183 h 184"/>
                  <a:gd name="T86" fmla="*/ 180 w 554"/>
                  <a:gd name="T87" fmla="*/ 184 h 184"/>
                  <a:gd name="T88" fmla="*/ 163 w 554"/>
                  <a:gd name="T89" fmla="*/ 184 h 184"/>
                  <a:gd name="T90" fmla="*/ 147 w 554"/>
                  <a:gd name="T91" fmla="*/ 184 h 184"/>
                  <a:gd name="T92" fmla="*/ 132 w 554"/>
                  <a:gd name="T93" fmla="*/ 184 h 184"/>
                  <a:gd name="T94" fmla="*/ 116 w 554"/>
                  <a:gd name="T95" fmla="*/ 183 h 184"/>
                  <a:gd name="T96" fmla="*/ 104 w 554"/>
                  <a:gd name="T97" fmla="*/ 181 h 184"/>
                  <a:gd name="T98" fmla="*/ 91 w 554"/>
                  <a:gd name="T99" fmla="*/ 180 h 184"/>
                  <a:gd name="T100" fmla="*/ 71 w 554"/>
                  <a:gd name="T101" fmla="*/ 176 h 184"/>
                  <a:gd name="T102" fmla="*/ 54 w 554"/>
                  <a:gd name="T103" fmla="*/ 175 h 184"/>
                  <a:gd name="T104" fmla="*/ 42 w 554"/>
                  <a:gd name="T105" fmla="*/ 173 h 184"/>
                  <a:gd name="T106" fmla="*/ 32 w 554"/>
                  <a:gd name="T107" fmla="*/ 173 h 184"/>
                  <a:gd name="T108" fmla="*/ 26 w 554"/>
                  <a:gd name="T109" fmla="*/ 175 h 184"/>
                  <a:gd name="T110" fmla="*/ 23 w 554"/>
                  <a:gd name="T111" fmla="*/ 175 h 184"/>
                  <a:gd name="T112" fmla="*/ 20 w 554"/>
                  <a:gd name="T113" fmla="*/ 176 h 184"/>
                  <a:gd name="T114" fmla="*/ 20 w 554"/>
                  <a:gd name="T115" fmla="*/ 176 h 184"/>
                  <a:gd name="T116" fmla="*/ 0 w 554"/>
                  <a:gd name="T117" fmla="*/ 15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4" h="184">
                    <a:moveTo>
                      <a:pt x="0" y="152"/>
                    </a:moveTo>
                    <a:lnTo>
                      <a:pt x="1" y="152"/>
                    </a:lnTo>
                    <a:lnTo>
                      <a:pt x="8" y="152"/>
                    </a:lnTo>
                    <a:lnTo>
                      <a:pt x="17" y="153"/>
                    </a:lnTo>
                    <a:lnTo>
                      <a:pt x="29" y="153"/>
                    </a:lnTo>
                    <a:lnTo>
                      <a:pt x="45" y="155"/>
                    </a:lnTo>
                    <a:lnTo>
                      <a:pt x="64" y="155"/>
                    </a:lnTo>
                    <a:lnTo>
                      <a:pt x="84" y="155"/>
                    </a:lnTo>
                    <a:lnTo>
                      <a:pt x="107" y="153"/>
                    </a:lnTo>
                    <a:lnTo>
                      <a:pt x="130" y="153"/>
                    </a:lnTo>
                    <a:lnTo>
                      <a:pt x="155" y="152"/>
                    </a:lnTo>
                    <a:lnTo>
                      <a:pt x="180" y="149"/>
                    </a:lnTo>
                    <a:lnTo>
                      <a:pt x="206" y="145"/>
                    </a:lnTo>
                    <a:lnTo>
                      <a:pt x="233" y="141"/>
                    </a:lnTo>
                    <a:lnTo>
                      <a:pt x="259" y="135"/>
                    </a:lnTo>
                    <a:lnTo>
                      <a:pt x="285" y="128"/>
                    </a:lnTo>
                    <a:lnTo>
                      <a:pt x="310" y="119"/>
                    </a:lnTo>
                    <a:lnTo>
                      <a:pt x="358" y="100"/>
                    </a:lnTo>
                    <a:lnTo>
                      <a:pt x="403" y="79"/>
                    </a:lnTo>
                    <a:lnTo>
                      <a:pt x="445" y="60"/>
                    </a:lnTo>
                    <a:lnTo>
                      <a:pt x="481" y="40"/>
                    </a:lnTo>
                    <a:lnTo>
                      <a:pt x="511" y="24"/>
                    </a:lnTo>
                    <a:lnTo>
                      <a:pt x="534" y="12"/>
                    </a:lnTo>
                    <a:lnTo>
                      <a:pt x="549" y="3"/>
                    </a:lnTo>
                    <a:lnTo>
                      <a:pt x="554" y="0"/>
                    </a:lnTo>
                    <a:lnTo>
                      <a:pt x="548" y="27"/>
                    </a:lnTo>
                    <a:lnTo>
                      <a:pt x="542" y="31"/>
                    </a:lnTo>
                    <a:lnTo>
                      <a:pt x="528" y="38"/>
                    </a:lnTo>
                    <a:lnTo>
                      <a:pt x="504" y="49"/>
                    </a:lnTo>
                    <a:lnTo>
                      <a:pt x="476" y="63"/>
                    </a:lnTo>
                    <a:lnTo>
                      <a:pt x="445" y="80"/>
                    </a:lnTo>
                    <a:lnTo>
                      <a:pt x="411" y="99"/>
                    </a:lnTo>
                    <a:lnTo>
                      <a:pt x="379" y="119"/>
                    </a:lnTo>
                    <a:lnTo>
                      <a:pt x="349" y="138"/>
                    </a:lnTo>
                    <a:lnTo>
                      <a:pt x="335" y="147"/>
                    </a:lnTo>
                    <a:lnTo>
                      <a:pt x="320" y="155"/>
                    </a:lnTo>
                    <a:lnTo>
                      <a:pt x="303" y="161"/>
                    </a:lnTo>
                    <a:lnTo>
                      <a:pt x="285" y="167"/>
                    </a:lnTo>
                    <a:lnTo>
                      <a:pt x="268" y="172"/>
                    </a:lnTo>
                    <a:lnTo>
                      <a:pt x="251" y="175"/>
                    </a:lnTo>
                    <a:lnTo>
                      <a:pt x="233" y="180"/>
                    </a:lnTo>
                    <a:lnTo>
                      <a:pt x="216" y="181"/>
                    </a:lnTo>
                    <a:lnTo>
                      <a:pt x="197" y="183"/>
                    </a:lnTo>
                    <a:lnTo>
                      <a:pt x="180" y="184"/>
                    </a:lnTo>
                    <a:lnTo>
                      <a:pt x="163" y="184"/>
                    </a:lnTo>
                    <a:lnTo>
                      <a:pt x="147" y="184"/>
                    </a:lnTo>
                    <a:lnTo>
                      <a:pt x="132" y="184"/>
                    </a:lnTo>
                    <a:lnTo>
                      <a:pt x="116" y="183"/>
                    </a:lnTo>
                    <a:lnTo>
                      <a:pt x="104" y="181"/>
                    </a:lnTo>
                    <a:lnTo>
                      <a:pt x="91" y="180"/>
                    </a:lnTo>
                    <a:lnTo>
                      <a:pt x="71" y="176"/>
                    </a:lnTo>
                    <a:lnTo>
                      <a:pt x="54" y="175"/>
                    </a:lnTo>
                    <a:lnTo>
                      <a:pt x="42" y="173"/>
                    </a:lnTo>
                    <a:lnTo>
                      <a:pt x="32" y="173"/>
                    </a:lnTo>
                    <a:lnTo>
                      <a:pt x="26" y="175"/>
                    </a:lnTo>
                    <a:lnTo>
                      <a:pt x="23" y="175"/>
                    </a:lnTo>
                    <a:lnTo>
                      <a:pt x="20" y="176"/>
                    </a:lnTo>
                    <a:lnTo>
                      <a:pt x="20" y="176"/>
                    </a:lnTo>
                    <a:lnTo>
                      <a:pt x="0" y="1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6" name="Freeform 420"/>
              <p:cNvSpPr>
                <a:spLocks/>
              </p:cNvSpPr>
              <p:nvPr/>
            </p:nvSpPr>
            <p:spPr bwMode="auto">
              <a:xfrm>
                <a:off x="3979" y="2640"/>
                <a:ext cx="115" cy="190"/>
              </a:xfrm>
              <a:custGeom>
                <a:avLst/>
                <a:gdLst>
                  <a:gd name="T0" fmla="*/ 207 w 230"/>
                  <a:gd name="T1" fmla="*/ 372 h 378"/>
                  <a:gd name="T2" fmla="*/ 214 w 230"/>
                  <a:gd name="T3" fmla="*/ 321 h 378"/>
                  <a:gd name="T4" fmla="*/ 191 w 230"/>
                  <a:gd name="T5" fmla="*/ 257 h 378"/>
                  <a:gd name="T6" fmla="*/ 173 w 230"/>
                  <a:gd name="T7" fmla="*/ 226 h 378"/>
                  <a:gd name="T8" fmla="*/ 159 w 230"/>
                  <a:gd name="T9" fmla="*/ 209 h 378"/>
                  <a:gd name="T10" fmla="*/ 151 w 230"/>
                  <a:gd name="T11" fmla="*/ 201 h 378"/>
                  <a:gd name="T12" fmla="*/ 151 w 230"/>
                  <a:gd name="T13" fmla="*/ 198 h 378"/>
                  <a:gd name="T14" fmla="*/ 159 w 230"/>
                  <a:gd name="T15" fmla="*/ 177 h 378"/>
                  <a:gd name="T16" fmla="*/ 162 w 230"/>
                  <a:gd name="T17" fmla="*/ 141 h 378"/>
                  <a:gd name="T18" fmla="*/ 148 w 230"/>
                  <a:gd name="T19" fmla="*/ 100 h 378"/>
                  <a:gd name="T20" fmla="*/ 112 w 230"/>
                  <a:gd name="T21" fmla="*/ 66 h 378"/>
                  <a:gd name="T22" fmla="*/ 82 w 230"/>
                  <a:gd name="T23" fmla="*/ 49 h 378"/>
                  <a:gd name="T24" fmla="*/ 61 w 230"/>
                  <a:gd name="T25" fmla="*/ 41 h 378"/>
                  <a:gd name="T26" fmla="*/ 42 w 230"/>
                  <a:gd name="T27" fmla="*/ 35 h 378"/>
                  <a:gd name="T28" fmla="*/ 14 w 230"/>
                  <a:gd name="T29" fmla="*/ 15 h 378"/>
                  <a:gd name="T30" fmla="*/ 2 w 230"/>
                  <a:gd name="T31" fmla="*/ 1 h 378"/>
                  <a:gd name="T32" fmla="*/ 31 w 230"/>
                  <a:gd name="T33" fmla="*/ 0 h 378"/>
                  <a:gd name="T34" fmla="*/ 39 w 230"/>
                  <a:gd name="T35" fmla="*/ 6 h 378"/>
                  <a:gd name="T36" fmla="*/ 61 w 230"/>
                  <a:gd name="T37" fmla="*/ 21 h 378"/>
                  <a:gd name="T38" fmla="*/ 93 w 230"/>
                  <a:gd name="T39" fmla="*/ 40 h 378"/>
                  <a:gd name="T40" fmla="*/ 131 w 230"/>
                  <a:gd name="T41" fmla="*/ 57 h 378"/>
                  <a:gd name="T42" fmla="*/ 162 w 230"/>
                  <a:gd name="T43" fmla="*/ 76 h 378"/>
                  <a:gd name="T44" fmla="*/ 179 w 230"/>
                  <a:gd name="T45" fmla="*/ 99 h 378"/>
                  <a:gd name="T46" fmla="*/ 186 w 230"/>
                  <a:gd name="T47" fmla="*/ 125 h 378"/>
                  <a:gd name="T48" fmla="*/ 188 w 230"/>
                  <a:gd name="T49" fmla="*/ 145 h 378"/>
                  <a:gd name="T50" fmla="*/ 185 w 230"/>
                  <a:gd name="T51" fmla="*/ 173 h 378"/>
                  <a:gd name="T52" fmla="*/ 180 w 230"/>
                  <a:gd name="T53" fmla="*/ 187 h 378"/>
                  <a:gd name="T54" fmla="*/ 188 w 230"/>
                  <a:gd name="T55" fmla="*/ 198 h 378"/>
                  <a:gd name="T56" fmla="*/ 205 w 230"/>
                  <a:gd name="T57" fmla="*/ 225 h 378"/>
                  <a:gd name="T58" fmla="*/ 222 w 230"/>
                  <a:gd name="T59" fmla="*/ 257 h 378"/>
                  <a:gd name="T60" fmla="*/ 230 w 230"/>
                  <a:gd name="T61" fmla="*/ 290 h 378"/>
                  <a:gd name="T62" fmla="*/ 230 w 230"/>
                  <a:gd name="T63" fmla="*/ 340 h 378"/>
                  <a:gd name="T64" fmla="*/ 230 w 230"/>
                  <a:gd name="T65" fmla="*/ 36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0" h="378">
                    <a:moveTo>
                      <a:pt x="202" y="378"/>
                    </a:moveTo>
                    <a:lnTo>
                      <a:pt x="207" y="372"/>
                    </a:lnTo>
                    <a:lnTo>
                      <a:pt x="213" y="352"/>
                    </a:lnTo>
                    <a:lnTo>
                      <a:pt x="214" y="321"/>
                    </a:lnTo>
                    <a:lnTo>
                      <a:pt x="202" y="279"/>
                    </a:lnTo>
                    <a:lnTo>
                      <a:pt x="191" y="257"/>
                    </a:lnTo>
                    <a:lnTo>
                      <a:pt x="182" y="240"/>
                    </a:lnTo>
                    <a:lnTo>
                      <a:pt x="173" y="226"/>
                    </a:lnTo>
                    <a:lnTo>
                      <a:pt x="165" y="217"/>
                    </a:lnTo>
                    <a:lnTo>
                      <a:pt x="159" y="209"/>
                    </a:lnTo>
                    <a:lnTo>
                      <a:pt x="154" y="204"/>
                    </a:lnTo>
                    <a:lnTo>
                      <a:pt x="151" y="201"/>
                    </a:lnTo>
                    <a:lnTo>
                      <a:pt x="149" y="201"/>
                    </a:lnTo>
                    <a:lnTo>
                      <a:pt x="151" y="198"/>
                    </a:lnTo>
                    <a:lnTo>
                      <a:pt x="154" y="189"/>
                    </a:lnTo>
                    <a:lnTo>
                      <a:pt x="159" y="177"/>
                    </a:lnTo>
                    <a:lnTo>
                      <a:pt x="162" y="159"/>
                    </a:lnTo>
                    <a:lnTo>
                      <a:pt x="162" y="141"/>
                    </a:lnTo>
                    <a:lnTo>
                      <a:pt x="157" y="122"/>
                    </a:lnTo>
                    <a:lnTo>
                      <a:pt x="148" y="100"/>
                    </a:lnTo>
                    <a:lnTo>
                      <a:pt x="131" y="82"/>
                    </a:lnTo>
                    <a:lnTo>
                      <a:pt x="112" y="66"/>
                    </a:lnTo>
                    <a:lnTo>
                      <a:pt x="95" y="55"/>
                    </a:lnTo>
                    <a:lnTo>
                      <a:pt x="82" y="49"/>
                    </a:lnTo>
                    <a:lnTo>
                      <a:pt x="72" y="45"/>
                    </a:lnTo>
                    <a:lnTo>
                      <a:pt x="61" y="41"/>
                    </a:lnTo>
                    <a:lnTo>
                      <a:pt x="51" y="38"/>
                    </a:lnTo>
                    <a:lnTo>
                      <a:pt x="42" y="35"/>
                    </a:lnTo>
                    <a:lnTo>
                      <a:pt x="31" y="29"/>
                    </a:lnTo>
                    <a:lnTo>
                      <a:pt x="14" y="15"/>
                    </a:lnTo>
                    <a:lnTo>
                      <a:pt x="5" y="6"/>
                    </a:lnTo>
                    <a:lnTo>
                      <a:pt x="2" y="1"/>
                    </a:lnTo>
                    <a:lnTo>
                      <a:pt x="0" y="0"/>
                    </a:lnTo>
                    <a:lnTo>
                      <a:pt x="31" y="0"/>
                    </a:lnTo>
                    <a:lnTo>
                      <a:pt x="33" y="1"/>
                    </a:lnTo>
                    <a:lnTo>
                      <a:pt x="39" y="6"/>
                    </a:lnTo>
                    <a:lnTo>
                      <a:pt x="48" y="14"/>
                    </a:lnTo>
                    <a:lnTo>
                      <a:pt x="61" y="21"/>
                    </a:lnTo>
                    <a:lnTo>
                      <a:pt x="76" y="31"/>
                    </a:lnTo>
                    <a:lnTo>
                      <a:pt x="93" y="40"/>
                    </a:lnTo>
                    <a:lnTo>
                      <a:pt x="110" y="49"/>
                    </a:lnTo>
                    <a:lnTo>
                      <a:pt x="131" y="57"/>
                    </a:lnTo>
                    <a:lnTo>
                      <a:pt x="148" y="65"/>
                    </a:lnTo>
                    <a:lnTo>
                      <a:pt x="162" y="76"/>
                    </a:lnTo>
                    <a:lnTo>
                      <a:pt x="173" y="87"/>
                    </a:lnTo>
                    <a:lnTo>
                      <a:pt x="179" y="99"/>
                    </a:lnTo>
                    <a:lnTo>
                      <a:pt x="183" y="113"/>
                    </a:lnTo>
                    <a:lnTo>
                      <a:pt x="186" y="125"/>
                    </a:lnTo>
                    <a:lnTo>
                      <a:pt x="188" y="136"/>
                    </a:lnTo>
                    <a:lnTo>
                      <a:pt x="188" y="145"/>
                    </a:lnTo>
                    <a:lnTo>
                      <a:pt x="186" y="161"/>
                    </a:lnTo>
                    <a:lnTo>
                      <a:pt x="185" y="173"/>
                    </a:lnTo>
                    <a:lnTo>
                      <a:pt x="182" y="184"/>
                    </a:lnTo>
                    <a:lnTo>
                      <a:pt x="180" y="187"/>
                    </a:lnTo>
                    <a:lnTo>
                      <a:pt x="182" y="191"/>
                    </a:lnTo>
                    <a:lnTo>
                      <a:pt x="188" y="198"/>
                    </a:lnTo>
                    <a:lnTo>
                      <a:pt x="196" y="209"/>
                    </a:lnTo>
                    <a:lnTo>
                      <a:pt x="205" y="225"/>
                    </a:lnTo>
                    <a:lnTo>
                      <a:pt x="214" y="240"/>
                    </a:lnTo>
                    <a:lnTo>
                      <a:pt x="222" y="257"/>
                    </a:lnTo>
                    <a:lnTo>
                      <a:pt x="228" y="274"/>
                    </a:lnTo>
                    <a:lnTo>
                      <a:pt x="230" y="290"/>
                    </a:lnTo>
                    <a:lnTo>
                      <a:pt x="230" y="318"/>
                    </a:lnTo>
                    <a:lnTo>
                      <a:pt x="230" y="340"/>
                    </a:lnTo>
                    <a:lnTo>
                      <a:pt x="230" y="355"/>
                    </a:lnTo>
                    <a:lnTo>
                      <a:pt x="230" y="361"/>
                    </a:lnTo>
                    <a:lnTo>
                      <a:pt x="202" y="3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7" name="Freeform 421"/>
              <p:cNvSpPr>
                <a:spLocks/>
              </p:cNvSpPr>
              <p:nvPr/>
            </p:nvSpPr>
            <p:spPr bwMode="auto">
              <a:xfrm>
                <a:off x="3972" y="2787"/>
                <a:ext cx="83" cy="48"/>
              </a:xfrm>
              <a:custGeom>
                <a:avLst/>
                <a:gdLst>
                  <a:gd name="T0" fmla="*/ 159 w 166"/>
                  <a:gd name="T1" fmla="*/ 68 h 96"/>
                  <a:gd name="T2" fmla="*/ 159 w 166"/>
                  <a:gd name="T3" fmla="*/ 70 h 96"/>
                  <a:gd name="T4" fmla="*/ 155 w 166"/>
                  <a:gd name="T5" fmla="*/ 71 h 96"/>
                  <a:gd name="T6" fmla="*/ 152 w 166"/>
                  <a:gd name="T7" fmla="*/ 74 h 96"/>
                  <a:gd name="T8" fmla="*/ 146 w 166"/>
                  <a:gd name="T9" fmla="*/ 78 h 96"/>
                  <a:gd name="T10" fmla="*/ 138 w 166"/>
                  <a:gd name="T11" fmla="*/ 79 h 96"/>
                  <a:gd name="T12" fmla="*/ 129 w 166"/>
                  <a:gd name="T13" fmla="*/ 81 h 96"/>
                  <a:gd name="T14" fmla="*/ 117 w 166"/>
                  <a:gd name="T15" fmla="*/ 81 h 96"/>
                  <a:gd name="T16" fmla="*/ 103 w 166"/>
                  <a:gd name="T17" fmla="*/ 79 h 96"/>
                  <a:gd name="T18" fmla="*/ 87 w 166"/>
                  <a:gd name="T19" fmla="*/ 73 h 96"/>
                  <a:gd name="T20" fmla="*/ 72 w 166"/>
                  <a:gd name="T21" fmla="*/ 62 h 96"/>
                  <a:gd name="T22" fmla="*/ 59 w 166"/>
                  <a:gd name="T23" fmla="*/ 50 h 96"/>
                  <a:gd name="T24" fmla="*/ 48 w 166"/>
                  <a:gd name="T25" fmla="*/ 36 h 96"/>
                  <a:gd name="T26" fmla="*/ 37 w 166"/>
                  <a:gd name="T27" fmla="*/ 22 h 96"/>
                  <a:gd name="T28" fmla="*/ 31 w 166"/>
                  <a:gd name="T29" fmla="*/ 11 h 96"/>
                  <a:gd name="T30" fmla="*/ 27 w 166"/>
                  <a:gd name="T31" fmla="*/ 3 h 96"/>
                  <a:gd name="T32" fmla="*/ 25 w 166"/>
                  <a:gd name="T33" fmla="*/ 0 h 96"/>
                  <a:gd name="T34" fmla="*/ 0 w 166"/>
                  <a:gd name="T35" fmla="*/ 0 h 96"/>
                  <a:gd name="T36" fmla="*/ 2 w 166"/>
                  <a:gd name="T37" fmla="*/ 3 h 96"/>
                  <a:gd name="T38" fmla="*/ 8 w 166"/>
                  <a:gd name="T39" fmla="*/ 14 h 96"/>
                  <a:gd name="T40" fmla="*/ 16 w 166"/>
                  <a:gd name="T41" fmla="*/ 28 h 96"/>
                  <a:gd name="T42" fmla="*/ 27 w 166"/>
                  <a:gd name="T43" fmla="*/ 43 h 96"/>
                  <a:gd name="T44" fmla="*/ 41 w 166"/>
                  <a:gd name="T45" fmla="*/ 61 h 96"/>
                  <a:gd name="T46" fmla="*/ 55 w 166"/>
                  <a:gd name="T47" fmla="*/ 76 h 96"/>
                  <a:gd name="T48" fmla="*/ 72 w 166"/>
                  <a:gd name="T49" fmla="*/ 87 h 96"/>
                  <a:gd name="T50" fmla="*/ 89 w 166"/>
                  <a:gd name="T51" fmla="*/ 93 h 96"/>
                  <a:gd name="T52" fmla="*/ 104 w 166"/>
                  <a:gd name="T53" fmla="*/ 95 h 96"/>
                  <a:gd name="T54" fmla="*/ 120 w 166"/>
                  <a:gd name="T55" fmla="*/ 96 h 96"/>
                  <a:gd name="T56" fmla="*/ 134 w 166"/>
                  <a:gd name="T57" fmla="*/ 96 h 96"/>
                  <a:gd name="T58" fmla="*/ 145 w 166"/>
                  <a:gd name="T59" fmla="*/ 95 h 96"/>
                  <a:gd name="T60" fmla="*/ 154 w 166"/>
                  <a:gd name="T61" fmla="*/ 95 h 96"/>
                  <a:gd name="T62" fmla="*/ 160 w 166"/>
                  <a:gd name="T63" fmla="*/ 95 h 96"/>
                  <a:gd name="T64" fmla="*/ 165 w 166"/>
                  <a:gd name="T65" fmla="*/ 93 h 96"/>
                  <a:gd name="T66" fmla="*/ 166 w 166"/>
                  <a:gd name="T67" fmla="*/ 93 h 96"/>
                  <a:gd name="T68" fmla="*/ 159 w 166"/>
                  <a:gd name="T69"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96">
                    <a:moveTo>
                      <a:pt x="159" y="68"/>
                    </a:moveTo>
                    <a:lnTo>
                      <a:pt x="159" y="70"/>
                    </a:lnTo>
                    <a:lnTo>
                      <a:pt x="155" y="71"/>
                    </a:lnTo>
                    <a:lnTo>
                      <a:pt x="152" y="74"/>
                    </a:lnTo>
                    <a:lnTo>
                      <a:pt x="146" y="78"/>
                    </a:lnTo>
                    <a:lnTo>
                      <a:pt x="138" y="79"/>
                    </a:lnTo>
                    <a:lnTo>
                      <a:pt x="129" y="81"/>
                    </a:lnTo>
                    <a:lnTo>
                      <a:pt x="117" y="81"/>
                    </a:lnTo>
                    <a:lnTo>
                      <a:pt x="103" y="79"/>
                    </a:lnTo>
                    <a:lnTo>
                      <a:pt x="87" y="73"/>
                    </a:lnTo>
                    <a:lnTo>
                      <a:pt x="72" y="62"/>
                    </a:lnTo>
                    <a:lnTo>
                      <a:pt x="59" y="50"/>
                    </a:lnTo>
                    <a:lnTo>
                      <a:pt x="48" y="36"/>
                    </a:lnTo>
                    <a:lnTo>
                      <a:pt x="37" y="22"/>
                    </a:lnTo>
                    <a:lnTo>
                      <a:pt x="31" y="11"/>
                    </a:lnTo>
                    <a:lnTo>
                      <a:pt x="27" y="3"/>
                    </a:lnTo>
                    <a:lnTo>
                      <a:pt x="25" y="0"/>
                    </a:lnTo>
                    <a:lnTo>
                      <a:pt x="0" y="0"/>
                    </a:lnTo>
                    <a:lnTo>
                      <a:pt x="2" y="3"/>
                    </a:lnTo>
                    <a:lnTo>
                      <a:pt x="8" y="14"/>
                    </a:lnTo>
                    <a:lnTo>
                      <a:pt x="16" y="28"/>
                    </a:lnTo>
                    <a:lnTo>
                      <a:pt x="27" y="43"/>
                    </a:lnTo>
                    <a:lnTo>
                      <a:pt x="41" y="61"/>
                    </a:lnTo>
                    <a:lnTo>
                      <a:pt x="55" y="76"/>
                    </a:lnTo>
                    <a:lnTo>
                      <a:pt x="72" y="87"/>
                    </a:lnTo>
                    <a:lnTo>
                      <a:pt x="89" y="93"/>
                    </a:lnTo>
                    <a:lnTo>
                      <a:pt x="104" y="95"/>
                    </a:lnTo>
                    <a:lnTo>
                      <a:pt x="120" y="96"/>
                    </a:lnTo>
                    <a:lnTo>
                      <a:pt x="134" y="96"/>
                    </a:lnTo>
                    <a:lnTo>
                      <a:pt x="145" y="95"/>
                    </a:lnTo>
                    <a:lnTo>
                      <a:pt x="154" y="95"/>
                    </a:lnTo>
                    <a:lnTo>
                      <a:pt x="160" y="95"/>
                    </a:lnTo>
                    <a:lnTo>
                      <a:pt x="165" y="93"/>
                    </a:lnTo>
                    <a:lnTo>
                      <a:pt x="166" y="93"/>
                    </a:lnTo>
                    <a:lnTo>
                      <a:pt x="159"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8" name="Freeform 422"/>
              <p:cNvSpPr>
                <a:spLocks/>
              </p:cNvSpPr>
              <p:nvPr/>
            </p:nvSpPr>
            <p:spPr bwMode="auto">
              <a:xfrm>
                <a:off x="3929" y="2645"/>
                <a:ext cx="68" cy="146"/>
              </a:xfrm>
              <a:custGeom>
                <a:avLst/>
                <a:gdLst>
                  <a:gd name="T0" fmla="*/ 137 w 137"/>
                  <a:gd name="T1" fmla="*/ 34 h 292"/>
                  <a:gd name="T2" fmla="*/ 132 w 137"/>
                  <a:gd name="T3" fmla="*/ 32 h 292"/>
                  <a:gd name="T4" fmla="*/ 121 w 137"/>
                  <a:gd name="T5" fmla="*/ 28 h 292"/>
                  <a:gd name="T6" fmla="*/ 104 w 137"/>
                  <a:gd name="T7" fmla="*/ 25 h 292"/>
                  <a:gd name="T8" fmla="*/ 84 w 137"/>
                  <a:gd name="T9" fmla="*/ 23 h 292"/>
                  <a:gd name="T10" fmla="*/ 66 w 137"/>
                  <a:gd name="T11" fmla="*/ 26 h 292"/>
                  <a:gd name="T12" fmla="*/ 47 w 137"/>
                  <a:gd name="T13" fmla="*/ 39 h 292"/>
                  <a:gd name="T14" fmla="*/ 33 w 137"/>
                  <a:gd name="T15" fmla="*/ 59 h 292"/>
                  <a:gd name="T16" fmla="*/ 27 w 137"/>
                  <a:gd name="T17" fmla="*/ 93 h 292"/>
                  <a:gd name="T18" fmla="*/ 27 w 137"/>
                  <a:gd name="T19" fmla="*/ 132 h 292"/>
                  <a:gd name="T20" fmla="*/ 31 w 137"/>
                  <a:gd name="T21" fmla="*/ 166 h 292"/>
                  <a:gd name="T22" fmla="*/ 39 w 137"/>
                  <a:gd name="T23" fmla="*/ 194 h 292"/>
                  <a:gd name="T24" fmla="*/ 48 w 137"/>
                  <a:gd name="T25" fmla="*/ 217 h 292"/>
                  <a:gd name="T26" fmla="*/ 59 w 137"/>
                  <a:gd name="T27" fmla="*/ 236 h 292"/>
                  <a:gd name="T28" fmla="*/ 67 w 137"/>
                  <a:gd name="T29" fmla="*/ 248 h 292"/>
                  <a:gd name="T30" fmla="*/ 73 w 137"/>
                  <a:gd name="T31" fmla="*/ 256 h 292"/>
                  <a:gd name="T32" fmla="*/ 76 w 137"/>
                  <a:gd name="T33" fmla="*/ 259 h 292"/>
                  <a:gd name="T34" fmla="*/ 59 w 137"/>
                  <a:gd name="T35" fmla="*/ 292 h 292"/>
                  <a:gd name="T36" fmla="*/ 55 w 137"/>
                  <a:gd name="T37" fmla="*/ 286 h 292"/>
                  <a:gd name="T38" fmla="*/ 45 w 137"/>
                  <a:gd name="T39" fmla="*/ 267 h 292"/>
                  <a:gd name="T40" fmla="*/ 33 w 137"/>
                  <a:gd name="T41" fmla="*/ 240 h 292"/>
                  <a:gd name="T42" fmla="*/ 19 w 137"/>
                  <a:gd name="T43" fmla="*/ 206 h 292"/>
                  <a:gd name="T44" fmla="*/ 7 w 137"/>
                  <a:gd name="T45" fmla="*/ 171 h 292"/>
                  <a:gd name="T46" fmla="*/ 0 w 137"/>
                  <a:gd name="T47" fmla="*/ 132 h 292"/>
                  <a:gd name="T48" fmla="*/ 2 w 137"/>
                  <a:gd name="T49" fmla="*/ 95 h 292"/>
                  <a:gd name="T50" fmla="*/ 13 w 137"/>
                  <a:gd name="T51" fmla="*/ 62 h 292"/>
                  <a:gd name="T52" fmla="*/ 30 w 137"/>
                  <a:gd name="T53" fmla="*/ 36 h 292"/>
                  <a:gd name="T54" fmla="*/ 44 w 137"/>
                  <a:gd name="T55" fmla="*/ 19 h 292"/>
                  <a:gd name="T56" fmla="*/ 58 w 137"/>
                  <a:gd name="T57" fmla="*/ 8 h 292"/>
                  <a:gd name="T58" fmla="*/ 69 w 137"/>
                  <a:gd name="T59" fmla="*/ 1 h 292"/>
                  <a:gd name="T60" fmla="*/ 78 w 137"/>
                  <a:gd name="T61" fmla="*/ 0 h 292"/>
                  <a:gd name="T62" fmla="*/ 84 w 137"/>
                  <a:gd name="T63" fmla="*/ 0 h 292"/>
                  <a:gd name="T64" fmla="*/ 89 w 137"/>
                  <a:gd name="T65" fmla="*/ 1 h 292"/>
                  <a:gd name="T66" fmla="*/ 90 w 137"/>
                  <a:gd name="T67" fmla="*/ 1 h 292"/>
                  <a:gd name="T68" fmla="*/ 137 w 137"/>
                  <a:gd name="T69" fmla="*/ 3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7" h="292">
                    <a:moveTo>
                      <a:pt x="137" y="34"/>
                    </a:moveTo>
                    <a:lnTo>
                      <a:pt x="132" y="32"/>
                    </a:lnTo>
                    <a:lnTo>
                      <a:pt x="121" y="28"/>
                    </a:lnTo>
                    <a:lnTo>
                      <a:pt x="104" y="25"/>
                    </a:lnTo>
                    <a:lnTo>
                      <a:pt x="84" y="23"/>
                    </a:lnTo>
                    <a:lnTo>
                      <a:pt x="66" y="26"/>
                    </a:lnTo>
                    <a:lnTo>
                      <a:pt x="47" y="39"/>
                    </a:lnTo>
                    <a:lnTo>
                      <a:pt x="33" y="59"/>
                    </a:lnTo>
                    <a:lnTo>
                      <a:pt x="27" y="93"/>
                    </a:lnTo>
                    <a:lnTo>
                      <a:pt x="27" y="132"/>
                    </a:lnTo>
                    <a:lnTo>
                      <a:pt x="31" y="166"/>
                    </a:lnTo>
                    <a:lnTo>
                      <a:pt x="39" y="194"/>
                    </a:lnTo>
                    <a:lnTo>
                      <a:pt x="48" y="217"/>
                    </a:lnTo>
                    <a:lnTo>
                      <a:pt x="59" y="236"/>
                    </a:lnTo>
                    <a:lnTo>
                      <a:pt x="67" y="248"/>
                    </a:lnTo>
                    <a:lnTo>
                      <a:pt x="73" y="256"/>
                    </a:lnTo>
                    <a:lnTo>
                      <a:pt x="76" y="259"/>
                    </a:lnTo>
                    <a:lnTo>
                      <a:pt x="59" y="292"/>
                    </a:lnTo>
                    <a:lnTo>
                      <a:pt x="55" y="286"/>
                    </a:lnTo>
                    <a:lnTo>
                      <a:pt x="45" y="267"/>
                    </a:lnTo>
                    <a:lnTo>
                      <a:pt x="33" y="240"/>
                    </a:lnTo>
                    <a:lnTo>
                      <a:pt x="19" y="206"/>
                    </a:lnTo>
                    <a:lnTo>
                      <a:pt x="7" y="171"/>
                    </a:lnTo>
                    <a:lnTo>
                      <a:pt x="0" y="132"/>
                    </a:lnTo>
                    <a:lnTo>
                      <a:pt x="2" y="95"/>
                    </a:lnTo>
                    <a:lnTo>
                      <a:pt x="13" y="62"/>
                    </a:lnTo>
                    <a:lnTo>
                      <a:pt x="30" y="36"/>
                    </a:lnTo>
                    <a:lnTo>
                      <a:pt x="44" y="19"/>
                    </a:lnTo>
                    <a:lnTo>
                      <a:pt x="58" y="8"/>
                    </a:lnTo>
                    <a:lnTo>
                      <a:pt x="69" y="1"/>
                    </a:lnTo>
                    <a:lnTo>
                      <a:pt x="78" y="0"/>
                    </a:lnTo>
                    <a:lnTo>
                      <a:pt x="84" y="0"/>
                    </a:lnTo>
                    <a:lnTo>
                      <a:pt x="89" y="1"/>
                    </a:lnTo>
                    <a:lnTo>
                      <a:pt x="90" y="1"/>
                    </a:lnTo>
                    <a:lnTo>
                      <a:pt x="137"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79" name="Freeform 423"/>
              <p:cNvSpPr>
                <a:spLocks/>
              </p:cNvSpPr>
              <p:nvPr/>
            </p:nvSpPr>
            <p:spPr bwMode="auto">
              <a:xfrm>
                <a:off x="4227" y="2264"/>
                <a:ext cx="155" cy="101"/>
              </a:xfrm>
              <a:custGeom>
                <a:avLst/>
                <a:gdLst>
                  <a:gd name="T0" fmla="*/ 30 w 311"/>
                  <a:gd name="T1" fmla="*/ 198 h 201"/>
                  <a:gd name="T2" fmla="*/ 27 w 311"/>
                  <a:gd name="T3" fmla="*/ 180 h 201"/>
                  <a:gd name="T4" fmla="*/ 31 w 311"/>
                  <a:gd name="T5" fmla="*/ 152 h 201"/>
                  <a:gd name="T6" fmla="*/ 53 w 311"/>
                  <a:gd name="T7" fmla="*/ 122 h 201"/>
                  <a:gd name="T8" fmla="*/ 98 w 311"/>
                  <a:gd name="T9" fmla="*/ 101 h 201"/>
                  <a:gd name="T10" fmla="*/ 131 w 311"/>
                  <a:gd name="T11" fmla="*/ 93 h 201"/>
                  <a:gd name="T12" fmla="*/ 152 w 311"/>
                  <a:gd name="T13" fmla="*/ 88 h 201"/>
                  <a:gd name="T14" fmla="*/ 173 w 311"/>
                  <a:gd name="T15" fmla="*/ 80 h 201"/>
                  <a:gd name="T16" fmla="*/ 202 w 311"/>
                  <a:gd name="T17" fmla="*/ 57 h 201"/>
                  <a:gd name="T18" fmla="*/ 216 w 311"/>
                  <a:gd name="T19" fmla="*/ 29 h 201"/>
                  <a:gd name="T20" fmla="*/ 218 w 311"/>
                  <a:gd name="T21" fmla="*/ 29 h 201"/>
                  <a:gd name="T22" fmla="*/ 238 w 311"/>
                  <a:gd name="T23" fmla="*/ 56 h 201"/>
                  <a:gd name="T24" fmla="*/ 266 w 311"/>
                  <a:gd name="T25" fmla="*/ 70 h 201"/>
                  <a:gd name="T26" fmla="*/ 284 w 311"/>
                  <a:gd name="T27" fmla="*/ 73 h 201"/>
                  <a:gd name="T28" fmla="*/ 300 w 311"/>
                  <a:gd name="T29" fmla="*/ 73 h 201"/>
                  <a:gd name="T30" fmla="*/ 309 w 311"/>
                  <a:gd name="T31" fmla="*/ 71 h 201"/>
                  <a:gd name="T32" fmla="*/ 294 w 311"/>
                  <a:gd name="T33" fmla="*/ 52 h 201"/>
                  <a:gd name="T34" fmla="*/ 288 w 311"/>
                  <a:gd name="T35" fmla="*/ 52 h 201"/>
                  <a:gd name="T36" fmla="*/ 274 w 311"/>
                  <a:gd name="T37" fmla="*/ 49 h 201"/>
                  <a:gd name="T38" fmla="*/ 256 w 311"/>
                  <a:gd name="T39" fmla="*/ 45 h 201"/>
                  <a:gd name="T40" fmla="*/ 244 w 311"/>
                  <a:gd name="T41" fmla="*/ 32 h 201"/>
                  <a:gd name="T42" fmla="*/ 225 w 311"/>
                  <a:gd name="T43" fmla="*/ 7 h 201"/>
                  <a:gd name="T44" fmla="*/ 216 w 311"/>
                  <a:gd name="T45" fmla="*/ 0 h 201"/>
                  <a:gd name="T46" fmla="*/ 213 w 311"/>
                  <a:gd name="T47" fmla="*/ 9 h 201"/>
                  <a:gd name="T48" fmla="*/ 202 w 311"/>
                  <a:gd name="T49" fmla="*/ 32 h 201"/>
                  <a:gd name="T50" fmla="*/ 182 w 311"/>
                  <a:gd name="T51" fmla="*/ 54 h 201"/>
                  <a:gd name="T52" fmla="*/ 148 w 311"/>
                  <a:gd name="T53" fmla="*/ 66 h 201"/>
                  <a:gd name="T54" fmla="*/ 107 w 311"/>
                  <a:gd name="T55" fmla="*/ 73 h 201"/>
                  <a:gd name="T56" fmla="*/ 70 w 311"/>
                  <a:gd name="T57" fmla="*/ 83 h 201"/>
                  <a:gd name="T58" fmla="*/ 38 w 311"/>
                  <a:gd name="T59" fmla="*/ 99 h 201"/>
                  <a:gd name="T60" fmla="*/ 14 w 311"/>
                  <a:gd name="T61" fmla="*/ 121 h 201"/>
                  <a:gd name="T62" fmla="*/ 0 w 311"/>
                  <a:gd name="T63" fmla="*/ 155 h 201"/>
                  <a:gd name="T64" fmla="*/ 3 w 311"/>
                  <a:gd name="T65" fmla="*/ 16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01">
                    <a:moveTo>
                      <a:pt x="31" y="201"/>
                    </a:moveTo>
                    <a:lnTo>
                      <a:pt x="30" y="198"/>
                    </a:lnTo>
                    <a:lnTo>
                      <a:pt x="28" y="191"/>
                    </a:lnTo>
                    <a:lnTo>
                      <a:pt x="27" y="180"/>
                    </a:lnTo>
                    <a:lnTo>
                      <a:pt x="28" y="166"/>
                    </a:lnTo>
                    <a:lnTo>
                      <a:pt x="31" y="152"/>
                    </a:lnTo>
                    <a:lnTo>
                      <a:pt x="39" y="136"/>
                    </a:lnTo>
                    <a:lnTo>
                      <a:pt x="53" y="122"/>
                    </a:lnTo>
                    <a:lnTo>
                      <a:pt x="75" y="110"/>
                    </a:lnTo>
                    <a:lnTo>
                      <a:pt x="98" y="101"/>
                    </a:lnTo>
                    <a:lnTo>
                      <a:pt x="115" y="96"/>
                    </a:lnTo>
                    <a:lnTo>
                      <a:pt x="131" y="93"/>
                    </a:lnTo>
                    <a:lnTo>
                      <a:pt x="143" y="90"/>
                    </a:lnTo>
                    <a:lnTo>
                      <a:pt x="152" y="88"/>
                    </a:lnTo>
                    <a:lnTo>
                      <a:pt x="163" y="85"/>
                    </a:lnTo>
                    <a:lnTo>
                      <a:pt x="173" y="80"/>
                    </a:lnTo>
                    <a:lnTo>
                      <a:pt x="184" y="74"/>
                    </a:lnTo>
                    <a:lnTo>
                      <a:pt x="202" y="57"/>
                    </a:lnTo>
                    <a:lnTo>
                      <a:pt x="211" y="42"/>
                    </a:lnTo>
                    <a:lnTo>
                      <a:pt x="216" y="29"/>
                    </a:lnTo>
                    <a:lnTo>
                      <a:pt x="216" y="25"/>
                    </a:lnTo>
                    <a:lnTo>
                      <a:pt x="218" y="29"/>
                    </a:lnTo>
                    <a:lnTo>
                      <a:pt x="225" y="42"/>
                    </a:lnTo>
                    <a:lnTo>
                      <a:pt x="238" y="56"/>
                    </a:lnTo>
                    <a:lnTo>
                      <a:pt x="255" y="66"/>
                    </a:lnTo>
                    <a:lnTo>
                      <a:pt x="266" y="70"/>
                    </a:lnTo>
                    <a:lnTo>
                      <a:pt x="275" y="71"/>
                    </a:lnTo>
                    <a:lnTo>
                      <a:pt x="284" y="73"/>
                    </a:lnTo>
                    <a:lnTo>
                      <a:pt x="294" y="73"/>
                    </a:lnTo>
                    <a:lnTo>
                      <a:pt x="300" y="73"/>
                    </a:lnTo>
                    <a:lnTo>
                      <a:pt x="306" y="73"/>
                    </a:lnTo>
                    <a:lnTo>
                      <a:pt x="309" y="71"/>
                    </a:lnTo>
                    <a:lnTo>
                      <a:pt x="311" y="71"/>
                    </a:lnTo>
                    <a:lnTo>
                      <a:pt x="294" y="52"/>
                    </a:lnTo>
                    <a:lnTo>
                      <a:pt x="292" y="52"/>
                    </a:lnTo>
                    <a:lnTo>
                      <a:pt x="288" y="52"/>
                    </a:lnTo>
                    <a:lnTo>
                      <a:pt x="281" y="51"/>
                    </a:lnTo>
                    <a:lnTo>
                      <a:pt x="274" y="49"/>
                    </a:lnTo>
                    <a:lnTo>
                      <a:pt x="264" y="48"/>
                    </a:lnTo>
                    <a:lnTo>
                      <a:pt x="256" y="45"/>
                    </a:lnTo>
                    <a:lnTo>
                      <a:pt x="249" y="38"/>
                    </a:lnTo>
                    <a:lnTo>
                      <a:pt x="244" y="32"/>
                    </a:lnTo>
                    <a:lnTo>
                      <a:pt x="235" y="18"/>
                    </a:lnTo>
                    <a:lnTo>
                      <a:pt x="225" y="7"/>
                    </a:lnTo>
                    <a:lnTo>
                      <a:pt x="219" y="1"/>
                    </a:lnTo>
                    <a:lnTo>
                      <a:pt x="216" y="0"/>
                    </a:lnTo>
                    <a:lnTo>
                      <a:pt x="216" y="3"/>
                    </a:lnTo>
                    <a:lnTo>
                      <a:pt x="213" y="9"/>
                    </a:lnTo>
                    <a:lnTo>
                      <a:pt x="208" y="20"/>
                    </a:lnTo>
                    <a:lnTo>
                      <a:pt x="202" y="32"/>
                    </a:lnTo>
                    <a:lnTo>
                      <a:pt x="193" y="45"/>
                    </a:lnTo>
                    <a:lnTo>
                      <a:pt x="182" y="54"/>
                    </a:lnTo>
                    <a:lnTo>
                      <a:pt x="166" y="63"/>
                    </a:lnTo>
                    <a:lnTo>
                      <a:pt x="148" y="66"/>
                    </a:lnTo>
                    <a:lnTo>
                      <a:pt x="128" y="70"/>
                    </a:lnTo>
                    <a:lnTo>
                      <a:pt x="107" y="73"/>
                    </a:lnTo>
                    <a:lnTo>
                      <a:pt x="89" y="77"/>
                    </a:lnTo>
                    <a:lnTo>
                      <a:pt x="70" y="83"/>
                    </a:lnTo>
                    <a:lnTo>
                      <a:pt x="53" y="90"/>
                    </a:lnTo>
                    <a:lnTo>
                      <a:pt x="38" y="99"/>
                    </a:lnTo>
                    <a:lnTo>
                      <a:pt x="25" y="110"/>
                    </a:lnTo>
                    <a:lnTo>
                      <a:pt x="14" y="121"/>
                    </a:lnTo>
                    <a:lnTo>
                      <a:pt x="2" y="141"/>
                    </a:lnTo>
                    <a:lnTo>
                      <a:pt x="0" y="155"/>
                    </a:lnTo>
                    <a:lnTo>
                      <a:pt x="2" y="163"/>
                    </a:lnTo>
                    <a:lnTo>
                      <a:pt x="3" y="166"/>
                    </a:lnTo>
                    <a:lnTo>
                      <a:pt x="31" y="2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0" name="Freeform 424"/>
              <p:cNvSpPr>
                <a:spLocks/>
              </p:cNvSpPr>
              <p:nvPr/>
            </p:nvSpPr>
            <p:spPr bwMode="auto">
              <a:xfrm>
                <a:off x="4373" y="2142"/>
                <a:ext cx="168" cy="81"/>
              </a:xfrm>
              <a:custGeom>
                <a:avLst/>
                <a:gdLst>
                  <a:gd name="T0" fmla="*/ 335 w 335"/>
                  <a:gd name="T1" fmla="*/ 141 h 161"/>
                  <a:gd name="T2" fmla="*/ 333 w 335"/>
                  <a:gd name="T3" fmla="*/ 143 h 161"/>
                  <a:gd name="T4" fmla="*/ 329 w 335"/>
                  <a:gd name="T5" fmla="*/ 146 h 161"/>
                  <a:gd name="T6" fmla="*/ 323 w 335"/>
                  <a:gd name="T7" fmla="*/ 149 h 161"/>
                  <a:gd name="T8" fmla="*/ 313 w 335"/>
                  <a:gd name="T9" fmla="*/ 154 h 161"/>
                  <a:gd name="T10" fmla="*/ 302 w 335"/>
                  <a:gd name="T11" fmla="*/ 158 h 161"/>
                  <a:gd name="T12" fmla="*/ 292 w 335"/>
                  <a:gd name="T13" fmla="*/ 160 h 161"/>
                  <a:gd name="T14" fmla="*/ 279 w 335"/>
                  <a:gd name="T15" fmla="*/ 161 h 161"/>
                  <a:gd name="T16" fmla="*/ 265 w 335"/>
                  <a:gd name="T17" fmla="*/ 158 h 161"/>
                  <a:gd name="T18" fmla="*/ 253 w 335"/>
                  <a:gd name="T19" fmla="*/ 151 h 161"/>
                  <a:gd name="T20" fmla="*/ 240 w 335"/>
                  <a:gd name="T21" fmla="*/ 133 h 161"/>
                  <a:gd name="T22" fmla="*/ 229 w 335"/>
                  <a:gd name="T23" fmla="*/ 112 h 161"/>
                  <a:gd name="T24" fmla="*/ 217 w 335"/>
                  <a:gd name="T25" fmla="*/ 87 h 161"/>
                  <a:gd name="T26" fmla="*/ 202 w 335"/>
                  <a:gd name="T27" fmla="*/ 64 h 161"/>
                  <a:gd name="T28" fmla="*/ 186 w 335"/>
                  <a:gd name="T29" fmla="*/ 45 h 161"/>
                  <a:gd name="T30" fmla="*/ 166 w 335"/>
                  <a:gd name="T31" fmla="*/ 31 h 161"/>
                  <a:gd name="T32" fmla="*/ 141 w 335"/>
                  <a:gd name="T33" fmla="*/ 28 h 161"/>
                  <a:gd name="T34" fmla="*/ 115 w 335"/>
                  <a:gd name="T35" fmla="*/ 31 h 161"/>
                  <a:gd name="T36" fmla="*/ 88 w 335"/>
                  <a:gd name="T37" fmla="*/ 36 h 161"/>
                  <a:gd name="T38" fmla="*/ 65 w 335"/>
                  <a:gd name="T39" fmla="*/ 42 h 161"/>
                  <a:gd name="T40" fmla="*/ 43 w 335"/>
                  <a:gd name="T41" fmla="*/ 47 h 161"/>
                  <a:gd name="T42" fmla="*/ 26 w 335"/>
                  <a:gd name="T43" fmla="*/ 53 h 161"/>
                  <a:gd name="T44" fmla="*/ 12 w 335"/>
                  <a:gd name="T45" fmla="*/ 56 h 161"/>
                  <a:gd name="T46" fmla="*/ 3 w 335"/>
                  <a:gd name="T47" fmla="*/ 59 h 161"/>
                  <a:gd name="T48" fmla="*/ 0 w 335"/>
                  <a:gd name="T49" fmla="*/ 60 h 161"/>
                  <a:gd name="T50" fmla="*/ 35 w 335"/>
                  <a:gd name="T51" fmla="*/ 22 h 161"/>
                  <a:gd name="T52" fmla="*/ 40 w 335"/>
                  <a:gd name="T53" fmla="*/ 20 h 161"/>
                  <a:gd name="T54" fmla="*/ 56 w 335"/>
                  <a:gd name="T55" fmla="*/ 15 h 161"/>
                  <a:gd name="T56" fmla="*/ 76 w 335"/>
                  <a:gd name="T57" fmla="*/ 9 h 161"/>
                  <a:gd name="T58" fmla="*/ 101 w 335"/>
                  <a:gd name="T59" fmla="*/ 3 h 161"/>
                  <a:gd name="T60" fmla="*/ 129 w 335"/>
                  <a:gd name="T61" fmla="*/ 0 h 161"/>
                  <a:gd name="T62" fmla="*/ 153 w 335"/>
                  <a:gd name="T63" fmla="*/ 1 h 161"/>
                  <a:gd name="T64" fmla="*/ 177 w 335"/>
                  <a:gd name="T65" fmla="*/ 9 h 161"/>
                  <a:gd name="T66" fmla="*/ 194 w 335"/>
                  <a:gd name="T67" fmla="*/ 25 h 161"/>
                  <a:gd name="T68" fmla="*/ 206 w 335"/>
                  <a:gd name="T69" fmla="*/ 45 h 161"/>
                  <a:gd name="T70" fmla="*/ 219 w 335"/>
                  <a:gd name="T71" fmla="*/ 64 h 161"/>
                  <a:gd name="T72" fmla="*/ 229 w 335"/>
                  <a:gd name="T73" fmla="*/ 81 h 161"/>
                  <a:gd name="T74" fmla="*/ 239 w 335"/>
                  <a:gd name="T75" fmla="*/ 96 h 161"/>
                  <a:gd name="T76" fmla="*/ 248 w 335"/>
                  <a:gd name="T77" fmla="*/ 110 h 161"/>
                  <a:gd name="T78" fmla="*/ 257 w 335"/>
                  <a:gd name="T79" fmla="*/ 119 h 161"/>
                  <a:gd name="T80" fmla="*/ 267 w 335"/>
                  <a:gd name="T81" fmla="*/ 126 h 161"/>
                  <a:gd name="T82" fmla="*/ 276 w 335"/>
                  <a:gd name="T83" fmla="*/ 127 h 161"/>
                  <a:gd name="T84" fmla="*/ 292 w 335"/>
                  <a:gd name="T85" fmla="*/ 124 h 161"/>
                  <a:gd name="T86" fmla="*/ 301 w 335"/>
                  <a:gd name="T87" fmla="*/ 123 h 161"/>
                  <a:gd name="T88" fmla="*/ 306 w 335"/>
                  <a:gd name="T89" fmla="*/ 119 h 161"/>
                  <a:gd name="T90" fmla="*/ 307 w 335"/>
                  <a:gd name="T91" fmla="*/ 119 h 161"/>
                  <a:gd name="T92" fmla="*/ 335 w 335"/>
                  <a:gd name="T93" fmla="*/ 14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5" h="161">
                    <a:moveTo>
                      <a:pt x="335" y="141"/>
                    </a:moveTo>
                    <a:lnTo>
                      <a:pt x="333" y="143"/>
                    </a:lnTo>
                    <a:lnTo>
                      <a:pt x="329" y="146"/>
                    </a:lnTo>
                    <a:lnTo>
                      <a:pt x="323" y="149"/>
                    </a:lnTo>
                    <a:lnTo>
                      <a:pt x="313" y="154"/>
                    </a:lnTo>
                    <a:lnTo>
                      <a:pt x="302" y="158"/>
                    </a:lnTo>
                    <a:lnTo>
                      <a:pt x="292" y="160"/>
                    </a:lnTo>
                    <a:lnTo>
                      <a:pt x="279" y="161"/>
                    </a:lnTo>
                    <a:lnTo>
                      <a:pt x="265" y="158"/>
                    </a:lnTo>
                    <a:lnTo>
                      <a:pt x="253" y="151"/>
                    </a:lnTo>
                    <a:lnTo>
                      <a:pt x="240" y="133"/>
                    </a:lnTo>
                    <a:lnTo>
                      <a:pt x="229" y="112"/>
                    </a:lnTo>
                    <a:lnTo>
                      <a:pt x="217" y="87"/>
                    </a:lnTo>
                    <a:lnTo>
                      <a:pt x="202" y="64"/>
                    </a:lnTo>
                    <a:lnTo>
                      <a:pt x="186" y="45"/>
                    </a:lnTo>
                    <a:lnTo>
                      <a:pt x="166" y="31"/>
                    </a:lnTo>
                    <a:lnTo>
                      <a:pt x="141" y="28"/>
                    </a:lnTo>
                    <a:lnTo>
                      <a:pt x="115" y="31"/>
                    </a:lnTo>
                    <a:lnTo>
                      <a:pt x="88" y="36"/>
                    </a:lnTo>
                    <a:lnTo>
                      <a:pt x="65" y="42"/>
                    </a:lnTo>
                    <a:lnTo>
                      <a:pt x="43" y="47"/>
                    </a:lnTo>
                    <a:lnTo>
                      <a:pt x="26" y="53"/>
                    </a:lnTo>
                    <a:lnTo>
                      <a:pt x="12" y="56"/>
                    </a:lnTo>
                    <a:lnTo>
                      <a:pt x="3" y="59"/>
                    </a:lnTo>
                    <a:lnTo>
                      <a:pt x="0" y="60"/>
                    </a:lnTo>
                    <a:lnTo>
                      <a:pt x="35" y="22"/>
                    </a:lnTo>
                    <a:lnTo>
                      <a:pt x="40" y="20"/>
                    </a:lnTo>
                    <a:lnTo>
                      <a:pt x="56" y="15"/>
                    </a:lnTo>
                    <a:lnTo>
                      <a:pt x="76" y="9"/>
                    </a:lnTo>
                    <a:lnTo>
                      <a:pt x="101" y="3"/>
                    </a:lnTo>
                    <a:lnTo>
                      <a:pt x="129" y="0"/>
                    </a:lnTo>
                    <a:lnTo>
                      <a:pt x="153" y="1"/>
                    </a:lnTo>
                    <a:lnTo>
                      <a:pt x="177" y="9"/>
                    </a:lnTo>
                    <a:lnTo>
                      <a:pt x="194" y="25"/>
                    </a:lnTo>
                    <a:lnTo>
                      <a:pt x="206" y="45"/>
                    </a:lnTo>
                    <a:lnTo>
                      <a:pt x="219" y="64"/>
                    </a:lnTo>
                    <a:lnTo>
                      <a:pt x="229" y="81"/>
                    </a:lnTo>
                    <a:lnTo>
                      <a:pt x="239" y="96"/>
                    </a:lnTo>
                    <a:lnTo>
                      <a:pt x="248" y="110"/>
                    </a:lnTo>
                    <a:lnTo>
                      <a:pt x="257" y="119"/>
                    </a:lnTo>
                    <a:lnTo>
                      <a:pt x="267" y="126"/>
                    </a:lnTo>
                    <a:lnTo>
                      <a:pt x="276" y="127"/>
                    </a:lnTo>
                    <a:lnTo>
                      <a:pt x="292" y="124"/>
                    </a:lnTo>
                    <a:lnTo>
                      <a:pt x="301" y="123"/>
                    </a:lnTo>
                    <a:lnTo>
                      <a:pt x="306" y="119"/>
                    </a:lnTo>
                    <a:lnTo>
                      <a:pt x="307" y="119"/>
                    </a:lnTo>
                    <a:lnTo>
                      <a:pt x="33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1" name="Freeform 425"/>
              <p:cNvSpPr>
                <a:spLocks/>
              </p:cNvSpPr>
              <p:nvPr/>
            </p:nvSpPr>
            <p:spPr bwMode="auto">
              <a:xfrm>
                <a:off x="4455" y="2104"/>
                <a:ext cx="171" cy="137"/>
              </a:xfrm>
              <a:custGeom>
                <a:avLst/>
                <a:gdLst>
                  <a:gd name="T0" fmla="*/ 271 w 343"/>
                  <a:gd name="T1" fmla="*/ 275 h 275"/>
                  <a:gd name="T2" fmla="*/ 268 w 343"/>
                  <a:gd name="T3" fmla="*/ 270 h 275"/>
                  <a:gd name="T4" fmla="*/ 264 w 343"/>
                  <a:gd name="T5" fmla="*/ 256 h 275"/>
                  <a:gd name="T6" fmla="*/ 264 w 343"/>
                  <a:gd name="T7" fmla="*/ 237 h 275"/>
                  <a:gd name="T8" fmla="*/ 274 w 343"/>
                  <a:gd name="T9" fmla="*/ 217 h 275"/>
                  <a:gd name="T10" fmla="*/ 284 w 343"/>
                  <a:gd name="T11" fmla="*/ 205 h 275"/>
                  <a:gd name="T12" fmla="*/ 295 w 343"/>
                  <a:gd name="T13" fmla="*/ 189 h 275"/>
                  <a:gd name="T14" fmla="*/ 302 w 343"/>
                  <a:gd name="T15" fmla="*/ 172 h 275"/>
                  <a:gd name="T16" fmla="*/ 309 w 343"/>
                  <a:gd name="T17" fmla="*/ 154 h 275"/>
                  <a:gd name="T18" fmla="*/ 309 w 343"/>
                  <a:gd name="T19" fmla="*/ 135 h 275"/>
                  <a:gd name="T20" fmla="*/ 302 w 343"/>
                  <a:gd name="T21" fmla="*/ 118 h 275"/>
                  <a:gd name="T22" fmla="*/ 288 w 343"/>
                  <a:gd name="T23" fmla="*/ 102 h 275"/>
                  <a:gd name="T24" fmla="*/ 265 w 343"/>
                  <a:gd name="T25" fmla="*/ 90 h 275"/>
                  <a:gd name="T26" fmla="*/ 237 w 343"/>
                  <a:gd name="T27" fmla="*/ 82 h 275"/>
                  <a:gd name="T28" fmla="*/ 211 w 343"/>
                  <a:gd name="T29" fmla="*/ 77 h 275"/>
                  <a:gd name="T30" fmla="*/ 188 w 343"/>
                  <a:gd name="T31" fmla="*/ 76 h 275"/>
                  <a:gd name="T32" fmla="*/ 167 w 343"/>
                  <a:gd name="T33" fmla="*/ 74 h 275"/>
                  <a:gd name="T34" fmla="*/ 147 w 343"/>
                  <a:gd name="T35" fmla="*/ 74 h 275"/>
                  <a:gd name="T36" fmla="*/ 130 w 343"/>
                  <a:gd name="T37" fmla="*/ 74 h 275"/>
                  <a:gd name="T38" fmla="*/ 113 w 343"/>
                  <a:gd name="T39" fmla="*/ 71 h 275"/>
                  <a:gd name="T40" fmla="*/ 98 w 343"/>
                  <a:gd name="T41" fmla="*/ 65 h 275"/>
                  <a:gd name="T42" fmla="*/ 82 w 343"/>
                  <a:gd name="T43" fmla="*/ 56 h 275"/>
                  <a:gd name="T44" fmla="*/ 66 w 343"/>
                  <a:gd name="T45" fmla="*/ 46 h 275"/>
                  <a:gd name="T46" fmla="*/ 49 w 343"/>
                  <a:gd name="T47" fmla="*/ 36 h 275"/>
                  <a:gd name="T48" fmla="*/ 34 w 343"/>
                  <a:gd name="T49" fmla="*/ 25 h 275"/>
                  <a:gd name="T50" fmla="*/ 20 w 343"/>
                  <a:gd name="T51" fmla="*/ 15 h 275"/>
                  <a:gd name="T52" fmla="*/ 9 w 343"/>
                  <a:gd name="T53" fmla="*/ 8 h 275"/>
                  <a:gd name="T54" fmla="*/ 3 w 343"/>
                  <a:gd name="T55" fmla="*/ 1 h 275"/>
                  <a:gd name="T56" fmla="*/ 0 w 343"/>
                  <a:gd name="T57" fmla="*/ 0 h 275"/>
                  <a:gd name="T58" fmla="*/ 45 w 343"/>
                  <a:gd name="T59" fmla="*/ 3 h 275"/>
                  <a:gd name="T60" fmla="*/ 45 w 343"/>
                  <a:gd name="T61" fmla="*/ 5 h 275"/>
                  <a:gd name="T62" fmla="*/ 48 w 343"/>
                  <a:gd name="T63" fmla="*/ 11 h 275"/>
                  <a:gd name="T64" fmla="*/ 51 w 343"/>
                  <a:gd name="T65" fmla="*/ 19 h 275"/>
                  <a:gd name="T66" fmla="*/ 59 w 343"/>
                  <a:gd name="T67" fmla="*/ 28 h 275"/>
                  <a:gd name="T68" fmla="*/ 68 w 343"/>
                  <a:gd name="T69" fmla="*/ 37 h 275"/>
                  <a:gd name="T70" fmla="*/ 82 w 343"/>
                  <a:gd name="T71" fmla="*/ 46 h 275"/>
                  <a:gd name="T72" fmla="*/ 102 w 343"/>
                  <a:gd name="T73" fmla="*/ 54 h 275"/>
                  <a:gd name="T74" fmla="*/ 127 w 343"/>
                  <a:gd name="T75" fmla="*/ 59 h 275"/>
                  <a:gd name="T76" fmla="*/ 157 w 343"/>
                  <a:gd name="T77" fmla="*/ 60 h 275"/>
                  <a:gd name="T78" fmla="*/ 186 w 343"/>
                  <a:gd name="T79" fmla="*/ 64 h 275"/>
                  <a:gd name="T80" fmla="*/ 217 w 343"/>
                  <a:gd name="T81" fmla="*/ 67 h 275"/>
                  <a:gd name="T82" fmla="*/ 247 w 343"/>
                  <a:gd name="T83" fmla="*/ 70 h 275"/>
                  <a:gd name="T84" fmla="*/ 273 w 343"/>
                  <a:gd name="T85" fmla="*/ 77 h 275"/>
                  <a:gd name="T86" fmla="*/ 298 w 343"/>
                  <a:gd name="T87" fmla="*/ 85 h 275"/>
                  <a:gd name="T88" fmla="*/ 316 w 343"/>
                  <a:gd name="T89" fmla="*/ 98 h 275"/>
                  <a:gd name="T90" fmla="*/ 329 w 343"/>
                  <a:gd name="T91" fmla="*/ 115 h 275"/>
                  <a:gd name="T92" fmla="*/ 341 w 343"/>
                  <a:gd name="T93" fmla="*/ 144 h 275"/>
                  <a:gd name="T94" fmla="*/ 343 w 343"/>
                  <a:gd name="T95" fmla="*/ 163 h 275"/>
                  <a:gd name="T96" fmla="*/ 337 w 343"/>
                  <a:gd name="T97" fmla="*/ 180 h 275"/>
                  <a:gd name="T98" fmla="*/ 324 w 343"/>
                  <a:gd name="T99" fmla="*/ 203 h 275"/>
                  <a:gd name="T100" fmla="*/ 315 w 343"/>
                  <a:gd name="T101" fmla="*/ 230 h 275"/>
                  <a:gd name="T102" fmla="*/ 310 w 343"/>
                  <a:gd name="T103" fmla="*/ 248 h 275"/>
                  <a:gd name="T104" fmla="*/ 310 w 343"/>
                  <a:gd name="T105" fmla="*/ 259 h 275"/>
                  <a:gd name="T106" fmla="*/ 310 w 343"/>
                  <a:gd name="T107" fmla="*/ 264 h 275"/>
                  <a:gd name="T108" fmla="*/ 271 w 343"/>
                  <a:gd name="T10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3" h="275">
                    <a:moveTo>
                      <a:pt x="271" y="275"/>
                    </a:moveTo>
                    <a:lnTo>
                      <a:pt x="268" y="270"/>
                    </a:lnTo>
                    <a:lnTo>
                      <a:pt x="264" y="256"/>
                    </a:lnTo>
                    <a:lnTo>
                      <a:pt x="264" y="237"/>
                    </a:lnTo>
                    <a:lnTo>
                      <a:pt x="274" y="217"/>
                    </a:lnTo>
                    <a:lnTo>
                      <a:pt x="284" y="205"/>
                    </a:lnTo>
                    <a:lnTo>
                      <a:pt x="295" y="189"/>
                    </a:lnTo>
                    <a:lnTo>
                      <a:pt x="302" y="172"/>
                    </a:lnTo>
                    <a:lnTo>
                      <a:pt x="309" y="154"/>
                    </a:lnTo>
                    <a:lnTo>
                      <a:pt x="309" y="135"/>
                    </a:lnTo>
                    <a:lnTo>
                      <a:pt x="302" y="118"/>
                    </a:lnTo>
                    <a:lnTo>
                      <a:pt x="288" y="102"/>
                    </a:lnTo>
                    <a:lnTo>
                      <a:pt x="265" y="90"/>
                    </a:lnTo>
                    <a:lnTo>
                      <a:pt x="237" y="82"/>
                    </a:lnTo>
                    <a:lnTo>
                      <a:pt x="211" y="77"/>
                    </a:lnTo>
                    <a:lnTo>
                      <a:pt x="188" y="76"/>
                    </a:lnTo>
                    <a:lnTo>
                      <a:pt x="167" y="74"/>
                    </a:lnTo>
                    <a:lnTo>
                      <a:pt x="147" y="74"/>
                    </a:lnTo>
                    <a:lnTo>
                      <a:pt x="130" y="74"/>
                    </a:lnTo>
                    <a:lnTo>
                      <a:pt x="113" y="71"/>
                    </a:lnTo>
                    <a:lnTo>
                      <a:pt x="98" y="65"/>
                    </a:lnTo>
                    <a:lnTo>
                      <a:pt x="82" y="56"/>
                    </a:lnTo>
                    <a:lnTo>
                      <a:pt x="66" y="46"/>
                    </a:lnTo>
                    <a:lnTo>
                      <a:pt x="49" y="36"/>
                    </a:lnTo>
                    <a:lnTo>
                      <a:pt x="34" y="25"/>
                    </a:lnTo>
                    <a:lnTo>
                      <a:pt x="20" y="15"/>
                    </a:lnTo>
                    <a:lnTo>
                      <a:pt x="9" y="8"/>
                    </a:lnTo>
                    <a:lnTo>
                      <a:pt x="3" y="1"/>
                    </a:lnTo>
                    <a:lnTo>
                      <a:pt x="0" y="0"/>
                    </a:lnTo>
                    <a:lnTo>
                      <a:pt x="45" y="3"/>
                    </a:lnTo>
                    <a:lnTo>
                      <a:pt x="45" y="5"/>
                    </a:lnTo>
                    <a:lnTo>
                      <a:pt x="48" y="11"/>
                    </a:lnTo>
                    <a:lnTo>
                      <a:pt x="51" y="19"/>
                    </a:lnTo>
                    <a:lnTo>
                      <a:pt x="59" y="28"/>
                    </a:lnTo>
                    <a:lnTo>
                      <a:pt x="68" y="37"/>
                    </a:lnTo>
                    <a:lnTo>
                      <a:pt x="82" y="46"/>
                    </a:lnTo>
                    <a:lnTo>
                      <a:pt x="102" y="54"/>
                    </a:lnTo>
                    <a:lnTo>
                      <a:pt x="127" y="59"/>
                    </a:lnTo>
                    <a:lnTo>
                      <a:pt x="157" y="60"/>
                    </a:lnTo>
                    <a:lnTo>
                      <a:pt x="186" y="64"/>
                    </a:lnTo>
                    <a:lnTo>
                      <a:pt x="217" y="67"/>
                    </a:lnTo>
                    <a:lnTo>
                      <a:pt x="247" y="70"/>
                    </a:lnTo>
                    <a:lnTo>
                      <a:pt x="273" y="77"/>
                    </a:lnTo>
                    <a:lnTo>
                      <a:pt x="298" y="85"/>
                    </a:lnTo>
                    <a:lnTo>
                      <a:pt x="316" y="98"/>
                    </a:lnTo>
                    <a:lnTo>
                      <a:pt x="329" y="115"/>
                    </a:lnTo>
                    <a:lnTo>
                      <a:pt x="341" y="144"/>
                    </a:lnTo>
                    <a:lnTo>
                      <a:pt x="343" y="163"/>
                    </a:lnTo>
                    <a:lnTo>
                      <a:pt x="337" y="180"/>
                    </a:lnTo>
                    <a:lnTo>
                      <a:pt x="324" y="203"/>
                    </a:lnTo>
                    <a:lnTo>
                      <a:pt x="315" y="230"/>
                    </a:lnTo>
                    <a:lnTo>
                      <a:pt x="310" y="248"/>
                    </a:lnTo>
                    <a:lnTo>
                      <a:pt x="310" y="259"/>
                    </a:lnTo>
                    <a:lnTo>
                      <a:pt x="310" y="264"/>
                    </a:lnTo>
                    <a:lnTo>
                      <a:pt x="271" y="2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2" name="Freeform 426"/>
              <p:cNvSpPr>
                <a:spLocks/>
              </p:cNvSpPr>
              <p:nvPr/>
            </p:nvSpPr>
            <p:spPr bwMode="auto">
              <a:xfrm>
                <a:off x="4126" y="2064"/>
                <a:ext cx="307" cy="100"/>
              </a:xfrm>
              <a:custGeom>
                <a:avLst/>
                <a:gdLst>
                  <a:gd name="T0" fmla="*/ 603 w 614"/>
                  <a:gd name="T1" fmla="*/ 65 h 200"/>
                  <a:gd name="T2" fmla="*/ 574 w 614"/>
                  <a:gd name="T3" fmla="*/ 45 h 200"/>
                  <a:gd name="T4" fmla="*/ 529 w 614"/>
                  <a:gd name="T5" fmla="*/ 23 h 200"/>
                  <a:gd name="T6" fmla="*/ 479 w 614"/>
                  <a:gd name="T7" fmla="*/ 18 h 200"/>
                  <a:gd name="T8" fmla="*/ 437 w 614"/>
                  <a:gd name="T9" fmla="*/ 45 h 200"/>
                  <a:gd name="T10" fmla="*/ 412 w 614"/>
                  <a:gd name="T11" fmla="*/ 70 h 200"/>
                  <a:gd name="T12" fmla="*/ 402 w 614"/>
                  <a:gd name="T13" fmla="*/ 88 h 200"/>
                  <a:gd name="T14" fmla="*/ 399 w 614"/>
                  <a:gd name="T15" fmla="*/ 98 h 200"/>
                  <a:gd name="T16" fmla="*/ 397 w 614"/>
                  <a:gd name="T17" fmla="*/ 96 h 200"/>
                  <a:gd name="T18" fmla="*/ 380 w 614"/>
                  <a:gd name="T19" fmla="*/ 77 h 200"/>
                  <a:gd name="T20" fmla="*/ 349 w 614"/>
                  <a:gd name="T21" fmla="*/ 56 h 200"/>
                  <a:gd name="T22" fmla="*/ 304 w 614"/>
                  <a:gd name="T23" fmla="*/ 48 h 200"/>
                  <a:gd name="T24" fmla="*/ 249 w 614"/>
                  <a:gd name="T25" fmla="*/ 65 h 200"/>
                  <a:gd name="T26" fmla="*/ 214 w 614"/>
                  <a:gd name="T27" fmla="*/ 93 h 200"/>
                  <a:gd name="T28" fmla="*/ 186 w 614"/>
                  <a:gd name="T29" fmla="*/ 125 h 200"/>
                  <a:gd name="T30" fmla="*/ 153 w 614"/>
                  <a:gd name="T31" fmla="*/ 156 h 200"/>
                  <a:gd name="T32" fmla="*/ 105 w 614"/>
                  <a:gd name="T33" fmla="*/ 184 h 200"/>
                  <a:gd name="T34" fmla="*/ 60 w 614"/>
                  <a:gd name="T35" fmla="*/ 197 h 200"/>
                  <a:gd name="T36" fmla="*/ 23 w 614"/>
                  <a:gd name="T37" fmla="*/ 200 h 200"/>
                  <a:gd name="T38" fmla="*/ 3 w 614"/>
                  <a:gd name="T39" fmla="*/ 197 h 200"/>
                  <a:gd name="T40" fmla="*/ 31 w 614"/>
                  <a:gd name="T41" fmla="*/ 180 h 200"/>
                  <a:gd name="T42" fmla="*/ 45 w 614"/>
                  <a:gd name="T43" fmla="*/ 178 h 200"/>
                  <a:gd name="T44" fmla="*/ 79 w 614"/>
                  <a:gd name="T45" fmla="*/ 174 h 200"/>
                  <a:gd name="T46" fmla="*/ 119 w 614"/>
                  <a:gd name="T47" fmla="*/ 163 h 200"/>
                  <a:gd name="T48" fmla="*/ 152 w 614"/>
                  <a:gd name="T49" fmla="*/ 141 h 200"/>
                  <a:gd name="T50" fmla="*/ 178 w 614"/>
                  <a:gd name="T51" fmla="*/ 111 h 200"/>
                  <a:gd name="T52" fmla="*/ 211 w 614"/>
                  <a:gd name="T53" fmla="*/ 77 h 200"/>
                  <a:gd name="T54" fmla="*/ 251 w 614"/>
                  <a:gd name="T55" fmla="*/ 49 h 200"/>
                  <a:gd name="T56" fmla="*/ 301 w 614"/>
                  <a:gd name="T57" fmla="*/ 32 h 200"/>
                  <a:gd name="T58" fmla="*/ 344 w 614"/>
                  <a:gd name="T59" fmla="*/ 29 h 200"/>
                  <a:gd name="T60" fmla="*/ 372 w 614"/>
                  <a:gd name="T61" fmla="*/ 35 h 200"/>
                  <a:gd name="T62" fmla="*/ 388 w 614"/>
                  <a:gd name="T63" fmla="*/ 43 h 200"/>
                  <a:gd name="T64" fmla="*/ 392 w 614"/>
                  <a:gd name="T65" fmla="*/ 46 h 200"/>
                  <a:gd name="T66" fmla="*/ 402 w 614"/>
                  <a:gd name="T67" fmla="*/ 37 h 200"/>
                  <a:gd name="T68" fmla="*/ 423 w 614"/>
                  <a:gd name="T69" fmla="*/ 20 h 200"/>
                  <a:gd name="T70" fmla="*/ 456 w 614"/>
                  <a:gd name="T71" fmla="*/ 4 h 200"/>
                  <a:gd name="T72" fmla="*/ 492 w 614"/>
                  <a:gd name="T73" fmla="*/ 1 h 200"/>
                  <a:gd name="T74" fmla="*/ 532 w 614"/>
                  <a:gd name="T75" fmla="*/ 14 h 200"/>
                  <a:gd name="T76" fmla="*/ 572 w 614"/>
                  <a:gd name="T77" fmla="*/ 31 h 200"/>
                  <a:gd name="T78" fmla="*/ 602 w 614"/>
                  <a:gd name="T79" fmla="*/ 45 h 200"/>
                  <a:gd name="T80" fmla="*/ 614 w 614"/>
                  <a:gd name="T81" fmla="*/ 5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14" h="200">
                    <a:moveTo>
                      <a:pt x="608" y="68"/>
                    </a:moveTo>
                    <a:lnTo>
                      <a:pt x="603" y="65"/>
                    </a:lnTo>
                    <a:lnTo>
                      <a:pt x="593" y="56"/>
                    </a:lnTo>
                    <a:lnTo>
                      <a:pt x="574" y="45"/>
                    </a:lnTo>
                    <a:lnTo>
                      <a:pt x="554" y="32"/>
                    </a:lnTo>
                    <a:lnTo>
                      <a:pt x="529" y="23"/>
                    </a:lnTo>
                    <a:lnTo>
                      <a:pt x="504" y="18"/>
                    </a:lnTo>
                    <a:lnTo>
                      <a:pt x="479" y="18"/>
                    </a:lnTo>
                    <a:lnTo>
                      <a:pt x="456" y="29"/>
                    </a:lnTo>
                    <a:lnTo>
                      <a:pt x="437" y="45"/>
                    </a:lnTo>
                    <a:lnTo>
                      <a:pt x="423" y="57"/>
                    </a:lnTo>
                    <a:lnTo>
                      <a:pt x="412" y="70"/>
                    </a:lnTo>
                    <a:lnTo>
                      <a:pt x="406" y="80"/>
                    </a:lnTo>
                    <a:lnTo>
                      <a:pt x="402" y="88"/>
                    </a:lnTo>
                    <a:lnTo>
                      <a:pt x="400" y="94"/>
                    </a:lnTo>
                    <a:lnTo>
                      <a:pt x="399" y="98"/>
                    </a:lnTo>
                    <a:lnTo>
                      <a:pt x="399" y="99"/>
                    </a:lnTo>
                    <a:lnTo>
                      <a:pt x="397" y="96"/>
                    </a:lnTo>
                    <a:lnTo>
                      <a:pt x="391" y="88"/>
                    </a:lnTo>
                    <a:lnTo>
                      <a:pt x="380" y="77"/>
                    </a:lnTo>
                    <a:lnTo>
                      <a:pt x="366" y="66"/>
                    </a:lnTo>
                    <a:lnTo>
                      <a:pt x="349" y="56"/>
                    </a:lnTo>
                    <a:lnTo>
                      <a:pt x="327" y="49"/>
                    </a:lnTo>
                    <a:lnTo>
                      <a:pt x="304" y="48"/>
                    </a:lnTo>
                    <a:lnTo>
                      <a:pt x="276" y="54"/>
                    </a:lnTo>
                    <a:lnTo>
                      <a:pt x="249" y="65"/>
                    </a:lnTo>
                    <a:lnTo>
                      <a:pt x="229" y="79"/>
                    </a:lnTo>
                    <a:lnTo>
                      <a:pt x="214" y="93"/>
                    </a:lnTo>
                    <a:lnTo>
                      <a:pt x="200" y="108"/>
                    </a:lnTo>
                    <a:lnTo>
                      <a:pt x="186" y="125"/>
                    </a:lnTo>
                    <a:lnTo>
                      <a:pt x="170" y="141"/>
                    </a:lnTo>
                    <a:lnTo>
                      <a:pt x="153" y="156"/>
                    </a:lnTo>
                    <a:lnTo>
                      <a:pt x="130" y="172"/>
                    </a:lnTo>
                    <a:lnTo>
                      <a:pt x="105" y="184"/>
                    </a:lnTo>
                    <a:lnTo>
                      <a:pt x="82" y="192"/>
                    </a:lnTo>
                    <a:lnTo>
                      <a:pt x="60" y="197"/>
                    </a:lnTo>
                    <a:lnTo>
                      <a:pt x="40" y="198"/>
                    </a:lnTo>
                    <a:lnTo>
                      <a:pt x="23" y="200"/>
                    </a:lnTo>
                    <a:lnTo>
                      <a:pt x="10" y="198"/>
                    </a:lnTo>
                    <a:lnTo>
                      <a:pt x="3" y="197"/>
                    </a:lnTo>
                    <a:lnTo>
                      <a:pt x="0" y="197"/>
                    </a:lnTo>
                    <a:lnTo>
                      <a:pt x="31" y="180"/>
                    </a:lnTo>
                    <a:lnTo>
                      <a:pt x="34" y="180"/>
                    </a:lnTo>
                    <a:lnTo>
                      <a:pt x="45" y="178"/>
                    </a:lnTo>
                    <a:lnTo>
                      <a:pt x="60" y="177"/>
                    </a:lnTo>
                    <a:lnTo>
                      <a:pt x="79" y="174"/>
                    </a:lnTo>
                    <a:lnTo>
                      <a:pt x="99" y="169"/>
                    </a:lnTo>
                    <a:lnTo>
                      <a:pt x="119" y="163"/>
                    </a:lnTo>
                    <a:lnTo>
                      <a:pt x="138" y="153"/>
                    </a:lnTo>
                    <a:lnTo>
                      <a:pt x="152" y="141"/>
                    </a:lnTo>
                    <a:lnTo>
                      <a:pt x="164" y="127"/>
                    </a:lnTo>
                    <a:lnTo>
                      <a:pt x="178" y="111"/>
                    </a:lnTo>
                    <a:lnTo>
                      <a:pt x="194" y="94"/>
                    </a:lnTo>
                    <a:lnTo>
                      <a:pt x="211" y="77"/>
                    </a:lnTo>
                    <a:lnTo>
                      <a:pt x="231" y="62"/>
                    </a:lnTo>
                    <a:lnTo>
                      <a:pt x="251" y="49"/>
                    </a:lnTo>
                    <a:lnTo>
                      <a:pt x="274" y="39"/>
                    </a:lnTo>
                    <a:lnTo>
                      <a:pt x="301" y="32"/>
                    </a:lnTo>
                    <a:lnTo>
                      <a:pt x="324" y="29"/>
                    </a:lnTo>
                    <a:lnTo>
                      <a:pt x="344" y="29"/>
                    </a:lnTo>
                    <a:lnTo>
                      <a:pt x="360" y="32"/>
                    </a:lnTo>
                    <a:lnTo>
                      <a:pt x="372" y="35"/>
                    </a:lnTo>
                    <a:lnTo>
                      <a:pt x="381" y="39"/>
                    </a:lnTo>
                    <a:lnTo>
                      <a:pt x="388" y="43"/>
                    </a:lnTo>
                    <a:lnTo>
                      <a:pt x="391" y="45"/>
                    </a:lnTo>
                    <a:lnTo>
                      <a:pt x="392" y="46"/>
                    </a:lnTo>
                    <a:lnTo>
                      <a:pt x="394" y="43"/>
                    </a:lnTo>
                    <a:lnTo>
                      <a:pt x="402" y="37"/>
                    </a:lnTo>
                    <a:lnTo>
                      <a:pt x="411" y="29"/>
                    </a:lnTo>
                    <a:lnTo>
                      <a:pt x="423" y="20"/>
                    </a:lnTo>
                    <a:lnTo>
                      <a:pt x="439" y="11"/>
                    </a:lnTo>
                    <a:lnTo>
                      <a:pt x="456" y="4"/>
                    </a:lnTo>
                    <a:lnTo>
                      <a:pt x="473" y="0"/>
                    </a:lnTo>
                    <a:lnTo>
                      <a:pt x="492" y="1"/>
                    </a:lnTo>
                    <a:lnTo>
                      <a:pt x="512" y="6"/>
                    </a:lnTo>
                    <a:lnTo>
                      <a:pt x="532" y="14"/>
                    </a:lnTo>
                    <a:lnTo>
                      <a:pt x="552" y="21"/>
                    </a:lnTo>
                    <a:lnTo>
                      <a:pt x="572" y="31"/>
                    </a:lnTo>
                    <a:lnTo>
                      <a:pt x="588" y="39"/>
                    </a:lnTo>
                    <a:lnTo>
                      <a:pt x="602" y="45"/>
                    </a:lnTo>
                    <a:lnTo>
                      <a:pt x="611" y="49"/>
                    </a:lnTo>
                    <a:lnTo>
                      <a:pt x="614" y="51"/>
                    </a:lnTo>
                    <a:lnTo>
                      <a:pt x="608"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3" name="Freeform 427"/>
              <p:cNvSpPr>
                <a:spLocks/>
              </p:cNvSpPr>
              <p:nvPr/>
            </p:nvSpPr>
            <p:spPr bwMode="auto">
              <a:xfrm>
                <a:off x="4405" y="2262"/>
                <a:ext cx="143" cy="130"/>
              </a:xfrm>
              <a:custGeom>
                <a:avLst/>
                <a:gdLst>
                  <a:gd name="T0" fmla="*/ 222 w 286"/>
                  <a:gd name="T1" fmla="*/ 0 h 259"/>
                  <a:gd name="T2" fmla="*/ 227 w 286"/>
                  <a:gd name="T3" fmla="*/ 6 h 259"/>
                  <a:gd name="T4" fmla="*/ 236 w 286"/>
                  <a:gd name="T5" fmla="*/ 23 h 259"/>
                  <a:gd name="T6" fmla="*/ 247 w 286"/>
                  <a:gd name="T7" fmla="*/ 48 h 259"/>
                  <a:gd name="T8" fmla="*/ 258 w 286"/>
                  <a:gd name="T9" fmla="*/ 79 h 259"/>
                  <a:gd name="T10" fmla="*/ 264 w 286"/>
                  <a:gd name="T11" fmla="*/ 113 h 259"/>
                  <a:gd name="T12" fmla="*/ 261 w 286"/>
                  <a:gd name="T13" fmla="*/ 147 h 259"/>
                  <a:gd name="T14" fmla="*/ 247 w 286"/>
                  <a:gd name="T15" fmla="*/ 178 h 259"/>
                  <a:gd name="T16" fmla="*/ 219 w 286"/>
                  <a:gd name="T17" fmla="*/ 204 h 259"/>
                  <a:gd name="T18" fmla="*/ 182 w 286"/>
                  <a:gd name="T19" fmla="*/ 223 h 259"/>
                  <a:gd name="T20" fmla="*/ 146 w 286"/>
                  <a:gd name="T21" fmla="*/ 234 h 259"/>
                  <a:gd name="T22" fmla="*/ 114 w 286"/>
                  <a:gd name="T23" fmla="*/ 239 h 259"/>
                  <a:gd name="T24" fmla="*/ 86 w 286"/>
                  <a:gd name="T25" fmla="*/ 239 h 259"/>
                  <a:gd name="T26" fmla="*/ 61 w 286"/>
                  <a:gd name="T27" fmla="*/ 236 h 259"/>
                  <a:gd name="T28" fmla="*/ 42 w 286"/>
                  <a:gd name="T29" fmla="*/ 231 h 259"/>
                  <a:gd name="T30" fmla="*/ 30 w 286"/>
                  <a:gd name="T31" fmla="*/ 228 h 259"/>
                  <a:gd name="T32" fmla="*/ 25 w 286"/>
                  <a:gd name="T33" fmla="*/ 226 h 259"/>
                  <a:gd name="T34" fmla="*/ 0 w 286"/>
                  <a:gd name="T35" fmla="*/ 251 h 259"/>
                  <a:gd name="T36" fmla="*/ 8 w 286"/>
                  <a:gd name="T37" fmla="*/ 253 h 259"/>
                  <a:gd name="T38" fmla="*/ 30 w 286"/>
                  <a:gd name="T39" fmla="*/ 256 h 259"/>
                  <a:gd name="T40" fmla="*/ 61 w 286"/>
                  <a:gd name="T41" fmla="*/ 257 h 259"/>
                  <a:gd name="T42" fmla="*/ 98 w 286"/>
                  <a:gd name="T43" fmla="*/ 259 h 259"/>
                  <a:gd name="T44" fmla="*/ 137 w 286"/>
                  <a:gd name="T45" fmla="*/ 259 h 259"/>
                  <a:gd name="T46" fmla="*/ 176 w 286"/>
                  <a:gd name="T47" fmla="*/ 254 h 259"/>
                  <a:gd name="T48" fmla="*/ 208 w 286"/>
                  <a:gd name="T49" fmla="*/ 243 h 259"/>
                  <a:gd name="T50" fmla="*/ 233 w 286"/>
                  <a:gd name="T51" fmla="*/ 226 h 259"/>
                  <a:gd name="T52" fmla="*/ 250 w 286"/>
                  <a:gd name="T53" fmla="*/ 204 h 259"/>
                  <a:gd name="T54" fmla="*/ 263 w 286"/>
                  <a:gd name="T55" fmla="*/ 184 h 259"/>
                  <a:gd name="T56" fmla="*/ 274 w 286"/>
                  <a:gd name="T57" fmla="*/ 164 h 259"/>
                  <a:gd name="T58" fmla="*/ 280 w 286"/>
                  <a:gd name="T59" fmla="*/ 144 h 259"/>
                  <a:gd name="T60" fmla="*/ 284 w 286"/>
                  <a:gd name="T61" fmla="*/ 124 h 259"/>
                  <a:gd name="T62" fmla="*/ 286 w 286"/>
                  <a:gd name="T63" fmla="*/ 105 h 259"/>
                  <a:gd name="T64" fmla="*/ 284 w 286"/>
                  <a:gd name="T65" fmla="*/ 86 h 259"/>
                  <a:gd name="T66" fmla="*/ 280 w 286"/>
                  <a:gd name="T67" fmla="*/ 69 h 259"/>
                  <a:gd name="T68" fmla="*/ 274 w 286"/>
                  <a:gd name="T69" fmla="*/ 54 h 259"/>
                  <a:gd name="T70" fmla="*/ 264 w 286"/>
                  <a:gd name="T71" fmla="*/ 40 h 259"/>
                  <a:gd name="T72" fmla="*/ 255 w 286"/>
                  <a:gd name="T73" fmla="*/ 28 h 259"/>
                  <a:gd name="T74" fmla="*/ 246 w 286"/>
                  <a:gd name="T75" fmla="*/ 18 h 259"/>
                  <a:gd name="T76" fmla="*/ 236 w 286"/>
                  <a:gd name="T77" fmla="*/ 10 h 259"/>
                  <a:gd name="T78" fmla="*/ 230 w 286"/>
                  <a:gd name="T79" fmla="*/ 4 h 259"/>
                  <a:gd name="T80" fmla="*/ 224 w 286"/>
                  <a:gd name="T81" fmla="*/ 1 h 259"/>
                  <a:gd name="T82" fmla="*/ 222 w 286"/>
                  <a:gd name="T83"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259">
                    <a:moveTo>
                      <a:pt x="222" y="0"/>
                    </a:moveTo>
                    <a:lnTo>
                      <a:pt x="227" y="6"/>
                    </a:lnTo>
                    <a:lnTo>
                      <a:pt x="236" y="23"/>
                    </a:lnTo>
                    <a:lnTo>
                      <a:pt x="247" y="48"/>
                    </a:lnTo>
                    <a:lnTo>
                      <a:pt x="258" y="79"/>
                    </a:lnTo>
                    <a:lnTo>
                      <a:pt x="264" y="113"/>
                    </a:lnTo>
                    <a:lnTo>
                      <a:pt x="261" y="147"/>
                    </a:lnTo>
                    <a:lnTo>
                      <a:pt x="247" y="178"/>
                    </a:lnTo>
                    <a:lnTo>
                      <a:pt x="219" y="204"/>
                    </a:lnTo>
                    <a:lnTo>
                      <a:pt x="182" y="223"/>
                    </a:lnTo>
                    <a:lnTo>
                      <a:pt x="146" y="234"/>
                    </a:lnTo>
                    <a:lnTo>
                      <a:pt x="114" y="239"/>
                    </a:lnTo>
                    <a:lnTo>
                      <a:pt x="86" y="239"/>
                    </a:lnTo>
                    <a:lnTo>
                      <a:pt x="61" y="236"/>
                    </a:lnTo>
                    <a:lnTo>
                      <a:pt x="42" y="231"/>
                    </a:lnTo>
                    <a:lnTo>
                      <a:pt x="30" y="228"/>
                    </a:lnTo>
                    <a:lnTo>
                      <a:pt x="25" y="226"/>
                    </a:lnTo>
                    <a:lnTo>
                      <a:pt x="0" y="251"/>
                    </a:lnTo>
                    <a:lnTo>
                      <a:pt x="8" y="253"/>
                    </a:lnTo>
                    <a:lnTo>
                      <a:pt x="30" y="256"/>
                    </a:lnTo>
                    <a:lnTo>
                      <a:pt x="61" y="257"/>
                    </a:lnTo>
                    <a:lnTo>
                      <a:pt x="98" y="259"/>
                    </a:lnTo>
                    <a:lnTo>
                      <a:pt x="137" y="259"/>
                    </a:lnTo>
                    <a:lnTo>
                      <a:pt x="176" y="254"/>
                    </a:lnTo>
                    <a:lnTo>
                      <a:pt x="208" y="243"/>
                    </a:lnTo>
                    <a:lnTo>
                      <a:pt x="233" y="226"/>
                    </a:lnTo>
                    <a:lnTo>
                      <a:pt x="250" y="204"/>
                    </a:lnTo>
                    <a:lnTo>
                      <a:pt x="263" y="184"/>
                    </a:lnTo>
                    <a:lnTo>
                      <a:pt x="274" y="164"/>
                    </a:lnTo>
                    <a:lnTo>
                      <a:pt x="280" y="144"/>
                    </a:lnTo>
                    <a:lnTo>
                      <a:pt x="284" y="124"/>
                    </a:lnTo>
                    <a:lnTo>
                      <a:pt x="286" y="105"/>
                    </a:lnTo>
                    <a:lnTo>
                      <a:pt x="284" y="86"/>
                    </a:lnTo>
                    <a:lnTo>
                      <a:pt x="280" y="69"/>
                    </a:lnTo>
                    <a:lnTo>
                      <a:pt x="274" y="54"/>
                    </a:lnTo>
                    <a:lnTo>
                      <a:pt x="264" y="40"/>
                    </a:lnTo>
                    <a:lnTo>
                      <a:pt x="255" y="28"/>
                    </a:lnTo>
                    <a:lnTo>
                      <a:pt x="246" y="18"/>
                    </a:lnTo>
                    <a:lnTo>
                      <a:pt x="236" y="10"/>
                    </a:lnTo>
                    <a:lnTo>
                      <a:pt x="230" y="4"/>
                    </a:lnTo>
                    <a:lnTo>
                      <a:pt x="224" y="1"/>
                    </a:lnTo>
                    <a:lnTo>
                      <a:pt x="2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4" name="Freeform 428"/>
              <p:cNvSpPr>
                <a:spLocks/>
              </p:cNvSpPr>
              <p:nvPr/>
            </p:nvSpPr>
            <p:spPr bwMode="auto">
              <a:xfrm>
                <a:off x="4580" y="2250"/>
                <a:ext cx="68" cy="185"/>
              </a:xfrm>
              <a:custGeom>
                <a:avLst/>
                <a:gdLst>
                  <a:gd name="T0" fmla="*/ 54 w 136"/>
                  <a:gd name="T1" fmla="*/ 17 h 369"/>
                  <a:gd name="T2" fmla="*/ 54 w 136"/>
                  <a:gd name="T3" fmla="*/ 23 h 369"/>
                  <a:gd name="T4" fmla="*/ 56 w 136"/>
                  <a:gd name="T5" fmla="*/ 37 h 369"/>
                  <a:gd name="T6" fmla="*/ 63 w 136"/>
                  <a:gd name="T7" fmla="*/ 56 h 369"/>
                  <a:gd name="T8" fmla="*/ 82 w 136"/>
                  <a:gd name="T9" fmla="*/ 74 h 369"/>
                  <a:gd name="T10" fmla="*/ 93 w 136"/>
                  <a:gd name="T11" fmla="*/ 84 h 369"/>
                  <a:gd name="T12" fmla="*/ 104 w 136"/>
                  <a:gd name="T13" fmla="*/ 98 h 369"/>
                  <a:gd name="T14" fmla="*/ 110 w 136"/>
                  <a:gd name="T15" fmla="*/ 113 h 369"/>
                  <a:gd name="T16" fmla="*/ 115 w 136"/>
                  <a:gd name="T17" fmla="*/ 132 h 369"/>
                  <a:gd name="T18" fmla="*/ 116 w 136"/>
                  <a:gd name="T19" fmla="*/ 152 h 369"/>
                  <a:gd name="T20" fmla="*/ 111 w 136"/>
                  <a:gd name="T21" fmla="*/ 172 h 369"/>
                  <a:gd name="T22" fmla="*/ 101 w 136"/>
                  <a:gd name="T23" fmla="*/ 194 h 369"/>
                  <a:gd name="T24" fmla="*/ 85 w 136"/>
                  <a:gd name="T25" fmla="*/ 212 h 369"/>
                  <a:gd name="T26" fmla="*/ 65 w 136"/>
                  <a:gd name="T27" fmla="*/ 229 h 369"/>
                  <a:gd name="T28" fmla="*/ 46 w 136"/>
                  <a:gd name="T29" fmla="*/ 247 h 369"/>
                  <a:gd name="T30" fmla="*/ 29 w 136"/>
                  <a:gd name="T31" fmla="*/ 264 h 369"/>
                  <a:gd name="T32" fmla="*/ 15 w 136"/>
                  <a:gd name="T33" fmla="*/ 279 h 369"/>
                  <a:gd name="T34" fmla="*/ 4 w 136"/>
                  <a:gd name="T35" fmla="*/ 295 h 369"/>
                  <a:gd name="T36" fmla="*/ 0 w 136"/>
                  <a:gd name="T37" fmla="*/ 310 h 369"/>
                  <a:gd name="T38" fmla="*/ 1 w 136"/>
                  <a:gd name="T39" fmla="*/ 326 h 369"/>
                  <a:gd name="T40" fmla="*/ 11 w 136"/>
                  <a:gd name="T41" fmla="*/ 340 h 369"/>
                  <a:gd name="T42" fmla="*/ 23 w 136"/>
                  <a:gd name="T43" fmla="*/ 352 h 369"/>
                  <a:gd name="T44" fmla="*/ 34 w 136"/>
                  <a:gd name="T45" fmla="*/ 360 h 369"/>
                  <a:gd name="T46" fmla="*/ 43 w 136"/>
                  <a:gd name="T47" fmla="*/ 366 h 369"/>
                  <a:gd name="T48" fmla="*/ 51 w 136"/>
                  <a:gd name="T49" fmla="*/ 368 h 369"/>
                  <a:gd name="T50" fmla="*/ 56 w 136"/>
                  <a:gd name="T51" fmla="*/ 369 h 369"/>
                  <a:gd name="T52" fmla="*/ 60 w 136"/>
                  <a:gd name="T53" fmla="*/ 369 h 369"/>
                  <a:gd name="T54" fmla="*/ 62 w 136"/>
                  <a:gd name="T55" fmla="*/ 368 h 369"/>
                  <a:gd name="T56" fmla="*/ 63 w 136"/>
                  <a:gd name="T57" fmla="*/ 368 h 369"/>
                  <a:gd name="T58" fmla="*/ 60 w 136"/>
                  <a:gd name="T59" fmla="*/ 340 h 369"/>
                  <a:gd name="T60" fmla="*/ 57 w 136"/>
                  <a:gd name="T61" fmla="*/ 340 h 369"/>
                  <a:gd name="T62" fmla="*/ 49 w 136"/>
                  <a:gd name="T63" fmla="*/ 337 h 369"/>
                  <a:gd name="T64" fmla="*/ 38 w 136"/>
                  <a:gd name="T65" fmla="*/ 332 h 369"/>
                  <a:gd name="T66" fmla="*/ 28 w 136"/>
                  <a:gd name="T67" fmla="*/ 326 h 369"/>
                  <a:gd name="T68" fmla="*/ 20 w 136"/>
                  <a:gd name="T69" fmla="*/ 318 h 369"/>
                  <a:gd name="T70" fmla="*/ 17 w 136"/>
                  <a:gd name="T71" fmla="*/ 306 h 369"/>
                  <a:gd name="T72" fmla="*/ 21 w 136"/>
                  <a:gd name="T73" fmla="*/ 293 h 369"/>
                  <a:gd name="T74" fmla="*/ 35 w 136"/>
                  <a:gd name="T75" fmla="*/ 276 h 369"/>
                  <a:gd name="T76" fmla="*/ 56 w 136"/>
                  <a:gd name="T77" fmla="*/ 257 h 369"/>
                  <a:gd name="T78" fmla="*/ 76 w 136"/>
                  <a:gd name="T79" fmla="*/ 237 h 369"/>
                  <a:gd name="T80" fmla="*/ 96 w 136"/>
                  <a:gd name="T81" fmla="*/ 217 h 369"/>
                  <a:gd name="T82" fmla="*/ 113 w 136"/>
                  <a:gd name="T83" fmla="*/ 195 h 369"/>
                  <a:gd name="T84" fmla="*/ 125 w 136"/>
                  <a:gd name="T85" fmla="*/ 174 h 369"/>
                  <a:gd name="T86" fmla="*/ 135 w 136"/>
                  <a:gd name="T87" fmla="*/ 152 h 369"/>
                  <a:gd name="T88" fmla="*/ 136 w 136"/>
                  <a:gd name="T89" fmla="*/ 132 h 369"/>
                  <a:gd name="T90" fmla="*/ 132 w 136"/>
                  <a:gd name="T91" fmla="*/ 110 h 369"/>
                  <a:gd name="T92" fmla="*/ 122 w 136"/>
                  <a:gd name="T93" fmla="*/ 91 h 369"/>
                  <a:gd name="T94" fmla="*/ 115 w 136"/>
                  <a:gd name="T95" fmla="*/ 76 h 369"/>
                  <a:gd name="T96" fmla="*/ 107 w 136"/>
                  <a:gd name="T97" fmla="*/ 65 h 369"/>
                  <a:gd name="T98" fmla="*/ 101 w 136"/>
                  <a:gd name="T99" fmla="*/ 56 h 369"/>
                  <a:gd name="T100" fmla="*/ 94 w 136"/>
                  <a:gd name="T101" fmla="*/ 49 h 369"/>
                  <a:gd name="T102" fmla="*/ 90 w 136"/>
                  <a:gd name="T103" fmla="*/ 43 h 369"/>
                  <a:gd name="T104" fmla="*/ 87 w 136"/>
                  <a:gd name="T105" fmla="*/ 37 h 369"/>
                  <a:gd name="T106" fmla="*/ 85 w 136"/>
                  <a:gd name="T107" fmla="*/ 31 h 369"/>
                  <a:gd name="T108" fmla="*/ 83 w 136"/>
                  <a:gd name="T109" fmla="*/ 18 h 369"/>
                  <a:gd name="T110" fmla="*/ 85 w 136"/>
                  <a:gd name="T111" fmla="*/ 9 h 369"/>
                  <a:gd name="T112" fmla="*/ 87 w 136"/>
                  <a:gd name="T113" fmla="*/ 3 h 369"/>
                  <a:gd name="T114" fmla="*/ 88 w 136"/>
                  <a:gd name="T115" fmla="*/ 0 h 369"/>
                  <a:gd name="T116" fmla="*/ 54 w 136"/>
                  <a:gd name="T117" fmla="*/ 1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6" h="369">
                    <a:moveTo>
                      <a:pt x="54" y="17"/>
                    </a:moveTo>
                    <a:lnTo>
                      <a:pt x="54" y="23"/>
                    </a:lnTo>
                    <a:lnTo>
                      <a:pt x="56" y="37"/>
                    </a:lnTo>
                    <a:lnTo>
                      <a:pt x="63" y="56"/>
                    </a:lnTo>
                    <a:lnTo>
                      <a:pt x="82" y="74"/>
                    </a:lnTo>
                    <a:lnTo>
                      <a:pt x="93" y="84"/>
                    </a:lnTo>
                    <a:lnTo>
                      <a:pt x="104" y="98"/>
                    </a:lnTo>
                    <a:lnTo>
                      <a:pt x="110" y="113"/>
                    </a:lnTo>
                    <a:lnTo>
                      <a:pt x="115" y="132"/>
                    </a:lnTo>
                    <a:lnTo>
                      <a:pt x="116" y="152"/>
                    </a:lnTo>
                    <a:lnTo>
                      <a:pt x="111" y="172"/>
                    </a:lnTo>
                    <a:lnTo>
                      <a:pt x="101" y="194"/>
                    </a:lnTo>
                    <a:lnTo>
                      <a:pt x="85" y="212"/>
                    </a:lnTo>
                    <a:lnTo>
                      <a:pt x="65" y="229"/>
                    </a:lnTo>
                    <a:lnTo>
                      <a:pt x="46" y="247"/>
                    </a:lnTo>
                    <a:lnTo>
                      <a:pt x="29" y="264"/>
                    </a:lnTo>
                    <a:lnTo>
                      <a:pt x="15" y="279"/>
                    </a:lnTo>
                    <a:lnTo>
                      <a:pt x="4" y="295"/>
                    </a:lnTo>
                    <a:lnTo>
                      <a:pt x="0" y="310"/>
                    </a:lnTo>
                    <a:lnTo>
                      <a:pt x="1" y="326"/>
                    </a:lnTo>
                    <a:lnTo>
                      <a:pt x="11" y="340"/>
                    </a:lnTo>
                    <a:lnTo>
                      <a:pt x="23" y="352"/>
                    </a:lnTo>
                    <a:lnTo>
                      <a:pt x="34" y="360"/>
                    </a:lnTo>
                    <a:lnTo>
                      <a:pt x="43" y="366"/>
                    </a:lnTo>
                    <a:lnTo>
                      <a:pt x="51" y="368"/>
                    </a:lnTo>
                    <a:lnTo>
                      <a:pt x="56" y="369"/>
                    </a:lnTo>
                    <a:lnTo>
                      <a:pt x="60" y="369"/>
                    </a:lnTo>
                    <a:lnTo>
                      <a:pt x="62" y="368"/>
                    </a:lnTo>
                    <a:lnTo>
                      <a:pt x="63" y="368"/>
                    </a:lnTo>
                    <a:lnTo>
                      <a:pt x="60" y="340"/>
                    </a:lnTo>
                    <a:lnTo>
                      <a:pt x="57" y="340"/>
                    </a:lnTo>
                    <a:lnTo>
                      <a:pt x="49" y="337"/>
                    </a:lnTo>
                    <a:lnTo>
                      <a:pt x="38" y="332"/>
                    </a:lnTo>
                    <a:lnTo>
                      <a:pt x="28" y="326"/>
                    </a:lnTo>
                    <a:lnTo>
                      <a:pt x="20" y="318"/>
                    </a:lnTo>
                    <a:lnTo>
                      <a:pt x="17" y="306"/>
                    </a:lnTo>
                    <a:lnTo>
                      <a:pt x="21" y="293"/>
                    </a:lnTo>
                    <a:lnTo>
                      <a:pt x="35" y="276"/>
                    </a:lnTo>
                    <a:lnTo>
                      <a:pt x="56" y="257"/>
                    </a:lnTo>
                    <a:lnTo>
                      <a:pt x="76" y="237"/>
                    </a:lnTo>
                    <a:lnTo>
                      <a:pt x="96" y="217"/>
                    </a:lnTo>
                    <a:lnTo>
                      <a:pt x="113" y="195"/>
                    </a:lnTo>
                    <a:lnTo>
                      <a:pt x="125" y="174"/>
                    </a:lnTo>
                    <a:lnTo>
                      <a:pt x="135" y="152"/>
                    </a:lnTo>
                    <a:lnTo>
                      <a:pt x="136" y="132"/>
                    </a:lnTo>
                    <a:lnTo>
                      <a:pt x="132" y="110"/>
                    </a:lnTo>
                    <a:lnTo>
                      <a:pt x="122" y="91"/>
                    </a:lnTo>
                    <a:lnTo>
                      <a:pt x="115" y="76"/>
                    </a:lnTo>
                    <a:lnTo>
                      <a:pt x="107" y="65"/>
                    </a:lnTo>
                    <a:lnTo>
                      <a:pt x="101" y="56"/>
                    </a:lnTo>
                    <a:lnTo>
                      <a:pt x="94" y="49"/>
                    </a:lnTo>
                    <a:lnTo>
                      <a:pt x="90" y="43"/>
                    </a:lnTo>
                    <a:lnTo>
                      <a:pt x="87" y="37"/>
                    </a:lnTo>
                    <a:lnTo>
                      <a:pt x="85" y="31"/>
                    </a:lnTo>
                    <a:lnTo>
                      <a:pt x="83" y="18"/>
                    </a:lnTo>
                    <a:lnTo>
                      <a:pt x="85" y="9"/>
                    </a:lnTo>
                    <a:lnTo>
                      <a:pt x="87" y="3"/>
                    </a:lnTo>
                    <a:lnTo>
                      <a:pt x="88" y="0"/>
                    </a:lnTo>
                    <a:lnTo>
                      <a:pt x="54"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5" name="Freeform 429"/>
              <p:cNvSpPr>
                <a:spLocks/>
              </p:cNvSpPr>
              <p:nvPr/>
            </p:nvSpPr>
            <p:spPr bwMode="auto">
              <a:xfrm>
                <a:off x="4069" y="2181"/>
                <a:ext cx="97" cy="182"/>
              </a:xfrm>
              <a:custGeom>
                <a:avLst/>
                <a:gdLst>
                  <a:gd name="T0" fmla="*/ 92 w 194"/>
                  <a:gd name="T1" fmla="*/ 364 h 364"/>
                  <a:gd name="T2" fmla="*/ 89 w 194"/>
                  <a:gd name="T3" fmla="*/ 363 h 364"/>
                  <a:gd name="T4" fmla="*/ 79 w 194"/>
                  <a:gd name="T5" fmla="*/ 360 h 364"/>
                  <a:gd name="T6" fmla="*/ 67 w 194"/>
                  <a:gd name="T7" fmla="*/ 352 h 364"/>
                  <a:gd name="T8" fmla="*/ 53 w 194"/>
                  <a:gd name="T9" fmla="*/ 340 h 364"/>
                  <a:gd name="T10" fmla="*/ 39 w 194"/>
                  <a:gd name="T11" fmla="*/ 322 h 364"/>
                  <a:gd name="T12" fmla="*/ 30 w 194"/>
                  <a:gd name="T13" fmla="*/ 298 h 364"/>
                  <a:gd name="T14" fmla="*/ 25 w 194"/>
                  <a:gd name="T15" fmla="*/ 268 h 364"/>
                  <a:gd name="T16" fmla="*/ 28 w 194"/>
                  <a:gd name="T17" fmla="*/ 229 h 364"/>
                  <a:gd name="T18" fmla="*/ 38 w 194"/>
                  <a:gd name="T19" fmla="*/ 192 h 364"/>
                  <a:gd name="T20" fmla="*/ 51 w 194"/>
                  <a:gd name="T21" fmla="*/ 164 h 364"/>
                  <a:gd name="T22" fmla="*/ 67 w 194"/>
                  <a:gd name="T23" fmla="*/ 144 h 364"/>
                  <a:gd name="T24" fmla="*/ 84 w 194"/>
                  <a:gd name="T25" fmla="*/ 127 h 364"/>
                  <a:gd name="T26" fmla="*/ 101 w 194"/>
                  <a:gd name="T27" fmla="*/ 114 h 364"/>
                  <a:gd name="T28" fmla="*/ 120 w 194"/>
                  <a:gd name="T29" fmla="*/ 102 h 364"/>
                  <a:gd name="T30" fmla="*/ 137 w 194"/>
                  <a:gd name="T31" fmla="*/ 88 h 364"/>
                  <a:gd name="T32" fmla="*/ 152 w 194"/>
                  <a:gd name="T33" fmla="*/ 71 h 364"/>
                  <a:gd name="T34" fmla="*/ 176 w 194"/>
                  <a:gd name="T35" fmla="*/ 37 h 364"/>
                  <a:gd name="T36" fmla="*/ 188 w 194"/>
                  <a:gd name="T37" fmla="*/ 15 h 364"/>
                  <a:gd name="T38" fmla="*/ 193 w 194"/>
                  <a:gd name="T39" fmla="*/ 3 h 364"/>
                  <a:gd name="T40" fmla="*/ 194 w 194"/>
                  <a:gd name="T41" fmla="*/ 0 h 364"/>
                  <a:gd name="T42" fmla="*/ 163 w 194"/>
                  <a:gd name="T43" fmla="*/ 7 h 364"/>
                  <a:gd name="T44" fmla="*/ 162 w 194"/>
                  <a:gd name="T45" fmla="*/ 10 h 364"/>
                  <a:gd name="T46" fmla="*/ 159 w 194"/>
                  <a:gd name="T47" fmla="*/ 20 h 364"/>
                  <a:gd name="T48" fmla="*/ 154 w 194"/>
                  <a:gd name="T49" fmla="*/ 32 h 364"/>
                  <a:gd name="T50" fmla="*/ 145 w 194"/>
                  <a:gd name="T51" fmla="*/ 48 h 364"/>
                  <a:gd name="T52" fmla="*/ 134 w 194"/>
                  <a:gd name="T53" fmla="*/ 66 h 364"/>
                  <a:gd name="T54" fmla="*/ 120 w 194"/>
                  <a:gd name="T55" fmla="*/ 83 h 364"/>
                  <a:gd name="T56" fmla="*/ 101 w 194"/>
                  <a:gd name="T57" fmla="*/ 100 h 364"/>
                  <a:gd name="T58" fmla="*/ 81 w 194"/>
                  <a:gd name="T59" fmla="*/ 116 h 364"/>
                  <a:gd name="T60" fmla="*/ 61 w 194"/>
                  <a:gd name="T61" fmla="*/ 130 h 364"/>
                  <a:gd name="T62" fmla="*/ 44 w 194"/>
                  <a:gd name="T63" fmla="*/ 145 h 364"/>
                  <a:gd name="T64" fmla="*/ 30 w 194"/>
                  <a:gd name="T65" fmla="*/ 163 h 364"/>
                  <a:gd name="T66" fmla="*/ 19 w 194"/>
                  <a:gd name="T67" fmla="*/ 181 h 364"/>
                  <a:gd name="T68" fmla="*/ 10 w 194"/>
                  <a:gd name="T69" fmla="*/ 201 h 364"/>
                  <a:gd name="T70" fmla="*/ 5 w 194"/>
                  <a:gd name="T71" fmla="*/ 222 h 364"/>
                  <a:gd name="T72" fmla="*/ 2 w 194"/>
                  <a:gd name="T73" fmla="*/ 243 h 364"/>
                  <a:gd name="T74" fmla="*/ 0 w 194"/>
                  <a:gd name="T75" fmla="*/ 265 h 364"/>
                  <a:gd name="T76" fmla="*/ 2 w 194"/>
                  <a:gd name="T77" fmla="*/ 287 h 364"/>
                  <a:gd name="T78" fmla="*/ 8 w 194"/>
                  <a:gd name="T79" fmla="*/ 305 h 364"/>
                  <a:gd name="T80" fmla="*/ 14 w 194"/>
                  <a:gd name="T81" fmla="*/ 322 h 364"/>
                  <a:gd name="T82" fmla="*/ 24 w 194"/>
                  <a:gd name="T83" fmla="*/ 338 h 364"/>
                  <a:gd name="T84" fmla="*/ 33 w 194"/>
                  <a:gd name="T85" fmla="*/ 349 h 364"/>
                  <a:gd name="T86" fmla="*/ 39 w 194"/>
                  <a:gd name="T87" fmla="*/ 357 h 364"/>
                  <a:gd name="T88" fmla="*/ 45 w 194"/>
                  <a:gd name="T89" fmla="*/ 363 h 364"/>
                  <a:gd name="T90" fmla="*/ 47 w 194"/>
                  <a:gd name="T91" fmla="*/ 364 h 364"/>
                  <a:gd name="T92" fmla="*/ 92 w 194"/>
                  <a:gd name="T93"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364">
                    <a:moveTo>
                      <a:pt x="92" y="364"/>
                    </a:moveTo>
                    <a:lnTo>
                      <a:pt x="89" y="363"/>
                    </a:lnTo>
                    <a:lnTo>
                      <a:pt x="79" y="360"/>
                    </a:lnTo>
                    <a:lnTo>
                      <a:pt x="67" y="352"/>
                    </a:lnTo>
                    <a:lnTo>
                      <a:pt x="53" y="340"/>
                    </a:lnTo>
                    <a:lnTo>
                      <a:pt x="39" y="322"/>
                    </a:lnTo>
                    <a:lnTo>
                      <a:pt x="30" y="298"/>
                    </a:lnTo>
                    <a:lnTo>
                      <a:pt x="25" y="268"/>
                    </a:lnTo>
                    <a:lnTo>
                      <a:pt x="28" y="229"/>
                    </a:lnTo>
                    <a:lnTo>
                      <a:pt x="38" y="192"/>
                    </a:lnTo>
                    <a:lnTo>
                      <a:pt x="51" y="164"/>
                    </a:lnTo>
                    <a:lnTo>
                      <a:pt x="67" y="144"/>
                    </a:lnTo>
                    <a:lnTo>
                      <a:pt x="84" y="127"/>
                    </a:lnTo>
                    <a:lnTo>
                      <a:pt x="101" y="114"/>
                    </a:lnTo>
                    <a:lnTo>
                      <a:pt x="120" y="102"/>
                    </a:lnTo>
                    <a:lnTo>
                      <a:pt x="137" y="88"/>
                    </a:lnTo>
                    <a:lnTo>
                      <a:pt x="152" y="71"/>
                    </a:lnTo>
                    <a:lnTo>
                      <a:pt x="176" y="37"/>
                    </a:lnTo>
                    <a:lnTo>
                      <a:pt x="188" y="15"/>
                    </a:lnTo>
                    <a:lnTo>
                      <a:pt x="193" y="3"/>
                    </a:lnTo>
                    <a:lnTo>
                      <a:pt x="194" y="0"/>
                    </a:lnTo>
                    <a:lnTo>
                      <a:pt x="163" y="7"/>
                    </a:lnTo>
                    <a:lnTo>
                      <a:pt x="162" y="10"/>
                    </a:lnTo>
                    <a:lnTo>
                      <a:pt x="159" y="20"/>
                    </a:lnTo>
                    <a:lnTo>
                      <a:pt x="154" y="32"/>
                    </a:lnTo>
                    <a:lnTo>
                      <a:pt x="145" y="48"/>
                    </a:lnTo>
                    <a:lnTo>
                      <a:pt x="134" y="66"/>
                    </a:lnTo>
                    <a:lnTo>
                      <a:pt x="120" y="83"/>
                    </a:lnTo>
                    <a:lnTo>
                      <a:pt x="101" y="100"/>
                    </a:lnTo>
                    <a:lnTo>
                      <a:pt x="81" y="116"/>
                    </a:lnTo>
                    <a:lnTo>
                      <a:pt x="61" y="130"/>
                    </a:lnTo>
                    <a:lnTo>
                      <a:pt x="44" y="145"/>
                    </a:lnTo>
                    <a:lnTo>
                      <a:pt x="30" y="163"/>
                    </a:lnTo>
                    <a:lnTo>
                      <a:pt x="19" y="181"/>
                    </a:lnTo>
                    <a:lnTo>
                      <a:pt x="10" y="201"/>
                    </a:lnTo>
                    <a:lnTo>
                      <a:pt x="5" y="222"/>
                    </a:lnTo>
                    <a:lnTo>
                      <a:pt x="2" y="243"/>
                    </a:lnTo>
                    <a:lnTo>
                      <a:pt x="0" y="265"/>
                    </a:lnTo>
                    <a:lnTo>
                      <a:pt x="2" y="287"/>
                    </a:lnTo>
                    <a:lnTo>
                      <a:pt x="8" y="305"/>
                    </a:lnTo>
                    <a:lnTo>
                      <a:pt x="14" y="322"/>
                    </a:lnTo>
                    <a:lnTo>
                      <a:pt x="24" y="338"/>
                    </a:lnTo>
                    <a:lnTo>
                      <a:pt x="33" y="349"/>
                    </a:lnTo>
                    <a:lnTo>
                      <a:pt x="39" y="357"/>
                    </a:lnTo>
                    <a:lnTo>
                      <a:pt x="45" y="363"/>
                    </a:lnTo>
                    <a:lnTo>
                      <a:pt x="47" y="364"/>
                    </a:lnTo>
                    <a:lnTo>
                      <a:pt x="92"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6" name="Freeform 430"/>
              <p:cNvSpPr>
                <a:spLocks/>
              </p:cNvSpPr>
              <p:nvPr/>
            </p:nvSpPr>
            <p:spPr bwMode="auto">
              <a:xfrm>
                <a:off x="4128" y="2365"/>
                <a:ext cx="89" cy="152"/>
              </a:xfrm>
              <a:custGeom>
                <a:avLst/>
                <a:gdLst>
                  <a:gd name="T0" fmla="*/ 31 w 179"/>
                  <a:gd name="T1" fmla="*/ 0 h 305"/>
                  <a:gd name="T2" fmla="*/ 28 w 179"/>
                  <a:gd name="T3" fmla="*/ 21 h 305"/>
                  <a:gd name="T4" fmla="*/ 22 w 179"/>
                  <a:gd name="T5" fmla="*/ 72 h 305"/>
                  <a:gd name="T6" fmla="*/ 24 w 179"/>
                  <a:gd name="T7" fmla="*/ 139 h 305"/>
                  <a:gd name="T8" fmla="*/ 42 w 179"/>
                  <a:gd name="T9" fmla="*/ 205 h 305"/>
                  <a:gd name="T10" fmla="*/ 59 w 179"/>
                  <a:gd name="T11" fmla="*/ 232 h 305"/>
                  <a:gd name="T12" fmla="*/ 79 w 179"/>
                  <a:gd name="T13" fmla="*/ 252 h 305"/>
                  <a:gd name="T14" fmla="*/ 103 w 179"/>
                  <a:gd name="T15" fmla="*/ 266 h 305"/>
                  <a:gd name="T16" fmla="*/ 124 w 179"/>
                  <a:gd name="T17" fmla="*/ 275 h 305"/>
                  <a:gd name="T18" fmla="*/ 146 w 179"/>
                  <a:gd name="T19" fmla="*/ 280 h 305"/>
                  <a:gd name="T20" fmla="*/ 163 w 179"/>
                  <a:gd name="T21" fmla="*/ 283 h 305"/>
                  <a:gd name="T22" fmla="*/ 174 w 179"/>
                  <a:gd name="T23" fmla="*/ 283 h 305"/>
                  <a:gd name="T24" fmla="*/ 179 w 179"/>
                  <a:gd name="T25" fmla="*/ 283 h 305"/>
                  <a:gd name="T26" fmla="*/ 134 w 179"/>
                  <a:gd name="T27" fmla="*/ 305 h 305"/>
                  <a:gd name="T28" fmla="*/ 129 w 179"/>
                  <a:gd name="T29" fmla="*/ 303 h 305"/>
                  <a:gd name="T30" fmla="*/ 114 w 179"/>
                  <a:gd name="T31" fmla="*/ 299 h 305"/>
                  <a:gd name="T32" fmla="*/ 93 w 179"/>
                  <a:gd name="T33" fmla="*/ 291 h 305"/>
                  <a:gd name="T34" fmla="*/ 72 w 179"/>
                  <a:gd name="T35" fmla="*/ 280 h 305"/>
                  <a:gd name="T36" fmla="*/ 47 w 179"/>
                  <a:gd name="T37" fmla="*/ 264 h 305"/>
                  <a:gd name="T38" fmla="*/ 27 w 179"/>
                  <a:gd name="T39" fmla="*/ 246 h 305"/>
                  <a:gd name="T40" fmla="*/ 11 w 179"/>
                  <a:gd name="T41" fmla="*/ 221 h 305"/>
                  <a:gd name="T42" fmla="*/ 3 w 179"/>
                  <a:gd name="T43" fmla="*/ 191 h 305"/>
                  <a:gd name="T44" fmla="*/ 0 w 179"/>
                  <a:gd name="T45" fmla="*/ 129 h 305"/>
                  <a:gd name="T46" fmla="*/ 2 w 179"/>
                  <a:gd name="T47" fmla="*/ 78 h 305"/>
                  <a:gd name="T48" fmla="*/ 5 w 179"/>
                  <a:gd name="T49" fmla="*/ 42 h 305"/>
                  <a:gd name="T50" fmla="*/ 6 w 179"/>
                  <a:gd name="T51" fmla="*/ 28 h 305"/>
                  <a:gd name="T52" fmla="*/ 31 w 179"/>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9" h="305">
                    <a:moveTo>
                      <a:pt x="31" y="0"/>
                    </a:moveTo>
                    <a:lnTo>
                      <a:pt x="28" y="21"/>
                    </a:lnTo>
                    <a:lnTo>
                      <a:pt x="22" y="72"/>
                    </a:lnTo>
                    <a:lnTo>
                      <a:pt x="24" y="139"/>
                    </a:lnTo>
                    <a:lnTo>
                      <a:pt x="42" y="205"/>
                    </a:lnTo>
                    <a:lnTo>
                      <a:pt x="59" y="232"/>
                    </a:lnTo>
                    <a:lnTo>
                      <a:pt x="79" y="252"/>
                    </a:lnTo>
                    <a:lnTo>
                      <a:pt x="103" y="266"/>
                    </a:lnTo>
                    <a:lnTo>
                      <a:pt x="124" y="275"/>
                    </a:lnTo>
                    <a:lnTo>
                      <a:pt x="146" y="280"/>
                    </a:lnTo>
                    <a:lnTo>
                      <a:pt x="163" y="283"/>
                    </a:lnTo>
                    <a:lnTo>
                      <a:pt x="174" y="283"/>
                    </a:lnTo>
                    <a:lnTo>
                      <a:pt x="179" y="283"/>
                    </a:lnTo>
                    <a:lnTo>
                      <a:pt x="134" y="305"/>
                    </a:lnTo>
                    <a:lnTo>
                      <a:pt x="129" y="303"/>
                    </a:lnTo>
                    <a:lnTo>
                      <a:pt x="114" y="299"/>
                    </a:lnTo>
                    <a:lnTo>
                      <a:pt x="93" y="291"/>
                    </a:lnTo>
                    <a:lnTo>
                      <a:pt x="72" y="280"/>
                    </a:lnTo>
                    <a:lnTo>
                      <a:pt x="47" y="264"/>
                    </a:lnTo>
                    <a:lnTo>
                      <a:pt x="27" y="246"/>
                    </a:lnTo>
                    <a:lnTo>
                      <a:pt x="11" y="221"/>
                    </a:lnTo>
                    <a:lnTo>
                      <a:pt x="3" y="191"/>
                    </a:lnTo>
                    <a:lnTo>
                      <a:pt x="0" y="129"/>
                    </a:lnTo>
                    <a:lnTo>
                      <a:pt x="2" y="78"/>
                    </a:lnTo>
                    <a:lnTo>
                      <a:pt x="5" y="42"/>
                    </a:lnTo>
                    <a:lnTo>
                      <a:pt x="6" y="28"/>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7" name="Freeform 431"/>
              <p:cNvSpPr>
                <a:spLocks/>
              </p:cNvSpPr>
              <p:nvPr/>
            </p:nvSpPr>
            <p:spPr bwMode="auto">
              <a:xfrm>
                <a:off x="4629" y="2211"/>
                <a:ext cx="97" cy="216"/>
              </a:xfrm>
              <a:custGeom>
                <a:avLst/>
                <a:gdLst>
                  <a:gd name="T0" fmla="*/ 39 w 192"/>
                  <a:gd name="T1" fmla="*/ 14 h 432"/>
                  <a:gd name="T2" fmla="*/ 43 w 192"/>
                  <a:gd name="T3" fmla="*/ 16 h 432"/>
                  <a:gd name="T4" fmla="*/ 56 w 192"/>
                  <a:gd name="T5" fmla="*/ 20 h 432"/>
                  <a:gd name="T6" fmla="*/ 73 w 192"/>
                  <a:gd name="T7" fmla="*/ 31 h 432"/>
                  <a:gd name="T8" fmla="*/ 95 w 192"/>
                  <a:gd name="T9" fmla="*/ 45 h 432"/>
                  <a:gd name="T10" fmla="*/ 116 w 192"/>
                  <a:gd name="T11" fmla="*/ 65 h 432"/>
                  <a:gd name="T12" fmla="*/ 137 w 192"/>
                  <a:gd name="T13" fmla="*/ 93 h 432"/>
                  <a:gd name="T14" fmla="*/ 154 w 192"/>
                  <a:gd name="T15" fmla="*/ 127 h 432"/>
                  <a:gd name="T16" fmla="*/ 165 w 192"/>
                  <a:gd name="T17" fmla="*/ 169 h 432"/>
                  <a:gd name="T18" fmla="*/ 169 w 192"/>
                  <a:gd name="T19" fmla="*/ 213 h 432"/>
                  <a:gd name="T20" fmla="*/ 168 w 192"/>
                  <a:gd name="T21" fmla="*/ 252 h 432"/>
                  <a:gd name="T22" fmla="*/ 161 w 192"/>
                  <a:gd name="T23" fmla="*/ 284 h 432"/>
                  <a:gd name="T24" fmla="*/ 151 w 192"/>
                  <a:gd name="T25" fmla="*/ 312 h 432"/>
                  <a:gd name="T26" fmla="*/ 137 w 192"/>
                  <a:gd name="T27" fmla="*/ 337 h 432"/>
                  <a:gd name="T28" fmla="*/ 121 w 192"/>
                  <a:gd name="T29" fmla="*/ 356 h 432"/>
                  <a:gd name="T30" fmla="*/ 104 w 192"/>
                  <a:gd name="T31" fmla="*/ 371 h 432"/>
                  <a:gd name="T32" fmla="*/ 88 w 192"/>
                  <a:gd name="T33" fmla="*/ 382 h 432"/>
                  <a:gd name="T34" fmla="*/ 73 w 192"/>
                  <a:gd name="T35" fmla="*/ 391 h 432"/>
                  <a:gd name="T36" fmla="*/ 57 w 192"/>
                  <a:gd name="T37" fmla="*/ 398 h 432"/>
                  <a:gd name="T38" fmla="*/ 42 w 192"/>
                  <a:gd name="T39" fmla="*/ 404 h 432"/>
                  <a:gd name="T40" fmla="*/ 28 w 192"/>
                  <a:gd name="T41" fmla="*/ 408 h 432"/>
                  <a:gd name="T42" fmla="*/ 17 w 192"/>
                  <a:gd name="T43" fmla="*/ 413 h 432"/>
                  <a:gd name="T44" fmla="*/ 8 w 192"/>
                  <a:gd name="T45" fmla="*/ 416 h 432"/>
                  <a:gd name="T46" fmla="*/ 2 w 192"/>
                  <a:gd name="T47" fmla="*/ 418 h 432"/>
                  <a:gd name="T48" fmla="*/ 0 w 192"/>
                  <a:gd name="T49" fmla="*/ 418 h 432"/>
                  <a:gd name="T50" fmla="*/ 50 w 192"/>
                  <a:gd name="T51" fmla="*/ 432 h 432"/>
                  <a:gd name="T52" fmla="*/ 54 w 192"/>
                  <a:gd name="T53" fmla="*/ 429 h 432"/>
                  <a:gd name="T54" fmla="*/ 67 w 192"/>
                  <a:gd name="T55" fmla="*/ 422 h 432"/>
                  <a:gd name="T56" fmla="*/ 84 w 192"/>
                  <a:gd name="T57" fmla="*/ 411 h 432"/>
                  <a:gd name="T58" fmla="*/ 104 w 192"/>
                  <a:gd name="T59" fmla="*/ 398 h 432"/>
                  <a:gd name="T60" fmla="*/ 126 w 192"/>
                  <a:gd name="T61" fmla="*/ 380 h 432"/>
                  <a:gd name="T62" fmla="*/ 146 w 192"/>
                  <a:gd name="T63" fmla="*/ 362 h 432"/>
                  <a:gd name="T64" fmla="*/ 161 w 192"/>
                  <a:gd name="T65" fmla="*/ 340 h 432"/>
                  <a:gd name="T66" fmla="*/ 172 w 192"/>
                  <a:gd name="T67" fmla="*/ 318 h 432"/>
                  <a:gd name="T68" fmla="*/ 188 w 192"/>
                  <a:gd name="T69" fmla="*/ 255 h 432"/>
                  <a:gd name="T70" fmla="*/ 192 w 192"/>
                  <a:gd name="T71" fmla="*/ 197 h 432"/>
                  <a:gd name="T72" fmla="*/ 183 w 192"/>
                  <a:gd name="T73" fmla="*/ 143 h 432"/>
                  <a:gd name="T74" fmla="*/ 158 w 192"/>
                  <a:gd name="T75" fmla="*/ 89 h 432"/>
                  <a:gd name="T76" fmla="*/ 141 w 192"/>
                  <a:gd name="T77" fmla="*/ 64 h 432"/>
                  <a:gd name="T78" fmla="*/ 124 w 192"/>
                  <a:gd name="T79" fmla="*/ 44 h 432"/>
                  <a:gd name="T80" fmla="*/ 109 w 192"/>
                  <a:gd name="T81" fmla="*/ 28 h 432"/>
                  <a:gd name="T82" fmla="*/ 95 w 192"/>
                  <a:gd name="T83" fmla="*/ 16 h 432"/>
                  <a:gd name="T84" fmla="*/ 84 w 192"/>
                  <a:gd name="T85" fmla="*/ 8 h 432"/>
                  <a:gd name="T86" fmla="*/ 74 w 192"/>
                  <a:gd name="T87" fmla="*/ 3 h 432"/>
                  <a:gd name="T88" fmla="*/ 68 w 192"/>
                  <a:gd name="T89" fmla="*/ 0 h 432"/>
                  <a:gd name="T90" fmla="*/ 67 w 192"/>
                  <a:gd name="T91" fmla="*/ 0 h 432"/>
                  <a:gd name="T92" fmla="*/ 39 w 192"/>
                  <a:gd name="T93" fmla="*/ 14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2" h="432">
                    <a:moveTo>
                      <a:pt x="39" y="14"/>
                    </a:moveTo>
                    <a:lnTo>
                      <a:pt x="43" y="16"/>
                    </a:lnTo>
                    <a:lnTo>
                      <a:pt x="56" y="20"/>
                    </a:lnTo>
                    <a:lnTo>
                      <a:pt x="73" y="31"/>
                    </a:lnTo>
                    <a:lnTo>
                      <a:pt x="95" y="45"/>
                    </a:lnTo>
                    <a:lnTo>
                      <a:pt x="116" y="65"/>
                    </a:lnTo>
                    <a:lnTo>
                      <a:pt x="137" y="93"/>
                    </a:lnTo>
                    <a:lnTo>
                      <a:pt x="154" y="127"/>
                    </a:lnTo>
                    <a:lnTo>
                      <a:pt x="165" y="169"/>
                    </a:lnTo>
                    <a:lnTo>
                      <a:pt x="169" y="213"/>
                    </a:lnTo>
                    <a:lnTo>
                      <a:pt x="168" y="252"/>
                    </a:lnTo>
                    <a:lnTo>
                      <a:pt x="161" y="284"/>
                    </a:lnTo>
                    <a:lnTo>
                      <a:pt x="151" y="312"/>
                    </a:lnTo>
                    <a:lnTo>
                      <a:pt x="137" y="337"/>
                    </a:lnTo>
                    <a:lnTo>
                      <a:pt x="121" y="356"/>
                    </a:lnTo>
                    <a:lnTo>
                      <a:pt x="104" y="371"/>
                    </a:lnTo>
                    <a:lnTo>
                      <a:pt x="88" y="382"/>
                    </a:lnTo>
                    <a:lnTo>
                      <a:pt x="73" y="391"/>
                    </a:lnTo>
                    <a:lnTo>
                      <a:pt x="57" y="398"/>
                    </a:lnTo>
                    <a:lnTo>
                      <a:pt x="42" y="404"/>
                    </a:lnTo>
                    <a:lnTo>
                      <a:pt x="28" y="408"/>
                    </a:lnTo>
                    <a:lnTo>
                      <a:pt x="17" y="413"/>
                    </a:lnTo>
                    <a:lnTo>
                      <a:pt x="8" y="416"/>
                    </a:lnTo>
                    <a:lnTo>
                      <a:pt x="2" y="418"/>
                    </a:lnTo>
                    <a:lnTo>
                      <a:pt x="0" y="418"/>
                    </a:lnTo>
                    <a:lnTo>
                      <a:pt x="50" y="432"/>
                    </a:lnTo>
                    <a:lnTo>
                      <a:pt x="54" y="429"/>
                    </a:lnTo>
                    <a:lnTo>
                      <a:pt x="67" y="422"/>
                    </a:lnTo>
                    <a:lnTo>
                      <a:pt x="84" y="411"/>
                    </a:lnTo>
                    <a:lnTo>
                      <a:pt x="104" y="398"/>
                    </a:lnTo>
                    <a:lnTo>
                      <a:pt x="126" y="380"/>
                    </a:lnTo>
                    <a:lnTo>
                      <a:pt x="146" y="362"/>
                    </a:lnTo>
                    <a:lnTo>
                      <a:pt x="161" y="340"/>
                    </a:lnTo>
                    <a:lnTo>
                      <a:pt x="172" y="318"/>
                    </a:lnTo>
                    <a:lnTo>
                      <a:pt x="188" y="255"/>
                    </a:lnTo>
                    <a:lnTo>
                      <a:pt x="192" y="197"/>
                    </a:lnTo>
                    <a:lnTo>
                      <a:pt x="183" y="143"/>
                    </a:lnTo>
                    <a:lnTo>
                      <a:pt x="158" y="89"/>
                    </a:lnTo>
                    <a:lnTo>
                      <a:pt x="141" y="64"/>
                    </a:lnTo>
                    <a:lnTo>
                      <a:pt x="124" y="44"/>
                    </a:lnTo>
                    <a:lnTo>
                      <a:pt x="109" y="28"/>
                    </a:lnTo>
                    <a:lnTo>
                      <a:pt x="95" y="16"/>
                    </a:lnTo>
                    <a:lnTo>
                      <a:pt x="84" y="8"/>
                    </a:lnTo>
                    <a:lnTo>
                      <a:pt x="74" y="3"/>
                    </a:lnTo>
                    <a:lnTo>
                      <a:pt x="68" y="0"/>
                    </a:lnTo>
                    <a:lnTo>
                      <a:pt x="67" y="0"/>
                    </a:lnTo>
                    <a:lnTo>
                      <a:pt x="39"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8" name="Freeform 432"/>
              <p:cNvSpPr>
                <a:spLocks/>
              </p:cNvSpPr>
              <p:nvPr/>
            </p:nvSpPr>
            <p:spPr bwMode="auto">
              <a:xfrm>
                <a:off x="4231" y="2416"/>
                <a:ext cx="155" cy="57"/>
              </a:xfrm>
              <a:custGeom>
                <a:avLst/>
                <a:gdLst>
                  <a:gd name="T0" fmla="*/ 287 w 309"/>
                  <a:gd name="T1" fmla="*/ 0 h 115"/>
                  <a:gd name="T2" fmla="*/ 284 w 309"/>
                  <a:gd name="T3" fmla="*/ 1 h 115"/>
                  <a:gd name="T4" fmla="*/ 276 w 309"/>
                  <a:gd name="T5" fmla="*/ 5 h 115"/>
                  <a:gd name="T6" fmla="*/ 265 w 309"/>
                  <a:gd name="T7" fmla="*/ 9 h 115"/>
                  <a:gd name="T8" fmla="*/ 250 w 309"/>
                  <a:gd name="T9" fmla="*/ 15 h 115"/>
                  <a:gd name="T10" fmla="*/ 233 w 309"/>
                  <a:gd name="T11" fmla="*/ 25 h 115"/>
                  <a:gd name="T12" fmla="*/ 212 w 309"/>
                  <a:gd name="T13" fmla="*/ 34 h 115"/>
                  <a:gd name="T14" fmla="*/ 192 w 309"/>
                  <a:gd name="T15" fmla="*/ 47 h 115"/>
                  <a:gd name="T16" fmla="*/ 170 w 309"/>
                  <a:gd name="T17" fmla="*/ 60 h 115"/>
                  <a:gd name="T18" fmla="*/ 150 w 309"/>
                  <a:gd name="T19" fmla="*/ 73 h 115"/>
                  <a:gd name="T20" fmla="*/ 129 w 309"/>
                  <a:gd name="T21" fmla="*/ 84 h 115"/>
                  <a:gd name="T22" fmla="*/ 110 w 309"/>
                  <a:gd name="T23" fmla="*/ 90 h 115"/>
                  <a:gd name="T24" fmla="*/ 91 w 309"/>
                  <a:gd name="T25" fmla="*/ 95 h 115"/>
                  <a:gd name="T26" fmla="*/ 74 w 309"/>
                  <a:gd name="T27" fmla="*/ 96 h 115"/>
                  <a:gd name="T28" fmla="*/ 57 w 309"/>
                  <a:gd name="T29" fmla="*/ 95 h 115"/>
                  <a:gd name="T30" fmla="*/ 45 w 309"/>
                  <a:gd name="T31" fmla="*/ 92 h 115"/>
                  <a:gd name="T32" fmla="*/ 32 w 309"/>
                  <a:gd name="T33" fmla="*/ 85 h 115"/>
                  <a:gd name="T34" fmla="*/ 15 w 309"/>
                  <a:gd name="T35" fmla="*/ 67 h 115"/>
                  <a:gd name="T36" fmla="*/ 6 w 309"/>
                  <a:gd name="T37" fmla="*/ 48 h 115"/>
                  <a:gd name="T38" fmla="*/ 3 w 309"/>
                  <a:gd name="T39" fmla="*/ 34 h 115"/>
                  <a:gd name="T40" fmla="*/ 1 w 309"/>
                  <a:gd name="T41" fmla="*/ 28 h 115"/>
                  <a:gd name="T42" fmla="*/ 0 w 309"/>
                  <a:gd name="T43" fmla="*/ 37 h 115"/>
                  <a:gd name="T44" fmla="*/ 0 w 309"/>
                  <a:gd name="T45" fmla="*/ 59 h 115"/>
                  <a:gd name="T46" fmla="*/ 6 w 309"/>
                  <a:gd name="T47" fmla="*/ 85 h 115"/>
                  <a:gd name="T48" fmla="*/ 26 w 309"/>
                  <a:gd name="T49" fmla="*/ 105 h 115"/>
                  <a:gd name="T50" fmla="*/ 42 w 309"/>
                  <a:gd name="T51" fmla="*/ 112 h 115"/>
                  <a:gd name="T52" fmla="*/ 60 w 309"/>
                  <a:gd name="T53" fmla="*/ 115 h 115"/>
                  <a:gd name="T54" fmla="*/ 79 w 309"/>
                  <a:gd name="T55" fmla="*/ 115 h 115"/>
                  <a:gd name="T56" fmla="*/ 97 w 309"/>
                  <a:gd name="T57" fmla="*/ 113 h 115"/>
                  <a:gd name="T58" fmla="*/ 118 w 309"/>
                  <a:gd name="T59" fmla="*/ 109 h 115"/>
                  <a:gd name="T60" fmla="*/ 136 w 309"/>
                  <a:gd name="T61" fmla="*/ 102 h 115"/>
                  <a:gd name="T62" fmla="*/ 153 w 309"/>
                  <a:gd name="T63" fmla="*/ 95 h 115"/>
                  <a:gd name="T64" fmla="*/ 167 w 309"/>
                  <a:gd name="T65" fmla="*/ 85 h 115"/>
                  <a:gd name="T66" fmla="*/ 183 w 309"/>
                  <a:gd name="T67" fmla="*/ 76 h 115"/>
                  <a:gd name="T68" fmla="*/ 205 w 309"/>
                  <a:gd name="T69" fmla="*/ 65 h 115"/>
                  <a:gd name="T70" fmla="*/ 226 w 309"/>
                  <a:gd name="T71" fmla="*/ 56 h 115"/>
                  <a:gd name="T72" fmla="*/ 251 w 309"/>
                  <a:gd name="T73" fmla="*/ 45 h 115"/>
                  <a:gd name="T74" fmla="*/ 273 w 309"/>
                  <a:gd name="T75" fmla="*/ 37 h 115"/>
                  <a:gd name="T76" fmla="*/ 292 w 309"/>
                  <a:gd name="T77" fmla="*/ 31 h 115"/>
                  <a:gd name="T78" fmla="*/ 304 w 309"/>
                  <a:gd name="T79" fmla="*/ 26 h 115"/>
                  <a:gd name="T80" fmla="*/ 309 w 309"/>
                  <a:gd name="T81" fmla="*/ 25 h 115"/>
                  <a:gd name="T82" fmla="*/ 287 w 309"/>
                  <a:gd name="T83"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9" h="115">
                    <a:moveTo>
                      <a:pt x="287" y="0"/>
                    </a:moveTo>
                    <a:lnTo>
                      <a:pt x="284" y="1"/>
                    </a:lnTo>
                    <a:lnTo>
                      <a:pt x="276" y="5"/>
                    </a:lnTo>
                    <a:lnTo>
                      <a:pt x="265" y="9"/>
                    </a:lnTo>
                    <a:lnTo>
                      <a:pt x="250" y="15"/>
                    </a:lnTo>
                    <a:lnTo>
                      <a:pt x="233" y="25"/>
                    </a:lnTo>
                    <a:lnTo>
                      <a:pt x="212" y="34"/>
                    </a:lnTo>
                    <a:lnTo>
                      <a:pt x="192" y="47"/>
                    </a:lnTo>
                    <a:lnTo>
                      <a:pt x="170" y="60"/>
                    </a:lnTo>
                    <a:lnTo>
                      <a:pt x="150" y="73"/>
                    </a:lnTo>
                    <a:lnTo>
                      <a:pt x="129" y="84"/>
                    </a:lnTo>
                    <a:lnTo>
                      <a:pt x="110" y="90"/>
                    </a:lnTo>
                    <a:lnTo>
                      <a:pt x="91" y="95"/>
                    </a:lnTo>
                    <a:lnTo>
                      <a:pt x="74" y="96"/>
                    </a:lnTo>
                    <a:lnTo>
                      <a:pt x="57" y="95"/>
                    </a:lnTo>
                    <a:lnTo>
                      <a:pt x="45" y="92"/>
                    </a:lnTo>
                    <a:lnTo>
                      <a:pt x="32" y="85"/>
                    </a:lnTo>
                    <a:lnTo>
                      <a:pt x="15" y="67"/>
                    </a:lnTo>
                    <a:lnTo>
                      <a:pt x="6" y="48"/>
                    </a:lnTo>
                    <a:lnTo>
                      <a:pt x="3" y="34"/>
                    </a:lnTo>
                    <a:lnTo>
                      <a:pt x="1" y="28"/>
                    </a:lnTo>
                    <a:lnTo>
                      <a:pt x="0" y="37"/>
                    </a:lnTo>
                    <a:lnTo>
                      <a:pt x="0" y="59"/>
                    </a:lnTo>
                    <a:lnTo>
                      <a:pt x="6" y="85"/>
                    </a:lnTo>
                    <a:lnTo>
                      <a:pt x="26" y="105"/>
                    </a:lnTo>
                    <a:lnTo>
                      <a:pt x="42" y="112"/>
                    </a:lnTo>
                    <a:lnTo>
                      <a:pt x="60" y="115"/>
                    </a:lnTo>
                    <a:lnTo>
                      <a:pt x="79" y="115"/>
                    </a:lnTo>
                    <a:lnTo>
                      <a:pt x="97" y="113"/>
                    </a:lnTo>
                    <a:lnTo>
                      <a:pt x="118" y="109"/>
                    </a:lnTo>
                    <a:lnTo>
                      <a:pt x="136" y="102"/>
                    </a:lnTo>
                    <a:lnTo>
                      <a:pt x="153" y="95"/>
                    </a:lnTo>
                    <a:lnTo>
                      <a:pt x="167" y="85"/>
                    </a:lnTo>
                    <a:lnTo>
                      <a:pt x="183" y="76"/>
                    </a:lnTo>
                    <a:lnTo>
                      <a:pt x="205" y="65"/>
                    </a:lnTo>
                    <a:lnTo>
                      <a:pt x="226" y="56"/>
                    </a:lnTo>
                    <a:lnTo>
                      <a:pt x="251" y="45"/>
                    </a:lnTo>
                    <a:lnTo>
                      <a:pt x="273" y="37"/>
                    </a:lnTo>
                    <a:lnTo>
                      <a:pt x="292" y="31"/>
                    </a:lnTo>
                    <a:lnTo>
                      <a:pt x="304" y="26"/>
                    </a:lnTo>
                    <a:lnTo>
                      <a:pt x="309" y="25"/>
                    </a:lnTo>
                    <a:lnTo>
                      <a:pt x="2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89" name="Freeform 433"/>
              <p:cNvSpPr>
                <a:spLocks/>
              </p:cNvSpPr>
              <p:nvPr/>
            </p:nvSpPr>
            <p:spPr bwMode="auto">
              <a:xfrm>
                <a:off x="4151" y="2265"/>
                <a:ext cx="54" cy="121"/>
              </a:xfrm>
              <a:custGeom>
                <a:avLst/>
                <a:gdLst>
                  <a:gd name="T0" fmla="*/ 107 w 107"/>
                  <a:gd name="T1" fmla="*/ 226 h 240"/>
                  <a:gd name="T2" fmla="*/ 104 w 107"/>
                  <a:gd name="T3" fmla="*/ 225 h 240"/>
                  <a:gd name="T4" fmla="*/ 94 w 107"/>
                  <a:gd name="T5" fmla="*/ 222 h 240"/>
                  <a:gd name="T6" fmla="*/ 81 w 107"/>
                  <a:gd name="T7" fmla="*/ 216 h 240"/>
                  <a:gd name="T8" fmla="*/ 65 w 107"/>
                  <a:gd name="T9" fmla="*/ 205 h 240"/>
                  <a:gd name="T10" fmla="*/ 49 w 107"/>
                  <a:gd name="T11" fmla="*/ 191 h 240"/>
                  <a:gd name="T12" fmla="*/ 36 w 107"/>
                  <a:gd name="T13" fmla="*/ 172 h 240"/>
                  <a:gd name="T14" fmla="*/ 26 w 107"/>
                  <a:gd name="T15" fmla="*/ 147 h 240"/>
                  <a:gd name="T16" fmla="*/ 23 w 107"/>
                  <a:gd name="T17" fmla="*/ 118 h 240"/>
                  <a:gd name="T18" fmla="*/ 29 w 107"/>
                  <a:gd name="T19" fmla="*/ 62 h 240"/>
                  <a:gd name="T20" fmla="*/ 43 w 107"/>
                  <a:gd name="T21" fmla="*/ 26 h 240"/>
                  <a:gd name="T22" fmla="*/ 56 w 107"/>
                  <a:gd name="T23" fmla="*/ 6 h 240"/>
                  <a:gd name="T24" fmla="*/ 62 w 107"/>
                  <a:gd name="T25" fmla="*/ 0 h 240"/>
                  <a:gd name="T26" fmla="*/ 34 w 107"/>
                  <a:gd name="T27" fmla="*/ 18 h 240"/>
                  <a:gd name="T28" fmla="*/ 32 w 107"/>
                  <a:gd name="T29" fmla="*/ 22 h 240"/>
                  <a:gd name="T30" fmla="*/ 26 w 107"/>
                  <a:gd name="T31" fmla="*/ 29 h 240"/>
                  <a:gd name="T32" fmla="*/ 18 w 107"/>
                  <a:gd name="T33" fmla="*/ 43 h 240"/>
                  <a:gd name="T34" fmla="*/ 11 w 107"/>
                  <a:gd name="T35" fmla="*/ 60 h 240"/>
                  <a:gd name="T36" fmla="*/ 4 w 107"/>
                  <a:gd name="T37" fmla="*/ 82 h 240"/>
                  <a:gd name="T38" fmla="*/ 0 w 107"/>
                  <a:gd name="T39" fmla="*/ 105 h 240"/>
                  <a:gd name="T40" fmla="*/ 1 w 107"/>
                  <a:gd name="T41" fmla="*/ 130 h 240"/>
                  <a:gd name="T42" fmla="*/ 9 w 107"/>
                  <a:gd name="T43" fmla="*/ 157 h 240"/>
                  <a:gd name="T44" fmla="*/ 20 w 107"/>
                  <a:gd name="T45" fmla="*/ 180 h 240"/>
                  <a:gd name="T46" fmla="*/ 31 w 107"/>
                  <a:gd name="T47" fmla="*/ 198 h 240"/>
                  <a:gd name="T48" fmla="*/ 42 w 107"/>
                  <a:gd name="T49" fmla="*/ 214 h 240"/>
                  <a:gd name="T50" fmla="*/ 51 w 107"/>
                  <a:gd name="T51" fmla="*/ 225 h 240"/>
                  <a:gd name="T52" fmla="*/ 60 w 107"/>
                  <a:gd name="T53" fmla="*/ 233 h 240"/>
                  <a:gd name="T54" fmla="*/ 67 w 107"/>
                  <a:gd name="T55" fmla="*/ 237 h 240"/>
                  <a:gd name="T56" fmla="*/ 71 w 107"/>
                  <a:gd name="T57" fmla="*/ 240 h 240"/>
                  <a:gd name="T58" fmla="*/ 73 w 107"/>
                  <a:gd name="T59" fmla="*/ 240 h 240"/>
                  <a:gd name="T60" fmla="*/ 107 w 107"/>
                  <a:gd name="T61" fmla="*/ 22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7" h="240">
                    <a:moveTo>
                      <a:pt x="107" y="226"/>
                    </a:moveTo>
                    <a:lnTo>
                      <a:pt x="104" y="225"/>
                    </a:lnTo>
                    <a:lnTo>
                      <a:pt x="94" y="222"/>
                    </a:lnTo>
                    <a:lnTo>
                      <a:pt x="81" y="216"/>
                    </a:lnTo>
                    <a:lnTo>
                      <a:pt x="65" y="205"/>
                    </a:lnTo>
                    <a:lnTo>
                      <a:pt x="49" y="191"/>
                    </a:lnTo>
                    <a:lnTo>
                      <a:pt x="36" y="172"/>
                    </a:lnTo>
                    <a:lnTo>
                      <a:pt x="26" y="147"/>
                    </a:lnTo>
                    <a:lnTo>
                      <a:pt x="23" y="118"/>
                    </a:lnTo>
                    <a:lnTo>
                      <a:pt x="29" y="62"/>
                    </a:lnTo>
                    <a:lnTo>
                      <a:pt x="43" y="26"/>
                    </a:lnTo>
                    <a:lnTo>
                      <a:pt x="56" y="6"/>
                    </a:lnTo>
                    <a:lnTo>
                      <a:pt x="62" y="0"/>
                    </a:lnTo>
                    <a:lnTo>
                      <a:pt x="34" y="18"/>
                    </a:lnTo>
                    <a:lnTo>
                      <a:pt x="32" y="22"/>
                    </a:lnTo>
                    <a:lnTo>
                      <a:pt x="26" y="29"/>
                    </a:lnTo>
                    <a:lnTo>
                      <a:pt x="18" y="43"/>
                    </a:lnTo>
                    <a:lnTo>
                      <a:pt x="11" y="60"/>
                    </a:lnTo>
                    <a:lnTo>
                      <a:pt x="4" y="82"/>
                    </a:lnTo>
                    <a:lnTo>
                      <a:pt x="0" y="105"/>
                    </a:lnTo>
                    <a:lnTo>
                      <a:pt x="1" y="130"/>
                    </a:lnTo>
                    <a:lnTo>
                      <a:pt x="9" y="157"/>
                    </a:lnTo>
                    <a:lnTo>
                      <a:pt x="20" y="180"/>
                    </a:lnTo>
                    <a:lnTo>
                      <a:pt x="31" y="198"/>
                    </a:lnTo>
                    <a:lnTo>
                      <a:pt x="42" y="214"/>
                    </a:lnTo>
                    <a:lnTo>
                      <a:pt x="51" y="225"/>
                    </a:lnTo>
                    <a:lnTo>
                      <a:pt x="60" y="233"/>
                    </a:lnTo>
                    <a:lnTo>
                      <a:pt x="67" y="237"/>
                    </a:lnTo>
                    <a:lnTo>
                      <a:pt x="71" y="240"/>
                    </a:lnTo>
                    <a:lnTo>
                      <a:pt x="73" y="240"/>
                    </a:lnTo>
                    <a:lnTo>
                      <a:pt x="107" y="2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0" name="Freeform 434"/>
              <p:cNvSpPr>
                <a:spLocks/>
              </p:cNvSpPr>
              <p:nvPr/>
            </p:nvSpPr>
            <p:spPr bwMode="auto">
              <a:xfrm>
                <a:off x="4057" y="2366"/>
                <a:ext cx="35" cy="198"/>
              </a:xfrm>
              <a:custGeom>
                <a:avLst/>
                <a:gdLst>
                  <a:gd name="T0" fmla="*/ 11 w 72"/>
                  <a:gd name="T1" fmla="*/ 395 h 395"/>
                  <a:gd name="T2" fmla="*/ 14 w 72"/>
                  <a:gd name="T3" fmla="*/ 392 h 395"/>
                  <a:gd name="T4" fmla="*/ 22 w 72"/>
                  <a:gd name="T5" fmla="*/ 383 h 395"/>
                  <a:gd name="T6" fmla="*/ 33 w 72"/>
                  <a:gd name="T7" fmla="*/ 367 h 395"/>
                  <a:gd name="T8" fmla="*/ 45 w 72"/>
                  <a:gd name="T9" fmla="*/ 347 h 395"/>
                  <a:gd name="T10" fmla="*/ 58 w 72"/>
                  <a:gd name="T11" fmla="*/ 321 h 395"/>
                  <a:gd name="T12" fmla="*/ 67 w 72"/>
                  <a:gd name="T13" fmla="*/ 288 h 395"/>
                  <a:gd name="T14" fmla="*/ 72 w 72"/>
                  <a:gd name="T15" fmla="*/ 251 h 395"/>
                  <a:gd name="T16" fmla="*/ 72 w 72"/>
                  <a:gd name="T17" fmla="*/ 209 h 395"/>
                  <a:gd name="T18" fmla="*/ 66 w 72"/>
                  <a:gd name="T19" fmla="*/ 136 h 395"/>
                  <a:gd name="T20" fmla="*/ 61 w 72"/>
                  <a:gd name="T21" fmla="*/ 93 h 395"/>
                  <a:gd name="T22" fmla="*/ 58 w 72"/>
                  <a:gd name="T23" fmla="*/ 66 h 395"/>
                  <a:gd name="T24" fmla="*/ 58 w 72"/>
                  <a:gd name="T25" fmla="*/ 46 h 395"/>
                  <a:gd name="T26" fmla="*/ 59 w 72"/>
                  <a:gd name="T27" fmla="*/ 28 h 395"/>
                  <a:gd name="T28" fmla="*/ 61 w 72"/>
                  <a:gd name="T29" fmla="*/ 15 h 395"/>
                  <a:gd name="T30" fmla="*/ 63 w 72"/>
                  <a:gd name="T31" fmla="*/ 7 h 395"/>
                  <a:gd name="T32" fmla="*/ 64 w 72"/>
                  <a:gd name="T33" fmla="*/ 4 h 395"/>
                  <a:gd name="T34" fmla="*/ 42 w 72"/>
                  <a:gd name="T35" fmla="*/ 0 h 395"/>
                  <a:gd name="T36" fmla="*/ 41 w 72"/>
                  <a:gd name="T37" fmla="*/ 15 h 395"/>
                  <a:gd name="T38" fmla="*/ 38 w 72"/>
                  <a:gd name="T39" fmla="*/ 52 h 395"/>
                  <a:gd name="T40" fmla="*/ 38 w 72"/>
                  <a:gd name="T41" fmla="*/ 105 h 395"/>
                  <a:gd name="T42" fmla="*/ 47 w 72"/>
                  <a:gd name="T43" fmla="*/ 163 h 395"/>
                  <a:gd name="T44" fmla="*/ 55 w 72"/>
                  <a:gd name="T45" fmla="*/ 215 h 395"/>
                  <a:gd name="T46" fmla="*/ 52 w 72"/>
                  <a:gd name="T47" fmla="*/ 259 h 395"/>
                  <a:gd name="T48" fmla="*/ 42 w 72"/>
                  <a:gd name="T49" fmla="*/ 293 h 395"/>
                  <a:gd name="T50" fmla="*/ 28 w 72"/>
                  <a:gd name="T51" fmla="*/ 315 h 395"/>
                  <a:gd name="T52" fmla="*/ 16 w 72"/>
                  <a:gd name="T53" fmla="*/ 327 h 395"/>
                  <a:gd name="T54" fmla="*/ 7 w 72"/>
                  <a:gd name="T55" fmla="*/ 335 h 395"/>
                  <a:gd name="T56" fmla="*/ 2 w 72"/>
                  <a:gd name="T57" fmla="*/ 338 h 395"/>
                  <a:gd name="T58" fmla="*/ 0 w 72"/>
                  <a:gd name="T59" fmla="*/ 340 h 395"/>
                  <a:gd name="T60" fmla="*/ 11 w 72"/>
                  <a:gd name="T61" fmla="*/ 395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395">
                    <a:moveTo>
                      <a:pt x="11" y="395"/>
                    </a:moveTo>
                    <a:lnTo>
                      <a:pt x="14" y="392"/>
                    </a:lnTo>
                    <a:lnTo>
                      <a:pt x="22" y="383"/>
                    </a:lnTo>
                    <a:lnTo>
                      <a:pt x="33" y="367"/>
                    </a:lnTo>
                    <a:lnTo>
                      <a:pt x="45" y="347"/>
                    </a:lnTo>
                    <a:lnTo>
                      <a:pt x="58" y="321"/>
                    </a:lnTo>
                    <a:lnTo>
                      <a:pt x="67" y="288"/>
                    </a:lnTo>
                    <a:lnTo>
                      <a:pt x="72" y="251"/>
                    </a:lnTo>
                    <a:lnTo>
                      <a:pt x="72" y="209"/>
                    </a:lnTo>
                    <a:lnTo>
                      <a:pt x="66" y="136"/>
                    </a:lnTo>
                    <a:lnTo>
                      <a:pt x="61" y="93"/>
                    </a:lnTo>
                    <a:lnTo>
                      <a:pt x="58" y="66"/>
                    </a:lnTo>
                    <a:lnTo>
                      <a:pt x="58" y="46"/>
                    </a:lnTo>
                    <a:lnTo>
                      <a:pt x="59" y="28"/>
                    </a:lnTo>
                    <a:lnTo>
                      <a:pt x="61" y="15"/>
                    </a:lnTo>
                    <a:lnTo>
                      <a:pt x="63" y="7"/>
                    </a:lnTo>
                    <a:lnTo>
                      <a:pt x="64" y="4"/>
                    </a:lnTo>
                    <a:lnTo>
                      <a:pt x="42" y="0"/>
                    </a:lnTo>
                    <a:lnTo>
                      <a:pt x="41" y="15"/>
                    </a:lnTo>
                    <a:lnTo>
                      <a:pt x="38" y="52"/>
                    </a:lnTo>
                    <a:lnTo>
                      <a:pt x="38" y="105"/>
                    </a:lnTo>
                    <a:lnTo>
                      <a:pt x="47" y="163"/>
                    </a:lnTo>
                    <a:lnTo>
                      <a:pt x="55" y="215"/>
                    </a:lnTo>
                    <a:lnTo>
                      <a:pt x="52" y="259"/>
                    </a:lnTo>
                    <a:lnTo>
                      <a:pt x="42" y="293"/>
                    </a:lnTo>
                    <a:lnTo>
                      <a:pt x="28" y="315"/>
                    </a:lnTo>
                    <a:lnTo>
                      <a:pt x="16" y="327"/>
                    </a:lnTo>
                    <a:lnTo>
                      <a:pt x="7" y="335"/>
                    </a:lnTo>
                    <a:lnTo>
                      <a:pt x="2" y="338"/>
                    </a:lnTo>
                    <a:lnTo>
                      <a:pt x="0" y="340"/>
                    </a:lnTo>
                    <a:lnTo>
                      <a:pt x="11" y="3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1" name="Freeform 435"/>
              <p:cNvSpPr>
                <a:spLocks/>
              </p:cNvSpPr>
              <p:nvPr/>
            </p:nvSpPr>
            <p:spPr bwMode="auto">
              <a:xfrm>
                <a:off x="3838" y="2471"/>
                <a:ext cx="208" cy="93"/>
              </a:xfrm>
              <a:custGeom>
                <a:avLst/>
                <a:gdLst>
                  <a:gd name="T0" fmla="*/ 416 w 416"/>
                  <a:gd name="T1" fmla="*/ 186 h 186"/>
                  <a:gd name="T2" fmla="*/ 416 w 416"/>
                  <a:gd name="T3" fmla="*/ 141 h 186"/>
                  <a:gd name="T4" fmla="*/ 414 w 416"/>
                  <a:gd name="T5" fmla="*/ 143 h 186"/>
                  <a:gd name="T6" fmla="*/ 413 w 416"/>
                  <a:gd name="T7" fmla="*/ 145 h 186"/>
                  <a:gd name="T8" fmla="*/ 408 w 416"/>
                  <a:gd name="T9" fmla="*/ 148 h 186"/>
                  <a:gd name="T10" fmla="*/ 400 w 416"/>
                  <a:gd name="T11" fmla="*/ 148 h 186"/>
                  <a:gd name="T12" fmla="*/ 391 w 416"/>
                  <a:gd name="T13" fmla="*/ 146 h 186"/>
                  <a:gd name="T14" fmla="*/ 378 w 416"/>
                  <a:gd name="T15" fmla="*/ 140 h 186"/>
                  <a:gd name="T16" fmla="*/ 361 w 416"/>
                  <a:gd name="T17" fmla="*/ 127 h 186"/>
                  <a:gd name="T18" fmla="*/ 343 w 416"/>
                  <a:gd name="T19" fmla="*/ 109 h 186"/>
                  <a:gd name="T20" fmla="*/ 323 w 416"/>
                  <a:gd name="T21" fmla="*/ 87 h 186"/>
                  <a:gd name="T22" fmla="*/ 302 w 416"/>
                  <a:gd name="T23" fmla="*/ 67 h 186"/>
                  <a:gd name="T24" fmla="*/ 285 w 416"/>
                  <a:gd name="T25" fmla="*/ 50 h 186"/>
                  <a:gd name="T26" fmla="*/ 268 w 416"/>
                  <a:gd name="T27" fmla="*/ 33 h 186"/>
                  <a:gd name="T28" fmla="*/ 250 w 416"/>
                  <a:gd name="T29" fmla="*/ 20 h 186"/>
                  <a:gd name="T30" fmla="*/ 233 w 416"/>
                  <a:gd name="T31" fmla="*/ 9 h 186"/>
                  <a:gd name="T32" fmla="*/ 214 w 416"/>
                  <a:gd name="T33" fmla="*/ 3 h 186"/>
                  <a:gd name="T34" fmla="*/ 194 w 416"/>
                  <a:gd name="T35" fmla="*/ 0 h 186"/>
                  <a:gd name="T36" fmla="*/ 170 w 416"/>
                  <a:gd name="T37" fmla="*/ 0 h 186"/>
                  <a:gd name="T38" fmla="*/ 147 w 416"/>
                  <a:gd name="T39" fmla="*/ 2 h 186"/>
                  <a:gd name="T40" fmla="*/ 122 w 416"/>
                  <a:gd name="T41" fmla="*/ 5 h 186"/>
                  <a:gd name="T42" fmla="*/ 99 w 416"/>
                  <a:gd name="T43" fmla="*/ 11 h 186"/>
                  <a:gd name="T44" fmla="*/ 76 w 416"/>
                  <a:gd name="T45" fmla="*/ 19 h 186"/>
                  <a:gd name="T46" fmla="*/ 56 w 416"/>
                  <a:gd name="T47" fmla="*/ 30 h 186"/>
                  <a:gd name="T48" fmla="*/ 40 w 416"/>
                  <a:gd name="T49" fmla="*/ 42 h 186"/>
                  <a:gd name="T50" fmla="*/ 28 w 416"/>
                  <a:gd name="T51" fmla="*/ 56 h 186"/>
                  <a:gd name="T52" fmla="*/ 12 w 416"/>
                  <a:gd name="T53" fmla="*/ 86 h 186"/>
                  <a:gd name="T54" fmla="*/ 4 w 416"/>
                  <a:gd name="T55" fmla="*/ 107 h 186"/>
                  <a:gd name="T56" fmla="*/ 1 w 416"/>
                  <a:gd name="T57" fmla="*/ 123 h 186"/>
                  <a:gd name="T58" fmla="*/ 0 w 416"/>
                  <a:gd name="T59" fmla="*/ 127 h 186"/>
                  <a:gd name="T60" fmla="*/ 17 w 416"/>
                  <a:gd name="T61" fmla="*/ 117 h 186"/>
                  <a:gd name="T62" fmla="*/ 18 w 416"/>
                  <a:gd name="T63" fmla="*/ 112 h 186"/>
                  <a:gd name="T64" fmla="*/ 23 w 416"/>
                  <a:gd name="T65" fmla="*/ 98 h 186"/>
                  <a:gd name="T66" fmla="*/ 32 w 416"/>
                  <a:gd name="T67" fmla="*/ 79 h 186"/>
                  <a:gd name="T68" fmla="*/ 48 w 416"/>
                  <a:gd name="T69" fmla="*/ 59 h 186"/>
                  <a:gd name="T70" fmla="*/ 70 w 416"/>
                  <a:gd name="T71" fmla="*/ 41 h 186"/>
                  <a:gd name="T72" fmla="*/ 99 w 416"/>
                  <a:gd name="T73" fmla="*/ 27 h 186"/>
                  <a:gd name="T74" fmla="*/ 136 w 416"/>
                  <a:gd name="T75" fmla="*/ 20 h 186"/>
                  <a:gd name="T76" fmla="*/ 183 w 416"/>
                  <a:gd name="T77" fmla="*/ 25 h 186"/>
                  <a:gd name="T78" fmla="*/ 226 w 416"/>
                  <a:gd name="T79" fmla="*/ 37 h 186"/>
                  <a:gd name="T80" fmla="*/ 257 w 416"/>
                  <a:gd name="T81" fmla="*/ 51 h 186"/>
                  <a:gd name="T82" fmla="*/ 278 w 416"/>
                  <a:gd name="T83" fmla="*/ 67 h 186"/>
                  <a:gd name="T84" fmla="*/ 292 w 416"/>
                  <a:gd name="T85" fmla="*/ 84 h 186"/>
                  <a:gd name="T86" fmla="*/ 301 w 416"/>
                  <a:gd name="T87" fmla="*/ 101 h 186"/>
                  <a:gd name="T88" fmla="*/ 309 w 416"/>
                  <a:gd name="T89" fmla="*/ 117 h 186"/>
                  <a:gd name="T90" fmla="*/ 319 w 416"/>
                  <a:gd name="T91" fmla="*/ 132 h 186"/>
                  <a:gd name="T92" fmla="*/ 335 w 416"/>
                  <a:gd name="T93" fmla="*/ 145 h 186"/>
                  <a:gd name="T94" fmla="*/ 354 w 416"/>
                  <a:gd name="T95" fmla="*/ 155 h 186"/>
                  <a:gd name="T96" fmla="*/ 369 w 416"/>
                  <a:gd name="T97" fmla="*/ 165 h 186"/>
                  <a:gd name="T98" fmla="*/ 383 w 416"/>
                  <a:gd name="T99" fmla="*/ 172 h 186"/>
                  <a:gd name="T100" fmla="*/ 396 w 416"/>
                  <a:gd name="T101" fmla="*/ 177 h 186"/>
                  <a:gd name="T102" fmla="*/ 405 w 416"/>
                  <a:gd name="T103" fmla="*/ 182 h 186"/>
                  <a:gd name="T104" fmla="*/ 411 w 416"/>
                  <a:gd name="T105" fmla="*/ 185 h 186"/>
                  <a:gd name="T106" fmla="*/ 414 w 416"/>
                  <a:gd name="T107" fmla="*/ 186 h 186"/>
                  <a:gd name="T108" fmla="*/ 416 w 416"/>
                  <a:gd name="T109"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16" h="186">
                    <a:moveTo>
                      <a:pt x="416" y="186"/>
                    </a:moveTo>
                    <a:lnTo>
                      <a:pt x="416" y="141"/>
                    </a:lnTo>
                    <a:lnTo>
                      <a:pt x="414" y="143"/>
                    </a:lnTo>
                    <a:lnTo>
                      <a:pt x="413" y="145"/>
                    </a:lnTo>
                    <a:lnTo>
                      <a:pt x="408" y="148"/>
                    </a:lnTo>
                    <a:lnTo>
                      <a:pt x="400" y="148"/>
                    </a:lnTo>
                    <a:lnTo>
                      <a:pt x="391" y="146"/>
                    </a:lnTo>
                    <a:lnTo>
                      <a:pt x="378" y="140"/>
                    </a:lnTo>
                    <a:lnTo>
                      <a:pt x="361" y="127"/>
                    </a:lnTo>
                    <a:lnTo>
                      <a:pt x="343" y="109"/>
                    </a:lnTo>
                    <a:lnTo>
                      <a:pt x="323" y="87"/>
                    </a:lnTo>
                    <a:lnTo>
                      <a:pt x="302" y="67"/>
                    </a:lnTo>
                    <a:lnTo>
                      <a:pt x="285" y="50"/>
                    </a:lnTo>
                    <a:lnTo>
                      <a:pt x="268" y="33"/>
                    </a:lnTo>
                    <a:lnTo>
                      <a:pt x="250" y="20"/>
                    </a:lnTo>
                    <a:lnTo>
                      <a:pt x="233" y="9"/>
                    </a:lnTo>
                    <a:lnTo>
                      <a:pt x="214" y="3"/>
                    </a:lnTo>
                    <a:lnTo>
                      <a:pt x="194" y="0"/>
                    </a:lnTo>
                    <a:lnTo>
                      <a:pt x="170" y="0"/>
                    </a:lnTo>
                    <a:lnTo>
                      <a:pt x="147" y="2"/>
                    </a:lnTo>
                    <a:lnTo>
                      <a:pt x="122" y="5"/>
                    </a:lnTo>
                    <a:lnTo>
                      <a:pt x="99" y="11"/>
                    </a:lnTo>
                    <a:lnTo>
                      <a:pt x="76" y="19"/>
                    </a:lnTo>
                    <a:lnTo>
                      <a:pt x="56" y="30"/>
                    </a:lnTo>
                    <a:lnTo>
                      <a:pt x="40" y="42"/>
                    </a:lnTo>
                    <a:lnTo>
                      <a:pt x="28" y="56"/>
                    </a:lnTo>
                    <a:lnTo>
                      <a:pt x="12" y="86"/>
                    </a:lnTo>
                    <a:lnTo>
                      <a:pt x="4" y="107"/>
                    </a:lnTo>
                    <a:lnTo>
                      <a:pt x="1" y="123"/>
                    </a:lnTo>
                    <a:lnTo>
                      <a:pt x="0" y="127"/>
                    </a:lnTo>
                    <a:lnTo>
                      <a:pt x="17" y="117"/>
                    </a:lnTo>
                    <a:lnTo>
                      <a:pt x="18" y="112"/>
                    </a:lnTo>
                    <a:lnTo>
                      <a:pt x="23" y="98"/>
                    </a:lnTo>
                    <a:lnTo>
                      <a:pt x="32" y="79"/>
                    </a:lnTo>
                    <a:lnTo>
                      <a:pt x="48" y="59"/>
                    </a:lnTo>
                    <a:lnTo>
                      <a:pt x="70" y="41"/>
                    </a:lnTo>
                    <a:lnTo>
                      <a:pt x="99" y="27"/>
                    </a:lnTo>
                    <a:lnTo>
                      <a:pt x="136" y="20"/>
                    </a:lnTo>
                    <a:lnTo>
                      <a:pt x="183" y="25"/>
                    </a:lnTo>
                    <a:lnTo>
                      <a:pt x="226" y="37"/>
                    </a:lnTo>
                    <a:lnTo>
                      <a:pt x="257" y="51"/>
                    </a:lnTo>
                    <a:lnTo>
                      <a:pt x="278" y="67"/>
                    </a:lnTo>
                    <a:lnTo>
                      <a:pt x="292" y="84"/>
                    </a:lnTo>
                    <a:lnTo>
                      <a:pt x="301" y="101"/>
                    </a:lnTo>
                    <a:lnTo>
                      <a:pt x="309" y="117"/>
                    </a:lnTo>
                    <a:lnTo>
                      <a:pt x="319" y="132"/>
                    </a:lnTo>
                    <a:lnTo>
                      <a:pt x="335" y="145"/>
                    </a:lnTo>
                    <a:lnTo>
                      <a:pt x="354" y="155"/>
                    </a:lnTo>
                    <a:lnTo>
                      <a:pt x="369" y="165"/>
                    </a:lnTo>
                    <a:lnTo>
                      <a:pt x="383" y="172"/>
                    </a:lnTo>
                    <a:lnTo>
                      <a:pt x="396" y="177"/>
                    </a:lnTo>
                    <a:lnTo>
                      <a:pt x="405" y="182"/>
                    </a:lnTo>
                    <a:lnTo>
                      <a:pt x="411" y="185"/>
                    </a:lnTo>
                    <a:lnTo>
                      <a:pt x="414" y="186"/>
                    </a:lnTo>
                    <a:lnTo>
                      <a:pt x="416" y="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2" name="Freeform 436"/>
              <p:cNvSpPr>
                <a:spLocks/>
              </p:cNvSpPr>
              <p:nvPr/>
            </p:nvSpPr>
            <p:spPr bwMode="auto">
              <a:xfrm>
                <a:off x="3906" y="2285"/>
                <a:ext cx="142" cy="112"/>
              </a:xfrm>
              <a:custGeom>
                <a:avLst/>
                <a:gdLst>
                  <a:gd name="T0" fmla="*/ 284 w 284"/>
                  <a:gd name="T1" fmla="*/ 18 h 223"/>
                  <a:gd name="T2" fmla="*/ 280 w 284"/>
                  <a:gd name="T3" fmla="*/ 18 h 223"/>
                  <a:gd name="T4" fmla="*/ 264 w 284"/>
                  <a:gd name="T5" fmla="*/ 21 h 223"/>
                  <a:gd name="T6" fmla="*/ 242 w 284"/>
                  <a:gd name="T7" fmla="*/ 24 h 223"/>
                  <a:gd name="T8" fmla="*/ 215 w 284"/>
                  <a:gd name="T9" fmla="*/ 32 h 223"/>
                  <a:gd name="T10" fmla="*/ 185 w 284"/>
                  <a:gd name="T11" fmla="*/ 41 h 223"/>
                  <a:gd name="T12" fmla="*/ 152 w 284"/>
                  <a:gd name="T13" fmla="*/ 55 h 223"/>
                  <a:gd name="T14" fmla="*/ 121 w 284"/>
                  <a:gd name="T15" fmla="*/ 74 h 223"/>
                  <a:gd name="T16" fmla="*/ 93 w 284"/>
                  <a:gd name="T17" fmla="*/ 96 h 223"/>
                  <a:gd name="T18" fmla="*/ 70 w 284"/>
                  <a:gd name="T19" fmla="*/ 121 h 223"/>
                  <a:gd name="T20" fmla="*/ 50 w 284"/>
                  <a:gd name="T21" fmla="*/ 144 h 223"/>
                  <a:gd name="T22" fmla="*/ 36 w 284"/>
                  <a:gd name="T23" fmla="*/ 166 h 223"/>
                  <a:gd name="T24" fmla="*/ 25 w 284"/>
                  <a:gd name="T25" fmla="*/ 184 h 223"/>
                  <a:gd name="T26" fmla="*/ 19 w 284"/>
                  <a:gd name="T27" fmla="*/ 200 h 223"/>
                  <a:gd name="T28" fmla="*/ 14 w 284"/>
                  <a:gd name="T29" fmla="*/ 212 h 223"/>
                  <a:gd name="T30" fmla="*/ 11 w 284"/>
                  <a:gd name="T31" fmla="*/ 220 h 223"/>
                  <a:gd name="T32" fmla="*/ 11 w 284"/>
                  <a:gd name="T33" fmla="*/ 223 h 223"/>
                  <a:gd name="T34" fmla="*/ 0 w 284"/>
                  <a:gd name="T35" fmla="*/ 187 h 223"/>
                  <a:gd name="T36" fmla="*/ 2 w 284"/>
                  <a:gd name="T37" fmla="*/ 183 h 223"/>
                  <a:gd name="T38" fmla="*/ 7 w 284"/>
                  <a:gd name="T39" fmla="*/ 173 h 223"/>
                  <a:gd name="T40" fmla="*/ 14 w 284"/>
                  <a:gd name="T41" fmla="*/ 158 h 223"/>
                  <a:gd name="T42" fmla="*/ 25 w 284"/>
                  <a:gd name="T43" fmla="*/ 138 h 223"/>
                  <a:gd name="T44" fmla="*/ 39 w 284"/>
                  <a:gd name="T45" fmla="*/ 116 h 223"/>
                  <a:gd name="T46" fmla="*/ 56 w 284"/>
                  <a:gd name="T47" fmla="*/ 96 h 223"/>
                  <a:gd name="T48" fmla="*/ 76 w 284"/>
                  <a:gd name="T49" fmla="*/ 74 h 223"/>
                  <a:gd name="T50" fmla="*/ 100 w 284"/>
                  <a:gd name="T51" fmla="*/ 57 h 223"/>
                  <a:gd name="T52" fmla="*/ 123 w 284"/>
                  <a:gd name="T53" fmla="*/ 43 h 223"/>
                  <a:gd name="T54" fmla="*/ 140 w 284"/>
                  <a:gd name="T55" fmla="*/ 34 h 223"/>
                  <a:gd name="T56" fmla="*/ 156 w 284"/>
                  <a:gd name="T57" fmla="*/ 28 h 223"/>
                  <a:gd name="T58" fmla="*/ 166 w 284"/>
                  <a:gd name="T59" fmla="*/ 23 h 223"/>
                  <a:gd name="T60" fmla="*/ 177 w 284"/>
                  <a:gd name="T61" fmla="*/ 20 h 223"/>
                  <a:gd name="T62" fmla="*/ 187 w 284"/>
                  <a:gd name="T63" fmla="*/ 18 h 223"/>
                  <a:gd name="T64" fmla="*/ 197 w 284"/>
                  <a:gd name="T65" fmla="*/ 15 h 223"/>
                  <a:gd name="T66" fmla="*/ 210 w 284"/>
                  <a:gd name="T67" fmla="*/ 10 h 223"/>
                  <a:gd name="T68" fmla="*/ 222 w 284"/>
                  <a:gd name="T69" fmla="*/ 6 h 223"/>
                  <a:gd name="T70" fmla="*/ 233 w 284"/>
                  <a:gd name="T71" fmla="*/ 3 h 223"/>
                  <a:gd name="T72" fmla="*/ 241 w 284"/>
                  <a:gd name="T73" fmla="*/ 1 h 223"/>
                  <a:gd name="T74" fmla="*/ 249 w 284"/>
                  <a:gd name="T75" fmla="*/ 0 h 223"/>
                  <a:gd name="T76" fmla="*/ 253 w 284"/>
                  <a:gd name="T77" fmla="*/ 0 h 223"/>
                  <a:gd name="T78" fmla="*/ 256 w 284"/>
                  <a:gd name="T79" fmla="*/ 0 h 223"/>
                  <a:gd name="T80" fmla="*/ 260 w 284"/>
                  <a:gd name="T81" fmla="*/ 0 h 223"/>
                  <a:gd name="T82" fmla="*/ 260 w 284"/>
                  <a:gd name="T83" fmla="*/ 0 h 223"/>
                  <a:gd name="T84" fmla="*/ 284 w 284"/>
                  <a:gd name="T85" fmla="*/ 1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4" h="223">
                    <a:moveTo>
                      <a:pt x="284" y="18"/>
                    </a:moveTo>
                    <a:lnTo>
                      <a:pt x="280" y="18"/>
                    </a:lnTo>
                    <a:lnTo>
                      <a:pt x="264" y="21"/>
                    </a:lnTo>
                    <a:lnTo>
                      <a:pt x="242" y="24"/>
                    </a:lnTo>
                    <a:lnTo>
                      <a:pt x="215" y="32"/>
                    </a:lnTo>
                    <a:lnTo>
                      <a:pt x="185" y="41"/>
                    </a:lnTo>
                    <a:lnTo>
                      <a:pt x="152" y="55"/>
                    </a:lnTo>
                    <a:lnTo>
                      <a:pt x="121" y="74"/>
                    </a:lnTo>
                    <a:lnTo>
                      <a:pt x="93" y="96"/>
                    </a:lnTo>
                    <a:lnTo>
                      <a:pt x="70" y="121"/>
                    </a:lnTo>
                    <a:lnTo>
                      <a:pt x="50" y="144"/>
                    </a:lnTo>
                    <a:lnTo>
                      <a:pt x="36" y="166"/>
                    </a:lnTo>
                    <a:lnTo>
                      <a:pt x="25" y="184"/>
                    </a:lnTo>
                    <a:lnTo>
                      <a:pt x="19" y="200"/>
                    </a:lnTo>
                    <a:lnTo>
                      <a:pt x="14" y="212"/>
                    </a:lnTo>
                    <a:lnTo>
                      <a:pt x="11" y="220"/>
                    </a:lnTo>
                    <a:lnTo>
                      <a:pt x="11" y="223"/>
                    </a:lnTo>
                    <a:lnTo>
                      <a:pt x="0" y="187"/>
                    </a:lnTo>
                    <a:lnTo>
                      <a:pt x="2" y="183"/>
                    </a:lnTo>
                    <a:lnTo>
                      <a:pt x="7" y="173"/>
                    </a:lnTo>
                    <a:lnTo>
                      <a:pt x="14" y="158"/>
                    </a:lnTo>
                    <a:lnTo>
                      <a:pt x="25" y="138"/>
                    </a:lnTo>
                    <a:lnTo>
                      <a:pt x="39" y="116"/>
                    </a:lnTo>
                    <a:lnTo>
                      <a:pt x="56" y="96"/>
                    </a:lnTo>
                    <a:lnTo>
                      <a:pt x="76" y="74"/>
                    </a:lnTo>
                    <a:lnTo>
                      <a:pt x="100" y="57"/>
                    </a:lnTo>
                    <a:lnTo>
                      <a:pt x="123" y="43"/>
                    </a:lnTo>
                    <a:lnTo>
                      <a:pt x="140" y="34"/>
                    </a:lnTo>
                    <a:lnTo>
                      <a:pt x="156" y="28"/>
                    </a:lnTo>
                    <a:lnTo>
                      <a:pt x="166" y="23"/>
                    </a:lnTo>
                    <a:lnTo>
                      <a:pt x="177" y="20"/>
                    </a:lnTo>
                    <a:lnTo>
                      <a:pt x="187" y="18"/>
                    </a:lnTo>
                    <a:lnTo>
                      <a:pt x="197" y="15"/>
                    </a:lnTo>
                    <a:lnTo>
                      <a:pt x="210" y="10"/>
                    </a:lnTo>
                    <a:lnTo>
                      <a:pt x="222" y="6"/>
                    </a:lnTo>
                    <a:lnTo>
                      <a:pt x="233" y="3"/>
                    </a:lnTo>
                    <a:lnTo>
                      <a:pt x="241" y="1"/>
                    </a:lnTo>
                    <a:lnTo>
                      <a:pt x="249" y="0"/>
                    </a:lnTo>
                    <a:lnTo>
                      <a:pt x="253" y="0"/>
                    </a:lnTo>
                    <a:lnTo>
                      <a:pt x="256" y="0"/>
                    </a:lnTo>
                    <a:lnTo>
                      <a:pt x="260" y="0"/>
                    </a:lnTo>
                    <a:lnTo>
                      <a:pt x="260" y="0"/>
                    </a:lnTo>
                    <a:lnTo>
                      <a:pt x="28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3" name="Freeform 437"/>
              <p:cNvSpPr>
                <a:spLocks/>
              </p:cNvSpPr>
              <p:nvPr/>
            </p:nvSpPr>
            <p:spPr bwMode="auto">
              <a:xfrm>
                <a:off x="3835" y="2099"/>
                <a:ext cx="128" cy="377"/>
              </a:xfrm>
              <a:custGeom>
                <a:avLst/>
                <a:gdLst>
                  <a:gd name="T0" fmla="*/ 236 w 257"/>
                  <a:gd name="T1" fmla="*/ 0 h 754"/>
                  <a:gd name="T2" fmla="*/ 240 w 257"/>
                  <a:gd name="T3" fmla="*/ 5 h 754"/>
                  <a:gd name="T4" fmla="*/ 246 w 257"/>
                  <a:gd name="T5" fmla="*/ 19 h 754"/>
                  <a:gd name="T6" fmla="*/ 252 w 257"/>
                  <a:gd name="T7" fmla="*/ 39 h 754"/>
                  <a:gd name="T8" fmla="*/ 257 w 257"/>
                  <a:gd name="T9" fmla="*/ 68 h 754"/>
                  <a:gd name="T10" fmla="*/ 257 w 257"/>
                  <a:gd name="T11" fmla="*/ 102 h 754"/>
                  <a:gd name="T12" fmla="*/ 249 w 257"/>
                  <a:gd name="T13" fmla="*/ 143 h 754"/>
                  <a:gd name="T14" fmla="*/ 232 w 257"/>
                  <a:gd name="T15" fmla="*/ 189 h 754"/>
                  <a:gd name="T16" fmla="*/ 201 w 257"/>
                  <a:gd name="T17" fmla="*/ 239 h 754"/>
                  <a:gd name="T18" fmla="*/ 165 w 257"/>
                  <a:gd name="T19" fmla="*/ 289 h 754"/>
                  <a:gd name="T20" fmla="*/ 137 w 257"/>
                  <a:gd name="T21" fmla="*/ 332 h 754"/>
                  <a:gd name="T22" fmla="*/ 114 w 257"/>
                  <a:gd name="T23" fmla="*/ 373 h 754"/>
                  <a:gd name="T24" fmla="*/ 95 w 257"/>
                  <a:gd name="T25" fmla="*/ 410 h 754"/>
                  <a:gd name="T26" fmla="*/ 80 w 257"/>
                  <a:gd name="T27" fmla="*/ 447 h 754"/>
                  <a:gd name="T28" fmla="*/ 67 w 257"/>
                  <a:gd name="T29" fmla="*/ 483 h 754"/>
                  <a:gd name="T30" fmla="*/ 56 w 257"/>
                  <a:gd name="T31" fmla="*/ 519 h 754"/>
                  <a:gd name="T32" fmla="*/ 46 w 257"/>
                  <a:gd name="T33" fmla="*/ 557 h 754"/>
                  <a:gd name="T34" fmla="*/ 30 w 257"/>
                  <a:gd name="T35" fmla="*/ 630 h 754"/>
                  <a:gd name="T36" fmla="*/ 25 w 257"/>
                  <a:gd name="T37" fmla="*/ 688 h 754"/>
                  <a:gd name="T38" fmla="*/ 25 w 257"/>
                  <a:gd name="T39" fmla="*/ 727 h 754"/>
                  <a:gd name="T40" fmla="*/ 27 w 257"/>
                  <a:gd name="T41" fmla="*/ 740 h 754"/>
                  <a:gd name="T42" fmla="*/ 7 w 257"/>
                  <a:gd name="T43" fmla="*/ 754 h 754"/>
                  <a:gd name="T44" fmla="*/ 5 w 257"/>
                  <a:gd name="T45" fmla="*/ 748 h 754"/>
                  <a:gd name="T46" fmla="*/ 4 w 257"/>
                  <a:gd name="T47" fmla="*/ 730 h 754"/>
                  <a:gd name="T48" fmla="*/ 0 w 257"/>
                  <a:gd name="T49" fmla="*/ 700 h 754"/>
                  <a:gd name="T50" fmla="*/ 0 w 257"/>
                  <a:gd name="T51" fmla="*/ 663 h 754"/>
                  <a:gd name="T52" fmla="*/ 4 w 257"/>
                  <a:gd name="T53" fmla="*/ 621 h 754"/>
                  <a:gd name="T54" fmla="*/ 11 w 257"/>
                  <a:gd name="T55" fmla="*/ 574 h 754"/>
                  <a:gd name="T56" fmla="*/ 27 w 257"/>
                  <a:gd name="T57" fmla="*/ 525 h 754"/>
                  <a:gd name="T58" fmla="*/ 49 w 257"/>
                  <a:gd name="T59" fmla="*/ 477 h 754"/>
                  <a:gd name="T60" fmla="*/ 77 w 257"/>
                  <a:gd name="T61" fmla="*/ 428 h 754"/>
                  <a:gd name="T62" fmla="*/ 104 w 257"/>
                  <a:gd name="T63" fmla="*/ 382 h 754"/>
                  <a:gd name="T64" fmla="*/ 132 w 257"/>
                  <a:gd name="T65" fmla="*/ 335 h 754"/>
                  <a:gd name="T66" fmla="*/ 157 w 257"/>
                  <a:gd name="T67" fmla="*/ 293 h 754"/>
                  <a:gd name="T68" fmla="*/ 181 w 257"/>
                  <a:gd name="T69" fmla="*/ 253 h 754"/>
                  <a:gd name="T70" fmla="*/ 199 w 257"/>
                  <a:gd name="T71" fmla="*/ 219 h 754"/>
                  <a:gd name="T72" fmla="*/ 212 w 257"/>
                  <a:gd name="T73" fmla="*/ 189 h 754"/>
                  <a:gd name="T74" fmla="*/ 218 w 257"/>
                  <a:gd name="T75" fmla="*/ 168 h 754"/>
                  <a:gd name="T76" fmla="*/ 221 w 257"/>
                  <a:gd name="T77" fmla="*/ 124 h 754"/>
                  <a:gd name="T78" fmla="*/ 221 w 257"/>
                  <a:gd name="T79" fmla="*/ 78 h 754"/>
                  <a:gd name="T80" fmla="*/ 219 w 257"/>
                  <a:gd name="T81" fmla="*/ 40 h 754"/>
                  <a:gd name="T82" fmla="*/ 218 w 257"/>
                  <a:gd name="T83" fmla="*/ 25 h 754"/>
                  <a:gd name="T84" fmla="*/ 236 w 257"/>
                  <a:gd name="T85" fmla="*/ 0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7" h="754">
                    <a:moveTo>
                      <a:pt x="236" y="0"/>
                    </a:moveTo>
                    <a:lnTo>
                      <a:pt x="240" y="5"/>
                    </a:lnTo>
                    <a:lnTo>
                      <a:pt x="246" y="19"/>
                    </a:lnTo>
                    <a:lnTo>
                      <a:pt x="252" y="39"/>
                    </a:lnTo>
                    <a:lnTo>
                      <a:pt x="257" y="68"/>
                    </a:lnTo>
                    <a:lnTo>
                      <a:pt x="257" y="102"/>
                    </a:lnTo>
                    <a:lnTo>
                      <a:pt x="249" y="143"/>
                    </a:lnTo>
                    <a:lnTo>
                      <a:pt x="232" y="189"/>
                    </a:lnTo>
                    <a:lnTo>
                      <a:pt x="201" y="239"/>
                    </a:lnTo>
                    <a:lnTo>
                      <a:pt x="165" y="289"/>
                    </a:lnTo>
                    <a:lnTo>
                      <a:pt x="137" y="332"/>
                    </a:lnTo>
                    <a:lnTo>
                      <a:pt x="114" y="373"/>
                    </a:lnTo>
                    <a:lnTo>
                      <a:pt x="95" y="410"/>
                    </a:lnTo>
                    <a:lnTo>
                      <a:pt x="80" y="447"/>
                    </a:lnTo>
                    <a:lnTo>
                      <a:pt x="67" y="483"/>
                    </a:lnTo>
                    <a:lnTo>
                      <a:pt x="56" y="519"/>
                    </a:lnTo>
                    <a:lnTo>
                      <a:pt x="46" y="557"/>
                    </a:lnTo>
                    <a:lnTo>
                      <a:pt x="30" y="630"/>
                    </a:lnTo>
                    <a:lnTo>
                      <a:pt x="25" y="688"/>
                    </a:lnTo>
                    <a:lnTo>
                      <a:pt x="25" y="727"/>
                    </a:lnTo>
                    <a:lnTo>
                      <a:pt x="27" y="740"/>
                    </a:lnTo>
                    <a:lnTo>
                      <a:pt x="7" y="754"/>
                    </a:lnTo>
                    <a:lnTo>
                      <a:pt x="5" y="748"/>
                    </a:lnTo>
                    <a:lnTo>
                      <a:pt x="4" y="730"/>
                    </a:lnTo>
                    <a:lnTo>
                      <a:pt x="0" y="700"/>
                    </a:lnTo>
                    <a:lnTo>
                      <a:pt x="0" y="663"/>
                    </a:lnTo>
                    <a:lnTo>
                      <a:pt x="4" y="621"/>
                    </a:lnTo>
                    <a:lnTo>
                      <a:pt x="11" y="574"/>
                    </a:lnTo>
                    <a:lnTo>
                      <a:pt x="27" y="525"/>
                    </a:lnTo>
                    <a:lnTo>
                      <a:pt x="49" y="477"/>
                    </a:lnTo>
                    <a:lnTo>
                      <a:pt x="77" y="428"/>
                    </a:lnTo>
                    <a:lnTo>
                      <a:pt x="104" y="382"/>
                    </a:lnTo>
                    <a:lnTo>
                      <a:pt x="132" y="335"/>
                    </a:lnTo>
                    <a:lnTo>
                      <a:pt x="157" y="293"/>
                    </a:lnTo>
                    <a:lnTo>
                      <a:pt x="181" y="253"/>
                    </a:lnTo>
                    <a:lnTo>
                      <a:pt x="199" y="219"/>
                    </a:lnTo>
                    <a:lnTo>
                      <a:pt x="212" y="189"/>
                    </a:lnTo>
                    <a:lnTo>
                      <a:pt x="218" y="168"/>
                    </a:lnTo>
                    <a:lnTo>
                      <a:pt x="221" y="124"/>
                    </a:lnTo>
                    <a:lnTo>
                      <a:pt x="221" y="78"/>
                    </a:lnTo>
                    <a:lnTo>
                      <a:pt x="219" y="40"/>
                    </a:lnTo>
                    <a:lnTo>
                      <a:pt x="218" y="25"/>
                    </a:lnTo>
                    <a:lnTo>
                      <a:pt x="2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4" name="Freeform 438"/>
              <p:cNvSpPr>
                <a:spLocks/>
              </p:cNvSpPr>
              <p:nvPr/>
            </p:nvSpPr>
            <p:spPr bwMode="auto">
              <a:xfrm>
                <a:off x="3860" y="2581"/>
                <a:ext cx="154" cy="46"/>
              </a:xfrm>
              <a:custGeom>
                <a:avLst/>
                <a:gdLst>
                  <a:gd name="T0" fmla="*/ 0 w 307"/>
                  <a:gd name="T1" fmla="*/ 0 h 91"/>
                  <a:gd name="T2" fmla="*/ 0 w 307"/>
                  <a:gd name="T3" fmla="*/ 3 h 91"/>
                  <a:gd name="T4" fmla="*/ 3 w 307"/>
                  <a:gd name="T5" fmla="*/ 12 h 91"/>
                  <a:gd name="T6" fmla="*/ 9 w 307"/>
                  <a:gd name="T7" fmla="*/ 23 h 91"/>
                  <a:gd name="T8" fmla="*/ 17 w 307"/>
                  <a:gd name="T9" fmla="*/ 37 h 91"/>
                  <a:gd name="T10" fmla="*/ 31 w 307"/>
                  <a:gd name="T11" fmla="*/ 49 h 91"/>
                  <a:gd name="T12" fmla="*/ 49 w 307"/>
                  <a:gd name="T13" fmla="*/ 60 h 91"/>
                  <a:gd name="T14" fmla="*/ 76 w 307"/>
                  <a:gd name="T15" fmla="*/ 66 h 91"/>
                  <a:gd name="T16" fmla="*/ 108 w 307"/>
                  <a:gd name="T17" fmla="*/ 66 h 91"/>
                  <a:gd name="T18" fmla="*/ 141 w 307"/>
                  <a:gd name="T19" fmla="*/ 62 h 91"/>
                  <a:gd name="T20" fmla="*/ 164 w 307"/>
                  <a:gd name="T21" fmla="*/ 57 h 91"/>
                  <a:gd name="T22" fmla="*/ 183 w 307"/>
                  <a:gd name="T23" fmla="*/ 52 h 91"/>
                  <a:gd name="T24" fmla="*/ 195 w 307"/>
                  <a:gd name="T25" fmla="*/ 48 h 91"/>
                  <a:gd name="T26" fmla="*/ 206 w 307"/>
                  <a:gd name="T27" fmla="*/ 43 h 91"/>
                  <a:gd name="T28" fmla="*/ 215 w 307"/>
                  <a:gd name="T29" fmla="*/ 37 h 91"/>
                  <a:gd name="T30" fmla="*/ 226 w 307"/>
                  <a:gd name="T31" fmla="*/ 31 h 91"/>
                  <a:gd name="T32" fmla="*/ 240 w 307"/>
                  <a:gd name="T33" fmla="*/ 24 h 91"/>
                  <a:gd name="T34" fmla="*/ 254 w 307"/>
                  <a:gd name="T35" fmla="*/ 18 h 91"/>
                  <a:gd name="T36" fmla="*/ 267 w 307"/>
                  <a:gd name="T37" fmla="*/ 15 h 91"/>
                  <a:gd name="T38" fmla="*/ 276 w 307"/>
                  <a:gd name="T39" fmla="*/ 12 h 91"/>
                  <a:gd name="T40" fmla="*/ 282 w 307"/>
                  <a:gd name="T41" fmla="*/ 9 h 91"/>
                  <a:gd name="T42" fmla="*/ 287 w 307"/>
                  <a:gd name="T43" fmla="*/ 9 h 91"/>
                  <a:gd name="T44" fmla="*/ 290 w 307"/>
                  <a:gd name="T45" fmla="*/ 7 h 91"/>
                  <a:gd name="T46" fmla="*/ 293 w 307"/>
                  <a:gd name="T47" fmla="*/ 7 h 91"/>
                  <a:gd name="T48" fmla="*/ 293 w 307"/>
                  <a:gd name="T49" fmla="*/ 7 h 91"/>
                  <a:gd name="T50" fmla="*/ 307 w 307"/>
                  <a:gd name="T51" fmla="*/ 38 h 91"/>
                  <a:gd name="T52" fmla="*/ 306 w 307"/>
                  <a:gd name="T53" fmla="*/ 38 h 91"/>
                  <a:gd name="T54" fmla="*/ 301 w 307"/>
                  <a:gd name="T55" fmla="*/ 37 h 91"/>
                  <a:gd name="T56" fmla="*/ 295 w 307"/>
                  <a:gd name="T57" fmla="*/ 37 h 91"/>
                  <a:gd name="T58" fmla="*/ 284 w 307"/>
                  <a:gd name="T59" fmla="*/ 37 h 91"/>
                  <a:gd name="T60" fmla="*/ 271 w 307"/>
                  <a:gd name="T61" fmla="*/ 38 h 91"/>
                  <a:gd name="T62" fmla="*/ 257 w 307"/>
                  <a:gd name="T63" fmla="*/ 42 h 91"/>
                  <a:gd name="T64" fmla="*/ 240 w 307"/>
                  <a:gd name="T65" fmla="*/ 46 h 91"/>
                  <a:gd name="T66" fmla="*/ 222 w 307"/>
                  <a:gd name="T67" fmla="*/ 55 h 91"/>
                  <a:gd name="T68" fmla="*/ 202 w 307"/>
                  <a:gd name="T69" fmla="*/ 66 h 91"/>
                  <a:gd name="T70" fmla="*/ 181 w 307"/>
                  <a:gd name="T71" fmla="*/ 76 h 91"/>
                  <a:gd name="T72" fmla="*/ 160 w 307"/>
                  <a:gd name="T73" fmla="*/ 82 h 91"/>
                  <a:gd name="T74" fmla="*/ 138 w 307"/>
                  <a:gd name="T75" fmla="*/ 88 h 91"/>
                  <a:gd name="T76" fmla="*/ 118 w 307"/>
                  <a:gd name="T77" fmla="*/ 91 h 91"/>
                  <a:gd name="T78" fmla="*/ 99 w 307"/>
                  <a:gd name="T79" fmla="*/ 91 h 91"/>
                  <a:gd name="T80" fmla="*/ 80 w 307"/>
                  <a:gd name="T81" fmla="*/ 90 h 91"/>
                  <a:gd name="T82" fmla="*/ 63 w 307"/>
                  <a:gd name="T83" fmla="*/ 85 h 91"/>
                  <a:gd name="T84" fmla="*/ 48 w 307"/>
                  <a:gd name="T85" fmla="*/ 77 h 91"/>
                  <a:gd name="T86" fmla="*/ 35 w 307"/>
                  <a:gd name="T87" fmla="*/ 68 h 91"/>
                  <a:gd name="T88" fmla="*/ 25 w 307"/>
                  <a:gd name="T89" fmla="*/ 59 h 91"/>
                  <a:gd name="T90" fmla="*/ 15 w 307"/>
                  <a:gd name="T91" fmla="*/ 49 h 91"/>
                  <a:gd name="T92" fmla="*/ 9 w 307"/>
                  <a:gd name="T93" fmla="*/ 42 h 91"/>
                  <a:gd name="T94" fmla="*/ 3 w 307"/>
                  <a:gd name="T95" fmla="*/ 34 h 91"/>
                  <a:gd name="T96" fmla="*/ 1 w 307"/>
                  <a:gd name="T97" fmla="*/ 29 h 91"/>
                  <a:gd name="T98" fmla="*/ 0 w 307"/>
                  <a:gd name="T99" fmla="*/ 28 h 91"/>
                  <a:gd name="T100" fmla="*/ 0 w 307"/>
                  <a:gd name="T101"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7" h="91">
                    <a:moveTo>
                      <a:pt x="0" y="0"/>
                    </a:moveTo>
                    <a:lnTo>
                      <a:pt x="0" y="3"/>
                    </a:lnTo>
                    <a:lnTo>
                      <a:pt x="3" y="12"/>
                    </a:lnTo>
                    <a:lnTo>
                      <a:pt x="9" y="23"/>
                    </a:lnTo>
                    <a:lnTo>
                      <a:pt x="17" y="37"/>
                    </a:lnTo>
                    <a:lnTo>
                      <a:pt x="31" y="49"/>
                    </a:lnTo>
                    <a:lnTo>
                      <a:pt x="49" y="60"/>
                    </a:lnTo>
                    <a:lnTo>
                      <a:pt x="76" y="66"/>
                    </a:lnTo>
                    <a:lnTo>
                      <a:pt x="108" y="66"/>
                    </a:lnTo>
                    <a:lnTo>
                      <a:pt x="141" y="62"/>
                    </a:lnTo>
                    <a:lnTo>
                      <a:pt x="164" y="57"/>
                    </a:lnTo>
                    <a:lnTo>
                      <a:pt x="183" y="52"/>
                    </a:lnTo>
                    <a:lnTo>
                      <a:pt x="195" y="48"/>
                    </a:lnTo>
                    <a:lnTo>
                      <a:pt x="206" y="43"/>
                    </a:lnTo>
                    <a:lnTo>
                      <a:pt x="215" y="37"/>
                    </a:lnTo>
                    <a:lnTo>
                      <a:pt x="226" y="31"/>
                    </a:lnTo>
                    <a:lnTo>
                      <a:pt x="240" y="24"/>
                    </a:lnTo>
                    <a:lnTo>
                      <a:pt x="254" y="18"/>
                    </a:lnTo>
                    <a:lnTo>
                      <a:pt x="267" y="15"/>
                    </a:lnTo>
                    <a:lnTo>
                      <a:pt x="276" y="12"/>
                    </a:lnTo>
                    <a:lnTo>
                      <a:pt x="282" y="9"/>
                    </a:lnTo>
                    <a:lnTo>
                      <a:pt x="287" y="9"/>
                    </a:lnTo>
                    <a:lnTo>
                      <a:pt x="290" y="7"/>
                    </a:lnTo>
                    <a:lnTo>
                      <a:pt x="293" y="7"/>
                    </a:lnTo>
                    <a:lnTo>
                      <a:pt x="293" y="7"/>
                    </a:lnTo>
                    <a:lnTo>
                      <a:pt x="307" y="38"/>
                    </a:lnTo>
                    <a:lnTo>
                      <a:pt x="306" y="38"/>
                    </a:lnTo>
                    <a:lnTo>
                      <a:pt x="301" y="37"/>
                    </a:lnTo>
                    <a:lnTo>
                      <a:pt x="295" y="37"/>
                    </a:lnTo>
                    <a:lnTo>
                      <a:pt x="284" y="37"/>
                    </a:lnTo>
                    <a:lnTo>
                      <a:pt x="271" y="38"/>
                    </a:lnTo>
                    <a:lnTo>
                      <a:pt x="257" y="42"/>
                    </a:lnTo>
                    <a:lnTo>
                      <a:pt x="240" y="46"/>
                    </a:lnTo>
                    <a:lnTo>
                      <a:pt x="222" y="55"/>
                    </a:lnTo>
                    <a:lnTo>
                      <a:pt x="202" y="66"/>
                    </a:lnTo>
                    <a:lnTo>
                      <a:pt x="181" y="76"/>
                    </a:lnTo>
                    <a:lnTo>
                      <a:pt x="160" y="82"/>
                    </a:lnTo>
                    <a:lnTo>
                      <a:pt x="138" y="88"/>
                    </a:lnTo>
                    <a:lnTo>
                      <a:pt x="118" y="91"/>
                    </a:lnTo>
                    <a:lnTo>
                      <a:pt x="99" y="91"/>
                    </a:lnTo>
                    <a:lnTo>
                      <a:pt x="80" y="90"/>
                    </a:lnTo>
                    <a:lnTo>
                      <a:pt x="63" y="85"/>
                    </a:lnTo>
                    <a:lnTo>
                      <a:pt x="48" y="77"/>
                    </a:lnTo>
                    <a:lnTo>
                      <a:pt x="35" y="68"/>
                    </a:lnTo>
                    <a:lnTo>
                      <a:pt x="25" y="59"/>
                    </a:lnTo>
                    <a:lnTo>
                      <a:pt x="15" y="49"/>
                    </a:lnTo>
                    <a:lnTo>
                      <a:pt x="9" y="42"/>
                    </a:lnTo>
                    <a:lnTo>
                      <a:pt x="3" y="34"/>
                    </a:lnTo>
                    <a:lnTo>
                      <a:pt x="1" y="29"/>
                    </a:lnTo>
                    <a:lnTo>
                      <a:pt x="0"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5" name="Freeform 439"/>
              <p:cNvSpPr>
                <a:spLocks/>
              </p:cNvSpPr>
              <p:nvPr/>
            </p:nvSpPr>
            <p:spPr bwMode="auto">
              <a:xfrm>
                <a:off x="3974" y="2181"/>
                <a:ext cx="117" cy="56"/>
              </a:xfrm>
              <a:custGeom>
                <a:avLst/>
                <a:gdLst>
                  <a:gd name="T0" fmla="*/ 233 w 235"/>
                  <a:gd name="T1" fmla="*/ 0 h 113"/>
                  <a:gd name="T2" fmla="*/ 233 w 235"/>
                  <a:gd name="T3" fmla="*/ 1 h 113"/>
                  <a:gd name="T4" fmla="*/ 235 w 235"/>
                  <a:gd name="T5" fmla="*/ 7 h 113"/>
                  <a:gd name="T6" fmla="*/ 235 w 235"/>
                  <a:gd name="T7" fmla="*/ 15 h 113"/>
                  <a:gd name="T8" fmla="*/ 232 w 235"/>
                  <a:gd name="T9" fmla="*/ 26 h 113"/>
                  <a:gd name="T10" fmla="*/ 227 w 235"/>
                  <a:gd name="T11" fmla="*/ 35 h 113"/>
                  <a:gd name="T12" fmla="*/ 216 w 235"/>
                  <a:gd name="T13" fmla="*/ 45 h 113"/>
                  <a:gd name="T14" fmla="*/ 201 w 235"/>
                  <a:gd name="T15" fmla="*/ 52 h 113"/>
                  <a:gd name="T16" fmla="*/ 177 w 235"/>
                  <a:gd name="T17" fmla="*/ 57 h 113"/>
                  <a:gd name="T18" fmla="*/ 154 w 235"/>
                  <a:gd name="T19" fmla="*/ 59 h 113"/>
                  <a:gd name="T20" fmla="*/ 135 w 235"/>
                  <a:gd name="T21" fmla="*/ 59 h 113"/>
                  <a:gd name="T22" fmla="*/ 120 w 235"/>
                  <a:gd name="T23" fmla="*/ 59 h 113"/>
                  <a:gd name="T24" fmla="*/ 109 w 235"/>
                  <a:gd name="T25" fmla="*/ 59 h 113"/>
                  <a:gd name="T26" fmla="*/ 98 w 235"/>
                  <a:gd name="T27" fmla="*/ 60 h 113"/>
                  <a:gd name="T28" fmla="*/ 87 w 235"/>
                  <a:gd name="T29" fmla="*/ 62 h 113"/>
                  <a:gd name="T30" fmla="*/ 76 w 235"/>
                  <a:gd name="T31" fmla="*/ 65 h 113"/>
                  <a:gd name="T32" fmla="*/ 64 w 235"/>
                  <a:gd name="T33" fmla="*/ 71 h 113"/>
                  <a:gd name="T34" fmla="*/ 50 w 235"/>
                  <a:gd name="T35" fmla="*/ 77 h 113"/>
                  <a:gd name="T36" fmla="*/ 38 w 235"/>
                  <a:gd name="T37" fmla="*/ 85 h 113"/>
                  <a:gd name="T38" fmla="*/ 27 w 235"/>
                  <a:gd name="T39" fmla="*/ 91 h 113"/>
                  <a:gd name="T40" fmla="*/ 17 w 235"/>
                  <a:gd name="T41" fmla="*/ 99 h 113"/>
                  <a:gd name="T42" fmla="*/ 10 w 235"/>
                  <a:gd name="T43" fmla="*/ 104 h 113"/>
                  <a:gd name="T44" fmla="*/ 5 w 235"/>
                  <a:gd name="T45" fmla="*/ 108 h 113"/>
                  <a:gd name="T46" fmla="*/ 2 w 235"/>
                  <a:gd name="T47" fmla="*/ 111 h 113"/>
                  <a:gd name="T48" fmla="*/ 0 w 235"/>
                  <a:gd name="T49" fmla="*/ 113 h 113"/>
                  <a:gd name="T50" fmla="*/ 8 w 235"/>
                  <a:gd name="T51" fmla="*/ 85 h 113"/>
                  <a:gd name="T52" fmla="*/ 10 w 235"/>
                  <a:gd name="T53" fmla="*/ 83 h 113"/>
                  <a:gd name="T54" fmla="*/ 14 w 235"/>
                  <a:gd name="T55" fmla="*/ 77 h 113"/>
                  <a:gd name="T56" fmla="*/ 22 w 235"/>
                  <a:gd name="T57" fmla="*/ 71 h 113"/>
                  <a:gd name="T58" fmla="*/ 33 w 235"/>
                  <a:gd name="T59" fmla="*/ 62 h 113"/>
                  <a:gd name="T60" fmla="*/ 45 w 235"/>
                  <a:gd name="T61" fmla="*/ 54 h 113"/>
                  <a:gd name="T62" fmla="*/ 61 w 235"/>
                  <a:gd name="T63" fmla="*/ 48 h 113"/>
                  <a:gd name="T64" fmla="*/ 80 w 235"/>
                  <a:gd name="T65" fmla="*/ 43 h 113"/>
                  <a:gd name="T66" fmla="*/ 100 w 235"/>
                  <a:gd name="T67" fmla="*/ 41 h 113"/>
                  <a:gd name="T68" fmla="*/ 120 w 235"/>
                  <a:gd name="T69" fmla="*/ 43 h 113"/>
                  <a:gd name="T70" fmla="*/ 135 w 235"/>
                  <a:gd name="T71" fmla="*/ 45 h 113"/>
                  <a:gd name="T72" fmla="*/ 149 w 235"/>
                  <a:gd name="T73" fmla="*/ 46 h 113"/>
                  <a:gd name="T74" fmla="*/ 163 w 235"/>
                  <a:gd name="T75" fmla="*/ 46 h 113"/>
                  <a:gd name="T76" fmla="*/ 174 w 235"/>
                  <a:gd name="T77" fmla="*/ 45 h 113"/>
                  <a:gd name="T78" fmla="*/ 184 w 235"/>
                  <a:gd name="T79" fmla="*/ 43 h 113"/>
                  <a:gd name="T80" fmla="*/ 193 w 235"/>
                  <a:gd name="T81" fmla="*/ 38 h 113"/>
                  <a:gd name="T82" fmla="*/ 202 w 235"/>
                  <a:gd name="T83" fmla="*/ 32 h 113"/>
                  <a:gd name="T84" fmla="*/ 215 w 235"/>
                  <a:gd name="T85" fmla="*/ 18 h 113"/>
                  <a:gd name="T86" fmla="*/ 219 w 235"/>
                  <a:gd name="T87" fmla="*/ 7 h 113"/>
                  <a:gd name="T88" fmla="*/ 218 w 235"/>
                  <a:gd name="T89" fmla="*/ 1 h 113"/>
                  <a:gd name="T90" fmla="*/ 216 w 235"/>
                  <a:gd name="T91" fmla="*/ 0 h 113"/>
                  <a:gd name="T92" fmla="*/ 233 w 235"/>
                  <a:gd name="T9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 h="113">
                    <a:moveTo>
                      <a:pt x="233" y="0"/>
                    </a:moveTo>
                    <a:lnTo>
                      <a:pt x="233" y="1"/>
                    </a:lnTo>
                    <a:lnTo>
                      <a:pt x="235" y="7"/>
                    </a:lnTo>
                    <a:lnTo>
                      <a:pt x="235" y="15"/>
                    </a:lnTo>
                    <a:lnTo>
                      <a:pt x="232" y="26"/>
                    </a:lnTo>
                    <a:lnTo>
                      <a:pt x="227" y="35"/>
                    </a:lnTo>
                    <a:lnTo>
                      <a:pt x="216" y="45"/>
                    </a:lnTo>
                    <a:lnTo>
                      <a:pt x="201" y="52"/>
                    </a:lnTo>
                    <a:lnTo>
                      <a:pt x="177" y="57"/>
                    </a:lnTo>
                    <a:lnTo>
                      <a:pt x="154" y="59"/>
                    </a:lnTo>
                    <a:lnTo>
                      <a:pt x="135" y="59"/>
                    </a:lnTo>
                    <a:lnTo>
                      <a:pt x="120" y="59"/>
                    </a:lnTo>
                    <a:lnTo>
                      <a:pt x="109" y="59"/>
                    </a:lnTo>
                    <a:lnTo>
                      <a:pt x="98" y="60"/>
                    </a:lnTo>
                    <a:lnTo>
                      <a:pt x="87" y="62"/>
                    </a:lnTo>
                    <a:lnTo>
                      <a:pt x="76" y="65"/>
                    </a:lnTo>
                    <a:lnTo>
                      <a:pt x="64" y="71"/>
                    </a:lnTo>
                    <a:lnTo>
                      <a:pt x="50" y="77"/>
                    </a:lnTo>
                    <a:lnTo>
                      <a:pt x="38" y="85"/>
                    </a:lnTo>
                    <a:lnTo>
                      <a:pt x="27" y="91"/>
                    </a:lnTo>
                    <a:lnTo>
                      <a:pt x="17" y="99"/>
                    </a:lnTo>
                    <a:lnTo>
                      <a:pt x="10" y="104"/>
                    </a:lnTo>
                    <a:lnTo>
                      <a:pt x="5" y="108"/>
                    </a:lnTo>
                    <a:lnTo>
                      <a:pt x="2" y="111"/>
                    </a:lnTo>
                    <a:lnTo>
                      <a:pt x="0" y="113"/>
                    </a:lnTo>
                    <a:lnTo>
                      <a:pt x="8" y="85"/>
                    </a:lnTo>
                    <a:lnTo>
                      <a:pt x="10" y="83"/>
                    </a:lnTo>
                    <a:lnTo>
                      <a:pt x="14" y="77"/>
                    </a:lnTo>
                    <a:lnTo>
                      <a:pt x="22" y="71"/>
                    </a:lnTo>
                    <a:lnTo>
                      <a:pt x="33" y="62"/>
                    </a:lnTo>
                    <a:lnTo>
                      <a:pt x="45" y="54"/>
                    </a:lnTo>
                    <a:lnTo>
                      <a:pt x="61" y="48"/>
                    </a:lnTo>
                    <a:lnTo>
                      <a:pt x="80" y="43"/>
                    </a:lnTo>
                    <a:lnTo>
                      <a:pt x="100" y="41"/>
                    </a:lnTo>
                    <a:lnTo>
                      <a:pt x="120" y="43"/>
                    </a:lnTo>
                    <a:lnTo>
                      <a:pt x="135" y="45"/>
                    </a:lnTo>
                    <a:lnTo>
                      <a:pt x="149" y="46"/>
                    </a:lnTo>
                    <a:lnTo>
                      <a:pt x="163" y="46"/>
                    </a:lnTo>
                    <a:lnTo>
                      <a:pt x="174" y="45"/>
                    </a:lnTo>
                    <a:lnTo>
                      <a:pt x="184" y="43"/>
                    </a:lnTo>
                    <a:lnTo>
                      <a:pt x="193" y="38"/>
                    </a:lnTo>
                    <a:lnTo>
                      <a:pt x="202" y="32"/>
                    </a:lnTo>
                    <a:lnTo>
                      <a:pt x="215" y="18"/>
                    </a:lnTo>
                    <a:lnTo>
                      <a:pt x="219" y="7"/>
                    </a:lnTo>
                    <a:lnTo>
                      <a:pt x="218" y="1"/>
                    </a:lnTo>
                    <a:lnTo>
                      <a:pt x="216" y="0"/>
                    </a:lnTo>
                    <a:lnTo>
                      <a:pt x="2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6" name="Freeform 440"/>
              <p:cNvSpPr>
                <a:spLocks/>
              </p:cNvSpPr>
              <p:nvPr/>
            </p:nvSpPr>
            <p:spPr bwMode="auto">
              <a:xfrm>
                <a:off x="4243" y="2627"/>
                <a:ext cx="646" cy="200"/>
              </a:xfrm>
              <a:custGeom>
                <a:avLst/>
                <a:gdLst>
                  <a:gd name="T0" fmla="*/ 851 w 1291"/>
                  <a:gd name="T1" fmla="*/ 98 h 401"/>
                  <a:gd name="T2" fmla="*/ 885 w 1291"/>
                  <a:gd name="T3" fmla="*/ 82 h 401"/>
                  <a:gd name="T4" fmla="*/ 939 w 1291"/>
                  <a:gd name="T5" fmla="*/ 64 h 401"/>
                  <a:gd name="T6" fmla="*/ 1004 w 1291"/>
                  <a:gd name="T7" fmla="*/ 51 h 401"/>
                  <a:gd name="T8" fmla="*/ 1068 w 1291"/>
                  <a:gd name="T9" fmla="*/ 55 h 401"/>
                  <a:gd name="T10" fmla="*/ 1125 w 1291"/>
                  <a:gd name="T11" fmla="*/ 81 h 401"/>
                  <a:gd name="T12" fmla="*/ 1187 w 1291"/>
                  <a:gd name="T13" fmla="*/ 134 h 401"/>
                  <a:gd name="T14" fmla="*/ 1246 w 1291"/>
                  <a:gd name="T15" fmla="*/ 202 h 401"/>
                  <a:gd name="T16" fmla="*/ 1285 w 1291"/>
                  <a:gd name="T17" fmla="*/ 275 h 401"/>
                  <a:gd name="T18" fmla="*/ 1287 w 1291"/>
                  <a:gd name="T19" fmla="*/ 337 h 401"/>
                  <a:gd name="T20" fmla="*/ 1234 w 1291"/>
                  <a:gd name="T21" fmla="*/ 377 h 401"/>
                  <a:gd name="T22" fmla="*/ 1150 w 1291"/>
                  <a:gd name="T23" fmla="*/ 394 h 401"/>
                  <a:gd name="T24" fmla="*/ 1066 w 1291"/>
                  <a:gd name="T25" fmla="*/ 401 h 401"/>
                  <a:gd name="T26" fmla="*/ 987 w 1291"/>
                  <a:gd name="T27" fmla="*/ 398 h 401"/>
                  <a:gd name="T28" fmla="*/ 910 w 1291"/>
                  <a:gd name="T29" fmla="*/ 387 h 401"/>
                  <a:gd name="T30" fmla="*/ 837 w 1291"/>
                  <a:gd name="T31" fmla="*/ 373 h 401"/>
                  <a:gd name="T32" fmla="*/ 768 w 1291"/>
                  <a:gd name="T33" fmla="*/ 359 h 401"/>
                  <a:gd name="T34" fmla="*/ 702 w 1291"/>
                  <a:gd name="T35" fmla="*/ 349 h 401"/>
                  <a:gd name="T36" fmla="*/ 635 w 1291"/>
                  <a:gd name="T37" fmla="*/ 346 h 401"/>
                  <a:gd name="T38" fmla="*/ 568 w 1291"/>
                  <a:gd name="T39" fmla="*/ 348 h 401"/>
                  <a:gd name="T40" fmla="*/ 498 w 1291"/>
                  <a:gd name="T41" fmla="*/ 356 h 401"/>
                  <a:gd name="T42" fmla="*/ 424 w 1291"/>
                  <a:gd name="T43" fmla="*/ 370 h 401"/>
                  <a:gd name="T44" fmla="*/ 355 w 1291"/>
                  <a:gd name="T45" fmla="*/ 382 h 401"/>
                  <a:gd name="T46" fmla="*/ 296 w 1291"/>
                  <a:gd name="T47" fmla="*/ 387 h 401"/>
                  <a:gd name="T48" fmla="*/ 245 w 1291"/>
                  <a:gd name="T49" fmla="*/ 387 h 401"/>
                  <a:gd name="T50" fmla="*/ 202 w 1291"/>
                  <a:gd name="T51" fmla="*/ 377 h 401"/>
                  <a:gd name="T52" fmla="*/ 163 w 1291"/>
                  <a:gd name="T53" fmla="*/ 360 h 401"/>
                  <a:gd name="T54" fmla="*/ 92 w 1291"/>
                  <a:gd name="T55" fmla="*/ 323 h 401"/>
                  <a:gd name="T56" fmla="*/ 45 w 1291"/>
                  <a:gd name="T57" fmla="*/ 269 h 401"/>
                  <a:gd name="T58" fmla="*/ 47 w 1291"/>
                  <a:gd name="T59" fmla="*/ 163 h 401"/>
                  <a:gd name="T60" fmla="*/ 8 w 1291"/>
                  <a:gd name="T61" fmla="*/ 59 h 401"/>
                  <a:gd name="T62" fmla="*/ 29 w 1291"/>
                  <a:gd name="T63" fmla="*/ 3 h 401"/>
                  <a:gd name="T64" fmla="*/ 143 w 1291"/>
                  <a:gd name="T65" fmla="*/ 3 h 401"/>
                  <a:gd name="T66" fmla="*/ 247 w 1291"/>
                  <a:gd name="T67" fmla="*/ 14 h 401"/>
                  <a:gd name="T68" fmla="*/ 343 w 1291"/>
                  <a:gd name="T69" fmla="*/ 28 h 401"/>
                  <a:gd name="T70" fmla="*/ 422 w 1291"/>
                  <a:gd name="T71" fmla="*/ 42 h 401"/>
                  <a:gd name="T72" fmla="*/ 470 w 1291"/>
                  <a:gd name="T73" fmla="*/ 53 h 401"/>
                  <a:gd name="T74" fmla="*/ 484 w 1291"/>
                  <a:gd name="T75" fmla="*/ 53 h 401"/>
                  <a:gd name="T76" fmla="*/ 535 w 1291"/>
                  <a:gd name="T77" fmla="*/ 34 h 401"/>
                  <a:gd name="T78" fmla="*/ 622 w 1291"/>
                  <a:gd name="T79" fmla="*/ 27 h 401"/>
                  <a:gd name="T80" fmla="*/ 722 w 1291"/>
                  <a:gd name="T81" fmla="*/ 53 h 401"/>
                  <a:gd name="T82" fmla="*/ 807 w 1291"/>
                  <a:gd name="T83" fmla="*/ 86 h 401"/>
                  <a:gd name="T84" fmla="*/ 843 w 1291"/>
                  <a:gd name="T85" fmla="*/ 10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1" h="401">
                    <a:moveTo>
                      <a:pt x="843" y="101"/>
                    </a:moveTo>
                    <a:lnTo>
                      <a:pt x="844" y="100"/>
                    </a:lnTo>
                    <a:lnTo>
                      <a:pt x="851" y="98"/>
                    </a:lnTo>
                    <a:lnTo>
                      <a:pt x="858" y="93"/>
                    </a:lnTo>
                    <a:lnTo>
                      <a:pt x="871" y="89"/>
                    </a:lnTo>
                    <a:lnTo>
                      <a:pt x="885" y="82"/>
                    </a:lnTo>
                    <a:lnTo>
                      <a:pt x="902" y="76"/>
                    </a:lnTo>
                    <a:lnTo>
                      <a:pt x="919" y="70"/>
                    </a:lnTo>
                    <a:lnTo>
                      <a:pt x="939" y="64"/>
                    </a:lnTo>
                    <a:lnTo>
                      <a:pt x="961" y="59"/>
                    </a:lnTo>
                    <a:lnTo>
                      <a:pt x="981" y="55"/>
                    </a:lnTo>
                    <a:lnTo>
                      <a:pt x="1004" y="51"/>
                    </a:lnTo>
                    <a:lnTo>
                      <a:pt x="1026" y="50"/>
                    </a:lnTo>
                    <a:lnTo>
                      <a:pt x="1048" y="51"/>
                    </a:lnTo>
                    <a:lnTo>
                      <a:pt x="1068" y="55"/>
                    </a:lnTo>
                    <a:lnTo>
                      <a:pt x="1088" y="59"/>
                    </a:lnTo>
                    <a:lnTo>
                      <a:pt x="1107" y="68"/>
                    </a:lnTo>
                    <a:lnTo>
                      <a:pt x="1125" y="81"/>
                    </a:lnTo>
                    <a:lnTo>
                      <a:pt x="1146" y="95"/>
                    </a:lnTo>
                    <a:lnTo>
                      <a:pt x="1167" y="114"/>
                    </a:lnTo>
                    <a:lnTo>
                      <a:pt x="1187" y="134"/>
                    </a:lnTo>
                    <a:lnTo>
                      <a:pt x="1209" y="155"/>
                    </a:lnTo>
                    <a:lnTo>
                      <a:pt x="1229" y="179"/>
                    </a:lnTo>
                    <a:lnTo>
                      <a:pt x="1246" y="202"/>
                    </a:lnTo>
                    <a:lnTo>
                      <a:pt x="1263" y="227"/>
                    </a:lnTo>
                    <a:lnTo>
                      <a:pt x="1276" y="252"/>
                    </a:lnTo>
                    <a:lnTo>
                      <a:pt x="1285" y="275"/>
                    </a:lnTo>
                    <a:lnTo>
                      <a:pt x="1291" y="297"/>
                    </a:lnTo>
                    <a:lnTo>
                      <a:pt x="1291" y="318"/>
                    </a:lnTo>
                    <a:lnTo>
                      <a:pt x="1287" y="337"/>
                    </a:lnTo>
                    <a:lnTo>
                      <a:pt x="1276" y="354"/>
                    </a:lnTo>
                    <a:lnTo>
                      <a:pt x="1259" y="368"/>
                    </a:lnTo>
                    <a:lnTo>
                      <a:pt x="1234" y="377"/>
                    </a:lnTo>
                    <a:lnTo>
                      <a:pt x="1206" y="385"/>
                    </a:lnTo>
                    <a:lnTo>
                      <a:pt x="1178" y="391"/>
                    </a:lnTo>
                    <a:lnTo>
                      <a:pt x="1150" y="394"/>
                    </a:lnTo>
                    <a:lnTo>
                      <a:pt x="1122" y="398"/>
                    </a:lnTo>
                    <a:lnTo>
                      <a:pt x="1094" y="401"/>
                    </a:lnTo>
                    <a:lnTo>
                      <a:pt x="1066" y="401"/>
                    </a:lnTo>
                    <a:lnTo>
                      <a:pt x="1040" y="401"/>
                    </a:lnTo>
                    <a:lnTo>
                      <a:pt x="1014" y="399"/>
                    </a:lnTo>
                    <a:lnTo>
                      <a:pt x="987" y="398"/>
                    </a:lnTo>
                    <a:lnTo>
                      <a:pt x="961" y="394"/>
                    </a:lnTo>
                    <a:lnTo>
                      <a:pt x="934" y="391"/>
                    </a:lnTo>
                    <a:lnTo>
                      <a:pt x="910" y="387"/>
                    </a:lnTo>
                    <a:lnTo>
                      <a:pt x="885" y="384"/>
                    </a:lnTo>
                    <a:lnTo>
                      <a:pt x="860" y="379"/>
                    </a:lnTo>
                    <a:lnTo>
                      <a:pt x="837" y="373"/>
                    </a:lnTo>
                    <a:lnTo>
                      <a:pt x="813" y="368"/>
                    </a:lnTo>
                    <a:lnTo>
                      <a:pt x="790" y="363"/>
                    </a:lnTo>
                    <a:lnTo>
                      <a:pt x="768" y="359"/>
                    </a:lnTo>
                    <a:lnTo>
                      <a:pt x="745" y="356"/>
                    </a:lnTo>
                    <a:lnTo>
                      <a:pt x="723" y="353"/>
                    </a:lnTo>
                    <a:lnTo>
                      <a:pt x="702" y="349"/>
                    </a:lnTo>
                    <a:lnTo>
                      <a:pt x="678" y="348"/>
                    </a:lnTo>
                    <a:lnTo>
                      <a:pt x="657" y="346"/>
                    </a:lnTo>
                    <a:lnTo>
                      <a:pt x="635" y="346"/>
                    </a:lnTo>
                    <a:lnTo>
                      <a:pt x="613" y="346"/>
                    </a:lnTo>
                    <a:lnTo>
                      <a:pt x="590" y="346"/>
                    </a:lnTo>
                    <a:lnTo>
                      <a:pt x="568" y="348"/>
                    </a:lnTo>
                    <a:lnTo>
                      <a:pt x="545" y="349"/>
                    </a:lnTo>
                    <a:lnTo>
                      <a:pt x="522" y="353"/>
                    </a:lnTo>
                    <a:lnTo>
                      <a:pt x="498" y="356"/>
                    </a:lnTo>
                    <a:lnTo>
                      <a:pt x="473" y="360"/>
                    </a:lnTo>
                    <a:lnTo>
                      <a:pt x="449" y="365"/>
                    </a:lnTo>
                    <a:lnTo>
                      <a:pt x="424" y="370"/>
                    </a:lnTo>
                    <a:lnTo>
                      <a:pt x="400" y="374"/>
                    </a:lnTo>
                    <a:lnTo>
                      <a:pt x="377" y="379"/>
                    </a:lnTo>
                    <a:lnTo>
                      <a:pt x="355" y="382"/>
                    </a:lnTo>
                    <a:lnTo>
                      <a:pt x="335" y="384"/>
                    </a:lnTo>
                    <a:lnTo>
                      <a:pt x="315" y="387"/>
                    </a:lnTo>
                    <a:lnTo>
                      <a:pt x="296" y="387"/>
                    </a:lnTo>
                    <a:lnTo>
                      <a:pt x="278" y="388"/>
                    </a:lnTo>
                    <a:lnTo>
                      <a:pt x="261" y="387"/>
                    </a:lnTo>
                    <a:lnTo>
                      <a:pt x="245" y="387"/>
                    </a:lnTo>
                    <a:lnTo>
                      <a:pt x="230" y="384"/>
                    </a:lnTo>
                    <a:lnTo>
                      <a:pt x="216" y="382"/>
                    </a:lnTo>
                    <a:lnTo>
                      <a:pt x="202" y="377"/>
                    </a:lnTo>
                    <a:lnTo>
                      <a:pt x="188" y="373"/>
                    </a:lnTo>
                    <a:lnTo>
                      <a:pt x="175" y="367"/>
                    </a:lnTo>
                    <a:lnTo>
                      <a:pt x="163" y="360"/>
                    </a:lnTo>
                    <a:lnTo>
                      <a:pt x="140" y="346"/>
                    </a:lnTo>
                    <a:lnTo>
                      <a:pt x="115" y="335"/>
                    </a:lnTo>
                    <a:lnTo>
                      <a:pt x="92" y="323"/>
                    </a:lnTo>
                    <a:lnTo>
                      <a:pt x="71" y="309"/>
                    </a:lnTo>
                    <a:lnTo>
                      <a:pt x="56" y="292"/>
                    </a:lnTo>
                    <a:lnTo>
                      <a:pt x="45" y="269"/>
                    </a:lnTo>
                    <a:lnTo>
                      <a:pt x="40" y="241"/>
                    </a:lnTo>
                    <a:lnTo>
                      <a:pt x="45" y="204"/>
                    </a:lnTo>
                    <a:lnTo>
                      <a:pt x="47" y="163"/>
                    </a:lnTo>
                    <a:lnTo>
                      <a:pt x="36" y="124"/>
                    </a:lnTo>
                    <a:lnTo>
                      <a:pt x="22" y="89"/>
                    </a:lnTo>
                    <a:lnTo>
                      <a:pt x="8" y="59"/>
                    </a:lnTo>
                    <a:lnTo>
                      <a:pt x="0" y="34"/>
                    </a:lnTo>
                    <a:lnTo>
                      <a:pt x="5" y="14"/>
                    </a:lnTo>
                    <a:lnTo>
                      <a:pt x="29" y="3"/>
                    </a:lnTo>
                    <a:lnTo>
                      <a:pt x="78" y="0"/>
                    </a:lnTo>
                    <a:lnTo>
                      <a:pt x="110" y="2"/>
                    </a:lnTo>
                    <a:lnTo>
                      <a:pt x="143" y="3"/>
                    </a:lnTo>
                    <a:lnTo>
                      <a:pt x="177" y="6"/>
                    </a:lnTo>
                    <a:lnTo>
                      <a:pt x="213" y="9"/>
                    </a:lnTo>
                    <a:lnTo>
                      <a:pt x="247" y="14"/>
                    </a:lnTo>
                    <a:lnTo>
                      <a:pt x="279" y="19"/>
                    </a:lnTo>
                    <a:lnTo>
                      <a:pt x="312" y="23"/>
                    </a:lnTo>
                    <a:lnTo>
                      <a:pt x="343" y="28"/>
                    </a:lnTo>
                    <a:lnTo>
                      <a:pt x="371" y="33"/>
                    </a:lnTo>
                    <a:lnTo>
                      <a:pt x="397" y="37"/>
                    </a:lnTo>
                    <a:lnTo>
                      <a:pt x="422" y="42"/>
                    </a:lnTo>
                    <a:lnTo>
                      <a:pt x="442" y="47"/>
                    </a:lnTo>
                    <a:lnTo>
                      <a:pt x="458" y="50"/>
                    </a:lnTo>
                    <a:lnTo>
                      <a:pt x="470" y="53"/>
                    </a:lnTo>
                    <a:lnTo>
                      <a:pt x="478" y="55"/>
                    </a:lnTo>
                    <a:lnTo>
                      <a:pt x="481" y="55"/>
                    </a:lnTo>
                    <a:lnTo>
                      <a:pt x="484" y="53"/>
                    </a:lnTo>
                    <a:lnTo>
                      <a:pt x="495" y="48"/>
                    </a:lnTo>
                    <a:lnTo>
                      <a:pt x="512" y="41"/>
                    </a:lnTo>
                    <a:lnTo>
                      <a:pt x="535" y="34"/>
                    </a:lnTo>
                    <a:lnTo>
                      <a:pt x="562" y="28"/>
                    </a:lnTo>
                    <a:lnTo>
                      <a:pt x="590" y="25"/>
                    </a:lnTo>
                    <a:lnTo>
                      <a:pt x="622" y="27"/>
                    </a:lnTo>
                    <a:lnTo>
                      <a:pt x="655" y="33"/>
                    </a:lnTo>
                    <a:lnTo>
                      <a:pt x="689" y="42"/>
                    </a:lnTo>
                    <a:lnTo>
                      <a:pt x="722" y="53"/>
                    </a:lnTo>
                    <a:lnTo>
                      <a:pt x="754" y="65"/>
                    </a:lnTo>
                    <a:lnTo>
                      <a:pt x="782" y="76"/>
                    </a:lnTo>
                    <a:lnTo>
                      <a:pt x="807" y="86"/>
                    </a:lnTo>
                    <a:lnTo>
                      <a:pt x="826" y="93"/>
                    </a:lnTo>
                    <a:lnTo>
                      <a:pt x="838" y="100"/>
                    </a:lnTo>
                    <a:lnTo>
                      <a:pt x="843" y="101"/>
                    </a:lnTo>
                    <a:close/>
                  </a:path>
                </a:pathLst>
              </a:custGeom>
              <a:solidFill>
                <a:srgbClr val="23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7" name="Freeform 441"/>
              <p:cNvSpPr>
                <a:spLocks/>
              </p:cNvSpPr>
              <p:nvPr/>
            </p:nvSpPr>
            <p:spPr bwMode="auto">
              <a:xfrm>
                <a:off x="4784" y="2642"/>
                <a:ext cx="95" cy="111"/>
              </a:xfrm>
              <a:custGeom>
                <a:avLst/>
                <a:gdLst>
                  <a:gd name="T0" fmla="*/ 175 w 191"/>
                  <a:gd name="T1" fmla="*/ 222 h 222"/>
                  <a:gd name="T2" fmla="*/ 174 w 191"/>
                  <a:gd name="T3" fmla="*/ 217 h 222"/>
                  <a:gd name="T4" fmla="*/ 171 w 191"/>
                  <a:gd name="T5" fmla="*/ 206 h 222"/>
                  <a:gd name="T6" fmla="*/ 166 w 191"/>
                  <a:gd name="T7" fmla="*/ 191 h 222"/>
                  <a:gd name="T8" fmla="*/ 158 w 191"/>
                  <a:gd name="T9" fmla="*/ 170 h 222"/>
                  <a:gd name="T10" fmla="*/ 150 w 191"/>
                  <a:gd name="T11" fmla="*/ 150 h 222"/>
                  <a:gd name="T12" fmla="*/ 141 w 191"/>
                  <a:gd name="T13" fmla="*/ 129 h 222"/>
                  <a:gd name="T14" fmla="*/ 130 w 191"/>
                  <a:gd name="T15" fmla="*/ 108 h 222"/>
                  <a:gd name="T16" fmla="*/ 119 w 191"/>
                  <a:gd name="T17" fmla="*/ 93 h 222"/>
                  <a:gd name="T18" fmla="*/ 109 w 191"/>
                  <a:gd name="T19" fmla="*/ 80 h 222"/>
                  <a:gd name="T20" fmla="*/ 101 w 191"/>
                  <a:gd name="T21" fmla="*/ 70 h 222"/>
                  <a:gd name="T22" fmla="*/ 93 w 191"/>
                  <a:gd name="T23" fmla="*/ 62 h 222"/>
                  <a:gd name="T24" fmla="*/ 85 w 191"/>
                  <a:gd name="T25" fmla="*/ 56 h 222"/>
                  <a:gd name="T26" fmla="*/ 79 w 191"/>
                  <a:gd name="T27" fmla="*/ 49 h 222"/>
                  <a:gd name="T28" fmla="*/ 71 w 191"/>
                  <a:gd name="T29" fmla="*/ 45 h 222"/>
                  <a:gd name="T30" fmla="*/ 64 w 191"/>
                  <a:gd name="T31" fmla="*/ 40 h 222"/>
                  <a:gd name="T32" fmla="*/ 54 w 191"/>
                  <a:gd name="T33" fmla="*/ 35 h 222"/>
                  <a:gd name="T34" fmla="*/ 45 w 191"/>
                  <a:gd name="T35" fmla="*/ 31 h 222"/>
                  <a:gd name="T36" fmla="*/ 36 w 191"/>
                  <a:gd name="T37" fmla="*/ 26 h 222"/>
                  <a:gd name="T38" fmla="*/ 26 w 191"/>
                  <a:gd name="T39" fmla="*/ 21 h 222"/>
                  <a:gd name="T40" fmla="*/ 19 w 191"/>
                  <a:gd name="T41" fmla="*/ 17 h 222"/>
                  <a:gd name="T42" fmla="*/ 11 w 191"/>
                  <a:gd name="T43" fmla="*/ 14 h 222"/>
                  <a:gd name="T44" fmla="*/ 5 w 191"/>
                  <a:gd name="T45" fmla="*/ 11 h 222"/>
                  <a:gd name="T46" fmla="*/ 1 w 191"/>
                  <a:gd name="T47" fmla="*/ 9 h 222"/>
                  <a:gd name="T48" fmla="*/ 0 w 191"/>
                  <a:gd name="T49" fmla="*/ 9 h 222"/>
                  <a:gd name="T50" fmla="*/ 31 w 191"/>
                  <a:gd name="T51" fmla="*/ 0 h 222"/>
                  <a:gd name="T52" fmla="*/ 34 w 191"/>
                  <a:gd name="T53" fmla="*/ 1 h 222"/>
                  <a:gd name="T54" fmla="*/ 42 w 191"/>
                  <a:gd name="T55" fmla="*/ 4 h 222"/>
                  <a:gd name="T56" fmla="*/ 54 w 191"/>
                  <a:gd name="T57" fmla="*/ 11 h 222"/>
                  <a:gd name="T58" fmla="*/ 68 w 191"/>
                  <a:gd name="T59" fmla="*/ 17 h 222"/>
                  <a:gd name="T60" fmla="*/ 84 w 191"/>
                  <a:gd name="T61" fmla="*/ 26 h 222"/>
                  <a:gd name="T62" fmla="*/ 99 w 191"/>
                  <a:gd name="T63" fmla="*/ 37 h 222"/>
                  <a:gd name="T64" fmla="*/ 113 w 191"/>
                  <a:gd name="T65" fmla="*/ 49 h 222"/>
                  <a:gd name="T66" fmla="*/ 124 w 191"/>
                  <a:gd name="T67" fmla="*/ 62 h 222"/>
                  <a:gd name="T68" fmla="*/ 132 w 191"/>
                  <a:gd name="T69" fmla="*/ 74 h 222"/>
                  <a:gd name="T70" fmla="*/ 140 w 191"/>
                  <a:gd name="T71" fmla="*/ 87 h 222"/>
                  <a:gd name="T72" fmla="*/ 147 w 191"/>
                  <a:gd name="T73" fmla="*/ 97 h 222"/>
                  <a:gd name="T74" fmla="*/ 154 w 191"/>
                  <a:gd name="T75" fmla="*/ 108 h 222"/>
                  <a:gd name="T76" fmla="*/ 160 w 191"/>
                  <a:gd name="T77" fmla="*/ 119 h 222"/>
                  <a:gd name="T78" fmla="*/ 166 w 191"/>
                  <a:gd name="T79" fmla="*/ 130 h 222"/>
                  <a:gd name="T80" fmla="*/ 172 w 191"/>
                  <a:gd name="T81" fmla="*/ 141 h 222"/>
                  <a:gd name="T82" fmla="*/ 177 w 191"/>
                  <a:gd name="T83" fmla="*/ 153 h 222"/>
                  <a:gd name="T84" fmla="*/ 185 w 191"/>
                  <a:gd name="T85" fmla="*/ 175 h 222"/>
                  <a:gd name="T86" fmla="*/ 189 w 191"/>
                  <a:gd name="T87" fmla="*/ 191 h 222"/>
                  <a:gd name="T88" fmla="*/ 191 w 191"/>
                  <a:gd name="T89" fmla="*/ 201 h 222"/>
                  <a:gd name="T90" fmla="*/ 191 w 191"/>
                  <a:gd name="T91" fmla="*/ 205 h 222"/>
                  <a:gd name="T92" fmla="*/ 175 w 191"/>
                  <a:gd name="T9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222">
                    <a:moveTo>
                      <a:pt x="175" y="222"/>
                    </a:moveTo>
                    <a:lnTo>
                      <a:pt x="174" y="217"/>
                    </a:lnTo>
                    <a:lnTo>
                      <a:pt x="171" y="206"/>
                    </a:lnTo>
                    <a:lnTo>
                      <a:pt x="166" y="191"/>
                    </a:lnTo>
                    <a:lnTo>
                      <a:pt x="158" y="170"/>
                    </a:lnTo>
                    <a:lnTo>
                      <a:pt x="150" y="150"/>
                    </a:lnTo>
                    <a:lnTo>
                      <a:pt x="141" y="129"/>
                    </a:lnTo>
                    <a:lnTo>
                      <a:pt x="130" y="108"/>
                    </a:lnTo>
                    <a:lnTo>
                      <a:pt x="119" y="93"/>
                    </a:lnTo>
                    <a:lnTo>
                      <a:pt x="109" y="80"/>
                    </a:lnTo>
                    <a:lnTo>
                      <a:pt x="101" y="70"/>
                    </a:lnTo>
                    <a:lnTo>
                      <a:pt x="93" y="62"/>
                    </a:lnTo>
                    <a:lnTo>
                      <a:pt x="85" y="56"/>
                    </a:lnTo>
                    <a:lnTo>
                      <a:pt x="79" y="49"/>
                    </a:lnTo>
                    <a:lnTo>
                      <a:pt x="71" y="45"/>
                    </a:lnTo>
                    <a:lnTo>
                      <a:pt x="64" y="40"/>
                    </a:lnTo>
                    <a:lnTo>
                      <a:pt x="54" y="35"/>
                    </a:lnTo>
                    <a:lnTo>
                      <a:pt x="45" y="31"/>
                    </a:lnTo>
                    <a:lnTo>
                      <a:pt x="36" y="26"/>
                    </a:lnTo>
                    <a:lnTo>
                      <a:pt x="26" y="21"/>
                    </a:lnTo>
                    <a:lnTo>
                      <a:pt x="19" y="17"/>
                    </a:lnTo>
                    <a:lnTo>
                      <a:pt x="11" y="14"/>
                    </a:lnTo>
                    <a:lnTo>
                      <a:pt x="5" y="11"/>
                    </a:lnTo>
                    <a:lnTo>
                      <a:pt x="1" y="9"/>
                    </a:lnTo>
                    <a:lnTo>
                      <a:pt x="0" y="9"/>
                    </a:lnTo>
                    <a:lnTo>
                      <a:pt x="31" y="0"/>
                    </a:lnTo>
                    <a:lnTo>
                      <a:pt x="34" y="1"/>
                    </a:lnTo>
                    <a:lnTo>
                      <a:pt x="42" y="4"/>
                    </a:lnTo>
                    <a:lnTo>
                      <a:pt x="54" y="11"/>
                    </a:lnTo>
                    <a:lnTo>
                      <a:pt x="68" y="17"/>
                    </a:lnTo>
                    <a:lnTo>
                      <a:pt x="84" y="26"/>
                    </a:lnTo>
                    <a:lnTo>
                      <a:pt x="99" y="37"/>
                    </a:lnTo>
                    <a:lnTo>
                      <a:pt x="113" y="49"/>
                    </a:lnTo>
                    <a:lnTo>
                      <a:pt x="124" y="62"/>
                    </a:lnTo>
                    <a:lnTo>
                      <a:pt x="132" y="74"/>
                    </a:lnTo>
                    <a:lnTo>
                      <a:pt x="140" y="87"/>
                    </a:lnTo>
                    <a:lnTo>
                      <a:pt x="147" y="97"/>
                    </a:lnTo>
                    <a:lnTo>
                      <a:pt x="154" y="108"/>
                    </a:lnTo>
                    <a:lnTo>
                      <a:pt x="160" y="119"/>
                    </a:lnTo>
                    <a:lnTo>
                      <a:pt x="166" y="130"/>
                    </a:lnTo>
                    <a:lnTo>
                      <a:pt x="172" y="141"/>
                    </a:lnTo>
                    <a:lnTo>
                      <a:pt x="177" y="153"/>
                    </a:lnTo>
                    <a:lnTo>
                      <a:pt x="185" y="175"/>
                    </a:lnTo>
                    <a:lnTo>
                      <a:pt x="189" y="191"/>
                    </a:lnTo>
                    <a:lnTo>
                      <a:pt x="191" y="201"/>
                    </a:lnTo>
                    <a:lnTo>
                      <a:pt x="191" y="205"/>
                    </a:lnTo>
                    <a:lnTo>
                      <a:pt x="175" y="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8" name="Freeform 442"/>
              <p:cNvSpPr>
                <a:spLocks/>
              </p:cNvSpPr>
              <p:nvPr/>
            </p:nvSpPr>
            <p:spPr bwMode="auto">
              <a:xfrm>
                <a:off x="4484" y="2646"/>
                <a:ext cx="290" cy="42"/>
              </a:xfrm>
              <a:custGeom>
                <a:avLst/>
                <a:gdLst>
                  <a:gd name="T0" fmla="*/ 578 w 581"/>
                  <a:gd name="T1" fmla="*/ 19 h 86"/>
                  <a:gd name="T2" fmla="*/ 557 w 581"/>
                  <a:gd name="T3" fmla="*/ 19 h 86"/>
                  <a:gd name="T4" fmla="*/ 526 w 581"/>
                  <a:gd name="T5" fmla="*/ 21 h 86"/>
                  <a:gd name="T6" fmla="*/ 491 w 581"/>
                  <a:gd name="T7" fmla="*/ 25 h 86"/>
                  <a:gd name="T8" fmla="*/ 458 w 581"/>
                  <a:gd name="T9" fmla="*/ 36 h 86"/>
                  <a:gd name="T10" fmla="*/ 416 w 581"/>
                  <a:gd name="T11" fmla="*/ 55 h 86"/>
                  <a:gd name="T12" fmla="*/ 376 w 581"/>
                  <a:gd name="T13" fmla="*/ 72 h 86"/>
                  <a:gd name="T14" fmla="*/ 349 w 581"/>
                  <a:gd name="T15" fmla="*/ 84 h 86"/>
                  <a:gd name="T16" fmla="*/ 343 w 581"/>
                  <a:gd name="T17" fmla="*/ 84 h 86"/>
                  <a:gd name="T18" fmla="*/ 331 w 581"/>
                  <a:gd name="T19" fmla="*/ 75 h 86"/>
                  <a:gd name="T20" fmla="*/ 309 w 581"/>
                  <a:gd name="T21" fmla="*/ 63 h 86"/>
                  <a:gd name="T22" fmla="*/ 280 w 581"/>
                  <a:gd name="T23" fmla="*/ 52 h 86"/>
                  <a:gd name="T24" fmla="*/ 244 w 581"/>
                  <a:gd name="T25" fmla="*/ 47 h 86"/>
                  <a:gd name="T26" fmla="*/ 202 w 581"/>
                  <a:gd name="T27" fmla="*/ 42 h 86"/>
                  <a:gd name="T28" fmla="*/ 162 w 581"/>
                  <a:gd name="T29" fmla="*/ 36 h 86"/>
                  <a:gd name="T30" fmla="*/ 127 w 581"/>
                  <a:gd name="T31" fmla="*/ 28 h 86"/>
                  <a:gd name="T32" fmla="*/ 104 w 581"/>
                  <a:gd name="T33" fmla="*/ 21 h 86"/>
                  <a:gd name="T34" fmla="*/ 68 w 581"/>
                  <a:gd name="T35" fmla="*/ 22 h 86"/>
                  <a:gd name="T36" fmla="*/ 31 w 581"/>
                  <a:gd name="T37" fmla="*/ 30 h 86"/>
                  <a:gd name="T38" fmla="*/ 5 w 581"/>
                  <a:gd name="T39" fmla="*/ 38 h 86"/>
                  <a:gd name="T40" fmla="*/ 0 w 581"/>
                  <a:gd name="T41" fmla="*/ 18 h 86"/>
                  <a:gd name="T42" fmla="*/ 13 w 581"/>
                  <a:gd name="T43" fmla="*/ 13 h 86"/>
                  <a:gd name="T44" fmla="*/ 45 w 581"/>
                  <a:gd name="T45" fmla="*/ 5 h 86"/>
                  <a:gd name="T46" fmla="*/ 87 w 581"/>
                  <a:gd name="T47" fmla="*/ 0 h 86"/>
                  <a:gd name="T48" fmla="*/ 129 w 581"/>
                  <a:gd name="T49" fmla="*/ 5 h 86"/>
                  <a:gd name="T50" fmla="*/ 162 w 581"/>
                  <a:gd name="T51" fmla="*/ 16 h 86"/>
                  <a:gd name="T52" fmla="*/ 186 w 581"/>
                  <a:gd name="T53" fmla="*/ 24 h 86"/>
                  <a:gd name="T54" fmla="*/ 207 w 581"/>
                  <a:gd name="T55" fmla="*/ 28 h 86"/>
                  <a:gd name="T56" fmla="*/ 225 w 581"/>
                  <a:gd name="T57" fmla="*/ 27 h 86"/>
                  <a:gd name="T58" fmla="*/ 247 w 581"/>
                  <a:gd name="T59" fmla="*/ 25 h 86"/>
                  <a:gd name="T60" fmla="*/ 273 w 581"/>
                  <a:gd name="T61" fmla="*/ 25 h 86"/>
                  <a:gd name="T62" fmla="*/ 301 w 581"/>
                  <a:gd name="T63" fmla="*/ 31 h 86"/>
                  <a:gd name="T64" fmla="*/ 325 w 581"/>
                  <a:gd name="T65" fmla="*/ 39 h 86"/>
                  <a:gd name="T66" fmla="*/ 353 w 581"/>
                  <a:gd name="T67" fmla="*/ 58 h 86"/>
                  <a:gd name="T68" fmla="*/ 362 w 581"/>
                  <a:gd name="T69" fmla="*/ 64 h 86"/>
                  <a:gd name="T70" fmla="*/ 368 w 581"/>
                  <a:gd name="T71" fmla="*/ 59 h 86"/>
                  <a:gd name="T72" fmla="*/ 387 w 581"/>
                  <a:gd name="T73" fmla="*/ 47 h 86"/>
                  <a:gd name="T74" fmla="*/ 416 w 581"/>
                  <a:gd name="T75" fmla="*/ 31 h 86"/>
                  <a:gd name="T76" fmla="*/ 457 w 581"/>
                  <a:gd name="T77" fmla="*/ 18 h 86"/>
                  <a:gd name="T78" fmla="*/ 495 w 581"/>
                  <a:gd name="T79" fmla="*/ 8 h 86"/>
                  <a:gd name="T80" fmla="*/ 525 w 581"/>
                  <a:gd name="T81" fmla="*/ 4 h 86"/>
                  <a:gd name="T82" fmla="*/ 542 w 581"/>
                  <a:gd name="T83" fmla="*/ 2 h 86"/>
                  <a:gd name="T84" fmla="*/ 548 w 581"/>
                  <a:gd name="T85"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1" h="86">
                    <a:moveTo>
                      <a:pt x="581" y="19"/>
                    </a:moveTo>
                    <a:lnTo>
                      <a:pt x="578" y="19"/>
                    </a:lnTo>
                    <a:lnTo>
                      <a:pt x="570" y="19"/>
                    </a:lnTo>
                    <a:lnTo>
                      <a:pt x="557" y="19"/>
                    </a:lnTo>
                    <a:lnTo>
                      <a:pt x="543" y="19"/>
                    </a:lnTo>
                    <a:lnTo>
                      <a:pt x="526" y="21"/>
                    </a:lnTo>
                    <a:lnTo>
                      <a:pt x="509" y="22"/>
                    </a:lnTo>
                    <a:lnTo>
                      <a:pt x="491" y="25"/>
                    </a:lnTo>
                    <a:lnTo>
                      <a:pt x="475" y="30"/>
                    </a:lnTo>
                    <a:lnTo>
                      <a:pt x="458" y="36"/>
                    </a:lnTo>
                    <a:lnTo>
                      <a:pt x="438" y="45"/>
                    </a:lnTo>
                    <a:lnTo>
                      <a:pt x="416" y="55"/>
                    </a:lnTo>
                    <a:lnTo>
                      <a:pt x="394" y="64"/>
                    </a:lnTo>
                    <a:lnTo>
                      <a:pt x="376" y="72"/>
                    </a:lnTo>
                    <a:lnTo>
                      <a:pt x="359" y="80"/>
                    </a:lnTo>
                    <a:lnTo>
                      <a:pt x="349" y="84"/>
                    </a:lnTo>
                    <a:lnTo>
                      <a:pt x="345" y="86"/>
                    </a:lnTo>
                    <a:lnTo>
                      <a:pt x="343" y="84"/>
                    </a:lnTo>
                    <a:lnTo>
                      <a:pt x="339" y="81"/>
                    </a:lnTo>
                    <a:lnTo>
                      <a:pt x="331" y="75"/>
                    </a:lnTo>
                    <a:lnTo>
                      <a:pt x="321" y="69"/>
                    </a:lnTo>
                    <a:lnTo>
                      <a:pt x="309" y="63"/>
                    </a:lnTo>
                    <a:lnTo>
                      <a:pt x="295" y="56"/>
                    </a:lnTo>
                    <a:lnTo>
                      <a:pt x="280" y="52"/>
                    </a:lnTo>
                    <a:lnTo>
                      <a:pt x="262" y="49"/>
                    </a:lnTo>
                    <a:lnTo>
                      <a:pt x="244" y="47"/>
                    </a:lnTo>
                    <a:lnTo>
                      <a:pt x="224" y="44"/>
                    </a:lnTo>
                    <a:lnTo>
                      <a:pt x="202" y="42"/>
                    </a:lnTo>
                    <a:lnTo>
                      <a:pt x="182" y="39"/>
                    </a:lnTo>
                    <a:lnTo>
                      <a:pt x="162" y="36"/>
                    </a:lnTo>
                    <a:lnTo>
                      <a:pt x="143" y="33"/>
                    </a:lnTo>
                    <a:lnTo>
                      <a:pt x="127" y="28"/>
                    </a:lnTo>
                    <a:lnTo>
                      <a:pt x="117" y="24"/>
                    </a:lnTo>
                    <a:lnTo>
                      <a:pt x="104" y="21"/>
                    </a:lnTo>
                    <a:lnTo>
                      <a:pt x="87" y="21"/>
                    </a:lnTo>
                    <a:lnTo>
                      <a:pt x="68" y="22"/>
                    </a:lnTo>
                    <a:lnTo>
                      <a:pt x="50" y="27"/>
                    </a:lnTo>
                    <a:lnTo>
                      <a:pt x="31" y="30"/>
                    </a:lnTo>
                    <a:lnTo>
                      <a:pt x="16" y="35"/>
                    </a:lnTo>
                    <a:lnTo>
                      <a:pt x="5" y="38"/>
                    </a:lnTo>
                    <a:lnTo>
                      <a:pt x="2" y="39"/>
                    </a:lnTo>
                    <a:lnTo>
                      <a:pt x="0" y="18"/>
                    </a:lnTo>
                    <a:lnTo>
                      <a:pt x="3" y="16"/>
                    </a:lnTo>
                    <a:lnTo>
                      <a:pt x="13" y="13"/>
                    </a:lnTo>
                    <a:lnTo>
                      <a:pt x="28" y="10"/>
                    </a:lnTo>
                    <a:lnTo>
                      <a:pt x="45" y="5"/>
                    </a:lnTo>
                    <a:lnTo>
                      <a:pt x="65" y="2"/>
                    </a:lnTo>
                    <a:lnTo>
                      <a:pt x="87" y="0"/>
                    </a:lnTo>
                    <a:lnTo>
                      <a:pt x="109" y="0"/>
                    </a:lnTo>
                    <a:lnTo>
                      <a:pt x="129" y="5"/>
                    </a:lnTo>
                    <a:lnTo>
                      <a:pt x="146" y="11"/>
                    </a:lnTo>
                    <a:lnTo>
                      <a:pt x="162" y="16"/>
                    </a:lnTo>
                    <a:lnTo>
                      <a:pt x="176" y="21"/>
                    </a:lnTo>
                    <a:lnTo>
                      <a:pt x="186" y="24"/>
                    </a:lnTo>
                    <a:lnTo>
                      <a:pt x="197" y="27"/>
                    </a:lnTo>
                    <a:lnTo>
                      <a:pt x="207" y="28"/>
                    </a:lnTo>
                    <a:lnTo>
                      <a:pt x="216" y="28"/>
                    </a:lnTo>
                    <a:lnTo>
                      <a:pt x="225" y="27"/>
                    </a:lnTo>
                    <a:lnTo>
                      <a:pt x="235" y="25"/>
                    </a:lnTo>
                    <a:lnTo>
                      <a:pt x="247" y="25"/>
                    </a:lnTo>
                    <a:lnTo>
                      <a:pt x="259" y="25"/>
                    </a:lnTo>
                    <a:lnTo>
                      <a:pt x="273" y="25"/>
                    </a:lnTo>
                    <a:lnTo>
                      <a:pt x="287" y="28"/>
                    </a:lnTo>
                    <a:lnTo>
                      <a:pt x="301" y="31"/>
                    </a:lnTo>
                    <a:lnTo>
                      <a:pt x="314" y="35"/>
                    </a:lnTo>
                    <a:lnTo>
                      <a:pt x="325" y="39"/>
                    </a:lnTo>
                    <a:lnTo>
                      <a:pt x="342" y="50"/>
                    </a:lnTo>
                    <a:lnTo>
                      <a:pt x="353" y="58"/>
                    </a:lnTo>
                    <a:lnTo>
                      <a:pt x="360" y="63"/>
                    </a:lnTo>
                    <a:lnTo>
                      <a:pt x="362" y="64"/>
                    </a:lnTo>
                    <a:lnTo>
                      <a:pt x="363" y="63"/>
                    </a:lnTo>
                    <a:lnTo>
                      <a:pt x="368" y="59"/>
                    </a:lnTo>
                    <a:lnTo>
                      <a:pt x="376" y="53"/>
                    </a:lnTo>
                    <a:lnTo>
                      <a:pt x="387" y="47"/>
                    </a:lnTo>
                    <a:lnTo>
                      <a:pt x="401" y="39"/>
                    </a:lnTo>
                    <a:lnTo>
                      <a:pt x="416" y="31"/>
                    </a:lnTo>
                    <a:lnTo>
                      <a:pt x="435" y="24"/>
                    </a:lnTo>
                    <a:lnTo>
                      <a:pt x="457" y="18"/>
                    </a:lnTo>
                    <a:lnTo>
                      <a:pt x="477" y="11"/>
                    </a:lnTo>
                    <a:lnTo>
                      <a:pt x="495" y="8"/>
                    </a:lnTo>
                    <a:lnTo>
                      <a:pt x="511" y="5"/>
                    </a:lnTo>
                    <a:lnTo>
                      <a:pt x="525" y="4"/>
                    </a:lnTo>
                    <a:lnTo>
                      <a:pt x="534" y="2"/>
                    </a:lnTo>
                    <a:lnTo>
                      <a:pt x="542" y="2"/>
                    </a:lnTo>
                    <a:lnTo>
                      <a:pt x="547" y="2"/>
                    </a:lnTo>
                    <a:lnTo>
                      <a:pt x="548" y="2"/>
                    </a:lnTo>
                    <a:lnTo>
                      <a:pt x="58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899" name="Freeform 443"/>
              <p:cNvSpPr>
                <a:spLocks/>
              </p:cNvSpPr>
              <p:nvPr/>
            </p:nvSpPr>
            <p:spPr bwMode="auto">
              <a:xfrm>
                <a:off x="4556" y="2791"/>
                <a:ext cx="308" cy="54"/>
              </a:xfrm>
              <a:custGeom>
                <a:avLst/>
                <a:gdLst>
                  <a:gd name="T0" fmla="*/ 611 w 616"/>
                  <a:gd name="T1" fmla="*/ 11 h 108"/>
                  <a:gd name="T2" fmla="*/ 583 w 616"/>
                  <a:gd name="T3" fmla="*/ 35 h 108"/>
                  <a:gd name="T4" fmla="*/ 533 w 616"/>
                  <a:gd name="T5" fmla="*/ 66 h 108"/>
                  <a:gd name="T6" fmla="*/ 470 w 616"/>
                  <a:gd name="T7" fmla="*/ 87 h 108"/>
                  <a:gd name="T8" fmla="*/ 416 w 616"/>
                  <a:gd name="T9" fmla="*/ 84 h 108"/>
                  <a:gd name="T10" fmla="*/ 371 w 616"/>
                  <a:gd name="T11" fmla="*/ 76 h 108"/>
                  <a:gd name="T12" fmla="*/ 322 w 616"/>
                  <a:gd name="T13" fmla="*/ 65 h 108"/>
                  <a:gd name="T14" fmla="*/ 271 w 616"/>
                  <a:gd name="T15" fmla="*/ 54 h 108"/>
                  <a:gd name="T16" fmla="*/ 221 w 616"/>
                  <a:gd name="T17" fmla="*/ 42 h 108"/>
                  <a:gd name="T18" fmla="*/ 175 w 616"/>
                  <a:gd name="T19" fmla="*/ 29 h 108"/>
                  <a:gd name="T20" fmla="*/ 135 w 616"/>
                  <a:gd name="T21" fmla="*/ 17 h 108"/>
                  <a:gd name="T22" fmla="*/ 105 w 616"/>
                  <a:gd name="T23" fmla="*/ 7 h 108"/>
                  <a:gd name="T24" fmla="*/ 80 w 616"/>
                  <a:gd name="T25" fmla="*/ 1 h 108"/>
                  <a:gd name="T26" fmla="*/ 51 w 616"/>
                  <a:gd name="T27" fmla="*/ 1 h 108"/>
                  <a:gd name="T28" fmla="*/ 24 w 616"/>
                  <a:gd name="T29" fmla="*/ 6 h 108"/>
                  <a:gd name="T30" fmla="*/ 7 w 616"/>
                  <a:gd name="T31" fmla="*/ 11 h 108"/>
                  <a:gd name="T32" fmla="*/ 0 w 616"/>
                  <a:gd name="T33" fmla="*/ 34 h 108"/>
                  <a:gd name="T34" fmla="*/ 6 w 616"/>
                  <a:gd name="T35" fmla="*/ 31 h 108"/>
                  <a:gd name="T36" fmla="*/ 27 w 616"/>
                  <a:gd name="T37" fmla="*/ 28 h 108"/>
                  <a:gd name="T38" fmla="*/ 72 w 616"/>
                  <a:gd name="T39" fmla="*/ 31 h 108"/>
                  <a:gd name="T40" fmla="*/ 145 w 616"/>
                  <a:gd name="T41" fmla="*/ 45 h 108"/>
                  <a:gd name="T42" fmla="*/ 190 w 616"/>
                  <a:gd name="T43" fmla="*/ 56 h 108"/>
                  <a:gd name="T44" fmla="*/ 239 w 616"/>
                  <a:gd name="T45" fmla="*/ 66 h 108"/>
                  <a:gd name="T46" fmla="*/ 285 w 616"/>
                  <a:gd name="T47" fmla="*/ 77 h 108"/>
                  <a:gd name="T48" fmla="*/ 330 w 616"/>
                  <a:gd name="T49" fmla="*/ 87 h 108"/>
                  <a:gd name="T50" fmla="*/ 374 w 616"/>
                  <a:gd name="T51" fmla="*/ 96 h 108"/>
                  <a:gd name="T52" fmla="*/ 412 w 616"/>
                  <a:gd name="T53" fmla="*/ 102 h 108"/>
                  <a:gd name="T54" fmla="*/ 447 w 616"/>
                  <a:gd name="T55" fmla="*/ 107 h 108"/>
                  <a:gd name="T56" fmla="*/ 475 w 616"/>
                  <a:gd name="T57" fmla="*/ 108 h 108"/>
                  <a:gd name="T58" fmla="*/ 524 w 616"/>
                  <a:gd name="T59" fmla="*/ 99 h 108"/>
                  <a:gd name="T60" fmla="*/ 566 w 616"/>
                  <a:gd name="T61" fmla="*/ 79 h 108"/>
                  <a:gd name="T62" fmla="*/ 597 w 616"/>
                  <a:gd name="T63" fmla="*/ 59 h 108"/>
                  <a:gd name="T64" fmla="*/ 608 w 616"/>
                  <a:gd name="T65" fmla="*/ 4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6" h="108">
                    <a:moveTo>
                      <a:pt x="616" y="7"/>
                    </a:moveTo>
                    <a:lnTo>
                      <a:pt x="611" y="11"/>
                    </a:lnTo>
                    <a:lnTo>
                      <a:pt x="600" y="21"/>
                    </a:lnTo>
                    <a:lnTo>
                      <a:pt x="583" y="35"/>
                    </a:lnTo>
                    <a:lnTo>
                      <a:pt x="560" y="51"/>
                    </a:lnTo>
                    <a:lnTo>
                      <a:pt x="533" y="66"/>
                    </a:lnTo>
                    <a:lnTo>
                      <a:pt x="502" y="79"/>
                    </a:lnTo>
                    <a:lnTo>
                      <a:pt x="470" y="87"/>
                    </a:lnTo>
                    <a:lnTo>
                      <a:pt x="434" y="87"/>
                    </a:lnTo>
                    <a:lnTo>
                      <a:pt x="416" y="84"/>
                    </a:lnTo>
                    <a:lnTo>
                      <a:pt x="394" y="80"/>
                    </a:lnTo>
                    <a:lnTo>
                      <a:pt x="371" y="76"/>
                    </a:lnTo>
                    <a:lnTo>
                      <a:pt x="347" y="71"/>
                    </a:lnTo>
                    <a:lnTo>
                      <a:pt x="322" y="65"/>
                    </a:lnTo>
                    <a:lnTo>
                      <a:pt x="296" y="60"/>
                    </a:lnTo>
                    <a:lnTo>
                      <a:pt x="271" y="54"/>
                    </a:lnTo>
                    <a:lnTo>
                      <a:pt x="246" y="48"/>
                    </a:lnTo>
                    <a:lnTo>
                      <a:pt x="221" y="42"/>
                    </a:lnTo>
                    <a:lnTo>
                      <a:pt x="197" y="34"/>
                    </a:lnTo>
                    <a:lnTo>
                      <a:pt x="175" y="29"/>
                    </a:lnTo>
                    <a:lnTo>
                      <a:pt x="153" y="23"/>
                    </a:lnTo>
                    <a:lnTo>
                      <a:pt x="135" y="17"/>
                    </a:lnTo>
                    <a:lnTo>
                      <a:pt x="117" y="12"/>
                    </a:lnTo>
                    <a:lnTo>
                      <a:pt x="105" y="7"/>
                    </a:lnTo>
                    <a:lnTo>
                      <a:pt x="94" y="4"/>
                    </a:lnTo>
                    <a:lnTo>
                      <a:pt x="80" y="1"/>
                    </a:lnTo>
                    <a:lnTo>
                      <a:pt x="66" y="0"/>
                    </a:lnTo>
                    <a:lnTo>
                      <a:pt x="51" y="1"/>
                    </a:lnTo>
                    <a:lnTo>
                      <a:pt x="37" y="3"/>
                    </a:lnTo>
                    <a:lnTo>
                      <a:pt x="24" y="6"/>
                    </a:lnTo>
                    <a:lnTo>
                      <a:pt x="13" y="9"/>
                    </a:lnTo>
                    <a:lnTo>
                      <a:pt x="7" y="11"/>
                    </a:lnTo>
                    <a:lnTo>
                      <a:pt x="4" y="12"/>
                    </a:lnTo>
                    <a:lnTo>
                      <a:pt x="0" y="34"/>
                    </a:lnTo>
                    <a:lnTo>
                      <a:pt x="1" y="34"/>
                    </a:lnTo>
                    <a:lnTo>
                      <a:pt x="6" y="31"/>
                    </a:lnTo>
                    <a:lnTo>
                      <a:pt x="13" y="29"/>
                    </a:lnTo>
                    <a:lnTo>
                      <a:pt x="27" y="28"/>
                    </a:lnTo>
                    <a:lnTo>
                      <a:pt x="46" y="28"/>
                    </a:lnTo>
                    <a:lnTo>
                      <a:pt x="72" y="31"/>
                    </a:lnTo>
                    <a:lnTo>
                      <a:pt x="105" y="35"/>
                    </a:lnTo>
                    <a:lnTo>
                      <a:pt x="145" y="45"/>
                    </a:lnTo>
                    <a:lnTo>
                      <a:pt x="169" y="49"/>
                    </a:lnTo>
                    <a:lnTo>
                      <a:pt x="190" y="56"/>
                    </a:lnTo>
                    <a:lnTo>
                      <a:pt x="215" y="60"/>
                    </a:lnTo>
                    <a:lnTo>
                      <a:pt x="239" y="66"/>
                    </a:lnTo>
                    <a:lnTo>
                      <a:pt x="262" y="71"/>
                    </a:lnTo>
                    <a:lnTo>
                      <a:pt x="285" y="77"/>
                    </a:lnTo>
                    <a:lnTo>
                      <a:pt x="308" y="82"/>
                    </a:lnTo>
                    <a:lnTo>
                      <a:pt x="330" y="87"/>
                    </a:lnTo>
                    <a:lnTo>
                      <a:pt x="352" y="91"/>
                    </a:lnTo>
                    <a:lnTo>
                      <a:pt x="374" y="96"/>
                    </a:lnTo>
                    <a:lnTo>
                      <a:pt x="394" y="99"/>
                    </a:lnTo>
                    <a:lnTo>
                      <a:pt x="412" y="102"/>
                    </a:lnTo>
                    <a:lnTo>
                      <a:pt x="429" y="105"/>
                    </a:lnTo>
                    <a:lnTo>
                      <a:pt x="447" y="107"/>
                    </a:lnTo>
                    <a:lnTo>
                      <a:pt x="462" y="108"/>
                    </a:lnTo>
                    <a:lnTo>
                      <a:pt x="475" y="108"/>
                    </a:lnTo>
                    <a:lnTo>
                      <a:pt x="499" y="105"/>
                    </a:lnTo>
                    <a:lnTo>
                      <a:pt x="524" y="99"/>
                    </a:lnTo>
                    <a:lnTo>
                      <a:pt x="546" y="90"/>
                    </a:lnTo>
                    <a:lnTo>
                      <a:pt x="566" y="79"/>
                    </a:lnTo>
                    <a:lnTo>
                      <a:pt x="583" y="68"/>
                    </a:lnTo>
                    <a:lnTo>
                      <a:pt x="597" y="59"/>
                    </a:lnTo>
                    <a:lnTo>
                      <a:pt x="605" y="53"/>
                    </a:lnTo>
                    <a:lnTo>
                      <a:pt x="608" y="49"/>
                    </a:lnTo>
                    <a:lnTo>
                      <a:pt x="61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0" name="Freeform 444"/>
              <p:cNvSpPr>
                <a:spLocks/>
              </p:cNvSpPr>
              <p:nvPr/>
            </p:nvSpPr>
            <p:spPr bwMode="auto">
              <a:xfrm>
                <a:off x="4605" y="2730"/>
                <a:ext cx="202" cy="26"/>
              </a:xfrm>
              <a:custGeom>
                <a:avLst/>
                <a:gdLst>
                  <a:gd name="T0" fmla="*/ 403 w 403"/>
                  <a:gd name="T1" fmla="*/ 48 h 53"/>
                  <a:gd name="T2" fmla="*/ 400 w 403"/>
                  <a:gd name="T3" fmla="*/ 47 h 53"/>
                  <a:gd name="T4" fmla="*/ 393 w 403"/>
                  <a:gd name="T5" fmla="*/ 42 h 53"/>
                  <a:gd name="T6" fmla="*/ 380 w 403"/>
                  <a:gd name="T7" fmla="*/ 36 h 53"/>
                  <a:gd name="T8" fmla="*/ 365 w 403"/>
                  <a:gd name="T9" fmla="*/ 30 h 53"/>
                  <a:gd name="T10" fmla="*/ 346 w 403"/>
                  <a:gd name="T11" fmla="*/ 23 h 53"/>
                  <a:gd name="T12" fmla="*/ 326 w 403"/>
                  <a:gd name="T13" fmla="*/ 19 h 53"/>
                  <a:gd name="T14" fmla="*/ 304 w 403"/>
                  <a:gd name="T15" fmla="*/ 17 h 53"/>
                  <a:gd name="T16" fmla="*/ 284 w 403"/>
                  <a:gd name="T17" fmla="*/ 19 h 53"/>
                  <a:gd name="T18" fmla="*/ 265 w 403"/>
                  <a:gd name="T19" fmla="*/ 23 h 53"/>
                  <a:gd name="T20" fmla="*/ 248 w 403"/>
                  <a:gd name="T21" fmla="*/ 30 h 53"/>
                  <a:gd name="T22" fmla="*/ 233 w 403"/>
                  <a:gd name="T23" fmla="*/ 36 h 53"/>
                  <a:gd name="T24" fmla="*/ 216 w 403"/>
                  <a:gd name="T25" fmla="*/ 42 h 53"/>
                  <a:gd name="T26" fmla="*/ 200 w 403"/>
                  <a:gd name="T27" fmla="*/ 47 h 53"/>
                  <a:gd name="T28" fmla="*/ 180 w 403"/>
                  <a:gd name="T29" fmla="*/ 50 h 53"/>
                  <a:gd name="T30" fmla="*/ 160 w 403"/>
                  <a:gd name="T31" fmla="*/ 53 h 53"/>
                  <a:gd name="T32" fmla="*/ 133 w 403"/>
                  <a:gd name="T33" fmla="*/ 51 h 53"/>
                  <a:gd name="T34" fmla="*/ 107 w 403"/>
                  <a:gd name="T35" fmla="*/ 48 h 53"/>
                  <a:gd name="T36" fmla="*/ 81 w 403"/>
                  <a:gd name="T37" fmla="*/ 44 h 53"/>
                  <a:gd name="T38" fmla="*/ 59 w 403"/>
                  <a:gd name="T39" fmla="*/ 39 h 53"/>
                  <a:gd name="T40" fmla="*/ 39 w 403"/>
                  <a:gd name="T41" fmla="*/ 33 h 53"/>
                  <a:gd name="T42" fmla="*/ 23 w 403"/>
                  <a:gd name="T43" fmla="*/ 28 h 53"/>
                  <a:gd name="T44" fmla="*/ 11 w 403"/>
                  <a:gd name="T45" fmla="*/ 23 h 53"/>
                  <a:gd name="T46" fmla="*/ 3 w 403"/>
                  <a:gd name="T47" fmla="*/ 20 h 53"/>
                  <a:gd name="T48" fmla="*/ 0 w 403"/>
                  <a:gd name="T49" fmla="*/ 19 h 53"/>
                  <a:gd name="T50" fmla="*/ 26 w 403"/>
                  <a:gd name="T51" fmla="*/ 3 h 53"/>
                  <a:gd name="T52" fmla="*/ 31 w 403"/>
                  <a:gd name="T53" fmla="*/ 5 h 53"/>
                  <a:gd name="T54" fmla="*/ 45 w 403"/>
                  <a:gd name="T55" fmla="*/ 9 h 53"/>
                  <a:gd name="T56" fmla="*/ 65 w 403"/>
                  <a:gd name="T57" fmla="*/ 16 h 53"/>
                  <a:gd name="T58" fmla="*/ 90 w 403"/>
                  <a:gd name="T59" fmla="*/ 23 h 53"/>
                  <a:gd name="T60" fmla="*/ 116 w 403"/>
                  <a:gd name="T61" fmla="*/ 30 h 53"/>
                  <a:gd name="T62" fmla="*/ 143 w 403"/>
                  <a:gd name="T63" fmla="*/ 34 h 53"/>
                  <a:gd name="T64" fmla="*/ 168 w 403"/>
                  <a:gd name="T65" fmla="*/ 36 h 53"/>
                  <a:gd name="T66" fmla="*/ 188 w 403"/>
                  <a:gd name="T67" fmla="*/ 34 h 53"/>
                  <a:gd name="T68" fmla="*/ 206 w 403"/>
                  <a:gd name="T69" fmla="*/ 30 h 53"/>
                  <a:gd name="T70" fmla="*/ 226 w 403"/>
                  <a:gd name="T71" fmla="*/ 23 h 53"/>
                  <a:gd name="T72" fmla="*/ 245 w 403"/>
                  <a:gd name="T73" fmla="*/ 17 h 53"/>
                  <a:gd name="T74" fmla="*/ 264 w 403"/>
                  <a:gd name="T75" fmla="*/ 13 h 53"/>
                  <a:gd name="T76" fmla="*/ 282 w 403"/>
                  <a:gd name="T77" fmla="*/ 8 h 53"/>
                  <a:gd name="T78" fmla="*/ 298 w 403"/>
                  <a:gd name="T79" fmla="*/ 5 h 53"/>
                  <a:gd name="T80" fmla="*/ 312 w 403"/>
                  <a:gd name="T81" fmla="*/ 2 h 53"/>
                  <a:gd name="T82" fmla="*/ 321 w 403"/>
                  <a:gd name="T83" fmla="*/ 0 h 53"/>
                  <a:gd name="T84" fmla="*/ 330 w 403"/>
                  <a:gd name="T85" fmla="*/ 0 h 53"/>
                  <a:gd name="T86" fmla="*/ 343 w 403"/>
                  <a:gd name="T87" fmla="*/ 2 h 53"/>
                  <a:gd name="T88" fmla="*/ 355 w 403"/>
                  <a:gd name="T89" fmla="*/ 5 h 53"/>
                  <a:gd name="T90" fmla="*/ 368 w 403"/>
                  <a:gd name="T91" fmla="*/ 8 h 53"/>
                  <a:gd name="T92" fmla="*/ 379 w 403"/>
                  <a:gd name="T93" fmla="*/ 11 h 53"/>
                  <a:gd name="T94" fmla="*/ 388 w 403"/>
                  <a:gd name="T95" fmla="*/ 14 h 53"/>
                  <a:gd name="T96" fmla="*/ 396 w 403"/>
                  <a:gd name="T97" fmla="*/ 16 h 53"/>
                  <a:gd name="T98" fmla="*/ 397 w 403"/>
                  <a:gd name="T99" fmla="*/ 17 h 53"/>
                  <a:gd name="T100" fmla="*/ 403 w 403"/>
                  <a:gd name="T101"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03" h="53">
                    <a:moveTo>
                      <a:pt x="403" y="48"/>
                    </a:moveTo>
                    <a:lnTo>
                      <a:pt x="400" y="47"/>
                    </a:lnTo>
                    <a:lnTo>
                      <a:pt x="393" y="42"/>
                    </a:lnTo>
                    <a:lnTo>
                      <a:pt x="380" y="36"/>
                    </a:lnTo>
                    <a:lnTo>
                      <a:pt x="365" y="30"/>
                    </a:lnTo>
                    <a:lnTo>
                      <a:pt x="346" y="23"/>
                    </a:lnTo>
                    <a:lnTo>
                      <a:pt x="326" y="19"/>
                    </a:lnTo>
                    <a:lnTo>
                      <a:pt x="304" y="17"/>
                    </a:lnTo>
                    <a:lnTo>
                      <a:pt x="284" y="19"/>
                    </a:lnTo>
                    <a:lnTo>
                      <a:pt x="265" y="23"/>
                    </a:lnTo>
                    <a:lnTo>
                      <a:pt x="248" y="30"/>
                    </a:lnTo>
                    <a:lnTo>
                      <a:pt x="233" y="36"/>
                    </a:lnTo>
                    <a:lnTo>
                      <a:pt x="216" y="42"/>
                    </a:lnTo>
                    <a:lnTo>
                      <a:pt x="200" y="47"/>
                    </a:lnTo>
                    <a:lnTo>
                      <a:pt x="180" y="50"/>
                    </a:lnTo>
                    <a:lnTo>
                      <a:pt x="160" y="53"/>
                    </a:lnTo>
                    <a:lnTo>
                      <a:pt x="133" y="51"/>
                    </a:lnTo>
                    <a:lnTo>
                      <a:pt x="107" y="48"/>
                    </a:lnTo>
                    <a:lnTo>
                      <a:pt x="81" y="44"/>
                    </a:lnTo>
                    <a:lnTo>
                      <a:pt x="59" y="39"/>
                    </a:lnTo>
                    <a:lnTo>
                      <a:pt x="39" y="33"/>
                    </a:lnTo>
                    <a:lnTo>
                      <a:pt x="23" y="28"/>
                    </a:lnTo>
                    <a:lnTo>
                      <a:pt x="11" y="23"/>
                    </a:lnTo>
                    <a:lnTo>
                      <a:pt x="3" y="20"/>
                    </a:lnTo>
                    <a:lnTo>
                      <a:pt x="0" y="19"/>
                    </a:lnTo>
                    <a:lnTo>
                      <a:pt x="26" y="3"/>
                    </a:lnTo>
                    <a:lnTo>
                      <a:pt x="31" y="5"/>
                    </a:lnTo>
                    <a:lnTo>
                      <a:pt x="45" y="9"/>
                    </a:lnTo>
                    <a:lnTo>
                      <a:pt x="65" y="16"/>
                    </a:lnTo>
                    <a:lnTo>
                      <a:pt x="90" y="23"/>
                    </a:lnTo>
                    <a:lnTo>
                      <a:pt x="116" y="30"/>
                    </a:lnTo>
                    <a:lnTo>
                      <a:pt x="143" y="34"/>
                    </a:lnTo>
                    <a:lnTo>
                      <a:pt x="168" y="36"/>
                    </a:lnTo>
                    <a:lnTo>
                      <a:pt x="188" y="34"/>
                    </a:lnTo>
                    <a:lnTo>
                      <a:pt x="206" y="30"/>
                    </a:lnTo>
                    <a:lnTo>
                      <a:pt x="226" y="23"/>
                    </a:lnTo>
                    <a:lnTo>
                      <a:pt x="245" y="17"/>
                    </a:lnTo>
                    <a:lnTo>
                      <a:pt x="264" y="13"/>
                    </a:lnTo>
                    <a:lnTo>
                      <a:pt x="282" y="8"/>
                    </a:lnTo>
                    <a:lnTo>
                      <a:pt x="298" y="5"/>
                    </a:lnTo>
                    <a:lnTo>
                      <a:pt x="312" y="2"/>
                    </a:lnTo>
                    <a:lnTo>
                      <a:pt x="321" y="0"/>
                    </a:lnTo>
                    <a:lnTo>
                      <a:pt x="330" y="0"/>
                    </a:lnTo>
                    <a:lnTo>
                      <a:pt x="343" y="2"/>
                    </a:lnTo>
                    <a:lnTo>
                      <a:pt x="355" y="5"/>
                    </a:lnTo>
                    <a:lnTo>
                      <a:pt x="368" y="8"/>
                    </a:lnTo>
                    <a:lnTo>
                      <a:pt x="379" y="11"/>
                    </a:lnTo>
                    <a:lnTo>
                      <a:pt x="388" y="14"/>
                    </a:lnTo>
                    <a:lnTo>
                      <a:pt x="396" y="16"/>
                    </a:lnTo>
                    <a:lnTo>
                      <a:pt x="397" y="17"/>
                    </a:lnTo>
                    <a:lnTo>
                      <a:pt x="403"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1" name="Freeform 445"/>
              <p:cNvSpPr>
                <a:spLocks/>
              </p:cNvSpPr>
              <p:nvPr/>
            </p:nvSpPr>
            <p:spPr bwMode="auto">
              <a:xfrm>
                <a:off x="4306" y="2657"/>
                <a:ext cx="78" cy="146"/>
              </a:xfrm>
              <a:custGeom>
                <a:avLst/>
                <a:gdLst>
                  <a:gd name="T0" fmla="*/ 20 w 156"/>
                  <a:gd name="T1" fmla="*/ 0 h 292"/>
                  <a:gd name="T2" fmla="*/ 20 w 156"/>
                  <a:gd name="T3" fmla="*/ 3 h 292"/>
                  <a:gd name="T4" fmla="*/ 18 w 156"/>
                  <a:gd name="T5" fmla="*/ 11 h 292"/>
                  <a:gd name="T6" fmla="*/ 18 w 156"/>
                  <a:gd name="T7" fmla="*/ 22 h 292"/>
                  <a:gd name="T8" fmla="*/ 20 w 156"/>
                  <a:gd name="T9" fmla="*/ 37 h 292"/>
                  <a:gd name="T10" fmla="*/ 25 w 156"/>
                  <a:gd name="T11" fmla="*/ 55 h 292"/>
                  <a:gd name="T12" fmla="*/ 32 w 156"/>
                  <a:gd name="T13" fmla="*/ 76 h 292"/>
                  <a:gd name="T14" fmla="*/ 43 w 156"/>
                  <a:gd name="T15" fmla="*/ 96 h 292"/>
                  <a:gd name="T16" fmla="*/ 60 w 156"/>
                  <a:gd name="T17" fmla="*/ 120 h 292"/>
                  <a:gd name="T18" fmla="*/ 79 w 156"/>
                  <a:gd name="T19" fmla="*/ 140 h 292"/>
                  <a:gd name="T20" fmla="*/ 96 w 156"/>
                  <a:gd name="T21" fmla="*/ 155 h 292"/>
                  <a:gd name="T22" fmla="*/ 110 w 156"/>
                  <a:gd name="T23" fmla="*/ 168 h 292"/>
                  <a:gd name="T24" fmla="*/ 124 w 156"/>
                  <a:gd name="T25" fmla="*/ 179 h 292"/>
                  <a:gd name="T26" fmla="*/ 133 w 156"/>
                  <a:gd name="T27" fmla="*/ 188 h 292"/>
                  <a:gd name="T28" fmla="*/ 143 w 156"/>
                  <a:gd name="T29" fmla="*/ 197 h 292"/>
                  <a:gd name="T30" fmla="*/ 149 w 156"/>
                  <a:gd name="T31" fmla="*/ 208 h 292"/>
                  <a:gd name="T32" fmla="*/ 153 w 156"/>
                  <a:gd name="T33" fmla="*/ 222 h 292"/>
                  <a:gd name="T34" fmla="*/ 156 w 156"/>
                  <a:gd name="T35" fmla="*/ 252 h 292"/>
                  <a:gd name="T36" fmla="*/ 150 w 156"/>
                  <a:gd name="T37" fmla="*/ 273 h 292"/>
                  <a:gd name="T38" fmla="*/ 143 w 156"/>
                  <a:gd name="T39" fmla="*/ 287 h 292"/>
                  <a:gd name="T40" fmla="*/ 139 w 156"/>
                  <a:gd name="T41" fmla="*/ 292 h 292"/>
                  <a:gd name="T42" fmla="*/ 118 w 156"/>
                  <a:gd name="T43" fmla="*/ 290 h 292"/>
                  <a:gd name="T44" fmla="*/ 124 w 156"/>
                  <a:gd name="T45" fmla="*/ 281 h 292"/>
                  <a:gd name="T46" fmla="*/ 135 w 156"/>
                  <a:gd name="T47" fmla="*/ 256 h 292"/>
                  <a:gd name="T48" fmla="*/ 143 w 156"/>
                  <a:gd name="T49" fmla="*/ 228 h 292"/>
                  <a:gd name="T50" fmla="*/ 133 w 156"/>
                  <a:gd name="T51" fmla="*/ 207 h 292"/>
                  <a:gd name="T52" fmla="*/ 122 w 156"/>
                  <a:gd name="T53" fmla="*/ 197 h 292"/>
                  <a:gd name="T54" fmla="*/ 110 w 156"/>
                  <a:gd name="T55" fmla="*/ 190 h 292"/>
                  <a:gd name="T56" fmla="*/ 96 w 156"/>
                  <a:gd name="T57" fmla="*/ 179 h 292"/>
                  <a:gd name="T58" fmla="*/ 82 w 156"/>
                  <a:gd name="T59" fmla="*/ 169 h 292"/>
                  <a:gd name="T60" fmla="*/ 68 w 156"/>
                  <a:gd name="T61" fmla="*/ 157 h 292"/>
                  <a:gd name="T62" fmla="*/ 56 w 156"/>
                  <a:gd name="T63" fmla="*/ 145 h 292"/>
                  <a:gd name="T64" fmla="*/ 43 w 156"/>
                  <a:gd name="T65" fmla="*/ 131 h 292"/>
                  <a:gd name="T66" fmla="*/ 34 w 156"/>
                  <a:gd name="T67" fmla="*/ 113 h 292"/>
                  <a:gd name="T68" fmla="*/ 18 w 156"/>
                  <a:gd name="T69" fmla="*/ 78 h 292"/>
                  <a:gd name="T70" fmla="*/ 7 w 156"/>
                  <a:gd name="T71" fmla="*/ 44 h 292"/>
                  <a:gd name="T72" fmla="*/ 1 w 156"/>
                  <a:gd name="T73" fmla="*/ 17 h 292"/>
                  <a:gd name="T74" fmla="*/ 0 w 156"/>
                  <a:gd name="T75" fmla="*/ 8 h 292"/>
                  <a:gd name="T76" fmla="*/ 20 w 156"/>
                  <a:gd name="T77"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292">
                    <a:moveTo>
                      <a:pt x="20" y="0"/>
                    </a:moveTo>
                    <a:lnTo>
                      <a:pt x="20" y="3"/>
                    </a:lnTo>
                    <a:lnTo>
                      <a:pt x="18" y="11"/>
                    </a:lnTo>
                    <a:lnTo>
                      <a:pt x="18" y="22"/>
                    </a:lnTo>
                    <a:lnTo>
                      <a:pt x="20" y="37"/>
                    </a:lnTo>
                    <a:lnTo>
                      <a:pt x="25" y="55"/>
                    </a:lnTo>
                    <a:lnTo>
                      <a:pt x="32" y="76"/>
                    </a:lnTo>
                    <a:lnTo>
                      <a:pt x="43" y="96"/>
                    </a:lnTo>
                    <a:lnTo>
                      <a:pt x="60" y="120"/>
                    </a:lnTo>
                    <a:lnTo>
                      <a:pt x="79" y="140"/>
                    </a:lnTo>
                    <a:lnTo>
                      <a:pt x="96" y="155"/>
                    </a:lnTo>
                    <a:lnTo>
                      <a:pt x="110" y="168"/>
                    </a:lnTo>
                    <a:lnTo>
                      <a:pt x="124" y="179"/>
                    </a:lnTo>
                    <a:lnTo>
                      <a:pt x="133" y="188"/>
                    </a:lnTo>
                    <a:lnTo>
                      <a:pt x="143" y="197"/>
                    </a:lnTo>
                    <a:lnTo>
                      <a:pt x="149" y="208"/>
                    </a:lnTo>
                    <a:lnTo>
                      <a:pt x="153" y="222"/>
                    </a:lnTo>
                    <a:lnTo>
                      <a:pt x="156" y="252"/>
                    </a:lnTo>
                    <a:lnTo>
                      <a:pt x="150" y="273"/>
                    </a:lnTo>
                    <a:lnTo>
                      <a:pt x="143" y="287"/>
                    </a:lnTo>
                    <a:lnTo>
                      <a:pt x="139" y="292"/>
                    </a:lnTo>
                    <a:lnTo>
                      <a:pt x="118" y="290"/>
                    </a:lnTo>
                    <a:lnTo>
                      <a:pt x="124" y="281"/>
                    </a:lnTo>
                    <a:lnTo>
                      <a:pt x="135" y="256"/>
                    </a:lnTo>
                    <a:lnTo>
                      <a:pt x="143" y="228"/>
                    </a:lnTo>
                    <a:lnTo>
                      <a:pt x="133" y="207"/>
                    </a:lnTo>
                    <a:lnTo>
                      <a:pt x="122" y="197"/>
                    </a:lnTo>
                    <a:lnTo>
                      <a:pt x="110" y="190"/>
                    </a:lnTo>
                    <a:lnTo>
                      <a:pt x="96" y="179"/>
                    </a:lnTo>
                    <a:lnTo>
                      <a:pt x="82" y="169"/>
                    </a:lnTo>
                    <a:lnTo>
                      <a:pt x="68" y="157"/>
                    </a:lnTo>
                    <a:lnTo>
                      <a:pt x="56" y="145"/>
                    </a:lnTo>
                    <a:lnTo>
                      <a:pt x="43" y="131"/>
                    </a:lnTo>
                    <a:lnTo>
                      <a:pt x="34" y="113"/>
                    </a:lnTo>
                    <a:lnTo>
                      <a:pt x="18" y="78"/>
                    </a:lnTo>
                    <a:lnTo>
                      <a:pt x="7" y="44"/>
                    </a:lnTo>
                    <a:lnTo>
                      <a:pt x="1" y="17"/>
                    </a:lnTo>
                    <a:lnTo>
                      <a:pt x="0" y="8"/>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2" name="Freeform 446"/>
              <p:cNvSpPr>
                <a:spLocks/>
              </p:cNvSpPr>
              <p:nvPr/>
            </p:nvSpPr>
            <p:spPr bwMode="auto">
              <a:xfrm>
                <a:off x="4240" y="2619"/>
                <a:ext cx="228" cy="151"/>
              </a:xfrm>
              <a:custGeom>
                <a:avLst/>
                <a:gdLst>
                  <a:gd name="T0" fmla="*/ 456 w 456"/>
                  <a:gd name="T1" fmla="*/ 67 h 303"/>
                  <a:gd name="T2" fmla="*/ 450 w 456"/>
                  <a:gd name="T3" fmla="*/ 65 h 303"/>
                  <a:gd name="T4" fmla="*/ 434 w 456"/>
                  <a:gd name="T5" fmla="*/ 59 h 303"/>
                  <a:gd name="T6" fmla="*/ 411 w 456"/>
                  <a:gd name="T7" fmla="*/ 53 h 303"/>
                  <a:gd name="T8" fmla="*/ 380 w 456"/>
                  <a:gd name="T9" fmla="*/ 45 h 303"/>
                  <a:gd name="T10" fmla="*/ 343 w 456"/>
                  <a:gd name="T11" fmla="*/ 36 h 303"/>
                  <a:gd name="T12" fmla="*/ 301 w 456"/>
                  <a:gd name="T13" fmla="*/ 30 h 303"/>
                  <a:gd name="T14" fmla="*/ 259 w 456"/>
                  <a:gd name="T15" fmla="*/ 25 h 303"/>
                  <a:gd name="T16" fmla="*/ 214 w 456"/>
                  <a:gd name="T17" fmla="*/ 23 h 303"/>
                  <a:gd name="T18" fmla="*/ 175 w 456"/>
                  <a:gd name="T19" fmla="*/ 22 h 303"/>
                  <a:gd name="T20" fmla="*/ 146 w 456"/>
                  <a:gd name="T21" fmla="*/ 20 h 303"/>
                  <a:gd name="T22" fmla="*/ 122 w 456"/>
                  <a:gd name="T23" fmla="*/ 20 h 303"/>
                  <a:gd name="T24" fmla="*/ 107 w 456"/>
                  <a:gd name="T25" fmla="*/ 22 h 303"/>
                  <a:gd name="T26" fmla="*/ 94 w 456"/>
                  <a:gd name="T27" fmla="*/ 26 h 303"/>
                  <a:gd name="T28" fmla="*/ 84 w 456"/>
                  <a:gd name="T29" fmla="*/ 39 h 303"/>
                  <a:gd name="T30" fmla="*/ 74 w 456"/>
                  <a:gd name="T31" fmla="*/ 58 h 303"/>
                  <a:gd name="T32" fmla="*/ 65 w 456"/>
                  <a:gd name="T33" fmla="*/ 85 h 303"/>
                  <a:gd name="T34" fmla="*/ 51 w 456"/>
                  <a:gd name="T35" fmla="*/ 143 h 303"/>
                  <a:gd name="T36" fmla="*/ 46 w 456"/>
                  <a:gd name="T37" fmla="*/ 185 h 303"/>
                  <a:gd name="T38" fmla="*/ 42 w 456"/>
                  <a:gd name="T39" fmla="*/ 214 h 303"/>
                  <a:gd name="T40" fmla="*/ 31 w 456"/>
                  <a:gd name="T41" fmla="*/ 236 h 303"/>
                  <a:gd name="T42" fmla="*/ 23 w 456"/>
                  <a:gd name="T43" fmla="*/ 256 h 303"/>
                  <a:gd name="T44" fmla="*/ 23 w 456"/>
                  <a:gd name="T45" fmla="*/ 275 h 303"/>
                  <a:gd name="T46" fmla="*/ 28 w 456"/>
                  <a:gd name="T47" fmla="*/ 289 h 303"/>
                  <a:gd name="T48" fmla="*/ 31 w 456"/>
                  <a:gd name="T49" fmla="*/ 295 h 303"/>
                  <a:gd name="T50" fmla="*/ 6 w 456"/>
                  <a:gd name="T51" fmla="*/ 303 h 303"/>
                  <a:gd name="T52" fmla="*/ 3 w 456"/>
                  <a:gd name="T53" fmla="*/ 297 h 303"/>
                  <a:gd name="T54" fmla="*/ 0 w 456"/>
                  <a:gd name="T55" fmla="*/ 283 h 303"/>
                  <a:gd name="T56" fmla="*/ 0 w 456"/>
                  <a:gd name="T57" fmla="*/ 261 h 303"/>
                  <a:gd name="T58" fmla="*/ 11 w 456"/>
                  <a:gd name="T59" fmla="*/ 235 h 303"/>
                  <a:gd name="T60" fmla="*/ 28 w 456"/>
                  <a:gd name="T61" fmla="*/ 205 h 303"/>
                  <a:gd name="T62" fmla="*/ 40 w 456"/>
                  <a:gd name="T63" fmla="*/ 171 h 303"/>
                  <a:gd name="T64" fmla="*/ 48 w 456"/>
                  <a:gd name="T65" fmla="*/ 131 h 303"/>
                  <a:gd name="T66" fmla="*/ 51 w 456"/>
                  <a:gd name="T67" fmla="*/ 84 h 303"/>
                  <a:gd name="T68" fmla="*/ 51 w 456"/>
                  <a:gd name="T69" fmla="*/ 62 h 303"/>
                  <a:gd name="T70" fmla="*/ 54 w 456"/>
                  <a:gd name="T71" fmla="*/ 44 h 303"/>
                  <a:gd name="T72" fmla="*/ 59 w 456"/>
                  <a:gd name="T73" fmla="*/ 31 h 303"/>
                  <a:gd name="T74" fmla="*/ 67 w 456"/>
                  <a:gd name="T75" fmla="*/ 20 h 303"/>
                  <a:gd name="T76" fmla="*/ 77 w 456"/>
                  <a:gd name="T77" fmla="*/ 13 h 303"/>
                  <a:gd name="T78" fmla="*/ 91 w 456"/>
                  <a:gd name="T79" fmla="*/ 8 h 303"/>
                  <a:gd name="T80" fmla="*/ 112 w 456"/>
                  <a:gd name="T81" fmla="*/ 3 h 303"/>
                  <a:gd name="T82" fmla="*/ 136 w 456"/>
                  <a:gd name="T83" fmla="*/ 2 h 303"/>
                  <a:gd name="T84" fmla="*/ 163 w 456"/>
                  <a:gd name="T85" fmla="*/ 0 h 303"/>
                  <a:gd name="T86" fmla="*/ 188 w 456"/>
                  <a:gd name="T87" fmla="*/ 2 h 303"/>
                  <a:gd name="T88" fmla="*/ 211 w 456"/>
                  <a:gd name="T89" fmla="*/ 3 h 303"/>
                  <a:gd name="T90" fmla="*/ 233 w 456"/>
                  <a:gd name="T91" fmla="*/ 6 h 303"/>
                  <a:gd name="T92" fmla="*/ 253 w 456"/>
                  <a:gd name="T93" fmla="*/ 9 h 303"/>
                  <a:gd name="T94" fmla="*/ 275 w 456"/>
                  <a:gd name="T95" fmla="*/ 13 h 303"/>
                  <a:gd name="T96" fmla="*/ 295 w 456"/>
                  <a:gd name="T97" fmla="*/ 14 h 303"/>
                  <a:gd name="T98" fmla="*/ 316 w 456"/>
                  <a:gd name="T99" fmla="*/ 14 h 303"/>
                  <a:gd name="T100" fmla="*/ 338 w 456"/>
                  <a:gd name="T101" fmla="*/ 14 h 303"/>
                  <a:gd name="T102" fmla="*/ 358 w 456"/>
                  <a:gd name="T103" fmla="*/ 16 h 303"/>
                  <a:gd name="T104" fmla="*/ 377 w 456"/>
                  <a:gd name="T105" fmla="*/ 20 h 303"/>
                  <a:gd name="T106" fmla="*/ 394 w 456"/>
                  <a:gd name="T107" fmla="*/ 25 h 303"/>
                  <a:gd name="T108" fmla="*/ 408 w 456"/>
                  <a:gd name="T109" fmla="*/ 30 h 303"/>
                  <a:gd name="T110" fmla="*/ 417 w 456"/>
                  <a:gd name="T111" fmla="*/ 33 h 303"/>
                  <a:gd name="T112" fmla="*/ 425 w 456"/>
                  <a:gd name="T113" fmla="*/ 36 h 303"/>
                  <a:gd name="T114" fmla="*/ 427 w 456"/>
                  <a:gd name="T115" fmla="*/ 37 h 303"/>
                  <a:gd name="T116" fmla="*/ 456 w 456"/>
                  <a:gd name="T117" fmla="*/ 6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6" h="303">
                    <a:moveTo>
                      <a:pt x="456" y="67"/>
                    </a:moveTo>
                    <a:lnTo>
                      <a:pt x="450" y="65"/>
                    </a:lnTo>
                    <a:lnTo>
                      <a:pt x="434" y="59"/>
                    </a:lnTo>
                    <a:lnTo>
                      <a:pt x="411" y="53"/>
                    </a:lnTo>
                    <a:lnTo>
                      <a:pt x="380" y="45"/>
                    </a:lnTo>
                    <a:lnTo>
                      <a:pt x="343" y="36"/>
                    </a:lnTo>
                    <a:lnTo>
                      <a:pt x="301" y="30"/>
                    </a:lnTo>
                    <a:lnTo>
                      <a:pt x="259" y="25"/>
                    </a:lnTo>
                    <a:lnTo>
                      <a:pt x="214" y="23"/>
                    </a:lnTo>
                    <a:lnTo>
                      <a:pt x="175" y="22"/>
                    </a:lnTo>
                    <a:lnTo>
                      <a:pt x="146" y="20"/>
                    </a:lnTo>
                    <a:lnTo>
                      <a:pt x="122" y="20"/>
                    </a:lnTo>
                    <a:lnTo>
                      <a:pt x="107" y="22"/>
                    </a:lnTo>
                    <a:lnTo>
                      <a:pt x="94" y="26"/>
                    </a:lnTo>
                    <a:lnTo>
                      <a:pt x="84" y="39"/>
                    </a:lnTo>
                    <a:lnTo>
                      <a:pt x="74" y="58"/>
                    </a:lnTo>
                    <a:lnTo>
                      <a:pt x="65" y="85"/>
                    </a:lnTo>
                    <a:lnTo>
                      <a:pt x="51" y="143"/>
                    </a:lnTo>
                    <a:lnTo>
                      <a:pt x="46" y="185"/>
                    </a:lnTo>
                    <a:lnTo>
                      <a:pt x="42" y="214"/>
                    </a:lnTo>
                    <a:lnTo>
                      <a:pt x="31" y="236"/>
                    </a:lnTo>
                    <a:lnTo>
                      <a:pt x="23" y="256"/>
                    </a:lnTo>
                    <a:lnTo>
                      <a:pt x="23" y="275"/>
                    </a:lnTo>
                    <a:lnTo>
                      <a:pt x="28" y="289"/>
                    </a:lnTo>
                    <a:lnTo>
                      <a:pt x="31" y="295"/>
                    </a:lnTo>
                    <a:lnTo>
                      <a:pt x="6" y="303"/>
                    </a:lnTo>
                    <a:lnTo>
                      <a:pt x="3" y="297"/>
                    </a:lnTo>
                    <a:lnTo>
                      <a:pt x="0" y="283"/>
                    </a:lnTo>
                    <a:lnTo>
                      <a:pt x="0" y="261"/>
                    </a:lnTo>
                    <a:lnTo>
                      <a:pt x="11" y="235"/>
                    </a:lnTo>
                    <a:lnTo>
                      <a:pt x="28" y="205"/>
                    </a:lnTo>
                    <a:lnTo>
                      <a:pt x="40" y="171"/>
                    </a:lnTo>
                    <a:lnTo>
                      <a:pt x="48" y="131"/>
                    </a:lnTo>
                    <a:lnTo>
                      <a:pt x="51" y="84"/>
                    </a:lnTo>
                    <a:lnTo>
                      <a:pt x="51" y="62"/>
                    </a:lnTo>
                    <a:lnTo>
                      <a:pt x="54" y="44"/>
                    </a:lnTo>
                    <a:lnTo>
                      <a:pt x="59" y="31"/>
                    </a:lnTo>
                    <a:lnTo>
                      <a:pt x="67" y="20"/>
                    </a:lnTo>
                    <a:lnTo>
                      <a:pt x="77" y="13"/>
                    </a:lnTo>
                    <a:lnTo>
                      <a:pt x="91" y="8"/>
                    </a:lnTo>
                    <a:lnTo>
                      <a:pt x="112" y="3"/>
                    </a:lnTo>
                    <a:lnTo>
                      <a:pt x="136" y="2"/>
                    </a:lnTo>
                    <a:lnTo>
                      <a:pt x="163" y="0"/>
                    </a:lnTo>
                    <a:lnTo>
                      <a:pt x="188" y="2"/>
                    </a:lnTo>
                    <a:lnTo>
                      <a:pt x="211" y="3"/>
                    </a:lnTo>
                    <a:lnTo>
                      <a:pt x="233" y="6"/>
                    </a:lnTo>
                    <a:lnTo>
                      <a:pt x="253" y="9"/>
                    </a:lnTo>
                    <a:lnTo>
                      <a:pt x="275" y="13"/>
                    </a:lnTo>
                    <a:lnTo>
                      <a:pt x="295" y="14"/>
                    </a:lnTo>
                    <a:lnTo>
                      <a:pt x="316" y="14"/>
                    </a:lnTo>
                    <a:lnTo>
                      <a:pt x="338" y="14"/>
                    </a:lnTo>
                    <a:lnTo>
                      <a:pt x="358" y="16"/>
                    </a:lnTo>
                    <a:lnTo>
                      <a:pt x="377" y="20"/>
                    </a:lnTo>
                    <a:lnTo>
                      <a:pt x="394" y="25"/>
                    </a:lnTo>
                    <a:lnTo>
                      <a:pt x="408" y="30"/>
                    </a:lnTo>
                    <a:lnTo>
                      <a:pt x="417" y="33"/>
                    </a:lnTo>
                    <a:lnTo>
                      <a:pt x="425" y="36"/>
                    </a:lnTo>
                    <a:lnTo>
                      <a:pt x="427" y="37"/>
                    </a:lnTo>
                    <a:lnTo>
                      <a:pt x="456"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3" name="Freeform 447"/>
              <p:cNvSpPr>
                <a:spLocks/>
              </p:cNvSpPr>
              <p:nvPr/>
            </p:nvSpPr>
            <p:spPr bwMode="auto">
              <a:xfrm>
                <a:off x="4259" y="2786"/>
                <a:ext cx="270" cy="36"/>
              </a:xfrm>
              <a:custGeom>
                <a:avLst/>
                <a:gdLst>
                  <a:gd name="T0" fmla="*/ 540 w 540"/>
                  <a:gd name="T1" fmla="*/ 0 h 72"/>
                  <a:gd name="T2" fmla="*/ 537 w 540"/>
                  <a:gd name="T3" fmla="*/ 2 h 72"/>
                  <a:gd name="T4" fmla="*/ 526 w 540"/>
                  <a:gd name="T5" fmla="*/ 8 h 72"/>
                  <a:gd name="T6" fmla="*/ 511 w 540"/>
                  <a:gd name="T7" fmla="*/ 16 h 72"/>
                  <a:gd name="T8" fmla="*/ 489 w 540"/>
                  <a:gd name="T9" fmla="*/ 25 h 72"/>
                  <a:gd name="T10" fmla="*/ 463 w 540"/>
                  <a:gd name="T11" fmla="*/ 35 h 72"/>
                  <a:gd name="T12" fmla="*/ 432 w 540"/>
                  <a:gd name="T13" fmla="*/ 42 h 72"/>
                  <a:gd name="T14" fmla="*/ 397 w 540"/>
                  <a:gd name="T15" fmla="*/ 49 h 72"/>
                  <a:gd name="T16" fmla="*/ 359 w 540"/>
                  <a:gd name="T17" fmla="*/ 52 h 72"/>
                  <a:gd name="T18" fmla="*/ 323 w 540"/>
                  <a:gd name="T19" fmla="*/ 52 h 72"/>
                  <a:gd name="T20" fmla="*/ 296 w 540"/>
                  <a:gd name="T21" fmla="*/ 53 h 72"/>
                  <a:gd name="T22" fmla="*/ 276 w 540"/>
                  <a:gd name="T23" fmla="*/ 53 h 72"/>
                  <a:gd name="T24" fmla="*/ 262 w 540"/>
                  <a:gd name="T25" fmla="*/ 55 h 72"/>
                  <a:gd name="T26" fmla="*/ 250 w 540"/>
                  <a:gd name="T27" fmla="*/ 55 h 72"/>
                  <a:gd name="T28" fmla="*/ 238 w 540"/>
                  <a:gd name="T29" fmla="*/ 56 h 72"/>
                  <a:gd name="T30" fmla="*/ 225 w 540"/>
                  <a:gd name="T31" fmla="*/ 55 h 72"/>
                  <a:gd name="T32" fmla="*/ 208 w 540"/>
                  <a:gd name="T33" fmla="*/ 55 h 72"/>
                  <a:gd name="T34" fmla="*/ 188 w 540"/>
                  <a:gd name="T35" fmla="*/ 53 h 72"/>
                  <a:gd name="T36" fmla="*/ 169 w 540"/>
                  <a:gd name="T37" fmla="*/ 53 h 72"/>
                  <a:gd name="T38" fmla="*/ 149 w 540"/>
                  <a:gd name="T39" fmla="*/ 52 h 72"/>
                  <a:gd name="T40" fmla="*/ 130 w 540"/>
                  <a:gd name="T41" fmla="*/ 49 h 72"/>
                  <a:gd name="T42" fmla="*/ 115 w 540"/>
                  <a:gd name="T43" fmla="*/ 47 h 72"/>
                  <a:gd name="T44" fmla="*/ 101 w 540"/>
                  <a:gd name="T45" fmla="*/ 44 h 72"/>
                  <a:gd name="T46" fmla="*/ 92 w 540"/>
                  <a:gd name="T47" fmla="*/ 39 h 72"/>
                  <a:gd name="T48" fmla="*/ 85 w 540"/>
                  <a:gd name="T49" fmla="*/ 33 h 72"/>
                  <a:gd name="T50" fmla="*/ 75 w 540"/>
                  <a:gd name="T51" fmla="*/ 21 h 72"/>
                  <a:gd name="T52" fmla="*/ 61 w 540"/>
                  <a:gd name="T53" fmla="*/ 10 h 72"/>
                  <a:gd name="T54" fmla="*/ 48 w 540"/>
                  <a:gd name="T55" fmla="*/ 4 h 72"/>
                  <a:gd name="T56" fmla="*/ 43 w 540"/>
                  <a:gd name="T57" fmla="*/ 0 h 72"/>
                  <a:gd name="T58" fmla="*/ 0 w 540"/>
                  <a:gd name="T59" fmla="*/ 7 h 72"/>
                  <a:gd name="T60" fmla="*/ 3 w 540"/>
                  <a:gd name="T61" fmla="*/ 8 h 72"/>
                  <a:gd name="T62" fmla="*/ 9 w 540"/>
                  <a:gd name="T63" fmla="*/ 11 h 72"/>
                  <a:gd name="T64" fmla="*/ 20 w 540"/>
                  <a:gd name="T65" fmla="*/ 16 h 72"/>
                  <a:gd name="T66" fmla="*/ 33 w 540"/>
                  <a:gd name="T67" fmla="*/ 22 h 72"/>
                  <a:gd name="T68" fmla="*/ 47 w 540"/>
                  <a:gd name="T69" fmla="*/ 28 h 72"/>
                  <a:gd name="T70" fmla="*/ 61 w 540"/>
                  <a:gd name="T71" fmla="*/ 38 h 72"/>
                  <a:gd name="T72" fmla="*/ 75 w 540"/>
                  <a:gd name="T73" fmla="*/ 47 h 72"/>
                  <a:gd name="T74" fmla="*/ 87 w 540"/>
                  <a:gd name="T75" fmla="*/ 56 h 72"/>
                  <a:gd name="T76" fmla="*/ 101 w 540"/>
                  <a:gd name="T77" fmla="*/ 64 h 72"/>
                  <a:gd name="T78" fmla="*/ 118 w 540"/>
                  <a:gd name="T79" fmla="*/ 67 h 72"/>
                  <a:gd name="T80" fmla="*/ 138 w 540"/>
                  <a:gd name="T81" fmla="*/ 70 h 72"/>
                  <a:gd name="T82" fmla="*/ 161 w 540"/>
                  <a:gd name="T83" fmla="*/ 70 h 72"/>
                  <a:gd name="T84" fmla="*/ 185 w 540"/>
                  <a:gd name="T85" fmla="*/ 69 h 72"/>
                  <a:gd name="T86" fmla="*/ 210 w 540"/>
                  <a:gd name="T87" fmla="*/ 69 h 72"/>
                  <a:gd name="T88" fmla="*/ 233 w 540"/>
                  <a:gd name="T89" fmla="*/ 69 h 72"/>
                  <a:gd name="T90" fmla="*/ 255 w 540"/>
                  <a:gd name="T91" fmla="*/ 70 h 72"/>
                  <a:gd name="T92" fmla="*/ 278 w 540"/>
                  <a:gd name="T93" fmla="*/ 72 h 72"/>
                  <a:gd name="T94" fmla="*/ 304 w 540"/>
                  <a:gd name="T95" fmla="*/ 72 h 72"/>
                  <a:gd name="T96" fmla="*/ 332 w 540"/>
                  <a:gd name="T97" fmla="*/ 70 h 72"/>
                  <a:gd name="T98" fmla="*/ 360 w 540"/>
                  <a:gd name="T99" fmla="*/ 69 h 72"/>
                  <a:gd name="T100" fmla="*/ 387 w 540"/>
                  <a:gd name="T101" fmla="*/ 66 h 72"/>
                  <a:gd name="T102" fmla="*/ 410 w 540"/>
                  <a:gd name="T103" fmla="*/ 63 h 72"/>
                  <a:gd name="T104" fmla="*/ 428 w 540"/>
                  <a:gd name="T105" fmla="*/ 59 h 72"/>
                  <a:gd name="T106" fmla="*/ 441 w 540"/>
                  <a:gd name="T107" fmla="*/ 58 h 72"/>
                  <a:gd name="T108" fmla="*/ 452 w 540"/>
                  <a:gd name="T109" fmla="*/ 55 h 72"/>
                  <a:gd name="T110" fmla="*/ 466 w 540"/>
                  <a:gd name="T111" fmla="*/ 52 h 72"/>
                  <a:gd name="T112" fmla="*/ 483 w 540"/>
                  <a:gd name="T113" fmla="*/ 47 h 72"/>
                  <a:gd name="T114" fmla="*/ 498 w 540"/>
                  <a:gd name="T115" fmla="*/ 42 h 72"/>
                  <a:gd name="T116" fmla="*/ 514 w 540"/>
                  <a:gd name="T117" fmla="*/ 39 h 72"/>
                  <a:gd name="T118" fmla="*/ 526 w 540"/>
                  <a:gd name="T119" fmla="*/ 35 h 72"/>
                  <a:gd name="T120" fmla="*/ 536 w 540"/>
                  <a:gd name="T121" fmla="*/ 33 h 72"/>
                  <a:gd name="T122" fmla="*/ 539 w 540"/>
                  <a:gd name="T123" fmla="*/ 31 h 72"/>
                  <a:gd name="T124" fmla="*/ 540 w 540"/>
                  <a:gd name="T1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0" h="72">
                    <a:moveTo>
                      <a:pt x="540" y="0"/>
                    </a:moveTo>
                    <a:lnTo>
                      <a:pt x="537" y="2"/>
                    </a:lnTo>
                    <a:lnTo>
                      <a:pt x="526" y="8"/>
                    </a:lnTo>
                    <a:lnTo>
                      <a:pt x="511" y="16"/>
                    </a:lnTo>
                    <a:lnTo>
                      <a:pt x="489" y="25"/>
                    </a:lnTo>
                    <a:lnTo>
                      <a:pt x="463" y="35"/>
                    </a:lnTo>
                    <a:lnTo>
                      <a:pt x="432" y="42"/>
                    </a:lnTo>
                    <a:lnTo>
                      <a:pt x="397" y="49"/>
                    </a:lnTo>
                    <a:lnTo>
                      <a:pt x="359" y="52"/>
                    </a:lnTo>
                    <a:lnTo>
                      <a:pt x="323" y="52"/>
                    </a:lnTo>
                    <a:lnTo>
                      <a:pt x="296" y="53"/>
                    </a:lnTo>
                    <a:lnTo>
                      <a:pt x="276" y="53"/>
                    </a:lnTo>
                    <a:lnTo>
                      <a:pt x="262" y="55"/>
                    </a:lnTo>
                    <a:lnTo>
                      <a:pt x="250" y="55"/>
                    </a:lnTo>
                    <a:lnTo>
                      <a:pt x="238" y="56"/>
                    </a:lnTo>
                    <a:lnTo>
                      <a:pt x="225" y="55"/>
                    </a:lnTo>
                    <a:lnTo>
                      <a:pt x="208" y="55"/>
                    </a:lnTo>
                    <a:lnTo>
                      <a:pt x="188" y="53"/>
                    </a:lnTo>
                    <a:lnTo>
                      <a:pt x="169" y="53"/>
                    </a:lnTo>
                    <a:lnTo>
                      <a:pt x="149" y="52"/>
                    </a:lnTo>
                    <a:lnTo>
                      <a:pt x="130" y="49"/>
                    </a:lnTo>
                    <a:lnTo>
                      <a:pt x="115" y="47"/>
                    </a:lnTo>
                    <a:lnTo>
                      <a:pt x="101" y="44"/>
                    </a:lnTo>
                    <a:lnTo>
                      <a:pt x="92" y="39"/>
                    </a:lnTo>
                    <a:lnTo>
                      <a:pt x="85" y="33"/>
                    </a:lnTo>
                    <a:lnTo>
                      <a:pt x="75" y="21"/>
                    </a:lnTo>
                    <a:lnTo>
                      <a:pt x="61" y="10"/>
                    </a:lnTo>
                    <a:lnTo>
                      <a:pt x="48" y="4"/>
                    </a:lnTo>
                    <a:lnTo>
                      <a:pt x="43" y="0"/>
                    </a:lnTo>
                    <a:lnTo>
                      <a:pt x="0" y="7"/>
                    </a:lnTo>
                    <a:lnTo>
                      <a:pt x="3" y="8"/>
                    </a:lnTo>
                    <a:lnTo>
                      <a:pt x="9" y="11"/>
                    </a:lnTo>
                    <a:lnTo>
                      <a:pt x="20" y="16"/>
                    </a:lnTo>
                    <a:lnTo>
                      <a:pt x="33" y="22"/>
                    </a:lnTo>
                    <a:lnTo>
                      <a:pt x="47" y="28"/>
                    </a:lnTo>
                    <a:lnTo>
                      <a:pt x="61" y="38"/>
                    </a:lnTo>
                    <a:lnTo>
                      <a:pt x="75" y="47"/>
                    </a:lnTo>
                    <a:lnTo>
                      <a:pt x="87" y="56"/>
                    </a:lnTo>
                    <a:lnTo>
                      <a:pt x="101" y="64"/>
                    </a:lnTo>
                    <a:lnTo>
                      <a:pt x="118" y="67"/>
                    </a:lnTo>
                    <a:lnTo>
                      <a:pt x="138" y="70"/>
                    </a:lnTo>
                    <a:lnTo>
                      <a:pt x="161" y="70"/>
                    </a:lnTo>
                    <a:lnTo>
                      <a:pt x="185" y="69"/>
                    </a:lnTo>
                    <a:lnTo>
                      <a:pt x="210" y="69"/>
                    </a:lnTo>
                    <a:lnTo>
                      <a:pt x="233" y="69"/>
                    </a:lnTo>
                    <a:lnTo>
                      <a:pt x="255" y="70"/>
                    </a:lnTo>
                    <a:lnTo>
                      <a:pt x="278" y="72"/>
                    </a:lnTo>
                    <a:lnTo>
                      <a:pt x="304" y="72"/>
                    </a:lnTo>
                    <a:lnTo>
                      <a:pt x="332" y="70"/>
                    </a:lnTo>
                    <a:lnTo>
                      <a:pt x="360" y="69"/>
                    </a:lnTo>
                    <a:lnTo>
                      <a:pt x="387" y="66"/>
                    </a:lnTo>
                    <a:lnTo>
                      <a:pt x="410" y="63"/>
                    </a:lnTo>
                    <a:lnTo>
                      <a:pt x="428" y="59"/>
                    </a:lnTo>
                    <a:lnTo>
                      <a:pt x="441" y="58"/>
                    </a:lnTo>
                    <a:lnTo>
                      <a:pt x="452" y="55"/>
                    </a:lnTo>
                    <a:lnTo>
                      <a:pt x="466" y="52"/>
                    </a:lnTo>
                    <a:lnTo>
                      <a:pt x="483" y="47"/>
                    </a:lnTo>
                    <a:lnTo>
                      <a:pt x="498" y="42"/>
                    </a:lnTo>
                    <a:lnTo>
                      <a:pt x="514" y="39"/>
                    </a:lnTo>
                    <a:lnTo>
                      <a:pt x="526" y="35"/>
                    </a:lnTo>
                    <a:lnTo>
                      <a:pt x="536" y="33"/>
                    </a:lnTo>
                    <a:lnTo>
                      <a:pt x="539" y="31"/>
                    </a:lnTo>
                    <a:lnTo>
                      <a:pt x="54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4" name="Freeform 448"/>
              <p:cNvSpPr>
                <a:spLocks/>
              </p:cNvSpPr>
              <p:nvPr/>
            </p:nvSpPr>
            <p:spPr bwMode="auto">
              <a:xfrm>
                <a:off x="4336" y="2213"/>
                <a:ext cx="115" cy="48"/>
              </a:xfrm>
              <a:custGeom>
                <a:avLst/>
                <a:gdLst>
                  <a:gd name="T0" fmla="*/ 230 w 230"/>
                  <a:gd name="T1" fmla="*/ 86 h 96"/>
                  <a:gd name="T2" fmla="*/ 227 w 230"/>
                  <a:gd name="T3" fmla="*/ 86 h 96"/>
                  <a:gd name="T4" fmla="*/ 219 w 230"/>
                  <a:gd name="T5" fmla="*/ 84 h 96"/>
                  <a:gd name="T6" fmla="*/ 210 w 230"/>
                  <a:gd name="T7" fmla="*/ 81 h 96"/>
                  <a:gd name="T8" fmla="*/ 197 w 230"/>
                  <a:gd name="T9" fmla="*/ 78 h 96"/>
                  <a:gd name="T10" fmla="*/ 183 w 230"/>
                  <a:gd name="T11" fmla="*/ 73 h 96"/>
                  <a:gd name="T12" fmla="*/ 171 w 230"/>
                  <a:gd name="T13" fmla="*/ 65 h 96"/>
                  <a:gd name="T14" fmla="*/ 162 w 230"/>
                  <a:gd name="T15" fmla="*/ 58 h 96"/>
                  <a:gd name="T16" fmla="*/ 155 w 230"/>
                  <a:gd name="T17" fmla="*/ 47 h 96"/>
                  <a:gd name="T18" fmla="*/ 148 w 230"/>
                  <a:gd name="T19" fmla="*/ 25 h 96"/>
                  <a:gd name="T20" fmla="*/ 138 w 230"/>
                  <a:gd name="T21" fmla="*/ 11 h 96"/>
                  <a:gd name="T22" fmla="*/ 134 w 230"/>
                  <a:gd name="T23" fmla="*/ 3 h 96"/>
                  <a:gd name="T24" fmla="*/ 131 w 230"/>
                  <a:gd name="T25" fmla="*/ 0 h 96"/>
                  <a:gd name="T26" fmla="*/ 129 w 230"/>
                  <a:gd name="T27" fmla="*/ 2 h 96"/>
                  <a:gd name="T28" fmla="*/ 124 w 230"/>
                  <a:gd name="T29" fmla="*/ 3 h 96"/>
                  <a:gd name="T30" fmla="*/ 117 w 230"/>
                  <a:gd name="T31" fmla="*/ 8 h 96"/>
                  <a:gd name="T32" fmla="*/ 109 w 230"/>
                  <a:gd name="T33" fmla="*/ 13 h 96"/>
                  <a:gd name="T34" fmla="*/ 100 w 230"/>
                  <a:gd name="T35" fmla="*/ 17 h 96"/>
                  <a:gd name="T36" fmla="*/ 89 w 230"/>
                  <a:gd name="T37" fmla="*/ 20 h 96"/>
                  <a:gd name="T38" fmla="*/ 79 w 230"/>
                  <a:gd name="T39" fmla="*/ 23 h 96"/>
                  <a:gd name="T40" fmla="*/ 72 w 230"/>
                  <a:gd name="T41" fmla="*/ 25 h 96"/>
                  <a:gd name="T42" fmla="*/ 62 w 230"/>
                  <a:gd name="T43" fmla="*/ 25 h 96"/>
                  <a:gd name="T44" fmla="*/ 51 w 230"/>
                  <a:gd name="T45" fmla="*/ 28 h 96"/>
                  <a:gd name="T46" fmla="*/ 39 w 230"/>
                  <a:gd name="T47" fmla="*/ 30 h 96"/>
                  <a:gd name="T48" fmla="*/ 28 w 230"/>
                  <a:gd name="T49" fmla="*/ 33 h 96"/>
                  <a:gd name="T50" fmla="*/ 17 w 230"/>
                  <a:gd name="T51" fmla="*/ 37 h 96"/>
                  <a:gd name="T52" fmla="*/ 8 w 230"/>
                  <a:gd name="T53" fmla="*/ 39 h 96"/>
                  <a:gd name="T54" fmla="*/ 2 w 230"/>
                  <a:gd name="T55" fmla="*/ 42 h 96"/>
                  <a:gd name="T56" fmla="*/ 0 w 230"/>
                  <a:gd name="T57" fmla="*/ 42 h 96"/>
                  <a:gd name="T58" fmla="*/ 3 w 230"/>
                  <a:gd name="T59" fmla="*/ 42 h 96"/>
                  <a:gd name="T60" fmla="*/ 14 w 230"/>
                  <a:gd name="T61" fmla="*/ 42 h 96"/>
                  <a:gd name="T62" fmla="*/ 30 w 230"/>
                  <a:gd name="T63" fmla="*/ 41 h 96"/>
                  <a:gd name="T64" fmla="*/ 48 w 230"/>
                  <a:gd name="T65" fmla="*/ 41 h 96"/>
                  <a:gd name="T66" fmla="*/ 67 w 230"/>
                  <a:gd name="T67" fmla="*/ 42 h 96"/>
                  <a:gd name="T68" fmla="*/ 86 w 230"/>
                  <a:gd name="T69" fmla="*/ 44 h 96"/>
                  <a:gd name="T70" fmla="*/ 101 w 230"/>
                  <a:gd name="T71" fmla="*/ 48 h 96"/>
                  <a:gd name="T72" fmla="*/ 114 w 230"/>
                  <a:gd name="T73" fmla="*/ 53 h 96"/>
                  <a:gd name="T74" fmla="*/ 123 w 230"/>
                  <a:gd name="T75" fmla="*/ 61 h 96"/>
                  <a:gd name="T76" fmla="*/ 131 w 230"/>
                  <a:gd name="T77" fmla="*/ 67 h 96"/>
                  <a:gd name="T78" fmla="*/ 140 w 230"/>
                  <a:gd name="T79" fmla="*/ 73 h 96"/>
                  <a:gd name="T80" fmla="*/ 148 w 230"/>
                  <a:gd name="T81" fmla="*/ 79 h 96"/>
                  <a:gd name="T82" fmla="*/ 157 w 230"/>
                  <a:gd name="T83" fmla="*/ 86 h 96"/>
                  <a:gd name="T84" fmla="*/ 166 w 230"/>
                  <a:gd name="T85" fmla="*/ 90 h 96"/>
                  <a:gd name="T86" fmla="*/ 177 w 230"/>
                  <a:gd name="T87" fmla="*/ 93 h 96"/>
                  <a:gd name="T88" fmla="*/ 188 w 230"/>
                  <a:gd name="T89" fmla="*/ 96 h 96"/>
                  <a:gd name="T90" fmla="*/ 208 w 230"/>
                  <a:gd name="T91" fmla="*/ 96 h 96"/>
                  <a:gd name="T92" fmla="*/ 221 w 230"/>
                  <a:gd name="T93" fmla="*/ 92 h 96"/>
                  <a:gd name="T94" fmla="*/ 228 w 230"/>
                  <a:gd name="T95" fmla="*/ 87 h 96"/>
                  <a:gd name="T96" fmla="*/ 230 w 230"/>
                  <a:gd name="T97" fmla="*/ 8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 h="96">
                    <a:moveTo>
                      <a:pt x="230" y="86"/>
                    </a:moveTo>
                    <a:lnTo>
                      <a:pt x="227" y="86"/>
                    </a:lnTo>
                    <a:lnTo>
                      <a:pt x="219" y="84"/>
                    </a:lnTo>
                    <a:lnTo>
                      <a:pt x="210" y="81"/>
                    </a:lnTo>
                    <a:lnTo>
                      <a:pt x="197" y="78"/>
                    </a:lnTo>
                    <a:lnTo>
                      <a:pt x="183" y="73"/>
                    </a:lnTo>
                    <a:lnTo>
                      <a:pt x="171" y="65"/>
                    </a:lnTo>
                    <a:lnTo>
                      <a:pt x="162" y="58"/>
                    </a:lnTo>
                    <a:lnTo>
                      <a:pt x="155" y="47"/>
                    </a:lnTo>
                    <a:lnTo>
                      <a:pt x="148" y="25"/>
                    </a:lnTo>
                    <a:lnTo>
                      <a:pt x="138" y="11"/>
                    </a:lnTo>
                    <a:lnTo>
                      <a:pt x="134" y="3"/>
                    </a:lnTo>
                    <a:lnTo>
                      <a:pt x="131" y="0"/>
                    </a:lnTo>
                    <a:lnTo>
                      <a:pt x="129" y="2"/>
                    </a:lnTo>
                    <a:lnTo>
                      <a:pt x="124" y="3"/>
                    </a:lnTo>
                    <a:lnTo>
                      <a:pt x="117" y="8"/>
                    </a:lnTo>
                    <a:lnTo>
                      <a:pt x="109" y="13"/>
                    </a:lnTo>
                    <a:lnTo>
                      <a:pt x="100" y="17"/>
                    </a:lnTo>
                    <a:lnTo>
                      <a:pt x="89" y="20"/>
                    </a:lnTo>
                    <a:lnTo>
                      <a:pt x="79" y="23"/>
                    </a:lnTo>
                    <a:lnTo>
                      <a:pt x="72" y="25"/>
                    </a:lnTo>
                    <a:lnTo>
                      <a:pt x="62" y="25"/>
                    </a:lnTo>
                    <a:lnTo>
                      <a:pt x="51" y="28"/>
                    </a:lnTo>
                    <a:lnTo>
                      <a:pt x="39" y="30"/>
                    </a:lnTo>
                    <a:lnTo>
                      <a:pt x="28" y="33"/>
                    </a:lnTo>
                    <a:lnTo>
                      <a:pt x="17" y="37"/>
                    </a:lnTo>
                    <a:lnTo>
                      <a:pt x="8" y="39"/>
                    </a:lnTo>
                    <a:lnTo>
                      <a:pt x="2" y="42"/>
                    </a:lnTo>
                    <a:lnTo>
                      <a:pt x="0" y="42"/>
                    </a:lnTo>
                    <a:lnTo>
                      <a:pt x="3" y="42"/>
                    </a:lnTo>
                    <a:lnTo>
                      <a:pt x="14" y="42"/>
                    </a:lnTo>
                    <a:lnTo>
                      <a:pt x="30" y="41"/>
                    </a:lnTo>
                    <a:lnTo>
                      <a:pt x="48" y="41"/>
                    </a:lnTo>
                    <a:lnTo>
                      <a:pt x="67" y="42"/>
                    </a:lnTo>
                    <a:lnTo>
                      <a:pt x="86" y="44"/>
                    </a:lnTo>
                    <a:lnTo>
                      <a:pt x="101" y="48"/>
                    </a:lnTo>
                    <a:lnTo>
                      <a:pt x="114" y="53"/>
                    </a:lnTo>
                    <a:lnTo>
                      <a:pt x="123" y="61"/>
                    </a:lnTo>
                    <a:lnTo>
                      <a:pt x="131" y="67"/>
                    </a:lnTo>
                    <a:lnTo>
                      <a:pt x="140" y="73"/>
                    </a:lnTo>
                    <a:lnTo>
                      <a:pt x="148" y="79"/>
                    </a:lnTo>
                    <a:lnTo>
                      <a:pt x="157" y="86"/>
                    </a:lnTo>
                    <a:lnTo>
                      <a:pt x="166" y="90"/>
                    </a:lnTo>
                    <a:lnTo>
                      <a:pt x="177" y="93"/>
                    </a:lnTo>
                    <a:lnTo>
                      <a:pt x="188" y="96"/>
                    </a:lnTo>
                    <a:lnTo>
                      <a:pt x="208" y="96"/>
                    </a:lnTo>
                    <a:lnTo>
                      <a:pt x="221" y="92"/>
                    </a:lnTo>
                    <a:lnTo>
                      <a:pt x="228" y="87"/>
                    </a:lnTo>
                    <a:lnTo>
                      <a:pt x="230" y="86"/>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5" name="Freeform 449"/>
              <p:cNvSpPr>
                <a:spLocks/>
              </p:cNvSpPr>
              <p:nvPr/>
            </p:nvSpPr>
            <p:spPr bwMode="auto">
              <a:xfrm>
                <a:off x="4495" y="2153"/>
                <a:ext cx="83" cy="49"/>
              </a:xfrm>
              <a:custGeom>
                <a:avLst/>
                <a:gdLst>
                  <a:gd name="T0" fmla="*/ 167 w 167"/>
                  <a:gd name="T1" fmla="*/ 97 h 97"/>
                  <a:gd name="T2" fmla="*/ 165 w 167"/>
                  <a:gd name="T3" fmla="*/ 94 h 97"/>
                  <a:gd name="T4" fmla="*/ 160 w 167"/>
                  <a:gd name="T5" fmla="*/ 88 h 97"/>
                  <a:gd name="T6" fmla="*/ 154 w 167"/>
                  <a:gd name="T7" fmla="*/ 79 h 97"/>
                  <a:gd name="T8" fmla="*/ 145 w 167"/>
                  <a:gd name="T9" fmla="*/ 68 h 97"/>
                  <a:gd name="T10" fmla="*/ 134 w 167"/>
                  <a:gd name="T11" fmla="*/ 56 h 97"/>
                  <a:gd name="T12" fmla="*/ 120 w 167"/>
                  <a:gd name="T13" fmla="*/ 46 h 97"/>
                  <a:gd name="T14" fmla="*/ 103 w 167"/>
                  <a:gd name="T15" fmla="*/ 38 h 97"/>
                  <a:gd name="T16" fmla="*/ 86 w 167"/>
                  <a:gd name="T17" fmla="*/ 34 h 97"/>
                  <a:gd name="T18" fmla="*/ 67 w 167"/>
                  <a:gd name="T19" fmla="*/ 31 h 97"/>
                  <a:gd name="T20" fmla="*/ 52 w 167"/>
                  <a:gd name="T21" fmla="*/ 28 h 97"/>
                  <a:gd name="T22" fmla="*/ 38 w 167"/>
                  <a:gd name="T23" fmla="*/ 21 h 97"/>
                  <a:gd name="T24" fmla="*/ 25 w 167"/>
                  <a:gd name="T25" fmla="*/ 15 h 97"/>
                  <a:gd name="T26" fmla="*/ 14 w 167"/>
                  <a:gd name="T27" fmla="*/ 9 h 97"/>
                  <a:gd name="T28" fmla="*/ 7 w 167"/>
                  <a:gd name="T29" fmla="*/ 4 h 97"/>
                  <a:gd name="T30" fmla="*/ 2 w 167"/>
                  <a:gd name="T31" fmla="*/ 1 h 97"/>
                  <a:gd name="T32" fmla="*/ 0 w 167"/>
                  <a:gd name="T33" fmla="*/ 0 h 97"/>
                  <a:gd name="T34" fmla="*/ 4 w 167"/>
                  <a:gd name="T35" fmla="*/ 0 h 97"/>
                  <a:gd name="T36" fmla="*/ 13 w 167"/>
                  <a:gd name="T37" fmla="*/ 0 h 97"/>
                  <a:gd name="T38" fmla="*/ 25 w 167"/>
                  <a:gd name="T39" fmla="*/ 1 h 97"/>
                  <a:gd name="T40" fmla="*/ 41 w 167"/>
                  <a:gd name="T41" fmla="*/ 3 h 97"/>
                  <a:gd name="T42" fmla="*/ 59 w 167"/>
                  <a:gd name="T43" fmla="*/ 6 h 97"/>
                  <a:gd name="T44" fmla="*/ 77 w 167"/>
                  <a:gd name="T45" fmla="*/ 7 h 97"/>
                  <a:gd name="T46" fmla="*/ 95 w 167"/>
                  <a:gd name="T47" fmla="*/ 12 h 97"/>
                  <a:gd name="T48" fmla="*/ 111 w 167"/>
                  <a:gd name="T49" fmla="*/ 17 h 97"/>
                  <a:gd name="T50" fmla="*/ 125 w 167"/>
                  <a:gd name="T51" fmla="*/ 25 h 97"/>
                  <a:gd name="T52" fmla="*/ 135 w 167"/>
                  <a:gd name="T53" fmla="*/ 35 h 97"/>
                  <a:gd name="T54" fmla="*/ 145 w 167"/>
                  <a:gd name="T55" fmla="*/ 48 h 97"/>
                  <a:gd name="T56" fmla="*/ 153 w 167"/>
                  <a:gd name="T57" fmla="*/ 62 h 97"/>
                  <a:gd name="T58" fmla="*/ 159 w 167"/>
                  <a:gd name="T59" fmla="*/ 76 h 97"/>
                  <a:gd name="T60" fmla="*/ 163 w 167"/>
                  <a:gd name="T61" fmla="*/ 87 h 97"/>
                  <a:gd name="T62" fmla="*/ 165 w 167"/>
                  <a:gd name="T63" fmla="*/ 94 h 97"/>
                  <a:gd name="T64" fmla="*/ 167 w 167"/>
                  <a:gd name="T6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7" h="97">
                    <a:moveTo>
                      <a:pt x="167" y="97"/>
                    </a:moveTo>
                    <a:lnTo>
                      <a:pt x="165" y="94"/>
                    </a:lnTo>
                    <a:lnTo>
                      <a:pt x="160" y="88"/>
                    </a:lnTo>
                    <a:lnTo>
                      <a:pt x="154" y="79"/>
                    </a:lnTo>
                    <a:lnTo>
                      <a:pt x="145" y="68"/>
                    </a:lnTo>
                    <a:lnTo>
                      <a:pt x="134" y="56"/>
                    </a:lnTo>
                    <a:lnTo>
                      <a:pt x="120" y="46"/>
                    </a:lnTo>
                    <a:lnTo>
                      <a:pt x="103" y="38"/>
                    </a:lnTo>
                    <a:lnTo>
                      <a:pt x="86" y="34"/>
                    </a:lnTo>
                    <a:lnTo>
                      <a:pt x="67" y="31"/>
                    </a:lnTo>
                    <a:lnTo>
                      <a:pt x="52" y="28"/>
                    </a:lnTo>
                    <a:lnTo>
                      <a:pt x="38" y="21"/>
                    </a:lnTo>
                    <a:lnTo>
                      <a:pt x="25" y="15"/>
                    </a:lnTo>
                    <a:lnTo>
                      <a:pt x="14" y="9"/>
                    </a:lnTo>
                    <a:lnTo>
                      <a:pt x="7" y="4"/>
                    </a:lnTo>
                    <a:lnTo>
                      <a:pt x="2" y="1"/>
                    </a:lnTo>
                    <a:lnTo>
                      <a:pt x="0" y="0"/>
                    </a:lnTo>
                    <a:lnTo>
                      <a:pt x="4" y="0"/>
                    </a:lnTo>
                    <a:lnTo>
                      <a:pt x="13" y="0"/>
                    </a:lnTo>
                    <a:lnTo>
                      <a:pt x="25" y="1"/>
                    </a:lnTo>
                    <a:lnTo>
                      <a:pt x="41" y="3"/>
                    </a:lnTo>
                    <a:lnTo>
                      <a:pt x="59" y="6"/>
                    </a:lnTo>
                    <a:lnTo>
                      <a:pt x="77" y="7"/>
                    </a:lnTo>
                    <a:lnTo>
                      <a:pt x="95" y="12"/>
                    </a:lnTo>
                    <a:lnTo>
                      <a:pt x="111" y="17"/>
                    </a:lnTo>
                    <a:lnTo>
                      <a:pt x="125" y="25"/>
                    </a:lnTo>
                    <a:lnTo>
                      <a:pt x="135" y="35"/>
                    </a:lnTo>
                    <a:lnTo>
                      <a:pt x="145" y="48"/>
                    </a:lnTo>
                    <a:lnTo>
                      <a:pt x="153" y="62"/>
                    </a:lnTo>
                    <a:lnTo>
                      <a:pt x="159" y="76"/>
                    </a:lnTo>
                    <a:lnTo>
                      <a:pt x="163" y="87"/>
                    </a:lnTo>
                    <a:lnTo>
                      <a:pt x="165" y="94"/>
                    </a:lnTo>
                    <a:lnTo>
                      <a:pt x="167" y="97"/>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6" name="Freeform 450"/>
              <p:cNvSpPr>
                <a:spLocks/>
              </p:cNvSpPr>
              <p:nvPr/>
            </p:nvSpPr>
            <p:spPr bwMode="auto">
              <a:xfrm>
                <a:off x="4546" y="2232"/>
                <a:ext cx="53" cy="119"/>
              </a:xfrm>
              <a:custGeom>
                <a:avLst/>
                <a:gdLst>
                  <a:gd name="T0" fmla="*/ 71 w 105"/>
                  <a:gd name="T1" fmla="*/ 238 h 238"/>
                  <a:gd name="T2" fmla="*/ 74 w 105"/>
                  <a:gd name="T3" fmla="*/ 236 h 238"/>
                  <a:gd name="T4" fmla="*/ 81 w 105"/>
                  <a:gd name="T5" fmla="*/ 233 h 238"/>
                  <a:gd name="T6" fmla="*/ 88 w 105"/>
                  <a:gd name="T7" fmla="*/ 225 h 238"/>
                  <a:gd name="T8" fmla="*/ 96 w 105"/>
                  <a:gd name="T9" fmla="*/ 214 h 238"/>
                  <a:gd name="T10" fmla="*/ 102 w 105"/>
                  <a:gd name="T11" fmla="*/ 199 h 238"/>
                  <a:gd name="T12" fmla="*/ 105 w 105"/>
                  <a:gd name="T13" fmla="*/ 177 h 238"/>
                  <a:gd name="T14" fmla="*/ 102 w 105"/>
                  <a:gd name="T15" fmla="*/ 151 h 238"/>
                  <a:gd name="T16" fmla="*/ 91 w 105"/>
                  <a:gd name="T17" fmla="*/ 116 h 238"/>
                  <a:gd name="T18" fmla="*/ 76 w 105"/>
                  <a:gd name="T19" fmla="*/ 84 h 238"/>
                  <a:gd name="T20" fmla="*/ 60 w 105"/>
                  <a:gd name="T21" fmla="*/ 57 h 238"/>
                  <a:gd name="T22" fmla="*/ 45 w 105"/>
                  <a:gd name="T23" fmla="*/ 37 h 238"/>
                  <a:gd name="T24" fmla="*/ 31 w 105"/>
                  <a:gd name="T25" fmla="*/ 22 h 238"/>
                  <a:gd name="T26" fmla="*/ 19 w 105"/>
                  <a:gd name="T27" fmla="*/ 11 h 238"/>
                  <a:gd name="T28" fmla="*/ 9 w 105"/>
                  <a:gd name="T29" fmla="*/ 5 h 238"/>
                  <a:gd name="T30" fmla="*/ 3 w 105"/>
                  <a:gd name="T31" fmla="*/ 2 h 238"/>
                  <a:gd name="T32" fmla="*/ 0 w 105"/>
                  <a:gd name="T33" fmla="*/ 0 h 238"/>
                  <a:gd name="T34" fmla="*/ 1 w 105"/>
                  <a:gd name="T35" fmla="*/ 2 h 238"/>
                  <a:gd name="T36" fmla="*/ 6 w 105"/>
                  <a:gd name="T37" fmla="*/ 6 h 238"/>
                  <a:gd name="T38" fmla="*/ 14 w 105"/>
                  <a:gd name="T39" fmla="*/ 16 h 238"/>
                  <a:gd name="T40" fmla="*/ 23 w 105"/>
                  <a:gd name="T41" fmla="*/ 28 h 238"/>
                  <a:gd name="T42" fmla="*/ 32 w 105"/>
                  <a:gd name="T43" fmla="*/ 43 h 238"/>
                  <a:gd name="T44" fmla="*/ 43 w 105"/>
                  <a:gd name="T45" fmla="*/ 62 h 238"/>
                  <a:gd name="T46" fmla="*/ 53 w 105"/>
                  <a:gd name="T47" fmla="*/ 87 h 238"/>
                  <a:gd name="T48" fmla="*/ 60 w 105"/>
                  <a:gd name="T49" fmla="*/ 113 h 238"/>
                  <a:gd name="T50" fmla="*/ 70 w 105"/>
                  <a:gd name="T51" fmla="*/ 166 h 238"/>
                  <a:gd name="T52" fmla="*/ 73 w 105"/>
                  <a:gd name="T53" fmla="*/ 205 h 238"/>
                  <a:gd name="T54" fmla="*/ 71 w 105"/>
                  <a:gd name="T55" fmla="*/ 230 h 238"/>
                  <a:gd name="T56" fmla="*/ 71 w 105"/>
                  <a:gd name="T57"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5" h="238">
                    <a:moveTo>
                      <a:pt x="71" y="238"/>
                    </a:moveTo>
                    <a:lnTo>
                      <a:pt x="74" y="236"/>
                    </a:lnTo>
                    <a:lnTo>
                      <a:pt x="81" y="233"/>
                    </a:lnTo>
                    <a:lnTo>
                      <a:pt x="88" y="225"/>
                    </a:lnTo>
                    <a:lnTo>
                      <a:pt x="96" y="214"/>
                    </a:lnTo>
                    <a:lnTo>
                      <a:pt x="102" y="199"/>
                    </a:lnTo>
                    <a:lnTo>
                      <a:pt x="105" y="177"/>
                    </a:lnTo>
                    <a:lnTo>
                      <a:pt x="102" y="151"/>
                    </a:lnTo>
                    <a:lnTo>
                      <a:pt x="91" y="116"/>
                    </a:lnTo>
                    <a:lnTo>
                      <a:pt x="76" y="84"/>
                    </a:lnTo>
                    <a:lnTo>
                      <a:pt x="60" y="57"/>
                    </a:lnTo>
                    <a:lnTo>
                      <a:pt x="45" y="37"/>
                    </a:lnTo>
                    <a:lnTo>
                      <a:pt x="31" y="22"/>
                    </a:lnTo>
                    <a:lnTo>
                      <a:pt x="19" y="11"/>
                    </a:lnTo>
                    <a:lnTo>
                      <a:pt x="9" y="5"/>
                    </a:lnTo>
                    <a:lnTo>
                      <a:pt x="3" y="2"/>
                    </a:lnTo>
                    <a:lnTo>
                      <a:pt x="0" y="0"/>
                    </a:lnTo>
                    <a:lnTo>
                      <a:pt x="1" y="2"/>
                    </a:lnTo>
                    <a:lnTo>
                      <a:pt x="6" y="6"/>
                    </a:lnTo>
                    <a:lnTo>
                      <a:pt x="14" y="16"/>
                    </a:lnTo>
                    <a:lnTo>
                      <a:pt x="23" y="28"/>
                    </a:lnTo>
                    <a:lnTo>
                      <a:pt x="32" y="43"/>
                    </a:lnTo>
                    <a:lnTo>
                      <a:pt x="43" y="62"/>
                    </a:lnTo>
                    <a:lnTo>
                      <a:pt x="53" y="87"/>
                    </a:lnTo>
                    <a:lnTo>
                      <a:pt x="60" y="113"/>
                    </a:lnTo>
                    <a:lnTo>
                      <a:pt x="70" y="166"/>
                    </a:lnTo>
                    <a:lnTo>
                      <a:pt x="73" y="205"/>
                    </a:lnTo>
                    <a:lnTo>
                      <a:pt x="71" y="230"/>
                    </a:lnTo>
                    <a:lnTo>
                      <a:pt x="71" y="238"/>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7" name="Freeform 451"/>
              <p:cNvSpPr>
                <a:spLocks/>
              </p:cNvSpPr>
              <p:nvPr/>
            </p:nvSpPr>
            <p:spPr bwMode="auto">
              <a:xfrm>
                <a:off x="4210" y="2237"/>
                <a:ext cx="94" cy="50"/>
              </a:xfrm>
              <a:custGeom>
                <a:avLst/>
                <a:gdLst>
                  <a:gd name="T0" fmla="*/ 6 w 190"/>
                  <a:gd name="T1" fmla="*/ 99 h 99"/>
                  <a:gd name="T2" fmla="*/ 3 w 190"/>
                  <a:gd name="T3" fmla="*/ 95 h 99"/>
                  <a:gd name="T4" fmla="*/ 0 w 190"/>
                  <a:gd name="T5" fmla="*/ 84 h 99"/>
                  <a:gd name="T6" fmla="*/ 6 w 190"/>
                  <a:gd name="T7" fmla="*/ 67 h 99"/>
                  <a:gd name="T8" fmla="*/ 27 w 190"/>
                  <a:gd name="T9" fmla="*/ 46 h 99"/>
                  <a:gd name="T10" fmla="*/ 41 w 190"/>
                  <a:gd name="T11" fmla="*/ 36 h 99"/>
                  <a:gd name="T12" fmla="*/ 53 w 190"/>
                  <a:gd name="T13" fmla="*/ 26 h 99"/>
                  <a:gd name="T14" fmla="*/ 61 w 190"/>
                  <a:gd name="T15" fmla="*/ 19 h 99"/>
                  <a:gd name="T16" fmla="*/ 69 w 190"/>
                  <a:gd name="T17" fmla="*/ 12 h 99"/>
                  <a:gd name="T18" fmla="*/ 72 w 190"/>
                  <a:gd name="T19" fmla="*/ 6 h 99"/>
                  <a:gd name="T20" fmla="*/ 75 w 190"/>
                  <a:gd name="T21" fmla="*/ 3 h 99"/>
                  <a:gd name="T22" fmla="*/ 76 w 190"/>
                  <a:gd name="T23" fmla="*/ 1 h 99"/>
                  <a:gd name="T24" fmla="*/ 76 w 190"/>
                  <a:gd name="T25" fmla="*/ 0 h 99"/>
                  <a:gd name="T26" fmla="*/ 78 w 190"/>
                  <a:gd name="T27" fmla="*/ 1 h 99"/>
                  <a:gd name="T28" fmla="*/ 81 w 190"/>
                  <a:gd name="T29" fmla="*/ 6 h 99"/>
                  <a:gd name="T30" fmla="*/ 86 w 190"/>
                  <a:gd name="T31" fmla="*/ 11 h 99"/>
                  <a:gd name="T32" fmla="*/ 92 w 190"/>
                  <a:gd name="T33" fmla="*/ 19 h 99"/>
                  <a:gd name="T34" fmla="*/ 100 w 190"/>
                  <a:gd name="T35" fmla="*/ 26 h 99"/>
                  <a:gd name="T36" fmla="*/ 110 w 190"/>
                  <a:gd name="T37" fmla="*/ 32 h 99"/>
                  <a:gd name="T38" fmla="*/ 121 w 190"/>
                  <a:gd name="T39" fmla="*/ 39 h 99"/>
                  <a:gd name="T40" fmla="*/ 134 w 190"/>
                  <a:gd name="T41" fmla="*/ 42 h 99"/>
                  <a:gd name="T42" fmla="*/ 146 w 190"/>
                  <a:gd name="T43" fmla="*/ 45 h 99"/>
                  <a:gd name="T44" fmla="*/ 157 w 190"/>
                  <a:gd name="T45" fmla="*/ 46 h 99"/>
                  <a:gd name="T46" fmla="*/ 166 w 190"/>
                  <a:gd name="T47" fmla="*/ 48 h 99"/>
                  <a:gd name="T48" fmla="*/ 174 w 190"/>
                  <a:gd name="T49" fmla="*/ 48 h 99"/>
                  <a:gd name="T50" fmla="*/ 180 w 190"/>
                  <a:gd name="T51" fmla="*/ 50 h 99"/>
                  <a:gd name="T52" fmla="*/ 185 w 190"/>
                  <a:gd name="T53" fmla="*/ 50 h 99"/>
                  <a:gd name="T54" fmla="*/ 188 w 190"/>
                  <a:gd name="T55" fmla="*/ 50 h 99"/>
                  <a:gd name="T56" fmla="*/ 190 w 190"/>
                  <a:gd name="T57" fmla="*/ 50 h 99"/>
                  <a:gd name="T58" fmla="*/ 188 w 190"/>
                  <a:gd name="T59" fmla="*/ 51 h 99"/>
                  <a:gd name="T60" fmla="*/ 183 w 190"/>
                  <a:gd name="T61" fmla="*/ 54 h 99"/>
                  <a:gd name="T62" fmla="*/ 177 w 190"/>
                  <a:gd name="T63" fmla="*/ 59 h 99"/>
                  <a:gd name="T64" fmla="*/ 169 w 190"/>
                  <a:gd name="T65" fmla="*/ 65 h 99"/>
                  <a:gd name="T66" fmla="*/ 159 w 190"/>
                  <a:gd name="T67" fmla="*/ 70 h 99"/>
                  <a:gd name="T68" fmla="*/ 146 w 190"/>
                  <a:gd name="T69" fmla="*/ 74 h 99"/>
                  <a:gd name="T70" fmla="*/ 132 w 190"/>
                  <a:gd name="T71" fmla="*/ 78 h 99"/>
                  <a:gd name="T72" fmla="*/ 118 w 190"/>
                  <a:gd name="T73" fmla="*/ 78 h 99"/>
                  <a:gd name="T74" fmla="*/ 106 w 190"/>
                  <a:gd name="T75" fmla="*/ 76 h 99"/>
                  <a:gd name="T76" fmla="*/ 95 w 190"/>
                  <a:gd name="T77" fmla="*/ 73 h 99"/>
                  <a:gd name="T78" fmla="*/ 87 w 190"/>
                  <a:gd name="T79" fmla="*/ 68 h 99"/>
                  <a:gd name="T80" fmla="*/ 82 w 190"/>
                  <a:gd name="T81" fmla="*/ 65 h 99"/>
                  <a:gd name="T82" fmla="*/ 76 w 190"/>
                  <a:gd name="T83" fmla="*/ 62 h 99"/>
                  <a:gd name="T84" fmla="*/ 72 w 190"/>
                  <a:gd name="T85" fmla="*/ 60 h 99"/>
                  <a:gd name="T86" fmla="*/ 65 w 190"/>
                  <a:gd name="T87" fmla="*/ 60 h 99"/>
                  <a:gd name="T88" fmla="*/ 59 w 190"/>
                  <a:gd name="T89" fmla="*/ 64 h 99"/>
                  <a:gd name="T90" fmla="*/ 51 w 190"/>
                  <a:gd name="T91" fmla="*/ 68 h 99"/>
                  <a:gd name="T92" fmla="*/ 42 w 190"/>
                  <a:gd name="T93" fmla="*/ 74 h 99"/>
                  <a:gd name="T94" fmla="*/ 33 w 190"/>
                  <a:gd name="T95" fmla="*/ 79 h 99"/>
                  <a:gd name="T96" fmla="*/ 25 w 190"/>
                  <a:gd name="T97" fmla="*/ 85 h 99"/>
                  <a:gd name="T98" fmla="*/ 17 w 190"/>
                  <a:gd name="T99" fmla="*/ 91 h 99"/>
                  <a:gd name="T100" fmla="*/ 11 w 190"/>
                  <a:gd name="T101" fmla="*/ 95 h 99"/>
                  <a:gd name="T102" fmla="*/ 8 w 190"/>
                  <a:gd name="T103" fmla="*/ 98 h 99"/>
                  <a:gd name="T104" fmla="*/ 6 w 190"/>
                  <a:gd name="T105"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99">
                    <a:moveTo>
                      <a:pt x="6" y="99"/>
                    </a:moveTo>
                    <a:lnTo>
                      <a:pt x="3" y="95"/>
                    </a:lnTo>
                    <a:lnTo>
                      <a:pt x="0" y="84"/>
                    </a:lnTo>
                    <a:lnTo>
                      <a:pt x="6" y="67"/>
                    </a:lnTo>
                    <a:lnTo>
                      <a:pt x="27" y="46"/>
                    </a:lnTo>
                    <a:lnTo>
                      <a:pt x="41" y="36"/>
                    </a:lnTo>
                    <a:lnTo>
                      <a:pt x="53" y="26"/>
                    </a:lnTo>
                    <a:lnTo>
                      <a:pt x="61" y="19"/>
                    </a:lnTo>
                    <a:lnTo>
                      <a:pt x="69" y="12"/>
                    </a:lnTo>
                    <a:lnTo>
                      <a:pt x="72" y="6"/>
                    </a:lnTo>
                    <a:lnTo>
                      <a:pt x="75" y="3"/>
                    </a:lnTo>
                    <a:lnTo>
                      <a:pt x="76" y="1"/>
                    </a:lnTo>
                    <a:lnTo>
                      <a:pt x="76" y="0"/>
                    </a:lnTo>
                    <a:lnTo>
                      <a:pt x="78" y="1"/>
                    </a:lnTo>
                    <a:lnTo>
                      <a:pt x="81" y="6"/>
                    </a:lnTo>
                    <a:lnTo>
                      <a:pt x="86" y="11"/>
                    </a:lnTo>
                    <a:lnTo>
                      <a:pt x="92" y="19"/>
                    </a:lnTo>
                    <a:lnTo>
                      <a:pt x="100" y="26"/>
                    </a:lnTo>
                    <a:lnTo>
                      <a:pt x="110" y="32"/>
                    </a:lnTo>
                    <a:lnTo>
                      <a:pt x="121" y="39"/>
                    </a:lnTo>
                    <a:lnTo>
                      <a:pt x="134" y="42"/>
                    </a:lnTo>
                    <a:lnTo>
                      <a:pt x="146" y="45"/>
                    </a:lnTo>
                    <a:lnTo>
                      <a:pt x="157" y="46"/>
                    </a:lnTo>
                    <a:lnTo>
                      <a:pt x="166" y="48"/>
                    </a:lnTo>
                    <a:lnTo>
                      <a:pt x="174" y="48"/>
                    </a:lnTo>
                    <a:lnTo>
                      <a:pt x="180" y="50"/>
                    </a:lnTo>
                    <a:lnTo>
                      <a:pt x="185" y="50"/>
                    </a:lnTo>
                    <a:lnTo>
                      <a:pt x="188" y="50"/>
                    </a:lnTo>
                    <a:lnTo>
                      <a:pt x="190" y="50"/>
                    </a:lnTo>
                    <a:lnTo>
                      <a:pt x="188" y="51"/>
                    </a:lnTo>
                    <a:lnTo>
                      <a:pt x="183" y="54"/>
                    </a:lnTo>
                    <a:lnTo>
                      <a:pt x="177" y="59"/>
                    </a:lnTo>
                    <a:lnTo>
                      <a:pt x="169" y="65"/>
                    </a:lnTo>
                    <a:lnTo>
                      <a:pt x="159" y="70"/>
                    </a:lnTo>
                    <a:lnTo>
                      <a:pt x="146" y="74"/>
                    </a:lnTo>
                    <a:lnTo>
                      <a:pt x="132" y="78"/>
                    </a:lnTo>
                    <a:lnTo>
                      <a:pt x="118" y="78"/>
                    </a:lnTo>
                    <a:lnTo>
                      <a:pt x="106" y="76"/>
                    </a:lnTo>
                    <a:lnTo>
                      <a:pt x="95" y="73"/>
                    </a:lnTo>
                    <a:lnTo>
                      <a:pt x="87" y="68"/>
                    </a:lnTo>
                    <a:lnTo>
                      <a:pt x="82" y="65"/>
                    </a:lnTo>
                    <a:lnTo>
                      <a:pt x="76" y="62"/>
                    </a:lnTo>
                    <a:lnTo>
                      <a:pt x="72" y="60"/>
                    </a:lnTo>
                    <a:lnTo>
                      <a:pt x="65" y="60"/>
                    </a:lnTo>
                    <a:lnTo>
                      <a:pt x="59" y="64"/>
                    </a:lnTo>
                    <a:lnTo>
                      <a:pt x="51" y="68"/>
                    </a:lnTo>
                    <a:lnTo>
                      <a:pt x="42" y="74"/>
                    </a:lnTo>
                    <a:lnTo>
                      <a:pt x="33" y="79"/>
                    </a:lnTo>
                    <a:lnTo>
                      <a:pt x="25" y="85"/>
                    </a:lnTo>
                    <a:lnTo>
                      <a:pt x="17" y="91"/>
                    </a:lnTo>
                    <a:lnTo>
                      <a:pt x="11" y="95"/>
                    </a:lnTo>
                    <a:lnTo>
                      <a:pt x="8" y="98"/>
                    </a:lnTo>
                    <a:lnTo>
                      <a:pt x="6" y="99"/>
                    </a:lnTo>
                    <a:close/>
                  </a:path>
                </a:pathLst>
              </a:custGeom>
              <a:solidFill>
                <a:srgbClr val="B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8" name="Freeform 452"/>
              <p:cNvSpPr>
                <a:spLocks/>
              </p:cNvSpPr>
              <p:nvPr/>
            </p:nvSpPr>
            <p:spPr bwMode="auto">
              <a:xfrm>
                <a:off x="3725" y="1969"/>
                <a:ext cx="703" cy="1021"/>
              </a:xfrm>
              <a:custGeom>
                <a:avLst/>
                <a:gdLst>
                  <a:gd name="T0" fmla="*/ 364 w 1406"/>
                  <a:gd name="T1" fmla="*/ 34 h 2043"/>
                  <a:gd name="T2" fmla="*/ 346 w 1406"/>
                  <a:gd name="T3" fmla="*/ 54 h 2043"/>
                  <a:gd name="T4" fmla="*/ 310 w 1406"/>
                  <a:gd name="T5" fmla="*/ 91 h 2043"/>
                  <a:gd name="T6" fmla="*/ 265 w 1406"/>
                  <a:gd name="T7" fmla="*/ 146 h 2043"/>
                  <a:gd name="T8" fmla="*/ 214 w 1406"/>
                  <a:gd name="T9" fmla="*/ 214 h 2043"/>
                  <a:gd name="T10" fmla="*/ 163 w 1406"/>
                  <a:gd name="T11" fmla="*/ 296 h 2043"/>
                  <a:gd name="T12" fmla="*/ 113 w 1406"/>
                  <a:gd name="T13" fmla="*/ 386 h 2043"/>
                  <a:gd name="T14" fmla="*/ 73 w 1406"/>
                  <a:gd name="T15" fmla="*/ 486 h 2043"/>
                  <a:gd name="T16" fmla="*/ 35 w 1406"/>
                  <a:gd name="T17" fmla="*/ 649 h 2043"/>
                  <a:gd name="T18" fmla="*/ 34 w 1406"/>
                  <a:gd name="T19" fmla="*/ 886 h 2043"/>
                  <a:gd name="T20" fmla="*/ 79 w 1406"/>
                  <a:gd name="T21" fmla="*/ 1128 h 2043"/>
                  <a:gd name="T22" fmla="*/ 163 w 1406"/>
                  <a:gd name="T23" fmla="*/ 1349 h 2043"/>
                  <a:gd name="T24" fmla="*/ 248 w 1406"/>
                  <a:gd name="T25" fmla="*/ 1487 h 2043"/>
                  <a:gd name="T26" fmla="*/ 318 w 1406"/>
                  <a:gd name="T27" fmla="*/ 1572 h 2043"/>
                  <a:gd name="T28" fmla="*/ 400 w 1406"/>
                  <a:gd name="T29" fmla="*/ 1651 h 2043"/>
                  <a:gd name="T30" fmla="*/ 490 w 1406"/>
                  <a:gd name="T31" fmla="*/ 1726 h 2043"/>
                  <a:gd name="T32" fmla="*/ 589 w 1406"/>
                  <a:gd name="T33" fmla="*/ 1793 h 2043"/>
                  <a:gd name="T34" fmla="*/ 695 w 1406"/>
                  <a:gd name="T35" fmla="*/ 1852 h 2043"/>
                  <a:gd name="T36" fmla="*/ 807 w 1406"/>
                  <a:gd name="T37" fmla="*/ 1901 h 2043"/>
                  <a:gd name="T38" fmla="*/ 922 w 1406"/>
                  <a:gd name="T39" fmla="*/ 1942 h 2043"/>
                  <a:gd name="T40" fmla="*/ 1038 w 1406"/>
                  <a:gd name="T41" fmla="*/ 1971 h 2043"/>
                  <a:gd name="T42" fmla="*/ 1137 w 1406"/>
                  <a:gd name="T43" fmla="*/ 1991 h 2043"/>
                  <a:gd name="T44" fmla="*/ 1220 w 1406"/>
                  <a:gd name="T45" fmla="*/ 2005 h 2043"/>
                  <a:gd name="T46" fmla="*/ 1285 w 1406"/>
                  <a:gd name="T47" fmla="*/ 2013 h 2043"/>
                  <a:gd name="T48" fmla="*/ 1335 w 1406"/>
                  <a:gd name="T49" fmla="*/ 2018 h 2043"/>
                  <a:gd name="T50" fmla="*/ 1372 w 1406"/>
                  <a:gd name="T51" fmla="*/ 2019 h 2043"/>
                  <a:gd name="T52" fmla="*/ 1394 w 1406"/>
                  <a:gd name="T53" fmla="*/ 2019 h 2043"/>
                  <a:gd name="T54" fmla="*/ 1404 w 1406"/>
                  <a:gd name="T55" fmla="*/ 2018 h 2043"/>
                  <a:gd name="T56" fmla="*/ 1390 w 1406"/>
                  <a:gd name="T57" fmla="*/ 2043 h 2043"/>
                  <a:gd name="T58" fmla="*/ 1376 w 1406"/>
                  <a:gd name="T59" fmla="*/ 2043 h 2043"/>
                  <a:gd name="T60" fmla="*/ 1335 w 1406"/>
                  <a:gd name="T61" fmla="*/ 2041 h 2043"/>
                  <a:gd name="T62" fmla="*/ 1271 w 1406"/>
                  <a:gd name="T63" fmla="*/ 2038 h 2043"/>
                  <a:gd name="T64" fmla="*/ 1189 w 1406"/>
                  <a:gd name="T65" fmla="*/ 2029 h 2043"/>
                  <a:gd name="T66" fmla="*/ 1089 w 1406"/>
                  <a:gd name="T67" fmla="*/ 2012 h 2043"/>
                  <a:gd name="T68" fmla="*/ 978 w 1406"/>
                  <a:gd name="T69" fmla="*/ 1987 h 2043"/>
                  <a:gd name="T70" fmla="*/ 858 w 1406"/>
                  <a:gd name="T71" fmla="*/ 1951 h 2043"/>
                  <a:gd name="T72" fmla="*/ 734 w 1406"/>
                  <a:gd name="T73" fmla="*/ 1901 h 2043"/>
                  <a:gd name="T74" fmla="*/ 659 w 1406"/>
                  <a:gd name="T75" fmla="*/ 1866 h 2043"/>
                  <a:gd name="T76" fmla="*/ 586 w 1406"/>
                  <a:gd name="T77" fmla="*/ 1824 h 2043"/>
                  <a:gd name="T78" fmla="*/ 513 w 1406"/>
                  <a:gd name="T79" fmla="*/ 1777 h 2043"/>
                  <a:gd name="T80" fmla="*/ 442 w 1406"/>
                  <a:gd name="T81" fmla="*/ 1723 h 2043"/>
                  <a:gd name="T82" fmla="*/ 374 w 1406"/>
                  <a:gd name="T83" fmla="*/ 1662 h 2043"/>
                  <a:gd name="T84" fmla="*/ 309 w 1406"/>
                  <a:gd name="T85" fmla="*/ 1594 h 2043"/>
                  <a:gd name="T86" fmla="*/ 246 w 1406"/>
                  <a:gd name="T87" fmla="*/ 1520 h 2043"/>
                  <a:gd name="T88" fmla="*/ 189 w 1406"/>
                  <a:gd name="T89" fmla="*/ 1436 h 2043"/>
                  <a:gd name="T90" fmla="*/ 99 w 1406"/>
                  <a:gd name="T91" fmla="*/ 1267 h 2043"/>
                  <a:gd name="T92" fmla="*/ 40 w 1406"/>
                  <a:gd name="T93" fmla="*/ 1105 h 2043"/>
                  <a:gd name="T94" fmla="*/ 7 w 1406"/>
                  <a:gd name="T95" fmla="*/ 950 h 2043"/>
                  <a:gd name="T96" fmla="*/ 0 w 1406"/>
                  <a:gd name="T97" fmla="*/ 804 h 2043"/>
                  <a:gd name="T98" fmla="*/ 10 w 1406"/>
                  <a:gd name="T99" fmla="*/ 672 h 2043"/>
                  <a:gd name="T100" fmla="*/ 35 w 1406"/>
                  <a:gd name="T101" fmla="*/ 551 h 2043"/>
                  <a:gd name="T102" fmla="*/ 71 w 1406"/>
                  <a:gd name="T103" fmla="*/ 439 h 2043"/>
                  <a:gd name="T104" fmla="*/ 114 w 1406"/>
                  <a:gd name="T105" fmla="*/ 341 h 2043"/>
                  <a:gd name="T106" fmla="*/ 160 w 1406"/>
                  <a:gd name="T107" fmla="*/ 256 h 2043"/>
                  <a:gd name="T108" fmla="*/ 206 w 1406"/>
                  <a:gd name="T109" fmla="*/ 185 h 2043"/>
                  <a:gd name="T110" fmla="*/ 248 w 1406"/>
                  <a:gd name="T111" fmla="*/ 127 h 2043"/>
                  <a:gd name="T112" fmla="*/ 284 w 1406"/>
                  <a:gd name="T113" fmla="*/ 87 h 2043"/>
                  <a:gd name="T114" fmla="*/ 346 w 1406"/>
                  <a:gd name="T115" fmla="*/ 20 h 2043"/>
                  <a:gd name="T116" fmla="*/ 363 w 1406"/>
                  <a:gd name="T117" fmla="*/ 0 h 2043"/>
                  <a:gd name="T118" fmla="*/ 357 w 1406"/>
                  <a:gd name="T119" fmla="*/ 6 h 2043"/>
                  <a:gd name="T120" fmla="*/ 349 w 1406"/>
                  <a:gd name="T121" fmla="*/ 12 h 2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06" h="2043">
                    <a:moveTo>
                      <a:pt x="368" y="31"/>
                    </a:moveTo>
                    <a:lnTo>
                      <a:pt x="364" y="34"/>
                    </a:lnTo>
                    <a:lnTo>
                      <a:pt x="357" y="42"/>
                    </a:lnTo>
                    <a:lnTo>
                      <a:pt x="346" y="54"/>
                    </a:lnTo>
                    <a:lnTo>
                      <a:pt x="330" y="70"/>
                    </a:lnTo>
                    <a:lnTo>
                      <a:pt x="310" y="91"/>
                    </a:lnTo>
                    <a:lnTo>
                      <a:pt x="288" y="116"/>
                    </a:lnTo>
                    <a:lnTo>
                      <a:pt x="265" y="146"/>
                    </a:lnTo>
                    <a:lnTo>
                      <a:pt x="240" y="178"/>
                    </a:lnTo>
                    <a:lnTo>
                      <a:pt x="214" y="214"/>
                    </a:lnTo>
                    <a:lnTo>
                      <a:pt x="187" y="254"/>
                    </a:lnTo>
                    <a:lnTo>
                      <a:pt x="163" y="296"/>
                    </a:lnTo>
                    <a:lnTo>
                      <a:pt x="138" y="340"/>
                    </a:lnTo>
                    <a:lnTo>
                      <a:pt x="113" y="386"/>
                    </a:lnTo>
                    <a:lnTo>
                      <a:pt x="91" y="436"/>
                    </a:lnTo>
                    <a:lnTo>
                      <a:pt x="73" y="486"/>
                    </a:lnTo>
                    <a:lnTo>
                      <a:pt x="57" y="538"/>
                    </a:lnTo>
                    <a:lnTo>
                      <a:pt x="35" y="649"/>
                    </a:lnTo>
                    <a:lnTo>
                      <a:pt x="28" y="765"/>
                    </a:lnTo>
                    <a:lnTo>
                      <a:pt x="34" y="886"/>
                    </a:lnTo>
                    <a:lnTo>
                      <a:pt x="51" y="1009"/>
                    </a:lnTo>
                    <a:lnTo>
                      <a:pt x="79" y="1128"/>
                    </a:lnTo>
                    <a:lnTo>
                      <a:pt x="116" y="1242"/>
                    </a:lnTo>
                    <a:lnTo>
                      <a:pt x="163" y="1349"/>
                    </a:lnTo>
                    <a:lnTo>
                      <a:pt x="217" y="1443"/>
                    </a:lnTo>
                    <a:lnTo>
                      <a:pt x="248" y="1487"/>
                    </a:lnTo>
                    <a:lnTo>
                      <a:pt x="282" y="1530"/>
                    </a:lnTo>
                    <a:lnTo>
                      <a:pt x="318" y="1572"/>
                    </a:lnTo>
                    <a:lnTo>
                      <a:pt x="358" y="1613"/>
                    </a:lnTo>
                    <a:lnTo>
                      <a:pt x="400" y="1651"/>
                    </a:lnTo>
                    <a:lnTo>
                      <a:pt x="444" y="1690"/>
                    </a:lnTo>
                    <a:lnTo>
                      <a:pt x="490" y="1726"/>
                    </a:lnTo>
                    <a:lnTo>
                      <a:pt x="538" y="1760"/>
                    </a:lnTo>
                    <a:lnTo>
                      <a:pt x="589" y="1793"/>
                    </a:lnTo>
                    <a:lnTo>
                      <a:pt x="641" y="1824"/>
                    </a:lnTo>
                    <a:lnTo>
                      <a:pt x="695" y="1852"/>
                    </a:lnTo>
                    <a:lnTo>
                      <a:pt x="751" y="1878"/>
                    </a:lnTo>
                    <a:lnTo>
                      <a:pt x="807" y="1901"/>
                    </a:lnTo>
                    <a:lnTo>
                      <a:pt x="864" y="1923"/>
                    </a:lnTo>
                    <a:lnTo>
                      <a:pt x="922" y="1942"/>
                    </a:lnTo>
                    <a:lnTo>
                      <a:pt x="981" y="1957"/>
                    </a:lnTo>
                    <a:lnTo>
                      <a:pt x="1038" y="1971"/>
                    </a:lnTo>
                    <a:lnTo>
                      <a:pt x="1089" y="1982"/>
                    </a:lnTo>
                    <a:lnTo>
                      <a:pt x="1137" y="1991"/>
                    </a:lnTo>
                    <a:lnTo>
                      <a:pt x="1181" y="1999"/>
                    </a:lnTo>
                    <a:lnTo>
                      <a:pt x="1220" y="2005"/>
                    </a:lnTo>
                    <a:lnTo>
                      <a:pt x="1254" y="2010"/>
                    </a:lnTo>
                    <a:lnTo>
                      <a:pt x="1285" y="2013"/>
                    </a:lnTo>
                    <a:lnTo>
                      <a:pt x="1313" y="2016"/>
                    </a:lnTo>
                    <a:lnTo>
                      <a:pt x="1335" y="2018"/>
                    </a:lnTo>
                    <a:lnTo>
                      <a:pt x="1355" y="2019"/>
                    </a:lnTo>
                    <a:lnTo>
                      <a:pt x="1372" y="2019"/>
                    </a:lnTo>
                    <a:lnTo>
                      <a:pt x="1384" y="2019"/>
                    </a:lnTo>
                    <a:lnTo>
                      <a:pt x="1394" y="2019"/>
                    </a:lnTo>
                    <a:lnTo>
                      <a:pt x="1401" y="2018"/>
                    </a:lnTo>
                    <a:lnTo>
                      <a:pt x="1404" y="2018"/>
                    </a:lnTo>
                    <a:lnTo>
                      <a:pt x="1406" y="2018"/>
                    </a:lnTo>
                    <a:lnTo>
                      <a:pt x="1390" y="2043"/>
                    </a:lnTo>
                    <a:lnTo>
                      <a:pt x="1387" y="2043"/>
                    </a:lnTo>
                    <a:lnTo>
                      <a:pt x="1376" y="2043"/>
                    </a:lnTo>
                    <a:lnTo>
                      <a:pt x="1358" y="2043"/>
                    </a:lnTo>
                    <a:lnTo>
                      <a:pt x="1335" y="2041"/>
                    </a:lnTo>
                    <a:lnTo>
                      <a:pt x="1305" y="2040"/>
                    </a:lnTo>
                    <a:lnTo>
                      <a:pt x="1271" y="2038"/>
                    </a:lnTo>
                    <a:lnTo>
                      <a:pt x="1232" y="2033"/>
                    </a:lnTo>
                    <a:lnTo>
                      <a:pt x="1189" y="2029"/>
                    </a:lnTo>
                    <a:lnTo>
                      <a:pt x="1141" y="2021"/>
                    </a:lnTo>
                    <a:lnTo>
                      <a:pt x="1089" y="2012"/>
                    </a:lnTo>
                    <a:lnTo>
                      <a:pt x="1035" y="2001"/>
                    </a:lnTo>
                    <a:lnTo>
                      <a:pt x="978" y="1987"/>
                    </a:lnTo>
                    <a:lnTo>
                      <a:pt x="919" y="1970"/>
                    </a:lnTo>
                    <a:lnTo>
                      <a:pt x="858" y="1951"/>
                    </a:lnTo>
                    <a:lnTo>
                      <a:pt x="796" y="1928"/>
                    </a:lnTo>
                    <a:lnTo>
                      <a:pt x="734" y="1901"/>
                    </a:lnTo>
                    <a:lnTo>
                      <a:pt x="697" y="1884"/>
                    </a:lnTo>
                    <a:lnTo>
                      <a:pt x="659" y="1866"/>
                    </a:lnTo>
                    <a:lnTo>
                      <a:pt x="624" y="1846"/>
                    </a:lnTo>
                    <a:lnTo>
                      <a:pt x="586" y="1824"/>
                    </a:lnTo>
                    <a:lnTo>
                      <a:pt x="549" y="1801"/>
                    </a:lnTo>
                    <a:lnTo>
                      <a:pt x="513" y="1777"/>
                    </a:lnTo>
                    <a:lnTo>
                      <a:pt x="478" y="1751"/>
                    </a:lnTo>
                    <a:lnTo>
                      <a:pt x="442" y="1723"/>
                    </a:lnTo>
                    <a:lnTo>
                      <a:pt x="408" y="1693"/>
                    </a:lnTo>
                    <a:lnTo>
                      <a:pt x="374" y="1662"/>
                    </a:lnTo>
                    <a:lnTo>
                      <a:pt x="340" y="1630"/>
                    </a:lnTo>
                    <a:lnTo>
                      <a:pt x="309" y="1594"/>
                    </a:lnTo>
                    <a:lnTo>
                      <a:pt x="276" y="1558"/>
                    </a:lnTo>
                    <a:lnTo>
                      <a:pt x="246" y="1520"/>
                    </a:lnTo>
                    <a:lnTo>
                      <a:pt x="217" y="1478"/>
                    </a:lnTo>
                    <a:lnTo>
                      <a:pt x="189" y="1436"/>
                    </a:lnTo>
                    <a:lnTo>
                      <a:pt x="139" y="1350"/>
                    </a:lnTo>
                    <a:lnTo>
                      <a:pt x="99" y="1267"/>
                    </a:lnTo>
                    <a:lnTo>
                      <a:pt x="65" y="1186"/>
                    </a:lnTo>
                    <a:lnTo>
                      <a:pt x="40" y="1105"/>
                    </a:lnTo>
                    <a:lnTo>
                      <a:pt x="20" y="1026"/>
                    </a:lnTo>
                    <a:lnTo>
                      <a:pt x="7" y="950"/>
                    </a:lnTo>
                    <a:lnTo>
                      <a:pt x="1" y="875"/>
                    </a:lnTo>
                    <a:lnTo>
                      <a:pt x="0" y="804"/>
                    </a:lnTo>
                    <a:lnTo>
                      <a:pt x="3" y="737"/>
                    </a:lnTo>
                    <a:lnTo>
                      <a:pt x="10" y="672"/>
                    </a:lnTo>
                    <a:lnTo>
                      <a:pt x="21" y="610"/>
                    </a:lnTo>
                    <a:lnTo>
                      <a:pt x="35" y="551"/>
                    </a:lnTo>
                    <a:lnTo>
                      <a:pt x="52" y="493"/>
                    </a:lnTo>
                    <a:lnTo>
                      <a:pt x="71" y="439"/>
                    </a:lnTo>
                    <a:lnTo>
                      <a:pt x="91" y="389"/>
                    </a:lnTo>
                    <a:lnTo>
                      <a:pt x="114" y="341"/>
                    </a:lnTo>
                    <a:lnTo>
                      <a:pt x="136" y="296"/>
                    </a:lnTo>
                    <a:lnTo>
                      <a:pt x="160" y="256"/>
                    </a:lnTo>
                    <a:lnTo>
                      <a:pt x="183" y="219"/>
                    </a:lnTo>
                    <a:lnTo>
                      <a:pt x="206" y="185"/>
                    </a:lnTo>
                    <a:lnTo>
                      <a:pt x="228" y="153"/>
                    </a:lnTo>
                    <a:lnTo>
                      <a:pt x="248" y="127"/>
                    </a:lnTo>
                    <a:lnTo>
                      <a:pt x="267" y="105"/>
                    </a:lnTo>
                    <a:lnTo>
                      <a:pt x="284" y="87"/>
                    </a:lnTo>
                    <a:lnTo>
                      <a:pt x="321" y="46"/>
                    </a:lnTo>
                    <a:lnTo>
                      <a:pt x="346" y="20"/>
                    </a:lnTo>
                    <a:lnTo>
                      <a:pt x="358" y="4"/>
                    </a:lnTo>
                    <a:lnTo>
                      <a:pt x="363" y="0"/>
                    </a:lnTo>
                    <a:lnTo>
                      <a:pt x="361" y="1"/>
                    </a:lnTo>
                    <a:lnTo>
                      <a:pt x="357" y="6"/>
                    </a:lnTo>
                    <a:lnTo>
                      <a:pt x="350" y="11"/>
                    </a:lnTo>
                    <a:lnTo>
                      <a:pt x="349" y="12"/>
                    </a:lnTo>
                    <a:lnTo>
                      <a:pt x="36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09" name="Freeform 453"/>
              <p:cNvSpPr>
                <a:spLocks/>
              </p:cNvSpPr>
              <p:nvPr/>
            </p:nvSpPr>
            <p:spPr bwMode="auto">
              <a:xfrm>
                <a:off x="4482" y="2761"/>
                <a:ext cx="594" cy="227"/>
              </a:xfrm>
              <a:custGeom>
                <a:avLst/>
                <a:gdLst>
                  <a:gd name="T0" fmla="*/ 5 w 1188"/>
                  <a:gd name="T1" fmla="*/ 433 h 453"/>
                  <a:gd name="T2" fmla="*/ 44 w 1188"/>
                  <a:gd name="T3" fmla="*/ 428 h 453"/>
                  <a:gd name="T4" fmla="*/ 115 w 1188"/>
                  <a:gd name="T5" fmla="*/ 420 h 453"/>
                  <a:gd name="T6" fmla="*/ 208 w 1188"/>
                  <a:gd name="T7" fmla="*/ 410 h 453"/>
                  <a:gd name="T8" fmla="*/ 317 w 1188"/>
                  <a:gd name="T9" fmla="*/ 392 h 453"/>
                  <a:gd name="T10" fmla="*/ 432 w 1188"/>
                  <a:gd name="T11" fmla="*/ 372 h 453"/>
                  <a:gd name="T12" fmla="*/ 548 w 1188"/>
                  <a:gd name="T13" fmla="*/ 346 h 453"/>
                  <a:gd name="T14" fmla="*/ 654 w 1188"/>
                  <a:gd name="T15" fmla="*/ 315 h 453"/>
                  <a:gd name="T16" fmla="*/ 747 w 1188"/>
                  <a:gd name="T17" fmla="*/ 276 h 453"/>
                  <a:gd name="T18" fmla="*/ 834 w 1188"/>
                  <a:gd name="T19" fmla="*/ 233 h 453"/>
                  <a:gd name="T20" fmla="*/ 916 w 1188"/>
                  <a:gd name="T21" fmla="*/ 184 h 453"/>
                  <a:gd name="T22" fmla="*/ 990 w 1188"/>
                  <a:gd name="T23" fmla="*/ 135 h 453"/>
                  <a:gd name="T24" fmla="*/ 1054 w 1188"/>
                  <a:gd name="T25" fmla="*/ 88 h 453"/>
                  <a:gd name="T26" fmla="*/ 1105 w 1188"/>
                  <a:gd name="T27" fmla="*/ 49 h 453"/>
                  <a:gd name="T28" fmla="*/ 1143 w 1188"/>
                  <a:gd name="T29" fmla="*/ 18 h 453"/>
                  <a:gd name="T30" fmla="*/ 1161 w 1188"/>
                  <a:gd name="T31" fmla="*/ 1 h 453"/>
                  <a:gd name="T32" fmla="*/ 1188 w 1188"/>
                  <a:gd name="T33" fmla="*/ 4 h 453"/>
                  <a:gd name="T34" fmla="*/ 1178 w 1188"/>
                  <a:gd name="T35" fmla="*/ 14 h 453"/>
                  <a:gd name="T36" fmla="*/ 1152 w 1188"/>
                  <a:gd name="T37" fmla="*/ 42 h 453"/>
                  <a:gd name="T38" fmla="*/ 1108 w 1188"/>
                  <a:gd name="T39" fmla="*/ 80 h 453"/>
                  <a:gd name="T40" fmla="*/ 1051 w 1188"/>
                  <a:gd name="T41" fmla="*/ 129 h 453"/>
                  <a:gd name="T42" fmla="*/ 981 w 1188"/>
                  <a:gd name="T43" fmla="*/ 181 h 453"/>
                  <a:gd name="T44" fmla="*/ 899 w 1188"/>
                  <a:gd name="T45" fmla="*/ 234 h 453"/>
                  <a:gd name="T46" fmla="*/ 807 w 1188"/>
                  <a:gd name="T47" fmla="*/ 282 h 453"/>
                  <a:gd name="T48" fmla="*/ 706 w 1188"/>
                  <a:gd name="T49" fmla="*/ 321 h 453"/>
                  <a:gd name="T50" fmla="*/ 598 w 1188"/>
                  <a:gd name="T51" fmla="*/ 352 h 453"/>
                  <a:gd name="T52" fmla="*/ 483 w 1188"/>
                  <a:gd name="T53" fmla="*/ 379 h 453"/>
                  <a:gd name="T54" fmla="*/ 368 w 1188"/>
                  <a:gd name="T55" fmla="*/ 402 h 453"/>
                  <a:gd name="T56" fmla="*/ 261 w 1188"/>
                  <a:gd name="T57" fmla="*/ 420 h 453"/>
                  <a:gd name="T58" fmla="*/ 168 w 1188"/>
                  <a:gd name="T59" fmla="*/ 434 h 453"/>
                  <a:gd name="T60" fmla="*/ 92 w 1188"/>
                  <a:gd name="T61" fmla="*/ 445 h 453"/>
                  <a:gd name="T62" fmla="*/ 44 w 1188"/>
                  <a:gd name="T63" fmla="*/ 451 h 453"/>
                  <a:gd name="T64" fmla="*/ 25 w 1188"/>
                  <a:gd name="T65"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88" h="453">
                    <a:moveTo>
                      <a:pt x="0" y="433"/>
                    </a:moveTo>
                    <a:lnTo>
                      <a:pt x="5" y="433"/>
                    </a:lnTo>
                    <a:lnTo>
                      <a:pt x="20" y="431"/>
                    </a:lnTo>
                    <a:lnTo>
                      <a:pt x="44" y="428"/>
                    </a:lnTo>
                    <a:lnTo>
                      <a:pt x="76" y="425"/>
                    </a:lnTo>
                    <a:lnTo>
                      <a:pt x="115" y="420"/>
                    </a:lnTo>
                    <a:lnTo>
                      <a:pt x="158" y="416"/>
                    </a:lnTo>
                    <a:lnTo>
                      <a:pt x="208" y="410"/>
                    </a:lnTo>
                    <a:lnTo>
                      <a:pt x="261" y="402"/>
                    </a:lnTo>
                    <a:lnTo>
                      <a:pt x="317" y="392"/>
                    </a:lnTo>
                    <a:lnTo>
                      <a:pt x="374" y="383"/>
                    </a:lnTo>
                    <a:lnTo>
                      <a:pt x="432" y="372"/>
                    </a:lnTo>
                    <a:lnTo>
                      <a:pt x="491" y="360"/>
                    </a:lnTo>
                    <a:lnTo>
                      <a:pt x="548" y="346"/>
                    </a:lnTo>
                    <a:lnTo>
                      <a:pt x="602" y="330"/>
                    </a:lnTo>
                    <a:lnTo>
                      <a:pt x="654" y="315"/>
                    </a:lnTo>
                    <a:lnTo>
                      <a:pt x="702" y="296"/>
                    </a:lnTo>
                    <a:lnTo>
                      <a:pt x="747" y="276"/>
                    </a:lnTo>
                    <a:lnTo>
                      <a:pt x="790" y="256"/>
                    </a:lnTo>
                    <a:lnTo>
                      <a:pt x="834" y="233"/>
                    </a:lnTo>
                    <a:lnTo>
                      <a:pt x="876" y="209"/>
                    </a:lnTo>
                    <a:lnTo>
                      <a:pt x="916" y="184"/>
                    </a:lnTo>
                    <a:lnTo>
                      <a:pt x="953" y="160"/>
                    </a:lnTo>
                    <a:lnTo>
                      <a:pt x="990" y="135"/>
                    </a:lnTo>
                    <a:lnTo>
                      <a:pt x="1023" y="112"/>
                    </a:lnTo>
                    <a:lnTo>
                      <a:pt x="1054" y="88"/>
                    </a:lnTo>
                    <a:lnTo>
                      <a:pt x="1082" y="68"/>
                    </a:lnTo>
                    <a:lnTo>
                      <a:pt x="1105" y="49"/>
                    </a:lnTo>
                    <a:lnTo>
                      <a:pt x="1125" y="32"/>
                    </a:lnTo>
                    <a:lnTo>
                      <a:pt x="1143" y="18"/>
                    </a:lnTo>
                    <a:lnTo>
                      <a:pt x="1155" y="9"/>
                    </a:lnTo>
                    <a:lnTo>
                      <a:pt x="1161" y="1"/>
                    </a:lnTo>
                    <a:lnTo>
                      <a:pt x="1164" y="0"/>
                    </a:lnTo>
                    <a:lnTo>
                      <a:pt x="1188" y="4"/>
                    </a:lnTo>
                    <a:lnTo>
                      <a:pt x="1184" y="7"/>
                    </a:lnTo>
                    <a:lnTo>
                      <a:pt x="1178" y="14"/>
                    </a:lnTo>
                    <a:lnTo>
                      <a:pt x="1167" y="26"/>
                    </a:lnTo>
                    <a:lnTo>
                      <a:pt x="1152" y="42"/>
                    </a:lnTo>
                    <a:lnTo>
                      <a:pt x="1132" y="60"/>
                    </a:lnTo>
                    <a:lnTo>
                      <a:pt x="1108" y="80"/>
                    </a:lnTo>
                    <a:lnTo>
                      <a:pt x="1082" y="104"/>
                    </a:lnTo>
                    <a:lnTo>
                      <a:pt x="1051" y="129"/>
                    </a:lnTo>
                    <a:lnTo>
                      <a:pt x="1017" y="155"/>
                    </a:lnTo>
                    <a:lnTo>
                      <a:pt x="981" y="181"/>
                    </a:lnTo>
                    <a:lnTo>
                      <a:pt x="941" y="208"/>
                    </a:lnTo>
                    <a:lnTo>
                      <a:pt x="899" y="234"/>
                    </a:lnTo>
                    <a:lnTo>
                      <a:pt x="854" y="259"/>
                    </a:lnTo>
                    <a:lnTo>
                      <a:pt x="807" y="282"/>
                    </a:lnTo>
                    <a:lnTo>
                      <a:pt x="758" y="302"/>
                    </a:lnTo>
                    <a:lnTo>
                      <a:pt x="706" y="321"/>
                    </a:lnTo>
                    <a:lnTo>
                      <a:pt x="654" y="337"/>
                    </a:lnTo>
                    <a:lnTo>
                      <a:pt x="598" y="352"/>
                    </a:lnTo>
                    <a:lnTo>
                      <a:pt x="540" y="366"/>
                    </a:lnTo>
                    <a:lnTo>
                      <a:pt x="483" y="379"/>
                    </a:lnTo>
                    <a:lnTo>
                      <a:pt x="425" y="391"/>
                    </a:lnTo>
                    <a:lnTo>
                      <a:pt x="368" y="402"/>
                    </a:lnTo>
                    <a:lnTo>
                      <a:pt x="314" y="411"/>
                    </a:lnTo>
                    <a:lnTo>
                      <a:pt x="261" y="420"/>
                    </a:lnTo>
                    <a:lnTo>
                      <a:pt x="213" y="428"/>
                    </a:lnTo>
                    <a:lnTo>
                      <a:pt x="168" y="434"/>
                    </a:lnTo>
                    <a:lnTo>
                      <a:pt x="127" y="441"/>
                    </a:lnTo>
                    <a:lnTo>
                      <a:pt x="92" y="445"/>
                    </a:lnTo>
                    <a:lnTo>
                      <a:pt x="64" y="448"/>
                    </a:lnTo>
                    <a:lnTo>
                      <a:pt x="44" y="451"/>
                    </a:lnTo>
                    <a:lnTo>
                      <a:pt x="30" y="453"/>
                    </a:lnTo>
                    <a:lnTo>
                      <a:pt x="25" y="453"/>
                    </a:lnTo>
                    <a:lnTo>
                      <a:pt x="0" y="4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0" name="Freeform 454"/>
              <p:cNvSpPr>
                <a:spLocks/>
              </p:cNvSpPr>
              <p:nvPr/>
            </p:nvSpPr>
            <p:spPr bwMode="auto">
              <a:xfrm>
                <a:off x="5108" y="2097"/>
                <a:ext cx="111" cy="617"/>
              </a:xfrm>
              <a:custGeom>
                <a:avLst/>
                <a:gdLst>
                  <a:gd name="T0" fmla="*/ 0 w 222"/>
                  <a:gd name="T1" fmla="*/ 1234 h 1234"/>
                  <a:gd name="T2" fmla="*/ 9 w 222"/>
                  <a:gd name="T3" fmla="*/ 1215 h 1234"/>
                  <a:gd name="T4" fmla="*/ 34 w 222"/>
                  <a:gd name="T5" fmla="*/ 1166 h 1234"/>
                  <a:gd name="T6" fmla="*/ 68 w 222"/>
                  <a:gd name="T7" fmla="*/ 1087 h 1234"/>
                  <a:gd name="T8" fmla="*/ 107 w 222"/>
                  <a:gd name="T9" fmla="*/ 987 h 1234"/>
                  <a:gd name="T10" fmla="*/ 144 w 222"/>
                  <a:gd name="T11" fmla="*/ 871 h 1234"/>
                  <a:gd name="T12" fmla="*/ 175 w 222"/>
                  <a:gd name="T13" fmla="*/ 743 h 1234"/>
                  <a:gd name="T14" fmla="*/ 194 w 222"/>
                  <a:gd name="T15" fmla="*/ 608 h 1234"/>
                  <a:gd name="T16" fmla="*/ 194 w 222"/>
                  <a:gd name="T17" fmla="*/ 475 h 1234"/>
                  <a:gd name="T18" fmla="*/ 178 w 222"/>
                  <a:gd name="T19" fmla="*/ 352 h 1234"/>
                  <a:gd name="T20" fmla="*/ 156 w 222"/>
                  <a:gd name="T21" fmla="*/ 251 h 1234"/>
                  <a:gd name="T22" fmla="*/ 132 w 222"/>
                  <a:gd name="T23" fmla="*/ 169 h 1234"/>
                  <a:gd name="T24" fmla="*/ 104 w 222"/>
                  <a:gd name="T25" fmla="*/ 104 h 1234"/>
                  <a:gd name="T26" fmla="*/ 77 w 222"/>
                  <a:gd name="T27" fmla="*/ 57 h 1234"/>
                  <a:gd name="T28" fmla="*/ 56 w 222"/>
                  <a:gd name="T29" fmla="*/ 25 h 1234"/>
                  <a:gd name="T30" fmla="*/ 40 w 222"/>
                  <a:gd name="T31" fmla="*/ 6 h 1234"/>
                  <a:gd name="T32" fmla="*/ 34 w 222"/>
                  <a:gd name="T33" fmla="*/ 0 h 1234"/>
                  <a:gd name="T34" fmla="*/ 76 w 222"/>
                  <a:gd name="T35" fmla="*/ 0 h 1234"/>
                  <a:gd name="T36" fmla="*/ 82 w 222"/>
                  <a:gd name="T37" fmla="*/ 8 h 1234"/>
                  <a:gd name="T38" fmla="*/ 98 w 222"/>
                  <a:gd name="T39" fmla="*/ 33 h 1234"/>
                  <a:gd name="T40" fmla="*/ 119 w 222"/>
                  <a:gd name="T41" fmla="*/ 73 h 1234"/>
                  <a:gd name="T42" fmla="*/ 146 w 222"/>
                  <a:gd name="T43" fmla="*/ 127 h 1234"/>
                  <a:gd name="T44" fmla="*/ 172 w 222"/>
                  <a:gd name="T45" fmla="*/ 197 h 1234"/>
                  <a:gd name="T46" fmla="*/ 195 w 222"/>
                  <a:gd name="T47" fmla="*/ 281 h 1234"/>
                  <a:gd name="T48" fmla="*/ 212 w 222"/>
                  <a:gd name="T49" fmla="*/ 379 h 1234"/>
                  <a:gd name="T50" fmla="*/ 222 w 222"/>
                  <a:gd name="T51" fmla="*/ 489 h 1234"/>
                  <a:gd name="T52" fmla="*/ 215 w 222"/>
                  <a:gd name="T53" fmla="*/ 608 h 1234"/>
                  <a:gd name="T54" fmla="*/ 195 w 222"/>
                  <a:gd name="T55" fmla="*/ 734 h 1234"/>
                  <a:gd name="T56" fmla="*/ 164 w 222"/>
                  <a:gd name="T57" fmla="*/ 857 h 1234"/>
                  <a:gd name="T58" fmla="*/ 129 w 222"/>
                  <a:gd name="T59" fmla="*/ 972 h 1234"/>
                  <a:gd name="T60" fmla="*/ 93 w 222"/>
                  <a:gd name="T61" fmla="*/ 1073 h 1234"/>
                  <a:gd name="T62" fmla="*/ 60 w 222"/>
                  <a:gd name="T63" fmla="*/ 1153 h 1234"/>
                  <a:gd name="T64" fmla="*/ 39 w 222"/>
                  <a:gd name="T65" fmla="*/ 1206 h 1234"/>
                  <a:gd name="T66" fmla="*/ 29 w 222"/>
                  <a:gd name="T67" fmla="*/ 1225 h 1234"/>
                  <a:gd name="T68" fmla="*/ 0 w 222"/>
                  <a:gd name="T69" fmla="*/ 1234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2" h="1234">
                    <a:moveTo>
                      <a:pt x="0" y="1234"/>
                    </a:moveTo>
                    <a:lnTo>
                      <a:pt x="9" y="1215"/>
                    </a:lnTo>
                    <a:lnTo>
                      <a:pt x="34" y="1166"/>
                    </a:lnTo>
                    <a:lnTo>
                      <a:pt x="68" y="1087"/>
                    </a:lnTo>
                    <a:lnTo>
                      <a:pt x="107" y="987"/>
                    </a:lnTo>
                    <a:lnTo>
                      <a:pt x="144" y="871"/>
                    </a:lnTo>
                    <a:lnTo>
                      <a:pt x="175" y="743"/>
                    </a:lnTo>
                    <a:lnTo>
                      <a:pt x="194" y="608"/>
                    </a:lnTo>
                    <a:lnTo>
                      <a:pt x="194" y="475"/>
                    </a:lnTo>
                    <a:lnTo>
                      <a:pt x="178" y="352"/>
                    </a:lnTo>
                    <a:lnTo>
                      <a:pt x="156" y="251"/>
                    </a:lnTo>
                    <a:lnTo>
                      <a:pt x="132" y="169"/>
                    </a:lnTo>
                    <a:lnTo>
                      <a:pt x="104" y="104"/>
                    </a:lnTo>
                    <a:lnTo>
                      <a:pt x="77" y="57"/>
                    </a:lnTo>
                    <a:lnTo>
                      <a:pt x="56" y="25"/>
                    </a:lnTo>
                    <a:lnTo>
                      <a:pt x="40" y="6"/>
                    </a:lnTo>
                    <a:lnTo>
                      <a:pt x="34" y="0"/>
                    </a:lnTo>
                    <a:lnTo>
                      <a:pt x="76" y="0"/>
                    </a:lnTo>
                    <a:lnTo>
                      <a:pt x="82" y="8"/>
                    </a:lnTo>
                    <a:lnTo>
                      <a:pt x="98" y="33"/>
                    </a:lnTo>
                    <a:lnTo>
                      <a:pt x="119" y="73"/>
                    </a:lnTo>
                    <a:lnTo>
                      <a:pt x="146" y="127"/>
                    </a:lnTo>
                    <a:lnTo>
                      <a:pt x="172" y="197"/>
                    </a:lnTo>
                    <a:lnTo>
                      <a:pt x="195" y="281"/>
                    </a:lnTo>
                    <a:lnTo>
                      <a:pt x="212" y="379"/>
                    </a:lnTo>
                    <a:lnTo>
                      <a:pt x="222" y="489"/>
                    </a:lnTo>
                    <a:lnTo>
                      <a:pt x="215" y="608"/>
                    </a:lnTo>
                    <a:lnTo>
                      <a:pt x="195" y="734"/>
                    </a:lnTo>
                    <a:lnTo>
                      <a:pt x="164" y="857"/>
                    </a:lnTo>
                    <a:lnTo>
                      <a:pt x="129" y="972"/>
                    </a:lnTo>
                    <a:lnTo>
                      <a:pt x="93" y="1073"/>
                    </a:lnTo>
                    <a:lnTo>
                      <a:pt x="60" y="1153"/>
                    </a:lnTo>
                    <a:lnTo>
                      <a:pt x="39" y="1206"/>
                    </a:lnTo>
                    <a:lnTo>
                      <a:pt x="29" y="1225"/>
                    </a:lnTo>
                    <a:lnTo>
                      <a:pt x="0" y="12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1" name="Freeform 455"/>
              <p:cNvSpPr>
                <a:spLocks/>
              </p:cNvSpPr>
              <p:nvPr/>
            </p:nvSpPr>
            <p:spPr bwMode="auto">
              <a:xfrm>
                <a:off x="4677" y="1798"/>
                <a:ext cx="203" cy="66"/>
              </a:xfrm>
              <a:custGeom>
                <a:avLst/>
                <a:gdLst>
                  <a:gd name="T0" fmla="*/ 406 w 406"/>
                  <a:gd name="T1" fmla="*/ 132 h 132"/>
                  <a:gd name="T2" fmla="*/ 403 w 406"/>
                  <a:gd name="T3" fmla="*/ 131 h 132"/>
                  <a:gd name="T4" fmla="*/ 394 w 406"/>
                  <a:gd name="T5" fmla="*/ 126 h 132"/>
                  <a:gd name="T6" fmla="*/ 377 w 406"/>
                  <a:gd name="T7" fmla="*/ 118 h 132"/>
                  <a:gd name="T8" fmla="*/ 354 w 406"/>
                  <a:gd name="T9" fmla="*/ 107 h 132"/>
                  <a:gd name="T10" fmla="*/ 323 w 406"/>
                  <a:gd name="T11" fmla="*/ 96 h 132"/>
                  <a:gd name="T12" fmla="*/ 285 w 406"/>
                  <a:gd name="T13" fmla="*/ 84 h 132"/>
                  <a:gd name="T14" fmla="*/ 239 w 406"/>
                  <a:gd name="T15" fmla="*/ 70 h 132"/>
                  <a:gd name="T16" fmla="*/ 184 w 406"/>
                  <a:gd name="T17" fmla="*/ 56 h 132"/>
                  <a:gd name="T18" fmla="*/ 132 w 406"/>
                  <a:gd name="T19" fmla="*/ 44 h 132"/>
                  <a:gd name="T20" fmla="*/ 90 w 406"/>
                  <a:gd name="T21" fmla="*/ 34 h 132"/>
                  <a:gd name="T22" fmla="*/ 57 w 406"/>
                  <a:gd name="T23" fmla="*/ 27 h 132"/>
                  <a:gd name="T24" fmla="*/ 34 w 406"/>
                  <a:gd name="T25" fmla="*/ 20 h 132"/>
                  <a:gd name="T26" fmla="*/ 17 w 406"/>
                  <a:gd name="T27" fmla="*/ 17 h 132"/>
                  <a:gd name="T28" fmla="*/ 7 w 406"/>
                  <a:gd name="T29" fmla="*/ 16 h 132"/>
                  <a:gd name="T30" fmla="*/ 1 w 406"/>
                  <a:gd name="T31" fmla="*/ 14 h 132"/>
                  <a:gd name="T32" fmla="*/ 0 w 406"/>
                  <a:gd name="T33" fmla="*/ 14 h 132"/>
                  <a:gd name="T34" fmla="*/ 34 w 406"/>
                  <a:gd name="T35" fmla="*/ 0 h 132"/>
                  <a:gd name="T36" fmla="*/ 38 w 406"/>
                  <a:gd name="T37" fmla="*/ 2 h 132"/>
                  <a:gd name="T38" fmla="*/ 54 w 406"/>
                  <a:gd name="T39" fmla="*/ 5 h 132"/>
                  <a:gd name="T40" fmla="*/ 76 w 406"/>
                  <a:gd name="T41" fmla="*/ 10 h 132"/>
                  <a:gd name="T42" fmla="*/ 105 w 406"/>
                  <a:gd name="T43" fmla="*/ 14 h 132"/>
                  <a:gd name="T44" fmla="*/ 138 w 406"/>
                  <a:gd name="T45" fmla="*/ 22 h 132"/>
                  <a:gd name="T46" fmla="*/ 172 w 406"/>
                  <a:gd name="T47" fmla="*/ 30 h 132"/>
                  <a:gd name="T48" fmla="*/ 209 w 406"/>
                  <a:gd name="T49" fmla="*/ 38 h 132"/>
                  <a:gd name="T50" fmla="*/ 245 w 406"/>
                  <a:gd name="T51" fmla="*/ 47 h 132"/>
                  <a:gd name="T52" fmla="*/ 278 w 406"/>
                  <a:gd name="T53" fmla="*/ 55 h 132"/>
                  <a:gd name="T54" fmla="*/ 305 w 406"/>
                  <a:gd name="T55" fmla="*/ 64 h 132"/>
                  <a:gd name="T56" fmla="*/ 329 w 406"/>
                  <a:gd name="T57" fmla="*/ 70 h 132"/>
                  <a:gd name="T58" fmla="*/ 346 w 406"/>
                  <a:gd name="T59" fmla="*/ 76 h 132"/>
                  <a:gd name="T60" fmla="*/ 360 w 406"/>
                  <a:gd name="T61" fmla="*/ 81 h 132"/>
                  <a:gd name="T62" fmla="*/ 369 w 406"/>
                  <a:gd name="T63" fmla="*/ 86 h 132"/>
                  <a:gd name="T64" fmla="*/ 375 w 406"/>
                  <a:gd name="T65" fmla="*/ 87 h 132"/>
                  <a:gd name="T66" fmla="*/ 377 w 406"/>
                  <a:gd name="T67" fmla="*/ 89 h 132"/>
                  <a:gd name="T68" fmla="*/ 406 w 406"/>
                  <a:gd name="T6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132">
                    <a:moveTo>
                      <a:pt x="406" y="132"/>
                    </a:moveTo>
                    <a:lnTo>
                      <a:pt x="403" y="131"/>
                    </a:lnTo>
                    <a:lnTo>
                      <a:pt x="394" y="126"/>
                    </a:lnTo>
                    <a:lnTo>
                      <a:pt x="377" y="118"/>
                    </a:lnTo>
                    <a:lnTo>
                      <a:pt x="354" y="107"/>
                    </a:lnTo>
                    <a:lnTo>
                      <a:pt x="323" y="96"/>
                    </a:lnTo>
                    <a:lnTo>
                      <a:pt x="285" y="84"/>
                    </a:lnTo>
                    <a:lnTo>
                      <a:pt x="239" y="70"/>
                    </a:lnTo>
                    <a:lnTo>
                      <a:pt x="184" y="56"/>
                    </a:lnTo>
                    <a:lnTo>
                      <a:pt x="132" y="44"/>
                    </a:lnTo>
                    <a:lnTo>
                      <a:pt x="90" y="34"/>
                    </a:lnTo>
                    <a:lnTo>
                      <a:pt x="57" y="27"/>
                    </a:lnTo>
                    <a:lnTo>
                      <a:pt x="34" y="20"/>
                    </a:lnTo>
                    <a:lnTo>
                      <a:pt x="17" y="17"/>
                    </a:lnTo>
                    <a:lnTo>
                      <a:pt x="7" y="16"/>
                    </a:lnTo>
                    <a:lnTo>
                      <a:pt x="1" y="14"/>
                    </a:lnTo>
                    <a:lnTo>
                      <a:pt x="0" y="14"/>
                    </a:lnTo>
                    <a:lnTo>
                      <a:pt x="34" y="0"/>
                    </a:lnTo>
                    <a:lnTo>
                      <a:pt x="38" y="2"/>
                    </a:lnTo>
                    <a:lnTo>
                      <a:pt x="54" y="5"/>
                    </a:lnTo>
                    <a:lnTo>
                      <a:pt x="76" y="10"/>
                    </a:lnTo>
                    <a:lnTo>
                      <a:pt x="105" y="14"/>
                    </a:lnTo>
                    <a:lnTo>
                      <a:pt x="138" y="22"/>
                    </a:lnTo>
                    <a:lnTo>
                      <a:pt x="172" y="30"/>
                    </a:lnTo>
                    <a:lnTo>
                      <a:pt x="209" y="38"/>
                    </a:lnTo>
                    <a:lnTo>
                      <a:pt x="245" y="47"/>
                    </a:lnTo>
                    <a:lnTo>
                      <a:pt x="278" y="55"/>
                    </a:lnTo>
                    <a:lnTo>
                      <a:pt x="305" y="64"/>
                    </a:lnTo>
                    <a:lnTo>
                      <a:pt x="329" y="70"/>
                    </a:lnTo>
                    <a:lnTo>
                      <a:pt x="346" y="76"/>
                    </a:lnTo>
                    <a:lnTo>
                      <a:pt x="360" y="81"/>
                    </a:lnTo>
                    <a:lnTo>
                      <a:pt x="369" y="86"/>
                    </a:lnTo>
                    <a:lnTo>
                      <a:pt x="375" y="87"/>
                    </a:lnTo>
                    <a:lnTo>
                      <a:pt x="377" y="89"/>
                    </a:lnTo>
                    <a:lnTo>
                      <a:pt x="406"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47912" name="Freeform 456"/>
              <p:cNvSpPr>
                <a:spLocks/>
              </p:cNvSpPr>
              <p:nvPr/>
            </p:nvSpPr>
            <p:spPr bwMode="auto">
              <a:xfrm>
                <a:off x="4079" y="1772"/>
                <a:ext cx="363" cy="97"/>
              </a:xfrm>
              <a:custGeom>
                <a:avLst/>
                <a:gdLst>
                  <a:gd name="T0" fmla="*/ 4 w 727"/>
                  <a:gd name="T1" fmla="*/ 193 h 195"/>
                  <a:gd name="T2" fmla="*/ 25 w 727"/>
                  <a:gd name="T3" fmla="*/ 184 h 195"/>
                  <a:gd name="T4" fmla="*/ 64 w 727"/>
                  <a:gd name="T5" fmla="*/ 167 h 195"/>
                  <a:gd name="T6" fmla="*/ 118 w 727"/>
                  <a:gd name="T7" fmla="*/ 146 h 195"/>
                  <a:gd name="T8" fmla="*/ 184 w 727"/>
                  <a:gd name="T9" fmla="*/ 122 h 195"/>
                  <a:gd name="T10" fmla="*/ 257 w 727"/>
                  <a:gd name="T11" fmla="*/ 97 h 195"/>
                  <a:gd name="T12" fmla="*/ 334 w 727"/>
                  <a:gd name="T13" fmla="*/ 73 h 195"/>
                  <a:gd name="T14" fmla="*/ 412 w 727"/>
                  <a:gd name="T15" fmla="*/ 56 h 195"/>
                  <a:gd name="T16" fmla="*/ 485 w 727"/>
                  <a:gd name="T17" fmla="*/ 42 h 195"/>
                  <a:gd name="T18" fmla="*/ 548 w 727"/>
                  <a:gd name="T19" fmla="*/ 33 h 195"/>
                  <a:gd name="T20" fmla="*/ 601 w 727"/>
                  <a:gd name="T21" fmla="*/ 28 h 195"/>
                  <a:gd name="T22" fmla="*/ 645 w 727"/>
                  <a:gd name="T23" fmla="*/ 24 h 195"/>
                  <a:gd name="T24" fmla="*/ 677 w 727"/>
                  <a:gd name="T25" fmla="*/ 22 h 195"/>
                  <a:gd name="T26" fmla="*/ 702 w 727"/>
                  <a:gd name="T27" fmla="*/ 22 h 195"/>
                  <a:gd name="T28" fmla="*/ 718 w 727"/>
                  <a:gd name="T29" fmla="*/ 24 h 195"/>
                  <a:gd name="T30" fmla="*/ 725 w 727"/>
                  <a:gd name="T31" fmla="*/ 24 h 195"/>
                  <a:gd name="T32" fmla="*/ 704 w 727"/>
                  <a:gd name="T33" fmla="*/ 5 h 195"/>
                  <a:gd name="T34" fmla="*/ 701 w 727"/>
                  <a:gd name="T35" fmla="*/ 4 h 195"/>
                  <a:gd name="T36" fmla="*/ 690 w 727"/>
                  <a:gd name="T37" fmla="*/ 2 h 195"/>
                  <a:gd name="T38" fmla="*/ 669 w 727"/>
                  <a:gd name="T39" fmla="*/ 0 h 195"/>
                  <a:gd name="T40" fmla="*/ 640 w 727"/>
                  <a:gd name="T41" fmla="*/ 0 h 195"/>
                  <a:gd name="T42" fmla="*/ 598 w 727"/>
                  <a:gd name="T43" fmla="*/ 4 h 195"/>
                  <a:gd name="T44" fmla="*/ 544 w 727"/>
                  <a:gd name="T45" fmla="*/ 10 h 195"/>
                  <a:gd name="T46" fmla="*/ 475 w 727"/>
                  <a:gd name="T47" fmla="*/ 21 h 195"/>
                  <a:gd name="T48" fmla="*/ 392 w 727"/>
                  <a:gd name="T49" fmla="*/ 39 h 195"/>
                  <a:gd name="T50" fmla="*/ 305 w 727"/>
                  <a:gd name="T51" fmla="*/ 61 h 195"/>
                  <a:gd name="T52" fmla="*/ 230 w 727"/>
                  <a:gd name="T53" fmla="*/ 83 h 195"/>
                  <a:gd name="T54" fmla="*/ 168 w 727"/>
                  <a:gd name="T55" fmla="*/ 104 h 195"/>
                  <a:gd name="T56" fmla="*/ 115 w 727"/>
                  <a:gd name="T57" fmla="*/ 123 h 195"/>
                  <a:gd name="T58" fmla="*/ 75 w 727"/>
                  <a:gd name="T59" fmla="*/ 142 h 195"/>
                  <a:gd name="T60" fmla="*/ 47 w 727"/>
                  <a:gd name="T61" fmla="*/ 154 h 195"/>
                  <a:gd name="T62" fmla="*/ 30 w 727"/>
                  <a:gd name="T63" fmla="*/ 163 h 195"/>
                  <a:gd name="T64" fmla="*/ 24 w 727"/>
                  <a:gd name="T65" fmla="*/ 16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7" h="195">
                    <a:moveTo>
                      <a:pt x="0" y="195"/>
                    </a:moveTo>
                    <a:lnTo>
                      <a:pt x="4" y="193"/>
                    </a:lnTo>
                    <a:lnTo>
                      <a:pt x="11" y="190"/>
                    </a:lnTo>
                    <a:lnTo>
                      <a:pt x="25" y="184"/>
                    </a:lnTo>
                    <a:lnTo>
                      <a:pt x="42" y="176"/>
                    </a:lnTo>
                    <a:lnTo>
                      <a:pt x="64" y="167"/>
                    </a:lnTo>
                    <a:lnTo>
                      <a:pt x="90" y="157"/>
                    </a:lnTo>
                    <a:lnTo>
                      <a:pt x="118" y="146"/>
                    </a:lnTo>
                    <a:lnTo>
                      <a:pt x="151" y="134"/>
                    </a:lnTo>
                    <a:lnTo>
                      <a:pt x="184" y="122"/>
                    </a:lnTo>
                    <a:lnTo>
                      <a:pt x="219" y="109"/>
                    </a:lnTo>
                    <a:lnTo>
                      <a:pt x="257" y="97"/>
                    </a:lnTo>
                    <a:lnTo>
                      <a:pt x="295" y="86"/>
                    </a:lnTo>
                    <a:lnTo>
                      <a:pt x="334" y="73"/>
                    </a:lnTo>
                    <a:lnTo>
                      <a:pt x="373" y="64"/>
                    </a:lnTo>
                    <a:lnTo>
                      <a:pt x="412" y="56"/>
                    </a:lnTo>
                    <a:lnTo>
                      <a:pt x="449" y="49"/>
                    </a:lnTo>
                    <a:lnTo>
                      <a:pt x="485" y="42"/>
                    </a:lnTo>
                    <a:lnTo>
                      <a:pt x="517" y="38"/>
                    </a:lnTo>
                    <a:lnTo>
                      <a:pt x="548" y="33"/>
                    </a:lnTo>
                    <a:lnTo>
                      <a:pt x="576" y="30"/>
                    </a:lnTo>
                    <a:lnTo>
                      <a:pt x="601" y="28"/>
                    </a:lnTo>
                    <a:lnTo>
                      <a:pt x="623" y="25"/>
                    </a:lnTo>
                    <a:lnTo>
                      <a:pt x="645" y="24"/>
                    </a:lnTo>
                    <a:lnTo>
                      <a:pt x="662" y="24"/>
                    </a:lnTo>
                    <a:lnTo>
                      <a:pt x="677" y="22"/>
                    </a:lnTo>
                    <a:lnTo>
                      <a:pt x="691" y="22"/>
                    </a:lnTo>
                    <a:lnTo>
                      <a:pt x="702" y="22"/>
                    </a:lnTo>
                    <a:lnTo>
                      <a:pt x="711" y="22"/>
                    </a:lnTo>
                    <a:lnTo>
                      <a:pt x="718" y="24"/>
                    </a:lnTo>
                    <a:lnTo>
                      <a:pt x="724" y="24"/>
                    </a:lnTo>
                    <a:lnTo>
                      <a:pt x="725" y="24"/>
                    </a:lnTo>
                    <a:lnTo>
                      <a:pt x="727" y="24"/>
                    </a:lnTo>
                    <a:lnTo>
                      <a:pt x="704" y="5"/>
                    </a:lnTo>
                    <a:lnTo>
                      <a:pt x="702" y="5"/>
                    </a:lnTo>
                    <a:lnTo>
                      <a:pt x="701" y="4"/>
                    </a:lnTo>
                    <a:lnTo>
                      <a:pt x="696" y="4"/>
                    </a:lnTo>
                    <a:lnTo>
                      <a:pt x="690" y="2"/>
                    </a:lnTo>
                    <a:lnTo>
                      <a:pt x="680" y="2"/>
                    </a:lnTo>
                    <a:lnTo>
                      <a:pt x="669" y="0"/>
                    </a:lnTo>
                    <a:lnTo>
                      <a:pt x="655" y="0"/>
                    </a:lnTo>
                    <a:lnTo>
                      <a:pt x="640" y="0"/>
                    </a:lnTo>
                    <a:lnTo>
                      <a:pt x="620" y="2"/>
                    </a:lnTo>
                    <a:lnTo>
                      <a:pt x="598" y="4"/>
                    </a:lnTo>
                    <a:lnTo>
                      <a:pt x="573" y="7"/>
                    </a:lnTo>
                    <a:lnTo>
                      <a:pt x="544" y="10"/>
                    </a:lnTo>
                    <a:lnTo>
                      <a:pt x="511" y="14"/>
                    </a:lnTo>
                    <a:lnTo>
                      <a:pt x="475" y="21"/>
                    </a:lnTo>
                    <a:lnTo>
                      <a:pt x="435" y="30"/>
                    </a:lnTo>
                    <a:lnTo>
                      <a:pt x="392" y="39"/>
                    </a:lnTo>
                    <a:lnTo>
                      <a:pt x="347" y="50"/>
                    </a:lnTo>
                    <a:lnTo>
                      <a:pt x="305" y="61"/>
                    </a:lnTo>
                    <a:lnTo>
                      <a:pt x="266" y="72"/>
                    </a:lnTo>
                    <a:lnTo>
                      <a:pt x="230" y="83"/>
                    </a:lnTo>
                    <a:lnTo>
                      <a:pt x="198" y="94"/>
                    </a:lnTo>
                    <a:lnTo>
                      <a:pt x="168" y="104"/>
                    </a:lnTo>
                    <a:lnTo>
                      <a:pt x="140" y="114"/>
                    </a:lnTo>
                    <a:lnTo>
                      <a:pt x="115" y="123"/>
                    </a:lnTo>
                    <a:lnTo>
                      <a:pt x="94" y="132"/>
                    </a:lnTo>
                    <a:lnTo>
                      <a:pt x="75" y="142"/>
                    </a:lnTo>
                    <a:lnTo>
                      <a:pt x="59" y="148"/>
                    </a:lnTo>
                    <a:lnTo>
                      <a:pt x="47" y="154"/>
                    </a:lnTo>
                    <a:lnTo>
                      <a:pt x="36" y="160"/>
                    </a:lnTo>
                    <a:lnTo>
                      <a:pt x="30" y="163"/>
                    </a:lnTo>
                    <a:lnTo>
                      <a:pt x="25" y="165"/>
                    </a:lnTo>
                    <a:lnTo>
                      <a:pt x="24" y="167"/>
                    </a:lnTo>
                    <a:lnTo>
                      <a:pt x="0" y="1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sp>
        <p:nvSpPr>
          <p:cNvPr id="2" name="Footer Placeholder 1"/>
          <p:cNvSpPr>
            <a:spLocks noGrp="1"/>
          </p:cNvSpPr>
          <p:nvPr>
            <p:ph type="ftr" sz="quarter" idx="11"/>
          </p:nvPr>
        </p:nvSpPr>
        <p:spPr/>
        <p:txBody>
          <a:bodyPr/>
          <a:lstStyle/>
          <a:p>
            <a:pPr>
              <a:defRPr/>
            </a:pPr>
            <a:r>
              <a:rPr lang="en-US" dirty="0" smtClean="0">
                <a:solidFill>
                  <a:srgbClr val="FFFFFF"/>
                </a:solidFill>
              </a:rPr>
              <a:t>Nursing Fundamentals 7243</a:t>
            </a:r>
            <a:endParaRPr lang="en-US" dirty="0">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50</a:t>
            </a:fld>
            <a:endParaRPr lang="en-US">
              <a:solidFill>
                <a:srgbClr val="FFFFFF"/>
              </a:solidFill>
            </a:endParaRPr>
          </a:p>
        </p:txBody>
      </p:sp>
      <p:pic>
        <p:nvPicPr>
          <p:cNvPr id="18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2259332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411" name="Rectangle 3"/>
          <p:cNvSpPr>
            <a:spLocks noGrp="1" noChangeArrowheads="1"/>
          </p:cNvSpPr>
          <p:nvPr>
            <p:ph type="body" sz="half" idx="1"/>
          </p:nvPr>
        </p:nvSpPr>
        <p:spPr>
          <a:xfrm>
            <a:off x="457199" y="1600200"/>
            <a:ext cx="6753941" cy="4525963"/>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Prohibits shellfish, non-kosher meats such as pork</a:t>
            </a:r>
          </a:p>
          <a:p>
            <a:pPr lvl="1"/>
            <a:r>
              <a:rPr lang="en-US" sz="3600" b="1" dirty="0">
                <a:effectLst>
                  <a:outerShdw blurRad="38100" dist="38100" dir="2700000" algn="tl">
                    <a:srgbClr val="000000">
                      <a:alpha val="43137"/>
                    </a:srgbClr>
                  </a:outerShdw>
                </a:effectLst>
              </a:rPr>
              <a:t>Requires special utensils for food preparation</a:t>
            </a:r>
          </a:p>
        </p:txBody>
      </p:sp>
      <p:grpSp>
        <p:nvGrpSpPr>
          <p:cNvPr id="17582" name="Group 174"/>
          <p:cNvGrpSpPr>
            <a:grpSpLocks noChangeAspect="1"/>
          </p:cNvGrpSpPr>
          <p:nvPr/>
        </p:nvGrpSpPr>
        <p:grpSpPr bwMode="auto">
          <a:xfrm>
            <a:off x="6775280" y="3258814"/>
            <a:ext cx="1865443" cy="2642824"/>
            <a:chOff x="3795" y="1860"/>
            <a:chExt cx="809" cy="1146"/>
          </a:xfrm>
        </p:grpSpPr>
        <p:sp>
          <p:nvSpPr>
            <p:cNvPr id="17581" name="AutoShape 173"/>
            <p:cNvSpPr>
              <a:spLocks noChangeAspect="1" noChangeArrowheads="1" noTextEdit="1"/>
            </p:cNvSpPr>
            <p:nvPr/>
          </p:nvSpPr>
          <p:spPr bwMode="auto">
            <a:xfrm>
              <a:off x="3795" y="1860"/>
              <a:ext cx="809" cy="1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7583" name="Freeform 175"/>
            <p:cNvSpPr>
              <a:spLocks/>
            </p:cNvSpPr>
            <p:nvPr/>
          </p:nvSpPr>
          <p:spPr bwMode="auto">
            <a:xfrm>
              <a:off x="4197" y="2143"/>
              <a:ext cx="378" cy="376"/>
            </a:xfrm>
            <a:custGeom>
              <a:avLst/>
              <a:gdLst>
                <a:gd name="T0" fmla="*/ 118 w 756"/>
                <a:gd name="T1" fmla="*/ 17 h 750"/>
                <a:gd name="T2" fmla="*/ 89 w 756"/>
                <a:gd name="T3" fmla="*/ 36 h 750"/>
                <a:gd name="T4" fmla="*/ 61 w 756"/>
                <a:gd name="T5" fmla="*/ 53 h 750"/>
                <a:gd name="T6" fmla="*/ 26 w 756"/>
                <a:gd name="T7" fmla="*/ 96 h 750"/>
                <a:gd name="T8" fmla="*/ 5 w 756"/>
                <a:gd name="T9" fmla="*/ 149 h 750"/>
                <a:gd name="T10" fmla="*/ 1 w 756"/>
                <a:gd name="T11" fmla="*/ 195 h 750"/>
                <a:gd name="T12" fmla="*/ 7 w 756"/>
                <a:gd name="T13" fmla="*/ 303 h 750"/>
                <a:gd name="T14" fmla="*/ 49 w 756"/>
                <a:gd name="T15" fmla="*/ 325 h 750"/>
                <a:gd name="T16" fmla="*/ 149 w 756"/>
                <a:gd name="T17" fmla="*/ 377 h 750"/>
                <a:gd name="T18" fmla="*/ 273 w 756"/>
                <a:gd name="T19" fmla="*/ 441 h 750"/>
                <a:gd name="T20" fmla="*/ 386 w 756"/>
                <a:gd name="T21" fmla="*/ 500 h 750"/>
                <a:gd name="T22" fmla="*/ 452 w 756"/>
                <a:gd name="T23" fmla="*/ 536 h 750"/>
                <a:gd name="T24" fmla="*/ 468 w 756"/>
                <a:gd name="T25" fmla="*/ 546 h 750"/>
                <a:gd name="T26" fmla="*/ 502 w 756"/>
                <a:gd name="T27" fmla="*/ 565 h 750"/>
                <a:gd name="T28" fmla="*/ 532 w 756"/>
                <a:gd name="T29" fmla="*/ 592 h 750"/>
                <a:gd name="T30" fmla="*/ 561 w 756"/>
                <a:gd name="T31" fmla="*/ 645 h 750"/>
                <a:gd name="T32" fmla="*/ 591 w 756"/>
                <a:gd name="T33" fmla="*/ 705 h 750"/>
                <a:gd name="T34" fmla="*/ 598 w 756"/>
                <a:gd name="T35" fmla="*/ 734 h 750"/>
                <a:gd name="T36" fmla="*/ 620 w 756"/>
                <a:gd name="T37" fmla="*/ 750 h 750"/>
                <a:gd name="T38" fmla="*/ 661 w 756"/>
                <a:gd name="T39" fmla="*/ 732 h 750"/>
                <a:gd name="T40" fmla="*/ 700 w 756"/>
                <a:gd name="T41" fmla="*/ 705 h 750"/>
                <a:gd name="T42" fmla="*/ 723 w 756"/>
                <a:gd name="T43" fmla="*/ 686 h 750"/>
                <a:gd name="T44" fmla="*/ 740 w 756"/>
                <a:gd name="T45" fmla="*/ 661 h 750"/>
                <a:gd name="T46" fmla="*/ 753 w 756"/>
                <a:gd name="T47" fmla="*/ 637 h 750"/>
                <a:gd name="T48" fmla="*/ 748 w 756"/>
                <a:gd name="T49" fmla="*/ 578 h 750"/>
                <a:gd name="T50" fmla="*/ 726 w 756"/>
                <a:gd name="T51" fmla="*/ 502 h 750"/>
                <a:gd name="T52" fmla="*/ 715 w 756"/>
                <a:gd name="T53" fmla="*/ 429 h 750"/>
                <a:gd name="T54" fmla="*/ 709 w 756"/>
                <a:gd name="T55" fmla="*/ 312 h 750"/>
                <a:gd name="T56" fmla="*/ 692 w 756"/>
                <a:gd name="T57" fmla="*/ 211 h 750"/>
                <a:gd name="T58" fmla="*/ 673 w 756"/>
                <a:gd name="T59" fmla="*/ 167 h 750"/>
                <a:gd name="T60" fmla="*/ 655 w 756"/>
                <a:gd name="T61" fmla="*/ 142 h 750"/>
                <a:gd name="T62" fmla="*/ 629 w 756"/>
                <a:gd name="T63" fmla="*/ 113 h 750"/>
                <a:gd name="T64" fmla="*/ 605 w 756"/>
                <a:gd name="T65" fmla="*/ 92 h 750"/>
                <a:gd name="T66" fmla="*/ 561 w 756"/>
                <a:gd name="T67" fmla="*/ 56 h 750"/>
                <a:gd name="T68" fmla="*/ 520 w 756"/>
                <a:gd name="T69" fmla="*/ 30 h 750"/>
                <a:gd name="T70" fmla="*/ 478 w 756"/>
                <a:gd name="T71" fmla="*/ 17 h 750"/>
                <a:gd name="T72" fmla="*/ 435 w 756"/>
                <a:gd name="T73" fmla="*/ 6 h 750"/>
                <a:gd name="T74" fmla="*/ 414 w 756"/>
                <a:gd name="T75" fmla="*/ 0 h 750"/>
                <a:gd name="T76" fmla="*/ 369 w 756"/>
                <a:gd name="T77" fmla="*/ 0 h 750"/>
                <a:gd name="T78" fmla="*/ 296 w 756"/>
                <a:gd name="T79" fmla="*/ 2 h 750"/>
                <a:gd name="T80" fmla="*/ 217 w 756"/>
                <a:gd name="T81" fmla="*/ 5 h 750"/>
                <a:gd name="T82" fmla="*/ 154 w 756"/>
                <a:gd name="T83" fmla="*/ 8 h 750"/>
                <a:gd name="T84" fmla="*/ 128 w 756"/>
                <a:gd name="T85" fmla="*/ 9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750">
                  <a:moveTo>
                    <a:pt x="128" y="9"/>
                  </a:moveTo>
                  <a:lnTo>
                    <a:pt x="124" y="13"/>
                  </a:lnTo>
                  <a:lnTo>
                    <a:pt x="118" y="17"/>
                  </a:lnTo>
                  <a:lnTo>
                    <a:pt x="109" y="23"/>
                  </a:lnTo>
                  <a:lnTo>
                    <a:pt x="99" y="29"/>
                  </a:lnTo>
                  <a:lnTo>
                    <a:pt x="89" y="36"/>
                  </a:lnTo>
                  <a:lnTo>
                    <a:pt x="79" y="41"/>
                  </a:lnTo>
                  <a:lnTo>
                    <a:pt x="69" y="47"/>
                  </a:lnTo>
                  <a:lnTo>
                    <a:pt x="61" y="53"/>
                  </a:lnTo>
                  <a:lnTo>
                    <a:pt x="47" y="63"/>
                  </a:lnTo>
                  <a:lnTo>
                    <a:pt x="36" y="78"/>
                  </a:lnTo>
                  <a:lnTo>
                    <a:pt x="26" y="96"/>
                  </a:lnTo>
                  <a:lnTo>
                    <a:pt x="16" y="114"/>
                  </a:lnTo>
                  <a:lnTo>
                    <a:pt x="9" y="132"/>
                  </a:lnTo>
                  <a:lnTo>
                    <a:pt x="5" y="149"/>
                  </a:lnTo>
                  <a:lnTo>
                    <a:pt x="1" y="161"/>
                  </a:lnTo>
                  <a:lnTo>
                    <a:pt x="0" y="168"/>
                  </a:lnTo>
                  <a:lnTo>
                    <a:pt x="1" y="195"/>
                  </a:lnTo>
                  <a:lnTo>
                    <a:pt x="4" y="241"/>
                  </a:lnTo>
                  <a:lnTo>
                    <a:pt x="6" y="283"/>
                  </a:lnTo>
                  <a:lnTo>
                    <a:pt x="7" y="303"/>
                  </a:lnTo>
                  <a:lnTo>
                    <a:pt x="12" y="305"/>
                  </a:lnTo>
                  <a:lnTo>
                    <a:pt x="27" y="313"/>
                  </a:lnTo>
                  <a:lnTo>
                    <a:pt x="49" y="325"/>
                  </a:lnTo>
                  <a:lnTo>
                    <a:pt x="77" y="339"/>
                  </a:lnTo>
                  <a:lnTo>
                    <a:pt x="111" y="357"/>
                  </a:lnTo>
                  <a:lnTo>
                    <a:pt x="149" y="377"/>
                  </a:lnTo>
                  <a:lnTo>
                    <a:pt x="189" y="398"/>
                  </a:lnTo>
                  <a:lnTo>
                    <a:pt x="231" y="419"/>
                  </a:lnTo>
                  <a:lnTo>
                    <a:pt x="273" y="441"/>
                  </a:lnTo>
                  <a:lnTo>
                    <a:pt x="314" y="462"/>
                  </a:lnTo>
                  <a:lnTo>
                    <a:pt x="352" y="483"/>
                  </a:lnTo>
                  <a:lnTo>
                    <a:pt x="386" y="500"/>
                  </a:lnTo>
                  <a:lnTo>
                    <a:pt x="415" y="516"/>
                  </a:lnTo>
                  <a:lnTo>
                    <a:pt x="437" y="528"/>
                  </a:lnTo>
                  <a:lnTo>
                    <a:pt x="452" y="536"/>
                  </a:lnTo>
                  <a:lnTo>
                    <a:pt x="458" y="539"/>
                  </a:lnTo>
                  <a:lnTo>
                    <a:pt x="461" y="542"/>
                  </a:lnTo>
                  <a:lnTo>
                    <a:pt x="468" y="546"/>
                  </a:lnTo>
                  <a:lnTo>
                    <a:pt x="477" y="551"/>
                  </a:lnTo>
                  <a:lnTo>
                    <a:pt x="489" y="557"/>
                  </a:lnTo>
                  <a:lnTo>
                    <a:pt x="502" y="565"/>
                  </a:lnTo>
                  <a:lnTo>
                    <a:pt x="513" y="573"/>
                  </a:lnTo>
                  <a:lnTo>
                    <a:pt x="523" y="582"/>
                  </a:lnTo>
                  <a:lnTo>
                    <a:pt x="532" y="592"/>
                  </a:lnTo>
                  <a:lnTo>
                    <a:pt x="540" y="606"/>
                  </a:lnTo>
                  <a:lnTo>
                    <a:pt x="550" y="625"/>
                  </a:lnTo>
                  <a:lnTo>
                    <a:pt x="561" y="645"/>
                  </a:lnTo>
                  <a:lnTo>
                    <a:pt x="573" y="667"/>
                  </a:lnTo>
                  <a:lnTo>
                    <a:pt x="583" y="688"/>
                  </a:lnTo>
                  <a:lnTo>
                    <a:pt x="591" y="705"/>
                  </a:lnTo>
                  <a:lnTo>
                    <a:pt x="597" y="719"/>
                  </a:lnTo>
                  <a:lnTo>
                    <a:pt x="599" y="726"/>
                  </a:lnTo>
                  <a:lnTo>
                    <a:pt x="598" y="734"/>
                  </a:lnTo>
                  <a:lnTo>
                    <a:pt x="598" y="744"/>
                  </a:lnTo>
                  <a:lnTo>
                    <a:pt x="604" y="750"/>
                  </a:lnTo>
                  <a:lnTo>
                    <a:pt x="620" y="750"/>
                  </a:lnTo>
                  <a:lnTo>
                    <a:pt x="633" y="747"/>
                  </a:lnTo>
                  <a:lnTo>
                    <a:pt x="647" y="740"/>
                  </a:lnTo>
                  <a:lnTo>
                    <a:pt x="661" y="732"/>
                  </a:lnTo>
                  <a:lnTo>
                    <a:pt x="674" y="722"/>
                  </a:lnTo>
                  <a:lnTo>
                    <a:pt x="687" y="713"/>
                  </a:lnTo>
                  <a:lnTo>
                    <a:pt x="700" y="705"/>
                  </a:lnTo>
                  <a:lnTo>
                    <a:pt x="709" y="697"/>
                  </a:lnTo>
                  <a:lnTo>
                    <a:pt x="717" y="691"/>
                  </a:lnTo>
                  <a:lnTo>
                    <a:pt x="723" y="686"/>
                  </a:lnTo>
                  <a:lnTo>
                    <a:pt x="729" y="679"/>
                  </a:lnTo>
                  <a:lnTo>
                    <a:pt x="734" y="671"/>
                  </a:lnTo>
                  <a:lnTo>
                    <a:pt x="740" y="661"/>
                  </a:lnTo>
                  <a:lnTo>
                    <a:pt x="745" y="653"/>
                  </a:lnTo>
                  <a:lnTo>
                    <a:pt x="749" y="644"/>
                  </a:lnTo>
                  <a:lnTo>
                    <a:pt x="753" y="637"/>
                  </a:lnTo>
                  <a:lnTo>
                    <a:pt x="756" y="631"/>
                  </a:lnTo>
                  <a:lnTo>
                    <a:pt x="756" y="612"/>
                  </a:lnTo>
                  <a:lnTo>
                    <a:pt x="748" y="578"/>
                  </a:lnTo>
                  <a:lnTo>
                    <a:pt x="738" y="544"/>
                  </a:lnTo>
                  <a:lnTo>
                    <a:pt x="731" y="521"/>
                  </a:lnTo>
                  <a:lnTo>
                    <a:pt x="726" y="502"/>
                  </a:lnTo>
                  <a:lnTo>
                    <a:pt x="722" y="477"/>
                  </a:lnTo>
                  <a:lnTo>
                    <a:pt x="717" y="451"/>
                  </a:lnTo>
                  <a:lnTo>
                    <a:pt x="715" y="429"/>
                  </a:lnTo>
                  <a:lnTo>
                    <a:pt x="714" y="400"/>
                  </a:lnTo>
                  <a:lnTo>
                    <a:pt x="711" y="357"/>
                  </a:lnTo>
                  <a:lnTo>
                    <a:pt x="709" y="312"/>
                  </a:lnTo>
                  <a:lnTo>
                    <a:pt x="707" y="279"/>
                  </a:lnTo>
                  <a:lnTo>
                    <a:pt x="701" y="244"/>
                  </a:lnTo>
                  <a:lnTo>
                    <a:pt x="692" y="211"/>
                  </a:lnTo>
                  <a:lnTo>
                    <a:pt x="681" y="183"/>
                  </a:lnTo>
                  <a:lnTo>
                    <a:pt x="676" y="170"/>
                  </a:lnTo>
                  <a:lnTo>
                    <a:pt x="673" y="167"/>
                  </a:lnTo>
                  <a:lnTo>
                    <a:pt x="669" y="160"/>
                  </a:lnTo>
                  <a:lnTo>
                    <a:pt x="663" y="151"/>
                  </a:lnTo>
                  <a:lnTo>
                    <a:pt x="655" y="142"/>
                  </a:lnTo>
                  <a:lnTo>
                    <a:pt x="647" y="131"/>
                  </a:lnTo>
                  <a:lnTo>
                    <a:pt x="639" y="121"/>
                  </a:lnTo>
                  <a:lnTo>
                    <a:pt x="629" y="113"/>
                  </a:lnTo>
                  <a:lnTo>
                    <a:pt x="621" y="106"/>
                  </a:lnTo>
                  <a:lnTo>
                    <a:pt x="616" y="101"/>
                  </a:lnTo>
                  <a:lnTo>
                    <a:pt x="605" y="92"/>
                  </a:lnTo>
                  <a:lnTo>
                    <a:pt x="593" y="82"/>
                  </a:lnTo>
                  <a:lnTo>
                    <a:pt x="578" y="69"/>
                  </a:lnTo>
                  <a:lnTo>
                    <a:pt x="561" y="56"/>
                  </a:lnTo>
                  <a:lnTo>
                    <a:pt x="546" y="45"/>
                  </a:lnTo>
                  <a:lnTo>
                    <a:pt x="532" y="36"/>
                  </a:lnTo>
                  <a:lnTo>
                    <a:pt x="520" y="30"/>
                  </a:lnTo>
                  <a:lnTo>
                    <a:pt x="508" y="26"/>
                  </a:lnTo>
                  <a:lnTo>
                    <a:pt x="493" y="22"/>
                  </a:lnTo>
                  <a:lnTo>
                    <a:pt x="478" y="17"/>
                  </a:lnTo>
                  <a:lnTo>
                    <a:pt x="462" y="14"/>
                  </a:lnTo>
                  <a:lnTo>
                    <a:pt x="447" y="9"/>
                  </a:lnTo>
                  <a:lnTo>
                    <a:pt x="435" y="6"/>
                  </a:lnTo>
                  <a:lnTo>
                    <a:pt x="424" y="3"/>
                  </a:lnTo>
                  <a:lnTo>
                    <a:pt x="419" y="1"/>
                  </a:lnTo>
                  <a:lnTo>
                    <a:pt x="414" y="0"/>
                  </a:lnTo>
                  <a:lnTo>
                    <a:pt x="404" y="0"/>
                  </a:lnTo>
                  <a:lnTo>
                    <a:pt x="387" y="0"/>
                  </a:lnTo>
                  <a:lnTo>
                    <a:pt x="369" y="0"/>
                  </a:lnTo>
                  <a:lnTo>
                    <a:pt x="347" y="0"/>
                  </a:lnTo>
                  <a:lnTo>
                    <a:pt x="322" y="1"/>
                  </a:lnTo>
                  <a:lnTo>
                    <a:pt x="296" y="2"/>
                  </a:lnTo>
                  <a:lnTo>
                    <a:pt x="270" y="3"/>
                  </a:lnTo>
                  <a:lnTo>
                    <a:pt x="243" y="5"/>
                  </a:lnTo>
                  <a:lnTo>
                    <a:pt x="217" y="5"/>
                  </a:lnTo>
                  <a:lnTo>
                    <a:pt x="194" y="6"/>
                  </a:lnTo>
                  <a:lnTo>
                    <a:pt x="172" y="7"/>
                  </a:lnTo>
                  <a:lnTo>
                    <a:pt x="154" y="8"/>
                  </a:lnTo>
                  <a:lnTo>
                    <a:pt x="140" y="8"/>
                  </a:lnTo>
                  <a:lnTo>
                    <a:pt x="132" y="9"/>
                  </a:lnTo>
                  <a:lnTo>
                    <a:pt x="128" y="9"/>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4" name="Freeform 176"/>
            <p:cNvSpPr>
              <a:spLocks/>
            </p:cNvSpPr>
            <p:nvPr/>
          </p:nvSpPr>
          <p:spPr bwMode="auto">
            <a:xfrm>
              <a:off x="4417" y="2505"/>
              <a:ext cx="144" cy="241"/>
            </a:xfrm>
            <a:custGeom>
              <a:avLst/>
              <a:gdLst>
                <a:gd name="T0" fmla="*/ 161 w 290"/>
                <a:gd name="T1" fmla="*/ 18 h 481"/>
                <a:gd name="T2" fmla="*/ 163 w 290"/>
                <a:gd name="T3" fmla="*/ 20 h 481"/>
                <a:gd name="T4" fmla="*/ 169 w 290"/>
                <a:gd name="T5" fmla="*/ 25 h 481"/>
                <a:gd name="T6" fmla="*/ 178 w 290"/>
                <a:gd name="T7" fmla="*/ 33 h 481"/>
                <a:gd name="T8" fmla="*/ 188 w 290"/>
                <a:gd name="T9" fmla="*/ 43 h 481"/>
                <a:gd name="T10" fmla="*/ 199 w 290"/>
                <a:gd name="T11" fmla="*/ 55 h 481"/>
                <a:gd name="T12" fmla="*/ 208 w 290"/>
                <a:gd name="T13" fmla="*/ 69 h 481"/>
                <a:gd name="T14" fmla="*/ 216 w 290"/>
                <a:gd name="T15" fmla="*/ 83 h 481"/>
                <a:gd name="T16" fmla="*/ 221 w 290"/>
                <a:gd name="T17" fmla="*/ 96 h 481"/>
                <a:gd name="T18" fmla="*/ 224 w 290"/>
                <a:gd name="T19" fmla="*/ 113 h 481"/>
                <a:gd name="T20" fmla="*/ 229 w 290"/>
                <a:gd name="T21" fmla="*/ 134 h 481"/>
                <a:gd name="T22" fmla="*/ 234 w 290"/>
                <a:gd name="T23" fmla="*/ 159 h 481"/>
                <a:gd name="T24" fmla="*/ 240 w 290"/>
                <a:gd name="T25" fmla="*/ 184 h 481"/>
                <a:gd name="T26" fmla="*/ 245 w 290"/>
                <a:gd name="T27" fmla="*/ 209 h 481"/>
                <a:gd name="T28" fmla="*/ 249 w 290"/>
                <a:gd name="T29" fmla="*/ 232 h 481"/>
                <a:gd name="T30" fmla="*/ 253 w 290"/>
                <a:gd name="T31" fmla="*/ 252 h 481"/>
                <a:gd name="T32" fmla="*/ 255 w 290"/>
                <a:gd name="T33" fmla="*/ 267 h 481"/>
                <a:gd name="T34" fmla="*/ 257 w 290"/>
                <a:gd name="T35" fmla="*/ 284 h 481"/>
                <a:gd name="T36" fmla="*/ 262 w 290"/>
                <a:gd name="T37" fmla="*/ 313 h 481"/>
                <a:gd name="T38" fmla="*/ 267 w 290"/>
                <a:gd name="T39" fmla="*/ 348 h 481"/>
                <a:gd name="T40" fmla="*/ 274 w 290"/>
                <a:gd name="T41" fmla="*/ 386 h 481"/>
                <a:gd name="T42" fmla="*/ 279 w 290"/>
                <a:gd name="T43" fmla="*/ 421 h 481"/>
                <a:gd name="T44" fmla="*/ 285 w 290"/>
                <a:gd name="T45" fmla="*/ 452 h 481"/>
                <a:gd name="T46" fmla="*/ 289 w 290"/>
                <a:gd name="T47" fmla="*/ 473 h 481"/>
                <a:gd name="T48" fmla="*/ 290 w 290"/>
                <a:gd name="T49" fmla="*/ 481 h 481"/>
                <a:gd name="T50" fmla="*/ 0 w 290"/>
                <a:gd name="T51" fmla="*/ 408 h 481"/>
                <a:gd name="T52" fmla="*/ 12 w 290"/>
                <a:gd name="T53" fmla="*/ 0 h 481"/>
                <a:gd name="T54" fmla="*/ 161 w 290"/>
                <a:gd name="T55" fmla="*/ 1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0" h="481">
                  <a:moveTo>
                    <a:pt x="161" y="18"/>
                  </a:moveTo>
                  <a:lnTo>
                    <a:pt x="163" y="20"/>
                  </a:lnTo>
                  <a:lnTo>
                    <a:pt x="169" y="25"/>
                  </a:lnTo>
                  <a:lnTo>
                    <a:pt x="178" y="33"/>
                  </a:lnTo>
                  <a:lnTo>
                    <a:pt x="188" y="43"/>
                  </a:lnTo>
                  <a:lnTo>
                    <a:pt x="199" y="55"/>
                  </a:lnTo>
                  <a:lnTo>
                    <a:pt x="208" y="69"/>
                  </a:lnTo>
                  <a:lnTo>
                    <a:pt x="216" y="83"/>
                  </a:lnTo>
                  <a:lnTo>
                    <a:pt x="221" y="96"/>
                  </a:lnTo>
                  <a:lnTo>
                    <a:pt x="224" y="113"/>
                  </a:lnTo>
                  <a:lnTo>
                    <a:pt x="229" y="134"/>
                  </a:lnTo>
                  <a:lnTo>
                    <a:pt x="234" y="159"/>
                  </a:lnTo>
                  <a:lnTo>
                    <a:pt x="240" y="184"/>
                  </a:lnTo>
                  <a:lnTo>
                    <a:pt x="245" y="209"/>
                  </a:lnTo>
                  <a:lnTo>
                    <a:pt x="249" y="232"/>
                  </a:lnTo>
                  <a:lnTo>
                    <a:pt x="253" y="252"/>
                  </a:lnTo>
                  <a:lnTo>
                    <a:pt x="255" y="267"/>
                  </a:lnTo>
                  <a:lnTo>
                    <a:pt x="257" y="284"/>
                  </a:lnTo>
                  <a:lnTo>
                    <a:pt x="262" y="313"/>
                  </a:lnTo>
                  <a:lnTo>
                    <a:pt x="267" y="348"/>
                  </a:lnTo>
                  <a:lnTo>
                    <a:pt x="274" y="386"/>
                  </a:lnTo>
                  <a:lnTo>
                    <a:pt x="279" y="421"/>
                  </a:lnTo>
                  <a:lnTo>
                    <a:pt x="285" y="452"/>
                  </a:lnTo>
                  <a:lnTo>
                    <a:pt x="289" y="473"/>
                  </a:lnTo>
                  <a:lnTo>
                    <a:pt x="290" y="481"/>
                  </a:lnTo>
                  <a:lnTo>
                    <a:pt x="0" y="408"/>
                  </a:lnTo>
                  <a:lnTo>
                    <a:pt x="12" y="0"/>
                  </a:lnTo>
                  <a:lnTo>
                    <a:pt x="161" y="18"/>
                  </a:lnTo>
                  <a:close/>
                </a:path>
              </a:pathLst>
            </a:custGeom>
            <a:solidFill>
              <a:srgbClr val="FFC6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5" name="Freeform 177"/>
            <p:cNvSpPr>
              <a:spLocks/>
            </p:cNvSpPr>
            <p:nvPr/>
          </p:nvSpPr>
          <p:spPr bwMode="auto">
            <a:xfrm>
              <a:off x="4168" y="2143"/>
              <a:ext cx="303" cy="574"/>
            </a:xfrm>
            <a:custGeom>
              <a:avLst/>
              <a:gdLst>
                <a:gd name="T0" fmla="*/ 182 w 607"/>
                <a:gd name="T1" fmla="*/ 84 h 1149"/>
                <a:gd name="T2" fmla="*/ 151 w 607"/>
                <a:gd name="T3" fmla="*/ 128 h 1149"/>
                <a:gd name="T4" fmla="*/ 109 w 607"/>
                <a:gd name="T5" fmla="*/ 188 h 1149"/>
                <a:gd name="T6" fmla="*/ 76 w 607"/>
                <a:gd name="T7" fmla="*/ 238 h 1149"/>
                <a:gd name="T8" fmla="*/ 64 w 607"/>
                <a:gd name="T9" fmla="*/ 258 h 1149"/>
                <a:gd name="T10" fmla="*/ 49 w 607"/>
                <a:gd name="T11" fmla="*/ 286 h 1149"/>
                <a:gd name="T12" fmla="*/ 30 w 607"/>
                <a:gd name="T13" fmla="*/ 320 h 1149"/>
                <a:gd name="T14" fmla="*/ 12 w 607"/>
                <a:gd name="T15" fmla="*/ 351 h 1149"/>
                <a:gd name="T16" fmla="*/ 2 w 607"/>
                <a:gd name="T17" fmla="*/ 382 h 1149"/>
                <a:gd name="T18" fmla="*/ 0 w 607"/>
                <a:gd name="T19" fmla="*/ 420 h 1149"/>
                <a:gd name="T20" fmla="*/ 4 w 607"/>
                <a:gd name="T21" fmla="*/ 450 h 1149"/>
                <a:gd name="T22" fmla="*/ 22 w 607"/>
                <a:gd name="T23" fmla="*/ 486 h 1149"/>
                <a:gd name="T24" fmla="*/ 45 w 607"/>
                <a:gd name="T25" fmla="*/ 528 h 1149"/>
                <a:gd name="T26" fmla="*/ 64 w 607"/>
                <a:gd name="T27" fmla="*/ 563 h 1149"/>
                <a:gd name="T28" fmla="*/ 72 w 607"/>
                <a:gd name="T29" fmla="*/ 587 h 1149"/>
                <a:gd name="T30" fmla="*/ 83 w 607"/>
                <a:gd name="T31" fmla="*/ 632 h 1149"/>
                <a:gd name="T32" fmla="*/ 93 w 607"/>
                <a:gd name="T33" fmla="*/ 687 h 1149"/>
                <a:gd name="T34" fmla="*/ 98 w 607"/>
                <a:gd name="T35" fmla="*/ 730 h 1149"/>
                <a:gd name="T36" fmla="*/ 93 w 607"/>
                <a:gd name="T37" fmla="*/ 751 h 1149"/>
                <a:gd name="T38" fmla="*/ 83 w 607"/>
                <a:gd name="T39" fmla="*/ 771 h 1149"/>
                <a:gd name="T40" fmla="*/ 72 w 607"/>
                <a:gd name="T41" fmla="*/ 795 h 1149"/>
                <a:gd name="T42" fmla="*/ 64 w 607"/>
                <a:gd name="T43" fmla="*/ 824 h 1149"/>
                <a:gd name="T44" fmla="*/ 58 w 607"/>
                <a:gd name="T45" fmla="*/ 888 h 1149"/>
                <a:gd name="T46" fmla="*/ 46 w 607"/>
                <a:gd name="T47" fmla="*/ 1003 h 1149"/>
                <a:gd name="T48" fmla="*/ 575 w 607"/>
                <a:gd name="T49" fmla="*/ 1149 h 1149"/>
                <a:gd name="T50" fmla="*/ 605 w 607"/>
                <a:gd name="T51" fmla="*/ 707 h 1149"/>
                <a:gd name="T52" fmla="*/ 589 w 607"/>
                <a:gd name="T53" fmla="*/ 593 h 1149"/>
                <a:gd name="T54" fmla="*/ 570 w 607"/>
                <a:gd name="T55" fmla="*/ 549 h 1149"/>
                <a:gd name="T56" fmla="*/ 550 w 607"/>
                <a:gd name="T57" fmla="*/ 520 h 1149"/>
                <a:gd name="T58" fmla="*/ 531 w 607"/>
                <a:gd name="T59" fmla="*/ 486 h 1149"/>
                <a:gd name="T60" fmla="*/ 518 w 607"/>
                <a:gd name="T61" fmla="*/ 461 h 1149"/>
                <a:gd name="T62" fmla="*/ 515 w 607"/>
                <a:gd name="T63" fmla="*/ 450 h 1149"/>
                <a:gd name="T64" fmla="*/ 504 w 607"/>
                <a:gd name="T65" fmla="*/ 433 h 1149"/>
                <a:gd name="T66" fmla="*/ 491 w 607"/>
                <a:gd name="T67" fmla="*/ 410 h 1149"/>
                <a:gd name="T68" fmla="*/ 480 w 607"/>
                <a:gd name="T69" fmla="*/ 393 h 1149"/>
                <a:gd name="T70" fmla="*/ 474 w 607"/>
                <a:gd name="T71" fmla="*/ 356 h 1149"/>
                <a:gd name="T72" fmla="*/ 451 w 607"/>
                <a:gd name="T73" fmla="*/ 228 h 1149"/>
                <a:gd name="T74" fmla="*/ 500 w 607"/>
                <a:gd name="T75" fmla="*/ 23 h 1149"/>
                <a:gd name="T76" fmla="*/ 456 w 607"/>
                <a:gd name="T77" fmla="*/ 7 h 1149"/>
                <a:gd name="T78" fmla="*/ 441 w 607"/>
                <a:gd name="T79" fmla="*/ 48 h 1149"/>
                <a:gd name="T80" fmla="*/ 421 w 607"/>
                <a:gd name="T81" fmla="*/ 105 h 1149"/>
                <a:gd name="T82" fmla="*/ 404 w 607"/>
                <a:gd name="T83" fmla="*/ 148 h 1149"/>
                <a:gd name="T84" fmla="*/ 396 w 607"/>
                <a:gd name="T85" fmla="*/ 171 h 1149"/>
                <a:gd name="T86" fmla="*/ 381 w 607"/>
                <a:gd name="T87" fmla="*/ 220 h 1149"/>
                <a:gd name="T88" fmla="*/ 356 w 607"/>
                <a:gd name="T89" fmla="*/ 235 h 1149"/>
                <a:gd name="T90" fmla="*/ 306 w 607"/>
                <a:gd name="T91" fmla="*/ 234 h 1149"/>
                <a:gd name="T92" fmla="*/ 245 w 607"/>
                <a:gd name="T93" fmla="*/ 229 h 1149"/>
                <a:gd name="T94" fmla="*/ 202 w 607"/>
                <a:gd name="T95" fmla="*/ 226 h 1149"/>
                <a:gd name="T96" fmla="*/ 161 w 607"/>
                <a:gd name="T97" fmla="*/ 204 h 1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7" h="1149">
                  <a:moveTo>
                    <a:pt x="186" y="77"/>
                  </a:moveTo>
                  <a:lnTo>
                    <a:pt x="182" y="84"/>
                  </a:lnTo>
                  <a:lnTo>
                    <a:pt x="169" y="101"/>
                  </a:lnTo>
                  <a:lnTo>
                    <a:pt x="151" y="128"/>
                  </a:lnTo>
                  <a:lnTo>
                    <a:pt x="130" y="158"/>
                  </a:lnTo>
                  <a:lnTo>
                    <a:pt x="109" y="188"/>
                  </a:lnTo>
                  <a:lnTo>
                    <a:pt x="90" y="216"/>
                  </a:lnTo>
                  <a:lnTo>
                    <a:pt x="76" y="238"/>
                  </a:lnTo>
                  <a:lnTo>
                    <a:pt x="69" y="250"/>
                  </a:lnTo>
                  <a:lnTo>
                    <a:pt x="64" y="258"/>
                  </a:lnTo>
                  <a:lnTo>
                    <a:pt x="57" y="271"/>
                  </a:lnTo>
                  <a:lnTo>
                    <a:pt x="49" y="286"/>
                  </a:lnTo>
                  <a:lnTo>
                    <a:pt x="39" y="303"/>
                  </a:lnTo>
                  <a:lnTo>
                    <a:pt x="30" y="320"/>
                  </a:lnTo>
                  <a:lnTo>
                    <a:pt x="20" y="336"/>
                  </a:lnTo>
                  <a:lnTo>
                    <a:pt x="12" y="351"/>
                  </a:lnTo>
                  <a:lnTo>
                    <a:pt x="8" y="363"/>
                  </a:lnTo>
                  <a:lnTo>
                    <a:pt x="2" y="382"/>
                  </a:lnTo>
                  <a:lnTo>
                    <a:pt x="0" y="402"/>
                  </a:lnTo>
                  <a:lnTo>
                    <a:pt x="0" y="420"/>
                  </a:lnTo>
                  <a:lnTo>
                    <a:pt x="1" y="439"/>
                  </a:lnTo>
                  <a:lnTo>
                    <a:pt x="4" y="450"/>
                  </a:lnTo>
                  <a:lnTo>
                    <a:pt x="11" y="466"/>
                  </a:lnTo>
                  <a:lnTo>
                    <a:pt x="22" y="486"/>
                  </a:lnTo>
                  <a:lnTo>
                    <a:pt x="33" y="507"/>
                  </a:lnTo>
                  <a:lnTo>
                    <a:pt x="45" y="528"/>
                  </a:lnTo>
                  <a:lnTo>
                    <a:pt x="56" y="547"/>
                  </a:lnTo>
                  <a:lnTo>
                    <a:pt x="64" y="563"/>
                  </a:lnTo>
                  <a:lnTo>
                    <a:pt x="69" y="575"/>
                  </a:lnTo>
                  <a:lnTo>
                    <a:pt x="72" y="587"/>
                  </a:lnTo>
                  <a:lnTo>
                    <a:pt x="77" y="607"/>
                  </a:lnTo>
                  <a:lnTo>
                    <a:pt x="83" y="632"/>
                  </a:lnTo>
                  <a:lnTo>
                    <a:pt x="88" y="659"/>
                  </a:lnTo>
                  <a:lnTo>
                    <a:pt x="93" y="687"/>
                  </a:lnTo>
                  <a:lnTo>
                    <a:pt x="96" y="711"/>
                  </a:lnTo>
                  <a:lnTo>
                    <a:pt x="98" y="730"/>
                  </a:lnTo>
                  <a:lnTo>
                    <a:pt x="96" y="743"/>
                  </a:lnTo>
                  <a:lnTo>
                    <a:pt x="93" y="751"/>
                  </a:lnTo>
                  <a:lnTo>
                    <a:pt x="88" y="760"/>
                  </a:lnTo>
                  <a:lnTo>
                    <a:pt x="83" y="771"/>
                  </a:lnTo>
                  <a:lnTo>
                    <a:pt x="78" y="782"/>
                  </a:lnTo>
                  <a:lnTo>
                    <a:pt x="72" y="795"/>
                  </a:lnTo>
                  <a:lnTo>
                    <a:pt x="68" y="809"/>
                  </a:lnTo>
                  <a:lnTo>
                    <a:pt x="64" y="824"/>
                  </a:lnTo>
                  <a:lnTo>
                    <a:pt x="62" y="840"/>
                  </a:lnTo>
                  <a:lnTo>
                    <a:pt x="58" y="888"/>
                  </a:lnTo>
                  <a:lnTo>
                    <a:pt x="51" y="950"/>
                  </a:lnTo>
                  <a:lnTo>
                    <a:pt x="46" y="1003"/>
                  </a:lnTo>
                  <a:lnTo>
                    <a:pt x="42" y="1027"/>
                  </a:lnTo>
                  <a:lnTo>
                    <a:pt x="575" y="1149"/>
                  </a:lnTo>
                  <a:lnTo>
                    <a:pt x="607" y="732"/>
                  </a:lnTo>
                  <a:lnTo>
                    <a:pt x="605" y="707"/>
                  </a:lnTo>
                  <a:lnTo>
                    <a:pt x="598" y="652"/>
                  </a:lnTo>
                  <a:lnTo>
                    <a:pt x="589" y="593"/>
                  </a:lnTo>
                  <a:lnTo>
                    <a:pt x="577" y="559"/>
                  </a:lnTo>
                  <a:lnTo>
                    <a:pt x="570" y="549"/>
                  </a:lnTo>
                  <a:lnTo>
                    <a:pt x="561" y="536"/>
                  </a:lnTo>
                  <a:lnTo>
                    <a:pt x="550" y="520"/>
                  </a:lnTo>
                  <a:lnTo>
                    <a:pt x="540" y="502"/>
                  </a:lnTo>
                  <a:lnTo>
                    <a:pt x="531" y="486"/>
                  </a:lnTo>
                  <a:lnTo>
                    <a:pt x="523" y="471"/>
                  </a:lnTo>
                  <a:lnTo>
                    <a:pt x="518" y="461"/>
                  </a:lnTo>
                  <a:lnTo>
                    <a:pt x="516" y="455"/>
                  </a:lnTo>
                  <a:lnTo>
                    <a:pt x="515" y="450"/>
                  </a:lnTo>
                  <a:lnTo>
                    <a:pt x="510" y="442"/>
                  </a:lnTo>
                  <a:lnTo>
                    <a:pt x="504" y="433"/>
                  </a:lnTo>
                  <a:lnTo>
                    <a:pt x="497" y="422"/>
                  </a:lnTo>
                  <a:lnTo>
                    <a:pt x="491" y="410"/>
                  </a:lnTo>
                  <a:lnTo>
                    <a:pt x="485" y="401"/>
                  </a:lnTo>
                  <a:lnTo>
                    <a:pt x="480" y="393"/>
                  </a:lnTo>
                  <a:lnTo>
                    <a:pt x="479" y="388"/>
                  </a:lnTo>
                  <a:lnTo>
                    <a:pt x="474" y="356"/>
                  </a:lnTo>
                  <a:lnTo>
                    <a:pt x="463" y="291"/>
                  </a:lnTo>
                  <a:lnTo>
                    <a:pt x="451" y="228"/>
                  </a:lnTo>
                  <a:lnTo>
                    <a:pt x="447" y="199"/>
                  </a:lnTo>
                  <a:lnTo>
                    <a:pt x="500" y="23"/>
                  </a:lnTo>
                  <a:lnTo>
                    <a:pt x="458" y="0"/>
                  </a:lnTo>
                  <a:lnTo>
                    <a:pt x="456" y="7"/>
                  </a:lnTo>
                  <a:lnTo>
                    <a:pt x="450" y="24"/>
                  </a:lnTo>
                  <a:lnTo>
                    <a:pt x="441" y="48"/>
                  </a:lnTo>
                  <a:lnTo>
                    <a:pt x="432" y="76"/>
                  </a:lnTo>
                  <a:lnTo>
                    <a:pt x="421" y="105"/>
                  </a:lnTo>
                  <a:lnTo>
                    <a:pt x="412" y="130"/>
                  </a:lnTo>
                  <a:lnTo>
                    <a:pt x="404" y="148"/>
                  </a:lnTo>
                  <a:lnTo>
                    <a:pt x="401" y="158"/>
                  </a:lnTo>
                  <a:lnTo>
                    <a:pt x="396" y="171"/>
                  </a:lnTo>
                  <a:lnTo>
                    <a:pt x="390" y="196"/>
                  </a:lnTo>
                  <a:lnTo>
                    <a:pt x="381" y="220"/>
                  </a:lnTo>
                  <a:lnTo>
                    <a:pt x="368" y="234"/>
                  </a:lnTo>
                  <a:lnTo>
                    <a:pt x="356" y="235"/>
                  </a:lnTo>
                  <a:lnTo>
                    <a:pt x="334" y="235"/>
                  </a:lnTo>
                  <a:lnTo>
                    <a:pt x="306" y="234"/>
                  </a:lnTo>
                  <a:lnTo>
                    <a:pt x="275" y="231"/>
                  </a:lnTo>
                  <a:lnTo>
                    <a:pt x="245" y="229"/>
                  </a:lnTo>
                  <a:lnTo>
                    <a:pt x="220" y="227"/>
                  </a:lnTo>
                  <a:lnTo>
                    <a:pt x="202" y="226"/>
                  </a:lnTo>
                  <a:lnTo>
                    <a:pt x="196" y="225"/>
                  </a:lnTo>
                  <a:lnTo>
                    <a:pt x="161" y="204"/>
                  </a:lnTo>
                  <a:lnTo>
                    <a:pt x="186" y="77"/>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6" name="Freeform 178"/>
            <p:cNvSpPr>
              <a:spLocks/>
            </p:cNvSpPr>
            <p:nvPr/>
          </p:nvSpPr>
          <p:spPr bwMode="auto">
            <a:xfrm>
              <a:off x="3795" y="2500"/>
              <a:ext cx="277" cy="329"/>
            </a:xfrm>
            <a:custGeom>
              <a:avLst/>
              <a:gdLst>
                <a:gd name="T0" fmla="*/ 348 w 554"/>
                <a:gd name="T1" fmla="*/ 53 h 658"/>
                <a:gd name="T2" fmla="*/ 0 w 554"/>
                <a:gd name="T3" fmla="*/ 0 h 658"/>
                <a:gd name="T4" fmla="*/ 0 w 554"/>
                <a:gd name="T5" fmla="*/ 658 h 658"/>
                <a:gd name="T6" fmla="*/ 554 w 554"/>
                <a:gd name="T7" fmla="*/ 658 h 658"/>
                <a:gd name="T8" fmla="*/ 554 w 554"/>
                <a:gd name="T9" fmla="*/ 143 h 658"/>
                <a:gd name="T10" fmla="*/ 348 w 554"/>
                <a:gd name="T11" fmla="*/ 53 h 658"/>
              </a:gdLst>
              <a:ahLst/>
              <a:cxnLst>
                <a:cxn ang="0">
                  <a:pos x="T0" y="T1"/>
                </a:cxn>
                <a:cxn ang="0">
                  <a:pos x="T2" y="T3"/>
                </a:cxn>
                <a:cxn ang="0">
                  <a:pos x="T4" y="T5"/>
                </a:cxn>
                <a:cxn ang="0">
                  <a:pos x="T6" y="T7"/>
                </a:cxn>
                <a:cxn ang="0">
                  <a:pos x="T8" y="T9"/>
                </a:cxn>
                <a:cxn ang="0">
                  <a:pos x="T10" y="T11"/>
                </a:cxn>
              </a:cxnLst>
              <a:rect l="0" t="0" r="r" b="b"/>
              <a:pathLst>
                <a:path w="554" h="658">
                  <a:moveTo>
                    <a:pt x="348" y="53"/>
                  </a:moveTo>
                  <a:lnTo>
                    <a:pt x="0" y="0"/>
                  </a:lnTo>
                  <a:lnTo>
                    <a:pt x="0" y="658"/>
                  </a:lnTo>
                  <a:lnTo>
                    <a:pt x="554" y="658"/>
                  </a:lnTo>
                  <a:lnTo>
                    <a:pt x="554" y="143"/>
                  </a:lnTo>
                  <a:lnTo>
                    <a:pt x="348" y="53"/>
                  </a:lnTo>
                  <a:close/>
                </a:path>
              </a:pathLst>
            </a:custGeom>
            <a:solidFill>
              <a:srgbClr val="CEFFE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7" name="Freeform 179"/>
            <p:cNvSpPr>
              <a:spLocks/>
            </p:cNvSpPr>
            <p:nvPr/>
          </p:nvSpPr>
          <p:spPr bwMode="auto">
            <a:xfrm>
              <a:off x="3795" y="2646"/>
              <a:ext cx="809" cy="360"/>
            </a:xfrm>
            <a:custGeom>
              <a:avLst/>
              <a:gdLst>
                <a:gd name="T0" fmla="*/ 763 w 1618"/>
                <a:gd name="T1" fmla="*/ 0 h 719"/>
                <a:gd name="T2" fmla="*/ 0 w 1618"/>
                <a:gd name="T3" fmla="*/ 264 h 719"/>
                <a:gd name="T4" fmla="*/ 0 w 1618"/>
                <a:gd name="T5" fmla="*/ 719 h 719"/>
                <a:gd name="T6" fmla="*/ 1618 w 1618"/>
                <a:gd name="T7" fmla="*/ 719 h 719"/>
                <a:gd name="T8" fmla="*/ 1618 w 1618"/>
                <a:gd name="T9" fmla="*/ 211 h 719"/>
                <a:gd name="T10" fmla="*/ 763 w 1618"/>
                <a:gd name="T11" fmla="*/ 0 h 719"/>
              </a:gdLst>
              <a:ahLst/>
              <a:cxnLst>
                <a:cxn ang="0">
                  <a:pos x="T0" y="T1"/>
                </a:cxn>
                <a:cxn ang="0">
                  <a:pos x="T2" y="T3"/>
                </a:cxn>
                <a:cxn ang="0">
                  <a:pos x="T4" y="T5"/>
                </a:cxn>
                <a:cxn ang="0">
                  <a:pos x="T6" y="T7"/>
                </a:cxn>
                <a:cxn ang="0">
                  <a:pos x="T8" y="T9"/>
                </a:cxn>
                <a:cxn ang="0">
                  <a:pos x="T10" y="T11"/>
                </a:cxn>
              </a:cxnLst>
              <a:rect l="0" t="0" r="r" b="b"/>
              <a:pathLst>
                <a:path w="1618" h="719">
                  <a:moveTo>
                    <a:pt x="763" y="0"/>
                  </a:moveTo>
                  <a:lnTo>
                    <a:pt x="0" y="264"/>
                  </a:lnTo>
                  <a:lnTo>
                    <a:pt x="0" y="719"/>
                  </a:lnTo>
                  <a:lnTo>
                    <a:pt x="1618" y="719"/>
                  </a:lnTo>
                  <a:lnTo>
                    <a:pt x="1618" y="211"/>
                  </a:lnTo>
                  <a:lnTo>
                    <a:pt x="763" y="0"/>
                  </a:lnTo>
                  <a:close/>
                </a:path>
              </a:pathLst>
            </a:custGeom>
            <a:solidFill>
              <a:srgbClr val="F4F7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8" name="Freeform 180"/>
            <p:cNvSpPr>
              <a:spLocks/>
            </p:cNvSpPr>
            <p:nvPr/>
          </p:nvSpPr>
          <p:spPr bwMode="auto">
            <a:xfrm>
              <a:off x="3801" y="2498"/>
              <a:ext cx="219" cy="93"/>
            </a:xfrm>
            <a:custGeom>
              <a:avLst/>
              <a:gdLst>
                <a:gd name="T0" fmla="*/ 0 w 437"/>
                <a:gd name="T1" fmla="*/ 2 h 186"/>
                <a:gd name="T2" fmla="*/ 2 w 437"/>
                <a:gd name="T3" fmla="*/ 8 h 186"/>
                <a:gd name="T4" fmla="*/ 8 w 437"/>
                <a:gd name="T5" fmla="*/ 23 h 186"/>
                <a:gd name="T6" fmla="*/ 16 w 437"/>
                <a:gd name="T7" fmla="*/ 45 h 186"/>
                <a:gd name="T8" fmla="*/ 25 w 437"/>
                <a:gd name="T9" fmla="*/ 70 h 186"/>
                <a:gd name="T10" fmla="*/ 35 w 437"/>
                <a:gd name="T11" fmla="*/ 96 h 186"/>
                <a:gd name="T12" fmla="*/ 44 w 437"/>
                <a:gd name="T13" fmla="*/ 121 h 186"/>
                <a:gd name="T14" fmla="*/ 53 w 437"/>
                <a:gd name="T15" fmla="*/ 139 h 186"/>
                <a:gd name="T16" fmla="*/ 57 w 437"/>
                <a:gd name="T17" fmla="*/ 149 h 186"/>
                <a:gd name="T18" fmla="*/ 61 w 437"/>
                <a:gd name="T19" fmla="*/ 154 h 186"/>
                <a:gd name="T20" fmla="*/ 66 w 437"/>
                <a:gd name="T21" fmla="*/ 158 h 186"/>
                <a:gd name="T22" fmla="*/ 72 w 437"/>
                <a:gd name="T23" fmla="*/ 161 h 186"/>
                <a:gd name="T24" fmla="*/ 80 w 437"/>
                <a:gd name="T25" fmla="*/ 164 h 186"/>
                <a:gd name="T26" fmla="*/ 89 w 437"/>
                <a:gd name="T27" fmla="*/ 168 h 186"/>
                <a:gd name="T28" fmla="*/ 100 w 437"/>
                <a:gd name="T29" fmla="*/ 171 h 186"/>
                <a:gd name="T30" fmla="*/ 111 w 437"/>
                <a:gd name="T31" fmla="*/ 175 h 186"/>
                <a:gd name="T32" fmla="*/ 124 w 437"/>
                <a:gd name="T33" fmla="*/ 179 h 186"/>
                <a:gd name="T34" fmla="*/ 141 w 437"/>
                <a:gd name="T35" fmla="*/ 184 h 186"/>
                <a:gd name="T36" fmla="*/ 164 w 437"/>
                <a:gd name="T37" fmla="*/ 185 h 186"/>
                <a:gd name="T38" fmla="*/ 191 w 437"/>
                <a:gd name="T39" fmla="*/ 186 h 186"/>
                <a:gd name="T40" fmla="*/ 220 w 437"/>
                <a:gd name="T41" fmla="*/ 185 h 186"/>
                <a:gd name="T42" fmla="*/ 246 w 437"/>
                <a:gd name="T43" fmla="*/ 184 h 186"/>
                <a:gd name="T44" fmla="*/ 270 w 437"/>
                <a:gd name="T45" fmla="*/ 183 h 186"/>
                <a:gd name="T46" fmla="*/ 289 w 437"/>
                <a:gd name="T47" fmla="*/ 181 h 186"/>
                <a:gd name="T48" fmla="*/ 299 w 437"/>
                <a:gd name="T49" fmla="*/ 179 h 186"/>
                <a:gd name="T50" fmla="*/ 306 w 437"/>
                <a:gd name="T51" fmla="*/ 178 h 186"/>
                <a:gd name="T52" fmla="*/ 313 w 437"/>
                <a:gd name="T53" fmla="*/ 176 h 186"/>
                <a:gd name="T54" fmla="*/ 321 w 437"/>
                <a:gd name="T55" fmla="*/ 172 h 186"/>
                <a:gd name="T56" fmla="*/ 329 w 437"/>
                <a:gd name="T57" fmla="*/ 169 h 186"/>
                <a:gd name="T58" fmla="*/ 337 w 437"/>
                <a:gd name="T59" fmla="*/ 166 h 186"/>
                <a:gd name="T60" fmla="*/ 344 w 437"/>
                <a:gd name="T61" fmla="*/ 163 h 186"/>
                <a:gd name="T62" fmla="*/ 350 w 437"/>
                <a:gd name="T63" fmla="*/ 161 h 186"/>
                <a:gd name="T64" fmla="*/ 354 w 437"/>
                <a:gd name="T65" fmla="*/ 159 h 186"/>
                <a:gd name="T66" fmla="*/ 359 w 437"/>
                <a:gd name="T67" fmla="*/ 156 h 186"/>
                <a:gd name="T68" fmla="*/ 365 w 437"/>
                <a:gd name="T69" fmla="*/ 151 h 186"/>
                <a:gd name="T70" fmla="*/ 372 w 437"/>
                <a:gd name="T71" fmla="*/ 144 h 186"/>
                <a:gd name="T72" fmla="*/ 379 w 437"/>
                <a:gd name="T73" fmla="*/ 137 h 186"/>
                <a:gd name="T74" fmla="*/ 386 w 437"/>
                <a:gd name="T75" fmla="*/ 130 h 186"/>
                <a:gd name="T76" fmla="*/ 391 w 437"/>
                <a:gd name="T77" fmla="*/ 123 h 186"/>
                <a:gd name="T78" fmla="*/ 395 w 437"/>
                <a:gd name="T79" fmla="*/ 118 h 186"/>
                <a:gd name="T80" fmla="*/ 396 w 437"/>
                <a:gd name="T81" fmla="*/ 117 h 186"/>
                <a:gd name="T82" fmla="*/ 437 w 437"/>
                <a:gd name="T83" fmla="*/ 0 h 186"/>
                <a:gd name="T84" fmla="*/ 0 w 437"/>
                <a:gd name="T85" fmla="*/ 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7" h="186">
                  <a:moveTo>
                    <a:pt x="0" y="2"/>
                  </a:moveTo>
                  <a:lnTo>
                    <a:pt x="2" y="8"/>
                  </a:lnTo>
                  <a:lnTo>
                    <a:pt x="8" y="23"/>
                  </a:lnTo>
                  <a:lnTo>
                    <a:pt x="16" y="45"/>
                  </a:lnTo>
                  <a:lnTo>
                    <a:pt x="25" y="70"/>
                  </a:lnTo>
                  <a:lnTo>
                    <a:pt x="35" y="96"/>
                  </a:lnTo>
                  <a:lnTo>
                    <a:pt x="44" y="121"/>
                  </a:lnTo>
                  <a:lnTo>
                    <a:pt x="53" y="139"/>
                  </a:lnTo>
                  <a:lnTo>
                    <a:pt x="57" y="149"/>
                  </a:lnTo>
                  <a:lnTo>
                    <a:pt x="61" y="154"/>
                  </a:lnTo>
                  <a:lnTo>
                    <a:pt x="66" y="158"/>
                  </a:lnTo>
                  <a:lnTo>
                    <a:pt x="72" y="161"/>
                  </a:lnTo>
                  <a:lnTo>
                    <a:pt x="80" y="164"/>
                  </a:lnTo>
                  <a:lnTo>
                    <a:pt x="89" y="168"/>
                  </a:lnTo>
                  <a:lnTo>
                    <a:pt x="100" y="171"/>
                  </a:lnTo>
                  <a:lnTo>
                    <a:pt x="111" y="175"/>
                  </a:lnTo>
                  <a:lnTo>
                    <a:pt x="124" y="179"/>
                  </a:lnTo>
                  <a:lnTo>
                    <a:pt x="141" y="184"/>
                  </a:lnTo>
                  <a:lnTo>
                    <a:pt x="164" y="185"/>
                  </a:lnTo>
                  <a:lnTo>
                    <a:pt x="191" y="186"/>
                  </a:lnTo>
                  <a:lnTo>
                    <a:pt x="220" y="185"/>
                  </a:lnTo>
                  <a:lnTo>
                    <a:pt x="246" y="184"/>
                  </a:lnTo>
                  <a:lnTo>
                    <a:pt x="270" y="183"/>
                  </a:lnTo>
                  <a:lnTo>
                    <a:pt x="289" y="181"/>
                  </a:lnTo>
                  <a:lnTo>
                    <a:pt x="299" y="179"/>
                  </a:lnTo>
                  <a:lnTo>
                    <a:pt x="306" y="178"/>
                  </a:lnTo>
                  <a:lnTo>
                    <a:pt x="313" y="176"/>
                  </a:lnTo>
                  <a:lnTo>
                    <a:pt x="321" y="172"/>
                  </a:lnTo>
                  <a:lnTo>
                    <a:pt x="329" y="169"/>
                  </a:lnTo>
                  <a:lnTo>
                    <a:pt x="337" y="166"/>
                  </a:lnTo>
                  <a:lnTo>
                    <a:pt x="344" y="163"/>
                  </a:lnTo>
                  <a:lnTo>
                    <a:pt x="350" y="161"/>
                  </a:lnTo>
                  <a:lnTo>
                    <a:pt x="354" y="159"/>
                  </a:lnTo>
                  <a:lnTo>
                    <a:pt x="359" y="156"/>
                  </a:lnTo>
                  <a:lnTo>
                    <a:pt x="365" y="151"/>
                  </a:lnTo>
                  <a:lnTo>
                    <a:pt x="372" y="144"/>
                  </a:lnTo>
                  <a:lnTo>
                    <a:pt x="379" y="137"/>
                  </a:lnTo>
                  <a:lnTo>
                    <a:pt x="386" y="130"/>
                  </a:lnTo>
                  <a:lnTo>
                    <a:pt x="391" y="123"/>
                  </a:lnTo>
                  <a:lnTo>
                    <a:pt x="395" y="118"/>
                  </a:lnTo>
                  <a:lnTo>
                    <a:pt x="396" y="117"/>
                  </a:lnTo>
                  <a:lnTo>
                    <a:pt x="437" y="0"/>
                  </a:lnTo>
                  <a:lnTo>
                    <a:pt x="0" y="2"/>
                  </a:lnTo>
                  <a:close/>
                </a:path>
              </a:pathLst>
            </a:custGeom>
            <a:solidFill>
              <a:srgbClr val="84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89" name="Freeform 181"/>
            <p:cNvSpPr>
              <a:spLocks/>
            </p:cNvSpPr>
            <p:nvPr/>
          </p:nvSpPr>
          <p:spPr bwMode="auto">
            <a:xfrm>
              <a:off x="3803" y="2474"/>
              <a:ext cx="220" cy="51"/>
            </a:xfrm>
            <a:custGeom>
              <a:avLst/>
              <a:gdLst>
                <a:gd name="T0" fmla="*/ 242 w 440"/>
                <a:gd name="T1" fmla="*/ 102 h 102"/>
                <a:gd name="T2" fmla="*/ 286 w 440"/>
                <a:gd name="T3" fmla="*/ 99 h 102"/>
                <a:gd name="T4" fmla="*/ 325 w 440"/>
                <a:gd name="T5" fmla="*/ 96 h 102"/>
                <a:gd name="T6" fmla="*/ 360 w 440"/>
                <a:gd name="T7" fmla="*/ 90 h 102"/>
                <a:gd name="T8" fmla="*/ 390 w 440"/>
                <a:gd name="T9" fmla="*/ 83 h 102"/>
                <a:gd name="T10" fmla="*/ 414 w 440"/>
                <a:gd name="T11" fmla="*/ 75 h 102"/>
                <a:gd name="T12" fmla="*/ 430 w 440"/>
                <a:gd name="T13" fmla="*/ 66 h 102"/>
                <a:gd name="T14" fmla="*/ 439 w 440"/>
                <a:gd name="T15" fmla="*/ 56 h 102"/>
                <a:gd name="T16" fmla="*/ 439 w 440"/>
                <a:gd name="T17" fmla="*/ 46 h 102"/>
                <a:gd name="T18" fmla="*/ 430 w 440"/>
                <a:gd name="T19" fmla="*/ 36 h 102"/>
                <a:gd name="T20" fmla="*/ 414 w 440"/>
                <a:gd name="T21" fmla="*/ 27 h 102"/>
                <a:gd name="T22" fmla="*/ 390 w 440"/>
                <a:gd name="T23" fmla="*/ 19 h 102"/>
                <a:gd name="T24" fmla="*/ 360 w 440"/>
                <a:gd name="T25" fmla="*/ 12 h 102"/>
                <a:gd name="T26" fmla="*/ 325 w 440"/>
                <a:gd name="T27" fmla="*/ 6 h 102"/>
                <a:gd name="T28" fmla="*/ 286 w 440"/>
                <a:gd name="T29" fmla="*/ 3 h 102"/>
                <a:gd name="T30" fmla="*/ 242 w 440"/>
                <a:gd name="T31" fmla="*/ 0 h 102"/>
                <a:gd name="T32" fmla="*/ 198 w 440"/>
                <a:gd name="T33" fmla="*/ 0 h 102"/>
                <a:gd name="T34" fmla="*/ 155 w 440"/>
                <a:gd name="T35" fmla="*/ 3 h 102"/>
                <a:gd name="T36" fmla="*/ 115 w 440"/>
                <a:gd name="T37" fmla="*/ 6 h 102"/>
                <a:gd name="T38" fmla="*/ 81 w 440"/>
                <a:gd name="T39" fmla="*/ 12 h 102"/>
                <a:gd name="T40" fmla="*/ 51 w 440"/>
                <a:gd name="T41" fmla="*/ 19 h 102"/>
                <a:gd name="T42" fmla="*/ 27 w 440"/>
                <a:gd name="T43" fmla="*/ 27 h 102"/>
                <a:gd name="T44" fmla="*/ 11 w 440"/>
                <a:gd name="T45" fmla="*/ 36 h 102"/>
                <a:gd name="T46" fmla="*/ 1 w 440"/>
                <a:gd name="T47" fmla="*/ 46 h 102"/>
                <a:gd name="T48" fmla="*/ 1 w 440"/>
                <a:gd name="T49" fmla="*/ 56 h 102"/>
                <a:gd name="T50" fmla="*/ 11 w 440"/>
                <a:gd name="T51" fmla="*/ 66 h 102"/>
                <a:gd name="T52" fmla="*/ 27 w 440"/>
                <a:gd name="T53" fmla="*/ 75 h 102"/>
                <a:gd name="T54" fmla="*/ 51 w 440"/>
                <a:gd name="T55" fmla="*/ 83 h 102"/>
                <a:gd name="T56" fmla="*/ 81 w 440"/>
                <a:gd name="T57" fmla="*/ 90 h 102"/>
                <a:gd name="T58" fmla="*/ 115 w 440"/>
                <a:gd name="T59" fmla="*/ 96 h 102"/>
                <a:gd name="T60" fmla="*/ 155 w 440"/>
                <a:gd name="T61" fmla="*/ 99 h 102"/>
                <a:gd name="T62" fmla="*/ 198 w 440"/>
                <a:gd name="T6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0" h="102">
                  <a:moveTo>
                    <a:pt x="220" y="102"/>
                  </a:moveTo>
                  <a:lnTo>
                    <a:pt x="242" y="102"/>
                  </a:lnTo>
                  <a:lnTo>
                    <a:pt x="264" y="101"/>
                  </a:lnTo>
                  <a:lnTo>
                    <a:pt x="286" y="99"/>
                  </a:lnTo>
                  <a:lnTo>
                    <a:pt x="306" y="97"/>
                  </a:lnTo>
                  <a:lnTo>
                    <a:pt x="325" y="96"/>
                  </a:lnTo>
                  <a:lnTo>
                    <a:pt x="344" y="93"/>
                  </a:lnTo>
                  <a:lnTo>
                    <a:pt x="360" y="90"/>
                  </a:lnTo>
                  <a:lnTo>
                    <a:pt x="376" y="87"/>
                  </a:lnTo>
                  <a:lnTo>
                    <a:pt x="390" y="83"/>
                  </a:lnTo>
                  <a:lnTo>
                    <a:pt x="402" y="79"/>
                  </a:lnTo>
                  <a:lnTo>
                    <a:pt x="414" y="75"/>
                  </a:lnTo>
                  <a:lnTo>
                    <a:pt x="423" y="71"/>
                  </a:lnTo>
                  <a:lnTo>
                    <a:pt x="430" y="66"/>
                  </a:lnTo>
                  <a:lnTo>
                    <a:pt x="436" y="61"/>
                  </a:lnTo>
                  <a:lnTo>
                    <a:pt x="439" y="56"/>
                  </a:lnTo>
                  <a:lnTo>
                    <a:pt x="440" y="51"/>
                  </a:lnTo>
                  <a:lnTo>
                    <a:pt x="439" y="46"/>
                  </a:lnTo>
                  <a:lnTo>
                    <a:pt x="436" y="41"/>
                  </a:lnTo>
                  <a:lnTo>
                    <a:pt x="430" y="36"/>
                  </a:lnTo>
                  <a:lnTo>
                    <a:pt x="423" y="32"/>
                  </a:lnTo>
                  <a:lnTo>
                    <a:pt x="414" y="27"/>
                  </a:lnTo>
                  <a:lnTo>
                    <a:pt x="402" y="23"/>
                  </a:lnTo>
                  <a:lnTo>
                    <a:pt x="390" y="19"/>
                  </a:lnTo>
                  <a:lnTo>
                    <a:pt x="376" y="15"/>
                  </a:lnTo>
                  <a:lnTo>
                    <a:pt x="360" y="12"/>
                  </a:lnTo>
                  <a:lnTo>
                    <a:pt x="344" y="10"/>
                  </a:lnTo>
                  <a:lnTo>
                    <a:pt x="325" y="6"/>
                  </a:lnTo>
                  <a:lnTo>
                    <a:pt x="306" y="4"/>
                  </a:lnTo>
                  <a:lnTo>
                    <a:pt x="286" y="3"/>
                  </a:lnTo>
                  <a:lnTo>
                    <a:pt x="264" y="2"/>
                  </a:lnTo>
                  <a:lnTo>
                    <a:pt x="242" y="0"/>
                  </a:lnTo>
                  <a:lnTo>
                    <a:pt x="220" y="0"/>
                  </a:lnTo>
                  <a:lnTo>
                    <a:pt x="198" y="0"/>
                  </a:lnTo>
                  <a:lnTo>
                    <a:pt x="176" y="2"/>
                  </a:lnTo>
                  <a:lnTo>
                    <a:pt x="155" y="3"/>
                  </a:lnTo>
                  <a:lnTo>
                    <a:pt x="135" y="4"/>
                  </a:lnTo>
                  <a:lnTo>
                    <a:pt x="115" y="6"/>
                  </a:lnTo>
                  <a:lnTo>
                    <a:pt x="97" y="10"/>
                  </a:lnTo>
                  <a:lnTo>
                    <a:pt x="81" y="12"/>
                  </a:lnTo>
                  <a:lnTo>
                    <a:pt x="65" y="15"/>
                  </a:lnTo>
                  <a:lnTo>
                    <a:pt x="51" y="19"/>
                  </a:lnTo>
                  <a:lnTo>
                    <a:pt x="38" y="23"/>
                  </a:lnTo>
                  <a:lnTo>
                    <a:pt x="27" y="27"/>
                  </a:lnTo>
                  <a:lnTo>
                    <a:pt x="17" y="32"/>
                  </a:lnTo>
                  <a:lnTo>
                    <a:pt x="11" y="36"/>
                  </a:lnTo>
                  <a:lnTo>
                    <a:pt x="5" y="41"/>
                  </a:lnTo>
                  <a:lnTo>
                    <a:pt x="1" y="46"/>
                  </a:lnTo>
                  <a:lnTo>
                    <a:pt x="0" y="51"/>
                  </a:lnTo>
                  <a:lnTo>
                    <a:pt x="1" y="56"/>
                  </a:lnTo>
                  <a:lnTo>
                    <a:pt x="5" y="61"/>
                  </a:lnTo>
                  <a:lnTo>
                    <a:pt x="11" y="66"/>
                  </a:lnTo>
                  <a:lnTo>
                    <a:pt x="17" y="71"/>
                  </a:lnTo>
                  <a:lnTo>
                    <a:pt x="27" y="75"/>
                  </a:lnTo>
                  <a:lnTo>
                    <a:pt x="38" y="79"/>
                  </a:lnTo>
                  <a:lnTo>
                    <a:pt x="51" y="83"/>
                  </a:lnTo>
                  <a:lnTo>
                    <a:pt x="65" y="87"/>
                  </a:lnTo>
                  <a:lnTo>
                    <a:pt x="81" y="90"/>
                  </a:lnTo>
                  <a:lnTo>
                    <a:pt x="97" y="93"/>
                  </a:lnTo>
                  <a:lnTo>
                    <a:pt x="115" y="96"/>
                  </a:lnTo>
                  <a:lnTo>
                    <a:pt x="135" y="97"/>
                  </a:lnTo>
                  <a:lnTo>
                    <a:pt x="155" y="99"/>
                  </a:lnTo>
                  <a:lnTo>
                    <a:pt x="176" y="101"/>
                  </a:lnTo>
                  <a:lnTo>
                    <a:pt x="198" y="102"/>
                  </a:lnTo>
                  <a:lnTo>
                    <a:pt x="220" y="102"/>
                  </a:lnTo>
                  <a:close/>
                </a:path>
              </a:pathLst>
            </a:custGeom>
            <a:solidFill>
              <a:srgbClr val="D6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0" name="Freeform 182"/>
            <p:cNvSpPr>
              <a:spLocks/>
            </p:cNvSpPr>
            <p:nvPr/>
          </p:nvSpPr>
          <p:spPr bwMode="auto">
            <a:xfrm>
              <a:off x="4148" y="2881"/>
              <a:ext cx="261" cy="116"/>
            </a:xfrm>
            <a:custGeom>
              <a:avLst/>
              <a:gdLst>
                <a:gd name="T0" fmla="*/ 281 w 522"/>
                <a:gd name="T1" fmla="*/ 233 h 233"/>
                <a:gd name="T2" fmla="*/ 334 w 522"/>
                <a:gd name="T3" fmla="*/ 229 h 233"/>
                <a:gd name="T4" fmla="*/ 383 w 522"/>
                <a:gd name="T5" fmla="*/ 220 h 233"/>
                <a:gd name="T6" fmla="*/ 426 w 522"/>
                <a:gd name="T7" fmla="*/ 207 h 233"/>
                <a:gd name="T8" fmla="*/ 461 w 522"/>
                <a:gd name="T9" fmla="*/ 191 h 233"/>
                <a:gd name="T10" fmla="*/ 490 w 522"/>
                <a:gd name="T11" fmla="*/ 172 h 233"/>
                <a:gd name="T12" fmla="*/ 510 w 522"/>
                <a:gd name="T13" fmla="*/ 151 h 233"/>
                <a:gd name="T14" fmla="*/ 521 w 522"/>
                <a:gd name="T15" fmla="*/ 128 h 233"/>
                <a:gd name="T16" fmla="*/ 521 w 522"/>
                <a:gd name="T17" fmla="*/ 105 h 233"/>
                <a:gd name="T18" fmla="*/ 513 w 522"/>
                <a:gd name="T19" fmla="*/ 83 h 233"/>
                <a:gd name="T20" fmla="*/ 496 w 522"/>
                <a:gd name="T21" fmla="*/ 62 h 233"/>
                <a:gd name="T22" fmla="*/ 470 w 522"/>
                <a:gd name="T23" fmla="*/ 44 h 233"/>
                <a:gd name="T24" fmla="*/ 437 w 522"/>
                <a:gd name="T25" fmla="*/ 29 h 233"/>
                <a:gd name="T26" fmla="*/ 398 w 522"/>
                <a:gd name="T27" fmla="*/ 16 h 233"/>
                <a:gd name="T28" fmla="*/ 352 w 522"/>
                <a:gd name="T29" fmla="*/ 7 h 233"/>
                <a:gd name="T30" fmla="*/ 299 w 522"/>
                <a:gd name="T31" fmla="*/ 1 h 233"/>
                <a:gd name="T32" fmla="*/ 242 w 522"/>
                <a:gd name="T33" fmla="*/ 0 h 233"/>
                <a:gd name="T34" fmla="*/ 189 w 522"/>
                <a:gd name="T35" fmla="*/ 3 h 233"/>
                <a:gd name="T36" fmla="*/ 141 w 522"/>
                <a:gd name="T37" fmla="*/ 10 h 233"/>
                <a:gd name="T38" fmla="*/ 98 w 522"/>
                <a:gd name="T39" fmla="*/ 22 h 233"/>
                <a:gd name="T40" fmla="*/ 61 w 522"/>
                <a:gd name="T41" fmla="*/ 37 h 233"/>
                <a:gd name="T42" fmla="*/ 33 w 522"/>
                <a:gd name="T43" fmla="*/ 54 h 233"/>
                <a:gd name="T44" fmla="*/ 13 w 522"/>
                <a:gd name="T45" fmla="*/ 74 h 233"/>
                <a:gd name="T46" fmla="*/ 1 w 522"/>
                <a:gd name="T47" fmla="*/ 96 h 233"/>
                <a:gd name="T48" fmla="*/ 1 w 522"/>
                <a:gd name="T49" fmla="*/ 119 h 233"/>
                <a:gd name="T50" fmla="*/ 11 w 522"/>
                <a:gd name="T51" fmla="*/ 142 h 233"/>
                <a:gd name="T52" fmla="*/ 28 w 522"/>
                <a:gd name="T53" fmla="*/ 164 h 233"/>
                <a:gd name="T54" fmla="*/ 53 w 522"/>
                <a:gd name="T55" fmla="*/ 183 h 233"/>
                <a:gd name="T56" fmla="*/ 87 w 522"/>
                <a:gd name="T57" fmla="*/ 200 h 233"/>
                <a:gd name="T58" fmla="*/ 127 w 522"/>
                <a:gd name="T59" fmla="*/ 214 h 233"/>
                <a:gd name="T60" fmla="*/ 173 w 522"/>
                <a:gd name="T61" fmla="*/ 226 h 233"/>
                <a:gd name="T62" fmla="*/ 225 w 522"/>
                <a:gd name="T63" fmla="*/ 23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2" h="233">
                  <a:moveTo>
                    <a:pt x="253" y="233"/>
                  </a:moveTo>
                  <a:lnTo>
                    <a:pt x="281" y="233"/>
                  </a:lnTo>
                  <a:lnTo>
                    <a:pt x="308" y="232"/>
                  </a:lnTo>
                  <a:lnTo>
                    <a:pt x="334" y="229"/>
                  </a:lnTo>
                  <a:lnTo>
                    <a:pt x="359" y="225"/>
                  </a:lnTo>
                  <a:lnTo>
                    <a:pt x="383" y="220"/>
                  </a:lnTo>
                  <a:lnTo>
                    <a:pt x="405" y="214"/>
                  </a:lnTo>
                  <a:lnTo>
                    <a:pt x="426" y="207"/>
                  </a:lnTo>
                  <a:lnTo>
                    <a:pt x="444" y="199"/>
                  </a:lnTo>
                  <a:lnTo>
                    <a:pt x="461" y="191"/>
                  </a:lnTo>
                  <a:lnTo>
                    <a:pt x="476" y="182"/>
                  </a:lnTo>
                  <a:lnTo>
                    <a:pt x="490" y="172"/>
                  </a:lnTo>
                  <a:lnTo>
                    <a:pt x="500" y="161"/>
                  </a:lnTo>
                  <a:lnTo>
                    <a:pt x="510" y="151"/>
                  </a:lnTo>
                  <a:lnTo>
                    <a:pt x="517" y="139"/>
                  </a:lnTo>
                  <a:lnTo>
                    <a:pt x="521" y="128"/>
                  </a:lnTo>
                  <a:lnTo>
                    <a:pt x="522" y="116"/>
                  </a:lnTo>
                  <a:lnTo>
                    <a:pt x="521" y="105"/>
                  </a:lnTo>
                  <a:lnTo>
                    <a:pt x="518" y="93"/>
                  </a:lnTo>
                  <a:lnTo>
                    <a:pt x="513" y="83"/>
                  </a:lnTo>
                  <a:lnTo>
                    <a:pt x="505" y="73"/>
                  </a:lnTo>
                  <a:lnTo>
                    <a:pt x="496" y="62"/>
                  </a:lnTo>
                  <a:lnTo>
                    <a:pt x="484" y="53"/>
                  </a:lnTo>
                  <a:lnTo>
                    <a:pt x="470" y="44"/>
                  </a:lnTo>
                  <a:lnTo>
                    <a:pt x="454" y="36"/>
                  </a:lnTo>
                  <a:lnTo>
                    <a:pt x="437" y="29"/>
                  </a:lnTo>
                  <a:lnTo>
                    <a:pt x="419" y="22"/>
                  </a:lnTo>
                  <a:lnTo>
                    <a:pt x="398" y="16"/>
                  </a:lnTo>
                  <a:lnTo>
                    <a:pt x="375" y="10"/>
                  </a:lnTo>
                  <a:lnTo>
                    <a:pt x="352" y="7"/>
                  </a:lnTo>
                  <a:lnTo>
                    <a:pt x="326" y="3"/>
                  </a:lnTo>
                  <a:lnTo>
                    <a:pt x="299" y="1"/>
                  </a:lnTo>
                  <a:lnTo>
                    <a:pt x="271" y="0"/>
                  </a:lnTo>
                  <a:lnTo>
                    <a:pt x="242" y="0"/>
                  </a:lnTo>
                  <a:lnTo>
                    <a:pt x="216" y="1"/>
                  </a:lnTo>
                  <a:lnTo>
                    <a:pt x="189" y="3"/>
                  </a:lnTo>
                  <a:lnTo>
                    <a:pt x="164" y="7"/>
                  </a:lnTo>
                  <a:lnTo>
                    <a:pt x="141" y="10"/>
                  </a:lnTo>
                  <a:lnTo>
                    <a:pt x="118" y="16"/>
                  </a:lnTo>
                  <a:lnTo>
                    <a:pt x="98" y="22"/>
                  </a:lnTo>
                  <a:lnTo>
                    <a:pt x="79" y="29"/>
                  </a:lnTo>
                  <a:lnTo>
                    <a:pt x="61" y="37"/>
                  </a:lnTo>
                  <a:lnTo>
                    <a:pt x="46" y="45"/>
                  </a:lnTo>
                  <a:lnTo>
                    <a:pt x="33" y="54"/>
                  </a:lnTo>
                  <a:lnTo>
                    <a:pt x="21" y="63"/>
                  </a:lnTo>
                  <a:lnTo>
                    <a:pt x="13" y="74"/>
                  </a:lnTo>
                  <a:lnTo>
                    <a:pt x="6" y="84"/>
                  </a:lnTo>
                  <a:lnTo>
                    <a:pt x="1" y="96"/>
                  </a:lnTo>
                  <a:lnTo>
                    <a:pt x="0" y="107"/>
                  </a:lnTo>
                  <a:lnTo>
                    <a:pt x="1" y="119"/>
                  </a:lnTo>
                  <a:lnTo>
                    <a:pt x="5" y="130"/>
                  </a:lnTo>
                  <a:lnTo>
                    <a:pt x="11" y="142"/>
                  </a:lnTo>
                  <a:lnTo>
                    <a:pt x="18" y="153"/>
                  </a:lnTo>
                  <a:lnTo>
                    <a:pt x="28" y="164"/>
                  </a:lnTo>
                  <a:lnTo>
                    <a:pt x="39" y="174"/>
                  </a:lnTo>
                  <a:lnTo>
                    <a:pt x="53" y="183"/>
                  </a:lnTo>
                  <a:lnTo>
                    <a:pt x="69" y="192"/>
                  </a:lnTo>
                  <a:lnTo>
                    <a:pt x="87" y="200"/>
                  </a:lnTo>
                  <a:lnTo>
                    <a:pt x="105" y="209"/>
                  </a:lnTo>
                  <a:lnTo>
                    <a:pt x="127" y="214"/>
                  </a:lnTo>
                  <a:lnTo>
                    <a:pt x="149" y="220"/>
                  </a:lnTo>
                  <a:lnTo>
                    <a:pt x="173" y="226"/>
                  </a:lnTo>
                  <a:lnTo>
                    <a:pt x="198" y="229"/>
                  </a:lnTo>
                  <a:lnTo>
                    <a:pt x="225" y="232"/>
                  </a:lnTo>
                  <a:lnTo>
                    <a:pt x="253" y="233"/>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1" name="Freeform 183"/>
            <p:cNvSpPr>
              <a:spLocks/>
            </p:cNvSpPr>
            <p:nvPr/>
          </p:nvSpPr>
          <p:spPr bwMode="auto">
            <a:xfrm>
              <a:off x="4179" y="2890"/>
              <a:ext cx="193" cy="83"/>
            </a:xfrm>
            <a:custGeom>
              <a:avLst/>
              <a:gdLst>
                <a:gd name="T0" fmla="*/ 212 w 386"/>
                <a:gd name="T1" fmla="*/ 166 h 166"/>
                <a:gd name="T2" fmla="*/ 250 w 386"/>
                <a:gd name="T3" fmla="*/ 163 h 166"/>
                <a:gd name="T4" fmla="*/ 284 w 386"/>
                <a:gd name="T5" fmla="*/ 156 h 166"/>
                <a:gd name="T6" fmla="*/ 315 w 386"/>
                <a:gd name="T7" fmla="*/ 148 h 166"/>
                <a:gd name="T8" fmla="*/ 342 w 386"/>
                <a:gd name="T9" fmla="*/ 136 h 166"/>
                <a:gd name="T10" fmla="*/ 363 w 386"/>
                <a:gd name="T11" fmla="*/ 123 h 166"/>
                <a:gd name="T12" fmla="*/ 377 w 386"/>
                <a:gd name="T13" fmla="*/ 108 h 166"/>
                <a:gd name="T14" fmla="*/ 385 w 386"/>
                <a:gd name="T15" fmla="*/ 91 h 166"/>
                <a:gd name="T16" fmla="*/ 385 w 386"/>
                <a:gd name="T17" fmla="*/ 75 h 166"/>
                <a:gd name="T18" fmla="*/ 377 w 386"/>
                <a:gd name="T19" fmla="*/ 59 h 166"/>
                <a:gd name="T20" fmla="*/ 363 w 386"/>
                <a:gd name="T21" fmla="*/ 44 h 166"/>
                <a:gd name="T22" fmla="*/ 342 w 386"/>
                <a:gd name="T23" fmla="*/ 31 h 166"/>
                <a:gd name="T24" fmla="*/ 315 w 386"/>
                <a:gd name="T25" fmla="*/ 20 h 166"/>
                <a:gd name="T26" fmla="*/ 284 w 386"/>
                <a:gd name="T27" fmla="*/ 11 h 166"/>
                <a:gd name="T28" fmla="*/ 250 w 386"/>
                <a:gd name="T29" fmla="*/ 4 h 166"/>
                <a:gd name="T30" fmla="*/ 212 w 386"/>
                <a:gd name="T31" fmla="*/ 0 h 166"/>
                <a:gd name="T32" fmla="*/ 173 w 386"/>
                <a:gd name="T33" fmla="*/ 0 h 166"/>
                <a:gd name="T34" fmla="*/ 134 w 386"/>
                <a:gd name="T35" fmla="*/ 4 h 166"/>
                <a:gd name="T36" fmla="*/ 100 w 386"/>
                <a:gd name="T37" fmla="*/ 11 h 166"/>
                <a:gd name="T38" fmla="*/ 69 w 386"/>
                <a:gd name="T39" fmla="*/ 20 h 166"/>
                <a:gd name="T40" fmla="*/ 43 w 386"/>
                <a:gd name="T41" fmla="*/ 31 h 166"/>
                <a:gd name="T42" fmla="*/ 23 w 386"/>
                <a:gd name="T43" fmla="*/ 44 h 166"/>
                <a:gd name="T44" fmla="*/ 8 w 386"/>
                <a:gd name="T45" fmla="*/ 59 h 166"/>
                <a:gd name="T46" fmla="*/ 1 w 386"/>
                <a:gd name="T47" fmla="*/ 75 h 166"/>
                <a:gd name="T48" fmla="*/ 1 w 386"/>
                <a:gd name="T49" fmla="*/ 91 h 166"/>
                <a:gd name="T50" fmla="*/ 8 w 386"/>
                <a:gd name="T51" fmla="*/ 108 h 166"/>
                <a:gd name="T52" fmla="*/ 23 w 386"/>
                <a:gd name="T53" fmla="*/ 123 h 166"/>
                <a:gd name="T54" fmla="*/ 43 w 386"/>
                <a:gd name="T55" fmla="*/ 136 h 166"/>
                <a:gd name="T56" fmla="*/ 69 w 386"/>
                <a:gd name="T57" fmla="*/ 148 h 166"/>
                <a:gd name="T58" fmla="*/ 100 w 386"/>
                <a:gd name="T59" fmla="*/ 156 h 166"/>
                <a:gd name="T60" fmla="*/ 134 w 386"/>
                <a:gd name="T61" fmla="*/ 163 h 166"/>
                <a:gd name="T62" fmla="*/ 173 w 386"/>
                <a:gd name="T6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6" h="166">
                  <a:moveTo>
                    <a:pt x="192" y="166"/>
                  </a:moveTo>
                  <a:lnTo>
                    <a:pt x="212" y="166"/>
                  </a:lnTo>
                  <a:lnTo>
                    <a:pt x="231" y="165"/>
                  </a:lnTo>
                  <a:lnTo>
                    <a:pt x="250" y="163"/>
                  </a:lnTo>
                  <a:lnTo>
                    <a:pt x="267" y="159"/>
                  </a:lnTo>
                  <a:lnTo>
                    <a:pt x="284" y="156"/>
                  </a:lnTo>
                  <a:lnTo>
                    <a:pt x="300" y="152"/>
                  </a:lnTo>
                  <a:lnTo>
                    <a:pt x="315" y="148"/>
                  </a:lnTo>
                  <a:lnTo>
                    <a:pt x="329" y="142"/>
                  </a:lnTo>
                  <a:lnTo>
                    <a:pt x="342" y="136"/>
                  </a:lnTo>
                  <a:lnTo>
                    <a:pt x="352" y="129"/>
                  </a:lnTo>
                  <a:lnTo>
                    <a:pt x="363" y="123"/>
                  </a:lnTo>
                  <a:lnTo>
                    <a:pt x="371" y="116"/>
                  </a:lnTo>
                  <a:lnTo>
                    <a:pt x="377" y="108"/>
                  </a:lnTo>
                  <a:lnTo>
                    <a:pt x="382" y="101"/>
                  </a:lnTo>
                  <a:lnTo>
                    <a:pt x="385" y="91"/>
                  </a:lnTo>
                  <a:lnTo>
                    <a:pt x="386" y="83"/>
                  </a:lnTo>
                  <a:lnTo>
                    <a:pt x="385" y="75"/>
                  </a:lnTo>
                  <a:lnTo>
                    <a:pt x="382" y="67"/>
                  </a:lnTo>
                  <a:lnTo>
                    <a:pt x="377" y="59"/>
                  </a:lnTo>
                  <a:lnTo>
                    <a:pt x="371" y="51"/>
                  </a:lnTo>
                  <a:lnTo>
                    <a:pt x="363" y="44"/>
                  </a:lnTo>
                  <a:lnTo>
                    <a:pt x="352" y="37"/>
                  </a:lnTo>
                  <a:lnTo>
                    <a:pt x="342" y="31"/>
                  </a:lnTo>
                  <a:lnTo>
                    <a:pt x="329" y="25"/>
                  </a:lnTo>
                  <a:lnTo>
                    <a:pt x="315" y="20"/>
                  </a:lnTo>
                  <a:lnTo>
                    <a:pt x="300" y="14"/>
                  </a:lnTo>
                  <a:lnTo>
                    <a:pt x="284" y="11"/>
                  </a:lnTo>
                  <a:lnTo>
                    <a:pt x="267" y="7"/>
                  </a:lnTo>
                  <a:lnTo>
                    <a:pt x="250" y="4"/>
                  </a:lnTo>
                  <a:lnTo>
                    <a:pt x="231" y="2"/>
                  </a:lnTo>
                  <a:lnTo>
                    <a:pt x="212" y="0"/>
                  </a:lnTo>
                  <a:lnTo>
                    <a:pt x="192" y="0"/>
                  </a:lnTo>
                  <a:lnTo>
                    <a:pt x="173" y="0"/>
                  </a:lnTo>
                  <a:lnTo>
                    <a:pt x="153" y="2"/>
                  </a:lnTo>
                  <a:lnTo>
                    <a:pt x="134" y="4"/>
                  </a:lnTo>
                  <a:lnTo>
                    <a:pt x="117" y="7"/>
                  </a:lnTo>
                  <a:lnTo>
                    <a:pt x="100" y="11"/>
                  </a:lnTo>
                  <a:lnTo>
                    <a:pt x="84" y="14"/>
                  </a:lnTo>
                  <a:lnTo>
                    <a:pt x="69" y="20"/>
                  </a:lnTo>
                  <a:lnTo>
                    <a:pt x="56" y="25"/>
                  </a:lnTo>
                  <a:lnTo>
                    <a:pt x="43" y="31"/>
                  </a:lnTo>
                  <a:lnTo>
                    <a:pt x="32" y="37"/>
                  </a:lnTo>
                  <a:lnTo>
                    <a:pt x="23" y="44"/>
                  </a:lnTo>
                  <a:lnTo>
                    <a:pt x="15" y="51"/>
                  </a:lnTo>
                  <a:lnTo>
                    <a:pt x="8" y="59"/>
                  </a:lnTo>
                  <a:lnTo>
                    <a:pt x="3" y="67"/>
                  </a:lnTo>
                  <a:lnTo>
                    <a:pt x="1" y="75"/>
                  </a:lnTo>
                  <a:lnTo>
                    <a:pt x="0" y="83"/>
                  </a:lnTo>
                  <a:lnTo>
                    <a:pt x="1" y="91"/>
                  </a:lnTo>
                  <a:lnTo>
                    <a:pt x="3" y="101"/>
                  </a:lnTo>
                  <a:lnTo>
                    <a:pt x="8" y="108"/>
                  </a:lnTo>
                  <a:lnTo>
                    <a:pt x="15" y="116"/>
                  </a:lnTo>
                  <a:lnTo>
                    <a:pt x="23" y="123"/>
                  </a:lnTo>
                  <a:lnTo>
                    <a:pt x="32" y="129"/>
                  </a:lnTo>
                  <a:lnTo>
                    <a:pt x="43" y="136"/>
                  </a:lnTo>
                  <a:lnTo>
                    <a:pt x="56" y="142"/>
                  </a:lnTo>
                  <a:lnTo>
                    <a:pt x="69" y="148"/>
                  </a:lnTo>
                  <a:lnTo>
                    <a:pt x="84" y="152"/>
                  </a:lnTo>
                  <a:lnTo>
                    <a:pt x="100" y="156"/>
                  </a:lnTo>
                  <a:lnTo>
                    <a:pt x="117" y="159"/>
                  </a:lnTo>
                  <a:lnTo>
                    <a:pt x="134" y="163"/>
                  </a:lnTo>
                  <a:lnTo>
                    <a:pt x="153" y="165"/>
                  </a:lnTo>
                  <a:lnTo>
                    <a:pt x="173" y="166"/>
                  </a:lnTo>
                  <a:lnTo>
                    <a:pt x="192" y="166"/>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2" name="Freeform 184"/>
            <p:cNvSpPr>
              <a:spLocks/>
            </p:cNvSpPr>
            <p:nvPr/>
          </p:nvSpPr>
          <p:spPr bwMode="auto">
            <a:xfrm>
              <a:off x="4293" y="2748"/>
              <a:ext cx="216" cy="97"/>
            </a:xfrm>
            <a:custGeom>
              <a:avLst/>
              <a:gdLst>
                <a:gd name="T0" fmla="*/ 231 w 431"/>
                <a:gd name="T1" fmla="*/ 192 h 192"/>
                <a:gd name="T2" fmla="*/ 276 w 431"/>
                <a:gd name="T3" fmla="*/ 189 h 192"/>
                <a:gd name="T4" fmla="*/ 316 w 431"/>
                <a:gd name="T5" fmla="*/ 182 h 192"/>
                <a:gd name="T6" fmla="*/ 351 w 431"/>
                <a:gd name="T7" fmla="*/ 172 h 192"/>
                <a:gd name="T8" fmla="*/ 381 w 431"/>
                <a:gd name="T9" fmla="*/ 158 h 192"/>
                <a:gd name="T10" fmla="*/ 404 w 431"/>
                <a:gd name="T11" fmla="*/ 143 h 192"/>
                <a:gd name="T12" fmla="*/ 420 w 431"/>
                <a:gd name="T13" fmla="*/ 126 h 192"/>
                <a:gd name="T14" fmla="*/ 430 w 431"/>
                <a:gd name="T15" fmla="*/ 106 h 192"/>
                <a:gd name="T16" fmla="*/ 430 w 431"/>
                <a:gd name="T17" fmla="*/ 87 h 192"/>
                <a:gd name="T18" fmla="*/ 423 w 431"/>
                <a:gd name="T19" fmla="*/ 69 h 192"/>
                <a:gd name="T20" fmla="*/ 409 w 431"/>
                <a:gd name="T21" fmla="*/ 52 h 192"/>
                <a:gd name="T22" fmla="*/ 388 w 431"/>
                <a:gd name="T23" fmla="*/ 37 h 192"/>
                <a:gd name="T24" fmla="*/ 361 w 431"/>
                <a:gd name="T25" fmla="*/ 23 h 192"/>
                <a:gd name="T26" fmla="*/ 328 w 431"/>
                <a:gd name="T27" fmla="*/ 13 h 192"/>
                <a:gd name="T28" fmla="*/ 290 w 431"/>
                <a:gd name="T29" fmla="*/ 6 h 192"/>
                <a:gd name="T30" fmla="*/ 246 w 431"/>
                <a:gd name="T31" fmla="*/ 1 h 192"/>
                <a:gd name="T32" fmla="*/ 200 w 431"/>
                <a:gd name="T33" fmla="*/ 0 h 192"/>
                <a:gd name="T34" fmla="*/ 157 w 431"/>
                <a:gd name="T35" fmla="*/ 2 h 192"/>
                <a:gd name="T36" fmla="*/ 116 w 431"/>
                <a:gd name="T37" fmla="*/ 8 h 192"/>
                <a:gd name="T38" fmla="*/ 81 w 431"/>
                <a:gd name="T39" fmla="*/ 18 h 192"/>
                <a:gd name="T40" fmla="*/ 51 w 431"/>
                <a:gd name="T41" fmla="*/ 30 h 192"/>
                <a:gd name="T42" fmla="*/ 26 w 431"/>
                <a:gd name="T43" fmla="*/ 45 h 192"/>
                <a:gd name="T44" fmla="*/ 10 w 431"/>
                <a:gd name="T45" fmla="*/ 61 h 192"/>
                <a:gd name="T46" fmla="*/ 1 w 431"/>
                <a:gd name="T47" fmla="*/ 79 h 192"/>
                <a:gd name="T48" fmla="*/ 1 w 431"/>
                <a:gd name="T49" fmla="*/ 98 h 192"/>
                <a:gd name="T50" fmla="*/ 8 w 431"/>
                <a:gd name="T51" fmla="*/ 117 h 192"/>
                <a:gd name="T52" fmla="*/ 22 w 431"/>
                <a:gd name="T53" fmla="*/ 135 h 192"/>
                <a:gd name="T54" fmla="*/ 44 w 431"/>
                <a:gd name="T55" fmla="*/ 151 h 192"/>
                <a:gd name="T56" fmla="*/ 70 w 431"/>
                <a:gd name="T57" fmla="*/ 166 h 192"/>
                <a:gd name="T58" fmla="*/ 104 w 431"/>
                <a:gd name="T59" fmla="*/ 177 h 192"/>
                <a:gd name="T60" fmla="*/ 142 w 431"/>
                <a:gd name="T61" fmla="*/ 185 h 192"/>
                <a:gd name="T62" fmla="*/ 185 w 431"/>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1" h="192">
                  <a:moveTo>
                    <a:pt x="208" y="192"/>
                  </a:moveTo>
                  <a:lnTo>
                    <a:pt x="231" y="192"/>
                  </a:lnTo>
                  <a:lnTo>
                    <a:pt x="255" y="191"/>
                  </a:lnTo>
                  <a:lnTo>
                    <a:pt x="276" y="189"/>
                  </a:lnTo>
                  <a:lnTo>
                    <a:pt x="296" y="185"/>
                  </a:lnTo>
                  <a:lnTo>
                    <a:pt x="316" y="182"/>
                  </a:lnTo>
                  <a:lnTo>
                    <a:pt x="334" y="176"/>
                  </a:lnTo>
                  <a:lnTo>
                    <a:pt x="351" y="172"/>
                  </a:lnTo>
                  <a:lnTo>
                    <a:pt x="366" y="165"/>
                  </a:lnTo>
                  <a:lnTo>
                    <a:pt x="381" y="158"/>
                  </a:lnTo>
                  <a:lnTo>
                    <a:pt x="393" y="151"/>
                  </a:lnTo>
                  <a:lnTo>
                    <a:pt x="404" y="143"/>
                  </a:lnTo>
                  <a:lnTo>
                    <a:pt x="414" y="134"/>
                  </a:lnTo>
                  <a:lnTo>
                    <a:pt x="420" y="126"/>
                  </a:lnTo>
                  <a:lnTo>
                    <a:pt x="426" y="116"/>
                  </a:lnTo>
                  <a:lnTo>
                    <a:pt x="430" y="106"/>
                  </a:lnTo>
                  <a:lnTo>
                    <a:pt x="431" y="97"/>
                  </a:lnTo>
                  <a:lnTo>
                    <a:pt x="430" y="87"/>
                  </a:lnTo>
                  <a:lnTo>
                    <a:pt x="427" y="78"/>
                  </a:lnTo>
                  <a:lnTo>
                    <a:pt x="423" y="69"/>
                  </a:lnTo>
                  <a:lnTo>
                    <a:pt x="417" y="60"/>
                  </a:lnTo>
                  <a:lnTo>
                    <a:pt x="409" y="52"/>
                  </a:lnTo>
                  <a:lnTo>
                    <a:pt x="399" y="44"/>
                  </a:lnTo>
                  <a:lnTo>
                    <a:pt x="388" y="37"/>
                  </a:lnTo>
                  <a:lnTo>
                    <a:pt x="376" y="30"/>
                  </a:lnTo>
                  <a:lnTo>
                    <a:pt x="361" y="23"/>
                  </a:lnTo>
                  <a:lnTo>
                    <a:pt x="346" y="18"/>
                  </a:lnTo>
                  <a:lnTo>
                    <a:pt x="328" y="13"/>
                  </a:lnTo>
                  <a:lnTo>
                    <a:pt x="310" y="9"/>
                  </a:lnTo>
                  <a:lnTo>
                    <a:pt x="290" y="6"/>
                  </a:lnTo>
                  <a:lnTo>
                    <a:pt x="268" y="2"/>
                  </a:lnTo>
                  <a:lnTo>
                    <a:pt x="246" y="1"/>
                  </a:lnTo>
                  <a:lnTo>
                    <a:pt x="223" y="0"/>
                  </a:lnTo>
                  <a:lnTo>
                    <a:pt x="200" y="0"/>
                  </a:lnTo>
                  <a:lnTo>
                    <a:pt x="177" y="1"/>
                  </a:lnTo>
                  <a:lnTo>
                    <a:pt x="157" y="2"/>
                  </a:lnTo>
                  <a:lnTo>
                    <a:pt x="136" y="5"/>
                  </a:lnTo>
                  <a:lnTo>
                    <a:pt x="116" y="8"/>
                  </a:lnTo>
                  <a:lnTo>
                    <a:pt x="98" y="13"/>
                  </a:lnTo>
                  <a:lnTo>
                    <a:pt x="81" y="18"/>
                  </a:lnTo>
                  <a:lnTo>
                    <a:pt x="66" y="23"/>
                  </a:lnTo>
                  <a:lnTo>
                    <a:pt x="51" y="30"/>
                  </a:lnTo>
                  <a:lnTo>
                    <a:pt x="38" y="37"/>
                  </a:lnTo>
                  <a:lnTo>
                    <a:pt x="26" y="45"/>
                  </a:lnTo>
                  <a:lnTo>
                    <a:pt x="17" y="53"/>
                  </a:lnTo>
                  <a:lnTo>
                    <a:pt x="10" y="61"/>
                  </a:lnTo>
                  <a:lnTo>
                    <a:pt x="4" y="70"/>
                  </a:lnTo>
                  <a:lnTo>
                    <a:pt x="1" y="79"/>
                  </a:lnTo>
                  <a:lnTo>
                    <a:pt x="0" y="89"/>
                  </a:lnTo>
                  <a:lnTo>
                    <a:pt x="1" y="98"/>
                  </a:lnTo>
                  <a:lnTo>
                    <a:pt x="3" y="108"/>
                  </a:lnTo>
                  <a:lnTo>
                    <a:pt x="8" y="117"/>
                  </a:lnTo>
                  <a:lnTo>
                    <a:pt x="14" y="127"/>
                  </a:lnTo>
                  <a:lnTo>
                    <a:pt x="22" y="135"/>
                  </a:lnTo>
                  <a:lnTo>
                    <a:pt x="32" y="143"/>
                  </a:lnTo>
                  <a:lnTo>
                    <a:pt x="44" y="151"/>
                  </a:lnTo>
                  <a:lnTo>
                    <a:pt x="56" y="159"/>
                  </a:lnTo>
                  <a:lnTo>
                    <a:pt x="70" y="166"/>
                  </a:lnTo>
                  <a:lnTo>
                    <a:pt x="86" y="172"/>
                  </a:lnTo>
                  <a:lnTo>
                    <a:pt x="104" y="177"/>
                  </a:lnTo>
                  <a:lnTo>
                    <a:pt x="122" y="182"/>
                  </a:lnTo>
                  <a:lnTo>
                    <a:pt x="142" y="185"/>
                  </a:lnTo>
                  <a:lnTo>
                    <a:pt x="163" y="189"/>
                  </a:lnTo>
                  <a:lnTo>
                    <a:pt x="185" y="191"/>
                  </a:lnTo>
                  <a:lnTo>
                    <a:pt x="208"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3" name="Freeform 185"/>
            <p:cNvSpPr>
              <a:spLocks/>
            </p:cNvSpPr>
            <p:nvPr/>
          </p:nvSpPr>
          <p:spPr bwMode="auto">
            <a:xfrm>
              <a:off x="4074" y="2696"/>
              <a:ext cx="215" cy="96"/>
            </a:xfrm>
            <a:custGeom>
              <a:avLst/>
              <a:gdLst>
                <a:gd name="T0" fmla="*/ 232 w 430"/>
                <a:gd name="T1" fmla="*/ 192 h 192"/>
                <a:gd name="T2" fmla="*/ 275 w 430"/>
                <a:gd name="T3" fmla="*/ 189 h 192"/>
                <a:gd name="T4" fmla="*/ 316 w 430"/>
                <a:gd name="T5" fmla="*/ 181 h 192"/>
                <a:gd name="T6" fmla="*/ 350 w 430"/>
                <a:gd name="T7" fmla="*/ 171 h 192"/>
                <a:gd name="T8" fmla="*/ 380 w 430"/>
                <a:gd name="T9" fmla="*/ 158 h 192"/>
                <a:gd name="T10" fmla="*/ 403 w 430"/>
                <a:gd name="T11" fmla="*/ 142 h 192"/>
                <a:gd name="T12" fmla="*/ 419 w 430"/>
                <a:gd name="T13" fmla="*/ 124 h 192"/>
                <a:gd name="T14" fmla="*/ 429 w 430"/>
                <a:gd name="T15" fmla="*/ 106 h 192"/>
                <a:gd name="T16" fmla="*/ 429 w 430"/>
                <a:gd name="T17" fmla="*/ 88 h 192"/>
                <a:gd name="T18" fmla="*/ 422 w 430"/>
                <a:gd name="T19" fmla="*/ 69 h 192"/>
                <a:gd name="T20" fmla="*/ 408 w 430"/>
                <a:gd name="T21" fmla="*/ 52 h 192"/>
                <a:gd name="T22" fmla="*/ 387 w 430"/>
                <a:gd name="T23" fmla="*/ 37 h 192"/>
                <a:gd name="T24" fmla="*/ 361 w 430"/>
                <a:gd name="T25" fmla="*/ 23 h 192"/>
                <a:gd name="T26" fmla="*/ 327 w 430"/>
                <a:gd name="T27" fmla="*/ 13 h 192"/>
                <a:gd name="T28" fmla="*/ 290 w 430"/>
                <a:gd name="T29" fmla="*/ 6 h 192"/>
                <a:gd name="T30" fmla="*/ 248 w 430"/>
                <a:gd name="T31" fmla="*/ 1 h 192"/>
                <a:gd name="T32" fmla="*/ 202 w 430"/>
                <a:gd name="T33" fmla="*/ 0 h 192"/>
                <a:gd name="T34" fmla="*/ 157 w 430"/>
                <a:gd name="T35" fmla="*/ 2 h 192"/>
                <a:gd name="T36" fmla="*/ 116 w 430"/>
                <a:gd name="T37" fmla="*/ 8 h 192"/>
                <a:gd name="T38" fmla="*/ 81 w 430"/>
                <a:gd name="T39" fmla="*/ 18 h 192"/>
                <a:gd name="T40" fmla="*/ 51 w 430"/>
                <a:gd name="T41" fmla="*/ 30 h 192"/>
                <a:gd name="T42" fmla="*/ 28 w 430"/>
                <a:gd name="T43" fmla="*/ 45 h 192"/>
                <a:gd name="T44" fmla="*/ 10 w 430"/>
                <a:gd name="T45" fmla="*/ 61 h 192"/>
                <a:gd name="T46" fmla="*/ 1 w 430"/>
                <a:gd name="T47" fmla="*/ 80 h 192"/>
                <a:gd name="T48" fmla="*/ 1 w 430"/>
                <a:gd name="T49" fmla="*/ 98 h 192"/>
                <a:gd name="T50" fmla="*/ 8 w 430"/>
                <a:gd name="T51" fmla="*/ 118 h 192"/>
                <a:gd name="T52" fmla="*/ 23 w 430"/>
                <a:gd name="T53" fmla="*/ 135 h 192"/>
                <a:gd name="T54" fmla="*/ 44 w 430"/>
                <a:gd name="T55" fmla="*/ 151 h 192"/>
                <a:gd name="T56" fmla="*/ 71 w 430"/>
                <a:gd name="T57" fmla="*/ 166 h 192"/>
                <a:gd name="T58" fmla="*/ 105 w 430"/>
                <a:gd name="T59" fmla="*/ 178 h 192"/>
                <a:gd name="T60" fmla="*/ 143 w 430"/>
                <a:gd name="T61" fmla="*/ 186 h 192"/>
                <a:gd name="T62" fmla="*/ 185 w 430"/>
                <a:gd name="T63" fmla="*/ 19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192">
                  <a:moveTo>
                    <a:pt x="209" y="192"/>
                  </a:moveTo>
                  <a:lnTo>
                    <a:pt x="232" y="192"/>
                  </a:lnTo>
                  <a:lnTo>
                    <a:pt x="255" y="191"/>
                  </a:lnTo>
                  <a:lnTo>
                    <a:pt x="275" y="189"/>
                  </a:lnTo>
                  <a:lnTo>
                    <a:pt x="296" y="186"/>
                  </a:lnTo>
                  <a:lnTo>
                    <a:pt x="316" y="181"/>
                  </a:lnTo>
                  <a:lnTo>
                    <a:pt x="333" y="176"/>
                  </a:lnTo>
                  <a:lnTo>
                    <a:pt x="350" y="171"/>
                  </a:lnTo>
                  <a:lnTo>
                    <a:pt x="366" y="165"/>
                  </a:lnTo>
                  <a:lnTo>
                    <a:pt x="380" y="158"/>
                  </a:lnTo>
                  <a:lnTo>
                    <a:pt x="393" y="150"/>
                  </a:lnTo>
                  <a:lnTo>
                    <a:pt x="403" y="142"/>
                  </a:lnTo>
                  <a:lnTo>
                    <a:pt x="412" y="134"/>
                  </a:lnTo>
                  <a:lnTo>
                    <a:pt x="419" y="124"/>
                  </a:lnTo>
                  <a:lnTo>
                    <a:pt x="425" y="115"/>
                  </a:lnTo>
                  <a:lnTo>
                    <a:pt x="429" y="106"/>
                  </a:lnTo>
                  <a:lnTo>
                    <a:pt x="430" y="97"/>
                  </a:lnTo>
                  <a:lnTo>
                    <a:pt x="429" y="88"/>
                  </a:lnTo>
                  <a:lnTo>
                    <a:pt x="426" y="78"/>
                  </a:lnTo>
                  <a:lnTo>
                    <a:pt x="422" y="69"/>
                  </a:lnTo>
                  <a:lnTo>
                    <a:pt x="416" y="60"/>
                  </a:lnTo>
                  <a:lnTo>
                    <a:pt x="408" y="52"/>
                  </a:lnTo>
                  <a:lnTo>
                    <a:pt x="399" y="44"/>
                  </a:lnTo>
                  <a:lnTo>
                    <a:pt x="387" y="37"/>
                  </a:lnTo>
                  <a:lnTo>
                    <a:pt x="374" y="30"/>
                  </a:lnTo>
                  <a:lnTo>
                    <a:pt x="361" y="23"/>
                  </a:lnTo>
                  <a:lnTo>
                    <a:pt x="344" y="18"/>
                  </a:lnTo>
                  <a:lnTo>
                    <a:pt x="327" y="13"/>
                  </a:lnTo>
                  <a:lnTo>
                    <a:pt x="310" y="9"/>
                  </a:lnTo>
                  <a:lnTo>
                    <a:pt x="290" y="6"/>
                  </a:lnTo>
                  <a:lnTo>
                    <a:pt x="270" y="2"/>
                  </a:lnTo>
                  <a:lnTo>
                    <a:pt x="248" y="1"/>
                  </a:lnTo>
                  <a:lnTo>
                    <a:pt x="225" y="0"/>
                  </a:lnTo>
                  <a:lnTo>
                    <a:pt x="202" y="0"/>
                  </a:lnTo>
                  <a:lnTo>
                    <a:pt x="179" y="1"/>
                  </a:lnTo>
                  <a:lnTo>
                    <a:pt x="157" y="2"/>
                  </a:lnTo>
                  <a:lnTo>
                    <a:pt x="136" y="5"/>
                  </a:lnTo>
                  <a:lnTo>
                    <a:pt x="116" y="8"/>
                  </a:lnTo>
                  <a:lnTo>
                    <a:pt x="98" y="13"/>
                  </a:lnTo>
                  <a:lnTo>
                    <a:pt x="81" y="18"/>
                  </a:lnTo>
                  <a:lnTo>
                    <a:pt x="66" y="23"/>
                  </a:lnTo>
                  <a:lnTo>
                    <a:pt x="51" y="30"/>
                  </a:lnTo>
                  <a:lnTo>
                    <a:pt x="38" y="37"/>
                  </a:lnTo>
                  <a:lnTo>
                    <a:pt x="28" y="45"/>
                  </a:lnTo>
                  <a:lnTo>
                    <a:pt x="17" y="53"/>
                  </a:lnTo>
                  <a:lnTo>
                    <a:pt x="10" y="61"/>
                  </a:lnTo>
                  <a:lnTo>
                    <a:pt x="5" y="70"/>
                  </a:lnTo>
                  <a:lnTo>
                    <a:pt x="1" y="80"/>
                  </a:lnTo>
                  <a:lnTo>
                    <a:pt x="0" y="89"/>
                  </a:lnTo>
                  <a:lnTo>
                    <a:pt x="1" y="98"/>
                  </a:lnTo>
                  <a:lnTo>
                    <a:pt x="3" y="108"/>
                  </a:lnTo>
                  <a:lnTo>
                    <a:pt x="8" y="118"/>
                  </a:lnTo>
                  <a:lnTo>
                    <a:pt x="15" y="127"/>
                  </a:lnTo>
                  <a:lnTo>
                    <a:pt x="23" y="135"/>
                  </a:lnTo>
                  <a:lnTo>
                    <a:pt x="32" y="143"/>
                  </a:lnTo>
                  <a:lnTo>
                    <a:pt x="44" y="151"/>
                  </a:lnTo>
                  <a:lnTo>
                    <a:pt x="56" y="159"/>
                  </a:lnTo>
                  <a:lnTo>
                    <a:pt x="71" y="166"/>
                  </a:lnTo>
                  <a:lnTo>
                    <a:pt x="88" y="172"/>
                  </a:lnTo>
                  <a:lnTo>
                    <a:pt x="105" y="178"/>
                  </a:lnTo>
                  <a:lnTo>
                    <a:pt x="123" y="182"/>
                  </a:lnTo>
                  <a:lnTo>
                    <a:pt x="143" y="186"/>
                  </a:lnTo>
                  <a:lnTo>
                    <a:pt x="164" y="189"/>
                  </a:lnTo>
                  <a:lnTo>
                    <a:pt x="185" y="191"/>
                  </a:lnTo>
                  <a:lnTo>
                    <a:pt x="209" y="192"/>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4" name="Freeform 186"/>
            <p:cNvSpPr>
              <a:spLocks/>
            </p:cNvSpPr>
            <p:nvPr/>
          </p:nvSpPr>
          <p:spPr bwMode="auto">
            <a:xfrm>
              <a:off x="4322" y="2754"/>
              <a:ext cx="155" cy="66"/>
            </a:xfrm>
            <a:custGeom>
              <a:avLst/>
              <a:gdLst>
                <a:gd name="T0" fmla="*/ 156 w 310"/>
                <a:gd name="T1" fmla="*/ 133 h 133"/>
                <a:gd name="T2" fmla="*/ 187 w 310"/>
                <a:gd name="T3" fmla="*/ 132 h 133"/>
                <a:gd name="T4" fmla="*/ 216 w 310"/>
                <a:gd name="T5" fmla="*/ 127 h 133"/>
                <a:gd name="T6" fmla="*/ 242 w 310"/>
                <a:gd name="T7" fmla="*/ 121 h 133"/>
                <a:gd name="T8" fmla="*/ 265 w 310"/>
                <a:gd name="T9" fmla="*/ 113 h 133"/>
                <a:gd name="T10" fmla="*/ 284 w 310"/>
                <a:gd name="T11" fmla="*/ 103 h 133"/>
                <a:gd name="T12" fmla="*/ 298 w 310"/>
                <a:gd name="T13" fmla="*/ 93 h 133"/>
                <a:gd name="T14" fmla="*/ 307 w 310"/>
                <a:gd name="T15" fmla="*/ 80 h 133"/>
                <a:gd name="T16" fmla="*/ 310 w 310"/>
                <a:gd name="T17" fmla="*/ 66 h 133"/>
                <a:gd name="T18" fmla="*/ 307 w 310"/>
                <a:gd name="T19" fmla="*/ 52 h 133"/>
                <a:gd name="T20" fmla="*/ 298 w 310"/>
                <a:gd name="T21" fmla="*/ 41 h 133"/>
                <a:gd name="T22" fmla="*/ 284 w 310"/>
                <a:gd name="T23" fmla="*/ 29 h 133"/>
                <a:gd name="T24" fmla="*/ 265 w 310"/>
                <a:gd name="T25" fmla="*/ 19 h 133"/>
                <a:gd name="T26" fmla="*/ 242 w 310"/>
                <a:gd name="T27" fmla="*/ 12 h 133"/>
                <a:gd name="T28" fmla="*/ 216 w 310"/>
                <a:gd name="T29" fmla="*/ 5 h 133"/>
                <a:gd name="T30" fmla="*/ 187 w 310"/>
                <a:gd name="T31" fmla="*/ 2 h 133"/>
                <a:gd name="T32" fmla="*/ 156 w 310"/>
                <a:gd name="T33" fmla="*/ 0 h 133"/>
                <a:gd name="T34" fmla="*/ 125 w 310"/>
                <a:gd name="T35" fmla="*/ 2 h 133"/>
                <a:gd name="T36" fmla="*/ 96 w 310"/>
                <a:gd name="T37" fmla="*/ 5 h 133"/>
                <a:gd name="T38" fmla="*/ 69 w 310"/>
                <a:gd name="T39" fmla="*/ 12 h 133"/>
                <a:gd name="T40" fmla="*/ 46 w 310"/>
                <a:gd name="T41" fmla="*/ 19 h 133"/>
                <a:gd name="T42" fmla="*/ 27 w 310"/>
                <a:gd name="T43" fmla="*/ 29 h 133"/>
                <a:gd name="T44" fmla="*/ 13 w 310"/>
                <a:gd name="T45" fmla="*/ 41 h 133"/>
                <a:gd name="T46" fmla="*/ 4 w 310"/>
                <a:gd name="T47" fmla="*/ 52 h 133"/>
                <a:gd name="T48" fmla="*/ 0 w 310"/>
                <a:gd name="T49" fmla="*/ 66 h 133"/>
                <a:gd name="T50" fmla="*/ 4 w 310"/>
                <a:gd name="T51" fmla="*/ 80 h 133"/>
                <a:gd name="T52" fmla="*/ 13 w 310"/>
                <a:gd name="T53" fmla="*/ 93 h 133"/>
                <a:gd name="T54" fmla="*/ 27 w 310"/>
                <a:gd name="T55" fmla="*/ 103 h 133"/>
                <a:gd name="T56" fmla="*/ 46 w 310"/>
                <a:gd name="T57" fmla="*/ 113 h 133"/>
                <a:gd name="T58" fmla="*/ 69 w 310"/>
                <a:gd name="T59" fmla="*/ 121 h 133"/>
                <a:gd name="T60" fmla="*/ 96 w 310"/>
                <a:gd name="T61" fmla="*/ 127 h 133"/>
                <a:gd name="T62" fmla="*/ 125 w 310"/>
                <a:gd name="T63" fmla="*/ 132 h 133"/>
                <a:gd name="T64" fmla="*/ 156 w 310"/>
                <a:gd name="T6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0" h="133">
                  <a:moveTo>
                    <a:pt x="156" y="133"/>
                  </a:moveTo>
                  <a:lnTo>
                    <a:pt x="187" y="132"/>
                  </a:lnTo>
                  <a:lnTo>
                    <a:pt x="216" y="127"/>
                  </a:lnTo>
                  <a:lnTo>
                    <a:pt x="242" y="121"/>
                  </a:lnTo>
                  <a:lnTo>
                    <a:pt x="265" y="113"/>
                  </a:lnTo>
                  <a:lnTo>
                    <a:pt x="284" y="103"/>
                  </a:lnTo>
                  <a:lnTo>
                    <a:pt x="298" y="93"/>
                  </a:lnTo>
                  <a:lnTo>
                    <a:pt x="307" y="80"/>
                  </a:lnTo>
                  <a:lnTo>
                    <a:pt x="310" y="66"/>
                  </a:lnTo>
                  <a:lnTo>
                    <a:pt x="307" y="52"/>
                  </a:lnTo>
                  <a:lnTo>
                    <a:pt x="298" y="41"/>
                  </a:lnTo>
                  <a:lnTo>
                    <a:pt x="284" y="29"/>
                  </a:lnTo>
                  <a:lnTo>
                    <a:pt x="265" y="19"/>
                  </a:lnTo>
                  <a:lnTo>
                    <a:pt x="242" y="12"/>
                  </a:lnTo>
                  <a:lnTo>
                    <a:pt x="216" y="5"/>
                  </a:lnTo>
                  <a:lnTo>
                    <a:pt x="187" y="2"/>
                  </a:lnTo>
                  <a:lnTo>
                    <a:pt x="156" y="0"/>
                  </a:lnTo>
                  <a:lnTo>
                    <a:pt x="125" y="2"/>
                  </a:lnTo>
                  <a:lnTo>
                    <a:pt x="96" y="5"/>
                  </a:lnTo>
                  <a:lnTo>
                    <a:pt x="69" y="12"/>
                  </a:lnTo>
                  <a:lnTo>
                    <a:pt x="46" y="19"/>
                  </a:lnTo>
                  <a:lnTo>
                    <a:pt x="27" y="29"/>
                  </a:lnTo>
                  <a:lnTo>
                    <a:pt x="13" y="41"/>
                  </a:lnTo>
                  <a:lnTo>
                    <a:pt x="4" y="52"/>
                  </a:lnTo>
                  <a:lnTo>
                    <a:pt x="0" y="66"/>
                  </a:lnTo>
                  <a:lnTo>
                    <a:pt x="4" y="80"/>
                  </a:lnTo>
                  <a:lnTo>
                    <a:pt x="13" y="93"/>
                  </a:lnTo>
                  <a:lnTo>
                    <a:pt x="27" y="103"/>
                  </a:lnTo>
                  <a:lnTo>
                    <a:pt x="46" y="113"/>
                  </a:lnTo>
                  <a:lnTo>
                    <a:pt x="69" y="121"/>
                  </a:lnTo>
                  <a:lnTo>
                    <a:pt x="96" y="127"/>
                  </a:lnTo>
                  <a:lnTo>
                    <a:pt x="125" y="132"/>
                  </a:lnTo>
                  <a:lnTo>
                    <a:pt x="156" y="133"/>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5" name="Freeform 187"/>
            <p:cNvSpPr>
              <a:spLocks/>
            </p:cNvSpPr>
            <p:nvPr/>
          </p:nvSpPr>
          <p:spPr bwMode="auto">
            <a:xfrm>
              <a:off x="4103" y="2707"/>
              <a:ext cx="154" cy="66"/>
            </a:xfrm>
            <a:custGeom>
              <a:avLst/>
              <a:gdLst>
                <a:gd name="T0" fmla="*/ 155 w 309"/>
                <a:gd name="T1" fmla="*/ 132 h 132"/>
                <a:gd name="T2" fmla="*/ 186 w 309"/>
                <a:gd name="T3" fmla="*/ 131 h 132"/>
                <a:gd name="T4" fmla="*/ 215 w 309"/>
                <a:gd name="T5" fmla="*/ 127 h 132"/>
                <a:gd name="T6" fmla="*/ 241 w 309"/>
                <a:gd name="T7" fmla="*/ 121 h 132"/>
                <a:gd name="T8" fmla="*/ 264 w 309"/>
                <a:gd name="T9" fmla="*/ 113 h 132"/>
                <a:gd name="T10" fmla="*/ 283 w 309"/>
                <a:gd name="T11" fmla="*/ 102 h 132"/>
                <a:gd name="T12" fmla="*/ 297 w 309"/>
                <a:gd name="T13" fmla="*/ 92 h 132"/>
                <a:gd name="T14" fmla="*/ 306 w 309"/>
                <a:gd name="T15" fmla="*/ 79 h 132"/>
                <a:gd name="T16" fmla="*/ 309 w 309"/>
                <a:gd name="T17" fmla="*/ 66 h 132"/>
                <a:gd name="T18" fmla="*/ 306 w 309"/>
                <a:gd name="T19" fmla="*/ 53 h 132"/>
                <a:gd name="T20" fmla="*/ 297 w 309"/>
                <a:gd name="T21" fmla="*/ 40 h 132"/>
                <a:gd name="T22" fmla="*/ 283 w 309"/>
                <a:gd name="T23" fmla="*/ 29 h 132"/>
                <a:gd name="T24" fmla="*/ 264 w 309"/>
                <a:gd name="T25" fmla="*/ 20 h 132"/>
                <a:gd name="T26" fmla="*/ 241 w 309"/>
                <a:gd name="T27" fmla="*/ 11 h 132"/>
                <a:gd name="T28" fmla="*/ 215 w 309"/>
                <a:gd name="T29" fmla="*/ 6 h 132"/>
                <a:gd name="T30" fmla="*/ 186 w 309"/>
                <a:gd name="T31" fmla="*/ 1 h 132"/>
                <a:gd name="T32" fmla="*/ 155 w 309"/>
                <a:gd name="T33" fmla="*/ 0 h 132"/>
                <a:gd name="T34" fmla="*/ 124 w 309"/>
                <a:gd name="T35" fmla="*/ 1 h 132"/>
                <a:gd name="T36" fmla="*/ 95 w 309"/>
                <a:gd name="T37" fmla="*/ 6 h 132"/>
                <a:gd name="T38" fmla="*/ 68 w 309"/>
                <a:gd name="T39" fmla="*/ 11 h 132"/>
                <a:gd name="T40" fmla="*/ 45 w 309"/>
                <a:gd name="T41" fmla="*/ 20 h 132"/>
                <a:gd name="T42" fmla="*/ 27 w 309"/>
                <a:gd name="T43" fmla="*/ 29 h 132"/>
                <a:gd name="T44" fmla="*/ 13 w 309"/>
                <a:gd name="T45" fmla="*/ 40 h 132"/>
                <a:gd name="T46" fmla="*/ 4 w 309"/>
                <a:gd name="T47" fmla="*/ 53 h 132"/>
                <a:gd name="T48" fmla="*/ 0 w 309"/>
                <a:gd name="T49" fmla="*/ 66 h 132"/>
                <a:gd name="T50" fmla="*/ 4 w 309"/>
                <a:gd name="T51" fmla="*/ 79 h 132"/>
                <a:gd name="T52" fmla="*/ 13 w 309"/>
                <a:gd name="T53" fmla="*/ 92 h 132"/>
                <a:gd name="T54" fmla="*/ 27 w 309"/>
                <a:gd name="T55" fmla="*/ 102 h 132"/>
                <a:gd name="T56" fmla="*/ 45 w 309"/>
                <a:gd name="T57" fmla="*/ 113 h 132"/>
                <a:gd name="T58" fmla="*/ 68 w 309"/>
                <a:gd name="T59" fmla="*/ 121 h 132"/>
                <a:gd name="T60" fmla="*/ 95 w 309"/>
                <a:gd name="T61" fmla="*/ 127 h 132"/>
                <a:gd name="T62" fmla="*/ 124 w 309"/>
                <a:gd name="T63" fmla="*/ 131 h 132"/>
                <a:gd name="T64" fmla="*/ 155 w 309"/>
                <a:gd name="T6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9" h="132">
                  <a:moveTo>
                    <a:pt x="155" y="132"/>
                  </a:moveTo>
                  <a:lnTo>
                    <a:pt x="186" y="131"/>
                  </a:lnTo>
                  <a:lnTo>
                    <a:pt x="215" y="127"/>
                  </a:lnTo>
                  <a:lnTo>
                    <a:pt x="241" y="121"/>
                  </a:lnTo>
                  <a:lnTo>
                    <a:pt x="264" y="113"/>
                  </a:lnTo>
                  <a:lnTo>
                    <a:pt x="283" y="102"/>
                  </a:lnTo>
                  <a:lnTo>
                    <a:pt x="297" y="92"/>
                  </a:lnTo>
                  <a:lnTo>
                    <a:pt x="306" y="79"/>
                  </a:lnTo>
                  <a:lnTo>
                    <a:pt x="309" y="66"/>
                  </a:lnTo>
                  <a:lnTo>
                    <a:pt x="306" y="53"/>
                  </a:lnTo>
                  <a:lnTo>
                    <a:pt x="297" y="40"/>
                  </a:lnTo>
                  <a:lnTo>
                    <a:pt x="283" y="29"/>
                  </a:lnTo>
                  <a:lnTo>
                    <a:pt x="264" y="20"/>
                  </a:lnTo>
                  <a:lnTo>
                    <a:pt x="241" y="11"/>
                  </a:lnTo>
                  <a:lnTo>
                    <a:pt x="215" y="6"/>
                  </a:lnTo>
                  <a:lnTo>
                    <a:pt x="186" y="1"/>
                  </a:lnTo>
                  <a:lnTo>
                    <a:pt x="155" y="0"/>
                  </a:lnTo>
                  <a:lnTo>
                    <a:pt x="124" y="1"/>
                  </a:lnTo>
                  <a:lnTo>
                    <a:pt x="95" y="6"/>
                  </a:lnTo>
                  <a:lnTo>
                    <a:pt x="68" y="11"/>
                  </a:lnTo>
                  <a:lnTo>
                    <a:pt x="45" y="20"/>
                  </a:lnTo>
                  <a:lnTo>
                    <a:pt x="27" y="29"/>
                  </a:lnTo>
                  <a:lnTo>
                    <a:pt x="13" y="40"/>
                  </a:lnTo>
                  <a:lnTo>
                    <a:pt x="4" y="53"/>
                  </a:lnTo>
                  <a:lnTo>
                    <a:pt x="0" y="66"/>
                  </a:lnTo>
                  <a:lnTo>
                    <a:pt x="4" y="79"/>
                  </a:lnTo>
                  <a:lnTo>
                    <a:pt x="13" y="92"/>
                  </a:lnTo>
                  <a:lnTo>
                    <a:pt x="27" y="102"/>
                  </a:lnTo>
                  <a:lnTo>
                    <a:pt x="45" y="113"/>
                  </a:lnTo>
                  <a:lnTo>
                    <a:pt x="68" y="121"/>
                  </a:lnTo>
                  <a:lnTo>
                    <a:pt x="95" y="127"/>
                  </a:lnTo>
                  <a:lnTo>
                    <a:pt x="124" y="131"/>
                  </a:lnTo>
                  <a:lnTo>
                    <a:pt x="155" y="132"/>
                  </a:lnTo>
                  <a:close/>
                </a:path>
              </a:pathLst>
            </a:custGeom>
            <a:solidFill>
              <a:srgbClr val="5959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6" name="Freeform 188"/>
            <p:cNvSpPr>
              <a:spLocks/>
            </p:cNvSpPr>
            <p:nvPr/>
          </p:nvSpPr>
          <p:spPr bwMode="auto">
            <a:xfrm>
              <a:off x="3956" y="2812"/>
              <a:ext cx="243" cy="99"/>
            </a:xfrm>
            <a:custGeom>
              <a:avLst/>
              <a:gdLst>
                <a:gd name="T0" fmla="*/ 266 w 485"/>
                <a:gd name="T1" fmla="*/ 198 h 198"/>
                <a:gd name="T2" fmla="*/ 314 w 485"/>
                <a:gd name="T3" fmla="*/ 193 h 198"/>
                <a:gd name="T4" fmla="*/ 357 w 485"/>
                <a:gd name="T5" fmla="*/ 186 h 198"/>
                <a:gd name="T6" fmla="*/ 396 w 485"/>
                <a:gd name="T7" fmla="*/ 176 h 198"/>
                <a:gd name="T8" fmla="*/ 430 w 485"/>
                <a:gd name="T9" fmla="*/ 162 h 198"/>
                <a:gd name="T10" fmla="*/ 455 w 485"/>
                <a:gd name="T11" fmla="*/ 146 h 198"/>
                <a:gd name="T12" fmla="*/ 473 w 485"/>
                <a:gd name="T13" fmla="*/ 129 h 198"/>
                <a:gd name="T14" fmla="*/ 484 w 485"/>
                <a:gd name="T15" fmla="*/ 109 h 198"/>
                <a:gd name="T16" fmla="*/ 484 w 485"/>
                <a:gd name="T17" fmla="*/ 88 h 198"/>
                <a:gd name="T18" fmla="*/ 473 w 485"/>
                <a:gd name="T19" fmla="*/ 69 h 198"/>
                <a:gd name="T20" fmla="*/ 455 w 485"/>
                <a:gd name="T21" fmla="*/ 52 h 198"/>
                <a:gd name="T22" fmla="*/ 430 w 485"/>
                <a:gd name="T23" fmla="*/ 35 h 198"/>
                <a:gd name="T24" fmla="*/ 396 w 485"/>
                <a:gd name="T25" fmla="*/ 22 h 198"/>
                <a:gd name="T26" fmla="*/ 357 w 485"/>
                <a:gd name="T27" fmla="*/ 11 h 198"/>
                <a:gd name="T28" fmla="*/ 314 w 485"/>
                <a:gd name="T29" fmla="*/ 4 h 198"/>
                <a:gd name="T30" fmla="*/ 266 w 485"/>
                <a:gd name="T31" fmla="*/ 0 h 198"/>
                <a:gd name="T32" fmla="*/ 217 w 485"/>
                <a:gd name="T33" fmla="*/ 0 h 198"/>
                <a:gd name="T34" fmla="*/ 170 w 485"/>
                <a:gd name="T35" fmla="*/ 4 h 198"/>
                <a:gd name="T36" fmla="*/ 126 w 485"/>
                <a:gd name="T37" fmla="*/ 11 h 198"/>
                <a:gd name="T38" fmla="*/ 87 w 485"/>
                <a:gd name="T39" fmla="*/ 22 h 198"/>
                <a:gd name="T40" fmla="*/ 55 w 485"/>
                <a:gd name="T41" fmla="*/ 35 h 198"/>
                <a:gd name="T42" fmla="*/ 28 w 485"/>
                <a:gd name="T43" fmla="*/ 52 h 198"/>
                <a:gd name="T44" fmla="*/ 10 w 485"/>
                <a:gd name="T45" fmla="*/ 69 h 198"/>
                <a:gd name="T46" fmla="*/ 1 w 485"/>
                <a:gd name="T47" fmla="*/ 88 h 198"/>
                <a:gd name="T48" fmla="*/ 1 w 485"/>
                <a:gd name="T49" fmla="*/ 109 h 198"/>
                <a:gd name="T50" fmla="*/ 10 w 485"/>
                <a:gd name="T51" fmla="*/ 129 h 198"/>
                <a:gd name="T52" fmla="*/ 28 w 485"/>
                <a:gd name="T53" fmla="*/ 146 h 198"/>
                <a:gd name="T54" fmla="*/ 55 w 485"/>
                <a:gd name="T55" fmla="*/ 162 h 198"/>
                <a:gd name="T56" fmla="*/ 87 w 485"/>
                <a:gd name="T57" fmla="*/ 176 h 198"/>
                <a:gd name="T58" fmla="*/ 126 w 485"/>
                <a:gd name="T59" fmla="*/ 186 h 198"/>
                <a:gd name="T60" fmla="*/ 170 w 485"/>
                <a:gd name="T61" fmla="*/ 193 h 198"/>
                <a:gd name="T62" fmla="*/ 217 w 485"/>
                <a:gd name="T63"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5" h="198">
                  <a:moveTo>
                    <a:pt x="242" y="198"/>
                  </a:moveTo>
                  <a:lnTo>
                    <a:pt x="266" y="198"/>
                  </a:lnTo>
                  <a:lnTo>
                    <a:pt x="290" y="196"/>
                  </a:lnTo>
                  <a:lnTo>
                    <a:pt x="314" y="193"/>
                  </a:lnTo>
                  <a:lnTo>
                    <a:pt x="336" y="190"/>
                  </a:lnTo>
                  <a:lnTo>
                    <a:pt x="357" y="186"/>
                  </a:lnTo>
                  <a:lnTo>
                    <a:pt x="378" y="181"/>
                  </a:lnTo>
                  <a:lnTo>
                    <a:pt x="396" y="176"/>
                  </a:lnTo>
                  <a:lnTo>
                    <a:pt x="413" y="169"/>
                  </a:lnTo>
                  <a:lnTo>
                    <a:pt x="430" y="162"/>
                  </a:lnTo>
                  <a:lnTo>
                    <a:pt x="443" y="154"/>
                  </a:lnTo>
                  <a:lnTo>
                    <a:pt x="455" y="146"/>
                  </a:lnTo>
                  <a:lnTo>
                    <a:pt x="465" y="138"/>
                  </a:lnTo>
                  <a:lnTo>
                    <a:pt x="473" y="129"/>
                  </a:lnTo>
                  <a:lnTo>
                    <a:pt x="480" y="118"/>
                  </a:lnTo>
                  <a:lnTo>
                    <a:pt x="484" y="109"/>
                  </a:lnTo>
                  <a:lnTo>
                    <a:pt x="485" y="99"/>
                  </a:lnTo>
                  <a:lnTo>
                    <a:pt x="484" y="88"/>
                  </a:lnTo>
                  <a:lnTo>
                    <a:pt x="480" y="79"/>
                  </a:lnTo>
                  <a:lnTo>
                    <a:pt x="473" y="69"/>
                  </a:lnTo>
                  <a:lnTo>
                    <a:pt x="465" y="60"/>
                  </a:lnTo>
                  <a:lnTo>
                    <a:pt x="455" y="52"/>
                  </a:lnTo>
                  <a:lnTo>
                    <a:pt x="443" y="43"/>
                  </a:lnTo>
                  <a:lnTo>
                    <a:pt x="430" y="35"/>
                  </a:lnTo>
                  <a:lnTo>
                    <a:pt x="413" y="28"/>
                  </a:lnTo>
                  <a:lnTo>
                    <a:pt x="396" y="22"/>
                  </a:lnTo>
                  <a:lnTo>
                    <a:pt x="378" y="17"/>
                  </a:lnTo>
                  <a:lnTo>
                    <a:pt x="357" y="11"/>
                  </a:lnTo>
                  <a:lnTo>
                    <a:pt x="336" y="8"/>
                  </a:lnTo>
                  <a:lnTo>
                    <a:pt x="314" y="4"/>
                  </a:lnTo>
                  <a:lnTo>
                    <a:pt x="290" y="2"/>
                  </a:lnTo>
                  <a:lnTo>
                    <a:pt x="266" y="0"/>
                  </a:lnTo>
                  <a:lnTo>
                    <a:pt x="242" y="0"/>
                  </a:lnTo>
                  <a:lnTo>
                    <a:pt x="217" y="0"/>
                  </a:lnTo>
                  <a:lnTo>
                    <a:pt x="193" y="2"/>
                  </a:lnTo>
                  <a:lnTo>
                    <a:pt x="170" y="4"/>
                  </a:lnTo>
                  <a:lnTo>
                    <a:pt x="147" y="8"/>
                  </a:lnTo>
                  <a:lnTo>
                    <a:pt x="126" y="11"/>
                  </a:lnTo>
                  <a:lnTo>
                    <a:pt x="107" y="17"/>
                  </a:lnTo>
                  <a:lnTo>
                    <a:pt x="87" y="22"/>
                  </a:lnTo>
                  <a:lnTo>
                    <a:pt x="71" y="28"/>
                  </a:lnTo>
                  <a:lnTo>
                    <a:pt x="55" y="35"/>
                  </a:lnTo>
                  <a:lnTo>
                    <a:pt x="41" y="43"/>
                  </a:lnTo>
                  <a:lnTo>
                    <a:pt x="28" y="52"/>
                  </a:lnTo>
                  <a:lnTo>
                    <a:pt x="19" y="60"/>
                  </a:lnTo>
                  <a:lnTo>
                    <a:pt x="10" y="69"/>
                  </a:lnTo>
                  <a:lnTo>
                    <a:pt x="4" y="79"/>
                  </a:lnTo>
                  <a:lnTo>
                    <a:pt x="1" y="88"/>
                  </a:lnTo>
                  <a:lnTo>
                    <a:pt x="0" y="99"/>
                  </a:lnTo>
                  <a:lnTo>
                    <a:pt x="1" y="109"/>
                  </a:lnTo>
                  <a:lnTo>
                    <a:pt x="4" y="118"/>
                  </a:lnTo>
                  <a:lnTo>
                    <a:pt x="10" y="129"/>
                  </a:lnTo>
                  <a:lnTo>
                    <a:pt x="19" y="138"/>
                  </a:lnTo>
                  <a:lnTo>
                    <a:pt x="28" y="146"/>
                  </a:lnTo>
                  <a:lnTo>
                    <a:pt x="41" y="154"/>
                  </a:lnTo>
                  <a:lnTo>
                    <a:pt x="55" y="162"/>
                  </a:lnTo>
                  <a:lnTo>
                    <a:pt x="71" y="169"/>
                  </a:lnTo>
                  <a:lnTo>
                    <a:pt x="87" y="176"/>
                  </a:lnTo>
                  <a:lnTo>
                    <a:pt x="107" y="181"/>
                  </a:lnTo>
                  <a:lnTo>
                    <a:pt x="126" y="186"/>
                  </a:lnTo>
                  <a:lnTo>
                    <a:pt x="147" y="190"/>
                  </a:lnTo>
                  <a:lnTo>
                    <a:pt x="170" y="193"/>
                  </a:lnTo>
                  <a:lnTo>
                    <a:pt x="193" y="196"/>
                  </a:lnTo>
                  <a:lnTo>
                    <a:pt x="217" y="198"/>
                  </a:lnTo>
                  <a:lnTo>
                    <a:pt x="242" y="198"/>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7" name="Freeform 189"/>
            <p:cNvSpPr>
              <a:spLocks/>
            </p:cNvSpPr>
            <p:nvPr/>
          </p:nvSpPr>
          <p:spPr bwMode="auto">
            <a:xfrm>
              <a:off x="3937" y="2631"/>
              <a:ext cx="287" cy="252"/>
            </a:xfrm>
            <a:custGeom>
              <a:avLst/>
              <a:gdLst>
                <a:gd name="T0" fmla="*/ 1 w 572"/>
                <a:gd name="T1" fmla="*/ 89 h 503"/>
                <a:gd name="T2" fmla="*/ 11 w 572"/>
                <a:gd name="T3" fmla="*/ 163 h 503"/>
                <a:gd name="T4" fmla="*/ 31 w 572"/>
                <a:gd name="T5" fmla="*/ 274 h 503"/>
                <a:gd name="T6" fmla="*/ 58 w 572"/>
                <a:gd name="T7" fmla="*/ 389 h 503"/>
                <a:gd name="T8" fmla="*/ 78 w 572"/>
                <a:gd name="T9" fmla="*/ 446 h 503"/>
                <a:gd name="T10" fmla="*/ 94 w 572"/>
                <a:gd name="T11" fmla="*/ 462 h 503"/>
                <a:gd name="T12" fmla="*/ 117 w 572"/>
                <a:gd name="T13" fmla="*/ 478 h 503"/>
                <a:gd name="T14" fmla="*/ 144 w 572"/>
                <a:gd name="T15" fmla="*/ 493 h 503"/>
                <a:gd name="T16" fmla="*/ 174 w 572"/>
                <a:gd name="T17" fmla="*/ 501 h 503"/>
                <a:gd name="T18" fmla="*/ 220 w 572"/>
                <a:gd name="T19" fmla="*/ 503 h 503"/>
                <a:gd name="T20" fmla="*/ 270 w 572"/>
                <a:gd name="T21" fmla="*/ 502 h 503"/>
                <a:gd name="T22" fmla="*/ 315 w 572"/>
                <a:gd name="T23" fmla="*/ 502 h 503"/>
                <a:gd name="T24" fmla="*/ 348 w 572"/>
                <a:gd name="T25" fmla="*/ 501 h 503"/>
                <a:gd name="T26" fmla="*/ 396 w 572"/>
                <a:gd name="T27" fmla="*/ 490 h 503"/>
                <a:gd name="T28" fmla="*/ 448 w 572"/>
                <a:gd name="T29" fmla="*/ 473 h 503"/>
                <a:gd name="T30" fmla="*/ 483 w 572"/>
                <a:gd name="T31" fmla="*/ 462 h 503"/>
                <a:gd name="T32" fmla="*/ 567 w 572"/>
                <a:gd name="T33" fmla="*/ 122 h 503"/>
                <a:gd name="T34" fmla="*/ 572 w 572"/>
                <a:gd name="T35" fmla="*/ 102 h 503"/>
                <a:gd name="T36" fmla="*/ 556 w 572"/>
                <a:gd name="T37" fmla="*/ 68 h 503"/>
                <a:gd name="T38" fmla="*/ 529 w 572"/>
                <a:gd name="T39" fmla="*/ 52 h 503"/>
                <a:gd name="T40" fmla="*/ 494 w 572"/>
                <a:gd name="T41" fmla="*/ 37 h 503"/>
                <a:gd name="T42" fmla="*/ 457 w 572"/>
                <a:gd name="T43" fmla="*/ 23 h 503"/>
                <a:gd name="T44" fmla="*/ 420 w 572"/>
                <a:gd name="T45" fmla="*/ 14 h 503"/>
                <a:gd name="T46" fmla="*/ 386 w 572"/>
                <a:gd name="T47" fmla="*/ 8 h 503"/>
                <a:gd name="T48" fmla="*/ 353 w 572"/>
                <a:gd name="T49" fmla="*/ 3 h 503"/>
                <a:gd name="T50" fmla="*/ 320 w 572"/>
                <a:gd name="T51" fmla="*/ 1 h 503"/>
                <a:gd name="T52" fmla="*/ 289 w 572"/>
                <a:gd name="T53" fmla="*/ 0 h 503"/>
                <a:gd name="T54" fmla="*/ 253 w 572"/>
                <a:gd name="T55" fmla="*/ 0 h 503"/>
                <a:gd name="T56" fmla="*/ 211 w 572"/>
                <a:gd name="T57" fmla="*/ 3 h 503"/>
                <a:gd name="T58" fmla="*/ 164 w 572"/>
                <a:gd name="T59" fmla="*/ 9 h 503"/>
                <a:gd name="T60" fmla="*/ 115 w 572"/>
                <a:gd name="T61" fmla="*/ 21 h 503"/>
                <a:gd name="T62" fmla="*/ 62 w 572"/>
                <a:gd name="T63" fmla="*/ 39 h 503"/>
                <a:gd name="T64" fmla="*/ 26 w 572"/>
                <a:gd name="T65" fmla="*/ 56 h 503"/>
                <a:gd name="T66" fmla="*/ 7 w 572"/>
                <a:gd name="T67" fmla="*/ 70 h 503"/>
                <a:gd name="T68" fmla="*/ 0 w 572"/>
                <a:gd name="T69" fmla="*/ 75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72" h="503">
                  <a:moveTo>
                    <a:pt x="0" y="75"/>
                  </a:moveTo>
                  <a:lnTo>
                    <a:pt x="1" y="89"/>
                  </a:lnTo>
                  <a:lnTo>
                    <a:pt x="4" y="120"/>
                  </a:lnTo>
                  <a:lnTo>
                    <a:pt x="11" y="163"/>
                  </a:lnTo>
                  <a:lnTo>
                    <a:pt x="20" y="216"/>
                  </a:lnTo>
                  <a:lnTo>
                    <a:pt x="31" y="274"/>
                  </a:lnTo>
                  <a:lnTo>
                    <a:pt x="45" y="333"/>
                  </a:lnTo>
                  <a:lnTo>
                    <a:pt x="58" y="389"/>
                  </a:lnTo>
                  <a:lnTo>
                    <a:pt x="75" y="439"/>
                  </a:lnTo>
                  <a:lnTo>
                    <a:pt x="78" y="446"/>
                  </a:lnTo>
                  <a:lnTo>
                    <a:pt x="85" y="453"/>
                  </a:lnTo>
                  <a:lnTo>
                    <a:pt x="94" y="462"/>
                  </a:lnTo>
                  <a:lnTo>
                    <a:pt x="105" y="470"/>
                  </a:lnTo>
                  <a:lnTo>
                    <a:pt x="117" y="478"/>
                  </a:lnTo>
                  <a:lnTo>
                    <a:pt x="130" y="486"/>
                  </a:lnTo>
                  <a:lnTo>
                    <a:pt x="144" y="493"/>
                  </a:lnTo>
                  <a:lnTo>
                    <a:pt x="158" y="498"/>
                  </a:lnTo>
                  <a:lnTo>
                    <a:pt x="174" y="501"/>
                  </a:lnTo>
                  <a:lnTo>
                    <a:pt x="196" y="503"/>
                  </a:lnTo>
                  <a:lnTo>
                    <a:pt x="220" y="503"/>
                  </a:lnTo>
                  <a:lnTo>
                    <a:pt x="245" y="503"/>
                  </a:lnTo>
                  <a:lnTo>
                    <a:pt x="270" y="502"/>
                  </a:lnTo>
                  <a:lnTo>
                    <a:pt x="295" y="502"/>
                  </a:lnTo>
                  <a:lnTo>
                    <a:pt x="315" y="502"/>
                  </a:lnTo>
                  <a:lnTo>
                    <a:pt x="332" y="502"/>
                  </a:lnTo>
                  <a:lnTo>
                    <a:pt x="348" y="501"/>
                  </a:lnTo>
                  <a:lnTo>
                    <a:pt x="371" y="496"/>
                  </a:lnTo>
                  <a:lnTo>
                    <a:pt x="396" y="490"/>
                  </a:lnTo>
                  <a:lnTo>
                    <a:pt x="423" y="482"/>
                  </a:lnTo>
                  <a:lnTo>
                    <a:pt x="448" y="473"/>
                  </a:lnTo>
                  <a:lnTo>
                    <a:pt x="469" y="467"/>
                  </a:lnTo>
                  <a:lnTo>
                    <a:pt x="483" y="462"/>
                  </a:lnTo>
                  <a:lnTo>
                    <a:pt x="488" y="460"/>
                  </a:lnTo>
                  <a:lnTo>
                    <a:pt x="567" y="122"/>
                  </a:lnTo>
                  <a:lnTo>
                    <a:pt x="569" y="116"/>
                  </a:lnTo>
                  <a:lnTo>
                    <a:pt x="572" y="102"/>
                  </a:lnTo>
                  <a:lnTo>
                    <a:pt x="570" y="85"/>
                  </a:lnTo>
                  <a:lnTo>
                    <a:pt x="556" y="68"/>
                  </a:lnTo>
                  <a:lnTo>
                    <a:pt x="544" y="60"/>
                  </a:lnTo>
                  <a:lnTo>
                    <a:pt x="529" y="52"/>
                  </a:lnTo>
                  <a:lnTo>
                    <a:pt x="512" y="44"/>
                  </a:lnTo>
                  <a:lnTo>
                    <a:pt x="494" y="37"/>
                  </a:lnTo>
                  <a:lnTo>
                    <a:pt x="476" y="30"/>
                  </a:lnTo>
                  <a:lnTo>
                    <a:pt x="457" y="23"/>
                  </a:lnTo>
                  <a:lnTo>
                    <a:pt x="438" y="18"/>
                  </a:lnTo>
                  <a:lnTo>
                    <a:pt x="420" y="14"/>
                  </a:lnTo>
                  <a:lnTo>
                    <a:pt x="403" y="10"/>
                  </a:lnTo>
                  <a:lnTo>
                    <a:pt x="386" y="8"/>
                  </a:lnTo>
                  <a:lnTo>
                    <a:pt x="370" y="6"/>
                  </a:lnTo>
                  <a:lnTo>
                    <a:pt x="353" y="3"/>
                  </a:lnTo>
                  <a:lnTo>
                    <a:pt x="336" y="2"/>
                  </a:lnTo>
                  <a:lnTo>
                    <a:pt x="320" y="1"/>
                  </a:lnTo>
                  <a:lnTo>
                    <a:pt x="305" y="0"/>
                  </a:lnTo>
                  <a:lnTo>
                    <a:pt x="289" y="0"/>
                  </a:lnTo>
                  <a:lnTo>
                    <a:pt x="273" y="0"/>
                  </a:lnTo>
                  <a:lnTo>
                    <a:pt x="253" y="0"/>
                  </a:lnTo>
                  <a:lnTo>
                    <a:pt x="232" y="1"/>
                  </a:lnTo>
                  <a:lnTo>
                    <a:pt x="211" y="3"/>
                  </a:lnTo>
                  <a:lnTo>
                    <a:pt x="187" y="6"/>
                  </a:lnTo>
                  <a:lnTo>
                    <a:pt x="164" y="9"/>
                  </a:lnTo>
                  <a:lnTo>
                    <a:pt x="139" y="14"/>
                  </a:lnTo>
                  <a:lnTo>
                    <a:pt x="115" y="21"/>
                  </a:lnTo>
                  <a:lnTo>
                    <a:pt x="86" y="30"/>
                  </a:lnTo>
                  <a:lnTo>
                    <a:pt x="62" y="39"/>
                  </a:lnTo>
                  <a:lnTo>
                    <a:pt x="42" y="48"/>
                  </a:lnTo>
                  <a:lnTo>
                    <a:pt x="26" y="56"/>
                  </a:lnTo>
                  <a:lnTo>
                    <a:pt x="15" y="64"/>
                  </a:lnTo>
                  <a:lnTo>
                    <a:pt x="7" y="70"/>
                  </a:lnTo>
                  <a:lnTo>
                    <a:pt x="1" y="74"/>
                  </a:lnTo>
                  <a:lnTo>
                    <a:pt x="0" y="75"/>
                  </a:lnTo>
                  <a:close/>
                </a:path>
              </a:pathLst>
            </a:custGeom>
            <a:solidFill>
              <a:srgbClr val="B277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8" name="Freeform 190"/>
            <p:cNvSpPr>
              <a:spLocks/>
            </p:cNvSpPr>
            <p:nvPr/>
          </p:nvSpPr>
          <p:spPr bwMode="auto">
            <a:xfrm>
              <a:off x="4142" y="1860"/>
              <a:ext cx="280" cy="238"/>
            </a:xfrm>
            <a:custGeom>
              <a:avLst/>
              <a:gdLst>
                <a:gd name="T0" fmla="*/ 457 w 560"/>
                <a:gd name="T1" fmla="*/ 15 h 476"/>
                <a:gd name="T2" fmla="*/ 442 w 560"/>
                <a:gd name="T3" fmla="*/ 5 h 476"/>
                <a:gd name="T4" fmla="*/ 431 w 560"/>
                <a:gd name="T5" fmla="*/ 1 h 476"/>
                <a:gd name="T6" fmla="*/ 416 w 560"/>
                <a:gd name="T7" fmla="*/ 0 h 476"/>
                <a:gd name="T8" fmla="*/ 393 w 560"/>
                <a:gd name="T9" fmla="*/ 1 h 476"/>
                <a:gd name="T10" fmla="*/ 371 w 560"/>
                <a:gd name="T11" fmla="*/ 7 h 476"/>
                <a:gd name="T12" fmla="*/ 355 w 560"/>
                <a:gd name="T13" fmla="*/ 18 h 476"/>
                <a:gd name="T14" fmla="*/ 350 w 560"/>
                <a:gd name="T15" fmla="*/ 52 h 476"/>
                <a:gd name="T16" fmla="*/ 343 w 560"/>
                <a:gd name="T17" fmla="*/ 67 h 476"/>
                <a:gd name="T18" fmla="*/ 311 w 560"/>
                <a:gd name="T19" fmla="*/ 67 h 476"/>
                <a:gd name="T20" fmla="*/ 289 w 560"/>
                <a:gd name="T21" fmla="*/ 55 h 476"/>
                <a:gd name="T22" fmla="*/ 268 w 560"/>
                <a:gd name="T23" fmla="*/ 44 h 476"/>
                <a:gd name="T24" fmla="*/ 250 w 560"/>
                <a:gd name="T25" fmla="*/ 39 h 476"/>
                <a:gd name="T26" fmla="*/ 229 w 560"/>
                <a:gd name="T27" fmla="*/ 37 h 476"/>
                <a:gd name="T28" fmla="*/ 207 w 560"/>
                <a:gd name="T29" fmla="*/ 37 h 476"/>
                <a:gd name="T30" fmla="*/ 184 w 560"/>
                <a:gd name="T31" fmla="*/ 38 h 476"/>
                <a:gd name="T32" fmla="*/ 166 w 560"/>
                <a:gd name="T33" fmla="*/ 40 h 476"/>
                <a:gd name="T34" fmla="*/ 149 w 560"/>
                <a:gd name="T35" fmla="*/ 47 h 476"/>
                <a:gd name="T36" fmla="*/ 116 w 560"/>
                <a:gd name="T37" fmla="*/ 63 h 476"/>
                <a:gd name="T38" fmla="*/ 89 w 560"/>
                <a:gd name="T39" fmla="*/ 80 h 476"/>
                <a:gd name="T40" fmla="*/ 77 w 560"/>
                <a:gd name="T41" fmla="*/ 90 h 476"/>
                <a:gd name="T42" fmla="*/ 51 w 560"/>
                <a:gd name="T43" fmla="*/ 104 h 476"/>
                <a:gd name="T44" fmla="*/ 30 w 560"/>
                <a:gd name="T45" fmla="*/ 114 h 476"/>
                <a:gd name="T46" fmla="*/ 2 w 560"/>
                <a:gd name="T47" fmla="*/ 151 h 476"/>
                <a:gd name="T48" fmla="*/ 7 w 560"/>
                <a:gd name="T49" fmla="*/ 207 h 476"/>
                <a:gd name="T50" fmla="*/ 36 w 560"/>
                <a:gd name="T51" fmla="*/ 255 h 476"/>
                <a:gd name="T52" fmla="*/ 54 w 560"/>
                <a:gd name="T53" fmla="*/ 270 h 476"/>
                <a:gd name="T54" fmla="*/ 70 w 560"/>
                <a:gd name="T55" fmla="*/ 279 h 476"/>
                <a:gd name="T56" fmla="*/ 93 w 560"/>
                <a:gd name="T57" fmla="*/ 287 h 476"/>
                <a:gd name="T58" fmla="*/ 164 w 560"/>
                <a:gd name="T59" fmla="*/ 316 h 476"/>
                <a:gd name="T60" fmla="*/ 259 w 560"/>
                <a:gd name="T61" fmla="*/ 357 h 476"/>
                <a:gd name="T62" fmla="*/ 355 w 560"/>
                <a:gd name="T63" fmla="*/ 400 h 476"/>
                <a:gd name="T64" fmla="*/ 425 w 560"/>
                <a:gd name="T65" fmla="*/ 433 h 476"/>
                <a:gd name="T66" fmla="*/ 448 w 560"/>
                <a:gd name="T67" fmla="*/ 451 h 476"/>
                <a:gd name="T68" fmla="*/ 467 w 560"/>
                <a:gd name="T69" fmla="*/ 468 h 476"/>
                <a:gd name="T70" fmla="*/ 487 w 560"/>
                <a:gd name="T71" fmla="*/ 476 h 476"/>
                <a:gd name="T72" fmla="*/ 507 w 560"/>
                <a:gd name="T73" fmla="*/ 466 h 476"/>
                <a:gd name="T74" fmla="*/ 531 w 560"/>
                <a:gd name="T75" fmla="*/ 445 h 476"/>
                <a:gd name="T76" fmla="*/ 551 w 560"/>
                <a:gd name="T77" fmla="*/ 419 h 476"/>
                <a:gd name="T78" fmla="*/ 558 w 560"/>
                <a:gd name="T79" fmla="*/ 330 h 476"/>
                <a:gd name="T80" fmla="*/ 545 w 560"/>
                <a:gd name="T81" fmla="*/ 277 h 476"/>
                <a:gd name="T82" fmla="*/ 540 w 560"/>
                <a:gd name="T83" fmla="*/ 222 h 476"/>
                <a:gd name="T84" fmla="*/ 558 w 560"/>
                <a:gd name="T85" fmla="*/ 160 h 476"/>
                <a:gd name="T86" fmla="*/ 559 w 560"/>
                <a:gd name="T87" fmla="*/ 111 h 476"/>
                <a:gd name="T88" fmla="*/ 543 w 560"/>
                <a:gd name="T89" fmla="*/ 80 h 476"/>
                <a:gd name="T90" fmla="*/ 529 w 560"/>
                <a:gd name="T91" fmla="*/ 63 h 476"/>
                <a:gd name="T92" fmla="*/ 517 w 560"/>
                <a:gd name="T93" fmla="*/ 52 h 476"/>
                <a:gd name="T94" fmla="*/ 494 w 560"/>
                <a:gd name="T95" fmla="*/ 39 h 476"/>
                <a:gd name="T96" fmla="*/ 467 w 560"/>
                <a:gd name="T97" fmla="*/ 2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0" h="476">
                  <a:moveTo>
                    <a:pt x="459" y="21"/>
                  </a:moveTo>
                  <a:lnTo>
                    <a:pt x="459" y="20"/>
                  </a:lnTo>
                  <a:lnTo>
                    <a:pt x="457" y="15"/>
                  </a:lnTo>
                  <a:lnTo>
                    <a:pt x="453" y="10"/>
                  </a:lnTo>
                  <a:lnTo>
                    <a:pt x="445" y="6"/>
                  </a:lnTo>
                  <a:lnTo>
                    <a:pt x="442" y="5"/>
                  </a:lnTo>
                  <a:lnTo>
                    <a:pt x="439" y="3"/>
                  </a:lnTo>
                  <a:lnTo>
                    <a:pt x="436" y="2"/>
                  </a:lnTo>
                  <a:lnTo>
                    <a:pt x="431" y="1"/>
                  </a:lnTo>
                  <a:lnTo>
                    <a:pt x="427" y="1"/>
                  </a:lnTo>
                  <a:lnTo>
                    <a:pt x="422" y="0"/>
                  </a:lnTo>
                  <a:lnTo>
                    <a:pt x="416" y="0"/>
                  </a:lnTo>
                  <a:lnTo>
                    <a:pt x="410" y="0"/>
                  </a:lnTo>
                  <a:lnTo>
                    <a:pt x="401" y="0"/>
                  </a:lnTo>
                  <a:lnTo>
                    <a:pt x="393" y="1"/>
                  </a:lnTo>
                  <a:lnTo>
                    <a:pt x="386" y="2"/>
                  </a:lnTo>
                  <a:lnTo>
                    <a:pt x="380" y="3"/>
                  </a:lnTo>
                  <a:lnTo>
                    <a:pt x="371" y="7"/>
                  </a:lnTo>
                  <a:lnTo>
                    <a:pt x="363" y="10"/>
                  </a:lnTo>
                  <a:lnTo>
                    <a:pt x="358" y="15"/>
                  </a:lnTo>
                  <a:lnTo>
                    <a:pt x="355" y="18"/>
                  </a:lnTo>
                  <a:lnTo>
                    <a:pt x="353" y="28"/>
                  </a:lnTo>
                  <a:lnTo>
                    <a:pt x="351" y="40"/>
                  </a:lnTo>
                  <a:lnTo>
                    <a:pt x="350" y="52"/>
                  </a:lnTo>
                  <a:lnTo>
                    <a:pt x="348" y="59"/>
                  </a:lnTo>
                  <a:lnTo>
                    <a:pt x="346" y="62"/>
                  </a:lnTo>
                  <a:lnTo>
                    <a:pt x="343" y="67"/>
                  </a:lnTo>
                  <a:lnTo>
                    <a:pt x="335" y="70"/>
                  </a:lnTo>
                  <a:lnTo>
                    <a:pt x="320" y="69"/>
                  </a:lnTo>
                  <a:lnTo>
                    <a:pt x="311" y="67"/>
                  </a:lnTo>
                  <a:lnTo>
                    <a:pt x="303" y="63"/>
                  </a:lnTo>
                  <a:lnTo>
                    <a:pt x="296" y="59"/>
                  </a:lnTo>
                  <a:lnTo>
                    <a:pt x="289" y="55"/>
                  </a:lnTo>
                  <a:lnTo>
                    <a:pt x="283" y="51"/>
                  </a:lnTo>
                  <a:lnTo>
                    <a:pt x="276" y="47"/>
                  </a:lnTo>
                  <a:lnTo>
                    <a:pt x="268" y="44"/>
                  </a:lnTo>
                  <a:lnTo>
                    <a:pt x="259" y="40"/>
                  </a:lnTo>
                  <a:lnTo>
                    <a:pt x="255" y="39"/>
                  </a:lnTo>
                  <a:lnTo>
                    <a:pt x="250" y="39"/>
                  </a:lnTo>
                  <a:lnTo>
                    <a:pt x="243" y="38"/>
                  </a:lnTo>
                  <a:lnTo>
                    <a:pt x="237" y="38"/>
                  </a:lnTo>
                  <a:lnTo>
                    <a:pt x="229" y="37"/>
                  </a:lnTo>
                  <a:lnTo>
                    <a:pt x="222" y="37"/>
                  </a:lnTo>
                  <a:lnTo>
                    <a:pt x="214" y="37"/>
                  </a:lnTo>
                  <a:lnTo>
                    <a:pt x="207" y="37"/>
                  </a:lnTo>
                  <a:lnTo>
                    <a:pt x="199" y="37"/>
                  </a:lnTo>
                  <a:lnTo>
                    <a:pt x="192" y="37"/>
                  </a:lnTo>
                  <a:lnTo>
                    <a:pt x="184" y="38"/>
                  </a:lnTo>
                  <a:lnTo>
                    <a:pt x="177" y="38"/>
                  </a:lnTo>
                  <a:lnTo>
                    <a:pt x="172" y="39"/>
                  </a:lnTo>
                  <a:lnTo>
                    <a:pt x="166" y="40"/>
                  </a:lnTo>
                  <a:lnTo>
                    <a:pt x="160" y="41"/>
                  </a:lnTo>
                  <a:lnTo>
                    <a:pt x="157" y="43"/>
                  </a:lnTo>
                  <a:lnTo>
                    <a:pt x="149" y="47"/>
                  </a:lnTo>
                  <a:lnTo>
                    <a:pt x="138" y="52"/>
                  </a:lnTo>
                  <a:lnTo>
                    <a:pt x="128" y="58"/>
                  </a:lnTo>
                  <a:lnTo>
                    <a:pt x="116" y="63"/>
                  </a:lnTo>
                  <a:lnTo>
                    <a:pt x="105" y="69"/>
                  </a:lnTo>
                  <a:lnTo>
                    <a:pt x="96" y="75"/>
                  </a:lnTo>
                  <a:lnTo>
                    <a:pt x="89" y="80"/>
                  </a:lnTo>
                  <a:lnTo>
                    <a:pt x="85" y="83"/>
                  </a:lnTo>
                  <a:lnTo>
                    <a:pt x="82" y="86"/>
                  </a:lnTo>
                  <a:lnTo>
                    <a:pt x="77" y="90"/>
                  </a:lnTo>
                  <a:lnTo>
                    <a:pt x="69" y="94"/>
                  </a:lnTo>
                  <a:lnTo>
                    <a:pt x="60" y="99"/>
                  </a:lnTo>
                  <a:lnTo>
                    <a:pt x="51" y="104"/>
                  </a:lnTo>
                  <a:lnTo>
                    <a:pt x="43" y="108"/>
                  </a:lnTo>
                  <a:lnTo>
                    <a:pt x="36" y="112"/>
                  </a:lnTo>
                  <a:lnTo>
                    <a:pt x="30" y="114"/>
                  </a:lnTo>
                  <a:lnTo>
                    <a:pt x="15" y="126"/>
                  </a:lnTo>
                  <a:lnTo>
                    <a:pt x="7" y="137"/>
                  </a:lnTo>
                  <a:lnTo>
                    <a:pt x="2" y="151"/>
                  </a:lnTo>
                  <a:lnTo>
                    <a:pt x="0" y="167"/>
                  </a:lnTo>
                  <a:lnTo>
                    <a:pt x="1" y="183"/>
                  </a:lnTo>
                  <a:lnTo>
                    <a:pt x="7" y="207"/>
                  </a:lnTo>
                  <a:lnTo>
                    <a:pt x="16" y="232"/>
                  </a:lnTo>
                  <a:lnTo>
                    <a:pt x="29" y="249"/>
                  </a:lnTo>
                  <a:lnTo>
                    <a:pt x="36" y="255"/>
                  </a:lnTo>
                  <a:lnTo>
                    <a:pt x="43" y="259"/>
                  </a:lnTo>
                  <a:lnTo>
                    <a:pt x="48" y="265"/>
                  </a:lnTo>
                  <a:lnTo>
                    <a:pt x="54" y="270"/>
                  </a:lnTo>
                  <a:lnTo>
                    <a:pt x="60" y="273"/>
                  </a:lnTo>
                  <a:lnTo>
                    <a:pt x="66" y="277"/>
                  </a:lnTo>
                  <a:lnTo>
                    <a:pt x="70" y="279"/>
                  </a:lnTo>
                  <a:lnTo>
                    <a:pt x="75" y="280"/>
                  </a:lnTo>
                  <a:lnTo>
                    <a:pt x="81" y="282"/>
                  </a:lnTo>
                  <a:lnTo>
                    <a:pt x="93" y="287"/>
                  </a:lnTo>
                  <a:lnTo>
                    <a:pt x="113" y="294"/>
                  </a:lnTo>
                  <a:lnTo>
                    <a:pt x="136" y="304"/>
                  </a:lnTo>
                  <a:lnTo>
                    <a:pt x="164" y="316"/>
                  </a:lnTo>
                  <a:lnTo>
                    <a:pt x="194" y="328"/>
                  </a:lnTo>
                  <a:lnTo>
                    <a:pt x="226" y="342"/>
                  </a:lnTo>
                  <a:lnTo>
                    <a:pt x="259" y="357"/>
                  </a:lnTo>
                  <a:lnTo>
                    <a:pt x="293" y="372"/>
                  </a:lnTo>
                  <a:lnTo>
                    <a:pt x="325" y="386"/>
                  </a:lnTo>
                  <a:lnTo>
                    <a:pt x="355" y="400"/>
                  </a:lnTo>
                  <a:lnTo>
                    <a:pt x="383" y="413"/>
                  </a:lnTo>
                  <a:lnTo>
                    <a:pt x="406" y="424"/>
                  </a:lnTo>
                  <a:lnTo>
                    <a:pt x="425" y="433"/>
                  </a:lnTo>
                  <a:lnTo>
                    <a:pt x="438" y="440"/>
                  </a:lnTo>
                  <a:lnTo>
                    <a:pt x="444" y="445"/>
                  </a:lnTo>
                  <a:lnTo>
                    <a:pt x="448" y="451"/>
                  </a:lnTo>
                  <a:lnTo>
                    <a:pt x="454" y="457"/>
                  </a:lnTo>
                  <a:lnTo>
                    <a:pt x="461" y="463"/>
                  </a:lnTo>
                  <a:lnTo>
                    <a:pt x="467" y="468"/>
                  </a:lnTo>
                  <a:lnTo>
                    <a:pt x="474" y="472"/>
                  </a:lnTo>
                  <a:lnTo>
                    <a:pt x="480" y="475"/>
                  </a:lnTo>
                  <a:lnTo>
                    <a:pt x="487" y="476"/>
                  </a:lnTo>
                  <a:lnTo>
                    <a:pt x="493" y="475"/>
                  </a:lnTo>
                  <a:lnTo>
                    <a:pt x="500" y="471"/>
                  </a:lnTo>
                  <a:lnTo>
                    <a:pt x="507" y="466"/>
                  </a:lnTo>
                  <a:lnTo>
                    <a:pt x="515" y="460"/>
                  </a:lnTo>
                  <a:lnTo>
                    <a:pt x="523" y="452"/>
                  </a:lnTo>
                  <a:lnTo>
                    <a:pt x="531" y="445"/>
                  </a:lnTo>
                  <a:lnTo>
                    <a:pt x="539" y="436"/>
                  </a:lnTo>
                  <a:lnTo>
                    <a:pt x="545" y="428"/>
                  </a:lnTo>
                  <a:lnTo>
                    <a:pt x="551" y="419"/>
                  </a:lnTo>
                  <a:lnTo>
                    <a:pt x="557" y="395"/>
                  </a:lnTo>
                  <a:lnTo>
                    <a:pt x="559" y="362"/>
                  </a:lnTo>
                  <a:lnTo>
                    <a:pt x="558" y="330"/>
                  </a:lnTo>
                  <a:lnTo>
                    <a:pt x="555" y="311"/>
                  </a:lnTo>
                  <a:lnTo>
                    <a:pt x="551" y="297"/>
                  </a:lnTo>
                  <a:lnTo>
                    <a:pt x="545" y="277"/>
                  </a:lnTo>
                  <a:lnTo>
                    <a:pt x="539" y="255"/>
                  </a:lnTo>
                  <a:lnTo>
                    <a:pt x="537" y="239"/>
                  </a:lnTo>
                  <a:lnTo>
                    <a:pt x="540" y="222"/>
                  </a:lnTo>
                  <a:lnTo>
                    <a:pt x="546" y="201"/>
                  </a:lnTo>
                  <a:lnTo>
                    <a:pt x="553" y="179"/>
                  </a:lnTo>
                  <a:lnTo>
                    <a:pt x="558" y="160"/>
                  </a:lnTo>
                  <a:lnTo>
                    <a:pt x="559" y="145"/>
                  </a:lnTo>
                  <a:lnTo>
                    <a:pt x="560" y="128"/>
                  </a:lnTo>
                  <a:lnTo>
                    <a:pt x="559" y="111"/>
                  </a:lnTo>
                  <a:lnTo>
                    <a:pt x="552" y="94"/>
                  </a:lnTo>
                  <a:lnTo>
                    <a:pt x="547" y="86"/>
                  </a:lnTo>
                  <a:lnTo>
                    <a:pt x="543" y="80"/>
                  </a:lnTo>
                  <a:lnTo>
                    <a:pt x="538" y="74"/>
                  </a:lnTo>
                  <a:lnTo>
                    <a:pt x="533" y="68"/>
                  </a:lnTo>
                  <a:lnTo>
                    <a:pt x="529" y="63"/>
                  </a:lnTo>
                  <a:lnTo>
                    <a:pt x="525" y="59"/>
                  </a:lnTo>
                  <a:lnTo>
                    <a:pt x="521" y="55"/>
                  </a:lnTo>
                  <a:lnTo>
                    <a:pt x="517" y="52"/>
                  </a:lnTo>
                  <a:lnTo>
                    <a:pt x="512" y="48"/>
                  </a:lnTo>
                  <a:lnTo>
                    <a:pt x="504" y="44"/>
                  </a:lnTo>
                  <a:lnTo>
                    <a:pt x="494" y="39"/>
                  </a:lnTo>
                  <a:lnTo>
                    <a:pt x="484" y="33"/>
                  </a:lnTo>
                  <a:lnTo>
                    <a:pt x="475" y="29"/>
                  </a:lnTo>
                  <a:lnTo>
                    <a:pt x="467" y="24"/>
                  </a:lnTo>
                  <a:lnTo>
                    <a:pt x="461" y="22"/>
                  </a:lnTo>
                  <a:lnTo>
                    <a:pt x="459" y="21"/>
                  </a:lnTo>
                  <a:close/>
                </a:path>
              </a:pathLst>
            </a:custGeom>
            <a:solidFill>
              <a:srgbClr val="C69E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599" name="Freeform 191"/>
            <p:cNvSpPr>
              <a:spLocks/>
            </p:cNvSpPr>
            <p:nvPr/>
          </p:nvSpPr>
          <p:spPr bwMode="auto">
            <a:xfrm>
              <a:off x="4181" y="1959"/>
              <a:ext cx="211" cy="256"/>
            </a:xfrm>
            <a:custGeom>
              <a:avLst/>
              <a:gdLst>
                <a:gd name="T0" fmla="*/ 2 w 422"/>
                <a:gd name="T1" fmla="*/ 96 h 513"/>
                <a:gd name="T2" fmla="*/ 16 w 422"/>
                <a:gd name="T3" fmla="*/ 198 h 513"/>
                <a:gd name="T4" fmla="*/ 25 w 422"/>
                <a:gd name="T5" fmla="*/ 248 h 513"/>
                <a:gd name="T6" fmla="*/ 36 w 422"/>
                <a:gd name="T7" fmla="*/ 277 h 513"/>
                <a:gd name="T8" fmla="*/ 51 w 422"/>
                <a:gd name="T9" fmla="*/ 307 h 513"/>
                <a:gd name="T10" fmla="*/ 67 w 422"/>
                <a:gd name="T11" fmla="*/ 332 h 513"/>
                <a:gd name="T12" fmla="*/ 82 w 422"/>
                <a:gd name="T13" fmla="*/ 351 h 513"/>
                <a:gd name="T14" fmla="*/ 97 w 422"/>
                <a:gd name="T15" fmla="*/ 363 h 513"/>
                <a:gd name="T16" fmla="*/ 112 w 422"/>
                <a:gd name="T17" fmla="*/ 374 h 513"/>
                <a:gd name="T18" fmla="*/ 126 w 422"/>
                <a:gd name="T19" fmla="*/ 379 h 513"/>
                <a:gd name="T20" fmla="*/ 141 w 422"/>
                <a:gd name="T21" fmla="*/ 383 h 513"/>
                <a:gd name="T22" fmla="*/ 160 w 422"/>
                <a:gd name="T23" fmla="*/ 385 h 513"/>
                <a:gd name="T24" fmla="*/ 179 w 422"/>
                <a:gd name="T25" fmla="*/ 386 h 513"/>
                <a:gd name="T26" fmla="*/ 194 w 422"/>
                <a:gd name="T27" fmla="*/ 387 h 513"/>
                <a:gd name="T28" fmla="*/ 201 w 422"/>
                <a:gd name="T29" fmla="*/ 393 h 513"/>
                <a:gd name="T30" fmla="*/ 199 w 422"/>
                <a:gd name="T31" fmla="*/ 420 h 513"/>
                <a:gd name="T32" fmla="*/ 201 w 422"/>
                <a:gd name="T33" fmla="*/ 437 h 513"/>
                <a:gd name="T34" fmla="*/ 214 w 422"/>
                <a:gd name="T35" fmla="*/ 489 h 513"/>
                <a:gd name="T36" fmla="*/ 236 w 422"/>
                <a:gd name="T37" fmla="*/ 505 h 513"/>
                <a:gd name="T38" fmla="*/ 250 w 422"/>
                <a:gd name="T39" fmla="*/ 510 h 513"/>
                <a:gd name="T40" fmla="*/ 263 w 422"/>
                <a:gd name="T41" fmla="*/ 513 h 513"/>
                <a:gd name="T42" fmla="*/ 277 w 422"/>
                <a:gd name="T43" fmla="*/ 513 h 513"/>
                <a:gd name="T44" fmla="*/ 292 w 422"/>
                <a:gd name="T45" fmla="*/ 508 h 513"/>
                <a:gd name="T46" fmla="*/ 317 w 422"/>
                <a:gd name="T47" fmla="*/ 496 h 513"/>
                <a:gd name="T48" fmla="*/ 344 w 422"/>
                <a:gd name="T49" fmla="*/ 478 h 513"/>
                <a:gd name="T50" fmla="*/ 365 w 422"/>
                <a:gd name="T51" fmla="*/ 463 h 513"/>
                <a:gd name="T52" fmla="*/ 378 w 422"/>
                <a:gd name="T53" fmla="*/ 453 h 513"/>
                <a:gd name="T54" fmla="*/ 393 w 422"/>
                <a:gd name="T55" fmla="*/ 437 h 513"/>
                <a:gd name="T56" fmla="*/ 409 w 422"/>
                <a:gd name="T57" fmla="*/ 417 h 513"/>
                <a:gd name="T58" fmla="*/ 421 w 422"/>
                <a:gd name="T59" fmla="*/ 405 h 513"/>
                <a:gd name="T60" fmla="*/ 401 w 422"/>
                <a:gd name="T61" fmla="*/ 257 h 513"/>
                <a:gd name="T62" fmla="*/ 394 w 422"/>
                <a:gd name="T63" fmla="*/ 241 h 513"/>
                <a:gd name="T64" fmla="*/ 384 w 422"/>
                <a:gd name="T65" fmla="*/ 218 h 513"/>
                <a:gd name="T66" fmla="*/ 370 w 422"/>
                <a:gd name="T67" fmla="*/ 197 h 513"/>
                <a:gd name="T68" fmla="*/ 363 w 422"/>
                <a:gd name="T69" fmla="*/ 177 h 513"/>
                <a:gd name="T70" fmla="*/ 365 w 422"/>
                <a:gd name="T71" fmla="*/ 149 h 513"/>
                <a:gd name="T72" fmla="*/ 364 w 422"/>
                <a:gd name="T73" fmla="*/ 128 h 513"/>
                <a:gd name="T74" fmla="*/ 326 w 422"/>
                <a:gd name="T75" fmla="*/ 54 h 513"/>
                <a:gd name="T76" fmla="*/ 323 w 422"/>
                <a:gd name="T77" fmla="*/ 50 h 513"/>
                <a:gd name="T78" fmla="*/ 314 w 422"/>
                <a:gd name="T79" fmla="*/ 39 h 513"/>
                <a:gd name="T80" fmla="*/ 302 w 422"/>
                <a:gd name="T81" fmla="*/ 29 h 513"/>
                <a:gd name="T82" fmla="*/ 292 w 422"/>
                <a:gd name="T83" fmla="*/ 24 h 513"/>
                <a:gd name="T84" fmla="*/ 278 w 422"/>
                <a:gd name="T85" fmla="*/ 28 h 513"/>
                <a:gd name="T86" fmla="*/ 259 w 422"/>
                <a:gd name="T87" fmla="*/ 32 h 513"/>
                <a:gd name="T88" fmla="*/ 238 w 422"/>
                <a:gd name="T89" fmla="*/ 35 h 513"/>
                <a:gd name="T90" fmla="*/ 219 w 422"/>
                <a:gd name="T91" fmla="*/ 31 h 513"/>
                <a:gd name="T92" fmla="*/ 197 w 422"/>
                <a:gd name="T93" fmla="*/ 22 h 513"/>
                <a:gd name="T94" fmla="*/ 170 w 422"/>
                <a:gd name="T95" fmla="*/ 13 h 513"/>
                <a:gd name="T96" fmla="*/ 142 w 422"/>
                <a:gd name="T97" fmla="*/ 5 h 513"/>
                <a:gd name="T98" fmla="*/ 125 w 422"/>
                <a:gd name="T99" fmla="*/ 0 h 513"/>
                <a:gd name="T100" fmla="*/ 111 w 422"/>
                <a:gd name="T101" fmla="*/ 1 h 513"/>
                <a:gd name="T102" fmla="*/ 92 w 422"/>
                <a:gd name="T103" fmla="*/ 5 h 513"/>
                <a:gd name="T104" fmla="*/ 75 w 422"/>
                <a:gd name="T105" fmla="*/ 8 h 513"/>
                <a:gd name="T106" fmla="*/ 62 w 422"/>
                <a:gd name="T107" fmla="*/ 11 h 513"/>
                <a:gd name="T108" fmla="*/ 52 w 422"/>
                <a:gd name="T109" fmla="*/ 16 h 513"/>
                <a:gd name="T110" fmla="*/ 38 w 422"/>
                <a:gd name="T111" fmla="*/ 26 h 513"/>
                <a:gd name="T112" fmla="*/ 27 w 422"/>
                <a:gd name="T113" fmla="*/ 35 h 513"/>
                <a:gd name="T114" fmla="*/ 22 w 422"/>
                <a:gd name="T115" fmla="*/ 3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2" h="513">
                  <a:moveTo>
                    <a:pt x="0" y="69"/>
                  </a:moveTo>
                  <a:lnTo>
                    <a:pt x="2" y="96"/>
                  </a:lnTo>
                  <a:lnTo>
                    <a:pt x="8" y="145"/>
                  </a:lnTo>
                  <a:lnTo>
                    <a:pt x="16" y="198"/>
                  </a:lnTo>
                  <a:lnTo>
                    <a:pt x="22" y="235"/>
                  </a:lnTo>
                  <a:lnTo>
                    <a:pt x="25" y="248"/>
                  </a:lnTo>
                  <a:lnTo>
                    <a:pt x="30" y="262"/>
                  </a:lnTo>
                  <a:lnTo>
                    <a:pt x="36" y="277"/>
                  </a:lnTo>
                  <a:lnTo>
                    <a:pt x="44" y="292"/>
                  </a:lnTo>
                  <a:lnTo>
                    <a:pt x="51" y="307"/>
                  </a:lnTo>
                  <a:lnTo>
                    <a:pt x="59" y="321"/>
                  </a:lnTo>
                  <a:lnTo>
                    <a:pt x="67" y="332"/>
                  </a:lnTo>
                  <a:lnTo>
                    <a:pt x="75" y="342"/>
                  </a:lnTo>
                  <a:lnTo>
                    <a:pt x="82" y="351"/>
                  </a:lnTo>
                  <a:lnTo>
                    <a:pt x="90" y="357"/>
                  </a:lnTo>
                  <a:lnTo>
                    <a:pt x="97" y="363"/>
                  </a:lnTo>
                  <a:lnTo>
                    <a:pt x="104" y="369"/>
                  </a:lnTo>
                  <a:lnTo>
                    <a:pt x="112" y="374"/>
                  </a:lnTo>
                  <a:lnTo>
                    <a:pt x="119" y="377"/>
                  </a:lnTo>
                  <a:lnTo>
                    <a:pt x="126" y="379"/>
                  </a:lnTo>
                  <a:lnTo>
                    <a:pt x="133" y="382"/>
                  </a:lnTo>
                  <a:lnTo>
                    <a:pt x="141" y="383"/>
                  </a:lnTo>
                  <a:lnTo>
                    <a:pt x="150" y="384"/>
                  </a:lnTo>
                  <a:lnTo>
                    <a:pt x="160" y="385"/>
                  </a:lnTo>
                  <a:lnTo>
                    <a:pt x="170" y="386"/>
                  </a:lnTo>
                  <a:lnTo>
                    <a:pt x="179" y="386"/>
                  </a:lnTo>
                  <a:lnTo>
                    <a:pt x="187" y="387"/>
                  </a:lnTo>
                  <a:lnTo>
                    <a:pt x="194" y="387"/>
                  </a:lnTo>
                  <a:lnTo>
                    <a:pt x="197" y="387"/>
                  </a:lnTo>
                  <a:lnTo>
                    <a:pt x="201" y="393"/>
                  </a:lnTo>
                  <a:lnTo>
                    <a:pt x="201" y="406"/>
                  </a:lnTo>
                  <a:lnTo>
                    <a:pt x="199" y="420"/>
                  </a:lnTo>
                  <a:lnTo>
                    <a:pt x="198" y="425"/>
                  </a:lnTo>
                  <a:lnTo>
                    <a:pt x="201" y="437"/>
                  </a:lnTo>
                  <a:lnTo>
                    <a:pt x="205" y="462"/>
                  </a:lnTo>
                  <a:lnTo>
                    <a:pt x="214" y="489"/>
                  </a:lnTo>
                  <a:lnTo>
                    <a:pt x="228" y="503"/>
                  </a:lnTo>
                  <a:lnTo>
                    <a:pt x="236" y="505"/>
                  </a:lnTo>
                  <a:lnTo>
                    <a:pt x="243" y="507"/>
                  </a:lnTo>
                  <a:lnTo>
                    <a:pt x="250" y="510"/>
                  </a:lnTo>
                  <a:lnTo>
                    <a:pt x="256" y="511"/>
                  </a:lnTo>
                  <a:lnTo>
                    <a:pt x="263" y="513"/>
                  </a:lnTo>
                  <a:lnTo>
                    <a:pt x="270" y="513"/>
                  </a:lnTo>
                  <a:lnTo>
                    <a:pt x="277" y="513"/>
                  </a:lnTo>
                  <a:lnTo>
                    <a:pt x="284" y="512"/>
                  </a:lnTo>
                  <a:lnTo>
                    <a:pt x="292" y="508"/>
                  </a:lnTo>
                  <a:lnTo>
                    <a:pt x="303" y="503"/>
                  </a:lnTo>
                  <a:lnTo>
                    <a:pt x="317" y="496"/>
                  </a:lnTo>
                  <a:lnTo>
                    <a:pt x="331" y="486"/>
                  </a:lnTo>
                  <a:lnTo>
                    <a:pt x="344" y="478"/>
                  </a:lnTo>
                  <a:lnTo>
                    <a:pt x="356" y="470"/>
                  </a:lnTo>
                  <a:lnTo>
                    <a:pt x="365" y="463"/>
                  </a:lnTo>
                  <a:lnTo>
                    <a:pt x="372" y="459"/>
                  </a:lnTo>
                  <a:lnTo>
                    <a:pt x="378" y="453"/>
                  </a:lnTo>
                  <a:lnTo>
                    <a:pt x="385" y="446"/>
                  </a:lnTo>
                  <a:lnTo>
                    <a:pt x="393" y="437"/>
                  </a:lnTo>
                  <a:lnTo>
                    <a:pt x="402" y="427"/>
                  </a:lnTo>
                  <a:lnTo>
                    <a:pt x="409" y="417"/>
                  </a:lnTo>
                  <a:lnTo>
                    <a:pt x="416" y="409"/>
                  </a:lnTo>
                  <a:lnTo>
                    <a:pt x="421" y="405"/>
                  </a:lnTo>
                  <a:lnTo>
                    <a:pt x="422" y="402"/>
                  </a:lnTo>
                  <a:lnTo>
                    <a:pt x="401" y="257"/>
                  </a:lnTo>
                  <a:lnTo>
                    <a:pt x="399" y="253"/>
                  </a:lnTo>
                  <a:lnTo>
                    <a:pt x="394" y="241"/>
                  </a:lnTo>
                  <a:lnTo>
                    <a:pt x="388" y="227"/>
                  </a:lnTo>
                  <a:lnTo>
                    <a:pt x="384" y="218"/>
                  </a:lnTo>
                  <a:lnTo>
                    <a:pt x="378" y="210"/>
                  </a:lnTo>
                  <a:lnTo>
                    <a:pt x="370" y="197"/>
                  </a:lnTo>
                  <a:lnTo>
                    <a:pt x="364" y="186"/>
                  </a:lnTo>
                  <a:lnTo>
                    <a:pt x="363" y="177"/>
                  </a:lnTo>
                  <a:lnTo>
                    <a:pt x="364" y="165"/>
                  </a:lnTo>
                  <a:lnTo>
                    <a:pt x="365" y="149"/>
                  </a:lnTo>
                  <a:lnTo>
                    <a:pt x="364" y="135"/>
                  </a:lnTo>
                  <a:lnTo>
                    <a:pt x="364" y="128"/>
                  </a:lnTo>
                  <a:lnTo>
                    <a:pt x="356" y="69"/>
                  </a:lnTo>
                  <a:lnTo>
                    <a:pt x="326" y="54"/>
                  </a:lnTo>
                  <a:lnTo>
                    <a:pt x="325" y="53"/>
                  </a:lnTo>
                  <a:lnTo>
                    <a:pt x="323" y="50"/>
                  </a:lnTo>
                  <a:lnTo>
                    <a:pt x="318" y="45"/>
                  </a:lnTo>
                  <a:lnTo>
                    <a:pt x="314" y="39"/>
                  </a:lnTo>
                  <a:lnTo>
                    <a:pt x="308" y="34"/>
                  </a:lnTo>
                  <a:lnTo>
                    <a:pt x="302" y="29"/>
                  </a:lnTo>
                  <a:lnTo>
                    <a:pt x="296" y="26"/>
                  </a:lnTo>
                  <a:lnTo>
                    <a:pt x="292" y="24"/>
                  </a:lnTo>
                  <a:lnTo>
                    <a:pt x="286" y="26"/>
                  </a:lnTo>
                  <a:lnTo>
                    <a:pt x="278" y="28"/>
                  </a:lnTo>
                  <a:lnTo>
                    <a:pt x="269" y="30"/>
                  </a:lnTo>
                  <a:lnTo>
                    <a:pt x="259" y="32"/>
                  </a:lnTo>
                  <a:lnTo>
                    <a:pt x="248" y="35"/>
                  </a:lnTo>
                  <a:lnTo>
                    <a:pt x="238" y="35"/>
                  </a:lnTo>
                  <a:lnTo>
                    <a:pt x="227" y="34"/>
                  </a:lnTo>
                  <a:lnTo>
                    <a:pt x="219" y="31"/>
                  </a:lnTo>
                  <a:lnTo>
                    <a:pt x="210" y="27"/>
                  </a:lnTo>
                  <a:lnTo>
                    <a:pt x="197" y="22"/>
                  </a:lnTo>
                  <a:lnTo>
                    <a:pt x="183" y="17"/>
                  </a:lnTo>
                  <a:lnTo>
                    <a:pt x="170" y="13"/>
                  </a:lnTo>
                  <a:lnTo>
                    <a:pt x="155" y="8"/>
                  </a:lnTo>
                  <a:lnTo>
                    <a:pt x="142" y="5"/>
                  </a:lnTo>
                  <a:lnTo>
                    <a:pt x="131" y="1"/>
                  </a:lnTo>
                  <a:lnTo>
                    <a:pt x="125" y="0"/>
                  </a:lnTo>
                  <a:lnTo>
                    <a:pt x="119" y="0"/>
                  </a:lnTo>
                  <a:lnTo>
                    <a:pt x="111" y="1"/>
                  </a:lnTo>
                  <a:lnTo>
                    <a:pt x="102" y="3"/>
                  </a:lnTo>
                  <a:lnTo>
                    <a:pt x="92" y="5"/>
                  </a:lnTo>
                  <a:lnTo>
                    <a:pt x="83" y="6"/>
                  </a:lnTo>
                  <a:lnTo>
                    <a:pt x="75" y="8"/>
                  </a:lnTo>
                  <a:lnTo>
                    <a:pt x="67" y="9"/>
                  </a:lnTo>
                  <a:lnTo>
                    <a:pt x="62" y="11"/>
                  </a:lnTo>
                  <a:lnTo>
                    <a:pt x="58" y="13"/>
                  </a:lnTo>
                  <a:lnTo>
                    <a:pt x="52" y="16"/>
                  </a:lnTo>
                  <a:lnTo>
                    <a:pt x="45" y="20"/>
                  </a:lnTo>
                  <a:lnTo>
                    <a:pt x="38" y="26"/>
                  </a:lnTo>
                  <a:lnTo>
                    <a:pt x="32" y="30"/>
                  </a:lnTo>
                  <a:lnTo>
                    <a:pt x="27" y="35"/>
                  </a:lnTo>
                  <a:lnTo>
                    <a:pt x="23" y="37"/>
                  </a:lnTo>
                  <a:lnTo>
                    <a:pt x="22" y="38"/>
                  </a:lnTo>
                  <a:lnTo>
                    <a:pt x="0" y="69"/>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0" name="Freeform 192"/>
            <p:cNvSpPr>
              <a:spLocks/>
            </p:cNvSpPr>
            <p:nvPr/>
          </p:nvSpPr>
          <p:spPr bwMode="auto">
            <a:xfrm>
              <a:off x="4081" y="2417"/>
              <a:ext cx="416" cy="138"/>
            </a:xfrm>
            <a:custGeom>
              <a:avLst/>
              <a:gdLst>
                <a:gd name="T0" fmla="*/ 244 w 832"/>
                <a:gd name="T1" fmla="*/ 22 h 277"/>
                <a:gd name="T2" fmla="*/ 215 w 832"/>
                <a:gd name="T3" fmla="*/ 20 h 277"/>
                <a:gd name="T4" fmla="*/ 186 w 832"/>
                <a:gd name="T5" fmla="*/ 17 h 277"/>
                <a:gd name="T6" fmla="*/ 161 w 832"/>
                <a:gd name="T7" fmla="*/ 13 h 277"/>
                <a:gd name="T8" fmla="*/ 137 w 832"/>
                <a:gd name="T9" fmla="*/ 8 h 277"/>
                <a:gd name="T10" fmla="*/ 118 w 832"/>
                <a:gd name="T11" fmla="*/ 12 h 277"/>
                <a:gd name="T12" fmla="*/ 96 w 832"/>
                <a:gd name="T13" fmla="*/ 22 h 277"/>
                <a:gd name="T14" fmla="*/ 73 w 832"/>
                <a:gd name="T15" fmla="*/ 38 h 277"/>
                <a:gd name="T16" fmla="*/ 49 w 832"/>
                <a:gd name="T17" fmla="*/ 61 h 277"/>
                <a:gd name="T18" fmla="*/ 16 w 832"/>
                <a:gd name="T19" fmla="*/ 95 h 277"/>
                <a:gd name="T20" fmla="*/ 0 w 832"/>
                <a:gd name="T21" fmla="*/ 123 h 277"/>
                <a:gd name="T22" fmla="*/ 5 w 832"/>
                <a:gd name="T23" fmla="*/ 160 h 277"/>
                <a:gd name="T24" fmla="*/ 28 w 832"/>
                <a:gd name="T25" fmla="*/ 175 h 277"/>
                <a:gd name="T26" fmla="*/ 48 w 832"/>
                <a:gd name="T27" fmla="*/ 186 h 277"/>
                <a:gd name="T28" fmla="*/ 57 w 832"/>
                <a:gd name="T29" fmla="*/ 190 h 277"/>
                <a:gd name="T30" fmla="*/ 69 w 832"/>
                <a:gd name="T31" fmla="*/ 212 h 277"/>
                <a:gd name="T32" fmla="*/ 99 w 832"/>
                <a:gd name="T33" fmla="*/ 227 h 277"/>
                <a:gd name="T34" fmla="*/ 118 w 832"/>
                <a:gd name="T35" fmla="*/ 229 h 277"/>
                <a:gd name="T36" fmla="*/ 136 w 832"/>
                <a:gd name="T37" fmla="*/ 231 h 277"/>
                <a:gd name="T38" fmla="*/ 145 w 832"/>
                <a:gd name="T39" fmla="*/ 233 h 277"/>
                <a:gd name="T40" fmla="*/ 155 w 832"/>
                <a:gd name="T41" fmla="*/ 241 h 277"/>
                <a:gd name="T42" fmla="*/ 189 w 832"/>
                <a:gd name="T43" fmla="*/ 257 h 277"/>
                <a:gd name="T44" fmla="*/ 217 w 832"/>
                <a:gd name="T45" fmla="*/ 272 h 277"/>
                <a:gd name="T46" fmla="*/ 237 w 832"/>
                <a:gd name="T47" fmla="*/ 277 h 277"/>
                <a:gd name="T48" fmla="*/ 262 w 832"/>
                <a:gd name="T49" fmla="*/ 268 h 277"/>
                <a:gd name="T50" fmla="*/ 300 w 832"/>
                <a:gd name="T51" fmla="*/ 248 h 277"/>
                <a:gd name="T52" fmla="*/ 335 w 832"/>
                <a:gd name="T53" fmla="*/ 232 h 277"/>
                <a:gd name="T54" fmla="*/ 363 w 832"/>
                <a:gd name="T55" fmla="*/ 219 h 277"/>
                <a:gd name="T56" fmla="*/ 397 w 832"/>
                <a:gd name="T57" fmla="*/ 208 h 277"/>
                <a:gd name="T58" fmla="*/ 432 w 832"/>
                <a:gd name="T59" fmla="*/ 208 h 277"/>
                <a:gd name="T60" fmla="*/ 479 w 832"/>
                <a:gd name="T61" fmla="*/ 209 h 277"/>
                <a:gd name="T62" fmla="*/ 547 w 832"/>
                <a:gd name="T63" fmla="*/ 209 h 277"/>
                <a:gd name="T64" fmla="*/ 622 w 832"/>
                <a:gd name="T65" fmla="*/ 209 h 277"/>
                <a:gd name="T66" fmla="*/ 685 w 832"/>
                <a:gd name="T67" fmla="*/ 209 h 277"/>
                <a:gd name="T68" fmla="*/ 724 w 832"/>
                <a:gd name="T69" fmla="*/ 208 h 277"/>
                <a:gd name="T70" fmla="*/ 775 w 832"/>
                <a:gd name="T71" fmla="*/ 204 h 277"/>
                <a:gd name="T72" fmla="*/ 820 w 832"/>
                <a:gd name="T73" fmla="*/ 198 h 277"/>
                <a:gd name="T74" fmla="*/ 832 w 832"/>
                <a:gd name="T75" fmla="*/ 190 h 277"/>
                <a:gd name="T76" fmla="*/ 827 w 832"/>
                <a:gd name="T77" fmla="*/ 141 h 277"/>
                <a:gd name="T78" fmla="*/ 816 w 832"/>
                <a:gd name="T79" fmla="*/ 113 h 277"/>
                <a:gd name="T80" fmla="*/ 796 w 832"/>
                <a:gd name="T81" fmla="*/ 74 h 277"/>
                <a:gd name="T82" fmla="*/ 776 w 832"/>
                <a:gd name="T83" fmla="*/ 45 h 277"/>
                <a:gd name="T84" fmla="*/ 750 w 832"/>
                <a:gd name="T85" fmla="*/ 21 h 277"/>
                <a:gd name="T86" fmla="*/ 729 w 832"/>
                <a:gd name="T87" fmla="*/ 5 h 277"/>
                <a:gd name="T88" fmla="*/ 718 w 832"/>
                <a:gd name="T89" fmla="*/ 2 h 277"/>
                <a:gd name="T90" fmla="*/ 671 w 832"/>
                <a:gd name="T91" fmla="*/ 1 h 277"/>
                <a:gd name="T92" fmla="*/ 594 w 832"/>
                <a:gd name="T93" fmla="*/ 14 h 277"/>
                <a:gd name="T94" fmla="*/ 562 w 832"/>
                <a:gd name="T95" fmla="*/ 24 h 277"/>
                <a:gd name="T96" fmla="*/ 510 w 832"/>
                <a:gd name="T97" fmla="*/ 43 h 277"/>
                <a:gd name="T98" fmla="*/ 454 w 832"/>
                <a:gd name="T99" fmla="*/ 62 h 277"/>
                <a:gd name="T100" fmla="*/ 403 w 832"/>
                <a:gd name="T101" fmla="*/ 79 h 277"/>
                <a:gd name="T102" fmla="*/ 372 w 832"/>
                <a:gd name="T103" fmla="*/ 85 h 277"/>
                <a:gd name="T104" fmla="*/ 342 w 832"/>
                <a:gd name="T105" fmla="*/ 73 h 277"/>
                <a:gd name="T106" fmla="*/ 298 w 832"/>
                <a:gd name="T107" fmla="*/ 65 h 277"/>
                <a:gd name="T108" fmla="*/ 276 w 832"/>
                <a:gd name="T109" fmla="*/ 6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2" h="277">
                  <a:moveTo>
                    <a:pt x="255" y="23"/>
                  </a:moveTo>
                  <a:lnTo>
                    <a:pt x="251" y="23"/>
                  </a:lnTo>
                  <a:lnTo>
                    <a:pt x="244" y="22"/>
                  </a:lnTo>
                  <a:lnTo>
                    <a:pt x="236" y="22"/>
                  </a:lnTo>
                  <a:lnTo>
                    <a:pt x="225" y="21"/>
                  </a:lnTo>
                  <a:lnTo>
                    <a:pt x="215" y="20"/>
                  </a:lnTo>
                  <a:lnTo>
                    <a:pt x="205" y="20"/>
                  </a:lnTo>
                  <a:lnTo>
                    <a:pt x="194" y="19"/>
                  </a:lnTo>
                  <a:lnTo>
                    <a:pt x="186" y="17"/>
                  </a:lnTo>
                  <a:lnTo>
                    <a:pt x="178" y="16"/>
                  </a:lnTo>
                  <a:lnTo>
                    <a:pt x="170" y="15"/>
                  </a:lnTo>
                  <a:lnTo>
                    <a:pt x="161" y="13"/>
                  </a:lnTo>
                  <a:lnTo>
                    <a:pt x="153" y="11"/>
                  </a:lnTo>
                  <a:lnTo>
                    <a:pt x="145" y="9"/>
                  </a:lnTo>
                  <a:lnTo>
                    <a:pt x="137" y="8"/>
                  </a:lnTo>
                  <a:lnTo>
                    <a:pt x="130" y="8"/>
                  </a:lnTo>
                  <a:lnTo>
                    <a:pt x="124" y="9"/>
                  </a:lnTo>
                  <a:lnTo>
                    <a:pt x="118" y="12"/>
                  </a:lnTo>
                  <a:lnTo>
                    <a:pt x="111" y="14"/>
                  </a:lnTo>
                  <a:lnTo>
                    <a:pt x="104" y="19"/>
                  </a:lnTo>
                  <a:lnTo>
                    <a:pt x="96" y="22"/>
                  </a:lnTo>
                  <a:lnTo>
                    <a:pt x="88" y="27"/>
                  </a:lnTo>
                  <a:lnTo>
                    <a:pt x="80" y="32"/>
                  </a:lnTo>
                  <a:lnTo>
                    <a:pt x="73" y="38"/>
                  </a:lnTo>
                  <a:lnTo>
                    <a:pt x="66" y="44"/>
                  </a:lnTo>
                  <a:lnTo>
                    <a:pt x="58" y="52"/>
                  </a:lnTo>
                  <a:lnTo>
                    <a:pt x="49" y="61"/>
                  </a:lnTo>
                  <a:lnTo>
                    <a:pt x="38" y="72"/>
                  </a:lnTo>
                  <a:lnTo>
                    <a:pt x="26" y="83"/>
                  </a:lnTo>
                  <a:lnTo>
                    <a:pt x="16" y="95"/>
                  </a:lnTo>
                  <a:lnTo>
                    <a:pt x="8" y="106"/>
                  </a:lnTo>
                  <a:lnTo>
                    <a:pt x="2" y="115"/>
                  </a:lnTo>
                  <a:lnTo>
                    <a:pt x="0" y="123"/>
                  </a:lnTo>
                  <a:lnTo>
                    <a:pt x="0" y="137"/>
                  </a:lnTo>
                  <a:lnTo>
                    <a:pt x="1" y="149"/>
                  </a:lnTo>
                  <a:lnTo>
                    <a:pt x="5" y="160"/>
                  </a:lnTo>
                  <a:lnTo>
                    <a:pt x="15" y="168"/>
                  </a:lnTo>
                  <a:lnTo>
                    <a:pt x="21" y="172"/>
                  </a:lnTo>
                  <a:lnTo>
                    <a:pt x="28" y="175"/>
                  </a:lnTo>
                  <a:lnTo>
                    <a:pt x="35" y="179"/>
                  </a:lnTo>
                  <a:lnTo>
                    <a:pt x="42" y="182"/>
                  </a:lnTo>
                  <a:lnTo>
                    <a:pt x="48" y="186"/>
                  </a:lnTo>
                  <a:lnTo>
                    <a:pt x="53" y="188"/>
                  </a:lnTo>
                  <a:lnTo>
                    <a:pt x="56" y="189"/>
                  </a:lnTo>
                  <a:lnTo>
                    <a:pt x="57" y="190"/>
                  </a:lnTo>
                  <a:lnTo>
                    <a:pt x="58" y="194"/>
                  </a:lnTo>
                  <a:lnTo>
                    <a:pt x="62" y="202"/>
                  </a:lnTo>
                  <a:lnTo>
                    <a:pt x="69" y="212"/>
                  </a:lnTo>
                  <a:lnTo>
                    <a:pt x="83" y="221"/>
                  </a:lnTo>
                  <a:lnTo>
                    <a:pt x="91" y="225"/>
                  </a:lnTo>
                  <a:lnTo>
                    <a:pt x="99" y="227"/>
                  </a:lnTo>
                  <a:lnTo>
                    <a:pt x="106" y="228"/>
                  </a:lnTo>
                  <a:lnTo>
                    <a:pt x="113" y="229"/>
                  </a:lnTo>
                  <a:lnTo>
                    <a:pt x="118" y="229"/>
                  </a:lnTo>
                  <a:lnTo>
                    <a:pt x="124" y="229"/>
                  </a:lnTo>
                  <a:lnTo>
                    <a:pt x="130" y="229"/>
                  </a:lnTo>
                  <a:lnTo>
                    <a:pt x="136" y="231"/>
                  </a:lnTo>
                  <a:lnTo>
                    <a:pt x="140" y="231"/>
                  </a:lnTo>
                  <a:lnTo>
                    <a:pt x="143" y="232"/>
                  </a:lnTo>
                  <a:lnTo>
                    <a:pt x="145" y="233"/>
                  </a:lnTo>
                  <a:lnTo>
                    <a:pt x="147" y="235"/>
                  </a:lnTo>
                  <a:lnTo>
                    <a:pt x="151" y="238"/>
                  </a:lnTo>
                  <a:lnTo>
                    <a:pt x="155" y="241"/>
                  </a:lnTo>
                  <a:lnTo>
                    <a:pt x="164" y="246"/>
                  </a:lnTo>
                  <a:lnTo>
                    <a:pt x="176" y="251"/>
                  </a:lnTo>
                  <a:lnTo>
                    <a:pt x="189" y="257"/>
                  </a:lnTo>
                  <a:lnTo>
                    <a:pt x="200" y="263"/>
                  </a:lnTo>
                  <a:lnTo>
                    <a:pt x="209" y="268"/>
                  </a:lnTo>
                  <a:lnTo>
                    <a:pt x="217" y="272"/>
                  </a:lnTo>
                  <a:lnTo>
                    <a:pt x="224" y="274"/>
                  </a:lnTo>
                  <a:lnTo>
                    <a:pt x="231" y="277"/>
                  </a:lnTo>
                  <a:lnTo>
                    <a:pt x="237" y="277"/>
                  </a:lnTo>
                  <a:lnTo>
                    <a:pt x="244" y="276"/>
                  </a:lnTo>
                  <a:lnTo>
                    <a:pt x="252" y="272"/>
                  </a:lnTo>
                  <a:lnTo>
                    <a:pt x="262" y="268"/>
                  </a:lnTo>
                  <a:lnTo>
                    <a:pt x="275" y="261"/>
                  </a:lnTo>
                  <a:lnTo>
                    <a:pt x="288" y="255"/>
                  </a:lnTo>
                  <a:lnTo>
                    <a:pt x="300" y="248"/>
                  </a:lnTo>
                  <a:lnTo>
                    <a:pt x="313" y="241"/>
                  </a:lnTo>
                  <a:lnTo>
                    <a:pt x="326" y="236"/>
                  </a:lnTo>
                  <a:lnTo>
                    <a:pt x="335" y="232"/>
                  </a:lnTo>
                  <a:lnTo>
                    <a:pt x="343" y="228"/>
                  </a:lnTo>
                  <a:lnTo>
                    <a:pt x="353" y="224"/>
                  </a:lnTo>
                  <a:lnTo>
                    <a:pt x="363" y="219"/>
                  </a:lnTo>
                  <a:lnTo>
                    <a:pt x="374" y="214"/>
                  </a:lnTo>
                  <a:lnTo>
                    <a:pt x="386" y="211"/>
                  </a:lnTo>
                  <a:lnTo>
                    <a:pt x="397" y="208"/>
                  </a:lnTo>
                  <a:lnTo>
                    <a:pt x="410" y="206"/>
                  </a:lnTo>
                  <a:lnTo>
                    <a:pt x="423" y="206"/>
                  </a:lnTo>
                  <a:lnTo>
                    <a:pt x="432" y="208"/>
                  </a:lnTo>
                  <a:lnTo>
                    <a:pt x="444" y="208"/>
                  </a:lnTo>
                  <a:lnTo>
                    <a:pt x="459" y="208"/>
                  </a:lnTo>
                  <a:lnTo>
                    <a:pt x="479" y="209"/>
                  </a:lnTo>
                  <a:lnTo>
                    <a:pt x="500" y="209"/>
                  </a:lnTo>
                  <a:lnTo>
                    <a:pt x="523" y="209"/>
                  </a:lnTo>
                  <a:lnTo>
                    <a:pt x="547" y="209"/>
                  </a:lnTo>
                  <a:lnTo>
                    <a:pt x="572" y="209"/>
                  </a:lnTo>
                  <a:lnTo>
                    <a:pt x="597" y="209"/>
                  </a:lnTo>
                  <a:lnTo>
                    <a:pt x="622" y="209"/>
                  </a:lnTo>
                  <a:lnTo>
                    <a:pt x="645" y="209"/>
                  </a:lnTo>
                  <a:lnTo>
                    <a:pt x="666" y="209"/>
                  </a:lnTo>
                  <a:lnTo>
                    <a:pt x="685" y="209"/>
                  </a:lnTo>
                  <a:lnTo>
                    <a:pt x="701" y="208"/>
                  </a:lnTo>
                  <a:lnTo>
                    <a:pt x="715" y="208"/>
                  </a:lnTo>
                  <a:lnTo>
                    <a:pt x="724" y="208"/>
                  </a:lnTo>
                  <a:lnTo>
                    <a:pt x="741" y="208"/>
                  </a:lnTo>
                  <a:lnTo>
                    <a:pt x="758" y="206"/>
                  </a:lnTo>
                  <a:lnTo>
                    <a:pt x="775" y="204"/>
                  </a:lnTo>
                  <a:lnTo>
                    <a:pt x="792" y="202"/>
                  </a:lnTo>
                  <a:lnTo>
                    <a:pt x="809" y="201"/>
                  </a:lnTo>
                  <a:lnTo>
                    <a:pt x="820" y="198"/>
                  </a:lnTo>
                  <a:lnTo>
                    <a:pt x="828" y="197"/>
                  </a:lnTo>
                  <a:lnTo>
                    <a:pt x="832" y="197"/>
                  </a:lnTo>
                  <a:lnTo>
                    <a:pt x="832" y="190"/>
                  </a:lnTo>
                  <a:lnTo>
                    <a:pt x="830" y="173"/>
                  </a:lnTo>
                  <a:lnTo>
                    <a:pt x="829" y="155"/>
                  </a:lnTo>
                  <a:lnTo>
                    <a:pt x="827" y="141"/>
                  </a:lnTo>
                  <a:lnTo>
                    <a:pt x="825" y="135"/>
                  </a:lnTo>
                  <a:lnTo>
                    <a:pt x="821" y="125"/>
                  </a:lnTo>
                  <a:lnTo>
                    <a:pt x="816" y="113"/>
                  </a:lnTo>
                  <a:lnTo>
                    <a:pt x="810" y="100"/>
                  </a:lnTo>
                  <a:lnTo>
                    <a:pt x="803" y="87"/>
                  </a:lnTo>
                  <a:lnTo>
                    <a:pt x="796" y="74"/>
                  </a:lnTo>
                  <a:lnTo>
                    <a:pt x="790" y="62"/>
                  </a:lnTo>
                  <a:lnTo>
                    <a:pt x="783" y="53"/>
                  </a:lnTo>
                  <a:lnTo>
                    <a:pt x="776" y="45"/>
                  </a:lnTo>
                  <a:lnTo>
                    <a:pt x="768" y="37"/>
                  </a:lnTo>
                  <a:lnTo>
                    <a:pt x="759" y="28"/>
                  </a:lnTo>
                  <a:lnTo>
                    <a:pt x="750" y="21"/>
                  </a:lnTo>
                  <a:lnTo>
                    <a:pt x="741" y="14"/>
                  </a:lnTo>
                  <a:lnTo>
                    <a:pt x="734" y="8"/>
                  </a:lnTo>
                  <a:lnTo>
                    <a:pt x="729" y="5"/>
                  </a:lnTo>
                  <a:lnTo>
                    <a:pt x="727" y="4"/>
                  </a:lnTo>
                  <a:lnTo>
                    <a:pt x="724" y="4"/>
                  </a:lnTo>
                  <a:lnTo>
                    <a:pt x="718" y="2"/>
                  </a:lnTo>
                  <a:lnTo>
                    <a:pt x="706" y="1"/>
                  </a:lnTo>
                  <a:lnTo>
                    <a:pt x="690" y="0"/>
                  </a:lnTo>
                  <a:lnTo>
                    <a:pt x="671" y="1"/>
                  </a:lnTo>
                  <a:lnTo>
                    <a:pt x="648" y="4"/>
                  </a:lnTo>
                  <a:lnTo>
                    <a:pt x="623" y="7"/>
                  </a:lnTo>
                  <a:lnTo>
                    <a:pt x="594" y="14"/>
                  </a:lnTo>
                  <a:lnTo>
                    <a:pt x="586" y="16"/>
                  </a:lnTo>
                  <a:lnTo>
                    <a:pt x="575" y="20"/>
                  </a:lnTo>
                  <a:lnTo>
                    <a:pt x="562" y="24"/>
                  </a:lnTo>
                  <a:lnTo>
                    <a:pt x="546" y="30"/>
                  </a:lnTo>
                  <a:lnTo>
                    <a:pt x="529" y="36"/>
                  </a:lnTo>
                  <a:lnTo>
                    <a:pt x="510" y="43"/>
                  </a:lnTo>
                  <a:lnTo>
                    <a:pt x="492" y="50"/>
                  </a:lnTo>
                  <a:lnTo>
                    <a:pt x="472" y="55"/>
                  </a:lnTo>
                  <a:lnTo>
                    <a:pt x="454" y="62"/>
                  </a:lnTo>
                  <a:lnTo>
                    <a:pt x="435" y="68"/>
                  </a:lnTo>
                  <a:lnTo>
                    <a:pt x="419" y="74"/>
                  </a:lnTo>
                  <a:lnTo>
                    <a:pt x="403" y="79"/>
                  </a:lnTo>
                  <a:lnTo>
                    <a:pt x="390" y="82"/>
                  </a:lnTo>
                  <a:lnTo>
                    <a:pt x="379" y="84"/>
                  </a:lnTo>
                  <a:lnTo>
                    <a:pt x="372" y="85"/>
                  </a:lnTo>
                  <a:lnTo>
                    <a:pt x="367" y="84"/>
                  </a:lnTo>
                  <a:lnTo>
                    <a:pt x="356" y="77"/>
                  </a:lnTo>
                  <a:lnTo>
                    <a:pt x="342" y="73"/>
                  </a:lnTo>
                  <a:lnTo>
                    <a:pt x="327" y="69"/>
                  </a:lnTo>
                  <a:lnTo>
                    <a:pt x="312" y="67"/>
                  </a:lnTo>
                  <a:lnTo>
                    <a:pt x="298" y="65"/>
                  </a:lnTo>
                  <a:lnTo>
                    <a:pt x="287" y="64"/>
                  </a:lnTo>
                  <a:lnTo>
                    <a:pt x="278" y="64"/>
                  </a:lnTo>
                  <a:lnTo>
                    <a:pt x="276" y="64"/>
                  </a:lnTo>
                  <a:lnTo>
                    <a:pt x="255" y="23"/>
                  </a:lnTo>
                  <a:close/>
                </a:path>
              </a:pathLst>
            </a:custGeom>
            <a:solidFill>
              <a:srgbClr val="F4C9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1" name="Freeform 193"/>
            <p:cNvSpPr>
              <a:spLocks/>
            </p:cNvSpPr>
            <p:nvPr/>
          </p:nvSpPr>
          <p:spPr bwMode="auto">
            <a:xfrm>
              <a:off x="4103" y="2739"/>
              <a:ext cx="83" cy="35"/>
            </a:xfrm>
            <a:custGeom>
              <a:avLst/>
              <a:gdLst>
                <a:gd name="T0" fmla="*/ 129 w 164"/>
                <a:gd name="T1" fmla="*/ 0 h 71"/>
                <a:gd name="T2" fmla="*/ 1 w 164"/>
                <a:gd name="T3" fmla="*/ 15 h 71"/>
                <a:gd name="T4" fmla="*/ 0 w 164"/>
                <a:gd name="T5" fmla="*/ 20 h 71"/>
                <a:gd name="T6" fmla="*/ 0 w 164"/>
                <a:gd name="T7" fmla="*/ 29 h 71"/>
                <a:gd name="T8" fmla="*/ 2 w 164"/>
                <a:gd name="T9" fmla="*/ 43 h 71"/>
                <a:gd name="T10" fmla="*/ 10 w 164"/>
                <a:gd name="T11" fmla="*/ 54 h 71"/>
                <a:gd name="T12" fmla="*/ 17 w 164"/>
                <a:gd name="T13" fmla="*/ 59 h 71"/>
                <a:gd name="T14" fmla="*/ 24 w 164"/>
                <a:gd name="T15" fmla="*/ 63 h 71"/>
                <a:gd name="T16" fmla="*/ 31 w 164"/>
                <a:gd name="T17" fmla="*/ 66 h 71"/>
                <a:gd name="T18" fmla="*/ 39 w 164"/>
                <a:gd name="T19" fmla="*/ 67 h 71"/>
                <a:gd name="T20" fmla="*/ 47 w 164"/>
                <a:gd name="T21" fmla="*/ 69 h 71"/>
                <a:gd name="T22" fmla="*/ 56 w 164"/>
                <a:gd name="T23" fmla="*/ 69 h 71"/>
                <a:gd name="T24" fmla="*/ 65 w 164"/>
                <a:gd name="T25" fmla="*/ 71 h 71"/>
                <a:gd name="T26" fmla="*/ 74 w 164"/>
                <a:gd name="T27" fmla="*/ 71 h 71"/>
                <a:gd name="T28" fmla="*/ 85 w 164"/>
                <a:gd name="T29" fmla="*/ 71 h 71"/>
                <a:gd name="T30" fmla="*/ 95 w 164"/>
                <a:gd name="T31" fmla="*/ 71 h 71"/>
                <a:gd name="T32" fmla="*/ 107 w 164"/>
                <a:gd name="T33" fmla="*/ 69 h 71"/>
                <a:gd name="T34" fmla="*/ 118 w 164"/>
                <a:gd name="T35" fmla="*/ 68 h 71"/>
                <a:gd name="T36" fmla="*/ 129 w 164"/>
                <a:gd name="T37" fmla="*/ 67 h 71"/>
                <a:gd name="T38" fmla="*/ 138 w 164"/>
                <a:gd name="T39" fmla="*/ 66 h 71"/>
                <a:gd name="T40" fmla="*/ 144 w 164"/>
                <a:gd name="T41" fmla="*/ 64 h 71"/>
                <a:gd name="T42" fmla="*/ 148 w 164"/>
                <a:gd name="T43" fmla="*/ 61 h 71"/>
                <a:gd name="T44" fmla="*/ 154 w 164"/>
                <a:gd name="T45" fmla="*/ 57 h 71"/>
                <a:gd name="T46" fmla="*/ 159 w 164"/>
                <a:gd name="T47" fmla="*/ 53 h 71"/>
                <a:gd name="T48" fmla="*/ 163 w 164"/>
                <a:gd name="T49" fmla="*/ 49 h 71"/>
                <a:gd name="T50" fmla="*/ 164 w 164"/>
                <a:gd name="T51" fmla="*/ 41 h 71"/>
                <a:gd name="T52" fmla="*/ 163 w 164"/>
                <a:gd name="T53" fmla="*/ 35 h 71"/>
                <a:gd name="T54" fmla="*/ 159 w 164"/>
                <a:gd name="T55" fmla="*/ 28 h 71"/>
                <a:gd name="T56" fmla="*/ 153 w 164"/>
                <a:gd name="T57" fmla="*/ 22 h 71"/>
                <a:gd name="T58" fmla="*/ 147 w 164"/>
                <a:gd name="T59" fmla="*/ 15 h 71"/>
                <a:gd name="T60" fmla="*/ 140 w 164"/>
                <a:gd name="T61" fmla="*/ 10 h 71"/>
                <a:gd name="T62" fmla="*/ 134 w 164"/>
                <a:gd name="T63" fmla="*/ 5 h 71"/>
                <a:gd name="T64" fmla="*/ 130 w 164"/>
                <a:gd name="T65" fmla="*/ 1 h 71"/>
                <a:gd name="T66" fmla="*/ 129 w 164"/>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4" h="71">
                  <a:moveTo>
                    <a:pt x="129" y="0"/>
                  </a:moveTo>
                  <a:lnTo>
                    <a:pt x="1" y="15"/>
                  </a:lnTo>
                  <a:lnTo>
                    <a:pt x="0" y="20"/>
                  </a:lnTo>
                  <a:lnTo>
                    <a:pt x="0" y="29"/>
                  </a:lnTo>
                  <a:lnTo>
                    <a:pt x="2" y="43"/>
                  </a:lnTo>
                  <a:lnTo>
                    <a:pt x="10" y="54"/>
                  </a:lnTo>
                  <a:lnTo>
                    <a:pt x="17" y="59"/>
                  </a:lnTo>
                  <a:lnTo>
                    <a:pt x="24" y="63"/>
                  </a:lnTo>
                  <a:lnTo>
                    <a:pt x="31" y="66"/>
                  </a:lnTo>
                  <a:lnTo>
                    <a:pt x="39" y="67"/>
                  </a:lnTo>
                  <a:lnTo>
                    <a:pt x="47" y="69"/>
                  </a:lnTo>
                  <a:lnTo>
                    <a:pt x="56" y="69"/>
                  </a:lnTo>
                  <a:lnTo>
                    <a:pt x="65" y="71"/>
                  </a:lnTo>
                  <a:lnTo>
                    <a:pt x="74" y="71"/>
                  </a:lnTo>
                  <a:lnTo>
                    <a:pt x="85" y="71"/>
                  </a:lnTo>
                  <a:lnTo>
                    <a:pt x="95" y="71"/>
                  </a:lnTo>
                  <a:lnTo>
                    <a:pt x="107" y="69"/>
                  </a:lnTo>
                  <a:lnTo>
                    <a:pt x="118" y="68"/>
                  </a:lnTo>
                  <a:lnTo>
                    <a:pt x="129" y="67"/>
                  </a:lnTo>
                  <a:lnTo>
                    <a:pt x="138" y="66"/>
                  </a:lnTo>
                  <a:lnTo>
                    <a:pt x="144" y="64"/>
                  </a:lnTo>
                  <a:lnTo>
                    <a:pt x="148" y="61"/>
                  </a:lnTo>
                  <a:lnTo>
                    <a:pt x="154" y="57"/>
                  </a:lnTo>
                  <a:lnTo>
                    <a:pt x="159" y="53"/>
                  </a:lnTo>
                  <a:lnTo>
                    <a:pt x="163" y="49"/>
                  </a:lnTo>
                  <a:lnTo>
                    <a:pt x="164" y="41"/>
                  </a:lnTo>
                  <a:lnTo>
                    <a:pt x="163" y="35"/>
                  </a:lnTo>
                  <a:lnTo>
                    <a:pt x="159" y="28"/>
                  </a:lnTo>
                  <a:lnTo>
                    <a:pt x="153" y="22"/>
                  </a:lnTo>
                  <a:lnTo>
                    <a:pt x="147" y="15"/>
                  </a:lnTo>
                  <a:lnTo>
                    <a:pt x="140" y="10"/>
                  </a:lnTo>
                  <a:lnTo>
                    <a:pt x="134" y="5"/>
                  </a:lnTo>
                  <a:lnTo>
                    <a:pt x="130" y="1"/>
                  </a:lnTo>
                  <a:lnTo>
                    <a:pt x="129" y="0"/>
                  </a:lnTo>
                  <a:close/>
                </a:path>
              </a:pathLst>
            </a:custGeom>
            <a:solidFill>
              <a:srgbClr val="26262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2" name="Freeform 194"/>
            <p:cNvSpPr>
              <a:spLocks/>
            </p:cNvSpPr>
            <p:nvPr/>
          </p:nvSpPr>
          <p:spPr bwMode="auto">
            <a:xfrm>
              <a:off x="3990" y="2683"/>
              <a:ext cx="187" cy="34"/>
            </a:xfrm>
            <a:custGeom>
              <a:avLst/>
              <a:gdLst>
                <a:gd name="T0" fmla="*/ 206 w 373"/>
                <a:gd name="T1" fmla="*/ 69 h 69"/>
                <a:gd name="T2" fmla="*/ 242 w 373"/>
                <a:gd name="T3" fmla="*/ 68 h 69"/>
                <a:gd name="T4" fmla="*/ 275 w 373"/>
                <a:gd name="T5" fmla="*/ 64 h 69"/>
                <a:gd name="T6" fmla="*/ 305 w 373"/>
                <a:gd name="T7" fmla="*/ 61 h 69"/>
                <a:gd name="T8" fmla="*/ 330 w 373"/>
                <a:gd name="T9" fmla="*/ 56 h 69"/>
                <a:gd name="T10" fmla="*/ 351 w 373"/>
                <a:gd name="T11" fmla="*/ 50 h 69"/>
                <a:gd name="T12" fmla="*/ 365 w 373"/>
                <a:gd name="T13" fmla="*/ 44 h 69"/>
                <a:gd name="T14" fmla="*/ 372 w 373"/>
                <a:gd name="T15" fmla="*/ 38 h 69"/>
                <a:gd name="T16" fmla="*/ 372 w 373"/>
                <a:gd name="T17" fmla="*/ 31 h 69"/>
                <a:gd name="T18" fmla="*/ 365 w 373"/>
                <a:gd name="T19" fmla="*/ 24 h 69"/>
                <a:gd name="T20" fmla="*/ 351 w 373"/>
                <a:gd name="T21" fmla="*/ 18 h 69"/>
                <a:gd name="T22" fmla="*/ 330 w 373"/>
                <a:gd name="T23" fmla="*/ 12 h 69"/>
                <a:gd name="T24" fmla="*/ 305 w 373"/>
                <a:gd name="T25" fmla="*/ 8 h 69"/>
                <a:gd name="T26" fmla="*/ 275 w 373"/>
                <a:gd name="T27" fmla="*/ 4 h 69"/>
                <a:gd name="T28" fmla="*/ 242 w 373"/>
                <a:gd name="T29" fmla="*/ 1 h 69"/>
                <a:gd name="T30" fmla="*/ 206 w 373"/>
                <a:gd name="T31" fmla="*/ 0 h 69"/>
                <a:gd name="T32" fmla="*/ 167 w 373"/>
                <a:gd name="T33" fmla="*/ 0 h 69"/>
                <a:gd name="T34" fmla="*/ 131 w 373"/>
                <a:gd name="T35" fmla="*/ 1 h 69"/>
                <a:gd name="T36" fmla="*/ 98 w 373"/>
                <a:gd name="T37" fmla="*/ 4 h 69"/>
                <a:gd name="T38" fmla="*/ 68 w 373"/>
                <a:gd name="T39" fmla="*/ 8 h 69"/>
                <a:gd name="T40" fmla="*/ 42 w 373"/>
                <a:gd name="T41" fmla="*/ 12 h 69"/>
                <a:gd name="T42" fmla="*/ 22 w 373"/>
                <a:gd name="T43" fmla="*/ 18 h 69"/>
                <a:gd name="T44" fmla="*/ 8 w 373"/>
                <a:gd name="T45" fmla="*/ 24 h 69"/>
                <a:gd name="T46" fmla="*/ 1 w 373"/>
                <a:gd name="T47" fmla="*/ 31 h 69"/>
                <a:gd name="T48" fmla="*/ 1 w 373"/>
                <a:gd name="T49" fmla="*/ 38 h 69"/>
                <a:gd name="T50" fmla="*/ 8 w 373"/>
                <a:gd name="T51" fmla="*/ 44 h 69"/>
                <a:gd name="T52" fmla="*/ 22 w 373"/>
                <a:gd name="T53" fmla="*/ 50 h 69"/>
                <a:gd name="T54" fmla="*/ 42 w 373"/>
                <a:gd name="T55" fmla="*/ 56 h 69"/>
                <a:gd name="T56" fmla="*/ 68 w 373"/>
                <a:gd name="T57" fmla="*/ 61 h 69"/>
                <a:gd name="T58" fmla="*/ 98 w 373"/>
                <a:gd name="T59" fmla="*/ 64 h 69"/>
                <a:gd name="T60" fmla="*/ 131 w 373"/>
                <a:gd name="T61" fmla="*/ 68 h 69"/>
                <a:gd name="T62" fmla="*/ 167 w 373"/>
                <a:gd name="T6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3" h="69">
                  <a:moveTo>
                    <a:pt x="186" y="69"/>
                  </a:moveTo>
                  <a:lnTo>
                    <a:pt x="206" y="69"/>
                  </a:lnTo>
                  <a:lnTo>
                    <a:pt x="224" y="68"/>
                  </a:lnTo>
                  <a:lnTo>
                    <a:pt x="242" y="68"/>
                  </a:lnTo>
                  <a:lnTo>
                    <a:pt x="259" y="66"/>
                  </a:lnTo>
                  <a:lnTo>
                    <a:pt x="275" y="64"/>
                  </a:lnTo>
                  <a:lnTo>
                    <a:pt x="291" y="63"/>
                  </a:lnTo>
                  <a:lnTo>
                    <a:pt x="305" y="61"/>
                  </a:lnTo>
                  <a:lnTo>
                    <a:pt x="319" y="58"/>
                  </a:lnTo>
                  <a:lnTo>
                    <a:pt x="330" y="56"/>
                  </a:lnTo>
                  <a:lnTo>
                    <a:pt x="341" y="54"/>
                  </a:lnTo>
                  <a:lnTo>
                    <a:pt x="351" y="50"/>
                  </a:lnTo>
                  <a:lnTo>
                    <a:pt x="358" y="47"/>
                  </a:lnTo>
                  <a:lnTo>
                    <a:pt x="365" y="44"/>
                  </a:lnTo>
                  <a:lnTo>
                    <a:pt x="370" y="41"/>
                  </a:lnTo>
                  <a:lnTo>
                    <a:pt x="372" y="38"/>
                  </a:lnTo>
                  <a:lnTo>
                    <a:pt x="373" y="34"/>
                  </a:lnTo>
                  <a:lnTo>
                    <a:pt x="372" y="31"/>
                  </a:lnTo>
                  <a:lnTo>
                    <a:pt x="370" y="27"/>
                  </a:lnTo>
                  <a:lnTo>
                    <a:pt x="365" y="24"/>
                  </a:lnTo>
                  <a:lnTo>
                    <a:pt x="358" y="21"/>
                  </a:lnTo>
                  <a:lnTo>
                    <a:pt x="351" y="18"/>
                  </a:lnTo>
                  <a:lnTo>
                    <a:pt x="341" y="15"/>
                  </a:lnTo>
                  <a:lnTo>
                    <a:pt x="330" y="12"/>
                  </a:lnTo>
                  <a:lnTo>
                    <a:pt x="319" y="10"/>
                  </a:lnTo>
                  <a:lnTo>
                    <a:pt x="305" y="8"/>
                  </a:lnTo>
                  <a:lnTo>
                    <a:pt x="291" y="5"/>
                  </a:lnTo>
                  <a:lnTo>
                    <a:pt x="275" y="4"/>
                  </a:lnTo>
                  <a:lnTo>
                    <a:pt x="259" y="2"/>
                  </a:lnTo>
                  <a:lnTo>
                    <a:pt x="242" y="1"/>
                  </a:lnTo>
                  <a:lnTo>
                    <a:pt x="224" y="1"/>
                  </a:lnTo>
                  <a:lnTo>
                    <a:pt x="206" y="0"/>
                  </a:lnTo>
                  <a:lnTo>
                    <a:pt x="186" y="0"/>
                  </a:lnTo>
                  <a:lnTo>
                    <a:pt x="167" y="0"/>
                  </a:lnTo>
                  <a:lnTo>
                    <a:pt x="148" y="1"/>
                  </a:lnTo>
                  <a:lnTo>
                    <a:pt x="131" y="1"/>
                  </a:lnTo>
                  <a:lnTo>
                    <a:pt x="114" y="2"/>
                  </a:lnTo>
                  <a:lnTo>
                    <a:pt x="98" y="4"/>
                  </a:lnTo>
                  <a:lnTo>
                    <a:pt x="81" y="5"/>
                  </a:lnTo>
                  <a:lnTo>
                    <a:pt x="68" y="8"/>
                  </a:lnTo>
                  <a:lnTo>
                    <a:pt x="54" y="10"/>
                  </a:lnTo>
                  <a:lnTo>
                    <a:pt x="42" y="12"/>
                  </a:lnTo>
                  <a:lnTo>
                    <a:pt x="32" y="15"/>
                  </a:lnTo>
                  <a:lnTo>
                    <a:pt x="22" y="18"/>
                  </a:lnTo>
                  <a:lnTo>
                    <a:pt x="15" y="21"/>
                  </a:lnTo>
                  <a:lnTo>
                    <a:pt x="8" y="24"/>
                  </a:lnTo>
                  <a:lnTo>
                    <a:pt x="3" y="27"/>
                  </a:lnTo>
                  <a:lnTo>
                    <a:pt x="1" y="31"/>
                  </a:lnTo>
                  <a:lnTo>
                    <a:pt x="0" y="34"/>
                  </a:lnTo>
                  <a:lnTo>
                    <a:pt x="1" y="38"/>
                  </a:lnTo>
                  <a:lnTo>
                    <a:pt x="3" y="41"/>
                  </a:lnTo>
                  <a:lnTo>
                    <a:pt x="8" y="44"/>
                  </a:lnTo>
                  <a:lnTo>
                    <a:pt x="15" y="47"/>
                  </a:lnTo>
                  <a:lnTo>
                    <a:pt x="22" y="50"/>
                  </a:lnTo>
                  <a:lnTo>
                    <a:pt x="32" y="54"/>
                  </a:lnTo>
                  <a:lnTo>
                    <a:pt x="42" y="56"/>
                  </a:lnTo>
                  <a:lnTo>
                    <a:pt x="54" y="58"/>
                  </a:lnTo>
                  <a:lnTo>
                    <a:pt x="68" y="61"/>
                  </a:lnTo>
                  <a:lnTo>
                    <a:pt x="81" y="63"/>
                  </a:lnTo>
                  <a:lnTo>
                    <a:pt x="98" y="64"/>
                  </a:lnTo>
                  <a:lnTo>
                    <a:pt x="114" y="66"/>
                  </a:lnTo>
                  <a:lnTo>
                    <a:pt x="131" y="68"/>
                  </a:lnTo>
                  <a:lnTo>
                    <a:pt x="148" y="68"/>
                  </a:lnTo>
                  <a:lnTo>
                    <a:pt x="167" y="69"/>
                  </a:lnTo>
                  <a:lnTo>
                    <a:pt x="186" y="69"/>
                  </a:lnTo>
                  <a:close/>
                </a:path>
              </a:pathLst>
            </a:custGeom>
            <a:solidFill>
              <a:srgbClr val="D3B29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3" name="Freeform 195"/>
            <p:cNvSpPr>
              <a:spLocks/>
            </p:cNvSpPr>
            <p:nvPr/>
          </p:nvSpPr>
          <p:spPr bwMode="auto">
            <a:xfrm>
              <a:off x="3999" y="2679"/>
              <a:ext cx="49" cy="34"/>
            </a:xfrm>
            <a:custGeom>
              <a:avLst/>
              <a:gdLst>
                <a:gd name="T0" fmla="*/ 48 w 98"/>
                <a:gd name="T1" fmla="*/ 70 h 70"/>
                <a:gd name="T2" fmla="*/ 59 w 98"/>
                <a:gd name="T3" fmla="*/ 68 h 70"/>
                <a:gd name="T4" fmla="*/ 68 w 98"/>
                <a:gd name="T5" fmla="*/ 67 h 70"/>
                <a:gd name="T6" fmla="*/ 76 w 98"/>
                <a:gd name="T7" fmla="*/ 64 h 70"/>
                <a:gd name="T8" fmla="*/ 84 w 98"/>
                <a:gd name="T9" fmla="*/ 59 h 70"/>
                <a:gd name="T10" fmla="*/ 90 w 98"/>
                <a:gd name="T11" fmla="*/ 55 h 70"/>
                <a:gd name="T12" fmla="*/ 94 w 98"/>
                <a:gd name="T13" fmla="*/ 48 h 70"/>
                <a:gd name="T14" fmla="*/ 97 w 98"/>
                <a:gd name="T15" fmla="*/ 42 h 70"/>
                <a:gd name="T16" fmla="*/ 98 w 98"/>
                <a:gd name="T17" fmla="*/ 35 h 70"/>
                <a:gd name="T18" fmla="*/ 97 w 98"/>
                <a:gd name="T19" fmla="*/ 28 h 70"/>
                <a:gd name="T20" fmla="*/ 94 w 98"/>
                <a:gd name="T21" fmla="*/ 22 h 70"/>
                <a:gd name="T22" fmla="*/ 90 w 98"/>
                <a:gd name="T23" fmla="*/ 15 h 70"/>
                <a:gd name="T24" fmla="*/ 84 w 98"/>
                <a:gd name="T25" fmla="*/ 11 h 70"/>
                <a:gd name="T26" fmla="*/ 76 w 98"/>
                <a:gd name="T27" fmla="*/ 6 h 70"/>
                <a:gd name="T28" fmla="*/ 68 w 98"/>
                <a:gd name="T29" fmla="*/ 3 h 70"/>
                <a:gd name="T30" fmla="*/ 59 w 98"/>
                <a:gd name="T31" fmla="*/ 2 h 70"/>
                <a:gd name="T32" fmla="*/ 48 w 98"/>
                <a:gd name="T33" fmla="*/ 0 h 70"/>
                <a:gd name="T34" fmla="*/ 39 w 98"/>
                <a:gd name="T35" fmla="*/ 2 h 70"/>
                <a:gd name="T36" fmla="*/ 30 w 98"/>
                <a:gd name="T37" fmla="*/ 3 h 70"/>
                <a:gd name="T38" fmla="*/ 22 w 98"/>
                <a:gd name="T39" fmla="*/ 6 h 70"/>
                <a:gd name="T40" fmla="*/ 14 w 98"/>
                <a:gd name="T41" fmla="*/ 11 h 70"/>
                <a:gd name="T42" fmla="*/ 8 w 98"/>
                <a:gd name="T43" fmla="*/ 15 h 70"/>
                <a:gd name="T44" fmla="*/ 3 w 98"/>
                <a:gd name="T45" fmla="*/ 22 h 70"/>
                <a:gd name="T46" fmla="*/ 1 w 98"/>
                <a:gd name="T47" fmla="*/ 28 h 70"/>
                <a:gd name="T48" fmla="*/ 0 w 98"/>
                <a:gd name="T49" fmla="*/ 35 h 70"/>
                <a:gd name="T50" fmla="*/ 1 w 98"/>
                <a:gd name="T51" fmla="*/ 42 h 70"/>
                <a:gd name="T52" fmla="*/ 3 w 98"/>
                <a:gd name="T53" fmla="*/ 48 h 70"/>
                <a:gd name="T54" fmla="*/ 8 w 98"/>
                <a:gd name="T55" fmla="*/ 55 h 70"/>
                <a:gd name="T56" fmla="*/ 14 w 98"/>
                <a:gd name="T57" fmla="*/ 59 h 70"/>
                <a:gd name="T58" fmla="*/ 22 w 98"/>
                <a:gd name="T59" fmla="*/ 64 h 70"/>
                <a:gd name="T60" fmla="*/ 30 w 98"/>
                <a:gd name="T61" fmla="*/ 67 h 70"/>
                <a:gd name="T62" fmla="*/ 39 w 98"/>
                <a:gd name="T63" fmla="*/ 68 h 70"/>
                <a:gd name="T64" fmla="*/ 48 w 98"/>
                <a:gd name="T65"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70">
                  <a:moveTo>
                    <a:pt x="48" y="70"/>
                  </a:moveTo>
                  <a:lnTo>
                    <a:pt x="59" y="68"/>
                  </a:lnTo>
                  <a:lnTo>
                    <a:pt x="68" y="67"/>
                  </a:lnTo>
                  <a:lnTo>
                    <a:pt x="76" y="64"/>
                  </a:lnTo>
                  <a:lnTo>
                    <a:pt x="84" y="59"/>
                  </a:lnTo>
                  <a:lnTo>
                    <a:pt x="90" y="55"/>
                  </a:lnTo>
                  <a:lnTo>
                    <a:pt x="94" y="48"/>
                  </a:lnTo>
                  <a:lnTo>
                    <a:pt x="97" y="42"/>
                  </a:lnTo>
                  <a:lnTo>
                    <a:pt x="98" y="35"/>
                  </a:lnTo>
                  <a:lnTo>
                    <a:pt x="97" y="28"/>
                  </a:lnTo>
                  <a:lnTo>
                    <a:pt x="94" y="22"/>
                  </a:lnTo>
                  <a:lnTo>
                    <a:pt x="90" y="15"/>
                  </a:lnTo>
                  <a:lnTo>
                    <a:pt x="84" y="11"/>
                  </a:lnTo>
                  <a:lnTo>
                    <a:pt x="76" y="6"/>
                  </a:lnTo>
                  <a:lnTo>
                    <a:pt x="68" y="3"/>
                  </a:lnTo>
                  <a:lnTo>
                    <a:pt x="59" y="2"/>
                  </a:lnTo>
                  <a:lnTo>
                    <a:pt x="48" y="0"/>
                  </a:lnTo>
                  <a:lnTo>
                    <a:pt x="39" y="2"/>
                  </a:lnTo>
                  <a:lnTo>
                    <a:pt x="30" y="3"/>
                  </a:lnTo>
                  <a:lnTo>
                    <a:pt x="22" y="6"/>
                  </a:lnTo>
                  <a:lnTo>
                    <a:pt x="14" y="11"/>
                  </a:lnTo>
                  <a:lnTo>
                    <a:pt x="8" y="15"/>
                  </a:lnTo>
                  <a:lnTo>
                    <a:pt x="3" y="22"/>
                  </a:lnTo>
                  <a:lnTo>
                    <a:pt x="1" y="28"/>
                  </a:lnTo>
                  <a:lnTo>
                    <a:pt x="0" y="35"/>
                  </a:lnTo>
                  <a:lnTo>
                    <a:pt x="1" y="42"/>
                  </a:lnTo>
                  <a:lnTo>
                    <a:pt x="3" y="48"/>
                  </a:lnTo>
                  <a:lnTo>
                    <a:pt x="8" y="55"/>
                  </a:lnTo>
                  <a:lnTo>
                    <a:pt x="14" y="59"/>
                  </a:lnTo>
                  <a:lnTo>
                    <a:pt x="22" y="64"/>
                  </a:lnTo>
                  <a:lnTo>
                    <a:pt x="30" y="67"/>
                  </a:lnTo>
                  <a:lnTo>
                    <a:pt x="39" y="68"/>
                  </a:lnTo>
                  <a:lnTo>
                    <a:pt x="48" y="70"/>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4" name="Freeform 196"/>
            <p:cNvSpPr>
              <a:spLocks/>
            </p:cNvSpPr>
            <p:nvPr/>
          </p:nvSpPr>
          <p:spPr bwMode="auto">
            <a:xfrm>
              <a:off x="4059" y="2673"/>
              <a:ext cx="47" cy="36"/>
            </a:xfrm>
            <a:custGeom>
              <a:avLst/>
              <a:gdLst>
                <a:gd name="T0" fmla="*/ 47 w 94"/>
                <a:gd name="T1" fmla="*/ 71 h 71"/>
                <a:gd name="T2" fmla="*/ 56 w 94"/>
                <a:gd name="T3" fmla="*/ 70 h 71"/>
                <a:gd name="T4" fmla="*/ 65 w 94"/>
                <a:gd name="T5" fmla="*/ 69 h 71"/>
                <a:gd name="T6" fmla="*/ 74 w 94"/>
                <a:gd name="T7" fmla="*/ 66 h 71"/>
                <a:gd name="T8" fmla="*/ 80 w 94"/>
                <a:gd name="T9" fmla="*/ 61 h 71"/>
                <a:gd name="T10" fmla="*/ 86 w 94"/>
                <a:gd name="T11" fmla="*/ 55 h 71"/>
                <a:gd name="T12" fmla="*/ 91 w 94"/>
                <a:gd name="T13" fmla="*/ 49 h 71"/>
                <a:gd name="T14" fmla="*/ 93 w 94"/>
                <a:gd name="T15" fmla="*/ 43 h 71"/>
                <a:gd name="T16" fmla="*/ 94 w 94"/>
                <a:gd name="T17" fmla="*/ 36 h 71"/>
                <a:gd name="T18" fmla="*/ 93 w 94"/>
                <a:gd name="T19" fmla="*/ 29 h 71"/>
                <a:gd name="T20" fmla="*/ 91 w 94"/>
                <a:gd name="T21" fmla="*/ 22 h 71"/>
                <a:gd name="T22" fmla="*/ 86 w 94"/>
                <a:gd name="T23" fmla="*/ 16 h 71"/>
                <a:gd name="T24" fmla="*/ 80 w 94"/>
                <a:gd name="T25" fmla="*/ 10 h 71"/>
                <a:gd name="T26" fmla="*/ 74 w 94"/>
                <a:gd name="T27" fmla="*/ 6 h 71"/>
                <a:gd name="T28" fmla="*/ 65 w 94"/>
                <a:gd name="T29" fmla="*/ 2 h 71"/>
                <a:gd name="T30" fmla="*/ 56 w 94"/>
                <a:gd name="T31" fmla="*/ 1 h 71"/>
                <a:gd name="T32" fmla="*/ 47 w 94"/>
                <a:gd name="T33" fmla="*/ 0 h 71"/>
                <a:gd name="T34" fmla="*/ 38 w 94"/>
                <a:gd name="T35" fmla="*/ 1 h 71"/>
                <a:gd name="T36" fmla="*/ 29 w 94"/>
                <a:gd name="T37" fmla="*/ 2 h 71"/>
                <a:gd name="T38" fmla="*/ 21 w 94"/>
                <a:gd name="T39" fmla="*/ 6 h 71"/>
                <a:gd name="T40" fmla="*/ 14 w 94"/>
                <a:gd name="T41" fmla="*/ 10 h 71"/>
                <a:gd name="T42" fmla="*/ 8 w 94"/>
                <a:gd name="T43" fmla="*/ 16 h 71"/>
                <a:gd name="T44" fmla="*/ 3 w 94"/>
                <a:gd name="T45" fmla="*/ 22 h 71"/>
                <a:gd name="T46" fmla="*/ 1 w 94"/>
                <a:gd name="T47" fmla="*/ 29 h 71"/>
                <a:gd name="T48" fmla="*/ 0 w 94"/>
                <a:gd name="T49" fmla="*/ 36 h 71"/>
                <a:gd name="T50" fmla="*/ 1 w 94"/>
                <a:gd name="T51" fmla="*/ 43 h 71"/>
                <a:gd name="T52" fmla="*/ 3 w 94"/>
                <a:gd name="T53" fmla="*/ 49 h 71"/>
                <a:gd name="T54" fmla="*/ 8 w 94"/>
                <a:gd name="T55" fmla="*/ 55 h 71"/>
                <a:gd name="T56" fmla="*/ 14 w 94"/>
                <a:gd name="T57" fmla="*/ 61 h 71"/>
                <a:gd name="T58" fmla="*/ 21 w 94"/>
                <a:gd name="T59" fmla="*/ 66 h 71"/>
                <a:gd name="T60" fmla="*/ 29 w 94"/>
                <a:gd name="T61" fmla="*/ 69 h 71"/>
                <a:gd name="T62" fmla="*/ 38 w 94"/>
                <a:gd name="T63" fmla="*/ 70 h 71"/>
                <a:gd name="T64" fmla="*/ 47 w 94"/>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71">
                  <a:moveTo>
                    <a:pt x="47" y="71"/>
                  </a:moveTo>
                  <a:lnTo>
                    <a:pt x="56" y="70"/>
                  </a:lnTo>
                  <a:lnTo>
                    <a:pt x="65" y="69"/>
                  </a:lnTo>
                  <a:lnTo>
                    <a:pt x="74" y="66"/>
                  </a:lnTo>
                  <a:lnTo>
                    <a:pt x="80" y="61"/>
                  </a:lnTo>
                  <a:lnTo>
                    <a:pt x="86" y="55"/>
                  </a:lnTo>
                  <a:lnTo>
                    <a:pt x="91" y="49"/>
                  </a:lnTo>
                  <a:lnTo>
                    <a:pt x="93" y="43"/>
                  </a:lnTo>
                  <a:lnTo>
                    <a:pt x="94" y="36"/>
                  </a:lnTo>
                  <a:lnTo>
                    <a:pt x="93" y="29"/>
                  </a:lnTo>
                  <a:lnTo>
                    <a:pt x="91" y="22"/>
                  </a:lnTo>
                  <a:lnTo>
                    <a:pt x="86" y="16"/>
                  </a:lnTo>
                  <a:lnTo>
                    <a:pt x="80" y="10"/>
                  </a:lnTo>
                  <a:lnTo>
                    <a:pt x="74" y="6"/>
                  </a:lnTo>
                  <a:lnTo>
                    <a:pt x="65" y="2"/>
                  </a:lnTo>
                  <a:lnTo>
                    <a:pt x="56" y="1"/>
                  </a:lnTo>
                  <a:lnTo>
                    <a:pt x="47" y="0"/>
                  </a:lnTo>
                  <a:lnTo>
                    <a:pt x="38" y="1"/>
                  </a:lnTo>
                  <a:lnTo>
                    <a:pt x="29" y="2"/>
                  </a:lnTo>
                  <a:lnTo>
                    <a:pt x="21" y="6"/>
                  </a:lnTo>
                  <a:lnTo>
                    <a:pt x="14" y="10"/>
                  </a:lnTo>
                  <a:lnTo>
                    <a:pt x="8" y="16"/>
                  </a:lnTo>
                  <a:lnTo>
                    <a:pt x="3" y="22"/>
                  </a:lnTo>
                  <a:lnTo>
                    <a:pt x="1" y="29"/>
                  </a:lnTo>
                  <a:lnTo>
                    <a:pt x="0" y="36"/>
                  </a:lnTo>
                  <a:lnTo>
                    <a:pt x="1" y="43"/>
                  </a:lnTo>
                  <a:lnTo>
                    <a:pt x="3" y="49"/>
                  </a:lnTo>
                  <a:lnTo>
                    <a:pt x="8" y="55"/>
                  </a:lnTo>
                  <a:lnTo>
                    <a:pt x="14" y="61"/>
                  </a:lnTo>
                  <a:lnTo>
                    <a:pt x="21" y="66"/>
                  </a:lnTo>
                  <a:lnTo>
                    <a:pt x="29" y="69"/>
                  </a:lnTo>
                  <a:lnTo>
                    <a:pt x="38" y="70"/>
                  </a:lnTo>
                  <a:lnTo>
                    <a:pt x="47"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5" name="Freeform 197"/>
            <p:cNvSpPr>
              <a:spLocks/>
            </p:cNvSpPr>
            <p:nvPr/>
          </p:nvSpPr>
          <p:spPr bwMode="auto">
            <a:xfrm>
              <a:off x="4088" y="2693"/>
              <a:ext cx="38" cy="27"/>
            </a:xfrm>
            <a:custGeom>
              <a:avLst/>
              <a:gdLst>
                <a:gd name="T0" fmla="*/ 38 w 76"/>
                <a:gd name="T1" fmla="*/ 54 h 54"/>
                <a:gd name="T2" fmla="*/ 46 w 76"/>
                <a:gd name="T3" fmla="*/ 54 h 54"/>
                <a:gd name="T4" fmla="*/ 53 w 76"/>
                <a:gd name="T5" fmla="*/ 52 h 54"/>
                <a:gd name="T6" fmla="*/ 58 w 76"/>
                <a:gd name="T7" fmla="*/ 50 h 54"/>
                <a:gd name="T8" fmla="*/ 64 w 76"/>
                <a:gd name="T9" fmla="*/ 46 h 54"/>
                <a:gd name="T10" fmla="*/ 69 w 76"/>
                <a:gd name="T11" fmla="*/ 43 h 54"/>
                <a:gd name="T12" fmla="*/ 72 w 76"/>
                <a:gd name="T13" fmla="*/ 38 h 54"/>
                <a:gd name="T14" fmla="*/ 74 w 76"/>
                <a:gd name="T15" fmla="*/ 32 h 54"/>
                <a:gd name="T16" fmla="*/ 76 w 76"/>
                <a:gd name="T17" fmla="*/ 28 h 54"/>
                <a:gd name="T18" fmla="*/ 74 w 76"/>
                <a:gd name="T19" fmla="*/ 22 h 54"/>
                <a:gd name="T20" fmla="*/ 72 w 76"/>
                <a:gd name="T21" fmla="*/ 17 h 54"/>
                <a:gd name="T22" fmla="*/ 69 w 76"/>
                <a:gd name="T23" fmla="*/ 13 h 54"/>
                <a:gd name="T24" fmla="*/ 64 w 76"/>
                <a:gd name="T25" fmla="*/ 8 h 54"/>
                <a:gd name="T26" fmla="*/ 58 w 76"/>
                <a:gd name="T27" fmla="*/ 5 h 54"/>
                <a:gd name="T28" fmla="*/ 53 w 76"/>
                <a:gd name="T29" fmla="*/ 2 h 54"/>
                <a:gd name="T30" fmla="*/ 46 w 76"/>
                <a:gd name="T31" fmla="*/ 0 h 54"/>
                <a:gd name="T32" fmla="*/ 38 w 76"/>
                <a:gd name="T33" fmla="*/ 0 h 54"/>
                <a:gd name="T34" fmla="*/ 30 w 76"/>
                <a:gd name="T35" fmla="*/ 0 h 54"/>
                <a:gd name="T36" fmla="*/ 23 w 76"/>
                <a:gd name="T37" fmla="*/ 2 h 54"/>
                <a:gd name="T38" fmla="*/ 17 w 76"/>
                <a:gd name="T39" fmla="*/ 5 h 54"/>
                <a:gd name="T40" fmla="*/ 11 w 76"/>
                <a:gd name="T41" fmla="*/ 8 h 54"/>
                <a:gd name="T42" fmla="*/ 6 w 76"/>
                <a:gd name="T43" fmla="*/ 13 h 54"/>
                <a:gd name="T44" fmla="*/ 3 w 76"/>
                <a:gd name="T45" fmla="*/ 17 h 54"/>
                <a:gd name="T46" fmla="*/ 1 w 76"/>
                <a:gd name="T47" fmla="*/ 22 h 54"/>
                <a:gd name="T48" fmla="*/ 0 w 76"/>
                <a:gd name="T49" fmla="*/ 28 h 54"/>
                <a:gd name="T50" fmla="*/ 1 w 76"/>
                <a:gd name="T51" fmla="*/ 32 h 54"/>
                <a:gd name="T52" fmla="*/ 3 w 76"/>
                <a:gd name="T53" fmla="*/ 38 h 54"/>
                <a:gd name="T54" fmla="*/ 6 w 76"/>
                <a:gd name="T55" fmla="*/ 43 h 54"/>
                <a:gd name="T56" fmla="*/ 11 w 76"/>
                <a:gd name="T57" fmla="*/ 46 h 54"/>
                <a:gd name="T58" fmla="*/ 17 w 76"/>
                <a:gd name="T59" fmla="*/ 50 h 54"/>
                <a:gd name="T60" fmla="*/ 23 w 76"/>
                <a:gd name="T61" fmla="*/ 52 h 54"/>
                <a:gd name="T62" fmla="*/ 30 w 76"/>
                <a:gd name="T63" fmla="*/ 54 h 54"/>
                <a:gd name="T64" fmla="*/ 38 w 76"/>
                <a:gd name="T6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54">
                  <a:moveTo>
                    <a:pt x="38" y="54"/>
                  </a:moveTo>
                  <a:lnTo>
                    <a:pt x="46" y="54"/>
                  </a:lnTo>
                  <a:lnTo>
                    <a:pt x="53" y="52"/>
                  </a:lnTo>
                  <a:lnTo>
                    <a:pt x="58" y="50"/>
                  </a:lnTo>
                  <a:lnTo>
                    <a:pt x="64" y="46"/>
                  </a:lnTo>
                  <a:lnTo>
                    <a:pt x="69" y="43"/>
                  </a:lnTo>
                  <a:lnTo>
                    <a:pt x="72" y="38"/>
                  </a:lnTo>
                  <a:lnTo>
                    <a:pt x="74" y="32"/>
                  </a:lnTo>
                  <a:lnTo>
                    <a:pt x="76" y="28"/>
                  </a:lnTo>
                  <a:lnTo>
                    <a:pt x="74" y="22"/>
                  </a:lnTo>
                  <a:lnTo>
                    <a:pt x="72" y="17"/>
                  </a:lnTo>
                  <a:lnTo>
                    <a:pt x="69" y="13"/>
                  </a:lnTo>
                  <a:lnTo>
                    <a:pt x="64" y="8"/>
                  </a:lnTo>
                  <a:lnTo>
                    <a:pt x="58" y="5"/>
                  </a:lnTo>
                  <a:lnTo>
                    <a:pt x="53" y="2"/>
                  </a:lnTo>
                  <a:lnTo>
                    <a:pt x="46" y="0"/>
                  </a:lnTo>
                  <a:lnTo>
                    <a:pt x="38" y="0"/>
                  </a:lnTo>
                  <a:lnTo>
                    <a:pt x="30" y="0"/>
                  </a:lnTo>
                  <a:lnTo>
                    <a:pt x="23" y="2"/>
                  </a:lnTo>
                  <a:lnTo>
                    <a:pt x="17" y="5"/>
                  </a:lnTo>
                  <a:lnTo>
                    <a:pt x="11" y="8"/>
                  </a:lnTo>
                  <a:lnTo>
                    <a:pt x="6" y="13"/>
                  </a:lnTo>
                  <a:lnTo>
                    <a:pt x="3" y="17"/>
                  </a:lnTo>
                  <a:lnTo>
                    <a:pt x="1" y="22"/>
                  </a:lnTo>
                  <a:lnTo>
                    <a:pt x="0" y="28"/>
                  </a:lnTo>
                  <a:lnTo>
                    <a:pt x="1" y="32"/>
                  </a:lnTo>
                  <a:lnTo>
                    <a:pt x="3" y="38"/>
                  </a:lnTo>
                  <a:lnTo>
                    <a:pt x="6" y="43"/>
                  </a:lnTo>
                  <a:lnTo>
                    <a:pt x="11" y="46"/>
                  </a:lnTo>
                  <a:lnTo>
                    <a:pt x="17" y="50"/>
                  </a:lnTo>
                  <a:lnTo>
                    <a:pt x="23" y="52"/>
                  </a:lnTo>
                  <a:lnTo>
                    <a:pt x="30" y="54"/>
                  </a:lnTo>
                  <a:lnTo>
                    <a:pt x="38" y="54"/>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6" name="Freeform 198"/>
            <p:cNvSpPr>
              <a:spLocks/>
            </p:cNvSpPr>
            <p:nvPr/>
          </p:nvSpPr>
          <p:spPr bwMode="auto">
            <a:xfrm>
              <a:off x="4116" y="2675"/>
              <a:ext cx="43" cy="36"/>
            </a:xfrm>
            <a:custGeom>
              <a:avLst/>
              <a:gdLst>
                <a:gd name="T0" fmla="*/ 43 w 85"/>
                <a:gd name="T1" fmla="*/ 71 h 71"/>
                <a:gd name="T2" fmla="*/ 51 w 85"/>
                <a:gd name="T3" fmla="*/ 70 h 71"/>
                <a:gd name="T4" fmla="*/ 59 w 85"/>
                <a:gd name="T5" fmla="*/ 69 h 71"/>
                <a:gd name="T6" fmla="*/ 66 w 85"/>
                <a:gd name="T7" fmla="*/ 65 h 71"/>
                <a:gd name="T8" fmla="*/ 73 w 85"/>
                <a:gd name="T9" fmla="*/ 61 h 71"/>
                <a:gd name="T10" fmla="*/ 78 w 85"/>
                <a:gd name="T11" fmla="*/ 55 h 71"/>
                <a:gd name="T12" fmla="*/ 82 w 85"/>
                <a:gd name="T13" fmla="*/ 49 h 71"/>
                <a:gd name="T14" fmla="*/ 84 w 85"/>
                <a:gd name="T15" fmla="*/ 42 h 71"/>
                <a:gd name="T16" fmla="*/ 85 w 85"/>
                <a:gd name="T17" fmla="*/ 35 h 71"/>
                <a:gd name="T18" fmla="*/ 84 w 85"/>
                <a:gd name="T19" fmla="*/ 28 h 71"/>
                <a:gd name="T20" fmla="*/ 82 w 85"/>
                <a:gd name="T21" fmla="*/ 21 h 71"/>
                <a:gd name="T22" fmla="*/ 78 w 85"/>
                <a:gd name="T23" fmla="*/ 16 h 71"/>
                <a:gd name="T24" fmla="*/ 73 w 85"/>
                <a:gd name="T25" fmla="*/ 10 h 71"/>
                <a:gd name="T26" fmla="*/ 66 w 85"/>
                <a:gd name="T27" fmla="*/ 5 h 71"/>
                <a:gd name="T28" fmla="*/ 59 w 85"/>
                <a:gd name="T29" fmla="*/ 2 h 71"/>
                <a:gd name="T30" fmla="*/ 51 w 85"/>
                <a:gd name="T31" fmla="*/ 1 h 71"/>
                <a:gd name="T32" fmla="*/ 43 w 85"/>
                <a:gd name="T33" fmla="*/ 0 h 71"/>
                <a:gd name="T34" fmla="*/ 34 w 85"/>
                <a:gd name="T35" fmla="*/ 1 h 71"/>
                <a:gd name="T36" fmla="*/ 26 w 85"/>
                <a:gd name="T37" fmla="*/ 2 h 71"/>
                <a:gd name="T38" fmla="*/ 19 w 85"/>
                <a:gd name="T39" fmla="*/ 5 h 71"/>
                <a:gd name="T40" fmla="*/ 13 w 85"/>
                <a:gd name="T41" fmla="*/ 10 h 71"/>
                <a:gd name="T42" fmla="*/ 7 w 85"/>
                <a:gd name="T43" fmla="*/ 16 h 71"/>
                <a:gd name="T44" fmla="*/ 3 w 85"/>
                <a:gd name="T45" fmla="*/ 21 h 71"/>
                <a:gd name="T46" fmla="*/ 1 w 85"/>
                <a:gd name="T47" fmla="*/ 28 h 71"/>
                <a:gd name="T48" fmla="*/ 0 w 85"/>
                <a:gd name="T49" fmla="*/ 35 h 71"/>
                <a:gd name="T50" fmla="*/ 1 w 85"/>
                <a:gd name="T51" fmla="*/ 42 h 71"/>
                <a:gd name="T52" fmla="*/ 3 w 85"/>
                <a:gd name="T53" fmla="*/ 49 h 71"/>
                <a:gd name="T54" fmla="*/ 7 w 85"/>
                <a:gd name="T55" fmla="*/ 55 h 71"/>
                <a:gd name="T56" fmla="*/ 13 w 85"/>
                <a:gd name="T57" fmla="*/ 61 h 71"/>
                <a:gd name="T58" fmla="*/ 19 w 85"/>
                <a:gd name="T59" fmla="*/ 65 h 71"/>
                <a:gd name="T60" fmla="*/ 26 w 85"/>
                <a:gd name="T61" fmla="*/ 69 h 71"/>
                <a:gd name="T62" fmla="*/ 34 w 85"/>
                <a:gd name="T63" fmla="*/ 70 h 71"/>
                <a:gd name="T64" fmla="*/ 43 w 85"/>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71">
                  <a:moveTo>
                    <a:pt x="43" y="71"/>
                  </a:moveTo>
                  <a:lnTo>
                    <a:pt x="51" y="70"/>
                  </a:lnTo>
                  <a:lnTo>
                    <a:pt x="59" y="69"/>
                  </a:lnTo>
                  <a:lnTo>
                    <a:pt x="66" y="65"/>
                  </a:lnTo>
                  <a:lnTo>
                    <a:pt x="73" y="61"/>
                  </a:lnTo>
                  <a:lnTo>
                    <a:pt x="78" y="55"/>
                  </a:lnTo>
                  <a:lnTo>
                    <a:pt x="82" y="49"/>
                  </a:lnTo>
                  <a:lnTo>
                    <a:pt x="84" y="42"/>
                  </a:lnTo>
                  <a:lnTo>
                    <a:pt x="85" y="35"/>
                  </a:lnTo>
                  <a:lnTo>
                    <a:pt x="84" y="28"/>
                  </a:lnTo>
                  <a:lnTo>
                    <a:pt x="82" y="21"/>
                  </a:lnTo>
                  <a:lnTo>
                    <a:pt x="78" y="16"/>
                  </a:lnTo>
                  <a:lnTo>
                    <a:pt x="73" y="10"/>
                  </a:lnTo>
                  <a:lnTo>
                    <a:pt x="66" y="5"/>
                  </a:lnTo>
                  <a:lnTo>
                    <a:pt x="59" y="2"/>
                  </a:lnTo>
                  <a:lnTo>
                    <a:pt x="51" y="1"/>
                  </a:lnTo>
                  <a:lnTo>
                    <a:pt x="43" y="0"/>
                  </a:lnTo>
                  <a:lnTo>
                    <a:pt x="34" y="1"/>
                  </a:lnTo>
                  <a:lnTo>
                    <a:pt x="26" y="2"/>
                  </a:lnTo>
                  <a:lnTo>
                    <a:pt x="19" y="5"/>
                  </a:lnTo>
                  <a:lnTo>
                    <a:pt x="13" y="10"/>
                  </a:lnTo>
                  <a:lnTo>
                    <a:pt x="7" y="16"/>
                  </a:lnTo>
                  <a:lnTo>
                    <a:pt x="3" y="21"/>
                  </a:lnTo>
                  <a:lnTo>
                    <a:pt x="1" y="28"/>
                  </a:lnTo>
                  <a:lnTo>
                    <a:pt x="0" y="35"/>
                  </a:lnTo>
                  <a:lnTo>
                    <a:pt x="1" y="42"/>
                  </a:lnTo>
                  <a:lnTo>
                    <a:pt x="3" y="49"/>
                  </a:lnTo>
                  <a:lnTo>
                    <a:pt x="7" y="55"/>
                  </a:lnTo>
                  <a:lnTo>
                    <a:pt x="13" y="61"/>
                  </a:lnTo>
                  <a:lnTo>
                    <a:pt x="19" y="65"/>
                  </a:lnTo>
                  <a:lnTo>
                    <a:pt x="26" y="69"/>
                  </a:lnTo>
                  <a:lnTo>
                    <a:pt x="34" y="70"/>
                  </a:lnTo>
                  <a:lnTo>
                    <a:pt x="43" y="71"/>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7" name="Freeform 199"/>
            <p:cNvSpPr>
              <a:spLocks/>
            </p:cNvSpPr>
            <p:nvPr/>
          </p:nvSpPr>
          <p:spPr bwMode="auto">
            <a:xfrm>
              <a:off x="3840" y="2472"/>
              <a:ext cx="123" cy="50"/>
            </a:xfrm>
            <a:custGeom>
              <a:avLst/>
              <a:gdLst>
                <a:gd name="T0" fmla="*/ 247 w 247"/>
                <a:gd name="T1" fmla="*/ 89 h 100"/>
                <a:gd name="T2" fmla="*/ 244 w 247"/>
                <a:gd name="T3" fmla="*/ 77 h 100"/>
                <a:gd name="T4" fmla="*/ 240 w 247"/>
                <a:gd name="T5" fmla="*/ 63 h 100"/>
                <a:gd name="T6" fmla="*/ 230 w 247"/>
                <a:gd name="T7" fmla="*/ 50 h 100"/>
                <a:gd name="T8" fmla="*/ 217 w 247"/>
                <a:gd name="T9" fmla="*/ 45 h 100"/>
                <a:gd name="T10" fmla="*/ 208 w 247"/>
                <a:gd name="T11" fmla="*/ 44 h 100"/>
                <a:gd name="T12" fmla="*/ 200 w 247"/>
                <a:gd name="T13" fmla="*/ 42 h 100"/>
                <a:gd name="T14" fmla="*/ 192 w 247"/>
                <a:gd name="T15" fmla="*/ 41 h 100"/>
                <a:gd name="T16" fmla="*/ 185 w 247"/>
                <a:gd name="T17" fmla="*/ 40 h 100"/>
                <a:gd name="T18" fmla="*/ 180 w 247"/>
                <a:gd name="T19" fmla="*/ 39 h 100"/>
                <a:gd name="T20" fmla="*/ 175 w 247"/>
                <a:gd name="T21" fmla="*/ 39 h 100"/>
                <a:gd name="T22" fmla="*/ 172 w 247"/>
                <a:gd name="T23" fmla="*/ 38 h 100"/>
                <a:gd name="T24" fmla="*/ 170 w 247"/>
                <a:gd name="T25" fmla="*/ 38 h 100"/>
                <a:gd name="T26" fmla="*/ 166 w 247"/>
                <a:gd name="T27" fmla="*/ 37 h 100"/>
                <a:gd name="T28" fmla="*/ 157 w 247"/>
                <a:gd name="T29" fmla="*/ 34 h 100"/>
                <a:gd name="T30" fmla="*/ 146 w 247"/>
                <a:gd name="T31" fmla="*/ 31 h 100"/>
                <a:gd name="T32" fmla="*/ 138 w 247"/>
                <a:gd name="T33" fmla="*/ 29 h 100"/>
                <a:gd name="T34" fmla="*/ 134 w 247"/>
                <a:gd name="T35" fmla="*/ 25 h 100"/>
                <a:gd name="T36" fmla="*/ 129 w 247"/>
                <a:gd name="T37" fmla="*/ 18 h 100"/>
                <a:gd name="T38" fmla="*/ 121 w 247"/>
                <a:gd name="T39" fmla="*/ 11 h 100"/>
                <a:gd name="T40" fmla="*/ 108 w 247"/>
                <a:gd name="T41" fmla="*/ 6 h 100"/>
                <a:gd name="T42" fmla="*/ 101 w 247"/>
                <a:gd name="T43" fmla="*/ 4 h 100"/>
                <a:gd name="T44" fmla="*/ 94 w 247"/>
                <a:gd name="T45" fmla="*/ 2 h 100"/>
                <a:gd name="T46" fmla="*/ 89 w 247"/>
                <a:gd name="T47" fmla="*/ 1 h 100"/>
                <a:gd name="T48" fmla="*/ 84 w 247"/>
                <a:gd name="T49" fmla="*/ 1 h 100"/>
                <a:gd name="T50" fmla="*/ 79 w 247"/>
                <a:gd name="T51" fmla="*/ 0 h 100"/>
                <a:gd name="T52" fmla="*/ 74 w 247"/>
                <a:gd name="T53" fmla="*/ 0 h 100"/>
                <a:gd name="T54" fmla="*/ 69 w 247"/>
                <a:gd name="T55" fmla="*/ 0 h 100"/>
                <a:gd name="T56" fmla="*/ 64 w 247"/>
                <a:gd name="T57" fmla="*/ 1 h 100"/>
                <a:gd name="T58" fmla="*/ 59 w 247"/>
                <a:gd name="T59" fmla="*/ 2 h 100"/>
                <a:gd name="T60" fmla="*/ 54 w 247"/>
                <a:gd name="T61" fmla="*/ 3 h 100"/>
                <a:gd name="T62" fmla="*/ 48 w 247"/>
                <a:gd name="T63" fmla="*/ 4 h 100"/>
                <a:gd name="T64" fmla="*/ 44 w 247"/>
                <a:gd name="T65" fmla="*/ 6 h 100"/>
                <a:gd name="T66" fmla="*/ 38 w 247"/>
                <a:gd name="T67" fmla="*/ 8 h 100"/>
                <a:gd name="T68" fmla="*/ 33 w 247"/>
                <a:gd name="T69" fmla="*/ 9 h 100"/>
                <a:gd name="T70" fmla="*/ 29 w 247"/>
                <a:gd name="T71" fmla="*/ 12 h 100"/>
                <a:gd name="T72" fmla="*/ 25 w 247"/>
                <a:gd name="T73" fmla="*/ 15 h 100"/>
                <a:gd name="T74" fmla="*/ 18 w 247"/>
                <a:gd name="T75" fmla="*/ 23 h 100"/>
                <a:gd name="T76" fmla="*/ 13 w 247"/>
                <a:gd name="T77" fmla="*/ 33 h 100"/>
                <a:gd name="T78" fmla="*/ 8 w 247"/>
                <a:gd name="T79" fmla="*/ 41 h 100"/>
                <a:gd name="T80" fmla="*/ 7 w 247"/>
                <a:gd name="T81" fmla="*/ 45 h 100"/>
                <a:gd name="T82" fmla="*/ 6 w 247"/>
                <a:gd name="T83" fmla="*/ 49 h 100"/>
                <a:gd name="T84" fmla="*/ 2 w 247"/>
                <a:gd name="T85" fmla="*/ 61 h 100"/>
                <a:gd name="T86" fmla="*/ 0 w 247"/>
                <a:gd name="T87" fmla="*/ 72 h 100"/>
                <a:gd name="T88" fmla="*/ 0 w 247"/>
                <a:gd name="T89" fmla="*/ 82 h 100"/>
                <a:gd name="T90" fmla="*/ 3 w 247"/>
                <a:gd name="T91" fmla="*/ 84 h 100"/>
                <a:gd name="T92" fmla="*/ 10 w 247"/>
                <a:gd name="T93" fmla="*/ 86 h 100"/>
                <a:gd name="T94" fmla="*/ 21 w 247"/>
                <a:gd name="T95" fmla="*/ 87 h 100"/>
                <a:gd name="T96" fmla="*/ 32 w 247"/>
                <a:gd name="T97" fmla="*/ 89 h 100"/>
                <a:gd name="T98" fmla="*/ 45 w 247"/>
                <a:gd name="T99" fmla="*/ 91 h 100"/>
                <a:gd name="T100" fmla="*/ 58 w 247"/>
                <a:gd name="T101" fmla="*/ 92 h 100"/>
                <a:gd name="T102" fmla="*/ 69 w 247"/>
                <a:gd name="T103" fmla="*/ 94 h 100"/>
                <a:gd name="T104" fmla="*/ 78 w 247"/>
                <a:gd name="T105" fmla="*/ 98 h 100"/>
                <a:gd name="T106" fmla="*/ 91 w 247"/>
                <a:gd name="T107" fmla="*/ 100 h 100"/>
                <a:gd name="T108" fmla="*/ 113 w 247"/>
                <a:gd name="T109" fmla="*/ 100 h 100"/>
                <a:gd name="T110" fmla="*/ 140 w 247"/>
                <a:gd name="T111" fmla="*/ 99 h 100"/>
                <a:gd name="T112" fmla="*/ 170 w 247"/>
                <a:gd name="T113" fmla="*/ 97 h 100"/>
                <a:gd name="T114" fmla="*/ 199 w 247"/>
                <a:gd name="T115" fmla="*/ 94 h 100"/>
                <a:gd name="T116" fmla="*/ 223 w 247"/>
                <a:gd name="T117" fmla="*/ 91 h 100"/>
                <a:gd name="T118" fmla="*/ 240 w 247"/>
                <a:gd name="T119" fmla="*/ 90 h 100"/>
                <a:gd name="T120" fmla="*/ 247 w 247"/>
                <a:gd name="T121"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00">
                  <a:moveTo>
                    <a:pt x="247" y="89"/>
                  </a:moveTo>
                  <a:lnTo>
                    <a:pt x="244" y="77"/>
                  </a:lnTo>
                  <a:lnTo>
                    <a:pt x="240" y="63"/>
                  </a:lnTo>
                  <a:lnTo>
                    <a:pt x="230" y="50"/>
                  </a:lnTo>
                  <a:lnTo>
                    <a:pt x="217" y="45"/>
                  </a:lnTo>
                  <a:lnTo>
                    <a:pt x="208" y="44"/>
                  </a:lnTo>
                  <a:lnTo>
                    <a:pt x="200" y="42"/>
                  </a:lnTo>
                  <a:lnTo>
                    <a:pt x="192" y="41"/>
                  </a:lnTo>
                  <a:lnTo>
                    <a:pt x="185" y="40"/>
                  </a:lnTo>
                  <a:lnTo>
                    <a:pt x="180" y="39"/>
                  </a:lnTo>
                  <a:lnTo>
                    <a:pt x="175" y="39"/>
                  </a:lnTo>
                  <a:lnTo>
                    <a:pt x="172" y="38"/>
                  </a:lnTo>
                  <a:lnTo>
                    <a:pt x="170" y="38"/>
                  </a:lnTo>
                  <a:lnTo>
                    <a:pt x="166" y="37"/>
                  </a:lnTo>
                  <a:lnTo>
                    <a:pt x="157" y="34"/>
                  </a:lnTo>
                  <a:lnTo>
                    <a:pt x="146" y="31"/>
                  </a:lnTo>
                  <a:lnTo>
                    <a:pt x="138" y="29"/>
                  </a:lnTo>
                  <a:lnTo>
                    <a:pt x="134" y="25"/>
                  </a:lnTo>
                  <a:lnTo>
                    <a:pt x="129" y="18"/>
                  </a:lnTo>
                  <a:lnTo>
                    <a:pt x="121" y="11"/>
                  </a:lnTo>
                  <a:lnTo>
                    <a:pt x="108" y="6"/>
                  </a:lnTo>
                  <a:lnTo>
                    <a:pt x="101" y="4"/>
                  </a:lnTo>
                  <a:lnTo>
                    <a:pt x="94" y="2"/>
                  </a:lnTo>
                  <a:lnTo>
                    <a:pt x="89" y="1"/>
                  </a:lnTo>
                  <a:lnTo>
                    <a:pt x="84" y="1"/>
                  </a:lnTo>
                  <a:lnTo>
                    <a:pt x="79" y="0"/>
                  </a:lnTo>
                  <a:lnTo>
                    <a:pt x="74" y="0"/>
                  </a:lnTo>
                  <a:lnTo>
                    <a:pt x="69" y="0"/>
                  </a:lnTo>
                  <a:lnTo>
                    <a:pt x="64" y="1"/>
                  </a:lnTo>
                  <a:lnTo>
                    <a:pt x="59" y="2"/>
                  </a:lnTo>
                  <a:lnTo>
                    <a:pt x="54" y="3"/>
                  </a:lnTo>
                  <a:lnTo>
                    <a:pt x="48" y="4"/>
                  </a:lnTo>
                  <a:lnTo>
                    <a:pt x="44" y="6"/>
                  </a:lnTo>
                  <a:lnTo>
                    <a:pt x="38" y="8"/>
                  </a:lnTo>
                  <a:lnTo>
                    <a:pt x="33" y="9"/>
                  </a:lnTo>
                  <a:lnTo>
                    <a:pt x="29" y="12"/>
                  </a:lnTo>
                  <a:lnTo>
                    <a:pt x="25" y="15"/>
                  </a:lnTo>
                  <a:lnTo>
                    <a:pt x="18" y="23"/>
                  </a:lnTo>
                  <a:lnTo>
                    <a:pt x="13" y="33"/>
                  </a:lnTo>
                  <a:lnTo>
                    <a:pt x="8" y="41"/>
                  </a:lnTo>
                  <a:lnTo>
                    <a:pt x="7" y="45"/>
                  </a:lnTo>
                  <a:lnTo>
                    <a:pt x="6" y="49"/>
                  </a:lnTo>
                  <a:lnTo>
                    <a:pt x="2" y="61"/>
                  </a:lnTo>
                  <a:lnTo>
                    <a:pt x="0" y="72"/>
                  </a:lnTo>
                  <a:lnTo>
                    <a:pt x="0" y="82"/>
                  </a:lnTo>
                  <a:lnTo>
                    <a:pt x="3" y="84"/>
                  </a:lnTo>
                  <a:lnTo>
                    <a:pt x="10" y="86"/>
                  </a:lnTo>
                  <a:lnTo>
                    <a:pt x="21" y="87"/>
                  </a:lnTo>
                  <a:lnTo>
                    <a:pt x="32" y="89"/>
                  </a:lnTo>
                  <a:lnTo>
                    <a:pt x="45" y="91"/>
                  </a:lnTo>
                  <a:lnTo>
                    <a:pt x="58" y="92"/>
                  </a:lnTo>
                  <a:lnTo>
                    <a:pt x="69" y="94"/>
                  </a:lnTo>
                  <a:lnTo>
                    <a:pt x="78" y="98"/>
                  </a:lnTo>
                  <a:lnTo>
                    <a:pt x="91" y="100"/>
                  </a:lnTo>
                  <a:lnTo>
                    <a:pt x="113" y="100"/>
                  </a:lnTo>
                  <a:lnTo>
                    <a:pt x="140" y="99"/>
                  </a:lnTo>
                  <a:lnTo>
                    <a:pt x="170" y="97"/>
                  </a:lnTo>
                  <a:lnTo>
                    <a:pt x="199" y="94"/>
                  </a:lnTo>
                  <a:lnTo>
                    <a:pt x="223" y="91"/>
                  </a:lnTo>
                  <a:lnTo>
                    <a:pt x="240" y="90"/>
                  </a:lnTo>
                  <a:lnTo>
                    <a:pt x="247" y="89"/>
                  </a:lnTo>
                  <a:close/>
                </a:path>
              </a:pathLst>
            </a:custGeom>
            <a:solidFill>
              <a:srgbClr val="F2E8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8" name="Freeform 200"/>
            <p:cNvSpPr>
              <a:spLocks/>
            </p:cNvSpPr>
            <p:nvPr/>
          </p:nvSpPr>
          <p:spPr bwMode="auto">
            <a:xfrm>
              <a:off x="4152" y="1883"/>
              <a:ext cx="205" cy="111"/>
            </a:xfrm>
            <a:custGeom>
              <a:avLst/>
              <a:gdLst>
                <a:gd name="T0" fmla="*/ 369 w 412"/>
                <a:gd name="T1" fmla="*/ 27 h 221"/>
                <a:gd name="T2" fmla="*/ 379 w 412"/>
                <a:gd name="T3" fmla="*/ 23 h 221"/>
                <a:gd name="T4" fmla="*/ 391 w 412"/>
                <a:gd name="T5" fmla="*/ 19 h 221"/>
                <a:gd name="T6" fmla="*/ 404 w 412"/>
                <a:gd name="T7" fmla="*/ 9 h 221"/>
                <a:gd name="T8" fmla="*/ 409 w 412"/>
                <a:gd name="T9" fmla="*/ 8 h 221"/>
                <a:gd name="T10" fmla="*/ 405 w 412"/>
                <a:gd name="T11" fmla="*/ 19 h 221"/>
                <a:gd name="T12" fmla="*/ 396 w 412"/>
                <a:gd name="T13" fmla="*/ 28 h 221"/>
                <a:gd name="T14" fmla="*/ 381 w 412"/>
                <a:gd name="T15" fmla="*/ 36 h 221"/>
                <a:gd name="T16" fmla="*/ 353 w 412"/>
                <a:gd name="T17" fmla="*/ 46 h 221"/>
                <a:gd name="T18" fmla="*/ 321 w 412"/>
                <a:gd name="T19" fmla="*/ 51 h 221"/>
                <a:gd name="T20" fmla="*/ 293 w 412"/>
                <a:gd name="T21" fmla="*/ 47 h 221"/>
                <a:gd name="T22" fmla="*/ 265 w 412"/>
                <a:gd name="T23" fmla="*/ 34 h 221"/>
                <a:gd name="T24" fmla="*/ 229 w 412"/>
                <a:gd name="T25" fmla="*/ 19 h 221"/>
                <a:gd name="T26" fmla="*/ 181 w 412"/>
                <a:gd name="T27" fmla="*/ 17 h 221"/>
                <a:gd name="T28" fmla="*/ 137 w 412"/>
                <a:gd name="T29" fmla="*/ 27 h 221"/>
                <a:gd name="T30" fmla="*/ 99 w 412"/>
                <a:gd name="T31" fmla="*/ 46 h 221"/>
                <a:gd name="T32" fmla="*/ 76 w 412"/>
                <a:gd name="T33" fmla="*/ 76 h 221"/>
                <a:gd name="T34" fmla="*/ 72 w 412"/>
                <a:gd name="T35" fmla="*/ 98 h 221"/>
                <a:gd name="T36" fmla="*/ 60 w 412"/>
                <a:gd name="T37" fmla="*/ 76 h 221"/>
                <a:gd name="T38" fmla="*/ 34 w 412"/>
                <a:gd name="T39" fmla="*/ 95 h 221"/>
                <a:gd name="T40" fmla="*/ 20 w 412"/>
                <a:gd name="T41" fmla="*/ 116 h 221"/>
                <a:gd name="T42" fmla="*/ 18 w 412"/>
                <a:gd name="T43" fmla="*/ 141 h 221"/>
                <a:gd name="T44" fmla="*/ 25 w 412"/>
                <a:gd name="T45" fmla="*/ 165 h 221"/>
                <a:gd name="T46" fmla="*/ 33 w 412"/>
                <a:gd name="T47" fmla="*/ 180 h 221"/>
                <a:gd name="T48" fmla="*/ 44 w 412"/>
                <a:gd name="T49" fmla="*/ 194 h 221"/>
                <a:gd name="T50" fmla="*/ 56 w 412"/>
                <a:gd name="T51" fmla="*/ 206 h 221"/>
                <a:gd name="T52" fmla="*/ 65 w 412"/>
                <a:gd name="T53" fmla="*/ 221 h 221"/>
                <a:gd name="T54" fmla="*/ 44 w 412"/>
                <a:gd name="T55" fmla="*/ 214 h 221"/>
                <a:gd name="T56" fmla="*/ 27 w 412"/>
                <a:gd name="T57" fmla="*/ 203 h 221"/>
                <a:gd name="T58" fmla="*/ 14 w 412"/>
                <a:gd name="T59" fmla="*/ 186 h 221"/>
                <a:gd name="T60" fmla="*/ 6 w 412"/>
                <a:gd name="T61" fmla="*/ 165 h 221"/>
                <a:gd name="T62" fmla="*/ 0 w 412"/>
                <a:gd name="T63" fmla="*/ 118 h 221"/>
                <a:gd name="T64" fmla="*/ 19 w 412"/>
                <a:gd name="T65" fmla="*/ 74 h 221"/>
                <a:gd name="T66" fmla="*/ 36 w 412"/>
                <a:gd name="T67" fmla="*/ 63 h 221"/>
                <a:gd name="T68" fmla="*/ 56 w 412"/>
                <a:gd name="T69" fmla="*/ 54 h 221"/>
                <a:gd name="T70" fmla="*/ 75 w 412"/>
                <a:gd name="T71" fmla="*/ 45 h 221"/>
                <a:gd name="T72" fmla="*/ 90 w 412"/>
                <a:gd name="T73" fmla="*/ 31 h 221"/>
                <a:gd name="T74" fmla="*/ 129 w 412"/>
                <a:gd name="T75" fmla="*/ 13 h 221"/>
                <a:gd name="T76" fmla="*/ 173 w 412"/>
                <a:gd name="T77" fmla="*/ 1 h 221"/>
                <a:gd name="T78" fmla="*/ 217 w 412"/>
                <a:gd name="T79" fmla="*/ 1 h 221"/>
                <a:gd name="T80" fmla="*/ 260 w 412"/>
                <a:gd name="T81" fmla="*/ 12 h 221"/>
                <a:gd name="T82" fmla="*/ 294 w 412"/>
                <a:gd name="T83" fmla="*/ 29 h 221"/>
                <a:gd name="T84" fmla="*/ 317 w 412"/>
                <a:gd name="T85" fmla="*/ 35 h 221"/>
                <a:gd name="T86" fmla="*/ 338 w 412"/>
                <a:gd name="T87" fmla="*/ 32 h 221"/>
                <a:gd name="T88" fmla="*/ 363 w 412"/>
                <a:gd name="T89" fmla="*/ 2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221">
                  <a:moveTo>
                    <a:pt x="363" y="27"/>
                  </a:moveTo>
                  <a:lnTo>
                    <a:pt x="369" y="27"/>
                  </a:lnTo>
                  <a:lnTo>
                    <a:pt x="375" y="25"/>
                  </a:lnTo>
                  <a:lnTo>
                    <a:pt x="379" y="23"/>
                  </a:lnTo>
                  <a:lnTo>
                    <a:pt x="385" y="22"/>
                  </a:lnTo>
                  <a:lnTo>
                    <a:pt x="391" y="19"/>
                  </a:lnTo>
                  <a:lnTo>
                    <a:pt x="397" y="15"/>
                  </a:lnTo>
                  <a:lnTo>
                    <a:pt x="404" y="9"/>
                  </a:lnTo>
                  <a:lnTo>
                    <a:pt x="412" y="4"/>
                  </a:lnTo>
                  <a:lnTo>
                    <a:pt x="409" y="8"/>
                  </a:lnTo>
                  <a:lnTo>
                    <a:pt x="407" y="14"/>
                  </a:lnTo>
                  <a:lnTo>
                    <a:pt x="405" y="19"/>
                  </a:lnTo>
                  <a:lnTo>
                    <a:pt x="401" y="23"/>
                  </a:lnTo>
                  <a:lnTo>
                    <a:pt x="396" y="28"/>
                  </a:lnTo>
                  <a:lnTo>
                    <a:pt x="389" y="32"/>
                  </a:lnTo>
                  <a:lnTo>
                    <a:pt x="381" y="36"/>
                  </a:lnTo>
                  <a:lnTo>
                    <a:pt x="370" y="39"/>
                  </a:lnTo>
                  <a:lnTo>
                    <a:pt x="353" y="46"/>
                  </a:lnTo>
                  <a:lnTo>
                    <a:pt x="336" y="50"/>
                  </a:lnTo>
                  <a:lnTo>
                    <a:pt x="321" y="51"/>
                  </a:lnTo>
                  <a:lnTo>
                    <a:pt x="307" y="50"/>
                  </a:lnTo>
                  <a:lnTo>
                    <a:pt x="293" y="47"/>
                  </a:lnTo>
                  <a:lnTo>
                    <a:pt x="279" y="42"/>
                  </a:lnTo>
                  <a:lnTo>
                    <a:pt x="265" y="34"/>
                  </a:lnTo>
                  <a:lnTo>
                    <a:pt x="252" y="23"/>
                  </a:lnTo>
                  <a:lnTo>
                    <a:pt x="229" y="19"/>
                  </a:lnTo>
                  <a:lnTo>
                    <a:pt x="205" y="16"/>
                  </a:lnTo>
                  <a:lnTo>
                    <a:pt x="181" y="17"/>
                  </a:lnTo>
                  <a:lnTo>
                    <a:pt x="159" y="21"/>
                  </a:lnTo>
                  <a:lnTo>
                    <a:pt x="137" y="27"/>
                  </a:lnTo>
                  <a:lnTo>
                    <a:pt x="117" y="36"/>
                  </a:lnTo>
                  <a:lnTo>
                    <a:pt x="99" y="46"/>
                  </a:lnTo>
                  <a:lnTo>
                    <a:pt x="84" y="60"/>
                  </a:lnTo>
                  <a:lnTo>
                    <a:pt x="76" y="76"/>
                  </a:lnTo>
                  <a:lnTo>
                    <a:pt x="74" y="90"/>
                  </a:lnTo>
                  <a:lnTo>
                    <a:pt x="72" y="98"/>
                  </a:lnTo>
                  <a:lnTo>
                    <a:pt x="69" y="97"/>
                  </a:lnTo>
                  <a:lnTo>
                    <a:pt x="60" y="76"/>
                  </a:lnTo>
                  <a:lnTo>
                    <a:pt x="45" y="84"/>
                  </a:lnTo>
                  <a:lnTo>
                    <a:pt x="34" y="95"/>
                  </a:lnTo>
                  <a:lnTo>
                    <a:pt x="26" y="105"/>
                  </a:lnTo>
                  <a:lnTo>
                    <a:pt x="20" y="116"/>
                  </a:lnTo>
                  <a:lnTo>
                    <a:pt x="18" y="129"/>
                  </a:lnTo>
                  <a:lnTo>
                    <a:pt x="18" y="141"/>
                  </a:lnTo>
                  <a:lnTo>
                    <a:pt x="20" y="153"/>
                  </a:lnTo>
                  <a:lnTo>
                    <a:pt x="25" y="165"/>
                  </a:lnTo>
                  <a:lnTo>
                    <a:pt x="28" y="173"/>
                  </a:lnTo>
                  <a:lnTo>
                    <a:pt x="33" y="180"/>
                  </a:lnTo>
                  <a:lnTo>
                    <a:pt x="38" y="187"/>
                  </a:lnTo>
                  <a:lnTo>
                    <a:pt x="44" y="194"/>
                  </a:lnTo>
                  <a:lnTo>
                    <a:pt x="50" y="201"/>
                  </a:lnTo>
                  <a:lnTo>
                    <a:pt x="56" y="206"/>
                  </a:lnTo>
                  <a:lnTo>
                    <a:pt x="60" y="214"/>
                  </a:lnTo>
                  <a:lnTo>
                    <a:pt x="65" y="221"/>
                  </a:lnTo>
                  <a:lnTo>
                    <a:pt x="53" y="219"/>
                  </a:lnTo>
                  <a:lnTo>
                    <a:pt x="44" y="214"/>
                  </a:lnTo>
                  <a:lnTo>
                    <a:pt x="35" y="210"/>
                  </a:lnTo>
                  <a:lnTo>
                    <a:pt x="27" y="203"/>
                  </a:lnTo>
                  <a:lnTo>
                    <a:pt x="20" y="195"/>
                  </a:lnTo>
                  <a:lnTo>
                    <a:pt x="14" y="186"/>
                  </a:lnTo>
                  <a:lnTo>
                    <a:pt x="10" y="175"/>
                  </a:lnTo>
                  <a:lnTo>
                    <a:pt x="6" y="165"/>
                  </a:lnTo>
                  <a:lnTo>
                    <a:pt x="0" y="141"/>
                  </a:lnTo>
                  <a:lnTo>
                    <a:pt x="0" y="118"/>
                  </a:lnTo>
                  <a:lnTo>
                    <a:pt x="6" y="95"/>
                  </a:lnTo>
                  <a:lnTo>
                    <a:pt x="19" y="74"/>
                  </a:lnTo>
                  <a:lnTo>
                    <a:pt x="27" y="68"/>
                  </a:lnTo>
                  <a:lnTo>
                    <a:pt x="36" y="63"/>
                  </a:lnTo>
                  <a:lnTo>
                    <a:pt x="46" y="59"/>
                  </a:lnTo>
                  <a:lnTo>
                    <a:pt x="56" y="54"/>
                  </a:lnTo>
                  <a:lnTo>
                    <a:pt x="66" y="50"/>
                  </a:lnTo>
                  <a:lnTo>
                    <a:pt x="75" y="45"/>
                  </a:lnTo>
                  <a:lnTo>
                    <a:pt x="83" y="38"/>
                  </a:lnTo>
                  <a:lnTo>
                    <a:pt x="90" y="31"/>
                  </a:lnTo>
                  <a:lnTo>
                    <a:pt x="109" y="21"/>
                  </a:lnTo>
                  <a:lnTo>
                    <a:pt x="129" y="13"/>
                  </a:lnTo>
                  <a:lnTo>
                    <a:pt x="150" y="6"/>
                  </a:lnTo>
                  <a:lnTo>
                    <a:pt x="173" y="1"/>
                  </a:lnTo>
                  <a:lnTo>
                    <a:pt x="195" y="0"/>
                  </a:lnTo>
                  <a:lnTo>
                    <a:pt x="217" y="1"/>
                  </a:lnTo>
                  <a:lnTo>
                    <a:pt x="239" y="5"/>
                  </a:lnTo>
                  <a:lnTo>
                    <a:pt x="260" y="12"/>
                  </a:lnTo>
                  <a:lnTo>
                    <a:pt x="279" y="22"/>
                  </a:lnTo>
                  <a:lnTo>
                    <a:pt x="294" y="29"/>
                  </a:lnTo>
                  <a:lnTo>
                    <a:pt x="307" y="34"/>
                  </a:lnTo>
                  <a:lnTo>
                    <a:pt x="317" y="35"/>
                  </a:lnTo>
                  <a:lnTo>
                    <a:pt x="328" y="35"/>
                  </a:lnTo>
                  <a:lnTo>
                    <a:pt x="338" y="32"/>
                  </a:lnTo>
                  <a:lnTo>
                    <a:pt x="350" y="30"/>
                  </a:lnTo>
                  <a:lnTo>
                    <a:pt x="36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09" name="Freeform 201"/>
            <p:cNvSpPr>
              <a:spLocks/>
            </p:cNvSpPr>
            <p:nvPr/>
          </p:nvSpPr>
          <p:spPr bwMode="auto">
            <a:xfrm>
              <a:off x="4322" y="1864"/>
              <a:ext cx="89" cy="94"/>
            </a:xfrm>
            <a:custGeom>
              <a:avLst/>
              <a:gdLst>
                <a:gd name="T0" fmla="*/ 59 w 178"/>
                <a:gd name="T1" fmla="*/ 1 h 188"/>
                <a:gd name="T2" fmla="*/ 71 w 178"/>
                <a:gd name="T3" fmla="*/ 5 h 188"/>
                <a:gd name="T4" fmla="*/ 82 w 178"/>
                <a:gd name="T5" fmla="*/ 9 h 188"/>
                <a:gd name="T6" fmla="*/ 92 w 178"/>
                <a:gd name="T7" fmla="*/ 17 h 188"/>
                <a:gd name="T8" fmla="*/ 98 w 178"/>
                <a:gd name="T9" fmla="*/ 27 h 188"/>
                <a:gd name="T10" fmla="*/ 104 w 178"/>
                <a:gd name="T11" fmla="*/ 33 h 188"/>
                <a:gd name="T12" fmla="*/ 118 w 178"/>
                <a:gd name="T13" fmla="*/ 36 h 188"/>
                <a:gd name="T14" fmla="*/ 136 w 178"/>
                <a:gd name="T15" fmla="*/ 43 h 188"/>
                <a:gd name="T16" fmla="*/ 151 w 178"/>
                <a:gd name="T17" fmla="*/ 55 h 188"/>
                <a:gd name="T18" fmla="*/ 164 w 178"/>
                <a:gd name="T19" fmla="*/ 70 h 188"/>
                <a:gd name="T20" fmla="*/ 174 w 178"/>
                <a:gd name="T21" fmla="*/ 95 h 188"/>
                <a:gd name="T22" fmla="*/ 178 w 178"/>
                <a:gd name="T23" fmla="*/ 126 h 188"/>
                <a:gd name="T24" fmla="*/ 172 w 178"/>
                <a:gd name="T25" fmla="*/ 156 h 188"/>
                <a:gd name="T26" fmla="*/ 158 w 178"/>
                <a:gd name="T27" fmla="*/ 180 h 188"/>
                <a:gd name="T28" fmla="*/ 149 w 178"/>
                <a:gd name="T29" fmla="*/ 181 h 188"/>
                <a:gd name="T30" fmla="*/ 158 w 178"/>
                <a:gd name="T31" fmla="*/ 145 h 188"/>
                <a:gd name="T32" fmla="*/ 163 w 178"/>
                <a:gd name="T33" fmla="*/ 111 h 188"/>
                <a:gd name="T34" fmla="*/ 154 w 178"/>
                <a:gd name="T35" fmla="*/ 89 h 188"/>
                <a:gd name="T36" fmla="*/ 136 w 178"/>
                <a:gd name="T37" fmla="*/ 72 h 188"/>
                <a:gd name="T38" fmla="*/ 116 w 178"/>
                <a:gd name="T39" fmla="*/ 59 h 188"/>
                <a:gd name="T40" fmla="*/ 97 w 178"/>
                <a:gd name="T41" fmla="*/ 54 h 188"/>
                <a:gd name="T42" fmla="*/ 87 w 178"/>
                <a:gd name="T43" fmla="*/ 46 h 188"/>
                <a:gd name="T44" fmla="*/ 83 w 178"/>
                <a:gd name="T45" fmla="*/ 31 h 188"/>
                <a:gd name="T46" fmla="*/ 68 w 178"/>
                <a:gd name="T47" fmla="*/ 19 h 188"/>
                <a:gd name="T48" fmla="*/ 55 w 178"/>
                <a:gd name="T49" fmla="*/ 14 h 188"/>
                <a:gd name="T50" fmla="*/ 43 w 178"/>
                <a:gd name="T51" fmla="*/ 14 h 188"/>
                <a:gd name="T52" fmla="*/ 28 w 178"/>
                <a:gd name="T53" fmla="*/ 17 h 188"/>
                <a:gd name="T54" fmla="*/ 11 w 178"/>
                <a:gd name="T55" fmla="*/ 28 h 188"/>
                <a:gd name="T56" fmla="*/ 0 w 178"/>
                <a:gd name="T57" fmla="*/ 36 h 188"/>
                <a:gd name="T58" fmla="*/ 2 w 178"/>
                <a:gd name="T59" fmla="*/ 27 h 188"/>
                <a:gd name="T60" fmla="*/ 6 w 178"/>
                <a:gd name="T61" fmla="*/ 16 h 188"/>
                <a:gd name="T62" fmla="*/ 18 w 178"/>
                <a:gd name="T63" fmla="*/ 8 h 188"/>
                <a:gd name="T64" fmla="*/ 30 w 178"/>
                <a:gd name="T65" fmla="*/ 2 h 188"/>
                <a:gd name="T66" fmla="*/ 45 w 178"/>
                <a:gd name="T67"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188">
                  <a:moveTo>
                    <a:pt x="52" y="0"/>
                  </a:moveTo>
                  <a:lnTo>
                    <a:pt x="59" y="1"/>
                  </a:lnTo>
                  <a:lnTo>
                    <a:pt x="65" y="2"/>
                  </a:lnTo>
                  <a:lnTo>
                    <a:pt x="71" y="5"/>
                  </a:lnTo>
                  <a:lnTo>
                    <a:pt x="77" y="7"/>
                  </a:lnTo>
                  <a:lnTo>
                    <a:pt x="82" y="9"/>
                  </a:lnTo>
                  <a:lnTo>
                    <a:pt x="87" y="14"/>
                  </a:lnTo>
                  <a:lnTo>
                    <a:pt x="92" y="17"/>
                  </a:lnTo>
                  <a:lnTo>
                    <a:pt x="96" y="22"/>
                  </a:lnTo>
                  <a:lnTo>
                    <a:pt x="98" y="27"/>
                  </a:lnTo>
                  <a:lnTo>
                    <a:pt x="101" y="30"/>
                  </a:lnTo>
                  <a:lnTo>
                    <a:pt x="104" y="33"/>
                  </a:lnTo>
                  <a:lnTo>
                    <a:pt x="109" y="35"/>
                  </a:lnTo>
                  <a:lnTo>
                    <a:pt x="118" y="36"/>
                  </a:lnTo>
                  <a:lnTo>
                    <a:pt x="127" y="39"/>
                  </a:lnTo>
                  <a:lnTo>
                    <a:pt x="136" y="43"/>
                  </a:lnTo>
                  <a:lnTo>
                    <a:pt x="145" y="48"/>
                  </a:lnTo>
                  <a:lnTo>
                    <a:pt x="151" y="55"/>
                  </a:lnTo>
                  <a:lnTo>
                    <a:pt x="158" y="62"/>
                  </a:lnTo>
                  <a:lnTo>
                    <a:pt x="164" y="70"/>
                  </a:lnTo>
                  <a:lnTo>
                    <a:pt x="169" y="80"/>
                  </a:lnTo>
                  <a:lnTo>
                    <a:pt x="174" y="95"/>
                  </a:lnTo>
                  <a:lnTo>
                    <a:pt x="177" y="110"/>
                  </a:lnTo>
                  <a:lnTo>
                    <a:pt x="178" y="126"/>
                  </a:lnTo>
                  <a:lnTo>
                    <a:pt x="176" y="141"/>
                  </a:lnTo>
                  <a:lnTo>
                    <a:pt x="172" y="156"/>
                  </a:lnTo>
                  <a:lnTo>
                    <a:pt x="166" y="168"/>
                  </a:lnTo>
                  <a:lnTo>
                    <a:pt x="158" y="180"/>
                  </a:lnTo>
                  <a:lnTo>
                    <a:pt x="149" y="188"/>
                  </a:lnTo>
                  <a:lnTo>
                    <a:pt x="149" y="181"/>
                  </a:lnTo>
                  <a:lnTo>
                    <a:pt x="154" y="165"/>
                  </a:lnTo>
                  <a:lnTo>
                    <a:pt x="158" y="145"/>
                  </a:lnTo>
                  <a:lnTo>
                    <a:pt x="163" y="123"/>
                  </a:lnTo>
                  <a:lnTo>
                    <a:pt x="163" y="111"/>
                  </a:lnTo>
                  <a:lnTo>
                    <a:pt x="160" y="99"/>
                  </a:lnTo>
                  <a:lnTo>
                    <a:pt x="154" y="89"/>
                  </a:lnTo>
                  <a:lnTo>
                    <a:pt x="146" y="80"/>
                  </a:lnTo>
                  <a:lnTo>
                    <a:pt x="136" y="72"/>
                  </a:lnTo>
                  <a:lnTo>
                    <a:pt x="126" y="65"/>
                  </a:lnTo>
                  <a:lnTo>
                    <a:pt x="116" y="59"/>
                  </a:lnTo>
                  <a:lnTo>
                    <a:pt x="104" y="54"/>
                  </a:lnTo>
                  <a:lnTo>
                    <a:pt x="97" y="54"/>
                  </a:lnTo>
                  <a:lnTo>
                    <a:pt x="92" y="51"/>
                  </a:lnTo>
                  <a:lnTo>
                    <a:pt x="87" y="46"/>
                  </a:lnTo>
                  <a:lnTo>
                    <a:pt x="85" y="40"/>
                  </a:lnTo>
                  <a:lnTo>
                    <a:pt x="83" y="31"/>
                  </a:lnTo>
                  <a:lnTo>
                    <a:pt x="78" y="23"/>
                  </a:lnTo>
                  <a:lnTo>
                    <a:pt x="68" y="19"/>
                  </a:lnTo>
                  <a:lnTo>
                    <a:pt x="59" y="15"/>
                  </a:lnTo>
                  <a:lnTo>
                    <a:pt x="55" y="14"/>
                  </a:lnTo>
                  <a:lnTo>
                    <a:pt x="49" y="14"/>
                  </a:lnTo>
                  <a:lnTo>
                    <a:pt x="43" y="14"/>
                  </a:lnTo>
                  <a:lnTo>
                    <a:pt x="37" y="15"/>
                  </a:lnTo>
                  <a:lnTo>
                    <a:pt x="28" y="17"/>
                  </a:lnTo>
                  <a:lnTo>
                    <a:pt x="19" y="21"/>
                  </a:lnTo>
                  <a:lnTo>
                    <a:pt x="11" y="28"/>
                  </a:lnTo>
                  <a:lnTo>
                    <a:pt x="5" y="38"/>
                  </a:lnTo>
                  <a:lnTo>
                    <a:pt x="0" y="36"/>
                  </a:lnTo>
                  <a:lnTo>
                    <a:pt x="0" y="31"/>
                  </a:lnTo>
                  <a:lnTo>
                    <a:pt x="2" y="27"/>
                  </a:lnTo>
                  <a:lnTo>
                    <a:pt x="2" y="22"/>
                  </a:lnTo>
                  <a:lnTo>
                    <a:pt x="6" y="16"/>
                  </a:lnTo>
                  <a:lnTo>
                    <a:pt x="12" y="12"/>
                  </a:lnTo>
                  <a:lnTo>
                    <a:pt x="18" y="8"/>
                  </a:lnTo>
                  <a:lnTo>
                    <a:pt x="24" y="5"/>
                  </a:lnTo>
                  <a:lnTo>
                    <a:pt x="30" y="2"/>
                  </a:lnTo>
                  <a:lnTo>
                    <a:pt x="37" y="1"/>
                  </a:lnTo>
                  <a:lnTo>
                    <a:pt x="45" y="0"/>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0" name="Freeform 202"/>
            <p:cNvSpPr>
              <a:spLocks/>
            </p:cNvSpPr>
            <p:nvPr/>
          </p:nvSpPr>
          <p:spPr bwMode="auto">
            <a:xfrm>
              <a:off x="4190" y="1935"/>
              <a:ext cx="186" cy="127"/>
            </a:xfrm>
            <a:custGeom>
              <a:avLst/>
              <a:gdLst>
                <a:gd name="T0" fmla="*/ 269 w 374"/>
                <a:gd name="T1" fmla="*/ 71 h 253"/>
                <a:gd name="T2" fmla="*/ 292 w 374"/>
                <a:gd name="T3" fmla="*/ 69 h 253"/>
                <a:gd name="T4" fmla="*/ 312 w 374"/>
                <a:gd name="T5" fmla="*/ 60 h 253"/>
                <a:gd name="T6" fmla="*/ 325 w 374"/>
                <a:gd name="T7" fmla="*/ 46 h 253"/>
                <a:gd name="T8" fmla="*/ 336 w 374"/>
                <a:gd name="T9" fmla="*/ 28 h 253"/>
                <a:gd name="T10" fmla="*/ 335 w 374"/>
                <a:gd name="T11" fmla="*/ 5 h 253"/>
                <a:gd name="T12" fmla="*/ 342 w 374"/>
                <a:gd name="T13" fmla="*/ 7 h 253"/>
                <a:gd name="T14" fmla="*/ 347 w 374"/>
                <a:gd name="T15" fmla="*/ 23 h 253"/>
                <a:gd name="T16" fmla="*/ 344 w 374"/>
                <a:gd name="T17" fmla="*/ 44 h 253"/>
                <a:gd name="T18" fmla="*/ 327 w 374"/>
                <a:gd name="T19" fmla="*/ 64 h 253"/>
                <a:gd name="T20" fmla="*/ 312 w 374"/>
                <a:gd name="T21" fmla="*/ 81 h 253"/>
                <a:gd name="T22" fmla="*/ 323 w 374"/>
                <a:gd name="T23" fmla="*/ 91 h 253"/>
                <a:gd name="T24" fmla="*/ 339 w 374"/>
                <a:gd name="T25" fmla="*/ 93 h 253"/>
                <a:gd name="T26" fmla="*/ 353 w 374"/>
                <a:gd name="T27" fmla="*/ 91 h 253"/>
                <a:gd name="T28" fmla="*/ 362 w 374"/>
                <a:gd name="T29" fmla="*/ 84 h 253"/>
                <a:gd name="T30" fmla="*/ 370 w 374"/>
                <a:gd name="T31" fmla="*/ 76 h 253"/>
                <a:gd name="T32" fmla="*/ 374 w 374"/>
                <a:gd name="T33" fmla="*/ 77 h 253"/>
                <a:gd name="T34" fmla="*/ 369 w 374"/>
                <a:gd name="T35" fmla="*/ 91 h 253"/>
                <a:gd name="T36" fmla="*/ 333 w 374"/>
                <a:gd name="T37" fmla="*/ 108 h 253"/>
                <a:gd name="T38" fmla="*/ 348 w 374"/>
                <a:gd name="T39" fmla="*/ 132 h 253"/>
                <a:gd name="T40" fmla="*/ 355 w 374"/>
                <a:gd name="T41" fmla="*/ 164 h 253"/>
                <a:gd name="T42" fmla="*/ 351 w 374"/>
                <a:gd name="T43" fmla="*/ 188 h 253"/>
                <a:gd name="T44" fmla="*/ 359 w 374"/>
                <a:gd name="T45" fmla="*/ 209 h 253"/>
                <a:gd name="T46" fmla="*/ 363 w 374"/>
                <a:gd name="T47" fmla="*/ 220 h 253"/>
                <a:gd name="T48" fmla="*/ 361 w 374"/>
                <a:gd name="T49" fmla="*/ 235 h 253"/>
                <a:gd name="T50" fmla="*/ 352 w 374"/>
                <a:gd name="T51" fmla="*/ 249 h 253"/>
                <a:gd name="T52" fmla="*/ 333 w 374"/>
                <a:gd name="T53" fmla="*/ 253 h 253"/>
                <a:gd name="T54" fmla="*/ 318 w 374"/>
                <a:gd name="T55" fmla="*/ 249 h 253"/>
                <a:gd name="T56" fmla="*/ 310 w 374"/>
                <a:gd name="T57" fmla="*/ 238 h 253"/>
                <a:gd name="T58" fmla="*/ 324 w 374"/>
                <a:gd name="T59" fmla="*/ 204 h 253"/>
                <a:gd name="T60" fmla="*/ 338 w 374"/>
                <a:gd name="T61" fmla="*/ 184 h 253"/>
                <a:gd name="T62" fmla="*/ 332 w 374"/>
                <a:gd name="T63" fmla="*/ 145 h 253"/>
                <a:gd name="T64" fmla="*/ 306 w 374"/>
                <a:gd name="T65" fmla="*/ 117 h 253"/>
                <a:gd name="T66" fmla="*/ 287 w 374"/>
                <a:gd name="T67" fmla="*/ 129 h 253"/>
                <a:gd name="T68" fmla="*/ 280 w 374"/>
                <a:gd name="T69" fmla="*/ 141 h 253"/>
                <a:gd name="T70" fmla="*/ 279 w 374"/>
                <a:gd name="T71" fmla="*/ 122 h 253"/>
                <a:gd name="T72" fmla="*/ 290 w 374"/>
                <a:gd name="T73" fmla="*/ 104 h 253"/>
                <a:gd name="T74" fmla="*/ 284 w 374"/>
                <a:gd name="T75" fmla="*/ 96 h 253"/>
                <a:gd name="T76" fmla="*/ 275 w 374"/>
                <a:gd name="T77" fmla="*/ 90 h 253"/>
                <a:gd name="T78" fmla="*/ 261 w 374"/>
                <a:gd name="T79" fmla="*/ 86 h 253"/>
                <a:gd name="T80" fmla="*/ 245 w 374"/>
                <a:gd name="T81" fmla="*/ 85 h 253"/>
                <a:gd name="T82" fmla="*/ 216 w 374"/>
                <a:gd name="T83" fmla="*/ 88 h 253"/>
                <a:gd name="T84" fmla="*/ 188 w 374"/>
                <a:gd name="T85" fmla="*/ 84 h 253"/>
                <a:gd name="T86" fmla="*/ 162 w 374"/>
                <a:gd name="T87" fmla="*/ 77 h 253"/>
                <a:gd name="T88" fmla="*/ 135 w 374"/>
                <a:gd name="T89" fmla="*/ 69 h 253"/>
                <a:gd name="T90" fmla="*/ 108 w 374"/>
                <a:gd name="T91" fmla="*/ 62 h 253"/>
                <a:gd name="T92" fmla="*/ 81 w 374"/>
                <a:gd name="T93" fmla="*/ 59 h 253"/>
                <a:gd name="T94" fmla="*/ 53 w 374"/>
                <a:gd name="T95" fmla="*/ 62 h 253"/>
                <a:gd name="T96" fmla="*/ 25 w 374"/>
                <a:gd name="T97" fmla="*/ 74 h 253"/>
                <a:gd name="T98" fmla="*/ 11 w 374"/>
                <a:gd name="T99" fmla="*/ 89 h 253"/>
                <a:gd name="T100" fmla="*/ 4 w 374"/>
                <a:gd name="T101" fmla="*/ 104 h 253"/>
                <a:gd name="T102" fmla="*/ 3 w 374"/>
                <a:gd name="T103" fmla="*/ 81 h 253"/>
                <a:gd name="T104" fmla="*/ 20 w 374"/>
                <a:gd name="T105" fmla="*/ 59 h 253"/>
                <a:gd name="T106" fmla="*/ 51 w 374"/>
                <a:gd name="T107" fmla="*/ 46 h 253"/>
                <a:gd name="T108" fmla="*/ 80 w 374"/>
                <a:gd name="T109" fmla="*/ 39 h 253"/>
                <a:gd name="T110" fmla="*/ 110 w 374"/>
                <a:gd name="T111" fmla="*/ 38 h 253"/>
                <a:gd name="T112" fmla="*/ 139 w 374"/>
                <a:gd name="T113" fmla="*/ 41 h 253"/>
                <a:gd name="T114" fmla="*/ 168 w 374"/>
                <a:gd name="T115" fmla="*/ 47 h 253"/>
                <a:gd name="T116" fmla="*/ 196 w 374"/>
                <a:gd name="T117" fmla="*/ 55 h 253"/>
                <a:gd name="T118" fmla="*/ 225 w 374"/>
                <a:gd name="T119" fmla="*/ 63 h 253"/>
                <a:gd name="T120" fmla="*/ 255 w 374"/>
                <a:gd name="T121" fmla="*/ 7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4" h="253">
                  <a:moveTo>
                    <a:pt x="255" y="70"/>
                  </a:moveTo>
                  <a:lnTo>
                    <a:pt x="269" y="71"/>
                  </a:lnTo>
                  <a:lnTo>
                    <a:pt x="280" y="71"/>
                  </a:lnTo>
                  <a:lnTo>
                    <a:pt x="292" y="69"/>
                  </a:lnTo>
                  <a:lnTo>
                    <a:pt x="302" y="64"/>
                  </a:lnTo>
                  <a:lnTo>
                    <a:pt x="312" y="60"/>
                  </a:lnTo>
                  <a:lnTo>
                    <a:pt x="320" y="53"/>
                  </a:lnTo>
                  <a:lnTo>
                    <a:pt x="325" y="46"/>
                  </a:lnTo>
                  <a:lnTo>
                    <a:pt x="331" y="39"/>
                  </a:lnTo>
                  <a:lnTo>
                    <a:pt x="336" y="28"/>
                  </a:lnTo>
                  <a:lnTo>
                    <a:pt x="336" y="15"/>
                  </a:lnTo>
                  <a:lnTo>
                    <a:pt x="335" y="5"/>
                  </a:lnTo>
                  <a:lnTo>
                    <a:pt x="336" y="0"/>
                  </a:lnTo>
                  <a:lnTo>
                    <a:pt x="342" y="7"/>
                  </a:lnTo>
                  <a:lnTo>
                    <a:pt x="345" y="15"/>
                  </a:lnTo>
                  <a:lnTo>
                    <a:pt x="347" y="23"/>
                  </a:lnTo>
                  <a:lnTo>
                    <a:pt x="347" y="31"/>
                  </a:lnTo>
                  <a:lnTo>
                    <a:pt x="344" y="44"/>
                  </a:lnTo>
                  <a:lnTo>
                    <a:pt x="336" y="55"/>
                  </a:lnTo>
                  <a:lnTo>
                    <a:pt x="327" y="64"/>
                  </a:lnTo>
                  <a:lnTo>
                    <a:pt x="315" y="71"/>
                  </a:lnTo>
                  <a:lnTo>
                    <a:pt x="312" y="81"/>
                  </a:lnTo>
                  <a:lnTo>
                    <a:pt x="316" y="88"/>
                  </a:lnTo>
                  <a:lnTo>
                    <a:pt x="323" y="91"/>
                  </a:lnTo>
                  <a:lnTo>
                    <a:pt x="331" y="93"/>
                  </a:lnTo>
                  <a:lnTo>
                    <a:pt x="339" y="93"/>
                  </a:lnTo>
                  <a:lnTo>
                    <a:pt x="346" y="93"/>
                  </a:lnTo>
                  <a:lnTo>
                    <a:pt x="353" y="91"/>
                  </a:lnTo>
                  <a:lnTo>
                    <a:pt x="358" y="88"/>
                  </a:lnTo>
                  <a:lnTo>
                    <a:pt x="362" y="84"/>
                  </a:lnTo>
                  <a:lnTo>
                    <a:pt x="367" y="79"/>
                  </a:lnTo>
                  <a:lnTo>
                    <a:pt x="370" y="76"/>
                  </a:lnTo>
                  <a:lnTo>
                    <a:pt x="374" y="71"/>
                  </a:lnTo>
                  <a:lnTo>
                    <a:pt x="374" y="77"/>
                  </a:lnTo>
                  <a:lnTo>
                    <a:pt x="373" y="84"/>
                  </a:lnTo>
                  <a:lnTo>
                    <a:pt x="369" y="91"/>
                  </a:lnTo>
                  <a:lnTo>
                    <a:pt x="361" y="101"/>
                  </a:lnTo>
                  <a:lnTo>
                    <a:pt x="333" y="108"/>
                  </a:lnTo>
                  <a:lnTo>
                    <a:pt x="342" y="120"/>
                  </a:lnTo>
                  <a:lnTo>
                    <a:pt x="348" y="132"/>
                  </a:lnTo>
                  <a:lnTo>
                    <a:pt x="353" y="147"/>
                  </a:lnTo>
                  <a:lnTo>
                    <a:pt x="355" y="164"/>
                  </a:lnTo>
                  <a:lnTo>
                    <a:pt x="354" y="175"/>
                  </a:lnTo>
                  <a:lnTo>
                    <a:pt x="351" y="188"/>
                  </a:lnTo>
                  <a:lnTo>
                    <a:pt x="351" y="199"/>
                  </a:lnTo>
                  <a:lnTo>
                    <a:pt x="359" y="209"/>
                  </a:lnTo>
                  <a:lnTo>
                    <a:pt x="361" y="213"/>
                  </a:lnTo>
                  <a:lnTo>
                    <a:pt x="363" y="220"/>
                  </a:lnTo>
                  <a:lnTo>
                    <a:pt x="363" y="228"/>
                  </a:lnTo>
                  <a:lnTo>
                    <a:pt x="361" y="235"/>
                  </a:lnTo>
                  <a:lnTo>
                    <a:pt x="358" y="242"/>
                  </a:lnTo>
                  <a:lnTo>
                    <a:pt x="352" y="249"/>
                  </a:lnTo>
                  <a:lnTo>
                    <a:pt x="344" y="252"/>
                  </a:lnTo>
                  <a:lnTo>
                    <a:pt x="333" y="253"/>
                  </a:lnTo>
                  <a:lnTo>
                    <a:pt x="324" y="252"/>
                  </a:lnTo>
                  <a:lnTo>
                    <a:pt x="318" y="249"/>
                  </a:lnTo>
                  <a:lnTo>
                    <a:pt x="315" y="244"/>
                  </a:lnTo>
                  <a:lnTo>
                    <a:pt x="310" y="238"/>
                  </a:lnTo>
                  <a:lnTo>
                    <a:pt x="315" y="213"/>
                  </a:lnTo>
                  <a:lnTo>
                    <a:pt x="324" y="204"/>
                  </a:lnTo>
                  <a:lnTo>
                    <a:pt x="333" y="199"/>
                  </a:lnTo>
                  <a:lnTo>
                    <a:pt x="338" y="184"/>
                  </a:lnTo>
                  <a:lnTo>
                    <a:pt x="337" y="165"/>
                  </a:lnTo>
                  <a:lnTo>
                    <a:pt x="332" y="145"/>
                  </a:lnTo>
                  <a:lnTo>
                    <a:pt x="322" y="128"/>
                  </a:lnTo>
                  <a:lnTo>
                    <a:pt x="306" y="117"/>
                  </a:lnTo>
                  <a:lnTo>
                    <a:pt x="294" y="120"/>
                  </a:lnTo>
                  <a:lnTo>
                    <a:pt x="287" y="129"/>
                  </a:lnTo>
                  <a:lnTo>
                    <a:pt x="284" y="137"/>
                  </a:lnTo>
                  <a:lnTo>
                    <a:pt x="280" y="141"/>
                  </a:lnTo>
                  <a:lnTo>
                    <a:pt x="277" y="131"/>
                  </a:lnTo>
                  <a:lnTo>
                    <a:pt x="279" y="122"/>
                  </a:lnTo>
                  <a:lnTo>
                    <a:pt x="285" y="113"/>
                  </a:lnTo>
                  <a:lnTo>
                    <a:pt x="290" y="104"/>
                  </a:lnTo>
                  <a:lnTo>
                    <a:pt x="287" y="99"/>
                  </a:lnTo>
                  <a:lnTo>
                    <a:pt x="284" y="96"/>
                  </a:lnTo>
                  <a:lnTo>
                    <a:pt x="279" y="92"/>
                  </a:lnTo>
                  <a:lnTo>
                    <a:pt x="275" y="90"/>
                  </a:lnTo>
                  <a:lnTo>
                    <a:pt x="268" y="88"/>
                  </a:lnTo>
                  <a:lnTo>
                    <a:pt x="261" y="86"/>
                  </a:lnTo>
                  <a:lnTo>
                    <a:pt x="254" y="85"/>
                  </a:lnTo>
                  <a:lnTo>
                    <a:pt x="245" y="85"/>
                  </a:lnTo>
                  <a:lnTo>
                    <a:pt x="230" y="88"/>
                  </a:lnTo>
                  <a:lnTo>
                    <a:pt x="216" y="88"/>
                  </a:lnTo>
                  <a:lnTo>
                    <a:pt x="202" y="86"/>
                  </a:lnTo>
                  <a:lnTo>
                    <a:pt x="188" y="84"/>
                  </a:lnTo>
                  <a:lnTo>
                    <a:pt x="174" y="81"/>
                  </a:lnTo>
                  <a:lnTo>
                    <a:pt x="162" y="77"/>
                  </a:lnTo>
                  <a:lnTo>
                    <a:pt x="148" y="73"/>
                  </a:lnTo>
                  <a:lnTo>
                    <a:pt x="135" y="69"/>
                  </a:lnTo>
                  <a:lnTo>
                    <a:pt x="121" y="64"/>
                  </a:lnTo>
                  <a:lnTo>
                    <a:pt x="108" y="62"/>
                  </a:lnTo>
                  <a:lnTo>
                    <a:pt x="95" y="60"/>
                  </a:lnTo>
                  <a:lnTo>
                    <a:pt x="81" y="59"/>
                  </a:lnTo>
                  <a:lnTo>
                    <a:pt x="67" y="59"/>
                  </a:lnTo>
                  <a:lnTo>
                    <a:pt x="53" y="62"/>
                  </a:lnTo>
                  <a:lnTo>
                    <a:pt x="40" y="67"/>
                  </a:lnTo>
                  <a:lnTo>
                    <a:pt x="25" y="74"/>
                  </a:lnTo>
                  <a:lnTo>
                    <a:pt x="17" y="81"/>
                  </a:lnTo>
                  <a:lnTo>
                    <a:pt x="11" y="89"/>
                  </a:lnTo>
                  <a:lnTo>
                    <a:pt x="7" y="97"/>
                  </a:lnTo>
                  <a:lnTo>
                    <a:pt x="4" y="104"/>
                  </a:lnTo>
                  <a:lnTo>
                    <a:pt x="0" y="92"/>
                  </a:lnTo>
                  <a:lnTo>
                    <a:pt x="3" y="81"/>
                  </a:lnTo>
                  <a:lnTo>
                    <a:pt x="10" y="70"/>
                  </a:lnTo>
                  <a:lnTo>
                    <a:pt x="20" y="59"/>
                  </a:lnTo>
                  <a:lnTo>
                    <a:pt x="35" y="52"/>
                  </a:lnTo>
                  <a:lnTo>
                    <a:pt x="51" y="46"/>
                  </a:lnTo>
                  <a:lnTo>
                    <a:pt x="66" y="41"/>
                  </a:lnTo>
                  <a:lnTo>
                    <a:pt x="80" y="39"/>
                  </a:lnTo>
                  <a:lnTo>
                    <a:pt x="95" y="38"/>
                  </a:lnTo>
                  <a:lnTo>
                    <a:pt x="110" y="38"/>
                  </a:lnTo>
                  <a:lnTo>
                    <a:pt x="124" y="39"/>
                  </a:lnTo>
                  <a:lnTo>
                    <a:pt x="139" y="41"/>
                  </a:lnTo>
                  <a:lnTo>
                    <a:pt x="153" y="45"/>
                  </a:lnTo>
                  <a:lnTo>
                    <a:pt x="168" y="47"/>
                  </a:lnTo>
                  <a:lnTo>
                    <a:pt x="181" y="52"/>
                  </a:lnTo>
                  <a:lnTo>
                    <a:pt x="196" y="55"/>
                  </a:lnTo>
                  <a:lnTo>
                    <a:pt x="210" y="60"/>
                  </a:lnTo>
                  <a:lnTo>
                    <a:pt x="225" y="63"/>
                  </a:lnTo>
                  <a:lnTo>
                    <a:pt x="240" y="67"/>
                  </a:lnTo>
                  <a:lnTo>
                    <a:pt x="255"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1" name="Freeform 203"/>
            <p:cNvSpPr>
              <a:spLocks/>
            </p:cNvSpPr>
            <p:nvPr/>
          </p:nvSpPr>
          <p:spPr bwMode="auto">
            <a:xfrm>
              <a:off x="4365" y="1925"/>
              <a:ext cx="51" cy="220"/>
            </a:xfrm>
            <a:custGeom>
              <a:avLst/>
              <a:gdLst>
                <a:gd name="T0" fmla="*/ 54 w 101"/>
                <a:gd name="T1" fmla="*/ 8 h 440"/>
                <a:gd name="T2" fmla="*/ 49 w 101"/>
                <a:gd name="T3" fmla="*/ 9 h 440"/>
                <a:gd name="T4" fmla="*/ 43 w 101"/>
                <a:gd name="T5" fmla="*/ 11 h 440"/>
                <a:gd name="T6" fmla="*/ 37 w 101"/>
                <a:gd name="T7" fmla="*/ 17 h 440"/>
                <a:gd name="T8" fmla="*/ 37 w 101"/>
                <a:gd name="T9" fmla="*/ 31 h 440"/>
                <a:gd name="T10" fmla="*/ 96 w 101"/>
                <a:gd name="T11" fmla="*/ 187 h 440"/>
                <a:gd name="T12" fmla="*/ 99 w 101"/>
                <a:gd name="T13" fmla="*/ 203 h 440"/>
                <a:gd name="T14" fmla="*/ 101 w 101"/>
                <a:gd name="T15" fmla="*/ 219 h 440"/>
                <a:gd name="T16" fmla="*/ 101 w 101"/>
                <a:gd name="T17" fmla="*/ 235 h 440"/>
                <a:gd name="T18" fmla="*/ 100 w 101"/>
                <a:gd name="T19" fmla="*/ 251 h 440"/>
                <a:gd name="T20" fmla="*/ 97 w 101"/>
                <a:gd name="T21" fmla="*/ 266 h 440"/>
                <a:gd name="T22" fmla="*/ 91 w 101"/>
                <a:gd name="T23" fmla="*/ 281 h 440"/>
                <a:gd name="T24" fmla="*/ 83 w 101"/>
                <a:gd name="T25" fmla="*/ 295 h 440"/>
                <a:gd name="T26" fmla="*/ 73 w 101"/>
                <a:gd name="T27" fmla="*/ 309 h 440"/>
                <a:gd name="T28" fmla="*/ 68 w 101"/>
                <a:gd name="T29" fmla="*/ 314 h 440"/>
                <a:gd name="T30" fmla="*/ 63 w 101"/>
                <a:gd name="T31" fmla="*/ 317 h 440"/>
                <a:gd name="T32" fmla="*/ 59 w 101"/>
                <a:gd name="T33" fmla="*/ 321 h 440"/>
                <a:gd name="T34" fmla="*/ 54 w 101"/>
                <a:gd name="T35" fmla="*/ 324 h 440"/>
                <a:gd name="T36" fmla="*/ 49 w 101"/>
                <a:gd name="T37" fmla="*/ 327 h 440"/>
                <a:gd name="T38" fmla="*/ 44 w 101"/>
                <a:gd name="T39" fmla="*/ 331 h 440"/>
                <a:gd name="T40" fmla="*/ 38 w 101"/>
                <a:gd name="T41" fmla="*/ 334 h 440"/>
                <a:gd name="T42" fmla="*/ 32 w 101"/>
                <a:gd name="T43" fmla="*/ 337 h 440"/>
                <a:gd name="T44" fmla="*/ 34 w 101"/>
                <a:gd name="T45" fmla="*/ 363 h 440"/>
                <a:gd name="T46" fmla="*/ 38 w 101"/>
                <a:gd name="T47" fmla="*/ 391 h 440"/>
                <a:gd name="T48" fmla="*/ 37 w 101"/>
                <a:gd name="T49" fmla="*/ 417 h 440"/>
                <a:gd name="T50" fmla="*/ 29 w 101"/>
                <a:gd name="T51" fmla="*/ 440 h 440"/>
                <a:gd name="T52" fmla="*/ 23 w 101"/>
                <a:gd name="T53" fmla="*/ 416 h 440"/>
                <a:gd name="T54" fmla="*/ 14 w 101"/>
                <a:gd name="T55" fmla="*/ 360 h 440"/>
                <a:gd name="T56" fmla="*/ 5 w 101"/>
                <a:gd name="T57" fmla="*/ 304 h 440"/>
                <a:gd name="T58" fmla="*/ 0 w 101"/>
                <a:gd name="T59" fmla="*/ 279 h 440"/>
                <a:gd name="T60" fmla="*/ 6 w 101"/>
                <a:gd name="T61" fmla="*/ 280 h 440"/>
                <a:gd name="T62" fmla="*/ 15 w 101"/>
                <a:gd name="T63" fmla="*/ 292 h 440"/>
                <a:gd name="T64" fmla="*/ 23 w 101"/>
                <a:gd name="T65" fmla="*/ 304 h 440"/>
                <a:gd name="T66" fmla="*/ 26 w 101"/>
                <a:gd name="T67" fmla="*/ 310 h 440"/>
                <a:gd name="T68" fmla="*/ 37 w 101"/>
                <a:gd name="T69" fmla="*/ 307 h 440"/>
                <a:gd name="T70" fmla="*/ 46 w 101"/>
                <a:gd name="T71" fmla="*/ 300 h 440"/>
                <a:gd name="T72" fmla="*/ 54 w 101"/>
                <a:gd name="T73" fmla="*/ 291 h 440"/>
                <a:gd name="T74" fmla="*/ 61 w 101"/>
                <a:gd name="T75" fmla="*/ 279 h 440"/>
                <a:gd name="T76" fmla="*/ 68 w 101"/>
                <a:gd name="T77" fmla="*/ 266 h 440"/>
                <a:gd name="T78" fmla="*/ 73 w 101"/>
                <a:gd name="T79" fmla="*/ 254 h 440"/>
                <a:gd name="T80" fmla="*/ 76 w 101"/>
                <a:gd name="T81" fmla="*/ 241 h 440"/>
                <a:gd name="T82" fmla="*/ 77 w 101"/>
                <a:gd name="T83" fmla="*/ 230 h 440"/>
                <a:gd name="T84" fmla="*/ 78 w 101"/>
                <a:gd name="T85" fmla="*/ 201 h 440"/>
                <a:gd name="T86" fmla="*/ 74 w 101"/>
                <a:gd name="T87" fmla="*/ 174 h 440"/>
                <a:gd name="T88" fmla="*/ 66 w 101"/>
                <a:gd name="T89" fmla="*/ 148 h 440"/>
                <a:gd name="T90" fmla="*/ 55 w 101"/>
                <a:gd name="T91" fmla="*/ 122 h 440"/>
                <a:gd name="T92" fmla="*/ 44 w 101"/>
                <a:gd name="T93" fmla="*/ 97 h 440"/>
                <a:gd name="T94" fmla="*/ 33 w 101"/>
                <a:gd name="T95" fmla="*/ 72 h 440"/>
                <a:gd name="T96" fmla="*/ 25 w 101"/>
                <a:gd name="T97" fmla="*/ 46 h 440"/>
                <a:gd name="T98" fmla="*/ 21 w 101"/>
                <a:gd name="T99" fmla="*/ 20 h 440"/>
                <a:gd name="T100" fmla="*/ 26 w 101"/>
                <a:gd name="T101" fmla="*/ 8 h 440"/>
                <a:gd name="T102" fmla="*/ 37 w 101"/>
                <a:gd name="T103" fmla="*/ 0 h 440"/>
                <a:gd name="T104" fmla="*/ 47 w 101"/>
                <a:gd name="T105" fmla="*/ 0 h 440"/>
                <a:gd name="T106" fmla="*/ 54 w 101"/>
                <a:gd name="T107" fmla="*/ 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 h="440">
                  <a:moveTo>
                    <a:pt x="54" y="8"/>
                  </a:moveTo>
                  <a:lnTo>
                    <a:pt x="49" y="9"/>
                  </a:lnTo>
                  <a:lnTo>
                    <a:pt x="43" y="11"/>
                  </a:lnTo>
                  <a:lnTo>
                    <a:pt x="37" y="17"/>
                  </a:lnTo>
                  <a:lnTo>
                    <a:pt x="37" y="31"/>
                  </a:lnTo>
                  <a:lnTo>
                    <a:pt x="96" y="187"/>
                  </a:lnTo>
                  <a:lnTo>
                    <a:pt x="99" y="203"/>
                  </a:lnTo>
                  <a:lnTo>
                    <a:pt x="101" y="219"/>
                  </a:lnTo>
                  <a:lnTo>
                    <a:pt x="101" y="235"/>
                  </a:lnTo>
                  <a:lnTo>
                    <a:pt x="100" y="251"/>
                  </a:lnTo>
                  <a:lnTo>
                    <a:pt x="97" y="266"/>
                  </a:lnTo>
                  <a:lnTo>
                    <a:pt x="91" y="281"/>
                  </a:lnTo>
                  <a:lnTo>
                    <a:pt x="83" y="295"/>
                  </a:lnTo>
                  <a:lnTo>
                    <a:pt x="73" y="309"/>
                  </a:lnTo>
                  <a:lnTo>
                    <a:pt x="68" y="314"/>
                  </a:lnTo>
                  <a:lnTo>
                    <a:pt x="63" y="317"/>
                  </a:lnTo>
                  <a:lnTo>
                    <a:pt x="59" y="321"/>
                  </a:lnTo>
                  <a:lnTo>
                    <a:pt x="54" y="324"/>
                  </a:lnTo>
                  <a:lnTo>
                    <a:pt x="49" y="327"/>
                  </a:lnTo>
                  <a:lnTo>
                    <a:pt x="44" y="331"/>
                  </a:lnTo>
                  <a:lnTo>
                    <a:pt x="38" y="334"/>
                  </a:lnTo>
                  <a:lnTo>
                    <a:pt x="32" y="337"/>
                  </a:lnTo>
                  <a:lnTo>
                    <a:pt x="34" y="363"/>
                  </a:lnTo>
                  <a:lnTo>
                    <a:pt x="38" y="391"/>
                  </a:lnTo>
                  <a:lnTo>
                    <a:pt x="37" y="417"/>
                  </a:lnTo>
                  <a:lnTo>
                    <a:pt x="29" y="440"/>
                  </a:lnTo>
                  <a:lnTo>
                    <a:pt x="23" y="416"/>
                  </a:lnTo>
                  <a:lnTo>
                    <a:pt x="14" y="360"/>
                  </a:lnTo>
                  <a:lnTo>
                    <a:pt x="5" y="304"/>
                  </a:lnTo>
                  <a:lnTo>
                    <a:pt x="0" y="279"/>
                  </a:lnTo>
                  <a:lnTo>
                    <a:pt x="6" y="280"/>
                  </a:lnTo>
                  <a:lnTo>
                    <a:pt x="15" y="292"/>
                  </a:lnTo>
                  <a:lnTo>
                    <a:pt x="23" y="304"/>
                  </a:lnTo>
                  <a:lnTo>
                    <a:pt x="26" y="310"/>
                  </a:lnTo>
                  <a:lnTo>
                    <a:pt x="37" y="307"/>
                  </a:lnTo>
                  <a:lnTo>
                    <a:pt x="46" y="300"/>
                  </a:lnTo>
                  <a:lnTo>
                    <a:pt x="54" y="291"/>
                  </a:lnTo>
                  <a:lnTo>
                    <a:pt x="61" y="279"/>
                  </a:lnTo>
                  <a:lnTo>
                    <a:pt x="68" y="266"/>
                  </a:lnTo>
                  <a:lnTo>
                    <a:pt x="73" y="254"/>
                  </a:lnTo>
                  <a:lnTo>
                    <a:pt x="76" y="241"/>
                  </a:lnTo>
                  <a:lnTo>
                    <a:pt x="77" y="230"/>
                  </a:lnTo>
                  <a:lnTo>
                    <a:pt x="78" y="201"/>
                  </a:lnTo>
                  <a:lnTo>
                    <a:pt x="74" y="174"/>
                  </a:lnTo>
                  <a:lnTo>
                    <a:pt x="66" y="148"/>
                  </a:lnTo>
                  <a:lnTo>
                    <a:pt x="55" y="122"/>
                  </a:lnTo>
                  <a:lnTo>
                    <a:pt x="44" y="97"/>
                  </a:lnTo>
                  <a:lnTo>
                    <a:pt x="33" y="72"/>
                  </a:lnTo>
                  <a:lnTo>
                    <a:pt x="25" y="46"/>
                  </a:lnTo>
                  <a:lnTo>
                    <a:pt x="21" y="20"/>
                  </a:lnTo>
                  <a:lnTo>
                    <a:pt x="26" y="8"/>
                  </a:lnTo>
                  <a:lnTo>
                    <a:pt x="37" y="0"/>
                  </a:lnTo>
                  <a:lnTo>
                    <a:pt x="47" y="0"/>
                  </a:lnTo>
                  <a:lnTo>
                    <a:pt x="5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2" name="Freeform 204"/>
            <p:cNvSpPr>
              <a:spLocks/>
            </p:cNvSpPr>
            <p:nvPr/>
          </p:nvSpPr>
          <p:spPr bwMode="auto">
            <a:xfrm>
              <a:off x="4168" y="1999"/>
              <a:ext cx="170" cy="182"/>
            </a:xfrm>
            <a:custGeom>
              <a:avLst/>
              <a:gdLst>
                <a:gd name="T0" fmla="*/ 4 w 340"/>
                <a:gd name="T1" fmla="*/ 67 h 363"/>
                <a:gd name="T2" fmla="*/ 11 w 340"/>
                <a:gd name="T3" fmla="*/ 63 h 363"/>
                <a:gd name="T4" fmla="*/ 19 w 340"/>
                <a:gd name="T5" fmla="*/ 62 h 363"/>
                <a:gd name="T6" fmla="*/ 29 w 340"/>
                <a:gd name="T7" fmla="*/ 61 h 363"/>
                <a:gd name="T8" fmla="*/ 34 w 340"/>
                <a:gd name="T9" fmla="*/ 47 h 363"/>
                <a:gd name="T10" fmla="*/ 35 w 340"/>
                <a:gd name="T11" fmla="*/ 9 h 363"/>
                <a:gd name="T12" fmla="*/ 49 w 340"/>
                <a:gd name="T13" fmla="*/ 13 h 363"/>
                <a:gd name="T14" fmla="*/ 53 w 340"/>
                <a:gd name="T15" fmla="*/ 45 h 363"/>
                <a:gd name="T16" fmla="*/ 72 w 340"/>
                <a:gd name="T17" fmla="*/ 63 h 363"/>
                <a:gd name="T18" fmla="*/ 102 w 340"/>
                <a:gd name="T19" fmla="*/ 83 h 363"/>
                <a:gd name="T20" fmla="*/ 124 w 340"/>
                <a:gd name="T21" fmla="*/ 112 h 363"/>
                <a:gd name="T22" fmla="*/ 139 w 340"/>
                <a:gd name="T23" fmla="*/ 145 h 363"/>
                <a:gd name="T24" fmla="*/ 140 w 340"/>
                <a:gd name="T25" fmla="*/ 159 h 363"/>
                <a:gd name="T26" fmla="*/ 127 w 340"/>
                <a:gd name="T27" fmla="*/ 136 h 363"/>
                <a:gd name="T28" fmla="*/ 103 w 340"/>
                <a:gd name="T29" fmla="*/ 108 h 363"/>
                <a:gd name="T30" fmla="*/ 76 w 340"/>
                <a:gd name="T31" fmla="*/ 92 h 363"/>
                <a:gd name="T32" fmla="*/ 67 w 340"/>
                <a:gd name="T33" fmla="*/ 125 h 363"/>
                <a:gd name="T34" fmla="*/ 87 w 340"/>
                <a:gd name="T35" fmla="*/ 190 h 363"/>
                <a:gd name="T36" fmla="*/ 124 w 340"/>
                <a:gd name="T37" fmla="*/ 244 h 363"/>
                <a:gd name="T38" fmla="*/ 178 w 340"/>
                <a:gd name="T39" fmla="*/ 276 h 363"/>
                <a:gd name="T40" fmla="*/ 227 w 340"/>
                <a:gd name="T41" fmla="*/ 281 h 363"/>
                <a:gd name="T42" fmla="*/ 257 w 340"/>
                <a:gd name="T43" fmla="*/ 274 h 363"/>
                <a:gd name="T44" fmla="*/ 287 w 340"/>
                <a:gd name="T45" fmla="*/ 253 h 363"/>
                <a:gd name="T46" fmla="*/ 320 w 340"/>
                <a:gd name="T47" fmla="*/ 212 h 363"/>
                <a:gd name="T48" fmla="*/ 340 w 340"/>
                <a:gd name="T49" fmla="*/ 184 h 363"/>
                <a:gd name="T50" fmla="*/ 333 w 340"/>
                <a:gd name="T51" fmla="*/ 210 h 363"/>
                <a:gd name="T52" fmla="*/ 314 w 340"/>
                <a:gd name="T53" fmla="*/ 246 h 363"/>
                <a:gd name="T54" fmla="*/ 281 w 340"/>
                <a:gd name="T55" fmla="*/ 280 h 363"/>
                <a:gd name="T56" fmla="*/ 259 w 340"/>
                <a:gd name="T57" fmla="*/ 309 h 363"/>
                <a:gd name="T58" fmla="*/ 261 w 340"/>
                <a:gd name="T59" fmla="*/ 348 h 363"/>
                <a:gd name="T60" fmla="*/ 243 w 340"/>
                <a:gd name="T61" fmla="*/ 348 h 363"/>
                <a:gd name="T62" fmla="*/ 236 w 340"/>
                <a:gd name="T63" fmla="*/ 313 h 363"/>
                <a:gd name="T64" fmla="*/ 211 w 340"/>
                <a:gd name="T65" fmla="*/ 297 h 363"/>
                <a:gd name="T66" fmla="*/ 166 w 340"/>
                <a:gd name="T67" fmla="*/ 287 h 363"/>
                <a:gd name="T68" fmla="*/ 125 w 340"/>
                <a:gd name="T69" fmla="*/ 263 h 363"/>
                <a:gd name="T70" fmla="*/ 93 w 340"/>
                <a:gd name="T71" fmla="*/ 228 h 363"/>
                <a:gd name="T72" fmla="*/ 76 w 340"/>
                <a:gd name="T73" fmla="*/ 193 h 363"/>
                <a:gd name="T74" fmla="*/ 64 w 340"/>
                <a:gd name="T75" fmla="*/ 166 h 363"/>
                <a:gd name="T76" fmla="*/ 54 w 340"/>
                <a:gd name="T77" fmla="*/ 138 h 363"/>
                <a:gd name="T78" fmla="*/ 46 w 340"/>
                <a:gd name="T79" fmla="*/ 108 h 363"/>
                <a:gd name="T80" fmla="*/ 37 w 340"/>
                <a:gd name="T81" fmla="*/ 92 h 363"/>
                <a:gd name="T82" fmla="*/ 25 w 340"/>
                <a:gd name="T83" fmla="*/ 93 h 363"/>
                <a:gd name="T84" fmla="*/ 15 w 340"/>
                <a:gd name="T85" fmla="*/ 94 h 363"/>
                <a:gd name="T86" fmla="*/ 7 w 340"/>
                <a:gd name="T87" fmla="*/ 97 h 363"/>
                <a:gd name="T88" fmla="*/ 0 w 340"/>
                <a:gd name="T89" fmla="*/ 68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363">
                  <a:moveTo>
                    <a:pt x="0" y="68"/>
                  </a:moveTo>
                  <a:lnTo>
                    <a:pt x="4" y="67"/>
                  </a:lnTo>
                  <a:lnTo>
                    <a:pt x="8" y="64"/>
                  </a:lnTo>
                  <a:lnTo>
                    <a:pt x="11" y="63"/>
                  </a:lnTo>
                  <a:lnTo>
                    <a:pt x="16" y="62"/>
                  </a:lnTo>
                  <a:lnTo>
                    <a:pt x="19" y="62"/>
                  </a:lnTo>
                  <a:lnTo>
                    <a:pt x="24" y="61"/>
                  </a:lnTo>
                  <a:lnTo>
                    <a:pt x="29" y="61"/>
                  </a:lnTo>
                  <a:lnTo>
                    <a:pt x="34" y="62"/>
                  </a:lnTo>
                  <a:lnTo>
                    <a:pt x="34" y="47"/>
                  </a:lnTo>
                  <a:lnTo>
                    <a:pt x="33" y="28"/>
                  </a:lnTo>
                  <a:lnTo>
                    <a:pt x="35" y="9"/>
                  </a:lnTo>
                  <a:lnTo>
                    <a:pt x="46" y="0"/>
                  </a:lnTo>
                  <a:lnTo>
                    <a:pt x="49" y="13"/>
                  </a:lnTo>
                  <a:lnTo>
                    <a:pt x="50" y="29"/>
                  </a:lnTo>
                  <a:lnTo>
                    <a:pt x="53" y="45"/>
                  </a:lnTo>
                  <a:lnTo>
                    <a:pt x="54" y="57"/>
                  </a:lnTo>
                  <a:lnTo>
                    <a:pt x="72" y="63"/>
                  </a:lnTo>
                  <a:lnTo>
                    <a:pt x="87" y="71"/>
                  </a:lnTo>
                  <a:lnTo>
                    <a:pt x="102" y="83"/>
                  </a:lnTo>
                  <a:lnTo>
                    <a:pt x="114" y="97"/>
                  </a:lnTo>
                  <a:lnTo>
                    <a:pt x="124" y="112"/>
                  </a:lnTo>
                  <a:lnTo>
                    <a:pt x="132" y="128"/>
                  </a:lnTo>
                  <a:lnTo>
                    <a:pt x="139" y="145"/>
                  </a:lnTo>
                  <a:lnTo>
                    <a:pt x="144" y="163"/>
                  </a:lnTo>
                  <a:lnTo>
                    <a:pt x="140" y="159"/>
                  </a:lnTo>
                  <a:lnTo>
                    <a:pt x="135" y="150"/>
                  </a:lnTo>
                  <a:lnTo>
                    <a:pt x="127" y="136"/>
                  </a:lnTo>
                  <a:lnTo>
                    <a:pt x="116" y="122"/>
                  </a:lnTo>
                  <a:lnTo>
                    <a:pt x="103" y="108"/>
                  </a:lnTo>
                  <a:lnTo>
                    <a:pt x="90" y="98"/>
                  </a:lnTo>
                  <a:lnTo>
                    <a:pt x="76" y="92"/>
                  </a:lnTo>
                  <a:lnTo>
                    <a:pt x="61" y="93"/>
                  </a:lnTo>
                  <a:lnTo>
                    <a:pt x="67" y="125"/>
                  </a:lnTo>
                  <a:lnTo>
                    <a:pt x="75" y="159"/>
                  </a:lnTo>
                  <a:lnTo>
                    <a:pt x="87" y="190"/>
                  </a:lnTo>
                  <a:lnTo>
                    <a:pt x="103" y="219"/>
                  </a:lnTo>
                  <a:lnTo>
                    <a:pt x="124" y="244"/>
                  </a:lnTo>
                  <a:lnTo>
                    <a:pt x="150" y="264"/>
                  </a:lnTo>
                  <a:lnTo>
                    <a:pt x="178" y="276"/>
                  </a:lnTo>
                  <a:lnTo>
                    <a:pt x="212" y="281"/>
                  </a:lnTo>
                  <a:lnTo>
                    <a:pt x="227" y="281"/>
                  </a:lnTo>
                  <a:lnTo>
                    <a:pt x="242" y="279"/>
                  </a:lnTo>
                  <a:lnTo>
                    <a:pt x="257" y="274"/>
                  </a:lnTo>
                  <a:lnTo>
                    <a:pt x="271" y="266"/>
                  </a:lnTo>
                  <a:lnTo>
                    <a:pt x="287" y="253"/>
                  </a:lnTo>
                  <a:lnTo>
                    <a:pt x="303" y="236"/>
                  </a:lnTo>
                  <a:lnTo>
                    <a:pt x="320" y="212"/>
                  </a:lnTo>
                  <a:lnTo>
                    <a:pt x="340" y="182"/>
                  </a:lnTo>
                  <a:lnTo>
                    <a:pt x="340" y="184"/>
                  </a:lnTo>
                  <a:lnTo>
                    <a:pt x="337" y="193"/>
                  </a:lnTo>
                  <a:lnTo>
                    <a:pt x="333" y="210"/>
                  </a:lnTo>
                  <a:lnTo>
                    <a:pt x="326" y="227"/>
                  </a:lnTo>
                  <a:lnTo>
                    <a:pt x="314" y="246"/>
                  </a:lnTo>
                  <a:lnTo>
                    <a:pt x="299" y="265"/>
                  </a:lnTo>
                  <a:lnTo>
                    <a:pt x="281" y="280"/>
                  </a:lnTo>
                  <a:lnTo>
                    <a:pt x="259" y="289"/>
                  </a:lnTo>
                  <a:lnTo>
                    <a:pt x="259" y="309"/>
                  </a:lnTo>
                  <a:lnTo>
                    <a:pt x="261" y="328"/>
                  </a:lnTo>
                  <a:lnTo>
                    <a:pt x="261" y="348"/>
                  </a:lnTo>
                  <a:lnTo>
                    <a:pt x="252" y="363"/>
                  </a:lnTo>
                  <a:lnTo>
                    <a:pt x="243" y="348"/>
                  </a:lnTo>
                  <a:lnTo>
                    <a:pt x="238" y="331"/>
                  </a:lnTo>
                  <a:lnTo>
                    <a:pt x="236" y="313"/>
                  </a:lnTo>
                  <a:lnTo>
                    <a:pt x="233" y="296"/>
                  </a:lnTo>
                  <a:lnTo>
                    <a:pt x="211" y="297"/>
                  </a:lnTo>
                  <a:lnTo>
                    <a:pt x="188" y="294"/>
                  </a:lnTo>
                  <a:lnTo>
                    <a:pt x="166" y="287"/>
                  </a:lnTo>
                  <a:lnTo>
                    <a:pt x="145" y="275"/>
                  </a:lnTo>
                  <a:lnTo>
                    <a:pt x="125" y="263"/>
                  </a:lnTo>
                  <a:lnTo>
                    <a:pt x="108" y="246"/>
                  </a:lnTo>
                  <a:lnTo>
                    <a:pt x="93" y="228"/>
                  </a:lnTo>
                  <a:lnTo>
                    <a:pt x="82" y="207"/>
                  </a:lnTo>
                  <a:lnTo>
                    <a:pt x="76" y="193"/>
                  </a:lnTo>
                  <a:lnTo>
                    <a:pt x="70" y="180"/>
                  </a:lnTo>
                  <a:lnTo>
                    <a:pt x="64" y="166"/>
                  </a:lnTo>
                  <a:lnTo>
                    <a:pt x="59" y="152"/>
                  </a:lnTo>
                  <a:lnTo>
                    <a:pt x="54" y="138"/>
                  </a:lnTo>
                  <a:lnTo>
                    <a:pt x="49" y="123"/>
                  </a:lnTo>
                  <a:lnTo>
                    <a:pt x="46" y="108"/>
                  </a:lnTo>
                  <a:lnTo>
                    <a:pt x="42" y="92"/>
                  </a:lnTo>
                  <a:lnTo>
                    <a:pt x="37" y="92"/>
                  </a:lnTo>
                  <a:lnTo>
                    <a:pt x="31" y="92"/>
                  </a:lnTo>
                  <a:lnTo>
                    <a:pt x="25" y="93"/>
                  </a:lnTo>
                  <a:lnTo>
                    <a:pt x="21" y="93"/>
                  </a:lnTo>
                  <a:lnTo>
                    <a:pt x="15" y="94"/>
                  </a:lnTo>
                  <a:lnTo>
                    <a:pt x="10" y="96"/>
                  </a:lnTo>
                  <a:lnTo>
                    <a:pt x="7" y="97"/>
                  </a:lnTo>
                  <a:lnTo>
                    <a:pt x="2" y="98"/>
                  </a:lnTo>
                  <a:lnTo>
                    <a:pt x="0"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3" name="Freeform 205"/>
            <p:cNvSpPr>
              <a:spLocks/>
            </p:cNvSpPr>
            <p:nvPr/>
          </p:nvSpPr>
          <p:spPr bwMode="auto">
            <a:xfrm>
              <a:off x="4255" y="2018"/>
              <a:ext cx="32" cy="32"/>
            </a:xfrm>
            <a:custGeom>
              <a:avLst/>
              <a:gdLst>
                <a:gd name="T0" fmla="*/ 32 w 62"/>
                <a:gd name="T1" fmla="*/ 46 h 63"/>
                <a:gd name="T2" fmla="*/ 47 w 62"/>
                <a:gd name="T3" fmla="*/ 37 h 63"/>
                <a:gd name="T4" fmla="*/ 53 w 62"/>
                <a:gd name="T5" fmla="*/ 22 h 63"/>
                <a:gd name="T6" fmla="*/ 54 w 62"/>
                <a:gd name="T7" fmla="*/ 7 h 63"/>
                <a:gd name="T8" fmla="*/ 53 w 62"/>
                <a:gd name="T9" fmla="*/ 0 h 63"/>
                <a:gd name="T10" fmla="*/ 57 w 62"/>
                <a:gd name="T11" fmla="*/ 7 h 63"/>
                <a:gd name="T12" fmla="*/ 61 w 62"/>
                <a:gd name="T13" fmla="*/ 16 h 63"/>
                <a:gd name="T14" fmla="*/ 62 w 62"/>
                <a:gd name="T15" fmla="*/ 25 h 63"/>
                <a:gd name="T16" fmla="*/ 62 w 62"/>
                <a:gd name="T17" fmla="*/ 35 h 63"/>
                <a:gd name="T18" fmla="*/ 60 w 62"/>
                <a:gd name="T19" fmla="*/ 45 h 63"/>
                <a:gd name="T20" fmla="*/ 54 w 62"/>
                <a:gd name="T21" fmla="*/ 53 h 63"/>
                <a:gd name="T22" fmla="*/ 45 w 62"/>
                <a:gd name="T23" fmla="*/ 60 h 63"/>
                <a:gd name="T24" fmla="*/ 32 w 62"/>
                <a:gd name="T25" fmla="*/ 63 h 63"/>
                <a:gd name="T26" fmla="*/ 16 w 62"/>
                <a:gd name="T27" fmla="*/ 59 h 63"/>
                <a:gd name="T28" fmla="*/ 6 w 62"/>
                <a:gd name="T29" fmla="*/ 45 h 63"/>
                <a:gd name="T30" fmla="*/ 1 w 62"/>
                <a:gd name="T31" fmla="*/ 25 h 63"/>
                <a:gd name="T32" fmla="*/ 0 w 62"/>
                <a:gd name="T33" fmla="*/ 6 h 63"/>
                <a:gd name="T34" fmla="*/ 9 w 62"/>
                <a:gd name="T35" fmla="*/ 12 h 63"/>
                <a:gd name="T36" fmla="*/ 15 w 62"/>
                <a:gd name="T37" fmla="*/ 25 h 63"/>
                <a:gd name="T38" fmla="*/ 19 w 62"/>
                <a:gd name="T39" fmla="*/ 38 h 63"/>
                <a:gd name="T40" fmla="*/ 32 w 62"/>
                <a:gd name="T4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 h="63">
                  <a:moveTo>
                    <a:pt x="32" y="46"/>
                  </a:moveTo>
                  <a:lnTo>
                    <a:pt x="47" y="37"/>
                  </a:lnTo>
                  <a:lnTo>
                    <a:pt x="53" y="22"/>
                  </a:lnTo>
                  <a:lnTo>
                    <a:pt x="54" y="7"/>
                  </a:lnTo>
                  <a:lnTo>
                    <a:pt x="53" y="0"/>
                  </a:lnTo>
                  <a:lnTo>
                    <a:pt x="57" y="7"/>
                  </a:lnTo>
                  <a:lnTo>
                    <a:pt x="61" y="16"/>
                  </a:lnTo>
                  <a:lnTo>
                    <a:pt x="62" y="25"/>
                  </a:lnTo>
                  <a:lnTo>
                    <a:pt x="62" y="35"/>
                  </a:lnTo>
                  <a:lnTo>
                    <a:pt x="60" y="45"/>
                  </a:lnTo>
                  <a:lnTo>
                    <a:pt x="54" y="53"/>
                  </a:lnTo>
                  <a:lnTo>
                    <a:pt x="45" y="60"/>
                  </a:lnTo>
                  <a:lnTo>
                    <a:pt x="32" y="63"/>
                  </a:lnTo>
                  <a:lnTo>
                    <a:pt x="16" y="59"/>
                  </a:lnTo>
                  <a:lnTo>
                    <a:pt x="6" y="45"/>
                  </a:lnTo>
                  <a:lnTo>
                    <a:pt x="1" y="25"/>
                  </a:lnTo>
                  <a:lnTo>
                    <a:pt x="0" y="6"/>
                  </a:lnTo>
                  <a:lnTo>
                    <a:pt x="9" y="12"/>
                  </a:lnTo>
                  <a:lnTo>
                    <a:pt x="15" y="25"/>
                  </a:lnTo>
                  <a:lnTo>
                    <a:pt x="19" y="38"/>
                  </a:lnTo>
                  <a:lnTo>
                    <a:pt x="32" y="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4" name="Freeform 206"/>
            <p:cNvSpPr>
              <a:spLocks/>
            </p:cNvSpPr>
            <p:nvPr/>
          </p:nvSpPr>
          <p:spPr bwMode="auto">
            <a:xfrm>
              <a:off x="4252" y="2088"/>
              <a:ext cx="41" cy="38"/>
            </a:xfrm>
            <a:custGeom>
              <a:avLst/>
              <a:gdLst>
                <a:gd name="T0" fmla="*/ 82 w 83"/>
                <a:gd name="T1" fmla="*/ 2 h 76"/>
                <a:gd name="T2" fmla="*/ 83 w 83"/>
                <a:gd name="T3" fmla="*/ 11 h 76"/>
                <a:gd name="T4" fmla="*/ 82 w 83"/>
                <a:gd name="T5" fmla="*/ 21 h 76"/>
                <a:gd name="T6" fmla="*/ 77 w 83"/>
                <a:gd name="T7" fmla="*/ 34 h 76"/>
                <a:gd name="T8" fmla="*/ 72 w 83"/>
                <a:gd name="T9" fmla="*/ 46 h 76"/>
                <a:gd name="T10" fmla="*/ 66 w 83"/>
                <a:gd name="T11" fmla="*/ 59 h 76"/>
                <a:gd name="T12" fmla="*/ 57 w 83"/>
                <a:gd name="T13" fmla="*/ 69 h 76"/>
                <a:gd name="T14" fmla="*/ 49 w 83"/>
                <a:gd name="T15" fmla="*/ 75 h 76"/>
                <a:gd name="T16" fmla="*/ 41 w 83"/>
                <a:gd name="T17" fmla="*/ 76 h 76"/>
                <a:gd name="T18" fmla="*/ 34 w 83"/>
                <a:gd name="T19" fmla="*/ 72 h 76"/>
                <a:gd name="T20" fmla="*/ 26 w 83"/>
                <a:gd name="T21" fmla="*/ 65 h 76"/>
                <a:gd name="T22" fmla="*/ 24 w 83"/>
                <a:gd name="T23" fmla="*/ 59 h 76"/>
                <a:gd name="T24" fmla="*/ 29 w 83"/>
                <a:gd name="T25" fmla="*/ 59 h 76"/>
                <a:gd name="T26" fmla="*/ 38 w 83"/>
                <a:gd name="T27" fmla="*/ 59 h 76"/>
                <a:gd name="T28" fmla="*/ 47 w 83"/>
                <a:gd name="T29" fmla="*/ 53 h 76"/>
                <a:gd name="T30" fmla="*/ 54 w 83"/>
                <a:gd name="T31" fmla="*/ 44 h 76"/>
                <a:gd name="T32" fmla="*/ 57 w 83"/>
                <a:gd name="T33" fmla="*/ 34 h 76"/>
                <a:gd name="T34" fmla="*/ 51 w 83"/>
                <a:gd name="T35" fmla="*/ 36 h 76"/>
                <a:gd name="T36" fmla="*/ 43 w 83"/>
                <a:gd name="T37" fmla="*/ 39 h 76"/>
                <a:gd name="T38" fmla="*/ 34 w 83"/>
                <a:gd name="T39" fmla="*/ 43 h 76"/>
                <a:gd name="T40" fmla="*/ 25 w 83"/>
                <a:gd name="T41" fmla="*/ 45 h 76"/>
                <a:gd name="T42" fmla="*/ 17 w 83"/>
                <a:gd name="T43" fmla="*/ 49 h 76"/>
                <a:gd name="T44" fmla="*/ 10 w 83"/>
                <a:gd name="T45" fmla="*/ 50 h 76"/>
                <a:gd name="T46" fmla="*/ 6 w 83"/>
                <a:gd name="T47" fmla="*/ 52 h 76"/>
                <a:gd name="T48" fmla="*/ 4 w 83"/>
                <a:gd name="T49" fmla="*/ 52 h 76"/>
                <a:gd name="T50" fmla="*/ 0 w 83"/>
                <a:gd name="T51" fmla="*/ 45 h 76"/>
                <a:gd name="T52" fmla="*/ 1 w 83"/>
                <a:gd name="T53" fmla="*/ 38 h 76"/>
                <a:gd name="T54" fmla="*/ 4 w 83"/>
                <a:gd name="T55" fmla="*/ 31 h 76"/>
                <a:gd name="T56" fmla="*/ 6 w 83"/>
                <a:gd name="T57" fmla="*/ 24 h 76"/>
                <a:gd name="T58" fmla="*/ 13 w 83"/>
                <a:gd name="T59" fmla="*/ 22 h 76"/>
                <a:gd name="T60" fmla="*/ 18 w 83"/>
                <a:gd name="T61" fmla="*/ 26 h 76"/>
                <a:gd name="T62" fmla="*/ 25 w 83"/>
                <a:gd name="T63" fmla="*/ 26 h 76"/>
                <a:gd name="T64" fmla="*/ 31 w 83"/>
                <a:gd name="T65" fmla="*/ 13 h 76"/>
                <a:gd name="T66" fmla="*/ 40 w 83"/>
                <a:gd name="T67" fmla="*/ 14 h 76"/>
                <a:gd name="T68" fmla="*/ 49 w 83"/>
                <a:gd name="T69" fmla="*/ 15 h 76"/>
                <a:gd name="T70" fmla="*/ 57 w 83"/>
                <a:gd name="T71" fmla="*/ 15 h 76"/>
                <a:gd name="T72" fmla="*/ 64 w 83"/>
                <a:gd name="T73" fmla="*/ 9 h 76"/>
                <a:gd name="T74" fmla="*/ 67 w 83"/>
                <a:gd name="T75" fmla="*/ 5 h 76"/>
                <a:gd name="T76" fmla="*/ 71 w 83"/>
                <a:gd name="T77" fmla="*/ 0 h 76"/>
                <a:gd name="T78" fmla="*/ 77 w 83"/>
                <a:gd name="T79" fmla="*/ 0 h 76"/>
                <a:gd name="T80" fmla="*/ 82 w 83"/>
                <a:gd name="T81"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76">
                  <a:moveTo>
                    <a:pt x="82" y="2"/>
                  </a:moveTo>
                  <a:lnTo>
                    <a:pt x="83" y="11"/>
                  </a:lnTo>
                  <a:lnTo>
                    <a:pt x="82" y="21"/>
                  </a:lnTo>
                  <a:lnTo>
                    <a:pt x="77" y="34"/>
                  </a:lnTo>
                  <a:lnTo>
                    <a:pt x="72" y="46"/>
                  </a:lnTo>
                  <a:lnTo>
                    <a:pt x="66" y="59"/>
                  </a:lnTo>
                  <a:lnTo>
                    <a:pt x="57" y="69"/>
                  </a:lnTo>
                  <a:lnTo>
                    <a:pt x="49" y="75"/>
                  </a:lnTo>
                  <a:lnTo>
                    <a:pt x="41" y="76"/>
                  </a:lnTo>
                  <a:lnTo>
                    <a:pt x="34" y="72"/>
                  </a:lnTo>
                  <a:lnTo>
                    <a:pt x="26" y="65"/>
                  </a:lnTo>
                  <a:lnTo>
                    <a:pt x="24" y="59"/>
                  </a:lnTo>
                  <a:lnTo>
                    <a:pt x="29" y="59"/>
                  </a:lnTo>
                  <a:lnTo>
                    <a:pt x="38" y="59"/>
                  </a:lnTo>
                  <a:lnTo>
                    <a:pt x="47" y="53"/>
                  </a:lnTo>
                  <a:lnTo>
                    <a:pt x="54" y="44"/>
                  </a:lnTo>
                  <a:lnTo>
                    <a:pt x="57" y="34"/>
                  </a:lnTo>
                  <a:lnTo>
                    <a:pt x="51" y="36"/>
                  </a:lnTo>
                  <a:lnTo>
                    <a:pt x="43" y="39"/>
                  </a:lnTo>
                  <a:lnTo>
                    <a:pt x="34" y="43"/>
                  </a:lnTo>
                  <a:lnTo>
                    <a:pt x="25" y="45"/>
                  </a:lnTo>
                  <a:lnTo>
                    <a:pt x="17" y="49"/>
                  </a:lnTo>
                  <a:lnTo>
                    <a:pt x="10" y="50"/>
                  </a:lnTo>
                  <a:lnTo>
                    <a:pt x="6" y="52"/>
                  </a:lnTo>
                  <a:lnTo>
                    <a:pt x="4" y="52"/>
                  </a:lnTo>
                  <a:lnTo>
                    <a:pt x="0" y="45"/>
                  </a:lnTo>
                  <a:lnTo>
                    <a:pt x="1" y="38"/>
                  </a:lnTo>
                  <a:lnTo>
                    <a:pt x="4" y="31"/>
                  </a:lnTo>
                  <a:lnTo>
                    <a:pt x="6" y="24"/>
                  </a:lnTo>
                  <a:lnTo>
                    <a:pt x="13" y="22"/>
                  </a:lnTo>
                  <a:lnTo>
                    <a:pt x="18" y="26"/>
                  </a:lnTo>
                  <a:lnTo>
                    <a:pt x="25" y="26"/>
                  </a:lnTo>
                  <a:lnTo>
                    <a:pt x="31" y="13"/>
                  </a:lnTo>
                  <a:lnTo>
                    <a:pt x="40" y="14"/>
                  </a:lnTo>
                  <a:lnTo>
                    <a:pt x="49" y="15"/>
                  </a:lnTo>
                  <a:lnTo>
                    <a:pt x="57" y="15"/>
                  </a:lnTo>
                  <a:lnTo>
                    <a:pt x="64" y="9"/>
                  </a:lnTo>
                  <a:lnTo>
                    <a:pt x="67" y="5"/>
                  </a:lnTo>
                  <a:lnTo>
                    <a:pt x="71" y="0"/>
                  </a:lnTo>
                  <a:lnTo>
                    <a:pt x="77" y="0"/>
                  </a:lnTo>
                  <a:lnTo>
                    <a:pt x="8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5" name="Freeform 207"/>
            <p:cNvSpPr>
              <a:spLocks/>
            </p:cNvSpPr>
            <p:nvPr/>
          </p:nvSpPr>
          <p:spPr bwMode="auto">
            <a:xfrm>
              <a:off x="4173" y="2153"/>
              <a:ext cx="180" cy="298"/>
            </a:xfrm>
            <a:custGeom>
              <a:avLst/>
              <a:gdLst>
                <a:gd name="T0" fmla="*/ 76 w 361"/>
                <a:gd name="T1" fmla="*/ 581 h 596"/>
                <a:gd name="T2" fmla="*/ 68 w 361"/>
                <a:gd name="T3" fmla="*/ 556 h 596"/>
                <a:gd name="T4" fmla="*/ 50 w 361"/>
                <a:gd name="T5" fmla="*/ 524 h 596"/>
                <a:gd name="T6" fmla="*/ 23 w 361"/>
                <a:gd name="T7" fmla="*/ 479 h 596"/>
                <a:gd name="T8" fmla="*/ 5 w 361"/>
                <a:gd name="T9" fmla="*/ 431 h 596"/>
                <a:gd name="T10" fmla="*/ 0 w 361"/>
                <a:gd name="T11" fmla="*/ 382 h 596"/>
                <a:gd name="T12" fmla="*/ 13 w 361"/>
                <a:gd name="T13" fmla="*/ 343 h 596"/>
                <a:gd name="T14" fmla="*/ 25 w 361"/>
                <a:gd name="T15" fmla="*/ 315 h 596"/>
                <a:gd name="T16" fmla="*/ 38 w 361"/>
                <a:gd name="T17" fmla="*/ 288 h 596"/>
                <a:gd name="T18" fmla="*/ 51 w 361"/>
                <a:gd name="T19" fmla="*/ 264 h 596"/>
                <a:gd name="T20" fmla="*/ 53 w 361"/>
                <a:gd name="T21" fmla="*/ 219 h 596"/>
                <a:gd name="T22" fmla="*/ 58 w 361"/>
                <a:gd name="T23" fmla="*/ 154 h 596"/>
                <a:gd name="T24" fmla="*/ 78 w 361"/>
                <a:gd name="T25" fmla="*/ 91 h 596"/>
                <a:gd name="T26" fmla="*/ 118 w 361"/>
                <a:gd name="T27" fmla="*/ 41 h 596"/>
                <a:gd name="T28" fmla="*/ 152 w 361"/>
                <a:gd name="T29" fmla="*/ 17 h 596"/>
                <a:gd name="T30" fmla="*/ 169 w 361"/>
                <a:gd name="T31" fmla="*/ 5 h 596"/>
                <a:gd name="T32" fmla="*/ 175 w 361"/>
                <a:gd name="T33" fmla="*/ 7 h 596"/>
                <a:gd name="T34" fmla="*/ 169 w 361"/>
                <a:gd name="T35" fmla="*/ 19 h 596"/>
                <a:gd name="T36" fmla="*/ 160 w 361"/>
                <a:gd name="T37" fmla="*/ 30 h 596"/>
                <a:gd name="T38" fmla="*/ 147 w 361"/>
                <a:gd name="T39" fmla="*/ 41 h 596"/>
                <a:gd name="T40" fmla="*/ 122 w 361"/>
                <a:gd name="T41" fmla="*/ 60 h 596"/>
                <a:gd name="T42" fmla="*/ 99 w 361"/>
                <a:gd name="T43" fmla="*/ 95 h 596"/>
                <a:gd name="T44" fmla="*/ 89 w 361"/>
                <a:gd name="T45" fmla="*/ 136 h 596"/>
                <a:gd name="T46" fmla="*/ 84 w 361"/>
                <a:gd name="T47" fmla="*/ 179 h 596"/>
                <a:gd name="T48" fmla="*/ 93 w 361"/>
                <a:gd name="T49" fmla="*/ 189 h 596"/>
                <a:gd name="T50" fmla="*/ 128 w 361"/>
                <a:gd name="T51" fmla="*/ 140 h 596"/>
                <a:gd name="T52" fmla="*/ 167 w 361"/>
                <a:gd name="T53" fmla="*/ 75 h 596"/>
                <a:gd name="T54" fmla="*/ 195 w 361"/>
                <a:gd name="T55" fmla="*/ 28 h 596"/>
                <a:gd name="T56" fmla="*/ 189 w 361"/>
                <a:gd name="T57" fmla="*/ 45 h 596"/>
                <a:gd name="T58" fmla="*/ 173 w 361"/>
                <a:gd name="T59" fmla="*/ 101 h 596"/>
                <a:gd name="T60" fmla="*/ 161 w 361"/>
                <a:gd name="T61" fmla="*/ 155 h 596"/>
                <a:gd name="T62" fmla="*/ 156 w 361"/>
                <a:gd name="T63" fmla="*/ 191 h 596"/>
                <a:gd name="T64" fmla="*/ 160 w 361"/>
                <a:gd name="T65" fmla="*/ 196 h 596"/>
                <a:gd name="T66" fmla="*/ 180 w 361"/>
                <a:gd name="T67" fmla="*/ 195 h 596"/>
                <a:gd name="T68" fmla="*/ 206 w 361"/>
                <a:gd name="T69" fmla="*/ 196 h 596"/>
                <a:gd name="T70" fmla="*/ 236 w 361"/>
                <a:gd name="T71" fmla="*/ 197 h 596"/>
                <a:gd name="T72" fmla="*/ 269 w 361"/>
                <a:gd name="T73" fmla="*/ 201 h 596"/>
                <a:gd name="T74" fmla="*/ 298 w 361"/>
                <a:gd name="T75" fmla="*/ 206 h 596"/>
                <a:gd name="T76" fmla="*/ 324 w 361"/>
                <a:gd name="T77" fmla="*/ 210 h 596"/>
                <a:gd name="T78" fmla="*/ 342 w 361"/>
                <a:gd name="T79" fmla="*/ 217 h 596"/>
                <a:gd name="T80" fmla="*/ 361 w 361"/>
                <a:gd name="T81" fmla="*/ 241 h 596"/>
                <a:gd name="T82" fmla="*/ 346 w 361"/>
                <a:gd name="T83" fmla="*/ 238 h 596"/>
                <a:gd name="T84" fmla="*/ 323 w 361"/>
                <a:gd name="T85" fmla="*/ 233 h 596"/>
                <a:gd name="T86" fmla="*/ 293 w 361"/>
                <a:gd name="T87" fmla="*/ 226 h 596"/>
                <a:gd name="T88" fmla="*/ 260 w 361"/>
                <a:gd name="T89" fmla="*/ 219 h 596"/>
                <a:gd name="T90" fmla="*/ 225 w 361"/>
                <a:gd name="T91" fmla="*/ 215 h 596"/>
                <a:gd name="T92" fmla="*/ 191 w 361"/>
                <a:gd name="T93" fmla="*/ 212 h 596"/>
                <a:gd name="T94" fmla="*/ 162 w 361"/>
                <a:gd name="T95" fmla="*/ 214 h 596"/>
                <a:gd name="T96" fmla="*/ 138 w 361"/>
                <a:gd name="T97" fmla="*/ 219 h 596"/>
                <a:gd name="T98" fmla="*/ 142 w 361"/>
                <a:gd name="T99" fmla="*/ 182 h 596"/>
                <a:gd name="T100" fmla="*/ 151 w 361"/>
                <a:gd name="T101" fmla="*/ 138 h 596"/>
                <a:gd name="T102" fmla="*/ 139 w 361"/>
                <a:gd name="T103" fmla="*/ 156 h 596"/>
                <a:gd name="T104" fmla="*/ 113 w 361"/>
                <a:gd name="T105" fmla="*/ 201 h 596"/>
                <a:gd name="T106" fmla="*/ 82 w 361"/>
                <a:gd name="T107" fmla="*/ 256 h 596"/>
                <a:gd name="T108" fmla="*/ 56 w 361"/>
                <a:gd name="T109" fmla="*/ 303 h 596"/>
                <a:gd name="T110" fmla="*/ 40 w 361"/>
                <a:gd name="T111" fmla="*/ 344 h 596"/>
                <a:gd name="T112" fmla="*/ 31 w 361"/>
                <a:gd name="T113" fmla="*/ 383 h 596"/>
                <a:gd name="T114" fmla="*/ 31 w 361"/>
                <a:gd name="T115" fmla="*/ 424 h 596"/>
                <a:gd name="T116" fmla="*/ 44 w 361"/>
                <a:gd name="T117" fmla="*/ 466 h 596"/>
                <a:gd name="T118" fmla="*/ 58 w 361"/>
                <a:gd name="T119" fmla="*/ 502 h 596"/>
                <a:gd name="T120" fmla="*/ 73 w 361"/>
                <a:gd name="T121" fmla="*/ 532 h 596"/>
                <a:gd name="T122" fmla="*/ 86 w 361"/>
                <a:gd name="T123" fmla="*/ 563 h 596"/>
                <a:gd name="T124" fmla="*/ 96 w 361"/>
                <a:gd name="T125"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 h="596">
                  <a:moveTo>
                    <a:pt x="80" y="594"/>
                  </a:moveTo>
                  <a:lnTo>
                    <a:pt x="76" y="581"/>
                  </a:lnTo>
                  <a:lnTo>
                    <a:pt x="71" y="567"/>
                  </a:lnTo>
                  <a:lnTo>
                    <a:pt x="68" y="556"/>
                  </a:lnTo>
                  <a:lnTo>
                    <a:pt x="62" y="544"/>
                  </a:lnTo>
                  <a:lnTo>
                    <a:pt x="50" y="524"/>
                  </a:lnTo>
                  <a:lnTo>
                    <a:pt x="36" y="502"/>
                  </a:lnTo>
                  <a:lnTo>
                    <a:pt x="23" y="479"/>
                  </a:lnTo>
                  <a:lnTo>
                    <a:pt x="13" y="456"/>
                  </a:lnTo>
                  <a:lnTo>
                    <a:pt x="5" y="431"/>
                  </a:lnTo>
                  <a:lnTo>
                    <a:pt x="0" y="407"/>
                  </a:lnTo>
                  <a:lnTo>
                    <a:pt x="0" y="382"/>
                  </a:lnTo>
                  <a:lnTo>
                    <a:pt x="7" y="356"/>
                  </a:lnTo>
                  <a:lnTo>
                    <a:pt x="13" y="343"/>
                  </a:lnTo>
                  <a:lnTo>
                    <a:pt x="18" y="329"/>
                  </a:lnTo>
                  <a:lnTo>
                    <a:pt x="25" y="315"/>
                  </a:lnTo>
                  <a:lnTo>
                    <a:pt x="32" y="301"/>
                  </a:lnTo>
                  <a:lnTo>
                    <a:pt x="38" y="288"/>
                  </a:lnTo>
                  <a:lnTo>
                    <a:pt x="45" y="277"/>
                  </a:lnTo>
                  <a:lnTo>
                    <a:pt x="51" y="264"/>
                  </a:lnTo>
                  <a:lnTo>
                    <a:pt x="56" y="253"/>
                  </a:lnTo>
                  <a:lnTo>
                    <a:pt x="53" y="219"/>
                  </a:lnTo>
                  <a:lnTo>
                    <a:pt x="53" y="187"/>
                  </a:lnTo>
                  <a:lnTo>
                    <a:pt x="58" y="154"/>
                  </a:lnTo>
                  <a:lnTo>
                    <a:pt x="66" y="121"/>
                  </a:lnTo>
                  <a:lnTo>
                    <a:pt x="78" y="91"/>
                  </a:lnTo>
                  <a:lnTo>
                    <a:pt x="94" y="65"/>
                  </a:lnTo>
                  <a:lnTo>
                    <a:pt x="118" y="41"/>
                  </a:lnTo>
                  <a:lnTo>
                    <a:pt x="145" y="21"/>
                  </a:lnTo>
                  <a:lnTo>
                    <a:pt x="152" y="17"/>
                  </a:lnTo>
                  <a:lnTo>
                    <a:pt x="160" y="11"/>
                  </a:lnTo>
                  <a:lnTo>
                    <a:pt x="169" y="5"/>
                  </a:lnTo>
                  <a:lnTo>
                    <a:pt x="176" y="0"/>
                  </a:lnTo>
                  <a:lnTo>
                    <a:pt x="175" y="7"/>
                  </a:lnTo>
                  <a:lnTo>
                    <a:pt x="173" y="13"/>
                  </a:lnTo>
                  <a:lnTo>
                    <a:pt x="169" y="19"/>
                  </a:lnTo>
                  <a:lnTo>
                    <a:pt x="166" y="25"/>
                  </a:lnTo>
                  <a:lnTo>
                    <a:pt x="160" y="30"/>
                  </a:lnTo>
                  <a:lnTo>
                    <a:pt x="154" y="35"/>
                  </a:lnTo>
                  <a:lnTo>
                    <a:pt x="147" y="41"/>
                  </a:lnTo>
                  <a:lnTo>
                    <a:pt x="139" y="46"/>
                  </a:lnTo>
                  <a:lnTo>
                    <a:pt x="122" y="60"/>
                  </a:lnTo>
                  <a:lnTo>
                    <a:pt x="109" y="76"/>
                  </a:lnTo>
                  <a:lnTo>
                    <a:pt x="99" y="95"/>
                  </a:lnTo>
                  <a:lnTo>
                    <a:pt x="93" y="116"/>
                  </a:lnTo>
                  <a:lnTo>
                    <a:pt x="89" y="136"/>
                  </a:lnTo>
                  <a:lnTo>
                    <a:pt x="85" y="157"/>
                  </a:lnTo>
                  <a:lnTo>
                    <a:pt x="84" y="179"/>
                  </a:lnTo>
                  <a:lnTo>
                    <a:pt x="84" y="200"/>
                  </a:lnTo>
                  <a:lnTo>
                    <a:pt x="93" y="189"/>
                  </a:lnTo>
                  <a:lnTo>
                    <a:pt x="109" y="169"/>
                  </a:lnTo>
                  <a:lnTo>
                    <a:pt x="128" y="140"/>
                  </a:lnTo>
                  <a:lnTo>
                    <a:pt x="147" y="108"/>
                  </a:lnTo>
                  <a:lnTo>
                    <a:pt x="167" y="75"/>
                  </a:lnTo>
                  <a:lnTo>
                    <a:pt x="183" y="48"/>
                  </a:lnTo>
                  <a:lnTo>
                    <a:pt x="195" y="28"/>
                  </a:lnTo>
                  <a:lnTo>
                    <a:pt x="199" y="21"/>
                  </a:lnTo>
                  <a:lnTo>
                    <a:pt x="189" y="45"/>
                  </a:lnTo>
                  <a:lnTo>
                    <a:pt x="180" y="72"/>
                  </a:lnTo>
                  <a:lnTo>
                    <a:pt x="173" y="101"/>
                  </a:lnTo>
                  <a:lnTo>
                    <a:pt x="166" y="129"/>
                  </a:lnTo>
                  <a:lnTo>
                    <a:pt x="161" y="155"/>
                  </a:lnTo>
                  <a:lnTo>
                    <a:pt x="158" y="176"/>
                  </a:lnTo>
                  <a:lnTo>
                    <a:pt x="156" y="191"/>
                  </a:lnTo>
                  <a:lnTo>
                    <a:pt x="154" y="197"/>
                  </a:lnTo>
                  <a:lnTo>
                    <a:pt x="160" y="196"/>
                  </a:lnTo>
                  <a:lnTo>
                    <a:pt x="169" y="195"/>
                  </a:lnTo>
                  <a:lnTo>
                    <a:pt x="180" y="195"/>
                  </a:lnTo>
                  <a:lnTo>
                    <a:pt x="192" y="195"/>
                  </a:lnTo>
                  <a:lnTo>
                    <a:pt x="206" y="196"/>
                  </a:lnTo>
                  <a:lnTo>
                    <a:pt x="221" y="196"/>
                  </a:lnTo>
                  <a:lnTo>
                    <a:pt x="236" y="197"/>
                  </a:lnTo>
                  <a:lnTo>
                    <a:pt x="252" y="199"/>
                  </a:lnTo>
                  <a:lnTo>
                    <a:pt x="269" y="201"/>
                  </a:lnTo>
                  <a:lnTo>
                    <a:pt x="283" y="203"/>
                  </a:lnTo>
                  <a:lnTo>
                    <a:pt x="298" y="206"/>
                  </a:lnTo>
                  <a:lnTo>
                    <a:pt x="312" y="208"/>
                  </a:lnTo>
                  <a:lnTo>
                    <a:pt x="324" y="210"/>
                  </a:lnTo>
                  <a:lnTo>
                    <a:pt x="334" y="214"/>
                  </a:lnTo>
                  <a:lnTo>
                    <a:pt x="342" y="217"/>
                  </a:lnTo>
                  <a:lnTo>
                    <a:pt x="348" y="220"/>
                  </a:lnTo>
                  <a:lnTo>
                    <a:pt x="361" y="241"/>
                  </a:lnTo>
                  <a:lnTo>
                    <a:pt x="355" y="240"/>
                  </a:lnTo>
                  <a:lnTo>
                    <a:pt x="346" y="238"/>
                  </a:lnTo>
                  <a:lnTo>
                    <a:pt x="335" y="235"/>
                  </a:lnTo>
                  <a:lnTo>
                    <a:pt x="323" y="233"/>
                  </a:lnTo>
                  <a:lnTo>
                    <a:pt x="309" y="230"/>
                  </a:lnTo>
                  <a:lnTo>
                    <a:pt x="293" y="226"/>
                  </a:lnTo>
                  <a:lnTo>
                    <a:pt x="277" y="223"/>
                  </a:lnTo>
                  <a:lnTo>
                    <a:pt x="260" y="219"/>
                  </a:lnTo>
                  <a:lnTo>
                    <a:pt x="242" y="217"/>
                  </a:lnTo>
                  <a:lnTo>
                    <a:pt x="225" y="215"/>
                  </a:lnTo>
                  <a:lnTo>
                    <a:pt x="209" y="214"/>
                  </a:lnTo>
                  <a:lnTo>
                    <a:pt x="191" y="212"/>
                  </a:lnTo>
                  <a:lnTo>
                    <a:pt x="176" y="212"/>
                  </a:lnTo>
                  <a:lnTo>
                    <a:pt x="162" y="214"/>
                  </a:lnTo>
                  <a:lnTo>
                    <a:pt x="150" y="216"/>
                  </a:lnTo>
                  <a:lnTo>
                    <a:pt x="138" y="219"/>
                  </a:lnTo>
                  <a:lnTo>
                    <a:pt x="137" y="207"/>
                  </a:lnTo>
                  <a:lnTo>
                    <a:pt x="142" y="182"/>
                  </a:lnTo>
                  <a:lnTo>
                    <a:pt x="147" y="157"/>
                  </a:lnTo>
                  <a:lnTo>
                    <a:pt x="151" y="138"/>
                  </a:lnTo>
                  <a:lnTo>
                    <a:pt x="147" y="142"/>
                  </a:lnTo>
                  <a:lnTo>
                    <a:pt x="139" y="156"/>
                  </a:lnTo>
                  <a:lnTo>
                    <a:pt x="128" y="177"/>
                  </a:lnTo>
                  <a:lnTo>
                    <a:pt x="113" y="201"/>
                  </a:lnTo>
                  <a:lnTo>
                    <a:pt x="97" y="229"/>
                  </a:lnTo>
                  <a:lnTo>
                    <a:pt x="82" y="256"/>
                  </a:lnTo>
                  <a:lnTo>
                    <a:pt x="68" y="282"/>
                  </a:lnTo>
                  <a:lnTo>
                    <a:pt x="56" y="303"/>
                  </a:lnTo>
                  <a:lnTo>
                    <a:pt x="48" y="323"/>
                  </a:lnTo>
                  <a:lnTo>
                    <a:pt x="40" y="344"/>
                  </a:lnTo>
                  <a:lnTo>
                    <a:pt x="35" y="363"/>
                  </a:lnTo>
                  <a:lnTo>
                    <a:pt x="31" y="383"/>
                  </a:lnTo>
                  <a:lnTo>
                    <a:pt x="30" y="404"/>
                  </a:lnTo>
                  <a:lnTo>
                    <a:pt x="31" y="424"/>
                  </a:lnTo>
                  <a:lnTo>
                    <a:pt x="36" y="445"/>
                  </a:lnTo>
                  <a:lnTo>
                    <a:pt x="44" y="466"/>
                  </a:lnTo>
                  <a:lnTo>
                    <a:pt x="51" y="484"/>
                  </a:lnTo>
                  <a:lnTo>
                    <a:pt x="58" y="502"/>
                  </a:lnTo>
                  <a:lnTo>
                    <a:pt x="65" y="517"/>
                  </a:lnTo>
                  <a:lnTo>
                    <a:pt x="73" y="532"/>
                  </a:lnTo>
                  <a:lnTo>
                    <a:pt x="80" y="547"/>
                  </a:lnTo>
                  <a:lnTo>
                    <a:pt x="86" y="563"/>
                  </a:lnTo>
                  <a:lnTo>
                    <a:pt x="91" y="579"/>
                  </a:lnTo>
                  <a:lnTo>
                    <a:pt x="96" y="596"/>
                  </a:lnTo>
                  <a:lnTo>
                    <a:pt x="80" y="5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6" name="Freeform 208"/>
            <p:cNvSpPr>
              <a:spLocks/>
            </p:cNvSpPr>
            <p:nvPr/>
          </p:nvSpPr>
          <p:spPr bwMode="auto">
            <a:xfrm>
              <a:off x="4279" y="2142"/>
              <a:ext cx="123" cy="127"/>
            </a:xfrm>
            <a:custGeom>
              <a:avLst/>
              <a:gdLst>
                <a:gd name="T0" fmla="*/ 246 w 246"/>
                <a:gd name="T1" fmla="*/ 8 h 252"/>
                <a:gd name="T2" fmla="*/ 244 w 246"/>
                <a:gd name="T3" fmla="*/ 12 h 252"/>
                <a:gd name="T4" fmla="*/ 240 w 246"/>
                <a:gd name="T5" fmla="*/ 25 h 252"/>
                <a:gd name="T6" fmla="*/ 232 w 246"/>
                <a:gd name="T7" fmla="*/ 46 h 252"/>
                <a:gd name="T8" fmla="*/ 221 w 246"/>
                <a:gd name="T9" fmla="*/ 75 h 252"/>
                <a:gd name="T10" fmla="*/ 209 w 246"/>
                <a:gd name="T11" fmla="*/ 110 h 252"/>
                <a:gd name="T12" fmla="*/ 194 w 246"/>
                <a:gd name="T13" fmla="*/ 152 h 252"/>
                <a:gd name="T14" fmla="*/ 176 w 246"/>
                <a:gd name="T15" fmla="*/ 199 h 252"/>
                <a:gd name="T16" fmla="*/ 158 w 246"/>
                <a:gd name="T17" fmla="*/ 252 h 252"/>
                <a:gd name="T18" fmla="*/ 156 w 246"/>
                <a:gd name="T19" fmla="*/ 252 h 252"/>
                <a:gd name="T20" fmla="*/ 154 w 246"/>
                <a:gd name="T21" fmla="*/ 251 h 252"/>
                <a:gd name="T22" fmla="*/ 152 w 246"/>
                <a:gd name="T23" fmla="*/ 250 h 252"/>
                <a:gd name="T24" fmla="*/ 151 w 246"/>
                <a:gd name="T25" fmla="*/ 247 h 252"/>
                <a:gd name="T26" fmla="*/ 152 w 246"/>
                <a:gd name="T27" fmla="*/ 234 h 252"/>
                <a:gd name="T28" fmla="*/ 158 w 246"/>
                <a:gd name="T29" fmla="*/ 213 h 252"/>
                <a:gd name="T30" fmla="*/ 165 w 246"/>
                <a:gd name="T31" fmla="*/ 187 h 252"/>
                <a:gd name="T32" fmla="*/ 174 w 246"/>
                <a:gd name="T33" fmla="*/ 160 h 252"/>
                <a:gd name="T34" fmla="*/ 183 w 246"/>
                <a:gd name="T35" fmla="*/ 132 h 252"/>
                <a:gd name="T36" fmla="*/ 192 w 246"/>
                <a:gd name="T37" fmla="*/ 107 h 252"/>
                <a:gd name="T38" fmla="*/ 201 w 246"/>
                <a:gd name="T39" fmla="*/ 85 h 252"/>
                <a:gd name="T40" fmla="*/ 207 w 246"/>
                <a:gd name="T41" fmla="*/ 70 h 252"/>
                <a:gd name="T42" fmla="*/ 195 w 246"/>
                <a:gd name="T43" fmla="*/ 81 h 252"/>
                <a:gd name="T44" fmla="*/ 180 w 246"/>
                <a:gd name="T45" fmla="*/ 95 h 252"/>
                <a:gd name="T46" fmla="*/ 161 w 246"/>
                <a:gd name="T47" fmla="*/ 110 h 252"/>
                <a:gd name="T48" fmla="*/ 141 w 246"/>
                <a:gd name="T49" fmla="*/ 124 h 252"/>
                <a:gd name="T50" fmla="*/ 118 w 246"/>
                <a:gd name="T51" fmla="*/ 136 h 252"/>
                <a:gd name="T52" fmla="*/ 95 w 246"/>
                <a:gd name="T53" fmla="*/ 144 h 252"/>
                <a:gd name="T54" fmla="*/ 69 w 246"/>
                <a:gd name="T55" fmla="*/ 147 h 252"/>
                <a:gd name="T56" fmla="*/ 43 w 246"/>
                <a:gd name="T57" fmla="*/ 144 h 252"/>
                <a:gd name="T58" fmla="*/ 36 w 246"/>
                <a:gd name="T59" fmla="*/ 141 h 252"/>
                <a:gd name="T60" fmla="*/ 30 w 246"/>
                <a:gd name="T61" fmla="*/ 138 h 252"/>
                <a:gd name="T62" fmla="*/ 24 w 246"/>
                <a:gd name="T63" fmla="*/ 133 h 252"/>
                <a:gd name="T64" fmla="*/ 20 w 246"/>
                <a:gd name="T65" fmla="*/ 129 h 252"/>
                <a:gd name="T66" fmla="*/ 15 w 246"/>
                <a:gd name="T67" fmla="*/ 123 h 252"/>
                <a:gd name="T68" fmla="*/ 10 w 246"/>
                <a:gd name="T69" fmla="*/ 117 h 252"/>
                <a:gd name="T70" fmla="*/ 7 w 246"/>
                <a:gd name="T71" fmla="*/ 110 h 252"/>
                <a:gd name="T72" fmla="*/ 3 w 246"/>
                <a:gd name="T73" fmla="*/ 105 h 252"/>
                <a:gd name="T74" fmla="*/ 1 w 246"/>
                <a:gd name="T75" fmla="*/ 93 h 252"/>
                <a:gd name="T76" fmla="*/ 0 w 246"/>
                <a:gd name="T77" fmla="*/ 77 h 252"/>
                <a:gd name="T78" fmla="*/ 1 w 246"/>
                <a:gd name="T79" fmla="*/ 62 h 252"/>
                <a:gd name="T80" fmla="*/ 2 w 246"/>
                <a:gd name="T81" fmla="*/ 52 h 252"/>
                <a:gd name="T82" fmla="*/ 5 w 246"/>
                <a:gd name="T83" fmla="*/ 60 h 252"/>
                <a:gd name="T84" fmla="*/ 7 w 246"/>
                <a:gd name="T85" fmla="*/ 73 h 252"/>
                <a:gd name="T86" fmla="*/ 9 w 246"/>
                <a:gd name="T87" fmla="*/ 86 h 252"/>
                <a:gd name="T88" fmla="*/ 12 w 246"/>
                <a:gd name="T89" fmla="*/ 95 h 252"/>
                <a:gd name="T90" fmla="*/ 21 w 246"/>
                <a:gd name="T91" fmla="*/ 111 h 252"/>
                <a:gd name="T92" fmla="*/ 32 w 246"/>
                <a:gd name="T93" fmla="*/ 121 h 252"/>
                <a:gd name="T94" fmla="*/ 45 w 246"/>
                <a:gd name="T95" fmla="*/ 126 h 252"/>
                <a:gd name="T96" fmla="*/ 59 w 246"/>
                <a:gd name="T97" fmla="*/ 129 h 252"/>
                <a:gd name="T98" fmla="*/ 73 w 246"/>
                <a:gd name="T99" fmla="*/ 128 h 252"/>
                <a:gd name="T100" fmla="*/ 86 w 246"/>
                <a:gd name="T101" fmla="*/ 124 h 252"/>
                <a:gd name="T102" fmla="*/ 101 w 246"/>
                <a:gd name="T103" fmla="*/ 119 h 252"/>
                <a:gd name="T104" fmla="*/ 115 w 246"/>
                <a:gd name="T105" fmla="*/ 115 h 252"/>
                <a:gd name="T106" fmla="*/ 134 w 246"/>
                <a:gd name="T107" fmla="*/ 106 h 252"/>
                <a:gd name="T108" fmla="*/ 151 w 246"/>
                <a:gd name="T109" fmla="*/ 93 h 252"/>
                <a:gd name="T110" fmla="*/ 166 w 246"/>
                <a:gd name="T111" fmla="*/ 79 h 252"/>
                <a:gd name="T112" fmla="*/ 179 w 246"/>
                <a:gd name="T113" fmla="*/ 64 h 252"/>
                <a:gd name="T114" fmla="*/ 191 w 246"/>
                <a:gd name="T115" fmla="*/ 48 h 252"/>
                <a:gd name="T116" fmla="*/ 202 w 246"/>
                <a:gd name="T117" fmla="*/ 31 h 252"/>
                <a:gd name="T118" fmla="*/ 212 w 246"/>
                <a:gd name="T119" fmla="*/ 15 h 252"/>
                <a:gd name="T120" fmla="*/ 222 w 246"/>
                <a:gd name="T121" fmla="*/ 0 h 252"/>
                <a:gd name="T122" fmla="*/ 246 w 246"/>
                <a:gd name="T123"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 h="252">
                  <a:moveTo>
                    <a:pt x="246" y="8"/>
                  </a:moveTo>
                  <a:lnTo>
                    <a:pt x="244" y="12"/>
                  </a:lnTo>
                  <a:lnTo>
                    <a:pt x="240" y="25"/>
                  </a:lnTo>
                  <a:lnTo>
                    <a:pt x="232" y="46"/>
                  </a:lnTo>
                  <a:lnTo>
                    <a:pt x="221" y="75"/>
                  </a:lnTo>
                  <a:lnTo>
                    <a:pt x="209" y="110"/>
                  </a:lnTo>
                  <a:lnTo>
                    <a:pt x="194" y="152"/>
                  </a:lnTo>
                  <a:lnTo>
                    <a:pt x="176" y="199"/>
                  </a:lnTo>
                  <a:lnTo>
                    <a:pt x="158" y="252"/>
                  </a:lnTo>
                  <a:lnTo>
                    <a:pt x="156" y="252"/>
                  </a:lnTo>
                  <a:lnTo>
                    <a:pt x="154" y="251"/>
                  </a:lnTo>
                  <a:lnTo>
                    <a:pt x="152" y="250"/>
                  </a:lnTo>
                  <a:lnTo>
                    <a:pt x="151" y="247"/>
                  </a:lnTo>
                  <a:lnTo>
                    <a:pt x="152" y="234"/>
                  </a:lnTo>
                  <a:lnTo>
                    <a:pt x="158" y="213"/>
                  </a:lnTo>
                  <a:lnTo>
                    <a:pt x="165" y="187"/>
                  </a:lnTo>
                  <a:lnTo>
                    <a:pt x="174" y="160"/>
                  </a:lnTo>
                  <a:lnTo>
                    <a:pt x="183" y="132"/>
                  </a:lnTo>
                  <a:lnTo>
                    <a:pt x="192" y="107"/>
                  </a:lnTo>
                  <a:lnTo>
                    <a:pt x="201" y="85"/>
                  </a:lnTo>
                  <a:lnTo>
                    <a:pt x="207" y="70"/>
                  </a:lnTo>
                  <a:lnTo>
                    <a:pt x="195" y="81"/>
                  </a:lnTo>
                  <a:lnTo>
                    <a:pt x="180" y="95"/>
                  </a:lnTo>
                  <a:lnTo>
                    <a:pt x="161" y="110"/>
                  </a:lnTo>
                  <a:lnTo>
                    <a:pt x="141" y="124"/>
                  </a:lnTo>
                  <a:lnTo>
                    <a:pt x="118" y="136"/>
                  </a:lnTo>
                  <a:lnTo>
                    <a:pt x="95" y="144"/>
                  </a:lnTo>
                  <a:lnTo>
                    <a:pt x="69" y="147"/>
                  </a:lnTo>
                  <a:lnTo>
                    <a:pt x="43" y="144"/>
                  </a:lnTo>
                  <a:lnTo>
                    <a:pt x="36" y="141"/>
                  </a:lnTo>
                  <a:lnTo>
                    <a:pt x="30" y="138"/>
                  </a:lnTo>
                  <a:lnTo>
                    <a:pt x="24" y="133"/>
                  </a:lnTo>
                  <a:lnTo>
                    <a:pt x="20" y="129"/>
                  </a:lnTo>
                  <a:lnTo>
                    <a:pt x="15" y="123"/>
                  </a:lnTo>
                  <a:lnTo>
                    <a:pt x="10" y="117"/>
                  </a:lnTo>
                  <a:lnTo>
                    <a:pt x="7" y="110"/>
                  </a:lnTo>
                  <a:lnTo>
                    <a:pt x="3" y="105"/>
                  </a:lnTo>
                  <a:lnTo>
                    <a:pt x="1" y="93"/>
                  </a:lnTo>
                  <a:lnTo>
                    <a:pt x="0" y="77"/>
                  </a:lnTo>
                  <a:lnTo>
                    <a:pt x="1" y="62"/>
                  </a:lnTo>
                  <a:lnTo>
                    <a:pt x="2" y="52"/>
                  </a:lnTo>
                  <a:lnTo>
                    <a:pt x="5" y="60"/>
                  </a:lnTo>
                  <a:lnTo>
                    <a:pt x="7" y="73"/>
                  </a:lnTo>
                  <a:lnTo>
                    <a:pt x="9" y="86"/>
                  </a:lnTo>
                  <a:lnTo>
                    <a:pt x="12" y="95"/>
                  </a:lnTo>
                  <a:lnTo>
                    <a:pt x="21" y="111"/>
                  </a:lnTo>
                  <a:lnTo>
                    <a:pt x="32" y="121"/>
                  </a:lnTo>
                  <a:lnTo>
                    <a:pt x="45" y="126"/>
                  </a:lnTo>
                  <a:lnTo>
                    <a:pt x="59" y="129"/>
                  </a:lnTo>
                  <a:lnTo>
                    <a:pt x="73" y="128"/>
                  </a:lnTo>
                  <a:lnTo>
                    <a:pt x="86" y="124"/>
                  </a:lnTo>
                  <a:lnTo>
                    <a:pt x="101" y="119"/>
                  </a:lnTo>
                  <a:lnTo>
                    <a:pt x="115" y="115"/>
                  </a:lnTo>
                  <a:lnTo>
                    <a:pt x="134" y="106"/>
                  </a:lnTo>
                  <a:lnTo>
                    <a:pt x="151" y="93"/>
                  </a:lnTo>
                  <a:lnTo>
                    <a:pt x="166" y="79"/>
                  </a:lnTo>
                  <a:lnTo>
                    <a:pt x="179" y="64"/>
                  </a:lnTo>
                  <a:lnTo>
                    <a:pt x="191" y="48"/>
                  </a:lnTo>
                  <a:lnTo>
                    <a:pt x="202" y="31"/>
                  </a:lnTo>
                  <a:lnTo>
                    <a:pt x="212" y="15"/>
                  </a:lnTo>
                  <a:lnTo>
                    <a:pt x="222" y="0"/>
                  </a:lnTo>
                  <a:lnTo>
                    <a:pt x="24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7" name="Freeform 209"/>
            <p:cNvSpPr>
              <a:spLocks/>
            </p:cNvSpPr>
            <p:nvPr/>
          </p:nvSpPr>
          <p:spPr bwMode="auto">
            <a:xfrm>
              <a:off x="4122" y="2152"/>
              <a:ext cx="443" cy="365"/>
            </a:xfrm>
            <a:custGeom>
              <a:avLst/>
              <a:gdLst>
                <a:gd name="T0" fmla="*/ 550 w 886"/>
                <a:gd name="T1" fmla="*/ 141 h 731"/>
                <a:gd name="T2" fmla="*/ 545 w 886"/>
                <a:gd name="T3" fmla="*/ 219 h 731"/>
                <a:gd name="T4" fmla="*/ 555 w 886"/>
                <a:gd name="T5" fmla="*/ 287 h 731"/>
                <a:gd name="T6" fmla="*/ 580 w 886"/>
                <a:gd name="T7" fmla="*/ 357 h 731"/>
                <a:gd name="T8" fmla="*/ 607 w 886"/>
                <a:gd name="T9" fmla="*/ 279 h 731"/>
                <a:gd name="T10" fmla="*/ 633 w 886"/>
                <a:gd name="T11" fmla="*/ 227 h 731"/>
                <a:gd name="T12" fmla="*/ 613 w 886"/>
                <a:gd name="T13" fmla="*/ 377 h 731"/>
                <a:gd name="T14" fmla="*/ 673 w 886"/>
                <a:gd name="T15" fmla="*/ 503 h 731"/>
                <a:gd name="T16" fmla="*/ 705 w 886"/>
                <a:gd name="T17" fmla="*/ 508 h 731"/>
                <a:gd name="T18" fmla="*/ 745 w 886"/>
                <a:gd name="T19" fmla="*/ 532 h 731"/>
                <a:gd name="T20" fmla="*/ 787 w 886"/>
                <a:gd name="T21" fmla="*/ 573 h 731"/>
                <a:gd name="T22" fmla="*/ 818 w 886"/>
                <a:gd name="T23" fmla="*/ 580 h 731"/>
                <a:gd name="T24" fmla="*/ 824 w 886"/>
                <a:gd name="T25" fmla="*/ 579 h 731"/>
                <a:gd name="T26" fmla="*/ 811 w 886"/>
                <a:gd name="T27" fmla="*/ 599 h 731"/>
                <a:gd name="T28" fmla="*/ 791 w 886"/>
                <a:gd name="T29" fmla="*/ 594 h 731"/>
                <a:gd name="T30" fmla="*/ 727 w 886"/>
                <a:gd name="T31" fmla="*/ 544 h 731"/>
                <a:gd name="T32" fmla="*/ 671 w 886"/>
                <a:gd name="T33" fmla="*/ 530 h 731"/>
                <a:gd name="T34" fmla="*/ 707 w 886"/>
                <a:gd name="T35" fmla="*/ 570 h 731"/>
                <a:gd name="T36" fmla="*/ 758 w 886"/>
                <a:gd name="T37" fmla="*/ 671 h 731"/>
                <a:gd name="T38" fmla="*/ 798 w 886"/>
                <a:gd name="T39" fmla="*/ 679 h 731"/>
                <a:gd name="T40" fmla="*/ 857 w 886"/>
                <a:gd name="T41" fmla="*/ 634 h 731"/>
                <a:gd name="T42" fmla="*/ 883 w 886"/>
                <a:gd name="T43" fmla="*/ 625 h 731"/>
                <a:gd name="T44" fmla="*/ 842 w 886"/>
                <a:gd name="T45" fmla="*/ 673 h 731"/>
                <a:gd name="T46" fmla="*/ 775 w 886"/>
                <a:gd name="T47" fmla="*/ 715 h 731"/>
                <a:gd name="T48" fmla="*/ 739 w 886"/>
                <a:gd name="T49" fmla="*/ 695 h 731"/>
                <a:gd name="T50" fmla="*/ 718 w 886"/>
                <a:gd name="T51" fmla="*/ 636 h 731"/>
                <a:gd name="T52" fmla="*/ 677 w 886"/>
                <a:gd name="T53" fmla="*/ 573 h 731"/>
                <a:gd name="T54" fmla="*/ 637 w 886"/>
                <a:gd name="T55" fmla="*/ 556 h 731"/>
                <a:gd name="T56" fmla="*/ 578 w 886"/>
                <a:gd name="T57" fmla="*/ 567 h 731"/>
                <a:gd name="T58" fmla="*/ 519 w 886"/>
                <a:gd name="T59" fmla="*/ 581 h 731"/>
                <a:gd name="T60" fmla="*/ 444 w 886"/>
                <a:gd name="T61" fmla="*/ 603 h 731"/>
                <a:gd name="T62" fmla="*/ 358 w 886"/>
                <a:gd name="T63" fmla="*/ 627 h 731"/>
                <a:gd name="T64" fmla="*/ 297 w 886"/>
                <a:gd name="T65" fmla="*/ 645 h 731"/>
                <a:gd name="T66" fmla="*/ 273 w 886"/>
                <a:gd name="T67" fmla="*/ 647 h 731"/>
                <a:gd name="T68" fmla="*/ 243 w 886"/>
                <a:gd name="T69" fmla="*/ 629 h 731"/>
                <a:gd name="T70" fmla="*/ 182 w 886"/>
                <a:gd name="T71" fmla="*/ 628 h 731"/>
                <a:gd name="T72" fmla="*/ 114 w 886"/>
                <a:gd name="T73" fmla="*/ 614 h 731"/>
                <a:gd name="T74" fmla="*/ 78 w 886"/>
                <a:gd name="T75" fmla="*/ 614 h 731"/>
                <a:gd name="T76" fmla="*/ 107 w 886"/>
                <a:gd name="T77" fmla="*/ 644 h 731"/>
                <a:gd name="T78" fmla="*/ 101 w 886"/>
                <a:gd name="T79" fmla="*/ 690 h 731"/>
                <a:gd name="T80" fmla="*/ 49 w 886"/>
                <a:gd name="T81" fmla="*/ 719 h 731"/>
                <a:gd name="T82" fmla="*/ 8 w 886"/>
                <a:gd name="T83" fmla="*/ 728 h 731"/>
                <a:gd name="T84" fmla="*/ 25 w 886"/>
                <a:gd name="T85" fmla="*/ 717 h 731"/>
                <a:gd name="T86" fmla="*/ 81 w 886"/>
                <a:gd name="T87" fmla="*/ 687 h 731"/>
                <a:gd name="T88" fmla="*/ 85 w 886"/>
                <a:gd name="T89" fmla="*/ 642 h 731"/>
                <a:gd name="T90" fmla="*/ 58 w 886"/>
                <a:gd name="T91" fmla="*/ 600 h 731"/>
                <a:gd name="T92" fmla="*/ 76 w 886"/>
                <a:gd name="T93" fmla="*/ 580 h 731"/>
                <a:gd name="T94" fmla="*/ 102 w 886"/>
                <a:gd name="T95" fmla="*/ 592 h 731"/>
                <a:gd name="T96" fmla="*/ 156 w 886"/>
                <a:gd name="T97" fmla="*/ 609 h 731"/>
                <a:gd name="T98" fmla="*/ 244 w 886"/>
                <a:gd name="T99" fmla="*/ 607 h 731"/>
                <a:gd name="T100" fmla="*/ 293 w 886"/>
                <a:gd name="T101" fmla="*/ 625 h 731"/>
                <a:gd name="T102" fmla="*/ 349 w 886"/>
                <a:gd name="T103" fmla="*/ 607 h 731"/>
                <a:gd name="T104" fmla="*/ 427 w 886"/>
                <a:gd name="T105" fmla="*/ 584 h 731"/>
                <a:gd name="T106" fmla="*/ 494 w 886"/>
                <a:gd name="T107" fmla="*/ 564 h 731"/>
                <a:gd name="T108" fmla="*/ 544 w 886"/>
                <a:gd name="T109" fmla="*/ 550 h 731"/>
                <a:gd name="T110" fmla="*/ 616 w 886"/>
                <a:gd name="T111" fmla="*/ 537 h 731"/>
                <a:gd name="T112" fmla="*/ 614 w 886"/>
                <a:gd name="T113" fmla="*/ 504 h 731"/>
                <a:gd name="T114" fmla="*/ 595 w 886"/>
                <a:gd name="T115" fmla="*/ 432 h 731"/>
                <a:gd name="T116" fmla="*/ 540 w 886"/>
                <a:gd name="T117" fmla="*/ 310 h 731"/>
                <a:gd name="T118" fmla="*/ 544 w 886"/>
                <a:gd name="T119" fmla="*/ 11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6" h="731">
                  <a:moveTo>
                    <a:pt x="591" y="6"/>
                  </a:moveTo>
                  <a:lnTo>
                    <a:pt x="571" y="61"/>
                  </a:lnTo>
                  <a:lnTo>
                    <a:pt x="559" y="106"/>
                  </a:lnTo>
                  <a:lnTo>
                    <a:pt x="550" y="141"/>
                  </a:lnTo>
                  <a:lnTo>
                    <a:pt x="546" y="167"/>
                  </a:lnTo>
                  <a:lnTo>
                    <a:pt x="544" y="189"/>
                  </a:lnTo>
                  <a:lnTo>
                    <a:pt x="544" y="205"/>
                  </a:lnTo>
                  <a:lnTo>
                    <a:pt x="545" y="219"/>
                  </a:lnTo>
                  <a:lnTo>
                    <a:pt x="545" y="233"/>
                  </a:lnTo>
                  <a:lnTo>
                    <a:pt x="547" y="250"/>
                  </a:lnTo>
                  <a:lnTo>
                    <a:pt x="550" y="269"/>
                  </a:lnTo>
                  <a:lnTo>
                    <a:pt x="555" y="287"/>
                  </a:lnTo>
                  <a:lnTo>
                    <a:pt x="560" y="305"/>
                  </a:lnTo>
                  <a:lnTo>
                    <a:pt x="567" y="324"/>
                  </a:lnTo>
                  <a:lnTo>
                    <a:pt x="573" y="341"/>
                  </a:lnTo>
                  <a:lnTo>
                    <a:pt x="580" y="357"/>
                  </a:lnTo>
                  <a:lnTo>
                    <a:pt x="588" y="372"/>
                  </a:lnTo>
                  <a:lnTo>
                    <a:pt x="593" y="337"/>
                  </a:lnTo>
                  <a:lnTo>
                    <a:pt x="599" y="305"/>
                  </a:lnTo>
                  <a:lnTo>
                    <a:pt x="607" y="279"/>
                  </a:lnTo>
                  <a:lnTo>
                    <a:pt x="614" y="258"/>
                  </a:lnTo>
                  <a:lnTo>
                    <a:pt x="622" y="243"/>
                  </a:lnTo>
                  <a:lnTo>
                    <a:pt x="629" y="232"/>
                  </a:lnTo>
                  <a:lnTo>
                    <a:pt x="633" y="227"/>
                  </a:lnTo>
                  <a:lnTo>
                    <a:pt x="636" y="226"/>
                  </a:lnTo>
                  <a:lnTo>
                    <a:pt x="622" y="274"/>
                  </a:lnTo>
                  <a:lnTo>
                    <a:pt x="614" y="325"/>
                  </a:lnTo>
                  <a:lnTo>
                    <a:pt x="613" y="377"/>
                  </a:lnTo>
                  <a:lnTo>
                    <a:pt x="621" y="430"/>
                  </a:lnTo>
                  <a:lnTo>
                    <a:pt x="656" y="501"/>
                  </a:lnTo>
                  <a:lnTo>
                    <a:pt x="665" y="501"/>
                  </a:lnTo>
                  <a:lnTo>
                    <a:pt x="673" y="503"/>
                  </a:lnTo>
                  <a:lnTo>
                    <a:pt x="681" y="504"/>
                  </a:lnTo>
                  <a:lnTo>
                    <a:pt x="689" y="505"/>
                  </a:lnTo>
                  <a:lnTo>
                    <a:pt x="697" y="506"/>
                  </a:lnTo>
                  <a:lnTo>
                    <a:pt x="705" y="508"/>
                  </a:lnTo>
                  <a:lnTo>
                    <a:pt x="713" y="512"/>
                  </a:lnTo>
                  <a:lnTo>
                    <a:pt x="721" y="515"/>
                  </a:lnTo>
                  <a:lnTo>
                    <a:pt x="734" y="523"/>
                  </a:lnTo>
                  <a:lnTo>
                    <a:pt x="745" y="532"/>
                  </a:lnTo>
                  <a:lnTo>
                    <a:pt x="756" y="543"/>
                  </a:lnTo>
                  <a:lnTo>
                    <a:pt x="766" y="552"/>
                  </a:lnTo>
                  <a:lnTo>
                    <a:pt x="776" y="562"/>
                  </a:lnTo>
                  <a:lnTo>
                    <a:pt x="787" y="573"/>
                  </a:lnTo>
                  <a:lnTo>
                    <a:pt x="798" y="582"/>
                  </a:lnTo>
                  <a:lnTo>
                    <a:pt x="811" y="590"/>
                  </a:lnTo>
                  <a:lnTo>
                    <a:pt x="817" y="587"/>
                  </a:lnTo>
                  <a:lnTo>
                    <a:pt x="818" y="580"/>
                  </a:lnTo>
                  <a:lnTo>
                    <a:pt x="817" y="572"/>
                  </a:lnTo>
                  <a:lnTo>
                    <a:pt x="815" y="568"/>
                  </a:lnTo>
                  <a:lnTo>
                    <a:pt x="819" y="569"/>
                  </a:lnTo>
                  <a:lnTo>
                    <a:pt x="824" y="579"/>
                  </a:lnTo>
                  <a:lnTo>
                    <a:pt x="825" y="589"/>
                  </a:lnTo>
                  <a:lnTo>
                    <a:pt x="821" y="596"/>
                  </a:lnTo>
                  <a:lnTo>
                    <a:pt x="817" y="598"/>
                  </a:lnTo>
                  <a:lnTo>
                    <a:pt x="811" y="599"/>
                  </a:lnTo>
                  <a:lnTo>
                    <a:pt x="806" y="599"/>
                  </a:lnTo>
                  <a:lnTo>
                    <a:pt x="801" y="598"/>
                  </a:lnTo>
                  <a:lnTo>
                    <a:pt x="796" y="596"/>
                  </a:lnTo>
                  <a:lnTo>
                    <a:pt x="791" y="594"/>
                  </a:lnTo>
                  <a:lnTo>
                    <a:pt x="787" y="590"/>
                  </a:lnTo>
                  <a:lnTo>
                    <a:pt x="783" y="587"/>
                  </a:lnTo>
                  <a:lnTo>
                    <a:pt x="752" y="561"/>
                  </a:lnTo>
                  <a:lnTo>
                    <a:pt x="727" y="544"/>
                  </a:lnTo>
                  <a:lnTo>
                    <a:pt x="706" y="534"/>
                  </a:lnTo>
                  <a:lnTo>
                    <a:pt x="690" y="529"/>
                  </a:lnTo>
                  <a:lnTo>
                    <a:pt x="678" y="529"/>
                  </a:lnTo>
                  <a:lnTo>
                    <a:pt x="671" y="530"/>
                  </a:lnTo>
                  <a:lnTo>
                    <a:pt x="667" y="532"/>
                  </a:lnTo>
                  <a:lnTo>
                    <a:pt x="666" y="535"/>
                  </a:lnTo>
                  <a:lnTo>
                    <a:pt x="688" y="549"/>
                  </a:lnTo>
                  <a:lnTo>
                    <a:pt x="707" y="570"/>
                  </a:lnTo>
                  <a:lnTo>
                    <a:pt x="724" y="596"/>
                  </a:lnTo>
                  <a:lnTo>
                    <a:pt x="738" y="623"/>
                  </a:lnTo>
                  <a:lnTo>
                    <a:pt x="750" y="649"/>
                  </a:lnTo>
                  <a:lnTo>
                    <a:pt x="758" y="671"/>
                  </a:lnTo>
                  <a:lnTo>
                    <a:pt x="762" y="686"/>
                  </a:lnTo>
                  <a:lnTo>
                    <a:pt x="765" y="691"/>
                  </a:lnTo>
                  <a:lnTo>
                    <a:pt x="782" y="686"/>
                  </a:lnTo>
                  <a:lnTo>
                    <a:pt x="798" y="679"/>
                  </a:lnTo>
                  <a:lnTo>
                    <a:pt x="813" y="668"/>
                  </a:lnTo>
                  <a:lnTo>
                    <a:pt x="829" y="657"/>
                  </a:lnTo>
                  <a:lnTo>
                    <a:pt x="843" y="645"/>
                  </a:lnTo>
                  <a:lnTo>
                    <a:pt x="857" y="634"/>
                  </a:lnTo>
                  <a:lnTo>
                    <a:pt x="870" y="623"/>
                  </a:lnTo>
                  <a:lnTo>
                    <a:pt x="882" y="613"/>
                  </a:lnTo>
                  <a:lnTo>
                    <a:pt x="886" y="618"/>
                  </a:lnTo>
                  <a:lnTo>
                    <a:pt x="883" y="625"/>
                  </a:lnTo>
                  <a:lnTo>
                    <a:pt x="878" y="634"/>
                  </a:lnTo>
                  <a:lnTo>
                    <a:pt x="870" y="643"/>
                  </a:lnTo>
                  <a:lnTo>
                    <a:pt x="857" y="658"/>
                  </a:lnTo>
                  <a:lnTo>
                    <a:pt x="842" y="673"/>
                  </a:lnTo>
                  <a:lnTo>
                    <a:pt x="827" y="686"/>
                  </a:lnTo>
                  <a:lnTo>
                    <a:pt x="810" y="697"/>
                  </a:lnTo>
                  <a:lnTo>
                    <a:pt x="792" y="708"/>
                  </a:lnTo>
                  <a:lnTo>
                    <a:pt x="775" y="715"/>
                  </a:lnTo>
                  <a:lnTo>
                    <a:pt x="758" y="719"/>
                  </a:lnTo>
                  <a:lnTo>
                    <a:pt x="742" y="720"/>
                  </a:lnTo>
                  <a:lnTo>
                    <a:pt x="741" y="709"/>
                  </a:lnTo>
                  <a:lnTo>
                    <a:pt x="739" y="695"/>
                  </a:lnTo>
                  <a:lnTo>
                    <a:pt x="736" y="681"/>
                  </a:lnTo>
                  <a:lnTo>
                    <a:pt x="733" y="668"/>
                  </a:lnTo>
                  <a:lnTo>
                    <a:pt x="726" y="652"/>
                  </a:lnTo>
                  <a:lnTo>
                    <a:pt x="718" y="636"/>
                  </a:lnTo>
                  <a:lnTo>
                    <a:pt x="708" y="619"/>
                  </a:lnTo>
                  <a:lnTo>
                    <a:pt x="699" y="602"/>
                  </a:lnTo>
                  <a:lnTo>
                    <a:pt x="689" y="587"/>
                  </a:lnTo>
                  <a:lnTo>
                    <a:pt x="677" y="573"/>
                  </a:lnTo>
                  <a:lnTo>
                    <a:pt x="663" y="561"/>
                  </a:lnTo>
                  <a:lnTo>
                    <a:pt x="647" y="553"/>
                  </a:lnTo>
                  <a:lnTo>
                    <a:pt x="645" y="553"/>
                  </a:lnTo>
                  <a:lnTo>
                    <a:pt x="637" y="556"/>
                  </a:lnTo>
                  <a:lnTo>
                    <a:pt x="625" y="557"/>
                  </a:lnTo>
                  <a:lnTo>
                    <a:pt x="612" y="560"/>
                  </a:lnTo>
                  <a:lnTo>
                    <a:pt x="595" y="564"/>
                  </a:lnTo>
                  <a:lnTo>
                    <a:pt x="578" y="567"/>
                  </a:lnTo>
                  <a:lnTo>
                    <a:pt x="560" y="570"/>
                  </a:lnTo>
                  <a:lnTo>
                    <a:pt x="542" y="575"/>
                  </a:lnTo>
                  <a:lnTo>
                    <a:pt x="533" y="577"/>
                  </a:lnTo>
                  <a:lnTo>
                    <a:pt x="519" y="581"/>
                  </a:lnTo>
                  <a:lnTo>
                    <a:pt x="504" y="585"/>
                  </a:lnTo>
                  <a:lnTo>
                    <a:pt x="486" y="591"/>
                  </a:lnTo>
                  <a:lnTo>
                    <a:pt x="465" y="597"/>
                  </a:lnTo>
                  <a:lnTo>
                    <a:pt x="444" y="603"/>
                  </a:lnTo>
                  <a:lnTo>
                    <a:pt x="423" y="609"/>
                  </a:lnTo>
                  <a:lnTo>
                    <a:pt x="399" y="615"/>
                  </a:lnTo>
                  <a:lnTo>
                    <a:pt x="379" y="621"/>
                  </a:lnTo>
                  <a:lnTo>
                    <a:pt x="358" y="627"/>
                  </a:lnTo>
                  <a:lnTo>
                    <a:pt x="338" y="633"/>
                  </a:lnTo>
                  <a:lnTo>
                    <a:pt x="322" y="637"/>
                  </a:lnTo>
                  <a:lnTo>
                    <a:pt x="307" y="642"/>
                  </a:lnTo>
                  <a:lnTo>
                    <a:pt x="297" y="645"/>
                  </a:lnTo>
                  <a:lnTo>
                    <a:pt x="290" y="647"/>
                  </a:lnTo>
                  <a:lnTo>
                    <a:pt x="288" y="648"/>
                  </a:lnTo>
                  <a:lnTo>
                    <a:pt x="280" y="649"/>
                  </a:lnTo>
                  <a:lnTo>
                    <a:pt x="273" y="647"/>
                  </a:lnTo>
                  <a:lnTo>
                    <a:pt x="266" y="643"/>
                  </a:lnTo>
                  <a:lnTo>
                    <a:pt x="260" y="638"/>
                  </a:lnTo>
                  <a:lnTo>
                    <a:pt x="252" y="634"/>
                  </a:lnTo>
                  <a:lnTo>
                    <a:pt x="243" y="629"/>
                  </a:lnTo>
                  <a:lnTo>
                    <a:pt x="231" y="627"/>
                  </a:lnTo>
                  <a:lnTo>
                    <a:pt x="215" y="627"/>
                  </a:lnTo>
                  <a:lnTo>
                    <a:pt x="199" y="628"/>
                  </a:lnTo>
                  <a:lnTo>
                    <a:pt x="182" y="628"/>
                  </a:lnTo>
                  <a:lnTo>
                    <a:pt x="164" y="627"/>
                  </a:lnTo>
                  <a:lnTo>
                    <a:pt x="147" y="623"/>
                  </a:lnTo>
                  <a:lnTo>
                    <a:pt x="130" y="620"/>
                  </a:lnTo>
                  <a:lnTo>
                    <a:pt x="114" y="614"/>
                  </a:lnTo>
                  <a:lnTo>
                    <a:pt x="98" y="606"/>
                  </a:lnTo>
                  <a:lnTo>
                    <a:pt x="83" y="596"/>
                  </a:lnTo>
                  <a:lnTo>
                    <a:pt x="78" y="605"/>
                  </a:lnTo>
                  <a:lnTo>
                    <a:pt x="78" y="614"/>
                  </a:lnTo>
                  <a:lnTo>
                    <a:pt x="84" y="621"/>
                  </a:lnTo>
                  <a:lnTo>
                    <a:pt x="91" y="629"/>
                  </a:lnTo>
                  <a:lnTo>
                    <a:pt x="100" y="637"/>
                  </a:lnTo>
                  <a:lnTo>
                    <a:pt x="107" y="644"/>
                  </a:lnTo>
                  <a:lnTo>
                    <a:pt x="113" y="653"/>
                  </a:lnTo>
                  <a:lnTo>
                    <a:pt x="114" y="663"/>
                  </a:lnTo>
                  <a:lnTo>
                    <a:pt x="109" y="679"/>
                  </a:lnTo>
                  <a:lnTo>
                    <a:pt x="101" y="690"/>
                  </a:lnTo>
                  <a:lnTo>
                    <a:pt x="91" y="701"/>
                  </a:lnTo>
                  <a:lnTo>
                    <a:pt x="78" y="708"/>
                  </a:lnTo>
                  <a:lnTo>
                    <a:pt x="64" y="715"/>
                  </a:lnTo>
                  <a:lnTo>
                    <a:pt x="49" y="719"/>
                  </a:lnTo>
                  <a:lnTo>
                    <a:pt x="34" y="725"/>
                  </a:lnTo>
                  <a:lnTo>
                    <a:pt x="20" y="731"/>
                  </a:lnTo>
                  <a:lnTo>
                    <a:pt x="13" y="731"/>
                  </a:lnTo>
                  <a:lnTo>
                    <a:pt x="8" y="728"/>
                  </a:lnTo>
                  <a:lnTo>
                    <a:pt x="2" y="727"/>
                  </a:lnTo>
                  <a:lnTo>
                    <a:pt x="0" y="724"/>
                  </a:lnTo>
                  <a:lnTo>
                    <a:pt x="11" y="721"/>
                  </a:lnTo>
                  <a:lnTo>
                    <a:pt x="25" y="717"/>
                  </a:lnTo>
                  <a:lnTo>
                    <a:pt x="40" y="711"/>
                  </a:lnTo>
                  <a:lnTo>
                    <a:pt x="55" y="704"/>
                  </a:lnTo>
                  <a:lnTo>
                    <a:pt x="69" y="696"/>
                  </a:lnTo>
                  <a:lnTo>
                    <a:pt x="81" y="687"/>
                  </a:lnTo>
                  <a:lnTo>
                    <a:pt x="91" y="677"/>
                  </a:lnTo>
                  <a:lnTo>
                    <a:pt x="98" y="664"/>
                  </a:lnTo>
                  <a:lnTo>
                    <a:pt x="94" y="652"/>
                  </a:lnTo>
                  <a:lnTo>
                    <a:pt x="85" y="642"/>
                  </a:lnTo>
                  <a:lnTo>
                    <a:pt x="74" y="632"/>
                  </a:lnTo>
                  <a:lnTo>
                    <a:pt x="65" y="621"/>
                  </a:lnTo>
                  <a:lnTo>
                    <a:pt x="62" y="611"/>
                  </a:lnTo>
                  <a:lnTo>
                    <a:pt x="58" y="600"/>
                  </a:lnTo>
                  <a:lnTo>
                    <a:pt x="58" y="591"/>
                  </a:lnTo>
                  <a:lnTo>
                    <a:pt x="62" y="581"/>
                  </a:lnTo>
                  <a:lnTo>
                    <a:pt x="69" y="580"/>
                  </a:lnTo>
                  <a:lnTo>
                    <a:pt x="76" y="580"/>
                  </a:lnTo>
                  <a:lnTo>
                    <a:pt x="83" y="582"/>
                  </a:lnTo>
                  <a:lnTo>
                    <a:pt x="89" y="585"/>
                  </a:lnTo>
                  <a:lnTo>
                    <a:pt x="95" y="589"/>
                  </a:lnTo>
                  <a:lnTo>
                    <a:pt x="102" y="592"/>
                  </a:lnTo>
                  <a:lnTo>
                    <a:pt x="108" y="596"/>
                  </a:lnTo>
                  <a:lnTo>
                    <a:pt x="115" y="597"/>
                  </a:lnTo>
                  <a:lnTo>
                    <a:pt x="136" y="605"/>
                  </a:lnTo>
                  <a:lnTo>
                    <a:pt x="156" y="609"/>
                  </a:lnTo>
                  <a:lnTo>
                    <a:pt x="178" y="607"/>
                  </a:lnTo>
                  <a:lnTo>
                    <a:pt x="200" y="606"/>
                  </a:lnTo>
                  <a:lnTo>
                    <a:pt x="222" y="605"/>
                  </a:lnTo>
                  <a:lnTo>
                    <a:pt x="244" y="607"/>
                  </a:lnTo>
                  <a:lnTo>
                    <a:pt x="265" y="614"/>
                  </a:lnTo>
                  <a:lnTo>
                    <a:pt x="285" y="627"/>
                  </a:lnTo>
                  <a:lnTo>
                    <a:pt x="288" y="626"/>
                  </a:lnTo>
                  <a:lnTo>
                    <a:pt x="293" y="625"/>
                  </a:lnTo>
                  <a:lnTo>
                    <a:pt x="304" y="621"/>
                  </a:lnTo>
                  <a:lnTo>
                    <a:pt x="316" y="618"/>
                  </a:lnTo>
                  <a:lnTo>
                    <a:pt x="331" y="613"/>
                  </a:lnTo>
                  <a:lnTo>
                    <a:pt x="349" y="607"/>
                  </a:lnTo>
                  <a:lnTo>
                    <a:pt x="368" y="603"/>
                  </a:lnTo>
                  <a:lnTo>
                    <a:pt x="388" y="596"/>
                  </a:lnTo>
                  <a:lnTo>
                    <a:pt x="408" y="590"/>
                  </a:lnTo>
                  <a:lnTo>
                    <a:pt x="427" y="584"/>
                  </a:lnTo>
                  <a:lnTo>
                    <a:pt x="447" y="579"/>
                  </a:lnTo>
                  <a:lnTo>
                    <a:pt x="464" y="573"/>
                  </a:lnTo>
                  <a:lnTo>
                    <a:pt x="480" y="568"/>
                  </a:lnTo>
                  <a:lnTo>
                    <a:pt x="494" y="564"/>
                  </a:lnTo>
                  <a:lnTo>
                    <a:pt x="505" y="560"/>
                  </a:lnTo>
                  <a:lnTo>
                    <a:pt x="512" y="558"/>
                  </a:lnTo>
                  <a:lnTo>
                    <a:pt x="526" y="554"/>
                  </a:lnTo>
                  <a:lnTo>
                    <a:pt x="544" y="550"/>
                  </a:lnTo>
                  <a:lnTo>
                    <a:pt x="563" y="546"/>
                  </a:lnTo>
                  <a:lnTo>
                    <a:pt x="583" y="543"/>
                  </a:lnTo>
                  <a:lnTo>
                    <a:pt x="601" y="539"/>
                  </a:lnTo>
                  <a:lnTo>
                    <a:pt x="616" y="537"/>
                  </a:lnTo>
                  <a:lnTo>
                    <a:pt x="626" y="536"/>
                  </a:lnTo>
                  <a:lnTo>
                    <a:pt x="630" y="535"/>
                  </a:lnTo>
                  <a:lnTo>
                    <a:pt x="621" y="521"/>
                  </a:lnTo>
                  <a:lnTo>
                    <a:pt x="614" y="504"/>
                  </a:lnTo>
                  <a:lnTo>
                    <a:pt x="609" y="486"/>
                  </a:lnTo>
                  <a:lnTo>
                    <a:pt x="605" y="467"/>
                  </a:lnTo>
                  <a:lnTo>
                    <a:pt x="601" y="448"/>
                  </a:lnTo>
                  <a:lnTo>
                    <a:pt x="595" y="432"/>
                  </a:lnTo>
                  <a:lnTo>
                    <a:pt x="588" y="417"/>
                  </a:lnTo>
                  <a:lnTo>
                    <a:pt x="578" y="406"/>
                  </a:lnTo>
                  <a:lnTo>
                    <a:pt x="556" y="357"/>
                  </a:lnTo>
                  <a:lnTo>
                    <a:pt x="540" y="310"/>
                  </a:lnTo>
                  <a:lnTo>
                    <a:pt x="532" y="263"/>
                  </a:lnTo>
                  <a:lnTo>
                    <a:pt x="530" y="214"/>
                  </a:lnTo>
                  <a:lnTo>
                    <a:pt x="533" y="164"/>
                  </a:lnTo>
                  <a:lnTo>
                    <a:pt x="544" y="112"/>
                  </a:lnTo>
                  <a:lnTo>
                    <a:pt x="559" y="58"/>
                  </a:lnTo>
                  <a:lnTo>
                    <a:pt x="578" y="0"/>
                  </a:lnTo>
                  <a:lnTo>
                    <a:pt x="591"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8" name="Freeform 210"/>
            <p:cNvSpPr>
              <a:spLocks/>
            </p:cNvSpPr>
            <p:nvPr/>
          </p:nvSpPr>
          <p:spPr bwMode="auto">
            <a:xfrm>
              <a:off x="4422" y="2157"/>
              <a:ext cx="147" cy="296"/>
            </a:xfrm>
            <a:custGeom>
              <a:avLst/>
              <a:gdLst>
                <a:gd name="T0" fmla="*/ 41 w 295"/>
                <a:gd name="T1" fmla="*/ 10 h 592"/>
                <a:gd name="T2" fmla="*/ 66 w 295"/>
                <a:gd name="T3" fmla="*/ 22 h 592"/>
                <a:gd name="T4" fmla="*/ 89 w 295"/>
                <a:gd name="T5" fmla="*/ 34 h 592"/>
                <a:gd name="T6" fmla="*/ 110 w 295"/>
                <a:gd name="T7" fmla="*/ 47 h 592"/>
                <a:gd name="T8" fmla="*/ 130 w 295"/>
                <a:gd name="T9" fmla="*/ 60 h 592"/>
                <a:gd name="T10" fmla="*/ 148 w 295"/>
                <a:gd name="T11" fmla="*/ 75 h 592"/>
                <a:gd name="T12" fmla="*/ 165 w 295"/>
                <a:gd name="T13" fmla="*/ 88 h 592"/>
                <a:gd name="T14" fmla="*/ 180 w 295"/>
                <a:gd name="T15" fmla="*/ 104 h 592"/>
                <a:gd name="T16" fmla="*/ 192 w 295"/>
                <a:gd name="T17" fmla="*/ 121 h 592"/>
                <a:gd name="T18" fmla="*/ 205 w 295"/>
                <a:gd name="T19" fmla="*/ 139 h 592"/>
                <a:gd name="T20" fmla="*/ 215 w 295"/>
                <a:gd name="T21" fmla="*/ 157 h 592"/>
                <a:gd name="T22" fmla="*/ 223 w 295"/>
                <a:gd name="T23" fmla="*/ 177 h 592"/>
                <a:gd name="T24" fmla="*/ 231 w 295"/>
                <a:gd name="T25" fmla="*/ 198 h 592"/>
                <a:gd name="T26" fmla="*/ 237 w 295"/>
                <a:gd name="T27" fmla="*/ 220 h 592"/>
                <a:gd name="T28" fmla="*/ 242 w 295"/>
                <a:gd name="T29" fmla="*/ 243 h 592"/>
                <a:gd name="T30" fmla="*/ 244 w 295"/>
                <a:gd name="T31" fmla="*/ 267 h 592"/>
                <a:gd name="T32" fmla="*/ 246 w 295"/>
                <a:gd name="T33" fmla="*/ 293 h 592"/>
                <a:gd name="T34" fmla="*/ 261 w 295"/>
                <a:gd name="T35" fmla="*/ 470 h 592"/>
                <a:gd name="T36" fmla="*/ 267 w 295"/>
                <a:gd name="T37" fmla="*/ 488 h 592"/>
                <a:gd name="T38" fmla="*/ 274 w 295"/>
                <a:gd name="T39" fmla="*/ 507 h 592"/>
                <a:gd name="T40" fmla="*/ 281 w 295"/>
                <a:gd name="T41" fmla="*/ 524 h 592"/>
                <a:gd name="T42" fmla="*/ 288 w 295"/>
                <a:gd name="T43" fmla="*/ 541 h 592"/>
                <a:gd name="T44" fmla="*/ 293 w 295"/>
                <a:gd name="T45" fmla="*/ 557 h 592"/>
                <a:gd name="T46" fmla="*/ 295 w 295"/>
                <a:gd name="T47" fmla="*/ 571 h 592"/>
                <a:gd name="T48" fmla="*/ 295 w 295"/>
                <a:gd name="T49" fmla="*/ 583 h 592"/>
                <a:gd name="T50" fmla="*/ 289 w 295"/>
                <a:gd name="T51" fmla="*/ 592 h 592"/>
                <a:gd name="T52" fmla="*/ 287 w 295"/>
                <a:gd name="T53" fmla="*/ 587 h 592"/>
                <a:gd name="T54" fmla="*/ 281 w 295"/>
                <a:gd name="T55" fmla="*/ 576 h 592"/>
                <a:gd name="T56" fmla="*/ 273 w 295"/>
                <a:gd name="T57" fmla="*/ 558 h 592"/>
                <a:gd name="T58" fmla="*/ 264 w 295"/>
                <a:gd name="T59" fmla="*/ 537 h 592"/>
                <a:gd name="T60" fmla="*/ 253 w 295"/>
                <a:gd name="T61" fmla="*/ 514 h 592"/>
                <a:gd name="T62" fmla="*/ 245 w 295"/>
                <a:gd name="T63" fmla="*/ 489 h 592"/>
                <a:gd name="T64" fmla="*/ 240 w 295"/>
                <a:gd name="T65" fmla="*/ 469 h 592"/>
                <a:gd name="T66" fmla="*/ 236 w 295"/>
                <a:gd name="T67" fmla="*/ 450 h 592"/>
                <a:gd name="T68" fmla="*/ 200 w 295"/>
                <a:gd name="T69" fmla="*/ 238 h 592"/>
                <a:gd name="T70" fmla="*/ 197 w 295"/>
                <a:gd name="T71" fmla="*/ 219 h 592"/>
                <a:gd name="T72" fmla="*/ 192 w 295"/>
                <a:gd name="T73" fmla="*/ 199 h 592"/>
                <a:gd name="T74" fmla="*/ 185 w 295"/>
                <a:gd name="T75" fmla="*/ 179 h 592"/>
                <a:gd name="T76" fmla="*/ 178 w 295"/>
                <a:gd name="T77" fmla="*/ 161 h 592"/>
                <a:gd name="T78" fmla="*/ 170 w 295"/>
                <a:gd name="T79" fmla="*/ 144 h 592"/>
                <a:gd name="T80" fmla="*/ 160 w 295"/>
                <a:gd name="T81" fmla="*/ 126 h 592"/>
                <a:gd name="T82" fmla="*/ 150 w 295"/>
                <a:gd name="T83" fmla="*/ 110 h 592"/>
                <a:gd name="T84" fmla="*/ 137 w 295"/>
                <a:gd name="T85" fmla="*/ 95 h 592"/>
                <a:gd name="T86" fmla="*/ 124 w 295"/>
                <a:gd name="T87" fmla="*/ 81 h 592"/>
                <a:gd name="T88" fmla="*/ 110 w 295"/>
                <a:gd name="T89" fmla="*/ 68 h 592"/>
                <a:gd name="T90" fmla="*/ 95 w 295"/>
                <a:gd name="T91" fmla="*/ 55 h 592"/>
                <a:gd name="T92" fmla="*/ 79 w 295"/>
                <a:gd name="T93" fmla="*/ 43 h 592"/>
                <a:gd name="T94" fmla="*/ 62 w 295"/>
                <a:gd name="T95" fmla="*/ 33 h 592"/>
                <a:gd name="T96" fmla="*/ 44 w 295"/>
                <a:gd name="T97" fmla="*/ 24 h 592"/>
                <a:gd name="T98" fmla="*/ 24 w 295"/>
                <a:gd name="T99" fmla="*/ 16 h 592"/>
                <a:gd name="T100" fmla="*/ 4 w 295"/>
                <a:gd name="T101" fmla="*/ 9 h 592"/>
                <a:gd name="T102" fmla="*/ 0 w 295"/>
                <a:gd name="T103" fmla="*/ 0 h 592"/>
                <a:gd name="T104" fmla="*/ 41 w 295"/>
                <a:gd name="T105" fmla="*/ 1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5" h="592">
                  <a:moveTo>
                    <a:pt x="41" y="10"/>
                  </a:moveTo>
                  <a:lnTo>
                    <a:pt x="66" y="22"/>
                  </a:lnTo>
                  <a:lnTo>
                    <a:pt x="89" y="34"/>
                  </a:lnTo>
                  <a:lnTo>
                    <a:pt x="110" y="47"/>
                  </a:lnTo>
                  <a:lnTo>
                    <a:pt x="130" y="60"/>
                  </a:lnTo>
                  <a:lnTo>
                    <a:pt x="148" y="75"/>
                  </a:lnTo>
                  <a:lnTo>
                    <a:pt x="165" y="88"/>
                  </a:lnTo>
                  <a:lnTo>
                    <a:pt x="180" y="104"/>
                  </a:lnTo>
                  <a:lnTo>
                    <a:pt x="192" y="121"/>
                  </a:lnTo>
                  <a:lnTo>
                    <a:pt x="205" y="139"/>
                  </a:lnTo>
                  <a:lnTo>
                    <a:pt x="215" y="157"/>
                  </a:lnTo>
                  <a:lnTo>
                    <a:pt x="223" y="177"/>
                  </a:lnTo>
                  <a:lnTo>
                    <a:pt x="231" y="198"/>
                  </a:lnTo>
                  <a:lnTo>
                    <a:pt x="237" y="220"/>
                  </a:lnTo>
                  <a:lnTo>
                    <a:pt x="242" y="243"/>
                  </a:lnTo>
                  <a:lnTo>
                    <a:pt x="244" y="267"/>
                  </a:lnTo>
                  <a:lnTo>
                    <a:pt x="246" y="293"/>
                  </a:lnTo>
                  <a:lnTo>
                    <a:pt x="261" y="470"/>
                  </a:lnTo>
                  <a:lnTo>
                    <a:pt x="267" y="488"/>
                  </a:lnTo>
                  <a:lnTo>
                    <a:pt x="274" y="507"/>
                  </a:lnTo>
                  <a:lnTo>
                    <a:pt x="281" y="524"/>
                  </a:lnTo>
                  <a:lnTo>
                    <a:pt x="288" y="541"/>
                  </a:lnTo>
                  <a:lnTo>
                    <a:pt x="293" y="557"/>
                  </a:lnTo>
                  <a:lnTo>
                    <a:pt x="295" y="571"/>
                  </a:lnTo>
                  <a:lnTo>
                    <a:pt x="295" y="583"/>
                  </a:lnTo>
                  <a:lnTo>
                    <a:pt x="289" y="592"/>
                  </a:lnTo>
                  <a:lnTo>
                    <a:pt x="287" y="587"/>
                  </a:lnTo>
                  <a:lnTo>
                    <a:pt x="281" y="576"/>
                  </a:lnTo>
                  <a:lnTo>
                    <a:pt x="273" y="558"/>
                  </a:lnTo>
                  <a:lnTo>
                    <a:pt x="264" y="537"/>
                  </a:lnTo>
                  <a:lnTo>
                    <a:pt x="253" y="514"/>
                  </a:lnTo>
                  <a:lnTo>
                    <a:pt x="245" y="489"/>
                  </a:lnTo>
                  <a:lnTo>
                    <a:pt x="240" y="469"/>
                  </a:lnTo>
                  <a:lnTo>
                    <a:pt x="236" y="450"/>
                  </a:lnTo>
                  <a:lnTo>
                    <a:pt x="200" y="238"/>
                  </a:lnTo>
                  <a:lnTo>
                    <a:pt x="197" y="219"/>
                  </a:lnTo>
                  <a:lnTo>
                    <a:pt x="192" y="199"/>
                  </a:lnTo>
                  <a:lnTo>
                    <a:pt x="185" y="179"/>
                  </a:lnTo>
                  <a:lnTo>
                    <a:pt x="178" y="161"/>
                  </a:lnTo>
                  <a:lnTo>
                    <a:pt x="170" y="144"/>
                  </a:lnTo>
                  <a:lnTo>
                    <a:pt x="160" y="126"/>
                  </a:lnTo>
                  <a:lnTo>
                    <a:pt x="150" y="110"/>
                  </a:lnTo>
                  <a:lnTo>
                    <a:pt x="137" y="95"/>
                  </a:lnTo>
                  <a:lnTo>
                    <a:pt x="124" y="81"/>
                  </a:lnTo>
                  <a:lnTo>
                    <a:pt x="110" y="68"/>
                  </a:lnTo>
                  <a:lnTo>
                    <a:pt x="95" y="55"/>
                  </a:lnTo>
                  <a:lnTo>
                    <a:pt x="79" y="43"/>
                  </a:lnTo>
                  <a:lnTo>
                    <a:pt x="62" y="33"/>
                  </a:lnTo>
                  <a:lnTo>
                    <a:pt x="44" y="24"/>
                  </a:lnTo>
                  <a:lnTo>
                    <a:pt x="24" y="16"/>
                  </a:lnTo>
                  <a:lnTo>
                    <a:pt x="4" y="9"/>
                  </a:lnTo>
                  <a:lnTo>
                    <a:pt x="0" y="0"/>
                  </a:lnTo>
                  <a:lnTo>
                    <a:pt x="41"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19" name="Freeform 211"/>
            <p:cNvSpPr>
              <a:spLocks/>
            </p:cNvSpPr>
            <p:nvPr/>
          </p:nvSpPr>
          <p:spPr bwMode="auto">
            <a:xfrm>
              <a:off x="3806" y="2484"/>
              <a:ext cx="42" cy="13"/>
            </a:xfrm>
            <a:custGeom>
              <a:avLst/>
              <a:gdLst>
                <a:gd name="T0" fmla="*/ 78 w 84"/>
                <a:gd name="T1" fmla="*/ 9 h 25"/>
                <a:gd name="T2" fmla="*/ 67 w 84"/>
                <a:gd name="T3" fmla="*/ 10 h 25"/>
                <a:gd name="T4" fmla="*/ 56 w 84"/>
                <a:gd name="T5" fmla="*/ 12 h 25"/>
                <a:gd name="T6" fmla="*/ 46 w 84"/>
                <a:gd name="T7" fmla="*/ 13 h 25"/>
                <a:gd name="T8" fmla="*/ 36 w 84"/>
                <a:gd name="T9" fmla="*/ 15 h 25"/>
                <a:gd name="T10" fmla="*/ 26 w 84"/>
                <a:gd name="T11" fmla="*/ 17 h 25"/>
                <a:gd name="T12" fmla="*/ 17 w 84"/>
                <a:gd name="T13" fmla="*/ 20 h 25"/>
                <a:gd name="T14" fmla="*/ 8 w 84"/>
                <a:gd name="T15" fmla="*/ 22 h 25"/>
                <a:gd name="T16" fmla="*/ 0 w 84"/>
                <a:gd name="T17" fmla="*/ 25 h 25"/>
                <a:gd name="T18" fmla="*/ 0 w 84"/>
                <a:gd name="T19" fmla="*/ 22 h 25"/>
                <a:gd name="T20" fmla="*/ 2 w 84"/>
                <a:gd name="T21" fmla="*/ 17 h 25"/>
                <a:gd name="T22" fmla="*/ 8 w 84"/>
                <a:gd name="T23" fmla="*/ 14 h 25"/>
                <a:gd name="T24" fmla="*/ 17 w 84"/>
                <a:gd name="T25" fmla="*/ 10 h 25"/>
                <a:gd name="T26" fmla="*/ 25 w 84"/>
                <a:gd name="T27" fmla="*/ 8 h 25"/>
                <a:gd name="T28" fmla="*/ 34 w 84"/>
                <a:gd name="T29" fmla="*/ 6 h 25"/>
                <a:gd name="T30" fmla="*/ 43 w 84"/>
                <a:gd name="T31" fmla="*/ 5 h 25"/>
                <a:gd name="T32" fmla="*/ 52 w 84"/>
                <a:gd name="T33" fmla="*/ 3 h 25"/>
                <a:gd name="T34" fmla="*/ 61 w 84"/>
                <a:gd name="T35" fmla="*/ 2 h 25"/>
                <a:gd name="T36" fmla="*/ 69 w 84"/>
                <a:gd name="T37" fmla="*/ 1 h 25"/>
                <a:gd name="T38" fmla="*/ 77 w 84"/>
                <a:gd name="T39" fmla="*/ 0 h 25"/>
                <a:gd name="T40" fmla="*/ 84 w 84"/>
                <a:gd name="T41" fmla="*/ 0 h 25"/>
                <a:gd name="T42" fmla="*/ 78 w 84"/>
                <a:gd name="T43" fmla="*/ 9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 h="25">
                  <a:moveTo>
                    <a:pt x="78" y="9"/>
                  </a:moveTo>
                  <a:lnTo>
                    <a:pt x="67" y="10"/>
                  </a:lnTo>
                  <a:lnTo>
                    <a:pt x="56" y="12"/>
                  </a:lnTo>
                  <a:lnTo>
                    <a:pt x="46" y="13"/>
                  </a:lnTo>
                  <a:lnTo>
                    <a:pt x="36" y="15"/>
                  </a:lnTo>
                  <a:lnTo>
                    <a:pt x="26" y="17"/>
                  </a:lnTo>
                  <a:lnTo>
                    <a:pt x="17" y="20"/>
                  </a:lnTo>
                  <a:lnTo>
                    <a:pt x="8" y="22"/>
                  </a:lnTo>
                  <a:lnTo>
                    <a:pt x="0" y="25"/>
                  </a:lnTo>
                  <a:lnTo>
                    <a:pt x="0" y="22"/>
                  </a:lnTo>
                  <a:lnTo>
                    <a:pt x="2" y="17"/>
                  </a:lnTo>
                  <a:lnTo>
                    <a:pt x="8" y="14"/>
                  </a:lnTo>
                  <a:lnTo>
                    <a:pt x="17" y="10"/>
                  </a:lnTo>
                  <a:lnTo>
                    <a:pt x="25" y="8"/>
                  </a:lnTo>
                  <a:lnTo>
                    <a:pt x="34" y="6"/>
                  </a:lnTo>
                  <a:lnTo>
                    <a:pt x="43" y="5"/>
                  </a:lnTo>
                  <a:lnTo>
                    <a:pt x="52" y="3"/>
                  </a:lnTo>
                  <a:lnTo>
                    <a:pt x="61" y="2"/>
                  </a:lnTo>
                  <a:lnTo>
                    <a:pt x="69" y="1"/>
                  </a:lnTo>
                  <a:lnTo>
                    <a:pt x="77" y="0"/>
                  </a:lnTo>
                  <a:lnTo>
                    <a:pt x="84" y="0"/>
                  </a:lnTo>
                  <a:lnTo>
                    <a:pt x="7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0" name="Freeform 212"/>
            <p:cNvSpPr>
              <a:spLocks/>
            </p:cNvSpPr>
            <p:nvPr/>
          </p:nvSpPr>
          <p:spPr bwMode="auto">
            <a:xfrm>
              <a:off x="3848" y="2475"/>
              <a:ext cx="108" cy="37"/>
            </a:xfrm>
            <a:custGeom>
              <a:avLst/>
              <a:gdLst>
                <a:gd name="T0" fmla="*/ 91 w 216"/>
                <a:gd name="T1" fmla="*/ 10 h 73"/>
                <a:gd name="T2" fmla="*/ 110 w 216"/>
                <a:gd name="T3" fmla="*/ 25 h 73"/>
                <a:gd name="T4" fmla="*/ 121 w 216"/>
                <a:gd name="T5" fmla="*/ 35 h 73"/>
                <a:gd name="T6" fmla="*/ 135 w 216"/>
                <a:gd name="T7" fmla="*/ 34 h 73"/>
                <a:gd name="T8" fmla="*/ 149 w 216"/>
                <a:gd name="T9" fmla="*/ 34 h 73"/>
                <a:gd name="T10" fmla="*/ 159 w 216"/>
                <a:gd name="T11" fmla="*/ 39 h 73"/>
                <a:gd name="T12" fmla="*/ 169 w 216"/>
                <a:gd name="T13" fmla="*/ 47 h 73"/>
                <a:gd name="T14" fmla="*/ 182 w 216"/>
                <a:gd name="T15" fmla="*/ 47 h 73"/>
                <a:gd name="T16" fmla="*/ 196 w 216"/>
                <a:gd name="T17" fmla="*/ 48 h 73"/>
                <a:gd name="T18" fmla="*/ 206 w 216"/>
                <a:gd name="T19" fmla="*/ 54 h 73"/>
                <a:gd name="T20" fmla="*/ 212 w 216"/>
                <a:gd name="T21" fmla="*/ 63 h 73"/>
                <a:gd name="T22" fmla="*/ 214 w 216"/>
                <a:gd name="T23" fmla="*/ 69 h 73"/>
                <a:gd name="T24" fmla="*/ 211 w 216"/>
                <a:gd name="T25" fmla="*/ 73 h 73"/>
                <a:gd name="T26" fmla="*/ 204 w 216"/>
                <a:gd name="T27" fmla="*/ 69 h 73"/>
                <a:gd name="T28" fmla="*/ 197 w 216"/>
                <a:gd name="T29" fmla="*/ 61 h 73"/>
                <a:gd name="T30" fmla="*/ 187 w 216"/>
                <a:gd name="T31" fmla="*/ 57 h 73"/>
                <a:gd name="T32" fmla="*/ 171 w 216"/>
                <a:gd name="T33" fmla="*/ 64 h 73"/>
                <a:gd name="T34" fmla="*/ 153 w 216"/>
                <a:gd name="T35" fmla="*/ 59 h 73"/>
                <a:gd name="T36" fmla="*/ 137 w 216"/>
                <a:gd name="T37" fmla="*/ 51 h 73"/>
                <a:gd name="T38" fmla="*/ 121 w 216"/>
                <a:gd name="T39" fmla="*/ 49 h 73"/>
                <a:gd name="T40" fmla="*/ 101 w 216"/>
                <a:gd name="T41" fmla="*/ 47 h 73"/>
                <a:gd name="T42" fmla="*/ 86 w 216"/>
                <a:gd name="T43" fmla="*/ 32 h 73"/>
                <a:gd name="T44" fmla="*/ 73 w 216"/>
                <a:gd name="T45" fmla="*/ 17 h 73"/>
                <a:gd name="T46" fmla="*/ 51 w 216"/>
                <a:gd name="T47" fmla="*/ 15 h 73"/>
                <a:gd name="T48" fmla="*/ 27 w 216"/>
                <a:gd name="T49" fmla="*/ 28 h 73"/>
                <a:gd name="T50" fmla="*/ 15 w 216"/>
                <a:gd name="T51" fmla="*/ 40 h 73"/>
                <a:gd name="T52" fmla="*/ 8 w 216"/>
                <a:gd name="T53" fmla="*/ 53 h 73"/>
                <a:gd name="T54" fmla="*/ 3 w 216"/>
                <a:gd name="T55" fmla="*/ 63 h 73"/>
                <a:gd name="T56" fmla="*/ 2 w 216"/>
                <a:gd name="T57" fmla="*/ 50 h 73"/>
                <a:gd name="T58" fmla="*/ 13 w 216"/>
                <a:gd name="T59" fmla="*/ 24 h 73"/>
                <a:gd name="T60" fmla="*/ 24 w 216"/>
                <a:gd name="T61" fmla="*/ 8 h 73"/>
                <a:gd name="T62" fmla="*/ 39 w 216"/>
                <a:gd name="T63" fmla="*/ 1 h 73"/>
                <a:gd name="T64" fmla="*/ 58 w 216"/>
                <a:gd name="T65" fmla="*/ 0 h 73"/>
                <a:gd name="T66" fmla="*/ 75 w 216"/>
                <a:gd name="T67"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73">
                  <a:moveTo>
                    <a:pt x="83" y="1"/>
                  </a:moveTo>
                  <a:lnTo>
                    <a:pt x="91" y="10"/>
                  </a:lnTo>
                  <a:lnTo>
                    <a:pt x="100" y="17"/>
                  </a:lnTo>
                  <a:lnTo>
                    <a:pt x="110" y="25"/>
                  </a:lnTo>
                  <a:lnTo>
                    <a:pt x="115" y="35"/>
                  </a:lnTo>
                  <a:lnTo>
                    <a:pt x="121" y="35"/>
                  </a:lnTo>
                  <a:lnTo>
                    <a:pt x="128" y="35"/>
                  </a:lnTo>
                  <a:lnTo>
                    <a:pt x="135" y="34"/>
                  </a:lnTo>
                  <a:lnTo>
                    <a:pt x="142" y="33"/>
                  </a:lnTo>
                  <a:lnTo>
                    <a:pt x="149" y="34"/>
                  </a:lnTo>
                  <a:lnTo>
                    <a:pt x="154" y="35"/>
                  </a:lnTo>
                  <a:lnTo>
                    <a:pt x="159" y="39"/>
                  </a:lnTo>
                  <a:lnTo>
                    <a:pt x="164" y="46"/>
                  </a:lnTo>
                  <a:lnTo>
                    <a:pt x="169" y="47"/>
                  </a:lnTo>
                  <a:lnTo>
                    <a:pt x="175" y="47"/>
                  </a:lnTo>
                  <a:lnTo>
                    <a:pt x="182" y="47"/>
                  </a:lnTo>
                  <a:lnTo>
                    <a:pt x="189" y="47"/>
                  </a:lnTo>
                  <a:lnTo>
                    <a:pt x="196" y="48"/>
                  </a:lnTo>
                  <a:lnTo>
                    <a:pt x="202" y="50"/>
                  </a:lnTo>
                  <a:lnTo>
                    <a:pt x="206" y="54"/>
                  </a:lnTo>
                  <a:lnTo>
                    <a:pt x="210" y="61"/>
                  </a:lnTo>
                  <a:lnTo>
                    <a:pt x="212" y="63"/>
                  </a:lnTo>
                  <a:lnTo>
                    <a:pt x="213" y="65"/>
                  </a:lnTo>
                  <a:lnTo>
                    <a:pt x="214" y="69"/>
                  </a:lnTo>
                  <a:lnTo>
                    <a:pt x="216" y="71"/>
                  </a:lnTo>
                  <a:lnTo>
                    <a:pt x="211" y="73"/>
                  </a:lnTo>
                  <a:lnTo>
                    <a:pt x="207" y="72"/>
                  </a:lnTo>
                  <a:lnTo>
                    <a:pt x="204" y="69"/>
                  </a:lnTo>
                  <a:lnTo>
                    <a:pt x="201" y="64"/>
                  </a:lnTo>
                  <a:lnTo>
                    <a:pt x="197" y="61"/>
                  </a:lnTo>
                  <a:lnTo>
                    <a:pt x="192" y="57"/>
                  </a:lnTo>
                  <a:lnTo>
                    <a:pt x="187" y="57"/>
                  </a:lnTo>
                  <a:lnTo>
                    <a:pt x="180" y="62"/>
                  </a:lnTo>
                  <a:lnTo>
                    <a:pt x="171" y="64"/>
                  </a:lnTo>
                  <a:lnTo>
                    <a:pt x="161" y="63"/>
                  </a:lnTo>
                  <a:lnTo>
                    <a:pt x="153" y="59"/>
                  </a:lnTo>
                  <a:lnTo>
                    <a:pt x="145" y="56"/>
                  </a:lnTo>
                  <a:lnTo>
                    <a:pt x="137" y="51"/>
                  </a:lnTo>
                  <a:lnTo>
                    <a:pt x="129" y="49"/>
                  </a:lnTo>
                  <a:lnTo>
                    <a:pt x="121" y="49"/>
                  </a:lnTo>
                  <a:lnTo>
                    <a:pt x="112" y="51"/>
                  </a:lnTo>
                  <a:lnTo>
                    <a:pt x="101" y="47"/>
                  </a:lnTo>
                  <a:lnTo>
                    <a:pt x="93" y="40"/>
                  </a:lnTo>
                  <a:lnTo>
                    <a:pt x="86" y="32"/>
                  </a:lnTo>
                  <a:lnTo>
                    <a:pt x="80" y="23"/>
                  </a:lnTo>
                  <a:lnTo>
                    <a:pt x="73" y="17"/>
                  </a:lnTo>
                  <a:lnTo>
                    <a:pt x="63" y="13"/>
                  </a:lnTo>
                  <a:lnTo>
                    <a:pt x="51" y="15"/>
                  </a:lnTo>
                  <a:lnTo>
                    <a:pt x="35" y="23"/>
                  </a:lnTo>
                  <a:lnTo>
                    <a:pt x="27" y="28"/>
                  </a:lnTo>
                  <a:lnTo>
                    <a:pt x="20" y="34"/>
                  </a:lnTo>
                  <a:lnTo>
                    <a:pt x="15" y="40"/>
                  </a:lnTo>
                  <a:lnTo>
                    <a:pt x="12" y="47"/>
                  </a:lnTo>
                  <a:lnTo>
                    <a:pt x="8" y="53"/>
                  </a:lnTo>
                  <a:lnTo>
                    <a:pt x="6" y="58"/>
                  </a:lnTo>
                  <a:lnTo>
                    <a:pt x="3" y="63"/>
                  </a:lnTo>
                  <a:lnTo>
                    <a:pt x="0" y="68"/>
                  </a:lnTo>
                  <a:lnTo>
                    <a:pt x="2" y="50"/>
                  </a:lnTo>
                  <a:lnTo>
                    <a:pt x="7" y="35"/>
                  </a:lnTo>
                  <a:lnTo>
                    <a:pt x="13" y="24"/>
                  </a:lnTo>
                  <a:lnTo>
                    <a:pt x="17" y="13"/>
                  </a:lnTo>
                  <a:lnTo>
                    <a:pt x="24" y="8"/>
                  </a:lnTo>
                  <a:lnTo>
                    <a:pt x="31" y="4"/>
                  </a:lnTo>
                  <a:lnTo>
                    <a:pt x="39" y="1"/>
                  </a:lnTo>
                  <a:lnTo>
                    <a:pt x="48" y="0"/>
                  </a:lnTo>
                  <a:lnTo>
                    <a:pt x="58" y="0"/>
                  </a:lnTo>
                  <a:lnTo>
                    <a:pt x="66" y="0"/>
                  </a:lnTo>
                  <a:lnTo>
                    <a:pt x="75" y="0"/>
                  </a:lnTo>
                  <a:lnTo>
                    <a:pt x="8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1" name="Freeform 213"/>
            <p:cNvSpPr>
              <a:spLocks/>
            </p:cNvSpPr>
            <p:nvPr/>
          </p:nvSpPr>
          <p:spPr bwMode="auto">
            <a:xfrm>
              <a:off x="3798" y="2479"/>
              <a:ext cx="230" cy="114"/>
            </a:xfrm>
            <a:custGeom>
              <a:avLst/>
              <a:gdLst>
                <a:gd name="T0" fmla="*/ 22 w 461"/>
                <a:gd name="T1" fmla="*/ 78 h 228"/>
                <a:gd name="T2" fmla="*/ 41 w 461"/>
                <a:gd name="T3" fmla="*/ 129 h 228"/>
                <a:gd name="T4" fmla="*/ 64 w 461"/>
                <a:gd name="T5" fmla="*/ 171 h 228"/>
                <a:gd name="T6" fmla="*/ 110 w 461"/>
                <a:gd name="T7" fmla="*/ 199 h 228"/>
                <a:gd name="T8" fmla="*/ 160 w 461"/>
                <a:gd name="T9" fmla="*/ 207 h 228"/>
                <a:gd name="T10" fmla="*/ 233 w 461"/>
                <a:gd name="T11" fmla="*/ 207 h 228"/>
                <a:gd name="T12" fmla="*/ 305 w 461"/>
                <a:gd name="T13" fmla="*/ 201 h 228"/>
                <a:gd name="T14" fmla="*/ 355 w 461"/>
                <a:gd name="T15" fmla="*/ 186 h 228"/>
                <a:gd name="T16" fmla="*/ 392 w 461"/>
                <a:gd name="T17" fmla="*/ 154 h 228"/>
                <a:gd name="T18" fmla="*/ 424 w 461"/>
                <a:gd name="T19" fmla="*/ 98 h 228"/>
                <a:gd name="T20" fmla="*/ 438 w 461"/>
                <a:gd name="T21" fmla="*/ 66 h 228"/>
                <a:gd name="T22" fmla="*/ 399 w 461"/>
                <a:gd name="T23" fmla="*/ 79 h 228"/>
                <a:gd name="T24" fmla="*/ 358 w 461"/>
                <a:gd name="T25" fmla="*/ 87 h 228"/>
                <a:gd name="T26" fmla="*/ 316 w 461"/>
                <a:gd name="T27" fmla="*/ 91 h 228"/>
                <a:gd name="T28" fmla="*/ 272 w 461"/>
                <a:gd name="T29" fmla="*/ 93 h 228"/>
                <a:gd name="T30" fmla="*/ 228 w 461"/>
                <a:gd name="T31" fmla="*/ 93 h 228"/>
                <a:gd name="T32" fmla="*/ 122 w 461"/>
                <a:gd name="T33" fmla="*/ 88 h 228"/>
                <a:gd name="T34" fmla="*/ 55 w 461"/>
                <a:gd name="T35" fmla="*/ 71 h 228"/>
                <a:gd name="T36" fmla="*/ 39 w 461"/>
                <a:gd name="T37" fmla="*/ 56 h 228"/>
                <a:gd name="T38" fmla="*/ 82 w 461"/>
                <a:gd name="T39" fmla="*/ 66 h 228"/>
                <a:gd name="T40" fmla="*/ 133 w 461"/>
                <a:gd name="T41" fmla="*/ 72 h 228"/>
                <a:gd name="T42" fmla="*/ 185 w 461"/>
                <a:gd name="T43" fmla="*/ 76 h 228"/>
                <a:gd name="T44" fmla="*/ 227 w 461"/>
                <a:gd name="T45" fmla="*/ 77 h 228"/>
                <a:gd name="T46" fmla="*/ 250 w 461"/>
                <a:gd name="T47" fmla="*/ 77 h 228"/>
                <a:gd name="T48" fmla="*/ 276 w 461"/>
                <a:gd name="T49" fmla="*/ 76 h 228"/>
                <a:gd name="T50" fmla="*/ 313 w 461"/>
                <a:gd name="T51" fmla="*/ 75 h 228"/>
                <a:gd name="T52" fmla="*/ 351 w 461"/>
                <a:gd name="T53" fmla="*/ 71 h 228"/>
                <a:gd name="T54" fmla="*/ 389 w 461"/>
                <a:gd name="T55" fmla="*/ 64 h 228"/>
                <a:gd name="T56" fmla="*/ 425 w 461"/>
                <a:gd name="T57" fmla="*/ 53 h 228"/>
                <a:gd name="T58" fmla="*/ 437 w 461"/>
                <a:gd name="T59" fmla="*/ 35 h 228"/>
                <a:gd name="T60" fmla="*/ 390 w 461"/>
                <a:gd name="T61" fmla="*/ 22 h 228"/>
                <a:gd name="T62" fmla="*/ 340 w 461"/>
                <a:gd name="T63" fmla="*/ 13 h 228"/>
                <a:gd name="T64" fmla="*/ 290 w 461"/>
                <a:gd name="T65" fmla="*/ 10 h 228"/>
                <a:gd name="T66" fmla="*/ 249 w 461"/>
                <a:gd name="T67" fmla="*/ 9 h 228"/>
                <a:gd name="T68" fmla="*/ 223 w 461"/>
                <a:gd name="T69" fmla="*/ 9 h 228"/>
                <a:gd name="T70" fmla="*/ 256 w 461"/>
                <a:gd name="T71" fmla="*/ 0 h 228"/>
                <a:gd name="T72" fmla="*/ 311 w 461"/>
                <a:gd name="T73" fmla="*/ 1 h 228"/>
                <a:gd name="T74" fmla="*/ 366 w 461"/>
                <a:gd name="T75" fmla="*/ 7 h 228"/>
                <a:gd name="T76" fmla="*/ 413 w 461"/>
                <a:gd name="T77" fmla="*/ 16 h 228"/>
                <a:gd name="T78" fmla="*/ 448 w 461"/>
                <a:gd name="T79" fmla="*/ 26 h 228"/>
                <a:gd name="T80" fmla="*/ 457 w 461"/>
                <a:gd name="T81" fmla="*/ 46 h 228"/>
                <a:gd name="T82" fmla="*/ 437 w 461"/>
                <a:gd name="T83" fmla="*/ 107 h 228"/>
                <a:gd name="T84" fmla="*/ 392 w 461"/>
                <a:gd name="T85" fmla="*/ 175 h 228"/>
                <a:gd name="T86" fmla="*/ 340 w 461"/>
                <a:gd name="T87" fmla="*/ 210 h 228"/>
                <a:gd name="T88" fmla="*/ 281 w 461"/>
                <a:gd name="T89" fmla="*/ 223 h 228"/>
                <a:gd name="T90" fmla="*/ 211 w 461"/>
                <a:gd name="T91" fmla="*/ 228 h 228"/>
                <a:gd name="T92" fmla="*/ 146 w 461"/>
                <a:gd name="T93" fmla="*/ 227 h 228"/>
                <a:gd name="T94" fmla="*/ 88 w 461"/>
                <a:gd name="T95" fmla="*/ 210 h 228"/>
                <a:gd name="T96" fmla="*/ 45 w 461"/>
                <a:gd name="T97" fmla="*/ 168 h 228"/>
                <a:gd name="T98" fmla="*/ 17 w 461"/>
                <a:gd name="T99" fmla="*/ 101 h 228"/>
                <a:gd name="T100" fmla="*/ 1 w 461"/>
                <a:gd name="T101" fmla="*/ 4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228">
                  <a:moveTo>
                    <a:pt x="16" y="53"/>
                  </a:moveTo>
                  <a:lnTo>
                    <a:pt x="18" y="64"/>
                  </a:lnTo>
                  <a:lnTo>
                    <a:pt x="22" y="78"/>
                  </a:lnTo>
                  <a:lnTo>
                    <a:pt x="27" y="94"/>
                  </a:lnTo>
                  <a:lnTo>
                    <a:pt x="34" y="111"/>
                  </a:lnTo>
                  <a:lnTo>
                    <a:pt x="41" y="129"/>
                  </a:lnTo>
                  <a:lnTo>
                    <a:pt x="49" y="145"/>
                  </a:lnTo>
                  <a:lnTo>
                    <a:pt x="56" y="160"/>
                  </a:lnTo>
                  <a:lnTo>
                    <a:pt x="64" y="171"/>
                  </a:lnTo>
                  <a:lnTo>
                    <a:pt x="79" y="183"/>
                  </a:lnTo>
                  <a:lnTo>
                    <a:pt x="94" y="192"/>
                  </a:lnTo>
                  <a:lnTo>
                    <a:pt x="110" y="199"/>
                  </a:lnTo>
                  <a:lnTo>
                    <a:pt x="125" y="204"/>
                  </a:lnTo>
                  <a:lnTo>
                    <a:pt x="143" y="206"/>
                  </a:lnTo>
                  <a:lnTo>
                    <a:pt x="160" y="207"/>
                  </a:lnTo>
                  <a:lnTo>
                    <a:pt x="180" y="208"/>
                  </a:lnTo>
                  <a:lnTo>
                    <a:pt x="200" y="208"/>
                  </a:lnTo>
                  <a:lnTo>
                    <a:pt x="233" y="207"/>
                  </a:lnTo>
                  <a:lnTo>
                    <a:pt x="260" y="206"/>
                  </a:lnTo>
                  <a:lnTo>
                    <a:pt x="284" y="205"/>
                  </a:lnTo>
                  <a:lnTo>
                    <a:pt x="305" y="201"/>
                  </a:lnTo>
                  <a:lnTo>
                    <a:pt x="322" y="198"/>
                  </a:lnTo>
                  <a:lnTo>
                    <a:pt x="340" y="193"/>
                  </a:lnTo>
                  <a:lnTo>
                    <a:pt x="355" y="186"/>
                  </a:lnTo>
                  <a:lnTo>
                    <a:pt x="370" y="178"/>
                  </a:lnTo>
                  <a:lnTo>
                    <a:pt x="380" y="169"/>
                  </a:lnTo>
                  <a:lnTo>
                    <a:pt x="392" y="154"/>
                  </a:lnTo>
                  <a:lnTo>
                    <a:pt x="403" y="136"/>
                  </a:lnTo>
                  <a:lnTo>
                    <a:pt x="415" y="116"/>
                  </a:lnTo>
                  <a:lnTo>
                    <a:pt x="424" y="98"/>
                  </a:lnTo>
                  <a:lnTo>
                    <a:pt x="431" y="81"/>
                  </a:lnTo>
                  <a:lnTo>
                    <a:pt x="435" y="71"/>
                  </a:lnTo>
                  <a:lnTo>
                    <a:pt x="438" y="66"/>
                  </a:lnTo>
                  <a:lnTo>
                    <a:pt x="425" y="71"/>
                  </a:lnTo>
                  <a:lnTo>
                    <a:pt x="412" y="76"/>
                  </a:lnTo>
                  <a:lnTo>
                    <a:pt x="399" y="79"/>
                  </a:lnTo>
                  <a:lnTo>
                    <a:pt x="385" y="81"/>
                  </a:lnTo>
                  <a:lnTo>
                    <a:pt x="372" y="85"/>
                  </a:lnTo>
                  <a:lnTo>
                    <a:pt x="358" y="87"/>
                  </a:lnTo>
                  <a:lnTo>
                    <a:pt x="343" y="88"/>
                  </a:lnTo>
                  <a:lnTo>
                    <a:pt x="329" y="89"/>
                  </a:lnTo>
                  <a:lnTo>
                    <a:pt x="316" y="91"/>
                  </a:lnTo>
                  <a:lnTo>
                    <a:pt x="301" y="92"/>
                  </a:lnTo>
                  <a:lnTo>
                    <a:pt x="287" y="93"/>
                  </a:lnTo>
                  <a:lnTo>
                    <a:pt x="272" y="93"/>
                  </a:lnTo>
                  <a:lnTo>
                    <a:pt x="258" y="93"/>
                  </a:lnTo>
                  <a:lnTo>
                    <a:pt x="243" y="93"/>
                  </a:lnTo>
                  <a:lnTo>
                    <a:pt x="228" y="93"/>
                  </a:lnTo>
                  <a:lnTo>
                    <a:pt x="213" y="93"/>
                  </a:lnTo>
                  <a:lnTo>
                    <a:pt x="161" y="92"/>
                  </a:lnTo>
                  <a:lnTo>
                    <a:pt x="122" y="88"/>
                  </a:lnTo>
                  <a:lnTo>
                    <a:pt x="92" y="84"/>
                  </a:lnTo>
                  <a:lnTo>
                    <a:pt x="70" y="78"/>
                  </a:lnTo>
                  <a:lnTo>
                    <a:pt x="55" y="71"/>
                  </a:lnTo>
                  <a:lnTo>
                    <a:pt x="47" y="65"/>
                  </a:lnTo>
                  <a:lnTo>
                    <a:pt x="41" y="61"/>
                  </a:lnTo>
                  <a:lnTo>
                    <a:pt x="39" y="56"/>
                  </a:lnTo>
                  <a:lnTo>
                    <a:pt x="52" y="60"/>
                  </a:lnTo>
                  <a:lnTo>
                    <a:pt x="65" y="64"/>
                  </a:lnTo>
                  <a:lnTo>
                    <a:pt x="82" y="66"/>
                  </a:lnTo>
                  <a:lnTo>
                    <a:pt x="99" y="69"/>
                  </a:lnTo>
                  <a:lnTo>
                    <a:pt x="116" y="71"/>
                  </a:lnTo>
                  <a:lnTo>
                    <a:pt x="133" y="72"/>
                  </a:lnTo>
                  <a:lnTo>
                    <a:pt x="151" y="75"/>
                  </a:lnTo>
                  <a:lnTo>
                    <a:pt x="168" y="75"/>
                  </a:lnTo>
                  <a:lnTo>
                    <a:pt x="185" y="76"/>
                  </a:lnTo>
                  <a:lnTo>
                    <a:pt x="200" y="77"/>
                  </a:lnTo>
                  <a:lnTo>
                    <a:pt x="214" y="77"/>
                  </a:lnTo>
                  <a:lnTo>
                    <a:pt x="227" y="77"/>
                  </a:lnTo>
                  <a:lnTo>
                    <a:pt x="237" y="77"/>
                  </a:lnTo>
                  <a:lnTo>
                    <a:pt x="244" y="77"/>
                  </a:lnTo>
                  <a:lnTo>
                    <a:pt x="250" y="77"/>
                  </a:lnTo>
                  <a:lnTo>
                    <a:pt x="251" y="77"/>
                  </a:lnTo>
                  <a:lnTo>
                    <a:pt x="264" y="77"/>
                  </a:lnTo>
                  <a:lnTo>
                    <a:pt x="276" y="76"/>
                  </a:lnTo>
                  <a:lnTo>
                    <a:pt x="288" y="76"/>
                  </a:lnTo>
                  <a:lnTo>
                    <a:pt x="301" y="75"/>
                  </a:lnTo>
                  <a:lnTo>
                    <a:pt x="313" y="75"/>
                  </a:lnTo>
                  <a:lnTo>
                    <a:pt x="326" y="73"/>
                  </a:lnTo>
                  <a:lnTo>
                    <a:pt x="339" y="72"/>
                  </a:lnTo>
                  <a:lnTo>
                    <a:pt x="351" y="71"/>
                  </a:lnTo>
                  <a:lnTo>
                    <a:pt x="364" y="69"/>
                  </a:lnTo>
                  <a:lnTo>
                    <a:pt x="377" y="66"/>
                  </a:lnTo>
                  <a:lnTo>
                    <a:pt x="389" y="64"/>
                  </a:lnTo>
                  <a:lnTo>
                    <a:pt x="401" y="61"/>
                  </a:lnTo>
                  <a:lnTo>
                    <a:pt x="413" y="56"/>
                  </a:lnTo>
                  <a:lnTo>
                    <a:pt x="425" y="53"/>
                  </a:lnTo>
                  <a:lnTo>
                    <a:pt x="438" y="47"/>
                  </a:lnTo>
                  <a:lnTo>
                    <a:pt x="449" y="41"/>
                  </a:lnTo>
                  <a:lnTo>
                    <a:pt x="437" y="35"/>
                  </a:lnTo>
                  <a:lnTo>
                    <a:pt x="422" y="30"/>
                  </a:lnTo>
                  <a:lnTo>
                    <a:pt x="407" y="26"/>
                  </a:lnTo>
                  <a:lnTo>
                    <a:pt x="390" y="22"/>
                  </a:lnTo>
                  <a:lnTo>
                    <a:pt x="373" y="18"/>
                  </a:lnTo>
                  <a:lnTo>
                    <a:pt x="357" y="16"/>
                  </a:lnTo>
                  <a:lnTo>
                    <a:pt x="340" y="13"/>
                  </a:lnTo>
                  <a:lnTo>
                    <a:pt x="322" y="12"/>
                  </a:lnTo>
                  <a:lnTo>
                    <a:pt x="306" y="11"/>
                  </a:lnTo>
                  <a:lnTo>
                    <a:pt x="290" y="10"/>
                  </a:lnTo>
                  <a:lnTo>
                    <a:pt x="275" y="9"/>
                  </a:lnTo>
                  <a:lnTo>
                    <a:pt x="261" y="9"/>
                  </a:lnTo>
                  <a:lnTo>
                    <a:pt x="249" y="9"/>
                  </a:lnTo>
                  <a:lnTo>
                    <a:pt x="238" y="9"/>
                  </a:lnTo>
                  <a:lnTo>
                    <a:pt x="230" y="9"/>
                  </a:lnTo>
                  <a:lnTo>
                    <a:pt x="223" y="9"/>
                  </a:lnTo>
                  <a:lnTo>
                    <a:pt x="222" y="3"/>
                  </a:lnTo>
                  <a:lnTo>
                    <a:pt x="238" y="1"/>
                  </a:lnTo>
                  <a:lnTo>
                    <a:pt x="256" y="0"/>
                  </a:lnTo>
                  <a:lnTo>
                    <a:pt x="274" y="0"/>
                  </a:lnTo>
                  <a:lnTo>
                    <a:pt x="292" y="0"/>
                  </a:lnTo>
                  <a:lnTo>
                    <a:pt x="311" y="1"/>
                  </a:lnTo>
                  <a:lnTo>
                    <a:pt x="329" y="2"/>
                  </a:lnTo>
                  <a:lnTo>
                    <a:pt x="348" y="4"/>
                  </a:lnTo>
                  <a:lnTo>
                    <a:pt x="366" y="7"/>
                  </a:lnTo>
                  <a:lnTo>
                    <a:pt x="382" y="10"/>
                  </a:lnTo>
                  <a:lnTo>
                    <a:pt x="399" y="13"/>
                  </a:lnTo>
                  <a:lnTo>
                    <a:pt x="413" y="16"/>
                  </a:lnTo>
                  <a:lnTo>
                    <a:pt x="426" y="19"/>
                  </a:lnTo>
                  <a:lnTo>
                    <a:pt x="439" y="23"/>
                  </a:lnTo>
                  <a:lnTo>
                    <a:pt x="448" y="26"/>
                  </a:lnTo>
                  <a:lnTo>
                    <a:pt x="456" y="30"/>
                  </a:lnTo>
                  <a:lnTo>
                    <a:pt x="461" y="32"/>
                  </a:lnTo>
                  <a:lnTo>
                    <a:pt x="457" y="46"/>
                  </a:lnTo>
                  <a:lnTo>
                    <a:pt x="453" y="63"/>
                  </a:lnTo>
                  <a:lnTo>
                    <a:pt x="446" y="84"/>
                  </a:lnTo>
                  <a:lnTo>
                    <a:pt x="437" y="107"/>
                  </a:lnTo>
                  <a:lnTo>
                    <a:pt x="424" y="130"/>
                  </a:lnTo>
                  <a:lnTo>
                    <a:pt x="409" y="153"/>
                  </a:lnTo>
                  <a:lnTo>
                    <a:pt x="392" y="175"/>
                  </a:lnTo>
                  <a:lnTo>
                    <a:pt x="371" y="193"/>
                  </a:lnTo>
                  <a:lnTo>
                    <a:pt x="357" y="202"/>
                  </a:lnTo>
                  <a:lnTo>
                    <a:pt x="340" y="210"/>
                  </a:lnTo>
                  <a:lnTo>
                    <a:pt x="322" y="216"/>
                  </a:lnTo>
                  <a:lnTo>
                    <a:pt x="303" y="221"/>
                  </a:lnTo>
                  <a:lnTo>
                    <a:pt x="281" y="223"/>
                  </a:lnTo>
                  <a:lnTo>
                    <a:pt x="259" y="225"/>
                  </a:lnTo>
                  <a:lnTo>
                    <a:pt x="235" y="227"/>
                  </a:lnTo>
                  <a:lnTo>
                    <a:pt x="211" y="228"/>
                  </a:lnTo>
                  <a:lnTo>
                    <a:pt x="189" y="228"/>
                  </a:lnTo>
                  <a:lnTo>
                    <a:pt x="167" y="228"/>
                  </a:lnTo>
                  <a:lnTo>
                    <a:pt x="146" y="227"/>
                  </a:lnTo>
                  <a:lnTo>
                    <a:pt x="127" y="223"/>
                  </a:lnTo>
                  <a:lnTo>
                    <a:pt x="107" y="219"/>
                  </a:lnTo>
                  <a:lnTo>
                    <a:pt x="88" y="210"/>
                  </a:lnTo>
                  <a:lnTo>
                    <a:pt x="71" y="199"/>
                  </a:lnTo>
                  <a:lnTo>
                    <a:pt x="54" y="183"/>
                  </a:lnTo>
                  <a:lnTo>
                    <a:pt x="45" y="168"/>
                  </a:lnTo>
                  <a:lnTo>
                    <a:pt x="34" y="148"/>
                  </a:lnTo>
                  <a:lnTo>
                    <a:pt x="25" y="125"/>
                  </a:lnTo>
                  <a:lnTo>
                    <a:pt x="17" y="101"/>
                  </a:lnTo>
                  <a:lnTo>
                    <a:pt x="10" y="78"/>
                  </a:lnTo>
                  <a:lnTo>
                    <a:pt x="4" y="58"/>
                  </a:lnTo>
                  <a:lnTo>
                    <a:pt x="1" y="45"/>
                  </a:lnTo>
                  <a:lnTo>
                    <a:pt x="0" y="40"/>
                  </a:lnTo>
                  <a:lnTo>
                    <a:pt x="16"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2" name="Freeform 214"/>
            <p:cNvSpPr>
              <a:spLocks/>
            </p:cNvSpPr>
            <p:nvPr/>
          </p:nvSpPr>
          <p:spPr bwMode="auto">
            <a:xfrm>
              <a:off x="4087" y="2425"/>
              <a:ext cx="116" cy="82"/>
            </a:xfrm>
            <a:custGeom>
              <a:avLst/>
              <a:gdLst>
                <a:gd name="T0" fmla="*/ 233 w 233"/>
                <a:gd name="T1" fmla="*/ 26 h 165"/>
                <a:gd name="T2" fmla="*/ 220 w 233"/>
                <a:gd name="T3" fmla="*/ 26 h 165"/>
                <a:gd name="T4" fmla="*/ 208 w 233"/>
                <a:gd name="T5" fmla="*/ 26 h 165"/>
                <a:gd name="T6" fmla="*/ 194 w 233"/>
                <a:gd name="T7" fmla="*/ 24 h 165"/>
                <a:gd name="T8" fmla="*/ 180 w 233"/>
                <a:gd name="T9" fmla="*/ 24 h 165"/>
                <a:gd name="T10" fmla="*/ 165 w 233"/>
                <a:gd name="T11" fmla="*/ 23 h 165"/>
                <a:gd name="T12" fmla="*/ 151 w 233"/>
                <a:gd name="T13" fmla="*/ 21 h 165"/>
                <a:gd name="T14" fmla="*/ 138 w 233"/>
                <a:gd name="T15" fmla="*/ 18 h 165"/>
                <a:gd name="T16" fmla="*/ 126 w 233"/>
                <a:gd name="T17" fmla="*/ 14 h 165"/>
                <a:gd name="T18" fmla="*/ 112 w 233"/>
                <a:gd name="T19" fmla="*/ 19 h 165"/>
                <a:gd name="T20" fmla="*/ 100 w 233"/>
                <a:gd name="T21" fmla="*/ 24 h 165"/>
                <a:gd name="T22" fmla="*/ 90 w 233"/>
                <a:gd name="T23" fmla="*/ 34 h 165"/>
                <a:gd name="T24" fmla="*/ 80 w 233"/>
                <a:gd name="T25" fmla="*/ 43 h 165"/>
                <a:gd name="T26" fmla="*/ 70 w 233"/>
                <a:gd name="T27" fmla="*/ 53 h 165"/>
                <a:gd name="T28" fmla="*/ 60 w 233"/>
                <a:gd name="T29" fmla="*/ 65 h 165"/>
                <a:gd name="T30" fmla="*/ 51 w 233"/>
                <a:gd name="T31" fmla="*/ 75 h 165"/>
                <a:gd name="T32" fmla="*/ 40 w 233"/>
                <a:gd name="T33" fmla="*/ 84 h 165"/>
                <a:gd name="T34" fmla="*/ 34 w 233"/>
                <a:gd name="T35" fmla="*/ 92 h 165"/>
                <a:gd name="T36" fmla="*/ 28 w 233"/>
                <a:gd name="T37" fmla="*/ 102 h 165"/>
                <a:gd name="T38" fmla="*/ 23 w 233"/>
                <a:gd name="T39" fmla="*/ 112 h 165"/>
                <a:gd name="T40" fmla="*/ 22 w 233"/>
                <a:gd name="T41" fmla="*/ 122 h 165"/>
                <a:gd name="T42" fmla="*/ 24 w 233"/>
                <a:gd name="T43" fmla="*/ 129 h 165"/>
                <a:gd name="T44" fmla="*/ 29 w 233"/>
                <a:gd name="T45" fmla="*/ 136 h 165"/>
                <a:gd name="T46" fmla="*/ 36 w 233"/>
                <a:gd name="T47" fmla="*/ 142 h 165"/>
                <a:gd name="T48" fmla="*/ 44 w 233"/>
                <a:gd name="T49" fmla="*/ 148 h 165"/>
                <a:gd name="T50" fmla="*/ 52 w 233"/>
                <a:gd name="T51" fmla="*/ 151 h 165"/>
                <a:gd name="T52" fmla="*/ 59 w 233"/>
                <a:gd name="T53" fmla="*/ 155 h 165"/>
                <a:gd name="T54" fmla="*/ 65 w 233"/>
                <a:gd name="T55" fmla="*/ 157 h 165"/>
                <a:gd name="T56" fmla="*/ 67 w 233"/>
                <a:gd name="T57" fmla="*/ 158 h 165"/>
                <a:gd name="T58" fmla="*/ 70 w 233"/>
                <a:gd name="T59" fmla="*/ 165 h 165"/>
                <a:gd name="T60" fmla="*/ 60 w 233"/>
                <a:gd name="T61" fmla="*/ 164 h 165"/>
                <a:gd name="T62" fmla="*/ 50 w 233"/>
                <a:gd name="T63" fmla="*/ 162 h 165"/>
                <a:gd name="T64" fmla="*/ 39 w 233"/>
                <a:gd name="T65" fmla="*/ 159 h 165"/>
                <a:gd name="T66" fmla="*/ 30 w 233"/>
                <a:gd name="T67" fmla="*/ 156 h 165"/>
                <a:gd name="T68" fmla="*/ 21 w 233"/>
                <a:gd name="T69" fmla="*/ 151 h 165"/>
                <a:gd name="T70" fmla="*/ 13 w 233"/>
                <a:gd name="T71" fmla="*/ 144 h 165"/>
                <a:gd name="T72" fmla="*/ 6 w 233"/>
                <a:gd name="T73" fmla="*/ 137 h 165"/>
                <a:gd name="T74" fmla="*/ 0 w 233"/>
                <a:gd name="T75" fmla="*/ 129 h 165"/>
                <a:gd name="T76" fmla="*/ 0 w 233"/>
                <a:gd name="T77" fmla="*/ 119 h 165"/>
                <a:gd name="T78" fmla="*/ 2 w 233"/>
                <a:gd name="T79" fmla="*/ 110 h 165"/>
                <a:gd name="T80" fmla="*/ 6 w 233"/>
                <a:gd name="T81" fmla="*/ 102 h 165"/>
                <a:gd name="T82" fmla="*/ 10 w 233"/>
                <a:gd name="T83" fmla="*/ 94 h 165"/>
                <a:gd name="T84" fmla="*/ 16 w 233"/>
                <a:gd name="T85" fmla="*/ 86 h 165"/>
                <a:gd name="T86" fmla="*/ 22 w 233"/>
                <a:gd name="T87" fmla="*/ 77 h 165"/>
                <a:gd name="T88" fmla="*/ 28 w 233"/>
                <a:gd name="T89" fmla="*/ 71 h 165"/>
                <a:gd name="T90" fmla="*/ 34 w 233"/>
                <a:gd name="T91" fmla="*/ 63 h 165"/>
                <a:gd name="T92" fmla="*/ 45 w 233"/>
                <a:gd name="T93" fmla="*/ 53 h 165"/>
                <a:gd name="T94" fmla="*/ 55 w 233"/>
                <a:gd name="T95" fmla="*/ 44 h 165"/>
                <a:gd name="T96" fmla="*/ 66 w 233"/>
                <a:gd name="T97" fmla="*/ 34 h 165"/>
                <a:gd name="T98" fmla="*/ 76 w 233"/>
                <a:gd name="T99" fmla="*/ 24 h 165"/>
                <a:gd name="T100" fmla="*/ 88 w 233"/>
                <a:gd name="T101" fmla="*/ 16 h 165"/>
                <a:gd name="T102" fmla="*/ 99 w 233"/>
                <a:gd name="T103" fmla="*/ 10 h 165"/>
                <a:gd name="T104" fmla="*/ 112 w 233"/>
                <a:gd name="T105" fmla="*/ 4 h 165"/>
                <a:gd name="T106" fmla="*/ 126 w 233"/>
                <a:gd name="T107" fmla="*/ 0 h 165"/>
                <a:gd name="T108" fmla="*/ 138 w 233"/>
                <a:gd name="T109" fmla="*/ 3 h 165"/>
                <a:gd name="T110" fmla="*/ 150 w 233"/>
                <a:gd name="T111" fmla="*/ 5 h 165"/>
                <a:gd name="T112" fmla="*/ 163 w 233"/>
                <a:gd name="T113" fmla="*/ 7 h 165"/>
                <a:gd name="T114" fmla="*/ 174 w 233"/>
                <a:gd name="T115" fmla="*/ 8 h 165"/>
                <a:gd name="T116" fmla="*/ 187 w 233"/>
                <a:gd name="T117" fmla="*/ 10 h 165"/>
                <a:gd name="T118" fmla="*/ 199 w 233"/>
                <a:gd name="T119" fmla="*/ 11 h 165"/>
                <a:gd name="T120" fmla="*/ 212 w 233"/>
                <a:gd name="T121" fmla="*/ 11 h 165"/>
                <a:gd name="T122" fmla="*/ 225 w 233"/>
                <a:gd name="T123" fmla="*/ 11 h 165"/>
                <a:gd name="T124" fmla="*/ 233 w 233"/>
                <a:gd name="T125" fmla="*/ 2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65">
                  <a:moveTo>
                    <a:pt x="233" y="26"/>
                  </a:moveTo>
                  <a:lnTo>
                    <a:pt x="220" y="26"/>
                  </a:lnTo>
                  <a:lnTo>
                    <a:pt x="208" y="26"/>
                  </a:lnTo>
                  <a:lnTo>
                    <a:pt x="194" y="24"/>
                  </a:lnTo>
                  <a:lnTo>
                    <a:pt x="180" y="24"/>
                  </a:lnTo>
                  <a:lnTo>
                    <a:pt x="165" y="23"/>
                  </a:lnTo>
                  <a:lnTo>
                    <a:pt x="151" y="21"/>
                  </a:lnTo>
                  <a:lnTo>
                    <a:pt x="138" y="18"/>
                  </a:lnTo>
                  <a:lnTo>
                    <a:pt x="126" y="14"/>
                  </a:lnTo>
                  <a:lnTo>
                    <a:pt x="112" y="19"/>
                  </a:lnTo>
                  <a:lnTo>
                    <a:pt x="100" y="24"/>
                  </a:lnTo>
                  <a:lnTo>
                    <a:pt x="90" y="34"/>
                  </a:lnTo>
                  <a:lnTo>
                    <a:pt x="80" y="43"/>
                  </a:lnTo>
                  <a:lnTo>
                    <a:pt x="70" y="53"/>
                  </a:lnTo>
                  <a:lnTo>
                    <a:pt x="60" y="65"/>
                  </a:lnTo>
                  <a:lnTo>
                    <a:pt x="51" y="75"/>
                  </a:lnTo>
                  <a:lnTo>
                    <a:pt x="40" y="84"/>
                  </a:lnTo>
                  <a:lnTo>
                    <a:pt x="34" y="92"/>
                  </a:lnTo>
                  <a:lnTo>
                    <a:pt x="28" y="102"/>
                  </a:lnTo>
                  <a:lnTo>
                    <a:pt x="23" y="112"/>
                  </a:lnTo>
                  <a:lnTo>
                    <a:pt x="22" y="122"/>
                  </a:lnTo>
                  <a:lnTo>
                    <a:pt x="24" y="129"/>
                  </a:lnTo>
                  <a:lnTo>
                    <a:pt x="29" y="136"/>
                  </a:lnTo>
                  <a:lnTo>
                    <a:pt x="36" y="142"/>
                  </a:lnTo>
                  <a:lnTo>
                    <a:pt x="44" y="148"/>
                  </a:lnTo>
                  <a:lnTo>
                    <a:pt x="52" y="151"/>
                  </a:lnTo>
                  <a:lnTo>
                    <a:pt x="59" y="155"/>
                  </a:lnTo>
                  <a:lnTo>
                    <a:pt x="65" y="157"/>
                  </a:lnTo>
                  <a:lnTo>
                    <a:pt x="67" y="158"/>
                  </a:lnTo>
                  <a:lnTo>
                    <a:pt x="70" y="165"/>
                  </a:lnTo>
                  <a:lnTo>
                    <a:pt x="60" y="164"/>
                  </a:lnTo>
                  <a:lnTo>
                    <a:pt x="50" y="162"/>
                  </a:lnTo>
                  <a:lnTo>
                    <a:pt x="39" y="159"/>
                  </a:lnTo>
                  <a:lnTo>
                    <a:pt x="30" y="156"/>
                  </a:lnTo>
                  <a:lnTo>
                    <a:pt x="21" y="151"/>
                  </a:lnTo>
                  <a:lnTo>
                    <a:pt x="13" y="144"/>
                  </a:lnTo>
                  <a:lnTo>
                    <a:pt x="6" y="137"/>
                  </a:lnTo>
                  <a:lnTo>
                    <a:pt x="0" y="129"/>
                  </a:lnTo>
                  <a:lnTo>
                    <a:pt x="0" y="119"/>
                  </a:lnTo>
                  <a:lnTo>
                    <a:pt x="2" y="110"/>
                  </a:lnTo>
                  <a:lnTo>
                    <a:pt x="6" y="102"/>
                  </a:lnTo>
                  <a:lnTo>
                    <a:pt x="10" y="94"/>
                  </a:lnTo>
                  <a:lnTo>
                    <a:pt x="16" y="86"/>
                  </a:lnTo>
                  <a:lnTo>
                    <a:pt x="22" y="77"/>
                  </a:lnTo>
                  <a:lnTo>
                    <a:pt x="28" y="71"/>
                  </a:lnTo>
                  <a:lnTo>
                    <a:pt x="34" y="63"/>
                  </a:lnTo>
                  <a:lnTo>
                    <a:pt x="45" y="53"/>
                  </a:lnTo>
                  <a:lnTo>
                    <a:pt x="55" y="44"/>
                  </a:lnTo>
                  <a:lnTo>
                    <a:pt x="66" y="34"/>
                  </a:lnTo>
                  <a:lnTo>
                    <a:pt x="76" y="24"/>
                  </a:lnTo>
                  <a:lnTo>
                    <a:pt x="88" y="16"/>
                  </a:lnTo>
                  <a:lnTo>
                    <a:pt x="99" y="10"/>
                  </a:lnTo>
                  <a:lnTo>
                    <a:pt x="112" y="4"/>
                  </a:lnTo>
                  <a:lnTo>
                    <a:pt x="126" y="0"/>
                  </a:lnTo>
                  <a:lnTo>
                    <a:pt x="138" y="3"/>
                  </a:lnTo>
                  <a:lnTo>
                    <a:pt x="150" y="5"/>
                  </a:lnTo>
                  <a:lnTo>
                    <a:pt x="163" y="7"/>
                  </a:lnTo>
                  <a:lnTo>
                    <a:pt x="174" y="8"/>
                  </a:lnTo>
                  <a:lnTo>
                    <a:pt x="187" y="10"/>
                  </a:lnTo>
                  <a:lnTo>
                    <a:pt x="199" y="11"/>
                  </a:lnTo>
                  <a:lnTo>
                    <a:pt x="212" y="11"/>
                  </a:lnTo>
                  <a:lnTo>
                    <a:pt x="225" y="11"/>
                  </a:lnTo>
                  <a:lnTo>
                    <a:pt x="2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3" name="Freeform 215"/>
            <p:cNvSpPr>
              <a:spLocks/>
            </p:cNvSpPr>
            <p:nvPr/>
          </p:nvSpPr>
          <p:spPr bwMode="auto">
            <a:xfrm>
              <a:off x="4140" y="2460"/>
              <a:ext cx="24" cy="21"/>
            </a:xfrm>
            <a:custGeom>
              <a:avLst/>
              <a:gdLst>
                <a:gd name="T0" fmla="*/ 26 w 49"/>
                <a:gd name="T1" fmla="*/ 22 h 40"/>
                <a:gd name="T2" fmla="*/ 49 w 49"/>
                <a:gd name="T3" fmla="*/ 38 h 40"/>
                <a:gd name="T4" fmla="*/ 43 w 49"/>
                <a:gd name="T5" fmla="*/ 40 h 40"/>
                <a:gd name="T6" fmla="*/ 37 w 49"/>
                <a:gd name="T7" fmla="*/ 39 h 40"/>
                <a:gd name="T8" fmla="*/ 30 w 49"/>
                <a:gd name="T9" fmla="*/ 37 h 40"/>
                <a:gd name="T10" fmla="*/ 23 w 49"/>
                <a:gd name="T11" fmla="*/ 32 h 40"/>
                <a:gd name="T12" fmla="*/ 16 w 49"/>
                <a:gd name="T13" fmla="*/ 26 h 40"/>
                <a:gd name="T14" fmla="*/ 11 w 49"/>
                <a:gd name="T15" fmla="*/ 20 h 40"/>
                <a:gd name="T16" fmla="*/ 6 w 49"/>
                <a:gd name="T17" fmla="*/ 16 h 40"/>
                <a:gd name="T18" fmla="*/ 1 w 49"/>
                <a:gd name="T19" fmla="*/ 12 h 40"/>
                <a:gd name="T20" fmla="*/ 0 w 49"/>
                <a:gd name="T21" fmla="*/ 9 h 40"/>
                <a:gd name="T22" fmla="*/ 1 w 49"/>
                <a:gd name="T23" fmla="*/ 5 h 40"/>
                <a:gd name="T24" fmla="*/ 2 w 49"/>
                <a:gd name="T25" fmla="*/ 3 h 40"/>
                <a:gd name="T26" fmla="*/ 4 w 49"/>
                <a:gd name="T27" fmla="*/ 0 h 40"/>
                <a:gd name="T28" fmla="*/ 8 w 49"/>
                <a:gd name="T29" fmla="*/ 4 h 40"/>
                <a:gd name="T30" fmla="*/ 13 w 49"/>
                <a:gd name="T31" fmla="*/ 10 h 40"/>
                <a:gd name="T32" fmla="*/ 19 w 49"/>
                <a:gd name="T33" fmla="*/ 16 h 40"/>
                <a:gd name="T34" fmla="*/ 26 w 49"/>
                <a:gd name="T35"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26" y="22"/>
                  </a:moveTo>
                  <a:lnTo>
                    <a:pt x="49" y="38"/>
                  </a:lnTo>
                  <a:lnTo>
                    <a:pt x="43" y="40"/>
                  </a:lnTo>
                  <a:lnTo>
                    <a:pt x="37" y="39"/>
                  </a:lnTo>
                  <a:lnTo>
                    <a:pt x="30" y="37"/>
                  </a:lnTo>
                  <a:lnTo>
                    <a:pt x="23" y="32"/>
                  </a:lnTo>
                  <a:lnTo>
                    <a:pt x="16" y="26"/>
                  </a:lnTo>
                  <a:lnTo>
                    <a:pt x="11" y="20"/>
                  </a:lnTo>
                  <a:lnTo>
                    <a:pt x="6" y="16"/>
                  </a:lnTo>
                  <a:lnTo>
                    <a:pt x="1" y="12"/>
                  </a:lnTo>
                  <a:lnTo>
                    <a:pt x="0" y="9"/>
                  </a:lnTo>
                  <a:lnTo>
                    <a:pt x="1" y="5"/>
                  </a:lnTo>
                  <a:lnTo>
                    <a:pt x="2" y="3"/>
                  </a:lnTo>
                  <a:lnTo>
                    <a:pt x="4" y="0"/>
                  </a:lnTo>
                  <a:lnTo>
                    <a:pt x="8" y="4"/>
                  </a:lnTo>
                  <a:lnTo>
                    <a:pt x="13" y="10"/>
                  </a:lnTo>
                  <a:lnTo>
                    <a:pt x="19" y="16"/>
                  </a:lnTo>
                  <a:lnTo>
                    <a:pt x="26"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4" name="Freeform 216"/>
            <p:cNvSpPr>
              <a:spLocks/>
            </p:cNvSpPr>
            <p:nvPr/>
          </p:nvSpPr>
          <p:spPr bwMode="auto">
            <a:xfrm>
              <a:off x="4126" y="2471"/>
              <a:ext cx="32" cy="19"/>
            </a:xfrm>
            <a:custGeom>
              <a:avLst/>
              <a:gdLst>
                <a:gd name="T0" fmla="*/ 63 w 65"/>
                <a:gd name="T1" fmla="*/ 30 h 38"/>
                <a:gd name="T2" fmla="*/ 64 w 65"/>
                <a:gd name="T3" fmla="*/ 32 h 38"/>
                <a:gd name="T4" fmla="*/ 65 w 65"/>
                <a:gd name="T5" fmla="*/ 35 h 38"/>
                <a:gd name="T6" fmla="*/ 64 w 65"/>
                <a:gd name="T7" fmla="*/ 37 h 38"/>
                <a:gd name="T8" fmla="*/ 60 w 65"/>
                <a:gd name="T9" fmla="*/ 38 h 38"/>
                <a:gd name="T10" fmla="*/ 52 w 65"/>
                <a:gd name="T11" fmla="*/ 37 h 38"/>
                <a:gd name="T12" fmla="*/ 44 w 65"/>
                <a:gd name="T13" fmla="*/ 33 h 38"/>
                <a:gd name="T14" fmla="*/ 36 w 65"/>
                <a:gd name="T15" fmla="*/ 31 h 38"/>
                <a:gd name="T16" fmla="*/ 28 w 65"/>
                <a:gd name="T17" fmla="*/ 26 h 38"/>
                <a:gd name="T18" fmla="*/ 20 w 65"/>
                <a:gd name="T19" fmla="*/ 22 h 38"/>
                <a:gd name="T20" fmla="*/ 13 w 65"/>
                <a:gd name="T21" fmla="*/ 16 h 38"/>
                <a:gd name="T22" fmla="*/ 6 w 65"/>
                <a:gd name="T23" fmla="*/ 9 h 38"/>
                <a:gd name="T24" fmla="*/ 0 w 65"/>
                <a:gd name="T25" fmla="*/ 2 h 38"/>
                <a:gd name="T26" fmla="*/ 5 w 65"/>
                <a:gd name="T27" fmla="*/ 0 h 38"/>
                <a:gd name="T28" fmla="*/ 10 w 65"/>
                <a:gd name="T29" fmla="*/ 1 h 38"/>
                <a:gd name="T30" fmla="*/ 14 w 65"/>
                <a:gd name="T31" fmla="*/ 2 h 38"/>
                <a:gd name="T32" fmla="*/ 19 w 65"/>
                <a:gd name="T33" fmla="*/ 5 h 38"/>
                <a:gd name="T34" fmla="*/ 24 w 65"/>
                <a:gd name="T35" fmla="*/ 10 h 38"/>
                <a:gd name="T36" fmla="*/ 28 w 65"/>
                <a:gd name="T37" fmla="*/ 13 h 38"/>
                <a:gd name="T38" fmla="*/ 34 w 65"/>
                <a:gd name="T39" fmla="*/ 16 h 38"/>
                <a:gd name="T40" fmla="*/ 39 w 65"/>
                <a:gd name="T41" fmla="*/ 18 h 38"/>
                <a:gd name="T42" fmla="*/ 63 w 65"/>
                <a:gd name="T4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38">
                  <a:moveTo>
                    <a:pt x="63" y="30"/>
                  </a:moveTo>
                  <a:lnTo>
                    <a:pt x="64" y="32"/>
                  </a:lnTo>
                  <a:lnTo>
                    <a:pt x="65" y="35"/>
                  </a:lnTo>
                  <a:lnTo>
                    <a:pt x="64" y="37"/>
                  </a:lnTo>
                  <a:lnTo>
                    <a:pt x="60" y="38"/>
                  </a:lnTo>
                  <a:lnTo>
                    <a:pt x="52" y="37"/>
                  </a:lnTo>
                  <a:lnTo>
                    <a:pt x="44" y="33"/>
                  </a:lnTo>
                  <a:lnTo>
                    <a:pt x="36" y="31"/>
                  </a:lnTo>
                  <a:lnTo>
                    <a:pt x="28" y="26"/>
                  </a:lnTo>
                  <a:lnTo>
                    <a:pt x="20" y="22"/>
                  </a:lnTo>
                  <a:lnTo>
                    <a:pt x="13" y="16"/>
                  </a:lnTo>
                  <a:lnTo>
                    <a:pt x="6" y="9"/>
                  </a:lnTo>
                  <a:lnTo>
                    <a:pt x="0" y="2"/>
                  </a:lnTo>
                  <a:lnTo>
                    <a:pt x="5" y="0"/>
                  </a:lnTo>
                  <a:lnTo>
                    <a:pt x="10" y="1"/>
                  </a:lnTo>
                  <a:lnTo>
                    <a:pt x="14" y="2"/>
                  </a:lnTo>
                  <a:lnTo>
                    <a:pt x="19" y="5"/>
                  </a:lnTo>
                  <a:lnTo>
                    <a:pt x="24" y="10"/>
                  </a:lnTo>
                  <a:lnTo>
                    <a:pt x="28" y="13"/>
                  </a:lnTo>
                  <a:lnTo>
                    <a:pt x="34" y="16"/>
                  </a:lnTo>
                  <a:lnTo>
                    <a:pt x="39" y="18"/>
                  </a:lnTo>
                  <a:lnTo>
                    <a:pt x="63"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5" name="Freeform 217"/>
            <p:cNvSpPr>
              <a:spLocks/>
            </p:cNvSpPr>
            <p:nvPr/>
          </p:nvSpPr>
          <p:spPr bwMode="auto">
            <a:xfrm>
              <a:off x="4112" y="2481"/>
              <a:ext cx="30" cy="19"/>
            </a:xfrm>
            <a:custGeom>
              <a:avLst/>
              <a:gdLst>
                <a:gd name="T0" fmla="*/ 28 w 59"/>
                <a:gd name="T1" fmla="*/ 19 h 38"/>
                <a:gd name="T2" fmla="*/ 35 w 59"/>
                <a:gd name="T3" fmla="*/ 22 h 38"/>
                <a:gd name="T4" fmla="*/ 44 w 59"/>
                <a:gd name="T5" fmla="*/ 27 h 38"/>
                <a:gd name="T6" fmla="*/ 52 w 59"/>
                <a:gd name="T7" fmla="*/ 31 h 38"/>
                <a:gd name="T8" fmla="*/ 59 w 59"/>
                <a:gd name="T9" fmla="*/ 37 h 38"/>
                <a:gd name="T10" fmla="*/ 51 w 59"/>
                <a:gd name="T11" fmla="*/ 38 h 38"/>
                <a:gd name="T12" fmla="*/ 43 w 59"/>
                <a:gd name="T13" fmla="*/ 38 h 38"/>
                <a:gd name="T14" fmla="*/ 36 w 59"/>
                <a:gd name="T15" fmla="*/ 36 h 38"/>
                <a:gd name="T16" fmla="*/ 29 w 59"/>
                <a:gd name="T17" fmla="*/ 32 h 38"/>
                <a:gd name="T18" fmla="*/ 22 w 59"/>
                <a:gd name="T19" fmla="*/ 28 h 38"/>
                <a:gd name="T20" fmla="*/ 15 w 59"/>
                <a:gd name="T21" fmla="*/ 23 h 38"/>
                <a:gd name="T22" fmla="*/ 9 w 59"/>
                <a:gd name="T23" fmla="*/ 19 h 38"/>
                <a:gd name="T24" fmla="*/ 3 w 59"/>
                <a:gd name="T25" fmla="*/ 14 h 38"/>
                <a:gd name="T26" fmla="*/ 1 w 59"/>
                <a:gd name="T27" fmla="*/ 12 h 38"/>
                <a:gd name="T28" fmla="*/ 0 w 59"/>
                <a:gd name="T29" fmla="*/ 8 h 38"/>
                <a:gd name="T30" fmla="*/ 1 w 59"/>
                <a:gd name="T31" fmla="*/ 5 h 38"/>
                <a:gd name="T32" fmla="*/ 2 w 59"/>
                <a:gd name="T33" fmla="*/ 0 h 38"/>
                <a:gd name="T34" fmla="*/ 9 w 59"/>
                <a:gd name="T35" fmla="*/ 4 h 38"/>
                <a:gd name="T36" fmla="*/ 15 w 59"/>
                <a:gd name="T37" fmla="*/ 7 h 38"/>
                <a:gd name="T38" fmla="*/ 21 w 59"/>
                <a:gd name="T39" fmla="*/ 13 h 38"/>
                <a:gd name="T40" fmla="*/ 28 w 59"/>
                <a:gd name="T41"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38">
                  <a:moveTo>
                    <a:pt x="28" y="19"/>
                  </a:moveTo>
                  <a:lnTo>
                    <a:pt x="35" y="22"/>
                  </a:lnTo>
                  <a:lnTo>
                    <a:pt x="44" y="27"/>
                  </a:lnTo>
                  <a:lnTo>
                    <a:pt x="52" y="31"/>
                  </a:lnTo>
                  <a:lnTo>
                    <a:pt x="59" y="37"/>
                  </a:lnTo>
                  <a:lnTo>
                    <a:pt x="51" y="38"/>
                  </a:lnTo>
                  <a:lnTo>
                    <a:pt x="43" y="38"/>
                  </a:lnTo>
                  <a:lnTo>
                    <a:pt x="36" y="36"/>
                  </a:lnTo>
                  <a:lnTo>
                    <a:pt x="29" y="32"/>
                  </a:lnTo>
                  <a:lnTo>
                    <a:pt x="22" y="28"/>
                  </a:lnTo>
                  <a:lnTo>
                    <a:pt x="15" y="23"/>
                  </a:lnTo>
                  <a:lnTo>
                    <a:pt x="9" y="19"/>
                  </a:lnTo>
                  <a:lnTo>
                    <a:pt x="3" y="14"/>
                  </a:lnTo>
                  <a:lnTo>
                    <a:pt x="1" y="12"/>
                  </a:lnTo>
                  <a:lnTo>
                    <a:pt x="0" y="8"/>
                  </a:lnTo>
                  <a:lnTo>
                    <a:pt x="1" y="5"/>
                  </a:lnTo>
                  <a:lnTo>
                    <a:pt x="2" y="0"/>
                  </a:lnTo>
                  <a:lnTo>
                    <a:pt x="9" y="4"/>
                  </a:lnTo>
                  <a:lnTo>
                    <a:pt x="15" y="7"/>
                  </a:lnTo>
                  <a:lnTo>
                    <a:pt x="21" y="13"/>
                  </a:lnTo>
                  <a:lnTo>
                    <a:pt x="2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6" name="Freeform 218"/>
            <p:cNvSpPr>
              <a:spLocks/>
            </p:cNvSpPr>
            <p:nvPr/>
          </p:nvSpPr>
          <p:spPr bwMode="auto">
            <a:xfrm>
              <a:off x="4109" y="2498"/>
              <a:ext cx="379" cy="142"/>
            </a:xfrm>
            <a:custGeom>
              <a:avLst/>
              <a:gdLst>
                <a:gd name="T0" fmla="*/ 736 w 758"/>
                <a:gd name="T1" fmla="*/ 24 h 282"/>
                <a:gd name="T2" fmla="*/ 682 w 758"/>
                <a:gd name="T3" fmla="*/ 30 h 282"/>
                <a:gd name="T4" fmla="*/ 618 w 758"/>
                <a:gd name="T5" fmla="*/ 34 h 282"/>
                <a:gd name="T6" fmla="*/ 549 w 758"/>
                <a:gd name="T7" fmla="*/ 37 h 282"/>
                <a:gd name="T8" fmla="*/ 483 w 758"/>
                <a:gd name="T9" fmla="*/ 37 h 282"/>
                <a:gd name="T10" fmla="*/ 424 w 758"/>
                <a:gd name="T11" fmla="*/ 37 h 282"/>
                <a:gd name="T12" fmla="*/ 379 w 758"/>
                <a:gd name="T13" fmla="*/ 37 h 282"/>
                <a:gd name="T14" fmla="*/ 354 w 758"/>
                <a:gd name="T15" fmla="*/ 36 h 282"/>
                <a:gd name="T16" fmla="*/ 338 w 758"/>
                <a:gd name="T17" fmla="*/ 38 h 282"/>
                <a:gd name="T18" fmla="*/ 309 w 758"/>
                <a:gd name="T19" fmla="*/ 48 h 282"/>
                <a:gd name="T20" fmla="*/ 280 w 758"/>
                <a:gd name="T21" fmla="*/ 63 h 282"/>
                <a:gd name="T22" fmla="*/ 255 w 758"/>
                <a:gd name="T23" fmla="*/ 77 h 282"/>
                <a:gd name="T24" fmla="*/ 226 w 758"/>
                <a:gd name="T25" fmla="*/ 135 h 282"/>
                <a:gd name="T26" fmla="*/ 217 w 758"/>
                <a:gd name="T27" fmla="*/ 230 h 282"/>
                <a:gd name="T28" fmla="*/ 180 w 758"/>
                <a:gd name="T29" fmla="*/ 274 h 282"/>
                <a:gd name="T30" fmla="*/ 191 w 758"/>
                <a:gd name="T31" fmla="*/ 175 h 282"/>
                <a:gd name="T32" fmla="*/ 209 w 758"/>
                <a:gd name="T33" fmla="*/ 93 h 282"/>
                <a:gd name="T34" fmla="*/ 168 w 758"/>
                <a:gd name="T35" fmla="*/ 99 h 282"/>
                <a:gd name="T36" fmla="*/ 138 w 758"/>
                <a:gd name="T37" fmla="*/ 89 h 282"/>
                <a:gd name="T38" fmla="*/ 108 w 758"/>
                <a:gd name="T39" fmla="*/ 74 h 282"/>
                <a:gd name="T40" fmla="*/ 73 w 758"/>
                <a:gd name="T41" fmla="*/ 68 h 282"/>
                <a:gd name="T42" fmla="*/ 59 w 758"/>
                <a:gd name="T43" fmla="*/ 65 h 282"/>
                <a:gd name="T44" fmla="*/ 43 w 758"/>
                <a:gd name="T45" fmla="*/ 63 h 282"/>
                <a:gd name="T46" fmla="*/ 24 w 758"/>
                <a:gd name="T47" fmla="*/ 57 h 282"/>
                <a:gd name="T48" fmla="*/ 6 w 758"/>
                <a:gd name="T49" fmla="*/ 44 h 282"/>
                <a:gd name="T50" fmla="*/ 1 w 758"/>
                <a:gd name="T51" fmla="*/ 34 h 282"/>
                <a:gd name="T52" fmla="*/ 1 w 758"/>
                <a:gd name="T53" fmla="*/ 26 h 282"/>
                <a:gd name="T54" fmla="*/ 10 w 758"/>
                <a:gd name="T55" fmla="*/ 31 h 282"/>
                <a:gd name="T56" fmla="*/ 19 w 758"/>
                <a:gd name="T57" fmla="*/ 39 h 282"/>
                <a:gd name="T58" fmla="*/ 31 w 758"/>
                <a:gd name="T59" fmla="*/ 47 h 282"/>
                <a:gd name="T60" fmla="*/ 44 w 758"/>
                <a:gd name="T61" fmla="*/ 52 h 282"/>
                <a:gd name="T62" fmla="*/ 59 w 758"/>
                <a:gd name="T63" fmla="*/ 54 h 282"/>
                <a:gd name="T64" fmla="*/ 76 w 758"/>
                <a:gd name="T65" fmla="*/ 54 h 282"/>
                <a:gd name="T66" fmla="*/ 96 w 758"/>
                <a:gd name="T67" fmla="*/ 48 h 282"/>
                <a:gd name="T68" fmla="*/ 115 w 758"/>
                <a:gd name="T69" fmla="*/ 39 h 282"/>
                <a:gd name="T70" fmla="*/ 134 w 758"/>
                <a:gd name="T71" fmla="*/ 32 h 282"/>
                <a:gd name="T72" fmla="*/ 153 w 758"/>
                <a:gd name="T73" fmla="*/ 29 h 282"/>
                <a:gd name="T74" fmla="*/ 153 w 758"/>
                <a:gd name="T75" fmla="*/ 36 h 282"/>
                <a:gd name="T76" fmla="*/ 150 w 758"/>
                <a:gd name="T77" fmla="*/ 41 h 282"/>
                <a:gd name="T78" fmla="*/ 137 w 758"/>
                <a:gd name="T79" fmla="*/ 47 h 282"/>
                <a:gd name="T80" fmla="*/ 122 w 758"/>
                <a:gd name="T81" fmla="*/ 53 h 282"/>
                <a:gd name="T82" fmla="*/ 131 w 758"/>
                <a:gd name="T83" fmla="*/ 61 h 282"/>
                <a:gd name="T84" fmla="*/ 145 w 758"/>
                <a:gd name="T85" fmla="*/ 67 h 282"/>
                <a:gd name="T86" fmla="*/ 159 w 758"/>
                <a:gd name="T87" fmla="*/ 72 h 282"/>
                <a:gd name="T88" fmla="*/ 169 w 758"/>
                <a:gd name="T89" fmla="*/ 80 h 282"/>
                <a:gd name="T90" fmla="*/ 186 w 758"/>
                <a:gd name="T91" fmla="*/ 79 h 282"/>
                <a:gd name="T92" fmla="*/ 203 w 758"/>
                <a:gd name="T93" fmla="*/ 76 h 282"/>
                <a:gd name="T94" fmla="*/ 221 w 758"/>
                <a:gd name="T95" fmla="*/ 69 h 282"/>
                <a:gd name="T96" fmla="*/ 240 w 758"/>
                <a:gd name="T97" fmla="*/ 60 h 282"/>
                <a:gd name="T98" fmla="*/ 267 w 758"/>
                <a:gd name="T99" fmla="*/ 47 h 282"/>
                <a:gd name="T100" fmla="*/ 289 w 758"/>
                <a:gd name="T101" fmla="*/ 38 h 282"/>
                <a:gd name="T102" fmla="*/ 311 w 758"/>
                <a:gd name="T103" fmla="*/ 30 h 282"/>
                <a:gd name="T104" fmla="*/ 338 w 758"/>
                <a:gd name="T105" fmla="*/ 22 h 282"/>
                <a:gd name="T106" fmla="*/ 352 w 758"/>
                <a:gd name="T107" fmla="*/ 22 h 282"/>
                <a:gd name="T108" fmla="*/ 390 w 758"/>
                <a:gd name="T109" fmla="*/ 19 h 282"/>
                <a:gd name="T110" fmla="*/ 444 w 758"/>
                <a:gd name="T111" fmla="*/ 18 h 282"/>
                <a:gd name="T112" fmla="*/ 509 w 758"/>
                <a:gd name="T113" fmla="*/ 15 h 282"/>
                <a:gd name="T114" fmla="*/ 580 w 758"/>
                <a:gd name="T115" fmla="*/ 11 h 282"/>
                <a:gd name="T116" fmla="*/ 648 w 758"/>
                <a:gd name="T117" fmla="*/ 8 h 282"/>
                <a:gd name="T118" fmla="*/ 708 w 758"/>
                <a:gd name="T119" fmla="*/ 4 h 282"/>
                <a:gd name="T120" fmla="*/ 753 w 758"/>
                <a:gd name="T12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8" h="282">
                  <a:moveTo>
                    <a:pt x="758" y="19"/>
                  </a:moveTo>
                  <a:lnTo>
                    <a:pt x="736" y="24"/>
                  </a:lnTo>
                  <a:lnTo>
                    <a:pt x="711" y="27"/>
                  </a:lnTo>
                  <a:lnTo>
                    <a:pt x="682" y="30"/>
                  </a:lnTo>
                  <a:lnTo>
                    <a:pt x="650" y="32"/>
                  </a:lnTo>
                  <a:lnTo>
                    <a:pt x="618" y="34"/>
                  </a:lnTo>
                  <a:lnTo>
                    <a:pt x="583" y="36"/>
                  </a:lnTo>
                  <a:lnTo>
                    <a:pt x="549" y="37"/>
                  </a:lnTo>
                  <a:lnTo>
                    <a:pt x="515" y="37"/>
                  </a:lnTo>
                  <a:lnTo>
                    <a:pt x="483" y="37"/>
                  </a:lnTo>
                  <a:lnTo>
                    <a:pt x="452" y="37"/>
                  </a:lnTo>
                  <a:lnTo>
                    <a:pt x="424" y="37"/>
                  </a:lnTo>
                  <a:lnTo>
                    <a:pt x="400" y="37"/>
                  </a:lnTo>
                  <a:lnTo>
                    <a:pt x="379" y="37"/>
                  </a:lnTo>
                  <a:lnTo>
                    <a:pt x="363" y="36"/>
                  </a:lnTo>
                  <a:lnTo>
                    <a:pt x="354" y="36"/>
                  </a:lnTo>
                  <a:lnTo>
                    <a:pt x="350" y="36"/>
                  </a:lnTo>
                  <a:lnTo>
                    <a:pt x="338" y="38"/>
                  </a:lnTo>
                  <a:lnTo>
                    <a:pt x="324" y="42"/>
                  </a:lnTo>
                  <a:lnTo>
                    <a:pt x="309" y="48"/>
                  </a:lnTo>
                  <a:lnTo>
                    <a:pt x="295" y="55"/>
                  </a:lnTo>
                  <a:lnTo>
                    <a:pt x="280" y="63"/>
                  </a:lnTo>
                  <a:lnTo>
                    <a:pt x="267" y="70"/>
                  </a:lnTo>
                  <a:lnTo>
                    <a:pt x="255" y="77"/>
                  </a:lnTo>
                  <a:lnTo>
                    <a:pt x="243" y="82"/>
                  </a:lnTo>
                  <a:lnTo>
                    <a:pt x="226" y="135"/>
                  </a:lnTo>
                  <a:lnTo>
                    <a:pt x="219" y="183"/>
                  </a:lnTo>
                  <a:lnTo>
                    <a:pt x="217" y="230"/>
                  </a:lnTo>
                  <a:lnTo>
                    <a:pt x="216" y="282"/>
                  </a:lnTo>
                  <a:lnTo>
                    <a:pt x="180" y="274"/>
                  </a:lnTo>
                  <a:lnTo>
                    <a:pt x="183" y="219"/>
                  </a:lnTo>
                  <a:lnTo>
                    <a:pt x="191" y="175"/>
                  </a:lnTo>
                  <a:lnTo>
                    <a:pt x="201" y="136"/>
                  </a:lnTo>
                  <a:lnTo>
                    <a:pt x="209" y="93"/>
                  </a:lnTo>
                  <a:lnTo>
                    <a:pt x="187" y="99"/>
                  </a:lnTo>
                  <a:lnTo>
                    <a:pt x="168" y="99"/>
                  </a:lnTo>
                  <a:lnTo>
                    <a:pt x="152" y="95"/>
                  </a:lnTo>
                  <a:lnTo>
                    <a:pt x="138" y="89"/>
                  </a:lnTo>
                  <a:lnTo>
                    <a:pt x="123" y="80"/>
                  </a:lnTo>
                  <a:lnTo>
                    <a:pt x="108" y="74"/>
                  </a:lnTo>
                  <a:lnTo>
                    <a:pt x="92" y="69"/>
                  </a:lnTo>
                  <a:lnTo>
                    <a:pt x="73" y="68"/>
                  </a:lnTo>
                  <a:lnTo>
                    <a:pt x="66" y="67"/>
                  </a:lnTo>
                  <a:lnTo>
                    <a:pt x="59" y="65"/>
                  </a:lnTo>
                  <a:lnTo>
                    <a:pt x="51" y="65"/>
                  </a:lnTo>
                  <a:lnTo>
                    <a:pt x="43" y="63"/>
                  </a:lnTo>
                  <a:lnTo>
                    <a:pt x="33" y="61"/>
                  </a:lnTo>
                  <a:lnTo>
                    <a:pt x="24" y="57"/>
                  </a:lnTo>
                  <a:lnTo>
                    <a:pt x="15" y="52"/>
                  </a:lnTo>
                  <a:lnTo>
                    <a:pt x="6" y="44"/>
                  </a:lnTo>
                  <a:lnTo>
                    <a:pt x="4" y="39"/>
                  </a:lnTo>
                  <a:lnTo>
                    <a:pt x="1" y="34"/>
                  </a:lnTo>
                  <a:lnTo>
                    <a:pt x="0" y="30"/>
                  </a:lnTo>
                  <a:lnTo>
                    <a:pt x="1" y="26"/>
                  </a:lnTo>
                  <a:lnTo>
                    <a:pt x="7" y="27"/>
                  </a:lnTo>
                  <a:lnTo>
                    <a:pt x="10" y="31"/>
                  </a:lnTo>
                  <a:lnTo>
                    <a:pt x="14" y="36"/>
                  </a:lnTo>
                  <a:lnTo>
                    <a:pt x="19" y="39"/>
                  </a:lnTo>
                  <a:lnTo>
                    <a:pt x="25" y="44"/>
                  </a:lnTo>
                  <a:lnTo>
                    <a:pt x="31" y="47"/>
                  </a:lnTo>
                  <a:lnTo>
                    <a:pt x="37" y="49"/>
                  </a:lnTo>
                  <a:lnTo>
                    <a:pt x="44" y="52"/>
                  </a:lnTo>
                  <a:lnTo>
                    <a:pt x="51" y="54"/>
                  </a:lnTo>
                  <a:lnTo>
                    <a:pt x="59" y="54"/>
                  </a:lnTo>
                  <a:lnTo>
                    <a:pt x="67" y="54"/>
                  </a:lnTo>
                  <a:lnTo>
                    <a:pt x="76" y="54"/>
                  </a:lnTo>
                  <a:lnTo>
                    <a:pt x="87" y="52"/>
                  </a:lnTo>
                  <a:lnTo>
                    <a:pt x="96" y="48"/>
                  </a:lnTo>
                  <a:lnTo>
                    <a:pt x="106" y="44"/>
                  </a:lnTo>
                  <a:lnTo>
                    <a:pt x="115" y="39"/>
                  </a:lnTo>
                  <a:lnTo>
                    <a:pt x="125" y="36"/>
                  </a:lnTo>
                  <a:lnTo>
                    <a:pt x="134" y="32"/>
                  </a:lnTo>
                  <a:lnTo>
                    <a:pt x="144" y="30"/>
                  </a:lnTo>
                  <a:lnTo>
                    <a:pt x="153" y="29"/>
                  </a:lnTo>
                  <a:lnTo>
                    <a:pt x="154" y="32"/>
                  </a:lnTo>
                  <a:lnTo>
                    <a:pt x="153" y="36"/>
                  </a:lnTo>
                  <a:lnTo>
                    <a:pt x="152" y="39"/>
                  </a:lnTo>
                  <a:lnTo>
                    <a:pt x="150" y="41"/>
                  </a:lnTo>
                  <a:lnTo>
                    <a:pt x="144" y="45"/>
                  </a:lnTo>
                  <a:lnTo>
                    <a:pt x="137" y="47"/>
                  </a:lnTo>
                  <a:lnTo>
                    <a:pt x="129" y="49"/>
                  </a:lnTo>
                  <a:lnTo>
                    <a:pt x="122" y="53"/>
                  </a:lnTo>
                  <a:lnTo>
                    <a:pt x="127" y="57"/>
                  </a:lnTo>
                  <a:lnTo>
                    <a:pt x="131" y="61"/>
                  </a:lnTo>
                  <a:lnTo>
                    <a:pt x="138" y="64"/>
                  </a:lnTo>
                  <a:lnTo>
                    <a:pt x="145" y="67"/>
                  </a:lnTo>
                  <a:lnTo>
                    <a:pt x="152" y="69"/>
                  </a:lnTo>
                  <a:lnTo>
                    <a:pt x="159" y="72"/>
                  </a:lnTo>
                  <a:lnTo>
                    <a:pt x="165" y="76"/>
                  </a:lnTo>
                  <a:lnTo>
                    <a:pt x="169" y="80"/>
                  </a:lnTo>
                  <a:lnTo>
                    <a:pt x="178" y="80"/>
                  </a:lnTo>
                  <a:lnTo>
                    <a:pt x="186" y="79"/>
                  </a:lnTo>
                  <a:lnTo>
                    <a:pt x="194" y="78"/>
                  </a:lnTo>
                  <a:lnTo>
                    <a:pt x="203" y="76"/>
                  </a:lnTo>
                  <a:lnTo>
                    <a:pt x="212" y="72"/>
                  </a:lnTo>
                  <a:lnTo>
                    <a:pt x="221" y="69"/>
                  </a:lnTo>
                  <a:lnTo>
                    <a:pt x="231" y="64"/>
                  </a:lnTo>
                  <a:lnTo>
                    <a:pt x="240" y="60"/>
                  </a:lnTo>
                  <a:lnTo>
                    <a:pt x="255" y="53"/>
                  </a:lnTo>
                  <a:lnTo>
                    <a:pt x="267" y="47"/>
                  </a:lnTo>
                  <a:lnTo>
                    <a:pt x="279" y="42"/>
                  </a:lnTo>
                  <a:lnTo>
                    <a:pt x="289" y="38"/>
                  </a:lnTo>
                  <a:lnTo>
                    <a:pt x="301" y="33"/>
                  </a:lnTo>
                  <a:lnTo>
                    <a:pt x="311" y="30"/>
                  </a:lnTo>
                  <a:lnTo>
                    <a:pt x="324" y="25"/>
                  </a:lnTo>
                  <a:lnTo>
                    <a:pt x="338" y="22"/>
                  </a:lnTo>
                  <a:lnTo>
                    <a:pt x="341" y="22"/>
                  </a:lnTo>
                  <a:lnTo>
                    <a:pt x="352" y="22"/>
                  </a:lnTo>
                  <a:lnTo>
                    <a:pt x="368" y="21"/>
                  </a:lnTo>
                  <a:lnTo>
                    <a:pt x="390" y="19"/>
                  </a:lnTo>
                  <a:lnTo>
                    <a:pt x="415" y="19"/>
                  </a:lnTo>
                  <a:lnTo>
                    <a:pt x="444" y="18"/>
                  </a:lnTo>
                  <a:lnTo>
                    <a:pt x="476" y="17"/>
                  </a:lnTo>
                  <a:lnTo>
                    <a:pt x="509" y="15"/>
                  </a:lnTo>
                  <a:lnTo>
                    <a:pt x="545" y="14"/>
                  </a:lnTo>
                  <a:lnTo>
                    <a:pt x="580" y="11"/>
                  </a:lnTo>
                  <a:lnTo>
                    <a:pt x="614" y="10"/>
                  </a:lnTo>
                  <a:lnTo>
                    <a:pt x="648" y="8"/>
                  </a:lnTo>
                  <a:lnTo>
                    <a:pt x="679" y="6"/>
                  </a:lnTo>
                  <a:lnTo>
                    <a:pt x="708" y="4"/>
                  </a:lnTo>
                  <a:lnTo>
                    <a:pt x="732" y="2"/>
                  </a:lnTo>
                  <a:lnTo>
                    <a:pt x="753" y="0"/>
                  </a:lnTo>
                  <a:lnTo>
                    <a:pt x="758"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7" name="Freeform 219"/>
            <p:cNvSpPr>
              <a:spLocks/>
            </p:cNvSpPr>
            <p:nvPr/>
          </p:nvSpPr>
          <p:spPr bwMode="auto">
            <a:xfrm>
              <a:off x="3795" y="2556"/>
              <a:ext cx="275" cy="136"/>
            </a:xfrm>
            <a:custGeom>
              <a:avLst/>
              <a:gdLst>
                <a:gd name="T0" fmla="*/ 0 w 551"/>
                <a:gd name="T1" fmla="*/ 272 h 272"/>
                <a:gd name="T2" fmla="*/ 0 w 551"/>
                <a:gd name="T3" fmla="*/ 243 h 272"/>
                <a:gd name="T4" fmla="*/ 538 w 551"/>
                <a:gd name="T5" fmla="*/ 100 h 272"/>
                <a:gd name="T6" fmla="*/ 538 w 551"/>
                <a:gd name="T7" fmla="*/ 51 h 272"/>
                <a:gd name="T8" fmla="*/ 0 w 551"/>
                <a:gd name="T9" fmla="*/ 186 h 272"/>
                <a:gd name="T10" fmla="*/ 0 w 551"/>
                <a:gd name="T11" fmla="*/ 161 h 272"/>
                <a:gd name="T12" fmla="*/ 512 w 551"/>
                <a:gd name="T13" fmla="*/ 40 h 272"/>
                <a:gd name="T14" fmla="*/ 507 w 551"/>
                <a:gd name="T15" fmla="*/ 38 h 272"/>
                <a:gd name="T16" fmla="*/ 499 w 551"/>
                <a:gd name="T17" fmla="*/ 33 h 272"/>
                <a:gd name="T18" fmla="*/ 490 w 551"/>
                <a:gd name="T19" fmla="*/ 29 h 272"/>
                <a:gd name="T20" fmla="*/ 481 w 551"/>
                <a:gd name="T21" fmla="*/ 24 h 272"/>
                <a:gd name="T22" fmla="*/ 470 w 551"/>
                <a:gd name="T23" fmla="*/ 18 h 272"/>
                <a:gd name="T24" fmla="*/ 461 w 551"/>
                <a:gd name="T25" fmla="*/ 13 h 272"/>
                <a:gd name="T26" fmla="*/ 453 w 551"/>
                <a:gd name="T27" fmla="*/ 6 h 272"/>
                <a:gd name="T28" fmla="*/ 446 w 551"/>
                <a:gd name="T29" fmla="*/ 0 h 272"/>
                <a:gd name="T30" fmla="*/ 461 w 551"/>
                <a:gd name="T31" fmla="*/ 2 h 272"/>
                <a:gd name="T32" fmla="*/ 478 w 551"/>
                <a:gd name="T33" fmla="*/ 8 h 272"/>
                <a:gd name="T34" fmla="*/ 496 w 551"/>
                <a:gd name="T35" fmla="*/ 15 h 272"/>
                <a:gd name="T36" fmla="*/ 513 w 551"/>
                <a:gd name="T37" fmla="*/ 23 h 272"/>
                <a:gd name="T38" fmla="*/ 528 w 551"/>
                <a:gd name="T39" fmla="*/ 31 h 272"/>
                <a:gd name="T40" fmla="*/ 539 w 551"/>
                <a:gd name="T41" fmla="*/ 38 h 272"/>
                <a:gd name="T42" fmla="*/ 547 w 551"/>
                <a:gd name="T43" fmla="*/ 43 h 272"/>
                <a:gd name="T44" fmla="*/ 551 w 551"/>
                <a:gd name="T45" fmla="*/ 44 h 272"/>
                <a:gd name="T46" fmla="*/ 551 w 551"/>
                <a:gd name="T47" fmla="*/ 115 h 272"/>
                <a:gd name="T48" fmla="*/ 0 w 551"/>
                <a:gd name="T4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1" h="272">
                  <a:moveTo>
                    <a:pt x="0" y="272"/>
                  </a:moveTo>
                  <a:lnTo>
                    <a:pt x="0" y="243"/>
                  </a:lnTo>
                  <a:lnTo>
                    <a:pt x="538" y="100"/>
                  </a:lnTo>
                  <a:lnTo>
                    <a:pt x="538" y="51"/>
                  </a:lnTo>
                  <a:lnTo>
                    <a:pt x="0" y="186"/>
                  </a:lnTo>
                  <a:lnTo>
                    <a:pt x="0" y="161"/>
                  </a:lnTo>
                  <a:lnTo>
                    <a:pt x="512" y="40"/>
                  </a:lnTo>
                  <a:lnTo>
                    <a:pt x="507" y="38"/>
                  </a:lnTo>
                  <a:lnTo>
                    <a:pt x="499" y="33"/>
                  </a:lnTo>
                  <a:lnTo>
                    <a:pt x="490" y="29"/>
                  </a:lnTo>
                  <a:lnTo>
                    <a:pt x="481" y="24"/>
                  </a:lnTo>
                  <a:lnTo>
                    <a:pt x="470" y="18"/>
                  </a:lnTo>
                  <a:lnTo>
                    <a:pt x="461" y="13"/>
                  </a:lnTo>
                  <a:lnTo>
                    <a:pt x="453" y="6"/>
                  </a:lnTo>
                  <a:lnTo>
                    <a:pt x="446" y="0"/>
                  </a:lnTo>
                  <a:lnTo>
                    <a:pt x="461" y="2"/>
                  </a:lnTo>
                  <a:lnTo>
                    <a:pt x="478" y="8"/>
                  </a:lnTo>
                  <a:lnTo>
                    <a:pt x="496" y="15"/>
                  </a:lnTo>
                  <a:lnTo>
                    <a:pt x="513" y="23"/>
                  </a:lnTo>
                  <a:lnTo>
                    <a:pt x="528" y="31"/>
                  </a:lnTo>
                  <a:lnTo>
                    <a:pt x="539" y="38"/>
                  </a:lnTo>
                  <a:lnTo>
                    <a:pt x="547" y="43"/>
                  </a:lnTo>
                  <a:lnTo>
                    <a:pt x="551" y="44"/>
                  </a:lnTo>
                  <a:lnTo>
                    <a:pt x="551" y="115"/>
                  </a:lnTo>
                  <a:lnTo>
                    <a:pt x="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8" name="Freeform 220"/>
            <p:cNvSpPr>
              <a:spLocks/>
            </p:cNvSpPr>
            <p:nvPr/>
          </p:nvSpPr>
          <p:spPr bwMode="auto">
            <a:xfrm>
              <a:off x="3949" y="2598"/>
              <a:ext cx="265" cy="73"/>
            </a:xfrm>
            <a:custGeom>
              <a:avLst/>
              <a:gdLst>
                <a:gd name="T0" fmla="*/ 14 w 531"/>
                <a:gd name="T1" fmla="*/ 129 h 146"/>
                <a:gd name="T2" fmla="*/ 43 w 531"/>
                <a:gd name="T3" fmla="*/ 112 h 146"/>
                <a:gd name="T4" fmla="*/ 76 w 531"/>
                <a:gd name="T5" fmla="*/ 99 h 146"/>
                <a:gd name="T6" fmla="*/ 108 w 531"/>
                <a:gd name="T7" fmla="*/ 90 h 146"/>
                <a:gd name="T8" fmla="*/ 141 w 531"/>
                <a:gd name="T9" fmla="*/ 83 h 146"/>
                <a:gd name="T10" fmla="*/ 174 w 531"/>
                <a:gd name="T11" fmla="*/ 80 h 146"/>
                <a:gd name="T12" fmla="*/ 207 w 531"/>
                <a:gd name="T13" fmla="*/ 77 h 146"/>
                <a:gd name="T14" fmla="*/ 239 w 531"/>
                <a:gd name="T15" fmla="*/ 76 h 146"/>
                <a:gd name="T16" fmla="*/ 264 w 531"/>
                <a:gd name="T17" fmla="*/ 76 h 146"/>
                <a:gd name="T18" fmla="*/ 281 w 531"/>
                <a:gd name="T19" fmla="*/ 77 h 146"/>
                <a:gd name="T20" fmla="*/ 299 w 531"/>
                <a:gd name="T21" fmla="*/ 77 h 146"/>
                <a:gd name="T22" fmla="*/ 317 w 531"/>
                <a:gd name="T23" fmla="*/ 79 h 146"/>
                <a:gd name="T24" fmla="*/ 327 w 531"/>
                <a:gd name="T25" fmla="*/ 60 h 146"/>
                <a:gd name="T26" fmla="*/ 314 w 531"/>
                <a:gd name="T27" fmla="*/ 23 h 146"/>
                <a:gd name="T28" fmla="*/ 289 w 531"/>
                <a:gd name="T29" fmla="*/ 14 h 146"/>
                <a:gd name="T30" fmla="*/ 277 w 531"/>
                <a:gd name="T31" fmla="*/ 20 h 146"/>
                <a:gd name="T32" fmla="*/ 276 w 531"/>
                <a:gd name="T33" fmla="*/ 32 h 146"/>
                <a:gd name="T34" fmla="*/ 282 w 531"/>
                <a:gd name="T35" fmla="*/ 44 h 146"/>
                <a:gd name="T36" fmla="*/ 274 w 531"/>
                <a:gd name="T37" fmla="*/ 42 h 146"/>
                <a:gd name="T38" fmla="*/ 266 w 531"/>
                <a:gd name="T39" fmla="*/ 30 h 146"/>
                <a:gd name="T40" fmla="*/ 268 w 531"/>
                <a:gd name="T41" fmla="*/ 13 h 146"/>
                <a:gd name="T42" fmla="*/ 279 w 531"/>
                <a:gd name="T43" fmla="*/ 2 h 146"/>
                <a:gd name="T44" fmla="*/ 294 w 531"/>
                <a:gd name="T45" fmla="*/ 0 h 146"/>
                <a:gd name="T46" fmla="*/ 307 w 531"/>
                <a:gd name="T47" fmla="*/ 1 h 146"/>
                <a:gd name="T48" fmla="*/ 328 w 531"/>
                <a:gd name="T49" fmla="*/ 19 h 146"/>
                <a:gd name="T50" fmla="*/ 340 w 531"/>
                <a:gd name="T51" fmla="*/ 60 h 146"/>
                <a:gd name="T52" fmla="*/ 356 w 531"/>
                <a:gd name="T53" fmla="*/ 83 h 146"/>
                <a:gd name="T54" fmla="*/ 381 w 531"/>
                <a:gd name="T55" fmla="*/ 89 h 146"/>
                <a:gd name="T56" fmla="*/ 407 w 531"/>
                <a:gd name="T57" fmla="*/ 93 h 146"/>
                <a:gd name="T58" fmla="*/ 432 w 531"/>
                <a:gd name="T59" fmla="*/ 99 h 146"/>
                <a:gd name="T60" fmla="*/ 456 w 531"/>
                <a:gd name="T61" fmla="*/ 106 h 146"/>
                <a:gd name="T62" fmla="*/ 479 w 531"/>
                <a:gd name="T63" fmla="*/ 115 h 146"/>
                <a:gd name="T64" fmla="*/ 501 w 531"/>
                <a:gd name="T65" fmla="*/ 126 h 146"/>
                <a:gd name="T66" fmla="*/ 522 w 531"/>
                <a:gd name="T67" fmla="*/ 138 h 146"/>
                <a:gd name="T68" fmla="*/ 523 w 531"/>
                <a:gd name="T69" fmla="*/ 145 h 146"/>
                <a:gd name="T70" fmla="*/ 507 w 531"/>
                <a:gd name="T71" fmla="*/ 141 h 146"/>
                <a:gd name="T72" fmla="*/ 488 w 531"/>
                <a:gd name="T73" fmla="*/ 135 h 146"/>
                <a:gd name="T74" fmla="*/ 470 w 531"/>
                <a:gd name="T75" fmla="*/ 129 h 146"/>
                <a:gd name="T76" fmla="*/ 440 w 531"/>
                <a:gd name="T77" fmla="*/ 120 h 146"/>
                <a:gd name="T78" fmla="*/ 409 w 531"/>
                <a:gd name="T79" fmla="*/ 111 h 146"/>
                <a:gd name="T80" fmla="*/ 383 w 531"/>
                <a:gd name="T81" fmla="*/ 104 h 146"/>
                <a:gd name="T82" fmla="*/ 356 w 531"/>
                <a:gd name="T83" fmla="*/ 99 h 146"/>
                <a:gd name="T84" fmla="*/ 336 w 531"/>
                <a:gd name="T85" fmla="*/ 104 h 146"/>
                <a:gd name="T86" fmla="*/ 326 w 531"/>
                <a:gd name="T87" fmla="*/ 117 h 146"/>
                <a:gd name="T88" fmla="*/ 314 w 531"/>
                <a:gd name="T89" fmla="*/ 126 h 146"/>
                <a:gd name="T90" fmla="*/ 300 w 531"/>
                <a:gd name="T91" fmla="*/ 133 h 146"/>
                <a:gd name="T92" fmla="*/ 296 w 531"/>
                <a:gd name="T93" fmla="*/ 130 h 146"/>
                <a:gd name="T94" fmla="*/ 315 w 531"/>
                <a:gd name="T95" fmla="*/ 108 h 146"/>
                <a:gd name="T96" fmla="*/ 303 w 531"/>
                <a:gd name="T97" fmla="*/ 95 h 146"/>
                <a:gd name="T98" fmla="*/ 265 w 531"/>
                <a:gd name="T99" fmla="*/ 91 h 146"/>
                <a:gd name="T100" fmla="*/ 223 w 531"/>
                <a:gd name="T101" fmla="*/ 91 h 146"/>
                <a:gd name="T102" fmla="*/ 183 w 531"/>
                <a:gd name="T103" fmla="*/ 95 h 146"/>
                <a:gd name="T104" fmla="*/ 141 w 531"/>
                <a:gd name="T105" fmla="*/ 99 h 146"/>
                <a:gd name="T106" fmla="*/ 102 w 531"/>
                <a:gd name="T107" fmla="*/ 107 h 146"/>
                <a:gd name="T108" fmla="*/ 65 w 531"/>
                <a:gd name="T109" fmla="*/ 119 h 146"/>
                <a:gd name="T110" fmla="*/ 32 w 531"/>
                <a:gd name="T111" fmla="*/ 132 h 146"/>
                <a:gd name="T112" fmla="*/ 0 w 531"/>
                <a:gd name="T113"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1" h="146">
                  <a:moveTo>
                    <a:pt x="0" y="138"/>
                  </a:moveTo>
                  <a:lnTo>
                    <a:pt x="14" y="129"/>
                  </a:lnTo>
                  <a:lnTo>
                    <a:pt x="29" y="120"/>
                  </a:lnTo>
                  <a:lnTo>
                    <a:pt x="43" y="112"/>
                  </a:lnTo>
                  <a:lnTo>
                    <a:pt x="60" y="106"/>
                  </a:lnTo>
                  <a:lnTo>
                    <a:pt x="76" y="99"/>
                  </a:lnTo>
                  <a:lnTo>
                    <a:pt x="92" y="95"/>
                  </a:lnTo>
                  <a:lnTo>
                    <a:pt x="108" y="90"/>
                  </a:lnTo>
                  <a:lnTo>
                    <a:pt x="124" y="87"/>
                  </a:lnTo>
                  <a:lnTo>
                    <a:pt x="141" y="83"/>
                  </a:lnTo>
                  <a:lnTo>
                    <a:pt x="158" y="81"/>
                  </a:lnTo>
                  <a:lnTo>
                    <a:pt x="174" y="80"/>
                  </a:lnTo>
                  <a:lnTo>
                    <a:pt x="191" y="77"/>
                  </a:lnTo>
                  <a:lnTo>
                    <a:pt x="207" y="77"/>
                  </a:lnTo>
                  <a:lnTo>
                    <a:pt x="223" y="76"/>
                  </a:lnTo>
                  <a:lnTo>
                    <a:pt x="239" y="76"/>
                  </a:lnTo>
                  <a:lnTo>
                    <a:pt x="254" y="76"/>
                  </a:lnTo>
                  <a:lnTo>
                    <a:pt x="264" y="76"/>
                  </a:lnTo>
                  <a:lnTo>
                    <a:pt x="273" y="77"/>
                  </a:lnTo>
                  <a:lnTo>
                    <a:pt x="281" y="77"/>
                  </a:lnTo>
                  <a:lnTo>
                    <a:pt x="290" y="77"/>
                  </a:lnTo>
                  <a:lnTo>
                    <a:pt x="299" y="77"/>
                  </a:lnTo>
                  <a:lnTo>
                    <a:pt x="307" y="79"/>
                  </a:lnTo>
                  <a:lnTo>
                    <a:pt x="317" y="79"/>
                  </a:lnTo>
                  <a:lnTo>
                    <a:pt x="326" y="80"/>
                  </a:lnTo>
                  <a:lnTo>
                    <a:pt x="327" y="60"/>
                  </a:lnTo>
                  <a:lnTo>
                    <a:pt x="324" y="40"/>
                  </a:lnTo>
                  <a:lnTo>
                    <a:pt x="314" y="23"/>
                  </a:lnTo>
                  <a:lnTo>
                    <a:pt x="299" y="13"/>
                  </a:lnTo>
                  <a:lnTo>
                    <a:pt x="289" y="14"/>
                  </a:lnTo>
                  <a:lnTo>
                    <a:pt x="282" y="16"/>
                  </a:lnTo>
                  <a:lnTo>
                    <a:pt x="277" y="20"/>
                  </a:lnTo>
                  <a:lnTo>
                    <a:pt x="275" y="24"/>
                  </a:lnTo>
                  <a:lnTo>
                    <a:pt x="276" y="32"/>
                  </a:lnTo>
                  <a:lnTo>
                    <a:pt x="280" y="39"/>
                  </a:lnTo>
                  <a:lnTo>
                    <a:pt x="282" y="44"/>
                  </a:lnTo>
                  <a:lnTo>
                    <a:pt x="281" y="46"/>
                  </a:lnTo>
                  <a:lnTo>
                    <a:pt x="274" y="42"/>
                  </a:lnTo>
                  <a:lnTo>
                    <a:pt x="268" y="36"/>
                  </a:lnTo>
                  <a:lnTo>
                    <a:pt x="266" y="30"/>
                  </a:lnTo>
                  <a:lnTo>
                    <a:pt x="266" y="22"/>
                  </a:lnTo>
                  <a:lnTo>
                    <a:pt x="268" y="13"/>
                  </a:lnTo>
                  <a:lnTo>
                    <a:pt x="272" y="7"/>
                  </a:lnTo>
                  <a:lnTo>
                    <a:pt x="279" y="2"/>
                  </a:lnTo>
                  <a:lnTo>
                    <a:pt x="285" y="0"/>
                  </a:lnTo>
                  <a:lnTo>
                    <a:pt x="294" y="0"/>
                  </a:lnTo>
                  <a:lnTo>
                    <a:pt x="300" y="0"/>
                  </a:lnTo>
                  <a:lnTo>
                    <a:pt x="307" y="1"/>
                  </a:lnTo>
                  <a:lnTo>
                    <a:pt x="312" y="4"/>
                  </a:lnTo>
                  <a:lnTo>
                    <a:pt x="328" y="19"/>
                  </a:lnTo>
                  <a:lnTo>
                    <a:pt x="336" y="38"/>
                  </a:lnTo>
                  <a:lnTo>
                    <a:pt x="340" y="60"/>
                  </a:lnTo>
                  <a:lnTo>
                    <a:pt x="343" y="81"/>
                  </a:lnTo>
                  <a:lnTo>
                    <a:pt x="356" y="83"/>
                  </a:lnTo>
                  <a:lnTo>
                    <a:pt x="368" y="85"/>
                  </a:lnTo>
                  <a:lnTo>
                    <a:pt x="381" y="89"/>
                  </a:lnTo>
                  <a:lnTo>
                    <a:pt x="394" y="91"/>
                  </a:lnTo>
                  <a:lnTo>
                    <a:pt x="407" y="93"/>
                  </a:lnTo>
                  <a:lnTo>
                    <a:pt x="419" y="97"/>
                  </a:lnTo>
                  <a:lnTo>
                    <a:pt x="432" y="99"/>
                  </a:lnTo>
                  <a:lnTo>
                    <a:pt x="445" y="103"/>
                  </a:lnTo>
                  <a:lnTo>
                    <a:pt x="456" y="106"/>
                  </a:lnTo>
                  <a:lnTo>
                    <a:pt x="469" y="111"/>
                  </a:lnTo>
                  <a:lnTo>
                    <a:pt x="479" y="115"/>
                  </a:lnTo>
                  <a:lnTo>
                    <a:pt x="491" y="120"/>
                  </a:lnTo>
                  <a:lnTo>
                    <a:pt x="501" y="126"/>
                  </a:lnTo>
                  <a:lnTo>
                    <a:pt x="511" y="132"/>
                  </a:lnTo>
                  <a:lnTo>
                    <a:pt x="522" y="138"/>
                  </a:lnTo>
                  <a:lnTo>
                    <a:pt x="531" y="146"/>
                  </a:lnTo>
                  <a:lnTo>
                    <a:pt x="523" y="145"/>
                  </a:lnTo>
                  <a:lnTo>
                    <a:pt x="515" y="143"/>
                  </a:lnTo>
                  <a:lnTo>
                    <a:pt x="507" y="141"/>
                  </a:lnTo>
                  <a:lnTo>
                    <a:pt x="498" y="138"/>
                  </a:lnTo>
                  <a:lnTo>
                    <a:pt x="488" y="135"/>
                  </a:lnTo>
                  <a:lnTo>
                    <a:pt x="479" y="133"/>
                  </a:lnTo>
                  <a:lnTo>
                    <a:pt x="470" y="129"/>
                  </a:lnTo>
                  <a:lnTo>
                    <a:pt x="461" y="127"/>
                  </a:lnTo>
                  <a:lnTo>
                    <a:pt x="440" y="120"/>
                  </a:lnTo>
                  <a:lnTo>
                    <a:pt x="423" y="115"/>
                  </a:lnTo>
                  <a:lnTo>
                    <a:pt x="409" y="111"/>
                  </a:lnTo>
                  <a:lnTo>
                    <a:pt x="395" y="106"/>
                  </a:lnTo>
                  <a:lnTo>
                    <a:pt x="383" y="104"/>
                  </a:lnTo>
                  <a:lnTo>
                    <a:pt x="371" y="100"/>
                  </a:lnTo>
                  <a:lnTo>
                    <a:pt x="356" y="99"/>
                  </a:lnTo>
                  <a:lnTo>
                    <a:pt x="340" y="97"/>
                  </a:lnTo>
                  <a:lnTo>
                    <a:pt x="336" y="104"/>
                  </a:lnTo>
                  <a:lnTo>
                    <a:pt x="332" y="110"/>
                  </a:lnTo>
                  <a:lnTo>
                    <a:pt x="326" y="117"/>
                  </a:lnTo>
                  <a:lnTo>
                    <a:pt x="320" y="121"/>
                  </a:lnTo>
                  <a:lnTo>
                    <a:pt x="314" y="126"/>
                  </a:lnTo>
                  <a:lnTo>
                    <a:pt x="307" y="130"/>
                  </a:lnTo>
                  <a:lnTo>
                    <a:pt x="300" y="133"/>
                  </a:lnTo>
                  <a:lnTo>
                    <a:pt x="292" y="135"/>
                  </a:lnTo>
                  <a:lnTo>
                    <a:pt x="296" y="130"/>
                  </a:lnTo>
                  <a:lnTo>
                    <a:pt x="305" y="121"/>
                  </a:lnTo>
                  <a:lnTo>
                    <a:pt x="315" y="108"/>
                  </a:lnTo>
                  <a:lnTo>
                    <a:pt x="321" y="97"/>
                  </a:lnTo>
                  <a:lnTo>
                    <a:pt x="303" y="95"/>
                  </a:lnTo>
                  <a:lnTo>
                    <a:pt x="284" y="92"/>
                  </a:lnTo>
                  <a:lnTo>
                    <a:pt x="265" y="91"/>
                  </a:lnTo>
                  <a:lnTo>
                    <a:pt x="244" y="91"/>
                  </a:lnTo>
                  <a:lnTo>
                    <a:pt x="223" y="91"/>
                  </a:lnTo>
                  <a:lnTo>
                    <a:pt x="204" y="92"/>
                  </a:lnTo>
                  <a:lnTo>
                    <a:pt x="183" y="95"/>
                  </a:lnTo>
                  <a:lnTo>
                    <a:pt x="162" y="97"/>
                  </a:lnTo>
                  <a:lnTo>
                    <a:pt x="141" y="99"/>
                  </a:lnTo>
                  <a:lnTo>
                    <a:pt x="122" y="104"/>
                  </a:lnTo>
                  <a:lnTo>
                    <a:pt x="102" y="107"/>
                  </a:lnTo>
                  <a:lnTo>
                    <a:pt x="84" y="113"/>
                  </a:lnTo>
                  <a:lnTo>
                    <a:pt x="65" y="119"/>
                  </a:lnTo>
                  <a:lnTo>
                    <a:pt x="48" y="125"/>
                  </a:lnTo>
                  <a:lnTo>
                    <a:pt x="32" y="132"/>
                  </a:lnTo>
                  <a:lnTo>
                    <a:pt x="17" y="140"/>
                  </a:lnTo>
                  <a:lnTo>
                    <a:pt x="0" y="1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29" name="Freeform 221"/>
            <p:cNvSpPr>
              <a:spLocks/>
            </p:cNvSpPr>
            <p:nvPr/>
          </p:nvSpPr>
          <p:spPr bwMode="auto">
            <a:xfrm>
              <a:off x="4479" y="2514"/>
              <a:ext cx="71" cy="211"/>
            </a:xfrm>
            <a:custGeom>
              <a:avLst/>
              <a:gdLst>
                <a:gd name="T0" fmla="*/ 7 w 142"/>
                <a:gd name="T1" fmla="*/ 0 h 422"/>
                <a:gd name="T2" fmla="*/ 32 w 142"/>
                <a:gd name="T3" fmla="*/ 16 h 422"/>
                <a:gd name="T4" fmla="*/ 52 w 142"/>
                <a:gd name="T5" fmla="*/ 36 h 422"/>
                <a:gd name="T6" fmla="*/ 68 w 142"/>
                <a:gd name="T7" fmla="*/ 59 h 422"/>
                <a:gd name="T8" fmla="*/ 81 w 142"/>
                <a:gd name="T9" fmla="*/ 84 h 422"/>
                <a:gd name="T10" fmla="*/ 91 w 142"/>
                <a:gd name="T11" fmla="*/ 111 h 422"/>
                <a:gd name="T12" fmla="*/ 99 w 142"/>
                <a:gd name="T13" fmla="*/ 139 h 422"/>
                <a:gd name="T14" fmla="*/ 106 w 142"/>
                <a:gd name="T15" fmla="*/ 169 h 422"/>
                <a:gd name="T16" fmla="*/ 113 w 142"/>
                <a:gd name="T17" fmla="*/ 200 h 422"/>
                <a:gd name="T18" fmla="*/ 142 w 142"/>
                <a:gd name="T19" fmla="*/ 422 h 422"/>
                <a:gd name="T20" fmla="*/ 84 w 142"/>
                <a:gd name="T21" fmla="*/ 407 h 422"/>
                <a:gd name="T22" fmla="*/ 83 w 142"/>
                <a:gd name="T23" fmla="*/ 244 h 422"/>
                <a:gd name="T24" fmla="*/ 79 w 142"/>
                <a:gd name="T25" fmla="*/ 213 h 422"/>
                <a:gd name="T26" fmla="*/ 75 w 142"/>
                <a:gd name="T27" fmla="*/ 180 h 422"/>
                <a:gd name="T28" fmla="*/ 68 w 142"/>
                <a:gd name="T29" fmla="*/ 146 h 422"/>
                <a:gd name="T30" fmla="*/ 60 w 142"/>
                <a:gd name="T31" fmla="*/ 114 h 422"/>
                <a:gd name="T32" fmla="*/ 48 w 142"/>
                <a:gd name="T33" fmla="*/ 83 h 422"/>
                <a:gd name="T34" fmla="*/ 36 w 142"/>
                <a:gd name="T35" fmla="*/ 54 h 422"/>
                <a:gd name="T36" fmla="*/ 20 w 142"/>
                <a:gd name="T37" fmla="*/ 30 h 422"/>
                <a:gd name="T38" fmla="*/ 1 w 142"/>
                <a:gd name="T39" fmla="*/ 9 h 422"/>
                <a:gd name="T40" fmla="*/ 0 w 142"/>
                <a:gd name="T41" fmla="*/ 6 h 422"/>
                <a:gd name="T42" fmla="*/ 1 w 142"/>
                <a:gd name="T43" fmla="*/ 3 h 422"/>
                <a:gd name="T44" fmla="*/ 3 w 142"/>
                <a:gd name="T45" fmla="*/ 1 h 422"/>
                <a:gd name="T46" fmla="*/ 7 w 142"/>
                <a:gd name="T47" fmla="*/ 0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2" h="422">
                  <a:moveTo>
                    <a:pt x="7" y="0"/>
                  </a:moveTo>
                  <a:lnTo>
                    <a:pt x="32" y="16"/>
                  </a:lnTo>
                  <a:lnTo>
                    <a:pt x="52" y="36"/>
                  </a:lnTo>
                  <a:lnTo>
                    <a:pt x="68" y="59"/>
                  </a:lnTo>
                  <a:lnTo>
                    <a:pt x="81" y="84"/>
                  </a:lnTo>
                  <a:lnTo>
                    <a:pt x="91" y="111"/>
                  </a:lnTo>
                  <a:lnTo>
                    <a:pt x="99" y="139"/>
                  </a:lnTo>
                  <a:lnTo>
                    <a:pt x="106" y="169"/>
                  </a:lnTo>
                  <a:lnTo>
                    <a:pt x="113" y="200"/>
                  </a:lnTo>
                  <a:lnTo>
                    <a:pt x="142" y="422"/>
                  </a:lnTo>
                  <a:lnTo>
                    <a:pt x="84" y="407"/>
                  </a:lnTo>
                  <a:lnTo>
                    <a:pt x="83" y="244"/>
                  </a:lnTo>
                  <a:lnTo>
                    <a:pt x="79" y="213"/>
                  </a:lnTo>
                  <a:lnTo>
                    <a:pt x="75" y="180"/>
                  </a:lnTo>
                  <a:lnTo>
                    <a:pt x="68" y="146"/>
                  </a:lnTo>
                  <a:lnTo>
                    <a:pt x="60" y="114"/>
                  </a:lnTo>
                  <a:lnTo>
                    <a:pt x="48" y="83"/>
                  </a:lnTo>
                  <a:lnTo>
                    <a:pt x="36" y="54"/>
                  </a:lnTo>
                  <a:lnTo>
                    <a:pt x="20" y="30"/>
                  </a:lnTo>
                  <a:lnTo>
                    <a:pt x="1" y="9"/>
                  </a:lnTo>
                  <a:lnTo>
                    <a:pt x="0" y="6"/>
                  </a:lnTo>
                  <a:lnTo>
                    <a:pt x="1" y="3"/>
                  </a:lnTo>
                  <a:lnTo>
                    <a:pt x="3" y="1"/>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0" name="Freeform 222"/>
            <p:cNvSpPr>
              <a:spLocks/>
            </p:cNvSpPr>
            <p:nvPr/>
          </p:nvSpPr>
          <p:spPr bwMode="auto">
            <a:xfrm>
              <a:off x="4443" y="2520"/>
              <a:ext cx="20" cy="179"/>
            </a:xfrm>
            <a:custGeom>
              <a:avLst/>
              <a:gdLst>
                <a:gd name="T0" fmla="*/ 0 w 41"/>
                <a:gd name="T1" fmla="*/ 346 h 358"/>
                <a:gd name="T2" fmla="*/ 0 w 41"/>
                <a:gd name="T3" fmla="*/ 314 h 358"/>
                <a:gd name="T4" fmla="*/ 3 w 41"/>
                <a:gd name="T5" fmla="*/ 268 h 358"/>
                <a:gd name="T6" fmla="*/ 7 w 41"/>
                <a:gd name="T7" fmla="*/ 213 h 358"/>
                <a:gd name="T8" fmla="*/ 13 w 41"/>
                <a:gd name="T9" fmla="*/ 155 h 358"/>
                <a:gd name="T10" fmla="*/ 20 w 41"/>
                <a:gd name="T11" fmla="*/ 99 h 358"/>
                <a:gd name="T12" fmla="*/ 27 w 41"/>
                <a:gd name="T13" fmla="*/ 50 h 358"/>
                <a:gd name="T14" fmla="*/ 34 w 41"/>
                <a:gd name="T15" fmla="*/ 16 h 358"/>
                <a:gd name="T16" fmla="*/ 41 w 41"/>
                <a:gd name="T17" fmla="*/ 0 h 358"/>
                <a:gd name="T18" fmla="*/ 26 w 41"/>
                <a:gd name="T19" fmla="*/ 358 h 358"/>
                <a:gd name="T20" fmla="*/ 0 w 41"/>
                <a:gd name="T21" fmla="*/ 34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58">
                  <a:moveTo>
                    <a:pt x="0" y="346"/>
                  </a:moveTo>
                  <a:lnTo>
                    <a:pt x="0" y="314"/>
                  </a:lnTo>
                  <a:lnTo>
                    <a:pt x="3" y="268"/>
                  </a:lnTo>
                  <a:lnTo>
                    <a:pt x="7" y="213"/>
                  </a:lnTo>
                  <a:lnTo>
                    <a:pt x="13" y="155"/>
                  </a:lnTo>
                  <a:lnTo>
                    <a:pt x="20" y="99"/>
                  </a:lnTo>
                  <a:lnTo>
                    <a:pt x="27" y="50"/>
                  </a:lnTo>
                  <a:lnTo>
                    <a:pt x="34" y="16"/>
                  </a:lnTo>
                  <a:lnTo>
                    <a:pt x="41" y="0"/>
                  </a:lnTo>
                  <a:lnTo>
                    <a:pt x="26" y="358"/>
                  </a:lnTo>
                  <a:lnTo>
                    <a:pt x="0" y="3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1" name="Freeform 223"/>
            <p:cNvSpPr>
              <a:spLocks/>
            </p:cNvSpPr>
            <p:nvPr/>
          </p:nvSpPr>
          <p:spPr bwMode="auto">
            <a:xfrm>
              <a:off x="3795" y="2670"/>
              <a:ext cx="419" cy="217"/>
            </a:xfrm>
            <a:custGeom>
              <a:avLst/>
              <a:gdLst>
                <a:gd name="T0" fmla="*/ 348 w 839"/>
                <a:gd name="T1" fmla="*/ 319 h 434"/>
                <a:gd name="T2" fmla="*/ 317 w 839"/>
                <a:gd name="T3" fmla="*/ 188 h 434"/>
                <a:gd name="T4" fmla="*/ 303 w 839"/>
                <a:gd name="T5" fmla="*/ 113 h 434"/>
                <a:gd name="T6" fmla="*/ 302 w 839"/>
                <a:gd name="T7" fmla="*/ 89 h 434"/>
                <a:gd name="T8" fmla="*/ 297 w 839"/>
                <a:gd name="T9" fmla="*/ 21 h 434"/>
                <a:gd name="T10" fmla="*/ 305 w 839"/>
                <a:gd name="T11" fmla="*/ 5 h 434"/>
                <a:gd name="T12" fmla="*/ 319 w 839"/>
                <a:gd name="T13" fmla="*/ 21 h 434"/>
                <a:gd name="T14" fmla="*/ 353 w 839"/>
                <a:gd name="T15" fmla="*/ 44 h 434"/>
                <a:gd name="T16" fmla="*/ 407 w 839"/>
                <a:gd name="T17" fmla="*/ 66 h 434"/>
                <a:gd name="T18" fmla="*/ 489 w 839"/>
                <a:gd name="T19" fmla="*/ 82 h 434"/>
                <a:gd name="T20" fmla="*/ 598 w 839"/>
                <a:gd name="T21" fmla="*/ 85 h 434"/>
                <a:gd name="T22" fmla="*/ 688 w 839"/>
                <a:gd name="T23" fmla="*/ 80 h 434"/>
                <a:gd name="T24" fmla="*/ 749 w 839"/>
                <a:gd name="T25" fmla="*/ 70 h 434"/>
                <a:gd name="T26" fmla="*/ 789 w 839"/>
                <a:gd name="T27" fmla="*/ 59 h 434"/>
                <a:gd name="T28" fmla="*/ 817 w 839"/>
                <a:gd name="T29" fmla="*/ 45 h 434"/>
                <a:gd name="T30" fmla="*/ 839 w 839"/>
                <a:gd name="T31" fmla="*/ 31 h 434"/>
                <a:gd name="T32" fmla="*/ 822 w 839"/>
                <a:gd name="T33" fmla="*/ 138 h 434"/>
                <a:gd name="T34" fmla="*/ 782 w 839"/>
                <a:gd name="T35" fmla="*/ 326 h 434"/>
                <a:gd name="T36" fmla="*/ 751 w 839"/>
                <a:gd name="T37" fmla="*/ 394 h 434"/>
                <a:gd name="T38" fmla="*/ 741 w 839"/>
                <a:gd name="T39" fmla="*/ 400 h 434"/>
                <a:gd name="T40" fmla="*/ 716 w 839"/>
                <a:gd name="T41" fmla="*/ 410 h 434"/>
                <a:gd name="T42" fmla="*/ 678 w 839"/>
                <a:gd name="T43" fmla="*/ 422 h 434"/>
                <a:gd name="T44" fmla="*/ 625 w 839"/>
                <a:gd name="T45" fmla="*/ 431 h 434"/>
                <a:gd name="T46" fmla="*/ 557 w 839"/>
                <a:gd name="T47" fmla="*/ 434 h 434"/>
                <a:gd name="T48" fmla="*/ 464 w 839"/>
                <a:gd name="T49" fmla="*/ 426 h 434"/>
                <a:gd name="T50" fmla="*/ 408 w 839"/>
                <a:gd name="T51" fmla="*/ 406 h 434"/>
                <a:gd name="T52" fmla="*/ 377 w 839"/>
                <a:gd name="T53" fmla="*/ 385 h 434"/>
                <a:gd name="T54" fmla="*/ 375 w 839"/>
                <a:gd name="T55" fmla="*/ 373 h 434"/>
                <a:gd name="T56" fmla="*/ 421 w 839"/>
                <a:gd name="T57" fmla="*/ 392 h 434"/>
                <a:gd name="T58" fmla="*/ 492 w 839"/>
                <a:gd name="T59" fmla="*/ 408 h 434"/>
                <a:gd name="T60" fmla="*/ 569 w 839"/>
                <a:gd name="T61" fmla="*/ 413 h 434"/>
                <a:gd name="T62" fmla="*/ 614 w 839"/>
                <a:gd name="T63" fmla="*/ 410 h 434"/>
                <a:gd name="T64" fmla="*/ 652 w 839"/>
                <a:gd name="T65" fmla="*/ 406 h 434"/>
                <a:gd name="T66" fmla="*/ 686 w 839"/>
                <a:gd name="T67" fmla="*/ 398 h 434"/>
                <a:gd name="T68" fmla="*/ 716 w 839"/>
                <a:gd name="T69" fmla="*/ 387 h 434"/>
                <a:gd name="T70" fmla="*/ 742 w 839"/>
                <a:gd name="T71" fmla="*/ 375 h 434"/>
                <a:gd name="T72" fmla="*/ 779 w 839"/>
                <a:gd name="T73" fmla="*/ 258 h 434"/>
                <a:gd name="T74" fmla="*/ 803 w 839"/>
                <a:gd name="T75" fmla="*/ 143 h 434"/>
                <a:gd name="T76" fmla="*/ 804 w 839"/>
                <a:gd name="T77" fmla="*/ 75 h 434"/>
                <a:gd name="T78" fmla="*/ 772 w 839"/>
                <a:gd name="T79" fmla="*/ 84 h 434"/>
                <a:gd name="T80" fmla="*/ 734 w 839"/>
                <a:gd name="T81" fmla="*/ 93 h 434"/>
                <a:gd name="T82" fmla="*/ 690 w 839"/>
                <a:gd name="T83" fmla="*/ 100 h 434"/>
                <a:gd name="T84" fmla="*/ 640 w 839"/>
                <a:gd name="T85" fmla="*/ 105 h 434"/>
                <a:gd name="T86" fmla="*/ 582 w 839"/>
                <a:gd name="T87" fmla="*/ 107 h 434"/>
                <a:gd name="T88" fmla="*/ 506 w 839"/>
                <a:gd name="T89" fmla="*/ 105 h 434"/>
                <a:gd name="T90" fmla="*/ 449 w 839"/>
                <a:gd name="T91" fmla="*/ 99 h 434"/>
                <a:gd name="T92" fmla="*/ 407 w 839"/>
                <a:gd name="T93" fmla="*/ 90 h 434"/>
                <a:gd name="T94" fmla="*/ 371 w 839"/>
                <a:gd name="T95" fmla="*/ 75 h 434"/>
                <a:gd name="T96" fmla="*/ 334 w 839"/>
                <a:gd name="T97" fmla="*/ 56 h 434"/>
                <a:gd name="T98" fmla="*/ 326 w 839"/>
                <a:gd name="T99" fmla="*/ 91 h 434"/>
                <a:gd name="T100" fmla="*/ 350 w 839"/>
                <a:gd name="T101" fmla="*/ 243 h 434"/>
                <a:gd name="T102" fmla="*/ 379 w 839"/>
                <a:gd name="T103" fmla="*/ 36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39" h="434">
                  <a:moveTo>
                    <a:pt x="369" y="369"/>
                  </a:moveTo>
                  <a:lnTo>
                    <a:pt x="360" y="351"/>
                  </a:lnTo>
                  <a:lnTo>
                    <a:pt x="348" y="319"/>
                  </a:lnTo>
                  <a:lnTo>
                    <a:pt x="338" y="278"/>
                  </a:lnTo>
                  <a:lnTo>
                    <a:pt x="327" y="232"/>
                  </a:lnTo>
                  <a:lnTo>
                    <a:pt x="317" y="188"/>
                  </a:lnTo>
                  <a:lnTo>
                    <a:pt x="310" y="150"/>
                  </a:lnTo>
                  <a:lnTo>
                    <a:pt x="305" y="123"/>
                  </a:lnTo>
                  <a:lnTo>
                    <a:pt x="303" y="113"/>
                  </a:lnTo>
                  <a:lnTo>
                    <a:pt x="0" y="231"/>
                  </a:lnTo>
                  <a:lnTo>
                    <a:pt x="0" y="206"/>
                  </a:lnTo>
                  <a:lnTo>
                    <a:pt x="302" y="89"/>
                  </a:lnTo>
                  <a:lnTo>
                    <a:pt x="300" y="67"/>
                  </a:lnTo>
                  <a:lnTo>
                    <a:pt x="297" y="44"/>
                  </a:lnTo>
                  <a:lnTo>
                    <a:pt x="297" y="21"/>
                  </a:lnTo>
                  <a:lnTo>
                    <a:pt x="303" y="0"/>
                  </a:lnTo>
                  <a:lnTo>
                    <a:pt x="303" y="1"/>
                  </a:lnTo>
                  <a:lnTo>
                    <a:pt x="305" y="5"/>
                  </a:lnTo>
                  <a:lnTo>
                    <a:pt x="309" y="9"/>
                  </a:lnTo>
                  <a:lnTo>
                    <a:pt x="313" y="15"/>
                  </a:lnTo>
                  <a:lnTo>
                    <a:pt x="319" y="21"/>
                  </a:lnTo>
                  <a:lnTo>
                    <a:pt x="328" y="29"/>
                  </a:lnTo>
                  <a:lnTo>
                    <a:pt x="339" y="36"/>
                  </a:lnTo>
                  <a:lnTo>
                    <a:pt x="353" y="44"/>
                  </a:lnTo>
                  <a:lnTo>
                    <a:pt x="368" y="52"/>
                  </a:lnTo>
                  <a:lnTo>
                    <a:pt x="386" y="59"/>
                  </a:lnTo>
                  <a:lnTo>
                    <a:pt x="407" y="66"/>
                  </a:lnTo>
                  <a:lnTo>
                    <a:pt x="431" y="73"/>
                  </a:lnTo>
                  <a:lnTo>
                    <a:pt x="458" y="77"/>
                  </a:lnTo>
                  <a:lnTo>
                    <a:pt x="489" y="82"/>
                  </a:lnTo>
                  <a:lnTo>
                    <a:pt x="522" y="84"/>
                  </a:lnTo>
                  <a:lnTo>
                    <a:pt x="560" y="85"/>
                  </a:lnTo>
                  <a:lnTo>
                    <a:pt x="598" y="85"/>
                  </a:lnTo>
                  <a:lnTo>
                    <a:pt x="632" y="84"/>
                  </a:lnTo>
                  <a:lnTo>
                    <a:pt x="661" y="82"/>
                  </a:lnTo>
                  <a:lnTo>
                    <a:pt x="688" y="80"/>
                  </a:lnTo>
                  <a:lnTo>
                    <a:pt x="711" y="77"/>
                  </a:lnTo>
                  <a:lnTo>
                    <a:pt x="732" y="74"/>
                  </a:lnTo>
                  <a:lnTo>
                    <a:pt x="749" y="70"/>
                  </a:lnTo>
                  <a:lnTo>
                    <a:pt x="765" y="67"/>
                  </a:lnTo>
                  <a:lnTo>
                    <a:pt x="778" y="62"/>
                  </a:lnTo>
                  <a:lnTo>
                    <a:pt x="789" y="59"/>
                  </a:lnTo>
                  <a:lnTo>
                    <a:pt x="800" y="54"/>
                  </a:lnTo>
                  <a:lnTo>
                    <a:pt x="809" y="50"/>
                  </a:lnTo>
                  <a:lnTo>
                    <a:pt x="817" y="45"/>
                  </a:lnTo>
                  <a:lnTo>
                    <a:pt x="825" y="40"/>
                  </a:lnTo>
                  <a:lnTo>
                    <a:pt x="832" y="36"/>
                  </a:lnTo>
                  <a:lnTo>
                    <a:pt x="839" y="31"/>
                  </a:lnTo>
                  <a:lnTo>
                    <a:pt x="837" y="46"/>
                  </a:lnTo>
                  <a:lnTo>
                    <a:pt x="831" y="84"/>
                  </a:lnTo>
                  <a:lnTo>
                    <a:pt x="822" y="138"/>
                  </a:lnTo>
                  <a:lnTo>
                    <a:pt x="810" y="202"/>
                  </a:lnTo>
                  <a:lnTo>
                    <a:pt x="796" y="267"/>
                  </a:lnTo>
                  <a:lnTo>
                    <a:pt x="782" y="326"/>
                  </a:lnTo>
                  <a:lnTo>
                    <a:pt x="768" y="371"/>
                  </a:lnTo>
                  <a:lnTo>
                    <a:pt x="753" y="394"/>
                  </a:lnTo>
                  <a:lnTo>
                    <a:pt x="751" y="394"/>
                  </a:lnTo>
                  <a:lnTo>
                    <a:pt x="749" y="396"/>
                  </a:lnTo>
                  <a:lnTo>
                    <a:pt x="746" y="398"/>
                  </a:lnTo>
                  <a:lnTo>
                    <a:pt x="741" y="400"/>
                  </a:lnTo>
                  <a:lnTo>
                    <a:pt x="734" y="403"/>
                  </a:lnTo>
                  <a:lnTo>
                    <a:pt x="726" y="407"/>
                  </a:lnTo>
                  <a:lnTo>
                    <a:pt x="716" y="410"/>
                  </a:lnTo>
                  <a:lnTo>
                    <a:pt x="705" y="414"/>
                  </a:lnTo>
                  <a:lnTo>
                    <a:pt x="691" y="418"/>
                  </a:lnTo>
                  <a:lnTo>
                    <a:pt x="678" y="422"/>
                  </a:lnTo>
                  <a:lnTo>
                    <a:pt x="661" y="425"/>
                  </a:lnTo>
                  <a:lnTo>
                    <a:pt x="644" y="429"/>
                  </a:lnTo>
                  <a:lnTo>
                    <a:pt x="625" y="431"/>
                  </a:lnTo>
                  <a:lnTo>
                    <a:pt x="604" y="432"/>
                  </a:lnTo>
                  <a:lnTo>
                    <a:pt x="581" y="434"/>
                  </a:lnTo>
                  <a:lnTo>
                    <a:pt x="557" y="434"/>
                  </a:lnTo>
                  <a:lnTo>
                    <a:pt x="521" y="433"/>
                  </a:lnTo>
                  <a:lnTo>
                    <a:pt x="490" y="431"/>
                  </a:lnTo>
                  <a:lnTo>
                    <a:pt x="464" y="426"/>
                  </a:lnTo>
                  <a:lnTo>
                    <a:pt x="443" y="421"/>
                  </a:lnTo>
                  <a:lnTo>
                    <a:pt x="424" y="414"/>
                  </a:lnTo>
                  <a:lnTo>
                    <a:pt x="408" y="406"/>
                  </a:lnTo>
                  <a:lnTo>
                    <a:pt x="393" y="398"/>
                  </a:lnTo>
                  <a:lnTo>
                    <a:pt x="379" y="388"/>
                  </a:lnTo>
                  <a:lnTo>
                    <a:pt x="377" y="385"/>
                  </a:lnTo>
                  <a:lnTo>
                    <a:pt x="376" y="380"/>
                  </a:lnTo>
                  <a:lnTo>
                    <a:pt x="375" y="376"/>
                  </a:lnTo>
                  <a:lnTo>
                    <a:pt x="375" y="373"/>
                  </a:lnTo>
                  <a:lnTo>
                    <a:pt x="387" y="379"/>
                  </a:lnTo>
                  <a:lnTo>
                    <a:pt x="403" y="385"/>
                  </a:lnTo>
                  <a:lnTo>
                    <a:pt x="421" y="392"/>
                  </a:lnTo>
                  <a:lnTo>
                    <a:pt x="443" y="398"/>
                  </a:lnTo>
                  <a:lnTo>
                    <a:pt x="466" y="403"/>
                  </a:lnTo>
                  <a:lnTo>
                    <a:pt x="492" y="408"/>
                  </a:lnTo>
                  <a:lnTo>
                    <a:pt x="522" y="411"/>
                  </a:lnTo>
                  <a:lnTo>
                    <a:pt x="553" y="413"/>
                  </a:lnTo>
                  <a:lnTo>
                    <a:pt x="569" y="413"/>
                  </a:lnTo>
                  <a:lnTo>
                    <a:pt x="585" y="411"/>
                  </a:lnTo>
                  <a:lnTo>
                    <a:pt x="599" y="411"/>
                  </a:lnTo>
                  <a:lnTo>
                    <a:pt x="614" y="410"/>
                  </a:lnTo>
                  <a:lnTo>
                    <a:pt x="627" y="409"/>
                  </a:lnTo>
                  <a:lnTo>
                    <a:pt x="640" y="407"/>
                  </a:lnTo>
                  <a:lnTo>
                    <a:pt x="652" y="406"/>
                  </a:lnTo>
                  <a:lnTo>
                    <a:pt x="664" y="403"/>
                  </a:lnTo>
                  <a:lnTo>
                    <a:pt x="675" y="401"/>
                  </a:lnTo>
                  <a:lnTo>
                    <a:pt x="686" y="398"/>
                  </a:lnTo>
                  <a:lnTo>
                    <a:pt x="696" y="394"/>
                  </a:lnTo>
                  <a:lnTo>
                    <a:pt x="706" y="391"/>
                  </a:lnTo>
                  <a:lnTo>
                    <a:pt x="716" y="387"/>
                  </a:lnTo>
                  <a:lnTo>
                    <a:pt x="725" y="384"/>
                  </a:lnTo>
                  <a:lnTo>
                    <a:pt x="734" y="379"/>
                  </a:lnTo>
                  <a:lnTo>
                    <a:pt x="742" y="375"/>
                  </a:lnTo>
                  <a:lnTo>
                    <a:pt x="756" y="337"/>
                  </a:lnTo>
                  <a:lnTo>
                    <a:pt x="769" y="297"/>
                  </a:lnTo>
                  <a:lnTo>
                    <a:pt x="779" y="258"/>
                  </a:lnTo>
                  <a:lnTo>
                    <a:pt x="788" y="219"/>
                  </a:lnTo>
                  <a:lnTo>
                    <a:pt x="796" y="181"/>
                  </a:lnTo>
                  <a:lnTo>
                    <a:pt x="803" y="143"/>
                  </a:lnTo>
                  <a:lnTo>
                    <a:pt x="809" y="106"/>
                  </a:lnTo>
                  <a:lnTo>
                    <a:pt x="814" y="71"/>
                  </a:lnTo>
                  <a:lnTo>
                    <a:pt x="804" y="75"/>
                  </a:lnTo>
                  <a:lnTo>
                    <a:pt x="794" y="78"/>
                  </a:lnTo>
                  <a:lnTo>
                    <a:pt x="782" y="81"/>
                  </a:lnTo>
                  <a:lnTo>
                    <a:pt x="772" y="84"/>
                  </a:lnTo>
                  <a:lnTo>
                    <a:pt x="759" y="88"/>
                  </a:lnTo>
                  <a:lnTo>
                    <a:pt x="747" y="90"/>
                  </a:lnTo>
                  <a:lnTo>
                    <a:pt x="734" y="93"/>
                  </a:lnTo>
                  <a:lnTo>
                    <a:pt x="720" y="96"/>
                  </a:lnTo>
                  <a:lnTo>
                    <a:pt x="705" y="98"/>
                  </a:lnTo>
                  <a:lnTo>
                    <a:pt x="690" y="100"/>
                  </a:lnTo>
                  <a:lnTo>
                    <a:pt x="674" y="103"/>
                  </a:lnTo>
                  <a:lnTo>
                    <a:pt x="658" y="104"/>
                  </a:lnTo>
                  <a:lnTo>
                    <a:pt x="640" y="105"/>
                  </a:lnTo>
                  <a:lnTo>
                    <a:pt x="621" y="106"/>
                  </a:lnTo>
                  <a:lnTo>
                    <a:pt x="603" y="107"/>
                  </a:lnTo>
                  <a:lnTo>
                    <a:pt x="582" y="107"/>
                  </a:lnTo>
                  <a:lnTo>
                    <a:pt x="554" y="107"/>
                  </a:lnTo>
                  <a:lnTo>
                    <a:pt x="529" y="106"/>
                  </a:lnTo>
                  <a:lnTo>
                    <a:pt x="506" y="105"/>
                  </a:lnTo>
                  <a:lnTo>
                    <a:pt x="485" y="104"/>
                  </a:lnTo>
                  <a:lnTo>
                    <a:pt x="467" y="101"/>
                  </a:lnTo>
                  <a:lnTo>
                    <a:pt x="449" y="99"/>
                  </a:lnTo>
                  <a:lnTo>
                    <a:pt x="434" y="97"/>
                  </a:lnTo>
                  <a:lnTo>
                    <a:pt x="421" y="93"/>
                  </a:lnTo>
                  <a:lnTo>
                    <a:pt x="407" y="90"/>
                  </a:lnTo>
                  <a:lnTo>
                    <a:pt x="395" y="85"/>
                  </a:lnTo>
                  <a:lnTo>
                    <a:pt x="383" y="81"/>
                  </a:lnTo>
                  <a:lnTo>
                    <a:pt x="371" y="75"/>
                  </a:lnTo>
                  <a:lnTo>
                    <a:pt x="360" y="69"/>
                  </a:lnTo>
                  <a:lnTo>
                    <a:pt x="347" y="63"/>
                  </a:lnTo>
                  <a:lnTo>
                    <a:pt x="334" y="56"/>
                  </a:lnTo>
                  <a:lnTo>
                    <a:pt x="320" y="48"/>
                  </a:lnTo>
                  <a:lnTo>
                    <a:pt x="322" y="60"/>
                  </a:lnTo>
                  <a:lnTo>
                    <a:pt x="326" y="91"/>
                  </a:lnTo>
                  <a:lnTo>
                    <a:pt x="333" y="136"/>
                  </a:lnTo>
                  <a:lnTo>
                    <a:pt x="341" y="189"/>
                  </a:lnTo>
                  <a:lnTo>
                    <a:pt x="350" y="243"/>
                  </a:lnTo>
                  <a:lnTo>
                    <a:pt x="361" y="295"/>
                  </a:lnTo>
                  <a:lnTo>
                    <a:pt x="370" y="337"/>
                  </a:lnTo>
                  <a:lnTo>
                    <a:pt x="379" y="364"/>
                  </a:lnTo>
                  <a:lnTo>
                    <a:pt x="369" y="3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2" name="Freeform 224"/>
            <p:cNvSpPr>
              <a:spLocks/>
            </p:cNvSpPr>
            <p:nvPr/>
          </p:nvSpPr>
          <p:spPr bwMode="auto">
            <a:xfrm>
              <a:off x="4000" y="2666"/>
              <a:ext cx="155" cy="38"/>
            </a:xfrm>
            <a:custGeom>
              <a:avLst/>
              <a:gdLst>
                <a:gd name="T0" fmla="*/ 83 w 310"/>
                <a:gd name="T1" fmla="*/ 20 h 75"/>
                <a:gd name="T2" fmla="*/ 114 w 310"/>
                <a:gd name="T3" fmla="*/ 23 h 75"/>
                <a:gd name="T4" fmla="*/ 139 w 310"/>
                <a:gd name="T5" fmla="*/ 7 h 75"/>
                <a:gd name="T6" fmla="*/ 159 w 310"/>
                <a:gd name="T7" fmla="*/ 0 h 75"/>
                <a:gd name="T8" fmla="*/ 180 w 310"/>
                <a:gd name="T9" fmla="*/ 5 h 75"/>
                <a:gd name="T10" fmla="*/ 208 w 310"/>
                <a:gd name="T11" fmla="*/ 17 h 75"/>
                <a:gd name="T12" fmla="*/ 261 w 310"/>
                <a:gd name="T13" fmla="*/ 15 h 75"/>
                <a:gd name="T14" fmla="*/ 303 w 310"/>
                <a:gd name="T15" fmla="*/ 32 h 75"/>
                <a:gd name="T16" fmla="*/ 306 w 310"/>
                <a:gd name="T17" fmla="*/ 54 h 75"/>
                <a:gd name="T18" fmla="*/ 299 w 310"/>
                <a:gd name="T19" fmla="*/ 50 h 75"/>
                <a:gd name="T20" fmla="*/ 291 w 310"/>
                <a:gd name="T21" fmla="*/ 36 h 75"/>
                <a:gd name="T22" fmla="*/ 273 w 310"/>
                <a:gd name="T23" fmla="*/ 28 h 75"/>
                <a:gd name="T24" fmla="*/ 249 w 310"/>
                <a:gd name="T25" fmla="*/ 35 h 75"/>
                <a:gd name="T26" fmla="*/ 250 w 310"/>
                <a:gd name="T27" fmla="*/ 53 h 75"/>
                <a:gd name="T28" fmla="*/ 256 w 310"/>
                <a:gd name="T29" fmla="*/ 62 h 75"/>
                <a:gd name="T30" fmla="*/ 247 w 310"/>
                <a:gd name="T31" fmla="*/ 59 h 75"/>
                <a:gd name="T32" fmla="*/ 230 w 310"/>
                <a:gd name="T33" fmla="*/ 54 h 75"/>
                <a:gd name="T34" fmla="*/ 209 w 310"/>
                <a:gd name="T35" fmla="*/ 67 h 75"/>
                <a:gd name="T36" fmla="*/ 198 w 310"/>
                <a:gd name="T37" fmla="*/ 75 h 75"/>
                <a:gd name="T38" fmla="*/ 194 w 310"/>
                <a:gd name="T39" fmla="*/ 63 h 75"/>
                <a:gd name="T40" fmla="*/ 203 w 310"/>
                <a:gd name="T41" fmla="*/ 51 h 75"/>
                <a:gd name="T42" fmla="*/ 220 w 310"/>
                <a:gd name="T43" fmla="*/ 44 h 75"/>
                <a:gd name="T44" fmla="*/ 228 w 310"/>
                <a:gd name="T45" fmla="*/ 32 h 75"/>
                <a:gd name="T46" fmla="*/ 205 w 310"/>
                <a:gd name="T47" fmla="*/ 28 h 75"/>
                <a:gd name="T48" fmla="*/ 196 w 310"/>
                <a:gd name="T49" fmla="*/ 36 h 75"/>
                <a:gd name="T50" fmla="*/ 189 w 310"/>
                <a:gd name="T51" fmla="*/ 39 h 75"/>
                <a:gd name="T52" fmla="*/ 179 w 310"/>
                <a:gd name="T53" fmla="*/ 24 h 75"/>
                <a:gd name="T54" fmla="*/ 162 w 310"/>
                <a:gd name="T55" fmla="*/ 15 h 75"/>
                <a:gd name="T56" fmla="*/ 134 w 310"/>
                <a:gd name="T57" fmla="*/ 30 h 75"/>
                <a:gd name="T58" fmla="*/ 133 w 310"/>
                <a:gd name="T59" fmla="*/ 50 h 75"/>
                <a:gd name="T60" fmla="*/ 144 w 310"/>
                <a:gd name="T61" fmla="*/ 60 h 75"/>
                <a:gd name="T62" fmla="*/ 163 w 310"/>
                <a:gd name="T63" fmla="*/ 62 h 75"/>
                <a:gd name="T64" fmla="*/ 169 w 310"/>
                <a:gd name="T65" fmla="*/ 67 h 75"/>
                <a:gd name="T66" fmla="*/ 151 w 310"/>
                <a:gd name="T67" fmla="*/ 74 h 75"/>
                <a:gd name="T68" fmla="*/ 136 w 310"/>
                <a:gd name="T69" fmla="*/ 68 h 75"/>
                <a:gd name="T70" fmla="*/ 124 w 310"/>
                <a:gd name="T71" fmla="*/ 59 h 75"/>
                <a:gd name="T72" fmla="*/ 116 w 310"/>
                <a:gd name="T73" fmla="*/ 43 h 75"/>
                <a:gd name="T74" fmla="*/ 86 w 310"/>
                <a:gd name="T75" fmla="*/ 39 h 75"/>
                <a:gd name="T76" fmla="*/ 95 w 310"/>
                <a:gd name="T77" fmla="*/ 59 h 75"/>
                <a:gd name="T78" fmla="*/ 84 w 310"/>
                <a:gd name="T79" fmla="*/ 57 h 75"/>
                <a:gd name="T80" fmla="*/ 72 w 310"/>
                <a:gd name="T81" fmla="*/ 38 h 75"/>
                <a:gd name="T82" fmla="*/ 35 w 310"/>
                <a:gd name="T83" fmla="*/ 29 h 75"/>
                <a:gd name="T84" fmla="*/ 15 w 310"/>
                <a:gd name="T85" fmla="*/ 45 h 75"/>
                <a:gd name="T86" fmla="*/ 9 w 310"/>
                <a:gd name="T87" fmla="*/ 59 h 75"/>
                <a:gd name="T88" fmla="*/ 0 w 310"/>
                <a:gd name="T89" fmla="*/ 46 h 75"/>
                <a:gd name="T90" fmla="*/ 9 w 310"/>
                <a:gd name="T91" fmla="*/ 24 h 75"/>
                <a:gd name="T92" fmla="*/ 29 w 310"/>
                <a:gd name="T93" fmla="*/ 14 h 75"/>
                <a:gd name="T94" fmla="*/ 51 w 310"/>
                <a:gd name="T95" fmla="*/ 1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75">
                  <a:moveTo>
                    <a:pt x="64" y="21"/>
                  </a:moveTo>
                  <a:lnTo>
                    <a:pt x="74" y="20"/>
                  </a:lnTo>
                  <a:lnTo>
                    <a:pt x="83" y="20"/>
                  </a:lnTo>
                  <a:lnTo>
                    <a:pt x="95" y="22"/>
                  </a:lnTo>
                  <a:lnTo>
                    <a:pt x="105" y="23"/>
                  </a:lnTo>
                  <a:lnTo>
                    <a:pt x="114" y="23"/>
                  </a:lnTo>
                  <a:lnTo>
                    <a:pt x="124" y="21"/>
                  </a:lnTo>
                  <a:lnTo>
                    <a:pt x="132" y="16"/>
                  </a:lnTo>
                  <a:lnTo>
                    <a:pt x="139" y="7"/>
                  </a:lnTo>
                  <a:lnTo>
                    <a:pt x="145" y="4"/>
                  </a:lnTo>
                  <a:lnTo>
                    <a:pt x="151" y="1"/>
                  </a:lnTo>
                  <a:lnTo>
                    <a:pt x="159" y="0"/>
                  </a:lnTo>
                  <a:lnTo>
                    <a:pt x="166" y="0"/>
                  </a:lnTo>
                  <a:lnTo>
                    <a:pt x="173" y="2"/>
                  </a:lnTo>
                  <a:lnTo>
                    <a:pt x="180" y="5"/>
                  </a:lnTo>
                  <a:lnTo>
                    <a:pt x="186" y="9"/>
                  </a:lnTo>
                  <a:lnTo>
                    <a:pt x="192" y="15"/>
                  </a:lnTo>
                  <a:lnTo>
                    <a:pt x="208" y="17"/>
                  </a:lnTo>
                  <a:lnTo>
                    <a:pt x="225" y="17"/>
                  </a:lnTo>
                  <a:lnTo>
                    <a:pt x="242" y="16"/>
                  </a:lnTo>
                  <a:lnTo>
                    <a:pt x="261" y="15"/>
                  </a:lnTo>
                  <a:lnTo>
                    <a:pt x="277" y="16"/>
                  </a:lnTo>
                  <a:lnTo>
                    <a:pt x="292" y="21"/>
                  </a:lnTo>
                  <a:lnTo>
                    <a:pt x="303" y="32"/>
                  </a:lnTo>
                  <a:lnTo>
                    <a:pt x="310" y="50"/>
                  </a:lnTo>
                  <a:lnTo>
                    <a:pt x="308" y="52"/>
                  </a:lnTo>
                  <a:lnTo>
                    <a:pt x="306" y="54"/>
                  </a:lnTo>
                  <a:lnTo>
                    <a:pt x="302" y="55"/>
                  </a:lnTo>
                  <a:lnTo>
                    <a:pt x="300" y="55"/>
                  </a:lnTo>
                  <a:lnTo>
                    <a:pt x="299" y="50"/>
                  </a:lnTo>
                  <a:lnTo>
                    <a:pt x="296" y="45"/>
                  </a:lnTo>
                  <a:lnTo>
                    <a:pt x="294" y="40"/>
                  </a:lnTo>
                  <a:lnTo>
                    <a:pt x="291" y="36"/>
                  </a:lnTo>
                  <a:lnTo>
                    <a:pt x="286" y="32"/>
                  </a:lnTo>
                  <a:lnTo>
                    <a:pt x="280" y="29"/>
                  </a:lnTo>
                  <a:lnTo>
                    <a:pt x="273" y="28"/>
                  </a:lnTo>
                  <a:lnTo>
                    <a:pt x="264" y="28"/>
                  </a:lnTo>
                  <a:lnTo>
                    <a:pt x="254" y="30"/>
                  </a:lnTo>
                  <a:lnTo>
                    <a:pt x="249" y="35"/>
                  </a:lnTo>
                  <a:lnTo>
                    <a:pt x="247" y="42"/>
                  </a:lnTo>
                  <a:lnTo>
                    <a:pt x="247" y="50"/>
                  </a:lnTo>
                  <a:lnTo>
                    <a:pt x="250" y="53"/>
                  </a:lnTo>
                  <a:lnTo>
                    <a:pt x="254" y="55"/>
                  </a:lnTo>
                  <a:lnTo>
                    <a:pt x="256" y="58"/>
                  </a:lnTo>
                  <a:lnTo>
                    <a:pt x="256" y="62"/>
                  </a:lnTo>
                  <a:lnTo>
                    <a:pt x="254" y="62"/>
                  </a:lnTo>
                  <a:lnTo>
                    <a:pt x="251" y="61"/>
                  </a:lnTo>
                  <a:lnTo>
                    <a:pt x="247" y="59"/>
                  </a:lnTo>
                  <a:lnTo>
                    <a:pt x="242" y="55"/>
                  </a:lnTo>
                  <a:lnTo>
                    <a:pt x="237" y="54"/>
                  </a:lnTo>
                  <a:lnTo>
                    <a:pt x="230" y="54"/>
                  </a:lnTo>
                  <a:lnTo>
                    <a:pt x="222" y="57"/>
                  </a:lnTo>
                  <a:lnTo>
                    <a:pt x="212" y="62"/>
                  </a:lnTo>
                  <a:lnTo>
                    <a:pt x="209" y="67"/>
                  </a:lnTo>
                  <a:lnTo>
                    <a:pt x="207" y="72"/>
                  </a:lnTo>
                  <a:lnTo>
                    <a:pt x="204" y="75"/>
                  </a:lnTo>
                  <a:lnTo>
                    <a:pt x="198" y="75"/>
                  </a:lnTo>
                  <a:lnTo>
                    <a:pt x="194" y="73"/>
                  </a:lnTo>
                  <a:lnTo>
                    <a:pt x="194" y="68"/>
                  </a:lnTo>
                  <a:lnTo>
                    <a:pt x="194" y="63"/>
                  </a:lnTo>
                  <a:lnTo>
                    <a:pt x="196" y="60"/>
                  </a:lnTo>
                  <a:lnTo>
                    <a:pt x="198" y="54"/>
                  </a:lnTo>
                  <a:lnTo>
                    <a:pt x="203" y="51"/>
                  </a:lnTo>
                  <a:lnTo>
                    <a:pt x="209" y="49"/>
                  </a:lnTo>
                  <a:lnTo>
                    <a:pt x="215" y="46"/>
                  </a:lnTo>
                  <a:lnTo>
                    <a:pt x="220" y="44"/>
                  </a:lnTo>
                  <a:lnTo>
                    <a:pt x="225" y="42"/>
                  </a:lnTo>
                  <a:lnTo>
                    <a:pt x="228" y="38"/>
                  </a:lnTo>
                  <a:lnTo>
                    <a:pt x="228" y="32"/>
                  </a:lnTo>
                  <a:lnTo>
                    <a:pt x="220" y="31"/>
                  </a:lnTo>
                  <a:lnTo>
                    <a:pt x="213" y="29"/>
                  </a:lnTo>
                  <a:lnTo>
                    <a:pt x="205" y="28"/>
                  </a:lnTo>
                  <a:lnTo>
                    <a:pt x="196" y="29"/>
                  </a:lnTo>
                  <a:lnTo>
                    <a:pt x="196" y="32"/>
                  </a:lnTo>
                  <a:lnTo>
                    <a:pt x="196" y="36"/>
                  </a:lnTo>
                  <a:lnTo>
                    <a:pt x="196" y="39"/>
                  </a:lnTo>
                  <a:lnTo>
                    <a:pt x="194" y="42"/>
                  </a:lnTo>
                  <a:lnTo>
                    <a:pt x="189" y="39"/>
                  </a:lnTo>
                  <a:lnTo>
                    <a:pt x="186" y="36"/>
                  </a:lnTo>
                  <a:lnTo>
                    <a:pt x="182" y="30"/>
                  </a:lnTo>
                  <a:lnTo>
                    <a:pt x="179" y="24"/>
                  </a:lnTo>
                  <a:lnTo>
                    <a:pt x="175" y="20"/>
                  </a:lnTo>
                  <a:lnTo>
                    <a:pt x="170" y="16"/>
                  </a:lnTo>
                  <a:lnTo>
                    <a:pt x="162" y="15"/>
                  </a:lnTo>
                  <a:lnTo>
                    <a:pt x="150" y="17"/>
                  </a:lnTo>
                  <a:lnTo>
                    <a:pt x="139" y="23"/>
                  </a:lnTo>
                  <a:lnTo>
                    <a:pt x="134" y="30"/>
                  </a:lnTo>
                  <a:lnTo>
                    <a:pt x="132" y="38"/>
                  </a:lnTo>
                  <a:lnTo>
                    <a:pt x="132" y="45"/>
                  </a:lnTo>
                  <a:lnTo>
                    <a:pt x="133" y="50"/>
                  </a:lnTo>
                  <a:lnTo>
                    <a:pt x="135" y="54"/>
                  </a:lnTo>
                  <a:lnTo>
                    <a:pt x="140" y="58"/>
                  </a:lnTo>
                  <a:lnTo>
                    <a:pt x="144" y="60"/>
                  </a:lnTo>
                  <a:lnTo>
                    <a:pt x="150" y="61"/>
                  </a:lnTo>
                  <a:lnTo>
                    <a:pt x="156" y="61"/>
                  </a:lnTo>
                  <a:lnTo>
                    <a:pt x="163" y="62"/>
                  </a:lnTo>
                  <a:lnTo>
                    <a:pt x="170" y="61"/>
                  </a:lnTo>
                  <a:lnTo>
                    <a:pt x="172" y="62"/>
                  </a:lnTo>
                  <a:lnTo>
                    <a:pt x="169" y="67"/>
                  </a:lnTo>
                  <a:lnTo>
                    <a:pt x="163" y="72"/>
                  </a:lnTo>
                  <a:lnTo>
                    <a:pt x="156" y="73"/>
                  </a:lnTo>
                  <a:lnTo>
                    <a:pt x="151" y="74"/>
                  </a:lnTo>
                  <a:lnTo>
                    <a:pt x="145" y="73"/>
                  </a:lnTo>
                  <a:lnTo>
                    <a:pt x="141" y="70"/>
                  </a:lnTo>
                  <a:lnTo>
                    <a:pt x="136" y="68"/>
                  </a:lnTo>
                  <a:lnTo>
                    <a:pt x="133" y="66"/>
                  </a:lnTo>
                  <a:lnTo>
                    <a:pt x="128" y="62"/>
                  </a:lnTo>
                  <a:lnTo>
                    <a:pt x="124" y="59"/>
                  </a:lnTo>
                  <a:lnTo>
                    <a:pt x="120" y="57"/>
                  </a:lnTo>
                  <a:lnTo>
                    <a:pt x="117" y="51"/>
                  </a:lnTo>
                  <a:lnTo>
                    <a:pt x="116" y="43"/>
                  </a:lnTo>
                  <a:lnTo>
                    <a:pt x="110" y="36"/>
                  </a:lnTo>
                  <a:lnTo>
                    <a:pt x="99" y="32"/>
                  </a:lnTo>
                  <a:lnTo>
                    <a:pt x="86" y="39"/>
                  </a:lnTo>
                  <a:lnTo>
                    <a:pt x="89" y="45"/>
                  </a:lnTo>
                  <a:lnTo>
                    <a:pt x="92" y="52"/>
                  </a:lnTo>
                  <a:lnTo>
                    <a:pt x="95" y="59"/>
                  </a:lnTo>
                  <a:lnTo>
                    <a:pt x="91" y="66"/>
                  </a:lnTo>
                  <a:lnTo>
                    <a:pt x="88" y="62"/>
                  </a:lnTo>
                  <a:lnTo>
                    <a:pt x="84" y="57"/>
                  </a:lnTo>
                  <a:lnTo>
                    <a:pt x="82" y="51"/>
                  </a:lnTo>
                  <a:lnTo>
                    <a:pt x="77" y="44"/>
                  </a:lnTo>
                  <a:lnTo>
                    <a:pt x="72" y="38"/>
                  </a:lnTo>
                  <a:lnTo>
                    <a:pt x="62" y="34"/>
                  </a:lnTo>
                  <a:lnTo>
                    <a:pt x="51" y="30"/>
                  </a:lnTo>
                  <a:lnTo>
                    <a:pt x="35" y="29"/>
                  </a:lnTo>
                  <a:lnTo>
                    <a:pt x="26" y="34"/>
                  </a:lnTo>
                  <a:lnTo>
                    <a:pt x="20" y="39"/>
                  </a:lnTo>
                  <a:lnTo>
                    <a:pt x="15" y="45"/>
                  </a:lnTo>
                  <a:lnTo>
                    <a:pt x="13" y="51"/>
                  </a:lnTo>
                  <a:lnTo>
                    <a:pt x="11" y="55"/>
                  </a:lnTo>
                  <a:lnTo>
                    <a:pt x="9" y="59"/>
                  </a:lnTo>
                  <a:lnTo>
                    <a:pt x="6" y="58"/>
                  </a:lnTo>
                  <a:lnTo>
                    <a:pt x="0" y="54"/>
                  </a:lnTo>
                  <a:lnTo>
                    <a:pt x="0" y="46"/>
                  </a:lnTo>
                  <a:lnTo>
                    <a:pt x="1" y="39"/>
                  </a:lnTo>
                  <a:lnTo>
                    <a:pt x="5" y="31"/>
                  </a:lnTo>
                  <a:lnTo>
                    <a:pt x="9" y="24"/>
                  </a:lnTo>
                  <a:lnTo>
                    <a:pt x="15" y="20"/>
                  </a:lnTo>
                  <a:lnTo>
                    <a:pt x="21" y="16"/>
                  </a:lnTo>
                  <a:lnTo>
                    <a:pt x="29" y="14"/>
                  </a:lnTo>
                  <a:lnTo>
                    <a:pt x="36" y="13"/>
                  </a:lnTo>
                  <a:lnTo>
                    <a:pt x="44" y="13"/>
                  </a:lnTo>
                  <a:lnTo>
                    <a:pt x="51" y="15"/>
                  </a:lnTo>
                  <a:lnTo>
                    <a:pt x="58" y="17"/>
                  </a:lnTo>
                  <a:lnTo>
                    <a:pt x="64"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3" name="Freeform 225"/>
            <p:cNvSpPr>
              <a:spLocks/>
            </p:cNvSpPr>
            <p:nvPr/>
          </p:nvSpPr>
          <p:spPr bwMode="auto">
            <a:xfrm>
              <a:off x="4187" y="2642"/>
              <a:ext cx="417" cy="116"/>
            </a:xfrm>
            <a:custGeom>
              <a:avLst/>
              <a:gdLst>
                <a:gd name="T0" fmla="*/ 0 w 834"/>
                <a:gd name="T1" fmla="*/ 0 h 230"/>
                <a:gd name="T2" fmla="*/ 834 w 834"/>
                <a:gd name="T3" fmla="*/ 206 h 230"/>
                <a:gd name="T4" fmla="*/ 834 w 834"/>
                <a:gd name="T5" fmla="*/ 230 h 230"/>
                <a:gd name="T6" fmla="*/ 71 w 834"/>
                <a:gd name="T7" fmla="*/ 44 h 230"/>
                <a:gd name="T8" fmla="*/ 0 w 834"/>
                <a:gd name="T9" fmla="*/ 0 h 230"/>
              </a:gdLst>
              <a:ahLst/>
              <a:cxnLst>
                <a:cxn ang="0">
                  <a:pos x="T0" y="T1"/>
                </a:cxn>
                <a:cxn ang="0">
                  <a:pos x="T2" y="T3"/>
                </a:cxn>
                <a:cxn ang="0">
                  <a:pos x="T4" y="T5"/>
                </a:cxn>
                <a:cxn ang="0">
                  <a:pos x="T6" y="T7"/>
                </a:cxn>
                <a:cxn ang="0">
                  <a:pos x="T8" y="T9"/>
                </a:cxn>
              </a:cxnLst>
              <a:rect l="0" t="0" r="r" b="b"/>
              <a:pathLst>
                <a:path w="834" h="230">
                  <a:moveTo>
                    <a:pt x="0" y="0"/>
                  </a:moveTo>
                  <a:lnTo>
                    <a:pt x="834" y="206"/>
                  </a:lnTo>
                  <a:lnTo>
                    <a:pt x="834" y="230"/>
                  </a:lnTo>
                  <a:lnTo>
                    <a:pt x="71" y="4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4" name="Freeform 226"/>
            <p:cNvSpPr>
              <a:spLocks/>
            </p:cNvSpPr>
            <p:nvPr/>
          </p:nvSpPr>
          <p:spPr bwMode="auto">
            <a:xfrm>
              <a:off x="4099" y="2739"/>
              <a:ext cx="84" cy="34"/>
            </a:xfrm>
            <a:custGeom>
              <a:avLst/>
              <a:gdLst>
                <a:gd name="T0" fmla="*/ 138 w 168"/>
                <a:gd name="T1" fmla="*/ 0 h 69"/>
                <a:gd name="T2" fmla="*/ 139 w 168"/>
                <a:gd name="T3" fmla="*/ 4 h 69"/>
                <a:gd name="T4" fmla="*/ 142 w 168"/>
                <a:gd name="T5" fmla="*/ 6 h 69"/>
                <a:gd name="T6" fmla="*/ 143 w 168"/>
                <a:gd name="T7" fmla="*/ 8 h 69"/>
                <a:gd name="T8" fmla="*/ 142 w 168"/>
                <a:gd name="T9" fmla="*/ 12 h 69"/>
                <a:gd name="T10" fmla="*/ 128 w 168"/>
                <a:gd name="T11" fmla="*/ 15 h 69"/>
                <a:gd name="T12" fmla="*/ 112 w 168"/>
                <a:gd name="T13" fmla="*/ 19 h 69"/>
                <a:gd name="T14" fmla="*/ 94 w 168"/>
                <a:gd name="T15" fmla="*/ 21 h 69"/>
                <a:gd name="T16" fmla="*/ 75 w 168"/>
                <a:gd name="T17" fmla="*/ 23 h 69"/>
                <a:gd name="T18" fmla="*/ 57 w 168"/>
                <a:gd name="T19" fmla="*/ 23 h 69"/>
                <a:gd name="T20" fmla="*/ 40 w 168"/>
                <a:gd name="T21" fmla="*/ 23 h 69"/>
                <a:gd name="T22" fmla="*/ 27 w 168"/>
                <a:gd name="T23" fmla="*/ 22 h 69"/>
                <a:gd name="T24" fmla="*/ 18 w 168"/>
                <a:gd name="T25" fmla="*/ 20 h 69"/>
                <a:gd name="T26" fmla="*/ 17 w 168"/>
                <a:gd name="T27" fmla="*/ 28 h 69"/>
                <a:gd name="T28" fmla="*/ 19 w 168"/>
                <a:gd name="T29" fmla="*/ 36 h 69"/>
                <a:gd name="T30" fmla="*/ 24 w 168"/>
                <a:gd name="T31" fmla="*/ 43 h 69"/>
                <a:gd name="T32" fmla="*/ 28 w 168"/>
                <a:gd name="T33" fmla="*/ 50 h 69"/>
                <a:gd name="T34" fmla="*/ 36 w 168"/>
                <a:gd name="T35" fmla="*/ 52 h 69"/>
                <a:gd name="T36" fmla="*/ 48 w 168"/>
                <a:gd name="T37" fmla="*/ 54 h 69"/>
                <a:gd name="T38" fmla="*/ 60 w 168"/>
                <a:gd name="T39" fmla="*/ 54 h 69"/>
                <a:gd name="T40" fmla="*/ 75 w 168"/>
                <a:gd name="T41" fmla="*/ 54 h 69"/>
                <a:gd name="T42" fmla="*/ 90 w 168"/>
                <a:gd name="T43" fmla="*/ 54 h 69"/>
                <a:gd name="T44" fmla="*/ 105 w 168"/>
                <a:gd name="T45" fmla="*/ 53 h 69"/>
                <a:gd name="T46" fmla="*/ 120 w 168"/>
                <a:gd name="T47" fmla="*/ 51 h 69"/>
                <a:gd name="T48" fmla="*/ 135 w 168"/>
                <a:gd name="T49" fmla="*/ 49 h 69"/>
                <a:gd name="T50" fmla="*/ 143 w 168"/>
                <a:gd name="T51" fmla="*/ 48 h 69"/>
                <a:gd name="T52" fmla="*/ 153 w 168"/>
                <a:gd name="T53" fmla="*/ 44 h 69"/>
                <a:gd name="T54" fmla="*/ 161 w 168"/>
                <a:gd name="T55" fmla="*/ 39 h 69"/>
                <a:gd name="T56" fmla="*/ 164 w 168"/>
                <a:gd name="T57" fmla="*/ 30 h 69"/>
                <a:gd name="T58" fmla="*/ 166 w 168"/>
                <a:gd name="T59" fmla="*/ 37 h 69"/>
                <a:gd name="T60" fmla="*/ 168 w 168"/>
                <a:gd name="T61" fmla="*/ 43 h 69"/>
                <a:gd name="T62" fmla="*/ 168 w 168"/>
                <a:gd name="T63" fmla="*/ 49 h 69"/>
                <a:gd name="T64" fmla="*/ 164 w 168"/>
                <a:gd name="T65" fmla="*/ 54 h 69"/>
                <a:gd name="T66" fmla="*/ 151 w 168"/>
                <a:gd name="T67" fmla="*/ 60 h 69"/>
                <a:gd name="T68" fmla="*/ 133 w 168"/>
                <a:gd name="T69" fmla="*/ 65 h 69"/>
                <a:gd name="T70" fmla="*/ 111 w 168"/>
                <a:gd name="T71" fmla="*/ 67 h 69"/>
                <a:gd name="T72" fmla="*/ 87 w 168"/>
                <a:gd name="T73" fmla="*/ 69 h 69"/>
                <a:gd name="T74" fmla="*/ 64 w 168"/>
                <a:gd name="T75" fmla="*/ 69 h 69"/>
                <a:gd name="T76" fmla="*/ 43 w 168"/>
                <a:gd name="T77" fmla="*/ 69 h 69"/>
                <a:gd name="T78" fmla="*/ 27 w 168"/>
                <a:gd name="T79" fmla="*/ 67 h 69"/>
                <a:gd name="T80" fmla="*/ 19 w 168"/>
                <a:gd name="T81" fmla="*/ 65 h 69"/>
                <a:gd name="T82" fmla="*/ 10 w 168"/>
                <a:gd name="T83" fmla="*/ 53 h 69"/>
                <a:gd name="T84" fmla="*/ 3 w 168"/>
                <a:gd name="T85" fmla="*/ 41 h 69"/>
                <a:gd name="T86" fmla="*/ 0 w 168"/>
                <a:gd name="T87" fmla="*/ 26 h 69"/>
                <a:gd name="T88" fmla="*/ 3 w 168"/>
                <a:gd name="T89" fmla="*/ 10 h 69"/>
                <a:gd name="T90" fmla="*/ 19 w 168"/>
                <a:gd name="T91" fmla="*/ 11 h 69"/>
                <a:gd name="T92" fmla="*/ 35 w 168"/>
                <a:gd name="T93" fmla="*/ 11 h 69"/>
                <a:gd name="T94" fmla="*/ 51 w 168"/>
                <a:gd name="T95" fmla="*/ 11 h 69"/>
                <a:gd name="T96" fmla="*/ 68 w 168"/>
                <a:gd name="T97" fmla="*/ 10 h 69"/>
                <a:gd name="T98" fmla="*/ 86 w 168"/>
                <a:gd name="T99" fmla="*/ 8 h 69"/>
                <a:gd name="T100" fmla="*/ 103 w 168"/>
                <a:gd name="T101" fmla="*/ 6 h 69"/>
                <a:gd name="T102" fmla="*/ 120 w 168"/>
                <a:gd name="T103" fmla="*/ 4 h 69"/>
                <a:gd name="T104" fmla="*/ 138 w 168"/>
                <a:gd name="T105"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8" h="69">
                  <a:moveTo>
                    <a:pt x="138" y="0"/>
                  </a:moveTo>
                  <a:lnTo>
                    <a:pt x="139" y="4"/>
                  </a:lnTo>
                  <a:lnTo>
                    <a:pt x="142" y="6"/>
                  </a:lnTo>
                  <a:lnTo>
                    <a:pt x="143" y="8"/>
                  </a:lnTo>
                  <a:lnTo>
                    <a:pt x="142" y="12"/>
                  </a:lnTo>
                  <a:lnTo>
                    <a:pt x="128" y="15"/>
                  </a:lnTo>
                  <a:lnTo>
                    <a:pt x="112" y="19"/>
                  </a:lnTo>
                  <a:lnTo>
                    <a:pt x="94" y="21"/>
                  </a:lnTo>
                  <a:lnTo>
                    <a:pt x="75" y="23"/>
                  </a:lnTo>
                  <a:lnTo>
                    <a:pt x="57" y="23"/>
                  </a:lnTo>
                  <a:lnTo>
                    <a:pt x="40" y="23"/>
                  </a:lnTo>
                  <a:lnTo>
                    <a:pt x="27" y="22"/>
                  </a:lnTo>
                  <a:lnTo>
                    <a:pt x="18" y="20"/>
                  </a:lnTo>
                  <a:lnTo>
                    <a:pt x="17" y="28"/>
                  </a:lnTo>
                  <a:lnTo>
                    <a:pt x="19" y="36"/>
                  </a:lnTo>
                  <a:lnTo>
                    <a:pt x="24" y="43"/>
                  </a:lnTo>
                  <a:lnTo>
                    <a:pt x="28" y="50"/>
                  </a:lnTo>
                  <a:lnTo>
                    <a:pt x="36" y="52"/>
                  </a:lnTo>
                  <a:lnTo>
                    <a:pt x="48" y="54"/>
                  </a:lnTo>
                  <a:lnTo>
                    <a:pt x="60" y="54"/>
                  </a:lnTo>
                  <a:lnTo>
                    <a:pt x="75" y="54"/>
                  </a:lnTo>
                  <a:lnTo>
                    <a:pt x="90" y="54"/>
                  </a:lnTo>
                  <a:lnTo>
                    <a:pt x="105" y="53"/>
                  </a:lnTo>
                  <a:lnTo>
                    <a:pt x="120" y="51"/>
                  </a:lnTo>
                  <a:lnTo>
                    <a:pt x="135" y="49"/>
                  </a:lnTo>
                  <a:lnTo>
                    <a:pt x="143" y="48"/>
                  </a:lnTo>
                  <a:lnTo>
                    <a:pt x="153" y="44"/>
                  </a:lnTo>
                  <a:lnTo>
                    <a:pt x="161" y="39"/>
                  </a:lnTo>
                  <a:lnTo>
                    <a:pt x="164" y="30"/>
                  </a:lnTo>
                  <a:lnTo>
                    <a:pt x="166" y="37"/>
                  </a:lnTo>
                  <a:lnTo>
                    <a:pt x="168" y="43"/>
                  </a:lnTo>
                  <a:lnTo>
                    <a:pt x="168" y="49"/>
                  </a:lnTo>
                  <a:lnTo>
                    <a:pt x="164" y="54"/>
                  </a:lnTo>
                  <a:lnTo>
                    <a:pt x="151" y="60"/>
                  </a:lnTo>
                  <a:lnTo>
                    <a:pt x="133" y="65"/>
                  </a:lnTo>
                  <a:lnTo>
                    <a:pt x="111" y="67"/>
                  </a:lnTo>
                  <a:lnTo>
                    <a:pt x="87" y="69"/>
                  </a:lnTo>
                  <a:lnTo>
                    <a:pt x="64" y="69"/>
                  </a:lnTo>
                  <a:lnTo>
                    <a:pt x="43" y="69"/>
                  </a:lnTo>
                  <a:lnTo>
                    <a:pt x="27" y="67"/>
                  </a:lnTo>
                  <a:lnTo>
                    <a:pt x="19" y="65"/>
                  </a:lnTo>
                  <a:lnTo>
                    <a:pt x="10" y="53"/>
                  </a:lnTo>
                  <a:lnTo>
                    <a:pt x="3" y="41"/>
                  </a:lnTo>
                  <a:lnTo>
                    <a:pt x="0" y="26"/>
                  </a:lnTo>
                  <a:lnTo>
                    <a:pt x="3" y="10"/>
                  </a:lnTo>
                  <a:lnTo>
                    <a:pt x="19" y="11"/>
                  </a:lnTo>
                  <a:lnTo>
                    <a:pt x="35" y="11"/>
                  </a:lnTo>
                  <a:lnTo>
                    <a:pt x="51" y="11"/>
                  </a:lnTo>
                  <a:lnTo>
                    <a:pt x="68" y="10"/>
                  </a:lnTo>
                  <a:lnTo>
                    <a:pt x="86" y="8"/>
                  </a:lnTo>
                  <a:lnTo>
                    <a:pt x="103" y="6"/>
                  </a:lnTo>
                  <a:lnTo>
                    <a:pt x="120" y="4"/>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5" name="Freeform 227"/>
            <p:cNvSpPr>
              <a:spLocks/>
            </p:cNvSpPr>
            <p:nvPr/>
          </p:nvSpPr>
          <p:spPr bwMode="auto">
            <a:xfrm>
              <a:off x="4351" y="2041"/>
              <a:ext cx="14" cy="15"/>
            </a:xfrm>
            <a:custGeom>
              <a:avLst/>
              <a:gdLst>
                <a:gd name="T0" fmla="*/ 15 w 29"/>
                <a:gd name="T1" fmla="*/ 29 h 29"/>
                <a:gd name="T2" fmla="*/ 21 w 29"/>
                <a:gd name="T3" fmla="*/ 28 h 29"/>
                <a:gd name="T4" fmla="*/ 25 w 29"/>
                <a:gd name="T5" fmla="*/ 25 h 29"/>
                <a:gd name="T6" fmla="*/ 28 w 29"/>
                <a:gd name="T7" fmla="*/ 21 h 29"/>
                <a:gd name="T8" fmla="*/ 29 w 29"/>
                <a:gd name="T9" fmla="*/ 15 h 29"/>
                <a:gd name="T10" fmla="*/ 28 w 29"/>
                <a:gd name="T11" fmla="*/ 9 h 29"/>
                <a:gd name="T12" fmla="*/ 25 w 29"/>
                <a:gd name="T13" fmla="*/ 5 h 29"/>
                <a:gd name="T14" fmla="*/ 21 w 29"/>
                <a:gd name="T15" fmla="*/ 1 h 29"/>
                <a:gd name="T16" fmla="*/ 15 w 29"/>
                <a:gd name="T17" fmla="*/ 0 h 29"/>
                <a:gd name="T18" fmla="*/ 9 w 29"/>
                <a:gd name="T19" fmla="*/ 1 h 29"/>
                <a:gd name="T20" fmla="*/ 5 w 29"/>
                <a:gd name="T21" fmla="*/ 5 h 29"/>
                <a:gd name="T22" fmla="*/ 1 w 29"/>
                <a:gd name="T23" fmla="*/ 9 h 29"/>
                <a:gd name="T24" fmla="*/ 0 w 29"/>
                <a:gd name="T25" fmla="*/ 15 h 29"/>
                <a:gd name="T26" fmla="*/ 1 w 29"/>
                <a:gd name="T27" fmla="*/ 21 h 29"/>
                <a:gd name="T28" fmla="*/ 5 w 29"/>
                <a:gd name="T29" fmla="*/ 25 h 29"/>
                <a:gd name="T30" fmla="*/ 9 w 29"/>
                <a:gd name="T31" fmla="*/ 28 h 29"/>
                <a:gd name="T32" fmla="*/ 15 w 29"/>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15" y="29"/>
                  </a:moveTo>
                  <a:lnTo>
                    <a:pt x="21" y="28"/>
                  </a:lnTo>
                  <a:lnTo>
                    <a:pt x="25" y="25"/>
                  </a:lnTo>
                  <a:lnTo>
                    <a:pt x="28" y="21"/>
                  </a:lnTo>
                  <a:lnTo>
                    <a:pt x="29" y="15"/>
                  </a:lnTo>
                  <a:lnTo>
                    <a:pt x="28" y="9"/>
                  </a:lnTo>
                  <a:lnTo>
                    <a:pt x="25" y="5"/>
                  </a:lnTo>
                  <a:lnTo>
                    <a:pt x="21" y="1"/>
                  </a:lnTo>
                  <a:lnTo>
                    <a:pt x="15" y="0"/>
                  </a:lnTo>
                  <a:lnTo>
                    <a:pt x="9" y="1"/>
                  </a:lnTo>
                  <a:lnTo>
                    <a:pt x="5" y="5"/>
                  </a:lnTo>
                  <a:lnTo>
                    <a:pt x="1" y="9"/>
                  </a:lnTo>
                  <a:lnTo>
                    <a:pt x="0" y="15"/>
                  </a:lnTo>
                  <a:lnTo>
                    <a:pt x="1" y="21"/>
                  </a:lnTo>
                  <a:lnTo>
                    <a:pt x="5" y="25"/>
                  </a:lnTo>
                  <a:lnTo>
                    <a:pt x="9" y="28"/>
                  </a:lnTo>
                  <a:lnTo>
                    <a:pt x="15"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6" name="Freeform 228"/>
            <p:cNvSpPr>
              <a:spLocks/>
            </p:cNvSpPr>
            <p:nvPr/>
          </p:nvSpPr>
          <p:spPr bwMode="auto">
            <a:xfrm>
              <a:off x="4299" y="2746"/>
              <a:ext cx="211" cy="94"/>
            </a:xfrm>
            <a:custGeom>
              <a:avLst/>
              <a:gdLst>
                <a:gd name="T0" fmla="*/ 294 w 421"/>
                <a:gd name="T1" fmla="*/ 7 h 188"/>
                <a:gd name="T2" fmla="*/ 336 w 421"/>
                <a:gd name="T3" fmla="*/ 21 h 188"/>
                <a:gd name="T4" fmla="*/ 368 w 421"/>
                <a:gd name="T5" fmla="*/ 39 h 188"/>
                <a:gd name="T6" fmla="*/ 390 w 421"/>
                <a:gd name="T7" fmla="*/ 61 h 188"/>
                <a:gd name="T8" fmla="*/ 397 w 421"/>
                <a:gd name="T9" fmla="*/ 86 h 188"/>
                <a:gd name="T10" fmla="*/ 393 w 421"/>
                <a:gd name="T11" fmla="*/ 103 h 188"/>
                <a:gd name="T12" fmla="*/ 382 w 421"/>
                <a:gd name="T13" fmla="*/ 120 h 188"/>
                <a:gd name="T14" fmla="*/ 365 w 421"/>
                <a:gd name="T15" fmla="*/ 135 h 188"/>
                <a:gd name="T16" fmla="*/ 341 w 421"/>
                <a:gd name="T17" fmla="*/ 148 h 188"/>
                <a:gd name="T18" fmla="*/ 314 w 421"/>
                <a:gd name="T19" fmla="*/ 158 h 188"/>
                <a:gd name="T20" fmla="*/ 282 w 421"/>
                <a:gd name="T21" fmla="*/ 166 h 188"/>
                <a:gd name="T22" fmla="*/ 246 w 421"/>
                <a:gd name="T23" fmla="*/ 171 h 188"/>
                <a:gd name="T24" fmla="*/ 208 w 421"/>
                <a:gd name="T25" fmla="*/ 173 h 188"/>
                <a:gd name="T26" fmla="*/ 170 w 421"/>
                <a:gd name="T27" fmla="*/ 171 h 188"/>
                <a:gd name="T28" fmla="*/ 134 w 421"/>
                <a:gd name="T29" fmla="*/ 166 h 188"/>
                <a:gd name="T30" fmla="*/ 102 w 421"/>
                <a:gd name="T31" fmla="*/ 158 h 188"/>
                <a:gd name="T32" fmla="*/ 74 w 421"/>
                <a:gd name="T33" fmla="*/ 148 h 188"/>
                <a:gd name="T34" fmla="*/ 51 w 421"/>
                <a:gd name="T35" fmla="*/ 135 h 188"/>
                <a:gd name="T36" fmla="*/ 34 w 421"/>
                <a:gd name="T37" fmla="*/ 120 h 188"/>
                <a:gd name="T38" fmla="*/ 22 w 421"/>
                <a:gd name="T39" fmla="*/ 103 h 188"/>
                <a:gd name="T40" fmla="*/ 19 w 421"/>
                <a:gd name="T41" fmla="*/ 86 h 188"/>
                <a:gd name="T42" fmla="*/ 25 w 421"/>
                <a:gd name="T43" fmla="*/ 64 h 188"/>
                <a:gd name="T44" fmla="*/ 42 w 421"/>
                <a:gd name="T45" fmla="*/ 44 h 188"/>
                <a:gd name="T46" fmla="*/ 67 w 421"/>
                <a:gd name="T47" fmla="*/ 27 h 188"/>
                <a:gd name="T48" fmla="*/ 102 w 421"/>
                <a:gd name="T49" fmla="*/ 13 h 188"/>
                <a:gd name="T50" fmla="*/ 80 w 421"/>
                <a:gd name="T51" fmla="*/ 14 h 188"/>
                <a:gd name="T52" fmla="*/ 43 w 421"/>
                <a:gd name="T53" fmla="*/ 31 h 188"/>
                <a:gd name="T54" fmla="*/ 17 w 421"/>
                <a:gd name="T55" fmla="*/ 53 h 188"/>
                <a:gd name="T56" fmla="*/ 3 w 421"/>
                <a:gd name="T57" fmla="*/ 78 h 188"/>
                <a:gd name="T58" fmla="*/ 2 w 421"/>
                <a:gd name="T59" fmla="*/ 101 h 188"/>
                <a:gd name="T60" fmla="*/ 10 w 421"/>
                <a:gd name="T61" fmla="*/ 119 h 188"/>
                <a:gd name="T62" fmla="*/ 26 w 421"/>
                <a:gd name="T63" fmla="*/ 137 h 188"/>
                <a:gd name="T64" fmla="*/ 48 w 421"/>
                <a:gd name="T65" fmla="*/ 152 h 188"/>
                <a:gd name="T66" fmla="*/ 76 w 421"/>
                <a:gd name="T67" fmla="*/ 166 h 188"/>
                <a:gd name="T68" fmla="*/ 110 w 421"/>
                <a:gd name="T69" fmla="*/ 177 h 188"/>
                <a:gd name="T70" fmla="*/ 148 w 421"/>
                <a:gd name="T71" fmla="*/ 184 h 188"/>
                <a:gd name="T72" fmla="*/ 188 w 421"/>
                <a:gd name="T73" fmla="*/ 188 h 188"/>
                <a:gd name="T74" fmla="*/ 232 w 421"/>
                <a:gd name="T75" fmla="*/ 188 h 188"/>
                <a:gd name="T76" fmla="*/ 272 w 421"/>
                <a:gd name="T77" fmla="*/ 184 h 188"/>
                <a:gd name="T78" fmla="*/ 310 w 421"/>
                <a:gd name="T79" fmla="*/ 177 h 188"/>
                <a:gd name="T80" fmla="*/ 344 w 421"/>
                <a:gd name="T81" fmla="*/ 166 h 188"/>
                <a:gd name="T82" fmla="*/ 373 w 421"/>
                <a:gd name="T83" fmla="*/ 152 h 188"/>
                <a:gd name="T84" fmla="*/ 396 w 421"/>
                <a:gd name="T85" fmla="*/ 137 h 188"/>
                <a:gd name="T86" fmla="*/ 412 w 421"/>
                <a:gd name="T87" fmla="*/ 119 h 188"/>
                <a:gd name="T88" fmla="*/ 420 w 421"/>
                <a:gd name="T89" fmla="*/ 101 h 188"/>
                <a:gd name="T90" fmla="*/ 419 w 421"/>
                <a:gd name="T91" fmla="*/ 75 h 188"/>
                <a:gd name="T92" fmla="*/ 400 w 421"/>
                <a:gd name="T93" fmla="*/ 49 h 188"/>
                <a:gd name="T94" fmla="*/ 367 w 421"/>
                <a:gd name="T95" fmla="*/ 26 h 188"/>
                <a:gd name="T96" fmla="*/ 321 w 421"/>
                <a:gd name="T9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1" h="188">
                  <a:moveTo>
                    <a:pt x="294" y="0"/>
                  </a:moveTo>
                  <a:lnTo>
                    <a:pt x="294" y="7"/>
                  </a:lnTo>
                  <a:lnTo>
                    <a:pt x="316" y="13"/>
                  </a:lnTo>
                  <a:lnTo>
                    <a:pt x="336" y="21"/>
                  </a:lnTo>
                  <a:lnTo>
                    <a:pt x="353" y="30"/>
                  </a:lnTo>
                  <a:lnTo>
                    <a:pt x="368" y="39"/>
                  </a:lnTo>
                  <a:lnTo>
                    <a:pt x="381" y="50"/>
                  </a:lnTo>
                  <a:lnTo>
                    <a:pt x="390" y="61"/>
                  </a:lnTo>
                  <a:lnTo>
                    <a:pt x="394" y="73"/>
                  </a:lnTo>
                  <a:lnTo>
                    <a:pt x="397" y="86"/>
                  </a:lnTo>
                  <a:lnTo>
                    <a:pt x="396" y="95"/>
                  </a:lnTo>
                  <a:lnTo>
                    <a:pt x="393" y="103"/>
                  </a:lnTo>
                  <a:lnTo>
                    <a:pt x="389" y="112"/>
                  </a:lnTo>
                  <a:lnTo>
                    <a:pt x="382" y="120"/>
                  </a:lnTo>
                  <a:lnTo>
                    <a:pt x="374" y="127"/>
                  </a:lnTo>
                  <a:lnTo>
                    <a:pt x="365" y="135"/>
                  </a:lnTo>
                  <a:lnTo>
                    <a:pt x="354" y="141"/>
                  </a:lnTo>
                  <a:lnTo>
                    <a:pt x="341" y="148"/>
                  </a:lnTo>
                  <a:lnTo>
                    <a:pt x="328" y="154"/>
                  </a:lnTo>
                  <a:lnTo>
                    <a:pt x="314" y="158"/>
                  </a:lnTo>
                  <a:lnTo>
                    <a:pt x="298" y="163"/>
                  </a:lnTo>
                  <a:lnTo>
                    <a:pt x="282" y="166"/>
                  </a:lnTo>
                  <a:lnTo>
                    <a:pt x="264" y="170"/>
                  </a:lnTo>
                  <a:lnTo>
                    <a:pt x="246" y="171"/>
                  </a:lnTo>
                  <a:lnTo>
                    <a:pt x="227" y="173"/>
                  </a:lnTo>
                  <a:lnTo>
                    <a:pt x="208" y="173"/>
                  </a:lnTo>
                  <a:lnTo>
                    <a:pt x="188" y="173"/>
                  </a:lnTo>
                  <a:lnTo>
                    <a:pt x="170" y="171"/>
                  </a:lnTo>
                  <a:lnTo>
                    <a:pt x="151" y="170"/>
                  </a:lnTo>
                  <a:lnTo>
                    <a:pt x="134" y="166"/>
                  </a:lnTo>
                  <a:lnTo>
                    <a:pt x="118" y="163"/>
                  </a:lnTo>
                  <a:lnTo>
                    <a:pt x="102" y="158"/>
                  </a:lnTo>
                  <a:lnTo>
                    <a:pt x="88" y="154"/>
                  </a:lnTo>
                  <a:lnTo>
                    <a:pt x="74" y="148"/>
                  </a:lnTo>
                  <a:lnTo>
                    <a:pt x="61" y="141"/>
                  </a:lnTo>
                  <a:lnTo>
                    <a:pt x="51" y="135"/>
                  </a:lnTo>
                  <a:lnTo>
                    <a:pt x="42" y="127"/>
                  </a:lnTo>
                  <a:lnTo>
                    <a:pt x="34" y="120"/>
                  </a:lnTo>
                  <a:lnTo>
                    <a:pt x="27" y="112"/>
                  </a:lnTo>
                  <a:lnTo>
                    <a:pt x="22" y="103"/>
                  </a:lnTo>
                  <a:lnTo>
                    <a:pt x="20" y="95"/>
                  </a:lnTo>
                  <a:lnTo>
                    <a:pt x="19" y="86"/>
                  </a:lnTo>
                  <a:lnTo>
                    <a:pt x="20" y="74"/>
                  </a:lnTo>
                  <a:lnTo>
                    <a:pt x="25" y="64"/>
                  </a:lnTo>
                  <a:lnTo>
                    <a:pt x="31" y="53"/>
                  </a:lnTo>
                  <a:lnTo>
                    <a:pt x="42" y="44"/>
                  </a:lnTo>
                  <a:lnTo>
                    <a:pt x="53" y="35"/>
                  </a:lnTo>
                  <a:lnTo>
                    <a:pt x="67" y="27"/>
                  </a:lnTo>
                  <a:lnTo>
                    <a:pt x="83" y="20"/>
                  </a:lnTo>
                  <a:lnTo>
                    <a:pt x="102" y="13"/>
                  </a:lnTo>
                  <a:lnTo>
                    <a:pt x="102" y="7"/>
                  </a:lnTo>
                  <a:lnTo>
                    <a:pt x="80" y="14"/>
                  </a:lnTo>
                  <a:lnTo>
                    <a:pt x="60" y="22"/>
                  </a:lnTo>
                  <a:lnTo>
                    <a:pt x="43" y="31"/>
                  </a:lnTo>
                  <a:lnTo>
                    <a:pt x="28" y="42"/>
                  </a:lnTo>
                  <a:lnTo>
                    <a:pt x="17" y="53"/>
                  </a:lnTo>
                  <a:lnTo>
                    <a:pt x="7" y="65"/>
                  </a:lnTo>
                  <a:lnTo>
                    <a:pt x="3" y="78"/>
                  </a:lnTo>
                  <a:lnTo>
                    <a:pt x="0" y="90"/>
                  </a:lnTo>
                  <a:lnTo>
                    <a:pt x="2" y="101"/>
                  </a:lnTo>
                  <a:lnTo>
                    <a:pt x="5" y="110"/>
                  </a:lnTo>
                  <a:lnTo>
                    <a:pt x="10" y="119"/>
                  </a:lnTo>
                  <a:lnTo>
                    <a:pt x="17" y="128"/>
                  </a:lnTo>
                  <a:lnTo>
                    <a:pt x="26" y="137"/>
                  </a:lnTo>
                  <a:lnTo>
                    <a:pt x="36" y="145"/>
                  </a:lnTo>
                  <a:lnTo>
                    <a:pt x="48" y="152"/>
                  </a:lnTo>
                  <a:lnTo>
                    <a:pt x="61" y="159"/>
                  </a:lnTo>
                  <a:lnTo>
                    <a:pt x="76" y="166"/>
                  </a:lnTo>
                  <a:lnTo>
                    <a:pt x="93" y="171"/>
                  </a:lnTo>
                  <a:lnTo>
                    <a:pt x="110" y="177"/>
                  </a:lnTo>
                  <a:lnTo>
                    <a:pt x="128" y="180"/>
                  </a:lnTo>
                  <a:lnTo>
                    <a:pt x="148" y="184"/>
                  </a:lnTo>
                  <a:lnTo>
                    <a:pt x="167" y="186"/>
                  </a:lnTo>
                  <a:lnTo>
                    <a:pt x="188" y="188"/>
                  </a:lnTo>
                  <a:lnTo>
                    <a:pt x="210" y="188"/>
                  </a:lnTo>
                  <a:lnTo>
                    <a:pt x="232" y="188"/>
                  </a:lnTo>
                  <a:lnTo>
                    <a:pt x="253" y="186"/>
                  </a:lnTo>
                  <a:lnTo>
                    <a:pt x="272" y="184"/>
                  </a:lnTo>
                  <a:lnTo>
                    <a:pt x="292" y="180"/>
                  </a:lnTo>
                  <a:lnTo>
                    <a:pt x="310" y="177"/>
                  </a:lnTo>
                  <a:lnTo>
                    <a:pt x="328" y="171"/>
                  </a:lnTo>
                  <a:lnTo>
                    <a:pt x="344" y="166"/>
                  </a:lnTo>
                  <a:lnTo>
                    <a:pt x="359" y="159"/>
                  </a:lnTo>
                  <a:lnTo>
                    <a:pt x="373" y="152"/>
                  </a:lnTo>
                  <a:lnTo>
                    <a:pt x="385" y="145"/>
                  </a:lnTo>
                  <a:lnTo>
                    <a:pt x="396" y="137"/>
                  </a:lnTo>
                  <a:lnTo>
                    <a:pt x="405" y="128"/>
                  </a:lnTo>
                  <a:lnTo>
                    <a:pt x="412" y="119"/>
                  </a:lnTo>
                  <a:lnTo>
                    <a:pt x="416" y="110"/>
                  </a:lnTo>
                  <a:lnTo>
                    <a:pt x="420" y="101"/>
                  </a:lnTo>
                  <a:lnTo>
                    <a:pt x="421" y="90"/>
                  </a:lnTo>
                  <a:lnTo>
                    <a:pt x="419" y="75"/>
                  </a:lnTo>
                  <a:lnTo>
                    <a:pt x="412" y="61"/>
                  </a:lnTo>
                  <a:lnTo>
                    <a:pt x="400" y="49"/>
                  </a:lnTo>
                  <a:lnTo>
                    <a:pt x="385" y="36"/>
                  </a:lnTo>
                  <a:lnTo>
                    <a:pt x="367" y="26"/>
                  </a:lnTo>
                  <a:lnTo>
                    <a:pt x="346" y="15"/>
                  </a:lnTo>
                  <a:lnTo>
                    <a:pt x="321" y="7"/>
                  </a:lnTo>
                  <a:lnTo>
                    <a:pt x="2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7" name="Freeform 229"/>
            <p:cNvSpPr>
              <a:spLocks/>
            </p:cNvSpPr>
            <p:nvPr/>
          </p:nvSpPr>
          <p:spPr bwMode="auto">
            <a:xfrm>
              <a:off x="3963" y="2835"/>
              <a:ext cx="230" cy="72"/>
            </a:xfrm>
            <a:custGeom>
              <a:avLst/>
              <a:gdLst>
                <a:gd name="T0" fmla="*/ 450 w 461"/>
                <a:gd name="T1" fmla="*/ 38 h 144"/>
                <a:gd name="T2" fmla="*/ 449 w 461"/>
                <a:gd name="T3" fmla="*/ 52 h 144"/>
                <a:gd name="T4" fmla="*/ 442 w 461"/>
                <a:gd name="T5" fmla="*/ 66 h 144"/>
                <a:gd name="T6" fmla="*/ 427 w 461"/>
                <a:gd name="T7" fmla="*/ 81 h 144"/>
                <a:gd name="T8" fmla="*/ 407 w 461"/>
                <a:gd name="T9" fmla="*/ 92 h 144"/>
                <a:gd name="T10" fmla="*/ 381 w 461"/>
                <a:gd name="T11" fmla="*/ 104 h 144"/>
                <a:gd name="T12" fmla="*/ 352 w 461"/>
                <a:gd name="T13" fmla="*/ 113 h 144"/>
                <a:gd name="T14" fmla="*/ 318 w 461"/>
                <a:gd name="T15" fmla="*/ 120 h 144"/>
                <a:gd name="T16" fmla="*/ 284 w 461"/>
                <a:gd name="T17" fmla="*/ 124 h 144"/>
                <a:gd name="T18" fmla="*/ 248 w 461"/>
                <a:gd name="T19" fmla="*/ 128 h 144"/>
                <a:gd name="T20" fmla="*/ 209 w 461"/>
                <a:gd name="T21" fmla="*/ 128 h 144"/>
                <a:gd name="T22" fmla="*/ 167 w 461"/>
                <a:gd name="T23" fmla="*/ 123 h 144"/>
                <a:gd name="T24" fmla="*/ 129 w 461"/>
                <a:gd name="T25" fmla="*/ 116 h 144"/>
                <a:gd name="T26" fmla="*/ 95 w 461"/>
                <a:gd name="T27" fmla="*/ 107 h 144"/>
                <a:gd name="T28" fmla="*/ 65 w 461"/>
                <a:gd name="T29" fmla="*/ 94 h 144"/>
                <a:gd name="T30" fmla="*/ 42 w 461"/>
                <a:gd name="T31" fmla="*/ 79 h 144"/>
                <a:gd name="T32" fmla="*/ 26 w 461"/>
                <a:gd name="T33" fmla="*/ 62 h 144"/>
                <a:gd name="T34" fmla="*/ 16 w 461"/>
                <a:gd name="T35" fmla="*/ 44 h 144"/>
                <a:gd name="T36" fmla="*/ 16 w 461"/>
                <a:gd name="T37" fmla="*/ 30 h 144"/>
                <a:gd name="T38" fmla="*/ 21 w 461"/>
                <a:gd name="T39" fmla="*/ 19 h 144"/>
                <a:gd name="T40" fmla="*/ 21 w 461"/>
                <a:gd name="T41" fmla="*/ 0 h 144"/>
                <a:gd name="T42" fmla="*/ 6 w 461"/>
                <a:gd name="T43" fmla="*/ 18 h 144"/>
                <a:gd name="T44" fmla="*/ 0 w 461"/>
                <a:gd name="T45" fmla="*/ 36 h 144"/>
                <a:gd name="T46" fmla="*/ 5 w 461"/>
                <a:gd name="T47" fmla="*/ 58 h 144"/>
                <a:gd name="T48" fmla="*/ 19 w 461"/>
                <a:gd name="T49" fmla="*/ 78 h 144"/>
                <a:gd name="T50" fmla="*/ 41 w 461"/>
                <a:gd name="T51" fmla="*/ 97 h 144"/>
                <a:gd name="T52" fmla="*/ 70 w 461"/>
                <a:gd name="T53" fmla="*/ 112 h 144"/>
                <a:gd name="T54" fmla="*/ 104 w 461"/>
                <a:gd name="T55" fmla="*/ 126 h 144"/>
                <a:gd name="T56" fmla="*/ 143 w 461"/>
                <a:gd name="T57" fmla="*/ 136 h 144"/>
                <a:gd name="T58" fmla="*/ 187 w 461"/>
                <a:gd name="T59" fmla="*/ 142 h 144"/>
                <a:gd name="T60" fmla="*/ 234 w 461"/>
                <a:gd name="T61" fmla="*/ 144 h 144"/>
                <a:gd name="T62" fmla="*/ 277 w 461"/>
                <a:gd name="T63" fmla="*/ 142 h 144"/>
                <a:gd name="T64" fmla="*/ 316 w 461"/>
                <a:gd name="T65" fmla="*/ 137 h 144"/>
                <a:gd name="T66" fmla="*/ 352 w 461"/>
                <a:gd name="T67" fmla="*/ 129 h 144"/>
                <a:gd name="T68" fmla="*/ 384 w 461"/>
                <a:gd name="T69" fmla="*/ 119 h 144"/>
                <a:gd name="T70" fmla="*/ 412 w 461"/>
                <a:gd name="T71" fmla="*/ 106 h 144"/>
                <a:gd name="T72" fmla="*/ 435 w 461"/>
                <a:gd name="T73" fmla="*/ 91 h 144"/>
                <a:gd name="T74" fmla="*/ 451 w 461"/>
                <a:gd name="T75" fmla="*/ 74 h 144"/>
                <a:gd name="T76" fmla="*/ 461 w 461"/>
                <a:gd name="T77" fmla="*/ 55 h 144"/>
                <a:gd name="T78" fmla="*/ 459 w 461"/>
                <a:gd name="T79" fmla="*/ 39 h 144"/>
                <a:gd name="T80" fmla="*/ 452 w 461"/>
                <a:gd name="T81" fmla="*/ 23 h 144"/>
                <a:gd name="T82" fmla="*/ 449 w 461"/>
                <a:gd name="T83" fmla="*/ 25 h 144"/>
                <a:gd name="T84" fmla="*/ 446 w 461"/>
                <a:gd name="T85"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1" h="144">
                  <a:moveTo>
                    <a:pt x="446" y="30"/>
                  </a:moveTo>
                  <a:lnTo>
                    <a:pt x="450" y="38"/>
                  </a:lnTo>
                  <a:lnTo>
                    <a:pt x="450" y="45"/>
                  </a:lnTo>
                  <a:lnTo>
                    <a:pt x="449" y="52"/>
                  </a:lnTo>
                  <a:lnTo>
                    <a:pt x="446" y="59"/>
                  </a:lnTo>
                  <a:lnTo>
                    <a:pt x="442" y="66"/>
                  </a:lnTo>
                  <a:lnTo>
                    <a:pt x="435" y="74"/>
                  </a:lnTo>
                  <a:lnTo>
                    <a:pt x="427" y="81"/>
                  </a:lnTo>
                  <a:lnTo>
                    <a:pt x="418" y="86"/>
                  </a:lnTo>
                  <a:lnTo>
                    <a:pt x="407" y="92"/>
                  </a:lnTo>
                  <a:lnTo>
                    <a:pt x="394" y="98"/>
                  </a:lnTo>
                  <a:lnTo>
                    <a:pt x="381" y="104"/>
                  </a:lnTo>
                  <a:lnTo>
                    <a:pt x="367" y="108"/>
                  </a:lnTo>
                  <a:lnTo>
                    <a:pt x="352" y="113"/>
                  </a:lnTo>
                  <a:lnTo>
                    <a:pt x="336" y="116"/>
                  </a:lnTo>
                  <a:lnTo>
                    <a:pt x="318" y="120"/>
                  </a:lnTo>
                  <a:lnTo>
                    <a:pt x="301" y="123"/>
                  </a:lnTo>
                  <a:lnTo>
                    <a:pt x="284" y="124"/>
                  </a:lnTo>
                  <a:lnTo>
                    <a:pt x="267" y="127"/>
                  </a:lnTo>
                  <a:lnTo>
                    <a:pt x="248" y="128"/>
                  </a:lnTo>
                  <a:lnTo>
                    <a:pt x="231" y="128"/>
                  </a:lnTo>
                  <a:lnTo>
                    <a:pt x="209" y="128"/>
                  </a:lnTo>
                  <a:lnTo>
                    <a:pt x="188" y="126"/>
                  </a:lnTo>
                  <a:lnTo>
                    <a:pt x="167" y="123"/>
                  </a:lnTo>
                  <a:lnTo>
                    <a:pt x="148" y="121"/>
                  </a:lnTo>
                  <a:lnTo>
                    <a:pt x="129" y="116"/>
                  </a:lnTo>
                  <a:lnTo>
                    <a:pt x="111" y="112"/>
                  </a:lnTo>
                  <a:lnTo>
                    <a:pt x="95" y="107"/>
                  </a:lnTo>
                  <a:lnTo>
                    <a:pt x="80" y="101"/>
                  </a:lnTo>
                  <a:lnTo>
                    <a:pt x="65" y="94"/>
                  </a:lnTo>
                  <a:lnTo>
                    <a:pt x="53" y="87"/>
                  </a:lnTo>
                  <a:lnTo>
                    <a:pt x="42" y="79"/>
                  </a:lnTo>
                  <a:lnTo>
                    <a:pt x="33" y="71"/>
                  </a:lnTo>
                  <a:lnTo>
                    <a:pt x="26" y="62"/>
                  </a:lnTo>
                  <a:lnTo>
                    <a:pt x="20" y="53"/>
                  </a:lnTo>
                  <a:lnTo>
                    <a:pt x="16" y="44"/>
                  </a:lnTo>
                  <a:lnTo>
                    <a:pt x="15" y="33"/>
                  </a:lnTo>
                  <a:lnTo>
                    <a:pt x="16" y="30"/>
                  </a:lnTo>
                  <a:lnTo>
                    <a:pt x="19" y="24"/>
                  </a:lnTo>
                  <a:lnTo>
                    <a:pt x="21" y="19"/>
                  </a:lnTo>
                  <a:lnTo>
                    <a:pt x="23" y="16"/>
                  </a:lnTo>
                  <a:lnTo>
                    <a:pt x="21" y="0"/>
                  </a:lnTo>
                  <a:lnTo>
                    <a:pt x="13" y="8"/>
                  </a:lnTo>
                  <a:lnTo>
                    <a:pt x="6" y="18"/>
                  </a:lnTo>
                  <a:lnTo>
                    <a:pt x="2" y="29"/>
                  </a:lnTo>
                  <a:lnTo>
                    <a:pt x="0" y="36"/>
                  </a:lnTo>
                  <a:lnTo>
                    <a:pt x="2" y="47"/>
                  </a:lnTo>
                  <a:lnTo>
                    <a:pt x="5" y="58"/>
                  </a:lnTo>
                  <a:lnTo>
                    <a:pt x="11" y="68"/>
                  </a:lnTo>
                  <a:lnTo>
                    <a:pt x="19" y="78"/>
                  </a:lnTo>
                  <a:lnTo>
                    <a:pt x="29" y="87"/>
                  </a:lnTo>
                  <a:lnTo>
                    <a:pt x="41" y="97"/>
                  </a:lnTo>
                  <a:lnTo>
                    <a:pt x="53" y="105"/>
                  </a:lnTo>
                  <a:lnTo>
                    <a:pt x="70" y="112"/>
                  </a:lnTo>
                  <a:lnTo>
                    <a:pt x="86" y="120"/>
                  </a:lnTo>
                  <a:lnTo>
                    <a:pt x="104" y="126"/>
                  </a:lnTo>
                  <a:lnTo>
                    <a:pt x="123" y="131"/>
                  </a:lnTo>
                  <a:lnTo>
                    <a:pt x="143" y="136"/>
                  </a:lnTo>
                  <a:lnTo>
                    <a:pt x="165" y="139"/>
                  </a:lnTo>
                  <a:lnTo>
                    <a:pt x="187" y="142"/>
                  </a:lnTo>
                  <a:lnTo>
                    <a:pt x="210" y="144"/>
                  </a:lnTo>
                  <a:lnTo>
                    <a:pt x="234" y="144"/>
                  </a:lnTo>
                  <a:lnTo>
                    <a:pt x="256" y="144"/>
                  </a:lnTo>
                  <a:lnTo>
                    <a:pt x="277" y="142"/>
                  </a:lnTo>
                  <a:lnTo>
                    <a:pt x="297" y="140"/>
                  </a:lnTo>
                  <a:lnTo>
                    <a:pt x="316" y="137"/>
                  </a:lnTo>
                  <a:lnTo>
                    <a:pt x="335" y="134"/>
                  </a:lnTo>
                  <a:lnTo>
                    <a:pt x="352" y="129"/>
                  </a:lnTo>
                  <a:lnTo>
                    <a:pt x="368" y="124"/>
                  </a:lnTo>
                  <a:lnTo>
                    <a:pt x="384" y="119"/>
                  </a:lnTo>
                  <a:lnTo>
                    <a:pt x="399" y="113"/>
                  </a:lnTo>
                  <a:lnTo>
                    <a:pt x="412" y="106"/>
                  </a:lnTo>
                  <a:lnTo>
                    <a:pt x="423" y="98"/>
                  </a:lnTo>
                  <a:lnTo>
                    <a:pt x="435" y="91"/>
                  </a:lnTo>
                  <a:lnTo>
                    <a:pt x="443" y="82"/>
                  </a:lnTo>
                  <a:lnTo>
                    <a:pt x="451" y="74"/>
                  </a:lnTo>
                  <a:lnTo>
                    <a:pt x="457" y="64"/>
                  </a:lnTo>
                  <a:lnTo>
                    <a:pt x="461" y="55"/>
                  </a:lnTo>
                  <a:lnTo>
                    <a:pt x="461" y="48"/>
                  </a:lnTo>
                  <a:lnTo>
                    <a:pt x="459" y="39"/>
                  </a:lnTo>
                  <a:lnTo>
                    <a:pt x="454" y="30"/>
                  </a:lnTo>
                  <a:lnTo>
                    <a:pt x="452" y="23"/>
                  </a:lnTo>
                  <a:lnTo>
                    <a:pt x="451" y="24"/>
                  </a:lnTo>
                  <a:lnTo>
                    <a:pt x="449" y="25"/>
                  </a:lnTo>
                  <a:lnTo>
                    <a:pt x="446" y="28"/>
                  </a:lnTo>
                  <a:lnTo>
                    <a:pt x="446"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8" name="Freeform 230"/>
            <p:cNvSpPr>
              <a:spLocks/>
            </p:cNvSpPr>
            <p:nvPr/>
          </p:nvSpPr>
          <p:spPr bwMode="auto">
            <a:xfrm>
              <a:off x="4319" y="2751"/>
              <a:ext cx="168" cy="75"/>
            </a:xfrm>
            <a:custGeom>
              <a:avLst/>
              <a:gdLst>
                <a:gd name="T0" fmla="*/ 199 w 335"/>
                <a:gd name="T1" fmla="*/ 3 h 148"/>
                <a:gd name="T2" fmla="*/ 245 w 335"/>
                <a:gd name="T3" fmla="*/ 11 h 148"/>
                <a:gd name="T4" fmla="*/ 283 w 335"/>
                <a:gd name="T5" fmla="*/ 26 h 148"/>
                <a:gd name="T6" fmla="*/ 307 w 335"/>
                <a:gd name="T7" fmla="*/ 46 h 148"/>
                <a:gd name="T8" fmla="*/ 317 w 335"/>
                <a:gd name="T9" fmla="*/ 69 h 148"/>
                <a:gd name="T10" fmla="*/ 305 w 335"/>
                <a:gd name="T11" fmla="*/ 95 h 148"/>
                <a:gd name="T12" fmla="*/ 273 w 335"/>
                <a:gd name="T13" fmla="*/ 116 h 148"/>
                <a:gd name="T14" fmla="*/ 224 w 335"/>
                <a:gd name="T15" fmla="*/ 130 h 148"/>
                <a:gd name="T16" fmla="*/ 166 w 335"/>
                <a:gd name="T17" fmla="*/ 136 h 148"/>
                <a:gd name="T18" fmla="*/ 107 w 335"/>
                <a:gd name="T19" fmla="*/ 130 h 148"/>
                <a:gd name="T20" fmla="*/ 58 w 335"/>
                <a:gd name="T21" fmla="*/ 116 h 148"/>
                <a:gd name="T22" fmla="*/ 26 w 335"/>
                <a:gd name="T23" fmla="*/ 95 h 148"/>
                <a:gd name="T24" fmla="*/ 15 w 335"/>
                <a:gd name="T25" fmla="*/ 69 h 148"/>
                <a:gd name="T26" fmla="*/ 22 w 335"/>
                <a:gd name="T27" fmla="*/ 49 h 148"/>
                <a:gd name="T28" fmla="*/ 40 w 335"/>
                <a:gd name="T29" fmla="*/ 31 h 148"/>
                <a:gd name="T30" fmla="*/ 70 w 335"/>
                <a:gd name="T31" fmla="*/ 17 h 148"/>
                <a:gd name="T32" fmla="*/ 107 w 335"/>
                <a:gd name="T33" fmla="*/ 7 h 148"/>
                <a:gd name="T34" fmla="*/ 85 w 335"/>
                <a:gd name="T35" fmla="*/ 8 h 148"/>
                <a:gd name="T36" fmla="*/ 46 w 335"/>
                <a:gd name="T37" fmla="*/ 22 h 148"/>
                <a:gd name="T38" fmla="*/ 17 w 335"/>
                <a:gd name="T39" fmla="*/ 40 h 148"/>
                <a:gd name="T40" fmla="*/ 2 w 335"/>
                <a:gd name="T41" fmla="*/ 62 h 148"/>
                <a:gd name="T42" fmla="*/ 3 w 335"/>
                <a:gd name="T43" fmla="*/ 88 h 148"/>
                <a:gd name="T44" fmla="*/ 29 w 335"/>
                <a:gd name="T45" fmla="*/ 115 h 148"/>
                <a:gd name="T46" fmla="*/ 73 w 335"/>
                <a:gd name="T47" fmla="*/ 136 h 148"/>
                <a:gd name="T48" fmla="*/ 133 w 335"/>
                <a:gd name="T49" fmla="*/ 147 h 148"/>
                <a:gd name="T50" fmla="*/ 201 w 335"/>
                <a:gd name="T51" fmla="*/ 147 h 148"/>
                <a:gd name="T52" fmla="*/ 261 w 335"/>
                <a:gd name="T53" fmla="*/ 136 h 148"/>
                <a:gd name="T54" fmla="*/ 306 w 335"/>
                <a:gd name="T55" fmla="*/ 115 h 148"/>
                <a:gd name="T56" fmla="*/ 332 w 335"/>
                <a:gd name="T57" fmla="*/ 88 h 148"/>
                <a:gd name="T58" fmla="*/ 333 w 335"/>
                <a:gd name="T59" fmla="*/ 60 h 148"/>
                <a:gd name="T60" fmla="*/ 312 w 335"/>
                <a:gd name="T61" fmla="*/ 35 h 148"/>
                <a:gd name="T62" fmla="*/ 276 w 335"/>
                <a:gd name="T63" fmla="*/ 16 h 148"/>
                <a:gd name="T64" fmla="*/ 227 w 335"/>
                <a:gd name="T65" fmla="*/ 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5" h="148">
                  <a:moveTo>
                    <a:pt x="199" y="0"/>
                  </a:moveTo>
                  <a:lnTo>
                    <a:pt x="199" y="3"/>
                  </a:lnTo>
                  <a:lnTo>
                    <a:pt x="223" y="7"/>
                  </a:lnTo>
                  <a:lnTo>
                    <a:pt x="245" y="11"/>
                  </a:lnTo>
                  <a:lnTo>
                    <a:pt x="266" y="18"/>
                  </a:lnTo>
                  <a:lnTo>
                    <a:pt x="283" y="26"/>
                  </a:lnTo>
                  <a:lnTo>
                    <a:pt x="297" y="35"/>
                  </a:lnTo>
                  <a:lnTo>
                    <a:pt x="307" y="46"/>
                  </a:lnTo>
                  <a:lnTo>
                    <a:pt x="314" y="57"/>
                  </a:lnTo>
                  <a:lnTo>
                    <a:pt x="317" y="69"/>
                  </a:lnTo>
                  <a:lnTo>
                    <a:pt x="313" y="83"/>
                  </a:lnTo>
                  <a:lnTo>
                    <a:pt x="305" y="95"/>
                  </a:lnTo>
                  <a:lnTo>
                    <a:pt x="291" y="106"/>
                  </a:lnTo>
                  <a:lnTo>
                    <a:pt x="273" y="116"/>
                  </a:lnTo>
                  <a:lnTo>
                    <a:pt x="250" y="124"/>
                  </a:lnTo>
                  <a:lnTo>
                    <a:pt x="224" y="130"/>
                  </a:lnTo>
                  <a:lnTo>
                    <a:pt x="196" y="134"/>
                  </a:lnTo>
                  <a:lnTo>
                    <a:pt x="166" y="136"/>
                  </a:lnTo>
                  <a:lnTo>
                    <a:pt x="135" y="134"/>
                  </a:lnTo>
                  <a:lnTo>
                    <a:pt x="107" y="130"/>
                  </a:lnTo>
                  <a:lnTo>
                    <a:pt x="80" y="124"/>
                  </a:lnTo>
                  <a:lnTo>
                    <a:pt x="58" y="116"/>
                  </a:lnTo>
                  <a:lnTo>
                    <a:pt x="40" y="106"/>
                  </a:lnTo>
                  <a:lnTo>
                    <a:pt x="26" y="95"/>
                  </a:lnTo>
                  <a:lnTo>
                    <a:pt x="18" y="83"/>
                  </a:lnTo>
                  <a:lnTo>
                    <a:pt x="15" y="69"/>
                  </a:lnTo>
                  <a:lnTo>
                    <a:pt x="17" y="58"/>
                  </a:lnTo>
                  <a:lnTo>
                    <a:pt x="22" y="49"/>
                  </a:lnTo>
                  <a:lnTo>
                    <a:pt x="30" y="40"/>
                  </a:lnTo>
                  <a:lnTo>
                    <a:pt x="40" y="31"/>
                  </a:lnTo>
                  <a:lnTo>
                    <a:pt x="54" y="24"/>
                  </a:lnTo>
                  <a:lnTo>
                    <a:pt x="70" y="17"/>
                  </a:lnTo>
                  <a:lnTo>
                    <a:pt x="87" y="11"/>
                  </a:lnTo>
                  <a:lnTo>
                    <a:pt x="107" y="7"/>
                  </a:lnTo>
                  <a:lnTo>
                    <a:pt x="107" y="3"/>
                  </a:lnTo>
                  <a:lnTo>
                    <a:pt x="85" y="8"/>
                  </a:lnTo>
                  <a:lnTo>
                    <a:pt x="64" y="15"/>
                  </a:lnTo>
                  <a:lnTo>
                    <a:pt x="46" y="22"/>
                  </a:lnTo>
                  <a:lnTo>
                    <a:pt x="30" y="31"/>
                  </a:lnTo>
                  <a:lnTo>
                    <a:pt x="17" y="40"/>
                  </a:lnTo>
                  <a:lnTo>
                    <a:pt x="8" y="50"/>
                  </a:lnTo>
                  <a:lnTo>
                    <a:pt x="2" y="62"/>
                  </a:lnTo>
                  <a:lnTo>
                    <a:pt x="0" y="73"/>
                  </a:lnTo>
                  <a:lnTo>
                    <a:pt x="3" y="88"/>
                  </a:lnTo>
                  <a:lnTo>
                    <a:pt x="12" y="102"/>
                  </a:lnTo>
                  <a:lnTo>
                    <a:pt x="29" y="115"/>
                  </a:lnTo>
                  <a:lnTo>
                    <a:pt x="49" y="126"/>
                  </a:lnTo>
                  <a:lnTo>
                    <a:pt x="73" y="136"/>
                  </a:lnTo>
                  <a:lnTo>
                    <a:pt x="102" y="143"/>
                  </a:lnTo>
                  <a:lnTo>
                    <a:pt x="133" y="147"/>
                  </a:lnTo>
                  <a:lnTo>
                    <a:pt x="168" y="148"/>
                  </a:lnTo>
                  <a:lnTo>
                    <a:pt x="201" y="147"/>
                  </a:lnTo>
                  <a:lnTo>
                    <a:pt x="232" y="143"/>
                  </a:lnTo>
                  <a:lnTo>
                    <a:pt x="261" y="136"/>
                  </a:lnTo>
                  <a:lnTo>
                    <a:pt x="287" y="126"/>
                  </a:lnTo>
                  <a:lnTo>
                    <a:pt x="306" y="115"/>
                  </a:lnTo>
                  <a:lnTo>
                    <a:pt x="322" y="102"/>
                  </a:lnTo>
                  <a:lnTo>
                    <a:pt x="332" y="88"/>
                  </a:lnTo>
                  <a:lnTo>
                    <a:pt x="335" y="73"/>
                  </a:lnTo>
                  <a:lnTo>
                    <a:pt x="333" y="60"/>
                  </a:lnTo>
                  <a:lnTo>
                    <a:pt x="325" y="47"/>
                  </a:lnTo>
                  <a:lnTo>
                    <a:pt x="312" y="35"/>
                  </a:lnTo>
                  <a:lnTo>
                    <a:pt x="296" y="25"/>
                  </a:lnTo>
                  <a:lnTo>
                    <a:pt x="276" y="16"/>
                  </a:lnTo>
                  <a:lnTo>
                    <a:pt x="253" y="9"/>
                  </a:lnTo>
                  <a:lnTo>
                    <a:pt x="227" y="3"/>
                  </a:lnTo>
                  <a:lnTo>
                    <a:pt x="1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39" name="Freeform 231"/>
            <p:cNvSpPr>
              <a:spLocks/>
            </p:cNvSpPr>
            <p:nvPr/>
          </p:nvSpPr>
          <p:spPr bwMode="auto">
            <a:xfrm>
              <a:off x="4342" y="2759"/>
              <a:ext cx="121" cy="53"/>
            </a:xfrm>
            <a:custGeom>
              <a:avLst/>
              <a:gdLst>
                <a:gd name="T0" fmla="*/ 143 w 242"/>
                <a:gd name="T1" fmla="*/ 2 h 107"/>
                <a:gd name="T2" fmla="*/ 176 w 242"/>
                <a:gd name="T3" fmla="*/ 8 h 107"/>
                <a:gd name="T4" fmla="*/ 204 w 242"/>
                <a:gd name="T5" fmla="*/ 18 h 107"/>
                <a:gd name="T6" fmla="*/ 221 w 242"/>
                <a:gd name="T7" fmla="*/ 33 h 107"/>
                <a:gd name="T8" fmla="*/ 228 w 242"/>
                <a:gd name="T9" fmla="*/ 49 h 107"/>
                <a:gd name="T10" fmla="*/ 219 w 242"/>
                <a:gd name="T11" fmla="*/ 68 h 107"/>
                <a:gd name="T12" fmla="*/ 196 w 242"/>
                <a:gd name="T13" fmla="*/ 84 h 107"/>
                <a:gd name="T14" fmla="*/ 161 w 242"/>
                <a:gd name="T15" fmla="*/ 94 h 107"/>
                <a:gd name="T16" fmla="*/ 119 w 242"/>
                <a:gd name="T17" fmla="*/ 98 h 107"/>
                <a:gd name="T18" fmla="*/ 76 w 242"/>
                <a:gd name="T19" fmla="*/ 94 h 107"/>
                <a:gd name="T20" fmla="*/ 42 w 242"/>
                <a:gd name="T21" fmla="*/ 84 h 107"/>
                <a:gd name="T22" fmla="*/ 18 w 242"/>
                <a:gd name="T23" fmla="*/ 68 h 107"/>
                <a:gd name="T24" fmla="*/ 10 w 242"/>
                <a:gd name="T25" fmla="*/ 49 h 107"/>
                <a:gd name="T26" fmla="*/ 15 w 242"/>
                <a:gd name="T27" fmla="*/ 34 h 107"/>
                <a:gd name="T28" fmla="*/ 29 w 242"/>
                <a:gd name="T29" fmla="*/ 22 h 107"/>
                <a:gd name="T30" fmla="*/ 49 w 242"/>
                <a:gd name="T31" fmla="*/ 11 h 107"/>
                <a:gd name="T32" fmla="*/ 76 w 242"/>
                <a:gd name="T33" fmla="*/ 4 h 107"/>
                <a:gd name="T34" fmla="*/ 60 w 242"/>
                <a:gd name="T35" fmla="*/ 5 h 107"/>
                <a:gd name="T36" fmla="*/ 32 w 242"/>
                <a:gd name="T37" fmla="*/ 16 h 107"/>
                <a:gd name="T38" fmla="*/ 12 w 242"/>
                <a:gd name="T39" fmla="*/ 28 h 107"/>
                <a:gd name="T40" fmla="*/ 1 w 242"/>
                <a:gd name="T41" fmla="*/ 45 h 107"/>
                <a:gd name="T42" fmla="*/ 2 w 242"/>
                <a:gd name="T43" fmla="*/ 63 h 107"/>
                <a:gd name="T44" fmla="*/ 21 w 242"/>
                <a:gd name="T45" fmla="*/ 83 h 107"/>
                <a:gd name="T46" fmla="*/ 53 w 242"/>
                <a:gd name="T47" fmla="*/ 98 h 107"/>
                <a:gd name="T48" fmla="*/ 97 w 242"/>
                <a:gd name="T49" fmla="*/ 106 h 107"/>
                <a:gd name="T50" fmla="*/ 145 w 242"/>
                <a:gd name="T51" fmla="*/ 106 h 107"/>
                <a:gd name="T52" fmla="*/ 189 w 242"/>
                <a:gd name="T53" fmla="*/ 98 h 107"/>
                <a:gd name="T54" fmla="*/ 221 w 242"/>
                <a:gd name="T55" fmla="*/ 83 h 107"/>
                <a:gd name="T56" fmla="*/ 240 w 242"/>
                <a:gd name="T57" fmla="*/ 63 h 107"/>
                <a:gd name="T58" fmla="*/ 240 w 242"/>
                <a:gd name="T59" fmla="*/ 43 h 107"/>
                <a:gd name="T60" fmla="*/ 226 w 242"/>
                <a:gd name="T61" fmla="*/ 25 h 107"/>
                <a:gd name="T62" fmla="*/ 199 w 242"/>
                <a:gd name="T63" fmla="*/ 11 h 107"/>
                <a:gd name="T64" fmla="*/ 163 w 242"/>
                <a:gd name="T65"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2" h="107">
                  <a:moveTo>
                    <a:pt x="143" y="0"/>
                  </a:moveTo>
                  <a:lnTo>
                    <a:pt x="143" y="2"/>
                  </a:lnTo>
                  <a:lnTo>
                    <a:pt x="160" y="4"/>
                  </a:lnTo>
                  <a:lnTo>
                    <a:pt x="176" y="8"/>
                  </a:lnTo>
                  <a:lnTo>
                    <a:pt x="191" y="12"/>
                  </a:lnTo>
                  <a:lnTo>
                    <a:pt x="204" y="18"/>
                  </a:lnTo>
                  <a:lnTo>
                    <a:pt x="214" y="25"/>
                  </a:lnTo>
                  <a:lnTo>
                    <a:pt x="221" y="33"/>
                  </a:lnTo>
                  <a:lnTo>
                    <a:pt x="227" y="41"/>
                  </a:lnTo>
                  <a:lnTo>
                    <a:pt x="228" y="49"/>
                  </a:lnTo>
                  <a:lnTo>
                    <a:pt x="226" y="58"/>
                  </a:lnTo>
                  <a:lnTo>
                    <a:pt x="219" y="68"/>
                  </a:lnTo>
                  <a:lnTo>
                    <a:pt x="210" y="76"/>
                  </a:lnTo>
                  <a:lnTo>
                    <a:pt x="196" y="84"/>
                  </a:lnTo>
                  <a:lnTo>
                    <a:pt x="180" y="90"/>
                  </a:lnTo>
                  <a:lnTo>
                    <a:pt x="161" y="94"/>
                  </a:lnTo>
                  <a:lnTo>
                    <a:pt x="140" y="96"/>
                  </a:lnTo>
                  <a:lnTo>
                    <a:pt x="119" y="98"/>
                  </a:lnTo>
                  <a:lnTo>
                    <a:pt x="97" y="96"/>
                  </a:lnTo>
                  <a:lnTo>
                    <a:pt x="76" y="94"/>
                  </a:lnTo>
                  <a:lnTo>
                    <a:pt x="57" y="90"/>
                  </a:lnTo>
                  <a:lnTo>
                    <a:pt x="42" y="84"/>
                  </a:lnTo>
                  <a:lnTo>
                    <a:pt x="29" y="76"/>
                  </a:lnTo>
                  <a:lnTo>
                    <a:pt x="18" y="68"/>
                  </a:lnTo>
                  <a:lnTo>
                    <a:pt x="12" y="58"/>
                  </a:lnTo>
                  <a:lnTo>
                    <a:pt x="10" y="49"/>
                  </a:lnTo>
                  <a:lnTo>
                    <a:pt x="11" y="41"/>
                  </a:lnTo>
                  <a:lnTo>
                    <a:pt x="15" y="34"/>
                  </a:lnTo>
                  <a:lnTo>
                    <a:pt x="21" y="27"/>
                  </a:lnTo>
                  <a:lnTo>
                    <a:pt x="29" y="22"/>
                  </a:lnTo>
                  <a:lnTo>
                    <a:pt x="38" y="16"/>
                  </a:lnTo>
                  <a:lnTo>
                    <a:pt x="49" y="11"/>
                  </a:lnTo>
                  <a:lnTo>
                    <a:pt x="62" y="8"/>
                  </a:lnTo>
                  <a:lnTo>
                    <a:pt x="76" y="4"/>
                  </a:lnTo>
                  <a:lnTo>
                    <a:pt x="76" y="2"/>
                  </a:lnTo>
                  <a:lnTo>
                    <a:pt x="60" y="5"/>
                  </a:lnTo>
                  <a:lnTo>
                    <a:pt x="45" y="10"/>
                  </a:lnTo>
                  <a:lnTo>
                    <a:pt x="32" y="16"/>
                  </a:lnTo>
                  <a:lnTo>
                    <a:pt x="21" y="22"/>
                  </a:lnTo>
                  <a:lnTo>
                    <a:pt x="12" y="28"/>
                  </a:lnTo>
                  <a:lnTo>
                    <a:pt x="6" y="37"/>
                  </a:lnTo>
                  <a:lnTo>
                    <a:pt x="1" y="45"/>
                  </a:lnTo>
                  <a:lnTo>
                    <a:pt x="0" y="53"/>
                  </a:lnTo>
                  <a:lnTo>
                    <a:pt x="2" y="63"/>
                  </a:lnTo>
                  <a:lnTo>
                    <a:pt x="9" y="73"/>
                  </a:lnTo>
                  <a:lnTo>
                    <a:pt x="21" y="83"/>
                  </a:lnTo>
                  <a:lnTo>
                    <a:pt x="36" y="91"/>
                  </a:lnTo>
                  <a:lnTo>
                    <a:pt x="53" y="98"/>
                  </a:lnTo>
                  <a:lnTo>
                    <a:pt x="74" y="102"/>
                  </a:lnTo>
                  <a:lnTo>
                    <a:pt x="97" y="106"/>
                  </a:lnTo>
                  <a:lnTo>
                    <a:pt x="121" y="107"/>
                  </a:lnTo>
                  <a:lnTo>
                    <a:pt x="145" y="106"/>
                  </a:lnTo>
                  <a:lnTo>
                    <a:pt x="168" y="102"/>
                  </a:lnTo>
                  <a:lnTo>
                    <a:pt x="189" y="98"/>
                  </a:lnTo>
                  <a:lnTo>
                    <a:pt x="206" y="91"/>
                  </a:lnTo>
                  <a:lnTo>
                    <a:pt x="221" y="83"/>
                  </a:lnTo>
                  <a:lnTo>
                    <a:pt x="233" y="73"/>
                  </a:lnTo>
                  <a:lnTo>
                    <a:pt x="240" y="63"/>
                  </a:lnTo>
                  <a:lnTo>
                    <a:pt x="242" y="53"/>
                  </a:lnTo>
                  <a:lnTo>
                    <a:pt x="240" y="43"/>
                  </a:lnTo>
                  <a:lnTo>
                    <a:pt x="234" y="34"/>
                  </a:lnTo>
                  <a:lnTo>
                    <a:pt x="226" y="25"/>
                  </a:lnTo>
                  <a:lnTo>
                    <a:pt x="213" y="18"/>
                  </a:lnTo>
                  <a:lnTo>
                    <a:pt x="199" y="11"/>
                  </a:lnTo>
                  <a:lnTo>
                    <a:pt x="182" y="7"/>
                  </a:lnTo>
                  <a:lnTo>
                    <a:pt x="163" y="2"/>
                  </a:lnTo>
                  <a:lnTo>
                    <a:pt x="1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0" name="Freeform 232"/>
            <p:cNvSpPr>
              <a:spLocks/>
            </p:cNvSpPr>
            <p:nvPr/>
          </p:nvSpPr>
          <p:spPr bwMode="auto">
            <a:xfrm>
              <a:off x="4375" y="2770"/>
              <a:ext cx="49" cy="21"/>
            </a:xfrm>
            <a:custGeom>
              <a:avLst/>
              <a:gdLst>
                <a:gd name="T0" fmla="*/ 50 w 98"/>
                <a:gd name="T1" fmla="*/ 42 h 42"/>
                <a:gd name="T2" fmla="*/ 59 w 98"/>
                <a:gd name="T3" fmla="*/ 42 h 42"/>
                <a:gd name="T4" fmla="*/ 68 w 98"/>
                <a:gd name="T5" fmla="*/ 41 h 42"/>
                <a:gd name="T6" fmla="*/ 76 w 98"/>
                <a:gd name="T7" fmla="*/ 39 h 42"/>
                <a:gd name="T8" fmla="*/ 84 w 98"/>
                <a:gd name="T9" fmla="*/ 36 h 42"/>
                <a:gd name="T10" fmla="*/ 90 w 98"/>
                <a:gd name="T11" fmla="*/ 33 h 42"/>
                <a:gd name="T12" fmla="*/ 95 w 98"/>
                <a:gd name="T13" fmla="*/ 30 h 42"/>
                <a:gd name="T14" fmla="*/ 97 w 98"/>
                <a:gd name="T15" fmla="*/ 26 h 42"/>
                <a:gd name="T16" fmla="*/ 98 w 98"/>
                <a:gd name="T17" fmla="*/ 21 h 42"/>
                <a:gd name="T18" fmla="*/ 97 w 98"/>
                <a:gd name="T19" fmla="*/ 17 h 42"/>
                <a:gd name="T20" fmla="*/ 95 w 98"/>
                <a:gd name="T21" fmla="*/ 13 h 42"/>
                <a:gd name="T22" fmla="*/ 90 w 98"/>
                <a:gd name="T23" fmla="*/ 10 h 42"/>
                <a:gd name="T24" fmla="*/ 84 w 98"/>
                <a:gd name="T25" fmla="*/ 6 h 42"/>
                <a:gd name="T26" fmla="*/ 76 w 98"/>
                <a:gd name="T27" fmla="*/ 3 h 42"/>
                <a:gd name="T28" fmla="*/ 68 w 98"/>
                <a:gd name="T29" fmla="*/ 2 h 42"/>
                <a:gd name="T30" fmla="*/ 59 w 98"/>
                <a:gd name="T31" fmla="*/ 0 h 42"/>
                <a:gd name="T32" fmla="*/ 50 w 98"/>
                <a:gd name="T33" fmla="*/ 0 h 42"/>
                <a:gd name="T34" fmla="*/ 40 w 98"/>
                <a:gd name="T35" fmla="*/ 0 h 42"/>
                <a:gd name="T36" fmla="*/ 30 w 98"/>
                <a:gd name="T37" fmla="*/ 2 h 42"/>
                <a:gd name="T38" fmla="*/ 22 w 98"/>
                <a:gd name="T39" fmla="*/ 3 h 42"/>
                <a:gd name="T40" fmla="*/ 15 w 98"/>
                <a:gd name="T41" fmla="*/ 6 h 42"/>
                <a:gd name="T42" fmla="*/ 8 w 98"/>
                <a:gd name="T43" fmla="*/ 10 h 42"/>
                <a:gd name="T44" fmla="*/ 4 w 98"/>
                <a:gd name="T45" fmla="*/ 13 h 42"/>
                <a:gd name="T46" fmla="*/ 1 w 98"/>
                <a:gd name="T47" fmla="*/ 17 h 42"/>
                <a:gd name="T48" fmla="*/ 0 w 98"/>
                <a:gd name="T49" fmla="*/ 21 h 42"/>
                <a:gd name="T50" fmla="*/ 1 w 98"/>
                <a:gd name="T51" fmla="*/ 26 h 42"/>
                <a:gd name="T52" fmla="*/ 4 w 98"/>
                <a:gd name="T53" fmla="*/ 30 h 42"/>
                <a:gd name="T54" fmla="*/ 8 w 98"/>
                <a:gd name="T55" fmla="*/ 33 h 42"/>
                <a:gd name="T56" fmla="*/ 15 w 98"/>
                <a:gd name="T57" fmla="*/ 36 h 42"/>
                <a:gd name="T58" fmla="*/ 22 w 98"/>
                <a:gd name="T59" fmla="*/ 39 h 42"/>
                <a:gd name="T60" fmla="*/ 30 w 98"/>
                <a:gd name="T61" fmla="*/ 41 h 42"/>
                <a:gd name="T62" fmla="*/ 40 w 98"/>
                <a:gd name="T63" fmla="*/ 42 h 42"/>
                <a:gd name="T64" fmla="*/ 50 w 98"/>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42">
                  <a:moveTo>
                    <a:pt x="50" y="42"/>
                  </a:moveTo>
                  <a:lnTo>
                    <a:pt x="59" y="42"/>
                  </a:lnTo>
                  <a:lnTo>
                    <a:pt x="68" y="41"/>
                  </a:lnTo>
                  <a:lnTo>
                    <a:pt x="76" y="39"/>
                  </a:lnTo>
                  <a:lnTo>
                    <a:pt x="84" y="36"/>
                  </a:lnTo>
                  <a:lnTo>
                    <a:pt x="90" y="33"/>
                  </a:lnTo>
                  <a:lnTo>
                    <a:pt x="95" y="30"/>
                  </a:lnTo>
                  <a:lnTo>
                    <a:pt x="97" y="26"/>
                  </a:lnTo>
                  <a:lnTo>
                    <a:pt x="98" y="21"/>
                  </a:lnTo>
                  <a:lnTo>
                    <a:pt x="97" y="17"/>
                  </a:lnTo>
                  <a:lnTo>
                    <a:pt x="95" y="13"/>
                  </a:lnTo>
                  <a:lnTo>
                    <a:pt x="90" y="10"/>
                  </a:lnTo>
                  <a:lnTo>
                    <a:pt x="84" y="6"/>
                  </a:lnTo>
                  <a:lnTo>
                    <a:pt x="76" y="3"/>
                  </a:lnTo>
                  <a:lnTo>
                    <a:pt x="68" y="2"/>
                  </a:lnTo>
                  <a:lnTo>
                    <a:pt x="59" y="0"/>
                  </a:lnTo>
                  <a:lnTo>
                    <a:pt x="50" y="0"/>
                  </a:lnTo>
                  <a:lnTo>
                    <a:pt x="40" y="0"/>
                  </a:lnTo>
                  <a:lnTo>
                    <a:pt x="30" y="2"/>
                  </a:lnTo>
                  <a:lnTo>
                    <a:pt x="22" y="3"/>
                  </a:lnTo>
                  <a:lnTo>
                    <a:pt x="15" y="6"/>
                  </a:lnTo>
                  <a:lnTo>
                    <a:pt x="8" y="10"/>
                  </a:lnTo>
                  <a:lnTo>
                    <a:pt x="4" y="13"/>
                  </a:lnTo>
                  <a:lnTo>
                    <a:pt x="1" y="17"/>
                  </a:lnTo>
                  <a:lnTo>
                    <a:pt x="0" y="21"/>
                  </a:lnTo>
                  <a:lnTo>
                    <a:pt x="1" y="26"/>
                  </a:lnTo>
                  <a:lnTo>
                    <a:pt x="4" y="30"/>
                  </a:lnTo>
                  <a:lnTo>
                    <a:pt x="8" y="33"/>
                  </a:lnTo>
                  <a:lnTo>
                    <a:pt x="15" y="36"/>
                  </a:lnTo>
                  <a:lnTo>
                    <a:pt x="22" y="39"/>
                  </a:lnTo>
                  <a:lnTo>
                    <a:pt x="30" y="41"/>
                  </a:lnTo>
                  <a:lnTo>
                    <a:pt x="40" y="42"/>
                  </a:lnTo>
                  <a:lnTo>
                    <a:pt x="5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1" name="Freeform 233"/>
            <p:cNvSpPr>
              <a:spLocks/>
            </p:cNvSpPr>
            <p:nvPr/>
          </p:nvSpPr>
          <p:spPr bwMode="auto">
            <a:xfrm>
              <a:off x="4156" y="2883"/>
              <a:ext cx="246" cy="110"/>
            </a:xfrm>
            <a:custGeom>
              <a:avLst/>
              <a:gdLst>
                <a:gd name="T0" fmla="*/ 343 w 491"/>
                <a:gd name="T1" fmla="*/ 8 h 218"/>
                <a:gd name="T2" fmla="*/ 391 w 491"/>
                <a:gd name="T3" fmla="*/ 24 h 218"/>
                <a:gd name="T4" fmla="*/ 429 w 491"/>
                <a:gd name="T5" fmla="*/ 44 h 218"/>
                <a:gd name="T6" fmla="*/ 454 w 491"/>
                <a:gd name="T7" fmla="*/ 71 h 218"/>
                <a:gd name="T8" fmla="*/ 463 w 491"/>
                <a:gd name="T9" fmla="*/ 100 h 218"/>
                <a:gd name="T10" fmla="*/ 458 w 491"/>
                <a:gd name="T11" fmla="*/ 121 h 218"/>
                <a:gd name="T12" fmla="*/ 446 w 491"/>
                <a:gd name="T13" fmla="*/ 140 h 218"/>
                <a:gd name="T14" fmla="*/ 425 w 491"/>
                <a:gd name="T15" fmla="*/ 157 h 218"/>
                <a:gd name="T16" fmla="*/ 398 w 491"/>
                <a:gd name="T17" fmla="*/ 172 h 218"/>
                <a:gd name="T18" fmla="*/ 365 w 491"/>
                <a:gd name="T19" fmla="*/ 185 h 218"/>
                <a:gd name="T20" fmla="*/ 328 w 491"/>
                <a:gd name="T21" fmla="*/ 194 h 218"/>
                <a:gd name="T22" fmla="*/ 287 w 491"/>
                <a:gd name="T23" fmla="*/ 200 h 218"/>
                <a:gd name="T24" fmla="*/ 242 w 491"/>
                <a:gd name="T25" fmla="*/ 202 h 218"/>
                <a:gd name="T26" fmla="*/ 197 w 491"/>
                <a:gd name="T27" fmla="*/ 200 h 218"/>
                <a:gd name="T28" fmla="*/ 155 w 491"/>
                <a:gd name="T29" fmla="*/ 194 h 218"/>
                <a:gd name="T30" fmla="*/ 118 w 491"/>
                <a:gd name="T31" fmla="*/ 185 h 218"/>
                <a:gd name="T32" fmla="*/ 86 w 491"/>
                <a:gd name="T33" fmla="*/ 172 h 218"/>
                <a:gd name="T34" fmla="*/ 58 w 491"/>
                <a:gd name="T35" fmla="*/ 157 h 218"/>
                <a:gd name="T36" fmla="*/ 39 w 491"/>
                <a:gd name="T37" fmla="*/ 140 h 218"/>
                <a:gd name="T38" fmla="*/ 26 w 491"/>
                <a:gd name="T39" fmla="*/ 121 h 218"/>
                <a:gd name="T40" fmla="*/ 21 w 491"/>
                <a:gd name="T41" fmla="*/ 100 h 218"/>
                <a:gd name="T42" fmla="*/ 28 w 491"/>
                <a:gd name="T43" fmla="*/ 74 h 218"/>
                <a:gd name="T44" fmla="*/ 48 w 491"/>
                <a:gd name="T45" fmla="*/ 50 h 218"/>
                <a:gd name="T46" fmla="*/ 78 w 491"/>
                <a:gd name="T47" fmla="*/ 31 h 218"/>
                <a:gd name="T48" fmla="*/ 117 w 491"/>
                <a:gd name="T49" fmla="*/ 15 h 218"/>
                <a:gd name="T50" fmla="*/ 92 w 491"/>
                <a:gd name="T51" fmla="*/ 15 h 218"/>
                <a:gd name="T52" fmla="*/ 49 w 491"/>
                <a:gd name="T53" fmla="*/ 35 h 218"/>
                <a:gd name="T54" fmla="*/ 18 w 491"/>
                <a:gd name="T55" fmla="*/ 61 h 218"/>
                <a:gd name="T56" fmla="*/ 2 w 491"/>
                <a:gd name="T57" fmla="*/ 89 h 218"/>
                <a:gd name="T58" fmla="*/ 1 w 491"/>
                <a:gd name="T59" fmla="*/ 116 h 218"/>
                <a:gd name="T60" fmla="*/ 11 w 491"/>
                <a:gd name="T61" fmla="*/ 139 h 218"/>
                <a:gd name="T62" fmla="*/ 30 w 491"/>
                <a:gd name="T63" fmla="*/ 159 h 218"/>
                <a:gd name="T64" fmla="*/ 56 w 491"/>
                <a:gd name="T65" fmla="*/ 177 h 218"/>
                <a:gd name="T66" fmla="*/ 88 w 491"/>
                <a:gd name="T67" fmla="*/ 192 h 218"/>
                <a:gd name="T68" fmla="*/ 127 w 491"/>
                <a:gd name="T69" fmla="*/ 205 h 218"/>
                <a:gd name="T70" fmla="*/ 172 w 491"/>
                <a:gd name="T71" fmla="*/ 214 h 218"/>
                <a:gd name="T72" fmla="*/ 220 w 491"/>
                <a:gd name="T73" fmla="*/ 217 h 218"/>
                <a:gd name="T74" fmla="*/ 270 w 491"/>
                <a:gd name="T75" fmla="*/ 217 h 218"/>
                <a:gd name="T76" fmla="*/ 318 w 491"/>
                <a:gd name="T77" fmla="*/ 214 h 218"/>
                <a:gd name="T78" fmla="*/ 363 w 491"/>
                <a:gd name="T79" fmla="*/ 205 h 218"/>
                <a:gd name="T80" fmla="*/ 402 w 491"/>
                <a:gd name="T81" fmla="*/ 192 h 218"/>
                <a:gd name="T82" fmla="*/ 434 w 491"/>
                <a:gd name="T83" fmla="*/ 177 h 218"/>
                <a:gd name="T84" fmla="*/ 461 w 491"/>
                <a:gd name="T85" fmla="*/ 159 h 218"/>
                <a:gd name="T86" fmla="*/ 479 w 491"/>
                <a:gd name="T87" fmla="*/ 139 h 218"/>
                <a:gd name="T88" fmla="*/ 489 w 491"/>
                <a:gd name="T89" fmla="*/ 116 h 218"/>
                <a:gd name="T90" fmla="*/ 488 w 491"/>
                <a:gd name="T91" fmla="*/ 87 h 218"/>
                <a:gd name="T92" fmla="*/ 466 w 491"/>
                <a:gd name="T93" fmla="*/ 56 h 218"/>
                <a:gd name="T94" fmla="*/ 427 w 491"/>
                <a:gd name="T95" fmla="*/ 28 h 218"/>
                <a:gd name="T96" fmla="*/ 374 w 491"/>
                <a:gd name="T97" fmla="*/ 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91" h="218">
                  <a:moveTo>
                    <a:pt x="343" y="0"/>
                  </a:moveTo>
                  <a:lnTo>
                    <a:pt x="343" y="8"/>
                  </a:lnTo>
                  <a:lnTo>
                    <a:pt x="368" y="15"/>
                  </a:lnTo>
                  <a:lnTo>
                    <a:pt x="391" y="24"/>
                  </a:lnTo>
                  <a:lnTo>
                    <a:pt x="412" y="34"/>
                  </a:lnTo>
                  <a:lnTo>
                    <a:pt x="429" y="44"/>
                  </a:lnTo>
                  <a:lnTo>
                    <a:pt x="443" y="57"/>
                  </a:lnTo>
                  <a:lnTo>
                    <a:pt x="454" y="71"/>
                  </a:lnTo>
                  <a:lnTo>
                    <a:pt x="461" y="85"/>
                  </a:lnTo>
                  <a:lnTo>
                    <a:pt x="463" y="100"/>
                  </a:lnTo>
                  <a:lnTo>
                    <a:pt x="462" y="110"/>
                  </a:lnTo>
                  <a:lnTo>
                    <a:pt x="458" y="121"/>
                  </a:lnTo>
                  <a:lnTo>
                    <a:pt x="452" y="130"/>
                  </a:lnTo>
                  <a:lnTo>
                    <a:pt x="446" y="140"/>
                  </a:lnTo>
                  <a:lnTo>
                    <a:pt x="436" y="148"/>
                  </a:lnTo>
                  <a:lnTo>
                    <a:pt x="425" y="157"/>
                  </a:lnTo>
                  <a:lnTo>
                    <a:pt x="412" y="165"/>
                  </a:lnTo>
                  <a:lnTo>
                    <a:pt x="398" y="172"/>
                  </a:lnTo>
                  <a:lnTo>
                    <a:pt x="382" y="179"/>
                  </a:lnTo>
                  <a:lnTo>
                    <a:pt x="365" y="185"/>
                  </a:lnTo>
                  <a:lnTo>
                    <a:pt x="348" y="190"/>
                  </a:lnTo>
                  <a:lnTo>
                    <a:pt x="328" y="194"/>
                  </a:lnTo>
                  <a:lnTo>
                    <a:pt x="307" y="198"/>
                  </a:lnTo>
                  <a:lnTo>
                    <a:pt x="287" y="200"/>
                  </a:lnTo>
                  <a:lnTo>
                    <a:pt x="265" y="202"/>
                  </a:lnTo>
                  <a:lnTo>
                    <a:pt x="242" y="202"/>
                  </a:lnTo>
                  <a:lnTo>
                    <a:pt x="219" y="202"/>
                  </a:lnTo>
                  <a:lnTo>
                    <a:pt x="197" y="200"/>
                  </a:lnTo>
                  <a:lnTo>
                    <a:pt x="176" y="198"/>
                  </a:lnTo>
                  <a:lnTo>
                    <a:pt x="155" y="194"/>
                  </a:lnTo>
                  <a:lnTo>
                    <a:pt x="137" y="190"/>
                  </a:lnTo>
                  <a:lnTo>
                    <a:pt x="118" y="185"/>
                  </a:lnTo>
                  <a:lnTo>
                    <a:pt x="101" y="179"/>
                  </a:lnTo>
                  <a:lnTo>
                    <a:pt x="86" y="172"/>
                  </a:lnTo>
                  <a:lnTo>
                    <a:pt x="71" y="165"/>
                  </a:lnTo>
                  <a:lnTo>
                    <a:pt x="58" y="157"/>
                  </a:lnTo>
                  <a:lnTo>
                    <a:pt x="48" y="148"/>
                  </a:lnTo>
                  <a:lnTo>
                    <a:pt x="39" y="140"/>
                  </a:lnTo>
                  <a:lnTo>
                    <a:pt x="32" y="130"/>
                  </a:lnTo>
                  <a:lnTo>
                    <a:pt x="26" y="121"/>
                  </a:lnTo>
                  <a:lnTo>
                    <a:pt x="23" y="110"/>
                  </a:lnTo>
                  <a:lnTo>
                    <a:pt x="21" y="100"/>
                  </a:lnTo>
                  <a:lnTo>
                    <a:pt x="24" y="87"/>
                  </a:lnTo>
                  <a:lnTo>
                    <a:pt x="28" y="74"/>
                  </a:lnTo>
                  <a:lnTo>
                    <a:pt x="36" y="62"/>
                  </a:lnTo>
                  <a:lnTo>
                    <a:pt x="48" y="50"/>
                  </a:lnTo>
                  <a:lnTo>
                    <a:pt x="62" y="40"/>
                  </a:lnTo>
                  <a:lnTo>
                    <a:pt x="78" y="31"/>
                  </a:lnTo>
                  <a:lnTo>
                    <a:pt x="96" y="23"/>
                  </a:lnTo>
                  <a:lnTo>
                    <a:pt x="117" y="15"/>
                  </a:lnTo>
                  <a:lnTo>
                    <a:pt x="117" y="6"/>
                  </a:lnTo>
                  <a:lnTo>
                    <a:pt x="92" y="15"/>
                  </a:lnTo>
                  <a:lnTo>
                    <a:pt x="69" y="25"/>
                  </a:lnTo>
                  <a:lnTo>
                    <a:pt x="49" y="35"/>
                  </a:lnTo>
                  <a:lnTo>
                    <a:pt x="32" y="48"/>
                  </a:lnTo>
                  <a:lnTo>
                    <a:pt x="18" y="61"/>
                  </a:lnTo>
                  <a:lnTo>
                    <a:pt x="8" y="74"/>
                  </a:lnTo>
                  <a:lnTo>
                    <a:pt x="2" y="89"/>
                  </a:lnTo>
                  <a:lnTo>
                    <a:pt x="0" y="104"/>
                  </a:lnTo>
                  <a:lnTo>
                    <a:pt x="1" y="116"/>
                  </a:lnTo>
                  <a:lnTo>
                    <a:pt x="4" y="127"/>
                  </a:lnTo>
                  <a:lnTo>
                    <a:pt x="11" y="139"/>
                  </a:lnTo>
                  <a:lnTo>
                    <a:pt x="19" y="149"/>
                  </a:lnTo>
                  <a:lnTo>
                    <a:pt x="30" y="159"/>
                  </a:lnTo>
                  <a:lnTo>
                    <a:pt x="41" y="168"/>
                  </a:lnTo>
                  <a:lnTo>
                    <a:pt x="56" y="177"/>
                  </a:lnTo>
                  <a:lnTo>
                    <a:pt x="71" y="185"/>
                  </a:lnTo>
                  <a:lnTo>
                    <a:pt x="88" y="192"/>
                  </a:lnTo>
                  <a:lnTo>
                    <a:pt x="108" y="199"/>
                  </a:lnTo>
                  <a:lnTo>
                    <a:pt x="127" y="205"/>
                  </a:lnTo>
                  <a:lnTo>
                    <a:pt x="149" y="209"/>
                  </a:lnTo>
                  <a:lnTo>
                    <a:pt x="172" y="214"/>
                  </a:lnTo>
                  <a:lnTo>
                    <a:pt x="195" y="216"/>
                  </a:lnTo>
                  <a:lnTo>
                    <a:pt x="220" y="217"/>
                  </a:lnTo>
                  <a:lnTo>
                    <a:pt x="245" y="218"/>
                  </a:lnTo>
                  <a:lnTo>
                    <a:pt x="270" y="217"/>
                  </a:lnTo>
                  <a:lnTo>
                    <a:pt x="295" y="216"/>
                  </a:lnTo>
                  <a:lnTo>
                    <a:pt x="318" y="214"/>
                  </a:lnTo>
                  <a:lnTo>
                    <a:pt x="341" y="209"/>
                  </a:lnTo>
                  <a:lnTo>
                    <a:pt x="363" y="205"/>
                  </a:lnTo>
                  <a:lnTo>
                    <a:pt x="382" y="199"/>
                  </a:lnTo>
                  <a:lnTo>
                    <a:pt x="402" y="192"/>
                  </a:lnTo>
                  <a:lnTo>
                    <a:pt x="419" y="185"/>
                  </a:lnTo>
                  <a:lnTo>
                    <a:pt x="434" y="177"/>
                  </a:lnTo>
                  <a:lnTo>
                    <a:pt x="449" y="168"/>
                  </a:lnTo>
                  <a:lnTo>
                    <a:pt x="461" y="159"/>
                  </a:lnTo>
                  <a:lnTo>
                    <a:pt x="471" y="149"/>
                  </a:lnTo>
                  <a:lnTo>
                    <a:pt x="479" y="139"/>
                  </a:lnTo>
                  <a:lnTo>
                    <a:pt x="486" y="127"/>
                  </a:lnTo>
                  <a:lnTo>
                    <a:pt x="489" y="116"/>
                  </a:lnTo>
                  <a:lnTo>
                    <a:pt x="491" y="104"/>
                  </a:lnTo>
                  <a:lnTo>
                    <a:pt x="488" y="87"/>
                  </a:lnTo>
                  <a:lnTo>
                    <a:pt x="480" y="71"/>
                  </a:lnTo>
                  <a:lnTo>
                    <a:pt x="466" y="56"/>
                  </a:lnTo>
                  <a:lnTo>
                    <a:pt x="449" y="41"/>
                  </a:lnTo>
                  <a:lnTo>
                    <a:pt x="427" y="28"/>
                  </a:lnTo>
                  <a:lnTo>
                    <a:pt x="403" y="17"/>
                  </a:lnTo>
                  <a:lnTo>
                    <a:pt x="374" y="8"/>
                  </a:lnTo>
                  <a:lnTo>
                    <a:pt x="3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2" name="Freeform 234"/>
            <p:cNvSpPr>
              <a:spLocks/>
            </p:cNvSpPr>
            <p:nvPr/>
          </p:nvSpPr>
          <p:spPr bwMode="auto">
            <a:xfrm>
              <a:off x="4180" y="2889"/>
              <a:ext cx="196" cy="87"/>
            </a:xfrm>
            <a:custGeom>
              <a:avLst/>
              <a:gdLst>
                <a:gd name="T0" fmla="*/ 231 w 392"/>
                <a:gd name="T1" fmla="*/ 5 h 174"/>
                <a:gd name="T2" fmla="*/ 286 w 392"/>
                <a:gd name="T3" fmla="*/ 14 h 174"/>
                <a:gd name="T4" fmla="*/ 329 w 392"/>
                <a:gd name="T5" fmla="*/ 31 h 174"/>
                <a:gd name="T6" fmla="*/ 358 w 392"/>
                <a:gd name="T7" fmla="*/ 54 h 174"/>
                <a:gd name="T8" fmla="*/ 369 w 392"/>
                <a:gd name="T9" fmla="*/ 81 h 174"/>
                <a:gd name="T10" fmla="*/ 355 w 392"/>
                <a:gd name="T11" fmla="*/ 112 h 174"/>
                <a:gd name="T12" fmla="*/ 317 w 392"/>
                <a:gd name="T13" fmla="*/ 137 h 174"/>
                <a:gd name="T14" fmla="*/ 261 w 392"/>
                <a:gd name="T15" fmla="*/ 154 h 174"/>
                <a:gd name="T16" fmla="*/ 192 w 392"/>
                <a:gd name="T17" fmla="*/ 160 h 174"/>
                <a:gd name="T18" fmla="*/ 124 w 392"/>
                <a:gd name="T19" fmla="*/ 154 h 174"/>
                <a:gd name="T20" fmla="*/ 69 w 392"/>
                <a:gd name="T21" fmla="*/ 137 h 174"/>
                <a:gd name="T22" fmla="*/ 31 w 392"/>
                <a:gd name="T23" fmla="*/ 112 h 174"/>
                <a:gd name="T24" fmla="*/ 17 w 392"/>
                <a:gd name="T25" fmla="*/ 81 h 174"/>
                <a:gd name="T26" fmla="*/ 25 w 392"/>
                <a:gd name="T27" fmla="*/ 58 h 174"/>
                <a:gd name="T28" fmla="*/ 47 w 392"/>
                <a:gd name="T29" fmla="*/ 37 h 174"/>
                <a:gd name="T30" fmla="*/ 80 w 392"/>
                <a:gd name="T31" fmla="*/ 21 h 174"/>
                <a:gd name="T32" fmla="*/ 124 w 392"/>
                <a:gd name="T33" fmla="*/ 8 h 174"/>
                <a:gd name="T34" fmla="*/ 98 w 392"/>
                <a:gd name="T35" fmla="*/ 10 h 174"/>
                <a:gd name="T36" fmla="*/ 53 w 392"/>
                <a:gd name="T37" fmla="*/ 27 h 174"/>
                <a:gd name="T38" fmla="*/ 19 w 392"/>
                <a:gd name="T39" fmla="*/ 47 h 174"/>
                <a:gd name="T40" fmla="*/ 2 w 392"/>
                <a:gd name="T41" fmla="*/ 73 h 174"/>
                <a:gd name="T42" fmla="*/ 1 w 392"/>
                <a:gd name="T43" fmla="*/ 96 h 174"/>
                <a:gd name="T44" fmla="*/ 9 w 392"/>
                <a:gd name="T45" fmla="*/ 113 h 174"/>
                <a:gd name="T46" fmla="*/ 23 w 392"/>
                <a:gd name="T47" fmla="*/ 128 h 174"/>
                <a:gd name="T48" fmla="*/ 45 w 392"/>
                <a:gd name="T49" fmla="*/ 142 h 174"/>
                <a:gd name="T50" fmla="*/ 71 w 392"/>
                <a:gd name="T51" fmla="*/ 154 h 174"/>
                <a:gd name="T52" fmla="*/ 102 w 392"/>
                <a:gd name="T53" fmla="*/ 164 h 174"/>
                <a:gd name="T54" fmla="*/ 137 w 392"/>
                <a:gd name="T55" fmla="*/ 171 h 174"/>
                <a:gd name="T56" fmla="*/ 176 w 392"/>
                <a:gd name="T57" fmla="*/ 174 h 174"/>
                <a:gd name="T58" fmla="*/ 215 w 392"/>
                <a:gd name="T59" fmla="*/ 174 h 174"/>
                <a:gd name="T60" fmla="*/ 255 w 392"/>
                <a:gd name="T61" fmla="*/ 171 h 174"/>
                <a:gd name="T62" fmla="*/ 289 w 392"/>
                <a:gd name="T63" fmla="*/ 164 h 174"/>
                <a:gd name="T64" fmla="*/ 320 w 392"/>
                <a:gd name="T65" fmla="*/ 154 h 174"/>
                <a:gd name="T66" fmla="*/ 347 w 392"/>
                <a:gd name="T67" fmla="*/ 142 h 174"/>
                <a:gd name="T68" fmla="*/ 369 w 392"/>
                <a:gd name="T69" fmla="*/ 128 h 174"/>
                <a:gd name="T70" fmla="*/ 382 w 392"/>
                <a:gd name="T71" fmla="*/ 113 h 174"/>
                <a:gd name="T72" fmla="*/ 390 w 392"/>
                <a:gd name="T73" fmla="*/ 96 h 174"/>
                <a:gd name="T74" fmla="*/ 388 w 392"/>
                <a:gd name="T75" fmla="*/ 70 h 174"/>
                <a:gd name="T76" fmla="*/ 365 w 392"/>
                <a:gd name="T77" fmla="*/ 43 h 174"/>
                <a:gd name="T78" fmla="*/ 322 w 392"/>
                <a:gd name="T79" fmla="*/ 20 h 174"/>
                <a:gd name="T80" fmla="*/ 265 w 392"/>
                <a:gd name="T81" fmla="*/ 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2" h="174">
                  <a:moveTo>
                    <a:pt x="231" y="0"/>
                  </a:moveTo>
                  <a:lnTo>
                    <a:pt x="231" y="5"/>
                  </a:lnTo>
                  <a:lnTo>
                    <a:pt x="260" y="8"/>
                  </a:lnTo>
                  <a:lnTo>
                    <a:pt x="286" y="14"/>
                  </a:lnTo>
                  <a:lnTo>
                    <a:pt x="310" y="22"/>
                  </a:lnTo>
                  <a:lnTo>
                    <a:pt x="329" y="31"/>
                  </a:lnTo>
                  <a:lnTo>
                    <a:pt x="346" y="43"/>
                  </a:lnTo>
                  <a:lnTo>
                    <a:pt x="358" y="54"/>
                  </a:lnTo>
                  <a:lnTo>
                    <a:pt x="366" y="67"/>
                  </a:lnTo>
                  <a:lnTo>
                    <a:pt x="369" y="81"/>
                  </a:lnTo>
                  <a:lnTo>
                    <a:pt x="365" y="97"/>
                  </a:lnTo>
                  <a:lnTo>
                    <a:pt x="355" y="112"/>
                  </a:lnTo>
                  <a:lnTo>
                    <a:pt x="339" y="126"/>
                  </a:lnTo>
                  <a:lnTo>
                    <a:pt x="317" y="137"/>
                  </a:lnTo>
                  <a:lnTo>
                    <a:pt x="291" y="146"/>
                  </a:lnTo>
                  <a:lnTo>
                    <a:pt x="261" y="154"/>
                  </a:lnTo>
                  <a:lnTo>
                    <a:pt x="228" y="159"/>
                  </a:lnTo>
                  <a:lnTo>
                    <a:pt x="192" y="160"/>
                  </a:lnTo>
                  <a:lnTo>
                    <a:pt x="157" y="159"/>
                  </a:lnTo>
                  <a:lnTo>
                    <a:pt x="124" y="154"/>
                  </a:lnTo>
                  <a:lnTo>
                    <a:pt x="94" y="146"/>
                  </a:lnTo>
                  <a:lnTo>
                    <a:pt x="69" y="137"/>
                  </a:lnTo>
                  <a:lnTo>
                    <a:pt x="47" y="126"/>
                  </a:lnTo>
                  <a:lnTo>
                    <a:pt x="31" y="112"/>
                  </a:lnTo>
                  <a:lnTo>
                    <a:pt x="21" y="97"/>
                  </a:lnTo>
                  <a:lnTo>
                    <a:pt x="17" y="81"/>
                  </a:lnTo>
                  <a:lnTo>
                    <a:pt x="19" y="69"/>
                  </a:lnTo>
                  <a:lnTo>
                    <a:pt x="25" y="58"/>
                  </a:lnTo>
                  <a:lnTo>
                    <a:pt x="34" y="47"/>
                  </a:lnTo>
                  <a:lnTo>
                    <a:pt x="47" y="37"/>
                  </a:lnTo>
                  <a:lnTo>
                    <a:pt x="62" y="28"/>
                  </a:lnTo>
                  <a:lnTo>
                    <a:pt x="80" y="21"/>
                  </a:lnTo>
                  <a:lnTo>
                    <a:pt x="101" y="14"/>
                  </a:lnTo>
                  <a:lnTo>
                    <a:pt x="124" y="8"/>
                  </a:lnTo>
                  <a:lnTo>
                    <a:pt x="124" y="5"/>
                  </a:lnTo>
                  <a:lnTo>
                    <a:pt x="98" y="10"/>
                  </a:lnTo>
                  <a:lnTo>
                    <a:pt x="74" y="17"/>
                  </a:lnTo>
                  <a:lnTo>
                    <a:pt x="53" y="27"/>
                  </a:lnTo>
                  <a:lnTo>
                    <a:pt x="34" y="37"/>
                  </a:lnTo>
                  <a:lnTo>
                    <a:pt x="19" y="47"/>
                  </a:lnTo>
                  <a:lnTo>
                    <a:pt x="9" y="60"/>
                  </a:lnTo>
                  <a:lnTo>
                    <a:pt x="2" y="73"/>
                  </a:lnTo>
                  <a:lnTo>
                    <a:pt x="0" y="87"/>
                  </a:lnTo>
                  <a:lnTo>
                    <a:pt x="1" y="96"/>
                  </a:lnTo>
                  <a:lnTo>
                    <a:pt x="3" y="104"/>
                  </a:lnTo>
                  <a:lnTo>
                    <a:pt x="9" y="113"/>
                  </a:lnTo>
                  <a:lnTo>
                    <a:pt x="15" y="121"/>
                  </a:lnTo>
                  <a:lnTo>
                    <a:pt x="23" y="128"/>
                  </a:lnTo>
                  <a:lnTo>
                    <a:pt x="33" y="136"/>
                  </a:lnTo>
                  <a:lnTo>
                    <a:pt x="45" y="142"/>
                  </a:lnTo>
                  <a:lnTo>
                    <a:pt x="57" y="149"/>
                  </a:lnTo>
                  <a:lnTo>
                    <a:pt x="71" y="154"/>
                  </a:lnTo>
                  <a:lnTo>
                    <a:pt x="86" y="159"/>
                  </a:lnTo>
                  <a:lnTo>
                    <a:pt x="102" y="164"/>
                  </a:lnTo>
                  <a:lnTo>
                    <a:pt x="120" y="167"/>
                  </a:lnTo>
                  <a:lnTo>
                    <a:pt x="137" y="171"/>
                  </a:lnTo>
                  <a:lnTo>
                    <a:pt x="157" y="172"/>
                  </a:lnTo>
                  <a:lnTo>
                    <a:pt x="176" y="174"/>
                  </a:lnTo>
                  <a:lnTo>
                    <a:pt x="196" y="174"/>
                  </a:lnTo>
                  <a:lnTo>
                    <a:pt x="215" y="174"/>
                  </a:lnTo>
                  <a:lnTo>
                    <a:pt x="235" y="172"/>
                  </a:lnTo>
                  <a:lnTo>
                    <a:pt x="255" y="171"/>
                  </a:lnTo>
                  <a:lnTo>
                    <a:pt x="272" y="167"/>
                  </a:lnTo>
                  <a:lnTo>
                    <a:pt x="289" y="164"/>
                  </a:lnTo>
                  <a:lnTo>
                    <a:pt x="305" y="159"/>
                  </a:lnTo>
                  <a:lnTo>
                    <a:pt x="320" y="154"/>
                  </a:lnTo>
                  <a:lnTo>
                    <a:pt x="334" y="149"/>
                  </a:lnTo>
                  <a:lnTo>
                    <a:pt x="347" y="142"/>
                  </a:lnTo>
                  <a:lnTo>
                    <a:pt x="358" y="136"/>
                  </a:lnTo>
                  <a:lnTo>
                    <a:pt x="369" y="128"/>
                  </a:lnTo>
                  <a:lnTo>
                    <a:pt x="377" y="121"/>
                  </a:lnTo>
                  <a:lnTo>
                    <a:pt x="382" y="113"/>
                  </a:lnTo>
                  <a:lnTo>
                    <a:pt x="388" y="104"/>
                  </a:lnTo>
                  <a:lnTo>
                    <a:pt x="390" y="96"/>
                  </a:lnTo>
                  <a:lnTo>
                    <a:pt x="392" y="87"/>
                  </a:lnTo>
                  <a:lnTo>
                    <a:pt x="388" y="70"/>
                  </a:lnTo>
                  <a:lnTo>
                    <a:pt x="379" y="57"/>
                  </a:lnTo>
                  <a:lnTo>
                    <a:pt x="365" y="43"/>
                  </a:lnTo>
                  <a:lnTo>
                    <a:pt x="346" y="30"/>
                  </a:lnTo>
                  <a:lnTo>
                    <a:pt x="322" y="20"/>
                  </a:lnTo>
                  <a:lnTo>
                    <a:pt x="295" y="10"/>
                  </a:lnTo>
                  <a:lnTo>
                    <a:pt x="265" y="5"/>
                  </a:lnTo>
                  <a:lnTo>
                    <a:pt x="2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3" name="Freeform 235"/>
            <p:cNvSpPr>
              <a:spLocks/>
            </p:cNvSpPr>
            <p:nvPr/>
          </p:nvSpPr>
          <p:spPr bwMode="auto">
            <a:xfrm>
              <a:off x="4206" y="2898"/>
              <a:ext cx="142" cy="62"/>
            </a:xfrm>
            <a:custGeom>
              <a:avLst/>
              <a:gdLst>
                <a:gd name="T0" fmla="*/ 167 w 282"/>
                <a:gd name="T1" fmla="*/ 3 h 126"/>
                <a:gd name="T2" fmla="*/ 207 w 282"/>
                <a:gd name="T3" fmla="*/ 10 h 126"/>
                <a:gd name="T4" fmla="*/ 238 w 282"/>
                <a:gd name="T5" fmla="*/ 22 h 126"/>
                <a:gd name="T6" fmla="*/ 259 w 282"/>
                <a:gd name="T7" fmla="*/ 40 h 126"/>
                <a:gd name="T8" fmla="*/ 266 w 282"/>
                <a:gd name="T9" fmla="*/ 59 h 126"/>
                <a:gd name="T10" fmla="*/ 256 w 282"/>
                <a:gd name="T11" fmla="*/ 81 h 126"/>
                <a:gd name="T12" fmla="*/ 229 w 282"/>
                <a:gd name="T13" fmla="*/ 99 h 126"/>
                <a:gd name="T14" fmla="*/ 189 w 282"/>
                <a:gd name="T15" fmla="*/ 111 h 126"/>
                <a:gd name="T16" fmla="*/ 139 w 282"/>
                <a:gd name="T17" fmla="*/ 116 h 126"/>
                <a:gd name="T18" fmla="*/ 90 w 282"/>
                <a:gd name="T19" fmla="*/ 111 h 126"/>
                <a:gd name="T20" fmla="*/ 49 w 282"/>
                <a:gd name="T21" fmla="*/ 99 h 126"/>
                <a:gd name="T22" fmla="*/ 22 w 282"/>
                <a:gd name="T23" fmla="*/ 81 h 126"/>
                <a:gd name="T24" fmla="*/ 11 w 282"/>
                <a:gd name="T25" fmla="*/ 59 h 126"/>
                <a:gd name="T26" fmla="*/ 17 w 282"/>
                <a:gd name="T27" fmla="*/ 42 h 126"/>
                <a:gd name="T28" fmla="*/ 33 w 282"/>
                <a:gd name="T29" fmla="*/ 27 h 126"/>
                <a:gd name="T30" fmla="*/ 59 w 282"/>
                <a:gd name="T31" fmla="*/ 15 h 126"/>
                <a:gd name="T32" fmla="*/ 90 w 282"/>
                <a:gd name="T33" fmla="*/ 6 h 126"/>
                <a:gd name="T34" fmla="*/ 70 w 282"/>
                <a:gd name="T35" fmla="*/ 8 h 126"/>
                <a:gd name="T36" fmla="*/ 38 w 282"/>
                <a:gd name="T37" fmla="*/ 20 h 126"/>
                <a:gd name="T38" fmla="*/ 15 w 282"/>
                <a:gd name="T39" fmla="*/ 35 h 126"/>
                <a:gd name="T40" fmla="*/ 1 w 282"/>
                <a:gd name="T41" fmla="*/ 53 h 126"/>
                <a:gd name="T42" fmla="*/ 2 w 282"/>
                <a:gd name="T43" fmla="*/ 75 h 126"/>
                <a:gd name="T44" fmla="*/ 24 w 282"/>
                <a:gd name="T45" fmla="*/ 98 h 126"/>
                <a:gd name="T46" fmla="*/ 62 w 282"/>
                <a:gd name="T47" fmla="*/ 116 h 126"/>
                <a:gd name="T48" fmla="*/ 113 w 282"/>
                <a:gd name="T49" fmla="*/ 125 h 126"/>
                <a:gd name="T50" fmla="*/ 169 w 282"/>
                <a:gd name="T51" fmla="*/ 125 h 126"/>
                <a:gd name="T52" fmla="*/ 220 w 282"/>
                <a:gd name="T53" fmla="*/ 116 h 126"/>
                <a:gd name="T54" fmla="*/ 258 w 282"/>
                <a:gd name="T55" fmla="*/ 98 h 126"/>
                <a:gd name="T56" fmla="*/ 280 w 282"/>
                <a:gd name="T57" fmla="*/ 75 h 126"/>
                <a:gd name="T58" fmla="*/ 280 w 282"/>
                <a:gd name="T59" fmla="*/ 51 h 126"/>
                <a:gd name="T60" fmla="*/ 263 w 282"/>
                <a:gd name="T61" fmla="*/ 30 h 126"/>
                <a:gd name="T62" fmla="*/ 233 w 282"/>
                <a:gd name="T63" fmla="*/ 14 h 126"/>
                <a:gd name="T64" fmla="*/ 191 w 282"/>
                <a:gd name="T65"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26">
                  <a:moveTo>
                    <a:pt x="167" y="0"/>
                  </a:moveTo>
                  <a:lnTo>
                    <a:pt x="167" y="3"/>
                  </a:lnTo>
                  <a:lnTo>
                    <a:pt x="188" y="6"/>
                  </a:lnTo>
                  <a:lnTo>
                    <a:pt x="207" y="10"/>
                  </a:lnTo>
                  <a:lnTo>
                    <a:pt x="223" y="15"/>
                  </a:lnTo>
                  <a:lnTo>
                    <a:pt x="238" y="22"/>
                  </a:lnTo>
                  <a:lnTo>
                    <a:pt x="250" y="30"/>
                  </a:lnTo>
                  <a:lnTo>
                    <a:pt x="259" y="40"/>
                  </a:lnTo>
                  <a:lnTo>
                    <a:pt x="264" y="49"/>
                  </a:lnTo>
                  <a:lnTo>
                    <a:pt x="266" y="59"/>
                  </a:lnTo>
                  <a:lnTo>
                    <a:pt x="264" y="71"/>
                  </a:lnTo>
                  <a:lnTo>
                    <a:pt x="256" y="81"/>
                  </a:lnTo>
                  <a:lnTo>
                    <a:pt x="244" y="90"/>
                  </a:lnTo>
                  <a:lnTo>
                    <a:pt x="229" y="99"/>
                  </a:lnTo>
                  <a:lnTo>
                    <a:pt x="211" y="106"/>
                  </a:lnTo>
                  <a:lnTo>
                    <a:pt x="189" y="111"/>
                  </a:lnTo>
                  <a:lnTo>
                    <a:pt x="165" y="114"/>
                  </a:lnTo>
                  <a:lnTo>
                    <a:pt x="139" y="116"/>
                  </a:lnTo>
                  <a:lnTo>
                    <a:pt x="114" y="114"/>
                  </a:lnTo>
                  <a:lnTo>
                    <a:pt x="90" y="111"/>
                  </a:lnTo>
                  <a:lnTo>
                    <a:pt x="68" y="106"/>
                  </a:lnTo>
                  <a:lnTo>
                    <a:pt x="49" y="99"/>
                  </a:lnTo>
                  <a:lnTo>
                    <a:pt x="33" y="90"/>
                  </a:lnTo>
                  <a:lnTo>
                    <a:pt x="22" y="81"/>
                  </a:lnTo>
                  <a:lnTo>
                    <a:pt x="14" y="71"/>
                  </a:lnTo>
                  <a:lnTo>
                    <a:pt x="11" y="59"/>
                  </a:lnTo>
                  <a:lnTo>
                    <a:pt x="13" y="50"/>
                  </a:lnTo>
                  <a:lnTo>
                    <a:pt x="17" y="42"/>
                  </a:lnTo>
                  <a:lnTo>
                    <a:pt x="24" y="34"/>
                  </a:lnTo>
                  <a:lnTo>
                    <a:pt x="33" y="27"/>
                  </a:lnTo>
                  <a:lnTo>
                    <a:pt x="45" y="21"/>
                  </a:lnTo>
                  <a:lnTo>
                    <a:pt x="59" y="15"/>
                  </a:lnTo>
                  <a:lnTo>
                    <a:pt x="74" y="10"/>
                  </a:lnTo>
                  <a:lnTo>
                    <a:pt x="90" y="6"/>
                  </a:lnTo>
                  <a:lnTo>
                    <a:pt x="90" y="4"/>
                  </a:lnTo>
                  <a:lnTo>
                    <a:pt x="70" y="8"/>
                  </a:lnTo>
                  <a:lnTo>
                    <a:pt x="53" y="13"/>
                  </a:lnTo>
                  <a:lnTo>
                    <a:pt x="38" y="20"/>
                  </a:lnTo>
                  <a:lnTo>
                    <a:pt x="25" y="27"/>
                  </a:lnTo>
                  <a:lnTo>
                    <a:pt x="15" y="35"/>
                  </a:lnTo>
                  <a:lnTo>
                    <a:pt x="7" y="43"/>
                  </a:lnTo>
                  <a:lnTo>
                    <a:pt x="1" y="53"/>
                  </a:lnTo>
                  <a:lnTo>
                    <a:pt x="0" y="63"/>
                  </a:lnTo>
                  <a:lnTo>
                    <a:pt x="2" y="75"/>
                  </a:lnTo>
                  <a:lnTo>
                    <a:pt x="11" y="87"/>
                  </a:lnTo>
                  <a:lnTo>
                    <a:pt x="24" y="98"/>
                  </a:lnTo>
                  <a:lnTo>
                    <a:pt x="41" y="108"/>
                  </a:lnTo>
                  <a:lnTo>
                    <a:pt x="62" y="116"/>
                  </a:lnTo>
                  <a:lnTo>
                    <a:pt x="86" y="121"/>
                  </a:lnTo>
                  <a:lnTo>
                    <a:pt x="113" y="125"/>
                  </a:lnTo>
                  <a:lnTo>
                    <a:pt x="140" y="126"/>
                  </a:lnTo>
                  <a:lnTo>
                    <a:pt x="169" y="125"/>
                  </a:lnTo>
                  <a:lnTo>
                    <a:pt x="196" y="121"/>
                  </a:lnTo>
                  <a:lnTo>
                    <a:pt x="220" y="116"/>
                  </a:lnTo>
                  <a:lnTo>
                    <a:pt x="241" y="108"/>
                  </a:lnTo>
                  <a:lnTo>
                    <a:pt x="258" y="98"/>
                  </a:lnTo>
                  <a:lnTo>
                    <a:pt x="271" y="87"/>
                  </a:lnTo>
                  <a:lnTo>
                    <a:pt x="280" y="75"/>
                  </a:lnTo>
                  <a:lnTo>
                    <a:pt x="282" y="63"/>
                  </a:lnTo>
                  <a:lnTo>
                    <a:pt x="280" y="51"/>
                  </a:lnTo>
                  <a:lnTo>
                    <a:pt x="273" y="41"/>
                  </a:lnTo>
                  <a:lnTo>
                    <a:pt x="263" y="30"/>
                  </a:lnTo>
                  <a:lnTo>
                    <a:pt x="249" y="22"/>
                  </a:lnTo>
                  <a:lnTo>
                    <a:pt x="233" y="14"/>
                  </a:lnTo>
                  <a:lnTo>
                    <a:pt x="213" y="8"/>
                  </a:lnTo>
                  <a:lnTo>
                    <a:pt x="191" y="4"/>
                  </a:lnTo>
                  <a:lnTo>
                    <a:pt x="1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4" name="Freeform 236"/>
            <p:cNvSpPr>
              <a:spLocks/>
            </p:cNvSpPr>
            <p:nvPr/>
          </p:nvSpPr>
          <p:spPr bwMode="auto">
            <a:xfrm>
              <a:off x="4244" y="2911"/>
              <a:ext cx="57" cy="25"/>
            </a:xfrm>
            <a:custGeom>
              <a:avLst/>
              <a:gdLst>
                <a:gd name="T0" fmla="*/ 56 w 114"/>
                <a:gd name="T1" fmla="*/ 49 h 49"/>
                <a:gd name="T2" fmla="*/ 68 w 114"/>
                <a:gd name="T3" fmla="*/ 49 h 49"/>
                <a:gd name="T4" fmla="*/ 79 w 114"/>
                <a:gd name="T5" fmla="*/ 47 h 49"/>
                <a:gd name="T6" fmla="*/ 89 w 114"/>
                <a:gd name="T7" fmla="*/ 46 h 49"/>
                <a:gd name="T8" fmla="*/ 98 w 114"/>
                <a:gd name="T9" fmla="*/ 43 h 49"/>
                <a:gd name="T10" fmla="*/ 105 w 114"/>
                <a:gd name="T11" fmla="*/ 39 h 49"/>
                <a:gd name="T12" fmla="*/ 109 w 114"/>
                <a:gd name="T13" fmla="*/ 34 h 49"/>
                <a:gd name="T14" fmla="*/ 113 w 114"/>
                <a:gd name="T15" fmla="*/ 30 h 49"/>
                <a:gd name="T16" fmla="*/ 114 w 114"/>
                <a:gd name="T17" fmla="*/ 25 h 49"/>
                <a:gd name="T18" fmla="*/ 113 w 114"/>
                <a:gd name="T19" fmla="*/ 21 h 49"/>
                <a:gd name="T20" fmla="*/ 109 w 114"/>
                <a:gd name="T21" fmla="*/ 15 h 49"/>
                <a:gd name="T22" fmla="*/ 105 w 114"/>
                <a:gd name="T23" fmla="*/ 11 h 49"/>
                <a:gd name="T24" fmla="*/ 98 w 114"/>
                <a:gd name="T25" fmla="*/ 7 h 49"/>
                <a:gd name="T26" fmla="*/ 89 w 114"/>
                <a:gd name="T27" fmla="*/ 4 h 49"/>
                <a:gd name="T28" fmla="*/ 79 w 114"/>
                <a:gd name="T29" fmla="*/ 2 h 49"/>
                <a:gd name="T30" fmla="*/ 68 w 114"/>
                <a:gd name="T31" fmla="*/ 0 h 49"/>
                <a:gd name="T32" fmla="*/ 56 w 114"/>
                <a:gd name="T33" fmla="*/ 0 h 49"/>
                <a:gd name="T34" fmla="*/ 45 w 114"/>
                <a:gd name="T35" fmla="*/ 0 h 49"/>
                <a:gd name="T36" fmla="*/ 34 w 114"/>
                <a:gd name="T37" fmla="*/ 2 h 49"/>
                <a:gd name="T38" fmla="*/ 25 w 114"/>
                <a:gd name="T39" fmla="*/ 4 h 49"/>
                <a:gd name="T40" fmla="*/ 16 w 114"/>
                <a:gd name="T41" fmla="*/ 7 h 49"/>
                <a:gd name="T42" fmla="*/ 9 w 114"/>
                <a:gd name="T43" fmla="*/ 11 h 49"/>
                <a:gd name="T44" fmla="*/ 4 w 114"/>
                <a:gd name="T45" fmla="*/ 15 h 49"/>
                <a:gd name="T46" fmla="*/ 1 w 114"/>
                <a:gd name="T47" fmla="*/ 21 h 49"/>
                <a:gd name="T48" fmla="*/ 0 w 114"/>
                <a:gd name="T49" fmla="*/ 25 h 49"/>
                <a:gd name="T50" fmla="*/ 1 w 114"/>
                <a:gd name="T51" fmla="*/ 30 h 49"/>
                <a:gd name="T52" fmla="*/ 4 w 114"/>
                <a:gd name="T53" fmla="*/ 34 h 49"/>
                <a:gd name="T54" fmla="*/ 9 w 114"/>
                <a:gd name="T55" fmla="*/ 39 h 49"/>
                <a:gd name="T56" fmla="*/ 16 w 114"/>
                <a:gd name="T57" fmla="*/ 43 h 49"/>
                <a:gd name="T58" fmla="*/ 25 w 114"/>
                <a:gd name="T59" fmla="*/ 46 h 49"/>
                <a:gd name="T60" fmla="*/ 34 w 114"/>
                <a:gd name="T61" fmla="*/ 47 h 49"/>
                <a:gd name="T62" fmla="*/ 45 w 114"/>
                <a:gd name="T63" fmla="*/ 49 h 49"/>
                <a:gd name="T64" fmla="*/ 56 w 114"/>
                <a:gd name="T6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49">
                  <a:moveTo>
                    <a:pt x="56" y="49"/>
                  </a:moveTo>
                  <a:lnTo>
                    <a:pt x="68" y="49"/>
                  </a:lnTo>
                  <a:lnTo>
                    <a:pt x="79" y="47"/>
                  </a:lnTo>
                  <a:lnTo>
                    <a:pt x="89" y="46"/>
                  </a:lnTo>
                  <a:lnTo>
                    <a:pt x="98" y="43"/>
                  </a:lnTo>
                  <a:lnTo>
                    <a:pt x="105" y="39"/>
                  </a:lnTo>
                  <a:lnTo>
                    <a:pt x="109" y="34"/>
                  </a:lnTo>
                  <a:lnTo>
                    <a:pt x="113" y="30"/>
                  </a:lnTo>
                  <a:lnTo>
                    <a:pt x="114" y="25"/>
                  </a:lnTo>
                  <a:lnTo>
                    <a:pt x="113" y="21"/>
                  </a:lnTo>
                  <a:lnTo>
                    <a:pt x="109" y="15"/>
                  </a:lnTo>
                  <a:lnTo>
                    <a:pt x="105" y="11"/>
                  </a:lnTo>
                  <a:lnTo>
                    <a:pt x="98" y="7"/>
                  </a:lnTo>
                  <a:lnTo>
                    <a:pt x="89" y="4"/>
                  </a:lnTo>
                  <a:lnTo>
                    <a:pt x="79" y="2"/>
                  </a:lnTo>
                  <a:lnTo>
                    <a:pt x="68" y="0"/>
                  </a:lnTo>
                  <a:lnTo>
                    <a:pt x="56" y="0"/>
                  </a:lnTo>
                  <a:lnTo>
                    <a:pt x="45" y="0"/>
                  </a:lnTo>
                  <a:lnTo>
                    <a:pt x="34" y="2"/>
                  </a:lnTo>
                  <a:lnTo>
                    <a:pt x="25" y="4"/>
                  </a:lnTo>
                  <a:lnTo>
                    <a:pt x="16" y="7"/>
                  </a:lnTo>
                  <a:lnTo>
                    <a:pt x="9" y="11"/>
                  </a:lnTo>
                  <a:lnTo>
                    <a:pt x="4" y="15"/>
                  </a:lnTo>
                  <a:lnTo>
                    <a:pt x="1" y="21"/>
                  </a:lnTo>
                  <a:lnTo>
                    <a:pt x="0" y="25"/>
                  </a:lnTo>
                  <a:lnTo>
                    <a:pt x="1" y="30"/>
                  </a:lnTo>
                  <a:lnTo>
                    <a:pt x="4" y="34"/>
                  </a:lnTo>
                  <a:lnTo>
                    <a:pt x="9" y="39"/>
                  </a:lnTo>
                  <a:lnTo>
                    <a:pt x="16" y="43"/>
                  </a:lnTo>
                  <a:lnTo>
                    <a:pt x="25" y="46"/>
                  </a:lnTo>
                  <a:lnTo>
                    <a:pt x="34" y="47"/>
                  </a:lnTo>
                  <a:lnTo>
                    <a:pt x="45" y="49"/>
                  </a:lnTo>
                  <a:lnTo>
                    <a:pt x="56"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5" name="Freeform 237"/>
            <p:cNvSpPr>
              <a:spLocks/>
            </p:cNvSpPr>
            <p:nvPr/>
          </p:nvSpPr>
          <p:spPr bwMode="auto">
            <a:xfrm>
              <a:off x="4205" y="2714"/>
              <a:ext cx="34" cy="46"/>
            </a:xfrm>
            <a:custGeom>
              <a:avLst/>
              <a:gdLst>
                <a:gd name="T0" fmla="*/ 19 w 68"/>
                <a:gd name="T1" fmla="*/ 0 h 92"/>
                <a:gd name="T2" fmla="*/ 19 w 68"/>
                <a:gd name="T3" fmla="*/ 3 h 92"/>
                <a:gd name="T4" fmla="*/ 27 w 68"/>
                <a:gd name="T5" fmla="*/ 7 h 92"/>
                <a:gd name="T6" fmla="*/ 34 w 68"/>
                <a:gd name="T7" fmla="*/ 11 h 92"/>
                <a:gd name="T8" fmla="*/ 40 w 68"/>
                <a:gd name="T9" fmla="*/ 15 h 92"/>
                <a:gd name="T10" fmla="*/ 45 w 68"/>
                <a:gd name="T11" fmla="*/ 19 h 92"/>
                <a:gd name="T12" fmla="*/ 49 w 68"/>
                <a:gd name="T13" fmla="*/ 24 h 92"/>
                <a:gd name="T14" fmla="*/ 52 w 68"/>
                <a:gd name="T15" fmla="*/ 30 h 92"/>
                <a:gd name="T16" fmla="*/ 53 w 68"/>
                <a:gd name="T17" fmla="*/ 34 h 92"/>
                <a:gd name="T18" fmla="*/ 55 w 68"/>
                <a:gd name="T19" fmla="*/ 40 h 92"/>
                <a:gd name="T20" fmla="*/ 53 w 68"/>
                <a:gd name="T21" fmla="*/ 47 h 92"/>
                <a:gd name="T22" fmla="*/ 51 w 68"/>
                <a:gd name="T23" fmla="*/ 53 h 92"/>
                <a:gd name="T24" fmla="*/ 46 w 68"/>
                <a:gd name="T25" fmla="*/ 59 h 92"/>
                <a:gd name="T26" fmla="*/ 41 w 68"/>
                <a:gd name="T27" fmla="*/ 64 h 92"/>
                <a:gd name="T28" fmla="*/ 33 w 68"/>
                <a:gd name="T29" fmla="*/ 69 h 92"/>
                <a:gd name="T30" fmla="*/ 23 w 68"/>
                <a:gd name="T31" fmla="*/ 74 h 92"/>
                <a:gd name="T32" fmla="*/ 14 w 68"/>
                <a:gd name="T33" fmla="*/ 78 h 92"/>
                <a:gd name="T34" fmla="*/ 3 w 68"/>
                <a:gd name="T35" fmla="*/ 82 h 92"/>
                <a:gd name="T36" fmla="*/ 0 w 68"/>
                <a:gd name="T37" fmla="*/ 92 h 92"/>
                <a:gd name="T38" fmla="*/ 15 w 68"/>
                <a:gd name="T39" fmla="*/ 88 h 92"/>
                <a:gd name="T40" fmla="*/ 28 w 68"/>
                <a:gd name="T41" fmla="*/ 84 h 92"/>
                <a:gd name="T42" fmla="*/ 40 w 68"/>
                <a:gd name="T43" fmla="*/ 78 h 92"/>
                <a:gd name="T44" fmla="*/ 50 w 68"/>
                <a:gd name="T45" fmla="*/ 72 h 92"/>
                <a:gd name="T46" fmla="*/ 58 w 68"/>
                <a:gd name="T47" fmla="*/ 65 h 92"/>
                <a:gd name="T48" fmla="*/ 64 w 68"/>
                <a:gd name="T49" fmla="*/ 59 h 92"/>
                <a:gd name="T50" fmla="*/ 67 w 68"/>
                <a:gd name="T51" fmla="*/ 52 h 92"/>
                <a:gd name="T52" fmla="*/ 68 w 68"/>
                <a:gd name="T53" fmla="*/ 44 h 92"/>
                <a:gd name="T54" fmla="*/ 67 w 68"/>
                <a:gd name="T55" fmla="*/ 37 h 92"/>
                <a:gd name="T56" fmla="*/ 65 w 68"/>
                <a:gd name="T57" fmla="*/ 30 h 92"/>
                <a:gd name="T58" fmla="*/ 60 w 68"/>
                <a:gd name="T59" fmla="*/ 24 h 92"/>
                <a:gd name="T60" fmla="*/ 55 w 68"/>
                <a:gd name="T61" fmla="*/ 18 h 92"/>
                <a:gd name="T62" fmla="*/ 48 w 68"/>
                <a:gd name="T63" fmla="*/ 12 h 92"/>
                <a:gd name="T64" fmla="*/ 40 w 68"/>
                <a:gd name="T65" fmla="*/ 8 h 92"/>
                <a:gd name="T66" fmla="*/ 29 w 68"/>
                <a:gd name="T67" fmla="*/ 3 h 92"/>
                <a:gd name="T68" fmla="*/ 19 w 68"/>
                <a:gd name="T6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92">
                  <a:moveTo>
                    <a:pt x="19" y="0"/>
                  </a:moveTo>
                  <a:lnTo>
                    <a:pt x="19" y="3"/>
                  </a:lnTo>
                  <a:lnTo>
                    <a:pt x="27" y="7"/>
                  </a:lnTo>
                  <a:lnTo>
                    <a:pt x="34" y="11"/>
                  </a:lnTo>
                  <a:lnTo>
                    <a:pt x="40" y="15"/>
                  </a:lnTo>
                  <a:lnTo>
                    <a:pt x="45" y="19"/>
                  </a:lnTo>
                  <a:lnTo>
                    <a:pt x="49" y="24"/>
                  </a:lnTo>
                  <a:lnTo>
                    <a:pt x="52" y="30"/>
                  </a:lnTo>
                  <a:lnTo>
                    <a:pt x="53" y="34"/>
                  </a:lnTo>
                  <a:lnTo>
                    <a:pt x="55" y="40"/>
                  </a:lnTo>
                  <a:lnTo>
                    <a:pt x="53" y="47"/>
                  </a:lnTo>
                  <a:lnTo>
                    <a:pt x="51" y="53"/>
                  </a:lnTo>
                  <a:lnTo>
                    <a:pt x="46" y="59"/>
                  </a:lnTo>
                  <a:lnTo>
                    <a:pt x="41" y="64"/>
                  </a:lnTo>
                  <a:lnTo>
                    <a:pt x="33" y="69"/>
                  </a:lnTo>
                  <a:lnTo>
                    <a:pt x="23" y="74"/>
                  </a:lnTo>
                  <a:lnTo>
                    <a:pt x="14" y="78"/>
                  </a:lnTo>
                  <a:lnTo>
                    <a:pt x="3" y="82"/>
                  </a:lnTo>
                  <a:lnTo>
                    <a:pt x="0" y="92"/>
                  </a:lnTo>
                  <a:lnTo>
                    <a:pt x="15" y="88"/>
                  </a:lnTo>
                  <a:lnTo>
                    <a:pt x="28" y="84"/>
                  </a:lnTo>
                  <a:lnTo>
                    <a:pt x="40" y="78"/>
                  </a:lnTo>
                  <a:lnTo>
                    <a:pt x="50" y="72"/>
                  </a:lnTo>
                  <a:lnTo>
                    <a:pt x="58" y="65"/>
                  </a:lnTo>
                  <a:lnTo>
                    <a:pt x="64" y="59"/>
                  </a:lnTo>
                  <a:lnTo>
                    <a:pt x="67" y="52"/>
                  </a:lnTo>
                  <a:lnTo>
                    <a:pt x="68" y="44"/>
                  </a:lnTo>
                  <a:lnTo>
                    <a:pt x="67" y="37"/>
                  </a:lnTo>
                  <a:lnTo>
                    <a:pt x="65" y="30"/>
                  </a:lnTo>
                  <a:lnTo>
                    <a:pt x="60" y="24"/>
                  </a:lnTo>
                  <a:lnTo>
                    <a:pt x="55" y="18"/>
                  </a:lnTo>
                  <a:lnTo>
                    <a:pt x="48" y="12"/>
                  </a:lnTo>
                  <a:lnTo>
                    <a:pt x="40" y="8"/>
                  </a:lnTo>
                  <a:lnTo>
                    <a:pt x="29" y="3"/>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6" name="Freeform 238"/>
            <p:cNvSpPr>
              <a:spLocks/>
            </p:cNvSpPr>
            <p:nvPr/>
          </p:nvSpPr>
          <p:spPr bwMode="auto">
            <a:xfrm>
              <a:off x="4202" y="2704"/>
              <a:ext cx="61" cy="70"/>
            </a:xfrm>
            <a:custGeom>
              <a:avLst/>
              <a:gdLst>
                <a:gd name="T0" fmla="*/ 18 w 122"/>
                <a:gd name="T1" fmla="*/ 0 h 141"/>
                <a:gd name="T2" fmla="*/ 18 w 122"/>
                <a:gd name="T3" fmla="*/ 5 h 141"/>
                <a:gd name="T4" fmla="*/ 35 w 122"/>
                <a:gd name="T5" fmla="*/ 9 h 141"/>
                <a:gd name="T6" fmla="*/ 53 w 122"/>
                <a:gd name="T7" fmla="*/ 15 h 141"/>
                <a:gd name="T8" fmla="*/ 66 w 122"/>
                <a:gd name="T9" fmla="*/ 21 h 141"/>
                <a:gd name="T10" fmla="*/ 79 w 122"/>
                <a:gd name="T11" fmla="*/ 29 h 141"/>
                <a:gd name="T12" fmla="*/ 88 w 122"/>
                <a:gd name="T13" fmla="*/ 37 h 141"/>
                <a:gd name="T14" fmla="*/ 96 w 122"/>
                <a:gd name="T15" fmla="*/ 45 h 141"/>
                <a:gd name="T16" fmla="*/ 101 w 122"/>
                <a:gd name="T17" fmla="*/ 55 h 141"/>
                <a:gd name="T18" fmla="*/ 102 w 122"/>
                <a:gd name="T19" fmla="*/ 65 h 141"/>
                <a:gd name="T20" fmla="*/ 100 w 122"/>
                <a:gd name="T21" fmla="*/ 75 h 141"/>
                <a:gd name="T22" fmla="*/ 95 w 122"/>
                <a:gd name="T23" fmla="*/ 85 h 141"/>
                <a:gd name="T24" fmla="*/ 86 w 122"/>
                <a:gd name="T25" fmla="*/ 95 h 141"/>
                <a:gd name="T26" fmla="*/ 75 w 122"/>
                <a:gd name="T27" fmla="*/ 104 h 141"/>
                <a:gd name="T28" fmla="*/ 60 w 122"/>
                <a:gd name="T29" fmla="*/ 112 h 141"/>
                <a:gd name="T30" fmla="*/ 42 w 122"/>
                <a:gd name="T31" fmla="*/ 119 h 141"/>
                <a:gd name="T32" fmla="*/ 23 w 122"/>
                <a:gd name="T33" fmla="*/ 123 h 141"/>
                <a:gd name="T34" fmla="*/ 2 w 122"/>
                <a:gd name="T35" fmla="*/ 128 h 141"/>
                <a:gd name="T36" fmla="*/ 0 w 122"/>
                <a:gd name="T37" fmla="*/ 141 h 141"/>
                <a:gd name="T38" fmla="*/ 25 w 122"/>
                <a:gd name="T39" fmla="*/ 137 h 141"/>
                <a:gd name="T40" fmla="*/ 48 w 122"/>
                <a:gd name="T41" fmla="*/ 132 h 141"/>
                <a:gd name="T42" fmla="*/ 69 w 122"/>
                <a:gd name="T43" fmla="*/ 123 h 141"/>
                <a:gd name="T44" fmla="*/ 87 w 122"/>
                <a:gd name="T45" fmla="*/ 115 h 141"/>
                <a:gd name="T46" fmla="*/ 102 w 122"/>
                <a:gd name="T47" fmla="*/ 105 h 141"/>
                <a:gd name="T48" fmla="*/ 113 w 122"/>
                <a:gd name="T49" fmla="*/ 94 h 141"/>
                <a:gd name="T50" fmla="*/ 119 w 122"/>
                <a:gd name="T51" fmla="*/ 82 h 141"/>
                <a:gd name="T52" fmla="*/ 122 w 122"/>
                <a:gd name="T53" fmla="*/ 69 h 141"/>
                <a:gd name="T54" fmla="*/ 119 w 122"/>
                <a:gd name="T55" fmla="*/ 58 h 141"/>
                <a:gd name="T56" fmla="*/ 114 w 122"/>
                <a:gd name="T57" fmla="*/ 47 h 141"/>
                <a:gd name="T58" fmla="*/ 104 w 122"/>
                <a:gd name="T59" fmla="*/ 37 h 141"/>
                <a:gd name="T60" fmla="*/ 93 w 122"/>
                <a:gd name="T61" fmla="*/ 28 h 141"/>
                <a:gd name="T62" fmla="*/ 78 w 122"/>
                <a:gd name="T63" fmla="*/ 19 h 141"/>
                <a:gd name="T64" fmla="*/ 60 w 122"/>
                <a:gd name="T65" fmla="*/ 12 h 141"/>
                <a:gd name="T66" fmla="*/ 40 w 122"/>
                <a:gd name="T67" fmla="*/ 5 h 141"/>
                <a:gd name="T68" fmla="*/ 18 w 122"/>
                <a:gd name="T6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 h="141">
                  <a:moveTo>
                    <a:pt x="18" y="0"/>
                  </a:moveTo>
                  <a:lnTo>
                    <a:pt x="18" y="5"/>
                  </a:lnTo>
                  <a:lnTo>
                    <a:pt x="35" y="9"/>
                  </a:lnTo>
                  <a:lnTo>
                    <a:pt x="53" y="15"/>
                  </a:lnTo>
                  <a:lnTo>
                    <a:pt x="66" y="21"/>
                  </a:lnTo>
                  <a:lnTo>
                    <a:pt x="79" y="29"/>
                  </a:lnTo>
                  <a:lnTo>
                    <a:pt x="88" y="37"/>
                  </a:lnTo>
                  <a:lnTo>
                    <a:pt x="96" y="45"/>
                  </a:lnTo>
                  <a:lnTo>
                    <a:pt x="101" y="55"/>
                  </a:lnTo>
                  <a:lnTo>
                    <a:pt x="102" y="65"/>
                  </a:lnTo>
                  <a:lnTo>
                    <a:pt x="100" y="75"/>
                  </a:lnTo>
                  <a:lnTo>
                    <a:pt x="95" y="85"/>
                  </a:lnTo>
                  <a:lnTo>
                    <a:pt x="86" y="95"/>
                  </a:lnTo>
                  <a:lnTo>
                    <a:pt x="75" y="104"/>
                  </a:lnTo>
                  <a:lnTo>
                    <a:pt x="60" y="112"/>
                  </a:lnTo>
                  <a:lnTo>
                    <a:pt x="42" y="119"/>
                  </a:lnTo>
                  <a:lnTo>
                    <a:pt x="23" y="123"/>
                  </a:lnTo>
                  <a:lnTo>
                    <a:pt x="2" y="128"/>
                  </a:lnTo>
                  <a:lnTo>
                    <a:pt x="0" y="141"/>
                  </a:lnTo>
                  <a:lnTo>
                    <a:pt x="25" y="137"/>
                  </a:lnTo>
                  <a:lnTo>
                    <a:pt x="48" y="132"/>
                  </a:lnTo>
                  <a:lnTo>
                    <a:pt x="69" y="123"/>
                  </a:lnTo>
                  <a:lnTo>
                    <a:pt x="87" y="115"/>
                  </a:lnTo>
                  <a:lnTo>
                    <a:pt x="102" y="105"/>
                  </a:lnTo>
                  <a:lnTo>
                    <a:pt x="113" y="94"/>
                  </a:lnTo>
                  <a:lnTo>
                    <a:pt x="119" y="82"/>
                  </a:lnTo>
                  <a:lnTo>
                    <a:pt x="122" y="69"/>
                  </a:lnTo>
                  <a:lnTo>
                    <a:pt x="119" y="58"/>
                  </a:lnTo>
                  <a:lnTo>
                    <a:pt x="114" y="47"/>
                  </a:lnTo>
                  <a:lnTo>
                    <a:pt x="104" y="37"/>
                  </a:lnTo>
                  <a:lnTo>
                    <a:pt x="93" y="28"/>
                  </a:lnTo>
                  <a:lnTo>
                    <a:pt x="78" y="19"/>
                  </a:lnTo>
                  <a:lnTo>
                    <a:pt x="60" y="12"/>
                  </a:lnTo>
                  <a:lnTo>
                    <a:pt x="40" y="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7" name="Freeform 239"/>
            <p:cNvSpPr>
              <a:spLocks/>
            </p:cNvSpPr>
            <p:nvPr/>
          </p:nvSpPr>
          <p:spPr bwMode="auto">
            <a:xfrm>
              <a:off x="4195" y="2697"/>
              <a:ext cx="90" cy="93"/>
            </a:xfrm>
            <a:custGeom>
              <a:avLst/>
              <a:gdLst>
                <a:gd name="T0" fmla="*/ 53 w 179"/>
                <a:gd name="T1" fmla="*/ 0 h 186"/>
                <a:gd name="T2" fmla="*/ 53 w 179"/>
                <a:gd name="T3" fmla="*/ 7 h 186"/>
                <a:gd name="T4" fmla="*/ 75 w 179"/>
                <a:gd name="T5" fmla="*/ 13 h 186"/>
                <a:gd name="T6" fmla="*/ 94 w 179"/>
                <a:gd name="T7" fmla="*/ 20 h 186"/>
                <a:gd name="T8" fmla="*/ 112 w 179"/>
                <a:gd name="T9" fmla="*/ 29 h 186"/>
                <a:gd name="T10" fmla="*/ 127 w 179"/>
                <a:gd name="T11" fmla="*/ 38 h 186"/>
                <a:gd name="T12" fmla="*/ 139 w 179"/>
                <a:gd name="T13" fmla="*/ 49 h 186"/>
                <a:gd name="T14" fmla="*/ 149 w 179"/>
                <a:gd name="T15" fmla="*/ 60 h 186"/>
                <a:gd name="T16" fmla="*/ 153 w 179"/>
                <a:gd name="T17" fmla="*/ 72 h 186"/>
                <a:gd name="T18" fmla="*/ 156 w 179"/>
                <a:gd name="T19" fmla="*/ 84 h 186"/>
                <a:gd name="T20" fmla="*/ 152 w 179"/>
                <a:gd name="T21" fmla="*/ 101 h 186"/>
                <a:gd name="T22" fmla="*/ 144 w 179"/>
                <a:gd name="T23" fmla="*/ 116 h 186"/>
                <a:gd name="T24" fmla="*/ 130 w 179"/>
                <a:gd name="T25" fmla="*/ 129 h 186"/>
                <a:gd name="T26" fmla="*/ 112 w 179"/>
                <a:gd name="T27" fmla="*/ 141 h 186"/>
                <a:gd name="T28" fmla="*/ 89 w 179"/>
                <a:gd name="T29" fmla="*/ 152 h 186"/>
                <a:gd name="T30" fmla="*/ 62 w 179"/>
                <a:gd name="T31" fmla="*/ 161 h 186"/>
                <a:gd name="T32" fmla="*/ 33 w 179"/>
                <a:gd name="T33" fmla="*/ 167 h 186"/>
                <a:gd name="T34" fmla="*/ 2 w 179"/>
                <a:gd name="T35" fmla="*/ 171 h 186"/>
                <a:gd name="T36" fmla="*/ 0 w 179"/>
                <a:gd name="T37" fmla="*/ 186 h 186"/>
                <a:gd name="T38" fmla="*/ 37 w 179"/>
                <a:gd name="T39" fmla="*/ 181 h 186"/>
                <a:gd name="T40" fmla="*/ 70 w 179"/>
                <a:gd name="T41" fmla="*/ 174 h 186"/>
                <a:gd name="T42" fmla="*/ 101 w 179"/>
                <a:gd name="T43" fmla="*/ 165 h 186"/>
                <a:gd name="T44" fmla="*/ 128 w 179"/>
                <a:gd name="T45" fmla="*/ 154 h 186"/>
                <a:gd name="T46" fmla="*/ 149 w 179"/>
                <a:gd name="T47" fmla="*/ 140 h 186"/>
                <a:gd name="T48" fmla="*/ 165 w 179"/>
                <a:gd name="T49" fmla="*/ 124 h 186"/>
                <a:gd name="T50" fmla="*/ 175 w 179"/>
                <a:gd name="T51" fmla="*/ 108 h 186"/>
                <a:gd name="T52" fmla="*/ 179 w 179"/>
                <a:gd name="T53" fmla="*/ 89 h 186"/>
                <a:gd name="T54" fmla="*/ 176 w 179"/>
                <a:gd name="T55" fmla="*/ 74 h 186"/>
                <a:gd name="T56" fmla="*/ 169 w 179"/>
                <a:gd name="T57" fmla="*/ 60 h 186"/>
                <a:gd name="T58" fmla="*/ 158 w 179"/>
                <a:gd name="T59" fmla="*/ 48 h 186"/>
                <a:gd name="T60" fmla="*/ 144 w 179"/>
                <a:gd name="T61" fmla="*/ 36 h 186"/>
                <a:gd name="T62" fmla="*/ 126 w 179"/>
                <a:gd name="T63" fmla="*/ 25 h 186"/>
                <a:gd name="T64" fmla="*/ 104 w 179"/>
                <a:gd name="T65" fmla="*/ 15 h 186"/>
                <a:gd name="T66" fmla="*/ 79 w 179"/>
                <a:gd name="T67" fmla="*/ 7 h 186"/>
                <a:gd name="T68" fmla="*/ 53 w 179"/>
                <a:gd name="T6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9" h="186">
                  <a:moveTo>
                    <a:pt x="53" y="0"/>
                  </a:moveTo>
                  <a:lnTo>
                    <a:pt x="53" y="7"/>
                  </a:lnTo>
                  <a:lnTo>
                    <a:pt x="75" y="13"/>
                  </a:lnTo>
                  <a:lnTo>
                    <a:pt x="94" y="20"/>
                  </a:lnTo>
                  <a:lnTo>
                    <a:pt x="112" y="29"/>
                  </a:lnTo>
                  <a:lnTo>
                    <a:pt x="127" y="38"/>
                  </a:lnTo>
                  <a:lnTo>
                    <a:pt x="139" y="49"/>
                  </a:lnTo>
                  <a:lnTo>
                    <a:pt x="149" y="60"/>
                  </a:lnTo>
                  <a:lnTo>
                    <a:pt x="153" y="72"/>
                  </a:lnTo>
                  <a:lnTo>
                    <a:pt x="156" y="84"/>
                  </a:lnTo>
                  <a:lnTo>
                    <a:pt x="152" y="101"/>
                  </a:lnTo>
                  <a:lnTo>
                    <a:pt x="144" y="116"/>
                  </a:lnTo>
                  <a:lnTo>
                    <a:pt x="130" y="129"/>
                  </a:lnTo>
                  <a:lnTo>
                    <a:pt x="112" y="141"/>
                  </a:lnTo>
                  <a:lnTo>
                    <a:pt x="89" y="152"/>
                  </a:lnTo>
                  <a:lnTo>
                    <a:pt x="62" y="161"/>
                  </a:lnTo>
                  <a:lnTo>
                    <a:pt x="33" y="167"/>
                  </a:lnTo>
                  <a:lnTo>
                    <a:pt x="2" y="171"/>
                  </a:lnTo>
                  <a:lnTo>
                    <a:pt x="0" y="186"/>
                  </a:lnTo>
                  <a:lnTo>
                    <a:pt x="37" y="181"/>
                  </a:lnTo>
                  <a:lnTo>
                    <a:pt x="70" y="174"/>
                  </a:lnTo>
                  <a:lnTo>
                    <a:pt x="101" y="165"/>
                  </a:lnTo>
                  <a:lnTo>
                    <a:pt x="128" y="154"/>
                  </a:lnTo>
                  <a:lnTo>
                    <a:pt x="149" y="140"/>
                  </a:lnTo>
                  <a:lnTo>
                    <a:pt x="165" y="124"/>
                  </a:lnTo>
                  <a:lnTo>
                    <a:pt x="175" y="108"/>
                  </a:lnTo>
                  <a:lnTo>
                    <a:pt x="179" y="89"/>
                  </a:lnTo>
                  <a:lnTo>
                    <a:pt x="176" y="74"/>
                  </a:lnTo>
                  <a:lnTo>
                    <a:pt x="169" y="60"/>
                  </a:lnTo>
                  <a:lnTo>
                    <a:pt x="158" y="48"/>
                  </a:lnTo>
                  <a:lnTo>
                    <a:pt x="144" y="36"/>
                  </a:lnTo>
                  <a:lnTo>
                    <a:pt x="126" y="25"/>
                  </a:lnTo>
                  <a:lnTo>
                    <a:pt x="104" y="15"/>
                  </a:lnTo>
                  <a:lnTo>
                    <a:pt x="79" y="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8" name="Freeform 240"/>
            <p:cNvSpPr>
              <a:spLocks/>
            </p:cNvSpPr>
            <p:nvPr/>
          </p:nvSpPr>
          <p:spPr bwMode="auto">
            <a:xfrm>
              <a:off x="4099" y="2543"/>
              <a:ext cx="29" cy="82"/>
            </a:xfrm>
            <a:custGeom>
              <a:avLst/>
              <a:gdLst>
                <a:gd name="T0" fmla="*/ 58 w 59"/>
                <a:gd name="T1" fmla="*/ 125 h 164"/>
                <a:gd name="T2" fmla="*/ 52 w 59"/>
                <a:gd name="T3" fmla="*/ 110 h 164"/>
                <a:gd name="T4" fmla="*/ 45 w 59"/>
                <a:gd name="T5" fmla="*/ 96 h 164"/>
                <a:gd name="T6" fmla="*/ 35 w 59"/>
                <a:gd name="T7" fmla="*/ 85 h 164"/>
                <a:gd name="T8" fmla="*/ 26 w 59"/>
                <a:gd name="T9" fmla="*/ 72 h 164"/>
                <a:gd name="T10" fmla="*/ 20 w 59"/>
                <a:gd name="T11" fmla="*/ 63 h 164"/>
                <a:gd name="T12" fmla="*/ 15 w 59"/>
                <a:gd name="T13" fmla="*/ 54 h 164"/>
                <a:gd name="T14" fmla="*/ 12 w 59"/>
                <a:gd name="T15" fmla="*/ 44 h 164"/>
                <a:gd name="T16" fmla="*/ 12 w 59"/>
                <a:gd name="T17" fmla="*/ 34 h 164"/>
                <a:gd name="T18" fmla="*/ 14 w 59"/>
                <a:gd name="T19" fmla="*/ 26 h 164"/>
                <a:gd name="T20" fmla="*/ 20 w 59"/>
                <a:gd name="T21" fmla="*/ 19 h 164"/>
                <a:gd name="T22" fmla="*/ 27 w 59"/>
                <a:gd name="T23" fmla="*/ 15 h 164"/>
                <a:gd name="T24" fmla="*/ 35 w 59"/>
                <a:gd name="T25" fmla="*/ 12 h 164"/>
                <a:gd name="T26" fmla="*/ 41 w 59"/>
                <a:gd name="T27" fmla="*/ 15 h 164"/>
                <a:gd name="T28" fmla="*/ 45 w 59"/>
                <a:gd name="T29" fmla="*/ 18 h 164"/>
                <a:gd name="T30" fmla="*/ 48 w 59"/>
                <a:gd name="T31" fmla="*/ 23 h 164"/>
                <a:gd name="T32" fmla="*/ 49 w 59"/>
                <a:gd name="T33" fmla="*/ 28 h 164"/>
                <a:gd name="T34" fmla="*/ 46 w 59"/>
                <a:gd name="T35" fmla="*/ 36 h 164"/>
                <a:gd name="T36" fmla="*/ 41 w 59"/>
                <a:gd name="T37" fmla="*/ 42 h 164"/>
                <a:gd name="T38" fmla="*/ 36 w 59"/>
                <a:gd name="T39" fmla="*/ 47 h 164"/>
                <a:gd name="T40" fmla="*/ 35 w 59"/>
                <a:gd name="T41" fmla="*/ 49 h 164"/>
                <a:gd name="T42" fmla="*/ 43 w 59"/>
                <a:gd name="T43" fmla="*/ 49 h 164"/>
                <a:gd name="T44" fmla="*/ 50 w 59"/>
                <a:gd name="T45" fmla="*/ 47 h 164"/>
                <a:gd name="T46" fmla="*/ 56 w 59"/>
                <a:gd name="T47" fmla="*/ 41 h 164"/>
                <a:gd name="T48" fmla="*/ 59 w 59"/>
                <a:gd name="T49" fmla="*/ 34 h 164"/>
                <a:gd name="T50" fmla="*/ 59 w 59"/>
                <a:gd name="T51" fmla="*/ 26 h 164"/>
                <a:gd name="T52" fmla="*/ 57 w 59"/>
                <a:gd name="T53" fmla="*/ 19 h 164"/>
                <a:gd name="T54" fmla="*/ 53 w 59"/>
                <a:gd name="T55" fmla="*/ 12 h 164"/>
                <a:gd name="T56" fmla="*/ 48 w 59"/>
                <a:gd name="T57" fmla="*/ 6 h 164"/>
                <a:gd name="T58" fmla="*/ 43 w 59"/>
                <a:gd name="T59" fmla="*/ 3 h 164"/>
                <a:gd name="T60" fmla="*/ 37 w 59"/>
                <a:gd name="T61" fmla="*/ 0 h 164"/>
                <a:gd name="T62" fmla="*/ 31 w 59"/>
                <a:gd name="T63" fmla="*/ 0 h 164"/>
                <a:gd name="T64" fmla="*/ 26 w 59"/>
                <a:gd name="T65" fmla="*/ 1 h 164"/>
                <a:gd name="T66" fmla="*/ 16 w 59"/>
                <a:gd name="T67" fmla="*/ 6 h 164"/>
                <a:gd name="T68" fmla="*/ 8 w 59"/>
                <a:gd name="T69" fmla="*/ 13 h 164"/>
                <a:gd name="T70" fmla="*/ 3 w 59"/>
                <a:gd name="T71" fmla="*/ 24 h 164"/>
                <a:gd name="T72" fmla="*/ 0 w 59"/>
                <a:gd name="T73" fmla="*/ 34 h 164"/>
                <a:gd name="T74" fmla="*/ 0 w 59"/>
                <a:gd name="T75" fmla="*/ 46 h 164"/>
                <a:gd name="T76" fmla="*/ 3 w 59"/>
                <a:gd name="T77" fmla="*/ 56 h 164"/>
                <a:gd name="T78" fmla="*/ 7 w 59"/>
                <a:gd name="T79" fmla="*/ 66 h 164"/>
                <a:gd name="T80" fmla="*/ 13 w 59"/>
                <a:gd name="T81" fmla="*/ 76 h 164"/>
                <a:gd name="T82" fmla="*/ 20 w 59"/>
                <a:gd name="T83" fmla="*/ 85 h 164"/>
                <a:gd name="T84" fmla="*/ 27 w 59"/>
                <a:gd name="T85" fmla="*/ 94 h 164"/>
                <a:gd name="T86" fmla="*/ 34 w 59"/>
                <a:gd name="T87" fmla="*/ 102 h 164"/>
                <a:gd name="T88" fmla="*/ 42 w 59"/>
                <a:gd name="T89" fmla="*/ 111 h 164"/>
                <a:gd name="T90" fmla="*/ 45 w 59"/>
                <a:gd name="T91" fmla="*/ 117 h 164"/>
                <a:gd name="T92" fmla="*/ 49 w 59"/>
                <a:gd name="T93" fmla="*/ 125 h 164"/>
                <a:gd name="T94" fmla="*/ 50 w 59"/>
                <a:gd name="T95" fmla="*/ 139 h 164"/>
                <a:gd name="T96" fmla="*/ 49 w 59"/>
                <a:gd name="T97" fmla="*/ 164 h 164"/>
                <a:gd name="T98" fmla="*/ 51 w 59"/>
                <a:gd name="T99" fmla="*/ 161 h 164"/>
                <a:gd name="T100" fmla="*/ 54 w 59"/>
                <a:gd name="T101" fmla="*/ 152 h 164"/>
                <a:gd name="T102" fmla="*/ 58 w 59"/>
                <a:gd name="T103" fmla="*/ 138 h 164"/>
                <a:gd name="T104" fmla="*/ 58 w 59"/>
                <a:gd name="T105" fmla="*/ 12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 h="164">
                  <a:moveTo>
                    <a:pt x="58" y="125"/>
                  </a:moveTo>
                  <a:lnTo>
                    <a:pt x="52" y="110"/>
                  </a:lnTo>
                  <a:lnTo>
                    <a:pt x="45" y="96"/>
                  </a:lnTo>
                  <a:lnTo>
                    <a:pt x="35" y="85"/>
                  </a:lnTo>
                  <a:lnTo>
                    <a:pt x="26" y="72"/>
                  </a:lnTo>
                  <a:lnTo>
                    <a:pt x="20" y="63"/>
                  </a:lnTo>
                  <a:lnTo>
                    <a:pt x="15" y="54"/>
                  </a:lnTo>
                  <a:lnTo>
                    <a:pt x="12" y="44"/>
                  </a:lnTo>
                  <a:lnTo>
                    <a:pt x="12" y="34"/>
                  </a:lnTo>
                  <a:lnTo>
                    <a:pt x="14" y="26"/>
                  </a:lnTo>
                  <a:lnTo>
                    <a:pt x="20" y="19"/>
                  </a:lnTo>
                  <a:lnTo>
                    <a:pt x="27" y="15"/>
                  </a:lnTo>
                  <a:lnTo>
                    <a:pt x="35" y="12"/>
                  </a:lnTo>
                  <a:lnTo>
                    <a:pt x="41" y="15"/>
                  </a:lnTo>
                  <a:lnTo>
                    <a:pt x="45" y="18"/>
                  </a:lnTo>
                  <a:lnTo>
                    <a:pt x="48" y="23"/>
                  </a:lnTo>
                  <a:lnTo>
                    <a:pt x="49" y="28"/>
                  </a:lnTo>
                  <a:lnTo>
                    <a:pt x="46" y="36"/>
                  </a:lnTo>
                  <a:lnTo>
                    <a:pt x="41" y="42"/>
                  </a:lnTo>
                  <a:lnTo>
                    <a:pt x="36" y="47"/>
                  </a:lnTo>
                  <a:lnTo>
                    <a:pt x="35" y="49"/>
                  </a:lnTo>
                  <a:lnTo>
                    <a:pt x="43" y="49"/>
                  </a:lnTo>
                  <a:lnTo>
                    <a:pt x="50" y="47"/>
                  </a:lnTo>
                  <a:lnTo>
                    <a:pt x="56" y="41"/>
                  </a:lnTo>
                  <a:lnTo>
                    <a:pt x="59" y="34"/>
                  </a:lnTo>
                  <a:lnTo>
                    <a:pt x="59" y="26"/>
                  </a:lnTo>
                  <a:lnTo>
                    <a:pt x="57" y="19"/>
                  </a:lnTo>
                  <a:lnTo>
                    <a:pt x="53" y="12"/>
                  </a:lnTo>
                  <a:lnTo>
                    <a:pt x="48" y="6"/>
                  </a:lnTo>
                  <a:lnTo>
                    <a:pt x="43" y="3"/>
                  </a:lnTo>
                  <a:lnTo>
                    <a:pt x="37" y="0"/>
                  </a:lnTo>
                  <a:lnTo>
                    <a:pt x="31" y="0"/>
                  </a:lnTo>
                  <a:lnTo>
                    <a:pt x="26" y="1"/>
                  </a:lnTo>
                  <a:lnTo>
                    <a:pt x="16" y="6"/>
                  </a:lnTo>
                  <a:lnTo>
                    <a:pt x="8" y="13"/>
                  </a:lnTo>
                  <a:lnTo>
                    <a:pt x="3" y="24"/>
                  </a:lnTo>
                  <a:lnTo>
                    <a:pt x="0" y="34"/>
                  </a:lnTo>
                  <a:lnTo>
                    <a:pt x="0" y="46"/>
                  </a:lnTo>
                  <a:lnTo>
                    <a:pt x="3" y="56"/>
                  </a:lnTo>
                  <a:lnTo>
                    <a:pt x="7" y="66"/>
                  </a:lnTo>
                  <a:lnTo>
                    <a:pt x="13" y="76"/>
                  </a:lnTo>
                  <a:lnTo>
                    <a:pt x="20" y="85"/>
                  </a:lnTo>
                  <a:lnTo>
                    <a:pt x="27" y="94"/>
                  </a:lnTo>
                  <a:lnTo>
                    <a:pt x="34" y="102"/>
                  </a:lnTo>
                  <a:lnTo>
                    <a:pt x="42" y="111"/>
                  </a:lnTo>
                  <a:lnTo>
                    <a:pt x="45" y="117"/>
                  </a:lnTo>
                  <a:lnTo>
                    <a:pt x="49" y="125"/>
                  </a:lnTo>
                  <a:lnTo>
                    <a:pt x="50" y="139"/>
                  </a:lnTo>
                  <a:lnTo>
                    <a:pt x="49" y="164"/>
                  </a:lnTo>
                  <a:lnTo>
                    <a:pt x="51" y="161"/>
                  </a:lnTo>
                  <a:lnTo>
                    <a:pt x="54" y="152"/>
                  </a:lnTo>
                  <a:lnTo>
                    <a:pt x="58" y="138"/>
                  </a:lnTo>
                  <a:lnTo>
                    <a:pt x="58"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49" name="Freeform 241"/>
            <p:cNvSpPr>
              <a:spLocks/>
            </p:cNvSpPr>
            <p:nvPr/>
          </p:nvSpPr>
          <p:spPr bwMode="auto">
            <a:xfrm>
              <a:off x="4067" y="2510"/>
              <a:ext cx="28" cy="73"/>
            </a:xfrm>
            <a:custGeom>
              <a:avLst/>
              <a:gdLst>
                <a:gd name="T0" fmla="*/ 36 w 56"/>
                <a:gd name="T1" fmla="*/ 1 h 145"/>
                <a:gd name="T2" fmla="*/ 28 w 56"/>
                <a:gd name="T3" fmla="*/ 0 h 145"/>
                <a:gd name="T4" fmla="*/ 21 w 56"/>
                <a:gd name="T5" fmla="*/ 0 h 145"/>
                <a:gd name="T6" fmla="*/ 14 w 56"/>
                <a:gd name="T7" fmla="*/ 1 h 145"/>
                <a:gd name="T8" fmla="*/ 9 w 56"/>
                <a:gd name="T9" fmla="*/ 2 h 145"/>
                <a:gd name="T10" fmla="*/ 6 w 56"/>
                <a:gd name="T11" fmla="*/ 5 h 145"/>
                <a:gd name="T12" fmla="*/ 2 w 56"/>
                <a:gd name="T13" fmla="*/ 7 h 145"/>
                <a:gd name="T14" fmla="*/ 1 w 56"/>
                <a:gd name="T15" fmla="*/ 8 h 145"/>
                <a:gd name="T16" fmla="*/ 0 w 56"/>
                <a:gd name="T17" fmla="*/ 9 h 145"/>
                <a:gd name="T18" fmla="*/ 0 w 56"/>
                <a:gd name="T19" fmla="*/ 16 h 145"/>
                <a:gd name="T20" fmla="*/ 0 w 56"/>
                <a:gd name="T21" fmla="*/ 16 h 145"/>
                <a:gd name="T22" fmla="*/ 0 w 56"/>
                <a:gd name="T23" fmla="*/ 16 h 145"/>
                <a:gd name="T24" fmla="*/ 0 w 56"/>
                <a:gd name="T25" fmla="*/ 16 h 145"/>
                <a:gd name="T26" fmla="*/ 0 w 56"/>
                <a:gd name="T27" fmla="*/ 16 h 145"/>
                <a:gd name="T28" fmla="*/ 1 w 56"/>
                <a:gd name="T29" fmla="*/ 21 h 145"/>
                <a:gd name="T30" fmla="*/ 2 w 56"/>
                <a:gd name="T31" fmla="*/ 28 h 145"/>
                <a:gd name="T32" fmla="*/ 5 w 56"/>
                <a:gd name="T33" fmla="*/ 35 h 145"/>
                <a:gd name="T34" fmla="*/ 8 w 56"/>
                <a:gd name="T35" fmla="*/ 39 h 145"/>
                <a:gd name="T36" fmla="*/ 8 w 56"/>
                <a:gd name="T37" fmla="*/ 29 h 145"/>
                <a:gd name="T38" fmla="*/ 10 w 56"/>
                <a:gd name="T39" fmla="*/ 21 h 145"/>
                <a:gd name="T40" fmla="*/ 13 w 56"/>
                <a:gd name="T41" fmla="*/ 15 h 145"/>
                <a:gd name="T42" fmla="*/ 14 w 56"/>
                <a:gd name="T43" fmla="*/ 13 h 145"/>
                <a:gd name="T44" fmla="*/ 14 w 56"/>
                <a:gd name="T45" fmla="*/ 13 h 145"/>
                <a:gd name="T46" fmla="*/ 17 w 56"/>
                <a:gd name="T47" fmla="*/ 12 h 145"/>
                <a:gd name="T48" fmla="*/ 21 w 56"/>
                <a:gd name="T49" fmla="*/ 12 h 145"/>
                <a:gd name="T50" fmla="*/ 24 w 56"/>
                <a:gd name="T51" fmla="*/ 12 h 145"/>
                <a:gd name="T52" fmla="*/ 25 w 56"/>
                <a:gd name="T53" fmla="*/ 12 h 145"/>
                <a:gd name="T54" fmla="*/ 36 w 56"/>
                <a:gd name="T55" fmla="*/ 17 h 145"/>
                <a:gd name="T56" fmla="*/ 41 w 56"/>
                <a:gd name="T57" fmla="*/ 25 h 145"/>
                <a:gd name="T58" fmla="*/ 41 w 56"/>
                <a:gd name="T59" fmla="*/ 36 h 145"/>
                <a:gd name="T60" fmla="*/ 39 w 56"/>
                <a:gd name="T61" fmla="*/ 46 h 145"/>
                <a:gd name="T62" fmla="*/ 33 w 56"/>
                <a:gd name="T63" fmla="*/ 58 h 145"/>
                <a:gd name="T64" fmla="*/ 28 w 56"/>
                <a:gd name="T65" fmla="*/ 70 h 145"/>
                <a:gd name="T66" fmla="*/ 23 w 56"/>
                <a:gd name="T67" fmla="*/ 83 h 145"/>
                <a:gd name="T68" fmla="*/ 20 w 56"/>
                <a:gd name="T69" fmla="*/ 96 h 145"/>
                <a:gd name="T70" fmla="*/ 18 w 56"/>
                <a:gd name="T71" fmla="*/ 108 h 145"/>
                <a:gd name="T72" fmla="*/ 20 w 56"/>
                <a:gd name="T73" fmla="*/ 121 h 145"/>
                <a:gd name="T74" fmla="*/ 23 w 56"/>
                <a:gd name="T75" fmla="*/ 134 h 145"/>
                <a:gd name="T76" fmla="*/ 31 w 56"/>
                <a:gd name="T77" fmla="*/ 145 h 145"/>
                <a:gd name="T78" fmla="*/ 30 w 56"/>
                <a:gd name="T79" fmla="*/ 137 h 145"/>
                <a:gd name="T80" fmla="*/ 29 w 56"/>
                <a:gd name="T81" fmla="*/ 114 h 145"/>
                <a:gd name="T82" fmla="*/ 33 w 56"/>
                <a:gd name="T83" fmla="*/ 85 h 145"/>
                <a:gd name="T84" fmla="*/ 49 w 56"/>
                <a:gd name="T85" fmla="*/ 58 h 145"/>
                <a:gd name="T86" fmla="*/ 56 w 56"/>
                <a:gd name="T87" fmla="*/ 44 h 145"/>
                <a:gd name="T88" fmla="*/ 56 w 56"/>
                <a:gd name="T89" fmla="*/ 26 h 145"/>
                <a:gd name="T90" fmla="*/ 49 w 56"/>
                <a:gd name="T91" fmla="*/ 10 h 145"/>
                <a:gd name="T92" fmla="*/ 36 w 56"/>
                <a:gd name="T93" fmla="*/ 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145">
                  <a:moveTo>
                    <a:pt x="36" y="1"/>
                  </a:moveTo>
                  <a:lnTo>
                    <a:pt x="28" y="0"/>
                  </a:lnTo>
                  <a:lnTo>
                    <a:pt x="21" y="0"/>
                  </a:lnTo>
                  <a:lnTo>
                    <a:pt x="14" y="1"/>
                  </a:lnTo>
                  <a:lnTo>
                    <a:pt x="9" y="2"/>
                  </a:lnTo>
                  <a:lnTo>
                    <a:pt x="6" y="5"/>
                  </a:lnTo>
                  <a:lnTo>
                    <a:pt x="2" y="7"/>
                  </a:lnTo>
                  <a:lnTo>
                    <a:pt x="1" y="8"/>
                  </a:lnTo>
                  <a:lnTo>
                    <a:pt x="0" y="9"/>
                  </a:lnTo>
                  <a:lnTo>
                    <a:pt x="0" y="16"/>
                  </a:lnTo>
                  <a:lnTo>
                    <a:pt x="0" y="16"/>
                  </a:lnTo>
                  <a:lnTo>
                    <a:pt x="0" y="16"/>
                  </a:lnTo>
                  <a:lnTo>
                    <a:pt x="0" y="16"/>
                  </a:lnTo>
                  <a:lnTo>
                    <a:pt x="0" y="16"/>
                  </a:lnTo>
                  <a:lnTo>
                    <a:pt x="1" y="21"/>
                  </a:lnTo>
                  <a:lnTo>
                    <a:pt x="2" y="28"/>
                  </a:lnTo>
                  <a:lnTo>
                    <a:pt x="5" y="35"/>
                  </a:lnTo>
                  <a:lnTo>
                    <a:pt x="8" y="39"/>
                  </a:lnTo>
                  <a:lnTo>
                    <a:pt x="8" y="29"/>
                  </a:lnTo>
                  <a:lnTo>
                    <a:pt x="10" y="21"/>
                  </a:lnTo>
                  <a:lnTo>
                    <a:pt x="13" y="15"/>
                  </a:lnTo>
                  <a:lnTo>
                    <a:pt x="14" y="13"/>
                  </a:lnTo>
                  <a:lnTo>
                    <a:pt x="14" y="13"/>
                  </a:lnTo>
                  <a:lnTo>
                    <a:pt x="17" y="12"/>
                  </a:lnTo>
                  <a:lnTo>
                    <a:pt x="21" y="12"/>
                  </a:lnTo>
                  <a:lnTo>
                    <a:pt x="24" y="12"/>
                  </a:lnTo>
                  <a:lnTo>
                    <a:pt x="25" y="12"/>
                  </a:lnTo>
                  <a:lnTo>
                    <a:pt x="36" y="17"/>
                  </a:lnTo>
                  <a:lnTo>
                    <a:pt x="41" y="25"/>
                  </a:lnTo>
                  <a:lnTo>
                    <a:pt x="41" y="36"/>
                  </a:lnTo>
                  <a:lnTo>
                    <a:pt x="39" y="46"/>
                  </a:lnTo>
                  <a:lnTo>
                    <a:pt x="33" y="58"/>
                  </a:lnTo>
                  <a:lnTo>
                    <a:pt x="28" y="70"/>
                  </a:lnTo>
                  <a:lnTo>
                    <a:pt x="23" y="83"/>
                  </a:lnTo>
                  <a:lnTo>
                    <a:pt x="20" y="96"/>
                  </a:lnTo>
                  <a:lnTo>
                    <a:pt x="18" y="108"/>
                  </a:lnTo>
                  <a:lnTo>
                    <a:pt x="20" y="121"/>
                  </a:lnTo>
                  <a:lnTo>
                    <a:pt x="23" y="134"/>
                  </a:lnTo>
                  <a:lnTo>
                    <a:pt x="31" y="145"/>
                  </a:lnTo>
                  <a:lnTo>
                    <a:pt x="30" y="137"/>
                  </a:lnTo>
                  <a:lnTo>
                    <a:pt x="29" y="114"/>
                  </a:lnTo>
                  <a:lnTo>
                    <a:pt x="33" y="85"/>
                  </a:lnTo>
                  <a:lnTo>
                    <a:pt x="49" y="58"/>
                  </a:lnTo>
                  <a:lnTo>
                    <a:pt x="56" y="44"/>
                  </a:lnTo>
                  <a:lnTo>
                    <a:pt x="56" y="26"/>
                  </a:lnTo>
                  <a:lnTo>
                    <a:pt x="49" y="10"/>
                  </a:lnTo>
                  <a:lnTo>
                    <a:pt x="3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0" name="Freeform 242"/>
            <p:cNvSpPr>
              <a:spLocks/>
            </p:cNvSpPr>
            <p:nvPr/>
          </p:nvSpPr>
          <p:spPr bwMode="auto">
            <a:xfrm>
              <a:off x="4259" y="2285"/>
              <a:ext cx="49" cy="52"/>
            </a:xfrm>
            <a:custGeom>
              <a:avLst/>
              <a:gdLst>
                <a:gd name="T0" fmla="*/ 6 w 98"/>
                <a:gd name="T1" fmla="*/ 23 h 105"/>
                <a:gd name="T2" fmla="*/ 37 w 98"/>
                <a:gd name="T3" fmla="*/ 26 h 105"/>
                <a:gd name="T4" fmla="*/ 54 w 98"/>
                <a:gd name="T5" fmla="*/ 0 h 105"/>
                <a:gd name="T6" fmla="*/ 67 w 98"/>
                <a:gd name="T7" fmla="*/ 28 h 105"/>
                <a:gd name="T8" fmla="*/ 98 w 98"/>
                <a:gd name="T9" fmla="*/ 31 h 105"/>
                <a:gd name="T10" fmla="*/ 81 w 98"/>
                <a:gd name="T11" fmla="*/ 56 h 105"/>
                <a:gd name="T12" fmla="*/ 92 w 98"/>
                <a:gd name="T13" fmla="*/ 82 h 105"/>
                <a:gd name="T14" fmla="*/ 64 w 98"/>
                <a:gd name="T15" fmla="*/ 80 h 105"/>
                <a:gd name="T16" fmla="*/ 45 w 98"/>
                <a:gd name="T17" fmla="*/ 105 h 105"/>
                <a:gd name="T18" fmla="*/ 33 w 98"/>
                <a:gd name="T19" fmla="*/ 76 h 105"/>
                <a:gd name="T20" fmla="*/ 0 w 98"/>
                <a:gd name="T21" fmla="*/ 72 h 105"/>
                <a:gd name="T22" fmla="*/ 16 w 98"/>
                <a:gd name="T23" fmla="*/ 52 h 105"/>
                <a:gd name="T24" fmla="*/ 6 w 98"/>
                <a:gd name="T25" fmla="*/ 2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5">
                  <a:moveTo>
                    <a:pt x="6" y="23"/>
                  </a:moveTo>
                  <a:lnTo>
                    <a:pt x="37" y="26"/>
                  </a:lnTo>
                  <a:lnTo>
                    <a:pt x="54" y="0"/>
                  </a:lnTo>
                  <a:lnTo>
                    <a:pt x="67" y="28"/>
                  </a:lnTo>
                  <a:lnTo>
                    <a:pt x="98" y="31"/>
                  </a:lnTo>
                  <a:lnTo>
                    <a:pt x="81" y="56"/>
                  </a:lnTo>
                  <a:lnTo>
                    <a:pt x="92" y="82"/>
                  </a:lnTo>
                  <a:lnTo>
                    <a:pt x="64" y="80"/>
                  </a:lnTo>
                  <a:lnTo>
                    <a:pt x="45" y="105"/>
                  </a:lnTo>
                  <a:lnTo>
                    <a:pt x="33" y="76"/>
                  </a:lnTo>
                  <a:lnTo>
                    <a:pt x="0" y="72"/>
                  </a:lnTo>
                  <a:lnTo>
                    <a:pt x="16" y="52"/>
                  </a:lnTo>
                  <a:lnTo>
                    <a:pt x="6" y="23"/>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1" name="Freeform 243"/>
            <p:cNvSpPr>
              <a:spLocks/>
            </p:cNvSpPr>
            <p:nvPr/>
          </p:nvSpPr>
          <p:spPr bwMode="auto">
            <a:xfrm>
              <a:off x="4264" y="2289"/>
              <a:ext cx="40" cy="44"/>
            </a:xfrm>
            <a:custGeom>
              <a:avLst/>
              <a:gdLst>
                <a:gd name="T0" fmla="*/ 65 w 81"/>
                <a:gd name="T1" fmla="*/ 25 h 89"/>
                <a:gd name="T2" fmla="*/ 70 w 81"/>
                <a:gd name="T3" fmla="*/ 31 h 89"/>
                <a:gd name="T4" fmla="*/ 58 w 81"/>
                <a:gd name="T5" fmla="*/ 30 h 89"/>
                <a:gd name="T6" fmla="*/ 65 w 81"/>
                <a:gd name="T7" fmla="*/ 25 h 89"/>
                <a:gd name="T8" fmla="*/ 45 w 81"/>
                <a:gd name="T9" fmla="*/ 0 h 89"/>
                <a:gd name="T10" fmla="*/ 40 w 81"/>
                <a:gd name="T11" fmla="*/ 18 h 89"/>
                <a:gd name="T12" fmla="*/ 48 w 81"/>
                <a:gd name="T13" fmla="*/ 23 h 89"/>
                <a:gd name="T14" fmla="*/ 40 w 81"/>
                <a:gd name="T15" fmla="*/ 18 h 89"/>
                <a:gd name="T16" fmla="*/ 30 w 81"/>
                <a:gd name="T17" fmla="*/ 22 h 89"/>
                <a:gd name="T18" fmla="*/ 17 w 81"/>
                <a:gd name="T19" fmla="*/ 27 h 89"/>
                <a:gd name="T20" fmla="*/ 19 w 81"/>
                <a:gd name="T21" fmla="*/ 37 h 89"/>
                <a:gd name="T22" fmla="*/ 17 w 81"/>
                <a:gd name="T23" fmla="*/ 27 h 89"/>
                <a:gd name="T24" fmla="*/ 5 w 81"/>
                <a:gd name="T25" fmla="*/ 19 h 89"/>
                <a:gd name="T26" fmla="*/ 0 w 81"/>
                <a:gd name="T27" fmla="*/ 64 h 89"/>
                <a:gd name="T28" fmla="*/ 20 w 81"/>
                <a:gd name="T29" fmla="*/ 59 h 89"/>
                <a:gd name="T30" fmla="*/ 17 w 81"/>
                <a:gd name="T31" fmla="*/ 49 h 89"/>
                <a:gd name="T32" fmla="*/ 20 w 81"/>
                <a:gd name="T33" fmla="*/ 59 h 89"/>
                <a:gd name="T34" fmla="*/ 25 w 81"/>
                <a:gd name="T35" fmla="*/ 66 h 89"/>
                <a:gd name="T36" fmla="*/ 35 w 81"/>
                <a:gd name="T37" fmla="*/ 72 h 89"/>
                <a:gd name="T38" fmla="*/ 38 w 81"/>
                <a:gd name="T39" fmla="*/ 67 h 89"/>
                <a:gd name="T40" fmla="*/ 30 w 81"/>
                <a:gd name="T41" fmla="*/ 60 h 89"/>
                <a:gd name="T42" fmla="*/ 32 w 81"/>
                <a:gd name="T43" fmla="*/ 28 h 89"/>
                <a:gd name="T44" fmla="*/ 59 w 81"/>
                <a:gd name="T45" fmla="*/ 46 h 89"/>
                <a:gd name="T46" fmla="*/ 38 w 81"/>
                <a:gd name="T47" fmla="*/ 61 h 89"/>
                <a:gd name="T48" fmla="*/ 44 w 81"/>
                <a:gd name="T49" fmla="*/ 67 h 89"/>
                <a:gd name="T50" fmla="*/ 35 w 81"/>
                <a:gd name="T51" fmla="*/ 72 h 89"/>
                <a:gd name="T52" fmla="*/ 36 w 81"/>
                <a:gd name="T53" fmla="*/ 89 h 89"/>
                <a:gd name="T54" fmla="*/ 62 w 81"/>
                <a:gd name="T55" fmla="*/ 69 h 89"/>
                <a:gd name="T56" fmla="*/ 55 w 81"/>
                <a:gd name="T57" fmla="*/ 63 h 89"/>
                <a:gd name="T58" fmla="*/ 67 w 81"/>
                <a:gd name="T59" fmla="*/ 64 h 89"/>
                <a:gd name="T60" fmla="*/ 62 w 81"/>
                <a:gd name="T61" fmla="*/ 69 h 89"/>
                <a:gd name="T62" fmla="*/ 66 w 81"/>
                <a:gd name="T63" fmla="*/ 4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89">
                  <a:moveTo>
                    <a:pt x="81" y="27"/>
                  </a:moveTo>
                  <a:lnTo>
                    <a:pt x="65" y="25"/>
                  </a:lnTo>
                  <a:lnTo>
                    <a:pt x="63" y="30"/>
                  </a:lnTo>
                  <a:lnTo>
                    <a:pt x="70" y="31"/>
                  </a:lnTo>
                  <a:lnTo>
                    <a:pt x="63" y="41"/>
                  </a:lnTo>
                  <a:lnTo>
                    <a:pt x="58" y="30"/>
                  </a:lnTo>
                  <a:lnTo>
                    <a:pt x="63" y="30"/>
                  </a:lnTo>
                  <a:lnTo>
                    <a:pt x="65" y="25"/>
                  </a:lnTo>
                  <a:lnTo>
                    <a:pt x="55" y="25"/>
                  </a:lnTo>
                  <a:lnTo>
                    <a:pt x="45" y="0"/>
                  </a:lnTo>
                  <a:lnTo>
                    <a:pt x="33" y="16"/>
                  </a:lnTo>
                  <a:lnTo>
                    <a:pt x="40" y="18"/>
                  </a:lnTo>
                  <a:lnTo>
                    <a:pt x="44" y="13"/>
                  </a:lnTo>
                  <a:lnTo>
                    <a:pt x="48" y="23"/>
                  </a:lnTo>
                  <a:lnTo>
                    <a:pt x="37" y="22"/>
                  </a:lnTo>
                  <a:lnTo>
                    <a:pt x="40" y="18"/>
                  </a:lnTo>
                  <a:lnTo>
                    <a:pt x="33" y="16"/>
                  </a:lnTo>
                  <a:lnTo>
                    <a:pt x="30" y="22"/>
                  </a:lnTo>
                  <a:lnTo>
                    <a:pt x="17" y="21"/>
                  </a:lnTo>
                  <a:lnTo>
                    <a:pt x="17" y="27"/>
                  </a:lnTo>
                  <a:lnTo>
                    <a:pt x="25" y="27"/>
                  </a:lnTo>
                  <a:lnTo>
                    <a:pt x="19" y="37"/>
                  </a:lnTo>
                  <a:lnTo>
                    <a:pt x="14" y="26"/>
                  </a:lnTo>
                  <a:lnTo>
                    <a:pt x="17" y="27"/>
                  </a:lnTo>
                  <a:lnTo>
                    <a:pt x="17" y="21"/>
                  </a:lnTo>
                  <a:lnTo>
                    <a:pt x="5" y="19"/>
                  </a:lnTo>
                  <a:lnTo>
                    <a:pt x="15" y="43"/>
                  </a:lnTo>
                  <a:lnTo>
                    <a:pt x="0" y="64"/>
                  </a:lnTo>
                  <a:lnTo>
                    <a:pt x="20" y="65"/>
                  </a:lnTo>
                  <a:lnTo>
                    <a:pt x="20" y="59"/>
                  </a:lnTo>
                  <a:lnTo>
                    <a:pt x="10" y="58"/>
                  </a:lnTo>
                  <a:lnTo>
                    <a:pt x="17" y="49"/>
                  </a:lnTo>
                  <a:lnTo>
                    <a:pt x="23" y="59"/>
                  </a:lnTo>
                  <a:lnTo>
                    <a:pt x="20" y="59"/>
                  </a:lnTo>
                  <a:lnTo>
                    <a:pt x="20" y="65"/>
                  </a:lnTo>
                  <a:lnTo>
                    <a:pt x="25" y="66"/>
                  </a:lnTo>
                  <a:lnTo>
                    <a:pt x="28" y="72"/>
                  </a:lnTo>
                  <a:lnTo>
                    <a:pt x="35" y="72"/>
                  </a:lnTo>
                  <a:lnTo>
                    <a:pt x="32" y="66"/>
                  </a:lnTo>
                  <a:lnTo>
                    <a:pt x="38" y="67"/>
                  </a:lnTo>
                  <a:lnTo>
                    <a:pt x="38" y="61"/>
                  </a:lnTo>
                  <a:lnTo>
                    <a:pt x="30" y="60"/>
                  </a:lnTo>
                  <a:lnTo>
                    <a:pt x="22" y="43"/>
                  </a:lnTo>
                  <a:lnTo>
                    <a:pt x="32" y="28"/>
                  </a:lnTo>
                  <a:lnTo>
                    <a:pt x="52" y="29"/>
                  </a:lnTo>
                  <a:lnTo>
                    <a:pt x="59" y="46"/>
                  </a:lnTo>
                  <a:lnTo>
                    <a:pt x="48" y="63"/>
                  </a:lnTo>
                  <a:lnTo>
                    <a:pt x="38" y="61"/>
                  </a:lnTo>
                  <a:lnTo>
                    <a:pt x="38" y="67"/>
                  </a:lnTo>
                  <a:lnTo>
                    <a:pt x="44" y="67"/>
                  </a:lnTo>
                  <a:lnTo>
                    <a:pt x="37" y="78"/>
                  </a:lnTo>
                  <a:lnTo>
                    <a:pt x="35" y="72"/>
                  </a:lnTo>
                  <a:lnTo>
                    <a:pt x="28" y="72"/>
                  </a:lnTo>
                  <a:lnTo>
                    <a:pt x="36" y="89"/>
                  </a:lnTo>
                  <a:lnTo>
                    <a:pt x="51" y="68"/>
                  </a:lnTo>
                  <a:lnTo>
                    <a:pt x="62" y="69"/>
                  </a:lnTo>
                  <a:lnTo>
                    <a:pt x="62" y="64"/>
                  </a:lnTo>
                  <a:lnTo>
                    <a:pt x="55" y="63"/>
                  </a:lnTo>
                  <a:lnTo>
                    <a:pt x="62" y="53"/>
                  </a:lnTo>
                  <a:lnTo>
                    <a:pt x="67" y="64"/>
                  </a:lnTo>
                  <a:lnTo>
                    <a:pt x="62" y="64"/>
                  </a:lnTo>
                  <a:lnTo>
                    <a:pt x="62" y="69"/>
                  </a:lnTo>
                  <a:lnTo>
                    <a:pt x="76" y="71"/>
                  </a:lnTo>
                  <a:lnTo>
                    <a:pt x="66" y="48"/>
                  </a:lnTo>
                  <a:lnTo>
                    <a:pt x="8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2" name="Freeform 244"/>
            <p:cNvSpPr>
              <a:spLocks/>
            </p:cNvSpPr>
            <p:nvPr/>
          </p:nvSpPr>
          <p:spPr bwMode="auto">
            <a:xfrm>
              <a:off x="4276" y="2275"/>
              <a:ext cx="13" cy="16"/>
            </a:xfrm>
            <a:custGeom>
              <a:avLst/>
              <a:gdLst>
                <a:gd name="T0" fmla="*/ 14 w 28"/>
                <a:gd name="T1" fmla="*/ 31 h 31"/>
                <a:gd name="T2" fmla="*/ 20 w 28"/>
                <a:gd name="T3" fmla="*/ 30 h 31"/>
                <a:gd name="T4" fmla="*/ 24 w 28"/>
                <a:gd name="T5" fmla="*/ 26 h 31"/>
                <a:gd name="T6" fmla="*/ 27 w 28"/>
                <a:gd name="T7" fmla="*/ 22 h 31"/>
                <a:gd name="T8" fmla="*/ 28 w 28"/>
                <a:gd name="T9" fmla="*/ 15 h 31"/>
                <a:gd name="T10" fmla="*/ 27 w 28"/>
                <a:gd name="T11" fmla="*/ 9 h 31"/>
                <a:gd name="T12" fmla="*/ 24 w 28"/>
                <a:gd name="T13" fmla="*/ 4 h 31"/>
                <a:gd name="T14" fmla="*/ 20 w 28"/>
                <a:gd name="T15" fmla="*/ 1 h 31"/>
                <a:gd name="T16" fmla="*/ 14 w 28"/>
                <a:gd name="T17" fmla="*/ 0 h 31"/>
                <a:gd name="T18" fmla="*/ 9 w 28"/>
                <a:gd name="T19" fmla="*/ 1 h 31"/>
                <a:gd name="T20" fmla="*/ 5 w 28"/>
                <a:gd name="T21" fmla="*/ 4 h 31"/>
                <a:gd name="T22" fmla="*/ 1 w 28"/>
                <a:gd name="T23" fmla="*/ 9 h 31"/>
                <a:gd name="T24" fmla="*/ 0 w 28"/>
                <a:gd name="T25" fmla="*/ 15 h 31"/>
                <a:gd name="T26" fmla="*/ 1 w 28"/>
                <a:gd name="T27" fmla="*/ 22 h 31"/>
                <a:gd name="T28" fmla="*/ 5 w 28"/>
                <a:gd name="T29" fmla="*/ 26 h 31"/>
                <a:gd name="T30" fmla="*/ 9 w 28"/>
                <a:gd name="T31" fmla="*/ 30 h 31"/>
                <a:gd name="T32" fmla="*/ 14 w 28"/>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4" y="31"/>
                  </a:moveTo>
                  <a:lnTo>
                    <a:pt x="20" y="30"/>
                  </a:lnTo>
                  <a:lnTo>
                    <a:pt x="24" y="26"/>
                  </a:lnTo>
                  <a:lnTo>
                    <a:pt x="27" y="22"/>
                  </a:lnTo>
                  <a:lnTo>
                    <a:pt x="28" y="15"/>
                  </a:lnTo>
                  <a:lnTo>
                    <a:pt x="27" y="9"/>
                  </a:lnTo>
                  <a:lnTo>
                    <a:pt x="24" y="4"/>
                  </a:lnTo>
                  <a:lnTo>
                    <a:pt x="20" y="1"/>
                  </a:lnTo>
                  <a:lnTo>
                    <a:pt x="14" y="0"/>
                  </a:lnTo>
                  <a:lnTo>
                    <a:pt x="9" y="1"/>
                  </a:lnTo>
                  <a:lnTo>
                    <a:pt x="5" y="4"/>
                  </a:lnTo>
                  <a:lnTo>
                    <a:pt x="1" y="9"/>
                  </a:lnTo>
                  <a:lnTo>
                    <a:pt x="0" y="15"/>
                  </a:lnTo>
                  <a:lnTo>
                    <a:pt x="1" y="22"/>
                  </a:lnTo>
                  <a:lnTo>
                    <a:pt x="5" y="26"/>
                  </a:lnTo>
                  <a:lnTo>
                    <a:pt x="9"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3" name="Freeform 245"/>
            <p:cNvSpPr>
              <a:spLocks/>
            </p:cNvSpPr>
            <p:nvPr/>
          </p:nvSpPr>
          <p:spPr bwMode="auto">
            <a:xfrm>
              <a:off x="4274" y="2263"/>
              <a:ext cx="14" cy="16"/>
            </a:xfrm>
            <a:custGeom>
              <a:avLst/>
              <a:gdLst>
                <a:gd name="T0" fmla="*/ 14 w 27"/>
                <a:gd name="T1" fmla="*/ 31 h 31"/>
                <a:gd name="T2" fmla="*/ 18 w 27"/>
                <a:gd name="T3" fmla="*/ 30 h 31"/>
                <a:gd name="T4" fmla="*/ 23 w 27"/>
                <a:gd name="T5" fmla="*/ 26 h 31"/>
                <a:gd name="T6" fmla="*/ 26 w 27"/>
                <a:gd name="T7" fmla="*/ 22 h 31"/>
                <a:gd name="T8" fmla="*/ 27 w 27"/>
                <a:gd name="T9" fmla="*/ 16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6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6"/>
                  </a:lnTo>
                  <a:lnTo>
                    <a:pt x="26" y="9"/>
                  </a:lnTo>
                  <a:lnTo>
                    <a:pt x="23" y="4"/>
                  </a:lnTo>
                  <a:lnTo>
                    <a:pt x="18" y="1"/>
                  </a:lnTo>
                  <a:lnTo>
                    <a:pt x="14" y="0"/>
                  </a:lnTo>
                  <a:lnTo>
                    <a:pt x="8" y="1"/>
                  </a:lnTo>
                  <a:lnTo>
                    <a:pt x="3" y="4"/>
                  </a:lnTo>
                  <a:lnTo>
                    <a:pt x="1" y="9"/>
                  </a:lnTo>
                  <a:lnTo>
                    <a:pt x="0" y="16"/>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4" name="Freeform 246"/>
            <p:cNvSpPr>
              <a:spLocks/>
            </p:cNvSpPr>
            <p:nvPr/>
          </p:nvSpPr>
          <p:spPr bwMode="auto">
            <a:xfrm>
              <a:off x="4272" y="2251"/>
              <a:ext cx="14" cy="15"/>
            </a:xfrm>
            <a:custGeom>
              <a:avLst/>
              <a:gdLst>
                <a:gd name="T0" fmla="*/ 14 w 28"/>
                <a:gd name="T1" fmla="*/ 30 h 30"/>
                <a:gd name="T2" fmla="*/ 20 w 28"/>
                <a:gd name="T3" fmla="*/ 29 h 30"/>
                <a:gd name="T4" fmla="*/ 24 w 28"/>
                <a:gd name="T5" fmla="*/ 26 h 30"/>
                <a:gd name="T6" fmla="*/ 27 w 28"/>
                <a:gd name="T7" fmla="*/ 21 h 30"/>
                <a:gd name="T8" fmla="*/ 28 w 28"/>
                <a:gd name="T9" fmla="*/ 15 h 30"/>
                <a:gd name="T10" fmla="*/ 27 w 28"/>
                <a:gd name="T11" fmla="*/ 10 h 30"/>
                <a:gd name="T12" fmla="*/ 24 w 28"/>
                <a:gd name="T13" fmla="*/ 5 h 30"/>
                <a:gd name="T14" fmla="*/ 20 w 28"/>
                <a:gd name="T15" fmla="*/ 1 h 30"/>
                <a:gd name="T16" fmla="*/ 14 w 28"/>
                <a:gd name="T17" fmla="*/ 0 h 30"/>
                <a:gd name="T18" fmla="*/ 9 w 28"/>
                <a:gd name="T19" fmla="*/ 1 h 30"/>
                <a:gd name="T20" fmla="*/ 5 w 28"/>
                <a:gd name="T21" fmla="*/ 5 h 30"/>
                <a:gd name="T22" fmla="*/ 1 w 28"/>
                <a:gd name="T23" fmla="*/ 10 h 30"/>
                <a:gd name="T24" fmla="*/ 0 w 28"/>
                <a:gd name="T25" fmla="*/ 15 h 30"/>
                <a:gd name="T26" fmla="*/ 1 w 28"/>
                <a:gd name="T27" fmla="*/ 21 h 30"/>
                <a:gd name="T28" fmla="*/ 5 w 28"/>
                <a:gd name="T29" fmla="*/ 26 h 30"/>
                <a:gd name="T30" fmla="*/ 9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20" y="29"/>
                  </a:lnTo>
                  <a:lnTo>
                    <a:pt x="24" y="26"/>
                  </a:lnTo>
                  <a:lnTo>
                    <a:pt x="27" y="21"/>
                  </a:lnTo>
                  <a:lnTo>
                    <a:pt x="28" y="15"/>
                  </a:lnTo>
                  <a:lnTo>
                    <a:pt x="27" y="10"/>
                  </a:lnTo>
                  <a:lnTo>
                    <a:pt x="24" y="5"/>
                  </a:lnTo>
                  <a:lnTo>
                    <a:pt x="20" y="1"/>
                  </a:lnTo>
                  <a:lnTo>
                    <a:pt x="14" y="0"/>
                  </a:lnTo>
                  <a:lnTo>
                    <a:pt x="9" y="1"/>
                  </a:lnTo>
                  <a:lnTo>
                    <a:pt x="5" y="5"/>
                  </a:lnTo>
                  <a:lnTo>
                    <a:pt x="1" y="10"/>
                  </a:lnTo>
                  <a:lnTo>
                    <a:pt x="0" y="15"/>
                  </a:lnTo>
                  <a:lnTo>
                    <a:pt x="1" y="21"/>
                  </a:lnTo>
                  <a:lnTo>
                    <a:pt x="5" y="26"/>
                  </a:lnTo>
                  <a:lnTo>
                    <a:pt x="9"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5" name="Freeform 247"/>
            <p:cNvSpPr>
              <a:spLocks/>
            </p:cNvSpPr>
            <p:nvPr/>
          </p:nvSpPr>
          <p:spPr bwMode="auto">
            <a:xfrm>
              <a:off x="4271" y="2239"/>
              <a:ext cx="14" cy="15"/>
            </a:xfrm>
            <a:custGeom>
              <a:avLst/>
              <a:gdLst>
                <a:gd name="T0" fmla="*/ 14 w 28"/>
                <a:gd name="T1" fmla="*/ 30 h 30"/>
                <a:gd name="T2" fmla="*/ 18 w 28"/>
                <a:gd name="T3" fmla="*/ 29 h 30"/>
                <a:gd name="T4" fmla="*/ 23 w 28"/>
                <a:gd name="T5" fmla="*/ 26 h 30"/>
                <a:gd name="T6" fmla="*/ 26 w 28"/>
                <a:gd name="T7" fmla="*/ 21 h 30"/>
                <a:gd name="T8" fmla="*/ 28 w 28"/>
                <a:gd name="T9" fmla="*/ 15 h 30"/>
                <a:gd name="T10" fmla="*/ 26 w 28"/>
                <a:gd name="T11" fmla="*/ 9 h 30"/>
                <a:gd name="T12" fmla="*/ 23 w 28"/>
                <a:gd name="T13" fmla="*/ 5 h 30"/>
                <a:gd name="T14" fmla="*/ 18 w 28"/>
                <a:gd name="T15" fmla="*/ 1 h 30"/>
                <a:gd name="T16" fmla="*/ 14 w 28"/>
                <a:gd name="T17" fmla="*/ 0 h 30"/>
                <a:gd name="T18" fmla="*/ 8 w 28"/>
                <a:gd name="T19" fmla="*/ 1 h 30"/>
                <a:gd name="T20" fmla="*/ 3 w 28"/>
                <a:gd name="T21" fmla="*/ 5 h 30"/>
                <a:gd name="T22" fmla="*/ 1 w 28"/>
                <a:gd name="T23" fmla="*/ 9 h 30"/>
                <a:gd name="T24" fmla="*/ 0 w 28"/>
                <a:gd name="T25" fmla="*/ 15 h 30"/>
                <a:gd name="T26" fmla="*/ 1 w 28"/>
                <a:gd name="T27" fmla="*/ 21 h 30"/>
                <a:gd name="T28" fmla="*/ 3 w 28"/>
                <a:gd name="T29" fmla="*/ 26 h 30"/>
                <a:gd name="T30" fmla="*/ 8 w 28"/>
                <a:gd name="T31" fmla="*/ 29 h 30"/>
                <a:gd name="T32" fmla="*/ 14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14" y="30"/>
                  </a:moveTo>
                  <a:lnTo>
                    <a:pt x="18" y="29"/>
                  </a:lnTo>
                  <a:lnTo>
                    <a:pt x="23" y="26"/>
                  </a:lnTo>
                  <a:lnTo>
                    <a:pt x="26" y="21"/>
                  </a:lnTo>
                  <a:lnTo>
                    <a:pt x="28"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6" name="Freeform 248"/>
            <p:cNvSpPr>
              <a:spLocks/>
            </p:cNvSpPr>
            <p:nvPr/>
          </p:nvSpPr>
          <p:spPr bwMode="auto">
            <a:xfrm>
              <a:off x="4269" y="2229"/>
              <a:ext cx="14" cy="15"/>
            </a:xfrm>
            <a:custGeom>
              <a:avLst/>
              <a:gdLst>
                <a:gd name="T0" fmla="*/ 14 w 28"/>
                <a:gd name="T1" fmla="*/ 32 h 32"/>
                <a:gd name="T2" fmla="*/ 20 w 28"/>
                <a:gd name="T3" fmla="*/ 30 h 32"/>
                <a:gd name="T4" fmla="*/ 25 w 28"/>
                <a:gd name="T5" fmla="*/ 27 h 32"/>
                <a:gd name="T6" fmla="*/ 27 w 28"/>
                <a:gd name="T7" fmla="*/ 22 h 32"/>
                <a:gd name="T8" fmla="*/ 28 w 28"/>
                <a:gd name="T9" fmla="*/ 17 h 32"/>
                <a:gd name="T10" fmla="*/ 27 w 28"/>
                <a:gd name="T11" fmla="*/ 10 h 32"/>
                <a:gd name="T12" fmla="*/ 25 w 28"/>
                <a:gd name="T13" fmla="*/ 5 h 32"/>
                <a:gd name="T14" fmla="*/ 20 w 28"/>
                <a:gd name="T15" fmla="*/ 2 h 32"/>
                <a:gd name="T16" fmla="*/ 14 w 28"/>
                <a:gd name="T17" fmla="*/ 0 h 32"/>
                <a:gd name="T18" fmla="*/ 9 w 28"/>
                <a:gd name="T19" fmla="*/ 2 h 32"/>
                <a:gd name="T20" fmla="*/ 4 w 28"/>
                <a:gd name="T21" fmla="*/ 5 h 32"/>
                <a:gd name="T22" fmla="*/ 2 w 28"/>
                <a:gd name="T23" fmla="*/ 10 h 32"/>
                <a:gd name="T24" fmla="*/ 0 w 28"/>
                <a:gd name="T25" fmla="*/ 17 h 32"/>
                <a:gd name="T26" fmla="*/ 2 w 28"/>
                <a:gd name="T27" fmla="*/ 22 h 32"/>
                <a:gd name="T28" fmla="*/ 4 w 28"/>
                <a:gd name="T29" fmla="*/ 27 h 32"/>
                <a:gd name="T30" fmla="*/ 9 w 28"/>
                <a:gd name="T31" fmla="*/ 30 h 32"/>
                <a:gd name="T32" fmla="*/ 14 w 28"/>
                <a:gd name="T3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2">
                  <a:moveTo>
                    <a:pt x="14" y="32"/>
                  </a:moveTo>
                  <a:lnTo>
                    <a:pt x="20" y="30"/>
                  </a:lnTo>
                  <a:lnTo>
                    <a:pt x="25" y="27"/>
                  </a:lnTo>
                  <a:lnTo>
                    <a:pt x="27" y="22"/>
                  </a:lnTo>
                  <a:lnTo>
                    <a:pt x="28" y="17"/>
                  </a:lnTo>
                  <a:lnTo>
                    <a:pt x="27" y="10"/>
                  </a:lnTo>
                  <a:lnTo>
                    <a:pt x="25" y="5"/>
                  </a:lnTo>
                  <a:lnTo>
                    <a:pt x="20" y="2"/>
                  </a:lnTo>
                  <a:lnTo>
                    <a:pt x="14" y="0"/>
                  </a:lnTo>
                  <a:lnTo>
                    <a:pt x="9" y="2"/>
                  </a:lnTo>
                  <a:lnTo>
                    <a:pt x="4" y="5"/>
                  </a:lnTo>
                  <a:lnTo>
                    <a:pt x="2" y="10"/>
                  </a:lnTo>
                  <a:lnTo>
                    <a:pt x="0" y="17"/>
                  </a:lnTo>
                  <a:lnTo>
                    <a:pt x="2" y="22"/>
                  </a:lnTo>
                  <a:lnTo>
                    <a:pt x="4" y="27"/>
                  </a:lnTo>
                  <a:lnTo>
                    <a:pt x="9" y="30"/>
                  </a:lnTo>
                  <a:lnTo>
                    <a:pt x="14" y="32"/>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7" name="Freeform 249"/>
            <p:cNvSpPr>
              <a:spLocks/>
            </p:cNvSpPr>
            <p:nvPr/>
          </p:nvSpPr>
          <p:spPr bwMode="auto">
            <a:xfrm>
              <a:off x="4268" y="2218"/>
              <a:ext cx="13" cy="15"/>
            </a:xfrm>
            <a:custGeom>
              <a:avLst/>
              <a:gdLst>
                <a:gd name="T0" fmla="*/ 13 w 27"/>
                <a:gd name="T1" fmla="*/ 31 h 31"/>
                <a:gd name="T2" fmla="*/ 19 w 27"/>
                <a:gd name="T3" fmla="*/ 30 h 31"/>
                <a:gd name="T4" fmla="*/ 23 w 27"/>
                <a:gd name="T5" fmla="*/ 26 h 31"/>
                <a:gd name="T6" fmla="*/ 25 w 27"/>
                <a:gd name="T7" fmla="*/ 21 h 31"/>
                <a:gd name="T8" fmla="*/ 27 w 27"/>
                <a:gd name="T9" fmla="*/ 16 h 31"/>
                <a:gd name="T10" fmla="*/ 25 w 27"/>
                <a:gd name="T11" fmla="*/ 9 h 31"/>
                <a:gd name="T12" fmla="*/ 23 w 27"/>
                <a:gd name="T13" fmla="*/ 4 h 31"/>
                <a:gd name="T14" fmla="*/ 19 w 27"/>
                <a:gd name="T15" fmla="*/ 1 h 31"/>
                <a:gd name="T16" fmla="*/ 13 w 27"/>
                <a:gd name="T17" fmla="*/ 0 h 31"/>
                <a:gd name="T18" fmla="*/ 8 w 27"/>
                <a:gd name="T19" fmla="*/ 1 h 31"/>
                <a:gd name="T20" fmla="*/ 4 w 27"/>
                <a:gd name="T21" fmla="*/ 4 h 31"/>
                <a:gd name="T22" fmla="*/ 1 w 27"/>
                <a:gd name="T23" fmla="*/ 9 h 31"/>
                <a:gd name="T24" fmla="*/ 0 w 27"/>
                <a:gd name="T25" fmla="*/ 16 h 31"/>
                <a:gd name="T26" fmla="*/ 1 w 27"/>
                <a:gd name="T27" fmla="*/ 21 h 31"/>
                <a:gd name="T28" fmla="*/ 4 w 27"/>
                <a:gd name="T29" fmla="*/ 26 h 31"/>
                <a:gd name="T30" fmla="*/ 8 w 27"/>
                <a:gd name="T31" fmla="*/ 30 h 31"/>
                <a:gd name="T32" fmla="*/ 13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3" y="31"/>
                  </a:moveTo>
                  <a:lnTo>
                    <a:pt x="19" y="30"/>
                  </a:lnTo>
                  <a:lnTo>
                    <a:pt x="23" y="26"/>
                  </a:lnTo>
                  <a:lnTo>
                    <a:pt x="25" y="21"/>
                  </a:lnTo>
                  <a:lnTo>
                    <a:pt x="27" y="16"/>
                  </a:lnTo>
                  <a:lnTo>
                    <a:pt x="25" y="9"/>
                  </a:lnTo>
                  <a:lnTo>
                    <a:pt x="23" y="4"/>
                  </a:lnTo>
                  <a:lnTo>
                    <a:pt x="19" y="1"/>
                  </a:lnTo>
                  <a:lnTo>
                    <a:pt x="13" y="0"/>
                  </a:lnTo>
                  <a:lnTo>
                    <a:pt x="8" y="1"/>
                  </a:lnTo>
                  <a:lnTo>
                    <a:pt x="4" y="4"/>
                  </a:lnTo>
                  <a:lnTo>
                    <a:pt x="1" y="9"/>
                  </a:lnTo>
                  <a:lnTo>
                    <a:pt x="0" y="16"/>
                  </a:lnTo>
                  <a:lnTo>
                    <a:pt x="1" y="21"/>
                  </a:lnTo>
                  <a:lnTo>
                    <a:pt x="4" y="26"/>
                  </a:lnTo>
                  <a:lnTo>
                    <a:pt x="8" y="30"/>
                  </a:lnTo>
                  <a:lnTo>
                    <a:pt x="13"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8" name="Freeform 250"/>
            <p:cNvSpPr>
              <a:spLocks/>
            </p:cNvSpPr>
            <p:nvPr/>
          </p:nvSpPr>
          <p:spPr bwMode="auto">
            <a:xfrm>
              <a:off x="4267" y="2209"/>
              <a:ext cx="14" cy="15"/>
            </a:xfrm>
            <a:custGeom>
              <a:avLst/>
              <a:gdLst>
                <a:gd name="T0" fmla="*/ 14 w 27"/>
                <a:gd name="T1" fmla="*/ 30 h 30"/>
                <a:gd name="T2" fmla="*/ 18 w 27"/>
                <a:gd name="T3" fmla="*/ 29 h 30"/>
                <a:gd name="T4" fmla="*/ 23 w 27"/>
                <a:gd name="T5" fmla="*/ 26 h 30"/>
                <a:gd name="T6" fmla="*/ 26 w 27"/>
                <a:gd name="T7" fmla="*/ 21 h 30"/>
                <a:gd name="T8" fmla="*/ 27 w 27"/>
                <a:gd name="T9" fmla="*/ 15 h 30"/>
                <a:gd name="T10" fmla="*/ 26 w 27"/>
                <a:gd name="T11" fmla="*/ 9 h 30"/>
                <a:gd name="T12" fmla="*/ 23 w 27"/>
                <a:gd name="T13" fmla="*/ 5 h 30"/>
                <a:gd name="T14" fmla="*/ 18 w 27"/>
                <a:gd name="T15" fmla="*/ 1 h 30"/>
                <a:gd name="T16" fmla="*/ 14 w 27"/>
                <a:gd name="T17" fmla="*/ 0 h 30"/>
                <a:gd name="T18" fmla="*/ 8 w 27"/>
                <a:gd name="T19" fmla="*/ 1 h 30"/>
                <a:gd name="T20" fmla="*/ 3 w 27"/>
                <a:gd name="T21" fmla="*/ 5 h 30"/>
                <a:gd name="T22" fmla="*/ 1 w 27"/>
                <a:gd name="T23" fmla="*/ 9 h 30"/>
                <a:gd name="T24" fmla="*/ 0 w 27"/>
                <a:gd name="T25" fmla="*/ 15 h 30"/>
                <a:gd name="T26" fmla="*/ 1 w 27"/>
                <a:gd name="T27" fmla="*/ 21 h 30"/>
                <a:gd name="T28" fmla="*/ 3 w 27"/>
                <a:gd name="T29" fmla="*/ 26 h 30"/>
                <a:gd name="T30" fmla="*/ 8 w 27"/>
                <a:gd name="T31" fmla="*/ 29 h 30"/>
                <a:gd name="T32" fmla="*/ 14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14" y="30"/>
                  </a:moveTo>
                  <a:lnTo>
                    <a:pt x="18" y="29"/>
                  </a:lnTo>
                  <a:lnTo>
                    <a:pt x="23" y="26"/>
                  </a:lnTo>
                  <a:lnTo>
                    <a:pt x="26" y="21"/>
                  </a:lnTo>
                  <a:lnTo>
                    <a:pt x="27" y="15"/>
                  </a:lnTo>
                  <a:lnTo>
                    <a:pt x="26" y="9"/>
                  </a:lnTo>
                  <a:lnTo>
                    <a:pt x="23" y="5"/>
                  </a:lnTo>
                  <a:lnTo>
                    <a:pt x="18" y="1"/>
                  </a:lnTo>
                  <a:lnTo>
                    <a:pt x="14" y="0"/>
                  </a:lnTo>
                  <a:lnTo>
                    <a:pt x="8" y="1"/>
                  </a:lnTo>
                  <a:lnTo>
                    <a:pt x="3" y="5"/>
                  </a:lnTo>
                  <a:lnTo>
                    <a:pt x="1" y="9"/>
                  </a:lnTo>
                  <a:lnTo>
                    <a:pt x="0" y="15"/>
                  </a:lnTo>
                  <a:lnTo>
                    <a:pt x="1" y="21"/>
                  </a:lnTo>
                  <a:lnTo>
                    <a:pt x="3" y="26"/>
                  </a:lnTo>
                  <a:lnTo>
                    <a:pt x="8" y="29"/>
                  </a:lnTo>
                  <a:lnTo>
                    <a:pt x="14"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59" name="Freeform 251"/>
            <p:cNvSpPr>
              <a:spLocks/>
            </p:cNvSpPr>
            <p:nvPr/>
          </p:nvSpPr>
          <p:spPr bwMode="auto">
            <a:xfrm>
              <a:off x="4267" y="2199"/>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0" name="Freeform 252"/>
            <p:cNvSpPr>
              <a:spLocks/>
            </p:cNvSpPr>
            <p:nvPr/>
          </p:nvSpPr>
          <p:spPr bwMode="auto">
            <a:xfrm>
              <a:off x="4267" y="2188"/>
              <a:ext cx="14" cy="16"/>
            </a:xfrm>
            <a:custGeom>
              <a:avLst/>
              <a:gdLst>
                <a:gd name="T0" fmla="*/ 14 w 27"/>
                <a:gd name="T1" fmla="*/ 31 h 31"/>
                <a:gd name="T2" fmla="*/ 18 w 27"/>
                <a:gd name="T3" fmla="*/ 30 h 31"/>
                <a:gd name="T4" fmla="*/ 23 w 27"/>
                <a:gd name="T5" fmla="*/ 26 h 31"/>
                <a:gd name="T6" fmla="*/ 26 w 27"/>
                <a:gd name="T7" fmla="*/ 22 h 31"/>
                <a:gd name="T8" fmla="*/ 27 w 27"/>
                <a:gd name="T9" fmla="*/ 15 h 31"/>
                <a:gd name="T10" fmla="*/ 26 w 27"/>
                <a:gd name="T11" fmla="*/ 9 h 31"/>
                <a:gd name="T12" fmla="*/ 23 w 27"/>
                <a:gd name="T13" fmla="*/ 4 h 31"/>
                <a:gd name="T14" fmla="*/ 18 w 27"/>
                <a:gd name="T15" fmla="*/ 1 h 31"/>
                <a:gd name="T16" fmla="*/ 14 w 27"/>
                <a:gd name="T17" fmla="*/ 0 h 31"/>
                <a:gd name="T18" fmla="*/ 8 w 27"/>
                <a:gd name="T19" fmla="*/ 1 h 31"/>
                <a:gd name="T20" fmla="*/ 3 w 27"/>
                <a:gd name="T21" fmla="*/ 4 h 31"/>
                <a:gd name="T22" fmla="*/ 1 w 27"/>
                <a:gd name="T23" fmla="*/ 9 h 31"/>
                <a:gd name="T24" fmla="*/ 0 w 27"/>
                <a:gd name="T25" fmla="*/ 15 h 31"/>
                <a:gd name="T26" fmla="*/ 1 w 27"/>
                <a:gd name="T27" fmla="*/ 22 h 31"/>
                <a:gd name="T28" fmla="*/ 3 w 27"/>
                <a:gd name="T29" fmla="*/ 26 h 31"/>
                <a:gd name="T30" fmla="*/ 8 w 27"/>
                <a:gd name="T31" fmla="*/ 30 h 31"/>
                <a:gd name="T32" fmla="*/ 14 w 27"/>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14" y="31"/>
                  </a:moveTo>
                  <a:lnTo>
                    <a:pt x="18" y="30"/>
                  </a:lnTo>
                  <a:lnTo>
                    <a:pt x="23" y="26"/>
                  </a:lnTo>
                  <a:lnTo>
                    <a:pt x="26" y="22"/>
                  </a:lnTo>
                  <a:lnTo>
                    <a:pt x="27" y="15"/>
                  </a:lnTo>
                  <a:lnTo>
                    <a:pt x="26" y="9"/>
                  </a:lnTo>
                  <a:lnTo>
                    <a:pt x="23" y="4"/>
                  </a:lnTo>
                  <a:lnTo>
                    <a:pt x="18" y="1"/>
                  </a:lnTo>
                  <a:lnTo>
                    <a:pt x="14" y="0"/>
                  </a:lnTo>
                  <a:lnTo>
                    <a:pt x="8" y="1"/>
                  </a:lnTo>
                  <a:lnTo>
                    <a:pt x="3" y="4"/>
                  </a:lnTo>
                  <a:lnTo>
                    <a:pt x="1" y="9"/>
                  </a:lnTo>
                  <a:lnTo>
                    <a:pt x="0" y="15"/>
                  </a:lnTo>
                  <a:lnTo>
                    <a:pt x="1" y="22"/>
                  </a:lnTo>
                  <a:lnTo>
                    <a:pt x="3" y="26"/>
                  </a:lnTo>
                  <a:lnTo>
                    <a:pt x="8" y="30"/>
                  </a:lnTo>
                  <a:lnTo>
                    <a:pt x="14" y="31"/>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1" name="Freeform 253"/>
            <p:cNvSpPr>
              <a:spLocks/>
            </p:cNvSpPr>
            <p:nvPr/>
          </p:nvSpPr>
          <p:spPr bwMode="auto">
            <a:xfrm>
              <a:off x="4267" y="2177"/>
              <a:ext cx="13" cy="14"/>
            </a:xfrm>
            <a:custGeom>
              <a:avLst/>
              <a:gdLst>
                <a:gd name="T0" fmla="*/ 13 w 25"/>
                <a:gd name="T1" fmla="*/ 27 h 27"/>
                <a:gd name="T2" fmla="*/ 17 w 25"/>
                <a:gd name="T3" fmla="*/ 26 h 27"/>
                <a:gd name="T4" fmla="*/ 22 w 25"/>
                <a:gd name="T5" fmla="*/ 23 h 27"/>
                <a:gd name="T6" fmla="*/ 24 w 25"/>
                <a:gd name="T7" fmla="*/ 18 h 27"/>
                <a:gd name="T8" fmla="*/ 25 w 25"/>
                <a:gd name="T9" fmla="*/ 14 h 27"/>
                <a:gd name="T10" fmla="*/ 24 w 25"/>
                <a:gd name="T11" fmla="*/ 8 h 27"/>
                <a:gd name="T12" fmla="*/ 22 w 25"/>
                <a:gd name="T13" fmla="*/ 3 h 27"/>
                <a:gd name="T14" fmla="*/ 17 w 25"/>
                <a:gd name="T15" fmla="*/ 1 h 27"/>
                <a:gd name="T16" fmla="*/ 13 w 25"/>
                <a:gd name="T17" fmla="*/ 0 h 27"/>
                <a:gd name="T18" fmla="*/ 8 w 25"/>
                <a:gd name="T19" fmla="*/ 1 h 27"/>
                <a:gd name="T20" fmla="*/ 3 w 25"/>
                <a:gd name="T21" fmla="*/ 3 h 27"/>
                <a:gd name="T22" fmla="*/ 1 w 25"/>
                <a:gd name="T23" fmla="*/ 8 h 27"/>
                <a:gd name="T24" fmla="*/ 0 w 25"/>
                <a:gd name="T25" fmla="*/ 14 h 27"/>
                <a:gd name="T26" fmla="*/ 1 w 25"/>
                <a:gd name="T27" fmla="*/ 18 h 27"/>
                <a:gd name="T28" fmla="*/ 3 w 25"/>
                <a:gd name="T29" fmla="*/ 23 h 27"/>
                <a:gd name="T30" fmla="*/ 8 w 25"/>
                <a:gd name="T31" fmla="*/ 26 h 27"/>
                <a:gd name="T32" fmla="*/ 13 w 25"/>
                <a:gd name="T3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7">
                  <a:moveTo>
                    <a:pt x="13" y="27"/>
                  </a:moveTo>
                  <a:lnTo>
                    <a:pt x="17" y="26"/>
                  </a:lnTo>
                  <a:lnTo>
                    <a:pt x="22" y="23"/>
                  </a:lnTo>
                  <a:lnTo>
                    <a:pt x="24" y="18"/>
                  </a:lnTo>
                  <a:lnTo>
                    <a:pt x="25" y="14"/>
                  </a:lnTo>
                  <a:lnTo>
                    <a:pt x="24" y="8"/>
                  </a:lnTo>
                  <a:lnTo>
                    <a:pt x="22" y="3"/>
                  </a:lnTo>
                  <a:lnTo>
                    <a:pt x="17" y="1"/>
                  </a:lnTo>
                  <a:lnTo>
                    <a:pt x="13" y="0"/>
                  </a:lnTo>
                  <a:lnTo>
                    <a:pt x="8" y="1"/>
                  </a:lnTo>
                  <a:lnTo>
                    <a:pt x="3" y="3"/>
                  </a:lnTo>
                  <a:lnTo>
                    <a:pt x="1" y="8"/>
                  </a:lnTo>
                  <a:lnTo>
                    <a:pt x="0" y="14"/>
                  </a:lnTo>
                  <a:lnTo>
                    <a:pt x="1" y="18"/>
                  </a:lnTo>
                  <a:lnTo>
                    <a:pt x="3" y="23"/>
                  </a:lnTo>
                  <a:lnTo>
                    <a:pt x="8" y="26"/>
                  </a:lnTo>
                  <a:lnTo>
                    <a:pt x="13" y="27"/>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2" name="Freeform 254"/>
            <p:cNvSpPr>
              <a:spLocks/>
            </p:cNvSpPr>
            <p:nvPr/>
          </p:nvSpPr>
          <p:spPr bwMode="auto">
            <a:xfrm>
              <a:off x="4288" y="2276"/>
              <a:ext cx="14" cy="15"/>
            </a:xfrm>
            <a:custGeom>
              <a:avLst/>
              <a:gdLst>
                <a:gd name="T0" fmla="*/ 9 w 28"/>
                <a:gd name="T1" fmla="*/ 30 h 30"/>
                <a:gd name="T2" fmla="*/ 14 w 28"/>
                <a:gd name="T3" fmla="*/ 30 h 30"/>
                <a:gd name="T4" fmla="*/ 19 w 28"/>
                <a:gd name="T5" fmla="*/ 29 h 30"/>
                <a:gd name="T6" fmla="*/ 24 w 28"/>
                <a:gd name="T7" fmla="*/ 25 h 30"/>
                <a:gd name="T8" fmla="*/ 27 w 28"/>
                <a:gd name="T9" fmla="*/ 21 h 30"/>
                <a:gd name="T10" fmla="*/ 28 w 28"/>
                <a:gd name="T11" fmla="*/ 15 h 30"/>
                <a:gd name="T12" fmla="*/ 27 w 28"/>
                <a:gd name="T13" fmla="*/ 9 h 30"/>
                <a:gd name="T14" fmla="*/ 25 w 28"/>
                <a:gd name="T15" fmla="*/ 5 h 30"/>
                <a:gd name="T16" fmla="*/ 20 w 28"/>
                <a:gd name="T17" fmla="*/ 1 h 30"/>
                <a:gd name="T18" fmla="*/ 14 w 28"/>
                <a:gd name="T19" fmla="*/ 0 h 30"/>
                <a:gd name="T20" fmla="*/ 10 w 28"/>
                <a:gd name="T21" fmla="*/ 2 h 30"/>
                <a:gd name="T22" fmla="*/ 5 w 28"/>
                <a:gd name="T23" fmla="*/ 6 h 30"/>
                <a:gd name="T24" fmla="*/ 2 w 28"/>
                <a:gd name="T25" fmla="*/ 10 h 30"/>
                <a:gd name="T26" fmla="*/ 0 w 28"/>
                <a:gd name="T27" fmla="*/ 16 h 30"/>
                <a:gd name="T28" fmla="*/ 2 w 28"/>
                <a:gd name="T29" fmla="*/ 22 h 30"/>
                <a:gd name="T30" fmla="*/ 4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4" y="30"/>
                  </a:lnTo>
                  <a:lnTo>
                    <a:pt x="19" y="29"/>
                  </a:lnTo>
                  <a:lnTo>
                    <a:pt x="24" y="25"/>
                  </a:lnTo>
                  <a:lnTo>
                    <a:pt x="27" y="21"/>
                  </a:lnTo>
                  <a:lnTo>
                    <a:pt x="28" y="15"/>
                  </a:lnTo>
                  <a:lnTo>
                    <a:pt x="27" y="9"/>
                  </a:lnTo>
                  <a:lnTo>
                    <a:pt x="25" y="5"/>
                  </a:lnTo>
                  <a:lnTo>
                    <a:pt x="20" y="1"/>
                  </a:lnTo>
                  <a:lnTo>
                    <a:pt x="14" y="0"/>
                  </a:lnTo>
                  <a:lnTo>
                    <a:pt x="10" y="2"/>
                  </a:lnTo>
                  <a:lnTo>
                    <a:pt x="5" y="6"/>
                  </a:lnTo>
                  <a:lnTo>
                    <a:pt x="2" y="10"/>
                  </a:lnTo>
                  <a:lnTo>
                    <a:pt x="0" y="16"/>
                  </a:lnTo>
                  <a:lnTo>
                    <a:pt x="2" y="22"/>
                  </a:lnTo>
                  <a:lnTo>
                    <a:pt x="4"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3" name="Freeform 255"/>
            <p:cNvSpPr>
              <a:spLocks/>
            </p:cNvSpPr>
            <p:nvPr/>
          </p:nvSpPr>
          <p:spPr bwMode="auto">
            <a:xfrm>
              <a:off x="4369" y="2177"/>
              <a:ext cx="14" cy="15"/>
            </a:xfrm>
            <a:custGeom>
              <a:avLst/>
              <a:gdLst>
                <a:gd name="T0" fmla="*/ 8 w 28"/>
                <a:gd name="T1" fmla="*/ 30 h 30"/>
                <a:gd name="T2" fmla="*/ 14 w 28"/>
                <a:gd name="T3" fmla="*/ 30 h 30"/>
                <a:gd name="T4" fmla="*/ 18 w 28"/>
                <a:gd name="T5" fmla="*/ 29 h 30"/>
                <a:gd name="T6" fmla="*/ 23 w 28"/>
                <a:gd name="T7" fmla="*/ 25 h 30"/>
                <a:gd name="T8" fmla="*/ 26 w 28"/>
                <a:gd name="T9" fmla="*/ 21 h 30"/>
                <a:gd name="T10" fmla="*/ 28 w 28"/>
                <a:gd name="T11" fmla="*/ 15 h 30"/>
                <a:gd name="T12" fmla="*/ 26 w 28"/>
                <a:gd name="T13" fmla="*/ 9 h 30"/>
                <a:gd name="T14" fmla="*/ 23 w 28"/>
                <a:gd name="T15" fmla="*/ 5 h 30"/>
                <a:gd name="T16" fmla="*/ 18 w 28"/>
                <a:gd name="T17" fmla="*/ 1 h 30"/>
                <a:gd name="T18" fmla="*/ 13 w 28"/>
                <a:gd name="T19" fmla="*/ 0 h 30"/>
                <a:gd name="T20" fmla="*/ 8 w 28"/>
                <a:gd name="T21" fmla="*/ 2 h 30"/>
                <a:gd name="T22" fmla="*/ 3 w 28"/>
                <a:gd name="T23" fmla="*/ 6 h 30"/>
                <a:gd name="T24" fmla="*/ 1 w 28"/>
                <a:gd name="T25" fmla="*/ 10 h 30"/>
                <a:gd name="T26" fmla="*/ 0 w 28"/>
                <a:gd name="T27" fmla="*/ 16 h 30"/>
                <a:gd name="T28" fmla="*/ 1 w 28"/>
                <a:gd name="T29" fmla="*/ 22 h 30"/>
                <a:gd name="T30" fmla="*/ 3 w 28"/>
                <a:gd name="T31" fmla="*/ 26 h 30"/>
                <a:gd name="T32" fmla="*/ 8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30"/>
                  </a:moveTo>
                  <a:lnTo>
                    <a:pt x="14" y="30"/>
                  </a:lnTo>
                  <a:lnTo>
                    <a:pt x="18" y="29"/>
                  </a:lnTo>
                  <a:lnTo>
                    <a:pt x="23" y="25"/>
                  </a:lnTo>
                  <a:lnTo>
                    <a:pt x="26" y="21"/>
                  </a:lnTo>
                  <a:lnTo>
                    <a:pt x="28" y="15"/>
                  </a:lnTo>
                  <a:lnTo>
                    <a:pt x="26" y="9"/>
                  </a:lnTo>
                  <a:lnTo>
                    <a:pt x="23" y="5"/>
                  </a:lnTo>
                  <a:lnTo>
                    <a:pt x="18" y="1"/>
                  </a:lnTo>
                  <a:lnTo>
                    <a:pt x="13" y="0"/>
                  </a:lnTo>
                  <a:lnTo>
                    <a:pt x="8" y="2"/>
                  </a:lnTo>
                  <a:lnTo>
                    <a:pt x="3"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4" name="Freeform 256"/>
            <p:cNvSpPr>
              <a:spLocks/>
            </p:cNvSpPr>
            <p:nvPr/>
          </p:nvSpPr>
          <p:spPr bwMode="auto">
            <a:xfrm>
              <a:off x="4375" y="2169"/>
              <a:ext cx="13" cy="16"/>
            </a:xfrm>
            <a:custGeom>
              <a:avLst/>
              <a:gdLst>
                <a:gd name="T0" fmla="*/ 10 w 28"/>
                <a:gd name="T1" fmla="*/ 30 h 31"/>
                <a:gd name="T2" fmla="*/ 15 w 28"/>
                <a:gd name="T3" fmla="*/ 31 h 31"/>
                <a:gd name="T4" fmla="*/ 20 w 28"/>
                <a:gd name="T5" fmla="*/ 29 h 31"/>
                <a:gd name="T6" fmla="*/ 25 w 28"/>
                <a:gd name="T7" fmla="*/ 25 h 31"/>
                <a:gd name="T8" fmla="*/ 27 w 28"/>
                <a:gd name="T9" fmla="*/ 21 h 31"/>
                <a:gd name="T10" fmla="*/ 28 w 28"/>
                <a:gd name="T11" fmla="*/ 15 h 31"/>
                <a:gd name="T12" fmla="*/ 27 w 28"/>
                <a:gd name="T13" fmla="*/ 9 h 31"/>
                <a:gd name="T14" fmla="*/ 25 w 28"/>
                <a:gd name="T15" fmla="*/ 4 h 31"/>
                <a:gd name="T16" fmla="*/ 20 w 28"/>
                <a:gd name="T17" fmla="*/ 1 h 31"/>
                <a:gd name="T18" fmla="*/ 14 w 28"/>
                <a:gd name="T19" fmla="*/ 0 h 31"/>
                <a:gd name="T20" fmla="*/ 10 w 28"/>
                <a:gd name="T21" fmla="*/ 2 h 31"/>
                <a:gd name="T22" fmla="*/ 5 w 28"/>
                <a:gd name="T23" fmla="*/ 6 h 31"/>
                <a:gd name="T24" fmla="*/ 1 w 28"/>
                <a:gd name="T25" fmla="*/ 10 h 31"/>
                <a:gd name="T26" fmla="*/ 0 w 28"/>
                <a:gd name="T27" fmla="*/ 16 h 31"/>
                <a:gd name="T28" fmla="*/ 3 w 28"/>
                <a:gd name="T29" fmla="*/ 22 h 31"/>
                <a:gd name="T30" fmla="*/ 5 w 28"/>
                <a:gd name="T31" fmla="*/ 26 h 31"/>
                <a:gd name="T32" fmla="*/ 10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10" y="30"/>
                  </a:moveTo>
                  <a:lnTo>
                    <a:pt x="15" y="31"/>
                  </a:lnTo>
                  <a:lnTo>
                    <a:pt x="20" y="29"/>
                  </a:lnTo>
                  <a:lnTo>
                    <a:pt x="25" y="25"/>
                  </a:lnTo>
                  <a:lnTo>
                    <a:pt x="27" y="21"/>
                  </a:lnTo>
                  <a:lnTo>
                    <a:pt x="28" y="15"/>
                  </a:lnTo>
                  <a:lnTo>
                    <a:pt x="27" y="9"/>
                  </a:lnTo>
                  <a:lnTo>
                    <a:pt x="25" y="4"/>
                  </a:lnTo>
                  <a:lnTo>
                    <a:pt x="20" y="1"/>
                  </a:lnTo>
                  <a:lnTo>
                    <a:pt x="14" y="0"/>
                  </a:lnTo>
                  <a:lnTo>
                    <a:pt x="10" y="2"/>
                  </a:lnTo>
                  <a:lnTo>
                    <a:pt x="5" y="6"/>
                  </a:lnTo>
                  <a:lnTo>
                    <a:pt x="1" y="10"/>
                  </a:lnTo>
                  <a:lnTo>
                    <a:pt x="0" y="16"/>
                  </a:lnTo>
                  <a:lnTo>
                    <a:pt x="3" y="22"/>
                  </a:lnTo>
                  <a:lnTo>
                    <a:pt x="5" y="26"/>
                  </a:lnTo>
                  <a:lnTo>
                    <a:pt x="10"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5" name="Freeform 257"/>
            <p:cNvSpPr>
              <a:spLocks/>
            </p:cNvSpPr>
            <p:nvPr/>
          </p:nvSpPr>
          <p:spPr bwMode="auto">
            <a:xfrm>
              <a:off x="4378" y="2160"/>
              <a:ext cx="14" cy="15"/>
            </a:xfrm>
            <a:custGeom>
              <a:avLst/>
              <a:gdLst>
                <a:gd name="T0" fmla="*/ 8 w 28"/>
                <a:gd name="T1" fmla="*/ 29 h 30"/>
                <a:gd name="T2" fmla="*/ 14 w 28"/>
                <a:gd name="T3" fmla="*/ 30 h 30"/>
                <a:gd name="T4" fmla="*/ 20 w 28"/>
                <a:gd name="T5" fmla="*/ 29 h 30"/>
                <a:gd name="T6" fmla="*/ 24 w 28"/>
                <a:gd name="T7" fmla="*/ 26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9 w 28"/>
                <a:gd name="T21" fmla="*/ 1 h 30"/>
                <a:gd name="T22" fmla="*/ 5 w 28"/>
                <a:gd name="T23" fmla="*/ 5 h 30"/>
                <a:gd name="T24" fmla="*/ 1 w 28"/>
                <a:gd name="T25" fmla="*/ 11 h 30"/>
                <a:gd name="T26" fmla="*/ 0 w 28"/>
                <a:gd name="T27" fmla="*/ 16 h 30"/>
                <a:gd name="T28" fmla="*/ 1 w 28"/>
                <a:gd name="T29" fmla="*/ 21 h 30"/>
                <a:gd name="T30" fmla="*/ 4 w 28"/>
                <a:gd name="T31" fmla="*/ 26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6"/>
                  </a:lnTo>
                  <a:lnTo>
                    <a:pt x="27" y="20"/>
                  </a:lnTo>
                  <a:lnTo>
                    <a:pt x="28" y="14"/>
                  </a:lnTo>
                  <a:lnTo>
                    <a:pt x="27" y="8"/>
                  </a:lnTo>
                  <a:lnTo>
                    <a:pt x="24" y="4"/>
                  </a:lnTo>
                  <a:lnTo>
                    <a:pt x="20" y="1"/>
                  </a:lnTo>
                  <a:lnTo>
                    <a:pt x="14" y="0"/>
                  </a:lnTo>
                  <a:lnTo>
                    <a:pt x="9" y="1"/>
                  </a:lnTo>
                  <a:lnTo>
                    <a:pt x="5" y="5"/>
                  </a:lnTo>
                  <a:lnTo>
                    <a:pt x="1" y="11"/>
                  </a:lnTo>
                  <a:lnTo>
                    <a:pt x="0" y="16"/>
                  </a:lnTo>
                  <a:lnTo>
                    <a:pt x="1" y="21"/>
                  </a:lnTo>
                  <a:lnTo>
                    <a:pt x="4"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6" name="Freeform 258"/>
            <p:cNvSpPr>
              <a:spLocks/>
            </p:cNvSpPr>
            <p:nvPr/>
          </p:nvSpPr>
          <p:spPr bwMode="auto">
            <a:xfrm>
              <a:off x="4386" y="2152"/>
              <a:ext cx="13" cy="15"/>
            </a:xfrm>
            <a:custGeom>
              <a:avLst/>
              <a:gdLst>
                <a:gd name="T0" fmla="*/ 8 w 28"/>
                <a:gd name="T1" fmla="*/ 29 h 30"/>
                <a:gd name="T2" fmla="*/ 14 w 28"/>
                <a:gd name="T3" fmla="*/ 30 h 30"/>
                <a:gd name="T4" fmla="*/ 19 w 28"/>
                <a:gd name="T5" fmla="*/ 29 h 30"/>
                <a:gd name="T6" fmla="*/ 23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8 w 28"/>
                <a:gd name="T21" fmla="*/ 1 h 30"/>
                <a:gd name="T22" fmla="*/ 4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19" y="29"/>
                  </a:lnTo>
                  <a:lnTo>
                    <a:pt x="23" y="25"/>
                  </a:lnTo>
                  <a:lnTo>
                    <a:pt x="27" y="20"/>
                  </a:lnTo>
                  <a:lnTo>
                    <a:pt x="28" y="14"/>
                  </a:lnTo>
                  <a:lnTo>
                    <a:pt x="27" y="8"/>
                  </a:lnTo>
                  <a:lnTo>
                    <a:pt x="24" y="4"/>
                  </a:lnTo>
                  <a:lnTo>
                    <a:pt x="20" y="1"/>
                  </a:lnTo>
                  <a:lnTo>
                    <a:pt x="14" y="0"/>
                  </a:lnTo>
                  <a:lnTo>
                    <a:pt x="8" y="1"/>
                  </a:lnTo>
                  <a:lnTo>
                    <a:pt x="4"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7" name="Freeform 259"/>
            <p:cNvSpPr>
              <a:spLocks/>
            </p:cNvSpPr>
            <p:nvPr/>
          </p:nvSpPr>
          <p:spPr bwMode="auto">
            <a:xfrm>
              <a:off x="4392" y="2142"/>
              <a:ext cx="14" cy="16"/>
            </a:xfrm>
            <a:custGeom>
              <a:avLst/>
              <a:gdLst>
                <a:gd name="T0" fmla="*/ 8 w 28"/>
                <a:gd name="T1" fmla="*/ 30 h 31"/>
                <a:gd name="T2" fmla="*/ 14 w 28"/>
                <a:gd name="T3" fmla="*/ 31 h 31"/>
                <a:gd name="T4" fmla="*/ 18 w 28"/>
                <a:gd name="T5" fmla="*/ 28 h 31"/>
                <a:gd name="T6" fmla="*/ 23 w 28"/>
                <a:gd name="T7" fmla="*/ 25 h 31"/>
                <a:gd name="T8" fmla="*/ 26 w 28"/>
                <a:gd name="T9" fmla="*/ 20 h 31"/>
                <a:gd name="T10" fmla="*/ 28 w 28"/>
                <a:gd name="T11" fmla="*/ 15 h 31"/>
                <a:gd name="T12" fmla="*/ 26 w 28"/>
                <a:gd name="T13" fmla="*/ 9 h 31"/>
                <a:gd name="T14" fmla="*/ 24 w 28"/>
                <a:gd name="T15" fmla="*/ 4 h 31"/>
                <a:gd name="T16" fmla="*/ 20 w 28"/>
                <a:gd name="T17" fmla="*/ 1 h 31"/>
                <a:gd name="T18" fmla="*/ 14 w 28"/>
                <a:gd name="T19" fmla="*/ 0 h 31"/>
                <a:gd name="T20" fmla="*/ 9 w 28"/>
                <a:gd name="T21" fmla="*/ 2 h 31"/>
                <a:gd name="T22" fmla="*/ 5 w 28"/>
                <a:gd name="T23" fmla="*/ 5 h 31"/>
                <a:gd name="T24" fmla="*/ 1 w 28"/>
                <a:gd name="T25" fmla="*/ 10 h 31"/>
                <a:gd name="T26" fmla="*/ 0 w 28"/>
                <a:gd name="T27" fmla="*/ 16 h 31"/>
                <a:gd name="T28" fmla="*/ 1 w 28"/>
                <a:gd name="T29" fmla="*/ 22 h 31"/>
                <a:gd name="T30" fmla="*/ 3 w 28"/>
                <a:gd name="T31" fmla="*/ 26 h 31"/>
                <a:gd name="T32" fmla="*/ 8 w 28"/>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1">
                  <a:moveTo>
                    <a:pt x="8" y="30"/>
                  </a:moveTo>
                  <a:lnTo>
                    <a:pt x="14" y="31"/>
                  </a:lnTo>
                  <a:lnTo>
                    <a:pt x="18" y="28"/>
                  </a:lnTo>
                  <a:lnTo>
                    <a:pt x="23" y="25"/>
                  </a:lnTo>
                  <a:lnTo>
                    <a:pt x="26" y="20"/>
                  </a:lnTo>
                  <a:lnTo>
                    <a:pt x="28" y="15"/>
                  </a:lnTo>
                  <a:lnTo>
                    <a:pt x="26" y="9"/>
                  </a:lnTo>
                  <a:lnTo>
                    <a:pt x="24" y="4"/>
                  </a:lnTo>
                  <a:lnTo>
                    <a:pt x="20" y="1"/>
                  </a:lnTo>
                  <a:lnTo>
                    <a:pt x="14" y="0"/>
                  </a:lnTo>
                  <a:lnTo>
                    <a:pt x="9" y="2"/>
                  </a:lnTo>
                  <a:lnTo>
                    <a:pt x="5" y="5"/>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8" name="Freeform 260"/>
            <p:cNvSpPr>
              <a:spLocks/>
            </p:cNvSpPr>
            <p:nvPr/>
          </p:nvSpPr>
          <p:spPr bwMode="auto">
            <a:xfrm>
              <a:off x="4298" y="2264"/>
              <a:ext cx="14" cy="15"/>
            </a:xfrm>
            <a:custGeom>
              <a:avLst/>
              <a:gdLst>
                <a:gd name="T0" fmla="*/ 9 w 28"/>
                <a:gd name="T1" fmla="*/ 30 h 30"/>
                <a:gd name="T2" fmla="*/ 15 w 28"/>
                <a:gd name="T3" fmla="*/ 30 h 30"/>
                <a:gd name="T4" fmla="*/ 20 w 28"/>
                <a:gd name="T5" fmla="*/ 29 h 30"/>
                <a:gd name="T6" fmla="*/ 24 w 28"/>
                <a:gd name="T7" fmla="*/ 25 h 30"/>
                <a:gd name="T8" fmla="*/ 27 w 28"/>
                <a:gd name="T9" fmla="*/ 21 h 30"/>
                <a:gd name="T10" fmla="*/ 28 w 28"/>
                <a:gd name="T11" fmla="*/ 15 h 30"/>
                <a:gd name="T12" fmla="*/ 27 w 28"/>
                <a:gd name="T13" fmla="*/ 9 h 30"/>
                <a:gd name="T14" fmla="*/ 24 w 28"/>
                <a:gd name="T15" fmla="*/ 5 h 30"/>
                <a:gd name="T16" fmla="*/ 20 w 28"/>
                <a:gd name="T17" fmla="*/ 1 h 30"/>
                <a:gd name="T18" fmla="*/ 14 w 28"/>
                <a:gd name="T19" fmla="*/ 0 h 30"/>
                <a:gd name="T20" fmla="*/ 9 w 28"/>
                <a:gd name="T21" fmla="*/ 2 h 30"/>
                <a:gd name="T22" fmla="*/ 5 w 28"/>
                <a:gd name="T23" fmla="*/ 6 h 30"/>
                <a:gd name="T24" fmla="*/ 1 w 28"/>
                <a:gd name="T25" fmla="*/ 10 h 30"/>
                <a:gd name="T26" fmla="*/ 0 w 28"/>
                <a:gd name="T27" fmla="*/ 16 h 30"/>
                <a:gd name="T28" fmla="*/ 1 w 28"/>
                <a:gd name="T29" fmla="*/ 22 h 30"/>
                <a:gd name="T30" fmla="*/ 5 w 28"/>
                <a:gd name="T31" fmla="*/ 26 h 30"/>
                <a:gd name="T32" fmla="*/ 9 w 28"/>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30"/>
                  </a:moveTo>
                  <a:lnTo>
                    <a:pt x="15" y="30"/>
                  </a:lnTo>
                  <a:lnTo>
                    <a:pt x="20" y="29"/>
                  </a:lnTo>
                  <a:lnTo>
                    <a:pt x="24" y="25"/>
                  </a:lnTo>
                  <a:lnTo>
                    <a:pt x="27" y="21"/>
                  </a:lnTo>
                  <a:lnTo>
                    <a:pt x="28" y="15"/>
                  </a:lnTo>
                  <a:lnTo>
                    <a:pt x="27" y="9"/>
                  </a:lnTo>
                  <a:lnTo>
                    <a:pt x="24" y="5"/>
                  </a:lnTo>
                  <a:lnTo>
                    <a:pt x="20" y="1"/>
                  </a:lnTo>
                  <a:lnTo>
                    <a:pt x="14" y="0"/>
                  </a:lnTo>
                  <a:lnTo>
                    <a:pt x="9" y="2"/>
                  </a:lnTo>
                  <a:lnTo>
                    <a:pt x="5" y="6"/>
                  </a:lnTo>
                  <a:lnTo>
                    <a:pt x="1" y="10"/>
                  </a:lnTo>
                  <a:lnTo>
                    <a:pt x="0" y="16"/>
                  </a:lnTo>
                  <a:lnTo>
                    <a:pt x="1" y="22"/>
                  </a:lnTo>
                  <a:lnTo>
                    <a:pt x="5" y="26"/>
                  </a:lnTo>
                  <a:lnTo>
                    <a:pt x="9"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69" name="Freeform 261"/>
            <p:cNvSpPr>
              <a:spLocks/>
            </p:cNvSpPr>
            <p:nvPr/>
          </p:nvSpPr>
          <p:spPr bwMode="auto">
            <a:xfrm>
              <a:off x="4305" y="2255"/>
              <a:ext cx="14" cy="15"/>
            </a:xfrm>
            <a:custGeom>
              <a:avLst/>
              <a:gdLst>
                <a:gd name="T0" fmla="*/ 9 w 29"/>
                <a:gd name="T1" fmla="*/ 28 h 29"/>
                <a:gd name="T2" fmla="*/ 15 w 29"/>
                <a:gd name="T3" fmla="*/ 29 h 29"/>
                <a:gd name="T4" fmla="*/ 19 w 29"/>
                <a:gd name="T5" fmla="*/ 28 h 29"/>
                <a:gd name="T6" fmla="*/ 24 w 29"/>
                <a:gd name="T7" fmla="*/ 25 h 29"/>
                <a:gd name="T8" fmla="*/ 28 w 29"/>
                <a:gd name="T9" fmla="*/ 19 h 29"/>
                <a:gd name="T10" fmla="*/ 29 w 29"/>
                <a:gd name="T11" fmla="*/ 13 h 29"/>
                <a:gd name="T12" fmla="*/ 28 w 29"/>
                <a:gd name="T13" fmla="*/ 8 h 29"/>
                <a:gd name="T14" fmla="*/ 24 w 29"/>
                <a:gd name="T15" fmla="*/ 3 h 29"/>
                <a:gd name="T16" fmla="*/ 19 w 29"/>
                <a:gd name="T17" fmla="*/ 1 h 29"/>
                <a:gd name="T18" fmla="*/ 14 w 29"/>
                <a:gd name="T19" fmla="*/ 0 h 29"/>
                <a:gd name="T20" fmla="*/ 9 w 29"/>
                <a:gd name="T21" fmla="*/ 1 h 29"/>
                <a:gd name="T22" fmla="*/ 5 w 29"/>
                <a:gd name="T23" fmla="*/ 4 h 29"/>
                <a:gd name="T24" fmla="*/ 1 w 29"/>
                <a:gd name="T25" fmla="*/ 9 h 29"/>
                <a:gd name="T26" fmla="*/ 0 w 29"/>
                <a:gd name="T27" fmla="*/ 14 h 29"/>
                <a:gd name="T28" fmla="*/ 2 w 29"/>
                <a:gd name="T29" fmla="*/ 20 h 29"/>
                <a:gd name="T30" fmla="*/ 5 w 29"/>
                <a:gd name="T31" fmla="*/ 25 h 29"/>
                <a:gd name="T32" fmla="*/ 9 w 29"/>
                <a:gd name="T3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29">
                  <a:moveTo>
                    <a:pt x="9" y="28"/>
                  </a:moveTo>
                  <a:lnTo>
                    <a:pt x="15" y="29"/>
                  </a:lnTo>
                  <a:lnTo>
                    <a:pt x="19" y="28"/>
                  </a:lnTo>
                  <a:lnTo>
                    <a:pt x="24" y="25"/>
                  </a:lnTo>
                  <a:lnTo>
                    <a:pt x="28" y="19"/>
                  </a:lnTo>
                  <a:lnTo>
                    <a:pt x="29" y="13"/>
                  </a:lnTo>
                  <a:lnTo>
                    <a:pt x="28" y="8"/>
                  </a:lnTo>
                  <a:lnTo>
                    <a:pt x="24" y="3"/>
                  </a:lnTo>
                  <a:lnTo>
                    <a:pt x="19" y="1"/>
                  </a:lnTo>
                  <a:lnTo>
                    <a:pt x="14" y="0"/>
                  </a:lnTo>
                  <a:lnTo>
                    <a:pt x="9" y="1"/>
                  </a:lnTo>
                  <a:lnTo>
                    <a:pt x="5" y="4"/>
                  </a:lnTo>
                  <a:lnTo>
                    <a:pt x="1" y="9"/>
                  </a:lnTo>
                  <a:lnTo>
                    <a:pt x="0" y="14"/>
                  </a:lnTo>
                  <a:lnTo>
                    <a:pt x="2" y="20"/>
                  </a:lnTo>
                  <a:lnTo>
                    <a:pt x="5" y="25"/>
                  </a:lnTo>
                  <a:lnTo>
                    <a:pt x="9"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0" name="Freeform 262"/>
            <p:cNvSpPr>
              <a:spLocks/>
            </p:cNvSpPr>
            <p:nvPr/>
          </p:nvSpPr>
          <p:spPr bwMode="auto">
            <a:xfrm>
              <a:off x="4315" y="2243"/>
              <a:ext cx="14" cy="15"/>
            </a:xfrm>
            <a:custGeom>
              <a:avLst/>
              <a:gdLst>
                <a:gd name="T0" fmla="*/ 9 w 28"/>
                <a:gd name="T1" fmla="*/ 29 h 30"/>
                <a:gd name="T2" fmla="*/ 14 w 28"/>
                <a:gd name="T3" fmla="*/ 30 h 30"/>
                <a:gd name="T4" fmla="*/ 19 w 28"/>
                <a:gd name="T5" fmla="*/ 29 h 30"/>
                <a:gd name="T6" fmla="*/ 24 w 28"/>
                <a:gd name="T7" fmla="*/ 26 h 30"/>
                <a:gd name="T8" fmla="*/ 27 w 28"/>
                <a:gd name="T9" fmla="*/ 20 h 30"/>
                <a:gd name="T10" fmla="*/ 28 w 28"/>
                <a:gd name="T11" fmla="*/ 14 h 30"/>
                <a:gd name="T12" fmla="*/ 27 w 28"/>
                <a:gd name="T13" fmla="*/ 8 h 30"/>
                <a:gd name="T14" fmla="*/ 25 w 28"/>
                <a:gd name="T15" fmla="*/ 4 h 30"/>
                <a:gd name="T16" fmla="*/ 20 w 28"/>
                <a:gd name="T17" fmla="*/ 1 h 30"/>
                <a:gd name="T18" fmla="*/ 14 w 28"/>
                <a:gd name="T19" fmla="*/ 0 h 30"/>
                <a:gd name="T20" fmla="*/ 10 w 28"/>
                <a:gd name="T21" fmla="*/ 1 h 30"/>
                <a:gd name="T22" fmla="*/ 5 w 28"/>
                <a:gd name="T23" fmla="*/ 5 h 30"/>
                <a:gd name="T24" fmla="*/ 2 w 28"/>
                <a:gd name="T25" fmla="*/ 11 h 30"/>
                <a:gd name="T26" fmla="*/ 0 w 28"/>
                <a:gd name="T27" fmla="*/ 16 h 30"/>
                <a:gd name="T28" fmla="*/ 2 w 28"/>
                <a:gd name="T29" fmla="*/ 22 h 30"/>
                <a:gd name="T30" fmla="*/ 4 w 28"/>
                <a:gd name="T31" fmla="*/ 27 h 30"/>
                <a:gd name="T32" fmla="*/ 9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9" y="29"/>
                  </a:moveTo>
                  <a:lnTo>
                    <a:pt x="14" y="30"/>
                  </a:lnTo>
                  <a:lnTo>
                    <a:pt x="19" y="29"/>
                  </a:lnTo>
                  <a:lnTo>
                    <a:pt x="24" y="26"/>
                  </a:lnTo>
                  <a:lnTo>
                    <a:pt x="27" y="20"/>
                  </a:lnTo>
                  <a:lnTo>
                    <a:pt x="28" y="14"/>
                  </a:lnTo>
                  <a:lnTo>
                    <a:pt x="27" y="8"/>
                  </a:lnTo>
                  <a:lnTo>
                    <a:pt x="25" y="4"/>
                  </a:lnTo>
                  <a:lnTo>
                    <a:pt x="20" y="1"/>
                  </a:lnTo>
                  <a:lnTo>
                    <a:pt x="14" y="0"/>
                  </a:lnTo>
                  <a:lnTo>
                    <a:pt x="10" y="1"/>
                  </a:lnTo>
                  <a:lnTo>
                    <a:pt x="5" y="5"/>
                  </a:lnTo>
                  <a:lnTo>
                    <a:pt x="2" y="11"/>
                  </a:lnTo>
                  <a:lnTo>
                    <a:pt x="0" y="16"/>
                  </a:lnTo>
                  <a:lnTo>
                    <a:pt x="2" y="22"/>
                  </a:lnTo>
                  <a:lnTo>
                    <a:pt x="4" y="27"/>
                  </a:lnTo>
                  <a:lnTo>
                    <a:pt x="9"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1" name="Freeform 263"/>
            <p:cNvSpPr>
              <a:spLocks/>
            </p:cNvSpPr>
            <p:nvPr/>
          </p:nvSpPr>
          <p:spPr bwMode="auto">
            <a:xfrm>
              <a:off x="4323" y="2233"/>
              <a:ext cx="14" cy="15"/>
            </a:xfrm>
            <a:custGeom>
              <a:avLst/>
              <a:gdLst>
                <a:gd name="T0" fmla="*/ 8 w 27"/>
                <a:gd name="T1" fmla="*/ 28 h 30"/>
                <a:gd name="T2" fmla="*/ 14 w 27"/>
                <a:gd name="T3" fmla="*/ 30 h 30"/>
                <a:gd name="T4" fmla="*/ 18 w 27"/>
                <a:gd name="T5" fmla="*/ 27 h 30"/>
                <a:gd name="T6" fmla="*/ 23 w 27"/>
                <a:gd name="T7" fmla="*/ 24 h 30"/>
                <a:gd name="T8" fmla="*/ 26 w 27"/>
                <a:gd name="T9" fmla="*/ 19 h 30"/>
                <a:gd name="T10" fmla="*/ 27 w 27"/>
                <a:gd name="T11" fmla="*/ 13 h 30"/>
                <a:gd name="T12" fmla="*/ 26 w 27"/>
                <a:gd name="T13" fmla="*/ 8 h 30"/>
                <a:gd name="T14" fmla="*/ 24 w 27"/>
                <a:gd name="T15" fmla="*/ 3 h 30"/>
                <a:gd name="T16" fmla="*/ 19 w 27"/>
                <a:gd name="T17" fmla="*/ 0 h 30"/>
                <a:gd name="T18" fmla="*/ 14 w 27"/>
                <a:gd name="T19" fmla="*/ 0 h 30"/>
                <a:gd name="T20" fmla="*/ 9 w 27"/>
                <a:gd name="T21" fmla="*/ 1 h 30"/>
                <a:gd name="T22" fmla="*/ 4 w 27"/>
                <a:gd name="T23" fmla="*/ 4 h 30"/>
                <a:gd name="T24" fmla="*/ 1 w 27"/>
                <a:gd name="T25" fmla="*/ 9 h 30"/>
                <a:gd name="T26" fmla="*/ 0 w 27"/>
                <a:gd name="T27" fmla="*/ 15 h 30"/>
                <a:gd name="T28" fmla="*/ 1 w 27"/>
                <a:gd name="T29" fmla="*/ 20 h 30"/>
                <a:gd name="T30" fmla="*/ 3 w 27"/>
                <a:gd name="T31" fmla="*/ 25 h 30"/>
                <a:gd name="T32" fmla="*/ 8 w 27"/>
                <a:gd name="T33"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8"/>
                  </a:moveTo>
                  <a:lnTo>
                    <a:pt x="14" y="30"/>
                  </a:lnTo>
                  <a:lnTo>
                    <a:pt x="18" y="27"/>
                  </a:lnTo>
                  <a:lnTo>
                    <a:pt x="23" y="24"/>
                  </a:lnTo>
                  <a:lnTo>
                    <a:pt x="26" y="19"/>
                  </a:lnTo>
                  <a:lnTo>
                    <a:pt x="27" y="13"/>
                  </a:lnTo>
                  <a:lnTo>
                    <a:pt x="26" y="8"/>
                  </a:lnTo>
                  <a:lnTo>
                    <a:pt x="24" y="3"/>
                  </a:lnTo>
                  <a:lnTo>
                    <a:pt x="19" y="0"/>
                  </a:lnTo>
                  <a:lnTo>
                    <a:pt x="14" y="0"/>
                  </a:lnTo>
                  <a:lnTo>
                    <a:pt x="9" y="1"/>
                  </a:lnTo>
                  <a:lnTo>
                    <a:pt x="4" y="4"/>
                  </a:lnTo>
                  <a:lnTo>
                    <a:pt x="1" y="9"/>
                  </a:lnTo>
                  <a:lnTo>
                    <a:pt x="0" y="15"/>
                  </a:lnTo>
                  <a:lnTo>
                    <a:pt x="1" y="20"/>
                  </a:lnTo>
                  <a:lnTo>
                    <a:pt x="3" y="25"/>
                  </a:lnTo>
                  <a:lnTo>
                    <a:pt x="8" y="28"/>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2" name="Freeform 264"/>
            <p:cNvSpPr>
              <a:spLocks/>
            </p:cNvSpPr>
            <p:nvPr/>
          </p:nvSpPr>
          <p:spPr bwMode="auto">
            <a:xfrm>
              <a:off x="4329" y="2224"/>
              <a:ext cx="14" cy="15"/>
            </a:xfrm>
            <a:custGeom>
              <a:avLst/>
              <a:gdLst>
                <a:gd name="T0" fmla="*/ 8 w 28"/>
                <a:gd name="T1" fmla="*/ 29 h 30"/>
                <a:gd name="T2" fmla="*/ 14 w 28"/>
                <a:gd name="T3" fmla="*/ 30 h 30"/>
                <a:gd name="T4" fmla="*/ 20 w 28"/>
                <a:gd name="T5" fmla="*/ 29 h 30"/>
                <a:gd name="T6" fmla="*/ 24 w 28"/>
                <a:gd name="T7" fmla="*/ 25 h 30"/>
                <a:gd name="T8" fmla="*/ 27 w 28"/>
                <a:gd name="T9" fmla="*/ 20 h 30"/>
                <a:gd name="T10" fmla="*/ 28 w 28"/>
                <a:gd name="T11" fmla="*/ 14 h 30"/>
                <a:gd name="T12" fmla="*/ 27 w 28"/>
                <a:gd name="T13" fmla="*/ 8 h 30"/>
                <a:gd name="T14" fmla="*/ 24 w 28"/>
                <a:gd name="T15" fmla="*/ 4 h 30"/>
                <a:gd name="T16" fmla="*/ 20 w 28"/>
                <a:gd name="T17" fmla="*/ 1 h 30"/>
                <a:gd name="T18" fmla="*/ 14 w 28"/>
                <a:gd name="T19" fmla="*/ 0 h 30"/>
                <a:gd name="T20" fmla="*/ 10 w 28"/>
                <a:gd name="T21" fmla="*/ 1 h 30"/>
                <a:gd name="T22" fmla="*/ 5 w 28"/>
                <a:gd name="T23" fmla="*/ 5 h 30"/>
                <a:gd name="T24" fmla="*/ 1 w 28"/>
                <a:gd name="T25" fmla="*/ 10 h 30"/>
                <a:gd name="T26" fmla="*/ 0 w 28"/>
                <a:gd name="T27" fmla="*/ 16 h 30"/>
                <a:gd name="T28" fmla="*/ 1 w 28"/>
                <a:gd name="T29" fmla="*/ 22 h 30"/>
                <a:gd name="T30" fmla="*/ 4 w 28"/>
                <a:gd name="T31" fmla="*/ 27 h 30"/>
                <a:gd name="T32" fmla="*/ 8 w 28"/>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0">
                  <a:moveTo>
                    <a:pt x="8" y="29"/>
                  </a:moveTo>
                  <a:lnTo>
                    <a:pt x="14" y="30"/>
                  </a:lnTo>
                  <a:lnTo>
                    <a:pt x="20" y="29"/>
                  </a:lnTo>
                  <a:lnTo>
                    <a:pt x="24" y="25"/>
                  </a:lnTo>
                  <a:lnTo>
                    <a:pt x="27" y="20"/>
                  </a:lnTo>
                  <a:lnTo>
                    <a:pt x="28" y="14"/>
                  </a:lnTo>
                  <a:lnTo>
                    <a:pt x="27" y="8"/>
                  </a:lnTo>
                  <a:lnTo>
                    <a:pt x="24" y="4"/>
                  </a:lnTo>
                  <a:lnTo>
                    <a:pt x="20" y="1"/>
                  </a:lnTo>
                  <a:lnTo>
                    <a:pt x="14" y="0"/>
                  </a:lnTo>
                  <a:lnTo>
                    <a:pt x="10" y="1"/>
                  </a:lnTo>
                  <a:lnTo>
                    <a:pt x="5" y="5"/>
                  </a:lnTo>
                  <a:lnTo>
                    <a:pt x="1" y="10"/>
                  </a:lnTo>
                  <a:lnTo>
                    <a:pt x="0" y="16"/>
                  </a:lnTo>
                  <a:lnTo>
                    <a:pt x="1" y="22"/>
                  </a:lnTo>
                  <a:lnTo>
                    <a:pt x="4"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3" name="Freeform 265"/>
            <p:cNvSpPr>
              <a:spLocks/>
            </p:cNvSpPr>
            <p:nvPr/>
          </p:nvSpPr>
          <p:spPr bwMode="auto">
            <a:xfrm>
              <a:off x="4338" y="2215"/>
              <a:ext cx="14" cy="15"/>
            </a:xfrm>
            <a:custGeom>
              <a:avLst/>
              <a:gdLst>
                <a:gd name="T0" fmla="*/ 8 w 27"/>
                <a:gd name="T1" fmla="*/ 30 h 31"/>
                <a:gd name="T2" fmla="*/ 13 w 27"/>
                <a:gd name="T3" fmla="*/ 31 h 31"/>
                <a:gd name="T4" fmla="*/ 18 w 27"/>
                <a:gd name="T5" fmla="*/ 29 h 31"/>
                <a:gd name="T6" fmla="*/ 23 w 27"/>
                <a:gd name="T7" fmla="*/ 25 h 31"/>
                <a:gd name="T8" fmla="*/ 26 w 27"/>
                <a:gd name="T9" fmla="*/ 21 h 31"/>
                <a:gd name="T10" fmla="*/ 27 w 27"/>
                <a:gd name="T11" fmla="*/ 15 h 31"/>
                <a:gd name="T12" fmla="*/ 26 w 27"/>
                <a:gd name="T13" fmla="*/ 9 h 31"/>
                <a:gd name="T14" fmla="*/ 24 w 27"/>
                <a:gd name="T15" fmla="*/ 4 h 31"/>
                <a:gd name="T16" fmla="*/ 19 w 27"/>
                <a:gd name="T17" fmla="*/ 1 h 31"/>
                <a:gd name="T18" fmla="*/ 13 w 27"/>
                <a:gd name="T19" fmla="*/ 0 h 31"/>
                <a:gd name="T20" fmla="*/ 9 w 27"/>
                <a:gd name="T21" fmla="*/ 2 h 31"/>
                <a:gd name="T22" fmla="*/ 4 w 27"/>
                <a:gd name="T23" fmla="*/ 6 h 31"/>
                <a:gd name="T24" fmla="*/ 1 w 27"/>
                <a:gd name="T25" fmla="*/ 10 h 31"/>
                <a:gd name="T26" fmla="*/ 0 w 27"/>
                <a:gd name="T27" fmla="*/ 16 h 31"/>
                <a:gd name="T28" fmla="*/ 1 w 27"/>
                <a:gd name="T29" fmla="*/ 22 h 31"/>
                <a:gd name="T30" fmla="*/ 3 w 27"/>
                <a:gd name="T31" fmla="*/ 26 h 31"/>
                <a:gd name="T32" fmla="*/ 8 w 27"/>
                <a:gd name="T33"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1">
                  <a:moveTo>
                    <a:pt x="8" y="30"/>
                  </a:moveTo>
                  <a:lnTo>
                    <a:pt x="13" y="31"/>
                  </a:lnTo>
                  <a:lnTo>
                    <a:pt x="18" y="29"/>
                  </a:lnTo>
                  <a:lnTo>
                    <a:pt x="23" y="25"/>
                  </a:lnTo>
                  <a:lnTo>
                    <a:pt x="26" y="21"/>
                  </a:lnTo>
                  <a:lnTo>
                    <a:pt x="27" y="15"/>
                  </a:lnTo>
                  <a:lnTo>
                    <a:pt x="26" y="9"/>
                  </a:lnTo>
                  <a:lnTo>
                    <a:pt x="24" y="4"/>
                  </a:lnTo>
                  <a:lnTo>
                    <a:pt x="19" y="1"/>
                  </a:lnTo>
                  <a:lnTo>
                    <a:pt x="13" y="0"/>
                  </a:lnTo>
                  <a:lnTo>
                    <a:pt x="9" y="2"/>
                  </a:lnTo>
                  <a:lnTo>
                    <a:pt x="4" y="6"/>
                  </a:lnTo>
                  <a:lnTo>
                    <a:pt x="1" y="10"/>
                  </a:lnTo>
                  <a:lnTo>
                    <a:pt x="0" y="16"/>
                  </a:lnTo>
                  <a:lnTo>
                    <a:pt x="1" y="22"/>
                  </a:lnTo>
                  <a:lnTo>
                    <a:pt x="3" y="26"/>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4" name="Freeform 266"/>
            <p:cNvSpPr>
              <a:spLocks/>
            </p:cNvSpPr>
            <p:nvPr/>
          </p:nvSpPr>
          <p:spPr bwMode="auto">
            <a:xfrm>
              <a:off x="4346" y="2206"/>
              <a:ext cx="14" cy="15"/>
            </a:xfrm>
            <a:custGeom>
              <a:avLst/>
              <a:gdLst>
                <a:gd name="T0" fmla="*/ 8 w 27"/>
                <a:gd name="T1" fmla="*/ 29 h 30"/>
                <a:gd name="T2" fmla="*/ 14 w 27"/>
                <a:gd name="T3" fmla="*/ 30 h 30"/>
                <a:gd name="T4" fmla="*/ 18 w 27"/>
                <a:gd name="T5" fmla="*/ 29 h 30"/>
                <a:gd name="T6" fmla="*/ 23 w 27"/>
                <a:gd name="T7" fmla="*/ 26 h 30"/>
                <a:gd name="T8" fmla="*/ 26 w 27"/>
                <a:gd name="T9" fmla="*/ 20 h 30"/>
                <a:gd name="T10" fmla="*/ 27 w 27"/>
                <a:gd name="T11" fmla="*/ 14 h 30"/>
                <a:gd name="T12" fmla="*/ 26 w 27"/>
                <a:gd name="T13" fmla="*/ 8 h 30"/>
                <a:gd name="T14" fmla="*/ 24 w 27"/>
                <a:gd name="T15" fmla="*/ 4 h 30"/>
                <a:gd name="T16" fmla="*/ 19 w 27"/>
                <a:gd name="T17" fmla="*/ 2 h 30"/>
                <a:gd name="T18" fmla="*/ 14 w 27"/>
                <a:gd name="T19" fmla="*/ 0 h 30"/>
                <a:gd name="T20" fmla="*/ 9 w 27"/>
                <a:gd name="T21" fmla="*/ 2 h 30"/>
                <a:gd name="T22" fmla="*/ 4 w 27"/>
                <a:gd name="T23" fmla="*/ 5 h 30"/>
                <a:gd name="T24" fmla="*/ 1 w 27"/>
                <a:gd name="T25" fmla="*/ 11 h 30"/>
                <a:gd name="T26" fmla="*/ 0 w 27"/>
                <a:gd name="T27" fmla="*/ 17 h 30"/>
                <a:gd name="T28" fmla="*/ 1 w 27"/>
                <a:gd name="T29" fmla="*/ 21 h 30"/>
                <a:gd name="T30" fmla="*/ 3 w 27"/>
                <a:gd name="T31" fmla="*/ 26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0"/>
                  </a:lnTo>
                  <a:lnTo>
                    <a:pt x="27" y="14"/>
                  </a:lnTo>
                  <a:lnTo>
                    <a:pt x="26" y="8"/>
                  </a:lnTo>
                  <a:lnTo>
                    <a:pt x="24" y="4"/>
                  </a:lnTo>
                  <a:lnTo>
                    <a:pt x="19" y="2"/>
                  </a:lnTo>
                  <a:lnTo>
                    <a:pt x="14" y="0"/>
                  </a:lnTo>
                  <a:lnTo>
                    <a:pt x="9" y="2"/>
                  </a:lnTo>
                  <a:lnTo>
                    <a:pt x="4" y="5"/>
                  </a:lnTo>
                  <a:lnTo>
                    <a:pt x="1" y="11"/>
                  </a:lnTo>
                  <a:lnTo>
                    <a:pt x="0" y="17"/>
                  </a:lnTo>
                  <a:lnTo>
                    <a:pt x="1" y="21"/>
                  </a:lnTo>
                  <a:lnTo>
                    <a:pt x="3" y="26"/>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5" name="Freeform 267"/>
            <p:cNvSpPr>
              <a:spLocks/>
            </p:cNvSpPr>
            <p:nvPr/>
          </p:nvSpPr>
          <p:spPr bwMode="auto">
            <a:xfrm>
              <a:off x="4353" y="2197"/>
              <a:ext cx="14" cy="15"/>
            </a:xfrm>
            <a:custGeom>
              <a:avLst/>
              <a:gdLst>
                <a:gd name="T0" fmla="*/ 8 w 27"/>
                <a:gd name="T1" fmla="*/ 30 h 30"/>
                <a:gd name="T2" fmla="*/ 14 w 27"/>
                <a:gd name="T3" fmla="*/ 30 h 30"/>
                <a:gd name="T4" fmla="*/ 18 w 27"/>
                <a:gd name="T5" fmla="*/ 29 h 30"/>
                <a:gd name="T6" fmla="*/ 23 w 27"/>
                <a:gd name="T7" fmla="*/ 25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2 h 30"/>
                <a:gd name="T22" fmla="*/ 4 w 27"/>
                <a:gd name="T23" fmla="*/ 6 h 30"/>
                <a:gd name="T24" fmla="*/ 1 w 27"/>
                <a:gd name="T25" fmla="*/ 10 h 30"/>
                <a:gd name="T26" fmla="*/ 0 w 27"/>
                <a:gd name="T27" fmla="*/ 16 h 30"/>
                <a:gd name="T28" fmla="*/ 1 w 27"/>
                <a:gd name="T29" fmla="*/ 22 h 30"/>
                <a:gd name="T30" fmla="*/ 3 w 27"/>
                <a:gd name="T31" fmla="*/ 27 h 30"/>
                <a:gd name="T32" fmla="*/ 8 w 27"/>
                <a:gd name="T33"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30"/>
                  </a:moveTo>
                  <a:lnTo>
                    <a:pt x="14" y="30"/>
                  </a:lnTo>
                  <a:lnTo>
                    <a:pt x="18" y="29"/>
                  </a:lnTo>
                  <a:lnTo>
                    <a:pt x="23" y="25"/>
                  </a:lnTo>
                  <a:lnTo>
                    <a:pt x="26" y="21"/>
                  </a:lnTo>
                  <a:lnTo>
                    <a:pt x="27" y="15"/>
                  </a:lnTo>
                  <a:lnTo>
                    <a:pt x="26" y="9"/>
                  </a:lnTo>
                  <a:lnTo>
                    <a:pt x="24" y="5"/>
                  </a:lnTo>
                  <a:lnTo>
                    <a:pt x="19" y="1"/>
                  </a:lnTo>
                  <a:lnTo>
                    <a:pt x="14" y="0"/>
                  </a:lnTo>
                  <a:lnTo>
                    <a:pt x="9" y="2"/>
                  </a:lnTo>
                  <a:lnTo>
                    <a:pt x="4" y="6"/>
                  </a:lnTo>
                  <a:lnTo>
                    <a:pt x="1" y="10"/>
                  </a:lnTo>
                  <a:lnTo>
                    <a:pt x="0" y="16"/>
                  </a:lnTo>
                  <a:lnTo>
                    <a:pt x="1" y="22"/>
                  </a:lnTo>
                  <a:lnTo>
                    <a:pt x="3" y="27"/>
                  </a:lnTo>
                  <a:lnTo>
                    <a:pt x="8" y="30"/>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6" name="Freeform 268"/>
            <p:cNvSpPr>
              <a:spLocks/>
            </p:cNvSpPr>
            <p:nvPr/>
          </p:nvSpPr>
          <p:spPr bwMode="auto">
            <a:xfrm>
              <a:off x="4361" y="2186"/>
              <a:ext cx="14" cy="15"/>
            </a:xfrm>
            <a:custGeom>
              <a:avLst/>
              <a:gdLst>
                <a:gd name="T0" fmla="*/ 8 w 27"/>
                <a:gd name="T1" fmla="*/ 29 h 30"/>
                <a:gd name="T2" fmla="*/ 14 w 27"/>
                <a:gd name="T3" fmla="*/ 30 h 30"/>
                <a:gd name="T4" fmla="*/ 18 w 27"/>
                <a:gd name="T5" fmla="*/ 29 h 30"/>
                <a:gd name="T6" fmla="*/ 23 w 27"/>
                <a:gd name="T7" fmla="*/ 26 h 30"/>
                <a:gd name="T8" fmla="*/ 26 w 27"/>
                <a:gd name="T9" fmla="*/ 21 h 30"/>
                <a:gd name="T10" fmla="*/ 27 w 27"/>
                <a:gd name="T11" fmla="*/ 15 h 30"/>
                <a:gd name="T12" fmla="*/ 26 w 27"/>
                <a:gd name="T13" fmla="*/ 9 h 30"/>
                <a:gd name="T14" fmla="*/ 24 w 27"/>
                <a:gd name="T15" fmla="*/ 5 h 30"/>
                <a:gd name="T16" fmla="*/ 19 w 27"/>
                <a:gd name="T17" fmla="*/ 1 h 30"/>
                <a:gd name="T18" fmla="*/ 14 w 27"/>
                <a:gd name="T19" fmla="*/ 0 h 30"/>
                <a:gd name="T20" fmla="*/ 9 w 27"/>
                <a:gd name="T21" fmla="*/ 1 h 30"/>
                <a:gd name="T22" fmla="*/ 4 w 27"/>
                <a:gd name="T23" fmla="*/ 5 h 30"/>
                <a:gd name="T24" fmla="*/ 1 w 27"/>
                <a:gd name="T25" fmla="*/ 11 h 30"/>
                <a:gd name="T26" fmla="*/ 0 w 27"/>
                <a:gd name="T27" fmla="*/ 16 h 30"/>
                <a:gd name="T28" fmla="*/ 1 w 27"/>
                <a:gd name="T29" fmla="*/ 22 h 30"/>
                <a:gd name="T30" fmla="*/ 3 w 27"/>
                <a:gd name="T31" fmla="*/ 27 h 30"/>
                <a:gd name="T32" fmla="*/ 8 w 27"/>
                <a:gd name="T33"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0">
                  <a:moveTo>
                    <a:pt x="8" y="29"/>
                  </a:moveTo>
                  <a:lnTo>
                    <a:pt x="14" y="30"/>
                  </a:lnTo>
                  <a:lnTo>
                    <a:pt x="18" y="29"/>
                  </a:lnTo>
                  <a:lnTo>
                    <a:pt x="23" y="26"/>
                  </a:lnTo>
                  <a:lnTo>
                    <a:pt x="26" y="21"/>
                  </a:lnTo>
                  <a:lnTo>
                    <a:pt x="27" y="15"/>
                  </a:lnTo>
                  <a:lnTo>
                    <a:pt x="26" y="9"/>
                  </a:lnTo>
                  <a:lnTo>
                    <a:pt x="24" y="5"/>
                  </a:lnTo>
                  <a:lnTo>
                    <a:pt x="19" y="1"/>
                  </a:lnTo>
                  <a:lnTo>
                    <a:pt x="14" y="0"/>
                  </a:lnTo>
                  <a:lnTo>
                    <a:pt x="9" y="1"/>
                  </a:lnTo>
                  <a:lnTo>
                    <a:pt x="4" y="5"/>
                  </a:lnTo>
                  <a:lnTo>
                    <a:pt x="1" y="11"/>
                  </a:lnTo>
                  <a:lnTo>
                    <a:pt x="0" y="16"/>
                  </a:lnTo>
                  <a:lnTo>
                    <a:pt x="1" y="22"/>
                  </a:lnTo>
                  <a:lnTo>
                    <a:pt x="3" y="27"/>
                  </a:lnTo>
                  <a:lnTo>
                    <a:pt x="8" y="29"/>
                  </a:lnTo>
                  <a:close/>
                </a:path>
              </a:pathLst>
            </a:custGeom>
            <a:solidFill>
              <a:srgbClr val="F9E58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7" name="Freeform 269"/>
            <p:cNvSpPr>
              <a:spLocks/>
            </p:cNvSpPr>
            <p:nvPr/>
          </p:nvSpPr>
          <p:spPr bwMode="auto">
            <a:xfrm>
              <a:off x="4273" y="2252"/>
              <a:ext cx="13" cy="36"/>
            </a:xfrm>
            <a:custGeom>
              <a:avLst/>
              <a:gdLst>
                <a:gd name="T0" fmla="*/ 16 w 27"/>
                <a:gd name="T1" fmla="*/ 55 h 70"/>
                <a:gd name="T2" fmla="*/ 21 w 27"/>
                <a:gd name="T3" fmla="*/ 50 h 70"/>
                <a:gd name="T4" fmla="*/ 26 w 27"/>
                <a:gd name="T5" fmla="*/ 49 h 70"/>
                <a:gd name="T6" fmla="*/ 26 w 27"/>
                <a:gd name="T7" fmla="*/ 49 h 70"/>
                <a:gd name="T8" fmla="*/ 26 w 27"/>
                <a:gd name="T9" fmla="*/ 49 h 70"/>
                <a:gd name="T10" fmla="*/ 23 w 27"/>
                <a:gd name="T11" fmla="*/ 46 h 70"/>
                <a:gd name="T12" fmla="*/ 22 w 27"/>
                <a:gd name="T13" fmla="*/ 46 h 70"/>
                <a:gd name="T14" fmla="*/ 22 w 27"/>
                <a:gd name="T15" fmla="*/ 45 h 70"/>
                <a:gd name="T16" fmla="*/ 22 w 27"/>
                <a:gd name="T17" fmla="*/ 45 h 70"/>
                <a:gd name="T18" fmla="*/ 21 w 27"/>
                <a:gd name="T19" fmla="*/ 45 h 70"/>
                <a:gd name="T20" fmla="*/ 21 w 27"/>
                <a:gd name="T21" fmla="*/ 45 h 70"/>
                <a:gd name="T22" fmla="*/ 20 w 27"/>
                <a:gd name="T23" fmla="*/ 45 h 70"/>
                <a:gd name="T24" fmla="*/ 19 w 27"/>
                <a:gd name="T25" fmla="*/ 45 h 70"/>
                <a:gd name="T26" fmla="*/ 19 w 27"/>
                <a:gd name="T27" fmla="*/ 45 h 70"/>
                <a:gd name="T28" fmla="*/ 16 w 27"/>
                <a:gd name="T29" fmla="*/ 44 h 70"/>
                <a:gd name="T30" fmla="*/ 13 w 27"/>
                <a:gd name="T31" fmla="*/ 39 h 70"/>
                <a:gd name="T32" fmla="*/ 13 w 27"/>
                <a:gd name="T33" fmla="*/ 33 h 70"/>
                <a:gd name="T34" fmla="*/ 18 w 27"/>
                <a:gd name="T35" fmla="*/ 29 h 70"/>
                <a:gd name="T36" fmla="*/ 22 w 27"/>
                <a:gd name="T37" fmla="*/ 27 h 70"/>
                <a:gd name="T38" fmla="*/ 22 w 27"/>
                <a:gd name="T39" fmla="*/ 27 h 70"/>
                <a:gd name="T40" fmla="*/ 22 w 27"/>
                <a:gd name="T41" fmla="*/ 26 h 70"/>
                <a:gd name="T42" fmla="*/ 19 w 27"/>
                <a:gd name="T43" fmla="*/ 23 h 70"/>
                <a:gd name="T44" fmla="*/ 16 w 27"/>
                <a:gd name="T45" fmla="*/ 23 h 70"/>
                <a:gd name="T46" fmla="*/ 16 w 27"/>
                <a:gd name="T47" fmla="*/ 22 h 70"/>
                <a:gd name="T48" fmla="*/ 16 w 27"/>
                <a:gd name="T49" fmla="*/ 22 h 70"/>
                <a:gd name="T50" fmla="*/ 16 w 27"/>
                <a:gd name="T51" fmla="*/ 22 h 70"/>
                <a:gd name="T52" fmla="*/ 12 w 27"/>
                <a:gd name="T53" fmla="*/ 20 h 70"/>
                <a:gd name="T54" fmla="*/ 8 w 27"/>
                <a:gd name="T55" fmla="*/ 16 h 70"/>
                <a:gd name="T56" fmla="*/ 8 w 27"/>
                <a:gd name="T57" fmla="*/ 9 h 70"/>
                <a:gd name="T58" fmla="*/ 12 w 27"/>
                <a:gd name="T59" fmla="*/ 4 h 70"/>
                <a:gd name="T60" fmla="*/ 16 w 27"/>
                <a:gd name="T61" fmla="*/ 3 h 70"/>
                <a:gd name="T62" fmla="*/ 18 w 27"/>
                <a:gd name="T63" fmla="*/ 4 h 70"/>
                <a:gd name="T64" fmla="*/ 16 w 27"/>
                <a:gd name="T65" fmla="*/ 2 h 70"/>
                <a:gd name="T66" fmla="*/ 13 w 27"/>
                <a:gd name="T67" fmla="*/ 0 h 70"/>
                <a:gd name="T68" fmla="*/ 6 w 27"/>
                <a:gd name="T69" fmla="*/ 1 h 70"/>
                <a:gd name="T70" fmla="*/ 2 w 27"/>
                <a:gd name="T71" fmla="*/ 8 h 70"/>
                <a:gd name="T72" fmla="*/ 2 w 27"/>
                <a:gd name="T73" fmla="*/ 17 h 70"/>
                <a:gd name="T74" fmla="*/ 6 w 27"/>
                <a:gd name="T75" fmla="*/ 24 h 70"/>
                <a:gd name="T76" fmla="*/ 8 w 27"/>
                <a:gd name="T77" fmla="*/ 27 h 70"/>
                <a:gd name="T78" fmla="*/ 6 w 27"/>
                <a:gd name="T79" fmla="*/ 32 h 70"/>
                <a:gd name="T80" fmla="*/ 7 w 27"/>
                <a:gd name="T81" fmla="*/ 40 h 70"/>
                <a:gd name="T82" fmla="*/ 11 w 27"/>
                <a:gd name="T83" fmla="*/ 46 h 70"/>
                <a:gd name="T84" fmla="*/ 12 w 27"/>
                <a:gd name="T85" fmla="*/ 50 h 70"/>
                <a:gd name="T86" fmla="*/ 10 w 27"/>
                <a:gd name="T87" fmla="*/ 55 h 70"/>
                <a:gd name="T88" fmla="*/ 11 w 27"/>
                <a:gd name="T89" fmla="*/ 63 h 70"/>
                <a:gd name="T90" fmla="*/ 15 w 27"/>
                <a:gd name="T91" fmla="*/ 69 h 70"/>
                <a:gd name="T92" fmla="*/ 21 w 27"/>
                <a:gd name="T93" fmla="*/ 70 h 70"/>
                <a:gd name="T94" fmla="*/ 25 w 27"/>
                <a:gd name="T95" fmla="*/ 69 h 70"/>
                <a:gd name="T96" fmla="*/ 25 w 27"/>
                <a:gd name="T97" fmla="*/ 68 h 70"/>
                <a:gd name="T98" fmla="*/ 25 w 27"/>
                <a:gd name="T99" fmla="*/ 68 h 70"/>
                <a:gd name="T100" fmla="*/ 21 w 27"/>
                <a:gd name="T101" fmla="*/ 67 h 70"/>
                <a:gd name="T102" fmla="*/ 16 w 27"/>
                <a:gd name="T103" fmla="*/ 6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 h="70">
                  <a:moveTo>
                    <a:pt x="15" y="59"/>
                  </a:moveTo>
                  <a:lnTo>
                    <a:pt x="16" y="55"/>
                  </a:lnTo>
                  <a:lnTo>
                    <a:pt x="19" y="52"/>
                  </a:lnTo>
                  <a:lnTo>
                    <a:pt x="21" y="50"/>
                  </a:lnTo>
                  <a:lnTo>
                    <a:pt x="25" y="49"/>
                  </a:lnTo>
                  <a:lnTo>
                    <a:pt x="26" y="49"/>
                  </a:lnTo>
                  <a:lnTo>
                    <a:pt x="26" y="49"/>
                  </a:lnTo>
                  <a:lnTo>
                    <a:pt x="26" y="49"/>
                  </a:lnTo>
                  <a:lnTo>
                    <a:pt x="27" y="50"/>
                  </a:lnTo>
                  <a:lnTo>
                    <a:pt x="26" y="49"/>
                  </a:lnTo>
                  <a:lnTo>
                    <a:pt x="25" y="47"/>
                  </a:lnTo>
                  <a:lnTo>
                    <a:pt x="23" y="46"/>
                  </a:lnTo>
                  <a:lnTo>
                    <a:pt x="22" y="46"/>
                  </a:lnTo>
                  <a:lnTo>
                    <a:pt x="22" y="46"/>
                  </a:lnTo>
                  <a:lnTo>
                    <a:pt x="22" y="45"/>
                  </a:lnTo>
                  <a:lnTo>
                    <a:pt x="22" y="45"/>
                  </a:lnTo>
                  <a:lnTo>
                    <a:pt x="22" y="45"/>
                  </a:lnTo>
                  <a:lnTo>
                    <a:pt x="22" y="45"/>
                  </a:lnTo>
                  <a:lnTo>
                    <a:pt x="22" y="45"/>
                  </a:lnTo>
                  <a:lnTo>
                    <a:pt x="21" y="45"/>
                  </a:lnTo>
                  <a:lnTo>
                    <a:pt x="21" y="46"/>
                  </a:lnTo>
                  <a:lnTo>
                    <a:pt x="21" y="45"/>
                  </a:lnTo>
                  <a:lnTo>
                    <a:pt x="20" y="45"/>
                  </a:lnTo>
                  <a:lnTo>
                    <a:pt x="20" y="45"/>
                  </a:lnTo>
                  <a:lnTo>
                    <a:pt x="19" y="45"/>
                  </a:lnTo>
                  <a:lnTo>
                    <a:pt x="19" y="45"/>
                  </a:lnTo>
                  <a:lnTo>
                    <a:pt x="19" y="45"/>
                  </a:lnTo>
                  <a:lnTo>
                    <a:pt x="19" y="45"/>
                  </a:lnTo>
                  <a:lnTo>
                    <a:pt x="19" y="45"/>
                  </a:lnTo>
                  <a:lnTo>
                    <a:pt x="16" y="44"/>
                  </a:lnTo>
                  <a:lnTo>
                    <a:pt x="14" y="41"/>
                  </a:lnTo>
                  <a:lnTo>
                    <a:pt x="13" y="39"/>
                  </a:lnTo>
                  <a:lnTo>
                    <a:pt x="12" y="37"/>
                  </a:lnTo>
                  <a:lnTo>
                    <a:pt x="13" y="33"/>
                  </a:lnTo>
                  <a:lnTo>
                    <a:pt x="15" y="30"/>
                  </a:lnTo>
                  <a:lnTo>
                    <a:pt x="18" y="29"/>
                  </a:lnTo>
                  <a:lnTo>
                    <a:pt x="21" y="27"/>
                  </a:lnTo>
                  <a:lnTo>
                    <a:pt x="22" y="27"/>
                  </a:lnTo>
                  <a:lnTo>
                    <a:pt x="22" y="27"/>
                  </a:lnTo>
                  <a:lnTo>
                    <a:pt x="22" y="27"/>
                  </a:lnTo>
                  <a:lnTo>
                    <a:pt x="23" y="27"/>
                  </a:lnTo>
                  <a:lnTo>
                    <a:pt x="22" y="26"/>
                  </a:lnTo>
                  <a:lnTo>
                    <a:pt x="20" y="24"/>
                  </a:lnTo>
                  <a:lnTo>
                    <a:pt x="19" y="23"/>
                  </a:lnTo>
                  <a:lnTo>
                    <a:pt x="16" y="23"/>
                  </a:lnTo>
                  <a:lnTo>
                    <a:pt x="16" y="23"/>
                  </a:lnTo>
                  <a:lnTo>
                    <a:pt x="16" y="22"/>
                  </a:lnTo>
                  <a:lnTo>
                    <a:pt x="16" y="22"/>
                  </a:lnTo>
                  <a:lnTo>
                    <a:pt x="16" y="22"/>
                  </a:lnTo>
                  <a:lnTo>
                    <a:pt x="16" y="22"/>
                  </a:lnTo>
                  <a:lnTo>
                    <a:pt x="16" y="22"/>
                  </a:lnTo>
                  <a:lnTo>
                    <a:pt x="16" y="22"/>
                  </a:lnTo>
                  <a:lnTo>
                    <a:pt x="15" y="22"/>
                  </a:lnTo>
                  <a:lnTo>
                    <a:pt x="12" y="20"/>
                  </a:lnTo>
                  <a:lnTo>
                    <a:pt x="10" y="19"/>
                  </a:lnTo>
                  <a:lnTo>
                    <a:pt x="8" y="16"/>
                  </a:lnTo>
                  <a:lnTo>
                    <a:pt x="7" y="12"/>
                  </a:lnTo>
                  <a:lnTo>
                    <a:pt x="8" y="9"/>
                  </a:lnTo>
                  <a:lnTo>
                    <a:pt x="10" y="6"/>
                  </a:lnTo>
                  <a:lnTo>
                    <a:pt x="12" y="4"/>
                  </a:lnTo>
                  <a:lnTo>
                    <a:pt x="15" y="3"/>
                  </a:lnTo>
                  <a:lnTo>
                    <a:pt x="16" y="3"/>
                  </a:lnTo>
                  <a:lnTo>
                    <a:pt x="18" y="3"/>
                  </a:lnTo>
                  <a:lnTo>
                    <a:pt x="18" y="4"/>
                  </a:lnTo>
                  <a:lnTo>
                    <a:pt x="19" y="4"/>
                  </a:lnTo>
                  <a:lnTo>
                    <a:pt x="16" y="2"/>
                  </a:lnTo>
                  <a:lnTo>
                    <a:pt x="15" y="1"/>
                  </a:lnTo>
                  <a:lnTo>
                    <a:pt x="13" y="0"/>
                  </a:lnTo>
                  <a:lnTo>
                    <a:pt x="11" y="0"/>
                  </a:lnTo>
                  <a:lnTo>
                    <a:pt x="6" y="1"/>
                  </a:lnTo>
                  <a:lnTo>
                    <a:pt x="4" y="3"/>
                  </a:lnTo>
                  <a:lnTo>
                    <a:pt x="2" y="8"/>
                  </a:lnTo>
                  <a:lnTo>
                    <a:pt x="0" y="12"/>
                  </a:lnTo>
                  <a:lnTo>
                    <a:pt x="2" y="17"/>
                  </a:lnTo>
                  <a:lnTo>
                    <a:pt x="4" y="22"/>
                  </a:lnTo>
                  <a:lnTo>
                    <a:pt x="6" y="24"/>
                  </a:lnTo>
                  <a:lnTo>
                    <a:pt x="11" y="25"/>
                  </a:lnTo>
                  <a:lnTo>
                    <a:pt x="8" y="27"/>
                  </a:lnTo>
                  <a:lnTo>
                    <a:pt x="7" y="30"/>
                  </a:lnTo>
                  <a:lnTo>
                    <a:pt x="6" y="32"/>
                  </a:lnTo>
                  <a:lnTo>
                    <a:pt x="6" y="35"/>
                  </a:lnTo>
                  <a:lnTo>
                    <a:pt x="7" y="40"/>
                  </a:lnTo>
                  <a:lnTo>
                    <a:pt x="8" y="44"/>
                  </a:lnTo>
                  <a:lnTo>
                    <a:pt x="11" y="46"/>
                  </a:lnTo>
                  <a:lnTo>
                    <a:pt x="13" y="48"/>
                  </a:lnTo>
                  <a:lnTo>
                    <a:pt x="12" y="50"/>
                  </a:lnTo>
                  <a:lnTo>
                    <a:pt x="11" y="53"/>
                  </a:lnTo>
                  <a:lnTo>
                    <a:pt x="10" y="55"/>
                  </a:lnTo>
                  <a:lnTo>
                    <a:pt x="10" y="57"/>
                  </a:lnTo>
                  <a:lnTo>
                    <a:pt x="11" y="63"/>
                  </a:lnTo>
                  <a:lnTo>
                    <a:pt x="13" y="67"/>
                  </a:lnTo>
                  <a:lnTo>
                    <a:pt x="15" y="69"/>
                  </a:lnTo>
                  <a:lnTo>
                    <a:pt x="19" y="70"/>
                  </a:lnTo>
                  <a:lnTo>
                    <a:pt x="21" y="70"/>
                  </a:lnTo>
                  <a:lnTo>
                    <a:pt x="22" y="69"/>
                  </a:lnTo>
                  <a:lnTo>
                    <a:pt x="25" y="69"/>
                  </a:lnTo>
                  <a:lnTo>
                    <a:pt x="26" y="68"/>
                  </a:lnTo>
                  <a:lnTo>
                    <a:pt x="25" y="68"/>
                  </a:lnTo>
                  <a:lnTo>
                    <a:pt x="25" y="68"/>
                  </a:lnTo>
                  <a:lnTo>
                    <a:pt x="25" y="68"/>
                  </a:lnTo>
                  <a:lnTo>
                    <a:pt x="25" y="68"/>
                  </a:lnTo>
                  <a:lnTo>
                    <a:pt x="21" y="67"/>
                  </a:lnTo>
                  <a:lnTo>
                    <a:pt x="19" y="64"/>
                  </a:lnTo>
                  <a:lnTo>
                    <a:pt x="16" y="62"/>
                  </a:lnTo>
                  <a:lnTo>
                    <a:pt x="15"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8" name="Freeform 270"/>
            <p:cNvSpPr>
              <a:spLocks/>
            </p:cNvSpPr>
            <p:nvPr/>
          </p:nvSpPr>
          <p:spPr bwMode="auto">
            <a:xfrm>
              <a:off x="4267" y="2177"/>
              <a:ext cx="13" cy="75"/>
            </a:xfrm>
            <a:custGeom>
              <a:avLst/>
              <a:gdLst>
                <a:gd name="T0" fmla="*/ 22 w 25"/>
                <a:gd name="T1" fmla="*/ 147 h 149"/>
                <a:gd name="T2" fmla="*/ 23 w 25"/>
                <a:gd name="T3" fmla="*/ 146 h 149"/>
                <a:gd name="T4" fmla="*/ 15 w 25"/>
                <a:gd name="T5" fmla="*/ 141 h 149"/>
                <a:gd name="T6" fmla="*/ 18 w 25"/>
                <a:gd name="T7" fmla="*/ 129 h 149"/>
                <a:gd name="T8" fmla="*/ 24 w 25"/>
                <a:gd name="T9" fmla="*/ 128 h 149"/>
                <a:gd name="T10" fmla="*/ 20 w 25"/>
                <a:gd name="T11" fmla="*/ 123 h 149"/>
                <a:gd name="T12" fmla="*/ 16 w 25"/>
                <a:gd name="T13" fmla="*/ 123 h 149"/>
                <a:gd name="T14" fmla="*/ 12 w 25"/>
                <a:gd name="T15" fmla="*/ 119 h 149"/>
                <a:gd name="T16" fmla="*/ 16 w 25"/>
                <a:gd name="T17" fmla="*/ 108 h 149"/>
                <a:gd name="T18" fmla="*/ 22 w 25"/>
                <a:gd name="T19" fmla="*/ 107 h 149"/>
                <a:gd name="T20" fmla="*/ 17 w 25"/>
                <a:gd name="T21" fmla="*/ 102 h 149"/>
                <a:gd name="T22" fmla="*/ 13 w 25"/>
                <a:gd name="T23" fmla="*/ 102 h 149"/>
                <a:gd name="T24" fmla="*/ 8 w 25"/>
                <a:gd name="T25" fmla="*/ 98 h 149"/>
                <a:gd name="T26" fmla="*/ 14 w 25"/>
                <a:gd name="T27" fmla="*/ 88 h 149"/>
                <a:gd name="T28" fmla="*/ 18 w 25"/>
                <a:gd name="T29" fmla="*/ 86 h 149"/>
                <a:gd name="T30" fmla="*/ 14 w 25"/>
                <a:gd name="T31" fmla="*/ 82 h 149"/>
                <a:gd name="T32" fmla="*/ 10 w 25"/>
                <a:gd name="T33" fmla="*/ 82 h 149"/>
                <a:gd name="T34" fmla="*/ 6 w 25"/>
                <a:gd name="T35" fmla="*/ 77 h 149"/>
                <a:gd name="T36" fmla="*/ 7 w 25"/>
                <a:gd name="T37" fmla="*/ 69 h 149"/>
                <a:gd name="T38" fmla="*/ 9 w 25"/>
                <a:gd name="T39" fmla="*/ 69 h 149"/>
                <a:gd name="T40" fmla="*/ 15 w 25"/>
                <a:gd name="T41" fmla="*/ 67 h 149"/>
                <a:gd name="T42" fmla="*/ 17 w 25"/>
                <a:gd name="T43" fmla="*/ 66 h 149"/>
                <a:gd name="T44" fmla="*/ 12 w 25"/>
                <a:gd name="T45" fmla="*/ 61 h 149"/>
                <a:gd name="T46" fmla="*/ 8 w 25"/>
                <a:gd name="T47" fmla="*/ 61 h 149"/>
                <a:gd name="T48" fmla="*/ 7 w 25"/>
                <a:gd name="T49" fmla="*/ 58 h 149"/>
                <a:gd name="T50" fmla="*/ 12 w 25"/>
                <a:gd name="T51" fmla="*/ 48 h 149"/>
                <a:gd name="T52" fmla="*/ 17 w 25"/>
                <a:gd name="T53" fmla="*/ 48 h 149"/>
                <a:gd name="T54" fmla="*/ 16 w 25"/>
                <a:gd name="T55" fmla="*/ 46 h 149"/>
                <a:gd name="T56" fmla="*/ 17 w 25"/>
                <a:gd name="T57" fmla="*/ 45 h 149"/>
                <a:gd name="T58" fmla="*/ 16 w 25"/>
                <a:gd name="T59" fmla="*/ 45 h 149"/>
                <a:gd name="T60" fmla="*/ 9 w 25"/>
                <a:gd name="T61" fmla="*/ 39 h 149"/>
                <a:gd name="T62" fmla="*/ 13 w 25"/>
                <a:gd name="T63" fmla="*/ 28 h 149"/>
                <a:gd name="T64" fmla="*/ 18 w 25"/>
                <a:gd name="T65" fmla="*/ 26 h 149"/>
                <a:gd name="T66" fmla="*/ 16 w 25"/>
                <a:gd name="T67" fmla="*/ 24 h 149"/>
                <a:gd name="T68" fmla="*/ 16 w 25"/>
                <a:gd name="T69" fmla="*/ 23 h 149"/>
                <a:gd name="T70" fmla="*/ 15 w 25"/>
                <a:gd name="T71" fmla="*/ 23 h 149"/>
                <a:gd name="T72" fmla="*/ 15 w 25"/>
                <a:gd name="T73" fmla="*/ 22 h 149"/>
                <a:gd name="T74" fmla="*/ 13 w 25"/>
                <a:gd name="T75" fmla="*/ 22 h 149"/>
                <a:gd name="T76" fmla="*/ 7 w 25"/>
                <a:gd name="T77" fmla="*/ 16 h 149"/>
                <a:gd name="T78" fmla="*/ 12 w 25"/>
                <a:gd name="T79" fmla="*/ 6 h 149"/>
                <a:gd name="T80" fmla="*/ 17 w 25"/>
                <a:gd name="T81" fmla="*/ 5 h 149"/>
                <a:gd name="T82" fmla="*/ 13 w 25"/>
                <a:gd name="T83" fmla="*/ 0 h 149"/>
                <a:gd name="T84" fmla="*/ 1 w 25"/>
                <a:gd name="T85" fmla="*/ 8 h 149"/>
                <a:gd name="T86" fmla="*/ 3 w 25"/>
                <a:gd name="T87" fmla="*/ 22 h 149"/>
                <a:gd name="T88" fmla="*/ 1 w 25"/>
                <a:gd name="T89" fmla="*/ 31 h 149"/>
                <a:gd name="T90" fmla="*/ 5 w 25"/>
                <a:gd name="T91" fmla="*/ 43 h 149"/>
                <a:gd name="T92" fmla="*/ 0 w 25"/>
                <a:gd name="T93" fmla="*/ 53 h 149"/>
                <a:gd name="T94" fmla="*/ 2 w 25"/>
                <a:gd name="T95" fmla="*/ 62 h 149"/>
                <a:gd name="T96" fmla="*/ 0 w 25"/>
                <a:gd name="T97" fmla="*/ 71 h 149"/>
                <a:gd name="T98" fmla="*/ 3 w 25"/>
                <a:gd name="T99" fmla="*/ 83 h 149"/>
                <a:gd name="T100" fmla="*/ 2 w 25"/>
                <a:gd name="T101" fmla="*/ 92 h 149"/>
                <a:gd name="T102" fmla="*/ 6 w 25"/>
                <a:gd name="T103" fmla="*/ 104 h 149"/>
                <a:gd name="T104" fmla="*/ 5 w 25"/>
                <a:gd name="T105" fmla="*/ 113 h 149"/>
                <a:gd name="T106" fmla="*/ 8 w 25"/>
                <a:gd name="T107" fmla="*/ 124 h 149"/>
                <a:gd name="T108" fmla="*/ 7 w 25"/>
                <a:gd name="T109" fmla="*/ 134 h 149"/>
                <a:gd name="T110" fmla="*/ 13 w 25"/>
                <a:gd name="T111"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 h="149">
                  <a:moveTo>
                    <a:pt x="17" y="149"/>
                  </a:moveTo>
                  <a:lnTo>
                    <a:pt x="18" y="149"/>
                  </a:lnTo>
                  <a:lnTo>
                    <a:pt x="21" y="147"/>
                  </a:lnTo>
                  <a:lnTo>
                    <a:pt x="22" y="147"/>
                  </a:lnTo>
                  <a:lnTo>
                    <a:pt x="23" y="146"/>
                  </a:lnTo>
                  <a:lnTo>
                    <a:pt x="23" y="146"/>
                  </a:lnTo>
                  <a:lnTo>
                    <a:pt x="23" y="146"/>
                  </a:lnTo>
                  <a:lnTo>
                    <a:pt x="23" y="146"/>
                  </a:lnTo>
                  <a:lnTo>
                    <a:pt x="22" y="146"/>
                  </a:lnTo>
                  <a:lnTo>
                    <a:pt x="18" y="145"/>
                  </a:lnTo>
                  <a:lnTo>
                    <a:pt x="16" y="143"/>
                  </a:lnTo>
                  <a:lnTo>
                    <a:pt x="15" y="141"/>
                  </a:lnTo>
                  <a:lnTo>
                    <a:pt x="14" y="137"/>
                  </a:lnTo>
                  <a:lnTo>
                    <a:pt x="15" y="134"/>
                  </a:lnTo>
                  <a:lnTo>
                    <a:pt x="16" y="130"/>
                  </a:lnTo>
                  <a:lnTo>
                    <a:pt x="18" y="129"/>
                  </a:lnTo>
                  <a:lnTo>
                    <a:pt x="22" y="128"/>
                  </a:lnTo>
                  <a:lnTo>
                    <a:pt x="23" y="128"/>
                  </a:lnTo>
                  <a:lnTo>
                    <a:pt x="24" y="128"/>
                  </a:lnTo>
                  <a:lnTo>
                    <a:pt x="24" y="128"/>
                  </a:lnTo>
                  <a:lnTo>
                    <a:pt x="25" y="128"/>
                  </a:lnTo>
                  <a:lnTo>
                    <a:pt x="23" y="127"/>
                  </a:lnTo>
                  <a:lnTo>
                    <a:pt x="22" y="124"/>
                  </a:lnTo>
                  <a:lnTo>
                    <a:pt x="20" y="123"/>
                  </a:lnTo>
                  <a:lnTo>
                    <a:pt x="17" y="123"/>
                  </a:lnTo>
                  <a:lnTo>
                    <a:pt x="16" y="123"/>
                  </a:lnTo>
                  <a:lnTo>
                    <a:pt x="16" y="123"/>
                  </a:lnTo>
                  <a:lnTo>
                    <a:pt x="16" y="123"/>
                  </a:lnTo>
                  <a:lnTo>
                    <a:pt x="15" y="123"/>
                  </a:lnTo>
                  <a:lnTo>
                    <a:pt x="14" y="122"/>
                  </a:lnTo>
                  <a:lnTo>
                    <a:pt x="13" y="121"/>
                  </a:lnTo>
                  <a:lnTo>
                    <a:pt x="12" y="119"/>
                  </a:lnTo>
                  <a:lnTo>
                    <a:pt x="12" y="116"/>
                  </a:lnTo>
                  <a:lnTo>
                    <a:pt x="13" y="113"/>
                  </a:lnTo>
                  <a:lnTo>
                    <a:pt x="14" y="109"/>
                  </a:lnTo>
                  <a:lnTo>
                    <a:pt x="16" y="108"/>
                  </a:lnTo>
                  <a:lnTo>
                    <a:pt x="20" y="107"/>
                  </a:lnTo>
                  <a:lnTo>
                    <a:pt x="21" y="107"/>
                  </a:lnTo>
                  <a:lnTo>
                    <a:pt x="21" y="107"/>
                  </a:lnTo>
                  <a:lnTo>
                    <a:pt x="22" y="107"/>
                  </a:lnTo>
                  <a:lnTo>
                    <a:pt x="22" y="108"/>
                  </a:lnTo>
                  <a:lnTo>
                    <a:pt x="21" y="106"/>
                  </a:lnTo>
                  <a:lnTo>
                    <a:pt x="18" y="104"/>
                  </a:lnTo>
                  <a:lnTo>
                    <a:pt x="17" y="102"/>
                  </a:lnTo>
                  <a:lnTo>
                    <a:pt x="15" y="102"/>
                  </a:lnTo>
                  <a:lnTo>
                    <a:pt x="14" y="102"/>
                  </a:lnTo>
                  <a:lnTo>
                    <a:pt x="14" y="102"/>
                  </a:lnTo>
                  <a:lnTo>
                    <a:pt x="13" y="102"/>
                  </a:lnTo>
                  <a:lnTo>
                    <a:pt x="13" y="102"/>
                  </a:lnTo>
                  <a:lnTo>
                    <a:pt x="12" y="101"/>
                  </a:lnTo>
                  <a:lnTo>
                    <a:pt x="9" y="100"/>
                  </a:lnTo>
                  <a:lnTo>
                    <a:pt x="8" y="98"/>
                  </a:lnTo>
                  <a:lnTo>
                    <a:pt x="8" y="96"/>
                  </a:lnTo>
                  <a:lnTo>
                    <a:pt x="9" y="92"/>
                  </a:lnTo>
                  <a:lnTo>
                    <a:pt x="12" y="89"/>
                  </a:lnTo>
                  <a:lnTo>
                    <a:pt x="14" y="88"/>
                  </a:lnTo>
                  <a:lnTo>
                    <a:pt x="17" y="86"/>
                  </a:lnTo>
                  <a:lnTo>
                    <a:pt x="18" y="86"/>
                  </a:lnTo>
                  <a:lnTo>
                    <a:pt x="18" y="86"/>
                  </a:lnTo>
                  <a:lnTo>
                    <a:pt x="18" y="86"/>
                  </a:lnTo>
                  <a:lnTo>
                    <a:pt x="20" y="88"/>
                  </a:lnTo>
                  <a:lnTo>
                    <a:pt x="18" y="85"/>
                  </a:lnTo>
                  <a:lnTo>
                    <a:pt x="16" y="83"/>
                  </a:lnTo>
                  <a:lnTo>
                    <a:pt x="14" y="82"/>
                  </a:lnTo>
                  <a:lnTo>
                    <a:pt x="12" y="82"/>
                  </a:lnTo>
                  <a:lnTo>
                    <a:pt x="12" y="82"/>
                  </a:lnTo>
                  <a:lnTo>
                    <a:pt x="10" y="82"/>
                  </a:lnTo>
                  <a:lnTo>
                    <a:pt x="10" y="82"/>
                  </a:lnTo>
                  <a:lnTo>
                    <a:pt x="9" y="82"/>
                  </a:lnTo>
                  <a:lnTo>
                    <a:pt x="8" y="81"/>
                  </a:lnTo>
                  <a:lnTo>
                    <a:pt x="7" y="79"/>
                  </a:lnTo>
                  <a:lnTo>
                    <a:pt x="6" y="77"/>
                  </a:lnTo>
                  <a:lnTo>
                    <a:pt x="6" y="75"/>
                  </a:lnTo>
                  <a:lnTo>
                    <a:pt x="6" y="73"/>
                  </a:lnTo>
                  <a:lnTo>
                    <a:pt x="7" y="71"/>
                  </a:lnTo>
                  <a:lnTo>
                    <a:pt x="7" y="69"/>
                  </a:lnTo>
                  <a:lnTo>
                    <a:pt x="8" y="68"/>
                  </a:lnTo>
                  <a:lnTo>
                    <a:pt x="9" y="69"/>
                  </a:lnTo>
                  <a:lnTo>
                    <a:pt x="9" y="69"/>
                  </a:lnTo>
                  <a:lnTo>
                    <a:pt x="9" y="69"/>
                  </a:lnTo>
                  <a:lnTo>
                    <a:pt x="10" y="69"/>
                  </a:lnTo>
                  <a:lnTo>
                    <a:pt x="12" y="69"/>
                  </a:lnTo>
                  <a:lnTo>
                    <a:pt x="14" y="68"/>
                  </a:lnTo>
                  <a:lnTo>
                    <a:pt x="15" y="67"/>
                  </a:lnTo>
                  <a:lnTo>
                    <a:pt x="16" y="66"/>
                  </a:lnTo>
                  <a:lnTo>
                    <a:pt x="16" y="66"/>
                  </a:lnTo>
                  <a:lnTo>
                    <a:pt x="17" y="66"/>
                  </a:lnTo>
                  <a:lnTo>
                    <a:pt x="17" y="66"/>
                  </a:lnTo>
                  <a:lnTo>
                    <a:pt x="17" y="67"/>
                  </a:lnTo>
                  <a:lnTo>
                    <a:pt x="15" y="64"/>
                  </a:lnTo>
                  <a:lnTo>
                    <a:pt x="14" y="62"/>
                  </a:lnTo>
                  <a:lnTo>
                    <a:pt x="12" y="61"/>
                  </a:lnTo>
                  <a:lnTo>
                    <a:pt x="9" y="61"/>
                  </a:lnTo>
                  <a:lnTo>
                    <a:pt x="9" y="61"/>
                  </a:lnTo>
                  <a:lnTo>
                    <a:pt x="9" y="61"/>
                  </a:lnTo>
                  <a:lnTo>
                    <a:pt x="8" y="61"/>
                  </a:lnTo>
                  <a:lnTo>
                    <a:pt x="8" y="61"/>
                  </a:lnTo>
                  <a:lnTo>
                    <a:pt x="7" y="60"/>
                  </a:lnTo>
                  <a:lnTo>
                    <a:pt x="7" y="59"/>
                  </a:lnTo>
                  <a:lnTo>
                    <a:pt x="7" y="58"/>
                  </a:lnTo>
                  <a:lnTo>
                    <a:pt x="7" y="56"/>
                  </a:lnTo>
                  <a:lnTo>
                    <a:pt x="8" y="53"/>
                  </a:lnTo>
                  <a:lnTo>
                    <a:pt x="9" y="49"/>
                  </a:lnTo>
                  <a:lnTo>
                    <a:pt x="12" y="48"/>
                  </a:lnTo>
                  <a:lnTo>
                    <a:pt x="15" y="47"/>
                  </a:lnTo>
                  <a:lnTo>
                    <a:pt x="16" y="47"/>
                  </a:lnTo>
                  <a:lnTo>
                    <a:pt x="17" y="47"/>
                  </a:lnTo>
                  <a:lnTo>
                    <a:pt x="17" y="48"/>
                  </a:lnTo>
                  <a:lnTo>
                    <a:pt x="18" y="48"/>
                  </a:lnTo>
                  <a:lnTo>
                    <a:pt x="17" y="47"/>
                  </a:lnTo>
                  <a:lnTo>
                    <a:pt x="17" y="47"/>
                  </a:lnTo>
                  <a:lnTo>
                    <a:pt x="16" y="46"/>
                  </a:lnTo>
                  <a:lnTo>
                    <a:pt x="16" y="46"/>
                  </a:lnTo>
                  <a:lnTo>
                    <a:pt x="16" y="45"/>
                  </a:lnTo>
                  <a:lnTo>
                    <a:pt x="17" y="45"/>
                  </a:lnTo>
                  <a:lnTo>
                    <a:pt x="17" y="45"/>
                  </a:lnTo>
                  <a:lnTo>
                    <a:pt x="17" y="44"/>
                  </a:lnTo>
                  <a:lnTo>
                    <a:pt x="17" y="44"/>
                  </a:lnTo>
                  <a:lnTo>
                    <a:pt x="17" y="44"/>
                  </a:lnTo>
                  <a:lnTo>
                    <a:pt x="16" y="45"/>
                  </a:lnTo>
                  <a:lnTo>
                    <a:pt x="16" y="45"/>
                  </a:lnTo>
                  <a:lnTo>
                    <a:pt x="13" y="44"/>
                  </a:lnTo>
                  <a:lnTo>
                    <a:pt x="10" y="41"/>
                  </a:lnTo>
                  <a:lnTo>
                    <a:pt x="9" y="39"/>
                  </a:lnTo>
                  <a:lnTo>
                    <a:pt x="8" y="36"/>
                  </a:lnTo>
                  <a:lnTo>
                    <a:pt x="9" y="32"/>
                  </a:lnTo>
                  <a:lnTo>
                    <a:pt x="10" y="29"/>
                  </a:lnTo>
                  <a:lnTo>
                    <a:pt x="13" y="28"/>
                  </a:lnTo>
                  <a:lnTo>
                    <a:pt x="16" y="26"/>
                  </a:lnTo>
                  <a:lnTo>
                    <a:pt x="17" y="26"/>
                  </a:lnTo>
                  <a:lnTo>
                    <a:pt x="17" y="26"/>
                  </a:lnTo>
                  <a:lnTo>
                    <a:pt x="18" y="26"/>
                  </a:lnTo>
                  <a:lnTo>
                    <a:pt x="18" y="26"/>
                  </a:lnTo>
                  <a:lnTo>
                    <a:pt x="18" y="25"/>
                  </a:lnTo>
                  <a:lnTo>
                    <a:pt x="17" y="24"/>
                  </a:lnTo>
                  <a:lnTo>
                    <a:pt x="16" y="24"/>
                  </a:lnTo>
                  <a:lnTo>
                    <a:pt x="15" y="23"/>
                  </a:lnTo>
                  <a:lnTo>
                    <a:pt x="16" y="23"/>
                  </a:lnTo>
                  <a:lnTo>
                    <a:pt x="16" y="23"/>
                  </a:lnTo>
                  <a:lnTo>
                    <a:pt x="16" y="23"/>
                  </a:lnTo>
                  <a:lnTo>
                    <a:pt x="16" y="22"/>
                  </a:lnTo>
                  <a:lnTo>
                    <a:pt x="16" y="22"/>
                  </a:lnTo>
                  <a:lnTo>
                    <a:pt x="16" y="22"/>
                  </a:lnTo>
                  <a:lnTo>
                    <a:pt x="15" y="23"/>
                  </a:lnTo>
                  <a:lnTo>
                    <a:pt x="15" y="23"/>
                  </a:lnTo>
                  <a:lnTo>
                    <a:pt x="15" y="23"/>
                  </a:lnTo>
                  <a:lnTo>
                    <a:pt x="15" y="22"/>
                  </a:lnTo>
                  <a:lnTo>
                    <a:pt x="15" y="22"/>
                  </a:lnTo>
                  <a:lnTo>
                    <a:pt x="14" y="22"/>
                  </a:lnTo>
                  <a:lnTo>
                    <a:pt x="14" y="22"/>
                  </a:lnTo>
                  <a:lnTo>
                    <a:pt x="13" y="22"/>
                  </a:lnTo>
                  <a:lnTo>
                    <a:pt x="13" y="22"/>
                  </a:lnTo>
                  <a:lnTo>
                    <a:pt x="12" y="22"/>
                  </a:lnTo>
                  <a:lnTo>
                    <a:pt x="10" y="20"/>
                  </a:lnTo>
                  <a:lnTo>
                    <a:pt x="8" y="18"/>
                  </a:lnTo>
                  <a:lnTo>
                    <a:pt x="7" y="16"/>
                  </a:lnTo>
                  <a:lnTo>
                    <a:pt x="7" y="14"/>
                  </a:lnTo>
                  <a:lnTo>
                    <a:pt x="8" y="10"/>
                  </a:lnTo>
                  <a:lnTo>
                    <a:pt x="9" y="7"/>
                  </a:lnTo>
                  <a:lnTo>
                    <a:pt x="12" y="6"/>
                  </a:lnTo>
                  <a:lnTo>
                    <a:pt x="15" y="5"/>
                  </a:lnTo>
                  <a:lnTo>
                    <a:pt x="16" y="5"/>
                  </a:lnTo>
                  <a:lnTo>
                    <a:pt x="16" y="5"/>
                  </a:lnTo>
                  <a:lnTo>
                    <a:pt x="17" y="5"/>
                  </a:lnTo>
                  <a:lnTo>
                    <a:pt x="17" y="5"/>
                  </a:lnTo>
                  <a:lnTo>
                    <a:pt x="16" y="2"/>
                  </a:lnTo>
                  <a:lnTo>
                    <a:pt x="14" y="1"/>
                  </a:lnTo>
                  <a:lnTo>
                    <a:pt x="13" y="0"/>
                  </a:lnTo>
                  <a:lnTo>
                    <a:pt x="10" y="0"/>
                  </a:lnTo>
                  <a:lnTo>
                    <a:pt x="6" y="1"/>
                  </a:lnTo>
                  <a:lnTo>
                    <a:pt x="3" y="3"/>
                  </a:lnTo>
                  <a:lnTo>
                    <a:pt x="1" y="8"/>
                  </a:lnTo>
                  <a:lnTo>
                    <a:pt x="0" y="13"/>
                  </a:lnTo>
                  <a:lnTo>
                    <a:pt x="0" y="16"/>
                  </a:lnTo>
                  <a:lnTo>
                    <a:pt x="1" y="20"/>
                  </a:lnTo>
                  <a:lnTo>
                    <a:pt x="3" y="22"/>
                  </a:lnTo>
                  <a:lnTo>
                    <a:pt x="6" y="24"/>
                  </a:lnTo>
                  <a:lnTo>
                    <a:pt x="5" y="26"/>
                  </a:lnTo>
                  <a:lnTo>
                    <a:pt x="2" y="29"/>
                  </a:lnTo>
                  <a:lnTo>
                    <a:pt x="1" y="31"/>
                  </a:lnTo>
                  <a:lnTo>
                    <a:pt x="1" y="35"/>
                  </a:lnTo>
                  <a:lnTo>
                    <a:pt x="1" y="38"/>
                  </a:lnTo>
                  <a:lnTo>
                    <a:pt x="2" y="40"/>
                  </a:lnTo>
                  <a:lnTo>
                    <a:pt x="5" y="43"/>
                  </a:lnTo>
                  <a:lnTo>
                    <a:pt x="6" y="45"/>
                  </a:lnTo>
                  <a:lnTo>
                    <a:pt x="3" y="47"/>
                  </a:lnTo>
                  <a:lnTo>
                    <a:pt x="1" y="49"/>
                  </a:lnTo>
                  <a:lnTo>
                    <a:pt x="0" y="53"/>
                  </a:lnTo>
                  <a:lnTo>
                    <a:pt x="0" y="56"/>
                  </a:lnTo>
                  <a:lnTo>
                    <a:pt x="0" y="59"/>
                  </a:lnTo>
                  <a:lnTo>
                    <a:pt x="1" y="60"/>
                  </a:lnTo>
                  <a:lnTo>
                    <a:pt x="2" y="62"/>
                  </a:lnTo>
                  <a:lnTo>
                    <a:pt x="3" y="64"/>
                  </a:lnTo>
                  <a:lnTo>
                    <a:pt x="2" y="67"/>
                  </a:lnTo>
                  <a:lnTo>
                    <a:pt x="1" y="69"/>
                  </a:lnTo>
                  <a:lnTo>
                    <a:pt x="0" y="71"/>
                  </a:lnTo>
                  <a:lnTo>
                    <a:pt x="0" y="74"/>
                  </a:lnTo>
                  <a:lnTo>
                    <a:pt x="0" y="77"/>
                  </a:lnTo>
                  <a:lnTo>
                    <a:pt x="1" y="81"/>
                  </a:lnTo>
                  <a:lnTo>
                    <a:pt x="3" y="83"/>
                  </a:lnTo>
                  <a:lnTo>
                    <a:pt x="6" y="85"/>
                  </a:lnTo>
                  <a:lnTo>
                    <a:pt x="5" y="88"/>
                  </a:lnTo>
                  <a:lnTo>
                    <a:pt x="3" y="90"/>
                  </a:lnTo>
                  <a:lnTo>
                    <a:pt x="2" y="92"/>
                  </a:lnTo>
                  <a:lnTo>
                    <a:pt x="2" y="94"/>
                  </a:lnTo>
                  <a:lnTo>
                    <a:pt x="2" y="98"/>
                  </a:lnTo>
                  <a:lnTo>
                    <a:pt x="3" y="101"/>
                  </a:lnTo>
                  <a:lnTo>
                    <a:pt x="6" y="104"/>
                  </a:lnTo>
                  <a:lnTo>
                    <a:pt x="8" y="106"/>
                  </a:lnTo>
                  <a:lnTo>
                    <a:pt x="7" y="108"/>
                  </a:lnTo>
                  <a:lnTo>
                    <a:pt x="6" y="111"/>
                  </a:lnTo>
                  <a:lnTo>
                    <a:pt x="5" y="113"/>
                  </a:lnTo>
                  <a:lnTo>
                    <a:pt x="5" y="115"/>
                  </a:lnTo>
                  <a:lnTo>
                    <a:pt x="5" y="119"/>
                  </a:lnTo>
                  <a:lnTo>
                    <a:pt x="6" y="122"/>
                  </a:lnTo>
                  <a:lnTo>
                    <a:pt x="8" y="124"/>
                  </a:lnTo>
                  <a:lnTo>
                    <a:pt x="10" y="127"/>
                  </a:lnTo>
                  <a:lnTo>
                    <a:pt x="9" y="129"/>
                  </a:lnTo>
                  <a:lnTo>
                    <a:pt x="8" y="131"/>
                  </a:lnTo>
                  <a:lnTo>
                    <a:pt x="7" y="134"/>
                  </a:lnTo>
                  <a:lnTo>
                    <a:pt x="7" y="136"/>
                  </a:lnTo>
                  <a:lnTo>
                    <a:pt x="8" y="141"/>
                  </a:lnTo>
                  <a:lnTo>
                    <a:pt x="10" y="145"/>
                  </a:lnTo>
                  <a:lnTo>
                    <a:pt x="13" y="147"/>
                  </a:lnTo>
                  <a:lnTo>
                    <a:pt x="17"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79" name="Freeform 271"/>
            <p:cNvSpPr>
              <a:spLocks/>
            </p:cNvSpPr>
            <p:nvPr/>
          </p:nvSpPr>
          <p:spPr bwMode="auto">
            <a:xfrm>
              <a:off x="4275" y="2210"/>
              <a:ext cx="1" cy="1"/>
            </a:xfrm>
            <a:custGeom>
              <a:avLst/>
              <a:gdLst>
                <a:gd name="T0" fmla="*/ 1 w 1"/>
                <a:gd name="T1" fmla="*/ 1 w 1"/>
                <a:gd name="T2" fmla="*/ 1 w 1"/>
                <a:gd name="T3" fmla="*/ 0 w 1"/>
                <a:gd name="T4" fmla="*/ 0 w 1"/>
                <a:gd name="T5" fmla="*/ 0 w 1"/>
                <a:gd name="T6" fmla="*/ 0 w 1"/>
                <a:gd name="T7" fmla="*/ 0 w 1"/>
                <a:gd name="T8" fmla="*/ 0 w 1"/>
                <a:gd name="T9" fmla="*/ 0 w 1"/>
                <a:gd name="T10" fmla="*/ 0 w 1"/>
                <a:gd name="T11" fmla="*/ 0 w 1"/>
                <a:gd name="T12"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1">
                  <a:moveTo>
                    <a:pt x="1" y="0"/>
                  </a:moveTo>
                  <a:lnTo>
                    <a:pt x="1" y="0"/>
                  </a:lnTo>
                  <a:lnTo>
                    <a:pt x="1" y="0"/>
                  </a:lnTo>
                  <a:lnTo>
                    <a:pt x="0" y="0"/>
                  </a:lnTo>
                  <a:lnTo>
                    <a:pt x="0" y="0"/>
                  </a:lnTo>
                  <a:lnTo>
                    <a:pt x="0" y="0"/>
                  </a:lnTo>
                  <a:lnTo>
                    <a:pt x="0" y="0"/>
                  </a:lnTo>
                  <a:lnTo>
                    <a:pt x="0" y="0"/>
                  </a:lnTo>
                  <a:lnTo>
                    <a:pt x="0" y="0"/>
                  </a:lnTo>
                  <a:lnTo>
                    <a:pt x="0" y="0"/>
                  </a:lnTo>
                  <a:lnTo>
                    <a:pt x="0" y="0"/>
                  </a:lnTo>
                  <a:lnTo>
                    <a:pt x="0"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0" name="Freeform 272"/>
            <p:cNvSpPr>
              <a:spLocks/>
            </p:cNvSpPr>
            <p:nvPr/>
          </p:nvSpPr>
          <p:spPr bwMode="auto">
            <a:xfrm>
              <a:off x="4317" y="2197"/>
              <a:ext cx="47" cy="55"/>
            </a:xfrm>
            <a:custGeom>
              <a:avLst/>
              <a:gdLst>
                <a:gd name="T0" fmla="*/ 77 w 93"/>
                <a:gd name="T1" fmla="*/ 5 h 111"/>
                <a:gd name="T2" fmla="*/ 72 w 93"/>
                <a:gd name="T3" fmla="*/ 16 h 111"/>
                <a:gd name="T4" fmla="*/ 61 w 93"/>
                <a:gd name="T5" fmla="*/ 22 h 111"/>
                <a:gd name="T6" fmla="*/ 57 w 93"/>
                <a:gd name="T7" fmla="*/ 32 h 111"/>
                <a:gd name="T8" fmla="*/ 47 w 93"/>
                <a:gd name="T9" fmla="*/ 39 h 111"/>
                <a:gd name="T10" fmla="*/ 43 w 93"/>
                <a:gd name="T11" fmla="*/ 49 h 111"/>
                <a:gd name="T12" fmla="*/ 32 w 93"/>
                <a:gd name="T13" fmla="*/ 55 h 111"/>
                <a:gd name="T14" fmla="*/ 28 w 93"/>
                <a:gd name="T15" fmla="*/ 65 h 111"/>
                <a:gd name="T16" fmla="*/ 17 w 93"/>
                <a:gd name="T17" fmla="*/ 72 h 111"/>
                <a:gd name="T18" fmla="*/ 13 w 93"/>
                <a:gd name="T19" fmla="*/ 83 h 111"/>
                <a:gd name="T20" fmla="*/ 5 w 93"/>
                <a:gd name="T21" fmla="*/ 90 h 111"/>
                <a:gd name="T22" fmla="*/ 1 w 93"/>
                <a:gd name="T23" fmla="*/ 107 h 111"/>
                <a:gd name="T24" fmla="*/ 10 w 93"/>
                <a:gd name="T25" fmla="*/ 111 h 111"/>
                <a:gd name="T26" fmla="*/ 10 w 93"/>
                <a:gd name="T27" fmla="*/ 110 h 111"/>
                <a:gd name="T28" fmla="*/ 6 w 93"/>
                <a:gd name="T29" fmla="*/ 100 h 111"/>
                <a:gd name="T30" fmla="*/ 16 w 93"/>
                <a:gd name="T31" fmla="*/ 91 h 111"/>
                <a:gd name="T32" fmla="*/ 21 w 93"/>
                <a:gd name="T33" fmla="*/ 93 h 111"/>
                <a:gd name="T34" fmla="*/ 22 w 93"/>
                <a:gd name="T35" fmla="*/ 93 h 111"/>
                <a:gd name="T36" fmla="*/ 23 w 93"/>
                <a:gd name="T37" fmla="*/ 92 h 111"/>
                <a:gd name="T38" fmla="*/ 23 w 93"/>
                <a:gd name="T39" fmla="*/ 92 h 111"/>
                <a:gd name="T40" fmla="*/ 19 w 93"/>
                <a:gd name="T41" fmla="*/ 82 h 111"/>
                <a:gd name="T42" fmla="*/ 28 w 93"/>
                <a:gd name="T43" fmla="*/ 74 h 111"/>
                <a:gd name="T44" fmla="*/ 31 w 93"/>
                <a:gd name="T45" fmla="*/ 75 h 111"/>
                <a:gd name="T46" fmla="*/ 32 w 93"/>
                <a:gd name="T47" fmla="*/ 76 h 111"/>
                <a:gd name="T48" fmla="*/ 34 w 93"/>
                <a:gd name="T49" fmla="*/ 76 h 111"/>
                <a:gd name="T50" fmla="*/ 35 w 93"/>
                <a:gd name="T51" fmla="*/ 76 h 111"/>
                <a:gd name="T52" fmla="*/ 38 w 93"/>
                <a:gd name="T53" fmla="*/ 76 h 111"/>
                <a:gd name="T54" fmla="*/ 38 w 93"/>
                <a:gd name="T55" fmla="*/ 76 h 111"/>
                <a:gd name="T56" fmla="*/ 34 w 93"/>
                <a:gd name="T57" fmla="*/ 66 h 111"/>
                <a:gd name="T58" fmla="*/ 43 w 93"/>
                <a:gd name="T59" fmla="*/ 58 h 111"/>
                <a:gd name="T60" fmla="*/ 47 w 93"/>
                <a:gd name="T61" fmla="*/ 59 h 111"/>
                <a:gd name="T62" fmla="*/ 48 w 93"/>
                <a:gd name="T63" fmla="*/ 60 h 111"/>
                <a:gd name="T64" fmla="*/ 50 w 93"/>
                <a:gd name="T65" fmla="*/ 60 h 111"/>
                <a:gd name="T66" fmla="*/ 50 w 93"/>
                <a:gd name="T67" fmla="*/ 60 h 111"/>
                <a:gd name="T68" fmla="*/ 53 w 93"/>
                <a:gd name="T69" fmla="*/ 60 h 111"/>
                <a:gd name="T70" fmla="*/ 54 w 93"/>
                <a:gd name="T71" fmla="*/ 60 h 111"/>
                <a:gd name="T72" fmla="*/ 50 w 93"/>
                <a:gd name="T73" fmla="*/ 50 h 111"/>
                <a:gd name="T74" fmla="*/ 58 w 93"/>
                <a:gd name="T75" fmla="*/ 42 h 111"/>
                <a:gd name="T76" fmla="*/ 61 w 93"/>
                <a:gd name="T77" fmla="*/ 42 h 111"/>
                <a:gd name="T78" fmla="*/ 62 w 93"/>
                <a:gd name="T79" fmla="*/ 43 h 111"/>
                <a:gd name="T80" fmla="*/ 65 w 93"/>
                <a:gd name="T81" fmla="*/ 44 h 111"/>
                <a:gd name="T82" fmla="*/ 65 w 93"/>
                <a:gd name="T83" fmla="*/ 44 h 111"/>
                <a:gd name="T84" fmla="*/ 67 w 93"/>
                <a:gd name="T85" fmla="*/ 43 h 111"/>
                <a:gd name="T86" fmla="*/ 67 w 93"/>
                <a:gd name="T87" fmla="*/ 43 h 111"/>
                <a:gd name="T88" fmla="*/ 62 w 93"/>
                <a:gd name="T89" fmla="*/ 34 h 111"/>
                <a:gd name="T90" fmla="*/ 73 w 93"/>
                <a:gd name="T91" fmla="*/ 24 h 111"/>
                <a:gd name="T92" fmla="*/ 77 w 93"/>
                <a:gd name="T93" fmla="*/ 27 h 111"/>
                <a:gd name="T94" fmla="*/ 78 w 93"/>
                <a:gd name="T95" fmla="*/ 27 h 111"/>
                <a:gd name="T96" fmla="*/ 82 w 93"/>
                <a:gd name="T97" fmla="*/ 27 h 111"/>
                <a:gd name="T98" fmla="*/ 83 w 93"/>
                <a:gd name="T99" fmla="*/ 25 h 111"/>
                <a:gd name="T100" fmla="*/ 78 w 93"/>
                <a:gd name="T101" fmla="*/ 16 h 111"/>
                <a:gd name="T102" fmla="*/ 88 w 93"/>
                <a:gd name="T103" fmla="*/ 7 h 111"/>
                <a:gd name="T104" fmla="*/ 93 w 93"/>
                <a:gd name="T105" fmla="*/ 9 h 111"/>
                <a:gd name="T106" fmla="*/ 91 w 93"/>
                <a:gd name="T10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3" h="111">
                  <a:moveTo>
                    <a:pt x="89" y="1"/>
                  </a:moveTo>
                  <a:lnTo>
                    <a:pt x="85" y="0"/>
                  </a:lnTo>
                  <a:lnTo>
                    <a:pt x="81" y="1"/>
                  </a:lnTo>
                  <a:lnTo>
                    <a:pt x="77" y="5"/>
                  </a:lnTo>
                  <a:lnTo>
                    <a:pt x="74" y="8"/>
                  </a:lnTo>
                  <a:lnTo>
                    <a:pt x="73" y="10"/>
                  </a:lnTo>
                  <a:lnTo>
                    <a:pt x="72" y="13"/>
                  </a:lnTo>
                  <a:lnTo>
                    <a:pt x="72" y="16"/>
                  </a:lnTo>
                  <a:lnTo>
                    <a:pt x="72" y="19"/>
                  </a:lnTo>
                  <a:lnTo>
                    <a:pt x="68" y="19"/>
                  </a:lnTo>
                  <a:lnTo>
                    <a:pt x="65" y="20"/>
                  </a:lnTo>
                  <a:lnTo>
                    <a:pt x="61" y="22"/>
                  </a:lnTo>
                  <a:lnTo>
                    <a:pt x="59" y="25"/>
                  </a:lnTo>
                  <a:lnTo>
                    <a:pt x="58" y="28"/>
                  </a:lnTo>
                  <a:lnTo>
                    <a:pt x="57" y="30"/>
                  </a:lnTo>
                  <a:lnTo>
                    <a:pt x="57" y="32"/>
                  </a:lnTo>
                  <a:lnTo>
                    <a:pt x="57" y="35"/>
                  </a:lnTo>
                  <a:lnTo>
                    <a:pt x="53" y="36"/>
                  </a:lnTo>
                  <a:lnTo>
                    <a:pt x="50" y="37"/>
                  </a:lnTo>
                  <a:lnTo>
                    <a:pt x="47" y="39"/>
                  </a:lnTo>
                  <a:lnTo>
                    <a:pt x="45" y="43"/>
                  </a:lnTo>
                  <a:lnTo>
                    <a:pt x="44" y="45"/>
                  </a:lnTo>
                  <a:lnTo>
                    <a:pt x="44" y="46"/>
                  </a:lnTo>
                  <a:lnTo>
                    <a:pt x="43" y="49"/>
                  </a:lnTo>
                  <a:lnTo>
                    <a:pt x="43" y="51"/>
                  </a:lnTo>
                  <a:lnTo>
                    <a:pt x="39" y="51"/>
                  </a:lnTo>
                  <a:lnTo>
                    <a:pt x="36" y="52"/>
                  </a:lnTo>
                  <a:lnTo>
                    <a:pt x="32" y="55"/>
                  </a:lnTo>
                  <a:lnTo>
                    <a:pt x="30" y="59"/>
                  </a:lnTo>
                  <a:lnTo>
                    <a:pt x="29" y="61"/>
                  </a:lnTo>
                  <a:lnTo>
                    <a:pt x="28" y="62"/>
                  </a:lnTo>
                  <a:lnTo>
                    <a:pt x="28" y="65"/>
                  </a:lnTo>
                  <a:lnTo>
                    <a:pt x="28" y="67"/>
                  </a:lnTo>
                  <a:lnTo>
                    <a:pt x="24" y="67"/>
                  </a:lnTo>
                  <a:lnTo>
                    <a:pt x="21" y="68"/>
                  </a:lnTo>
                  <a:lnTo>
                    <a:pt x="17" y="72"/>
                  </a:lnTo>
                  <a:lnTo>
                    <a:pt x="14" y="75"/>
                  </a:lnTo>
                  <a:lnTo>
                    <a:pt x="13" y="77"/>
                  </a:lnTo>
                  <a:lnTo>
                    <a:pt x="13" y="80"/>
                  </a:lnTo>
                  <a:lnTo>
                    <a:pt x="13" y="83"/>
                  </a:lnTo>
                  <a:lnTo>
                    <a:pt x="13" y="85"/>
                  </a:lnTo>
                  <a:lnTo>
                    <a:pt x="9" y="87"/>
                  </a:lnTo>
                  <a:lnTo>
                    <a:pt x="7" y="88"/>
                  </a:lnTo>
                  <a:lnTo>
                    <a:pt x="5" y="90"/>
                  </a:lnTo>
                  <a:lnTo>
                    <a:pt x="2" y="93"/>
                  </a:lnTo>
                  <a:lnTo>
                    <a:pt x="0" y="98"/>
                  </a:lnTo>
                  <a:lnTo>
                    <a:pt x="0" y="103"/>
                  </a:lnTo>
                  <a:lnTo>
                    <a:pt x="1" y="107"/>
                  </a:lnTo>
                  <a:lnTo>
                    <a:pt x="5" y="110"/>
                  </a:lnTo>
                  <a:lnTo>
                    <a:pt x="7" y="111"/>
                  </a:lnTo>
                  <a:lnTo>
                    <a:pt x="8" y="111"/>
                  </a:lnTo>
                  <a:lnTo>
                    <a:pt x="10" y="111"/>
                  </a:lnTo>
                  <a:lnTo>
                    <a:pt x="12" y="110"/>
                  </a:lnTo>
                  <a:lnTo>
                    <a:pt x="12" y="110"/>
                  </a:lnTo>
                  <a:lnTo>
                    <a:pt x="12" y="110"/>
                  </a:lnTo>
                  <a:lnTo>
                    <a:pt x="10" y="110"/>
                  </a:lnTo>
                  <a:lnTo>
                    <a:pt x="10" y="110"/>
                  </a:lnTo>
                  <a:lnTo>
                    <a:pt x="8" y="107"/>
                  </a:lnTo>
                  <a:lnTo>
                    <a:pt x="6" y="104"/>
                  </a:lnTo>
                  <a:lnTo>
                    <a:pt x="6" y="100"/>
                  </a:lnTo>
                  <a:lnTo>
                    <a:pt x="7" y="97"/>
                  </a:lnTo>
                  <a:lnTo>
                    <a:pt x="9" y="93"/>
                  </a:lnTo>
                  <a:lnTo>
                    <a:pt x="13" y="92"/>
                  </a:lnTo>
                  <a:lnTo>
                    <a:pt x="16" y="91"/>
                  </a:lnTo>
                  <a:lnTo>
                    <a:pt x="20" y="92"/>
                  </a:lnTo>
                  <a:lnTo>
                    <a:pt x="21" y="93"/>
                  </a:lnTo>
                  <a:lnTo>
                    <a:pt x="21" y="93"/>
                  </a:lnTo>
                  <a:lnTo>
                    <a:pt x="21" y="93"/>
                  </a:lnTo>
                  <a:lnTo>
                    <a:pt x="22" y="95"/>
                  </a:lnTo>
                  <a:lnTo>
                    <a:pt x="22" y="93"/>
                  </a:lnTo>
                  <a:lnTo>
                    <a:pt x="22" y="93"/>
                  </a:lnTo>
                  <a:lnTo>
                    <a:pt x="22" y="93"/>
                  </a:lnTo>
                  <a:lnTo>
                    <a:pt x="21" y="92"/>
                  </a:lnTo>
                  <a:lnTo>
                    <a:pt x="22" y="92"/>
                  </a:lnTo>
                  <a:lnTo>
                    <a:pt x="23" y="92"/>
                  </a:lnTo>
                  <a:lnTo>
                    <a:pt x="23" y="92"/>
                  </a:lnTo>
                  <a:lnTo>
                    <a:pt x="24" y="92"/>
                  </a:lnTo>
                  <a:lnTo>
                    <a:pt x="24" y="92"/>
                  </a:lnTo>
                  <a:lnTo>
                    <a:pt x="24" y="92"/>
                  </a:lnTo>
                  <a:lnTo>
                    <a:pt x="23" y="92"/>
                  </a:lnTo>
                  <a:lnTo>
                    <a:pt x="23" y="91"/>
                  </a:lnTo>
                  <a:lnTo>
                    <a:pt x="21" y="89"/>
                  </a:lnTo>
                  <a:lnTo>
                    <a:pt x="19" y="85"/>
                  </a:lnTo>
                  <a:lnTo>
                    <a:pt x="19" y="82"/>
                  </a:lnTo>
                  <a:lnTo>
                    <a:pt x="20" y="78"/>
                  </a:lnTo>
                  <a:lnTo>
                    <a:pt x="22" y="76"/>
                  </a:lnTo>
                  <a:lnTo>
                    <a:pt x="24" y="74"/>
                  </a:lnTo>
                  <a:lnTo>
                    <a:pt x="28" y="74"/>
                  </a:lnTo>
                  <a:lnTo>
                    <a:pt x="30" y="74"/>
                  </a:lnTo>
                  <a:lnTo>
                    <a:pt x="31" y="75"/>
                  </a:lnTo>
                  <a:lnTo>
                    <a:pt x="31" y="75"/>
                  </a:lnTo>
                  <a:lnTo>
                    <a:pt x="31" y="75"/>
                  </a:lnTo>
                  <a:lnTo>
                    <a:pt x="32" y="75"/>
                  </a:lnTo>
                  <a:lnTo>
                    <a:pt x="32" y="76"/>
                  </a:lnTo>
                  <a:lnTo>
                    <a:pt x="32" y="76"/>
                  </a:lnTo>
                  <a:lnTo>
                    <a:pt x="32" y="76"/>
                  </a:lnTo>
                  <a:lnTo>
                    <a:pt x="34" y="76"/>
                  </a:lnTo>
                  <a:lnTo>
                    <a:pt x="34" y="76"/>
                  </a:lnTo>
                  <a:lnTo>
                    <a:pt x="34" y="76"/>
                  </a:lnTo>
                  <a:lnTo>
                    <a:pt x="34" y="76"/>
                  </a:lnTo>
                  <a:lnTo>
                    <a:pt x="35" y="76"/>
                  </a:lnTo>
                  <a:lnTo>
                    <a:pt x="35" y="76"/>
                  </a:lnTo>
                  <a:lnTo>
                    <a:pt x="35" y="76"/>
                  </a:lnTo>
                  <a:lnTo>
                    <a:pt x="35" y="76"/>
                  </a:lnTo>
                  <a:lnTo>
                    <a:pt x="35" y="76"/>
                  </a:lnTo>
                  <a:lnTo>
                    <a:pt x="36" y="76"/>
                  </a:lnTo>
                  <a:lnTo>
                    <a:pt x="37" y="76"/>
                  </a:lnTo>
                  <a:lnTo>
                    <a:pt x="38" y="76"/>
                  </a:lnTo>
                  <a:lnTo>
                    <a:pt x="39" y="76"/>
                  </a:lnTo>
                  <a:lnTo>
                    <a:pt x="39" y="76"/>
                  </a:lnTo>
                  <a:lnTo>
                    <a:pt x="39" y="76"/>
                  </a:lnTo>
                  <a:lnTo>
                    <a:pt x="38" y="76"/>
                  </a:lnTo>
                  <a:lnTo>
                    <a:pt x="38" y="75"/>
                  </a:lnTo>
                  <a:lnTo>
                    <a:pt x="36" y="73"/>
                  </a:lnTo>
                  <a:lnTo>
                    <a:pt x="34" y="69"/>
                  </a:lnTo>
                  <a:lnTo>
                    <a:pt x="34" y="66"/>
                  </a:lnTo>
                  <a:lnTo>
                    <a:pt x="35" y="62"/>
                  </a:lnTo>
                  <a:lnTo>
                    <a:pt x="37" y="60"/>
                  </a:lnTo>
                  <a:lnTo>
                    <a:pt x="39" y="58"/>
                  </a:lnTo>
                  <a:lnTo>
                    <a:pt x="43" y="58"/>
                  </a:lnTo>
                  <a:lnTo>
                    <a:pt x="46" y="58"/>
                  </a:lnTo>
                  <a:lnTo>
                    <a:pt x="46" y="59"/>
                  </a:lnTo>
                  <a:lnTo>
                    <a:pt x="47" y="59"/>
                  </a:lnTo>
                  <a:lnTo>
                    <a:pt x="47" y="59"/>
                  </a:lnTo>
                  <a:lnTo>
                    <a:pt x="47" y="59"/>
                  </a:lnTo>
                  <a:lnTo>
                    <a:pt x="47" y="59"/>
                  </a:lnTo>
                  <a:lnTo>
                    <a:pt x="48" y="59"/>
                  </a:lnTo>
                  <a:lnTo>
                    <a:pt x="48" y="60"/>
                  </a:lnTo>
                  <a:lnTo>
                    <a:pt x="48" y="60"/>
                  </a:lnTo>
                  <a:lnTo>
                    <a:pt x="48" y="60"/>
                  </a:lnTo>
                  <a:lnTo>
                    <a:pt x="50" y="60"/>
                  </a:lnTo>
                  <a:lnTo>
                    <a:pt x="50" y="60"/>
                  </a:lnTo>
                  <a:lnTo>
                    <a:pt x="50" y="60"/>
                  </a:lnTo>
                  <a:lnTo>
                    <a:pt x="50" y="60"/>
                  </a:lnTo>
                  <a:lnTo>
                    <a:pt x="50" y="60"/>
                  </a:lnTo>
                  <a:lnTo>
                    <a:pt x="50" y="60"/>
                  </a:lnTo>
                  <a:lnTo>
                    <a:pt x="50" y="60"/>
                  </a:lnTo>
                  <a:lnTo>
                    <a:pt x="51" y="60"/>
                  </a:lnTo>
                  <a:lnTo>
                    <a:pt x="52" y="60"/>
                  </a:lnTo>
                  <a:lnTo>
                    <a:pt x="53" y="60"/>
                  </a:lnTo>
                  <a:lnTo>
                    <a:pt x="54" y="60"/>
                  </a:lnTo>
                  <a:lnTo>
                    <a:pt x="54" y="60"/>
                  </a:lnTo>
                  <a:lnTo>
                    <a:pt x="54" y="60"/>
                  </a:lnTo>
                  <a:lnTo>
                    <a:pt x="54" y="60"/>
                  </a:lnTo>
                  <a:lnTo>
                    <a:pt x="53" y="59"/>
                  </a:lnTo>
                  <a:lnTo>
                    <a:pt x="51" y="57"/>
                  </a:lnTo>
                  <a:lnTo>
                    <a:pt x="50" y="53"/>
                  </a:lnTo>
                  <a:lnTo>
                    <a:pt x="50" y="50"/>
                  </a:lnTo>
                  <a:lnTo>
                    <a:pt x="51" y="46"/>
                  </a:lnTo>
                  <a:lnTo>
                    <a:pt x="52" y="44"/>
                  </a:lnTo>
                  <a:lnTo>
                    <a:pt x="54" y="42"/>
                  </a:lnTo>
                  <a:lnTo>
                    <a:pt x="58" y="42"/>
                  </a:lnTo>
                  <a:lnTo>
                    <a:pt x="60" y="42"/>
                  </a:lnTo>
                  <a:lnTo>
                    <a:pt x="60" y="42"/>
                  </a:lnTo>
                  <a:lnTo>
                    <a:pt x="61" y="42"/>
                  </a:lnTo>
                  <a:lnTo>
                    <a:pt x="61" y="42"/>
                  </a:lnTo>
                  <a:lnTo>
                    <a:pt x="61" y="43"/>
                  </a:lnTo>
                  <a:lnTo>
                    <a:pt x="61" y="43"/>
                  </a:lnTo>
                  <a:lnTo>
                    <a:pt x="62" y="43"/>
                  </a:lnTo>
                  <a:lnTo>
                    <a:pt x="62" y="43"/>
                  </a:lnTo>
                  <a:lnTo>
                    <a:pt x="63" y="43"/>
                  </a:lnTo>
                  <a:lnTo>
                    <a:pt x="63" y="44"/>
                  </a:lnTo>
                  <a:lnTo>
                    <a:pt x="65" y="44"/>
                  </a:lnTo>
                  <a:lnTo>
                    <a:pt x="65" y="44"/>
                  </a:lnTo>
                  <a:lnTo>
                    <a:pt x="65" y="44"/>
                  </a:lnTo>
                  <a:lnTo>
                    <a:pt x="65" y="44"/>
                  </a:lnTo>
                  <a:lnTo>
                    <a:pt x="65" y="44"/>
                  </a:lnTo>
                  <a:lnTo>
                    <a:pt x="65" y="44"/>
                  </a:lnTo>
                  <a:lnTo>
                    <a:pt x="65" y="43"/>
                  </a:lnTo>
                  <a:lnTo>
                    <a:pt x="66" y="43"/>
                  </a:lnTo>
                  <a:lnTo>
                    <a:pt x="67" y="43"/>
                  </a:lnTo>
                  <a:lnTo>
                    <a:pt x="67" y="43"/>
                  </a:lnTo>
                  <a:lnTo>
                    <a:pt x="68" y="43"/>
                  </a:lnTo>
                  <a:lnTo>
                    <a:pt x="68" y="43"/>
                  </a:lnTo>
                  <a:lnTo>
                    <a:pt x="68" y="43"/>
                  </a:lnTo>
                  <a:lnTo>
                    <a:pt x="67" y="43"/>
                  </a:lnTo>
                  <a:lnTo>
                    <a:pt x="67" y="43"/>
                  </a:lnTo>
                  <a:lnTo>
                    <a:pt x="65" y="40"/>
                  </a:lnTo>
                  <a:lnTo>
                    <a:pt x="62" y="37"/>
                  </a:lnTo>
                  <a:lnTo>
                    <a:pt x="62" y="34"/>
                  </a:lnTo>
                  <a:lnTo>
                    <a:pt x="63" y="30"/>
                  </a:lnTo>
                  <a:lnTo>
                    <a:pt x="66" y="27"/>
                  </a:lnTo>
                  <a:lnTo>
                    <a:pt x="69" y="25"/>
                  </a:lnTo>
                  <a:lnTo>
                    <a:pt x="73" y="24"/>
                  </a:lnTo>
                  <a:lnTo>
                    <a:pt x="76" y="25"/>
                  </a:lnTo>
                  <a:lnTo>
                    <a:pt x="77" y="25"/>
                  </a:lnTo>
                  <a:lnTo>
                    <a:pt x="77" y="27"/>
                  </a:lnTo>
                  <a:lnTo>
                    <a:pt x="77" y="27"/>
                  </a:lnTo>
                  <a:lnTo>
                    <a:pt x="78" y="28"/>
                  </a:lnTo>
                  <a:lnTo>
                    <a:pt x="78" y="27"/>
                  </a:lnTo>
                  <a:lnTo>
                    <a:pt x="78" y="27"/>
                  </a:lnTo>
                  <a:lnTo>
                    <a:pt x="78" y="27"/>
                  </a:lnTo>
                  <a:lnTo>
                    <a:pt x="78" y="25"/>
                  </a:lnTo>
                  <a:lnTo>
                    <a:pt x="80" y="27"/>
                  </a:lnTo>
                  <a:lnTo>
                    <a:pt x="81" y="27"/>
                  </a:lnTo>
                  <a:lnTo>
                    <a:pt x="82" y="27"/>
                  </a:lnTo>
                  <a:lnTo>
                    <a:pt x="83" y="25"/>
                  </a:lnTo>
                  <a:lnTo>
                    <a:pt x="83" y="25"/>
                  </a:lnTo>
                  <a:lnTo>
                    <a:pt x="83" y="25"/>
                  </a:lnTo>
                  <a:lnTo>
                    <a:pt x="83" y="25"/>
                  </a:lnTo>
                  <a:lnTo>
                    <a:pt x="82" y="25"/>
                  </a:lnTo>
                  <a:lnTo>
                    <a:pt x="80" y="23"/>
                  </a:lnTo>
                  <a:lnTo>
                    <a:pt x="78" y="20"/>
                  </a:lnTo>
                  <a:lnTo>
                    <a:pt x="78" y="16"/>
                  </a:lnTo>
                  <a:lnTo>
                    <a:pt x="80" y="13"/>
                  </a:lnTo>
                  <a:lnTo>
                    <a:pt x="82" y="9"/>
                  </a:lnTo>
                  <a:lnTo>
                    <a:pt x="85" y="8"/>
                  </a:lnTo>
                  <a:lnTo>
                    <a:pt x="88" y="7"/>
                  </a:lnTo>
                  <a:lnTo>
                    <a:pt x="91" y="8"/>
                  </a:lnTo>
                  <a:lnTo>
                    <a:pt x="92" y="9"/>
                  </a:lnTo>
                  <a:lnTo>
                    <a:pt x="92" y="9"/>
                  </a:lnTo>
                  <a:lnTo>
                    <a:pt x="93" y="9"/>
                  </a:lnTo>
                  <a:lnTo>
                    <a:pt x="93" y="10"/>
                  </a:lnTo>
                  <a:lnTo>
                    <a:pt x="93" y="8"/>
                  </a:lnTo>
                  <a:lnTo>
                    <a:pt x="92" y="6"/>
                  </a:lnTo>
                  <a:lnTo>
                    <a:pt x="91" y="4"/>
                  </a:lnTo>
                  <a:lnTo>
                    <a:pt x="8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1" name="Freeform 273"/>
            <p:cNvSpPr>
              <a:spLocks/>
            </p:cNvSpPr>
            <p:nvPr/>
          </p:nvSpPr>
          <p:spPr bwMode="auto">
            <a:xfrm>
              <a:off x="4291" y="2258"/>
              <a:ext cx="25" cy="30"/>
            </a:xfrm>
            <a:custGeom>
              <a:avLst/>
              <a:gdLst>
                <a:gd name="T0" fmla="*/ 42 w 50"/>
                <a:gd name="T1" fmla="*/ 0 h 60"/>
                <a:gd name="T2" fmla="*/ 34 w 50"/>
                <a:gd name="T3" fmla="*/ 4 h 60"/>
                <a:gd name="T4" fmla="*/ 29 w 50"/>
                <a:gd name="T5" fmla="*/ 11 h 60"/>
                <a:gd name="T6" fmla="*/ 28 w 50"/>
                <a:gd name="T7" fmla="*/ 16 h 60"/>
                <a:gd name="T8" fmla="*/ 26 w 50"/>
                <a:gd name="T9" fmla="*/ 19 h 60"/>
                <a:gd name="T10" fmla="*/ 19 w 50"/>
                <a:gd name="T11" fmla="*/ 23 h 60"/>
                <a:gd name="T12" fmla="*/ 15 w 50"/>
                <a:gd name="T13" fmla="*/ 29 h 60"/>
                <a:gd name="T14" fmla="*/ 15 w 50"/>
                <a:gd name="T15" fmla="*/ 33 h 60"/>
                <a:gd name="T16" fmla="*/ 12 w 50"/>
                <a:gd name="T17" fmla="*/ 35 h 60"/>
                <a:gd name="T18" fmla="*/ 5 w 50"/>
                <a:gd name="T19" fmla="*/ 39 h 60"/>
                <a:gd name="T20" fmla="*/ 0 w 50"/>
                <a:gd name="T21" fmla="*/ 48 h 60"/>
                <a:gd name="T22" fmla="*/ 3 w 50"/>
                <a:gd name="T23" fmla="*/ 57 h 60"/>
                <a:gd name="T24" fmla="*/ 7 w 50"/>
                <a:gd name="T25" fmla="*/ 60 h 60"/>
                <a:gd name="T26" fmla="*/ 11 w 50"/>
                <a:gd name="T27" fmla="*/ 60 h 60"/>
                <a:gd name="T28" fmla="*/ 12 w 50"/>
                <a:gd name="T29" fmla="*/ 59 h 60"/>
                <a:gd name="T30" fmla="*/ 12 w 50"/>
                <a:gd name="T31" fmla="*/ 59 h 60"/>
                <a:gd name="T32" fmla="*/ 9 w 50"/>
                <a:gd name="T33" fmla="*/ 57 h 60"/>
                <a:gd name="T34" fmla="*/ 7 w 50"/>
                <a:gd name="T35" fmla="*/ 50 h 60"/>
                <a:gd name="T36" fmla="*/ 9 w 50"/>
                <a:gd name="T37" fmla="*/ 44 h 60"/>
                <a:gd name="T38" fmla="*/ 15 w 50"/>
                <a:gd name="T39" fmla="*/ 42 h 60"/>
                <a:gd name="T40" fmla="*/ 19 w 50"/>
                <a:gd name="T41" fmla="*/ 42 h 60"/>
                <a:gd name="T42" fmla="*/ 19 w 50"/>
                <a:gd name="T43" fmla="*/ 43 h 60"/>
                <a:gd name="T44" fmla="*/ 20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4 h 60"/>
                <a:gd name="T58" fmla="*/ 26 w 50"/>
                <a:gd name="T59" fmla="*/ 44 h 60"/>
                <a:gd name="T60" fmla="*/ 27 w 50"/>
                <a:gd name="T61" fmla="*/ 43 h 60"/>
                <a:gd name="T62" fmla="*/ 26 w 50"/>
                <a:gd name="T63" fmla="*/ 43 h 60"/>
                <a:gd name="T64" fmla="*/ 23 w 50"/>
                <a:gd name="T65" fmla="*/ 41 h 60"/>
                <a:gd name="T66" fmla="*/ 21 w 50"/>
                <a:gd name="T67" fmla="*/ 34 h 60"/>
                <a:gd name="T68" fmla="*/ 24 w 50"/>
                <a:gd name="T69" fmla="*/ 27 h 60"/>
                <a:gd name="T70" fmla="*/ 31 w 50"/>
                <a:gd name="T71" fmla="*/ 24 h 60"/>
                <a:gd name="T72" fmla="*/ 36 w 50"/>
                <a:gd name="T73" fmla="*/ 27 h 60"/>
                <a:gd name="T74" fmla="*/ 36 w 50"/>
                <a:gd name="T75" fmla="*/ 27 h 60"/>
                <a:gd name="T76" fmla="*/ 37 w 50"/>
                <a:gd name="T77" fmla="*/ 27 h 60"/>
                <a:gd name="T78" fmla="*/ 37 w 50"/>
                <a:gd name="T79" fmla="*/ 27 h 60"/>
                <a:gd name="T80" fmla="*/ 37 w 50"/>
                <a:gd name="T81" fmla="*/ 26 h 60"/>
                <a:gd name="T82" fmla="*/ 38 w 50"/>
                <a:gd name="T83" fmla="*/ 26 h 60"/>
                <a:gd name="T84" fmla="*/ 39 w 50"/>
                <a:gd name="T85" fmla="*/ 24 h 60"/>
                <a:gd name="T86" fmla="*/ 39 w 50"/>
                <a:gd name="T87" fmla="*/ 24 h 60"/>
                <a:gd name="T88" fmla="*/ 36 w 50"/>
                <a:gd name="T89" fmla="*/ 22 h 60"/>
                <a:gd name="T90" fmla="*/ 35 w 50"/>
                <a:gd name="T91" fmla="*/ 15 h 60"/>
                <a:gd name="T92" fmla="*/ 38 w 50"/>
                <a:gd name="T93" fmla="*/ 9 h 60"/>
                <a:gd name="T94" fmla="*/ 44 w 50"/>
                <a:gd name="T95" fmla="*/ 7 h 60"/>
                <a:gd name="T96" fmla="*/ 49 w 50"/>
                <a:gd name="T97" fmla="*/ 8 h 60"/>
                <a:gd name="T98" fmla="*/ 50 w 50"/>
                <a:gd name="T99" fmla="*/ 9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1"/>
                  </a:moveTo>
                  <a:lnTo>
                    <a:pt x="42" y="0"/>
                  </a:lnTo>
                  <a:lnTo>
                    <a:pt x="37" y="1"/>
                  </a:lnTo>
                  <a:lnTo>
                    <a:pt x="34" y="4"/>
                  </a:lnTo>
                  <a:lnTo>
                    <a:pt x="30" y="8"/>
                  </a:lnTo>
                  <a:lnTo>
                    <a:pt x="29" y="11"/>
                  </a:lnTo>
                  <a:lnTo>
                    <a:pt x="28" y="13"/>
                  </a:lnTo>
                  <a:lnTo>
                    <a:pt x="28" y="16"/>
                  </a:lnTo>
                  <a:lnTo>
                    <a:pt x="28" y="19"/>
                  </a:lnTo>
                  <a:lnTo>
                    <a:pt x="26" y="19"/>
                  </a:lnTo>
                  <a:lnTo>
                    <a:pt x="22" y="21"/>
                  </a:lnTo>
                  <a:lnTo>
                    <a:pt x="19" y="23"/>
                  </a:lnTo>
                  <a:lnTo>
                    <a:pt x="16" y="27"/>
                  </a:lnTo>
                  <a:lnTo>
                    <a:pt x="15" y="29"/>
                  </a:lnTo>
                  <a:lnTo>
                    <a:pt x="15" y="30"/>
                  </a:lnTo>
                  <a:lnTo>
                    <a:pt x="15" y="33"/>
                  </a:lnTo>
                  <a:lnTo>
                    <a:pt x="15" y="35"/>
                  </a:lnTo>
                  <a:lnTo>
                    <a:pt x="12" y="35"/>
                  </a:lnTo>
                  <a:lnTo>
                    <a:pt x="8" y="36"/>
                  </a:lnTo>
                  <a:lnTo>
                    <a:pt x="5" y="39"/>
                  </a:lnTo>
                  <a:lnTo>
                    <a:pt x="3" y="43"/>
                  </a:lnTo>
                  <a:lnTo>
                    <a:pt x="0" y="48"/>
                  </a:lnTo>
                  <a:lnTo>
                    <a:pt x="0" y="52"/>
                  </a:lnTo>
                  <a:lnTo>
                    <a:pt x="3" y="57"/>
                  </a:lnTo>
                  <a:lnTo>
                    <a:pt x="5" y="59"/>
                  </a:lnTo>
                  <a:lnTo>
                    <a:pt x="7" y="60"/>
                  </a:lnTo>
                  <a:lnTo>
                    <a:pt x="8" y="60"/>
                  </a:lnTo>
                  <a:lnTo>
                    <a:pt x="11" y="60"/>
                  </a:lnTo>
                  <a:lnTo>
                    <a:pt x="12" y="59"/>
                  </a:lnTo>
                  <a:lnTo>
                    <a:pt x="12" y="59"/>
                  </a:lnTo>
                  <a:lnTo>
                    <a:pt x="12" y="59"/>
                  </a:lnTo>
                  <a:lnTo>
                    <a:pt x="12" y="59"/>
                  </a:lnTo>
                  <a:lnTo>
                    <a:pt x="12" y="59"/>
                  </a:lnTo>
                  <a:lnTo>
                    <a:pt x="9" y="57"/>
                  </a:lnTo>
                  <a:lnTo>
                    <a:pt x="7" y="53"/>
                  </a:lnTo>
                  <a:lnTo>
                    <a:pt x="7" y="50"/>
                  </a:lnTo>
                  <a:lnTo>
                    <a:pt x="8" y="46"/>
                  </a:lnTo>
                  <a:lnTo>
                    <a:pt x="9" y="44"/>
                  </a:lnTo>
                  <a:lnTo>
                    <a:pt x="12" y="42"/>
                  </a:lnTo>
                  <a:lnTo>
                    <a:pt x="15" y="42"/>
                  </a:lnTo>
                  <a:lnTo>
                    <a:pt x="18" y="42"/>
                  </a:lnTo>
                  <a:lnTo>
                    <a:pt x="19" y="42"/>
                  </a:lnTo>
                  <a:lnTo>
                    <a:pt x="19" y="42"/>
                  </a:lnTo>
                  <a:lnTo>
                    <a:pt x="19" y="43"/>
                  </a:lnTo>
                  <a:lnTo>
                    <a:pt x="20" y="43"/>
                  </a:lnTo>
                  <a:lnTo>
                    <a:pt x="20" y="43"/>
                  </a:lnTo>
                  <a:lnTo>
                    <a:pt x="21" y="43"/>
                  </a:lnTo>
                  <a:lnTo>
                    <a:pt x="21" y="43"/>
                  </a:lnTo>
                  <a:lnTo>
                    <a:pt x="22" y="44"/>
                  </a:lnTo>
                  <a:lnTo>
                    <a:pt x="22" y="44"/>
                  </a:lnTo>
                  <a:lnTo>
                    <a:pt x="22" y="44"/>
                  </a:lnTo>
                  <a:lnTo>
                    <a:pt x="22" y="44"/>
                  </a:lnTo>
                  <a:lnTo>
                    <a:pt x="22" y="44"/>
                  </a:lnTo>
                  <a:lnTo>
                    <a:pt x="22" y="44"/>
                  </a:lnTo>
                  <a:lnTo>
                    <a:pt x="22" y="44"/>
                  </a:lnTo>
                  <a:lnTo>
                    <a:pt x="22" y="44"/>
                  </a:lnTo>
                  <a:lnTo>
                    <a:pt x="22" y="44"/>
                  </a:lnTo>
                  <a:lnTo>
                    <a:pt x="23" y="44"/>
                  </a:lnTo>
                  <a:lnTo>
                    <a:pt x="24" y="44"/>
                  </a:lnTo>
                  <a:lnTo>
                    <a:pt x="26" y="44"/>
                  </a:lnTo>
                  <a:lnTo>
                    <a:pt x="27" y="43"/>
                  </a:lnTo>
                  <a:lnTo>
                    <a:pt x="27" y="43"/>
                  </a:lnTo>
                  <a:lnTo>
                    <a:pt x="27" y="43"/>
                  </a:lnTo>
                  <a:lnTo>
                    <a:pt x="26" y="43"/>
                  </a:lnTo>
                  <a:lnTo>
                    <a:pt x="26" y="43"/>
                  </a:lnTo>
                  <a:lnTo>
                    <a:pt x="23" y="41"/>
                  </a:lnTo>
                  <a:lnTo>
                    <a:pt x="21" y="37"/>
                  </a:lnTo>
                  <a:lnTo>
                    <a:pt x="21" y="34"/>
                  </a:lnTo>
                  <a:lnTo>
                    <a:pt x="22" y="30"/>
                  </a:lnTo>
                  <a:lnTo>
                    <a:pt x="24" y="27"/>
                  </a:lnTo>
                  <a:lnTo>
                    <a:pt x="28" y="26"/>
                  </a:lnTo>
                  <a:lnTo>
                    <a:pt x="31" y="24"/>
                  </a:lnTo>
                  <a:lnTo>
                    <a:pt x="35" y="26"/>
                  </a:lnTo>
                  <a:lnTo>
                    <a:pt x="36" y="27"/>
                  </a:lnTo>
                  <a:lnTo>
                    <a:pt x="36" y="27"/>
                  </a:lnTo>
                  <a:lnTo>
                    <a:pt x="36" y="27"/>
                  </a:lnTo>
                  <a:lnTo>
                    <a:pt x="37" y="28"/>
                  </a:lnTo>
                  <a:lnTo>
                    <a:pt x="37" y="27"/>
                  </a:lnTo>
                  <a:lnTo>
                    <a:pt x="37" y="27"/>
                  </a:lnTo>
                  <a:lnTo>
                    <a:pt x="37" y="27"/>
                  </a:lnTo>
                  <a:lnTo>
                    <a:pt x="36" y="26"/>
                  </a:lnTo>
                  <a:lnTo>
                    <a:pt x="37" y="26"/>
                  </a:lnTo>
                  <a:lnTo>
                    <a:pt x="38" y="26"/>
                  </a:lnTo>
                  <a:lnTo>
                    <a:pt x="38" y="26"/>
                  </a:lnTo>
                  <a:lnTo>
                    <a:pt x="39" y="24"/>
                  </a:lnTo>
                  <a:lnTo>
                    <a:pt x="39" y="24"/>
                  </a:lnTo>
                  <a:lnTo>
                    <a:pt x="39" y="24"/>
                  </a:lnTo>
                  <a:lnTo>
                    <a:pt x="39" y="24"/>
                  </a:lnTo>
                  <a:lnTo>
                    <a:pt x="38" y="24"/>
                  </a:lnTo>
                  <a:lnTo>
                    <a:pt x="36" y="22"/>
                  </a:lnTo>
                  <a:lnTo>
                    <a:pt x="35" y="19"/>
                  </a:lnTo>
                  <a:lnTo>
                    <a:pt x="35" y="15"/>
                  </a:lnTo>
                  <a:lnTo>
                    <a:pt x="36" y="12"/>
                  </a:lnTo>
                  <a:lnTo>
                    <a:pt x="38" y="9"/>
                  </a:lnTo>
                  <a:lnTo>
                    <a:pt x="42" y="7"/>
                  </a:lnTo>
                  <a:lnTo>
                    <a:pt x="44" y="7"/>
                  </a:lnTo>
                  <a:lnTo>
                    <a:pt x="47" y="8"/>
                  </a:lnTo>
                  <a:lnTo>
                    <a:pt x="49" y="8"/>
                  </a:lnTo>
                  <a:lnTo>
                    <a:pt x="49" y="8"/>
                  </a:lnTo>
                  <a:lnTo>
                    <a:pt x="50" y="9"/>
                  </a:lnTo>
                  <a:lnTo>
                    <a:pt x="50" y="9"/>
                  </a:lnTo>
                  <a:lnTo>
                    <a:pt x="50" y="7"/>
                  </a:lnTo>
                  <a:lnTo>
                    <a:pt x="49" y="5"/>
                  </a:lnTo>
                  <a:lnTo>
                    <a:pt x="47"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2" name="Freeform 274"/>
            <p:cNvSpPr>
              <a:spLocks/>
            </p:cNvSpPr>
            <p:nvPr/>
          </p:nvSpPr>
          <p:spPr bwMode="auto">
            <a:xfrm>
              <a:off x="4361" y="2168"/>
              <a:ext cx="25" cy="31"/>
            </a:xfrm>
            <a:custGeom>
              <a:avLst/>
              <a:gdLst>
                <a:gd name="T0" fmla="*/ 41 w 49"/>
                <a:gd name="T1" fmla="*/ 0 h 61"/>
                <a:gd name="T2" fmla="*/ 33 w 49"/>
                <a:gd name="T3" fmla="*/ 4 h 61"/>
                <a:gd name="T4" fmla="*/ 28 w 49"/>
                <a:gd name="T5" fmla="*/ 10 h 61"/>
                <a:gd name="T6" fmla="*/ 27 w 49"/>
                <a:gd name="T7" fmla="*/ 16 h 61"/>
                <a:gd name="T8" fmla="*/ 25 w 49"/>
                <a:gd name="T9" fmla="*/ 19 h 61"/>
                <a:gd name="T10" fmla="*/ 18 w 49"/>
                <a:gd name="T11" fmla="*/ 23 h 61"/>
                <a:gd name="T12" fmla="*/ 15 w 49"/>
                <a:gd name="T13" fmla="*/ 28 h 61"/>
                <a:gd name="T14" fmla="*/ 15 w 49"/>
                <a:gd name="T15" fmla="*/ 33 h 61"/>
                <a:gd name="T16" fmla="*/ 11 w 49"/>
                <a:gd name="T17" fmla="*/ 35 h 61"/>
                <a:gd name="T18" fmla="*/ 4 w 49"/>
                <a:gd name="T19" fmla="*/ 39 h 61"/>
                <a:gd name="T20" fmla="*/ 0 w 49"/>
                <a:gd name="T21" fmla="*/ 47 h 61"/>
                <a:gd name="T22" fmla="*/ 2 w 49"/>
                <a:gd name="T23" fmla="*/ 56 h 61"/>
                <a:gd name="T24" fmla="*/ 7 w 49"/>
                <a:gd name="T25" fmla="*/ 61 h 61"/>
                <a:gd name="T26" fmla="*/ 10 w 49"/>
                <a:gd name="T27" fmla="*/ 61 h 61"/>
                <a:gd name="T28" fmla="*/ 11 w 49"/>
                <a:gd name="T29" fmla="*/ 59 h 61"/>
                <a:gd name="T30" fmla="*/ 11 w 49"/>
                <a:gd name="T31" fmla="*/ 59 h 61"/>
                <a:gd name="T32" fmla="*/ 9 w 49"/>
                <a:gd name="T33" fmla="*/ 57 h 61"/>
                <a:gd name="T34" fmla="*/ 7 w 49"/>
                <a:gd name="T35" fmla="*/ 50 h 61"/>
                <a:gd name="T36" fmla="*/ 10 w 49"/>
                <a:gd name="T37" fmla="*/ 44 h 61"/>
                <a:gd name="T38" fmla="*/ 15 w 49"/>
                <a:gd name="T39" fmla="*/ 41 h 61"/>
                <a:gd name="T40" fmla="*/ 18 w 49"/>
                <a:gd name="T41" fmla="*/ 42 h 61"/>
                <a:gd name="T42" fmla="*/ 18 w 49"/>
                <a:gd name="T43" fmla="*/ 42 h 61"/>
                <a:gd name="T44" fmla="*/ 19 w 49"/>
                <a:gd name="T45" fmla="*/ 43 h 61"/>
                <a:gd name="T46" fmla="*/ 20 w 49"/>
                <a:gd name="T47" fmla="*/ 43 h 61"/>
                <a:gd name="T48" fmla="*/ 22 w 49"/>
                <a:gd name="T49" fmla="*/ 43 h 61"/>
                <a:gd name="T50" fmla="*/ 22 w 49"/>
                <a:gd name="T51" fmla="*/ 43 h 61"/>
                <a:gd name="T52" fmla="*/ 22 w 49"/>
                <a:gd name="T53" fmla="*/ 43 h 61"/>
                <a:gd name="T54" fmla="*/ 22 w 49"/>
                <a:gd name="T55" fmla="*/ 43 h 61"/>
                <a:gd name="T56" fmla="*/ 23 w 49"/>
                <a:gd name="T57" fmla="*/ 43 h 61"/>
                <a:gd name="T58" fmla="*/ 25 w 49"/>
                <a:gd name="T59" fmla="*/ 43 h 61"/>
                <a:gd name="T60" fmla="*/ 26 w 49"/>
                <a:gd name="T61" fmla="*/ 43 h 61"/>
                <a:gd name="T62" fmla="*/ 25 w 49"/>
                <a:gd name="T63" fmla="*/ 43 h 61"/>
                <a:gd name="T64" fmla="*/ 23 w 49"/>
                <a:gd name="T65" fmla="*/ 41 h 61"/>
                <a:gd name="T66" fmla="*/ 20 w 49"/>
                <a:gd name="T67" fmla="*/ 34 h 61"/>
                <a:gd name="T68" fmla="*/ 24 w 49"/>
                <a:gd name="T69" fmla="*/ 27 h 61"/>
                <a:gd name="T70" fmla="*/ 31 w 49"/>
                <a:gd name="T71" fmla="*/ 25 h 61"/>
                <a:gd name="T72" fmla="*/ 35 w 49"/>
                <a:gd name="T73" fmla="*/ 26 h 61"/>
                <a:gd name="T74" fmla="*/ 35 w 49"/>
                <a:gd name="T75" fmla="*/ 27 h 61"/>
                <a:gd name="T76" fmla="*/ 37 w 49"/>
                <a:gd name="T77" fmla="*/ 27 h 61"/>
                <a:gd name="T78" fmla="*/ 37 w 49"/>
                <a:gd name="T79" fmla="*/ 26 h 61"/>
                <a:gd name="T80" fmla="*/ 37 w 49"/>
                <a:gd name="T81" fmla="*/ 25 h 61"/>
                <a:gd name="T82" fmla="*/ 38 w 49"/>
                <a:gd name="T83" fmla="*/ 25 h 61"/>
                <a:gd name="T84" fmla="*/ 39 w 49"/>
                <a:gd name="T85" fmla="*/ 25 h 61"/>
                <a:gd name="T86" fmla="*/ 39 w 49"/>
                <a:gd name="T87" fmla="*/ 25 h 61"/>
                <a:gd name="T88" fmla="*/ 35 w 49"/>
                <a:gd name="T89" fmla="*/ 23 h 61"/>
                <a:gd name="T90" fmla="*/ 33 w 49"/>
                <a:gd name="T91" fmla="*/ 16 h 61"/>
                <a:gd name="T92" fmla="*/ 37 w 49"/>
                <a:gd name="T93" fmla="*/ 9 h 61"/>
                <a:gd name="T94" fmla="*/ 43 w 49"/>
                <a:gd name="T95" fmla="*/ 6 h 61"/>
                <a:gd name="T96" fmla="*/ 48 w 49"/>
                <a:gd name="T97" fmla="*/ 9 h 61"/>
                <a:gd name="T98" fmla="*/ 48 w 49"/>
                <a:gd name="T99" fmla="*/ 9 h 61"/>
                <a:gd name="T100" fmla="*/ 49 w 49"/>
                <a:gd name="T101" fmla="*/ 8 h 61"/>
                <a:gd name="T102" fmla="*/ 46 w 49"/>
                <a:gd name="T103" fmla="*/ 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 h="61">
                  <a:moveTo>
                    <a:pt x="45" y="1"/>
                  </a:moveTo>
                  <a:lnTo>
                    <a:pt x="41" y="0"/>
                  </a:lnTo>
                  <a:lnTo>
                    <a:pt x="37" y="1"/>
                  </a:lnTo>
                  <a:lnTo>
                    <a:pt x="33" y="4"/>
                  </a:lnTo>
                  <a:lnTo>
                    <a:pt x="30" y="8"/>
                  </a:lnTo>
                  <a:lnTo>
                    <a:pt x="28" y="10"/>
                  </a:lnTo>
                  <a:lnTo>
                    <a:pt x="27" y="13"/>
                  </a:lnTo>
                  <a:lnTo>
                    <a:pt x="27" y="16"/>
                  </a:lnTo>
                  <a:lnTo>
                    <a:pt x="27" y="18"/>
                  </a:lnTo>
                  <a:lnTo>
                    <a:pt x="25" y="19"/>
                  </a:lnTo>
                  <a:lnTo>
                    <a:pt x="22" y="20"/>
                  </a:lnTo>
                  <a:lnTo>
                    <a:pt x="18" y="23"/>
                  </a:lnTo>
                  <a:lnTo>
                    <a:pt x="16" y="26"/>
                  </a:lnTo>
                  <a:lnTo>
                    <a:pt x="15" y="28"/>
                  </a:lnTo>
                  <a:lnTo>
                    <a:pt x="15" y="31"/>
                  </a:lnTo>
                  <a:lnTo>
                    <a:pt x="15" y="33"/>
                  </a:lnTo>
                  <a:lnTo>
                    <a:pt x="15" y="35"/>
                  </a:lnTo>
                  <a:lnTo>
                    <a:pt x="11" y="35"/>
                  </a:lnTo>
                  <a:lnTo>
                    <a:pt x="8" y="36"/>
                  </a:lnTo>
                  <a:lnTo>
                    <a:pt x="4" y="39"/>
                  </a:lnTo>
                  <a:lnTo>
                    <a:pt x="2" y="42"/>
                  </a:lnTo>
                  <a:lnTo>
                    <a:pt x="0" y="47"/>
                  </a:lnTo>
                  <a:lnTo>
                    <a:pt x="0" y="53"/>
                  </a:lnTo>
                  <a:lnTo>
                    <a:pt x="2" y="56"/>
                  </a:lnTo>
                  <a:lnTo>
                    <a:pt x="4" y="59"/>
                  </a:lnTo>
                  <a:lnTo>
                    <a:pt x="7" y="61"/>
                  </a:lnTo>
                  <a:lnTo>
                    <a:pt x="8" y="61"/>
                  </a:lnTo>
                  <a:lnTo>
                    <a:pt x="10" y="61"/>
                  </a:lnTo>
                  <a:lnTo>
                    <a:pt x="12" y="59"/>
                  </a:lnTo>
                  <a:lnTo>
                    <a:pt x="11" y="59"/>
                  </a:lnTo>
                  <a:lnTo>
                    <a:pt x="11" y="59"/>
                  </a:lnTo>
                  <a:lnTo>
                    <a:pt x="11" y="59"/>
                  </a:lnTo>
                  <a:lnTo>
                    <a:pt x="11" y="59"/>
                  </a:lnTo>
                  <a:lnTo>
                    <a:pt x="9" y="57"/>
                  </a:lnTo>
                  <a:lnTo>
                    <a:pt x="7" y="54"/>
                  </a:lnTo>
                  <a:lnTo>
                    <a:pt x="7" y="50"/>
                  </a:lnTo>
                  <a:lnTo>
                    <a:pt x="8" y="47"/>
                  </a:lnTo>
                  <a:lnTo>
                    <a:pt x="10" y="44"/>
                  </a:lnTo>
                  <a:lnTo>
                    <a:pt x="12" y="42"/>
                  </a:lnTo>
                  <a:lnTo>
                    <a:pt x="15" y="41"/>
                  </a:lnTo>
                  <a:lnTo>
                    <a:pt x="17" y="41"/>
                  </a:lnTo>
                  <a:lnTo>
                    <a:pt x="18" y="42"/>
                  </a:lnTo>
                  <a:lnTo>
                    <a:pt x="18" y="42"/>
                  </a:lnTo>
                  <a:lnTo>
                    <a:pt x="18" y="42"/>
                  </a:lnTo>
                  <a:lnTo>
                    <a:pt x="19" y="43"/>
                  </a:lnTo>
                  <a:lnTo>
                    <a:pt x="19" y="43"/>
                  </a:lnTo>
                  <a:lnTo>
                    <a:pt x="20" y="43"/>
                  </a:lnTo>
                  <a:lnTo>
                    <a:pt x="20" y="43"/>
                  </a:lnTo>
                  <a:lnTo>
                    <a:pt x="22" y="43"/>
                  </a:lnTo>
                  <a:lnTo>
                    <a:pt x="22" y="43"/>
                  </a:lnTo>
                  <a:lnTo>
                    <a:pt x="22" y="43"/>
                  </a:lnTo>
                  <a:lnTo>
                    <a:pt x="22" y="43"/>
                  </a:lnTo>
                  <a:lnTo>
                    <a:pt x="22" y="44"/>
                  </a:lnTo>
                  <a:lnTo>
                    <a:pt x="22" y="43"/>
                  </a:lnTo>
                  <a:lnTo>
                    <a:pt x="22" y="43"/>
                  </a:lnTo>
                  <a:lnTo>
                    <a:pt x="22" y="43"/>
                  </a:lnTo>
                  <a:lnTo>
                    <a:pt x="22" y="43"/>
                  </a:lnTo>
                  <a:lnTo>
                    <a:pt x="23" y="43"/>
                  </a:lnTo>
                  <a:lnTo>
                    <a:pt x="24" y="43"/>
                  </a:lnTo>
                  <a:lnTo>
                    <a:pt x="25" y="43"/>
                  </a:lnTo>
                  <a:lnTo>
                    <a:pt x="26" y="43"/>
                  </a:lnTo>
                  <a:lnTo>
                    <a:pt x="26" y="43"/>
                  </a:lnTo>
                  <a:lnTo>
                    <a:pt x="26" y="43"/>
                  </a:lnTo>
                  <a:lnTo>
                    <a:pt x="25" y="43"/>
                  </a:lnTo>
                  <a:lnTo>
                    <a:pt x="25" y="43"/>
                  </a:lnTo>
                  <a:lnTo>
                    <a:pt x="23" y="41"/>
                  </a:lnTo>
                  <a:lnTo>
                    <a:pt x="20" y="38"/>
                  </a:lnTo>
                  <a:lnTo>
                    <a:pt x="20" y="34"/>
                  </a:lnTo>
                  <a:lnTo>
                    <a:pt x="22" y="31"/>
                  </a:lnTo>
                  <a:lnTo>
                    <a:pt x="24" y="27"/>
                  </a:lnTo>
                  <a:lnTo>
                    <a:pt x="27" y="26"/>
                  </a:lnTo>
                  <a:lnTo>
                    <a:pt x="31" y="25"/>
                  </a:lnTo>
                  <a:lnTo>
                    <a:pt x="34" y="26"/>
                  </a:lnTo>
                  <a:lnTo>
                    <a:pt x="35" y="26"/>
                  </a:lnTo>
                  <a:lnTo>
                    <a:pt x="35" y="26"/>
                  </a:lnTo>
                  <a:lnTo>
                    <a:pt x="35" y="27"/>
                  </a:lnTo>
                  <a:lnTo>
                    <a:pt x="37" y="27"/>
                  </a:lnTo>
                  <a:lnTo>
                    <a:pt x="37" y="27"/>
                  </a:lnTo>
                  <a:lnTo>
                    <a:pt x="37" y="26"/>
                  </a:lnTo>
                  <a:lnTo>
                    <a:pt x="37" y="26"/>
                  </a:lnTo>
                  <a:lnTo>
                    <a:pt x="35" y="26"/>
                  </a:lnTo>
                  <a:lnTo>
                    <a:pt x="37" y="25"/>
                  </a:lnTo>
                  <a:lnTo>
                    <a:pt x="38" y="25"/>
                  </a:lnTo>
                  <a:lnTo>
                    <a:pt x="38" y="25"/>
                  </a:lnTo>
                  <a:lnTo>
                    <a:pt x="39" y="25"/>
                  </a:lnTo>
                  <a:lnTo>
                    <a:pt x="39" y="25"/>
                  </a:lnTo>
                  <a:lnTo>
                    <a:pt x="39" y="25"/>
                  </a:lnTo>
                  <a:lnTo>
                    <a:pt x="39" y="25"/>
                  </a:lnTo>
                  <a:lnTo>
                    <a:pt x="38" y="25"/>
                  </a:lnTo>
                  <a:lnTo>
                    <a:pt x="35" y="23"/>
                  </a:lnTo>
                  <a:lnTo>
                    <a:pt x="34" y="19"/>
                  </a:lnTo>
                  <a:lnTo>
                    <a:pt x="33" y="16"/>
                  </a:lnTo>
                  <a:lnTo>
                    <a:pt x="34" y="12"/>
                  </a:lnTo>
                  <a:lnTo>
                    <a:pt x="37" y="9"/>
                  </a:lnTo>
                  <a:lnTo>
                    <a:pt x="40" y="8"/>
                  </a:lnTo>
                  <a:lnTo>
                    <a:pt x="43" y="6"/>
                  </a:lnTo>
                  <a:lnTo>
                    <a:pt x="47" y="8"/>
                  </a:lnTo>
                  <a:lnTo>
                    <a:pt x="48" y="9"/>
                  </a:lnTo>
                  <a:lnTo>
                    <a:pt x="48" y="9"/>
                  </a:lnTo>
                  <a:lnTo>
                    <a:pt x="48" y="9"/>
                  </a:lnTo>
                  <a:lnTo>
                    <a:pt x="49" y="10"/>
                  </a:lnTo>
                  <a:lnTo>
                    <a:pt x="49" y="8"/>
                  </a:lnTo>
                  <a:lnTo>
                    <a:pt x="48" y="5"/>
                  </a:lnTo>
                  <a:lnTo>
                    <a:pt x="46" y="3"/>
                  </a:lnTo>
                  <a:lnTo>
                    <a:pt x="4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7683" name="Freeform 275"/>
            <p:cNvSpPr>
              <a:spLocks/>
            </p:cNvSpPr>
            <p:nvPr/>
          </p:nvSpPr>
          <p:spPr bwMode="auto">
            <a:xfrm>
              <a:off x="4377" y="2142"/>
              <a:ext cx="25" cy="30"/>
            </a:xfrm>
            <a:custGeom>
              <a:avLst/>
              <a:gdLst>
                <a:gd name="T0" fmla="*/ 41 w 50"/>
                <a:gd name="T1" fmla="*/ 0 h 60"/>
                <a:gd name="T2" fmla="*/ 33 w 50"/>
                <a:gd name="T3" fmla="*/ 4 h 60"/>
                <a:gd name="T4" fmla="*/ 29 w 50"/>
                <a:gd name="T5" fmla="*/ 11 h 60"/>
                <a:gd name="T6" fmla="*/ 28 w 50"/>
                <a:gd name="T7" fmla="*/ 17 h 60"/>
                <a:gd name="T8" fmla="*/ 25 w 50"/>
                <a:gd name="T9" fmla="*/ 19 h 60"/>
                <a:gd name="T10" fmla="*/ 20 w 50"/>
                <a:gd name="T11" fmla="*/ 22 h 60"/>
                <a:gd name="T12" fmla="*/ 16 w 50"/>
                <a:gd name="T13" fmla="*/ 28 h 60"/>
                <a:gd name="T14" fmla="*/ 15 w 50"/>
                <a:gd name="T15" fmla="*/ 33 h 60"/>
                <a:gd name="T16" fmla="*/ 11 w 50"/>
                <a:gd name="T17" fmla="*/ 35 h 60"/>
                <a:gd name="T18" fmla="*/ 5 w 50"/>
                <a:gd name="T19" fmla="*/ 39 h 60"/>
                <a:gd name="T20" fmla="*/ 0 w 50"/>
                <a:gd name="T21" fmla="*/ 47 h 60"/>
                <a:gd name="T22" fmla="*/ 2 w 50"/>
                <a:gd name="T23" fmla="*/ 56 h 60"/>
                <a:gd name="T24" fmla="*/ 7 w 50"/>
                <a:gd name="T25" fmla="*/ 60 h 60"/>
                <a:gd name="T26" fmla="*/ 10 w 50"/>
                <a:gd name="T27" fmla="*/ 60 h 60"/>
                <a:gd name="T28" fmla="*/ 11 w 50"/>
                <a:gd name="T29" fmla="*/ 59 h 60"/>
                <a:gd name="T30" fmla="*/ 11 w 50"/>
                <a:gd name="T31" fmla="*/ 59 h 60"/>
                <a:gd name="T32" fmla="*/ 9 w 50"/>
                <a:gd name="T33" fmla="*/ 57 h 60"/>
                <a:gd name="T34" fmla="*/ 7 w 50"/>
                <a:gd name="T35" fmla="*/ 50 h 60"/>
                <a:gd name="T36" fmla="*/ 10 w 50"/>
                <a:gd name="T37" fmla="*/ 44 h 60"/>
                <a:gd name="T38" fmla="*/ 15 w 50"/>
                <a:gd name="T39" fmla="*/ 42 h 60"/>
                <a:gd name="T40" fmla="*/ 18 w 50"/>
                <a:gd name="T41" fmla="*/ 42 h 60"/>
                <a:gd name="T42" fmla="*/ 18 w 50"/>
                <a:gd name="T43" fmla="*/ 42 h 60"/>
                <a:gd name="T44" fmla="*/ 21 w 50"/>
                <a:gd name="T45" fmla="*/ 43 h 60"/>
                <a:gd name="T46" fmla="*/ 21 w 50"/>
                <a:gd name="T47" fmla="*/ 43 h 60"/>
                <a:gd name="T48" fmla="*/ 22 w 50"/>
                <a:gd name="T49" fmla="*/ 44 h 60"/>
                <a:gd name="T50" fmla="*/ 22 w 50"/>
                <a:gd name="T51" fmla="*/ 44 h 60"/>
                <a:gd name="T52" fmla="*/ 22 w 50"/>
                <a:gd name="T53" fmla="*/ 44 h 60"/>
                <a:gd name="T54" fmla="*/ 22 w 50"/>
                <a:gd name="T55" fmla="*/ 44 h 60"/>
                <a:gd name="T56" fmla="*/ 23 w 50"/>
                <a:gd name="T57" fmla="*/ 43 h 60"/>
                <a:gd name="T58" fmla="*/ 25 w 50"/>
                <a:gd name="T59" fmla="*/ 43 h 60"/>
                <a:gd name="T60" fmla="*/ 26 w 50"/>
                <a:gd name="T61" fmla="*/ 43 h 60"/>
                <a:gd name="T62" fmla="*/ 26 w 50"/>
                <a:gd name="T63" fmla="*/ 43 h 60"/>
                <a:gd name="T64" fmla="*/ 23 w 50"/>
                <a:gd name="T65" fmla="*/ 41 h 60"/>
                <a:gd name="T66" fmla="*/ 21 w 50"/>
                <a:gd name="T67" fmla="*/ 34 h 60"/>
                <a:gd name="T68" fmla="*/ 24 w 50"/>
                <a:gd name="T69" fmla="*/ 27 h 60"/>
                <a:gd name="T70" fmla="*/ 31 w 50"/>
                <a:gd name="T71" fmla="*/ 25 h 60"/>
                <a:gd name="T72" fmla="*/ 36 w 50"/>
                <a:gd name="T73" fmla="*/ 27 h 60"/>
                <a:gd name="T74" fmla="*/ 36 w 50"/>
                <a:gd name="T75" fmla="*/ 27 h 60"/>
                <a:gd name="T76" fmla="*/ 37 w 50"/>
                <a:gd name="T77" fmla="*/ 27 h 60"/>
                <a:gd name="T78" fmla="*/ 37 w 50"/>
                <a:gd name="T79" fmla="*/ 26 h 60"/>
                <a:gd name="T80" fmla="*/ 38 w 50"/>
                <a:gd name="T81" fmla="*/ 26 h 60"/>
                <a:gd name="T82" fmla="*/ 39 w 50"/>
                <a:gd name="T83" fmla="*/ 26 h 60"/>
                <a:gd name="T84" fmla="*/ 39 w 50"/>
                <a:gd name="T85" fmla="*/ 25 h 60"/>
                <a:gd name="T86" fmla="*/ 39 w 50"/>
                <a:gd name="T87" fmla="*/ 25 h 60"/>
                <a:gd name="T88" fmla="*/ 37 w 50"/>
                <a:gd name="T89" fmla="*/ 22 h 60"/>
                <a:gd name="T90" fmla="*/ 35 w 50"/>
                <a:gd name="T91" fmla="*/ 15 h 60"/>
                <a:gd name="T92" fmla="*/ 38 w 50"/>
                <a:gd name="T93" fmla="*/ 10 h 60"/>
                <a:gd name="T94" fmla="*/ 45 w 50"/>
                <a:gd name="T95" fmla="*/ 7 h 60"/>
                <a:gd name="T96" fmla="*/ 48 w 50"/>
                <a:gd name="T97" fmla="*/ 9 h 60"/>
                <a:gd name="T98" fmla="*/ 50 w 50"/>
                <a:gd name="T99" fmla="*/ 10 h 60"/>
                <a:gd name="T100" fmla="*/ 50 w 50"/>
                <a:gd name="T101" fmla="*/ 7 h 60"/>
                <a:gd name="T102" fmla="*/ 47 w 50"/>
                <a:gd name="T10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0">
                  <a:moveTo>
                    <a:pt x="45" y="2"/>
                  </a:moveTo>
                  <a:lnTo>
                    <a:pt x="41" y="0"/>
                  </a:lnTo>
                  <a:lnTo>
                    <a:pt x="37" y="2"/>
                  </a:lnTo>
                  <a:lnTo>
                    <a:pt x="33" y="4"/>
                  </a:lnTo>
                  <a:lnTo>
                    <a:pt x="30" y="9"/>
                  </a:lnTo>
                  <a:lnTo>
                    <a:pt x="29" y="11"/>
                  </a:lnTo>
                  <a:lnTo>
                    <a:pt x="28" y="13"/>
                  </a:lnTo>
                  <a:lnTo>
                    <a:pt x="28" y="17"/>
                  </a:lnTo>
                  <a:lnTo>
                    <a:pt x="29" y="19"/>
                  </a:lnTo>
                  <a:lnTo>
                    <a:pt x="25" y="19"/>
                  </a:lnTo>
                  <a:lnTo>
                    <a:pt x="22" y="20"/>
                  </a:lnTo>
                  <a:lnTo>
                    <a:pt x="20" y="22"/>
                  </a:lnTo>
                  <a:lnTo>
                    <a:pt x="17" y="26"/>
                  </a:lnTo>
                  <a:lnTo>
                    <a:pt x="16" y="28"/>
                  </a:lnTo>
                  <a:lnTo>
                    <a:pt x="15" y="30"/>
                  </a:lnTo>
                  <a:lnTo>
                    <a:pt x="15" y="33"/>
                  </a:lnTo>
                  <a:lnTo>
                    <a:pt x="15" y="35"/>
                  </a:lnTo>
                  <a:lnTo>
                    <a:pt x="11" y="35"/>
                  </a:lnTo>
                  <a:lnTo>
                    <a:pt x="8" y="36"/>
                  </a:lnTo>
                  <a:lnTo>
                    <a:pt x="5" y="39"/>
                  </a:lnTo>
                  <a:lnTo>
                    <a:pt x="2" y="42"/>
                  </a:lnTo>
                  <a:lnTo>
                    <a:pt x="0" y="47"/>
                  </a:lnTo>
                  <a:lnTo>
                    <a:pt x="0" y="52"/>
                  </a:lnTo>
                  <a:lnTo>
                    <a:pt x="2" y="56"/>
                  </a:lnTo>
                  <a:lnTo>
                    <a:pt x="5" y="59"/>
                  </a:lnTo>
                  <a:lnTo>
                    <a:pt x="7" y="60"/>
                  </a:lnTo>
                  <a:lnTo>
                    <a:pt x="9" y="60"/>
                  </a:lnTo>
                  <a:lnTo>
                    <a:pt x="10" y="60"/>
                  </a:lnTo>
                  <a:lnTo>
                    <a:pt x="13" y="59"/>
                  </a:lnTo>
                  <a:lnTo>
                    <a:pt x="11" y="59"/>
                  </a:lnTo>
                  <a:lnTo>
                    <a:pt x="11" y="59"/>
                  </a:lnTo>
                  <a:lnTo>
                    <a:pt x="11" y="59"/>
                  </a:lnTo>
                  <a:lnTo>
                    <a:pt x="11" y="59"/>
                  </a:lnTo>
                  <a:lnTo>
                    <a:pt x="9" y="57"/>
                  </a:lnTo>
                  <a:lnTo>
                    <a:pt x="7" y="54"/>
                  </a:lnTo>
                  <a:lnTo>
                    <a:pt x="7" y="50"/>
                  </a:lnTo>
                  <a:lnTo>
                    <a:pt x="8" y="47"/>
                  </a:lnTo>
                  <a:lnTo>
                    <a:pt x="10" y="44"/>
                  </a:lnTo>
                  <a:lnTo>
                    <a:pt x="13" y="42"/>
                  </a:lnTo>
                  <a:lnTo>
                    <a:pt x="15" y="42"/>
                  </a:lnTo>
                  <a:lnTo>
                    <a:pt x="17" y="42"/>
                  </a:lnTo>
                  <a:lnTo>
                    <a:pt x="18" y="42"/>
                  </a:lnTo>
                  <a:lnTo>
                    <a:pt x="18" y="42"/>
                  </a:lnTo>
                  <a:lnTo>
                    <a:pt x="18" y="42"/>
                  </a:lnTo>
                  <a:lnTo>
                    <a:pt x="20" y="43"/>
                  </a:lnTo>
                  <a:lnTo>
                    <a:pt x="21" y="43"/>
                  </a:lnTo>
                  <a:lnTo>
                    <a:pt x="21" y="43"/>
                  </a:lnTo>
                  <a:lnTo>
                    <a:pt x="21" y="43"/>
                  </a:lnTo>
                  <a:lnTo>
                    <a:pt x="22" y="43"/>
                  </a:lnTo>
                  <a:lnTo>
                    <a:pt x="22" y="44"/>
                  </a:lnTo>
                  <a:lnTo>
                    <a:pt x="22" y="44"/>
                  </a:lnTo>
                  <a:lnTo>
                    <a:pt x="22" y="44"/>
                  </a:lnTo>
                  <a:lnTo>
                    <a:pt x="22" y="44"/>
                  </a:lnTo>
                  <a:lnTo>
                    <a:pt x="22" y="44"/>
                  </a:lnTo>
                  <a:lnTo>
                    <a:pt x="22" y="44"/>
                  </a:lnTo>
                  <a:lnTo>
                    <a:pt x="22" y="44"/>
                  </a:lnTo>
                  <a:lnTo>
                    <a:pt x="22" y="43"/>
                  </a:lnTo>
                  <a:lnTo>
                    <a:pt x="23" y="43"/>
                  </a:lnTo>
                  <a:lnTo>
                    <a:pt x="24" y="43"/>
                  </a:lnTo>
                  <a:lnTo>
                    <a:pt x="25" y="43"/>
                  </a:lnTo>
                  <a:lnTo>
                    <a:pt x="26" y="43"/>
                  </a:lnTo>
                  <a:lnTo>
                    <a:pt x="26" y="43"/>
                  </a:lnTo>
                  <a:lnTo>
                    <a:pt x="26" y="43"/>
                  </a:lnTo>
                  <a:lnTo>
                    <a:pt x="26" y="43"/>
                  </a:lnTo>
                  <a:lnTo>
                    <a:pt x="25" y="43"/>
                  </a:lnTo>
                  <a:lnTo>
                    <a:pt x="23" y="41"/>
                  </a:lnTo>
                  <a:lnTo>
                    <a:pt x="21" y="37"/>
                  </a:lnTo>
                  <a:lnTo>
                    <a:pt x="21" y="34"/>
                  </a:lnTo>
                  <a:lnTo>
                    <a:pt x="22" y="30"/>
                  </a:lnTo>
                  <a:lnTo>
                    <a:pt x="24" y="27"/>
                  </a:lnTo>
                  <a:lnTo>
                    <a:pt x="28" y="26"/>
                  </a:lnTo>
                  <a:lnTo>
                    <a:pt x="31" y="25"/>
                  </a:lnTo>
                  <a:lnTo>
                    <a:pt x="35" y="26"/>
                  </a:lnTo>
                  <a:lnTo>
                    <a:pt x="36" y="27"/>
                  </a:lnTo>
                  <a:lnTo>
                    <a:pt x="36" y="27"/>
                  </a:lnTo>
                  <a:lnTo>
                    <a:pt x="36" y="27"/>
                  </a:lnTo>
                  <a:lnTo>
                    <a:pt x="37" y="28"/>
                  </a:lnTo>
                  <a:lnTo>
                    <a:pt x="37" y="27"/>
                  </a:lnTo>
                  <a:lnTo>
                    <a:pt x="37" y="27"/>
                  </a:lnTo>
                  <a:lnTo>
                    <a:pt x="37" y="26"/>
                  </a:lnTo>
                  <a:lnTo>
                    <a:pt x="37" y="26"/>
                  </a:lnTo>
                  <a:lnTo>
                    <a:pt x="38" y="26"/>
                  </a:lnTo>
                  <a:lnTo>
                    <a:pt x="39" y="26"/>
                  </a:lnTo>
                  <a:lnTo>
                    <a:pt x="39" y="26"/>
                  </a:lnTo>
                  <a:lnTo>
                    <a:pt x="40" y="25"/>
                  </a:lnTo>
                  <a:lnTo>
                    <a:pt x="39" y="25"/>
                  </a:lnTo>
                  <a:lnTo>
                    <a:pt x="39" y="25"/>
                  </a:lnTo>
                  <a:lnTo>
                    <a:pt x="39" y="25"/>
                  </a:lnTo>
                  <a:lnTo>
                    <a:pt x="39" y="25"/>
                  </a:lnTo>
                  <a:lnTo>
                    <a:pt x="37" y="22"/>
                  </a:lnTo>
                  <a:lnTo>
                    <a:pt x="35" y="19"/>
                  </a:lnTo>
                  <a:lnTo>
                    <a:pt x="35" y="15"/>
                  </a:lnTo>
                  <a:lnTo>
                    <a:pt x="36" y="12"/>
                  </a:lnTo>
                  <a:lnTo>
                    <a:pt x="38" y="10"/>
                  </a:lnTo>
                  <a:lnTo>
                    <a:pt x="41" y="7"/>
                  </a:lnTo>
                  <a:lnTo>
                    <a:pt x="45" y="7"/>
                  </a:lnTo>
                  <a:lnTo>
                    <a:pt x="48" y="9"/>
                  </a:lnTo>
                  <a:lnTo>
                    <a:pt x="48" y="9"/>
                  </a:lnTo>
                  <a:lnTo>
                    <a:pt x="50" y="9"/>
                  </a:lnTo>
                  <a:lnTo>
                    <a:pt x="50" y="10"/>
                  </a:lnTo>
                  <a:lnTo>
                    <a:pt x="50" y="10"/>
                  </a:lnTo>
                  <a:lnTo>
                    <a:pt x="50" y="7"/>
                  </a:lnTo>
                  <a:lnTo>
                    <a:pt x="48" y="5"/>
                  </a:lnTo>
                  <a:lnTo>
                    <a:pt x="47" y="3"/>
                  </a:lnTo>
                  <a:lnTo>
                    <a:pt x="4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51</a:t>
            </a:fld>
            <a:endParaRPr lang="en-US">
              <a:solidFill>
                <a:srgbClr val="FFFFFF"/>
              </a:solidFill>
            </a:endParaRPr>
          </a:p>
        </p:txBody>
      </p:sp>
      <p:pic>
        <p:nvPicPr>
          <p:cNvPr id="11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144" y="0"/>
            <a:ext cx="914400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788677105"/>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08547" name="Rectangle 3"/>
          <p:cNvSpPr>
            <a:spLocks noGrp="1" noChangeArrowheads="1"/>
          </p:cNvSpPr>
          <p:nvPr>
            <p:ph type="body" idx="1"/>
          </p:nvPr>
        </p:nvSpPr>
        <p:spPr>
          <a:xfrm>
            <a:off x="457200" y="1652588"/>
            <a:ext cx="7132916" cy="4473575"/>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cooking on Sabbath</a:t>
            </a:r>
          </a:p>
          <a:p>
            <a:pPr lvl="1"/>
            <a:r>
              <a:rPr lang="en-US" sz="3600" b="1" dirty="0">
                <a:effectLst>
                  <a:outerShdw blurRad="38100" dist="38100" dir="2700000" algn="tl">
                    <a:srgbClr val="000000">
                      <a:alpha val="43137"/>
                    </a:srgbClr>
                  </a:outerShdw>
                </a:effectLst>
              </a:rPr>
              <a:t>Forbids eating of leavened bread during Passover</a:t>
            </a:r>
          </a:p>
        </p:txBody>
      </p:sp>
      <p:grpSp>
        <p:nvGrpSpPr>
          <p:cNvPr id="108548" name="Group 4"/>
          <p:cNvGrpSpPr>
            <a:grpSpLocks noChangeAspect="1"/>
          </p:cNvGrpSpPr>
          <p:nvPr/>
        </p:nvGrpSpPr>
        <p:grpSpPr bwMode="auto">
          <a:xfrm>
            <a:off x="6155339" y="3869957"/>
            <a:ext cx="1889326" cy="1976092"/>
            <a:chOff x="3655" y="1864"/>
            <a:chExt cx="1089" cy="1139"/>
          </a:xfrm>
        </p:grpSpPr>
        <p:sp>
          <p:nvSpPr>
            <p:cNvPr id="108549" name="AutoShape 5"/>
            <p:cNvSpPr>
              <a:spLocks noChangeAspect="1" noChangeArrowheads="1" noTextEdit="1"/>
            </p:cNvSpPr>
            <p:nvPr/>
          </p:nvSpPr>
          <p:spPr bwMode="auto">
            <a:xfrm>
              <a:off x="3655" y="1864"/>
              <a:ext cx="1089" cy="1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108550" name="Freeform 6"/>
            <p:cNvSpPr>
              <a:spLocks/>
            </p:cNvSpPr>
            <p:nvPr/>
          </p:nvSpPr>
          <p:spPr bwMode="auto">
            <a:xfrm>
              <a:off x="3658" y="1865"/>
              <a:ext cx="1084" cy="1137"/>
            </a:xfrm>
            <a:custGeom>
              <a:avLst/>
              <a:gdLst>
                <a:gd name="T0" fmla="*/ 1234 w 2169"/>
                <a:gd name="T1" fmla="*/ 54 h 2276"/>
                <a:gd name="T2" fmla="*/ 1088 w 2169"/>
                <a:gd name="T3" fmla="*/ 42 h 2276"/>
                <a:gd name="T4" fmla="*/ 937 w 2169"/>
                <a:gd name="T5" fmla="*/ 24 h 2276"/>
                <a:gd name="T6" fmla="*/ 824 w 2169"/>
                <a:gd name="T7" fmla="*/ 14 h 2276"/>
                <a:gd name="T8" fmla="*/ 738 w 2169"/>
                <a:gd name="T9" fmla="*/ 6 h 2276"/>
                <a:gd name="T10" fmla="*/ 654 w 2169"/>
                <a:gd name="T11" fmla="*/ 1 h 2276"/>
                <a:gd name="T12" fmla="*/ 579 w 2169"/>
                <a:gd name="T13" fmla="*/ 0 h 2276"/>
                <a:gd name="T14" fmla="*/ 522 w 2169"/>
                <a:gd name="T15" fmla="*/ 0 h 2276"/>
                <a:gd name="T16" fmla="*/ 464 w 2169"/>
                <a:gd name="T17" fmla="*/ 2 h 2276"/>
                <a:gd name="T18" fmla="*/ 405 w 2169"/>
                <a:gd name="T19" fmla="*/ 7 h 2276"/>
                <a:gd name="T20" fmla="*/ 337 w 2169"/>
                <a:gd name="T21" fmla="*/ 17 h 2276"/>
                <a:gd name="T22" fmla="*/ 276 w 2169"/>
                <a:gd name="T23" fmla="*/ 30 h 2276"/>
                <a:gd name="T24" fmla="*/ 220 w 2169"/>
                <a:gd name="T25" fmla="*/ 47 h 2276"/>
                <a:gd name="T26" fmla="*/ 109 w 2169"/>
                <a:gd name="T27" fmla="*/ 108 h 2276"/>
                <a:gd name="T28" fmla="*/ 39 w 2169"/>
                <a:gd name="T29" fmla="*/ 196 h 2276"/>
                <a:gd name="T30" fmla="*/ 4 w 2169"/>
                <a:gd name="T31" fmla="*/ 302 h 2276"/>
                <a:gd name="T32" fmla="*/ 11 w 2169"/>
                <a:gd name="T33" fmla="*/ 427 h 2276"/>
                <a:gd name="T34" fmla="*/ 61 w 2169"/>
                <a:gd name="T35" fmla="*/ 605 h 2276"/>
                <a:gd name="T36" fmla="*/ 113 w 2169"/>
                <a:gd name="T37" fmla="*/ 836 h 2276"/>
                <a:gd name="T38" fmla="*/ 125 w 2169"/>
                <a:gd name="T39" fmla="*/ 1101 h 2276"/>
                <a:gd name="T40" fmla="*/ 101 w 2169"/>
                <a:gd name="T41" fmla="*/ 1541 h 2276"/>
                <a:gd name="T42" fmla="*/ 122 w 2169"/>
                <a:gd name="T43" fmla="*/ 1879 h 2276"/>
                <a:gd name="T44" fmla="*/ 153 w 2169"/>
                <a:gd name="T45" fmla="*/ 2043 h 2276"/>
                <a:gd name="T46" fmla="*/ 235 w 2169"/>
                <a:gd name="T47" fmla="*/ 2168 h 2276"/>
                <a:gd name="T48" fmla="*/ 309 w 2169"/>
                <a:gd name="T49" fmla="*/ 2221 h 2276"/>
                <a:gd name="T50" fmla="*/ 382 w 2169"/>
                <a:gd name="T51" fmla="*/ 2252 h 2276"/>
                <a:gd name="T52" fmla="*/ 466 w 2169"/>
                <a:gd name="T53" fmla="*/ 2270 h 2276"/>
                <a:gd name="T54" fmla="*/ 559 w 2169"/>
                <a:gd name="T55" fmla="*/ 2276 h 2276"/>
                <a:gd name="T56" fmla="*/ 659 w 2169"/>
                <a:gd name="T57" fmla="*/ 2270 h 2276"/>
                <a:gd name="T58" fmla="*/ 750 w 2169"/>
                <a:gd name="T59" fmla="*/ 2257 h 2276"/>
                <a:gd name="T60" fmla="*/ 844 w 2169"/>
                <a:gd name="T61" fmla="*/ 2242 h 2276"/>
                <a:gd name="T62" fmla="*/ 945 w 2169"/>
                <a:gd name="T63" fmla="*/ 2223 h 2276"/>
                <a:gd name="T64" fmla="*/ 1043 w 2169"/>
                <a:gd name="T65" fmla="*/ 2203 h 2276"/>
                <a:gd name="T66" fmla="*/ 1148 w 2169"/>
                <a:gd name="T67" fmla="*/ 2183 h 2276"/>
                <a:gd name="T68" fmla="*/ 1290 w 2169"/>
                <a:gd name="T69" fmla="*/ 2161 h 2276"/>
                <a:gd name="T70" fmla="*/ 1429 w 2169"/>
                <a:gd name="T71" fmla="*/ 2150 h 2276"/>
                <a:gd name="T72" fmla="*/ 1562 w 2169"/>
                <a:gd name="T73" fmla="*/ 2157 h 2276"/>
                <a:gd name="T74" fmla="*/ 1694 w 2169"/>
                <a:gd name="T75" fmla="*/ 2170 h 2276"/>
                <a:gd name="T76" fmla="*/ 1804 w 2169"/>
                <a:gd name="T77" fmla="*/ 2172 h 2276"/>
                <a:gd name="T78" fmla="*/ 1895 w 2169"/>
                <a:gd name="T79" fmla="*/ 2163 h 2276"/>
                <a:gd name="T80" fmla="*/ 1985 w 2169"/>
                <a:gd name="T81" fmla="*/ 2141 h 2276"/>
                <a:gd name="T82" fmla="*/ 2056 w 2169"/>
                <a:gd name="T83" fmla="*/ 2107 h 2276"/>
                <a:gd name="T84" fmla="*/ 2105 w 2169"/>
                <a:gd name="T85" fmla="*/ 2064 h 2276"/>
                <a:gd name="T86" fmla="*/ 2154 w 2169"/>
                <a:gd name="T87" fmla="*/ 1965 h 2276"/>
                <a:gd name="T88" fmla="*/ 2169 w 2169"/>
                <a:gd name="T89" fmla="*/ 1844 h 2276"/>
                <a:gd name="T90" fmla="*/ 2149 w 2169"/>
                <a:gd name="T91" fmla="*/ 1665 h 2276"/>
                <a:gd name="T92" fmla="*/ 2096 w 2169"/>
                <a:gd name="T93" fmla="*/ 1403 h 2276"/>
                <a:gd name="T94" fmla="*/ 2048 w 2169"/>
                <a:gd name="T95" fmla="*/ 1139 h 2276"/>
                <a:gd name="T96" fmla="*/ 2061 w 2169"/>
                <a:gd name="T97" fmla="*/ 893 h 2276"/>
                <a:gd name="T98" fmla="*/ 2122 w 2169"/>
                <a:gd name="T99" fmla="*/ 594 h 2276"/>
                <a:gd name="T100" fmla="*/ 2125 w 2169"/>
                <a:gd name="T101" fmla="*/ 339 h 2276"/>
                <a:gd name="T102" fmla="*/ 2083 w 2169"/>
                <a:gd name="T103" fmla="*/ 196 h 2276"/>
                <a:gd name="T104" fmla="*/ 2034 w 2169"/>
                <a:gd name="T105" fmla="*/ 131 h 2276"/>
                <a:gd name="T106" fmla="*/ 1984 w 2169"/>
                <a:gd name="T107" fmla="*/ 93 h 2276"/>
                <a:gd name="T108" fmla="*/ 1917 w 2169"/>
                <a:gd name="T109" fmla="*/ 62 h 2276"/>
                <a:gd name="T110" fmla="*/ 1833 w 2169"/>
                <a:gd name="T111" fmla="*/ 43 h 2276"/>
                <a:gd name="T112" fmla="*/ 1758 w 2169"/>
                <a:gd name="T113" fmla="*/ 36 h 2276"/>
                <a:gd name="T114" fmla="*/ 1681 w 2169"/>
                <a:gd name="T115" fmla="*/ 37 h 2276"/>
                <a:gd name="T116" fmla="*/ 1594 w 2169"/>
                <a:gd name="T117" fmla="*/ 45 h 2276"/>
                <a:gd name="T118" fmla="*/ 1519 w 2169"/>
                <a:gd name="T119" fmla="*/ 55 h 2276"/>
                <a:gd name="T120" fmla="*/ 1455 w 2169"/>
                <a:gd name="T121" fmla="*/ 61 h 2276"/>
                <a:gd name="T122" fmla="*/ 1388 w 2169"/>
                <a:gd name="T123" fmla="*/ 62 h 2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9" h="2276">
                  <a:moveTo>
                    <a:pt x="1347" y="61"/>
                  </a:moveTo>
                  <a:lnTo>
                    <a:pt x="1319" y="60"/>
                  </a:lnTo>
                  <a:lnTo>
                    <a:pt x="1292" y="59"/>
                  </a:lnTo>
                  <a:lnTo>
                    <a:pt x="1263" y="57"/>
                  </a:lnTo>
                  <a:lnTo>
                    <a:pt x="1234" y="54"/>
                  </a:lnTo>
                  <a:lnTo>
                    <a:pt x="1205" y="52"/>
                  </a:lnTo>
                  <a:lnTo>
                    <a:pt x="1176" y="50"/>
                  </a:lnTo>
                  <a:lnTo>
                    <a:pt x="1148" y="47"/>
                  </a:lnTo>
                  <a:lnTo>
                    <a:pt x="1118" y="44"/>
                  </a:lnTo>
                  <a:lnTo>
                    <a:pt x="1088" y="42"/>
                  </a:lnTo>
                  <a:lnTo>
                    <a:pt x="1058" y="38"/>
                  </a:lnTo>
                  <a:lnTo>
                    <a:pt x="1028" y="35"/>
                  </a:lnTo>
                  <a:lnTo>
                    <a:pt x="998" y="31"/>
                  </a:lnTo>
                  <a:lnTo>
                    <a:pt x="968" y="28"/>
                  </a:lnTo>
                  <a:lnTo>
                    <a:pt x="937" y="24"/>
                  </a:lnTo>
                  <a:lnTo>
                    <a:pt x="907" y="22"/>
                  </a:lnTo>
                  <a:lnTo>
                    <a:pt x="876" y="19"/>
                  </a:lnTo>
                  <a:lnTo>
                    <a:pt x="858" y="17"/>
                  </a:lnTo>
                  <a:lnTo>
                    <a:pt x="841" y="15"/>
                  </a:lnTo>
                  <a:lnTo>
                    <a:pt x="824" y="14"/>
                  </a:lnTo>
                  <a:lnTo>
                    <a:pt x="808" y="12"/>
                  </a:lnTo>
                  <a:lnTo>
                    <a:pt x="790" y="11"/>
                  </a:lnTo>
                  <a:lnTo>
                    <a:pt x="773" y="9"/>
                  </a:lnTo>
                  <a:lnTo>
                    <a:pt x="756" y="7"/>
                  </a:lnTo>
                  <a:lnTo>
                    <a:pt x="738" y="6"/>
                  </a:lnTo>
                  <a:lnTo>
                    <a:pt x="721" y="5"/>
                  </a:lnTo>
                  <a:lnTo>
                    <a:pt x="705" y="4"/>
                  </a:lnTo>
                  <a:lnTo>
                    <a:pt x="688" y="4"/>
                  </a:lnTo>
                  <a:lnTo>
                    <a:pt x="670" y="2"/>
                  </a:lnTo>
                  <a:lnTo>
                    <a:pt x="654" y="1"/>
                  </a:lnTo>
                  <a:lnTo>
                    <a:pt x="637" y="1"/>
                  </a:lnTo>
                  <a:lnTo>
                    <a:pt x="620" y="0"/>
                  </a:lnTo>
                  <a:lnTo>
                    <a:pt x="604" y="0"/>
                  </a:lnTo>
                  <a:lnTo>
                    <a:pt x="592" y="0"/>
                  </a:lnTo>
                  <a:lnTo>
                    <a:pt x="579" y="0"/>
                  </a:lnTo>
                  <a:lnTo>
                    <a:pt x="568" y="0"/>
                  </a:lnTo>
                  <a:lnTo>
                    <a:pt x="556" y="0"/>
                  </a:lnTo>
                  <a:lnTo>
                    <a:pt x="545" y="0"/>
                  </a:lnTo>
                  <a:lnTo>
                    <a:pt x="533" y="0"/>
                  </a:lnTo>
                  <a:lnTo>
                    <a:pt x="522" y="0"/>
                  </a:lnTo>
                  <a:lnTo>
                    <a:pt x="510" y="0"/>
                  </a:lnTo>
                  <a:lnTo>
                    <a:pt x="499" y="1"/>
                  </a:lnTo>
                  <a:lnTo>
                    <a:pt x="487" y="1"/>
                  </a:lnTo>
                  <a:lnTo>
                    <a:pt x="476" y="1"/>
                  </a:lnTo>
                  <a:lnTo>
                    <a:pt x="464" y="2"/>
                  </a:lnTo>
                  <a:lnTo>
                    <a:pt x="453" y="4"/>
                  </a:lnTo>
                  <a:lnTo>
                    <a:pt x="442" y="4"/>
                  </a:lnTo>
                  <a:lnTo>
                    <a:pt x="431" y="5"/>
                  </a:lnTo>
                  <a:lnTo>
                    <a:pt x="419" y="6"/>
                  </a:lnTo>
                  <a:lnTo>
                    <a:pt x="405" y="7"/>
                  </a:lnTo>
                  <a:lnTo>
                    <a:pt x="392" y="9"/>
                  </a:lnTo>
                  <a:lnTo>
                    <a:pt x="378" y="11"/>
                  </a:lnTo>
                  <a:lnTo>
                    <a:pt x="364" y="13"/>
                  </a:lnTo>
                  <a:lnTo>
                    <a:pt x="350" y="15"/>
                  </a:lnTo>
                  <a:lnTo>
                    <a:pt x="337" y="17"/>
                  </a:lnTo>
                  <a:lnTo>
                    <a:pt x="325" y="20"/>
                  </a:lnTo>
                  <a:lnTo>
                    <a:pt x="312" y="22"/>
                  </a:lnTo>
                  <a:lnTo>
                    <a:pt x="299" y="24"/>
                  </a:lnTo>
                  <a:lnTo>
                    <a:pt x="288" y="28"/>
                  </a:lnTo>
                  <a:lnTo>
                    <a:pt x="276" y="30"/>
                  </a:lnTo>
                  <a:lnTo>
                    <a:pt x="264" y="34"/>
                  </a:lnTo>
                  <a:lnTo>
                    <a:pt x="253" y="37"/>
                  </a:lnTo>
                  <a:lnTo>
                    <a:pt x="242" y="40"/>
                  </a:lnTo>
                  <a:lnTo>
                    <a:pt x="230" y="44"/>
                  </a:lnTo>
                  <a:lnTo>
                    <a:pt x="220" y="47"/>
                  </a:lnTo>
                  <a:lnTo>
                    <a:pt x="195" y="57"/>
                  </a:lnTo>
                  <a:lnTo>
                    <a:pt x="171" y="68"/>
                  </a:lnTo>
                  <a:lnTo>
                    <a:pt x="148" y="80"/>
                  </a:lnTo>
                  <a:lnTo>
                    <a:pt x="128" y="93"/>
                  </a:lnTo>
                  <a:lnTo>
                    <a:pt x="109" y="108"/>
                  </a:lnTo>
                  <a:lnTo>
                    <a:pt x="91" y="125"/>
                  </a:lnTo>
                  <a:lnTo>
                    <a:pt x="75" y="142"/>
                  </a:lnTo>
                  <a:lnTo>
                    <a:pt x="60" y="161"/>
                  </a:lnTo>
                  <a:lnTo>
                    <a:pt x="48" y="179"/>
                  </a:lnTo>
                  <a:lnTo>
                    <a:pt x="39" y="196"/>
                  </a:lnTo>
                  <a:lnTo>
                    <a:pt x="30" y="216"/>
                  </a:lnTo>
                  <a:lnTo>
                    <a:pt x="22" y="235"/>
                  </a:lnTo>
                  <a:lnTo>
                    <a:pt x="15" y="257"/>
                  </a:lnTo>
                  <a:lnTo>
                    <a:pt x="9" y="279"/>
                  </a:lnTo>
                  <a:lnTo>
                    <a:pt x="4" y="302"/>
                  </a:lnTo>
                  <a:lnTo>
                    <a:pt x="1" y="327"/>
                  </a:lnTo>
                  <a:lnTo>
                    <a:pt x="0" y="349"/>
                  </a:lnTo>
                  <a:lnTo>
                    <a:pt x="1" y="372"/>
                  </a:lnTo>
                  <a:lnTo>
                    <a:pt x="6" y="399"/>
                  </a:lnTo>
                  <a:lnTo>
                    <a:pt x="11" y="427"/>
                  </a:lnTo>
                  <a:lnTo>
                    <a:pt x="19" y="459"/>
                  </a:lnTo>
                  <a:lnTo>
                    <a:pt x="29" y="492"/>
                  </a:lnTo>
                  <a:lnTo>
                    <a:pt x="38" y="528"/>
                  </a:lnTo>
                  <a:lnTo>
                    <a:pt x="49" y="564"/>
                  </a:lnTo>
                  <a:lnTo>
                    <a:pt x="61" y="605"/>
                  </a:lnTo>
                  <a:lnTo>
                    <a:pt x="72" y="647"/>
                  </a:lnTo>
                  <a:lnTo>
                    <a:pt x="84" y="692"/>
                  </a:lnTo>
                  <a:lnTo>
                    <a:pt x="94" y="738"/>
                  </a:lnTo>
                  <a:lnTo>
                    <a:pt x="103" y="787"/>
                  </a:lnTo>
                  <a:lnTo>
                    <a:pt x="113" y="836"/>
                  </a:lnTo>
                  <a:lnTo>
                    <a:pt x="120" y="888"/>
                  </a:lnTo>
                  <a:lnTo>
                    <a:pt x="124" y="942"/>
                  </a:lnTo>
                  <a:lnTo>
                    <a:pt x="127" y="994"/>
                  </a:lnTo>
                  <a:lnTo>
                    <a:pt x="128" y="1047"/>
                  </a:lnTo>
                  <a:lnTo>
                    <a:pt x="125" y="1101"/>
                  </a:lnTo>
                  <a:lnTo>
                    <a:pt x="121" y="1156"/>
                  </a:lnTo>
                  <a:lnTo>
                    <a:pt x="110" y="1258"/>
                  </a:lnTo>
                  <a:lnTo>
                    <a:pt x="105" y="1356"/>
                  </a:lnTo>
                  <a:lnTo>
                    <a:pt x="101" y="1450"/>
                  </a:lnTo>
                  <a:lnTo>
                    <a:pt x="101" y="1541"/>
                  </a:lnTo>
                  <a:lnTo>
                    <a:pt x="103" y="1622"/>
                  </a:lnTo>
                  <a:lnTo>
                    <a:pt x="106" y="1697"/>
                  </a:lnTo>
                  <a:lnTo>
                    <a:pt x="110" y="1766"/>
                  </a:lnTo>
                  <a:lnTo>
                    <a:pt x="116" y="1826"/>
                  </a:lnTo>
                  <a:lnTo>
                    <a:pt x="122" y="1879"/>
                  </a:lnTo>
                  <a:lnTo>
                    <a:pt x="127" y="1922"/>
                  </a:lnTo>
                  <a:lnTo>
                    <a:pt x="131" y="1956"/>
                  </a:lnTo>
                  <a:lnTo>
                    <a:pt x="136" y="1979"/>
                  </a:lnTo>
                  <a:lnTo>
                    <a:pt x="144" y="2012"/>
                  </a:lnTo>
                  <a:lnTo>
                    <a:pt x="153" y="2043"/>
                  </a:lnTo>
                  <a:lnTo>
                    <a:pt x="166" y="2072"/>
                  </a:lnTo>
                  <a:lnTo>
                    <a:pt x="180" y="2098"/>
                  </a:lnTo>
                  <a:lnTo>
                    <a:pt x="196" y="2124"/>
                  </a:lnTo>
                  <a:lnTo>
                    <a:pt x="214" y="2147"/>
                  </a:lnTo>
                  <a:lnTo>
                    <a:pt x="235" y="2168"/>
                  </a:lnTo>
                  <a:lnTo>
                    <a:pt x="257" y="2187"/>
                  </a:lnTo>
                  <a:lnTo>
                    <a:pt x="269" y="2196"/>
                  </a:lnTo>
                  <a:lnTo>
                    <a:pt x="281" y="2206"/>
                  </a:lnTo>
                  <a:lnTo>
                    <a:pt x="295" y="2214"/>
                  </a:lnTo>
                  <a:lnTo>
                    <a:pt x="309" y="2221"/>
                  </a:lnTo>
                  <a:lnTo>
                    <a:pt x="322" y="2227"/>
                  </a:lnTo>
                  <a:lnTo>
                    <a:pt x="336" y="2234"/>
                  </a:lnTo>
                  <a:lnTo>
                    <a:pt x="351" y="2241"/>
                  </a:lnTo>
                  <a:lnTo>
                    <a:pt x="366" y="2246"/>
                  </a:lnTo>
                  <a:lnTo>
                    <a:pt x="382" y="2252"/>
                  </a:lnTo>
                  <a:lnTo>
                    <a:pt x="398" y="2256"/>
                  </a:lnTo>
                  <a:lnTo>
                    <a:pt x="415" y="2260"/>
                  </a:lnTo>
                  <a:lnTo>
                    <a:pt x="432" y="2264"/>
                  </a:lnTo>
                  <a:lnTo>
                    <a:pt x="448" y="2267"/>
                  </a:lnTo>
                  <a:lnTo>
                    <a:pt x="466" y="2270"/>
                  </a:lnTo>
                  <a:lnTo>
                    <a:pt x="484" y="2271"/>
                  </a:lnTo>
                  <a:lnTo>
                    <a:pt x="502" y="2274"/>
                  </a:lnTo>
                  <a:lnTo>
                    <a:pt x="521" y="2275"/>
                  </a:lnTo>
                  <a:lnTo>
                    <a:pt x="540" y="2275"/>
                  </a:lnTo>
                  <a:lnTo>
                    <a:pt x="559" y="2276"/>
                  </a:lnTo>
                  <a:lnTo>
                    <a:pt x="578" y="2275"/>
                  </a:lnTo>
                  <a:lnTo>
                    <a:pt x="598" y="2275"/>
                  </a:lnTo>
                  <a:lnTo>
                    <a:pt x="619" y="2274"/>
                  </a:lnTo>
                  <a:lnTo>
                    <a:pt x="638" y="2272"/>
                  </a:lnTo>
                  <a:lnTo>
                    <a:pt x="659" y="2270"/>
                  </a:lnTo>
                  <a:lnTo>
                    <a:pt x="677" y="2268"/>
                  </a:lnTo>
                  <a:lnTo>
                    <a:pt x="696" y="2265"/>
                  </a:lnTo>
                  <a:lnTo>
                    <a:pt x="714" y="2263"/>
                  </a:lnTo>
                  <a:lnTo>
                    <a:pt x="732" y="2261"/>
                  </a:lnTo>
                  <a:lnTo>
                    <a:pt x="750" y="2257"/>
                  </a:lnTo>
                  <a:lnTo>
                    <a:pt x="767" y="2255"/>
                  </a:lnTo>
                  <a:lnTo>
                    <a:pt x="786" y="2253"/>
                  </a:lnTo>
                  <a:lnTo>
                    <a:pt x="803" y="2249"/>
                  </a:lnTo>
                  <a:lnTo>
                    <a:pt x="824" y="2246"/>
                  </a:lnTo>
                  <a:lnTo>
                    <a:pt x="844" y="2242"/>
                  </a:lnTo>
                  <a:lnTo>
                    <a:pt x="864" y="2239"/>
                  </a:lnTo>
                  <a:lnTo>
                    <a:pt x="885" y="2234"/>
                  </a:lnTo>
                  <a:lnTo>
                    <a:pt x="906" y="2231"/>
                  </a:lnTo>
                  <a:lnTo>
                    <a:pt x="925" y="2227"/>
                  </a:lnTo>
                  <a:lnTo>
                    <a:pt x="945" y="2223"/>
                  </a:lnTo>
                  <a:lnTo>
                    <a:pt x="964" y="2219"/>
                  </a:lnTo>
                  <a:lnTo>
                    <a:pt x="984" y="2215"/>
                  </a:lnTo>
                  <a:lnTo>
                    <a:pt x="1003" y="2211"/>
                  </a:lnTo>
                  <a:lnTo>
                    <a:pt x="1023" y="2208"/>
                  </a:lnTo>
                  <a:lnTo>
                    <a:pt x="1043" y="2203"/>
                  </a:lnTo>
                  <a:lnTo>
                    <a:pt x="1062" y="2200"/>
                  </a:lnTo>
                  <a:lnTo>
                    <a:pt x="1081" y="2196"/>
                  </a:lnTo>
                  <a:lnTo>
                    <a:pt x="1100" y="2192"/>
                  </a:lnTo>
                  <a:lnTo>
                    <a:pt x="1119" y="2188"/>
                  </a:lnTo>
                  <a:lnTo>
                    <a:pt x="1148" y="2183"/>
                  </a:lnTo>
                  <a:lnTo>
                    <a:pt x="1177" y="2178"/>
                  </a:lnTo>
                  <a:lnTo>
                    <a:pt x="1206" y="2173"/>
                  </a:lnTo>
                  <a:lnTo>
                    <a:pt x="1234" y="2169"/>
                  </a:lnTo>
                  <a:lnTo>
                    <a:pt x="1263" y="2164"/>
                  </a:lnTo>
                  <a:lnTo>
                    <a:pt x="1290" y="2161"/>
                  </a:lnTo>
                  <a:lnTo>
                    <a:pt x="1319" y="2157"/>
                  </a:lnTo>
                  <a:lnTo>
                    <a:pt x="1347" y="2155"/>
                  </a:lnTo>
                  <a:lnTo>
                    <a:pt x="1375" y="2153"/>
                  </a:lnTo>
                  <a:lnTo>
                    <a:pt x="1401" y="2151"/>
                  </a:lnTo>
                  <a:lnTo>
                    <a:pt x="1429" y="2150"/>
                  </a:lnTo>
                  <a:lnTo>
                    <a:pt x="1456" y="2150"/>
                  </a:lnTo>
                  <a:lnTo>
                    <a:pt x="1483" y="2150"/>
                  </a:lnTo>
                  <a:lnTo>
                    <a:pt x="1509" y="2153"/>
                  </a:lnTo>
                  <a:lnTo>
                    <a:pt x="1536" y="2154"/>
                  </a:lnTo>
                  <a:lnTo>
                    <a:pt x="1562" y="2157"/>
                  </a:lnTo>
                  <a:lnTo>
                    <a:pt x="1590" y="2161"/>
                  </a:lnTo>
                  <a:lnTo>
                    <a:pt x="1618" y="2164"/>
                  </a:lnTo>
                  <a:lnTo>
                    <a:pt x="1644" y="2166"/>
                  </a:lnTo>
                  <a:lnTo>
                    <a:pt x="1670" y="2169"/>
                  </a:lnTo>
                  <a:lnTo>
                    <a:pt x="1694" y="2170"/>
                  </a:lnTo>
                  <a:lnTo>
                    <a:pt x="1718" y="2172"/>
                  </a:lnTo>
                  <a:lnTo>
                    <a:pt x="1740" y="2172"/>
                  </a:lnTo>
                  <a:lnTo>
                    <a:pt x="1763" y="2172"/>
                  </a:lnTo>
                  <a:lnTo>
                    <a:pt x="1784" y="2172"/>
                  </a:lnTo>
                  <a:lnTo>
                    <a:pt x="1804" y="2172"/>
                  </a:lnTo>
                  <a:lnTo>
                    <a:pt x="1824" y="2171"/>
                  </a:lnTo>
                  <a:lnTo>
                    <a:pt x="1842" y="2170"/>
                  </a:lnTo>
                  <a:lnTo>
                    <a:pt x="1861" y="2168"/>
                  </a:lnTo>
                  <a:lnTo>
                    <a:pt x="1878" y="2166"/>
                  </a:lnTo>
                  <a:lnTo>
                    <a:pt x="1895" y="2163"/>
                  </a:lnTo>
                  <a:lnTo>
                    <a:pt x="1912" y="2161"/>
                  </a:lnTo>
                  <a:lnTo>
                    <a:pt x="1932" y="2157"/>
                  </a:lnTo>
                  <a:lnTo>
                    <a:pt x="1951" y="2153"/>
                  </a:lnTo>
                  <a:lnTo>
                    <a:pt x="1969" y="2147"/>
                  </a:lnTo>
                  <a:lnTo>
                    <a:pt x="1985" y="2141"/>
                  </a:lnTo>
                  <a:lnTo>
                    <a:pt x="2001" y="2135"/>
                  </a:lnTo>
                  <a:lnTo>
                    <a:pt x="2016" y="2128"/>
                  </a:lnTo>
                  <a:lnTo>
                    <a:pt x="2030" y="2122"/>
                  </a:lnTo>
                  <a:lnTo>
                    <a:pt x="2044" y="2115"/>
                  </a:lnTo>
                  <a:lnTo>
                    <a:pt x="2056" y="2107"/>
                  </a:lnTo>
                  <a:lnTo>
                    <a:pt x="2067" y="2098"/>
                  </a:lnTo>
                  <a:lnTo>
                    <a:pt x="2078" y="2090"/>
                  </a:lnTo>
                  <a:lnTo>
                    <a:pt x="2088" y="2081"/>
                  </a:lnTo>
                  <a:lnTo>
                    <a:pt x="2096" y="2073"/>
                  </a:lnTo>
                  <a:lnTo>
                    <a:pt x="2105" y="2064"/>
                  </a:lnTo>
                  <a:lnTo>
                    <a:pt x="2112" y="2054"/>
                  </a:lnTo>
                  <a:lnTo>
                    <a:pt x="2119" y="2044"/>
                  </a:lnTo>
                  <a:lnTo>
                    <a:pt x="2134" y="2018"/>
                  </a:lnTo>
                  <a:lnTo>
                    <a:pt x="2145" y="1991"/>
                  </a:lnTo>
                  <a:lnTo>
                    <a:pt x="2154" y="1965"/>
                  </a:lnTo>
                  <a:lnTo>
                    <a:pt x="2159" y="1938"/>
                  </a:lnTo>
                  <a:lnTo>
                    <a:pt x="2164" y="1913"/>
                  </a:lnTo>
                  <a:lnTo>
                    <a:pt x="2166" y="1888"/>
                  </a:lnTo>
                  <a:lnTo>
                    <a:pt x="2167" y="1865"/>
                  </a:lnTo>
                  <a:lnTo>
                    <a:pt x="2169" y="1844"/>
                  </a:lnTo>
                  <a:lnTo>
                    <a:pt x="2169" y="1819"/>
                  </a:lnTo>
                  <a:lnTo>
                    <a:pt x="2166" y="1786"/>
                  </a:lnTo>
                  <a:lnTo>
                    <a:pt x="2162" y="1750"/>
                  </a:lnTo>
                  <a:lnTo>
                    <a:pt x="2156" y="1709"/>
                  </a:lnTo>
                  <a:lnTo>
                    <a:pt x="2149" y="1665"/>
                  </a:lnTo>
                  <a:lnTo>
                    <a:pt x="2140" y="1618"/>
                  </a:lnTo>
                  <a:lnTo>
                    <a:pt x="2131" y="1568"/>
                  </a:lnTo>
                  <a:lnTo>
                    <a:pt x="2120" y="1517"/>
                  </a:lnTo>
                  <a:lnTo>
                    <a:pt x="2109" y="1459"/>
                  </a:lnTo>
                  <a:lnTo>
                    <a:pt x="2096" y="1403"/>
                  </a:lnTo>
                  <a:lnTo>
                    <a:pt x="2084" y="1345"/>
                  </a:lnTo>
                  <a:lnTo>
                    <a:pt x="2074" y="1290"/>
                  </a:lnTo>
                  <a:lnTo>
                    <a:pt x="2064" y="1236"/>
                  </a:lnTo>
                  <a:lnTo>
                    <a:pt x="2054" y="1185"/>
                  </a:lnTo>
                  <a:lnTo>
                    <a:pt x="2048" y="1139"/>
                  </a:lnTo>
                  <a:lnTo>
                    <a:pt x="2042" y="1098"/>
                  </a:lnTo>
                  <a:lnTo>
                    <a:pt x="2039" y="1052"/>
                  </a:lnTo>
                  <a:lnTo>
                    <a:pt x="2043" y="1002"/>
                  </a:lnTo>
                  <a:lnTo>
                    <a:pt x="2051" y="949"/>
                  </a:lnTo>
                  <a:lnTo>
                    <a:pt x="2061" y="893"/>
                  </a:lnTo>
                  <a:lnTo>
                    <a:pt x="2074" y="834"/>
                  </a:lnTo>
                  <a:lnTo>
                    <a:pt x="2089" y="773"/>
                  </a:lnTo>
                  <a:lnTo>
                    <a:pt x="2102" y="710"/>
                  </a:lnTo>
                  <a:lnTo>
                    <a:pt x="2114" y="644"/>
                  </a:lnTo>
                  <a:lnTo>
                    <a:pt x="2122" y="594"/>
                  </a:lnTo>
                  <a:lnTo>
                    <a:pt x="2128" y="544"/>
                  </a:lnTo>
                  <a:lnTo>
                    <a:pt x="2132" y="493"/>
                  </a:lnTo>
                  <a:lnTo>
                    <a:pt x="2133" y="441"/>
                  </a:lnTo>
                  <a:lnTo>
                    <a:pt x="2131" y="391"/>
                  </a:lnTo>
                  <a:lnTo>
                    <a:pt x="2125" y="339"/>
                  </a:lnTo>
                  <a:lnTo>
                    <a:pt x="2116" y="288"/>
                  </a:lnTo>
                  <a:lnTo>
                    <a:pt x="2101" y="237"/>
                  </a:lnTo>
                  <a:lnTo>
                    <a:pt x="2096" y="224"/>
                  </a:lnTo>
                  <a:lnTo>
                    <a:pt x="2090" y="210"/>
                  </a:lnTo>
                  <a:lnTo>
                    <a:pt x="2083" y="196"/>
                  </a:lnTo>
                  <a:lnTo>
                    <a:pt x="2076" y="182"/>
                  </a:lnTo>
                  <a:lnTo>
                    <a:pt x="2067" y="169"/>
                  </a:lnTo>
                  <a:lnTo>
                    <a:pt x="2057" y="157"/>
                  </a:lnTo>
                  <a:lnTo>
                    <a:pt x="2046" y="144"/>
                  </a:lnTo>
                  <a:lnTo>
                    <a:pt x="2034" y="131"/>
                  </a:lnTo>
                  <a:lnTo>
                    <a:pt x="2024" y="123"/>
                  </a:lnTo>
                  <a:lnTo>
                    <a:pt x="2015" y="115"/>
                  </a:lnTo>
                  <a:lnTo>
                    <a:pt x="2006" y="107"/>
                  </a:lnTo>
                  <a:lnTo>
                    <a:pt x="1996" y="100"/>
                  </a:lnTo>
                  <a:lnTo>
                    <a:pt x="1984" y="93"/>
                  </a:lnTo>
                  <a:lnTo>
                    <a:pt x="1971" y="87"/>
                  </a:lnTo>
                  <a:lnTo>
                    <a:pt x="1960" y="80"/>
                  </a:lnTo>
                  <a:lnTo>
                    <a:pt x="1946" y="74"/>
                  </a:lnTo>
                  <a:lnTo>
                    <a:pt x="1932" y="68"/>
                  </a:lnTo>
                  <a:lnTo>
                    <a:pt x="1917" y="62"/>
                  </a:lnTo>
                  <a:lnTo>
                    <a:pt x="1902" y="58"/>
                  </a:lnTo>
                  <a:lnTo>
                    <a:pt x="1886" y="53"/>
                  </a:lnTo>
                  <a:lnTo>
                    <a:pt x="1869" y="50"/>
                  </a:lnTo>
                  <a:lnTo>
                    <a:pt x="1852" y="46"/>
                  </a:lnTo>
                  <a:lnTo>
                    <a:pt x="1833" y="43"/>
                  </a:lnTo>
                  <a:lnTo>
                    <a:pt x="1814" y="40"/>
                  </a:lnTo>
                  <a:lnTo>
                    <a:pt x="1801" y="39"/>
                  </a:lnTo>
                  <a:lnTo>
                    <a:pt x="1787" y="38"/>
                  </a:lnTo>
                  <a:lnTo>
                    <a:pt x="1773" y="37"/>
                  </a:lnTo>
                  <a:lnTo>
                    <a:pt x="1758" y="36"/>
                  </a:lnTo>
                  <a:lnTo>
                    <a:pt x="1744" y="36"/>
                  </a:lnTo>
                  <a:lnTo>
                    <a:pt x="1728" y="36"/>
                  </a:lnTo>
                  <a:lnTo>
                    <a:pt x="1713" y="36"/>
                  </a:lnTo>
                  <a:lnTo>
                    <a:pt x="1697" y="37"/>
                  </a:lnTo>
                  <a:lnTo>
                    <a:pt x="1681" y="37"/>
                  </a:lnTo>
                  <a:lnTo>
                    <a:pt x="1665" y="38"/>
                  </a:lnTo>
                  <a:lnTo>
                    <a:pt x="1648" y="39"/>
                  </a:lnTo>
                  <a:lnTo>
                    <a:pt x="1630" y="42"/>
                  </a:lnTo>
                  <a:lnTo>
                    <a:pt x="1612" y="43"/>
                  </a:lnTo>
                  <a:lnTo>
                    <a:pt x="1594" y="45"/>
                  </a:lnTo>
                  <a:lnTo>
                    <a:pt x="1575" y="49"/>
                  </a:lnTo>
                  <a:lnTo>
                    <a:pt x="1555" y="51"/>
                  </a:lnTo>
                  <a:lnTo>
                    <a:pt x="1543" y="53"/>
                  </a:lnTo>
                  <a:lnTo>
                    <a:pt x="1531" y="54"/>
                  </a:lnTo>
                  <a:lnTo>
                    <a:pt x="1519" y="55"/>
                  </a:lnTo>
                  <a:lnTo>
                    <a:pt x="1506" y="57"/>
                  </a:lnTo>
                  <a:lnTo>
                    <a:pt x="1493" y="58"/>
                  </a:lnTo>
                  <a:lnTo>
                    <a:pt x="1481" y="59"/>
                  </a:lnTo>
                  <a:lnTo>
                    <a:pt x="1468" y="60"/>
                  </a:lnTo>
                  <a:lnTo>
                    <a:pt x="1455" y="61"/>
                  </a:lnTo>
                  <a:lnTo>
                    <a:pt x="1441" y="61"/>
                  </a:lnTo>
                  <a:lnTo>
                    <a:pt x="1429" y="61"/>
                  </a:lnTo>
                  <a:lnTo>
                    <a:pt x="1415" y="62"/>
                  </a:lnTo>
                  <a:lnTo>
                    <a:pt x="1401" y="62"/>
                  </a:lnTo>
                  <a:lnTo>
                    <a:pt x="1388" y="62"/>
                  </a:lnTo>
                  <a:lnTo>
                    <a:pt x="1375" y="62"/>
                  </a:lnTo>
                  <a:lnTo>
                    <a:pt x="1361" y="61"/>
                  </a:lnTo>
                  <a:lnTo>
                    <a:pt x="1347" y="61"/>
                  </a:lnTo>
                  <a:close/>
                </a:path>
              </a:pathLst>
            </a:custGeom>
            <a:solidFill>
              <a:srgbClr val="D1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1" name="Freeform 7"/>
            <p:cNvSpPr>
              <a:spLocks/>
            </p:cNvSpPr>
            <p:nvPr/>
          </p:nvSpPr>
          <p:spPr bwMode="auto">
            <a:xfrm>
              <a:off x="3746" y="1960"/>
              <a:ext cx="849" cy="874"/>
            </a:xfrm>
            <a:custGeom>
              <a:avLst/>
              <a:gdLst>
                <a:gd name="T0" fmla="*/ 174 w 1698"/>
                <a:gd name="T1" fmla="*/ 349 h 1747"/>
                <a:gd name="T2" fmla="*/ 174 w 1698"/>
                <a:gd name="T3" fmla="*/ 1615 h 1747"/>
                <a:gd name="T4" fmla="*/ 990 w 1698"/>
                <a:gd name="T5" fmla="*/ 1747 h 1747"/>
                <a:gd name="T6" fmla="*/ 1494 w 1698"/>
                <a:gd name="T7" fmla="*/ 1530 h 1747"/>
                <a:gd name="T8" fmla="*/ 1494 w 1698"/>
                <a:gd name="T9" fmla="*/ 262 h 1747"/>
                <a:gd name="T10" fmla="*/ 1494 w 1698"/>
                <a:gd name="T11" fmla="*/ 259 h 1747"/>
                <a:gd name="T12" fmla="*/ 1496 w 1698"/>
                <a:gd name="T13" fmla="*/ 253 h 1747"/>
                <a:gd name="T14" fmla="*/ 1499 w 1698"/>
                <a:gd name="T15" fmla="*/ 242 h 1747"/>
                <a:gd name="T16" fmla="*/ 1505 w 1698"/>
                <a:gd name="T17" fmla="*/ 230 h 1747"/>
                <a:gd name="T18" fmla="*/ 1513 w 1698"/>
                <a:gd name="T19" fmla="*/ 216 h 1747"/>
                <a:gd name="T20" fmla="*/ 1524 w 1698"/>
                <a:gd name="T21" fmla="*/ 202 h 1747"/>
                <a:gd name="T22" fmla="*/ 1539 w 1698"/>
                <a:gd name="T23" fmla="*/ 188 h 1747"/>
                <a:gd name="T24" fmla="*/ 1557 w 1698"/>
                <a:gd name="T25" fmla="*/ 178 h 1747"/>
                <a:gd name="T26" fmla="*/ 1586 w 1698"/>
                <a:gd name="T27" fmla="*/ 164 h 1747"/>
                <a:gd name="T28" fmla="*/ 1613 w 1698"/>
                <a:gd name="T29" fmla="*/ 151 h 1747"/>
                <a:gd name="T30" fmla="*/ 1636 w 1698"/>
                <a:gd name="T31" fmla="*/ 139 h 1747"/>
                <a:gd name="T32" fmla="*/ 1657 w 1698"/>
                <a:gd name="T33" fmla="*/ 128 h 1747"/>
                <a:gd name="T34" fmla="*/ 1674 w 1698"/>
                <a:gd name="T35" fmla="*/ 119 h 1747"/>
                <a:gd name="T36" fmla="*/ 1687 w 1698"/>
                <a:gd name="T37" fmla="*/ 112 h 1747"/>
                <a:gd name="T38" fmla="*/ 1695 w 1698"/>
                <a:gd name="T39" fmla="*/ 107 h 1747"/>
                <a:gd name="T40" fmla="*/ 1698 w 1698"/>
                <a:gd name="T41" fmla="*/ 106 h 1747"/>
                <a:gd name="T42" fmla="*/ 715 w 1698"/>
                <a:gd name="T43" fmla="*/ 0 h 1747"/>
                <a:gd name="T44" fmla="*/ 711 w 1698"/>
                <a:gd name="T45" fmla="*/ 1 h 1747"/>
                <a:gd name="T46" fmla="*/ 702 w 1698"/>
                <a:gd name="T47" fmla="*/ 6 h 1747"/>
                <a:gd name="T48" fmla="*/ 689 w 1698"/>
                <a:gd name="T49" fmla="*/ 13 h 1747"/>
                <a:gd name="T50" fmla="*/ 674 w 1698"/>
                <a:gd name="T51" fmla="*/ 22 h 1747"/>
                <a:gd name="T52" fmla="*/ 657 w 1698"/>
                <a:gd name="T53" fmla="*/ 33 h 1747"/>
                <a:gd name="T54" fmla="*/ 640 w 1698"/>
                <a:gd name="T55" fmla="*/ 44 h 1747"/>
                <a:gd name="T56" fmla="*/ 625 w 1698"/>
                <a:gd name="T57" fmla="*/ 54 h 1747"/>
                <a:gd name="T58" fmla="*/ 612 w 1698"/>
                <a:gd name="T59" fmla="*/ 66 h 1747"/>
                <a:gd name="T60" fmla="*/ 602 w 1698"/>
                <a:gd name="T61" fmla="*/ 77 h 1747"/>
                <a:gd name="T62" fmla="*/ 591 w 1698"/>
                <a:gd name="T63" fmla="*/ 91 h 1747"/>
                <a:gd name="T64" fmla="*/ 582 w 1698"/>
                <a:gd name="T65" fmla="*/ 107 h 1747"/>
                <a:gd name="T66" fmla="*/ 573 w 1698"/>
                <a:gd name="T67" fmla="*/ 121 h 1747"/>
                <a:gd name="T68" fmla="*/ 565 w 1698"/>
                <a:gd name="T69" fmla="*/ 135 h 1747"/>
                <a:gd name="T70" fmla="*/ 559 w 1698"/>
                <a:gd name="T71" fmla="*/ 147 h 1747"/>
                <a:gd name="T72" fmla="*/ 556 w 1698"/>
                <a:gd name="T73" fmla="*/ 155 h 1747"/>
                <a:gd name="T74" fmla="*/ 554 w 1698"/>
                <a:gd name="T75" fmla="*/ 157 h 1747"/>
                <a:gd name="T76" fmla="*/ 0 w 1698"/>
                <a:gd name="T77" fmla="*/ 112 h 1747"/>
                <a:gd name="T78" fmla="*/ 174 w 1698"/>
                <a:gd name="T79" fmla="*/ 349 h 1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8" h="1747">
                  <a:moveTo>
                    <a:pt x="174" y="349"/>
                  </a:moveTo>
                  <a:lnTo>
                    <a:pt x="174" y="1615"/>
                  </a:lnTo>
                  <a:lnTo>
                    <a:pt x="990" y="1747"/>
                  </a:lnTo>
                  <a:lnTo>
                    <a:pt x="1494" y="1530"/>
                  </a:lnTo>
                  <a:lnTo>
                    <a:pt x="1494" y="262"/>
                  </a:lnTo>
                  <a:lnTo>
                    <a:pt x="1494" y="259"/>
                  </a:lnTo>
                  <a:lnTo>
                    <a:pt x="1496" y="253"/>
                  </a:lnTo>
                  <a:lnTo>
                    <a:pt x="1499" y="242"/>
                  </a:lnTo>
                  <a:lnTo>
                    <a:pt x="1505" y="230"/>
                  </a:lnTo>
                  <a:lnTo>
                    <a:pt x="1513" y="216"/>
                  </a:lnTo>
                  <a:lnTo>
                    <a:pt x="1524" y="202"/>
                  </a:lnTo>
                  <a:lnTo>
                    <a:pt x="1539" y="188"/>
                  </a:lnTo>
                  <a:lnTo>
                    <a:pt x="1557" y="178"/>
                  </a:lnTo>
                  <a:lnTo>
                    <a:pt x="1586" y="164"/>
                  </a:lnTo>
                  <a:lnTo>
                    <a:pt x="1613" y="151"/>
                  </a:lnTo>
                  <a:lnTo>
                    <a:pt x="1636" y="139"/>
                  </a:lnTo>
                  <a:lnTo>
                    <a:pt x="1657" y="128"/>
                  </a:lnTo>
                  <a:lnTo>
                    <a:pt x="1674" y="119"/>
                  </a:lnTo>
                  <a:lnTo>
                    <a:pt x="1687" y="112"/>
                  </a:lnTo>
                  <a:lnTo>
                    <a:pt x="1695" y="107"/>
                  </a:lnTo>
                  <a:lnTo>
                    <a:pt x="1698" y="106"/>
                  </a:lnTo>
                  <a:lnTo>
                    <a:pt x="715" y="0"/>
                  </a:lnTo>
                  <a:lnTo>
                    <a:pt x="711" y="1"/>
                  </a:lnTo>
                  <a:lnTo>
                    <a:pt x="702" y="6"/>
                  </a:lnTo>
                  <a:lnTo>
                    <a:pt x="689" y="13"/>
                  </a:lnTo>
                  <a:lnTo>
                    <a:pt x="674" y="22"/>
                  </a:lnTo>
                  <a:lnTo>
                    <a:pt x="657" y="33"/>
                  </a:lnTo>
                  <a:lnTo>
                    <a:pt x="640" y="44"/>
                  </a:lnTo>
                  <a:lnTo>
                    <a:pt x="625" y="54"/>
                  </a:lnTo>
                  <a:lnTo>
                    <a:pt x="612" y="66"/>
                  </a:lnTo>
                  <a:lnTo>
                    <a:pt x="602" y="77"/>
                  </a:lnTo>
                  <a:lnTo>
                    <a:pt x="591" y="91"/>
                  </a:lnTo>
                  <a:lnTo>
                    <a:pt x="582" y="107"/>
                  </a:lnTo>
                  <a:lnTo>
                    <a:pt x="573" y="121"/>
                  </a:lnTo>
                  <a:lnTo>
                    <a:pt x="565" y="135"/>
                  </a:lnTo>
                  <a:lnTo>
                    <a:pt x="559" y="147"/>
                  </a:lnTo>
                  <a:lnTo>
                    <a:pt x="556" y="155"/>
                  </a:lnTo>
                  <a:lnTo>
                    <a:pt x="554" y="157"/>
                  </a:lnTo>
                  <a:lnTo>
                    <a:pt x="0" y="112"/>
                  </a:lnTo>
                  <a:lnTo>
                    <a:pt x="174" y="349"/>
                  </a:lnTo>
                  <a:close/>
                </a:path>
              </a:pathLst>
            </a:custGeom>
            <a:solidFill>
              <a:srgbClr val="728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2" name="Freeform 8"/>
            <p:cNvSpPr>
              <a:spLocks/>
            </p:cNvSpPr>
            <p:nvPr/>
          </p:nvSpPr>
          <p:spPr bwMode="auto">
            <a:xfrm>
              <a:off x="3881" y="2154"/>
              <a:ext cx="411" cy="653"/>
            </a:xfrm>
            <a:custGeom>
              <a:avLst/>
              <a:gdLst>
                <a:gd name="T0" fmla="*/ 0 w 821"/>
                <a:gd name="T1" fmla="*/ 0 h 1306"/>
                <a:gd name="T2" fmla="*/ 821 w 821"/>
                <a:gd name="T3" fmla="*/ 71 h 1306"/>
                <a:gd name="T4" fmla="*/ 821 w 821"/>
                <a:gd name="T5" fmla="*/ 1306 h 1306"/>
                <a:gd name="T6" fmla="*/ 0 w 821"/>
                <a:gd name="T7" fmla="*/ 1195 h 1306"/>
                <a:gd name="T8" fmla="*/ 0 w 821"/>
                <a:gd name="T9" fmla="*/ 0 h 1306"/>
              </a:gdLst>
              <a:ahLst/>
              <a:cxnLst>
                <a:cxn ang="0">
                  <a:pos x="T0" y="T1"/>
                </a:cxn>
                <a:cxn ang="0">
                  <a:pos x="T2" y="T3"/>
                </a:cxn>
                <a:cxn ang="0">
                  <a:pos x="T4" y="T5"/>
                </a:cxn>
                <a:cxn ang="0">
                  <a:pos x="T6" y="T7"/>
                </a:cxn>
                <a:cxn ang="0">
                  <a:pos x="T8" y="T9"/>
                </a:cxn>
              </a:cxnLst>
              <a:rect l="0" t="0" r="r" b="b"/>
              <a:pathLst>
                <a:path w="821" h="1306">
                  <a:moveTo>
                    <a:pt x="0" y="0"/>
                  </a:moveTo>
                  <a:lnTo>
                    <a:pt x="821" y="71"/>
                  </a:lnTo>
                  <a:lnTo>
                    <a:pt x="821" y="1306"/>
                  </a:lnTo>
                  <a:lnTo>
                    <a:pt x="0" y="1195"/>
                  </a:lnTo>
                  <a:lnTo>
                    <a:pt x="0" y="0"/>
                  </a:lnTo>
                  <a:close/>
                </a:path>
              </a:pathLst>
            </a:custGeom>
            <a:solidFill>
              <a:srgbClr val="A5B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3" name="Freeform 9"/>
            <p:cNvSpPr>
              <a:spLocks/>
            </p:cNvSpPr>
            <p:nvPr/>
          </p:nvSpPr>
          <p:spPr bwMode="auto">
            <a:xfrm>
              <a:off x="4043" y="1974"/>
              <a:ext cx="514" cy="196"/>
            </a:xfrm>
            <a:custGeom>
              <a:avLst/>
              <a:gdLst>
                <a:gd name="T0" fmla="*/ 1023 w 1028"/>
                <a:gd name="T1" fmla="*/ 75 h 393"/>
                <a:gd name="T2" fmla="*/ 120 w 1028"/>
                <a:gd name="T3" fmla="*/ 0 h 393"/>
                <a:gd name="T4" fmla="*/ 116 w 1028"/>
                <a:gd name="T5" fmla="*/ 2 h 393"/>
                <a:gd name="T6" fmla="*/ 106 w 1028"/>
                <a:gd name="T7" fmla="*/ 9 h 393"/>
                <a:gd name="T8" fmla="*/ 92 w 1028"/>
                <a:gd name="T9" fmla="*/ 21 h 393"/>
                <a:gd name="T10" fmla="*/ 75 w 1028"/>
                <a:gd name="T11" fmla="*/ 33 h 393"/>
                <a:gd name="T12" fmla="*/ 56 w 1028"/>
                <a:gd name="T13" fmla="*/ 47 h 393"/>
                <a:gd name="T14" fmla="*/ 39 w 1028"/>
                <a:gd name="T15" fmla="*/ 62 h 393"/>
                <a:gd name="T16" fmla="*/ 25 w 1028"/>
                <a:gd name="T17" fmla="*/ 75 h 393"/>
                <a:gd name="T18" fmla="*/ 15 w 1028"/>
                <a:gd name="T19" fmla="*/ 86 h 393"/>
                <a:gd name="T20" fmla="*/ 4 w 1028"/>
                <a:gd name="T21" fmla="*/ 105 h 393"/>
                <a:gd name="T22" fmla="*/ 1 w 1028"/>
                <a:gd name="T23" fmla="*/ 119 h 393"/>
                <a:gd name="T24" fmla="*/ 0 w 1028"/>
                <a:gd name="T25" fmla="*/ 128 h 393"/>
                <a:gd name="T26" fmla="*/ 0 w 1028"/>
                <a:gd name="T27" fmla="*/ 131 h 393"/>
                <a:gd name="T28" fmla="*/ 425 w 1028"/>
                <a:gd name="T29" fmla="*/ 169 h 393"/>
                <a:gd name="T30" fmla="*/ 560 w 1028"/>
                <a:gd name="T31" fmla="*/ 393 h 393"/>
                <a:gd name="T32" fmla="*/ 844 w 1028"/>
                <a:gd name="T33" fmla="*/ 266 h 393"/>
                <a:gd name="T34" fmla="*/ 816 w 1028"/>
                <a:gd name="T35" fmla="*/ 204 h 393"/>
                <a:gd name="T36" fmla="*/ 840 w 1028"/>
                <a:gd name="T37" fmla="*/ 206 h 393"/>
                <a:gd name="T38" fmla="*/ 841 w 1028"/>
                <a:gd name="T39" fmla="*/ 205 h 393"/>
                <a:gd name="T40" fmla="*/ 844 w 1028"/>
                <a:gd name="T41" fmla="*/ 200 h 393"/>
                <a:gd name="T42" fmla="*/ 850 w 1028"/>
                <a:gd name="T43" fmla="*/ 195 h 393"/>
                <a:gd name="T44" fmla="*/ 858 w 1028"/>
                <a:gd name="T45" fmla="*/ 187 h 393"/>
                <a:gd name="T46" fmla="*/ 870 w 1028"/>
                <a:gd name="T47" fmla="*/ 177 h 393"/>
                <a:gd name="T48" fmla="*/ 884 w 1028"/>
                <a:gd name="T49" fmla="*/ 168 h 393"/>
                <a:gd name="T50" fmla="*/ 900 w 1028"/>
                <a:gd name="T51" fmla="*/ 159 h 393"/>
                <a:gd name="T52" fmla="*/ 919 w 1028"/>
                <a:gd name="T53" fmla="*/ 150 h 393"/>
                <a:gd name="T54" fmla="*/ 940 w 1028"/>
                <a:gd name="T55" fmla="*/ 142 h 393"/>
                <a:gd name="T56" fmla="*/ 960 w 1028"/>
                <a:gd name="T57" fmla="*/ 132 h 393"/>
                <a:gd name="T58" fmla="*/ 978 w 1028"/>
                <a:gd name="T59" fmla="*/ 123 h 393"/>
                <a:gd name="T60" fmla="*/ 994 w 1028"/>
                <a:gd name="T61" fmla="*/ 115 h 393"/>
                <a:gd name="T62" fmla="*/ 1008 w 1028"/>
                <a:gd name="T63" fmla="*/ 108 h 393"/>
                <a:gd name="T64" fmla="*/ 1018 w 1028"/>
                <a:gd name="T65" fmla="*/ 102 h 393"/>
                <a:gd name="T66" fmla="*/ 1025 w 1028"/>
                <a:gd name="T67" fmla="*/ 99 h 393"/>
                <a:gd name="T68" fmla="*/ 1028 w 1028"/>
                <a:gd name="T69" fmla="*/ 98 h 393"/>
                <a:gd name="T70" fmla="*/ 1023 w 1028"/>
                <a:gd name="T71" fmla="*/ 7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8" h="393">
                  <a:moveTo>
                    <a:pt x="1023" y="75"/>
                  </a:moveTo>
                  <a:lnTo>
                    <a:pt x="120" y="0"/>
                  </a:lnTo>
                  <a:lnTo>
                    <a:pt x="116" y="2"/>
                  </a:lnTo>
                  <a:lnTo>
                    <a:pt x="106" y="9"/>
                  </a:lnTo>
                  <a:lnTo>
                    <a:pt x="92" y="21"/>
                  </a:lnTo>
                  <a:lnTo>
                    <a:pt x="75" y="33"/>
                  </a:lnTo>
                  <a:lnTo>
                    <a:pt x="56" y="47"/>
                  </a:lnTo>
                  <a:lnTo>
                    <a:pt x="39" y="62"/>
                  </a:lnTo>
                  <a:lnTo>
                    <a:pt x="25" y="75"/>
                  </a:lnTo>
                  <a:lnTo>
                    <a:pt x="15" y="86"/>
                  </a:lnTo>
                  <a:lnTo>
                    <a:pt x="4" y="105"/>
                  </a:lnTo>
                  <a:lnTo>
                    <a:pt x="1" y="119"/>
                  </a:lnTo>
                  <a:lnTo>
                    <a:pt x="0" y="128"/>
                  </a:lnTo>
                  <a:lnTo>
                    <a:pt x="0" y="131"/>
                  </a:lnTo>
                  <a:lnTo>
                    <a:pt x="425" y="169"/>
                  </a:lnTo>
                  <a:lnTo>
                    <a:pt x="560" y="393"/>
                  </a:lnTo>
                  <a:lnTo>
                    <a:pt x="844" y="266"/>
                  </a:lnTo>
                  <a:lnTo>
                    <a:pt x="816" y="204"/>
                  </a:lnTo>
                  <a:lnTo>
                    <a:pt x="840" y="206"/>
                  </a:lnTo>
                  <a:lnTo>
                    <a:pt x="841" y="205"/>
                  </a:lnTo>
                  <a:lnTo>
                    <a:pt x="844" y="200"/>
                  </a:lnTo>
                  <a:lnTo>
                    <a:pt x="850" y="195"/>
                  </a:lnTo>
                  <a:lnTo>
                    <a:pt x="858" y="187"/>
                  </a:lnTo>
                  <a:lnTo>
                    <a:pt x="870" y="177"/>
                  </a:lnTo>
                  <a:lnTo>
                    <a:pt x="884" y="168"/>
                  </a:lnTo>
                  <a:lnTo>
                    <a:pt x="900" y="159"/>
                  </a:lnTo>
                  <a:lnTo>
                    <a:pt x="919" y="150"/>
                  </a:lnTo>
                  <a:lnTo>
                    <a:pt x="940" y="142"/>
                  </a:lnTo>
                  <a:lnTo>
                    <a:pt x="960" y="132"/>
                  </a:lnTo>
                  <a:lnTo>
                    <a:pt x="978" y="123"/>
                  </a:lnTo>
                  <a:lnTo>
                    <a:pt x="994" y="115"/>
                  </a:lnTo>
                  <a:lnTo>
                    <a:pt x="1008" y="108"/>
                  </a:lnTo>
                  <a:lnTo>
                    <a:pt x="1018" y="102"/>
                  </a:lnTo>
                  <a:lnTo>
                    <a:pt x="1025" y="99"/>
                  </a:lnTo>
                  <a:lnTo>
                    <a:pt x="1028" y="98"/>
                  </a:lnTo>
                  <a:lnTo>
                    <a:pt x="1023" y="75"/>
                  </a:lnTo>
                  <a:close/>
                </a:path>
              </a:pathLst>
            </a:custGeom>
            <a:solidFill>
              <a:srgbClr val="D8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4" name="Freeform 10"/>
            <p:cNvSpPr>
              <a:spLocks/>
            </p:cNvSpPr>
            <p:nvPr/>
          </p:nvSpPr>
          <p:spPr bwMode="auto">
            <a:xfrm>
              <a:off x="3691" y="2704"/>
              <a:ext cx="421" cy="184"/>
            </a:xfrm>
            <a:custGeom>
              <a:avLst/>
              <a:gdLst>
                <a:gd name="T0" fmla="*/ 709 w 844"/>
                <a:gd name="T1" fmla="*/ 107 h 370"/>
                <a:gd name="T2" fmla="*/ 677 w 844"/>
                <a:gd name="T3" fmla="*/ 58 h 370"/>
                <a:gd name="T4" fmla="*/ 646 w 844"/>
                <a:gd name="T5" fmla="*/ 23 h 370"/>
                <a:gd name="T6" fmla="*/ 616 w 844"/>
                <a:gd name="T7" fmla="*/ 12 h 370"/>
                <a:gd name="T8" fmla="*/ 572 w 844"/>
                <a:gd name="T9" fmla="*/ 0 h 370"/>
                <a:gd name="T10" fmla="*/ 520 w 844"/>
                <a:gd name="T11" fmla="*/ 4 h 370"/>
                <a:gd name="T12" fmla="*/ 476 w 844"/>
                <a:gd name="T13" fmla="*/ 13 h 370"/>
                <a:gd name="T14" fmla="*/ 443 w 844"/>
                <a:gd name="T15" fmla="*/ 20 h 370"/>
                <a:gd name="T16" fmla="*/ 407 w 844"/>
                <a:gd name="T17" fmla="*/ 23 h 370"/>
                <a:gd name="T18" fmla="*/ 360 w 844"/>
                <a:gd name="T19" fmla="*/ 36 h 370"/>
                <a:gd name="T20" fmla="*/ 336 w 844"/>
                <a:gd name="T21" fmla="*/ 43 h 370"/>
                <a:gd name="T22" fmla="*/ 322 w 844"/>
                <a:gd name="T23" fmla="*/ 32 h 370"/>
                <a:gd name="T24" fmla="*/ 294 w 844"/>
                <a:gd name="T25" fmla="*/ 14 h 370"/>
                <a:gd name="T26" fmla="*/ 274 w 844"/>
                <a:gd name="T27" fmla="*/ 8 h 370"/>
                <a:gd name="T28" fmla="*/ 247 w 844"/>
                <a:gd name="T29" fmla="*/ 5 h 370"/>
                <a:gd name="T30" fmla="*/ 211 w 844"/>
                <a:gd name="T31" fmla="*/ 5 h 370"/>
                <a:gd name="T32" fmla="*/ 176 w 844"/>
                <a:gd name="T33" fmla="*/ 17 h 370"/>
                <a:gd name="T34" fmla="*/ 154 w 844"/>
                <a:gd name="T35" fmla="*/ 35 h 370"/>
                <a:gd name="T36" fmla="*/ 134 w 844"/>
                <a:gd name="T37" fmla="*/ 58 h 370"/>
                <a:gd name="T38" fmla="*/ 110 w 844"/>
                <a:gd name="T39" fmla="*/ 75 h 370"/>
                <a:gd name="T40" fmla="*/ 91 w 844"/>
                <a:gd name="T41" fmla="*/ 93 h 370"/>
                <a:gd name="T42" fmla="*/ 74 w 844"/>
                <a:gd name="T43" fmla="*/ 142 h 370"/>
                <a:gd name="T44" fmla="*/ 48 w 844"/>
                <a:gd name="T45" fmla="*/ 181 h 370"/>
                <a:gd name="T46" fmla="*/ 27 w 844"/>
                <a:gd name="T47" fmla="*/ 221 h 370"/>
                <a:gd name="T48" fmla="*/ 10 w 844"/>
                <a:gd name="T49" fmla="*/ 274 h 370"/>
                <a:gd name="T50" fmla="*/ 0 w 844"/>
                <a:gd name="T51" fmla="*/ 310 h 370"/>
                <a:gd name="T52" fmla="*/ 10 w 844"/>
                <a:gd name="T53" fmla="*/ 338 h 370"/>
                <a:gd name="T54" fmla="*/ 47 w 844"/>
                <a:gd name="T55" fmla="*/ 355 h 370"/>
                <a:gd name="T56" fmla="*/ 100 w 844"/>
                <a:gd name="T57" fmla="*/ 358 h 370"/>
                <a:gd name="T58" fmla="*/ 136 w 844"/>
                <a:gd name="T59" fmla="*/ 364 h 370"/>
                <a:gd name="T60" fmla="*/ 209 w 844"/>
                <a:gd name="T61" fmla="*/ 368 h 370"/>
                <a:gd name="T62" fmla="*/ 298 w 844"/>
                <a:gd name="T63" fmla="*/ 357 h 370"/>
                <a:gd name="T64" fmla="*/ 359 w 844"/>
                <a:gd name="T65" fmla="*/ 342 h 370"/>
                <a:gd name="T66" fmla="*/ 408 w 844"/>
                <a:gd name="T67" fmla="*/ 344 h 370"/>
                <a:gd name="T68" fmla="*/ 446 w 844"/>
                <a:gd name="T69" fmla="*/ 356 h 370"/>
                <a:gd name="T70" fmla="*/ 482 w 844"/>
                <a:gd name="T71" fmla="*/ 365 h 370"/>
                <a:gd name="T72" fmla="*/ 522 w 844"/>
                <a:gd name="T73" fmla="*/ 370 h 370"/>
                <a:gd name="T74" fmla="*/ 555 w 844"/>
                <a:gd name="T75" fmla="*/ 369 h 370"/>
                <a:gd name="T76" fmla="*/ 609 w 844"/>
                <a:gd name="T77" fmla="*/ 356 h 370"/>
                <a:gd name="T78" fmla="*/ 679 w 844"/>
                <a:gd name="T79" fmla="*/ 333 h 370"/>
                <a:gd name="T80" fmla="*/ 741 w 844"/>
                <a:gd name="T81" fmla="*/ 312 h 370"/>
                <a:gd name="T82" fmla="*/ 793 w 844"/>
                <a:gd name="T83" fmla="*/ 302 h 370"/>
                <a:gd name="T84" fmla="*/ 831 w 844"/>
                <a:gd name="T85" fmla="*/ 290 h 370"/>
                <a:gd name="T86" fmla="*/ 844 w 844"/>
                <a:gd name="T87" fmla="*/ 262 h 370"/>
                <a:gd name="T88" fmla="*/ 826 w 844"/>
                <a:gd name="T89" fmla="*/ 205 h 370"/>
                <a:gd name="T90" fmla="*/ 801 w 844"/>
                <a:gd name="T91" fmla="*/ 159 h 370"/>
                <a:gd name="T92" fmla="*/ 789 w 844"/>
                <a:gd name="T93" fmla="*/ 139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4" h="370">
                  <a:moveTo>
                    <a:pt x="717" y="121"/>
                  </a:moveTo>
                  <a:lnTo>
                    <a:pt x="715" y="118"/>
                  </a:lnTo>
                  <a:lnTo>
                    <a:pt x="709" y="107"/>
                  </a:lnTo>
                  <a:lnTo>
                    <a:pt x="700" y="92"/>
                  </a:lnTo>
                  <a:lnTo>
                    <a:pt x="688" y="75"/>
                  </a:lnTo>
                  <a:lnTo>
                    <a:pt x="677" y="58"/>
                  </a:lnTo>
                  <a:lnTo>
                    <a:pt x="665" y="42"/>
                  </a:lnTo>
                  <a:lnTo>
                    <a:pt x="655" y="30"/>
                  </a:lnTo>
                  <a:lnTo>
                    <a:pt x="646" y="23"/>
                  </a:lnTo>
                  <a:lnTo>
                    <a:pt x="638" y="20"/>
                  </a:lnTo>
                  <a:lnTo>
                    <a:pt x="627" y="16"/>
                  </a:lnTo>
                  <a:lnTo>
                    <a:pt x="616" y="12"/>
                  </a:lnTo>
                  <a:lnTo>
                    <a:pt x="603" y="7"/>
                  </a:lnTo>
                  <a:lnTo>
                    <a:pt x="588" y="2"/>
                  </a:lnTo>
                  <a:lnTo>
                    <a:pt x="572" y="0"/>
                  </a:lnTo>
                  <a:lnTo>
                    <a:pt x="555" y="0"/>
                  </a:lnTo>
                  <a:lnTo>
                    <a:pt x="537" y="1"/>
                  </a:lnTo>
                  <a:lnTo>
                    <a:pt x="520" y="4"/>
                  </a:lnTo>
                  <a:lnTo>
                    <a:pt x="504" y="7"/>
                  </a:lnTo>
                  <a:lnTo>
                    <a:pt x="490" y="10"/>
                  </a:lnTo>
                  <a:lnTo>
                    <a:pt x="476" y="13"/>
                  </a:lnTo>
                  <a:lnTo>
                    <a:pt x="465" y="16"/>
                  </a:lnTo>
                  <a:lnTo>
                    <a:pt x="453" y="17"/>
                  </a:lnTo>
                  <a:lnTo>
                    <a:pt x="443" y="20"/>
                  </a:lnTo>
                  <a:lnTo>
                    <a:pt x="433" y="20"/>
                  </a:lnTo>
                  <a:lnTo>
                    <a:pt x="421" y="21"/>
                  </a:lnTo>
                  <a:lnTo>
                    <a:pt x="407" y="23"/>
                  </a:lnTo>
                  <a:lnTo>
                    <a:pt x="391" y="27"/>
                  </a:lnTo>
                  <a:lnTo>
                    <a:pt x="375" y="31"/>
                  </a:lnTo>
                  <a:lnTo>
                    <a:pt x="360" y="36"/>
                  </a:lnTo>
                  <a:lnTo>
                    <a:pt x="347" y="39"/>
                  </a:lnTo>
                  <a:lnTo>
                    <a:pt x="339" y="42"/>
                  </a:lnTo>
                  <a:lnTo>
                    <a:pt x="336" y="43"/>
                  </a:lnTo>
                  <a:lnTo>
                    <a:pt x="333" y="42"/>
                  </a:lnTo>
                  <a:lnTo>
                    <a:pt x="329" y="37"/>
                  </a:lnTo>
                  <a:lnTo>
                    <a:pt x="322" y="32"/>
                  </a:lnTo>
                  <a:lnTo>
                    <a:pt x="313" y="25"/>
                  </a:lnTo>
                  <a:lnTo>
                    <a:pt x="304" y="19"/>
                  </a:lnTo>
                  <a:lnTo>
                    <a:pt x="294" y="14"/>
                  </a:lnTo>
                  <a:lnTo>
                    <a:pt x="286" y="9"/>
                  </a:lnTo>
                  <a:lnTo>
                    <a:pt x="279" y="8"/>
                  </a:lnTo>
                  <a:lnTo>
                    <a:pt x="274" y="8"/>
                  </a:lnTo>
                  <a:lnTo>
                    <a:pt x="265" y="7"/>
                  </a:lnTo>
                  <a:lnTo>
                    <a:pt x="256" y="6"/>
                  </a:lnTo>
                  <a:lnTo>
                    <a:pt x="247" y="5"/>
                  </a:lnTo>
                  <a:lnTo>
                    <a:pt x="236" y="4"/>
                  </a:lnTo>
                  <a:lnTo>
                    <a:pt x="224" y="4"/>
                  </a:lnTo>
                  <a:lnTo>
                    <a:pt x="211" y="5"/>
                  </a:lnTo>
                  <a:lnTo>
                    <a:pt x="198" y="8"/>
                  </a:lnTo>
                  <a:lnTo>
                    <a:pt x="185" y="13"/>
                  </a:lnTo>
                  <a:lnTo>
                    <a:pt x="176" y="17"/>
                  </a:lnTo>
                  <a:lnTo>
                    <a:pt x="168" y="23"/>
                  </a:lnTo>
                  <a:lnTo>
                    <a:pt x="161" y="29"/>
                  </a:lnTo>
                  <a:lnTo>
                    <a:pt x="154" y="35"/>
                  </a:lnTo>
                  <a:lnTo>
                    <a:pt x="148" y="42"/>
                  </a:lnTo>
                  <a:lnTo>
                    <a:pt x="142" y="50"/>
                  </a:lnTo>
                  <a:lnTo>
                    <a:pt x="134" y="58"/>
                  </a:lnTo>
                  <a:lnTo>
                    <a:pt x="126" y="65"/>
                  </a:lnTo>
                  <a:lnTo>
                    <a:pt x="118" y="70"/>
                  </a:lnTo>
                  <a:lnTo>
                    <a:pt x="110" y="75"/>
                  </a:lnTo>
                  <a:lnTo>
                    <a:pt x="103" y="81"/>
                  </a:lnTo>
                  <a:lnTo>
                    <a:pt x="97" y="87"/>
                  </a:lnTo>
                  <a:lnTo>
                    <a:pt x="91" y="93"/>
                  </a:lnTo>
                  <a:lnTo>
                    <a:pt x="86" y="104"/>
                  </a:lnTo>
                  <a:lnTo>
                    <a:pt x="81" y="118"/>
                  </a:lnTo>
                  <a:lnTo>
                    <a:pt x="74" y="142"/>
                  </a:lnTo>
                  <a:lnTo>
                    <a:pt x="67" y="156"/>
                  </a:lnTo>
                  <a:lnTo>
                    <a:pt x="59" y="167"/>
                  </a:lnTo>
                  <a:lnTo>
                    <a:pt x="48" y="181"/>
                  </a:lnTo>
                  <a:lnTo>
                    <a:pt x="41" y="191"/>
                  </a:lnTo>
                  <a:lnTo>
                    <a:pt x="34" y="205"/>
                  </a:lnTo>
                  <a:lnTo>
                    <a:pt x="27" y="221"/>
                  </a:lnTo>
                  <a:lnTo>
                    <a:pt x="21" y="239"/>
                  </a:lnTo>
                  <a:lnTo>
                    <a:pt x="15" y="257"/>
                  </a:lnTo>
                  <a:lnTo>
                    <a:pt x="10" y="274"/>
                  </a:lnTo>
                  <a:lnTo>
                    <a:pt x="5" y="289"/>
                  </a:lnTo>
                  <a:lnTo>
                    <a:pt x="2" y="301"/>
                  </a:lnTo>
                  <a:lnTo>
                    <a:pt x="0" y="310"/>
                  </a:lnTo>
                  <a:lnTo>
                    <a:pt x="0" y="320"/>
                  </a:lnTo>
                  <a:lnTo>
                    <a:pt x="4" y="330"/>
                  </a:lnTo>
                  <a:lnTo>
                    <a:pt x="10" y="338"/>
                  </a:lnTo>
                  <a:lnTo>
                    <a:pt x="18" y="346"/>
                  </a:lnTo>
                  <a:lnTo>
                    <a:pt x="30" y="351"/>
                  </a:lnTo>
                  <a:lnTo>
                    <a:pt x="47" y="355"/>
                  </a:lnTo>
                  <a:lnTo>
                    <a:pt x="66" y="356"/>
                  </a:lnTo>
                  <a:lnTo>
                    <a:pt x="86" y="356"/>
                  </a:lnTo>
                  <a:lnTo>
                    <a:pt x="100" y="358"/>
                  </a:lnTo>
                  <a:lnTo>
                    <a:pt x="112" y="359"/>
                  </a:lnTo>
                  <a:lnTo>
                    <a:pt x="124" y="362"/>
                  </a:lnTo>
                  <a:lnTo>
                    <a:pt x="136" y="364"/>
                  </a:lnTo>
                  <a:lnTo>
                    <a:pt x="154" y="365"/>
                  </a:lnTo>
                  <a:lnTo>
                    <a:pt x="177" y="368"/>
                  </a:lnTo>
                  <a:lnTo>
                    <a:pt x="209" y="368"/>
                  </a:lnTo>
                  <a:lnTo>
                    <a:pt x="242" y="366"/>
                  </a:lnTo>
                  <a:lnTo>
                    <a:pt x="272" y="363"/>
                  </a:lnTo>
                  <a:lnTo>
                    <a:pt x="298" y="357"/>
                  </a:lnTo>
                  <a:lnTo>
                    <a:pt x="320" y="351"/>
                  </a:lnTo>
                  <a:lnTo>
                    <a:pt x="340" y="347"/>
                  </a:lnTo>
                  <a:lnTo>
                    <a:pt x="359" y="342"/>
                  </a:lnTo>
                  <a:lnTo>
                    <a:pt x="375" y="340"/>
                  </a:lnTo>
                  <a:lnTo>
                    <a:pt x="392" y="341"/>
                  </a:lnTo>
                  <a:lnTo>
                    <a:pt x="408" y="344"/>
                  </a:lnTo>
                  <a:lnTo>
                    <a:pt x="422" y="348"/>
                  </a:lnTo>
                  <a:lnTo>
                    <a:pt x="434" y="353"/>
                  </a:lnTo>
                  <a:lnTo>
                    <a:pt x="446" y="356"/>
                  </a:lnTo>
                  <a:lnTo>
                    <a:pt x="458" y="359"/>
                  </a:lnTo>
                  <a:lnTo>
                    <a:pt x="469" y="363"/>
                  </a:lnTo>
                  <a:lnTo>
                    <a:pt x="482" y="365"/>
                  </a:lnTo>
                  <a:lnTo>
                    <a:pt x="497" y="368"/>
                  </a:lnTo>
                  <a:lnTo>
                    <a:pt x="511" y="369"/>
                  </a:lnTo>
                  <a:lnTo>
                    <a:pt x="522" y="370"/>
                  </a:lnTo>
                  <a:lnTo>
                    <a:pt x="533" y="370"/>
                  </a:lnTo>
                  <a:lnTo>
                    <a:pt x="543" y="370"/>
                  </a:lnTo>
                  <a:lnTo>
                    <a:pt x="555" y="369"/>
                  </a:lnTo>
                  <a:lnTo>
                    <a:pt x="569" y="366"/>
                  </a:lnTo>
                  <a:lnTo>
                    <a:pt x="587" y="362"/>
                  </a:lnTo>
                  <a:lnTo>
                    <a:pt x="609" y="356"/>
                  </a:lnTo>
                  <a:lnTo>
                    <a:pt x="633" y="349"/>
                  </a:lnTo>
                  <a:lnTo>
                    <a:pt x="657" y="341"/>
                  </a:lnTo>
                  <a:lnTo>
                    <a:pt x="679" y="333"/>
                  </a:lnTo>
                  <a:lnTo>
                    <a:pt x="701" y="326"/>
                  </a:lnTo>
                  <a:lnTo>
                    <a:pt x="722" y="319"/>
                  </a:lnTo>
                  <a:lnTo>
                    <a:pt x="741" y="312"/>
                  </a:lnTo>
                  <a:lnTo>
                    <a:pt x="760" y="308"/>
                  </a:lnTo>
                  <a:lnTo>
                    <a:pt x="777" y="304"/>
                  </a:lnTo>
                  <a:lnTo>
                    <a:pt x="793" y="302"/>
                  </a:lnTo>
                  <a:lnTo>
                    <a:pt x="808" y="298"/>
                  </a:lnTo>
                  <a:lnTo>
                    <a:pt x="821" y="295"/>
                  </a:lnTo>
                  <a:lnTo>
                    <a:pt x="831" y="290"/>
                  </a:lnTo>
                  <a:lnTo>
                    <a:pt x="839" y="283"/>
                  </a:lnTo>
                  <a:lnTo>
                    <a:pt x="843" y="274"/>
                  </a:lnTo>
                  <a:lnTo>
                    <a:pt x="844" y="262"/>
                  </a:lnTo>
                  <a:lnTo>
                    <a:pt x="841" y="244"/>
                  </a:lnTo>
                  <a:lnTo>
                    <a:pt x="834" y="225"/>
                  </a:lnTo>
                  <a:lnTo>
                    <a:pt x="826" y="205"/>
                  </a:lnTo>
                  <a:lnTo>
                    <a:pt x="817" y="188"/>
                  </a:lnTo>
                  <a:lnTo>
                    <a:pt x="809" y="172"/>
                  </a:lnTo>
                  <a:lnTo>
                    <a:pt x="801" y="159"/>
                  </a:lnTo>
                  <a:lnTo>
                    <a:pt x="794" y="149"/>
                  </a:lnTo>
                  <a:lnTo>
                    <a:pt x="790" y="142"/>
                  </a:lnTo>
                  <a:lnTo>
                    <a:pt x="789" y="139"/>
                  </a:lnTo>
                  <a:lnTo>
                    <a:pt x="717" y="121"/>
                  </a:lnTo>
                  <a:close/>
                </a:path>
              </a:pathLst>
            </a:custGeom>
            <a:solidFill>
              <a:srgbClr val="ED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5" name="Freeform 11"/>
            <p:cNvSpPr>
              <a:spLocks/>
            </p:cNvSpPr>
            <p:nvPr/>
          </p:nvSpPr>
          <p:spPr bwMode="auto">
            <a:xfrm>
              <a:off x="4123" y="2514"/>
              <a:ext cx="567" cy="373"/>
            </a:xfrm>
            <a:custGeom>
              <a:avLst/>
              <a:gdLst>
                <a:gd name="T0" fmla="*/ 862 w 1134"/>
                <a:gd name="T1" fmla="*/ 7 h 748"/>
                <a:gd name="T2" fmla="*/ 813 w 1134"/>
                <a:gd name="T3" fmla="*/ 29 h 748"/>
                <a:gd name="T4" fmla="*/ 755 w 1134"/>
                <a:gd name="T5" fmla="*/ 91 h 748"/>
                <a:gd name="T6" fmla="*/ 708 w 1134"/>
                <a:gd name="T7" fmla="*/ 28 h 748"/>
                <a:gd name="T8" fmla="*/ 645 w 1134"/>
                <a:gd name="T9" fmla="*/ 4 h 748"/>
                <a:gd name="T10" fmla="*/ 559 w 1134"/>
                <a:gd name="T11" fmla="*/ 6 h 748"/>
                <a:gd name="T12" fmla="*/ 472 w 1134"/>
                <a:gd name="T13" fmla="*/ 81 h 748"/>
                <a:gd name="T14" fmla="*/ 428 w 1134"/>
                <a:gd name="T15" fmla="*/ 219 h 748"/>
                <a:gd name="T16" fmla="*/ 417 w 1134"/>
                <a:gd name="T17" fmla="*/ 311 h 748"/>
                <a:gd name="T18" fmla="*/ 400 w 1134"/>
                <a:gd name="T19" fmla="*/ 339 h 748"/>
                <a:gd name="T20" fmla="*/ 348 w 1134"/>
                <a:gd name="T21" fmla="*/ 328 h 748"/>
                <a:gd name="T22" fmla="*/ 290 w 1134"/>
                <a:gd name="T23" fmla="*/ 327 h 748"/>
                <a:gd name="T24" fmla="*/ 215 w 1134"/>
                <a:gd name="T25" fmla="*/ 332 h 748"/>
                <a:gd name="T26" fmla="*/ 143 w 1134"/>
                <a:gd name="T27" fmla="*/ 351 h 748"/>
                <a:gd name="T28" fmla="*/ 80 w 1134"/>
                <a:gd name="T29" fmla="*/ 385 h 748"/>
                <a:gd name="T30" fmla="*/ 33 w 1134"/>
                <a:gd name="T31" fmla="*/ 430 h 748"/>
                <a:gd name="T32" fmla="*/ 5 w 1134"/>
                <a:gd name="T33" fmla="*/ 481 h 748"/>
                <a:gd name="T34" fmla="*/ 1 w 1134"/>
                <a:gd name="T35" fmla="*/ 538 h 748"/>
                <a:gd name="T36" fmla="*/ 23 w 1134"/>
                <a:gd name="T37" fmla="*/ 592 h 748"/>
                <a:gd name="T38" fmla="*/ 67 w 1134"/>
                <a:gd name="T39" fmla="*/ 637 h 748"/>
                <a:gd name="T40" fmla="*/ 128 w 1134"/>
                <a:gd name="T41" fmla="*/ 674 h 748"/>
                <a:gd name="T42" fmla="*/ 200 w 1134"/>
                <a:gd name="T43" fmla="*/ 697 h 748"/>
                <a:gd name="T44" fmla="*/ 280 w 1134"/>
                <a:gd name="T45" fmla="*/ 705 h 748"/>
                <a:gd name="T46" fmla="*/ 326 w 1134"/>
                <a:gd name="T47" fmla="*/ 706 h 748"/>
                <a:gd name="T48" fmla="*/ 367 w 1134"/>
                <a:gd name="T49" fmla="*/ 704 h 748"/>
                <a:gd name="T50" fmla="*/ 407 w 1134"/>
                <a:gd name="T51" fmla="*/ 706 h 748"/>
                <a:gd name="T52" fmla="*/ 451 w 1134"/>
                <a:gd name="T53" fmla="*/ 728 h 748"/>
                <a:gd name="T54" fmla="*/ 504 w 1134"/>
                <a:gd name="T55" fmla="*/ 742 h 748"/>
                <a:gd name="T56" fmla="*/ 563 w 1134"/>
                <a:gd name="T57" fmla="*/ 748 h 748"/>
                <a:gd name="T58" fmla="*/ 625 w 1134"/>
                <a:gd name="T59" fmla="*/ 746 h 748"/>
                <a:gd name="T60" fmla="*/ 690 w 1134"/>
                <a:gd name="T61" fmla="*/ 741 h 748"/>
                <a:gd name="T62" fmla="*/ 758 w 1134"/>
                <a:gd name="T63" fmla="*/ 728 h 748"/>
                <a:gd name="T64" fmla="*/ 818 w 1134"/>
                <a:gd name="T65" fmla="*/ 712 h 748"/>
                <a:gd name="T66" fmla="*/ 870 w 1134"/>
                <a:gd name="T67" fmla="*/ 695 h 748"/>
                <a:gd name="T68" fmla="*/ 909 w 1134"/>
                <a:gd name="T69" fmla="*/ 681 h 748"/>
                <a:gd name="T70" fmla="*/ 934 w 1134"/>
                <a:gd name="T71" fmla="*/ 674 h 748"/>
                <a:gd name="T72" fmla="*/ 993 w 1134"/>
                <a:gd name="T73" fmla="*/ 666 h 748"/>
                <a:gd name="T74" fmla="*/ 1055 w 1134"/>
                <a:gd name="T75" fmla="*/ 639 h 748"/>
                <a:gd name="T76" fmla="*/ 1097 w 1134"/>
                <a:gd name="T77" fmla="*/ 593 h 748"/>
                <a:gd name="T78" fmla="*/ 1121 w 1134"/>
                <a:gd name="T79" fmla="*/ 528 h 748"/>
                <a:gd name="T80" fmla="*/ 1131 w 1134"/>
                <a:gd name="T81" fmla="*/ 443 h 748"/>
                <a:gd name="T82" fmla="*/ 1133 w 1134"/>
                <a:gd name="T83" fmla="*/ 344 h 748"/>
                <a:gd name="T84" fmla="*/ 1115 w 1134"/>
                <a:gd name="T85" fmla="*/ 244 h 748"/>
                <a:gd name="T86" fmla="*/ 1080 w 1134"/>
                <a:gd name="T87" fmla="*/ 151 h 748"/>
                <a:gd name="T88" fmla="*/ 1030 w 1134"/>
                <a:gd name="T89" fmla="*/ 75 h 748"/>
                <a:gd name="T90" fmla="*/ 971 w 1134"/>
                <a:gd name="T91" fmla="*/ 23 h 748"/>
                <a:gd name="T92" fmla="*/ 906 w 1134"/>
                <a:gd name="T93" fmla="*/ 5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4" h="748">
                  <a:moveTo>
                    <a:pt x="906" y="5"/>
                  </a:moveTo>
                  <a:lnTo>
                    <a:pt x="881" y="5"/>
                  </a:lnTo>
                  <a:lnTo>
                    <a:pt x="862" y="7"/>
                  </a:lnTo>
                  <a:lnTo>
                    <a:pt x="844" y="12"/>
                  </a:lnTo>
                  <a:lnTo>
                    <a:pt x="828" y="19"/>
                  </a:lnTo>
                  <a:lnTo>
                    <a:pt x="813" y="29"/>
                  </a:lnTo>
                  <a:lnTo>
                    <a:pt x="796" y="44"/>
                  </a:lnTo>
                  <a:lnTo>
                    <a:pt x="778" y="65"/>
                  </a:lnTo>
                  <a:lnTo>
                    <a:pt x="755" y="91"/>
                  </a:lnTo>
                  <a:lnTo>
                    <a:pt x="741" y="65"/>
                  </a:lnTo>
                  <a:lnTo>
                    <a:pt x="726" y="44"/>
                  </a:lnTo>
                  <a:lnTo>
                    <a:pt x="708" y="28"/>
                  </a:lnTo>
                  <a:lnTo>
                    <a:pt x="689" y="16"/>
                  </a:lnTo>
                  <a:lnTo>
                    <a:pt x="667" y="8"/>
                  </a:lnTo>
                  <a:lnTo>
                    <a:pt x="645" y="4"/>
                  </a:lnTo>
                  <a:lnTo>
                    <a:pt x="621" y="1"/>
                  </a:lnTo>
                  <a:lnTo>
                    <a:pt x="596" y="0"/>
                  </a:lnTo>
                  <a:lnTo>
                    <a:pt x="559" y="6"/>
                  </a:lnTo>
                  <a:lnTo>
                    <a:pt x="525" y="22"/>
                  </a:lnTo>
                  <a:lnTo>
                    <a:pt x="496" y="47"/>
                  </a:lnTo>
                  <a:lnTo>
                    <a:pt x="472" y="81"/>
                  </a:lnTo>
                  <a:lnTo>
                    <a:pt x="451" y="121"/>
                  </a:lnTo>
                  <a:lnTo>
                    <a:pt x="438" y="168"/>
                  </a:lnTo>
                  <a:lnTo>
                    <a:pt x="428" y="219"/>
                  </a:lnTo>
                  <a:lnTo>
                    <a:pt x="425" y="273"/>
                  </a:lnTo>
                  <a:lnTo>
                    <a:pt x="423" y="295"/>
                  </a:lnTo>
                  <a:lnTo>
                    <a:pt x="417" y="311"/>
                  </a:lnTo>
                  <a:lnTo>
                    <a:pt x="413" y="327"/>
                  </a:lnTo>
                  <a:lnTo>
                    <a:pt x="416" y="347"/>
                  </a:lnTo>
                  <a:lnTo>
                    <a:pt x="400" y="339"/>
                  </a:lnTo>
                  <a:lnTo>
                    <a:pt x="382" y="333"/>
                  </a:lnTo>
                  <a:lnTo>
                    <a:pt x="366" y="329"/>
                  </a:lnTo>
                  <a:lnTo>
                    <a:pt x="348" y="328"/>
                  </a:lnTo>
                  <a:lnTo>
                    <a:pt x="329" y="327"/>
                  </a:lnTo>
                  <a:lnTo>
                    <a:pt x="311" y="327"/>
                  </a:lnTo>
                  <a:lnTo>
                    <a:pt x="290" y="327"/>
                  </a:lnTo>
                  <a:lnTo>
                    <a:pt x="268" y="327"/>
                  </a:lnTo>
                  <a:lnTo>
                    <a:pt x="242" y="328"/>
                  </a:lnTo>
                  <a:lnTo>
                    <a:pt x="215" y="332"/>
                  </a:lnTo>
                  <a:lnTo>
                    <a:pt x="190" y="336"/>
                  </a:lnTo>
                  <a:lnTo>
                    <a:pt x="166" y="343"/>
                  </a:lnTo>
                  <a:lnTo>
                    <a:pt x="143" y="351"/>
                  </a:lnTo>
                  <a:lnTo>
                    <a:pt x="120" y="361"/>
                  </a:lnTo>
                  <a:lnTo>
                    <a:pt x="99" y="372"/>
                  </a:lnTo>
                  <a:lnTo>
                    <a:pt x="80" y="385"/>
                  </a:lnTo>
                  <a:lnTo>
                    <a:pt x="62" y="399"/>
                  </a:lnTo>
                  <a:lnTo>
                    <a:pt x="47" y="414"/>
                  </a:lnTo>
                  <a:lnTo>
                    <a:pt x="33" y="430"/>
                  </a:lnTo>
                  <a:lnTo>
                    <a:pt x="22" y="446"/>
                  </a:lnTo>
                  <a:lnTo>
                    <a:pt x="12" y="464"/>
                  </a:lnTo>
                  <a:lnTo>
                    <a:pt x="5" y="481"/>
                  </a:lnTo>
                  <a:lnTo>
                    <a:pt x="1" y="500"/>
                  </a:lnTo>
                  <a:lnTo>
                    <a:pt x="0" y="519"/>
                  </a:lnTo>
                  <a:lnTo>
                    <a:pt x="1" y="538"/>
                  </a:lnTo>
                  <a:lnTo>
                    <a:pt x="5" y="556"/>
                  </a:lnTo>
                  <a:lnTo>
                    <a:pt x="14" y="575"/>
                  </a:lnTo>
                  <a:lnTo>
                    <a:pt x="23" y="592"/>
                  </a:lnTo>
                  <a:lnTo>
                    <a:pt x="35" y="608"/>
                  </a:lnTo>
                  <a:lnTo>
                    <a:pt x="50" y="623"/>
                  </a:lnTo>
                  <a:lnTo>
                    <a:pt x="67" y="637"/>
                  </a:lnTo>
                  <a:lnTo>
                    <a:pt x="86" y="651"/>
                  </a:lnTo>
                  <a:lnTo>
                    <a:pt x="106" y="662"/>
                  </a:lnTo>
                  <a:lnTo>
                    <a:pt x="128" y="674"/>
                  </a:lnTo>
                  <a:lnTo>
                    <a:pt x="151" y="683"/>
                  </a:lnTo>
                  <a:lnTo>
                    <a:pt x="175" y="690"/>
                  </a:lnTo>
                  <a:lnTo>
                    <a:pt x="200" y="697"/>
                  </a:lnTo>
                  <a:lnTo>
                    <a:pt x="227" y="701"/>
                  </a:lnTo>
                  <a:lnTo>
                    <a:pt x="253" y="704"/>
                  </a:lnTo>
                  <a:lnTo>
                    <a:pt x="280" y="705"/>
                  </a:lnTo>
                  <a:lnTo>
                    <a:pt x="296" y="705"/>
                  </a:lnTo>
                  <a:lnTo>
                    <a:pt x="311" y="706"/>
                  </a:lnTo>
                  <a:lnTo>
                    <a:pt x="326" y="706"/>
                  </a:lnTo>
                  <a:lnTo>
                    <a:pt x="340" y="706"/>
                  </a:lnTo>
                  <a:lnTo>
                    <a:pt x="354" y="705"/>
                  </a:lnTo>
                  <a:lnTo>
                    <a:pt x="367" y="704"/>
                  </a:lnTo>
                  <a:lnTo>
                    <a:pt x="380" y="701"/>
                  </a:lnTo>
                  <a:lnTo>
                    <a:pt x="394" y="697"/>
                  </a:lnTo>
                  <a:lnTo>
                    <a:pt x="407" y="706"/>
                  </a:lnTo>
                  <a:lnTo>
                    <a:pt x="420" y="714"/>
                  </a:lnTo>
                  <a:lnTo>
                    <a:pt x="435" y="722"/>
                  </a:lnTo>
                  <a:lnTo>
                    <a:pt x="451" y="728"/>
                  </a:lnTo>
                  <a:lnTo>
                    <a:pt x="469" y="734"/>
                  </a:lnTo>
                  <a:lnTo>
                    <a:pt x="486" y="738"/>
                  </a:lnTo>
                  <a:lnTo>
                    <a:pt x="504" y="742"/>
                  </a:lnTo>
                  <a:lnTo>
                    <a:pt x="524" y="744"/>
                  </a:lnTo>
                  <a:lnTo>
                    <a:pt x="544" y="746"/>
                  </a:lnTo>
                  <a:lnTo>
                    <a:pt x="563" y="748"/>
                  </a:lnTo>
                  <a:lnTo>
                    <a:pt x="584" y="748"/>
                  </a:lnTo>
                  <a:lnTo>
                    <a:pt x="605" y="748"/>
                  </a:lnTo>
                  <a:lnTo>
                    <a:pt x="625" y="746"/>
                  </a:lnTo>
                  <a:lnTo>
                    <a:pt x="647" y="745"/>
                  </a:lnTo>
                  <a:lnTo>
                    <a:pt x="668" y="743"/>
                  </a:lnTo>
                  <a:lnTo>
                    <a:pt x="690" y="741"/>
                  </a:lnTo>
                  <a:lnTo>
                    <a:pt x="713" y="737"/>
                  </a:lnTo>
                  <a:lnTo>
                    <a:pt x="736" y="733"/>
                  </a:lnTo>
                  <a:lnTo>
                    <a:pt x="758" y="728"/>
                  </a:lnTo>
                  <a:lnTo>
                    <a:pt x="779" y="723"/>
                  </a:lnTo>
                  <a:lnTo>
                    <a:pt x="799" y="718"/>
                  </a:lnTo>
                  <a:lnTo>
                    <a:pt x="818" y="712"/>
                  </a:lnTo>
                  <a:lnTo>
                    <a:pt x="836" y="706"/>
                  </a:lnTo>
                  <a:lnTo>
                    <a:pt x="854" y="700"/>
                  </a:lnTo>
                  <a:lnTo>
                    <a:pt x="870" y="695"/>
                  </a:lnTo>
                  <a:lnTo>
                    <a:pt x="885" y="690"/>
                  </a:lnTo>
                  <a:lnTo>
                    <a:pt x="897" y="685"/>
                  </a:lnTo>
                  <a:lnTo>
                    <a:pt x="909" y="681"/>
                  </a:lnTo>
                  <a:lnTo>
                    <a:pt x="919" y="677"/>
                  </a:lnTo>
                  <a:lnTo>
                    <a:pt x="927" y="675"/>
                  </a:lnTo>
                  <a:lnTo>
                    <a:pt x="934" y="674"/>
                  </a:lnTo>
                  <a:lnTo>
                    <a:pt x="939" y="673"/>
                  </a:lnTo>
                  <a:lnTo>
                    <a:pt x="968" y="670"/>
                  </a:lnTo>
                  <a:lnTo>
                    <a:pt x="993" y="666"/>
                  </a:lnTo>
                  <a:lnTo>
                    <a:pt x="1017" y="660"/>
                  </a:lnTo>
                  <a:lnTo>
                    <a:pt x="1037" y="651"/>
                  </a:lnTo>
                  <a:lnTo>
                    <a:pt x="1055" y="639"/>
                  </a:lnTo>
                  <a:lnTo>
                    <a:pt x="1071" y="625"/>
                  </a:lnTo>
                  <a:lnTo>
                    <a:pt x="1085" y="610"/>
                  </a:lnTo>
                  <a:lnTo>
                    <a:pt x="1097" y="593"/>
                  </a:lnTo>
                  <a:lnTo>
                    <a:pt x="1106" y="572"/>
                  </a:lnTo>
                  <a:lnTo>
                    <a:pt x="1114" y="552"/>
                  </a:lnTo>
                  <a:lnTo>
                    <a:pt x="1121" y="528"/>
                  </a:lnTo>
                  <a:lnTo>
                    <a:pt x="1126" y="501"/>
                  </a:lnTo>
                  <a:lnTo>
                    <a:pt x="1129" y="473"/>
                  </a:lnTo>
                  <a:lnTo>
                    <a:pt x="1131" y="443"/>
                  </a:lnTo>
                  <a:lnTo>
                    <a:pt x="1134" y="412"/>
                  </a:lnTo>
                  <a:lnTo>
                    <a:pt x="1134" y="379"/>
                  </a:lnTo>
                  <a:lnTo>
                    <a:pt x="1133" y="344"/>
                  </a:lnTo>
                  <a:lnTo>
                    <a:pt x="1129" y="311"/>
                  </a:lnTo>
                  <a:lnTo>
                    <a:pt x="1123" y="276"/>
                  </a:lnTo>
                  <a:lnTo>
                    <a:pt x="1115" y="244"/>
                  </a:lnTo>
                  <a:lnTo>
                    <a:pt x="1105" y="212"/>
                  </a:lnTo>
                  <a:lnTo>
                    <a:pt x="1093" y="181"/>
                  </a:lnTo>
                  <a:lnTo>
                    <a:pt x="1080" y="151"/>
                  </a:lnTo>
                  <a:lnTo>
                    <a:pt x="1065" y="123"/>
                  </a:lnTo>
                  <a:lnTo>
                    <a:pt x="1048" y="98"/>
                  </a:lnTo>
                  <a:lnTo>
                    <a:pt x="1030" y="75"/>
                  </a:lnTo>
                  <a:lnTo>
                    <a:pt x="1012" y="55"/>
                  </a:lnTo>
                  <a:lnTo>
                    <a:pt x="992" y="38"/>
                  </a:lnTo>
                  <a:lnTo>
                    <a:pt x="971" y="23"/>
                  </a:lnTo>
                  <a:lnTo>
                    <a:pt x="949" y="13"/>
                  </a:lnTo>
                  <a:lnTo>
                    <a:pt x="927" y="7"/>
                  </a:lnTo>
                  <a:lnTo>
                    <a:pt x="906" y="5"/>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6" name="Freeform 12"/>
            <p:cNvSpPr>
              <a:spLocks/>
            </p:cNvSpPr>
            <p:nvPr/>
          </p:nvSpPr>
          <p:spPr bwMode="auto">
            <a:xfrm>
              <a:off x="4042" y="1969"/>
              <a:ext cx="508" cy="65"/>
            </a:xfrm>
            <a:custGeom>
              <a:avLst/>
              <a:gdLst>
                <a:gd name="T0" fmla="*/ 914 w 1017"/>
                <a:gd name="T1" fmla="*/ 103 h 130"/>
                <a:gd name="T2" fmla="*/ 912 w 1017"/>
                <a:gd name="T3" fmla="*/ 103 h 130"/>
                <a:gd name="T4" fmla="*/ 906 w 1017"/>
                <a:gd name="T5" fmla="*/ 102 h 130"/>
                <a:gd name="T6" fmla="*/ 897 w 1017"/>
                <a:gd name="T7" fmla="*/ 101 h 130"/>
                <a:gd name="T8" fmla="*/ 883 w 1017"/>
                <a:gd name="T9" fmla="*/ 100 h 130"/>
                <a:gd name="T10" fmla="*/ 867 w 1017"/>
                <a:gd name="T11" fmla="*/ 99 h 130"/>
                <a:gd name="T12" fmla="*/ 848 w 1017"/>
                <a:gd name="T13" fmla="*/ 96 h 130"/>
                <a:gd name="T14" fmla="*/ 827 w 1017"/>
                <a:gd name="T15" fmla="*/ 94 h 130"/>
                <a:gd name="T16" fmla="*/ 801 w 1017"/>
                <a:gd name="T17" fmla="*/ 92 h 130"/>
                <a:gd name="T18" fmla="*/ 775 w 1017"/>
                <a:gd name="T19" fmla="*/ 89 h 130"/>
                <a:gd name="T20" fmla="*/ 747 w 1017"/>
                <a:gd name="T21" fmla="*/ 86 h 130"/>
                <a:gd name="T22" fmla="*/ 717 w 1017"/>
                <a:gd name="T23" fmla="*/ 84 h 130"/>
                <a:gd name="T24" fmla="*/ 685 w 1017"/>
                <a:gd name="T25" fmla="*/ 80 h 130"/>
                <a:gd name="T26" fmla="*/ 652 w 1017"/>
                <a:gd name="T27" fmla="*/ 77 h 130"/>
                <a:gd name="T28" fmla="*/ 618 w 1017"/>
                <a:gd name="T29" fmla="*/ 73 h 130"/>
                <a:gd name="T30" fmla="*/ 583 w 1017"/>
                <a:gd name="T31" fmla="*/ 70 h 130"/>
                <a:gd name="T32" fmla="*/ 549 w 1017"/>
                <a:gd name="T33" fmla="*/ 66 h 130"/>
                <a:gd name="T34" fmla="*/ 513 w 1017"/>
                <a:gd name="T35" fmla="*/ 63 h 130"/>
                <a:gd name="T36" fmla="*/ 478 w 1017"/>
                <a:gd name="T37" fmla="*/ 59 h 130"/>
                <a:gd name="T38" fmla="*/ 444 w 1017"/>
                <a:gd name="T39" fmla="*/ 56 h 130"/>
                <a:gd name="T40" fmla="*/ 409 w 1017"/>
                <a:gd name="T41" fmla="*/ 53 h 130"/>
                <a:gd name="T42" fmla="*/ 376 w 1017"/>
                <a:gd name="T43" fmla="*/ 49 h 130"/>
                <a:gd name="T44" fmla="*/ 344 w 1017"/>
                <a:gd name="T45" fmla="*/ 47 h 130"/>
                <a:gd name="T46" fmla="*/ 311 w 1017"/>
                <a:gd name="T47" fmla="*/ 43 h 130"/>
                <a:gd name="T48" fmla="*/ 283 w 1017"/>
                <a:gd name="T49" fmla="*/ 41 h 130"/>
                <a:gd name="T50" fmla="*/ 254 w 1017"/>
                <a:gd name="T51" fmla="*/ 39 h 130"/>
                <a:gd name="T52" fmla="*/ 228 w 1017"/>
                <a:gd name="T53" fmla="*/ 36 h 130"/>
                <a:gd name="T54" fmla="*/ 204 w 1017"/>
                <a:gd name="T55" fmla="*/ 34 h 130"/>
                <a:gd name="T56" fmla="*/ 183 w 1017"/>
                <a:gd name="T57" fmla="*/ 33 h 130"/>
                <a:gd name="T58" fmla="*/ 165 w 1017"/>
                <a:gd name="T59" fmla="*/ 32 h 130"/>
                <a:gd name="T60" fmla="*/ 149 w 1017"/>
                <a:gd name="T61" fmla="*/ 31 h 130"/>
                <a:gd name="T62" fmla="*/ 137 w 1017"/>
                <a:gd name="T63" fmla="*/ 30 h 130"/>
                <a:gd name="T64" fmla="*/ 128 w 1017"/>
                <a:gd name="T65" fmla="*/ 30 h 130"/>
                <a:gd name="T66" fmla="*/ 109 w 1017"/>
                <a:gd name="T67" fmla="*/ 42 h 130"/>
                <a:gd name="T68" fmla="*/ 88 w 1017"/>
                <a:gd name="T69" fmla="*/ 58 h 130"/>
                <a:gd name="T70" fmla="*/ 67 w 1017"/>
                <a:gd name="T71" fmla="*/ 77 h 130"/>
                <a:gd name="T72" fmla="*/ 47 w 1017"/>
                <a:gd name="T73" fmla="*/ 93 h 130"/>
                <a:gd name="T74" fmla="*/ 29 w 1017"/>
                <a:gd name="T75" fmla="*/ 109 h 130"/>
                <a:gd name="T76" fmla="*/ 15 w 1017"/>
                <a:gd name="T77" fmla="*/ 122 h 130"/>
                <a:gd name="T78" fmla="*/ 5 w 1017"/>
                <a:gd name="T79" fmla="*/ 129 h 130"/>
                <a:gd name="T80" fmla="*/ 0 w 1017"/>
                <a:gd name="T81" fmla="*/ 130 h 130"/>
                <a:gd name="T82" fmla="*/ 4 w 1017"/>
                <a:gd name="T83" fmla="*/ 116 h 130"/>
                <a:gd name="T84" fmla="*/ 13 w 1017"/>
                <a:gd name="T85" fmla="*/ 97 h 130"/>
                <a:gd name="T86" fmla="*/ 26 w 1017"/>
                <a:gd name="T87" fmla="*/ 78 h 130"/>
                <a:gd name="T88" fmla="*/ 42 w 1017"/>
                <a:gd name="T89" fmla="*/ 57 h 130"/>
                <a:gd name="T90" fmla="*/ 59 w 1017"/>
                <a:gd name="T91" fmla="*/ 38 h 130"/>
                <a:gd name="T92" fmla="*/ 79 w 1017"/>
                <a:gd name="T93" fmla="*/ 20 h 130"/>
                <a:gd name="T94" fmla="*/ 98 w 1017"/>
                <a:gd name="T95" fmla="*/ 8 h 130"/>
                <a:gd name="T96" fmla="*/ 117 w 1017"/>
                <a:gd name="T97" fmla="*/ 0 h 130"/>
                <a:gd name="T98" fmla="*/ 1017 w 1017"/>
                <a:gd name="T99" fmla="*/ 85 h 130"/>
                <a:gd name="T100" fmla="*/ 914 w 1017"/>
                <a:gd name="T101"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7" h="130">
                  <a:moveTo>
                    <a:pt x="914" y="103"/>
                  </a:moveTo>
                  <a:lnTo>
                    <a:pt x="912" y="103"/>
                  </a:lnTo>
                  <a:lnTo>
                    <a:pt x="906" y="102"/>
                  </a:lnTo>
                  <a:lnTo>
                    <a:pt x="897" y="101"/>
                  </a:lnTo>
                  <a:lnTo>
                    <a:pt x="883" y="100"/>
                  </a:lnTo>
                  <a:lnTo>
                    <a:pt x="867" y="99"/>
                  </a:lnTo>
                  <a:lnTo>
                    <a:pt x="848" y="96"/>
                  </a:lnTo>
                  <a:lnTo>
                    <a:pt x="827" y="94"/>
                  </a:lnTo>
                  <a:lnTo>
                    <a:pt x="801" y="92"/>
                  </a:lnTo>
                  <a:lnTo>
                    <a:pt x="775" y="89"/>
                  </a:lnTo>
                  <a:lnTo>
                    <a:pt x="747" y="86"/>
                  </a:lnTo>
                  <a:lnTo>
                    <a:pt x="717" y="84"/>
                  </a:lnTo>
                  <a:lnTo>
                    <a:pt x="685" y="80"/>
                  </a:lnTo>
                  <a:lnTo>
                    <a:pt x="652" y="77"/>
                  </a:lnTo>
                  <a:lnTo>
                    <a:pt x="618" y="73"/>
                  </a:lnTo>
                  <a:lnTo>
                    <a:pt x="583" y="70"/>
                  </a:lnTo>
                  <a:lnTo>
                    <a:pt x="549" y="66"/>
                  </a:lnTo>
                  <a:lnTo>
                    <a:pt x="513" y="63"/>
                  </a:lnTo>
                  <a:lnTo>
                    <a:pt x="478" y="59"/>
                  </a:lnTo>
                  <a:lnTo>
                    <a:pt x="444" y="56"/>
                  </a:lnTo>
                  <a:lnTo>
                    <a:pt x="409" y="53"/>
                  </a:lnTo>
                  <a:lnTo>
                    <a:pt x="376" y="49"/>
                  </a:lnTo>
                  <a:lnTo>
                    <a:pt x="344" y="47"/>
                  </a:lnTo>
                  <a:lnTo>
                    <a:pt x="311" y="43"/>
                  </a:lnTo>
                  <a:lnTo>
                    <a:pt x="283" y="41"/>
                  </a:lnTo>
                  <a:lnTo>
                    <a:pt x="254" y="39"/>
                  </a:lnTo>
                  <a:lnTo>
                    <a:pt x="228" y="36"/>
                  </a:lnTo>
                  <a:lnTo>
                    <a:pt x="204" y="34"/>
                  </a:lnTo>
                  <a:lnTo>
                    <a:pt x="183" y="33"/>
                  </a:lnTo>
                  <a:lnTo>
                    <a:pt x="165" y="32"/>
                  </a:lnTo>
                  <a:lnTo>
                    <a:pt x="149" y="31"/>
                  </a:lnTo>
                  <a:lnTo>
                    <a:pt x="137" y="30"/>
                  </a:lnTo>
                  <a:lnTo>
                    <a:pt x="128" y="30"/>
                  </a:lnTo>
                  <a:lnTo>
                    <a:pt x="109" y="42"/>
                  </a:lnTo>
                  <a:lnTo>
                    <a:pt x="88" y="58"/>
                  </a:lnTo>
                  <a:lnTo>
                    <a:pt x="67" y="77"/>
                  </a:lnTo>
                  <a:lnTo>
                    <a:pt x="47" y="93"/>
                  </a:lnTo>
                  <a:lnTo>
                    <a:pt x="29" y="109"/>
                  </a:lnTo>
                  <a:lnTo>
                    <a:pt x="15" y="122"/>
                  </a:lnTo>
                  <a:lnTo>
                    <a:pt x="5" y="129"/>
                  </a:lnTo>
                  <a:lnTo>
                    <a:pt x="0" y="130"/>
                  </a:lnTo>
                  <a:lnTo>
                    <a:pt x="4" y="116"/>
                  </a:lnTo>
                  <a:lnTo>
                    <a:pt x="13" y="97"/>
                  </a:lnTo>
                  <a:lnTo>
                    <a:pt x="26" y="78"/>
                  </a:lnTo>
                  <a:lnTo>
                    <a:pt x="42" y="57"/>
                  </a:lnTo>
                  <a:lnTo>
                    <a:pt x="59" y="38"/>
                  </a:lnTo>
                  <a:lnTo>
                    <a:pt x="79" y="20"/>
                  </a:lnTo>
                  <a:lnTo>
                    <a:pt x="98" y="8"/>
                  </a:lnTo>
                  <a:lnTo>
                    <a:pt x="117" y="0"/>
                  </a:lnTo>
                  <a:lnTo>
                    <a:pt x="1017" y="85"/>
                  </a:lnTo>
                  <a:lnTo>
                    <a:pt x="914" y="1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7" name="Freeform 13"/>
            <p:cNvSpPr>
              <a:spLocks/>
            </p:cNvSpPr>
            <p:nvPr/>
          </p:nvSpPr>
          <p:spPr bwMode="auto">
            <a:xfrm>
              <a:off x="3766" y="2028"/>
              <a:ext cx="544" cy="680"/>
            </a:xfrm>
            <a:custGeom>
              <a:avLst/>
              <a:gdLst>
                <a:gd name="T0" fmla="*/ 153 w 1087"/>
                <a:gd name="T1" fmla="*/ 211 h 1360"/>
                <a:gd name="T2" fmla="*/ 121 w 1087"/>
                <a:gd name="T3" fmla="*/ 157 h 1360"/>
                <a:gd name="T4" fmla="*/ 72 w 1087"/>
                <a:gd name="T5" fmla="*/ 91 h 1360"/>
                <a:gd name="T6" fmla="*/ 25 w 1087"/>
                <a:gd name="T7" fmla="*/ 33 h 1360"/>
                <a:gd name="T8" fmla="*/ 0 w 1087"/>
                <a:gd name="T9" fmla="*/ 0 h 1360"/>
                <a:gd name="T10" fmla="*/ 14 w 1087"/>
                <a:gd name="T11" fmla="*/ 1 h 1360"/>
                <a:gd name="T12" fmla="*/ 47 w 1087"/>
                <a:gd name="T13" fmla="*/ 5 h 1360"/>
                <a:gd name="T14" fmla="*/ 96 w 1087"/>
                <a:gd name="T15" fmla="*/ 8 h 1360"/>
                <a:gd name="T16" fmla="*/ 161 w 1087"/>
                <a:gd name="T17" fmla="*/ 13 h 1360"/>
                <a:gd name="T18" fmla="*/ 235 w 1087"/>
                <a:gd name="T19" fmla="*/ 19 h 1360"/>
                <a:gd name="T20" fmla="*/ 318 w 1087"/>
                <a:gd name="T21" fmla="*/ 24 h 1360"/>
                <a:gd name="T22" fmla="*/ 407 w 1087"/>
                <a:gd name="T23" fmla="*/ 31 h 1360"/>
                <a:gd name="T24" fmla="*/ 498 w 1087"/>
                <a:gd name="T25" fmla="*/ 38 h 1360"/>
                <a:gd name="T26" fmla="*/ 589 w 1087"/>
                <a:gd name="T27" fmla="*/ 44 h 1360"/>
                <a:gd name="T28" fmla="*/ 678 w 1087"/>
                <a:gd name="T29" fmla="*/ 51 h 1360"/>
                <a:gd name="T30" fmla="*/ 760 w 1087"/>
                <a:gd name="T31" fmla="*/ 57 h 1360"/>
                <a:gd name="T32" fmla="*/ 834 w 1087"/>
                <a:gd name="T33" fmla="*/ 62 h 1360"/>
                <a:gd name="T34" fmla="*/ 896 w 1087"/>
                <a:gd name="T35" fmla="*/ 66 h 1360"/>
                <a:gd name="T36" fmla="*/ 944 w 1087"/>
                <a:gd name="T37" fmla="*/ 69 h 1360"/>
                <a:gd name="T38" fmla="*/ 975 w 1087"/>
                <a:gd name="T39" fmla="*/ 71 h 1360"/>
                <a:gd name="T40" fmla="*/ 986 w 1087"/>
                <a:gd name="T41" fmla="*/ 73 h 1360"/>
                <a:gd name="T42" fmla="*/ 1018 w 1087"/>
                <a:gd name="T43" fmla="*/ 100 h 1360"/>
                <a:gd name="T44" fmla="*/ 1047 w 1087"/>
                <a:gd name="T45" fmla="*/ 138 h 1360"/>
                <a:gd name="T46" fmla="*/ 1070 w 1087"/>
                <a:gd name="T47" fmla="*/ 183 h 1360"/>
                <a:gd name="T48" fmla="*/ 1087 w 1087"/>
                <a:gd name="T49" fmla="*/ 228 h 1360"/>
                <a:gd name="T50" fmla="*/ 1071 w 1087"/>
                <a:gd name="T51" fmla="*/ 212 h 1360"/>
                <a:gd name="T52" fmla="*/ 1034 w 1087"/>
                <a:gd name="T53" fmla="*/ 172 h 1360"/>
                <a:gd name="T54" fmla="*/ 997 w 1087"/>
                <a:gd name="T55" fmla="*/ 129 h 1360"/>
                <a:gd name="T56" fmla="*/ 980 w 1087"/>
                <a:gd name="T57" fmla="*/ 109 h 1360"/>
                <a:gd name="T58" fmla="*/ 94 w 1087"/>
                <a:gd name="T59" fmla="*/ 55 h 1360"/>
                <a:gd name="T60" fmla="*/ 126 w 1087"/>
                <a:gd name="T61" fmla="*/ 99 h 1360"/>
                <a:gd name="T62" fmla="*/ 165 w 1087"/>
                <a:gd name="T63" fmla="*/ 153 h 1360"/>
                <a:gd name="T64" fmla="*/ 196 w 1087"/>
                <a:gd name="T65" fmla="*/ 205 h 1360"/>
                <a:gd name="T66" fmla="*/ 204 w 1087"/>
                <a:gd name="T67" fmla="*/ 136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87" h="1360">
                  <a:moveTo>
                    <a:pt x="155" y="1341"/>
                  </a:moveTo>
                  <a:lnTo>
                    <a:pt x="153" y="211"/>
                  </a:lnTo>
                  <a:lnTo>
                    <a:pt x="141" y="185"/>
                  </a:lnTo>
                  <a:lnTo>
                    <a:pt x="121" y="157"/>
                  </a:lnTo>
                  <a:lnTo>
                    <a:pt x="98" y="124"/>
                  </a:lnTo>
                  <a:lnTo>
                    <a:pt x="72" y="91"/>
                  </a:lnTo>
                  <a:lnTo>
                    <a:pt x="47" y="61"/>
                  </a:lnTo>
                  <a:lnTo>
                    <a:pt x="25" y="33"/>
                  </a:lnTo>
                  <a:lnTo>
                    <a:pt x="8" y="13"/>
                  </a:lnTo>
                  <a:lnTo>
                    <a:pt x="0" y="0"/>
                  </a:lnTo>
                  <a:lnTo>
                    <a:pt x="5" y="0"/>
                  </a:lnTo>
                  <a:lnTo>
                    <a:pt x="14" y="1"/>
                  </a:lnTo>
                  <a:lnTo>
                    <a:pt x="28" y="2"/>
                  </a:lnTo>
                  <a:lnTo>
                    <a:pt x="47" y="5"/>
                  </a:lnTo>
                  <a:lnTo>
                    <a:pt x="70" y="6"/>
                  </a:lnTo>
                  <a:lnTo>
                    <a:pt x="96" y="8"/>
                  </a:lnTo>
                  <a:lnTo>
                    <a:pt x="127" y="10"/>
                  </a:lnTo>
                  <a:lnTo>
                    <a:pt x="161" y="13"/>
                  </a:lnTo>
                  <a:lnTo>
                    <a:pt x="196" y="15"/>
                  </a:lnTo>
                  <a:lnTo>
                    <a:pt x="235" y="19"/>
                  </a:lnTo>
                  <a:lnTo>
                    <a:pt x="276" y="22"/>
                  </a:lnTo>
                  <a:lnTo>
                    <a:pt x="318" y="24"/>
                  </a:lnTo>
                  <a:lnTo>
                    <a:pt x="362" y="28"/>
                  </a:lnTo>
                  <a:lnTo>
                    <a:pt x="407" y="31"/>
                  </a:lnTo>
                  <a:lnTo>
                    <a:pt x="452" y="35"/>
                  </a:lnTo>
                  <a:lnTo>
                    <a:pt x="498" y="38"/>
                  </a:lnTo>
                  <a:lnTo>
                    <a:pt x="544" y="40"/>
                  </a:lnTo>
                  <a:lnTo>
                    <a:pt x="589" y="44"/>
                  </a:lnTo>
                  <a:lnTo>
                    <a:pt x="634" y="47"/>
                  </a:lnTo>
                  <a:lnTo>
                    <a:pt x="678" y="51"/>
                  </a:lnTo>
                  <a:lnTo>
                    <a:pt x="719" y="53"/>
                  </a:lnTo>
                  <a:lnTo>
                    <a:pt x="760" y="57"/>
                  </a:lnTo>
                  <a:lnTo>
                    <a:pt x="798" y="59"/>
                  </a:lnTo>
                  <a:lnTo>
                    <a:pt x="834" y="62"/>
                  </a:lnTo>
                  <a:lnTo>
                    <a:pt x="867" y="65"/>
                  </a:lnTo>
                  <a:lnTo>
                    <a:pt x="896" y="66"/>
                  </a:lnTo>
                  <a:lnTo>
                    <a:pt x="922" y="68"/>
                  </a:lnTo>
                  <a:lnTo>
                    <a:pt x="944" y="69"/>
                  </a:lnTo>
                  <a:lnTo>
                    <a:pt x="961" y="71"/>
                  </a:lnTo>
                  <a:lnTo>
                    <a:pt x="975" y="71"/>
                  </a:lnTo>
                  <a:lnTo>
                    <a:pt x="983" y="73"/>
                  </a:lnTo>
                  <a:lnTo>
                    <a:pt x="986" y="73"/>
                  </a:lnTo>
                  <a:lnTo>
                    <a:pt x="1003" y="84"/>
                  </a:lnTo>
                  <a:lnTo>
                    <a:pt x="1018" y="100"/>
                  </a:lnTo>
                  <a:lnTo>
                    <a:pt x="1033" y="119"/>
                  </a:lnTo>
                  <a:lnTo>
                    <a:pt x="1047" y="138"/>
                  </a:lnTo>
                  <a:lnTo>
                    <a:pt x="1059" y="160"/>
                  </a:lnTo>
                  <a:lnTo>
                    <a:pt x="1070" y="183"/>
                  </a:lnTo>
                  <a:lnTo>
                    <a:pt x="1079" y="206"/>
                  </a:lnTo>
                  <a:lnTo>
                    <a:pt x="1087" y="228"/>
                  </a:lnTo>
                  <a:lnTo>
                    <a:pt x="1084" y="225"/>
                  </a:lnTo>
                  <a:lnTo>
                    <a:pt x="1071" y="212"/>
                  </a:lnTo>
                  <a:lnTo>
                    <a:pt x="1054" y="194"/>
                  </a:lnTo>
                  <a:lnTo>
                    <a:pt x="1034" y="172"/>
                  </a:lnTo>
                  <a:lnTo>
                    <a:pt x="1015" y="149"/>
                  </a:lnTo>
                  <a:lnTo>
                    <a:pt x="997" y="129"/>
                  </a:lnTo>
                  <a:lnTo>
                    <a:pt x="985" y="115"/>
                  </a:lnTo>
                  <a:lnTo>
                    <a:pt x="980" y="109"/>
                  </a:lnTo>
                  <a:lnTo>
                    <a:pt x="86" y="40"/>
                  </a:lnTo>
                  <a:lnTo>
                    <a:pt x="94" y="55"/>
                  </a:lnTo>
                  <a:lnTo>
                    <a:pt x="108" y="75"/>
                  </a:lnTo>
                  <a:lnTo>
                    <a:pt x="126" y="99"/>
                  </a:lnTo>
                  <a:lnTo>
                    <a:pt x="146" y="126"/>
                  </a:lnTo>
                  <a:lnTo>
                    <a:pt x="165" y="153"/>
                  </a:lnTo>
                  <a:lnTo>
                    <a:pt x="184" y="180"/>
                  </a:lnTo>
                  <a:lnTo>
                    <a:pt x="196" y="205"/>
                  </a:lnTo>
                  <a:lnTo>
                    <a:pt x="204" y="226"/>
                  </a:lnTo>
                  <a:lnTo>
                    <a:pt x="204" y="1360"/>
                  </a:lnTo>
                  <a:lnTo>
                    <a:pt x="155" y="13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8" name="Freeform 14"/>
            <p:cNvSpPr>
              <a:spLocks/>
            </p:cNvSpPr>
            <p:nvPr/>
          </p:nvSpPr>
          <p:spPr bwMode="auto">
            <a:xfrm>
              <a:off x="4286" y="2026"/>
              <a:ext cx="270" cy="507"/>
            </a:xfrm>
            <a:custGeom>
              <a:avLst/>
              <a:gdLst>
                <a:gd name="T0" fmla="*/ 352 w 540"/>
                <a:gd name="T1" fmla="*/ 141 h 1012"/>
                <a:gd name="T2" fmla="*/ 6 w 540"/>
                <a:gd name="T3" fmla="*/ 110 h 1012"/>
                <a:gd name="T4" fmla="*/ 0 w 540"/>
                <a:gd name="T5" fmla="*/ 102 h 1012"/>
                <a:gd name="T6" fmla="*/ 2 w 540"/>
                <a:gd name="T7" fmla="*/ 95 h 1012"/>
                <a:gd name="T8" fmla="*/ 7 w 540"/>
                <a:gd name="T9" fmla="*/ 90 h 1012"/>
                <a:gd name="T10" fmla="*/ 9 w 540"/>
                <a:gd name="T11" fmla="*/ 83 h 1012"/>
                <a:gd name="T12" fmla="*/ 333 w 540"/>
                <a:gd name="T13" fmla="*/ 109 h 1012"/>
                <a:gd name="T14" fmla="*/ 341 w 540"/>
                <a:gd name="T15" fmla="*/ 97 h 1012"/>
                <a:gd name="T16" fmla="*/ 351 w 540"/>
                <a:gd name="T17" fmla="*/ 85 h 1012"/>
                <a:gd name="T18" fmla="*/ 363 w 540"/>
                <a:gd name="T19" fmla="*/ 73 h 1012"/>
                <a:gd name="T20" fmla="*/ 377 w 540"/>
                <a:gd name="T21" fmla="*/ 62 h 1012"/>
                <a:gd name="T22" fmla="*/ 391 w 540"/>
                <a:gd name="T23" fmla="*/ 52 h 1012"/>
                <a:gd name="T24" fmla="*/ 405 w 540"/>
                <a:gd name="T25" fmla="*/ 42 h 1012"/>
                <a:gd name="T26" fmla="*/ 420 w 540"/>
                <a:gd name="T27" fmla="*/ 33 h 1012"/>
                <a:gd name="T28" fmla="*/ 435 w 540"/>
                <a:gd name="T29" fmla="*/ 25 h 1012"/>
                <a:gd name="T30" fmla="*/ 452 w 540"/>
                <a:gd name="T31" fmla="*/ 18 h 1012"/>
                <a:gd name="T32" fmla="*/ 467 w 540"/>
                <a:gd name="T33" fmla="*/ 12 h 1012"/>
                <a:gd name="T34" fmla="*/ 482 w 540"/>
                <a:gd name="T35" fmla="*/ 8 h 1012"/>
                <a:gd name="T36" fmla="*/ 495 w 540"/>
                <a:gd name="T37" fmla="*/ 3 h 1012"/>
                <a:gd name="T38" fmla="*/ 509 w 540"/>
                <a:gd name="T39" fmla="*/ 1 h 1012"/>
                <a:gd name="T40" fmla="*/ 521 w 540"/>
                <a:gd name="T41" fmla="*/ 0 h 1012"/>
                <a:gd name="T42" fmla="*/ 531 w 540"/>
                <a:gd name="T43" fmla="*/ 0 h 1012"/>
                <a:gd name="T44" fmla="*/ 540 w 540"/>
                <a:gd name="T45" fmla="*/ 2 h 1012"/>
                <a:gd name="T46" fmla="*/ 533 w 540"/>
                <a:gd name="T47" fmla="*/ 4 h 1012"/>
                <a:gd name="T48" fmla="*/ 516 w 540"/>
                <a:gd name="T49" fmla="*/ 12 h 1012"/>
                <a:gd name="T50" fmla="*/ 491 w 540"/>
                <a:gd name="T51" fmla="*/ 24 h 1012"/>
                <a:gd name="T52" fmla="*/ 463 w 540"/>
                <a:gd name="T53" fmla="*/ 40 h 1012"/>
                <a:gd name="T54" fmla="*/ 434 w 540"/>
                <a:gd name="T55" fmla="*/ 59 h 1012"/>
                <a:gd name="T56" fmla="*/ 410 w 540"/>
                <a:gd name="T57" fmla="*/ 79 h 1012"/>
                <a:gd name="T58" fmla="*/ 392 w 540"/>
                <a:gd name="T59" fmla="*/ 102 h 1012"/>
                <a:gd name="T60" fmla="*/ 386 w 540"/>
                <a:gd name="T61" fmla="*/ 126 h 1012"/>
                <a:gd name="T62" fmla="*/ 388 w 540"/>
                <a:gd name="T63" fmla="*/ 1012 h 1012"/>
                <a:gd name="T64" fmla="*/ 352 w 540"/>
                <a:gd name="T65" fmla="*/ 987 h 1012"/>
                <a:gd name="T66" fmla="*/ 352 w 540"/>
                <a:gd name="T67" fmla="*/ 141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1012">
                  <a:moveTo>
                    <a:pt x="352" y="141"/>
                  </a:moveTo>
                  <a:lnTo>
                    <a:pt x="6" y="110"/>
                  </a:lnTo>
                  <a:lnTo>
                    <a:pt x="0" y="102"/>
                  </a:lnTo>
                  <a:lnTo>
                    <a:pt x="2" y="95"/>
                  </a:lnTo>
                  <a:lnTo>
                    <a:pt x="7" y="90"/>
                  </a:lnTo>
                  <a:lnTo>
                    <a:pt x="9" y="83"/>
                  </a:lnTo>
                  <a:lnTo>
                    <a:pt x="333" y="109"/>
                  </a:lnTo>
                  <a:lnTo>
                    <a:pt x="341" y="97"/>
                  </a:lnTo>
                  <a:lnTo>
                    <a:pt x="351" y="85"/>
                  </a:lnTo>
                  <a:lnTo>
                    <a:pt x="363" y="73"/>
                  </a:lnTo>
                  <a:lnTo>
                    <a:pt x="377" y="62"/>
                  </a:lnTo>
                  <a:lnTo>
                    <a:pt x="391" y="52"/>
                  </a:lnTo>
                  <a:lnTo>
                    <a:pt x="405" y="42"/>
                  </a:lnTo>
                  <a:lnTo>
                    <a:pt x="420" y="33"/>
                  </a:lnTo>
                  <a:lnTo>
                    <a:pt x="435" y="25"/>
                  </a:lnTo>
                  <a:lnTo>
                    <a:pt x="452" y="18"/>
                  </a:lnTo>
                  <a:lnTo>
                    <a:pt x="467" y="12"/>
                  </a:lnTo>
                  <a:lnTo>
                    <a:pt x="482" y="8"/>
                  </a:lnTo>
                  <a:lnTo>
                    <a:pt x="495" y="3"/>
                  </a:lnTo>
                  <a:lnTo>
                    <a:pt x="509" y="1"/>
                  </a:lnTo>
                  <a:lnTo>
                    <a:pt x="521" y="0"/>
                  </a:lnTo>
                  <a:lnTo>
                    <a:pt x="531" y="0"/>
                  </a:lnTo>
                  <a:lnTo>
                    <a:pt x="540" y="2"/>
                  </a:lnTo>
                  <a:lnTo>
                    <a:pt x="533" y="4"/>
                  </a:lnTo>
                  <a:lnTo>
                    <a:pt x="516" y="12"/>
                  </a:lnTo>
                  <a:lnTo>
                    <a:pt x="491" y="24"/>
                  </a:lnTo>
                  <a:lnTo>
                    <a:pt x="463" y="40"/>
                  </a:lnTo>
                  <a:lnTo>
                    <a:pt x="434" y="59"/>
                  </a:lnTo>
                  <a:lnTo>
                    <a:pt x="410" y="79"/>
                  </a:lnTo>
                  <a:lnTo>
                    <a:pt x="392" y="102"/>
                  </a:lnTo>
                  <a:lnTo>
                    <a:pt x="386" y="126"/>
                  </a:lnTo>
                  <a:lnTo>
                    <a:pt x="388" y="1012"/>
                  </a:lnTo>
                  <a:lnTo>
                    <a:pt x="352" y="987"/>
                  </a:lnTo>
                  <a:lnTo>
                    <a:pt x="352"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59" name="Freeform 15"/>
            <p:cNvSpPr>
              <a:spLocks/>
            </p:cNvSpPr>
            <p:nvPr/>
          </p:nvSpPr>
          <p:spPr bwMode="auto">
            <a:xfrm>
              <a:off x="3890" y="2112"/>
              <a:ext cx="558" cy="559"/>
            </a:xfrm>
            <a:custGeom>
              <a:avLst/>
              <a:gdLst>
                <a:gd name="T0" fmla="*/ 1064 w 1118"/>
                <a:gd name="T1" fmla="*/ 0 h 1118"/>
                <a:gd name="T2" fmla="*/ 1118 w 1118"/>
                <a:gd name="T3" fmla="*/ 11 h 1118"/>
                <a:gd name="T4" fmla="*/ 869 w 1118"/>
                <a:gd name="T5" fmla="*/ 136 h 1118"/>
                <a:gd name="T6" fmla="*/ 870 w 1118"/>
                <a:gd name="T7" fmla="*/ 1118 h 1118"/>
                <a:gd name="T8" fmla="*/ 824 w 1118"/>
                <a:gd name="T9" fmla="*/ 1099 h 1118"/>
                <a:gd name="T10" fmla="*/ 825 w 1118"/>
                <a:gd name="T11" fmla="*/ 137 h 1118"/>
                <a:gd name="T12" fmla="*/ 2 w 1118"/>
                <a:gd name="T13" fmla="*/ 65 h 1118"/>
                <a:gd name="T14" fmla="*/ 0 w 1118"/>
                <a:gd name="T15" fmla="*/ 31 h 1118"/>
                <a:gd name="T16" fmla="*/ 842 w 1118"/>
                <a:gd name="T17" fmla="*/ 100 h 1118"/>
                <a:gd name="T18" fmla="*/ 1064 w 1118"/>
                <a:gd name="T19" fmla="*/ 0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8" h="1118">
                  <a:moveTo>
                    <a:pt x="1064" y="0"/>
                  </a:moveTo>
                  <a:lnTo>
                    <a:pt x="1118" y="11"/>
                  </a:lnTo>
                  <a:lnTo>
                    <a:pt x="869" y="136"/>
                  </a:lnTo>
                  <a:lnTo>
                    <a:pt x="870" y="1118"/>
                  </a:lnTo>
                  <a:lnTo>
                    <a:pt x="824" y="1099"/>
                  </a:lnTo>
                  <a:lnTo>
                    <a:pt x="825" y="137"/>
                  </a:lnTo>
                  <a:lnTo>
                    <a:pt x="2" y="65"/>
                  </a:lnTo>
                  <a:lnTo>
                    <a:pt x="0" y="31"/>
                  </a:lnTo>
                  <a:lnTo>
                    <a:pt x="842" y="100"/>
                  </a:lnTo>
                  <a:lnTo>
                    <a:pt x="10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0" name="Freeform 16"/>
            <p:cNvSpPr>
              <a:spLocks/>
            </p:cNvSpPr>
            <p:nvPr/>
          </p:nvSpPr>
          <p:spPr bwMode="auto">
            <a:xfrm>
              <a:off x="3797" y="2523"/>
              <a:ext cx="882" cy="356"/>
            </a:xfrm>
            <a:custGeom>
              <a:avLst/>
              <a:gdLst>
                <a:gd name="T0" fmla="*/ 1192 w 1766"/>
                <a:gd name="T1" fmla="*/ 18 h 712"/>
                <a:gd name="T2" fmla="*/ 1396 w 1766"/>
                <a:gd name="T3" fmla="*/ 81 h 712"/>
                <a:gd name="T4" fmla="*/ 1541 w 1766"/>
                <a:gd name="T5" fmla="*/ 4 h 712"/>
                <a:gd name="T6" fmla="*/ 1723 w 1766"/>
                <a:gd name="T7" fmla="*/ 181 h 712"/>
                <a:gd name="T8" fmla="*/ 1764 w 1766"/>
                <a:gd name="T9" fmla="*/ 452 h 712"/>
                <a:gd name="T10" fmla="*/ 1635 w 1766"/>
                <a:gd name="T11" fmla="*/ 618 h 712"/>
                <a:gd name="T12" fmla="*/ 1650 w 1766"/>
                <a:gd name="T13" fmla="*/ 572 h 712"/>
                <a:gd name="T14" fmla="*/ 1709 w 1766"/>
                <a:gd name="T15" fmla="*/ 337 h 712"/>
                <a:gd name="T16" fmla="*/ 1583 w 1766"/>
                <a:gd name="T17" fmla="*/ 56 h 712"/>
                <a:gd name="T18" fmla="*/ 1459 w 1766"/>
                <a:gd name="T19" fmla="*/ 116 h 712"/>
                <a:gd name="T20" fmla="*/ 1429 w 1766"/>
                <a:gd name="T21" fmla="*/ 268 h 712"/>
                <a:gd name="T22" fmla="*/ 1567 w 1766"/>
                <a:gd name="T23" fmla="*/ 360 h 712"/>
                <a:gd name="T24" fmla="*/ 1576 w 1766"/>
                <a:gd name="T25" fmla="*/ 446 h 712"/>
                <a:gd name="T26" fmla="*/ 1436 w 1766"/>
                <a:gd name="T27" fmla="*/ 306 h 712"/>
                <a:gd name="T28" fmla="*/ 1220 w 1766"/>
                <a:gd name="T29" fmla="*/ 332 h 712"/>
                <a:gd name="T30" fmla="*/ 1055 w 1766"/>
                <a:gd name="T31" fmla="*/ 468 h 712"/>
                <a:gd name="T32" fmla="*/ 1039 w 1766"/>
                <a:gd name="T33" fmla="*/ 608 h 712"/>
                <a:gd name="T34" fmla="*/ 1185 w 1766"/>
                <a:gd name="T35" fmla="*/ 663 h 712"/>
                <a:gd name="T36" fmla="*/ 1358 w 1766"/>
                <a:gd name="T37" fmla="*/ 659 h 712"/>
                <a:gd name="T38" fmla="*/ 1476 w 1766"/>
                <a:gd name="T39" fmla="*/ 626 h 712"/>
                <a:gd name="T40" fmla="*/ 1569 w 1766"/>
                <a:gd name="T41" fmla="*/ 559 h 712"/>
                <a:gd name="T42" fmla="*/ 1512 w 1766"/>
                <a:gd name="T43" fmla="*/ 656 h 712"/>
                <a:gd name="T44" fmla="*/ 1355 w 1766"/>
                <a:gd name="T45" fmla="*/ 703 h 712"/>
                <a:gd name="T46" fmla="*/ 1139 w 1766"/>
                <a:gd name="T47" fmla="*/ 696 h 712"/>
                <a:gd name="T48" fmla="*/ 1025 w 1766"/>
                <a:gd name="T49" fmla="*/ 642 h 712"/>
                <a:gd name="T50" fmla="*/ 1009 w 1766"/>
                <a:gd name="T51" fmla="*/ 462 h 712"/>
                <a:gd name="T52" fmla="*/ 986 w 1766"/>
                <a:gd name="T53" fmla="*/ 365 h 712"/>
                <a:gd name="T54" fmla="*/ 843 w 1766"/>
                <a:gd name="T55" fmla="*/ 377 h 712"/>
                <a:gd name="T56" fmla="*/ 737 w 1766"/>
                <a:gd name="T57" fmla="*/ 462 h 712"/>
                <a:gd name="T58" fmla="*/ 803 w 1766"/>
                <a:gd name="T59" fmla="*/ 588 h 712"/>
                <a:gd name="T60" fmla="*/ 954 w 1766"/>
                <a:gd name="T61" fmla="*/ 646 h 712"/>
                <a:gd name="T62" fmla="*/ 909 w 1766"/>
                <a:gd name="T63" fmla="*/ 663 h 712"/>
                <a:gd name="T64" fmla="*/ 754 w 1766"/>
                <a:gd name="T65" fmla="*/ 617 h 712"/>
                <a:gd name="T66" fmla="*/ 592 w 1766"/>
                <a:gd name="T67" fmla="*/ 587 h 712"/>
                <a:gd name="T68" fmla="*/ 499 w 1766"/>
                <a:gd name="T69" fmla="*/ 662 h 712"/>
                <a:gd name="T70" fmla="*/ 355 w 1766"/>
                <a:gd name="T71" fmla="*/ 708 h 712"/>
                <a:gd name="T72" fmla="*/ 253 w 1766"/>
                <a:gd name="T73" fmla="*/ 678 h 712"/>
                <a:gd name="T74" fmla="*/ 148 w 1766"/>
                <a:gd name="T75" fmla="*/ 685 h 712"/>
                <a:gd name="T76" fmla="*/ 22 w 1766"/>
                <a:gd name="T77" fmla="*/ 697 h 712"/>
                <a:gd name="T78" fmla="*/ 74 w 1766"/>
                <a:gd name="T79" fmla="*/ 669 h 712"/>
                <a:gd name="T80" fmla="*/ 253 w 1766"/>
                <a:gd name="T81" fmla="*/ 643 h 712"/>
                <a:gd name="T82" fmla="*/ 402 w 1766"/>
                <a:gd name="T83" fmla="*/ 648 h 712"/>
                <a:gd name="T84" fmla="*/ 529 w 1766"/>
                <a:gd name="T85" fmla="*/ 628 h 712"/>
                <a:gd name="T86" fmla="*/ 537 w 1766"/>
                <a:gd name="T87" fmla="*/ 557 h 712"/>
                <a:gd name="T88" fmla="*/ 448 w 1766"/>
                <a:gd name="T89" fmla="*/ 512 h 712"/>
                <a:gd name="T90" fmla="*/ 332 w 1766"/>
                <a:gd name="T91" fmla="*/ 553 h 712"/>
                <a:gd name="T92" fmla="*/ 319 w 1766"/>
                <a:gd name="T93" fmla="*/ 526 h 712"/>
                <a:gd name="T94" fmla="*/ 423 w 1766"/>
                <a:gd name="T95" fmla="*/ 472 h 712"/>
                <a:gd name="T96" fmla="*/ 693 w 1766"/>
                <a:gd name="T97" fmla="*/ 439 h 712"/>
                <a:gd name="T98" fmla="*/ 847 w 1766"/>
                <a:gd name="T99" fmla="*/ 336 h 712"/>
                <a:gd name="T100" fmla="*/ 1005 w 1766"/>
                <a:gd name="T101" fmla="*/ 324 h 712"/>
                <a:gd name="T102" fmla="*/ 1137 w 1766"/>
                <a:gd name="T103" fmla="*/ 330 h 712"/>
                <a:gd name="T104" fmla="*/ 1257 w 1766"/>
                <a:gd name="T105" fmla="*/ 275 h 712"/>
                <a:gd name="T106" fmla="*/ 1349 w 1766"/>
                <a:gd name="T107" fmla="*/ 215 h 712"/>
                <a:gd name="T108" fmla="*/ 1356 w 1766"/>
                <a:gd name="T109" fmla="*/ 104 h 712"/>
                <a:gd name="T110" fmla="*/ 1225 w 1766"/>
                <a:gd name="T111" fmla="*/ 56 h 712"/>
                <a:gd name="T112" fmla="*/ 1125 w 1766"/>
                <a:gd name="T113" fmla="*/ 192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66" h="712">
                  <a:moveTo>
                    <a:pt x="1077" y="312"/>
                  </a:moveTo>
                  <a:lnTo>
                    <a:pt x="1076" y="264"/>
                  </a:lnTo>
                  <a:lnTo>
                    <a:pt x="1080" y="216"/>
                  </a:lnTo>
                  <a:lnTo>
                    <a:pt x="1091" y="169"/>
                  </a:lnTo>
                  <a:lnTo>
                    <a:pt x="1108" y="123"/>
                  </a:lnTo>
                  <a:lnTo>
                    <a:pt x="1130" y="81"/>
                  </a:lnTo>
                  <a:lnTo>
                    <a:pt x="1157" y="47"/>
                  </a:lnTo>
                  <a:lnTo>
                    <a:pt x="1192" y="18"/>
                  </a:lnTo>
                  <a:lnTo>
                    <a:pt x="1231" y="0"/>
                  </a:lnTo>
                  <a:lnTo>
                    <a:pt x="1267" y="0"/>
                  </a:lnTo>
                  <a:lnTo>
                    <a:pt x="1297" y="4"/>
                  </a:lnTo>
                  <a:lnTo>
                    <a:pt x="1322" y="14"/>
                  </a:lnTo>
                  <a:lnTo>
                    <a:pt x="1343" y="27"/>
                  </a:lnTo>
                  <a:lnTo>
                    <a:pt x="1361" y="43"/>
                  </a:lnTo>
                  <a:lnTo>
                    <a:pt x="1379" y="62"/>
                  </a:lnTo>
                  <a:lnTo>
                    <a:pt x="1396" y="81"/>
                  </a:lnTo>
                  <a:lnTo>
                    <a:pt x="1413" y="100"/>
                  </a:lnTo>
                  <a:lnTo>
                    <a:pt x="1427" y="80"/>
                  </a:lnTo>
                  <a:lnTo>
                    <a:pt x="1441" y="63"/>
                  </a:lnTo>
                  <a:lnTo>
                    <a:pt x="1456" y="46"/>
                  </a:lnTo>
                  <a:lnTo>
                    <a:pt x="1473" y="32"/>
                  </a:lnTo>
                  <a:lnTo>
                    <a:pt x="1492" y="20"/>
                  </a:lnTo>
                  <a:lnTo>
                    <a:pt x="1515" y="11"/>
                  </a:lnTo>
                  <a:lnTo>
                    <a:pt x="1541" y="4"/>
                  </a:lnTo>
                  <a:lnTo>
                    <a:pt x="1572" y="2"/>
                  </a:lnTo>
                  <a:lnTo>
                    <a:pt x="1605" y="19"/>
                  </a:lnTo>
                  <a:lnTo>
                    <a:pt x="1632" y="40"/>
                  </a:lnTo>
                  <a:lnTo>
                    <a:pt x="1656" y="64"/>
                  </a:lnTo>
                  <a:lnTo>
                    <a:pt x="1677" y="90"/>
                  </a:lnTo>
                  <a:lnTo>
                    <a:pt x="1694" y="119"/>
                  </a:lnTo>
                  <a:lnTo>
                    <a:pt x="1709" y="150"/>
                  </a:lnTo>
                  <a:lnTo>
                    <a:pt x="1723" y="181"/>
                  </a:lnTo>
                  <a:lnTo>
                    <a:pt x="1736" y="214"/>
                  </a:lnTo>
                  <a:lnTo>
                    <a:pt x="1746" y="246"/>
                  </a:lnTo>
                  <a:lnTo>
                    <a:pt x="1754" y="278"/>
                  </a:lnTo>
                  <a:lnTo>
                    <a:pt x="1760" y="313"/>
                  </a:lnTo>
                  <a:lnTo>
                    <a:pt x="1764" y="347"/>
                  </a:lnTo>
                  <a:lnTo>
                    <a:pt x="1766" y="382"/>
                  </a:lnTo>
                  <a:lnTo>
                    <a:pt x="1766" y="418"/>
                  </a:lnTo>
                  <a:lnTo>
                    <a:pt x="1764" y="452"/>
                  </a:lnTo>
                  <a:lnTo>
                    <a:pt x="1760" y="487"/>
                  </a:lnTo>
                  <a:lnTo>
                    <a:pt x="1747" y="513"/>
                  </a:lnTo>
                  <a:lnTo>
                    <a:pt x="1734" y="537"/>
                  </a:lnTo>
                  <a:lnTo>
                    <a:pt x="1719" y="560"/>
                  </a:lnTo>
                  <a:lnTo>
                    <a:pt x="1700" y="579"/>
                  </a:lnTo>
                  <a:lnTo>
                    <a:pt x="1681" y="595"/>
                  </a:lnTo>
                  <a:lnTo>
                    <a:pt x="1659" y="609"/>
                  </a:lnTo>
                  <a:lnTo>
                    <a:pt x="1635" y="618"/>
                  </a:lnTo>
                  <a:lnTo>
                    <a:pt x="1608" y="623"/>
                  </a:lnTo>
                  <a:lnTo>
                    <a:pt x="1601" y="621"/>
                  </a:lnTo>
                  <a:lnTo>
                    <a:pt x="1597" y="617"/>
                  </a:lnTo>
                  <a:lnTo>
                    <a:pt x="1594" y="611"/>
                  </a:lnTo>
                  <a:lnTo>
                    <a:pt x="1597" y="604"/>
                  </a:lnTo>
                  <a:lnTo>
                    <a:pt x="1617" y="594"/>
                  </a:lnTo>
                  <a:lnTo>
                    <a:pt x="1635" y="583"/>
                  </a:lnTo>
                  <a:lnTo>
                    <a:pt x="1650" y="572"/>
                  </a:lnTo>
                  <a:lnTo>
                    <a:pt x="1661" y="560"/>
                  </a:lnTo>
                  <a:lnTo>
                    <a:pt x="1673" y="548"/>
                  </a:lnTo>
                  <a:lnTo>
                    <a:pt x="1682" y="534"/>
                  </a:lnTo>
                  <a:lnTo>
                    <a:pt x="1691" y="519"/>
                  </a:lnTo>
                  <a:lnTo>
                    <a:pt x="1700" y="504"/>
                  </a:lnTo>
                  <a:lnTo>
                    <a:pt x="1711" y="450"/>
                  </a:lnTo>
                  <a:lnTo>
                    <a:pt x="1714" y="393"/>
                  </a:lnTo>
                  <a:lnTo>
                    <a:pt x="1709" y="337"/>
                  </a:lnTo>
                  <a:lnTo>
                    <a:pt x="1700" y="282"/>
                  </a:lnTo>
                  <a:lnTo>
                    <a:pt x="1684" y="226"/>
                  </a:lnTo>
                  <a:lnTo>
                    <a:pt x="1662" y="175"/>
                  </a:lnTo>
                  <a:lnTo>
                    <a:pt x="1636" y="125"/>
                  </a:lnTo>
                  <a:lnTo>
                    <a:pt x="1605" y="79"/>
                  </a:lnTo>
                  <a:lnTo>
                    <a:pt x="1598" y="70"/>
                  </a:lnTo>
                  <a:lnTo>
                    <a:pt x="1591" y="63"/>
                  </a:lnTo>
                  <a:lnTo>
                    <a:pt x="1583" y="56"/>
                  </a:lnTo>
                  <a:lnTo>
                    <a:pt x="1573" y="50"/>
                  </a:lnTo>
                  <a:lnTo>
                    <a:pt x="1564" y="47"/>
                  </a:lnTo>
                  <a:lnTo>
                    <a:pt x="1554" y="46"/>
                  </a:lnTo>
                  <a:lnTo>
                    <a:pt x="1544" y="47"/>
                  </a:lnTo>
                  <a:lnTo>
                    <a:pt x="1532" y="50"/>
                  </a:lnTo>
                  <a:lnTo>
                    <a:pt x="1504" y="69"/>
                  </a:lnTo>
                  <a:lnTo>
                    <a:pt x="1480" y="92"/>
                  </a:lnTo>
                  <a:lnTo>
                    <a:pt x="1459" y="116"/>
                  </a:lnTo>
                  <a:lnTo>
                    <a:pt x="1441" y="141"/>
                  </a:lnTo>
                  <a:lnTo>
                    <a:pt x="1426" y="169"/>
                  </a:lnTo>
                  <a:lnTo>
                    <a:pt x="1411" y="198"/>
                  </a:lnTo>
                  <a:lnTo>
                    <a:pt x="1398" y="226"/>
                  </a:lnTo>
                  <a:lnTo>
                    <a:pt x="1387" y="254"/>
                  </a:lnTo>
                  <a:lnTo>
                    <a:pt x="1399" y="259"/>
                  </a:lnTo>
                  <a:lnTo>
                    <a:pt x="1414" y="263"/>
                  </a:lnTo>
                  <a:lnTo>
                    <a:pt x="1429" y="268"/>
                  </a:lnTo>
                  <a:lnTo>
                    <a:pt x="1446" y="272"/>
                  </a:lnTo>
                  <a:lnTo>
                    <a:pt x="1461" y="277"/>
                  </a:lnTo>
                  <a:lnTo>
                    <a:pt x="1476" y="283"/>
                  </a:lnTo>
                  <a:lnTo>
                    <a:pt x="1491" y="289"/>
                  </a:lnTo>
                  <a:lnTo>
                    <a:pt x="1503" y="297"/>
                  </a:lnTo>
                  <a:lnTo>
                    <a:pt x="1530" y="317"/>
                  </a:lnTo>
                  <a:lnTo>
                    <a:pt x="1550" y="338"/>
                  </a:lnTo>
                  <a:lnTo>
                    <a:pt x="1567" y="360"/>
                  </a:lnTo>
                  <a:lnTo>
                    <a:pt x="1578" y="383"/>
                  </a:lnTo>
                  <a:lnTo>
                    <a:pt x="1586" y="407"/>
                  </a:lnTo>
                  <a:lnTo>
                    <a:pt x="1592" y="433"/>
                  </a:lnTo>
                  <a:lnTo>
                    <a:pt x="1594" y="459"/>
                  </a:lnTo>
                  <a:lnTo>
                    <a:pt x="1594" y="488"/>
                  </a:lnTo>
                  <a:lnTo>
                    <a:pt x="1585" y="479"/>
                  </a:lnTo>
                  <a:lnTo>
                    <a:pt x="1580" y="464"/>
                  </a:lnTo>
                  <a:lnTo>
                    <a:pt x="1576" y="446"/>
                  </a:lnTo>
                  <a:lnTo>
                    <a:pt x="1569" y="430"/>
                  </a:lnTo>
                  <a:lnTo>
                    <a:pt x="1556" y="407"/>
                  </a:lnTo>
                  <a:lnTo>
                    <a:pt x="1541" y="385"/>
                  </a:lnTo>
                  <a:lnTo>
                    <a:pt x="1524" y="365"/>
                  </a:lnTo>
                  <a:lnTo>
                    <a:pt x="1504" y="346"/>
                  </a:lnTo>
                  <a:lnTo>
                    <a:pt x="1484" y="330"/>
                  </a:lnTo>
                  <a:lnTo>
                    <a:pt x="1461" y="317"/>
                  </a:lnTo>
                  <a:lnTo>
                    <a:pt x="1436" y="306"/>
                  </a:lnTo>
                  <a:lnTo>
                    <a:pt x="1411" y="298"/>
                  </a:lnTo>
                  <a:lnTo>
                    <a:pt x="1383" y="298"/>
                  </a:lnTo>
                  <a:lnTo>
                    <a:pt x="1355" y="299"/>
                  </a:lnTo>
                  <a:lnTo>
                    <a:pt x="1327" y="302"/>
                  </a:lnTo>
                  <a:lnTo>
                    <a:pt x="1299" y="307"/>
                  </a:lnTo>
                  <a:lnTo>
                    <a:pt x="1272" y="314"/>
                  </a:lnTo>
                  <a:lnTo>
                    <a:pt x="1245" y="322"/>
                  </a:lnTo>
                  <a:lnTo>
                    <a:pt x="1220" y="332"/>
                  </a:lnTo>
                  <a:lnTo>
                    <a:pt x="1194" y="344"/>
                  </a:lnTo>
                  <a:lnTo>
                    <a:pt x="1170" y="358"/>
                  </a:lnTo>
                  <a:lnTo>
                    <a:pt x="1147" y="371"/>
                  </a:lnTo>
                  <a:lnTo>
                    <a:pt x="1126" y="388"/>
                  </a:lnTo>
                  <a:lnTo>
                    <a:pt x="1106" y="406"/>
                  </a:lnTo>
                  <a:lnTo>
                    <a:pt x="1087" y="424"/>
                  </a:lnTo>
                  <a:lnTo>
                    <a:pt x="1070" y="445"/>
                  </a:lnTo>
                  <a:lnTo>
                    <a:pt x="1055" y="468"/>
                  </a:lnTo>
                  <a:lnTo>
                    <a:pt x="1041" y="491"/>
                  </a:lnTo>
                  <a:lnTo>
                    <a:pt x="1033" y="507"/>
                  </a:lnTo>
                  <a:lnTo>
                    <a:pt x="1026" y="525"/>
                  </a:lnTo>
                  <a:lnTo>
                    <a:pt x="1023" y="543"/>
                  </a:lnTo>
                  <a:lnTo>
                    <a:pt x="1021" y="560"/>
                  </a:lnTo>
                  <a:lnTo>
                    <a:pt x="1024" y="578"/>
                  </a:lnTo>
                  <a:lnTo>
                    <a:pt x="1030" y="594"/>
                  </a:lnTo>
                  <a:lnTo>
                    <a:pt x="1039" y="608"/>
                  </a:lnTo>
                  <a:lnTo>
                    <a:pt x="1054" y="619"/>
                  </a:lnTo>
                  <a:lnTo>
                    <a:pt x="1071" y="628"/>
                  </a:lnTo>
                  <a:lnTo>
                    <a:pt x="1088" y="638"/>
                  </a:lnTo>
                  <a:lnTo>
                    <a:pt x="1107" y="644"/>
                  </a:lnTo>
                  <a:lnTo>
                    <a:pt x="1126" y="650"/>
                  </a:lnTo>
                  <a:lnTo>
                    <a:pt x="1145" y="656"/>
                  </a:lnTo>
                  <a:lnTo>
                    <a:pt x="1164" y="659"/>
                  </a:lnTo>
                  <a:lnTo>
                    <a:pt x="1185" y="663"/>
                  </a:lnTo>
                  <a:lnTo>
                    <a:pt x="1206" y="665"/>
                  </a:lnTo>
                  <a:lnTo>
                    <a:pt x="1227" y="666"/>
                  </a:lnTo>
                  <a:lnTo>
                    <a:pt x="1247" y="667"/>
                  </a:lnTo>
                  <a:lnTo>
                    <a:pt x="1269" y="667"/>
                  </a:lnTo>
                  <a:lnTo>
                    <a:pt x="1291" y="666"/>
                  </a:lnTo>
                  <a:lnTo>
                    <a:pt x="1313" y="664"/>
                  </a:lnTo>
                  <a:lnTo>
                    <a:pt x="1335" y="662"/>
                  </a:lnTo>
                  <a:lnTo>
                    <a:pt x="1358" y="659"/>
                  </a:lnTo>
                  <a:lnTo>
                    <a:pt x="1380" y="656"/>
                  </a:lnTo>
                  <a:lnTo>
                    <a:pt x="1394" y="653"/>
                  </a:lnTo>
                  <a:lnTo>
                    <a:pt x="1408" y="649"/>
                  </a:lnTo>
                  <a:lnTo>
                    <a:pt x="1421" y="646"/>
                  </a:lnTo>
                  <a:lnTo>
                    <a:pt x="1435" y="641"/>
                  </a:lnTo>
                  <a:lnTo>
                    <a:pt x="1449" y="636"/>
                  </a:lnTo>
                  <a:lnTo>
                    <a:pt x="1462" y="632"/>
                  </a:lnTo>
                  <a:lnTo>
                    <a:pt x="1476" y="626"/>
                  </a:lnTo>
                  <a:lnTo>
                    <a:pt x="1488" y="620"/>
                  </a:lnTo>
                  <a:lnTo>
                    <a:pt x="1501" y="614"/>
                  </a:lnTo>
                  <a:lnTo>
                    <a:pt x="1514" y="608"/>
                  </a:lnTo>
                  <a:lnTo>
                    <a:pt x="1525" y="600"/>
                  </a:lnTo>
                  <a:lnTo>
                    <a:pt x="1537" y="590"/>
                  </a:lnTo>
                  <a:lnTo>
                    <a:pt x="1548" y="581"/>
                  </a:lnTo>
                  <a:lnTo>
                    <a:pt x="1559" y="571"/>
                  </a:lnTo>
                  <a:lnTo>
                    <a:pt x="1569" y="559"/>
                  </a:lnTo>
                  <a:lnTo>
                    <a:pt x="1578" y="547"/>
                  </a:lnTo>
                  <a:lnTo>
                    <a:pt x="1597" y="564"/>
                  </a:lnTo>
                  <a:lnTo>
                    <a:pt x="1585" y="583"/>
                  </a:lnTo>
                  <a:lnTo>
                    <a:pt x="1573" y="602"/>
                  </a:lnTo>
                  <a:lnTo>
                    <a:pt x="1560" y="617"/>
                  </a:lnTo>
                  <a:lnTo>
                    <a:pt x="1545" y="632"/>
                  </a:lnTo>
                  <a:lnTo>
                    <a:pt x="1529" y="644"/>
                  </a:lnTo>
                  <a:lnTo>
                    <a:pt x="1512" y="656"/>
                  </a:lnTo>
                  <a:lnTo>
                    <a:pt x="1494" y="665"/>
                  </a:lnTo>
                  <a:lnTo>
                    <a:pt x="1476" y="673"/>
                  </a:lnTo>
                  <a:lnTo>
                    <a:pt x="1457" y="681"/>
                  </a:lnTo>
                  <a:lnTo>
                    <a:pt x="1438" y="687"/>
                  </a:lnTo>
                  <a:lnTo>
                    <a:pt x="1417" y="693"/>
                  </a:lnTo>
                  <a:lnTo>
                    <a:pt x="1397" y="697"/>
                  </a:lnTo>
                  <a:lnTo>
                    <a:pt x="1376" y="701"/>
                  </a:lnTo>
                  <a:lnTo>
                    <a:pt x="1355" y="703"/>
                  </a:lnTo>
                  <a:lnTo>
                    <a:pt x="1334" y="705"/>
                  </a:lnTo>
                  <a:lnTo>
                    <a:pt x="1313" y="708"/>
                  </a:lnTo>
                  <a:lnTo>
                    <a:pt x="1221" y="709"/>
                  </a:lnTo>
                  <a:lnTo>
                    <a:pt x="1205" y="708"/>
                  </a:lnTo>
                  <a:lnTo>
                    <a:pt x="1187" y="705"/>
                  </a:lnTo>
                  <a:lnTo>
                    <a:pt x="1171" y="703"/>
                  </a:lnTo>
                  <a:lnTo>
                    <a:pt x="1155" y="700"/>
                  </a:lnTo>
                  <a:lnTo>
                    <a:pt x="1139" y="696"/>
                  </a:lnTo>
                  <a:lnTo>
                    <a:pt x="1124" y="693"/>
                  </a:lnTo>
                  <a:lnTo>
                    <a:pt x="1109" y="687"/>
                  </a:lnTo>
                  <a:lnTo>
                    <a:pt x="1094" y="682"/>
                  </a:lnTo>
                  <a:lnTo>
                    <a:pt x="1079" y="676"/>
                  </a:lnTo>
                  <a:lnTo>
                    <a:pt x="1065" y="669"/>
                  </a:lnTo>
                  <a:lnTo>
                    <a:pt x="1051" y="661"/>
                  </a:lnTo>
                  <a:lnTo>
                    <a:pt x="1038" y="651"/>
                  </a:lnTo>
                  <a:lnTo>
                    <a:pt x="1025" y="642"/>
                  </a:lnTo>
                  <a:lnTo>
                    <a:pt x="1013" y="631"/>
                  </a:lnTo>
                  <a:lnTo>
                    <a:pt x="1001" y="619"/>
                  </a:lnTo>
                  <a:lnTo>
                    <a:pt x="990" y="605"/>
                  </a:lnTo>
                  <a:lnTo>
                    <a:pt x="981" y="575"/>
                  </a:lnTo>
                  <a:lnTo>
                    <a:pt x="980" y="545"/>
                  </a:lnTo>
                  <a:lnTo>
                    <a:pt x="985" y="518"/>
                  </a:lnTo>
                  <a:lnTo>
                    <a:pt x="994" y="489"/>
                  </a:lnTo>
                  <a:lnTo>
                    <a:pt x="1009" y="462"/>
                  </a:lnTo>
                  <a:lnTo>
                    <a:pt x="1026" y="436"/>
                  </a:lnTo>
                  <a:lnTo>
                    <a:pt x="1048" y="410"/>
                  </a:lnTo>
                  <a:lnTo>
                    <a:pt x="1071" y="384"/>
                  </a:lnTo>
                  <a:lnTo>
                    <a:pt x="1055" y="378"/>
                  </a:lnTo>
                  <a:lnTo>
                    <a:pt x="1039" y="374"/>
                  </a:lnTo>
                  <a:lnTo>
                    <a:pt x="1021" y="369"/>
                  </a:lnTo>
                  <a:lnTo>
                    <a:pt x="1004" y="367"/>
                  </a:lnTo>
                  <a:lnTo>
                    <a:pt x="986" y="365"/>
                  </a:lnTo>
                  <a:lnTo>
                    <a:pt x="967" y="362"/>
                  </a:lnTo>
                  <a:lnTo>
                    <a:pt x="950" y="362"/>
                  </a:lnTo>
                  <a:lnTo>
                    <a:pt x="932" y="362"/>
                  </a:lnTo>
                  <a:lnTo>
                    <a:pt x="913" y="363"/>
                  </a:lnTo>
                  <a:lnTo>
                    <a:pt x="895" y="366"/>
                  </a:lnTo>
                  <a:lnTo>
                    <a:pt x="877" y="369"/>
                  </a:lnTo>
                  <a:lnTo>
                    <a:pt x="860" y="373"/>
                  </a:lnTo>
                  <a:lnTo>
                    <a:pt x="843" y="377"/>
                  </a:lnTo>
                  <a:lnTo>
                    <a:pt x="826" y="383"/>
                  </a:lnTo>
                  <a:lnTo>
                    <a:pt x="809" y="390"/>
                  </a:lnTo>
                  <a:lnTo>
                    <a:pt x="794" y="398"/>
                  </a:lnTo>
                  <a:lnTo>
                    <a:pt x="781" y="408"/>
                  </a:lnTo>
                  <a:lnTo>
                    <a:pt x="767" y="421"/>
                  </a:lnTo>
                  <a:lnTo>
                    <a:pt x="755" y="434"/>
                  </a:lnTo>
                  <a:lnTo>
                    <a:pt x="745" y="449"/>
                  </a:lnTo>
                  <a:lnTo>
                    <a:pt x="737" y="462"/>
                  </a:lnTo>
                  <a:lnTo>
                    <a:pt x="731" y="477"/>
                  </a:lnTo>
                  <a:lnTo>
                    <a:pt x="728" y="492"/>
                  </a:lnTo>
                  <a:lnTo>
                    <a:pt x="726" y="506"/>
                  </a:lnTo>
                  <a:lnTo>
                    <a:pt x="737" y="526"/>
                  </a:lnTo>
                  <a:lnTo>
                    <a:pt x="751" y="544"/>
                  </a:lnTo>
                  <a:lnTo>
                    <a:pt x="766" y="560"/>
                  </a:lnTo>
                  <a:lnTo>
                    <a:pt x="783" y="575"/>
                  </a:lnTo>
                  <a:lnTo>
                    <a:pt x="803" y="588"/>
                  </a:lnTo>
                  <a:lnTo>
                    <a:pt x="822" y="600"/>
                  </a:lnTo>
                  <a:lnTo>
                    <a:pt x="843" y="609"/>
                  </a:lnTo>
                  <a:lnTo>
                    <a:pt x="864" y="618"/>
                  </a:lnTo>
                  <a:lnTo>
                    <a:pt x="884" y="625"/>
                  </a:lnTo>
                  <a:lnTo>
                    <a:pt x="904" y="632"/>
                  </a:lnTo>
                  <a:lnTo>
                    <a:pt x="922" y="638"/>
                  </a:lnTo>
                  <a:lnTo>
                    <a:pt x="939" y="642"/>
                  </a:lnTo>
                  <a:lnTo>
                    <a:pt x="954" y="646"/>
                  </a:lnTo>
                  <a:lnTo>
                    <a:pt x="966" y="649"/>
                  </a:lnTo>
                  <a:lnTo>
                    <a:pt x="977" y="653"/>
                  </a:lnTo>
                  <a:lnTo>
                    <a:pt x="982" y="655"/>
                  </a:lnTo>
                  <a:lnTo>
                    <a:pt x="972" y="658"/>
                  </a:lnTo>
                  <a:lnTo>
                    <a:pt x="958" y="661"/>
                  </a:lnTo>
                  <a:lnTo>
                    <a:pt x="942" y="663"/>
                  </a:lnTo>
                  <a:lnTo>
                    <a:pt x="926" y="663"/>
                  </a:lnTo>
                  <a:lnTo>
                    <a:pt x="909" y="663"/>
                  </a:lnTo>
                  <a:lnTo>
                    <a:pt x="894" y="662"/>
                  </a:lnTo>
                  <a:lnTo>
                    <a:pt x="880" y="661"/>
                  </a:lnTo>
                  <a:lnTo>
                    <a:pt x="868" y="659"/>
                  </a:lnTo>
                  <a:lnTo>
                    <a:pt x="838" y="653"/>
                  </a:lnTo>
                  <a:lnTo>
                    <a:pt x="813" y="646"/>
                  </a:lnTo>
                  <a:lnTo>
                    <a:pt x="792" y="638"/>
                  </a:lnTo>
                  <a:lnTo>
                    <a:pt x="773" y="628"/>
                  </a:lnTo>
                  <a:lnTo>
                    <a:pt x="754" y="617"/>
                  </a:lnTo>
                  <a:lnTo>
                    <a:pt x="736" y="603"/>
                  </a:lnTo>
                  <a:lnTo>
                    <a:pt x="715" y="586"/>
                  </a:lnTo>
                  <a:lnTo>
                    <a:pt x="692" y="564"/>
                  </a:lnTo>
                  <a:lnTo>
                    <a:pt x="565" y="537"/>
                  </a:lnTo>
                  <a:lnTo>
                    <a:pt x="572" y="549"/>
                  </a:lnTo>
                  <a:lnTo>
                    <a:pt x="579" y="560"/>
                  </a:lnTo>
                  <a:lnTo>
                    <a:pt x="586" y="573"/>
                  </a:lnTo>
                  <a:lnTo>
                    <a:pt x="592" y="587"/>
                  </a:lnTo>
                  <a:lnTo>
                    <a:pt x="595" y="600"/>
                  </a:lnTo>
                  <a:lnTo>
                    <a:pt x="596" y="613"/>
                  </a:lnTo>
                  <a:lnTo>
                    <a:pt x="593" y="626"/>
                  </a:lnTo>
                  <a:lnTo>
                    <a:pt x="586" y="639"/>
                  </a:lnTo>
                  <a:lnTo>
                    <a:pt x="566" y="649"/>
                  </a:lnTo>
                  <a:lnTo>
                    <a:pt x="546" y="656"/>
                  </a:lnTo>
                  <a:lnTo>
                    <a:pt x="523" y="659"/>
                  </a:lnTo>
                  <a:lnTo>
                    <a:pt x="499" y="662"/>
                  </a:lnTo>
                  <a:lnTo>
                    <a:pt x="475" y="665"/>
                  </a:lnTo>
                  <a:lnTo>
                    <a:pt x="453" y="670"/>
                  </a:lnTo>
                  <a:lnTo>
                    <a:pt x="431" y="678"/>
                  </a:lnTo>
                  <a:lnTo>
                    <a:pt x="413" y="691"/>
                  </a:lnTo>
                  <a:lnTo>
                    <a:pt x="399" y="695"/>
                  </a:lnTo>
                  <a:lnTo>
                    <a:pt x="384" y="700"/>
                  </a:lnTo>
                  <a:lnTo>
                    <a:pt x="370" y="704"/>
                  </a:lnTo>
                  <a:lnTo>
                    <a:pt x="355" y="708"/>
                  </a:lnTo>
                  <a:lnTo>
                    <a:pt x="340" y="711"/>
                  </a:lnTo>
                  <a:lnTo>
                    <a:pt x="325" y="712"/>
                  </a:lnTo>
                  <a:lnTo>
                    <a:pt x="310" y="712"/>
                  </a:lnTo>
                  <a:lnTo>
                    <a:pt x="294" y="711"/>
                  </a:lnTo>
                  <a:lnTo>
                    <a:pt x="285" y="703"/>
                  </a:lnTo>
                  <a:lnTo>
                    <a:pt x="275" y="694"/>
                  </a:lnTo>
                  <a:lnTo>
                    <a:pt x="264" y="686"/>
                  </a:lnTo>
                  <a:lnTo>
                    <a:pt x="253" y="678"/>
                  </a:lnTo>
                  <a:lnTo>
                    <a:pt x="240" y="672"/>
                  </a:lnTo>
                  <a:lnTo>
                    <a:pt x="228" y="669"/>
                  </a:lnTo>
                  <a:lnTo>
                    <a:pt x="214" y="670"/>
                  </a:lnTo>
                  <a:lnTo>
                    <a:pt x="199" y="674"/>
                  </a:lnTo>
                  <a:lnTo>
                    <a:pt x="189" y="677"/>
                  </a:lnTo>
                  <a:lnTo>
                    <a:pt x="177" y="680"/>
                  </a:lnTo>
                  <a:lnTo>
                    <a:pt x="164" y="682"/>
                  </a:lnTo>
                  <a:lnTo>
                    <a:pt x="148" y="685"/>
                  </a:lnTo>
                  <a:lnTo>
                    <a:pt x="132" y="687"/>
                  </a:lnTo>
                  <a:lnTo>
                    <a:pt x="116" y="689"/>
                  </a:lnTo>
                  <a:lnTo>
                    <a:pt x="98" y="692"/>
                  </a:lnTo>
                  <a:lnTo>
                    <a:pt x="81" y="693"/>
                  </a:lnTo>
                  <a:lnTo>
                    <a:pt x="65" y="695"/>
                  </a:lnTo>
                  <a:lnTo>
                    <a:pt x="49" y="696"/>
                  </a:lnTo>
                  <a:lnTo>
                    <a:pt x="35" y="696"/>
                  </a:lnTo>
                  <a:lnTo>
                    <a:pt x="22" y="697"/>
                  </a:lnTo>
                  <a:lnTo>
                    <a:pt x="13" y="697"/>
                  </a:lnTo>
                  <a:lnTo>
                    <a:pt x="5" y="696"/>
                  </a:lnTo>
                  <a:lnTo>
                    <a:pt x="2" y="695"/>
                  </a:lnTo>
                  <a:lnTo>
                    <a:pt x="0" y="694"/>
                  </a:lnTo>
                  <a:lnTo>
                    <a:pt x="17" y="688"/>
                  </a:lnTo>
                  <a:lnTo>
                    <a:pt x="34" y="681"/>
                  </a:lnTo>
                  <a:lnTo>
                    <a:pt x="53" y="676"/>
                  </a:lnTo>
                  <a:lnTo>
                    <a:pt x="74" y="669"/>
                  </a:lnTo>
                  <a:lnTo>
                    <a:pt x="96" y="663"/>
                  </a:lnTo>
                  <a:lnTo>
                    <a:pt x="118" y="657"/>
                  </a:lnTo>
                  <a:lnTo>
                    <a:pt x="141" y="651"/>
                  </a:lnTo>
                  <a:lnTo>
                    <a:pt x="164" y="648"/>
                  </a:lnTo>
                  <a:lnTo>
                    <a:pt x="187" y="644"/>
                  </a:lnTo>
                  <a:lnTo>
                    <a:pt x="210" y="642"/>
                  </a:lnTo>
                  <a:lnTo>
                    <a:pt x="232" y="642"/>
                  </a:lnTo>
                  <a:lnTo>
                    <a:pt x="253" y="643"/>
                  </a:lnTo>
                  <a:lnTo>
                    <a:pt x="274" y="646"/>
                  </a:lnTo>
                  <a:lnTo>
                    <a:pt x="292" y="651"/>
                  </a:lnTo>
                  <a:lnTo>
                    <a:pt x="309" y="658"/>
                  </a:lnTo>
                  <a:lnTo>
                    <a:pt x="324" y="669"/>
                  </a:lnTo>
                  <a:lnTo>
                    <a:pt x="345" y="666"/>
                  </a:lnTo>
                  <a:lnTo>
                    <a:pt x="365" y="661"/>
                  </a:lnTo>
                  <a:lnTo>
                    <a:pt x="383" y="655"/>
                  </a:lnTo>
                  <a:lnTo>
                    <a:pt x="402" y="648"/>
                  </a:lnTo>
                  <a:lnTo>
                    <a:pt x="420" y="641"/>
                  </a:lnTo>
                  <a:lnTo>
                    <a:pt x="438" y="635"/>
                  </a:lnTo>
                  <a:lnTo>
                    <a:pt x="459" y="631"/>
                  </a:lnTo>
                  <a:lnTo>
                    <a:pt x="480" y="629"/>
                  </a:lnTo>
                  <a:lnTo>
                    <a:pt x="491" y="627"/>
                  </a:lnTo>
                  <a:lnTo>
                    <a:pt x="504" y="627"/>
                  </a:lnTo>
                  <a:lnTo>
                    <a:pt x="518" y="628"/>
                  </a:lnTo>
                  <a:lnTo>
                    <a:pt x="529" y="628"/>
                  </a:lnTo>
                  <a:lnTo>
                    <a:pt x="542" y="627"/>
                  </a:lnTo>
                  <a:lnTo>
                    <a:pt x="552" y="624"/>
                  </a:lnTo>
                  <a:lnTo>
                    <a:pt x="562" y="617"/>
                  </a:lnTo>
                  <a:lnTo>
                    <a:pt x="569" y="606"/>
                  </a:lnTo>
                  <a:lnTo>
                    <a:pt x="564" y="594"/>
                  </a:lnTo>
                  <a:lnTo>
                    <a:pt x="557" y="580"/>
                  </a:lnTo>
                  <a:lnTo>
                    <a:pt x="548" y="568"/>
                  </a:lnTo>
                  <a:lnTo>
                    <a:pt x="537" y="557"/>
                  </a:lnTo>
                  <a:lnTo>
                    <a:pt x="527" y="547"/>
                  </a:lnTo>
                  <a:lnTo>
                    <a:pt x="514" y="537"/>
                  </a:lnTo>
                  <a:lnTo>
                    <a:pt x="502" y="530"/>
                  </a:lnTo>
                  <a:lnTo>
                    <a:pt x="489" y="524"/>
                  </a:lnTo>
                  <a:lnTo>
                    <a:pt x="474" y="532"/>
                  </a:lnTo>
                  <a:lnTo>
                    <a:pt x="464" y="529"/>
                  </a:lnTo>
                  <a:lnTo>
                    <a:pt x="456" y="521"/>
                  </a:lnTo>
                  <a:lnTo>
                    <a:pt x="448" y="512"/>
                  </a:lnTo>
                  <a:lnTo>
                    <a:pt x="437" y="504"/>
                  </a:lnTo>
                  <a:lnTo>
                    <a:pt x="421" y="499"/>
                  </a:lnTo>
                  <a:lnTo>
                    <a:pt x="398" y="505"/>
                  </a:lnTo>
                  <a:lnTo>
                    <a:pt x="366" y="521"/>
                  </a:lnTo>
                  <a:lnTo>
                    <a:pt x="355" y="526"/>
                  </a:lnTo>
                  <a:lnTo>
                    <a:pt x="346" y="534"/>
                  </a:lnTo>
                  <a:lnTo>
                    <a:pt x="339" y="543"/>
                  </a:lnTo>
                  <a:lnTo>
                    <a:pt x="332" y="553"/>
                  </a:lnTo>
                  <a:lnTo>
                    <a:pt x="327" y="562"/>
                  </a:lnTo>
                  <a:lnTo>
                    <a:pt x="320" y="567"/>
                  </a:lnTo>
                  <a:lnTo>
                    <a:pt x="312" y="570"/>
                  </a:lnTo>
                  <a:lnTo>
                    <a:pt x="302" y="565"/>
                  </a:lnTo>
                  <a:lnTo>
                    <a:pt x="306" y="556"/>
                  </a:lnTo>
                  <a:lnTo>
                    <a:pt x="309" y="545"/>
                  </a:lnTo>
                  <a:lnTo>
                    <a:pt x="313" y="536"/>
                  </a:lnTo>
                  <a:lnTo>
                    <a:pt x="319" y="526"/>
                  </a:lnTo>
                  <a:lnTo>
                    <a:pt x="323" y="517"/>
                  </a:lnTo>
                  <a:lnTo>
                    <a:pt x="330" y="509"/>
                  </a:lnTo>
                  <a:lnTo>
                    <a:pt x="338" y="502"/>
                  </a:lnTo>
                  <a:lnTo>
                    <a:pt x="347" y="496"/>
                  </a:lnTo>
                  <a:lnTo>
                    <a:pt x="362" y="489"/>
                  </a:lnTo>
                  <a:lnTo>
                    <a:pt x="381" y="482"/>
                  </a:lnTo>
                  <a:lnTo>
                    <a:pt x="402" y="476"/>
                  </a:lnTo>
                  <a:lnTo>
                    <a:pt x="423" y="472"/>
                  </a:lnTo>
                  <a:lnTo>
                    <a:pt x="446" y="469"/>
                  </a:lnTo>
                  <a:lnTo>
                    <a:pt x="467" y="471"/>
                  </a:lnTo>
                  <a:lnTo>
                    <a:pt x="487" y="475"/>
                  </a:lnTo>
                  <a:lnTo>
                    <a:pt x="503" y="484"/>
                  </a:lnTo>
                  <a:lnTo>
                    <a:pt x="677" y="510"/>
                  </a:lnTo>
                  <a:lnTo>
                    <a:pt x="678" y="483"/>
                  </a:lnTo>
                  <a:lnTo>
                    <a:pt x="684" y="460"/>
                  </a:lnTo>
                  <a:lnTo>
                    <a:pt x="693" y="439"/>
                  </a:lnTo>
                  <a:lnTo>
                    <a:pt x="708" y="420"/>
                  </a:lnTo>
                  <a:lnTo>
                    <a:pt x="725" y="404"/>
                  </a:lnTo>
                  <a:lnTo>
                    <a:pt x="746" y="388"/>
                  </a:lnTo>
                  <a:lnTo>
                    <a:pt x="769" y="371"/>
                  </a:lnTo>
                  <a:lnTo>
                    <a:pt x="794" y="355"/>
                  </a:lnTo>
                  <a:lnTo>
                    <a:pt x="812" y="348"/>
                  </a:lnTo>
                  <a:lnTo>
                    <a:pt x="829" y="342"/>
                  </a:lnTo>
                  <a:lnTo>
                    <a:pt x="847" y="336"/>
                  </a:lnTo>
                  <a:lnTo>
                    <a:pt x="866" y="330"/>
                  </a:lnTo>
                  <a:lnTo>
                    <a:pt x="886" y="327"/>
                  </a:lnTo>
                  <a:lnTo>
                    <a:pt x="905" y="323"/>
                  </a:lnTo>
                  <a:lnTo>
                    <a:pt x="926" y="321"/>
                  </a:lnTo>
                  <a:lnTo>
                    <a:pt x="945" y="320"/>
                  </a:lnTo>
                  <a:lnTo>
                    <a:pt x="966" y="320"/>
                  </a:lnTo>
                  <a:lnTo>
                    <a:pt x="986" y="322"/>
                  </a:lnTo>
                  <a:lnTo>
                    <a:pt x="1005" y="324"/>
                  </a:lnTo>
                  <a:lnTo>
                    <a:pt x="1025" y="328"/>
                  </a:lnTo>
                  <a:lnTo>
                    <a:pt x="1043" y="332"/>
                  </a:lnTo>
                  <a:lnTo>
                    <a:pt x="1062" y="339"/>
                  </a:lnTo>
                  <a:lnTo>
                    <a:pt x="1079" y="347"/>
                  </a:lnTo>
                  <a:lnTo>
                    <a:pt x="1095" y="357"/>
                  </a:lnTo>
                  <a:lnTo>
                    <a:pt x="1109" y="347"/>
                  </a:lnTo>
                  <a:lnTo>
                    <a:pt x="1123" y="339"/>
                  </a:lnTo>
                  <a:lnTo>
                    <a:pt x="1137" y="330"/>
                  </a:lnTo>
                  <a:lnTo>
                    <a:pt x="1151" y="322"/>
                  </a:lnTo>
                  <a:lnTo>
                    <a:pt x="1164" y="314"/>
                  </a:lnTo>
                  <a:lnTo>
                    <a:pt x="1179" y="306"/>
                  </a:lnTo>
                  <a:lnTo>
                    <a:pt x="1194" y="299"/>
                  </a:lnTo>
                  <a:lnTo>
                    <a:pt x="1209" y="292"/>
                  </a:lnTo>
                  <a:lnTo>
                    <a:pt x="1224" y="285"/>
                  </a:lnTo>
                  <a:lnTo>
                    <a:pt x="1240" y="279"/>
                  </a:lnTo>
                  <a:lnTo>
                    <a:pt x="1257" y="275"/>
                  </a:lnTo>
                  <a:lnTo>
                    <a:pt x="1273" y="270"/>
                  </a:lnTo>
                  <a:lnTo>
                    <a:pt x="1289" y="266"/>
                  </a:lnTo>
                  <a:lnTo>
                    <a:pt x="1306" y="263"/>
                  </a:lnTo>
                  <a:lnTo>
                    <a:pt x="1323" y="261"/>
                  </a:lnTo>
                  <a:lnTo>
                    <a:pt x="1341" y="260"/>
                  </a:lnTo>
                  <a:lnTo>
                    <a:pt x="1343" y="245"/>
                  </a:lnTo>
                  <a:lnTo>
                    <a:pt x="1345" y="230"/>
                  </a:lnTo>
                  <a:lnTo>
                    <a:pt x="1349" y="215"/>
                  </a:lnTo>
                  <a:lnTo>
                    <a:pt x="1353" y="201"/>
                  </a:lnTo>
                  <a:lnTo>
                    <a:pt x="1358" y="187"/>
                  </a:lnTo>
                  <a:lnTo>
                    <a:pt x="1364" y="175"/>
                  </a:lnTo>
                  <a:lnTo>
                    <a:pt x="1371" y="162"/>
                  </a:lnTo>
                  <a:lnTo>
                    <a:pt x="1379" y="150"/>
                  </a:lnTo>
                  <a:lnTo>
                    <a:pt x="1372" y="135"/>
                  </a:lnTo>
                  <a:lnTo>
                    <a:pt x="1365" y="119"/>
                  </a:lnTo>
                  <a:lnTo>
                    <a:pt x="1356" y="104"/>
                  </a:lnTo>
                  <a:lnTo>
                    <a:pt x="1344" y="89"/>
                  </a:lnTo>
                  <a:lnTo>
                    <a:pt x="1333" y="77"/>
                  </a:lnTo>
                  <a:lnTo>
                    <a:pt x="1319" y="66"/>
                  </a:lnTo>
                  <a:lnTo>
                    <a:pt x="1304" y="58"/>
                  </a:lnTo>
                  <a:lnTo>
                    <a:pt x="1288" y="54"/>
                  </a:lnTo>
                  <a:lnTo>
                    <a:pt x="1265" y="51"/>
                  </a:lnTo>
                  <a:lnTo>
                    <a:pt x="1244" y="52"/>
                  </a:lnTo>
                  <a:lnTo>
                    <a:pt x="1225" y="56"/>
                  </a:lnTo>
                  <a:lnTo>
                    <a:pt x="1209" y="63"/>
                  </a:lnTo>
                  <a:lnTo>
                    <a:pt x="1194" y="74"/>
                  </a:lnTo>
                  <a:lnTo>
                    <a:pt x="1181" y="88"/>
                  </a:lnTo>
                  <a:lnTo>
                    <a:pt x="1167" y="104"/>
                  </a:lnTo>
                  <a:lnTo>
                    <a:pt x="1154" y="125"/>
                  </a:lnTo>
                  <a:lnTo>
                    <a:pt x="1144" y="146"/>
                  </a:lnTo>
                  <a:lnTo>
                    <a:pt x="1133" y="168"/>
                  </a:lnTo>
                  <a:lnTo>
                    <a:pt x="1125" y="192"/>
                  </a:lnTo>
                  <a:lnTo>
                    <a:pt x="1118" y="216"/>
                  </a:lnTo>
                  <a:lnTo>
                    <a:pt x="1111" y="241"/>
                  </a:lnTo>
                  <a:lnTo>
                    <a:pt x="1107" y="267"/>
                  </a:lnTo>
                  <a:lnTo>
                    <a:pt x="1103" y="291"/>
                  </a:lnTo>
                  <a:lnTo>
                    <a:pt x="1102" y="315"/>
                  </a:lnTo>
                  <a:lnTo>
                    <a:pt x="1077" y="3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1" name="Freeform 17"/>
            <p:cNvSpPr>
              <a:spLocks/>
            </p:cNvSpPr>
            <p:nvPr/>
          </p:nvSpPr>
          <p:spPr bwMode="auto">
            <a:xfrm>
              <a:off x="3706" y="2708"/>
              <a:ext cx="324" cy="172"/>
            </a:xfrm>
            <a:custGeom>
              <a:avLst/>
              <a:gdLst>
                <a:gd name="T0" fmla="*/ 562 w 647"/>
                <a:gd name="T1" fmla="*/ 12 h 345"/>
                <a:gd name="T2" fmla="*/ 622 w 647"/>
                <a:gd name="T3" fmla="*/ 44 h 345"/>
                <a:gd name="T4" fmla="*/ 647 w 647"/>
                <a:gd name="T5" fmla="*/ 85 h 345"/>
                <a:gd name="T6" fmla="*/ 623 w 647"/>
                <a:gd name="T7" fmla="*/ 67 h 345"/>
                <a:gd name="T8" fmla="*/ 595 w 647"/>
                <a:gd name="T9" fmla="*/ 53 h 345"/>
                <a:gd name="T10" fmla="*/ 561 w 647"/>
                <a:gd name="T11" fmla="*/ 43 h 345"/>
                <a:gd name="T12" fmla="*/ 517 w 647"/>
                <a:gd name="T13" fmla="*/ 37 h 345"/>
                <a:gd name="T14" fmla="*/ 459 w 647"/>
                <a:gd name="T15" fmla="*/ 38 h 345"/>
                <a:gd name="T16" fmla="*/ 424 w 647"/>
                <a:gd name="T17" fmla="*/ 42 h 345"/>
                <a:gd name="T18" fmla="*/ 408 w 647"/>
                <a:gd name="T19" fmla="*/ 51 h 345"/>
                <a:gd name="T20" fmla="*/ 395 w 647"/>
                <a:gd name="T21" fmla="*/ 65 h 345"/>
                <a:gd name="T22" fmla="*/ 351 w 647"/>
                <a:gd name="T23" fmla="*/ 76 h 345"/>
                <a:gd name="T24" fmla="*/ 313 w 647"/>
                <a:gd name="T25" fmla="*/ 100 h 345"/>
                <a:gd name="T26" fmla="*/ 292 w 647"/>
                <a:gd name="T27" fmla="*/ 120 h 345"/>
                <a:gd name="T28" fmla="*/ 307 w 647"/>
                <a:gd name="T29" fmla="*/ 90 h 345"/>
                <a:gd name="T30" fmla="*/ 295 w 647"/>
                <a:gd name="T31" fmla="*/ 64 h 345"/>
                <a:gd name="T32" fmla="*/ 261 w 647"/>
                <a:gd name="T33" fmla="*/ 60 h 345"/>
                <a:gd name="T34" fmla="*/ 239 w 647"/>
                <a:gd name="T35" fmla="*/ 58 h 345"/>
                <a:gd name="T36" fmla="*/ 220 w 647"/>
                <a:gd name="T37" fmla="*/ 72 h 345"/>
                <a:gd name="T38" fmla="*/ 206 w 647"/>
                <a:gd name="T39" fmla="*/ 57 h 345"/>
                <a:gd name="T40" fmla="*/ 184 w 647"/>
                <a:gd name="T41" fmla="*/ 59 h 345"/>
                <a:gd name="T42" fmla="*/ 161 w 647"/>
                <a:gd name="T43" fmla="*/ 77 h 345"/>
                <a:gd name="T44" fmla="*/ 140 w 647"/>
                <a:gd name="T45" fmla="*/ 102 h 345"/>
                <a:gd name="T46" fmla="*/ 110 w 647"/>
                <a:gd name="T47" fmla="*/ 130 h 345"/>
                <a:gd name="T48" fmla="*/ 96 w 647"/>
                <a:gd name="T49" fmla="*/ 160 h 345"/>
                <a:gd name="T50" fmla="*/ 110 w 647"/>
                <a:gd name="T51" fmla="*/ 196 h 345"/>
                <a:gd name="T52" fmla="*/ 91 w 647"/>
                <a:gd name="T53" fmla="*/ 206 h 345"/>
                <a:gd name="T54" fmla="*/ 65 w 647"/>
                <a:gd name="T55" fmla="*/ 214 h 345"/>
                <a:gd name="T56" fmla="*/ 40 w 647"/>
                <a:gd name="T57" fmla="*/ 254 h 345"/>
                <a:gd name="T58" fmla="*/ 47 w 647"/>
                <a:gd name="T59" fmla="*/ 298 h 345"/>
                <a:gd name="T60" fmla="*/ 83 w 647"/>
                <a:gd name="T61" fmla="*/ 312 h 345"/>
                <a:gd name="T62" fmla="*/ 111 w 647"/>
                <a:gd name="T63" fmla="*/ 332 h 345"/>
                <a:gd name="T64" fmla="*/ 88 w 647"/>
                <a:gd name="T65" fmla="*/ 343 h 345"/>
                <a:gd name="T66" fmla="*/ 35 w 647"/>
                <a:gd name="T67" fmla="*/ 330 h 345"/>
                <a:gd name="T68" fmla="*/ 2 w 647"/>
                <a:gd name="T69" fmla="*/ 315 h 345"/>
                <a:gd name="T70" fmla="*/ 1 w 647"/>
                <a:gd name="T71" fmla="*/ 262 h 345"/>
                <a:gd name="T72" fmla="*/ 17 w 647"/>
                <a:gd name="T73" fmla="*/ 212 h 345"/>
                <a:gd name="T74" fmla="*/ 54 w 647"/>
                <a:gd name="T75" fmla="*/ 182 h 345"/>
                <a:gd name="T76" fmla="*/ 68 w 647"/>
                <a:gd name="T77" fmla="*/ 146 h 345"/>
                <a:gd name="T78" fmla="*/ 80 w 647"/>
                <a:gd name="T79" fmla="*/ 106 h 345"/>
                <a:gd name="T80" fmla="*/ 112 w 647"/>
                <a:gd name="T81" fmla="*/ 72 h 345"/>
                <a:gd name="T82" fmla="*/ 147 w 647"/>
                <a:gd name="T83" fmla="*/ 34 h 345"/>
                <a:gd name="T84" fmla="*/ 192 w 647"/>
                <a:gd name="T85" fmla="*/ 14 h 345"/>
                <a:gd name="T86" fmla="*/ 245 w 647"/>
                <a:gd name="T87" fmla="*/ 16 h 345"/>
                <a:gd name="T88" fmla="*/ 298 w 647"/>
                <a:gd name="T89" fmla="*/ 21 h 345"/>
                <a:gd name="T90" fmla="*/ 341 w 647"/>
                <a:gd name="T91" fmla="*/ 38 h 345"/>
                <a:gd name="T92" fmla="*/ 386 w 647"/>
                <a:gd name="T93" fmla="*/ 11 h 345"/>
                <a:gd name="T94" fmla="*/ 435 w 647"/>
                <a:gd name="T95" fmla="*/ 1 h 345"/>
                <a:gd name="T96" fmla="*/ 465 w 647"/>
                <a:gd name="T97" fmla="*/ 16 h 345"/>
                <a:gd name="T98" fmla="*/ 487 w 647"/>
                <a:gd name="T99" fmla="*/ 14 h 345"/>
                <a:gd name="T100" fmla="*/ 509 w 647"/>
                <a:gd name="T101"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47" h="345">
                  <a:moveTo>
                    <a:pt x="509" y="6"/>
                  </a:moveTo>
                  <a:lnTo>
                    <a:pt x="537" y="7"/>
                  </a:lnTo>
                  <a:lnTo>
                    <a:pt x="562" y="12"/>
                  </a:lnTo>
                  <a:lnTo>
                    <a:pt x="585" y="20"/>
                  </a:lnTo>
                  <a:lnTo>
                    <a:pt x="606" y="31"/>
                  </a:lnTo>
                  <a:lnTo>
                    <a:pt x="622" y="44"/>
                  </a:lnTo>
                  <a:lnTo>
                    <a:pt x="636" y="58"/>
                  </a:lnTo>
                  <a:lnTo>
                    <a:pt x="644" y="73"/>
                  </a:lnTo>
                  <a:lnTo>
                    <a:pt x="647" y="85"/>
                  </a:lnTo>
                  <a:lnTo>
                    <a:pt x="639" y="79"/>
                  </a:lnTo>
                  <a:lnTo>
                    <a:pt x="632" y="73"/>
                  </a:lnTo>
                  <a:lnTo>
                    <a:pt x="623" y="67"/>
                  </a:lnTo>
                  <a:lnTo>
                    <a:pt x="615" y="62"/>
                  </a:lnTo>
                  <a:lnTo>
                    <a:pt x="606" y="57"/>
                  </a:lnTo>
                  <a:lnTo>
                    <a:pt x="595" y="53"/>
                  </a:lnTo>
                  <a:lnTo>
                    <a:pt x="585" y="49"/>
                  </a:lnTo>
                  <a:lnTo>
                    <a:pt x="573" y="45"/>
                  </a:lnTo>
                  <a:lnTo>
                    <a:pt x="561" y="43"/>
                  </a:lnTo>
                  <a:lnTo>
                    <a:pt x="548" y="41"/>
                  </a:lnTo>
                  <a:lnTo>
                    <a:pt x="533" y="38"/>
                  </a:lnTo>
                  <a:lnTo>
                    <a:pt x="517" y="37"/>
                  </a:lnTo>
                  <a:lnTo>
                    <a:pt x="499" y="37"/>
                  </a:lnTo>
                  <a:lnTo>
                    <a:pt x="480" y="37"/>
                  </a:lnTo>
                  <a:lnTo>
                    <a:pt x="459" y="38"/>
                  </a:lnTo>
                  <a:lnTo>
                    <a:pt x="436" y="41"/>
                  </a:lnTo>
                  <a:lnTo>
                    <a:pt x="429" y="41"/>
                  </a:lnTo>
                  <a:lnTo>
                    <a:pt x="424" y="42"/>
                  </a:lnTo>
                  <a:lnTo>
                    <a:pt x="418" y="44"/>
                  </a:lnTo>
                  <a:lnTo>
                    <a:pt x="412" y="47"/>
                  </a:lnTo>
                  <a:lnTo>
                    <a:pt x="408" y="51"/>
                  </a:lnTo>
                  <a:lnTo>
                    <a:pt x="403" y="55"/>
                  </a:lnTo>
                  <a:lnTo>
                    <a:pt x="398" y="60"/>
                  </a:lnTo>
                  <a:lnTo>
                    <a:pt x="395" y="65"/>
                  </a:lnTo>
                  <a:lnTo>
                    <a:pt x="379" y="67"/>
                  </a:lnTo>
                  <a:lnTo>
                    <a:pt x="365" y="70"/>
                  </a:lnTo>
                  <a:lnTo>
                    <a:pt x="351" y="76"/>
                  </a:lnTo>
                  <a:lnTo>
                    <a:pt x="337" y="83"/>
                  </a:lnTo>
                  <a:lnTo>
                    <a:pt x="325" y="91"/>
                  </a:lnTo>
                  <a:lnTo>
                    <a:pt x="313" y="100"/>
                  </a:lnTo>
                  <a:lnTo>
                    <a:pt x="301" y="111"/>
                  </a:lnTo>
                  <a:lnTo>
                    <a:pt x="291" y="122"/>
                  </a:lnTo>
                  <a:lnTo>
                    <a:pt x="292" y="120"/>
                  </a:lnTo>
                  <a:lnTo>
                    <a:pt x="297" y="113"/>
                  </a:lnTo>
                  <a:lnTo>
                    <a:pt x="303" y="102"/>
                  </a:lnTo>
                  <a:lnTo>
                    <a:pt x="307" y="90"/>
                  </a:lnTo>
                  <a:lnTo>
                    <a:pt x="308" y="79"/>
                  </a:lnTo>
                  <a:lnTo>
                    <a:pt x="305" y="69"/>
                  </a:lnTo>
                  <a:lnTo>
                    <a:pt x="295" y="64"/>
                  </a:lnTo>
                  <a:lnTo>
                    <a:pt x="275" y="65"/>
                  </a:lnTo>
                  <a:lnTo>
                    <a:pt x="268" y="62"/>
                  </a:lnTo>
                  <a:lnTo>
                    <a:pt x="261" y="60"/>
                  </a:lnTo>
                  <a:lnTo>
                    <a:pt x="254" y="59"/>
                  </a:lnTo>
                  <a:lnTo>
                    <a:pt x="246" y="58"/>
                  </a:lnTo>
                  <a:lnTo>
                    <a:pt x="239" y="58"/>
                  </a:lnTo>
                  <a:lnTo>
                    <a:pt x="232" y="60"/>
                  </a:lnTo>
                  <a:lnTo>
                    <a:pt x="225" y="65"/>
                  </a:lnTo>
                  <a:lnTo>
                    <a:pt x="220" y="72"/>
                  </a:lnTo>
                  <a:lnTo>
                    <a:pt x="212" y="70"/>
                  </a:lnTo>
                  <a:lnTo>
                    <a:pt x="208" y="64"/>
                  </a:lnTo>
                  <a:lnTo>
                    <a:pt x="206" y="57"/>
                  </a:lnTo>
                  <a:lnTo>
                    <a:pt x="201" y="52"/>
                  </a:lnTo>
                  <a:lnTo>
                    <a:pt x="192" y="55"/>
                  </a:lnTo>
                  <a:lnTo>
                    <a:pt x="184" y="59"/>
                  </a:lnTo>
                  <a:lnTo>
                    <a:pt x="176" y="65"/>
                  </a:lnTo>
                  <a:lnTo>
                    <a:pt x="169" y="70"/>
                  </a:lnTo>
                  <a:lnTo>
                    <a:pt x="161" y="77"/>
                  </a:lnTo>
                  <a:lnTo>
                    <a:pt x="154" y="85"/>
                  </a:lnTo>
                  <a:lnTo>
                    <a:pt x="147" y="93"/>
                  </a:lnTo>
                  <a:lnTo>
                    <a:pt x="140" y="102"/>
                  </a:lnTo>
                  <a:lnTo>
                    <a:pt x="130" y="112"/>
                  </a:lnTo>
                  <a:lnTo>
                    <a:pt x="119" y="121"/>
                  </a:lnTo>
                  <a:lnTo>
                    <a:pt x="110" y="130"/>
                  </a:lnTo>
                  <a:lnTo>
                    <a:pt x="102" y="140"/>
                  </a:lnTo>
                  <a:lnTo>
                    <a:pt x="98" y="150"/>
                  </a:lnTo>
                  <a:lnTo>
                    <a:pt x="96" y="160"/>
                  </a:lnTo>
                  <a:lnTo>
                    <a:pt x="101" y="173"/>
                  </a:lnTo>
                  <a:lnTo>
                    <a:pt x="111" y="188"/>
                  </a:lnTo>
                  <a:lnTo>
                    <a:pt x="110" y="196"/>
                  </a:lnTo>
                  <a:lnTo>
                    <a:pt x="106" y="201"/>
                  </a:lnTo>
                  <a:lnTo>
                    <a:pt x="99" y="204"/>
                  </a:lnTo>
                  <a:lnTo>
                    <a:pt x="91" y="206"/>
                  </a:lnTo>
                  <a:lnTo>
                    <a:pt x="81" y="207"/>
                  </a:lnTo>
                  <a:lnTo>
                    <a:pt x="73" y="210"/>
                  </a:lnTo>
                  <a:lnTo>
                    <a:pt x="65" y="214"/>
                  </a:lnTo>
                  <a:lnTo>
                    <a:pt x="59" y="221"/>
                  </a:lnTo>
                  <a:lnTo>
                    <a:pt x="48" y="236"/>
                  </a:lnTo>
                  <a:lnTo>
                    <a:pt x="40" y="254"/>
                  </a:lnTo>
                  <a:lnTo>
                    <a:pt x="35" y="272"/>
                  </a:lnTo>
                  <a:lnTo>
                    <a:pt x="36" y="292"/>
                  </a:lnTo>
                  <a:lnTo>
                    <a:pt x="47" y="298"/>
                  </a:lnTo>
                  <a:lnTo>
                    <a:pt x="58" y="303"/>
                  </a:lnTo>
                  <a:lnTo>
                    <a:pt x="71" y="308"/>
                  </a:lnTo>
                  <a:lnTo>
                    <a:pt x="83" y="312"/>
                  </a:lnTo>
                  <a:lnTo>
                    <a:pt x="94" y="317"/>
                  </a:lnTo>
                  <a:lnTo>
                    <a:pt x="103" y="323"/>
                  </a:lnTo>
                  <a:lnTo>
                    <a:pt x="111" y="332"/>
                  </a:lnTo>
                  <a:lnTo>
                    <a:pt x="117" y="342"/>
                  </a:lnTo>
                  <a:lnTo>
                    <a:pt x="104" y="345"/>
                  </a:lnTo>
                  <a:lnTo>
                    <a:pt x="88" y="343"/>
                  </a:lnTo>
                  <a:lnTo>
                    <a:pt x="70" y="340"/>
                  </a:lnTo>
                  <a:lnTo>
                    <a:pt x="53" y="335"/>
                  </a:lnTo>
                  <a:lnTo>
                    <a:pt x="35" y="330"/>
                  </a:lnTo>
                  <a:lnTo>
                    <a:pt x="19" y="324"/>
                  </a:lnTo>
                  <a:lnTo>
                    <a:pt x="9" y="318"/>
                  </a:lnTo>
                  <a:lnTo>
                    <a:pt x="2" y="315"/>
                  </a:lnTo>
                  <a:lnTo>
                    <a:pt x="0" y="297"/>
                  </a:lnTo>
                  <a:lnTo>
                    <a:pt x="0" y="279"/>
                  </a:lnTo>
                  <a:lnTo>
                    <a:pt x="1" y="262"/>
                  </a:lnTo>
                  <a:lnTo>
                    <a:pt x="4" y="244"/>
                  </a:lnTo>
                  <a:lnTo>
                    <a:pt x="10" y="228"/>
                  </a:lnTo>
                  <a:lnTo>
                    <a:pt x="17" y="212"/>
                  </a:lnTo>
                  <a:lnTo>
                    <a:pt x="26" y="198"/>
                  </a:lnTo>
                  <a:lnTo>
                    <a:pt x="38" y="186"/>
                  </a:lnTo>
                  <a:lnTo>
                    <a:pt x="54" y="182"/>
                  </a:lnTo>
                  <a:lnTo>
                    <a:pt x="62" y="174"/>
                  </a:lnTo>
                  <a:lnTo>
                    <a:pt x="66" y="161"/>
                  </a:lnTo>
                  <a:lnTo>
                    <a:pt x="68" y="146"/>
                  </a:lnTo>
                  <a:lnTo>
                    <a:pt x="69" y="131"/>
                  </a:lnTo>
                  <a:lnTo>
                    <a:pt x="72" y="118"/>
                  </a:lnTo>
                  <a:lnTo>
                    <a:pt x="80" y="106"/>
                  </a:lnTo>
                  <a:lnTo>
                    <a:pt x="95" y="100"/>
                  </a:lnTo>
                  <a:lnTo>
                    <a:pt x="103" y="87"/>
                  </a:lnTo>
                  <a:lnTo>
                    <a:pt x="112" y="72"/>
                  </a:lnTo>
                  <a:lnTo>
                    <a:pt x="123" y="58"/>
                  </a:lnTo>
                  <a:lnTo>
                    <a:pt x="134" y="45"/>
                  </a:lnTo>
                  <a:lnTo>
                    <a:pt x="147" y="34"/>
                  </a:lnTo>
                  <a:lnTo>
                    <a:pt x="161" y="23"/>
                  </a:lnTo>
                  <a:lnTo>
                    <a:pt x="176" y="17"/>
                  </a:lnTo>
                  <a:lnTo>
                    <a:pt x="192" y="14"/>
                  </a:lnTo>
                  <a:lnTo>
                    <a:pt x="208" y="17"/>
                  </a:lnTo>
                  <a:lnTo>
                    <a:pt x="227" y="17"/>
                  </a:lnTo>
                  <a:lnTo>
                    <a:pt x="245" y="16"/>
                  </a:lnTo>
                  <a:lnTo>
                    <a:pt x="263" y="16"/>
                  </a:lnTo>
                  <a:lnTo>
                    <a:pt x="282" y="17"/>
                  </a:lnTo>
                  <a:lnTo>
                    <a:pt x="298" y="21"/>
                  </a:lnTo>
                  <a:lnTo>
                    <a:pt x="313" y="30"/>
                  </a:lnTo>
                  <a:lnTo>
                    <a:pt x="326" y="46"/>
                  </a:lnTo>
                  <a:lnTo>
                    <a:pt x="341" y="38"/>
                  </a:lnTo>
                  <a:lnTo>
                    <a:pt x="354" y="28"/>
                  </a:lnTo>
                  <a:lnTo>
                    <a:pt x="369" y="19"/>
                  </a:lnTo>
                  <a:lnTo>
                    <a:pt x="386" y="11"/>
                  </a:lnTo>
                  <a:lnTo>
                    <a:pt x="402" y="4"/>
                  </a:lnTo>
                  <a:lnTo>
                    <a:pt x="418" y="0"/>
                  </a:lnTo>
                  <a:lnTo>
                    <a:pt x="435" y="1"/>
                  </a:lnTo>
                  <a:lnTo>
                    <a:pt x="452" y="6"/>
                  </a:lnTo>
                  <a:lnTo>
                    <a:pt x="459" y="13"/>
                  </a:lnTo>
                  <a:lnTo>
                    <a:pt x="465" y="16"/>
                  </a:lnTo>
                  <a:lnTo>
                    <a:pt x="472" y="17"/>
                  </a:lnTo>
                  <a:lnTo>
                    <a:pt x="479" y="16"/>
                  </a:lnTo>
                  <a:lnTo>
                    <a:pt x="487" y="14"/>
                  </a:lnTo>
                  <a:lnTo>
                    <a:pt x="494" y="11"/>
                  </a:lnTo>
                  <a:lnTo>
                    <a:pt x="501" y="8"/>
                  </a:lnTo>
                  <a:lnTo>
                    <a:pt x="50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2" name="Freeform 18"/>
            <p:cNvSpPr>
              <a:spLocks/>
            </p:cNvSpPr>
            <p:nvPr/>
          </p:nvSpPr>
          <p:spPr bwMode="auto">
            <a:xfrm>
              <a:off x="3901" y="2246"/>
              <a:ext cx="71" cy="75"/>
            </a:xfrm>
            <a:custGeom>
              <a:avLst/>
              <a:gdLst>
                <a:gd name="T0" fmla="*/ 127 w 143"/>
                <a:gd name="T1" fmla="*/ 6 h 150"/>
                <a:gd name="T2" fmla="*/ 131 w 143"/>
                <a:gd name="T3" fmla="*/ 122 h 150"/>
                <a:gd name="T4" fmla="*/ 133 w 143"/>
                <a:gd name="T5" fmla="*/ 133 h 150"/>
                <a:gd name="T6" fmla="*/ 135 w 143"/>
                <a:gd name="T7" fmla="*/ 140 h 150"/>
                <a:gd name="T8" fmla="*/ 138 w 143"/>
                <a:gd name="T9" fmla="*/ 144 h 150"/>
                <a:gd name="T10" fmla="*/ 143 w 143"/>
                <a:gd name="T11" fmla="*/ 145 h 150"/>
                <a:gd name="T12" fmla="*/ 143 w 143"/>
                <a:gd name="T13" fmla="*/ 150 h 150"/>
                <a:gd name="T14" fmla="*/ 137 w 143"/>
                <a:gd name="T15" fmla="*/ 149 h 150"/>
                <a:gd name="T16" fmla="*/ 131 w 143"/>
                <a:gd name="T17" fmla="*/ 148 h 150"/>
                <a:gd name="T18" fmla="*/ 126 w 143"/>
                <a:gd name="T19" fmla="*/ 148 h 150"/>
                <a:gd name="T20" fmla="*/ 120 w 143"/>
                <a:gd name="T21" fmla="*/ 147 h 150"/>
                <a:gd name="T22" fmla="*/ 114 w 143"/>
                <a:gd name="T23" fmla="*/ 147 h 150"/>
                <a:gd name="T24" fmla="*/ 108 w 143"/>
                <a:gd name="T25" fmla="*/ 147 h 150"/>
                <a:gd name="T26" fmla="*/ 104 w 143"/>
                <a:gd name="T27" fmla="*/ 147 h 150"/>
                <a:gd name="T28" fmla="*/ 98 w 143"/>
                <a:gd name="T29" fmla="*/ 146 h 150"/>
                <a:gd name="T30" fmla="*/ 98 w 143"/>
                <a:gd name="T31" fmla="*/ 141 h 150"/>
                <a:gd name="T32" fmla="*/ 103 w 143"/>
                <a:gd name="T33" fmla="*/ 140 h 150"/>
                <a:gd name="T34" fmla="*/ 105 w 143"/>
                <a:gd name="T35" fmla="*/ 138 h 150"/>
                <a:gd name="T36" fmla="*/ 106 w 143"/>
                <a:gd name="T37" fmla="*/ 134 h 150"/>
                <a:gd name="T38" fmla="*/ 107 w 143"/>
                <a:gd name="T39" fmla="*/ 129 h 150"/>
                <a:gd name="T40" fmla="*/ 107 w 143"/>
                <a:gd name="T41" fmla="*/ 125 h 150"/>
                <a:gd name="T42" fmla="*/ 107 w 143"/>
                <a:gd name="T43" fmla="*/ 120 h 150"/>
                <a:gd name="T44" fmla="*/ 107 w 143"/>
                <a:gd name="T45" fmla="*/ 117 h 150"/>
                <a:gd name="T46" fmla="*/ 107 w 143"/>
                <a:gd name="T47" fmla="*/ 114 h 150"/>
                <a:gd name="T48" fmla="*/ 105 w 143"/>
                <a:gd name="T49" fmla="*/ 62 h 150"/>
                <a:gd name="T50" fmla="*/ 105 w 143"/>
                <a:gd name="T51" fmla="*/ 62 h 150"/>
                <a:gd name="T52" fmla="*/ 65 w 143"/>
                <a:gd name="T53" fmla="*/ 142 h 150"/>
                <a:gd name="T54" fmla="*/ 61 w 143"/>
                <a:gd name="T55" fmla="*/ 142 h 150"/>
                <a:gd name="T56" fmla="*/ 35 w 143"/>
                <a:gd name="T57" fmla="*/ 57 h 150"/>
                <a:gd name="T58" fmla="*/ 35 w 143"/>
                <a:gd name="T59" fmla="*/ 57 h 150"/>
                <a:gd name="T60" fmla="*/ 25 w 143"/>
                <a:gd name="T61" fmla="*/ 107 h 150"/>
                <a:gd name="T62" fmla="*/ 24 w 143"/>
                <a:gd name="T63" fmla="*/ 110 h 150"/>
                <a:gd name="T64" fmla="*/ 24 w 143"/>
                <a:gd name="T65" fmla="*/ 114 h 150"/>
                <a:gd name="T66" fmla="*/ 23 w 143"/>
                <a:gd name="T67" fmla="*/ 117 h 150"/>
                <a:gd name="T68" fmla="*/ 23 w 143"/>
                <a:gd name="T69" fmla="*/ 120 h 150"/>
                <a:gd name="T70" fmla="*/ 23 w 143"/>
                <a:gd name="T71" fmla="*/ 126 h 150"/>
                <a:gd name="T72" fmla="*/ 24 w 143"/>
                <a:gd name="T73" fmla="*/ 131 h 150"/>
                <a:gd name="T74" fmla="*/ 28 w 143"/>
                <a:gd name="T75" fmla="*/ 133 h 150"/>
                <a:gd name="T76" fmla="*/ 32 w 143"/>
                <a:gd name="T77" fmla="*/ 134 h 150"/>
                <a:gd name="T78" fmla="*/ 31 w 143"/>
                <a:gd name="T79" fmla="*/ 140 h 150"/>
                <a:gd name="T80" fmla="*/ 28 w 143"/>
                <a:gd name="T81" fmla="*/ 140 h 150"/>
                <a:gd name="T82" fmla="*/ 23 w 143"/>
                <a:gd name="T83" fmla="*/ 139 h 150"/>
                <a:gd name="T84" fmla="*/ 20 w 143"/>
                <a:gd name="T85" fmla="*/ 138 h 150"/>
                <a:gd name="T86" fmla="*/ 15 w 143"/>
                <a:gd name="T87" fmla="*/ 138 h 150"/>
                <a:gd name="T88" fmla="*/ 12 w 143"/>
                <a:gd name="T89" fmla="*/ 138 h 150"/>
                <a:gd name="T90" fmla="*/ 8 w 143"/>
                <a:gd name="T91" fmla="*/ 138 h 150"/>
                <a:gd name="T92" fmla="*/ 4 w 143"/>
                <a:gd name="T93" fmla="*/ 138 h 150"/>
                <a:gd name="T94" fmla="*/ 0 w 143"/>
                <a:gd name="T95" fmla="*/ 138 h 150"/>
                <a:gd name="T96" fmla="*/ 0 w 143"/>
                <a:gd name="T97" fmla="*/ 132 h 150"/>
                <a:gd name="T98" fmla="*/ 5 w 143"/>
                <a:gd name="T99" fmla="*/ 131 h 150"/>
                <a:gd name="T100" fmla="*/ 8 w 143"/>
                <a:gd name="T101" fmla="*/ 129 h 150"/>
                <a:gd name="T102" fmla="*/ 10 w 143"/>
                <a:gd name="T103" fmla="*/ 123 h 150"/>
                <a:gd name="T104" fmla="*/ 14 w 143"/>
                <a:gd name="T105" fmla="*/ 112 h 150"/>
                <a:gd name="T106" fmla="*/ 38 w 143"/>
                <a:gd name="T107" fmla="*/ 0 h 150"/>
                <a:gd name="T108" fmla="*/ 43 w 143"/>
                <a:gd name="T109" fmla="*/ 0 h 150"/>
                <a:gd name="T110" fmla="*/ 75 w 143"/>
                <a:gd name="T111" fmla="*/ 103 h 150"/>
                <a:gd name="T112" fmla="*/ 122 w 143"/>
                <a:gd name="T113" fmla="*/ 6 h 150"/>
                <a:gd name="T114" fmla="*/ 127 w 143"/>
                <a:gd name="T115"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0">
                  <a:moveTo>
                    <a:pt x="127" y="6"/>
                  </a:moveTo>
                  <a:lnTo>
                    <a:pt x="131" y="122"/>
                  </a:lnTo>
                  <a:lnTo>
                    <a:pt x="133" y="133"/>
                  </a:lnTo>
                  <a:lnTo>
                    <a:pt x="135" y="140"/>
                  </a:lnTo>
                  <a:lnTo>
                    <a:pt x="138" y="144"/>
                  </a:lnTo>
                  <a:lnTo>
                    <a:pt x="143" y="145"/>
                  </a:lnTo>
                  <a:lnTo>
                    <a:pt x="143" y="150"/>
                  </a:lnTo>
                  <a:lnTo>
                    <a:pt x="137" y="149"/>
                  </a:lnTo>
                  <a:lnTo>
                    <a:pt x="131" y="148"/>
                  </a:lnTo>
                  <a:lnTo>
                    <a:pt x="126" y="148"/>
                  </a:lnTo>
                  <a:lnTo>
                    <a:pt x="120" y="147"/>
                  </a:lnTo>
                  <a:lnTo>
                    <a:pt x="114" y="147"/>
                  </a:lnTo>
                  <a:lnTo>
                    <a:pt x="108" y="147"/>
                  </a:lnTo>
                  <a:lnTo>
                    <a:pt x="104" y="147"/>
                  </a:lnTo>
                  <a:lnTo>
                    <a:pt x="98" y="146"/>
                  </a:lnTo>
                  <a:lnTo>
                    <a:pt x="98" y="141"/>
                  </a:lnTo>
                  <a:lnTo>
                    <a:pt x="103" y="140"/>
                  </a:lnTo>
                  <a:lnTo>
                    <a:pt x="105" y="138"/>
                  </a:lnTo>
                  <a:lnTo>
                    <a:pt x="106" y="134"/>
                  </a:lnTo>
                  <a:lnTo>
                    <a:pt x="107" y="129"/>
                  </a:lnTo>
                  <a:lnTo>
                    <a:pt x="107" y="125"/>
                  </a:lnTo>
                  <a:lnTo>
                    <a:pt x="107" y="120"/>
                  </a:lnTo>
                  <a:lnTo>
                    <a:pt x="107" y="117"/>
                  </a:lnTo>
                  <a:lnTo>
                    <a:pt x="107" y="114"/>
                  </a:lnTo>
                  <a:lnTo>
                    <a:pt x="105" y="62"/>
                  </a:lnTo>
                  <a:lnTo>
                    <a:pt x="105" y="62"/>
                  </a:lnTo>
                  <a:lnTo>
                    <a:pt x="65" y="142"/>
                  </a:lnTo>
                  <a:lnTo>
                    <a:pt x="61" y="142"/>
                  </a:lnTo>
                  <a:lnTo>
                    <a:pt x="35" y="57"/>
                  </a:lnTo>
                  <a:lnTo>
                    <a:pt x="35" y="57"/>
                  </a:lnTo>
                  <a:lnTo>
                    <a:pt x="25" y="107"/>
                  </a:lnTo>
                  <a:lnTo>
                    <a:pt x="24" y="110"/>
                  </a:lnTo>
                  <a:lnTo>
                    <a:pt x="24" y="114"/>
                  </a:lnTo>
                  <a:lnTo>
                    <a:pt x="23" y="117"/>
                  </a:lnTo>
                  <a:lnTo>
                    <a:pt x="23" y="120"/>
                  </a:lnTo>
                  <a:lnTo>
                    <a:pt x="23" y="126"/>
                  </a:lnTo>
                  <a:lnTo>
                    <a:pt x="24" y="131"/>
                  </a:lnTo>
                  <a:lnTo>
                    <a:pt x="28" y="133"/>
                  </a:lnTo>
                  <a:lnTo>
                    <a:pt x="32" y="134"/>
                  </a:lnTo>
                  <a:lnTo>
                    <a:pt x="31" y="140"/>
                  </a:lnTo>
                  <a:lnTo>
                    <a:pt x="28" y="140"/>
                  </a:lnTo>
                  <a:lnTo>
                    <a:pt x="23" y="139"/>
                  </a:lnTo>
                  <a:lnTo>
                    <a:pt x="20" y="138"/>
                  </a:lnTo>
                  <a:lnTo>
                    <a:pt x="15" y="138"/>
                  </a:lnTo>
                  <a:lnTo>
                    <a:pt x="12" y="138"/>
                  </a:lnTo>
                  <a:lnTo>
                    <a:pt x="8" y="138"/>
                  </a:lnTo>
                  <a:lnTo>
                    <a:pt x="4" y="138"/>
                  </a:lnTo>
                  <a:lnTo>
                    <a:pt x="0" y="138"/>
                  </a:lnTo>
                  <a:lnTo>
                    <a:pt x="0" y="132"/>
                  </a:lnTo>
                  <a:lnTo>
                    <a:pt x="5" y="131"/>
                  </a:lnTo>
                  <a:lnTo>
                    <a:pt x="8" y="129"/>
                  </a:lnTo>
                  <a:lnTo>
                    <a:pt x="10" y="123"/>
                  </a:lnTo>
                  <a:lnTo>
                    <a:pt x="14" y="112"/>
                  </a:lnTo>
                  <a:lnTo>
                    <a:pt x="38" y="0"/>
                  </a:lnTo>
                  <a:lnTo>
                    <a:pt x="43" y="0"/>
                  </a:lnTo>
                  <a:lnTo>
                    <a:pt x="75" y="103"/>
                  </a:lnTo>
                  <a:lnTo>
                    <a:pt x="122" y="6"/>
                  </a:lnTo>
                  <a:lnTo>
                    <a:pt x="12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3" name="Freeform 19"/>
            <p:cNvSpPr>
              <a:spLocks/>
            </p:cNvSpPr>
            <p:nvPr/>
          </p:nvSpPr>
          <p:spPr bwMode="auto">
            <a:xfrm>
              <a:off x="4027" y="2254"/>
              <a:ext cx="53" cy="76"/>
            </a:xfrm>
            <a:custGeom>
              <a:avLst/>
              <a:gdLst>
                <a:gd name="T0" fmla="*/ 27 w 107"/>
                <a:gd name="T1" fmla="*/ 15 h 151"/>
                <a:gd name="T2" fmla="*/ 20 w 107"/>
                <a:gd name="T3" fmla="*/ 15 h 151"/>
                <a:gd name="T4" fmla="*/ 14 w 107"/>
                <a:gd name="T5" fmla="*/ 17 h 151"/>
                <a:gd name="T6" fmla="*/ 10 w 107"/>
                <a:gd name="T7" fmla="*/ 23 h 151"/>
                <a:gd name="T8" fmla="*/ 5 w 107"/>
                <a:gd name="T9" fmla="*/ 32 h 151"/>
                <a:gd name="T10" fmla="*/ 0 w 107"/>
                <a:gd name="T11" fmla="*/ 31 h 151"/>
                <a:gd name="T12" fmla="*/ 3 w 107"/>
                <a:gd name="T13" fmla="*/ 0 h 151"/>
                <a:gd name="T14" fmla="*/ 7 w 107"/>
                <a:gd name="T15" fmla="*/ 1 h 151"/>
                <a:gd name="T16" fmla="*/ 12 w 107"/>
                <a:gd name="T17" fmla="*/ 3 h 151"/>
                <a:gd name="T18" fmla="*/ 16 w 107"/>
                <a:gd name="T19" fmla="*/ 4 h 151"/>
                <a:gd name="T20" fmla="*/ 21 w 107"/>
                <a:gd name="T21" fmla="*/ 4 h 151"/>
                <a:gd name="T22" fmla="*/ 89 w 107"/>
                <a:gd name="T23" fmla="*/ 10 h 151"/>
                <a:gd name="T24" fmla="*/ 94 w 107"/>
                <a:gd name="T25" fmla="*/ 10 h 151"/>
                <a:gd name="T26" fmla="*/ 98 w 107"/>
                <a:gd name="T27" fmla="*/ 10 h 151"/>
                <a:gd name="T28" fmla="*/ 103 w 107"/>
                <a:gd name="T29" fmla="*/ 9 h 151"/>
                <a:gd name="T30" fmla="*/ 107 w 107"/>
                <a:gd name="T31" fmla="*/ 8 h 151"/>
                <a:gd name="T32" fmla="*/ 105 w 107"/>
                <a:gd name="T33" fmla="*/ 40 h 151"/>
                <a:gd name="T34" fmla="*/ 99 w 107"/>
                <a:gd name="T35" fmla="*/ 40 h 151"/>
                <a:gd name="T36" fmla="*/ 97 w 107"/>
                <a:gd name="T37" fmla="*/ 30 h 151"/>
                <a:gd name="T38" fmla="*/ 94 w 107"/>
                <a:gd name="T39" fmla="*/ 24 h 151"/>
                <a:gd name="T40" fmla="*/ 88 w 107"/>
                <a:gd name="T41" fmla="*/ 21 h 151"/>
                <a:gd name="T42" fmla="*/ 81 w 107"/>
                <a:gd name="T43" fmla="*/ 19 h 151"/>
                <a:gd name="T44" fmla="*/ 66 w 107"/>
                <a:gd name="T45" fmla="*/ 18 h 151"/>
                <a:gd name="T46" fmla="*/ 65 w 107"/>
                <a:gd name="T47" fmla="*/ 31 h 151"/>
                <a:gd name="T48" fmla="*/ 64 w 107"/>
                <a:gd name="T49" fmla="*/ 45 h 151"/>
                <a:gd name="T50" fmla="*/ 63 w 107"/>
                <a:gd name="T51" fmla="*/ 59 h 151"/>
                <a:gd name="T52" fmla="*/ 61 w 107"/>
                <a:gd name="T53" fmla="*/ 71 h 151"/>
                <a:gd name="T54" fmla="*/ 57 w 107"/>
                <a:gd name="T55" fmla="*/ 132 h 151"/>
                <a:gd name="T56" fmla="*/ 58 w 107"/>
                <a:gd name="T57" fmla="*/ 138 h 151"/>
                <a:gd name="T58" fmla="*/ 60 w 107"/>
                <a:gd name="T59" fmla="*/ 141 h 151"/>
                <a:gd name="T60" fmla="*/ 63 w 107"/>
                <a:gd name="T61" fmla="*/ 144 h 151"/>
                <a:gd name="T62" fmla="*/ 67 w 107"/>
                <a:gd name="T63" fmla="*/ 145 h 151"/>
                <a:gd name="T64" fmla="*/ 67 w 107"/>
                <a:gd name="T65" fmla="*/ 151 h 151"/>
                <a:gd name="T66" fmla="*/ 61 w 107"/>
                <a:gd name="T67" fmla="*/ 150 h 151"/>
                <a:gd name="T68" fmla="*/ 56 w 107"/>
                <a:gd name="T69" fmla="*/ 148 h 151"/>
                <a:gd name="T70" fmla="*/ 49 w 107"/>
                <a:gd name="T71" fmla="*/ 147 h 151"/>
                <a:gd name="T72" fmla="*/ 43 w 107"/>
                <a:gd name="T73" fmla="*/ 147 h 151"/>
                <a:gd name="T74" fmla="*/ 37 w 107"/>
                <a:gd name="T75" fmla="*/ 146 h 151"/>
                <a:gd name="T76" fmla="*/ 33 w 107"/>
                <a:gd name="T77" fmla="*/ 146 h 151"/>
                <a:gd name="T78" fmla="*/ 27 w 107"/>
                <a:gd name="T79" fmla="*/ 146 h 151"/>
                <a:gd name="T80" fmla="*/ 21 w 107"/>
                <a:gd name="T81" fmla="*/ 146 h 151"/>
                <a:gd name="T82" fmla="*/ 21 w 107"/>
                <a:gd name="T83" fmla="*/ 140 h 151"/>
                <a:gd name="T84" fmla="*/ 26 w 107"/>
                <a:gd name="T85" fmla="*/ 140 h 151"/>
                <a:gd name="T86" fmla="*/ 29 w 107"/>
                <a:gd name="T87" fmla="*/ 138 h 151"/>
                <a:gd name="T88" fmla="*/ 31 w 107"/>
                <a:gd name="T89" fmla="*/ 135 h 151"/>
                <a:gd name="T90" fmla="*/ 33 w 107"/>
                <a:gd name="T91" fmla="*/ 130 h 151"/>
                <a:gd name="T92" fmla="*/ 37 w 107"/>
                <a:gd name="T93" fmla="*/ 70 h 151"/>
                <a:gd name="T94" fmla="*/ 38 w 107"/>
                <a:gd name="T95" fmla="*/ 56 h 151"/>
                <a:gd name="T96" fmla="*/ 39 w 107"/>
                <a:gd name="T97" fmla="*/ 42 h 151"/>
                <a:gd name="T98" fmla="*/ 39 w 107"/>
                <a:gd name="T99" fmla="*/ 29 h 151"/>
                <a:gd name="T100" fmla="*/ 41 w 107"/>
                <a:gd name="T101" fmla="*/ 16 h 151"/>
                <a:gd name="T102" fmla="*/ 27 w 107"/>
                <a:gd name="T103" fmla="*/ 1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7" y="15"/>
                  </a:moveTo>
                  <a:lnTo>
                    <a:pt x="20" y="15"/>
                  </a:lnTo>
                  <a:lnTo>
                    <a:pt x="14" y="17"/>
                  </a:lnTo>
                  <a:lnTo>
                    <a:pt x="10" y="23"/>
                  </a:lnTo>
                  <a:lnTo>
                    <a:pt x="5" y="32"/>
                  </a:lnTo>
                  <a:lnTo>
                    <a:pt x="0" y="31"/>
                  </a:lnTo>
                  <a:lnTo>
                    <a:pt x="3" y="0"/>
                  </a:lnTo>
                  <a:lnTo>
                    <a:pt x="7" y="1"/>
                  </a:lnTo>
                  <a:lnTo>
                    <a:pt x="12" y="3"/>
                  </a:lnTo>
                  <a:lnTo>
                    <a:pt x="16" y="4"/>
                  </a:lnTo>
                  <a:lnTo>
                    <a:pt x="21" y="4"/>
                  </a:lnTo>
                  <a:lnTo>
                    <a:pt x="89" y="10"/>
                  </a:lnTo>
                  <a:lnTo>
                    <a:pt x="94" y="10"/>
                  </a:lnTo>
                  <a:lnTo>
                    <a:pt x="98" y="10"/>
                  </a:lnTo>
                  <a:lnTo>
                    <a:pt x="103" y="9"/>
                  </a:lnTo>
                  <a:lnTo>
                    <a:pt x="107" y="8"/>
                  </a:lnTo>
                  <a:lnTo>
                    <a:pt x="105" y="40"/>
                  </a:lnTo>
                  <a:lnTo>
                    <a:pt x="99" y="40"/>
                  </a:lnTo>
                  <a:lnTo>
                    <a:pt x="97" y="30"/>
                  </a:lnTo>
                  <a:lnTo>
                    <a:pt x="94" y="24"/>
                  </a:lnTo>
                  <a:lnTo>
                    <a:pt x="88" y="21"/>
                  </a:lnTo>
                  <a:lnTo>
                    <a:pt x="81" y="19"/>
                  </a:lnTo>
                  <a:lnTo>
                    <a:pt x="66" y="18"/>
                  </a:lnTo>
                  <a:lnTo>
                    <a:pt x="65" y="31"/>
                  </a:lnTo>
                  <a:lnTo>
                    <a:pt x="64" y="45"/>
                  </a:lnTo>
                  <a:lnTo>
                    <a:pt x="63" y="59"/>
                  </a:lnTo>
                  <a:lnTo>
                    <a:pt x="61" y="71"/>
                  </a:lnTo>
                  <a:lnTo>
                    <a:pt x="57" y="132"/>
                  </a:lnTo>
                  <a:lnTo>
                    <a:pt x="58" y="138"/>
                  </a:lnTo>
                  <a:lnTo>
                    <a:pt x="60" y="141"/>
                  </a:lnTo>
                  <a:lnTo>
                    <a:pt x="63" y="144"/>
                  </a:lnTo>
                  <a:lnTo>
                    <a:pt x="67" y="145"/>
                  </a:lnTo>
                  <a:lnTo>
                    <a:pt x="67" y="151"/>
                  </a:lnTo>
                  <a:lnTo>
                    <a:pt x="61" y="150"/>
                  </a:lnTo>
                  <a:lnTo>
                    <a:pt x="56" y="148"/>
                  </a:lnTo>
                  <a:lnTo>
                    <a:pt x="49" y="147"/>
                  </a:lnTo>
                  <a:lnTo>
                    <a:pt x="43" y="147"/>
                  </a:lnTo>
                  <a:lnTo>
                    <a:pt x="37" y="146"/>
                  </a:lnTo>
                  <a:lnTo>
                    <a:pt x="33" y="146"/>
                  </a:lnTo>
                  <a:lnTo>
                    <a:pt x="27" y="146"/>
                  </a:lnTo>
                  <a:lnTo>
                    <a:pt x="21" y="146"/>
                  </a:lnTo>
                  <a:lnTo>
                    <a:pt x="21" y="140"/>
                  </a:lnTo>
                  <a:lnTo>
                    <a:pt x="26" y="140"/>
                  </a:lnTo>
                  <a:lnTo>
                    <a:pt x="29" y="138"/>
                  </a:lnTo>
                  <a:lnTo>
                    <a:pt x="31" y="135"/>
                  </a:lnTo>
                  <a:lnTo>
                    <a:pt x="33" y="130"/>
                  </a:lnTo>
                  <a:lnTo>
                    <a:pt x="37" y="70"/>
                  </a:lnTo>
                  <a:lnTo>
                    <a:pt x="38" y="56"/>
                  </a:lnTo>
                  <a:lnTo>
                    <a:pt x="39" y="42"/>
                  </a:lnTo>
                  <a:lnTo>
                    <a:pt x="39" y="29"/>
                  </a:lnTo>
                  <a:lnTo>
                    <a:pt x="41" y="16"/>
                  </a:lnTo>
                  <a:lnTo>
                    <a:pt x="2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4" name="Freeform 20"/>
            <p:cNvSpPr>
              <a:spLocks/>
            </p:cNvSpPr>
            <p:nvPr/>
          </p:nvSpPr>
          <p:spPr bwMode="auto">
            <a:xfrm>
              <a:off x="4077" y="2260"/>
              <a:ext cx="60" cy="76"/>
            </a:xfrm>
            <a:custGeom>
              <a:avLst/>
              <a:gdLst>
                <a:gd name="T0" fmla="*/ 0 w 119"/>
                <a:gd name="T1" fmla="*/ 142 h 152"/>
                <a:gd name="T2" fmla="*/ 80 w 119"/>
                <a:gd name="T3" fmla="*/ 18 h 152"/>
                <a:gd name="T4" fmla="*/ 39 w 119"/>
                <a:gd name="T5" fmla="*/ 14 h 152"/>
                <a:gd name="T6" fmla="*/ 33 w 119"/>
                <a:gd name="T7" fmla="*/ 15 h 152"/>
                <a:gd name="T8" fmla="*/ 27 w 119"/>
                <a:gd name="T9" fmla="*/ 19 h 152"/>
                <a:gd name="T10" fmla="*/ 24 w 119"/>
                <a:gd name="T11" fmla="*/ 23 h 152"/>
                <a:gd name="T12" fmla="*/ 21 w 119"/>
                <a:gd name="T13" fmla="*/ 30 h 152"/>
                <a:gd name="T14" fmla="*/ 15 w 119"/>
                <a:gd name="T15" fmla="*/ 30 h 152"/>
                <a:gd name="T16" fmla="*/ 18 w 119"/>
                <a:gd name="T17" fmla="*/ 0 h 152"/>
                <a:gd name="T18" fmla="*/ 21 w 119"/>
                <a:gd name="T19" fmla="*/ 1 h 152"/>
                <a:gd name="T20" fmla="*/ 26 w 119"/>
                <a:gd name="T21" fmla="*/ 1 h 152"/>
                <a:gd name="T22" fmla="*/ 32 w 119"/>
                <a:gd name="T23" fmla="*/ 3 h 152"/>
                <a:gd name="T24" fmla="*/ 41 w 119"/>
                <a:gd name="T25" fmla="*/ 4 h 152"/>
                <a:gd name="T26" fmla="*/ 79 w 119"/>
                <a:gd name="T27" fmla="*/ 7 h 152"/>
                <a:gd name="T28" fmla="*/ 85 w 119"/>
                <a:gd name="T29" fmla="*/ 7 h 152"/>
                <a:gd name="T30" fmla="*/ 91 w 119"/>
                <a:gd name="T31" fmla="*/ 8 h 152"/>
                <a:gd name="T32" fmla="*/ 96 w 119"/>
                <a:gd name="T33" fmla="*/ 8 h 152"/>
                <a:gd name="T34" fmla="*/ 101 w 119"/>
                <a:gd name="T35" fmla="*/ 8 h 152"/>
                <a:gd name="T36" fmla="*/ 107 w 119"/>
                <a:gd name="T37" fmla="*/ 8 h 152"/>
                <a:gd name="T38" fmla="*/ 111 w 119"/>
                <a:gd name="T39" fmla="*/ 8 h 152"/>
                <a:gd name="T40" fmla="*/ 116 w 119"/>
                <a:gd name="T41" fmla="*/ 8 h 152"/>
                <a:gd name="T42" fmla="*/ 119 w 119"/>
                <a:gd name="T43" fmla="*/ 8 h 152"/>
                <a:gd name="T44" fmla="*/ 36 w 119"/>
                <a:gd name="T45" fmla="*/ 134 h 152"/>
                <a:gd name="T46" fmla="*/ 69 w 119"/>
                <a:gd name="T47" fmla="*/ 137 h 152"/>
                <a:gd name="T48" fmla="*/ 81 w 119"/>
                <a:gd name="T49" fmla="*/ 137 h 152"/>
                <a:gd name="T50" fmla="*/ 89 w 119"/>
                <a:gd name="T51" fmla="*/ 134 h 152"/>
                <a:gd name="T52" fmla="*/ 95 w 119"/>
                <a:gd name="T53" fmla="*/ 128 h 152"/>
                <a:gd name="T54" fmla="*/ 99 w 119"/>
                <a:gd name="T55" fmla="*/ 119 h 152"/>
                <a:gd name="T56" fmla="*/ 106 w 119"/>
                <a:gd name="T57" fmla="*/ 122 h 152"/>
                <a:gd name="T58" fmla="*/ 97 w 119"/>
                <a:gd name="T59" fmla="*/ 152 h 152"/>
                <a:gd name="T60" fmla="*/ 93 w 119"/>
                <a:gd name="T61" fmla="*/ 151 h 152"/>
                <a:gd name="T62" fmla="*/ 88 w 119"/>
                <a:gd name="T63" fmla="*/ 150 h 152"/>
                <a:gd name="T64" fmla="*/ 84 w 119"/>
                <a:gd name="T65" fmla="*/ 150 h 152"/>
                <a:gd name="T66" fmla="*/ 79 w 119"/>
                <a:gd name="T67" fmla="*/ 149 h 152"/>
                <a:gd name="T68" fmla="*/ 0 w 119"/>
                <a:gd name="T69"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2"/>
                  </a:moveTo>
                  <a:lnTo>
                    <a:pt x="80" y="18"/>
                  </a:lnTo>
                  <a:lnTo>
                    <a:pt x="39" y="14"/>
                  </a:lnTo>
                  <a:lnTo>
                    <a:pt x="33" y="15"/>
                  </a:lnTo>
                  <a:lnTo>
                    <a:pt x="27" y="19"/>
                  </a:lnTo>
                  <a:lnTo>
                    <a:pt x="24" y="23"/>
                  </a:lnTo>
                  <a:lnTo>
                    <a:pt x="21" y="30"/>
                  </a:lnTo>
                  <a:lnTo>
                    <a:pt x="15" y="30"/>
                  </a:lnTo>
                  <a:lnTo>
                    <a:pt x="18" y="0"/>
                  </a:lnTo>
                  <a:lnTo>
                    <a:pt x="21" y="1"/>
                  </a:lnTo>
                  <a:lnTo>
                    <a:pt x="26" y="1"/>
                  </a:lnTo>
                  <a:lnTo>
                    <a:pt x="32" y="3"/>
                  </a:lnTo>
                  <a:lnTo>
                    <a:pt x="41" y="4"/>
                  </a:lnTo>
                  <a:lnTo>
                    <a:pt x="79" y="7"/>
                  </a:lnTo>
                  <a:lnTo>
                    <a:pt x="85" y="7"/>
                  </a:lnTo>
                  <a:lnTo>
                    <a:pt x="91" y="8"/>
                  </a:lnTo>
                  <a:lnTo>
                    <a:pt x="96" y="8"/>
                  </a:lnTo>
                  <a:lnTo>
                    <a:pt x="101" y="8"/>
                  </a:lnTo>
                  <a:lnTo>
                    <a:pt x="107" y="8"/>
                  </a:lnTo>
                  <a:lnTo>
                    <a:pt x="111" y="8"/>
                  </a:lnTo>
                  <a:lnTo>
                    <a:pt x="116" y="8"/>
                  </a:lnTo>
                  <a:lnTo>
                    <a:pt x="119" y="8"/>
                  </a:lnTo>
                  <a:lnTo>
                    <a:pt x="36" y="134"/>
                  </a:lnTo>
                  <a:lnTo>
                    <a:pt x="69" y="137"/>
                  </a:lnTo>
                  <a:lnTo>
                    <a:pt x="81" y="137"/>
                  </a:lnTo>
                  <a:lnTo>
                    <a:pt x="89" y="134"/>
                  </a:lnTo>
                  <a:lnTo>
                    <a:pt x="95" y="128"/>
                  </a:lnTo>
                  <a:lnTo>
                    <a:pt x="99" y="119"/>
                  </a:lnTo>
                  <a:lnTo>
                    <a:pt x="106" y="122"/>
                  </a:lnTo>
                  <a:lnTo>
                    <a:pt x="97" y="152"/>
                  </a:lnTo>
                  <a:lnTo>
                    <a:pt x="93" y="151"/>
                  </a:lnTo>
                  <a:lnTo>
                    <a:pt x="88" y="150"/>
                  </a:lnTo>
                  <a:lnTo>
                    <a:pt x="84" y="150"/>
                  </a:lnTo>
                  <a:lnTo>
                    <a:pt x="79" y="149"/>
                  </a:lnTo>
                  <a:lnTo>
                    <a:pt x="0"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5" name="Freeform 21"/>
            <p:cNvSpPr>
              <a:spLocks/>
            </p:cNvSpPr>
            <p:nvPr/>
          </p:nvSpPr>
          <p:spPr bwMode="auto">
            <a:xfrm>
              <a:off x="4197" y="2271"/>
              <a:ext cx="66" cy="79"/>
            </a:xfrm>
            <a:custGeom>
              <a:avLst/>
              <a:gdLst>
                <a:gd name="T0" fmla="*/ 14 w 133"/>
                <a:gd name="T1" fmla="*/ 1 h 159"/>
                <a:gd name="T2" fmla="*/ 24 w 133"/>
                <a:gd name="T3" fmla="*/ 2 h 159"/>
                <a:gd name="T4" fmla="*/ 37 w 133"/>
                <a:gd name="T5" fmla="*/ 4 h 159"/>
                <a:gd name="T6" fmla="*/ 50 w 133"/>
                <a:gd name="T7" fmla="*/ 5 h 159"/>
                <a:gd name="T8" fmla="*/ 54 w 133"/>
                <a:gd name="T9" fmla="*/ 10 h 159"/>
                <a:gd name="T10" fmla="*/ 47 w 133"/>
                <a:gd name="T11" fmla="*/ 13 h 159"/>
                <a:gd name="T12" fmla="*/ 44 w 133"/>
                <a:gd name="T13" fmla="*/ 21 h 159"/>
                <a:gd name="T14" fmla="*/ 43 w 133"/>
                <a:gd name="T15" fmla="*/ 36 h 159"/>
                <a:gd name="T16" fmla="*/ 41 w 133"/>
                <a:gd name="T17" fmla="*/ 51 h 159"/>
                <a:gd name="T18" fmla="*/ 46 w 133"/>
                <a:gd name="T19" fmla="*/ 67 h 159"/>
                <a:gd name="T20" fmla="*/ 59 w 133"/>
                <a:gd name="T21" fmla="*/ 69 h 159"/>
                <a:gd name="T22" fmla="*/ 71 w 133"/>
                <a:gd name="T23" fmla="*/ 70 h 159"/>
                <a:gd name="T24" fmla="*/ 84 w 133"/>
                <a:gd name="T25" fmla="*/ 70 h 159"/>
                <a:gd name="T26" fmla="*/ 92 w 133"/>
                <a:gd name="T27" fmla="*/ 53 h 159"/>
                <a:gd name="T28" fmla="*/ 94 w 133"/>
                <a:gd name="T29" fmla="*/ 38 h 159"/>
                <a:gd name="T30" fmla="*/ 94 w 133"/>
                <a:gd name="T31" fmla="*/ 25 h 159"/>
                <a:gd name="T32" fmla="*/ 91 w 133"/>
                <a:gd name="T33" fmla="*/ 16 h 159"/>
                <a:gd name="T34" fmla="*/ 84 w 133"/>
                <a:gd name="T35" fmla="*/ 13 h 159"/>
                <a:gd name="T36" fmla="*/ 90 w 133"/>
                <a:gd name="T37" fmla="*/ 8 h 159"/>
                <a:gd name="T38" fmla="*/ 102 w 133"/>
                <a:gd name="T39" fmla="*/ 9 h 159"/>
                <a:gd name="T40" fmla="*/ 113 w 133"/>
                <a:gd name="T41" fmla="*/ 10 h 159"/>
                <a:gd name="T42" fmla="*/ 127 w 133"/>
                <a:gd name="T43" fmla="*/ 10 h 159"/>
                <a:gd name="T44" fmla="*/ 132 w 133"/>
                <a:gd name="T45" fmla="*/ 17 h 159"/>
                <a:gd name="T46" fmla="*/ 125 w 133"/>
                <a:gd name="T47" fmla="*/ 20 h 159"/>
                <a:gd name="T48" fmla="*/ 120 w 133"/>
                <a:gd name="T49" fmla="*/ 28 h 159"/>
                <a:gd name="T50" fmla="*/ 118 w 133"/>
                <a:gd name="T51" fmla="*/ 59 h 159"/>
                <a:gd name="T52" fmla="*/ 115 w 133"/>
                <a:gd name="T53" fmla="*/ 91 h 159"/>
                <a:gd name="T54" fmla="*/ 112 w 133"/>
                <a:gd name="T55" fmla="*/ 146 h 159"/>
                <a:gd name="T56" fmla="*/ 117 w 133"/>
                <a:gd name="T57" fmla="*/ 152 h 159"/>
                <a:gd name="T58" fmla="*/ 121 w 133"/>
                <a:gd name="T59" fmla="*/ 159 h 159"/>
                <a:gd name="T60" fmla="*/ 110 w 133"/>
                <a:gd name="T61" fmla="*/ 157 h 159"/>
                <a:gd name="T62" fmla="*/ 98 w 133"/>
                <a:gd name="T63" fmla="*/ 156 h 159"/>
                <a:gd name="T64" fmla="*/ 87 w 133"/>
                <a:gd name="T65" fmla="*/ 154 h 159"/>
                <a:gd name="T66" fmla="*/ 75 w 133"/>
                <a:gd name="T67" fmla="*/ 154 h 159"/>
                <a:gd name="T68" fmla="*/ 80 w 133"/>
                <a:gd name="T69" fmla="*/ 149 h 159"/>
                <a:gd name="T70" fmla="*/ 86 w 133"/>
                <a:gd name="T71" fmla="*/ 143 h 159"/>
                <a:gd name="T72" fmla="*/ 89 w 133"/>
                <a:gd name="T73" fmla="*/ 115 h 159"/>
                <a:gd name="T74" fmla="*/ 90 w 133"/>
                <a:gd name="T75" fmla="*/ 98 h 159"/>
                <a:gd name="T76" fmla="*/ 90 w 133"/>
                <a:gd name="T77" fmla="*/ 85 h 159"/>
                <a:gd name="T78" fmla="*/ 76 w 133"/>
                <a:gd name="T79" fmla="*/ 83 h 159"/>
                <a:gd name="T80" fmla="*/ 64 w 133"/>
                <a:gd name="T81" fmla="*/ 81 h 159"/>
                <a:gd name="T82" fmla="*/ 52 w 133"/>
                <a:gd name="T83" fmla="*/ 80 h 159"/>
                <a:gd name="T84" fmla="*/ 39 w 133"/>
                <a:gd name="T85" fmla="*/ 80 h 159"/>
                <a:gd name="T86" fmla="*/ 38 w 133"/>
                <a:gd name="T87" fmla="*/ 92 h 159"/>
                <a:gd name="T88" fmla="*/ 36 w 133"/>
                <a:gd name="T89" fmla="*/ 107 h 159"/>
                <a:gd name="T90" fmla="*/ 35 w 133"/>
                <a:gd name="T91" fmla="*/ 138 h 159"/>
                <a:gd name="T92" fmla="*/ 41 w 133"/>
                <a:gd name="T93" fmla="*/ 144 h 159"/>
                <a:gd name="T94" fmla="*/ 44 w 133"/>
                <a:gd name="T95" fmla="*/ 151 h 159"/>
                <a:gd name="T96" fmla="*/ 33 w 133"/>
                <a:gd name="T97" fmla="*/ 150 h 159"/>
                <a:gd name="T98" fmla="*/ 21 w 133"/>
                <a:gd name="T99" fmla="*/ 147 h 159"/>
                <a:gd name="T100" fmla="*/ 9 w 133"/>
                <a:gd name="T101" fmla="*/ 146 h 159"/>
                <a:gd name="T102" fmla="*/ 0 w 133"/>
                <a:gd name="T103" fmla="*/ 146 h 159"/>
                <a:gd name="T104" fmla="*/ 4 w 133"/>
                <a:gd name="T105" fmla="*/ 141 h 159"/>
                <a:gd name="T106" fmla="*/ 8 w 133"/>
                <a:gd name="T107" fmla="*/ 135 h 159"/>
                <a:gd name="T108" fmla="*/ 13 w 133"/>
                <a:gd name="T109" fmla="*/ 91 h 159"/>
                <a:gd name="T110" fmla="*/ 15 w 133"/>
                <a:gd name="T111" fmla="*/ 54 h 159"/>
                <a:gd name="T112" fmla="*/ 18 w 133"/>
                <a:gd name="T113" fmla="*/ 19 h 159"/>
                <a:gd name="T114" fmla="*/ 14 w 133"/>
                <a:gd name="T115" fmla="*/ 9 h 159"/>
                <a:gd name="T116" fmla="*/ 7 w 133"/>
                <a:gd name="T117" fmla="*/ 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9">
                  <a:moveTo>
                    <a:pt x="8" y="0"/>
                  </a:moveTo>
                  <a:lnTo>
                    <a:pt x="14" y="1"/>
                  </a:lnTo>
                  <a:lnTo>
                    <a:pt x="20" y="1"/>
                  </a:lnTo>
                  <a:lnTo>
                    <a:pt x="24" y="2"/>
                  </a:lnTo>
                  <a:lnTo>
                    <a:pt x="30" y="4"/>
                  </a:lnTo>
                  <a:lnTo>
                    <a:pt x="37" y="4"/>
                  </a:lnTo>
                  <a:lnTo>
                    <a:pt x="43" y="4"/>
                  </a:lnTo>
                  <a:lnTo>
                    <a:pt x="50" y="5"/>
                  </a:lnTo>
                  <a:lnTo>
                    <a:pt x="56" y="5"/>
                  </a:lnTo>
                  <a:lnTo>
                    <a:pt x="54" y="10"/>
                  </a:lnTo>
                  <a:lnTo>
                    <a:pt x="51" y="10"/>
                  </a:lnTo>
                  <a:lnTo>
                    <a:pt x="47" y="13"/>
                  </a:lnTo>
                  <a:lnTo>
                    <a:pt x="45" y="16"/>
                  </a:lnTo>
                  <a:lnTo>
                    <a:pt x="44" y="21"/>
                  </a:lnTo>
                  <a:lnTo>
                    <a:pt x="43" y="29"/>
                  </a:lnTo>
                  <a:lnTo>
                    <a:pt x="43" y="36"/>
                  </a:lnTo>
                  <a:lnTo>
                    <a:pt x="42" y="43"/>
                  </a:lnTo>
                  <a:lnTo>
                    <a:pt x="41" y="51"/>
                  </a:lnTo>
                  <a:lnTo>
                    <a:pt x="39" y="66"/>
                  </a:lnTo>
                  <a:lnTo>
                    <a:pt x="46" y="67"/>
                  </a:lnTo>
                  <a:lnTo>
                    <a:pt x="52" y="68"/>
                  </a:lnTo>
                  <a:lnTo>
                    <a:pt x="59" y="69"/>
                  </a:lnTo>
                  <a:lnTo>
                    <a:pt x="65" y="69"/>
                  </a:lnTo>
                  <a:lnTo>
                    <a:pt x="71" y="70"/>
                  </a:lnTo>
                  <a:lnTo>
                    <a:pt x="77" y="70"/>
                  </a:lnTo>
                  <a:lnTo>
                    <a:pt x="84" y="70"/>
                  </a:lnTo>
                  <a:lnTo>
                    <a:pt x="91" y="70"/>
                  </a:lnTo>
                  <a:lnTo>
                    <a:pt x="92" y="53"/>
                  </a:lnTo>
                  <a:lnTo>
                    <a:pt x="94" y="45"/>
                  </a:lnTo>
                  <a:lnTo>
                    <a:pt x="94" y="38"/>
                  </a:lnTo>
                  <a:lnTo>
                    <a:pt x="94" y="31"/>
                  </a:lnTo>
                  <a:lnTo>
                    <a:pt x="94" y="25"/>
                  </a:lnTo>
                  <a:lnTo>
                    <a:pt x="94" y="20"/>
                  </a:lnTo>
                  <a:lnTo>
                    <a:pt x="91" y="16"/>
                  </a:lnTo>
                  <a:lnTo>
                    <a:pt x="89" y="14"/>
                  </a:lnTo>
                  <a:lnTo>
                    <a:pt x="84" y="13"/>
                  </a:lnTo>
                  <a:lnTo>
                    <a:pt x="84" y="7"/>
                  </a:lnTo>
                  <a:lnTo>
                    <a:pt x="90" y="8"/>
                  </a:lnTo>
                  <a:lnTo>
                    <a:pt x="96" y="8"/>
                  </a:lnTo>
                  <a:lnTo>
                    <a:pt x="102" y="9"/>
                  </a:lnTo>
                  <a:lnTo>
                    <a:pt x="107" y="10"/>
                  </a:lnTo>
                  <a:lnTo>
                    <a:pt x="113" y="10"/>
                  </a:lnTo>
                  <a:lnTo>
                    <a:pt x="120" y="10"/>
                  </a:lnTo>
                  <a:lnTo>
                    <a:pt x="127" y="10"/>
                  </a:lnTo>
                  <a:lnTo>
                    <a:pt x="133" y="12"/>
                  </a:lnTo>
                  <a:lnTo>
                    <a:pt x="132" y="17"/>
                  </a:lnTo>
                  <a:lnTo>
                    <a:pt x="127" y="17"/>
                  </a:lnTo>
                  <a:lnTo>
                    <a:pt x="125" y="20"/>
                  </a:lnTo>
                  <a:lnTo>
                    <a:pt x="121" y="23"/>
                  </a:lnTo>
                  <a:lnTo>
                    <a:pt x="120" y="28"/>
                  </a:lnTo>
                  <a:lnTo>
                    <a:pt x="119" y="43"/>
                  </a:lnTo>
                  <a:lnTo>
                    <a:pt x="118" y="59"/>
                  </a:lnTo>
                  <a:lnTo>
                    <a:pt x="117" y="74"/>
                  </a:lnTo>
                  <a:lnTo>
                    <a:pt x="115" y="91"/>
                  </a:lnTo>
                  <a:lnTo>
                    <a:pt x="111" y="141"/>
                  </a:lnTo>
                  <a:lnTo>
                    <a:pt x="112" y="146"/>
                  </a:lnTo>
                  <a:lnTo>
                    <a:pt x="114" y="150"/>
                  </a:lnTo>
                  <a:lnTo>
                    <a:pt x="117" y="152"/>
                  </a:lnTo>
                  <a:lnTo>
                    <a:pt x="121" y="153"/>
                  </a:lnTo>
                  <a:lnTo>
                    <a:pt x="121" y="159"/>
                  </a:lnTo>
                  <a:lnTo>
                    <a:pt x="115" y="158"/>
                  </a:lnTo>
                  <a:lnTo>
                    <a:pt x="110" y="157"/>
                  </a:lnTo>
                  <a:lnTo>
                    <a:pt x="104" y="157"/>
                  </a:lnTo>
                  <a:lnTo>
                    <a:pt x="98" y="156"/>
                  </a:lnTo>
                  <a:lnTo>
                    <a:pt x="92" y="156"/>
                  </a:lnTo>
                  <a:lnTo>
                    <a:pt x="87" y="154"/>
                  </a:lnTo>
                  <a:lnTo>
                    <a:pt x="81" y="154"/>
                  </a:lnTo>
                  <a:lnTo>
                    <a:pt x="75" y="154"/>
                  </a:lnTo>
                  <a:lnTo>
                    <a:pt x="76" y="149"/>
                  </a:lnTo>
                  <a:lnTo>
                    <a:pt x="80" y="149"/>
                  </a:lnTo>
                  <a:lnTo>
                    <a:pt x="83" y="146"/>
                  </a:lnTo>
                  <a:lnTo>
                    <a:pt x="86" y="143"/>
                  </a:lnTo>
                  <a:lnTo>
                    <a:pt x="87" y="138"/>
                  </a:lnTo>
                  <a:lnTo>
                    <a:pt x="89" y="115"/>
                  </a:lnTo>
                  <a:lnTo>
                    <a:pt x="89" y="106"/>
                  </a:lnTo>
                  <a:lnTo>
                    <a:pt x="90" y="98"/>
                  </a:lnTo>
                  <a:lnTo>
                    <a:pt x="90" y="91"/>
                  </a:lnTo>
                  <a:lnTo>
                    <a:pt x="90" y="85"/>
                  </a:lnTo>
                  <a:lnTo>
                    <a:pt x="83" y="84"/>
                  </a:lnTo>
                  <a:lnTo>
                    <a:pt x="76" y="83"/>
                  </a:lnTo>
                  <a:lnTo>
                    <a:pt x="69" y="82"/>
                  </a:lnTo>
                  <a:lnTo>
                    <a:pt x="64" y="81"/>
                  </a:lnTo>
                  <a:lnTo>
                    <a:pt x="58" y="80"/>
                  </a:lnTo>
                  <a:lnTo>
                    <a:pt x="52" y="80"/>
                  </a:lnTo>
                  <a:lnTo>
                    <a:pt x="46" y="80"/>
                  </a:lnTo>
                  <a:lnTo>
                    <a:pt x="39" y="80"/>
                  </a:lnTo>
                  <a:lnTo>
                    <a:pt x="38" y="85"/>
                  </a:lnTo>
                  <a:lnTo>
                    <a:pt x="38" y="92"/>
                  </a:lnTo>
                  <a:lnTo>
                    <a:pt x="37" y="99"/>
                  </a:lnTo>
                  <a:lnTo>
                    <a:pt x="36" y="107"/>
                  </a:lnTo>
                  <a:lnTo>
                    <a:pt x="35" y="133"/>
                  </a:lnTo>
                  <a:lnTo>
                    <a:pt x="35" y="138"/>
                  </a:lnTo>
                  <a:lnTo>
                    <a:pt x="37" y="142"/>
                  </a:lnTo>
                  <a:lnTo>
                    <a:pt x="41" y="144"/>
                  </a:lnTo>
                  <a:lnTo>
                    <a:pt x="44" y="145"/>
                  </a:lnTo>
                  <a:lnTo>
                    <a:pt x="44" y="151"/>
                  </a:lnTo>
                  <a:lnTo>
                    <a:pt x="38" y="151"/>
                  </a:lnTo>
                  <a:lnTo>
                    <a:pt x="33" y="150"/>
                  </a:lnTo>
                  <a:lnTo>
                    <a:pt x="27" y="149"/>
                  </a:lnTo>
                  <a:lnTo>
                    <a:pt x="21" y="147"/>
                  </a:lnTo>
                  <a:lnTo>
                    <a:pt x="15" y="147"/>
                  </a:lnTo>
                  <a:lnTo>
                    <a:pt x="9" y="146"/>
                  </a:lnTo>
                  <a:lnTo>
                    <a:pt x="5" y="146"/>
                  </a:lnTo>
                  <a:lnTo>
                    <a:pt x="0" y="146"/>
                  </a:lnTo>
                  <a:lnTo>
                    <a:pt x="0" y="141"/>
                  </a:lnTo>
                  <a:lnTo>
                    <a:pt x="4" y="141"/>
                  </a:lnTo>
                  <a:lnTo>
                    <a:pt x="7" y="138"/>
                  </a:lnTo>
                  <a:lnTo>
                    <a:pt x="8" y="135"/>
                  </a:lnTo>
                  <a:lnTo>
                    <a:pt x="9" y="130"/>
                  </a:lnTo>
                  <a:lnTo>
                    <a:pt x="13" y="91"/>
                  </a:lnTo>
                  <a:lnTo>
                    <a:pt x="14" y="73"/>
                  </a:lnTo>
                  <a:lnTo>
                    <a:pt x="15" y="54"/>
                  </a:lnTo>
                  <a:lnTo>
                    <a:pt x="16" y="37"/>
                  </a:lnTo>
                  <a:lnTo>
                    <a:pt x="18" y="19"/>
                  </a:lnTo>
                  <a:lnTo>
                    <a:pt x="16" y="13"/>
                  </a:lnTo>
                  <a:lnTo>
                    <a:pt x="14" y="9"/>
                  </a:lnTo>
                  <a:lnTo>
                    <a:pt x="12" y="7"/>
                  </a:lnTo>
                  <a:lnTo>
                    <a:pt x="7"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6" name="Freeform 22"/>
            <p:cNvSpPr>
              <a:spLocks/>
            </p:cNvSpPr>
            <p:nvPr/>
          </p:nvSpPr>
          <p:spPr bwMode="auto">
            <a:xfrm>
              <a:off x="3964" y="2370"/>
              <a:ext cx="71" cy="77"/>
            </a:xfrm>
            <a:custGeom>
              <a:avLst/>
              <a:gdLst>
                <a:gd name="T0" fmla="*/ 128 w 143"/>
                <a:gd name="T1" fmla="*/ 10 h 155"/>
                <a:gd name="T2" fmla="*/ 131 w 143"/>
                <a:gd name="T3" fmla="*/ 127 h 155"/>
                <a:gd name="T4" fmla="*/ 132 w 143"/>
                <a:gd name="T5" fmla="*/ 137 h 155"/>
                <a:gd name="T6" fmla="*/ 135 w 143"/>
                <a:gd name="T7" fmla="*/ 143 h 155"/>
                <a:gd name="T8" fmla="*/ 138 w 143"/>
                <a:gd name="T9" fmla="*/ 147 h 155"/>
                <a:gd name="T10" fmla="*/ 143 w 143"/>
                <a:gd name="T11" fmla="*/ 149 h 155"/>
                <a:gd name="T12" fmla="*/ 143 w 143"/>
                <a:gd name="T13" fmla="*/ 155 h 155"/>
                <a:gd name="T14" fmla="*/ 137 w 143"/>
                <a:gd name="T15" fmla="*/ 153 h 155"/>
                <a:gd name="T16" fmla="*/ 131 w 143"/>
                <a:gd name="T17" fmla="*/ 152 h 155"/>
                <a:gd name="T18" fmla="*/ 125 w 143"/>
                <a:gd name="T19" fmla="*/ 151 h 155"/>
                <a:gd name="T20" fmla="*/ 120 w 143"/>
                <a:gd name="T21" fmla="*/ 151 h 155"/>
                <a:gd name="T22" fmla="*/ 114 w 143"/>
                <a:gd name="T23" fmla="*/ 150 h 155"/>
                <a:gd name="T24" fmla="*/ 109 w 143"/>
                <a:gd name="T25" fmla="*/ 150 h 155"/>
                <a:gd name="T26" fmla="*/ 103 w 143"/>
                <a:gd name="T27" fmla="*/ 150 h 155"/>
                <a:gd name="T28" fmla="*/ 98 w 143"/>
                <a:gd name="T29" fmla="*/ 149 h 155"/>
                <a:gd name="T30" fmla="*/ 98 w 143"/>
                <a:gd name="T31" fmla="*/ 144 h 155"/>
                <a:gd name="T32" fmla="*/ 102 w 143"/>
                <a:gd name="T33" fmla="*/ 143 h 155"/>
                <a:gd name="T34" fmla="*/ 105 w 143"/>
                <a:gd name="T35" fmla="*/ 141 h 155"/>
                <a:gd name="T36" fmla="*/ 106 w 143"/>
                <a:gd name="T37" fmla="*/ 137 h 155"/>
                <a:gd name="T38" fmla="*/ 107 w 143"/>
                <a:gd name="T39" fmla="*/ 132 h 155"/>
                <a:gd name="T40" fmla="*/ 107 w 143"/>
                <a:gd name="T41" fmla="*/ 128 h 155"/>
                <a:gd name="T42" fmla="*/ 107 w 143"/>
                <a:gd name="T43" fmla="*/ 125 h 155"/>
                <a:gd name="T44" fmla="*/ 107 w 143"/>
                <a:gd name="T45" fmla="*/ 121 h 155"/>
                <a:gd name="T46" fmla="*/ 107 w 143"/>
                <a:gd name="T47" fmla="*/ 118 h 155"/>
                <a:gd name="T48" fmla="*/ 106 w 143"/>
                <a:gd name="T49" fmla="*/ 65 h 155"/>
                <a:gd name="T50" fmla="*/ 105 w 143"/>
                <a:gd name="T51" fmla="*/ 65 h 155"/>
                <a:gd name="T52" fmla="*/ 65 w 143"/>
                <a:gd name="T53" fmla="*/ 144 h 155"/>
                <a:gd name="T54" fmla="*/ 62 w 143"/>
                <a:gd name="T55" fmla="*/ 144 h 155"/>
                <a:gd name="T56" fmla="*/ 35 w 143"/>
                <a:gd name="T57" fmla="*/ 59 h 155"/>
                <a:gd name="T58" fmla="*/ 34 w 143"/>
                <a:gd name="T59" fmla="*/ 59 h 155"/>
                <a:gd name="T60" fmla="*/ 25 w 143"/>
                <a:gd name="T61" fmla="*/ 109 h 155"/>
                <a:gd name="T62" fmla="*/ 24 w 143"/>
                <a:gd name="T63" fmla="*/ 112 h 155"/>
                <a:gd name="T64" fmla="*/ 24 w 143"/>
                <a:gd name="T65" fmla="*/ 115 h 155"/>
                <a:gd name="T66" fmla="*/ 23 w 143"/>
                <a:gd name="T67" fmla="*/ 119 h 155"/>
                <a:gd name="T68" fmla="*/ 23 w 143"/>
                <a:gd name="T69" fmla="*/ 122 h 155"/>
                <a:gd name="T70" fmla="*/ 23 w 143"/>
                <a:gd name="T71" fmla="*/ 128 h 155"/>
                <a:gd name="T72" fmla="*/ 24 w 143"/>
                <a:gd name="T73" fmla="*/ 132 h 155"/>
                <a:gd name="T74" fmla="*/ 27 w 143"/>
                <a:gd name="T75" fmla="*/ 134 h 155"/>
                <a:gd name="T76" fmla="*/ 32 w 143"/>
                <a:gd name="T77" fmla="*/ 136 h 155"/>
                <a:gd name="T78" fmla="*/ 32 w 143"/>
                <a:gd name="T79" fmla="*/ 142 h 155"/>
                <a:gd name="T80" fmla="*/ 27 w 143"/>
                <a:gd name="T81" fmla="*/ 141 h 155"/>
                <a:gd name="T82" fmla="*/ 24 w 143"/>
                <a:gd name="T83" fmla="*/ 140 h 155"/>
                <a:gd name="T84" fmla="*/ 19 w 143"/>
                <a:gd name="T85" fmla="*/ 140 h 155"/>
                <a:gd name="T86" fmla="*/ 15 w 143"/>
                <a:gd name="T87" fmla="*/ 139 h 155"/>
                <a:gd name="T88" fmla="*/ 11 w 143"/>
                <a:gd name="T89" fmla="*/ 139 h 155"/>
                <a:gd name="T90" fmla="*/ 8 w 143"/>
                <a:gd name="T91" fmla="*/ 139 h 155"/>
                <a:gd name="T92" fmla="*/ 3 w 143"/>
                <a:gd name="T93" fmla="*/ 139 h 155"/>
                <a:gd name="T94" fmla="*/ 0 w 143"/>
                <a:gd name="T95" fmla="*/ 139 h 155"/>
                <a:gd name="T96" fmla="*/ 0 w 143"/>
                <a:gd name="T97" fmla="*/ 133 h 155"/>
                <a:gd name="T98" fmla="*/ 4 w 143"/>
                <a:gd name="T99" fmla="*/ 132 h 155"/>
                <a:gd name="T100" fmla="*/ 9 w 143"/>
                <a:gd name="T101" fmla="*/ 129 h 155"/>
                <a:gd name="T102" fmla="*/ 11 w 143"/>
                <a:gd name="T103" fmla="*/ 124 h 155"/>
                <a:gd name="T104" fmla="*/ 14 w 143"/>
                <a:gd name="T105" fmla="*/ 113 h 155"/>
                <a:gd name="T106" fmla="*/ 38 w 143"/>
                <a:gd name="T107" fmla="*/ 0 h 155"/>
                <a:gd name="T108" fmla="*/ 42 w 143"/>
                <a:gd name="T109" fmla="*/ 0 h 155"/>
                <a:gd name="T110" fmla="*/ 75 w 143"/>
                <a:gd name="T111" fmla="*/ 106 h 155"/>
                <a:gd name="T112" fmla="*/ 122 w 143"/>
                <a:gd name="T113" fmla="*/ 10 h 155"/>
                <a:gd name="T114" fmla="*/ 128 w 143"/>
                <a:gd name="T115"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128" y="10"/>
                  </a:moveTo>
                  <a:lnTo>
                    <a:pt x="131" y="127"/>
                  </a:lnTo>
                  <a:lnTo>
                    <a:pt x="132" y="137"/>
                  </a:lnTo>
                  <a:lnTo>
                    <a:pt x="135" y="143"/>
                  </a:lnTo>
                  <a:lnTo>
                    <a:pt x="138" y="147"/>
                  </a:lnTo>
                  <a:lnTo>
                    <a:pt x="143" y="149"/>
                  </a:lnTo>
                  <a:lnTo>
                    <a:pt x="143" y="155"/>
                  </a:lnTo>
                  <a:lnTo>
                    <a:pt x="137" y="153"/>
                  </a:lnTo>
                  <a:lnTo>
                    <a:pt x="131" y="152"/>
                  </a:lnTo>
                  <a:lnTo>
                    <a:pt x="125" y="151"/>
                  </a:lnTo>
                  <a:lnTo>
                    <a:pt x="120" y="151"/>
                  </a:lnTo>
                  <a:lnTo>
                    <a:pt x="114" y="150"/>
                  </a:lnTo>
                  <a:lnTo>
                    <a:pt x="109" y="150"/>
                  </a:lnTo>
                  <a:lnTo>
                    <a:pt x="103" y="150"/>
                  </a:lnTo>
                  <a:lnTo>
                    <a:pt x="98" y="149"/>
                  </a:lnTo>
                  <a:lnTo>
                    <a:pt x="98" y="144"/>
                  </a:lnTo>
                  <a:lnTo>
                    <a:pt x="102" y="143"/>
                  </a:lnTo>
                  <a:lnTo>
                    <a:pt x="105" y="141"/>
                  </a:lnTo>
                  <a:lnTo>
                    <a:pt x="106" y="137"/>
                  </a:lnTo>
                  <a:lnTo>
                    <a:pt x="107" y="132"/>
                  </a:lnTo>
                  <a:lnTo>
                    <a:pt x="107" y="128"/>
                  </a:lnTo>
                  <a:lnTo>
                    <a:pt x="107" y="125"/>
                  </a:lnTo>
                  <a:lnTo>
                    <a:pt x="107" y="121"/>
                  </a:lnTo>
                  <a:lnTo>
                    <a:pt x="107" y="118"/>
                  </a:lnTo>
                  <a:lnTo>
                    <a:pt x="106" y="65"/>
                  </a:lnTo>
                  <a:lnTo>
                    <a:pt x="105" y="65"/>
                  </a:lnTo>
                  <a:lnTo>
                    <a:pt x="65" y="144"/>
                  </a:lnTo>
                  <a:lnTo>
                    <a:pt x="62" y="144"/>
                  </a:lnTo>
                  <a:lnTo>
                    <a:pt x="35" y="59"/>
                  </a:lnTo>
                  <a:lnTo>
                    <a:pt x="34" y="59"/>
                  </a:lnTo>
                  <a:lnTo>
                    <a:pt x="25" y="109"/>
                  </a:lnTo>
                  <a:lnTo>
                    <a:pt x="24" y="112"/>
                  </a:lnTo>
                  <a:lnTo>
                    <a:pt x="24" y="115"/>
                  </a:lnTo>
                  <a:lnTo>
                    <a:pt x="23" y="119"/>
                  </a:lnTo>
                  <a:lnTo>
                    <a:pt x="23" y="122"/>
                  </a:lnTo>
                  <a:lnTo>
                    <a:pt x="23" y="128"/>
                  </a:lnTo>
                  <a:lnTo>
                    <a:pt x="24" y="132"/>
                  </a:lnTo>
                  <a:lnTo>
                    <a:pt x="27" y="134"/>
                  </a:lnTo>
                  <a:lnTo>
                    <a:pt x="32" y="136"/>
                  </a:lnTo>
                  <a:lnTo>
                    <a:pt x="32" y="142"/>
                  </a:lnTo>
                  <a:lnTo>
                    <a:pt x="27" y="141"/>
                  </a:lnTo>
                  <a:lnTo>
                    <a:pt x="24" y="140"/>
                  </a:lnTo>
                  <a:lnTo>
                    <a:pt x="19" y="140"/>
                  </a:lnTo>
                  <a:lnTo>
                    <a:pt x="15" y="139"/>
                  </a:lnTo>
                  <a:lnTo>
                    <a:pt x="11" y="139"/>
                  </a:lnTo>
                  <a:lnTo>
                    <a:pt x="8" y="139"/>
                  </a:lnTo>
                  <a:lnTo>
                    <a:pt x="3" y="139"/>
                  </a:lnTo>
                  <a:lnTo>
                    <a:pt x="0" y="139"/>
                  </a:lnTo>
                  <a:lnTo>
                    <a:pt x="0" y="133"/>
                  </a:lnTo>
                  <a:lnTo>
                    <a:pt x="4" y="132"/>
                  </a:lnTo>
                  <a:lnTo>
                    <a:pt x="9" y="129"/>
                  </a:lnTo>
                  <a:lnTo>
                    <a:pt x="11" y="124"/>
                  </a:lnTo>
                  <a:lnTo>
                    <a:pt x="14" y="113"/>
                  </a:lnTo>
                  <a:lnTo>
                    <a:pt x="38" y="0"/>
                  </a:lnTo>
                  <a:lnTo>
                    <a:pt x="42" y="0"/>
                  </a:lnTo>
                  <a:lnTo>
                    <a:pt x="75" y="106"/>
                  </a:lnTo>
                  <a:lnTo>
                    <a:pt x="122" y="10"/>
                  </a:lnTo>
                  <a:lnTo>
                    <a:pt x="12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7" name="Freeform 23"/>
            <p:cNvSpPr>
              <a:spLocks/>
            </p:cNvSpPr>
            <p:nvPr/>
          </p:nvSpPr>
          <p:spPr bwMode="auto">
            <a:xfrm>
              <a:off x="4038" y="2377"/>
              <a:ext cx="47" cy="76"/>
            </a:xfrm>
            <a:custGeom>
              <a:avLst/>
              <a:gdLst>
                <a:gd name="T0" fmla="*/ 40 w 94"/>
                <a:gd name="T1" fmla="*/ 135 h 152"/>
                <a:gd name="T2" fmla="*/ 46 w 94"/>
                <a:gd name="T3" fmla="*/ 136 h 152"/>
                <a:gd name="T4" fmla="*/ 61 w 94"/>
                <a:gd name="T5" fmla="*/ 137 h 152"/>
                <a:gd name="T6" fmla="*/ 76 w 94"/>
                <a:gd name="T7" fmla="*/ 130 h 152"/>
                <a:gd name="T8" fmla="*/ 88 w 94"/>
                <a:gd name="T9" fmla="*/ 125 h 152"/>
                <a:gd name="T10" fmla="*/ 75 w 94"/>
                <a:gd name="T11" fmla="*/ 151 h 152"/>
                <a:gd name="T12" fmla="*/ 65 w 94"/>
                <a:gd name="T13" fmla="*/ 149 h 152"/>
                <a:gd name="T14" fmla="*/ 54 w 94"/>
                <a:gd name="T15" fmla="*/ 146 h 152"/>
                <a:gd name="T16" fmla="*/ 44 w 94"/>
                <a:gd name="T17" fmla="*/ 144 h 152"/>
                <a:gd name="T18" fmla="*/ 0 w 94"/>
                <a:gd name="T19" fmla="*/ 139 h 152"/>
                <a:gd name="T20" fmla="*/ 5 w 94"/>
                <a:gd name="T21" fmla="*/ 134 h 152"/>
                <a:gd name="T22" fmla="*/ 12 w 94"/>
                <a:gd name="T23" fmla="*/ 126 h 152"/>
                <a:gd name="T24" fmla="*/ 16 w 94"/>
                <a:gd name="T25" fmla="*/ 81 h 152"/>
                <a:gd name="T26" fmla="*/ 19 w 94"/>
                <a:gd name="T27" fmla="*/ 49 h 152"/>
                <a:gd name="T28" fmla="*/ 20 w 94"/>
                <a:gd name="T29" fmla="*/ 17 h 152"/>
                <a:gd name="T30" fmla="*/ 18 w 94"/>
                <a:gd name="T31" fmla="*/ 9 h 152"/>
                <a:gd name="T32" fmla="*/ 12 w 94"/>
                <a:gd name="T33" fmla="*/ 5 h 152"/>
                <a:gd name="T34" fmla="*/ 16 w 94"/>
                <a:gd name="T35" fmla="*/ 0 h 152"/>
                <a:gd name="T36" fmla="*/ 25 w 94"/>
                <a:gd name="T37" fmla="*/ 1 h 152"/>
                <a:gd name="T38" fmla="*/ 34 w 94"/>
                <a:gd name="T39" fmla="*/ 4 h 152"/>
                <a:gd name="T40" fmla="*/ 44 w 94"/>
                <a:gd name="T41" fmla="*/ 5 h 152"/>
                <a:gd name="T42" fmla="*/ 80 w 94"/>
                <a:gd name="T43" fmla="*/ 8 h 152"/>
                <a:gd name="T44" fmla="*/ 88 w 94"/>
                <a:gd name="T45" fmla="*/ 8 h 152"/>
                <a:gd name="T46" fmla="*/ 94 w 94"/>
                <a:gd name="T47" fmla="*/ 7 h 152"/>
                <a:gd name="T48" fmla="*/ 94 w 94"/>
                <a:gd name="T49" fmla="*/ 15 h 152"/>
                <a:gd name="T50" fmla="*/ 93 w 94"/>
                <a:gd name="T51" fmla="*/ 23 h 152"/>
                <a:gd name="T52" fmla="*/ 91 w 94"/>
                <a:gd name="T53" fmla="*/ 31 h 152"/>
                <a:gd name="T54" fmla="*/ 91 w 94"/>
                <a:gd name="T55" fmla="*/ 39 h 152"/>
                <a:gd name="T56" fmla="*/ 82 w 94"/>
                <a:gd name="T57" fmla="*/ 29 h 152"/>
                <a:gd name="T58" fmla="*/ 69 w 94"/>
                <a:gd name="T59" fmla="*/ 17 h 152"/>
                <a:gd name="T60" fmla="*/ 48 w 94"/>
                <a:gd name="T61" fmla="*/ 14 h 152"/>
                <a:gd name="T62" fmla="*/ 46 w 94"/>
                <a:gd name="T63" fmla="*/ 30 h 152"/>
                <a:gd name="T64" fmla="*/ 44 w 94"/>
                <a:gd name="T65" fmla="*/ 50 h 152"/>
                <a:gd name="T66" fmla="*/ 60 w 94"/>
                <a:gd name="T67" fmla="*/ 70 h 152"/>
                <a:gd name="T68" fmla="*/ 71 w 94"/>
                <a:gd name="T69" fmla="*/ 68 h 152"/>
                <a:gd name="T70" fmla="*/ 76 w 94"/>
                <a:gd name="T71" fmla="*/ 58 h 152"/>
                <a:gd name="T72" fmla="*/ 83 w 94"/>
                <a:gd name="T73" fmla="*/ 63 h 152"/>
                <a:gd name="T74" fmla="*/ 82 w 94"/>
                <a:gd name="T75" fmla="*/ 74 h 152"/>
                <a:gd name="T76" fmla="*/ 81 w 94"/>
                <a:gd name="T77" fmla="*/ 83 h 152"/>
                <a:gd name="T78" fmla="*/ 81 w 94"/>
                <a:gd name="T79" fmla="*/ 93 h 152"/>
                <a:gd name="T80" fmla="*/ 73 w 94"/>
                <a:gd name="T81" fmla="*/ 97 h 152"/>
                <a:gd name="T82" fmla="*/ 71 w 94"/>
                <a:gd name="T83" fmla="*/ 85 h 152"/>
                <a:gd name="T84" fmla="*/ 60 w 94"/>
                <a:gd name="T85" fmla="*/ 81 h 152"/>
                <a:gd name="T86" fmla="*/ 41 w 94"/>
                <a:gd name="T87" fmla="*/ 85 h 152"/>
                <a:gd name="T88" fmla="*/ 40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40" y="135"/>
                  </a:lnTo>
                  <a:lnTo>
                    <a:pt x="43" y="135"/>
                  </a:lnTo>
                  <a:lnTo>
                    <a:pt x="46" y="136"/>
                  </a:lnTo>
                  <a:lnTo>
                    <a:pt x="51" y="137"/>
                  </a:lnTo>
                  <a:lnTo>
                    <a:pt x="61" y="137"/>
                  </a:lnTo>
                  <a:lnTo>
                    <a:pt x="69" y="135"/>
                  </a:lnTo>
                  <a:lnTo>
                    <a:pt x="76" y="130"/>
                  </a:lnTo>
                  <a:lnTo>
                    <a:pt x="82" y="121"/>
                  </a:lnTo>
                  <a:lnTo>
                    <a:pt x="88" y="125"/>
                  </a:lnTo>
                  <a:lnTo>
                    <a:pt x="81" y="152"/>
                  </a:lnTo>
                  <a:lnTo>
                    <a:pt x="75" y="151"/>
                  </a:lnTo>
                  <a:lnTo>
                    <a:pt x="71" y="150"/>
                  </a:lnTo>
                  <a:lnTo>
                    <a:pt x="65" y="149"/>
                  </a:lnTo>
                  <a:lnTo>
                    <a:pt x="60" y="148"/>
                  </a:lnTo>
                  <a:lnTo>
                    <a:pt x="54" y="146"/>
                  </a:lnTo>
                  <a:lnTo>
                    <a:pt x="49" y="145"/>
                  </a:lnTo>
                  <a:lnTo>
                    <a:pt x="44" y="144"/>
                  </a:lnTo>
                  <a:lnTo>
                    <a:pt x="38" y="144"/>
                  </a:lnTo>
                  <a:lnTo>
                    <a:pt x="0" y="139"/>
                  </a:lnTo>
                  <a:lnTo>
                    <a:pt x="1" y="135"/>
                  </a:lnTo>
                  <a:lnTo>
                    <a:pt x="5" y="134"/>
                  </a:lnTo>
                  <a:lnTo>
                    <a:pt x="8" y="131"/>
                  </a:lnTo>
                  <a:lnTo>
                    <a:pt x="12" y="126"/>
                  </a:lnTo>
                  <a:lnTo>
                    <a:pt x="13" y="116"/>
                  </a:lnTo>
                  <a:lnTo>
                    <a:pt x="16" y="81"/>
                  </a:lnTo>
                  <a:lnTo>
                    <a:pt x="18" y="65"/>
                  </a:lnTo>
                  <a:lnTo>
                    <a:pt x="19" y="49"/>
                  </a:lnTo>
                  <a:lnTo>
                    <a:pt x="19" y="34"/>
                  </a:lnTo>
                  <a:lnTo>
                    <a:pt x="20" y="17"/>
                  </a:lnTo>
                  <a:lnTo>
                    <a:pt x="20" y="13"/>
                  </a:lnTo>
                  <a:lnTo>
                    <a:pt x="18" y="9"/>
                  </a:lnTo>
                  <a:lnTo>
                    <a:pt x="15" y="7"/>
                  </a:lnTo>
                  <a:lnTo>
                    <a:pt x="12" y="5"/>
                  </a:lnTo>
                  <a:lnTo>
                    <a:pt x="12" y="0"/>
                  </a:lnTo>
                  <a:lnTo>
                    <a:pt x="16" y="0"/>
                  </a:lnTo>
                  <a:lnTo>
                    <a:pt x="21" y="1"/>
                  </a:lnTo>
                  <a:lnTo>
                    <a:pt x="25" y="1"/>
                  </a:lnTo>
                  <a:lnTo>
                    <a:pt x="29" y="2"/>
                  </a:lnTo>
                  <a:lnTo>
                    <a:pt x="34" y="4"/>
                  </a:lnTo>
                  <a:lnTo>
                    <a:pt x="38" y="4"/>
                  </a:lnTo>
                  <a:lnTo>
                    <a:pt x="44" y="5"/>
                  </a:lnTo>
                  <a:lnTo>
                    <a:pt x="49" y="5"/>
                  </a:lnTo>
                  <a:lnTo>
                    <a:pt x="80" y="8"/>
                  </a:lnTo>
                  <a:lnTo>
                    <a:pt x="84" y="8"/>
                  </a:lnTo>
                  <a:lnTo>
                    <a:pt x="88" y="8"/>
                  </a:lnTo>
                  <a:lnTo>
                    <a:pt x="91" y="8"/>
                  </a:lnTo>
                  <a:lnTo>
                    <a:pt x="94" y="7"/>
                  </a:lnTo>
                  <a:lnTo>
                    <a:pt x="94" y="11"/>
                  </a:lnTo>
                  <a:lnTo>
                    <a:pt x="94" y="15"/>
                  </a:lnTo>
                  <a:lnTo>
                    <a:pt x="93" y="19"/>
                  </a:lnTo>
                  <a:lnTo>
                    <a:pt x="93" y="23"/>
                  </a:lnTo>
                  <a:lnTo>
                    <a:pt x="91" y="28"/>
                  </a:lnTo>
                  <a:lnTo>
                    <a:pt x="91" y="31"/>
                  </a:lnTo>
                  <a:lnTo>
                    <a:pt x="91" y="35"/>
                  </a:lnTo>
                  <a:lnTo>
                    <a:pt x="91" y="39"/>
                  </a:lnTo>
                  <a:lnTo>
                    <a:pt x="84" y="38"/>
                  </a:lnTo>
                  <a:lnTo>
                    <a:pt x="82" y="29"/>
                  </a:lnTo>
                  <a:lnTo>
                    <a:pt x="78" y="22"/>
                  </a:lnTo>
                  <a:lnTo>
                    <a:pt x="69" y="17"/>
                  </a:lnTo>
                  <a:lnTo>
                    <a:pt x="57" y="15"/>
                  </a:lnTo>
                  <a:lnTo>
                    <a:pt x="48" y="14"/>
                  </a:lnTo>
                  <a:lnTo>
                    <a:pt x="46" y="21"/>
                  </a:lnTo>
                  <a:lnTo>
                    <a:pt x="46" y="30"/>
                  </a:lnTo>
                  <a:lnTo>
                    <a:pt x="45" y="39"/>
                  </a:lnTo>
                  <a:lnTo>
                    <a:pt x="44" y="50"/>
                  </a:lnTo>
                  <a:lnTo>
                    <a:pt x="42" y="68"/>
                  </a:lnTo>
                  <a:lnTo>
                    <a:pt x="60" y="70"/>
                  </a:lnTo>
                  <a:lnTo>
                    <a:pt x="66" y="70"/>
                  </a:lnTo>
                  <a:lnTo>
                    <a:pt x="71" y="68"/>
                  </a:lnTo>
                  <a:lnTo>
                    <a:pt x="74" y="65"/>
                  </a:lnTo>
                  <a:lnTo>
                    <a:pt x="76" y="58"/>
                  </a:lnTo>
                  <a:lnTo>
                    <a:pt x="83" y="59"/>
                  </a:lnTo>
                  <a:lnTo>
                    <a:pt x="83" y="63"/>
                  </a:lnTo>
                  <a:lnTo>
                    <a:pt x="82" y="68"/>
                  </a:lnTo>
                  <a:lnTo>
                    <a:pt x="82" y="74"/>
                  </a:lnTo>
                  <a:lnTo>
                    <a:pt x="81" y="78"/>
                  </a:lnTo>
                  <a:lnTo>
                    <a:pt x="81" y="83"/>
                  </a:lnTo>
                  <a:lnTo>
                    <a:pt x="81" y="88"/>
                  </a:lnTo>
                  <a:lnTo>
                    <a:pt x="81" y="93"/>
                  </a:lnTo>
                  <a:lnTo>
                    <a:pt x="81" y="98"/>
                  </a:lnTo>
                  <a:lnTo>
                    <a:pt x="73" y="97"/>
                  </a:lnTo>
                  <a:lnTo>
                    <a:pt x="73" y="90"/>
                  </a:lnTo>
                  <a:lnTo>
                    <a:pt x="71" y="85"/>
                  </a:lnTo>
                  <a:lnTo>
                    <a:pt x="67" y="82"/>
                  </a:lnTo>
                  <a:lnTo>
                    <a:pt x="60" y="81"/>
                  </a:lnTo>
                  <a:lnTo>
                    <a:pt x="42" y="78"/>
                  </a:lnTo>
                  <a:lnTo>
                    <a:pt x="41" y="85"/>
                  </a:lnTo>
                  <a:lnTo>
                    <a:pt x="41" y="92"/>
                  </a:lnTo>
                  <a:lnTo>
                    <a:pt x="40" y="100"/>
                  </a:lnTo>
                  <a:lnTo>
                    <a:pt x="38" y="107"/>
                  </a:lnTo>
                  <a:lnTo>
                    <a:pt x="36" y="1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8" name="Freeform 24"/>
            <p:cNvSpPr>
              <a:spLocks/>
            </p:cNvSpPr>
            <p:nvPr/>
          </p:nvSpPr>
          <p:spPr bwMode="auto">
            <a:xfrm>
              <a:off x="4142" y="2389"/>
              <a:ext cx="44" cy="77"/>
            </a:xfrm>
            <a:custGeom>
              <a:avLst/>
              <a:gdLst>
                <a:gd name="T0" fmla="*/ 87 w 87"/>
                <a:gd name="T1" fmla="*/ 123 h 156"/>
                <a:gd name="T2" fmla="*/ 80 w 87"/>
                <a:gd name="T3" fmla="*/ 156 h 156"/>
                <a:gd name="T4" fmla="*/ 76 w 87"/>
                <a:gd name="T5" fmla="*/ 153 h 156"/>
                <a:gd name="T6" fmla="*/ 69 w 87"/>
                <a:gd name="T7" fmla="*/ 152 h 156"/>
                <a:gd name="T8" fmla="*/ 62 w 87"/>
                <a:gd name="T9" fmla="*/ 150 h 156"/>
                <a:gd name="T10" fmla="*/ 54 w 87"/>
                <a:gd name="T11" fmla="*/ 149 h 156"/>
                <a:gd name="T12" fmla="*/ 47 w 87"/>
                <a:gd name="T13" fmla="*/ 148 h 156"/>
                <a:gd name="T14" fmla="*/ 0 w 87"/>
                <a:gd name="T15" fmla="*/ 142 h 156"/>
                <a:gd name="T16" fmla="*/ 1 w 87"/>
                <a:gd name="T17" fmla="*/ 137 h 156"/>
                <a:gd name="T18" fmla="*/ 4 w 87"/>
                <a:gd name="T19" fmla="*/ 137 h 156"/>
                <a:gd name="T20" fmla="*/ 8 w 87"/>
                <a:gd name="T21" fmla="*/ 135 h 156"/>
                <a:gd name="T22" fmla="*/ 10 w 87"/>
                <a:gd name="T23" fmla="*/ 133 h 156"/>
                <a:gd name="T24" fmla="*/ 11 w 87"/>
                <a:gd name="T25" fmla="*/ 128 h 156"/>
                <a:gd name="T26" fmla="*/ 18 w 87"/>
                <a:gd name="T27" fmla="*/ 30 h 156"/>
                <a:gd name="T28" fmla="*/ 18 w 87"/>
                <a:gd name="T29" fmla="*/ 19 h 156"/>
                <a:gd name="T30" fmla="*/ 17 w 87"/>
                <a:gd name="T31" fmla="*/ 11 h 156"/>
                <a:gd name="T32" fmla="*/ 14 w 87"/>
                <a:gd name="T33" fmla="*/ 7 h 156"/>
                <a:gd name="T34" fmla="*/ 9 w 87"/>
                <a:gd name="T35" fmla="*/ 6 h 156"/>
                <a:gd name="T36" fmla="*/ 9 w 87"/>
                <a:gd name="T37" fmla="*/ 0 h 156"/>
                <a:gd name="T38" fmla="*/ 15 w 87"/>
                <a:gd name="T39" fmla="*/ 0 h 156"/>
                <a:gd name="T40" fmla="*/ 21 w 87"/>
                <a:gd name="T41" fmla="*/ 1 h 156"/>
                <a:gd name="T42" fmla="*/ 26 w 87"/>
                <a:gd name="T43" fmla="*/ 2 h 156"/>
                <a:gd name="T44" fmla="*/ 32 w 87"/>
                <a:gd name="T45" fmla="*/ 4 h 156"/>
                <a:gd name="T46" fmla="*/ 38 w 87"/>
                <a:gd name="T47" fmla="*/ 4 h 156"/>
                <a:gd name="T48" fmla="*/ 45 w 87"/>
                <a:gd name="T49" fmla="*/ 4 h 156"/>
                <a:gd name="T50" fmla="*/ 50 w 87"/>
                <a:gd name="T51" fmla="*/ 5 h 156"/>
                <a:gd name="T52" fmla="*/ 56 w 87"/>
                <a:gd name="T53" fmla="*/ 5 h 156"/>
                <a:gd name="T54" fmla="*/ 56 w 87"/>
                <a:gd name="T55" fmla="*/ 11 h 156"/>
                <a:gd name="T56" fmla="*/ 53 w 87"/>
                <a:gd name="T57" fmla="*/ 11 h 156"/>
                <a:gd name="T58" fmla="*/ 49 w 87"/>
                <a:gd name="T59" fmla="*/ 13 h 156"/>
                <a:gd name="T60" fmla="*/ 46 w 87"/>
                <a:gd name="T61" fmla="*/ 16 h 156"/>
                <a:gd name="T62" fmla="*/ 45 w 87"/>
                <a:gd name="T63" fmla="*/ 21 h 156"/>
                <a:gd name="T64" fmla="*/ 45 w 87"/>
                <a:gd name="T65" fmla="*/ 28 h 156"/>
                <a:gd name="T66" fmla="*/ 44 w 87"/>
                <a:gd name="T67" fmla="*/ 37 h 156"/>
                <a:gd name="T68" fmla="*/ 42 w 87"/>
                <a:gd name="T69" fmla="*/ 46 h 156"/>
                <a:gd name="T70" fmla="*/ 41 w 87"/>
                <a:gd name="T71" fmla="*/ 58 h 156"/>
                <a:gd name="T72" fmla="*/ 35 w 87"/>
                <a:gd name="T73" fmla="*/ 136 h 156"/>
                <a:gd name="T74" fmla="*/ 53 w 87"/>
                <a:gd name="T75" fmla="*/ 138 h 156"/>
                <a:gd name="T76" fmla="*/ 63 w 87"/>
                <a:gd name="T77" fmla="*/ 138 h 156"/>
                <a:gd name="T78" fmla="*/ 70 w 87"/>
                <a:gd name="T79" fmla="*/ 135 h 156"/>
                <a:gd name="T80" fmla="*/ 76 w 87"/>
                <a:gd name="T81" fmla="*/ 129 h 156"/>
                <a:gd name="T82" fmla="*/ 82 w 87"/>
                <a:gd name="T83" fmla="*/ 120 h 156"/>
                <a:gd name="T84" fmla="*/ 87 w 87"/>
                <a:gd name="T85"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6">
                  <a:moveTo>
                    <a:pt x="87" y="123"/>
                  </a:moveTo>
                  <a:lnTo>
                    <a:pt x="80" y="156"/>
                  </a:lnTo>
                  <a:lnTo>
                    <a:pt x="76" y="153"/>
                  </a:lnTo>
                  <a:lnTo>
                    <a:pt x="69" y="152"/>
                  </a:lnTo>
                  <a:lnTo>
                    <a:pt x="62" y="150"/>
                  </a:lnTo>
                  <a:lnTo>
                    <a:pt x="54" y="149"/>
                  </a:lnTo>
                  <a:lnTo>
                    <a:pt x="47" y="148"/>
                  </a:lnTo>
                  <a:lnTo>
                    <a:pt x="0" y="142"/>
                  </a:lnTo>
                  <a:lnTo>
                    <a:pt x="1" y="137"/>
                  </a:lnTo>
                  <a:lnTo>
                    <a:pt x="4" y="137"/>
                  </a:lnTo>
                  <a:lnTo>
                    <a:pt x="8" y="135"/>
                  </a:lnTo>
                  <a:lnTo>
                    <a:pt x="10" y="133"/>
                  </a:lnTo>
                  <a:lnTo>
                    <a:pt x="11" y="128"/>
                  </a:lnTo>
                  <a:lnTo>
                    <a:pt x="18" y="30"/>
                  </a:lnTo>
                  <a:lnTo>
                    <a:pt x="18" y="19"/>
                  </a:lnTo>
                  <a:lnTo>
                    <a:pt x="17" y="11"/>
                  </a:lnTo>
                  <a:lnTo>
                    <a:pt x="14" y="7"/>
                  </a:lnTo>
                  <a:lnTo>
                    <a:pt x="9" y="6"/>
                  </a:lnTo>
                  <a:lnTo>
                    <a:pt x="9" y="0"/>
                  </a:lnTo>
                  <a:lnTo>
                    <a:pt x="15" y="0"/>
                  </a:lnTo>
                  <a:lnTo>
                    <a:pt x="21" y="1"/>
                  </a:lnTo>
                  <a:lnTo>
                    <a:pt x="26" y="2"/>
                  </a:lnTo>
                  <a:lnTo>
                    <a:pt x="32" y="4"/>
                  </a:lnTo>
                  <a:lnTo>
                    <a:pt x="38" y="4"/>
                  </a:lnTo>
                  <a:lnTo>
                    <a:pt x="45" y="4"/>
                  </a:lnTo>
                  <a:lnTo>
                    <a:pt x="50" y="5"/>
                  </a:lnTo>
                  <a:lnTo>
                    <a:pt x="56" y="5"/>
                  </a:lnTo>
                  <a:lnTo>
                    <a:pt x="56" y="11"/>
                  </a:lnTo>
                  <a:lnTo>
                    <a:pt x="53" y="11"/>
                  </a:lnTo>
                  <a:lnTo>
                    <a:pt x="49" y="13"/>
                  </a:lnTo>
                  <a:lnTo>
                    <a:pt x="46" y="16"/>
                  </a:lnTo>
                  <a:lnTo>
                    <a:pt x="45" y="21"/>
                  </a:lnTo>
                  <a:lnTo>
                    <a:pt x="45" y="28"/>
                  </a:lnTo>
                  <a:lnTo>
                    <a:pt x="44" y="37"/>
                  </a:lnTo>
                  <a:lnTo>
                    <a:pt x="42" y="46"/>
                  </a:lnTo>
                  <a:lnTo>
                    <a:pt x="41" y="58"/>
                  </a:lnTo>
                  <a:lnTo>
                    <a:pt x="35" y="136"/>
                  </a:lnTo>
                  <a:lnTo>
                    <a:pt x="53" y="138"/>
                  </a:lnTo>
                  <a:lnTo>
                    <a:pt x="63" y="138"/>
                  </a:lnTo>
                  <a:lnTo>
                    <a:pt x="70" y="135"/>
                  </a:lnTo>
                  <a:lnTo>
                    <a:pt x="76" y="129"/>
                  </a:lnTo>
                  <a:lnTo>
                    <a:pt x="82" y="120"/>
                  </a:lnTo>
                  <a:lnTo>
                    <a:pt x="87" y="1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69" name="Freeform 25"/>
            <p:cNvSpPr>
              <a:spLocks/>
            </p:cNvSpPr>
            <p:nvPr/>
          </p:nvSpPr>
          <p:spPr bwMode="auto">
            <a:xfrm>
              <a:off x="3977" y="2253"/>
              <a:ext cx="55" cy="74"/>
            </a:xfrm>
            <a:custGeom>
              <a:avLst/>
              <a:gdLst>
                <a:gd name="T0" fmla="*/ 99 w 110"/>
                <a:gd name="T1" fmla="*/ 129 h 149"/>
                <a:gd name="T2" fmla="*/ 88 w 110"/>
                <a:gd name="T3" fmla="*/ 81 h 149"/>
                <a:gd name="T4" fmla="*/ 61 w 110"/>
                <a:gd name="T5" fmla="*/ 81 h 149"/>
                <a:gd name="T6" fmla="*/ 65 w 110"/>
                <a:gd name="T7" fmla="*/ 94 h 149"/>
                <a:gd name="T8" fmla="*/ 37 w 110"/>
                <a:gd name="T9" fmla="*/ 91 h 149"/>
                <a:gd name="T10" fmla="*/ 53 w 110"/>
                <a:gd name="T11" fmla="*/ 43 h 149"/>
                <a:gd name="T12" fmla="*/ 53 w 110"/>
                <a:gd name="T13" fmla="*/ 43 h 149"/>
                <a:gd name="T14" fmla="*/ 61 w 110"/>
                <a:gd name="T15" fmla="*/ 81 h 149"/>
                <a:gd name="T16" fmla="*/ 88 w 110"/>
                <a:gd name="T17" fmla="*/ 81 h 149"/>
                <a:gd name="T18" fmla="*/ 68 w 110"/>
                <a:gd name="T19" fmla="*/ 2 h 149"/>
                <a:gd name="T20" fmla="*/ 61 w 110"/>
                <a:gd name="T21" fmla="*/ 0 h 149"/>
                <a:gd name="T22" fmla="*/ 16 w 110"/>
                <a:gd name="T23" fmla="*/ 116 h 149"/>
                <a:gd name="T24" fmla="*/ 14 w 110"/>
                <a:gd name="T25" fmla="*/ 122 h 149"/>
                <a:gd name="T26" fmla="*/ 11 w 110"/>
                <a:gd name="T27" fmla="*/ 127 h 149"/>
                <a:gd name="T28" fmla="*/ 6 w 110"/>
                <a:gd name="T29" fmla="*/ 132 h 149"/>
                <a:gd name="T30" fmla="*/ 0 w 110"/>
                <a:gd name="T31" fmla="*/ 133 h 149"/>
                <a:gd name="T32" fmla="*/ 0 w 110"/>
                <a:gd name="T33" fmla="*/ 139 h 149"/>
                <a:gd name="T34" fmla="*/ 4 w 110"/>
                <a:gd name="T35" fmla="*/ 139 h 149"/>
                <a:gd name="T36" fmla="*/ 8 w 110"/>
                <a:gd name="T37" fmla="*/ 139 h 149"/>
                <a:gd name="T38" fmla="*/ 12 w 110"/>
                <a:gd name="T39" fmla="*/ 139 h 149"/>
                <a:gd name="T40" fmla="*/ 15 w 110"/>
                <a:gd name="T41" fmla="*/ 139 h 149"/>
                <a:gd name="T42" fmla="*/ 20 w 110"/>
                <a:gd name="T43" fmla="*/ 140 h 149"/>
                <a:gd name="T44" fmla="*/ 23 w 110"/>
                <a:gd name="T45" fmla="*/ 140 h 149"/>
                <a:gd name="T46" fmla="*/ 27 w 110"/>
                <a:gd name="T47" fmla="*/ 141 h 149"/>
                <a:gd name="T48" fmla="*/ 31 w 110"/>
                <a:gd name="T49" fmla="*/ 142 h 149"/>
                <a:gd name="T50" fmla="*/ 31 w 110"/>
                <a:gd name="T51" fmla="*/ 136 h 149"/>
                <a:gd name="T52" fmla="*/ 29 w 110"/>
                <a:gd name="T53" fmla="*/ 135 h 149"/>
                <a:gd name="T54" fmla="*/ 28 w 110"/>
                <a:gd name="T55" fmla="*/ 133 h 149"/>
                <a:gd name="T56" fmla="*/ 27 w 110"/>
                <a:gd name="T57" fmla="*/ 129 h 149"/>
                <a:gd name="T58" fmla="*/ 27 w 110"/>
                <a:gd name="T59" fmla="*/ 126 h 149"/>
                <a:gd name="T60" fmla="*/ 27 w 110"/>
                <a:gd name="T61" fmla="*/ 124 h 149"/>
                <a:gd name="T62" fmla="*/ 27 w 110"/>
                <a:gd name="T63" fmla="*/ 121 h 149"/>
                <a:gd name="T64" fmla="*/ 27 w 110"/>
                <a:gd name="T65" fmla="*/ 119 h 149"/>
                <a:gd name="T66" fmla="*/ 28 w 110"/>
                <a:gd name="T67" fmla="*/ 117 h 149"/>
                <a:gd name="T68" fmla="*/ 34 w 110"/>
                <a:gd name="T69" fmla="*/ 102 h 149"/>
                <a:gd name="T70" fmla="*/ 67 w 110"/>
                <a:gd name="T71" fmla="*/ 105 h 149"/>
                <a:gd name="T72" fmla="*/ 70 w 110"/>
                <a:gd name="T73" fmla="*/ 122 h 149"/>
                <a:gd name="T74" fmla="*/ 72 w 110"/>
                <a:gd name="T75" fmla="*/ 125 h 149"/>
                <a:gd name="T76" fmla="*/ 72 w 110"/>
                <a:gd name="T77" fmla="*/ 128 h 149"/>
                <a:gd name="T78" fmla="*/ 72 w 110"/>
                <a:gd name="T79" fmla="*/ 131 h 149"/>
                <a:gd name="T80" fmla="*/ 72 w 110"/>
                <a:gd name="T81" fmla="*/ 133 h 149"/>
                <a:gd name="T82" fmla="*/ 70 w 110"/>
                <a:gd name="T83" fmla="*/ 136 h 149"/>
                <a:gd name="T84" fmla="*/ 69 w 110"/>
                <a:gd name="T85" fmla="*/ 139 h 149"/>
                <a:gd name="T86" fmla="*/ 67 w 110"/>
                <a:gd name="T87" fmla="*/ 140 h 149"/>
                <a:gd name="T88" fmla="*/ 64 w 110"/>
                <a:gd name="T89" fmla="*/ 140 h 149"/>
                <a:gd name="T90" fmla="*/ 64 w 110"/>
                <a:gd name="T91" fmla="*/ 144 h 149"/>
                <a:gd name="T92" fmla="*/ 69 w 110"/>
                <a:gd name="T93" fmla="*/ 145 h 149"/>
                <a:gd name="T94" fmla="*/ 75 w 110"/>
                <a:gd name="T95" fmla="*/ 145 h 149"/>
                <a:gd name="T96" fmla="*/ 80 w 110"/>
                <a:gd name="T97" fmla="*/ 145 h 149"/>
                <a:gd name="T98" fmla="*/ 85 w 110"/>
                <a:gd name="T99" fmla="*/ 145 h 149"/>
                <a:gd name="T100" fmla="*/ 91 w 110"/>
                <a:gd name="T101" fmla="*/ 147 h 149"/>
                <a:gd name="T102" fmla="*/ 97 w 110"/>
                <a:gd name="T103" fmla="*/ 147 h 149"/>
                <a:gd name="T104" fmla="*/ 103 w 110"/>
                <a:gd name="T105" fmla="*/ 148 h 149"/>
                <a:gd name="T106" fmla="*/ 109 w 110"/>
                <a:gd name="T107" fmla="*/ 149 h 149"/>
                <a:gd name="T108" fmla="*/ 110 w 110"/>
                <a:gd name="T109" fmla="*/ 143 h 149"/>
                <a:gd name="T110" fmla="*/ 105 w 110"/>
                <a:gd name="T111" fmla="*/ 141 h 149"/>
                <a:gd name="T112" fmla="*/ 103 w 110"/>
                <a:gd name="T113" fmla="*/ 139 h 149"/>
                <a:gd name="T114" fmla="*/ 100 w 110"/>
                <a:gd name="T115" fmla="*/ 135 h 149"/>
                <a:gd name="T116" fmla="*/ 99 w 110"/>
                <a:gd name="T117"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0" h="149">
                  <a:moveTo>
                    <a:pt x="99" y="129"/>
                  </a:moveTo>
                  <a:lnTo>
                    <a:pt x="88" y="81"/>
                  </a:lnTo>
                  <a:lnTo>
                    <a:pt x="61" y="81"/>
                  </a:lnTo>
                  <a:lnTo>
                    <a:pt x="65" y="94"/>
                  </a:lnTo>
                  <a:lnTo>
                    <a:pt x="37" y="91"/>
                  </a:lnTo>
                  <a:lnTo>
                    <a:pt x="53" y="43"/>
                  </a:lnTo>
                  <a:lnTo>
                    <a:pt x="53" y="43"/>
                  </a:lnTo>
                  <a:lnTo>
                    <a:pt x="61" y="81"/>
                  </a:lnTo>
                  <a:lnTo>
                    <a:pt x="88" y="81"/>
                  </a:lnTo>
                  <a:lnTo>
                    <a:pt x="68" y="2"/>
                  </a:lnTo>
                  <a:lnTo>
                    <a:pt x="61" y="0"/>
                  </a:lnTo>
                  <a:lnTo>
                    <a:pt x="16" y="116"/>
                  </a:lnTo>
                  <a:lnTo>
                    <a:pt x="14" y="122"/>
                  </a:lnTo>
                  <a:lnTo>
                    <a:pt x="11" y="127"/>
                  </a:lnTo>
                  <a:lnTo>
                    <a:pt x="6" y="132"/>
                  </a:lnTo>
                  <a:lnTo>
                    <a:pt x="0" y="133"/>
                  </a:lnTo>
                  <a:lnTo>
                    <a:pt x="0" y="139"/>
                  </a:lnTo>
                  <a:lnTo>
                    <a:pt x="4" y="139"/>
                  </a:lnTo>
                  <a:lnTo>
                    <a:pt x="8" y="139"/>
                  </a:lnTo>
                  <a:lnTo>
                    <a:pt x="12" y="139"/>
                  </a:lnTo>
                  <a:lnTo>
                    <a:pt x="15" y="139"/>
                  </a:lnTo>
                  <a:lnTo>
                    <a:pt x="20" y="140"/>
                  </a:lnTo>
                  <a:lnTo>
                    <a:pt x="23" y="140"/>
                  </a:lnTo>
                  <a:lnTo>
                    <a:pt x="27" y="141"/>
                  </a:lnTo>
                  <a:lnTo>
                    <a:pt x="31" y="142"/>
                  </a:lnTo>
                  <a:lnTo>
                    <a:pt x="31" y="136"/>
                  </a:lnTo>
                  <a:lnTo>
                    <a:pt x="29" y="135"/>
                  </a:lnTo>
                  <a:lnTo>
                    <a:pt x="28" y="133"/>
                  </a:lnTo>
                  <a:lnTo>
                    <a:pt x="27" y="129"/>
                  </a:lnTo>
                  <a:lnTo>
                    <a:pt x="27" y="126"/>
                  </a:lnTo>
                  <a:lnTo>
                    <a:pt x="27" y="124"/>
                  </a:lnTo>
                  <a:lnTo>
                    <a:pt x="27" y="121"/>
                  </a:lnTo>
                  <a:lnTo>
                    <a:pt x="27" y="119"/>
                  </a:lnTo>
                  <a:lnTo>
                    <a:pt x="28" y="117"/>
                  </a:lnTo>
                  <a:lnTo>
                    <a:pt x="34" y="102"/>
                  </a:lnTo>
                  <a:lnTo>
                    <a:pt x="67" y="105"/>
                  </a:lnTo>
                  <a:lnTo>
                    <a:pt x="70" y="122"/>
                  </a:lnTo>
                  <a:lnTo>
                    <a:pt x="72" y="125"/>
                  </a:lnTo>
                  <a:lnTo>
                    <a:pt x="72" y="128"/>
                  </a:lnTo>
                  <a:lnTo>
                    <a:pt x="72" y="131"/>
                  </a:lnTo>
                  <a:lnTo>
                    <a:pt x="72" y="133"/>
                  </a:lnTo>
                  <a:lnTo>
                    <a:pt x="70" y="136"/>
                  </a:lnTo>
                  <a:lnTo>
                    <a:pt x="69" y="139"/>
                  </a:lnTo>
                  <a:lnTo>
                    <a:pt x="67" y="140"/>
                  </a:lnTo>
                  <a:lnTo>
                    <a:pt x="64" y="140"/>
                  </a:lnTo>
                  <a:lnTo>
                    <a:pt x="64" y="144"/>
                  </a:lnTo>
                  <a:lnTo>
                    <a:pt x="69" y="145"/>
                  </a:lnTo>
                  <a:lnTo>
                    <a:pt x="75" y="145"/>
                  </a:lnTo>
                  <a:lnTo>
                    <a:pt x="80" y="145"/>
                  </a:lnTo>
                  <a:lnTo>
                    <a:pt x="85" y="145"/>
                  </a:lnTo>
                  <a:lnTo>
                    <a:pt x="91" y="147"/>
                  </a:lnTo>
                  <a:lnTo>
                    <a:pt x="97" y="147"/>
                  </a:lnTo>
                  <a:lnTo>
                    <a:pt x="103" y="148"/>
                  </a:lnTo>
                  <a:lnTo>
                    <a:pt x="109" y="149"/>
                  </a:lnTo>
                  <a:lnTo>
                    <a:pt x="110" y="143"/>
                  </a:lnTo>
                  <a:lnTo>
                    <a:pt x="105" y="141"/>
                  </a:lnTo>
                  <a:lnTo>
                    <a:pt x="103" y="139"/>
                  </a:lnTo>
                  <a:lnTo>
                    <a:pt x="100" y="135"/>
                  </a:lnTo>
                  <a:lnTo>
                    <a:pt x="99"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0" name="Freeform 26"/>
            <p:cNvSpPr>
              <a:spLocks/>
            </p:cNvSpPr>
            <p:nvPr/>
          </p:nvSpPr>
          <p:spPr bwMode="auto">
            <a:xfrm>
              <a:off x="4137" y="2267"/>
              <a:ext cx="61" cy="74"/>
            </a:xfrm>
            <a:custGeom>
              <a:avLst/>
              <a:gdLst>
                <a:gd name="T0" fmla="*/ 95 w 123"/>
                <a:gd name="T1" fmla="*/ 59 h 150"/>
                <a:gd name="T2" fmla="*/ 95 w 123"/>
                <a:gd name="T3" fmla="*/ 71 h 150"/>
                <a:gd name="T4" fmla="*/ 93 w 123"/>
                <a:gd name="T5" fmla="*/ 89 h 150"/>
                <a:gd name="T6" fmla="*/ 88 w 123"/>
                <a:gd name="T7" fmla="*/ 112 h 150"/>
                <a:gd name="T8" fmla="*/ 80 w 123"/>
                <a:gd name="T9" fmla="*/ 131 h 150"/>
                <a:gd name="T10" fmla="*/ 66 w 123"/>
                <a:gd name="T11" fmla="*/ 142 h 150"/>
                <a:gd name="T12" fmla="*/ 40 w 123"/>
                <a:gd name="T13" fmla="*/ 135 h 150"/>
                <a:gd name="T14" fmla="*/ 28 w 123"/>
                <a:gd name="T15" fmla="*/ 94 h 150"/>
                <a:gd name="T16" fmla="*/ 30 w 123"/>
                <a:gd name="T17" fmla="*/ 60 h 150"/>
                <a:gd name="T18" fmla="*/ 35 w 123"/>
                <a:gd name="T19" fmla="*/ 38 h 150"/>
                <a:gd name="T20" fmla="*/ 43 w 123"/>
                <a:gd name="T21" fmla="*/ 18 h 150"/>
                <a:gd name="T22" fmla="*/ 57 w 123"/>
                <a:gd name="T23" fmla="*/ 8 h 150"/>
                <a:gd name="T24" fmla="*/ 79 w 123"/>
                <a:gd name="T25" fmla="*/ 12 h 150"/>
                <a:gd name="T26" fmla="*/ 91 w 123"/>
                <a:gd name="T27" fmla="*/ 37 h 150"/>
                <a:gd name="T28" fmla="*/ 121 w 123"/>
                <a:gd name="T29" fmla="*/ 52 h 150"/>
                <a:gd name="T30" fmla="*/ 113 w 123"/>
                <a:gd name="T31" fmla="*/ 33 h 150"/>
                <a:gd name="T32" fmla="*/ 101 w 123"/>
                <a:gd name="T33" fmla="*/ 17 h 150"/>
                <a:gd name="T34" fmla="*/ 86 w 123"/>
                <a:gd name="T35" fmla="*/ 6 h 150"/>
                <a:gd name="T36" fmla="*/ 67 w 123"/>
                <a:gd name="T37" fmla="*/ 0 h 150"/>
                <a:gd name="T38" fmla="*/ 42 w 123"/>
                <a:gd name="T39" fmla="*/ 3 h 150"/>
                <a:gd name="T40" fmla="*/ 22 w 123"/>
                <a:gd name="T41" fmla="*/ 17 h 150"/>
                <a:gd name="T42" fmla="*/ 7 w 123"/>
                <a:gd name="T43" fmla="*/ 39 h 150"/>
                <a:gd name="T44" fmla="*/ 0 w 123"/>
                <a:gd name="T45" fmla="*/ 69 h 150"/>
                <a:gd name="T46" fmla="*/ 3 w 123"/>
                <a:gd name="T47" fmla="*/ 100 h 150"/>
                <a:gd name="T48" fmla="*/ 13 w 123"/>
                <a:gd name="T49" fmla="*/ 124 h 150"/>
                <a:gd name="T50" fmla="*/ 32 w 123"/>
                <a:gd name="T51" fmla="*/ 142 h 150"/>
                <a:gd name="T52" fmla="*/ 56 w 123"/>
                <a:gd name="T53" fmla="*/ 150 h 150"/>
                <a:gd name="T54" fmla="*/ 81 w 123"/>
                <a:gd name="T55" fmla="*/ 146 h 150"/>
                <a:gd name="T56" fmla="*/ 102 w 123"/>
                <a:gd name="T57" fmla="*/ 132 h 150"/>
                <a:gd name="T58" fmla="*/ 116 w 123"/>
                <a:gd name="T59" fmla="*/ 111 h 150"/>
                <a:gd name="T60" fmla="*/ 123 w 123"/>
                <a:gd name="T61" fmla="*/ 81 h 150"/>
                <a:gd name="T62" fmla="*/ 123 w 123"/>
                <a:gd name="T63" fmla="*/ 66 h 150"/>
                <a:gd name="T64" fmla="*/ 121 w 123"/>
                <a:gd name="T65" fmla="*/ 5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4" y="52"/>
                  </a:moveTo>
                  <a:lnTo>
                    <a:pt x="95" y="59"/>
                  </a:lnTo>
                  <a:lnTo>
                    <a:pt x="95" y="66"/>
                  </a:lnTo>
                  <a:lnTo>
                    <a:pt x="95" y="71"/>
                  </a:lnTo>
                  <a:lnTo>
                    <a:pt x="94" y="77"/>
                  </a:lnTo>
                  <a:lnTo>
                    <a:pt x="93" y="89"/>
                  </a:lnTo>
                  <a:lnTo>
                    <a:pt x="91" y="100"/>
                  </a:lnTo>
                  <a:lnTo>
                    <a:pt x="88" y="112"/>
                  </a:lnTo>
                  <a:lnTo>
                    <a:pt x="85" y="122"/>
                  </a:lnTo>
                  <a:lnTo>
                    <a:pt x="80" y="131"/>
                  </a:lnTo>
                  <a:lnTo>
                    <a:pt x="73" y="138"/>
                  </a:lnTo>
                  <a:lnTo>
                    <a:pt x="66" y="142"/>
                  </a:lnTo>
                  <a:lnTo>
                    <a:pt x="56" y="143"/>
                  </a:lnTo>
                  <a:lnTo>
                    <a:pt x="40" y="135"/>
                  </a:lnTo>
                  <a:lnTo>
                    <a:pt x="32" y="117"/>
                  </a:lnTo>
                  <a:lnTo>
                    <a:pt x="28" y="94"/>
                  </a:lnTo>
                  <a:lnTo>
                    <a:pt x="29" y="71"/>
                  </a:lnTo>
                  <a:lnTo>
                    <a:pt x="30" y="60"/>
                  </a:lnTo>
                  <a:lnTo>
                    <a:pt x="32" y="48"/>
                  </a:lnTo>
                  <a:lnTo>
                    <a:pt x="35" y="38"/>
                  </a:lnTo>
                  <a:lnTo>
                    <a:pt x="38" y="28"/>
                  </a:lnTo>
                  <a:lnTo>
                    <a:pt x="43" y="18"/>
                  </a:lnTo>
                  <a:lnTo>
                    <a:pt x="49" y="12"/>
                  </a:lnTo>
                  <a:lnTo>
                    <a:pt x="57" y="8"/>
                  </a:lnTo>
                  <a:lnTo>
                    <a:pt x="66" y="7"/>
                  </a:lnTo>
                  <a:lnTo>
                    <a:pt x="79" y="12"/>
                  </a:lnTo>
                  <a:lnTo>
                    <a:pt x="87" y="22"/>
                  </a:lnTo>
                  <a:lnTo>
                    <a:pt x="91" y="37"/>
                  </a:lnTo>
                  <a:lnTo>
                    <a:pt x="94" y="52"/>
                  </a:lnTo>
                  <a:lnTo>
                    <a:pt x="121" y="52"/>
                  </a:lnTo>
                  <a:lnTo>
                    <a:pt x="118" y="43"/>
                  </a:lnTo>
                  <a:lnTo>
                    <a:pt x="113" y="33"/>
                  </a:lnTo>
                  <a:lnTo>
                    <a:pt x="108" y="24"/>
                  </a:lnTo>
                  <a:lnTo>
                    <a:pt x="101" y="17"/>
                  </a:lnTo>
                  <a:lnTo>
                    <a:pt x="94" y="10"/>
                  </a:lnTo>
                  <a:lnTo>
                    <a:pt x="86" y="6"/>
                  </a:lnTo>
                  <a:lnTo>
                    <a:pt x="76" y="2"/>
                  </a:lnTo>
                  <a:lnTo>
                    <a:pt x="67" y="0"/>
                  </a:lnTo>
                  <a:lnTo>
                    <a:pt x="55" y="0"/>
                  </a:lnTo>
                  <a:lnTo>
                    <a:pt x="42" y="3"/>
                  </a:lnTo>
                  <a:lnTo>
                    <a:pt x="32" y="9"/>
                  </a:lnTo>
                  <a:lnTo>
                    <a:pt x="22" y="17"/>
                  </a:lnTo>
                  <a:lnTo>
                    <a:pt x="13" y="28"/>
                  </a:lnTo>
                  <a:lnTo>
                    <a:pt x="7" y="39"/>
                  </a:lnTo>
                  <a:lnTo>
                    <a:pt x="3" y="53"/>
                  </a:lnTo>
                  <a:lnTo>
                    <a:pt x="0" y="69"/>
                  </a:lnTo>
                  <a:lnTo>
                    <a:pt x="0" y="85"/>
                  </a:lnTo>
                  <a:lnTo>
                    <a:pt x="3" y="100"/>
                  </a:lnTo>
                  <a:lnTo>
                    <a:pt x="7" y="113"/>
                  </a:lnTo>
                  <a:lnTo>
                    <a:pt x="13" y="124"/>
                  </a:lnTo>
                  <a:lnTo>
                    <a:pt x="21" y="135"/>
                  </a:lnTo>
                  <a:lnTo>
                    <a:pt x="32" y="142"/>
                  </a:lnTo>
                  <a:lnTo>
                    <a:pt x="43" y="147"/>
                  </a:lnTo>
                  <a:lnTo>
                    <a:pt x="56" y="150"/>
                  </a:lnTo>
                  <a:lnTo>
                    <a:pt x="68" y="150"/>
                  </a:lnTo>
                  <a:lnTo>
                    <a:pt x="81" y="146"/>
                  </a:lnTo>
                  <a:lnTo>
                    <a:pt x="91" y="141"/>
                  </a:lnTo>
                  <a:lnTo>
                    <a:pt x="102" y="132"/>
                  </a:lnTo>
                  <a:lnTo>
                    <a:pt x="110" y="122"/>
                  </a:lnTo>
                  <a:lnTo>
                    <a:pt x="116" y="111"/>
                  </a:lnTo>
                  <a:lnTo>
                    <a:pt x="120" y="97"/>
                  </a:lnTo>
                  <a:lnTo>
                    <a:pt x="123" y="81"/>
                  </a:lnTo>
                  <a:lnTo>
                    <a:pt x="123" y="73"/>
                  </a:lnTo>
                  <a:lnTo>
                    <a:pt x="123" y="66"/>
                  </a:lnTo>
                  <a:lnTo>
                    <a:pt x="123" y="59"/>
                  </a:lnTo>
                  <a:lnTo>
                    <a:pt x="121" y="52"/>
                  </a:lnTo>
                  <a:lnTo>
                    <a:pt x="94"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1" name="Freeform 27"/>
            <p:cNvSpPr>
              <a:spLocks/>
            </p:cNvSpPr>
            <p:nvPr/>
          </p:nvSpPr>
          <p:spPr bwMode="auto">
            <a:xfrm>
              <a:off x="4082" y="2384"/>
              <a:ext cx="54" cy="75"/>
            </a:xfrm>
            <a:custGeom>
              <a:avLst/>
              <a:gdLst>
                <a:gd name="T0" fmla="*/ 98 w 108"/>
                <a:gd name="T1" fmla="*/ 131 h 151"/>
                <a:gd name="T2" fmla="*/ 86 w 108"/>
                <a:gd name="T3" fmla="*/ 79 h 151"/>
                <a:gd name="T4" fmla="*/ 61 w 108"/>
                <a:gd name="T5" fmla="*/ 79 h 151"/>
                <a:gd name="T6" fmla="*/ 64 w 108"/>
                <a:gd name="T7" fmla="*/ 96 h 151"/>
                <a:gd name="T8" fmla="*/ 37 w 108"/>
                <a:gd name="T9" fmla="*/ 92 h 151"/>
                <a:gd name="T10" fmla="*/ 53 w 108"/>
                <a:gd name="T11" fmla="*/ 43 h 151"/>
                <a:gd name="T12" fmla="*/ 53 w 108"/>
                <a:gd name="T13" fmla="*/ 43 h 151"/>
                <a:gd name="T14" fmla="*/ 61 w 108"/>
                <a:gd name="T15" fmla="*/ 79 h 151"/>
                <a:gd name="T16" fmla="*/ 86 w 108"/>
                <a:gd name="T17" fmla="*/ 79 h 151"/>
                <a:gd name="T18" fmla="*/ 68 w 108"/>
                <a:gd name="T19" fmla="*/ 1 h 151"/>
                <a:gd name="T20" fmla="*/ 61 w 108"/>
                <a:gd name="T21" fmla="*/ 0 h 151"/>
                <a:gd name="T22" fmla="*/ 16 w 108"/>
                <a:gd name="T23" fmla="*/ 114 h 151"/>
                <a:gd name="T24" fmla="*/ 13 w 108"/>
                <a:gd name="T25" fmla="*/ 121 h 151"/>
                <a:gd name="T26" fmla="*/ 9 w 108"/>
                <a:gd name="T27" fmla="*/ 127 h 151"/>
                <a:gd name="T28" fmla="*/ 5 w 108"/>
                <a:gd name="T29" fmla="*/ 131 h 151"/>
                <a:gd name="T30" fmla="*/ 0 w 108"/>
                <a:gd name="T31" fmla="*/ 132 h 151"/>
                <a:gd name="T32" fmla="*/ 0 w 108"/>
                <a:gd name="T33" fmla="*/ 138 h 151"/>
                <a:gd name="T34" fmla="*/ 3 w 108"/>
                <a:gd name="T35" fmla="*/ 138 h 151"/>
                <a:gd name="T36" fmla="*/ 8 w 108"/>
                <a:gd name="T37" fmla="*/ 138 h 151"/>
                <a:gd name="T38" fmla="*/ 11 w 108"/>
                <a:gd name="T39" fmla="*/ 139 h 151"/>
                <a:gd name="T40" fmla="*/ 15 w 108"/>
                <a:gd name="T41" fmla="*/ 139 h 151"/>
                <a:gd name="T42" fmla="*/ 20 w 108"/>
                <a:gd name="T43" fmla="*/ 139 h 151"/>
                <a:gd name="T44" fmla="*/ 23 w 108"/>
                <a:gd name="T45" fmla="*/ 140 h 151"/>
                <a:gd name="T46" fmla="*/ 26 w 108"/>
                <a:gd name="T47" fmla="*/ 142 h 151"/>
                <a:gd name="T48" fmla="*/ 31 w 108"/>
                <a:gd name="T49" fmla="*/ 142 h 151"/>
                <a:gd name="T50" fmla="*/ 31 w 108"/>
                <a:gd name="T51" fmla="*/ 136 h 151"/>
                <a:gd name="T52" fmla="*/ 29 w 108"/>
                <a:gd name="T53" fmla="*/ 135 h 151"/>
                <a:gd name="T54" fmla="*/ 28 w 108"/>
                <a:gd name="T55" fmla="*/ 132 h 151"/>
                <a:gd name="T56" fmla="*/ 26 w 108"/>
                <a:gd name="T57" fmla="*/ 129 h 151"/>
                <a:gd name="T58" fmla="*/ 26 w 108"/>
                <a:gd name="T59" fmla="*/ 125 h 151"/>
                <a:gd name="T60" fmla="*/ 26 w 108"/>
                <a:gd name="T61" fmla="*/ 123 h 151"/>
                <a:gd name="T62" fmla="*/ 26 w 108"/>
                <a:gd name="T63" fmla="*/ 121 h 151"/>
                <a:gd name="T64" fmla="*/ 26 w 108"/>
                <a:gd name="T65" fmla="*/ 119 h 151"/>
                <a:gd name="T66" fmla="*/ 28 w 108"/>
                <a:gd name="T67" fmla="*/ 116 h 151"/>
                <a:gd name="T68" fmla="*/ 33 w 108"/>
                <a:gd name="T69" fmla="*/ 101 h 151"/>
                <a:gd name="T70" fmla="*/ 67 w 108"/>
                <a:gd name="T71" fmla="*/ 106 h 151"/>
                <a:gd name="T72" fmla="*/ 70 w 108"/>
                <a:gd name="T73" fmla="*/ 123 h 151"/>
                <a:gd name="T74" fmla="*/ 71 w 108"/>
                <a:gd name="T75" fmla="*/ 125 h 151"/>
                <a:gd name="T76" fmla="*/ 71 w 108"/>
                <a:gd name="T77" fmla="*/ 129 h 151"/>
                <a:gd name="T78" fmla="*/ 71 w 108"/>
                <a:gd name="T79" fmla="*/ 131 h 151"/>
                <a:gd name="T80" fmla="*/ 71 w 108"/>
                <a:gd name="T81" fmla="*/ 134 h 151"/>
                <a:gd name="T82" fmla="*/ 70 w 108"/>
                <a:gd name="T83" fmla="*/ 137 h 151"/>
                <a:gd name="T84" fmla="*/ 69 w 108"/>
                <a:gd name="T85" fmla="*/ 139 h 151"/>
                <a:gd name="T86" fmla="*/ 67 w 108"/>
                <a:gd name="T87" fmla="*/ 140 h 151"/>
                <a:gd name="T88" fmla="*/ 63 w 108"/>
                <a:gd name="T89" fmla="*/ 140 h 151"/>
                <a:gd name="T90" fmla="*/ 63 w 108"/>
                <a:gd name="T91" fmla="*/ 146 h 151"/>
                <a:gd name="T92" fmla="*/ 69 w 108"/>
                <a:gd name="T93" fmla="*/ 146 h 151"/>
                <a:gd name="T94" fmla="*/ 75 w 108"/>
                <a:gd name="T95" fmla="*/ 146 h 151"/>
                <a:gd name="T96" fmla="*/ 79 w 108"/>
                <a:gd name="T97" fmla="*/ 146 h 151"/>
                <a:gd name="T98" fmla="*/ 85 w 108"/>
                <a:gd name="T99" fmla="*/ 147 h 151"/>
                <a:gd name="T100" fmla="*/ 91 w 108"/>
                <a:gd name="T101" fmla="*/ 149 h 151"/>
                <a:gd name="T102" fmla="*/ 97 w 108"/>
                <a:gd name="T103" fmla="*/ 150 h 151"/>
                <a:gd name="T104" fmla="*/ 102 w 108"/>
                <a:gd name="T105" fmla="*/ 151 h 151"/>
                <a:gd name="T106" fmla="*/ 108 w 108"/>
                <a:gd name="T107" fmla="*/ 151 h 151"/>
                <a:gd name="T108" fmla="*/ 108 w 108"/>
                <a:gd name="T109" fmla="*/ 145 h 151"/>
                <a:gd name="T110" fmla="*/ 104 w 108"/>
                <a:gd name="T111" fmla="*/ 143 h 151"/>
                <a:gd name="T112" fmla="*/ 101 w 108"/>
                <a:gd name="T113" fmla="*/ 140 h 151"/>
                <a:gd name="T114" fmla="*/ 99 w 108"/>
                <a:gd name="T115" fmla="*/ 137 h 151"/>
                <a:gd name="T116" fmla="*/ 98 w 108"/>
                <a:gd name="T117" fmla="*/ 1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51">
                  <a:moveTo>
                    <a:pt x="98" y="131"/>
                  </a:moveTo>
                  <a:lnTo>
                    <a:pt x="86" y="79"/>
                  </a:lnTo>
                  <a:lnTo>
                    <a:pt x="61" y="79"/>
                  </a:lnTo>
                  <a:lnTo>
                    <a:pt x="64" y="96"/>
                  </a:lnTo>
                  <a:lnTo>
                    <a:pt x="37" y="92"/>
                  </a:lnTo>
                  <a:lnTo>
                    <a:pt x="53" y="43"/>
                  </a:lnTo>
                  <a:lnTo>
                    <a:pt x="53" y="43"/>
                  </a:lnTo>
                  <a:lnTo>
                    <a:pt x="61" y="79"/>
                  </a:lnTo>
                  <a:lnTo>
                    <a:pt x="86" y="79"/>
                  </a:lnTo>
                  <a:lnTo>
                    <a:pt x="68" y="1"/>
                  </a:lnTo>
                  <a:lnTo>
                    <a:pt x="61" y="0"/>
                  </a:lnTo>
                  <a:lnTo>
                    <a:pt x="16" y="114"/>
                  </a:lnTo>
                  <a:lnTo>
                    <a:pt x="13" y="121"/>
                  </a:lnTo>
                  <a:lnTo>
                    <a:pt x="9" y="127"/>
                  </a:lnTo>
                  <a:lnTo>
                    <a:pt x="5" y="131"/>
                  </a:lnTo>
                  <a:lnTo>
                    <a:pt x="0" y="132"/>
                  </a:lnTo>
                  <a:lnTo>
                    <a:pt x="0" y="138"/>
                  </a:lnTo>
                  <a:lnTo>
                    <a:pt x="3" y="138"/>
                  </a:lnTo>
                  <a:lnTo>
                    <a:pt x="8" y="138"/>
                  </a:lnTo>
                  <a:lnTo>
                    <a:pt x="11" y="139"/>
                  </a:lnTo>
                  <a:lnTo>
                    <a:pt x="15" y="139"/>
                  </a:lnTo>
                  <a:lnTo>
                    <a:pt x="20" y="139"/>
                  </a:lnTo>
                  <a:lnTo>
                    <a:pt x="23" y="140"/>
                  </a:lnTo>
                  <a:lnTo>
                    <a:pt x="26" y="142"/>
                  </a:lnTo>
                  <a:lnTo>
                    <a:pt x="31" y="142"/>
                  </a:lnTo>
                  <a:lnTo>
                    <a:pt x="31" y="136"/>
                  </a:lnTo>
                  <a:lnTo>
                    <a:pt x="29" y="135"/>
                  </a:lnTo>
                  <a:lnTo>
                    <a:pt x="28" y="132"/>
                  </a:lnTo>
                  <a:lnTo>
                    <a:pt x="26" y="129"/>
                  </a:lnTo>
                  <a:lnTo>
                    <a:pt x="26" y="125"/>
                  </a:lnTo>
                  <a:lnTo>
                    <a:pt x="26" y="123"/>
                  </a:lnTo>
                  <a:lnTo>
                    <a:pt x="26" y="121"/>
                  </a:lnTo>
                  <a:lnTo>
                    <a:pt x="26" y="119"/>
                  </a:lnTo>
                  <a:lnTo>
                    <a:pt x="28" y="116"/>
                  </a:lnTo>
                  <a:lnTo>
                    <a:pt x="33" y="101"/>
                  </a:lnTo>
                  <a:lnTo>
                    <a:pt x="67" y="106"/>
                  </a:lnTo>
                  <a:lnTo>
                    <a:pt x="70" y="123"/>
                  </a:lnTo>
                  <a:lnTo>
                    <a:pt x="71" y="125"/>
                  </a:lnTo>
                  <a:lnTo>
                    <a:pt x="71" y="129"/>
                  </a:lnTo>
                  <a:lnTo>
                    <a:pt x="71" y="131"/>
                  </a:lnTo>
                  <a:lnTo>
                    <a:pt x="71" y="134"/>
                  </a:lnTo>
                  <a:lnTo>
                    <a:pt x="70" y="137"/>
                  </a:lnTo>
                  <a:lnTo>
                    <a:pt x="69" y="139"/>
                  </a:lnTo>
                  <a:lnTo>
                    <a:pt x="67" y="140"/>
                  </a:lnTo>
                  <a:lnTo>
                    <a:pt x="63" y="140"/>
                  </a:lnTo>
                  <a:lnTo>
                    <a:pt x="63" y="146"/>
                  </a:lnTo>
                  <a:lnTo>
                    <a:pt x="69" y="146"/>
                  </a:lnTo>
                  <a:lnTo>
                    <a:pt x="75" y="146"/>
                  </a:lnTo>
                  <a:lnTo>
                    <a:pt x="79" y="146"/>
                  </a:lnTo>
                  <a:lnTo>
                    <a:pt x="85" y="147"/>
                  </a:lnTo>
                  <a:lnTo>
                    <a:pt x="91" y="149"/>
                  </a:lnTo>
                  <a:lnTo>
                    <a:pt x="97" y="150"/>
                  </a:lnTo>
                  <a:lnTo>
                    <a:pt x="102" y="151"/>
                  </a:lnTo>
                  <a:lnTo>
                    <a:pt x="108" y="151"/>
                  </a:lnTo>
                  <a:lnTo>
                    <a:pt x="108" y="145"/>
                  </a:lnTo>
                  <a:lnTo>
                    <a:pt x="104" y="143"/>
                  </a:lnTo>
                  <a:lnTo>
                    <a:pt x="101" y="140"/>
                  </a:lnTo>
                  <a:lnTo>
                    <a:pt x="99" y="137"/>
                  </a:lnTo>
                  <a:lnTo>
                    <a:pt x="98" y="1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2" name="Freeform 28"/>
            <p:cNvSpPr>
              <a:spLocks/>
            </p:cNvSpPr>
            <p:nvPr/>
          </p:nvSpPr>
          <p:spPr bwMode="auto">
            <a:xfrm>
              <a:off x="3896" y="2240"/>
              <a:ext cx="72" cy="75"/>
            </a:xfrm>
            <a:custGeom>
              <a:avLst/>
              <a:gdLst>
                <a:gd name="T0" fmla="*/ 128 w 144"/>
                <a:gd name="T1" fmla="*/ 7 h 151"/>
                <a:gd name="T2" fmla="*/ 132 w 144"/>
                <a:gd name="T3" fmla="*/ 122 h 151"/>
                <a:gd name="T4" fmla="*/ 134 w 144"/>
                <a:gd name="T5" fmla="*/ 134 h 151"/>
                <a:gd name="T6" fmla="*/ 136 w 144"/>
                <a:gd name="T7" fmla="*/ 141 h 151"/>
                <a:gd name="T8" fmla="*/ 139 w 144"/>
                <a:gd name="T9" fmla="*/ 144 h 151"/>
                <a:gd name="T10" fmla="*/ 144 w 144"/>
                <a:gd name="T11" fmla="*/ 145 h 151"/>
                <a:gd name="T12" fmla="*/ 143 w 144"/>
                <a:gd name="T13" fmla="*/ 151 h 151"/>
                <a:gd name="T14" fmla="*/ 137 w 144"/>
                <a:gd name="T15" fmla="*/ 151 h 151"/>
                <a:gd name="T16" fmla="*/ 132 w 144"/>
                <a:gd name="T17" fmla="*/ 150 h 151"/>
                <a:gd name="T18" fmla="*/ 127 w 144"/>
                <a:gd name="T19" fmla="*/ 149 h 151"/>
                <a:gd name="T20" fmla="*/ 121 w 144"/>
                <a:gd name="T21" fmla="*/ 147 h 151"/>
                <a:gd name="T22" fmla="*/ 115 w 144"/>
                <a:gd name="T23" fmla="*/ 147 h 151"/>
                <a:gd name="T24" fmla="*/ 109 w 144"/>
                <a:gd name="T25" fmla="*/ 147 h 151"/>
                <a:gd name="T26" fmla="*/ 104 w 144"/>
                <a:gd name="T27" fmla="*/ 147 h 151"/>
                <a:gd name="T28" fmla="*/ 98 w 144"/>
                <a:gd name="T29" fmla="*/ 147 h 151"/>
                <a:gd name="T30" fmla="*/ 99 w 144"/>
                <a:gd name="T31" fmla="*/ 142 h 151"/>
                <a:gd name="T32" fmla="*/ 104 w 144"/>
                <a:gd name="T33" fmla="*/ 141 h 151"/>
                <a:gd name="T34" fmla="*/ 106 w 144"/>
                <a:gd name="T35" fmla="*/ 138 h 151"/>
                <a:gd name="T36" fmla="*/ 107 w 144"/>
                <a:gd name="T37" fmla="*/ 135 h 151"/>
                <a:gd name="T38" fmla="*/ 108 w 144"/>
                <a:gd name="T39" fmla="*/ 129 h 151"/>
                <a:gd name="T40" fmla="*/ 108 w 144"/>
                <a:gd name="T41" fmla="*/ 126 h 151"/>
                <a:gd name="T42" fmla="*/ 108 w 144"/>
                <a:gd name="T43" fmla="*/ 121 h 151"/>
                <a:gd name="T44" fmla="*/ 107 w 144"/>
                <a:gd name="T45" fmla="*/ 118 h 151"/>
                <a:gd name="T46" fmla="*/ 107 w 144"/>
                <a:gd name="T47" fmla="*/ 114 h 151"/>
                <a:gd name="T48" fmla="*/ 106 w 144"/>
                <a:gd name="T49" fmla="*/ 62 h 151"/>
                <a:gd name="T50" fmla="*/ 106 w 144"/>
                <a:gd name="T51" fmla="*/ 62 h 151"/>
                <a:gd name="T52" fmla="*/ 66 w 144"/>
                <a:gd name="T53" fmla="*/ 143 h 151"/>
                <a:gd name="T54" fmla="*/ 62 w 144"/>
                <a:gd name="T55" fmla="*/ 143 h 151"/>
                <a:gd name="T56" fmla="*/ 36 w 144"/>
                <a:gd name="T57" fmla="*/ 58 h 151"/>
                <a:gd name="T58" fmla="*/ 36 w 144"/>
                <a:gd name="T59" fmla="*/ 58 h 151"/>
                <a:gd name="T60" fmla="*/ 25 w 144"/>
                <a:gd name="T61" fmla="*/ 107 h 151"/>
                <a:gd name="T62" fmla="*/ 24 w 144"/>
                <a:gd name="T63" fmla="*/ 111 h 151"/>
                <a:gd name="T64" fmla="*/ 24 w 144"/>
                <a:gd name="T65" fmla="*/ 114 h 151"/>
                <a:gd name="T66" fmla="*/ 24 w 144"/>
                <a:gd name="T67" fmla="*/ 118 h 151"/>
                <a:gd name="T68" fmla="*/ 23 w 144"/>
                <a:gd name="T69" fmla="*/ 121 h 151"/>
                <a:gd name="T70" fmla="*/ 23 w 144"/>
                <a:gd name="T71" fmla="*/ 128 h 151"/>
                <a:gd name="T72" fmla="*/ 25 w 144"/>
                <a:gd name="T73" fmla="*/ 131 h 151"/>
                <a:gd name="T74" fmla="*/ 29 w 144"/>
                <a:gd name="T75" fmla="*/ 134 h 151"/>
                <a:gd name="T76" fmla="*/ 33 w 144"/>
                <a:gd name="T77" fmla="*/ 136 h 151"/>
                <a:gd name="T78" fmla="*/ 32 w 144"/>
                <a:gd name="T79" fmla="*/ 141 h 151"/>
                <a:gd name="T80" fmla="*/ 28 w 144"/>
                <a:gd name="T81" fmla="*/ 141 h 151"/>
                <a:gd name="T82" fmla="*/ 24 w 144"/>
                <a:gd name="T83" fmla="*/ 139 h 151"/>
                <a:gd name="T84" fmla="*/ 21 w 144"/>
                <a:gd name="T85" fmla="*/ 139 h 151"/>
                <a:gd name="T86" fmla="*/ 16 w 144"/>
                <a:gd name="T87" fmla="*/ 138 h 151"/>
                <a:gd name="T88" fmla="*/ 13 w 144"/>
                <a:gd name="T89" fmla="*/ 138 h 151"/>
                <a:gd name="T90" fmla="*/ 8 w 144"/>
                <a:gd name="T91" fmla="*/ 138 h 151"/>
                <a:gd name="T92" fmla="*/ 4 w 144"/>
                <a:gd name="T93" fmla="*/ 138 h 151"/>
                <a:gd name="T94" fmla="*/ 0 w 144"/>
                <a:gd name="T95" fmla="*/ 138 h 151"/>
                <a:gd name="T96" fmla="*/ 1 w 144"/>
                <a:gd name="T97" fmla="*/ 132 h 151"/>
                <a:gd name="T98" fmla="*/ 6 w 144"/>
                <a:gd name="T99" fmla="*/ 131 h 151"/>
                <a:gd name="T100" fmla="*/ 9 w 144"/>
                <a:gd name="T101" fmla="*/ 129 h 151"/>
                <a:gd name="T102" fmla="*/ 11 w 144"/>
                <a:gd name="T103" fmla="*/ 123 h 151"/>
                <a:gd name="T104" fmla="*/ 15 w 144"/>
                <a:gd name="T105" fmla="*/ 113 h 151"/>
                <a:gd name="T106" fmla="*/ 39 w 144"/>
                <a:gd name="T107" fmla="*/ 0 h 151"/>
                <a:gd name="T108" fmla="*/ 42 w 144"/>
                <a:gd name="T109" fmla="*/ 0 h 151"/>
                <a:gd name="T110" fmla="*/ 76 w 144"/>
                <a:gd name="T111" fmla="*/ 104 h 151"/>
                <a:gd name="T112" fmla="*/ 123 w 144"/>
                <a:gd name="T113" fmla="*/ 7 h 151"/>
                <a:gd name="T114" fmla="*/ 128 w 144"/>
                <a:gd name="T115" fmla="*/ 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151">
                  <a:moveTo>
                    <a:pt x="128" y="7"/>
                  </a:moveTo>
                  <a:lnTo>
                    <a:pt x="132" y="122"/>
                  </a:lnTo>
                  <a:lnTo>
                    <a:pt x="134" y="134"/>
                  </a:lnTo>
                  <a:lnTo>
                    <a:pt x="136" y="141"/>
                  </a:lnTo>
                  <a:lnTo>
                    <a:pt x="139" y="144"/>
                  </a:lnTo>
                  <a:lnTo>
                    <a:pt x="144" y="145"/>
                  </a:lnTo>
                  <a:lnTo>
                    <a:pt x="143" y="151"/>
                  </a:lnTo>
                  <a:lnTo>
                    <a:pt x="137" y="151"/>
                  </a:lnTo>
                  <a:lnTo>
                    <a:pt x="132" y="150"/>
                  </a:lnTo>
                  <a:lnTo>
                    <a:pt x="127" y="149"/>
                  </a:lnTo>
                  <a:lnTo>
                    <a:pt x="121" y="147"/>
                  </a:lnTo>
                  <a:lnTo>
                    <a:pt x="115" y="147"/>
                  </a:lnTo>
                  <a:lnTo>
                    <a:pt x="109" y="147"/>
                  </a:lnTo>
                  <a:lnTo>
                    <a:pt x="104" y="147"/>
                  </a:lnTo>
                  <a:lnTo>
                    <a:pt x="98" y="147"/>
                  </a:lnTo>
                  <a:lnTo>
                    <a:pt x="99" y="142"/>
                  </a:lnTo>
                  <a:lnTo>
                    <a:pt x="104" y="141"/>
                  </a:lnTo>
                  <a:lnTo>
                    <a:pt x="106" y="138"/>
                  </a:lnTo>
                  <a:lnTo>
                    <a:pt x="107" y="135"/>
                  </a:lnTo>
                  <a:lnTo>
                    <a:pt x="108" y="129"/>
                  </a:lnTo>
                  <a:lnTo>
                    <a:pt x="108" y="126"/>
                  </a:lnTo>
                  <a:lnTo>
                    <a:pt x="108" y="121"/>
                  </a:lnTo>
                  <a:lnTo>
                    <a:pt x="107" y="118"/>
                  </a:lnTo>
                  <a:lnTo>
                    <a:pt x="107" y="114"/>
                  </a:lnTo>
                  <a:lnTo>
                    <a:pt x="106" y="62"/>
                  </a:lnTo>
                  <a:lnTo>
                    <a:pt x="106" y="62"/>
                  </a:lnTo>
                  <a:lnTo>
                    <a:pt x="66" y="143"/>
                  </a:lnTo>
                  <a:lnTo>
                    <a:pt x="62" y="143"/>
                  </a:lnTo>
                  <a:lnTo>
                    <a:pt x="36" y="58"/>
                  </a:lnTo>
                  <a:lnTo>
                    <a:pt x="36" y="58"/>
                  </a:lnTo>
                  <a:lnTo>
                    <a:pt x="25" y="107"/>
                  </a:lnTo>
                  <a:lnTo>
                    <a:pt x="24" y="111"/>
                  </a:lnTo>
                  <a:lnTo>
                    <a:pt x="24" y="114"/>
                  </a:lnTo>
                  <a:lnTo>
                    <a:pt x="24" y="118"/>
                  </a:lnTo>
                  <a:lnTo>
                    <a:pt x="23" y="121"/>
                  </a:lnTo>
                  <a:lnTo>
                    <a:pt x="23" y="128"/>
                  </a:lnTo>
                  <a:lnTo>
                    <a:pt x="25" y="131"/>
                  </a:lnTo>
                  <a:lnTo>
                    <a:pt x="29" y="134"/>
                  </a:lnTo>
                  <a:lnTo>
                    <a:pt x="33" y="136"/>
                  </a:lnTo>
                  <a:lnTo>
                    <a:pt x="32" y="141"/>
                  </a:lnTo>
                  <a:lnTo>
                    <a:pt x="28" y="141"/>
                  </a:lnTo>
                  <a:lnTo>
                    <a:pt x="24" y="139"/>
                  </a:lnTo>
                  <a:lnTo>
                    <a:pt x="21" y="139"/>
                  </a:lnTo>
                  <a:lnTo>
                    <a:pt x="16" y="138"/>
                  </a:lnTo>
                  <a:lnTo>
                    <a:pt x="13" y="138"/>
                  </a:lnTo>
                  <a:lnTo>
                    <a:pt x="8" y="138"/>
                  </a:lnTo>
                  <a:lnTo>
                    <a:pt x="4" y="138"/>
                  </a:lnTo>
                  <a:lnTo>
                    <a:pt x="0" y="138"/>
                  </a:lnTo>
                  <a:lnTo>
                    <a:pt x="1" y="132"/>
                  </a:lnTo>
                  <a:lnTo>
                    <a:pt x="6" y="131"/>
                  </a:lnTo>
                  <a:lnTo>
                    <a:pt x="9" y="129"/>
                  </a:lnTo>
                  <a:lnTo>
                    <a:pt x="11" y="123"/>
                  </a:lnTo>
                  <a:lnTo>
                    <a:pt x="15" y="113"/>
                  </a:lnTo>
                  <a:lnTo>
                    <a:pt x="39" y="0"/>
                  </a:lnTo>
                  <a:lnTo>
                    <a:pt x="42" y="0"/>
                  </a:lnTo>
                  <a:lnTo>
                    <a:pt x="76" y="104"/>
                  </a:lnTo>
                  <a:lnTo>
                    <a:pt x="123" y="7"/>
                  </a:lnTo>
                  <a:lnTo>
                    <a:pt x="12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3" name="Freeform 29"/>
            <p:cNvSpPr>
              <a:spLocks/>
            </p:cNvSpPr>
            <p:nvPr/>
          </p:nvSpPr>
          <p:spPr bwMode="auto">
            <a:xfrm>
              <a:off x="4022" y="2249"/>
              <a:ext cx="54" cy="75"/>
            </a:xfrm>
            <a:custGeom>
              <a:avLst/>
              <a:gdLst>
                <a:gd name="T0" fmla="*/ 28 w 107"/>
                <a:gd name="T1" fmla="*/ 16 h 151"/>
                <a:gd name="T2" fmla="*/ 20 w 107"/>
                <a:gd name="T3" fmla="*/ 16 h 151"/>
                <a:gd name="T4" fmla="*/ 14 w 107"/>
                <a:gd name="T5" fmla="*/ 19 h 151"/>
                <a:gd name="T6" fmla="*/ 9 w 107"/>
                <a:gd name="T7" fmla="*/ 23 h 151"/>
                <a:gd name="T8" fmla="*/ 6 w 107"/>
                <a:gd name="T9" fmla="*/ 33 h 151"/>
                <a:gd name="T10" fmla="*/ 0 w 107"/>
                <a:gd name="T11" fmla="*/ 33 h 151"/>
                <a:gd name="T12" fmla="*/ 2 w 107"/>
                <a:gd name="T13" fmla="*/ 0 h 151"/>
                <a:gd name="T14" fmla="*/ 7 w 107"/>
                <a:gd name="T15" fmla="*/ 1 h 151"/>
                <a:gd name="T16" fmla="*/ 13 w 107"/>
                <a:gd name="T17" fmla="*/ 4 h 151"/>
                <a:gd name="T18" fmla="*/ 17 w 107"/>
                <a:gd name="T19" fmla="*/ 5 h 151"/>
                <a:gd name="T20" fmla="*/ 22 w 107"/>
                <a:gd name="T21" fmla="*/ 5 h 151"/>
                <a:gd name="T22" fmla="*/ 90 w 107"/>
                <a:gd name="T23" fmla="*/ 11 h 151"/>
                <a:gd name="T24" fmla="*/ 95 w 107"/>
                <a:gd name="T25" fmla="*/ 11 h 151"/>
                <a:gd name="T26" fmla="*/ 99 w 107"/>
                <a:gd name="T27" fmla="*/ 11 h 151"/>
                <a:gd name="T28" fmla="*/ 103 w 107"/>
                <a:gd name="T29" fmla="*/ 10 h 151"/>
                <a:gd name="T30" fmla="*/ 107 w 107"/>
                <a:gd name="T31" fmla="*/ 8 h 151"/>
                <a:gd name="T32" fmla="*/ 105 w 107"/>
                <a:gd name="T33" fmla="*/ 41 h 151"/>
                <a:gd name="T34" fmla="*/ 99 w 107"/>
                <a:gd name="T35" fmla="*/ 41 h 151"/>
                <a:gd name="T36" fmla="*/ 97 w 107"/>
                <a:gd name="T37" fmla="*/ 30 h 151"/>
                <a:gd name="T38" fmla="*/ 93 w 107"/>
                <a:gd name="T39" fmla="*/ 24 h 151"/>
                <a:gd name="T40" fmla="*/ 88 w 107"/>
                <a:gd name="T41" fmla="*/ 21 h 151"/>
                <a:gd name="T42" fmla="*/ 81 w 107"/>
                <a:gd name="T43" fmla="*/ 20 h 151"/>
                <a:gd name="T44" fmla="*/ 67 w 107"/>
                <a:gd name="T45" fmla="*/ 19 h 151"/>
                <a:gd name="T46" fmla="*/ 66 w 107"/>
                <a:gd name="T47" fmla="*/ 33 h 151"/>
                <a:gd name="T48" fmla="*/ 65 w 107"/>
                <a:gd name="T49" fmla="*/ 45 h 151"/>
                <a:gd name="T50" fmla="*/ 63 w 107"/>
                <a:gd name="T51" fmla="*/ 59 h 151"/>
                <a:gd name="T52" fmla="*/ 62 w 107"/>
                <a:gd name="T53" fmla="*/ 73 h 151"/>
                <a:gd name="T54" fmla="*/ 58 w 107"/>
                <a:gd name="T55" fmla="*/ 133 h 151"/>
                <a:gd name="T56" fmla="*/ 58 w 107"/>
                <a:gd name="T57" fmla="*/ 139 h 151"/>
                <a:gd name="T58" fmla="*/ 60 w 107"/>
                <a:gd name="T59" fmla="*/ 142 h 151"/>
                <a:gd name="T60" fmla="*/ 63 w 107"/>
                <a:gd name="T61" fmla="*/ 144 h 151"/>
                <a:gd name="T62" fmla="*/ 68 w 107"/>
                <a:gd name="T63" fmla="*/ 145 h 151"/>
                <a:gd name="T64" fmla="*/ 68 w 107"/>
                <a:gd name="T65" fmla="*/ 151 h 151"/>
                <a:gd name="T66" fmla="*/ 62 w 107"/>
                <a:gd name="T67" fmla="*/ 150 h 151"/>
                <a:gd name="T68" fmla="*/ 57 w 107"/>
                <a:gd name="T69" fmla="*/ 149 h 151"/>
                <a:gd name="T70" fmla="*/ 50 w 107"/>
                <a:gd name="T71" fmla="*/ 148 h 151"/>
                <a:gd name="T72" fmla="*/ 44 w 107"/>
                <a:gd name="T73" fmla="*/ 148 h 151"/>
                <a:gd name="T74" fmla="*/ 38 w 107"/>
                <a:gd name="T75" fmla="*/ 148 h 151"/>
                <a:gd name="T76" fmla="*/ 32 w 107"/>
                <a:gd name="T77" fmla="*/ 147 h 151"/>
                <a:gd name="T78" fmla="*/ 27 w 107"/>
                <a:gd name="T79" fmla="*/ 147 h 151"/>
                <a:gd name="T80" fmla="*/ 21 w 107"/>
                <a:gd name="T81" fmla="*/ 147 h 151"/>
                <a:gd name="T82" fmla="*/ 22 w 107"/>
                <a:gd name="T83" fmla="*/ 141 h 151"/>
                <a:gd name="T84" fmla="*/ 27 w 107"/>
                <a:gd name="T85" fmla="*/ 141 h 151"/>
                <a:gd name="T86" fmla="*/ 30 w 107"/>
                <a:gd name="T87" fmla="*/ 139 h 151"/>
                <a:gd name="T88" fmla="*/ 32 w 107"/>
                <a:gd name="T89" fmla="*/ 135 h 151"/>
                <a:gd name="T90" fmla="*/ 33 w 107"/>
                <a:gd name="T91" fmla="*/ 130 h 151"/>
                <a:gd name="T92" fmla="*/ 38 w 107"/>
                <a:gd name="T93" fmla="*/ 71 h 151"/>
                <a:gd name="T94" fmla="*/ 39 w 107"/>
                <a:gd name="T95" fmla="*/ 57 h 151"/>
                <a:gd name="T96" fmla="*/ 40 w 107"/>
                <a:gd name="T97" fmla="*/ 44 h 151"/>
                <a:gd name="T98" fmla="*/ 40 w 107"/>
                <a:gd name="T99" fmla="*/ 30 h 151"/>
                <a:gd name="T100" fmla="*/ 42 w 107"/>
                <a:gd name="T101" fmla="*/ 18 h 151"/>
                <a:gd name="T102" fmla="*/ 28 w 107"/>
                <a:gd name="T103"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7" h="151">
                  <a:moveTo>
                    <a:pt x="28" y="16"/>
                  </a:moveTo>
                  <a:lnTo>
                    <a:pt x="20" y="16"/>
                  </a:lnTo>
                  <a:lnTo>
                    <a:pt x="14" y="19"/>
                  </a:lnTo>
                  <a:lnTo>
                    <a:pt x="9" y="23"/>
                  </a:lnTo>
                  <a:lnTo>
                    <a:pt x="6" y="33"/>
                  </a:lnTo>
                  <a:lnTo>
                    <a:pt x="0" y="33"/>
                  </a:lnTo>
                  <a:lnTo>
                    <a:pt x="2" y="0"/>
                  </a:lnTo>
                  <a:lnTo>
                    <a:pt x="7" y="1"/>
                  </a:lnTo>
                  <a:lnTo>
                    <a:pt x="13" y="4"/>
                  </a:lnTo>
                  <a:lnTo>
                    <a:pt x="17" y="5"/>
                  </a:lnTo>
                  <a:lnTo>
                    <a:pt x="22" y="5"/>
                  </a:lnTo>
                  <a:lnTo>
                    <a:pt x="90" y="11"/>
                  </a:lnTo>
                  <a:lnTo>
                    <a:pt x="95" y="11"/>
                  </a:lnTo>
                  <a:lnTo>
                    <a:pt x="99" y="11"/>
                  </a:lnTo>
                  <a:lnTo>
                    <a:pt x="103" y="10"/>
                  </a:lnTo>
                  <a:lnTo>
                    <a:pt x="107" y="8"/>
                  </a:lnTo>
                  <a:lnTo>
                    <a:pt x="105" y="41"/>
                  </a:lnTo>
                  <a:lnTo>
                    <a:pt x="99" y="41"/>
                  </a:lnTo>
                  <a:lnTo>
                    <a:pt x="97" y="30"/>
                  </a:lnTo>
                  <a:lnTo>
                    <a:pt x="93" y="24"/>
                  </a:lnTo>
                  <a:lnTo>
                    <a:pt x="88" y="21"/>
                  </a:lnTo>
                  <a:lnTo>
                    <a:pt x="81" y="20"/>
                  </a:lnTo>
                  <a:lnTo>
                    <a:pt x="67" y="19"/>
                  </a:lnTo>
                  <a:lnTo>
                    <a:pt x="66" y="33"/>
                  </a:lnTo>
                  <a:lnTo>
                    <a:pt x="65" y="45"/>
                  </a:lnTo>
                  <a:lnTo>
                    <a:pt x="63" y="59"/>
                  </a:lnTo>
                  <a:lnTo>
                    <a:pt x="62" y="73"/>
                  </a:lnTo>
                  <a:lnTo>
                    <a:pt x="58" y="133"/>
                  </a:lnTo>
                  <a:lnTo>
                    <a:pt x="58" y="139"/>
                  </a:lnTo>
                  <a:lnTo>
                    <a:pt x="60" y="142"/>
                  </a:lnTo>
                  <a:lnTo>
                    <a:pt x="63" y="144"/>
                  </a:lnTo>
                  <a:lnTo>
                    <a:pt x="68" y="145"/>
                  </a:lnTo>
                  <a:lnTo>
                    <a:pt x="68" y="151"/>
                  </a:lnTo>
                  <a:lnTo>
                    <a:pt x="62" y="150"/>
                  </a:lnTo>
                  <a:lnTo>
                    <a:pt x="57" y="149"/>
                  </a:lnTo>
                  <a:lnTo>
                    <a:pt x="50" y="148"/>
                  </a:lnTo>
                  <a:lnTo>
                    <a:pt x="44" y="148"/>
                  </a:lnTo>
                  <a:lnTo>
                    <a:pt x="38" y="148"/>
                  </a:lnTo>
                  <a:lnTo>
                    <a:pt x="32" y="147"/>
                  </a:lnTo>
                  <a:lnTo>
                    <a:pt x="27" y="147"/>
                  </a:lnTo>
                  <a:lnTo>
                    <a:pt x="21" y="147"/>
                  </a:lnTo>
                  <a:lnTo>
                    <a:pt x="22" y="141"/>
                  </a:lnTo>
                  <a:lnTo>
                    <a:pt x="27" y="141"/>
                  </a:lnTo>
                  <a:lnTo>
                    <a:pt x="30" y="139"/>
                  </a:lnTo>
                  <a:lnTo>
                    <a:pt x="32" y="135"/>
                  </a:lnTo>
                  <a:lnTo>
                    <a:pt x="33" y="130"/>
                  </a:lnTo>
                  <a:lnTo>
                    <a:pt x="38" y="71"/>
                  </a:lnTo>
                  <a:lnTo>
                    <a:pt x="39" y="57"/>
                  </a:lnTo>
                  <a:lnTo>
                    <a:pt x="40" y="44"/>
                  </a:lnTo>
                  <a:lnTo>
                    <a:pt x="40" y="30"/>
                  </a:lnTo>
                  <a:lnTo>
                    <a:pt x="42" y="18"/>
                  </a:lnTo>
                  <a:lnTo>
                    <a:pt x="28"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4" name="Freeform 30"/>
            <p:cNvSpPr>
              <a:spLocks/>
            </p:cNvSpPr>
            <p:nvPr/>
          </p:nvSpPr>
          <p:spPr bwMode="auto">
            <a:xfrm>
              <a:off x="4073" y="2254"/>
              <a:ext cx="59" cy="76"/>
            </a:xfrm>
            <a:custGeom>
              <a:avLst/>
              <a:gdLst>
                <a:gd name="T0" fmla="*/ 0 w 119"/>
                <a:gd name="T1" fmla="*/ 141 h 152"/>
                <a:gd name="T2" fmla="*/ 81 w 119"/>
                <a:gd name="T3" fmla="*/ 18 h 152"/>
                <a:gd name="T4" fmla="*/ 39 w 119"/>
                <a:gd name="T5" fmla="*/ 15 h 152"/>
                <a:gd name="T6" fmla="*/ 33 w 119"/>
                <a:gd name="T7" fmla="*/ 15 h 152"/>
                <a:gd name="T8" fmla="*/ 28 w 119"/>
                <a:gd name="T9" fmla="*/ 18 h 152"/>
                <a:gd name="T10" fmla="*/ 24 w 119"/>
                <a:gd name="T11" fmla="*/ 24 h 152"/>
                <a:gd name="T12" fmla="*/ 21 w 119"/>
                <a:gd name="T13" fmla="*/ 31 h 152"/>
                <a:gd name="T14" fmla="*/ 14 w 119"/>
                <a:gd name="T15" fmla="*/ 30 h 152"/>
                <a:gd name="T16" fmla="*/ 19 w 119"/>
                <a:gd name="T17" fmla="*/ 0 h 152"/>
                <a:gd name="T18" fmla="*/ 22 w 119"/>
                <a:gd name="T19" fmla="*/ 1 h 152"/>
                <a:gd name="T20" fmla="*/ 26 w 119"/>
                <a:gd name="T21" fmla="*/ 1 h 152"/>
                <a:gd name="T22" fmla="*/ 33 w 119"/>
                <a:gd name="T23" fmla="*/ 2 h 152"/>
                <a:gd name="T24" fmla="*/ 42 w 119"/>
                <a:gd name="T25" fmla="*/ 3 h 152"/>
                <a:gd name="T26" fmla="*/ 80 w 119"/>
                <a:gd name="T27" fmla="*/ 7 h 152"/>
                <a:gd name="T28" fmla="*/ 86 w 119"/>
                <a:gd name="T29" fmla="*/ 7 h 152"/>
                <a:gd name="T30" fmla="*/ 90 w 119"/>
                <a:gd name="T31" fmla="*/ 8 h 152"/>
                <a:gd name="T32" fmla="*/ 96 w 119"/>
                <a:gd name="T33" fmla="*/ 8 h 152"/>
                <a:gd name="T34" fmla="*/ 102 w 119"/>
                <a:gd name="T35" fmla="*/ 8 h 152"/>
                <a:gd name="T36" fmla="*/ 106 w 119"/>
                <a:gd name="T37" fmla="*/ 8 h 152"/>
                <a:gd name="T38" fmla="*/ 111 w 119"/>
                <a:gd name="T39" fmla="*/ 8 h 152"/>
                <a:gd name="T40" fmla="*/ 116 w 119"/>
                <a:gd name="T41" fmla="*/ 9 h 152"/>
                <a:gd name="T42" fmla="*/ 119 w 119"/>
                <a:gd name="T43" fmla="*/ 9 h 152"/>
                <a:gd name="T44" fmla="*/ 37 w 119"/>
                <a:gd name="T45" fmla="*/ 133 h 152"/>
                <a:gd name="T46" fmla="*/ 70 w 119"/>
                <a:gd name="T47" fmla="*/ 137 h 152"/>
                <a:gd name="T48" fmla="*/ 82 w 119"/>
                <a:gd name="T49" fmla="*/ 137 h 152"/>
                <a:gd name="T50" fmla="*/ 89 w 119"/>
                <a:gd name="T51" fmla="*/ 133 h 152"/>
                <a:gd name="T52" fmla="*/ 95 w 119"/>
                <a:gd name="T53" fmla="*/ 128 h 152"/>
                <a:gd name="T54" fmla="*/ 98 w 119"/>
                <a:gd name="T55" fmla="*/ 120 h 152"/>
                <a:gd name="T56" fmla="*/ 105 w 119"/>
                <a:gd name="T57" fmla="*/ 123 h 152"/>
                <a:gd name="T58" fmla="*/ 97 w 119"/>
                <a:gd name="T59" fmla="*/ 152 h 152"/>
                <a:gd name="T60" fmla="*/ 93 w 119"/>
                <a:gd name="T61" fmla="*/ 151 h 152"/>
                <a:gd name="T62" fmla="*/ 89 w 119"/>
                <a:gd name="T63" fmla="*/ 151 h 152"/>
                <a:gd name="T64" fmla="*/ 85 w 119"/>
                <a:gd name="T65" fmla="*/ 150 h 152"/>
                <a:gd name="T66" fmla="*/ 80 w 119"/>
                <a:gd name="T67" fmla="*/ 150 h 152"/>
                <a:gd name="T68" fmla="*/ 0 w 119"/>
                <a:gd name="T69" fmla="*/ 14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9" h="152">
                  <a:moveTo>
                    <a:pt x="0" y="141"/>
                  </a:moveTo>
                  <a:lnTo>
                    <a:pt x="81" y="18"/>
                  </a:lnTo>
                  <a:lnTo>
                    <a:pt x="39" y="15"/>
                  </a:lnTo>
                  <a:lnTo>
                    <a:pt x="33" y="15"/>
                  </a:lnTo>
                  <a:lnTo>
                    <a:pt x="28" y="18"/>
                  </a:lnTo>
                  <a:lnTo>
                    <a:pt x="24" y="24"/>
                  </a:lnTo>
                  <a:lnTo>
                    <a:pt x="21" y="31"/>
                  </a:lnTo>
                  <a:lnTo>
                    <a:pt x="14" y="30"/>
                  </a:lnTo>
                  <a:lnTo>
                    <a:pt x="19" y="0"/>
                  </a:lnTo>
                  <a:lnTo>
                    <a:pt x="22" y="1"/>
                  </a:lnTo>
                  <a:lnTo>
                    <a:pt x="26" y="1"/>
                  </a:lnTo>
                  <a:lnTo>
                    <a:pt x="33" y="2"/>
                  </a:lnTo>
                  <a:lnTo>
                    <a:pt x="42" y="3"/>
                  </a:lnTo>
                  <a:lnTo>
                    <a:pt x="80" y="7"/>
                  </a:lnTo>
                  <a:lnTo>
                    <a:pt x="86" y="7"/>
                  </a:lnTo>
                  <a:lnTo>
                    <a:pt x="90" y="8"/>
                  </a:lnTo>
                  <a:lnTo>
                    <a:pt x="96" y="8"/>
                  </a:lnTo>
                  <a:lnTo>
                    <a:pt x="102" y="8"/>
                  </a:lnTo>
                  <a:lnTo>
                    <a:pt x="106" y="8"/>
                  </a:lnTo>
                  <a:lnTo>
                    <a:pt x="111" y="8"/>
                  </a:lnTo>
                  <a:lnTo>
                    <a:pt x="116" y="9"/>
                  </a:lnTo>
                  <a:lnTo>
                    <a:pt x="119" y="9"/>
                  </a:lnTo>
                  <a:lnTo>
                    <a:pt x="37" y="133"/>
                  </a:lnTo>
                  <a:lnTo>
                    <a:pt x="70" y="137"/>
                  </a:lnTo>
                  <a:lnTo>
                    <a:pt x="82" y="137"/>
                  </a:lnTo>
                  <a:lnTo>
                    <a:pt x="89" y="133"/>
                  </a:lnTo>
                  <a:lnTo>
                    <a:pt x="95" y="128"/>
                  </a:lnTo>
                  <a:lnTo>
                    <a:pt x="98" y="120"/>
                  </a:lnTo>
                  <a:lnTo>
                    <a:pt x="105" y="123"/>
                  </a:lnTo>
                  <a:lnTo>
                    <a:pt x="97" y="152"/>
                  </a:lnTo>
                  <a:lnTo>
                    <a:pt x="93" y="151"/>
                  </a:lnTo>
                  <a:lnTo>
                    <a:pt x="89" y="151"/>
                  </a:lnTo>
                  <a:lnTo>
                    <a:pt x="85" y="150"/>
                  </a:lnTo>
                  <a:lnTo>
                    <a:pt x="80" y="150"/>
                  </a:lnTo>
                  <a:lnTo>
                    <a:pt x="0" y="1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5" name="Freeform 31"/>
            <p:cNvSpPr>
              <a:spLocks/>
            </p:cNvSpPr>
            <p:nvPr/>
          </p:nvSpPr>
          <p:spPr bwMode="auto">
            <a:xfrm>
              <a:off x="4192" y="2265"/>
              <a:ext cx="66" cy="79"/>
            </a:xfrm>
            <a:custGeom>
              <a:avLst/>
              <a:gdLst>
                <a:gd name="T0" fmla="*/ 15 w 133"/>
                <a:gd name="T1" fmla="*/ 1 h 158"/>
                <a:gd name="T2" fmla="*/ 25 w 133"/>
                <a:gd name="T3" fmla="*/ 3 h 158"/>
                <a:gd name="T4" fmla="*/ 37 w 133"/>
                <a:gd name="T5" fmla="*/ 3 h 158"/>
                <a:gd name="T6" fmla="*/ 50 w 133"/>
                <a:gd name="T7" fmla="*/ 4 h 158"/>
                <a:gd name="T8" fmla="*/ 55 w 133"/>
                <a:gd name="T9" fmla="*/ 10 h 158"/>
                <a:gd name="T10" fmla="*/ 48 w 133"/>
                <a:gd name="T11" fmla="*/ 12 h 158"/>
                <a:gd name="T12" fmla="*/ 45 w 133"/>
                <a:gd name="T13" fmla="*/ 20 h 158"/>
                <a:gd name="T14" fmla="*/ 44 w 133"/>
                <a:gd name="T15" fmla="*/ 35 h 158"/>
                <a:gd name="T16" fmla="*/ 42 w 133"/>
                <a:gd name="T17" fmla="*/ 51 h 158"/>
                <a:gd name="T18" fmla="*/ 47 w 133"/>
                <a:gd name="T19" fmla="*/ 66 h 158"/>
                <a:gd name="T20" fmla="*/ 59 w 133"/>
                <a:gd name="T21" fmla="*/ 69 h 158"/>
                <a:gd name="T22" fmla="*/ 70 w 133"/>
                <a:gd name="T23" fmla="*/ 70 h 158"/>
                <a:gd name="T24" fmla="*/ 84 w 133"/>
                <a:gd name="T25" fmla="*/ 70 h 158"/>
                <a:gd name="T26" fmla="*/ 93 w 133"/>
                <a:gd name="T27" fmla="*/ 53 h 158"/>
                <a:gd name="T28" fmla="*/ 93 w 133"/>
                <a:gd name="T29" fmla="*/ 38 h 158"/>
                <a:gd name="T30" fmla="*/ 95 w 133"/>
                <a:gd name="T31" fmla="*/ 25 h 158"/>
                <a:gd name="T32" fmla="*/ 92 w 133"/>
                <a:gd name="T33" fmla="*/ 16 h 158"/>
                <a:gd name="T34" fmla="*/ 85 w 133"/>
                <a:gd name="T35" fmla="*/ 12 h 158"/>
                <a:gd name="T36" fmla="*/ 91 w 133"/>
                <a:gd name="T37" fmla="*/ 8 h 158"/>
                <a:gd name="T38" fmla="*/ 103 w 133"/>
                <a:gd name="T39" fmla="*/ 9 h 158"/>
                <a:gd name="T40" fmla="*/ 114 w 133"/>
                <a:gd name="T41" fmla="*/ 10 h 158"/>
                <a:gd name="T42" fmla="*/ 127 w 133"/>
                <a:gd name="T43" fmla="*/ 11 h 158"/>
                <a:gd name="T44" fmla="*/ 133 w 133"/>
                <a:gd name="T45" fmla="*/ 17 h 158"/>
                <a:gd name="T46" fmla="*/ 126 w 133"/>
                <a:gd name="T47" fmla="*/ 19 h 158"/>
                <a:gd name="T48" fmla="*/ 121 w 133"/>
                <a:gd name="T49" fmla="*/ 27 h 158"/>
                <a:gd name="T50" fmla="*/ 119 w 133"/>
                <a:gd name="T51" fmla="*/ 58 h 158"/>
                <a:gd name="T52" fmla="*/ 115 w 133"/>
                <a:gd name="T53" fmla="*/ 92 h 158"/>
                <a:gd name="T54" fmla="*/ 113 w 133"/>
                <a:gd name="T55" fmla="*/ 146 h 158"/>
                <a:gd name="T56" fmla="*/ 118 w 133"/>
                <a:gd name="T57" fmla="*/ 152 h 158"/>
                <a:gd name="T58" fmla="*/ 122 w 133"/>
                <a:gd name="T59" fmla="*/ 158 h 158"/>
                <a:gd name="T60" fmla="*/ 111 w 133"/>
                <a:gd name="T61" fmla="*/ 157 h 158"/>
                <a:gd name="T62" fmla="*/ 98 w 133"/>
                <a:gd name="T63" fmla="*/ 155 h 158"/>
                <a:gd name="T64" fmla="*/ 88 w 133"/>
                <a:gd name="T65" fmla="*/ 154 h 158"/>
                <a:gd name="T66" fmla="*/ 76 w 133"/>
                <a:gd name="T67" fmla="*/ 154 h 158"/>
                <a:gd name="T68" fmla="*/ 81 w 133"/>
                <a:gd name="T69" fmla="*/ 148 h 158"/>
                <a:gd name="T70" fmla="*/ 86 w 133"/>
                <a:gd name="T71" fmla="*/ 142 h 158"/>
                <a:gd name="T72" fmla="*/ 89 w 133"/>
                <a:gd name="T73" fmla="*/ 115 h 158"/>
                <a:gd name="T74" fmla="*/ 90 w 133"/>
                <a:gd name="T75" fmla="*/ 99 h 158"/>
                <a:gd name="T76" fmla="*/ 91 w 133"/>
                <a:gd name="T77" fmla="*/ 85 h 158"/>
                <a:gd name="T78" fmla="*/ 77 w 133"/>
                <a:gd name="T79" fmla="*/ 82 h 158"/>
                <a:gd name="T80" fmla="*/ 65 w 133"/>
                <a:gd name="T81" fmla="*/ 80 h 158"/>
                <a:gd name="T82" fmla="*/ 52 w 133"/>
                <a:gd name="T83" fmla="*/ 80 h 158"/>
                <a:gd name="T84" fmla="*/ 39 w 133"/>
                <a:gd name="T85" fmla="*/ 80 h 158"/>
                <a:gd name="T86" fmla="*/ 38 w 133"/>
                <a:gd name="T87" fmla="*/ 92 h 158"/>
                <a:gd name="T88" fmla="*/ 37 w 133"/>
                <a:gd name="T89" fmla="*/ 107 h 158"/>
                <a:gd name="T90" fmla="*/ 36 w 133"/>
                <a:gd name="T91" fmla="*/ 138 h 158"/>
                <a:gd name="T92" fmla="*/ 40 w 133"/>
                <a:gd name="T93" fmla="*/ 144 h 158"/>
                <a:gd name="T94" fmla="*/ 45 w 133"/>
                <a:gd name="T95" fmla="*/ 150 h 158"/>
                <a:gd name="T96" fmla="*/ 33 w 133"/>
                <a:gd name="T97" fmla="*/ 149 h 158"/>
                <a:gd name="T98" fmla="*/ 22 w 133"/>
                <a:gd name="T99" fmla="*/ 147 h 158"/>
                <a:gd name="T100" fmla="*/ 12 w 133"/>
                <a:gd name="T101" fmla="*/ 147 h 158"/>
                <a:gd name="T102" fmla="*/ 0 w 133"/>
                <a:gd name="T103" fmla="*/ 146 h 158"/>
                <a:gd name="T104" fmla="*/ 5 w 133"/>
                <a:gd name="T105" fmla="*/ 140 h 158"/>
                <a:gd name="T106" fmla="*/ 10 w 133"/>
                <a:gd name="T107" fmla="*/ 135 h 158"/>
                <a:gd name="T108" fmla="*/ 15 w 133"/>
                <a:gd name="T109" fmla="*/ 91 h 158"/>
                <a:gd name="T110" fmla="*/ 16 w 133"/>
                <a:gd name="T111" fmla="*/ 54 h 158"/>
                <a:gd name="T112" fmla="*/ 18 w 133"/>
                <a:gd name="T113" fmla="*/ 18 h 158"/>
                <a:gd name="T114" fmla="*/ 16 w 133"/>
                <a:gd name="T115" fmla="*/ 9 h 158"/>
                <a:gd name="T116" fmla="*/ 9 w 133"/>
                <a:gd name="T117" fmla="*/ 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3" h="158">
                  <a:moveTo>
                    <a:pt x="9" y="0"/>
                  </a:moveTo>
                  <a:lnTo>
                    <a:pt x="15" y="1"/>
                  </a:lnTo>
                  <a:lnTo>
                    <a:pt x="21" y="2"/>
                  </a:lnTo>
                  <a:lnTo>
                    <a:pt x="25" y="3"/>
                  </a:lnTo>
                  <a:lnTo>
                    <a:pt x="31" y="3"/>
                  </a:lnTo>
                  <a:lnTo>
                    <a:pt x="37" y="3"/>
                  </a:lnTo>
                  <a:lnTo>
                    <a:pt x="44" y="3"/>
                  </a:lnTo>
                  <a:lnTo>
                    <a:pt x="50" y="4"/>
                  </a:lnTo>
                  <a:lnTo>
                    <a:pt x="55" y="4"/>
                  </a:lnTo>
                  <a:lnTo>
                    <a:pt x="55" y="10"/>
                  </a:lnTo>
                  <a:lnTo>
                    <a:pt x="52" y="10"/>
                  </a:lnTo>
                  <a:lnTo>
                    <a:pt x="48" y="12"/>
                  </a:lnTo>
                  <a:lnTo>
                    <a:pt x="46" y="16"/>
                  </a:lnTo>
                  <a:lnTo>
                    <a:pt x="45" y="20"/>
                  </a:lnTo>
                  <a:lnTo>
                    <a:pt x="44" y="28"/>
                  </a:lnTo>
                  <a:lnTo>
                    <a:pt x="44" y="35"/>
                  </a:lnTo>
                  <a:lnTo>
                    <a:pt x="43" y="43"/>
                  </a:lnTo>
                  <a:lnTo>
                    <a:pt x="42" y="51"/>
                  </a:lnTo>
                  <a:lnTo>
                    <a:pt x="40" y="65"/>
                  </a:lnTo>
                  <a:lnTo>
                    <a:pt x="47" y="66"/>
                  </a:lnTo>
                  <a:lnTo>
                    <a:pt x="53" y="68"/>
                  </a:lnTo>
                  <a:lnTo>
                    <a:pt x="59" y="69"/>
                  </a:lnTo>
                  <a:lnTo>
                    <a:pt x="65" y="70"/>
                  </a:lnTo>
                  <a:lnTo>
                    <a:pt x="70" y="70"/>
                  </a:lnTo>
                  <a:lnTo>
                    <a:pt x="77" y="70"/>
                  </a:lnTo>
                  <a:lnTo>
                    <a:pt x="84" y="70"/>
                  </a:lnTo>
                  <a:lnTo>
                    <a:pt x="92" y="70"/>
                  </a:lnTo>
                  <a:lnTo>
                    <a:pt x="93" y="53"/>
                  </a:lnTo>
                  <a:lnTo>
                    <a:pt x="93" y="44"/>
                  </a:lnTo>
                  <a:lnTo>
                    <a:pt x="93" y="38"/>
                  </a:lnTo>
                  <a:lnTo>
                    <a:pt x="93" y="31"/>
                  </a:lnTo>
                  <a:lnTo>
                    <a:pt x="95" y="25"/>
                  </a:lnTo>
                  <a:lnTo>
                    <a:pt x="93" y="19"/>
                  </a:lnTo>
                  <a:lnTo>
                    <a:pt x="92" y="16"/>
                  </a:lnTo>
                  <a:lnTo>
                    <a:pt x="89" y="13"/>
                  </a:lnTo>
                  <a:lnTo>
                    <a:pt x="85" y="12"/>
                  </a:lnTo>
                  <a:lnTo>
                    <a:pt x="85" y="6"/>
                  </a:lnTo>
                  <a:lnTo>
                    <a:pt x="91" y="8"/>
                  </a:lnTo>
                  <a:lnTo>
                    <a:pt x="97" y="8"/>
                  </a:lnTo>
                  <a:lnTo>
                    <a:pt x="103" y="9"/>
                  </a:lnTo>
                  <a:lnTo>
                    <a:pt x="108" y="10"/>
                  </a:lnTo>
                  <a:lnTo>
                    <a:pt x="114" y="10"/>
                  </a:lnTo>
                  <a:lnTo>
                    <a:pt x="121" y="10"/>
                  </a:lnTo>
                  <a:lnTo>
                    <a:pt x="127" y="11"/>
                  </a:lnTo>
                  <a:lnTo>
                    <a:pt x="133" y="11"/>
                  </a:lnTo>
                  <a:lnTo>
                    <a:pt x="133" y="17"/>
                  </a:lnTo>
                  <a:lnTo>
                    <a:pt x="128" y="17"/>
                  </a:lnTo>
                  <a:lnTo>
                    <a:pt x="126" y="19"/>
                  </a:lnTo>
                  <a:lnTo>
                    <a:pt x="122" y="23"/>
                  </a:lnTo>
                  <a:lnTo>
                    <a:pt x="121" y="27"/>
                  </a:lnTo>
                  <a:lnTo>
                    <a:pt x="120" y="42"/>
                  </a:lnTo>
                  <a:lnTo>
                    <a:pt x="119" y="58"/>
                  </a:lnTo>
                  <a:lnTo>
                    <a:pt x="116" y="74"/>
                  </a:lnTo>
                  <a:lnTo>
                    <a:pt x="115" y="92"/>
                  </a:lnTo>
                  <a:lnTo>
                    <a:pt x="112" y="140"/>
                  </a:lnTo>
                  <a:lnTo>
                    <a:pt x="113" y="146"/>
                  </a:lnTo>
                  <a:lnTo>
                    <a:pt x="115" y="149"/>
                  </a:lnTo>
                  <a:lnTo>
                    <a:pt x="118" y="152"/>
                  </a:lnTo>
                  <a:lnTo>
                    <a:pt x="122" y="153"/>
                  </a:lnTo>
                  <a:lnTo>
                    <a:pt x="122" y="158"/>
                  </a:lnTo>
                  <a:lnTo>
                    <a:pt x="116" y="158"/>
                  </a:lnTo>
                  <a:lnTo>
                    <a:pt x="111" y="157"/>
                  </a:lnTo>
                  <a:lnTo>
                    <a:pt x="104" y="156"/>
                  </a:lnTo>
                  <a:lnTo>
                    <a:pt x="98" y="155"/>
                  </a:lnTo>
                  <a:lnTo>
                    <a:pt x="92" y="155"/>
                  </a:lnTo>
                  <a:lnTo>
                    <a:pt x="88" y="154"/>
                  </a:lnTo>
                  <a:lnTo>
                    <a:pt x="82" y="154"/>
                  </a:lnTo>
                  <a:lnTo>
                    <a:pt x="76" y="154"/>
                  </a:lnTo>
                  <a:lnTo>
                    <a:pt x="76" y="148"/>
                  </a:lnTo>
                  <a:lnTo>
                    <a:pt x="81" y="148"/>
                  </a:lnTo>
                  <a:lnTo>
                    <a:pt x="84" y="146"/>
                  </a:lnTo>
                  <a:lnTo>
                    <a:pt x="86" y="142"/>
                  </a:lnTo>
                  <a:lnTo>
                    <a:pt x="88" y="138"/>
                  </a:lnTo>
                  <a:lnTo>
                    <a:pt x="89" y="115"/>
                  </a:lnTo>
                  <a:lnTo>
                    <a:pt x="90" y="107"/>
                  </a:lnTo>
                  <a:lnTo>
                    <a:pt x="90" y="99"/>
                  </a:lnTo>
                  <a:lnTo>
                    <a:pt x="90" y="92"/>
                  </a:lnTo>
                  <a:lnTo>
                    <a:pt x="91" y="85"/>
                  </a:lnTo>
                  <a:lnTo>
                    <a:pt x="84" y="84"/>
                  </a:lnTo>
                  <a:lnTo>
                    <a:pt x="77" y="82"/>
                  </a:lnTo>
                  <a:lnTo>
                    <a:pt x="70" y="81"/>
                  </a:lnTo>
                  <a:lnTo>
                    <a:pt x="65" y="80"/>
                  </a:lnTo>
                  <a:lnTo>
                    <a:pt x="59" y="80"/>
                  </a:lnTo>
                  <a:lnTo>
                    <a:pt x="52" y="80"/>
                  </a:lnTo>
                  <a:lnTo>
                    <a:pt x="46" y="80"/>
                  </a:lnTo>
                  <a:lnTo>
                    <a:pt x="39" y="80"/>
                  </a:lnTo>
                  <a:lnTo>
                    <a:pt x="39" y="86"/>
                  </a:lnTo>
                  <a:lnTo>
                    <a:pt x="38" y="92"/>
                  </a:lnTo>
                  <a:lnTo>
                    <a:pt x="38" y="99"/>
                  </a:lnTo>
                  <a:lnTo>
                    <a:pt x="37" y="107"/>
                  </a:lnTo>
                  <a:lnTo>
                    <a:pt x="35" y="133"/>
                  </a:lnTo>
                  <a:lnTo>
                    <a:pt x="36" y="138"/>
                  </a:lnTo>
                  <a:lnTo>
                    <a:pt x="38" y="141"/>
                  </a:lnTo>
                  <a:lnTo>
                    <a:pt x="40" y="144"/>
                  </a:lnTo>
                  <a:lnTo>
                    <a:pt x="45" y="145"/>
                  </a:lnTo>
                  <a:lnTo>
                    <a:pt x="45" y="150"/>
                  </a:lnTo>
                  <a:lnTo>
                    <a:pt x="39" y="150"/>
                  </a:lnTo>
                  <a:lnTo>
                    <a:pt x="33" y="149"/>
                  </a:lnTo>
                  <a:lnTo>
                    <a:pt x="28" y="148"/>
                  </a:lnTo>
                  <a:lnTo>
                    <a:pt x="22" y="147"/>
                  </a:lnTo>
                  <a:lnTo>
                    <a:pt x="16" y="147"/>
                  </a:lnTo>
                  <a:lnTo>
                    <a:pt x="12" y="147"/>
                  </a:lnTo>
                  <a:lnTo>
                    <a:pt x="6" y="147"/>
                  </a:lnTo>
                  <a:lnTo>
                    <a:pt x="0" y="146"/>
                  </a:lnTo>
                  <a:lnTo>
                    <a:pt x="1" y="140"/>
                  </a:lnTo>
                  <a:lnTo>
                    <a:pt x="5" y="140"/>
                  </a:lnTo>
                  <a:lnTo>
                    <a:pt x="8" y="138"/>
                  </a:lnTo>
                  <a:lnTo>
                    <a:pt x="10" y="135"/>
                  </a:lnTo>
                  <a:lnTo>
                    <a:pt x="12" y="131"/>
                  </a:lnTo>
                  <a:lnTo>
                    <a:pt x="15" y="91"/>
                  </a:lnTo>
                  <a:lnTo>
                    <a:pt x="15" y="72"/>
                  </a:lnTo>
                  <a:lnTo>
                    <a:pt x="16" y="54"/>
                  </a:lnTo>
                  <a:lnTo>
                    <a:pt x="17" y="36"/>
                  </a:lnTo>
                  <a:lnTo>
                    <a:pt x="18" y="18"/>
                  </a:lnTo>
                  <a:lnTo>
                    <a:pt x="17" y="12"/>
                  </a:lnTo>
                  <a:lnTo>
                    <a:pt x="16" y="9"/>
                  </a:lnTo>
                  <a:lnTo>
                    <a:pt x="13" y="6"/>
                  </a:lnTo>
                  <a:lnTo>
                    <a:pt x="9" y="5"/>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6" name="Freeform 32"/>
            <p:cNvSpPr>
              <a:spLocks/>
            </p:cNvSpPr>
            <p:nvPr/>
          </p:nvSpPr>
          <p:spPr bwMode="auto">
            <a:xfrm>
              <a:off x="3960" y="2364"/>
              <a:ext cx="71" cy="78"/>
            </a:xfrm>
            <a:custGeom>
              <a:avLst/>
              <a:gdLst>
                <a:gd name="T0" fmla="*/ 126 w 143"/>
                <a:gd name="T1" fmla="*/ 9 h 154"/>
                <a:gd name="T2" fmla="*/ 131 w 143"/>
                <a:gd name="T3" fmla="*/ 126 h 154"/>
                <a:gd name="T4" fmla="*/ 132 w 143"/>
                <a:gd name="T5" fmla="*/ 138 h 154"/>
                <a:gd name="T6" fmla="*/ 134 w 143"/>
                <a:gd name="T7" fmla="*/ 144 h 154"/>
                <a:gd name="T8" fmla="*/ 138 w 143"/>
                <a:gd name="T9" fmla="*/ 147 h 154"/>
                <a:gd name="T10" fmla="*/ 143 w 143"/>
                <a:gd name="T11" fmla="*/ 148 h 154"/>
                <a:gd name="T12" fmla="*/ 143 w 143"/>
                <a:gd name="T13" fmla="*/ 154 h 154"/>
                <a:gd name="T14" fmla="*/ 137 w 143"/>
                <a:gd name="T15" fmla="*/ 154 h 154"/>
                <a:gd name="T16" fmla="*/ 131 w 143"/>
                <a:gd name="T17" fmla="*/ 153 h 154"/>
                <a:gd name="T18" fmla="*/ 125 w 143"/>
                <a:gd name="T19" fmla="*/ 152 h 154"/>
                <a:gd name="T20" fmla="*/ 119 w 143"/>
                <a:gd name="T21" fmla="*/ 151 h 154"/>
                <a:gd name="T22" fmla="*/ 114 w 143"/>
                <a:gd name="T23" fmla="*/ 151 h 154"/>
                <a:gd name="T24" fmla="*/ 108 w 143"/>
                <a:gd name="T25" fmla="*/ 150 h 154"/>
                <a:gd name="T26" fmla="*/ 103 w 143"/>
                <a:gd name="T27" fmla="*/ 150 h 154"/>
                <a:gd name="T28" fmla="*/ 98 w 143"/>
                <a:gd name="T29" fmla="*/ 150 h 154"/>
                <a:gd name="T30" fmla="*/ 98 w 143"/>
                <a:gd name="T31" fmla="*/ 144 h 154"/>
                <a:gd name="T32" fmla="*/ 102 w 143"/>
                <a:gd name="T33" fmla="*/ 143 h 154"/>
                <a:gd name="T34" fmla="*/ 104 w 143"/>
                <a:gd name="T35" fmla="*/ 140 h 154"/>
                <a:gd name="T36" fmla="*/ 106 w 143"/>
                <a:gd name="T37" fmla="*/ 137 h 154"/>
                <a:gd name="T38" fmla="*/ 107 w 143"/>
                <a:gd name="T39" fmla="*/ 132 h 154"/>
                <a:gd name="T40" fmla="*/ 107 w 143"/>
                <a:gd name="T41" fmla="*/ 129 h 154"/>
                <a:gd name="T42" fmla="*/ 107 w 143"/>
                <a:gd name="T43" fmla="*/ 124 h 154"/>
                <a:gd name="T44" fmla="*/ 107 w 143"/>
                <a:gd name="T45" fmla="*/ 121 h 154"/>
                <a:gd name="T46" fmla="*/ 107 w 143"/>
                <a:gd name="T47" fmla="*/ 117 h 154"/>
                <a:gd name="T48" fmla="*/ 104 w 143"/>
                <a:gd name="T49" fmla="*/ 64 h 154"/>
                <a:gd name="T50" fmla="*/ 104 w 143"/>
                <a:gd name="T51" fmla="*/ 64 h 154"/>
                <a:gd name="T52" fmla="*/ 64 w 143"/>
                <a:gd name="T53" fmla="*/ 144 h 154"/>
                <a:gd name="T54" fmla="*/ 61 w 143"/>
                <a:gd name="T55" fmla="*/ 144 h 154"/>
                <a:gd name="T56" fmla="*/ 34 w 143"/>
                <a:gd name="T57" fmla="*/ 59 h 154"/>
                <a:gd name="T58" fmla="*/ 34 w 143"/>
                <a:gd name="T59" fmla="*/ 59 h 154"/>
                <a:gd name="T60" fmla="*/ 25 w 143"/>
                <a:gd name="T61" fmla="*/ 108 h 154"/>
                <a:gd name="T62" fmla="*/ 24 w 143"/>
                <a:gd name="T63" fmla="*/ 113 h 154"/>
                <a:gd name="T64" fmla="*/ 24 w 143"/>
                <a:gd name="T65" fmla="*/ 116 h 154"/>
                <a:gd name="T66" fmla="*/ 23 w 143"/>
                <a:gd name="T67" fmla="*/ 120 h 154"/>
                <a:gd name="T68" fmla="*/ 23 w 143"/>
                <a:gd name="T69" fmla="*/ 122 h 154"/>
                <a:gd name="T70" fmla="*/ 23 w 143"/>
                <a:gd name="T71" fmla="*/ 129 h 154"/>
                <a:gd name="T72" fmla="*/ 24 w 143"/>
                <a:gd name="T73" fmla="*/ 132 h 154"/>
                <a:gd name="T74" fmla="*/ 27 w 143"/>
                <a:gd name="T75" fmla="*/ 135 h 154"/>
                <a:gd name="T76" fmla="*/ 32 w 143"/>
                <a:gd name="T77" fmla="*/ 137 h 154"/>
                <a:gd name="T78" fmla="*/ 31 w 143"/>
                <a:gd name="T79" fmla="*/ 141 h 154"/>
                <a:gd name="T80" fmla="*/ 27 w 143"/>
                <a:gd name="T81" fmla="*/ 141 h 154"/>
                <a:gd name="T82" fmla="*/ 23 w 143"/>
                <a:gd name="T83" fmla="*/ 140 h 154"/>
                <a:gd name="T84" fmla="*/ 19 w 143"/>
                <a:gd name="T85" fmla="*/ 139 h 154"/>
                <a:gd name="T86" fmla="*/ 15 w 143"/>
                <a:gd name="T87" fmla="*/ 138 h 154"/>
                <a:gd name="T88" fmla="*/ 11 w 143"/>
                <a:gd name="T89" fmla="*/ 138 h 154"/>
                <a:gd name="T90" fmla="*/ 8 w 143"/>
                <a:gd name="T91" fmla="*/ 138 h 154"/>
                <a:gd name="T92" fmla="*/ 3 w 143"/>
                <a:gd name="T93" fmla="*/ 138 h 154"/>
                <a:gd name="T94" fmla="*/ 0 w 143"/>
                <a:gd name="T95" fmla="*/ 138 h 154"/>
                <a:gd name="T96" fmla="*/ 0 w 143"/>
                <a:gd name="T97" fmla="*/ 133 h 154"/>
                <a:gd name="T98" fmla="*/ 4 w 143"/>
                <a:gd name="T99" fmla="*/ 132 h 154"/>
                <a:gd name="T100" fmla="*/ 8 w 143"/>
                <a:gd name="T101" fmla="*/ 130 h 154"/>
                <a:gd name="T102" fmla="*/ 10 w 143"/>
                <a:gd name="T103" fmla="*/ 124 h 154"/>
                <a:gd name="T104" fmla="*/ 13 w 143"/>
                <a:gd name="T105" fmla="*/ 114 h 154"/>
                <a:gd name="T106" fmla="*/ 38 w 143"/>
                <a:gd name="T107" fmla="*/ 0 h 154"/>
                <a:gd name="T108" fmla="*/ 42 w 143"/>
                <a:gd name="T109" fmla="*/ 1 h 154"/>
                <a:gd name="T110" fmla="*/ 75 w 143"/>
                <a:gd name="T111" fmla="*/ 106 h 154"/>
                <a:gd name="T112" fmla="*/ 122 w 143"/>
                <a:gd name="T113" fmla="*/ 9 h 154"/>
                <a:gd name="T114" fmla="*/ 126 w 143"/>
                <a:gd name="T115" fmla="*/ 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4">
                  <a:moveTo>
                    <a:pt x="126" y="9"/>
                  </a:moveTo>
                  <a:lnTo>
                    <a:pt x="131" y="126"/>
                  </a:lnTo>
                  <a:lnTo>
                    <a:pt x="132" y="138"/>
                  </a:lnTo>
                  <a:lnTo>
                    <a:pt x="134" y="144"/>
                  </a:lnTo>
                  <a:lnTo>
                    <a:pt x="138" y="147"/>
                  </a:lnTo>
                  <a:lnTo>
                    <a:pt x="143" y="148"/>
                  </a:lnTo>
                  <a:lnTo>
                    <a:pt x="143" y="154"/>
                  </a:lnTo>
                  <a:lnTo>
                    <a:pt x="137" y="154"/>
                  </a:lnTo>
                  <a:lnTo>
                    <a:pt x="131" y="153"/>
                  </a:lnTo>
                  <a:lnTo>
                    <a:pt x="125" y="152"/>
                  </a:lnTo>
                  <a:lnTo>
                    <a:pt x="119" y="151"/>
                  </a:lnTo>
                  <a:lnTo>
                    <a:pt x="114" y="151"/>
                  </a:lnTo>
                  <a:lnTo>
                    <a:pt x="108" y="150"/>
                  </a:lnTo>
                  <a:lnTo>
                    <a:pt x="103" y="150"/>
                  </a:lnTo>
                  <a:lnTo>
                    <a:pt x="98" y="150"/>
                  </a:lnTo>
                  <a:lnTo>
                    <a:pt x="98" y="144"/>
                  </a:lnTo>
                  <a:lnTo>
                    <a:pt x="102" y="143"/>
                  </a:lnTo>
                  <a:lnTo>
                    <a:pt x="104" y="140"/>
                  </a:lnTo>
                  <a:lnTo>
                    <a:pt x="106" y="137"/>
                  </a:lnTo>
                  <a:lnTo>
                    <a:pt x="107" y="132"/>
                  </a:lnTo>
                  <a:lnTo>
                    <a:pt x="107" y="129"/>
                  </a:lnTo>
                  <a:lnTo>
                    <a:pt x="107" y="124"/>
                  </a:lnTo>
                  <a:lnTo>
                    <a:pt x="107" y="121"/>
                  </a:lnTo>
                  <a:lnTo>
                    <a:pt x="107" y="117"/>
                  </a:lnTo>
                  <a:lnTo>
                    <a:pt x="104" y="64"/>
                  </a:lnTo>
                  <a:lnTo>
                    <a:pt x="104" y="64"/>
                  </a:lnTo>
                  <a:lnTo>
                    <a:pt x="64" y="144"/>
                  </a:lnTo>
                  <a:lnTo>
                    <a:pt x="61" y="144"/>
                  </a:lnTo>
                  <a:lnTo>
                    <a:pt x="34" y="59"/>
                  </a:lnTo>
                  <a:lnTo>
                    <a:pt x="34" y="59"/>
                  </a:lnTo>
                  <a:lnTo>
                    <a:pt x="25" y="108"/>
                  </a:lnTo>
                  <a:lnTo>
                    <a:pt x="24" y="113"/>
                  </a:lnTo>
                  <a:lnTo>
                    <a:pt x="24" y="116"/>
                  </a:lnTo>
                  <a:lnTo>
                    <a:pt x="23" y="120"/>
                  </a:lnTo>
                  <a:lnTo>
                    <a:pt x="23" y="122"/>
                  </a:lnTo>
                  <a:lnTo>
                    <a:pt x="23" y="129"/>
                  </a:lnTo>
                  <a:lnTo>
                    <a:pt x="24" y="132"/>
                  </a:lnTo>
                  <a:lnTo>
                    <a:pt x="27" y="135"/>
                  </a:lnTo>
                  <a:lnTo>
                    <a:pt x="32" y="137"/>
                  </a:lnTo>
                  <a:lnTo>
                    <a:pt x="31" y="141"/>
                  </a:lnTo>
                  <a:lnTo>
                    <a:pt x="27" y="141"/>
                  </a:lnTo>
                  <a:lnTo>
                    <a:pt x="23" y="140"/>
                  </a:lnTo>
                  <a:lnTo>
                    <a:pt x="19" y="139"/>
                  </a:lnTo>
                  <a:lnTo>
                    <a:pt x="15" y="138"/>
                  </a:lnTo>
                  <a:lnTo>
                    <a:pt x="11" y="138"/>
                  </a:lnTo>
                  <a:lnTo>
                    <a:pt x="8" y="138"/>
                  </a:lnTo>
                  <a:lnTo>
                    <a:pt x="3" y="138"/>
                  </a:lnTo>
                  <a:lnTo>
                    <a:pt x="0" y="138"/>
                  </a:lnTo>
                  <a:lnTo>
                    <a:pt x="0" y="133"/>
                  </a:lnTo>
                  <a:lnTo>
                    <a:pt x="4" y="132"/>
                  </a:lnTo>
                  <a:lnTo>
                    <a:pt x="8" y="130"/>
                  </a:lnTo>
                  <a:lnTo>
                    <a:pt x="10" y="124"/>
                  </a:lnTo>
                  <a:lnTo>
                    <a:pt x="13" y="114"/>
                  </a:lnTo>
                  <a:lnTo>
                    <a:pt x="38" y="0"/>
                  </a:lnTo>
                  <a:lnTo>
                    <a:pt x="42" y="1"/>
                  </a:lnTo>
                  <a:lnTo>
                    <a:pt x="75" y="106"/>
                  </a:lnTo>
                  <a:lnTo>
                    <a:pt x="122" y="9"/>
                  </a:lnTo>
                  <a:lnTo>
                    <a:pt x="126"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7" name="Freeform 33"/>
            <p:cNvSpPr>
              <a:spLocks/>
            </p:cNvSpPr>
            <p:nvPr/>
          </p:nvSpPr>
          <p:spPr bwMode="auto">
            <a:xfrm>
              <a:off x="4034" y="2371"/>
              <a:ext cx="47" cy="76"/>
            </a:xfrm>
            <a:custGeom>
              <a:avLst/>
              <a:gdLst>
                <a:gd name="T0" fmla="*/ 38 w 94"/>
                <a:gd name="T1" fmla="*/ 136 h 152"/>
                <a:gd name="T2" fmla="*/ 45 w 94"/>
                <a:gd name="T3" fmla="*/ 136 h 152"/>
                <a:gd name="T4" fmla="*/ 60 w 94"/>
                <a:gd name="T5" fmla="*/ 138 h 152"/>
                <a:gd name="T6" fmla="*/ 75 w 94"/>
                <a:gd name="T7" fmla="*/ 131 h 152"/>
                <a:gd name="T8" fmla="*/ 88 w 94"/>
                <a:gd name="T9" fmla="*/ 124 h 152"/>
                <a:gd name="T10" fmla="*/ 75 w 94"/>
                <a:gd name="T11" fmla="*/ 150 h 152"/>
                <a:gd name="T12" fmla="*/ 65 w 94"/>
                <a:gd name="T13" fmla="*/ 148 h 152"/>
                <a:gd name="T14" fmla="*/ 53 w 94"/>
                <a:gd name="T15" fmla="*/ 146 h 152"/>
                <a:gd name="T16" fmla="*/ 43 w 94"/>
                <a:gd name="T17" fmla="*/ 144 h 152"/>
                <a:gd name="T18" fmla="*/ 0 w 94"/>
                <a:gd name="T19" fmla="*/ 139 h 152"/>
                <a:gd name="T20" fmla="*/ 5 w 94"/>
                <a:gd name="T21" fmla="*/ 133 h 152"/>
                <a:gd name="T22" fmla="*/ 12 w 94"/>
                <a:gd name="T23" fmla="*/ 126 h 152"/>
                <a:gd name="T24" fmla="*/ 15 w 94"/>
                <a:gd name="T25" fmla="*/ 81 h 152"/>
                <a:gd name="T26" fmla="*/ 18 w 94"/>
                <a:gd name="T27" fmla="*/ 49 h 152"/>
                <a:gd name="T28" fmla="*/ 20 w 94"/>
                <a:gd name="T29" fmla="*/ 17 h 152"/>
                <a:gd name="T30" fmla="*/ 18 w 94"/>
                <a:gd name="T31" fmla="*/ 9 h 152"/>
                <a:gd name="T32" fmla="*/ 11 w 94"/>
                <a:gd name="T33" fmla="*/ 4 h 152"/>
                <a:gd name="T34" fmla="*/ 15 w 94"/>
                <a:gd name="T35" fmla="*/ 0 h 152"/>
                <a:gd name="T36" fmla="*/ 24 w 94"/>
                <a:gd name="T37" fmla="*/ 1 h 152"/>
                <a:gd name="T38" fmla="*/ 34 w 94"/>
                <a:gd name="T39" fmla="*/ 3 h 152"/>
                <a:gd name="T40" fmla="*/ 43 w 94"/>
                <a:gd name="T41" fmla="*/ 4 h 152"/>
                <a:gd name="T42" fmla="*/ 79 w 94"/>
                <a:gd name="T43" fmla="*/ 8 h 152"/>
                <a:gd name="T44" fmla="*/ 88 w 94"/>
                <a:gd name="T45" fmla="*/ 8 h 152"/>
                <a:gd name="T46" fmla="*/ 94 w 94"/>
                <a:gd name="T47" fmla="*/ 7 h 152"/>
                <a:gd name="T48" fmla="*/ 92 w 94"/>
                <a:gd name="T49" fmla="*/ 15 h 152"/>
                <a:gd name="T50" fmla="*/ 91 w 94"/>
                <a:gd name="T51" fmla="*/ 23 h 152"/>
                <a:gd name="T52" fmla="*/ 91 w 94"/>
                <a:gd name="T53" fmla="*/ 31 h 152"/>
                <a:gd name="T54" fmla="*/ 91 w 94"/>
                <a:gd name="T55" fmla="*/ 39 h 152"/>
                <a:gd name="T56" fmla="*/ 82 w 94"/>
                <a:gd name="T57" fmla="*/ 30 h 152"/>
                <a:gd name="T58" fmla="*/ 69 w 94"/>
                <a:gd name="T59" fmla="*/ 17 h 152"/>
                <a:gd name="T60" fmla="*/ 48 w 94"/>
                <a:gd name="T61" fmla="*/ 15 h 152"/>
                <a:gd name="T62" fmla="*/ 45 w 94"/>
                <a:gd name="T63" fmla="*/ 30 h 152"/>
                <a:gd name="T64" fmla="*/ 43 w 94"/>
                <a:gd name="T65" fmla="*/ 49 h 152"/>
                <a:gd name="T66" fmla="*/ 60 w 94"/>
                <a:gd name="T67" fmla="*/ 70 h 152"/>
                <a:gd name="T68" fmla="*/ 71 w 94"/>
                <a:gd name="T69" fmla="*/ 68 h 152"/>
                <a:gd name="T70" fmla="*/ 76 w 94"/>
                <a:gd name="T71" fmla="*/ 57 h 152"/>
                <a:gd name="T72" fmla="*/ 82 w 94"/>
                <a:gd name="T73" fmla="*/ 63 h 152"/>
                <a:gd name="T74" fmla="*/ 82 w 94"/>
                <a:gd name="T75" fmla="*/ 73 h 152"/>
                <a:gd name="T76" fmla="*/ 81 w 94"/>
                <a:gd name="T77" fmla="*/ 84 h 152"/>
                <a:gd name="T78" fmla="*/ 81 w 94"/>
                <a:gd name="T79" fmla="*/ 93 h 152"/>
                <a:gd name="T80" fmla="*/ 73 w 94"/>
                <a:gd name="T81" fmla="*/ 96 h 152"/>
                <a:gd name="T82" fmla="*/ 69 w 94"/>
                <a:gd name="T83" fmla="*/ 85 h 152"/>
                <a:gd name="T84" fmla="*/ 60 w 94"/>
                <a:gd name="T85" fmla="*/ 80 h 152"/>
                <a:gd name="T86" fmla="*/ 41 w 94"/>
                <a:gd name="T87" fmla="*/ 86 h 152"/>
                <a:gd name="T88" fmla="*/ 39 w 94"/>
                <a:gd name="T89" fmla="*/ 100 h 152"/>
                <a:gd name="T90" fmla="*/ 36 w 94"/>
                <a:gd name="T91"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 h="152">
                  <a:moveTo>
                    <a:pt x="36" y="134"/>
                  </a:moveTo>
                  <a:lnTo>
                    <a:pt x="38" y="136"/>
                  </a:lnTo>
                  <a:lnTo>
                    <a:pt x="42" y="136"/>
                  </a:lnTo>
                  <a:lnTo>
                    <a:pt x="45" y="136"/>
                  </a:lnTo>
                  <a:lnTo>
                    <a:pt x="50" y="137"/>
                  </a:lnTo>
                  <a:lnTo>
                    <a:pt x="60" y="138"/>
                  </a:lnTo>
                  <a:lnTo>
                    <a:pt x="69" y="136"/>
                  </a:lnTo>
                  <a:lnTo>
                    <a:pt x="75" y="131"/>
                  </a:lnTo>
                  <a:lnTo>
                    <a:pt x="81" y="122"/>
                  </a:lnTo>
                  <a:lnTo>
                    <a:pt x="88" y="124"/>
                  </a:lnTo>
                  <a:lnTo>
                    <a:pt x="81" y="152"/>
                  </a:lnTo>
                  <a:lnTo>
                    <a:pt x="75" y="150"/>
                  </a:lnTo>
                  <a:lnTo>
                    <a:pt x="69" y="149"/>
                  </a:lnTo>
                  <a:lnTo>
                    <a:pt x="65" y="148"/>
                  </a:lnTo>
                  <a:lnTo>
                    <a:pt x="59" y="147"/>
                  </a:lnTo>
                  <a:lnTo>
                    <a:pt x="53" y="146"/>
                  </a:lnTo>
                  <a:lnTo>
                    <a:pt x="49" y="145"/>
                  </a:lnTo>
                  <a:lnTo>
                    <a:pt x="43" y="144"/>
                  </a:lnTo>
                  <a:lnTo>
                    <a:pt x="37" y="144"/>
                  </a:lnTo>
                  <a:lnTo>
                    <a:pt x="0" y="139"/>
                  </a:lnTo>
                  <a:lnTo>
                    <a:pt x="0" y="134"/>
                  </a:lnTo>
                  <a:lnTo>
                    <a:pt x="5" y="133"/>
                  </a:lnTo>
                  <a:lnTo>
                    <a:pt x="8" y="131"/>
                  </a:lnTo>
                  <a:lnTo>
                    <a:pt x="12" y="126"/>
                  </a:lnTo>
                  <a:lnTo>
                    <a:pt x="13" y="117"/>
                  </a:lnTo>
                  <a:lnTo>
                    <a:pt x="15" y="81"/>
                  </a:lnTo>
                  <a:lnTo>
                    <a:pt x="16" y="65"/>
                  </a:lnTo>
                  <a:lnTo>
                    <a:pt x="18" y="49"/>
                  </a:lnTo>
                  <a:lnTo>
                    <a:pt x="19" y="33"/>
                  </a:lnTo>
                  <a:lnTo>
                    <a:pt x="20" y="17"/>
                  </a:lnTo>
                  <a:lnTo>
                    <a:pt x="20" y="12"/>
                  </a:lnTo>
                  <a:lnTo>
                    <a:pt x="18" y="9"/>
                  </a:lnTo>
                  <a:lnTo>
                    <a:pt x="14" y="7"/>
                  </a:lnTo>
                  <a:lnTo>
                    <a:pt x="11" y="4"/>
                  </a:lnTo>
                  <a:lnTo>
                    <a:pt x="12" y="0"/>
                  </a:lnTo>
                  <a:lnTo>
                    <a:pt x="15" y="0"/>
                  </a:lnTo>
                  <a:lnTo>
                    <a:pt x="20" y="1"/>
                  </a:lnTo>
                  <a:lnTo>
                    <a:pt x="24" y="1"/>
                  </a:lnTo>
                  <a:lnTo>
                    <a:pt x="29" y="2"/>
                  </a:lnTo>
                  <a:lnTo>
                    <a:pt x="34" y="3"/>
                  </a:lnTo>
                  <a:lnTo>
                    <a:pt x="38" y="4"/>
                  </a:lnTo>
                  <a:lnTo>
                    <a:pt x="43" y="4"/>
                  </a:lnTo>
                  <a:lnTo>
                    <a:pt x="49" y="5"/>
                  </a:lnTo>
                  <a:lnTo>
                    <a:pt x="79" y="8"/>
                  </a:lnTo>
                  <a:lnTo>
                    <a:pt x="83" y="8"/>
                  </a:lnTo>
                  <a:lnTo>
                    <a:pt x="88" y="8"/>
                  </a:lnTo>
                  <a:lnTo>
                    <a:pt x="91" y="8"/>
                  </a:lnTo>
                  <a:lnTo>
                    <a:pt x="94" y="7"/>
                  </a:lnTo>
                  <a:lnTo>
                    <a:pt x="92" y="11"/>
                  </a:lnTo>
                  <a:lnTo>
                    <a:pt x="92" y="15"/>
                  </a:lnTo>
                  <a:lnTo>
                    <a:pt x="92" y="19"/>
                  </a:lnTo>
                  <a:lnTo>
                    <a:pt x="91" y="23"/>
                  </a:lnTo>
                  <a:lnTo>
                    <a:pt x="91" y="27"/>
                  </a:lnTo>
                  <a:lnTo>
                    <a:pt x="91" y="31"/>
                  </a:lnTo>
                  <a:lnTo>
                    <a:pt x="91" y="35"/>
                  </a:lnTo>
                  <a:lnTo>
                    <a:pt x="91" y="39"/>
                  </a:lnTo>
                  <a:lnTo>
                    <a:pt x="84" y="39"/>
                  </a:lnTo>
                  <a:lnTo>
                    <a:pt x="82" y="30"/>
                  </a:lnTo>
                  <a:lnTo>
                    <a:pt x="77" y="22"/>
                  </a:lnTo>
                  <a:lnTo>
                    <a:pt x="69" y="17"/>
                  </a:lnTo>
                  <a:lnTo>
                    <a:pt x="56" y="15"/>
                  </a:lnTo>
                  <a:lnTo>
                    <a:pt x="48" y="15"/>
                  </a:lnTo>
                  <a:lnTo>
                    <a:pt x="46" y="22"/>
                  </a:lnTo>
                  <a:lnTo>
                    <a:pt x="45" y="30"/>
                  </a:lnTo>
                  <a:lnTo>
                    <a:pt x="44" y="39"/>
                  </a:lnTo>
                  <a:lnTo>
                    <a:pt x="43" y="49"/>
                  </a:lnTo>
                  <a:lnTo>
                    <a:pt x="42" y="68"/>
                  </a:lnTo>
                  <a:lnTo>
                    <a:pt x="60" y="70"/>
                  </a:lnTo>
                  <a:lnTo>
                    <a:pt x="65" y="70"/>
                  </a:lnTo>
                  <a:lnTo>
                    <a:pt x="71" y="68"/>
                  </a:lnTo>
                  <a:lnTo>
                    <a:pt x="74" y="64"/>
                  </a:lnTo>
                  <a:lnTo>
                    <a:pt x="76" y="57"/>
                  </a:lnTo>
                  <a:lnTo>
                    <a:pt x="83" y="58"/>
                  </a:lnTo>
                  <a:lnTo>
                    <a:pt x="82" y="63"/>
                  </a:lnTo>
                  <a:lnTo>
                    <a:pt x="82" y="69"/>
                  </a:lnTo>
                  <a:lnTo>
                    <a:pt x="82" y="73"/>
                  </a:lnTo>
                  <a:lnTo>
                    <a:pt x="81" y="79"/>
                  </a:lnTo>
                  <a:lnTo>
                    <a:pt x="81" y="84"/>
                  </a:lnTo>
                  <a:lnTo>
                    <a:pt x="81" y="88"/>
                  </a:lnTo>
                  <a:lnTo>
                    <a:pt x="81" y="93"/>
                  </a:lnTo>
                  <a:lnTo>
                    <a:pt x="80" y="98"/>
                  </a:lnTo>
                  <a:lnTo>
                    <a:pt x="73" y="96"/>
                  </a:lnTo>
                  <a:lnTo>
                    <a:pt x="72" y="89"/>
                  </a:lnTo>
                  <a:lnTo>
                    <a:pt x="69" y="85"/>
                  </a:lnTo>
                  <a:lnTo>
                    <a:pt x="66" y="81"/>
                  </a:lnTo>
                  <a:lnTo>
                    <a:pt x="60" y="80"/>
                  </a:lnTo>
                  <a:lnTo>
                    <a:pt x="41" y="79"/>
                  </a:lnTo>
                  <a:lnTo>
                    <a:pt x="41" y="86"/>
                  </a:lnTo>
                  <a:lnTo>
                    <a:pt x="39" y="93"/>
                  </a:lnTo>
                  <a:lnTo>
                    <a:pt x="39" y="100"/>
                  </a:lnTo>
                  <a:lnTo>
                    <a:pt x="38" y="107"/>
                  </a:lnTo>
                  <a:lnTo>
                    <a:pt x="36" y="1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8" name="Freeform 34"/>
            <p:cNvSpPr>
              <a:spLocks/>
            </p:cNvSpPr>
            <p:nvPr/>
          </p:nvSpPr>
          <p:spPr bwMode="auto">
            <a:xfrm>
              <a:off x="4138" y="2383"/>
              <a:ext cx="44" cy="78"/>
            </a:xfrm>
            <a:custGeom>
              <a:avLst/>
              <a:gdLst>
                <a:gd name="T0" fmla="*/ 87 w 87"/>
                <a:gd name="T1" fmla="*/ 123 h 155"/>
                <a:gd name="T2" fmla="*/ 80 w 87"/>
                <a:gd name="T3" fmla="*/ 155 h 155"/>
                <a:gd name="T4" fmla="*/ 75 w 87"/>
                <a:gd name="T5" fmla="*/ 154 h 155"/>
                <a:gd name="T6" fmla="*/ 68 w 87"/>
                <a:gd name="T7" fmla="*/ 152 h 155"/>
                <a:gd name="T8" fmla="*/ 61 w 87"/>
                <a:gd name="T9" fmla="*/ 149 h 155"/>
                <a:gd name="T10" fmla="*/ 54 w 87"/>
                <a:gd name="T11" fmla="*/ 148 h 155"/>
                <a:gd name="T12" fmla="*/ 47 w 87"/>
                <a:gd name="T13" fmla="*/ 148 h 155"/>
                <a:gd name="T14" fmla="*/ 0 w 87"/>
                <a:gd name="T15" fmla="*/ 142 h 155"/>
                <a:gd name="T16" fmla="*/ 0 w 87"/>
                <a:gd name="T17" fmla="*/ 138 h 155"/>
                <a:gd name="T18" fmla="*/ 3 w 87"/>
                <a:gd name="T19" fmla="*/ 138 h 155"/>
                <a:gd name="T20" fmla="*/ 7 w 87"/>
                <a:gd name="T21" fmla="*/ 136 h 155"/>
                <a:gd name="T22" fmla="*/ 10 w 87"/>
                <a:gd name="T23" fmla="*/ 132 h 155"/>
                <a:gd name="T24" fmla="*/ 11 w 87"/>
                <a:gd name="T25" fmla="*/ 127 h 155"/>
                <a:gd name="T26" fmla="*/ 18 w 87"/>
                <a:gd name="T27" fmla="*/ 31 h 155"/>
                <a:gd name="T28" fmla="*/ 18 w 87"/>
                <a:gd name="T29" fmla="*/ 18 h 155"/>
                <a:gd name="T30" fmla="*/ 16 w 87"/>
                <a:gd name="T31" fmla="*/ 11 h 155"/>
                <a:gd name="T32" fmla="*/ 14 w 87"/>
                <a:gd name="T33" fmla="*/ 7 h 155"/>
                <a:gd name="T34" fmla="*/ 9 w 87"/>
                <a:gd name="T35" fmla="*/ 5 h 155"/>
                <a:gd name="T36" fmla="*/ 9 w 87"/>
                <a:gd name="T37" fmla="*/ 0 h 155"/>
                <a:gd name="T38" fmla="*/ 15 w 87"/>
                <a:gd name="T39" fmla="*/ 1 h 155"/>
                <a:gd name="T40" fmla="*/ 20 w 87"/>
                <a:gd name="T41" fmla="*/ 2 h 155"/>
                <a:gd name="T42" fmla="*/ 26 w 87"/>
                <a:gd name="T43" fmla="*/ 3 h 155"/>
                <a:gd name="T44" fmla="*/ 32 w 87"/>
                <a:gd name="T45" fmla="*/ 3 h 155"/>
                <a:gd name="T46" fmla="*/ 38 w 87"/>
                <a:gd name="T47" fmla="*/ 4 h 155"/>
                <a:gd name="T48" fmla="*/ 45 w 87"/>
                <a:gd name="T49" fmla="*/ 4 h 155"/>
                <a:gd name="T50" fmla="*/ 50 w 87"/>
                <a:gd name="T51" fmla="*/ 4 h 155"/>
                <a:gd name="T52" fmla="*/ 56 w 87"/>
                <a:gd name="T53" fmla="*/ 4 h 155"/>
                <a:gd name="T54" fmla="*/ 56 w 87"/>
                <a:gd name="T55" fmla="*/ 11 h 155"/>
                <a:gd name="T56" fmla="*/ 52 w 87"/>
                <a:gd name="T57" fmla="*/ 11 h 155"/>
                <a:gd name="T58" fmla="*/ 49 w 87"/>
                <a:gd name="T59" fmla="*/ 13 h 155"/>
                <a:gd name="T60" fmla="*/ 46 w 87"/>
                <a:gd name="T61" fmla="*/ 16 h 155"/>
                <a:gd name="T62" fmla="*/ 45 w 87"/>
                <a:gd name="T63" fmla="*/ 20 h 155"/>
                <a:gd name="T64" fmla="*/ 45 w 87"/>
                <a:gd name="T65" fmla="*/ 27 h 155"/>
                <a:gd name="T66" fmla="*/ 43 w 87"/>
                <a:gd name="T67" fmla="*/ 37 h 155"/>
                <a:gd name="T68" fmla="*/ 42 w 87"/>
                <a:gd name="T69" fmla="*/ 46 h 155"/>
                <a:gd name="T70" fmla="*/ 41 w 87"/>
                <a:gd name="T71" fmla="*/ 57 h 155"/>
                <a:gd name="T72" fmla="*/ 34 w 87"/>
                <a:gd name="T73" fmla="*/ 136 h 155"/>
                <a:gd name="T74" fmla="*/ 53 w 87"/>
                <a:gd name="T75" fmla="*/ 138 h 155"/>
                <a:gd name="T76" fmla="*/ 63 w 87"/>
                <a:gd name="T77" fmla="*/ 138 h 155"/>
                <a:gd name="T78" fmla="*/ 70 w 87"/>
                <a:gd name="T79" fmla="*/ 136 h 155"/>
                <a:gd name="T80" fmla="*/ 76 w 87"/>
                <a:gd name="T81" fmla="*/ 130 h 155"/>
                <a:gd name="T82" fmla="*/ 80 w 87"/>
                <a:gd name="T83" fmla="*/ 119 h 155"/>
                <a:gd name="T84" fmla="*/ 87 w 87"/>
                <a:gd name="T85" fmla="*/ 12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7" h="155">
                  <a:moveTo>
                    <a:pt x="87" y="123"/>
                  </a:moveTo>
                  <a:lnTo>
                    <a:pt x="80" y="155"/>
                  </a:lnTo>
                  <a:lnTo>
                    <a:pt x="75" y="154"/>
                  </a:lnTo>
                  <a:lnTo>
                    <a:pt x="68" y="152"/>
                  </a:lnTo>
                  <a:lnTo>
                    <a:pt x="61" y="149"/>
                  </a:lnTo>
                  <a:lnTo>
                    <a:pt x="54" y="148"/>
                  </a:lnTo>
                  <a:lnTo>
                    <a:pt x="47" y="148"/>
                  </a:lnTo>
                  <a:lnTo>
                    <a:pt x="0" y="142"/>
                  </a:lnTo>
                  <a:lnTo>
                    <a:pt x="0" y="138"/>
                  </a:lnTo>
                  <a:lnTo>
                    <a:pt x="3" y="138"/>
                  </a:lnTo>
                  <a:lnTo>
                    <a:pt x="7" y="136"/>
                  </a:lnTo>
                  <a:lnTo>
                    <a:pt x="10" y="132"/>
                  </a:lnTo>
                  <a:lnTo>
                    <a:pt x="11" y="127"/>
                  </a:lnTo>
                  <a:lnTo>
                    <a:pt x="18" y="31"/>
                  </a:lnTo>
                  <a:lnTo>
                    <a:pt x="18" y="18"/>
                  </a:lnTo>
                  <a:lnTo>
                    <a:pt x="16" y="11"/>
                  </a:lnTo>
                  <a:lnTo>
                    <a:pt x="14" y="7"/>
                  </a:lnTo>
                  <a:lnTo>
                    <a:pt x="9" y="5"/>
                  </a:lnTo>
                  <a:lnTo>
                    <a:pt x="9" y="0"/>
                  </a:lnTo>
                  <a:lnTo>
                    <a:pt x="15" y="1"/>
                  </a:lnTo>
                  <a:lnTo>
                    <a:pt x="20" y="2"/>
                  </a:lnTo>
                  <a:lnTo>
                    <a:pt x="26" y="3"/>
                  </a:lnTo>
                  <a:lnTo>
                    <a:pt x="32" y="3"/>
                  </a:lnTo>
                  <a:lnTo>
                    <a:pt x="38" y="4"/>
                  </a:lnTo>
                  <a:lnTo>
                    <a:pt x="45" y="4"/>
                  </a:lnTo>
                  <a:lnTo>
                    <a:pt x="50" y="4"/>
                  </a:lnTo>
                  <a:lnTo>
                    <a:pt x="56" y="4"/>
                  </a:lnTo>
                  <a:lnTo>
                    <a:pt x="56" y="11"/>
                  </a:lnTo>
                  <a:lnTo>
                    <a:pt x="52" y="11"/>
                  </a:lnTo>
                  <a:lnTo>
                    <a:pt x="49" y="13"/>
                  </a:lnTo>
                  <a:lnTo>
                    <a:pt x="46" y="16"/>
                  </a:lnTo>
                  <a:lnTo>
                    <a:pt x="45" y="20"/>
                  </a:lnTo>
                  <a:lnTo>
                    <a:pt x="45" y="27"/>
                  </a:lnTo>
                  <a:lnTo>
                    <a:pt x="43" y="37"/>
                  </a:lnTo>
                  <a:lnTo>
                    <a:pt x="42" y="46"/>
                  </a:lnTo>
                  <a:lnTo>
                    <a:pt x="41" y="57"/>
                  </a:lnTo>
                  <a:lnTo>
                    <a:pt x="34" y="136"/>
                  </a:lnTo>
                  <a:lnTo>
                    <a:pt x="53" y="138"/>
                  </a:lnTo>
                  <a:lnTo>
                    <a:pt x="63" y="138"/>
                  </a:lnTo>
                  <a:lnTo>
                    <a:pt x="70" y="136"/>
                  </a:lnTo>
                  <a:lnTo>
                    <a:pt x="76" y="130"/>
                  </a:lnTo>
                  <a:lnTo>
                    <a:pt x="80" y="119"/>
                  </a:lnTo>
                  <a:lnTo>
                    <a:pt x="87" y="1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79" name="Freeform 35"/>
            <p:cNvSpPr>
              <a:spLocks/>
            </p:cNvSpPr>
            <p:nvPr/>
          </p:nvSpPr>
          <p:spPr bwMode="auto">
            <a:xfrm>
              <a:off x="3973" y="2248"/>
              <a:ext cx="54" cy="73"/>
            </a:xfrm>
            <a:custGeom>
              <a:avLst/>
              <a:gdLst>
                <a:gd name="T0" fmla="*/ 98 w 108"/>
                <a:gd name="T1" fmla="*/ 128 h 147"/>
                <a:gd name="T2" fmla="*/ 87 w 108"/>
                <a:gd name="T3" fmla="*/ 81 h 147"/>
                <a:gd name="T4" fmla="*/ 61 w 108"/>
                <a:gd name="T5" fmla="*/ 81 h 147"/>
                <a:gd name="T6" fmla="*/ 63 w 108"/>
                <a:gd name="T7" fmla="*/ 93 h 147"/>
                <a:gd name="T8" fmla="*/ 36 w 108"/>
                <a:gd name="T9" fmla="*/ 90 h 147"/>
                <a:gd name="T10" fmla="*/ 53 w 108"/>
                <a:gd name="T11" fmla="*/ 41 h 147"/>
                <a:gd name="T12" fmla="*/ 53 w 108"/>
                <a:gd name="T13" fmla="*/ 41 h 147"/>
                <a:gd name="T14" fmla="*/ 61 w 108"/>
                <a:gd name="T15" fmla="*/ 81 h 147"/>
                <a:gd name="T16" fmla="*/ 87 w 108"/>
                <a:gd name="T17" fmla="*/ 81 h 147"/>
                <a:gd name="T18" fmla="*/ 68 w 108"/>
                <a:gd name="T19" fmla="*/ 0 h 147"/>
                <a:gd name="T20" fmla="*/ 61 w 108"/>
                <a:gd name="T21" fmla="*/ 0 h 147"/>
                <a:gd name="T22" fmla="*/ 16 w 108"/>
                <a:gd name="T23" fmla="*/ 114 h 147"/>
                <a:gd name="T24" fmla="*/ 13 w 108"/>
                <a:gd name="T25" fmla="*/ 121 h 147"/>
                <a:gd name="T26" fmla="*/ 9 w 108"/>
                <a:gd name="T27" fmla="*/ 127 h 147"/>
                <a:gd name="T28" fmla="*/ 5 w 108"/>
                <a:gd name="T29" fmla="*/ 130 h 147"/>
                <a:gd name="T30" fmla="*/ 0 w 108"/>
                <a:gd name="T31" fmla="*/ 132 h 147"/>
                <a:gd name="T32" fmla="*/ 0 w 108"/>
                <a:gd name="T33" fmla="*/ 138 h 147"/>
                <a:gd name="T34" fmla="*/ 4 w 108"/>
                <a:gd name="T35" fmla="*/ 138 h 147"/>
                <a:gd name="T36" fmla="*/ 7 w 108"/>
                <a:gd name="T37" fmla="*/ 138 h 147"/>
                <a:gd name="T38" fmla="*/ 10 w 108"/>
                <a:gd name="T39" fmla="*/ 138 h 147"/>
                <a:gd name="T40" fmla="*/ 15 w 108"/>
                <a:gd name="T41" fmla="*/ 138 h 147"/>
                <a:gd name="T42" fmla="*/ 20 w 108"/>
                <a:gd name="T43" fmla="*/ 138 h 147"/>
                <a:gd name="T44" fmla="*/ 23 w 108"/>
                <a:gd name="T45" fmla="*/ 139 h 147"/>
                <a:gd name="T46" fmla="*/ 27 w 108"/>
                <a:gd name="T47" fmla="*/ 141 h 147"/>
                <a:gd name="T48" fmla="*/ 31 w 108"/>
                <a:gd name="T49" fmla="*/ 141 h 147"/>
                <a:gd name="T50" fmla="*/ 31 w 108"/>
                <a:gd name="T51" fmla="*/ 135 h 147"/>
                <a:gd name="T52" fmla="*/ 29 w 108"/>
                <a:gd name="T53" fmla="*/ 134 h 147"/>
                <a:gd name="T54" fmla="*/ 27 w 108"/>
                <a:gd name="T55" fmla="*/ 131 h 147"/>
                <a:gd name="T56" fmla="*/ 25 w 108"/>
                <a:gd name="T57" fmla="*/ 129 h 147"/>
                <a:gd name="T58" fmla="*/ 25 w 108"/>
                <a:gd name="T59" fmla="*/ 126 h 147"/>
                <a:gd name="T60" fmla="*/ 27 w 108"/>
                <a:gd name="T61" fmla="*/ 123 h 147"/>
                <a:gd name="T62" fmla="*/ 27 w 108"/>
                <a:gd name="T63" fmla="*/ 121 h 147"/>
                <a:gd name="T64" fmla="*/ 27 w 108"/>
                <a:gd name="T65" fmla="*/ 117 h 147"/>
                <a:gd name="T66" fmla="*/ 28 w 108"/>
                <a:gd name="T67" fmla="*/ 115 h 147"/>
                <a:gd name="T68" fmla="*/ 32 w 108"/>
                <a:gd name="T69" fmla="*/ 101 h 147"/>
                <a:gd name="T70" fmla="*/ 67 w 108"/>
                <a:gd name="T71" fmla="*/ 104 h 147"/>
                <a:gd name="T72" fmla="*/ 70 w 108"/>
                <a:gd name="T73" fmla="*/ 121 h 147"/>
                <a:gd name="T74" fmla="*/ 72 w 108"/>
                <a:gd name="T75" fmla="*/ 123 h 147"/>
                <a:gd name="T76" fmla="*/ 72 w 108"/>
                <a:gd name="T77" fmla="*/ 127 h 147"/>
                <a:gd name="T78" fmla="*/ 72 w 108"/>
                <a:gd name="T79" fmla="*/ 129 h 147"/>
                <a:gd name="T80" fmla="*/ 72 w 108"/>
                <a:gd name="T81" fmla="*/ 131 h 147"/>
                <a:gd name="T82" fmla="*/ 70 w 108"/>
                <a:gd name="T83" fmla="*/ 135 h 147"/>
                <a:gd name="T84" fmla="*/ 69 w 108"/>
                <a:gd name="T85" fmla="*/ 137 h 147"/>
                <a:gd name="T86" fmla="*/ 67 w 108"/>
                <a:gd name="T87" fmla="*/ 138 h 147"/>
                <a:gd name="T88" fmla="*/ 63 w 108"/>
                <a:gd name="T89" fmla="*/ 138 h 147"/>
                <a:gd name="T90" fmla="*/ 63 w 108"/>
                <a:gd name="T91" fmla="*/ 144 h 147"/>
                <a:gd name="T92" fmla="*/ 69 w 108"/>
                <a:gd name="T93" fmla="*/ 144 h 147"/>
                <a:gd name="T94" fmla="*/ 74 w 108"/>
                <a:gd name="T95" fmla="*/ 144 h 147"/>
                <a:gd name="T96" fmla="*/ 80 w 108"/>
                <a:gd name="T97" fmla="*/ 144 h 147"/>
                <a:gd name="T98" fmla="*/ 85 w 108"/>
                <a:gd name="T99" fmla="*/ 144 h 147"/>
                <a:gd name="T100" fmla="*/ 91 w 108"/>
                <a:gd name="T101" fmla="*/ 145 h 147"/>
                <a:gd name="T102" fmla="*/ 97 w 108"/>
                <a:gd name="T103" fmla="*/ 146 h 147"/>
                <a:gd name="T104" fmla="*/ 103 w 108"/>
                <a:gd name="T105" fmla="*/ 147 h 147"/>
                <a:gd name="T106" fmla="*/ 108 w 108"/>
                <a:gd name="T107" fmla="*/ 147 h 147"/>
                <a:gd name="T108" fmla="*/ 108 w 108"/>
                <a:gd name="T109" fmla="*/ 142 h 147"/>
                <a:gd name="T110" fmla="*/ 104 w 108"/>
                <a:gd name="T111" fmla="*/ 141 h 147"/>
                <a:gd name="T112" fmla="*/ 102 w 108"/>
                <a:gd name="T113" fmla="*/ 138 h 147"/>
                <a:gd name="T114" fmla="*/ 99 w 108"/>
                <a:gd name="T115" fmla="*/ 134 h 147"/>
                <a:gd name="T116" fmla="*/ 98 w 108"/>
                <a:gd name="T117" fmla="*/ 128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 h="147">
                  <a:moveTo>
                    <a:pt x="98" y="128"/>
                  </a:moveTo>
                  <a:lnTo>
                    <a:pt x="87" y="81"/>
                  </a:lnTo>
                  <a:lnTo>
                    <a:pt x="61" y="81"/>
                  </a:lnTo>
                  <a:lnTo>
                    <a:pt x="63" y="93"/>
                  </a:lnTo>
                  <a:lnTo>
                    <a:pt x="36" y="90"/>
                  </a:lnTo>
                  <a:lnTo>
                    <a:pt x="53" y="41"/>
                  </a:lnTo>
                  <a:lnTo>
                    <a:pt x="53" y="41"/>
                  </a:lnTo>
                  <a:lnTo>
                    <a:pt x="61" y="81"/>
                  </a:lnTo>
                  <a:lnTo>
                    <a:pt x="87" y="81"/>
                  </a:lnTo>
                  <a:lnTo>
                    <a:pt x="68" y="0"/>
                  </a:lnTo>
                  <a:lnTo>
                    <a:pt x="61" y="0"/>
                  </a:lnTo>
                  <a:lnTo>
                    <a:pt x="16" y="114"/>
                  </a:lnTo>
                  <a:lnTo>
                    <a:pt x="13" y="121"/>
                  </a:lnTo>
                  <a:lnTo>
                    <a:pt x="9" y="127"/>
                  </a:lnTo>
                  <a:lnTo>
                    <a:pt x="5" y="130"/>
                  </a:lnTo>
                  <a:lnTo>
                    <a:pt x="0" y="132"/>
                  </a:lnTo>
                  <a:lnTo>
                    <a:pt x="0" y="138"/>
                  </a:lnTo>
                  <a:lnTo>
                    <a:pt x="4" y="138"/>
                  </a:lnTo>
                  <a:lnTo>
                    <a:pt x="7" y="138"/>
                  </a:lnTo>
                  <a:lnTo>
                    <a:pt x="10" y="138"/>
                  </a:lnTo>
                  <a:lnTo>
                    <a:pt x="15" y="138"/>
                  </a:lnTo>
                  <a:lnTo>
                    <a:pt x="20" y="138"/>
                  </a:lnTo>
                  <a:lnTo>
                    <a:pt x="23" y="139"/>
                  </a:lnTo>
                  <a:lnTo>
                    <a:pt x="27" y="141"/>
                  </a:lnTo>
                  <a:lnTo>
                    <a:pt x="31" y="141"/>
                  </a:lnTo>
                  <a:lnTo>
                    <a:pt x="31" y="135"/>
                  </a:lnTo>
                  <a:lnTo>
                    <a:pt x="29" y="134"/>
                  </a:lnTo>
                  <a:lnTo>
                    <a:pt x="27" y="131"/>
                  </a:lnTo>
                  <a:lnTo>
                    <a:pt x="25" y="129"/>
                  </a:lnTo>
                  <a:lnTo>
                    <a:pt x="25" y="126"/>
                  </a:lnTo>
                  <a:lnTo>
                    <a:pt x="27" y="123"/>
                  </a:lnTo>
                  <a:lnTo>
                    <a:pt x="27" y="121"/>
                  </a:lnTo>
                  <a:lnTo>
                    <a:pt x="27" y="117"/>
                  </a:lnTo>
                  <a:lnTo>
                    <a:pt x="28" y="115"/>
                  </a:lnTo>
                  <a:lnTo>
                    <a:pt x="32" y="101"/>
                  </a:lnTo>
                  <a:lnTo>
                    <a:pt x="67" y="104"/>
                  </a:lnTo>
                  <a:lnTo>
                    <a:pt x="70" y="121"/>
                  </a:lnTo>
                  <a:lnTo>
                    <a:pt x="72" y="123"/>
                  </a:lnTo>
                  <a:lnTo>
                    <a:pt x="72" y="127"/>
                  </a:lnTo>
                  <a:lnTo>
                    <a:pt x="72" y="129"/>
                  </a:lnTo>
                  <a:lnTo>
                    <a:pt x="72" y="131"/>
                  </a:lnTo>
                  <a:lnTo>
                    <a:pt x="70" y="135"/>
                  </a:lnTo>
                  <a:lnTo>
                    <a:pt x="69" y="137"/>
                  </a:lnTo>
                  <a:lnTo>
                    <a:pt x="67" y="138"/>
                  </a:lnTo>
                  <a:lnTo>
                    <a:pt x="63" y="138"/>
                  </a:lnTo>
                  <a:lnTo>
                    <a:pt x="63" y="144"/>
                  </a:lnTo>
                  <a:lnTo>
                    <a:pt x="69" y="144"/>
                  </a:lnTo>
                  <a:lnTo>
                    <a:pt x="74" y="144"/>
                  </a:lnTo>
                  <a:lnTo>
                    <a:pt x="80" y="144"/>
                  </a:lnTo>
                  <a:lnTo>
                    <a:pt x="85" y="144"/>
                  </a:lnTo>
                  <a:lnTo>
                    <a:pt x="91" y="145"/>
                  </a:lnTo>
                  <a:lnTo>
                    <a:pt x="97" y="146"/>
                  </a:lnTo>
                  <a:lnTo>
                    <a:pt x="103" y="147"/>
                  </a:lnTo>
                  <a:lnTo>
                    <a:pt x="108" y="147"/>
                  </a:lnTo>
                  <a:lnTo>
                    <a:pt x="108" y="142"/>
                  </a:lnTo>
                  <a:lnTo>
                    <a:pt x="104" y="141"/>
                  </a:lnTo>
                  <a:lnTo>
                    <a:pt x="102" y="138"/>
                  </a:lnTo>
                  <a:lnTo>
                    <a:pt x="99" y="134"/>
                  </a:lnTo>
                  <a:lnTo>
                    <a:pt x="98" y="1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0" name="Freeform 36"/>
            <p:cNvSpPr>
              <a:spLocks/>
            </p:cNvSpPr>
            <p:nvPr/>
          </p:nvSpPr>
          <p:spPr bwMode="auto">
            <a:xfrm>
              <a:off x="4132" y="2261"/>
              <a:ext cx="62" cy="75"/>
            </a:xfrm>
            <a:custGeom>
              <a:avLst/>
              <a:gdLst>
                <a:gd name="T0" fmla="*/ 95 w 123"/>
                <a:gd name="T1" fmla="*/ 59 h 150"/>
                <a:gd name="T2" fmla="*/ 95 w 123"/>
                <a:gd name="T3" fmla="*/ 73 h 150"/>
                <a:gd name="T4" fmla="*/ 94 w 123"/>
                <a:gd name="T5" fmla="*/ 90 h 150"/>
                <a:gd name="T6" fmla="*/ 89 w 123"/>
                <a:gd name="T7" fmla="*/ 112 h 150"/>
                <a:gd name="T8" fmla="*/ 80 w 123"/>
                <a:gd name="T9" fmla="*/ 132 h 150"/>
                <a:gd name="T10" fmla="*/ 66 w 123"/>
                <a:gd name="T11" fmla="*/ 142 h 150"/>
                <a:gd name="T12" fmla="*/ 41 w 123"/>
                <a:gd name="T13" fmla="*/ 135 h 150"/>
                <a:gd name="T14" fmla="*/ 29 w 123"/>
                <a:gd name="T15" fmla="*/ 95 h 150"/>
                <a:gd name="T16" fmla="*/ 31 w 123"/>
                <a:gd name="T17" fmla="*/ 62 h 150"/>
                <a:gd name="T18" fmla="*/ 36 w 123"/>
                <a:gd name="T19" fmla="*/ 39 h 150"/>
                <a:gd name="T20" fmla="*/ 44 w 123"/>
                <a:gd name="T21" fmla="*/ 20 h 150"/>
                <a:gd name="T22" fmla="*/ 58 w 123"/>
                <a:gd name="T23" fmla="*/ 9 h 150"/>
                <a:gd name="T24" fmla="*/ 79 w 123"/>
                <a:gd name="T25" fmla="*/ 12 h 150"/>
                <a:gd name="T26" fmla="*/ 92 w 123"/>
                <a:gd name="T27" fmla="*/ 37 h 150"/>
                <a:gd name="T28" fmla="*/ 121 w 123"/>
                <a:gd name="T29" fmla="*/ 53 h 150"/>
                <a:gd name="T30" fmla="*/ 113 w 123"/>
                <a:gd name="T31" fmla="*/ 34 h 150"/>
                <a:gd name="T32" fmla="*/ 102 w 123"/>
                <a:gd name="T33" fmla="*/ 18 h 150"/>
                <a:gd name="T34" fmla="*/ 87 w 123"/>
                <a:gd name="T35" fmla="*/ 6 h 150"/>
                <a:gd name="T36" fmla="*/ 68 w 123"/>
                <a:gd name="T37" fmla="*/ 0 h 150"/>
                <a:gd name="T38" fmla="*/ 43 w 123"/>
                <a:gd name="T39" fmla="*/ 4 h 150"/>
                <a:gd name="T40" fmla="*/ 22 w 123"/>
                <a:gd name="T41" fmla="*/ 18 h 150"/>
                <a:gd name="T42" fmla="*/ 7 w 123"/>
                <a:gd name="T43" fmla="*/ 40 h 150"/>
                <a:gd name="T44" fmla="*/ 0 w 123"/>
                <a:gd name="T45" fmla="*/ 70 h 150"/>
                <a:gd name="T46" fmla="*/ 2 w 123"/>
                <a:gd name="T47" fmla="*/ 101 h 150"/>
                <a:gd name="T48" fmla="*/ 14 w 123"/>
                <a:gd name="T49" fmla="*/ 125 h 150"/>
                <a:gd name="T50" fmla="*/ 32 w 123"/>
                <a:gd name="T51" fmla="*/ 142 h 150"/>
                <a:gd name="T52" fmla="*/ 57 w 123"/>
                <a:gd name="T53" fmla="*/ 150 h 150"/>
                <a:gd name="T54" fmla="*/ 81 w 123"/>
                <a:gd name="T55" fmla="*/ 147 h 150"/>
                <a:gd name="T56" fmla="*/ 102 w 123"/>
                <a:gd name="T57" fmla="*/ 134 h 150"/>
                <a:gd name="T58" fmla="*/ 117 w 123"/>
                <a:gd name="T59" fmla="*/ 111 h 150"/>
                <a:gd name="T60" fmla="*/ 123 w 123"/>
                <a:gd name="T61" fmla="*/ 81 h 150"/>
                <a:gd name="T62" fmla="*/ 123 w 123"/>
                <a:gd name="T63" fmla="*/ 66 h 150"/>
                <a:gd name="T64" fmla="*/ 121 w 123"/>
                <a:gd name="T65" fmla="*/ 5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3" h="150">
                  <a:moveTo>
                    <a:pt x="95" y="53"/>
                  </a:moveTo>
                  <a:lnTo>
                    <a:pt x="95" y="59"/>
                  </a:lnTo>
                  <a:lnTo>
                    <a:pt x="95" y="66"/>
                  </a:lnTo>
                  <a:lnTo>
                    <a:pt x="95" y="73"/>
                  </a:lnTo>
                  <a:lnTo>
                    <a:pt x="95" y="79"/>
                  </a:lnTo>
                  <a:lnTo>
                    <a:pt x="94" y="90"/>
                  </a:lnTo>
                  <a:lnTo>
                    <a:pt x="91" y="102"/>
                  </a:lnTo>
                  <a:lnTo>
                    <a:pt x="89" y="112"/>
                  </a:lnTo>
                  <a:lnTo>
                    <a:pt x="85" y="123"/>
                  </a:lnTo>
                  <a:lnTo>
                    <a:pt x="80" y="132"/>
                  </a:lnTo>
                  <a:lnTo>
                    <a:pt x="74" y="139"/>
                  </a:lnTo>
                  <a:lnTo>
                    <a:pt x="66" y="142"/>
                  </a:lnTo>
                  <a:lnTo>
                    <a:pt x="57" y="143"/>
                  </a:lnTo>
                  <a:lnTo>
                    <a:pt x="41" y="135"/>
                  </a:lnTo>
                  <a:lnTo>
                    <a:pt x="32" y="118"/>
                  </a:lnTo>
                  <a:lnTo>
                    <a:pt x="29" y="95"/>
                  </a:lnTo>
                  <a:lnTo>
                    <a:pt x="30" y="73"/>
                  </a:lnTo>
                  <a:lnTo>
                    <a:pt x="31" y="62"/>
                  </a:lnTo>
                  <a:lnTo>
                    <a:pt x="32" y="50"/>
                  </a:lnTo>
                  <a:lnTo>
                    <a:pt x="36" y="39"/>
                  </a:lnTo>
                  <a:lnTo>
                    <a:pt x="39" y="28"/>
                  </a:lnTo>
                  <a:lnTo>
                    <a:pt x="44" y="20"/>
                  </a:lnTo>
                  <a:lnTo>
                    <a:pt x="50" y="13"/>
                  </a:lnTo>
                  <a:lnTo>
                    <a:pt x="58" y="9"/>
                  </a:lnTo>
                  <a:lnTo>
                    <a:pt x="67" y="7"/>
                  </a:lnTo>
                  <a:lnTo>
                    <a:pt x="79" y="12"/>
                  </a:lnTo>
                  <a:lnTo>
                    <a:pt x="88" y="24"/>
                  </a:lnTo>
                  <a:lnTo>
                    <a:pt x="92" y="37"/>
                  </a:lnTo>
                  <a:lnTo>
                    <a:pt x="95" y="53"/>
                  </a:lnTo>
                  <a:lnTo>
                    <a:pt x="121" y="53"/>
                  </a:lnTo>
                  <a:lnTo>
                    <a:pt x="118" y="44"/>
                  </a:lnTo>
                  <a:lnTo>
                    <a:pt x="113" y="34"/>
                  </a:lnTo>
                  <a:lnTo>
                    <a:pt x="108" y="26"/>
                  </a:lnTo>
                  <a:lnTo>
                    <a:pt x="102" y="18"/>
                  </a:lnTo>
                  <a:lnTo>
                    <a:pt x="95" y="11"/>
                  </a:lnTo>
                  <a:lnTo>
                    <a:pt x="87" y="6"/>
                  </a:lnTo>
                  <a:lnTo>
                    <a:pt x="77" y="3"/>
                  </a:lnTo>
                  <a:lnTo>
                    <a:pt x="68" y="0"/>
                  </a:lnTo>
                  <a:lnTo>
                    <a:pt x="55" y="0"/>
                  </a:lnTo>
                  <a:lnTo>
                    <a:pt x="43" y="4"/>
                  </a:lnTo>
                  <a:lnTo>
                    <a:pt x="32" y="10"/>
                  </a:lnTo>
                  <a:lnTo>
                    <a:pt x="22" y="18"/>
                  </a:lnTo>
                  <a:lnTo>
                    <a:pt x="14" y="28"/>
                  </a:lnTo>
                  <a:lnTo>
                    <a:pt x="7" y="40"/>
                  </a:lnTo>
                  <a:lnTo>
                    <a:pt x="2" y="53"/>
                  </a:lnTo>
                  <a:lnTo>
                    <a:pt x="0" y="70"/>
                  </a:lnTo>
                  <a:lnTo>
                    <a:pt x="0" y="86"/>
                  </a:lnTo>
                  <a:lnTo>
                    <a:pt x="2" y="101"/>
                  </a:lnTo>
                  <a:lnTo>
                    <a:pt x="7" y="113"/>
                  </a:lnTo>
                  <a:lnTo>
                    <a:pt x="14" y="125"/>
                  </a:lnTo>
                  <a:lnTo>
                    <a:pt x="22" y="135"/>
                  </a:lnTo>
                  <a:lnTo>
                    <a:pt x="32" y="142"/>
                  </a:lnTo>
                  <a:lnTo>
                    <a:pt x="44" y="148"/>
                  </a:lnTo>
                  <a:lnTo>
                    <a:pt x="57" y="150"/>
                  </a:lnTo>
                  <a:lnTo>
                    <a:pt x="69" y="150"/>
                  </a:lnTo>
                  <a:lnTo>
                    <a:pt x="81" y="147"/>
                  </a:lnTo>
                  <a:lnTo>
                    <a:pt x="92" y="142"/>
                  </a:lnTo>
                  <a:lnTo>
                    <a:pt x="102" y="134"/>
                  </a:lnTo>
                  <a:lnTo>
                    <a:pt x="110" y="124"/>
                  </a:lnTo>
                  <a:lnTo>
                    <a:pt x="117" y="111"/>
                  </a:lnTo>
                  <a:lnTo>
                    <a:pt x="121" y="97"/>
                  </a:lnTo>
                  <a:lnTo>
                    <a:pt x="123" y="81"/>
                  </a:lnTo>
                  <a:lnTo>
                    <a:pt x="123" y="73"/>
                  </a:lnTo>
                  <a:lnTo>
                    <a:pt x="123" y="66"/>
                  </a:lnTo>
                  <a:lnTo>
                    <a:pt x="122" y="59"/>
                  </a:lnTo>
                  <a:lnTo>
                    <a:pt x="121" y="53"/>
                  </a:lnTo>
                  <a:lnTo>
                    <a:pt x="95" y="5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108581" name="Freeform 37"/>
            <p:cNvSpPr>
              <a:spLocks/>
            </p:cNvSpPr>
            <p:nvPr/>
          </p:nvSpPr>
          <p:spPr bwMode="auto">
            <a:xfrm>
              <a:off x="4077" y="2378"/>
              <a:ext cx="55" cy="76"/>
            </a:xfrm>
            <a:custGeom>
              <a:avLst/>
              <a:gdLst>
                <a:gd name="T0" fmla="*/ 99 w 109"/>
                <a:gd name="T1" fmla="*/ 132 h 152"/>
                <a:gd name="T2" fmla="*/ 87 w 109"/>
                <a:gd name="T3" fmla="*/ 80 h 152"/>
                <a:gd name="T4" fmla="*/ 61 w 109"/>
                <a:gd name="T5" fmla="*/ 80 h 152"/>
                <a:gd name="T6" fmla="*/ 64 w 109"/>
                <a:gd name="T7" fmla="*/ 96 h 152"/>
                <a:gd name="T8" fmla="*/ 37 w 109"/>
                <a:gd name="T9" fmla="*/ 93 h 152"/>
                <a:gd name="T10" fmla="*/ 54 w 109"/>
                <a:gd name="T11" fmla="*/ 43 h 152"/>
                <a:gd name="T12" fmla="*/ 54 w 109"/>
                <a:gd name="T13" fmla="*/ 43 h 152"/>
                <a:gd name="T14" fmla="*/ 61 w 109"/>
                <a:gd name="T15" fmla="*/ 80 h 152"/>
                <a:gd name="T16" fmla="*/ 87 w 109"/>
                <a:gd name="T17" fmla="*/ 80 h 152"/>
                <a:gd name="T18" fmla="*/ 69 w 109"/>
                <a:gd name="T19" fmla="*/ 2 h 152"/>
                <a:gd name="T20" fmla="*/ 62 w 109"/>
                <a:gd name="T21" fmla="*/ 0 h 152"/>
                <a:gd name="T22" fmla="*/ 17 w 109"/>
                <a:gd name="T23" fmla="*/ 116 h 152"/>
                <a:gd name="T24" fmla="*/ 14 w 109"/>
                <a:gd name="T25" fmla="*/ 123 h 152"/>
                <a:gd name="T26" fmla="*/ 10 w 109"/>
                <a:gd name="T27" fmla="*/ 127 h 152"/>
                <a:gd name="T28" fmla="*/ 5 w 109"/>
                <a:gd name="T29" fmla="*/ 132 h 152"/>
                <a:gd name="T30" fmla="*/ 1 w 109"/>
                <a:gd name="T31" fmla="*/ 133 h 152"/>
                <a:gd name="T32" fmla="*/ 0 w 109"/>
                <a:gd name="T33" fmla="*/ 139 h 152"/>
                <a:gd name="T34" fmla="*/ 4 w 109"/>
                <a:gd name="T35" fmla="*/ 139 h 152"/>
                <a:gd name="T36" fmla="*/ 8 w 109"/>
                <a:gd name="T37" fmla="*/ 139 h 152"/>
                <a:gd name="T38" fmla="*/ 11 w 109"/>
                <a:gd name="T39" fmla="*/ 140 h 152"/>
                <a:gd name="T40" fmla="*/ 16 w 109"/>
                <a:gd name="T41" fmla="*/ 140 h 152"/>
                <a:gd name="T42" fmla="*/ 19 w 109"/>
                <a:gd name="T43" fmla="*/ 140 h 152"/>
                <a:gd name="T44" fmla="*/ 24 w 109"/>
                <a:gd name="T45" fmla="*/ 141 h 152"/>
                <a:gd name="T46" fmla="*/ 27 w 109"/>
                <a:gd name="T47" fmla="*/ 142 h 152"/>
                <a:gd name="T48" fmla="*/ 32 w 109"/>
                <a:gd name="T49" fmla="*/ 143 h 152"/>
                <a:gd name="T50" fmla="*/ 32 w 109"/>
                <a:gd name="T51" fmla="*/ 137 h 152"/>
                <a:gd name="T52" fmla="*/ 30 w 109"/>
                <a:gd name="T53" fmla="*/ 135 h 152"/>
                <a:gd name="T54" fmla="*/ 27 w 109"/>
                <a:gd name="T55" fmla="*/ 134 h 152"/>
                <a:gd name="T56" fmla="*/ 26 w 109"/>
                <a:gd name="T57" fmla="*/ 131 h 152"/>
                <a:gd name="T58" fmla="*/ 26 w 109"/>
                <a:gd name="T59" fmla="*/ 127 h 152"/>
                <a:gd name="T60" fmla="*/ 27 w 109"/>
                <a:gd name="T61" fmla="*/ 125 h 152"/>
                <a:gd name="T62" fmla="*/ 27 w 109"/>
                <a:gd name="T63" fmla="*/ 123 h 152"/>
                <a:gd name="T64" fmla="*/ 27 w 109"/>
                <a:gd name="T65" fmla="*/ 119 h 152"/>
                <a:gd name="T66" fmla="*/ 29 w 109"/>
                <a:gd name="T67" fmla="*/ 117 h 152"/>
                <a:gd name="T68" fmla="*/ 33 w 109"/>
                <a:gd name="T69" fmla="*/ 103 h 152"/>
                <a:gd name="T70" fmla="*/ 68 w 109"/>
                <a:gd name="T71" fmla="*/ 108 h 152"/>
                <a:gd name="T72" fmla="*/ 71 w 109"/>
                <a:gd name="T73" fmla="*/ 124 h 152"/>
                <a:gd name="T74" fmla="*/ 71 w 109"/>
                <a:gd name="T75" fmla="*/ 126 h 152"/>
                <a:gd name="T76" fmla="*/ 71 w 109"/>
                <a:gd name="T77" fmla="*/ 129 h 152"/>
                <a:gd name="T78" fmla="*/ 71 w 109"/>
                <a:gd name="T79" fmla="*/ 132 h 152"/>
                <a:gd name="T80" fmla="*/ 71 w 109"/>
                <a:gd name="T81" fmla="*/ 134 h 152"/>
                <a:gd name="T82" fmla="*/ 71 w 109"/>
                <a:gd name="T83" fmla="*/ 137 h 152"/>
                <a:gd name="T84" fmla="*/ 70 w 109"/>
                <a:gd name="T85" fmla="*/ 140 h 152"/>
                <a:gd name="T86" fmla="*/ 68 w 109"/>
                <a:gd name="T87" fmla="*/ 141 h 152"/>
                <a:gd name="T88" fmla="*/ 64 w 109"/>
                <a:gd name="T89" fmla="*/ 141 h 152"/>
                <a:gd name="T90" fmla="*/ 64 w 109"/>
                <a:gd name="T91" fmla="*/ 147 h 152"/>
                <a:gd name="T92" fmla="*/ 70 w 109"/>
                <a:gd name="T93" fmla="*/ 147 h 152"/>
                <a:gd name="T94" fmla="*/ 75 w 109"/>
                <a:gd name="T95" fmla="*/ 147 h 152"/>
                <a:gd name="T96" fmla="*/ 80 w 109"/>
                <a:gd name="T97" fmla="*/ 148 h 152"/>
                <a:gd name="T98" fmla="*/ 86 w 109"/>
                <a:gd name="T99" fmla="*/ 148 h 152"/>
                <a:gd name="T100" fmla="*/ 92 w 109"/>
                <a:gd name="T101" fmla="*/ 149 h 152"/>
                <a:gd name="T102" fmla="*/ 98 w 109"/>
                <a:gd name="T103" fmla="*/ 150 h 152"/>
                <a:gd name="T104" fmla="*/ 103 w 109"/>
                <a:gd name="T105" fmla="*/ 151 h 152"/>
                <a:gd name="T106" fmla="*/ 109 w 109"/>
                <a:gd name="T107" fmla="*/ 152 h 152"/>
                <a:gd name="T108" fmla="*/ 109 w 109"/>
                <a:gd name="T109" fmla="*/ 147 h 152"/>
                <a:gd name="T110" fmla="*/ 105 w 109"/>
                <a:gd name="T111" fmla="*/ 144 h 152"/>
                <a:gd name="T112" fmla="*/ 102 w 109"/>
                <a:gd name="T113" fmla="*/ 141 h 152"/>
                <a:gd name="T114" fmla="*/ 100 w 109"/>
                <a:gd name="T115" fmla="*/ 137 h 152"/>
                <a:gd name="T116" fmla="*/ 99 w 109"/>
                <a:gd name="T117" fmla="*/ 13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9" h="152">
                  <a:moveTo>
                    <a:pt x="99" y="132"/>
                  </a:moveTo>
                  <a:lnTo>
                    <a:pt x="87" y="80"/>
                  </a:lnTo>
                  <a:lnTo>
                    <a:pt x="61" y="80"/>
                  </a:lnTo>
                  <a:lnTo>
                    <a:pt x="64" y="96"/>
                  </a:lnTo>
                  <a:lnTo>
                    <a:pt x="37" y="93"/>
                  </a:lnTo>
                  <a:lnTo>
                    <a:pt x="54" y="43"/>
                  </a:lnTo>
                  <a:lnTo>
                    <a:pt x="54" y="43"/>
                  </a:lnTo>
                  <a:lnTo>
                    <a:pt x="61" y="80"/>
                  </a:lnTo>
                  <a:lnTo>
                    <a:pt x="87" y="80"/>
                  </a:lnTo>
                  <a:lnTo>
                    <a:pt x="69" y="2"/>
                  </a:lnTo>
                  <a:lnTo>
                    <a:pt x="62" y="0"/>
                  </a:lnTo>
                  <a:lnTo>
                    <a:pt x="17" y="116"/>
                  </a:lnTo>
                  <a:lnTo>
                    <a:pt x="14" y="123"/>
                  </a:lnTo>
                  <a:lnTo>
                    <a:pt x="10" y="127"/>
                  </a:lnTo>
                  <a:lnTo>
                    <a:pt x="5" y="132"/>
                  </a:lnTo>
                  <a:lnTo>
                    <a:pt x="1" y="133"/>
                  </a:lnTo>
                  <a:lnTo>
                    <a:pt x="0" y="139"/>
                  </a:lnTo>
                  <a:lnTo>
                    <a:pt x="4" y="139"/>
                  </a:lnTo>
                  <a:lnTo>
                    <a:pt x="8" y="139"/>
                  </a:lnTo>
                  <a:lnTo>
                    <a:pt x="11" y="140"/>
                  </a:lnTo>
                  <a:lnTo>
                    <a:pt x="16" y="140"/>
                  </a:lnTo>
                  <a:lnTo>
                    <a:pt x="19" y="140"/>
                  </a:lnTo>
                  <a:lnTo>
                    <a:pt x="24" y="141"/>
                  </a:lnTo>
                  <a:lnTo>
                    <a:pt x="27" y="142"/>
                  </a:lnTo>
                  <a:lnTo>
                    <a:pt x="32" y="143"/>
                  </a:lnTo>
                  <a:lnTo>
                    <a:pt x="32" y="137"/>
                  </a:lnTo>
                  <a:lnTo>
                    <a:pt x="30" y="135"/>
                  </a:lnTo>
                  <a:lnTo>
                    <a:pt x="27" y="134"/>
                  </a:lnTo>
                  <a:lnTo>
                    <a:pt x="26" y="131"/>
                  </a:lnTo>
                  <a:lnTo>
                    <a:pt x="26" y="127"/>
                  </a:lnTo>
                  <a:lnTo>
                    <a:pt x="27" y="125"/>
                  </a:lnTo>
                  <a:lnTo>
                    <a:pt x="27" y="123"/>
                  </a:lnTo>
                  <a:lnTo>
                    <a:pt x="27" y="119"/>
                  </a:lnTo>
                  <a:lnTo>
                    <a:pt x="29" y="117"/>
                  </a:lnTo>
                  <a:lnTo>
                    <a:pt x="33" y="103"/>
                  </a:lnTo>
                  <a:lnTo>
                    <a:pt x="68" y="108"/>
                  </a:lnTo>
                  <a:lnTo>
                    <a:pt x="71" y="124"/>
                  </a:lnTo>
                  <a:lnTo>
                    <a:pt x="71" y="126"/>
                  </a:lnTo>
                  <a:lnTo>
                    <a:pt x="71" y="129"/>
                  </a:lnTo>
                  <a:lnTo>
                    <a:pt x="71" y="132"/>
                  </a:lnTo>
                  <a:lnTo>
                    <a:pt x="71" y="134"/>
                  </a:lnTo>
                  <a:lnTo>
                    <a:pt x="71" y="137"/>
                  </a:lnTo>
                  <a:lnTo>
                    <a:pt x="70" y="140"/>
                  </a:lnTo>
                  <a:lnTo>
                    <a:pt x="68" y="141"/>
                  </a:lnTo>
                  <a:lnTo>
                    <a:pt x="64" y="141"/>
                  </a:lnTo>
                  <a:lnTo>
                    <a:pt x="64" y="147"/>
                  </a:lnTo>
                  <a:lnTo>
                    <a:pt x="70" y="147"/>
                  </a:lnTo>
                  <a:lnTo>
                    <a:pt x="75" y="147"/>
                  </a:lnTo>
                  <a:lnTo>
                    <a:pt x="80" y="148"/>
                  </a:lnTo>
                  <a:lnTo>
                    <a:pt x="86" y="148"/>
                  </a:lnTo>
                  <a:lnTo>
                    <a:pt x="92" y="149"/>
                  </a:lnTo>
                  <a:lnTo>
                    <a:pt x="98" y="150"/>
                  </a:lnTo>
                  <a:lnTo>
                    <a:pt x="103" y="151"/>
                  </a:lnTo>
                  <a:lnTo>
                    <a:pt x="109" y="152"/>
                  </a:lnTo>
                  <a:lnTo>
                    <a:pt x="109" y="147"/>
                  </a:lnTo>
                  <a:lnTo>
                    <a:pt x="105" y="144"/>
                  </a:lnTo>
                  <a:lnTo>
                    <a:pt x="102" y="141"/>
                  </a:lnTo>
                  <a:lnTo>
                    <a:pt x="100" y="137"/>
                  </a:lnTo>
                  <a:lnTo>
                    <a:pt x="99" y="1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52</a:t>
            </a:fld>
            <a:endParaRPr lang="en-US">
              <a:solidFill>
                <a:srgbClr val="FFFFFF"/>
              </a:solidFill>
            </a:endParaRPr>
          </a:p>
        </p:txBody>
      </p:sp>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50"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225550083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48483" name="Rectangle 3"/>
          <p:cNvSpPr>
            <a:spLocks noGrp="1" noChangeArrowheads="1"/>
          </p:cNvSpPr>
          <p:nvPr>
            <p:ph type="body" sz="half" idx="1"/>
          </p:nvPr>
        </p:nvSpPr>
        <p:spPr>
          <a:xfrm>
            <a:off x="381000" y="1676400"/>
            <a:ext cx="6858000" cy="4649788"/>
          </a:xfrm>
        </p:spPr>
        <p:txBody>
          <a:bodyPr/>
          <a:lstStyle/>
          <a:p>
            <a:pPr>
              <a:buFont typeface="Wingdings" pitchFamily="2" charset="2"/>
              <a:buChar char="v"/>
            </a:pPr>
            <a:r>
              <a:rPr lang="en-US" sz="3600" b="1" dirty="0">
                <a:solidFill>
                  <a:srgbClr val="002060"/>
                </a:solidFill>
                <a:effectLst>
                  <a:outerShdw blurRad="38100" dist="38100" dir="2700000" algn="tl">
                    <a:srgbClr val="000000">
                      <a:alpha val="43137"/>
                    </a:srgbClr>
                  </a:outerShdw>
                </a:effectLst>
              </a:rPr>
              <a:t>Conservative Jewish faith</a:t>
            </a:r>
          </a:p>
          <a:p>
            <a:pPr lvl="1"/>
            <a:r>
              <a:rPr lang="en-US" sz="3600" b="1" dirty="0">
                <a:effectLst>
                  <a:outerShdw blurRad="38100" dist="38100" dir="2700000" algn="tl">
                    <a:srgbClr val="000000">
                      <a:alpha val="43137"/>
                    </a:srgbClr>
                  </a:outerShdw>
                </a:effectLst>
              </a:rPr>
              <a:t>Forbids serving milk and milk products with meat</a:t>
            </a:r>
          </a:p>
          <a:p>
            <a:pPr lvl="1"/>
            <a:r>
              <a:rPr lang="en-US" sz="3600" b="1" dirty="0">
                <a:effectLst>
                  <a:outerShdw blurRad="38100" dist="38100" dir="2700000" algn="tl">
                    <a:srgbClr val="000000">
                      <a:alpha val="43137"/>
                    </a:srgbClr>
                  </a:outerShdw>
                </a:effectLst>
              </a:rPr>
              <a:t>Strict rules regarding sequence in which milk products and meat may be consumed</a:t>
            </a:r>
          </a:p>
        </p:txBody>
      </p:sp>
      <p:pic>
        <p:nvPicPr>
          <p:cNvPr id="148521" name="Picture 41" descr="OA4DX175"/>
          <p:cNvPicPr>
            <a:picLocks noGrp="1" noChangeAspect="1" noChangeArrowheads="1"/>
          </p:cNvPicPr>
          <p:nvPr>
            <p:ph sz="half" idx="2"/>
          </p:nvPr>
        </p:nvPicPr>
        <p:blipFill>
          <a:blip r:embed="rId2" cstate="print">
            <a:extLst>
              <a:ext uri="{28A0092B-C50C-407E-A947-70E740481C1C}">
                <a14:useLocalDpi xmlns:a14="http://schemas.microsoft.com/office/drawing/2010/main" val="0"/>
              </a:ext>
            </a:extLst>
          </a:blip>
          <a:srcRect/>
          <a:stretch>
            <a:fillRect/>
          </a:stretch>
        </p:blipFill>
        <p:spPr>
          <a:xfrm>
            <a:off x="7239000" y="3429000"/>
            <a:ext cx="1249385" cy="9425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53</a:t>
            </a:fld>
            <a:endParaRPr lang="en-US">
              <a:solidFill>
                <a:srgbClr val="FFFFFF"/>
              </a:solidFill>
            </a:endParaRPr>
          </a:p>
        </p:txBody>
      </p:sp>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 y="0"/>
            <a:ext cx="9150350" cy="15065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3110779958"/>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54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Therapeutic, Modified, or Special  Diets</a:t>
            </a:r>
            <a:endParaRPr lang="en-US" sz="80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50635615"/>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4867" name="Rectangle 3"/>
          <p:cNvSpPr>
            <a:spLocks noGrp="1" noChangeArrowheads="1"/>
          </p:cNvSpPr>
          <p:nvPr>
            <p:ph type="body" sz="half" idx="1"/>
          </p:nvPr>
        </p:nvSpPr>
        <p:spPr>
          <a:xfrm>
            <a:off x="450627" y="1981200"/>
            <a:ext cx="8215313" cy="4032250"/>
          </a:xfrm>
        </p:spPr>
        <p:txBody>
          <a:bodyPr/>
          <a:lstStyle/>
          <a:p>
            <a:pPr>
              <a:lnSpc>
                <a:spcPct val="95000"/>
              </a:lnSpc>
              <a:spcBef>
                <a:spcPts val="0"/>
              </a:spcBef>
              <a:spcAft>
                <a:spcPts val="2000"/>
              </a:spcAft>
            </a:pPr>
            <a:r>
              <a:rPr lang="en-US" sz="3600" b="1" dirty="0">
                <a:solidFill>
                  <a:srgbClr val="FF6600"/>
                </a:solidFill>
                <a:effectLst>
                  <a:outerShdw blurRad="38100" dist="38100" dir="2700000" algn="tl">
                    <a:srgbClr val="000000">
                      <a:alpha val="43137"/>
                    </a:srgbClr>
                  </a:outerShdw>
                </a:effectLst>
              </a:rPr>
              <a:t>Help body organs to maintain and/or regain normal function</a:t>
            </a:r>
          </a:p>
          <a:p>
            <a:pPr>
              <a:lnSpc>
                <a:spcPct val="95000"/>
              </a:lnSpc>
              <a:spcBef>
                <a:spcPts val="0"/>
              </a:spcBef>
              <a:spcAft>
                <a:spcPts val="2000"/>
              </a:spcAft>
            </a:pPr>
            <a:r>
              <a:rPr lang="en-US" sz="3600" b="1" dirty="0">
                <a:solidFill>
                  <a:srgbClr val="FFFF00"/>
                </a:solidFill>
                <a:effectLst>
                  <a:outerShdw blurRad="38100" dist="38100" dir="2700000" algn="tl">
                    <a:srgbClr val="000000">
                      <a:alpha val="43137"/>
                    </a:srgbClr>
                  </a:outerShdw>
                </a:effectLst>
              </a:rPr>
              <a:t>Treat metabolic disorders by regulating amount of food</a:t>
            </a:r>
          </a:p>
        </p:txBody>
      </p:sp>
      <p:sp>
        <p:nvSpPr>
          <p:cNvPr id="164868" name="AutoShape 4"/>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970" name="Group 106"/>
          <p:cNvGrpSpPr>
            <a:grpSpLocks/>
          </p:cNvGrpSpPr>
          <p:nvPr/>
        </p:nvGrpSpPr>
        <p:grpSpPr bwMode="auto">
          <a:xfrm>
            <a:off x="844550" y="4879975"/>
            <a:ext cx="7362825" cy="976313"/>
            <a:chOff x="610" y="3217"/>
            <a:chExt cx="4549" cy="516"/>
          </a:xfrm>
        </p:grpSpPr>
        <p:grpSp>
          <p:nvGrpSpPr>
            <p:cNvPr id="164870" name="Group 6"/>
            <p:cNvGrpSpPr>
              <a:grpSpLocks/>
            </p:cNvGrpSpPr>
            <p:nvPr/>
          </p:nvGrpSpPr>
          <p:grpSpPr bwMode="auto">
            <a:xfrm rot="196559">
              <a:off x="610" y="3278"/>
              <a:ext cx="467" cy="409"/>
              <a:chOff x="2200" y="4321"/>
              <a:chExt cx="1184" cy="1724"/>
            </a:xfrm>
          </p:grpSpPr>
          <p:grpSp>
            <p:nvGrpSpPr>
              <p:cNvPr id="164871" name="Group 7"/>
              <p:cNvGrpSpPr>
                <a:grpSpLocks/>
              </p:cNvGrpSpPr>
              <p:nvPr/>
            </p:nvGrpSpPr>
            <p:grpSpPr bwMode="auto">
              <a:xfrm>
                <a:off x="2200" y="4321"/>
                <a:ext cx="1184" cy="1724"/>
                <a:chOff x="2248" y="4321"/>
                <a:chExt cx="1104" cy="1756"/>
              </a:xfrm>
            </p:grpSpPr>
            <p:sp>
              <p:nvSpPr>
                <p:cNvPr id="164872" name="AutoShape 8"/>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4873" name="Oval 9"/>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874" name="Group 10"/>
              <p:cNvGrpSpPr>
                <a:grpSpLocks/>
              </p:cNvGrpSpPr>
              <p:nvPr/>
            </p:nvGrpSpPr>
            <p:grpSpPr bwMode="auto">
              <a:xfrm>
                <a:off x="2270" y="4354"/>
                <a:ext cx="997" cy="1656"/>
                <a:chOff x="4318" y="4818"/>
                <a:chExt cx="997" cy="1656"/>
              </a:xfrm>
            </p:grpSpPr>
            <p:sp>
              <p:nvSpPr>
                <p:cNvPr id="164875" name="Freeform 11"/>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6" name="Freeform 12"/>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7" name="Freeform 13"/>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8" name="Freeform 14"/>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79" name="Freeform 15"/>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0" name="Freeform 16"/>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1" name="Freeform 17"/>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2" name="Freeform 18"/>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3" name="Freeform 19"/>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4" name="Freeform 20"/>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5" name="Freeform 21"/>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6" name="Freeform 22"/>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7" name="Freeform 23"/>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8" name="Freeform 24"/>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89" name="Freeform 25"/>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0" name="Freeform 26"/>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1" name="Freeform 27"/>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2" name="Freeform 28"/>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3" name="Freeform 29"/>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4" name="Freeform 30"/>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895" name="Group 31"/>
            <p:cNvGrpSpPr>
              <a:grpSpLocks/>
            </p:cNvGrpSpPr>
            <p:nvPr/>
          </p:nvGrpSpPr>
          <p:grpSpPr bwMode="auto">
            <a:xfrm rot="196559">
              <a:off x="3785" y="3217"/>
              <a:ext cx="541" cy="438"/>
              <a:chOff x="1976" y="2004"/>
              <a:chExt cx="311" cy="316"/>
            </a:xfrm>
          </p:grpSpPr>
          <p:sp>
            <p:nvSpPr>
              <p:cNvPr id="164896" name="Freeform 32"/>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7" name="Freeform 33"/>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8" name="Freeform 34"/>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899" name="Freeform 35"/>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0" name="Freeform 36"/>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1" name="Freeform 37"/>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2" name="Freeform 38"/>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3" name="Freeform 39"/>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4" name="Freeform 40"/>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5" name="Freeform 41"/>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6" name="Freeform 42"/>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07" name="Freeform 43"/>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08" name="Group 44"/>
            <p:cNvGrpSpPr>
              <a:grpSpLocks/>
            </p:cNvGrpSpPr>
            <p:nvPr/>
          </p:nvGrpSpPr>
          <p:grpSpPr bwMode="auto">
            <a:xfrm rot="196559">
              <a:off x="4563" y="3229"/>
              <a:ext cx="596" cy="476"/>
              <a:chOff x="2363" y="1988"/>
              <a:chExt cx="343" cy="343"/>
            </a:xfrm>
          </p:grpSpPr>
          <p:sp>
            <p:nvSpPr>
              <p:cNvPr id="164909" name="Freeform 45"/>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0" name="Freeform 46"/>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1" name="Freeform 47"/>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2" name="Freeform 48"/>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3" name="Freeform 49"/>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4" name="Freeform 50"/>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5" name="Freeform 51"/>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6" name="Freeform 52"/>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7" name="Freeform 53"/>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8" name="Freeform 54"/>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19" name="Freeform 55"/>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0" name="Freeform 56"/>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1" name="Freeform 57"/>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2" name="Freeform 58"/>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3" name="Freeform 59"/>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4" name="Freeform 60"/>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5" name="Freeform 61"/>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26" name="Freeform 62"/>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4927" name="Group 63"/>
            <p:cNvGrpSpPr>
              <a:grpSpLocks/>
            </p:cNvGrpSpPr>
            <p:nvPr/>
          </p:nvGrpSpPr>
          <p:grpSpPr bwMode="auto">
            <a:xfrm rot="196559">
              <a:off x="1267" y="3317"/>
              <a:ext cx="607" cy="391"/>
              <a:chOff x="812" y="2019"/>
              <a:chExt cx="349" cy="282"/>
            </a:xfrm>
          </p:grpSpPr>
          <p:sp>
            <p:nvSpPr>
              <p:cNvPr id="164928" name="Freeform 64"/>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29" name="Group 65"/>
              <p:cNvGrpSpPr>
                <a:grpSpLocks/>
              </p:cNvGrpSpPr>
              <p:nvPr/>
            </p:nvGrpSpPr>
            <p:grpSpPr bwMode="auto">
              <a:xfrm>
                <a:off x="832" y="2035"/>
                <a:ext cx="303" cy="246"/>
                <a:chOff x="832" y="2035"/>
                <a:chExt cx="303" cy="246"/>
              </a:xfrm>
            </p:grpSpPr>
            <p:sp>
              <p:nvSpPr>
                <p:cNvPr id="164930" name="Freeform 6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1" name="Freeform 6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2" name="Freeform 6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3" name="Freeform 6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4" name="Freeform 7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5" name="Freeform 7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6" name="Freeform 7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7" name="Freeform 7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8" name="Freeform 7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39" name="Freeform 7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0" name="Freeform 7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1" name="Freeform 7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2" name="Freeform 7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3" name="Freeform 7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4" name="Freeform 8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5" name="Freeform 8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6" name="Freeform 8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7" name="Freeform 8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8" name="Freeform 8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49" name="Freeform 8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0" name="Freeform 8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51" name="Group 87"/>
            <p:cNvGrpSpPr>
              <a:grpSpLocks/>
            </p:cNvGrpSpPr>
            <p:nvPr/>
          </p:nvGrpSpPr>
          <p:grpSpPr bwMode="auto">
            <a:xfrm rot="196559">
              <a:off x="2144" y="3228"/>
              <a:ext cx="496" cy="422"/>
              <a:chOff x="1212" y="1994"/>
              <a:chExt cx="285" cy="304"/>
            </a:xfrm>
          </p:grpSpPr>
          <p:sp>
            <p:nvSpPr>
              <p:cNvPr id="164952" name="Freeform 88"/>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4953" name="Group 89"/>
              <p:cNvGrpSpPr>
                <a:grpSpLocks/>
              </p:cNvGrpSpPr>
              <p:nvPr/>
            </p:nvGrpSpPr>
            <p:grpSpPr bwMode="auto">
              <a:xfrm>
                <a:off x="1229" y="2010"/>
                <a:ext cx="248" cy="265"/>
                <a:chOff x="1229" y="2010"/>
                <a:chExt cx="248" cy="265"/>
              </a:xfrm>
            </p:grpSpPr>
            <p:sp>
              <p:nvSpPr>
                <p:cNvPr id="164954" name="Freeform 90"/>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5" name="Freeform 91"/>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6" name="Freeform 92"/>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7" name="Freeform 93"/>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8" name="Freeform 94"/>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59" name="Freeform 95"/>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164960" name="Group 96"/>
            <p:cNvGrpSpPr>
              <a:grpSpLocks/>
            </p:cNvGrpSpPr>
            <p:nvPr/>
          </p:nvGrpSpPr>
          <p:grpSpPr bwMode="auto">
            <a:xfrm rot="196559">
              <a:off x="2915" y="3221"/>
              <a:ext cx="650" cy="512"/>
              <a:chOff x="1565" y="1961"/>
              <a:chExt cx="374" cy="369"/>
            </a:xfrm>
          </p:grpSpPr>
          <p:sp>
            <p:nvSpPr>
              <p:cNvPr id="164961" name="Freeform 97"/>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2" name="Freeform 98"/>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3" name="Freeform 99"/>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4" name="Freeform 100"/>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5" name="Freeform 101"/>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6" name="Freeform 102"/>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7" name="Freeform 103"/>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8" name="Freeform 104"/>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969" name="Freeform 105"/>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55</a:t>
            </a:fld>
            <a:endParaRPr lang="en-US">
              <a:solidFill>
                <a:srgbClr val="FFFFFF"/>
              </a:solidFill>
            </a:endParaRPr>
          </a:p>
        </p:txBody>
      </p:sp>
      <p:sp>
        <p:nvSpPr>
          <p:cNvPr id="111" name="Rectangle 110"/>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Therapeutic, Modified or Special Diets</a:t>
            </a:r>
            <a:endParaRPr lang="en-US" sz="4000" b="1" dirty="0">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957831576"/>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4035" name="Rectangle 3"/>
          <p:cNvSpPr>
            <a:spLocks noGrp="1" noChangeArrowheads="1"/>
          </p:cNvSpPr>
          <p:nvPr>
            <p:ph type="body" sz="half" idx="1"/>
          </p:nvPr>
        </p:nvSpPr>
        <p:spPr>
          <a:xfrm>
            <a:off x="381000" y="1913603"/>
            <a:ext cx="6773863" cy="4684712"/>
          </a:xfrm>
        </p:spPr>
        <p:txBody>
          <a:bodyPr/>
          <a:lstStyle/>
          <a:p>
            <a:pPr>
              <a:lnSpc>
                <a:spcPct val="95000"/>
              </a:lnSpc>
              <a:spcBef>
                <a:spcPct val="15000"/>
              </a:spcBef>
            </a:pPr>
            <a:r>
              <a:rPr lang="en-US" b="1" dirty="0">
                <a:effectLst>
                  <a:outerShdw blurRad="38100" dist="38100" dir="2700000" algn="tl">
                    <a:srgbClr val="000000">
                      <a:alpha val="43137"/>
                    </a:srgbClr>
                  </a:outerShdw>
                </a:effectLst>
              </a:rPr>
              <a:t>Add or eliminate calories to cause a change in body weight</a:t>
            </a:r>
          </a:p>
          <a:p>
            <a:pPr>
              <a:lnSpc>
                <a:spcPct val="95000"/>
              </a:lnSpc>
              <a:spcBef>
                <a:spcPct val="15000"/>
              </a:spcBef>
            </a:pPr>
            <a:r>
              <a:rPr lang="en-US" b="1" dirty="0">
                <a:solidFill>
                  <a:srgbClr val="002060"/>
                </a:solidFill>
                <a:effectLst>
                  <a:outerShdw blurRad="38100" dist="38100" dir="2700000" algn="tl">
                    <a:srgbClr val="000000">
                      <a:alpha val="43137"/>
                    </a:srgbClr>
                  </a:outerShdw>
                </a:effectLst>
              </a:rPr>
              <a:t>Assist with digestion of food by taking foods out of diet that irritate digestive system</a:t>
            </a:r>
          </a:p>
          <a:p>
            <a:pPr>
              <a:lnSpc>
                <a:spcPct val="95000"/>
              </a:lnSpc>
              <a:spcBef>
                <a:spcPct val="15000"/>
              </a:spcBef>
            </a:pPr>
            <a:r>
              <a:rPr lang="en-US" b="1" dirty="0">
                <a:effectLst>
                  <a:outerShdw blurRad="38100" dist="38100" dir="2700000" algn="tl">
                    <a:srgbClr val="000000">
                      <a:alpha val="43137"/>
                    </a:srgbClr>
                  </a:outerShdw>
                </a:effectLst>
              </a:rPr>
              <a:t>Restrict salt </a:t>
            </a:r>
            <a:r>
              <a:rPr lang="en-US" b="1" dirty="0" smtClean="0">
                <a:effectLst>
                  <a:outerShdw blurRad="38100" dist="38100" dir="2700000" algn="tl">
                    <a:srgbClr val="000000">
                      <a:alpha val="43137"/>
                    </a:srgbClr>
                  </a:outerShdw>
                </a:effectLst>
              </a:rPr>
              <a:t>(sodium) intake </a:t>
            </a:r>
            <a:r>
              <a:rPr lang="en-US" b="1" dirty="0">
                <a:effectLst>
                  <a:outerShdw blurRad="38100" dist="38100" dir="2700000" algn="tl">
                    <a:srgbClr val="000000">
                      <a:alpha val="43137"/>
                    </a:srgbClr>
                  </a:outerShdw>
                </a:effectLst>
              </a:rPr>
              <a:t>to prevent or decrease edema</a:t>
            </a:r>
          </a:p>
        </p:txBody>
      </p:sp>
      <p:sp>
        <p:nvSpPr>
          <p:cNvPr id="44105" name="AutoShape 73"/>
          <p:cNvSpPr>
            <a:spLocks noChangeAspect="1" noChangeArrowheads="1" noTextEdit="1"/>
          </p:cNvSpPr>
          <p:nvPr/>
        </p:nvSpPr>
        <p:spPr bwMode="auto">
          <a:xfrm>
            <a:off x="1287463" y="3109913"/>
            <a:ext cx="3587750" cy="59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44267" name="Group 235"/>
          <p:cNvGrpSpPr>
            <a:grpSpLocks/>
          </p:cNvGrpSpPr>
          <p:nvPr/>
        </p:nvGrpSpPr>
        <p:grpSpPr bwMode="auto">
          <a:xfrm rot="196559">
            <a:off x="7700537" y="1784609"/>
            <a:ext cx="833139" cy="4065636"/>
            <a:chOff x="4855" y="831"/>
            <a:chExt cx="420" cy="2143"/>
          </a:xfrm>
        </p:grpSpPr>
        <p:grpSp>
          <p:nvGrpSpPr>
            <p:cNvPr id="44052" name="Group 20"/>
            <p:cNvGrpSpPr>
              <a:grpSpLocks/>
            </p:cNvGrpSpPr>
            <p:nvPr/>
          </p:nvGrpSpPr>
          <p:grpSpPr bwMode="auto">
            <a:xfrm>
              <a:off x="4894" y="831"/>
              <a:ext cx="269" cy="295"/>
              <a:chOff x="2200" y="4321"/>
              <a:chExt cx="1184" cy="1724"/>
            </a:xfrm>
          </p:grpSpPr>
          <p:grpSp>
            <p:nvGrpSpPr>
              <p:cNvPr id="44053" name="Group 21"/>
              <p:cNvGrpSpPr>
                <a:grpSpLocks/>
              </p:cNvGrpSpPr>
              <p:nvPr/>
            </p:nvGrpSpPr>
            <p:grpSpPr bwMode="auto">
              <a:xfrm>
                <a:off x="2200" y="4321"/>
                <a:ext cx="1184" cy="1724"/>
                <a:chOff x="2248" y="4321"/>
                <a:chExt cx="1104" cy="1756"/>
              </a:xfrm>
            </p:grpSpPr>
            <p:sp>
              <p:nvSpPr>
                <p:cNvPr id="44054" name="AutoShape 22"/>
                <p:cNvSpPr>
                  <a:spLocks noChangeArrowheads="1"/>
                </p:cNvSpPr>
                <p:nvPr/>
              </p:nvSpPr>
              <p:spPr bwMode="auto">
                <a:xfrm rot="859194">
                  <a:off x="2248" y="4516"/>
                  <a:ext cx="908" cy="1561"/>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81AB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4055" name="Oval 23"/>
                <p:cNvSpPr>
                  <a:spLocks noChangeArrowheads="1"/>
                </p:cNvSpPr>
                <p:nvPr/>
              </p:nvSpPr>
              <p:spPr bwMode="auto">
                <a:xfrm rot="975612">
                  <a:off x="2446" y="4321"/>
                  <a:ext cx="906" cy="400"/>
                </a:xfrm>
                <a:prstGeom prst="ellipse">
                  <a:avLst/>
                </a:prstGeom>
                <a:solidFill>
                  <a:srgbClr val="81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056" name="Group 24"/>
              <p:cNvGrpSpPr>
                <a:grpSpLocks/>
              </p:cNvGrpSpPr>
              <p:nvPr/>
            </p:nvGrpSpPr>
            <p:grpSpPr bwMode="auto">
              <a:xfrm>
                <a:off x="2270" y="4354"/>
                <a:ext cx="997" cy="1656"/>
                <a:chOff x="4318" y="4818"/>
                <a:chExt cx="997" cy="1656"/>
              </a:xfrm>
            </p:grpSpPr>
            <p:sp>
              <p:nvSpPr>
                <p:cNvPr id="44057" name="Freeform 25"/>
                <p:cNvSpPr>
                  <a:spLocks/>
                </p:cNvSpPr>
                <p:nvPr/>
              </p:nvSpPr>
              <p:spPr bwMode="auto">
                <a:xfrm rot="906449">
                  <a:off x="4572" y="4902"/>
                  <a:ext cx="743" cy="366"/>
                </a:xfrm>
                <a:custGeom>
                  <a:avLst/>
                  <a:gdLst>
                    <a:gd name="T0" fmla="*/ 2 w 743"/>
                    <a:gd name="T1" fmla="*/ 290 h 366"/>
                    <a:gd name="T2" fmla="*/ 2 w 743"/>
                    <a:gd name="T3" fmla="*/ 276 h 366"/>
                    <a:gd name="T4" fmla="*/ 0 w 743"/>
                    <a:gd name="T5" fmla="*/ 255 h 366"/>
                    <a:gd name="T6" fmla="*/ 2 w 743"/>
                    <a:gd name="T7" fmla="*/ 229 h 366"/>
                    <a:gd name="T8" fmla="*/ 9 w 743"/>
                    <a:gd name="T9" fmla="*/ 200 h 366"/>
                    <a:gd name="T10" fmla="*/ 14 w 743"/>
                    <a:gd name="T11" fmla="*/ 181 h 366"/>
                    <a:gd name="T12" fmla="*/ 21 w 743"/>
                    <a:gd name="T13" fmla="*/ 167 h 366"/>
                    <a:gd name="T14" fmla="*/ 30 w 743"/>
                    <a:gd name="T15" fmla="*/ 150 h 366"/>
                    <a:gd name="T16" fmla="*/ 40 w 743"/>
                    <a:gd name="T17" fmla="*/ 133 h 366"/>
                    <a:gd name="T18" fmla="*/ 54 w 743"/>
                    <a:gd name="T19" fmla="*/ 117 h 366"/>
                    <a:gd name="T20" fmla="*/ 68 w 743"/>
                    <a:gd name="T21" fmla="*/ 103 h 366"/>
                    <a:gd name="T22" fmla="*/ 87 w 743"/>
                    <a:gd name="T23" fmla="*/ 86 h 366"/>
                    <a:gd name="T24" fmla="*/ 109 w 743"/>
                    <a:gd name="T25" fmla="*/ 72 h 366"/>
                    <a:gd name="T26" fmla="*/ 133 w 743"/>
                    <a:gd name="T27" fmla="*/ 57 h 366"/>
                    <a:gd name="T28" fmla="*/ 159 w 743"/>
                    <a:gd name="T29" fmla="*/ 46 h 366"/>
                    <a:gd name="T30" fmla="*/ 190 w 743"/>
                    <a:gd name="T31" fmla="*/ 34 h 366"/>
                    <a:gd name="T32" fmla="*/ 220 w 743"/>
                    <a:gd name="T33" fmla="*/ 24 h 366"/>
                    <a:gd name="T34" fmla="*/ 254 w 743"/>
                    <a:gd name="T35" fmla="*/ 15 h 366"/>
                    <a:gd name="T36" fmla="*/ 285 w 743"/>
                    <a:gd name="T37" fmla="*/ 7 h 366"/>
                    <a:gd name="T38" fmla="*/ 318 w 743"/>
                    <a:gd name="T39" fmla="*/ 5 h 366"/>
                    <a:gd name="T40" fmla="*/ 349 w 743"/>
                    <a:gd name="T41" fmla="*/ 3 h 366"/>
                    <a:gd name="T42" fmla="*/ 380 w 743"/>
                    <a:gd name="T43" fmla="*/ 0 h 366"/>
                    <a:gd name="T44" fmla="*/ 410 w 743"/>
                    <a:gd name="T45" fmla="*/ 0 h 366"/>
                    <a:gd name="T46" fmla="*/ 439 w 743"/>
                    <a:gd name="T47" fmla="*/ 0 h 366"/>
                    <a:gd name="T48" fmla="*/ 467 w 743"/>
                    <a:gd name="T49" fmla="*/ 3 h 366"/>
                    <a:gd name="T50" fmla="*/ 496 w 743"/>
                    <a:gd name="T51" fmla="*/ 5 h 366"/>
                    <a:gd name="T52" fmla="*/ 522 w 743"/>
                    <a:gd name="T53" fmla="*/ 7 h 366"/>
                    <a:gd name="T54" fmla="*/ 546 w 743"/>
                    <a:gd name="T55" fmla="*/ 10 h 366"/>
                    <a:gd name="T56" fmla="*/ 570 w 743"/>
                    <a:gd name="T57" fmla="*/ 15 h 366"/>
                    <a:gd name="T58" fmla="*/ 589 w 743"/>
                    <a:gd name="T59" fmla="*/ 17 h 366"/>
                    <a:gd name="T60" fmla="*/ 608 w 743"/>
                    <a:gd name="T61" fmla="*/ 22 h 366"/>
                    <a:gd name="T62" fmla="*/ 629 w 743"/>
                    <a:gd name="T63" fmla="*/ 26 h 366"/>
                    <a:gd name="T64" fmla="*/ 653 w 743"/>
                    <a:gd name="T65" fmla="*/ 34 h 366"/>
                    <a:gd name="T66" fmla="*/ 665 w 743"/>
                    <a:gd name="T67" fmla="*/ 36 h 366"/>
                    <a:gd name="T68" fmla="*/ 674 w 743"/>
                    <a:gd name="T69" fmla="*/ 43 h 366"/>
                    <a:gd name="T70" fmla="*/ 695 w 743"/>
                    <a:gd name="T71" fmla="*/ 57 h 366"/>
                    <a:gd name="T72" fmla="*/ 717 w 743"/>
                    <a:gd name="T73" fmla="*/ 84 h 366"/>
                    <a:gd name="T74" fmla="*/ 731 w 743"/>
                    <a:gd name="T75" fmla="*/ 103 h 366"/>
                    <a:gd name="T76" fmla="*/ 738 w 743"/>
                    <a:gd name="T77" fmla="*/ 122 h 366"/>
                    <a:gd name="T78" fmla="*/ 743 w 743"/>
                    <a:gd name="T79" fmla="*/ 141 h 366"/>
                    <a:gd name="T80" fmla="*/ 743 w 743"/>
                    <a:gd name="T81" fmla="*/ 160 h 366"/>
                    <a:gd name="T82" fmla="*/ 736 w 743"/>
                    <a:gd name="T83" fmla="*/ 181 h 366"/>
                    <a:gd name="T84" fmla="*/ 729 w 743"/>
                    <a:gd name="T85" fmla="*/ 205 h 366"/>
                    <a:gd name="T86" fmla="*/ 724 w 743"/>
                    <a:gd name="T87" fmla="*/ 231 h 366"/>
                    <a:gd name="T88" fmla="*/ 714 w 743"/>
                    <a:gd name="T89" fmla="*/ 255 h 366"/>
                    <a:gd name="T90" fmla="*/ 707 w 743"/>
                    <a:gd name="T91" fmla="*/ 279 h 366"/>
                    <a:gd name="T92" fmla="*/ 700 w 743"/>
                    <a:gd name="T93" fmla="*/ 302 h 366"/>
                    <a:gd name="T94" fmla="*/ 693 w 743"/>
                    <a:gd name="T95" fmla="*/ 324 h 366"/>
                    <a:gd name="T96" fmla="*/ 688 w 743"/>
                    <a:gd name="T97" fmla="*/ 340 h 366"/>
                    <a:gd name="T98" fmla="*/ 681 w 743"/>
                    <a:gd name="T99" fmla="*/ 359 h 366"/>
                    <a:gd name="T100" fmla="*/ 28 w 743"/>
                    <a:gd name="T101" fmla="*/ 35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3" h="366">
                      <a:moveTo>
                        <a:pt x="7" y="300"/>
                      </a:moveTo>
                      <a:lnTo>
                        <a:pt x="4" y="298"/>
                      </a:lnTo>
                      <a:lnTo>
                        <a:pt x="2" y="290"/>
                      </a:lnTo>
                      <a:lnTo>
                        <a:pt x="2" y="286"/>
                      </a:lnTo>
                      <a:lnTo>
                        <a:pt x="2" y="281"/>
                      </a:lnTo>
                      <a:lnTo>
                        <a:pt x="2" y="276"/>
                      </a:lnTo>
                      <a:lnTo>
                        <a:pt x="2" y="269"/>
                      </a:lnTo>
                      <a:lnTo>
                        <a:pt x="0" y="262"/>
                      </a:lnTo>
                      <a:lnTo>
                        <a:pt x="0" y="255"/>
                      </a:lnTo>
                      <a:lnTo>
                        <a:pt x="0" y="245"/>
                      </a:lnTo>
                      <a:lnTo>
                        <a:pt x="2" y="238"/>
                      </a:lnTo>
                      <a:lnTo>
                        <a:pt x="2" y="229"/>
                      </a:lnTo>
                      <a:lnTo>
                        <a:pt x="4" y="219"/>
                      </a:lnTo>
                      <a:lnTo>
                        <a:pt x="7" y="210"/>
                      </a:lnTo>
                      <a:lnTo>
                        <a:pt x="9" y="200"/>
                      </a:lnTo>
                      <a:lnTo>
                        <a:pt x="11" y="193"/>
                      </a:lnTo>
                      <a:lnTo>
                        <a:pt x="11" y="188"/>
                      </a:lnTo>
                      <a:lnTo>
                        <a:pt x="14" y="181"/>
                      </a:lnTo>
                      <a:lnTo>
                        <a:pt x="16" y="176"/>
                      </a:lnTo>
                      <a:lnTo>
                        <a:pt x="19" y="172"/>
                      </a:lnTo>
                      <a:lnTo>
                        <a:pt x="21" y="167"/>
                      </a:lnTo>
                      <a:lnTo>
                        <a:pt x="23" y="162"/>
                      </a:lnTo>
                      <a:lnTo>
                        <a:pt x="26" y="157"/>
                      </a:lnTo>
                      <a:lnTo>
                        <a:pt x="30" y="150"/>
                      </a:lnTo>
                      <a:lnTo>
                        <a:pt x="33" y="145"/>
                      </a:lnTo>
                      <a:lnTo>
                        <a:pt x="35" y="138"/>
                      </a:lnTo>
                      <a:lnTo>
                        <a:pt x="40" y="133"/>
                      </a:lnTo>
                      <a:lnTo>
                        <a:pt x="45" y="129"/>
                      </a:lnTo>
                      <a:lnTo>
                        <a:pt x="49" y="124"/>
                      </a:lnTo>
                      <a:lnTo>
                        <a:pt x="54" y="117"/>
                      </a:lnTo>
                      <a:lnTo>
                        <a:pt x="59" y="112"/>
                      </a:lnTo>
                      <a:lnTo>
                        <a:pt x="64" y="107"/>
                      </a:lnTo>
                      <a:lnTo>
                        <a:pt x="68" y="103"/>
                      </a:lnTo>
                      <a:lnTo>
                        <a:pt x="76" y="95"/>
                      </a:lnTo>
                      <a:lnTo>
                        <a:pt x="80" y="91"/>
                      </a:lnTo>
                      <a:lnTo>
                        <a:pt x="87" y="86"/>
                      </a:lnTo>
                      <a:lnTo>
                        <a:pt x="95" y="81"/>
                      </a:lnTo>
                      <a:lnTo>
                        <a:pt x="99" y="76"/>
                      </a:lnTo>
                      <a:lnTo>
                        <a:pt x="109" y="72"/>
                      </a:lnTo>
                      <a:lnTo>
                        <a:pt x="116" y="67"/>
                      </a:lnTo>
                      <a:lnTo>
                        <a:pt x="123" y="62"/>
                      </a:lnTo>
                      <a:lnTo>
                        <a:pt x="133" y="57"/>
                      </a:lnTo>
                      <a:lnTo>
                        <a:pt x="142" y="53"/>
                      </a:lnTo>
                      <a:lnTo>
                        <a:pt x="149" y="48"/>
                      </a:lnTo>
                      <a:lnTo>
                        <a:pt x="159" y="46"/>
                      </a:lnTo>
                      <a:lnTo>
                        <a:pt x="168" y="41"/>
                      </a:lnTo>
                      <a:lnTo>
                        <a:pt x="180" y="38"/>
                      </a:lnTo>
                      <a:lnTo>
                        <a:pt x="190" y="34"/>
                      </a:lnTo>
                      <a:lnTo>
                        <a:pt x="201" y="29"/>
                      </a:lnTo>
                      <a:lnTo>
                        <a:pt x="211" y="26"/>
                      </a:lnTo>
                      <a:lnTo>
                        <a:pt x="220" y="24"/>
                      </a:lnTo>
                      <a:lnTo>
                        <a:pt x="232" y="19"/>
                      </a:lnTo>
                      <a:lnTo>
                        <a:pt x="242" y="17"/>
                      </a:lnTo>
                      <a:lnTo>
                        <a:pt x="254" y="15"/>
                      </a:lnTo>
                      <a:lnTo>
                        <a:pt x="263" y="12"/>
                      </a:lnTo>
                      <a:lnTo>
                        <a:pt x="273" y="10"/>
                      </a:lnTo>
                      <a:lnTo>
                        <a:pt x="285" y="7"/>
                      </a:lnTo>
                      <a:lnTo>
                        <a:pt x="294" y="5"/>
                      </a:lnTo>
                      <a:lnTo>
                        <a:pt x="306" y="5"/>
                      </a:lnTo>
                      <a:lnTo>
                        <a:pt x="318" y="5"/>
                      </a:lnTo>
                      <a:lnTo>
                        <a:pt x="327" y="3"/>
                      </a:lnTo>
                      <a:lnTo>
                        <a:pt x="337" y="3"/>
                      </a:lnTo>
                      <a:lnTo>
                        <a:pt x="349" y="3"/>
                      </a:lnTo>
                      <a:lnTo>
                        <a:pt x="358" y="0"/>
                      </a:lnTo>
                      <a:lnTo>
                        <a:pt x="370" y="0"/>
                      </a:lnTo>
                      <a:lnTo>
                        <a:pt x="380" y="0"/>
                      </a:lnTo>
                      <a:lnTo>
                        <a:pt x="389" y="0"/>
                      </a:lnTo>
                      <a:lnTo>
                        <a:pt x="399" y="0"/>
                      </a:lnTo>
                      <a:lnTo>
                        <a:pt x="410" y="0"/>
                      </a:lnTo>
                      <a:lnTo>
                        <a:pt x="420" y="0"/>
                      </a:lnTo>
                      <a:lnTo>
                        <a:pt x="429" y="0"/>
                      </a:lnTo>
                      <a:lnTo>
                        <a:pt x="439" y="0"/>
                      </a:lnTo>
                      <a:lnTo>
                        <a:pt x="448" y="0"/>
                      </a:lnTo>
                      <a:lnTo>
                        <a:pt x="458" y="0"/>
                      </a:lnTo>
                      <a:lnTo>
                        <a:pt x="467" y="3"/>
                      </a:lnTo>
                      <a:lnTo>
                        <a:pt x="477" y="3"/>
                      </a:lnTo>
                      <a:lnTo>
                        <a:pt x="486" y="3"/>
                      </a:lnTo>
                      <a:lnTo>
                        <a:pt x="496" y="5"/>
                      </a:lnTo>
                      <a:lnTo>
                        <a:pt x="505" y="5"/>
                      </a:lnTo>
                      <a:lnTo>
                        <a:pt x="513" y="5"/>
                      </a:lnTo>
                      <a:lnTo>
                        <a:pt x="522" y="7"/>
                      </a:lnTo>
                      <a:lnTo>
                        <a:pt x="529" y="7"/>
                      </a:lnTo>
                      <a:lnTo>
                        <a:pt x="539" y="10"/>
                      </a:lnTo>
                      <a:lnTo>
                        <a:pt x="546" y="10"/>
                      </a:lnTo>
                      <a:lnTo>
                        <a:pt x="555" y="12"/>
                      </a:lnTo>
                      <a:lnTo>
                        <a:pt x="562" y="12"/>
                      </a:lnTo>
                      <a:lnTo>
                        <a:pt x="570" y="15"/>
                      </a:lnTo>
                      <a:lnTo>
                        <a:pt x="577" y="15"/>
                      </a:lnTo>
                      <a:lnTo>
                        <a:pt x="584" y="17"/>
                      </a:lnTo>
                      <a:lnTo>
                        <a:pt x="589" y="17"/>
                      </a:lnTo>
                      <a:lnTo>
                        <a:pt x="598" y="19"/>
                      </a:lnTo>
                      <a:lnTo>
                        <a:pt x="603" y="22"/>
                      </a:lnTo>
                      <a:lnTo>
                        <a:pt x="608" y="22"/>
                      </a:lnTo>
                      <a:lnTo>
                        <a:pt x="615" y="24"/>
                      </a:lnTo>
                      <a:lnTo>
                        <a:pt x="622" y="24"/>
                      </a:lnTo>
                      <a:lnTo>
                        <a:pt x="629" y="26"/>
                      </a:lnTo>
                      <a:lnTo>
                        <a:pt x="638" y="29"/>
                      </a:lnTo>
                      <a:lnTo>
                        <a:pt x="646" y="31"/>
                      </a:lnTo>
                      <a:lnTo>
                        <a:pt x="653" y="34"/>
                      </a:lnTo>
                      <a:lnTo>
                        <a:pt x="657" y="36"/>
                      </a:lnTo>
                      <a:lnTo>
                        <a:pt x="662" y="36"/>
                      </a:lnTo>
                      <a:lnTo>
                        <a:pt x="665" y="36"/>
                      </a:lnTo>
                      <a:lnTo>
                        <a:pt x="667" y="38"/>
                      </a:lnTo>
                      <a:lnTo>
                        <a:pt x="669" y="38"/>
                      </a:lnTo>
                      <a:lnTo>
                        <a:pt x="674" y="43"/>
                      </a:lnTo>
                      <a:lnTo>
                        <a:pt x="681" y="48"/>
                      </a:lnTo>
                      <a:lnTo>
                        <a:pt x="686" y="53"/>
                      </a:lnTo>
                      <a:lnTo>
                        <a:pt x="695" y="57"/>
                      </a:lnTo>
                      <a:lnTo>
                        <a:pt x="703" y="65"/>
                      </a:lnTo>
                      <a:lnTo>
                        <a:pt x="710" y="74"/>
                      </a:lnTo>
                      <a:lnTo>
                        <a:pt x="717" y="84"/>
                      </a:lnTo>
                      <a:lnTo>
                        <a:pt x="724" y="93"/>
                      </a:lnTo>
                      <a:lnTo>
                        <a:pt x="729" y="98"/>
                      </a:lnTo>
                      <a:lnTo>
                        <a:pt x="731" y="103"/>
                      </a:lnTo>
                      <a:lnTo>
                        <a:pt x="733" y="110"/>
                      </a:lnTo>
                      <a:lnTo>
                        <a:pt x="738" y="114"/>
                      </a:lnTo>
                      <a:lnTo>
                        <a:pt x="738" y="122"/>
                      </a:lnTo>
                      <a:lnTo>
                        <a:pt x="741" y="126"/>
                      </a:lnTo>
                      <a:lnTo>
                        <a:pt x="741" y="133"/>
                      </a:lnTo>
                      <a:lnTo>
                        <a:pt x="743" y="141"/>
                      </a:lnTo>
                      <a:lnTo>
                        <a:pt x="743" y="145"/>
                      </a:lnTo>
                      <a:lnTo>
                        <a:pt x="743" y="152"/>
                      </a:lnTo>
                      <a:lnTo>
                        <a:pt x="743" y="160"/>
                      </a:lnTo>
                      <a:lnTo>
                        <a:pt x="741" y="167"/>
                      </a:lnTo>
                      <a:lnTo>
                        <a:pt x="738" y="174"/>
                      </a:lnTo>
                      <a:lnTo>
                        <a:pt x="736" y="181"/>
                      </a:lnTo>
                      <a:lnTo>
                        <a:pt x="733" y="188"/>
                      </a:lnTo>
                      <a:lnTo>
                        <a:pt x="733" y="198"/>
                      </a:lnTo>
                      <a:lnTo>
                        <a:pt x="729" y="205"/>
                      </a:lnTo>
                      <a:lnTo>
                        <a:pt x="729" y="212"/>
                      </a:lnTo>
                      <a:lnTo>
                        <a:pt x="724" y="221"/>
                      </a:lnTo>
                      <a:lnTo>
                        <a:pt x="724" y="231"/>
                      </a:lnTo>
                      <a:lnTo>
                        <a:pt x="719" y="238"/>
                      </a:lnTo>
                      <a:lnTo>
                        <a:pt x="717" y="245"/>
                      </a:lnTo>
                      <a:lnTo>
                        <a:pt x="714" y="255"/>
                      </a:lnTo>
                      <a:lnTo>
                        <a:pt x="712" y="262"/>
                      </a:lnTo>
                      <a:lnTo>
                        <a:pt x="710" y="269"/>
                      </a:lnTo>
                      <a:lnTo>
                        <a:pt x="707" y="279"/>
                      </a:lnTo>
                      <a:lnTo>
                        <a:pt x="705" y="286"/>
                      </a:lnTo>
                      <a:lnTo>
                        <a:pt x="703" y="295"/>
                      </a:lnTo>
                      <a:lnTo>
                        <a:pt x="700" y="302"/>
                      </a:lnTo>
                      <a:lnTo>
                        <a:pt x="698" y="309"/>
                      </a:lnTo>
                      <a:lnTo>
                        <a:pt x="695" y="314"/>
                      </a:lnTo>
                      <a:lnTo>
                        <a:pt x="693" y="324"/>
                      </a:lnTo>
                      <a:lnTo>
                        <a:pt x="691" y="328"/>
                      </a:lnTo>
                      <a:lnTo>
                        <a:pt x="691" y="333"/>
                      </a:lnTo>
                      <a:lnTo>
                        <a:pt x="688" y="340"/>
                      </a:lnTo>
                      <a:lnTo>
                        <a:pt x="686" y="345"/>
                      </a:lnTo>
                      <a:lnTo>
                        <a:pt x="684" y="352"/>
                      </a:lnTo>
                      <a:lnTo>
                        <a:pt x="681" y="359"/>
                      </a:lnTo>
                      <a:lnTo>
                        <a:pt x="681" y="364"/>
                      </a:lnTo>
                      <a:lnTo>
                        <a:pt x="681" y="366"/>
                      </a:lnTo>
                      <a:lnTo>
                        <a:pt x="28" y="359"/>
                      </a:lnTo>
                      <a:lnTo>
                        <a:pt x="7" y="300"/>
                      </a:lnTo>
                      <a:lnTo>
                        <a:pt x="7" y="300"/>
                      </a:lnTo>
                      <a:close/>
                    </a:path>
                  </a:pathLst>
                </a:custGeom>
                <a:solidFill>
                  <a:srgbClr val="E3FF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8" name="Freeform 26"/>
                <p:cNvSpPr>
                  <a:spLocks/>
                </p:cNvSpPr>
                <p:nvPr/>
              </p:nvSpPr>
              <p:spPr bwMode="auto">
                <a:xfrm rot="906449">
                  <a:off x="4436" y="5379"/>
                  <a:ext cx="672" cy="701"/>
                </a:xfrm>
                <a:custGeom>
                  <a:avLst/>
                  <a:gdLst>
                    <a:gd name="T0" fmla="*/ 0 w 672"/>
                    <a:gd name="T1" fmla="*/ 64 h 701"/>
                    <a:gd name="T2" fmla="*/ 106 w 672"/>
                    <a:gd name="T3" fmla="*/ 701 h 701"/>
                    <a:gd name="T4" fmla="*/ 600 w 672"/>
                    <a:gd name="T5" fmla="*/ 651 h 701"/>
                    <a:gd name="T6" fmla="*/ 672 w 672"/>
                    <a:gd name="T7" fmla="*/ 0 h 701"/>
                    <a:gd name="T8" fmla="*/ 0 w 672"/>
                    <a:gd name="T9" fmla="*/ 64 h 701"/>
                    <a:gd name="T10" fmla="*/ 0 w 672"/>
                    <a:gd name="T11" fmla="*/ 64 h 701"/>
                  </a:gdLst>
                  <a:ahLst/>
                  <a:cxnLst>
                    <a:cxn ang="0">
                      <a:pos x="T0" y="T1"/>
                    </a:cxn>
                    <a:cxn ang="0">
                      <a:pos x="T2" y="T3"/>
                    </a:cxn>
                    <a:cxn ang="0">
                      <a:pos x="T4" y="T5"/>
                    </a:cxn>
                    <a:cxn ang="0">
                      <a:pos x="T6" y="T7"/>
                    </a:cxn>
                    <a:cxn ang="0">
                      <a:pos x="T8" y="T9"/>
                    </a:cxn>
                    <a:cxn ang="0">
                      <a:pos x="T10" y="T11"/>
                    </a:cxn>
                  </a:cxnLst>
                  <a:rect l="0" t="0" r="r" b="b"/>
                  <a:pathLst>
                    <a:path w="672" h="701">
                      <a:moveTo>
                        <a:pt x="0" y="64"/>
                      </a:moveTo>
                      <a:lnTo>
                        <a:pt x="106" y="701"/>
                      </a:lnTo>
                      <a:lnTo>
                        <a:pt x="600" y="651"/>
                      </a:lnTo>
                      <a:lnTo>
                        <a:pt x="672" y="0"/>
                      </a:lnTo>
                      <a:lnTo>
                        <a:pt x="0" y="64"/>
                      </a:ln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59" name="Freeform 27"/>
                <p:cNvSpPr>
                  <a:spLocks/>
                </p:cNvSpPr>
                <p:nvPr/>
              </p:nvSpPr>
              <p:spPr bwMode="auto">
                <a:xfrm rot="906449">
                  <a:off x="4510" y="5117"/>
                  <a:ext cx="734" cy="357"/>
                </a:xfrm>
                <a:custGeom>
                  <a:avLst/>
                  <a:gdLst>
                    <a:gd name="T0" fmla="*/ 0 w 734"/>
                    <a:gd name="T1" fmla="*/ 31 h 357"/>
                    <a:gd name="T2" fmla="*/ 7 w 734"/>
                    <a:gd name="T3" fmla="*/ 41 h 357"/>
                    <a:gd name="T4" fmla="*/ 19 w 734"/>
                    <a:gd name="T5" fmla="*/ 50 h 357"/>
                    <a:gd name="T6" fmla="*/ 31 w 734"/>
                    <a:gd name="T7" fmla="*/ 57 h 357"/>
                    <a:gd name="T8" fmla="*/ 45 w 734"/>
                    <a:gd name="T9" fmla="*/ 67 h 357"/>
                    <a:gd name="T10" fmla="*/ 57 w 734"/>
                    <a:gd name="T11" fmla="*/ 74 h 357"/>
                    <a:gd name="T12" fmla="*/ 69 w 734"/>
                    <a:gd name="T13" fmla="*/ 79 h 357"/>
                    <a:gd name="T14" fmla="*/ 78 w 734"/>
                    <a:gd name="T15" fmla="*/ 83 h 357"/>
                    <a:gd name="T16" fmla="*/ 90 w 734"/>
                    <a:gd name="T17" fmla="*/ 88 h 357"/>
                    <a:gd name="T18" fmla="*/ 102 w 734"/>
                    <a:gd name="T19" fmla="*/ 93 h 357"/>
                    <a:gd name="T20" fmla="*/ 114 w 734"/>
                    <a:gd name="T21" fmla="*/ 95 h 357"/>
                    <a:gd name="T22" fmla="*/ 128 w 734"/>
                    <a:gd name="T23" fmla="*/ 100 h 357"/>
                    <a:gd name="T24" fmla="*/ 145 w 734"/>
                    <a:gd name="T25" fmla="*/ 102 h 357"/>
                    <a:gd name="T26" fmla="*/ 161 w 734"/>
                    <a:gd name="T27" fmla="*/ 107 h 357"/>
                    <a:gd name="T28" fmla="*/ 180 w 734"/>
                    <a:gd name="T29" fmla="*/ 112 h 357"/>
                    <a:gd name="T30" fmla="*/ 197 w 734"/>
                    <a:gd name="T31" fmla="*/ 114 h 357"/>
                    <a:gd name="T32" fmla="*/ 218 w 734"/>
                    <a:gd name="T33" fmla="*/ 117 h 357"/>
                    <a:gd name="T34" fmla="*/ 240 w 734"/>
                    <a:gd name="T35" fmla="*/ 119 h 357"/>
                    <a:gd name="T36" fmla="*/ 261 w 734"/>
                    <a:gd name="T37" fmla="*/ 121 h 357"/>
                    <a:gd name="T38" fmla="*/ 285 w 734"/>
                    <a:gd name="T39" fmla="*/ 124 h 357"/>
                    <a:gd name="T40" fmla="*/ 311 w 734"/>
                    <a:gd name="T41" fmla="*/ 124 h 357"/>
                    <a:gd name="T42" fmla="*/ 337 w 734"/>
                    <a:gd name="T43" fmla="*/ 126 h 357"/>
                    <a:gd name="T44" fmla="*/ 366 w 734"/>
                    <a:gd name="T45" fmla="*/ 126 h 357"/>
                    <a:gd name="T46" fmla="*/ 380 w 734"/>
                    <a:gd name="T47" fmla="*/ 124 h 357"/>
                    <a:gd name="T48" fmla="*/ 385 w 734"/>
                    <a:gd name="T49" fmla="*/ 121 h 357"/>
                    <a:gd name="T50" fmla="*/ 399 w 734"/>
                    <a:gd name="T51" fmla="*/ 119 h 357"/>
                    <a:gd name="T52" fmla="*/ 408 w 734"/>
                    <a:gd name="T53" fmla="*/ 117 h 357"/>
                    <a:gd name="T54" fmla="*/ 420 w 734"/>
                    <a:gd name="T55" fmla="*/ 114 h 357"/>
                    <a:gd name="T56" fmla="*/ 430 w 734"/>
                    <a:gd name="T57" fmla="*/ 112 h 357"/>
                    <a:gd name="T58" fmla="*/ 442 w 734"/>
                    <a:gd name="T59" fmla="*/ 107 h 357"/>
                    <a:gd name="T60" fmla="*/ 453 w 734"/>
                    <a:gd name="T61" fmla="*/ 105 h 357"/>
                    <a:gd name="T62" fmla="*/ 468 w 734"/>
                    <a:gd name="T63" fmla="*/ 102 h 357"/>
                    <a:gd name="T64" fmla="*/ 480 w 734"/>
                    <a:gd name="T65" fmla="*/ 98 h 357"/>
                    <a:gd name="T66" fmla="*/ 494 w 734"/>
                    <a:gd name="T67" fmla="*/ 93 h 357"/>
                    <a:gd name="T68" fmla="*/ 508 w 734"/>
                    <a:gd name="T69" fmla="*/ 91 h 357"/>
                    <a:gd name="T70" fmla="*/ 525 w 734"/>
                    <a:gd name="T71" fmla="*/ 86 h 357"/>
                    <a:gd name="T72" fmla="*/ 539 w 734"/>
                    <a:gd name="T73" fmla="*/ 83 h 357"/>
                    <a:gd name="T74" fmla="*/ 556 w 734"/>
                    <a:gd name="T75" fmla="*/ 76 h 357"/>
                    <a:gd name="T76" fmla="*/ 570 w 734"/>
                    <a:gd name="T77" fmla="*/ 72 h 357"/>
                    <a:gd name="T78" fmla="*/ 584 w 734"/>
                    <a:gd name="T79" fmla="*/ 67 h 357"/>
                    <a:gd name="T80" fmla="*/ 601 w 734"/>
                    <a:gd name="T81" fmla="*/ 62 h 357"/>
                    <a:gd name="T82" fmla="*/ 615 w 734"/>
                    <a:gd name="T83" fmla="*/ 57 h 357"/>
                    <a:gd name="T84" fmla="*/ 629 w 734"/>
                    <a:gd name="T85" fmla="*/ 53 h 357"/>
                    <a:gd name="T86" fmla="*/ 643 w 734"/>
                    <a:gd name="T87" fmla="*/ 45 h 357"/>
                    <a:gd name="T88" fmla="*/ 658 w 734"/>
                    <a:gd name="T89" fmla="*/ 41 h 357"/>
                    <a:gd name="T90" fmla="*/ 670 w 734"/>
                    <a:gd name="T91" fmla="*/ 36 h 357"/>
                    <a:gd name="T92" fmla="*/ 681 w 734"/>
                    <a:gd name="T93" fmla="*/ 29 h 357"/>
                    <a:gd name="T94" fmla="*/ 693 w 734"/>
                    <a:gd name="T95" fmla="*/ 24 h 357"/>
                    <a:gd name="T96" fmla="*/ 710 w 734"/>
                    <a:gd name="T97" fmla="*/ 17 h 357"/>
                    <a:gd name="T98" fmla="*/ 727 w 734"/>
                    <a:gd name="T99" fmla="*/ 5 h 357"/>
                    <a:gd name="T100" fmla="*/ 712 w 734"/>
                    <a:gd name="T101" fmla="*/ 293 h 357"/>
                    <a:gd name="T102" fmla="*/ 52 w 734"/>
                    <a:gd name="T103"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34" h="357">
                      <a:moveTo>
                        <a:pt x="52" y="357"/>
                      </a:moveTo>
                      <a:lnTo>
                        <a:pt x="0" y="31"/>
                      </a:lnTo>
                      <a:lnTo>
                        <a:pt x="2" y="36"/>
                      </a:lnTo>
                      <a:lnTo>
                        <a:pt x="7" y="41"/>
                      </a:lnTo>
                      <a:lnTo>
                        <a:pt x="16" y="48"/>
                      </a:lnTo>
                      <a:lnTo>
                        <a:pt x="19" y="50"/>
                      </a:lnTo>
                      <a:lnTo>
                        <a:pt x="26" y="53"/>
                      </a:lnTo>
                      <a:lnTo>
                        <a:pt x="31" y="57"/>
                      </a:lnTo>
                      <a:lnTo>
                        <a:pt x="38" y="62"/>
                      </a:lnTo>
                      <a:lnTo>
                        <a:pt x="45" y="67"/>
                      </a:lnTo>
                      <a:lnTo>
                        <a:pt x="54" y="72"/>
                      </a:lnTo>
                      <a:lnTo>
                        <a:pt x="57" y="74"/>
                      </a:lnTo>
                      <a:lnTo>
                        <a:pt x="62" y="76"/>
                      </a:lnTo>
                      <a:lnTo>
                        <a:pt x="69" y="79"/>
                      </a:lnTo>
                      <a:lnTo>
                        <a:pt x="73" y="81"/>
                      </a:lnTo>
                      <a:lnTo>
                        <a:pt x="78" y="83"/>
                      </a:lnTo>
                      <a:lnTo>
                        <a:pt x="83" y="86"/>
                      </a:lnTo>
                      <a:lnTo>
                        <a:pt x="90" y="88"/>
                      </a:lnTo>
                      <a:lnTo>
                        <a:pt x="95" y="91"/>
                      </a:lnTo>
                      <a:lnTo>
                        <a:pt x="102" y="93"/>
                      </a:lnTo>
                      <a:lnTo>
                        <a:pt x="109" y="93"/>
                      </a:lnTo>
                      <a:lnTo>
                        <a:pt x="114" y="95"/>
                      </a:lnTo>
                      <a:lnTo>
                        <a:pt x="123" y="98"/>
                      </a:lnTo>
                      <a:lnTo>
                        <a:pt x="128" y="100"/>
                      </a:lnTo>
                      <a:lnTo>
                        <a:pt x="138" y="102"/>
                      </a:lnTo>
                      <a:lnTo>
                        <a:pt x="145" y="102"/>
                      </a:lnTo>
                      <a:lnTo>
                        <a:pt x="154" y="107"/>
                      </a:lnTo>
                      <a:lnTo>
                        <a:pt x="161" y="107"/>
                      </a:lnTo>
                      <a:lnTo>
                        <a:pt x="171" y="110"/>
                      </a:lnTo>
                      <a:lnTo>
                        <a:pt x="180" y="112"/>
                      </a:lnTo>
                      <a:lnTo>
                        <a:pt x="190" y="114"/>
                      </a:lnTo>
                      <a:lnTo>
                        <a:pt x="197" y="114"/>
                      </a:lnTo>
                      <a:lnTo>
                        <a:pt x="209" y="117"/>
                      </a:lnTo>
                      <a:lnTo>
                        <a:pt x="218" y="117"/>
                      </a:lnTo>
                      <a:lnTo>
                        <a:pt x="228" y="119"/>
                      </a:lnTo>
                      <a:lnTo>
                        <a:pt x="240" y="119"/>
                      </a:lnTo>
                      <a:lnTo>
                        <a:pt x="249" y="121"/>
                      </a:lnTo>
                      <a:lnTo>
                        <a:pt x="261" y="121"/>
                      </a:lnTo>
                      <a:lnTo>
                        <a:pt x="273" y="124"/>
                      </a:lnTo>
                      <a:lnTo>
                        <a:pt x="285" y="124"/>
                      </a:lnTo>
                      <a:lnTo>
                        <a:pt x="299" y="124"/>
                      </a:lnTo>
                      <a:lnTo>
                        <a:pt x="311" y="124"/>
                      </a:lnTo>
                      <a:lnTo>
                        <a:pt x="323" y="126"/>
                      </a:lnTo>
                      <a:lnTo>
                        <a:pt x="337" y="126"/>
                      </a:lnTo>
                      <a:lnTo>
                        <a:pt x="351" y="126"/>
                      </a:lnTo>
                      <a:lnTo>
                        <a:pt x="366" y="126"/>
                      </a:lnTo>
                      <a:lnTo>
                        <a:pt x="380" y="126"/>
                      </a:lnTo>
                      <a:lnTo>
                        <a:pt x="380" y="124"/>
                      </a:lnTo>
                      <a:lnTo>
                        <a:pt x="382" y="124"/>
                      </a:lnTo>
                      <a:lnTo>
                        <a:pt x="385" y="121"/>
                      </a:lnTo>
                      <a:lnTo>
                        <a:pt x="392" y="121"/>
                      </a:lnTo>
                      <a:lnTo>
                        <a:pt x="399" y="119"/>
                      </a:lnTo>
                      <a:lnTo>
                        <a:pt x="406" y="117"/>
                      </a:lnTo>
                      <a:lnTo>
                        <a:pt x="408" y="117"/>
                      </a:lnTo>
                      <a:lnTo>
                        <a:pt x="415" y="117"/>
                      </a:lnTo>
                      <a:lnTo>
                        <a:pt x="420" y="114"/>
                      </a:lnTo>
                      <a:lnTo>
                        <a:pt x="425" y="114"/>
                      </a:lnTo>
                      <a:lnTo>
                        <a:pt x="430" y="112"/>
                      </a:lnTo>
                      <a:lnTo>
                        <a:pt x="437" y="110"/>
                      </a:lnTo>
                      <a:lnTo>
                        <a:pt x="442" y="107"/>
                      </a:lnTo>
                      <a:lnTo>
                        <a:pt x="449" y="107"/>
                      </a:lnTo>
                      <a:lnTo>
                        <a:pt x="453" y="105"/>
                      </a:lnTo>
                      <a:lnTo>
                        <a:pt x="461" y="102"/>
                      </a:lnTo>
                      <a:lnTo>
                        <a:pt x="468" y="102"/>
                      </a:lnTo>
                      <a:lnTo>
                        <a:pt x="475" y="100"/>
                      </a:lnTo>
                      <a:lnTo>
                        <a:pt x="480" y="98"/>
                      </a:lnTo>
                      <a:lnTo>
                        <a:pt x="487" y="98"/>
                      </a:lnTo>
                      <a:lnTo>
                        <a:pt x="494" y="93"/>
                      </a:lnTo>
                      <a:lnTo>
                        <a:pt x="501" y="93"/>
                      </a:lnTo>
                      <a:lnTo>
                        <a:pt x="508" y="91"/>
                      </a:lnTo>
                      <a:lnTo>
                        <a:pt x="518" y="88"/>
                      </a:lnTo>
                      <a:lnTo>
                        <a:pt x="525" y="86"/>
                      </a:lnTo>
                      <a:lnTo>
                        <a:pt x="532" y="86"/>
                      </a:lnTo>
                      <a:lnTo>
                        <a:pt x="539" y="83"/>
                      </a:lnTo>
                      <a:lnTo>
                        <a:pt x="546" y="79"/>
                      </a:lnTo>
                      <a:lnTo>
                        <a:pt x="556" y="76"/>
                      </a:lnTo>
                      <a:lnTo>
                        <a:pt x="563" y="74"/>
                      </a:lnTo>
                      <a:lnTo>
                        <a:pt x="570" y="72"/>
                      </a:lnTo>
                      <a:lnTo>
                        <a:pt x="577" y="69"/>
                      </a:lnTo>
                      <a:lnTo>
                        <a:pt x="584" y="67"/>
                      </a:lnTo>
                      <a:lnTo>
                        <a:pt x="594" y="64"/>
                      </a:lnTo>
                      <a:lnTo>
                        <a:pt x="601" y="62"/>
                      </a:lnTo>
                      <a:lnTo>
                        <a:pt x="608" y="60"/>
                      </a:lnTo>
                      <a:lnTo>
                        <a:pt x="615" y="57"/>
                      </a:lnTo>
                      <a:lnTo>
                        <a:pt x="622" y="55"/>
                      </a:lnTo>
                      <a:lnTo>
                        <a:pt x="629" y="53"/>
                      </a:lnTo>
                      <a:lnTo>
                        <a:pt x="636" y="48"/>
                      </a:lnTo>
                      <a:lnTo>
                        <a:pt x="643" y="45"/>
                      </a:lnTo>
                      <a:lnTo>
                        <a:pt x="651" y="43"/>
                      </a:lnTo>
                      <a:lnTo>
                        <a:pt x="658" y="41"/>
                      </a:lnTo>
                      <a:lnTo>
                        <a:pt x="665" y="38"/>
                      </a:lnTo>
                      <a:lnTo>
                        <a:pt x="670" y="36"/>
                      </a:lnTo>
                      <a:lnTo>
                        <a:pt x="677" y="33"/>
                      </a:lnTo>
                      <a:lnTo>
                        <a:pt x="681" y="29"/>
                      </a:lnTo>
                      <a:lnTo>
                        <a:pt x="689" y="26"/>
                      </a:lnTo>
                      <a:lnTo>
                        <a:pt x="693" y="24"/>
                      </a:lnTo>
                      <a:lnTo>
                        <a:pt x="700" y="22"/>
                      </a:lnTo>
                      <a:lnTo>
                        <a:pt x="710" y="17"/>
                      </a:lnTo>
                      <a:lnTo>
                        <a:pt x="719" y="10"/>
                      </a:lnTo>
                      <a:lnTo>
                        <a:pt x="727" y="5"/>
                      </a:lnTo>
                      <a:lnTo>
                        <a:pt x="734" y="0"/>
                      </a:lnTo>
                      <a:lnTo>
                        <a:pt x="712" y="293"/>
                      </a:lnTo>
                      <a:lnTo>
                        <a:pt x="52" y="357"/>
                      </a:lnTo>
                      <a:lnTo>
                        <a:pt x="52" y="357"/>
                      </a:lnTo>
                      <a:close/>
                    </a:path>
                  </a:pathLst>
                </a:custGeom>
                <a:solidFill>
                  <a:srgbClr val="BDE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0" name="Freeform 28"/>
                <p:cNvSpPr>
                  <a:spLocks/>
                </p:cNvSpPr>
                <p:nvPr/>
              </p:nvSpPr>
              <p:spPr bwMode="auto">
                <a:xfrm rot="906449">
                  <a:off x="4406" y="6000"/>
                  <a:ext cx="494" cy="474"/>
                </a:xfrm>
                <a:custGeom>
                  <a:avLst/>
                  <a:gdLst>
                    <a:gd name="T0" fmla="*/ 0 w 494"/>
                    <a:gd name="T1" fmla="*/ 67 h 474"/>
                    <a:gd name="T2" fmla="*/ 494 w 494"/>
                    <a:gd name="T3" fmla="*/ 0 h 474"/>
                    <a:gd name="T4" fmla="*/ 464 w 494"/>
                    <a:gd name="T5" fmla="*/ 409 h 474"/>
                    <a:gd name="T6" fmla="*/ 93 w 494"/>
                    <a:gd name="T7" fmla="*/ 474 h 474"/>
                    <a:gd name="T8" fmla="*/ 0 w 494"/>
                    <a:gd name="T9" fmla="*/ 67 h 474"/>
                    <a:gd name="T10" fmla="*/ 0 w 494"/>
                    <a:gd name="T11" fmla="*/ 67 h 474"/>
                  </a:gdLst>
                  <a:ahLst/>
                  <a:cxnLst>
                    <a:cxn ang="0">
                      <a:pos x="T0" y="T1"/>
                    </a:cxn>
                    <a:cxn ang="0">
                      <a:pos x="T2" y="T3"/>
                    </a:cxn>
                    <a:cxn ang="0">
                      <a:pos x="T4" y="T5"/>
                    </a:cxn>
                    <a:cxn ang="0">
                      <a:pos x="T6" y="T7"/>
                    </a:cxn>
                    <a:cxn ang="0">
                      <a:pos x="T8" y="T9"/>
                    </a:cxn>
                    <a:cxn ang="0">
                      <a:pos x="T10" y="T11"/>
                    </a:cxn>
                  </a:cxnLst>
                  <a:rect l="0" t="0" r="r" b="b"/>
                  <a:pathLst>
                    <a:path w="494" h="474">
                      <a:moveTo>
                        <a:pt x="0" y="67"/>
                      </a:moveTo>
                      <a:lnTo>
                        <a:pt x="494" y="0"/>
                      </a:lnTo>
                      <a:lnTo>
                        <a:pt x="464" y="409"/>
                      </a:lnTo>
                      <a:lnTo>
                        <a:pt x="93" y="474"/>
                      </a:lnTo>
                      <a:lnTo>
                        <a:pt x="0" y="67"/>
                      </a:lnTo>
                      <a:lnTo>
                        <a:pt x="0" y="6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1" name="Freeform 29"/>
                <p:cNvSpPr>
                  <a:spLocks/>
                </p:cNvSpPr>
                <p:nvPr/>
              </p:nvSpPr>
              <p:spPr bwMode="auto">
                <a:xfrm rot="906449">
                  <a:off x="4542" y="5267"/>
                  <a:ext cx="638" cy="285"/>
                </a:xfrm>
                <a:custGeom>
                  <a:avLst/>
                  <a:gdLst>
                    <a:gd name="T0" fmla="*/ 0 w 638"/>
                    <a:gd name="T1" fmla="*/ 190 h 285"/>
                    <a:gd name="T2" fmla="*/ 2 w 638"/>
                    <a:gd name="T3" fmla="*/ 166 h 285"/>
                    <a:gd name="T4" fmla="*/ 9 w 638"/>
                    <a:gd name="T5" fmla="*/ 147 h 285"/>
                    <a:gd name="T6" fmla="*/ 23 w 638"/>
                    <a:gd name="T7" fmla="*/ 126 h 285"/>
                    <a:gd name="T8" fmla="*/ 42 w 638"/>
                    <a:gd name="T9" fmla="*/ 102 h 285"/>
                    <a:gd name="T10" fmla="*/ 57 w 638"/>
                    <a:gd name="T11" fmla="*/ 90 h 285"/>
                    <a:gd name="T12" fmla="*/ 73 w 638"/>
                    <a:gd name="T13" fmla="*/ 78 h 285"/>
                    <a:gd name="T14" fmla="*/ 95 w 638"/>
                    <a:gd name="T15" fmla="*/ 69 h 285"/>
                    <a:gd name="T16" fmla="*/ 118 w 638"/>
                    <a:gd name="T17" fmla="*/ 57 h 285"/>
                    <a:gd name="T18" fmla="*/ 142 w 638"/>
                    <a:gd name="T19" fmla="*/ 45 h 285"/>
                    <a:gd name="T20" fmla="*/ 173 w 638"/>
                    <a:gd name="T21" fmla="*/ 36 h 285"/>
                    <a:gd name="T22" fmla="*/ 206 w 638"/>
                    <a:gd name="T23" fmla="*/ 26 h 285"/>
                    <a:gd name="T24" fmla="*/ 244 w 638"/>
                    <a:gd name="T25" fmla="*/ 19 h 285"/>
                    <a:gd name="T26" fmla="*/ 285 w 638"/>
                    <a:gd name="T27" fmla="*/ 12 h 285"/>
                    <a:gd name="T28" fmla="*/ 330 w 638"/>
                    <a:gd name="T29" fmla="*/ 5 h 285"/>
                    <a:gd name="T30" fmla="*/ 370 w 638"/>
                    <a:gd name="T31" fmla="*/ 0 h 285"/>
                    <a:gd name="T32" fmla="*/ 408 w 638"/>
                    <a:gd name="T33" fmla="*/ 0 h 285"/>
                    <a:gd name="T34" fmla="*/ 441 w 638"/>
                    <a:gd name="T35" fmla="*/ 0 h 285"/>
                    <a:gd name="T36" fmla="*/ 472 w 638"/>
                    <a:gd name="T37" fmla="*/ 5 h 285"/>
                    <a:gd name="T38" fmla="*/ 498 w 638"/>
                    <a:gd name="T39" fmla="*/ 9 h 285"/>
                    <a:gd name="T40" fmla="*/ 524 w 638"/>
                    <a:gd name="T41" fmla="*/ 17 h 285"/>
                    <a:gd name="T42" fmla="*/ 546 w 638"/>
                    <a:gd name="T43" fmla="*/ 24 h 285"/>
                    <a:gd name="T44" fmla="*/ 565 w 638"/>
                    <a:gd name="T45" fmla="*/ 33 h 285"/>
                    <a:gd name="T46" fmla="*/ 579 w 638"/>
                    <a:gd name="T47" fmla="*/ 43 h 285"/>
                    <a:gd name="T48" fmla="*/ 596 w 638"/>
                    <a:gd name="T49" fmla="*/ 55 h 285"/>
                    <a:gd name="T50" fmla="*/ 615 w 638"/>
                    <a:gd name="T51" fmla="*/ 74 h 285"/>
                    <a:gd name="T52" fmla="*/ 629 w 638"/>
                    <a:gd name="T53" fmla="*/ 97 h 285"/>
                    <a:gd name="T54" fmla="*/ 636 w 638"/>
                    <a:gd name="T55" fmla="*/ 119 h 285"/>
                    <a:gd name="T56" fmla="*/ 638 w 638"/>
                    <a:gd name="T57" fmla="*/ 138 h 285"/>
                    <a:gd name="T58" fmla="*/ 634 w 638"/>
                    <a:gd name="T59" fmla="*/ 152 h 285"/>
                    <a:gd name="T60" fmla="*/ 627 w 638"/>
                    <a:gd name="T61" fmla="*/ 162 h 285"/>
                    <a:gd name="T62" fmla="*/ 605 w 638"/>
                    <a:gd name="T63" fmla="*/ 178 h 285"/>
                    <a:gd name="T64" fmla="*/ 586 w 638"/>
                    <a:gd name="T65" fmla="*/ 193 h 285"/>
                    <a:gd name="T66" fmla="*/ 567 w 638"/>
                    <a:gd name="T67" fmla="*/ 204 h 285"/>
                    <a:gd name="T68" fmla="*/ 546 w 638"/>
                    <a:gd name="T69" fmla="*/ 216 h 285"/>
                    <a:gd name="T70" fmla="*/ 522 w 638"/>
                    <a:gd name="T71" fmla="*/ 226 h 285"/>
                    <a:gd name="T72" fmla="*/ 496 w 638"/>
                    <a:gd name="T73" fmla="*/ 238 h 285"/>
                    <a:gd name="T74" fmla="*/ 467 w 638"/>
                    <a:gd name="T75" fmla="*/ 247 h 285"/>
                    <a:gd name="T76" fmla="*/ 439 w 638"/>
                    <a:gd name="T77" fmla="*/ 259 h 285"/>
                    <a:gd name="T78" fmla="*/ 406 w 638"/>
                    <a:gd name="T79" fmla="*/ 266 h 285"/>
                    <a:gd name="T80" fmla="*/ 372 w 638"/>
                    <a:gd name="T81" fmla="*/ 273 h 285"/>
                    <a:gd name="T82" fmla="*/ 337 w 638"/>
                    <a:gd name="T83" fmla="*/ 278 h 285"/>
                    <a:gd name="T84" fmla="*/ 299 w 638"/>
                    <a:gd name="T85" fmla="*/ 283 h 285"/>
                    <a:gd name="T86" fmla="*/ 261 w 638"/>
                    <a:gd name="T87" fmla="*/ 283 h 285"/>
                    <a:gd name="T88" fmla="*/ 220 w 638"/>
                    <a:gd name="T89" fmla="*/ 283 h 285"/>
                    <a:gd name="T90" fmla="*/ 180 w 638"/>
                    <a:gd name="T91" fmla="*/ 278 h 285"/>
                    <a:gd name="T92" fmla="*/ 140 w 638"/>
                    <a:gd name="T93" fmla="*/ 271 h 285"/>
                    <a:gd name="T94" fmla="*/ 95 w 638"/>
                    <a:gd name="T95" fmla="*/ 259 h 285"/>
                    <a:gd name="T96" fmla="*/ 52 w 638"/>
                    <a:gd name="T97" fmla="*/ 245 h 285"/>
                    <a:gd name="T98" fmla="*/ 0 w 638"/>
                    <a:gd name="T99" fmla="*/ 197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38" h="285">
                      <a:moveTo>
                        <a:pt x="0" y="197"/>
                      </a:moveTo>
                      <a:lnTo>
                        <a:pt x="0" y="195"/>
                      </a:lnTo>
                      <a:lnTo>
                        <a:pt x="0" y="190"/>
                      </a:lnTo>
                      <a:lnTo>
                        <a:pt x="0" y="183"/>
                      </a:lnTo>
                      <a:lnTo>
                        <a:pt x="2" y="174"/>
                      </a:lnTo>
                      <a:lnTo>
                        <a:pt x="2" y="166"/>
                      </a:lnTo>
                      <a:lnTo>
                        <a:pt x="4" y="162"/>
                      </a:lnTo>
                      <a:lnTo>
                        <a:pt x="7" y="155"/>
                      </a:lnTo>
                      <a:lnTo>
                        <a:pt x="9" y="147"/>
                      </a:lnTo>
                      <a:lnTo>
                        <a:pt x="11" y="140"/>
                      </a:lnTo>
                      <a:lnTo>
                        <a:pt x="19" y="133"/>
                      </a:lnTo>
                      <a:lnTo>
                        <a:pt x="23" y="126"/>
                      </a:lnTo>
                      <a:lnTo>
                        <a:pt x="28" y="119"/>
                      </a:lnTo>
                      <a:lnTo>
                        <a:pt x="35" y="112"/>
                      </a:lnTo>
                      <a:lnTo>
                        <a:pt x="42" y="102"/>
                      </a:lnTo>
                      <a:lnTo>
                        <a:pt x="47" y="97"/>
                      </a:lnTo>
                      <a:lnTo>
                        <a:pt x="52" y="95"/>
                      </a:lnTo>
                      <a:lnTo>
                        <a:pt x="57" y="90"/>
                      </a:lnTo>
                      <a:lnTo>
                        <a:pt x="64" y="88"/>
                      </a:lnTo>
                      <a:lnTo>
                        <a:pt x="68" y="83"/>
                      </a:lnTo>
                      <a:lnTo>
                        <a:pt x="73" y="78"/>
                      </a:lnTo>
                      <a:lnTo>
                        <a:pt x="80" y="74"/>
                      </a:lnTo>
                      <a:lnTo>
                        <a:pt x="87" y="71"/>
                      </a:lnTo>
                      <a:lnTo>
                        <a:pt x="95" y="69"/>
                      </a:lnTo>
                      <a:lnTo>
                        <a:pt x="102" y="64"/>
                      </a:lnTo>
                      <a:lnTo>
                        <a:pt x="109" y="59"/>
                      </a:lnTo>
                      <a:lnTo>
                        <a:pt x="118" y="57"/>
                      </a:lnTo>
                      <a:lnTo>
                        <a:pt x="125" y="55"/>
                      </a:lnTo>
                      <a:lnTo>
                        <a:pt x="135" y="50"/>
                      </a:lnTo>
                      <a:lnTo>
                        <a:pt x="142" y="45"/>
                      </a:lnTo>
                      <a:lnTo>
                        <a:pt x="152" y="43"/>
                      </a:lnTo>
                      <a:lnTo>
                        <a:pt x="161" y="40"/>
                      </a:lnTo>
                      <a:lnTo>
                        <a:pt x="173" y="36"/>
                      </a:lnTo>
                      <a:lnTo>
                        <a:pt x="182" y="33"/>
                      </a:lnTo>
                      <a:lnTo>
                        <a:pt x="194" y="31"/>
                      </a:lnTo>
                      <a:lnTo>
                        <a:pt x="206" y="26"/>
                      </a:lnTo>
                      <a:lnTo>
                        <a:pt x="218" y="24"/>
                      </a:lnTo>
                      <a:lnTo>
                        <a:pt x="230" y="21"/>
                      </a:lnTo>
                      <a:lnTo>
                        <a:pt x="244" y="19"/>
                      </a:lnTo>
                      <a:lnTo>
                        <a:pt x="256" y="14"/>
                      </a:lnTo>
                      <a:lnTo>
                        <a:pt x="270" y="14"/>
                      </a:lnTo>
                      <a:lnTo>
                        <a:pt x="285" y="12"/>
                      </a:lnTo>
                      <a:lnTo>
                        <a:pt x="301" y="9"/>
                      </a:lnTo>
                      <a:lnTo>
                        <a:pt x="315" y="7"/>
                      </a:lnTo>
                      <a:lnTo>
                        <a:pt x="330" y="5"/>
                      </a:lnTo>
                      <a:lnTo>
                        <a:pt x="344" y="2"/>
                      </a:lnTo>
                      <a:lnTo>
                        <a:pt x="358" y="2"/>
                      </a:lnTo>
                      <a:lnTo>
                        <a:pt x="370" y="0"/>
                      </a:lnTo>
                      <a:lnTo>
                        <a:pt x="384" y="0"/>
                      </a:lnTo>
                      <a:lnTo>
                        <a:pt x="396" y="0"/>
                      </a:lnTo>
                      <a:lnTo>
                        <a:pt x="408" y="0"/>
                      </a:lnTo>
                      <a:lnTo>
                        <a:pt x="420" y="0"/>
                      </a:lnTo>
                      <a:lnTo>
                        <a:pt x="429" y="0"/>
                      </a:lnTo>
                      <a:lnTo>
                        <a:pt x="441" y="0"/>
                      </a:lnTo>
                      <a:lnTo>
                        <a:pt x="453" y="2"/>
                      </a:lnTo>
                      <a:lnTo>
                        <a:pt x="463" y="2"/>
                      </a:lnTo>
                      <a:lnTo>
                        <a:pt x="472" y="5"/>
                      </a:lnTo>
                      <a:lnTo>
                        <a:pt x="482" y="7"/>
                      </a:lnTo>
                      <a:lnTo>
                        <a:pt x="491" y="9"/>
                      </a:lnTo>
                      <a:lnTo>
                        <a:pt x="498" y="9"/>
                      </a:lnTo>
                      <a:lnTo>
                        <a:pt x="508" y="12"/>
                      </a:lnTo>
                      <a:lnTo>
                        <a:pt x="515" y="14"/>
                      </a:lnTo>
                      <a:lnTo>
                        <a:pt x="524" y="17"/>
                      </a:lnTo>
                      <a:lnTo>
                        <a:pt x="532" y="19"/>
                      </a:lnTo>
                      <a:lnTo>
                        <a:pt x="539" y="21"/>
                      </a:lnTo>
                      <a:lnTo>
                        <a:pt x="546" y="24"/>
                      </a:lnTo>
                      <a:lnTo>
                        <a:pt x="553" y="26"/>
                      </a:lnTo>
                      <a:lnTo>
                        <a:pt x="558" y="31"/>
                      </a:lnTo>
                      <a:lnTo>
                        <a:pt x="565" y="33"/>
                      </a:lnTo>
                      <a:lnTo>
                        <a:pt x="570" y="36"/>
                      </a:lnTo>
                      <a:lnTo>
                        <a:pt x="574" y="40"/>
                      </a:lnTo>
                      <a:lnTo>
                        <a:pt x="579" y="43"/>
                      </a:lnTo>
                      <a:lnTo>
                        <a:pt x="586" y="45"/>
                      </a:lnTo>
                      <a:lnTo>
                        <a:pt x="591" y="50"/>
                      </a:lnTo>
                      <a:lnTo>
                        <a:pt x="596" y="55"/>
                      </a:lnTo>
                      <a:lnTo>
                        <a:pt x="603" y="59"/>
                      </a:lnTo>
                      <a:lnTo>
                        <a:pt x="610" y="69"/>
                      </a:lnTo>
                      <a:lnTo>
                        <a:pt x="615" y="74"/>
                      </a:lnTo>
                      <a:lnTo>
                        <a:pt x="622" y="83"/>
                      </a:lnTo>
                      <a:lnTo>
                        <a:pt x="624" y="90"/>
                      </a:lnTo>
                      <a:lnTo>
                        <a:pt x="629" y="97"/>
                      </a:lnTo>
                      <a:lnTo>
                        <a:pt x="631" y="105"/>
                      </a:lnTo>
                      <a:lnTo>
                        <a:pt x="634" y="112"/>
                      </a:lnTo>
                      <a:lnTo>
                        <a:pt x="636" y="119"/>
                      </a:lnTo>
                      <a:lnTo>
                        <a:pt x="636" y="126"/>
                      </a:lnTo>
                      <a:lnTo>
                        <a:pt x="636" y="131"/>
                      </a:lnTo>
                      <a:lnTo>
                        <a:pt x="638" y="138"/>
                      </a:lnTo>
                      <a:lnTo>
                        <a:pt x="636" y="143"/>
                      </a:lnTo>
                      <a:lnTo>
                        <a:pt x="636" y="147"/>
                      </a:lnTo>
                      <a:lnTo>
                        <a:pt x="634" y="152"/>
                      </a:lnTo>
                      <a:lnTo>
                        <a:pt x="634" y="157"/>
                      </a:lnTo>
                      <a:lnTo>
                        <a:pt x="629" y="159"/>
                      </a:lnTo>
                      <a:lnTo>
                        <a:pt x="627" y="162"/>
                      </a:lnTo>
                      <a:lnTo>
                        <a:pt x="619" y="166"/>
                      </a:lnTo>
                      <a:lnTo>
                        <a:pt x="615" y="174"/>
                      </a:lnTo>
                      <a:lnTo>
                        <a:pt x="605" y="178"/>
                      </a:lnTo>
                      <a:lnTo>
                        <a:pt x="596" y="185"/>
                      </a:lnTo>
                      <a:lnTo>
                        <a:pt x="591" y="188"/>
                      </a:lnTo>
                      <a:lnTo>
                        <a:pt x="586" y="193"/>
                      </a:lnTo>
                      <a:lnTo>
                        <a:pt x="579" y="197"/>
                      </a:lnTo>
                      <a:lnTo>
                        <a:pt x="574" y="200"/>
                      </a:lnTo>
                      <a:lnTo>
                        <a:pt x="567" y="204"/>
                      </a:lnTo>
                      <a:lnTo>
                        <a:pt x="560" y="207"/>
                      </a:lnTo>
                      <a:lnTo>
                        <a:pt x="553" y="212"/>
                      </a:lnTo>
                      <a:lnTo>
                        <a:pt x="546" y="216"/>
                      </a:lnTo>
                      <a:lnTo>
                        <a:pt x="539" y="219"/>
                      </a:lnTo>
                      <a:lnTo>
                        <a:pt x="532" y="223"/>
                      </a:lnTo>
                      <a:lnTo>
                        <a:pt x="522" y="226"/>
                      </a:lnTo>
                      <a:lnTo>
                        <a:pt x="515" y="231"/>
                      </a:lnTo>
                      <a:lnTo>
                        <a:pt x="505" y="235"/>
                      </a:lnTo>
                      <a:lnTo>
                        <a:pt x="496" y="238"/>
                      </a:lnTo>
                      <a:lnTo>
                        <a:pt x="486" y="240"/>
                      </a:lnTo>
                      <a:lnTo>
                        <a:pt x="479" y="245"/>
                      </a:lnTo>
                      <a:lnTo>
                        <a:pt x="467" y="247"/>
                      </a:lnTo>
                      <a:lnTo>
                        <a:pt x="458" y="252"/>
                      </a:lnTo>
                      <a:lnTo>
                        <a:pt x="448" y="254"/>
                      </a:lnTo>
                      <a:lnTo>
                        <a:pt x="439" y="259"/>
                      </a:lnTo>
                      <a:lnTo>
                        <a:pt x="427" y="262"/>
                      </a:lnTo>
                      <a:lnTo>
                        <a:pt x="418" y="264"/>
                      </a:lnTo>
                      <a:lnTo>
                        <a:pt x="406" y="266"/>
                      </a:lnTo>
                      <a:lnTo>
                        <a:pt x="396" y="269"/>
                      </a:lnTo>
                      <a:lnTo>
                        <a:pt x="384" y="271"/>
                      </a:lnTo>
                      <a:lnTo>
                        <a:pt x="372" y="273"/>
                      </a:lnTo>
                      <a:lnTo>
                        <a:pt x="361" y="276"/>
                      </a:lnTo>
                      <a:lnTo>
                        <a:pt x="349" y="278"/>
                      </a:lnTo>
                      <a:lnTo>
                        <a:pt x="337" y="278"/>
                      </a:lnTo>
                      <a:lnTo>
                        <a:pt x="325" y="281"/>
                      </a:lnTo>
                      <a:lnTo>
                        <a:pt x="311" y="281"/>
                      </a:lnTo>
                      <a:lnTo>
                        <a:pt x="299" y="283"/>
                      </a:lnTo>
                      <a:lnTo>
                        <a:pt x="287" y="283"/>
                      </a:lnTo>
                      <a:lnTo>
                        <a:pt x="275" y="283"/>
                      </a:lnTo>
                      <a:lnTo>
                        <a:pt x="261" y="283"/>
                      </a:lnTo>
                      <a:lnTo>
                        <a:pt x="249" y="285"/>
                      </a:lnTo>
                      <a:lnTo>
                        <a:pt x="235" y="283"/>
                      </a:lnTo>
                      <a:lnTo>
                        <a:pt x="220" y="283"/>
                      </a:lnTo>
                      <a:lnTo>
                        <a:pt x="206" y="281"/>
                      </a:lnTo>
                      <a:lnTo>
                        <a:pt x="194" y="281"/>
                      </a:lnTo>
                      <a:lnTo>
                        <a:pt x="180" y="278"/>
                      </a:lnTo>
                      <a:lnTo>
                        <a:pt x="166" y="276"/>
                      </a:lnTo>
                      <a:lnTo>
                        <a:pt x="152" y="273"/>
                      </a:lnTo>
                      <a:lnTo>
                        <a:pt x="140" y="271"/>
                      </a:lnTo>
                      <a:lnTo>
                        <a:pt x="123" y="269"/>
                      </a:lnTo>
                      <a:lnTo>
                        <a:pt x="109" y="264"/>
                      </a:lnTo>
                      <a:lnTo>
                        <a:pt x="95" y="259"/>
                      </a:lnTo>
                      <a:lnTo>
                        <a:pt x="80" y="254"/>
                      </a:lnTo>
                      <a:lnTo>
                        <a:pt x="66" y="250"/>
                      </a:lnTo>
                      <a:lnTo>
                        <a:pt x="52" y="245"/>
                      </a:lnTo>
                      <a:lnTo>
                        <a:pt x="38" y="240"/>
                      </a:lnTo>
                      <a:lnTo>
                        <a:pt x="23" y="233"/>
                      </a:lnTo>
                      <a:lnTo>
                        <a:pt x="0" y="197"/>
                      </a:lnTo>
                      <a:lnTo>
                        <a:pt x="0" y="19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2" name="Freeform 30"/>
                <p:cNvSpPr>
                  <a:spLocks/>
                </p:cNvSpPr>
                <p:nvPr/>
              </p:nvSpPr>
              <p:spPr bwMode="auto">
                <a:xfrm rot="906449">
                  <a:off x="4318" y="5016"/>
                  <a:ext cx="605" cy="1417"/>
                </a:xfrm>
                <a:custGeom>
                  <a:avLst/>
                  <a:gdLst>
                    <a:gd name="T0" fmla="*/ 54 w 605"/>
                    <a:gd name="T1" fmla="*/ 69 h 1417"/>
                    <a:gd name="T2" fmla="*/ 54 w 605"/>
                    <a:gd name="T3" fmla="*/ 88 h 1417"/>
                    <a:gd name="T4" fmla="*/ 59 w 605"/>
                    <a:gd name="T5" fmla="*/ 117 h 1417"/>
                    <a:gd name="T6" fmla="*/ 64 w 605"/>
                    <a:gd name="T7" fmla="*/ 155 h 1417"/>
                    <a:gd name="T8" fmla="*/ 71 w 605"/>
                    <a:gd name="T9" fmla="*/ 202 h 1417"/>
                    <a:gd name="T10" fmla="*/ 76 w 605"/>
                    <a:gd name="T11" fmla="*/ 255 h 1417"/>
                    <a:gd name="T12" fmla="*/ 85 w 605"/>
                    <a:gd name="T13" fmla="*/ 314 h 1417"/>
                    <a:gd name="T14" fmla="*/ 95 w 605"/>
                    <a:gd name="T15" fmla="*/ 381 h 1417"/>
                    <a:gd name="T16" fmla="*/ 104 w 605"/>
                    <a:gd name="T17" fmla="*/ 450 h 1417"/>
                    <a:gd name="T18" fmla="*/ 116 w 605"/>
                    <a:gd name="T19" fmla="*/ 523 h 1417"/>
                    <a:gd name="T20" fmla="*/ 125 w 605"/>
                    <a:gd name="T21" fmla="*/ 602 h 1417"/>
                    <a:gd name="T22" fmla="*/ 137 w 605"/>
                    <a:gd name="T23" fmla="*/ 678 h 1417"/>
                    <a:gd name="T24" fmla="*/ 152 w 605"/>
                    <a:gd name="T25" fmla="*/ 759 h 1417"/>
                    <a:gd name="T26" fmla="*/ 163 w 605"/>
                    <a:gd name="T27" fmla="*/ 840 h 1417"/>
                    <a:gd name="T28" fmla="*/ 178 w 605"/>
                    <a:gd name="T29" fmla="*/ 918 h 1417"/>
                    <a:gd name="T30" fmla="*/ 192 w 605"/>
                    <a:gd name="T31" fmla="*/ 996 h 1417"/>
                    <a:gd name="T32" fmla="*/ 209 w 605"/>
                    <a:gd name="T33" fmla="*/ 1075 h 1417"/>
                    <a:gd name="T34" fmla="*/ 223 w 605"/>
                    <a:gd name="T35" fmla="*/ 1146 h 1417"/>
                    <a:gd name="T36" fmla="*/ 237 w 605"/>
                    <a:gd name="T37" fmla="*/ 1218 h 1417"/>
                    <a:gd name="T38" fmla="*/ 254 w 605"/>
                    <a:gd name="T39" fmla="*/ 1282 h 1417"/>
                    <a:gd name="T40" fmla="*/ 268 w 605"/>
                    <a:gd name="T41" fmla="*/ 1344 h 1417"/>
                    <a:gd name="T42" fmla="*/ 277 w 605"/>
                    <a:gd name="T43" fmla="*/ 1351 h 1417"/>
                    <a:gd name="T44" fmla="*/ 301 w 605"/>
                    <a:gd name="T45" fmla="*/ 1353 h 1417"/>
                    <a:gd name="T46" fmla="*/ 318 w 605"/>
                    <a:gd name="T47" fmla="*/ 1353 h 1417"/>
                    <a:gd name="T48" fmla="*/ 334 w 605"/>
                    <a:gd name="T49" fmla="*/ 1353 h 1417"/>
                    <a:gd name="T50" fmla="*/ 356 w 605"/>
                    <a:gd name="T51" fmla="*/ 1351 h 1417"/>
                    <a:gd name="T52" fmla="*/ 377 w 605"/>
                    <a:gd name="T53" fmla="*/ 1351 h 1417"/>
                    <a:gd name="T54" fmla="*/ 399 w 605"/>
                    <a:gd name="T55" fmla="*/ 1346 h 1417"/>
                    <a:gd name="T56" fmla="*/ 422 w 605"/>
                    <a:gd name="T57" fmla="*/ 1344 h 1417"/>
                    <a:gd name="T58" fmla="*/ 444 w 605"/>
                    <a:gd name="T59" fmla="*/ 1341 h 1417"/>
                    <a:gd name="T60" fmla="*/ 467 w 605"/>
                    <a:gd name="T61" fmla="*/ 1336 h 1417"/>
                    <a:gd name="T62" fmla="*/ 489 w 605"/>
                    <a:gd name="T63" fmla="*/ 1332 h 1417"/>
                    <a:gd name="T64" fmla="*/ 510 w 605"/>
                    <a:gd name="T65" fmla="*/ 1329 h 1417"/>
                    <a:gd name="T66" fmla="*/ 529 w 605"/>
                    <a:gd name="T67" fmla="*/ 1322 h 1417"/>
                    <a:gd name="T68" fmla="*/ 548 w 605"/>
                    <a:gd name="T69" fmla="*/ 1322 h 1417"/>
                    <a:gd name="T70" fmla="*/ 565 w 605"/>
                    <a:gd name="T71" fmla="*/ 1317 h 1417"/>
                    <a:gd name="T72" fmla="*/ 586 w 605"/>
                    <a:gd name="T73" fmla="*/ 1313 h 1417"/>
                    <a:gd name="T74" fmla="*/ 598 w 605"/>
                    <a:gd name="T75" fmla="*/ 1310 h 1417"/>
                    <a:gd name="T76" fmla="*/ 239 w 605"/>
                    <a:gd name="T77" fmla="*/ 1417 h 1417"/>
                    <a:gd name="T78" fmla="*/ 235 w 605"/>
                    <a:gd name="T79" fmla="*/ 1405 h 1417"/>
                    <a:gd name="T80" fmla="*/ 232 w 605"/>
                    <a:gd name="T81" fmla="*/ 1389 h 1417"/>
                    <a:gd name="T82" fmla="*/ 228 w 605"/>
                    <a:gd name="T83" fmla="*/ 1363 h 1417"/>
                    <a:gd name="T84" fmla="*/ 218 w 605"/>
                    <a:gd name="T85" fmla="*/ 1332 h 1417"/>
                    <a:gd name="T86" fmla="*/ 211 w 605"/>
                    <a:gd name="T87" fmla="*/ 1294 h 1417"/>
                    <a:gd name="T88" fmla="*/ 201 w 605"/>
                    <a:gd name="T89" fmla="*/ 1248 h 1417"/>
                    <a:gd name="T90" fmla="*/ 190 w 605"/>
                    <a:gd name="T91" fmla="*/ 1196 h 1417"/>
                    <a:gd name="T92" fmla="*/ 178 w 605"/>
                    <a:gd name="T93" fmla="*/ 1141 h 1417"/>
                    <a:gd name="T94" fmla="*/ 166 w 605"/>
                    <a:gd name="T95" fmla="*/ 1077 h 1417"/>
                    <a:gd name="T96" fmla="*/ 154 w 605"/>
                    <a:gd name="T97" fmla="*/ 1011 h 1417"/>
                    <a:gd name="T98" fmla="*/ 137 w 605"/>
                    <a:gd name="T99" fmla="*/ 935 h 1417"/>
                    <a:gd name="T100" fmla="*/ 123 w 605"/>
                    <a:gd name="T101" fmla="*/ 856 h 1417"/>
                    <a:gd name="T102" fmla="*/ 109 w 605"/>
                    <a:gd name="T103" fmla="*/ 773 h 1417"/>
                    <a:gd name="T104" fmla="*/ 95 w 605"/>
                    <a:gd name="T105" fmla="*/ 685 h 1417"/>
                    <a:gd name="T106" fmla="*/ 80 w 605"/>
                    <a:gd name="T107" fmla="*/ 592 h 1417"/>
                    <a:gd name="T108" fmla="*/ 64 w 605"/>
                    <a:gd name="T109" fmla="*/ 495 h 1417"/>
                    <a:gd name="T110" fmla="*/ 49 w 605"/>
                    <a:gd name="T111" fmla="*/ 395 h 1417"/>
                    <a:gd name="T112" fmla="*/ 35 w 605"/>
                    <a:gd name="T113" fmla="*/ 293 h 1417"/>
                    <a:gd name="T114" fmla="*/ 21 w 605"/>
                    <a:gd name="T115" fmla="*/ 186 h 1417"/>
                    <a:gd name="T116" fmla="*/ 7 w 605"/>
                    <a:gd name="T117" fmla="*/ 74 h 1417"/>
                    <a:gd name="T118" fmla="*/ 52 w 605"/>
                    <a:gd name="T119" fmla="*/ 60 h 1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5" h="1417">
                      <a:moveTo>
                        <a:pt x="52" y="60"/>
                      </a:moveTo>
                      <a:lnTo>
                        <a:pt x="52" y="60"/>
                      </a:lnTo>
                      <a:lnTo>
                        <a:pt x="54" y="69"/>
                      </a:lnTo>
                      <a:lnTo>
                        <a:pt x="54" y="74"/>
                      </a:lnTo>
                      <a:lnTo>
                        <a:pt x="54" y="79"/>
                      </a:lnTo>
                      <a:lnTo>
                        <a:pt x="54" y="88"/>
                      </a:lnTo>
                      <a:lnTo>
                        <a:pt x="57" y="98"/>
                      </a:lnTo>
                      <a:lnTo>
                        <a:pt x="57" y="105"/>
                      </a:lnTo>
                      <a:lnTo>
                        <a:pt x="59" y="117"/>
                      </a:lnTo>
                      <a:lnTo>
                        <a:pt x="59" y="129"/>
                      </a:lnTo>
                      <a:lnTo>
                        <a:pt x="61" y="143"/>
                      </a:lnTo>
                      <a:lnTo>
                        <a:pt x="64" y="155"/>
                      </a:lnTo>
                      <a:lnTo>
                        <a:pt x="66" y="169"/>
                      </a:lnTo>
                      <a:lnTo>
                        <a:pt x="68" y="186"/>
                      </a:lnTo>
                      <a:lnTo>
                        <a:pt x="71" y="202"/>
                      </a:lnTo>
                      <a:lnTo>
                        <a:pt x="73" y="219"/>
                      </a:lnTo>
                      <a:lnTo>
                        <a:pt x="73" y="236"/>
                      </a:lnTo>
                      <a:lnTo>
                        <a:pt x="76" y="255"/>
                      </a:lnTo>
                      <a:lnTo>
                        <a:pt x="78" y="274"/>
                      </a:lnTo>
                      <a:lnTo>
                        <a:pt x="83" y="295"/>
                      </a:lnTo>
                      <a:lnTo>
                        <a:pt x="85" y="314"/>
                      </a:lnTo>
                      <a:lnTo>
                        <a:pt x="87" y="336"/>
                      </a:lnTo>
                      <a:lnTo>
                        <a:pt x="92" y="359"/>
                      </a:lnTo>
                      <a:lnTo>
                        <a:pt x="95" y="381"/>
                      </a:lnTo>
                      <a:lnTo>
                        <a:pt x="97" y="402"/>
                      </a:lnTo>
                      <a:lnTo>
                        <a:pt x="102" y="426"/>
                      </a:lnTo>
                      <a:lnTo>
                        <a:pt x="104" y="450"/>
                      </a:lnTo>
                      <a:lnTo>
                        <a:pt x="106" y="473"/>
                      </a:lnTo>
                      <a:lnTo>
                        <a:pt x="111" y="500"/>
                      </a:lnTo>
                      <a:lnTo>
                        <a:pt x="116" y="523"/>
                      </a:lnTo>
                      <a:lnTo>
                        <a:pt x="121" y="549"/>
                      </a:lnTo>
                      <a:lnTo>
                        <a:pt x="123" y="576"/>
                      </a:lnTo>
                      <a:lnTo>
                        <a:pt x="125" y="602"/>
                      </a:lnTo>
                      <a:lnTo>
                        <a:pt x="130" y="626"/>
                      </a:lnTo>
                      <a:lnTo>
                        <a:pt x="135" y="652"/>
                      </a:lnTo>
                      <a:lnTo>
                        <a:pt x="137" y="678"/>
                      </a:lnTo>
                      <a:lnTo>
                        <a:pt x="142" y="704"/>
                      </a:lnTo>
                      <a:lnTo>
                        <a:pt x="147" y="733"/>
                      </a:lnTo>
                      <a:lnTo>
                        <a:pt x="152" y="759"/>
                      </a:lnTo>
                      <a:lnTo>
                        <a:pt x="156" y="785"/>
                      </a:lnTo>
                      <a:lnTo>
                        <a:pt x="161" y="811"/>
                      </a:lnTo>
                      <a:lnTo>
                        <a:pt x="163" y="840"/>
                      </a:lnTo>
                      <a:lnTo>
                        <a:pt x="168" y="866"/>
                      </a:lnTo>
                      <a:lnTo>
                        <a:pt x="173" y="892"/>
                      </a:lnTo>
                      <a:lnTo>
                        <a:pt x="178" y="918"/>
                      </a:lnTo>
                      <a:lnTo>
                        <a:pt x="182" y="944"/>
                      </a:lnTo>
                      <a:lnTo>
                        <a:pt x="190" y="973"/>
                      </a:lnTo>
                      <a:lnTo>
                        <a:pt x="192" y="996"/>
                      </a:lnTo>
                      <a:lnTo>
                        <a:pt x="197" y="1023"/>
                      </a:lnTo>
                      <a:lnTo>
                        <a:pt x="201" y="1049"/>
                      </a:lnTo>
                      <a:lnTo>
                        <a:pt x="209" y="1075"/>
                      </a:lnTo>
                      <a:lnTo>
                        <a:pt x="213" y="1099"/>
                      </a:lnTo>
                      <a:lnTo>
                        <a:pt x="218" y="1122"/>
                      </a:lnTo>
                      <a:lnTo>
                        <a:pt x="223" y="1146"/>
                      </a:lnTo>
                      <a:lnTo>
                        <a:pt x="228" y="1172"/>
                      </a:lnTo>
                      <a:lnTo>
                        <a:pt x="232" y="1194"/>
                      </a:lnTo>
                      <a:lnTo>
                        <a:pt x="237" y="1218"/>
                      </a:lnTo>
                      <a:lnTo>
                        <a:pt x="242" y="1239"/>
                      </a:lnTo>
                      <a:lnTo>
                        <a:pt x="247" y="1260"/>
                      </a:lnTo>
                      <a:lnTo>
                        <a:pt x="254" y="1282"/>
                      </a:lnTo>
                      <a:lnTo>
                        <a:pt x="258" y="1303"/>
                      </a:lnTo>
                      <a:lnTo>
                        <a:pt x="263" y="1322"/>
                      </a:lnTo>
                      <a:lnTo>
                        <a:pt x="268" y="1344"/>
                      </a:lnTo>
                      <a:lnTo>
                        <a:pt x="270" y="1346"/>
                      </a:lnTo>
                      <a:lnTo>
                        <a:pt x="273" y="1348"/>
                      </a:lnTo>
                      <a:lnTo>
                        <a:pt x="277" y="1351"/>
                      </a:lnTo>
                      <a:lnTo>
                        <a:pt x="285" y="1353"/>
                      </a:lnTo>
                      <a:lnTo>
                        <a:pt x="292" y="1353"/>
                      </a:lnTo>
                      <a:lnTo>
                        <a:pt x="301" y="1353"/>
                      </a:lnTo>
                      <a:lnTo>
                        <a:pt x="306" y="1353"/>
                      </a:lnTo>
                      <a:lnTo>
                        <a:pt x="311" y="1353"/>
                      </a:lnTo>
                      <a:lnTo>
                        <a:pt x="318" y="1353"/>
                      </a:lnTo>
                      <a:lnTo>
                        <a:pt x="325" y="1355"/>
                      </a:lnTo>
                      <a:lnTo>
                        <a:pt x="330" y="1353"/>
                      </a:lnTo>
                      <a:lnTo>
                        <a:pt x="334" y="1353"/>
                      </a:lnTo>
                      <a:lnTo>
                        <a:pt x="342" y="1353"/>
                      </a:lnTo>
                      <a:lnTo>
                        <a:pt x="349" y="1353"/>
                      </a:lnTo>
                      <a:lnTo>
                        <a:pt x="356" y="1351"/>
                      </a:lnTo>
                      <a:lnTo>
                        <a:pt x="363" y="1351"/>
                      </a:lnTo>
                      <a:lnTo>
                        <a:pt x="370" y="1351"/>
                      </a:lnTo>
                      <a:lnTo>
                        <a:pt x="377" y="1351"/>
                      </a:lnTo>
                      <a:lnTo>
                        <a:pt x="384" y="1348"/>
                      </a:lnTo>
                      <a:lnTo>
                        <a:pt x="391" y="1348"/>
                      </a:lnTo>
                      <a:lnTo>
                        <a:pt x="399" y="1346"/>
                      </a:lnTo>
                      <a:lnTo>
                        <a:pt x="406" y="1346"/>
                      </a:lnTo>
                      <a:lnTo>
                        <a:pt x="413" y="1344"/>
                      </a:lnTo>
                      <a:lnTo>
                        <a:pt x="422" y="1344"/>
                      </a:lnTo>
                      <a:lnTo>
                        <a:pt x="429" y="1344"/>
                      </a:lnTo>
                      <a:lnTo>
                        <a:pt x="437" y="1344"/>
                      </a:lnTo>
                      <a:lnTo>
                        <a:pt x="444" y="1341"/>
                      </a:lnTo>
                      <a:lnTo>
                        <a:pt x="451" y="1339"/>
                      </a:lnTo>
                      <a:lnTo>
                        <a:pt x="460" y="1339"/>
                      </a:lnTo>
                      <a:lnTo>
                        <a:pt x="467" y="1336"/>
                      </a:lnTo>
                      <a:lnTo>
                        <a:pt x="475" y="1334"/>
                      </a:lnTo>
                      <a:lnTo>
                        <a:pt x="482" y="1334"/>
                      </a:lnTo>
                      <a:lnTo>
                        <a:pt x="489" y="1332"/>
                      </a:lnTo>
                      <a:lnTo>
                        <a:pt x="496" y="1332"/>
                      </a:lnTo>
                      <a:lnTo>
                        <a:pt x="503" y="1329"/>
                      </a:lnTo>
                      <a:lnTo>
                        <a:pt x="510" y="1329"/>
                      </a:lnTo>
                      <a:lnTo>
                        <a:pt x="517" y="1327"/>
                      </a:lnTo>
                      <a:lnTo>
                        <a:pt x="524" y="1325"/>
                      </a:lnTo>
                      <a:lnTo>
                        <a:pt x="529" y="1322"/>
                      </a:lnTo>
                      <a:lnTo>
                        <a:pt x="536" y="1322"/>
                      </a:lnTo>
                      <a:lnTo>
                        <a:pt x="543" y="1322"/>
                      </a:lnTo>
                      <a:lnTo>
                        <a:pt x="548" y="1322"/>
                      </a:lnTo>
                      <a:lnTo>
                        <a:pt x="553" y="1320"/>
                      </a:lnTo>
                      <a:lnTo>
                        <a:pt x="560" y="1320"/>
                      </a:lnTo>
                      <a:lnTo>
                        <a:pt x="565" y="1317"/>
                      </a:lnTo>
                      <a:lnTo>
                        <a:pt x="570" y="1315"/>
                      </a:lnTo>
                      <a:lnTo>
                        <a:pt x="577" y="1315"/>
                      </a:lnTo>
                      <a:lnTo>
                        <a:pt x="586" y="1313"/>
                      </a:lnTo>
                      <a:lnTo>
                        <a:pt x="591" y="1313"/>
                      </a:lnTo>
                      <a:lnTo>
                        <a:pt x="596" y="1310"/>
                      </a:lnTo>
                      <a:lnTo>
                        <a:pt x="598" y="1310"/>
                      </a:lnTo>
                      <a:lnTo>
                        <a:pt x="600" y="1310"/>
                      </a:lnTo>
                      <a:lnTo>
                        <a:pt x="605" y="1358"/>
                      </a:lnTo>
                      <a:lnTo>
                        <a:pt x="239" y="1417"/>
                      </a:lnTo>
                      <a:lnTo>
                        <a:pt x="239" y="1415"/>
                      </a:lnTo>
                      <a:lnTo>
                        <a:pt x="237" y="1410"/>
                      </a:lnTo>
                      <a:lnTo>
                        <a:pt x="235" y="1405"/>
                      </a:lnTo>
                      <a:lnTo>
                        <a:pt x="235" y="1401"/>
                      </a:lnTo>
                      <a:lnTo>
                        <a:pt x="232" y="1394"/>
                      </a:lnTo>
                      <a:lnTo>
                        <a:pt x="232" y="1389"/>
                      </a:lnTo>
                      <a:lnTo>
                        <a:pt x="230" y="1379"/>
                      </a:lnTo>
                      <a:lnTo>
                        <a:pt x="228" y="1372"/>
                      </a:lnTo>
                      <a:lnTo>
                        <a:pt x="228" y="1363"/>
                      </a:lnTo>
                      <a:lnTo>
                        <a:pt x="225" y="1353"/>
                      </a:lnTo>
                      <a:lnTo>
                        <a:pt x="223" y="1344"/>
                      </a:lnTo>
                      <a:lnTo>
                        <a:pt x="218" y="1332"/>
                      </a:lnTo>
                      <a:lnTo>
                        <a:pt x="216" y="1320"/>
                      </a:lnTo>
                      <a:lnTo>
                        <a:pt x="213" y="1308"/>
                      </a:lnTo>
                      <a:lnTo>
                        <a:pt x="211" y="1294"/>
                      </a:lnTo>
                      <a:lnTo>
                        <a:pt x="209" y="1279"/>
                      </a:lnTo>
                      <a:lnTo>
                        <a:pt x="204" y="1265"/>
                      </a:lnTo>
                      <a:lnTo>
                        <a:pt x="201" y="1248"/>
                      </a:lnTo>
                      <a:lnTo>
                        <a:pt x="197" y="1232"/>
                      </a:lnTo>
                      <a:lnTo>
                        <a:pt x="194" y="1215"/>
                      </a:lnTo>
                      <a:lnTo>
                        <a:pt x="190" y="1196"/>
                      </a:lnTo>
                      <a:lnTo>
                        <a:pt x="187" y="1180"/>
                      </a:lnTo>
                      <a:lnTo>
                        <a:pt x="182" y="1161"/>
                      </a:lnTo>
                      <a:lnTo>
                        <a:pt x="178" y="1141"/>
                      </a:lnTo>
                      <a:lnTo>
                        <a:pt x="173" y="1120"/>
                      </a:lnTo>
                      <a:lnTo>
                        <a:pt x="171" y="1099"/>
                      </a:lnTo>
                      <a:lnTo>
                        <a:pt x="166" y="1077"/>
                      </a:lnTo>
                      <a:lnTo>
                        <a:pt x="161" y="1056"/>
                      </a:lnTo>
                      <a:lnTo>
                        <a:pt x="156" y="1035"/>
                      </a:lnTo>
                      <a:lnTo>
                        <a:pt x="154" y="1011"/>
                      </a:lnTo>
                      <a:lnTo>
                        <a:pt x="147" y="987"/>
                      </a:lnTo>
                      <a:lnTo>
                        <a:pt x="142" y="961"/>
                      </a:lnTo>
                      <a:lnTo>
                        <a:pt x="137" y="935"/>
                      </a:lnTo>
                      <a:lnTo>
                        <a:pt x="133" y="911"/>
                      </a:lnTo>
                      <a:lnTo>
                        <a:pt x="128" y="882"/>
                      </a:lnTo>
                      <a:lnTo>
                        <a:pt x="123" y="856"/>
                      </a:lnTo>
                      <a:lnTo>
                        <a:pt x="118" y="828"/>
                      </a:lnTo>
                      <a:lnTo>
                        <a:pt x="114" y="802"/>
                      </a:lnTo>
                      <a:lnTo>
                        <a:pt x="109" y="773"/>
                      </a:lnTo>
                      <a:lnTo>
                        <a:pt x="104" y="744"/>
                      </a:lnTo>
                      <a:lnTo>
                        <a:pt x="99" y="714"/>
                      </a:lnTo>
                      <a:lnTo>
                        <a:pt x="95" y="685"/>
                      </a:lnTo>
                      <a:lnTo>
                        <a:pt x="90" y="654"/>
                      </a:lnTo>
                      <a:lnTo>
                        <a:pt x="85" y="623"/>
                      </a:lnTo>
                      <a:lnTo>
                        <a:pt x="80" y="592"/>
                      </a:lnTo>
                      <a:lnTo>
                        <a:pt x="76" y="561"/>
                      </a:lnTo>
                      <a:lnTo>
                        <a:pt x="68" y="528"/>
                      </a:lnTo>
                      <a:lnTo>
                        <a:pt x="64" y="495"/>
                      </a:lnTo>
                      <a:lnTo>
                        <a:pt x="59" y="462"/>
                      </a:lnTo>
                      <a:lnTo>
                        <a:pt x="54" y="431"/>
                      </a:lnTo>
                      <a:lnTo>
                        <a:pt x="49" y="395"/>
                      </a:lnTo>
                      <a:lnTo>
                        <a:pt x="45" y="362"/>
                      </a:lnTo>
                      <a:lnTo>
                        <a:pt x="40" y="328"/>
                      </a:lnTo>
                      <a:lnTo>
                        <a:pt x="35" y="293"/>
                      </a:lnTo>
                      <a:lnTo>
                        <a:pt x="30" y="257"/>
                      </a:lnTo>
                      <a:lnTo>
                        <a:pt x="26" y="221"/>
                      </a:lnTo>
                      <a:lnTo>
                        <a:pt x="21" y="186"/>
                      </a:lnTo>
                      <a:lnTo>
                        <a:pt x="16" y="150"/>
                      </a:lnTo>
                      <a:lnTo>
                        <a:pt x="11" y="112"/>
                      </a:lnTo>
                      <a:lnTo>
                        <a:pt x="7" y="74"/>
                      </a:lnTo>
                      <a:lnTo>
                        <a:pt x="2" y="38"/>
                      </a:lnTo>
                      <a:lnTo>
                        <a:pt x="0" y="0"/>
                      </a:lnTo>
                      <a:lnTo>
                        <a:pt x="52" y="60"/>
                      </a:lnTo>
                      <a:lnTo>
                        <a:pt x="52" y="6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3" name="Freeform 31"/>
                <p:cNvSpPr>
                  <a:spLocks/>
                </p:cNvSpPr>
                <p:nvPr/>
              </p:nvSpPr>
              <p:spPr bwMode="auto">
                <a:xfrm rot="906449">
                  <a:off x="4399" y="5934"/>
                  <a:ext cx="487" cy="97"/>
                </a:xfrm>
                <a:custGeom>
                  <a:avLst/>
                  <a:gdLst>
                    <a:gd name="T0" fmla="*/ 0 w 487"/>
                    <a:gd name="T1" fmla="*/ 54 h 97"/>
                    <a:gd name="T2" fmla="*/ 487 w 487"/>
                    <a:gd name="T3" fmla="*/ 0 h 97"/>
                    <a:gd name="T4" fmla="*/ 482 w 487"/>
                    <a:gd name="T5" fmla="*/ 52 h 97"/>
                    <a:gd name="T6" fmla="*/ 7 w 487"/>
                    <a:gd name="T7" fmla="*/ 97 h 97"/>
                    <a:gd name="T8" fmla="*/ 0 w 487"/>
                    <a:gd name="T9" fmla="*/ 54 h 97"/>
                    <a:gd name="T10" fmla="*/ 0 w 487"/>
                    <a:gd name="T11" fmla="*/ 54 h 97"/>
                  </a:gdLst>
                  <a:ahLst/>
                  <a:cxnLst>
                    <a:cxn ang="0">
                      <a:pos x="T0" y="T1"/>
                    </a:cxn>
                    <a:cxn ang="0">
                      <a:pos x="T2" y="T3"/>
                    </a:cxn>
                    <a:cxn ang="0">
                      <a:pos x="T4" y="T5"/>
                    </a:cxn>
                    <a:cxn ang="0">
                      <a:pos x="T6" y="T7"/>
                    </a:cxn>
                    <a:cxn ang="0">
                      <a:pos x="T8" y="T9"/>
                    </a:cxn>
                    <a:cxn ang="0">
                      <a:pos x="T10" y="T11"/>
                    </a:cxn>
                  </a:cxnLst>
                  <a:rect l="0" t="0" r="r" b="b"/>
                  <a:pathLst>
                    <a:path w="487" h="97">
                      <a:moveTo>
                        <a:pt x="0" y="54"/>
                      </a:moveTo>
                      <a:lnTo>
                        <a:pt x="487" y="0"/>
                      </a:lnTo>
                      <a:lnTo>
                        <a:pt x="482" y="52"/>
                      </a:lnTo>
                      <a:lnTo>
                        <a:pt x="7" y="97"/>
                      </a:lnTo>
                      <a:lnTo>
                        <a:pt x="0" y="54"/>
                      </a:lnTo>
                      <a:lnTo>
                        <a:pt x="0"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4" name="Freeform 32"/>
                <p:cNvSpPr>
                  <a:spLocks/>
                </p:cNvSpPr>
                <p:nvPr/>
              </p:nvSpPr>
              <p:spPr bwMode="auto">
                <a:xfrm rot="906449">
                  <a:off x="4467" y="5958"/>
                  <a:ext cx="90" cy="416"/>
                </a:xfrm>
                <a:custGeom>
                  <a:avLst/>
                  <a:gdLst>
                    <a:gd name="T0" fmla="*/ 0 w 90"/>
                    <a:gd name="T1" fmla="*/ 14 h 416"/>
                    <a:gd name="T2" fmla="*/ 50 w 90"/>
                    <a:gd name="T3" fmla="*/ 416 h 416"/>
                    <a:gd name="T4" fmla="*/ 90 w 90"/>
                    <a:gd name="T5" fmla="*/ 416 h 416"/>
                    <a:gd name="T6" fmla="*/ 50 w 90"/>
                    <a:gd name="T7" fmla="*/ 0 h 416"/>
                    <a:gd name="T8" fmla="*/ 0 w 90"/>
                    <a:gd name="T9" fmla="*/ 14 h 416"/>
                    <a:gd name="T10" fmla="*/ 0 w 90"/>
                    <a:gd name="T11" fmla="*/ 14 h 416"/>
                  </a:gdLst>
                  <a:ahLst/>
                  <a:cxnLst>
                    <a:cxn ang="0">
                      <a:pos x="T0" y="T1"/>
                    </a:cxn>
                    <a:cxn ang="0">
                      <a:pos x="T2" y="T3"/>
                    </a:cxn>
                    <a:cxn ang="0">
                      <a:pos x="T4" y="T5"/>
                    </a:cxn>
                    <a:cxn ang="0">
                      <a:pos x="T6" y="T7"/>
                    </a:cxn>
                    <a:cxn ang="0">
                      <a:pos x="T8" y="T9"/>
                    </a:cxn>
                    <a:cxn ang="0">
                      <a:pos x="T10" y="T11"/>
                    </a:cxn>
                  </a:cxnLst>
                  <a:rect l="0" t="0" r="r" b="b"/>
                  <a:pathLst>
                    <a:path w="90" h="416">
                      <a:moveTo>
                        <a:pt x="0" y="14"/>
                      </a:moveTo>
                      <a:lnTo>
                        <a:pt x="50" y="416"/>
                      </a:lnTo>
                      <a:lnTo>
                        <a:pt x="90" y="416"/>
                      </a:lnTo>
                      <a:lnTo>
                        <a:pt x="50" y="0"/>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5" name="Freeform 33"/>
                <p:cNvSpPr>
                  <a:spLocks/>
                </p:cNvSpPr>
                <p:nvPr/>
              </p:nvSpPr>
              <p:spPr bwMode="auto">
                <a:xfrm rot="906449">
                  <a:off x="4596" y="5980"/>
                  <a:ext cx="61" cy="418"/>
                </a:xfrm>
                <a:custGeom>
                  <a:avLst/>
                  <a:gdLst>
                    <a:gd name="T0" fmla="*/ 0 w 61"/>
                    <a:gd name="T1" fmla="*/ 9 h 418"/>
                    <a:gd name="T2" fmla="*/ 21 w 61"/>
                    <a:gd name="T3" fmla="*/ 418 h 418"/>
                    <a:gd name="T4" fmla="*/ 61 w 61"/>
                    <a:gd name="T5" fmla="*/ 411 h 418"/>
                    <a:gd name="T6" fmla="*/ 52 w 61"/>
                    <a:gd name="T7" fmla="*/ 0 h 418"/>
                    <a:gd name="T8" fmla="*/ 0 w 61"/>
                    <a:gd name="T9" fmla="*/ 9 h 418"/>
                    <a:gd name="T10" fmla="*/ 0 w 61"/>
                    <a:gd name="T11" fmla="*/ 9 h 418"/>
                  </a:gdLst>
                  <a:ahLst/>
                  <a:cxnLst>
                    <a:cxn ang="0">
                      <a:pos x="T0" y="T1"/>
                    </a:cxn>
                    <a:cxn ang="0">
                      <a:pos x="T2" y="T3"/>
                    </a:cxn>
                    <a:cxn ang="0">
                      <a:pos x="T4" y="T5"/>
                    </a:cxn>
                    <a:cxn ang="0">
                      <a:pos x="T6" y="T7"/>
                    </a:cxn>
                    <a:cxn ang="0">
                      <a:pos x="T8" y="T9"/>
                    </a:cxn>
                    <a:cxn ang="0">
                      <a:pos x="T10" y="T11"/>
                    </a:cxn>
                  </a:cxnLst>
                  <a:rect l="0" t="0" r="r" b="b"/>
                  <a:pathLst>
                    <a:path w="61" h="418">
                      <a:moveTo>
                        <a:pt x="0" y="9"/>
                      </a:moveTo>
                      <a:lnTo>
                        <a:pt x="21" y="418"/>
                      </a:lnTo>
                      <a:lnTo>
                        <a:pt x="61" y="411"/>
                      </a:lnTo>
                      <a:lnTo>
                        <a:pt x="52" y="0"/>
                      </a:lnTo>
                      <a:lnTo>
                        <a:pt x="0" y="9"/>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6" name="Freeform 34"/>
                <p:cNvSpPr>
                  <a:spLocks/>
                </p:cNvSpPr>
                <p:nvPr/>
              </p:nvSpPr>
              <p:spPr bwMode="auto">
                <a:xfrm rot="906449">
                  <a:off x="4712" y="5993"/>
                  <a:ext cx="38" cy="423"/>
                </a:xfrm>
                <a:custGeom>
                  <a:avLst/>
                  <a:gdLst>
                    <a:gd name="T0" fmla="*/ 0 w 38"/>
                    <a:gd name="T1" fmla="*/ 5 h 423"/>
                    <a:gd name="T2" fmla="*/ 0 w 38"/>
                    <a:gd name="T3" fmla="*/ 15 h 423"/>
                    <a:gd name="T4" fmla="*/ 0 w 38"/>
                    <a:gd name="T5" fmla="*/ 24 h 423"/>
                    <a:gd name="T6" fmla="*/ 0 w 38"/>
                    <a:gd name="T7" fmla="*/ 34 h 423"/>
                    <a:gd name="T8" fmla="*/ 0 w 38"/>
                    <a:gd name="T9" fmla="*/ 45 h 423"/>
                    <a:gd name="T10" fmla="*/ 0 w 38"/>
                    <a:gd name="T11" fmla="*/ 57 h 423"/>
                    <a:gd name="T12" fmla="*/ 0 w 38"/>
                    <a:gd name="T13" fmla="*/ 72 h 423"/>
                    <a:gd name="T14" fmla="*/ 0 w 38"/>
                    <a:gd name="T15" fmla="*/ 88 h 423"/>
                    <a:gd name="T16" fmla="*/ 0 w 38"/>
                    <a:gd name="T17" fmla="*/ 103 h 423"/>
                    <a:gd name="T18" fmla="*/ 0 w 38"/>
                    <a:gd name="T19" fmla="*/ 122 h 423"/>
                    <a:gd name="T20" fmla="*/ 0 w 38"/>
                    <a:gd name="T21" fmla="*/ 138 h 423"/>
                    <a:gd name="T22" fmla="*/ 0 w 38"/>
                    <a:gd name="T23" fmla="*/ 157 h 423"/>
                    <a:gd name="T24" fmla="*/ 0 w 38"/>
                    <a:gd name="T25" fmla="*/ 174 h 423"/>
                    <a:gd name="T26" fmla="*/ 0 w 38"/>
                    <a:gd name="T27" fmla="*/ 193 h 423"/>
                    <a:gd name="T28" fmla="*/ 0 w 38"/>
                    <a:gd name="T29" fmla="*/ 212 h 423"/>
                    <a:gd name="T30" fmla="*/ 0 w 38"/>
                    <a:gd name="T31" fmla="*/ 231 h 423"/>
                    <a:gd name="T32" fmla="*/ 0 w 38"/>
                    <a:gd name="T33" fmla="*/ 250 h 423"/>
                    <a:gd name="T34" fmla="*/ 0 w 38"/>
                    <a:gd name="T35" fmla="*/ 267 h 423"/>
                    <a:gd name="T36" fmla="*/ 0 w 38"/>
                    <a:gd name="T37" fmla="*/ 286 h 423"/>
                    <a:gd name="T38" fmla="*/ 0 w 38"/>
                    <a:gd name="T39" fmla="*/ 302 h 423"/>
                    <a:gd name="T40" fmla="*/ 0 w 38"/>
                    <a:gd name="T41" fmla="*/ 319 h 423"/>
                    <a:gd name="T42" fmla="*/ 0 w 38"/>
                    <a:gd name="T43" fmla="*/ 333 h 423"/>
                    <a:gd name="T44" fmla="*/ 0 w 38"/>
                    <a:gd name="T45" fmla="*/ 347 h 423"/>
                    <a:gd name="T46" fmla="*/ 0 w 38"/>
                    <a:gd name="T47" fmla="*/ 362 h 423"/>
                    <a:gd name="T48" fmla="*/ 0 w 38"/>
                    <a:gd name="T49" fmla="*/ 374 h 423"/>
                    <a:gd name="T50" fmla="*/ 0 w 38"/>
                    <a:gd name="T51" fmla="*/ 385 h 423"/>
                    <a:gd name="T52" fmla="*/ 0 w 38"/>
                    <a:gd name="T53" fmla="*/ 395 h 423"/>
                    <a:gd name="T54" fmla="*/ 0 w 38"/>
                    <a:gd name="T55" fmla="*/ 407 h 423"/>
                    <a:gd name="T56" fmla="*/ 0 w 38"/>
                    <a:gd name="T57" fmla="*/ 414 h 423"/>
                    <a:gd name="T58" fmla="*/ 0 w 38"/>
                    <a:gd name="T59" fmla="*/ 416 h 423"/>
                    <a:gd name="T60" fmla="*/ 9 w 38"/>
                    <a:gd name="T61" fmla="*/ 421 h 423"/>
                    <a:gd name="T62" fmla="*/ 19 w 38"/>
                    <a:gd name="T63" fmla="*/ 423 h 423"/>
                    <a:gd name="T64" fmla="*/ 28 w 38"/>
                    <a:gd name="T65" fmla="*/ 419 h 423"/>
                    <a:gd name="T66" fmla="*/ 31 w 38"/>
                    <a:gd name="T67" fmla="*/ 407 h 423"/>
                    <a:gd name="T68" fmla="*/ 31 w 38"/>
                    <a:gd name="T69" fmla="*/ 393 h 423"/>
                    <a:gd name="T70" fmla="*/ 31 w 38"/>
                    <a:gd name="T71" fmla="*/ 378 h 423"/>
                    <a:gd name="T72" fmla="*/ 31 w 38"/>
                    <a:gd name="T73" fmla="*/ 366 h 423"/>
                    <a:gd name="T74" fmla="*/ 31 w 38"/>
                    <a:gd name="T75" fmla="*/ 355 h 423"/>
                    <a:gd name="T76" fmla="*/ 31 w 38"/>
                    <a:gd name="T77" fmla="*/ 343 h 423"/>
                    <a:gd name="T78" fmla="*/ 31 w 38"/>
                    <a:gd name="T79" fmla="*/ 326 h 423"/>
                    <a:gd name="T80" fmla="*/ 31 w 38"/>
                    <a:gd name="T81" fmla="*/ 309 h 423"/>
                    <a:gd name="T82" fmla="*/ 31 w 38"/>
                    <a:gd name="T83" fmla="*/ 295 h 423"/>
                    <a:gd name="T84" fmla="*/ 31 w 38"/>
                    <a:gd name="T85" fmla="*/ 276 h 423"/>
                    <a:gd name="T86" fmla="*/ 33 w 38"/>
                    <a:gd name="T87" fmla="*/ 259 h 423"/>
                    <a:gd name="T88" fmla="*/ 33 w 38"/>
                    <a:gd name="T89" fmla="*/ 240 h 423"/>
                    <a:gd name="T90" fmla="*/ 33 w 38"/>
                    <a:gd name="T91" fmla="*/ 221 h 423"/>
                    <a:gd name="T92" fmla="*/ 33 w 38"/>
                    <a:gd name="T93" fmla="*/ 205 h 423"/>
                    <a:gd name="T94" fmla="*/ 33 w 38"/>
                    <a:gd name="T95" fmla="*/ 186 h 423"/>
                    <a:gd name="T96" fmla="*/ 33 w 38"/>
                    <a:gd name="T97" fmla="*/ 167 h 423"/>
                    <a:gd name="T98" fmla="*/ 33 w 38"/>
                    <a:gd name="T99" fmla="*/ 148 h 423"/>
                    <a:gd name="T100" fmla="*/ 33 w 38"/>
                    <a:gd name="T101" fmla="*/ 131 h 423"/>
                    <a:gd name="T102" fmla="*/ 36 w 38"/>
                    <a:gd name="T103" fmla="*/ 114 h 423"/>
                    <a:gd name="T104" fmla="*/ 36 w 38"/>
                    <a:gd name="T105" fmla="*/ 98 h 423"/>
                    <a:gd name="T106" fmla="*/ 36 w 38"/>
                    <a:gd name="T107" fmla="*/ 81 h 423"/>
                    <a:gd name="T108" fmla="*/ 36 w 38"/>
                    <a:gd name="T109" fmla="*/ 67 h 423"/>
                    <a:gd name="T110" fmla="*/ 38 w 38"/>
                    <a:gd name="T111" fmla="*/ 53 h 423"/>
                    <a:gd name="T112" fmla="*/ 38 w 38"/>
                    <a:gd name="T113" fmla="*/ 41 h 423"/>
                    <a:gd name="T114" fmla="*/ 38 w 38"/>
                    <a:gd name="T115" fmla="*/ 26 h 423"/>
                    <a:gd name="T116" fmla="*/ 38 w 38"/>
                    <a:gd name="T117" fmla="*/ 10 h 423"/>
                    <a:gd name="T118" fmla="*/ 38 w 38"/>
                    <a:gd name="T119" fmla="*/ 0 h 423"/>
                    <a:gd name="T120" fmla="*/ 0 w 38"/>
                    <a:gd name="T121" fmla="*/ 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 h="423">
                      <a:moveTo>
                        <a:pt x="0" y="0"/>
                      </a:moveTo>
                      <a:lnTo>
                        <a:pt x="0" y="5"/>
                      </a:lnTo>
                      <a:lnTo>
                        <a:pt x="0" y="12"/>
                      </a:lnTo>
                      <a:lnTo>
                        <a:pt x="0" y="15"/>
                      </a:lnTo>
                      <a:lnTo>
                        <a:pt x="0" y="19"/>
                      </a:lnTo>
                      <a:lnTo>
                        <a:pt x="0" y="24"/>
                      </a:lnTo>
                      <a:lnTo>
                        <a:pt x="0" y="29"/>
                      </a:lnTo>
                      <a:lnTo>
                        <a:pt x="0" y="34"/>
                      </a:lnTo>
                      <a:lnTo>
                        <a:pt x="0" y="41"/>
                      </a:lnTo>
                      <a:lnTo>
                        <a:pt x="0" y="45"/>
                      </a:lnTo>
                      <a:lnTo>
                        <a:pt x="0" y="53"/>
                      </a:lnTo>
                      <a:lnTo>
                        <a:pt x="0" y="57"/>
                      </a:lnTo>
                      <a:lnTo>
                        <a:pt x="0" y="64"/>
                      </a:lnTo>
                      <a:lnTo>
                        <a:pt x="0" y="72"/>
                      </a:lnTo>
                      <a:lnTo>
                        <a:pt x="0" y="81"/>
                      </a:lnTo>
                      <a:lnTo>
                        <a:pt x="0" y="88"/>
                      </a:lnTo>
                      <a:lnTo>
                        <a:pt x="0" y="95"/>
                      </a:lnTo>
                      <a:lnTo>
                        <a:pt x="0" y="103"/>
                      </a:lnTo>
                      <a:lnTo>
                        <a:pt x="0" y="112"/>
                      </a:lnTo>
                      <a:lnTo>
                        <a:pt x="0" y="122"/>
                      </a:lnTo>
                      <a:lnTo>
                        <a:pt x="0" y="129"/>
                      </a:lnTo>
                      <a:lnTo>
                        <a:pt x="0" y="138"/>
                      </a:lnTo>
                      <a:lnTo>
                        <a:pt x="0" y="148"/>
                      </a:lnTo>
                      <a:lnTo>
                        <a:pt x="0" y="157"/>
                      </a:lnTo>
                      <a:lnTo>
                        <a:pt x="0" y="164"/>
                      </a:lnTo>
                      <a:lnTo>
                        <a:pt x="0" y="174"/>
                      </a:lnTo>
                      <a:lnTo>
                        <a:pt x="0" y="183"/>
                      </a:lnTo>
                      <a:lnTo>
                        <a:pt x="0" y="193"/>
                      </a:lnTo>
                      <a:lnTo>
                        <a:pt x="0" y="202"/>
                      </a:lnTo>
                      <a:lnTo>
                        <a:pt x="0" y="212"/>
                      </a:lnTo>
                      <a:lnTo>
                        <a:pt x="0" y="221"/>
                      </a:lnTo>
                      <a:lnTo>
                        <a:pt x="0" y="231"/>
                      </a:lnTo>
                      <a:lnTo>
                        <a:pt x="0" y="240"/>
                      </a:lnTo>
                      <a:lnTo>
                        <a:pt x="0" y="250"/>
                      </a:lnTo>
                      <a:lnTo>
                        <a:pt x="0" y="259"/>
                      </a:lnTo>
                      <a:lnTo>
                        <a:pt x="0" y="267"/>
                      </a:lnTo>
                      <a:lnTo>
                        <a:pt x="0" y="276"/>
                      </a:lnTo>
                      <a:lnTo>
                        <a:pt x="0" y="286"/>
                      </a:lnTo>
                      <a:lnTo>
                        <a:pt x="0" y="295"/>
                      </a:lnTo>
                      <a:lnTo>
                        <a:pt x="0" y="302"/>
                      </a:lnTo>
                      <a:lnTo>
                        <a:pt x="0" y="309"/>
                      </a:lnTo>
                      <a:lnTo>
                        <a:pt x="0" y="319"/>
                      </a:lnTo>
                      <a:lnTo>
                        <a:pt x="0" y="326"/>
                      </a:lnTo>
                      <a:lnTo>
                        <a:pt x="0" y="333"/>
                      </a:lnTo>
                      <a:lnTo>
                        <a:pt x="0" y="340"/>
                      </a:lnTo>
                      <a:lnTo>
                        <a:pt x="0" y="347"/>
                      </a:lnTo>
                      <a:lnTo>
                        <a:pt x="0" y="357"/>
                      </a:lnTo>
                      <a:lnTo>
                        <a:pt x="0" y="362"/>
                      </a:lnTo>
                      <a:lnTo>
                        <a:pt x="0" y="369"/>
                      </a:lnTo>
                      <a:lnTo>
                        <a:pt x="0" y="374"/>
                      </a:lnTo>
                      <a:lnTo>
                        <a:pt x="0" y="381"/>
                      </a:lnTo>
                      <a:lnTo>
                        <a:pt x="0" y="385"/>
                      </a:lnTo>
                      <a:lnTo>
                        <a:pt x="0" y="390"/>
                      </a:lnTo>
                      <a:lnTo>
                        <a:pt x="0" y="395"/>
                      </a:lnTo>
                      <a:lnTo>
                        <a:pt x="0" y="400"/>
                      </a:lnTo>
                      <a:lnTo>
                        <a:pt x="0" y="407"/>
                      </a:lnTo>
                      <a:lnTo>
                        <a:pt x="0" y="412"/>
                      </a:lnTo>
                      <a:lnTo>
                        <a:pt x="0" y="414"/>
                      </a:lnTo>
                      <a:lnTo>
                        <a:pt x="0" y="416"/>
                      </a:lnTo>
                      <a:lnTo>
                        <a:pt x="0" y="416"/>
                      </a:lnTo>
                      <a:lnTo>
                        <a:pt x="5" y="419"/>
                      </a:lnTo>
                      <a:lnTo>
                        <a:pt x="9" y="421"/>
                      </a:lnTo>
                      <a:lnTo>
                        <a:pt x="14" y="423"/>
                      </a:lnTo>
                      <a:lnTo>
                        <a:pt x="19" y="423"/>
                      </a:lnTo>
                      <a:lnTo>
                        <a:pt x="24" y="423"/>
                      </a:lnTo>
                      <a:lnTo>
                        <a:pt x="28" y="419"/>
                      </a:lnTo>
                      <a:lnTo>
                        <a:pt x="31" y="412"/>
                      </a:lnTo>
                      <a:lnTo>
                        <a:pt x="31" y="407"/>
                      </a:lnTo>
                      <a:lnTo>
                        <a:pt x="31" y="402"/>
                      </a:lnTo>
                      <a:lnTo>
                        <a:pt x="31" y="393"/>
                      </a:lnTo>
                      <a:lnTo>
                        <a:pt x="31" y="385"/>
                      </a:lnTo>
                      <a:lnTo>
                        <a:pt x="31" y="378"/>
                      </a:lnTo>
                      <a:lnTo>
                        <a:pt x="31" y="374"/>
                      </a:lnTo>
                      <a:lnTo>
                        <a:pt x="31" y="366"/>
                      </a:lnTo>
                      <a:lnTo>
                        <a:pt x="31" y="362"/>
                      </a:lnTo>
                      <a:lnTo>
                        <a:pt x="31" y="355"/>
                      </a:lnTo>
                      <a:lnTo>
                        <a:pt x="31" y="347"/>
                      </a:lnTo>
                      <a:lnTo>
                        <a:pt x="31" y="343"/>
                      </a:lnTo>
                      <a:lnTo>
                        <a:pt x="31" y="336"/>
                      </a:lnTo>
                      <a:lnTo>
                        <a:pt x="31" y="326"/>
                      </a:lnTo>
                      <a:lnTo>
                        <a:pt x="31" y="319"/>
                      </a:lnTo>
                      <a:lnTo>
                        <a:pt x="31" y="309"/>
                      </a:lnTo>
                      <a:lnTo>
                        <a:pt x="31" y="302"/>
                      </a:lnTo>
                      <a:lnTo>
                        <a:pt x="31" y="295"/>
                      </a:lnTo>
                      <a:lnTo>
                        <a:pt x="31" y="286"/>
                      </a:lnTo>
                      <a:lnTo>
                        <a:pt x="31" y="276"/>
                      </a:lnTo>
                      <a:lnTo>
                        <a:pt x="33" y="269"/>
                      </a:lnTo>
                      <a:lnTo>
                        <a:pt x="33" y="259"/>
                      </a:lnTo>
                      <a:lnTo>
                        <a:pt x="33" y="250"/>
                      </a:lnTo>
                      <a:lnTo>
                        <a:pt x="33" y="240"/>
                      </a:lnTo>
                      <a:lnTo>
                        <a:pt x="33" y="231"/>
                      </a:lnTo>
                      <a:lnTo>
                        <a:pt x="33" y="221"/>
                      </a:lnTo>
                      <a:lnTo>
                        <a:pt x="33" y="214"/>
                      </a:lnTo>
                      <a:lnTo>
                        <a:pt x="33" y="205"/>
                      </a:lnTo>
                      <a:lnTo>
                        <a:pt x="33" y="195"/>
                      </a:lnTo>
                      <a:lnTo>
                        <a:pt x="33" y="186"/>
                      </a:lnTo>
                      <a:lnTo>
                        <a:pt x="33" y="176"/>
                      </a:lnTo>
                      <a:lnTo>
                        <a:pt x="33" y="167"/>
                      </a:lnTo>
                      <a:lnTo>
                        <a:pt x="33" y="157"/>
                      </a:lnTo>
                      <a:lnTo>
                        <a:pt x="33" y="148"/>
                      </a:lnTo>
                      <a:lnTo>
                        <a:pt x="33" y="141"/>
                      </a:lnTo>
                      <a:lnTo>
                        <a:pt x="33" y="131"/>
                      </a:lnTo>
                      <a:lnTo>
                        <a:pt x="36" y="124"/>
                      </a:lnTo>
                      <a:lnTo>
                        <a:pt x="36" y="114"/>
                      </a:lnTo>
                      <a:lnTo>
                        <a:pt x="36" y="105"/>
                      </a:lnTo>
                      <a:lnTo>
                        <a:pt x="36" y="98"/>
                      </a:lnTo>
                      <a:lnTo>
                        <a:pt x="36" y="88"/>
                      </a:lnTo>
                      <a:lnTo>
                        <a:pt x="36" y="81"/>
                      </a:lnTo>
                      <a:lnTo>
                        <a:pt x="36" y="74"/>
                      </a:lnTo>
                      <a:lnTo>
                        <a:pt x="36" y="67"/>
                      </a:lnTo>
                      <a:lnTo>
                        <a:pt x="38" y="60"/>
                      </a:lnTo>
                      <a:lnTo>
                        <a:pt x="38" y="53"/>
                      </a:lnTo>
                      <a:lnTo>
                        <a:pt x="38" y="48"/>
                      </a:lnTo>
                      <a:lnTo>
                        <a:pt x="38" y="41"/>
                      </a:lnTo>
                      <a:lnTo>
                        <a:pt x="38" y="36"/>
                      </a:lnTo>
                      <a:lnTo>
                        <a:pt x="38" y="26"/>
                      </a:lnTo>
                      <a:lnTo>
                        <a:pt x="38" y="17"/>
                      </a:lnTo>
                      <a:lnTo>
                        <a:pt x="38" y="10"/>
                      </a:lnTo>
                      <a:lnTo>
                        <a:pt x="38" y="5"/>
                      </a:lnTo>
                      <a:lnTo>
                        <a:pt x="38" y="0"/>
                      </a:lnTo>
                      <a:lnTo>
                        <a:pt x="38"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7" name="Freeform 35"/>
                <p:cNvSpPr>
                  <a:spLocks/>
                </p:cNvSpPr>
                <p:nvPr/>
              </p:nvSpPr>
              <p:spPr bwMode="auto">
                <a:xfrm rot="906449">
                  <a:off x="4513" y="4818"/>
                  <a:ext cx="743" cy="390"/>
                </a:xfrm>
                <a:custGeom>
                  <a:avLst/>
                  <a:gdLst>
                    <a:gd name="T0" fmla="*/ 667 w 743"/>
                    <a:gd name="T1" fmla="*/ 64 h 390"/>
                    <a:gd name="T2" fmla="*/ 636 w 743"/>
                    <a:gd name="T3" fmla="*/ 59 h 390"/>
                    <a:gd name="T4" fmla="*/ 596 w 743"/>
                    <a:gd name="T5" fmla="*/ 52 h 390"/>
                    <a:gd name="T6" fmla="*/ 541 w 743"/>
                    <a:gd name="T7" fmla="*/ 47 h 390"/>
                    <a:gd name="T8" fmla="*/ 479 w 743"/>
                    <a:gd name="T9" fmla="*/ 43 h 390"/>
                    <a:gd name="T10" fmla="*/ 415 w 743"/>
                    <a:gd name="T11" fmla="*/ 43 h 390"/>
                    <a:gd name="T12" fmla="*/ 346 w 743"/>
                    <a:gd name="T13" fmla="*/ 47 h 390"/>
                    <a:gd name="T14" fmla="*/ 277 w 743"/>
                    <a:gd name="T15" fmla="*/ 57 h 390"/>
                    <a:gd name="T16" fmla="*/ 211 w 743"/>
                    <a:gd name="T17" fmla="*/ 78 h 390"/>
                    <a:gd name="T18" fmla="*/ 152 w 743"/>
                    <a:gd name="T19" fmla="*/ 107 h 390"/>
                    <a:gd name="T20" fmla="*/ 99 w 743"/>
                    <a:gd name="T21" fmla="*/ 147 h 390"/>
                    <a:gd name="T22" fmla="*/ 57 w 743"/>
                    <a:gd name="T23" fmla="*/ 202 h 390"/>
                    <a:gd name="T24" fmla="*/ 40 w 743"/>
                    <a:gd name="T25" fmla="*/ 247 h 390"/>
                    <a:gd name="T26" fmla="*/ 49 w 743"/>
                    <a:gd name="T27" fmla="*/ 278 h 390"/>
                    <a:gd name="T28" fmla="*/ 78 w 743"/>
                    <a:gd name="T29" fmla="*/ 309 h 390"/>
                    <a:gd name="T30" fmla="*/ 109 w 743"/>
                    <a:gd name="T31" fmla="*/ 325 h 390"/>
                    <a:gd name="T32" fmla="*/ 142 w 743"/>
                    <a:gd name="T33" fmla="*/ 337 h 390"/>
                    <a:gd name="T34" fmla="*/ 182 w 743"/>
                    <a:gd name="T35" fmla="*/ 347 h 390"/>
                    <a:gd name="T36" fmla="*/ 230 w 743"/>
                    <a:gd name="T37" fmla="*/ 352 h 390"/>
                    <a:gd name="T38" fmla="*/ 292 w 743"/>
                    <a:gd name="T39" fmla="*/ 352 h 390"/>
                    <a:gd name="T40" fmla="*/ 363 w 743"/>
                    <a:gd name="T41" fmla="*/ 349 h 390"/>
                    <a:gd name="T42" fmla="*/ 434 w 743"/>
                    <a:gd name="T43" fmla="*/ 337 h 390"/>
                    <a:gd name="T44" fmla="*/ 496 w 743"/>
                    <a:gd name="T45" fmla="*/ 325 h 390"/>
                    <a:gd name="T46" fmla="*/ 548 w 743"/>
                    <a:gd name="T47" fmla="*/ 314 h 390"/>
                    <a:gd name="T48" fmla="*/ 593 w 743"/>
                    <a:gd name="T49" fmla="*/ 302 h 390"/>
                    <a:gd name="T50" fmla="*/ 631 w 743"/>
                    <a:gd name="T51" fmla="*/ 287 h 390"/>
                    <a:gd name="T52" fmla="*/ 660 w 743"/>
                    <a:gd name="T53" fmla="*/ 276 h 390"/>
                    <a:gd name="T54" fmla="*/ 695 w 743"/>
                    <a:gd name="T55" fmla="*/ 254 h 390"/>
                    <a:gd name="T56" fmla="*/ 722 w 743"/>
                    <a:gd name="T57" fmla="*/ 235 h 390"/>
                    <a:gd name="T58" fmla="*/ 743 w 743"/>
                    <a:gd name="T59" fmla="*/ 266 h 390"/>
                    <a:gd name="T60" fmla="*/ 719 w 743"/>
                    <a:gd name="T61" fmla="*/ 283 h 390"/>
                    <a:gd name="T62" fmla="*/ 684 w 743"/>
                    <a:gd name="T63" fmla="*/ 306 h 390"/>
                    <a:gd name="T64" fmla="*/ 646 w 743"/>
                    <a:gd name="T65" fmla="*/ 323 h 390"/>
                    <a:gd name="T66" fmla="*/ 612 w 743"/>
                    <a:gd name="T67" fmla="*/ 337 h 390"/>
                    <a:gd name="T68" fmla="*/ 572 w 743"/>
                    <a:gd name="T69" fmla="*/ 349 h 390"/>
                    <a:gd name="T70" fmla="*/ 529 w 743"/>
                    <a:gd name="T71" fmla="*/ 361 h 390"/>
                    <a:gd name="T72" fmla="*/ 477 w 743"/>
                    <a:gd name="T73" fmla="*/ 371 h 390"/>
                    <a:gd name="T74" fmla="*/ 420 w 743"/>
                    <a:gd name="T75" fmla="*/ 380 h 390"/>
                    <a:gd name="T76" fmla="*/ 353 w 743"/>
                    <a:gd name="T77" fmla="*/ 385 h 390"/>
                    <a:gd name="T78" fmla="*/ 292 w 743"/>
                    <a:gd name="T79" fmla="*/ 390 h 390"/>
                    <a:gd name="T80" fmla="*/ 239 w 743"/>
                    <a:gd name="T81" fmla="*/ 390 h 390"/>
                    <a:gd name="T82" fmla="*/ 194 w 743"/>
                    <a:gd name="T83" fmla="*/ 387 h 390"/>
                    <a:gd name="T84" fmla="*/ 156 w 743"/>
                    <a:gd name="T85" fmla="*/ 383 h 390"/>
                    <a:gd name="T86" fmla="*/ 123 w 743"/>
                    <a:gd name="T87" fmla="*/ 375 h 390"/>
                    <a:gd name="T88" fmla="*/ 97 w 743"/>
                    <a:gd name="T89" fmla="*/ 366 h 390"/>
                    <a:gd name="T90" fmla="*/ 61 w 743"/>
                    <a:gd name="T91" fmla="*/ 345 h 390"/>
                    <a:gd name="T92" fmla="*/ 33 w 743"/>
                    <a:gd name="T93" fmla="*/ 311 h 390"/>
                    <a:gd name="T94" fmla="*/ 11 w 743"/>
                    <a:gd name="T95" fmla="*/ 273 h 390"/>
                    <a:gd name="T96" fmla="*/ 0 w 743"/>
                    <a:gd name="T97" fmla="*/ 238 h 390"/>
                    <a:gd name="T98" fmla="*/ 2 w 743"/>
                    <a:gd name="T99" fmla="*/ 209 h 390"/>
                    <a:gd name="T100" fmla="*/ 16 w 743"/>
                    <a:gd name="T101" fmla="*/ 178 h 390"/>
                    <a:gd name="T102" fmla="*/ 42 w 743"/>
                    <a:gd name="T103" fmla="*/ 145 h 390"/>
                    <a:gd name="T104" fmla="*/ 78 w 743"/>
                    <a:gd name="T105" fmla="*/ 112 h 390"/>
                    <a:gd name="T106" fmla="*/ 123 w 743"/>
                    <a:gd name="T107" fmla="*/ 81 h 390"/>
                    <a:gd name="T108" fmla="*/ 180 w 743"/>
                    <a:gd name="T109" fmla="*/ 52 h 390"/>
                    <a:gd name="T110" fmla="*/ 242 w 743"/>
                    <a:gd name="T111" fmla="*/ 28 h 390"/>
                    <a:gd name="T112" fmla="*/ 313 w 743"/>
                    <a:gd name="T113" fmla="*/ 9 h 390"/>
                    <a:gd name="T114" fmla="*/ 394 w 743"/>
                    <a:gd name="T115" fmla="*/ 2 h 390"/>
                    <a:gd name="T116" fmla="*/ 479 w 743"/>
                    <a:gd name="T117" fmla="*/ 0 h 390"/>
                    <a:gd name="T118" fmla="*/ 572 w 743"/>
                    <a:gd name="T119" fmla="*/ 9 h 390"/>
                    <a:gd name="T120" fmla="*/ 674 w 743"/>
                    <a:gd name="T121" fmla="*/ 33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3" h="390">
                      <a:moveTo>
                        <a:pt x="681" y="69"/>
                      </a:moveTo>
                      <a:lnTo>
                        <a:pt x="679" y="66"/>
                      </a:lnTo>
                      <a:lnTo>
                        <a:pt x="674" y="66"/>
                      </a:lnTo>
                      <a:lnTo>
                        <a:pt x="669" y="66"/>
                      </a:lnTo>
                      <a:lnTo>
                        <a:pt x="667" y="64"/>
                      </a:lnTo>
                      <a:lnTo>
                        <a:pt x="662" y="64"/>
                      </a:lnTo>
                      <a:lnTo>
                        <a:pt x="657" y="64"/>
                      </a:lnTo>
                      <a:lnTo>
                        <a:pt x="650" y="62"/>
                      </a:lnTo>
                      <a:lnTo>
                        <a:pt x="646" y="62"/>
                      </a:lnTo>
                      <a:lnTo>
                        <a:pt x="636" y="59"/>
                      </a:lnTo>
                      <a:lnTo>
                        <a:pt x="631" y="57"/>
                      </a:lnTo>
                      <a:lnTo>
                        <a:pt x="622" y="57"/>
                      </a:lnTo>
                      <a:lnTo>
                        <a:pt x="612" y="54"/>
                      </a:lnTo>
                      <a:lnTo>
                        <a:pt x="605" y="54"/>
                      </a:lnTo>
                      <a:lnTo>
                        <a:pt x="596" y="52"/>
                      </a:lnTo>
                      <a:lnTo>
                        <a:pt x="586" y="52"/>
                      </a:lnTo>
                      <a:lnTo>
                        <a:pt x="574" y="50"/>
                      </a:lnTo>
                      <a:lnTo>
                        <a:pt x="565" y="47"/>
                      </a:lnTo>
                      <a:lnTo>
                        <a:pt x="553" y="47"/>
                      </a:lnTo>
                      <a:lnTo>
                        <a:pt x="541" y="47"/>
                      </a:lnTo>
                      <a:lnTo>
                        <a:pt x="529" y="45"/>
                      </a:lnTo>
                      <a:lnTo>
                        <a:pt x="517" y="45"/>
                      </a:lnTo>
                      <a:lnTo>
                        <a:pt x="505" y="45"/>
                      </a:lnTo>
                      <a:lnTo>
                        <a:pt x="494" y="43"/>
                      </a:lnTo>
                      <a:lnTo>
                        <a:pt x="479" y="43"/>
                      </a:lnTo>
                      <a:lnTo>
                        <a:pt x="467" y="43"/>
                      </a:lnTo>
                      <a:lnTo>
                        <a:pt x="456" y="43"/>
                      </a:lnTo>
                      <a:lnTo>
                        <a:pt x="441" y="43"/>
                      </a:lnTo>
                      <a:lnTo>
                        <a:pt x="429" y="43"/>
                      </a:lnTo>
                      <a:lnTo>
                        <a:pt x="415" y="43"/>
                      </a:lnTo>
                      <a:lnTo>
                        <a:pt x="403" y="43"/>
                      </a:lnTo>
                      <a:lnTo>
                        <a:pt x="389" y="43"/>
                      </a:lnTo>
                      <a:lnTo>
                        <a:pt x="375" y="43"/>
                      </a:lnTo>
                      <a:lnTo>
                        <a:pt x="358" y="45"/>
                      </a:lnTo>
                      <a:lnTo>
                        <a:pt x="346" y="47"/>
                      </a:lnTo>
                      <a:lnTo>
                        <a:pt x="332" y="47"/>
                      </a:lnTo>
                      <a:lnTo>
                        <a:pt x="318" y="50"/>
                      </a:lnTo>
                      <a:lnTo>
                        <a:pt x="306" y="52"/>
                      </a:lnTo>
                      <a:lnTo>
                        <a:pt x="292" y="57"/>
                      </a:lnTo>
                      <a:lnTo>
                        <a:pt x="277" y="57"/>
                      </a:lnTo>
                      <a:lnTo>
                        <a:pt x="263" y="62"/>
                      </a:lnTo>
                      <a:lnTo>
                        <a:pt x="249" y="64"/>
                      </a:lnTo>
                      <a:lnTo>
                        <a:pt x="237" y="69"/>
                      </a:lnTo>
                      <a:lnTo>
                        <a:pt x="223" y="73"/>
                      </a:lnTo>
                      <a:lnTo>
                        <a:pt x="211" y="78"/>
                      </a:lnTo>
                      <a:lnTo>
                        <a:pt x="199" y="83"/>
                      </a:lnTo>
                      <a:lnTo>
                        <a:pt x="187" y="90"/>
                      </a:lnTo>
                      <a:lnTo>
                        <a:pt x="175" y="95"/>
                      </a:lnTo>
                      <a:lnTo>
                        <a:pt x="161" y="100"/>
                      </a:lnTo>
                      <a:lnTo>
                        <a:pt x="152" y="107"/>
                      </a:lnTo>
                      <a:lnTo>
                        <a:pt x="140" y="114"/>
                      </a:lnTo>
                      <a:lnTo>
                        <a:pt x="128" y="121"/>
                      </a:lnTo>
                      <a:lnTo>
                        <a:pt x="118" y="131"/>
                      </a:lnTo>
                      <a:lnTo>
                        <a:pt x="106" y="138"/>
                      </a:lnTo>
                      <a:lnTo>
                        <a:pt x="99" y="147"/>
                      </a:lnTo>
                      <a:lnTo>
                        <a:pt x="90" y="157"/>
                      </a:lnTo>
                      <a:lnTo>
                        <a:pt x="80" y="166"/>
                      </a:lnTo>
                      <a:lnTo>
                        <a:pt x="73" y="178"/>
                      </a:lnTo>
                      <a:lnTo>
                        <a:pt x="64" y="190"/>
                      </a:lnTo>
                      <a:lnTo>
                        <a:pt x="57" y="202"/>
                      </a:lnTo>
                      <a:lnTo>
                        <a:pt x="49" y="214"/>
                      </a:lnTo>
                      <a:lnTo>
                        <a:pt x="45" y="228"/>
                      </a:lnTo>
                      <a:lnTo>
                        <a:pt x="40" y="242"/>
                      </a:lnTo>
                      <a:lnTo>
                        <a:pt x="40" y="242"/>
                      </a:lnTo>
                      <a:lnTo>
                        <a:pt x="40" y="247"/>
                      </a:lnTo>
                      <a:lnTo>
                        <a:pt x="40" y="252"/>
                      </a:lnTo>
                      <a:lnTo>
                        <a:pt x="45" y="264"/>
                      </a:lnTo>
                      <a:lnTo>
                        <a:pt x="45" y="266"/>
                      </a:lnTo>
                      <a:lnTo>
                        <a:pt x="47" y="273"/>
                      </a:lnTo>
                      <a:lnTo>
                        <a:pt x="49" y="278"/>
                      </a:lnTo>
                      <a:lnTo>
                        <a:pt x="54" y="283"/>
                      </a:lnTo>
                      <a:lnTo>
                        <a:pt x="59" y="290"/>
                      </a:lnTo>
                      <a:lnTo>
                        <a:pt x="64" y="297"/>
                      </a:lnTo>
                      <a:lnTo>
                        <a:pt x="68" y="302"/>
                      </a:lnTo>
                      <a:lnTo>
                        <a:pt x="78" y="309"/>
                      </a:lnTo>
                      <a:lnTo>
                        <a:pt x="85" y="314"/>
                      </a:lnTo>
                      <a:lnTo>
                        <a:pt x="95" y="318"/>
                      </a:lnTo>
                      <a:lnTo>
                        <a:pt x="97" y="321"/>
                      </a:lnTo>
                      <a:lnTo>
                        <a:pt x="104" y="323"/>
                      </a:lnTo>
                      <a:lnTo>
                        <a:pt x="109" y="325"/>
                      </a:lnTo>
                      <a:lnTo>
                        <a:pt x="116" y="330"/>
                      </a:lnTo>
                      <a:lnTo>
                        <a:pt x="121" y="330"/>
                      </a:lnTo>
                      <a:lnTo>
                        <a:pt x="125" y="333"/>
                      </a:lnTo>
                      <a:lnTo>
                        <a:pt x="133" y="335"/>
                      </a:lnTo>
                      <a:lnTo>
                        <a:pt x="142" y="337"/>
                      </a:lnTo>
                      <a:lnTo>
                        <a:pt x="149" y="340"/>
                      </a:lnTo>
                      <a:lnTo>
                        <a:pt x="156" y="342"/>
                      </a:lnTo>
                      <a:lnTo>
                        <a:pt x="166" y="345"/>
                      </a:lnTo>
                      <a:lnTo>
                        <a:pt x="173" y="347"/>
                      </a:lnTo>
                      <a:lnTo>
                        <a:pt x="182" y="347"/>
                      </a:lnTo>
                      <a:lnTo>
                        <a:pt x="190" y="349"/>
                      </a:lnTo>
                      <a:lnTo>
                        <a:pt x="199" y="349"/>
                      </a:lnTo>
                      <a:lnTo>
                        <a:pt x="211" y="352"/>
                      </a:lnTo>
                      <a:lnTo>
                        <a:pt x="220" y="352"/>
                      </a:lnTo>
                      <a:lnTo>
                        <a:pt x="230" y="352"/>
                      </a:lnTo>
                      <a:lnTo>
                        <a:pt x="242" y="352"/>
                      </a:lnTo>
                      <a:lnTo>
                        <a:pt x="254" y="354"/>
                      </a:lnTo>
                      <a:lnTo>
                        <a:pt x="266" y="352"/>
                      </a:lnTo>
                      <a:lnTo>
                        <a:pt x="277" y="352"/>
                      </a:lnTo>
                      <a:lnTo>
                        <a:pt x="292" y="352"/>
                      </a:lnTo>
                      <a:lnTo>
                        <a:pt x="306" y="352"/>
                      </a:lnTo>
                      <a:lnTo>
                        <a:pt x="318" y="352"/>
                      </a:lnTo>
                      <a:lnTo>
                        <a:pt x="332" y="349"/>
                      </a:lnTo>
                      <a:lnTo>
                        <a:pt x="346" y="349"/>
                      </a:lnTo>
                      <a:lnTo>
                        <a:pt x="363" y="349"/>
                      </a:lnTo>
                      <a:lnTo>
                        <a:pt x="377" y="345"/>
                      </a:lnTo>
                      <a:lnTo>
                        <a:pt x="391" y="345"/>
                      </a:lnTo>
                      <a:lnTo>
                        <a:pt x="406" y="342"/>
                      </a:lnTo>
                      <a:lnTo>
                        <a:pt x="420" y="340"/>
                      </a:lnTo>
                      <a:lnTo>
                        <a:pt x="434" y="337"/>
                      </a:lnTo>
                      <a:lnTo>
                        <a:pt x="446" y="335"/>
                      </a:lnTo>
                      <a:lnTo>
                        <a:pt x="460" y="333"/>
                      </a:lnTo>
                      <a:lnTo>
                        <a:pt x="472" y="330"/>
                      </a:lnTo>
                      <a:lnTo>
                        <a:pt x="484" y="328"/>
                      </a:lnTo>
                      <a:lnTo>
                        <a:pt x="496" y="325"/>
                      </a:lnTo>
                      <a:lnTo>
                        <a:pt x="508" y="323"/>
                      </a:lnTo>
                      <a:lnTo>
                        <a:pt x="520" y="321"/>
                      </a:lnTo>
                      <a:lnTo>
                        <a:pt x="529" y="318"/>
                      </a:lnTo>
                      <a:lnTo>
                        <a:pt x="539" y="316"/>
                      </a:lnTo>
                      <a:lnTo>
                        <a:pt x="548" y="314"/>
                      </a:lnTo>
                      <a:lnTo>
                        <a:pt x="558" y="311"/>
                      </a:lnTo>
                      <a:lnTo>
                        <a:pt x="567" y="309"/>
                      </a:lnTo>
                      <a:lnTo>
                        <a:pt x="577" y="306"/>
                      </a:lnTo>
                      <a:lnTo>
                        <a:pt x="584" y="304"/>
                      </a:lnTo>
                      <a:lnTo>
                        <a:pt x="593" y="302"/>
                      </a:lnTo>
                      <a:lnTo>
                        <a:pt x="600" y="299"/>
                      </a:lnTo>
                      <a:lnTo>
                        <a:pt x="608" y="297"/>
                      </a:lnTo>
                      <a:lnTo>
                        <a:pt x="617" y="292"/>
                      </a:lnTo>
                      <a:lnTo>
                        <a:pt x="624" y="292"/>
                      </a:lnTo>
                      <a:lnTo>
                        <a:pt x="631" y="287"/>
                      </a:lnTo>
                      <a:lnTo>
                        <a:pt x="636" y="285"/>
                      </a:lnTo>
                      <a:lnTo>
                        <a:pt x="643" y="283"/>
                      </a:lnTo>
                      <a:lnTo>
                        <a:pt x="650" y="280"/>
                      </a:lnTo>
                      <a:lnTo>
                        <a:pt x="655" y="278"/>
                      </a:lnTo>
                      <a:lnTo>
                        <a:pt x="660" y="276"/>
                      </a:lnTo>
                      <a:lnTo>
                        <a:pt x="665" y="273"/>
                      </a:lnTo>
                      <a:lnTo>
                        <a:pt x="672" y="271"/>
                      </a:lnTo>
                      <a:lnTo>
                        <a:pt x="679" y="264"/>
                      </a:lnTo>
                      <a:lnTo>
                        <a:pt x="688" y="259"/>
                      </a:lnTo>
                      <a:lnTo>
                        <a:pt x="695" y="254"/>
                      </a:lnTo>
                      <a:lnTo>
                        <a:pt x="703" y="249"/>
                      </a:lnTo>
                      <a:lnTo>
                        <a:pt x="707" y="245"/>
                      </a:lnTo>
                      <a:lnTo>
                        <a:pt x="712" y="242"/>
                      </a:lnTo>
                      <a:lnTo>
                        <a:pt x="717" y="238"/>
                      </a:lnTo>
                      <a:lnTo>
                        <a:pt x="722" y="235"/>
                      </a:lnTo>
                      <a:lnTo>
                        <a:pt x="726" y="228"/>
                      </a:lnTo>
                      <a:lnTo>
                        <a:pt x="731" y="223"/>
                      </a:lnTo>
                      <a:lnTo>
                        <a:pt x="733" y="221"/>
                      </a:lnTo>
                      <a:lnTo>
                        <a:pt x="733" y="221"/>
                      </a:lnTo>
                      <a:lnTo>
                        <a:pt x="743" y="266"/>
                      </a:lnTo>
                      <a:lnTo>
                        <a:pt x="741" y="266"/>
                      </a:lnTo>
                      <a:lnTo>
                        <a:pt x="736" y="268"/>
                      </a:lnTo>
                      <a:lnTo>
                        <a:pt x="731" y="273"/>
                      </a:lnTo>
                      <a:lnTo>
                        <a:pt x="724" y="280"/>
                      </a:lnTo>
                      <a:lnTo>
                        <a:pt x="719" y="283"/>
                      </a:lnTo>
                      <a:lnTo>
                        <a:pt x="712" y="287"/>
                      </a:lnTo>
                      <a:lnTo>
                        <a:pt x="705" y="292"/>
                      </a:lnTo>
                      <a:lnTo>
                        <a:pt x="698" y="297"/>
                      </a:lnTo>
                      <a:lnTo>
                        <a:pt x="691" y="302"/>
                      </a:lnTo>
                      <a:lnTo>
                        <a:pt x="684" y="306"/>
                      </a:lnTo>
                      <a:lnTo>
                        <a:pt x="674" y="311"/>
                      </a:lnTo>
                      <a:lnTo>
                        <a:pt x="665" y="316"/>
                      </a:lnTo>
                      <a:lnTo>
                        <a:pt x="657" y="318"/>
                      </a:lnTo>
                      <a:lnTo>
                        <a:pt x="650" y="321"/>
                      </a:lnTo>
                      <a:lnTo>
                        <a:pt x="646" y="323"/>
                      </a:lnTo>
                      <a:lnTo>
                        <a:pt x="641" y="325"/>
                      </a:lnTo>
                      <a:lnTo>
                        <a:pt x="634" y="328"/>
                      </a:lnTo>
                      <a:lnTo>
                        <a:pt x="627" y="330"/>
                      </a:lnTo>
                      <a:lnTo>
                        <a:pt x="619" y="335"/>
                      </a:lnTo>
                      <a:lnTo>
                        <a:pt x="612" y="337"/>
                      </a:lnTo>
                      <a:lnTo>
                        <a:pt x="605" y="340"/>
                      </a:lnTo>
                      <a:lnTo>
                        <a:pt x="598" y="342"/>
                      </a:lnTo>
                      <a:lnTo>
                        <a:pt x="589" y="345"/>
                      </a:lnTo>
                      <a:lnTo>
                        <a:pt x="581" y="347"/>
                      </a:lnTo>
                      <a:lnTo>
                        <a:pt x="572" y="349"/>
                      </a:lnTo>
                      <a:lnTo>
                        <a:pt x="565" y="352"/>
                      </a:lnTo>
                      <a:lnTo>
                        <a:pt x="555" y="354"/>
                      </a:lnTo>
                      <a:lnTo>
                        <a:pt x="548" y="356"/>
                      </a:lnTo>
                      <a:lnTo>
                        <a:pt x="539" y="359"/>
                      </a:lnTo>
                      <a:lnTo>
                        <a:pt x="529" y="361"/>
                      </a:lnTo>
                      <a:lnTo>
                        <a:pt x="520" y="364"/>
                      </a:lnTo>
                      <a:lnTo>
                        <a:pt x="510" y="364"/>
                      </a:lnTo>
                      <a:lnTo>
                        <a:pt x="498" y="366"/>
                      </a:lnTo>
                      <a:lnTo>
                        <a:pt x="489" y="368"/>
                      </a:lnTo>
                      <a:lnTo>
                        <a:pt x="477" y="371"/>
                      </a:lnTo>
                      <a:lnTo>
                        <a:pt x="465" y="373"/>
                      </a:lnTo>
                      <a:lnTo>
                        <a:pt x="453" y="375"/>
                      </a:lnTo>
                      <a:lnTo>
                        <a:pt x="441" y="375"/>
                      </a:lnTo>
                      <a:lnTo>
                        <a:pt x="432" y="378"/>
                      </a:lnTo>
                      <a:lnTo>
                        <a:pt x="420" y="380"/>
                      </a:lnTo>
                      <a:lnTo>
                        <a:pt x="406" y="380"/>
                      </a:lnTo>
                      <a:lnTo>
                        <a:pt x="394" y="383"/>
                      </a:lnTo>
                      <a:lnTo>
                        <a:pt x="380" y="385"/>
                      </a:lnTo>
                      <a:lnTo>
                        <a:pt x="368" y="385"/>
                      </a:lnTo>
                      <a:lnTo>
                        <a:pt x="353" y="385"/>
                      </a:lnTo>
                      <a:lnTo>
                        <a:pt x="342" y="387"/>
                      </a:lnTo>
                      <a:lnTo>
                        <a:pt x="327" y="387"/>
                      </a:lnTo>
                      <a:lnTo>
                        <a:pt x="315" y="387"/>
                      </a:lnTo>
                      <a:lnTo>
                        <a:pt x="304" y="387"/>
                      </a:lnTo>
                      <a:lnTo>
                        <a:pt x="292" y="390"/>
                      </a:lnTo>
                      <a:lnTo>
                        <a:pt x="282" y="390"/>
                      </a:lnTo>
                      <a:lnTo>
                        <a:pt x="270" y="390"/>
                      </a:lnTo>
                      <a:lnTo>
                        <a:pt x="258" y="390"/>
                      </a:lnTo>
                      <a:lnTo>
                        <a:pt x="249" y="390"/>
                      </a:lnTo>
                      <a:lnTo>
                        <a:pt x="239" y="390"/>
                      </a:lnTo>
                      <a:lnTo>
                        <a:pt x="230" y="390"/>
                      </a:lnTo>
                      <a:lnTo>
                        <a:pt x="220" y="387"/>
                      </a:lnTo>
                      <a:lnTo>
                        <a:pt x="211" y="387"/>
                      </a:lnTo>
                      <a:lnTo>
                        <a:pt x="201" y="387"/>
                      </a:lnTo>
                      <a:lnTo>
                        <a:pt x="194" y="387"/>
                      </a:lnTo>
                      <a:lnTo>
                        <a:pt x="185" y="385"/>
                      </a:lnTo>
                      <a:lnTo>
                        <a:pt x="178" y="385"/>
                      </a:lnTo>
                      <a:lnTo>
                        <a:pt x="171" y="385"/>
                      </a:lnTo>
                      <a:lnTo>
                        <a:pt x="163" y="385"/>
                      </a:lnTo>
                      <a:lnTo>
                        <a:pt x="156" y="383"/>
                      </a:lnTo>
                      <a:lnTo>
                        <a:pt x="149" y="380"/>
                      </a:lnTo>
                      <a:lnTo>
                        <a:pt x="142" y="380"/>
                      </a:lnTo>
                      <a:lnTo>
                        <a:pt x="137" y="380"/>
                      </a:lnTo>
                      <a:lnTo>
                        <a:pt x="130" y="378"/>
                      </a:lnTo>
                      <a:lnTo>
                        <a:pt x="123" y="375"/>
                      </a:lnTo>
                      <a:lnTo>
                        <a:pt x="118" y="375"/>
                      </a:lnTo>
                      <a:lnTo>
                        <a:pt x="114" y="373"/>
                      </a:lnTo>
                      <a:lnTo>
                        <a:pt x="106" y="371"/>
                      </a:lnTo>
                      <a:lnTo>
                        <a:pt x="102" y="368"/>
                      </a:lnTo>
                      <a:lnTo>
                        <a:pt x="97" y="366"/>
                      </a:lnTo>
                      <a:lnTo>
                        <a:pt x="92" y="366"/>
                      </a:lnTo>
                      <a:lnTo>
                        <a:pt x="83" y="361"/>
                      </a:lnTo>
                      <a:lnTo>
                        <a:pt x="76" y="356"/>
                      </a:lnTo>
                      <a:lnTo>
                        <a:pt x="68" y="349"/>
                      </a:lnTo>
                      <a:lnTo>
                        <a:pt x="61" y="345"/>
                      </a:lnTo>
                      <a:lnTo>
                        <a:pt x="54" y="340"/>
                      </a:lnTo>
                      <a:lnTo>
                        <a:pt x="49" y="333"/>
                      </a:lnTo>
                      <a:lnTo>
                        <a:pt x="42" y="325"/>
                      </a:lnTo>
                      <a:lnTo>
                        <a:pt x="38" y="321"/>
                      </a:lnTo>
                      <a:lnTo>
                        <a:pt x="33" y="311"/>
                      </a:lnTo>
                      <a:lnTo>
                        <a:pt x="28" y="304"/>
                      </a:lnTo>
                      <a:lnTo>
                        <a:pt x="23" y="297"/>
                      </a:lnTo>
                      <a:lnTo>
                        <a:pt x="19" y="290"/>
                      </a:lnTo>
                      <a:lnTo>
                        <a:pt x="14" y="280"/>
                      </a:lnTo>
                      <a:lnTo>
                        <a:pt x="11" y="273"/>
                      </a:lnTo>
                      <a:lnTo>
                        <a:pt x="7" y="264"/>
                      </a:lnTo>
                      <a:lnTo>
                        <a:pt x="4" y="254"/>
                      </a:lnTo>
                      <a:lnTo>
                        <a:pt x="0" y="249"/>
                      </a:lnTo>
                      <a:lnTo>
                        <a:pt x="0" y="242"/>
                      </a:lnTo>
                      <a:lnTo>
                        <a:pt x="0" y="238"/>
                      </a:lnTo>
                      <a:lnTo>
                        <a:pt x="0" y="233"/>
                      </a:lnTo>
                      <a:lnTo>
                        <a:pt x="0" y="228"/>
                      </a:lnTo>
                      <a:lnTo>
                        <a:pt x="0" y="221"/>
                      </a:lnTo>
                      <a:lnTo>
                        <a:pt x="0" y="216"/>
                      </a:lnTo>
                      <a:lnTo>
                        <a:pt x="2" y="209"/>
                      </a:lnTo>
                      <a:lnTo>
                        <a:pt x="4" y="204"/>
                      </a:lnTo>
                      <a:lnTo>
                        <a:pt x="7" y="197"/>
                      </a:lnTo>
                      <a:lnTo>
                        <a:pt x="9" y="190"/>
                      </a:lnTo>
                      <a:lnTo>
                        <a:pt x="14" y="183"/>
                      </a:lnTo>
                      <a:lnTo>
                        <a:pt x="16" y="178"/>
                      </a:lnTo>
                      <a:lnTo>
                        <a:pt x="21" y="171"/>
                      </a:lnTo>
                      <a:lnTo>
                        <a:pt x="26" y="164"/>
                      </a:lnTo>
                      <a:lnTo>
                        <a:pt x="30" y="159"/>
                      </a:lnTo>
                      <a:lnTo>
                        <a:pt x="35" y="152"/>
                      </a:lnTo>
                      <a:lnTo>
                        <a:pt x="42" y="145"/>
                      </a:lnTo>
                      <a:lnTo>
                        <a:pt x="49" y="138"/>
                      </a:lnTo>
                      <a:lnTo>
                        <a:pt x="54" y="131"/>
                      </a:lnTo>
                      <a:lnTo>
                        <a:pt x="61" y="126"/>
                      </a:lnTo>
                      <a:lnTo>
                        <a:pt x="68" y="119"/>
                      </a:lnTo>
                      <a:lnTo>
                        <a:pt x="78" y="112"/>
                      </a:lnTo>
                      <a:lnTo>
                        <a:pt x="87" y="104"/>
                      </a:lnTo>
                      <a:lnTo>
                        <a:pt x="95" y="100"/>
                      </a:lnTo>
                      <a:lnTo>
                        <a:pt x="104" y="92"/>
                      </a:lnTo>
                      <a:lnTo>
                        <a:pt x="114" y="85"/>
                      </a:lnTo>
                      <a:lnTo>
                        <a:pt x="123" y="81"/>
                      </a:lnTo>
                      <a:lnTo>
                        <a:pt x="133" y="73"/>
                      </a:lnTo>
                      <a:lnTo>
                        <a:pt x="144" y="69"/>
                      </a:lnTo>
                      <a:lnTo>
                        <a:pt x="156" y="62"/>
                      </a:lnTo>
                      <a:lnTo>
                        <a:pt x="168" y="57"/>
                      </a:lnTo>
                      <a:lnTo>
                        <a:pt x="180" y="52"/>
                      </a:lnTo>
                      <a:lnTo>
                        <a:pt x="190" y="47"/>
                      </a:lnTo>
                      <a:lnTo>
                        <a:pt x="204" y="40"/>
                      </a:lnTo>
                      <a:lnTo>
                        <a:pt x="216" y="38"/>
                      </a:lnTo>
                      <a:lnTo>
                        <a:pt x="228" y="31"/>
                      </a:lnTo>
                      <a:lnTo>
                        <a:pt x="242" y="28"/>
                      </a:lnTo>
                      <a:lnTo>
                        <a:pt x="256" y="24"/>
                      </a:lnTo>
                      <a:lnTo>
                        <a:pt x="270" y="21"/>
                      </a:lnTo>
                      <a:lnTo>
                        <a:pt x="285" y="16"/>
                      </a:lnTo>
                      <a:lnTo>
                        <a:pt x="299" y="14"/>
                      </a:lnTo>
                      <a:lnTo>
                        <a:pt x="313" y="9"/>
                      </a:lnTo>
                      <a:lnTo>
                        <a:pt x="330" y="7"/>
                      </a:lnTo>
                      <a:lnTo>
                        <a:pt x="344" y="5"/>
                      </a:lnTo>
                      <a:lnTo>
                        <a:pt x="361" y="5"/>
                      </a:lnTo>
                      <a:lnTo>
                        <a:pt x="377" y="2"/>
                      </a:lnTo>
                      <a:lnTo>
                        <a:pt x="394" y="2"/>
                      </a:lnTo>
                      <a:lnTo>
                        <a:pt x="410" y="0"/>
                      </a:lnTo>
                      <a:lnTo>
                        <a:pt x="427" y="0"/>
                      </a:lnTo>
                      <a:lnTo>
                        <a:pt x="446" y="0"/>
                      </a:lnTo>
                      <a:lnTo>
                        <a:pt x="463" y="0"/>
                      </a:lnTo>
                      <a:lnTo>
                        <a:pt x="479" y="0"/>
                      </a:lnTo>
                      <a:lnTo>
                        <a:pt x="498" y="2"/>
                      </a:lnTo>
                      <a:lnTo>
                        <a:pt x="517" y="2"/>
                      </a:lnTo>
                      <a:lnTo>
                        <a:pt x="536" y="5"/>
                      </a:lnTo>
                      <a:lnTo>
                        <a:pt x="553" y="7"/>
                      </a:lnTo>
                      <a:lnTo>
                        <a:pt x="572" y="9"/>
                      </a:lnTo>
                      <a:lnTo>
                        <a:pt x="593" y="14"/>
                      </a:lnTo>
                      <a:lnTo>
                        <a:pt x="612" y="19"/>
                      </a:lnTo>
                      <a:lnTo>
                        <a:pt x="634" y="24"/>
                      </a:lnTo>
                      <a:lnTo>
                        <a:pt x="653" y="28"/>
                      </a:lnTo>
                      <a:lnTo>
                        <a:pt x="674" y="33"/>
                      </a:lnTo>
                      <a:lnTo>
                        <a:pt x="695" y="40"/>
                      </a:lnTo>
                      <a:lnTo>
                        <a:pt x="681" y="69"/>
                      </a:lnTo>
                      <a:lnTo>
                        <a:pt x="68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8" name="Freeform 36"/>
                <p:cNvSpPr>
                  <a:spLocks/>
                </p:cNvSpPr>
                <p:nvPr/>
              </p:nvSpPr>
              <p:spPr bwMode="auto">
                <a:xfrm rot="906449">
                  <a:off x="5243" y="5007"/>
                  <a:ext cx="46" cy="138"/>
                </a:xfrm>
                <a:custGeom>
                  <a:avLst/>
                  <a:gdLst>
                    <a:gd name="T0" fmla="*/ 0 w 46"/>
                    <a:gd name="T1" fmla="*/ 38 h 138"/>
                    <a:gd name="T2" fmla="*/ 0 w 46"/>
                    <a:gd name="T3" fmla="*/ 38 h 138"/>
                    <a:gd name="T4" fmla="*/ 3 w 46"/>
                    <a:gd name="T5" fmla="*/ 43 h 138"/>
                    <a:gd name="T6" fmla="*/ 5 w 46"/>
                    <a:gd name="T7" fmla="*/ 45 h 138"/>
                    <a:gd name="T8" fmla="*/ 8 w 46"/>
                    <a:gd name="T9" fmla="*/ 47 h 138"/>
                    <a:gd name="T10" fmla="*/ 10 w 46"/>
                    <a:gd name="T11" fmla="*/ 52 h 138"/>
                    <a:gd name="T12" fmla="*/ 10 w 46"/>
                    <a:gd name="T13" fmla="*/ 59 h 138"/>
                    <a:gd name="T14" fmla="*/ 12 w 46"/>
                    <a:gd name="T15" fmla="*/ 64 h 138"/>
                    <a:gd name="T16" fmla="*/ 12 w 46"/>
                    <a:gd name="T17" fmla="*/ 71 h 138"/>
                    <a:gd name="T18" fmla="*/ 12 w 46"/>
                    <a:gd name="T19" fmla="*/ 81 h 138"/>
                    <a:gd name="T20" fmla="*/ 12 w 46"/>
                    <a:gd name="T21" fmla="*/ 88 h 138"/>
                    <a:gd name="T22" fmla="*/ 10 w 46"/>
                    <a:gd name="T23" fmla="*/ 92 h 138"/>
                    <a:gd name="T24" fmla="*/ 10 w 46"/>
                    <a:gd name="T25" fmla="*/ 97 h 138"/>
                    <a:gd name="T26" fmla="*/ 10 w 46"/>
                    <a:gd name="T27" fmla="*/ 102 h 138"/>
                    <a:gd name="T28" fmla="*/ 8 w 46"/>
                    <a:gd name="T29" fmla="*/ 109 h 138"/>
                    <a:gd name="T30" fmla="*/ 5 w 46"/>
                    <a:gd name="T31" fmla="*/ 114 h 138"/>
                    <a:gd name="T32" fmla="*/ 3 w 46"/>
                    <a:gd name="T33" fmla="*/ 119 h 138"/>
                    <a:gd name="T34" fmla="*/ 3 w 46"/>
                    <a:gd name="T35" fmla="*/ 126 h 138"/>
                    <a:gd name="T36" fmla="*/ 0 w 46"/>
                    <a:gd name="T37" fmla="*/ 133 h 138"/>
                    <a:gd name="T38" fmla="*/ 17 w 46"/>
                    <a:gd name="T39" fmla="*/ 138 h 138"/>
                    <a:gd name="T40" fmla="*/ 46 w 46"/>
                    <a:gd name="T41" fmla="*/ 95 h 138"/>
                    <a:gd name="T42" fmla="*/ 46 w 46"/>
                    <a:gd name="T43" fmla="*/ 92 h 138"/>
                    <a:gd name="T44" fmla="*/ 46 w 46"/>
                    <a:gd name="T45" fmla="*/ 88 h 138"/>
                    <a:gd name="T46" fmla="*/ 46 w 46"/>
                    <a:gd name="T47" fmla="*/ 81 h 138"/>
                    <a:gd name="T48" fmla="*/ 46 w 46"/>
                    <a:gd name="T49" fmla="*/ 76 h 138"/>
                    <a:gd name="T50" fmla="*/ 46 w 46"/>
                    <a:gd name="T51" fmla="*/ 71 h 138"/>
                    <a:gd name="T52" fmla="*/ 46 w 46"/>
                    <a:gd name="T53" fmla="*/ 64 h 138"/>
                    <a:gd name="T54" fmla="*/ 43 w 46"/>
                    <a:gd name="T55" fmla="*/ 57 h 138"/>
                    <a:gd name="T56" fmla="*/ 43 w 46"/>
                    <a:gd name="T57" fmla="*/ 50 h 138"/>
                    <a:gd name="T58" fmla="*/ 38 w 46"/>
                    <a:gd name="T59" fmla="*/ 43 h 138"/>
                    <a:gd name="T60" fmla="*/ 38 w 46"/>
                    <a:gd name="T61" fmla="*/ 33 h 138"/>
                    <a:gd name="T62" fmla="*/ 34 w 46"/>
                    <a:gd name="T63" fmla="*/ 26 h 138"/>
                    <a:gd name="T64" fmla="*/ 29 w 46"/>
                    <a:gd name="T65" fmla="*/ 16 h 138"/>
                    <a:gd name="T66" fmla="*/ 24 w 46"/>
                    <a:gd name="T67" fmla="*/ 7 h 138"/>
                    <a:gd name="T68" fmla="*/ 19 w 46"/>
                    <a:gd name="T69" fmla="*/ 0 h 138"/>
                    <a:gd name="T70" fmla="*/ 0 w 46"/>
                    <a:gd name="T71" fmla="*/ 38 h 138"/>
                    <a:gd name="T72" fmla="*/ 0 w 46"/>
                    <a:gd name="T73" fmla="*/ 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138">
                      <a:moveTo>
                        <a:pt x="0" y="38"/>
                      </a:moveTo>
                      <a:lnTo>
                        <a:pt x="0" y="38"/>
                      </a:lnTo>
                      <a:lnTo>
                        <a:pt x="3" y="43"/>
                      </a:lnTo>
                      <a:lnTo>
                        <a:pt x="5" y="45"/>
                      </a:lnTo>
                      <a:lnTo>
                        <a:pt x="8" y="47"/>
                      </a:lnTo>
                      <a:lnTo>
                        <a:pt x="10" y="52"/>
                      </a:lnTo>
                      <a:lnTo>
                        <a:pt x="10" y="59"/>
                      </a:lnTo>
                      <a:lnTo>
                        <a:pt x="12" y="64"/>
                      </a:lnTo>
                      <a:lnTo>
                        <a:pt x="12" y="71"/>
                      </a:lnTo>
                      <a:lnTo>
                        <a:pt x="12" y="81"/>
                      </a:lnTo>
                      <a:lnTo>
                        <a:pt x="12" y="88"/>
                      </a:lnTo>
                      <a:lnTo>
                        <a:pt x="10" y="92"/>
                      </a:lnTo>
                      <a:lnTo>
                        <a:pt x="10" y="97"/>
                      </a:lnTo>
                      <a:lnTo>
                        <a:pt x="10" y="102"/>
                      </a:lnTo>
                      <a:lnTo>
                        <a:pt x="8" y="109"/>
                      </a:lnTo>
                      <a:lnTo>
                        <a:pt x="5" y="114"/>
                      </a:lnTo>
                      <a:lnTo>
                        <a:pt x="3" y="119"/>
                      </a:lnTo>
                      <a:lnTo>
                        <a:pt x="3" y="126"/>
                      </a:lnTo>
                      <a:lnTo>
                        <a:pt x="0" y="133"/>
                      </a:lnTo>
                      <a:lnTo>
                        <a:pt x="17" y="138"/>
                      </a:lnTo>
                      <a:lnTo>
                        <a:pt x="46" y="95"/>
                      </a:lnTo>
                      <a:lnTo>
                        <a:pt x="46" y="92"/>
                      </a:lnTo>
                      <a:lnTo>
                        <a:pt x="46" y="88"/>
                      </a:lnTo>
                      <a:lnTo>
                        <a:pt x="46" y="81"/>
                      </a:lnTo>
                      <a:lnTo>
                        <a:pt x="46" y="76"/>
                      </a:lnTo>
                      <a:lnTo>
                        <a:pt x="46" y="71"/>
                      </a:lnTo>
                      <a:lnTo>
                        <a:pt x="46" y="64"/>
                      </a:lnTo>
                      <a:lnTo>
                        <a:pt x="43" y="57"/>
                      </a:lnTo>
                      <a:lnTo>
                        <a:pt x="43" y="50"/>
                      </a:lnTo>
                      <a:lnTo>
                        <a:pt x="38" y="43"/>
                      </a:lnTo>
                      <a:lnTo>
                        <a:pt x="38" y="33"/>
                      </a:lnTo>
                      <a:lnTo>
                        <a:pt x="34" y="26"/>
                      </a:lnTo>
                      <a:lnTo>
                        <a:pt x="29" y="16"/>
                      </a:lnTo>
                      <a:lnTo>
                        <a:pt x="24" y="7"/>
                      </a:lnTo>
                      <a:lnTo>
                        <a:pt x="19" y="0"/>
                      </a:lnTo>
                      <a:lnTo>
                        <a:pt x="0" y="38"/>
                      </a:lnTo>
                      <a:lnTo>
                        <a:pt x="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69" name="Freeform 37"/>
                <p:cNvSpPr>
                  <a:spLocks/>
                </p:cNvSpPr>
                <p:nvPr/>
              </p:nvSpPr>
              <p:spPr bwMode="auto">
                <a:xfrm rot="906449">
                  <a:off x="4572" y="5498"/>
                  <a:ext cx="86" cy="88"/>
                </a:xfrm>
                <a:custGeom>
                  <a:avLst/>
                  <a:gdLst>
                    <a:gd name="T0" fmla="*/ 43 w 86"/>
                    <a:gd name="T1" fmla="*/ 88 h 88"/>
                    <a:gd name="T2" fmla="*/ 50 w 86"/>
                    <a:gd name="T3" fmla="*/ 86 h 88"/>
                    <a:gd name="T4" fmla="*/ 60 w 86"/>
                    <a:gd name="T5" fmla="*/ 83 h 88"/>
                    <a:gd name="T6" fmla="*/ 67 w 86"/>
                    <a:gd name="T7" fmla="*/ 79 h 88"/>
                    <a:gd name="T8" fmla="*/ 74 w 86"/>
                    <a:gd name="T9" fmla="*/ 74 h 88"/>
                    <a:gd name="T10" fmla="*/ 79 w 86"/>
                    <a:gd name="T11" fmla="*/ 67 h 88"/>
                    <a:gd name="T12" fmla="*/ 83 w 86"/>
                    <a:gd name="T13" fmla="*/ 59 h 88"/>
                    <a:gd name="T14" fmla="*/ 86 w 86"/>
                    <a:gd name="T15" fmla="*/ 52 h 88"/>
                    <a:gd name="T16" fmla="*/ 86 w 86"/>
                    <a:gd name="T17" fmla="*/ 43 h 88"/>
                    <a:gd name="T18" fmla="*/ 86 w 86"/>
                    <a:gd name="T19" fmla="*/ 33 h 88"/>
                    <a:gd name="T20" fmla="*/ 83 w 86"/>
                    <a:gd name="T21" fmla="*/ 26 h 88"/>
                    <a:gd name="T22" fmla="*/ 79 w 86"/>
                    <a:gd name="T23" fmla="*/ 19 h 88"/>
                    <a:gd name="T24" fmla="*/ 74 w 86"/>
                    <a:gd name="T25" fmla="*/ 12 h 88"/>
                    <a:gd name="T26" fmla="*/ 67 w 86"/>
                    <a:gd name="T27" fmla="*/ 7 h 88"/>
                    <a:gd name="T28" fmla="*/ 60 w 86"/>
                    <a:gd name="T29" fmla="*/ 2 h 88"/>
                    <a:gd name="T30" fmla="*/ 50 w 86"/>
                    <a:gd name="T31" fmla="*/ 0 h 88"/>
                    <a:gd name="T32" fmla="*/ 43 w 86"/>
                    <a:gd name="T33" fmla="*/ 0 h 88"/>
                    <a:gd name="T34" fmla="*/ 33 w 86"/>
                    <a:gd name="T35" fmla="*/ 0 h 88"/>
                    <a:gd name="T36" fmla="*/ 26 w 86"/>
                    <a:gd name="T37" fmla="*/ 2 h 88"/>
                    <a:gd name="T38" fmla="*/ 19 w 86"/>
                    <a:gd name="T39" fmla="*/ 7 h 88"/>
                    <a:gd name="T40" fmla="*/ 12 w 86"/>
                    <a:gd name="T41" fmla="*/ 12 h 88"/>
                    <a:gd name="T42" fmla="*/ 7 w 86"/>
                    <a:gd name="T43" fmla="*/ 19 h 88"/>
                    <a:gd name="T44" fmla="*/ 3 w 86"/>
                    <a:gd name="T45" fmla="*/ 26 h 88"/>
                    <a:gd name="T46" fmla="*/ 0 w 86"/>
                    <a:gd name="T47" fmla="*/ 33 h 88"/>
                    <a:gd name="T48" fmla="*/ 0 w 86"/>
                    <a:gd name="T49" fmla="*/ 43 h 88"/>
                    <a:gd name="T50" fmla="*/ 0 w 86"/>
                    <a:gd name="T51" fmla="*/ 52 h 88"/>
                    <a:gd name="T52" fmla="*/ 3 w 86"/>
                    <a:gd name="T53" fmla="*/ 59 h 88"/>
                    <a:gd name="T54" fmla="*/ 7 w 86"/>
                    <a:gd name="T55" fmla="*/ 67 h 88"/>
                    <a:gd name="T56" fmla="*/ 12 w 86"/>
                    <a:gd name="T57" fmla="*/ 74 h 88"/>
                    <a:gd name="T58" fmla="*/ 19 w 86"/>
                    <a:gd name="T59" fmla="*/ 79 h 88"/>
                    <a:gd name="T60" fmla="*/ 26 w 86"/>
                    <a:gd name="T61" fmla="*/ 83 h 88"/>
                    <a:gd name="T62" fmla="*/ 33 w 86"/>
                    <a:gd name="T63" fmla="*/ 86 h 88"/>
                    <a:gd name="T64" fmla="*/ 43 w 86"/>
                    <a:gd name="T65" fmla="*/ 88 h 88"/>
                    <a:gd name="T66" fmla="*/ 43 w 86"/>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6" h="88">
                      <a:moveTo>
                        <a:pt x="43" y="88"/>
                      </a:moveTo>
                      <a:lnTo>
                        <a:pt x="50" y="86"/>
                      </a:lnTo>
                      <a:lnTo>
                        <a:pt x="60" y="83"/>
                      </a:lnTo>
                      <a:lnTo>
                        <a:pt x="67" y="79"/>
                      </a:lnTo>
                      <a:lnTo>
                        <a:pt x="74" y="74"/>
                      </a:lnTo>
                      <a:lnTo>
                        <a:pt x="79" y="67"/>
                      </a:lnTo>
                      <a:lnTo>
                        <a:pt x="83" y="59"/>
                      </a:lnTo>
                      <a:lnTo>
                        <a:pt x="86" y="52"/>
                      </a:lnTo>
                      <a:lnTo>
                        <a:pt x="86" y="43"/>
                      </a:lnTo>
                      <a:lnTo>
                        <a:pt x="86" y="33"/>
                      </a:lnTo>
                      <a:lnTo>
                        <a:pt x="83" y="26"/>
                      </a:lnTo>
                      <a:lnTo>
                        <a:pt x="79" y="19"/>
                      </a:lnTo>
                      <a:lnTo>
                        <a:pt x="74" y="12"/>
                      </a:lnTo>
                      <a:lnTo>
                        <a:pt x="67" y="7"/>
                      </a:lnTo>
                      <a:lnTo>
                        <a:pt x="60" y="2"/>
                      </a:lnTo>
                      <a:lnTo>
                        <a:pt x="50" y="0"/>
                      </a:lnTo>
                      <a:lnTo>
                        <a:pt x="43" y="0"/>
                      </a:lnTo>
                      <a:lnTo>
                        <a:pt x="33" y="0"/>
                      </a:lnTo>
                      <a:lnTo>
                        <a:pt x="26" y="2"/>
                      </a:lnTo>
                      <a:lnTo>
                        <a:pt x="19" y="7"/>
                      </a:lnTo>
                      <a:lnTo>
                        <a:pt x="12" y="12"/>
                      </a:lnTo>
                      <a:lnTo>
                        <a:pt x="7" y="19"/>
                      </a:lnTo>
                      <a:lnTo>
                        <a:pt x="3" y="26"/>
                      </a:lnTo>
                      <a:lnTo>
                        <a:pt x="0" y="33"/>
                      </a:lnTo>
                      <a:lnTo>
                        <a:pt x="0" y="43"/>
                      </a:lnTo>
                      <a:lnTo>
                        <a:pt x="0" y="52"/>
                      </a:lnTo>
                      <a:lnTo>
                        <a:pt x="3" y="59"/>
                      </a:lnTo>
                      <a:lnTo>
                        <a:pt x="7" y="67"/>
                      </a:lnTo>
                      <a:lnTo>
                        <a:pt x="12" y="74"/>
                      </a:lnTo>
                      <a:lnTo>
                        <a:pt x="19" y="79"/>
                      </a:lnTo>
                      <a:lnTo>
                        <a:pt x="26" y="83"/>
                      </a:lnTo>
                      <a:lnTo>
                        <a:pt x="33" y="86"/>
                      </a:lnTo>
                      <a:lnTo>
                        <a:pt x="43" y="88"/>
                      </a:lnTo>
                      <a:lnTo>
                        <a:pt x="43"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0" name="Freeform 38"/>
                <p:cNvSpPr>
                  <a:spLocks/>
                </p:cNvSpPr>
                <p:nvPr/>
              </p:nvSpPr>
              <p:spPr bwMode="auto">
                <a:xfrm rot="906449">
                  <a:off x="4780" y="5781"/>
                  <a:ext cx="52" cy="52"/>
                </a:xfrm>
                <a:custGeom>
                  <a:avLst/>
                  <a:gdLst>
                    <a:gd name="T0" fmla="*/ 26 w 52"/>
                    <a:gd name="T1" fmla="*/ 52 h 52"/>
                    <a:gd name="T2" fmla="*/ 31 w 52"/>
                    <a:gd name="T3" fmla="*/ 52 h 52"/>
                    <a:gd name="T4" fmla="*/ 38 w 52"/>
                    <a:gd name="T5" fmla="*/ 49 h 52"/>
                    <a:gd name="T6" fmla="*/ 40 w 52"/>
                    <a:gd name="T7" fmla="*/ 47 h 52"/>
                    <a:gd name="T8" fmla="*/ 45 w 52"/>
                    <a:gd name="T9" fmla="*/ 45 h 52"/>
                    <a:gd name="T10" fmla="*/ 50 w 52"/>
                    <a:gd name="T11" fmla="*/ 35 h 52"/>
                    <a:gd name="T12" fmla="*/ 52 w 52"/>
                    <a:gd name="T13" fmla="*/ 26 h 52"/>
                    <a:gd name="T14" fmla="*/ 50 w 52"/>
                    <a:gd name="T15" fmla="*/ 14 h 52"/>
                    <a:gd name="T16" fmla="*/ 45 w 52"/>
                    <a:gd name="T17" fmla="*/ 7 h 52"/>
                    <a:gd name="T18" fmla="*/ 40 w 52"/>
                    <a:gd name="T19" fmla="*/ 4 h 52"/>
                    <a:gd name="T20" fmla="*/ 38 w 52"/>
                    <a:gd name="T21" fmla="*/ 2 h 52"/>
                    <a:gd name="T22" fmla="*/ 31 w 52"/>
                    <a:gd name="T23" fmla="*/ 0 h 52"/>
                    <a:gd name="T24" fmla="*/ 26 w 52"/>
                    <a:gd name="T25" fmla="*/ 0 h 52"/>
                    <a:gd name="T26" fmla="*/ 21 w 52"/>
                    <a:gd name="T27" fmla="*/ 0 h 52"/>
                    <a:gd name="T28" fmla="*/ 14 w 52"/>
                    <a:gd name="T29" fmla="*/ 2 h 52"/>
                    <a:gd name="T30" fmla="*/ 9 w 52"/>
                    <a:gd name="T31" fmla="*/ 4 h 52"/>
                    <a:gd name="T32" fmla="*/ 7 w 52"/>
                    <a:gd name="T33" fmla="*/ 7 h 52"/>
                    <a:gd name="T34" fmla="*/ 2 w 52"/>
                    <a:gd name="T35" fmla="*/ 14 h 52"/>
                    <a:gd name="T36" fmla="*/ 0 w 52"/>
                    <a:gd name="T37" fmla="*/ 26 h 52"/>
                    <a:gd name="T38" fmla="*/ 2 w 52"/>
                    <a:gd name="T39" fmla="*/ 35 h 52"/>
                    <a:gd name="T40" fmla="*/ 7 w 52"/>
                    <a:gd name="T41" fmla="*/ 45 h 52"/>
                    <a:gd name="T42" fmla="*/ 9 w 52"/>
                    <a:gd name="T43" fmla="*/ 47 h 52"/>
                    <a:gd name="T44" fmla="*/ 14 w 52"/>
                    <a:gd name="T45" fmla="*/ 49 h 52"/>
                    <a:gd name="T46" fmla="*/ 21 w 52"/>
                    <a:gd name="T47" fmla="*/ 52 h 52"/>
                    <a:gd name="T48" fmla="*/ 26 w 52"/>
                    <a:gd name="T49" fmla="*/ 52 h 52"/>
                    <a:gd name="T50" fmla="*/ 26 w 52"/>
                    <a:gd name="T51"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52">
                      <a:moveTo>
                        <a:pt x="26" y="52"/>
                      </a:moveTo>
                      <a:lnTo>
                        <a:pt x="31" y="52"/>
                      </a:lnTo>
                      <a:lnTo>
                        <a:pt x="38" y="49"/>
                      </a:lnTo>
                      <a:lnTo>
                        <a:pt x="40" y="47"/>
                      </a:lnTo>
                      <a:lnTo>
                        <a:pt x="45" y="45"/>
                      </a:lnTo>
                      <a:lnTo>
                        <a:pt x="50" y="35"/>
                      </a:lnTo>
                      <a:lnTo>
                        <a:pt x="52" y="26"/>
                      </a:lnTo>
                      <a:lnTo>
                        <a:pt x="50" y="14"/>
                      </a:lnTo>
                      <a:lnTo>
                        <a:pt x="45" y="7"/>
                      </a:lnTo>
                      <a:lnTo>
                        <a:pt x="40" y="4"/>
                      </a:lnTo>
                      <a:lnTo>
                        <a:pt x="38" y="2"/>
                      </a:lnTo>
                      <a:lnTo>
                        <a:pt x="31" y="0"/>
                      </a:lnTo>
                      <a:lnTo>
                        <a:pt x="26" y="0"/>
                      </a:lnTo>
                      <a:lnTo>
                        <a:pt x="21" y="0"/>
                      </a:lnTo>
                      <a:lnTo>
                        <a:pt x="14" y="2"/>
                      </a:lnTo>
                      <a:lnTo>
                        <a:pt x="9" y="4"/>
                      </a:lnTo>
                      <a:lnTo>
                        <a:pt x="7" y="7"/>
                      </a:lnTo>
                      <a:lnTo>
                        <a:pt x="2" y="14"/>
                      </a:lnTo>
                      <a:lnTo>
                        <a:pt x="0" y="26"/>
                      </a:lnTo>
                      <a:lnTo>
                        <a:pt x="2" y="35"/>
                      </a:lnTo>
                      <a:lnTo>
                        <a:pt x="7" y="45"/>
                      </a:lnTo>
                      <a:lnTo>
                        <a:pt x="9" y="47"/>
                      </a:lnTo>
                      <a:lnTo>
                        <a:pt x="14" y="49"/>
                      </a:lnTo>
                      <a:lnTo>
                        <a:pt x="21" y="52"/>
                      </a:lnTo>
                      <a:lnTo>
                        <a:pt x="26" y="52"/>
                      </a:lnTo>
                      <a:lnTo>
                        <a:pt x="26" y="52"/>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1" name="Freeform 39"/>
                <p:cNvSpPr>
                  <a:spLocks/>
                </p:cNvSpPr>
                <p:nvPr/>
              </p:nvSpPr>
              <p:spPr bwMode="auto">
                <a:xfrm rot="906449">
                  <a:off x="4503" y="5686"/>
                  <a:ext cx="71" cy="69"/>
                </a:xfrm>
                <a:custGeom>
                  <a:avLst/>
                  <a:gdLst>
                    <a:gd name="T0" fmla="*/ 36 w 71"/>
                    <a:gd name="T1" fmla="*/ 69 h 69"/>
                    <a:gd name="T2" fmla="*/ 43 w 71"/>
                    <a:gd name="T3" fmla="*/ 69 h 69"/>
                    <a:gd name="T4" fmla="*/ 50 w 71"/>
                    <a:gd name="T5" fmla="*/ 67 h 69"/>
                    <a:gd name="T6" fmla="*/ 55 w 71"/>
                    <a:gd name="T7" fmla="*/ 64 h 69"/>
                    <a:gd name="T8" fmla="*/ 60 w 71"/>
                    <a:gd name="T9" fmla="*/ 60 h 69"/>
                    <a:gd name="T10" fmla="*/ 64 w 71"/>
                    <a:gd name="T11" fmla="*/ 55 h 69"/>
                    <a:gd name="T12" fmla="*/ 67 w 71"/>
                    <a:gd name="T13" fmla="*/ 48 h 69"/>
                    <a:gd name="T14" fmla="*/ 69 w 71"/>
                    <a:gd name="T15" fmla="*/ 41 h 69"/>
                    <a:gd name="T16" fmla="*/ 71 w 71"/>
                    <a:gd name="T17" fmla="*/ 36 h 69"/>
                    <a:gd name="T18" fmla="*/ 69 w 71"/>
                    <a:gd name="T19" fmla="*/ 26 h 69"/>
                    <a:gd name="T20" fmla="*/ 67 w 71"/>
                    <a:gd name="T21" fmla="*/ 22 h 69"/>
                    <a:gd name="T22" fmla="*/ 64 w 71"/>
                    <a:gd name="T23" fmla="*/ 14 h 69"/>
                    <a:gd name="T24" fmla="*/ 60 w 71"/>
                    <a:gd name="T25" fmla="*/ 10 h 69"/>
                    <a:gd name="T26" fmla="*/ 55 w 71"/>
                    <a:gd name="T27" fmla="*/ 5 h 69"/>
                    <a:gd name="T28" fmla="*/ 50 w 71"/>
                    <a:gd name="T29" fmla="*/ 3 h 69"/>
                    <a:gd name="T30" fmla="*/ 43 w 71"/>
                    <a:gd name="T31" fmla="*/ 0 h 69"/>
                    <a:gd name="T32" fmla="*/ 36 w 71"/>
                    <a:gd name="T33" fmla="*/ 0 h 69"/>
                    <a:gd name="T34" fmla="*/ 26 w 71"/>
                    <a:gd name="T35" fmla="*/ 0 h 69"/>
                    <a:gd name="T36" fmla="*/ 22 w 71"/>
                    <a:gd name="T37" fmla="*/ 3 h 69"/>
                    <a:gd name="T38" fmla="*/ 14 w 71"/>
                    <a:gd name="T39" fmla="*/ 5 h 69"/>
                    <a:gd name="T40" fmla="*/ 10 w 71"/>
                    <a:gd name="T41" fmla="*/ 10 h 69"/>
                    <a:gd name="T42" fmla="*/ 5 w 71"/>
                    <a:gd name="T43" fmla="*/ 14 h 69"/>
                    <a:gd name="T44" fmla="*/ 3 w 71"/>
                    <a:gd name="T45" fmla="*/ 22 h 69"/>
                    <a:gd name="T46" fmla="*/ 0 w 71"/>
                    <a:gd name="T47" fmla="*/ 26 h 69"/>
                    <a:gd name="T48" fmla="*/ 0 w 71"/>
                    <a:gd name="T49" fmla="*/ 36 h 69"/>
                    <a:gd name="T50" fmla="*/ 0 w 71"/>
                    <a:gd name="T51" fmla="*/ 41 h 69"/>
                    <a:gd name="T52" fmla="*/ 3 w 71"/>
                    <a:gd name="T53" fmla="*/ 48 h 69"/>
                    <a:gd name="T54" fmla="*/ 5 w 71"/>
                    <a:gd name="T55" fmla="*/ 55 h 69"/>
                    <a:gd name="T56" fmla="*/ 10 w 71"/>
                    <a:gd name="T57" fmla="*/ 60 h 69"/>
                    <a:gd name="T58" fmla="*/ 14 w 71"/>
                    <a:gd name="T59" fmla="*/ 64 h 69"/>
                    <a:gd name="T60" fmla="*/ 22 w 71"/>
                    <a:gd name="T61" fmla="*/ 67 h 69"/>
                    <a:gd name="T62" fmla="*/ 26 w 71"/>
                    <a:gd name="T63" fmla="*/ 69 h 69"/>
                    <a:gd name="T64" fmla="*/ 36 w 71"/>
                    <a:gd name="T65" fmla="*/ 69 h 69"/>
                    <a:gd name="T66" fmla="*/ 36 w 71"/>
                    <a:gd name="T6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9">
                      <a:moveTo>
                        <a:pt x="36" y="69"/>
                      </a:moveTo>
                      <a:lnTo>
                        <a:pt x="43" y="69"/>
                      </a:lnTo>
                      <a:lnTo>
                        <a:pt x="50" y="67"/>
                      </a:lnTo>
                      <a:lnTo>
                        <a:pt x="55" y="64"/>
                      </a:lnTo>
                      <a:lnTo>
                        <a:pt x="60" y="60"/>
                      </a:lnTo>
                      <a:lnTo>
                        <a:pt x="64" y="55"/>
                      </a:lnTo>
                      <a:lnTo>
                        <a:pt x="67" y="48"/>
                      </a:lnTo>
                      <a:lnTo>
                        <a:pt x="69" y="41"/>
                      </a:lnTo>
                      <a:lnTo>
                        <a:pt x="71" y="36"/>
                      </a:lnTo>
                      <a:lnTo>
                        <a:pt x="69" y="26"/>
                      </a:lnTo>
                      <a:lnTo>
                        <a:pt x="67" y="22"/>
                      </a:lnTo>
                      <a:lnTo>
                        <a:pt x="64" y="14"/>
                      </a:lnTo>
                      <a:lnTo>
                        <a:pt x="60" y="10"/>
                      </a:lnTo>
                      <a:lnTo>
                        <a:pt x="55" y="5"/>
                      </a:lnTo>
                      <a:lnTo>
                        <a:pt x="50" y="3"/>
                      </a:lnTo>
                      <a:lnTo>
                        <a:pt x="43" y="0"/>
                      </a:lnTo>
                      <a:lnTo>
                        <a:pt x="36" y="0"/>
                      </a:lnTo>
                      <a:lnTo>
                        <a:pt x="26" y="0"/>
                      </a:lnTo>
                      <a:lnTo>
                        <a:pt x="22" y="3"/>
                      </a:lnTo>
                      <a:lnTo>
                        <a:pt x="14" y="5"/>
                      </a:lnTo>
                      <a:lnTo>
                        <a:pt x="10" y="10"/>
                      </a:lnTo>
                      <a:lnTo>
                        <a:pt x="5" y="14"/>
                      </a:lnTo>
                      <a:lnTo>
                        <a:pt x="3" y="22"/>
                      </a:lnTo>
                      <a:lnTo>
                        <a:pt x="0" y="26"/>
                      </a:lnTo>
                      <a:lnTo>
                        <a:pt x="0" y="36"/>
                      </a:lnTo>
                      <a:lnTo>
                        <a:pt x="0" y="41"/>
                      </a:lnTo>
                      <a:lnTo>
                        <a:pt x="3" y="48"/>
                      </a:lnTo>
                      <a:lnTo>
                        <a:pt x="5" y="55"/>
                      </a:lnTo>
                      <a:lnTo>
                        <a:pt x="10" y="60"/>
                      </a:lnTo>
                      <a:lnTo>
                        <a:pt x="14" y="64"/>
                      </a:lnTo>
                      <a:lnTo>
                        <a:pt x="22" y="67"/>
                      </a:lnTo>
                      <a:lnTo>
                        <a:pt x="26" y="69"/>
                      </a:lnTo>
                      <a:lnTo>
                        <a:pt x="36" y="69"/>
                      </a:lnTo>
                      <a:lnTo>
                        <a:pt x="36" y="69"/>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2" name="Freeform 40"/>
                <p:cNvSpPr>
                  <a:spLocks/>
                </p:cNvSpPr>
                <p:nvPr/>
              </p:nvSpPr>
              <p:spPr bwMode="auto">
                <a:xfrm rot="906449">
                  <a:off x="4708" y="5902"/>
                  <a:ext cx="47" cy="50"/>
                </a:xfrm>
                <a:custGeom>
                  <a:avLst/>
                  <a:gdLst>
                    <a:gd name="T0" fmla="*/ 24 w 47"/>
                    <a:gd name="T1" fmla="*/ 50 h 50"/>
                    <a:gd name="T2" fmla="*/ 33 w 47"/>
                    <a:gd name="T3" fmla="*/ 48 h 50"/>
                    <a:gd name="T4" fmla="*/ 40 w 47"/>
                    <a:gd name="T5" fmla="*/ 43 h 50"/>
                    <a:gd name="T6" fmla="*/ 45 w 47"/>
                    <a:gd name="T7" fmla="*/ 34 h 50"/>
                    <a:gd name="T8" fmla="*/ 47 w 47"/>
                    <a:gd name="T9" fmla="*/ 27 h 50"/>
                    <a:gd name="T10" fmla="*/ 47 w 47"/>
                    <a:gd name="T11" fmla="*/ 19 h 50"/>
                    <a:gd name="T12" fmla="*/ 45 w 47"/>
                    <a:gd name="T13" fmla="*/ 15 h 50"/>
                    <a:gd name="T14" fmla="*/ 43 w 47"/>
                    <a:gd name="T15" fmla="*/ 10 h 50"/>
                    <a:gd name="T16" fmla="*/ 40 w 47"/>
                    <a:gd name="T17" fmla="*/ 8 h 50"/>
                    <a:gd name="T18" fmla="*/ 33 w 47"/>
                    <a:gd name="T19" fmla="*/ 3 h 50"/>
                    <a:gd name="T20" fmla="*/ 24 w 47"/>
                    <a:gd name="T21" fmla="*/ 0 h 50"/>
                    <a:gd name="T22" fmla="*/ 19 w 47"/>
                    <a:gd name="T23" fmla="*/ 0 h 50"/>
                    <a:gd name="T24" fmla="*/ 14 w 47"/>
                    <a:gd name="T25" fmla="*/ 3 h 50"/>
                    <a:gd name="T26" fmla="*/ 9 w 47"/>
                    <a:gd name="T27" fmla="*/ 5 h 50"/>
                    <a:gd name="T28" fmla="*/ 7 w 47"/>
                    <a:gd name="T29" fmla="*/ 8 h 50"/>
                    <a:gd name="T30" fmla="*/ 2 w 47"/>
                    <a:gd name="T31" fmla="*/ 10 h 50"/>
                    <a:gd name="T32" fmla="*/ 0 w 47"/>
                    <a:gd name="T33" fmla="*/ 15 h 50"/>
                    <a:gd name="T34" fmla="*/ 0 w 47"/>
                    <a:gd name="T35" fmla="*/ 19 h 50"/>
                    <a:gd name="T36" fmla="*/ 0 w 47"/>
                    <a:gd name="T37" fmla="*/ 27 h 50"/>
                    <a:gd name="T38" fmla="*/ 0 w 47"/>
                    <a:gd name="T39" fmla="*/ 34 h 50"/>
                    <a:gd name="T40" fmla="*/ 7 w 47"/>
                    <a:gd name="T41" fmla="*/ 43 h 50"/>
                    <a:gd name="T42" fmla="*/ 9 w 47"/>
                    <a:gd name="T43" fmla="*/ 46 h 50"/>
                    <a:gd name="T44" fmla="*/ 14 w 47"/>
                    <a:gd name="T45" fmla="*/ 48 h 50"/>
                    <a:gd name="T46" fmla="*/ 19 w 47"/>
                    <a:gd name="T47" fmla="*/ 50 h 50"/>
                    <a:gd name="T48" fmla="*/ 24 w 47"/>
                    <a:gd name="T49" fmla="*/ 50 h 50"/>
                    <a:gd name="T50" fmla="*/ 24 w 47"/>
                    <a:gd name="T5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50">
                      <a:moveTo>
                        <a:pt x="24" y="50"/>
                      </a:moveTo>
                      <a:lnTo>
                        <a:pt x="33" y="48"/>
                      </a:lnTo>
                      <a:lnTo>
                        <a:pt x="40" y="43"/>
                      </a:lnTo>
                      <a:lnTo>
                        <a:pt x="45" y="34"/>
                      </a:lnTo>
                      <a:lnTo>
                        <a:pt x="47" y="27"/>
                      </a:lnTo>
                      <a:lnTo>
                        <a:pt x="47" y="19"/>
                      </a:lnTo>
                      <a:lnTo>
                        <a:pt x="45" y="15"/>
                      </a:lnTo>
                      <a:lnTo>
                        <a:pt x="43" y="10"/>
                      </a:lnTo>
                      <a:lnTo>
                        <a:pt x="40" y="8"/>
                      </a:lnTo>
                      <a:lnTo>
                        <a:pt x="33" y="3"/>
                      </a:lnTo>
                      <a:lnTo>
                        <a:pt x="24" y="0"/>
                      </a:lnTo>
                      <a:lnTo>
                        <a:pt x="19" y="0"/>
                      </a:lnTo>
                      <a:lnTo>
                        <a:pt x="14" y="3"/>
                      </a:lnTo>
                      <a:lnTo>
                        <a:pt x="9" y="5"/>
                      </a:lnTo>
                      <a:lnTo>
                        <a:pt x="7" y="8"/>
                      </a:lnTo>
                      <a:lnTo>
                        <a:pt x="2" y="10"/>
                      </a:lnTo>
                      <a:lnTo>
                        <a:pt x="0" y="15"/>
                      </a:lnTo>
                      <a:lnTo>
                        <a:pt x="0" y="19"/>
                      </a:lnTo>
                      <a:lnTo>
                        <a:pt x="0" y="27"/>
                      </a:lnTo>
                      <a:lnTo>
                        <a:pt x="0" y="34"/>
                      </a:lnTo>
                      <a:lnTo>
                        <a:pt x="7" y="43"/>
                      </a:lnTo>
                      <a:lnTo>
                        <a:pt x="9" y="46"/>
                      </a:lnTo>
                      <a:lnTo>
                        <a:pt x="14" y="48"/>
                      </a:lnTo>
                      <a:lnTo>
                        <a:pt x="19" y="50"/>
                      </a:lnTo>
                      <a:lnTo>
                        <a:pt x="24" y="50"/>
                      </a:lnTo>
                      <a:lnTo>
                        <a:pt x="24" y="50"/>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3" name="Freeform 41"/>
                <p:cNvSpPr>
                  <a:spLocks/>
                </p:cNvSpPr>
                <p:nvPr/>
              </p:nvSpPr>
              <p:spPr bwMode="auto">
                <a:xfrm rot="906449">
                  <a:off x="4852" y="5668"/>
                  <a:ext cx="78" cy="76"/>
                </a:xfrm>
                <a:custGeom>
                  <a:avLst/>
                  <a:gdLst>
                    <a:gd name="T0" fmla="*/ 40 w 78"/>
                    <a:gd name="T1" fmla="*/ 76 h 76"/>
                    <a:gd name="T2" fmla="*/ 47 w 78"/>
                    <a:gd name="T3" fmla="*/ 76 h 76"/>
                    <a:gd name="T4" fmla="*/ 54 w 78"/>
                    <a:gd name="T5" fmla="*/ 73 h 76"/>
                    <a:gd name="T6" fmla="*/ 59 w 78"/>
                    <a:gd name="T7" fmla="*/ 69 h 76"/>
                    <a:gd name="T8" fmla="*/ 66 w 78"/>
                    <a:gd name="T9" fmla="*/ 66 h 76"/>
                    <a:gd name="T10" fmla="*/ 71 w 78"/>
                    <a:gd name="T11" fmla="*/ 59 h 76"/>
                    <a:gd name="T12" fmla="*/ 73 w 78"/>
                    <a:gd name="T13" fmla="*/ 52 h 76"/>
                    <a:gd name="T14" fmla="*/ 76 w 78"/>
                    <a:gd name="T15" fmla="*/ 45 h 76"/>
                    <a:gd name="T16" fmla="*/ 78 w 78"/>
                    <a:gd name="T17" fmla="*/ 38 h 76"/>
                    <a:gd name="T18" fmla="*/ 76 w 78"/>
                    <a:gd name="T19" fmla="*/ 31 h 76"/>
                    <a:gd name="T20" fmla="*/ 73 w 78"/>
                    <a:gd name="T21" fmla="*/ 24 h 76"/>
                    <a:gd name="T22" fmla="*/ 71 w 78"/>
                    <a:gd name="T23" fmla="*/ 16 h 76"/>
                    <a:gd name="T24" fmla="*/ 66 w 78"/>
                    <a:gd name="T25" fmla="*/ 12 h 76"/>
                    <a:gd name="T26" fmla="*/ 59 w 78"/>
                    <a:gd name="T27" fmla="*/ 5 h 76"/>
                    <a:gd name="T28" fmla="*/ 54 w 78"/>
                    <a:gd name="T29" fmla="*/ 2 h 76"/>
                    <a:gd name="T30" fmla="*/ 47 w 78"/>
                    <a:gd name="T31" fmla="*/ 0 h 76"/>
                    <a:gd name="T32" fmla="*/ 40 w 78"/>
                    <a:gd name="T33" fmla="*/ 0 h 76"/>
                    <a:gd name="T34" fmla="*/ 31 w 78"/>
                    <a:gd name="T35" fmla="*/ 0 h 76"/>
                    <a:gd name="T36" fmla="*/ 23 w 78"/>
                    <a:gd name="T37" fmla="*/ 2 h 76"/>
                    <a:gd name="T38" fmla="*/ 16 w 78"/>
                    <a:gd name="T39" fmla="*/ 5 h 76"/>
                    <a:gd name="T40" fmla="*/ 12 w 78"/>
                    <a:gd name="T41" fmla="*/ 12 h 76"/>
                    <a:gd name="T42" fmla="*/ 7 w 78"/>
                    <a:gd name="T43" fmla="*/ 16 h 76"/>
                    <a:gd name="T44" fmla="*/ 4 w 78"/>
                    <a:gd name="T45" fmla="*/ 24 h 76"/>
                    <a:gd name="T46" fmla="*/ 0 w 78"/>
                    <a:gd name="T47" fmla="*/ 31 h 76"/>
                    <a:gd name="T48" fmla="*/ 0 w 78"/>
                    <a:gd name="T49" fmla="*/ 38 h 76"/>
                    <a:gd name="T50" fmla="*/ 0 w 78"/>
                    <a:gd name="T51" fmla="*/ 45 h 76"/>
                    <a:gd name="T52" fmla="*/ 4 w 78"/>
                    <a:gd name="T53" fmla="*/ 52 h 76"/>
                    <a:gd name="T54" fmla="*/ 7 w 78"/>
                    <a:gd name="T55" fmla="*/ 59 h 76"/>
                    <a:gd name="T56" fmla="*/ 12 w 78"/>
                    <a:gd name="T57" fmla="*/ 66 h 76"/>
                    <a:gd name="T58" fmla="*/ 16 w 78"/>
                    <a:gd name="T59" fmla="*/ 69 h 76"/>
                    <a:gd name="T60" fmla="*/ 23 w 78"/>
                    <a:gd name="T61" fmla="*/ 73 h 76"/>
                    <a:gd name="T62" fmla="*/ 31 w 78"/>
                    <a:gd name="T63" fmla="*/ 76 h 76"/>
                    <a:gd name="T64" fmla="*/ 40 w 78"/>
                    <a:gd name="T65" fmla="*/ 76 h 76"/>
                    <a:gd name="T66" fmla="*/ 40 w 78"/>
                    <a:gd name="T6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76">
                      <a:moveTo>
                        <a:pt x="40" y="76"/>
                      </a:moveTo>
                      <a:lnTo>
                        <a:pt x="47" y="76"/>
                      </a:lnTo>
                      <a:lnTo>
                        <a:pt x="54" y="73"/>
                      </a:lnTo>
                      <a:lnTo>
                        <a:pt x="59" y="69"/>
                      </a:lnTo>
                      <a:lnTo>
                        <a:pt x="66" y="66"/>
                      </a:lnTo>
                      <a:lnTo>
                        <a:pt x="71" y="59"/>
                      </a:lnTo>
                      <a:lnTo>
                        <a:pt x="73" y="52"/>
                      </a:lnTo>
                      <a:lnTo>
                        <a:pt x="76" y="45"/>
                      </a:lnTo>
                      <a:lnTo>
                        <a:pt x="78" y="38"/>
                      </a:lnTo>
                      <a:lnTo>
                        <a:pt x="76" y="31"/>
                      </a:lnTo>
                      <a:lnTo>
                        <a:pt x="73" y="24"/>
                      </a:lnTo>
                      <a:lnTo>
                        <a:pt x="71" y="16"/>
                      </a:lnTo>
                      <a:lnTo>
                        <a:pt x="66" y="12"/>
                      </a:lnTo>
                      <a:lnTo>
                        <a:pt x="59" y="5"/>
                      </a:lnTo>
                      <a:lnTo>
                        <a:pt x="54" y="2"/>
                      </a:lnTo>
                      <a:lnTo>
                        <a:pt x="47" y="0"/>
                      </a:lnTo>
                      <a:lnTo>
                        <a:pt x="40" y="0"/>
                      </a:lnTo>
                      <a:lnTo>
                        <a:pt x="31" y="0"/>
                      </a:lnTo>
                      <a:lnTo>
                        <a:pt x="23" y="2"/>
                      </a:lnTo>
                      <a:lnTo>
                        <a:pt x="16" y="5"/>
                      </a:lnTo>
                      <a:lnTo>
                        <a:pt x="12" y="12"/>
                      </a:lnTo>
                      <a:lnTo>
                        <a:pt x="7" y="16"/>
                      </a:lnTo>
                      <a:lnTo>
                        <a:pt x="4" y="24"/>
                      </a:lnTo>
                      <a:lnTo>
                        <a:pt x="0" y="31"/>
                      </a:lnTo>
                      <a:lnTo>
                        <a:pt x="0" y="38"/>
                      </a:lnTo>
                      <a:lnTo>
                        <a:pt x="0" y="45"/>
                      </a:lnTo>
                      <a:lnTo>
                        <a:pt x="4" y="52"/>
                      </a:lnTo>
                      <a:lnTo>
                        <a:pt x="7" y="59"/>
                      </a:lnTo>
                      <a:lnTo>
                        <a:pt x="12" y="66"/>
                      </a:lnTo>
                      <a:lnTo>
                        <a:pt x="16" y="69"/>
                      </a:lnTo>
                      <a:lnTo>
                        <a:pt x="23" y="73"/>
                      </a:lnTo>
                      <a:lnTo>
                        <a:pt x="31" y="76"/>
                      </a:lnTo>
                      <a:lnTo>
                        <a:pt x="40" y="76"/>
                      </a:lnTo>
                      <a:lnTo>
                        <a:pt x="40" y="76"/>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4" name="Freeform 42"/>
                <p:cNvSpPr>
                  <a:spLocks/>
                </p:cNvSpPr>
                <p:nvPr/>
              </p:nvSpPr>
              <p:spPr bwMode="auto">
                <a:xfrm rot="906449">
                  <a:off x="4906" y="5065"/>
                  <a:ext cx="193" cy="1407"/>
                </a:xfrm>
                <a:custGeom>
                  <a:avLst/>
                  <a:gdLst>
                    <a:gd name="T0" fmla="*/ 193 w 193"/>
                    <a:gd name="T1" fmla="*/ 5 h 1407"/>
                    <a:gd name="T2" fmla="*/ 190 w 193"/>
                    <a:gd name="T3" fmla="*/ 24 h 1407"/>
                    <a:gd name="T4" fmla="*/ 188 w 193"/>
                    <a:gd name="T5" fmla="*/ 48 h 1407"/>
                    <a:gd name="T6" fmla="*/ 185 w 193"/>
                    <a:gd name="T7" fmla="*/ 76 h 1407"/>
                    <a:gd name="T8" fmla="*/ 181 w 193"/>
                    <a:gd name="T9" fmla="*/ 109 h 1407"/>
                    <a:gd name="T10" fmla="*/ 176 w 193"/>
                    <a:gd name="T11" fmla="*/ 147 h 1407"/>
                    <a:gd name="T12" fmla="*/ 174 w 193"/>
                    <a:gd name="T13" fmla="*/ 188 h 1407"/>
                    <a:gd name="T14" fmla="*/ 169 w 193"/>
                    <a:gd name="T15" fmla="*/ 233 h 1407"/>
                    <a:gd name="T16" fmla="*/ 164 w 193"/>
                    <a:gd name="T17" fmla="*/ 281 h 1407"/>
                    <a:gd name="T18" fmla="*/ 159 w 193"/>
                    <a:gd name="T19" fmla="*/ 333 h 1407"/>
                    <a:gd name="T20" fmla="*/ 155 w 193"/>
                    <a:gd name="T21" fmla="*/ 385 h 1407"/>
                    <a:gd name="T22" fmla="*/ 147 w 193"/>
                    <a:gd name="T23" fmla="*/ 442 h 1407"/>
                    <a:gd name="T24" fmla="*/ 143 w 193"/>
                    <a:gd name="T25" fmla="*/ 499 h 1407"/>
                    <a:gd name="T26" fmla="*/ 136 w 193"/>
                    <a:gd name="T27" fmla="*/ 559 h 1407"/>
                    <a:gd name="T28" fmla="*/ 131 w 193"/>
                    <a:gd name="T29" fmla="*/ 618 h 1407"/>
                    <a:gd name="T30" fmla="*/ 126 w 193"/>
                    <a:gd name="T31" fmla="*/ 678 h 1407"/>
                    <a:gd name="T32" fmla="*/ 119 w 193"/>
                    <a:gd name="T33" fmla="*/ 739 h 1407"/>
                    <a:gd name="T34" fmla="*/ 112 w 193"/>
                    <a:gd name="T35" fmla="*/ 799 h 1407"/>
                    <a:gd name="T36" fmla="*/ 107 w 193"/>
                    <a:gd name="T37" fmla="*/ 861 h 1407"/>
                    <a:gd name="T38" fmla="*/ 102 w 193"/>
                    <a:gd name="T39" fmla="*/ 920 h 1407"/>
                    <a:gd name="T40" fmla="*/ 95 w 193"/>
                    <a:gd name="T41" fmla="*/ 977 h 1407"/>
                    <a:gd name="T42" fmla="*/ 90 w 193"/>
                    <a:gd name="T43" fmla="*/ 1034 h 1407"/>
                    <a:gd name="T44" fmla="*/ 86 w 193"/>
                    <a:gd name="T45" fmla="*/ 1089 h 1407"/>
                    <a:gd name="T46" fmla="*/ 79 w 193"/>
                    <a:gd name="T47" fmla="*/ 1141 h 1407"/>
                    <a:gd name="T48" fmla="*/ 74 w 193"/>
                    <a:gd name="T49" fmla="*/ 1191 h 1407"/>
                    <a:gd name="T50" fmla="*/ 71 w 193"/>
                    <a:gd name="T51" fmla="*/ 1239 h 1407"/>
                    <a:gd name="T52" fmla="*/ 67 w 193"/>
                    <a:gd name="T53" fmla="*/ 1284 h 1407"/>
                    <a:gd name="T54" fmla="*/ 64 w 193"/>
                    <a:gd name="T55" fmla="*/ 1324 h 1407"/>
                    <a:gd name="T56" fmla="*/ 60 w 193"/>
                    <a:gd name="T57" fmla="*/ 1360 h 1407"/>
                    <a:gd name="T58" fmla="*/ 57 w 193"/>
                    <a:gd name="T59" fmla="*/ 1391 h 1407"/>
                    <a:gd name="T60" fmla="*/ 0 w 193"/>
                    <a:gd name="T61" fmla="*/ 1407 h 1407"/>
                    <a:gd name="T62" fmla="*/ 0 w 193"/>
                    <a:gd name="T63" fmla="*/ 1403 h 1407"/>
                    <a:gd name="T64" fmla="*/ 0 w 193"/>
                    <a:gd name="T65" fmla="*/ 1393 h 1407"/>
                    <a:gd name="T66" fmla="*/ 3 w 193"/>
                    <a:gd name="T67" fmla="*/ 1374 h 1407"/>
                    <a:gd name="T68" fmla="*/ 5 w 193"/>
                    <a:gd name="T69" fmla="*/ 1353 h 1407"/>
                    <a:gd name="T70" fmla="*/ 7 w 193"/>
                    <a:gd name="T71" fmla="*/ 1324 h 1407"/>
                    <a:gd name="T72" fmla="*/ 10 w 193"/>
                    <a:gd name="T73" fmla="*/ 1291 h 1407"/>
                    <a:gd name="T74" fmla="*/ 14 w 193"/>
                    <a:gd name="T75" fmla="*/ 1253 h 1407"/>
                    <a:gd name="T76" fmla="*/ 19 w 193"/>
                    <a:gd name="T77" fmla="*/ 1210 h 1407"/>
                    <a:gd name="T78" fmla="*/ 24 w 193"/>
                    <a:gd name="T79" fmla="*/ 1163 h 1407"/>
                    <a:gd name="T80" fmla="*/ 29 w 193"/>
                    <a:gd name="T81" fmla="*/ 1113 h 1407"/>
                    <a:gd name="T82" fmla="*/ 36 w 193"/>
                    <a:gd name="T83" fmla="*/ 1060 h 1407"/>
                    <a:gd name="T84" fmla="*/ 41 w 193"/>
                    <a:gd name="T85" fmla="*/ 1006 h 1407"/>
                    <a:gd name="T86" fmla="*/ 45 w 193"/>
                    <a:gd name="T87" fmla="*/ 949 h 1407"/>
                    <a:gd name="T88" fmla="*/ 52 w 193"/>
                    <a:gd name="T89" fmla="*/ 889 h 1407"/>
                    <a:gd name="T90" fmla="*/ 60 w 193"/>
                    <a:gd name="T91" fmla="*/ 830 h 1407"/>
                    <a:gd name="T92" fmla="*/ 64 w 193"/>
                    <a:gd name="T93" fmla="*/ 768 h 1407"/>
                    <a:gd name="T94" fmla="*/ 71 w 193"/>
                    <a:gd name="T95" fmla="*/ 706 h 1407"/>
                    <a:gd name="T96" fmla="*/ 79 w 193"/>
                    <a:gd name="T97" fmla="*/ 644 h 1407"/>
                    <a:gd name="T98" fmla="*/ 83 w 193"/>
                    <a:gd name="T99" fmla="*/ 582 h 1407"/>
                    <a:gd name="T100" fmla="*/ 90 w 193"/>
                    <a:gd name="T101" fmla="*/ 523 h 1407"/>
                    <a:gd name="T102" fmla="*/ 98 w 193"/>
                    <a:gd name="T103" fmla="*/ 464 h 1407"/>
                    <a:gd name="T104" fmla="*/ 102 w 193"/>
                    <a:gd name="T105" fmla="*/ 409 h 1407"/>
                    <a:gd name="T106" fmla="*/ 109 w 193"/>
                    <a:gd name="T107" fmla="*/ 352 h 1407"/>
                    <a:gd name="T108" fmla="*/ 117 w 193"/>
                    <a:gd name="T109" fmla="*/ 302 h 1407"/>
                    <a:gd name="T110" fmla="*/ 121 w 193"/>
                    <a:gd name="T111" fmla="*/ 252 h 1407"/>
                    <a:gd name="T112" fmla="*/ 126 w 193"/>
                    <a:gd name="T113" fmla="*/ 204 h 1407"/>
                    <a:gd name="T114" fmla="*/ 133 w 193"/>
                    <a:gd name="T115" fmla="*/ 162 h 1407"/>
                    <a:gd name="T116" fmla="*/ 138 w 193"/>
                    <a:gd name="T117" fmla="*/ 126 h 1407"/>
                    <a:gd name="T118" fmla="*/ 143 w 193"/>
                    <a:gd name="T119" fmla="*/ 93 h 1407"/>
                    <a:gd name="T120" fmla="*/ 145 w 193"/>
                    <a:gd name="T121" fmla="*/ 67 h 1407"/>
                    <a:gd name="T122" fmla="*/ 150 w 193"/>
                    <a:gd name="T123" fmla="*/ 43 h 1407"/>
                    <a:gd name="T124" fmla="*/ 193 w 193"/>
                    <a:gd name="T125" fmla="*/ 0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07">
                      <a:moveTo>
                        <a:pt x="193" y="0"/>
                      </a:moveTo>
                      <a:lnTo>
                        <a:pt x="193" y="5"/>
                      </a:lnTo>
                      <a:lnTo>
                        <a:pt x="190" y="14"/>
                      </a:lnTo>
                      <a:lnTo>
                        <a:pt x="190" y="24"/>
                      </a:lnTo>
                      <a:lnTo>
                        <a:pt x="190" y="36"/>
                      </a:lnTo>
                      <a:lnTo>
                        <a:pt x="188" y="48"/>
                      </a:lnTo>
                      <a:lnTo>
                        <a:pt x="185" y="62"/>
                      </a:lnTo>
                      <a:lnTo>
                        <a:pt x="185" y="76"/>
                      </a:lnTo>
                      <a:lnTo>
                        <a:pt x="183" y="93"/>
                      </a:lnTo>
                      <a:lnTo>
                        <a:pt x="181" y="109"/>
                      </a:lnTo>
                      <a:lnTo>
                        <a:pt x="181" y="128"/>
                      </a:lnTo>
                      <a:lnTo>
                        <a:pt x="176" y="147"/>
                      </a:lnTo>
                      <a:lnTo>
                        <a:pt x="176" y="169"/>
                      </a:lnTo>
                      <a:lnTo>
                        <a:pt x="174" y="188"/>
                      </a:lnTo>
                      <a:lnTo>
                        <a:pt x="171" y="212"/>
                      </a:lnTo>
                      <a:lnTo>
                        <a:pt x="169" y="233"/>
                      </a:lnTo>
                      <a:lnTo>
                        <a:pt x="166" y="259"/>
                      </a:lnTo>
                      <a:lnTo>
                        <a:pt x="164" y="281"/>
                      </a:lnTo>
                      <a:lnTo>
                        <a:pt x="162" y="307"/>
                      </a:lnTo>
                      <a:lnTo>
                        <a:pt x="159" y="333"/>
                      </a:lnTo>
                      <a:lnTo>
                        <a:pt x="157" y="361"/>
                      </a:lnTo>
                      <a:lnTo>
                        <a:pt x="155" y="385"/>
                      </a:lnTo>
                      <a:lnTo>
                        <a:pt x="150" y="414"/>
                      </a:lnTo>
                      <a:lnTo>
                        <a:pt x="147" y="442"/>
                      </a:lnTo>
                      <a:lnTo>
                        <a:pt x="145" y="471"/>
                      </a:lnTo>
                      <a:lnTo>
                        <a:pt x="143" y="499"/>
                      </a:lnTo>
                      <a:lnTo>
                        <a:pt x="140" y="530"/>
                      </a:lnTo>
                      <a:lnTo>
                        <a:pt x="136" y="559"/>
                      </a:lnTo>
                      <a:lnTo>
                        <a:pt x="136" y="590"/>
                      </a:lnTo>
                      <a:lnTo>
                        <a:pt x="131" y="618"/>
                      </a:lnTo>
                      <a:lnTo>
                        <a:pt x="128" y="649"/>
                      </a:lnTo>
                      <a:lnTo>
                        <a:pt x="126" y="678"/>
                      </a:lnTo>
                      <a:lnTo>
                        <a:pt x="121" y="708"/>
                      </a:lnTo>
                      <a:lnTo>
                        <a:pt x="119" y="739"/>
                      </a:lnTo>
                      <a:lnTo>
                        <a:pt x="117" y="770"/>
                      </a:lnTo>
                      <a:lnTo>
                        <a:pt x="112" y="799"/>
                      </a:lnTo>
                      <a:lnTo>
                        <a:pt x="109" y="830"/>
                      </a:lnTo>
                      <a:lnTo>
                        <a:pt x="107" y="861"/>
                      </a:lnTo>
                      <a:lnTo>
                        <a:pt x="105" y="889"/>
                      </a:lnTo>
                      <a:lnTo>
                        <a:pt x="102" y="920"/>
                      </a:lnTo>
                      <a:lnTo>
                        <a:pt x="98" y="949"/>
                      </a:lnTo>
                      <a:lnTo>
                        <a:pt x="95" y="977"/>
                      </a:lnTo>
                      <a:lnTo>
                        <a:pt x="93" y="1006"/>
                      </a:lnTo>
                      <a:lnTo>
                        <a:pt x="90" y="1034"/>
                      </a:lnTo>
                      <a:lnTo>
                        <a:pt x="88" y="1063"/>
                      </a:lnTo>
                      <a:lnTo>
                        <a:pt x="86" y="1089"/>
                      </a:lnTo>
                      <a:lnTo>
                        <a:pt x="83" y="1117"/>
                      </a:lnTo>
                      <a:lnTo>
                        <a:pt x="79" y="1141"/>
                      </a:lnTo>
                      <a:lnTo>
                        <a:pt x="79" y="1167"/>
                      </a:lnTo>
                      <a:lnTo>
                        <a:pt x="74" y="1191"/>
                      </a:lnTo>
                      <a:lnTo>
                        <a:pt x="74" y="1217"/>
                      </a:lnTo>
                      <a:lnTo>
                        <a:pt x="71" y="1239"/>
                      </a:lnTo>
                      <a:lnTo>
                        <a:pt x="69" y="1262"/>
                      </a:lnTo>
                      <a:lnTo>
                        <a:pt x="67" y="1284"/>
                      </a:lnTo>
                      <a:lnTo>
                        <a:pt x="64" y="1305"/>
                      </a:lnTo>
                      <a:lnTo>
                        <a:pt x="64" y="1324"/>
                      </a:lnTo>
                      <a:lnTo>
                        <a:pt x="62" y="1343"/>
                      </a:lnTo>
                      <a:lnTo>
                        <a:pt x="60" y="1360"/>
                      </a:lnTo>
                      <a:lnTo>
                        <a:pt x="60" y="1377"/>
                      </a:lnTo>
                      <a:lnTo>
                        <a:pt x="57" y="1391"/>
                      </a:lnTo>
                      <a:lnTo>
                        <a:pt x="57" y="1407"/>
                      </a:lnTo>
                      <a:lnTo>
                        <a:pt x="0" y="1407"/>
                      </a:lnTo>
                      <a:lnTo>
                        <a:pt x="0" y="1405"/>
                      </a:lnTo>
                      <a:lnTo>
                        <a:pt x="0" y="1403"/>
                      </a:lnTo>
                      <a:lnTo>
                        <a:pt x="0" y="1398"/>
                      </a:lnTo>
                      <a:lnTo>
                        <a:pt x="0" y="1393"/>
                      </a:lnTo>
                      <a:lnTo>
                        <a:pt x="0" y="1384"/>
                      </a:lnTo>
                      <a:lnTo>
                        <a:pt x="3" y="1374"/>
                      </a:lnTo>
                      <a:lnTo>
                        <a:pt x="3" y="1365"/>
                      </a:lnTo>
                      <a:lnTo>
                        <a:pt x="5" y="1353"/>
                      </a:lnTo>
                      <a:lnTo>
                        <a:pt x="5" y="1339"/>
                      </a:lnTo>
                      <a:lnTo>
                        <a:pt x="7" y="1324"/>
                      </a:lnTo>
                      <a:lnTo>
                        <a:pt x="10" y="1308"/>
                      </a:lnTo>
                      <a:lnTo>
                        <a:pt x="10" y="1291"/>
                      </a:lnTo>
                      <a:lnTo>
                        <a:pt x="12" y="1272"/>
                      </a:lnTo>
                      <a:lnTo>
                        <a:pt x="14" y="1253"/>
                      </a:lnTo>
                      <a:lnTo>
                        <a:pt x="17" y="1232"/>
                      </a:lnTo>
                      <a:lnTo>
                        <a:pt x="19" y="1210"/>
                      </a:lnTo>
                      <a:lnTo>
                        <a:pt x="22" y="1186"/>
                      </a:lnTo>
                      <a:lnTo>
                        <a:pt x="24" y="1163"/>
                      </a:lnTo>
                      <a:lnTo>
                        <a:pt x="26" y="1139"/>
                      </a:lnTo>
                      <a:lnTo>
                        <a:pt x="29" y="1113"/>
                      </a:lnTo>
                      <a:lnTo>
                        <a:pt x="31" y="1087"/>
                      </a:lnTo>
                      <a:lnTo>
                        <a:pt x="36" y="1060"/>
                      </a:lnTo>
                      <a:lnTo>
                        <a:pt x="38" y="1032"/>
                      </a:lnTo>
                      <a:lnTo>
                        <a:pt x="41" y="1006"/>
                      </a:lnTo>
                      <a:lnTo>
                        <a:pt x="43" y="977"/>
                      </a:lnTo>
                      <a:lnTo>
                        <a:pt x="45" y="949"/>
                      </a:lnTo>
                      <a:lnTo>
                        <a:pt x="50" y="918"/>
                      </a:lnTo>
                      <a:lnTo>
                        <a:pt x="52" y="889"/>
                      </a:lnTo>
                      <a:lnTo>
                        <a:pt x="55" y="858"/>
                      </a:lnTo>
                      <a:lnTo>
                        <a:pt x="60" y="830"/>
                      </a:lnTo>
                      <a:lnTo>
                        <a:pt x="62" y="799"/>
                      </a:lnTo>
                      <a:lnTo>
                        <a:pt x="64" y="768"/>
                      </a:lnTo>
                      <a:lnTo>
                        <a:pt x="69" y="737"/>
                      </a:lnTo>
                      <a:lnTo>
                        <a:pt x="71" y="706"/>
                      </a:lnTo>
                      <a:lnTo>
                        <a:pt x="74" y="675"/>
                      </a:lnTo>
                      <a:lnTo>
                        <a:pt x="79" y="644"/>
                      </a:lnTo>
                      <a:lnTo>
                        <a:pt x="81" y="613"/>
                      </a:lnTo>
                      <a:lnTo>
                        <a:pt x="83" y="582"/>
                      </a:lnTo>
                      <a:lnTo>
                        <a:pt x="88" y="552"/>
                      </a:lnTo>
                      <a:lnTo>
                        <a:pt x="90" y="523"/>
                      </a:lnTo>
                      <a:lnTo>
                        <a:pt x="93" y="492"/>
                      </a:lnTo>
                      <a:lnTo>
                        <a:pt x="98" y="464"/>
                      </a:lnTo>
                      <a:lnTo>
                        <a:pt x="100" y="435"/>
                      </a:lnTo>
                      <a:lnTo>
                        <a:pt x="102" y="409"/>
                      </a:lnTo>
                      <a:lnTo>
                        <a:pt x="107" y="380"/>
                      </a:lnTo>
                      <a:lnTo>
                        <a:pt x="109" y="352"/>
                      </a:lnTo>
                      <a:lnTo>
                        <a:pt x="112" y="326"/>
                      </a:lnTo>
                      <a:lnTo>
                        <a:pt x="117" y="302"/>
                      </a:lnTo>
                      <a:lnTo>
                        <a:pt x="119" y="276"/>
                      </a:lnTo>
                      <a:lnTo>
                        <a:pt x="121" y="252"/>
                      </a:lnTo>
                      <a:lnTo>
                        <a:pt x="124" y="228"/>
                      </a:lnTo>
                      <a:lnTo>
                        <a:pt x="126" y="204"/>
                      </a:lnTo>
                      <a:lnTo>
                        <a:pt x="128" y="183"/>
                      </a:lnTo>
                      <a:lnTo>
                        <a:pt x="133" y="162"/>
                      </a:lnTo>
                      <a:lnTo>
                        <a:pt x="136" y="143"/>
                      </a:lnTo>
                      <a:lnTo>
                        <a:pt x="138" y="126"/>
                      </a:lnTo>
                      <a:lnTo>
                        <a:pt x="140" y="107"/>
                      </a:lnTo>
                      <a:lnTo>
                        <a:pt x="143" y="93"/>
                      </a:lnTo>
                      <a:lnTo>
                        <a:pt x="143" y="78"/>
                      </a:lnTo>
                      <a:lnTo>
                        <a:pt x="145" y="67"/>
                      </a:lnTo>
                      <a:lnTo>
                        <a:pt x="147" y="52"/>
                      </a:lnTo>
                      <a:lnTo>
                        <a:pt x="150" y="43"/>
                      </a:lnTo>
                      <a:lnTo>
                        <a:pt x="150" y="33"/>
                      </a:lnTo>
                      <a:lnTo>
                        <a:pt x="193" y="0"/>
                      </a:lnTo>
                      <a:lnTo>
                        <a:pt x="19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5" name="Freeform 43"/>
                <p:cNvSpPr>
                  <a:spLocks/>
                </p:cNvSpPr>
                <p:nvPr/>
              </p:nvSpPr>
              <p:spPr bwMode="auto">
                <a:xfrm rot="906449">
                  <a:off x="4546" y="5313"/>
                  <a:ext cx="47" cy="47"/>
                </a:xfrm>
                <a:custGeom>
                  <a:avLst/>
                  <a:gdLst>
                    <a:gd name="T0" fmla="*/ 24 w 47"/>
                    <a:gd name="T1" fmla="*/ 47 h 47"/>
                    <a:gd name="T2" fmla="*/ 33 w 47"/>
                    <a:gd name="T3" fmla="*/ 42 h 47"/>
                    <a:gd name="T4" fmla="*/ 40 w 47"/>
                    <a:gd name="T5" fmla="*/ 38 h 47"/>
                    <a:gd name="T6" fmla="*/ 45 w 47"/>
                    <a:gd name="T7" fmla="*/ 31 h 47"/>
                    <a:gd name="T8" fmla="*/ 47 w 47"/>
                    <a:gd name="T9" fmla="*/ 21 h 47"/>
                    <a:gd name="T10" fmla="*/ 45 w 47"/>
                    <a:gd name="T11" fmla="*/ 12 h 47"/>
                    <a:gd name="T12" fmla="*/ 40 w 47"/>
                    <a:gd name="T13" fmla="*/ 4 h 47"/>
                    <a:gd name="T14" fmla="*/ 33 w 47"/>
                    <a:gd name="T15" fmla="*/ 0 h 47"/>
                    <a:gd name="T16" fmla="*/ 24 w 47"/>
                    <a:gd name="T17" fmla="*/ 0 h 47"/>
                    <a:gd name="T18" fmla="*/ 19 w 47"/>
                    <a:gd name="T19" fmla="*/ 0 h 47"/>
                    <a:gd name="T20" fmla="*/ 14 w 47"/>
                    <a:gd name="T21" fmla="*/ 0 h 47"/>
                    <a:gd name="T22" fmla="*/ 9 w 47"/>
                    <a:gd name="T23" fmla="*/ 2 h 47"/>
                    <a:gd name="T24" fmla="*/ 7 w 47"/>
                    <a:gd name="T25" fmla="*/ 4 h 47"/>
                    <a:gd name="T26" fmla="*/ 0 w 47"/>
                    <a:gd name="T27" fmla="*/ 12 h 47"/>
                    <a:gd name="T28" fmla="*/ 0 w 47"/>
                    <a:gd name="T29" fmla="*/ 21 h 47"/>
                    <a:gd name="T30" fmla="*/ 0 w 47"/>
                    <a:gd name="T31" fmla="*/ 31 h 47"/>
                    <a:gd name="T32" fmla="*/ 7 w 47"/>
                    <a:gd name="T33" fmla="*/ 38 h 47"/>
                    <a:gd name="T34" fmla="*/ 9 w 47"/>
                    <a:gd name="T35" fmla="*/ 40 h 47"/>
                    <a:gd name="T36" fmla="*/ 14 w 47"/>
                    <a:gd name="T37" fmla="*/ 42 h 47"/>
                    <a:gd name="T38" fmla="*/ 19 w 47"/>
                    <a:gd name="T39" fmla="*/ 45 h 47"/>
                    <a:gd name="T40" fmla="*/ 24 w 47"/>
                    <a:gd name="T41" fmla="*/ 47 h 47"/>
                    <a:gd name="T42" fmla="*/ 24 w 47"/>
                    <a:gd name="T4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47">
                      <a:moveTo>
                        <a:pt x="24" y="47"/>
                      </a:moveTo>
                      <a:lnTo>
                        <a:pt x="33" y="42"/>
                      </a:lnTo>
                      <a:lnTo>
                        <a:pt x="40" y="38"/>
                      </a:lnTo>
                      <a:lnTo>
                        <a:pt x="45" y="31"/>
                      </a:lnTo>
                      <a:lnTo>
                        <a:pt x="47" y="21"/>
                      </a:lnTo>
                      <a:lnTo>
                        <a:pt x="45" y="12"/>
                      </a:lnTo>
                      <a:lnTo>
                        <a:pt x="40" y="4"/>
                      </a:lnTo>
                      <a:lnTo>
                        <a:pt x="33" y="0"/>
                      </a:lnTo>
                      <a:lnTo>
                        <a:pt x="24" y="0"/>
                      </a:lnTo>
                      <a:lnTo>
                        <a:pt x="19" y="0"/>
                      </a:lnTo>
                      <a:lnTo>
                        <a:pt x="14" y="0"/>
                      </a:lnTo>
                      <a:lnTo>
                        <a:pt x="9" y="2"/>
                      </a:lnTo>
                      <a:lnTo>
                        <a:pt x="7" y="4"/>
                      </a:lnTo>
                      <a:lnTo>
                        <a:pt x="0" y="12"/>
                      </a:lnTo>
                      <a:lnTo>
                        <a:pt x="0" y="21"/>
                      </a:lnTo>
                      <a:lnTo>
                        <a:pt x="0" y="31"/>
                      </a:lnTo>
                      <a:lnTo>
                        <a:pt x="7" y="38"/>
                      </a:lnTo>
                      <a:lnTo>
                        <a:pt x="9" y="40"/>
                      </a:lnTo>
                      <a:lnTo>
                        <a:pt x="14" y="42"/>
                      </a:lnTo>
                      <a:lnTo>
                        <a:pt x="19" y="45"/>
                      </a:lnTo>
                      <a:lnTo>
                        <a:pt x="24" y="47"/>
                      </a:lnTo>
                      <a:lnTo>
                        <a:pt x="24" y="47"/>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076" name="Freeform 44"/>
                <p:cNvSpPr>
                  <a:spLocks/>
                </p:cNvSpPr>
                <p:nvPr/>
              </p:nvSpPr>
              <p:spPr bwMode="auto">
                <a:xfrm rot="906449">
                  <a:off x="4770" y="5273"/>
                  <a:ext cx="88" cy="88"/>
                </a:xfrm>
                <a:custGeom>
                  <a:avLst/>
                  <a:gdLst>
                    <a:gd name="T0" fmla="*/ 45 w 88"/>
                    <a:gd name="T1" fmla="*/ 88 h 88"/>
                    <a:gd name="T2" fmla="*/ 52 w 88"/>
                    <a:gd name="T3" fmla="*/ 88 h 88"/>
                    <a:gd name="T4" fmla="*/ 62 w 88"/>
                    <a:gd name="T5" fmla="*/ 86 h 88"/>
                    <a:gd name="T6" fmla="*/ 69 w 88"/>
                    <a:gd name="T7" fmla="*/ 81 h 88"/>
                    <a:gd name="T8" fmla="*/ 74 w 88"/>
                    <a:gd name="T9" fmla="*/ 76 h 88"/>
                    <a:gd name="T10" fmla="*/ 79 w 88"/>
                    <a:gd name="T11" fmla="*/ 69 h 88"/>
                    <a:gd name="T12" fmla="*/ 83 w 88"/>
                    <a:gd name="T13" fmla="*/ 62 h 88"/>
                    <a:gd name="T14" fmla="*/ 86 w 88"/>
                    <a:gd name="T15" fmla="*/ 53 h 88"/>
                    <a:gd name="T16" fmla="*/ 88 w 88"/>
                    <a:gd name="T17" fmla="*/ 46 h 88"/>
                    <a:gd name="T18" fmla="*/ 86 w 88"/>
                    <a:gd name="T19" fmla="*/ 36 h 88"/>
                    <a:gd name="T20" fmla="*/ 83 w 88"/>
                    <a:gd name="T21" fmla="*/ 29 h 88"/>
                    <a:gd name="T22" fmla="*/ 79 w 88"/>
                    <a:gd name="T23" fmla="*/ 19 h 88"/>
                    <a:gd name="T24" fmla="*/ 74 w 88"/>
                    <a:gd name="T25" fmla="*/ 15 h 88"/>
                    <a:gd name="T26" fmla="*/ 69 w 88"/>
                    <a:gd name="T27" fmla="*/ 8 h 88"/>
                    <a:gd name="T28" fmla="*/ 62 w 88"/>
                    <a:gd name="T29" fmla="*/ 3 h 88"/>
                    <a:gd name="T30" fmla="*/ 52 w 88"/>
                    <a:gd name="T31" fmla="*/ 0 h 88"/>
                    <a:gd name="T32" fmla="*/ 45 w 88"/>
                    <a:gd name="T33" fmla="*/ 0 h 88"/>
                    <a:gd name="T34" fmla="*/ 36 w 88"/>
                    <a:gd name="T35" fmla="*/ 0 h 88"/>
                    <a:gd name="T36" fmla="*/ 26 w 88"/>
                    <a:gd name="T37" fmla="*/ 3 h 88"/>
                    <a:gd name="T38" fmla="*/ 19 w 88"/>
                    <a:gd name="T39" fmla="*/ 8 h 88"/>
                    <a:gd name="T40" fmla="*/ 14 w 88"/>
                    <a:gd name="T41" fmla="*/ 15 h 88"/>
                    <a:gd name="T42" fmla="*/ 7 w 88"/>
                    <a:gd name="T43" fmla="*/ 19 h 88"/>
                    <a:gd name="T44" fmla="*/ 5 w 88"/>
                    <a:gd name="T45" fmla="*/ 29 h 88"/>
                    <a:gd name="T46" fmla="*/ 0 w 88"/>
                    <a:gd name="T47" fmla="*/ 36 h 88"/>
                    <a:gd name="T48" fmla="*/ 0 w 88"/>
                    <a:gd name="T49" fmla="*/ 46 h 88"/>
                    <a:gd name="T50" fmla="*/ 0 w 88"/>
                    <a:gd name="T51" fmla="*/ 53 h 88"/>
                    <a:gd name="T52" fmla="*/ 5 w 88"/>
                    <a:gd name="T53" fmla="*/ 62 h 88"/>
                    <a:gd name="T54" fmla="*/ 7 w 88"/>
                    <a:gd name="T55" fmla="*/ 69 h 88"/>
                    <a:gd name="T56" fmla="*/ 14 w 88"/>
                    <a:gd name="T57" fmla="*/ 76 h 88"/>
                    <a:gd name="T58" fmla="*/ 19 w 88"/>
                    <a:gd name="T59" fmla="*/ 81 h 88"/>
                    <a:gd name="T60" fmla="*/ 26 w 88"/>
                    <a:gd name="T61" fmla="*/ 86 h 88"/>
                    <a:gd name="T62" fmla="*/ 36 w 88"/>
                    <a:gd name="T63" fmla="*/ 88 h 88"/>
                    <a:gd name="T64" fmla="*/ 45 w 88"/>
                    <a:gd name="T65" fmla="*/ 88 h 88"/>
                    <a:gd name="T66" fmla="*/ 45 w 88"/>
                    <a:gd name="T6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8">
                      <a:moveTo>
                        <a:pt x="45" y="88"/>
                      </a:moveTo>
                      <a:lnTo>
                        <a:pt x="52" y="88"/>
                      </a:lnTo>
                      <a:lnTo>
                        <a:pt x="62" y="86"/>
                      </a:lnTo>
                      <a:lnTo>
                        <a:pt x="69" y="81"/>
                      </a:lnTo>
                      <a:lnTo>
                        <a:pt x="74" y="76"/>
                      </a:lnTo>
                      <a:lnTo>
                        <a:pt x="79" y="69"/>
                      </a:lnTo>
                      <a:lnTo>
                        <a:pt x="83" y="62"/>
                      </a:lnTo>
                      <a:lnTo>
                        <a:pt x="86" y="53"/>
                      </a:lnTo>
                      <a:lnTo>
                        <a:pt x="88" y="46"/>
                      </a:lnTo>
                      <a:lnTo>
                        <a:pt x="86" y="36"/>
                      </a:lnTo>
                      <a:lnTo>
                        <a:pt x="83" y="29"/>
                      </a:lnTo>
                      <a:lnTo>
                        <a:pt x="79" y="19"/>
                      </a:lnTo>
                      <a:lnTo>
                        <a:pt x="74" y="15"/>
                      </a:lnTo>
                      <a:lnTo>
                        <a:pt x="69" y="8"/>
                      </a:lnTo>
                      <a:lnTo>
                        <a:pt x="62" y="3"/>
                      </a:lnTo>
                      <a:lnTo>
                        <a:pt x="52" y="0"/>
                      </a:lnTo>
                      <a:lnTo>
                        <a:pt x="45" y="0"/>
                      </a:lnTo>
                      <a:lnTo>
                        <a:pt x="36" y="0"/>
                      </a:lnTo>
                      <a:lnTo>
                        <a:pt x="26" y="3"/>
                      </a:lnTo>
                      <a:lnTo>
                        <a:pt x="19" y="8"/>
                      </a:lnTo>
                      <a:lnTo>
                        <a:pt x="14" y="15"/>
                      </a:lnTo>
                      <a:lnTo>
                        <a:pt x="7" y="19"/>
                      </a:lnTo>
                      <a:lnTo>
                        <a:pt x="5" y="29"/>
                      </a:lnTo>
                      <a:lnTo>
                        <a:pt x="0" y="36"/>
                      </a:lnTo>
                      <a:lnTo>
                        <a:pt x="0" y="46"/>
                      </a:lnTo>
                      <a:lnTo>
                        <a:pt x="0" y="53"/>
                      </a:lnTo>
                      <a:lnTo>
                        <a:pt x="5" y="62"/>
                      </a:lnTo>
                      <a:lnTo>
                        <a:pt x="7" y="69"/>
                      </a:lnTo>
                      <a:lnTo>
                        <a:pt x="14" y="76"/>
                      </a:lnTo>
                      <a:lnTo>
                        <a:pt x="19" y="81"/>
                      </a:lnTo>
                      <a:lnTo>
                        <a:pt x="26" y="86"/>
                      </a:lnTo>
                      <a:lnTo>
                        <a:pt x="36" y="88"/>
                      </a:lnTo>
                      <a:lnTo>
                        <a:pt x="45" y="88"/>
                      </a:lnTo>
                      <a:lnTo>
                        <a:pt x="45" y="88"/>
                      </a:lnTo>
                      <a:close/>
                    </a:path>
                  </a:pathLst>
                </a:custGeom>
                <a:solidFill>
                  <a:srgbClr val="FDFDF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1" name="Group 229"/>
            <p:cNvGrpSpPr>
              <a:grpSpLocks/>
            </p:cNvGrpSpPr>
            <p:nvPr/>
          </p:nvGrpSpPr>
          <p:grpSpPr bwMode="auto">
            <a:xfrm>
              <a:off x="4912" y="2248"/>
              <a:ext cx="311" cy="316"/>
              <a:chOff x="1976" y="2004"/>
              <a:chExt cx="311" cy="316"/>
            </a:xfrm>
          </p:grpSpPr>
          <p:sp>
            <p:nvSpPr>
              <p:cNvPr id="44107" name="Freeform 75"/>
              <p:cNvSpPr>
                <a:spLocks/>
              </p:cNvSpPr>
              <p:nvPr/>
            </p:nvSpPr>
            <p:spPr bwMode="auto">
              <a:xfrm>
                <a:off x="1976" y="2004"/>
                <a:ext cx="311" cy="316"/>
              </a:xfrm>
              <a:custGeom>
                <a:avLst/>
                <a:gdLst>
                  <a:gd name="T0" fmla="*/ 508 w 621"/>
                  <a:gd name="T1" fmla="*/ 83 h 632"/>
                  <a:gd name="T2" fmla="*/ 542 w 621"/>
                  <a:gd name="T3" fmla="*/ 112 h 632"/>
                  <a:gd name="T4" fmla="*/ 579 w 621"/>
                  <a:gd name="T5" fmla="*/ 136 h 632"/>
                  <a:gd name="T6" fmla="*/ 608 w 621"/>
                  <a:gd name="T7" fmla="*/ 168 h 632"/>
                  <a:gd name="T8" fmla="*/ 616 w 621"/>
                  <a:gd name="T9" fmla="*/ 222 h 632"/>
                  <a:gd name="T10" fmla="*/ 619 w 621"/>
                  <a:gd name="T11" fmla="*/ 282 h 632"/>
                  <a:gd name="T12" fmla="*/ 621 w 621"/>
                  <a:gd name="T13" fmla="*/ 326 h 632"/>
                  <a:gd name="T14" fmla="*/ 618 w 621"/>
                  <a:gd name="T15" fmla="*/ 352 h 632"/>
                  <a:gd name="T16" fmla="*/ 594 w 621"/>
                  <a:gd name="T17" fmla="*/ 380 h 632"/>
                  <a:gd name="T18" fmla="*/ 550 w 621"/>
                  <a:gd name="T19" fmla="*/ 394 h 632"/>
                  <a:gd name="T20" fmla="*/ 506 w 621"/>
                  <a:gd name="T21" fmla="*/ 402 h 632"/>
                  <a:gd name="T22" fmla="*/ 466 w 621"/>
                  <a:gd name="T23" fmla="*/ 424 h 632"/>
                  <a:gd name="T24" fmla="*/ 443 w 621"/>
                  <a:gd name="T25" fmla="*/ 460 h 632"/>
                  <a:gd name="T26" fmla="*/ 429 w 621"/>
                  <a:gd name="T27" fmla="*/ 494 h 632"/>
                  <a:gd name="T28" fmla="*/ 415 w 621"/>
                  <a:gd name="T29" fmla="*/ 526 h 632"/>
                  <a:gd name="T30" fmla="*/ 396 w 621"/>
                  <a:gd name="T31" fmla="*/ 555 h 632"/>
                  <a:gd name="T32" fmla="*/ 370 w 621"/>
                  <a:gd name="T33" fmla="*/ 576 h 632"/>
                  <a:gd name="T34" fmla="*/ 347 w 621"/>
                  <a:gd name="T35" fmla="*/ 592 h 632"/>
                  <a:gd name="T36" fmla="*/ 321 w 621"/>
                  <a:gd name="T37" fmla="*/ 607 h 632"/>
                  <a:gd name="T38" fmla="*/ 296 w 621"/>
                  <a:gd name="T39" fmla="*/ 618 h 632"/>
                  <a:gd name="T40" fmla="*/ 268 w 621"/>
                  <a:gd name="T41" fmla="*/ 627 h 632"/>
                  <a:gd name="T42" fmla="*/ 241 w 621"/>
                  <a:gd name="T43" fmla="*/ 632 h 632"/>
                  <a:gd name="T44" fmla="*/ 213 w 621"/>
                  <a:gd name="T45" fmla="*/ 631 h 632"/>
                  <a:gd name="T46" fmla="*/ 184 w 621"/>
                  <a:gd name="T47" fmla="*/ 624 h 632"/>
                  <a:gd name="T48" fmla="*/ 153 w 621"/>
                  <a:gd name="T49" fmla="*/ 609 h 632"/>
                  <a:gd name="T50" fmla="*/ 119 w 621"/>
                  <a:gd name="T51" fmla="*/ 585 h 632"/>
                  <a:gd name="T52" fmla="*/ 86 w 621"/>
                  <a:gd name="T53" fmla="*/ 556 h 632"/>
                  <a:gd name="T54" fmla="*/ 53 w 621"/>
                  <a:gd name="T55" fmla="*/ 526 h 632"/>
                  <a:gd name="T56" fmla="*/ 28 w 621"/>
                  <a:gd name="T57" fmla="*/ 506 h 632"/>
                  <a:gd name="T58" fmla="*/ 15 w 621"/>
                  <a:gd name="T59" fmla="*/ 492 h 632"/>
                  <a:gd name="T60" fmla="*/ 5 w 621"/>
                  <a:gd name="T61" fmla="*/ 474 h 632"/>
                  <a:gd name="T62" fmla="*/ 0 w 621"/>
                  <a:gd name="T63" fmla="*/ 455 h 632"/>
                  <a:gd name="T64" fmla="*/ 3 w 621"/>
                  <a:gd name="T65" fmla="*/ 419 h 632"/>
                  <a:gd name="T66" fmla="*/ 21 w 621"/>
                  <a:gd name="T67" fmla="*/ 375 h 632"/>
                  <a:gd name="T68" fmla="*/ 47 w 621"/>
                  <a:gd name="T69" fmla="*/ 334 h 632"/>
                  <a:gd name="T70" fmla="*/ 71 w 621"/>
                  <a:gd name="T71" fmla="*/ 292 h 632"/>
                  <a:gd name="T72" fmla="*/ 81 w 621"/>
                  <a:gd name="T73" fmla="*/ 239 h 632"/>
                  <a:gd name="T74" fmla="*/ 88 w 621"/>
                  <a:gd name="T75" fmla="*/ 181 h 632"/>
                  <a:gd name="T76" fmla="*/ 105 w 621"/>
                  <a:gd name="T77" fmla="*/ 125 h 632"/>
                  <a:gd name="T78" fmla="*/ 137 w 621"/>
                  <a:gd name="T79" fmla="*/ 79 h 632"/>
                  <a:gd name="T80" fmla="*/ 175 w 621"/>
                  <a:gd name="T81" fmla="*/ 51 h 632"/>
                  <a:gd name="T82" fmla="*/ 207 w 621"/>
                  <a:gd name="T83" fmla="*/ 33 h 632"/>
                  <a:gd name="T84" fmla="*/ 241 w 621"/>
                  <a:gd name="T85" fmla="*/ 20 h 632"/>
                  <a:gd name="T86" fmla="*/ 276 w 621"/>
                  <a:gd name="T87" fmla="*/ 9 h 632"/>
                  <a:gd name="T88" fmla="*/ 312 w 621"/>
                  <a:gd name="T89" fmla="*/ 2 h 632"/>
                  <a:gd name="T90" fmla="*/ 348 w 621"/>
                  <a:gd name="T91" fmla="*/ 0 h 632"/>
                  <a:gd name="T92" fmla="*/ 385 w 621"/>
                  <a:gd name="T93" fmla="*/ 2 h 632"/>
                  <a:gd name="T94" fmla="*/ 421 w 621"/>
                  <a:gd name="T95" fmla="*/ 8 h 632"/>
                  <a:gd name="T96" fmla="*/ 447 w 621"/>
                  <a:gd name="T97" fmla="*/ 17 h 632"/>
                  <a:gd name="T98" fmla="*/ 463 w 621"/>
                  <a:gd name="T99" fmla="*/ 26 h 632"/>
                  <a:gd name="T100" fmla="*/ 478 w 621"/>
                  <a:gd name="T101" fmla="*/ 39 h 632"/>
                  <a:gd name="T102" fmla="*/ 491 w 621"/>
                  <a:gd name="T103" fmla="*/ 54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1" h="632">
                    <a:moveTo>
                      <a:pt x="495" y="63"/>
                    </a:moveTo>
                    <a:lnTo>
                      <a:pt x="508" y="83"/>
                    </a:lnTo>
                    <a:lnTo>
                      <a:pt x="524" y="99"/>
                    </a:lnTo>
                    <a:lnTo>
                      <a:pt x="542" y="112"/>
                    </a:lnTo>
                    <a:lnTo>
                      <a:pt x="561" y="123"/>
                    </a:lnTo>
                    <a:lnTo>
                      <a:pt x="579" y="136"/>
                    </a:lnTo>
                    <a:lnTo>
                      <a:pt x="595" y="150"/>
                    </a:lnTo>
                    <a:lnTo>
                      <a:pt x="608" y="168"/>
                    </a:lnTo>
                    <a:lnTo>
                      <a:pt x="617" y="191"/>
                    </a:lnTo>
                    <a:lnTo>
                      <a:pt x="616" y="222"/>
                    </a:lnTo>
                    <a:lnTo>
                      <a:pt x="617" y="252"/>
                    </a:lnTo>
                    <a:lnTo>
                      <a:pt x="619" y="282"/>
                    </a:lnTo>
                    <a:lnTo>
                      <a:pt x="621" y="312"/>
                    </a:lnTo>
                    <a:lnTo>
                      <a:pt x="621" y="326"/>
                    </a:lnTo>
                    <a:lnTo>
                      <a:pt x="621" y="340"/>
                    </a:lnTo>
                    <a:lnTo>
                      <a:pt x="618" y="352"/>
                    </a:lnTo>
                    <a:lnTo>
                      <a:pt x="612" y="364"/>
                    </a:lnTo>
                    <a:lnTo>
                      <a:pt x="594" y="380"/>
                    </a:lnTo>
                    <a:lnTo>
                      <a:pt x="572" y="389"/>
                    </a:lnTo>
                    <a:lnTo>
                      <a:pt x="550" y="394"/>
                    </a:lnTo>
                    <a:lnTo>
                      <a:pt x="528" y="397"/>
                    </a:lnTo>
                    <a:lnTo>
                      <a:pt x="506" y="402"/>
                    </a:lnTo>
                    <a:lnTo>
                      <a:pt x="484" y="410"/>
                    </a:lnTo>
                    <a:lnTo>
                      <a:pt x="466" y="424"/>
                    </a:lnTo>
                    <a:lnTo>
                      <a:pt x="452" y="445"/>
                    </a:lnTo>
                    <a:lnTo>
                      <a:pt x="443" y="460"/>
                    </a:lnTo>
                    <a:lnTo>
                      <a:pt x="436" y="477"/>
                    </a:lnTo>
                    <a:lnTo>
                      <a:pt x="429" y="494"/>
                    </a:lnTo>
                    <a:lnTo>
                      <a:pt x="423" y="510"/>
                    </a:lnTo>
                    <a:lnTo>
                      <a:pt x="415" y="526"/>
                    </a:lnTo>
                    <a:lnTo>
                      <a:pt x="407" y="541"/>
                    </a:lnTo>
                    <a:lnTo>
                      <a:pt x="396" y="555"/>
                    </a:lnTo>
                    <a:lnTo>
                      <a:pt x="382" y="568"/>
                    </a:lnTo>
                    <a:lnTo>
                      <a:pt x="370" y="576"/>
                    </a:lnTo>
                    <a:lnTo>
                      <a:pt x="358" y="584"/>
                    </a:lnTo>
                    <a:lnTo>
                      <a:pt x="347" y="592"/>
                    </a:lnTo>
                    <a:lnTo>
                      <a:pt x="334" y="600"/>
                    </a:lnTo>
                    <a:lnTo>
                      <a:pt x="321" y="607"/>
                    </a:lnTo>
                    <a:lnTo>
                      <a:pt x="308" y="612"/>
                    </a:lnTo>
                    <a:lnTo>
                      <a:pt x="296" y="618"/>
                    </a:lnTo>
                    <a:lnTo>
                      <a:pt x="282" y="624"/>
                    </a:lnTo>
                    <a:lnTo>
                      <a:pt x="268" y="627"/>
                    </a:lnTo>
                    <a:lnTo>
                      <a:pt x="254" y="630"/>
                    </a:lnTo>
                    <a:lnTo>
                      <a:pt x="241" y="632"/>
                    </a:lnTo>
                    <a:lnTo>
                      <a:pt x="227" y="632"/>
                    </a:lnTo>
                    <a:lnTo>
                      <a:pt x="213" y="631"/>
                    </a:lnTo>
                    <a:lnTo>
                      <a:pt x="199" y="629"/>
                    </a:lnTo>
                    <a:lnTo>
                      <a:pt x="184" y="624"/>
                    </a:lnTo>
                    <a:lnTo>
                      <a:pt x="171" y="618"/>
                    </a:lnTo>
                    <a:lnTo>
                      <a:pt x="153" y="609"/>
                    </a:lnTo>
                    <a:lnTo>
                      <a:pt x="135" y="597"/>
                    </a:lnTo>
                    <a:lnTo>
                      <a:pt x="119" y="585"/>
                    </a:lnTo>
                    <a:lnTo>
                      <a:pt x="102" y="571"/>
                    </a:lnTo>
                    <a:lnTo>
                      <a:pt x="86" y="556"/>
                    </a:lnTo>
                    <a:lnTo>
                      <a:pt x="69" y="541"/>
                    </a:lnTo>
                    <a:lnTo>
                      <a:pt x="53" y="526"/>
                    </a:lnTo>
                    <a:lnTo>
                      <a:pt x="36" y="513"/>
                    </a:lnTo>
                    <a:lnTo>
                      <a:pt x="28" y="506"/>
                    </a:lnTo>
                    <a:lnTo>
                      <a:pt x="21" y="500"/>
                    </a:lnTo>
                    <a:lnTo>
                      <a:pt x="15" y="492"/>
                    </a:lnTo>
                    <a:lnTo>
                      <a:pt x="10" y="483"/>
                    </a:lnTo>
                    <a:lnTo>
                      <a:pt x="5" y="474"/>
                    </a:lnTo>
                    <a:lnTo>
                      <a:pt x="2" y="465"/>
                    </a:lnTo>
                    <a:lnTo>
                      <a:pt x="0" y="455"/>
                    </a:lnTo>
                    <a:lnTo>
                      <a:pt x="0" y="444"/>
                    </a:lnTo>
                    <a:lnTo>
                      <a:pt x="3" y="419"/>
                    </a:lnTo>
                    <a:lnTo>
                      <a:pt x="11" y="396"/>
                    </a:lnTo>
                    <a:lnTo>
                      <a:pt x="21" y="375"/>
                    </a:lnTo>
                    <a:lnTo>
                      <a:pt x="34" y="355"/>
                    </a:lnTo>
                    <a:lnTo>
                      <a:pt x="47" y="334"/>
                    </a:lnTo>
                    <a:lnTo>
                      <a:pt x="60" y="313"/>
                    </a:lnTo>
                    <a:lnTo>
                      <a:pt x="71" y="292"/>
                    </a:lnTo>
                    <a:lnTo>
                      <a:pt x="78" y="269"/>
                    </a:lnTo>
                    <a:lnTo>
                      <a:pt x="81" y="239"/>
                    </a:lnTo>
                    <a:lnTo>
                      <a:pt x="83" y="209"/>
                    </a:lnTo>
                    <a:lnTo>
                      <a:pt x="88" y="181"/>
                    </a:lnTo>
                    <a:lnTo>
                      <a:pt x="94" y="152"/>
                    </a:lnTo>
                    <a:lnTo>
                      <a:pt x="105" y="125"/>
                    </a:lnTo>
                    <a:lnTo>
                      <a:pt x="119" y="101"/>
                    </a:lnTo>
                    <a:lnTo>
                      <a:pt x="137" y="79"/>
                    </a:lnTo>
                    <a:lnTo>
                      <a:pt x="160" y="61"/>
                    </a:lnTo>
                    <a:lnTo>
                      <a:pt x="175" y="51"/>
                    </a:lnTo>
                    <a:lnTo>
                      <a:pt x="191" y="43"/>
                    </a:lnTo>
                    <a:lnTo>
                      <a:pt x="207" y="33"/>
                    </a:lnTo>
                    <a:lnTo>
                      <a:pt x="224" y="26"/>
                    </a:lnTo>
                    <a:lnTo>
                      <a:pt x="241" y="20"/>
                    </a:lnTo>
                    <a:lnTo>
                      <a:pt x="258" y="14"/>
                    </a:lnTo>
                    <a:lnTo>
                      <a:pt x="276" y="9"/>
                    </a:lnTo>
                    <a:lnTo>
                      <a:pt x="294" y="6"/>
                    </a:lnTo>
                    <a:lnTo>
                      <a:pt x="312" y="2"/>
                    </a:lnTo>
                    <a:lnTo>
                      <a:pt x="330" y="1"/>
                    </a:lnTo>
                    <a:lnTo>
                      <a:pt x="348" y="0"/>
                    </a:lnTo>
                    <a:lnTo>
                      <a:pt x="367" y="0"/>
                    </a:lnTo>
                    <a:lnTo>
                      <a:pt x="385" y="2"/>
                    </a:lnTo>
                    <a:lnTo>
                      <a:pt x="403" y="5"/>
                    </a:lnTo>
                    <a:lnTo>
                      <a:pt x="421" y="8"/>
                    </a:lnTo>
                    <a:lnTo>
                      <a:pt x="439" y="14"/>
                    </a:lnTo>
                    <a:lnTo>
                      <a:pt x="447" y="17"/>
                    </a:lnTo>
                    <a:lnTo>
                      <a:pt x="456" y="21"/>
                    </a:lnTo>
                    <a:lnTo>
                      <a:pt x="463" y="26"/>
                    </a:lnTo>
                    <a:lnTo>
                      <a:pt x="472" y="32"/>
                    </a:lnTo>
                    <a:lnTo>
                      <a:pt x="478" y="39"/>
                    </a:lnTo>
                    <a:lnTo>
                      <a:pt x="484" y="46"/>
                    </a:lnTo>
                    <a:lnTo>
                      <a:pt x="491" y="54"/>
                    </a:lnTo>
                    <a:lnTo>
                      <a:pt x="495" y="6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8" name="Freeform 76"/>
              <p:cNvSpPr>
                <a:spLocks/>
              </p:cNvSpPr>
              <p:nvPr/>
            </p:nvSpPr>
            <p:spPr bwMode="auto">
              <a:xfrm>
                <a:off x="1997" y="2017"/>
                <a:ext cx="270" cy="275"/>
              </a:xfrm>
              <a:custGeom>
                <a:avLst/>
                <a:gdLst>
                  <a:gd name="T0" fmla="*/ 441 w 541"/>
                  <a:gd name="T1" fmla="*/ 73 h 550"/>
                  <a:gd name="T2" fmla="*/ 471 w 541"/>
                  <a:gd name="T3" fmla="*/ 97 h 550"/>
                  <a:gd name="T4" fmla="*/ 504 w 541"/>
                  <a:gd name="T5" fmla="*/ 118 h 550"/>
                  <a:gd name="T6" fmla="*/ 529 w 541"/>
                  <a:gd name="T7" fmla="*/ 145 h 550"/>
                  <a:gd name="T8" fmla="*/ 537 w 541"/>
                  <a:gd name="T9" fmla="*/ 194 h 550"/>
                  <a:gd name="T10" fmla="*/ 539 w 541"/>
                  <a:gd name="T11" fmla="*/ 245 h 550"/>
                  <a:gd name="T12" fmla="*/ 541 w 541"/>
                  <a:gd name="T13" fmla="*/ 283 h 550"/>
                  <a:gd name="T14" fmla="*/ 538 w 541"/>
                  <a:gd name="T15" fmla="*/ 308 h 550"/>
                  <a:gd name="T16" fmla="*/ 515 w 541"/>
                  <a:gd name="T17" fmla="*/ 331 h 550"/>
                  <a:gd name="T18" fmla="*/ 478 w 541"/>
                  <a:gd name="T19" fmla="*/ 343 h 550"/>
                  <a:gd name="T20" fmla="*/ 439 w 541"/>
                  <a:gd name="T21" fmla="*/ 350 h 550"/>
                  <a:gd name="T22" fmla="*/ 406 w 541"/>
                  <a:gd name="T23" fmla="*/ 369 h 550"/>
                  <a:gd name="T24" fmla="*/ 386 w 541"/>
                  <a:gd name="T25" fmla="*/ 402 h 550"/>
                  <a:gd name="T26" fmla="*/ 373 w 541"/>
                  <a:gd name="T27" fmla="*/ 430 h 550"/>
                  <a:gd name="T28" fmla="*/ 362 w 541"/>
                  <a:gd name="T29" fmla="*/ 458 h 550"/>
                  <a:gd name="T30" fmla="*/ 345 w 541"/>
                  <a:gd name="T31" fmla="*/ 484 h 550"/>
                  <a:gd name="T32" fmla="*/ 323 w 541"/>
                  <a:gd name="T33" fmla="*/ 501 h 550"/>
                  <a:gd name="T34" fmla="*/ 301 w 541"/>
                  <a:gd name="T35" fmla="*/ 516 h 550"/>
                  <a:gd name="T36" fmla="*/ 280 w 541"/>
                  <a:gd name="T37" fmla="*/ 529 h 550"/>
                  <a:gd name="T38" fmla="*/ 257 w 541"/>
                  <a:gd name="T39" fmla="*/ 539 h 550"/>
                  <a:gd name="T40" fmla="*/ 234 w 541"/>
                  <a:gd name="T41" fmla="*/ 546 h 550"/>
                  <a:gd name="T42" fmla="*/ 210 w 541"/>
                  <a:gd name="T43" fmla="*/ 549 h 550"/>
                  <a:gd name="T44" fmla="*/ 186 w 541"/>
                  <a:gd name="T45" fmla="*/ 549 h 550"/>
                  <a:gd name="T46" fmla="*/ 161 w 541"/>
                  <a:gd name="T47" fmla="*/ 544 h 550"/>
                  <a:gd name="T48" fmla="*/ 133 w 541"/>
                  <a:gd name="T49" fmla="*/ 530 h 550"/>
                  <a:gd name="T50" fmla="*/ 103 w 541"/>
                  <a:gd name="T51" fmla="*/ 509 h 550"/>
                  <a:gd name="T52" fmla="*/ 75 w 541"/>
                  <a:gd name="T53" fmla="*/ 484 h 550"/>
                  <a:gd name="T54" fmla="*/ 47 w 541"/>
                  <a:gd name="T55" fmla="*/ 458 h 550"/>
                  <a:gd name="T56" fmla="*/ 25 w 541"/>
                  <a:gd name="T57" fmla="*/ 441 h 550"/>
                  <a:gd name="T58" fmla="*/ 13 w 541"/>
                  <a:gd name="T59" fmla="*/ 428 h 550"/>
                  <a:gd name="T60" fmla="*/ 5 w 541"/>
                  <a:gd name="T61" fmla="*/ 413 h 550"/>
                  <a:gd name="T62" fmla="*/ 0 w 541"/>
                  <a:gd name="T63" fmla="*/ 396 h 550"/>
                  <a:gd name="T64" fmla="*/ 2 w 541"/>
                  <a:gd name="T65" fmla="*/ 365 h 550"/>
                  <a:gd name="T66" fmla="*/ 18 w 541"/>
                  <a:gd name="T67" fmla="*/ 327 h 550"/>
                  <a:gd name="T68" fmla="*/ 42 w 541"/>
                  <a:gd name="T69" fmla="*/ 291 h 550"/>
                  <a:gd name="T70" fmla="*/ 62 w 541"/>
                  <a:gd name="T71" fmla="*/ 255 h 550"/>
                  <a:gd name="T72" fmla="*/ 70 w 541"/>
                  <a:gd name="T73" fmla="*/ 208 h 550"/>
                  <a:gd name="T74" fmla="*/ 77 w 541"/>
                  <a:gd name="T75" fmla="*/ 157 h 550"/>
                  <a:gd name="T76" fmla="*/ 91 w 541"/>
                  <a:gd name="T77" fmla="*/ 109 h 550"/>
                  <a:gd name="T78" fmla="*/ 119 w 541"/>
                  <a:gd name="T79" fmla="*/ 69 h 550"/>
                  <a:gd name="T80" fmla="*/ 152 w 541"/>
                  <a:gd name="T81" fmla="*/ 45 h 550"/>
                  <a:gd name="T82" fmla="*/ 181 w 541"/>
                  <a:gd name="T83" fmla="*/ 30 h 550"/>
                  <a:gd name="T84" fmla="*/ 209 w 541"/>
                  <a:gd name="T85" fmla="*/ 17 h 550"/>
                  <a:gd name="T86" fmla="*/ 240 w 541"/>
                  <a:gd name="T87" fmla="*/ 8 h 550"/>
                  <a:gd name="T88" fmla="*/ 271 w 541"/>
                  <a:gd name="T89" fmla="*/ 2 h 550"/>
                  <a:gd name="T90" fmla="*/ 302 w 541"/>
                  <a:gd name="T91" fmla="*/ 0 h 550"/>
                  <a:gd name="T92" fmla="*/ 334 w 541"/>
                  <a:gd name="T93" fmla="*/ 1 h 550"/>
                  <a:gd name="T94" fmla="*/ 366 w 541"/>
                  <a:gd name="T95" fmla="*/ 7 h 550"/>
                  <a:gd name="T96" fmla="*/ 389 w 541"/>
                  <a:gd name="T97" fmla="*/ 15 h 550"/>
                  <a:gd name="T98" fmla="*/ 403 w 541"/>
                  <a:gd name="T99" fmla="*/ 23 h 550"/>
                  <a:gd name="T100" fmla="*/ 416 w 541"/>
                  <a:gd name="T101" fmla="*/ 35 h 550"/>
                  <a:gd name="T102" fmla="*/ 426 w 541"/>
                  <a:gd name="T103" fmla="*/ 47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1" h="550">
                    <a:moveTo>
                      <a:pt x="431" y="55"/>
                    </a:moveTo>
                    <a:lnTo>
                      <a:pt x="441" y="73"/>
                    </a:lnTo>
                    <a:lnTo>
                      <a:pt x="456" y="86"/>
                    </a:lnTo>
                    <a:lnTo>
                      <a:pt x="471" y="97"/>
                    </a:lnTo>
                    <a:lnTo>
                      <a:pt x="488" y="107"/>
                    </a:lnTo>
                    <a:lnTo>
                      <a:pt x="504" y="118"/>
                    </a:lnTo>
                    <a:lnTo>
                      <a:pt x="518" y="130"/>
                    </a:lnTo>
                    <a:lnTo>
                      <a:pt x="529" y="145"/>
                    </a:lnTo>
                    <a:lnTo>
                      <a:pt x="537" y="166"/>
                    </a:lnTo>
                    <a:lnTo>
                      <a:pt x="537" y="194"/>
                    </a:lnTo>
                    <a:lnTo>
                      <a:pt x="538" y="219"/>
                    </a:lnTo>
                    <a:lnTo>
                      <a:pt x="539" y="245"/>
                    </a:lnTo>
                    <a:lnTo>
                      <a:pt x="541" y="272"/>
                    </a:lnTo>
                    <a:lnTo>
                      <a:pt x="541" y="283"/>
                    </a:lnTo>
                    <a:lnTo>
                      <a:pt x="540" y="296"/>
                    </a:lnTo>
                    <a:lnTo>
                      <a:pt x="538" y="308"/>
                    </a:lnTo>
                    <a:lnTo>
                      <a:pt x="531" y="317"/>
                    </a:lnTo>
                    <a:lnTo>
                      <a:pt x="515" y="331"/>
                    </a:lnTo>
                    <a:lnTo>
                      <a:pt x="499" y="339"/>
                    </a:lnTo>
                    <a:lnTo>
                      <a:pt x="478" y="343"/>
                    </a:lnTo>
                    <a:lnTo>
                      <a:pt x="459" y="345"/>
                    </a:lnTo>
                    <a:lnTo>
                      <a:pt x="439" y="350"/>
                    </a:lnTo>
                    <a:lnTo>
                      <a:pt x="421" y="356"/>
                    </a:lnTo>
                    <a:lnTo>
                      <a:pt x="406" y="369"/>
                    </a:lnTo>
                    <a:lnTo>
                      <a:pt x="394" y="388"/>
                    </a:lnTo>
                    <a:lnTo>
                      <a:pt x="386" y="402"/>
                    </a:lnTo>
                    <a:lnTo>
                      <a:pt x="380" y="416"/>
                    </a:lnTo>
                    <a:lnTo>
                      <a:pt x="373" y="430"/>
                    </a:lnTo>
                    <a:lnTo>
                      <a:pt x="368" y="445"/>
                    </a:lnTo>
                    <a:lnTo>
                      <a:pt x="362" y="458"/>
                    </a:lnTo>
                    <a:lnTo>
                      <a:pt x="354" y="471"/>
                    </a:lnTo>
                    <a:lnTo>
                      <a:pt x="345" y="484"/>
                    </a:lnTo>
                    <a:lnTo>
                      <a:pt x="332" y="494"/>
                    </a:lnTo>
                    <a:lnTo>
                      <a:pt x="323" y="501"/>
                    </a:lnTo>
                    <a:lnTo>
                      <a:pt x="312" y="509"/>
                    </a:lnTo>
                    <a:lnTo>
                      <a:pt x="301" y="516"/>
                    </a:lnTo>
                    <a:lnTo>
                      <a:pt x="291" y="522"/>
                    </a:lnTo>
                    <a:lnTo>
                      <a:pt x="280" y="529"/>
                    </a:lnTo>
                    <a:lnTo>
                      <a:pt x="268" y="533"/>
                    </a:lnTo>
                    <a:lnTo>
                      <a:pt x="257" y="539"/>
                    </a:lnTo>
                    <a:lnTo>
                      <a:pt x="245" y="542"/>
                    </a:lnTo>
                    <a:lnTo>
                      <a:pt x="234" y="546"/>
                    </a:lnTo>
                    <a:lnTo>
                      <a:pt x="222" y="548"/>
                    </a:lnTo>
                    <a:lnTo>
                      <a:pt x="210" y="549"/>
                    </a:lnTo>
                    <a:lnTo>
                      <a:pt x="197" y="550"/>
                    </a:lnTo>
                    <a:lnTo>
                      <a:pt x="186" y="549"/>
                    </a:lnTo>
                    <a:lnTo>
                      <a:pt x="173" y="547"/>
                    </a:lnTo>
                    <a:lnTo>
                      <a:pt x="161" y="544"/>
                    </a:lnTo>
                    <a:lnTo>
                      <a:pt x="149" y="538"/>
                    </a:lnTo>
                    <a:lnTo>
                      <a:pt x="133" y="530"/>
                    </a:lnTo>
                    <a:lnTo>
                      <a:pt x="118" y="519"/>
                    </a:lnTo>
                    <a:lnTo>
                      <a:pt x="103" y="509"/>
                    </a:lnTo>
                    <a:lnTo>
                      <a:pt x="89" y="496"/>
                    </a:lnTo>
                    <a:lnTo>
                      <a:pt x="75" y="484"/>
                    </a:lnTo>
                    <a:lnTo>
                      <a:pt x="61" y="471"/>
                    </a:lnTo>
                    <a:lnTo>
                      <a:pt x="47" y="458"/>
                    </a:lnTo>
                    <a:lnTo>
                      <a:pt x="32" y="447"/>
                    </a:lnTo>
                    <a:lnTo>
                      <a:pt x="25" y="441"/>
                    </a:lnTo>
                    <a:lnTo>
                      <a:pt x="18" y="435"/>
                    </a:lnTo>
                    <a:lnTo>
                      <a:pt x="13" y="428"/>
                    </a:lnTo>
                    <a:lnTo>
                      <a:pt x="9" y="421"/>
                    </a:lnTo>
                    <a:lnTo>
                      <a:pt x="5" y="413"/>
                    </a:lnTo>
                    <a:lnTo>
                      <a:pt x="2" y="405"/>
                    </a:lnTo>
                    <a:lnTo>
                      <a:pt x="0" y="396"/>
                    </a:lnTo>
                    <a:lnTo>
                      <a:pt x="0" y="387"/>
                    </a:lnTo>
                    <a:lnTo>
                      <a:pt x="2" y="365"/>
                    </a:lnTo>
                    <a:lnTo>
                      <a:pt x="9" y="345"/>
                    </a:lnTo>
                    <a:lnTo>
                      <a:pt x="18" y="327"/>
                    </a:lnTo>
                    <a:lnTo>
                      <a:pt x="30" y="309"/>
                    </a:lnTo>
                    <a:lnTo>
                      <a:pt x="42" y="291"/>
                    </a:lnTo>
                    <a:lnTo>
                      <a:pt x="52" y="273"/>
                    </a:lnTo>
                    <a:lnTo>
                      <a:pt x="62" y="255"/>
                    </a:lnTo>
                    <a:lnTo>
                      <a:pt x="69" y="235"/>
                    </a:lnTo>
                    <a:lnTo>
                      <a:pt x="70" y="208"/>
                    </a:lnTo>
                    <a:lnTo>
                      <a:pt x="72" y="182"/>
                    </a:lnTo>
                    <a:lnTo>
                      <a:pt x="77" y="157"/>
                    </a:lnTo>
                    <a:lnTo>
                      <a:pt x="83" y="133"/>
                    </a:lnTo>
                    <a:lnTo>
                      <a:pt x="91" y="109"/>
                    </a:lnTo>
                    <a:lnTo>
                      <a:pt x="103" y="89"/>
                    </a:lnTo>
                    <a:lnTo>
                      <a:pt x="119" y="69"/>
                    </a:lnTo>
                    <a:lnTo>
                      <a:pt x="139" y="53"/>
                    </a:lnTo>
                    <a:lnTo>
                      <a:pt x="152" y="45"/>
                    </a:lnTo>
                    <a:lnTo>
                      <a:pt x="166" y="37"/>
                    </a:lnTo>
                    <a:lnTo>
                      <a:pt x="181" y="30"/>
                    </a:lnTo>
                    <a:lnTo>
                      <a:pt x="194" y="23"/>
                    </a:lnTo>
                    <a:lnTo>
                      <a:pt x="209" y="17"/>
                    </a:lnTo>
                    <a:lnTo>
                      <a:pt x="224" y="13"/>
                    </a:lnTo>
                    <a:lnTo>
                      <a:pt x="240" y="8"/>
                    </a:lnTo>
                    <a:lnTo>
                      <a:pt x="256" y="5"/>
                    </a:lnTo>
                    <a:lnTo>
                      <a:pt x="271" y="2"/>
                    </a:lnTo>
                    <a:lnTo>
                      <a:pt x="287" y="1"/>
                    </a:lnTo>
                    <a:lnTo>
                      <a:pt x="302" y="0"/>
                    </a:lnTo>
                    <a:lnTo>
                      <a:pt x="318" y="0"/>
                    </a:lnTo>
                    <a:lnTo>
                      <a:pt x="334" y="1"/>
                    </a:lnTo>
                    <a:lnTo>
                      <a:pt x="350" y="4"/>
                    </a:lnTo>
                    <a:lnTo>
                      <a:pt x="366" y="7"/>
                    </a:lnTo>
                    <a:lnTo>
                      <a:pt x="382" y="12"/>
                    </a:lnTo>
                    <a:lnTo>
                      <a:pt x="389" y="15"/>
                    </a:lnTo>
                    <a:lnTo>
                      <a:pt x="397" y="19"/>
                    </a:lnTo>
                    <a:lnTo>
                      <a:pt x="403" y="23"/>
                    </a:lnTo>
                    <a:lnTo>
                      <a:pt x="409" y="28"/>
                    </a:lnTo>
                    <a:lnTo>
                      <a:pt x="416" y="35"/>
                    </a:lnTo>
                    <a:lnTo>
                      <a:pt x="422" y="40"/>
                    </a:lnTo>
                    <a:lnTo>
                      <a:pt x="426" y="47"/>
                    </a:lnTo>
                    <a:lnTo>
                      <a:pt x="431"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09" name="Freeform 77"/>
              <p:cNvSpPr>
                <a:spLocks/>
              </p:cNvSpPr>
              <p:nvPr/>
            </p:nvSpPr>
            <p:spPr bwMode="auto">
              <a:xfrm>
                <a:off x="2024" y="2031"/>
                <a:ext cx="222" cy="223"/>
              </a:xfrm>
              <a:custGeom>
                <a:avLst/>
                <a:gdLst>
                  <a:gd name="T0" fmla="*/ 349 w 445"/>
                  <a:gd name="T1" fmla="*/ 61 h 447"/>
                  <a:gd name="T2" fmla="*/ 369 w 445"/>
                  <a:gd name="T3" fmla="*/ 86 h 447"/>
                  <a:gd name="T4" fmla="*/ 397 w 445"/>
                  <a:gd name="T5" fmla="*/ 105 h 447"/>
                  <a:gd name="T6" fmla="*/ 425 w 445"/>
                  <a:gd name="T7" fmla="*/ 122 h 447"/>
                  <a:gd name="T8" fmla="*/ 441 w 445"/>
                  <a:gd name="T9" fmla="*/ 138 h 447"/>
                  <a:gd name="T10" fmla="*/ 445 w 445"/>
                  <a:gd name="T11" fmla="*/ 152 h 447"/>
                  <a:gd name="T12" fmla="*/ 438 w 445"/>
                  <a:gd name="T13" fmla="*/ 170 h 447"/>
                  <a:gd name="T14" fmla="*/ 424 w 445"/>
                  <a:gd name="T15" fmla="*/ 191 h 447"/>
                  <a:gd name="T16" fmla="*/ 405 w 445"/>
                  <a:gd name="T17" fmla="*/ 209 h 447"/>
                  <a:gd name="T18" fmla="*/ 385 w 445"/>
                  <a:gd name="T19" fmla="*/ 224 h 447"/>
                  <a:gd name="T20" fmla="*/ 358 w 445"/>
                  <a:gd name="T21" fmla="*/ 237 h 447"/>
                  <a:gd name="T22" fmla="*/ 322 w 445"/>
                  <a:gd name="T23" fmla="*/ 247 h 447"/>
                  <a:gd name="T24" fmla="*/ 288 w 445"/>
                  <a:gd name="T25" fmla="*/ 260 h 447"/>
                  <a:gd name="T26" fmla="*/ 258 w 445"/>
                  <a:gd name="T27" fmla="*/ 282 h 447"/>
                  <a:gd name="T28" fmla="*/ 238 w 445"/>
                  <a:gd name="T29" fmla="*/ 320 h 447"/>
                  <a:gd name="T30" fmla="*/ 217 w 445"/>
                  <a:gd name="T31" fmla="*/ 361 h 447"/>
                  <a:gd name="T32" fmla="*/ 191 w 445"/>
                  <a:gd name="T33" fmla="*/ 401 h 447"/>
                  <a:gd name="T34" fmla="*/ 157 w 445"/>
                  <a:gd name="T35" fmla="*/ 428 h 447"/>
                  <a:gd name="T36" fmla="*/ 122 w 445"/>
                  <a:gd name="T37" fmla="*/ 443 h 447"/>
                  <a:gd name="T38" fmla="*/ 90 w 445"/>
                  <a:gd name="T39" fmla="*/ 447 h 447"/>
                  <a:gd name="T40" fmla="*/ 59 w 445"/>
                  <a:gd name="T41" fmla="*/ 441 h 447"/>
                  <a:gd name="T42" fmla="*/ 30 w 445"/>
                  <a:gd name="T43" fmla="*/ 426 h 447"/>
                  <a:gd name="T44" fmla="*/ 6 w 445"/>
                  <a:gd name="T45" fmla="*/ 396 h 447"/>
                  <a:gd name="T46" fmla="*/ 1 w 445"/>
                  <a:gd name="T47" fmla="*/ 357 h 447"/>
                  <a:gd name="T48" fmla="*/ 14 w 445"/>
                  <a:gd name="T49" fmla="*/ 319 h 447"/>
                  <a:gd name="T50" fmla="*/ 32 w 445"/>
                  <a:gd name="T51" fmla="*/ 282 h 447"/>
                  <a:gd name="T52" fmla="*/ 49 w 445"/>
                  <a:gd name="T53" fmla="*/ 245 h 447"/>
                  <a:gd name="T54" fmla="*/ 60 w 445"/>
                  <a:gd name="T55" fmla="*/ 204 h 447"/>
                  <a:gd name="T56" fmla="*/ 66 w 445"/>
                  <a:gd name="T57" fmla="*/ 160 h 447"/>
                  <a:gd name="T58" fmla="*/ 75 w 445"/>
                  <a:gd name="T59" fmla="*/ 117 h 447"/>
                  <a:gd name="T60" fmla="*/ 100 w 445"/>
                  <a:gd name="T61" fmla="*/ 77 h 447"/>
                  <a:gd name="T62" fmla="*/ 135 w 445"/>
                  <a:gd name="T63" fmla="*/ 45 h 447"/>
                  <a:gd name="T64" fmla="*/ 175 w 445"/>
                  <a:gd name="T65" fmla="*/ 21 h 447"/>
                  <a:gd name="T66" fmla="*/ 219 w 445"/>
                  <a:gd name="T67" fmla="*/ 5 h 447"/>
                  <a:gd name="T68" fmla="*/ 256 w 445"/>
                  <a:gd name="T69" fmla="*/ 1 h 447"/>
                  <a:gd name="T70" fmla="*/ 283 w 445"/>
                  <a:gd name="T71" fmla="*/ 7 h 447"/>
                  <a:gd name="T72" fmla="*/ 310 w 445"/>
                  <a:gd name="T73" fmla="*/ 16 h 447"/>
                  <a:gd name="T74" fmla="*/ 333 w 445"/>
                  <a:gd name="T75" fmla="*/ 32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5" h="447">
                    <a:moveTo>
                      <a:pt x="343" y="44"/>
                    </a:moveTo>
                    <a:lnTo>
                      <a:pt x="349" y="61"/>
                    </a:lnTo>
                    <a:lnTo>
                      <a:pt x="358" y="75"/>
                    </a:lnTo>
                    <a:lnTo>
                      <a:pt x="369" y="86"/>
                    </a:lnTo>
                    <a:lnTo>
                      <a:pt x="383" y="95"/>
                    </a:lnTo>
                    <a:lnTo>
                      <a:pt x="397" y="105"/>
                    </a:lnTo>
                    <a:lnTo>
                      <a:pt x="412" y="113"/>
                    </a:lnTo>
                    <a:lnTo>
                      <a:pt x="425" y="122"/>
                    </a:lnTo>
                    <a:lnTo>
                      <a:pt x="438" y="132"/>
                    </a:lnTo>
                    <a:lnTo>
                      <a:pt x="441" y="138"/>
                    </a:lnTo>
                    <a:lnTo>
                      <a:pt x="443" y="145"/>
                    </a:lnTo>
                    <a:lnTo>
                      <a:pt x="445" y="152"/>
                    </a:lnTo>
                    <a:lnTo>
                      <a:pt x="443" y="159"/>
                    </a:lnTo>
                    <a:lnTo>
                      <a:pt x="438" y="170"/>
                    </a:lnTo>
                    <a:lnTo>
                      <a:pt x="432" y="182"/>
                    </a:lnTo>
                    <a:lnTo>
                      <a:pt x="424" y="191"/>
                    </a:lnTo>
                    <a:lnTo>
                      <a:pt x="415" y="201"/>
                    </a:lnTo>
                    <a:lnTo>
                      <a:pt x="405" y="209"/>
                    </a:lnTo>
                    <a:lnTo>
                      <a:pt x="395" y="217"/>
                    </a:lnTo>
                    <a:lnTo>
                      <a:pt x="385" y="224"/>
                    </a:lnTo>
                    <a:lnTo>
                      <a:pt x="375" y="230"/>
                    </a:lnTo>
                    <a:lnTo>
                      <a:pt x="358" y="237"/>
                    </a:lnTo>
                    <a:lnTo>
                      <a:pt x="340" y="242"/>
                    </a:lnTo>
                    <a:lnTo>
                      <a:pt x="322" y="247"/>
                    </a:lnTo>
                    <a:lnTo>
                      <a:pt x="305" y="253"/>
                    </a:lnTo>
                    <a:lnTo>
                      <a:pt x="288" y="260"/>
                    </a:lnTo>
                    <a:lnTo>
                      <a:pt x="272" y="269"/>
                    </a:lnTo>
                    <a:lnTo>
                      <a:pt x="258" y="282"/>
                    </a:lnTo>
                    <a:lnTo>
                      <a:pt x="246" y="299"/>
                    </a:lnTo>
                    <a:lnTo>
                      <a:pt x="238" y="320"/>
                    </a:lnTo>
                    <a:lnTo>
                      <a:pt x="228" y="341"/>
                    </a:lnTo>
                    <a:lnTo>
                      <a:pt x="217" y="361"/>
                    </a:lnTo>
                    <a:lnTo>
                      <a:pt x="205" y="382"/>
                    </a:lnTo>
                    <a:lnTo>
                      <a:pt x="191" y="401"/>
                    </a:lnTo>
                    <a:lnTo>
                      <a:pt x="175" y="416"/>
                    </a:lnTo>
                    <a:lnTo>
                      <a:pt x="157" y="428"/>
                    </a:lnTo>
                    <a:lnTo>
                      <a:pt x="137" y="437"/>
                    </a:lnTo>
                    <a:lnTo>
                      <a:pt x="122" y="443"/>
                    </a:lnTo>
                    <a:lnTo>
                      <a:pt x="106" y="445"/>
                    </a:lnTo>
                    <a:lnTo>
                      <a:pt x="90" y="447"/>
                    </a:lnTo>
                    <a:lnTo>
                      <a:pt x="75" y="444"/>
                    </a:lnTo>
                    <a:lnTo>
                      <a:pt x="59" y="441"/>
                    </a:lnTo>
                    <a:lnTo>
                      <a:pt x="44" y="434"/>
                    </a:lnTo>
                    <a:lnTo>
                      <a:pt x="30" y="426"/>
                    </a:lnTo>
                    <a:lnTo>
                      <a:pt x="18" y="414"/>
                    </a:lnTo>
                    <a:lnTo>
                      <a:pt x="6" y="396"/>
                    </a:lnTo>
                    <a:lnTo>
                      <a:pt x="0" y="376"/>
                    </a:lnTo>
                    <a:lnTo>
                      <a:pt x="1" y="357"/>
                    </a:lnTo>
                    <a:lnTo>
                      <a:pt x="7" y="338"/>
                    </a:lnTo>
                    <a:lnTo>
                      <a:pt x="14" y="319"/>
                    </a:lnTo>
                    <a:lnTo>
                      <a:pt x="24" y="300"/>
                    </a:lnTo>
                    <a:lnTo>
                      <a:pt x="32" y="282"/>
                    </a:lnTo>
                    <a:lnTo>
                      <a:pt x="39" y="264"/>
                    </a:lnTo>
                    <a:lnTo>
                      <a:pt x="49" y="245"/>
                    </a:lnTo>
                    <a:lnTo>
                      <a:pt x="55" y="224"/>
                    </a:lnTo>
                    <a:lnTo>
                      <a:pt x="60" y="204"/>
                    </a:lnTo>
                    <a:lnTo>
                      <a:pt x="63" y="182"/>
                    </a:lnTo>
                    <a:lnTo>
                      <a:pt x="66" y="160"/>
                    </a:lnTo>
                    <a:lnTo>
                      <a:pt x="69" y="138"/>
                    </a:lnTo>
                    <a:lnTo>
                      <a:pt x="75" y="117"/>
                    </a:lnTo>
                    <a:lnTo>
                      <a:pt x="84" y="98"/>
                    </a:lnTo>
                    <a:lnTo>
                      <a:pt x="100" y="77"/>
                    </a:lnTo>
                    <a:lnTo>
                      <a:pt x="117" y="60"/>
                    </a:lnTo>
                    <a:lnTo>
                      <a:pt x="135" y="45"/>
                    </a:lnTo>
                    <a:lnTo>
                      <a:pt x="155" y="31"/>
                    </a:lnTo>
                    <a:lnTo>
                      <a:pt x="175" y="21"/>
                    </a:lnTo>
                    <a:lnTo>
                      <a:pt x="196" y="11"/>
                    </a:lnTo>
                    <a:lnTo>
                      <a:pt x="219" y="5"/>
                    </a:lnTo>
                    <a:lnTo>
                      <a:pt x="241" y="0"/>
                    </a:lnTo>
                    <a:lnTo>
                      <a:pt x="256" y="1"/>
                    </a:lnTo>
                    <a:lnTo>
                      <a:pt x="270" y="3"/>
                    </a:lnTo>
                    <a:lnTo>
                      <a:pt x="283" y="7"/>
                    </a:lnTo>
                    <a:lnTo>
                      <a:pt x="297" y="10"/>
                    </a:lnTo>
                    <a:lnTo>
                      <a:pt x="310" y="16"/>
                    </a:lnTo>
                    <a:lnTo>
                      <a:pt x="322" y="23"/>
                    </a:lnTo>
                    <a:lnTo>
                      <a:pt x="333" y="32"/>
                    </a:lnTo>
                    <a:lnTo>
                      <a:pt x="343" y="44"/>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0" name="Freeform 78"/>
              <p:cNvSpPr>
                <a:spLocks/>
              </p:cNvSpPr>
              <p:nvPr/>
            </p:nvSpPr>
            <p:spPr bwMode="auto">
              <a:xfrm>
                <a:off x="2044" y="2045"/>
                <a:ext cx="175" cy="195"/>
              </a:xfrm>
              <a:custGeom>
                <a:avLst/>
                <a:gdLst>
                  <a:gd name="T0" fmla="*/ 293 w 351"/>
                  <a:gd name="T1" fmla="*/ 70 h 390"/>
                  <a:gd name="T2" fmla="*/ 318 w 351"/>
                  <a:gd name="T3" fmla="*/ 88 h 390"/>
                  <a:gd name="T4" fmla="*/ 340 w 351"/>
                  <a:gd name="T5" fmla="*/ 108 h 390"/>
                  <a:gd name="T6" fmla="*/ 351 w 351"/>
                  <a:gd name="T7" fmla="*/ 134 h 390"/>
                  <a:gd name="T8" fmla="*/ 336 w 351"/>
                  <a:gd name="T9" fmla="*/ 167 h 390"/>
                  <a:gd name="T10" fmla="*/ 305 w 351"/>
                  <a:gd name="T11" fmla="*/ 190 h 390"/>
                  <a:gd name="T12" fmla="*/ 269 w 351"/>
                  <a:gd name="T13" fmla="*/ 203 h 390"/>
                  <a:gd name="T14" fmla="*/ 231 w 351"/>
                  <a:gd name="T15" fmla="*/ 210 h 390"/>
                  <a:gd name="T16" fmla="*/ 203 w 351"/>
                  <a:gd name="T17" fmla="*/ 216 h 390"/>
                  <a:gd name="T18" fmla="*/ 190 w 351"/>
                  <a:gd name="T19" fmla="*/ 229 h 390"/>
                  <a:gd name="T20" fmla="*/ 182 w 351"/>
                  <a:gd name="T21" fmla="*/ 246 h 390"/>
                  <a:gd name="T22" fmla="*/ 176 w 351"/>
                  <a:gd name="T23" fmla="*/ 263 h 390"/>
                  <a:gd name="T24" fmla="*/ 160 w 351"/>
                  <a:gd name="T25" fmla="*/ 290 h 390"/>
                  <a:gd name="T26" fmla="*/ 135 w 351"/>
                  <a:gd name="T27" fmla="*/ 332 h 390"/>
                  <a:gd name="T28" fmla="*/ 106 w 351"/>
                  <a:gd name="T29" fmla="*/ 370 h 390"/>
                  <a:gd name="T30" fmla="*/ 69 w 351"/>
                  <a:gd name="T31" fmla="*/ 390 h 390"/>
                  <a:gd name="T32" fmla="*/ 38 w 351"/>
                  <a:gd name="T33" fmla="*/ 389 h 390"/>
                  <a:gd name="T34" fmla="*/ 25 w 351"/>
                  <a:gd name="T35" fmla="*/ 384 h 390"/>
                  <a:gd name="T36" fmla="*/ 14 w 351"/>
                  <a:gd name="T37" fmla="*/ 375 h 390"/>
                  <a:gd name="T38" fmla="*/ 6 w 351"/>
                  <a:gd name="T39" fmla="*/ 363 h 390"/>
                  <a:gd name="T40" fmla="*/ 0 w 351"/>
                  <a:gd name="T41" fmla="*/ 331 h 390"/>
                  <a:gd name="T42" fmla="*/ 10 w 351"/>
                  <a:gd name="T43" fmla="*/ 285 h 390"/>
                  <a:gd name="T44" fmla="*/ 31 w 351"/>
                  <a:gd name="T45" fmla="*/ 243 h 390"/>
                  <a:gd name="T46" fmla="*/ 51 w 351"/>
                  <a:gd name="T47" fmla="*/ 199 h 390"/>
                  <a:gd name="T48" fmla="*/ 56 w 351"/>
                  <a:gd name="T49" fmla="*/ 154 h 390"/>
                  <a:gd name="T50" fmla="*/ 61 w 351"/>
                  <a:gd name="T51" fmla="*/ 116 h 390"/>
                  <a:gd name="T52" fmla="*/ 75 w 351"/>
                  <a:gd name="T53" fmla="*/ 81 h 390"/>
                  <a:gd name="T54" fmla="*/ 98 w 351"/>
                  <a:gd name="T55" fmla="*/ 53 h 390"/>
                  <a:gd name="T56" fmla="*/ 126 w 351"/>
                  <a:gd name="T57" fmla="*/ 33 h 390"/>
                  <a:gd name="T58" fmla="*/ 151 w 351"/>
                  <a:gd name="T59" fmla="*/ 17 h 390"/>
                  <a:gd name="T60" fmla="*/ 178 w 351"/>
                  <a:gd name="T61" fmla="*/ 3 h 390"/>
                  <a:gd name="T62" fmla="*/ 206 w 351"/>
                  <a:gd name="T63" fmla="*/ 0 h 390"/>
                  <a:gd name="T64" fmla="*/ 232 w 351"/>
                  <a:gd name="T65" fmla="*/ 5 h 390"/>
                  <a:gd name="T66" fmla="*/ 249 w 351"/>
                  <a:gd name="T67" fmla="*/ 17 h 390"/>
                  <a:gd name="T68" fmla="*/ 264 w 351"/>
                  <a:gd name="T69" fmla="*/ 33 h 390"/>
                  <a:gd name="T70" fmla="*/ 277 w 351"/>
                  <a:gd name="T71" fmla="*/ 5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1" h="390">
                    <a:moveTo>
                      <a:pt x="283" y="61"/>
                    </a:moveTo>
                    <a:lnTo>
                      <a:pt x="293" y="70"/>
                    </a:lnTo>
                    <a:lnTo>
                      <a:pt x="305" y="79"/>
                    </a:lnTo>
                    <a:lnTo>
                      <a:pt x="318" y="88"/>
                    </a:lnTo>
                    <a:lnTo>
                      <a:pt x="329" y="98"/>
                    </a:lnTo>
                    <a:lnTo>
                      <a:pt x="340" y="108"/>
                    </a:lnTo>
                    <a:lnTo>
                      <a:pt x="347" y="121"/>
                    </a:lnTo>
                    <a:lnTo>
                      <a:pt x="351" y="134"/>
                    </a:lnTo>
                    <a:lnTo>
                      <a:pt x="349" y="150"/>
                    </a:lnTo>
                    <a:lnTo>
                      <a:pt x="336" y="167"/>
                    </a:lnTo>
                    <a:lnTo>
                      <a:pt x="321" y="179"/>
                    </a:lnTo>
                    <a:lnTo>
                      <a:pt x="305" y="190"/>
                    </a:lnTo>
                    <a:lnTo>
                      <a:pt x="287" y="197"/>
                    </a:lnTo>
                    <a:lnTo>
                      <a:pt x="269" y="203"/>
                    </a:lnTo>
                    <a:lnTo>
                      <a:pt x="250" y="207"/>
                    </a:lnTo>
                    <a:lnTo>
                      <a:pt x="231" y="210"/>
                    </a:lnTo>
                    <a:lnTo>
                      <a:pt x="212" y="213"/>
                    </a:lnTo>
                    <a:lnTo>
                      <a:pt x="203" y="216"/>
                    </a:lnTo>
                    <a:lnTo>
                      <a:pt x="196" y="222"/>
                    </a:lnTo>
                    <a:lnTo>
                      <a:pt x="190" y="229"/>
                    </a:lnTo>
                    <a:lnTo>
                      <a:pt x="186" y="237"/>
                    </a:lnTo>
                    <a:lnTo>
                      <a:pt x="182" y="246"/>
                    </a:lnTo>
                    <a:lnTo>
                      <a:pt x="179" y="254"/>
                    </a:lnTo>
                    <a:lnTo>
                      <a:pt x="176" y="263"/>
                    </a:lnTo>
                    <a:lnTo>
                      <a:pt x="171" y="271"/>
                    </a:lnTo>
                    <a:lnTo>
                      <a:pt x="160" y="290"/>
                    </a:lnTo>
                    <a:lnTo>
                      <a:pt x="147" y="311"/>
                    </a:lnTo>
                    <a:lnTo>
                      <a:pt x="135" y="332"/>
                    </a:lnTo>
                    <a:lnTo>
                      <a:pt x="122" y="352"/>
                    </a:lnTo>
                    <a:lnTo>
                      <a:pt x="106" y="370"/>
                    </a:lnTo>
                    <a:lnTo>
                      <a:pt x="89" y="383"/>
                    </a:lnTo>
                    <a:lnTo>
                      <a:pt x="69" y="390"/>
                    </a:lnTo>
                    <a:lnTo>
                      <a:pt x="44" y="390"/>
                    </a:lnTo>
                    <a:lnTo>
                      <a:pt x="38" y="389"/>
                    </a:lnTo>
                    <a:lnTo>
                      <a:pt x="31" y="388"/>
                    </a:lnTo>
                    <a:lnTo>
                      <a:pt x="25" y="384"/>
                    </a:lnTo>
                    <a:lnTo>
                      <a:pt x="20" y="380"/>
                    </a:lnTo>
                    <a:lnTo>
                      <a:pt x="14" y="375"/>
                    </a:lnTo>
                    <a:lnTo>
                      <a:pt x="10" y="369"/>
                    </a:lnTo>
                    <a:lnTo>
                      <a:pt x="6" y="363"/>
                    </a:lnTo>
                    <a:lnTo>
                      <a:pt x="3" y="357"/>
                    </a:lnTo>
                    <a:lnTo>
                      <a:pt x="0" y="331"/>
                    </a:lnTo>
                    <a:lnTo>
                      <a:pt x="3" y="307"/>
                    </a:lnTo>
                    <a:lnTo>
                      <a:pt x="10" y="285"/>
                    </a:lnTo>
                    <a:lnTo>
                      <a:pt x="20" y="263"/>
                    </a:lnTo>
                    <a:lnTo>
                      <a:pt x="31" y="243"/>
                    </a:lnTo>
                    <a:lnTo>
                      <a:pt x="42" y="221"/>
                    </a:lnTo>
                    <a:lnTo>
                      <a:pt x="51" y="199"/>
                    </a:lnTo>
                    <a:lnTo>
                      <a:pt x="56" y="175"/>
                    </a:lnTo>
                    <a:lnTo>
                      <a:pt x="56" y="154"/>
                    </a:lnTo>
                    <a:lnTo>
                      <a:pt x="57" y="134"/>
                    </a:lnTo>
                    <a:lnTo>
                      <a:pt x="61" y="116"/>
                    </a:lnTo>
                    <a:lnTo>
                      <a:pt x="67" y="98"/>
                    </a:lnTo>
                    <a:lnTo>
                      <a:pt x="75" y="81"/>
                    </a:lnTo>
                    <a:lnTo>
                      <a:pt x="86" y="65"/>
                    </a:lnTo>
                    <a:lnTo>
                      <a:pt x="98" y="53"/>
                    </a:lnTo>
                    <a:lnTo>
                      <a:pt x="113" y="40"/>
                    </a:lnTo>
                    <a:lnTo>
                      <a:pt x="126" y="33"/>
                    </a:lnTo>
                    <a:lnTo>
                      <a:pt x="139" y="25"/>
                    </a:lnTo>
                    <a:lnTo>
                      <a:pt x="151" y="17"/>
                    </a:lnTo>
                    <a:lnTo>
                      <a:pt x="164" y="9"/>
                    </a:lnTo>
                    <a:lnTo>
                      <a:pt x="178" y="3"/>
                    </a:lnTo>
                    <a:lnTo>
                      <a:pt x="192" y="0"/>
                    </a:lnTo>
                    <a:lnTo>
                      <a:pt x="206" y="0"/>
                    </a:lnTo>
                    <a:lnTo>
                      <a:pt x="222" y="2"/>
                    </a:lnTo>
                    <a:lnTo>
                      <a:pt x="232" y="5"/>
                    </a:lnTo>
                    <a:lnTo>
                      <a:pt x="240" y="10"/>
                    </a:lnTo>
                    <a:lnTo>
                      <a:pt x="249" y="17"/>
                    </a:lnTo>
                    <a:lnTo>
                      <a:pt x="257" y="24"/>
                    </a:lnTo>
                    <a:lnTo>
                      <a:pt x="264" y="33"/>
                    </a:lnTo>
                    <a:lnTo>
                      <a:pt x="271" y="42"/>
                    </a:lnTo>
                    <a:lnTo>
                      <a:pt x="277" y="51"/>
                    </a:lnTo>
                    <a:lnTo>
                      <a:pt x="283"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1" name="Freeform 79"/>
              <p:cNvSpPr>
                <a:spLocks/>
              </p:cNvSpPr>
              <p:nvPr/>
            </p:nvSpPr>
            <p:spPr bwMode="auto">
              <a:xfrm>
                <a:off x="2057" y="2056"/>
                <a:ext cx="143" cy="171"/>
              </a:xfrm>
              <a:custGeom>
                <a:avLst/>
                <a:gdLst>
                  <a:gd name="T0" fmla="*/ 209 w 285"/>
                  <a:gd name="T1" fmla="*/ 17 h 342"/>
                  <a:gd name="T2" fmla="*/ 198 w 285"/>
                  <a:gd name="T3" fmla="*/ 28 h 342"/>
                  <a:gd name="T4" fmla="*/ 190 w 285"/>
                  <a:gd name="T5" fmla="*/ 41 h 342"/>
                  <a:gd name="T6" fmla="*/ 181 w 285"/>
                  <a:gd name="T7" fmla="*/ 53 h 342"/>
                  <a:gd name="T8" fmla="*/ 180 w 285"/>
                  <a:gd name="T9" fmla="*/ 63 h 342"/>
                  <a:gd name="T10" fmla="*/ 226 w 285"/>
                  <a:gd name="T11" fmla="*/ 34 h 342"/>
                  <a:gd name="T12" fmla="*/ 234 w 285"/>
                  <a:gd name="T13" fmla="*/ 42 h 342"/>
                  <a:gd name="T14" fmla="*/ 239 w 285"/>
                  <a:gd name="T15" fmla="*/ 53 h 342"/>
                  <a:gd name="T16" fmla="*/ 223 w 285"/>
                  <a:gd name="T17" fmla="*/ 68 h 342"/>
                  <a:gd name="T18" fmla="*/ 209 w 285"/>
                  <a:gd name="T19" fmla="*/ 86 h 342"/>
                  <a:gd name="T20" fmla="*/ 195 w 285"/>
                  <a:gd name="T21" fmla="*/ 104 h 342"/>
                  <a:gd name="T22" fmla="*/ 184 w 285"/>
                  <a:gd name="T23" fmla="*/ 122 h 342"/>
                  <a:gd name="T24" fmla="*/ 197 w 285"/>
                  <a:gd name="T25" fmla="*/ 116 h 342"/>
                  <a:gd name="T26" fmla="*/ 212 w 285"/>
                  <a:gd name="T27" fmla="*/ 104 h 342"/>
                  <a:gd name="T28" fmla="*/ 227 w 285"/>
                  <a:gd name="T29" fmla="*/ 93 h 342"/>
                  <a:gd name="T30" fmla="*/ 243 w 285"/>
                  <a:gd name="T31" fmla="*/ 83 h 342"/>
                  <a:gd name="T32" fmla="*/ 246 w 285"/>
                  <a:gd name="T33" fmla="*/ 89 h 342"/>
                  <a:gd name="T34" fmla="*/ 232 w 285"/>
                  <a:gd name="T35" fmla="*/ 107 h 342"/>
                  <a:gd name="T36" fmla="*/ 234 w 285"/>
                  <a:gd name="T37" fmla="*/ 114 h 342"/>
                  <a:gd name="T38" fmla="*/ 246 w 285"/>
                  <a:gd name="T39" fmla="*/ 106 h 342"/>
                  <a:gd name="T40" fmla="*/ 259 w 285"/>
                  <a:gd name="T41" fmla="*/ 98 h 342"/>
                  <a:gd name="T42" fmla="*/ 272 w 285"/>
                  <a:gd name="T43" fmla="*/ 91 h 342"/>
                  <a:gd name="T44" fmla="*/ 283 w 285"/>
                  <a:gd name="T45" fmla="*/ 96 h 342"/>
                  <a:gd name="T46" fmla="*/ 285 w 285"/>
                  <a:gd name="T47" fmla="*/ 110 h 342"/>
                  <a:gd name="T48" fmla="*/ 279 w 285"/>
                  <a:gd name="T49" fmla="*/ 127 h 342"/>
                  <a:gd name="T50" fmla="*/ 263 w 285"/>
                  <a:gd name="T51" fmla="*/ 143 h 342"/>
                  <a:gd name="T52" fmla="*/ 244 w 285"/>
                  <a:gd name="T53" fmla="*/ 154 h 342"/>
                  <a:gd name="T54" fmla="*/ 223 w 285"/>
                  <a:gd name="T55" fmla="*/ 160 h 342"/>
                  <a:gd name="T56" fmla="*/ 197 w 285"/>
                  <a:gd name="T57" fmla="*/ 166 h 342"/>
                  <a:gd name="T58" fmla="*/ 169 w 285"/>
                  <a:gd name="T59" fmla="*/ 172 h 342"/>
                  <a:gd name="T60" fmla="*/ 141 w 285"/>
                  <a:gd name="T61" fmla="*/ 182 h 342"/>
                  <a:gd name="T62" fmla="*/ 118 w 285"/>
                  <a:gd name="T63" fmla="*/ 202 h 342"/>
                  <a:gd name="T64" fmla="*/ 98 w 285"/>
                  <a:gd name="T65" fmla="*/ 231 h 342"/>
                  <a:gd name="T66" fmla="*/ 82 w 285"/>
                  <a:gd name="T67" fmla="*/ 264 h 342"/>
                  <a:gd name="T68" fmla="*/ 68 w 285"/>
                  <a:gd name="T69" fmla="*/ 297 h 342"/>
                  <a:gd name="T70" fmla="*/ 50 w 285"/>
                  <a:gd name="T71" fmla="*/ 329 h 342"/>
                  <a:gd name="T72" fmla="*/ 33 w 285"/>
                  <a:gd name="T73" fmla="*/ 342 h 342"/>
                  <a:gd name="T74" fmla="*/ 30 w 285"/>
                  <a:gd name="T75" fmla="*/ 335 h 342"/>
                  <a:gd name="T76" fmla="*/ 29 w 285"/>
                  <a:gd name="T77" fmla="*/ 319 h 342"/>
                  <a:gd name="T78" fmla="*/ 30 w 285"/>
                  <a:gd name="T79" fmla="*/ 299 h 342"/>
                  <a:gd name="T80" fmla="*/ 23 w 285"/>
                  <a:gd name="T81" fmla="*/ 299 h 342"/>
                  <a:gd name="T82" fmla="*/ 15 w 285"/>
                  <a:gd name="T83" fmla="*/ 320 h 342"/>
                  <a:gd name="T84" fmla="*/ 7 w 285"/>
                  <a:gd name="T85" fmla="*/ 329 h 342"/>
                  <a:gd name="T86" fmla="*/ 1 w 285"/>
                  <a:gd name="T87" fmla="*/ 319 h 342"/>
                  <a:gd name="T88" fmla="*/ 0 w 285"/>
                  <a:gd name="T89" fmla="*/ 296 h 342"/>
                  <a:gd name="T90" fmla="*/ 11 w 285"/>
                  <a:gd name="T91" fmla="*/ 266 h 342"/>
                  <a:gd name="T92" fmla="*/ 28 w 285"/>
                  <a:gd name="T93" fmla="*/ 239 h 342"/>
                  <a:gd name="T94" fmla="*/ 44 w 285"/>
                  <a:gd name="T95" fmla="*/ 211 h 342"/>
                  <a:gd name="T96" fmla="*/ 48 w 285"/>
                  <a:gd name="T97" fmla="*/ 172 h 342"/>
                  <a:gd name="T98" fmla="*/ 52 w 285"/>
                  <a:gd name="T99" fmla="*/ 122 h 342"/>
                  <a:gd name="T100" fmla="*/ 64 w 285"/>
                  <a:gd name="T101" fmla="*/ 91 h 342"/>
                  <a:gd name="T102" fmla="*/ 72 w 285"/>
                  <a:gd name="T103" fmla="*/ 73 h 342"/>
                  <a:gd name="T104" fmla="*/ 81 w 285"/>
                  <a:gd name="T105" fmla="*/ 55 h 342"/>
                  <a:gd name="T106" fmla="*/ 94 w 285"/>
                  <a:gd name="T107" fmla="*/ 40 h 342"/>
                  <a:gd name="T108" fmla="*/ 98 w 285"/>
                  <a:gd name="T109" fmla="*/ 50 h 342"/>
                  <a:gd name="T110" fmla="*/ 87 w 285"/>
                  <a:gd name="T111" fmla="*/ 80 h 342"/>
                  <a:gd name="T112" fmla="*/ 85 w 285"/>
                  <a:gd name="T113" fmla="*/ 97 h 342"/>
                  <a:gd name="T114" fmla="*/ 91 w 285"/>
                  <a:gd name="T115" fmla="*/ 87 h 342"/>
                  <a:gd name="T116" fmla="*/ 97 w 285"/>
                  <a:gd name="T117" fmla="*/ 76 h 342"/>
                  <a:gd name="T118" fmla="*/ 119 w 285"/>
                  <a:gd name="T119" fmla="*/ 44 h 342"/>
                  <a:gd name="T120" fmla="*/ 146 w 285"/>
                  <a:gd name="T121" fmla="*/ 14 h 342"/>
                  <a:gd name="T122" fmla="*/ 178 w 285"/>
                  <a:gd name="T123" fmla="*/ 0 h 342"/>
                  <a:gd name="T124" fmla="*/ 214 w 285"/>
                  <a:gd name="T125" fmla="*/ 1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42">
                    <a:moveTo>
                      <a:pt x="214" y="12"/>
                    </a:moveTo>
                    <a:lnTo>
                      <a:pt x="209" y="17"/>
                    </a:lnTo>
                    <a:lnTo>
                      <a:pt x="204" y="22"/>
                    </a:lnTo>
                    <a:lnTo>
                      <a:pt x="198" y="28"/>
                    </a:lnTo>
                    <a:lnTo>
                      <a:pt x="194" y="34"/>
                    </a:lnTo>
                    <a:lnTo>
                      <a:pt x="190" y="41"/>
                    </a:lnTo>
                    <a:lnTo>
                      <a:pt x="186" y="48"/>
                    </a:lnTo>
                    <a:lnTo>
                      <a:pt x="181" y="53"/>
                    </a:lnTo>
                    <a:lnTo>
                      <a:pt x="178" y="60"/>
                    </a:lnTo>
                    <a:lnTo>
                      <a:pt x="180" y="63"/>
                    </a:lnTo>
                    <a:lnTo>
                      <a:pt x="221" y="35"/>
                    </a:lnTo>
                    <a:lnTo>
                      <a:pt x="226" y="34"/>
                    </a:lnTo>
                    <a:lnTo>
                      <a:pt x="231" y="37"/>
                    </a:lnTo>
                    <a:lnTo>
                      <a:pt x="234" y="42"/>
                    </a:lnTo>
                    <a:lnTo>
                      <a:pt x="237" y="48"/>
                    </a:lnTo>
                    <a:lnTo>
                      <a:pt x="239" y="53"/>
                    </a:lnTo>
                    <a:lnTo>
                      <a:pt x="231" y="60"/>
                    </a:lnTo>
                    <a:lnTo>
                      <a:pt x="223" y="68"/>
                    </a:lnTo>
                    <a:lnTo>
                      <a:pt x="215" y="76"/>
                    </a:lnTo>
                    <a:lnTo>
                      <a:pt x="209" y="86"/>
                    </a:lnTo>
                    <a:lnTo>
                      <a:pt x="202" y="95"/>
                    </a:lnTo>
                    <a:lnTo>
                      <a:pt x="195" y="104"/>
                    </a:lnTo>
                    <a:lnTo>
                      <a:pt x="189" y="113"/>
                    </a:lnTo>
                    <a:lnTo>
                      <a:pt x="184" y="122"/>
                    </a:lnTo>
                    <a:lnTo>
                      <a:pt x="190" y="121"/>
                    </a:lnTo>
                    <a:lnTo>
                      <a:pt x="197" y="116"/>
                    </a:lnTo>
                    <a:lnTo>
                      <a:pt x="205" y="110"/>
                    </a:lnTo>
                    <a:lnTo>
                      <a:pt x="212" y="104"/>
                    </a:lnTo>
                    <a:lnTo>
                      <a:pt x="220" y="98"/>
                    </a:lnTo>
                    <a:lnTo>
                      <a:pt x="227" y="93"/>
                    </a:lnTo>
                    <a:lnTo>
                      <a:pt x="235" y="88"/>
                    </a:lnTo>
                    <a:lnTo>
                      <a:pt x="243" y="83"/>
                    </a:lnTo>
                    <a:lnTo>
                      <a:pt x="251" y="80"/>
                    </a:lnTo>
                    <a:lnTo>
                      <a:pt x="246" y="89"/>
                    </a:lnTo>
                    <a:lnTo>
                      <a:pt x="240" y="98"/>
                    </a:lnTo>
                    <a:lnTo>
                      <a:pt x="232" y="107"/>
                    </a:lnTo>
                    <a:lnTo>
                      <a:pt x="228" y="117"/>
                    </a:lnTo>
                    <a:lnTo>
                      <a:pt x="234" y="114"/>
                    </a:lnTo>
                    <a:lnTo>
                      <a:pt x="241" y="111"/>
                    </a:lnTo>
                    <a:lnTo>
                      <a:pt x="246" y="106"/>
                    </a:lnTo>
                    <a:lnTo>
                      <a:pt x="252" y="103"/>
                    </a:lnTo>
                    <a:lnTo>
                      <a:pt x="259" y="98"/>
                    </a:lnTo>
                    <a:lnTo>
                      <a:pt x="265" y="95"/>
                    </a:lnTo>
                    <a:lnTo>
                      <a:pt x="272" y="91"/>
                    </a:lnTo>
                    <a:lnTo>
                      <a:pt x="279" y="90"/>
                    </a:lnTo>
                    <a:lnTo>
                      <a:pt x="283" y="96"/>
                    </a:lnTo>
                    <a:lnTo>
                      <a:pt x="285" y="103"/>
                    </a:lnTo>
                    <a:lnTo>
                      <a:pt x="285" y="110"/>
                    </a:lnTo>
                    <a:lnTo>
                      <a:pt x="284" y="117"/>
                    </a:lnTo>
                    <a:lnTo>
                      <a:pt x="279" y="127"/>
                    </a:lnTo>
                    <a:lnTo>
                      <a:pt x="272" y="136"/>
                    </a:lnTo>
                    <a:lnTo>
                      <a:pt x="263" y="143"/>
                    </a:lnTo>
                    <a:lnTo>
                      <a:pt x="253" y="149"/>
                    </a:lnTo>
                    <a:lnTo>
                      <a:pt x="244" y="154"/>
                    </a:lnTo>
                    <a:lnTo>
                      <a:pt x="233" y="157"/>
                    </a:lnTo>
                    <a:lnTo>
                      <a:pt x="223" y="160"/>
                    </a:lnTo>
                    <a:lnTo>
                      <a:pt x="212" y="163"/>
                    </a:lnTo>
                    <a:lnTo>
                      <a:pt x="197" y="166"/>
                    </a:lnTo>
                    <a:lnTo>
                      <a:pt x="184" y="168"/>
                    </a:lnTo>
                    <a:lnTo>
                      <a:pt x="169" y="172"/>
                    </a:lnTo>
                    <a:lnTo>
                      <a:pt x="155" y="177"/>
                    </a:lnTo>
                    <a:lnTo>
                      <a:pt x="141" y="182"/>
                    </a:lnTo>
                    <a:lnTo>
                      <a:pt x="129" y="190"/>
                    </a:lnTo>
                    <a:lnTo>
                      <a:pt x="118" y="202"/>
                    </a:lnTo>
                    <a:lnTo>
                      <a:pt x="108" y="216"/>
                    </a:lnTo>
                    <a:lnTo>
                      <a:pt x="98" y="231"/>
                    </a:lnTo>
                    <a:lnTo>
                      <a:pt x="89" y="247"/>
                    </a:lnTo>
                    <a:lnTo>
                      <a:pt x="82" y="264"/>
                    </a:lnTo>
                    <a:lnTo>
                      <a:pt x="75" y="281"/>
                    </a:lnTo>
                    <a:lnTo>
                      <a:pt x="68" y="297"/>
                    </a:lnTo>
                    <a:lnTo>
                      <a:pt x="60" y="314"/>
                    </a:lnTo>
                    <a:lnTo>
                      <a:pt x="50" y="329"/>
                    </a:lnTo>
                    <a:lnTo>
                      <a:pt x="37" y="342"/>
                    </a:lnTo>
                    <a:lnTo>
                      <a:pt x="33" y="342"/>
                    </a:lnTo>
                    <a:lnTo>
                      <a:pt x="31" y="340"/>
                    </a:lnTo>
                    <a:lnTo>
                      <a:pt x="30" y="335"/>
                    </a:lnTo>
                    <a:lnTo>
                      <a:pt x="29" y="331"/>
                    </a:lnTo>
                    <a:lnTo>
                      <a:pt x="29" y="319"/>
                    </a:lnTo>
                    <a:lnTo>
                      <a:pt x="30" y="309"/>
                    </a:lnTo>
                    <a:lnTo>
                      <a:pt x="30" y="299"/>
                    </a:lnTo>
                    <a:lnTo>
                      <a:pt x="30" y="288"/>
                    </a:lnTo>
                    <a:lnTo>
                      <a:pt x="23" y="299"/>
                    </a:lnTo>
                    <a:lnTo>
                      <a:pt x="19" y="309"/>
                    </a:lnTo>
                    <a:lnTo>
                      <a:pt x="15" y="320"/>
                    </a:lnTo>
                    <a:lnTo>
                      <a:pt x="10" y="332"/>
                    </a:lnTo>
                    <a:lnTo>
                      <a:pt x="7" y="329"/>
                    </a:lnTo>
                    <a:lnTo>
                      <a:pt x="3" y="324"/>
                    </a:lnTo>
                    <a:lnTo>
                      <a:pt x="1" y="319"/>
                    </a:lnTo>
                    <a:lnTo>
                      <a:pt x="0" y="314"/>
                    </a:lnTo>
                    <a:lnTo>
                      <a:pt x="0" y="296"/>
                    </a:lnTo>
                    <a:lnTo>
                      <a:pt x="3" y="280"/>
                    </a:lnTo>
                    <a:lnTo>
                      <a:pt x="11" y="266"/>
                    </a:lnTo>
                    <a:lnTo>
                      <a:pt x="18" y="253"/>
                    </a:lnTo>
                    <a:lnTo>
                      <a:pt x="28" y="239"/>
                    </a:lnTo>
                    <a:lnTo>
                      <a:pt x="36" y="225"/>
                    </a:lnTo>
                    <a:lnTo>
                      <a:pt x="44" y="211"/>
                    </a:lnTo>
                    <a:lnTo>
                      <a:pt x="49" y="196"/>
                    </a:lnTo>
                    <a:lnTo>
                      <a:pt x="48" y="172"/>
                    </a:lnTo>
                    <a:lnTo>
                      <a:pt x="49" y="147"/>
                    </a:lnTo>
                    <a:lnTo>
                      <a:pt x="52" y="122"/>
                    </a:lnTo>
                    <a:lnTo>
                      <a:pt x="60" y="101"/>
                    </a:lnTo>
                    <a:lnTo>
                      <a:pt x="64" y="91"/>
                    </a:lnTo>
                    <a:lnTo>
                      <a:pt x="68" y="82"/>
                    </a:lnTo>
                    <a:lnTo>
                      <a:pt x="72" y="73"/>
                    </a:lnTo>
                    <a:lnTo>
                      <a:pt x="76" y="64"/>
                    </a:lnTo>
                    <a:lnTo>
                      <a:pt x="81" y="55"/>
                    </a:lnTo>
                    <a:lnTo>
                      <a:pt x="87" y="46"/>
                    </a:lnTo>
                    <a:lnTo>
                      <a:pt x="94" y="40"/>
                    </a:lnTo>
                    <a:lnTo>
                      <a:pt x="104" y="35"/>
                    </a:lnTo>
                    <a:lnTo>
                      <a:pt x="98" y="50"/>
                    </a:lnTo>
                    <a:lnTo>
                      <a:pt x="91" y="65"/>
                    </a:lnTo>
                    <a:lnTo>
                      <a:pt x="87" y="80"/>
                    </a:lnTo>
                    <a:lnTo>
                      <a:pt x="83" y="95"/>
                    </a:lnTo>
                    <a:lnTo>
                      <a:pt x="85" y="97"/>
                    </a:lnTo>
                    <a:lnTo>
                      <a:pt x="88" y="93"/>
                    </a:lnTo>
                    <a:lnTo>
                      <a:pt x="91" y="87"/>
                    </a:lnTo>
                    <a:lnTo>
                      <a:pt x="93" y="81"/>
                    </a:lnTo>
                    <a:lnTo>
                      <a:pt x="97" y="76"/>
                    </a:lnTo>
                    <a:lnTo>
                      <a:pt x="106" y="60"/>
                    </a:lnTo>
                    <a:lnTo>
                      <a:pt x="119" y="44"/>
                    </a:lnTo>
                    <a:lnTo>
                      <a:pt x="132" y="28"/>
                    </a:lnTo>
                    <a:lnTo>
                      <a:pt x="146" y="14"/>
                    </a:lnTo>
                    <a:lnTo>
                      <a:pt x="162" y="5"/>
                    </a:lnTo>
                    <a:lnTo>
                      <a:pt x="178" y="0"/>
                    </a:lnTo>
                    <a:lnTo>
                      <a:pt x="196" y="3"/>
                    </a:lnTo>
                    <a:lnTo>
                      <a:pt x="214" y="12"/>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2" name="Freeform 80"/>
              <p:cNvSpPr>
                <a:spLocks/>
              </p:cNvSpPr>
              <p:nvPr/>
            </p:nvSpPr>
            <p:spPr bwMode="auto">
              <a:xfrm>
                <a:off x="2137" y="2061"/>
                <a:ext cx="10" cy="15"/>
              </a:xfrm>
              <a:custGeom>
                <a:avLst/>
                <a:gdLst>
                  <a:gd name="T0" fmla="*/ 20 w 21"/>
                  <a:gd name="T1" fmla="*/ 19 h 30"/>
                  <a:gd name="T2" fmla="*/ 17 w 21"/>
                  <a:gd name="T3" fmla="*/ 24 h 30"/>
                  <a:gd name="T4" fmla="*/ 13 w 21"/>
                  <a:gd name="T5" fmla="*/ 27 h 30"/>
                  <a:gd name="T6" fmla="*/ 8 w 21"/>
                  <a:gd name="T7" fmla="*/ 30 h 30"/>
                  <a:gd name="T8" fmla="*/ 2 w 21"/>
                  <a:gd name="T9" fmla="*/ 30 h 30"/>
                  <a:gd name="T10" fmla="*/ 0 w 21"/>
                  <a:gd name="T11" fmla="*/ 26 h 30"/>
                  <a:gd name="T12" fmla="*/ 0 w 21"/>
                  <a:gd name="T13" fmla="*/ 22 h 30"/>
                  <a:gd name="T14" fmla="*/ 2 w 21"/>
                  <a:gd name="T15" fmla="*/ 17 h 30"/>
                  <a:gd name="T16" fmla="*/ 3 w 21"/>
                  <a:gd name="T17" fmla="*/ 14 h 30"/>
                  <a:gd name="T18" fmla="*/ 17 w 21"/>
                  <a:gd name="T19" fmla="*/ 0 h 30"/>
                  <a:gd name="T20" fmla="*/ 19 w 21"/>
                  <a:gd name="T21" fmla="*/ 3 h 30"/>
                  <a:gd name="T22" fmla="*/ 20 w 21"/>
                  <a:gd name="T23" fmla="*/ 9 h 30"/>
                  <a:gd name="T24" fmla="*/ 21 w 21"/>
                  <a:gd name="T25" fmla="*/ 14 h 30"/>
                  <a:gd name="T26" fmla="*/ 20 w 21"/>
                  <a:gd name="T27"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0">
                    <a:moveTo>
                      <a:pt x="20" y="19"/>
                    </a:moveTo>
                    <a:lnTo>
                      <a:pt x="17" y="24"/>
                    </a:lnTo>
                    <a:lnTo>
                      <a:pt x="13" y="27"/>
                    </a:lnTo>
                    <a:lnTo>
                      <a:pt x="8" y="30"/>
                    </a:lnTo>
                    <a:lnTo>
                      <a:pt x="2" y="30"/>
                    </a:lnTo>
                    <a:lnTo>
                      <a:pt x="0" y="26"/>
                    </a:lnTo>
                    <a:lnTo>
                      <a:pt x="0" y="22"/>
                    </a:lnTo>
                    <a:lnTo>
                      <a:pt x="2" y="17"/>
                    </a:lnTo>
                    <a:lnTo>
                      <a:pt x="3" y="14"/>
                    </a:lnTo>
                    <a:lnTo>
                      <a:pt x="17" y="0"/>
                    </a:lnTo>
                    <a:lnTo>
                      <a:pt x="19" y="3"/>
                    </a:lnTo>
                    <a:lnTo>
                      <a:pt x="20" y="9"/>
                    </a:lnTo>
                    <a:lnTo>
                      <a:pt x="21" y="14"/>
                    </a:lnTo>
                    <a:lnTo>
                      <a:pt x="2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3" name="Freeform 81"/>
              <p:cNvSpPr>
                <a:spLocks/>
              </p:cNvSpPr>
              <p:nvPr/>
            </p:nvSpPr>
            <p:spPr bwMode="auto">
              <a:xfrm>
                <a:off x="2107" y="2095"/>
                <a:ext cx="25" cy="37"/>
              </a:xfrm>
              <a:custGeom>
                <a:avLst/>
                <a:gdLst>
                  <a:gd name="T0" fmla="*/ 44 w 51"/>
                  <a:gd name="T1" fmla="*/ 8 h 73"/>
                  <a:gd name="T2" fmla="*/ 49 w 51"/>
                  <a:gd name="T3" fmla="*/ 16 h 73"/>
                  <a:gd name="T4" fmla="*/ 51 w 51"/>
                  <a:gd name="T5" fmla="*/ 25 h 73"/>
                  <a:gd name="T6" fmla="*/ 51 w 51"/>
                  <a:gd name="T7" fmla="*/ 35 h 73"/>
                  <a:gd name="T8" fmla="*/ 50 w 51"/>
                  <a:gd name="T9" fmla="*/ 46 h 73"/>
                  <a:gd name="T10" fmla="*/ 46 w 51"/>
                  <a:gd name="T11" fmla="*/ 54 h 73"/>
                  <a:gd name="T12" fmla="*/ 42 w 51"/>
                  <a:gd name="T13" fmla="*/ 61 h 73"/>
                  <a:gd name="T14" fmla="*/ 36 w 51"/>
                  <a:gd name="T15" fmla="*/ 68 h 73"/>
                  <a:gd name="T16" fmla="*/ 28 w 51"/>
                  <a:gd name="T17" fmla="*/ 72 h 73"/>
                  <a:gd name="T18" fmla="*/ 22 w 51"/>
                  <a:gd name="T19" fmla="*/ 73 h 73"/>
                  <a:gd name="T20" fmla="*/ 17 w 51"/>
                  <a:gd name="T21" fmla="*/ 73 h 73"/>
                  <a:gd name="T22" fmla="*/ 10 w 51"/>
                  <a:gd name="T23" fmla="*/ 71 h 73"/>
                  <a:gd name="T24" fmla="*/ 6 w 51"/>
                  <a:gd name="T25" fmla="*/ 66 h 73"/>
                  <a:gd name="T26" fmla="*/ 2 w 51"/>
                  <a:gd name="T27" fmla="*/ 58 h 73"/>
                  <a:gd name="T28" fmla="*/ 0 w 51"/>
                  <a:gd name="T29" fmla="*/ 49 h 73"/>
                  <a:gd name="T30" fmla="*/ 0 w 51"/>
                  <a:gd name="T31" fmla="*/ 39 h 73"/>
                  <a:gd name="T32" fmla="*/ 1 w 51"/>
                  <a:gd name="T33" fmla="*/ 28 h 73"/>
                  <a:gd name="T34" fmla="*/ 4 w 51"/>
                  <a:gd name="T35" fmla="*/ 19 h 73"/>
                  <a:gd name="T36" fmla="*/ 8 w 51"/>
                  <a:gd name="T37" fmla="*/ 10 h 73"/>
                  <a:gd name="T38" fmla="*/ 15 w 51"/>
                  <a:gd name="T39" fmla="*/ 3 h 73"/>
                  <a:gd name="T40" fmla="*/ 23 w 51"/>
                  <a:gd name="T41" fmla="*/ 0 h 73"/>
                  <a:gd name="T42" fmla="*/ 29 w 51"/>
                  <a:gd name="T43" fmla="*/ 0 h 73"/>
                  <a:gd name="T44" fmla="*/ 35 w 51"/>
                  <a:gd name="T45" fmla="*/ 1 h 73"/>
                  <a:gd name="T46" fmla="*/ 40 w 51"/>
                  <a:gd name="T47" fmla="*/ 3 h 73"/>
                  <a:gd name="T48" fmla="*/ 44 w 51"/>
                  <a:gd name="T4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73">
                    <a:moveTo>
                      <a:pt x="44" y="8"/>
                    </a:moveTo>
                    <a:lnTo>
                      <a:pt x="49" y="16"/>
                    </a:lnTo>
                    <a:lnTo>
                      <a:pt x="51" y="25"/>
                    </a:lnTo>
                    <a:lnTo>
                      <a:pt x="51" y="35"/>
                    </a:lnTo>
                    <a:lnTo>
                      <a:pt x="50" y="46"/>
                    </a:lnTo>
                    <a:lnTo>
                      <a:pt x="46" y="54"/>
                    </a:lnTo>
                    <a:lnTo>
                      <a:pt x="42" y="61"/>
                    </a:lnTo>
                    <a:lnTo>
                      <a:pt x="36" y="68"/>
                    </a:lnTo>
                    <a:lnTo>
                      <a:pt x="28" y="72"/>
                    </a:lnTo>
                    <a:lnTo>
                      <a:pt x="22" y="73"/>
                    </a:lnTo>
                    <a:lnTo>
                      <a:pt x="17" y="73"/>
                    </a:lnTo>
                    <a:lnTo>
                      <a:pt x="10" y="71"/>
                    </a:lnTo>
                    <a:lnTo>
                      <a:pt x="6" y="66"/>
                    </a:lnTo>
                    <a:lnTo>
                      <a:pt x="2" y="58"/>
                    </a:lnTo>
                    <a:lnTo>
                      <a:pt x="0" y="49"/>
                    </a:lnTo>
                    <a:lnTo>
                      <a:pt x="0" y="39"/>
                    </a:lnTo>
                    <a:lnTo>
                      <a:pt x="1" y="28"/>
                    </a:lnTo>
                    <a:lnTo>
                      <a:pt x="4" y="19"/>
                    </a:lnTo>
                    <a:lnTo>
                      <a:pt x="8" y="10"/>
                    </a:lnTo>
                    <a:lnTo>
                      <a:pt x="15" y="3"/>
                    </a:lnTo>
                    <a:lnTo>
                      <a:pt x="23" y="0"/>
                    </a:lnTo>
                    <a:lnTo>
                      <a:pt x="29" y="0"/>
                    </a:lnTo>
                    <a:lnTo>
                      <a:pt x="35" y="1"/>
                    </a:lnTo>
                    <a:lnTo>
                      <a:pt x="40" y="3"/>
                    </a:lnTo>
                    <a:lnTo>
                      <a:pt x="44"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4" name="Freeform 82"/>
              <p:cNvSpPr>
                <a:spLocks/>
              </p:cNvSpPr>
              <p:nvPr/>
            </p:nvSpPr>
            <p:spPr bwMode="auto">
              <a:xfrm>
                <a:off x="2089" y="2123"/>
                <a:ext cx="5" cy="18"/>
              </a:xfrm>
              <a:custGeom>
                <a:avLst/>
                <a:gdLst>
                  <a:gd name="T0" fmla="*/ 8 w 9"/>
                  <a:gd name="T1" fmla="*/ 37 h 37"/>
                  <a:gd name="T2" fmla="*/ 0 w 9"/>
                  <a:gd name="T3" fmla="*/ 37 h 37"/>
                  <a:gd name="T4" fmla="*/ 1 w 9"/>
                  <a:gd name="T5" fmla="*/ 27 h 37"/>
                  <a:gd name="T6" fmla="*/ 2 w 9"/>
                  <a:gd name="T7" fmla="*/ 17 h 37"/>
                  <a:gd name="T8" fmla="*/ 4 w 9"/>
                  <a:gd name="T9" fmla="*/ 9 h 37"/>
                  <a:gd name="T10" fmla="*/ 6 w 9"/>
                  <a:gd name="T11" fmla="*/ 0 h 37"/>
                  <a:gd name="T12" fmla="*/ 8 w 9"/>
                  <a:gd name="T13" fmla="*/ 9 h 37"/>
                  <a:gd name="T14" fmla="*/ 9 w 9"/>
                  <a:gd name="T15" fmla="*/ 19 h 37"/>
                  <a:gd name="T16" fmla="*/ 9 w 9"/>
                  <a:gd name="T17" fmla="*/ 28 h 37"/>
                  <a:gd name="T18" fmla="*/ 8 w 9"/>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37">
                    <a:moveTo>
                      <a:pt x="8" y="37"/>
                    </a:moveTo>
                    <a:lnTo>
                      <a:pt x="0" y="37"/>
                    </a:lnTo>
                    <a:lnTo>
                      <a:pt x="1" y="27"/>
                    </a:lnTo>
                    <a:lnTo>
                      <a:pt x="2" y="17"/>
                    </a:lnTo>
                    <a:lnTo>
                      <a:pt x="4" y="9"/>
                    </a:lnTo>
                    <a:lnTo>
                      <a:pt x="6" y="0"/>
                    </a:lnTo>
                    <a:lnTo>
                      <a:pt x="8" y="9"/>
                    </a:lnTo>
                    <a:lnTo>
                      <a:pt x="9" y="19"/>
                    </a:lnTo>
                    <a:lnTo>
                      <a:pt x="9" y="28"/>
                    </a:lnTo>
                    <a:lnTo>
                      <a:pt x="8"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5" name="Freeform 83"/>
              <p:cNvSpPr>
                <a:spLocks/>
              </p:cNvSpPr>
              <p:nvPr/>
            </p:nvSpPr>
            <p:spPr bwMode="auto">
              <a:xfrm>
                <a:off x="2137" y="2143"/>
                <a:ext cx="106" cy="95"/>
              </a:xfrm>
              <a:custGeom>
                <a:avLst/>
                <a:gdLst>
                  <a:gd name="T0" fmla="*/ 206 w 212"/>
                  <a:gd name="T1" fmla="*/ 37 h 191"/>
                  <a:gd name="T2" fmla="*/ 194 w 212"/>
                  <a:gd name="T3" fmla="*/ 46 h 191"/>
                  <a:gd name="T4" fmla="*/ 181 w 212"/>
                  <a:gd name="T5" fmla="*/ 53 h 191"/>
                  <a:gd name="T6" fmla="*/ 169 w 212"/>
                  <a:gd name="T7" fmla="*/ 58 h 191"/>
                  <a:gd name="T8" fmla="*/ 155 w 212"/>
                  <a:gd name="T9" fmla="*/ 61 h 191"/>
                  <a:gd name="T10" fmla="*/ 141 w 212"/>
                  <a:gd name="T11" fmla="*/ 66 h 191"/>
                  <a:gd name="T12" fmla="*/ 128 w 212"/>
                  <a:gd name="T13" fmla="*/ 70 h 191"/>
                  <a:gd name="T14" fmla="*/ 116 w 212"/>
                  <a:gd name="T15" fmla="*/ 79 h 191"/>
                  <a:gd name="T16" fmla="*/ 105 w 212"/>
                  <a:gd name="T17" fmla="*/ 90 h 191"/>
                  <a:gd name="T18" fmla="*/ 95 w 212"/>
                  <a:gd name="T19" fmla="*/ 103 h 191"/>
                  <a:gd name="T20" fmla="*/ 85 w 212"/>
                  <a:gd name="T21" fmla="*/ 117 h 191"/>
                  <a:gd name="T22" fmla="*/ 75 w 212"/>
                  <a:gd name="T23" fmla="*/ 130 h 191"/>
                  <a:gd name="T24" fmla="*/ 66 w 212"/>
                  <a:gd name="T25" fmla="*/ 144 h 191"/>
                  <a:gd name="T26" fmla="*/ 56 w 212"/>
                  <a:gd name="T27" fmla="*/ 157 h 191"/>
                  <a:gd name="T28" fmla="*/ 45 w 212"/>
                  <a:gd name="T29" fmla="*/ 169 h 191"/>
                  <a:gd name="T30" fmla="*/ 33 w 212"/>
                  <a:gd name="T31" fmla="*/ 180 h 191"/>
                  <a:gd name="T32" fmla="*/ 19 w 212"/>
                  <a:gd name="T33" fmla="*/ 189 h 191"/>
                  <a:gd name="T34" fmla="*/ 0 w 212"/>
                  <a:gd name="T35" fmla="*/ 191 h 191"/>
                  <a:gd name="T36" fmla="*/ 4 w 212"/>
                  <a:gd name="T37" fmla="*/ 178 h 191"/>
                  <a:gd name="T38" fmla="*/ 12 w 212"/>
                  <a:gd name="T39" fmla="*/ 165 h 191"/>
                  <a:gd name="T40" fmla="*/ 21 w 212"/>
                  <a:gd name="T41" fmla="*/ 153 h 191"/>
                  <a:gd name="T42" fmla="*/ 29 w 212"/>
                  <a:gd name="T43" fmla="*/ 142 h 191"/>
                  <a:gd name="T44" fmla="*/ 39 w 212"/>
                  <a:gd name="T45" fmla="*/ 119 h 191"/>
                  <a:gd name="T46" fmla="*/ 53 w 212"/>
                  <a:gd name="T47" fmla="*/ 98 h 191"/>
                  <a:gd name="T48" fmla="*/ 70 w 212"/>
                  <a:gd name="T49" fmla="*/ 80 h 191"/>
                  <a:gd name="T50" fmla="*/ 89 w 212"/>
                  <a:gd name="T51" fmla="*/ 65 h 191"/>
                  <a:gd name="T52" fmla="*/ 109 w 212"/>
                  <a:gd name="T53" fmla="*/ 53 h 191"/>
                  <a:gd name="T54" fmla="*/ 132 w 212"/>
                  <a:gd name="T55" fmla="*/ 44 h 191"/>
                  <a:gd name="T56" fmla="*/ 154 w 212"/>
                  <a:gd name="T57" fmla="*/ 38 h 191"/>
                  <a:gd name="T58" fmla="*/ 177 w 212"/>
                  <a:gd name="T59" fmla="*/ 36 h 191"/>
                  <a:gd name="T60" fmla="*/ 183 w 212"/>
                  <a:gd name="T61" fmla="*/ 32 h 191"/>
                  <a:gd name="T62" fmla="*/ 188 w 212"/>
                  <a:gd name="T63" fmla="*/ 29 h 191"/>
                  <a:gd name="T64" fmla="*/ 192 w 212"/>
                  <a:gd name="T65" fmla="*/ 24 h 191"/>
                  <a:gd name="T66" fmla="*/ 196 w 212"/>
                  <a:gd name="T67" fmla="*/ 20 h 191"/>
                  <a:gd name="T68" fmla="*/ 200 w 212"/>
                  <a:gd name="T69" fmla="*/ 15 h 191"/>
                  <a:gd name="T70" fmla="*/ 204 w 212"/>
                  <a:gd name="T71" fmla="*/ 11 h 191"/>
                  <a:gd name="T72" fmla="*/ 208 w 212"/>
                  <a:gd name="T73" fmla="*/ 5 h 191"/>
                  <a:gd name="T74" fmla="*/ 212 w 212"/>
                  <a:gd name="T75" fmla="*/ 0 h 191"/>
                  <a:gd name="T76" fmla="*/ 212 w 212"/>
                  <a:gd name="T77" fmla="*/ 11 h 191"/>
                  <a:gd name="T78" fmla="*/ 211 w 212"/>
                  <a:gd name="T79" fmla="*/ 20 h 191"/>
                  <a:gd name="T80" fmla="*/ 209 w 212"/>
                  <a:gd name="T81" fmla="*/ 29 h 191"/>
                  <a:gd name="T82" fmla="*/ 206 w 212"/>
                  <a:gd name="T83" fmla="*/ 3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2" h="191">
                    <a:moveTo>
                      <a:pt x="206" y="37"/>
                    </a:moveTo>
                    <a:lnTo>
                      <a:pt x="194" y="46"/>
                    </a:lnTo>
                    <a:lnTo>
                      <a:pt x="181" y="53"/>
                    </a:lnTo>
                    <a:lnTo>
                      <a:pt x="169" y="58"/>
                    </a:lnTo>
                    <a:lnTo>
                      <a:pt x="155" y="61"/>
                    </a:lnTo>
                    <a:lnTo>
                      <a:pt x="141" y="66"/>
                    </a:lnTo>
                    <a:lnTo>
                      <a:pt x="128" y="70"/>
                    </a:lnTo>
                    <a:lnTo>
                      <a:pt x="116" y="79"/>
                    </a:lnTo>
                    <a:lnTo>
                      <a:pt x="105" y="90"/>
                    </a:lnTo>
                    <a:lnTo>
                      <a:pt x="95" y="103"/>
                    </a:lnTo>
                    <a:lnTo>
                      <a:pt x="85" y="117"/>
                    </a:lnTo>
                    <a:lnTo>
                      <a:pt x="75" y="130"/>
                    </a:lnTo>
                    <a:lnTo>
                      <a:pt x="66" y="144"/>
                    </a:lnTo>
                    <a:lnTo>
                      <a:pt x="56" y="157"/>
                    </a:lnTo>
                    <a:lnTo>
                      <a:pt x="45" y="169"/>
                    </a:lnTo>
                    <a:lnTo>
                      <a:pt x="33" y="180"/>
                    </a:lnTo>
                    <a:lnTo>
                      <a:pt x="19" y="189"/>
                    </a:lnTo>
                    <a:lnTo>
                      <a:pt x="0" y="191"/>
                    </a:lnTo>
                    <a:lnTo>
                      <a:pt x="4" y="178"/>
                    </a:lnTo>
                    <a:lnTo>
                      <a:pt x="12" y="165"/>
                    </a:lnTo>
                    <a:lnTo>
                      <a:pt x="21" y="153"/>
                    </a:lnTo>
                    <a:lnTo>
                      <a:pt x="29" y="142"/>
                    </a:lnTo>
                    <a:lnTo>
                      <a:pt x="39" y="119"/>
                    </a:lnTo>
                    <a:lnTo>
                      <a:pt x="53" y="98"/>
                    </a:lnTo>
                    <a:lnTo>
                      <a:pt x="70" y="80"/>
                    </a:lnTo>
                    <a:lnTo>
                      <a:pt x="89" y="65"/>
                    </a:lnTo>
                    <a:lnTo>
                      <a:pt x="109" y="53"/>
                    </a:lnTo>
                    <a:lnTo>
                      <a:pt x="132" y="44"/>
                    </a:lnTo>
                    <a:lnTo>
                      <a:pt x="154" y="38"/>
                    </a:lnTo>
                    <a:lnTo>
                      <a:pt x="177" y="36"/>
                    </a:lnTo>
                    <a:lnTo>
                      <a:pt x="183" y="32"/>
                    </a:lnTo>
                    <a:lnTo>
                      <a:pt x="188" y="29"/>
                    </a:lnTo>
                    <a:lnTo>
                      <a:pt x="192" y="24"/>
                    </a:lnTo>
                    <a:lnTo>
                      <a:pt x="196" y="20"/>
                    </a:lnTo>
                    <a:lnTo>
                      <a:pt x="200" y="15"/>
                    </a:lnTo>
                    <a:lnTo>
                      <a:pt x="204" y="11"/>
                    </a:lnTo>
                    <a:lnTo>
                      <a:pt x="208" y="5"/>
                    </a:lnTo>
                    <a:lnTo>
                      <a:pt x="212" y="0"/>
                    </a:lnTo>
                    <a:lnTo>
                      <a:pt x="212" y="11"/>
                    </a:lnTo>
                    <a:lnTo>
                      <a:pt x="211" y="20"/>
                    </a:lnTo>
                    <a:lnTo>
                      <a:pt x="209" y="29"/>
                    </a:lnTo>
                    <a:lnTo>
                      <a:pt x="206" y="37"/>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6" name="Freeform 84"/>
              <p:cNvSpPr>
                <a:spLocks/>
              </p:cNvSpPr>
              <p:nvPr/>
            </p:nvSpPr>
            <p:spPr bwMode="auto">
              <a:xfrm>
                <a:off x="2085" y="2163"/>
                <a:ext cx="11" cy="12"/>
              </a:xfrm>
              <a:custGeom>
                <a:avLst/>
                <a:gdLst>
                  <a:gd name="T0" fmla="*/ 22 w 23"/>
                  <a:gd name="T1" fmla="*/ 1 h 23"/>
                  <a:gd name="T2" fmla="*/ 23 w 23"/>
                  <a:gd name="T3" fmla="*/ 7 h 23"/>
                  <a:gd name="T4" fmla="*/ 20 w 23"/>
                  <a:gd name="T5" fmla="*/ 11 h 23"/>
                  <a:gd name="T6" fmla="*/ 18 w 23"/>
                  <a:gd name="T7" fmla="*/ 15 h 23"/>
                  <a:gd name="T8" fmla="*/ 15 w 23"/>
                  <a:gd name="T9" fmla="*/ 19 h 23"/>
                  <a:gd name="T10" fmla="*/ 12 w 23"/>
                  <a:gd name="T11" fmla="*/ 22 h 23"/>
                  <a:gd name="T12" fmla="*/ 9 w 23"/>
                  <a:gd name="T13" fmla="*/ 23 h 23"/>
                  <a:gd name="T14" fmla="*/ 6 w 23"/>
                  <a:gd name="T15" fmla="*/ 23 h 23"/>
                  <a:gd name="T16" fmla="*/ 2 w 23"/>
                  <a:gd name="T17" fmla="*/ 23 h 23"/>
                  <a:gd name="T18" fmla="*/ 0 w 23"/>
                  <a:gd name="T19" fmla="*/ 18 h 23"/>
                  <a:gd name="T20" fmla="*/ 0 w 23"/>
                  <a:gd name="T21" fmla="*/ 14 h 23"/>
                  <a:gd name="T22" fmla="*/ 1 w 23"/>
                  <a:gd name="T23" fmla="*/ 10 h 23"/>
                  <a:gd name="T24" fmla="*/ 2 w 23"/>
                  <a:gd name="T25" fmla="*/ 5 h 23"/>
                  <a:gd name="T26" fmla="*/ 7 w 23"/>
                  <a:gd name="T27" fmla="*/ 2 h 23"/>
                  <a:gd name="T28" fmla="*/ 11 w 23"/>
                  <a:gd name="T29" fmla="*/ 0 h 23"/>
                  <a:gd name="T30" fmla="*/ 16 w 23"/>
                  <a:gd name="T31" fmla="*/ 0 h 23"/>
                  <a:gd name="T32" fmla="*/ 22 w 23"/>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3">
                    <a:moveTo>
                      <a:pt x="22" y="1"/>
                    </a:moveTo>
                    <a:lnTo>
                      <a:pt x="23" y="7"/>
                    </a:lnTo>
                    <a:lnTo>
                      <a:pt x="20" y="11"/>
                    </a:lnTo>
                    <a:lnTo>
                      <a:pt x="18" y="15"/>
                    </a:lnTo>
                    <a:lnTo>
                      <a:pt x="15" y="19"/>
                    </a:lnTo>
                    <a:lnTo>
                      <a:pt x="12" y="22"/>
                    </a:lnTo>
                    <a:lnTo>
                      <a:pt x="9" y="23"/>
                    </a:lnTo>
                    <a:lnTo>
                      <a:pt x="6" y="23"/>
                    </a:lnTo>
                    <a:lnTo>
                      <a:pt x="2" y="23"/>
                    </a:lnTo>
                    <a:lnTo>
                      <a:pt x="0" y="18"/>
                    </a:lnTo>
                    <a:lnTo>
                      <a:pt x="0" y="14"/>
                    </a:lnTo>
                    <a:lnTo>
                      <a:pt x="1" y="10"/>
                    </a:lnTo>
                    <a:lnTo>
                      <a:pt x="2" y="5"/>
                    </a:lnTo>
                    <a:lnTo>
                      <a:pt x="7" y="2"/>
                    </a:lnTo>
                    <a:lnTo>
                      <a:pt x="11" y="0"/>
                    </a:lnTo>
                    <a:lnTo>
                      <a:pt x="16" y="0"/>
                    </a:lnTo>
                    <a:lnTo>
                      <a:pt x="2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7" name="Freeform 85"/>
              <p:cNvSpPr>
                <a:spLocks/>
              </p:cNvSpPr>
              <p:nvPr/>
            </p:nvSpPr>
            <p:spPr bwMode="auto">
              <a:xfrm>
                <a:off x="2121" y="2246"/>
                <a:ext cx="18" cy="13"/>
              </a:xfrm>
              <a:custGeom>
                <a:avLst/>
                <a:gdLst>
                  <a:gd name="T0" fmla="*/ 30 w 35"/>
                  <a:gd name="T1" fmla="*/ 6 h 27"/>
                  <a:gd name="T2" fmla="*/ 33 w 35"/>
                  <a:gd name="T3" fmla="*/ 10 h 27"/>
                  <a:gd name="T4" fmla="*/ 34 w 35"/>
                  <a:gd name="T5" fmla="*/ 14 h 27"/>
                  <a:gd name="T6" fmla="*/ 35 w 35"/>
                  <a:gd name="T7" fmla="*/ 20 h 27"/>
                  <a:gd name="T8" fmla="*/ 35 w 35"/>
                  <a:gd name="T9" fmla="*/ 26 h 27"/>
                  <a:gd name="T10" fmla="*/ 27 w 35"/>
                  <a:gd name="T11" fmla="*/ 27 h 27"/>
                  <a:gd name="T12" fmla="*/ 18 w 35"/>
                  <a:gd name="T13" fmla="*/ 26 h 27"/>
                  <a:gd name="T14" fmla="*/ 10 w 35"/>
                  <a:gd name="T15" fmla="*/ 23 h 27"/>
                  <a:gd name="T16" fmla="*/ 5 w 35"/>
                  <a:gd name="T17" fmla="*/ 16 h 27"/>
                  <a:gd name="T18" fmla="*/ 0 w 35"/>
                  <a:gd name="T19" fmla="*/ 3 h 27"/>
                  <a:gd name="T20" fmla="*/ 8 w 35"/>
                  <a:gd name="T21" fmla="*/ 1 h 27"/>
                  <a:gd name="T22" fmla="*/ 16 w 35"/>
                  <a:gd name="T23" fmla="*/ 0 h 27"/>
                  <a:gd name="T24" fmla="*/ 24 w 35"/>
                  <a:gd name="T25" fmla="*/ 1 h 27"/>
                  <a:gd name="T26" fmla="*/ 30 w 35"/>
                  <a:gd name="T2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7">
                    <a:moveTo>
                      <a:pt x="30" y="6"/>
                    </a:moveTo>
                    <a:lnTo>
                      <a:pt x="33" y="10"/>
                    </a:lnTo>
                    <a:lnTo>
                      <a:pt x="34" y="14"/>
                    </a:lnTo>
                    <a:lnTo>
                      <a:pt x="35" y="20"/>
                    </a:lnTo>
                    <a:lnTo>
                      <a:pt x="35" y="26"/>
                    </a:lnTo>
                    <a:lnTo>
                      <a:pt x="27" y="27"/>
                    </a:lnTo>
                    <a:lnTo>
                      <a:pt x="18" y="26"/>
                    </a:lnTo>
                    <a:lnTo>
                      <a:pt x="10" y="23"/>
                    </a:lnTo>
                    <a:lnTo>
                      <a:pt x="5" y="16"/>
                    </a:lnTo>
                    <a:lnTo>
                      <a:pt x="0" y="3"/>
                    </a:lnTo>
                    <a:lnTo>
                      <a:pt x="8" y="1"/>
                    </a:lnTo>
                    <a:lnTo>
                      <a:pt x="16" y="0"/>
                    </a:lnTo>
                    <a:lnTo>
                      <a:pt x="24" y="1"/>
                    </a:lnTo>
                    <a:lnTo>
                      <a:pt x="30" y="6"/>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18" name="Freeform 86"/>
              <p:cNvSpPr>
                <a:spLocks/>
              </p:cNvSpPr>
              <p:nvPr/>
            </p:nvSpPr>
            <p:spPr bwMode="auto">
              <a:xfrm>
                <a:off x="2102" y="2255"/>
                <a:ext cx="11" cy="19"/>
              </a:xfrm>
              <a:custGeom>
                <a:avLst/>
                <a:gdLst>
                  <a:gd name="T0" fmla="*/ 20 w 21"/>
                  <a:gd name="T1" fmla="*/ 33 h 38"/>
                  <a:gd name="T2" fmla="*/ 18 w 21"/>
                  <a:gd name="T3" fmla="*/ 37 h 38"/>
                  <a:gd name="T4" fmla="*/ 15 w 21"/>
                  <a:gd name="T5" fmla="*/ 38 h 38"/>
                  <a:gd name="T6" fmla="*/ 11 w 21"/>
                  <a:gd name="T7" fmla="*/ 38 h 38"/>
                  <a:gd name="T8" fmla="*/ 8 w 21"/>
                  <a:gd name="T9" fmla="*/ 38 h 38"/>
                  <a:gd name="T10" fmla="*/ 3 w 21"/>
                  <a:gd name="T11" fmla="*/ 33 h 38"/>
                  <a:gd name="T12" fmla="*/ 1 w 21"/>
                  <a:gd name="T13" fmla="*/ 27 h 38"/>
                  <a:gd name="T14" fmla="*/ 0 w 21"/>
                  <a:gd name="T15" fmla="*/ 22 h 38"/>
                  <a:gd name="T16" fmla="*/ 1 w 21"/>
                  <a:gd name="T17" fmla="*/ 16 h 38"/>
                  <a:gd name="T18" fmla="*/ 8 w 21"/>
                  <a:gd name="T19" fmla="*/ 0 h 38"/>
                  <a:gd name="T20" fmla="*/ 14 w 21"/>
                  <a:gd name="T21" fmla="*/ 7 h 38"/>
                  <a:gd name="T22" fmla="*/ 19 w 21"/>
                  <a:gd name="T23" fmla="*/ 15 h 38"/>
                  <a:gd name="T24" fmla="*/ 21 w 21"/>
                  <a:gd name="T25" fmla="*/ 23 h 38"/>
                  <a:gd name="T26" fmla="*/ 20 w 21"/>
                  <a:gd name="T2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38">
                    <a:moveTo>
                      <a:pt x="20" y="33"/>
                    </a:moveTo>
                    <a:lnTo>
                      <a:pt x="18" y="37"/>
                    </a:lnTo>
                    <a:lnTo>
                      <a:pt x="15" y="38"/>
                    </a:lnTo>
                    <a:lnTo>
                      <a:pt x="11" y="38"/>
                    </a:lnTo>
                    <a:lnTo>
                      <a:pt x="8" y="38"/>
                    </a:lnTo>
                    <a:lnTo>
                      <a:pt x="3" y="33"/>
                    </a:lnTo>
                    <a:lnTo>
                      <a:pt x="1" y="27"/>
                    </a:lnTo>
                    <a:lnTo>
                      <a:pt x="0" y="22"/>
                    </a:lnTo>
                    <a:lnTo>
                      <a:pt x="1" y="16"/>
                    </a:lnTo>
                    <a:lnTo>
                      <a:pt x="8" y="0"/>
                    </a:lnTo>
                    <a:lnTo>
                      <a:pt x="14" y="7"/>
                    </a:lnTo>
                    <a:lnTo>
                      <a:pt x="19" y="15"/>
                    </a:lnTo>
                    <a:lnTo>
                      <a:pt x="21" y="23"/>
                    </a:lnTo>
                    <a:lnTo>
                      <a:pt x="20" y="33"/>
                    </a:lnTo>
                    <a:close/>
                  </a:path>
                </a:pathLst>
              </a:custGeom>
              <a:solidFill>
                <a:srgbClr val="FF564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0" name="Group 228"/>
            <p:cNvGrpSpPr>
              <a:grpSpLocks/>
            </p:cNvGrpSpPr>
            <p:nvPr/>
          </p:nvGrpSpPr>
          <p:grpSpPr bwMode="auto">
            <a:xfrm>
              <a:off x="4932" y="2631"/>
              <a:ext cx="343" cy="343"/>
              <a:chOff x="2363" y="1988"/>
              <a:chExt cx="343" cy="343"/>
            </a:xfrm>
          </p:grpSpPr>
          <p:sp>
            <p:nvSpPr>
              <p:cNvPr id="44119" name="Freeform 87"/>
              <p:cNvSpPr>
                <a:spLocks/>
              </p:cNvSpPr>
              <p:nvPr/>
            </p:nvSpPr>
            <p:spPr bwMode="auto">
              <a:xfrm>
                <a:off x="2363" y="1988"/>
                <a:ext cx="343" cy="343"/>
              </a:xfrm>
              <a:custGeom>
                <a:avLst/>
                <a:gdLst>
                  <a:gd name="T0" fmla="*/ 318 w 686"/>
                  <a:gd name="T1" fmla="*/ 113 h 686"/>
                  <a:gd name="T2" fmla="*/ 326 w 686"/>
                  <a:gd name="T3" fmla="*/ 165 h 686"/>
                  <a:gd name="T4" fmla="*/ 387 w 686"/>
                  <a:gd name="T5" fmla="*/ 137 h 686"/>
                  <a:gd name="T6" fmla="*/ 447 w 686"/>
                  <a:gd name="T7" fmla="*/ 114 h 686"/>
                  <a:gd name="T8" fmla="*/ 502 w 686"/>
                  <a:gd name="T9" fmla="*/ 145 h 686"/>
                  <a:gd name="T10" fmla="*/ 542 w 686"/>
                  <a:gd name="T11" fmla="*/ 185 h 686"/>
                  <a:gd name="T12" fmla="*/ 575 w 686"/>
                  <a:gd name="T13" fmla="*/ 229 h 686"/>
                  <a:gd name="T14" fmla="*/ 615 w 686"/>
                  <a:gd name="T15" fmla="*/ 268 h 686"/>
                  <a:gd name="T16" fmla="*/ 653 w 686"/>
                  <a:gd name="T17" fmla="*/ 307 h 686"/>
                  <a:gd name="T18" fmla="*/ 686 w 686"/>
                  <a:gd name="T19" fmla="*/ 353 h 686"/>
                  <a:gd name="T20" fmla="*/ 675 w 686"/>
                  <a:gd name="T21" fmla="*/ 404 h 686"/>
                  <a:gd name="T22" fmla="*/ 649 w 686"/>
                  <a:gd name="T23" fmla="*/ 448 h 686"/>
                  <a:gd name="T24" fmla="*/ 620 w 686"/>
                  <a:gd name="T25" fmla="*/ 503 h 686"/>
                  <a:gd name="T26" fmla="*/ 592 w 686"/>
                  <a:gd name="T27" fmla="*/ 586 h 686"/>
                  <a:gd name="T28" fmla="*/ 560 w 686"/>
                  <a:gd name="T29" fmla="*/ 664 h 686"/>
                  <a:gd name="T30" fmla="*/ 505 w 686"/>
                  <a:gd name="T31" fmla="*/ 664 h 686"/>
                  <a:gd name="T32" fmla="*/ 446 w 686"/>
                  <a:gd name="T33" fmla="*/ 636 h 686"/>
                  <a:gd name="T34" fmla="*/ 385 w 686"/>
                  <a:gd name="T35" fmla="*/ 611 h 686"/>
                  <a:gd name="T36" fmla="*/ 322 w 686"/>
                  <a:gd name="T37" fmla="*/ 590 h 686"/>
                  <a:gd name="T38" fmla="*/ 261 w 686"/>
                  <a:gd name="T39" fmla="*/ 573 h 686"/>
                  <a:gd name="T40" fmla="*/ 202 w 686"/>
                  <a:gd name="T41" fmla="*/ 558 h 686"/>
                  <a:gd name="T42" fmla="*/ 158 w 686"/>
                  <a:gd name="T43" fmla="*/ 535 h 686"/>
                  <a:gd name="T44" fmla="*/ 113 w 686"/>
                  <a:gd name="T45" fmla="*/ 512 h 686"/>
                  <a:gd name="T46" fmla="*/ 72 w 686"/>
                  <a:gd name="T47" fmla="*/ 498 h 686"/>
                  <a:gd name="T48" fmla="*/ 34 w 686"/>
                  <a:gd name="T49" fmla="*/ 488 h 686"/>
                  <a:gd name="T50" fmla="*/ 0 w 686"/>
                  <a:gd name="T51" fmla="*/ 469 h 686"/>
                  <a:gd name="T52" fmla="*/ 10 w 686"/>
                  <a:gd name="T53" fmla="*/ 420 h 686"/>
                  <a:gd name="T54" fmla="*/ 22 w 686"/>
                  <a:gd name="T55" fmla="*/ 351 h 686"/>
                  <a:gd name="T56" fmla="*/ 48 w 686"/>
                  <a:gd name="T57" fmla="*/ 289 h 686"/>
                  <a:gd name="T58" fmla="*/ 53 w 686"/>
                  <a:gd name="T59" fmla="*/ 241 h 686"/>
                  <a:gd name="T60" fmla="*/ 97 w 686"/>
                  <a:gd name="T61" fmla="*/ 232 h 686"/>
                  <a:gd name="T62" fmla="*/ 142 w 686"/>
                  <a:gd name="T63" fmla="*/ 220 h 686"/>
                  <a:gd name="T64" fmla="*/ 185 w 686"/>
                  <a:gd name="T65" fmla="*/ 206 h 686"/>
                  <a:gd name="T66" fmla="*/ 230 w 686"/>
                  <a:gd name="T67" fmla="*/ 194 h 686"/>
                  <a:gd name="T68" fmla="*/ 274 w 686"/>
                  <a:gd name="T69" fmla="*/ 185 h 686"/>
                  <a:gd name="T70" fmla="*/ 291 w 686"/>
                  <a:gd name="T71" fmla="*/ 140 h 686"/>
                  <a:gd name="T72" fmla="*/ 277 w 686"/>
                  <a:gd name="T73" fmla="*/ 96 h 686"/>
                  <a:gd name="T74" fmla="*/ 255 w 686"/>
                  <a:gd name="T75" fmla="*/ 96 h 686"/>
                  <a:gd name="T76" fmla="*/ 233 w 686"/>
                  <a:gd name="T77" fmla="*/ 93 h 686"/>
                  <a:gd name="T78" fmla="*/ 225 w 686"/>
                  <a:gd name="T79" fmla="*/ 45 h 686"/>
                  <a:gd name="T80" fmla="*/ 235 w 686"/>
                  <a:gd name="T81" fmla="*/ 2 h 686"/>
                  <a:gd name="T82" fmla="*/ 281 w 686"/>
                  <a:gd name="T83" fmla="*/ 2 h 686"/>
                  <a:gd name="T84" fmla="*/ 326 w 686"/>
                  <a:gd name="T85" fmla="*/ 3 h 686"/>
                  <a:gd name="T86" fmla="*/ 357 w 686"/>
                  <a:gd name="T87" fmla="*/ 23 h 686"/>
                  <a:gd name="T88" fmla="*/ 361 w 686"/>
                  <a:gd name="T89" fmla="*/ 60 h 686"/>
                  <a:gd name="T90" fmla="*/ 359 w 686"/>
                  <a:gd name="T91" fmla="*/ 9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6" h="686">
                    <a:moveTo>
                      <a:pt x="359" y="98"/>
                    </a:moveTo>
                    <a:lnTo>
                      <a:pt x="320" y="96"/>
                    </a:lnTo>
                    <a:lnTo>
                      <a:pt x="318" y="113"/>
                    </a:lnTo>
                    <a:lnTo>
                      <a:pt x="319" y="130"/>
                    </a:lnTo>
                    <a:lnTo>
                      <a:pt x="322" y="148"/>
                    </a:lnTo>
                    <a:lnTo>
                      <a:pt x="326" y="165"/>
                    </a:lnTo>
                    <a:lnTo>
                      <a:pt x="346" y="159"/>
                    </a:lnTo>
                    <a:lnTo>
                      <a:pt x="367" y="148"/>
                    </a:lnTo>
                    <a:lnTo>
                      <a:pt x="387" y="137"/>
                    </a:lnTo>
                    <a:lnTo>
                      <a:pt x="407" y="125"/>
                    </a:lnTo>
                    <a:lnTo>
                      <a:pt x="427" y="117"/>
                    </a:lnTo>
                    <a:lnTo>
                      <a:pt x="447" y="114"/>
                    </a:lnTo>
                    <a:lnTo>
                      <a:pt x="468" y="118"/>
                    </a:lnTo>
                    <a:lnTo>
                      <a:pt x="489" y="132"/>
                    </a:lnTo>
                    <a:lnTo>
                      <a:pt x="502" y="145"/>
                    </a:lnTo>
                    <a:lnTo>
                      <a:pt x="516" y="157"/>
                    </a:lnTo>
                    <a:lnTo>
                      <a:pt x="529" y="171"/>
                    </a:lnTo>
                    <a:lnTo>
                      <a:pt x="542" y="185"/>
                    </a:lnTo>
                    <a:lnTo>
                      <a:pt x="553" y="199"/>
                    </a:lnTo>
                    <a:lnTo>
                      <a:pt x="564" y="214"/>
                    </a:lnTo>
                    <a:lnTo>
                      <a:pt x="575" y="229"/>
                    </a:lnTo>
                    <a:lnTo>
                      <a:pt x="587" y="243"/>
                    </a:lnTo>
                    <a:lnTo>
                      <a:pt x="601" y="255"/>
                    </a:lnTo>
                    <a:lnTo>
                      <a:pt x="615" y="268"/>
                    </a:lnTo>
                    <a:lnTo>
                      <a:pt x="627" y="281"/>
                    </a:lnTo>
                    <a:lnTo>
                      <a:pt x="640" y="293"/>
                    </a:lnTo>
                    <a:lnTo>
                      <a:pt x="653" y="307"/>
                    </a:lnTo>
                    <a:lnTo>
                      <a:pt x="664" y="322"/>
                    </a:lnTo>
                    <a:lnTo>
                      <a:pt x="676" y="337"/>
                    </a:lnTo>
                    <a:lnTo>
                      <a:pt x="686" y="353"/>
                    </a:lnTo>
                    <a:lnTo>
                      <a:pt x="685" y="372"/>
                    </a:lnTo>
                    <a:lnTo>
                      <a:pt x="681" y="388"/>
                    </a:lnTo>
                    <a:lnTo>
                      <a:pt x="675" y="404"/>
                    </a:lnTo>
                    <a:lnTo>
                      <a:pt x="668" y="419"/>
                    </a:lnTo>
                    <a:lnTo>
                      <a:pt x="658" y="434"/>
                    </a:lnTo>
                    <a:lnTo>
                      <a:pt x="649" y="448"/>
                    </a:lnTo>
                    <a:lnTo>
                      <a:pt x="640" y="461"/>
                    </a:lnTo>
                    <a:lnTo>
                      <a:pt x="632" y="476"/>
                    </a:lnTo>
                    <a:lnTo>
                      <a:pt x="620" y="503"/>
                    </a:lnTo>
                    <a:lnTo>
                      <a:pt x="610" y="529"/>
                    </a:lnTo>
                    <a:lnTo>
                      <a:pt x="601" y="557"/>
                    </a:lnTo>
                    <a:lnTo>
                      <a:pt x="592" y="586"/>
                    </a:lnTo>
                    <a:lnTo>
                      <a:pt x="583" y="613"/>
                    </a:lnTo>
                    <a:lnTo>
                      <a:pt x="572" y="639"/>
                    </a:lnTo>
                    <a:lnTo>
                      <a:pt x="560" y="664"/>
                    </a:lnTo>
                    <a:lnTo>
                      <a:pt x="544" y="686"/>
                    </a:lnTo>
                    <a:lnTo>
                      <a:pt x="525" y="674"/>
                    </a:lnTo>
                    <a:lnTo>
                      <a:pt x="505" y="664"/>
                    </a:lnTo>
                    <a:lnTo>
                      <a:pt x="485" y="655"/>
                    </a:lnTo>
                    <a:lnTo>
                      <a:pt x="466" y="644"/>
                    </a:lnTo>
                    <a:lnTo>
                      <a:pt x="446" y="636"/>
                    </a:lnTo>
                    <a:lnTo>
                      <a:pt x="426" y="627"/>
                    </a:lnTo>
                    <a:lnTo>
                      <a:pt x="405" y="619"/>
                    </a:lnTo>
                    <a:lnTo>
                      <a:pt x="385" y="611"/>
                    </a:lnTo>
                    <a:lnTo>
                      <a:pt x="365" y="604"/>
                    </a:lnTo>
                    <a:lnTo>
                      <a:pt x="343" y="597"/>
                    </a:lnTo>
                    <a:lnTo>
                      <a:pt x="322" y="590"/>
                    </a:lnTo>
                    <a:lnTo>
                      <a:pt x="302" y="585"/>
                    </a:lnTo>
                    <a:lnTo>
                      <a:pt x="281" y="579"/>
                    </a:lnTo>
                    <a:lnTo>
                      <a:pt x="261" y="573"/>
                    </a:lnTo>
                    <a:lnTo>
                      <a:pt x="239" y="568"/>
                    </a:lnTo>
                    <a:lnTo>
                      <a:pt x="219" y="564"/>
                    </a:lnTo>
                    <a:lnTo>
                      <a:pt x="202" y="558"/>
                    </a:lnTo>
                    <a:lnTo>
                      <a:pt x="187" y="551"/>
                    </a:lnTo>
                    <a:lnTo>
                      <a:pt x="173" y="543"/>
                    </a:lnTo>
                    <a:lnTo>
                      <a:pt x="158" y="535"/>
                    </a:lnTo>
                    <a:lnTo>
                      <a:pt x="143" y="527"/>
                    </a:lnTo>
                    <a:lnTo>
                      <a:pt x="128" y="519"/>
                    </a:lnTo>
                    <a:lnTo>
                      <a:pt x="113" y="512"/>
                    </a:lnTo>
                    <a:lnTo>
                      <a:pt x="97" y="505"/>
                    </a:lnTo>
                    <a:lnTo>
                      <a:pt x="85" y="502"/>
                    </a:lnTo>
                    <a:lnTo>
                      <a:pt x="72" y="498"/>
                    </a:lnTo>
                    <a:lnTo>
                      <a:pt x="59" y="495"/>
                    </a:lnTo>
                    <a:lnTo>
                      <a:pt x="46" y="491"/>
                    </a:lnTo>
                    <a:lnTo>
                      <a:pt x="34" y="488"/>
                    </a:lnTo>
                    <a:lnTo>
                      <a:pt x="22" y="483"/>
                    </a:lnTo>
                    <a:lnTo>
                      <a:pt x="10" y="476"/>
                    </a:lnTo>
                    <a:lnTo>
                      <a:pt x="0" y="469"/>
                    </a:lnTo>
                    <a:lnTo>
                      <a:pt x="0" y="453"/>
                    </a:lnTo>
                    <a:lnTo>
                      <a:pt x="5" y="436"/>
                    </a:lnTo>
                    <a:lnTo>
                      <a:pt x="10" y="420"/>
                    </a:lnTo>
                    <a:lnTo>
                      <a:pt x="14" y="404"/>
                    </a:lnTo>
                    <a:lnTo>
                      <a:pt x="17" y="377"/>
                    </a:lnTo>
                    <a:lnTo>
                      <a:pt x="22" y="351"/>
                    </a:lnTo>
                    <a:lnTo>
                      <a:pt x="31" y="327"/>
                    </a:lnTo>
                    <a:lnTo>
                      <a:pt x="44" y="305"/>
                    </a:lnTo>
                    <a:lnTo>
                      <a:pt x="48" y="289"/>
                    </a:lnTo>
                    <a:lnTo>
                      <a:pt x="46" y="271"/>
                    </a:lnTo>
                    <a:lnTo>
                      <a:pt x="46" y="256"/>
                    </a:lnTo>
                    <a:lnTo>
                      <a:pt x="53" y="241"/>
                    </a:lnTo>
                    <a:lnTo>
                      <a:pt x="68" y="239"/>
                    </a:lnTo>
                    <a:lnTo>
                      <a:pt x="83" y="236"/>
                    </a:lnTo>
                    <a:lnTo>
                      <a:pt x="97" y="232"/>
                    </a:lnTo>
                    <a:lnTo>
                      <a:pt x="112" y="228"/>
                    </a:lnTo>
                    <a:lnTo>
                      <a:pt x="127" y="224"/>
                    </a:lnTo>
                    <a:lnTo>
                      <a:pt x="142" y="220"/>
                    </a:lnTo>
                    <a:lnTo>
                      <a:pt x="157" y="215"/>
                    </a:lnTo>
                    <a:lnTo>
                      <a:pt x="172" y="210"/>
                    </a:lnTo>
                    <a:lnTo>
                      <a:pt x="185" y="206"/>
                    </a:lnTo>
                    <a:lnTo>
                      <a:pt x="200" y="202"/>
                    </a:lnTo>
                    <a:lnTo>
                      <a:pt x="215" y="198"/>
                    </a:lnTo>
                    <a:lnTo>
                      <a:pt x="230" y="194"/>
                    </a:lnTo>
                    <a:lnTo>
                      <a:pt x="245" y="191"/>
                    </a:lnTo>
                    <a:lnTo>
                      <a:pt x="260" y="187"/>
                    </a:lnTo>
                    <a:lnTo>
                      <a:pt x="274" y="185"/>
                    </a:lnTo>
                    <a:lnTo>
                      <a:pt x="289" y="184"/>
                    </a:lnTo>
                    <a:lnTo>
                      <a:pt x="291" y="163"/>
                    </a:lnTo>
                    <a:lnTo>
                      <a:pt x="291" y="140"/>
                    </a:lnTo>
                    <a:lnTo>
                      <a:pt x="288" y="118"/>
                    </a:lnTo>
                    <a:lnTo>
                      <a:pt x="284" y="98"/>
                    </a:lnTo>
                    <a:lnTo>
                      <a:pt x="277" y="96"/>
                    </a:lnTo>
                    <a:lnTo>
                      <a:pt x="269" y="96"/>
                    </a:lnTo>
                    <a:lnTo>
                      <a:pt x="262" y="96"/>
                    </a:lnTo>
                    <a:lnTo>
                      <a:pt x="255" y="96"/>
                    </a:lnTo>
                    <a:lnTo>
                      <a:pt x="248" y="96"/>
                    </a:lnTo>
                    <a:lnTo>
                      <a:pt x="240" y="95"/>
                    </a:lnTo>
                    <a:lnTo>
                      <a:pt x="233" y="93"/>
                    </a:lnTo>
                    <a:lnTo>
                      <a:pt x="227" y="90"/>
                    </a:lnTo>
                    <a:lnTo>
                      <a:pt x="226" y="66"/>
                    </a:lnTo>
                    <a:lnTo>
                      <a:pt x="225" y="45"/>
                    </a:lnTo>
                    <a:lnTo>
                      <a:pt x="224" y="22"/>
                    </a:lnTo>
                    <a:lnTo>
                      <a:pt x="220" y="0"/>
                    </a:lnTo>
                    <a:lnTo>
                      <a:pt x="235" y="2"/>
                    </a:lnTo>
                    <a:lnTo>
                      <a:pt x="251" y="3"/>
                    </a:lnTo>
                    <a:lnTo>
                      <a:pt x="266" y="3"/>
                    </a:lnTo>
                    <a:lnTo>
                      <a:pt x="281" y="2"/>
                    </a:lnTo>
                    <a:lnTo>
                      <a:pt x="296" y="2"/>
                    </a:lnTo>
                    <a:lnTo>
                      <a:pt x="312" y="2"/>
                    </a:lnTo>
                    <a:lnTo>
                      <a:pt x="326" y="3"/>
                    </a:lnTo>
                    <a:lnTo>
                      <a:pt x="341" y="5"/>
                    </a:lnTo>
                    <a:lnTo>
                      <a:pt x="351" y="14"/>
                    </a:lnTo>
                    <a:lnTo>
                      <a:pt x="357" y="23"/>
                    </a:lnTo>
                    <a:lnTo>
                      <a:pt x="360" y="34"/>
                    </a:lnTo>
                    <a:lnTo>
                      <a:pt x="361" y="47"/>
                    </a:lnTo>
                    <a:lnTo>
                      <a:pt x="361" y="60"/>
                    </a:lnTo>
                    <a:lnTo>
                      <a:pt x="360" y="72"/>
                    </a:lnTo>
                    <a:lnTo>
                      <a:pt x="359" y="85"/>
                    </a:lnTo>
                    <a:lnTo>
                      <a:pt x="359" y="98"/>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0" name="Freeform 88"/>
              <p:cNvSpPr>
                <a:spLocks/>
              </p:cNvSpPr>
              <p:nvPr/>
            </p:nvSpPr>
            <p:spPr bwMode="auto">
              <a:xfrm>
                <a:off x="2386" y="2011"/>
                <a:ext cx="299" cy="299"/>
              </a:xfrm>
              <a:custGeom>
                <a:avLst/>
                <a:gdLst>
                  <a:gd name="T0" fmla="*/ 278 w 597"/>
                  <a:gd name="T1" fmla="*/ 98 h 596"/>
                  <a:gd name="T2" fmla="*/ 285 w 597"/>
                  <a:gd name="T3" fmla="*/ 144 h 596"/>
                  <a:gd name="T4" fmla="*/ 338 w 597"/>
                  <a:gd name="T5" fmla="*/ 119 h 596"/>
                  <a:gd name="T6" fmla="*/ 391 w 597"/>
                  <a:gd name="T7" fmla="*/ 99 h 596"/>
                  <a:gd name="T8" fmla="*/ 438 w 597"/>
                  <a:gd name="T9" fmla="*/ 125 h 596"/>
                  <a:gd name="T10" fmla="*/ 471 w 597"/>
                  <a:gd name="T11" fmla="*/ 160 h 596"/>
                  <a:gd name="T12" fmla="*/ 502 w 597"/>
                  <a:gd name="T13" fmla="*/ 198 h 596"/>
                  <a:gd name="T14" fmla="*/ 535 w 597"/>
                  <a:gd name="T15" fmla="*/ 232 h 596"/>
                  <a:gd name="T16" fmla="*/ 569 w 597"/>
                  <a:gd name="T17" fmla="*/ 267 h 596"/>
                  <a:gd name="T18" fmla="*/ 597 w 597"/>
                  <a:gd name="T19" fmla="*/ 307 h 596"/>
                  <a:gd name="T20" fmla="*/ 589 w 597"/>
                  <a:gd name="T21" fmla="*/ 351 h 596"/>
                  <a:gd name="T22" fmla="*/ 565 w 597"/>
                  <a:gd name="T23" fmla="*/ 389 h 596"/>
                  <a:gd name="T24" fmla="*/ 540 w 597"/>
                  <a:gd name="T25" fmla="*/ 437 h 596"/>
                  <a:gd name="T26" fmla="*/ 516 w 597"/>
                  <a:gd name="T27" fmla="*/ 509 h 596"/>
                  <a:gd name="T28" fmla="*/ 487 w 597"/>
                  <a:gd name="T29" fmla="*/ 577 h 596"/>
                  <a:gd name="T30" fmla="*/ 440 w 597"/>
                  <a:gd name="T31" fmla="*/ 578 h 596"/>
                  <a:gd name="T32" fmla="*/ 388 w 597"/>
                  <a:gd name="T33" fmla="*/ 554 h 596"/>
                  <a:gd name="T34" fmla="*/ 335 w 597"/>
                  <a:gd name="T35" fmla="*/ 532 h 596"/>
                  <a:gd name="T36" fmla="*/ 281 w 597"/>
                  <a:gd name="T37" fmla="*/ 514 h 596"/>
                  <a:gd name="T38" fmla="*/ 227 w 597"/>
                  <a:gd name="T39" fmla="*/ 499 h 596"/>
                  <a:gd name="T40" fmla="*/ 177 w 597"/>
                  <a:gd name="T41" fmla="*/ 486 h 596"/>
                  <a:gd name="T42" fmla="*/ 138 w 597"/>
                  <a:gd name="T43" fmla="*/ 466 h 596"/>
                  <a:gd name="T44" fmla="*/ 99 w 597"/>
                  <a:gd name="T45" fmla="*/ 444 h 596"/>
                  <a:gd name="T46" fmla="*/ 64 w 597"/>
                  <a:gd name="T47" fmla="*/ 433 h 596"/>
                  <a:gd name="T48" fmla="*/ 31 w 597"/>
                  <a:gd name="T49" fmla="*/ 423 h 596"/>
                  <a:gd name="T50" fmla="*/ 0 w 597"/>
                  <a:gd name="T51" fmla="*/ 408 h 596"/>
                  <a:gd name="T52" fmla="*/ 10 w 597"/>
                  <a:gd name="T53" fmla="*/ 366 h 596"/>
                  <a:gd name="T54" fmla="*/ 21 w 597"/>
                  <a:gd name="T55" fmla="*/ 306 h 596"/>
                  <a:gd name="T56" fmla="*/ 42 w 597"/>
                  <a:gd name="T57" fmla="*/ 251 h 596"/>
                  <a:gd name="T58" fmla="*/ 47 w 597"/>
                  <a:gd name="T59" fmla="*/ 210 h 596"/>
                  <a:gd name="T60" fmla="*/ 85 w 597"/>
                  <a:gd name="T61" fmla="*/ 202 h 596"/>
                  <a:gd name="T62" fmla="*/ 124 w 597"/>
                  <a:gd name="T63" fmla="*/ 191 h 596"/>
                  <a:gd name="T64" fmla="*/ 163 w 597"/>
                  <a:gd name="T65" fmla="*/ 179 h 596"/>
                  <a:gd name="T66" fmla="*/ 201 w 597"/>
                  <a:gd name="T67" fmla="*/ 169 h 596"/>
                  <a:gd name="T68" fmla="*/ 240 w 597"/>
                  <a:gd name="T69" fmla="*/ 161 h 596"/>
                  <a:gd name="T70" fmla="*/ 254 w 597"/>
                  <a:gd name="T71" fmla="*/ 122 h 596"/>
                  <a:gd name="T72" fmla="*/ 241 w 597"/>
                  <a:gd name="T73" fmla="*/ 84 h 596"/>
                  <a:gd name="T74" fmla="*/ 222 w 597"/>
                  <a:gd name="T75" fmla="*/ 84 h 596"/>
                  <a:gd name="T76" fmla="*/ 204 w 597"/>
                  <a:gd name="T77" fmla="*/ 82 h 596"/>
                  <a:gd name="T78" fmla="*/ 197 w 597"/>
                  <a:gd name="T79" fmla="*/ 39 h 596"/>
                  <a:gd name="T80" fmla="*/ 205 w 597"/>
                  <a:gd name="T81" fmla="*/ 2 h 596"/>
                  <a:gd name="T82" fmla="*/ 245 w 597"/>
                  <a:gd name="T83" fmla="*/ 2 h 596"/>
                  <a:gd name="T84" fmla="*/ 285 w 597"/>
                  <a:gd name="T85" fmla="*/ 2 h 596"/>
                  <a:gd name="T86" fmla="*/ 315 w 597"/>
                  <a:gd name="T87" fmla="*/ 40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7" h="596">
                    <a:moveTo>
                      <a:pt x="313" y="85"/>
                    </a:moveTo>
                    <a:lnTo>
                      <a:pt x="279" y="84"/>
                    </a:lnTo>
                    <a:lnTo>
                      <a:pt x="278" y="98"/>
                    </a:lnTo>
                    <a:lnTo>
                      <a:pt x="279" y="114"/>
                    </a:lnTo>
                    <a:lnTo>
                      <a:pt x="281" y="129"/>
                    </a:lnTo>
                    <a:lnTo>
                      <a:pt x="285" y="144"/>
                    </a:lnTo>
                    <a:lnTo>
                      <a:pt x="303" y="138"/>
                    </a:lnTo>
                    <a:lnTo>
                      <a:pt x="320" y="130"/>
                    </a:lnTo>
                    <a:lnTo>
                      <a:pt x="338" y="119"/>
                    </a:lnTo>
                    <a:lnTo>
                      <a:pt x="356" y="109"/>
                    </a:lnTo>
                    <a:lnTo>
                      <a:pt x="373" y="102"/>
                    </a:lnTo>
                    <a:lnTo>
                      <a:pt x="391" y="99"/>
                    </a:lnTo>
                    <a:lnTo>
                      <a:pt x="407" y="103"/>
                    </a:lnTo>
                    <a:lnTo>
                      <a:pt x="426" y="115"/>
                    </a:lnTo>
                    <a:lnTo>
                      <a:pt x="438" y="125"/>
                    </a:lnTo>
                    <a:lnTo>
                      <a:pt x="450" y="137"/>
                    </a:lnTo>
                    <a:lnTo>
                      <a:pt x="460" y="148"/>
                    </a:lnTo>
                    <a:lnTo>
                      <a:pt x="471" y="160"/>
                    </a:lnTo>
                    <a:lnTo>
                      <a:pt x="482" y="172"/>
                    </a:lnTo>
                    <a:lnTo>
                      <a:pt x="491" y="185"/>
                    </a:lnTo>
                    <a:lnTo>
                      <a:pt x="502" y="198"/>
                    </a:lnTo>
                    <a:lnTo>
                      <a:pt x="511" y="210"/>
                    </a:lnTo>
                    <a:lnTo>
                      <a:pt x="523" y="222"/>
                    </a:lnTo>
                    <a:lnTo>
                      <a:pt x="535" y="232"/>
                    </a:lnTo>
                    <a:lnTo>
                      <a:pt x="546" y="244"/>
                    </a:lnTo>
                    <a:lnTo>
                      <a:pt x="558" y="255"/>
                    </a:lnTo>
                    <a:lnTo>
                      <a:pt x="569" y="267"/>
                    </a:lnTo>
                    <a:lnTo>
                      <a:pt x="579" y="280"/>
                    </a:lnTo>
                    <a:lnTo>
                      <a:pt x="589" y="293"/>
                    </a:lnTo>
                    <a:lnTo>
                      <a:pt x="597" y="307"/>
                    </a:lnTo>
                    <a:lnTo>
                      <a:pt x="597" y="323"/>
                    </a:lnTo>
                    <a:lnTo>
                      <a:pt x="594" y="337"/>
                    </a:lnTo>
                    <a:lnTo>
                      <a:pt x="589" y="351"/>
                    </a:lnTo>
                    <a:lnTo>
                      <a:pt x="581" y="364"/>
                    </a:lnTo>
                    <a:lnTo>
                      <a:pt x="574" y="376"/>
                    </a:lnTo>
                    <a:lnTo>
                      <a:pt x="565" y="389"/>
                    </a:lnTo>
                    <a:lnTo>
                      <a:pt x="557" y="402"/>
                    </a:lnTo>
                    <a:lnTo>
                      <a:pt x="550" y="414"/>
                    </a:lnTo>
                    <a:lnTo>
                      <a:pt x="540" y="437"/>
                    </a:lnTo>
                    <a:lnTo>
                      <a:pt x="532" y="460"/>
                    </a:lnTo>
                    <a:lnTo>
                      <a:pt x="523" y="484"/>
                    </a:lnTo>
                    <a:lnTo>
                      <a:pt x="516" y="509"/>
                    </a:lnTo>
                    <a:lnTo>
                      <a:pt x="507" y="533"/>
                    </a:lnTo>
                    <a:lnTo>
                      <a:pt x="498" y="556"/>
                    </a:lnTo>
                    <a:lnTo>
                      <a:pt x="487" y="577"/>
                    </a:lnTo>
                    <a:lnTo>
                      <a:pt x="473" y="596"/>
                    </a:lnTo>
                    <a:lnTo>
                      <a:pt x="456" y="587"/>
                    </a:lnTo>
                    <a:lnTo>
                      <a:pt x="440" y="578"/>
                    </a:lnTo>
                    <a:lnTo>
                      <a:pt x="423" y="568"/>
                    </a:lnTo>
                    <a:lnTo>
                      <a:pt x="406" y="560"/>
                    </a:lnTo>
                    <a:lnTo>
                      <a:pt x="388" y="554"/>
                    </a:lnTo>
                    <a:lnTo>
                      <a:pt x="371" y="545"/>
                    </a:lnTo>
                    <a:lnTo>
                      <a:pt x="353" y="539"/>
                    </a:lnTo>
                    <a:lnTo>
                      <a:pt x="335" y="532"/>
                    </a:lnTo>
                    <a:lnTo>
                      <a:pt x="317" y="526"/>
                    </a:lnTo>
                    <a:lnTo>
                      <a:pt x="299" y="520"/>
                    </a:lnTo>
                    <a:lnTo>
                      <a:pt x="281" y="514"/>
                    </a:lnTo>
                    <a:lnTo>
                      <a:pt x="263" y="509"/>
                    </a:lnTo>
                    <a:lnTo>
                      <a:pt x="245" y="504"/>
                    </a:lnTo>
                    <a:lnTo>
                      <a:pt x="227" y="499"/>
                    </a:lnTo>
                    <a:lnTo>
                      <a:pt x="209" y="495"/>
                    </a:lnTo>
                    <a:lnTo>
                      <a:pt x="191" y="490"/>
                    </a:lnTo>
                    <a:lnTo>
                      <a:pt x="177" y="486"/>
                    </a:lnTo>
                    <a:lnTo>
                      <a:pt x="164" y="480"/>
                    </a:lnTo>
                    <a:lnTo>
                      <a:pt x="151" y="473"/>
                    </a:lnTo>
                    <a:lnTo>
                      <a:pt x="138" y="466"/>
                    </a:lnTo>
                    <a:lnTo>
                      <a:pt x="126" y="458"/>
                    </a:lnTo>
                    <a:lnTo>
                      <a:pt x="113" y="451"/>
                    </a:lnTo>
                    <a:lnTo>
                      <a:pt x="99" y="444"/>
                    </a:lnTo>
                    <a:lnTo>
                      <a:pt x="85" y="438"/>
                    </a:lnTo>
                    <a:lnTo>
                      <a:pt x="75" y="436"/>
                    </a:lnTo>
                    <a:lnTo>
                      <a:pt x="64" y="433"/>
                    </a:lnTo>
                    <a:lnTo>
                      <a:pt x="52" y="430"/>
                    </a:lnTo>
                    <a:lnTo>
                      <a:pt x="42" y="427"/>
                    </a:lnTo>
                    <a:lnTo>
                      <a:pt x="31" y="423"/>
                    </a:lnTo>
                    <a:lnTo>
                      <a:pt x="21" y="420"/>
                    </a:lnTo>
                    <a:lnTo>
                      <a:pt x="10" y="414"/>
                    </a:lnTo>
                    <a:lnTo>
                      <a:pt x="0" y="408"/>
                    </a:lnTo>
                    <a:lnTo>
                      <a:pt x="0" y="393"/>
                    </a:lnTo>
                    <a:lnTo>
                      <a:pt x="6" y="380"/>
                    </a:lnTo>
                    <a:lnTo>
                      <a:pt x="10" y="366"/>
                    </a:lnTo>
                    <a:lnTo>
                      <a:pt x="13" y="351"/>
                    </a:lnTo>
                    <a:lnTo>
                      <a:pt x="15" y="329"/>
                    </a:lnTo>
                    <a:lnTo>
                      <a:pt x="21" y="306"/>
                    </a:lnTo>
                    <a:lnTo>
                      <a:pt x="28" y="284"/>
                    </a:lnTo>
                    <a:lnTo>
                      <a:pt x="40" y="265"/>
                    </a:lnTo>
                    <a:lnTo>
                      <a:pt x="42" y="251"/>
                    </a:lnTo>
                    <a:lnTo>
                      <a:pt x="41" y="236"/>
                    </a:lnTo>
                    <a:lnTo>
                      <a:pt x="41" y="223"/>
                    </a:lnTo>
                    <a:lnTo>
                      <a:pt x="47" y="210"/>
                    </a:lnTo>
                    <a:lnTo>
                      <a:pt x="60" y="208"/>
                    </a:lnTo>
                    <a:lnTo>
                      <a:pt x="73" y="205"/>
                    </a:lnTo>
                    <a:lnTo>
                      <a:pt x="85" y="202"/>
                    </a:lnTo>
                    <a:lnTo>
                      <a:pt x="99" y="199"/>
                    </a:lnTo>
                    <a:lnTo>
                      <a:pt x="112" y="194"/>
                    </a:lnTo>
                    <a:lnTo>
                      <a:pt x="124" y="191"/>
                    </a:lnTo>
                    <a:lnTo>
                      <a:pt x="137" y="187"/>
                    </a:lnTo>
                    <a:lnTo>
                      <a:pt x="150" y="183"/>
                    </a:lnTo>
                    <a:lnTo>
                      <a:pt x="163" y="179"/>
                    </a:lnTo>
                    <a:lnTo>
                      <a:pt x="175" y="175"/>
                    </a:lnTo>
                    <a:lnTo>
                      <a:pt x="188" y="171"/>
                    </a:lnTo>
                    <a:lnTo>
                      <a:pt x="201" y="169"/>
                    </a:lnTo>
                    <a:lnTo>
                      <a:pt x="215" y="166"/>
                    </a:lnTo>
                    <a:lnTo>
                      <a:pt x="227" y="163"/>
                    </a:lnTo>
                    <a:lnTo>
                      <a:pt x="240" y="161"/>
                    </a:lnTo>
                    <a:lnTo>
                      <a:pt x="253" y="160"/>
                    </a:lnTo>
                    <a:lnTo>
                      <a:pt x="255" y="141"/>
                    </a:lnTo>
                    <a:lnTo>
                      <a:pt x="254" y="122"/>
                    </a:lnTo>
                    <a:lnTo>
                      <a:pt x="252" y="103"/>
                    </a:lnTo>
                    <a:lnTo>
                      <a:pt x="247" y="85"/>
                    </a:lnTo>
                    <a:lnTo>
                      <a:pt x="241" y="84"/>
                    </a:lnTo>
                    <a:lnTo>
                      <a:pt x="235" y="84"/>
                    </a:lnTo>
                    <a:lnTo>
                      <a:pt x="228" y="84"/>
                    </a:lnTo>
                    <a:lnTo>
                      <a:pt x="222" y="84"/>
                    </a:lnTo>
                    <a:lnTo>
                      <a:pt x="216" y="84"/>
                    </a:lnTo>
                    <a:lnTo>
                      <a:pt x="209" y="83"/>
                    </a:lnTo>
                    <a:lnTo>
                      <a:pt x="204" y="82"/>
                    </a:lnTo>
                    <a:lnTo>
                      <a:pt x="198" y="78"/>
                    </a:lnTo>
                    <a:lnTo>
                      <a:pt x="197" y="58"/>
                    </a:lnTo>
                    <a:lnTo>
                      <a:pt x="197" y="39"/>
                    </a:lnTo>
                    <a:lnTo>
                      <a:pt x="194" y="19"/>
                    </a:lnTo>
                    <a:lnTo>
                      <a:pt x="192" y="0"/>
                    </a:lnTo>
                    <a:lnTo>
                      <a:pt x="205" y="2"/>
                    </a:lnTo>
                    <a:lnTo>
                      <a:pt x="219" y="2"/>
                    </a:lnTo>
                    <a:lnTo>
                      <a:pt x="232" y="2"/>
                    </a:lnTo>
                    <a:lnTo>
                      <a:pt x="245" y="2"/>
                    </a:lnTo>
                    <a:lnTo>
                      <a:pt x="258" y="1"/>
                    </a:lnTo>
                    <a:lnTo>
                      <a:pt x="271" y="1"/>
                    </a:lnTo>
                    <a:lnTo>
                      <a:pt x="285" y="2"/>
                    </a:lnTo>
                    <a:lnTo>
                      <a:pt x="297" y="4"/>
                    </a:lnTo>
                    <a:lnTo>
                      <a:pt x="311" y="19"/>
                    </a:lnTo>
                    <a:lnTo>
                      <a:pt x="315" y="40"/>
                    </a:lnTo>
                    <a:lnTo>
                      <a:pt x="314" y="63"/>
                    </a:lnTo>
                    <a:lnTo>
                      <a:pt x="313"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1" name="Freeform 89"/>
              <p:cNvSpPr>
                <a:spLocks/>
              </p:cNvSpPr>
              <p:nvPr/>
            </p:nvSpPr>
            <p:spPr bwMode="auto">
              <a:xfrm>
                <a:off x="2501" y="2024"/>
                <a:ext cx="21" cy="15"/>
              </a:xfrm>
              <a:custGeom>
                <a:avLst/>
                <a:gdLst>
                  <a:gd name="T0" fmla="*/ 43 w 43"/>
                  <a:gd name="T1" fmla="*/ 14 h 30"/>
                  <a:gd name="T2" fmla="*/ 40 w 43"/>
                  <a:gd name="T3" fmla="*/ 21 h 30"/>
                  <a:gd name="T4" fmla="*/ 34 w 43"/>
                  <a:gd name="T5" fmla="*/ 25 h 30"/>
                  <a:gd name="T6" fmla="*/ 27 w 43"/>
                  <a:gd name="T7" fmla="*/ 28 h 30"/>
                  <a:gd name="T8" fmla="*/ 21 w 43"/>
                  <a:gd name="T9" fmla="*/ 30 h 30"/>
                  <a:gd name="T10" fmla="*/ 15 w 43"/>
                  <a:gd name="T11" fmla="*/ 30 h 30"/>
                  <a:gd name="T12" fmla="*/ 10 w 43"/>
                  <a:gd name="T13" fmla="*/ 29 h 30"/>
                  <a:gd name="T14" fmla="*/ 6 w 43"/>
                  <a:gd name="T15" fmla="*/ 25 h 30"/>
                  <a:gd name="T16" fmla="*/ 2 w 43"/>
                  <a:gd name="T17" fmla="*/ 22 h 30"/>
                  <a:gd name="T18" fmla="*/ 0 w 43"/>
                  <a:gd name="T19" fmla="*/ 19 h 30"/>
                  <a:gd name="T20" fmla="*/ 0 w 43"/>
                  <a:gd name="T21" fmla="*/ 14 h 30"/>
                  <a:gd name="T22" fmla="*/ 3 w 43"/>
                  <a:gd name="T23" fmla="*/ 9 h 30"/>
                  <a:gd name="T24" fmla="*/ 6 w 43"/>
                  <a:gd name="T25" fmla="*/ 7 h 30"/>
                  <a:gd name="T26" fmla="*/ 11 w 43"/>
                  <a:gd name="T27" fmla="*/ 5 h 30"/>
                  <a:gd name="T28" fmla="*/ 17 w 43"/>
                  <a:gd name="T29" fmla="*/ 1 h 30"/>
                  <a:gd name="T30" fmla="*/ 24 w 43"/>
                  <a:gd name="T31" fmla="*/ 0 h 30"/>
                  <a:gd name="T32" fmla="*/ 30 w 43"/>
                  <a:gd name="T33" fmla="*/ 0 h 30"/>
                  <a:gd name="T34" fmla="*/ 35 w 43"/>
                  <a:gd name="T35" fmla="*/ 1 h 30"/>
                  <a:gd name="T36" fmla="*/ 40 w 43"/>
                  <a:gd name="T37" fmla="*/ 5 h 30"/>
                  <a:gd name="T38" fmla="*/ 42 w 43"/>
                  <a:gd name="T39" fmla="*/ 8 h 30"/>
                  <a:gd name="T40" fmla="*/ 43 w 43"/>
                  <a:gd name="T4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0">
                    <a:moveTo>
                      <a:pt x="43" y="14"/>
                    </a:moveTo>
                    <a:lnTo>
                      <a:pt x="40" y="21"/>
                    </a:lnTo>
                    <a:lnTo>
                      <a:pt x="34" y="25"/>
                    </a:lnTo>
                    <a:lnTo>
                      <a:pt x="27" y="28"/>
                    </a:lnTo>
                    <a:lnTo>
                      <a:pt x="21" y="30"/>
                    </a:lnTo>
                    <a:lnTo>
                      <a:pt x="15" y="30"/>
                    </a:lnTo>
                    <a:lnTo>
                      <a:pt x="10" y="29"/>
                    </a:lnTo>
                    <a:lnTo>
                      <a:pt x="6" y="25"/>
                    </a:lnTo>
                    <a:lnTo>
                      <a:pt x="2" y="22"/>
                    </a:lnTo>
                    <a:lnTo>
                      <a:pt x="0" y="19"/>
                    </a:lnTo>
                    <a:lnTo>
                      <a:pt x="0" y="14"/>
                    </a:lnTo>
                    <a:lnTo>
                      <a:pt x="3" y="9"/>
                    </a:lnTo>
                    <a:lnTo>
                      <a:pt x="6" y="7"/>
                    </a:lnTo>
                    <a:lnTo>
                      <a:pt x="11" y="5"/>
                    </a:lnTo>
                    <a:lnTo>
                      <a:pt x="17" y="1"/>
                    </a:lnTo>
                    <a:lnTo>
                      <a:pt x="24" y="0"/>
                    </a:lnTo>
                    <a:lnTo>
                      <a:pt x="30" y="0"/>
                    </a:lnTo>
                    <a:lnTo>
                      <a:pt x="35" y="1"/>
                    </a:lnTo>
                    <a:lnTo>
                      <a:pt x="40" y="5"/>
                    </a:lnTo>
                    <a:lnTo>
                      <a:pt x="42" y="8"/>
                    </a:lnTo>
                    <a:lnTo>
                      <a:pt x="43" y="14"/>
                    </a:lnTo>
                    <a:close/>
                  </a:path>
                </a:pathLst>
              </a:custGeom>
              <a:solidFill>
                <a:srgbClr val="33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2" name="Freeform 90"/>
              <p:cNvSpPr>
                <a:spLocks/>
              </p:cNvSpPr>
              <p:nvPr/>
            </p:nvSpPr>
            <p:spPr bwMode="auto">
              <a:xfrm>
                <a:off x="2476" y="2089"/>
                <a:ext cx="164" cy="51"/>
              </a:xfrm>
              <a:custGeom>
                <a:avLst/>
                <a:gdLst>
                  <a:gd name="T0" fmla="*/ 284 w 327"/>
                  <a:gd name="T1" fmla="*/ 70 h 103"/>
                  <a:gd name="T2" fmla="*/ 327 w 327"/>
                  <a:gd name="T3" fmla="*/ 103 h 103"/>
                  <a:gd name="T4" fmla="*/ 311 w 327"/>
                  <a:gd name="T5" fmla="*/ 98 h 103"/>
                  <a:gd name="T6" fmla="*/ 295 w 327"/>
                  <a:gd name="T7" fmla="*/ 95 h 103"/>
                  <a:gd name="T8" fmla="*/ 281 w 327"/>
                  <a:gd name="T9" fmla="*/ 91 h 103"/>
                  <a:gd name="T10" fmla="*/ 265 w 327"/>
                  <a:gd name="T11" fmla="*/ 88 h 103"/>
                  <a:gd name="T12" fmla="*/ 249 w 327"/>
                  <a:gd name="T13" fmla="*/ 85 h 103"/>
                  <a:gd name="T14" fmla="*/ 233 w 327"/>
                  <a:gd name="T15" fmla="*/ 83 h 103"/>
                  <a:gd name="T16" fmla="*/ 217 w 327"/>
                  <a:gd name="T17" fmla="*/ 81 h 103"/>
                  <a:gd name="T18" fmla="*/ 202 w 327"/>
                  <a:gd name="T19" fmla="*/ 78 h 103"/>
                  <a:gd name="T20" fmla="*/ 186 w 327"/>
                  <a:gd name="T21" fmla="*/ 77 h 103"/>
                  <a:gd name="T22" fmla="*/ 170 w 327"/>
                  <a:gd name="T23" fmla="*/ 76 h 103"/>
                  <a:gd name="T24" fmla="*/ 154 w 327"/>
                  <a:gd name="T25" fmla="*/ 74 h 103"/>
                  <a:gd name="T26" fmla="*/ 139 w 327"/>
                  <a:gd name="T27" fmla="*/ 73 h 103"/>
                  <a:gd name="T28" fmla="*/ 123 w 327"/>
                  <a:gd name="T29" fmla="*/ 72 h 103"/>
                  <a:gd name="T30" fmla="*/ 108 w 327"/>
                  <a:gd name="T31" fmla="*/ 70 h 103"/>
                  <a:gd name="T32" fmla="*/ 92 w 327"/>
                  <a:gd name="T33" fmla="*/ 68 h 103"/>
                  <a:gd name="T34" fmla="*/ 76 w 327"/>
                  <a:gd name="T35" fmla="*/ 67 h 103"/>
                  <a:gd name="T36" fmla="*/ 66 w 327"/>
                  <a:gd name="T37" fmla="*/ 67 h 103"/>
                  <a:gd name="T38" fmla="*/ 57 w 327"/>
                  <a:gd name="T39" fmla="*/ 67 h 103"/>
                  <a:gd name="T40" fmla="*/ 47 w 327"/>
                  <a:gd name="T41" fmla="*/ 68 h 103"/>
                  <a:gd name="T42" fmla="*/ 38 w 327"/>
                  <a:gd name="T43" fmla="*/ 69 h 103"/>
                  <a:gd name="T44" fmla="*/ 28 w 327"/>
                  <a:gd name="T45" fmla="*/ 69 h 103"/>
                  <a:gd name="T46" fmla="*/ 19 w 327"/>
                  <a:gd name="T47" fmla="*/ 68 h 103"/>
                  <a:gd name="T48" fmla="*/ 9 w 327"/>
                  <a:gd name="T49" fmla="*/ 66 h 103"/>
                  <a:gd name="T50" fmla="*/ 0 w 327"/>
                  <a:gd name="T51" fmla="*/ 61 h 103"/>
                  <a:gd name="T52" fmla="*/ 19 w 327"/>
                  <a:gd name="T53" fmla="*/ 61 h 103"/>
                  <a:gd name="T54" fmla="*/ 39 w 327"/>
                  <a:gd name="T55" fmla="*/ 59 h 103"/>
                  <a:gd name="T56" fmla="*/ 59 w 327"/>
                  <a:gd name="T57" fmla="*/ 54 h 103"/>
                  <a:gd name="T58" fmla="*/ 80 w 327"/>
                  <a:gd name="T59" fmla="*/ 47 h 103"/>
                  <a:gd name="T60" fmla="*/ 100 w 327"/>
                  <a:gd name="T61" fmla="*/ 39 h 103"/>
                  <a:gd name="T62" fmla="*/ 120 w 327"/>
                  <a:gd name="T63" fmla="*/ 30 h 103"/>
                  <a:gd name="T64" fmla="*/ 141 w 327"/>
                  <a:gd name="T65" fmla="*/ 21 h 103"/>
                  <a:gd name="T66" fmla="*/ 161 w 327"/>
                  <a:gd name="T67" fmla="*/ 9 h 103"/>
                  <a:gd name="T68" fmla="*/ 169 w 327"/>
                  <a:gd name="T69" fmla="*/ 6 h 103"/>
                  <a:gd name="T70" fmla="*/ 178 w 327"/>
                  <a:gd name="T71" fmla="*/ 4 h 103"/>
                  <a:gd name="T72" fmla="*/ 186 w 327"/>
                  <a:gd name="T73" fmla="*/ 1 h 103"/>
                  <a:gd name="T74" fmla="*/ 195 w 327"/>
                  <a:gd name="T75" fmla="*/ 0 h 103"/>
                  <a:gd name="T76" fmla="*/ 203 w 327"/>
                  <a:gd name="T77" fmla="*/ 1 h 103"/>
                  <a:gd name="T78" fmla="*/ 213 w 327"/>
                  <a:gd name="T79" fmla="*/ 2 h 103"/>
                  <a:gd name="T80" fmla="*/ 220 w 327"/>
                  <a:gd name="T81" fmla="*/ 7 h 103"/>
                  <a:gd name="T82" fmla="*/ 229 w 327"/>
                  <a:gd name="T83" fmla="*/ 13 h 103"/>
                  <a:gd name="T84" fmla="*/ 236 w 327"/>
                  <a:gd name="T85" fmla="*/ 20 h 103"/>
                  <a:gd name="T86" fmla="*/ 242 w 327"/>
                  <a:gd name="T87" fmla="*/ 27 h 103"/>
                  <a:gd name="T88" fmla="*/ 250 w 327"/>
                  <a:gd name="T89" fmla="*/ 34 h 103"/>
                  <a:gd name="T90" fmla="*/ 256 w 327"/>
                  <a:gd name="T91" fmla="*/ 42 h 103"/>
                  <a:gd name="T92" fmla="*/ 263 w 327"/>
                  <a:gd name="T93" fmla="*/ 50 h 103"/>
                  <a:gd name="T94" fmla="*/ 270 w 327"/>
                  <a:gd name="T95" fmla="*/ 57 h 103"/>
                  <a:gd name="T96" fmla="*/ 276 w 327"/>
                  <a:gd name="T97" fmla="*/ 63 h 103"/>
                  <a:gd name="T98" fmla="*/ 284 w 327"/>
                  <a:gd name="T99" fmla="*/ 7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 h="103">
                    <a:moveTo>
                      <a:pt x="284" y="70"/>
                    </a:moveTo>
                    <a:lnTo>
                      <a:pt x="327" y="103"/>
                    </a:lnTo>
                    <a:lnTo>
                      <a:pt x="311" y="98"/>
                    </a:lnTo>
                    <a:lnTo>
                      <a:pt x="295" y="95"/>
                    </a:lnTo>
                    <a:lnTo>
                      <a:pt x="281" y="91"/>
                    </a:lnTo>
                    <a:lnTo>
                      <a:pt x="265" y="88"/>
                    </a:lnTo>
                    <a:lnTo>
                      <a:pt x="249" y="85"/>
                    </a:lnTo>
                    <a:lnTo>
                      <a:pt x="233" y="83"/>
                    </a:lnTo>
                    <a:lnTo>
                      <a:pt x="217" y="81"/>
                    </a:lnTo>
                    <a:lnTo>
                      <a:pt x="202" y="78"/>
                    </a:lnTo>
                    <a:lnTo>
                      <a:pt x="186" y="77"/>
                    </a:lnTo>
                    <a:lnTo>
                      <a:pt x="170" y="76"/>
                    </a:lnTo>
                    <a:lnTo>
                      <a:pt x="154" y="74"/>
                    </a:lnTo>
                    <a:lnTo>
                      <a:pt x="139" y="73"/>
                    </a:lnTo>
                    <a:lnTo>
                      <a:pt x="123" y="72"/>
                    </a:lnTo>
                    <a:lnTo>
                      <a:pt x="108" y="70"/>
                    </a:lnTo>
                    <a:lnTo>
                      <a:pt x="92" y="68"/>
                    </a:lnTo>
                    <a:lnTo>
                      <a:pt x="76" y="67"/>
                    </a:lnTo>
                    <a:lnTo>
                      <a:pt x="66" y="67"/>
                    </a:lnTo>
                    <a:lnTo>
                      <a:pt x="57" y="67"/>
                    </a:lnTo>
                    <a:lnTo>
                      <a:pt x="47" y="68"/>
                    </a:lnTo>
                    <a:lnTo>
                      <a:pt x="38" y="69"/>
                    </a:lnTo>
                    <a:lnTo>
                      <a:pt x="28" y="69"/>
                    </a:lnTo>
                    <a:lnTo>
                      <a:pt x="19" y="68"/>
                    </a:lnTo>
                    <a:lnTo>
                      <a:pt x="9" y="66"/>
                    </a:lnTo>
                    <a:lnTo>
                      <a:pt x="0" y="61"/>
                    </a:lnTo>
                    <a:lnTo>
                      <a:pt x="19" y="61"/>
                    </a:lnTo>
                    <a:lnTo>
                      <a:pt x="39" y="59"/>
                    </a:lnTo>
                    <a:lnTo>
                      <a:pt x="59" y="54"/>
                    </a:lnTo>
                    <a:lnTo>
                      <a:pt x="80" y="47"/>
                    </a:lnTo>
                    <a:lnTo>
                      <a:pt x="100" y="39"/>
                    </a:lnTo>
                    <a:lnTo>
                      <a:pt x="120" y="30"/>
                    </a:lnTo>
                    <a:lnTo>
                      <a:pt x="141" y="21"/>
                    </a:lnTo>
                    <a:lnTo>
                      <a:pt x="161" y="9"/>
                    </a:lnTo>
                    <a:lnTo>
                      <a:pt x="169" y="6"/>
                    </a:lnTo>
                    <a:lnTo>
                      <a:pt x="178" y="4"/>
                    </a:lnTo>
                    <a:lnTo>
                      <a:pt x="186" y="1"/>
                    </a:lnTo>
                    <a:lnTo>
                      <a:pt x="195" y="0"/>
                    </a:lnTo>
                    <a:lnTo>
                      <a:pt x="203" y="1"/>
                    </a:lnTo>
                    <a:lnTo>
                      <a:pt x="213" y="2"/>
                    </a:lnTo>
                    <a:lnTo>
                      <a:pt x="220" y="7"/>
                    </a:lnTo>
                    <a:lnTo>
                      <a:pt x="229" y="13"/>
                    </a:lnTo>
                    <a:lnTo>
                      <a:pt x="236" y="20"/>
                    </a:lnTo>
                    <a:lnTo>
                      <a:pt x="242" y="27"/>
                    </a:lnTo>
                    <a:lnTo>
                      <a:pt x="250" y="34"/>
                    </a:lnTo>
                    <a:lnTo>
                      <a:pt x="256" y="42"/>
                    </a:lnTo>
                    <a:lnTo>
                      <a:pt x="263" y="50"/>
                    </a:lnTo>
                    <a:lnTo>
                      <a:pt x="270" y="57"/>
                    </a:lnTo>
                    <a:lnTo>
                      <a:pt x="276" y="63"/>
                    </a:lnTo>
                    <a:lnTo>
                      <a:pt x="284" y="70"/>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3" name="Freeform 91"/>
              <p:cNvSpPr>
                <a:spLocks/>
              </p:cNvSpPr>
              <p:nvPr/>
            </p:nvSpPr>
            <p:spPr bwMode="auto">
              <a:xfrm>
                <a:off x="2566" y="2101"/>
                <a:ext cx="16" cy="13"/>
              </a:xfrm>
              <a:custGeom>
                <a:avLst/>
                <a:gdLst>
                  <a:gd name="T0" fmla="*/ 25 w 33"/>
                  <a:gd name="T1" fmla="*/ 23 h 27"/>
                  <a:gd name="T2" fmla="*/ 19 w 33"/>
                  <a:gd name="T3" fmla="*/ 26 h 27"/>
                  <a:gd name="T4" fmla="*/ 14 w 33"/>
                  <a:gd name="T5" fmla="*/ 27 h 27"/>
                  <a:gd name="T6" fmla="*/ 7 w 33"/>
                  <a:gd name="T7" fmla="*/ 26 h 27"/>
                  <a:gd name="T8" fmla="*/ 1 w 33"/>
                  <a:gd name="T9" fmla="*/ 23 h 27"/>
                  <a:gd name="T10" fmla="*/ 0 w 33"/>
                  <a:gd name="T11" fmla="*/ 20 h 27"/>
                  <a:gd name="T12" fmla="*/ 1 w 33"/>
                  <a:gd name="T13" fmla="*/ 16 h 27"/>
                  <a:gd name="T14" fmla="*/ 4 w 33"/>
                  <a:gd name="T15" fmla="*/ 13 h 27"/>
                  <a:gd name="T16" fmla="*/ 6 w 33"/>
                  <a:gd name="T17" fmla="*/ 11 h 27"/>
                  <a:gd name="T18" fmla="*/ 32 w 33"/>
                  <a:gd name="T19" fmla="*/ 0 h 27"/>
                  <a:gd name="T20" fmla="*/ 33 w 33"/>
                  <a:gd name="T21" fmla="*/ 7 h 27"/>
                  <a:gd name="T22" fmla="*/ 33 w 33"/>
                  <a:gd name="T23" fmla="*/ 13 h 27"/>
                  <a:gd name="T24" fmla="*/ 29 w 33"/>
                  <a:gd name="T25" fmla="*/ 19 h 27"/>
                  <a:gd name="T26" fmla="*/ 25 w 33"/>
                  <a:gd name="T27"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7">
                    <a:moveTo>
                      <a:pt x="25" y="23"/>
                    </a:moveTo>
                    <a:lnTo>
                      <a:pt x="19" y="26"/>
                    </a:lnTo>
                    <a:lnTo>
                      <a:pt x="14" y="27"/>
                    </a:lnTo>
                    <a:lnTo>
                      <a:pt x="7" y="26"/>
                    </a:lnTo>
                    <a:lnTo>
                      <a:pt x="1" y="23"/>
                    </a:lnTo>
                    <a:lnTo>
                      <a:pt x="0" y="20"/>
                    </a:lnTo>
                    <a:lnTo>
                      <a:pt x="1" y="16"/>
                    </a:lnTo>
                    <a:lnTo>
                      <a:pt x="4" y="13"/>
                    </a:lnTo>
                    <a:lnTo>
                      <a:pt x="6" y="11"/>
                    </a:lnTo>
                    <a:lnTo>
                      <a:pt x="32" y="0"/>
                    </a:lnTo>
                    <a:lnTo>
                      <a:pt x="33" y="7"/>
                    </a:lnTo>
                    <a:lnTo>
                      <a:pt x="33" y="13"/>
                    </a:lnTo>
                    <a:lnTo>
                      <a:pt x="29" y="19"/>
                    </a:lnTo>
                    <a:lnTo>
                      <a:pt x="25"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4" name="Freeform 92"/>
              <p:cNvSpPr>
                <a:spLocks/>
              </p:cNvSpPr>
              <p:nvPr/>
            </p:nvSpPr>
            <p:spPr bwMode="auto">
              <a:xfrm>
                <a:off x="2591" y="2114"/>
                <a:ext cx="10" cy="11"/>
              </a:xfrm>
              <a:custGeom>
                <a:avLst/>
                <a:gdLst>
                  <a:gd name="T0" fmla="*/ 20 w 20"/>
                  <a:gd name="T1" fmla="*/ 16 h 21"/>
                  <a:gd name="T2" fmla="*/ 19 w 20"/>
                  <a:gd name="T3" fmla="*/ 19 h 21"/>
                  <a:gd name="T4" fmla="*/ 16 w 20"/>
                  <a:gd name="T5" fmla="*/ 21 h 21"/>
                  <a:gd name="T6" fmla="*/ 12 w 20"/>
                  <a:gd name="T7" fmla="*/ 21 h 21"/>
                  <a:gd name="T8" fmla="*/ 9 w 20"/>
                  <a:gd name="T9" fmla="*/ 21 h 21"/>
                  <a:gd name="T10" fmla="*/ 4 w 20"/>
                  <a:gd name="T11" fmla="*/ 18 h 21"/>
                  <a:gd name="T12" fmla="*/ 2 w 20"/>
                  <a:gd name="T13" fmla="*/ 14 h 21"/>
                  <a:gd name="T14" fmla="*/ 2 w 20"/>
                  <a:gd name="T15" fmla="*/ 6 h 21"/>
                  <a:gd name="T16" fmla="*/ 0 w 20"/>
                  <a:gd name="T17" fmla="*/ 0 h 21"/>
                  <a:gd name="T18" fmla="*/ 6 w 20"/>
                  <a:gd name="T19" fmla="*/ 3 h 21"/>
                  <a:gd name="T20" fmla="*/ 14 w 20"/>
                  <a:gd name="T21" fmla="*/ 4 h 21"/>
                  <a:gd name="T22" fmla="*/ 20 w 20"/>
                  <a:gd name="T23" fmla="*/ 8 h 21"/>
                  <a:gd name="T24" fmla="*/ 20 w 20"/>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1">
                    <a:moveTo>
                      <a:pt x="20" y="16"/>
                    </a:moveTo>
                    <a:lnTo>
                      <a:pt x="19" y="19"/>
                    </a:lnTo>
                    <a:lnTo>
                      <a:pt x="16" y="21"/>
                    </a:lnTo>
                    <a:lnTo>
                      <a:pt x="12" y="21"/>
                    </a:lnTo>
                    <a:lnTo>
                      <a:pt x="9" y="21"/>
                    </a:lnTo>
                    <a:lnTo>
                      <a:pt x="4" y="18"/>
                    </a:lnTo>
                    <a:lnTo>
                      <a:pt x="2" y="14"/>
                    </a:lnTo>
                    <a:lnTo>
                      <a:pt x="2" y="6"/>
                    </a:lnTo>
                    <a:lnTo>
                      <a:pt x="0" y="0"/>
                    </a:lnTo>
                    <a:lnTo>
                      <a:pt x="6" y="3"/>
                    </a:lnTo>
                    <a:lnTo>
                      <a:pt x="14" y="4"/>
                    </a:lnTo>
                    <a:lnTo>
                      <a:pt x="20" y="8"/>
                    </a:lnTo>
                    <a:lnTo>
                      <a:pt x="20"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5" name="Freeform 93"/>
              <p:cNvSpPr>
                <a:spLocks/>
              </p:cNvSpPr>
              <p:nvPr/>
            </p:nvSpPr>
            <p:spPr bwMode="auto">
              <a:xfrm>
                <a:off x="2540" y="2108"/>
                <a:ext cx="16" cy="10"/>
              </a:xfrm>
              <a:custGeom>
                <a:avLst/>
                <a:gdLst>
                  <a:gd name="T0" fmla="*/ 31 w 31"/>
                  <a:gd name="T1" fmla="*/ 8 h 21"/>
                  <a:gd name="T2" fmla="*/ 29 w 31"/>
                  <a:gd name="T3" fmla="*/ 14 h 21"/>
                  <a:gd name="T4" fmla="*/ 25 w 31"/>
                  <a:gd name="T5" fmla="*/ 17 h 21"/>
                  <a:gd name="T6" fmla="*/ 21 w 31"/>
                  <a:gd name="T7" fmla="*/ 21 h 21"/>
                  <a:gd name="T8" fmla="*/ 17 w 31"/>
                  <a:gd name="T9" fmla="*/ 21 h 21"/>
                  <a:gd name="T10" fmla="*/ 12 w 31"/>
                  <a:gd name="T11" fmla="*/ 18 h 21"/>
                  <a:gd name="T12" fmla="*/ 6 w 31"/>
                  <a:gd name="T13" fmla="*/ 15 h 21"/>
                  <a:gd name="T14" fmla="*/ 3 w 31"/>
                  <a:gd name="T15" fmla="*/ 12 h 21"/>
                  <a:gd name="T16" fmla="*/ 0 w 31"/>
                  <a:gd name="T17" fmla="*/ 7 h 21"/>
                  <a:gd name="T18" fmla="*/ 5 w 31"/>
                  <a:gd name="T19" fmla="*/ 3 h 21"/>
                  <a:gd name="T20" fmla="*/ 13 w 31"/>
                  <a:gd name="T21" fmla="*/ 2 h 21"/>
                  <a:gd name="T22" fmla="*/ 20 w 31"/>
                  <a:gd name="T23" fmla="*/ 2 h 21"/>
                  <a:gd name="T24" fmla="*/ 26 w 31"/>
                  <a:gd name="T25" fmla="*/ 0 h 21"/>
                  <a:gd name="T26" fmla="*/ 27 w 31"/>
                  <a:gd name="T27" fmla="*/ 2 h 21"/>
                  <a:gd name="T28" fmla="*/ 29 w 31"/>
                  <a:gd name="T29" fmla="*/ 3 h 21"/>
                  <a:gd name="T30" fmla="*/ 31 w 31"/>
                  <a:gd name="T31" fmla="*/ 6 h 21"/>
                  <a:gd name="T32" fmla="*/ 31 w 31"/>
                  <a:gd name="T3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1">
                    <a:moveTo>
                      <a:pt x="31" y="8"/>
                    </a:moveTo>
                    <a:lnTo>
                      <a:pt x="29" y="14"/>
                    </a:lnTo>
                    <a:lnTo>
                      <a:pt x="25" y="17"/>
                    </a:lnTo>
                    <a:lnTo>
                      <a:pt x="21" y="21"/>
                    </a:lnTo>
                    <a:lnTo>
                      <a:pt x="17" y="21"/>
                    </a:lnTo>
                    <a:lnTo>
                      <a:pt x="12" y="18"/>
                    </a:lnTo>
                    <a:lnTo>
                      <a:pt x="6" y="15"/>
                    </a:lnTo>
                    <a:lnTo>
                      <a:pt x="3" y="12"/>
                    </a:lnTo>
                    <a:lnTo>
                      <a:pt x="0" y="7"/>
                    </a:lnTo>
                    <a:lnTo>
                      <a:pt x="5" y="3"/>
                    </a:lnTo>
                    <a:lnTo>
                      <a:pt x="13" y="2"/>
                    </a:lnTo>
                    <a:lnTo>
                      <a:pt x="20" y="2"/>
                    </a:lnTo>
                    <a:lnTo>
                      <a:pt x="26" y="0"/>
                    </a:lnTo>
                    <a:lnTo>
                      <a:pt x="27" y="2"/>
                    </a:lnTo>
                    <a:lnTo>
                      <a:pt x="29" y="3"/>
                    </a:lnTo>
                    <a:lnTo>
                      <a:pt x="31" y="6"/>
                    </a:lnTo>
                    <a:lnTo>
                      <a:pt x="31" y="8"/>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6" name="Freeform 94"/>
              <p:cNvSpPr>
                <a:spLocks/>
              </p:cNvSpPr>
              <p:nvPr/>
            </p:nvSpPr>
            <p:spPr bwMode="auto">
              <a:xfrm>
                <a:off x="2414" y="2129"/>
                <a:ext cx="235" cy="135"/>
              </a:xfrm>
              <a:custGeom>
                <a:avLst/>
                <a:gdLst>
                  <a:gd name="T0" fmla="*/ 465 w 470"/>
                  <a:gd name="T1" fmla="*/ 84 h 270"/>
                  <a:gd name="T2" fmla="*/ 453 w 470"/>
                  <a:gd name="T3" fmla="*/ 108 h 270"/>
                  <a:gd name="T4" fmla="*/ 443 w 470"/>
                  <a:gd name="T5" fmla="*/ 132 h 270"/>
                  <a:gd name="T6" fmla="*/ 430 w 470"/>
                  <a:gd name="T7" fmla="*/ 154 h 270"/>
                  <a:gd name="T8" fmla="*/ 413 w 470"/>
                  <a:gd name="T9" fmla="*/ 167 h 270"/>
                  <a:gd name="T10" fmla="*/ 394 w 470"/>
                  <a:gd name="T11" fmla="*/ 169 h 270"/>
                  <a:gd name="T12" fmla="*/ 375 w 470"/>
                  <a:gd name="T13" fmla="*/ 168 h 270"/>
                  <a:gd name="T14" fmla="*/ 357 w 470"/>
                  <a:gd name="T15" fmla="*/ 167 h 270"/>
                  <a:gd name="T16" fmla="*/ 355 w 470"/>
                  <a:gd name="T17" fmla="*/ 172 h 270"/>
                  <a:gd name="T18" fmla="*/ 371 w 470"/>
                  <a:gd name="T19" fmla="*/ 180 h 270"/>
                  <a:gd name="T20" fmla="*/ 388 w 470"/>
                  <a:gd name="T21" fmla="*/ 186 h 270"/>
                  <a:gd name="T22" fmla="*/ 403 w 470"/>
                  <a:gd name="T23" fmla="*/ 193 h 270"/>
                  <a:gd name="T24" fmla="*/ 408 w 470"/>
                  <a:gd name="T25" fmla="*/ 207 h 270"/>
                  <a:gd name="T26" fmla="*/ 400 w 470"/>
                  <a:gd name="T27" fmla="*/ 226 h 270"/>
                  <a:gd name="T28" fmla="*/ 392 w 470"/>
                  <a:gd name="T29" fmla="*/ 244 h 270"/>
                  <a:gd name="T30" fmla="*/ 382 w 470"/>
                  <a:gd name="T31" fmla="*/ 261 h 270"/>
                  <a:gd name="T32" fmla="*/ 322 w 470"/>
                  <a:gd name="T33" fmla="*/ 247 h 270"/>
                  <a:gd name="T34" fmla="*/ 74 w 470"/>
                  <a:gd name="T35" fmla="*/ 169 h 270"/>
                  <a:gd name="T36" fmla="*/ 53 w 470"/>
                  <a:gd name="T37" fmla="*/ 162 h 270"/>
                  <a:gd name="T38" fmla="*/ 31 w 470"/>
                  <a:gd name="T39" fmla="*/ 154 h 270"/>
                  <a:gd name="T40" fmla="*/ 10 w 470"/>
                  <a:gd name="T41" fmla="*/ 145 h 270"/>
                  <a:gd name="T42" fmla="*/ 6 w 470"/>
                  <a:gd name="T43" fmla="*/ 125 h 270"/>
                  <a:gd name="T44" fmla="*/ 17 w 470"/>
                  <a:gd name="T45" fmla="*/ 94 h 270"/>
                  <a:gd name="T46" fmla="*/ 24 w 470"/>
                  <a:gd name="T47" fmla="*/ 63 h 270"/>
                  <a:gd name="T48" fmla="*/ 25 w 470"/>
                  <a:gd name="T49" fmla="*/ 32 h 270"/>
                  <a:gd name="T50" fmla="*/ 25 w 470"/>
                  <a:gd name="T51" fmla="*/ 5 h 270"/>
                  <a:gd name="T52" fmla="*/ 41 w 470"/>
                  <a:gd name="T53" fmla="*/ 0 h 270"/>
                  <a:gd name="T54" fmla="*/ 70 w 470"/>
                  <a:gd name="T55" fmla="*/ 2 h 270"/>
                  <a:gd name="T56" fmla="*/ 108 w 470"/>
                  <a:gd name="T57" fmla="*/ 9 h 270"/>
                  <a:gd name="T58" fmla="*/ 146 w 470"/>
                  <a:gd name="T59" fmla="*/ 17 h 270"/>
                  <a:gd name="T60" fmla="*/ 184 w 470"/>
                  <a:gd name="T61" fmla="*/ 27 h 270"/>
                  <a:gd name="T62" fmla="*/ 220 w 470"/>
                  <a:gd name="T63" fmla="*/ 32 h 270"/>
                  <a:gd name="T64" fmla="*/ 253 w 470"/>
                  <a:gd name="T65" fmla="*/ 32 h 270"/>
                  <a:gd name="T66" fmla="*/ 287 w 470"/>
                  <a:gd name="T67" fmla="*/ 34 h 270"/>
                  <a:gd name="T68" fmla="*/ 320 w 470"/>
                  <a:gd name="T69" fmla="*/ 38 h 270"/>
                  <a:gd name="T70" fmla="*/ 354 w 470"/>
                  <a:gd name="T71" fmla="*/ 43 h 270"/>
                  <a:gd name="T72" fmla="*/ 386 w 470"/>
                  <a:gd name="T73" fmla="*/ 50 h 270"/>
                  <a:gd name="T74" fmla="*/ 420 w 470"/>
                  <a:gd name="T75" fmla="*/ 58 h 270"/>
                  <a:gd name="T76" fmla="*/ 453 w 470"/>
                  <a:gd name="T77" fmla="*/ 68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0" h="270">
                    <a:moveTo>
                      <a:pt x="470" y="72"/>
                    </a:moveTo>
                    <a:lnTo>
                      <a:pt x="465" y="84"/>
                    </a:lnTo>
                    <a:lnTo>
                      <a:pt x="459" y="95"/>
                    </a:lnTo>
                    <a:lnTo>
                      <a:pt x="453" y="108"/>
                    </a:lnTo>
                    <a:lnTo>
                      <a:pt x="448" y="119"/>
                    </a:lnTo>
                    <a:lnTo>
                      <a:pt x="443" y="132"/>
                    </a:lnTo>
                    <a:lnTo>
                      <a:pt x="436" y="142"/>
                    </a:lnTo>
                    <a:lnTo>
                      <a:pt x="430" y="154"/>
                    </a:lnTo>
                    <a:lnTo>
                      <a:pt x="423" y="163"/>
                    </a:lnTo>
                    <a:lnTo>
                      <a:pt x="413" y="167"/>
                    </a:lnTo>
                    <a:lnTo>
                      <a:pt x="403" y="169"/>
                    </a:lnTo>
                    <a:lnTo>
                      <a:pt x="394" y="169"/>
                    </a:lnTo>
                    <a:lnTo>
                      <a:pt x="384" y="169"/>
                    </a:lnTo>
                    <a:lnTo>
                      <a:pt x="375" y="168"/>
                    </a:lnTo>
                    <a:lnTo>
                      <a:pt x="365" y="168"/>
                    </a:lnTo>
                    <a:lnTo>
                      <a:pt x="357" y="167"/>
                    </a:lnTo>
                    <a:lnTo>
                      <a:pt x="347" y="168"/>
                    </a:lnTo>
                    <a:lnTo>
                      <a:pt x="355" y="172"/>
                    </a:lnTo>
                    <a:lnTo>
                      <a:pt x="363" y="177"/>
                    </a:lnTo>
                    <a:lnTo>
                      <a:pt x="371" y="180"/>
                    </a:lnTo>
                    <a:lnTo>
                      <a:pt x="379" y="183"/>
                    </a:lnTo>
                    <a:lnTo>
                      <a:pt x="388" y="186"/>
                    </a:lnTo>
                    <a:lnTo>
                      <a:pt x="396" y="190"/>
                    </a:lnTo>
                    <a:lnTo>
                      <a:pt x="403" y="193"/>
                    </a:lnTo>
                    <a:lnTo>
                      <a:pt x="411" y="196"/>
                    </a:lnTo>
                    <a:lnTo>
                      <a:pt x="408" y="207"/>
                    </a:lnTo>
                    <a:lnTo>
                      <a:pt x="404" y="217"/>
                    </a:lnTo>
                    <a:lnTo>
                      <a:pt x="400" y="226"/>
                    </a:lnTo>
                    <a:lnTo>
                      <a:pt x="396" y="234"/>
                    </a:lnTo>
                    <a:lnTo>
                      <a:pt x="392" y="244"/>
                    </a:lnTo>
                    <a:lnTo>
                      <a:pt x="388" y="253"/>
                    </a:lnTo>
                    <a:lnTo>
                      <a:pt x="382" y="261"/>
                    </a:lnTo>
                    <a:lnTo>
                      <a:pt x="378" y="270"/>
                    </a:lnTo>
                    <a:lnTo>
                      <a:pt x="322" y="247"/>
                    </a:lnTo>
                    <a:lnTo>
                      <a:pt x="84" y="172"/>
                    </a:lnTo>
                    <a:lnTo>
                      <a:pt x="74" y="169"/>
                    </a:lnTo>
                    <a:lnTo>
                      <a:pt x="63" y="165"/>
                    </a:lnTo>
                    <a:lnTo>
                      <a:pt x="53" y="162"/>
                    </a:lnTo>
                    <a:lnTo>
                      <a:pt x="42" y="157"/>
                    </a:lnTo>
                    <a:lnTo>
                      <a:pt x="31" y="154"/>
                    </a:lnTo>
                    <a:lnTo>
                      <a:pt x="21" y="149"/>
                    </a:lnTo>
                    <a:lnTo>
                      <a:pt x="10" y="145"/>
                    </a:lnTo>
                    <a:lnTo>
                      <a:pt x="0" y="140"/>
                    </a:lnTo>
                    <a:lnTo>
                      <a:pt x="6" y="125"/>
                    </a:lnTo>
                    <a:lnTo>
                      <a:pt x="11" y="109"/>
                    </a:lnTo>
                    <a:lnTo>
                      <a:pt x="17" y="94"/>
                    </a:lnTo>
                    <a:lnTo>
                      <a:pt x="21" y="78"/>
                    </a:lnTo>
                    <a:lnTo>
                      <a:pt x="24" y="63"/>
                    </a:lnTo>
                    <a:lnTo>
                      <a:pt x="25" y="47"/>
                    </a:lnTo>
                    <a:lnTo>
                      <a:pt x="25" y="32"/>
                    </a:lnTo>
                    <a:lnTo>
                      <a:pt x="22" y="16"/>
                    </a:lnTo>
                    <a:lnTo>
                      <a:pt x="25" y="5"/>
                    </a:lnTo>
                    <a:lnTo>
                      <a:pt x="32" y="1"/>
                    </a:lnTo>
                    <a:lnTo>
                      <a:pt x="41" y="0"/>
                    </a:lnTo>
                    <a:lnTo>
                      <a:pt x="50" y="0"/>
                    </a:lnTo>
                    <a:lnTo>
                      <a:pt x="70" y="2"/>
                    </a:lnTo>
                    <a:lnTo>
                      <a:pt x="89" y="5"/>
                    </a:lnTo>
                    <a:lnTo>
                      <a:pt x="108" y="9"/>
                    </a:lnTo>
                    <a:lnTo>
                      <a:pt x="127" y="12"/>
                    </a:lnTo>
                    <a:lnTo>
                      <a:pt x="146" y="17"/>
                    </a:lnTo>
                    <a:lnTo>
                      <a:pt x="165" y="21"/>
                    </a:lnTo>
                    <a:lnTo>
                      <a:pt x="184" y="27"/>
                    </a:lnTo>
                    <a:lnTo>
                      <a:pt x="203" y="33"/>
                    </a:lnTo>
                    <a:lnTo>
                      <a:pt x="220" y="32"/>
                    </a:lnTo>
                    <a:lnTo>
                      <a:pt x="237" y="32"/>
                    </a:lnTo>
                    <a:lnTo>
                      <a:pt x="253" y="32"/>
                    </a:lnTo>
                    <a:lnTo>
                      <a:pt x="270" y="33"/>
                    </a:lnTo>
                    <a:lnTo>
                      <a:pt x="287" y="34"/>
                    </a:lnTo>
                    <a:lnTo>
                      <a:pt x="304" y="35"/>
                    </a:lnTo>
                    <a:lnTo>
                      <a:pt x="320" y="38"/>
                    </a:lnTo>
                    <a:lnTo>
                      <a:pt x="337" y="40"/>
                    </a:lnTo>
                    <a:lnTo>
                      <a:pt x="354" y="43"/>
                    </a:lnTo>
                    <a:lnTo>
                      <a:pt x="371" y="47"/>
                    </a:lnTo>
                    <a:lnTo>
                      <a:pt x="386" y="50"/>
                    </a:lnTo>
                    <a:lnTo>
                      <a:pt x="403" y="54"/>
                    </a:lnTo>
                    <a:lnTo>
                      <a:pt x="420" y="58"/>
                    </a:lnTo>
                    <a:lnTo>
                      <a:pt x="437" y="63"/>
                    </a:lnTo>
                    <a:lnTo>
                      <a:pt x="453" y="68"/>
                    </a:lnTo>
                    <a:lnTo>
                      <a:pt x="470" y="72"/>
                    </a:lnTo>
                    <a:close/>
                  </a:path>
                </a:pathLst>
              </a:custGeom>
              <a:solidFill>
                <a:srgbClr val="F2CC0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7" name="Freeform 95"/>
              <p:cNvSpPr>
                <a:spLocks/>
              </p:cNvSpPr>
              <p:nvPr/>
            </p:nvSpPr>
            <p:spPr bwMode="auto">
              <a:xfrm>
                <a:off x="2600" y="2166"/>
                <a:ext cx="26" cy="27"/>
              </a:xfrm>
              <a:custGeom>
                <a:avLst/>
                <a:gdLst>
                  <a:gd name="T0" fmla="*/ 52 w 52"/>
                  <a:gd name="T1" fmla="*/ 18 h 53"/>
                  <a:gd name="T2" fmla="*/ 49 w 52"/>
                  <a:gd name="T3" fmla="*/ 25 h 53"/>
                  <a:gd name="T4" fmla="*/ 47 w 52"/>
                  <a:gd name="T5" fmla="*/ 30 h 53"/>
                  <a:gd name="T6" fmla="*/ 43 w 52"/>
                  <a:gd name="T7" fmla="*/ 36 h 53"/>
                  <a:gd name="T8" fmla="*/ 40 w 52"/>
                  <a:gd name="T9" fmla="*/ 41 h 53"/>
                  <a:gd name="T10" fmla="*/ 35 w 52"/>
                  <a:gd name="T11" fmla="*/ 45 h 53"/>
                  <a:gd name="T12" fmla="*/ 29 w 52"/>
                  <a:gd name="T13" fmla="*/ 49 h 53"/>
                  <a:gd name="T14" fmla="*/ 24 w 52"/>
                  <a:gd name="T15" fmla="*/ 51 h 53"/>
                  <a:gd name="T16" fmla="*/ 18 w 52"/>
                  <a:gd name="T17" fmla="*/ 53 h 53"/>
                  <a:gd name="T18" fmla="*/ 13 w 52"/>
                  <a:gd name="T19" fmla="*/ 53 h 53"/>
                  <a:gd name="T20" fmla="*/ 8 w 52"/>
                  <a:gd name="T21" fmla="*/ 51 h 53"/>
                  <a:gd name="T22" fmla="*/ 4 w 52"/>
                  <a:gd name="T23" fmla="*/ 49 h 53"/>
                  <a:gd name="T24" fmla="*/ 1 w 52"/>
                  <a:gd name="T25" fmla="*/ 45 h 53"/>
                  <a:gd name="T26" fmla="*/ 0 w 52"/>
                  <a:gd name="T27" fmla="*/ 34 h 53"/>
                  <a:gd name="T28" fmla="*/ 4 w 52"/>
                  <a:gd name="T29" fmla="*/ 23 h 53"/>
                  <a:gd name="T30" fmla="*/ 11 w 52"/>
                  <a:gd name="T31" fmla="*/ 15 h 53"/>
                  <a:gd name="T32" fmla="*/ 19 w 52"/>
                  <a:gd name="T33" fmla="*/ 7 h 53"/>
                  <a:gd name="T34" fmla="*/ 24 w 52"/>
                  <a:gd name="T35" fmla="*/ 5 h 53"/>
                  <a:gd name="T36" fmla="*/ 28 w 52"/>
                  <a:gd name="T37" fmla="*/ 3 h 53"/>
                  <a:gd name="T38" fmla="*/ 34 w 52"/>
                  <a:gd name="T39" fmla="*/ 2 h 53"/>
                  <a:gd name="T40" fmla="*/ 38 w 52"/>
                  <a:gd name="T41" fmla="*/ 0 h 53"/>
                  <a:gd name="T42" fmla="*/ 44 w 52"/>
                  <a:gd name="T43" fmla="*/ 3 h 53"/>
                  <a:gd name="T44" fmla="*/ 48 w 52"/>
                  <a:gd name="T45" fmla="*/ 6 h 53"/>
                  <a:gd name="T46" fmla="*/ 52 w 52"/>
                  <a:gd name="T47" fmla="*/ 12 h 53"/>
                  <a:gd name="T48" fmla="*/ 52 w 52"/>
                  <a:gd name="T49"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2" h="53">
                    <a:moveTo>
                      <a:pt x="52" y="18"/>
                    </a:moveTo>
                    <a:lnTo>
                      <a:pt x="49" y="25"/>
                    </a:lnTo>
                    <a:lnTo>
                      <a:pt x="47" y="30"/>
                    </a:lnTo>
                    <a:lnTo>
                      <a:pt x="43" y="36"/>
                    </a:lnTo>
                    <a:lnTo>
                      <a:pt x="40" y="41"/>
                    </a:lnTo>
                    <a:lnTo>
                      <a:pt x="35" y="45"/>
                    </a:lnTo>
                    <a:lnTo>
                      <a:pt x="29" y="49"/>
                    </a:lnTo>
                    <a:lnTo>
                      <a:pt x="24" y="51"/>
                    </a:lnTo>
                    <a:lnTo>
                      <a:pt x="18" y="53"/>
                    </a:lnTo>
                    <a:lnTo>
                      <a:pt x="13" y="53"/>
                    </a:lnTo>
                    <a:lnTo>
                      <a:pt x="8" y="51"/>
                    </a:lnTo>
                    <a:lnTo>
                      <a:pt x="4" y="49"/>
                    </a:lnTo>
                    <a:lnTo>
                      <a:pt x="1" y="45"/>
                    </a:lnTo>
                    <a:lnTo>
                      <a:pt x="0" y="34"/>
                    </a:lnTo>
                    <a:lnTo>
                      <a:pt x="4" y="23"/>
                    </a:lnTo>
                    <a:lnTo>
                      <a:pt x="11" y="15"/>
                    </a:lnTo>
                    <a:lnTo>
                      <a:pt x="19" y="7"/>
                    </a:lnTo>
                    <a:lnTo>
                      <a:pt x="24" y="5"/>
                    </a:lnTo>
                    <a:lnTo>
                      <a:pt x="28" y="3"/>
                    </a:lnTo>
                    <a:lnTo>
                      <a:pt x="34" y="2"/>
                    </a:lnTo>
                    <a:lnTo>
                      <a:pt x="38" y="0"/>
                    </a:lnTo>
                    <a:lnTo>
                      <a:pt x="44" y="3"/>
                    </a:lnTo>
                    <a:lnTo>
                      <a:pt x="48" y="6"/>
                    </a:lnTo>
                    <a:lnTo>
                      <a:pt x="52" y="12"/>
                    </a:lnTo>
                    <a:lnTo>
                      <a:pt x="52"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8" name="Freeform 96"/>
              <p:cNvSpPr>
                <a:spLocks/>
              </p:cNvSpPr>
              <p:nvPr/>
            </p:nvSpPr>
            <p:spPr bwMode="auto">
              <a:xfrm>
                <a:off x="2539" y="2156"/>
                <a:ext cx="30" cy="34"/>
              </a:xfrm>
              <a:custGeom>
                <a:avLst/>
                <a:gdLst>
                  <a:gd name="T0" fmla="*/ 57 w 60"/>
                  <a:gd name="T1" fmla="*/ 16 h 69"/>
                  <a:gd name="T2" fmla="*/ 59 w 60"/>
                  <a:gd name="T3" fmla="*/ 24 h 69"/>
                  <a:gd name="T4" fmla="*/ 60 w 60"/>
                  <a:gd name="T5" fmla="*/ 31 h 69"/>
                  <a:gd name="T6" fmla="*/ 60 w 60"/>
                  <a:gd name="T7" fmla="*/ 38 h 69"/>
                  <a:gd name="T8" fmla="*/ 58 w 60"/>
                  <a:gd name="T9" fmla="*/ 46 h 69"/>
                  <a:gd name="T10" fmla="*/ 54 w 60"/>
                  <a:gd name="T11" fmla="*/ 55 h 69"/>
                  <a:gd name="T12" fmla="*/ 47 w 60"/>
                  <a:gd name="T13" fmla="*/ 62 h 69"/>
                  <a:gd name="T14" fmla="*/ 40 w 60"/>
                  <a:gd name="T15" fmla="*/ 66 h 69"/>
                  <a:gd name="T16" fmla="*/ 32 w 60"/>
                  <a:gd name="T17" fmla="*/ 69 h 69"/>
                  <a:gd name="T18" fmla="*/ 24 w 60"/>
                  <a:gd name="T19" fmla="*/ 68 h 69"/>
                  <a:gd name="T20" fmla="*/ 17 w 60"/>
                  <a:gd name="T21" fmla="*/ 65 h 69"/>
                  <a:gd name="T22" fmla="*/ 10 w 60"/>
                  <a:gd name="T23" fmla="*/ 61 h 69"/>
                  <a:gd name="T24" fmla="*/ 5 w 60"/>
                  <a:gd name="T25" fmla="*/ 55 h 69"/>
                  <a:gd name="T26" fmla="*/ 1 w 60"/>
                  <a:gd name="T27" fmla="*/ 47 h 69"/>
                  <a:gd name="T28" fmla="*/ 0 w 60"/>
                  <a:gd name="T29" fmla="*/ 38 h 69"/>
                  <a:gd name="T30" fmla="*/ 0 w 60"/>
                  <a:gd name="T31" fmla="*/ 30 h 69"/>
                  <a:gd name="T32" fmla="*/ 3 w 60"/>
                  <a:gd name="T33" fmla="*/ 20 h 69"/>
                  <a:gd name="T34" fmla="*/ 7 w 60"/>
                  <a:gd name="T35" fmla="*/ 12 h 69"/>
                  <a:gd name="T36" fmla="*/ 12 w 60"/>
                  <a:gd name="T37" fmla="*/ 7 h 69"/>
                  <a:gd name="T38" fmla="*/ 20 w 60"/>
                  <a:gd name="T39" fmla="*/ 2 h 69"/>
                  <a:gd name="T40" fmla="*/ 28 w 60"/>
                  <a:gd name="T41" fmla="*/ 0 h 69"/>
                  <a:gd name="T42" fmla="*/ 37 w 60"/>
                  <a:gd name="T43" fmla="*/ 0 h 69"/>
                  <a:gd name="T44" fmla="*/ 45 w 60"/>
                  <a:gd name="T45" fmla="*/ 3 h 69"/>
                  <a:gd name="T46" fmla="*/ 53 w 60"/>
                  <a:gd name="T47" fmla="*/ 8 h 69"/>
                  <a:gd name="T48" fmla="*/ 57 w 60"/>
                  <a:gd name="T49" fmla="*/ 1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69">
                    <a:moveTo>
                      <a:pt x="57" y="16"/>
                    </a:moveTo>
                    <a:lnTo>
                      <a:pt x="59" y="24"/>
                    </a:lnTo>
                    <a:lnTo>
                      <a:pt x="60" y="31"/>
                    </a:lnTo>
                    <a:lnTo>
                      <a:pt x="60" y="38"/>
                    </a:lnTo>
                    <a:lnTo>
                      <a:pt x="58" y="46"/>
                    </a:lnTo>
                    <a:lnTo>
                      <a:pt x="54" y="55"/>
                    </a:lnTo>
                    <a:lnTo>
                      <a:pt x="47" y="62"/>
                    </a:lnTo>
                    <a:lnTo>
                      <a:pt x="40" y="66"/>
                    </a:lnTo>
                    <a:lnTo>
                      <a:pt x="32" y="69"/>
                    </a:lnTo>
                    <a:lnTo>
                      <a:pt x="24" y="68"/>
                    </a:lnTo>
                    <a:lnTo>
                      <a:pt x="17" y="65"/>
                    </a:lnTo>
                    <a:lnTo>
                      <a:pt x="10" y="61"/>
                    </a:lnTo>
                    <a:lnTo>
                      <a:pt x="5" y="55"/>
                    </a:lnTo>
                    <a:lnTo>
                      <a:pt x="1" y="47"/>
                    </a:lnTo>
                    <a:lnTo>
                      <a:pt x="0" y="38"/>
                    </a:lnTo>
                    <a:lnTo>
                      <a:pt x="0" y="30"/>
                    </a:lnTo>
                    <a:lnTo>
                      <a:pt x="3" y="20"/>
                    </a:lnTo>
                    <a:lnTo>
                      <a:pt x="7" y="12"/>
                    </a:lnTo>
                    <a:lnTo>
                      <a:pt x="12" y="7"/>
                    </a:lnTo>
                    <a:lnTo>
                      <a:pt x="20" y="2"/>
                    </a:lnTo>
                    <a:lnTo>
                      <a:pt x="28" y="0"/>
                    </a:lnTo>
                    <a:lnTo>
                      <a:pt x="37" y="0"/>
                    </a:lnTo>
                    <a:lnTo>
                      <a:pt x="45" y="3"/>
                    </a:lnTo>
                    <a:lnTo>
                      <a:pt x="53" y="8"/>
                    </a:lnTo>
                    <a:lnTo>
                      <a:pt x="57" y="16"/>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29" name="Freeform 97"/>
              <p:cNvSpPr>
                <a:spLocks/>
              </p:cNvSpPr>
              <p:nvPr/>
            </p:nvSpPr>
            <p:spPr bwMode="auto">
              <a:xfrm>
                <a:off x="2499" y="2151"/>
                <a:ext cx="20" cy="20"/>
              </a:xfrm>
              <a:custGeom>
                <a:avLst/>
                <a:gdLst>
                  <a:gd name="T0" fmla="*/ 41 w 41"/>
                  <a:gd name="T1" fmla="*/ 19 h 42"/>
                  <a:gd name="T2" fmla="*/ 39 w 41"/>
                  <a:gd name="T3" fmla="*/ 25 h 42"/>
                  <a:gd name="T4" fmla="*/ 36 w 41"/>
                  <a:gd name="T5" fmla="*/ 31 h 42"/>
                  <a:gd name="T6" fmla="*/ 32 w 41"/>
                  <a:gd name="T7" fmla="*/ 37 h 42"/>
                  <a:gd name="T8" fmla="*/ 27 w 41"/>
                  <a:gd name="T9" fmla="*/ 41 h 42"/>
                  <a:gd name="T10" fmla="*/ 21 w 41"/>
                  <a:gd name="T11" fmla="*/ 42 h 42"/>
                  <a:gd name="T12" fmla="*/ 15 w 41"/>
                  <a:gd name="T13" fmla="*/ 41 h 42"/>
                  <a:gd name="T14" fmla="*/ 9 w 41"/>
                  <a:gd name="T15" fmla="*/ 38 h 42"/>
                  <a:gd name="T16" fmla="*/ 3 w 41"/>
                  <a:gd name="T17" fmla="*/ 35 h 42"/>
                  <a:gd name="T18" fmla="*/ 0 w 41"/>
                  <a:gd name="T19" fmla="*/ 29 h 42"/>
                  <a:gd name="T20" fmla="*/ 0 w 41"/>
                  <a:gd name="T21" fmla="*/ 22 h 42"/>
                  <a:gd name="T22" fmla="*/ 2 w 41"/>
                  <a:gd name="T23" fmla="*/ 15 h 42"/>
                  <a:gd name="T24" fmla="*/ 6 w 41"/>
                  <a:gd name="T25" fmla="*/ 8 h 42"/>
                  <a:gd name="T26" fmla="*/ 10 w 41"/>
                  <a:gd name="T27" fmla="*/ 5 h 42"/>
                  <a:gd name="T28" fmla="*/ 15 w 41"/>
                  <a:gd name="T29" fmla="*/ 2 h 42"/>
                  <a:gd name="T30" fmla="*/ 20 w 41"/>
                  <a:gd name="T31" fmla="*/ 0 h 42"/>
                  <a:gd name="T32" fmla="*/ 26 w 41"/>
                  <a:gd name="T33" fmla="*/ 0 h 42"/>
                  <a:gd name="T34" fmla="*/ 31 w 41"/>
                  <a:gd name="T35" fmla="*/ 3 h 42"/>
                  <a:gd name="T36" fmla="*/ 36 w 41"/>
                  <a:gd name="T37" fmla="*/ 7 h 42"/>
                  <a:gd name="T38" fmla="*/ 39 w 41"/>
                  <a:gd name="T39" fmla="*/ 12 h 42"/>
                  <a:gd name="T40" fmla="*/ 41 w 41"/>
                  <a:gd name="T4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19"/>
                    </a:moveTo>
                    <a:lnTo>
                      <a:pt x="39" y="25"/>
                    </a:lnTo>
                    <a:lnTo>
                      <a:pt x="36" y="31"/>
                    </a:lnTo>
                    <a:lnTo>
                      <a:pt x="32" y="37"/>
                    </a:lnTo>
                    <a:lnTo>
                      <a:pt x="27" y="41"/>
                    </a:lnTo>
                    <a:lnTo>
                      <a:pt x="21" y="42"/>
                    </a:lnTo>
                    <a:lnTo>
                      <a:pt x="15" y="41"/>
                    </a:lnTo>
                    <a:lnTo>
                      <a:pt x="9" y="38"/>
                    </a:lnTo>
                    <a:lnTo>
                      <a:pt x="3" y="35"/>
                    </a:lnTo>
                    <a:lnTo>
                      <a:pt x="0" y="29"/>
                    </a:lnTo>
                    <a:lnTo>
                      <a:pt x="0" y="22"/>
                    </a:lnTo>
                    <a:lnTo>
                      <a:pt x="2" y="15"/>
                    </a:lnTo>
                    <a:lnTo>
                      <a:pt x="6" y="8"/>
                    </a:lnTo>
                    <a:lnTo>
                      <a:pt x="10" y="5"/>
                    </a:lnTo>
                    <a:lnTo>
                      <a:pt x="15" y="2"/>
                    </a:lnTo>
                    <a:lnTo>
                      <a:pt x="20" y="0"/>
                    </a:lnTo>
                    <a:lnTo>
                      <a:pt x="26" y="0"/>
                    </a:lnTo>
                    <a:lnTo>
                      <a:pt x="31" y="3"/>
                    </a:lnTo>
                    <a:lnTo>
                      <a:pt x="36" y="7"/>
                    </a:lnTo>
                    <a:lnTo>
                      <a:pt x="39" y="12"/>
                    </a:lnTo>
                    <a:lnTo>
                      <a:pt x="41"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0" name="Freeform 98"/>
              <p:cNvSpPr>
                <a:spLocks/>
              </p:cNvSpPr>
              <p:nvPr/>
            </p:nvSpPr>
            <p:spPr bwMode="auto">
              <a:xfrm>
                <a:off x="2571" y="2184"/>
                <a:ext cx="17" cy="18"/>
              </a:xfrm>
              <a:custGeom>
                <a:avLst/>
                <a:gdLst>
                  <a:gd name="T0" fmla="*/ 34 w 34"/>
                  <a:gd name="T1" fmla="*/ 12 h 36"/>
                  <a:gd name="T2" fmla="*/ 31 w 34"/>
                  <a:gd name="T3" fmla="*/ 21 h 36"/>
                  <a:gd name="T4" fmla="*/ 27 w 34"/>
                  <a:gd name="T5" fmla="*/ 28 h 36"/>
                  <a:gd name="T6" fmla="*/ 21 w 34"/>
                  <a:gd name="T7" fmla="*/ 32 h 36"/>
                  <a:gd name="T8" fmla="*/ 13 w 34"/>
                  <a:gd name="T9" fmla="*/ 36 h 36"/>
                  <a:gd name="T10" fmla="*/ 8 w 34"/>
                  <a:gd name="T11" fmla="*/ 34 h 36"/>
                  <a:gd name="T12" fmla="*/ 4 w 34"/>
                  <a:gd name="T13" fmla="*/ 30 h 36"/>
                  <a:gd name="T14" fmla="*/ 1 w 34"/>
                  <a:gd name="T15" fmla="*/ 27 h 36"/>
                  <a:gd name="T16" fmla="*/ 0 w 34"/>
                  <a:gd name="T17" fmla="*/ 21 h 36"/>
                  <a:gd name="T18" fmla="*/ 5 w 34"/>
                  <a:gd name="T19" fmla="*/ 13 h 36"/>
                  <a:gd name="T20" fmla="*/ 10 w 34"/>
                  <a:gd name="T21" fmla="*/ 6 h 36"/>
                  <a:gd name="T22" fmla="*/ 17 w 34"/>
                  <a:gd name="T23" fmla="*/ 1 h 36"/>
                  <a:gd name="T24" fmla="*/ 26 w 34"/>
                  <a:gd name="T25" fmla="*/ 0 h 36"/>
                  <a:gd name="T26" fmla="*/ 30 w 34"/>
                  <a:gd name="T27" fmla="*/ 1 h 36"/>
                  <a:gd name="T28" fmla="*/ 32 w 34"/>
                  <a:gd name="T29" fmla="*/ 4 h 36"/>
                  <a:gd name="T30" fmla="*/ 34 w 34"/>
                  <a:gd name="T31" fmla="*/ 8 h 36"/>
                  <a:gd name="T32" fmla="*/ 34 w 34"/>
                  <a:gd name="T33"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36">
                    <a:moveTo>
                      <a:pt x="34" y="12"/>
                    </a:moveTo>
                    <a:lnTo>
                      <a:pt x="31" y="21"/>
                    </a:lnTo>
                    <a:lnTo>
                      <a:pt x="27" y="28"/>
                    </a:lnTo>
                    <a:lnTo>
                      <a:pt x="21" y="32"/>
                    </a:lnTo>
                    <a:lnTo>
                      <a:pt x="13" y="36"/>
                    </a:lnTo>
                    <a:lnTo>
                      <a:pt x="8" y="34"/>
                    </a:lnTo>
                    <a:lnTo>
                      <a:pt x="4" y="30"/>
                    </a:lnTo>
                    <a:lnTo>
                      <a:pt x="1" y="27"/>
                    </a:lnTo>
                    <a:lnTo>
                      <a:pt x="0" y="21"/>
                    </a:lnTo>
                    <a:lnTo>
                      <a:pt x="5" y="13"/>
                    </a:lnTo>
                    <a:lnTo>
                      <a:pt x="10" y="6"/>
                    </a:lnTo>
                    <a:lnTo>
                      <a:pt x="17" y="1"/>
                    </a:lnTo>
                    <a:lnTo>
                      <a:pt x="26" y="0"/>
                    </a:lnTo>
                    <a:lnTo>
                      <a:pt x="30" y="1"/>
                    </a:lnTo>
                    <a:lnTo>
                      <a:pt x="32" y="4"/>
                    </a:lnTo>
                    <a:lnTo>
                      <a:pt x="34" y="8"/>
                    </a:lnTo>
                    <a:lnTo>
                      <a:pt x="34"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1" name="Freeform 99"/>
              <p:cNvSpPr>
                <a:spLocks/>
              </p:cNvSpPr>
              <p:nvPr/>
            </p:nvSpPr>
            <p:spPr bwMode="auto">
              <a:xfrm>
                <a:off x="2449" y="2144"/>
                <a:ext cx="24" cy="28"/>
              </a:xfrm>
              <a:custGeom>
                <a:avLst/>
                <a:gdLst>
                  <a:gd name="T0" fmla="*/ 45 w 46"/>
                  <a:gd name="T1" fmla="*/ 19 h 56"/>
                  <a:gd name="T2" fmla="*/ 46 w 46"/>
                  <a:gd name="T3" fmla="*/ 26 h 56"/>
                  <a:gd name="T4" fmla="*/ 46 w 46"/>
                  <a:gd name="T5" fmla="*/ 34 h 56"/>
                  <a:gd name="T6" fmla="*/ 45 w 46"/>
                  <a:gd name="T7" fmla="*/ 41 h 56"/>
                  <a:gd name="T8" fmla="*/ 42 w 46"/>
                  <a:gd name="T9" fmla="*/ 48 h 56"/>
                  <a:gd name="T10" fmla="*/ 38 w 46"/>
                  <a:gd name="T11" fmla="*/ 53 h 56"/>
                  <a:gd name="T12" fmla="*/ 32 w 46"/>
                  <a:gd name="T13" fmla="*/ 55 h 56"/>
                  <a:gd name="T14" fmla="*/ 27 w 46"/>
                  <a:gd name="T15" fmla="*/ 56 h 56"/>
                  <a:gd name="T16" fmla="*/ 21 w 46"/>
                  <a:gd name="T17" fmla="*/ 56 h 56"/>
                  <a:gd name="T18" fmla="*/ 15 w 46"/>
                  <a:gd name="T19" fmla="*/ 54 h 56"/>
                  <a:gd name="T20" fmla="*/ 10 w 46"/>
                  <a:gd name="T21" fmla="*/ 50 h 56"/>
                  <a:gd name="T22" fmla="*/ 6 w 46"/>
                  <a:gd name="T23" fmla="*/ 47 h 56"/>
                  <a:gd name="T24" fmla="*/ 2 w 46"/>
                  <a:gd name="T25" fmla="*/ 42 h 56"/>
                  <a:gd name="T26" fmla="*/ 0 w 46"/>
                  <a:gd name="T27" fmla="*/ 33 h 56"/>
                  <a:gd name="T28" fmla="*/ 0 w 46"/>
                  <a:gd name="T29" fmla="*/ 24 h 56"/>
                  <a:gd name="T30" fmla="*/ 3 w 46"/>
                  <a:gd name="T31" fmla="*/ 16 h 56"/>
                  <a:gd name="T32" fmla="*/ 7 w 46"/>
                  <a:gd name="T33" fmla="*/ 6 h 56"/>
                  <a:gd name="T34" fmla="*/ 10 w 46"/>
                  <a:gd name="T35" fmla="*/ 4 h 56"/>
                  <a:gd name="T36" fmla="*/ 14 w 46"/>
                  <a:gd name="T37" fmla="*/ 1 h 56"/>
                  <a:gd name="T38" fmla="*/ 19 w 46"/>
                  <a:gd name="T39" fmla="*/ 0 h 56"/>
                  <a:gd name="T40" fmla="*/ 23 w 46"/>
                  <a:gd name="T41" fmla="*/ 0 h 56"/>
                  <a:gd name="T42" fmla="*/ 29 w 46"/>
                  <a:gd name="T43" fmla="*/ 3 h 56"/>
                  <a:gd name="T44" fmla="*/ 36 w 46"/>
                  <a:gd name="T45" fmla="*/ 8 h 56"/>
                  <a:gd name="T46" fmla="*/ 41 w 46"/>
                  <a:gd name="T47" fmla="*/ 13 h 56"/>
                  <a:gd name="T48" fmla="*/ 45 w 46"/>
                  <a:gd name="T49"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6" h="56">
                    <a:moveTo>
                      <a:pt x="45" y="19"/>
                    </a:moveTo>
                    <a:lnTo>
                      <a:pt x="46" y="26"/>
                    </a:lnTo>
                    <a:lnTo>
                      <a:pt x="46" y="34"/>
                    </a:lnTo>
                    <a:lnTo>
                      <a:pt x="45" y="41"/>
                    </a:lnTo>
                    <a:lnTo>
                      <a:pt x="42" y="48"/>
                    </a:lnTo>
                    <a:lnTo>
                      <a:pt x="38" y="53"/>
                    </a:lnTo>
                    <a:lnTo>
                      <a:pt x="32" y="55"/>
                    </a:lnTo>
                    <a:lnTo>
                      <a:pt x="27" y="56"/>
                    </a:lnTo>
                    <a:lnTo>
                      <a:pt x="21" y="56"/>
                    </a:lnTo>
                    <a:lnTo>
                      <a:pt x="15" y="54"/>
                    </a:lnTo>
                    <a:lnTo>
                      <a:pt x="10" y="50"/>
                    </a:lnTo>
                    <a:lnTo>
                      <a:pt x="6" y="47"/>
                    </a:lnTo>
                    <a:lnTo>
                      <a:pt x="2" y="42"/>
                    </a:lnTo>
                    <a:lnTo>
                      <a:pt x="0" y="33"/>
                    </a:lnTo>
                    <a:lnTo>
                      <a:pt x="0" y="24"/>
                    </a:lnTo>
                    <a:lnTo>
                      <a:pt x="3" y="16"/>
                    </a:lnTo>
                    <a:lnTo>
                      <a:pt x="7" y="6"/>
                    </a:lnTo>
                    <a:lnTo>
                      <a:pt x="10" y="4"/>
                    </a:lnTo>
                    <a:lnTo>
                      <a:pt x="14" y="1"/>
                    </a:lnTo>
                    <a:lnTo>
                      <a:pt x="19" y="0"/>
                    </a:lnTo>
                    <a:lnTo>
                      <a:pt x="23" y="0"/>
                    </a:lnTo>
                    <a:lnTo>
                      <a:pt x="29" y="3"/>
                    </a:lnTo>
                    <a:lnTo>
                      <a:pt x="36" y="8"/>
                    </a:lnTo>
                    <a:lnTo>
                      <a:pt x="41" y="13"/>
                    </a:lnTo>
                    <a:lnTo>
                      <a:pt x="45"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2" name="Freeform 100"/>
              <p:cNvSpPr>
                <a:spLocks/>
              </p:cNvSpPr>
              <p:nvPr/>
            </p:nvSpPr>
            <p:spPr bwMode="auto">
              <a:xfrm>
                <a:off x="2512" y="2188"/>
                <a:ext cx="21" cy="32"/>
              </a:xfrm>
              <a:custGeom>
                <a:avLst/>
                <a:gdLst>
                  <a:gd name="T0" fmla="*/ 40 w 42"/>
                  <a:gd name="T1" fmla="*/ 20 h 66"/>
                  <a:gd name="T2" fmla="*/ 42 w 42"/>
                  <a:gd name="T3" fmla="*/ 31 h 66"/>
                  <a:gd name="T4" fmla="*/ 42 w 42"/>
                  <a:gd name="T5" fmla="*/ 44 h 66"/>
                  <a:gd name="T6" fmla="*/ 38 w 42"/>
                  <a:gd name="T7" fmla="*/ 55 h 66"/>
                  <a:gd name="T8" fmla="*/ 30 w 42"/>
                  <a:gd name="T9" fmla="*/ 65 h 66"/>
                  <a:gd name="T10" fmla="*/ 25 w 42"/>
                  <a:gd name="T11" fmla="*/ 66 h 66"/>
                  <a:gd name="T12" fmla="*/ 19 w 42"/>
                  <a:gd name="T13" fmla="*/ 66 h 66"/>
                  <a:gd name="T14" fmla="*/ 12 w 42"/>
                  <a:gd name="T15" fmla="*/ 63 h 66"/>
                  <a:gd name="T16" fmla="*/ 7 w 42"/>
                  <a:gd name="T17" fmla="*/ 60 h 66"/>
                  <a:gd name="T18" fmla="*/ 3 w 42"/>
                  <a:gd name="T19" fmla="*/ 54 h 66"/>
                  <a:gd name="T20" fmla="*/ 1 w 42"/>
                  <a:gd name="T21" fmla="*/ 47 h 66"/>
                  <a:gd name="T22" fmla="*/ 0 w 42"/>
                  <a:gd name="T23" fmla="*/ 39 h 66"/>
                  <a:gd name="T24" fmla="*/ 0 w 42"/>
                  <a:gd name="T25" fmla="*/ 32 h 66"/>
                  <a:gd name="T26" fmla="*/ 2 w 42"/>
                  <a:gd name="T27" fmla="*/ 24 h 66"/>
                  <a:gd name="T28" fmla="*/ 5 w 42"/>
                  <a:gd name="T29" fmla="*/ 15 h 66"/>
                  <a:gd name="T30" fmla="*/ 8 w 42"/>
                  <a:gd name="T31" fmla="*/ 7 h 66"/>
                  <a:gd name="T32" fmla="*/ 15 w 42"/>
                  <a:gd name="T33" fmla="*/ 1 h 66"/>
                  <a:gd name="T34" fmla="*/ 23 w 42"/>
                  <a:gd name="T35" fmla="*/ 0 h 66"/>
                  <a:gd name="T36" fmla="*/ 30 w 42"/>
                  <a:gd name="T37" fmla="*/ 3 h 66"/>
                  <a:gd name="T38" fmla="*/ 37 w 42"/>
                  <a:gd name="T39" fmla="*/ 10 h 66"/>
                  <a:gd name="T40" fmla="*/ 40 w 42"/>
                  <a:gd name="T41" fmla="*/ 2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66">
                    <a:moveTo>
                      <a:pt x="40" y="20"/>
                    </a:moveTo>
                    <a:lnTo>
                      <a:pt x="42" y="31"/>
                    </a:lnTo>
                    <a:lnTo>
                      <a:pt x="42" y="44"/>
                    </a:lnTo>
                    <a:lnTo>
                      <a:pt x="38" y="55"/>
                    </a:lnTo>
                    <a:lnTo>
                      <a:pt x="30" y="65"/>
                    </a:lnTo>
                    <a:lnTo>
                      <a:pt x="25" y="66"/>
                    </a:lnTo>
                    <a:lnTo>
                      <a:pt x="19" y="66"/>
                    </a:lnTo>
                    <a:lnTo>
                      <a:pt x="12" y="63"/>
                    </a:lnTo>
                    <a:lnTo>
                      <a:pt x="7" y="60"/>
                    </a:lnTo>
                    <a:lnTo>
                      <a:pt x="3" y="54"/>
                    </a:lnTo>
                    <a:lnTo>
                      <a:pt x="1" y="47"/>
                    </a:lnTo>
                    <a:lnTo>
                      <a:pt x="0" y="39"/>
                    </a:lnTo>
                    <a:lnTo>
                      <a:pt x="0" y="32"/>
                    </a:lnTo>
                    <a:lnTo>
                      <a:pt x="2" y="24"/>
                    </a:lnTo>
                    <a:lnTo>
                      <a:pt x="5" y="15"/>
                    </a:lnTo>
                    <a:lnTo>
                      <a:pt x="8" y="7"/>
                    </a:lnTo>
                    <a:lnTo>
                      <a:pt x="15" y="1"/>
                    </a:lnTo>
                    <a:lnTo>
                      <a:pt x="23" y="0"/>
                    </a:lnTo>
                    <a:lnTo>
                      <a:pt x="30" y="3"/>
                    </a:lnTo>
                    <a:lnTo>
                      <a:pt x="37" y="10"/>
                    </a:lnTo>
                    <a:lnTo>
                      <a:pt x="4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3" name="Freeform 101"/>
              <p:cNvSpPr>
                <a:spLocks/>
              </p:cNvSpPr>
              <p:nvPr/>
            </p:nvSpPr>
            <p:spPr bwMode="auto">
              <a:xfrm>
                <a:off x="2545" y="2202"/>
                <a:ext cx="18" cy="21"/>
              </a:xfrm>
              <a:custGeom>
                <a:avLst/>
                <a:gdLst>
                  <a:gd name="T0" fmla="*/ 36 w 36"/>
                  <a:gd name="T1" fmla="*/ 15 h 40"/>
                  <a:gd name="T2" fmla="*/ 35 w 36"/>
                  <a:gd name="T3" fmla="*/ 22 h 40"/>
                  <a:gd name="T4" fmla="*/ 32 w 36"/>
                  <a:gd name="T5" fmla="*/ 29 h 40"/>
                  <a:gd name="T6" fmla="*/ 28 w 36"/>
                  <a:gd name="T7" fmla="*/ 33 h 40"/>
                  <a:gd name="T8" fmla="*/ 24 w 36"/>
                  <a:gd name="T9" fmla="*/ 38 h 40"/>
                  <a:gd name="T10" fmla="*/ 17 w 36"/>
                  <a:gd name="T11" fmla="*/ 40 h 40"/>
                  <a:gd name="T12" fmla="*/ 12 w 36"/>
                  <a:gd name="T13" fmla="*/ 40 h 40"/>
                  <a:gd name="T14" fmla="*/ 6 w 36"/>
                  <a:gd name="T15" fmla="*/ 38 h 40"/>
                  <a:gd name="T16" fmla="*/ 2 w 36"/>
                  <a:gd name="T17" fmla="*/ 33 h 40"/>
                  <a:gd name="T18" fmla="*/ 0 w 36"/>
                  <a:gd name="T19" fmla="*/ 28 h 40"/>
                  <a:gd name="T20" fmla="*/ 0 w 36"/>
                  <a:gd name="T21" fmla="*/ 22 h 40"/>
                  <a:gd name="T22" fmla="*/ 3 w 36"/>
                  <a:gd name="T23" fmla="*/ 16 h 40"/>
                  <a:gd name="T24" fmla="*/ 6 w 36"/>
                  <a:gd name="T25" fmla="*/ 10 h 40"/>
                  <a:gd name="T26" fmla="*/ 10 w 36"/>
                  <a:gd name="T27" fmla="*/ 7 h 40"/>
                  <a:gd name="T28" fmla="*/ 14 w 36"/>
                  <a:gd name="T29" fmla="*/ 3 h 40"/>
                  <a:gd name="T30" fmla="*/ 20 w 36"/>
                  <a:gd name="T31" fmla="*/ 1 h 40"/>
                  <a:gd name="T32" fmla="*/ 25 w 36"/>
                  <a:gd name="T33" fmla="*/ 0 h 40"/>
                  <a:gd name="T34" fmla="*/ 30 w 36"/>
                  <a:gd name="T35" fmla="*/ 2 h 40"/>
                  <a:gd name="T36" fmla="*/ 33 w 36"/>
                  <a:gd name="T37" fmla="*/ 6 h 40"/>
                  <a:gd name="T38" fmla="*/ 35 w 36"/>
                  <a:gd name="T39" fmla="*/ 10 h 40"/>
                  <a:gd name="T40" fmla="*/ 36 w 36"/>
                  <a:gd name="T41" fmla="*/ 1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40">
                    <a:moveTo>
                      <a:pt x="36" y="15"/>
                    </a:moveTo>
                    <a:lnTo>
                      <a:pt x="35" y="22"/>
                    </a:lnTo>
                    <a:lnTo>
                      <a:pt x="32" y="29"/>
                    </a:lnTo>
                    <a:lnTo>
                      <a:pt x="28" y="33"/>
                    </a:lnTo>
                    <a:lnTo>
                      <a:pt x="24" y="38"/>
                    </a:lnTo>
                    <a:lnTo>
                      <a:pt x="17" y="40"/>
                    </a:lnTo>
                    <a:lnTo>
                      <a:pt x="12" y="40"/>
                    </a:lnTo>
                    <a:lnTo>
                      <a:pt x="6" y="38"/>
                    </a:lnTo>
                    <a:lnTo>
                      <a:pt x="2" y="33"/>
                    </a:lnTo>
                    <a:lnTo>
                      <a:pt x="0" y="28"/>
                    </a:lnTo>
                    <a:lnTo>
                      <a:pt x="0" y="22"/>
                    </a:lnTo>
                    <a:lnTo>
                      <a:pt x="3" y="16"/>
                    </a:lnTo>
                    <a:lnTo>
                      <a:pt x="6" y="10"/>
                    </a:lnTo>
                    <a:lnTo>
                      <a:pt x="10" y="7"/>
                    </a:lnTo>
                    <a:lnTo>
                      <a:pt x="14" y="3"/>
                    </a:lnTo>
                    <a:lnTo>
                      <a:pt x="20" y="1"/>
                    </a:lnTo>
                    <a:lnTo>
                      <a:pt x="25" y="0"/>
                    </a:lnTo>
                    <a:lnTo>
                      <a:pt x="30" y="2"/>
                    </a:lnTo>
                    <a:lnTo>
                      <a:pt x="33" y="6"/>
                    </a:lnTo>
                    <a:lnTo>
                      <a:pt x="35" y="10"/>
                    </a:lnTo>
                    <a:lnTo>
                      <a:pt x="3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4" name="Freeform 102"/>
              <p:cNvSpPr>
                <a:spLocks/>
              </p:cNvSpPr>
              <p:nvPr/>
            </p:nvSpPr>
            <p:spPr bwMode="auto">
              <a:xfrm>
                <a:off x="2474" y="2177"/>
                <a:ext cx="26" cy="30"/>
              </a:xfrm>
              <a:custGeom>
                <a:avLst/>
                <a:gdLst>
                  <a:gd name="T0" fmla="*/ 51 w 51"/>
                  <a:gd name="T1" fmla="*/ 21 h 60"/>
                  <a:gd name="T2" fmla="*/ 48 w 51"/>
                  <a:gd name="T3" fmla="*/ 32 h 60"/>
                  <a:gd name="T4" fmla="*/ 44 w 51"/>
                  <a:gd name="T5" fmla="*/ 42 h 60"/>
                  <a:gd name="T6" fmla="*/ 37 w 51"/>
                  <a:gd name="T7" fmla="*/ 51 h 60"/>
                  <a:gd name="T8" fmla="*/ 30 w 51"/>
                  <a:gd name="T9" fmla="*/ 58 h 60"/>
                  <a:gd name="T10" fmla="*/ 24 w 51"/>
                  <a:gd name="T11" fmla="*/ 60 h 60"/>
                  <a:gd name="T12" fmla="*/ 16 w 51"/>
                  <a:gd name="T13" fmla="*/ 60 h 60"/>
                  <a:gd name="T14" fmla="*/ 9 w 51"/>
                  <a:gd name="T15" fmla="*/ 58 h 60"/>
                  <a:gd name="T16" fmla="*/ 3 w 51"/>
                  <a:gd name="T17" fmla="*/ 53 h 60"/>
                  <a:gd name="T18" fmla="*/ 0 w 51"/>
                  <a:gd name="T19" fmla="*/ 43 h 60"/>
                  <a:gd name="T20" fmla="*/ 1 w 51"/>
                  <a:gd name="T21" fmla="*/ 32 h 60"/>
                  <a:gd name="T22" fmla="*/ 6 w 51"/>
                  <a:gd name="T23" fmla="*/ 23 h 60"/>
                  <a:gd name="T24" fmla="*/ 11 w 51"/>
                  <a:gd name="T25" fmla="*/ 14 h 60"/>
                  <a:gd name="T26" fmla="*/ 15 w 51"/>
                  <a:gd name="T27" fmla="*/ 9 h 60"/>
                  <a:gd name="T28" fmla="*/ 19 w 51"/>
                  <a:gd name="T29" fmla="*/ 5 h 60"/>
                  <a:gd name="T30" fmla="*/ 25 w 51"/>
                  <a:gd name="T31" fmla="*/ 1 h 60"/>
                  <a:gd name="T32" fmla="*/ 31 w 51"/>
                  <a:gd name="T33" fmla="*/ 0 h 60"/>
                  <a:gd name="T34" fmla="*/ 39 w 51"/>
                  <a:gd name="T35" fmla="*/ 2 h 60"/>
                  <a:gd name="T36" fmla="*/ 46 w 51"/>
                  <a:gd name="T37" fmla="*/ 7 h 60"/>
                  <a:gd name="T38" fmla="*/ 50 w 51"/>
                  <a:gd name="T39" fmla="*/ 13 h 60"/>
                  <a:gd name="T40" fmla="*/ 51 w 51"/>
                  <a:gd name="T41" fmla="*/ 2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60">
                    <a:moveTo>
                      <a:pt x="51" y="21"/>
                    </a:moveTo>
                    <a:lnTo>
                      <a:pt x="48" y="32"/>
                    </a:lnTo>
                    <a:lnTo>
                      <a:pt x="44" y="42"/>
                    </a:lnTo>
                    <a:lnTo>
                      <a:pt x="37" y="51"/>
                    </a:lnTo>
                    <a:lnTo>
                      <a:pt x="30" y="58"/>
                    </a:lnTo>
                    <a:lnTo>
                      <a:pt x="24" y="60"/>
                    </a:lnTo>
                    <a:lnTo>
                      <a:pt x="16" y="60"/>
                    </a:lnTo>
                    <a:lnTo>
                      <a:pt x="9" y="58"/>
                    </a:lnTo>
                    <a:lnTo>
                      <a:pt x="3" y="53"/>
                    </a:lnTo>
                    <a:lnTo>
                      <a:pt x="0" y="43"/>
                    </a:lnTo>
                    <a:lnTo>
                      <a:pt x="1" y="32"/>
                    </a:lnTo>
                    <a:lnTo>
                      <a:pt x="6" y="23"/>
                    </a:lnTo>
                    <a:lnTo>
                      <a:pt x="11" y="14"/>
                    </a:lnTo>
                    <a:lnTo>
                      <a:pt x="15" y="9"/>
                    </a:lnTo>
                    <a:lnTo>
                      <a:pt x="19" y="5"/>
                    </a:lnTo>
                    <a:lnTo>
                      <a:pt x="25" y="1"/>
                    </a:lnTo>
                    <a:lnTo>
                      <a:pt x="31" y="0"/>
                    </a:lnTo>
                    <a:lnTo>
                      <a:pt x="39" y="2"/>
                    </a:lnTo>
                    <a:lnTo>
                      <a:pt x="46" y="7"/>
                    </a:lnTo>
                    <a:lnTo>
                      <a:pt x="50" y="13"/>
                    </a:lnTo>
                    <a:lnTo>
                      <a:pt x="51"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5" name="Freeform 103"/>
              <p:cNvSpPr>
                <a:spLocks/>
              </p:cNvSpPr>
              <p:nvPr/>
            </p:nvSpPr>
            <p:spPr bwMode="auto">
              <a:xfrm>
                <a:off x="2572" y="2220"/>
                <a:ext cx="21" cy="23"/>
              </a:xfrm>
              <a:custGeom>
                <a:avLst/>
                <a:gdLst>
                  <a:gd name="T0" fmla="*/ 44 w 44"/>
                  <a:gd name="T1" fmla="*/ 20 h 46"/>
                  <a:gd name="T2" fmla="*/ 43 w 44"/>
                  <a:gd name="T3" fmla="*/ 27 h 46"/>
                  <a:gd name="T4" fmla="*/ 41 w 44"/>
                  <a:gd name="T5" fmla="*/ 33 h 46"/>
                  <a:gd name="T6" fmla="*/ 36 w 44"/>
                  <a:gd name="T7" fmla="*/ 38 h 46"/>
                  <a:gd name="T8" fmla="*/ 32 w 44"/>
                  <a:gd name="T9" fmla="*/ 42 h 46"/>
                  <a:gd name="T10" fmla="*/ 26 w 44"/>
                  <a:gd name="T11" fmla="*/ 46 h 46"/>
                  <a:gd name="T12" fmla="*/ 18 w 44"/>
                  <a:gd name="T13" fmla="*/ 46 h 46"/>
                  <a:gd name="T14" fmla="*/ 11 w 44"/>
                  <a:gd name="T15" fmla="*/ 42 h 46"/>
                  <a:gd name="T16" fmla="*/ 5 w 44"/>
                  <a:gd name="T17" fmla="*/ 39 h 46"/>
                  <a:gd name="T18" fmla="*/ 2 w 44"/>
                  <a:gd name="T19" fmla="*/ 33 h 46"/>
                  <a:gd name="T20" fmla="*/ 0 w 44"/>
                  <a:gd name="T21" fmla="*/ 27 h 46"/>
                  <a:gd name="T22" fmla="*/ 0 w 44"/>
                  <a:gd name="T23" fmla="*/ 22 h 46"/>
                  <a:gd name="T24" fmla="*/ 2 w 44"/>
                  <a:gd name="T25" fmla="*/ 16 h 46"/>
                  <a:gd name="T26" fmla="*/ 5 w 44"/>
                  <a:gd name="T27" fmla="*/ 10 h 46"/>
                  <a:gd name="T28" fmla="*/ 10 w 44"/>
                  <a:gd name="T29" fmla="*/ 4 h 46"/>
                  <a:gd name="T30" fmla="*/ 15 w 44"/>
                  <a:gd name="T31" fmla="*/ 1 h 46"/>
                  <a:gd name="T32" fmla="*/ 22 w 44"/>
                  <a:gd name="T33" fmla="*/ 0 h 46"/>
                  <a:gd name="T34" fmla="*/ 30 w 44"/>
                  <a:gd name="T35" fmla="*/ 1 h 46"/>
                  <a:gd name="T36" fmla="*/ 36 w 44"/>
                  <a:gd name="T37" fmla="*/ 4 h 46"/>
                  <a:gd name="T38" fmla="*/ 42 w 44"/>
                  <a:gd name="T39" fmla="*/ 11 h 46"/>
                  <a:gd name="T40" fmla="*/ 44 w 44"/>
                  <a:gd name="T41"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6">
                    <a:moveTo>
                      <a:pt x="44" y="20"/>
                    </a:moveTo>
                    <a:lnTo>
                      <a:pt x="43" y="27"/>
                    </a:lnTo>
                    <a:lnTo>
                      <a:pt x="41" y="33"/>
                    </a:lnTo>
                    <a:lnTo>
                      <a:pt x="36" y="38"/>
                    </a:lnTo>
                    <a:lnTo>
                      <a:pt x="32" y="42"/>
                    </a:lnTo>
                    <a:lnTo>
                      <a:pt x="26" y="46"/>
                    </a:lnTo>
                    <a:lnTo>
                      <a:pt x="18" y="46"/>
                    </a:lnTo>
                    <a:lnTo>
                      <a:pt x="11" y="42"/>
                    </a:lnTo>
                    <a:lnTo>
                      <a:pt x="5" y="39"/>
                    </a:lnTo>
                    <a:lnTo>
                      <a:pt x="2" y="33"/>
                    </a:lnTo>
                    <a:lnTo>
                      <a:pt x="0" y="27"/>
                    </a:lnTo>
                    <a:lnTo>
                      <a:pt x="0" y="22"/>
                    </a:lnTo>
                    <a:lnTo>
                      <a:pt x="2" y="16"/>
                    </a:lnTo>
                    <a:lnTo>
                      <a:pt x="5" y="10"/>
                    </a:lnTo>
                    <a:lnTo>
                      <a:pt x="10" y="4"/>
                    </a:lnTo>
                    <a:lnTo>
                      <a:pt x="15" y="1"/>
                    </a:lnTo>
                    <a:lnTo>
                      <a:pt x="22" y="0"/>
                    </a:lnTo>
                    <a:lnTo>
                      <a:pt x="30" y="1"/>
                    </a:lnTo>
                    <a:lnTo>
                      <a:pt x="36" y="4"/>
                    </a:lnTo>
                    <a:lnTo>
                      <a:pt x="42" y="11"/>
                    </a:lnTo>
                    <a:lnTo>
                      <a:pt x="44" y="20"/>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6" name="Freeform 104"/>
              <p:cNvSpPr>
                <a:spLocks/>
              </p:cNvSpPr>
              <p:nvPr/>
            </p:nvSpPr>
            <p:spPr bwMode="auto">
              <a:xfrm>
                <a:off x="2437" y="2175"/>
                <a:ext cx="17" cy="23"/>
              </a:xfrm>
              <a:custGeom>
                <a:avLst/>
                <a:gdLst>
                  <a:gd name="T0" fmla="*/ 34 w 34"/>
                  <a:gd name="T1" fmla="*/ 21 h 45"/>
                  <a:gd name="T2" fmla="*/ 33 w 34"/>
                  <a:gd name="T3" fmla="*/ 27 h 45"/>
                  <a:gd name="T4" fmla="*/ 30 w 34"/>
                  <a:gd name="T5" fmla="*/ 33 h 45"/>
                  <a:gd name="T6" fmla="*/ 27 w 34"/>
                  <a:gd name="T7" fmla="*/ 39 h 45"/>
                  <a:gd name="T8" fmla="*/ 22 w 34"/>
                  <a:gd name="T9" fmla="*/ 44 h 45"/>
                  <a:gd name="T10" fmla="*/ 17 w 34"/>
                  <a:gd name="T11" fmla="*/ 45 h 45"/>
                  <a:gd name="T12" fmla="*/ 13 w 34"/>
                  <a:gd name="T13" fmla="*/ 45 h 45"/>
                  <a:gd name="T14" fmla="*/ 9 w 34"/>
                  <a:gd name="T15" fmla="*/ 42 h 45"/>
                  <a:gd name="T16" fmla="*/ 4 w 34"/>
                  <a:gd name="T17" fmla="*/ 39 h 45"/>
                  <a:gd name="T18" fmla="*/ 1 w 34"/>
                  <a:gd name="T19" fmla="*/ 30 h 45"/>
                  <a:gd name="T20" fmla="*/ 0 w 34"/>
                  <a:gd name="T21" fmla="*/ 21 h 45"/>
                  <a:gd name="T22" fmla="*/ 1 w 34"/>
                  <a:gd name="T23" fmla="*/ 10 h 45"/>
                  <a:gd name="T24" fmla="*/ 5 w 34"/>
                  <a:gd name="T25" fmla="*/ 2 h 45"/>
                  <a:gd name="T26" fmla="*/ 15 w 34"/>
                  <a:gd name="T27" fmla="*/ 0 h 45"/>
                  <a:gd name="T28" fmla="*/ 25 w 34"/>
                  <a:gd name="T29" fmla="*/ 4 h 45"/>
                  <a:gd name="T30" fmla="*/ 31 w 34"/>
                  <a:gd name="T31" fmla="*/ 11 h 45"/>
                  <a:gd name="T32" fmla="*/ 34 w 34"/>
                  <a:gd name="T33"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5">
                    <a:moveTo>
                      <a:pt x="34" y="21"/>
                    </a:moveTo>
                    <a:lnTo>
                      <a:pt x="33" y="27"/>
                    </a:lnTo>
                    <a:lnTo>
                      <a:pt x="30" y="33"/>
                    </a:lnTo>
                    <a:lnTo>
                      <a:pt x="27" y="39"/>
                    </a:lnTo>
                    <a:lnTo>
                      <a:pt x="22" y="44"/>
                    </a:lnTo>
                    <a:lnTo>
                      <a:pt x="17" y="45"/>
                    </a:lnTo>
                    <a:lnTo>
                      <a:pt x="13" y="45"/>
                    </a:lnTo>
                    <a:lnTo>
                      <a:pt x="9" y="42"/>
                    </a:lnTo>
                    <a:lnTo>
                      <a:pt x="4" y="39"/>
                    </a:lnTo>
                    <a:lnTo>
                      <a:pt x="1" y="30"/>
                    </a:lnTo>
                    <a:lnTo>
                      <a:pt x="0" y="21"/>
                    </a:lnTo>
                    <a:lnTo>
                      <a:pt x="1" y="10"/>
                    </a:lnTo>
                    <a:lnTo>
                      <a:pt x="5" y="2"/>
                    </a:lnTo>
                    <a:lnTo>
                      <a:pt x="15" y="0"/>
                    </a:lnTo>
                    <a:lnTo>
                      <a:pt x="25" y="4"/>
                    </a:lnTo>
                    <a:lnTo>
                      <a:pt x="31" y="11"/>
                    </a:lnTo>
                    <a:lnTo>
                      <a:pt x="34" y="21"/>
                    </a:ln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4265" name="Group 233"/>
            <p:cNvGrpSpPr>
              <a:grpSpLocks/>
            </p:cNvGrpSpPr>
            <p:nvPr/>
          </p:nvGrpSpPr>
          <p:grpSpPr bwMode="auto">
            <a:xfrm>
              <a:off x="4855" y="1188"/>
              <a:ext cx="349" cy="282"/>
              <a:chOff x="812" y="2019"/>
              <a:chExt cx="349" cy="282"/>
            </a:xfrm>
          </p:grpSpPr>
          <p:sp>
            <p:nvSpPr>
              <p:cNvPr id="44137" name="Freeform 105"/>
              <p:cNvSpPr>
                <a:spLocks/>
              </p:cNvSpPr>
              <p:nvPr/>
            </p:nvSpPr>
            <p:spPr bwMode="auto">
              <a:xfrm>
                <a:off x="812" y="2019"/>
                <a:ext cx="349" cy="282"/>
              </a:xfrm>
              <a:custGeom>
                <a:avLst/>
                <a:gdLst>
                  <a:gd name="T0" fmla="*/ 674 w 699"/>
                  <a:gd name="T1" fmla="*/ 137 h 564"/>
                  <a:gd name="T2" fmla="*/ 661 w 699"/>
                  <a:gd name="T3" fmla="*/ 194 h 564"/>
                  <a:gd name="T4" fmla="*/ 699 w 699"/>
                  <a:gd name="T5" fmla="*/ 349 h 564"/>
                  <a:gd name="T6" fmla="*/ 682 w 699"/>
                  <a:gd name="T7" fmla="*/ 376 h 564"/>
                  <a:gd name="T8" fmla="*/ 646 w 699"/>
                  <a:gd name="T9" fmla="*/ 402 h 564"/>
                  <a:gd name="T10" fmla="*/ 610 w 699"/>
                  <a:gd name="T11" fmla="*/ 425 h 564"/>
                  <a:gd name="T12" fmla="*/ 574 w 699"/>
                  <a:gd name="T13" fmla="*/ 447 h 564"/>
                  <a:gd name="T14" fmla="*/ 536 w 699"/>
                  <a:gd name="T15" fmla="*/ 470 h 564"/>
                  <a:gd name="T16" fmla="*/ 500 w 699"/>
                  <a:gd name="T17" fmla="*/ 494 h 564"/>
                  <a:gd name="T18" fmla="*/ 465 w 699"/>
                  <a:gd name="T19" fmla="*/ 519 h 564"/>
                  <a:gd name="T20" fmla="*/ 432 w 699"/>
                  <a:gd name="T21" fmla="*/ 548 h 564"/>
                  <a:gd name="T22" fmla="*/ 400 w 699"/>
                  <a:gd name="T23" fmla="*/ 564 h 564"/>
                  <a:gd name="T24" fmla="*/ 371 w 699"/>
                  <a:gd name="T25" fmla="*/ 562 h 564"/>
                  <a:gd name="T26" fmla="*/ 344 w 699"/>
                  <a:gd name="T27" fmla="*/ 555 h 564"/>
                  <a:gd name="T28" fmla="*/ 315 w 699"/>
                  <a:gd name="T29" fmla="*/ 550 h 564"/>
                  <a:gd name="T30" fmla="*/ 116 w 699"/>
                  <a:gd name="T31" fmla="*/ 532 h 564"/>
                  <a:gd name="T32" fmla="*/ 100 w 699"/>
                  <a:gd name="T33" fmla="*/ 532 h 564"/>
                  <a:gd name="T34" fmla="*/ 84 w 699"/>
                  <a:gd name="T35" fmla="*/ 532 h 564"/>
                  <a:gd name="T36" fmla="*/ 69 w 699"/>
                  <a:gd name="T37" fmla="*/ 529 h 564"/>
                  <a:gd name="T38" fmla="*/ 54 w 699"/>
                  <a:gd name="T39" fmla="*/ 526 h 564"/>
                  <a:gd name="T40" fmla="*/ 46 w 699"/>
                  <a:gd name="T41" fmla="*/ 321 h 564"/>
                  <a:gd name="T42" fmla="*/ 35 w 699"/>
                  <a:gd name="T43" fmla="*/ 291 h 564"/>
                  <a:gd name="T44" fmla="*/ 20 w 699"/>
                  <a:gd name="T45" fmla="*/ 262 h 564"/>
                  <a:gd name="T46" fmla="*/ 6 w 699"/>
                  <a:gd name="T47" fmla="*/ 232 h 564"/>
                  <a:gd name="T48" fmla="*/ 0 w 699"/>
                  <a:gd name="T49" fmla="*/ 200 h 564"/>
                  <a:gd name="T50" fmla="*/ 9 w 699"/>
                  <a:gd name="T51" fmla="*/ 147 h 564"/>
                  <a:gd name="T52" fmla="*/ 34 w 699"/>
                  <a:gd name="T53" fmla="*/ 100 h 564"/>
                  <a:gd name="T54" fmla="*/ 70 w 699"/>
                  <a:gd name="T55" fmla="*/ 61 h 564"/>
                  <a:gd name="T56" fmla="*/ 112 w 699"/>
                  <a:gd name="T57" fmla="*/ 33 h 564"/>
                  <a:gd name="T58" fmla="*/ 147 w 699"/>
                  <a:gd name="T59" fmla="*/ 28 h 564"/>
                  <a:gd name="T60" fmla="*/ 185 w 699"/>
                  <a:gd name="T61" fmla="*/ 25 h 564"/>
                  <a:gd name="T62" fmla="*/ 222 w 699"/>
                  <a:gd name="T63" fmla="*/ 25 h 564"/>
                  <a:gd name="T64" fmla="*/ 259 w 699"/>
                  <a:gd name="T65" fmla="*/ 24 h 564"/>
                  <a:gd name="T66" fmla="*/ 506 w 699"/>
                  <a:gd name="T67" fmla="*/ 1 h 564"/>
                  <a:gd name="T68" fmla="*/ 534 w 699"/>
                  <a:gd name="T69" fmla="*/ 1 h 564"/>
                  <a:gd name="T70" fmla="*/ 561 w 699"/>
                  <a:gd name="T71" fmla="*/ 7 h 564"/>
                  <a:gd name="T72" fmla="*/ 586 w 699"/>
                  <a:gd name="T73" fmla="*/ 16 h 564"/>
                  <a:gd name="T74" fmla="*/ 609 w 699"/>
                  <a:gd name="T75" fmla="*/ 31 h 564"/>
                  <a:gd name="T76" fmla="*/ 630 w 699"/>
                  <a:gd name="T77" fmla="*/ 48 h 564"/>
                  <a:gd name="T78" fmla="*/ 649 w 699"/>
                  <a:gd name="T79" fmla="*/ 70 h 564"/>
                  <a:gd name="T80" fmla="*/ 664 w 699"/>
                  <a:gd name="T81" fmla="*/ 9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9" h="564">
                    <a:moveTo>
                      <a:pt x="670" y="107"/>
                    </a:moveTo>
                    <a:lnTo>
                      <a:pt x="674" y="137"/>
                    </a:lnTo>
                    <a:lnTo>
                      <a:pt x="669" y="167"/>
                    </a:lnTo>
                    <a:lnTo>
                      <a:pt x="661" y="194"/>
                    </a:lnTo>
                    <a:lnTo>
                      <a:pt x="653" y="223"/>
                    </a:lnTo>
                    <a:lnTo>
                      <a:pt x="699" y="349"/>
                    </a:lnTo>
                    <a:lnTo>
                      <a:pt x="699" y="364"/>
                    </a:lnTo>
                    <a:lnTo>
                      <a:pt x="682" y="376"/>
                    </a:lnTo>
                    <a:lnTo>
                      <a:pt x="664" y="389"/>
                    </a:lnTo>
                    <a:lnTo>
                      <a:pt x="646" y="402"/>
                    </a:lnTo>
                    <a:lnTo>
                      <a:pt x="628" y="413"/>
                    </a:lnTo>
                    <a:lnTo>
                      <a:pt x="610" y="425"/>
                    </a:lnTo>
                    <a:lnTo>
                      <a:pt x="592" y="435"/>
                    </a:lnTo>
                    <a:lnTo>
                      <a:pt x="574" y="447"/>
                    </a:lnTo>
                    <a:lnTo>
                      <a:pt x="556" y="458"/>
                    </a:lnTo>
                    <a:lnTo>
                      <a:pt x="536" y="470"/>
                    </a:lnTo>
                    <a:lnTo>
                      <a:pt x="518" y="481"/>
                    </a:lnTo>
                    <a:lnTo>
                      <a:pt x="500" y="494"/>
                    </a:lnTo>
                    <a:lnTo>
                      <a:pt x="483" y="505"/>
                    </a:lnTo>
                    <a:lnTo>
                      <a:pt x="465" y="519"/>
                    </a:lnTo>
                    <a:lnTo>
                      <a:pt x="449" y="533"/>
                    </a:lnTo>
                    <a:lnTo>
                      <a:pt x="432" y="548"/>
                    </a:lnTo>
                    <a:lnTo>
                      <a:pt x="415" y="563"/>
                    </a:lnTo>
                    <a:lnTo>
                      <a:pt x="400" y="564"/>
                    </a:lnTo>
                    <a:lnTo>
                      <a:pt x="385" y="564"/>
                    </a:lnTo>
                    <a:lnTo>
                      <a:pt x="371" y="562"/>
                    </a:lnTo>
                    <a:lnTo>
                      <a:pt x="357" y="558"/>
                    </a:lnTo>
                    <a:lnTo>
                      <a:pt x="344" y="555"/>
                    </a:lnTo>
                    <a:lnTo>
                      <a:pt x="330" y="551"/>
                    </a:lnTo>
                    <a:lnTo>
                      <a:pt x="315" y="550"/>
                    </a:lnTo>
                    <a:lnTo>
                      <a:pt x="300" y="549"/>
                    </a:lnTo>
                    <a:lnTo>
                      <a:pt x="116" y="532"/>
                    </a:lnTo>
                    <a:lnTo>
                      <a:pt x="108" y="532"/>
                    </a:lnTo>
                    <a:lnTo>
                      <a:pt x="100" y="532"/>
                    </a:lnTo>
                    <a:lnTo>
                      <a:pt x="92" y="532"/>
                    </a:lnTo>
                    <a:lnTo>
                      <a:pt x="84" y="532"/>
                    </a:lnTo>
                    <a:lnTo>
                      <a:pt x="76" y="531"/>
                    </a:lnTo>
                    <a:lnTo>
                      <a:pt x="69" y="529"/>
                    </a:lnTo>
                    <a:lnTo>
                      <a:pt x="62" y="528"/>
                    </a:lnTo>
                    <a:lnTo>
                      <a:pt x="54" y="526"/>
                    </a:lnTo>
                    <a:lnTo>
                      <a:pt x="48" y="509"/>
                    </a:lnTo>
                    <a:lnTo>
                      <a:pt x="46" y="321"/>
                    </a:lnTo>
                    <a:lnTo>
                      <a:pt x="41" y="306"/>
                    </a:lnTo>
                    <a:lnTo>
                      <a:pt x="35" y="291"/>
                    </a:lnTo>
                    <a:lnTo>
                      <a:pt x="28" y="276"/>
                    </a:lnTo>
                    <a:lnTo>
                      <a:pt x="20" y="262"/>
                    </a:lnTo>
                    <a:lnTo>
                      <a:pt x="12" y="247"/>
                    </a:lnTo>
                    <a:lnTo>
                      <a:pt x="6" y="232"/>
                    </a:lnTo>
                    <a:lnTo>
                      <a:pt x="2" y="217"/>
                    </a:lnTo>
                    <a:lnTo>
                      <a:pt x="0" y="200"/>
                    </a:lnTo>
                    <a:lnTo>
                      <a:pt x="2" y="174"/>
                    </a:lnTo>
                    <a:lnTo>
                      <a:pt x="9" y="147"/>
                    </a:lnTo>
                    <a:lnTo>
                      <a:pt x="19" y="123"/>
                    </a:lnTo>
                    <a:lnTo>
                      <a:pt x="34" y="100"/>
                    </a:lnTo>
                    <a:lnTo>
                      <a:pt x="51" y="79"/>
                    </a:lnTo>
                    <a:lnTo>
                      <a:pt x="70" y="61"/>
                    </a:lnTo>
                    <a:lnTo>
                      <a:pt x="91" y="46"/>
                    </a:lnTo>
                    <a:lnTo>
                      <a:pt x="112" y="33"/>
                    </a:lnTo>
                    <a:lnTo>
                      <a:pt x="129" y="30"/>
                    </a:lnTo>
                    <a:lnTo>
                      <a:pt x="147" y="28"/>
                    </a:lnTo>
                    <a:lnTo>
                      <a:pt x="165" y="25"/>
                    </a:lnTo>
                    <a:lnTo>
                      <a:pt x="185" y="25"/>
                    </a:lnTo>
                    <a:lnTo>
                      <a:pt x="203" y="25"/>
                    </a:lnTo>
                    <a:lnTo>
                      <a:pt x="222" y="25"/>
                    </a:lnTo>
                    <a:lnTo>
                      <a:pt x="241" y="25"/>
                    </a:lnTo>
                    <a:lnTo>
                      <a:pt x="259" y="24"/>
                    </a:lnTo>
                    <a:lnTo>
                      <a:pt x="492" y="2"/>
                    </a:lnTo>
                    <a:lnTo>
                      <a:pt x="506" y="1"/>
                    </a:lnTo>
                    <a:lnTo>
                      <a:pt x="521" y="0"/>
                    </a:lnTo>
                    <a:lnTo>
                      <a:pt x="534" y="1"/>
                    </a:lnTo>
                    <a:lnTo>
                      <a:pt x="547" y="3"/>
                    </a:lnTo>
                    <a:lnTo>
                      <a:pt x="561" y="7"/>
                    </a:lnTo>
                    <a:lnTo>
                      <a:pt x="574" y="11"/>
                    </a:lnTo>
                    <a:lnTo>
                      <a:pt x="586" y="16"/>
                    </a:lnTo>
                    <a:lnTo>
                      <a:pt x="598" y="23"/>
                    </a:lnTo>
                    <a:lnTo>
                      <a:pt x="609" y="31"/>
                    </a:lnTo>
                    <a:lnTo>
                      <a:pt x="620" y="39"/>
                    </a:lnTo>
                    <a:lnTo>
                      <a:pt x="630" y="48"/>
                    </a:lnTo>
                    <a:lnTo>
                      <a:pt x="639" y="59"/>
                    </a:lnTo>
                    <a:lnTo>
                      <a:pt x="649" y="70"/>
                    </a:lnTo>
                    <a:lnTo>
                      <a:pt x="656" y="82"/>
                    </a:lnTo>
                    <a:lnTo>
                      <a:pt x="664" y="94"/>
                    </a:lnTo>
                    <a:lnTo>
                      <a:pt x="670" y="107"/>
                    </a:lnTo>
                    <a:close/>
                  </a:path>
                </a:pathLst>
              </a:custGeom>
              <a:solidFill>
                <a:srgbClr val="E2B7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4" name="Group 232"/>
              <p:cNvGrpSpPr>
                <a:grpSpLocks/>
              </p:cNvGrpSpPr>
              <p:nvPr/>
            </p:nvGrpSpPr>
            <p:grpSpPr bwMode="auto">
              <a:xfrm>
                <a:off x="832" y="2035"/>
                <a:ext cx="303" cy="246"/>
                <a:chOff x="832" y="2035"/>
                <a:chExt cx="303" cy="246"/>
              </a:xfrm>
            </p:grpSpPr>
            <p:sp>
              <p:nvSpPr>
                <p:cNvPr id="44138" name="Freeform 106"/>
                <p:cNvSpPr>
                  <a:spLocks/>
                </p:cNvSpPr>
                <p:nvPr/>
              </p:nvSpPr>
              <p:spPr bwMode="auto">
                <a:xfrm>
                  <a:off x="832" y="2035"/>
                  <a:ext cx="303" cy="246"/>
                </a:xfrm>
                <a:custGeom>
                  <a:avLst/>
                  <a:gdLst>
                    <a:gd name="T0" fmla="*/ 587 w 608"/>
                    <a:gd name="T1" fmla="*/ 120 h 492"/>
                    <a:gd name="T2" fmla="*/ 575 w 608"/>
                    <a:gd name="T3" fmla="*/ 169 h 492"/>
                    <a:gd name="T4" fmla="*/ 608 w 608"/>
                    <a:gd name="T5" fmla="*/ 303 h 492"/>
                    <a:gd name="T6" fmla="*/ 593 w 608"/>
                    <a:gd name="T7" fmla="*/ 328 h 492"/>
                    <a:gd name="T8" fmla="*/ 561 w 608"/>
                    <a:gd name="T9" fmla="*/ 349 h 492"/>
                    <a:gd name="T10" fmla="*/ 530 w 608"/>
                    <a:gd name="T11" fmla="*/ 370 h 492"/>
                    <a:gd name="T12" fmla="*/ 499 w 608"/>
                    <a:gd name="T13" fmla="*/ 389 h 492"/>
                    <a:gd name="T14" fmla="*/ 467 w 608"/>
                    <a:gd name="T15" fmla="*/ 409 h 492"/>
                    <a:gd name="T16" fmla="*/ 436 w 608"/>
                    <a:gd name="T17" fmla="*/ 429 h 492"/>
                    <a:gd name="T18" fmla="*/ 405 w 608"/>
                    <a:gd name="T19" fmla="*/ 451 h 492"/>
                    <a:gd name="T20" fmla="*/ 376 w 608"/>
                    <a:gd name="T21" fmla="*/ 475 h 492"/>
                    <a:gd name="T22" fmla="*/ 349 w 608"/>
                    <a:gd name="T23" fmla="*/ 492 h 492"/>
                    <a:gd name="T24" fmla="*/ 324 w 608"/>
                    <a:gd name="T25" fmla="*/ 489 h 492"/>
                    <a:gd name="T26" fmla="*/ 299 w 608"/>
                    <a:gd name="T27" fmla="*/ 483 h 492"/>
                    <a:gd name="T28" fmla="*/ 275 w 608"/>
                    <a:gd name="T29" fmla="*/ 478 h 492"/>
                    <a:gd name="T30" fmla="*/ 101 w 608"/>
                    <a:gd name="T31" fmla="*/ 462 h 492"/>
                    <a:gd name="T32" fmla="*/ 87 w 608"/>
                    <a:gd name="T33" fmla="*/ 463 h 492"/>
                    <a:gd name="T34" fmla="*/ 73 w 608"/>
                    <a:gd name="T35" fmla="*/ 463 h 492"/>
                    <a:gd name="T36" fmla="*/ 60 w 608"/>
                    <a:gd name="T37" fmla="*/ 460 h 492"/>
                    <a:gd name="T38" fmla="*/ 47 w 608"/>
                    <a:gd name="T39" fmla="*/ 457 h 492"/>
                    <a:gd name="T40" fmla="*/ 40 w 608"/>
                    <a:gd name="T41" fmla="*/ 279 h 492"/>
                    <a:gd name="T42" fmla="*/ 30 w 608"/>
                    <a:gd name="T43" fmla="*/ 252 h 492"/>
                    <a:gd name="T44" fmla="*/ 17 w 608"/>
                    <a:gd name="T45" fmla="*/ 228 h 492"/>
                    <a:gd name="T46" fmla="*/ 6 w 608"/>
                    <a:gd name="T47" fmla="*/ 201 h 492"/>
                    <a:gd name="T48" fmla="*/ 0 w 608"/>
                    <a:gd name="T49" fmla="*/ 174 h 492"/>
                    <a:gd name="T50" fmla="*/ 8 w 608"/>
                    <a:gd name="T51" fmla="*/ 128 h 492"/>
                    <a:gd name="T52" fmla="*/ 30 w 608"/>
                    <a:gd name="T53" fmla="*/ 86 h 492"/>
                    <a:gd name="T54" fmla="*/ 61 w 608"/>
                    <a:gd name="T55" fmla="*/ 53 h 492"/>
                    <a:gd name="T56" fmla="*/ 98 w 608"/>
                    <a:gd name="T57" fmla="*/ 29 h 492"/>
                    <a:gd name="T58" fmla="*/ 129 w 608"/>
                    <a:gd name="T59" fmla="*/ 24 h 492"/>
                    <a:gd name="T60" fmla="*/ 160 w 608"/>
                    <a:gd name="T61" fmla="*/ 22 h 492"/>
                    <a:gd name="T62" fmla="*/ 193 w 608"/>
                    <a:gd name="T63" fmla="*/ 22 h 492"/>
                    <a:gd name="T64" fmla="*/ 225 w 608"/>
                    <a:gd name="T65" fmla="*/ 21 h 492"/>
                    <a:gd name="T66" fmla="*/ 453 w 608"/>
                    <a:gd name="T67" fmla="*/ 0 h 492"/>
                    <a:gd name="T68" fmla="*/ 499 w 608"/>
                    <a:gd name="T69" fmla="*/ 9 h 492"/>
                    <a:gd name="T70" fmla="*/ 539 w 608"/>
                    <a:gd name="T71" fmla="*/ 35 h 492"/>
                    <a:gd name="T72" fmla="*/ 571 w 608"/>
                    <a:gd name="T73" fmla="*/ 71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8" h="492">
                      <a:moveTo>
                        <a:pt x="582" y="93"/>
                      </a:moveTo>
                      <a:lnTo>
                        <a:pt x="587" y="120"/>
                      </a:lnTo>
                      <a:lnTo>
                        <a:pt x="582" y="145"/>
                      </a:lnTo>
                      <a:lnTo>
                        <a:pt x="575" y="169"/>
                      </a:lnTo>
                      <a:lnTo>
                        <a:pt x="569" y="193"/>
                      </a:lnTo>
                      <a:lnTo>
                        <a:pt x="608" y="303"/>
                      </a:lnTo>
                      <a:lnTo>
                        <a:pt x="608" y="317"/>
                      </a:lnTo>
                      <a:lnTo>
                        <a:pt x="593" y="328"/>
                      </a:lnTo>
                      <a:lnTo>
                        <a:pt x="577" y="338"/>
                      </a:lnTo>
                      <a:lnTo>
                        <a:pt x="561" y="349"/>
                      </a:lnTo>
                      <a:lnTo>
                        <a:pt x="546" y="359"/>
                      </a:lnTo>
                      <a:lnTo>
                        <a:pt x="530" y="370"/>
                      </a:lnTo>
                      <a:lnTo>
                        <a:pt x="514" y="379"/>
                      </a:lnTo>
                      <a:lnTo>
                        <a:pt x="499" y="389"/>
                      </a:lnTo>
                      <a:lnTo>
                        <a:pt x="483" y="398"/>
                      </a:lnTo>
                      <a:lnTo>
                        <a:pt x="467" y="409"/>
                      </a:lnTo>
                      <a:lnTo>
                        <a:pt x="452" y="419"/>
                      </a:lnTo>
                      <a:lnTo>
                        <a:pt x="436" y="429"/>
                      </a:lnTo>
                      <a:lnTo>
                        <a:pt x="421" y="440"/>
                      </a:lnTo>
                      <a:lnTo>
                        <a:pt x="405" y="451"/>
                      </a:lnTo>
                      <a:lnTo>
                        <a:pt x="390" y="463"/>
                      </a:lnTo>
                      <a:lnTo>
                        <a:pt x="376" y="475"/>
                      </a:lnTo>
                      <a:lnTo>
                        <a:pt x="362" y="489"/>
                      </a:lnTo>
                      <a:lnTo>
                        <a:pt x="349" y="492"/>
                      </a:lnTo>
                      <a:lnTo>
                        <a:pt x="335" y="490"/>
                      </a:lnTo>
                      <a:lnTo>
                        <a:pt x="324" y="489"/>
                      </a:lnTo>
                      <a:lnTo>
                        <a:pt x="311" y="486"/>
                      </a:lnTo>
                      <a:lnTo>
                        <a:pt x="299" y="483"/>
                      </a:lnTo>
                      <a:lnTo>
                        <a:pt x="287" y="480"/>
                      </a:lnTo>
                      <a:lnTo>
                        <a:pt x="275" y="478"/>
                      </a:lnTo>
                      <a:lnTo>
                        <a:pt x="262" y="478"/>
                      </a:lnTo>
                      <a:lnTo>
                        <a:pt x="101" y="462"/>
                      </a:lnTo>
                      <a:lnTo>
                        <a:pt x="95" y="463"/>
                      </a:lnTo>
                      <a:lnTo>
                        <a:pt x="87" y="463"/>
                      </a:lnTo>
                      <a:lnTo>
                        <a:pt x="80" y="463"/>
                      </a:lnTo>
                      <a:lnTo>
                        <a:pt x="73" y="463"/>
                      </a:lnTo>
                      <a:lnTo>
                        <a:pt x="66" y="462"/>
                      </a:lnTo>
                      <a:lnTo>
                        <a:pt x="60" y="460"/>
                      </a:lnTo>
                      <a:lnTo>
                        <a:pt x="53" y="459"/>
                      </a:lnTo>
                      <a:lnTo>
                        <a:pt x="47" y="457"/>
                      </a:lnTo>
                      <a:lnTo>
                        <a:pt x="42" y="442"/>
                      </a:lnTo>
                      <a:lnTo>
                        <a:pt x="40" y="279"/>
                      </a:lnTo>
                      <a:lnTo>
                        <a:pt x="35" y="265"/>
                      </a:lnTo>
                      <a:lnTo>
                        <a:pt x="30" y="252"/>
                      </a:lnTo>
                      <a:lnTo>
                        <a:pt x="24" y="239"/>
                      </a:lnTo>
                      <a:lnTo>
                        <a:pt x="17" y="228"/>
                      </a:lnTo>
                      <a:lnTo>
                        <a:pt x="11" y="215"/>
                      </a:lnTo>
                      <a:lnTo>
                        <a:pt x="6" y="201"/>
                      </a:lnTo>
                      <a:lnTo>
                        <a:pt x="1" y="189"/>
                      </a:lnTo>
                      <a:lnTo>
                        <a:pt x="0" y="174"/>
                      </a:lnTo>
                      <a:lnTo>
                        <a:pt x="2" y="151"/>
                      </a:lnTo>
                      <a:lnTo>
                        <a:pt x="8" y="128"/>
                      </a:lnTo>
                      <a:lnTo>
                        <a:pt x="17" y="106"/>
                      </a:lnTo>
                      <a:lnTo>
                        <a:pt x="30" y="86"/>
                      </a:lnTo>
                      <a:lnTo>
                        <a:pt x="45" y="69"/>
                      </a:lnTo>
                      <a:lnTo>
                        <a:pt x="61" y="53"/>
                      </a:lnTo>
                      <a:lnTo>
                        <a:pt x="79" y="39"/>
                      </a:lnTo>
                      <a:lnTo>
                        <a:pt x="98" y="29"/>
                      </a:lnTo>
                      <a:lnTo>
                        <a:pt x="113" y="25"/>
                      </a:lnTo>
                      <a:lnTo>
                        <a:pt x="129" y="24"/>
                      </a:lnTo>
                      <a:lnTo>
                        <a:pt x="145" y="23"/>
                      </a:lnTo>
                      <a:lnTo>
                        <a:pt x="160" y="22"/>
                      </a:lnTo>
                      <a:lnTo>
                        <a:pt x="176" y="22"/>
                      </a:lnTo>
                      <a:lnTo>
                        <a:pt x="193" y="22"/>
                      </a:lnTo>
                      <a:lnTo>
                        <a:pt x="209" y="22"/>
                      </a:lnTo>
                      <a:lnTo>
                        <a:pt x="225" y="21"/>
                      </a:lnTo>
                      <a:lnTo>
                        <a:pt x="429" y="2"/>
                      </a:lnTo>
                      <a:lnTo>
                        <a:pt x="453" y="0"/>
                      </a:lnTo>
                      <a:lnTo>
                        <a:pt x="476" y="3"/>
                      </a:lnTo>
                      <a:lnTo>
                        <a:pt x="499" y="9"/>
                      </a:lnTo>
                      <a:lnTo>
                        <a:pt x="520" y="20"/>
                      </a:lnTo>
                      <a:lnTo>
                        <a:pt x="539" y="35"/>
                      </a:lnTo>
                      <a:lnTo>
                        <a:pt x="556" y="51"/>
                      </a:lnTo>
                      <a:lnTo>
                        <a:pt x="571" y="71"/>
                      </a:lnTo>
                      <a:lnTo>
                        <a:pt x="582"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39" name="Freeform 107"/>
                <p:cNvSpPr>
                  <a:spLocks/>
                </p:cNvSpPr>
                <p:nvPr/>
              </p:nvSpPr>
              <p:spPr bwMode="auto">
                <a:xfrm>
                  <a:off x="980" y="2061"/>
                  <a:ext cx="126" cy="167"/>
                </a:xfrm>
                <a:custGeom>
                  <a:avLst/>
                  <a:gdLst>
                    <a:gd name="T0" fmla="*/ 240 w 253"/>
                    <a:gd name="T1" fmla="*/ 44 h 334"/>
                    <a:gd name="T2" fmla="*/ 242 w 253"/>
                    <a:gd name="T3" fmla="*/ 74 h 334"/>
                    <a:gd name="T4" fmla="*/ 233 w 253"/>
                    <a:gd name="T5" fmla="*/ 104 h 334"/>
                    <a:gd name="T6" fmla="*/ 228 w 253"/>
                    <a:gd name="T7" fmla="*/ 133 h 334"/>
                    <a:gd name="T8" fmla="*/ 239 w 253"/>
                    <a:gd name="T9" fmla="*/ 180 h 334"/>
                    <a:gd name="T10" fmla="*/ 183 w 253"/>
                    <a:gd name="T11" fmla="*/ 228 h 334"/>
                    <a:gd name="T12" fmla="*/ 203 w 253"/>
                    <a:gd name="T13" fmla="*/ 223 h 334"/>
                    <a:gd name="T14" fmla="*/ 221 w 253"/>
                    <a:gd name="T15" fmla="*/ 215 h 334"/>
                    <a:gd name="T16" fmla="*/ 240 w 253"/>
                    <a:gd name="T17" fmla="*/ 208 h 334"/>
                    <a:gd name="T18" fmla="*/ 251 w 253"/>
                    <a:gd name="T19" fmla="*/ 211 h 334"/>
                    <a:gd name="T20" fmla="*/ 252 w 253"/>
                    <a:gd name="T21" fmla="*/ 221 h 334"/>
                    <a:gd name="T22" fmla="*/ 232 w 253"/>
                    <a:gd name="T23" fmla="*/ 235 h 334"/>
                    <a:gd name="T24" fmla="*/ 194 w 253"/>
                    <a:gd name="T25" fmla="*/ 258 h 334"/>
                    <a:gd name="T26" fmla="*/ 158 w 253"/>
                    <a:gd name="T27" fmla="*/ 288 h 334"/>
                    <a:gd name="T28" fmla="*/ 123 w 253"/>
                    <a:gd name="T29" fmla="*/ 319 h 334"/>
                    <a:gd name="T30" fmla="*/ 100 w 253"/>
                    <a:gd name="T31" fmla="*/ 334 h 334"/>
                    <a:gd name="T32" fmla="*/ 93 w 253"/>
                    <a:gd name="T33" fmla="*/ 326 h 334"/>
                    <a:gd name="T34" fmla="*/ 86 w 253"/>
                    <a:gd name="T35" fmla="*/ 305 h 334"/>
                    <a:gd name="T36" fmla="*/ 76 w 253"/>
                    <a:gd name="T37" fmla="*/ 273 h 334"/>
                    <a:gd name="T38" fmla="*/ 67 w 253"/>
                    <a:gd name="T39" fmla="*/ 241 h 334"/>
                    <a:gd name="T40" fmla="*/ 57 w 253"/>
                    <a:gd name="T41" fmla="*/ 207 h 334"/>
                    <a:gd name="T42" fmla="*/ 191 w 253"/>
                    <a:gd name="T43" fmla="*/ 116 h 334"/>
                    <a:gd name="T44" fmla="*/ 194 w 253"/>
                    <a:gd name="T45" fmla="*/ 113 h 334"/>
                    <a:gd name="T46" fmla="*/ 195 w 253"/>
                    <a:gd name="T47" fmla="*/ 108 h 334"/>
                    <a:gd name="T48" fmla="*/ 161 w 253"/>
                    <a:gd name="T49" fmla="*/ 116 h 334"/>
                    <a:gd name="T50" fmla="*/ 126 w 253"/>
                    <a:gd name="T51" fmla="*/ 125 h 334"/>
                    <a:gd name="T52" fmla="*/ 91 w 253"/>
                    <a:gd name="T53" fmla="*/ 133 h 334"/>
                    <a:gd name="T54" fmla="*/ 55 w 253"/>
                    <a:gd name="T55" fmla="*/ 139 h 334"/>
                    <a:gd name="T56" fmla="*/ 52 w 253"/>
                    <a:gd name="T57" fmla="*/ 123 h 334"/>
                    <a:gd name="T58" fmla="*/ 57 w 253"/>
                    <a:gd name="T59" fmla="*/ 75 h 334"/>
                    <a:gd name="T60" fmla="*/ 44 w 253"/>
                    <a:gd name="T61" fmla="*/ 45 h 334"/>
                    <a:gd name="T62" fmla="*/ 30 w 253"/>
                    <a:gd name="T63" fmla="*/ 34 h 334"/>
                    <a:gd name="T64" fmla="*/ 15 w 253"/>
                    <a:gd name="T65" fmla="*/ 28 h 334"/>
                    <a:gd name="T66" fmla="*/ 3 w 253"/>
                    <a:gd name="T67" fmla="*/ 16 h 334"/>
                    <a:gd name="T68" fmla="*/ 54 w 253"/>
                    <a:gd name="T69" fmla="*/ 15 h 334"/>
                    <a:gd name="T70" fmla="*/ 76 w 253"/>
                    <a:gd name="T71" fmla="*/ 14 h 334"/>
                    <a:gd name="T72" fmla="*/ 100 w 253"/>
                    <a:gd name="T73" fmla="*/ 9 h 334"/>
                    <a:gd name="T74" fmla="*/ 123 w 253"/>
                    <a:gd name="T75" fmla="*/ 5 h 334"/>
                    <a:gd name="T76" fmla="*/ 147 w 253"/>
                    <a:gd name="T77" fmla="*/ 1 h 334"/>
                    <a:gd name="T78" fmla="*/ 171 w 253"/>
                    <a:gd name="T79" fmla="*/ 0 h 334"/>
                    <a:gd name="T80" fmla="*/ 192 w 253"/>
                    <a:gd name="T81" fmla="*/ 3 h 334"/>
                    <a:gd name="T82" fmla="*/ 213 w 253"/>
                    <a:gd name="T83" fmla="*/ 13 h 334"/>
                    <a:gd name="T84" fmla="*/ 231 w 253"/>
                    <a:gd name="T85" fmla="*/ 2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334">
                      <a:moveTo>
                        <a:pt x="231" y="29"/>
                      </a:moveTo>
                      <a:lnTo>
                        <a:pt x="240" y="44"/>
                      </a:lnTo>
                      <a:lnTo>
                        <a:pt x="243" y="59"/>
                      </a:lnTo>
                      <a:lnTo>
                        <a:pt x="242" y="74"/>
                      </a:lnTo>
                      <a:lnTo>
                        <a:pt x="239" y="89"/>
                      </a:lnTo>
                      <a:lnTo>
                        <a:pt x="233" y="104"/>
                      </a:lnTo>
                      <a:lnTo>
                        <a:pt x="230" y="118"/>
                      </a:lnTo>
                      <a:lnTo>
                        <a:pt x="228" y="133"/>
                      </a:lnTo>
                      <a:lnTo>
                        <a:pt x="229" y="150"/>
                      </a:lnTo>
                      <a:lnTo>
                        <a:pt x="239" y="180"/>
                      </a:lnTo>
                      <a:lnTo>
                        <a:pt x="173" y="228"/>
                      </a:lnTo>
                      <a:lnTo>
                        <a:pt x="183" y="228"/>
                      </a:lnTo>
                      <a:lnTo>
                        <a:pt x="193" y="226"/>
                      </a:lnTo>
                      <a:lnTo>
                        <a:pt x="203" y="223"/>
                      </a:lnTo>
                      <a:lnTo>
                        <a:pt x="211" y="219"/>
                      </a:lnTo>
                      <a:lnTo>
                        <a:pt x="221" y="215"/>
                      </a:lnTo>
                      <a:lnTo>
                        <a:pt x="230" y="212"/>
                      </a:lnTo>
                      <a:lnTo>
                        <a:pt x="240" y="208"/>
                      </a:lnTo>
                      <a:lnTo>
                        <a:pt x="249" y="206"/>
                      </a:lnTo>
                      <a:lnTo>
                        <a:pt x="251" y="211"/>
                      </a:lnTo>
                      <a:lnTo>
                        <a:pt x="252" y="216"/>
                      </a:lnTo>
                      <a:lnTo>
                        <a:pt x="252" y="221"/>
                      </a:lnTo>
                      <a:lnTo>
                        <a:pt x="253" y="227"/>
                      </a:lnTo>
                      <a:lnTo>
                        <a:pt x="232" y="235"/>
                      </a:lnTo>
                      <a:lnTo>
                        <a:pt x="213" y="245"/>
                      </a:lnTo>
                      <a:lnTo>
                        <a:pt x="194" y="258"/>
                      </a:lnTo>
                      <a:lnTo>
                        <a:pt x="176" y="272"/>
                      </a:lnTo>
                      <a:lnTo>
                        <a:pt x="158" y="288"/>
                      </a:lnTo>
                      <a:lnTo>
                        <a:pt x="141" y="304"/>
                      </a:lnTo>
                      <a:lnTo>
                        <a:pt x="123" y="319"/>
                      </a:lnTo>
                      <a:lnTo>
                        <a:pt x="105" y="334"/>
                      </a:lnTo>
                      <a:lnTo>
                        <a:pt x="100" y="334"/>
                      </a:lnTo>
                      <a:lnTo>
                        <a:pt x="97" y="330"/>
                      </a:lnTo>
                      <a:lnTo>
                        <a:pt x="93" y="326"/>
                      </a:lnTo>
                      <a:lnTo>
                        <a:pt x="91" y="321"/>
                      </a:lnTo>
                      <a:lnTo>
                        <a:pt x="86" y="305"/>
                      </a:lnTo>
                      <a:lnTo>
                        <a:pt x="81" y="289"/>
                      </a:lnTo>
                      <a:lnTo>
                        <a:pt x="76" y="273"/>
                      </a:lnTo>
                      <a:lnTo>
                        <a:pt x="71" y="257"/>
                      </a:lnTo>
                      <a:lnTo>
                        <a:pt x="67" y="241"/>
                      </a:lnTo>
                      <a:lnTo>
                        <a:pt x="63" y="223"/>
                      </a:lnTo>
                      <a:lnTo>
                        <a:pt x="57" y="207"/>
                      </a:lnTo>
                      <a:lnTo>
                        <a:pt x="53" y="191"/>
                      </a:lnTo>
                      <a:lnTo>
                        <a:pt x="191" y="116"/>
                      </a:lnTo>
                      <a:lnTo>
                        <a:pt x="193" y="115"/>
                      </a:lnTo>
                      <a:lnTo>
                        <a:pt x="194" y="113"/>
                      </a:lnTo>
                      <a:lnTo>
                        <a:pt x="195" y="110"/>
                      </a:lnTo>
                      <a:lnTo>
                        <a:pt x="195" y="108"/>
                      </a:lnTo>
                      <a:lnTo>
                        <a:pt x="178" y="112"/>
                      </a:lnTo>
                      <a:lnTo>
                        <a:pt x="161" y="116"/>
                      </a:lnTo>
                      <a:lnTo>
                        <a:pt x="143" y="121"/>
                      </a:lnTo>
                      <a:lnTo>
                        <a:pt x="126" y="125"/>
                      </a:lnTo>
                      <a:lnTo>
                        <a:pt x="108" y="129"/>
                      </a:lnTo>
                      <a:lnTo>
                        <a:pt x="91" y="133"/>
                      </a:lnTo>
                      <a:lnTo>
                        <a:pt x="73" y="137"/>
                      </a:lnTo>
                      <a:lnTo>
                        <a:pt x="55" y="139"/>
                      </a:lnTo>
                      <a:lnTo>
                        <a:pt x="46" y="144"/>
                      </a:lnTo>
                      <a:lnTo>
                        <a:pt x="52" y="123"/>
                      </a:lnTo>
                      <a:lnTo>
                        <a:pt x="57" y="100"/>
                      </a:lnTo>
                      <a:lnTo>
                        <a:pt x="57" y="75"/>
                      </a:lnTo>
                      <a:lnTo>
                        <a:pt x="49" y="53"/>
                      </a:lnTo>
                      <a:lnTo>
                        <a:pt x="44" y="45"/>
                      </a:lnTo>
                      <a:lnTo>
                        <a:pt x="37" y="39"/>
                      </a:lnTo>
                      <a:lnTo>
                        <a:pt x="30" y="34"/>
                      </a:lnTo>
                      <a:lnTo>
                        <a:pt x="22" y="31"/>
                      </a:lnTo>
                      <a:lnTo>
                        <a:pt x="15" y="28"/>
                      </a:lnTo>
                      <a:lnTo>
                        <a:pt x="9" y="23"/>
                      </a:lnTo>
                      <a:lnTo>
                        <a:pt x="3" y="16"/>
                      </a:lnTo>
                      <a:lnTo>
                        <a:pt x="0" y="8"/>
                      </a:lnTo>
                      <a:lnTo>
                        <a:pt x="54" y="15"/>
                      </a:lnTo>
                      <a:lnTo>
                        <a:pt x="65" y="15"/>
                      </a:lnTo>
                      <a:lnTo>
                        <a:pt x="76" y="14"/>
                      </a:lnTo>
                      <a:lnTo>
                        <a:pt x="88" y="11"/>
                      </a:lnTo>
                      <a:lnTo>
                        <a:pt x="100" y="9"/>
                      </a:lnTo>
                      <a:lnTo>
                        <a:pt x="111" y="7"/>
                      </a:lnTo>
                      <a:lnTo>
                        <a:pt x="123" y="5"/>
                      </a:lnTo>
                      <a:lnTo>
                        <a:pt x="135" y="2"/>
                      </a:lnTo>
                      <a:lnTo>
                        <a:pt x="147" y="1"/>
                      </a:lnTo>
                      <a:lnTo>
                        <a:pt x="159" y="0"/>
                      </a:lnTo>
                      <a:lnTo>
                        <a:pt x="171" y="0"/>
                      </a:lnTo>
                      <a:lnTo>
                        <a:pt x="181" y="1"/>
                      </a:lnTo>
                      <a:lnTo>
                        <a:pt x="192" y="3"/>
                      </a:lnTo>
                      <a:lnTo>
                        <a:pt x="203" y="7"/>
                      </a:lnTo>
                      <a:lnTo>
                        <a:pt x="213" y="13"/>
                      </a:lnTo>
                      <a:lnTo>
                        <a:pt x="223" y="19"/>
                      </a:lnTo>
                      <a:lnTo>
                        <a:pt x="231" y="29"/>
                      </a:lnTo>
                      <a:close/>
                    </a:path>
                  </a:pathLst>
                </a:custGeom>
                <a:solidFill>
                  <a:srgbClr val="CCA5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0" name="Freeform 108"/>
                <p:cNvSpPr>
                  <a:spLocks/>
                </p:cNvSpPr>
                <p:nvPr/>
              </p:nvSpPr>
              <p:spPr bwMode="auto">
                <a:xfrm>
                  <a:off x="858" y="2068"/>
                  <a:ext cx="143" cy="180"/>
                </a:xfrm>
                <a:custGeom>
                  <a:avLst/>
                  <a:gdLst>
                    <a:gd name="T0" fmla="*/ 244 w 288"/>
                    <a:gd name="T1" fmla="*/ 56 h 360"/>
                    <a:gd name="T2" fmla="*/ 254 w 288"/>
                    <a:gd name="T3" fmla="*/ 86 h 360"/>
                    <a:gd name="T4" fmla="*/ 256 w 288"/>
                    <a:gd name="T5" fmla="*/ 119 h 360"/>
                    <a:gd name="T6" fmla="*/ 250 w 288"/>
                    <a:gd name="T7" fmla="*/ 152 h 360"/>
                    <a:gd name="T8" fmla="*/ 241 w 288"/>
                    <a:gd name="T9" fmla="*/ 181 h 360"/>
                    <a:gd name="T10" fmla="*/ 244 w 288"/>
                    <a:gd name="T11" fmla="*/ 207 h 360"/>
                    <a:gd name="T12" fmla="*/ 254 w 288"/>
                    <a:gd name="T13" fmla="*/ 230 h 360"/>
                    <a:gd name="T14" fmla="*/ 263 w 288"/>
                    <a:gd name="T15" fmla="*/ 252 h 360"/>
                    <a:gd name="T16" fmla="*/ 272 w 288"/>
                    <a:gd name="T17" fmla="*/ 275 h 360"/>
                    <a:gd name="T18" fmla="*/ 276 w 288"/>
                    <a:gd name="T19" fmla="*/ 295 h 360"/>
                    <a:gd name="T20" fmla="*/ 281 w 288"/>
                    <a:gd name="T21" fmla="*/ 317 h 360"/>
                    <a:gd name="T22" fmla="*/ 284 w 288"/>
                    <a:gd name="T23" fmla="*/ 338 h 360"/>
                    <a:gd name="T24" fmla="*/ 288 w 288"/>
                    <a:gd name="T25" fmla="*/ 360 h 360"/>
                    <a:gd name="T26" fmla="*/ 273 w 288"/>
                    <a:gd name="T27" fmla="*/ 358 h 360"/>
                    <a:gd name="T28" fmla="*/ 259 w 288"/>
                    <a:gd name="T29" fmla="*/ 356 h 360"/>
                    <a:gd name="T30" fmla="*/ 244 w 288"/>
                    <a:gd name="T31" fmla="*/ 354 h 360"/>
                    <a:gd name="T32" fmla="*/ 230 w 288"/>
                    <a:gd name="T33" fmla="*/ 353 h 360"/>
                    <a:gd name="T34" fmla="*/ 215 w 288"/>
                    <a:gd name="T35" fmla="*/ 352 h 360"/>
                    <a:gd name="T36" fmla="*/ 201 w 288"/>
                    <a:gd name="T37" fmla="*/ 351 h 360"/>
                    <a:gd name="T38" fmla="*/ 186 w 288"/>
                    <a:gd name="T39" fmla="*/ 350 h 360"/>
                    <a:gd name="T40" fmla="*/ 172 w 288"/>
                    <a:gd name="T41" fmla="*/ 348 h 360"/>
                    <a:gd name="T42" fmla="*/ 157 w 288"/>
                    <a:gd name="T43" fmla="*/ 347 h 360"/>
                    <a:gd name="T44" fmla="*/ 142 w 288"/>
                    <a:gd name="T45" fmla="*/ 346 h 360"/>
                    <a:gd name="T46" fmla="*/ 127 w 288"/>
                    <a:gd name="T47" fmla="*/ 346 h 360"/>
                    <a:gd name="T48" fmla="*/ 113 w 288"/>
                    <a:gd name="T49" fmla="*/ 345 h 360"/>
                    <a:gd name="T50" fmla="*/ 98 w 288"/>
                    <a:gd name="T51" fmla="*/ 345 h 360"/>
                    <a:gd name="T52" fmla="*/ 83 w 288"/>
                    <a:gd name="T53" fmla="*/ 345 h 360"/>
                    <a:gd name="T54" fmla="*/ 68 w 288"/>
                    <a:gd name="T55" fmla="*/ 344 h 360"/>
                    <a:gd name="T56" fmla="*/ 53 w 288"/>
                    <a:gd name="T57" fmla="*/ 344 h 360"/>
                    <a:gd name="T58" fmla="*/ 49 w 288"/>
                    <a:gd name="T59" fmla="*/ 306 h 360"/>
                    <a:gd name="T60" fmla="*/ 51 w 288"/>
                    <a:gd name="T61" fmla="*/ 267 h 360"/>
                    <a:gd name="T62" fmla="*/ 53 w 288"/>
                    <a:gd name="T63" fmla="*/ 229 h 360"/>
                    <a:gd name="T64" fmla="*/ 48 w 288"/>
                    <a:gd name="T65" fmla="*/ 192 h 360"/>
                    <a:gd name="T66" fmla="*/ 43 w 288"/>
                    <a:gd name="T67" fmla="*/ 184 h 360"/>
                    <a:gd name="T68" fmla="*/ 36 w 288"/>
                    <a:gd name="T69" fmla="*/ 176 h 360"/>
                    <a:gd name="T70" fmla="*/ 29 w 288"/>
                    <a:gd name="T71" fmla="*/ 168 h 360"/>
                    <a:gd name="T72" fmla="*/ 21 w 288"/>
                    <a:gd name="T73" fmla="*/ 161 h 360"/>
                    <a:gd name="T74" fmla="*/ 14 w 288"/>
                    <a:gd name="T75" fmla="*/ 153 h 360"/>
                    <a:gd name="T76" fmla="*/ 9 w 288"/>
                    <a:gd name="T77" fmla="*/ 145 h 360"/>
                    <a:gd name="T78" fmla="*/ 3 w 288"/>
                    <a:gd name="T79" fmla="*/ 137 h 360"/>
                    <a:gd name="T80" fmla="*/ 1 w 288"/>
                    <a:gd name="T81" fmla="*/ 126 h 360"/>
                    <a:gd name="T82" fmla="*/ 0 w 288"/>
                    <a:gd name="T83" fmla="*/ 104 h 360"/>
                    <a:gd name="T84" fmla="*/ 0 w 288"/>
                    <a:gd name="T85" fmla="*/ 81 h 360"/>
                    <a:gd name="T86" fmla="*/ 6 w 288"/>
                    <a:gd name="T87" fmla="*/ 61 h 360"/>
                    <a:gd name="T88" fmla="*/ 17 w 288"/>
                    <a:gd name="T89" fmla="*/ 43 h 360"/>
                    <a:gd name="T90" fmla="*/ 33 w 288"/>
                    <a:gd name="T91" fmla="*/ 31 h 360"/>
                    <a:gd name="T92" fmla="*/ 51 w 288"/>
                    <a:gd name="T93" fmla="*/ 20 h 360"/>
                    <a:gd name="T94" fmla="*/ 69 w 288"/>
                    <a:gd name="T95" fmla="*/ 12 h 360"/>
                    <a:gd name="T96" fmla="*/ 88 w 288"/>
                    <a:gd name="T97" fmla="*/ 6 h 360"/>
                    <a:gd name="T98" fmla="*/ 107 w 288"/>
                    <a:gd name="T99" fmla="*/ 3 h 360"/>
                    <a:gd name="T100" fmla="*/ 127 w 288"/>
                    <a:gd name="T101" fmla="*/ 1 h 360"/>
                    <a:gd name="T102" fmla="*/ 149 w 288"/>
                    <a:gd name="T103" fmla="*/ 0 h 360"/>
                    <a:gd name="T104" fmla="*/ 169 w 288"/>
                    <a:gd name="T105" fmla="*/ 1 h 360"/>
                    <a:gd name="T106" fmla="*/ 180 w 288"/>
                    <a:gd name="T107" fmla="*/ 3 h 360"/>
                    <a:gd name="T108" fmla="*/ 191 w 288"/>
                    <a:gd name="T109" fmla="*/ 8 h 360"/>
                    <a:gd name="T110" fmla="*/ 202 w 288"/>
                    <a:gd name="T111" fmla="*/ 12 h 360"/>
                    <a:gd name="T112" fmla="*/ 212 w 288"/>
                    <a:gd name="T113" fmla="*/ 19 h 360"/>
                    <a:gd name="T114" fmla="*/ 222 w 288"/>
                    <a:gd name="T115" fmla="*/ 26 h 360"/>
                    <a:gd name="T116" fmla="*/ 230 w 288"/>
                    <a:gd name="T117" fmla="*/ 35 h 360"/>
                    <a:gd name="T118" fmla="*/ 238 w 288"/>
                    <a:gd name="T119" fmla="*/ 44 h 360"/>
                    <a:gd name="T120" fmla="*/ 244 w 288"/>
                    <a:gd name="T121" fmla="*/ 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 h="360">
                      <a:moveTo>
                        <a:pt x="244" y="56"/>
                      </a:moveTo>
                      <a:lnTo>
                        <a:pt x="254" y="86"/>
                      </a:lnTo>
                      <a:lnTo>
                        <a:pt x="256" y="119"/>
                      </a:lnTo>
                      <a:lnTo>
                        <a:pt x="250" y="152"/>
                      </a:lnTo>
                      <a:lnTo>
                        <a:pt x="241" y="181"/>
                      </a:lnTo>
                      <a:lnTo>
                        <a:pt x="244" y="207"/>
                      </a:lnTo>
                      <a:lnTo>
                        <a:pt x="254" y="230"/>
                      </a:lnTo>
                      <a:lnTo>
                        <a:pt x="263" y="252"/>
                      </a:lnTo>
                      <a:lnTo>
                        <a:pt x="272" y="275"/>
                      </a:lnTo>
                      <a:lnTo>
                        <a:pt x="276" y="295"/>
                      </a:lnTo>
                      <a:lnTo>
                        <a:pt x="281" y="317"/>
                      </a:lnTo>
                      <a:lnTo>
                        <a:pt x="284" y="338"/>
                      </a:lnTo>
                      <a:lnTo>
                        <a:pt x="288" y="360"/>
                      </a:lnTo>
                      <a:lnTo>
                        <a:pt x="273" y="358"/>
                      </a:lnTo>
                      <a:lnTo>
                        <a:pt x="259" y="356"/>
                      </a:lnTo>
                      <a:lnTo>
                        <a:pt x="244" y="354"/>
                      </a:lnTo>
                      <a:lnTo>
                        <a:pt x="230" y="353"/>
                      </a:lnTo>
                      <a:lnTo>
                        <a:pt x="215" y="352"/>
                      </a:lnTo>
                      <a:lnTo>
                        <a:pt x="201" y="351"/>
                      </a:lnTo>
                      <a:lnTo>
                        <a:pt x="186" y="350"/>
                      </a:lnTo>
                      <a:lnTo>
                        <a:pt x="172" y="348"/>
                      </a:lnTo>
                      <a:lnTo>
                        <a:pt x="157" y="347"/>
                      </a:lnTo>
                      <a:lnTo>
                        <a:pt x="142" y="346"/>
                      </a:lnTo>
                      <a:lnTo>
                        <a:pt x="127" y="346"/>
                      </a:lnTo>
                      <a:lnTo>
                        <a:pt x="113" y="345"/>
                      </a:lnTo>
                      <a:lnTo>
                        <a:pt x="98" y="345"/>
                      </a:lnTo>
                      <a:lnTo>
                        <a:pt x="83" y="345"/>
                      </a:lnTo>
                      <a:lnTo>
                        <a:pt x="68" y="344"/>
                      </a:lnTo>
                      <a:lnTo>
                        <a:pt x="53" y="344"/>
                      </a:lnTo>
                      <a:lnTo>
                        <a:pt x="49" y="306"/>
                      </a:lnTo>
                      <a:lnTo>
                        <a:pt x="51" y="267"/>
                      </a:lnTo>
                      <a:lnTo>
                        <a:pt x="53" y="229"/>
                      </a:lnTo>
                      <a:lnTo>
                        <a:pt x="48" y="192"/>
                      </a:lnTo>
                      <a:lnTo>
                        <a:pt x="43" y="184"/>
                      </a:lnTo>
                      <a:lnTo>
                        <a:pt x="36" y="176"/>
                      </a:lnTo>
                      <a:lnTo>
                        <a:pt x="29" y="168"/>
                      </a:lnTo>
                      <a:lnTo>
                        <a:pt x="21" y="161"/>
                      </a:lnTo>
                      <a:lnTo>
                        <a:pt x="14" y="153"/>
                      </a:lnTo>
                      <a:lnTo>
                        <a:pt x="9" y="145"/>
                      </a:lnTo>
                      <a:lnTo>
                        <a:pt x="3" y="137"/>
                      </a:lnTo>
                      <a:lnTo>
                        <a:pt x="1" y="126"/>
                      </a:lnTo>
                      <a:lnTo>
                        <a:pt x="0" y="104"/>
                      </a:lnTo>
                      <a:lnTo>
                        <a:pt x="0" y="81"/>
                      </a:lnTo>
                      <a:lnTo>
                        <a:pt x="6" y="61"/>
                      </a:lnTo>
                      <a:lnTo>
                        <a:pt x="17" y="43"/>
                      </a:lnTo>
                      <a:lnTo>
                        <a:pt x="33" y="31"/>
                      </a:lnTo>
                      <a:lnTo>
                        <a:pt x="51" y="20"/>
                      </a:lnTo>
                      <a:lnTo>
                        <a:pt x="69" y="12"/>
                      </a:lnTo>
                      <a:lnTo>
                        <a:pt x="88" y="6"/>
                      </a:lnTo>
                      <a:lnTo>
                        <a:pt x="107" y="3"/>
                      </a:lnTo>
                      <a:lnTo>
                        <a:pt x="127" y="1"/>
                      </a:lnTo>
                      <a:lnTo>
                        <a:pt x="149" y="0"/>
                      </a:lnTo>
                      <a:lnTo>
                        <a:pt x="169" y="1"/>
                      </a:lnTo>
                      <a:lnTo>
                        <a:pt x="180" y="3"/>
                      </a:lnTo>
                      <a:lnTo>
                        <a:pt x="191" y="8"/>
                      </a:lnTo>
                      <a:lnTo>
                        <a:pt x="202" y="12"/>
                      </a:lnTo>
                      <a:lnTo>
                        <a:pt x="212" y="19"/>
                      </a:lnTo>
                      <a:lnTo>
                        <a:pt x="222" y="26"/>
                      </a:lnTo>
                      <a:lnTo>
                        <a:pt x="230" y="35"/>
                      </a:lnTo>
                      <a:lnTo>
                        <a:pt x="238" y="44"/>
                      </a:lnTo>
                      <a:lnTo>
                        <a:pt x="244" y="56"/>
                      </a:lnTo>
                      <a:close/>
                    </a:path>
                  </a:pathLst>
                </a:custGeom>
                <a:solidFill>
                  <a:srgbClr val="E2B75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1" name="Freeform 109"/>
                <p:cNvSpPr>
                  <a:spLocks/>
                </p:cNvSpPr>
                <p:nvPr/>
              </p:nvSpPr>
              <p:spPr bwMode="auto">
                <a:xfrm>
                  <a:off x="1045" y="2069"/>
                  <a:ext cx="24" cy="20"/>
                </a:xfrm>
                <a:custGeom>
                  <a:avLst/>
                  <a:gdLst>
                    <a:gd name="T0" fmla="*/ 49 w 49"/>
                    <a:gd name="T1" fmla="*/ 23 h 40"/>
                    <a:gd name="T2" fmla="*/ 49 w 49"/>
                    <a:gd name="T3" fmla="*/ 29 h 40"/>
                    <a:gd name="T4" fmla="*/ 46 w 49"/>
                    <a:gd name="T5" fmla="*/ 32 h 40"/>
                    <a:gd name="T6" fmla="*/ 42 w 49"/>
                    <a:gd name="T7" fmla="*/ 34 h 40"/>
                    <a:gd name="T8" fmla="*/ 38 w 49"/>
                    <a:gd name="T9" fmla="*/ 37 h 40"/>
                    <a:gd name="T10" fmla="*/ 33 w 49"/>
                    <a:gd name="T11" fmla="*/ 38 h 40"/>
                    <a:gd name="T12" fmla="*/ 29 w 49"/>
                    <a:gd name="T13" fmla="*/ 38 h 40"/>
                    <a:gd name="T14" fmla="*/ 24 w 49"/>
                    <a:gd name="T15" fmla="*/ 39 h 40"/>
                    <a:gd name="T16" fmla="*/ 20 w 49"/>
                    <a:gd name="T17" fmla="*/ 39 h 40"/>
                    <a:gd name="T18" fmla="*/ 14 w 49"/>
                    <a:gd name="T19" fmla="*/ 40 h 40"/>
                    <a:gd name="T20" fmla="*/ 10 w 49"/>
                    <a:gd name="T21" fmla="*/ 40 h 40"/>
                    <a:gd name="T22" fmla="*/ 5 w 49"/>
                    <a:gd name="T23" fmla="*/ 40 h 40"/>
                    <a:gd name="T24" fmla="*/ 0 w 49"/>
                    <a:gd name="T25" fmla="*/ 39 h 40"/>
                    <a:gd name="T26" fmla="*/ 25 w 49"/>
                    <a:gd name="T27" fmla="*/ 0 h 40"/>
                    <a:gd name="T28" fmla="*/ 31 w 49"/>
                    <a:gd name="T29" fmla="*/ 4 h 40"/>
                    <a:gd name="T30" fmla="*/ 39 w 49"/>
                    <a:gd name="T31" fmla="*/ 10 h 40"/>
                    <a:gd name="T32" fmla="*/ 44 w 49"/>
                    <a:gd name="T33" fmla="*/ 16 h 40"/>
                    <a:gd name="T34" fmla="*/ 49 w 49"/>
                    <a:gd name="T35"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0">
                      <a:moveTo>
                        <a:pt x="49" y="23"/>
                      </a:moveTo>
                      <a:lnTo>
                        <a:pt x="49" y="29"/>
                      </a:lnTo>
                      <a:lnTo>
                        <a:pt x="46" y="32"/>
                      </a:lnTo>
                      <a:lnTo>
                        <a:pt x="42" y="34"/>
                      </a:lnTo>
                      <a:lnTo>
                        <a:pt x="38" y="37"/>
                      </a:lnTo>
                      <a:lnTo>
                        <a:pt x="33" y="38"/>
                      </a:lnTo>
                      <a:lnTo>
                        <a:pt x="29" y="38"/>
                      </a:lnTo>
                      <a:lnTo>
                        <a:pt x="24" y="39"/>
                      </a:lnTo>
                      <a:lnTo>
                        <a:pt x="20" y="39"/>
                      </a:lnTo>
                      <a:lnTo>
                        <a:pt x="14" y="40"/>
                      </a:lnTo>
                      <a:lnTo>
                        <a:pt x="10" y="40"/>
                      </a:lnTo>
                      <a:lnTo>
                        <a:pt x="5" y="40"/>
                      </a:lnTo>
                      <a:lnTo>
                        <a:pt x="0" y="39"/>
                      </a:lnTo>
                      <a:lnTo>
                        <a:pt x="25" y="0"/>
                      </a:lnTo>
                      <a:lnTo>
                        <a:pt x="31" y="4"/>
                      </a:lnTo>
                      <a:lnTo>
                        <a:pt x="39" y="10"/>
                      </a:lnTo>
                      <a:lnTo>
                        <a:pt x="44" y="16"/>
                      </a:lnTo>
                      <a:lnTo>
                        <a:pt x="49"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2" name="Freeform 110"/>
                <p:cNvSpPr>
                  <a:spLocks/>
                </p:cNvSpPr>
                <p:nvPr/>
              </p:nvSpPr>
              <p:spPr bwMode="auto">
                <a:xfrm>
                  <a:off x="921" y="2086"/>
                  <a:ext cx="16" cy="17"/>
                </a:xfrm>
                <a:custGeom>
                  <a:avLst/>
                  <a:gdLst>
                    <a:gd name="T0" fmla="*/ 32 w 32"/>
                    <a:gd name="T1" fmla="*/ 13 h 35"/>
                    <a:gd name="T2" fmla="*/ 31 w 32"/>
                    <a:gd name="T3" fmla="*/ 19 h 35"/>
                    <a:gd name="T4" fmla="*/ 28 w 32"/>
                    <a:gd name="T5" fmla="*/ 23 h 35"/>
                    <a:gd name="T6" fmla="*/ 25 w 32"/>
                    <a:gd name="T7" fmla="*/ 28 h 35"/>
                    <a:gd name="T8" fmla="*/ 20 w 32"/>
                    <a:gd name="T9" fmla="*/ 31 h 35"/>
                    <a:gd name="T10" fmla="*/ 16 w 32"/>
                    <a:gd name="T11" fmla="*/ 33 h 35"/>
                    <a:gd name="T12" fmla="*/ 13 w 32"/>
                    <a:gd name="T13" fmla="*/ 34 h 35"/>
                    <a:gd name="T14" fmla="*/ 9 w 32"/>
                    <a:gd name="T15" fmla="*/ 35 h 35"/>
                    <a:gd name="T16" fmla="*/ 6 w 32"/>
                    <a:gd name="T17" fmla="*/ 34 h 35"/>
                    <a:gd name="T18" fmla="*/ 3 w 32"/>
                    <a:gd name="T19" fmla="*/ 29 h 35"/>
                    <a:gd name="T20" fmla="*/ 0 w 32"/>
                    <a:gd name="T21" fmla="*/ 23 h 35"/>
                    <a:gd name="T22" fmla="*/ 0 w 32"/>
                    <a:gd name="T23" fmla="*/ 18 h 35"/>
                    <a:gd name="T24" fmla="*/ 3 w 32"/>
                    <a:gd name="T25" fmla="*/ 13 h 35"/>
                    <a:gd name="T26" fmla="*/ 9 w 32"/>
                    <a:gd name="T27" fmla="*/ 0 h 35"/>
                    <a:gd name="T28" fmla="*/ 15 w 32"/>
                    <a:gd name="T29" fmla="*/ 3 h 35"/>
                    <a:gd name="T30" fmla="*/ 23 w 32"/>
                    <a:gd name="T31" fmla="*/ 4 h 35"/>
                    <a:gd name="T32" fmla="*/ 28 w 32"/>
                    <a:gd name="T33" fmla="*/ 6 h 35"/>
                    <a:gd name="T34" fmla="*/ 32 w 32"/>
                    <a:gd name="T3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35">
                      <a:moveTo>
                        <a:pt x="32" y="13"/>
                      </a:moveTo>
                      <a:lnTo>
                        <a:pt x="31" y="19"/>
                      </a:lnTo>
                      <a:lnTo>
                        <a:pt x="28" y="23"/>
                      </a:lnTo>
                      <a:lnTo>
                        <a:pt x="25" y="28"/>
                      </a:lnTo>
                      <a:lnTo>
                        <a:pt x="20" y="31"/>
                      </a:lnTo>
                      <a:lnTo>
                        <a:pt x="16" y="33"/>
                      </a:lnTo>
                      <a:lnTo>
                        <a:pt x="13" y="34"/>
                      </a:lnTo>
                      <a:lnTo>
                        <a:pt x="9" y="35"/>
                      </a:lnTo>
                      <a:lnTo>
                        <a:pt x="6" y="34"/>
                      </a:lnTo>
                      <a:lnTo>
                        <a:pt x="3" y="29"/>
                      </a:lnTo>
                      <a:lnTo>
                        <a:pt x="0" y="23"/>
                      </a:lnTo>
                      <a:lnTo>
                        <a:pt x="0" y="18"/>
                      </a:lnTo>
                      <a:lnTo>
                        <a:pt x="3" y="13"/>
                      </a:lnTo>
                      <a:lnTo>
                        <a:pt x="9" y="0"/>
                      </a:lnTo>
                      <a:lnTo>
                        <a:pt x="15" y="3"/>
                      </a:lnTo>
                      <a:lnTo>
                        <a:pt x="23" y="4"/>
                      </a:lnTo>
                      <a:lnTo>
                        <a:pt x="28" y="6"/>
                      </a:lnTo>
                      <a:lnTo>
                        <a:pt x="32"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3" name="Freeform 111"/>
                <p:cNvSpPr>
                  <a:spLocks/>
                </p:cNvSpPr>
                <p:nvPr/>
              </p:nvSpPr>
              <p:spPr bwMode="auto">
                <a:xfrm>
                  <a:off x="1022" y="2089"/>
                  <a:ext cx="12" cy="17"/>
                </a:xfrm>
                <a:custGeom>
                  <a:avLst/>
                  <a:gdLst>
                    <a:gd name="T0" fmla="*/ 20 w 22"/>
                    <a:gd name="T1" fmla="*/ 12 h 34"/>
                    <a:gd name="T2" fmla="*/ 22 w 22"/>
                    <a:gd name="T3" fmla="*/ 16 h 34"/>
                    <a:gd name="T4" fmla="*/ 22 w 22"/>
                    <a:gd name="T5" fmla="*/ 22 h 34"/>
                    <a:gd name="T6" fmla="*/ 22 w 22"/>
                    <a:gd name="T7" fmla="*/ 28 h 34"/>
                    <a:gd name="T8" fmla="*/ 21 w 22"/>
                    <a:gd name="T9" fmla="*/ 34 h 34"/>
                    <a:gd name="T10" fmla="*/ 17 w 22"/>
                    <a:gd name="T11" fmla="*/ 34 h 34"/>
                    <a:gd name="T12" fmla="*/ 13 w 22"/>
                    <a:gd name="T13" fmla="*/ 31 h 34"/>
                    <a:gd name="T14" fmla="*/ 9 w 22"/>
                    <a:gd name="T15" fmla="*/ 28 h 34"/>
                    <a:gd name="T16" fmla="*/ 7 w 22"/>
                    <a:gd name="T17" fmla="*/ 23 h 34"/>
                    <a:gd name="T18" fmla="*/ 5 w 22"/>
                    <a:gd name="T19" fmla="*/ 17 h 34"/>
                    <a:gd name="T20" fmla="*/ 4 w 22"/>
                    <a:gd name="T21" fmla="*/ 12 h 34"/>
                    <a:gd name="T22" fmla="*/ 2 w 22"/>
                    <a:gd name="T23" fmla="*/ 6 h 34"/>
                    <a:gd name="T24" fmla="*/ 0 w 22"/>
                    <a:gd name="T25" fmla="*/ 0 h 34"/>
                    <a:gd name="T26" fmla="*/ 6 w 22"/>
                    <a:gd name="T27" fmla="*/ 0 h 34"/>
                    <a:gd name="T28" fmla="*/ 12 w 22"/>
                    <a:gd name="T29" fmla="*/ 2 h 34"/>
                    <a:gd name="T30" fmla="*/ 16 w 22"/>
                    <a:gd name="T31" fmla="*/ 6 h 34"/>
                    <a:gd name="T32" fmla="*/ 20 w 22"/>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4">
                      <a:moveTo>
                        <a:pt x="20" y="12"/>
                      </a:moveTo>
                      <a:lnTo>
                        <a:pt x="22" y="16"/>
                      </a:lnTo>
                      <a:lnTo>
                        <a:pt x="22" y="22"/>
                      </a:lnTo>
                      <a:lnTo>
                        <a:pt x="22" y="28"/>
                      </a:lnTo>
                      <a:lnTo>
                        <a:pt x="21" y="34"/>
                      </a:lnTo>
                      <a:lnTo>
                        <a:pt x="17" y="34"/>
                      </a:lnTo>
                      <a:lnTo>
                        <a:pt x="13" y="31"/>
                      </a:lnTo>
                      <a:lnTo>
                        <a:pt x="9" y="28"/>
                      </a:lnTo>
                      <a:lnTo>
                        <a:pt x="7" y="23"/>
                      </a:lnTo>
                      <a:lnTo>
                        <a:pt x="5" y="17"/>
                      </a:lnTo>
                      <a:lnTo>
                        <a:pt x="4" y="12"/>
                      </a:lnTo>
                      <a:lnTo>
                        <a:pt x="2" y="6"/>
                      </a:lnTo>
                      <a:lnTo>
                        <a:pt x="0" y="0"/>
                      </a:lnTo>
                      <a:lnTo>
                        <a:pt x="6" y="0"/>
                      </a:lnTo>
                      <a:lnTo>
                        <a:pt x="12" y="2"/>
                      </a:lnTo>
                      <a:lnTo>
                        <a:pt x="16" y="6"/>
                      </a:lnTo>
                      <a:lnTo>
                        <a:pt x="2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4" name="Freeform 112"/>
                <p:cNvSpPr>
                  <a:spLocks/>
                </p:cNvSpPr>
                <p:nvPr/>
              </p:nvSpPr>
              <p:spPr bwMode="auto">
                <a:xfrm>
                  <a:off x="1072" y="2098"/>
                  <a:ext cx="10" cy="7"/>
                </a:xfrm>
                <a:custGeom>
                  <a:avLst/>
                  <a:gdLst>
                    <a:gd name="T0" fmla="*/ 21 w 21"/>
                    <a:gd name="T1" fmla="*/ 4 h 12"/>
                    <a:gd name="T2" fmla="*/ 20 w 21"/>
                    <a:gd name="T3" fmla="*/ 7 h 12"/>
                    <a:gd name="T4" fmla="*/ 19 w 21"/>
                    <a:gd name="T5" fmla="*/ 9 h 12"/>
                    <a:gd name="T6" fmla="*/ 18 w 21"/>
                    <a:gd name="T7" fmla="*/ 11 h 12"/>
                    <a:gd name="T8" fmla="*/ 15 w 21"/>
                    <a:gd name="T9" fmla="*/ 12 h 12"/>
                    <a:gd name="T10" fmla="*/ 11 w 21"/>
                    <a:gd name="T11" fmla="*/ 11 h 12"/>
                    <a:gd name="T12" fmla="*/ 6 w 21"/>
                    <a:gd name="T13" fmla="*/ 11 h 12"/>
                    <a:gd name="T14" fmla="*/ 2 w 21"/>
                    <a:gd name="T15" fmla="*/ 11 h 12"/>
                    <a:gd name="T16" fmla="*/ 0 w 21"/>
                    <a:gd name="T17" fmla="*/ 8 h 12"/>
                    <a:gd name="T18" fmla="*/ 2 w 21"/>
                    <a:gd name="T19" fmla="*/ 4 h 12"/>
                    <a:gd name="T20" fmla="*/ 5 w 21"/>
                    <a:gd name="T21" fmla="*/ 2 h 12"/>
                    <a:gd name="T22" fmla="*/ 8 w 21"/>
                    <a:gd name="T23" fmla="*/ 1 h 12"/>
                    <a:gd name="T24" fmla="*/ 11 w 21"/>
                    <a:gd name="T25" fmla="*/ 0 h 12"/>
                    <a:gd name="T26" fmla="*/ 14 w 21"/>
                    <a:gd name="T27" fmla="*/ 0 h 12"/>
                    <a:gd name="T28" fmla="*/ 18 w 21"/>
                    <a:gd name="T29" fmla="*/ 0 h 12"/>
                    <a:gd name="T30" fmla="*/ 20 w 21"/>
                    <a:gd name="T31" fmla="*/ 2 h 12"/>
                    <a:gd name="T32" fmla="*/ 21 w 21"/>
                    <a:gd name="T33"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12">
                      <a:moveTo>
                        <a:pt x="21" y="4"/>
                      </a:moveTo>
                      <a:lnTo>
                        <a:pt x="20" y="7"/>
                      </a:lnTo>
                      <a:lnTo>
                        <a:pt x="19" y="9"/>
                      </a:lnTo>
                      <a:lnTo>
                        <a:pt x="18" y="11"/>
                      </a:lnTo>
                      <a:lnTo>
                        <a:pt x="15" y="12"/>
                      </a:lnTo>
                      <a:lnTo>
                        <a:pt x="11" y="11"/>
                      </a:lnTo>
                      <a:lnTo>
                        <a:pt x="6" y="11"/>
                      </a:lnTo>
                      <a:lnTo>
                        <a:pt x="2" y="11"/>
                      </a:lnTo>
                      <a:lnTo>
                        <a:pt x="0" y="8"/>
                      </a:lnTo>
                      <a:lnTo>
                        <a:pt x="2" y="4"/>
                      </a:lnTo>
                      <a:lnTo>
                        <a:pt x="5" y="2"/>
                      </a:lnTo>
                      <a:lnTo>
                        <a:pt x="8" y="1"/>
                      </a:lnTo>
                      <a:lnTo>
                        <a:pt x="11" y="0"/>
                      </a:lnTo>
                      <a:lnTo>
                        <a:pt x="14" y="0"/>
                      </a:lnTo>
                      <a:lnTo>
                        <a:pt x="18" y="0"/>
                      </a:lnTo>
                      <a:lnTo>
                        <a:pt x="20" y="2"/>
                      </a:lnTo>
                      <a:lnTo>
                        <a:pt x="2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5" name="Freeform 113"/>
                <p:cNvSpPr>
                  <a:spLocks/>
                </p:cNvSpPr>
                <p:nvPr/>
              </p:nvSpPr>
              <p:spPr bwMode="auto">
                <a:xfrm>
                  <a:off x="879" y="2104"/>
                  <a:ext cx="15" cy="16"/>
                </a:xfrm>
                <a:custGeom>
                  <a:avLst/>
                  <a:gdLst>
                    <a:gd name="T0" fmla="*/ 28 w 29"/>
                    <a:gd name="T1" fmla="*/ 9 h 31"/>
                    <a:gd name="T2" fmla="*/ 29 w 29"/>
                    <a:gd name="T3" fmla="*/ 15 h 31"/>
                    <a:gd name="T4" fmla="*/ 29 w 29"/>
                    <a:gd name="T5" fmla="*/ 21 h 31"/>
                    <a:gd name="T6" fmla="*/ 29 w 29"/>
                    <a:gd name="T7" fmla="*/ 25 h 31"/>
                    <a:gd name="T8" fmla="*/ 29 w 29"/>
                    <a:gd name="T9" fmla="*/ 30 h 31"/>
                    <a:gd name="T10" fmla="*/ 23 w 29"/>
                    <a:gd name="T11" fmla="*/ 31 h 31"/>
                    <a:gd name="T12" fmla="*/ 17 w 29"/>
                    <a:gd name="T13" fmla="*/ 30 h 31"/>
                    <a:gd name="T14" fmla="*/ 11 w 29"/>
                    <a:gd name="T15" fmla="*/ 28 h 31"/>
                    <a:gd name="T16" fmla="*/ 6 w 29"/>
                    <a:gd name="T17" fmla="*/ 23 h 31"/>
                    <a:gd name="T18" fmla="*/ 3 w 29"/>
                    <a:gd name="T19" fmla="*/ 20 h 31"/>
                    <a:gd name="T20" fmla="*/ 1 w 29"/>
                    <a:gd name="T21" fmla="*/ 15 h 31"/>
                    <a:gd name="T22" fmla="*/ 0 w 29"/>
                    <a:gd name="T23" fmla="*/ 9 h 31"/>
                    <a:gd name="T24" fmla="*/ 0 w 29"/>
                    <a:gd name="T25" fmla="*/ 5 h 31"/>
                    <a:gd name="T26" fmla="*/ 7 w 29"/>
                    <a:gd name="T27" fmla="*/ 1 h 31"/>
                    <a:gd name="T28" fmla="*/ 16 w 29"/>
                    <a:gd name="T29" fmla="*/ 0 h 31"/>
                    <a:gd name="T30" fmla="*/ 23 w 29"/>
                    <a:gd name="T31" fmla="*/ 2 h 31"/>
                    <a:gd name="T32" fmla="*/ 28 w 29"/>
                    <a:gd name="T33"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31">
                      <a:moveTo>
                        <a:pt x="28" y="9"/>
                      </a:moveTo>
                      <a:lnTo>
                        <a:pt x="29" y="15"/>
                      </a:lnTo>
                      <a:lnTo>
                        <a:pt x="29" y="21"/>
                      </a:lnTo>
                      <a:lnTo>
                        <a:pt x="29" y="25"/>
                      </a:lnTo>
                      <a:lnTo>
                        <a:pt x="29" y="30"/>
                      </a:lnTo>
                      <a:lnTo>
                        <a:pt x="23" y="31"/>
                      </a:lnTo>
                      <a:lnTo>
                        <a:pt x="17" y="30"/>
                      </a:lnTo>
                      <a:lnTo>
                        <a:pt x="11" y="28"/>
                      </a:lnTo>
                      <a:lnTo>
                        <a:pt x="6" y="23"/>
                      </a:lnTo>
                      <a:lnTo>
                        <a:pt x="3" y="20"/>
                      </a:lnTo>
                      <a:lnTo>
                        <a:pt x="1" y="15"/>
                      </a:lnTo>
                      <a:lnTo>
                        <a:pt x="0" y="9"/>
                      </a:lnTo>
                      <a:lnTo>
                        <a:pt x="0" y="5"/>
                      </a:lnTo>
                      <a:lnTo>
                        <a:pt x="7" y="1"/>
                      </a:lnTo>
                      <a:lnTo>
                        <a:pt x="16" y="0"/>
                      </a:lnTo>
                      <a:lnTo>
                        <a:pt x="23" y="2"/>
                      </a:lnTo>
                      <a:lnTo>
                        <a:pt x="28"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6" name="Freeform 114"/>
                <p:cNvSpPr>
                  <a:spLocks/>
                </p:cNvSpPr>
                <p:nvPr/>
              </p:nvSpPr>
              <p:spPr bwMode="auto">
                <a:xfrm>
                  <a:off x="947" y="2108"/>
                  <a:ext cx="16" cy="16"/>
                </a:xfrm>
                <a:custGeom>
                  <a:avLst/>
                  <a:gdLst>
                    <a:gd name="T0" fmla="*/ 31 w 32"/>
                    <a:gd name="T1" fmla="*/ 10 h 33"/>
                    <a:gd name="T2" fmla="*/ 32 w 32"/>
                    <a:gd name="T3" fmla="*/ 15 h 33"/>
                    <a:gd name="T4" fmla="*/ 31 w 32"/>
                    <a:gd name="T5" fmla="*/ 20 h 33"/>
                    <a:gd name="T6" fmla="*/ 29 w 32"/>
                    <a:gd name="T7" fmla="*/ 24 h 33"/>
                    <a:gd name="T8" fmla="*/ 27 w 32"/>
                    <a:gd name="T9" fmla="*/ 29 h 33"/>
                    <a:gd name="T10" fmla="*/ 23 w 32"/>
                    <a:gd name="T11" fmla="*/ 31 h 33"/>
                    <a:gd name="T12" fmla="*/ 18 w 32"/>
                    <a:gd name="T13" fmla="*/ 33 h 33"/>
                    <a:gd name="T14" fmla="*/ 13 w 32"/>
                    <a:gd name="T15" fmla="*/ 33 h 33"/>
                    <a:gd name="T16" fmla="*/ 9 w 32"/>
                    <a:gd name="T17" fmla="*/ 32 h 33"/>
                    <a:gd name="T18" fmla="*/ 4 w 32"/>
                    <a:gd name="T19" fmla="*/ 28 h 33"/>
                    <a:gd name="T20" fmla="*/ 0 w 32"/>
                    <a:gd name="T21" fmla="*/ 22 h 33"/>
                    <a:gd name="T22" fmla="*/ 0 w 32"/>
                    <a:gd name="T23" fmla="*/ 15 h 33"/>
                    <a:gd name="T24" fmla="*/ 1 w 32"/>
                    <a:gd name="T25" fmla="*/ 9 h 33"/>
                    <a:gd name="T26" fmla="*/ 4 w 32"/>
                    <a:gd name="T27" fmla="*/ 6 h 33"/>
                    <a:gd name="T28" fmla="*/ 7 w 32"/>
                    <a:gd name="T29" fmla="*/ 3 h 33"/>
                    <a:gd name="T30" fmla="*/ 10 w 32"/>
                    <a:gd name="T31" fmla="*/ 1 h 33"/>
                    <a:gd name="T32" fmla="*/ 13 w 32"/>
                    <a:gd name="T33" fmla="*/ 0 h 33"/>
                    <a:gd name="T34" fmla="*/ 18 w 32"/>
                    <a:gd name="T35" fmla="*/ 1 h 33"/>
                    <a:gd name="T36" fmla="*/ 24 w 32"/>
                    <a:gd name="T37" fmla="*/ 2 h 33"/>
                    <a:gd name="T38" fmla="*/ 28 w 32"/>
                    <a:gd name="T39" fmla="*/ 5 h 33"/>
                    <a:gd name="T40" fmla="*/ 31 w 32"/>
                    <a:gd name="T41"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33">
                      <a:moveTo>
                        <a:pt x="31" y="10"/>
                      </a:moveTo>
                      <a:lnTo>
                        <a:pt x="32" y="15"/>
                      </a:lnTo>
                      <a:lnTo>
                        <a:pt x="31" y="20"/>
                      </a:lnTo>
                      <a:lnTo>
                        <a:pt x="29" y="24"/>
                      </a:lnTo>
                      <a:lnTo>
                        <a:pt x="27" y="29"/>
                      </a:lnTo>
                      <a:lnTo>
                        <a:pt x="23" y="31"/>
                      </a:lnTo>
                      <a:lnTo>
                        <a:pt x="18" y="33"/>
                      </a:lnTo>
                      <a:lnTo>
                        <a:pt x="13" y="33"/>
                      </a:lnTo>
                      <a:lnTo>
                        <a:pt x="9" y="32"/>
                      </a:lnTo>
                      <a:lnTo>
                        <a:pt x="4" y="28"/>
                      </a:lnTo>
                      <a:lnTo>
                        <a:pt x="0" y="22"/>
                      </a:lnTo>
                      <a:lnTo>
                        <a:pt x="0" y="15"/>
                      </a:lnTo>
                      <a:lnTo>
                        <a:pt x="1" y="9"/>
                      </a:lnTo>
                      <a:lnTo>
                        <a:pt x="4" y="6"/>
                      </a:lnTo>
                      <a:lnTo>
                        <a:pt x="7" y="3"/>
                      </a:lnTo>
                      <a:lnTo>
                        <a:pt x="10" y="1"/>
                      </a:lnTo>
                      <a:lnTo>
                        <a:pt x="13" y="0"/>
                      </a:lnTo>
                      <a:lnTo>
                        <a:pt x="18" y="1"/>
                      </a:lnTo>
                      <a:lnTo>
                        <a:pt x="24" y="2"/>
                      </a:lnTo>
                      <a:lnTo>
                        <a:pt x="28" y="5"/>
                      </a:lnTo>
                      <a:lnTo>
                        <a:pt x="31"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7" name="Freeform 115"/>
                <p:cNvSpPr>
                  <a:spLocks/>
                </p:cNvSpPr>
                <p:nvPr/>
              </p:nvSpPr>
              <p:spPr bwMode="auto">
                <a:xfrm>
                  <a:off x="911" y="2120"/>
                  <a:ext cx="15" cy="17"/>
                </a:xfrm>
                <a:custGeom>
                  <a:avLst/>
                  <a:gdLst>
                    <a:gd name="T0" fmla="*/ 27 w 31"/>
                    <a:gd name="T1" fmla="*/ 5 h 36"/>
                    <a:gd name="T2" fmla="*/ 28 w 31"/>
                    <a:gd name="T3" fmla="*/ 13 h 36"/>
                    <a:gd name="T4" fmla="*/ 30 w 31"/>
                    <a:gd name="T5" fmla="*/ 20 h 36"/>
                    <a:gd name="T6" fmla="*/ 31 w 31"/>
                    <a:gd name="T7" fmla="*/ 27 h 36"/>
                    <a:gd name="T8" fmla="*/ 29 w 31"/>
                    <a:gd name="T9" fmla="*/ 35 h 36"/>
                    <a:gd name="T10" fmla="*/ 21 w 31"/>
                    <a:gd name="T11" fmla="*/ 36 h 36"/>
                    <a:gd name="T12" fmla="*/ 15 w 31"/>
                    <a:gd name="T13" fmla="*/ 34 h 36"/>
                    <a:gd name="T14" fmla="*/ 10 w 31"/>
                    <a:gd name="T15" fmla="*/ 28 h 36"/>
                    <a:gd name="T16" fmla="*/ 6 w 31"/>
                    <a:gd name="T17" fmla="*/ 22 h 36"/>
                    <a:gd name="T18" fmla="*/ 2 w 31"/>
                    <a:gd name="T19" fmla="*/ 16 h 36"/>
                    <a:gd name="T20" fmla="*/ 1 w 31"/>
                    <a:gd name="T21" fmla="*/ 11 h 36"/>
                    <a:gd name="T22" fmla="*/ 0 w 31"/>
                    <a:gd name="T23" fmla="*/ 6 h 36"/>
                    <a:gd name="T24" fmla="*/ 0 w 31"/>
                    <a:gd name="T25" fmla="*/ 0 h 36"/>
                    <a:gd name="T26" fmla="*/ 27 w 31"/>
                    <a:gd name="T2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6">
                      <a:moveTo>
                        <a:pt x="27" y="5"/>
                      </a:moveTo>
                      <a:lnTo>
                        <a:pt x="28" y="13"/>
                      </a:lnTo>
                      <a:lnTo>
                        <a:pt x="30" y="20"/>
                      </a:lnTo>
                      <a:lnTo>
                        <a:pt x="31" y="27"/>
                      </a:lnTo>
                      <a:lnTo>
                        <a:pt x="29" y="35"/>
                      </a:lnTo>
                      <a:lnTo>
                        <a:pt x="21" y="36"/>
                      </a:lnTo>
                      <a:lnTo>
                        <a:pt x="15" y="34"/>
                      </a:lnTo>
                      <a:lnTo>
                        <a:pt x="10" y="28"/>
                      </a:lnTo>
                      <a:lnTo>
                        <a:pt x="6" y="22"/>
                      </a:lnTo>
                      <a:lnTo>
                        <a:pt x="2" y="16"/>
                      </a:lnTo>
                      <a:lnTo>
                        <a:pt x="1" y="11"/>
                      </a:lnTo>
                      <a:lnTo>
                        <a:pt x="0" y="6"/>
                      </a:lnTo>
                      <a:lnTo>
                        <a:pt x="0" y="0"/>
                      </a:lnTo>
                      <a:lnTo>
                        <a:pt x="2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8" name="Freeform 116"/>
                <p:cNvSpPr>
                  <a:spLocks/>
                </p:cNvSpPr>
                <p:nvPr/>
              </p:nvSpPr>
              <p:spPr bwMode="auto">
                <a:xfrm>
                  <a:off x="1075" y="2138"/>
                  <a:ext cx="11" cy="12"/>
                </a:xfrm>
                <a:custGeom>
                  <a:avLst/>
                  <a:gdLst>
                    <a:gd name="T0" fmla="*/ 22 w 22"/>
                    <a:gd name="T1" fmla="*/ 10 h 23"/>
                    <a:gd name="T2" fmla="*/ 22 w 22"/>
                    <a:gd name="T3" fmla="*/ 23 h 23"/>
                    <a:gd name="T4" fmla="*/ 17 w 22"/>
                    <a:gd name="T5" fmla="*/ 23 h 23"/>
                    <a:gd name="T6" fmla="*/ 12 w 22"/>
                    <a:gd name="T7" fmla="*/ 20 h 23"/>
                    <a:gd name="T8" fmla="*/ 7 w 22"/>
                    <a:gd name="T9" fmla="*/ 16 h 23"/>
                    <a:gd name="T10" fmla="*/ 4 w 22"/>
                    <a:gd name="T11" fmla="*/ 10 h 23"/>
                    <a:gd name="T12" fmla="*/ 0 w 22"/>
                    <a:gd name="T13" fmla="*/ 0 h 23"/>
                    <a:gd name="T14" fmla="*/ 7 w 22"/>
                    <a:gd name="T15" fmla="*/ 0 h 23"/>
                    <a:gd name="T16" fmla="*/ 13 w 22"/>
                    <a:gd name="T17" fmla="*/ 1 h 23"/>
                    <a:gd name="T18" fmla="*/ 18 w 22"/>
                    <a:gd name="T19" fmla="*/ 5 h 23"/>
                    <a:gd name="T20" fmla="*/ 22 w 22"/>
                    <a:gd name="T21"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3">
                      <a:moveTo>
                        <a:pt x="22" y="10"/>
                      </a:moveTo>
                      <a:lnTo>
                        <a:pt x="22" y="23"/>
                      </a:lnTo>
                      <a:lnTo>
                        <a:pt x="17" y="23"/>
                      </a:lnTo>
                      <a:lnTo>
                        <a:pt x="12" y="20"/>
                      </a:lnTo>
                      <a:lnTo>
                        <a:pt x="7" y="16"/>
                      </a:lnTo>
                      <a:lnTo>
                        <a:pt x="4" y="10"/>
                      </a:lnTo>
                      <a:lnTo>
                        <a:pt x="0" y="0"/>
                      </a:lnTo>
                      <a:lnTo>
                        <a:pt x="7" y="0"/>
                      </a:lnTo>
                      <a:lnTo>
                        <a:pt x="13" y="1"/>
                      </a:lnTo>
                      <a:lnTo>
                        <a:pt x="18" y="5"/>
                      </a:lnTo>
                      <a:lnTo>
                        <a:pt x="22"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49" name="Freeform 117"/>
                <p:cNvSpPr>
                  <a:spLocks/>
                </p:cNvSpPr>
                <p:nvPr/>
              </p:nvSpPr>
              <p:spPr bwMode="auto">
                <a:xfrm>
                  <a:off x="891" y="2143"/>
                  <a:ext cx="10" cy="12"/>
                </a:xfrm>
                <a:custGeom>
                  <a:avLst/>
                  <a:gdLst>
                    <a:gd name="T0" fmla="*/ 21 w 21"/>
                    <a:gd name="T1" fmla="*/ 8 h 25"/>
                    <a:gd name="T2" fmla="*/ 18 w 21"/>
                    <a:gd name="T3" fmla="*/ 25 h 25"/>
                    <a:gd name="T4" fmla="*/ 13 w 21"/>
                    <a:gd name="T5" fmla="*/ 23 h 25"/>
                    <a:gd name="T6" fmla="*/ 7 w 21"/>
                    <a:gd name="T7" fmla="*/ 20 h 25"/>
                    <a:gd name="T8" fmla="*/ 3 w 21"/>
                    <a:gd name="T9" fmla="*/ 17 h 25"/>
                    <a:gd name="T10" fmla="*/ 0 w 21"/>
                    <a:gd name="T11" fmla="*/ 12 h 25"/>
                    <a:gd name="T12" fmla="*/ 0 w 21"/>
                    <a:gd name="T13" fmla="*/ 8 h 25"/>
                    <a:gd name="T14" fmla="*/ 1 w 21"/>
                    <a:gd name="T15" fmla="*/ 5 h 25"/>
                    <a:gd name="T16" fmla="*/ 3 w 21"/>
                    <a:gd name="T17" fmla="*/ 2 h 25"/>
                    <a:gd name="T18" fmla="*/ 6 w 21"/>
                    <a:gd name="T19" fmla="*/ 0 h 25"/>
                    <a:gd name="T20" fmla="*/ 12 w 21"/>
                    <a:gd name="T21" fmla="*/ 0 h 25"/>
                    <a:gd name="T22" fmla="*/ 17 w 21"/>
                    <a:gd name="T23" fmla="*/ 0 h 25"/>
                    <a:gd name="T24" fmla="*/ 20 w 21"/>
                    <a:gd name="T25" fmla="*/ 3 h 25"/>
                    <a:gd name="T26" fmla="*/ 21 w 21"/>
                    <a:gd name="T2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21" y="8"/>
                      </a:moveTo>
                      <a:lnTo>
                        <a:pt x="18" y="25"/>
                      </a:lnTo>
                      <a:lnTo>
                        <a:pt x="13" y="23"/>
                      </a:lnTo>
                      <a:lnTo>
                        <a:pt x="7" y="20"/>
                      </a:lnTo>
                      <a:lnTo>
                        <a:pt x="3" y="17"/>
                      </a:lnTo>
                      <a:lnTo>
                        <a:pt x="0" y="12"/>
                      </a:lnTo>
                      <a:lnTo>
                        <a:pt x="0" y="8"/>
                      </a:lnTo>
                      <a:lnTo>
                        <a:pt x="1" y="5"/>
                      </a:lnTo>
                      <a:lnTo>
                        <a:pt x="3" y="2"/>
                      </a:lnTo>
                      <a:lnTo>
                        <a:pt x="6" y="0"/>
                      </a:lnTo>
                      <a:lnTo>
                        <a:pt x="12" y="0"/>
                      </a:lnTo>
                      <a:lnTo>
                        <a:pt x="17" y="0"/>
                      </a:lnTo>
                      <a:lnTo>
                        <a:pt x="20" y="3"/>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0" name="Freeform 118"/>
                <p:cNvSpPr>
                  <a:spLocks/>
                </p:cNvSpPr>
                <p:nvPr/>
              </p:nvSpPr>
              <p:spPr bwMode="auto">
                <a:xfrm>
                  <a:off x="941" y="2151"/>
                  <a:ext cx="17" cy="10"/>
                </a:xfrm>
                <a:custGeom>
                  <a:avLst/>
                  <a:gdLst>
                    <a:gd name="T0" fmla="*/ 34 w 34"/>
                    <a:gd name="T1" fmla="*/ 13 h 21"/>
                    <a:gd name="T2" fmla="*/ 34 w 34"/>
                    <a:gd name="T3" fmla="*/ 15 h 21"/>
                    <a:gd name="T4" fmla="*/ 33 w 34"/>
                    <a:gd name="T5" fmla="*/ 19 h 21"/>
                    <a:gd name="T6" fmla="*/ 32 w 34"/>
                    <a:gd name="T7" fmla="*/ 20 h 21"/>
                    <a:gd name="T8" fmla="*/ 28 w 34"/>
                    <a:gd name="T9" fmla="*/ 21 h 21"/>
                    <a:gd name="T10" fmla="*/ 20 w 34"/>
                    <a:gd name="T11" fmla="*/ 21 h 21"/>
                    <a:gd name="T12" fmla="*/ 12 w 34"/>
                    <a:gd name="T13" fmla="*/ 18 h 21"/>
                    <a:gd name="T14" fmla="*/ 5 w 34"/>
                    <a:gd name="T15" fmla="*/ 12 h 21"/>
                    <a:gd name="T16" fmla="*/ 0 w 34"/>
                    <a:gd name="T17" fmla="*/ 4 h 21"/>
                    <a:gd name="T18" fmla="*/ 6 w 34"/>
                    <a:gd name="T19" fmla="*/ 0 h 21"/>
                    <a:gd name="T20" fmla="*/ 14 w 34"/>
                    <a:gd name="T21" fmla="*/ 0 h 21"/>
                    <a:gd name="T22" fmla="*/ 21 w 34"/>
                    <a:gd name="T23" fmla="*/ 3 h 21"/>
                    <a:gd name="T24" fmla="*/ 27 w 34"/>
                    <a:gd name="T25" fmla="*/ 5 h 21"/>
                    <a:gd name="T26" fmla="*/ 34 w 34"/>
                    <a:gd name="T27"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21">
                      <a:moveTo>
                        <a:pt x="34" y="13"/>
                      </a:moveTo>
                      <a:lnTo>
                        <a:pt x="34" y="15"/>
                      </a:lnTo>
                      <a:lnTo>
                        <a:pt x="33" y="19"/>
                      </a:lnTo>
                      <a:lnTo>
                        <a:pt x="32" y="20"/>
                      </a:lnTo>
                      <a:lnTo>
                        <a:pt x="28" y="21"/>
                      </a:lnTo>
                      <a:lnTo>
                        <a:pt x="20" y="21"/>
                      </a:lnTo>
                      <a:lnTo>
                        <a:pt x="12" y="18"/>
                      </a:lnTo>
                      <a:lnTo>
                        <a:pt x="5" y="12"/>
                      </a:lnTo>
                      <a:lnTo>
                        <a:pt x="0" y="4"/>
                      </a:lnTo>
                      <a:lnTo>
                        <a:pt x="6" y="0"/>
                      </a:lnTo>
                      <a:lnTo>
                        <a:pt x="14" y="0"/>
                      </a:lnTo>
                      <a:lnTo>
                        <a:pt x="21" y="3"/>
                      </a:lnTo>
                      <a:lnTo>
                        <a:pt x="27" y="5"/>
                      </a:lnTo>
                      <a:lnTo>
                        <a:pt x="3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1" name="Freeform 119"/>
                <p:cNvSpPr>
                  <a:spLocks/>
                </p:cNvSpPr>
                <p:nvPr/>
              </p:nvSpPr>
              <p:spPr bwMode="auto">
                <a:xfrm>
                  <a:off x="1046" y="2151"/>
                  <a:ext cx="11" cy="18"/>
                </a:xfrm>
                <a:custGeom>
                  <a:avLst/>
                  <a:gdLst>
                    <a:gd name="T0" fmla="*/ 17 w 23"/>
                    <a:gd name="T1" fmla="*/ 6 h 35"/>
                    <a:gd name="T2" fmla="*/ 20 w 23"/>
                    <a:gd name="T3" fmla="*/ 11 h 35"/>
                    <a:gd name="T4" fmla="*/ 22 w 23"/>
                    <a:gd name="T5" fmla="*/ 17 h 35"/>
                    <a:gd name="T6" fmla="*/ 23 w 23"/>
                    <a:gd name="T7" fmla="*/ 23 h 35"/>
                    <a:gd name="T8" fmla="*/ 21 w 23"/>
                    <a:gd name="T9" fmla="*/ 29 h 35"/>
                    <a:gd name="T10" fmla="*/ 18 w 23"/>
                    <a:gd name="T11" fmla="*/ 32 h 35"/>
                    <a:gd name="T12" fmla="*/ 14 w 23"/>
                    <a:gd name="T13" fmla="*/ 34 h 35"/>
                    <a:gd name="T14" fmla="*/ 10 w 23"/>
                    <a:gd name="T15" fmla="*/ 35 h 35"/>
                    <a:gd name="T16" fmla="*/ 6 w 23"/>
                    <a:gd name="T17" fmla="*/ 35 h 35"/>
                    <a:gd name="T18" fmla="*/ 2 w 23"/>
                    <a:gd name="T19" fmla="*/ 28 h 35"/>
                    <a:gd name="T20" fmla="*/ 0 w 23"/>
                    <a:gd name="T21" fmla="*/ 19 h 35"/>
                    <a:gd name="T22" fmla="*/ 0 w 23"/>
                    <a:gd name="T23" fmla="*/ 9 h 35"/>
                    <a:gd name="T24" fmla="*/ 2 w 23"/>
                    <a:gd name="T25" fmla="*/ 0 h 35"/>
                    <a:gd name="T26" fmla="*/ 6 w 23"/>
                    <a:gd name="T27" fmla="*/ 0 h 35"/>
                    <a:gd name="T28" fmla="*/ 10 w 23"/>
                    <a:gd name="T29" fmla="*/ 1 h 35"/>
                    <a:gd name="T30" fmla="*/ 13 w 23"/>
                    <a:gd name="T31" fmla="*/ 3 h 35"/>
                    <a:gd name="T32" fmla="*/ 17 w 23"/>
                    <a:gd name="T33"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5">
                      <a:moveTo>
                        <a:pt x="17" y="6"/>
                      </a:moveTo>
                      <a:lnTo>
                        <a:pt x="20" y="11"/>
                      </a:lnTo>
                      <a:lnTo>
                        <a:pt x="22" y="17"/>
                      </a:lnTo>
                      <a:lnTo>
                        <a:pt x="23" y="23"/>
                      </a:lnTo>
                      <a:lnTo>
                        <a:pt x="21" y="29"/>
                      </a:lnTo>
                      <a:lnTo>
                        <a:pt x="18" y="32"/>
                      </a:lnTo>
                      <a:lnTo>
                        <a:pt x="14" y="34"/>
                      </a:lnTo>
                      <a:lnTo>
                        <a:pt x="10" y="35"/>
                      </a:lnTo>
                      <a:lnTo>
                        <a:pt x="6" y="35"/>
                      </a:lnTo>
                      <a:lnTo>
                        <a:pt x="2" y="28"/>
                      </a:lnTo>
                      <a:lnTo>
                        <a:pt x="0" y="19"/>
                      </a:lnTo>
                      <a:lnTo>
                        <a:pt x="0" y="9"/>
                      </a:lnTo>
                      <a:lnTo>
                        <a:pt x="2" y="0"/>
                      </a:lnTo>
                      <a:lnTo>
                        <a:pt x="6" y="0"/>
                      </a:lnTo>
                      <a:lnTo>
                        <a:pt x="10" y="1"/>
                      </a:lnTo>
                      <a:lnTo>
                        <a:pt x="13" y="3"/>
                      </a:lnTo>
                      <a:lnTo>
                        <a:pt x="17"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2" name="Freeform 120"/>
                <p:cNvSpPr>
                  <a:spLocks/>
                </p:cNvSpPr>
                <p:nvPr/>
              </p:nvSpPr>
              <p:spPr bwMode="auto">
                <a:xfrm>
                  <a:off x="913" y="2169"/>
                  <a:ext cx="17" cy="17"/>
                </a:xfrm>
                <a:custGeom>
                  <a:avLst/>
                  <a:gdLst>
                    <a:gd name="T0" fmla="*/ 29 w 34"/>
                    <a:gd name="T1" fmla="*/ 16 h 36"/>
                    <a:gd name="T2" fmla="*/ 34 w 34"/>
                    <a:gd name="T3" fmla="*/ 36 h 36"/>
                    <a:gd name="T4" fmla="*/ 28 w 34"/>
                    <a:gd name="T5" fmla="*/ 36 h 36"/>
                    <a:gd name="T6" fmla="*/ 23 w 34"/>
                    <a:gd name="T7" fmla="*/ 35 h 36"/>
                    <a:gd name="T8" fmla="*/ 18 w 34"/>
                    <a:gd name="T9" fmla="*/ 32 h 36"/>
                    <a:gd name="T10" fmla="*/ 12 w 34"/>
                    <a:gd name="T11" fmla="*/ 29 h 36"/>
                    <a:gd name="T12" fmla="*/ 7 w 34"/>
                    <a:gd name="T13" fmla="*/ 23 h 36"/>
                    <a:gd name="T14" fmla="*/ 3 w 34"/>
                    <a:gd name="T15" fmla="*/ 18 h 36"/>
                    <a:gd name="T16" fmla="*/ 1 w 34"/>
                    <a:gd name="T17" fmla="*/ 12 h 36"/>
                    <a:gd name="T18" fmla="*/ 0 w 34"/>
                    <a:gd name="T19" fmla="*/ 5 h 36"/>
                    <a:gd name="T20" fmla="*/ 8 w 34"/>
                    <a:gd name="T21" fmla="*/ 0 h 36"/>
                    <a:gd name="T22" fmla="*/ 18 w 34"/>
                    <a:gd name="T23" fmla="*/ 1 h 36"/>
                    <a:gd name="T24" fmla="*/ 25 w 34"/>
                    <a:gd name="T25" fmla="*/ 7 h 36"/>
                    <a:gd name="T26" fmla="*/ 29 w 34"/>
                    <a:gd name="T27"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36">
                      <a:moveTo>
                        <a:pt x="29" y="16"/>
                      </a:moveTo>
                      <a:lnTo>
                        <a:pt x="34" y="36"/>
                      </a:lnTo>
                      <a:lnTo>
                        <a:pt x="28" y="36"/>
                      </a:lnTo>
                      <a:lnTo>
                        <a:pt x="23" y="35"/>
                      </a:lnTo>
                      <a:lnTo>
                        <a:pt x="18" y="32"/>
                      </a:lnTo>
                      <a:lnTo>
                        <a:pt x="12" y="29"/>
                      </a:lnTo>
                      <a:lnTo>
                        <a:pt x="7" y="23"/>
                      </a:lnTo>
                      <a:lnTo>
                        <a:pt x="3" y="18"/>
                      </a:lnTo>
                      <a:lnTo>
                        <a:pt x="1" y="12"/>
                      </a:lnTo>
                      <a:lnTo>
                        <a:pt x="0" y="5"/>
                      </a:lnTo>
                      <a:lnTo>
                        <a:pt x="8" y="0"/>
                      </a:lnTo>
                      <a:lnTo>
                        <a:pt x="18" y="1"/>
                      </a:lnTo>
                      <a:lnTo>
                        <a:pt x="25" y="7"/>
                      </a:lnTo>
                      <a:lnTo>
                        <a:pt x="29"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3" name="Freeform 121"/>
                <p:cNvSpPr>
                  <a:spLocks/>
                </p:cNvSpPr>
                <p:nvPr/>
              </p:nvSpPr>
              <p:spPr bwMode="auto">
                <a:xfrm>
                  <a:off x="1027" y="2173"/>
                  <a:ext cx="16" cy="14"/>
                </a:xfrm>
                <a:custGeom>
                  <a:avLst/>
                  <a:gdLst>
                    <a:gd name="T0" fmla="*/ 32 w 32"/>
                    <a:gd name="T1" fmla="*/ 15 h 28"/>
                    <a:gd name="T2" fmla="*/ 31 w 32"/>
                    <a:gd name="T3" fmla="*/ 20 h 28"/>
                    <a:gd name="T4" fmla="*/ 28 w 32"/>
                    <a:gd name="T5" fmla="*/ 23 h 28"/>
                    <a:gd name="T6" fmla="*/ 24 w 32"/>
                    <a:gd name="T7" fmla="*/ 26 h 28"/>
                    <a:gd name="T8" fmla="*/ 20 w 32"/>
                    <a:gd name="T9" fmla="*/ 28 h 28"/>
                    <a:gd name="T10" fmla="*/ 14 w 32"/>
                    <a:gd name="T11" fmla="*/ 28 h 28"/>
                    <a:gd name="T12" fmla="*/ 9 w 32"/>
                    <a:gd name="T13" fmla="*/ 28 h 28"/>
                    <a:gd name="T14" fmla="*/ 4 w 32"/>
                    <a:gd name="T15" fmla="*/ 26 h 28"/>
                    <a:gd name="T16" fmla="*/ 0 w 32"/>
                    <a:gd name="T17" fmla="*/ 21 h 28"/>
                    <a:gd name="T18" fmla="*/ 2 w 32"/>
                    <a:gd name="T19" fmla="*/ 15 h 28"/>
                    <a:gd name="T20" fmla="*/ 3 w 32"/>
                    <a:gd name="T21" fmla="*/ 9 h 28"/>
                    <a:gd name="T22" fmla="*/ 5 w 32"/>
                    <a:gd name="T23" fmla="*/ 5 h 28"/>
                    <a:gd name="T24" fmla="*/ 8 w 32"/>
                    <a:gd name="T25" fmla="*/ 0 h 28"/>
                    <a:gd name="T26" fmla="*/ 14 w 32"/>
                    <a:gd name="T27" fmla="*/ 4 h 28"/>
                    <a:gd name="T28" fmla="*/ 21 w 32"/>
                    <a:gd name="T29" fmla="*/ 6 h 28"/>
                    <a:gd name="T30" fmla="*/ 27 w 32"/>
                    <a:gd name="T31" fmla="*/ 9 h 28"/>
                    <a:gd name="T32" fmla="*/ 32 w 32"/>
                    <a:gd name="T33"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28">
                      <a:moveTo>
                        <a:pt x="32" y="15"/>
                      </a:moveTo>
                      <a:lnTo>
                        <a:pt x="31" y="20"/>
                      </a:lnTo>
                      <a:lnTo>
                        <a:pt x="28" y="23"/>
                      </a:lnTo>
                      <a:lnTo>
                        <a:pt x="24" y="26"/>
                      </a:lnTo>
                      <a:lnTo>
                        <a:pt x="20" y="28"/>
                      </a:lnTo>
                      <a:lnTo>
                        <a:pt x="14" y="28"/>
                      </a:lnTo>
                      <a:lnTo>
                        <a:pt x="9" y="28"/>
                      </a:lnTo>
                      <a:lnTo>
                        <a:pt x="4" y="26"/>
                      </a:lnTo>
                      <a:lnTo>
                        <a:pt x="0" y="21"/>
                      </a:lnTo>
                      <a:lnTo>
                        <a:pt x="2" y="15"/>
                      </a:lnTo>
                      <a:lnTo>
                        <a:pt x="3" y="9"/>
                      </a:lnTo>
                      <a:lnTo>
                        <a:pt x="5" y="5"/>
                      </a:lnTo>
                      <a:lnTo>
                        <a:pt x="8" y="0"/>
                      </a:lnTo>
                      <a:lnTo>
                        <a:pt x="14" y="4"/>
                      </a:lnTo>
                      <a:lnTo>
                        <a:pt x="21" y="6"/>
                      </a:lnTo>
                      <a:lnTo>
                        <a:pt x="27" y="9"/>
                      </a:lnTo>
                      <a:lnTo>
                        <a:pt x="32"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4" name="Freeform 122"/>
                <p:cNvSpPr>
                  <a:spLocks/>
                </p:cNvSpPr>
                <p:nvPr/>
              </p:nvSpPr>
              <p:spPr bwMode="auto">
                <a:xfrm>
                  <a:off x="1051" y="2187"/>
                  <a:ext cx="11" cy="12"/>
                </a:xfrm>
                <a:custGeom>
                  <a:avLst/>
                  <a:gdLst>
                    <a:gd name="T0" fmla="*/ 21 w 21"/>
                    <a:gd name="T1" fmla="*/ 14 h 24"/>
                    <a:gd name="T2" fmla="*/ 21 w 21"/>
                    <a:gd name="T3" fmla="*/ 17 h 24"/>
                    <a:gd name="T4" fmla="*/ 20 w 21"/>
                    <a:gd name="T5" fmla="*/ 21 h 24"/>
                    <a:gd name="T6" fmla="*/ 18 w 21"/>
                    <a:gd name="T7" fmla="*/ 23 h 24"/>
                    <a:gd name="T8" fmla="*/ 15 w 21"/>
                    <a:gd name="T9" fmla="*/ 24 h 24"/>
                    <a:gd name="T10" fmla="*/ 11 w 21"/>
                    <a:gd name="T11" fmla="*/ 24 h 24"/>
                    <a:gd name="T12" fmla="*/ 7 w 21"/>
                    <a:gd name="T13" fmla="*/ 23 h 24"/>
                    <a:gd name="T14" fmla="*/ 3 w 21"/>
                    <a:gd name="T15" fmla="*/ 21 h 24"/>
                    <a:gd name="T16" fmla="*/ 0 w 21"/>
                    <a:gd name="T17" fmla="*/ 17 h 24"/>
                    <a:gd name="T18" fmla="*/ 0 w 21"/>
                    <a:gd name="T19" fmla="*/ 11 h 24"/>
                    <a:gd name="T20" fmla="*/ 2 w 21"/>
                    <a:gd name="T21" fmla="*/ 8 h 24"/>
                    <a:gd name="T22" fmla="*/ 7 w 21"/>
                    <a:gd name="T23" fmla="*/ 3 h 24"/>
                    <a:gd name="T24" fmla="*/ 10 w 21"/>
                    <a:gd name="T25" fmla="*/ 0 h 24"/>
                    <a:gd name="T26" fmla="*/ 13 w 21"/>
                    <a:gd name="T27" fmla="*/ 2 h 24"/>
                    <a:gd name="T28" fmla="*/ 16 w 21"/>
                    <a:gd name="T29" fmla="*/ 4 h 24"/>
                    <a:gd name="T30" fmla="*/ 19 w 21"/>
                    <a:gd name="T31" fmla="*/ 9 h 24"/>
                    <a:gd name="T32" fmla="*/ 21 w 21"/>
                    <a:gd name="T3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4">
                      <a:moveTo>
                        <a:pt x="21" y="14"/>
                      </a:moveTo>
                      <a:lnTo>
                        <a:pt x="21" y="17"/>
                      </a:lnTo>
                      <a:lnTo>
                        <a:pt x="20" y="21"/>
                      </a:lnTo>
                      <a:lnTo>
                        <a:pt x="18" y="23"/>
                      </a:lnTo>
                      <a:lnTo>
                        <a:pt x="15" y="24"/>
                      </a:lnTo>
                      <a:lnTo>
                        <a:pt x="11" y="24"/>
                      </a:lnTo>
                      <a:lnTo>
                        <a:pt x="7" y="23"/>
                      </a:lnTo>
                      <a:lnTo>
                        <a:pt x="3" y="21"/>
                      </a:lnTo>
                      <a:lnTo>
                        <a:pt x="0" y="17"/>
                      </a:lnTo>
                      <a:lnTo>
                        <a:pt x="0" y="11"/>
                      </a:lnTo>
                      <a:lnTo>
                        <a:pt x="2" y="8"/>
                      </a:lnTo>
                      <a:lnTo>
                        <a:pt x="7" y="3"/>
                      </a:lnTo>
                      <a:lnTo>
                        <a:pt x="10" y="0"/>
                      </a:lnTo>
                      <a:lnTo>
                        <a:pt x="13" y="2"/>
                      </a:lnTo>
                      <a:lnTo>
                        <a:pt x="16" y="4"/>
                      </a:lnTo>
                      <a:lnTo>
                        <a:pt x="19" y="9"/>
                      </a:lnTo>
                      <a:lnTo>
                        <a:pt x="21"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5" name="Freeform 123"/>
                <p:cNvSpPr>
                  <a:spLocks/>
                </p:cNvSpPr>
                <p:nvPr/>
              </p:nvSpPr>
              <p:spPr bwMode="auto">
                <a:xfrm>
                  <a:off x="897" y="2188"/>
                  <a:ext cx="13" cy="16"/>
                </a:xfrm>
                <a:custGeom>
                  <a:avLst/>
                  <a:gdLst>
                    <a:gd name="T0" fmla="*/ 25 w 25"/>
                    <a:gd name="T1" fmla="*/ 12 h 31"/>
                    <a:gd name="T2" fmla="*/ 25 w 25"/>
                    <a:gd name="T3" fmla="*/ 17 h 31"/>
                    <a:gd name="T4" fmla="*/ 23 w 25"/>
                    <a:gd name="T5" fmla="*/ 23 h 31"/>
                    <a:gd name="T6" fmla="*/ 20 w 25"/>
                    <a:gd name="T7" fmla="*/ 28 h 31"/>
                    <a:gd name="T8" fmla="*/ 15 w 25"/>
                    <a:gd name="T9" fmla="*/ 31 h 31"/>
                    <a:gd name="T10" fmla="*/ 10 w 25"/>
                    <a:gd name="T11" fmla="*/ 31 h 31"/>
                    <a:gd name="T12" fmla="*/ 6 w 25"/>
                    <a:gd name="T13" fmla="*/ 30 h 31"/>
                    <a:gd name="T14" fmla="*/ 3 w 25"/>
                    <a:gd name="T15" fmla="*/ 29 h 31"/>
                    <a:gd name="T16" fmla="*/ 1 w 25"/>
                    <a:gd name="T17" fmla="*/ 26 h 31"/>
                    <a:gd name="T18" fmla="*/ 0 w 25"/>
                    <a:gd name="T19" fmla="*/ 20 h 31"/>
                    <a:gd name="T20" fmla="*/ 0 w 25"/>
                    <a:gd name="T21" fmla="*/ 14 h 31"/>
                    <a:gd name="T22" fmla="*/ 2 w 25"/>
                    <a:gd name="T23" fmla="*/ 8 h 31"/>
                    <a:gd name="T24" fmla="*/ 4 w 25"/>
                    <a:gd name="T25" fmla="*/ 4 h 31"/>
                    <a:gd name="T26" fmla="*/ 10 w 25"/>
                    <a:gd name="T27" fmla="*/ 0 h 31"/>
                    <a:gd name="T28" fmla="*/ 17 w 25"/>
                    <a:gd name="T29" fmla="*/ 0 h 31"/>
                    <a:gd name="T30" fmla="*/ 22 w 25"/>
                    <a:gd name="T31" fmla="*/ 5 h 31"/>
                    <a:gd name="T32" fmla="*/ 25 w 25"/>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1">
                      <a:moveTo>
                        <a:pt x="25" y="12"/>
                      </a:moveTo>
                      <a:lnTo>
                        <a:pt x="25" y="17"/>
                      </a:lnTo>
                      <a:lnTo>
                        <a:pt x="23" y="23"/>
                      </a:lnTo>
                      <a:lnTo>
                        <a:pt x="20" y="28"/>
                      </a:lnTo>
                      <a:lnTo>
                        <a:pt x="15" y="31"/>
                      </a:lnTo>
                      <a:lnTo>
                        <a:pt x="10" y="31"/>
                      </a:lnTo>
                      <a:lnTo>
                        <a:pt x="6" y="30"/>
                      </a:lnTo>
                      <a:lnTo>
                        <a:pt x="3" y="29"/>
                      </a:lnTo>
                      <a:lnTo>
                        <a:pt x="1" y="26"/>
                      </a:lnTo>
                      <a:lnTo>
                        <a:pt x="0" y="20"/>
                      </a:lnTo>
                      <a:lnTo>
                        <a:pt x="0" y="14"/>
                      </a:lnTo>
                      <a:lnTo>
                        <a:pt x="2" y="8"/>
                      </a:lnTo>
                      <a:lnTo>
                        <a:pt x="4" y="4"/>
                      </a:lnTo>
                      <a:lnTo>
                        <a:pt x="10" y="0"/>
                      </a:lnTo>
                      <a:lnTo>
                        <a:pt x="17" y="0"/>
                      </a:lnTo>
                      <a:lnTo>
                        <a:pt x="22" y="5"/>
                      </a:lnTo>
                      <a:lnTo>
                        <a:pt x="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6" name="Freeform 124"/>
                <p:cNvSpPr>
                  <a:spLocks/>
                </p:cNvSpPr>
                <p:nvPr/>
              </p:nvSpPr>
              <p:spPr bwMode="auto">
                <a:xfrm>
                  <a:off x="955" y="2197"/>
                  <a:ext cx="14" cy="19"/>
                </a:xfrm>
                <a:custGeom>
                  <a:avLst/>
                  <a:gdLst>
                    <a:gd name="T0" fmla="*/ 29 w 30"/>
                    <a:gd name="T1" fmla="*/ 10 h 36"/>
                    <a:gd name="T2" fmla="*/ 30 w 30"/>
                    <a:gd name="T3" fmla="*/ 16 h 36"/>
                    <a:gd name="T4" fmla="*/ 30 w 30"/>
                    <a:gd name="T5" fmla="*/ 21 h 36"/>
                    <a:gd name="T6" fmla="*/ 29 w 30"/>
                    <a:gd name="T7" fmla="*/ 28 h 36"/>
                    <a:gd name="T8" fmla="*/ 26 w 30"/>
                    <a:gd name="T9" fmla="*/ 33 h 36"/>
                    <a:gd name="T10" fmla="*/ 20 w 30"/>
                    <a:gd name="T11" fmla="*/ 35 h 36"/>
                    <a:gd name="T12" fmla="*/ 14 w 30"/>
                    <a:gd name="T13" fmla="*/ 36 h 36"/>
                    <a:gd name="T14" fmla="*/ 9 w 30"/>
                    <a:gd name="T15" fmla="*/ 35 h 36"/>
                    <a:gd name="T16" fmla="*/ 2 w 30"/>
                    <a:gd name="T17" fmla="*/ 33 h 36"/>
                    <a:gd name="T18" fmla="*/ 0 w 30"/>
                    <a:gd name="T19" fmla="*/ 27 h 36"/>
                    <a:gd name="T20" fmla="*/ 0 w 30"/>
                    <a:gd name="T21" fmla="*/ 20 h 36"/>
                    <a:gd name="T22" fmla="*/ 1 w 30"/>
                    <a:gd name="T23" fmla="*/ 13 h 36"/>
                    <a:gd name="T24" fmla="*/ 3 w 30"/>
                    <a:gd name="T25" fmla="*/ 7 h 36"/>
                    <a:gd name="T26" fmla="*/ 9 w 30"/>
                    <a:gd name="T27" fmla="*/ 1 h 36"/>
                    <a:gd name="T28" fmla="*/ 17 w 30"/>
                    <a:gd name="T29" fmla="*/ 0 h 36"/>
                    <a:gd name="T30" fmla="*/ 25 w 30"/>
                    <a:gd name="T31" fmla="*/ 3 h 36"/>
                    <a:gd name="T32" fmla="*/ 29 w 30"/>
                    <a:gd name="T33" fmla="*/ 1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36">
                      <a:moveTo>
                        <a:pt x="29" y="10"/>
                      </a:moveTo>
                      <a:lnTo>
                        <a:pt x="30" y="16"/>
                      </a:lnTo>
                      <a:lnTo>
                        <a:pt x="30" y="21"/>
                      </a:lnTo>
                      <a:lnTo>
                        <a:pt x="29" y="28"/>
                      </a:lnTo>
                      <a:lnTo>
                        <a:pt x="26" y="33"/>
                      </a:lnTo>
                      <a:lnTo>
                        <a:pt x="20" y="35"/>
                      </a:lnTo>
                      <a:lnTo>
                        <a:pt x="14" y="36"/>
                      </a:lnTo>
                      <a:lnTo>
                        <a:pt x="9" y="35"/>
                      </a:lnTo>
                      <a:lnTo>
                        <a:pt x="2" y="33"/>
                      </a:lnTo>
                      <a:lnTo>
                        <a:pt x="0" y="27"/>
                      </a:lnTo>
                      <a:lnTo>
                        <a:pt x="0" y="20"/>
                      </a:lnTo>
                      <a:lnTo>
                        <a:pt x="1" y="13"/>
                      </a:lnTo>
                      <a:lnTo>
                        <a:pt x="3" y="7"/>
                      </a:lnTo>
                      <a:lnTo>
                        <a:pt x="9" y="1"/>
                      </a:lnTo>
                      <a:lnTo>
                        <a:pt x="17" y="0"/>
                      </a:lnTo>
                      <a:lnTo>
                        <a:pt x="25" y="3"/>
                      </a:lnTo>
                      <a:lnTo>
                        <a:pt x="29"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7" name="Freeform 125"/>
                <p:cNvSpPr>
                  <a:spLocks/>
                </p:cNvSpPr>
                <p:nvPr/>
              </p:nvSpPr>
              <p:spPr bwMode="auto">
                <a:xfrm>
                  <a:off x="914" y="2213"/>
                  <a:ext cx="16" cy="15"/>
                </a:xfrm>
                <a:custGeom>
                  <a:avLst/>
                  <a:gdLst>
                    <a:gd name="T0" fmla="*/ 32 w 32"/>
                    <a:gd name="T1" fmla="*/ 14 h 30"/>
                    <a:gd name="T2" fmla="*/ 32 w 32"/>
                    <a:gd name="T3" fmla="*/ 18 h 30"/>
                    <a:gd name="T4" fmla="*/ 32 w 32"/>
                    <a:gd name="T5" fmla="*/ 22 h 30"/>
                    <a:gd name="T6" fmla="*/ 30 w 32"/>
                    <a:gd name="T7" fmla="*/ 26 h 30"/>
                    <a:gd name="T8" fmla="*/ 28 w 32"/>
                    <a:gd name="T9" fmla="*/ 30 h 30"/>
                    <a:gd name="T10" fmla="*/ 19 w 32"/>
                    <a:gd name="T11" fmla="*/ 26 h 30"/>
                    <a:gd name="T12" fmla="*/ 10 w 32"/>
                    <a:gd name="T13" fmla="*/ 22 h 30"/>
                    <a:gd name="T14" fmla="*/ 4 w 32"/>
                    <a:gd name="T15" fmla="*/ 14 h 30"/>
                    <a:gd name="T16" fmla="*/ 0 w 32"/>
                    <a:gd name="T17" fmla="*/ 4 h 30"/>
                    <a:gd name="T18" fmla="*/ 4 w 32"/>
                    <a:gd name="T19" fmla="*/ 2 h 30"/>
                    <a:gd name="T20" fmla="*/ 8 w 32"/>
                    <a:gd name="T21" fmla="*/ 1 h 30"/>
                    <a:gd name="T22" fmla="*/ 12 w 32"/>
                    <a:gd name="T23" fmla="*/ 0 h 30"/>
                    <a:gd name="T24" fmla="*/ 18 w 32"/>
                    <a:gd name="T25" fmla="*/ 1 h 30"/>
                    <a:gd name="T26" fmla="*/ 22 w 32"/>
                    <a:gd name="T27" fmla="*/ 2 h 30"/>
                    <a:gd name="T28" fmla="*/ 26 w 32"/>
                    <a:gd name="T29" fmla="*/ 5 h 30"/>
                    <a:gd name="T30" fmla="*/ 29 w 32"/>
                    <a:gd name="T31" fmla="*/ 9 h 30"/>
                    <a:gd name="T32" fmla="*/ 32 w 32"/>
                    <a:gd name="T33"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0">
                      <a:moveTo>
                        <a:pt x="32" y="14"/>
                      </a:moveTo>
                      <a:lnTo>
                        <a:pt x="32" y="18"/>
                      </a:lnTo>
                      <a:lnTo>
                        <a:pt x="32" y="22"/>
                      </a:lnTo>
                      <a:lnTo>
                        <a:pt x="30" y="26"/>
                      </a:lnTo>
                      <a:lnTo>
                        <a:pt x="28" y="30"/>
                      </a:lnTo>
                      <a:lnTo>
                        <a:pt x="19" y="26"/>
                      </a:lnTo>
                      <a:lnTo>
                        <a:pt x="10" y="22"/>
                      </a:lnTo>
                      <a:lnTo>
                        <a:pt x="4" y="14"/>
                      </a:lnTo>
                      <a:lnTo>
                        <a:pt x="0" y="4"/>
                      </a:lnTo>
                      <a:lnTo>
                        <a:pt x="4" y="2"/>
                      </a:lnTo>
                      <a:lnTo>
                        <a:pt x="8" y="1"/>
                      </a:lnTo>
                      <a:lnTo>
                        <a:pt x="12" y="0"/>
                      </a:lnTo>
                      <a:lnTo>
                        <a:pt x="18" y="1"/>
                      </a:lnTo>
                      <a:lnTo>
                        <a:pt x="22" y="2"/>
                      </a:lnTo>
                      <a:lnTo>
                        <a:pt x="26" y="5"/>
                      </a:lnTo>
                      <a:lnTo>
                        <a:pt x="29" y="9"/>
                      </a:lnTo>
                      <a:lnTo>
                        <a:pt x="3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58" name="Freeform 126"/>
                <p:cNvSpPr>
                  <a:spLocks/>
                </p:cNvSpPr>
                <p:nvPr/>
              </p:nvSpPr>
              <p:spPr bwMode="auto">
                <a:xfrm>
                  <a:off x="963" y="2221"/>
                  <a:ext cx="14" cy="13"/>
                </a:xfrm>
                <a:custGeom>
                  <a:avLst/>
                  <a:gdLst>
                    <a:gd name="T0" fmla="*/ 27 w 29"/>
                    <a:gd name="T1" fmla="*/ 17 h 25"/>
                    <a:gd name="T2" fmla="*/ 20 w 29"/>
                    <a:gd name="T3" fmla="*/ 22 h 25"/>
                    <a:gd name="T4" fmla="*/ 14 w 29"/>
                    <a:gd name="T5" fmla="*/ 24 h 25"/>
                    <a:gd name="T6" fmla="*/ 8 w 29"/>
                    <a:gd name="T7" fmla="*/ 25 h 25"/>
                    <a:gd name="T8" fmla="*/ 0 w 29"/>
                    <a:gd name="T9" fmla="*/ 24 h 25"/>
                    <a:gd name="T10" fmla="*/ 1 w 29"/>
                    <a:gd name="T11" fmla="*/ 16 h 25"/>
                    <a:gd name="T12" fmla="*/ 6 w 29"/>
                    <a:gd name="T13" fmla="*/ 10 h 25"/>
                    <a:gd name="T14" fmla="*/ 13 w 29"/>
                    <a:gd name="T15" fmla="*/ 5 h 25"/>
                    <a:gd name="T16" fmla="*/ 19 w 29"/>
                    <a:gd name="T17" fmla="*/ 0 h 25"/>
                    <a:gd name="T18" fmla="*/ 22 w 29"/>
                    <a:gd name="T19" fmla="*/ 3 h 25"/>
                    <a:gd name="T20" fmla="*/ 27 w 29"/>
                    <a:gd name="T21" fmla="*/ 7 h 25"/>
                    <a:gd name="T22" fmla="*/ 29 w 29"/>
                    <a:gd name="T23" fmla="*/ 11 h 25"/>
                    <a:gd name="T24" fmla="*/ 27 w 29"/>
                    <a:gd name="T25"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25">
                      <a:moveTo>
                        <a:pt x="27" y="17"/>
                      </a:moveTo>
                      <a:lnTo>
                        <a:pt x="20" y="22"/>
                      </a:lnTo>
                      <a:lnTo>
                        <a:pt x="14" y="24"/>
                      </a:lnTo>
                      <a:lnTo>
                        <a:pt x="8" y="25"/>
                      </a:lnTo>
                      <a:lnTo>
                        <a:pt x="0" y="24"/>
                      </a:lnTo>
                      <a:lnTo>
                        <a:pt x="1" y="16"/>
                      </a:lnTo>
                      <a:lnTo>
                        <a:pt x="6" y="10"/>
                      </a:lnTo>
                      <a:lnTo>
                        <a:pt x="13" y="5"/>
                      </a:lnTo>
                      <a:lnTo>
                        <a:pt x="19" y="0"/>
                      </a:lnTo>
                      <a:lnTo>
                        <a:pt x="22" y="3"/>
                      </a:lnTo>
                      <a:lnTo>
                        <a:pt x="27" y="7"/>
                      </a:lnTo>
                      <a:lnTo>
                        <a:pt x="29" y="11"/>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6" name="Group 234"/>
            <p:cNvGrpSpPr>
              <a:grpSpLocks/>
            </p:cNvGrpSpPr>
            <p:nvPr/>
          </p:nvGrpSpPr>
          <p:grpSpPr bwMode="auto">
            <a:xfrm>
              <a:off x="4911" y="1529"/>
              <a:ext cx="285" cy="304"/>
              <a:chOff x="1212" y="1994"/>
              <a:chExt cx="285" cy="304"/>
            </a:xfrm>
          </p:grpSpPr>
          <p:sp>
            <p:nvSpPr>
              <p:cNvPr id="44159" name="Freeform 127"/>
              <p:cNvSpPr>
                <a:spLocks/>
              </p:cNvSpPr>
              <p:nvPr/>
            </p:nvSpPr>
            <p:spPr bwMode="auto">
              <a:xfrm>
                <a:off x="1212" y="1994"/>
                <a:ext cx="285" cy="304"/>
              </a:xfrm>
              <a:custGeom>
                <a:avLst/>
                <a:gdLst>
                  <a:gd name="T0" fmla="*/ 373 w 571"/>
                  <a:gd name="T1" fmla="*/ 37 h 609"/>
                  <a:gd name="T2" fmla="*/ 336 w 571"/>
                  <a:gd name="T3" fmla="*/ 91 h 609"/>
                  <a:gd name="T4" fmla="*/ 287 w 571"/>
                  <a:gd name="T5" fmla="*/ 131 h 609"/>
                  <a:gd name="T6" fmla="*/ 264 w 571"/>
                  <a:gd name="T7" fmla="*/ 160 h 609"/>
                  <a:gd name="T8" fmla="*/ 282 w 571"/>
                  <a:gd name="T9" fmla="*/ 175 h 609"/>
                  <a:gd name="T10" fmla="*/ 316 w 571"/>
                  <a:gd name="T11" fmla="*/ 150 h 609"/>
                  <a:gd name="T12" fmla="*/ 356 w 571"/>
                  <a:gd name="T13" fmla="*/ 135 h 609"/>
                  <a:gd name="T14" fmla="*/ 400 w 571"/>
                  <a:gd name="T15" fmla="*/ 141 h 609"/>
                  <a:gd name="T16" fmla="*/ 444 w 571"/>
                  <a:gd name="T17" fmla="*/ 154 h 609"/>
                  <a:gd name="T18" fmla="*/ 484 w 571"/>
                  <a:gd name="T19" fmla="*/ 175 h 609"/>
                  <a:gd name="T20" fmla="*/ 520 w 571"/>
                  <a:gd name="T21" fmla="*/ 205 h 609"/>
                  <a:gd name="T22" fmla="*/ 547 w 571"/>
                  <a:gd name="T23" fmla="*/ 244 h 609"/>
                  <a:gd name="T24" fmla="*/ 569 w 571"/>
                  <a:gd name="T25" fmla="*/ 310 h 609"/>
                  <a:gd name="T26" fmla="*/ 560 w 571"/>
                  <a:gd name="T27" fmla="*/ 409 h 609"/>
                  <a:gd name="T28" fmla="*/ 522 w 571"/>
                  <a:gd name="T29" fmla="*/ 500 h 609"/>
                  <a:gd name="T30" fmla="*/ 494 w 571"/>
                  <a:gd name="T31" fmla="*/ 547 h 609"/>
                  <a:gd name="T32" fmla="*/ 470 w 571"/>
                  <a:gd name="T33" fmla="*/ 569 h 609"/>
                  <a:gd name="T34" fmla="*/ 441 w 571"/>
                  <a:gd name="T35" fmla="*/ 579 h 609"/>
                  <a:gd name="T36" fmla="*/ 410 w 571"/>
                  <a:gd name="T37" fmla="*/ 577 h 609"/>
                  <a:gd name="T38" fmla="*/ 378 w 571"/>
                  <a:gd name="T39" fmla="*/ 572 h 609"/>
                  <a:gd name="T40" fmla="*/ 351 w 571"/>
                  <a:gd name="T41" fmla="*/ 581 h 609"/>
                  <a:gd name="T42" fmla="*/ 333 w 571"/>
                  <a:gd name="T43" fmla="*/ 599 h 609"/>
                  <a:gd name="T44" fmla="*/ 311 w 571"/>
                  <a:gd name="T45" fmla="*/ 609 h 609"/>
                  <a:gd name="T46" fmla="*/ 268 w 571"/>
                  <a:gd name="T47" fmla="*/ 601 h 609"/>
                  <a:gd name="T48" fmla="*/ 222 w 571"/>
                  <a:gd name="T49" fmla="*/ 576 h 609"/>
                  <a:gd name="T50" fmla="*/ 176 w 571"/>
                  <a:gd name="T51" fmla="*/ 549 h 609"/>
                  <a:gd name="T52" fmla="*/ 111 w 571"/>
                  <a:gd name="T53" fmla="*/ 488 h 609"/>
                  <a:gd name="T54" fmla="*/ 71 w 571"/>
                  <a:gd name="T55" fmla="*/ 408 h 609"/>
                  <a:gd name="T56" fmla="*/ 62 w 571"/>
                  <a:gd name="T57" fmla="*/ 329 h 609"/>
                  <a:gd name="T58" fmla="*/ 77 w 571"/>
                  <a:gd name="T59" fmla="*/ 281 h 609"/>
                  <a:gd name="T60" fmla="*/ 105 w 571"/>
                  <a:gd name="T61" fmla="*/ 238 h 609"/>
                  <a:gd name="T62" fmla="*/ 144 w 571"/>
                  <a:gd name="T63" fmla="*/ 215 h 609"/>
                  <a:gd name="T64" fmla="*/ 187 w 571"/>
                  <a:gd name="T65" fmla="*/ 212 h 609"/>
                  <a:gd name="T66" fmla="*/ 230 w 571"/>
                  <a:gd name="T67" fmla="*/ 212 h 609"/>
                  <a:gd name="T68" fmla="*/ 212 w 571"/>
                  <a:gd name="T69" fmla="*/ 165 h 609"/>
                  <a:gd name="T70" fmla="*/ 188 w 571"/>
                  <a:gd name="T71" fmla="*/ 166 h 609"/>
                  <a:gd name="T72" fmla="*/ 162 w 571"/>
                  <a:gd name="T73" fmla="*/ 187 h 609"/>
                  <a:gd name="T74" fmla="*/ 132 w 571"/>
                  <a:gd name="T75" fmla="*/ 199 h 609"/>
                  <a:gd name="T76" fmla="*/ 31 w 571"/>
                  <a:gd name="T77" fmla="*/ 168 h 609"/>
                  <a:gd name="T78" fmla="*/ 78 w 571"/>
                  <a:gd name="T79" fmla="*/ 112 h 609"/>
                  <a:gd name="T80" fmla="*/ 140 w 571"/>
                  <a:gd name="T81" fmla="*/ 88 h 609"/>
                  <a:gd name="T82" fmla="*/ 165 w 571"/>
                  <a:gd name="T83" fmla="*/ 88 h 609"/>
                  <a:gd name="T84" fmla="*/ 189 w 571"/>
                  <a:gd name="T85" fmla="*/ 90 h 609"/>
                  <a:gd name="T86" fmla="*/ 212 w 571"/>
                  <a:gd name="T87" fmla="*/ 76 h 609"/>
                  <a:gd name="T88" fmla="*/ 245 w 571"/>
                  <a:gd name="T89" fmla="*/ 30 h 609"/>
                  <a:gd name="T90" fmla="*/ 291 w 571"/>
                  <a:gd name="T91" fmla="*/ 2 h 609"/>
                  <a:gd name="T92" fmla="*/ 331 w 571"/>
                  <a:gd name="T93" fmla="*/ 0 h 609"/>
                  <a:gd name="T94" fmla="*/ 365 w 571"/>
                  <a:gd name="T95" fmla="*/ 5 h 609"/>
                  <a:gd name="T96" fmla="*/ 400 w 571"/>
                  <a:gd name="T97" fmla="*/ 5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1" h="609">
                    <a:moveTo>
                      <a:pt x="400" y="5"/>
                    </a:moveTo>
                    <a:lnTo>
                      <a:pt x="385" y="20"/>
                    </a:lnTo>
                    <a:lnTo>
                      <a:pt x="373" y="37"/>
                    </a:lnTo>
                    <a:lnTo>
                      <a:pt x="360" y="55"/>
                    </a:lnTo>
                    <a:lnTo>
                      <a:pt x="348" y="74"/>
                    </a:lnTo>
                    <a:lnTo>
                      <a:pt x="336" y="91"/>
                    </a:lnTo>
                    <a:lnTo>
                      <a:pt x="323" y="108"/>
                    </a:lnTo>
                    <a:lnTo>
                      <a:pt x="306" y="121"/>
                    </a:lnTo>
                    <a:lnTo>
                      <a:pt x="287" y="131"/>
                    </a:lnTo>
                    <a:lnTo>
                      <a:pt x="257" y="138"/>
                    </a:lnTo>
                    <a:lnTo>
                      <a:pt x="260" y="149"/>
                    </a:lnTo>
                    <a:lnTo>
                      <a:pt x="264" y="160"/>
                    </a:lnTo>
                    <a:lnTo>
                      <a:pt x="268" y="172"/>
                    </a:lnTo>
                    <a:lnTo>
                      <a:pt x="271" y="183"/>
                    </a:lnTo>
                    <a:lnTo>
                      <a:pt x="282" y="175"/>
                    </a:lnTo>
                    <a:lnTo>
                      <a:pt x="293" y="167"/>
                    </a:lnTo>
                    <a:lnTo>
                      <a:pt x="305" y="158"/>
                    </a:lnTo>
                    <a:lnTo>
                      <a:pt x="316" y="150"/>
                    </a:lnTo>
                    <a:lnTo>
                      <a:pt x="328" y="143"/>
                    </a:lnTo>
                    <a:lnTo>
                      <a:pt x="342" y="137"/>
                    </a:lnTo>
                    <a:lnTo>
                      <a:pt x="356" y="135"/>
                    </a:lnTo>
                    <a:lnTo>
                      <a:pt x="370" y="136"/>
                    </a:lnTo>
                    <a:lnTo>
                      <a:pt x="385" y="138"/>
                    </a:lnTo>
                    <a:lnTo>
                      <a:pt x="400" y="141"/>
                    </a:lnTo>
                    <a:lnTo>
                      <a:pt x="415" y="144"/>
                    </a:lnTo>
                    <a:lnTo>
                      <a:pt x="429" y="149"/>
                    </a:lnTo>
                    <a:lnTo>
                      <a:pt x="444" y="154"/>
                    </a:lnTo>
                    <a:lnTo>
                      <a:pt x="457" y="160"/>
                    </a:lnTo>
                    <a:lnTo>
                      <a:pt x="471" y="167"/>
                    </a:lnTo>
                    <a:lnTo>
                      <a:pt x="484" y="175"/>
                    </a:lnTo>
                    <a:lnTo>
                      <a:pt x="497" y="184"/>
                    </a:lnTo>
                    <a:lnTo>
                      <a:pt x="508" y="195"/>
                    </a:lnTo>
                    <a:lnTo>
                      <a:pt x="520" y="205"/>
                    </a:lnTo>
                    <a:lnTo>
                      <a:pt x="529" y="218"/>
                    </a:lnTo>
                    <a:lnTo>
                      <a:pt x="539" y="230"/>
                    </a:lnTo>
                    <a:lnTo>
                      <a:pt x="547" y="244"/>
                    </a:lnTo>
                    <a:lnTo>
                      <a:pt x="555" y="258"/>
                    </a:lnTo>
                    <a:lnTo>
                      <a:pt x="561" y="274"/>
                    </a:lnTo>
                    <a:lnTo>
                      <a:pt x="569" y="310"/>
                    </a:lnTo>
                    <a:lnTo>
                      <a:pt x="571" y="343"/>
                    </a:lnTo>
                    <a:lnTo>
                      <a:pt x="568" y="377"/>
                    </a:lnTo>
                    <a:lnTo>
                      <a:pt x="560" y="409"/>
                    </a:lnTo>
                    <a:lnTo>
                      <a:pt x="548" y="440"/>
                    </a:lnTo>
                    <a:lnTo>
                      <a:pt x="536" y="470"/>
                    </a:lnTo>
                    <a:lnTo>
                      <a:pt x="522" y="500"/>
                    </a:lnTo>
                    <a:lnTo>
                      <a:pt x="507" y="528"/>
                    </a:lnTo>
                    <a:lnTo>
                      <a:pt x="501" y="538"/>
                    </a:lnTo>
                    <a:lnTo>
                      <a:pt x="494" y="547"/>
                    </a:lnTo>
                    <a:lnTo>
                      <a:pt x="487" y="556"/>
                    </a:lnTo>
                    <a:lnTo>
                      <a:pt x="479" y="563"/>
                    </a:lnTo>
                    <a:lnTo>
                      <a:pt x="470" y="569"/>
                    </a:lnTo>
                    <a:lnTo>
                      <a:pt x="461" y="575"/>
                    </a:lnTo>
                    <a:lnTo>
                      <a:pt x="451" y="577"/>
                    </a:lnTo>
                    <a:lnTo>
                      <a:pt x="441" y="579"/>
                    </a:lnTo>
                    <a:lnTo>
                      <a:pt x="431" y="579"/>
                    </a:lnTo>
                    <a:lnTo>
                      <a:pt x="420" y="578"/>
                    </a:lnTo>
                    <a:lnTo>
                      <a:pt x="410" y="577"/>
                    </a:lnTo>
                    <a:lnTo>
                      <a:pt x="399" y="575"/>
                    </a:lnTo>
                    <a:lnTo>
                      <a:pt x="388" y="572"/>
                    </a:lnTo>
                    <a:lnTo>
                      <a:pt x="378" y="572"/>
                    </a:lnTo>
                    <a:lnTo>
                      <a:pt x="367" y="572"/>
                    </a:lnTo>
                    <a:lnTo>
                      <a:pt x="357" y="575"/>
                    </a:lnTo>
                    <a:lnTo>
                      <a:pt x="351" y="581"/>
                    </a:lnTo>
                    <a:lnTo>
                      <a:pt x="345" y="588"/>
                    </a:lnTo>
                    <a:lnTo>
                      <a:pt x="340" y="594"/>
                    </a:lnTo>
                    <a:lnTo>
                      <a:pt x="333" y="599"/>
                    </a:lnTo>
                    <a:lnTo>
                      <a:pt x="326" y="603"/>
                    </a:lnTo>
                    <a:lnTo>
                      <a:pt x="318" y="607"/>
                    </a:lnTo>
                    <a:lnTo>
                      <a:pt x="311" y="609"/>
                    </a:lnTo>
                    <a:lnTo>
                      <a:pt x="303" y="609"/>
                    </a:lnTo>
                    <a:lnTo>
                      <a:pt x="285" y="606"/>
                    </a:lnTo>
                    <a:lnTo>
                      <a:pt x="268" y="601"/>
                    </a:lnTo>
                    <a:lnTo>
                      <a:pt x="252" y="594"/>
                    </a:lnTo>
                    <a:lnTo>
                      <a:pt x="237" y="585"/>
                    </a:lnTo>
                    <a:lnTo>
                      <a:pt x="222" y="576"/>
                    </a:lnTo>
                    <a:lnTo>
                      <a:pt x="207" y="566"/>
                    </a:lnTo>
                    <a:lnTo>
                      <a:pt x="191" y="557"/>
                    </a:lnTo>
                    <a:lnTo>
                      <a:pt x="176" y="549"/>
                    </a:lnTo>
                    <a:lnTo>
                      <a:pt x="152" y="532"/>
                    </a:lnTo>
                    <a:lnTo>
                      <a:pt x="130" y="511"/>
                    </a:lnTo>
                    <a:lnTo>
                      <a:pt x="111" y="488"/>
                    </a:lnTo>
                    <a:lnTo>
                      <a:pt x="95" y="463"/>
                    </a:lnTo>
                    <a:lnTo>
                      <a:pt x="81" y="436"/>
                    </a:lnTo>
                    <a:lnTo>
                      <a:pt x="71" y="408"/>
                    </a:lnTo>
                    <a:lnTo>
                      <a:pt x="64" y="378"/>
                    </a:lnTo>
                    <a:lnTo>
                      <a:pt x="61" y="348"/>
                    </a:lnTo>
                    <a:lnTo>
                      <a:pt x="62" y="329"/>
                    </a:lnTo>
                    <a:lnTo>
                      <a:pt x="65" y="312"/>
                    </a:lnTo>
                    <a:lnTo>
                      <a:pt x="70" y="296"/>
                    </a:lnTo>
                    <a:lnTo>
                      <a:pt x="77" y="281"/>
                    </a:lnTo>
                    <a:lnTo>
                      <a:pt x="85" y="266"/>
                    </a:lnTo>
                    <a:lnTo>
                      <a:pt x="95" y="252"/>
                    </a:lnTo>
                    <a:lnTo>
                      <a:pt x="105" y="238"/>
                    </a:lnTo>
                    <a:lnTo>
                      <a:pt x="117" y="226"/>
                    </a:lnTo>
                    <a:lnTo>
                      <a:pt x="130" y="219"/>
                    </a:lnTo>
                    <a:lnTo>
                      <a:pt x="144" y="215"/>
                    </a:lnTo>
                    <a:lnTo>
                      <a:pt x="157" y="213"/>
                    </a:lnTo>
                    <a:lnTo>
                      <a:pt x="172" y="212"/>
                    </a:lnTo>
                    <a:lnTo>
                      <a:pt x="187" y="212"/>
                    </a:lnTo>
                    <a:lnTo>
                      <a:pt x="202" y="212"/>
                    </a:lnTo>
                    <a:lnTo>
                      <a:pt x="217" y="213"/>
                    </a:lnTo>
                    <a:lnTo>
                      <a:pt x="230" y="212"/>
                    </a:lnTo>
                    <a:lnTo>
                      <a:pt x="225" y="196"/>
                    </a:lnTo>
                    <a:lnTo>
                      <a:pt x="220" y="181"/>
                    </a:lnTo>
                    <a:lnTo>
                      <a:pt x="212" y="165"/>
                    </a:lnTo>
                    <a:lnTo>
                      <a:pt x="205" y="150"/>
                    </a:lnTo>
                    <a:lnTo>
                      <a:pt x="197" y="158"/>
                    </a:lnTo>
                    <a:lnTo>
                      <a:pt x="188" y="166"/>
                    </a:lnTo>
                    <a:lnTo>
                      <a:pt x="180" y="173"/>
                    </a:lnTo>
                    <a:lnTo>
                      <a:pt x="171" y="181"/>
                    </a:lnTo>
                    <a:lnTo>
                      <a:pt x="162" y="187"/>
                    </a:lnTo>
                    <a:lnTo>
                      <a:pt x="152" y="192"/>
                    </a:lnTo>
                    <a:lnTo>
                      <a:pt x="142" y="197"/>
                    </a:lnTo>
                    <a:lnTo>
                      <a:pt x="132" y="199"/>
                    </a:lnTo>
                    <a:lnTo>
                      <a:pt x="0" y="199"/>
                    </a:lnTo>
                    <a:lnTo>
                      <a:pt x="16" y="185"/>
                    </a:lnTo>
                    <a:lnTo>
                      <a:pt x="31" y="168"/>
                    </a:lnTo>
                    <a:lnTo>
                      <a:pt x="46" y="149"/>
                    </a:lnTo>
                    <a:lnTo>
                      <a:pt x="61" y="129"/>
                    </a:lnTo>
                    <a:lnTo>
                      <a:pt x="78" y="112"/>
                    </a:lnTo>
                    <a:lnTo>
                      <a:pt x="96" y="98"/>
                    </a:lnTo>
                    <a:lnTo>
                      <a:pt x="116" y="89"/>
                    </a:lnTo>
                    <a:lnTo>
                      <a:pt x="140" y="88"/>
                    </a:lnTo>
                    <a:lnTo>
                      <a:pt x="149" y="88"/>
                    </a:lnTo>
                    <a:lnTo>
                      <a:pt x="156" y="88"/>
                    </a:lnTo>
                    <a:lnTo>
                      <a:pt x="165" y="88"/>
                    </a:lnTo>
                    <a:lnTo>
                      <a:pt x="173" y="88"/>
                    </a:lnTo>
                    <a:lnTo>
                      <a:pt x="181" y="89"/>
                    </a:lnTo>
                    <a:lnTo>
                      <a:pt x="189" y="90"/>
                    </a:lnTo>
                    <a:lnTo>
                      <a:pt x="197" y="91"/>
                    </a:lnTo>
                    <a:lnTo>
                      <a:pt x="205" y="92"/>
                    </a:lnTo>
                    <a:lnTo>
                      <a:pt x="212" y="76"/>
                    </a:lnTo>
                    <a:lnTo>
                      <a:pt x="222" y="60"/>
                    </a:lnTo>
                    <a:lnTo>
                      <a:pt x="234" y="44"/>
                    </a:lnTo>
                    <a:lnTo>
                      <a:pt x="245" y="30"/>
                    </a:lnTo>
                    <a:lnTo>
                      <a:pt x="259" y="18"/>
                    </a:lnTo>
                    <a:lnTo>
                      <a:pt x="274" y="8"/>
                    </a:lnTo>
                    <a:lnTo>
                      <a:pt x="291" y="2"/>
                    </a:lnTo>
                    <a:lnTo>
                      <a:pt x="308" y="0"/>
                    </a:lnTo>
                    <a:lnTo>
                      <a:pt x="320" y="0"/>
                    </a:lnTo>
                    <a:lnTo>
                      <a:pt x="331" y="0"/>
                    </a:lnTo>
                    <a:lnTo>
                      <a:pt x="343" y="1"/>
                    </a:lnTo>
                    <a:lnTo>
                      <a:pt x="355" y="4"/>
                    </a:lnTo>
                    <a:lnTo>
                      <a:pt x="365" y="5"/>
                    </a:lnTo>
                    <a:lnTo>
                      <a:pt x="377" y="6"/>
                    </a:lnTo>
                    <a:lnTo>
                      <a:pt x="388" y="6"/>
                    </a:lnTo>
                    <a:lnTo>
                      <a:pt x="400" y="5"/>
                    </a:lnTo>
                    <a:close/>
                  </a:path>
                </a:pathLst>
              </a:custGeom>
              <a:solidFill>
                <a:srgbClr val="FF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4263" name="Group 231"/>
              <p:cNvGrpSpPr>
                <a:grpSpLocks/>
              </p:cNvGrpSpPr>
              <p:nvPr/>
            </p:nvGrpSpPr>
            <p:grpSpPr bwMode="auto">
              <a:xfrm>
                <a:off x="1229" y="2010"/>
                <a:ext cx="248" cy="265"/>
                <a:chOff x="1229" y="2010"/>
                <a:chExt cx="248" cy="265"/>
              </a:xfrm>
            </p:grpSpPr>
            <p:sp>
              <p:nvSpPr>
                <p:cNvPr id="44160" name="Freeform 128"/>
                <p:cNvSpPr>
                  <a:spLocks/>
                </p:cNvSpPr>
                <p:nvPr/>
              </p:nvSpPr>
              <p:spPr bwMode="auto">
                <a:xfrm>
                  <a:off x="1229" y="2010"/>
                  <a:ext cx="248" cy="265"/>
                </a:xfrm>
                <a:custGeom>
                  <a:avLst/>
                  <a:gdLst>
                    <a:gd name="T0" fmla="*/ 324 w 495"/>
                    <a:gd name="T1" fmla="*/ 33 h 530"/>
                    <a:gd name="T2" fmla="*/ 292 w 495"/>
                    <a:gd name="T3" fmla="*/ 80 h 530"/>
                    <a:gd name="T4" fmla="*/ 249 w 495"/>
                    <a:gd name="T5" fmla="*/ 114 h 530"/>
                    <a:gd name="T6" fmla="*/ 229 w 495"/>
                    <a:gd name="T7" fmla="*/ 140 h 530"/>
                    <a:gd name="T8" fmla="*/ 245 w 495"/>
                    <a:gd name="T9" fmla="*/ 154 h 530"/>
                    <a:gd name="T10" fmla="*/ 275 w 495"/>
                    <a:gd name="T11" fmla="*/ 131 h 530"/>
                    <a:gd name="T12" fmla="*/ 308 w 495"/>
                    <a:gd name="T13" fmla="*/ 118 h 530"/>
                    <a:gd name="T14" fmla="*/ 372 w 495"/>
                    <a:gd name="T15" fmla="*/ 129 h 530"/>
                    <a:gd name="T16" fmla="*/ 442 w 495"/>
                    <a:gd name="T17" fmla="*/ 170 h 530"/>
                    <a:gd name="T18" fmla="*/ 488 w 495"/>
                    <a:gd name="T19" fmla="*/ 239 h 530"/>
                    <a:gd name="T20" fmla="*/ 492 w 495"/>
                    <a:gd name="T21" fmla="*/ 327 h 530"/>
                    <a:gd name="T22" fmla="*/ 465 w 495"/>
                    <a:gd name="T23" fmla="*/ 409 h 530"/>
                    <a:gd name="T24" fmla="*/ 435 w 495"/>
                    <a:gd name="T25" fmla="*/ 468 h 530"/>
                    <a:gd name="T26" fmla="*/ 416 w 495"/>
                    <a:gd name="T27" fmla="*/ 490 h 530"/>
                    <a:gd name="T28" fmla="*/ 392 w 495"/>
                    <a:gd name="T29" fmla="*/ 502 h 530"/>
                    <a:gd name="T30" fmla="*/ 365 w 495"/>
                    <a:gd name="T31" fmla="*/ 504 h 530"/>
                    <a:gd name="T32" fmla="*/ 337 w 495"/>
                    <a:gd name="T33" fmla="*/ 498 h 530"/>
                    <a:gd name="T34" fmla="*/ 310 w 495"/>
                    <a:gd name="T35" fmla="*/ 500 h 530"/>
                    <a:gd name="T36" fmla="*/ 294 w 495"/>
                    <a:gd name="T37" fmla="*/ 517 h 530"/>
                    <a:gd name="T38" fmla="*/ 277 w 495"/>
                    <a:gd name="T39" fmla="*/ 528 h 530"/>
                    <a:gd name="T40" fmla="*/ 247 w 495"/>
                    <a:gd name="T41" fmla="*/ 528 h 530"/>
                    <a:gd name="T42" fmla="*/ 206 w 495"/>
                    <a:gd name="T43" fmla="*/ 509 h 530"/>
                    <a:gd name="T44" fmla="*/ 167 w 495"/>
                    <a:gd name="T45" fmla="*/ 485 h 530"/>
                    <a:gd name="T46" fmla="*/ 113 w 495"/>
                    <a:gd name="T47" fmla="*/ 445 h 530"/>
                    <a:gd name="T48" fmla="*/ 70 w 495"/>
                    <a:gd name="T49" fmla="*/ 379 h 530"/>
                    <a:gd name="T50" fmla="*/ 52 w 495"/>
                    <a:gd name="T51" fmla="*/ 302 h 530"/>
                    <a:gd name="T52" fmla="*/ 61 w 495"/>
                    <a:gd name="T53" fmla="*/ 257 h 530"/>
                    <a:gd name="T54" fmla="*/ 83 w 495"/>
                    <a:gd name="T55" fmla="*/ 219 h 530"/>
                    <a:gd name="T56" fmla="*/ 113 w 495"/>
                    <a:gd name="T57" fmla="*/ 190 h 530"/>
                    <a:gd name="T58" fmla="*/ 150 w 495"/>
                    <a:gd name="T59" fmla="*/ 185 h 530"/>
                    <a:gd name="T60" fmla="*/ 188 w 495"/>
                    <a:gd name="T61" fmla="*/ 185 h 530"/>
                    <a:gd name="T62" fmla="*/ 190 w 495"/>
                    <a:gd name="T63" fmla="*/ 157 h 530"/>
                    <a:gd name="T64" fmla="*/ 171 w 495"/>
                    <a:gd name="T65" fmla="*/ 137 h 530"/>
                    <a:gd name="T66" fmla="*/ 148 w 495"/>
                    <a:gd name="T67" fmla="*/ 157 h 530"/>
                    <a:gd name="T68" fmla="*/ 123 w 495"/>
                    <a:gd name="T69" fmla="*/ 171 h 530"/>
                    <a:gd name="T70" fmla="*/ 14 w 495"/>
                    <a:gd name="T71" fmla="*/ 162 h 530"/>
                    <a:gd name="T72" fmla="*/ 53 w 495"/>
                    <a:gd name="T73" fmla="*/ 112 h 530"/>
                    <a:gd name="T74" fmla="*/ 101 w 495"/>
                    <a:gd name="T75" fmla="*/ 78 h 530"/>
                    <a:gd name="T76" fmla="*/ 136 w 495"/>
                    <a:gd name="T77" fmla="*/ 76 h 530"/>
                    <a:gd name="T78" fmla="*/ 157 w 495"/>
                    <a:gd name="T79" fmla="*/ 78 h 530"/>
                    <a:gd name="T80" fmla="*/ 178 w 495"/>
                    <a:gd name="T81" fmla="*/ 81 h 530"/>
                    <a:gd name="T82" fmla="*/ 203 w 495"/>
                    <a:gd name="T83" fmla="*/ 38 h 530"/>
                    <a:gd name="T84" fmla="*/ 239 w 495"/>
                    <a:gd name="T85" fmla="*/ 7 h 530"/>
                    <a:gd name="T86" fmla="*/ 278 w 495"/>
                    <a:gd name="T87" fmla="*/ 0 h 530"/>
                    <a:gd name="T88" fmla="*/ 308 w 495"/>
                    <a:gd name="T89" fmla="*/ 3 h 530"/>
                    <a:gd name="T90" fmla="*/ 337 w 495"/>
                    <a:gd name="T91" fmla="*/ 6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 h="530">
                      <a:moveTo>
                        <a:pt x="348" y="5"/>
                      </a:moveTo>
                      <a:lnTo>
                        <a:pt x="335" y="18"/>
                      </a:lnTo>
                      <a:lnTo>
                        <a:pt x="324" y="33"/>
                      </a:lnTo>
                      <a:lnTo>
                        <a:pt x="313" y="49"/>
                      </a:lnTo>
                      <a:lnTo>
                        <a:pt x="302" y="65"/>
                      </a:lnTo>
                      <a:lnTo>
                        <a:pt x="292" y="80"/>
                      </a:lnTo>
                      <a:lnTo>
                        <a:pt x="280" y="94"/>
                      </a:lnTo>
                      <a:lnTo>
                        <a:pt x="266" y="105"/>
                      </a:lnTo>
                      <a:lnTo>
                        <a:pt x="249" y="114"/>
                      </a:lnTo>
                      <a:lnTo>
                        <a:pt x="223" y="120"/>
                      </a:lnTo>
                      <a:lnTo>
                        <a:pt x="226" y="129"/>
                      </a:lnTo>
                      <a:lnTo>
                        <a:pt x="229" y="140"/>
                      </a:lnTo>
                      <a:lnTo>
                        <a:pt x="233" y="150"/>
                      </a:lnTo>
                      <a:lnTo>
                        <a:pt x="236" y="160"/>
                      </a:lnTo>
                      <a:lnTo>
                        <a:pt x="245" y="154"/>
                      </a:lnTo>
                      <a:lnTo>
                        <a:pt x="255" y="147"/>
                      </a:lnTo>
                      <a:lnTo>
                        <a:pt x="264" y="139"/>
                      </a:lnTo>
                      <a:lnTo>
                        <a:pt x="275" y="131"/>
                      </a:lnTo>
                      <a:lnTo>
                        <a:pt x="286" y="125"/>
                      </a:lnTo>
                      <a:lnTo>
                        <a:pt x="296" y="120"/>
                      </a:lnTo>
                      <a:lnTo>
                        <a:pt x="308" y="118"/>
                      </a:lnTo>
                      <a:lnTo>
                        <a:pt x="322" y="118"/>
                      </a:lnTo>
                      <a:lnTo>
                        <a:pt x="347" y="122"/>
                      </a:lnTo>
                      <a:lnTo>
                        <a:pt x="372" y="129"/>
                      </a:lnTo>
                      <a:lnTo>
                        <a:pt x="397" y="140"/>
                      </a:lnTo>
                      <a:lnTo>
                        <a:pt x="421" y="152"/>
                      </a:lnTo>
                      <a:lnTo>
                        <a:pt x="442" y="170"/>
                      </a:lnTo>
                      <a:lnTo>
                        <a:pt x="460" y="189"/>
                      </a:lnTo>
                      <a:lnTo>
                        <a:pt x="476" y="212"/>
                      </a:lnTo>
                      <a:lnTo>
                        <a:pt x="488" y="239"/>
                      </a:lnTo>
                      <a:lnTo>
                        <a:pt x="494" y="270"/>
                      </a:lnTo>
                      <a:lnTo>
                        <a:pt x="495" y="299"/>
                      </a:lnTo>
                      <a:lnTo>
                        <a:pt x="492" y="327"/>
                      </a:lnTo>
                      <a:lnTo>
                        <a:pt x="486" y="356"/>
                      </a:lnTo>
                      <a:lnTo>
                        <a:pt x="476" y="383"/>
                      </a:lnTo>
                      <a:lnTo>
                        <a:pt x="465" y="409"/>
                      </a:lnTo>
                      <a:lnTo>
                        <a:pt x="453" y="434"/>
                      </a:lnTo>
                      <a:lnTo>
                        <a:pt x="440" y="460"/>
                      </a:lnTo>
                      <a:lnTo>
                        <a:pt x="435" y="468"/>
                      </a:lnTo>
                      <a:lnTo>
                        <a:pt x="430" y="476"/>
                      </a:lnTo>
                      <a:lnTo>
                        <a:pt x="422" y="483"/>
                      </a:lnTo>
                      <a:lnTo>
                        <a:pt x="416" y="490"/>
                      </a:lnTo>
                      <a:lnTo>
                        <a:pt x="408" y="495"/>
                      </a:lnTo>
                      <a:lnTo>
                        <a:pt x="400" y="499"/>
                      </a:lnTo>
                      <a:lnTo>
                        <a:pt x="392" y="502"/>
                      </a:lnTo>
                      <a:lnTo>
                        <a:pt x="383" y="505"/>
                      </a:lnTo>
                      <a:lnTo>
                        <a:pt x="375" y="505"/>
                      </a:lnTo>
                      <a:lnTo>
                        <a:pt x="365" y="504"/>
                      </a:lnTo>
                      <a:lnTo>
                        <a:pt x="357" y="501"/>
                      </a:lnTo>
                      <a:lnTo>
                        <a:pt x="347" y="499"/>
                      </a:lnTo>
                      <a:lnTo>
                        <a:pt x="337" y="498"/>
                      </a:lnTo>
                      <a:lnTo>
                        <a:pt x="328" y="497"/>
                      </a:lnTo>
                      <a:lnTo>
                        <a:pt x="319" y="498"/>
                      </a:lnTo>
                      <a:lnTo>
                        <a:pt x="310" y="500"/>
                      </a:lnTo>
                      <a:lnTo>
                        <a:pt x="305" y="506"/>
                      </a:lnTo>
                      <a:lnTo>
                        <a:pt x="299" y="512"/>
                      </a:lnTo>
                      <a:lnTo>
                        <a:pt x="294" y="517"/>
                      </a:lnTo>
                      <a:lnTo>
                        <a:pt x="289" y="522"/>
                      </a:lnTo>
                      <a:lnTo>
                        <a:pt x="283" y="525"/>
                      </a:lnTo>
                      <a:lnTo>
                        <a:pt x="277" y="528"/>
                      </a:lnTo>
                      <a:lnTo>
                        <a:pt x="271" y="530"/>
                      </a:lnTo>
                      <a:lnTo>
                        <a:pt x="263" y="530"/>
                      </a:lnTo>
                      <a:lnTo>
                        <a:pt x="247" y="528"/>
                      </a:lnTo>
                      <a:lnTo>
                        <a:pt x="234" y="523"/>
                      </a:lnTo>
                      <a:lnTo>
                        <a:pt x="219" y="516"/>
                      </a:lnTo>
                      <a:lnTo>
                        <a:pt x="206" y="509"/>
                      </a:lnTo>
                      <a:lnTo>
                        <a:pt x="192" y="501"/>
                      </a:lnTo>
                      <a:lnTo>
                        <a:pt x="180" y="493"/>
                      </a:lnTo>
                      <a:lnTo>
                        <a:pt x="167" y="485"/>
                      </a:lnTo>
                      <a:lnTo>
                        <a:pt x="153" y="478"/>
                      </a:lnTo>
                      <a:lnTo>
                        <a:pt x="132" y="462"/>
                      </a:lnTo>
                      <a:lnTo>
                        <a:pt x="113" y="445"/>
                      </a:lnTo>
                      <a:lnTo>
                        <a:pt x="96" y="424"/>
                      </a:lnTo>
                      <a:lnTo>
                        <a:pt x="82" y="402"/>
                      </a:lnTo>
                      <a:lnTo>
                        <a:pt x="70" y="379"/>
                      </a:lnTo>
                      <a:lnTo>
                        <a:pt x="62" y="354"/>
                      </a:lnTo>
                      <a:lnTo>
                        <a:pt x="55" y="329"/>
                      </a:lnTo>
                      <a:lnTo>
                        <a:pt x="52" y="302"/>
                      </a:lnTo>
                      <a:lnTo>
                        <a:pt x="53" y="286"/>
                      </a:lnTo>
                      <a:lnTo>
                        <a:pt x="55" y="272"/>
                      </a:lnTo>
                      <a:lnTo>
                        <a:pt x="61" y="257"/>
                      </a:lnTo>
                      <a:lnTo>
                        <a:pt x="66" y="245"/>
                      </a:lnTo>
                      <a:lnTo>
                        <a:pt x="74" y="232"/>
                      </a:lnTo>
                      <a:lnTo>
                        <a:pt x="83" y="219"/>
                      </a:lnTo>
                      <a:lnTo>
                        <a:pt x="92" y="208"/>
                      </a:lnTo>
                      <a:lnTo>
                        <a:pt x="102" y="196"/>
                      </a:lnTo>
                      <a:lnTo>
                        <a:pt x="113" y="190"/>
                      </a:lnTo>
                      <a:lnTo>
                        <a:pt x="124" y="187"/>
                      </a:lnTo>
                      <a:lnTo>
                        <a:pt x="137" y="185"/>
                      </a:lnTo>
                      <a:lnTo>
                        <a:pt x="150" y="185"/>
                      </a:lnTo>
                      <a:lnTo>
                        <a:pt x="163" y="185"/>
                      </a:lnTo>
                      <a:lnTo>
                        <a:pt x="175" y="185"/>
                      </a:lnTo>
                      <a:lnTo>
                        <a:pt x="188" y="185"/>
                      </a:lnTo>
                      <a:lnTo>
                        <a:pt x="201" y="185"/>
                      </a:lnTo>
                      <a:lnTo>
                        <a:pt x="195" y="171"/>
                      </a:lnTo>
                      <a:lnTo>
                        <a:pt x="190" y="157"/>
                      </a:lnTo>
                      <a:lnTo>
                        <a:pt x="185" y="143"/>
                      </a:lnTo>
                      <a:lnTo>
                        <a:pt x="178" y="131"/>
                      </a:lnTo>
                      <a:lnTo>
                        <a:pt x="171" y="137"/>
                      </a:lnTo>
                      <a:lnTo>
                        <a:pt x="164" y="144"/>
                      </a:lnTo>
                      <a:lnTo>
                        <a:pt x="156" y="151"/>
                      </a:lnTo>
                      <a:lnTo>
                        <a:pt x="148" y="157"/>
                      </a:lnTo>
                      <a:lnTo>
                        <a:pt x="140" y="163"/>
                      </a:lnTo>
                      <a:lnTo>
                        <a:pt x="132" y="167"/>
                      </a:lnTo>
                      <a:lnTo>
                        <a:pt x="123" y="171"/>
                      </a:lnTo>
                      <a:lnTo>
                        <a:pt x="114" y="173"/>
                      </a:lnTo>
                      <a:lnTo>
                        <a:pt x="0" y="173"/>
                      </a:lnTo>
                      <a:lnTo>
                        <a:pt x="14" y="162"/>
                      </a:lnTo>
                      <a:lnTo>
                        <a:pt x="28" y="146"/>
                      </a:lnTo>
                      <a:lnTo>
                        <a:pt x="41" y="129"/>
                      </a:lnTo>
                      <a:lnTo>
                        <a:pt x="53" y="112"/>
                      </a:lnTo>
                      <a:lnTo>
                        <a:pt x="67" y="97"/>
                      </a:lnTo>
                      <a:lnTo>
                        <a:pt x="83" y="86"/>
                      </a:lnTo>
                      <a:lnTo>
                        <a:pt x="101" y="78"/>
                      </a:lnTo>
                      <a:lnTo>
                        <a:pt x="121" y="76"/>
                      </a:lnTo>
                      <a:lnTo>
                        <a:pt x="129" y="76"/>
                      </a:lnTo>
                      <a:lnTo>
                        <a:pt x="136" y="76"/>
                      </a:lnTo>
                      <a:lnTo>
                        <a:pt x="142" y="76"/>
                      </a:lnTo>
                      <a:lnTo>
                        <a:pt x="150" y="76"/>
                      </a:lnTo>
                      <a:lnTo>
                        <a:pt x="157" y="78"/>
                      </a:lnTo>
                      <a:lnTo>
                        <a:pt x="165" y="79"/>
                      </a:lnTo>
                      <a:lnTo>
                        <a:pt x="171" y="80"/>
                      </a:lnTo>
                      <a:lnTo>
                        <a:pt x="178" y="81"/>
                      </a:lnTo>
                      <a:lnTo>
                        <a:pt x="185" y="67"/>
                      </a:lnTo>
                      <a:lnTo>
                        <a:pt x="193" y="52"/>
                      </a:lnTo>
                      <a:lnTo>
                        <a:pt x="203" y="38"/>
                      </a:lnTo>
                      <a:lnTo>
                        <a:pt x="213" y="27"/>
                      </a:lnTo>
                      <a:lnTo>
                        <a:pt x="225" y="15"/>
                      </a:lnTo>
                      <a:lnTo>
                        <a:pt x="239" y="7"/>
                      </a:lnTo>
                      <a:lnTo>
                        <a:pt x="253" y="3"/>
                      </a:lnTo>
                      <a:lnTo>
                        <a:pt x="267" y="0"/>
                      </a:lnTo>
                      <a:lnTo>
                        <a:pt x="278" y="0"/>
                      </a:lnTo>
                      <a:lnTo>
                        <a:pt x="289" y="0"/>
                      </a:lnTo>
                      <a:lnTo>
                        <a:pt x="298" y="2"/>
                      </a:lnTo>
                      <a:lnTo>
                        <a:pt x="308" y="3"/>
                      </a:lnTo>
                      <a:lnTo>
                        <a:pt x="318" y="5"/>
                      </a:lnTo>
                      <a:lnTo>
                        <a:pt x="328" y="5"/>
                      </a:lnTo>
                      <a:lnTo>
                        <a:pt x="337" y="6"/>
                      </a:lnTo>
                      <a:lnTo>
                        <a:pt x="3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1" name="Freeform 129"/>
                <p:cNvSpPr>
                  <a:spLocks/>
                </p:cNvSpPr>
                <p:nvPr/>
              </p:nvSpPr>
              <p:spPr bwMode="auto">
                <a:xfrm>
                  <a:off x="1336" y="2025"/>
                  <a:ext cx="31" cy="22"/>
                </a:xfrm>
                <a:custGeom>
                  <a:avLst/>
                  <a:gdLst>
                    <a:gd name="T0" fmla="*/ 63 w 63"/>
                    <a:gd name="T1" fmla="*/ 4 h 45"/>
                    <a:gd name="T2" fmla="*/ 60 w 63"/>
                    <a:gd name="T3" fmla="*/ 9 h 45"/>
                    <a:gd name="T4" fmla="*/ 57 w 63"/>
                    <a:gd name="T5" fmla="*/ 15 h 45"/>
                    <a:gd name="T6" fmla="*/ 51 w 63"/>
                    <a:gd name="T7" fmla="*/ 20 h 45"/>
                    <a:gd name="T8" fmla="*/ 46 w 63"/>
                    <a:gd name="T9" fmla="*/ 24 h 45"/>
                    <a:gd name="T10" fmla="*/ 41 w 63"/>
                    <a:gd name="T11" fmla="*/ 29 h 45"/>
                    <a:gd name="T12" fmla="*/ 35 w 63"/>
                    <a:gd name="T13" fmla="*/ 32 h 45"/>
                    <a:gd name="T14" fmla="*/ 30 w 63"/>
                    <a:gd name="T15" fmla="*/ 37 h 45"/>
                    <a:gd name="T16" fmla="*/ 25 w 63"/>
                    <a:gd name="T17" fmla="*/ 41 h 45"/>
                    <a:gd name="T18" fmla="*/ 18 w 63"/>
                    <a:gd name="T19" fmla="*/ 43 h 45"/>
                    <a:gd name="T20" fmla="*/ 13 w 63"/>
                    <a:gd name="T21" fmla="*/ 44 h 45"/>
                    <a:gd name="T22" fmla="*/ 7 w 63"/>
                    <a:gd name="T23" fmla="*/ 45 h 45"/>
                    <a:gd name="T24" fmla="*/ 0 w 63"/>
                    <a:gd name="T25" fmla="*/ 45 h 45"/>
                    <a:gd name="T26" fmla="*/ 1 w 63"/>
                    <a:gd name="T27" fmla="*/ 37 h 45"/>
                    <a:gd name="T28" fmla="*/ 6 w 63"/>
                    <a:gd name="T29" fmla="*/ 30 h 45"/>
                    <a:gd name="T30" fmla="*/ 10 w 63"/>
                    <a:gd name="T31" fmla="*/ 24 h 45"/>
                    <a:gd name="T32" fmla="*/ 15 w 63"/>
                    <a:gd name="T33" fmla="*/ 19 h 45"/>
                    <a:gd name="T34" fmla="*/ 21 w 63"/>
                    <a:gd name="T35" fmla="*/ 15 h 45"/>
                    <a:gd name="T36" fmla="*/ 27 w 63"/>
                    <a:gd name="T37" fmla="*/ 12 h 45"/>
                    <a:gd name="T38" fmla="*/ 32 w 63"/>
                    <a:gd name="T39" fmla="*/ 7 h 45"/>
                    <a:gd name="T40" fmla="*/ 38 w 63"/>
                    <a:gd name="T41" fmla="*/ 4 h 45"/>
                    <a:gd name="T42" fmla="*/ 44 w 63"/>
                    <a:gd name="T43" fmla="*/ 1 h 45"/>
                    <a:gd name="T44" fmla="*/ 50 w 63"/>
                    <a:gd name="T45" fmla="*/ 0 h 45"/>
                    <a:gd name="T46" fmla="*/ 57 w 63"/>
                    <a:gd name="T47" fmla="*/ 1 h 45"/>
                    <a:gd name="T48" fmla="*/ 63 w 63"/>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5">
                      <a:moveTo>
                        <a:pt x="63" y="4"/>
                      </a:moveTo>
                      <a:lnTo>
                        <a:pt x="60" y="9"/>
                      </a:lnTo>
                      <a:lnTo>
                        <a:pt x="57" y="15"/>
                      </a:lnTo>
                      <a:lnTo>
                        <a:pt x="51" y="20"/>
                      </a:lnTo>
                      <a:lnTo>
                        <a:pt x="46" y="24"/>
                      </a:lnTo>
                      <a:lnTo>
                        <a:pt x="41" y="29"/>
                      </a:lnTo>
                      <a:lnTo>
                        <a:pt x="35" y="32"/>
                      </a:lnTo>
                      <a:lnTo>
                        <a:pt x="30" y="37"/>
                      </a:lnTo>
                      <a:lnTo>
                        <a:pt x="25" y="41"/>
                      </a:lnTo>
                      <a:lnTo>
                        <a:pt x="18" y="43"/>
                      </a:lnTo>
                      <a:lnTo>
                        <a:pt x="13" y="44"/>
                      </a:lnTo>
                      <a:lnTo>
                        <a:pt x="7" y="45"/>
                      </a:lnTo>
                      <a:lnTo>
                        <a:pt x="0" y="45"/>
                      </a:lnTo>
                      <a:lnTo>
                        <a:pt x="1" y="37"/>
                      </a:lnTo>
                      <a:lnTo>
                        <a:pt x="6" y="30"/>
                      </a:lnTo>
                      <a:lnTo>
                        <a:pt x="10" y="24"/>
                      </a:lnTo>
                      <a:lnTo>
                        <a:pt x="15" y="19"/>
                      </a:lnTo>
                      <a:lnTo>
                        <a:pt x="21" y="15"/>
                      </a:lnTo>
                      <a:lnTo>
                        <a:pt x="27" y="12"/>
                      </a:lnTo>
                      <a:lnTo>
                        <a:pt x="32" y="7"/>
                      </a:lnTo>
                      <a:lnTo>
                        <a:pt x="38" y="4"/>
                      </a:lnTo>
                      <a:lnTo>
                        <a:pt x="44" y="1"/>
                      </a:lnTo>
                      <a:lnTo>
                        <a:pt x="50" y="0"/>
                      </a:lnTo>
                      <a:lnTo>
                        <a:pt x="57" y="1"/>
                      </a:lnTo>
                      <a:lnTo>
                        <a:pt x="63"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2" name="Freeform 130"/>
                <p:cNvSpPr>
                  <a:spLocks/>
                </p:cNvSpPr>
                <p:nvPr/>
              </p:nvSpPr>
              <p:spPr bwMode="auto">
                <a:xfrm>
                  <a:off x="1272" y="2066"/>
                  <a:ext cx="18" cy="12"/>
                </a:xfrm>
                <a:custGeom>
                  <a:avLst/>
                  <a:gdLst>
                    <a:gd name="T0" fmla="*/ 36 w 36"/>
                    <a:gd name="T1" fmla="*/ 4 h 23"/>
                    <a:gd name="T2" fmla="*/ 35 w 36"/>
                    <a:gd name="T3" fmla="*/ 9 h 23"/>
                    <a:gd name="T4" fmla="*/ 31 w 36"/>
                    <a:gd name="T5" fmla="*/ 14 h 23"/>
                    <a:gd name="T6" fmla="*/ 27 w 36"/>
                    <a:gd name="T7" fmla="*/ 19 h 23"/>
                    <a:gd name="T8" fmla="*/ 21 w 36"/>
                    <a:gd name="T9" fmla="*/ 21 h 23"/>
                    <a:gd name="T10" fmla="*/ 17 w 36"/>
                    <a:gd name="T11" fmla="*/ 23 h 23"/>
                    <a:gd name="T12" fmla="*/ 12 w 36"/>
                    <a:gd name="T13" fmla="*/ 23 h 23"/>
                    <a:gd name="T14" fmla="*/ 7 w 36"/>
                    <a:gd name="T15" fmla="*/ 23 h 23"/>
                    <a:gd name="T16" fmla="*/ 2 w 36"/>
                    <a:gd name="T17" fmla="*/ 22 h 23"/>
                    <a:gd name="T18" fmla="*/ 0 w 36"/>
                    <a:gd name="T19" fmla="*/ 20 h 23"/>
                    <a:gd name="T20" fmla="*/ 0 w 36"/>
                    <a:gd name="T21" fmla="*/ 16 h 23"/>
                    <a:gd name="T22" fmla="*/ 1 w 36"/>
                    <a:gd name="T23" fmla="*/ 13 h 23"/>
                    <a:gd name="T24" fmla="*/ 2 w 36"/>
                    <a:gd name="T25" fmla="*/ 10 h 23"/>
                    <a:gd name="T26" fmla="*/ 6 w 36"/>
                    <a:gd name="T27" fmla="*/ 7 h 23"/>
                    <a:gd name="T28" fmla="*/ 10 w 36"/>
                    <a:gd name="T29" fmla="*/ 5 h 23"/>
                    <a:gd name="T30" fmla="*/ 14 w 36"/>
                    <a:gd name="T31" fmla="*/ 2 h 23"/>
                    <a:gd name="T32" fmla="*/ 18 w 36"/>
                    <a:gd name="T33" fmla="*/ 1 h 23"/>
                    <a:gd name="T34" fmla="*/ 24 w 36"/>
                    <a:gd name="T35" fmla="*/ 0 h 23"/>
                    <a:gd name="T36" fmla="*/ 28 w 36"/>
                    <a:gd name="T37" fmla="*/ 1 h 23"/>
                    <a:gd name="T38" fmla="*/ 32 w 36"/>
                    <a:gd name="T39" fmla="*/ 1 h 23"/>
                    <a:gd name="T40" fmla="*/ 36 w 36"/>
                    <a:gd name="T4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23">
                      <a:moveTo>
                        <a:pt x="36" y="4"/>
                      </a:moveTo>
                      <a:lnTo>
                        <a:pt x="35" y="9"/>
                      </a:lnTo>
                      <a:lnTo>
                        <a:pt x="31" y="14"/>
                      </a:lnTo>
                      <a:lnTo>
                        <a:pt x="27" y="19"/>
                      </a:lnTo>
                      <a:lnTo>
                        <a:pt x="21" y="21"/>
                      </a:lnTo>
                      <a:lnTo>
                        <a:pt x="17" y="23"/>
                      </a:lnTo>
                      <a:lnTo>
                        <a:pt x="12" y="23"/>
                      </a:lnTo>
                      <a:lnTo>
                        <a:pt x="7" y="23"/>
                      </a:lnTo>
                      <a:lnTo>
                        <a:pt x="2" y="22"/>
                      </a:lnTo>
                      <a:lnTo>
                        <a:pt x="0" y="20"/>
                      </a:lnTo>
                      <a:lnTo>
                        <a:pt x="0" y="16"/>
                      </a:lnTo>
                      <a:lnTo>
                        <a:pt x="1" y="13"/>
                      </a:lnTo>
                      <a:lnTo>
                        <a:pt x="2" y="10"/>
                      </a:lnTo>
                      <a:lnTo>
                        <a:pt x="6" y="7"/>
                      </a:lnTo>
                      <a:lnTo>
                        <a:pt x="10" y="5"/>
                      </a:lnTo>
                      <a:lnTo>
                        <a:pt x="14" y="2"/>
                      </a:lnTo>
                      <a:lnTo>
                        <a:pt x="18" y="1"/>
                      </a:lnTo>
                      <a:lnTo>
                        <a:pt x="24" y="0"/>
                      </a:lnTo>
                      <a:lnTo>
                        <a:pt x="28" y="1"/>
                      </a:lnTo>
                      <a:lnTo>
                        <a:pt x="32" y="1"/>
                      </a:lnTo>
                      <a:lnTo>
                        <a:pt x="36" y="4"/>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3" name="Freeform 131"/>
                <p:cNvSpPr>
                  <a:spLocks/>
                </p:cNvSpPr>
                <p:nvPr/>
              </p:nvSpPr>
              <p:spPr bwMode="auto">
                <a:xfrm>
                  <a:off x="1285" y="2091"/>
                  <a:ext cx="154" cy="151"/>
                </a:xfrm>
                <a:custGeom>
                  <a:avLst/>
                  <a:gdLst>
                    <a:gd name="T0" fmla="*/ 291 w 308"/>
                    <a:gd name="T1" fmla="*/ 63 h 301"/>
                    <a:gd name="T2" fmla="*/ 269 w 308"/>
                    <a:gd name="T3" fmla="*/ 42 h 301"/>
                    <a:gd name="T4" fmla="*/ 242 w 308"/>
                    <a:gd name="T5" fmla="*/ 30 h 301"/>
                    <a:gd name="T6" fmla="*/ 238 w 308"/>
                    <a:gd name="T7" fmla="*/ 41 h 301"/>
                    <a:gd name="T8" fmla="*/ 254 w 308"/>
                    <a:gd name="T9" fmla="*/ 58 h 301"/>
                    <a:gd name="T10" fmla="*/ 267 w 308"/>
                    <a:gd name="T11" fmla="*/ 76 h 301"/>
                    <a:gd name="T12" fmla="*/ 253 w 308"/>
                    <a:gd name="T13" fmla="*/ 78 h 301"/>
                    <a:gd name="T14" fmla="*/ 232 w 308"/>
                    <a:gd name="T15" fmla="*/ 66 h 301"/>
                    <a:gd name="T16" fmla="*/ 212 w 308"/>
                    <a:gd name="T17" fmla="*/ 53 h 301"/>
                    <a:gd name="T18" fmla="*/ 223 w 308"/>
                    <a:gd name="T19" fmla="*/ 83 h 301"/>
                    <a:gd name="T20" fmla="*/ 245 w 308"/>
                    <a:gd name="T21" fmla="*/ 109 h 301"/>
                    <a:gd name="T22" fmla="*/ 287 w 308"/>
                    <a:gd name="T23" fmla="*/ 146 h 301"/>
                    <a:gd name="T24" fmla="*/ 273 w 308"/>
                    <a:gd name="T25" fmla="*/ 148 h 301"/>
                    <a:gd name="T26" fmla="*/ 258 w 308"/>
                    <a:gd name="T27" fmla="*/ 142 h 301"/>
                    <a:gd name="T28" fmla="*/ 241 w 308"/>
                    <a:gd name="T29" fmla="*/ 133 h 301"/>
                    <a:gd name="T30" fmla="*/ 215 w 308"/>
                    <a:gd name="T31" fmla="*/ 116 h 301"/>
                    <a:gd name="T32" fmla="*/ 189 w 308"/>
                    <a:gd name="T33" fmla="*/ 97 h 301"/>
                    <a:gd name="T34" fmla="*/ 190 w 308"/>
                    <a:gd name="T35" fmla="*/ 116 h 301"/>
                    <a:gd name="T36" fmla="*/ 228 w 308"/>
                    <a:gd name="T37" fmla="*/ 162 h 301"/>
                    <a:gd name="T38" fmla="*/ 272 w 308"/>
                    <a:gd name="T39" fmla="*/ 199 h 301"/>
                    <a:gd name="T40" fmla="*/ 267 w 308"/>
                    <a:gd name="T41" fmla="*/ 209 h 301"/>
                    <a:gd name="T42" fmla="*/ 236 w 308"/>
                    <a:gd name="T43" fmla="*/ 205 h 301"/>
                    <a:gd name="T44" fmla="*/ 210 w 308"/>
                    <a:gd name="T45" fmla="*/ 191 h 301"/>
                    <a:gd name="T46" fmla="*/ 172 w 308"/>
                    <a:gd name="T47" fmla="*/ 178 h 301"/>
                    <a:gd name="T48" fmla="*/ 188 w 308"/>
                    <a:gd name="T49" fmla="*/ 203 h 301"/>
                    <a:gd name="T50" fmla="*/ 210 w 308"/>
                    <a:gd name="T51" fmla="*/ 228 h 301"/>
                    <a:gd name="T52" fmla="*/ 236 w 308"/>
                    <a:gd name="T53" fmla="*/ 248 h 301"/>
                    <a:gd name="T54" fmla="*/ 268 w 308"/>
                    <a:gd name="T55" fmla="*/ 259 h 301"/>
                    <a:gd name="T56" fmla="*/ 281 w 308"/>
                    <a:gd name="T57" fmla="*/ 268 h 301"/>
                    <a:gd name="T58" fmla="*/ 255 w 308"/>
                    <a:gd name="T59" fmla="*/ 284 h 301"/>
                    <a:gd name="T60" fmla="*/ 225 w 308"/>
                    <a:gd name="T61" fmla="*/ 289 h 301"/>
                    <a:gd name="T62" fmla="*/ 188 w 308"/>
                    <a:gd name="T63" fmla="*/ 289 h 301"/>
                    <a:gd name="T64" fmla="*/ 150 w 308"/>
                    <a:gd name="T65" fmla="*/ 301 h 301"/>
                    <a:gd name="T66" fmla="*/ 113 w 308"/>
                    <a:gd name="T67" fmla="*/ 290 h 301"/>
                    <a:gd name="T68" fmla="*/ 79 w 308"/>
                    <a:gd name="T69" fmla="*/ 264 h 301"/>
                    <a:gd name="T70" fmla="*/ 43 w 308"/>
                    <a:gd name="T71" fmla="*/ 245 h 301"/>
                    <a:gd name="T72" fmla="*/ 7 w 308"/>
                    <a:gd name="T73" fmla="*/ 194 h 301"/>
                    <a:gd name="T74" fmla="*/ 7 w 308"/>
                    <a:gd name="T75" fmla="*/ 89 h 301"/>
                    <a:gd name="T76" fmla="*/ 21 w 308"/>
                    <a:gd name="T77" fmla="*/ 78 h 301"/>
                    <a:gd name="T78" fmla="*/ 39 w 308"/>
                    <a:gd name="T79" fmla="*/ 73 h 301"/>
                    <a:gd name="T80" fmla="*/ 55 w 308"/>
                    <a:gd name="T81" fmla="*/ 72 h 301"/>
                    <a:gd name="T82" fmla="*/ 71 w 308"/>
                    <a:gd name="T83" fmla="*/ 79 h 301"/>
                    <a:gd name="T84" fmla="*/ 84 w 308"/>
                    <a:gd name="T85" fmla="*/ 89 h 301"/>
                    <a:gd name="T86" fmla="*/ 122 w 308"/>
                    <a:gd name="T87" fmla="*/ 56 h 301"/>
                    <a:gd name="T88" fmla="*/ 177 w 308"/>
                    <a:gd name="T89" fmla="*/ 11 h 301"/>
                    <a:gd name="T90" fmla="*/ 243 w 308"/>
                    <a:gd name="T91" fmla="*/ 1 h 301"/>
                    <a:gd name="T92" fmla="*/ 274 w 308"/>
                    <a:gd name="T93" fmla="*/ 20 h 301"/>
                    <a:gd name="T94" fmla="*/ 296 w 308"/>
                    <a:gd name="T95" fmla="*/ 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8" h="301">
                      <a:moveTo>
                        <a:pt x="308" y="73"/>
                      </a:moveTo>
                      <a:lnTo>
                        <a:pt x="300" y="69"/>
                      </a:lnTo>
                      <a:lnTo>
                        <a:pt x="291" y="63"/>
                      </a:lnTo>
                      <a:lnTo>
                        <a:pt x="284" y="56"/>
                      </a:lnTo>
                      <a:lnTo>
                        <a:pt x="276" y="49"/>
                      </a:lnTo>
                      <a:lnTo>
                        <a:pt x="269" y="42"/>
                      </a:lnTo>
                      <a:lnTo>
                        <a:pt x="260" y="36"/>
                      </a:lnTo>
                      <a:lnTo>
                        <a:pt x="252" y="32"/>
                      </a:lnTo>
                      <a:lnTo>
                        <a:pt x="242" y="30"/>
                      </a:lnTo>
                      <a:lnTo>
                        <a:pt x="234" y="30"/>
                      </a:lnTo>
                      <a:lnTo>
                        <a:pt x="234" y="35"/>
                      </a:lnTo>
                      <a:lnTo>
                        <a:pt x="238" y="41"/>
                      </a:lnTo>
                      <a:lnTo>
                        <a:pt x="243" y="47"/>
                      </a:lnTo>
                      <a:lnTo>
                        <a:pt x="249" y="53"/>
                      </a:lnTo>
                      <a:lnTo>
                        <a:pt x="254" y="58"/>
                      </a:lnTo>
                      <a:lnTo>
                        <a:pt x="258" y="64"/>
                      </a:lnTo>
                      <a:lnTo>
                        <a:pt x="264" y="70"/>
                      </a:lnTo>
                      <a:lnTo>
                        <a:pt x="267" y="76"/>
                      </a:lnTo>
                      <a:lnTo>
                        <a:pt x="269" y="83"/>
                      </a:lnTo>
                      <a:lnTo>
                        <a:pt x="262" y="80"/>
                      </a:lnTo>
                      <a:lnTo>
                        <a:pt x="253" y="78"/>
                      </a:lnTo>
                      <a:lnTo>
                        <a:pt x="246" y="74"/>
                      </a:lnTo>
                      <a:lnTo>
                        <a:pt x="239" y="71"/>
                      </a:lnTo>
                      <a:lnTo>
                        <a:pt x="232" y="66"/>
                      </a:lnTo>
                      <a:lnTo>
                        <a:pt x="224" y="63"/>
                      </a:lnTo>
                      <a:lnTo>
                        <a:pt x="218" y="57"/>
                      </a:lnTo>
                      <a:lnTo>
                        <a:pt x="212" y="53"/>
                      </a:lnTo>
                      <a:lnTo>
                        <a:pt x="215" y="63"/>
                      </a:lnTo>
                      <a:lnTo>
                        <a:pt x="218" y="72"/>
                      </a:lnTo>
                      <a:lnTo>
                        <a:pt x="223" y="83"/>
                      </a:lnTo>
                      <a:lnTo>
                        <a:pt x="230" y="92"/>
                      </a:lnTo>
                      <a:lnTo>
                        <a:pt x="237" y="101"/>
                      </a:lnTo>
                      <a:lnTo>
                        <a:pt x="245" y="109"/>
                      </a:lnTo>
                      <a:lnTo>
                        <a:pt x="252" y="118"/>
                      </a:lnTo>
                      <a:lnTo>
                        <a:pt x="260" y="126"/>
                      </a:lnTo>
                      <a:lnTo>
                        <a:pt x="287" y="146"/>
                      </a:lnTo>
                      <a:lnTo>
                        <a:pt x="283" y="148"/>
                      </a:lnTo>
                      <a:lnTo>
                        <a:pt x="277" y="148"/>
                      </a:lnTo>
                      <a:lnTo>
                        <a:pt x="273" y="148"/>
                      </a:lnTo>
                      <a:lnTo>
                        <a:pt x="268" y="147"/>
                      </a:lnTo>
                      <a:lnTo>
                        <a:pt x="264" y="145"/>
                      </a:lnTo>
                      <a:lnTo>
                        <a:pt x="258" y="142"/>
                      </a:lnTo>
                      <a:lnTo>
                        <a:pt x="254" y="140"/>
                      </a:lnTo>
                      <a:lnTo>
                        <a:pt x="250" y="138"/>
                      </a:lnTo>
                      <a:lnTo>
                        <a:pt x="241" y="133"/>
                      </a:lnTo>
                      <a:lnTo>
                        <a:pt x="232" y="127"/>
                      </a:lnTo>
                      <a:lnTo>
                        <a:pt x="223" y="122"/>
                      </a:lnTo>
                      <a:lnTo>
                        <a:pt x="215" y="116"/>
                      </a:lnTo>
                      <a:lnTo>
                        <a:pt x="206" y="110"/>
                      </a:lnTo>
                      <a:lnTo>
                        <a:pt x="198" y="104"/>
                      </a:lnTo>
                      <a:lnTo>
                        <a:pt x="189" y="97"/>
                      </a:lnTo>
                      <a:lnTo>
                        <a:pt x="181" y="92"/>
                      </a:lnTo>
                      <a:lnTo>
                        <a:pt x="181" y="99"/>
                      </a:lnTo>
                      <a:lnTo>
                        <a:pt x="190" y="116"/>
                      </a:lnTo>
                      <a:lnTo>
                        <a:pt x="201" y="132"/>
                      </a:lnTo>
                      <a:lnTo>
                        <a:pt x="214" y="147"/>
                      </a:lnTo>
                      <a:lnTo>
                        <a:pt x="228" y="162"/>
                      </a:lnTo>
                      <a:lnTo>
                        <a:pt x="241" y="175"/>
                      </a:lnTo>
                      <a:lnTo>
                        <a:pt x="256" y="187"/>
                      </a:lnTo>
                      <a:lnTo>
                        <a:pt x="272" y="199"/>
                      </a:lnTo>
                      <a:lnTo>
                        <a:pt x="287" y="209"/>
                      </a:lnTo>
                      <a:lnTo>
                        <a:pt x="277" y="209"/>
                      </a:lnTo>
                      <a:lnTo>
                        <a:pt x="267" y="209"/>
                      </a:lnTo>
                      <a:lnTo>
                        <a:pt x="256" y="209"/>
                      </a:lnTo>
                      <a:lnTo>
                        <a:pt x="247" y="207"/>
                      </a:lnTo>
                      <a:lnTo>
                        <a:pt x="236" y="205"/>
                      </a:lnTo>
                      <a:lnTo>
                        <a:pt x="227" y="201"/>
                      </a:lnTo>
                      <a:lnTo>
                        <a:pt x="218" y="196"/>
                      </a:lnTo>
                      <a:lnTo>
                        <a:pt x="210" y="191"/>
                      </a:lnTo>
                      <a:lnTo>
                        <a:pt x="165" y="160"/>
                      </a:lnTo>
                      <a:lnTo>
                        <a:pt x="168" y="169"/>
                      </a:lnTo>
                      <a:lnTo>
                        <a:pt x="172" y="178"/>
                      </a:lnTo>
                      <a:lnTo>
                        <a:pt x="177" y="186"/>
                      </a:lnTo>
                      <a:lnTo>
                        <a:pt x="183" y="195"/>
                      </a:lnTo>
                      <a:lnTo>
                        <a:pt x="188" y="203"/>
                      </a:lnTo>
                      <a:lnTo>
                        <a:pt x="196" y="213"/>
                      </a:lnTo>
                      <a:lnTo>
                        <a:pt x="202" y="220"/>
                      </a:lnTo>
                      <a:lnTo>
                        <a:pt x="210" y="228"/>
                      </a:lnTo>
                      <a:lnTo>
                        <a:pt x="218" y="236"/>
                      </a:lnTo>
                      <a:lnTo>
                        <a:pt x="227" y="243"/>
                      </a:lnTo>
                      <a:lnTo>
                        <a:pt x="236" y="248"/>
                      </a:lnTo>
                      <a:lnTo>
                        <a:pt x="247" y="253"/>
                      </a:lnTo>
                      <a:lnTo>
                        <a:pt x="257" y="255"/>
                      </a:lnTo>
                      <a:lnTo>
                        <a:pt x="268" y="259"/>
                      </a:lnTo>
                      <a:lnTo>
                        <a:pt x="278" y="260"/>
                      </a:lnTo>
                      <a:lnTo>
                        <a:pt x="289" y="261"/>
                      </a:lnTo>
                      <a:lnTo>
                        <a:pt x="281" y="268"/>
                      </a:lnTo>
                      <a:lnTo>
                        <a:pt x="273" y="274"/>
                      </a:lnTo>
                      <a:lnTo>
                        <a:pt x="264" y="279"/>
                      </a:lnTo>
                      <a:lnTo>
                        <a:pt x="255" y="284"/>
                      </a:lnTo>
                      <a:lnTo>
                        <a:pt x="246" y="287"/>
                      </a:lnTo>
                      <a:lnTo>
                        <a:pt x="236" y="289"/>
                      </a:lnTo>
                      <a:lnTo>
                        <a:pt x="225" y="289"/>
                      </a:lnTo>
                      <a:lnTo>
                        <a:pt x="215" y="286"/>
                      </a:lnTo>
                      <a:lnTo>
                        <a:pt x="202" y="286"/>
                      </a:lnTo>
                      <a:lnTo>
                        <a:pt x="188" y="289"/>
                      </a:lnTo>
                      <a:lnTo>
                        <a:pt x="176" y="293"/>
                      </a:lnTo>
                      <a:lnTo>
                        <a:pt x="163" y="298"/>
                      </a:lnTo>
                      <a:lnTo>
                        <a:pt x="150" y="301"/>
                      </a:lnTo>
                      <a:lnTo>
                        <a:pt x="137" y="301"/>
                      </a:lnTo>
                      <a:lnTo>
                        <a:pt x="126" y="298"/>
                      </a:lnTo>
                      <a:lnTo>
                        <a:pt x="113" y="290"/>
                      </a:lnTo>
                      <a:lnTo>
                        <a:pt x="102" y="279"/>
                      </a:lnTo>
                      <a:lnTo>
                        <a:pt x="91" y="271"/>
                      </a:lnTo>
                      <a:lnTo>
                        <a:pt x="79" y="264"/>
                      </a:lnTo>
                      <a:lnTo>
                        <a:pt x="66" y="259"/>
                      </a:lnTo>
                      <a:lnTo>
                        <a:pt x="55" y="252"/>
                      </a:lnTo>
                      <a:lnTo>
                        <a:pt x="43" y="245"/>
                      </a:lnTo>
                      <a:lnTo>
                        <a:pt x="33" y="236"/>
                      </a:lnTo>
                      <a:lnTo>
                        <a:pt x="23" y="223"/>
                      </a:lnTo>
                      <a:lnTo>
                        <a:pt x="7" y="194"/>
                      </a:lnTo>
                      <a:lnTo>
                        <a:pt x="0" y="160"/>
                      </a:lnTo>
                      <a:lnTo>
                        <a:pt x="0" y="123"/>
                      </a:lnTo>
                      <a:lnTo>
                        <a:pt x="7" y="89"/>
                      </a:lnTo>
                      <a:lnTo>
                        <a:pt x="11" y="84"/>
                      </a:lnTo>
                      <a:lnTo>
                        <a:pt x="16" y="80"/>
                      </a:lnTo>
                      <a:lnTo>
                        <a:pt x="21" y="78"/>
                      </a:lnTo>
                      <a:lnTo>
                        <a:pt x="27" y="76"/>
                      </a:lnTo>
                      <a:lnTo>
                        <a:pt x="33" y="74"/>
                      </a:lnTo>
                      <a:lnTo>
                        <a:pt x="39" y="73"/>
                      </a:lnTo>
                      <a:lnTo>
                        <a:pt x="44" y="72"/>
                      </a:lnTo>
                      <a:lnTo>
                        <a:pt x="49" y="71"/>
                      </a:lnTo>
                      <a:lnTo>
                        <a:pt x="55" y="72"/>
                      </a:lnTo>
                      <a:lnTo>
                        <a:pt x="60" y="74"/>
                      </a:lnTo>
                      <a:lnTo>
                        <a:pt x="65" y="77"/>
                      </a:lnTo>
                      <a:lnTo>
                        <a:pt x="71" y="79"/>
                      </a:lnTo>
                      <a:lnTo>
                        <a:pt x="75" y="83"/>
                      </a:lnTo>
                      <a:lnTo>
                        <a:pt x="80" y="86"/>
                      </a:lnTo>
                      <a:lnTo>
                        <a:pt x="84" y="89"/>
                      </a:lnTo>
                      <a:lnTo>
                        <a:pt x="89" y="94"/>
                      </a:lnTo>
                      <a:lnTo>
                        <a:pt x="105" y="74"/>
                      </a:lnTo>
                      <a:lnTo>
                        <a:pt x="122" y="56"/>
                      </a:lnTo>
                      <a:lnTo>
                        <a:pt x="140" y="39"/>
                      </a:lnTo>
                      <a:lnTo>
                        <a:pt x="158" y="24"/>
                      </a:lnTo>
                      <a:lnTo>
                        <a:pt x="177" y="11"/>
                      </a:lnTo>
                      <a:lnTo>
                        <a:pt x="197" y="3"/>
                      </a:lnTo>
                      <a:lnTo>
                        <a:pt x="219" y="0"/>
                      </a:lnTo>
                      <a:lnTo>
                        <a:pt x="243" y="1"/>
                      </a:lnTo>
                      <a:lnTo>
                        <a:pt x="255" y="5"/>
                      </a:lnTo>
                      <a:lnTo>
                        <a:pt x="265" y="11"/>
                      </a:lnTo>
                      <a:lnTo>
                        <a:pt x="274" y="20"/>
                      </a:lnTo>
                      <a:lnTo>
                        <a:pt x="283" y="30"/>
                      </a:lnTo>
                      <a:lnTo>
                        <a:pt x="290" y="40"/>
                      </a:lnTo>
                      <a:lnTo>
                        <a:pt x="296" y="51"/>
                      </a:lnTo>
                      <a:lnTo>
                        <a:pt x="303" y="63"/>
                      </a:lnTo>
                      <a:lnTo>
                        <a:pt x="308" y="73"/>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4" name="Freeform 132"/>
                <p:cNvSpPr>
                  <a:spLocks/>
                </p:cNvSpPr>
                <p:nvPr/>
              </p:nvSpPr>
              <p:spPr bwMode="auto">
                <a:xfrm>
                  <a:off x="1440" y="2141"/>
                  <a:ext cx="7" cy="22"/>
                </a:xfrm>
                <a:custGeom>
                  <a:avLst/>
                  <a:gdLst>
                    <a:gd name="T0" fmla="*/ 15 w 15"/>
                    <a:gd name="T1" fmla="*/ 12 h 45"/>
                    <a:gd name="T2" fmla="*/ 14 w 15"/>
                    <a:gd name="T3" fmla="*/ 45 h 45"/>
                    <a:gd name="T4" fmla="*/ 7 w 15"/>
                    <a:gd name="T5" fmla="*/ 35 h 45"/>
                    <a:gd name="T6" fmla="*/ 2 w 15"/>
                    <a:gd name="T7" fmla="*/ 25 h 45"/>
                    <a:gd name="T8" fmla="*/ 0 w 15"/>
                    <a:gd name="T9" fmla="*/ 14 h 45"/>
                    <a:gd name="T10" fmla="*/ 0 w 15"/>
                    <a:gd name="T11" fmla="*/ 0 h 45"/>
                    <a:gd name="T12" fmla="*/ 4 w 15"/>
                    <a:gd name="T13" fmla="*/ 1 h 45"/>
                    <a:gd name="T14" fmla="*/ 9 w 15"/>
                    <a:gd name="T15" fmla="*/ 3 h 45"/>
                    <a:gd name="T16" fmla="*/ 13 w 15"/>
                    <a:gd name="T17" fmla="*/ 7 h 45"/>
                    <a:gd name="T18" fmla="*/ 15 w 15"/>
                    <a:gd name="T19"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5">
                      <a:moveTo>
                        <a:pt x="15" y="12"/>
                      </a:moveTo>
                      <a:lnTo>
                        <a:pt x="14" y="45"/>
                      </a:lnTo>
                      <a:lnTo>
                        <a:pt x="7" y="35"/>
                      </a:lnTo>
                      <a:lnTo>
                        <a:pt x="2" y="25"/>
                      </a:lnTo>
                      <a:lnTo>
                        <a:pt x="0" y="14"/>
                      </a:lnTo>
                      <a:lnTo>
                        <a:pt x="0" y="0"/>
                      </a:lnTo>
                      <a:lnTo>
                        <a:pt x="4" y="1"/>
                      </a:lnTo>
                      <a:lnTo>
                        <a:pt x="9" y="3"/>
                      </a:lnTo>
                      <a:lnTo>
                        <a:pt x="13" y="7"/>
                      </a:lnTo>
                      <a:lnTo>
                        <a:pt x="15" y="12"/>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5" name="Freeform 133"/>
                <p:cNvSpPr>
                  <a:spLocks/>
                </p:cNvSpPr>
                <p:nvPr/>
              </p:nvSpPr>
              <p:spPr bwMode="auto">
                <a:xfrm>
                  <a:off x="1303" y="2152"/>
                  <a:ext cx="49" cy="64"/>
                </a:xfrm>
                <a:custGeom>
                  <a:avLst/>
                  <a:gdLst>
                    <a:gd name="T0" fmla="*/ 41 w 98"/>
                    <a:gd name="T1" fmla="*/ 71 h 126"/>
                    <a:gd name="T2" fmla="*/ 48 w 98"/>
                    <a:gd name="T3" fmla="*/ 78 h 126"/>
                    <a:gd name="T4" fmla="*/ 56 w 98"/>
                    <a:gd name="T5" fmla="*/ 85 h 126"/>
                    <a:gd name="T6" fmla="*/ 63 w 98"/>
                    <a:gd name="T7" fmla="*/ 92 h 126"/>
                    <a:gd name="T8" fmla="*/ 71 w 98"/>
                    <a:gd name="T9" fmla="*/ 98 h 126"/>
                    <a:gd name="T10" fmla="*/ 78 w 98"/>
                    <a:gd name="T11" fmla="*/ 105 h 126"/>
                    <a:gd name="T12" fmla="*/ 86 w 98"/>
                    <a:gd name="T13" fmla="*/ 111 h 126"/>
                    <a:gd name="T14" fmla="*/ 92 w 98"/>
                    <a:gd name="T15" fmla="*/ 118 h 126"/>
                    <a:gd name="T16" fmla="*/ 98 w 98"/>
                    <a:gd name="T17" fmla="*/ 126 h 126"/>
                    <a:gd name="T18" fmla="*/ 83 w 98"/>
                    <a:gd name="T19" fmla="*/ 120 h 126"/>
                    <a:gd name="T20" fmla="*/ 68 w 98"/>
                    <a:gd name="T21" fmla="*/ 111 h 126"/>
                    <a:gd name="T22" fmla="*/ 52 w 98"/>
                    <a:gd name="T23" fmla="*/ 102 h 126"/>
                    <a:gd name="T24" fmla="*/ 37 w 98"/>
                    <a:gd name="T25" fmla="*/ 91 h 126"/>
                    <a:gd name="T26" fmla="*/ 24 w 98"/>
                    <a:gd name="T27" fmla="*/ 78 h 126"/>
                    <a:gd name="T28" fmla="*/ 12 w 98"/>
                    <a:gd name="T29" fmla="*/ 63 h 126"/>
                    <a:gd name="T30" fmla="*/ 4 w 98"/>
                    <a:gd name="T31" fmla="*/ 47 h 126"/>
                    <a:gd name="T32" fmla="*/ 0 w 98"/>
                    <a:gd name="T33" fmla="*/ 29 h 126"/>
                    <a:gd name="T34" fmla="*/ 0 w 98"/>
                    <a:gd name="T35" fmla="*/ 21 h 126"/>
                    <a:gd name="T36" fmla="*/ 0 w 98"/>
                    <a:gd name="T37" fmla="*/ 12 h 126"/>
                    <a:gd name="T38" fmla="*/ 2 w 98"/>
                    <a:gd name="T39" fmla="*/ 6 h 126"/>
                    <a:gd name="T40" fmla="*/ 6 w 98"/>
                    <a:gd name="T41" fmla="*/ 0 h 126"/>
                    <a:gd name="T42" fmla="*/ 16 w 98"/>
                    <a:gd name="T43" fmla="*/ 6 h 126"/>
                    <a:gd name="T44" fmla="*/ 21 w 98"/>
                    <a:gd name="T45" fmla="*/ 14 h 126"/>
                    <a:gd name="T46" fmla="*/ 25 w 98"/>
                    <a:gd name="T47" fmla="*/ 23 h 126"/>
                    <a:gd name="T48" fmla="*/ 27 w 98"/>
                    <a:gd name="T49" fmla="*/ 33 h 126"/>
                    <a:gd name="T50" fmla="*/ 29 w 98"/>
                    <a:gd name="T51" fmla="*/ 44 h 126"/>
                    <a:gd name="T52" fmla="*/ 32 w 98"/>
                    <a:gd name="T53" fmla="*/ 53 h 126"/>
                    <a:gd name="T54" fmla="*/ 36 w 98"/>
                    <a:gd name="T55" fmla="*/ 63 h 126"/>
                    <a:gd name="T56" fmla="*/ 41 w 98"/>
                    <a:gd name="T57" fmla="*/ 7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126">
                      <a:moveTo>
                        <a:pt x="41" y="71"/>
                      </a:moveTo>
                      <a:lnTo>
                        <a:pt x="48" y="78"/>
                      </a:lnTo>
                      <a:lnTo>
                        <a:pt x="56" y="85"/>
                      </a:lnTo>
                      <a:lnTo>
                        <a:pt x="63" y="92"/>
                      </a:lnTo>
                      <a:lnTo>
                        <a:pt x="71" y="98"/>
                      </a:lnTo>
                      <a:lnTo>
                        <a:pt x="78" y="105"/>
                      </a:lnTo>
                      <a:lnTo>
                        <a:pt x="86" y="111"/>
                      </a:lnTo>
                      <a:lnTo>
                        <a:pt x="92" y="118"/>
                      </a:lnTo>
                      <a:lnTo>
                        <a:pt x="98" y="126"/>
                      </a:lnTo>
                      <a:lnTo>
                        <a:pt x="83" y="120"/>
                      </a:lnTo>
                      <a:lnTo>
                        <a:pt x="68" y="111"/>
                      </a:lnTo>
                      <a:lnTo>
                        <a:pt x="52" y="102"/>
                      </a:lnTo>
                      <a:lnTo>
                        <a:pt x="37" y="91"/>
                      </a:lnTo>
                      <a:lnTo>
                        <a:pt x="24" y="78"/>
                      </a:lnTo>
                      <a:lnTo>
                        <a:pt x="12" y="63"/>
                      </a:lnTo>
                      <a:lnTo>
                        <a:pt x="4" y="47"/>
                      </a:lnTo>
                      <a:lnTo>
                        <a:pt x="0" y="29"/>
                      </a:lnTo>
                      <a:lnTo>
                        <a:pt x="0" y="21"/>
                      </a:lnTo>
                      <a:lnTo>
                        <a:pt x="0" y="12"/>
                      </a:lnTo>
                      <a:lnTo>
                        <a:pt x="2" y="6"/>
                      </a:lnTo>
                      <a:lnTo>
                        <a:pt x="6" y="0"/>
                      </a:lnTo>
                      <a:lnTo>
                        <a:pt x="16" y="6"/>
                      </a:lnTo>
                      <a:lnTo>
                        <a:pt x="21" y="14"/>
                      </a:lnTo>
                      <a:lnTo>
                        <a:pt x="25" y="23"/>
                      </a:lnTo>
                      <a:lnTo>
                        <a:pt x="27" y="33"/>
                      </a:lnTo>
                      <a:lnTo>
                        <a:pt x="29" y="44"/>
                      </a:lnTo>
                      <a:lnTo>
                        <a:pt x="32" y="53"/>
                      </a:lnTo>
                      <a:lnTo>
                        <a:pt x="36" y="63"/>
                      </a:lnTo>
                      <a:lnTo>
                        <a:pt x="4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44262" name="Group 230"/>
            <p:cNvGrpSpPr>
              <a:grpSpLocks/>
            </p:cNvGrpSpPr>
            <p:nvPr/>
          </p:nvGrpSpPr>
          <p:grpSpPr bwMode="auto">
            <a:xfrm>
              <a:off x="4888" y="1883"/>
              <a:ext cx="374" cy="369"/>
              <a:chOff x="1565" y="1961"/>
              <a:chExt cx="374" cy="369"/>
            </a:xfrm>
          </p:grpSpPr>
          <p:sp>
            <p:nvSpPr>
              <p:cNvPr id="44166" name="Freeform 134"/>
              <p:cNvSpPr>
                <a:spLocks/>
              </p:cNvSpPr>
              <p:nvPr/>
            </p:nvSpPr>
            <p:spPr bwMode="auto">
              <a:xfrm>
                <a:off x="1565" y="1961"/>
                <a:ext cx="374" cy="369"/>
              </a:xfrm>
              <a:custGeom>
                <a:avLst/>
                <a:gdLst>
                  <a:gd name="T0" fmla="*/ 619 w 749"/>
                  <a:gd name="T1" fmla="*/ 63 h 740"/>
                  <a:gd name="T2" fmla="*/ 658 w 749"/>
                  <a:gd name="T3" fmla="*/ 61 h 740"/>
                  <a:gd name="T4" fmla="*/ 693 w 749"/>
                  <a:gd name="T5" fmla="*/ 72 h 740"/>
                  <a:gd name="T6" fmla="*/ 722 w 749"/>
                  <a:gd name="T7" fmla="*/ 99 h 740"/>
                  <a:gd name="T8" fmla="*/ 720 w 749"/>
                  <a:gd name="T9" fmla="*/ 139 h 740"/>
                  <a:gd name="T10" fmla="*/ 702 w 749"/>
                  <a:gd name="T11" fmla="*/ 163 h 740"/>
                  <a:gd name="T12" fmla="*/ 726 w 749"/>
                  <a:gd name="T13" fmla="*/ 186 h 740"/>
                  <a:gd name="T14" fmla="*/ 747 w 749"/>
                  <a:gd name="T15" fmla="*/ 212 h 740"/>
                  <a:gd name="T16" fmla="*/ 743 w 749"/>
                  <a:gd name="T17" fmla="*/ 242 h 740"/>
                  <a:gd name="T18" fmla="*/ 719 w 749"/>
                  <a:gd name="T19" fmla="*/ 261 h 740"/>
                  <a:gd name="T20" fmla="*/ 698 w 749"/>
                  <a:gd name="T21" fmla="*/ 280 h 740"/>
                  <a:gd name="T22" fmla="*/ 687 w 749"/>
                  <a:gd name="T23" fmla="*/ 301 h 740"/>
                  <a:gd name="T24" fmla="*/ 668 w 749"/>
                  <a:gd name="T25" fmla="*/ 307 h 740"/>
                  <a:gd name="T26" fmla="*/ 647 w 749"/>
                  <a:gd name="T27" fmla="*/ 306 h 740"/>
                  <a:gd name="T28" fmla="*/ 628 w 749"/>
                  <a:gd name="T29" fmla="*/ 302 h 740"/>
                  <a:gd name="T30" fmla="*/ 612 w 749"/>
                  <a:gd name="T31" fmla="*/ 318 h 740"/>
                  <a:gd name="T32" fmla="*/ 596 w 749"/>
                  <a:gd name="T33" fmla="*/ 326 h 740"/>
                  <a:gd name="T34" fmla="*/ 582 w 749"/>
                  <a:gd name="T35" fmla="*/ 329 h 740"/>
                  <a:gd name="T36" fmla="*/ 567 w 749"/>
                  <a:gd name="T37" fmla="*/ 327 h 740"/>
                  <a:gd name="T38" fmla="*/ 549 w 749"/>
                  <a:gd name="T39" fmla="*/ 316 h 740"/>
                  <a:gd name="T40" fmla="*/ 536 w 749"/>
                  <a:gd name="T41" fmla="*/ 296 h 740"/>
                  <a:gd name="T42" fmla="*/ 524 w 749"/>
                  <a:gd name="T43" fmla="*/ 274 h 740"/>
                  <a:gd name="T44" fmla="*/ 493 w 749"/>
                  <a:gd name="T45" fmla="*/ 289 h 740"/>
                  <a:gd name="T46" fmla="*/ 463 w 749"/>
                  <a:gd name="T47" fmla="*/ 302 h 740"/>
                  <a:gd name="T48" fmla="*/ 446 w 749"/>
                  <a:gd name="T49" fmla="*/ 341 h 740"/>
                  <a:gd name="T50" fmla="*/ 437 w 749"/>
                  <a:gd name="T51" fmla="*/ 418 h 740"/>
                  <a:gd name="T52" fmla="*/ 396 w 749"/>
                  <a:gd name="T53" fmla="*/ 483 h 740"/>
                  <a:gd name="T54" fmla="*/ 331 w 749"/>
                  <a:gd name="T55" fmla="*/ 539 h 740"/>
                  <a:gd name="T56" fmla="*/ 265 w 749"/>
                  <a:gd name="T57" fmla="*/ 594 h 740"/>
                  <a:gd name="T58" fmla="*/ 198 w 749"/>
                  <a:gd name="T59" fmla="*/ 644 h 740"/>
                  <a:gd name="T60" fmla="*/ 127 w 749"/>
                  <a:gd name="T61" fmla="*/ 687 h 740"/>
                  <a:gd name="T62" fmla="*/ 52 w 749"/>
                  <a:gd name="T63" fmla="*/ 721 h 740"/>
                  <a:gd name="T64" fmla="*/ 8 w 749"/>
                  <a:gd name="T65" fmla="*/ 722 h 740"/>
                  <a:gd name="T66" fmla="*/ 32 w 749"/>
                  <a:gd name="T67" fmla="*/ 670 h 740"/>
                  <a:gd name="T68" fmla="*/ 63 w 749"/>
                  <a:gd name="T69" fmla="*/ 620 h 740"/>
                  <a:gd name="T70" fmla="*/ 90 w 749"/>
                  <a:gd name="T71" fmla="*/ 559 h 740"/>
                  <a:gd name="T72" fmla="*/ 119 w 749"/>
                  <a:gd name="T73" fmla="*/ 494 h 740"/>
                  <a:gd name="T74" fmla="*/ 152 w 749"/>
                  <a:gd name="T75" fmla="*/ 432 h 740"/>
                  <a:gd name="T76" fmla="*/ 190 w 749"/>
                  <a:gd name="T77" fmla="*/ 371 h 740"/>
                  <a:gd name="T78" fmla="*/ 234 w 749"/>
                  <a:gd name="T79" fmla="*/ 312 h 740"/>
                  <a:gd name="T80" fmla="*/ 278 w 749"/>
                  <a:gd name="T81" fmla="*/ 266 h 740"/>
                  <a:gd name="T82" fmla="*/ 328 w 749"/>
                  <a:gd name="T83" fmla="*/ 256 h 740"/>
                  <a:gd name="T84" fmla="*/ 378 w 749"/>
                  <a:gd name="T85" fmla="*/ 264 h 740"/>
                  <a:gd name="T86" fmla="*/ 405 w 749"/>
                  <a:gd name="T87" fmla="*/ 255 h 740"/>
                  <a:gd name="T88" fmla="*/ 421 w 749"/>
                  <a:gd name="T89" fmla="*/ 232 h 740"/>
                  <a:gd name="T90" fmla="*/ 436 w 749"/>
                  <a:gd name="T91" fmla="*/ 209 h 740"/>
                  <a:gd name="T92" fmla="*/ 424 w 749"/>
                  <a:gd name="T93" fmla="*/ 190 h 740"/>
                  <a:gd name="T94" fmla="*/ 407 w 749"/>
                  <a:gd name="T95" fmla="*/ 141 h 740"/>
                  <a:gd name="T96" fmla="*/ 396 w 749"/>
                  <a:gd name="T97" fmla="*/ 94 h 740"/>
                  <a:gd name="T98" fmla="*/ 408 w 749"/>
                  <a:gd name="T99" fmla="*/ 74 h 740"/>
                  <a:gd name="T100" fmla="*/ 430 w 749"/>
                  <a:gd name="T101" fmla="*/ 63 h 740"/>
                  <a:gd name="T102" fmla="*/ 457 w 749"/>
                  <a:gd name="T103" fmla="*/ 63 h 740"/>
                  <a:gd name="T104" fmla="*/ 467 w 749"/>
                  <a:gd name="T105" fmla="*/ 36 h 740"/>
                  <a:gd name="T106" fmla="*/ 496 w 749"/>
                  <a:gd name="T107" fmla="*/ 11 h 740"/>
                  <a:gd name="T108" fmla="*/ 535 w 749"/>
                  <a:gd name="T109" fmla="*/ 0 h 740"/>
                  <a:gd name="T110" fmla="*/ 570 w 749"/>
                  <a:gd name="T111" fmla="*/ 6 h 740"/>
                  <a:gd name="T112" fmla="*/ 591 w 749"/>
                  <a:gd name="T113" fmla="*/ 29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40">
                    <a:moveTo>
                      <a:pt x="591" y="29"/>
                    </a:moveTo>
                    <a:lnTo>
                      <a:pt x="608" y="66"/>
                    </a:lnTo>
                    <a:lnTo>
                      <a:pt x="619" y="63"/>
                    </a:lnTo>
                    <a:lnTo>
                      <a:pt x="632" y="61"/>
                    </a:lnTo>
                    <a:lnTo>
                      <a:pt x="644" y="60"/>
                    </a:lnTo>
                    <a:lnTo>
                      <a:pt x="658" y="61"/>
                    </a:lnTo>
                    <a:lnTo>
                      <a:pt x="669" y="64"/>
                    </a:lnTo>
                    <a:lnTo>
                      <a:pt x="682" y="67"/>
                    </a:lnTo>
                    <a:lnTo>
                      <a:pt x="693" y="72"/>
                    </a:lnTo>
                    <a:lnTo>
                      <a:pt x="703" y="78"/>
                    </a:lnTo>
                    <a:lnTo>
                      <a:pt x="714" y="88"/>
                    </a:lnTo>
                    <a:lnTo>
                      <a:pt x="722" y="99"/>
                    </a:lnTo>
                    <a:lnTo>
                      <a:pt x="725" y="113"/>
                    </a:lnTo>
                    <a:lnTo>
                      <a:pt x="723" y="129"/>
                    </a:lnTo>
                    <a:lnTo>
                      <a:pt x="720" y="139"/>
                    </a:lnTo>
                    <a:lnTo>
                      <a:pt x="715" y="147"/>
                    </a:lnTo>
                    <a:lnTo>
                      <a:pt x="708" y="155"/>
                    </a:lnTo>
                    <a:lnTo>
                      <a:pt x="702" y="163"/>
                    </a:lnTo>
                    <a:lnTo>
                      <a:pt x="710" y="171"/>
                    </a:lnTo>
                    <a:lnTo>
                      <a:pt x="718" y="178"/>
                    </a:lnTo>
                    <a:lnTo>
                      <a:pt x="726" y="186"/>
                    </a:lnTo>
                    <a:lnTo>
                      <a:pt x="735" y="194"/>
                    </a:lnTo>
                    <a:lnTo>
                      <a:pt x="741" y="203"/>
                    </a:lnTo>
                    <a:lnTo>
                      <a:pt x="747" y="212"/>
                    </a:lnTo>
                    <a:lnTo>
                      <a:pt x="749" y="221"/>
                    </a:lnTo>
                    <a:lnTo>
                      <a:pt x="748" y="233"/>
                    </a:lnTo>
                    <a:lnTo>
                      <a:pt x="743" y="242"/>
                    </a:lnTo>
                    <a:lnTo>
                      <a:pt x="736" y="249"/>
                    </a:lnTo>
                    <a:lnTo>
                      <a:pt x="728" y="255"/>
                    </a:lnTo>
                    <a:lnTo>
                      <a:pt x="719" y="261"/>
                    </a:lnTo>
                    <a:lnTo>
                      <a:pt x="710" y="265"/>
                    </a:lnTo>
                    <a:lnTo>
                      <a:pt x="703" y="272"/>
                    </a:lnTo>
                    <a:lnTo>
                      <a:pt x="698" y="280"/>
                    </a:lnTo>
                    <a:lnTo>
                      <a:pt x="697" y="292"/>
                    </a:lnTo>
                    <a:lnTo>
                      <a:pt x="693" y="297"/>
                    </a:lnTo>
                    <a:lnTo>
                      <a:pt x="687" y="301"/>
                    </a:lnTo>
                    <a:lnTo>
                      <a:pt x="681" y="304"/>
                    </a:lnTo>
                    <a:lnTo>
                      <a:pt x="675" y="306"/>
                    </a:lnTo>
                    <a:lnTo>
                      <a:pt x="668" y="307"/>
                    </a:lnTo>
                    <a:lnTo>
                      <a:pt x="661" y="307"/>
                    </a:lnTo>
                    <a:lnTo>
                      <a:pt x="653" y="307"/>
                    </a:lnTo>
                    <a:lnTo>
                      <a:pt x="647" y="306"/>
                    </a:lnTo>
                    <a:lnTo>
                      <a:pt x="640" y="301"/>
                    </a:lnTo>
                    <a:lnTo>
                      <a:pt x="633" y="300"/>
                    </a:lnTo>
                    <a:lnTo>
                      <a:pt x="628" y="302"/>
                    </a:lnTo>
                    <a:lnTo>
                      <a:pt x="623" y="307"/>
                    </a:lnTo>
                    <a:lnTo>
                      <a:pt x="617" y="312"/>
                    </a:lnTo>
                    <a:lnTo>
                      <a:pt x="612" y="318"/>
                    </a:lnTo>
                    <a:lnTo>
                      <a:pt x="607" y="322"/>
                    </a:lnTo>
                    <a:lnTo>
                      <a:pt x="600" y="324"/>
                    </a:lnTo>
                    <a:lnTo>
                      <a:pt x="596" y="326"/>
                    </a:lnTo>
                    <a:lnTo>
                      <a:pt x="592" y="327"/>
                    </a:lnTo>
                    <a:lnTo>
                      <a:pt x="587" y="327"/>
                    </a:lnTo>
                    <a:lnTo>
                      <a:pt x="582" y="329"/>
                    </a:lnTo>
                    <a:lnTo>
                      <a:pt x="577" y="329"/>
                    </a:lnTo>
                    <a:lnTo>
                      <a:pt x="573" y="327"/>
                    </a:lnTo>
                    <a:lnTo>
                      <a:pt x="567" y="327"/>
                    </a:lnTo>
                    <a:lnTo>
                      <a:pt x="563" y="326"/>
                    </a:lnTo>
                    <a:lnTo>
                      <a:pt x="556" y="322"/>
                    </a:lnTo>
                    <a:lnTo>
                      <a:pt x="549" y="316"/>
                    </a:lnTo>
                    <a:lnTo>
                      <a:pt x="544" y="310"/>
                    </a:lnTo>
                    <a:lnTo>
                      <a:pt x="540" y="303"/>
                    </a:lnTo>
                    <a:lnTo>
                      <a:pt x="536" y="296"/>
                    </a:lnTo>
                    <a:lnTo>
                      <a:pt x="531" y="288"/>
                    </a:lnTo>
                    <a:lnTo>
                      <a:pt x="528" y="281"/>
                    </a:lnTo>
                    <a:lnTo>
                      <a:pt x="524" y="274"/>
                    </a:lnTo>
                    <a:lnTo>
                      <a:pt x="514" y="280"/>
                    </a:lnTo>
                    <a:lnTo>
                      <a:pt x="504" y="286"/>
                    </a:lnTo>
                    <a:lnTo>
                      <a:pt x="493" y="289"/>
                    </a:lnTo>
                    <a:lnTo>
                      <a:pt x="483" y="293"/>
                    </a:lnTo>
                    <a:lnTo>
                      <a:pt x="472" y="297"/>
                    </a:lnTo>
                    <a:lnTo>
                      <a:pt x="463" y="302"/>
                    </a:lnTo>
                    <a:lnTo>
                      <a:pt x="452" y="308"/>
                    </a:lnTo>
                    <a:lnTo>
                      <a:pt x="443" y="315"/>
                    </a:lnTo>
                    <a:lnTo>
                      <a:pt x="446" y="341"/>
                    </a:lnTo>
                    <a:lnTo>
                      <a:pt x="446" y="368"/>
                    </a:lnTo>
                    <a:lnTo>
                      <a:pt x="442" y="394"/>
                    </a:lnTo>
                    <a:lnTo>
                      <a:pt x="437" y="418"/>
                    </a:lnTo>
                    <a:lnTo>
                      <a:pt x="428" y="443"/>
                    </a:lnTo>
                    <a:lnTo>
                      <a:pt x="414" y="463"/>
                    </a:lnTo>
                    <a:lnTo>
                      <a:pt x="396" y="483"/>
                    </a:lnTo>
                    <a:lnTo>
                      <a:pt x="374" y="500"/>
                    </a:lnTo>
                    <a:lnTo>
                      <a:pt x="352" y="520"/>
                    </a:lnTo>
                    <a:lnTo>
                      <a:pt x="331" y="539"/>
                    </a:lnTo>
                    <a:lnTo>
                      <a:pt x="309" y="558"/>
                    </a:lnTo>
                    <a:lnTo>
                      <a:pt x="288" y="576"/>
                    </a:lnTo>
                    <a:lnTo>
                      <a:pt x="265" y="594"/>
                    </a:lnTo>
                    <a:lnTo>
                      <a:pt x="243" y="611"/>
                    </a:lnTo>
                    <a:lnTo>
                      <a:pt x="220" y="628"/>
                    </a:lnTo>
                    <a:lnTo>
                      <a:pt x="198" y="644"/>
                    </a:lnTo>
                    <a:lnTo>
                      <a:pt x="174" y="659"/>
                    </a:lnTo>
                    <a:lnTo>
                      <a:pt x="150" y="673"/>
                    </a:lnTo>
                    <a:lnTo>
                      <a:pt x="127" y="687"/>
                    </a:lnTo>
                    <a:lnTo>
                      <a:pt x="102" y="699"/>
                    </a:lnTo>
                    <a:lnTo>
                      <a:pt x="77" y="711"/>
                    </a:lnTo>
                    <a:lnTo>
                      <a:pt x="52" y="721"/>
                    </a:lnTo>
                    <a:lnTo>
                      <a:pt x="27" y="731"/>
                    </a:lnTo>
                    <a:lnTo>
                      <a:pt x="0" y="740"/>
                    </a:lnTo>
                    <a:lnTo>
                      <a:pt x="8" y="722"/>
                    </a:lnTo>
                    <a:lnTo>
                      <a:pt x="15" y="706"/>
                    </a:lnTo>
                    <a:lnTo>
                      <a:pt x="24" y="688"/>
                    </a:lnTo>
                    <a:lnTo>
                      <a:pt x="32" y="670"/>
                    </a:lnTo>
                    <a:lnTo>
                      <a:pt x="42" y="653"/>
                    </a:lnTo>
                    <a:lnTo>
                      <a:pt x="52" y="636"/>
                    </a:lnTo>
                    <a:lnTo>
                      <a:pt x="63" y="620"/>
                    </a:lnTo>
                    <a:lnTo>
                      <a:pt x="75" y="604"/>
                    </a:lnTo>
                    <a:lnTo>
                      <a:pt x="82" y="582"/>
                    </a:lnTo>
                    <a:lnTo>
                      <a:pt x="90" y="559"/>
                    </a:lnTo>
                    <a:lnTo>
                      <a:pt x="100" y="537"/>
                    </a:lnTo>
                    <a:lnTo>
                      <a:pt x="110" y="516"/>
                    </a:lnTo>
                    <a:lnTo>
                      <a:pt x="119" y="494"/>
                    </a:lnTo>
                    <a:lnTo>
                      <a:pt x="130" y="474"/>
                    </a:lnTo>
                    <a:lnTo>
                      <a:pt x="140" y="453"/>
                    </a:lnTo>
                    <a:lnTo>
                      <a:pt x="152" y="432"/>
                    </a:lnTo>
                    <a:lnTo>
                      <a:pt x="165" y="411"/>
                    </a:lnTo>
                    <a:lnTo>
                      <a:pt x="177" y="391"/>
                    </a:lnTo>
                    <a:lnTo>
                      <a:pt x="190" y="371"/>
                    </a:lnTo>
                    <a:lnTo>
                      <a:pt x="204" y="352"/>
                    </a:lnTo>
                    <a:lnTo>
                      <a:pt x="219" y="332"/>
                    </a:lnTo>
                    <a:lnTo>
                      <a:pt x="234" y="312"/>
                    </a:lnTo>
                    <a:lnTo>
                      <a:pt x="248" y="293"/>
                    </a:lnTo>
                    <a:lnTo>
                      <a:pt x="264" y="274"/>
                    </a:lnTo>
                    <a:lnTo>
                      <a:pt x="278" y="266"/>
                    </a:lnTo>
                    <a:lnTo>
                      <a:pt x="294" y="261"/>
                    </a:lnTo>
                    <a:lnTo>
                      <a:pt x="310" y="257"/>
                    </a:lnTo>
                    <a:lnTo>
                      <a:pt x="328" y="256"/>
                    </a:lnTo>
                    <a:lnTo>
                      <a:pt x="345" y="257"/>
                    </a:lnTo>
                    <a:lnTo>
                      <a:pt x="362" y="261"/>
                    </a:lnTo>
                    <a:lnTo>
                      <a:pt x="378" y="264"/>
                    </a:lnTo>
                    <a:lnTo>
                      <a:pt x="394" y="270"/>
                    </a:lnTo>
                    <a:lnTo>
                      <a:pt x="400" y="263"/>
                    </a:lnTo>
                    <a:lnTo>
                      <a:pt x="405" y="255"/>
                    </a:lnTo>
                    <a:lnTo>
                      <a:pt x="412" y="248"/>
                    </a:lnTo>
                    <a:lnTo>
                      <a:pt x="417" y="240"/>
                    </a:lnTo>
                    <a:lnTo>
                      <a:pt x="421" y="232"/>
                    </a:lnTo>
                    <a:lnTo>
                      <a:pt x="427" y="225"/>
                    </a:lnTo>
                    <a:lnTo>
                      <a:pt x="431" y="217"/>
                    </a:lnTo>
                    <a:lnTo>
                      <a:pt x="436" y="209"/>
                    </a:lnTo>
                    <a:lnTo>
                      <a:pt x="434" y="202"/>
                    </a:lnTo>
                    <a:lnTo>
                      <a:pt x="430" y="196"/>
                    </a:lnTo>
                    <a:lnTo>
                      <a:pt x="424" y="190"/>
                    </a:lnTo>
                    <a:lnTo>
                      <a:pt x="421" y="184"/>
                    </a:lnTo>
                    <a:lnTo>
                      <a:pt x="420" y="152"/>
                    </a:lnTo>
                    <a:lnTo>
                      <a:pt x="407" y="141"/>
                    </a:lnTo>
                    <a:lnTo>
                      <a:pt x="399" y="126"/>
                    </a:lnTo>
                    <a:lnTo>
                      <a:pt x="395" y="111"/>
                    </a:lnTo>
                    <a:lnTo>
                      <a:pt x="396" y="94"/>
                    </a:lnTo>
                    <a:lnTo>
                      <a:pt x="399" y="87"/>
                    </a:lnTo>
                    <a:lnTo>
                      <a:pt x="403" y="80"/>
                    </a:lnTo>
                    <a:lnTo>
                      <a:pt x="408" y="74"/>
                    </a:lnTo>
                    <a:lnTo>
                      <a:pt x="415" y="70"/>
                    </a:lnTo>
                    <a:lnTo>
                      <a:pt x="422" y="65"/>
                    </a:lnTo>
                    <a:lnTo>
                      <a:pt x="430" y="63"/>
                    </a:lnTo>
                    <a:lnTo>
                      <a:pt x="437" y="60"/>
                    </a:lnTo>
                    <a:lnTo>
                      <a:pt x="446" y="60"/>
                    </a:lnTo>
                    <a:lnTo>
                      <a:pt x="457" y="63"/>
                    </a:lnTo>
                    <a:lnTo>
                      <a:pt x="461" y="56"/>
                    </a:lnTo>
                    <a:lnTo>
                      <a:pt x="463" y="44"/>
                    </a:lnTo>
                    <a:lnTo>
                      <a:pt x="467" y="36"/>
                    </a:lnTo>
                    <a:lnTo>
                      <a:pt x="475" y="26"/>
                    </a:lnTo>
                    <a:lnTo>
                      <a:pt x="486" y="17"/>
                    </a:lnTo>
                    <a:lnTo>
                      <a:pt x="496" y="11"/>
                    </a:lnTo>
                    <a:lnTo>
                      <a:pt x="509" y="5"/>
                    </a:lnTo>
                    <a:lnTo>
                      <a:pt x="522" y="3"/>
                    </a:lnTo>
                    <a:lnTo>
                      <a:pt x="535" y="0"/>
                    </a:lnTo>
                    <a:lnTo>
                      <a:pt x="548" y="0"/>
                    </a:lnTo>
                    <a:lnTo>
                      <a:pt x="561" y="2"/>
                    </a:lnTo>
                    <a:lnTo>
                      <a:pt x="570" y="6"/>
                    </a:lnTo>
                    <a:lnTo>
                      <a:pt x="578" y="13"/>
                    </a:lnTo>
                    <a:lnTo>
                      <a:pt x="586" y="21"/>
                    </a:lnTo>
                    <a:lnTo>
                      <a:pt x="591" y="29"/>
                    </a:lnTo>
                    <a:close/>
                  </a:path>
                </a:pathLst>
              </a:custGeom>
              <a:solidFill>
                <a:srgbClr val="8C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7" name="Freeform 135"/>
              <p:cNvSpPr>
                <a:spLocks/>
              </p:cNvSpPr>
              <p:nvPr/>
            </p:nvSpPr>
            <p:spPr bwMode="auto">
              <a:xfrm>
                <a:off x="1599" y="1974"/>
                <a:ext cx="297" cy="323"/>
              </a:xfrm>
              <a:custGeom>
                <a:avLst/>
                <a:gdLst>
                  <a:gd name="T0" fmla="*/ 492 w 595"/>
                  <a:gd name="T1" fmla="*/ 55 h 646"/>
                  <a:gd name="T2" fmla="*/ 522 w 595"/>
                  <a:gd name="T3" fmla="*/ 53 h 646"/>
                  <a:gd name="T4" fmla="*/ 550 w 595"/>
                  <a:gd name="T5" fmla="*/ 61 h 646"/>
                  <a:gd name="T6" fmla="*/ 574 w 595"/>
                  <a:gd name="T7" fmla="*/ 86 h 646"/>
                  <a:gd name="T8" fmla="*/ 572 w 595"/>
                  <a:gd name="T9" fmla="*/ 120 h 646"/>
                  <a:gd name="T10" fmla="*/ 558 w 595"/>
                  <a:gd name="T11" fmla="*/ 142 h 646"/>
                  <a:gd name="T12" fmla="*/ 577 w 595"/>
                  <a:gd name="T13" fmla="*/ 161 h 646"/>
                  <a:gd name="T14" fmla="*/ 593 w 595"/>
                  <a:gd name="T15" fmla="*/ 185 h 646"/>
                  <a:gd name="T16" fmla="*/ 591 w 595"/>
                  <a:gd name="T17" fmla="*/ 212 h 646"/>
                  <a:gd name="T18" fmla="*/ 572 w 595"/>
                  <a:gd name="T19" fmla="*/ 227 h 646"/>
                  <a:gd name="T20" fmla="*/ 555 w 595"/>
                  <a:gd name="T21" fmla="*/ 245 h 646"/>
                  <a:gd name="T22" fmla="*/ 546 w 595"/>
                  <a:gd name="T23" fmla="*/ 262 h 646"/>
                  <a:gd name="T24" fmla="*/ 530 w 595"/>
                  <a:gd name="T25" fmla="*/ 267 h 646"/>
                  <a:gd name="T26" fmla="*/ 513 w 595"/>
                  <a:gd name="T27" fmla="*/ 266 h 646"/>
                  <a:gd name="T28" fmla="*/ 498 w 595"/>
                  <a:gd name="T29" fmla="*/ 264 h 646"/>
                  <a:gd name="T30" fmla="*/ 486 w 595"/>
                  <a:gd name="T31" fmla="*/ 277 h 646"/>
                  <a:gd name="T32" fmla="*/ 470 w 595"/>
                  <a:gd name="T33" fmla="*/ 285 h 646"/>
                  <a:gd name="T34" fmla="*/ 448 w 595"/>
                  <a:gd name="T35" fmla="*/ 284 h 646"/>
                  <a:gd name="T36" fmla="*/ 423 w 595"/>
                  <a:gd name="T37" fmla="*/ 252 h 646"/>
                  <a:gd name="T38" fmla="*/ 401 w 595"/>
                  <a:gd name="T39" fmla="*/ 249 h 646"/>
                  <a:gd name="T40" fmla="*/ 376 w 595"/>
                  <a:gd name="T41" fmla="*/ 259 h 646"/>
                  <a:gd name="T42" fmla="*/ 352 w 595"/>
                  <a:gd name="T43" fmla="*/ 274 h 646"/>
                  <a:gd name="T44" fmla="*/ 351 w 595"/>
                  <a:gd name="T45" fmla="*/ 343 h 646"/>
                  <a:gd name="T46" fmla="*/ 329 w 595"/>
                  <a:gd name="T47" fmla="*/ 404 h 646"/>
                  <a:gd name="T48" fmla="*/ 280 w 595"/>
                  <a:gd name="T49" fmla="*/ 454 h 646"/>
                  <a:gd name="T50" fmla="*/ 228 w 595"/>
                  <a:gd name="T51" fmla="*/ 503 h 646"/>
                  <a:gd name="T52" fmla="*/ 175 w 595"/>
                  <a:gd name="T53" fmla="*/ 548 h 646"/>
                  <a:gd name="T54" fmla="*/ 119 w 595"/>
                  <a:gd name="T55" fmla="*/ 587 h 646"/>
                  <a:gd name="T56" fmla="*/ 62 w 595"/>
                  <a:gd name="T57" fmla="*/ 620 h 646"/>
                  <a:gd name="T58" fmla="*/ 0 w 595"/>
                  <a:gd name="T59" fmla="*/ 646 h 646"/>
                  <a:gd name="T60" fmla="*/ 18 w 595"/>
                  <a:gd name="T61" fmla="*/ 601 h 646"/>
                  <a:gd name="T62" fmla="*/ 42 w 595"/>
                  <a:gd name="T63" fmla="*/ 556 h 646"/>
                  <a:gd name="T64" fmla="*/ 72 w 595"/>
                  <a:gd name="T65" fmla="*/ 488 h 646"/>
                  <a:gd name="T66" fmla="*/ 121 w 595"/>
                  <a:gd name="T67" fmla="*/ 376 h 646"/>
                  <a:gd name="T68" fmla="*/ 185 w 595"/>
                  <a:gd name="T69" fmla="*/ 273 h 646"/>
                  <a:gd name="T70" fmla="*/ 233 w 595"/>
                  <a:gd name="T71" fmla="*/ 227 h 646"/>
                  <a:gd name="T72" fmla="*/ 274 w 595"/>
                  <a:gd name="T73" fmla="*/ 224 h 646"/>
                  <a:gd name="T74" fmla="*/ 313 w 595"/>
                  <a:gd name="T75" fmla="*/ 235 h 646"/>
                  <a:gd name="T76" fmla="*/ 327 w 595"/>
                  <a:gd name="T77" fmla="*/ 216 h 646"/>
                  <a:gd name="T78" fmla="*/ 338 w 595"/>
                  <a:gd name="T79" fmla="*/ 196 h 646"/>
                  <a:gd name="T80" fmla="*/ 345 w 595"/>
                  <a:gd name="T81" fmla="*/ 176 h 646"/>
                  <a:gd name="T82" fmla="*/ 334 w 595"/>
                  <a:gd name="T83" fmla="*/ 160 h 646"/>
                  <a:gd name="T84" fmla="*/ 316 w 595"/>
                  <a:gd name="T85" fmla="*/ 110 h 646"/>
                  <a:gd name="T86" fmla="*/ 316 w 595"/>
                  <a:gd name="T87" fmla="*/ 76 h 646"/>
                  <a:gd name="T88" fmla="*/ 330 w 595"/>
                  <a:gd name="T89" fmla="*/ 60 h 646"/>
                  <a:gd name="T90" fmla="*/ 348 w 595"/>
                  <a:gd name="T91" fmla="*/ 53 h 646"/>
                  <a:gd name="T92" fmla="*/ 366 w 595"/>
                  <a:gd name="T93" fmla="*/ 48 h 646"/>
                  <a:gd name="T94" fmla="*/ 378 w 595"/>
                  <a:gd name="T95" fmla="*/ 22 h 646"/>
                  <a:gd name="T96" fmla="*/ 404 w 595"/>
                  <a:gd name="T97" fmla="*/ 3 h 646"/>
                  <a:gd name="T98" fmla="*/ 435 w 595"/>
                  <a:gd name="T99" fmla="*/ 0 h 646"/>
                  <a:gd name="T100" fmla="*/ 459 w 595"/>
                  <a:gd name="T101" fmla="*/ 10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5" h="646">
                    <a:moveTo>
                      <a:pt x="470" y="25"/>
                    </a:moveTo>
                    <a:lnTo>
                      <a:pt x="483" y="57"/>
                    </a:lnTo>
                    <a:lnTo>
                      <a:pt x="492" y="55"/>
                    </a:lnTo>
                    <a:lnTo>
                      <a:pt x="502" y="53"/>
                    </a:lnTo>
                    <a:lnTo>
                      <a:pt x="511" y="53"/>
                    </a:lnTo>
                    <a:lnTo>
                      <a:pt x="522" y="53"/>
                    </a:lnTo>
                    <a:lnTo>
                      <a:pt x="532" y="54"/>
                    </a:lnTo>
                    <a:lnTo>
                      <a:pt x="542" y="57"/>
                    </a:lnTo>
                    <a:lnTo>
                      <a:pt x="550" y="61"/>
                    </a:lnTo>
                    <a:lnTo>
                      <a:pt x="559" y="67"/>
                    </a:lnTo>
                    <a:lnTo>
                      <a:pt x="567" y="76"/>
                    </a:lnTo>
                    <a:lnTo>
                      <a:pt x="574" y="86"/>
                    </a:lnTo>
                    <a:lnTo>
                      <a:pt x="576" y="99"/>
                    </a:lnTo>
                    <a:lnTo>
                      <a:pt x="575" y="112"/>
                    </a:lnTo>
                    <a:lnTo>
                      <a:pt x="572" y="120"/>
                    </a:lnTo>
                    <a:lnTo>
                      <a:pt x="567" y="128"/>
                    </a:lnTo>
                    <a:lnTo>
                      <a:pt x="562" y="135"/>
                    </a:lnTo>
                    <a:lnTo>
                      <a:pt x="558" y="142"/>
                    </a:lnTo>
                    <a:lnTo>
                      <a:pt x="564" y="148"/>
                    </a:lnTo>
                    <a:lnTo>
                      <a:pt x="571" y="154"/>
                    </a:lnTo>
                    <a:lnTo>
                      <a:pt x="577" y="161"/>
                    </a:lnTo>
                    <a:lnTo>
                      <a:pt x="583" y="169"/>
                    </a:lnTo>
                    <a:lnTo>
                      <a:pt x="589" y="176"/>
                    </a:lnTo>
                    <a:lnTo>
                      <a:pt x="593" y="185"/>
                    </a:lnTo>
                    <a:lnTo>
                      <a:pt x="595" y="193"/>
                    </a:lnTo>
                    <a:lnTo>
                      <a:pt x="594" y="204"/>
                    </a:lnTo>
                    <a:lnTo>
                      <a:pt x="591" y="212"/>
                    </a:lnTo>
                    <a:lnTo>
                      <a:pt x="585" y="218"/>
                    </a:lnTo>
                    <a:lnTo>
                      <a:pt x="579" y="222"/>
                    </a:lnTo>
                    <a:lnTo>
                      <a:pt x="572" y="227"/>
                    </a:lnTo>
                    <a:lnTo>
                      <a:pt x="564" y="231"/>
                    </a:lnTo>
                    <a:lnTo>
                      <a:pt x="559" y="237"/>
                    </a:lnTo>
                    <a:lnTo>
                      <a:pt x="555" y="245"/>
                    </a:lnTo>
                    <a:lnTo>
                      <a:pt x="554" y="254"/>
                    </a:lnTo>
                    <a:lnTo>
                      <a:pt x="550" y="259"/>
                    </a:lnTo>
                    <a:lnTo>
                      <a:pt x="546" y="262"/>
                    </a:lnTo>
                    <a:lnTo>
                      <a:pt x="541" y="265"/>
                    </a:lnTo>
                    <a:lnTo>
                      <a:pt x="536" y="267"/>
                    </a:lnTo>
                    <a:lnTo>
                      <a:pt x="530" y="267"/>
                    </a:lnTo>
                    <a:lnTo>
                      <a:pt x="525" y="267"/>
                    </a:lnTo>
                    <a:lnTo>
                      <a:pt x="519" y="267"/>
                    </a:lnTo>
                    <a:lnTo>
                      <a:pt x="513" y="266"/>
                    </a:lnTo>
                    <a:lnTo>
                      <a:pt x="508" y="262"/>
                    </a:lnTo>
                    <a:lnTo>
                      <a:pt x="504" y="261"/>
                    </a:lnTo>
                    <a:lnTo>
                      <a:pt x="498" y="264"/>
                    </a:lnTo>
                    <a:lnTo>
                      <a:pt x="495" y="268"/>
                    </a:lnTo>
                    <a:lnTo>
                      <a:pt x="491" y="273"/>
                    </a:lnTo>
                    <a:lnTo>
                      <a:pt x="486" y="277"/>
                    </a:lnTo>
                    <a:lnTo>
                      <a:pt x="482" y="281"/>
                    </a:lnTo>
                    <a:lnTo>
                      <a:pt x="476" y="283"/>
                    </a:lnTo>
                    <a:lnTo>
                      <a:pt x="470" y="285"/>
                    </a:lnTo>
                    <a:lnTo>
                      <a:pt x="462" y="287"/>
                    </a:lnTo>
                    <a:lnTo>
                      <a:pt x="455" y="285"/>
                    </a:lnTo>
                    <a:lnTo>
                      <a:pt x="448" y="284"/>
                    </a:lnTo>
                    <a:lnTo>
                      <a:pt x="437" y="275"/>
                    </a:lnTo>
                    <a:lnTo>
                      <a:pt x="430" y="265"/>
                    </a:lnTo>
                    <a:lnTo>
                      <a:pt x="423" y="252"/>
                    </a:lnTo>
                    <a:lnTo>
                      <a:pt x="417" y="239"/>
                    </a:lnTo>
                    <a:lnTo>
                      <a:pt x="409" y="245"/>
                    </a:lnTo>
                    <a:lnTo>
                      <a:pt x="401" y="249"/>
                    </a:lnTo>
                    <a:lnTo>
                      <a:pt x="392" y="252"/>
                    </a:lnTo>
                    <a:lnTo>
                      <a:pt x="384" y="256"/>
                    </a:lnTo>
                    <a:lnTo>
                      <a:pt x="376" y="259"/>
                    </a:lnTo>
                    <a:lnTo>
                      <a:pt x="367" y="262"/>
                    </a:lnTo>
                    <a:lnTo>
                      <a:pt x="360" y="267"/>
                    </a:lnTo>
                    <a:lnTo>
                      <a:pt x="352" y="274"/>
                    </a:lnTo>
                    <a:lnTo>
                      <a:pt x="354" y="298"/>
                    </a:lnTo>
                    <a:lnTo>
                      <a:pt x="353" y="321"/>
                    </a:lnTo>
                    <a:lnTo>
                      <a:pt x="351" y="343"/>
                    </a:lnTo>
                    <a:lnTo>
                      <a:pt x="347" y="365"/>
                    </a:lnTo>
                    <a:lnTo>
                      <a:pt x="339" y="386"/>
                    </a:lnTo>
                    <a:lnTo>
                      <a:pt x="329" y="404"/>
                    </a:lnTo>
                    <a:lnTo>
                      <a:pt x="315" y="421"/>
                    </a:lnTo>
                    <a:lnTo>
                      <a:pt x="297" y="436"/>
                    </a:lnTo>
                    <a:lnTo>
                      <a:pt x="280" y="454"/>
                    </a:lnTo>
                    <a:lnTo>
                      <a:pt x="263" y="471"/>
                    </a:lnTo>
                    <a:lnTo>
                      <a:pt x="246" y="487"/>
                    </a:lnTo>
                    <a:lnTo>
                      <a:pt x="228" y="503"/>
                    </a:lnTo>
                    <a:lnTo>
                      <a:pt x="211" y="518"/>
                    </a:lnTo>
                    <a:lnTo>
                      <a:pt x="193" y="533"/>
                    </a:lnTo>
                    <a:lnTo>
                      <a:pt x="175" y="548"/>
                    </a:lnTo>
                    <a:lnTo>
                      <a:pt x="157" y="562"/>
                    </a:lnTo>
                    <a:lnTo>
                      <a:pt x="138" y="574"/>
                    </a:lnTo>
                    <a:lnTo>
                      <a:pt x="119" y="587"/>
                    </a:lnTo>
                    <a:lnTo>
                      <a:pt x="100" y="599"/>
                    </a:lnTo>
                    <a:lnTo>
                      <a:pt x="81" y="610"/>
                    </a:lnTo>
                    <a:lnTo>
                      <a:pt x="62" y="620"/>
                    </a:lnTo>
                    <a:lnTo>
                      <a:pt x="42" y="630"/>
                    </a:lnTo>
                    <a:lnTo>
                      <a:pt x="21" y="638"/>
                    </a:lnTo>
                    <a:lnTo>
                      <a:pt x="0" y="646"/>
                    </a:lnTo>
                    <a:lnTo>
                      <a:pt x="6" y="631"/>
                    </a:lnTo>
                    <a:lnTo>
                      <a:pt x="12" y="616"/>
                    </a:lnTo>
                    <a:lnTo>
                      <a:pt x="18" y="601"/>
                    </a:lnTo>
                    <a:lnTo>
                      <a:pt x="26" y="586"/>
                    </a:lnTo>
                    <a:lnTo>
                      <a:pt x="33" y="571"/>
                    </a:lnTo>
                    <a:lnTo>
                      <a:pt x="42" y="556"/>
                    </a:lnTo>
                    <a:lnTo>
                      <a:pt x="50" y="541"/>
                    </a:lnTo>
                    <a:lnTo>
                      <a:pt x="60" y="527"/>
                    </a:lnTo>
                    <a:lnTo>
                      <a:pt x="72" y="488"/>
                    </a:lnTo>
                    <a:lnTo>
                      <a:pt x="87" y="450"/>
                    </a:lnTo>
                    <a:lnTo>
                      <a:pt x="103" y="413"/>
                    </a:lnTo>
                    <a:lnTo>
                      <a:pt x="121" y="376"/>
                    </a:lnTo>
                    <a:lnTo>
                      <a:pt x="140" y="342"/>
                    </a:lnTo>
                    <a:lnTo>
                      <a:pt x="162" y="306"/>
                    </a:lnTo>
                    <a:lnTo>
                      <a:pt x="185" y="273"/>
                    </a:lnTo>
                    <a:lnTo>
                      <a:pt x="210" y="239"/>
                    </a:lnTo>
                    <a:lnTo>
                      <a:pt x="221" y="232"/>
                    </a:lnTo>
                    <a:lnTo>
                      <a:pt x="233" y="227"/>
                    </a:lnTo>
                    <a:lnTo>
                      <a:pt x="246" y="224"/>
                    </a:lnTo>
                    <a:lnTo>
                      <a:pt x="260" y="223"/>
                    </a:lnTo>
                    <a:lnTo>
                      <a:pt x="274" y="224"/>
                    </a:lnTo>
                    <a:lnTo>
                      <a:pt x="288" y="227"/>
                    </a:lnTo>
                    <a:lnTo>
                      <a:pt x="300" y="230"/>
                    </a:lnTo>
                    <a:lnTo>
                      <a:pt x="313" y="235"/>
                    </a:lnTo>
                    <a:lnTo>
                      <a:pt x="317" y="229"/>
                    </a:lnTo>
                    <a:lnTo>
                      <a:pt x="323" y="223"/>
                    </a:lnTo>
                    <a:lnTo>
                      <a:pt x="327" y="216"/>
                    </a:lnTo>
                    <a:lnTo>
                      <a:pt x="331" y="209"/>
                    </a:lnTo>
                    <a:lnTo>
                      <a:pt x="335" y="203"/>
                    </a:lnTo>
                    <a:lnTo>
                      <a:pt x="338" y="196"/>
                    </a:lnTo>
                    <a:lnTo>
                      <a:pt x="343" y="189"/>
                    </a:lnTo>
                    <a:lnTo>
                      <a:pt x="347" y="182"/>
                    </a:lnTo>
                    <a:lnTo>
                      <a:pt x="345" y="176"/>
                    </a:lnTo>
                    <a:lnTo>
                      <a:pt x="341" y="170"/>
                    </a:lnTo>
                    <a:lnTo>
                      <a:pt x="337" y="166"/>
                    </a:lnTo>
                    <a:lnTo>
                      <a:pt x="334" y="160"/>
                    </a:lnTo>
                    <a:lnTo>
                      <a:pt x="333" y="132"/>
                    </a:lnTo>
                    <a:lnTo>
                      <a:pt x="324" y="122"/>
                    </a:lnTo>
                    <a:lnTo>
                      <a:pt x="316" y="110"/>
                    </a:lnTo>
                    <a:lnTo>
                      <a:pt x="313" y="97"/>
                    </a:lnTo>
                    <a:lnTo>
                      <a:pt x="314" y="82"/>
                    </a:lnTo>
                    <a:lnTo>
                      <a:pt x="316" y="76"/>
                    </a:lnTo>
                    <a:lnTo>
                      <a:pt x="320" y="70"/>
                    </a:lnTo>
                    <a:lnTo>
                      <a:pt x="325" y="64"/>
                    </a:lnTo>
                    <a:lnTo>
                      <a:pt x="330" y="60"/>
                    </a:lnTo>
                    <a:lnTo>
                      <a:pt x="335" y="56"/>
                    </a:lnTo>
                    <a:lnTo>
                      <a:pt x="342" y="54"/>
                    </a:lnTo>
                    <a:lnTo>
                      <a:pt x="348" y="53"/>
                    </a:lnTo>
                    <a:lnTo>
                      <a:pt x="354" y="52"/>
                    </a:lnTo>
                    <a:lnTo>
                      <a:pt x="364" y="54"/>
                    </a:lnTo>
                    <a:lnTo>
                      <a:pt x="366" y="48"/>
                    </a:lnTo>
                    <a:lnTo>
                      <a:pt x="367" y="38"/>
                    </a:lnTo>
                    <a:lnTo>
                      <a:pt x="370" y="31"/>
                    </a:lnTo>
                    <a:lnTo>
                      <a:pt x="378" y="22"/>
                    </a:lnTo>
                    <a:lnTo>
                      <a:pt x="385" y="14"/>
                    </a:lnTo>
                    <a:lnTo>
                      <a:pt x="395" y="8"/>
                    </a:lnTo>
                    <a:lnTo>
                      <a:pt x="404" y="3"/>
                    </a:lnTo>
                    <a:lnTo>
                      <a:pt x="414" y="1"/>
                    </a:lnTo>
                    <a:lnTo>
                      <a:pt x="424" y="0"/>
                    </a:lnTo>
                    <a:lnTo>
                      <a:pt x="435" y="0"/>
                    </a:lnTo>
                    <a:lnTo>
                      <a:pt x="445" y="1"/>
                    </a:lnTo>
                    <a:lnTo>
                      <a:pt x="453" y="5"/>
                    </a:lnTo>
                    <a:lnTo>
                      <a:pt x="459" y="10"/>
                    </a:lnTo>
                    <a:lnTo>
                      <a:pt x="466" y="17"/>
                    </a:lnTo>
                    <a:lnTo>
                      <a:pt x="47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8" name="Freeform 136"/>
              <p:cNvSpPr>
                <a:spLocks/>
              </p:cNvSpPr>
              <p:nvPr/>
            </p:nvSpPr>
            <p:spPr bwMode="auto">
              <a:xfrm>
                <a:off x="1765" y="1996"/>
                <a:ext cx="102" cy="97"/>
              </a:xfrm>
              <a:custGeom>
                <a:avLst/>
                <a:gdLst>
                  <a:gd name="T0" fmla="*/ 114 w 205"/>
                  <a:gd name="T1" fmla="*/ 26 h 193"/>
                  <a:gd name="T2" fmla="*/ 120 w 205"/>
                  <a:gd name="T3" fmla="*/ 51 h 193"/>
                  <a:gd name="T4" fmla="*/ 130 w 205"/>
                  <a:gd name="T5" fmla="*/ 62 h 193"/>
                  <a:gd name="T6" fmla="*/ 149 w 205"/>
                  <a:gd name="T7" fmla="*/ 55 h 193"/>
                  <a:gd name="T8" fmla="*/ 169 w 205"/>
                  <a:gd name="T9" fmla="*/ 51 h 193"/>
                  <a:gd name="T10" fmla="*/ 187 w 205"/>
                  <a:gd name="T11" fmla="*/ 56 h 193"/>
                  <a:gd name="T12" fmla="*/ 205 w 205"/>
                  <a:gd name="T13" fmla="*/ 75 h 193"/>
                  <a:gd name="T14" fmla="*/ 201 w 205"/>
                  <a:gd name="T15" fmla="*/ 89 h 193"/>
                  <a:gd name="T16" fmla="*/ 194 w 205"/>
                  <a:gd name="T17" fmla="*/ 102 h 193"/>
                  <a:gd name="T18" fmla="*/ 186 w 205"/>
                  <a:gd name="T19" fmla="*/ 93 h 193"/>
                  <a:gd name="T20" fmla="*/ 177 w 205"/>
                  <a:gd name="T21" fmla="*/ 85 h 193"/>
                  <a:gd name="T22" fmla="*/ 181 w 205"/>
                  <a:gd name="T23" fmla="*/ 104 h 193"/>
                  <a:gd name="T24" fmla="*/ 182 w 205"/>
                  <a:gd name="T25" fmla="*/ 125 h 193"/>
                  <a:gd name="T26" fmla="*/ 176 w 205"/>
                  <a:gd name="T27" fmla="*/ 136 h 193"/>
                  <a:gd name="T28" fmla="*/ 167 w 205"/>
                  <a:gd name="T29" fmla="*/ 142 h 193"/>
                  <a:gd name="T30" fmla="*/ 143 w 205"/>
                  <a:gd name="T31" fmla="*/ 137 h 193"/>
                  <a:gd name="T32" fmla="*/ 121 w 205"/>
                  <a:gd name="T33" fmla="*/ 129 h 193"/>
                  <a:gd name="T34" fmla="*/ 99 w 205"/>
                  <a:gd name="T35" fmla="*/ 119 h 193"/>
                  <a:gd name="T36" fmla="*/ 76 w 205"/>
                  <a:gd name="T37" fmla="*/ 109 h 193"/>
                  <a:gd name="T38" fmla="*/ 86 w 205"/>
                  <a:gd name="T39" fmla="*/ 126 h 193"/>
                  <a:gd name="T40" fmla="*/ 95 w 205"/>
                  <a:gd name="T41" fmla="*/ 144 h 193"/>
                  <a:gd name="T42" fmla="*/ 81 w 205"/>
                  <a:gd name="T43" fmla="*/ 156 h 193"/>
                  <a:gd name="T44" fmla="*/ 66 w 205"/>
                  <a:gd name="T45" fmla="*/ 169 h 193"/>
                  <a:gd name="T46" fmla="*/ 51 w 205"/>
                  <a:gd name="T47" fmla="*/ 182 h 193"/>
                  <a:gd name="T48" fmla="*/ 35 w 205"/>
                  <a:gd name="T49" fmla="*/ 191 h 193"/>
                  <a:gd name="T50" fmla="*/ 51 w 205"/>
                  <a:gd name="T51" fmla="*/ 174 h 193"/>
                  <a:gd name="T52" fmla="*/ 63 w 205"/>
                  <a:gd name="T53" fmla="*/ 154 h 193"/>
                  <a:gd name="T54" fmla="*/ 47 w 205"/>
                  <a:gd name="T55" fmla="*/ 162 h 193"/>
                  <a:gd name="T56" fmla="*/ 32 w 205"/>
                  <a:gd name="T57" fmla="*/ 174 h 193"/>
                  <a:gd name="T58" fmla="*/ 16 w 205"/>
                  <a:gd name="T59" fmla="*/ 185 h 193"/>
                  <a:gd name="T60" fmla="*/ 0 w 205"/>
                  <a:gd name="T61" fmla="*/ 193 h 193"/>
                  <a:gd name="T62" fmla="*/ 12 w 205"/>
                  <a:gd name="T63" fmla="*/ 175 h 193"/>
                  <a:gd name="T64" fmla="*/ 24 w 205"/>
                  <a:gd name="T65" fmla="*/ 157 h 193"/>
                  <a:gd name="T66" fmla="*/ 40 w 205"/>
                  <a:gd name="T67" fmla="*/ 140 h 193"/>
                  <a:gd name="T68" fmla="*/ 55 w 205"/>
                  <a:gd name="T69" fmla="*/ 124 h 193"/>
                  <a:gd name="T70" fmla="*/ 41 w 205"/>
                  <a:gd name="T71" fmla="*/ 99 h 193"/>
                  <a:gd name="T72" fmla="*/ 41 w 205"/>
                  <a:gd name="T73" fmla="*/ 66 h 193"/>
                  <a:gd name="T74" fmla="*/ 41 w 205"/>
                  <a:gd name="T75" fmla="*/ 51 h 193"/>
                  <a:gd name="T76" fmla="*/ 51 w 205"/>
                  <a:gd name="T77" fmla="*/ 43 h 193"/>
                  <a:gd name="T78" fmla="*/ 63 w 205"/>
                  <a:gd name="T79" fmla="*/ 38 h 193"/>
                  <a:gd name="T80" fmla="*/ 71 w 205"/>
                  <a:gd name="T81" fmla="*/ 27 h 193"/>
                  <a:gd name="T82" fmla="*/ 75 w 205"/>
                  <a:gd name="T83" fmla="*/ 13 h 193"/>
                  <a:gd name="T84" fmla="*/ 82 w 205"/>
                  <a:gd name="T85" fmla="*/ 0 h 193"/>
                  <a:gd name="T86" fmla="*/ 95 w 205"/>
                  <a:gd name="T87" fmla="*/ 4 h 193"/>
                  <a:gd name="T88" fmla="*/ 108 w 205"/>
                  <a:gd name="T89" fmla="*/ 15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5" h="193">
                    <a:moveTo>
                      <a:pt x="108" y="15"/>
                    </a:moveTo>
                    <a:lnTo>
                      <a:pt x="114" y="26"/>
                    </a:lnTo>
                    <a:lnTo>
                      <a:pt x="118" y="38"/>
                    </a:lnTo>
                    <a:lnTo>
                      <a:pt x="120" y="51"/>
                    </a:lnTo>
                    <a:lnTo>
                      <a:pt x="122" y="64"/>
                    </a:lnTo>
                    <a:lnTo>
                      <a:pt x="130" y="62"/>
                    </a:lnTo>
                    <a:lnTo>
                      <a:pt x="140" y="58"/>
                    </a:lnTo>
                    <a:lnTo>
                      <a:pt x="149" y="55"/>
                    </a:lnTo>
                    <a:lnTo>
                      <a:pt x="159" y="51"/>
                    </a:lnTo>
                    <a:lnTo>
                      <a:pt x="169" y="51"/>
                    </a:lnTo>
                    <a:lnTo>
                      <a:pt x="178" y="53"/>
                    </a:lnTo>
                    <a:lnTo>
                      <a:pt x="187" y="56"/>
                    </a:lnTo>
                    <a:lnTo>
                      <a:pt x="194" y="64"/>
                    </a:lnTo>
                    <a:lnTo>
                      <a:pt x="205" y="75"/>
                    </a:lnTo>
                    <a:lnTo>
                      <a:pt x="199" y="81"/>
                    </a:lnTo>
                    <a:lnTo>
                      <a:pt x="201" y="89"/>
                    </a:lnTo>
                    <a:lnTo>
                      <a:pt x="201" y="98"/>
                    </a:lnTo>
                    <a:lnTo>
                      <a:pt x="194" y="102"/>
                    </a:lnTo>
                    <a:lnTo>
                      <a:pt x="190" y="99"/>
                    </a:lnTo>
                    <a:lnTo>
                      <a:pt x="186" y="93"/>
                    </a:lnTo>
                    <a:lnTo>
                      <a:pt x="182" y="88"/>
                    </a:lnTo>
                    <a:lnTo>
                      <a:pt x="177" y="85"/>
                    </a:lnTo>
                    <a:lnTo>
                      <a:pt x="177" y="95"/>
                    </a:lnTo>
                    <a:lnTo>
                      <a:pt x="181" y="104"/>
                    </a:lnTo>
                    <a:lnTo>
                      <a:pt x="183" y="115"/>
                    </a:lnTo>
                    <a:lnTo>
                      <a:pt x="182" y="125"/>
                    </a:lnTo>
                    <a:lnTo>
                      <a:pt x="179" y="130"/>
                    </a:lnTo>
                    <a:lnTo>
                      <a:pt x="176" y="136"/>
                    </a:lnTo>
                    <a:lnTo>
                      <a:pt x="173" y="140"/>
                    </a:lnTo>
                    <a:lnTo>
                      <a:pt x="167" y="142"/>
                    </a:lnTo>
                    <a:lnTo>
                      <a:pt x="156" y="140"/>
                    </a:lnTo>
                    <a:lnTo>
                      <a:pt x="143" y="137"/>
                    </a:lnTo>
                    <a:lnTo>
                      <a:pt x="133" y="133"/>
                    </a:lnTo>
                    <a:lnTo>
                      <a:pt x="121" y="129"/>
                    </a:lnTo>
                    <a:lnTo>
                      <a:pt x="109" y="124"/>
                    </a:lnTo>
                    <a:lnTo>
                      <a:pt x="99" y="119"/>
                    </a:lnTo>
                    <a:lnTo>
                      <a:pt x="87" y="115"/>
                    </a:lnTo>
                    <a:lnTo>
                      <a:pt x="76" y="109"/>
                    </a:lnTo>
                    <a:lnTo>
                      <a:pt x="80" y="118"/>
                    </a:lnTo>
                    <a:lnTo>
                      <a:pt x="86" y="126"/>
                    </a:lnTo>
                    <a:lnTo>
                      <a:pt x="91" y="134"/>
                    </a:lnTo>
                    <a:lnTo>
                      <a:pt x="95" y="144"/>
                    </a:lnTo>
                    <a:lnTo>
                      <a:pt x="88" y="149"/>
                    </a:lnTo>
                    <a:lnTo>
                      <a:pt x="81" y="156"/>
                    </a:lnTo>
                    <a:lnTo>
                      <a:pt x="73" y="163"/>
                    </a:lnTo>
                    <a:lnTo>
                      <a:pt x="66" y="169"/>
                    </a:lnTo>
                    <a:lnTo>
                      <a:pt x="58" y="176"/>
                    </a:lnTo>
                    <a:lnTo>
                      <a:pt x="51" y="182"/>
                    </a:lnTo>
                    <a:lnTo>
                      <a:pt x="43" y="186"/>
                    </a:lnTo>
                    <a:lnTo>
                      <a:pt x="35" y="191"/>
                    </a:lnTo>
                    <a:lnTo>
                      <a:pt x="42" y="182"/>
                    </a:lnTo>
                    <a:lnTo>
                      <a:pt x="51" y="174"/>
                    </a:lnTo>
                    <a:lnTo>
                      <a:pt x="57" y="164"/>
                    </a:lnTo>
                    <a:lnTo>
                      <a:pt x="63" y="154"/>
                    </a:lnTo>
                    <a:lnTo>
                      <a:pt x="55" y="157"/>
                    </a:lnTo>
                    <a:lnTo>
                      <a:pt x="47" y="162"/>
                    </a:lnTo>
                    <a:lnTo>
                      <a:pt x="39" y="168"/>
                    </a:lnTo>
                    <a:lnTo>
                      <a:pt x="32" y="174"/>
                    </a:lnTo>
                    <a:lnTo>
                      <a:pt x="24" y="179"/>
                    </a:lnTo>
                    <a:lnTo>
                      <a:pt x="16" y="185"/>
                    </a:lnTo>
                    <a:lnTo>
                      <a:pt x="8" y="190"/>
                    </a:lnTo>
                    <a:lnTo>
                      <a:pt x="0" y="193"/>
                    </a:lnTo>
                    <a:lnTo>
                      <a:pt x="5" y="184"/>
                    </a:lnTo>
                    <a:lnTo>
                      <a:pt x="12" y="175"/>
                    </a:lnTo>
                    <a:lnTo>
                      <a:pt x="18" y="165"/>
                    </a:lnTo>
                    <a:lnTo>
                      <a:pt x="24" y="157"/>
                    </a:lnTo>
                    <a:lnTo>
                      <a:pt x="32" y="149"/>
                    </a:lnTo>
                    <a:lnTo>
                      <a:pt x="40" y="140"/>
                    </a:lnTo>
                    <a:lnTo>
                      <a:pt x="48" y="132"/>
                    </a:lnTo>
                    <a:lnTo>
                      <a:pt x="55" y="124"/>
                    </a:lnTo>
                    <a:lnTo>
                      <a:pt x="45" y="114"/>
                    </a:lnTo>
                    <a:lnTo>
                      <a:pt x="41" y="99"/>
                    </a:lnTo>
                    <a:lnTo>
                      <a:pt x="41" y="83"/>
                    </a:lnTo>
                    <a:lnTo>
                      <a:pt x="41" y="66"/>
                    </a:lnTo>
                    <a:lnTo>
                      <a:pt x="39" y="57"/>
                    </a:lnTo>
                    <a:lnTo>
                      <a:pt x="41" y="51"/>
                    </a:lnTo>
                    <a:lnTo>
                      <a:pt x="46" y="47"/>
                    </a:lnTo>
                    <a:lnTo>
                      <a:pt x="51" y="43"/>
                    </a:lnTo>
                    <a:lnTo>
                      <a:pt x="57" y="40"/>
                    </a:lnTo>
                    <a:lnTo>
                      <a:pt x="63" y="38"/>
                    </a:lnTo>
                    <a:lnTo>
                      <a:pt x="68" y="33"/>
                    </a:lnTo>
                    <a:lnTo>
                      <a:pt x="71" y="27"/>
                    </a:lnTo>
                    <a:lnTo>
                      <a:pt x="73" y="20"/>
                    </a:lnTo>
                    <a:lnTo>
                      <a:pt x="75" y="13"/>
                    </a:lnTo>
                    <a:lnTo>
                      <a:pt x="78" y="7"/>
                    </a:lnTo>
                    <a:lnTo>
                      <a:pt x="82" y="0"/>
                    </a:lnTo>
                    <a:lnTo>
                      <a:pt x="89" y="1"/>
                    </a:lnTo>
                    <a:lnTo>
                      <a:pt x="95" y="4"/>
                    </a:lnTo>
                    <a:lnTo>
                      <a:pt x="102" y="9"/>
                    </a:lnTo>
                    <a:lnTo>
                      <a:pt x="108" y="15"/>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69" name="Freeform 137"/>
              <p:cNvSpPr>
                <a:spLocks/>
              </p:cNvSpPr>
              <p:nvPr/>
            </p:nvSpPr>
            <p:spPr bwMode="auto">
              <a:xfrm>
                <a:off x="1805" y="2024"/>
                <a:ext cx="13" cy="17"/>
              </a:xfrm>
              <a:custGeom>
                <a:avLst/>
                <a:gdLst>
                  <a:gd name="T0" fmla="*/ 24 w 25"/>
                  <a:gd name="T1" fmla="*/ 19 h 33"/>
                  <a:gd name="T2" fmla="*/ 25 w 25"/>
                  <a:gd name="T3" fmla="*/ 23 h 33"/>
                  <a:gd name="T4" fmla="*/ 24 w 25"/>
                  <a:gd name="T5" fmla="*/ 27 h 33"/>
                  <a:gd name="T6" fmla="*/ 22 w 25"/>
                  <a:gd name="T7" fmla="*/ 30 h 33"/>
                  <a:gd name="T8" fmla="*/ 19 w 25"/>
                  <a:gd name="T9" fmla="*/ 32 h 33"/>
                  <a:gd name="T10" fmla="*/ 16 w 25"/>
                  <a:gd name="T11" fmla="*/ 33 h 33"/>
                  <a:gd name="T12" fmla="*/ 12 w 25"/>
                  <a:gd name="T13" fmla="*/ 32 h 33"/>
                  <a:gd name="T14" fmla="*/ 9 w 25"/>
                  <a:gd name="T15" fmla="*/ 31 h 33"/>
                  <a:gd name="T16" fmla="*/ 6 w 25"/>
                  <a:gd name="T17" fmla="*/ 29 h 33"/>
                  <a:gd name="T18" fmla="*/ 2 w 25"/>
                  <a:gd name="T19" fmla="*/ 22 h 33"/>
                  <a:gd name="T20" fmla="*/ 1 w 25"/>
                  <a:gd name="T21" fmla="*/ 15 h 33"/>
                  <a:gd name="T22" fmla="*/ 0 w 25"/>
                  <a:gd name="T23" fmla="*/ 7 h 33"/>
                  <a:gd name="T24" fmla="*/ 1 w 25"/>
                  <a:gd name="T25" fmla="*/ 0 h 33"/>
                  <a:gd name="T26" fmla="*/ 7 w 25"/>
                  <a:gd name="T27" fmla="*/ 4 h 33"/>
                  <a:gd name="T28" fmla="*/ 14 w 25"/>
                  <a:gd name="T29" fmla="*/ 7 h 33"/>
                  <a:gd name="T30" fmla="*/ 20 w 25"/>
                  <a:gd name="T31" fmla="*/ 12 h 33"/>
                  <a:gd name="T32" fmla="*/ 24 w 25"/>
                  <a:gd name="T33"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33">
                    <a:moveTo>
                      <a:pt x="24" y="19"/>
                    </a:moveTo>
                    <a:lnTo>
                      <a:pt x="25" y="23"/>
                    </a:lnTo>
                    <a:lnTo>
                      <a:pt x="24" y="27"/>
                    </a:lnTo>
                    <a:lnTo>
                      <a:pt x="22" y="30"/>
                    </a:lnTo>
                    <a:lnTo>
                      <a:pt x="19" y="32"/>
                    </a:lnTo>
                    <a:lnTo>
                      <a:pt x="16" y="33"/>
                    </a:lnTo>
                    <a:lnTo>
                      <a:pt x="12" y="32"/>
                    </a:lnTo>
                    <a:lnTo>
                      <a:pt x="9" y="31"/>
                    </a:lnTo>
                    <a:lnTo>
                      <a:pt x="6" y="29"/>
                    </a:lnTo>
                    <a:lnTo>
                      <a:pt x="2" y="22"/>
                    </a:lnTo>
                    <a:lnTo>
                      <a:pt x="1" y="15"/>
                    </a:lnTo>
                    <a:lnTo>
                      <a:pt x="0" y="7"/>
                    </a:lnTo>
                    <a:lnTo>
                      <a:pt x="1" y="0"/>
                    </a:lnTo>
                    <a:lnTo>
                      <a:pt x="7" y="4"/>
                    </a:lnTo>
                    <a:lnTo>
                      <a:pt x="14" y="7"/>
                    </a:lnTo>
                    <a:lnTo>
                      <a:pt x="20" y="12"/>
                    </a:lnTo>
                    <a:lnTo>
                      <a:pt x="24"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0" name="Freeform 138"/>
              <p:cNvSpPr>
                <a:spLocks/>
              </p:cNvSpPr>
              <p:nvPr/>
            </p:nvSpPr>
            <p:spPr bwMode="auto">
              <a:xfrm>
                <a:off x="1835" y="2034"/>
                <a:ext cx="12" cy="15"/>
              </a:xfrm>
              <a:custGeom>
                <a:avLst/>
                <a:gdLst>
                  <a:gd name="T0" fmla="*/ 24 w 24"/>
                  <a:gd name="T1" fmla="*/ 8 h 30"/>
                  <a:gd name="T2" fmla="*/ 23 w 24"/>
                  <a:gd name="T3" fmla="*/ 15 h 30"/>
                  <a:gd name="T4" fmla="*/ 20 w 24"/>
                  <a:gd name="T5" fmla="*/ 19 h 30"/>
                  <a:gd name="T6" fmla="*/ 14 w 24"/>
                  <a:gd name="T7" fmla="*/ 24 h 30"/>
                  <a:gd name="T8" fmla="*/ 8 w 24"/>
                  <a:gd name="T9" fmla="*/ 27 h 30"/>
                  <a:gd name="T10" fmla="*/ 0 w 24"/>
                  <a:gd name="T11" fmla="*/ 30 h 30"/>
                  <a:gd name="T12" fmla="*/ 15 w 24"/>
                  <a:gd name="T13" fmla="*/ 0 h 30"/>
                  <a:gd name="T14" fmla="*/ 18 w 24"/>
                  <a:gd name="T15" fmla="*/ 1 h 30"/>
                  <a:gd name="T16" fmla="*/ 20 w 24"/>
                  <a:gd name="T17" fmla="*/ 2 h 30"/>
                  <a:gd name="T18" fmla="*/ 23 w 24"/>
                  <a:gd name="T19" fmla="*/ 4 h 30"/>
                  <a:gd name="T20" fmla="*/ 24 w 24"/>
                  <a:gd name="T2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0">
                    <a:moveTo>
                      <a:pt x="24" y="8"/>
                    </a:moveTo>
                    <a:lnTo>
                      <a:pt x="23" y="15"/>
                    </a:lnTo>
                    <a:lnTo>
                      <a:pt x="20" y="19"/>
                    </a:lnTo>
                    <a:lnTo>
                      <a:pt x="14" y="24"/>
                    </a:lnTo>
                    <a:lnTo>
                      <a:pt x="8" y="27"/>
                    </a:lnTo>
                    <a:lnTo>
                      <a:pt x="0" y="30"/>
                    </a:lnTo>
                    <a:lnTo>
                      <a:pt x="15" y="0"/>
                    </a:lnTo>
                    <a:lnTo>
                      <a:pt x="18" y="1"/>
                    </a:lnTo>
                    <a:lnTo>
                      <a:pt x="20" y="2"/>
                    </a:lnTo>
                    <a:lnTo>
                      <a:pt x="23" y="4"/>
                    </a:lnTo>
                    <a:lnTo>
                      <a:pt x="2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1" name="Freeform 139"/>
              <p:cNvSpPr>
                <a:spLocks/>
              </p:cNvSpPr>
              <p:nvPr/>
            </p:nvSpPr>
            <p:spPr bwMode="auto">
              <a:xfrm>
                <a:off x="1858" y="2064"/>
                <a:ext cx="10" cy="13"/>
              </a:xfrm>
              <a:custGeom>
                <a:avLst/>
                <a:gdLst>
                  <a:gd name="T0" fmla="*/ 20 w 20"/>
                  <a:gd name="T1" fmla="*/ 1 h 25"/>
                  <a:gd name="T2" fmla="*/ 20 w 20"/>
                  <a:gd name="T3" fmla="*/ 7 h 25"/>
                  <a:gd name="T4" fmla="*/ 19 w 20"/>
                  <a:gd name="T5" fmla="*/ 11 h 25"/>
                  <a:gd name="T6" fmla="*/ 17 w 20"/>
                  <a:gd name="T7" fmla="*/ 17 h 25"/>
                  <a:gd name="T8" fmla="*/ 16 w 20"/>
                  <a:gd name="T9" fmla="*/ 23 h 25"/>
                  <a:gd name="T10" fmla="*/ 12 w 20"/>
                  <a:gd name="T11" fmla="*/ 23 h 25"/>
                  <a:gd name="T12" fmla="*/ 8 w 20"/>
                  <a:gd name="T13" fmla="*/ 23 h 25"/>
                  <a:gd name="T14" fmla="*/ 3 w 20"/>
                  <a:gd name="T15" fmla="*/ 24 h 25"/>
                  <a:gd name="T16" fmla="*/ 0 w 20"/>
                  <a:gd name="T17" fmla="*/ 25 h 25"/>
                  <a:gd name="T18" fmla="*/ 0 w 20"/>
                  <a:gd name="T19" fmla="*/ 20 h 25"/>
                  <a:gd name="T20" fmla="*/ 2 w 20"/>
                  <a:gd name="T21" fmla="*/ 15 h 25"/>
                  <a:gd name="T22" fmla="*/ 4 w 20"/>
                  <a:gd name="T23" fmla="*/ 10 h 25"/>
                  <a:gd name="T24" fmla="*/ 6 w 20"/>
                  <a:gd name="T25" fmla="*/ 5 h 25"/>
                  <a:gd name="T26" fmla="*/ 9 w 20"/>
                  <a:gd name="T27" fmla="*/ 2 h 25"/>
                  <a:gd name="T28" fmla="*/ 12 w 20"/>
                  <a:gd name="T29" fmla="*/ 0 h 25"/>
                  <a:gd name="T30" fmla="*/ 16 w 20"/>
                  <a:gd name="T31" fmla="*/ 0 h 25"/>
                  <a:gd name="T32" fmla="*/ 20 w 20"/>
                  <a:gd name="T33"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5">
                    <a:moveTo>
                      <a:pt x="20" y="1"/>
                    </a:moveTo>
                    <a:lnTo>
                      <a:pt x="20" y="7"/>
                    </a:lnTo>
                    <a:lnTo>
                      <a:pt x="19" y="11"/>
                    </a:lnTo>
                    <a:lnTo>
                      <a:pt x="17" y="17"/>
                    </a:lnTo>
                    <a:lnTo>
                      <a:pt x="16" y="23"/>
                    </a:lnTo>
                    <a:lnTo>
                      <a:pt x="12" y="23"/>
                    </a:lnTo>
                    <a:lnTo>
                      <a:pt x="8" y="23"/>
                    </a:lnTo>
                    <a:lnTo>
                      <a:pt x="3" y="24"/>
                    </a:lnTo>
                    <a:lnTo>
                      <a:pt x="0" y="25"/>
                    </a:lnTo>
                    <a:lnTo>
                      <a:pt x="0" y="20"/>
                    </a:lnTo>
                    <a:lnTo>
                      <a:pt x="2" y="15"/>
                    </a:lnTo>
                    <a:lnTo>
                      <a:pt x="4" y="10"/>
                    </a:lnTo>
                    <a:lnTo>
                      <a:pt x="6" y="5"/>
                    </a:lnTo>
                    <a:lnTo>
                      <a:pt x="9" y="2"/>
                    </a:lnTo>
                    <a:lnTo>
                      <a:pt x="12" y="0"/>
                    </a:lnTo>
                    <a:lnTo>
                      <a:pt x="16" y="0"/>
                    </a:lnTo>
                    <a:lnTo>
                      <a:pt x="20" y="1"/>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2" name="Freeform 140"/>
              <p:cNvSpPr>
                <a:spLocks/>
              </p:cNvSpPr>
              <p:nvPr/>
            </p:nvSpPr>
            <p:spPr bwMode="auto">
              <a:xfrm>
                <a:off x="1820" y="2073"/>
                <a:ext cx="23" cy="11"/>
              </a:xfrm>
              <a:custGeom>
                <a:avLst/>
                <a:gdLst>
                  <a:gd name="T0" fmla="*/ 46 w 46"/>
                  <a:gd name="T1" fmla="*/ 17 h 23"/>
                  <a:gd name="T2" fmla="*/ 43 w 46"/>
                  <a:gd name="T3" fmla="*/ 22 h 23"/>
                  <a:gd name="T4" fmla="*/ 38 w 46"/>
                  <a:gd name="T5" fmla="*/ 23 h 23"/>
                  <a:gd name="T6" fmla="*/ 32 w 46"/>
                  <a:gd name="T7" fmla="*/ 23 h 23"/>
                  <a:gd name="T8" fmla="*/ 27 w 46"/>
                  <a:gd name="T9" fmla="*/ 22 h 23"/>
                  <a:gd name="T10" fmla="*/ 23 w 46"/>
                  <a:gd name="T11" fmla="*/ 21 h 23"/>
                  <a:gd name="T12" fmla="*/ 18 w 46"/>
                  <a:gd name="T13" fmla="*/ 17 h 23"/>
                  <a:gd name="T14" fmla="*/ 14 w 46"/>
                  <a:gd name="T15" fmla="*/ 16 h 23"/>
                  <a:gd name="T16" fmla="*/ 9 w 46"/>
                  <a:gd name="T17" fmla="*/ 17 h 23"/>
                  <a:gd name="T18" fmla="*/ 0 w 46"/>
                  <a:gd name="T19" fmla="*/ 0 h 23"/>
                  <a:gd name="T20" fmla="*/ 7 w 46"/>
                  <a:gd name="T21" fmla="*/ 1 h 23"/>
                  <a:gd name="T22" fmla="*/ 13 w 46"/>
                  <a:gd name="T23" fmla="*/ 1 h 23"/>
                  <a:gd name="T24" fmla="*/ 19 w 46"/>
                  <a:gd name="T25" fmla="*/ 2 h 23"/>
                  <a:gd name="T26" fmla="*/ 26 w 46"/>
                  <a:gd name="T27" fmla="*/ 3 h 23"/>
                  <a:gd name="T28" fmla="*/ 31 w 46"/>
                  <a:gd name="T29" fmla="*/ 6 h 23"/>
                  <a:gd name="T30" fmla="*/ 36 w 46"/>
                  <a:gd name="T31" fmla="*/ 8 h 23"/>
                  <a:gd name="T32" fmla="*/ 42 w 46"/>
                  <a:gd name="T33" fmla="*/ 13 h 23"/>
                  <a:gd name="T34" fmla="*/ 46 w 46"/>
                  <a:gd name="T3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3">
                    <a:moveTo>
                      <a:pt x="46" y="17"/>
                    </a:moveTo>
                    <a:lnTo>
                      <a:pt x="43" y="22"/>
                    </a:lnTo>
                    <a:lnTo>
                      <a:pt x="38" y="23"/>
                    </a:lnTo>
                    <a:lnTo>
                      <a:pt x="32" y="23"/>
                    </a:lnTo>
                    <a:lnTo>
                      <a:pt x="27" y="22"/>
                    </a:lnTo>
                    <a:lnTo>
                      <a:pt x="23" y="21"/>
                    </a:lnTo>
                    <a:lnTo>
                      <a:pt x="18" y="17"/>
                    </a:lnTo>
                    <a:lnTo>
                      <a:pt x="14" y="16"/>
                    </a:lnTo>
                    <a:lnTo>
                      <a:pt x="9" y="17"/>
                    </a:lnTo>
                    <a:lnTo>
                      <a:pt x="0" y="0"/>
                    </a:lnTo>
                    <a:lnTo>
                      <a:pt x="7" y="1"/>
                    </a:lnTo>
                    <a:lnTo>
                      <a:pt x="13" y="1"/>
                    </a:lnTo>
                    <a:lnTo>
                      <a:pt x="19" y="2"/>
                    </a:lnTo>
                    <a:lnTo>
                      <a:pt x="26" y="3"/>
                    </a:lnTo>
                    <a:lnTo>
                      <a:pt x="31" y="6"/>
                    </a:lnTo>
                    <a:lnTo>
                      <a:pt x="36" y="8"/>
                    </a:lnTo>
                    <a:lnTo>
                      <a:pt x="42" y="13"/>
                    </a:lnTo>
                    <a:lnTo>
                      <a:pt x="46" y="17"/>
                    </a:lnTo>
                    <a:close/>
                  </a:path>
                </a:pathLst>
              </a:custGeom>
              <a:solidFill>
                <a:srgbClr val="3FF2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3" name="Freeform 141"/>
              <p:cNvSpPr>
                <a:spLocks/>
              </p:cNvSpPr>
              <p:nvPr/>
            </p:nvSpPr>
            <p:spPr bwMode="auto">
              <a:xfrm>
                <a:off x="1633" y="2110"/>
                <a:ext cx="124" cy="156"/>
              </a:xfrm>
              <a:custGeom>
                <a:avLst/>
                <a:gdLst>
                  <a:gd name="T0" fmla="*/ 249 w 249"/>
                  <a:gd name="T1" fmla="*/ 58 h 313"/>
                  <a:gd name="T2" fmla="*/ 243 w 249"/>
                  <a:gd name="T3" fmla="*/ 77 h 313"/>
                  <a:gd name="T4" fmla="*/ 239 w 249"/>
                  <a:gd name="T5" fmla="*/ 77 h 313"/>
                  <a:gd name="T6" fmla="*/ 236 w 249"/>
                  <a:gd name="T7" fmla="*/ 61 h 313"/>
                  <a:gd name="T8" fmla="*/ 226 w 249"/>
                  <a:gd name="T9" fmla="*/ 50 h 313"/>
                  <a:gd name="T10" fmla="*/ 209 w 249"/>
                  <a:gd name="T11" fmla="*/ 45 h 313"/>
                  <a:gd name="T12" fmla="*/ 192 w 249"/>
                  <a:gd name="T13" fmla="*/ 40 h 313"/>
                  <a:gd name="T14" fmla="*/ 175 w 249"/>
                  <a:gd name="T15" fmla="*/ 38 h 313"/>
                  <a:gd name="T16" fmla="*/ 174 w 249"/>
                  <a:gd name="T17" fmla="*/ 45 h 313"/>
                  <a:gd name="T18" fmla="*/ 190 w 249"/>
                  <a:gd name="T19" fmla="*/ 61 h 313"/>
                  <a:gd name="T20" fmla="*/ 203 w 249"/>
                  <a:gd name="T21" fmla="*/ 79 h 313"/>
                  <a:gd name="T22" fmla="*/ 207 w 249"/>
                  <a:gd name="T23" fmla="*/ 100 h 313"/>
                  <a:gd name="T24" fmla="*/ 203 w 249"/>
                  <a:gd name="T25" fmla="*/ 115 h 313"/>
                  <a:gd name="T26" fmla="*/ 198 w 249"/>
                  <a:gd name="T27" fmla="*/ 119 h 313"/>
                  <a:gd name="T28" fmla="*/ 194 w 249"/>
                  <a:gd name="T29" fmla="*/ 110 h 313"/>
                  <a:gd name="T30" fmla="*/ 177 w 249"/>
                  <a:gd name="T31" fmla="*/ 92 h 313"/>
                  <a:gd name="T32" fmla="*/ 148 w 249"/>
                  <a:gd name="T33" fmla="*/ 85 h 313"/>
                  <a:gd name="T34" fmla="*/ 159 w 249"/>
                  <a:gd name="T35" fmla="*/ 122 h 313"/>
                  <a:gd name="T36" fmla="*/ 153 w 249"/>
                  <a:gd name="T37" fmla="*/ 160 h 313"/>
                  <a:gd name="T38" fmla="*/ 144 w 249"/>
                  <a:gd name="T39" fmla="*/ 138 h 313"/>
                  <a:gd name="T40" fmla="*/ 129 w 249"/>
                  <a:gd name="T41" fmla="*/ 119 h 313"/>
                  <a:gd name="T42" fmla="*/ 112 w 249"/>
                  <a:gd name="T43" fmla="*/ 133 h 313"/>
                  <a:gd name="T44" fmla="*/ 122 w 249"/>
                  <a:gd name="T45" fmla="*/ 171 h 313"/>
                  <a:gd name="T46" fmla="*/ 122 w 249"/>
                  <a:gd name="T47" fmla="*/ 193 h 313"/>
                  <a:gd name="T48" fmla="*/ 119 w 249"/>
                  <a:gd name="T49" fmla="*/ 194 h 313"/>
                  <a:gd name="T50" fmla="*/ 112 w 249"/>
                  <a:gd name="T51" fmla="*/ 185 h 313"/>
                  <a:gd name="T52" fmla="*/ 104 w 249"/>
                  <a:gd name="T53" fmla="*/ 167 h 313"/>
                  <a:gd name="T54" fmla="*/ 90 w 249"/>
                  <a:gd name="T55" fmla="*/ 172 h 313"/>
                  <a:gd name="T56" fmla="*/ 95 w 249"/>
                  <a:gd name="T57" fmla="*/ 205 h 313"/>
                  <a:gd name="T58" fmla="*/ 99 w 249"/>
                  <a:gd name="T59" fmla="*/ 224 h 313"/>
                  <a:gd name="T60" fmla="*/ 95 w 249"/>
                  <a:gd name="T61" fmla="*/ 231 h 313"/>
                  <a:gd name="T62" fmla="*/ 87 w 249"/>
                  <a:gd name="T63" fmla="*/ 223 h 313"/>
                  <a:gd name="T64" fmla="*/ 80 w 249"/>
                  <a:gd name="T65" fmla="*/ 209 h 313"/>
                  <a:gd name="T66" fmla="*/ 62 w 249"/>
                  <a:gd name="T67" fmla="*/ 223 h 313"/>
                  <a:gd name="T68" fmla="*/ 69 w 249"/>
                  <a:gd name="T69" fmla="*/ 237 h 313"/>
                  <a:gd name="T70" fmla="*/ 70 w 249"/>
                  <a:gd name="T71" fmla="*/ 252 h 313"/>
                  <a:gd name="T72" fmla="*/ 66 w 249"/>
                  <a:gd name="T73" fmla="*/ 255 h 313"/>
                  <a:gd name="T74" fmla="*/ 60 w 249"/>
                  <a:gd name="T75" fmla="*/ 256 h 313"/>
                  <a:gd name="T76" fmla="*/ 50 w 249"/>
                  <a:gd name="T77" fmla="*/ 255 h 313"/>
                  <a:gd name="T78" fmla="*/ 37 w 249"/>
                  <a:gd name="T79" fmla="*/ 271 h 313"/>
                  <a:gd name="T80" fmla="*/ 22 w 249"/>
                  <a:gd name="T81" fmla="*/ 287 h 313"/>
                  <a:gd name="T82" fmla="*/ 6 w 249"/>
                  <a:gd name="T83" fmla="*/ 305 h 313"/>
                  <a:gd name="T84" fmla="*/ 0 w 249"/>
                  <a:gd name="T85" fmla="*/ 304 h 313"/>
                  <a:gd name="T86" fmla="*/ 11 w 249"/>
                  <a:gd name="T87" fmla="*/ 286 h 313"/>
                  <a:gd name="T88" fmla="*/ 25 w 249"/>
                  <a:gd name="T89" fmla="*/ 263 h 313"/>
                  <a:gd name="T90" fmla="*/ 42 w 249"/>
                  <a:gd name="T91" fmla="*/ 232 h 313"/>
                  <a:gd name="T92" fmla="*/ 58 w 249"/>
                  <a:gd name="T93" fmla="*/ 201 h 313"/>
                  <a:gd name="T94" fmla="*/ 76 w 249"/>
                  <a:gd name="T95" fmla="*/ 171 h 313"/>
                  <a:gd name="T96" fmla="*/ 92 w 249"/>
                  <a:gd name="T97" fmla="*/ 139 h 313"/>
                  <a:gd name="T98" fmla="*/ 101 w 249"/>
                  <a:gd name="T99" fmla="*/ 104 h 313"/>
                  <a:gd name="T100" fmla="*/ 120 w 249"/>
                  <a:gd name="T101" fmla="*/ 84 h 313"/>
                  <a:gd name="T102" fmla="*/ 136 w 249"/>
                  <a:gd name="T103" fmla="*/ 69 h 313"/>
                  <a:gd name="T104" fmla="*/ 139 w 249"/>
                  <a:gd name="T105" fmla="*/ 48 h 313"/>
                  <a:gd name="T106" fmla="*/ 143 w 249"/>
                  <a:gd name="T107" fmla="*/ 31 h 313"/>
                  <a:gd name="T108" fmla="*/ 154 w 249"/>
                  <a:gd name="T109" fmla="*/ 17 h 313"/>
                  <a:gd name="T110" fmla="*/ 164 w 249"/>
                  <a:gd name="T111" fmla="*/ 8 h 313"/>
                  <a:gd name="T112" fmla="*/ 177 w 249"/>
                  <a:gd name="T113" fmla="*/ 1 h 313"/>
                  <a:gd name="T114" fmla="*/ 190 w 249"/>
                  <a:gd name="T115" fmla="*/ 0 h 313"/>
                  <a:gd name="T116" fmla="*/ 205 w 249"/>
                  <a:gd name="T117" fmla="*/ 4 h 313"/>
                  <a:gd name="T118" fmla="*/ 219 w 249"/>
                  <a:gd name="T119" fmla="*/ 13 h 313"/>
                  <a:gd name="T120" fmla="*/ 233 w 249"/>
                  <a:gd name="T121" fmla="*/ 26 h 313"/>
                  <a:gd name="T122" fmla="*/ 244 w 249"/>
                  <a:gd name="T123" fmla="*/ 4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313">
                    <a:moveTo>
                      <a:pt x="248" y="48"/>
                    </a:moveTo>
                    <a:lnTo>
                      <a:pt x="249" y="58"/>
                    </a:lnTo>
                    <a:lnTo>
                      <a:pt x="247" y="68"/>
                    </a:lnTo>
                    <a:lnTo>
                      <a:pt x="243" y="77"/>
                    </a:lnTo>
                    <a:lnTo>
                      <a:pt x="239" y="85"/>
                    </a:lnTo>
                    <a:lnTo>
                      <a:pt x="239" y="77"/>
                    </a:lnTo>
                    <a:lnTo>
                      <a:pt x="238" y="69"/>
                    </a:lnTo>
                    <a:lnTo>
                      <a:pt x="236" y="61"/>
                    </a:lnTo>
                    <a:lnTo>
                      <a:pt x="233" y="54"/>
                    </a:lnTo>
                    <a:lnTo>
                      <a:pt x="226" y="50"/>
                    </a:lnTo>
                    <a:lnTo>
                      <a:pt x="217" y="47"/>
                    </a:lnTo>
                    <a:lnTo>
                      <a:pt x="209" y="45"/>
                    </a:lnTo>
                    <a:lnTo>
                      <a:pt x="200" y="42"/>
                    </a:lnTo>
                    <a:lnTo>
                      <a:pt x="192" y="40"/>
                    </a:lnTo>
                    <a:lnTo>
                      <a:pt x="183" y="39"/>
                    </a:lnTo>
                    <a:lnTo>
                      <a:pt x="175" y="38"/>
                    </a:lnTo>
                    <a:lnTo>
                      <a:pt x="166" y="36"/>
                    </a:lnTo>
                    <a:lnTo>
                      <a:pt x="174" y="45"/>
                    </a:lnTo>
                    <a:lnTo>
                      <a:pt x="181" y="53"/>
                    </a:lnTo>
                    <a:lnTo>
                      <a:pt x="190" y="61"/>
                    </a:lnTo>
                    <a:lnTo>
                      <a:pt x="197" y="69"/>
                    </a:lnTo>
                    <a:lnTo>
                      <a:pt x="203" y="79"/>
                    </a:lnTo>
                    <a:lnTo>
                      <a:pt x="206" y="88"/>
                    </a:lnTo>
                    <a:lnTo>
                      <a:pt x="207" y="100"/>
                    </a:lnTo>
                    <a:lnTo>
                      <a:pt x="204" y="112"/>
                    </a:lnTo>
                    <a:lnTo>
                      <a:pt x="203" y="115"/>
                    </a:lnTo>
                    <a:lnTo>
                      <a:pt x="200" y="117"/>
                    </a:lnTo>
                    <a:lnTo>
                      <a:pt x="198" y="119"/>
                    </a:lnTo>
                    <a:lnTo>
                      <a:pt x="197" y="123"/>
                    </a:lnTo>
                    <a:lnTo>
                      <a:pt x="194" y="110"/>
                    </a:lnTo>
                    <a:lnTo>
                      <a:pt x="187" y="100"/>
                    </a:lnTo>
                    <a:lnTo>
                      <a:pt x="177" y="92"/>
                    </a:lnTo>
                    <a:lnTo>
                      <a:pt x="166" y="87"/>
                    </a:lnTo>
                    <a:lnTo>
                      <a:pt x="148" y="85"/>
                    </a:lnTo>
                    <a:lnTo>
                      <a:pt x="154" y="102"/>
                    </a:lnTo>
                    <a:lnTo>
                      <a:pt x="159" y="122"/>
                    </a:lnTo>
                    <a:lnTo>
                      <a:pt x="160" y="141"/>
                    </a:lnTo>
                    <a:lnTo>
                      <a:pt x="153" y="160"/>
                    </a:lnTo>
                    <a:lnTo>
                      <a:pt x="147" y="149"/>
                    </a:lnTo>
                    <a:lnTo>
                      <a:pt x="144" y="138"/>
                    </a:lnTo>
                    <a:lnTo>
                      <a:pt x="139" y="126"/>
                    </a:lnTo>
                    <a:lnTo>
                      <a:pt x="129" y="119"/>
                    </a:lnTo>
                    <a:lnTo>
                      <a:pt x="111" y="112"/>
                    </a:lnTo>
                    <a:lnTo>
                      <a:pt x="112" y="133"/>
                    </a:lnTo>
                    <a:lnTo>
                      <a:pt x="117" y="152"/>
                    </a:lnTo>
                    <a:lnTo>
                      <a:pt x="122" y="171"/>
                    </a:lnTo>
                    <a:lnTo>
                      <a:pt x="124" y="192"/>
                    </a:lnTo>
                    <a:lnTo>
                      <a:pt x="122" y="193"/>
                    </a:lnTo>
                    <a:lnTo>
                      <a:pt x="121" y="194"/>
                    </a:lnTo>
                    <a:lnTo>
                      <a:pt x="119" y="194"/>
                    </a:lnTo>
                    <a:lnTo>
                      <a:pt x="118" y="193"/>
                    </a:lnTo>
                    <a:lnTo>
                      <a:pt x="112" y="185"/>
                    </a:lnTo>
                    <a:lnTo>
                      <a:pt x="108" y="176"/>
                    </a:lnTo>
                    <a:lnTo>
                      <a:pt x="104" y="167"/>
                    </a:lnTo>
                    <a:lnTo>
                      <a:pt x="98" y="157"/>
                    </a:lnTo>
                    <a:lnTo>
                      <a:pt x="90" y="172"/>
                    </a:lnTo>
                    <a:lnTo>
                      <a:pt x="91" y="188"/>
                    </a:lnTo>
                    <a:lnTo>
                      <a:pt x="95" y="205"/>
                    </a:lnTo>
                    <a:lnTo>
                      <a:pt x="100" y="220"/>
                    </a:lnTo>
                    <a:lnTo>
                      <a:pt x="99" y="224"/>
                    </a:lnTo>
                    <a:lnTo>
                      <a:pt x="98" y="228"/>
                    </a:lnTo>
                    <a:lnTo>
                      <a:pt x="95" y="231"/>
                    </a:lnTo>
                    <a:lnTo>
                      <a:pt x="91" y="230"/>
                    </a:lnTo>
                    <a:lnTo>
                      <a:pt x="87" y="223"/>
                    </a:lnTo>
                    <a:lnTo>
                      <a:pt x="83" y="216"/>
                    </a:lnTo>
                    <a:lnTo>
                      <a:pt x="80" y="209"/>
                    </a:lnTo>
                    <a:lnTo>
                      <a:pt x="76" y="202"/>
                    </a:lnTo>
                    <a:lnTo>
                      <a:pt x="62" y="223"/>
                    </a:lnTo>
                    <a:lnTo>
                      <a:pt x="66" y="230"/>
                    </a:lnTo>
                    <a:lnTo>
                      <a:pt x="69" y="237"/>
                    </a:lnTo>
                    <a:lnTo>
                      <a:pt x="70" y="244"/>
                    </a:lnTo>
                    <a:lnTo>
                      <a:pt x="70" y="252"/>
                    </a:lnTo>
                    <a:lnTo>
                      <a:pt x="68" y="254"/>
                    </a:lnTo>
                    <a:lnTo>
                      <a:pt x="66" y="255"/>
                    </a:lnTo>
                    <a:lnTo>
                      <a:pt x="64" y="256"/>
                    </a:lnTo>
                    <a:lnTo>
                      <a:pt x="60" y="256"/>
                    </a:lnTo>
                    <a:lnTo>
                      <a:pt x="54" y="246"/>
                    </a:lnTo>
                    <a:lnTo>
                      <a:pt x="50" y="255"/>
                    </a:lnTo>
                    <a:lnTo>
                      <a:pt x="44" y="263"/>
                    </a:lnTo>
                    <a:lnTo>
                      <a:pt x="37" y="271"/>
                    </a:lnTo>
                    <a:lnTo>
                      <a:pt x="30" y="279"/>
                    </a:lnTo>
                    <a:lnTo>
                      <a:pt x="22" y="287"/>
                    </a:lnTo>
                    <a:lnTo>
                      <a:pt x="14" y="295"/>
                    </a:lnTo>
                    <a:lnTo>
                      <a:pt x="6" y="305"/>
                    </a:lnTo>
                    <a:lnTo>
                      <a:pt x="0" y="313"/>
                    </a:lnTo>
                    <a:lnTo>
                      <a:pt x="0" y="304"/>
                    </a:lnTo>
                    <a:lnTo>
                      <a:pt x="5" y="294"/>
                    </a:lnTo>
                    <a:lnTo>
                      <a:pt x="11" y="286"/>
                    </a:lnTo>
                    <a:lnTo>
                      <a:pt x="16" y="278"/>
                    </a:lnTo>
                    <a:lnTo>
                      <a:pt x="25" y="263"/>
                    </a:lnTo>
                    <a:lnTo>
                      <a:pt x="34" y="248"/>
                    </a:lnTo>
                    <a:lnTo>
                      <a:pt x="42" y="232"/>
                    </a:lnTo>
                    <a:lnTo>
                      <a:pt x="50" y="217"/>
                    </a:lnTo>
                    <a:lnTo>
                      <a:pt x="58" y="201"/>
                    </a:lnTo>
                    <a:lnTo>
                      <a:pt x="67" y="186"/>
                    </a:lnTo>
                    <a:lnTo>
                      <a:pt x="76" y="171"/>
                    </a:lnTo>
                    <a:lnTo>
                      <a:pt x="87" y="156"/>
                    </a:lnTo>
                    <a:lnTo>
                      <a:pt x="92" y="139"/>
                    </a:lnTo>
                    <a:lnTo>
                      <a:pt x="95" y="122"/>
                    </a:lnTo>
                    <a:lnTo>
                      <a:pt x="101" y="104"/>
                    </a:lnTo>
                    <a:lnTo>
                      <a:pt x="111" y="91"/>
                    </a:lnTo>
                    <a:lnTo>
                      <a:pt x="120" y="84"/>
                    </a:lnTo>
                    <a:lnTo>
                      <a:pt x="128" y="77"/>
                    </a:lnTo>
                    <a:lnTo>
                      <a:pt x="136" y="69"/>
                    </a:lnTo>
                    <a:lnTo>
                      <a:pt x="140" y="58"/>
                    </a:lnTo>
                    <a:lnTo>
                      <a:pt x="139" y="48"/>
                    </a:lnTo>
                    <a:lnTo>
                      <a:pt x="140" y="39"/>
                    </a:lnTo>
                    <a:lnTo>
                      <a:pt x="143" y="31"/>
                    </a:lnTo>
                    <a:lnTo>
                      <a:pt x="148" y="23"/>
                    </a:lnTo>
                    <a:lnTo>
                      <a:pt x="154" y="17"/>
                    </a:lnTo>
                    <a:lnTo>
                      <a:pt x="159" y="12"/>
                    </a:lnTo>
                    <a:lnTo>
                      <a:pt x="164" y="8"/>
                    </a:lnTo>
                    <a:lnTo>
                      <a:pt x="171" y="3"/>
                    </a:lnTo>
                    <a:lnTo>
                      <a:pt x="177" y="1"/>
                    </a:lnTo>
                    <a:lnTo>
                      <a:pt x="183" y="0"/>
                    </a:lnTo>
                    <a:lnTo>
                      <a:pt x="190" y="0"/>
                    </a:lnTo>
                    <a:lnTo>
                      <a:pt x="197" y="1"/>
                    </a:lnTo>
                    <a:lnTo>
                      <a:pt x="205" y="4"/>
                    </a:lnTo>
                    <a:lnTo>
                      <a:pt x="212" y="9"/>
                    </a:lnTo>
                    <a:lnTo>
                      <a:pt x="219" y="13"/>
                    </a:lnTo>
                    <a:lnTo>
                      <a:pt x="227" y="19"/>
                    </a:lnTo>
                    <a:lnTo>
                      <a:pt x="233" y="26"/>
                    </a:lnTo>
                    <a:lnTo>
                      <a:pt x="239" y="33"/>
                    </a:lnTo>
                    <a:lnTo>
                      <a:pt x="244" y="40"/>
                    </a:lnTo>
                    <a:lnTo>
                      <a:pt x="248" y="48"/>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174" name="Freeform 142"/>
              <p:cNvSpPr>
                <a:spLocks/>
              </p:cNvSpPr>
              <p:nvPr/>
            </p:nvSpPr>
            <p:spPr bwMode="auto">
              <a:xfrm>
                <a:off x="1722" y="2179"/>
                <a:ext cx="13" cy="14"/>
              </a:xfrm>
              <a:custGeom>
                <a:avLst/>
                <a:gdLst>
                  <a:gd name="T0" fmla="*/ 27 w 27"/>
                  <a:gd name="T1" fmla="*/ 14 h 27"/>
                  <a:gd name="T2" fmla="*/ 27 w 27"/>
                  <a:gd name="T3" fmla="*/ 18 h 27"/>
                  <a:gd name="T4" fmla="*/ 25 w 27"/>
                  <a:gd name="T5" fmla="*/ 22 h 27"/>
                  <a:gd name="T6" fmla="*/ 21 w 27"/>
                  <a:gd name="T7" fmla="*/ 25 h 27"/>
                  <a:gd name="T8" fmla="*/ 17 w 27"/>
                  <a:gd name="T9" fmla="*/ 26 h 27"/>
                  <a:gd name="T10" fmla="*/ 13 w 27"/>
                  <a:gd name="T11" fmla="*/ 27 h 27"/>
                  <a:gd name="T12" fmla="*/ 9 w 27"/>
                  <a:gd name="T13" fmla="*/ 27 h 27"/>
                  <a:gd name="T14" fmla="*/ 5 w 27"/>
                  <a:gd name="T15" fmla="*/ 27 h 27"/>
                  <a:gd name="T16" fmla="*/ 1 w 27"/>
                  <a:gd name="T17" fmla="*/ 25 h 27"/>
                  <a:gd name="T18" fmla="*/ 0 w 27"/>
                  <a:gd name="T19" fmla="*/ 22 h 27"/>
                  <a:gd name="T20" fmla="*/ 0 w 27"/>
                  <a:gd name="T21" fmla="*/ 17 h 27"/>
                  <a:gd name="T22" fmla="*/ 1 w 27"/>
                  <a:gd name="T23" fmla="*/ 14 h 27"/>
                  <a:gd name="T24" fmla="*/ 2 w 27"/>
                  <a:gd name="T25" fmla="*/ 10 h 27"/>
                  <a:gd name="T26" fmla="*/ 12 w 27"/>
                  <a:gd name="T27" fmla="*/ 0 h 27"/>
                  <a:gd name="T28" fmla="*/ 16 w 27"/>
                  <a:gd name="T29" fmla="*/ 2 h 27"/>
                  <a:gd name="T30" fmla="*/ 20 w 27"/>
                  <a:gd name="T31" fmla="*/ 6 h 27"/>
                  <a:gd name="T32" fmla="*/ 25 w 27"/>
                  <a:gd name="T33" fmla="*/ 9 h 27"/>
                  <a:gd name="T34" fmla="*/ 27 w 27"/>
                  <a:gd name="T3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7">
                    <a:moveTo>
                      <a:pt x="27" y="14"/>
                    </a:moveTo>
                    <a:lnTo>
                      <a:pt x="27" y="18"/>
                    </a:lnTo>
                    <a:lnTo>
                      <a:pt x="25" y="22"/>
                    </a:lnTo>
                    <a:lnTo>
                      <a:pt x="21" y="25"/>
                    </a:lnTo>
                    <a:lnTo>
                      <a:pt x="17" y="26"/>
                    </a:lnTo>
                    <a:lnTo>
                      <a:pt x="13" y="27"/>
                    </a:lnTo>
                    <a:lnTo>
                      <a:pt x="9" y="27"/>
                    </a:lnTo>
                    <a:lnTo>
                      <a:pt x="5" y="27"/>
                    </a:lnTo>
                    <a:lnTo>
                      <a:pt x="1" y="25"/>
                    </a:lnTo>
                    <a:lnTo>
                      <a:pt x="0" y="22"/>
                    </a:lnTo>
                    <a:lnTo>
                      <a:pt x="0" y="17"/>
                    </a:lnTo>
                    <a:lnTo>
                      <a:pt x="1" y="14"/>
                    </a:lnTo>
                    <a:lnTo>
                      <a:pt x="2" y="10"/>
                    </a:lnTo>
                    <a:lnTo>
                      <a:pt x="12" y="0"/>
                    </a:lnTo>
                    <a:lnTo>
                      <a:pt x="16" y="2"/>
                    </a:lnTo>
                    <a:lnTo>
                      <a:pt x="20" y="6"/>
                    </a:lnTo>
                    <a:lnTo>
                      <a:pt x="25" y="9"/>
                    </a:lnTo>
                    <a:lnTo>
                      <a:pt x="27" y="14"/>
                    </a:lnTo>
                    <a:close/>
                  </a:path>
                </a:pathLst>
              </a:custGeom>
              <a:solidFill>
                <a:srgbClr val="FF77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56</a:t>
            </a:fld>
            <a:endParaRPr lang="en-US">
              <a:solidFill>
                <a:srgbClr val="FFFFFF"/>
              </a:solidFill>
            </a:endParaRPr>
          </a:p>
        </p:txBody>
      </p:sp>
      <p:sp>
        <p:nvSpPr>
          <p:cNvPr id="111" name="Rectangle 11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Therapeutic, Modified or Special Diets</a:t>
            </a: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Tree>
    <p:extLst>
      <p:ext uri="{BB962C8B-B14F-4D97-AF65-F5344CB8AC3E}">
        <p14:creationId xmlns:p14="http://schemas.microsoft.com/office/powerpoint/2010/main" val="114741200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7107" name="Rectangle 3"/>
          <p:cNvSpPr>
            <a:spLocks noGrp="1" noChangeArrowheads="1"/>
          </p:cNvSpPr>
          <p:nvPr>
            <p:ph type="body" sz="half" idx="1"/>
          </p:nvPr>
        </p:nvSpPr>
        <p:spPr>
          <a:xfrm>
            <a:off x="804539" y="1689565"/>
            <a:ext cx="7280275" cy="4597400"/>
          </a:xfrm>
        </p:spPr>
        <p:txBody>
          <a:bodyPr/>
          <a:lstStyle/>
          <a:p>
            <a:pPr>
              <a:lnSpc>
                <a:spcPct val="90000"/>
              </a:lnSpc>
            </a:pPr>
            <a:r>
              <a:rPr lang="en-US" sz="3600" b="1" dirty="0">
                <a:effectLst>
                  <a:outerShdw blurRad="38100" dist="38100" dir="2700000" algn="tl">
                    <a:srgbClr val="000000">
                      <a:alpha val="43137"/>
                    </a:srgbClr>
                  </a:outerShdw>
                </a:effectLst>
              </a:rPr>
              <a:t>Clear liquid</a:t>
            </a:r>
          </a:p>
          <a:p>
            <a:pPr>
              <a:lnSpc>
                <a:spcPct val="90000"/>
              </a:lnSpc>
            </a:pPr>
            <a:r>
              <a:rPr lang="en-US" sz="3600" b="1" dirty="0">
                <a:effectLst>
                  <a:outerShdw blurRad="38100" dist="38100" dir="2700000" algn="tl">
                    <a:srgbClr val="000000">
                      <a:alpha val="43137"/>
                    </a:srgbClr>
                  </a:outerShdw>
                </a:effectLst>
              </a:rPr>
              <a:t>Full liquid</a:t>
            </a:r>
          </a:p>
          <a:p>
            <a:pPr>
              <a:lnSpc>
                <a:spcPct val="90000"/>
              </a:lnSpc>
            </a:pPr>
            <a:r>
              <a:rPr lang="en-US" sz="3600" b="1" dirty="0">
                <a:effectLst>
                  <a:outerShdw blurRad="38100" dist="38100" dir="2700000" algn="tl">
                    <a:srgbClr val="000000">
                      <a:alpha val="43137"/>
                    </a:srgbClr>
                  </a:outerShdw>
                </a:effectLst>
              </a:rPr>
              <a:t>Bland</a:t>
            </a:r>
          </a:p>
          <a:p>
            <a:pPr>
              <a:lnSpc>
                <a:spcPct val="90000"/>
              </a:lnSpc>
            </a:pPr>
            <a:r>
              <a:rPr lang="en-US" sz="3600" b="1" dirty="0">
                <a:effectLst>
                  <a:outerShdw blurRad="38100" dist="38100" dir="2700000" algn="tl">
                    <a:srgbClr val="000000">
                      <a:alpha val="43137"/>
                    </a:srgbClr>
                  </a:outerShdw>
                </a:effectLst>
              </a:rPr>
              <a:t>Low residue</a:t>
            </a:r>
          </a:p>
          <a:p>
            <a:pPr>
              <a:lnSpc>
                <a:spcPct val="90000"/>
              </a:lnSpc>
            </a:pPr>
            <a:r>
              <a:rPr lang="en-US" sz="3600" b="1" dirty="0">
                <a:effectLst>
                  <a:outerShdw blurRad="38100" dist="38100" dir="2700000" algn="tl">
                    <a:srgbClr val="000000">
                      <a:alpha val="43137"/>
                    </a:srgbClr>
                  </a:outerShdw>
                </a:effectLst>
              </a:rPr>
              <a:t>Controlled carbohydrate (Diabetic)</a:t>
            </a:r>
          </a:p>
          <a:p>
            <a:pPr>
              <a:lnSpc>
                <a:spcPct val="90000"/>
              </a:lnSpc>
            </a:pPr>
            <a:r>
              <a:rPr lang="en-US" sz="3600" b="1" dirty="0">
                <a:effectLst>
                  <a:outerShdw blurRad="38100" dist="38100" dir="2700000" algn="tl">
                    <a:srgbClr val="000000">
                      <a:alpha val="43137"/>
                    </a:srgbClr>
                  </a:outerShdw>
                </a:effectLst>
              </a:rPr>
              <a:t>Low fat/low cholesterol</a:t>
            </a:r>
          </a:p>
        </p:txBody>
      </p:sp>
      <p:grpSp>
        <p:nvGrpSpPr>
          <p:cNvPr id="47390" name="Group 286"/>
          <p:cNvGrpSpPr>
            <a:grpSpLocks/>
          </p:cNvGrpSpPr>
          <p:nvPr/>
        </p:nvGrpSpPr>
        <p:grpSpPr bwMode="auto">
          <a:xfrm>
            <a:off x="6887159" y="1591107"/>
            <a:ext cx="1791703" cy="4147706"/>
            <a:chOff x="3907" y="864"/>
            <a:chExt cx="1560" cy="2751"/>
          </a:xfrm>
        </p:grpSpPr>
        <p:grpSp>
          <p:nvGrpSpPr>
            <p:cNvPr id="47277" name="Group 173"/>
            <p:cNvGrpSpPr>
              <a:grpSpLocks/>
            </p:cNvGrpSpPr>
            <p:nvPr/>
          </p:nvGrpSpPr>
          <p:grpSpPr bwMode="auto">
            <a:xfrm>
              <a:off x="4651" y="864"/>
              <a:ext cx="549" cy="899"/>
              <a:chOff x="8395" y="1512"/>
              <a:chExt cx="2573" cy="3927"/>
            </a:xfrm>
          </p:grpSpPr>
          <p:sp>
            <p:nvSpPr>
              <p:cNvPr id="47278" name="Freeform 174"/>
              <p:cNvSpPr>
                <a:spLocks/>
              </p:cNvSpPr>
              <p:nvPr/>
            </p:nvSpPr>
            <p:spPr bwMode="auto">
              <a:xfrm>
                <a:off x="8395" y="1512"/>
                <a:ext cx="2573" cy="3927"/>
              </a:xfrm>
              <a:custGeom>
                <a:avLst/>
                <a:gdLst>
                  <a:gd name="T0" fmla="*/ 1692 w 2573"/>
                  <a:gd name="T1" fmla="*/ 627 h 3927"/>
                  <a:gd name="T2" fmla="*/ 1599 w 2573"/>
                  <a:gd name="T3" fmla="*/ 627 h 3927"/>
                  <a:gd name="T4" fmla="*/ 1471 w 2573"/>
                  <a:gd name="T5" fmla="*/ 629 h 3927"/>
                  <a:gd name="T6" fmla="*/ 1324 w 2573"/>
                  <a:gd name="T7" fmla="*/ 632 h 3927"/>
                  <a:gd name="T8" fmla="*/ 1169 w 2573"/>
                  <a:gd name="T9" fmla="*/ 636 h 3927"/>
                  <a:gd name="T10" fmla="*/ 1024 w 2573"/>
                  <a:gd name="T11" fmla="*/ 643 h 3927"/>
                  <a:gd name="T12" fmla="*/ 905 w 2573"/>
                  <a:gd name="T13" fmla="*/ 655 h 3927"/>
                  <a:gd name="T14" fmla="*/ 827 w 2573"/>
                  <a:gd name="T15" fmla="*/ 670 h 3927"/>
                  <a:gd name="T16" fmla="*/ 746 w 2573"/>
                  <a:gd name="T17" fmla="*/ 693 h 3927"/>
                  <a:gd name="T18" fmla="*/ 644 w 2573"/>
                  <a:gd name="T19" fmla="*/ 731 h 3927"/>
                  <a:gd name="T20" fmla="*/ 528 w 2573"/>
                  <a:gd name="T21" fmla="*/ 779 h 3927"/>
                  <a:gd name="T22" fmla="*/ 406 w 2573"/>
                  <a:gd name="T23" fmla="*/ 836 h 3927"/>
                  <a:gd name="T24" fmla="*/ 288 w 2573"/>
                  <a:gd name="T25" fmla="*/ 895 h 3927"/>
                  <a:gd name="T26" fmla="*/ 183 w 2573"/>
                  <a:gd name="T27" fmla="*/ 957 h 3927"/>
                  <a:gd name="T28" fmla="*/ 100 w 2573"/>
                  <a:gd name="T29" fmla="*/ 1019 h 3927"/>
                  <a:gd name="T30" fmla="*/ 52 w 2573"/>
                  <a:gd name="T31" fmla="*/ 1081 h 3927"/>
                  <a:gd name="T32" fmla="*/ 21 w 2573"/>
                  <a:gd name="T33" fmla="*/ 1264 h 3927"/>
                  <a:gd name="T34" fmla="*/ 7 w 2573"/>
                  <a:gd name="T35" fmla="*/ 1606 h 3927"/>
                  <a:gd name="T36" fmla="*/ 0 w 2573"/>
                  <a:gd name="T37" fmla="*/ 2053 h 3927"/>
                  <a:gd name="T38" fmla="*/ 2 w 2573"/>
                  <a:gd name="T39" fmla="*/ 2544 h 3927"/>
                  <a:gd name="T40" fmla="*/ 17 w 2573"/>
                  <a:gd name="T41" fmla="*/ 3027 h 3927"/>
                  <a:gd name="T42" fmla="*/ 36 w 2573"/>
                  <a:gd name="T43" fmla="*/ 3443 h 3927"/>
                  <a:gd name="T44" fmla="*/ 59 w 2573"/>
                  <a:gd name="T45" fmla="*/ 3733 h 3927"/>
                  <a:gd name="T46" fmla="*/ 90 w 2573"/>
                  <a:gd name="T47" fmla="*/ 3847 h 3927"/>
                  <a:gd name="T48" fmla="*/ 202 w 2573"/>
                  <a:gd name="T49" fmla="*/ 3866 h 3927"/>
                  <a:gd name="T50" fmla="*/ 423 w 2573"/>
                  <a:gd name="T51" fmla="*/ 3887 h 3927"/>
                  <a:gd name="T52" fmla="*/ 718 w 2573"/>
                  <a:gd name="T53" fmla="*/ 3904 h 3927"/>
                  <a:gd name="T54" fmla="*/ 1048 w 2573"/>
                  <a:gd name="T55" fmla="*/ 3918 h 3927"/>
                  <a:gd name="T56" fmla="*/ 1378 w 2573"/>
                  <a:gd name="T57" fmla="*/ 3925 h 3927"/>
                  <a:gd name="T58" fmla="*/ 1671 w 2573"/>
                  <a:gd name="T59" fmla="*/ 3925 h 3927"/>
                  <a:gd name="T60" fmla="*/ 1887 w 2573"/>
                  <a:gd name="T61" fmla="*/ 3918 h 3927"/>
                  <a:gd name="T62" fmla="*/ 1994 w 2573"/>
                  <a:gd name="T63" fmla="*/ 3901 h 3927"/>
                  <a:gd name="T64" fmla="*/ 2058 w 2573"/>
                  <a:gd name="T65" fmla="*/ 3861 h 3927"/>
                  <a:gd name="T66" fmla="*/ 2141 w 2573"/>
                  <a:gd name="T67" fmla="*/ 3794 h 3927"/>
                  <a:gd name="T68" fmla="*/ 2231 w 2573"/>
                  <a:gd name="T69" fmla="*/ 3709 h 3927"/>
                  <a:gd name="T70" fmla="*/ 2324 w 2573"/>
                  <a:gd name="T71" fmla="*/ 3616 h 3927"/>
                  <a:gd name="T72" fmla="*/ 2410 w 2573"/>
                  <a:gd name="T73" fmla="*/ 3519 h 3927"/>
                  <a:gd name="T74" fmla="*/ 2481 w 2573"/>
                  <a:gd name="T75" fmla="*/ 3426 h 3927"/>
                  <a:gd name="T76" fmla="*/ 2533 w 2573"/>
                  <a:gd name="T77" fmla="*/ 3345 h 3927"/>
                  <a:gd name="T78" fmla="*/ 2557 w 2573"/>
                  <a:gd name="T79" fmla="*/ 3284 h 3927"/>
                  <a:gd name="T80" fmla="*/ 2566 w 2573"/>
                  <a:gd name="T81" fmla="*/ 3115 h 3927"/>
                  <a:gd name="T82" fmla="*/ 2573 w 2573"/>
                  <a:gd name="T83" fmla="*/ 2794 h 3927"/>
                  <a:gd name="T84" fmla="*/ 2573 w 2573"/>
                  <a:gd name="T85" fmla="*/ 2381 h 3927"/>
                  <a:gd name="T86" fmla="*/ 2571 w 2573"/>
                  <a:gd name="T87" fmla="*/ 1922 h 3927"/>
                  <a:gd name="T88" fmla="*/ 2564 w 2573"/>
                  <a:gd name="T89" fmla="*/ 1470 h 3927"/>
                  <a:gd name="T90" fmla="*/ 2554 w 2573"/>
                  <a:gd name="T91" fmla="*/ 1085 h 3927"/>
                  <a:gd name="T92" fmla="*/ 2543 w 2573"/>
                  <a:gd name="T93" fmla="*/ 815 h 3927"/>
                  <a:gd name="T94" fmla="*/ 2528 w 2573"/>
                  <a:gd name="T95" fmla="*/ 708 h 3927"/>
                  <a:gd name="T96" fmla="*/ 2481 w 2573"/>
                  <a:gd name="T97" fmla="*/ 682 h 3927"/>
                  <a:gd name="T98" fmla="*/ 2419 w 2573"/>
                  <a:gd name="T99" fmla="*/ 667 h 3927"/>
                  <a:gd name="T100" fmla="*/ 2345 w 2573"/>
                  <a:gd name="T101" fmla="*/ 655 h 3927"/>
                  <a:gd name="T102" fmla="*/ 2267 w 2573"/>
                  <a:gd name="T103" fmla="*/ 648 h 3927"/>
                  <a:gd name="T104" fmla="*/ 2193 w 2573"/>
                  <a:gd name="T105" fmla="*/ 643 h 3927"/>
                  <a:gd name="T106" fmla="*/ 2134 w 2573"/>
                  <a:gd name="T107" fmla="*/ 643 h 3927"/>
                  <a:gd name="T108" fmla="*/ 2093 w 2573"/>
                  <a:gd name="T109" fmla="*/ 643 h 3927"/>
                  <a:gd name="T110" fmla="*/ 2172 w 2573"/>
                  <a:gd name="T111" fmla="*/ 128 h 3927"/>
                  <a:gd name="T112" fmla="*/ 2141 w 2573"/>
                  <a:gd name="T113" fmla="*/ 85 h 3927"/>
                  <a:gd name="T114" fmla="*/ 2096 w 2573"/>
                  <a:gd name="T115" fmla="*/ 40 h 3927"/>
                  <a:gd name="T116" fmla="*/ 2044 w 2573"/>
                  <a:gd name="T117" fmla="*/ 9 h 3927"/>
                  <a:gd name="T118" fmla="*/ 1991 w 2573"/>
                  <a:gd name="T119" fmla="*/ 0 h 3927"/>
                  <a:gd name="T120" fmla="*/ 1941 w 2573"/>
                  <a:gd name="T121" fmla="*/ 9 h 3927"/>
                  <a:gd name="T122" fmla="*/ 1894 w 2573"/>
                  <a:gd name="T123" fmla="*/ 26 h 3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73" h="3927">
                    <a:moveTo>
                      <a:pt x="1732" y="627"/>
                    </a:moveTo>
                    <a:lnTo>
                      <a:pt x="1730" y="627"/>
                    </a:lnTo>
                    <a:lnTo>
                      <a:pt x="1725" y="627"/>
                    </a:lnTo>
                    <a:lnTo>
                      <a:pt x="1718" y="627"/>
                    </a:lnTo>
                    <a:lnTo>
                      <a:pt x="1713" y="627"/>
                    </a:lnTo>
                    <a:lnTo>
                      <a:pt x="1706" y="627"/>
                    </a:lnTo>
                    <a:lnTo>
                      <a:pt x="1701" y="627"/>
                    </a:lnTo>
                    <a:lnTo>
                      <a:pt x="1692" y="627"/>
                    </a:lnTo>
                    <a:lnTo>
                      <a:pt x="1682" y="627"/>
                    </a:lnTo>
                    <a:lnTo>
                      <a:pt x="1673" y="627"/>
                    </a:lnTo>
                    <a:lnTo>
                      <a:pt x="1663" y="627"/>
                    </a:lnTo>
                    <a:lnTo>
                      <a:pt x="1651" y="627"/>
                    </a:lnTo>
                    <a:lnTo>
                      <a:pt x="1640" y="627"/>
                    </a:lnTo>
                    <a:lnTo>
                      <a:pt x="1628" y="627"/>
                    </a:lnTo>
                    <a:lnTo>
                      <a:pt x="1616" y="627"/>
                    </a:lnTo>
                    <a:lnTo>
                      <a:pt x="1599" y="627"/>
                    </a:lnTo>
                    <a:lnTo>
                      <a:pt x="1585" y="627"/>
                    </a:lnTo>
                    <a:lnTo>
                      <a:pt x="1571" y="627"/>
                    </a:lnTo>
                    <a:lnTo>
                      <a:pt x="1556" y="627"/>
                    </a:lnTo>
                    <a:lnTo>
                      <a:pt x="1540" y="627"/>
                    </a:lnTo>
                    <a:lnTo>
                      <a:pt x="1523" y="627"/>
                    </a:lnTo>
                    <a:lnTo>
                      <a:pt x="1507" y="627"/>
                    </a:lnTo>
                    <a:lnTo>
                      <a:pt x="1490" y="629"/>
                    </a:lnTo>
                    <a:lnTo>
                      <a:pt x="1471" y="629"/>
                    </a:lnTo>
                    <a:lnTo>
                      <a:pt x="1454" y="629"/>
                    </a:lnTo>
                    <a:lnTo>
                      <a:pt x="1435" y="629"/>
                    </a:lnTo>
                    <a:lnTo>
                      <a:pt x="1419" y="629"/>
                    </a:lnTo>
                    <a:lnTo>
                      <a:pt x="1400" y="629"/>
                    </a:lnTo>
                    <a:lnTo>
                      <a:pt x="1381" y="632"/>
                    </a:lnTo>
                    <a:lnTo>
                      <a:pt x="1362" y="632"/>
                    </a:lnTo>
                    <a:lnTo>
                      <a:pt x="1343" y="632"/>
                    </a:lnTo>
                    <a:lnTo>
                      <a:pt x="1324" y="632"/>
                    </a:lnTo>
                    <a:lnTo>
                      <a:pt x="1305" y="632"/>
                    </a:lnTo>
                    <a:lnTo>
                      <a:pt x="1283" y="634"/>
                    </a:lnTo>
                    <a:lnTo>
                      <a:pt x="1267" y="634"/>
                    </a:lnTo>
                    <a:lnTo>
                      <a:pt x="1245" y="634"/>
                    </a:lnTo>
                    <a:lnTo>
                      <a:pt x="1226" y="634"/>
                    </a:lnTo>
                    <a:lnTo>
                      <a:pt x="1207" y="636"/>
                    </a:lnTo>
                    <a:lnTo>
                      <a:pt x="1188" y="636"/>
                    </a:lnTo>
                    <a:lnTo>
                      <a:pt x="1169" y="636"/>
                    </a:lnTo>
                    <a:lnTo>
                      <a:pt x="1150" y="639"/>
                    </a:lnTo>
                    <a:lnTo>
                      <a:pt x="1131" y="639"/>
                    </a:lnTo>
                    <a:lnTo>
                      <a:pt x="1112" y="639"/>
                    </a:lnTo>
                    <a:lnTo>
                      <a:pt x="1095" y="641"/>
                    </a:lnTo>
                    <a:lnTo>
                      <a:pt x="1076" y="641"/>
                    </a:lnTo>
                    <a:lnTo>
                      <a:pt x="1060" y="643"/>
                    </a:lnTo>
                    <a:lnTo>
                      <a:pt x="1043" y="643"/>
                    </a:lnTo>
                    <a:lnTo>
                      <a:pt x="1024" y="643"/>
                    </a:lnTo>
                    <a:lnTo>
                      <a:pt x="1008" y="646"/>
                    </a:lnTo>
                    <a:lnTo>
                      <a:pt x="991" y="646"/>
                    </a:lnTo>
                    <a:lnTo>
                      <a:pt x="977" y="648"/>
                    </a:lnTo>
                    <a:lnTo>
                      <a:pt x="960" y="648"/>
                    </a:lnTo>
                    <a:lnTo>
                      <a:pt x="946" y="651"/>
                    </a:lnTo>
                    <a:lnTo>
                      <a:pt x="931" y="651"/>
                    </a:lnTo>
                    <a:lnTo>
                      <a:pt x="920" y="655"/>
                    </a:lnTo>
                    <a:lnTo>
                      <a:pt x="905" y="655"/>
                    </a:lnTo>
                    <a:lnTo>
                      <a:pt x="893" y="658"/>
                    </a:lnTo>
                    <a:lnTo>
                      <a:pt x="879" y="658"/>
                    </a:lnTo>
                    <a:lnTo>
                      <a:pt x="870" y="660"/>
                    </a:lnTo>
                    <a:lnTo>
                      <a:pt x="860" y="663"/>
                    </a:lnTo>
                    <a:lnTo>
                      <a:pt x="851" y="665"/>
                    </a:lnTo>
                    <a:lnTo>
                      <a:pt x="841" y="665"/>
                    </a:lnTo>
                    <a:lnTo>
                      <a:pt x="834" y="667"/>
                    </a:lnTo>
                    <a:lnTo>
                      <a:pt x="827" y="670"/>
                    </a:lnTo>
                    <a:lnTo>
                      <a:pt x="817" y="672"/>
                    </a:lnTo>
                    <a:lnTo>
                      <a:pt x="810" y="674"/>
                    </a:lnTo>
                    <a:lnTo>
                      <a:pt x="801" y="677"/>
                    </a:lnTo>
                    <a:lnTo>
                      <a:pt x="791" y="679"/>
                    </a:lnTo>
                    <a:lnTo>
                      <a:pt x="779" y="682"/>
                    </a:lnTo>
                    <a:lnTo>
                      <a:pt x="770" y="686"/>
                    </a:lnTo>
                    <a:lnTo>
                      <a:pt x="760" y="691"/>
                    </a:lnTo>
                    <a:lnTo>
                      <a:pt x="746" y="693"/>
                    </a:lnTo>
                    <a:lnTo>
                      <a:pt x="737" y="698"/>
                    </a:lnTo>
                    <a:lnTo>
                      <a:pt x="725" y="701"/>
                    </a:lnTo>
                    <a:lnTo>
                      <a:pt x="711" y="708"/>
                    </a:lnTo>
                    <a:lnTo>
                      <a:pt x="699" y="710"/>
                    </a:lnTo>
                    <a:lnTo>
                      <a:pt x="684" y="717"/>
                    </a:lnTo>
                    <a:lnTo>
                      <a:pt x="672" y="722"/>
                    </a:lnTo>
                    <a:lnTo>
                      <a:pt x="661" y="727"/>
                    </a:lnTo>
                    <a:lnTo>
                      <a:pt x="644" y="731"/>
                    </a:lnTo>
                    <a:lnTo>
                      <a:pt x="630" y="739"/>
                    </a:lnTo>
                    <a:lnTo>
                      <a:pt x="618" y="743"/>
                    </a:lnTo>
                    <a:lnTo>
                      <a:pt x="604" y="748"/>
                    </a:lnTo>
                    <a:lnTo>
                      <a:pt x="587" y="755"/>
                    </a:lnTo>
                    <a:lnTo>
                      <a:pt x="573" y="760"/>
                    </a:lnTo>
                    <a:lnTo>
                      <a:pt x="558" y="767"/>
                    </a:lnTo>
                    <a:lnTo>
                      <a:pt x="544" y="774"/>
                    </a:lnTo>
                    <a:lnTo>
                      <a:pt x="528" y="779"/>
                    </a:lnTo>
                    <a:lnTo>
                      <a:pt x="513" y="786"/>
                    </a:lnTo>
                    <a:lnTo>
                      <a:pt x="497" y="793"/>
                    </a:lnTo>
                    <a:lnTo>
                      <a:pt x="482" y="800"/>
                    </a:lnTo>
                    <a:lnTo>
                      <a:pt x="466" y="807"/>
                    </a:lnTo>
                    <a:lnTo>
                      <a:pt x="451" y="815"/>
                    </a:lnTo>
                    <a:lnTo>
                      <a:pt x="437" y="822"/>
                    </a:lnTo>
                    <a:lnTo>
                      <a:pt x="421" y="829"/>
                    </a:lnTo>
                    <a:lnTo>
                      <a:pt x="406" y="836"/>
                    </a:lnTo>
                    <a:lnTo>
                      <a:pt x="390" y="843"/>
                    </a:lnTo>
                    <a:lnTo>
                      <a:pt x="375" y="850"/>
                    </a:lnTo>
                    <a:lnTo>
                      <a:pt x="361" y="857"/>
                    </a:lnTo>
                    <a:lnTo>
                      <a:pt x="345" y="864"/>
                    </a:lnTo>
                    <a:lnTo>
                      <a:pt x="330" y="872"/>
                    </a:lnTo>
                    <a:lnTo>
                      <a:pt x="316" y="881"/>
                    </a:lnTo>
                    <a:lnTo>
                      <a:pt x="302" y="888"/>
                    </a:lnTo>
                    <a:lnTo>
                      <a:pt x="288" y="895"/>
                    </a:lnTo>
                    <a:lnTo>
                      <a:pt x="273" y="903"/>
                    </a:lnTo>
                    <a:lnTo>
                      <a:pt x="259" y="912"/>
                    </a:lnTo>
                    <a:lnTo>
                      <a:pt x="247" y="919"/>
                    </a:lnTo>
                    <a:lnTo>
                      <a:pt x="233" y="926"/>
                    </a:lnTo>
                    <a:lnTo>
                      <a:pt x="221" y="936"/>
                    </a:lnTo>
                    <a:lnTo>
                      <a:pt x="207" y="943"/>
                    </a:lnTo>
                    <a:lnTo>
                      <a:pt x="195" y="950"/>
                    </a:lnTo>
                    <a:lnTo>
                      <a:pt x="183" y="957"/>
                    </a:lnTo>
                    <a:lnTo>
                      <a:pt x="171" y="964"/>
                    </a:lnTo>
                    <a:lnTo>
                      <a:pt x="159" y="974"/>
                    </a:lnTo>
                    <a:lnTo>
                      <a:pt x="150" y="981"/>
                    </a:lnTo>
                    <a:lnTo>
                      <a:pt x="138" y="988"/>
                    </a:lnTo>
                    <a:lnTo>
                      <a:pt x="128" y="998"/>
                    </a:lnTo>
                    <a:lnTo>
                      <a:pt x="119" y="1005"/>
                    </a:lnTo>
                    <a:lnTo>
                      <a:pt x="109" y="1012"/>
                    </a:lnTo>
                    <a:lnTo>
                      <a:pt x="100" y="1019"/>
                    </a:lnTo>
                    <a:lnTo>
                      <a:pt x="93" y="1028"/>
                    </a:lnTo>
                    <a:lnTo>
                      <a:pt x="86" y="1036"/>
                    </a:lnTo>
                    <a:lnTo>
                      <a:pt x="78" y="1043"/>
                    </a:lnTo>
                    <a:lnTo>
                      <a:pt x="71" y="1050"/>
                    </a:lnTo>
                    <a:lnTo>
                      <a:pt x="67" y="1059"/>
                    </a:lnTo>
                    <a:lnTo>
                      <a:pt x="59" y="1066"/>
                    </a:lnTo>
                    <a:lnTo>
                      <a:pt x="57" y="1074"/>
                    </a:lnTo>
                    <a:lnTo>
                      <a:pt x="52" y="1081"/>
                    </a:lnTo>
                    <a:lnTo>
                      <a:pt x="48" y="1093"/>
                    </a:lnTo>
                    <a:lnTo>
                      <a:pt x="43" y="1107"/>
                    </a:lnTo>
                    <a:lnTo>
                      <a:pt x="40" y="1128"/>
                    </a:lnTo>
                    <a:lnTo>
                      <a:pt x="36" y="1147"/>
                    </a:lnTo>
                    <a:lnTo>
                      <a:pt x="31" y="1173"/>
                    </a:lnTo>
                    <a:lnTo>
                      <a:pt x="29" y="1202"/>
                    </a:lnTo>
                    <a:lnTo>
                      <a:pt x="26" y="1233"/>
                    </a:lnTo>
                    <a:lnTo>
                      <a:pt x="21" y="1264"/>
                    </a:lnTo>
                    <a:lnTo>
                      <a:pt x="19" y="1299"/>
                    </a:lnTo>
                    <a:lnTo>
                      <a:pt x="17" y="1337"/>
                    </a:lnTo>
                    <a:lnTo>
                      <a:pt x="17" y="1378"/>
                    </a:lnTo>
                    <a:lnTo>
                      <a:pt x="12" y="1418"/>
                    </a:lnTo>
                    <a:lnTo>
                      <a:pt x="12" y="1463"/>
                    </a:lnTo>
                    <a:lnTo>
                      <a:pt x="10" y="1508"/>
                    </a:lnTo>
                    <a:lnTo>
                      <a:pt x="10" y="1558"/>
                    </a:lnTo>
                    <a:lnTo>
                      <a:pt x="7" y="1606"/>
                    </a:lnTo>
                    <a:lnTo>
                      <a:pt x="5" y="1658"/>
                    </a:lnTo>
                    <a:lnTo>
                      <a:pt x="2" y="1710"/>
                    </a:lnTo>
                    <a:lnTo>
                      <a:pt x="2" y="1765"/>
                    </a:lnTo>
                    <a:lnTo>
                      <a:pt x="2" y="1820"/>
                    </a:lnTo>
                    <a:lnTo>
                      <a:pt x="0" y="1877"/>
                    </a:lnTo>
                    <a:lnTo>
                      <a:pt x="0" y="1934"/>
                    </a:lnTo>
                    <a:lnTo>
                      <a:pt x="0" y="1993"/>
                    </a:lnTo>
                    <a:lnTo>
                      <a:pt x="0" y="2053"/>
                    </a:lnTo>
                    <a:lnTo>
                      <a:pt x="0" y="2112"/>
                    </a:lnTo>
                    <a:lnTo>
                      <a:pt x="0" y="2174"/>
                    </a:lnTo>
                    <a:lnTo>
                      <a:pt x="0" y="2236"/>
                    </a:lnTo>
                    <a:lnTo>
                      <a:pt x="0" y="2297"/>
                    </a:lnTo>
                    <a:lnTo>
                      <a:pt x="0" y="2359"/>
                    </a:lnTo>
                    <a:lnTo>
                      <a:pt x="2" y="2421"/>
                    </a:lnTo>
                    <a:lnTo>
                      <a:pt x="2" y="2485"/>
                    </a:lnTo>
                    <a:lnTo>
                      <a:pt x="2" y="2544"/>
                    </a:lnTo>
                    <a:lnTo>
                      <a:pt x="5" y="2606"/>
                    </a:lnTo>
                    <a:lnTo>
                      <a:pt x="5" y="2668"/>
                    </a:lnTo>
                    <a:lnTo>
                      <a:pt x="7" y="2732"/>
                    </a:lnTo>
                    <a:lnTo>
                      <a:pt x="7" y="2792"/>
                    </a:lnTo>
                    <a:lnTo>
                      <a:pt x="10" y="2851"/>
                    </a:lnTo>
                    <a:lnTo>
                      <a:pt x="12" y="2910"/>
                    </a:lnTo>
                    <a:lnTo>
                      <a:pt x="14" y="2970"/>
                    </a:lnTo>
                    <a:lnTo>
                      <a:pt x="17" y="3027"/>
                    </a:lnTo>
                    <a:lnTo>
                      <a:pt x="17" y="3084"/>
                    </a:lnTo>
                    <a:lnTo>
                      <a:pt x="19" y="3139"/>
                    </a:lnTo>
                    <a:lnTo>
                      <a:pt x="21" y="3193"/>
                    </a:lnTo>
                    <a:lnTo>
                      <a:pt x="24" y="3245"/>
                    </a:lnTo>
                    <a:lnTo>
                      <a:pt x="26" y="3298"/>
                    </a:lnTo>
                    <a:lnTo>
                      <a:pt x="29" y="3348"/>
                    </a:lnTo>
                    <a:lnTo>
                      <a:pt x="33" y="3398"/>
                    </a:lnTo>
                    <a:lnTo>
                      <a:pt x="36" y="3443"/>
                    </a:lnTo>
                    <a:lnTo>
                      <a:pt x="38" y="3485"/>
                    </a:lnTo>
                    <a:lnTo>
                      <a:pt x="40" y="3528"/>
                    </a:lnTo>
                    <a:lnTo>
                      <a:pt x="43" y="3569"/>
                    </a:lnTo>
                    <a:lnTo>
                      <a:pt x="45" y="3607"/>
                    </a:lnTo>
                    <a:lnTo>
                      <a:pt x="50" y="3642"/>
                    </a:lnTo>
                    <a:lnTo>
                      <a:pt x="52" y="3676"/>
                    </a:lnTo>
                    <a:lnTo>
                      <a:pt x="57" y="3706"/>
                    </a:lnTo>
                    <a:lnTo>
                      <a:pt x="59" y="3733"/>
                    </a:lnTo>
                    <a:lnTo>
                      <a:pt x="64" y="3759"/>
                    </a:lnTo>
                    <a:lnTo>
                      <a:pt x="67" y="3780"/>
                    </a:lnTo>
                    <a:lnTo>
                      <a:pt x="71" y="3799"/>
                    </a:lnTo>
                    <a:lnTo>
                      <a:pt x="74" y="3813"/>
                    </a:lnTo>
                    <a:lnTo>
                      <a:pt x="78" y="3828"/>
                    </a:lnTo>
                    <a:lnTo>
                      <a:pt x="83" y="3837"/>
                    </a:lnTo>
                    <a:lnTo>
                      <a:pt x="88" y="3842"/>
                    </a:lnTo>
                    <a:lnTo>
                      <a:pt x="90" y="3847"/>
                    </a:lnTo>
                    <a:lnTo>
                      <a:pt x="97" y="3849"/>
                    </a:lnTo>
                    <a:lnTo>
                      <a:pt x="105" y="3851"/>
                    </a:lnTo>
                    <a:lnTo>
                      <a:pt x="116" y="3854"/>
                    </a:lnTo>
                    <a:lnTo>
                      <a:pt x="128" y="3856"/>
                    </a:lnTo>
                    <a:lnTo>
                      <a:pt x="145" y="3859"/>
                    </a:lnTo>
                    <a:lnTo>
                      <a:pt x="162" y="3861"/>
                    </a:lnTo>
                    <a:lnTo>
                      <a:pt x="181" y="3863"/>
                    </a:lnTo>
                    <a:lnTo>
                      <a:pt x="202" y="3866"/>
                    </a:lnTo>
                    <a:lnTo>
                      <a:pt x="223" y="3870"/>
                    </a:lnTo>
                    <a:lnTo>
                      <a:pt x="247" y="3873"/>
                    </a:lnTo>
                    <a:lnTo>
                      <a:pt x="273" y="3875"/>
                    </a:lnTo>
                    <a:lnTo>
                      <a:pt x="299" y="3878"/>
                    </a:lnTo>
                    <a:lnTo>
                      <a:pt x="328" y="3880"/>
                    </a:lnTo>
                    <a:lnTo>
                      <a:pt x="359" y="3882"/>
                    </a:lnTo>
                    <a:lnTo>
                      <a:pt x="392" y="3885"/>
                    </a:lnTo>
                    <a:lnTo>
                      <a:pt x="423" y="3887"/>
                    </a:lnTo>
                    <a:lnTo>
                      <a:pt x="456" y="3889"/>
                    </a:lnTo>
                    <a:lnTo>
                      <a:pt x="490" y="3889"/>
                    </a:lnTo>
                    <a:lnTo>
                      <a:pt x="528" y="3894"/>
                    </a:lnTo>
                    <a:lnTo>
                      <a:pt x="563" y="3894"/>
                    </a:lnTo>
                    <a:lnTo>
                      <a:pt x="601" y="3897"/>
                    </a:lnTo>
                    <a:lnTo>
                      <a:pt x="639" y="3899"/>
                    </a:lnTo>
                    <a:lnTo>
                      <a:pt x="677" y="3901"/>
                    </a:lnTo>
                    <a:lnTo>
                      <a:pt x="718" y="3904"/>
                    </a:lnTo>
                    <a:lnTo>
                      <a:pt x="758" y="3906"/>
                    </a:lnTo>
                    <a:lnTo>
                      <a:pt x="798" y="3906"/>
                    </a:lnTo>
                    <a:lnTo>
                      <a:pt x="839" y="3908"/>
                    </a:lnTo>
                    <a:lnTo>
                      <a:pt x="879" y="3911"/>
                    </a:lnTo>
                    <a:lnTo>
                      <a:pt x="922" y="3913"/>
                    </a:lnTo>
                    <a:lnTo>
                      <a:pt x="965" y="3913"/>
                    </a:lnTo>
                    <a:lnTo>
                      <a:pt x="1008" y="3916"/>
                    </a:lnTo>
                    <a:lnTo>
                      <a:pt x="1048" y="3918"/>
                    </a:lnTo>
                    <a:lnTo>
                      <a:pt x="1091" y="3918"/>
                    </a:lnTo>
                    <a:lnTo>
                      <a:pt x="1133" y="3920"/>
                    </a:lnTo>
                    <a:lnTo>
                      <a:pt x="1174" y="3920"/>
                    </a:lnTo>
                    <a:lnTo>
                      <a:pt x="1214" y="3920"/>
                    </a:lnTo>
                    <a:lnTo>
                      <a:pt x="1257" y="3923"/>
                    </a:lnTo>
                    <a:lnTo>
                      <a:pt x="1297" y="3923"/>
                    </a:lnTo>
                    <a:lnTo>
                      <a:pt x="1338" y="3925"/>
                    </a:lnTo>
                    <a:lnTo>
                      <a:pt x="1378" y="3925"/>
                    </a:lnTo>
                    <a:lnTo>
                      <a:pt x="1419" y="3925"/>
                    </a:lnTo>
                    <a:lnTo>
                      <a:pt x="1457" y="3925"/>
                    </a:lnTo>
                    <a:lnTo>
                      <a:pt x="1495" y="3927"/>
                    </a:lnTo>
                    <a:lnTo>
                      <a:pt x="1530" y="3927"/>
                    </a:lnTo>
                    <a:lnTo>
                      <a:pt x="1568" y="3927"/>
                    </a:lnTo>
                    <a:lnTo>
                      <a:pt x="1604" y="3927"/>
                    </a:lnTo>
                    <a:lnTo>
                      <a:pt x="1637" y="3927"/>
                    </a:lnTo>
                    <a:lnTo>
                      <a:pt x="1671" y="3925"/>
                    </a:lnTo>
                    <a:lnTo>
                      <a:pt x="1701" y="3925"/>
                    </a:lnTo>
                    <a:lnTo>
                      <a:pt x="1732" y="3923"/>
                    </a:lnTo>
                    <a:lnTo>
                      <a:pt x="1763" y="3923"/>
                    </a:lnTo>
                    <a:lnTo>
                      <a:pt x="1789" y="3923"/>
                    </a:lnTo>
                    <a:lnTo>
                      <a:pt x="1818" y="3920"/>
                    </a:lnTo>
                    <a:lnTo>
                      <a:pt x="1842" y="3920"/>
                    </a:lnTo>
                    <a:lnTo>
                      <a:pt x="1865" y="3920"/>
                    </a:lnTo>
                    <a:lnTo>
                      <a:pt x="1887" y="3918"/>
                    </a:lnTo>
                    <a:lnTo>
                      <a:pt x="1908" y="3916"/>
                    </a:lnTo>
                    <a:lnTo>
                      <a:pt x="1925" y="3913"/>
                    </a:lnTo>
                    <a:lnTo>
                      <a:pt x="1941" y="3913"/>
                    </a:lnTo>
                    <a:lnTo>
                      <a:pt x="1956" y="3911"/>
                    </a:lnTo>
                    <a:lnTo>
                      <a:pt x="1968" y="3908"/>
                    </a:lnTo>
                    <a:lnTo>
                      <a:pt x="1977" y="3906"/>
                    </a:lnTo>
                    <a:lnTo>
                      <a:pt x="1987" y="3904"/>
                    </a:lnTo>
                    <a:lnTo>
                      <a:pt x="1994" y="3901"/>
                    </a:lnTo>
                    <a:lnTo>
                      <a:pt x="2001" y="3897"/>
                    </a:lnTo>
                    <a:lnTo>
                      <a:pt x="2008" y="3894"/>
                    </a:lnTo>
                    <a:lnTo>
                      <a:pt x="2015" y="3889"/>
                    </a:lnTo>
                    <a:lnTo>
                      <a:pt x="2025" y="3882"/>
                    </a:lnTo>
                    <a:lnTo>
                      <a:pt x="2032" y="3878"/>
                    </a:lnTo>
                    <a:lnTo>
                      <a:pt x="2039" y="3873"/>
                    </a:lnTo>
                    <a:lnTo>
                      <a:pt x="2051" y="3866"/>
                    </a:lnTo>
                    <a:lnTo>
                      <a:pt x="2058" y="3861"/>
                    </a:lnTo>
                    <a:lnTo>
                      <a:pt x="2067" y="3854"/>
                    </a:lnTo>
                    <a:lnTo>
                      <a:pt x="2077" y="3844"/>
                    </a:lnTo>
                    <a:lnTo>
                      <a:pt x="2089" y="3837"/>
                    </a:lnTo>
                    <a:lnTo>
                      <a:pt x="2098" y="3830"/>
                    </a:lnTo>
                    <a:lnTo>
                      <a:pt x="2110" y="3821"/>
                    </a:lnTo>
                    <a:lnTo>
                      <a:pt x="2120" y="3813"/>
                    </a:lnTo>
                    <a:lnTo>
                      <a:pt x="2131" y="3804"/>
                    </a:lnTo>
                    <a:lnTo>
                      <a:pt x="2141" y="3794"/>
                    </a:lnTo>
                    <a:lnTo>
                      <a:pt x="2153" y="3785"/>
                    </a:lnTo>
                    <a:lnTo>
                      <a:pt x="2162" y="3773"/>
                    </a:lnTo>
                    <a:lnTo>
                      <a:pt x="2174" y="3764"/>
                    </a:lnTo>
                    <a:lnTo>
                      <a:pt x="2186" y="3754"/>
                    </a:lnTo>
                    <a:lnTo>
                      <a:pt x="2196" y="3742"/>
                    </a:lnTo>
                    <a:lnTo>
                      <a:pt x="2208" y="3733"/>
                    </a:lnTo>
                    <a:lnTo>
                      <a:pt x="2219" y="3721"/>
                    </a:lnTo>
                    <a:lnTo>
                      <a:pt x="2231" y="3709"/>
                    </a:lnTo>
                    <a:lnTo>
                      <a:pt x="2243" y="3697"/>
                    </a:lnTo>
                    <a:lnTo>
                      <a:pt x="2255" y="3685"/>
                    </a:lnTo>
                    <a:lnTo>
                      <a:pt x="2267" y="3676"/>
                    </a:lnTo>
                    <a:lnTo>
                      <a:pt x="2279" y="3664"/>
                    </a:lnTo>
                    <a:lnTo>
                      <a:pt x="2288" y="3652"/>
                    </a:lnTo>
                    <a:lnTo>
                      <a:pt x="2300" y="3640"/>
                    </a:lnTo>
                    <a:lnTo>
                      <a:pt x="2312" y="3628"/>
                    </a:lnTo>
                    <a:lnTo>
                      <a:pt x="2324" y="3616"/>
                    </a:lnTo>
                    <a:lnTo>
                      <a:pt x="2336" y="3602"/>
                    </a:lnTo>
                    <a:lnTo>
                      <a:pt x="2345" y="3590"/>
                    </a:lnTo>
                    <a:lnTo>
                      <a:pt x="2357" y="3578"/>
                    </a:lnTo>
                    <a:lnTo>
                      <a:pt x="2367" y="3566"/>
                    </a:lnTo>
                    <a:lnTo>
                      <a:pt x="2379" y="3554"/>
                    </a:lnTo>
                    <a:lnTo>
                      <a:pt x="2388" y="3543"/>
                    </a:lnTo>
                    <a:lnTo>
                      <a:pt x="2400" y="3531"/>
                    </a:lnTo>
                    <a:lnTo>
                      <a:pt x="2410" y="3519"/>
                    </a:lnTo>
                    <a:lnTo>
                      <a:pt x="2419" y="3507"/>
                    </a:lnTo>
                    <a:lnTo>
                      <a:pt x="2429" y="3495"/>
                    </a:lnTo>
                    <a:lnTo>
                      <a:pt x="2438" y="3483"/>
                    </a:lnTo>
                    <a:lnTo>
                      <a:pt x="2448" y="3471"/>
                    </a:lnTo>
                    <a:lnTo>
                      <a:pt x="2457" y="3459"/>
                    </a:lnTo>
                    <a:lnTo>
                      <a:pt x="2464" y="3447"/>
                    </a:lnTo>
                    <a:lnTo>
                      <a:pt x="2474" y="3438"/>
                    </a:lnTo>
                    <a:lnTo>
                      <a:pt x="2481" y="3426"/>
                    </a:lnTo>
                    <a:lnTo>
                      <a:pt x="2488" y="3414"/>
                    </a:lnTo>
                    <a:lnTo>
                      <a:pt x="2495" y="3405"/>
                    </a:lnTo>
                    <a:lnTo>
                      <a:pt x="2505" y="3393"/>
                    </a:lnTo>
                    <a:lnTo>
                      <a:pt x="2509" y="3383"/>
                    </a:lnTo>
                    <a:lnTo>
                      <a:pt x="2516" y="3374"/>
                    </a:lnTo>
                    <a:lnTo>
                      <a:pt x="2524" y="3364"/>
                    </a:lnTo>
                    <a:lnTo>
                      <a:pt x="2528" y="3355"/>
                    </a:lnTo>
                    <a:lnTo>
                      <a:pt x="2533" y="3345"/>
                    </a:lnTo>
                    <a:lnTo>
                      <a:pt x="2538" y="3336"/>
                    </a:lnTo>
                    <a:lnTo>
                      <a:pt x="2543" y="3329"/>
                    </a:lnTo>
                    <a:lnTo>
                      <a:pt x="2547" y="3322"/>
                    </a:lnTo>
                    <a:lnTo>
                      <a:pt x="2550" y="3312"/>
                    </a:lnTo>
                    <a:lnTo>
                      <a:pt x="2552" y="3305"/>
                    </a:lnTo>
                    <a:lnTo>
                      <a:pt x="2554" y="3298"/>
                    </a:lnTo>
                    <a:lnTo>
                      <a:pt x="2557" y="3293"/>
                    </a:lnTo>
                    <a:lnTo>
                      <a:pt x="2557" y="3284"/>
                    </a:lnTo>
                    <a:lnTo>
                      <a:pt x="2559" y="3272"/>
                    </a:lnTo>
                    <a:lnTo>
                      <a:pt x="2559" y="3257"/>
                    </a:lnTo>
                    <a:lnTo>
                      <a:pt x="2562" y="3241"/>
                    </a:lnTo>
                    <a:lnTo>
                      <a:pt x="2562" y="3222"/>
                    </a:lnTo>
                    <a:lnTo>
                      <a:pt x="2564" y="3198"/>
                    </a:lnTo>
                    <a:lnTo>
                      <a:pt x="2564" y="3172"/>
                    </a:lnTo>
                    <a:lnTo>
                      <a:pt x="2566" y="3146"/>
                    </a:lnTo>
                    <a:lnTo>
                      <a:pt x="2566" y="3115"/>
                    </a:lnTo>
                    <a:lnTo>
                      <a:pt x="2569" y="3082"/>
                    </a:lnTo>
                    <a:lnTo>
                      <a:pt x="2569" y="3046"/>
                    </a:lnTo>
                    <a:lnTo>
                      <a:pt x="2569" y="3010"/>
                    </a:lnTo>
                    <a:lnTo>
                      <a:pt x="2571" y="2970"/>
                    </a:lnTo>
                    <a:lnTo>
                      <a:pt x="2571" y="2929"/>
                    </a:lnTo>
                    <a:lnTo>
                      <a:pt x="2571" y="2887"/>
                    </a:lnTo>
                    <a:lnTo>
                      <a:pt x="2573" y="2842"/>
                    </a:lnTo>
                    <a:lnTo>
                      <a:pt x="2573" y="2794"/>
                    </a:lnTo>
                    <a:lnTo>
                      <a:pt x="2573" y="2749"/>
                    </a:lnTo>
                    <a:lnTo>
                      <a:pt x="2573" y="2699"/>
                    </a:lnTo>
                    <a:lnTo>
                      <a:pt x="2573" y="2649"/>
                    </a:lnTo>
                    <a:lnTo>
                      <a:pt x="2573" y="2597"/>
                    </a:lnTo>
                    <a:lnTo>
                      <a:pt x="2573" y="2544"/>
                    </a:lnTo>
                    <a:lnTo>
                      <a:pt x="2573" y="2490"/>
                    </a:lnTo>
                    <a:lnTo>
                      <a:pt x="2573" y="2435"/>
                    </a:lnTo>
                    <a:lnTo>
                      <a:pt x="2573" y="2381"/>
                    </a:lnTo>
                    <a:lnTo>
                      <a:pt x="2573" y="2324"/>
                    </a:lnTo>
                    <a:lnTo>
                      <a:pt x="2573" y="2266"/>
                    </a:lnTo>
                    <a:lnTo>
                      <a:pt x="2573" y="2209"/>
                    </a:lnTo>
                    <a:lnTo>
                      <a:pt x="2571" y="2152"/>
                    </a:lnTo>
                    <a:lnTo>
                      <a:pt x="2571" y="2095"/>
                    </a:lnTo>
                    <a:lnTo>
                      <a:pt x="2571" y="2036"/>
                    </a:lnTo>
                    <a:lnTo>
                      <a:pt x="2571" y="1979"/>
                    </a:lnTo>
                    <a:lnTo>
                      <a:pt x="2571" y="1922"/>
                    </a:lnTo>
                    <a:lnTo>
                      <a:pt x="2571" y="1863"/>
                    </a:lnTo>
                    <a:lnTo>
                      <a:pt x="2569" y="1805"/>
                    </a:lnTo>
                    <a:lnTo>
                      <a:pt x="2569" y="1748"/>
                    </a:lnTo>
                    <a:lnTo>
                      <a:pt x="2569" y="1691"/>
                    </a:lnTo>
                    <a:lnTo>
                      <a:pt x="2566" y="1637"/>
                    </a:lnTo>
                    <a:lnTo>
                      <a:pt x="2566" y="1580"/>
                    </a:lnTo>
                    <a:lnTo>
                      <a:pt x="2566" y="1525"/>
                    </a:lnTo>
                    <a:lnTo>
                      <a:pt x="2564" y="1470"/>
                    </a:lnTo>
                    <a:lnTo>
                      <a:pt x="2564" y="1418"/>
                    </a:lnTo>
                    <a:lnTo>
                      <a:pt x="2562" y="1366"/>
                    </a:lnTo>
                    <a:lnTo>
                      <a:pt x="2562" y="1316"/>
                    </a:lnTo>
                    <a:lnTo>
                      <a:pt x="2559" y="1266"/>
                    </a:lnTo>
                    <a:lnTo>
                      <a:pt x="2559" y="1221"/>
                    </a:lnTo>
                    <a:lnTo>
                      <a:pt x="2557" y="1173"/>
                    </a:lnTo>
                    <a:lnTo>
                      <a:pt x="2557" y="1128"/>
                    </a:lnTo>
                    <a:lnTo>
                      <a:pt x="2554" y="1085"/>
                    </a:lnTo>
                    <a:lnTo>
                      <a:pt x="2554" y="1045"/>
                    </a:lnTo>
                    <a:lnTo>
                      <a:pt x="2552" y="1005"/>
                    </a:lnTo>
                    <a:lnTo>
                      <a:pt x="2552" y="967"/>
                    </a:lnTo>
                    <a:lnTo>
                      <a:pt x="2550" y="931"/>
                    </a:lnTo>
                    <a:lnTo>
                      <a:pt x="2550" y="898"/>
                    </a:lnTo>
                    <a:lnTo>
                      <a:pt x="2547" y="869"/>
                    </a:lnTo>
                    <a:lnTo>
                      <a:pt x="2545" y="841"/>
                    </a:lnTo>
                    <a:lnTo>
                      <a:pt x="2543" y="815"/>
                    </a:lnTo>
                    <a:lnTo>
                      <a:pt x="2543" y="791"/>
                    </a:lnTo>
                    <a:lnTo>
                      <a:pt x="2540" y="769"/>
                    </a:lnTo>
                    <a:lnTo>
                      <a:pt x="2538" y="753"/>
                    </a:lnTo>
                    <a:lnTo>
                      <a:pt x="2538" y="739"/>
                    </a:lnTo>
                    <a:lnTo>
                      <a:pt x="2535" y="727"/>
                    </a:lnTo>
                    <a:lnTo>
                      <a:pt x="2533" y="720"/>
                    </a:lnTo>
                    <a:lnTo>
                      <a:pt x="2533" y="715"/>
                    </a:lnTo>
                    <a:lnTo>
                      <a:pt x="2528" y="708"/>
                    </a:lnTo>
                    <a:lnTo>
                      <a:pt x="2521" y="701"/>
                    </a:lnTo>
                    <a:lnTo>
                      <a:pt x="2516" y="698"/>
                    </a:lnTo>
                    <a:lnTo>
                      <a:pt x="2512" y="696"/>
                    </a:lnTo>
                    <a:lnTo>
                      <a:pt x="2505" y="693"/>
                    </a:lnTo>
                    <a:lnTo>
                      <a:pt x="2502" y="691"/>
                    </a:lnTo>
                    <a:lnTo>
                      <a:pt x="2495" y="689"/>
                    </a:lnTo>
                    <a:lnTo>
                      <a:pt x="2488" y="684"/>
                    </a:lnTo>
                    <a:lnTo>
                      <a:pt x="2481" y="682"/>
                    </a:lnTo>
                    <a:lnTo>
                      <a:pt x="2476" y="682"/>
                    </a:lnTo>
                    <a:lnTo>
                      <a:pt x="2469" y="677"/>
                    </a:lnTo>
                    <a:lnTo>
                      <a:pt x="2462" y="677"/>
                    </a:lnTo>
                    <a:lnTo>
                      <a:pt x="2452" y="674"/>
                    </a:lnTo>
                    <a:lnTo>
                      <a:pt x="2445" y="672"/>
                    </a:lnTo>
                    <a:lnTo>
                      <a:pt x="2438" y="670"/>
                    </a:lnTo>
                    <a:lnTo>
                      <a:pt x="2429" y="667"/>
                    </a:lnTo>
                    <a:lnTo>
                      <a:pt x="2419" y="667"/>
                    </a:lnTo>
                    <a:lnTo>
                      <a:pt x="2412" y="665"/>
                    </a:lnTo>
                    <a:lnTo>
                      <a:pt x="2402" y="665"/>
                    </a:lnTo>
                    <a:lnTo>
                      <a:pt x="2393" y="663"/>
                    </a:lnTo>
                    <a:lnTo>
                      <a:pt x="2383" y="660"/>
                    </a:lnTo>
                    <a:lnTo>
                      <a:pt x="2374" y="660"/>
                    </a:lnTo>
                    <a:lnTo>
                      <a:pt x="2364" y="658"/>
                    </a:lnTo>
                    <a:lnTo>
                      <a:pt x="2355" y="658"/>
                    </a:lnTo>
                    <a:lnTo>
                      <a:pt x="2345" y="655"/>
                    </a:lnTo>
                    <a:lnTo>
                      <a:pt x="2336" y="655"/>
                    </a:lnTo>
                    <a:lnTo>
                      <a:pt x="2326" y="655"/>
                    </a:lnTo>
                    <a:lnTo>
                      <a:pt x="2317" y="653"/>
                    </a:lnTo>
                    <a:lnTo>
                      <a:pt x="2305" y="653"/>
                    </a:lnTo>
                    <a:lnTo>
                      <a:pt x="2295" y="653"/>
                    </a:lnTo>
                    <a:lnTo>
                      <a:pt x="2286" y="651"/>
                    </a:lnTo>
                    <a:lnTo>
                      <a:pt x="2276" y="651"/>
                    </a:lnTo>
                    <a:lnTo>
                      <a:pt x="2267" y="648"/>
                    </a:lnTo>
                    <a:lnTo>
                      <a:pt x="2257" y="648"/>
                    </a:lnTo>
                    <a:lnTo>
                      <a:pt x="2246" y="648"/>
                    </a:lnTo>
                    <a:lnTo>
                      <a:pt x="2238" y="648"/>
                    </a:lnTo>
                    <a:lnTo>
                      <a:pt x="2229" y="648"/>
                    </a:lnTo>
                    <a:lnTo>
                      <a:pt x="2219" y="648"/>
                    </a:lnTo>
                    <a:lnTo>
                      <a:pt x="2210" y="646"/>
                    </a:lnTo>
                    <a:lnTo>
                      <a:pt x="2200" y="646"/>
                    </a:lnTo>
                    <a:lnTo>
                      <a:pt x="2193" y="643"/>
                    </a:lnTo>
                    <a:lnTo>
                      <a:pt x="2184" y="643"/>
                    </a:lnTo>
                    <a:lnTo>
                      <a:pt x="2177" y="643"/>
                    </a:lnTo>
                    <a:lnTo>
                      <a:pt x="2170" y="643"/>
                    </a:lnTo>
                    <a:lnTo>
                      <a:pt x="2160" y="643"/>
                    </a:lnTo>
                    <a:lnTo>
                      <a:pt x="2155" y="643"/>
                    </a:lnTo>
                    <a:lnTo>
                      <a:pt x="2146" y="643"/>
                    </a:lnTo>
                    <a:lnTo>
                      <a:pt x="2141" y="643"/>
                    </a:lnTo>
                    <a:lnTo>
                      <a:pt x="2134" y="643"/>
                    </a:lnTo>
                    <a:lnTo>
                      <a:pt x="2129" y="643"/>
                    </a:lnTo>
                    <a:lnTo>
                      <a:pt x="2122" y="643"/>
                    </a:lnTo>
                    <a:lnTo>
                      <a:pt x="2117" y="643"/>
                    </a:lnTo>
                    <a:lnTo>
                      <a:pt x="2112" y="643"/>
                    </a:lnTo>
                    <a:lnTo>
                      <a:pt x="2108" y="643"/>
                    </a:lnTo>
                    <a:lnTo>
                      <a:pt x="2101" y="643"/>
                    </a:lnTo>
                    <a:lnTo>
                      <a:pt x="2096" y="643"/>
                    </a:lnTo>
                    <a:lnTo>
                      <a:pt x="2093" y="643"/>
                    </a:lnTo>
                    <a:lnTo>
                      <a:pt x="2091" y="643"/>
                    </a:lnTo>
                    <a:lnTo>
                      <a:pt x="2191" y="152"/>
                    </a:lnTo>
                    <a:lnTo>
                      <a:pt x="2189" y="149"/>
                    </a:lnTo>
                    <a:lnTo>
                      <a:pt x="2186" y="147"/>
                    </a:lnTo>
                    <a:lnTo>
                      <a:pt x="2184" y="142"/>
                    </a:lnTo>
                    <a:lnTo>
                      <a:pt x="2179" y="135"/>
                    </a:lnTo>
                    <a:lnTo>
                      <a:pt x="2177" y="130"/>
                    </a:lnTo>
                    <a:lnTo>
                      <a:pt x="2172" y="128"/>
                    </a:lnTo>
                    <a:lnTo>
                      <a:pt x="2170" y="121"/>
                    </a:lnTo>
                    <a:lnTo>
                      <a:pt x="2167" y="116"/>
                    </a:lnTo>
                    <a:lnTo>
                      <a:pt x="2162" y="111"/>
                    </a:lnTo>
                    <a:lnTo>
                      <a:pt x="2158" y="106"/>
                    </a:lnTo>
                    <a:lnTo>
                      <a:pt x="2153" y="102"/>
                    </a:lnTo>
                    <a:lnTo>
                      <a:pt x="2151" y="97"/>
                    </a:lnTo>
                    <a:lnTo>
                      <a:pt x="2146" y="90"/>
                    </a:lnTo>
                    <a:lnTo>
                      <a:pt x="2141" y="85"/>
                    </a:lnTo>
                    <a:lnTo>
                      <a:pt x="2134" y="78"/>
                    </a:lnTo>
                    <a:lnTo>
                      <a:pt x="2129" y="73"/>
                    </a:lnTo>
                    <a:lnTo>
                      <a:pt x="2124" y="66"/>
                    </a:lnTo>
                    <a:lnTo>
                      <a:pt x="2120" y="61"/>
                    </a:lnTo>
                    <a:lnTo>
                      <a:pt x="2112" y="57"/>
                    </a:lnTo>
                    <a:lnTo>
                      <a:pt x="2108" y="52"/>
                    </a:lnTo>
                    <a:lnTo>
                      <a:pt x="2101" y="47"/>
                    </a:lnTo>
                    <a:lnTo>
                      <a:pt x="2096" y="40"/>
                    </a:lnTo>
                    <a:lnTo>
                      <a:pt x="2089" y="35"/>
                    </a:lnTo>
                    <a:lnTo>
                      <a:pt x="2084" y="30"/>
                    </a:lnTo>
                    <a:lnTo>
                      <a:pt x="2077" y="26"/>
                    </a:lnTo>
                    <a:lnTo>
                      <a:pt x="2070" y="23"/>
                    </a:lnTo>
                    <a:lnTo>
                      <a:pt x="2063" y="19"/>
                    </a:lnTo>
                    <a:lnTo>
                      <a:pt x="2058" y="16"/>
                    </a:lnTo>
                    <a:lnTo>
                      <a:pt x="2051" y="14"/>
                    </a:lnTo>
                    <a:lnTo>
                      <a:pt x="2044" y="9"/>
                    </a:lnTo>
                    <a:lnTo>
                      <a:pt x="2036" y="7"/>
                    </a:lnTo>
                    <a:lnTo>
                      <a:pt x="2029" y="7"/>
                    </a:lnTo>
                    <a:lnTo>
                      <a:pt x="2022" y="4"/>
                    </a:lnTo>
                    <a:lnTo>
                      <a:pt x="2017" y="2"/>
                    </a:lnTo>
                    <a:lnTo>
                      <a:pt x="2010" y="2"/>
                    </a:lnTo>
                    <a:lnTo>
                      <a:pt x="2003" y="2"/>
                    </a:lnTo>
                    <a:lnTo>
                      <a:pt x="1996" y="0"/>
                    </a:lnTo>
                    <a:lnTo>
                      <a:pt x="1991" y="0"/>
                    </a:lnTo>
                    <a:lnTo>
                      <a:pt x="1984" y="0"/>
                    </a:lnTo>
                    <a:lnTo>
                      <a:pt x="1977" y="2"/>
                    </a:lnTo>
                    <a:lnTo>
                      <a:pt x="1970" y="2"/>
                    </a:lnTo>
                    <a:lnTo>
                      <a:pt x="1965" y="4"/>
                    </a:lnTo>
                    <a:lnTo>
                      <a:pt x="1958" y="4"/>
                    </a:lnTo>
                    <a:lnTo>
                      <a:pt x="1953" y="7"/>
                    </a:lnTo>
                    <a:lnTo>
                      <a:pt x="1946" y="7"/>
                    </a:lnTo>
                    <a:lnTo>
                      <a:pt x="1941" y="9"/>
                    </a:lnTo>
                    <a:lnTo>
                      <a:pt x="1937" y="9"/>
                    </a:lnTo>
                    <a:lnTo>
                      <a:pt x="1930" y="11"/>
                    </a:lnTo>
                    <a:lnTo>
                      <a:pt x="1925" y="11"/>
                    </a:lnTo>
                    <a:lnTo>
                      <a:pt x="1920" y="14"/>
                    </a:lnTo>
                    <a:lnTo>
                      <a:pt x="1915" y="16"/>
                    </a:lnTo>
                    <a:lnTo>
                      <a:pt x="1911" y="19"/>
                    </a:lnTo>
                    <a:lnTo>
                      <a:pt x="1901" y="21"/>
                    </a:lnTo>
                    <a:lnTo>
                      <a:pt x="1894" y="26"/>
                    </a:lnTo>
                    <a:lnTo>
                      <a:pt x="1887" y="28"/>
                    </a:lnTo>
                    <a:lnTo>
                      <a:pt x="1882" y="30"/>
                    </a:lnTo>
                    <a:lnTo>
                      <a:pt x="1732" y="627"/>
                    </a:lnTo>
                    <a:lnTo>
                      <a:pt x="1732"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9" name="Freeform 175"/>
              <p:cNvSpPr>
                <a:spLocks/>
              </p:cNvSpPr>
              <p:nvPr/>
            </p:nvSpPr>
            <p:spPr bwMode="auto">
              <a:xfrm>
                <a:off x="8621" y="2322"/>
                <a:ext cx="2131" cy="725"/>
              </a:xfrm>
              <a:custGeom>
                <a:avLst/>
                <a:gdLst>
                  <a:gd name="T0" fmla="*/ 0 w 2131"/>
                  <a:gd name="T1" fmla="*/ 316 h 725"/>
                  <a:gd name="T2" fmla="*/ 646 w 2131"/>
                  <a:gd name="T3" fmla="*/ 0 h 725"/>
                  <a:gd name="T4" fmla="*/ 2131 w 2131"/>
                  <a:gd name="T5" fmla="*/ 0 h 725"/>
                  <a:gd name="T6" fmla="*/ 1944 w 2131"/>
                  <a:gd name="T7" fmla="*/ 549 h 725"/>
                  <a:gd name="T8" fmla="*/ 1117 w 2131"/>
                  <a:gd name="T9" fmla="*/ 725 h 725"/>
                  <a:gd name="T10" fmla="*/ 0 w 2131"/>
                  <a:gd name="T11" fmla="*/ 316 h 725"/>
                  <a:gd name="T12" fmla="*/ 0 w 2131"/>
                  <a:gd name="T13" fmla="*/ 316 h 725"/>
                </a:gdLst>
                <a:ahLst/>
                <a:cxnLst>
                  <a:cxn ang="0">
                    <a:pos x="T0" y="T1"/>
                  </a:cxn>
                  <a:cxn ang="0">
                    <a:pos x="T2" y="T3"/>
                  </a:cxn>
                  <a:cxn ang="0">
                    <a:pos x="T4" y="T5"/>
                  </a:cxn>
                  <a:cxn ang="0">
                    <a:pos x="T6" y="T7"/>
                  </a:cxn>
                  <a:cxn ang="0">
                    <a:pos x="T8" y="T9"/>
                  </a:cxn>
                  <a:cxn ang="0">
                    <a:pos x="T10" y="T11"/>
                  </a:cxn>
                  <a:cxn ang="0">
                    <a:pos x="T12" y="T13"/>
                  </a:cxn>
                </a:cxnLst>
                <a:rect l="0" t="0" r="r" b="b"/>
                <a:pathLst>
                  <a:path w="2131" h="725">
                    <a:moveTo>
                      <a:pt x="0" y="316"/>
                    </a:moveTo>
                    <a:lnTo>
                      <a:pt x="646" y="0"/>
                    </a:lnTo>
                    <a:lnTo>
                      <a:pt x="2131" y="0"/>
                    </a:lnTo>
                    <a:lnTo>
                      <a:pt x="1944" y="549"/>
                    </a:lnTo>
                    <a:lnTo>
                      <a:pt x="1117" y="725"/>
                    </a:lnTo>
                    <a:lnTo>
                      <a:pt x="0" y="316"/>
                    </a:lnTo>
                    <a:lnTo>
                      <a:pt x="0" y="316"/>
                    </a:lnTo>
                    <a:close/>
                  </a:path>
                </a:pathLst>
              </a:custGeom>
              <a:solidFill>
                <a:srgbClr val="8FDB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0" name="Freeform 176"/>
              <p:cNvSpPr>
                <a:spLocks/>
              </p:cNvSpPr>
              <p:nvPr/>
            </p:nvSpPr>
            <p:spPr bwMode="auto">
              <a:xfrm>
                <a:off x="10360" y="1654"/>
                <a:ext cx="112" cy="100"/>
              </a:xfrm>
              <a:custGeom>
                <a:avLst/>
                <a:gdLst>
                  <a:gd name="T0" fmla="*/ 0 w 112"/>
                  <a:gd name="T1" fmla="*/ 14 h 100"/>
                  <a:gd name="T2" fmla="*/ 0 w 112"/>
                  <a:gd name="T3" fmla="*/ 12 h 100"/>
                  <a:gd name="T4" fmla="*/ 5 w 112"/>
                  <a:gd name="T5" fmla="*/ 12 h 100"/>
                  <a:gd name="T6" fmla="*/ 7 w 112"/>
                  <a:gd name="T7" fmla="*/ 10 h 100"/>
                  <a:gd name="T8" fmla="*/ 12 w 112"/>
                  <a:gd name="T9" fmla="*/ 7 h 100"/>
                  <a:gd name="T10" fmla="*/ 19 w 112"/>
                  <a:gd name="T11" fmla="*/ 7 h 100"/>
                  <a:gd name="T12" fmla="*/ 24 w 112"/>
                  <a:gd name="T13" fmla="*/ 5 h 100"/>
                  <a:gd name="T14" fmla="*/ 29 w 112"/>
                  <a:gd name="T15" fmla="*/ 5 h 100"/>
                  <a:gd name="T16" fmla="*/ 33 w 112"/>
                  <a:gd name="T17" fmla="*/ 2 h 100"/>
                  <a:gd name="T18" fmla="*/ 38 w 112"/>
                  <a:gd name="T19" fmla="*/ 2 h 100"/>
                  <a:gd name="T20" fmla="*/ 45 w 112"/>
                  <a:gd name="T21" fmla="*/ 2 h 100"/>
                  <a:gd name="T22" fmla="*/ 50 w 112"/>
                  <a:gd name="T23" fmla="*/ 0 h 100"/>
                  <a:gd name="T24" fmla="*/ 57 w 112"/>
                  <a:gd name="T25" fmla="*/ 0 h 100"/>
                  <a:gd name="T26" fmla="*/ 62 w 112"/>
                  <a:gd name="T27" fmla="*/ 2 h 100"/>
                  <a:gd name="T28" fmla="*/ 69 w 112"/>
                  <a:gd name="T29" fmla="*/ 5 h 100"/>
                  <a:gd name="T30" fmla="*/ 76 w 112"/>
                  <a:gd name="T31" fmla="*/ 5 h 100"/>
                  <a:gd name="T32" fmla="*/ 86 w 112"/>
                  <a:gd name="T33" fmla="*/ 10 h 100"/>
                  <a:gd name="T34" fmla="*/ 93 w 112"/>
                  <a:gd name="T35" fmla="*/ 14 h 100"/>
                  <a:gd name="T36" fmla="*/ 100 w 112"/>
                  <a:gd name="T37" fmla="*/ 19 h 100"/>
                  <a:gd name="T38" fmla="*/ 105 w 112"/>
                  <a:gd name="T39" fmla="*/ 24 h 100"/>
                  <a:gd name="T40" fmla="*/ 107 w 112"/>
                  <a:gd name="T41" fmla="*/ 29 h 100"/>
                  <a:gd name="T42" fmla="*/ 109 w 112"/>
                  <a:gd name="T43" fmla="*/ 31 h 100"/>
                  <a:gd name="T44" fmla="*/ 112 w 112"/>
                  <a:gd name="T45" fmla="*/ 31 h 100"/>
                  <a:gd name="T46" fmla="*/ 43 w 112"/>
                  <a:gd name="T47" fmla="*/ 100 h 100"/>
                  <a:gd name="T48" fmla="*/ 0 w 112"/>
                  <a:gd name="T49" fmla="*/ 14 h 100"/>
                  <a:gd name="T50" fmla="*/ 0 w 112"/>
                  <a:gd name="T51" fmla="*/ 1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00">
                    <a:moveTo>
                      <a:pt x="0" y="14"/>
                    </a:moveTo>
                    <a:lnTo>
                      <a:pt x="0" y="12"/>
                    </a:lnTo>
                    <a:lnTo>
                      <a:pt x="5" y="12"/>
                    </a:lnTo>
                    <a:lnTo>
                      <a:pt x="7" y="10"/>
                    </a:lnTo>
                    <a:lnTo>
                      <a:pt x="12" y="7"/>
                    </a:lnTo>
                    <a:lnTo>
                      <a:pt x="19" y="7"/>
                    </a:lnTo>
                    <a:lnTo>
                      <a:pt x="24" y="5"/>
                    </a:lnTo>
                    <a:lnTo>
                      <a:pt x="29" y="5"/>
                    </a:lnTo>
                    <a:lnTo>
                      <a:pt x="33" y="2"/>
                    </a:lnTo>
                    <a:lnTo>
                      <a:pt x="38" y="2"/>
                    </a:lnTo>
                    <a:lnTo>
                      <a:pt x="45" y="2"/>
                    </a:lnTo>
                    <a:lnTo>
                      <a:pt x="50" y="0"/>
                    </a:lnTo>
                    <a:lnTo>
                      <a:pt x="57" y="0"/>
                    </a:lnTo>
                    <a:lnTo>
                      <a:pt x="62" y="2"/>
                    </a:lnTo>
                    <a:lnTo>
                      <a:pt x="69" y="5"/>
                    </a:lnTo>
                    <a:lnTo>
                      <a:pt x="76" y="5"/>
                    </a:lnTo>
                    <a:lnTo>
                      <a:pt x="86" y="10"/>
                    </a:lnTo>
                    <a:lnTo>
                      <a:pt x="93" y="14"/>
                    </a:lnTo>
                    <a:lnTo>
                      <a:pt x="100" y="19"/>
                    </a:lnTo>
                    <a:lnTo>
                      <a:pt x="105" y="24"/>
                    </a:lnTo>
                    <a:lnTo>
                      <a:pt x="107" y="29"/>
                    </a:lnTo>
                    <a:lnTo>
                      <a:pt x="109" y="31"/>
                    </a:lnTo>
                    <a:lnTo>
                      <a:pt x="112" y="31"/>
                    </a:lnTo>
                    <a:lnTo>
                      <a:pt x="43" y="100"/>
                    </a:lnTo>
                    <a:lnTo>
                      <a:pt x="0" y="14"/>
                    </a:lnTo>
                    <a:lnTo>
                      <a:pt x="0" y="14"/>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1" name="Freeform 177"/>
              <p:cNvSpPr>
                <a:spLocks/>
              </p:cNvSpPr>
              <p:nvPr/>
            </p:nvSpPr>
            <p:spPr bwMode="auto">
              <a:xfrm>
                <a:off x="10125" y="2322"/>
                <a:ext cx="651" cy="2858"/>
              </a:xfrm>
              <a:custGeom>
                <a:avLst/>
                <a:gdLst>
                  <a:gd name="T0" fmla="*/ 173 w 651"/>
                  <a:gd name="T1" fmla="*/ 325 h 2858"/>
                  <a:gd name="T2" fmla="*/ 627 w 651"/>
                  <a:gd name="T3" fmla="*/ 0 h 2858"/>
                  <a:gd name="T4" fmla="*/ 651 w 651"/>
                  <a:gd name="T5" fmla="*/ 2435 h 2858"/>
                  <a:gd name="T6" fmla="*/ 204 w 651"/>
                  <a:gd name="T7" fmla="*/ 2858 h 2858"/>
                  <a:gd name="T8" fmla="*/ 0 w 651"/>
                  <a:gd name="T9" fmla="*/ 1304 h 2858"/>
                  <a:gd name="T10" fmla="*/ 173 w 651"/>
                  <a:gd name="T11" fmla="*/ 325 h 2858"/>
                  <a:gd name="T12" fmla="*/ 173 w 651"/>
                  <a:gd name="T13" fmla="*/ 325 h 2858"/>
                </a:gdLst>
                <a:ahLst/>
                <a:cxnLst>
                  <a:cxn ang="0">
                    <a:pos x="T0" y="T1"/>
                  </a:cxn>
                  <a:cxn ang="0">
                    <a:pos x="T2" y="T3"/>
                  </a:cxn>
                  <a:cxn ang="0">
                    <a:pos x="T4" y="T5"/>
                  </a:cxn>
                  <a:cxn ang="0">
                    <a:pos x="T6" y="T7"/>
                  </a:cxn>
                  <a:cxn ang="0">
                    <a:pos x="T8" y="T9"/>
                  </a:cxn>
                  <a:cxn ang="0">
                    <a:pos x="T10" y="T11"/>
                  </a:cxn>
                  <a:cxn ang="0">
                    <a:pos x="T12" y="T13"/>
                  </a:cxn>
                </a:cxnLst>
                <a:rect l="0" t="0" r="r" b="b"/>
                <a:pathLst>
                  <a:path w="651" h="2858">
                    <a:moveTo>
                      <a:pt x="173" y="325"/>
                    </a:moveTo>
                    <a:lnTo>
                      <a:pt x="627" y="0"/>
                    </a:lnTo>
                    <a:lnTo>
                      <a:pt x="651" y="2435"/>
                    </a:lnTo>
                    <a:lnTo>
                      <a:pt x="204" y="2858"/>
                    </a:lnTo>
                    <a:lnTo>
                      <a:pt x="0" y="1304"/>
                    </a:lnTo>
                    <a:lnTo>
                      <a:pt x="173" y="325"/>
                    </a:lnTo>
                    <a:lnTo>
                      <a:pt x="173" y="325"/>
                    </a:lnTo>
                    <a:close/>
                  </a:path>
                </a:pathLst>
              </a:custGeom>
              <a:solidFill>
                <a:srgbClr val="1FB8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2" name="Freeform 178"/>
              <p:cNvSpPr>
                <a:spLocks/>
              </p:cNvSpPr>
              <p:nvPr/>
            </p:nvSpPr>
            <p:spPr bwMode="auto">
              <a:xfrm>
                <a:off x="8621" y="2638"/>
                <a:ext cx="1708" cy="2554"/>
              </a:xfrm>
              <a:custGeom>
                <a:avLst/>
                <a:gdLst>
                  <a:gd name="T0" fmla="*/ 0 w 1708"/>
                  <a:gd name="T1" fmla="*/ 0 h 2554"/>
                  <a:gd name="T2" fmla="*/ 1677 w 1708"/>
                  <a:gd name="T3" fmla="*/ 9 h 2554"/>
                  <a:gd name="T4" fmla="*/ 1708 w 1708"/>
                  <a:gd name="T5" fmla="*/ 2542 h 2554"/>
                  <a:gd name="T6" fmla="*/ 19 w 1708"/>
                  <a:gd name="T7" fmla="*/ 2554 h 2554"/>
                  <a:gd name="T8" fmla="*/ 0 w 1708"/>
                  <a:gd name="T9" fmla="*/ 0 h 2554"/>
                  <a:gd name="T10" fmla="*/ 0 w 1708"/>
                  <a:gd name="T11" fmla="*/ 0 h 2554"/>
                </a:gdLst>
                <a:ahLst/>
                <a:cxnLst>
                  <a:cxn ang="0">
                    <a:pos x="T0" y="T1"/>
                  </a:cxn>
                  <a:cxn ang="0">
                    <a:pos x="T2" y="T3"/>
                  </a:cxn>
                  <a:cxn ang="0">
                    <a:pos x="T4" y="T5"/>
                  </a:cxn>
                  <a:cxn ang="0">
                    <a:pos x="T6" y="T7"/>
                  </a:cxn>
                  <a:cxn ang="0">
                    <a:pos x="T8" y="T9"/>
                  </a:cxn>
                  <a:cxn ang="0">
                    <a:pos x="T10" y="T11"/>
                  </a:cxn>
                </a:cxnLst>
                <a:rect l="0" t="0" r="r" b="b"/>
                <a:pathLst>
                  <a:path w="1708" h="2554">
                    <a:moveTo>
                      <a:pt x="0" y="0"/>
                    </a:moveTo>
                    <a:lnTo>
                      <a:pt x="1677" y="9"/>
                    </a:lnTo>
                    <a:lnTo>
                      <a:pt x="1708" y="2542"/>
                    </a:lnTo>
                    <a:lnTo>
                      <a:pt x="19" y="2554"/>
                    </a:lnTo>
                    <a:lnTo>
                      <a:pt x="0" y="0"/>
                    </a:lnTo>
                    <a:lnTo>
                      <a:pt x="0" y="0"/>
                    </a:lnTo>
                    <a:close/>
                  </a:path>
                </a:pathLst>
              </a:custGeom>
              <a:solidFill>
                <a:srgbClr val="57C9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3" name="Freeform 179"/>
              <p:cNvSpPr>
                <a:spLocks/>
              </p:cNvSpPr>
              <p:nvPr/>
            </p:nvSpPr>
            <p:spPr bwMode="auto">
              <a:xfrm>
                <a:off x="9414" y="3596"/>
                <a:ext cx="844" cy="819"/>
              </a:xfrm>
              <a:custGeom>
                <a:avLst/>
                <a:gdLst>
                  <a:gd name="T0" fmla="*/ 193 w 844"/>
                  <a:gd name="T1" fmla="*/ 80 h 819"/>
                  <a:gd name="T2" fmla="*/ 231 w 844"/>
                  <a:gd name="T3" fmla="*/ 64 h 819"/>
                  <a:gd name="T4" fmla="*/ 276 w 844"/>
                  <a:gd name="T5" fmla="*/ 42 h 819"/>
                  <a:gd name="T6" fmla="*/ 309 w 844"/>
                  <a:gd name="T7" fmla="*/ 30 h 819"/>
                  <a:gd name="T8" fmla="*/ 340 w 844"/>
                  <a:gd name="T9" fmla="*/ 19 h 819"/>
                  <a:gd name="T10" fmla="*/ 373 w 844"/>
                  <a:gd name="T11" fmla="*/ 11 h 819"/>
                  <a:gd name="T12" fmla="*/ 407 w 844"/>
                  <a:gd name="T13" fmla="*/ 7 h 819"/>
                  <a:gd name="T14" fmla="*/ 440 w 844"/>
                  <a:gd name="T15" fmla="*/ 2 h 819"/>
                  <a:gd name="T16" fmla="*/ 473 w 844"/>
                  <a:gd name="T17" fmla="*/ 0 h 819"/>
                  <a:gd name="T18" fmla="*/ 507 w 844"/>
                  <a:gd name="T19" fmla="*/ 0 h 819"/>
                  <a:gd name="T20" fmla="*/ 540 w 844"/>
                  <a:gd name="T21" fmla="*/ 2 h 819"/>
                  <a:gd name="T22" fmla="*/ 575 w 844"/>
                  <a:gd name="T23" fmla="*/ 7 h 819"/>
                  <a:gd name="T24" fmla="*/ 606 w 844"/>
                  <a:gd name="T25" fmla="*/ 14 h 819"/>
                  <a:gd name="T26" fmla="*/ 635 w 844"/>
                  <a:gd name="T27" fmla="*/ 21 h 819"/>
                  <a:gd name="T28" fmla="*/ 678 w 844"/>
                  <a:gd name="T29" fmla="*/ 40 h 819"/>
                  <a:gd name="T30" fmla="*/ 723 w 844"/>
                  <a:gd name="T31" fmla="*/ 71 h 819"/>
                  <a:gd name="T32" fmla="*/ 758 w 844"/>
                  <a:gd name="T33" fmla="*/ 106 h 819"/>
                  <a:gd name="T34" fmla="*/ 787 w 844"/>
                  <a:gd name="T35" fmla="*/ 152 h 819"/>
                  <a:gd name="T36" fmla="*/ 811 w 844"/>
                  <a:gd name="T37" fmla="*/ 201 h 819"/>
                  <a:gd name="T38" fmla="*/ 823 w 844"/>
                  <a:gd name="T39" fmla="*/ 242 h 819"/>
                  <a:gd name="T40" fmla="*/ 832 w 844"/>
                  <a:gd name="T41" fmla="*/ 280 h 819"/>
                  <a:gd name="T42" fmla="*/ 837 w 844"/>
                  <a:gd name="T43" fmla="*/ 311 h 819"/>
                  <a:gd name="T44" fmla="*/ 842 w 844"/>
                  <a:gd name="T45" fmla="*/ 344 h 819"/>
                  <a:gd name="T46" fmla="*/ 844 w 844"/>
                  <a:gd name="T47" fmla="*/ 375 h 819"/>
                  <a:gd name="T48" fmla="*/ 844 w 844"/>
                  <a:gd name="T49" fmla="*/ 408 h 819"/>
                  <a:gd name="T50" fmla="*/ 844 w 844"/>
                  <a:gd name="T51" fmla="*/ 441 h 819"/>
                  <a:gd name="T52" fmla="*/ 842 w 844"/>
                  <a:gd name="T53" fmla="*/ 477 h 819"/>
                  <a:gd name="T54" fmla="*/ 839 w 844"/>
                  <a:gd name="T55" fmla="*/ 510 h 819"/>
                  <a:gd name="T56" fmla="*/ 832 w 844"/>
                  <a:gd name="T57" fmla="*/ 541 h 819"/>
                  <a:gd name="T58" fmla="*/ 825 w 844"/>
                  <a:gd name="T59" fmla="*/ 575 h 819"/>
                  <a:gd name="T60" fmla="*/ 811 w 844"/>
                  <a:gd name="T61" fmla="*/ 613 h 819"/>
                  <a:gd name="T62" fmla="*/ 789 w 844"/>
                  <a:gd name="T63" fmla="*/ 653 h 819"/>
                  <a:gd name="T64" fmla="*/ 749 w 844"/>
                  <a:gd name="T65" fmla="*/ 698 h 819"/>
                  <a:gd name="T66" fmla="*/ 709 w 844"/>
                  <a:gd name="T67" fmla="*/ 727 h 819"/>
                  <a:gd name="T68" fmla="*/ 680 w 844"/>
                  <a:gd name="T69" fmla="*/ 743 h 819"/>
                  <a:gd name="T70" fmla="*/ 649 w 844"/>
                  <a:gd name="T71" fmla="*/ 760 h 819"/>
                  <a:gd name="T72" fmla="*/ 616 w 844"/>
                  <a:gd name="T73" fmla="*/ 772 h 819"/>
                  <a:gd name="T74" fmla="*/ 583 w 844"/>
                  <a:gd name="T75" fmla="*/ 784 h 819"/>
                  <a:gd name="T76" fmla="*/ 549 w 844"/>
                  <a:gd name="T77" fmla="*/ 793 h 819"/>
                  <a:gd name="T78" fmla="*/ 516 w 844"/>
                  <a:gd name="T79" fmla="*/ 803 h 819"/>
                  <a:gd name="T80" fmla="*/ 483 w 844"/>
                  <a:gd name="T81" fmla="*/ 807 h 819"/>
                  <a:gd name="T82" fmla="*/ 450 w 844"/>
                  <a:gd name="T83" fmla="*/ 815 h 819"/>
                  <a:gd name="T84" fmla="*/ 419 w 844"/>
                  <a:gd name="T85" fmla="*/ 817 h 819"/>
                  <a:gd name="T86" fmla="*/ 388 w 844"/>
                  <a:gd name="T87" fmla="*/ 819 h 819"/>
                  <a:gd name="T88" fmla="*/ 357 w 844"/>
                  <a:gd name="T89" fmla="*/ 819 h 819"/>
                  <a:gd name="T90" fmla="*/ 316 w 844"/>
                  <a:gd name="T91" fmla="*/ 819 h 819"/>
                  <a:gd name="T92" fmla="*/ 262 w 844"/>
                  <a:gd name="T93" fmla="*/ 810 h 819"/>
                  <a:gd name="T94" fmla="*/ 212 w 844"/>
                  <a:gd name="T95" fmla="*/ 791 h 819"/>
                  <a:gd name="T96" fmla="*/ 164 w 844"/>
                  <a:gd name="T97" fmla="*/ 765 h 819"/>
                  <a:gd name="T98" fmla="*/ 119 w 844"/>
                  <a:gd name="T99" fmla="*/ 727 h 819"/>
                  <a:gd name="T100" fmla="*/ 76 w 844"/>
                  <a:gd name="T101" fmla="*/ 686 h 819"/>
                  <a:gd name="T102" fmla="*/ 46 w 844"/>
                  <a:gd name="T103" fmla="*/ 651 h 819"/>
                  <a:gd name="T104" fmla="*/ 15 w 844"/>
                  <a:gd name="T105" fmla="*/ 613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4" h="819">
                    <a:moveTo>
                      <a:pt x="174" y="92"/>
                    </a:moveTo>
                    <a:lnTo>
                      <a:pt x="174" y="90"/>
                    </a:lnTo>
                    <a:lnTo>
                      <a:pt x="179" y="90"/>
                    </a:lnTo>
                    <a:lnTo>
                      <a:pt x="183" y="85"/>
                    </a:lnTo>
                    <a:lnTo>
                      <a:pt x="191" y="83"/>
                    </a:lnTo>
                    <a:lnTo>
                      <a:pt x="193" y="80"/>
                    </a:lnTo>
                    <a:lnTo>
                      <a:pt x="200" y="78"/>
                    </a:lnTo>
                    <a:lnTo>
                      <a:pt x="205" y="76"/>
                    </a:lnTo>
                    <a:lnTo>
                      <a:pt x="210" y="73"/>
                    </a:lnTo>
                    <a:lnTo>
                      <a:pt x="217" y="68"/>
                    </a:lnTo>
                    <a:lnTo>
                      <a:pt x="224" y="66"/>
                    </a:lnTo>
                    <a:lnTo>
                      <a:pt x="231" y="64"/>
                    </a:lnTo>
                    <a:lnTo>
                      <a:pt x="238" y="59"/>
                    </a:lnTo>
                    <a:lnTo>
                      <a:pt x="245" y="57"/>
                    </a:lnTo>
                    <a:lnTo>
                      <a:pt x="252" y="52"/>
                    </a:lnTo>
                    <a:lnTo>
                      <a:pt x="259" y="49"/>
                    </a:lnTo>
                    <a:lnTo>
                      <a:pt x="269" y="45"/>
                    </a:lnTo>
                    <a:lnTo>
                      <a:pt x="276" y="42"/>
                    </a:lnTo>
                    <a:lnTo>
                      <a:pt x="286" y="38"/>
                    </a:lnTo>
                    <a:lnTo>
                      <a:pt x="290" y="35"/>
                    </a:lnTo>
                    <a:lnTo>
                      <a:pt x="295" y="35"/>
                    </a:lnTo>
                    <a:lnTo>
                      <a:pt x="300" y="33"/>
                    </a:lnTo>
                    <a:lnTo>
                      <a:pt x="307" y="33"/>
                    </a:lnTo>
                    <a:lnTo>
                      <a:pt x="309" y="30"/>
                    </a:lnTo>
                    <a:lnTo>
                      <a:pt x="316" y="28"/>
                    </a:lnTo>
                    <a:lnTo>
                      <a:pt x="319" y="26"/>
                    </a:lnTo>
                    <a:lnTo>
                      <a:pt x="326" y="26"/>
                    </a:lnTo>
                    <a:lnTo>
                      <a:pt x="331" y="23"/>
                    </a:lnTo>
                    <a:lnTo>
                      <a:pt x="335" y="21"/>
                    </a:lnTo>
                    <a:lnTo>
                      <a:pt x="340" y="19"/>
                    </a:lnTo>
                    <a:lnTo>
                      <a:pt x="345" y="19"/>
                    </a:lnTo>
                    <a:lnTo>
                      <a:pt x="352" y="16"/>
                    </a:lnTo>
                    <a:lnTo>
                      <a:pt x="357" y="16"/>
                    </a:lnTo>
                    <a:lnTo>
                      <a:pt x="362" y="14"/>
                    </a:lnTo>
                    <a:lnTo>
                      <a:pt x="366" y="14"/>
                    </a:lnTo>
                    <a:lnTo>
                      <a:pt x="373" y="11"/>
                    </a:lnTo>
                    <a:lnTo>
                      <a:pt x="378" y="11"/>
                    </a:lnTo>
                    <a:lnTo>
                      <a:pt x="383" y="9"/>
                    </a:lnTo>
                    <a:lnTo>
                      <a:pt x="390" y="9"/>
                    </a:lnTo>
                    <a:lnTo>
                      <a:pt x="395" y="7"/>
                    </a:lnTo>
                    <a:lnTo>
                      <a:pt x="400" y="7"/>
                    </a:lnTo>
                    <a:lnTo>
                      <a:pt x="407" y="7"/>
                    </a:lnTo>
                    <a:lnTo>
                      <a:pt x="412" y="4"/>
                    </a:lnTo>
                    <a:lnTo>
                      <a:pt x="416" y="4"/>
                    </a:lnTo>
                    <a:lnTo>
                      <a:pt x="423" y="2"/>
                    </a:lnTo>
                    <a:lnTo>
                      <a:pt x="428" y="2"/>
                    </a:lnTo>
                    <a:lnTo>
                      <a:pt x="433" y="2"/>
                    </a:lnTo>
                    <a:lnTo>
                      <a:pt x="440" y="2"/>
                    </a:lnTo>
                    <a:lnTo>
                      <a:pt x="445" y="2"/>
                    </a:lnTo>
                    <a:lnTo>
                      <a:pt x="450" y="0"/>
                    </a:lnTo>
                    <a:lnTo>
                      <a:pt x="457" y="0"/>
                    </a:lnTo>
                    <a:lnTo>
                      <a:pt x="461" y="0"/>
                    </a:lnTo>
                    <a:lnTo>
                      <a:pt x="466" y="0"/>
                    </a:lnTo>
                    <a:lnTo>
                      <a:pt x="473" y="0"/>
                    </a:lnTo>
                    <a:lnTo>
                      <a:pt x="480" y="0"/>
                    </a:lnTo>
                    <a:lnTo>
                      <a:pt x="485" y="0"/>
                    </a:lnTo>
                    <a:lnTo>
                      <a:pt x="490" y="0"/>
                    </a:lnTo>
                    <a:lnTo>
                      <a:pt x="495" y="0"/>
                    </a:lnTo>
                    <a:lnTo>
                      <a:pt x="502" y="0"/>
                    </a:lnTo>
                    <a:lnTo>
                      <a:pt x="507" y="0"/>
                    </a:lnTo>
                    <a:lnTo>
                      <a:pt x="511" y="0"/>
                    </a:lnTo>
                    <a:lnTo>
                      <a:pt x="518" y="0"/>
                    </a:lnTo>
                    <a:lnTo>
                      <a:pt x="526" y="2"/>
                    </a:lnTo>
                    <a:lnTo>
                      <a:pt x="530" y="2"/>
                    </a:lnTo>
                    <a:lnTo>
                      <a:pt x="535" y="2"/>
                    </a:lnTo>
                    <a:lnTo>
                      <a:pt x="540" y="2"/>
                    </a:lnTo>
                    <a:lnTo>
                      <a:pt x="547" y="2"/>
                    </a:lnTo>
                    <a:lnTo>
                      <a:pt x="552" y="2"/>
                    </a:lnTo>
                    <a:lnTo>
                      <a:pt x="559" y="4"/>
                    </a:lnTo>
                    <a:lnTo>
                      <a:pt x="564" y="4"/>
                    </a:lnTo>
                    <a:lnTo>
                      <a:pt x="568" y="7"/>
                    </a:lnTo>
                    <a:lnTo>
                      <a:pt x="575" y="7"/>
                    </a:lnTo>
                    <a:lnTo>
                      <a:pt x="580" y="7"/>
                    </a:lnTo>
                    <a:lnTo>
                      <a:pt x="585" y="9"/>
                    </a:lnTo>
                    <a:lnTo>
                      <a:pt x="590" y="9"/>
                    </a:lnTo>
                    <a:lnTo>
                      <a:pt x="597" y="9"/>
                    </a:lnTo>
                    <a:lnTo>
                      <a:pt x="602" y="11"/>
                    </a:lnTo>
                    <a:lnTo>
                      <a:pt x="606" y="14"/>
                    </a:lnTo>
                    <a:lnTo>
                      <a:pt x="611" y="14"/>
                    </a:lnTo>
                    <a:lnTo>
                      <a:pt x="616" y="16"/>
                    </a:lnTo>
                    <a:lnTo>
                      <a:pt x="621" y="16"/>
                    </a:lnTo>
                    <a:lnTo>
                      <a:pt x="625" y="19"/>
                    </a:lnTo>
                    <a:lnTo>
                      <a:pt x="630" y="19"/>
                    </a:lnTo>
                    <a:lnTo>
                      <a:pt x="635" y="21"/>
                    </a:lnTo>
                    <a:lnTo>
                      <a:pt x="640" y="23"/>
                    </a:lnTo>
                    <a:lnTo>
                      <a:pt x="644" y="26"/>
                    </a:lnTo>
                    <a:lnTo>
                      <a:pt x="652" y="28"/>
                    </a:lnTo>
                    <a:lnTo>
                      <a:pt x="659" y="30"/>
                    </a:lnTo>
                    <a:lnTo>
                      <a:pt x="668" y="35"/>
                    </a:lnTo>
                    <a:lnTo>
                      <a:pt x="678" y="40"/>
                    </a:lnTo>
                    <a:lnTo>
                      <a:pt x="685" y="45"/>
                    </a:lnTo>
                    <a:lnTo>
                      <a:pt x="694" y="49"/>
                    </a:lnTo>
                    <a:lnTo>
                      <a:pt x="701" y="54"/>
                    </a:lnTo>
                    <a:lnTo>
                      <a:pt x="709" y="59"/>
                    </a:lnTo>
                    <a:lnTo>
                      <a:pt x="718" y="66"/>
                    </a:lnTo>
                    <a:lnTo>
                      <a:pt x="723" y="71"/>
                    </a:lnTo>
                    <a:lnTo>
                      <a:pt x="730" y="76"/>
                    </a:lnTo>
                    <a:lnTo>
                      <a:pt x="735" y="83"/>
                    </a:lnTo>
                    <a:lnTo>
                      <a:pt x="742" y="90"/>
                    </a:lnTo>
                    <a:lnTo>
                      <a:pt x="749" y="95"/>
                    </a:lnTo>
                    <a:lnTo>
                      <a:pt x="754" y="102"/>
                    </a:lnTo>
                    <a:lnTo>
                      <a:pt x="758" y="106"/>
                    </a:lnTo>
                    <a:lnTo>
                      <a:pt x="766" y="116"/>
                    </a:lnTo>
                    <a:lnTo>
                      <a:pt x="770" y="123"/>
                    </a:lnTo>
                    <a:lnTo>
                      <a:pt x="775" y="130"/>
                    </a:lnTo>
                    <a:lnTo>
                      <a:pt x="777" y="137"/>
                    </a:lnTo>
                    <a:lnTo>
                      <a:pt x="785" y="144"/>
                    </a:lnTo>
                    <a:lnTo>
                      <a:pt x="787" y="152"/>
                    </a:lnTo>
                    <a:lnTo>
                      <a:pt x="792" y="159"/>
                    </a:lnTo>
                    <a:lnTo>
                      <a:pt x="796" y="168"/>
                    </a:lnTo>
                    <a:lnTo>
                      <a:pt x="801" y="178"/>
                    </a:lnTo>
                    <a:lnTo>
                      <a:pt x="804" y="185"/>
                    </a:lnTo>
                    <a:lnTo>
                      <a:pt x="806" y="192"/>
                    </a:lnTo>
                    <a:lnTo>
                      <a:pt x="811" y="201"/>
                    </a:lnTo>
                    <a:lnTo>
                      <a:pt x="813" y="211"/>
                    </a:lnTo>
                    <a:lnTo>
                      <a:pt x="815" y="218"/>
                    </a:lnTo>
                    <a:lnTo>
                      <a:pt x="818" y="228"/>
                    </a:lnTo>
                    <a:lnTo>
                      <a:pt x="820" y="232"/>
                    </a:lnTo>
                    <a:lnTo>
                      <a:pt x="823" y="237"/>
                    </a:lnTo>
                    <a:lnTo>
                      <a:pt x="823" y="242"/>
                    </a:lnTo>
                    <a:lnTo>
                      <a:pt x="825" y="247"/>
                    </a:lnTo>
                    <a:lnTo>
                      <a:pt x="827" y="256"/>
                    </a:lnTo>
                    <a:lnTo>
                      <a:pt x="827" y="266"/>
                    </a:lnTo>
                    <a:lnTo>
                      <a:pt x="830" y="270"/>
                    </a:lnTo>
                    <a:lnTo>
                      <a:pt x="830" y="275"/>
                    </a:lnTo>
                    <a:lnTo>
                      <a:pt x="832" y="280"/>
                    </a:lnTo>
                    <a:lnTo>
                      <a:pt x="832" y="287"/>
                    </a:lnTo>
                    <a:lnTo>
                      <a:pt x="832" y="289"/>
                    </a:lnTo>
                    <a:lnTo>
                      <a:pt x="834" y="297"/>
                    </a:lnTo>
                    <a:lnTo>
                      <a:pt x="834" y="301"/>
                    </a:lnTo>
                    <a:lnTo>
                      <a:pt x="837" y="306"/>
                    </a:lnTo>
                    <a:lnTo>
                      <a:pt x="837" y="311"/>
                    </a:lnTo>
                    <a:lnTo>
                      <a:pt x="837" y="316"/>
                    </a:lnTo>
                    <a:lnTo>
                      <a:pt x="839" y="323"/>
                    </a:lnTo>
                    <a:lnTo>
                      <a:pt x="842" y="327"/>
                    </a:lnTo>
                    <a:lnTo>
                      <a:pt x="842" y="332"/>
                    </a:lnTo>
                    <a:lnTo>
                      <a:pt x="842" y="337"/>
                    </a:lnTo>
                    <a:lnTo>
                      <a:pt x="842" y="344"/>
                    </a:lnTo>
                    <a:lnTo>
                      <a:pt x="842" y="349"/>
                    </a:lnTo>
                    <a:lnTo>
                      <a:pt x="842" y="354"/>
                    </a:lnTo>
                    <a:lnTo>
                      <a:pt x="842" y="358"/>
                    </a:lnTo>
                    <a:lnTo>
                      <a:pt x="842" y="363"/>
                    </a:lnTo>
                    <a:lnTo>
                      <a:pt x="844" y="370"/>
                    </a:lnTo>
                    <a:lnTo>
                      <a:pt x="844" y="375"/>
                    </a:lnTo>
                    <a:lnTo>
                      <a:pt x="844" y="380"/>
                    </a:lnTo>
                    <a:lnTo>
                      <a:pt x="844" y="387"/>
                    </a:lnTo>
                    <a:lnTo>
                      <a:pt x="844" y="392"/>
                    </a:lnTo>
                    <a:lnTo>
                      <a:pt x="844" y="396"/>
                    </a:lnTo>
                    <a:lnTo>
                      <a:pt x="844" y="403"/>
                    </a:lnTo>
                    <a:lnTo>
                      <a:pt x="844" y="408"/>
                    </a:lnTo>
                    <a:lnTo>
                      <a:pt x="844" y="415"/>
                    </a:lnTo>
                    <a:lnTo>
                      <a:pt x="844" y="420"/>
                    </a:lnTo>
                    <a:lnTo>
                      <a:pt x="844" y="425"/>
                    </a:lnTo>
                    <a:lnTo>
                      <a:pt x="844" y="430"/>
                    </a:lnTo>
                    <a:lnTo>
                      <a:pt x="844" y="437"/>
                    </a:lnTo>
                    <a:lnTo>
                      <a:pt x="844" y="441"/>
                    </a:lnTo>
                    <a:lnTo>
                      <a:pt x="844" y="449"/>
                    </a:lnTo>
                    <a:lnTo>
                      <a:pt x="844" y="453"/>
                    </a:lnTo>
                    <a:lnTo>
                      <a:pt x="844" y="460"/>
                    </a:lnTo>
                    <a:lnTo>
                      <a:pt x="844" y="465"/>
                    </a:lnTo>
                    <a:lnTo>
                      <a:pt x="844" y="470"/>
                    </a:lnTo>
                    <a:lnTo>
                      <a:pt x="842" y="477"/>
                    </a:lnTo>
                    <a:lnTo>
                      <a:pt x="842" y="482"/>
                    </a:lnTo>
                    <a:lnTo>
                      <a:pt x="842" y="487"/>
                    </a:lnTo>
                    <a:lnTo>
                      <a:pt x="842" y="494"/>
                    </a:lnTo>
                    <a:lnTo>
                      <a:pt x="842" y="499"/>
                    </a:lnTo>
                    <a:lnTo>
                      <a:pt x="842" y="506"/>
                    </a:lnTo>
                    <a:lnTo>
                      <a:pt x="839" y="510"/>
                    </a:lnTo>
                    <a:lnTo>
                      <a:pt x="837" y="515"/>
                    </a:lnTo>
                    <a:lnTo>
                      <a:pt x="837" y="520"/>
                    </a:lnTo>
                    <a:lnTo>
                      <a:pt x="837" y="527"/>
                    </a:lnTo>
                    <a:lnTo>
                      <a:pt x="834" y="532"/>
                    </a:lnTo>
                    <a:lnTo>
                      <a:pt x="834" y="537"/>
                    </a:lnTo>
                    <a:lnTo>
                      <a:pt x="832" y="541"/>
                    </a:lnTo>
                    <a:lnTo>
                      <a:pt x="832" y="548"/>
                    </a:lnTo>
                    <a:lnTo>
                      <a:pt x="830" y="553"/>
                    </a:lnTo>
                    <a:lnTo>
                      <a:pt x="830" y="558"/>
                    </a:lnTo>
                    <a:lnTo>
                      <a:pt x="827" y="563"/>
                    </a:lnTo>
                    <a:lnTo>
                      <a:pt x="827" y="567"/>
                    </a:lnTo>
                    <a:lnTo>
                      <a:pt x="825" y="575"/>
                    </a:lnTo>
                    <a:lnTo>
                      <a:pt x="825" y="579"/>
                    </a:lnTo>
                    <a:lnTo>
                      <a:pt x="823" y="584"/>
                    </a:lnTo>
                    <a:lnTo>
                      <a:pt x="823" y="589"/>
                    </a:lnTo>
                    <a:lnTo>
                      <a:pt x="818" y="598"/>
                    </a:lnTo>
                    <a:lnTo>
                      <a:pt x="813" y="608"/>
                    </a:lnTo>
                    <a:lnTo>
                      <a:pt x="811" y="613"/>
                    </a:lnTo>
                    <a:lnTo>
                      <a:pt x="808" y="617"/>
                    </a:lnTo>
                    <a:lnTo>
                      <a:pt x="808" y="622"/>
                    </a:lnTo>
                    <a:lnTo>
                      <a:pt x="806" y="627"/>
                    </a:lnTo>
                    <a:lnTo>
                      <a:pt x="801" y="636"/>
                    </a:lnTo>
                    <a:lnTo>
                      <a:pt x="794" y="643"/>
                    </a:lnTo>
                    <a:lnTo>
                      <a:pt x="789" y="653"/>
                    </a:lnTo>
                    <a:lnTo>
                      <a:pt x="785" y="660"/>
                    </a:lnTo>
                    <a:lnTo>
                      <a:pt x="777" y="667"/>
                    </a:lnTo>
                    <a:lnTo>
                      <a:pt x="773" y="677"/>
                    </a:lnTo>
                    <a:lnTo>
                      <a:pt x="766" y="684"/>
                    </a:lnTo>
                    <a:lnTo>
                      <a:pt x="758" y="691"/>
                    </a:lnTo>
                    <a:lnTo>
                      <a:pt x="749" y="698"/>
                    </a:lnTo>
                    <a:lnTo>
                      <a:pt x="742" y="703"/>
                    </a:lnTo>
                    <a:lnTo>
                      <a:pt x="732" y="710"/>
                    </a:lnTo>
                    <a:lnTo>
                      <a:pt x="725" y="717"/>
                    </a:lnTo>
                    <a:lnTo>
                      <a:pt x="718" y="720"/>
                    </a:lnTo>
                    <a:lnTo>
                      <a:pt x="716" y="724"/>
                    </a:lnTo>
                    <a:lnTo>
                      <a:pt x="709" y="727"/>
                    </a:lnTo>
                    <a:lnTo>
                      <a:pt x="706" y="729"/>
                    </a:lnTo>
                    <a:lnTo>
                      <a:pt x="699" y="731"/>
                    </a:lnTo>
                    <a:lnTo>
                      <a:pt x="694" y="734"/>
                    </a:lnTo>
                    <a:lnTo>
                      <a:pt x="690" y="739"/>
                    </a:lnTo>
                    <a:lnTo>
                      <a:pt x="685" y="741"/>
                    </a:lnTo>
                    <a:lnTo>
                      <a:pt x="680" y="743"/>
                    </a:lnTo>
                    <a:lnTo>
                      <a:pt x="675" y="746"/>
                    </a:lnTo>
                    <a:lnTo>
                      <a:pt x="671" y="748"/>
                    </a:lnTo>
                    <a:lnTo>
                      <a:pt x="666" y="750"/>
                    </a:lnTo>
                    <a:lnTo>
                      <a:pt x="659" y="753"/>
                    </a:lnTo>
                    <a:lnTo>
                      <a:pt x="654" y="758"/>
                    </a:lnTo>
                    <a:lnTo>
                      <a:pt x="649" y="760"/>
                    </a:lnTo>
                    <a:lnTo>
                      <a:pt x="644" y="762"/>
                    </a:lnTo>
                    <a:lnTo>
                      <a:pt x="640" y="765"/>
                    </a:lnTo>
                    <a:lnTo>
                      <a:pt x="632" y="765"/>
                    </a:lnTo>
                    <a:lnTo>
                      <a:pt x="628" y="767"/>
                    </a:lnTo>
                    <a:lnTo>
                      <a:pt x="623" y="769"/>
                    </a:lnTo>
                    <a:lnTo>
                      <a:pt x="616" y="772"/>
                    </a:lnTo>
                    <a:lnTo>
                      <a:pt x="611" y="774"/>
                    </a:lnTo>
                    <a:lnTo>
                      <a:pt x="604" y="777"/>
                    </a:lnTo>
                    <a:lnTo>
                      <a:pt x="599" y="779"/>
                    </a:lnTo>
                    <a:lnTo>
                      <a:pt x="594" y="779"/>
                    </a:lnTo>
                    <a:lnTo>
                      <a:pt x="590" y="781"/>
                    </a:lnTo>
                    <a:lnTo>
                      <a:pt x="583" y="784"/>
                    </a:lnTo>
                    <a:lnTo>
                      <a:pt x="578" y="786"/>
                    </a:lnTo>
                    <a:lnTo>
                      <a:pt x="571" y="786"/>
                    </a:lnTo>
                    <a:lnTo>
                      <a:pt x="566" y="788"/>
                    </a:lnTo>
                    <a:lnTo>
                      <a:pt x="561" y="791"/>
                    </a:lnTo>
                    <a:lnTo>
                      <a:pt x="556" y="793"/>
                    </a:lnTo>
                    <a:lnTo>
                      <a:pt x="549" y="793"/>
                    </a:lnTo>
                    <a:lnTo>
                      <a:pt x="542" y="796"/>
                    </a:lnTo>
                    <a:lnTo>
                      <a:pt x="537" y="796"/>
                    </a:lnTo>
                    <a:lnTo>
                      <a:pt x="533" y="798"/>
                    </a:lnTo>
                    <a:lnTo>
                      <a:pt x="526" y="798"/>
                    </a:lnTo>
                    <a:lnTo>
                      <a:pt x="521" y="800"/>
                    </a:lnTo>
                    <a:lnTo>
                      <a:pt x="516" y="803"/>
                    </a:lnTo>
                    <a:lnTo>
                      <a:pt x="509" y="805"/>
                    </a:lnTo>
                    <a:lnTo>
                      <a:pt x="504" y="805"/>
                    </a:lnTo>
                    <a:lnTo>
                      <a:pt x="499" y="805"/>
                    </a:lnTo>
                    <a:lnTo>
                      <a:pt x="492" y="807"/>
                    </a:lnTo>
                    <a:lnTo>
                      <a:pt x="488" y="807"/>
                    </a:lnTo>
                    <a:lnTo>
                      <a:pt x="483" y="807"/>
                    </a:lnTo>
                    <a:lnTo>
                      <a:pt x="478" y="810"/>
                    </a:lnTo>
                    <a:lnTo>
                      <a:pt x="473" y="812"/>
                    </a:lnTo>
                    <a:lnTo>
                      <a:pt x="466" y="812"/>
                    </a:lnTo>
                    <a:lnTo>
                      <a:pt x="461" y="812"/>
                    </a:lnTo>
                    <a:lnTo>
                      <a:pt x="457" y="815"/>
                    </a:lnTo>
                    <a:lnTo>
                      <a:pt x="450" y="815"/>
                    </a:lnTo>
                    <a:lnTo>
                      <a:pt x="445" y="815"/>
                    </a:lnTo>
                    <a:lnTo>
                      <a:pt x="440" y="815"/>
                    </a:lnTo>
                    <a:lnTo>
                      <a:pt x="433" y="817"/>
                    </a:lnTo>
                    <a:lnTo>
                      <a:pt x="428" y="817"/>
                    </a:lnTo>
                    <a:lnTo>
                      <a:pt x="423" y="817"/>
                    </a:lnTo>
                    <a:lnTo>
                      <a:pt x="419" y="817"/>
                    </a:lnTo>
                    <a:lnTo>
                      <a:pt x="414" y="817"/>
                    </a:lnTo>
                    <a:lnTo>
                      <a:pt x="407" y="817"/>
                    </a:lnTo>
                    <a:lnTo>
                      <a:pt x="402" y="819"/>
                    </a:lnTo>
                    <a:lnTo>
                      <a:pt x="397" y="819"/>
                    </a:lnTo>
                    <a:lnTo>
                      <a:pt x="392" y="819"/>
                    </a:lnTo>
                    <a:lnTo>
                      <a:pt x="388" y="819"/>
                    </a:lnTo>
                    <a:lnTo>
                      <a:pt x="383" y="819"/>
                    </a:lnTo>
                    <a:lnTo>
                      <a:pt x="378" y="819"/>
                    </a:lnTo>
                    <a:lnTo>
                      <a:pt x="373" y="819"/>
                    </a:lnTo>
                    <a:lnTo>
                      <a:pt x="366" y="819"/>
                    </a:lnTo>
                    <a:lnTo>
                      <a:pt x="364" y="819"/>
                    </a:lnTo>
                    <a:lnTo>
                      <a:pt x="357" y="819"/>
                    </a:lnTo>
                    <a:lnTo>
                      <a:pt x="352" y="819"/>
                    </a:lnTo>
                    <a:lnTo>
                      <a:pt x="347" y="819"/>
                    </a:lnTo>
                    <a:lnTo>
                      <a:pt x="343" y="819"/>
                    </a:lnTo>
                    <a:lnTo>
                      <a:pt x="333" y="819"/>
                    </a:lnTo>
                    <a:lnTo>
                      <a:pt x="326" y="819"/>
                    </a:lnTo>
                    <a:lnTo>
                      <a:pt x="316" y="819"/>
                    </a:lnTo>
                    <a:lnTo>
                      <a:pt x="307" y="819"/>
                    </a:lnTo>
                    <a:lnTo>
                      <a:pt x="297" y="817"/>
                    </a:lnTo>
                    <a:lnTo>
                      <a:pt x="288" y="815"/>
                    </a:lnTo>
                    <a:lnTo>
                      <a:pt x="278" y="815"/>
                    </a:lnTo>
                    <a:lnTo>
                      <a:pt x="271" y="812"/>
                    </a:lnTo>
                    <a:lnTo>
                      <a:pt x="262" y="810"/>
                    </a:lnTo>
                    <a:lnTo>
                      <a:pt x="252" y="807"/>
                    </a:lnTo>
                    <a:lnTo>
                      <a:pt x="245" y="805"/>
                    </a:lnTo>
                    <a:lnTo>
                      <a:pt x="238" y="803"/>
                    </a:lnTo>
                    <a:lnTo>
                      <a:pt x="229" y="798"/>
                    </a:lnTo>
                    <a:lnTo>
                      <a:pt x="219" y="793"/>
                    </a:lnTo>
                    <a:lnTo>
                      <a:pt x="212" y="791"/>
                    </a:lnTo>
                    <a:lnTo>
                      <a:pt x="205" y="786"/>
                    </a:lnTo>
                    <a:lnTo>
                      <a:pt x="195" y="784"/>
                    </a:lnTo>
                    <a:lnTo>
                      <a:pt x="188" y="779"/>
                    </a:lnTo>
                    <a:lnTo>
                      <a:pt x="181" y="774"/>
                    </a:lnTo>
                    <a:lnTo>
                      <a:pt x="174" y="769"/>
                    </a:lnTo>
                    <a:lnTo>
                      <a:pt x="164" y="765"/>
                    </a:lnTo>
                    <a:lnTo>
                      <a:pt x="157" y="758"/>
                    </a:lnTo>
                    <a:lnTo>
                      <a:pt x="150" y="753"/>
                    </a:lnTo>
                    <a:lnTo>
                      <a:pt x="141" y="746"/>
                    </a:lnTo>
                    <a:lnTo>
                      <a:pt x="133" y="739"/>
                    </a:lnTo>
                    <a:lnTo>
                      <a:pt x="126" y="734"/>
                    </a:lnTo>
                    <a:lnTo>
                      <a:pt x="119" y="727"/>
                    </a:lnTo>
                    <a:lnTo>
                      <a:pt x="112" y="720"/>
                    </a:lnTo>
                    <a:lnTo>
                      <a:pt x="103" y="715"/>
                    </a:lnTo>
                    <a:lnTo>
                      <a:pt x="98" y="708"/>
                    </a:lnTo>
                    <a:lnTo>
                      <a:pt x="91" y="700"/>
                    </a:lnTo>
                    <a:lnTo>
                      <a:pt x="84" y="693"/>
                    </a:lnTo>
                    <a:lnTo>
                      <a:pt x="76" y="686"/>
                    </a:lnTo>
                    <a:lnTo>
                      <a:pt x="72" y="681"/>
                    </a:lnTo>
                    <a:lnTo>
                      <a:pt x="67" y="674"/>
                    </a:lnTo>
                    <a:lnTo>
                      <a:pt x="60" y="670"/>
                    </a:lnTo>
                    <a:lnTo>
                      <a:pt x="55" y="662"/>
                    </a:lnTo>
                    <a:lnTo>
                      <a:pt x="50" y="658"/>
                    </a:lnTo>
                    <a:lnTo>
                      <a:pt x="46" y="651"/>
                    </a:lnTo>
                    <a:lnTo>
                      <a:pt x="41" y="646"/>
                    </a:lnTo>
                    <a:lnTo>
                      <a:pt x="31" y="636"/>
                    </a:lnTo>
                    <a:lnTo>
                      <a:pt x="27" y="629"/>
                    </a:lnTo>
                    <a:lnTo>
                      <a:pt x="19" y="620"/>
                    </a:lnTo>
                    <a:lnTo>
                      <a:pt x="17" y="617"/>
                    </a:lnTo>
                    <a:lnTo>
                      <a:pt x="15" y="613"/>
                    </a:lnTo>
                    <a:lnTo>
                      <a:pt x="15" y="613"/>
                    </a:lnTo>
                    <a:lnTo>
                      <a:pt x="0" y="430"/>
                    </a:lnTo>
                    <a:lnTo>
                      <a:pt x="174" y="92"/>
                    </a:lnTo>
                    <a:lnTo>
                      <a:pt x="174" y="9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4" name="Freeform 180"/>
              <p:cNvSpPr>
                <a:spLocks/>
              </p:cNvSpPr>
              <p:nvPr/>
            </p:nvSpPr>
            <p:spPr bwMode="auto">
              <a:xfrm>
                <a:off x="8756" y="4059"/>
                <a:ext cx="772" cy="687"/>
              </a:xfrm>
              <a:custGeom>
                <a:avLst/>
                <a:gdLst>
                  <a:gd name="T0" fmla="*/ 302 w 772"/>
                  <a:gd name="T1" fmla="*/ 26 h 687"/>
                  <a:gd name="T2" fmla="*/ 259 w 772"/>
                  <a:gd name="T3" fmla="*/ 38 h 687"/>
                  <a:gd name="T4" fmla="*/ 228 w 772"/>
                  <a:gd name="T5" fmla="*/ 50 h 687"/>
                  <a:gd name="T6" fmla="*/ 195 w 772"/>
                  <a:gd name="T7" fmla="*/ 64 h 687"/>
                  <a:gd name="T8" fmla="*/ 159 w 772"/>
                  <a:gd name="T9" fmla="*/ 78 h 687"/>
                  <a:gd name="T10" fmla="*/ 129 w 772"/>
                  <a:gd name="T11" fmla="*/ 97 h 687"/>
                  <a:gd name="T12" fmla="*/ 95 w 772"/>
                  <a:gd name="T13" fmla="*/ 119 h 687"/>
                  <a:gd name="T14" fmla="*/ 60 w 772"/>
                  <a:gd name="T15" fmla="*/ 154 h 687"/>
                  <a:gd name="T16" fmla="*/ 31 w 772"/>
                  <a:gd name="T17" fmla="*/ 192 h 687"/>
                  <a:gd name="T18" fmla="*/ 14 w 772"/>
                  <a:gd name="T19" fmla="*/ 223 h 687"/>
                  <a:gd name="T20" fmla="*/ 5 w 772"/>
                  <a:gd name="T21" fmla="*/ 257 h 687"/>
                  <a:gd name="T22" fmla="*/ 0 w 772"/>
                  <a:gd name="T23" fmla="*/ 292 h 687"/>
                  <a:gd name="T24" fmla="*/ 3 w 772"/>
                  <a:gd name="T25" fmla="*/ 330 h 687"/>
                  <a:gd name="T26" fmla="*/ 7 w 772"/>
                  <a:gd name="T27" fmla="*/ 368 h 687"/>
                  <a:gd name="T28" fmla="*/ 17 w 772"/>
                  <a:gd name="T29" fmla="*/ 404 h 687"/>
                  <a:gd name="T30" fmla="*/ 33 w 772"/>
                  <a:gd name="T31" fmla="*/ 442 h 687"/>
                  <a:gd name="T32" fmla="*/ 52 w 772"/>
                  <a:gd name="T33" fmla="*/ 480 h 687"/>
                  <a:gd name="T34" fmla="*/ 76 w 772"/>
                  <a:gd name="T35" fmla="*/ 513 h 687"/>
                  <a:gd name="T36" fmla="*/ 107 w 772"/>
                  <a:gd name="T37" fmla="*/ 546 h 687"/>
                  <a:gd name="T38" fmla="*/ 138 w 772"/>
                  <a:gd name="T39" fmla="*/ 577 h 687"/>
                  <a:gd name="T40" fmla="*/ 176 w 772"/>
                  <a:gd name="T41" fmla="*/ 603 h 687"/>
                  <a:gd name="T42" fmla="*/ 214 w 772"/>
                  <a:gd name="T43" fmla="*/ 627 h 687"/>
                  <a:gd name="T44" fmla="*/ 257 w 772"/>
                  <a:gd name="T45" fmla="*/ 649 h 687"/>
                  <a:gd name="T46" fmla="*/ 302 w 772"/>
                  <a:gd name="T47" fmla="*/ 665 h 687"/>
                  <a:gd name="T48" fmla="*/ 345 w 772"/>
                  <a:gd name="T49" fmla="*/ 677 h 687"/>
                  <a:gd name="T50" fmla="*/ 388 w 772"/>
                  <a:gd name="T51" fmla="*/ 684 h 687"/>
                  <a:gd name="T52" fmla="*/ 433 w 772"/>
                  <a:gd name="T53" fmla="*/ 687 h 687"/>
                  <a:gd name="T54" fmla="*/ 473 w 772"/>
                  <a:gd name="T55" fmla="*/ 682 h 687"/>
                  <a:gd name="T56" fmla="*/ 516 w 772"/>
                  <a:gd name="T57" fmla="*/ 672 h 687"/>
                  <a:gd name="T58" fmla="*/ 554 w 772"/>
                  <a:gd name="T59" fmla="*/ 656 h 687"/>
                  <a:gd name="T60" fmla="*/ 590 w 772"/>
                  <a:gd name="T61" fmla="*/ 634 h 687"/>
                  <a:gd name="T62" fmla="*/ 623 w 772"/>
                  <a:gd name="T63" fmla="*/ 608 h 687"/>
                  <a:gd name="T64" fmla="*/ 654 w 772"/>
                  <a:gd name="T65" fmla="*/ 577 h 687"/>
                  <a:gd name="T66" fmla="*/ 682 w 772"/>
                  <a:gd name="T67" fmla="*/ 542 h 687"/>
                  <a:gd name="T68" fmla="*/ 706 w 772"/>
                  <a:gd name="T69" fmla="*/ 504 h 687"/>
                  <a:gd name="T70" fmla="*/ 725 w 772"/>
                  <a:gd name="T71" fmla="*/ 466 h 687"/>
                  <a:gd name="T72" fmla="*/ 744 w 772"/>
                  <a:gd name="T73" fmla="*/ 425 h 687"/>
                  <a:gd name="T74" fmla="*/ 756 w 772"/>
                  <a:gd name="T75" fmla="*/ 382 h 687"/>
                  <a:gd name="T76" fmla="*/ 765 w 772"/>
                  <a:gd name="T77" fmla="*/ 342 h 687"/>
                  <a:gd name="T78" fmla="*/ 770 w 772"/>
                  <a:gd name="T79" fmla="*/ 302 h 687"/>
                  <a:gd name="T80" fmla="*/ 772 w 772"/>
                  <a:gd name="T81" fmla="*/ 261 h 687"/>
                  <a:gd name="T82" fmla="*/ 768 w 772"/>
                  <a:gd name="T83" fmla="*/ 226 h 687"/>
                  <a:gd name="T84" fmla="*/ 761 w 772"/>
                  <a:gd name="T85" fmla="*/ 190 h 687"/>
                  <a:gd name="T86" fmla="*/ 751 w 772"/>
                  <a:gd name="T87" fmla="*/ 157 h 687"/>
                  <a:gd name="T88" fmla="*/ 739 w 772"/>
                  <a:gd name="T89" fmla="*/ 126 h 687"/>
                  <a:gd name="T90" fmla="*/ 718 w 772"/>
                  <a:gd name="T91" fmla="*/ 93 h 687"/>
                  <a:gd name="T92" fmla="*/ 673 w 772"/>
                  <a:gd name="T93" fmla="*/ 47 h 687"/>
                  <a:gd name="T94" fmla="*/ 632 w 772"/>
                  <a:gd name="T95" fmla="*/ 24 h 687"/>
                  <a:gd name="T96" fmla="*/ 601 w 772"/>
                  <a:gd name="T97" fmla="*/ 14 h 687"/>
                  <a:gd name="T98" fmla="*/ 568 w 772"/>
                  <a:gd name="T99" fmla="*/ 5 h 687"/>
                  <a:gd name="T100" fmla="*/ 532 w 772"/>
                  <a:gd name="T101" fmla="*/ 0 h 687"/>
                  <a:gd name="T102" fmla="*/ 497 w 772"/>
                  <a:gd name="T103" fmla="*/ 0 h 687"/>
                  <a:gd name="T104" fmla="*/ 464 w 772"/>
                  <a:gd name="T105" fmla="*/ 0 h 687"/>
                  <a:gd name="T106" fmla="*/ 430 w 772"/>
                  <a:gd name="T107" fmla="*/ 5 h 687"/>
                  <a:gd name="T108" fmla="*/ 395 w 772"/>
                  <a:gd name="T109" fmla="*/ 7 h 687"/>
                  <a:gd name="T110" fmla="*/ 350 w 772"/>
                  <a:gd name="T111" fmla="*/ 17 h 687"/>
                  <a:gd name="T112" fmla="*/ 328 w 772"/>
                  <a:gd name="T113" fmla="*/ 21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2" h="687">
                    <a:moveTo>
                      <a:pt x="328" y="21"/>
                    </a:moveTo>
                    <a:lnTo>
                      <a:pt x="326" y="21"/>
                    </a:lnTo>
                    <a:lnTo>
                      <a:pt x="321" y="24"/>
                    </a:lnTo>
                    <a:lnTo>
                      <a:pt x="314" y="24"/>
                    </a:lnTo>
                    <a:lnTo>
                      <a:pt x="309" y="26"/>
                    </a:lnTo>
                    <a:lnTo>
                      <a:pt x="302" y="26"/>
                    </a:lnTo>
                    <a:lnTo>
                      <a:pt x="297" y="28"/>
                    </a:lnTo>
                    <a:lnTo>
                      <a:pt x="290" y="31"/>
                    </a:lnTo>
                    <a:lnTo>
                      <a:pt x="281" y="33"/>
                    </a:lnTo>
                    <a:lnTo>
                      <a:pt x="273" y="36"/>
                    </a:lnTo>
                    <a:lnTo>
                      <a:pt x="264" y="38"/>
                    </a:lnTo>
                    <a:lnTo>
                      <a:pt x="259" y="38"/>
                    </a:lnTo>
                    <a:lnTo>
                      <a:pt x="254" y="40"/>
                    </a:lnTo>
                    <a:lnTo>
                      <a:pt x="247" y="43"/>
                    </a:lnTo>
                    <a:lnTo>
                      <a:pt x="243" y="45"/>
                    </a:lnTo>
                    <a:lnTo>
                      <a:pt x="238" y="45"/>
                    </a:lnTo>
                    <a:lnTo>
                      <a:pt x="233" y="47"/>
                    </a:lnTo>
                    <a:lnTo>
                      <a:pt x="228" y="50"/>
                    </a:lnTo>
                    <a:lnTo>
                      <a:pt x="224" y="52"/>
                    </a:lnTo>
                    <a:lnTo>
                      <a:pt x="216" y="55"/>
                    </a:lnTo>
                    <a:lnTo>
                      <a:pt x="212" y="57"/>
                    </a:lnTo>
                    <a:lnTo>
                      <a:pt x="207" y="57"/>
                    </a:lnTo>
                    <a:lnTo>
                      <a:pt x="200" y="59"/>
                    </a:lnTo>
                    <a:lnTo>
                      <a:pt x="195" y="64"/>
                    </a:lnTo>
                    <a:lnTo>
                      <a:pt x="190" y="66"/>
                    </a:lnTo>
                    <a:lnTo>
                      <a:pt x="183" y="69"/>
                    </a:lnTo>
                    <a:lnTo>
                      <a:pt x="178" y="71"/>
                    </a:lnTo>
                    <a:lnTo>
                      <a:pt x="174" y="74"/>
                    </a:lnTo>
                    <a:lnTo>
                      <a:pt x="167" y="76"/>
                    </a:lnTo>
                    <a:lnTo>
                      <a:pt x="159" y="78"/>
                    </a:lnTo>
                    <a:lnTo>
                      <a:pt x="155" y="81"/>
                    </a:lnTo>
                    <a:lnTo>
                      <a:pt x="150" y="83"/>
                    </a:lnTo>
                    <a:lnTo>
                      <a:pt x="145" y="88"/>
                    </a:lnTo>
                    <a:lnTo>
                      <a:pt x="140" y="90"/>
                    </a:lnTo>
                    <a:lnTo>
                      <a:pt x="133" y="95"/>
                    </a:lnTo>
                    <a:lnTo>
                      <a:pt x="129" y="97"/>
                    </a:lnTo>
                    <a:lnTo>
                      <a:pt x="124" y="100"/>
                    </a:lnTo>
                    <a:lnTo>
                      <a:pt x="117" y="104"/>
                    </a:lnTo>
                    <a:lnTo>
                      <a:pt x="112" y="107"/>
                    </a:lnTo>
                    <a:lnTo>
                      <a:pt x="107" y="112"/>
                    </a:lnTo>
                    <a:lnTo>
                      <a:pt x="100" y="116"/>
                    </a:lnTo>
                    <a:lnTo>
                      <a:pt x="95" y="119"/>
                    </a:lnTo>
                    <a:lnTo>
                      <a:pt x="90" y="123"/>
                    </a:lnTo>
                    <a:lnTo>
                      <a:pt x="81" y="131"/>
                    </a:lnTo>
                    <a:lnTo>
                      <a:pt x="74" y="140"/>
                    </a:lnTo>
                    <a:lnTo>
                      <a:pt x="67" y="145"/>
                    </a:lnTo>
                    <a:lnTo>
                      <a:pt x="64" y="147"/>
                    </a:lnTo>
                    <a:lnTo>
                      <a:pt x="60" y="154"/>
                    </a:lnTo>
                    <a:lnTo>
                      <a:pt x="57" y="159"/>
                    </a:lnTo>
                    <a:lnTo>
                      <a:pt x="48" y="166"/>
                    </a:lnTo>
                    <a:lnTo>
                      <a:pt x="41" y="178"/>
                    </a:lnTo>
                    <a:lnTo>
                      <a:pt x="36" y="180"/>
                    </a:lnTo>
                    <a:lnTo>
                      <a:pt x="33" y="188"/>
                    </a:lnTo>
                    <a:lnTo>
                      <a:pt x="31" y="192"/>
                    </a:lnTo>
                    <a:lnTo>
                      <a:pt x="29" y="197"/>
                    </a:lnTo>
                    <a:lnTo>
                      <a:pt x="26" y="202"/>
                    </a:lnTo>
                    <a:lnTo>
                      <a:pt x="24" y="207"/>
                    </a:lnTo>
                    <a:lnTo>
                      <a:pt x="22" y="214"/>
                    </a:lnTo>
                    <a:lnTo>
                      <a:pt x="17" y="218"/>
                    </a:lnTo>
                    <a:lnTo>
                      <a:pt x="14" y="223"/>
                    </a:lnTo>
                    <a:lnTo>
                      <a:pt x="14" y="230"/>
                    </a:lnTo>
                    <a:lnTo>
                      <a:pt x="12" y="235"/>
                    </a:lnTo>
                    <a:lnTo>
                      <a:pt x="10" y="240"/>
                    </a:lnTo>
                    <a:lnTo>
                      <a:pt x="7" y="247"/>
                    </a:lnTo>
                    <a:lnTo>
                      <a:pt x="7" y="252"/>
                    </a:lnTo>
                    <a:lnTo>
                      <a:pt x="5" y="257"/>
                    </a:lnTo>
                    <a:lnTo>
                      <a:pt x="5" y="264"/>
                    </a:lnTo>
                    <a:lnTo>
                      <a:pt x="3" y="268"/>
                    </a:lnTo>
                    <a:lnTo>
                      <a:pt x="3" y="276"/>
                    </a:lnTo>
                    <a:lnTo>
                      <a:pt x="3" y="280"/>
                    </a:lnTo>
                    <a:lnTo>
                      <a:pt x="3" y="287"/>
                    </a:lnTo>
                    <a:lnTo>
                      <a:pt x="0" y="292"/>
                    </a:lnTo>
                    <a:lnTo>
                      <a:pt x="0" y="299"/>
                    </a:lnTo>
                    <a:lnTo>
                      <a:pt x="0" y="304"/>
                    </a:lnTo>
                    <a:lnTo>
                      <a:pt x="0" y="311"/>
                    </a:lnTo>
                    <a:lnTo>
                      <a:pt x="0" y="318"/>
                    </a:lnTo>
                    <a:lnTo>
                      <a:pt x="0" y="323"/>
                    </a:lnTo>
                    <a:lnTo>
                      <a:pt x="3" y="330"/>
                    </a:lnTo>
                    <a:lnTo>
                      <a:pt x="3" y="337"/>
                    </a:lnTo>
                    <a:lnTo>
                      <a:pt x="3" y="342"/>
                    </a:lnTo>
                    <a:lnTo>
                      <a:pt x="3" y="349"/>
                    </a:lnTo>
                    <a:lnTo>
                      <a:pt x="5" y="354"/>
                    </a:lnTo>
                    <a:lnTo>
                      <a:pt x="5" y="361"/>
                    </a:lnTo>
                    <a:lnTo>
                      <a:pt x="7" y="368"/>
                    </a:lnTo>
                    <a:lnTo>
                      <a:pt x="7" y="375"/>
                    </a:lnTo>
                    <a:lnTo>
                      <a:pt x="10" y="380"/>
                    </a:lnTo>
                    <a:lnTo>
                      <a:pt x="12" y="387"/>
                    </a:lnTo>
                    <a:lnTo>
                      <a:pt x="12" y="392"/>
                    </a:lnTo>
                    <a:lnTo>
                      <a:pt x="14" y="399"/>
                    </a:lnTo>
                    <a:lnTo>
                      <a:pt x="17" y="404"/>
                    </a:lnTo>
                    <a:lnTo>
                      <a:pt x="19" y="411"/>
                    </a:lnTo>
                    <a:lnTo>
                      <a:pt x="22" y="418"/>
                    </a:lnTo>
                    <a:lnTo>
                      <a:pt x="24" y="425"/>
                    </a:lnTo>
                    <a:lnTo>
                      <a:pt x="26" y="430"/>
                    </a:lnTo>
                    <a:lnTo>
                      <a:pt x="31" y="437"/>
                    </a:lnTo>
                    <a:lnTo>
                      <a:pt x="33" y="442"/>
                    </a:lnTo>
                    <a:lnTo>
                      <a:pt x="36" y="449"/>
                    </a:lnTo>
                    <a:lnTo>
                      <a:pt x="38" y="454"/>
                    </a:lnTo>
                    <a:lnTo>
                      <a:pt x="41" y="461"/>
                    </a:lnTo>
                    <a:lnTo>
                      <a:pt x="43" y="468"/>
                    </a:lnTo>
                    <a:lnTo>
                      <a:pt x="48" y="473"/>
                    </a:lnTo>
                    <a:lnTo>
                      <a:pt x="52" y="480"/>
                    </a:lnTo>
                    <a:lnTo>
                      <a:pt x="57" y="485"/>
                    </a:lnTo>
                    <a:lnTo>
                      <a:pt x="60" y="492"/>
                    </a:lnTo>
                    <a:lnTo>
                      <a:pt x="64" y="497"/>
                    </a:lnTo>
                    <a:lnTo>
                      <a:pt x="67" y="501"/>
                    </a:lnTo>
                    <a:lnTo>
                      <a:pt x="71" y="508"/>
                    </a:lnTo>
                    <a:lnTo>
                      <a:pt x="76" y="513"/>
                    </a:lnTo>
                    <a:lnTo>
                      <a:pt x="81" y="520"/>
                    </a:lnTo>
                    <a:lnTo>
                      <a:pt x="86" y="525"/>
                    </a:lnTo>
                    <a:lnTo>
                      <a:pt x="90" y="532"/>
                    </a:lnTo>
                    <a:lnTo>
                      <a:pt x="95" y="537"/>
                    </a:lnTo>
                    <a:lnTo>
                      <a:pt x="100" y="542"/>
                    </a:lnTo>
                    <a:lnTo>
                      <a:pt x="107" y="546"/>
                    </a:lnTo>
                    <a:lnTo>
                      <a:pt x="112" y="551"/>
                    </a:lnTo>
                    <a:lnTo>
                      <a:pt x="117" y="556"/>
                    </a:lnTo>
                    <a:lnTo>
                      <a:pt x="121" y="561"/>
                    </a:lnTo>
                    <a:lnTo>
                      <a:pt x="126" y="568"/>
                    </a:lnTo>
                    <a:lnTo>
                      <a:pt x="133" y="573"/>
                    </a:lnTo>
                    <a:lnTo>
                      <a:pt x="138" y="577"/>
                    </a:lnTo>
                    <a:lnTo>
                      <a:pt x="145" y="582"/>
                    </a:lnTo>
                    <a:lnTo>
                      <a:pt x="150" y="584"/>
                    </a:lnTo>
                    <a:lnTo>
                      <a:pt x="157" y="589"/>
                    </a:lnTo>
                    <a:lnTo>
                      <a:pt x="164" y="594"/>
                    </a:lnTo>
                    <a:lnTo>
                      <a:pt x="171" y="599"/>
                    </a:lnTo>
                    <a:lnTo>
                      <a:pt x="176" y="603"/>
                    </a:lnTo>
                    <a:lnTo>
                      <a:pt x="183" y="608"/>
                    </a:lnTo>
                    <a:lnTo>
                      <a:pt x="188" y="613"/>
                    </a:lnTo>
                    <a:lnTo>
                      <a:pt x="195" y="615"/>
                    </a:lnTo>
                    <a:lnTo>
                      <a:pt x="202" y="620"/>
                    </a:lnTo>
                    <a:lnTo>
                      <a:pt x="209" y="625"/>
                    </a:lnTo>
                    <a:lnTo>
                      <a:pt x="214" y="627"/>
                    </a:lnTo>
                    <a:lnTo>
                      <a:pt x="224" y="632"/>
                    </a:lnTo>
                    <a:lnTo>
                      <a:pt x="228" y="634"/>
                    </a:lnTo>
                    <a:lnTo>
                      <a:pt x="235" y="639"/>
                    </a:lnTo>
                    <a:lnTo>
                      <a:pt x="243" y="641"/>
                    </a:lnTo>
                    <a:lnTo>
                      <a:pt x="250" y="646"/>
                    </a:lnTo>
                    <a:lnTo>
                      <a:pt x="257" y="649"/>
                    </a:lnTo>
                    <a:lnTo>
                      <a:pt x="264" y="651"/>
                    </a:lnTo>
                    <a:lnTo>
                      <a:pt x="271" y="653"/>
                    </a:lnTo>
                    <a:lnTo>
                      <a:pt x="278" y="658"/>
                    </a:lnTo>
                    <a:lnTo>
                      <a:pt x="288" y="660"/>
                    </a:lnTo>
                    <a:lnTo>
                      <a:pt x="295" y="663"/>
                    </a:lnTo>
                    <a:lnTo>
                      <a:pt x="302" y="665"/>
                    </a:lnTo>
                    <a:lnTo>
                      <a:pt x="309" y="668"/>
                    </a:lnTo>
                    <a:lnTo>
                      <a:pt x="316" y="668"/>
                    </a:lnTo>
                    <a:lnTo>
                      <a:pt x="323" y="672"/>
                    </a:lnTo>
                    <a:lnTo>
                      <a:pt x="330" y="672"/>
                    </a:lnTo>
                    <a:lnTo>
                      <a:pt x="338" y="675"/>
                    </a:lnTo>
                    <a:lnTo>
                      <a:pt x="345" y="677"/>
                    </a:lnTo>
                    <a:lnTo>
                      <a:pt x="352" y="679"/>
                    </a:lnTo>
                    <a:lnTo>
                      <a:pt x="359" y="679"/>
                    </a:lnTo>
                    <a:lnTo>
                      <a:pt x="366" y="682"/>
                    </a:lnTo>
                    <a:lnTo>
                      <a:pt x="373" y="682"/>
                    </a:lnTo>
                    <a:lnTo>
                      <a:pt x="380" y="684"/>
                    </a:lnTo>
                    <a:lnTo>
                      <a:pt x="388" y="684"/>
                    </a:lnTo>
                    <a:lnTo>
                      <a:pt x="397" y="684"/>
                    </a:lnTo>
                    <a:lnTo>
                      <a:pt x="404" y="684"/>
                    </a:lnTo>
                    <a:lnTo>
                      <a:pt x="411" y="687"/>
                    </a:lnTo>
                    <a:lnTo>
                      <a:pt x="418" y="687"/>
                    </a:lnTo>
                    <a:lnTo>
                      <a:pt x="426" y="687"/>
                    </a:lnTo>
                    <a:lnTo>
                      <a:pt x="433" y="687"/>
                    </a:lnTo>
                    <a:lnTo>
                      <a:pt x="440" y="687"/>
                    </a:lnTo>
                    <a:lnTo>
                      <a:pt x="445" y="684"/>
                    </a:lnTo>
                    <a:lnTo>
                      <a:pt x="452" y="684"/>
                    </a:lnTo>
                    <a:lnTo>
                      <a:pt x="459" y="684"/>
                    </a:lnTo>
                    <a:lnTo>
                      <a:pt x="468" y="684"/>
                    </a:lnTo>
                    <a:lnTo>
                      <a:pt x="473" y="682"/>
                    </a:lnTo>
                    <a:lnTo>
                      <a:pt x="483" y="682"/>
                    </a:lnTo>
                    <a:lnTo>
                      <a:pt x="487" y="679"/>
                    </a:lnTo>
                    <a:lnTo>
                      <a:pt x="497" y="679"/>
                    </a:lnTo>
                    <a:lnTo>
                      <a:pt x="502" y="677"/>
                    </a:lnTo>
                    <a:lnTo>
                      <a:pt x="509" y="675"/>
                    </a:lnTo>
                    <a:lnTo>
                      <a:pt x="516" y="672"/>
                    </a:lnTo>
                    <a:lnTo>
                      <a:pt x="523" y="672"/>
                    </a:lnTo>
                    <a:lnTo>
                      <a:pt x="528" y="668"/>
                    </a:lnTo>
                    <a:lnTo>
                      <a:pt x="535" y="665"/>
                    </a:lnTo>
                    <a:lnTo>
                      <a:pt x="542" y="663"/>
                    </a:lnTo>
                    <a:lnTo>
                      <a:pt x="549" y="660"/>
                    </a:lnTo>
                    <a:lnTo>
                      <a:pt x="554" y="656"/>
                    </a:lnTo>
                    <a:lnTo>
                      <a:pt x="561" y="653"/>
                    </a:lnTo>
                    <a:lnTo>
                      <a:pt x="566" y="649"/>
                    </a:lnTo>
                    <a:lnTo>
                      <a:pt x="573" y="646"/>
                    </a:lnTo>
                    <a:lnTo>
                      <a:pt x="578" y="641"/>
                    </a:lnTo>
                    <a:lnTo>
                      <a:pt x="585" y="639"/>
                    </a:lnTo>
                    <a:lnTo>
                      <a:pt x="590" y="634"/>
                    </a:lnTo>
                    <a:lnTo>
                      <a:pt x="597" y="632"/>
                    </a:lnTo>
                    <a:lnTo>
                      <a:pt x="601" y="625"/>
                    </a:lnTo>
                    <a:lnTo>
                      <a:pt x="609" y="622"/>
                    </a:lnTo>
                    <a:lnTo>
                      <a:pt x="613" y="618"/>
                    </a:lnTo>
                    <a:lnTo>
                      <a:pt x="618" y="613"/>
                    </a:lnTo>
                    <a:lnTo>
                      <a:pt x="623" y="608"/>
                    </a:lnTo>
                    <a:lnTo>
                      <a:pt x="628" y="603"/>
                    </a:lnTo>
                    <a:lnTo>
                      <a:pt x="635" y="599"/>
                    </a:lnTo>
                    <a:lnTo>
                      <a:pt x="639" y="592"/>
                    </a:lnTo>
                    <a:lnTo>
                      <a:pt x="644" y="587"/>
                    </a:lnTo>
                    <a:lnTo>
                      <a:pt x="649" y="582"/>
                    </a:lnTo>
                    <a:lnTo>
                      <a:pt x="654" y="577"/>
                    </a:lnTo>
                    <a:lnTo>
                      <a:pt x="658" y="573"/>
                    </a:lnTo>
                    <a:lnTo>
                      <a:pt x="663" y="565"/>
                    </a:lnTo>
                    <a:lnTo>
                      <a:pt x="668" y="561"/>
                    </a:lnTo>
                    <a:lnTo>
                      <a:pt x="673" y="554"/>
                    </a:lnTo>
                    <a:lnTo>
                      <a:pt x="677" y="549"/>
                    </a:lnTo>
                    <a:lnTo>
                      <a:pt x="682" y="542"/>
                    </a:lnTo>
                    <a:lnTo>
                      <a:pt x="687" y="537"/>
                    </a:lnTo>
                    <a:lnTo>
                      <a:pt x="689" y="530"/>
                    </a:lnTo>
                    <a:lnTo>
                      <a:pt x="696" y="525"/>
                    </a:lnTo>
                    <a:lnTo>
                      <a:pt x="699" y="518"/>
                    </a:lnTo>
                    <a:lnTo>
                      <a:pt x="701" y="511"/>
                    </a:lnTo>
                    <a:lnTo>
                      <a:pt x="706" y="504"/>
                    </a:lnTo>
                    <a:lnTo>
                      <a:pt x="711" y="499"/>
                    </a:lnTo>
                    <a:lnTo>
                      <a:pt x="713" y="492"/>
                    </a:lnTo>
                    <a:lnTo>
                      <a:pt x="715" y="485"/>
                    </a:lnTo>
                    <a:lnTo>
                      <a:pt x="720" y="477"/>
                    </a:lnTo>
                    <a:lnTo>
                      <a:pt x="723" y="473"/>
                    </a:lnTo>
                    <a:lnTo>
                      <a:pt x="725" y="466"/>
                    </a:lnTo>
                    <a:lnTo>
                      <a:pt x="730" y="458"/>
                    </a:lnTo>
                    <a:lnTo>
                      <a:pt x="732" y="451"/>
                    </a:lnTo>
                    <a:lnTo>
                      <a:pt x="734" y="444"/>
                    </a:lnTo>
                    <a:lnTo>
                      <a:pt x="739" y="437"/>
                    </a:lnTo>
                    <a:lnTo>
                      <a:pt x="742" y="430"/>
                    </a:lnTo>
                    <a:lnTo>
                      <a:pt x="744" y="425"/>
                    </a:lnTo>
                    <a:lnTo>
                      <a:pt x="746" y="418"/>
                    </a:lnTo>
                    <a:lnTo>
                      <a:pt x="749" y="411"/>
                    </a:lnTo>
                    <a:lnTo>
                      <a:pt x="749" y="404"/>
                    </a:lnTo>
                    <a:lnTo>
                      <a:pt x="751" y="397"/>
                    </a:lnTo>
                    <a:lnTo>
                      <a:pt x="753" y="390"/>
                    </a:lnTo>
                    <a:lnTo>
                      <a:pt x="756" y="382"/>
                    </a:lnTo>
                    <a:lnTo>
                      <a:pt x="758" y="375"/>
                    </a:lnTo>
                    <a:lnTo>
                      <a:pt x="758" y="368"/>
                    </a:lnTo>
                    <a:lnTo>
                      <a:pt x="761" y="363"/>
                    </a:lnTo>
                    <a:lnTo>
                      <a:pt x="763" y="354"/>
                    </a:lnTo>
                    <a:lnTo>
                      <a:pt x="763" y="349"/>
                    </a:lnTo>
                    <a:lnTo>
                      <a:pt x="765" y="342"/>
                    </a:lnTo>
                    <a:lnTo>
                      <a:pt x="765" y="335"/>
                    </a:lnTo>
                    <a:lnTo>
                      <a:pt x="768" y="328"/>
                    </a:lnTo>
                    <a:lnTo>
                      <a:pt x="768" y="323"/>
                    </a:lnTo>
                    <a:lnTo>
                      <a:pt x="768" y="316"/>
                    </a:lnTo>
                    <a:lnTo>
                      <a:pt x="770" y="309"/>
                    </a:lnTo>
                    <a:lnTo>
                      <a:pt x="770" y="302"/>
                    </a:lnTo>
                    <a:lnTo>
                      <a:pt x="770" y="295"/>
                    </a:lnTo>
                    <a:lnTo>
                      <a:pt x="770" y="287"/>
                    </a:lnTo>
                    <a:lnTo>
                      <a:pt x="772" y="283"/>
                    </a:lnTo>
                    <a:lnTo>
                      <a:pt x="772" y="276"/>
                    </a:lnTo>
                    <a:lnTo>
                      <a:pt x="772" y="268"/>
                    </a:lnTo>
                    <a:lnTo>
                      <a:pt x="772" y="261"/>
                    </a:lnTo>
                    <a:lnTo>
                      <a:pt x="772" y="257"/>
                    </a:lnTo>
                    <a:lnTo>
                      <a:pt x="770" y="249"/>
                    </a:lnTo>
                    <a:lnTo>
                      <a:pt x="770" y="245"/>
                    </a:lnTo>
                    <a:lnTo>
                      <a:pt x="768" y="237"/>
                    </a:lnTo>
                    <a:lnTo>
                      <a:pt x="768" y="230"/>
                    </a:lnTo>
                    <a:lnTo>
                      <a:pt x="768" y="226"/>
                    </a:lnTo>
                    <a:lnTo>
                      <a:pt x="768" y="218"/>
                    </a:lnTo>
                    <a:lnTo>
                      <a:pt x="765" y="214"/>
                    </a:lnTo>
                    <a:lnTo>
                      <a:pt x="765" y="207"/>
                    </a:lnTo>
                    <a:lnTo>
                      <a:pt x="765" y="202"/>
                    </a:lnTo>
                    <a:lnTo>
                      <a:pt x="763" y="195"/>
                    </a:lnTo>
                    <a:lnTo>
                      <a:pt x="761" y="190"/>
                    </a:lnTo>
                    <a:lnTo>
                      <a:pt x="761" y="185"/>
                    </a:lnTo>
                    <a:lnTo>
                      <a:pt x="758" y="178"/>
                    </a:lnTo>
                    <a:lnTo>
                      <a:pt x="758" y="173"/>
                    </a:lnTo>
                    <a:lnTo>
                      <a:pt x="756" y="166"/>
                    </a:lnTo>
                    <a:lnTo>
                      <a:pt x="753" y="161"/>
                    </a:lnTo>
                    <a:lnTo>
                      <a:pt x="751" y="157"/>
                    </a:lnTo>
                    <a:lnTo>
                      <a:pt x="749" y="152"/>
                    </a:lnTo>
                    <a:lnTo>
                      <a:pt x="749" y="147"/>
                    </a:lnTo>
                    <a:lnTo>
                      <a:pt x="746" y="140"/>
                    </a:lnTo>
                    <a:lnTo>
                      <a:pt x="744" y="135"/>
                    </a:lnTo>
                    <a:lnTo>
                      <a:pt x="742" y="131"/>
                    </a:lnTo>
                    <a:lnTo>
                      <a:pt x="739" y="126"/>
                    </a:lnTo>
                    <a:lnTo>
                      <a:pt x="737" y="121"/>
                    </a:lnTo>
                    <a:lnTo>
                      <a:pt x="732" y="116"/>
                    </a:lnTo>
                    <a:lnTo>
                      <a:pt x="730" y="112"/>
                    </a:lnTo>
                    <a:lnTo>
                      <a:pt x="727" y="107"/>
                    </a:lnTo>
                    <a:lnTo>
                      <a:pt x="725" y="102"/>
                    </a:lnTo>
                    <a:lnTo>
                      <a:pt x="718" y="93"/>
                    </a:lnTo>
                    <a:lnTo>
                      <a:pt x="711" y="85"/>
                    </a:lnTo>
                    <a:lnTo>
                      <a:pt x="704" y="78"/>
                    </a:lnTo>
                    <a:lnTo>
                      <a:pt x="696" y="69"/>
                    </a:lnTo>
                    <a:lnTo>
                      <a:pt x="689" y="62"/>
                    </a:lnTo>
                    <a:lnTo>
                      <a:pt x="682" y="55"/>
                    </a:lnTo>
                    <a:lnTo>
                      <a:pt x="673" y="47"/>
                    </a:lnTo>
                    <a:lnTo>
                      <a:pt x="666" y="43"/>
                    </a:lnTo>
                    <a:lnTo>
                      <a:pt x="656" y="38"/>
                    </a:lnTo>
                    <a:lnTo>
                      <a:pt x="647" y="31"/>
                    </a:lnTo>
                    <a:lnTo>
                      <a:pt x="642" y="28"/>
                    </a:lnTo>
                    <a:lnTo>
                      <a:pt x="637" y="26"/>
                    </a:lnTo>
                    <a:lnTo>
                      <a:pt x="632" y="24"/>
                    </a:lnTo>
                    <a:lnTo>
                      <a:pt x="628" y="21"/>
                    </a:lnTo>
                    <a:lnTo>
                      <a:pt x="623" y="19"/>
                    </a:lnTo>
                    <a:lnTo>
                      <a:pt x="616" y="19"/>
                    </a:lnTo>
                    <a:lnTo>
                      <a:pt x="611" y="17"/>
                    </a:lnTo>
                    <a:lnTo>
                      <a:pt x="606" y="17"/>
                    </a:lnTo>
                    <a:lnTo>
                      <a:pt x="601" y="14"/>
                    </a:lnTo>
                    <a:lnTo>
                      <a:pt x="594" y="12"/>
                    </a:lnTo>
                    <a:lnTo>
                      <a:pt x="590" y="9"/>
                    </a:lnTo>
                    <a:lnTo>
                      <a:pt x="585" y="9"/>
                    </a:lnTo>
                    <a:lnTo>
                      <a:pt x="580" y="7"/>
                    </a:lnTo>
                    <a:lnTo>
                      <a:pt x="573" y="7"/>
                    </a:lnTo>
                    <a:lnTo>
                      <a:pt x="568" y="5"/>
                    </a:lnTo>
                    <a:lnTo>
                      <a:pt x="561" y="5"/>
                    </a:lnTo>
                    <a:lnTo>
                      <a:pt x="556" y="5"/>
                    </a:lnTo>
                    <a:lnTo>
                      <a:pt x="549" y="2"/>
                    </a:lnTo>
                    <a:lnTo>
                      <a:pt x="544" y="2"/>
                    </a:lnTo>
                    <a:lnTo>
                      <a:pt x="540" y="2"/>
                    </a:lnTo>
                    <a:lnTo>
                      <a:pt x="532" y="0"/>
                    </a:lnTo>
                    <a:lnTo>
                      <a:pt x="528" y="0"/>
                    </a:lnTo>
                    <a:lnTo>
                      <a:pt x="521" y="0"/>
                    </a:lnTo>
                    <a:lnTo>
                      <a:pt x="516" y="0"/>
                    </a:lnTo>
                    <a:lnTo>
                      <a:pt x="509" y="0"/>
                    </a:lnTo>
                    <a:lnTo>
                      <a:pt x="504" y="0"/>
                    </a:lnTo>
                    <a:lnTo>
                      <a:pt x="497" y="0"/>
                    </a:lnTo>
                    <a:lnTo>
                      <a:pt x="492" y="0"/>
                    </a:lnTo>
                    <a:lnTo>
                      <a:pt x="485" y="0"/>
                    </a:lnTo>
                    <a:lnTo>
                      <a:pt x="480" y="0"/>
                    </a:lnTo>
                    <a:lnTo>
                      <a:pt x="475" y="0"/>
                    </a:lnTo>
                    <a:lnTo>
                      <a:pt x="468" y="0"/>
                    </a:lnTo>
                    <a:lnTo>
                      <a:pt x="464" y="0"/>
                    </a:lnTo>
                    <a:lnTo>
                      <a:pt x="456" y="0"/>
                    </a:lnTo>
                    <a:lnTo>
                      <a:pt x="452" y="0"/>
                    </a:lnTo>
                    <a:lnTo>
                      <a:pt x="447" y="2"/>
                    </a:lnTo>
                    <a:lnTo>
                      <a:pt x="442" y="2"/>
                    </a:lnTo>
                    <a:lnTo>
                      <a:pt x="437" y="2"/>
                    </a:lnTo>
                    <a:lnTo>
                      <a:pt x="430" y="5"/>
                    </a:lnTo>
                    <a:lnTo>
                      <a:pt x="426" y="5"/>
                    </a:lnTo>
                    <a:lnTo>
                      <a:pt x="421" y="5"/>
                    </a:lnTo>
                    <a:lnTo>
                      <a:pt x="416" y="5"/>
                    </a:lnTo>
                    <a:lnTo>
                      <a:pt x="409" y="5"/>
                    </a:lnTo>
                    <a:lnTo>
                      <a:pt x="404" y="7"/>
                    </a:lnTo>
                    <a:lnTo>
                      <a:pt x="395" y="7"/>
                    </a:lnTo>
                    <a:lnTo>
                      <a:pt x="385" y="9"/>
                    </a:lnTo>
                    <a:lnTo>
                      <a:pt x="378" y="9"/>
                    </a:lnTo>
                    <a:lnTo>
                      <a:pt x="369" y="12"/>
                    </a:lnTo>
                    <a:lnTo>
                      <a:pt x="361" y="14"/>
                    </a:lnTo>
                    <a:lnTo>
                      <a:pt x="357" y="14"/>
                    </a:lnTo>
                    <a:lnTo>
                      <a:pt x="350" y="17"/>
                    </a:lnTo>
                    <a:lnTo>
                      <a:pt x="342" y="17"/>
                    </a:lnTo>
                    <a:lnTo>
                      <a:pt x="338" y="17"/>
                    </a:lnTo>
                    <a:lnTo>
                      <a:pt x="335" y="19"/>
                    </a:lnTo>
                    <a:lnTo>
                      <a:pt x="328" y="21"/>
                    </a:lnTo>
                    <a:lnTo>
                      <a:pt x="328" y="21"/>
                    </a:lnTo>
                    <a:lnTo>
                      <a:pt x="328" y="21"/>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5" name="Freeform 181"/>
              <p:cNvSpPr>
                <a:spLocks/>
              </p:cNvSpPr>
              <p:nvPr/>
            </p:nvSpPr>
            <p:spPr bwMode="auto">
              <a:xfrm>
                <a:off x="9388" y="3192"/>
                <a:ext cx="661" cy="406"/>
              </a:xfrm>
              <a:custGeom>
                <a:avLst/>
                <a:gdLst>
                  <a:gd name="T0" fmla="*/ 651 w 661"/>
                  <a:gd name="T1" fmla="*/ 97 h 406"/>
                  <a:gd name="T2" fmla="*/ 647 w 661"/>
                  <a:gd name="T3" fmla="*/ 97 h 406"/>
                  <a:gd name="T4" fmla="*/ 635 w 661"/>
                  <a:gd name="T5" fmla="*/ 99 h 406"/>
                  <a:gd name="T6" fmla="*/ 620 w 661"/>
                  <a:gd name="T7" fmla="*/ 99 h 406"/>
                  <a:gd name="T8" fmla="*/ 606 w 661"/>
                  <a:gd name="T9" fmla="*/ 102 h 406"/>
                  <a:gd name="T10" fmla="*/ 597 w 661"/>
                  <a:gd name="T11" fmla="*/ 104 h 406"/>
                  <a:gd name="T12" fmla="*/ 585 w 661"/>
                  <a:gd name="T13" fmla="*/ 106 h 406"/>
                  <a:gd name="T14" fmla="*/ 575 w 661"/>
                  <a:gd name="T15" fmla="*/ 109 h 406"/>
                  <a:gd name="T16" fmla="*/ 561 w 661"/>
                  <a:gd name="T17" fmla="*/ 111 h 406"/>
                  <a:gd name="T18" fmla="*/ 549 w 661"/>
                  <a:gd name="T19" fmla="*/ 114 h 406"/>
                  <a:gd name="T20" fmla="*/ 537 w 661"/>
                  <a:gd name="T21" fmla="*/ 116 h 406"/>
                  <a:gd name="T22" fmla="*/ 525 w 661"/>
                  <a:gd name="T23" fmla="*/ 121 h 406"/>
                  <a:gd name="T24" fmla="*/ 511 w 661"/>
                  <a:gd name="T25" fmla="*/ 123 h 406"/>
                  <a:gd name="T26" fmla="*/ 499 w 661"/>
                  <a:gd name="T27" fmla="*/ 128 h 406"/>
                  <a:gd name="T28" fmla="*/ 485 w 661"/>
                  <a:gd name="T29" fmla="*/ 130 h 406"/>
                  <a:gd name="T30" fmla="*/ 473 w 661"/>
                  <a:gd name="T31" fmla="*/ 135 h 406"/>
                  <a:gd name="T32" fmla="*/ 459 w 661"/>
                  <a:gd name="T33" fmla="*/ 140 h 406"/>
                  <a:gd name="T34" fmla="*/ 445 w 661"/>
                  <a:gd name="T35" fmla="*/ 144 h 406"/>
                  <a:gd name="T36" fmla="*/ 430 w 661"/>
                  <a:gd name="T37" fmla="*/ 149 h 406"/>
                  <a:gd name="T38" fmla="*/ 418 w 661"/>
                  <a:gd name="T39" fmla="*/ 156 h 406"/>
                  <a:gd name="T40" fmla="*/ 404 w 661"/>
                  <a:gd name="T41" fmla="*/ 161 h 406"/>
                  <a:gd name="T42" fmla="*/ 390 w 661"/>
                  <a:gd name="T43" fmla="*/ 168 h 406"/>
                  <a:gd name="T44" fmla="*/ 376 w 661"/>
                  <a:gd name="T45" fmla="*/ 175 h 406"/>
                  <a:gd name="T46" fmla="*/ 361 w 661"/>
                  <a:gd name="T47" fmla="*/ 183 h 406"/>
                  <a:gd name="T48" fmla="*/ 347 w 661"/>
                  <a:gd name="T49" fmla="*/ 192 h 406"/>
                  <a:gd name="T50" fmla="*/ 333 w 661"/>
                  <a:gd name="T51" fmla="*/ 202 h 406"/>
                  <a:gd name="T52" fmla="*/ 319 w 661"/>
                  <a:gd name="T53" fmla="*/ 213 h 406"/>
                  <a:gd name="T54" fmla="*/ 304 w 661"/>
                  <a:gd name="T55" fmla="*/ 223 h 406"/>
                  <a:gd name="T56" fmla="*/ 290 w 661"/>
                  <a:gd name="T57" fmla="*/ 237 h 406"/>
                  <a:gd name="T58" fmla="*/ 276 w 661"/>
                  <a:gd name="T59" fmla="*/ 249 h 406"/>
                  <a:gd name="T60" fmla="*/ 262 w 661"/>
                  <a:gd name="T61" fmla="*/ 263 h 406"/>
                  <a:gd name="T62" fmla="*/ 247 w 661"/>
                  <a:gd name="T63" fmla="*/ 280 h 406"/>
                  <a:gd name="T64" fmla="*/ 233 w 661"/>
                  <a:gd name="T65" fmla="*/ 294 h 406"/>
                  <a:gd name="T66" fmla="*/ 219 w 661"/>
                  <a:gd name="T67" fmla="*/ 308 h 406"/>
                  <a:gd name="T68" fmla="*/ 207 w 661"/>
                  <a:gd name="T69" fmla="*/ 323 h 406"/>
                  <a:gd name="T70" fmla="*/ 195 w 661"/>
                  <a:gd name="T71" fmla="*/ 337 h 406"/>
                  <a:gd name="T72" fmla="*/ 186 w 661"/>
                  <a:gd name="T73" fmla="*/ 351 h 406"/>
                  <a:gd name="T74" fmla="*/ 174 w 661"/>
                  <a:gd name="T75" fmla="*/ 363 h 406"/>
                  <a:gd name="T76" fmla="*/ 164 w 661"/>
                  <a:gd name="T77" fmla="*/ 373 h 406"/>
                  <a:gd name="T78" fmla="*/ 157 w 661"/>
                  <a:gd name="T79" fmla="*/ 384 h 406"/>
                  <a:gd name="T80" fmla="*/ 148 w 661"/>
                  <a:gd name="T81" fmla="*/ 396 h 406"/>
                  <a:gd name="T82" fmla="*/ 140 w 661"/>
                  <a:gd name="T83" fmla="*/ 406 h 406"/>
                  <a:gd name="T84" fmla="*/ 0 w 661"/>
                  <a:gd name="T85" fmla="*/ 273 h 406"/>
                  <a:gd name="T86" fmla="*/ 416 w 661"/>
                  <a:gd name="T87" fmla="*/ 42 h 406"/>
                  <a:gd name="T88" fmla="*/ 654 w 661"/>
                  <a:gd name="T89" fmla="*/ 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1" h="406">
                    <a:moveTo>
                      <a:pt x="654" y="97"/>
                    </a:moveTo>
                    <a:lnTo>
                      <a:pt x="651" y="97"/>
                    </a:lnTo>
                    <a:lnTo>
                      <a:pt x="651" y="97"/>
                    </a:lnTo>
                    <a:lnTo>
                      <a:pt x="647" y="97"/>
                    </a:lnTo>
                    <a:lnTo>
                      <a:pt x="642" y="99"/>
                    </a:lnTo>
                    <a:lnTo>
                      <a:pt x="635" y="99"/>
                    </a:lnTo>
                    <a:lnTo>
                      <a:pt x="628" y="99"/>
                    </a:lnTo>
                    <a:lnTo>
                      <a:pt x="620" y="99"/>
                    </a:lnTo>
                    <a:lnTo>
                      <a:pt x="611" y="102"/>
                    </a:lnTo>
                    <a:lnTo>
                      <a:pt x="606" y="102"/>
                    </a:lnTo>
                    <a:lnTo>
                      <a:pt x="601" y="104"/>
                    </a:lnTo>
                    <a:lnTo>
                      <a:pt x="597" y="104"/>
                    </a:lnTo>
                    <a:lnTo>
                      <a:pt x="592" y="106"/>
                    </a:lnTo>
                    <a:lnTo>
                      <a:pt x="585" y="106"/>
                    </a:lnTo>
                    <a:lnTo>
                      <a:pt x="580" y="106"/>
                    </a:lnTo>
                    <a:lnTo>
                      <a:pt x="575" y="109"/>
                    </a:lnTo>
                    <a:lnTo>
                      <a:pt x="568" y="109"/>
                    </a:lnTo>
                    <a:lnTo>
                      <a:pt x="561" y="111"/>
                    </a:lnTo>
                    <a:lnTo>
                      <a:pt x="556" y="114"/>
                    </a:lnTo>
                    <a:lnTo>
                      <a:pt x="549" y="114"/>
                    </a:lnTo>
                    <a:lnTo>
                      <a:pt x="544" y="116"/>
                    </a:lnTo>
                    <a:lnTo>
                      <a:pt x="537" y="116"/>
                    </a:lnTo>
                    <a:lnTo>
                      <a:pt x="530" y="118"/>
                    </a:lnTo>
                    <a:lnTo>
                      <a:pt x="525" y="121"/>
                    </a:lnTo>
                    <a:lnTo>
                      <a:pt x="518" y="123"/>
                    </a:lnTo>
                    <a:lnTo>
                      <a:pt x="511" y="123"/>
                    </a:lnTo>
                    <a:lnTo>
                      <a:pt x="506" y="125"/>
                    </a:lnTo>
                    <a:lnTo>
                      <a:pt x="499" y="128"/>
                    </a:lnTo>
                    <a:lnTo>
                      <a:pt x="492" y="130"/>
                    </a:lnTo>
                    <a:lnTo>
                      <a:pt x="485" y="130"/>
                    </a:lnTo>
                    <a:lnTo>
                      <a:pt x="478" y="133"/>
                    </a:lnTo>
                    <a:lnTo>
                      <a:pt x="473" y="135"/>
                    </a:lnTo>
                    <a:lnTo>
                      <a:pt x="466" y="137"/>
                    </a:lnTo>
                    <a:lnTo>
                      <a:pt x="459" y="140"/>
                    </a:lnTo>
                    <a:lnTo>
                      <a:pt x="452" y="142"/>
                    </a:lnTo>
                    <a:lnTo>
                      <a:pt x="445" y="144"/>
                    </a:lnTo>
                    <a:lnTo>
                      <a:pt x="440" y="147"/>
                    </a:lnTo>
                    <a:lnTo>
                      <a:pt x="430" y="149"/>
                    </a:lnTo>
                    <a:lnTo>
                      <a:pt x="426" y="152"/>
                    </a:lnTo>
                    <a:lnTo>
                      <a:pt x="418" y="156"/>
                    </a:lnTo>
                    <a:lnTo>
                      <a:pt x="411" y="159"/>
                    </a:lnTo>
                    <a:lnTo>
                      <a:pt x="404" y="161"/>
                    </a:lnTo>
                    <a:lnTo>
                      <a:pt x="397" y="163"/>
                    </a:lnTo>
                    <a:lnTo>
                      <a:pt x="390" y="168"/>
                    </a:lnTo>
                    <a:lnTo>
                      <a:pt x="383" y="173"/>
                    </a:lnTo>
                    <a:lnTo>
                      <a:pt x="376" y="175"/>
                    </a:lnTo>
                    <a:lnTo>
                      <a:pt x="369" y="180"/>
                    </a:lnTo>
                    <a:lnTo>
                      <a:pt x="361" y="183"/>
                    </a:lnTo>
                    <a:lnTo>
                      <a:pt x="357" y="190"/>
                    </a:lnTo>
                    <a:lnTo>
                      <a:pt x="347" y="192"/>
                    </a:lnTo>
                    <a:lnTo>
                      <a:pt x="340" y="197"/>
                    </a:lnTo>
                    <a:lnTo>
                      <a:pt x="333" y="202"/>
                    </a:lnTo>
                    <a:lnTo>
                      <a:pt x="326" y="206"/>
                    </a:lnTo>
                    <a:lnTo>
                      <a:pt x="319" y="213"/>
                    </a:lnTo>
                    <a:lnTo>
                      <a:pt x="312" y="218"/>
                    </a:lnTo>
                    <a:lnTo>
                      <a:pt x="304" y="223"/>
                    </a:lnTo>
                    <a:lnTo>
                      <a:pt x="300" y="230"/>
                    </a:lnTo>
                    <a:lnTo>
                      <a:pt x="290" y="237"/>
                    </a:lnTo>
                    <a:lnTo>
                      <a:pt x="283" y="244"/>
                    </a:lnTo>
                    <a:lnTo>
                      <a:pt x="276" y="249"/>
                    </a:lnTo>
                    <a:lnTo>
                      <a:pt x="269" y="256"/>
                    </a:lnTo>
                    <a:lnTo>
                      <a:pt x="262" y="263"/>
                    </a:lnTo>
                    <a:lnTo>
                      <a:pt x="255" y="270"/>
                    </a:lnTo>
                    <a:lnTo>
                      <a:pt x="247" y="280"/>
                    </a:lnTo>
                    <a:lnTo>
                      <a:pt x="240" y="287"/>
                    </a:lnTo>
                    <a:lnTo>
                      <a:pt x="233" y="294"/>
                    </a:lnTo>
                    <a:lnTo>
                      <a:pt x="226" y="301"/>
                    </a:lnTo>
                    <a:lnTo>
                      <a:pt x="219" y="308"/>
                    </a:lnTo>
                    <a:lnTo>
                      <a:pt x="214" y="316"/>
                    </a:lnTo>
                    <a:lnTo>
                      <a:pt x="207" y="323"/>
                    </a:lnTo>
                    <a:lnTo>
                      <a:pt x="202" y="330"/>
                    </a:lnTo>
                    <a:lnTo>
                      <a:pt x="195" y="337"/>
                    </a:lnTo>
                    <a:lnTo>
                      <a:pt x="190" y="344"/>
                    </a:lnTo>
                    <a:lnTo>
                      <a:pt x="186" y="351"/>
                    </a:lnTo>
                    <a:lnTo>
                      <a:pt x="181" y="356"/>
                    </a:lnTo>
                    <a:lnTo>
                      <a:pt x="174" y="363"/>
                    </a:lnTo>
                    <a:lnTo>
                      <a:pt x="169" y="368"/>
                    </a:lnTo>
                    <a:lnTo>
                      <a:pt x="164" y="373"/>
                    </a:lnTo>
                    <a:lnTo>
                      <a:pt x="162" y="377"/>
                    </a:lnTo>
                    <a:lnTo>
                      <a:pt x="157" y="384"/>
                    </a:lnTo>
                    <a:lnTo>
                      <a:pt x="155" y="389"/>
                    </a:lnTo>
                    <a:lnTo>
                      <a:pt x="148" y="396"/>
                    </a:lnTo>
                    <a:lnTo>
                      <a:pt x="143" y="401"/>
                    </a:lnTo>
                    <a:lnTo>
                      <a:pt x="140" y="406"/>
                    </a:lnTo>
                    <a:lnTo>
                      <a:pt x="140" y="406"/>
                    </a:lnTo>
                    <a:lnTo>
                      <a:pt x="0" y="273"/>
                    </a:lnTo>
                    <a:lnTo>
                      <a:pt x="217" y="97"/>
                    </a:lnTo>
                    <a:lnTo>
                      <a:pt x="416" y="42"/>
                    </a:lnTo>
                    <a:lnTo>
                      <a:pt x="661" y="0"/>
                    </a:lnTo>
                    <a:lnTo>
                      <a:pt x="654" y="97"/>
                    </a:lnTo>
                    <a:lnTo>
                      <a:pt x="654" y="9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6" name="Freeform 182"/>
              <p:cNvSpPr>
                <a:spLocks/>
              </p:cNvSpPr>
              <p:nvPr/>
            </p:nvSpPr>
            <p:spPr bwMode="auto">
              <a:xfrm>
                <a:off x="9310" y="3165"/>
                <a:ext cx="763" cy="364"/>
              </a:xfrm>
              <a:custGeom>
                <a:avLst/>
                <a:gdLst>
                  <a:gd name="T0" fmla="*/ 748 w 763"/>
                  <a:gd name="T1" fmla="*/ 5 h 364"/>
                  <a:gd name="T2" fmla="*/ 715 w 763"/>
                  <a:gd name="T3" fmla="*/ 5 h 364"/>
                  <a:gd name="T4" fmla="*/ 672 w 763"/>
                  <a:gd name="T5" fmla="*/ 3 h 364"/>
                  <a:gd name="T6" fmla="*/ 646 w 763"/>
                  <a:gd name="T7" fmla="*/ 3 h 364"/>
                  <a:gd name="T8" fmla="*/ 620 w 763"/>
                  <a:gd name="T9" fmla="*/ 0 h 364"/>
                  <a:gd name="T10" fmla="*/ 589 w 763"/>
                  <a:gd name="T11" fmla="*/ 0 h 364"/>
                  <a:gd name="T12" fmla="*/ 561 w 763"/>
                  <a:gd name="T13" fmla="*/ 0 h 364"/>
                  <a:gd name="T14" fmla="*/ 530 w 763"/>
                  <a:gd name="T15" fmla="*/ 0 h 364"/>
                  <a:gd name="T16" fmla="*/ 499 w 763"/>
                  <a:gd name="T17" fmla="*/ 0 h 364"/>
                  <a:gd name="T18" fmla="*/ 468 w 763"/>
                  <a:gd name="T19" fmla="*/ 0 h 364"/>
                  <a:gd name="T20" fmla="*/ 439 w 763"/>
                  <a:gd name="T21" fmla="*/ 0 h 364"/>
                  <a:gd name="T22" fmla="*/ 411 w 763"/>
                  <a:gd name="T23" fmla="*/ 0 h 364"/>
                  <a:gd name="T24" fmla="*/ 385 w 763"/>
                  <a:gd name="T25" fmla="*/ 3 h 364"/>
                  <a:gd name="T26" fmla="*/ 356 w 763"/>
                  <a:gd name="T27" fmla="*/ 5 h 364"/>
                  <a:gd name="T28" fmla="*/ 330 w 763"/>
                  <a:gd name="T29" fmla="*/ 10 h 364"/>
                  <a:gd name="T30" fmla="*/ 304 w 763"/>
                  <a:gd name="T31" fmla="*/ 12 h 364"/>
                  <a:gd name="T32" fmla="*/ 278 w 763"/>
                  <a:gd name="T33" fmla="*/ 19 h 364"/>
                  <a:gd name="T34" fmla="*/ 254 w 763"/>
                  <a:gd name="T35" fmla="*/ 29 h 364"/>
                  <a:gd name="T36" fmla="*/ 211 w 763"/>
                  <a:gd name="T37" fmla="*/ 50 h 364"/>
                  <a:gd name="T38" fmla="*/ 169 w 763"/>
                  <a:gd name="T39" fmla="*/ 86 h 364"/>
                  <a:gd name="T40" fmla="*/ 135 w 763"/>
                  <a:gd name="T41" fmla="*/ 119 h 364"/>
                  <a:gd name="T42" fmla="*/ 114 w 763"/>
                  <a:gd name="T43" fmla="*/ 145 h 364"/>
                  <a:gd name="T44" fmla="*/ 95 w 763"/>
                  <a:gd name="T45" fmla="*/ 171 h 364"/>
                  <a:gd name="T46" fmla="*/ 78 w 763"/>
                  <a:gd name="T47" fmla="*/ 198 h 364"/>
                  <a:gd name="T48" fmla="*/ 62 w 763"/>
                  <a:gd name="T49" fmla="*/ 224 h 364"/>
                  <a:gd name="T50" fmla="*/ 47 w 763"/>
                  <a:gd name="T51" fmla="*/ 250 h 364"/>
                  <a:gd name="T52" fmla="*/ 26 w 763"/>
                  <a:gd name="T53" fmla="*/ 293 h 364"/>
                  <a:gd name="T54" fmla="*/ 7 w 763"/>
                  <a:gd name="T55" fmla="*/ 331 h 364"/>
                  <a:gd name="T56" fmla="*/ 0 w 763"/>
                  <a:gd name="T57" fmla="*/ 352 h 364"/>
                  <a:gd name="T58" fmla="*/ 19 w 763"/>
                  <a:gd name="T59" fmla="*/ 354 h 364"/>
                  <a:gd name="T60" fmla="*/ 47 w 763"/>
                  <a:gd name="T61" fmla="*/ 357 h 364"/>
                  <a:gd name="T62" fmla="*/ 83 w 763"/>
                  <a:gd name="T63" fmla="*/ 359 h 364"/>
                  <a:gd name="T64" fmla="*/ 116 w 763"/>
                  <a:gd name="T65" fmla="*/ 362 h 364"/>
                  <a:gd name="T66" fmla="*/ 142 w 763"/>
                  <a:gd name="T67" fmla="*/ 362 h 364"/>
                  <a:gd name="T68" fmla="*/ 154 w 763"/>
                  <a:gd name="T69" fmla="*/ 357 h 364"/>
                  <a:gd name="T70" fmla="*/ 166 w 763"/>
                  <a:gd name="T71" fmla="*/ 331 h 364"/>
                  <a:gd name="T72" fmla="*/ 180 w 763"/>
                  <a:gd name="T73" fmla="*/ 302 h 364"/>
                  <a:gd name="T74" fmla="*/ 197 w 763"/>
                  <a:gd name="T75" fmla="*/ 267 h 364"/>
                  <a:gd name="T76" fmla="*/ 221 w 763"/>
                  <a:gd name="T77" fmla="*/ 231 h 364"/>
                  <a:gd name="T78" fmla="*/ 247 w 763"/>
                  <a:gd name="T79" fmla="*/ 198 h 364"/>
                  <a:gd name="T80" fmla="*/ 278 w 763"/>
                  <a:gd name="T81" fmla="*/ 169 h 364"/>
                  <a:gd name="T82" fmla="*/ 311 w 763"/>
                  <a:gd name="T83" fmla="*/ 145 h 364"/>
                  <a:gd name="T84" fmla="*/ 349 w 763"/>
                  <a:gd name="T85" fmla="*/ 126 h 364"/>
                  <a:gd name="T86" fmla="*/ 390 w 763"/>
                  <a:gd name="T87" fmla="*/ 112 h 364"/>
                  <a:gd name="T88" fmla="*/ 435 w 763"/>
                  <a:gd name="T89" fmla="*/ 100 h 364"/>
                  <a:gd name="T90" fmla="*/ 475 w 763"/>
                  <a:gd name="T91" fmla="*/ 93 h 364"/>
                  <a:gd name="T92" fmla="*/ 499 w 763"/>
                  <a:gd name="T93" fmla="*/ 88 h 364"/>
                  <a:gd name="T94" fmla="*/ 523 w 763"/>
                  <a:gd name="T95" fmla="*/ 84 h 364"/>
                  <a:gd name="T96" fmla="*/ 551 w 763"/>
                  <a:gd name="T97" fmla="*/ 81 h 364"/>
                  <a:gd name="T98" fmla="*/ 575 w 763"/>
                  <a:gd name="T99" fmla="*/ 79 h 364"/>
                  <a:gd name="T100" fmla="*/ 601 w 763"/>
                  <a:gd name="T101" fmla="*/ 76 h 364"/>
                  <a:gd name="T102" fmla="*/ 625 w 763"/>
                  <a:gd name="T103" fmla="*/ 74 h 364"/>
                  <a:gd name="T104" fmla="*/ 668 w 763"/>
                  <a:gd name="T105" fmla="*/ 74 h 364"/>
                  <a:gd name="T106" fmla="*/ 703 w 763"/>
                  <a:gd name="T107" fmla="*/ 72 h 364"/>
                  <a:gd name="T108" fmla="*/ 739 w 763"/>
                  <a:gd name="T109" fmla="*/ 7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3" h="364">
                    <a:moveTo>
                      <a:pt x="763" y="8"/>
                    </a:moveTo>
                    <a:lnTo>
                      <a:pt x="760" y="8"/>
                    </a:lnTo>
                    <a:lnTo>
                      <a:pt x="756" y="8"/>
                    </a:lnTo>
                    <a:lnTo>
                      <a:pt x="751" y="5"/>
                    </a:lnTo>
                    <a:lnTo>
                      <a:pt x="748" y="5"/>
                    </a:lnTo>
                    <a:lnTo>
                      <a:pt x="744" y="5"/>
                    </a:lnTo>
                    <a:lnTo>
                      <a:pt x="736" y="5"/>
                    </a:lnTo>
                    <a:lnTo>
                      <a:pt x="729" y="5"/>
                    </a:lnTo>
                    <a:lnTo>
                      <a:pt x="725" y="5"/>
                    </a:lnTo>
                    <a:lnTo>
                      <a:pt x="715" y="5"/>
                    </a:lnTo>
                    <a:lnTo>
                      <a:pt x="708" y="5"/>
                    </a:lnTo>
                    <a:lnTo>
                      <a:pt x="701" y="3"/>
                    </a:lnTo>
                    <a:lnTo>
                      <a:pt x="691" y="3"/>
                    </a:lnTo>
                    <a:lnTo>
                      <a:pt x="682" y="3"/>
                    </a:lnTo>
                    <a:lnTo>
                      <a:pt x="672" y="3"/>
                    </a:lnTo>
                    <a:lnTo>
                      <a:pt x="668" y="3"/>
                    </a:lnTo>
                    <a:lnTo>
                      <a:pt x="663" y="3"/>
                    </a:lnTo>
                    <a:lnTo>
                      <a:pt x="658" y="3"/>
                    </a:lnTo>
                    <a:lnTo>
                      <a:pt x="653" y="3"/>
                    </a:lnTo>
                    <a:lnTo>
                      <a:pt x="646" y="3"/>
                    </a:lnTo>
                    <a:lnTo>
                      <a:pt x="641" y="3"/>
                    </a:lnTo>
                    <a:lnTo>
                      <a:pt x="637" y="3"/>
                    </a:lnTo>
                    <a:lnTo>
                      <a:pt x="630" y="3"/>
                    </a:lnTo>
                    <a:lnTo>
                      <a:pt x="625" y="0"/>
                    </a:lnTo>
                    <a:lnTo>
                      <a:pt x="620" y="0"/>
                    </a:lnTo>
                    <a:lnTo>
                      <a:pt x="613" y="0"/>
                    </a:lnTo>
                    <a:lnTo>
                      <a:pt x="608" y="0"/>
                    </a:lnTo>
                    <a:lnTo>
                      <a:pt x="601" y="0"/>
                    </a:lnTo>
                    <a:lnTo>
                      <a:pt x="596" y="0"/>
                    </a:lnTo>
                    <a:lnTo>
                      <a:pt x="589" y="0"/>
                    </a:lnTo>
                    <a:lnTo>
                      <a:pt x="584" y="0"/>
                    </a:lnTo>
                    <a:lnTo>
                      <a:pt x="577" y="0"/>
                    </a:lnTo>
                    <a:lnTo>
                      <a:pt x="573" y="0"/>
                    </a:lnTo>
                    <a:lnTo>
                      <a:pt x="565" y="0"/>
                    </a:lnTo>
                    <a:lnTo>
                      <a:pt x="561" y="0"/>
                    </a:lnTo>
                    <a:lnTo>
                      <a:pt x="554" y="0"/>
                    </a:lnTo>
                    <a:lnTo>
                      <a:pt x="549" y="0"/>
                    </a:lnTo>
                    <a:lnTo>
                      <a:pt x="542" y="0"/>
                    </a:lnTo>
                    <a:lnTo>
                      <a:pt x="537" y="0"/>
                    </a:lnTo>
                    <a:lnTo>
                      <a:pt x="530" y="0"/>
                    </a:lnTo>
                    <a:lnTo>
                      <a:pt x="523" y="0"/>
                    </a:lnTo>
                    <a:lnTo>
                      <a:pt x="518" y="0"/>
                    </a:lnTo>
                    <a:lnTo>
                      <a:pt x="511" y="0"/>
                    </a:lnTo>
                    <a:lnTo>
                      <a:pt x="506" y="0"/>
                    </a:lnTo>
                    <a:lnTo>
                      <a:pt x="499" y="0"/>
                    </a:lnTo>
                    <a:lnTo>
                      <a:pt x="494" y="0"/>
                    </a:lnTo>
                    <a:lnTo>
                      <a:pt x="487" y="0"/>
                    </a:lnTo>
                    <a:lnTo>
                      <a:pt x="480" y="0"/>
                    </a:lnTo>
                    <a:lnTo>
                      <a:pt x="475" y="0"/>
                    </a:lnTo>
                    <a:lnTo>
                      <a:pt x="468" y="0"/>
                    </a:lnTo>
                    <a:lnTo>
                      <a:pt x="463" y="0"/>
                    </a:lnTo>
                    <a:lnTo>
                      <a:pt x="456" y="0"/>
                    </a:lnTo>
                    <a:lnTo>
                      <a:pt x="451" y="0"/>
                    </a:lnTo>
                    <a:lnTo>
                      <a:pt x="444" y="0"/>
                    </a:lnTo>
                    <a:lnTo>
                      <a:pt x="439" y="0"/>
                    </a:lnTo>
                    <a:lnTo>
                      <a:pt x="435" y="0"/>
                    </a:lnTo>
                    <a:lnTo>
                      <a:pt x="428" y="0"/>
                    </a:lnTo>
                    <a:lnTo>
                      <a:pt x="423" y="0"/>
                    </a:lnTo>
                    <a:lnTo>
                      <a:pt x="416" y="0"/>
                    </a:lnTo>
                    <a:lnTo>
                      <a:pt x="411" y="0"/>
                    </a:lnTo>
                    <a:lnTo>
                      <a:pt x="406" y="3"/>
                    </a:lnTo>
                    <a:lnTo>
                      <a:pt x="401" y="3"/>
                    </a:lnTo>
                    <a:lnTo>
                      <a:pt x="394" y="3"/>
                    </a:lnTo>
                    <a:lnTo>
                      <a:pt x="390" y="3"/>
                    </a:lnTo>
                    <a:lnTo>
                      <a:pt x="385" y="3"/>
                    </a:lnTo>
                    <a:lnTo>
                      <a:pt x="378" y="3"/>
                    </a:lnTo>
                    <a:lnTo>
                      <a:pt x="373" y="3"/>
                    </a:lnTo>
                    <a:lnTo>
                      <a:pt x="366" y="3"/>
                    </a:lnTo>
                    <a:lnTo>
                      <a:pt x="361" y="5"/>
                    </a:lnTo>
                    <a:lnTo>
                      <a:pt x="356" y="5"/>
                    </a:lnTo>
                    <a:lnTo>
                      <a:pt x="352" y="8"/>
                    </a:lnTo>
                    <a:lnTo>
                      <a:pt x="344" y="8"/>
                    </a:lnTo>
                    <a:lnTo>
                      <a:pt x="340" y="8"/>
                    </a:lnTo>
                    <a:lnTo>
                      <a:pt x="335" y="8"/>
                    </a:lnTo>
                    <a:lnTo>
                      <a:pt x="330" y="10"/>
                    </a:lnTo>
                    <a:lnTo>
                      <a:pt x="323" y="10"/>
                    </a:lnTo>
                    <a:lnTo>
                      <a:pt x="318" y="10"/>
                    </a:lnTo>
                    <a:lnTo>
                      <a:pt x="314" y="12"/>
                    </a:lnTo>
                    <a:lnTo>
                      <a:pt x="309" y="12"/>
                    </a:lnTo>
                    <a:lnTo>
                      <a:pt x="304" y="12"/>
                    </a:lnTo>
                    <a:lnTo>
                      <a:pt x="299" y="15"/>
                    </a:lnTo>
                    <a:lnTo>
                      <a:pt x="295" y="17"/>
                    </a:lnTo>
                    <a:lnTo>
                      <a:pt x="287" y="17"/>
                    </a:lnTo>
                    <a:lnTo>
                      <a:pt x="283" y="19"/>
                    </a:lnTo>
                    <a:lnTo>
                      <a:pt x="278" y="19"/>
                    </a:lnTo>
                    <a:lnTo>
                      <a:pt x="273" y="22"/>
                    </a:lnTo>
                    <a:lnTo>
                      <a:pt x="268" y="24"/>
                    </a:lnTo>
                    <a:lnTo>
                      <a:pt x="264" y="27"/>
                    </a:lnTo>
                    <a:lnTo>
                      <a:pt x="259" y="27"/>
                    </a:lnTo>
                    <a:lnTo>
                      <a:pt x="254" y="29"/>
                    </a:lnTo>
                    <a:lnTo>
                      <a:pt x="249" y="31"/>
                    </a:lnTo>
                    <a:lnTo>
                      <a:pt x="240" y="36"/>
                    </a:lnTo>
                    <a:lnTo>
                      <a:pt x="230" y="41"/>
                    </a:lnTo>
                    <a:lnTo>
                      <a:pt x="221" y="46"/>
                    </a:lnTo>
                    <a:lnTo>
                      <a:pt x="211" y="50"/>
                    </a:lnTo>
                    <a:lnTo>
                      <a:pt x="202" y="57"/>
                    </a:lnTo>
                    <a:lnTo>
                      <a:pt x="195" y="62"/>
                    </a:lnTo>
                    <a:lnTo>
                      <a:pt x="185" y="69"/>
                    </a:lnTo>
                    <a:lnTo>
                      <a:pt x="176" y="76"/>
                    </a:lnTo>
                    <a:lnTo>
                      <a:pt x="169" y="86"/>
                    </a:lnTo>
                    <a:lnTo>
                      <a:pt x="161" y="93"/>
                    </a:lnTo>
                    <a:lnTo>
                      <a:pt x="152" y="103"/>
                    </a:lnTo>
                    <a:lnTo>
                      <a:pt x="142" y="110"/>
                    </a:lnTo>
                    <a:lnTo>
                      <a:pt x="138" y="114"/>
                    </a:lnTo>
                    <a:lnTo>
                      <a:pt x="135" y="119"/>
                    </a:lnTo>
                    <a:lnTo>
                      <a:pt x="131" y="124"/>
                    </a:lnTo>
                    <a:lnTo>
                      <a:pt x="126" y="129"/>
                    </a:lnTo>
                    <a:lnTo>
                      <a:pt x="121" y="133"/>
                    </a:lnTo>
                    <a:lnTo>
                      <a:pt x="119" y="141"/>
                    </a:lnTo>
                    <a:lnTo>
                      <a:pt x="114" y="145"/>
                    </a:lnTo>
                    <a:lnTo>
                      <a:pt x="109" y="150"/>
                    </a:lnTo>
                    <a:lnTo>
                      <a:pt x="104" y="155"/>
                    </a:lnTo>
                    <a:lnTo>
                      <a:pt x="102" y="160"/>
                    </a:lnTo>
                    <a:lnTo>
                      <a:pt x="97" y="167"/>
                    </a:lnTo>
                    <a:lnTo>
                      <a:pt x="95" y="171"/>
                    </a:lnTo>
                    <a:lnTo>
                      <a:pt x="90" y="176"/>
                    </a:lnTo>
                    <a:lnTo>
                      <a:pt x="88" y="183"/>
                    </a:lnTo>
                    <a:lnTo>
                      <a:pt x="85" y="188"/>
                    </a:lnTo>
                    <a:lnTo>
                      <a:pt x="81" y="193"/>
                    </a:lnTo>
                    <a:lnTo>
                      <a:pt x="78" y="198"/>
                    </a:lnTo>
                    <a:lnTo>
                      <a:pt x="74" y="202"/>
                    </a:lnTo>
                    <a:lnTo>
                      <a:pt x="71" y="210"/>
                    </a:lnTo>
                    <a:lnTo>
                      <a:pt x="69" y="214"/>
                    </a:lnTo>
                    <a:lnTo>
                      <a:pt x="64" y="219"/>
                    </a:lnTo>
                    <a:lnTo>
                      <a:pt x="62" y="224"/>
                    </a:lnTo>
                    <a:lnTo>
                      <a:pt x="59" y="231"/>
                    </a:lnTo>
                    <a:lnTo>
                      <a:pt x="55" y="236"/>
                    </a:lnTo>
                    <a:lnTo>
                      <a:pt x="52" y="240"/>
                    </a:lnTo>
                    <a:lnTo>
                      <a:pt x="50" y="245"/>
                    </a:lnTo>
                    <a:lnTo>
                      <a:pt x="47" y="250"/>
                    </a:lnTo>
                    <a:lnTo>
                      <a:pt x="45" y="257"/>
                    </a:lnTo>
                    <a:lnTo>
                      <a:pt x="40" y="267"/>
                    </a:lnTo>
                    <a:lnTo>
                      <a:pt x="36" y="276"/>
                    </a:lnTo>
                    <a:lnTo>
                      <a:pt x="28" y="283"/>
                    </a:lnTo>
                    <a:lnTo>
                      <a:pt x="26" y="293"/>
                    </a:lnTo>
                    <a:lnTo>
                      <a:pt x="21" y="302"/>
                    </a:lnTo>
                    <a:lnTo>
                      <a:pt x="19" y="309"/>
                    </a:lnTo>
                    <a:lnTo>
                      <a:pt x="14" y="316"/>
                    </a:lnTo>
                    <a:lnTo>
                      <a:pt x="12" y="324"/>
                    </a:lnTo>
                    <a:lnTo>
                      <a:pt x="7" y="331"/>
                    </a:lnTo>
                    <a:lnTo>
                      <a:pt x="5" y="335"/>
                    </a:lnTo>
                    <a:lnTo>
                      <a:pt x="5" y="340"/>
                    </a:lnTo>
                    <a:lnTo>
                      <a:pt x="2" y="345"/>
                    </a:lnTo>
                    <a:lnTo>
                      <a:pt x="0" y="350"/>
                    </a:lnTo>
                    <a:lnTo>
                      <a:pt x="0" y="352"/>
                    </a:lnTo>
                    <a:lnTo>
                      <a:pt x="2" y="352"/>
                    </a:lnTo>
                    <a:lnTo>
                      <a:pt x="7" y="352"/>
                    </a:lnTo>
                    <a:lnTo>
                      <a:pt x="9" y="352"/>
                    </a:lnTo>
                    <a:lnTo>
                      <a:pt x="14" y="354"/>
                    </a:lnTo>
                    <a:lnTo>
                      <a:pt x="19" y="354"/>
                    </a:lnTo>
                    <a:lnTo>
                      <a:pt x="24" y="354"/>
                    </a:lnTo>
                    <a:lnTo>
                      <a:pt x="28" y="354"/>
                    </a:lnTo>
                    <a:lnTo>
                      <a:pt x="36" y="354"/>
                    </a:lnTo>
                    <a:lnTo>
                      <a:pt x="40" y="357"/>
                    </a:lnTo>
                    <a:lnTo>
                      <a:pt x="47" y="357"/>
                    </a:lnTo>
                    <a:lnTo>
                      <a:pt x="55" y="357"/>
                    </a:lnTo>
                    <a:lnTo>
                      <a:pt x="62" y="357"/>
                    </a:lnTo>
                    <a:lnTo>
                      <a:pt x="69" y="359"/>
                    </a:lnTo>
                    <a:lnTo>
                      <a:pt x="78" y="359"/>
                    </a:lnTo>
                    <a:lnTo>
                      <a:pt x="83" y="359"/>
                    </a:lnTo>
                    <a:lnTo>
                      <a:pt x="90" y="359"/>
                    </a:lnTo>
                    <a:lnTo>
                      <a:pt x="97" y="359"/>
                    </a:lnTo>
                    <a:lnTo>
                      <a:pt x="104" y="362"/>
                    </a:lnTo>
                    <a:lnTo>
                      <a:pt x="112" y="362"/>
                    </a:lnTo>
                    <a:lnTo>
                      <a:pt x="116" y="362"/>
                    </a:lnTo>
                    <a:lnTo>
                      <a:pt x="123" y="362"/>
                    </a:lnTo>
                    <a:lnTo>
                      <a:pt x="128" y="362"/>
                    </a:lnTo>
                    <a:lnTo>
                      <a:pt x="133" y="362"/>
                    </a:lnTo>
                    <a:lnTo>
                      <a:pt x="138" y="362"/>
                    </a:lnTo>
                    <a:lnTo>
                      <a:pt x="142" y="362"/>
                    </a:lnTo>
                    <a:lnTo>
                      <a:pt x="147" y="362"/>
                    </a:lnTo>
                    <a:lnTo>
                      <a:pt x="152" y="362"/>
                    </a:lnTo>
                    <a:lnTo>
                      <a:pt x="154" y="364"/>
                    </a:lnTo>
                    <a:lnTo>
                      <a:pt x="154" y="362"/>
                    </a:lnTo>
                    <a:lnTo>
                      <a:pt x="154" y="357"/>
                    </a:lnTo>
                    <a:lnTo>
                      <a:pt x="157" y="352"/>
                    </a:lnTo>
                    <a:lnTo>
                      <a:pt x="161" y="345"/>
                    </a:lnTo>
                    <a:lnTo>
                      <a:pt x="161" y="340"/>
                    </a:lnTo>
                    <a:lnTo>
                      <a:pt x="164" y="335"/>
                    </a:lnTo>
                    <a:lnTo>
                      <a:pt x="166" y="331"/>
                    </a:lnTo>
                    <a:lnTo>
                      <a:pt x="169" y="326"/>
                    </a:lnTo>
                    <a:lnTo>
                      <a:pt x="171" y="319"/>
                    </a:lnTo>
                    <a:lnTo>
                      <a:pt x="173" y="314"/>
                    </a:lnTo>
                    <a:lnTo>
                      <a:pt x="176" y="307"/>
                    </a:lnTo>
                    <a:lnTo>
                      <a:pt x="180" y="302"/>
                    </a:lnTo>
                    <a:lnTo>
                      <a:pt x="183" y="295"/>
                    </a:lnTo>
                    <a:lnTo>
                      <a:pt x="185" y="288"/>
                    </a:lnTo>
                    <a:lnTo>
                      <a:pt x="190" y="281"/>
                    </a:lnTo>
                    <a:lnTo>
                      <a:pt x="195" y="274"/>
                    </a:lnTo>
                    <a:lnTo>
                      <a:pt x="197" y="267"/>
                    </a:lnTo>
                    <a:lnTo>
                      <a:pt x="202" y="259"/>
                    </a:lnTo>
                    <a:lnTo>
                      <a:pt x="207" y="252"/>
                    </a:lnTo>
                    <a:lnTo>
                      <a:pt x="211" y="248"/>
                    </a:lnTo>
                    <a:lnTo>
                      <a:pt x="216" y="238"/>
                    </a:lnTo>
                    <a:lnTo>
                      <a:pt x="221" y="231"/>
                    </a:lnTo>
                    <a:lnTo>
                      <a:pt x="226" y="224"/>
                    </a:lnTo>
                    <a:lnTo>
                      <a:pt x="230" y="219"/>
                    </a:lnTo>
                    <a:lnTo>
                      <a:pt x="235" y="210"/>
                    </a:lnTo>
                    <a:lnTo>
                      <a:pt x="240" y="205"/>
                    </a:lnTo>
                    <a:lnTo>
                      <a:pt x="247" y="198"/>
                    </a:lnTo>
                    <a:lnTo>
                      <a:pt x="254" y="193"/>
                    </a:lnTo>
                    <a:lnTo>
                      <a:pt x="259" y="186"/>
                    </a:lnTo>
                    <a:lnTo>
                      <a:pt x="264" y="181"/>
                    </a:lnTo>
                    <a:lnTo>
                      <a:pt x="271" y="174"/>
                    </a:lnTo>
                    <a:lnTo>
                      <a:pt x="278" y="169"/>
                    </a:lnTo>
                    <a:lnTo>
                      <a:pt x="285" y="164"/>
                    </a:lnTo>
                    <a:lnTo>
                      <a:pt x="292" y="160"/>
                    </a:lnTo>
                    <a:lnTo>
                      <a:pt x="297" y="155"/>
                    </a:lnTo>
                    <a:lnTo>
                      <a:pt x="306" y="150"/>
                    </a:lnTo>
                    <a:lnTo>
                      <a:pt x="311" y="145"/>
                    </a:lnTo>
                    <a:lnTo>
                      <a:pt x="318" y="143"/>
                    </a:lnTo>
                    <a:lnTo>
                      <a:pt x="328" y="138"/>
                    </a:lnTo>
                    <a:lnTo>
                      <a:pt x="335" y="136"/>
                    </a:lnTo>
                    <a:lnTo>
                      <a:pt x="342" y="131"/>
                    </a:lnTo>
                    <a:lnTo>
                      <a:pt x="349" y="126"/>
                    </a:lnTo>
                    <a:lnTo>
                      <a:pt x="356" y="124"/>
                    </a:lnTo>
                    <a:lnTo>
                      <a:pt x="366" y="122"/>
                    </a:lnTo>
                    <a:lnTo>
                      <a:pt x="373" y="119"/>
                    </a:lnTo>
                    <a:lnTo>
                      <a:pt x="382" y="114"/>
                    </a:lnTo>
                    <a:lnTo>
                      <a:pt x="390" y="112"/>
                    </a:lnTo>
                    <a:lnTo>
                      <a:pt x="399" y="110"/>
                    </a:lnTo>
                    <a:lnTo>
                      <a:pt x="406" y="107"/>
                    </a:lnTo>
                    <a:lnTo>
                      <a:pt x="416" y="105"/>
                    </a:lnTo>
                    <a:lnTo>
                      <a:pt x="423" y="103"/>
                    </a:lnTo>
                    <a:lnTo>
                      <a:pt x="435" y="100"/>
                    </a:lnTo>
                    <a:lnTo>
                      <a:pt x="442" y="98"/>
                    </a:lnTo>
                    <a:lnTo>
                      <a:pt x="451" y="95"/>
                    </a:lnTo>
                    <a:lnTo>
                      <a:pt x="461" y="95"/>
                    </a:lnTo>
                    <a:lnTo>
                      <a:pt x="470" y="93"/>
                    </a:lnTo>
                    <a:lnTo>
                      <a:pt x="475" y="93"/>
                    </a:lnTo>
                    <a:lnTo>
                      <a:pt x="480" y="91"/>
                    </a:lnTo>
                    <a:lnTo>
                      <a:pt x="485" y="91"/>
                    </a:lnTo>
                    <a:lnTo>
                      <a:pt x="489" y="91"/>
                    </a:lnTo>
                    <a:lnTo>
                      <a:pt x="494" y="88"/>
                    </a:lnTo>
                    <a:lnTo>
                      <a:pt x="499" y="88"/>
                    </a:lnTo>
                    <a:lnTo>
                      <a:pt x="504" y="88"/>
                    </a:lnTo>
                    <a:lnTo>
                      <a:pt x="511" y="88"/>
                    </a:lnTo>
                    <a:lnTo>
                      <a:pt x="513" y="86"/>
                    </a:lnTo>
                    <a:lnTo>
                      <a:pt x="520" y="86"/>
                    </a:lnTo>
                    <a:lnTo>
                      <a:pt x="523" y="84"/>
                    </a:lnTo>
                    <a:lnTo>
                      <a:pt x="530" y="84"/>
                    </a:lnTo>
                    <a:lnTo>
                      <a:pt x="535" y="84"/>
                    </a:lnTo>
                    <a:lnTo>
                      <a:pt x="539" y="84"/>
                    </a:lnTo>
                    <a:lnTo>
                      <a:pt x="544" y="81"/>
                    </a:lnTo>
                    <a:lnTo>
                      <a:pt x="551" y="81"/>
                    </a:lnTo>
                    <a:lnTo>
                      <a:pt x="554" y="81"/>
                    </a:lnTo>
                    <a:lnTo>
                      <a:pt x="561" y="81"/>
                    </a:lnTo>
                    <a:lnTo>
                      <a:pt x="565" y="81"/>
                    </a:lnTo>
                    <a:lnTo>
                      <a:pt x="570" y="81"/>
                    </a:lnTo>
                    <a:lnTo>
                      <a:pt x="575" y="79"/>
                    </a:lnTo>
                    <a:lnTo>
                      <a:pt x="580" y="79"/>
                    </a:lnTo>
                    <a:lnTo>
                      <a:pt x="587" y="79"/>
                    </a:lnTo>
                    <a:lnTo>
                      <a:pt x="592" y="79"/>
                    </a:lnTo>
                    <a:lnTo>
                      <a:pt x="596" y="76"/>
                    </a:lnTo>
                    <a:lnTo>
                      <a:pt x="601" y="76"/>
                    </a:lnTo>
                    <a:lnTo>
                      <a:pt x="606" y="76"/>
                    </a:lnTo>
                    <a:lnTo>
                      <a:pt x="611" y="76"/>
                    </a:lnTo>
                    <a:lnTo>
                      <a:pt x="615" y="74"/>
                    </a:lnTo>
                    <a:lnTo>
                      <a:pt x="620" y="74"/>
                    </a:lnTo>
                    <a:lnTo>
                      <a:pt x="625" y="74"/>
                    </a:lnTo>
                    <a:lnTo>
                      <a:pt x="630" y="74"/>
                    </a:lnTo>
                    <a:lnTo>
                      <a:pt x="639" y="74"/>
                    </a:lnTo>
                    <a:lnTo>
                      <a:pt x="649" y="74"/>
                    </a:lnTo>
                    <a:lnTo>
                      <a:pt x="658" y="74"/>
                    </a:lnTo>
                    <a:lnTo>
                      <a:pt x="668" y="74"/>
                    </a:lnTo>
                    <a:lnTo>
                      <a:pt x="675" y="74"/>
                    </a:lnTo>
                    <a:lnTo>
                      <a:pt x="682" y="74"/>
                    </a:lnTo>
                    <a:lnTo>
                      <a:pt x="689" y="72"/>
                    </a:lnTo>
                    <a:lnTo>
                      <a:pt x="696" y="72"/>
                    </a:lnTo>
                    <a:lnTo>
                      <a:pt x="703" y="72"/>
                    </a:lnTo>
                    <a:lnTo>
                      <a:pt x="710" y="72"/>
                    </a:lnTo>
                    <a:lnTo>
                      <a:pt x="715" y="72"/>
                    </a:lnTo>
                    <a:lnTo>
                      <a:pt x="722" y="72"/>
                    </a:lnTo>
                    <a:lnTo>
                      <a:pt x="729" y="72"/>
                    </a:lnTo>
                    <a:lnTo>
                      <a:pt x="739" y="72"/>
                    </a:lnTo>
                    <a:lnTo>
                      <a:pt x="744" y="72"/>
                    </a:lnTo>
                    <a:lnTo>
                      <a:pt x="744" y="72"/>
                    </a:lnTo>
                    <a:lnTo>
                      <a:pt x="763" y="8"/>
                    </a:lnTo>
                    <a:lnTo>
                      <a:pt x="763" y="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7" name="Freeform 183"/>
              <p:cNvSpPr>
                <a:spLocks/>
              </p:cNvSpPr>
              <p:nvPr/>
            </p:nvSpPr>
            <p:spPr bwMode="auto">
              <a:xfrm>
                <a:off x="10153" y="3092"/>
                <a:ext cx="79" cy="206"/>
              </a:xfrm>
              <a:custGeom>
                <a:avLst/>
                <a:gdLst>
                  <a:gd name="T0" fmla="*/ 62 w 79"/>
                  <a:gd name="T1" fmla="*/ 0 h 206"/>
                  <a:gd name="T2" fmla="*/ 62 w 79"/>
                  <a:gd name="T3" fmla="*/ 2 h 206"/>
                  <a:gd name="T4" fmla="*/ 62 w 79"/>
                  <a:gd name="T5" fmla="*/ 7 h 206"/>
                  <a:gd name="T6" fmla="*/ 62 w 79"/>
                  <a:gd name="T7" fmla="*/ 12 h 206"/>
                  <a:gd name="T8" fmla="*/ 62 w 79"/>
                  <a:gd name="T9" fmla="*/ 16 h 206"/>
                  <a:gd name="T10" fmla="*/ 62 w 79"/>
                  <a:gd name="T11" fmla="*/ 23 h 206"/>
                  <a:gd name="T12" fmla="*/ 62 w 79"/>
                  <a:gd name="T13" fmla="*/ 33 h 206"/>
                  <a:gd name="T14" fmla="*/ 65 w 79"/>
                  <a:gd name="T15" fmla="*/ 40 h 206"/>
                  <a:gd name="T16" fmla="*/ 65 w 79"/>
                  <a:gd name="T17" fmla="*/ 50 h 206"/>
                  <a:gd name="T18" fmla="*/ 67 w 79"/>
                  <a:gd name="T19" fmla="*/ 59 h 206"/>
                  <a:gd name="T20" fmla="*/ 67 w 79"/>
                  <a:gd name="T21" fmla="*/ 62 h 206"/>
                  <a:gd name="T22" fmla="*/ 67 w 79"/>
                  <a:gd name="T23" fmla="*/ 69 h 206"/>
                  <a:gd name="T24" fmla="*/ 67 w 79"/>
                  <a:gd name="T25" fmla="*/ 73 h 206"/>
                  <a:gd name="T26" fmla="*/ 69 w 79"/>
                  <a:gd name="T27" fmla="*/ 78 h 206"/>
                  <a:gd name="T28" fmla="*/ 69 w 79"/>
                  <a:gd name="T29" fmla="*/ 85 h 206"/>
                  <a:gd name="T30" fmla="*/ 72 w 79"/>
                  <a:gd name="T31" fmla="*/ 95 h 206"/>
                  <a:gd name="T32" fmla="*/ 72 w 79"/>
                  <a:gd name="T33" fmla="*/ 104 h 206"/>
                  <a:gd name="T34" fmla="*/ 74 w 79"/>
                  <a:gd name="T35" fmla="*/ 114 h 206"/>
                  <a:gd name="T36" fmla="*/ 74 w 79"/>
                  <a:gd name="T37" fmla="*/ 123 h 206"/>
                  <a:gd name="T38" fmla="*/ 74 w 79"/>
                  <a:gd name="T39" fmla="*/ 130 h 206"/>
                  <a:gd name="T40" fmla="*/ 76 w 79"/>
                  <a:gd name="T41" fmla="*/ 135 h 206"/>
                  <a:gd name="T42" fmla="*/ 76 w 79"/>
                  <a:gd name="T43" fmla="*/ 142 h 206"/>
                  <a:gd name="T44" fmla="*/ 76 w 79"/>
                  <a:gd name="T45" fmla="*/ 149 h 206"/>
                  <a:gd name="T46" fmla="*/ 76 w 79"/>
                  <a:gd name="T47" fmla="*/ 154 h 206"/>
                  <a:gd name="T48" fmla="*/ 79 w 79"/>
                  <a:gd name="T49" fmla="*/ 159 h 206"/>
                  <a:gd name="T50" fmla="*/ 79 w 79"/>
                  <a:gd name="T51" fmla="*/ 166 h 206"/>
                  <a:gd name="T52" fmla="*/ 79 w 79"/>
                  <a:gd name="T53" fmla="*/ 173 h 206"/>
                  <a:gd name="T54" fmla="*/ 79 w 79"/>
                  <a:gd name="T55" fmla="*/ 180 h 206"/>
                  <a:gd name="T56" fmla="*/ 79 w 79"/>
                  <a:gd name="T57" fmla="*/ 185 h 206"/>
                  <a:gd name="T58" fmla="*/ 76 w 79"/>
                  <a:gd name="T59" fmla="*/ 192 h 206"/>
                  <a:gd name="T60" fmla="*/ 69 w 79"/>
                  <a:gd name="T61" fmla="*/ 199 h 206"/>
                  <a:gd name="T62" fmla="*/ 62 w 79"/>
                  <a:gd name="T63" fmla="*/ 204 h 206"/>
                  <a:gd name="T64" fmla="*/ 55 w 79"/>
                  <a:gd name="T65" fmla="*/ 206 h 206"/>
                  <a:gd name="T66" fmla="*/ 53 w 79"/>
                  <a:gd name="T67" fmla="*/ 206 h 206"/>
                  <a:gd name="T68" fmla="*/ 0 w 79"/>
                  <a:gd name="T69" fmla="*/ 135 h 206"/>
                  <a:gd name="T70" fmla="*/ 41 w 79"/>
                  <a:gd name="T71" fmla="*/ 16 h 206"/>
                  <a:gd name="T72" fmla="*/ 62 w 79"/>
                  <a:gd name="T73" fmla="*/ 0 h 206"/>
                  <a:gd name="T74" fmla="*/ 62 w 79"/>
                  <a:gd name="T7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206">
                    <a:moveTo>
                      <a:pt x="62" y="0"/>
                    </a:moveTo>
                    <a:lnTo>
                      <a:pt x="62" y="2"/>
                    </a:lnTo>
                    <a:lnTo>
                      <a:pt x="62" y="7"/>
                    </a:lnTo>
                    <a:lnTo>
                      <a:pt x="62" y="12"/>
                    </a:lnTo>
                    <a:lnTo>
                      <a:pt x="62" y="16"/>
                    </a:lnTo>
                    <a:lnTo>
                      <a:pt x="62" y="23"/>
                    </a:lnTo>
                    <a:lnTo>
                      <a:pt x="62" y="33"/>
                    </a:lnTo>
                    <a:lnTo>
                      <a:pt x="65" y="40"/>
                    </a:lnTo>
                    <a:lnTo>
                      <a:pt x="65" y="50"/>
                    </a:lnTo>
                    <a:lnTo>
                      <a:pt x="67" y="59"/>
                    </a:lnTo>
                    <a:lnTo>
                      <a:pt x="67" y="62"/>
                    </a:lnTo>
                    <a:lnTo>
                      <a:pt x="67" y="69"/>
                    </a:lnTo>
                    <a:lnTo>
                      <a:pt x="67" y="73"/>
                    </a:lnTo>
                    <a:lnTo>
                      <a:pt x="69" y="78"/>
                    </a:lnTo>
                    <a:lnTo>
                      <a:pt x="69" y="85"/>
                    </a:lnTo>
                    <a:lnTo>
                      <a:pt x="72" y="95"/>
                    </a:lnTo>
                    <a:lnTo>
                      <a:pt x="72" y="104"/>
                    </a:lnTo>
                    <a:lnTo>
                      <a:pt x="74" y="114"/>
                    </a:lnTo>
                    <a:lnTo>
                      <a:pt x="74" y="123"/>
                    </a:lnTo>
                    <a:lnTo>
                      <a:pt x="74" y="130"/>
                    </a:lnTo>
                    <a:lnTo>
                      <a:pt x="76" y="135"/>
                    </a:lnTo>
                    <a:lnTo>
                      <a:pt x="76" y="142"/>
                    </a:lnTo>
                    <a:lnTo>
                      <a:pt x="76" y="149"/>
                    </a:lnTo>
                    <a:lnTo>
                      <a:pt x="76" y="154"/>
                    </a:lnTo>
                    <a:lnTo>
                      <a:pt x="79" y="159"/>
                    </a:lnTo>
                    <a:lnTo>
                      <a:pt x="79" y="166"/>
                    </a:lnTo>
                    <a:lnTo>
                      <a:pt x="79" y="173"/>
                    </a:lnTo>
                    <a:lnTo>
                      <a:pt x="79" y="180"/>
                    </a:lnTo>
                    <a:lnTo>
                      <a:pt x="79" y="185"/>
                    </a:lnTo>
                    <a:lnTo>
                      <a:pt x="76" y="192"/>
                    </a:lnTo>
                    <a:lnTo>
                      <a:pt x="69" y="199"/>
                    </a:lnTo>
                    <a:lnTo>
                      <a:pt x="62" y="204"/>
                    </a:lnTo>
                    <a:lnTo>
                      <a:pt x="55" y="206"/>
                    </a:lnTo>
                    <a:lnTo>
                      <a:pt x="53" y="206"/>
                    </a:lnTo>
                    <a:lnTo>
                      <a:pt x="0" y="135"/>
                    </a:lnTo>
                    <a:lnTo>
                      <a:pt x="41" y="16"/>
                    </a:lnTo>
                    <a:lnTo>
                      <a:pt x="62" y="0"/>
                    </a:lnTo>
                    <a:lnTo>
                      <a:pt x="62" y="0"/>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8" name="Freeform 184"/>
              <p:cNvSpPr>
                <a:spLocks/>
              </p:cNvSpPr>
              <p:nvPr/>
            </p:nvSpPr>
            <p:spPr bwMode="auto">
              <a:xfrm>
                <a:off x="8806" y="3505"/>
                <a:ext cx="898" cy="730"/>
              </a:xfrm>
              <a:custGeom>
                <a:avLst/>
                <a:gdLst>
                  <a:gd name="T0" fmla="*/ 368 w 898"/>
                  <a:gd name="T1" fmla="*/ 81 h 730"/>
                  <a:gd name="T2" fmla="*/ 319 w 898"/>
                  <a:gd name="T3" fmla="*/ 69 h 730"/>
                  <a:gd name="T4" fmla="*/ 283 w 898"/>
                  <a:gd name="T5" fmla="*/ 62 h 730"/>
                  <a:gd name="T6" fmla="*/ 247 w 898"/>
                  <a:gd name="T7" fmla="*/ 60 h 730"/>
                  <a:gd name="T8" fmla="*/ 212 w 898"/>
                  <a:gd name="T9" fmla="*/ 60 h 730"/>
                  <a:gd name="T10" fmla="*/ 176 w 898"/>
                  <a:gd name="T11" fmla="*/ 64 h 730"/>
                  <a:gd name="T12" fmla="*/ 133 w 898"/>
                  <a:gd name="T13" fmla="*/ 74 h 730"/>
                  <a:gd name="T14" fmla="*/ 74 w 898"/>
                  <a:gd name="T15" fmla="*/ 107 h 730"/>
                  <a:gd name="T16" fmla="*/ 31 w 898"/>
                  <a:gd name="T17" fmla="*/ 159 h 730"/>
                  <a:gd name="T18" fmla="*/ 10 w 898"/>
                  <a:gd name="T19" fmla="*/ 200 h 730"/>
                  <a:gd name="T20" fmla="*/ 2 w 898"/>
                  <a:gd name="T21" fmla="*/ 238 h 730"/>
                  <a:gd name="T22" fmla="*/ 0 w 898"/>
                  <a:gd name="T23" fmla="*/ 276 h 730"/>
                  <a:gd name="T24" fmla="*/ 5 w 898"/>
                  <a:gd name="T25" fmla="*/ 316 h 730"/>
                  <a:gd name="T26" fmla="*/ 14 w 898"/>
                  <a:gd name="T27" fmla="*/ 357 h 730"/>
                  <a:gd name="T28" fmla="*/ 33 w 898"/>
                  <a:gd name="T29" fmla="*/ 402 h 730"/>
                  <a:gd name="T30" fmla="*/ 55 w 898"/>
                  <a:gd name="T31" fmla="*/ 445 h 730"/>
                  <a:gd name="T32" fmla="*/ 83 w 898"/>
                  <a:gd name="T33" fmla="*/ 487 h 730"/>
                  <a:gd name="T34" fmla="*/ 114 w 898"/>
                  <a:gd name="T35" fmla="*/ 532 h 730"/>
                  <a:gd name="T36" fmla="*/ 150 w 898"/>
                  <a:gd name="T37" fmla="*/ 571 h 730"/>
                  <a:gd name="T38" fmla="*/ 185 w 898"/>
                  <a:gd name="T39" fmla="*/ 609 h 730"/>
                  <a:gd name="T40" fmla="*/ 226 w 898"/>
                  <a:gd name="T41" fmla="*/ 642 h 730"/>
                  <a:gd name="T42" fmla="*/ 266 w 898"/>
                  <a:gd name="T43" fmla="*/ 668 h 730"/>
                  <a:gd name="T44" fmla="*/ 309 w 898"/>
                  <a:gd name="T45" fmla="*/ 692 h 730"/>
                  <a:gd name="T46" fmla="*/ 349 w 898"/>
                  <a:gd name="T47" fmla="*/ 708 h 730"/>
                  <a:gd name="T48" fmla="*/ 390 w 898"/>
                  <a:gd name="T49" fmla="*/ 720 h 730"/>
                  <a:gd name="T50" fmla="*/ 430 w 898"/>
                  <a:gd name="T51" fmla="*/ 727 h 730"/>
                  <a:gd name="T52" fmla="*/ 473 w 898"/>
                  <a:gd name="T53" fmla="*/ 730 h 730"/>
                  <a:gd name="T54" fmla="*/ 509 w 898"/>
                  <a:gd name="T55" fmla="*/ 725 h 730"/>
                  <a:gd name="T56" fmla="*/ 549 w 898"/>
                  <a:gd name="T57" fmla="*/ 718 h 730"/>
                  <a:gd name="T58" fmla="*/ 585 w 898"/>
                  <a:gd name="T59" fmla="*/ 704 h 730"/>
                  <a:gd name="T60" fmla="*/ 623 w 898"/>
                  <a:gd name="T61" fmla="*/ 687 h 730"/>
                  <a:gd name="T62" fmla="*/ 665 w 898"/>
                  <a:gd name="T63" fmla="*/ 661 h 730"/>
                  <a:gd name="T64" fmla="*/ 718 w 898"/>
                  <a:gd name="T65" fmla="*/ 623 h 730"/>
                  <a:gd name="T66" fmla="*/ 772 w 898"/>
                  <a:gd name="T67" fmla="*/ 563 h 730"/>
                  <a:gd name="T68" fmla="*/ 808 w 898"/>
                  <a:gd name="T69" fmla="*/ 518 h 730"/>
                  <a:gd name="T70" fmla="*/ 834 w 898"/>
                  <a:gd name="T71" fmla="*/ 473 h 730"/>
                  <a:gd name="T72" fmla="*/ 851 w 898"/>
                  <a:gd name="T73" fmla="*/ 440 h 730"/>
                  <a:gd name="T74" fmla="*/ 870 w 898"/>
                  <a:gd name="T75" fmla="*/ 397 h 730"/>
                  <a:gd name="T76" fmla="*/ 884 w 898"/>
                  <a:gd name="T77" fmla="*/ 347 h 730"/>
                  <a:gd name="T78" fmla="*/ 896 w 898"/>
                  <a:gd name="T79" fmla="*/ 283 h 730"/>
                  <a:gd name="T80" fmla="*/ 894 w 898"/>
                  <a:gd name="T81" fmla="*/ 226 h 730"/>
                  <a:gd name="T82" fmla="*/ 882 w 898"/>
                  <a:gd name="T83" fmla="*/ 174 h 730"/>
                  <a:gd name="T84" fmla="*/ 860 w 898"/>
                  <a:gd name="T85" fmla="*/ 126 h 730"/>
                  <a:gd name="T86" fmla="*/ 832 w 898"/>
                  <a:gd name="T87" fmla="*/ 91 h 730"/>
                  <a:gd name="T88" fmla="*/ 799 w 898"/>
                  <a:gd name="T89" fmla="*/ 62 h 730"/>
                  <a:gd name="T90" fmla="*/ 756 w 898"/>
                  <a:gd name="T91" fmla="*/ 38 h 730"/>
                  <a:gd name="T92" fmla="*/ 713 w 898"/>
                  <a:gd name="T93" fmla="*/ 19 h 730"/>
                  <a:gd name="T94" fmla="*/ 668 w 898"/>
                  <a:gd name="T95" fmla="*/ 7 h 730"/>
                  <a:gd name="T96" fmla="*/ 625 w 898"/>
                  <a:gd name="T97" fmla="*/ 0 h 730"/>
                  <a:gd name="T98" fmla="*/ 582 w 898"/>
                  <a:gd name="T99" fmla="*/ 0 h 730"/>
                  <a:gd name="T100" fmla="*/ 540 w 898"/>
                  <a:gd name="T101" fmla="*/ 3 h 730"/>
                  <a:gd name="T102" fmla="*/ 499 w 898"/>
                  <a:gd name="T103" fmla="*/ 14 h 730"/>
                  <a:gd name="T104" fmla="*/ 459 w 898"/>
                  <a:gd name="T105" fmla="*/ 36 h 730"/>
                  <a:gd name="T106" fmla="*/ 416 w 898"/>
                  <a:gd name="T107" fmla="*/ 64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0">
                    <a:moveTo>
                      <a:pt x="392" y="88"/>
                    </a:moveTo>
                    <a:lnTo>
                      <a:pt x="390" y="86"/>
                    </a:lnTo>
                    <a:lnTo>
                      <a:pt x="387" y="86"/>
                    </a:lnTo>
                    <a:lnTo>
                      <a:pt x="383" y="83"/>
                    </a:lnTo>
                    <a:lnTo>
                      <a:pt x="380" y="83"/>
                    </a:lnTo>
                    <a:lnTo>
                      <a:pt x="373" y="81"/>
                    </a:lnTo>
                    <a:lnTo>
                      <a:pt x="368" y="81"/>
                    </a:lnTo>
                    <a:lnTo>
                      <a:pt x="364" y="79"/>
                    </a:lnTo>
                    <a:lnTo>
                      <a:pt x="357" y="76"/>
                    </a:lnTo>
                    <a:lnTo>
                      <a:pt x="349" y="74"/>
                    </a:lnTo>
                    <a:lnTo>
                      <a:pt x="342" y="74"/>
                    </a:lnTo>
                    <a:lnTo>
                      <a:pt x="335" y="71"/>
                    </a:lnTo>
                    <a:lnTo>
                      <a:pt x="328" y="71"/>
                    </a:lnTo>
                    <a:lnTo>
                      <a:pt x="319" y="69"/>
                    </a:lnTo>
                    <a:lnTo>
                      <a:pt x="311" y="67"/>
                    </a:lnTo>
                    <a:lnTo>
                      <a:pt x="307" y="67"/>
                    </a:lnTo>
                    <a:lnTo>
                      <a:pt x="302" y="64"/>
                    </a:lnTo>
                    <a:lnTo>
                      <a:pt x="297" y="64"/>
                    </a:lnTo>
                    <a:lnTo>
                      <a:pt x="292" y="64"/>
                    </a:lnTo>
                    <a:lnTo>
                      <a:pt x="285" y="64"/>
                    </a:lnTo>
                    <a:lnTo>
                      <a:pt x="283" y="62"/>
                    </a:lnTo>
                    <a:lnTo>
                      <a:pt x="276" y="62"/>
                    </a:lnTo>
                    <a:lnTo>
                      <a:pt x="273" y="62"/>
                    </a:lnTo>
                    <a:lnTo>
                      <a:pt x="266" y="62"/>
                    </a:lnTo>
                    <a:lnTo>
                      <a:pt x="261" y="60"/>
                    </a:lnTo>
                    <a:lnTo>
                      <a:pt x="257" y="60"/>
                    </a:lnTo>
                    <a:lnTo>
                      <a:pt x="252" y="60"/>
                    </a:lnTo>
                    <a:lnTo>
                      <a:pt x="247" y="60"/>
                    </a:lnTo>
                    <a:lnTo>
                      <a:pt x="242" y="60"/>
                    </a:lnTo>
                    <a:lnTo>
                      <a:pt x="238" y="60"/>
                    </a:lnTo>
                    <a:lnTo>
                      <a:pt x="233" y="60"/>
                    </a:lnTo>
                    <a:lnTo>
                      <a:pt x="226" y="60"/>
                    </a:lnTo>
                    <a:lnTo>
                      <a:pt x="221" y="60"/>
                    </a:lnTo>
                    <a:lnTo>
                      <a:pt x="216" y="60"/>
                    </a:lnTo>
                    <a:lnTo>
                      <a:pt x="212" y="60"/>
                    </a:lnTo>
                    <a:lnTo>
                      <a:pt x="207" y="60"/>
                    </a:lnTo>
                    <a:lnTo>
                      <a:pt x="200" y="60"/>
                    </a:lnTo>
                    <a:lnTo>
                      <a:pt x="195" y="60"/>
                    </a:lnTo>
                    <a:lnTo>
                      <a:pt x="190" y="62"/>
                    </a:lnTo>
                    <a:lnTo>
                      <a:pt x="185" y="62"/>
                    </a:lnTo>
                    <a:lnTo>
                      <a:pt x="181" y="62"/>
                    </a:lnTo>
                    <a:lnTo>
                      <a:pt x="176" y="64"/>
                    </a:lnTo>
                    <a:lnTo>
                      <a:pt x="171" y="64"/>
                    </a:lnTo>
                    <a:lnTo>
                      <a:pt x="162" y="67"/>
                    </a:lnTo>
                    <a:lnTo>
                      <a:pt x="152" y="69"/>
                    </a:lnTo>
                    <a:lnTo>
                      <a:pt x="147" y="71"/>
                    </a:lnTo>
                    <a:lnTo>
                      <a:pt x="143" y="71"/>
                    </a:lnTo>
                    <a:lnTo>
                      <a:pt x="136" y="74"/>
                    </a:lnTo>
                    <a:lnTo>
                      <a:pt x="133" y="74"/>
                    </a:lnTo>
                    <a:lnTo>
                      <a:pt x="124" y="79"/>
                    </a:lnTo>
                    <a:lnTo>
                      <a:pt x="114" y="83"/>
                    </a:lnTo>
                    <a:lnTo>
                      <a:pt x="105" y="86"/>
                    </a:lnTo>
                    <a:lnTo>
                      <a:pt x="98" y="91"/>
                    </a:lnTo>
                    <a:lnTo>
                      <a:pt x="88" y="98"/>
                    </a:lnTo>
                    <a:lnTo>
                      <a:pt x="81" y="102"/>
                    </a:lnTo>
                    <a:lnTo>
                      <a:pt x="74" y="107"/>
                    </a:lnTo>
                    <a:lnTo>
                      <a:pt x="64" y="114"/>
                    </a:lnTo>
                    <a:lnTo>
                      <a:pt x="57" y="121"/>
                    </a:lnTo>
                    <a:lnTo>
                      <a:pt x="52" y="129"/>
                    </a:lnTo>
                    <a:lnTo>
                      <a:pt x="45" y="136"/>
                    </a:lnTo>
                    <a:lnTo>
                      <a:pt x="40" y="143"/>
                    </a:lnTo>
                    <a:lnTo>
                      <a:pt x="33" y="152"/>
                    </a:lnTo>
                    <a:lnTo>
                      <a:pt x="31" y="159"/>
                    </a:lnTo>
                    <a:lnTo>
                      <a:pt x="24" y="169"/>
                    </a:lnTo>
                    <a:lnTo>
                      <a:pt x="19" y="176"/>
                    </a:lnTo>
                    <a:lnTo>
                      <a:pt x="17" y="181"/>
                    </a:lnTo>
                    <a:lnTo>
                      <a:pt x="14" y="186"/>
                    </a:lnTo>
                    <a:lnTo>
                      <a:pt x="14" y="190"/>
                    </a:lnTo>
                    <a:lnTo>
                      <a:pt x="12" y="197"/>
                    </a:lnTo>
                    <a:lnTo>
                      <a:pt x="10" y="200"/>
                    </a:lnTo>
                    <a:lnTo>
                      <a:pt x="10" y="205"/>
                    </a:lnTo>
                    <a:lnTo>
                      <a:pt x="7" y="209"/>
                    </a:lnTo>
                    <a:lnTo>
                      <a:pt x="7" y="216"/>
                    </a:lnTo>
                    <a:lnTo>
                      <a:pt x="5" y="221"/>
                    </a:lnTo>
                    <a:lnTo>
                      <a:pt x="5" y="226"/>
                    </a:lnTo>
                    <a:lnTo>
                      <a:pt x="2" y="231"/>
                    </a:lnTo>
                    <a:lnTo>
                      <a:pt x="2" y="238"/>
                    </a:lnTo>
                    <a:lnTo>
                      <a:pt x="0" y="243"/>
                    </a:lnTo>
                    <a:lnTo>
                      <a:pt x="0" y="247"/>
                    </a:lnTo>
                    <a:lnTo>
                      <a:pt x="0" y="252"/>
                    </a:lnTo>
                    <a:lnTo>
                      <a:pt x="0" y="257"/>
                    </a:lnTo>
                    <a:lnTo>
                      <a:pt x="0" y="264"/>
                    </a:lnTo>
                    <a:lnTo>
                      <a:pt x="0" y="269"/>
                    </a:lnTo>
                    <a:lnTo>
                      <a:pt x="0" y="276"/>
                    </a:lnTo>
                    <a:lnTo>
                      <a:pt x="0" y="281"/>
                    </a:lnTo>
                    <a:lnTo>
                      <a:pt x="0" y="288"/>
                    </a:lnTo>
                    <a:lnTo>
                      <a:pt x="0" y="292"/>
                    </a:lnTo>
                    <a:lnTo>
                      <a:pt x="0" y="297"/>
                    </a:lnTo>
                    <a:lnTo>
                      <a:pt x="2" y="304"/>
                    </a:lnTo>
                    <a:lnTo>
                      <a:pt x="2" y="309"/>
                    </a:lnTo>
                    <a:lnTo>
                      <a:pt x="5" y="316"/>
                    </a:lnTo>
                    <a:lnTo>
                      <a:pt x="5" y="321"/>
                    </a:lnTo>
                    <a:lnTo>
                      <a:pt x="7" y="328"/>
                    </a:lnTo>
                    <a:lnTo>
                      <a:pt x="7" y="335"/>
                    </a:lnTo>
                    <a:lnTo>
                      <a:pt x="10" y="340"/>
                    </a:lnTo>
                    <a:lnTo>
                      <a:pt x="10" y="347"/>
                    </a:lnTo>
                    <a:lnTo>
                      <a:pt x="14" y="352"/>
                    </a:lnTo>
                    <a:lnTo>
                      <a:pt x="14" y="357"/>
                    </a:lnTo>
                    <a:lnTo>
                      <a:pt x="17" y="364"/>
                    </a:lnTo>
                    <a:lnTo>
                      <a:pt x="19" y="371"/>
                    </a:lnTo>
                    <a:lnTo>
                      <a:pt x="21" y="378"/>
                    </a:lnTo>
                    <a:lnTo>
                      <a:pt x="24" y="383"/>
                    </a:lnTo>
                    <a:lnTo>
                      <a:pt x="26" y="390"/>
                    </a:lnTo>
                    <a:lnTo>
                      <a:pt x="29" y="395"/>
                    </a:lnTo>
                    <a:lnTo>
                      <a:pt x="33" y="402"/>
                    </a:lnTo>
                    <a:lnTo>
                      <a:pt x="36" y="407"/>
                    </a:lnTo>
                    <a:lnTo>
                      <a:pt x="38" y="414"/>
                    </a:lnTo>
                    <a:lnTo>
                      <a:pt x="40" y="421"/>
                    </a:lnTo>
                    <a:lnTo>
                      <a:pt x="45" y="428"/>
                    </a:lnTo>
                    <a:lnTo>
                      <a:pt x="48" y="433"/>
                    </a:lnTo>
                    <a:lnTo>
                      <a:pt x="52" y="440"/>
                    </a:lnTo>
                    <a:lnTo>
                      <a:pt x="55" y="445"/>
                    </a:lnTo>
                    <a:lnTo>
                      <a:pt x="60" y="452"/>
                    </a:lnTo>
                    <a:lnTo>
                      <a:pt x="62" y="456"/>
                    </a:lnTo>
                    <a:lnTo>
                      <a:pt x="67" y="464"/>
                    </a:lnTo>
                    <a:lnTo>
                      <a:pt x="69" y="468"/>
                    </a:lnTo>
                    <a:lnTo>
                      <a:pt x="74" y="475"/>
                    </a:lnTo>
                    <a:lnTo>
                      <a:pt x="79" y="480"/>
                    </a:lnTo>
                    <a:lnTo>
                      <a:pt x="83" y="487"/>
                    </a:lnTo>
                    <a:lnTo>
                      <a:pt x="88" y="494"/>
                    </a:lnTo>
                    <a:lnTo>
                      <a:pt x="90" y="502"/>
                    </a:lnTo>
                    <a:lnTo>
                      <a:pt x="95" y="506"/>
                    </a:lnTo>
                    <a:lnTo>
                      <a:pt x="100" y="513"/>
                    </a:lnTo>
                    <a:lnTo>
                      <a:pt x="105" y="518"/>
                    </a:lnTo>
                    <a:lnTo>
                      <a:pt x="109" y="525"/>
                    </a:lnTo>
                    <a:lnTo>
                      <a:pt x="114" y="532"/>
                    </a:lnTo>
                    <a:lnTo>
                      <a:pt x="119" y="537"/>
                    </a:lnTo>
                    <a:lnTo>
                      <a:pt x="124" y="542"/>
                    </a:lnTo>
                    <a:lnTo>
                      <a:pt x="128" y="549"/>
                    </a:lnTo>
                    <a:lnTo>
                      <a:pt x="133" y="554"/>
                    </a:lnTo>
                    <a:lnTo>
                      <a:pt x="140" y="561"/>
                    </a:lnTo>
                    <a:lnTo>
                      <a:pt x="145" y="566"/>
                    </a:lnTo>
                    <a:lnTo>
                      <a:pt x="150" y="571"/>
                    </a:lnTo>
                    <a:lnTo>
                      <a:pt x="155" y="578"/>
                    </a:lnTo>
                    <a:lnTo>
                      <a:pt x="159" y="582"/>
                    </a:lnTo>
                    <a:lnTo>
                      <a:pt x="166" y="587"/>
                    </a:lnTo>
                    <a:lnTo>
                      <a:pt x="171" y="592"/>
                    </a:lnTo>
                    <a:lnTo>
                      <a:pt x="176" y="599"/>
                    </a:lnTo>
                    <a:lnTo>
                      <a:pt x="181" y="604"/>
                    </a:lnTo>
                    <a:lnTo>
                      <a:pt x="185" y="609"/>
                    </a:lnTo>
                    <a:lnTo>
                      <a:pt x="193" y="613"/>
                    </a:lnTo>
                    <a:lnTo>
                      <a:pt x="197" y="618"/>
                    </a:lnTo>
                    <a:lnTo>
                      <a:pt x="204" y="623"/>
                    </a:lnTo>
                    <a:lnTo>
                      <a:pt x="209" y="628"/>
                    </a:lnTo>
                    <a:lnTo>
                      <a:pt x="214" y="632"/>
                    </a:lnTo>
                    <a:lnTo>
                      <a:pt x="219" y="637"/>
                    </a:lnTo>
                    <a:lnTo>
                      <a:pt x="226" y="642"/>
                    </a:lnTo>
                    <a:lnTo>
                      <a:pt x="231" y="644"/>
                    </a:lnTo>
                    <a:lnTo>
                      <a:pt x="238" y="649"/>
                    </a:lnTo>
                    <a:lnTo>
                      <a:pt x="242" y="654"/>
                    </a:lnTo>
                    <a:lnTo>
                      <a:pt x="250" y="658"/>
                    </a:lnTo>
                    <a:lnTo>
                      <a:pt x="254" y="661"/>
                    </a:lnTo>
                    <a:lnTo>
                      <a:pt x="261" y="666"/>
                    </a:lnTo>
                    <a:lnTo>
                      <a:pt x="266" y="668"/>
                    </a:lnTo>
                    <a:lnTo>
                      <a:pt x="273" y="673"/>
                    </a:lnTo>
                    <a:lnTo>
                      <a:pt x="278" y="677"/>
                    </a:lnTo>
                    <a:lnTo>
                      <a:pt x="285" y="682"/>
                    </a:lnTo>
                    <a:lnTo>
                      <a:pt x="290" y="685"/>
                    </a:lnTo>
                    <a:lnTo>
                      <a:pt x="297" y="687"/>
                    </a:lnTo>
                    <a:lnTo>
                      <a:pt x="302" y="689"/>
                    </a:lnTo>
                    <a:lnTo>
                      <a:pt x="309" y="692"/>
                    </a:lnTo>
                    <a:lnTo>
                      <a:pt x="314" y="694"/>
                    </a:lnTo>
                    <a:lnTo>
                      <a:pt x="319" y="699"/>
                    </a:lnTo>
                    <a:lnTo>
                      <a:pt x="326" y="701"/>
                    </a:lnTo>
                    <a:lnTo>
                      <a:pt x="333" y="704"/>
                    </a:lnTo>
                    <a:lnTo>
                      <a:pt x="338" y="706"/>
                    </a:lnTo>
                    <a:lnTo>
                      <a:pt x="342" y="706"/>
                    </a:lnTo>
                    <a:lnTo>
                      <a:pt x="349" y="708"/>
                    </a:lnTo>
                    <a:lnTo>
                      <a:pt x="357" y="711"/>
                    </a:lnTo>
                    <a:lnTo>
                      <a:pt x="361" y="713"/>
                    </a:lnTo>
                    <a:lnTo>
                      <a:pt x="366" y="715"/>
                    </a:lnTo>
                    <a:lnTo>
                      <a:pt x="373" y="715"/>
                    </a:lnTo>
                    <a:lnTo>
                      <a:pt x="380" y="718"/>
                    </a:lnTo>
                    <a:lnTo>
                      <a:pt x="385" y="720"/>
                    </a:lnTo>
                    <a:lnTo>
                      <a:pt x="390" y="720"/>
                    </a:lnTo>
                    <a:lnTo>
                      <a:pt x="395" y="720"/>
                    </a:lnTo>
                    <a:lnTo>
                      <a:pt x="402" y="723"/>
                    </a:lnTo>
                    <a:lnTo>
                      <a:pt x="406" y="723"/>
                    </a:lnTo>
                    <a:lnTo>
                      <a:pt x="414" y="725"/>
                    </a:lnTo>
                    <a:lnTo>
                      <a:pt x="418" y="725"/>
                    </a:lnTo>
                    <a:lnTo>
                      <a:pt x="425" y="727"/>
                    </a:lnTo>
                    <a:lnTo>
                      <a:pt x="430" y="727"/>
                    </a:lnTo>
                    <a:lnTo>
                      <a:pt x="437" y="727"/>
                    </a:lnTo>
                    <a:lnTo>
                      <a:pt x="442" y="727"/>
                    </a:lnTo>
                    <a:lnTo>
                      <a:pt x="449" y="727"/>
                    </a:lnTo>
                    <a:lnTo>
                      <a:pt x="454" y="727"/>
                    </a:lnTo>
                    <a:lnTo>
                      <a:pt x="459" y="727"/>
                    </a:lnTo>
                    <a:lnTo>
                      <a:pt x="466" y="727"/>
                    </a:lnTo>
                    <a:lnTo>
                      <a:pt x="473" y="730"/>
                    </a:lnTo>
                    <a:lnTo>
                      <a:pt x="478" y="727"/>
                    </a:lnTo>
                    <a:lnTo>
                      <a:pt x="482" y="727"/>
                    </a:lnTo>
                    <a:lnTo>
                      <a:pt x="487" y="727"/>
                    </a:lnTo>
                    <a:lnTo>
                      <a:pt x="494" y="727"/>
                    </a:lnTo>
                    <a:lnTo>
                      <a:pt x="499" y="725"/>
                    </a:lnTo>
                    <a:lnTo>
                      <a:pt x="504" y="725"/>
                    </a:lnTo>
                    <a:lnTo>
                      <a:pt x="509" y="725"/>
                    </a:lnTo>
                    <a:lnTo>
                      <a:pt x="516" y="725"/>
                    </a:lnTo>
                    <a:lnTo>
                      <a:pt x="520" y="723"/>
                    </a:lnTo>
                    <a:lnTo>
                      <a:pt x="525" y="720"/>
                    </a:lnTo>
                    <a:lnTo>
                      <a:pt x="532" y="720"/>
                    </a:lnTo>
                    <a:lnTo>
                      <a:pt x="537" y="720"/>
                    </a:lnTo>
                    <a:lnTo>
                      <a:pt x="542" y="718"/>
                    </a:lnTo>
                    <a:lnTo>
                      <a:pt x="549" y="718"/>
                    </a:lnTo>
                    <a:lnTo>
                      <a:pt x="554" y="715"/>
                    </a:lnTo>
                    <a:lnTo>
                      <a:pt x="559" y="715"/>
                    </a:lnTo>
                    <a:lnTo>
                      <a:pt x="566" y="711"/>
                    </a:lnTo>
                    <a:lnTo>
                      <a:pt x="570" y="711"/>
                    </a:lnTo>
                    <a:lnTo>
                      <a:pt x="575" y="708"/>
                    </a:lnTo>
                    <a:lnTo>
                      <a:pt x="580" y="706"/>
                    </a:lnTo>
                    <a:lnTo>
                      <a:pt x="585" y="704"/>
                    </a:lnTo>
                    <a:lnTo>
                      <a:pt x="592" y="701"/>
                    </a:lnTo>
                    <a:lnTo>
                      <a:pt x="597" y="701"/>
                    </a:lnTo>
                    <a:lnTo>
                      <a:pt x="601" y="699"/>
                    </a:lnTo>
                    <a:lnTo>
                      <a:pt x="606" y="696"/>
                    </a:lnTo>
                    <a:lnTo>
                      <a:pt x="611" y="694"/>
                    </a:lnTo>
                    <a:lnTo>
                      <a:pt x="616" y="692"/>
                    </a:lnTo>
                    <a:lnTo>
                      <a:pt x="623" y="687"/>
                    </a:lnTo>
                    <a:lnTo>
                      <a:pt x="627" y="685"/>
                    </a:lnTo>
                    <a:lnTo>
                      <a:pt x="632" y="682"/>
                    </a:lnTo>
                    <a:lnTo>
                      <a:pt x="637" y="680"/>
                    </a:lnTo>
                    <a:lnTo>
                      <a:pt x="642" y="677"/>
                    </a:lnTo>
                    <a:lnTo>
                      <a:pt x="651" y="670"/>
                    </a:lnTo>
                    <a:lnTo>
                      <a:pt x="661" y="666"/>
                    </a:lnTo>
                    <a:lnTo>
                      <a:pt x="665" y="661"/>
                    </a:lnTo>
                    <a:lnTo>
                      <a:pt x="670" y="658"/>
                    </a:lnTo>
                    <a:lnTo>
                      <a:pt x="675" y="654"/>
                    </a:lnTo>
                    <a:lnTo>
                      <a:pt x="680" y="651"/>
                    </a:lnTo>
                    <a:lnTo>
                      <a:pt x="689" y="644"/>
                    </a:lnTo>
                    <a:lnTo>
                      <a:pt x="699" y="637"/>
                    </a:lnTo>
                    <a:lnTo>
                      <a:pt x="708" y="630"/>
                    </a:lnTo>
                    <a:lnTo>
                      <a:pt x="718" y="623"/>
                    </a:lnTo>
                    <a:lnTo>
                      <a:pt x="725" y="613"/>
                    </a:lnTo>
                    <a:lnTo>
                      <a:pt x="734" y="606"/>
                    </a:lnTo>
                    <a:lnTo>
                      <a:pt x="741" y="599"/>
                    </a:lnTo>
                    <a:lnTo>
                      <a:pt x="751" y="590"/>
                    </a:lnTo>
                    <a:lnTo>
                      <a:pt x="758" y="580"/>
                    </a:lnTo>
                    <a:lnTo>
                      <a:pt x="765" y="573"/>
                    </a:lnTo>
                    <a:lnTo>
                      <a:pt x="772" y="563"/>
                    </a:lnTo>
                    <a:lnTo>
                      <a:pt x="782" y="554"/>
                    </a:lnTo>
                    <a:lnTo>
                      <a:pt x="784" y="549"/>
                    </a:lnTo>
                    <a:lnTo>
                      <a:pt x="787" y="544"/>
                    </a:lnTo>
                    <a:lnTo>
                      <a:pt x="791" y="540"/>
                    </a:lnTo>
                    <a:lnTo>
                      <a:pt x="794" y="535"/>
                    </a:lnTo>
                    <a:lnTo>
                      <a:pt x="801" y="525"/>
                    </a:lnTo>
                    <a:lnTo>
                      <a:pt x="808" y="518"/>
                    </a:lnTo>
                    <a:lnTo>
                      <a:pt x="810" y="511"/>
                    </a:lnTo>
                    <a:lnTo>
                      <a:pt x="813" y="509"/>
                    </a:lnTo>
                    <a:lnTo>
                      <a:pt x="815" y="502"/>
                    </a:lnTo>
                    <a:lnTo>
                      <a:pt x="820" y="497"/>
                    </a:lnTo>
                    <a:lnTo>
                      <a:pt x="825" y="487"/>
                    </a:lnTo>
                    <a:lnTo>
                      <a:pt x="832" y="480"/>
                    </a:lnTo>
                    <a:lnTo>
                      <a:pt x="834" y="473"/>
                    </a:lnTo>
                    <a:lnTo>
                      <a:pt x="837" y="468"/>
                    </a:lnTo>
                    <a:lnTo>
                      <a:pt x="839" y="464"/>
                    </a:lnTo>
                    <a:lnTo>
                      <a:pt x="841" y="461"/>
                    </a:lnTo>
                    <a:lnTo>
                      <a:pt x="844" y="454"/>
                    </a:lnTo>
                    <a:lnTo>
                      <a:pt x="846" y="449"/>
                    </a:lnTo>
                    <a:lnTo>
                      <a:pt x="848" y="445"/>
                    </a:lnTo>
                    <a:lnTo>
                      <a:pt x="851" y="440"/>
                    </a:lnTo>
                    <a:lnTo>
                      <a:pt x="853" y="435"/>
                    </a:lnTo>
                    <a:lnTo>
                      <a:pt x="856" y="430"/>
                    </a:lnTo>
                    <a:lnTo>
                      <a:pt x="858" y="426"/>
                    </a:lnTo>
                    <a:lnTo>
                      <a:pt x="860" y="421"/>
                    </a:lnTo>
                    <a:lnTo>
                      <a:pt x="865" y="411"/>
                    </a:lnTo>
                    <a:lnTo>
                      <a:pt x="867" y="404"/>
                    </a:lnTo>
                    <a:lnTo>
                      <a:pt x="870" y="397"/>
                    </a:lnTo>
                    <a:lnTo>
                      <a:pt x="872" y="392"/>
                    </a:lnTo>
                    <a:lnTo>
                      <a:pt x="872" y="388"/>
                    </a:lnTo>
                    <a:lnTo>
                      <a:pt x="875" y="383"/>
                    </a:lnTo>
                    <a:lnTo>
                      <a:pt x="877" y="373"/>
                    </a:lnTo>
                    <a:lnTo>
                      <a:pt x="882" y="364"/>
                    </a:lnTo>
                    <a:lnTo>
                      <a:pt x="882" y="354"/>
                    </a:lnTo>
                    <a:lnTo>
                      <a:pt x="884" y="347"/>
                    </a:lnTo>
                    <a:lnTo>
                      <a:pt x="889" y="338"/>
                    </a:lnTo>
                    <a:lnTo>
                      <a:pt x="891" y="328"/>
                    </a:lnTo>
                    <a:lnTo>
                      <a:pt x="891" y="319"/>
                    </a:lnTo>
                    <a:lnTo>
                      <a:pt x="891" y="309"/>
                    </a:lnTo>
                    <a:lnTo>
                      <a:pt x="894" y="302"/>
                    </a:lnTo>
                    <a:lnTo>
                      <a:pt x="894" y="292"/>
                    </a:lnTo>
                    <a:lnTo>
                      <a:pt x="896" y="283"/>
                    </a:lnTo>
                    <a:lnTo>
                      <a:pt x="896" y="273"/>
                    </a:lnTo>
                    <a:lnTo>
                      <a:pt x="896" y="266"/>
                    </a:lnTo>
                    <a:lnTo>
                      <a:pt x="898" y="259"/>
                    </a:lnTo>
                    <a:lnTo>
                      <a:pt x="896" y="250"/>
                    </a:lnTo>
                    <a:lnTo>
                      <a:pt x="896" y="240"/>
                    </a:lnTo>
                    <a:lnTo>
                      <a:pt x="894" y="233"/>
                    </a:lnTo>
                    <a:lnTo>
                      <a:pt x="894" y="226"/>
                    </a:lnTo>
                    <a:lnTo>
                      <a:pt x="894" y="216"/>
                    </a:lnTo>
                    <a:lnTo>
                      <a:pt x="891" y="209"/>
                    </a:lnTo>
                    <a:lnTo>
                      <a:pt x="891" y="202"/>
                    </a:lnTo>
                    <a:lnTo>
                      <a:pt x="889" y="195"/>
                    </a:lnTo>
                    <a:lnTo>
                      <a:pt x="886" y="188"/>
                    </a:lnTo>
                    <a:lnTo>
                      <a:pt x="884" y="181"/>
                    </a:lnTo>
                    <a:lnTo>
                      <a:pt x="882" y="174"/>
                    </a:lnTo>
                    <a:lnTo>
                      <a:pt x="879" y="167"/>
                    </a:lnTo>
                    <a:lnTo>
                      <a:pt x="877" y="159"/>
                    </a:lnTo>
                    <a:lnTo>
                      <a:pt x="875" y="152"/>
                    </a:lnTo>
                    <a:lnTo>
                      <a:pt x="872" y="145"/>
                    </a:lnTo>
                    <a:lnTo>
                      <a:pt x="867" y="140"/>
                    </a:lnTo>
                    <a:lnTo>
                      <a:pt x="865" y="133"/>
                    </a:lnTo>
                    <a:lnTo>
                      <a:pt x="860" y="126"/>
                    </a:lnTo>
                    <a:lnTo>
                      <a:pt x="858" y="121"/>
                    </a:lnTo>
                    <a:lnTo>
                      <a:pt x="853" y="117"/>
                    </a:lnTo>
                    <a:lnTo>
                      <a:pt x="848" y="112"/>
                    </a:lnTo>
                    <a:lnTo>
                      <a:pt x="844" y="107"/>
                    </a:lnTo>
                    <a:lnTo>
                      <a:pt x="841" y="100"/>
                    </a:lnTo>
                    <a:lnTo>
                      <a:pt x="837" y="98"/>
                    </a:lnTo>
                    <a:lnTo>
                      <a:pt x="832" y="91"/>
                    </a:lnTo>
                    <a:lnTo>
                      <a:pt x="827" y="86"/>
                    </a:lnTo>
                    <a:lnTo>
                      <a:pt x="822" y="81"/>
                    </a:lnTo>
                    <a:lnTo>
                      <a:pt x="818" y="79"/>
                    </a:lnTo>
                    <a:lnTo>
                      <a:pt x="813" y="74"/>
                    </a:lnTo>
                    <a:lnTo>
                      <a:pt x="808" y="69"/>
                    </a:lnTo>
                    <a:lnTo>
                      <a:pt x="801" y="64"/>
                    </a:lnTo>
                    <a:lnTo>
                      <a:pt x="799" y="62"/>
                    </a:lnTo>
                    <a:lnTo>
                      <a:pt x="791" y="57"/>
                    </a:lnTo>
                    <a:lnTo>
                      <a:pt x="784" y="55"/>
                    </a:lnTo>
                    <a:lnTo>
                      <a:pt x="780" y="50"/>
                    </a:lnTo>
                    <a:lnTo>
                      <a:pt x="775" y="48"/>
                    </a:lnTo>
                    <a:lnTo>
                      <a:pt x="768" y="43"/>
                    </a:lnTo>
                    <a:lnTo>
                      <a:pt x="763" y="41"/>
                    </a:lnTo>
                    <a:lnTo>
                      <a:pt x="756" y="38"/>
                    </a:lnTo>
                    <a:lnTo>
                      <a:pt x="751" y="36"/>
                    </a:lnTo>
                    <a:lnTo>
                      <a:pt x="744" y="33"/>
                    </a:lnTo>
                    <a:lnTo>
                      <a:pt x="739" y="31"/>
                    </a:lnTo>
                    <a:lnTo>
                      <a:pt x="732" y="26"/>
                    </a:lnTo>
                    <a:lnTo>
                      <a:pt x="725" y="24"/>
                    </a:lnTo>
                    <a:lnTo>
                      <a:pt x="718" y="22"/>
                    </a:lnTo>
                    <a:lnTo>
                      <a:pt x="713" y="19"/>
                    </a:lnTo>
                    <a:lnTo>
                      <a:pt x="706" y="19"/>
                    </a:lnTo>
                    <a:lnTo>
                      <a:pt x="701" y="17"/>
                    </a:lnTo>
                    <a:lnTo>
                      <a:pt x="694" y="14"/>
                    </a:lnTo>
                    <a:lnTo>
                      <a:pt x="689" y="12"/>
                    </a:lnTo>
                    <a:lnTo>
                      <a:pt x="682" y="10"/>
                    </a:lnTo>
                    <a:lnTo>
                      <a:pt x="675" y="10"/>
                    </a:lnTo>
                    <a:lnTo>
                      <a:pt x="668" y="7"/>
                    </a:lnTo>
                    <a:lnTo>
                      <a:pt x="663" y="7"/>
                    </a:lnTo>
                    <a:lnTo>
                      <a:pt x="656" y="5"/>
                    </a:lnTo>
                    <a:lnTo>
                      <a:pt x="651" y="5"/>
                    </a:lnTo>
                    <a:lnTo>
                      <a:pt x="644" y="3"/>
                    </a:lnTo>
                    <a:lnTo>
                      <a:pt x="639" y="3"/>
                    </a:lnTo>
                    <a:lnTo>
                      <a:pt x="632" y="0"/>
                    </a:lnTo>
                    <a:lnTo>
                      <a:pt x="625" y="0"/>
                    </a:lnTo>
                    <a:lnTo>
                      <a:pt x="618" y="0"/>
                    </a:lnTo>
                    <a:lnTo>
                      <a:pt x="613" y="0"/>
                    </a:lnTo>
                    <a:lnTo>
                      <a:pt x="606" y="0"/>
                    </a:lnTo>
                    <a:lnTo>
                      <a:pt x="601" y="0"/>
                    </a:lnTo>
                    <a:lnTo>
                      <a:pt x="594" y="0"/>
                    </a:lnTo>
                    <a:lnTo>
                      <a:pt x="589" y="0"/>
                    </a:lnTo>
                    <a:lnTo>
                      <a:pt x="582" y="0"/>
                    </a:lnTo>
                    <a:lnTo>
                      <a:pt x="575" y="0"/>
                    </a:lnTo>
                    <a:lnTo>
                      <a:pt x="568" y="0"/>
                    </a:lnTo>
                    <a:lnTo>
                      <a:pt x="563" y="0"/>
                    </a:lnTo>
                    <a:lnTo>
                      <a:pt x="556" y="0"/>
                    </a:lnTo>
                    <a:lnTo>
                      <a:pt x="551" y="3"/>
                    </a:lnTo>
                    <a:lnTo>
                      <a:pt x="544" y="3"/>
                    </a:lnTo>
                    <a:lnTo>
                      <a:pt x="540" y="3"/>
                    </a:lnTo>
                    <a:lnTo>
                      <a:pt x="532" y="5"/>
                    </a:lnTo>
                    <a:lnTo>
                      <a:pt x="528" y="7"/>
                    </a:lnTo>
                    <a:lnTo>
                      <a:pt x="520" y="7"/>
                    </a:lnTo>
                    <a:lnTo>
                      <a:pt x="516" y="10"/>
                    </a:lnTo>
                    <a:lnTo>
                      <a:pt x="509" y="10"/>
                    </a:lnTo>
                    <a:lnTo>
                      <a:pt x="504" y="12"/>
                    </a:lnTo>
                    <a:lnTo>
                      <a:pt x="499" y="14"/>
                    </a:lnTo>
                    <a:lnTo>
                      <a:pt x="492" y="17"/>
                    </a:lnTo>
                    <a:lnTo>
                      <a:pt x="485" y="19"/>
                    </a:lnTo>
                    <a:lnTo>
                      <a:pt x="480" y="24"/>
                    </a:lnTo>
                    <a:lnTo>
                      <a:pt x="475" y="26"/>
                    </a:lnTo>
                    <a:lnTo>
                      <a:pt x="471" y="29"/>
                    </a:lnTo>
                    <a:lnTo>
                      <a:pt x="466" y="31"/>
                    </a:lnTo>
                    <a:lnTo>
                      <a:pt x="459" y="36"/>
                    </a:lnTo>
                    <a:lnTo>
                      <a:pt x="454" y="38"/>
                    </a:lnTo>
                    <a:lnTo>
                      <a:pt x="449" y="41"/>
                    </a:lnTo>
                    <a:lnTo>
                      <a:pt x="444" y="43"/>
                    </a:lnTo>
                    <a:lnTo>
                      <a:pt x="440" y="48"/>
                    </a:lnTo>
                    <a:lnTo>
                      <a:pt x="433" y="52"/>
                    </a:lnTo>
                    <a:lnTo>
                      <a:pt x="425" y="60"/>
                    </a:lnTo>
                    <a:lnTo>
                      <a:pt x="416" y="64"/>
                    </a:lnTo>
                    <a:lnTo>
                      <a:pt x="411" y="71"/>
                    </a:lnTo>
                    <a:lnTo>
                      <a:pt x="406" y="74"/>
                    </a:lnTo>
                    <a:lnTo>
                      <a:pt x="402" y="79"/>
                    </a:lnTo>
                    <a:lnTo>
                      <a:pt x="395" y="86"/>
                    </a:lnTo>
                    <a:lnTo>
                      <a:pt x="392" y="88"/>
                    </a:lnTo>
                    <a:lnTo>
                      <a:pt x="392" y="8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89" name="Freeform 185"/>
              <p:cNvSpPr>
                <a:spLocks/>
              </p:cNvSpPr>
              <p:nvPr/>
            </p:nvSpPr>
            <p:spPr bwMode="auto">
              <a:xfrm>
                <a:off x="8958" y="3367"/>
                <a:ext cx="240" cy="238"/>
              </a:xfrm>
              <a:custGeom>
                <a:avLst/>
                <a:gdLst>
                  <a:gd name="T0" fmla="*/ 216 w 240"/>
                  <a:gd name="T1" fmla="*/ 236 h 238"/>
                  <a:gd name="T2" fmla="*/ 212 w 240"/>
                  <a:gd name="T3" fmla="*/ 226 h 238"/>
                  <a:gd name="T4" fmla="*/ 207 w 240"/>
                  <a:gd name="T5" fmla="*/ 214 h 238"/>
                  <a:gd name="T6" fmla="*/ 202 w 240"/>
                  <a:gd name="T7" fmla="*/ 205 h 238"/>
                  <a:gd name="T8" fmla="*/ 197 w 240"/>
                  <a:gd name="T9" fmla="*/ 193 h 238"/>
                  <a:gd name="T10" fmla="*/ 193 w 240"/>
                  <a:gd name="T11" fmla="*/ 181 h 238"/>
                  <a:gd name="T12" fmla="*/ 186 w 240"/>
                  <a:gd name="T13" fmla="*/ 169 h 238"/>
                  <a:gd name="T14" fmla="*/ 178 w 240"/>
                  <a:gd name="T15" fmla="*/ 155 h 238"/>
                  <a:gd name="T16" fmla="*/ 171 w 240"/>
                  <a:gd name="T17" fmla="*/ 143 h 238"/>
                  <a:gd name="T18" fmla="*/ 162 w 240"/>
                  <a:gd name="T19" fmla="*/ 129 h 238"/>
                  <a:gd name="T20" fmla="*/ 155 w 240"/>
                  <a:gd name="T21" fmla="*/ 114 h 238"/>
                  <a:gd name="T22" fmla="*/ 145 w 240"/>
                  <a:gd name="T23" fmla="*/ 103 h 238"/>
                  <a:gd name="T24" fmla="*/ 133 w 240"/>
                  <a:gd name="T25" fmla="*/ 93 h 238"/>
                  <a:gd name="T26" fmla="*/ 124 w 240"/>
                  <a:gd name="T27" fmla="*/ 81 h 238"/>
                  <a:gd name="T28" fmla="*/ 114 w 240"/>
                  <a:gd name="T29" fmla="*/ 72 h 238"/>
                  <a:gd name="T30" fmla="*/ 105 w 240"/>
                  <a:gd name="T31" fmla="*/ 65 h 238"/>
                  <a:gd name="T32" fmla="*/ 95 w 240"/>
                  <a:gd name="T33" fmla="*/ 57 h 238"/>
                  <a:gd name="T34" fmla="*/ 83 w 240"/>
                  <a:gd name="T35" fmla="*/ 50 h 238"/>
                  <a:gd name="T36" fmla="*/ 74 w 240"/>
                  <a:gd name="T37" fmla="*/ 48 h 238"/>
                  <a:gd name="T38" fmla="*/ 64 w 240"/>
                  <a:gd name="T39" fmla="*/ 43 h 238"/>
                  <a:gd name="T40" fmla="*/ 48 w 240"/>
                  <a:gd name="T41" fmla="*/ 41 h 238"/>
                  <a:gd name="T42" fmla="*/ 31 w 240"/>
                  <a:gd name="T43" fmla="*/ 38 h 238"/>
                  <a:gd name="T44" fmla="*/ 17 w 240"/>
                  <a:gd name="T45" fmla="*/ 38 h 238"/>
                  <a:gd name="T46" fmla="*/ 5 w 240"/>
                  <a:gd name="T47" fmla="*/ 38 h 238"/>
                  <a:gd name="T48" fmla="*/ 0 w 240"/>
                  <a:gd name="T49" fmla="*/ 38 h 238"/>
                  <a:gd name="T50" fmla="*/ 143 w 240"/>
                  <a:gd name="T51" fmla="*/ 0 h 238"/>
                  <a:gd name="T52" fmla="*/ 143 w 240"/>
                  <a:gd name="T53" fmla="*/ 5 h 238"/>
                  <a:gd name="T54" fmla="*/ 145 w 240"/>
                  <a:gd name="T55" fmla="*/ 15 h 238"/>
                  <a:gd name="T56" fmla="*/ 150 w 240"/>
                  <a:gd name="T57" fmla="*/ 24 h 238"/>
                  <a:gd name="T58" fmla="*/ 155 w 240"/>
                  <a:gd name="T59" fmla="*/ 38 h 238"/>
                  <a:gd name="T60" fmla="*/ 159 w 240"/>
                  <a:gd name="T61" fmla="*/ 50 h 238"/>
                  <a:gd name="T62" fmla="*/ 164 w 240"/>
                  <a:gd name="T63" fmla="*/ 62 h 238"/>
                  <a:gd name="T64" fmla="*/ 169 w 240"/>
                  <a:gd name="T65" fmla="*/ 74 h 238"/>
                  <a:gd name="T66" fmla="*/ 174 w 240"/>
                  <a:gd name="T67" fmla="*/ 84 h 238"/>
                  <a:gd name="T68" fmla="*/ 178 w 240"/>
                  <a:gd name="T69" fmla="*/ 95 h 238"/>
                  <a:gd name="T70" fmla="*/ 186 w 240"/>
                  <a:gd name="T71" fmla="*/ 110 h 238"/>
                  <a:gd name="T72" fmla="*/ 190 w 240"/>
                  <a:gd name="T73" fmla="*/ 122 h 238"/>
                  <a:gd name="T74" fmla="*/ 197 w 240"/>
                  <a:gd name="T75" fmla="*/ 136 h 238"/>
                  <a:gd name="T76" fmla="*/ 205 w 240"/>
                  <a:gd name="T77" fmla="*/ 148 h 238"/>
                  <a:gd name="T78" fmla="*/ 209 w 240"/>
                  <a:gd name="T79" fmla="*/ 162 h 238"/>
                  <a:gd name="T80" fmla="*/ 214 w 240"/>
                  <a:gd name="T81" fmla="*/ 174 h 238"/>
                  <a:gd name="T82" fmla="*/ 221 w 240"/>
                  <a:gd name="T83" fmla="*/ 183 h 238"/>
                  <a:gd name="T84" fmla="*/ 224 w 240"/>
                  <a:gd name="T85" fmla="*/ 195 h 238"/>
                  <a:gd name="T86" fmla="*/ 231 w 240"/>
                  <a:gd name="T87" fmla="*/ 205 h 238"/>
                  <a:gd name="T88" fmla="*/ 235 w 240"/>
                  <a:gd name="T89" fmla="*/ 214 h 238"/>
                  <a:gd name="T90" fmla="*/ 240 w 240"/>
                  <a:gd name="T91" fmla="*/ 224 h 238"/>
                  <a:gd name="T92" fmla="*/ 216 w 240"/>
                  <a:gd name="T93"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38">
                    <a:moveTo>
                      <a:pt x="216" y="238"/>
                    </a:moveTo>
                    <a:lnTo>
                      <a:pt x="216" y="236"/>
                    </a:lnTo>
                    <a:lnTo>
                      <a:pt x="214" y="233"/>
                    </a:lnTo>
                    <a:lnTo>
                      <a:pt x="212" y="226"/>
                    </a:lnTo>
                    <a:lnTo>
                      <a:pt x="209" y="219"/>
                    </a:lnTo>
                    <a:lnTo>
                      <a:pt x="207" y="214"/>
                    </a:lnTo>
                    <a:lnTo>
                      <a:pt x="205" y="209"/>
                    </a:lnTo>
                    <a:lnTo>
                      <a:pt x="202" y="205"/>
                    </a:lnTo>
                    <a:lnTo>
                      <a:pt x="200" y="200"/>
                    </a:lnTo>
                    <a:lnTo>
                      <a:pt x="197" y="193"/>
                    </a:lnTo>
                    <a:lnTo>
                      <a:pt x="195" y="188"/>
                    </a:lnTo>
                    <a:lnTo>
                      <a:pt x="193" y="181"/>
                    </a:lnTo>
                    <a:lnTo>
                      <a:pt x="190" y="176"/>
                    </a:lnTo>
                    <a:lnTo>
                      <a:pt x="186" y="169"/>
                    </a:lnTo>
                    <a:lnTo>
                      <a:pt x="181" y="162"/>
                    </a:lnTo>
                    <a:lnTo>
                      <a:pt x="178" y="155"/>
                    </a:lnTo>
                    <a:lnTo>
                      <a:pt x="174" y="148"/>
                    </a:lnTo>
                    <a:lnTo>
                      <a:pt x="171" y="143"/>
                    </a:lnTo>
                    <a:lnTo>
                      <a:pt x="167" y="136"/>
                    </a:lnTo>
                    <a:lnTo>
                      <a:pt x="162" y="129"/>
                    </a:lnTo>
                    <a:lnTo>
                      <a:pt x="159" y="122"/>
                    </a:lnTo>
                    <a:lnTo>
                      <a:pt x="155" y="114"/>
                    </a:lnTo>
                    <a:lnTo>
                      <a:pt x="150" y="110"/>
                    </a:lnTo>
                    <a:lnTo>
                      <a:pt x="145" y="103"/>
                    </a:lnTo>
                    <a:lnTo>
                      <a:pt x="140" y="98"/>
                    </a:lnTo>
                    <a:lnTo>
                      <a:pt x="133" y="93"/>
                    </a:lnTo>
                    <a:lnTo>
                      <a:pt x="131" y="88"/>
                    </a:lnTo>
                    <a:lnTo>
                      <a:pt x="124" y="81"/>
                    </a:lnTo>
                    <a:lnTo>
                      <a:pt x="121" y="79"/>
                    </a:lnTo>
                    <a:lnTo>
                      <a:pt x="114" y="72"/>
                    </a:lnTo>
                    <a:lnTo>
                      <a:pt x="109" y="69"/>
                    </a:lnTo>
                    <a:lnTo>
                      <a:pt x="105" y="65"/>
                    </a:lnTo>
                    <a:lnTo>
                      <a:pt x="100" y="62"/>
                    </a:lnTo>
                    <a:lnTo>
                      <a:pt x="95" y="57"/>
                    </a:lnTo>
                    <a:lnTo>
                      <a:pt x="88" y="55"/>
                    </a:lnTo>
                    <a:lnTo>
                      <a:pt x="83" y="50"/>
                    </a:lnTo>
                    <a:lnTo>
                      <a:pt x="79" y="50"/>
                    </a:lnTo>
                    <a:lnTo>
                      <a:pt x="74" y="48"/>
                    </a:lnTo>
                    <a:lnTo>
                      <a:pt x="69" y="46"/>
                    </a:lnTo>
                    <a:lnTo>
                      <a:pt x="64" y="43"/>
                    </a:lnTo>
                    <a:lnTo>
                      <a:pt x="57" y="43"/>
                    </a:lnTo>
                    <a:lnTo>
                      <a:pt x="48" y="41"/>
                    </a:lnTo>
                    <a:lnTo>
                      <a:pt x="41" y="41"/>
                    </a:lnTo>
                    <a:lnTo>
                      <a:pt x="31" y="38"/>
                    </a:lnTo>
                    <a:lnTo>
                      <a:pt x="24" y="38"/>
                    </a:lnTo>
                    <a:lnTo>
                      <a:pt x="17" y="38"/>
                    </a:lnTo>
                    <a:lnTo>
                      <a:pt x="12" y="38"/>
                    </a:lnTo>
                    <a:lnTo>
                      <a:pt x="5" y="38"/>
                    </a:lnTo>
                    <a:lnTo>
                      <a:pt x="3" y="38"/>
                    </a:lnTo>
                    <a:lnTo>
                      <a:pt x="0" y="38"/>
                    </a:lnTo>
                    <a:lnTo>
                      <a:pt x="0" y="41"/>
                    </a:lnTo>
                    <a:lnTo>
                      <a:pt x="143" y="0"/>
                    </a:lnTo>
                    <a:lnTo>
                      <a:pt x="143" y="3"/>
                    </a:lnTo>
                    <a:lnTo>
                      <a:pt x="143" y="5"/>
                    </a:lnTo>
                    <a:lnTo>
                      <a:pt x="145" y="12"/>
                    </a:lnTo>
                    <a:lnTo>
                      <a:pt x="145" y="15"/>
                    </a:lnTo>
                    <a:lnTo>
                      <a:pt x="148" y="19"/>
                    </a:lnTo>
                    <a:lnTo>
                      <a:pt x="150" y="24"/>
                    </a:lnTo>
                    <a:lnTo>
                      <a:pt x="152" y="31"/>
                    </a:lnTo>
                    <a:lnTo>
                      <a:pt x="155" y="38"/>
                    </a:lnTo>
                    <a:lnTo>
                      <a:pt x="157" y="48"/>
                    </a:lnTo>
                    <a:lnTo>
                      <a:pt x="159" y="50"/>
                    </a:lnTo>
                    <a:lnTo>
                      <a:pt x="162" y="57"/>
                    </a:lnTo>
                    <a:lnTo>
                      <a:pt x="164" y="62"/>
                    </a:lnTo>
                    <a:lnTo>
                      <a:pt x="167" y="69"/>
                    </a:lnTo>
                    <a:lnTo>
                      <a:pt x="169" y="74"/>
                    </a:lnTo>
                    <a:lnTo>
                      <a:pt x="171" y="79"/>
                    </a:lnTo>
                    <a:lnTo>
                      <a:pt x="174" y="84"/>
                    </a:lnTo>
                    <a:lnTo>
                      <a:pt x="176" y="91"/>
                    </a:lnTo>
                    <a:lnTo>
                      <a:pt x="178" y="95"/>
                    </a:lnTo>
                    <a:lnTo>
                      <a:pt x="181" y="103"/>
                    </a:lnTo>
                    <a:lnTo>
                      <a:pt x="186" y="110"/>
                    </a:lnTo>
                    <a:lnTo>
                      <a:pt x="188" y="117"/>
                    </a:lnTo>
                    <a:lnTo>
                      <a:pt x="190" y="122"/>
                    </a:lnTo>
                    <a:lnTo>
                      <a:pt x="195" y="129"/>
                    </a:lnTo>
                    <a:lnTo>
                      <a:pt x="197" y="136"/>
                    </a:lnTo>
                    <a:lnTo>
                      <a:pt x="202" y="143"/>
                    </a:lnTo>
                    <a:lnTo>
                      <a:pt x="205" y="148"/>
                    </a:lnTo>
                    <a:lnTo>
                      <a:pt x="207" y="155"/>
                    </a:lnTo>
                    <a:lnTo>
                      <a:pt x="209" y="162"/>
                    </a:lnTo>
                    <a:lnTo>
                      <a:pt x="214" y="169"/>
                    </a:lnTo>
                    <a:lnTo>
                      <a:pt x="214" y="174"/>
                    </a:lnTo>
                    <a:lnTo>
                      <a:pt x="216" y="179"/>
                    </a:lnTo>
                    <a:lnTo>
                      <a:pt x="221" y="183"/>
                    </a:lnTo>
                    <a:lnTo>
                      <a:pt x="224" y="190"/>
                    </a:lnTo>
                    <a:lnTo>
                      <a:pt x="224" y="195"/>
                    </a:lnTo>
                    <a:lnTo>
                      <a:pt x="228" y="200"/>
                    </a:lnTo>
                    <a:lnTo>
                      <a:pt x="231" y="205"/>
                    </a:lnTo>
                    <a:lnTo>
                      <a:pt x="233" y="209"/>
                    </a:lnTo>
                    <a:lnTo>
                      <a:pt x="235" y="214"/>
                    </a:lnTo>
                    <a:lnTo>
                      <a:pt x="238" y="221"/>
                    </a:lnTo>
                    <a:lnTo>
                      <a:pt x="240" y="224"/>
                    </a:lnTo>
                    <a:lnTo>
                      <a:pt x="240" y="226"/>
                    </a:lnTo>
                    <a:lnTo>
                      <a:pt x="216" y="238"/>
                    </a:lnTo>
                    <a:lnTo>
                      <a:pt x="216" y="23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0" name="Freeform 186"/>
              <p:cNvSpPr>
                <a:spLocks/>
              </p:cNvSpPr>
              <p:nvPr/>
            </p:nvSpPr>
            <p:spPr bwMode="auto">
              <a:xfrm>
                <a:off x="8756" y="3515"/>
                <a:ext cx="442" cy="249"/>
              </a:xfrm>
              <a:custGeom>
                <a:avLst/>
                <a:gdLst>
                  <a:gd name="T0" fmla="*/ 437 w 442"/>
                  <a:gd name="T1" fmla="*/ 73 h 249"/>
                  <a:gd name="T2" fmla="*/ 418 w 442"/>
                  <a:gd name="T3" fmla="*/ 59 h 249"/>
                  <a:gd name="T4" fmla="*/ 402 w 442"/>
                  <a:gd name="T5" fmla="*/ 47 h 249"/>
                  <a:gd name="T6" fmla="*/ 383 w 442"/>
                  <a:gd name="T7" fmla="*/ 38 h 249"/>
                  <a:gd name="T8" fmla="*/ 359 w 442"/>
                  <a:gd name="T9" fmla="*/ 26 h 249"/>
                  <a:gd name="T10" fmla="*/ 330 w 442"/>
                  <a:gd name="T11" fmla="*/ 14 h 249"/>
                  <a:gd name="T12" fmla="*/ 304 w 442"/>
                  <a:gd name="T13" fmla="*/ 7 h 249"/>
                  <a:gd name="T14" fmla="*/ 288 w 442"/>
                  <a:gd name="T15" fmla="*/ 2 h 249"/>
                  <a:gd name="T16" fmla="*/ 273 w 442"/>
                  <a:gd name="T17" fmla="*/ 0 h 249"/>
                  <a:gd name="T18" fmla="*/ 259 w 442"/>
                  <a:gd name="T19" fmla="*/ 0 h 249"/>
                  <a:gd name="T20" fmla="*/ 243 w 442"/>
                  <a:gd name="T21" fmla="*/ 0 h 249"/>
                  <a:gd name="T22" fmla="*/ 228 w 442"/>
                  <a:gd name="T23" fmla="*/ 2 h 249"/>
                  <a:gd name="T24" fmla="*/ 214 w 442"/>
                  <a:gd name="T25" fmla="*/ 4 h 249"/>
                  <a:gd name="T26" fmla="*/ 197 w 442"/>
                  <a:gd name="T27" fmla="*/ 7 h 249"/>
                  <a:gd name="T28" fmla="*/ 183 w 442"/>
                  <a:gd name="T29" fmla="*/ 14 h 249"/>
                  <a:gd name="T30" fmla="*/ 167 w 442"/>
                  <a:gd name="T31" fmla="*/ 19 h 249"/>
                  <a:gd name="T32" fmla="*/ 143 w 442"/>
                  <a:gd name="T33" fmla="*/ 31 h 249"/>
                  <a:gd name="T34" fmla="*/ 126 w 442"/>
                  <a:gd name="T35" fmla="*/ 38 h 249"/>
                  <a:gd name="T36" fmla="*/ 105 w 442"/>
                  <a:gd name="T37" fmla="*/ 54 h 249"/>
                  <a:gd name="T38" fmla="*/ 79 w 442"/>
                  <a:gd name="T39" fmla="*/ 71 h 249"/>
                  <a:gd name="T40" fmla="*/ 55 w 442"/>
                  <a:gd name="T41" fmla="*/ 90 h 249"/>
                  <a:gd name="T42" fmla="*/ 36 w 442"/>
                  <a:gd name="T43" fmla="*/ 107 h 249"/>
                  <a:gd name="T44" fmla="*/ 22 w 442"/>
                  <a:gd name="T45" fmla="*/ 123 h 249"/>
                  <a:gd name="T46" fmla="*/ 3 w 442"/>
                  <a:gd name="T47" fmla="*/ 140 h 249"/>
                  <a:gd name="T48" fmla="*/ 7 w 442"/>
                  <a:gd name="T49" fmla="*/ 147 h 249"/>
                  <a:gd name="T50" fmla="*/ 22 w 442"/>
                  <a:gd name="T51" fmla="*/ 157 h 249"/>
                  <a:gd name="T52" fmla="*/ 41 w 442"/>
                  <a:gd name="T53" fmla="*/ 168 h 249"/>
                  <a:gd name="T54" fmla="*/ 64 w 442"/>
                  <a:gd name="T55" fmla="*/ 185 h 249"/>
                  <a:gd name="T56" fmla="*/ 83 w 442"/>
                  <a:gd name="T57" fmla="*/ 195 h 249"/>
                  <a:gd name="T58" fmla="*/ 98 w 442"/>
                  <a:gd name="T59" fmla="*/ 202 h 249"/>
                  <a:gd name="T60" fmla="*/ 114 w 442"/>
                  <a:gd name="T61" fmla="*/ 211 h 249"/>
                  <a:gd name="T62" fmla="*/ 129 w 442"/>
                  <a:gd name="T63" fmla="*/ 218 h 249"/>
                  <a:gd name="T64" fmla="*/ 145 w 442"/>
                  <a:gd name="T65" fmla="*/ 225 h 249"/>
                  <a:gd name="T66" fmla="*/ 162 w 442"/>
                  <a:gd name="T67" fmla="*/ 230 h 249"/>
                  <a:gd name="T68" fmla="*/ 181 w 442"/>
                  <a:gd name="T69" fmla="*/ 237 h 249"/>
                  <a:gd name="T70" fmla="*/ 195 w 442"/>
                  <a:gd name="T71" fmla="*/ 240 h 249"/>
                  <a:gd name="T72" fmla="*/ 214 w 442"/>
                  <a:gd name="T73" fmla="*/ 244 h 249"/>
                  <a:gd name="T74" fmla="*/ 231 w 442"/>
                  <a:gd name="T75" fmla="*/ 247 h 249"/>
                  <a:gd name="T76" fmla="*/ 245 w 442"/>
                  <a:gd name="T77" fmla="*/ 249 h 249"/>
                  <a:gd name="T78" fmla="*/ 262 w 442"/>
                  <a:gd name="T79" fmla="*/ 247 h 249"/>
                  <a:gd name="T80" fmla="*/ 276 w 442"/>
                  <a:gd name="T81" fmla="*/ 244 h 249"/>
                  <a:gd name="T82" fmla="*/ 290 w 442"/>
                  <a:gd name="T83" fmla="*/ 240 h 249"/>
                  <a:gd name="T84" fmla="*/ 307 w 442"/>
                  <a:gd name="T85" fmla="*/ 233 h 249"/>
                  <a:gd name="T86" fmla="*/ 333 w 442"/>
                  <a:gd name="T87" fmla="*/ 218 h 249"/>
                  <a:gd name="T88" fmla="*/ 357 w 442"/>
                  <a:gd name="T89" fmla="*/ 199 h 249"/>
                  <a:gd name="T90" fmla="*/ 376 w 442"/>
                  <a:gd name="T91" fmla="*/ 178 h 249"/>
                  <a:gd name="T92" fmla="*/ 397 w 442"/>
                  <a:gd name="T93" fmla="*/ 157 h 249"/>
                  <a:gd name="T94" fmla="*/ 411 w 442"/>
                  <a:gd name="T95" fmla="*/ 133 h 249"/>
                  <a:gd name="T96" fmla="*/ 423 w 442"/>
                  <a:gd name="T97" fmla="*/ 111 h 249"/>
                  <a:gd name="T98" fmla="*/ 433 w 442"/>
                  <a:gd name="T99" fmla="*/ 95 h 249"/>
                  <a:gd name="T100" fmla="*/ 440 w 442"/>
                  <a:gd name="T101" fmla="*/ 83 h 249"/>
                  <a:gd name="T102" fmla="*/ 442 w 442"/>
                  <a:gd name="T103" fmla="*/ 7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9">
                    <a:moveTo>
                      <a:pt x="442" y="78"/>
                    </a:moveTo>
                    <a:lnTo>
                      <a:pt x="442" y="76"/>
                    </a:lnTo>
                    <a:lnTo>
                      <a:pt x="437" y="73"/>
                    </a:lnTo>
                    <a:lnTo>
                      <a:pt x="433" y="69"/>
                    </a:lnTo>
                    <a:lnTo>
                      <a:pt x="423" y="64"/>
                    </a:lnTo>
                    <a:lnTo>
                      <a:pt x="418" y="59"/>
                    </a:lnTo>
                    <a:lnTo>
                      <a:pt x="414" y="54"/>
                    </a:lnTo>
                    <a:lnTo>
                      <a:pt x="407" y="52"/>
                    </a:lnTo>
                    <a:lnTo>
                      <a:pt x="402" y="47"/>
                    </a:lnTo>
                    <a:lnTo>
                      <a:pt x="395" y="42"/>
                    </a:lnTo>
                    <a:lnTo>
                      <a:pt x="390" y="40"/>
                    </a:lnTo>
                    <a:lnTo>
                      <a:pt x="383" y="38"/>
                    </a:lnTo>
                    <a:lnTo>
                      <a:pt x="376" y="33"/>
                    </a:lnTo>
                    <a:lnTo>
                      <a:pt x="366" y="28"/>
                    </a:lnTo>
                    <a:lnTo>
                      <a:pt x="359" y="26"/>
                    </a:lnTo>
                    <a:lnTo>
                      <a:pt x="350" y="21"/>
                    </a:lnTo>
                    <a:lnTo>
                      <a:pt x="340" y="16"/>
                    </a:lnTo>
                    <a:lnTo>
                      <a:pt x="330" y="14"/>
                    </a:lnTo>
                    <a:lnTo>
                      <a:pt x="323" y="9"/>
                    </a:lnTo>
                    <a:lnTo>
                      <a:pt x="314" y="7"/>
                    </a:lnTo>
                    <a:lnTo>
                      <a:pt x="304" y="7"/>
                    </a:lnTo>
                    <a:lnTo>
                      <a:pt x="300" y="4"/>
                    </a:lnTo>
                    <a:lnTo>
                      <a:pt x="292" y="2"/>
                    </a:lnTo>
                    <a:lnTo>
                      <a:pt x="288" y="2"/>
                    </a:lnTo>
                    <a:lnTo>
                      <a:pt x="283" y="2"/>
                    </a:lnTo>
                    <a:lnTo>
                      <a:pt x="278" y="0"/>
                    </a:lnTo>
                    <a:lnTo>
                      <a:pt x="273" y="0"/>
                    </a:lnTo>
                    <a:lnTo>
                      <a:pt x="269" y="0"/>
                    </a:lnTo>
                    <a:lnTo>
                      <a:pt x="264" y="0"/>
                    </a:lnTo>
                    <a:lnTo>
                      <a:pt x="259" y="0"/>
                    </a:lnTo>
                    <a:lnTo>
                      <a:pt x="254" y="0"/>
                    </a:lnTo>
                    <a:lnTo>
                      <a:pt x="247" y="0"/>
                    </a:lnTo>
                    <a:lnTo>
                      <a:pt x="243" y="0"/>
                    </a:lnTo>
                    <a:lnTo>
                      <a:pt x="238" y="0"/>
                    </a:lnTo>
                    <a:lnTo>
                      <a:pt x="233" y="0"/>
                    </a:lnTo>
                    <a:lnTo>
                      <a:pt x="228" y="2"/>
                    </a:lnTo>
                    <a:lnTo>
                      <a:pt x="224" y="2"/>
                    </a:lnTo>
                    <a:lnTo>
                      <a:pt x="219" y="2"/>
                    </a:lnTo>
                    <a:lnTo>
                      <a:pt x="214" y="4"/>
                    </a:lnTo>
                    <a:lnTo>
                      <a:pt x="207" y="4"/>
                    </a:lnTo>
                    <a:lnTo>
                      <a:pt x="202" y="7"/>
                    </a:lnTo>
                    <a:lnTo>
                      <a:pt x="197" y="7"/>
                    </a:lnTo>
                    <a:lnTo>
                      <a:pt x="193" y="9"/>
                    </a:lnTo>
                    <a:lnTo>
                      <a:pt x="186" y="9"/>
                    </a:lnTo>
                    <a:lnTo>
                      <a:pt x="183" y="14"/>
                    </a:lnTo>
                    <a:lnTo>
                      <a:pt x="176" y="14"/>
                    </a:lnTo>
                    <a:lnTo>
                      <a:pt x="171" y="16"/>
                    </a:lnTo>
                    <a:lnTo>
                      <a:pt x="167" y="19"/>
                    </a:lnTo>
                    <a:lnTo>
                      <a:pt x="162" y="21"/>
                    </a:lnTo>
                    <a:lnTo>
                      <a:pt x="152" y="26"/>
                    </a:lnTo>
                    <a:lnTo>
                      <a:pt x="143" y="31"/>
                    </a:lnTo>
                    <a:lnTo>
                      <a:pt x="138" y="33"/>
                    </a:lnTo>
                    <a:lnTo>
                      <a:pt x="133" y="35"/>
                    </a:lnTo>
                    <a:lnTo>
                      <a:pt x="126" y="38"/>
                    </a:lnTo>
                    <a:lnTo>
                      <a:pt x="124" y="40"/>
                    </a:lnTo>
                    <a:lnTo>
                      <a:pt x="114" y="47"/>
                    </a:lnTo>
                    <a:lnTo>
                      <a:pt x="105" y="54"/>
                    </a:lnTo>
                    <a:lnTo>
                      <a:pt x="95" y="59"/>
                    </a:lnTo>
                    <a:lnTo>
                      <a:pt x="88" y="66"/>
                    </a:lnTo>
                    <a:lnTo>
                      <a:pt x="79" y="71"/>
                    </a:lnTo>
                    <a:lnTo>
                      <a:pt x="71" y="78"/>
                    </a:lnTo>
                    <a:lnTo>
                      <a:pt x="64" y="83"/>
                    </a:lnTo>
                    <a:lnTo>
                      <a:pt x="55" y="90"/>
                    </a:lnTo>
                    <a:lnTo>
                      <a:pt x="48" y="95"/>
                    </a:lnTo>
                    <a:lnTo>
                      <a:pt x="43" y="102"/>
                    </a:lnTo>
                    <a:lnTo>
                      <a:pt x="36" y="107"/>
                    </a:lnTo>
                    <a:lnTo>
                      <a:pt x="31" y="111"/>
                    </a:lnTo>
                    <a:lnTo>
                      <a:pt x="24" y="116"/>
                    </a:lnTo>
                    <a:lnTo>
                      <a:pt x="22" y="123"/>
                    </a:lnTo>
                    <a:lnTo>
                      <a:pt x="12" y="130"/>
                    </a:lnTo>
                    <a:lnTo>
                      <a:pt x="5" y="138"/>
                    </a:lnTo>
                    <a:lnTo>
                      <a:pt x="3" y="140"/>
                    </a:lnTo>
                    <a:lnTo>
                      <a:pt x="0" y="142"/>
                    </a:lnTo>
                    <a:lnTo>
                      <a:pt x="3" y="145"/>
                    </a:lnTo>
                    <a:lnTo>
                      <a:pt x="7" y="147"/>
                    </a:lnTo>
                    <a:lnTo>
                      <a:pt x="10" y="149"/>
                    </a:lnTo>
                    <a:lnTo>
                      <a:pt x="17" y="152"/>
                    </a:lnTo>
                    <a:lnTo>
                      <a:pt x="22" y="157"/>
                    </a:lnTo>
                    <a:lnTo>
                      <a:pt x="29" y="161"/>
                    </a:lnTo>
                    <a:lnTo>
                      <a:pt x="33" y="164"/>
                    </a:lnTo>
                    <a:lnTo>
                      <a:pt x="41" y="168"/>
                    </a:lnTo>
                    <a:lnTo>
                      <a:pt x="48" y="173"/>
                    </a:lnTo>
                    <a:lnTo>
                      <a:pt x="57" y="180"/>
                    </a:lnTo>
                    <a:lnTo>
                      <a:pt x="64" y="185"/>
                    </a:lnTo>
                    <a:lnTo>
                      <a:pt x="74" y="190"/>
                    </a:lnTo>
                    <a:lnTo>
                      <a:pt x="76" y="192"/>
                    </a:lnTo>
                    <a:lnTo>
                      <a:pt x="83" y="195"/>
                    </a:lnTo>
                    <a:lnTo>
                      <a:pt x="88" y="197"/>
                    </a:lnTo>
                    <a:lnTo>
                      <a:pt x="93" y="199"/>
                    </a:lnTo>
                    <a:lnTo>
                      <a:pt x="98" y="202"/>
                    </a:lnTo>
                    <a:lnTo>
                      <a:pt x="102" y="204"/>
                    </a:lnTo>
                    <a:lnTo>
                      <a:pt x="107" y="206"/>
                    </a:lnTo>
                    <a:lnTo>
                      <a:pt x="114" y="211"/>
                    </a:lnTo>
                    <a:lnTo>
                      <a:pt x="119" y="214"/>
                    </a:lnTo>
                    <a:lnTo>
                      <a:pt x="124" y="216"/>
                    </a:lnTo>
                    <a:lnTo>
                      <a:pt x="129" y="218"/>
                    </a:lnTo>
                    <a:lnTo>
                      <a:pt x="133" y="221"/>
                    </a:lnTo>
                    <a:lnTo>
                      <a:pt x="140" y="223"/>
                    </a:lnTo>
                    <a:lnTo>
                      <a:pt x="145" y="225"/>
                    </a:lnTo>
                    <a:lnTo>
                      <a:pt x="150" y="228"/>
                    </a:lnTo>
                    <a:lnTo>
                      <a:pt x="157" y="230"/>
                    </a:lnTo>
                    <a:lnTo>
                      <a:pt x="162" y="230"/>
                    </a:lnTo>
                    <a:lnTo>
                      <a:pt x="167" y="233"/>
                    </a:lnTo>
                    <a:lnTo>
                      <a:pt x="174" y="235"/>
                    </a:lnTo>
                    <a:lnTo>
                      <a:pt x="181" y="237"/>
                    </a:lnTo>
                    <a:lnTo>
                      <a:pt x="186" y="237"/>
                    </a:lnTo>
                    <a:lnTo>
                      <a:pt x="190" y="240"/>
                    </a:lnTo>
                    <a:lnTo>
                      <a:pt x="195" y="240"/>
                    </a:lnTo>
                    <a:lnTo>
                      <a:pt x="202" y="242"/>
                    </a:lnTo>
                    <a:lnTo>
                      <a:pt x="207" y="244"/>
                    </a:lnTo>
                    <a:lnTo>
                      <a:pt x="214" y="244"/>
                    </a:lnTo>
                    <a:lnTo>
                      <a:pt x="219" y="244"/>
                    </a:lnTo>
                    <a:lnTo>
                      <a:pt x="224" y="247"/>
                    </a:lnTo>
                    <a:lnTo>
                      <a:pt x="231" y="247"/>
                    </a:lnTo>
                    <a:lnTo>
                      <a:pt x="235" y="247"/>
                    </a:lnTo>
                    <a:lnTo>
                      <a:pt x="240" y="247"/>
                    </a:lnTo>
                    <a:lnTo>
                      <a:pt x="245" y="249"/>
                    </a:lnTo>
                    <a:lnTo>
                      <a:pt x="250" y="247"/>
                    </a:lnTo>
                    <a:lnTo>
                      <a:pt x="257" y="247"/>
                    </a:lnTo>
                    <a:lnTo>
                      <a:pt x="262" y="247"/>
                    </a:lnTo>
                    <a:lnTo>
                      <a:pt x="266" y="247"/>
                    </a:lnTo>
                    <a:lnTo>
                      <a:pt x="271" y="247"/>
                    </a:lnTo>
                    <a:lnTo>
                      <a:pt x="276" y="244"/>
                    </a:lnTo>
                    <a:lnTo>
                      <a:pt x="281" y="242"/>
                    </a:lnTo>
                    <a:lnTo>
                      <a:pt x="288" y="242"/>
                    </a:lnTo>
                    <a:lnTo>
                      <a:pt x="290" y="240"/>
                    </a:lnTo>
                    <a:lnTo>
                      <a:pt x="297" y="237"/>
                    </a:lnTo>
                    <a:lnTo>
                      <a:pt x="300" y="235"/>
                    </a:lnTo>
                    <a:lnTo>
                      <a:pt x="307" y="233"/>
                    </a:lnTo>
                    <a:lnTo>
                      <a:pt x="314" y="228"/>
                    </a:lnTo>
                    <a:lnTo>
                      <a:pt x="323" y="223"/>
                    </a:lnTo>
                    <a:lnTo>
                      <a:pt x="333" y="218"/>
                    </a:lnTo>
                    <a:lnTo>
                      <a:pt x="340" y="214"/>
                    </a:lnTo>
                    <a:lnTo>
                      <a:pt x="347" y="206"/>
                    </a:lnTo>
                    <a:lnTo>
                      <a:pt x="357" y="199"/>
                    </a:lnTo>
                    <a:lnTo>
                      <a:pt x="364" y="192"/>
                    </a:lnTo>
                    <a:lnTo>
                      <a:pt x="371" y="185"/>
                    </a:lnTo>
                    <a:lnTo>
                      <a:pt x="376" y="178"/>
                    </a:lnTo>
                    <a:lnTo>
                      <a:pt x="383" y="171"/>
                    </a:lnTo>
                    <a:lnTo>
                      <a:pt x="390" y="164"/>
                    </a:lnTo>
                    <a:lnTo>
                      <a:pt x="397" y="157"/>
                    </a:lnTo>
                    <a:lnTo>
                      <a:pt x="402" y="147"/>
                    </a:lnTo>
                    <a:lnTo>
                      <a:pt x="407" y="140"/>
                    </a:lnTo>
                    <a:lnTo>
                      <a:pt x="411" y="133"/>
                    </a:lnTo>
                    <a:lnTo>
                      <a:pt x="416" y="126"/>
                    </a:lnTo>
                    <a:lnTo>
                      <a:pt x="418" y="119"/>
                    </a:lnTo>
                    <a:lnTo>
                      <a:pt x="423" y="111"/>
                    </a:lnTo>
                    <a:lnTo>
                      <a:pt x="428" y="107"/>
                    </a:lnTo>
                    <a:lnTo>
                      <a:pt x="430" y="102"/>
                    </a:lnTo>
                    <a:lnTo>
                      <a:pt x="433" y="95"/>
                    </a:lnTo>
                    <a:lnTo>
                      <a:pt x="435" y="90"/>
                    </a:lnTo>
                    <a:lnTo>
                      <a:pt x="437" y="88"/>
                    </a:lnTo>
                    <a:lnTo>
                      <a:pt x="440" y="83"/>
                    </a:lnTo>
                    <a:lnTo>
                      <a:pt x="442" y="78"/>
                    </a:lnTo>
                    <a:lnTo>
                      <a:pt x="442" y="78"/>
                    </a:lnTo>
                    <a:lnTo>
                      <a:pt x="442" y="78"/>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1" name="Freeform 187"/>
              <p:cNvSpPr>
                <a:spLocks/>
              </p:cNvSpPr>
              <p:nvPr/>
            </p:nvSpPr>
            <p:spPr bwMode="auto">
              <a:xfrm>
                <a:off x="10030" y="3092"/>
                <a:ext cx="185" cy="206"/>
              </a:xfrm>
              <a:custGeom>
                <a:avLst/>
                <a:gdLst>
                  <a:gd name="T0" fmla="*/ 185 w 185"/>
                  <a:gd name="T1" fmla="*/ 0 h 206"/>
                  <a:gd name="T2" fmla="*/ 180 w 185"/>
                  <a:gd name="T3" fmla="*/ 9 h 206"/>
                  <a:gd name="T4" fmla="*/ 178 w 185"/>
                  <a:gd name="T5" fmla="*/ 21 h 206"/>
                  <a:gd name="T6" fmla="*/ 176 w 185"/>
                  <a:gd name="T7" fmla="*/ 35 h 206"/>
                  <a:gd name="T8" fmla="*/ 171 w 185"/>
                  <a:gd name="T9" fmla="*/ 52 h 206"/>
                  <a:gd name="T10" fmla="*/ 166 w 185"/>
                  <a:gd name="T11" fmla="*/ 71 h 206"/>
                  <a:gd name="T12" fmla="*/ 166 w 185"/>
                  <a:gd name="T13" fmla="*/ 81 h 206"/>
                  <a:gd name="T14" fmla="*/ 164 w 185"/>
                  <a:gd name="T15" fmla="*/ 92 h 206"/>
                  <a:gd name="T16" fmla="*/ 164 w 185"/>
                  <a:gd name="T17" fmla="*/ 102 h 206"/>
                  <a:gd name="T18" fmla="*/ 164 w 185"/>
                  <a:gd name="T19" fmla="*/ 111 h 206"/>
                  <a:gd name="T20" fmla="*/ 161 w 185"/>
                  <a:gd name="T21" fmla="*/ 130 h 206"/>
                  <a:gd name="T22" fmla="*/ 164 w 185"/>
                  <a:gd name="T23" fmla="*/ 149 h 206"/>
                  <a:gd name="T24" fmla="*/ 166 w 185"/>
                  <a:gd name="T25" fmla="*/ 164 h 206"/>
                  <a:gd name="T26" fmla="*/ 169 w 185"/>
                  <a:gd name="T27" fmla="*/ 180 h 206"/>
                  <a:gd name="T28" fmla="*/ 171 w 185"/>
                  <a:gd name="T29" fmla="*/ 190 h 206"/>
                  <a:gd name="T30" fmla="*/ 173 w 185"/>
                  <a:gd name="T31" fmla="*/ 199 h 206"/>
                  <a:gd name="T32" fmla="*/ 176 w 185"/>
                  <a:gd name="T33" fmla="*/ 206 h 206"/>
                  <a:gd name="T34" fmla="*/ 171 w 185"/>
                  <a:gd name="T35" fmla="*/ 206 h 206"/>
                  <a:gd name="T36" fmla="*/ 161 w 185"/>
                  <a:gd name="T37" fmla="*/ 206 h 206"/>
                  <a:gd name="T38" fmla="*/ 147 w 185"/>
                  <a:gd name="T39" fmla="*/ 206 h 206"/>
                  <a:gd name="T40" fmla="*/ 131 w 185"/>
                  <a:gd name="T41" fmla="*/ 204 h 206"/>
                  <a:gd name="T42" fmla="*/ 121 w 185"/>
                  <a:gd name="T43" fmla="*/ 204 h 206"/>
                  <a:gd name="T44" fmla="*/ 112 w 185"/>
                  <a:gd name="T45" fmla="*/ 202 h 206"/>
                  <a:gd name="T46" fmla="*/ 102 w 185"/>
                  <a:gd name="T47" fmla="*/ 202 h 206"/>
                  <a:gd name="T48" fmla="*/ 93 w 185"/>
                  <a:gd name="T49" fmla="*/ 202 h 206"/>
                  <a:gd name="T50" fmla="*/ 81 w 185"/>
                  <a:gd name="T51" fmla="*/ 202 h 206"/>
                  <a:gd name="T52" fmla="*/ 71 w 185"/>
                  <a:gd name="T53" fmla="*/ 202 h 206"/>
                  <a:gd name="T54" fmla="*/ 55 w 185"/>
                  <a:gd name="T55" fmla="*/ 202 h 206"/>
                  <a:gd name="T56" fmla="*/ 40 w 185"/>
                  <a:gd name="T57" fmla="*/ 199 h 206"/>
                  <a:gd name="T58" fmla="*/ 28 w 185"/>
                  <a:gd name="T59" fmla="*/ 197 h 206"/>
                  <a:gd name="T60" fmla="*/ 19 w 185"/>
                  <a:gd name="T61" fmla="*/ 197 h 206"/>
                  <a:gd name="T62" fmla="*/ 12 w 185"/>
                  <a:gd name="T63" fmla="*/ 195 h 206"/>
                  <a:gd name="T64" fmla="*/ 5 w 185"/>
                  <a:gd name="T65" fmla="*/ 192 h 206"/>
                  <a:gd name="T66" fmla="*/ 0 w 185"/>
                  <a:gd name="T67" fmla="*/ 187 h 206"/>
                  <a:gd name="T68" fmla="*/ 0 w 185"/>
                  <a:gd name="T69" fmla="*/ 176 h 206"/>
                  <a:gd name="T70" fmla="*/ 0 w 185"/>
                  <a:gd name="T71" fmla="*/ 159 h 206"/>
                  <a:gd name="T72" fmla="*/ 2 w 185"/>
                  <a:gd name="T73" fmla="*/ 147 h 206"/>
                  <a:gd name="T74" fmla="*/ 5 w 185"/>
                  <a:gd name="T75" fmla="*/ 135 h 206"/>
                  <a:gd name="T76" fmla="*/ 9 w 185"/>
                  <a:gd name="T77" fmla="*/ 123 h 206"/>
                  <a:gd name="T78" fmla="*/ 12 w 185"/>
                  <a:gd name="T79" fmla="*/ 114 h 206"/>
                  <a:gd name="T80" fmla="*/ 16 w 185"/>
                  <a:gd name="T81" fmla="*/ 102 h 206"/>
                  <a:gd name="T82" fmla="*/ 19 w 185"/>
                  <a:gd name="T83" fmla="*/ 95 h 206"/>
                  <a:gd name="T84" fmla="*/ 24 w 185"/>
                  <a:gd name="T85" fmla="*/ 88 h 206"/>
                  <a:gd name="T86" fmla="*/ 24 w 185"/>
                  <a:gd name="T87" fmla="*/ 8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5" h="206">
                    <a:moveTo>
                      <a:pt x="24" y="85"/>
                    </a:moveTo>
                    <a:lnTo>
                      <a:pt x="185" y="0"/>
                    </a:lnTo>
                    <a:lnTo>
                      <a:pt x="183" y="2"/>
                    </a:lnTo>
                    <a:lnTo>
                      <a:pt x="180" y="9"/>
                    </a:lnTo>
                    <a:lnTo>
                      <a:pt x="178" y="14"/>
                    </a:lnTo>
                    <a:lnTo>
                      <a:pt x="178" y="21"/>
                    </a:lnTo>
                    <a:lnTo>
                      <a:pt x="176" y="28"/>
                    </a:lnTo>
                    <a:lnTo>
                      <a:pt x="176" y="35"/>
                    </a:lnTo>
                    <a:lnTo>
                      <a:pt x="173" y="45"/>
                    </a:lnTo>
                    <a:lnTo>
                      <a:pt x="171" y="52"/>
                    </a:lnTo>
                    <a:lnTo>
                      <a:pt x="169" y="62"/>
                    </a:lnTo>
                    <a:lnTo>
                      <a:pt x="166" y="71"/>
                    </a:lnTo>
                    <a:lnTo>
                      <a:pt x="166" y="76"/>
                    </a:lnTo>
                    <a:lnTo>
                      <a:pt x="166" y="81"/>
                    </a:lnTo>
                    <a:lnTo>
                      <a:pt x="164" y="85"/>
                    </a:lnTo>
                    <a:lnTo>
                      <a:pt x="164" y="92"/>
                    </a:lnTo>
                    <a:lnTo>
                      <a:pt x="164" y="95"/>
                    </a:lnTo>
                    <a:lnTo>
                      <a:pt x="164" y="102"/>
                    </a:lnTo>
                    <a:lnTo>
                      <a:pt x="164" y="107"/>
                    </a:lnTo>
                    <a:lnTo>
                      <a:pt x="164" y="111"/>
                    </a:lnTo>
                    <a:lnTo>
                      <a:pt x="161" y="121"/>
                    </a:lnTo>
                    <a:lnTo>
                      <a:pt x="161" y="130"/>
                    </a:lnTo>
                    <a:lnTo>
                      <a:pt x="161" y="140"/>
                    </a:lnTo>
                    <a:lnTo>
                      <a:pt x="164" y="149"/>
                    </a:lnTo>
                    <a:lnTo>
                      <a:pt x="164" y="157"/>
                    </a:lnTo>
                    <a:lnTo>
                      <a:pt x="166" y="164"/>
                    </a:lnTo>
                    <a:lnTo>
                      <a:pt x="166" y="171"/>
                    </a:lnTo>
                    <a:lnTo>
                      <a:pt x="169" y="180"/>
                    </a:lnTo>
                    <a:lnTo>
                      <a:pt x="169" y="185"/>
                    </a:lnTo>
                    <a:lnTo>
                      <a:pt x="171" y="190"/>
                    </a:lnTo>
                    <a:lnTo>
                      <a:pt x="171" y="195"/>
                    </a:lnTo>
                    <a:lnTo>
                      <a:pt x="173" y="199"/>
                    </a:lnTo>
                    <a:lnTo>
                      <a:pt x="173" y="204"/>
                    </a:lnTo>
                    <a:lnTo>
                      <a:pt x="176" y="206"/>
                    </a:lnTo>
                    <a:lnTo>
                      <a:pt x="173" y="206"/>
                    </a:lnTo>
                    <a:lnTo>
                      <a:pt x="171" y="206"/>
                    </a:lnTo>
                    <a:lnTo>
                      <a:pt x="166" y="206"/>
                    </a:lnTo>
                    <a:lnTo>
                      <a:pt x="161" y="206"/>
                    </a:lnTo>
                    <a:lnTo>
                      <a:pt x="154" y="206"/>
                    </a:lnTo>
                    <a:lnTo>
                      <a:pt x="147" y="206"/>
                    </a:lnTo>
                    <a:lnTo>
                      <a:pt x="138" y="204"/>
                    </a:lnTo>
                    <a:lnTo>
                      <a:pt x="131" y="204"/>
                    </a:lnTo>
                    <a:lnTo>
                      <a:pt x="126" y="204"/>
                    </a:lnTo>
                    <a:lnTo>
                      <a:pt x="121" y="204"/>
                    </a:lnTo>
                    <a:lnTo>
                      <a:pt x="116" y="202"/>
                    </a:lnTo>
                    <a:lnTo>
                      <a:pt x="112" y="202"/>
                    </a:lnTo>
                    <a:lnTo>
                      <a:pt x="104" y="202"/>
                    </a:lnTo>
                    <a:lnTo>
                      <a:pt x="102" y="202"/>
                    </a:lnTo>
                    <a:lnTo>
                      <a:pt x="97" y="202"/>
                    </a:lnTo>
                    <a:lnTo>
                      <a:pt x="93" y="202"/>
                    </a:lnTo>
                    <a:lnTo>
                      <a:pt x="85" y="202"/>
                    </a:lnTo>
                    <a:lnTo>
                      <a:pt x="81" y="202"/>
                    </a:lnTo>
                    <a:lnTo>
                      <a:pt x="76" y="202"/>
                    </a:lnTo>
                    <a:lnTo>
                      <a:pt x="71" y="202"/>
                    </a:lnTo>
                    <a:lnTo>
                      <a:pt x="62" y="202"/>
                    </a:lnTo>
                    <a:lnTo>
                      <a:pt x="55" y="202"/>
                    </a:lnTo>
                    <a:lnTo>
                      <a:pt x="45" y="199"/>
                    </a:lnTo>
                    <a:lnTo>
                      <a:pt x="40" y="199"/>
                    </a:lnTo>
                    <a:lnTo>
                      <a:pt x="33" y="197"/>
                    </a:lnTo>
                    <a:lnTo>
                      <a:pt x="28" y="197"/>
                    </a:lnTo>
                    <a:lnTo>
                      <a:pt x="24" y="197"/>
                    </a:lnTo>
                    <a:lnTo>
                      <a:pt x="19" y="197"/>
                    </a:lnTo>
                    <a:lnTo>
                      <a:pt x="14" y="195"/>
                    </a:lnTo>
                    <a:lnTo>
                      <a:pt x="12" y="195"/>
                    </a:lnTo>
                    <a:lnTo>
                      <a:pt x="7" y="192"/>
                    </a:lnTo>
                    <a:lnTo>
                      <a:pt x="5" y="192"/>
                    </a:lnTo>
                    <a:lnTo>
                      <a:pt x="2" y="192"/>
                    </a:lnTo>
                    <a:lnTo>
                      <a:pt x="0" y="187"/>
                    </a:lnTo>
                    <a:lnTo>
                      <a:pt x="0" y="180"/>
                    </a:lnTo>
                    <a:lnTo>
                      <a:pt x="0" y="176"/>
                    </a:lnTo>
                    <a:lnTo>
                      <a:pt x="0" y="168"/>
                    </a:lnTo>
                    <a:lnTo>
                      <a:pt x="0" y="159"/>
                    </a:lnTo>
                    <a:lnTo>
                      <a:pt x="2" y="152"/>
                    </a:lnTo>
                    <a:lnTo>
                      <a:pt x="2" y="147"/>
                    </a:lnTo>
                    <a:lnTo>
                      <a:pt x="5" y="140"/>
                    </a:lnTo>
                    <a:lnTo>
                      <a:pt x="5" y="135"/>
                    </a:lnTo>
                    <a:lnTo>
                      <a:pt x="7" y="128"/>
                    </a:lnTo>
                    <a:lnTo>
                      <a:pt x="9" y="123"/>
                    </a:lnTo>
                    <a:lnTo>
                      <a:pt x="9" y="119"/>
                    </a:lnTo>
                    <a:lnTo>
                      <a:pt x="12" y="114"/>
                    </a:lnTo>
                    <a:lnTo>
                      <a:pt x="14" y="109"/>
                    </a:lnTo>
                    <a:lnTo>
                      <a:pt x="16" y="102"/>
                    </a:lnTo>
                    <a:lnTo>
                      <a:pt x="16" y="100"/>
                    </a:lnTo>
                    <a:lnTo>
                      <a:pt x="19" y="95"/>
                    </a:lnTo>
                    <a:lnTo>
                      <a:pt x="21" y="92"/>
                    </a:lnTo>
                    <a:lnTo>
                      <a:pt x="24" y="88"/>
                    </a:lnTo>
                    <a:lnTo>
                      <a:pt x="24" y="85"/>
                    </a:lnTo>
                    <a:lnTo>
                      <a:pt x="24" y="85"/>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2" name="Freeform 188"/>
              <p:cNvSpPr>
                <a:spLocks/>
              </p:cNvSpPr>
              <p:nvPr/>
            </p:nvSpPr>
            <p:spPr bwMode="auto">
              <a:xfrm>
                <a:off x="9381" y="4491"/>
                <a:ext cx="338" cy="340"/>
              </a:xfrm>
              <a:custGeom>
                <a:avLst/>
                <a:gdLst>
                  <a:gd name="T0" fmla="*/ 205 w 338"/>
                  <a:gd name="T1" fmla="*/ 3 h 340"/>
                  <a:gd name="T2" fmla="*/ 188 w 338"/>
                  <a:gd name="T3" fmla="*/ 0 h 340"/>
                  <a:gd name="T4" fmla="*/ 174 w 338"/>
                  <a:gd name="T5" fmla="*/ 0 h 340"/>
                  <a:gd name="T6" fmla="*/ 157 w 338"/>
                  <a:gd name="T7" fmla="*/ 0 h 340"/>
                  <a:gd name="T8" fmla="*/ 136 w 338"/>
                  <a:gd name="T9" fmla="*/ 10 h 340"/>
                  <a:gd name="T10" fmla="*/ 107 w 338"/>
                  <a:gd name="T11" fmla="*/ 26 h 340"/>
                  <a:gd name="T12" fmla="*/ 88 w 338"/>
                  <a:gd name="T13" fmla="*/ 43 h 340"/>
                  <a:gd name="T14" fmla="*/ 74 w 338"/>
                  <a:gd name="T15" fmla="*/ 57 h 340"/>
                  <a:gd name="T16" fmla="*/ 62 w 338"/>
                  <a:gd name="T17" fmla="*/ 72 h 340"/>
                  <a:gd name="T18" fmla="*/ 45 w 338"/>
                  <a:gd name="T19" fmla="*/ 88 h 340"/>
                  <a:gd name="T20" fmla="*/ 33 w 338"/>
                  <a:gd name="T21" fmla="*/ 110 h 340"/>
                  <a:gd name="T22" fmla="*/ 19 w 338"/>
                  <a:gd name="T23" fmla="*/ 133 h 340"/>
                  <a:gd name="T24" fmla="*/ 12 w 338"/>
                  <a:gd name="T25" fmla="*/ 160 h 340"/>
                  <a:gd name="T26" fmla="*/ 5 w 338"/>
                  <a:gd name="T27" fmla="*/ 183 h 340"/>
                  <a:gd name="T28" fmla="*/ 0 w 338"/>
                  <a:gd name="T29" fmla="*/ 209 h 340"/>
                  <a:gd name="T30" fmla="*/ 0 w 338"/>
                  <a:gd name="T31" fmla="*/ 233 h 340"/>
                  <a:gd name="T32" fmla="*/ 3 w 338"/>
                  <a:gd name="T33" fmla="*/ 257 h 340"/>
                  <a:gd name="T34" fmla="*/ 7 w 338"/>
                  <a:gd name="T35" fmla="*/ 276 h 340"/>
                  <a:gd name="T36" fmla="*/ 17 w 338"/>
                  <a:gd name="T37" fmla="*/ 293 h 340"/>
                  <a:gd name="T38" fmla="*/ 33 w 338"/>
                  <a:gd name="T39" fmla="*/ 307 h 340"/>
                  <a:gd name="T40" fmla="*/ 52 w 338"/>
                  <a:gd name="T41" fmla="*/ 319 h 340"/>
                  <a:gd name="T42" fmla="*/ 71 w 338"/>
                  <a:gd name="T43" fmla="*/ 326 h 340"/>
                  <a:gd name="T44" fmla="*/ 90 w 338"/>
                  <a:gd name="T45" fmla="*/ 333 h 340"/>
                  <a:gd name="T46" fmla="*/ 112 w 338"/>
                  <a:gd name="T47" fmla="*/ 335 h 340"/>
                  <a:gd name="T48" fmla="*/ 133 w 338"/>
                  <a:gd name="T49" fmla="*/ 338 h 340"/>
                  <a:gd name="T50" fmla="*/ 155 w 338"/>
                  <a:gd name="T51" fmla="*/ 338 h 340"/>
                  <a:gd name="T52" fmla="*/ 176 w 338"/>
                  <a:gd name="T53" fmla="*/ 338 h 340"/>
                  <a:gd name="T54" fmla="*/ 197 w 338"/>
                  <a:gd name="T55" fmla="*/ 335 h 340"/>
                  <a:gd name="T56" fmla="*/ 216 w 338"/>
                  <a:gd name="T57" fmla="*/ 331 h 340"/>
                  <a:gd name="T58" fmla="*/ 233 w 338"/>
                  <a:gd name="T59" fmla="*/ 324 h 340"/>
                  <a:gd name="T60" fmla="*/ 250 w 338"/>
                  <a:gd name="T61" fmla="*/ 312 h 340"/>
                  <a:gd name="T62" fmla="*/ 266 w 338"/>
                  <a:gd name="T63" fmla="*/ 295 h 340"/>
                  <a:gd name="T64" fmla="*/ 283 w 338"/>
                  <a:gd name="T65" fmla="*/ 278 h 340"/>
                  <a:gd name="T66" fmla="*/ 297 w 338"/>
                  <a:gd name="T67" fmla="*/ 259 h 340"/>
                  <a:gd name="T68" fmla="*/ 311 w 338"/>
                  <a:gd name="T69" fmla="*/ 240 h 340"/>
                  <a:gd name="T70" fmla="*/ 321 w 338"/>
                  <a:gd name="T71" fmla="*/ 217 h 340"/>
                  <a:gd name="T72" fmla="*/ 330 w 338"/>
                  <a:gd name="T73" fmla="*/ 195 h 340"/>
                  <a:gd name="T74" fmla="*/ 335 w 338"/>
                  <a:gd name="T75" fmla="*/ 174 h 340"/>
                  <a:gd name="T76" fmla="*/ 338 w 338"/>
                  <a:gd name="T77" fmla="*/ 152 h 340"/>
                  <a:gd name="T78" fmla="*/ 335 w 338"/>
                  <a:gd name="T79" fmla="*/ 133 h 340"/>
                  <a:gd name="T80" fmla="*/ 330 w 338"/>
                  <a:gd name="T81" fmla="*/ 117 h 340"/>
                  <a:gd name="T82" fmla="*/ 323 w 338"/>
                  <a:gd name="T83" fmla="*/ 100 h 340"/>
                  <a:gd name="T84" fmla="*/ 316 w 338"/>
                  <a:gd name="T85" fmla="*/ 86 h 340"/>
                  <a:gd name="T86" fmla="*/ 297 w 338"/>
                  <a:gd name="T87" fmla="*/ 60 h 340"/>
                  <a:gd name="T88" fmla="*/ 273 w 338"/>
                  <a:gd name="T89" fmla="*/ 38 h 340"/>
                  <a:gd name="T90" fmla="*/ 250 w 338"/>
                  <a:gd name="T91" fmla="*/ 24 h 340"/>
                  <a:gd name="T92" fmla="*/ 235 w 338"/>
                  <a:gd name="T93" fmla="*/ 17 h 340"/>
                  <a:gd name="T94" fmla="*/ 221 w 338"/>
                  <a:gd name="T95" fmla="*/ 1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340">
                    <a:moveTo>
                      <a:pt x="216" y="7"/>
                    </a:moveTo>
                    <a:lnTo>
                      <a:pt x="209" y="5"/>
                    </a:lnTo>
                    <a:lnTo>
                      <a:pt x="205" y="3"/>
                    </a:lnTo>
                    <a:lnTo>
                      <a:pt x="197" y="3"/>
                    </a:lnTo>
                    <a:lnTo>
                      <a:pt x="193" y="0"/>
                    </a:lnTo>
                    <a:lnTo>
                      <a:pt x="188" y="0"/>
                    </a:lnTo>
                    <a:lnTo>
                      <a:pt x="183" y="0"/>
                    </a:lnTo>
                    <a:lnTo>
                      <a:pt x="176" y="0"/>
                    </a:lnTo>
                    <a:lnTo>
                      <a:pt x="174" y="0"/>
                    </a:lnTo>
                    <a:lnTo>
                      <a:pt x="166" y="0"/>
                    </a:lnTo>
                    <a:lnTo>
                      <a:pt x="162" y="0"/>
                    </a:lnTo>
                    <a:lnTo>
                      <a:pt x="157" y="0"/>
                    </a:lnTo>
                    <a:lnTo>
                      <a:pt x="152" y="3"/>
                    </a:lnTo>
                    <a:lnTo>
                      <a:pt x="143" y="5"/>
                    </a:lnTo>
                    <a:lnTo>
                      <a:pt x="136" y="10"/>
                    </a:lnTo>
                    <a:lnTo>
                      <a:pt x="126" y="15"/>
                    </a:lnTo>
                    <a:lnTo>
                      <a:pt x="117" y="22"/>
                    </a:lnTo>
                    <a:lnTo>
                      <a:pt x="107" y="26"/>
                    </a:lnTo>
                    <a:lnTo>
                      <a:pt x="98" y="36"/>
                    </a:lnTo>
                    <a:lnTo>
                      <a:pt x="93" y="38"/>
                    </a:lnTo>
                    <a:lnTo>
                      <a:pt x="88" y="43"/>
                    </a:lnTo>
                    <a:lnTo>
                      <a:pt x="83" y="48"/>
                    </a:lnTo>
                    <a:lnTo>
                      <a:pt x="81" y="53"/>
                    </a:lnTo>
                    <a:lnTo>
                      <a:pt x="74" y="57"/>
                    </a:lnTo>
                    <a:lnTo>
                      <a:pt x="71" y="62"/>
                    </a:lnTo>
                    <a:lnTo>
                      <a:pt x="67" y="67"/>
                    </a:lnTo>
                    <a:lnTo>
                      <a:pt x="62" y="72"/>
                    </a:lnTo>
                    <a:lnTo>
                      <a:pt x="57" y="76"/>
                    </a:lnTo>
                    <a:lnTo>
                      <a:pt x="50" y="84"/>
                    </a:lnTo>
                    <a:lnTo>
                      <a:pt x="45" y="88"/>
                    </a:lnTo>
                    <a:lnTo>
                      <a:pt x="41" y="95"/>
                    </a:lnTo>
                    <a:lnTo>
                      <a:pt x="36" y="103"/>
                    </a:lnTo>
                    <a:lnTo>
                      <a:pt x="33" y="110"/>
                    </a:lnTo>
                    <a:lnTo>
                      <a:pt x="29" y="119"/>
                    </a:lnTo>
                    <a:lnTo>
                      <a:pt x="24" y="126"/>
                    </a:lnTo>
                    <a:lnTo>
                      <a:pt x="19" y="133"/>
                    </a:lnTo>
                    <a:lnTo>
                      <a:pt x="17" y="143"/>
                    </a:lnTo>
                    <a:lnTo>
                      <a:pt x="14" y="150"/>
                    </a:lnTo>
                    <a:lnTo>
                      <a:pt x="12" y="160"/>
                    </a:lnTo>
                    <a:lnTo>
                      <a:pt x="10" y="167"/>
                    </a:lnTo>
                    <a:lnTo>
                      <a:pt x="7" y="176"/>
                    </a:lnTo>
                    <a:lnTo>
                      <a:pt x="5" y="183"/>
                    </a:lnTo>
                    <a:lnTo>
                      <a:pt x="5" y="193"/>
                    </a:lnTo>
                    <a:lnTo>
                      <a:pt x="3" y="202"/>
                    </a:lnTo>
                    <a:lnTo>
                      <a:pt x="0" y="209"/>
                    </a:lnTo>
                    <a:lnTo>
                      <a:pt x="0" y="217"/>
                    </a:lnTo>
                    <a:lnTo>
                      <a:pt x="0" y="226"/>
                    </a:lnTo>
                    <a:lnTo>
                      <a:pt x="0" y="233"/>
                    </a:lnTo>
                    <a:lnTo>
                      <a:pt x="0" y="243"/>
                    </a:lnTo>
                    <a:lnTo>
                      <a:pt x="0" y="250"/>
                    </a:lnTo>
                    <a:lnTo>
                      <a:pt x="3" y="257"/>
                    </a:lnTo>
                    <a:lnTo>
                      <a:pt x="3" y="262"/>
                    </a:lnTo>
                    <a:lnTo>
                      <a:pt x="5" y="269"/>
                    </a:lnTo>
                    <a:lnTo>
                      <a:pt x="7" y="276"/>
                    </a:lnTo>
                    <a:lnTo>
                      <a:pt x="10" y="283"/>
                    </a:lnTo>
                    <a:lnTo>
                      <a:pt x="12" y="288"/>
                    </a:lnTo>
                    <a:lnTo>
                      <a:pt x="17" y="293"/>
                    </a:lnTo>
                    <a:lnTo>
                      <a:pt x="19" y="297"/>
                    </a:lnTo>
                    <a:lnTo>
                      <a:pt x="24" y="302"/>
                    </a:lnTo>
                    <a:lnTo>
                      <a:pt x="33" y="307"/>
                    </a:lnTo>
                    <a:lnTo>
                      <a:pt x="43" y="314"/>
                    </a:lnTo>
                    <a:lnTo>
                      <a:pt x="48" y="316"/>
                    </a:lnTo>
                    <a:lnTo>
                      <a:pt x="52" y="319"/>
                    </a:lnTo>
                    <a:lnTo>
                      <a:pt x="60" y="321"/>
                    </a:lnTo>
                    <a:lnTo>
                      <a:pt x="67" y="324"/>
                    </a:lnTo>
                    <a:lnTo>
                      <a:pt x="71" y="326"/>
                    </a:lnTo>
                    <a:lnTo>
                      <a:pt x="79" y="328"/>
                    </a:lnTo>
                    <a:lnTo>
                      <a:pt x="83" y="331"/>
                    </a:lnTo>
                    <a:lnTo>
                      <a:pt x="90" y="333"/>
                    </a:lnTo>
                    <a:lnTo>
                      <a:pt x="98" y="333"/>
                    </a:lnTo>
                    <a:lnTo>
                      <a:pt x="105" y="335"/>
                    </a:lnTo>
                    <a:lnTo>
                      <a:pt x="112" y="335"/>
                    </a:lnTo>
                    <a:lnTo>
                      <a:pt x="119" y="338"/>
                    </a:lnTo>
                    <a:lnTo>
                      <a:pt x="126" y="338"/>
                    </a:lnTo>
                    <a:lnTo>
                      <a:pt x="133" y="338"/>
                    </a:lnTo>
                    <a:lnTo>
                      <a:pt x="140" y="338"/>
                    </a:lnTo>
                    <a:lnTo>
                      <a:pt x="147" y="340"/>
                    </a:lnTo>
                    <a:lnTo>
                      <a:pt x="155" y="338"/>
                    </a:lnTo>
                    <a:lnTo>
                      <a:pt x="162" y="338"/>
                    </a:lnTo>
                    <a:lnTo>
                      <a:pt x="169" y="338"/>
                    </a:lnTo>
                    <a:lnTo>
                      <a:pt x="176" y="338"/>
                    </a:lnTo>
                    <a:lnTo>
                      <a:pt x="183" y="335"/>
                    </a:lnTo>
                    <a:lnTo>
                      <a:pt x="190" y="335"/>
                    </a:lnTo>
                    <a:lnTo>
                      <a:pt x="197" y="335"/>
                    </a:lnTo>
                    <a:lnTo>
                      <a:pt x="205" y="333"/>
                    </a:lnTo>
                    <a:lnTo>
                      <a:pt x="209" y="333"/>
                    </a:lnTo>
                    <a:lnTo>
                      <a:pt x="216" y="331"/>
                    </a:lnTo>
                    <a:lnTo>
                      <a:pt x="224" y="328"/>
                    </a:lnTo>
                    <a:lnTo>
                      <a:pt x="228" y="326"/>
                    </a:lnTo>
                    <a:lnTo>
                      <a:pt x="233" y="324"/>
                    </a:lnTo>
                    <a:lnTo>
                      <a:pt x="240" y="319"/>
                    </a:lnTo>
                    <a:lnTo>
                      <a:pt x="245" y="314"/>
                    </a:lnTo>
                    <a:lnTo>
                      <a:pt x="250" y="312"/>
                    </a:lnTo>
                    <a:lnTo>
                      <a:pt x="254" y="307"/>
                    </a:lnTo>
                    <a:lnTo>
                      <a:pt x="262" y="302"/>
                    </a:lnTo>
                    <a:lnTo>
                      <a:pt x="266" y="295"/>
                    </a:lnTo>
                    <a:lnTo>
                      <a:pt x="273" y="293"/>
                    </a:lnTo>
                    <a:lnTo>
                      <a:pt x="276" y="285"/>
                    </a:lnTo>
                    <a:lnTo>
                      <a:pt x="283" y="278"/>
                    </a:lnTo>
                    <a:lnTo>
                      <a:pt x="288" y="274"/>
                    </a:lnTo>
                    <a:lnTo>
                      <a:pt x="292" y="266"/>
                    </a:lnTo>
                    <a:lnTo>
                      <a:pt x="297" y="259"/>
                    </a:lnTo>
                    <a:lnTo>
                      <a:pt x="302" y="252"/>
                    </a:lnTo>
                    <a:lnTo>
                      <a:pt x="307" y="245"/>
                    </a:lnTo>
                    <a:lnTo>
                      <a:pt x="311" y="240"/>
                    </a:lnTo>
                    <a:lnTo>
                      <a:pt x="314" y="231"/>
                    </a:lnTo>
                    <a:lnTo>
                      <a:pt x="319" y="224"/>
                    </a:lnTo>
                    <a:lnTo>
                      <a:pt x="321" y="217"/>
                    </a:lnTo>
                    <a:lnTo>
                      <a:pt x="326" y="209"/>
                    </a:lnTo>
                    <a:lnTo>
                      <a:pt x="326" y="202"/>
                    </a:lnTo>
                    <a:lnTo>
                      <a:pt x="330" y="195"/>
                    </a:lnTo>
                    <a:lnTo>
                      <a:pt x="330" y="188"/>
                    </a:lnTo>
                    <a:lnTo>
                      <a:pt x="333" y="181"/>
                    </a:lnTo>
                    <a:lnTo>
                      <a:pt x="335" y="174"/>
                    </a:lnTo>
                    <a:lnTo>
                      <a:pt x="335" y="167"/>
                    </a:lnTo>
                    <a:lnTo>
                      <a:pt x="338" y="160"/>
                    </a:lnTo>
                    <a:lnTo>
                      <a:pt x="338" y="152"/>
                    </a:lnTo>
                    <a:lnTo>
                      <a:pt x="338" y="145"/>
                    </a:lnTo>
                    <a:lnTo>
                      <a:pt x="338" y="141"/>
                    </a:lnTo>
                    <a:lnTo>
                      <a:pt x="335" y="133"/>
                    </a:lnTo>
                    <a:lnTo>
                      <a:pt x="333" y="129"/>
                    </a:lnTo>
                    <a:lnTo>
                      <a:pt x="330" y="122"/>
                    </a:lnTo>
                    <a:lnTo>
                      <a:pt x="330" y="117"/>
                    </a:lnTo>
                    <a:lnTo>
                      <a:pt x="326" y="110"/>
                    </a:lnTo>
                    <a:lnTo>
                      <a:pt x="326" y="105"/>
                    </a:lnTo>
                    <a:lnTo>
                      <a:pt x="323" y="100"/>
                    </a:lnTo>
                    <a:lnTo>
                      <a:pt x="319" y="95"/>
                    </a:lnTo>
                    <a:lnTo>
                      <a:pt x="316" y="91"/>
                    </a:lnTo>
                    <a:lnTo>
                      <a:pt x="316" y="86"/>
                    </a:lnTo>
                    <a:lnTo>
                      <a:pt x="309" y="76"/>
                    </a:lnTo>
                    <a:lnTo>
                      <a:pt x="302" y="69"/>
                    </a:lnTo>
                    <a:lnTo>
                      <a:pt x="297" y="60"/>
                    </a:lnTo>
                    <a:lnTo>
                      <a:pt x="290" y="53"/>
                    </a:lnTo>
                    <a:lnTo>
                      <a:pt x="281" y="45"/>
                    </a:lnTo>
                    <a:lnTo>
                      <a:pt x="273" y="38"/>
                    </a:lnTo>
                    <a:lnTo>
                      <a:pt x="264" y="34"/>
                    </a:lnTo>
                    <a:lnTo>
                      <a:pt x="257" y="29"/>
                    </a:lnTo>
                    <a:lnTo>
                      <a:pt x="250" y="24"/>
                    </a:lnTo>
                    <a:lnTo>
                      <a:pt x="247" y="22"/>
                    </a:lnTo>
                    <a:lnTo>
                      <a:pt x="240" y="19"/>
                    </a:lnTo>
                    <a:lnTo>
                      <a:pt x="235" y="17"/>
                    </a:lnTo>
                    <a:lnTo>
                      <a:pt x="231" y="15"/>
                    </a:lnTo>
                    <a:lnTo>
                      <a:pt x="226" y="12"/>
                    </a:lnTo>
                    <a:lnTo>
                      <a:pt x="221" y="10"/>
                    </a:lnTo>
                    <a:lnTo>
                      <a:pt x="216" y="7"/>
                    </a:lnTo>
                    <a:lnTo>
                      <a:pt x="216" y="7"/>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3" name="Freeform 189"/>
              <p:cNvSpPr>
                <a:spLocks/>
              </p:cNvSpPr>
              <p:nvPr/>
            </p:nvSpPr>
            <p:spPr bwMode="auto">
              <a:xfrm>
                <a:off x="9771" y="4384"/>
                <a:ext cx="401" cy="409"/>
              </a:xfrm>
              <a:custGeom>
                <a:avLst/>
                <a:gdLst>
                  <a:gd name="T0" fmla="*/ 159 w 401"/>
                  <a:gd name="T1" fmla="*/ 5 h 409"/>
                  <a:gd name="T2" fmla="*/ 178 w 401"/>
                  <a:gd name="T3" fmla="*/ 3 h 409"/>
                  <a:gd name="T4" fmla="*/ 197 w 401"/>
                  <a:gd name="T5" fmla="*/ 0 h 409"/>
                  <a:gd name="T6" fmla="*/ 214 w 401"/>
                  <a:gd name="T7" fmla="*/ 3 h 409"/>
                  <a:gd name="T8" fmla="*/ 230 w 401"/>
                  <a:gd name="T9" fmla="*/ 8 h 409"/>
                  <a:gd name="T10" fmla="*/ 247 w 401"/>
                  <a:gd name="T11" fmla="*/ 17 h 409"/>
                  <a:gd name="T12" fmla="*/ 264 w 401"/>
                  <a:gd name="T13" fmla="*/ 27 h 409"/>
                  <a:gd name="T14" fmla="*/ 280 w 401"/>
                  <a:gd name="T15" fmla="*/ 38 h 409"/>
                  <a:gd name="T16" fmla="*/ 297 w 401"/>
                  <a:gd name="T17" fmla="*/ 53 h 409"/>
                  <a:gd name="T18" fmla="*/ 314 w 401"/>
                  <a:gd name="T19" fmla="*/ 69 h 409"/>
                  <a:gd name="T20" fmla="*/ 333 w 401"/>
                  <a:gd name="T21" fmla="*/ 86 h 409"/>
                  <a:gd name="T22" fmla="*/ 349 w 401"/>
                  <a:gd name="T23" fmla="*/ 107 h 409"/>
                  <a:gd name="T24" fmla="*/ 363 w 401"/>
                  <a:gd name="T25" fmla="*/ 131 h 409"/>
                  <a:gd name="T26" fmla="*/ 371 w 401"/>
                  <a:gd name="T27" fmla="*/ 145 h 409"/>
                  <a:gd name="T28" fmla="*/ 380 w 401"/>
                  <a:gd name="T29" fmla="*/ 169 h 409"/>
                  <a:gd name="T30" fmla="*/ 385 w 401"/>
                  <a:gd name="T31" fmla="*/ 186 h 409"/>
                  <a:gd name="T32" fmla="*/ 390 w 401"/>
                  <a:gd name="T33" fmla="*/ 200 h 409"/>
                  <a:gd name="T34" fmla="*/ 394 w 401"/>
                  <a:gd name="T35" fmla="*/ 217 h 409"/>
                  <a:gd name="T36" fmla="*/ 397 w 401"/>
                  <a:gd name="T37" fmla="*/ 233 h 409"/>
                  <a:gd name="T38" fmla="*/ 399 w 401"/>
                  <a:gd name="T39" fmla="*/ 248 h 409"/>
                  <a:gd name="T40" fmla="*/ 401 w 401"/>
                  <a:gd name="T41" fmla="*/ 262 h 409"/>
                  <a:gd name="T42" fmla="*/ 401 w 401"/>
                  <a:gd name="T43" fmla="*/ 281 h 409"/>
                  <a:gd name="T44" fmla="*/ 399 w 401"/>
                  <a:gd name="T45" fmla="*/ 309 h 409"/>
                  <a:gd name="T46" fmla="*/ 394 w 401"/>
                  <a:gd name="T47" fmla="*/ 331 h 409"/>
                  <a:gd name="T48" fmla="*/ 385 w 401"/>
                  <a:gd name="T49" fmla="*/ 352 h 409"/>
                  <a:gd name="T50" fmla="*/ 371 w 401"/>
                  <a:gd name="T51" fmla="*/ 366 h 409"/>
                  <a:gd name="T52" fmla="*/ 354 w 401"/>
                  <a:gd name="T53" fmla="*/ 378 h 409"/>
                  <a:gd name="T54" fmla="*/ 333 w 401"/>
                  <a:gd name="T55" fmla="*/ 388 h 409"/>
                  <a:gd name="T56" fmla="*/ 309 w 401"/>
                  <a:gd name="T57" fmla="*/ 395 h 409"/>
                  <a:gd name="T58" fmla="*/ 285 w 401"/>
                  <a:gd name="T59" fmla="*/ 402 h 409"/>
                  <a:gd name="T60" fmla="*/ 261 w 401"/>
                  <a:gd name="T61" fmla="*/ 407 h 409"/>
                  <a:gd name="T62" fmla="*/ 233 w 401"/>
                  <a:gd name="T63" fmla="*/ 409 h 409"/>
                  <a:gd name="T64" fmla="*/ 209 w 401"/>
                  <a:gd name="T65" fmla="*/ 409 h 409"/>
                  <a:gd name="T66" fmla="*/ 183 w 401"/>
                  <a:gd name="T67" fmla="*/ 407 h 409"/>
                  <a:gd name="T68" fmla="*/ 159 w 401"/>
                  <a:gd name="T69" fmla="*/ 402 h 409"/>
                  <a:gd name="T70" fmla="*/ 138 w 401"/>
                  <a:gd name="T71" fmla="*/ 395 h 409"/>
                  <a:gd name="T72" fmla="*/ 119 w 401"/>
                  <a:gd name="T73" fmla="*/ 385 h 409"/>
                  <a:gd name="T74" fmla="*/ 97 w 401"/>
                  <a:gd name="T75" fmla="*/ 369 h 409"/>
                  <a:gd name="T76" fmla="*/ 78 w 401"/>
                  <a:gd name="T77" fmla="*/ 350 h 409"/>
                  <a:gd name="T78" fmla="*/ 59 w 401"/>
                  <a:gd name="T79" fmla="*/ 328 h 409"/>
                  <a:gd name="T80" fmla="*/ 43 w 401"/>
                  <a:gd name="T81" fmla="*/ 305 h 409"/>
                  <a:gd name="T82" fmla="*/ 28 w 401"/>
                  <a:gd name="T83" fmla="*/ 278 h 409"/>
                  <a:gd name="T84" fmla="*/ 16 w 401"/>
                  <a:gd name="T85" fmla="*/ 252 h 409"/>
                  <a:gd name="T86" fmla="*/ 7 w 401"/>
                  <a:gd name="T87" fmla="*/ 226 h 409"/>
                  <a:gd name="T88" fmla="*/ 0 w 401"/>
                  <a:gd name="T89" fmla="*/ 200 h 409"/>
                  <a:gd name="T90" fmla="*/ 0 w 401"/>
                  <a:gd name="T91" fmla="*/ 176 h 409"/>
                  <a:gd name="T92" fmla="*/ 5 w 401"/>
                  <a:gd name="T93" fmla="*/ 155 h 409"/>
                  <a:gd name="T94" fmla="*/ 12 w 401"/>
                  <a:gd name="T95" fmla="*/ 133 h 409"/>
                  <a:gd name="T96" fmla="*/ 19 w 401"/>
                  <a:gd name="T97" fmla="*/ 114 h 409"/>
                  <a:gd name="T98" fmla="*/ 28 w 401"/>
                  <a:gd name="T99" fmla="*/ 98 h 409"/>
                  <a:gd name="T100" fmla="*/ 40 w 401"/>
                  <a:gd name="T101" fmla="*/ 84 h 409"/>
                  <a:gd name="T102" fmla="*/ 62 w 401"/>
                  <a:gd name="T103" fmla="*/ 60 h 409"/>
                  <a:gd name="T104" fmla="*/ 76 w 401"/>
                  <a:gd name="T105" fmla="*/ 50 h 409"/>
                  <a:gd name="T106" fmla="*/ 93 w 401"/>
                  <a:gd name="T107" fmla="*/ 38 h 409"/>
                  <a:gd name="T108" fmla="*/ 109 w 401"/>
                  <a:gd name="T109" fmla="*/ 29 h 409"/>
                  <a:gd name="T110" fmla="*/ 126 w 401"/>
                  <a:gd name="T111" fmla="*/ 19 h 409"/>
                  <a:gd name="T112" fmla="*/ 147 w 401"/>
                  <a:gd name="T113" fmla="*/ 12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1" h="409">
                    <a:moveTo>
                      <a:pt x="147" y="12"/>
                    </a:moveTo>
                    <a:lnTo>
                      <a:pt x="154" y="10"/>
                    </a:lnTo>
                    <a:lnTo>
                      <a:pt x="159" y="5"/>
                    </a:lnTo>
                    <a:lnTo>
                      <a:pt x="166" y="5"/>
                    </a:lnTo>
                    <a:lnTo>
                      <a:pt x="173" y="3"/>
                    </a:lnTo>
                    <a:lnTo>
                      <a:pt x="178" y="3"/>
                    </a:lnTo>
                    <a:lnTo>
                      <a:pt x="185" y="0"/>
                    </a:lnTo>
                    <a:lnTo>
                      <a:pt x="190" y="0"/>
                    </a:lnTo>
                    <a:lnTo>
                      <a:pt x="197" y="0"/>
                    </a:lnTo>
                    <a:lnTo>
                      <a:pt x="202" y="0"/>
                    </a:lnTo>
                    <a:lnTo>
                      <a:pt x="209" y="3"/>
                    </a:lnTo>
                    <a:lnTo>
                      <a:pt x="214" y="3"/>
                    </a:lnTo>
                    <a:lnTo>
                      <a:pt x="218" y="5"/>
                    </a:lnTo>
                    <a:lnTo>
                      <a:pt x="226" y="5"/>
                    </a:lnTo>
                    <a:lnTo>
                      <a:pt x="230" y="8"/>
                    </a:lnTo>
                    <a:lnTo>
                      <a:pt x="235" y="10"/>
                    </a:lnTo>
                    <a:lnTo>
                      <a:pt x="242" y="12"/>
                    </a:lnTo>
                    <a:lnTo>
                      <a:pt x="247" y="17"/>
                    </a:lnTo>
                    <a:lnTo>
                      <a:pt x="252" y="19"/>
                    </a:lnTo>
                    <a:lnTo>
                      <a:pt x="259" y="22"/>
                    </a:lnTo>
                    <a:lnTo>
                      <a:pt x="264" y="27"/>
                    </a:lnTo>
                    <a:lnTo>
                      <a:pt x="268" y="29"/>
                    </a:lnTo>
                    <a:lnTo>
                      <a:pt x="275" y="34"/>
                    </a:lnTo>
                    <a:lnTo>
                      <a:pt x="280" y="38"/>
                    </a:lnTo>
                    <a:lnTo>
                      <a:pt x="285" y="43"/>
                    </a:lnTo>
                    <a:lnTo>
                      <a:pt x="292" y="48"/>
                    </a:lnTo>
                    <a:lnTo>
                      <a:pt x="297" y="53"/>
                    </a:lnTo>
                    <a:lnTo>
                      <a:pt x="302" y="57"/>
                    </a:lnTo>
                    <a:lnTo>
                      <a:pt x="309" y="62"/>
                    </a:lnTo>
                    <a:lnTo>
                      <a:pt x="314" y="69"/>
                    </a:lnTo>
                    <a:lnTo>
                      <a:pt x="318" y="74"/>
                    </a:lnTo>
                    <a:lnTo>
                      <a:pt x="325" y="79"/>
                    </a:lnTo>
                    <a:lnTo>
                      <a:pt x="333" y="86"/>
                    </a:lnTo>
                    <a:lnTo>
                      <a:pt x="337" y="93"/>
                    </a:lnTo>
                    <a:lnTo>
                      <a:pt x="342" y="100"/>
                    </a:lnTo>
                    <a:lnTo>
                      <a:pt x="349" y="107"/>
                    </a:lnTo>
                    <a:lnTo>
                      <a:pt x="354" y="114"/>
                    </a:lnTo>
                    <a:lnTo>
                      <a:pt x="359" y="124"/>
                    </a:lnTo>
                    <a:lnTo>
                      <a:pt x="363" y="131"/>
                    </a:lnTo>
                    <a:lnTo>
                      <a:pt x="366" y="136"/>
                    </a:lnTo>
                    <a:lnTo>
                      <a:pt x="368" y="141"/>
                    </a:lnTo>
                    <a:lnTo>
                      <a:pt x="371" y="145"/>
                    </a:lnTo>
                    <a:lnTo>
                      <a:pt x="373" y="150"/>
                    </a:lnTo>
                    <a:lnTo>
                      <a:pt x="378" y="160"/>
                    </a:lnTo>
                    <a:lnTo>
                      <a:pt x="380" y="169"/>
                    </a:lnTo>
                    <a:lnTo>
                      <a:pt x="382" y="174"/>
                    </a:lnTo>
                    <a:lnTo>
                      <a:pt x="385" y="179"/>
                    </a:lnTo>
                    <a:lnTo>
                      <a:pt x="385" y="186"/>
                    </a:lnTo>
                    <a:lnTo>
                      <a:pt x="387" y="191"/>
                    </a:lnTo>
                    <a:lnTo>
                      <a:pt x="387" y="195"/>
                    </a:lnTo>
                    <a:lnTo>
                      <a:pt x="390" y="200"/>
                    </a:lnTo>
                    <a:lnTo>
                      <a:pt x="392" y="207"/>
                    </a:lnTo>
                    <a:lnTo>
                      <a:pt x="392" y="212"/>
                    </a:lnTo>
                    <a:lnTo>
                      <a:pt x="394" y="217"/>
                    </a:lnTo>
                    <a:lnTo>
                      <a:pt x="394" y="221"/>
                    </a:lnTo>
                    <a:lnTo>
                      <a:pt x="397" y="226"/>
                    </a:lnTo>
                    <a:lnTo>
                      <a:pt x="397" y="233"/>
                    </a:lnTo>
                    <a:lnTo>
                      <a:pt x="397" y="236"/>
                    </a:lnTo>
                    <a:lnTo>
                      <a:pt x="399" y="243"/>
                    </a:lnTo>
                    <a:lnTo>
                      <a:pt x="399" y="248"/>
                    </a:lnTo>
                    <a:lnTo>
                      <a:pt x="399" y="252"/>
                    </a:lnTo>
                    <a:lnTo>
                      <a:pt x="399" y="257"/>
                    </a:lnTo>
                    <a:lnTo>
                      <a:pt x="401" y="262"/>
                    </a:lnTo>
                    <a:lnTo>
                      <a:pt x="401" y="267"/>
                    </a:lnTo>
                    <a:lnTo>
                      <a:pt x="401" y="271"/>
                    </a:lnTo>
                    <a:lnTo>
                      <a:pt x="401" y="281"/>
                    </a:lnTo>
                    <a:lnTo>
                      <a:pt x="401" y="290"/>
                    </a:lnTo>
                    <a:lnTo>
                      <a:pt x="399" y="300"/>
                    </a:lnTo>
                    <a:lnTo>
                      <a:pt x="399" y="309"/>
                    </a:lnTo>
                    <a:lnTo>
                      <a:pt x="397" y="316"/>
                    </a:lnTo>
                    <a:lnTo>
                      <a:pt x="397" y="324"/>
                    </a:lnTo>
                    <a:lnTo>
                      <a:pt x="394" y="331"/>
                    </a:lnTo>
                    <a:lnTo>
                      <a:pt x="392" y="340"/>
                    </a:lnTo>
                    <a:lnTo>
                      <a:pt x="387" y="345"/>
                    </a:lnTo>
                    <a:lnTo>
                      <a:pt x="385" y="352"/>
                    </a:lnTo>
                    <a:lnTo>
                      <a:pt x="380" y="357"/>
                    </a:lnTo>
                    <a:lnTo>
                      <a:pt x="375" y="362"/>
                    </a:lnTo>
                    <a:lnTo>
                      <a:pt x="371" y="366"/>
                    </a:lnTo>
                    <a:lnTo>
                      <a:pt x="363" y="369"/>
                    </a:lnTo>
                    <a:lnTo>
                      <a:pt x="359" y="373"/>
                    </a:lnTo>
                    <a:lnTo>
                      <a:pt x="354" y="378"/>
                    </a:lnTo>
                    <a:lnTo>
                      <a:pt x="347" y="381"/>
                    </a:lnTo>
                    <a:lnTo>
                      <a:pt x="340" y="383"/>
                    </a:lnTo>
                    <a:lnTo>
                      <a:pt x="333" y="388"/>
                    </a:lnTo>
                    <a:lnTo>
                      <a:pt x="325" y="390"/>
                    </a:lnTo>
                    <a:lnTo>
                      <a:pt x="318" y="392"/>
                    </a:lnTo>
                    <a:lnTo>
                      <a:pt x="309" y="395"/>
                    </a:lnTo>
                    <a:lnTo>
                      <a:pt x="302" y="397"/>
                    </a:lnTo>
                    <a:lnTo>
                      <a:pt x="295" y="400"/>
                    </a:lnTo>
                    <a:lnTo>
                      <a:pt x="285" y="402"/>
                    </a:lnTo>
                    <a:lnTo>
                      <a:pt x="278" y="404"/>
                    </a:lnTo>
                    <a:lnTo>
                      <a:pt x="268" y="407"/>
                    </a:lnTo>
                    <a:lnTo>
                      <a:pt x="261" y="407"/>
                    </a:lnTo>
                    <a:lnTo>
                      <a:pt x="252" y="407"/>
                    </a:lnTo>
                    <a:lnTo>
                      <a:pt x="242" y="409"/>
                    </a:lnTo>
                    <a:lnTo>
                      <a:pt x="233" y="409"/>
                    </a:lnTo>
                    <a:lnTo>
                      <a:pt x="226" y="409"/>
                    </a:lnTo>
                    <a:lnTo>
                      <a:pt x="216" y="409"/>
                    </a:lnTo>
                    <a:lnTo>
                      <a:pt x="209" y="409"/>
                    </a:lnTo>
                    <a:lnTo>
                      <a:pt x="199" y="409"/>
                    </a:lnTo>
                    <a:lnTo>
                      <a:pt x="192" y="409"/>
                    </a:lnTo>
                    <a:lnTo>
                      <a:pt x="183" y="407"/>
                    </a:lnTo>
                    <a:lnTo>
                      <a:pt x="176" y="404"/>
                    </a:lnTo>
                    <a:lnTo>
                      <a:pt x="166" y="402"/>
                    </a:lnTo>
                    <a:lnTo>
                      <a:pt x="159" y="402"/>
                    </a:lnTo>
                    <a:lnTo>
                      <a:pt x="152" y="400"/>
                    </a:lnTo>
                    <a:lnTo>
                      <a:pt x="145" y="397"/>
                    </a:lnTo>
                    <a:lnTo>
                      <a:pt x="138" y="395"/>
                    </a:lnTo>
                    <a:lnTo>
                      <a:pt x="133" y="392"/>
                    </a:lnTo>
                    <a:lnTo>
                      <a:pt x="126" y="388"/>
                    </a:lnTo>
                    <a:lnTo>
                      <a:pt x="119" y="385"/>
                    </a:lnTo>
                    <a:lnTo>
                      <a:pt x="112" y="381"/>
                    </a:lnTo>
                    <a:lnTo>
                      <a:pt x="104" y="376"/>
                    </a:lnTo>
                    <a:lnTo>
                      <a:pt x="97" y="369"/>
                    </a:lnTo>
                    <a:lnTo>
                      <a:pt x="93" y="364"/>
                    </a:lnTo>
                    <a:lnTo>
                      <a:pt x="85" y="357"/>
                    </a:lnTo>
                    <a:lnTo>
                      <a:pt x="78" y="350"/>
                    </a:lnTo>
                    <a:lnTo>
                      <a:pt x="71" y="343"/>
                    </a:lnTo>
                    <a:lnTo>
                      <a:pt x="66" y="335"/>
                    </a:lnTo>
                    <a:lnTo>
                      <a:pt x="59" y="328"/>
                    </a:lnTo>
                    <a:lnTo>
                      <a:pt x="55" y="321"/>
                    </a:lnTo>
                    <a:lnTo>
                      <a:pt x="47" y="312"/>
                    </a:lnTo>
                    <a:lnTo>
                      <a:pt x="43" y="305"/>
                    </a:lnTo>
                    <a:lnTo>
                      <a:pt x="38" y="295"/>
                    </a:lnTo>
                    <a:lnTo>
                      <a:pt x="33" y="288"/>
                    </a:lnTo>
                    <a:lnTo>
                      <a:pt x="28" y="278"/>
                    </a:lnTo>
                    <a:lnTo>
                      <a:pt x="24" y="269"/>
                    </a:lnTo>
                    <a:lnTo>
                      <a:pt x="19" y="259"/>
                    </a:lnTo>
                    <a:lnTo>
                      <a:pt x="16" y="252"/>
                    </a:lnTo>
                    <a:lnTo>
                      <a:pt x="12" y="243"/>
                    </a:lnTo>
                    <a:lnTo>
                      <a:pt x="9" y="233"/>
                    </a:lnTo>
                    <a:lnTo>
                      <a:pt x="7" y="226"/>
                    </a:lnTo>
                    <a:lnTo>
                      <a:pt x="5" y="217"/>
                    </a:lnTo>
                    <a:lnTo>
                      <a:pt x="2" y="210"/>
                    </a:lnTo>
                    <a:lnTo>
                      <a:pt x="0" y="200"/>
                    </a:lnTo>
                    <a:lnTo>
                      <a:pt x="0" y="193"/>
                    </a:lnTo>
                    <a:lnTo>
                      <a:pt x="0" y="183"/>
                    </a:lnTo>
                    <a:lnTo>
                      <a:pt x="0" y="176"/>
                    </a:lnTo>
                    <a:lnTo>
                      <a:pt x="0" y="169"/>
                    </a:lnTo>
                    <a:lnTo>
                      <a:pt x="2" y="160"/>
                    </a:lnTo>
                    <a:lnTo>
                      <a:pt x="5" y="155"/>
                    </a:lnTo>
                    <a:lnTo>
                      <a:pt x="7" y="145"/>
                    </a:lnTo>
                    <a:lnTo>
                      <a:pt x="9" y="141"/>
                    </a:lnTo>
                    <a:lnTo>
                      <a:pt x="12" y="133"/>
                    </a:lnTo>
                    <a:lnTo>
                      <a:pt x="14" y="129"/>
                    </a:lnTo>
                    <a:lnTo>
                      <a:pt x="16" y="122"/>
                    </a:lnTo>
                    <a:lnTo>
                      <a:pt x="19" y="114"/>
                    </a:lnTo>
                    <a:lnTo>
                      <a:pt x="24" y="110"/>
                    </a:lnTo>
                    <a:lnTo>
                      <a:pt x="26" y="105"/>
                    </a:lnTo>
                    <a:lnTo>
                      <a:pt x="28" y="98"/>
                    </a:lnTo>
                    <a:lnTo>
                      <a:pt x="33" y="93"/>
                    </a:lnTo>
                    <a:lnTo>
                      <a:pt x="35" y="88"/>
                    </a:lnTo>
                    <a:lnTo>
                      <a:pt x="40" y="84"/>
                    </a:lnTo>
                    <a:lnTo>
                      <a:pt x="50" y="74"/>
                    </a:lnTo>
                    <a:lnTo>
                      <a:pt x="59" y="65"/>
                    </a:lnTo>
                    <a:lnTo>
                      <a:pt x="62" y="60"/>
                    </a:lnTo>
                    <a:lnTo>
                      <a:pt x="66" y="57"/>
                    </a:lnTo>
                    <a:lnTo>
                      <a:pt x="71" y="53"/>
                    </a:lnTo>
                    <a:lnTo>
                      <a:pt x="76" y="50"/>
                    </a:lnTo>
                    <a:lnTo>
                      <a:pt x="81" y="46"/>
                    </a:lnTo>
                    <a:lnTo>
                      <a:pt x="85" y="41"/>
                    </a:lnTo>
                    <a:lnTo>
                      <a:pt x="93" y="38"/>
                    </a:lnTo>
                    <a:lnTo>
                      <a:pt x="97" y="36"/>
                    </a:lnTo>
                    <a:lnTo>
                      <a:pt x="102" y="31"/>
                    </a:lnTo>
                    <a:lnTo>
                      <a:pt x="109" y="29"/>
                    </a:lnTo>
                    <a:lnTo>
                      <a:pt x="114" y="27"/>
                    </a:lnTo>
                    <a:lnTo>
                      <a:pt x="121" y="24"/>
                    </a:lnTo>
                    <a:lnTo>
                      <a:pt x="126" y="19"/>
                    </a:lnTo>
                    <a:lnTo>
                      <a:pt x="133" y="17"/>
                    </a:lnTo>
                    <a:lnTo>
                      <a:pt x="140" y="15"/>
                    </a:lnTo>
                    <a:lnTo>
                      <a:pt x="147" y="12"/>
                    </a:lnTo>
                    <a:lnTo>
                      <a:pt x="147" y="12"/>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4" name="Freeform 190"/>
              <p:cNvSpPr>
                <a:spLocks/>
              </p:cNvSpPr>
              <p:nvPr/>
            </p:nvSpPr>
            <p:spPr bwMode="auto">
              <a:xfrm>
                <a:off x="9586" y="3950"/>
                <a:ext cx="365" cy="620"/>
              </a:xfrm>
              <a:custGeom>
                <a:avLst/>
                <a:gdLst>
                  <a:gd name="T0" fmla="*/ 9 w 365"/>
                  <a:gd name="T1" fmla="*/ 591 h 620"/>
                  <a:gd name="T2" fmla="*/ 30 w 365"/>
                  <a:gd name="T3" fmla="*/ 546 h 620"/>
                  <a:gd name="T4" fmla="*/ 45 w 365"/>
                  <a:gd name="T5" fmla="*/ 518 h 620"/>
                  <a:gd name="T6" fmla="*/ 61 w 365"/>
                  <a:gd name="T7" fmla="*/ 480 h 620"/>
                  <a:gd name="T8" fmla="*/ 78 w 365"/>
                  <a:gd name="T9" fmla="*/ 444 h 620"/>
                  <a:gd name="T10" fmla="*/ 95 w 365"/>
                  <a:gd name="T11" fmla="*/ 404 h 620"/>
                  <a:gd name="T12" fmla="*/ 111 w 365"/>
                  <a:gd name="T13" fmla="*/ 361 h 620"/>
                  <a:gd name="T14" fmla="*/ 128 w 365"/>
                  <a:gd name="T15" fmla="*/ 320 h 620"/>
                  <a:gd name="T16" fmla="*/ 140 w 365"/>
                  <a:gd name="T17" fmla="*/ 280 h 620"/>
                  <a:gd name="T18" fmla="*/ 152 w 365"/>
                  <a:gd name="T19" fmla="*/ 242 h 620"/>
                  <a:gd name="T20" fmla="*/ 161 w 365"/>
                  <a:gd name="T21" fmla="*/ 206 h 620"/>
                  <a:gd name="T22" fmla="*/ 171 w 365"/>
                  <a:gd name="T23" fmla="*/ 171 h 620"/>
                  <a:gd name="T24" fmla="*/ 178 w 365"/>
                  <a:gd name="T25" fmla="*/ 140 h 620"/>
                  <a:gd name="T26" fmla="*/ 185 w 365"/>
                  <a:gd name="T27" fmla="*/ 109 h 620"/>
                  <a:gd name="T28" fmla="*/ 190 w 365"/>
                  <a:gd name="T29" fmla="*/ 68 h 620"/>
                  <a:gd name="T30" fmla="*/ 197 w 365"/>
                  <a:gd name="T31" fmla="*/ 28 h 620"/>
                  <a:gd name="T32" fmla="*/ 249 w 365"/>
                  <a:gd name="T33" fmla="*/ 0 h 620"/>
                  <a:gd name="T34" fmla="*/ 247 w 365"/>
                  <a:gd name="T35" fmla="*/ 35 h 620"/>
                  <a:gd name="T36" fmla="*/ 247 w 365"/>
                  <a:gd name="T37" fmla="*/ 64 h 620"/>
                  <a:gd name="T38" fmla="*/ 247 w 365"/>
                  <a:gd name="T39" fmla="*/ 99 h 620"/>
                  <a:gd name="T40" fmla="*/ 249 w 365"/>
                  <a:gd name="T41" fmla="*/ 140 h 620"/>
                  <a:gd name="T42" fmla="*/ 251 w 365"/>
                  <a:gd name="T43" fmla="*/ 183 h 620"/>
                  <a:gd name="T44" fmla="*/ 254 w 365"/>
                  <a:gd name="T45" fmla="*/ 228 h 620"/>
                  <a:gd name="T46" fmla="*/ 259 w 365"/>
                  <a:gd name="T47" fmla="*/ 273 h 620"/>
                  <a:gd name="T48" fmla="*/ 266 w 365"/>
                  <a:gd name="T49" fmla="*/ 313 h 620"/>
                  <a:gd name="T50" fmla="*/ 275 w 365"/>
                  <a:gd name="T51" fmla="*/ 354 h 620"/>
                  <a:gd name="T52" fmla="*/ 280 w 365"/>
                  <a:gd name="T53" fmla="*/ 387 h 620"/>
                  <a:gd name="T54" fmla="*/ 292 w 365"/>
                  <a:gd name="T55" fmla="*/ 418 h 620"/>
                  <a:gd name="T56" fmla="*/ 313 w 365"/>
                  <a:gd name="T57" fmla="*/ 465 h 620"/>
                  <a:gd name="T58" fmla="*/ 344 w 365"/>
                  <a:gd name="T59" fmla="*/ 503 h 620"/>
                  <a:gd name="T60" fmla="*/ 365 w 365"/>
                  <a:gd name="T61" fmla="*/ 525 h 620"/>
                  <a:gd name="T62" fmla="*/ 320 w 365"/>
                  <a:gd name="T63" fmla="*/ 513 h 620"/>
                  <a:gd name="T64" fmla="*/ 297 w 365"/>
                  <a:gd name="T65" fmla="*/ 482 h 620"/>
                  <a:gd name="T66" fmla="*/ 270 w 365"/>
                  <a:gd name="T67" fmla="*/ 444 h 620"/>
                  <a:gd name="T68" fmla="*/ 249 w 365"/>
                  <a:gd name="T69" fmla="*/ 396 h 620"/>
                  <a:gd name="T70" fmla="*/ 242 w 365"/>
                  <a:gd name="T71" fmla="*/ 368 h 620"/>
                  <a:gd name="T72" fmla="*/ 232 w 365"/>
                  <a:gd name="T73" fmla="*/ 335 h 620"/>
                  <a:gd name="T74" fmla="*/ 228 w 365"/>
                  <a:gd name="T75" fmla="*/ 299 h 620"/>
                  <a:gd name="T76" fmla="*/ 223 w 365"/>
                  <a:gd name="T77" fmla="*/ 263 h 620"/>
                  <a:gd name="T78" fmla="*/ 220 w 365"/>
                  <a:gd name="T79" fmla="*/ 225 h 620"/>
                  <a:gd name="T80" fmla="*/ 220 w 365"/>
                  <a:gd name="T81" fmla="*/ 190 h 620"/>
                  <a:gd name="T82" fmla="*/ 220 w 365"/>
                  <a:gd name="T83" fmla="*/ 154 h 620"/>
                  <a:gd name="T84" fmla="*/ 220 w 365"/>
                  <a:gd name="T85" fmla="*/ 121 h 620"/>
                  <a:gd name="T86" fmla="*/ 223 w 365"/>
                  <a:gd name="T87" fmla="*/ 90 h 620"/>
                  <a:gd name="T88" fmla="*/ 223 w 365"/>
                  <a:gd name="T89" fmla="*/ 57 h 620"/>
                  <a:gd name="T90" fmla="*/ 228 w 365"/>
                  <a:gd name="T91" fmla="*/ 23 h 620"/>
                  <a:gd name="T92" fmla="*/ 223 w 365"/>
                  <a:gd name="T93" fmla="*/ 52 h 620"/>
                  <a:gd name="T94" fmla="*/ 216 w 365"/>
                  <a:gd name="T95" fmla="*/ 99 h 620"/>
                  <a:gd name="T96" fmla="*/ 211 w 365"/>
                  <a:gd name="T97" fmla="*/ 130 h 620"/>
                  <a:gd name="T98" fmla="*/ 204 w 365"/>
                  <a:gd name="T99" fmla="*/ 166 h 620"/>
                  <a:gd name="T100" fmla="*/ 194 w 365"/>
                  <a:gd name="T101" fmla="*/ 204 h 620"/>
                  <a:gd name="T102" fmla="*/ 185 w 365"/>
                  <a:gd name="T103" fmla="*/ 242 h 620"/>
                  <a:gd name="T104" fmla="*/ 173 w 365"/>
                  <a:gd name="T105" fmla="*/ 285 h 620"/>
                  <a:gd name="T106" fmla="*/ 159 w 365"/>
                  <a:gd name="T107" fmla="*/ 327 h 620"/>
                  <a:gd name="T108" fmla="*/ 142 w 365"/>
                  <a:gd name="T109" fmla="*/ 368 h 620"/>
                  <a:gd name="T110" fmla="*/ 125 w 365"/>
                  <a:gd name="T111" fmla="*/ 408 h 620"/>
                  <a:gd name="T112" fmla="*/ 104 w 365"/>
                  <a:gd name="T113" fmla="*/ 449 h 620"/>
                  <a:gd name="T114" fmla="*/ 87 w 365"/>
                  <a:gd name="T115" fmla="*/ 487 h 620"/>
                  <a:gd name="T116" fmla="*/ 71 w 365"/>
                  <a:gd name="T117" fmla="*/ 520 h 620"/>
                  <a:gd name="T118" fmla="*/ 49 w 365"/>
                  <a:gd name="T119" fmla="*/ 553 h 620"/>
                  <a:gd name="T120" fmla="*/ 23 w 365"/>
                  <a:gd name="T121" fmla="*/ 598 h 620"/>
                  <a:gd name="T122" fmla="*/ 0 w 365"/>
                  <a:gd name="T123" fmla="*/ 613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 h="620">
                    <a:moveTo>
                      <a:pt x="0" y="613"/>
                    </a:moveTo>
                    <a:lnTo>
                      <a:pt x="0" y="610"/>
                    </a:lnTo>
                    <a:lnTo>
                      <a:pt x="2" y="606"/>
                    </a:lnTo>
                    <a:lnTo>
                      <a:pt x="4" y="601"/>
                    </a:lnTo>
                    <a:lnTo>
                      <a:pt x="7" y="596"/>
                    </a:lnTo>
                    <a:lnTo>
                      <a:pt x="9" y="591"/>
                    </a:lnTo>
                    <a:lnTo>
                      <a:pt x="14" y="584"/>
                    </a:lnTo>
                    <a:lnTo>
                      <a:pt x="16" y="577"/>
                    </a:lnTo>
                    <a:lnTo>
                      <a:pt x="21" y="570"/>
                    </a:lnTo>
                    <a:lnTo>
                      <a:pt x="23" y="560"/>
                    </a:lnTo>
                    <a:lnTo>
                      <a:pt x="28" y="551"/>
                    </a:lnTo>
                    <a:lnTo>
                      <a:pt x="30" y="546"/>
                    </a:lnTo>
                    <a:lnTo>
                      <a:pt x="33" y="541"/>
                    </a:lnTo>
                    <a:lnTo>
                      <a:pt x="35" y="537"/>
                    </a:lnTo>
                    <a:lnTo>
                      <a:pt x="38" y="532"/>
                    </a:lnTo>
                    <a:lnTo>
                      <a:pt x="40" y="527"/>
                    </a:lnTo>
                    <a:lnTo>
                      <a:pt x="42" y="522"/>
                    </a:lnTo>
                    <a:lnTo>
                      <a:pt x="45" y="518"/>
                    </a:lnTo>
                    <a:lnTo>
                      <a:pt x="47" y="510"/>
                    </a:lnTo>
                    <a:lnTo>
                      <a:pt x="49" y="506"/>
                    </a:lnTo>
                    <a:lnTo>
                      <a:pt x="52" y="499"/>
                    </a:lnTo>
                    <a:lnTo>
                      <a:pt x="54" y="494"/>
                    </a:lnTo>
                    <a:lnTo>
                      <a:pt x="59" y="487"/>
                    </a:lnTo>
                    <a:lnTo>
                      <a:pt x="61" y="480"/>
                    </a:lnTo>
                    <a:lnTo>
                      <a:pt x="64" y="475"/>
                    </a:lnTo>
                    <a:lnTo>
                      <a:pt x="66" y="468"/>
                    </a:lnTo>
                    <a:lnTo>
                      <a:pt x="68" y="463"/>
                    </a:lnTo>
                    <a:lnTo>
                      <a:pt x="71" y="456"/>
                    </a:lnTo>
                    <a:lnTo>
                      <a:pt x="76" y="451"/>
                    </a:lnTo>
                    <a:lnTo>
                      <a:pt x="78" y="444"/>
                    </a:lnTo>
                    <a:lnTo>
                      <a:pt x="80" y="437"/>
                    </a:lnTo>
                    <a:lnTo>
                      <a:pt x="83" y="430"/>
                    </a:lnTo>
                    <a:lnTo>
                      <a:pt x="85" y="423"/>
                    </a:lnTo>
                    <a:lnTo>
                      <a:pt x="87" y="418"/>
                    </a:lnTo>
                    <a:lnTo>
                      <a:pt x="92" y="411"/>
                    </a:lnTo>
                    <a:lnTo>
                      <a:pt x="95" y="404"/>
                    </a:lnTo>
                    <a:lnTo>
                      <a:pt x="97" y="396"/>
                    </a:lnTo>
                    <a:lnTo>
                      <a:pt x="99" y="389"/>
                    </a:lnTo>
                    <a:lnTo>
                      <a:pt x="102" y="382"/>
                    </a:lnTo>
                    <a:lnTo>
                      <a:pt x="104" y="375"/>
                    </a:lnTo>
                    <a:lnTo>
                      <a:pt x="109" y="368"/>
                    </a:lnTo>
                    <a:lnTo>
                      <a:pt x="111" y="361"/>
                    </a:lnTo>
                    <a:lnTo>
                      <a:pt x="114" y="356"/>
                    </a:lnTo>
                    <a:lnTo>
                      <a:pt x="116" y="346"/>
                    </a:lnTo>
                    <a:lnTo>
                      <a:pt x="118" y="342"/>
                    </a:lnTo>
                    <a:lnTo>
                      <a:pt x="121" y="332"/>
                    </a:lnTo>
                    <a:lnTo>
                      <a:pt x="125" y="327"/>
                    </a:lnTo>
                    <a:lnTo>
                      <a:pt x="128" y="320"/>
                    </a:lnTo>
                    <a:lnTo>
                      <a:pt x="130" y="313"/>
                    </a:lnTo>
                    <a:lnTo>
                      <a:pt x="133" y="306"/>
                    </a:lnTo>
                    <a:lnTo>
                      <a:pt x="135" y="301"/>
                    </a:lnTo>
                    <a:lnTo>
                      <a:pt x="137" y="294"/>
                    </a:lnTo>
                    <a:lnTo>
                      <a:pt x="137" y="287"/>
                    </a:lnTo>
                    <a:lnTo>
                      <a:pt x="140" y="280"/>
                    </a:lnTo>
                    <a:lnTo>
                      <a:pt x="142" y="273"/>
                    </a:lnTo>
                    <a:lnTo>
                      <a:pt x="144" y="266"/>
                    </a:lnTo>
                    <a:lnTo>
                      <a:pt x="147" y="261"/>
                    </a:lnTo>
                    <a:lnTo>
                      <a:pt x="147" y="254"/>
                    </a:lnTo>
                    <a:lnTo>
                      <a:pt x="152" y="249"/>
                    </a:lnTo>
                    <a:lnTo>
                      <a:pt x="152" y="242"/>
                    </a:lnTo>
                    <a:lnTo>
                      <a:pt x="154" y="235"/>
                    </a:lnTo>
                    <a:lnTo>
                      <a:pt x="154" y="230"/>
                    </a:lnTo>
                    <a:lnTo>
                      <a:pt x="159" y="223"/>
                    </a:lnTo>
                    <a:lnTo>
                      <a:pt x="159" y="218"/>
                    </a:lnTo>
                    <a:lnTo>
                      <a:pt x="161" y="211"/>
                    </a:lnTo>
                    <a:lnTo>
                      <a:pt x="161" y="206"/>
                    </a:lnTo>
                    <a:lnTo>
                      <a:pt x="163" y="199"/>
                    </a:lnTo>
                    <a:lnTo>
                      <a:pt x="166" y="194"/>
                    </a:lnTo>
                    <a:lnTo>
                      <a:pt x="168" y="187"/>
                    </a:lnTo>
                    <a:lnTo>
                      <a:pt x="168" y="183"/>
                    </a:lnTo>
                    <a:lnTo>
                      <a:pt x="171" y="175"/>
                    </a:lnTo>
                    <a:lnTo>
                      <a:pt x="171" y="171"/>
                    </a:lnTo>
                    <a:lnTo>
                      <a:pt x="173" y="166"/>
                    </a:lnTo>
                    <a:lnTo>
                      <a:pt x="173" y="159"/>
                    </a:lnTo>
                    <a:lnTo>
                      <a:pt x="175" y="154"/>
                    </a:lnTo>
                    <a:lnTo>
                      <a:pt x="175" y="149"/>
                    </a:lnTo>
                    <a:lnTo>
                      <a:pt x="178" y="145"/>
                    </a:lnTo>
                    <a:lnTo>
                      <a:pt x="178" y="140"/>
                    </a:lnTo>
                    <a:lnTo>
                      <a:pt x="180" y="133"/>
                    </a:lnTo>
                    <a:lnTo>
                      <a:pt x="180" y="128"/>
                    </a:lnTo>
                    <a:lnTo>
                      <a:pt x="180" y="123"/>
                    </a:lnTo>
                    <a:lnTo>
                      <a:pt x="182" y="118"/>
                    </a:lnTo>
                    <a:lnTo>
                      <a:pt x="185" y="114"/>
                    </a:lnTo>
                    <a:lnTo>
                      <a:pt x="185" y="109"/>
                    </a:lnTo>
                    <a:lnTo>
                      <a:pt x="185" y="104"/>
                    </a:lnTo>
                    <a:lnTo>
                      <a:pt x="185" y="99"/>
                    </a:lnTo>
                    <a:lnTo>
                      <a:pt x="187" y="95"/>
                    </a:lnTo>
                    <a:lnTo>
                      <a:pt x="187" y="87"/>
                    </a:lnTo>
                    <a:lnTo>
                      <a:pt x="190" y="78"/>
                    </a:lnTo>
                    <a:lnTo>
                      <a:pt x="190" y="68"/>
                    </a:lnTo>
                    <a:lnTo>
                      <a:pt x="192" y="61"/>
                    </a:lnTo>
                    <a:lnTo>
                      <a:pt x="192" y="54"/>
                    </a:lnTo>
                    <a:lnTo>
                      <a:pt x="194" y="47"/>
                    </a:lnTo>
                    <a:lnTo>
                      <a:pt x="194" y="40"/>
                    </a:lnTo>
                    <a:lnTo>
                      <a:pt x="194" y="33"/>
                    </a:lnTo>
                    <a:lnTo>
                      <a:pt x="197" y="28"/>
                    </a:lnTo>
                    <a:lnTo>
                      <a:pt x="197" y="23"/>
                    </a:lnTo>
                    <a:lnTo>
                      <a:pt x="197" y="16"/>
                    </a:lnTo>
                    <a:lnTo>
                      <a:pt x="197" y="11"/>
                    </a:lnTo>
                    <a:lnTo>
                      <a:pt x="199" y="7"/>
                    </a:lnTo>
                    <a:lnTo>
                      <a:pt x="199" y="4"/>
                    </a:lnTo>
                    <a:lnTo>
                      <a:pt x="249" y="0"/>
                    </a:lnTo>
                    <a:lnTo>
                      <a:pt x="247" y="0"/>
                    </a:lnTo>
                    <a:lnTo>
                      <a:pt x="247" y="9"/>
                    </a:lnTo>
                    <a:lnTo>
                      <a:pt x="247" y="14"/>
                    </a:lnTo>
                    <a:lnTo>
                      <a:pt x="247" y="19"/>
                    </a:lnTo>
                    <a:lnTo>
                      <a:pt x="247" y="26"/>
                    </a:lnTo>
                    <a:lnTo>
                      <a:pt x="247" y="35"/>
                    </a:lnTo>
                    <a:lnTo>
                      <a:pt x="247" y="40"/>
                    </a:lnTo>
                    <a:lnTo>
                      <a:pt x="247" y="42"/>
                    </a:lnTo>
                    <a:lnTo>
                      <a:pt x="247" y="49"/>
                    </a:lnTo>
                    <a:lnTo>
                      <a:pt x="247" y="54"/>
                    </a:lnTo>
                    <a:lnTo>
                      <a:pt x="247" y="59"/>
                    </a:lnTo>
                    <a:lnTo>
                      <a:pt x="247" y="64"/>
                    </a:lnTo>
                    <a:lnTo>
                      <a:pt x="247" y="68"/>
                    </a:lnTo>
                    <a:lnTo>
                      <a:pt x="247" y="76"/>
                    </a:lnTo>
                    <a:lnTo>
                      <a:pt x="247" y="80"/>
                    </a:lnTo>
                    <a:lnTo>
                      <a:pt x="247" y="87"/>
                    </a:lnTo>
                    <a:lnTo>
                      <a:pt x="247" y="92"/>
                    </a:lnTo>
                    <a:lnTo>
                      <a:pt x="247" y="99"/>
                    </a:lnTo>
                    <a:lnTo>
                      <a:pt x="247" y="106"/>
                    </a:lnTo>
                    <a:lnTo>
                      <a:pt x="249" y="114"/>
                    </a:lnTo>
                    <a:lnTo>
                      <a:pt x="249" y="121"/>
                    </a:lnTo>
                    <a:lnTo>
                      <a:pt x="249" y="128"/>
                    </a:lnTo>
                    <a:lnTo>
                      <a:pt x="249" y="133"/>
                    </a:lnTo>
                    <a:lnTo>
                      <a:pt x="249" y="140"/>
                    </a:lnTo>
                    <a:lnTo>
                      <a:pt x="249" y="147"/>
                    </a:lnTo>
                    <a:lnTo>
                      <a:pt x="249" y="154"/>
                    </a:lnTo>
                    <a:lnTo>
                      <a:pt x="249" y="161"/>
                    </a:lnTo>
                    <a:lnTo>
                      <a:pt x="251" y="168"/>
                    </a:lnTo>
                    <a:lnTo>
                      <a:pt x="251" y="175"/>
                    </a:lnTo>
                    <a:lnTo>
                      <a:pt x="251" y="183"/>
                    </a:lnTo>
                    <a:lnTo>
                      <a:pt x="251" y="190"/>
                    </a:lnTo>
                    <a:lnTo>
                      <a:pt x="251" y="197"/>
                    </a:lnTo>
                    <a:lnTo>
                      <a:pt x="251" y="204"/>
                    </a:lnTo>
                    <a:lnTo>
                      <a:pt x="254" y="213"/>
                    </a:lnTo>
                    <a:lnTo>
                      <a:pt x="254" y="221"/>
                    </a:lnTo>
                    <a:lnTo>
                      <a:pt x="254" y="228"/>
                    </a:lnTo>
                    <a:lnTo>
                      <a:pt x="254" y="235"/>
                    </a:lnTo>
                    <a:lnTo>
                      <a:pt x="256" y="242"/>
                    </a:lnTo>
                    <a:lnTo>
                      <a:pt x="256" y="249"/>
                    </a:lnTo>
                    <a:lnTo>
                      <a:pt x="256" y="256"/>
                    </a:lnTo>
                    <a:lnTo>
                      <a:pt x="259" y="263"/>
                    </a:lnTo>
                    <a:lnTo>
                      <a:pt x="259" y="273"/>
                    </a:lnTo>
                    <a:lnTo>
                      <a:pt x="259" y="280"/>
                    </a:lnTo>
                    <a:lnTo>
                      <a:pt x="261" y="287"/>
                    </a:lnTo>
                    <a:lnTo>
                      <a:pt x="261" y="294"/>
                    </a:lnTo>
                    <a:lnTo>
                      <a:pt x="263" y="301"/>
                    </a:lnTo>
                    <a:lnTo>
                      <a:pt x="263" y="306"/>
                    </a:lnTo>
                    <a:lnTo>
                      <a:pt x="266" y="313"/>
                    </a:lnTo>
                    <a:lnTo>
                      <a:pt x="266" y="320"/>
                    </a:lnTo>
                    <a:lnTo>
                      <a:pt x="268" y="327"/>
                    </a:lnTo>
                    <a:lnTo>
                      <a:pt x="268" y="332"/>
                    </a:lnTo>
                    <a:lnTo>
                      <a:pt x="270" y="339"/>
                    </a:lnTo>
                    <a:lnTo>
                      <a:pt x="270" y="346"/>
                    </a:lnTo>
                    <a:lnTo>
                      <a:pt x="275" y="354"/>
                    </a:lnTo>
                    <a:lnTo>
                      <a:pt x="275" y="358"/>
                    </a:lnTo>
                    <a:lnTo>
                      <a:pt x="275" y="366"/>
                    </a:lnTo>
                    <a:lnTo>
                      <a:pt x="278" y="370"/>
                    </a:lnTo>
                    <a:lnTo>
                      <a:pt x="278" y="377"/>
                    </a:lnTo>
                    <a:lnTo>
                      <a:pt x="280" y="382"/>
                    </a:lnTo>
                    <a:lnTo>
                      <a:pt x="280" y="387"/>
                    </a:lnTo>
                    <a:lnTo>
                      <a:pt x="282" y="394"/>
                    </a:lnTo>
                    <a:lnTo>
                      <a:pt x="285" y="399"/>
                    </a:lnTo>
                    <a:lnTo>
                      <a:pt x="285" y="404"/>
                    </a:lnTo>
                    <a:lnTo>
                      <a:pt x="287" y="408"/>
                    </a:lnTo>
                    <a:lnTo>
                      <a:pt x="289" y="413"/>
                    </a:lnTo>
                    <a:lnTo>
                      <a:pt x="292" y="418"/>
                    </a:lnTo>
                    <a:lnTo>
                      <a:pt x="294" y="427"/>
                    </a:lnTo>
                    <a:lnTo>
                      <a:pt x="299" y="437"/>
                    </a:lnTo>
                    <a:lnTo>
                      <a:pt x="301" y="444"/>
                    </a:lnTo>
                    <a:lnTo>
                      <a:pt x="306" y="451"/>
                    </a:lnTo>
                    <a:lnTo>
                      <a:pt x="311" y="458"/>
                    </a:lnTo>
                    <a:lnTo>
                      <a:pt x="313" y="465"/>
                    </a:lnTo>
                    <a:lnTo>
                      <a:pt x="318" y="470"/>
                    </a:lnTo>
                    <a:lnTo>
                      <a:pt x="323" y="477"/>
                    </a:lnTo>
                    <a:lnTo>
                      <a:pt x="325" y="482"/>
                    </a:lnTo>
                    <a:lnTo>
                      <a:pt x="330" y="489"/>
                    </a:lnTo>
                    <a:lnTo>
                      <a:pt x="337" y="496"/>
                    </a:lnTo>
                    <a:lnTo>
                      <a:pt x="344" y="503"/>
                    </a:lnTo>
                    <a:lnTo>
                      <a:pt x="349" y="510"/>
                    </a:lnTo>
                    <a:lnTo>
                      <a:pt x="354" y="515"/>
                    </a:lnTo>
                    <a:lnTo>
                      <a:pt x="358" y="518"/>
                    </a:lnTo>
                    <a:lnTo>
                      <a:pt x="363" y="520"/>
                    </a:lnTo>
                    <a:lnTo>
                      <a:pt x="363" y="522"/>
                    </a:lnTo>
                    <a:lnTo>
                      <a:pt x="365" y="525"/>
                    </a:lnTo>
                    <a:lnTo>
                      <a:pt x="339" y="529"/>
                    </a:lnTo>
                    <a:lnTo>
                      <a:pt x="337" y="529"/>
                    </a:lnTo>
                    <a:lnTo>
                      <a:pt x="335" y="527"/>
                    </a:lnTo>
                    <a:lnTo>
                      <a:pt x="332" y="525"/>
                    </a:lnTo>
                    <a:lnTo>
                      <a:pt x="327" y="520"/>
                    </a:lnTo>
                    <a:lnTo>
                      <a:pt x="320" y="513"/>
                    </a:lnTo>
                    <a:lnTo>
                      <a:pt x="316" y="506"/>
                    </a:lnTo>
                    <a:lnTo>
                      <a:pt x="311" y="501"/>
                    </a:lnTo>
                    <a:lnTo>
                      <a:pt x="308" y="496"/>
                    </a:lnTo>
                    <a:lnTo>
                      <a:pt x="304" y="491"/>
                    </a:lnTo>
                    <a:lnTo>
                      <a:pt x="301" y="487"/>
                    </a:lnTo>
                    <a:lnTo>
                      <a:pt x="297" y="482"/>
                    </a:lnTo>
                    <a:lnTo>
                      <a:pt x="292" y="477"/>
                    </a:lnTo>
                    <a:lnTo>
                      <a:pt x="287" y="470"/>
                    </a:lnTo>
                    <a:lnTo>
                      <a:pt x="285" y="463"/>
                    </a:lnTo>
                    <a:lnTo>
                      <a:pt x="280" y="458"/>
                    </a:lnTo>
                    <a:lnTo>
                      <a:pt x="275" y="451"/>
                    </a:lnTo>
                    <a:lnTo>
                      <a:pt x="270" y="444"/>
                    </a:lnTo>
                    <a:lnTo>
                      <a:pt x="268" y="437"/>
                    </a:lnTo>
                    <a:lnTo>
                      <a:pt x="263" y="427"/>
                    </a:lnTo>
                    <a:lnTo>
                      <a:pt x="259" y="420"/>
                    </a:lnTo>
                    <a:lnTo>
                      <a:pt x="254" y="411"/>
                    </a:lnTo>
                    <a:lnTo>
                      <a:pt x="251" y="401"/>
                    </a:lnTo>
                    <a:lnTo>
                      <a:pt x="249" y="396"/>
                    </a:lnTo>
                    <a:lnTo>
                      <a:pt x="247" y="392"/>
                    </a:lnTo>
                    <a:lnTo>
                      <a:pt x="247" y="387"/>
                    </a:lnTo>
                    <a:lnTo>
                      <a:pt x="244" y="382"/>
                    </a:lnTo>
                    <a:lnTo>
                      <a:pt x="244" y="377"/>
                    </a:lnTo>
                    <a:lnTo>
                      <a:pt x="242" y="373"/>
                    </a:lnTo>
                    <a:lnTo>
                      <a:pt x="242" y="368"/>
                    </a:lnTo>
                    <a:lnTo>
                      <a:pt x="240" y="363"/>
                    </a:lnTo>
                    <a:lnTo>
                      <a:pt x="237" y="356"/>
                    </a:lnTo>
                    <a:lnTo>
                      <a:pt x="237" y="351"/>
                    </a:lnTo>
                    <a:lnTo>
                      <a:pt x="235" y="346"/>
                    </a:lnTo>
                    <a:lnTo>
                      <a:pt x="235" y="339"/>
                    </a:lnTo>
                    <a:lnTo>
                      <a:pt x="232" y="335"/>
                    </a:lnTo>
                    <a:lnTo>
                      <a:pt x="232" y="330"/>
                    </a:lnTo>
                    <a:lnTo>
                      <a:pt x="230" y="323"/>
                    </a:lnTo>
                    <a:lnTo>
                      <a:pt x="230" y="318"/>
                    </a:lnTo>
                    <a:lnTo>
                      <a:pt x="228" y="311"/>
                    </a:lnTo>
                    <a:lnTo>
                      <a:pt x="228" y="306"/>
                    </a:lnTo>
                    <a:lnTo>
                      <a:pt x="228" y="299"/>
                    </a:lnTo>
                    <a:lnTo>
                      <a:pt x="228" y="294"/>
                    </a:lnTo>
                    <a:lnTo>
                      <a:pt x="225" y="287"/>
                    </a:lnTo>
                    <a:lnTo>
                      <a:pt x="225" y="280"/>
                    </a:lnTo>
                    <a:lnTo>
                      <a:pt x="225" y="275"/>
                    </a:lnTo>
                    <a:lnTo>
                      <a:pt x="225" y="270"/>
                    </a:lnTo>
                    <a:lnTo>
                      <a:pt x="223" y="263"/>
                    </a:lnTo>
                    <a:lnTo>
                      <a:pt x="223" y="256"/>
                    </a:lnTo>
                    <a:lnTo>
                      <a:pt x="223" y="249"/>
                    </a:lnTo>
                    <a:lnTo>
                      <a:pt x="223" y="244"/>
                    </a:lnTo>
                    <a:lnTo>
                      <a:pt x="220" y="237"/>
                    </a:lnTo>
                    <a:lnTo>
                      <a:pt x="220" y="232"/>
                    </a:lnTo>
                    <a:lnTo>
                      <a:pt x="220" y="225"/>
                    </a:lnTo>
                    <a:lnTo>
                      <a:pt x="220" y="221"/>
                    </a:lnTo>
                    <a:lnTo>
                      <a:pt x="220" y="213"/>
                    </a:lnTo>
                    <a:lnTo>
                      <a:pt x="220" y="206"/>
                    </a:lnTo>
                    <a:lnTo>
                      <a:pt x="220" y="202"/>
                    </a:lnTo>
                    <a:lnTo>
                      <a:pt x="220" y="197"/>
                    </a:lnTo>
                    <a:lnTo>
                      <a:pt x="220" y="190"/>
                    </a:lnTo>
                    <a:lnTo>
                      <a:pt x="220" y="183"/>
                    </a:lnTo>
                    <a:lnTo>
                      <a:pt x="220" y="178"/>
                    </a:lnTo>
                    <a:lnTo>
                      <a:pt x="220" y="173"/>
                    </a:lnTo>
                    <a:lnTo>
                      <a:pt x="220" y="166"/>
                    </a:lnTo>
                    <a:lnTo>
                      <a:pt x="220" y="159"/>
                    </a:lnTo>
                    <a:lnTo>
                      <a:pt x="220" y="154"/>
                    </a:lnTo>
                    <a:lnTo>
                      <a:pt x="220" y="147"/>
                    </a:lnTo>
                    <a:lnTo>
                      <a:pt x="220" y="142"/>
                    </a:lnTo>
                    <a:lnTo>
                      <a:pt x="220" y="135"/>
                    </a:lnTo>
                    <a:lnTo>
                      <a:pt x="220" y="130"/>
                    </a:lnTo>
                    <a:lnTo>
                      <a:pt x="220" y="126"/>
                    </a:lnTo>
                    <a:lnTo>
                      <a:pt x="220" y="121"/>
                    </a:lnTo>
                    <a:lnTo>
                      <a:pt x="220" y="114"/>
                    </a:lnTo>
                    <a:lnTo>
                      <a:pt x="220" y="109"/>
                    </a:lnTo>
                    <a:lnTo>
                      <a:pt x="223" y="104"/>
                    </a:lnTo>
                    <a:lnTo>
                      <a:pt x="223" y="99"/>
                    </a:lnTo>
                    <a:lnTo>
                      <a:pt x="223" y="92"/>
                    </a:lnTo>
                    <a:lnTo>
                      <a:pt x="223" y="90"/>
                    </a:lnTo>
                    <a:lnTo>
                      <a:pt x="223" y="85"/>
                    </a:lnTo>
                    <a:lnTo>
                      <a:pt x="223" y="80"/>
                    </a:lnTo>
                    <a:lnTo>
                      <a:pt x="223" y="73"/>
                    </a:lnTo>
                    <a:lnTo>
                      <a:pt x="223" y="68"/>
                    </a:lnTo>
                    <a:lnTo>
                      <a:pt x="223" y="66"/>
                    </a:lnTo>
                    <a:lnTo>
                      <a:pt x="223" y="57"/>
                    </a:lnTo>
                    <a:lnTo>
                      <a:pt x="225" y="49"/>
                    </a:lnTo>
                    <a:lnTo>
                      <a:pt x="225" y="40"/>
                    </a:lnTo>
                    <a:lnTo>
                      <a:pt x="225" y="35"/>
                    </a:lnTo>
                    <a:lnTo>
                      <a:pt x="228" y="28"/>
                    </a:lnTo>
                    <a:lnTo>
                      <a:pt x="228" y="23"/>
                    </a:lnTo>
                    <a:lnTo>
                      <a:pt x="228" y="23"/>
                    </a:lnTo>
                    <a:lnTo>
                      <a:pt x="228" y="28"/>
                    </a:lnTo>
                    <a:lnTo>
                      <a:pt x="225" y="33"/>
                    </a:lnTo>
                    <a:lnTo>
                      <a:pt x="225" y="38"/>
                    </a:lnTo>
                    <a:lnTo>
                      <a:pt x="223" y="42"/>
                    </a:lnTo>
                    <a:lnTo>
                      <a:pt x="223" y="47"/>
                    </a:lnTo>
                    <a:lnTo>
                      <a:pt x="223" y="52"/>
                    </a:lnTo>
                    <a:lnTo>
                      <a:pt x="220" y="61"/>
                    </a:lnTo>
                    <a:lnTo>
                      <a:pt x="220" y="68"/>
                    </a:lnTo>
                    <a:lnTo>
                      <a:pt x="220" y="76"/>
                    </a:lnTo>
                    <a:lnTo>
                      <a:pt x="218" y="85"/>
                    </a:lnTo>
                    <a:lnTo>
                      <a:pt x="218" y="95"/>
                    </a:lnTo>
                    <a:lnTo>
                      <a:pt x="216" y="99"/>
                    </a:lnTo>
                    <a:lnTo>
                      <a:pt x="216" y="104"/>
                    </a:lnTo>
                    <a:lnTo>
                      <a:pt x="213" y="109"/>
                    </a:lnTo>
                    <a:lnTo>
                      <a:pt x="213" y="116"/>
                    </a:lnTo>
                    <a:lnTo>
                      <a:pt x="213" y="121"/>
                    </a:lnTo>
                    <a:lnTo>
                      <a:pt x="211" y="126"/>
                    </a:lnTo>
                    <a:lnTo>
                      <a:pt x="211" y="130"/>
                    </a:lnTo>
                    <a:lnTo>
                      <a:pt x="211" y="135"/>
                    </a:lnTo>
                    <a:lnTo>
                      <a:pt x="209" y="142"/>
                    </a:lnTo>
                    <a:lnTo>
                      <a:pt x="209" y="147"/>
                    </a:lnTo>
                    <a:lnTo>
                      <a:pt x="206" y="154"/>
                    </a:lnTo>
                    <a:lnTo>
                      <a:pt x="206" y="159"/>
                    </a:lnTo>
                    <a:lnTo>
                      <a:pt x="204" y="166"/>
                    </a:lnTo>
                    <a:lnTo>
                      <a:pt x="201" y="171"/>
                    </a:lnTo>
                    <a:lnTo>
                      <a:pt x="201" y="178"/>
                    </a:lnTo>
                    <a:lnTo>
                      <a:pt x="199" y="185"/>
                    </a:lnTo>
                    <a:lnTo>
                      <a:pt x="197" y="190"/>
                    </a:lnTo>
                    <a:lnTo>
                      <a:pt x="197" y="197"/>
                    </a:lnTo>
                    <a:lnTo>
                      <a:pt x="194" y="204"/>
                    </a:lnTo>
                    <a:lnTo>
                      <a:pt x="194" y="211"/>
                    </a:lnTo>
                    <a:lnTo>
                      <a:pt x="192" y="216"/>
                    </a:lnTo>
                    <a:lnTo>
                      <a:pt x="192" y="223"/>
                    </a:lnTo>
                    <a:lnTo>
                      <a:pt x="187" y="230"/>
                    </a:lnTo>
                    <a:lnTo>
                      <a:pt x="187" y="237"/>
                    </a:lnTo>
                    <a:lnTo>
                      <a:pt x="185" y="242"/>
                    </a:lnTo>
                    <a:lnTo>
                      <a:pt x="185" y="249"/>
                    </a:lnTo>
                    <a:lnTo>
                      <a:pt x="180" y="256"/>
                    </a:lnTo>
                    <a:lnTo>
                      <a:pt x="180" y="263"/>
                    </a:lnTo>
                    <a:lnTo>
                      <a:pt x="178" y="270"/>
                    </a:lnTo>
                    <a:lnTo>
                      <a:pt x="175" y="278"/>
                    </a:lnTo>
                    <a:lnTo>
                      <a:pt x="173" y="285"/>
                    </a:lnTo>
                    <a:lnTo>
                      <a:pt x="171" y="292"/>
                    </a:lnTo>
                    <a:lnTo>
                      <a:pt x="168" y="299"/>
                    </a:lnTo>
                    <a:lnTo>
                      <a:pt x="168" y="306"/>
                    </a:lnTo>
                    <a:lnTo>
                      <a:pt x="163" y="313"/>
                    </a:lnTo>
                    <a:lnTo>
                      <a:pt x="163" y="320"/>
                    </a:lnTo>
                    <a:lnTo>
                      <a:pt x="159" y="327"/>
                    </a:lnTo>
                    <a:lnTo>
                      <a:pt x="156" y="332"/>
                    </a:lnTo>
                    <a:lnTo>
                      <a:pt x="154" y="339"/>
                    </a:lnTo>
                    <a:lnTo>
                      <a:pt x="152" y="346"/>
                    </a:lnTo>
                    <a:lnTo>
                      <a:pt x="147" y="354"/>
                    </a:lnTo>
                    <a:lnTo>
                      <a:pt x="144" y="361"/>
                    </a:lnTo>
                    <a:lnTo>
                      <a:pt x="142" y="368"/>
                    </a:lnTo>
                    <a:lnTo>
                      <a:pt x="140" y="375"/>
                    </a:lnTo>
                    <a:lnTo>
                      <a:pt x="137" y="382"/>
                    </a:lnTo>
                    <a:lnTo>
                      <a:pt x="133" y="389"/>
                    </a:lnTo>
                    <a:lnTo>
                      <a:pt x="130" y="396"/>
                    </a:lnTo>
                    <a:lnTo>
                      <a:pt x="128" y="404"/>
                    </a:lnTo>
                    <a:lnTo>
                      <a:pt x="125" y="408"/>
                    </a:lnTo>
                    <a:lnTo>
                      <a:pt x="121" y="415"/>
                    </a:lnTo>
                    <a:lnTo>
                      <a:pt x="118" y="423"/>
                    </a:lnTo>
                    <a:lnTo>
                      <a:pt x="116" y="430"/>
                    </a:lnTo>
                    <a:lnTo>
                      <a:pt x="111" y="437"/>
                    </a:lnTo>
                    <a:lnTo>
                      <a:pt x="109" y="442"/>
                    </a:lnTo>
                    <a:lnTo>
                      <a:pt x="104" y="449"/>
                    </a:lnTo>
                    <a:lnTo>
                      <a:pt x="102" y="456"/>
                    </a:lnTo>
                    <a:lnTo>
                      <a:pt x="99" y="461"/>
                    </a:lnTo>
                    <a:lnTo>
                      <a:pt x="97" y="468"/>
                    </a:lnTo>
                    <a:lnTo>
                      <a:pt x="92" y="472"/>
                    </a:lnTo>
                    <a:lnTo>
                      <a:pt x="90" y="480"/>
                    </a:lnTo>
                    <a:lnTo>
                      <a:pt x="87" y="487"/>
                    </a:lnTo>
                    <a:lnTo>
                      <a:pt x="85" y="491"/>
                    </a:lnTo>
                    <a:lnTo>
                      <a:pt x="80" y="496"/>
                    </a:lnTo>
                    <a:lnTo>
                      <a:pt x="78" y="503"/>
                    </a:lnTo>
                    <a:lnTo>
                      <a:pt x="76" y="508"/>
                    </a:lnTo>
                    <a:lnTo>
                      <a:pt x="73" y="515"/>
                    </a:lnTo>
                    <a:lnTo>
                      <a:pt x="71" y="520"/>
                    </a:lnTo>
                    <a:lnTo>
                      <a:pt x="68" y="527"/>
                    </a:lnTo>
                    <a:lnTo>
                      <a:pt x="64" y="529"/>
                    </a:lnTo>
                    <a:lnTo>
                      <a:pt x="61" y="537"/>
                    </a:lnTo>
                    <a:lnTo>
                      <a:pt x="59" y="539"/>
                    </a:lnTo>
                    <a:lnTo>
                      <a:pt x="54" y="546"/>
                    </a:lnTo>
                    <a:lnTo>
                      <a:pt x="49" y="553"/>
                    </a:lnTo>
                    <a:lnTo>
                      <a:pt x="45" y="563"/>
                    </a:lnTo>
                    <a:lnTo>
                      <a:pt x="40" y="572"/>
                    </a:lnTo>
                    <a:lnTo>
                      <a:pt x="35" y="579"/>
                    </a:lnTo>
                    <a:lnTo>
                      <a:pt x="30" y="586"/>
                    </a:lnTo>
                    <a:lnTo>
                      <a:pt x="28" y="594"/>
                    </a:lnTo>
                    <a:lnTo>
                      <a:pt x="23" y="598"/>
                    </a:lnTo>
                    <a:lnTo>
                      <a:pt x="21" y="603"/>
                    </a:lnTo>
                    <a:lnTo>
                      <a:pt x="19" y="608"/>
                    </a:lnTo>
                    <a:lnTo>
                      <a:pt x="19" y="613"/>
                    </a:lnTo>
                    <a:lnTo>
                      <a:pt x="14" y="617"/>
                    </a:lnTo>
                    <a:lnTo>
                      <a:pt x="14" y="620"/>
                    </a:lnTo>
                    <a:lnTo>
                      <a:pt x="0" y="613"/>
                    </a:lnTo>
                    <a:lnTo>
                      <a:pt x="0" y="613"/>
                    </a:lnTo>
                    <a:close/>
                  </a:path>
                </a:pathLst>
              </a:custGeom>
              <a:solidFill>
                <a:srgbClr val="00A6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5" name="Freeform 191"/>
              <p:cNvSpPr>
                <a:spLocks/>
              </p:cNvSpPr>
              <p:nvPr/>
            </p:nvSpPr>
            <p:spPr bwMode="auto">
              <a:xfrm>
                <a:off x="9369" y="3536"/>
                <a:ext cx="844" cy="822"/>
              </a:xfrm>
              <a:custGeom>
                <a:avLst/>
                <a:gdLst>
                  <a:gd name="T0" fmla="*/ 193 w 844"/>
                  <a:gd name="T1" fmla="*/ 79 h 822"/>
                  <a:gd name="T2" fmla="*/ 228 w 844"/>
                  <a:gd name="T3" fmla="*/ 62 h 822"/>
                  <a:gd name="T4" fmla="*/ 276 w 844"/>
                  <a:gd name="T5" fmla="*/ 43 h 822"/>
                  <a:gd name="T6" fmla="*/ 309 w 844"/>
                  <a:gd name="T7" fmla="*/ 29 h 822"/>
                  <a:gd name="T8" fmla="*/ 340 w 844"/>
                  <a:gd name="T9" fmla="*/ 21 h 822"/>
                  <a:gd name="T10" fmla="*/ 371 w 844"/>
                  <a:gd name="T11" fmla="*/ 12 h 822"/>
                  <a:gd name="T12" fmla="*/ 404 w 844"/>
                  <a:gd name="T13" fmla="*/ 7 h 822"/>
                  <a:gd name="T14" fmla="*/ 437 w 844"/>
                  <a:gd name="T15" fmla="*/ 2 h 822"/>
                  <a:gd name="T16" fmla="*/ 471 w 844"/>
                  <a:gd name="T17" fmla="*/ 0 h 822"/>
                  <a:gd name="T18" fmla="*/ 506 w 844"/>
                  <a:gd name="T19" fmla="*/ 0 h 822"/>
                  <a:gd name="T20" fmla="*/ 540 w 844"/>
                  <a:gd name="T21" fmla="*/ 2 h 822"/>
                  <a:gd name="T22" fmla="*/ 573 w 844"/>
                  <a:gd name="T23" fmla="*/ 7 h 822"/>
                  <a:gd name="T24" fmla="*/ 604 w 844"/>
                  <a:gd name="T25" fmla="*/ 14 h 822"/>
                  <a:gd name="T26" fmla="*/ 635 w 844"/>
                  <a:gd name="T27" fmla="*/ 21 h 822"/>
                  <a:gd name="T28" fmla="*/ 675 w 844"/>
                  <a:gd name="T29" fmla="*/ 40 h 822"/>
                  <a:gd name="T30" fmla="*/ 723 w 844"/>
                  <a:gd name="T31" fmla="*/ 71 h 822"/>
                  <a:gd name="T32" fmla="*/ 758 w 844"/>
                  <a:gd name="T33" fmla="*/ 107 h 822"/>
                  <a:gd name="T34" fmla="*/ 787 w 844"/>
                  <a:gd name="T35" fmla="*/ 152 h 822"/>
                  <a:gd name="T36" fmla="*/ 811 w 844"/>
                  <a:gd name="T37" fmla="*/ 202 h 822"/>
                  <a:gd name="T38" fmla="*/ 822 w 844"/>
                  <a:gd name="T39" fmla="*/ 242 h 822"/>
                  <a:gd name="T40" fmla="*/ 830 w 844"/>
                  <a:gd name="T41" fmla="*/ 283 h 822"/>
                  <a:gd name="T42" fmla="*/ 837 w 844"/>
                  <a:gd name="T43" fmla="*/ 314 h 822"/>
                  <a:gd name="T44" fmla="*/ 839 w 844"/>
                  <a:gd name="T45" fmla="*/ 345 h 822"/>
                  <a:gd name="T46" fmla="*/ 841 w 844"/>
                  <a:gd name="T47" fmla="*/ 376 h 822"/>
                  <a:gd name="T48" fmla="*/ 844 w 844"/>
                  <a:gd name="T49" fmla="*/ 409 h 822"/>
                  <a:gd name="T50" fmla="*/ 844 w 844"/>
                  <a:gd name="T51" fmla="*/ 442 h 822"/>
                  <a:gd name="T52" fmla="*/ 841 w 844"/>
                  <a:gd name="T53" fmla="*/ 475 h 822"/>
                  <a:gd name="T54" fmla="*/ 837 w 844"/>
                  <a:gd name="T55" fmla="*/ 511 h 822"/>
                  <a:gd name="T56" fmla="*/ 832 w 844"/>
                  <a:gd name="T57" fmla="*/ 542 h 822"/>
                  <a:gd name="T58" fmla="*/ 822 w 844"/>
                  <a:gd name="T59" fmla="*/ 573 h 822"/>
                  <a:gd name="T60" fmla="*/ 813 w 844"/>
                  <a:gd name="T61" fmla="*/ 604 h 822"/>
                  <a:gd name="T62" fmla="*/ 799 w 844"/>
                  <a:gd name="T63" fmla="*/ 637 h 822"/>
                  <a:gd name="T64" fmla="*/ 763 w 844"/>
                  <a:gd name="T65" fmla="*/ 684 h 822"/>
                  <a:gd name="T66" fmla="*/ 718 w 844"/>
                  <a:gd name="T67" fmla="*/ 722 h 822"/>
                  <a:gd name="T68" fmla="*/ 689 w 844"/>
                  <a:gd name="T69" fmla="*/ 739 h 822"/>
                  <a:gd name="T70" fmla="*/ 658 w 844"/>
                  <a:gd name="T71" fmla="*/ 756 h 822"/>
                  <a:gd name="T72" fmla="*/ 625 w 844"/>
                  <a:gd name="T73" fmla="*/ 768 h 822"/>
                  <a:gd name="T74" fmla="*/ 592 w 844"/>
                  <a:gd name="T75" fmla="*/ 780 h 822"/>
                  <a:gd name="T76" fmla="*/ 559 w 844"/>
                  <a:gd name="T77" fmla="*/ 791 h 822"/>
                  <a:gd name="T78" fmla="*/ 525 w 844"/>
                  <a:gd name="T79" fmla="*/ 801 h 822"/>
                  <a:gd name="T80" fmla="*/ 492 w 844"/>
                  <a:gd name="T81" fmla="*/ 808 h 822"/>
                  <a:gd name="T82" fmla="*/ 459 w 844"/>
                  <a:gd name="T83" fmla="*/ 813 h 822"/>
                  <a:gd name="T84" fmla="*/ 428 w 844"/>
                  <a:gd name="T85" fmla="*/ 818 h 822"/>
                  <a:gd name="T86" fmla="*/ 395 w 844"/>
                  <a:gd name="T87" fmla="*/ 820 h 822"/>
                  <a:gd name="T88" fmla="*/ 366 w 844"/>
                  <a:gd name="T89" fmla="*/ 822 h 822"/>
                  <a:gd name="T90" fmla="*/ 333 w 844"/>
                  <a:gd name="T91" fmla="*/ 820 h 822"/>
                  <a:gd name="T92" fmla="*/ 278 w 844"/>
                  <a:gd name="T93" fmla="*/ 815 h 822"/>
                  <a:gd name="T94" fmla="*/ 228 w 844"/>
                  <a:gd name="T95" fmla="*/ 799 h 822"/>
                  <a:gd name="T96" fmla="*/ 181 w 844"/>
                  <a:gd name="T97" fmla="*/ 775 h 822"/>
                  <a:gd name="T98" fmla="*/ 131 w 844"/>
                  <a:gd name="T99" fmla="*/ 741 h 822"/>
                  <a:gd name="T100" fmla="*/ 88 w 844"/>
                  <a:gd name="T101" fmla="*/ 701 h 822"/>
                  <a:gd name="T102" fmla="*/ 53 w 844"/>
                  <a:gd name="T103" fmla="*/ 663 h 822"/>
                  <a:gd name="T104" fmla="*/ 26 w 844"/>
                  <a:gd name="T105" fmla="*/ 630 h 822"/>
                  <a:gd name="T106" fmla="*/ 0 w 844"/>
                  <a:gd name="T107" fmla="*/ 428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4" h="822">
                    <a:moveTo>
                      <a:pt x="171" y="93"/>
                    </a:moveTo>
                    <a:lnTo>
                      <a:pt x="174" y="93"/>
                    </a:lnTo>
                    <a:lnTo>
                      <a:pt x="176" y="90"/>
                    </a:lnTo>
                    <a:lnTo>
                      <a:pt x="181" y="86"/>
                    </a:lnTo>
                    <a:lnTo>
                      <a:pt x="188" y="83"/>
                    </a:lnTo>
                    <a:lnTo>
                      <a:pt x="193" y="79"/>
                    </a:lnTo>
                    <a:lnTo>
                      <a:pt x="197" y="76"/>
                    </a:lnTo>
                    <a:lnTo>
                      <a:pt x="202" y="74"/>
                    </a:lnTo>
                    <a:lnTo>
                      <a:pt x="209" y="71"/>
                    </a:lnTo>
                    <a:lnTo>
                      <a:pt x="214" y="69"/>
                    </a:lnTo>
                    <a:lnTo>
                      <a:pt x="221" y="67"/>
                    </a:lnTo>
                    <a:lnTo>
                      <a:pt x="228" y="62"/>
                    </a:lnTo>
                    <a:lnTo>
                      <a:pt x="236" y="60"/>
                    </a:lnTo>
                    <a:lnTo>
                      <a:pt x="243" y="55"/>
                    </a:lnTo>
                    <a:lnTo>
                      <a:pt x="252" y="52"/>
                    </a:lnTo>
                    <a:lnTo>
                      <a:pt x="259" y="48"/>
                    </a:lnTo>
                    <a:lnTo>
                      <a:pt x="269" y="45"/>
                    </a:lnTo>
                    <a:lnTo>
                      <a:pt x="276" y="43"/>
                    </a:lnTo>
                    <a:lnTo>
                      <a:pt x="285" y="38"/>
                    </a:lnTo>
                    <a:lnTo>
                      <a:pt x="290" y="36"/>
                    </a:lnTo>
                    <a:lnTo>
                      <a:pt x="295" y="36"/>
                    </a:lnTo>
                    <a:lnTo>
                      <a:pt x="300" y="33"/>
                    </a:lnTo>
                    <a:lnTo>
                      <a:pt x="304" y="33"/>
                    </a:lnTo>
                    <a:lnTo>
                      <a:pt x="309" y="29"/>
                    </a:lnTo>
                    <a:lnTo>
                      <a:pt x="314" y="29"/>
                    </a:lnTo>
                    <a:lnTo>
                      <a:pt x="319" y="26"/>
                    </a:lnTo>
                    <a:lnTo>
                      <a:pt x="323" y="26"/>
                    </a:lnTo>
                    <a:lnTo>
                      <a:pt x="328" y="24"/>
                    </a:lnTo>
                    <a:lnTo>
                      <a:pt x="335" y="21"/>
                    </a:lnTo>
                    <a:lnTo>
                      <a:pt x="340" y="21"/>
                    </a:lnTo>
                    <a:lnTo>
                      <a:pt x="345" y="19"/>
                    </a:lnTo>
                    <a:lnTo>
                      <a:pt x="350" y="17"/>
                    </a:lnTo>
                    <a:lnTo>
                      <a:pt x="354" y="17"/>
                    </a:lnTo>
                    <a:lnTo>
                      <a:pt x="361" y="14"/>
                    </a:lnTo>
                    <a:lnTo>
                      <a:pt x="366" y="14"/>
                    </a:lnTo>
                    <a:lnTo>
                      <a:pt x="371" y="12"/>
                    </a:lnTo>
                    <a:lnTo>
                      <a:pt x="378" y="12"/>
                    </a:lnTo>
                    <a:lnTo>
                      <a:pt x="383" y="10"/>
                    </a:lnTo>
                    <a:lnTo>
                      <a:pt x="388" y="10"/>
                    </a:lnTo>
                    <a:lnTo>
                      <a:pt x="395" y="10"/>
                    </a:lnTo>
                    <a:lnTo>
                      <a:pt x="399" y="7"/>
                    </a:lnTo>
                    <a:lnTo>
                      <a:pt x="404" y="7"/>
                    </a:lnTo>
                    <a:lnTo>
                      <a:pt x="409" y="7"/>
                    </a:lnTo>
                    <a:lnTo>
                      <a:pt x="414" y="5"/>
                    </a:lnTo>
                    <a:lnTo>
                      <a:pt x="421" y="5"/>
                    </a:lnTo>
                    <a:lnTo>
                      <a:pt x="426" y="2"/>
                    </a:lnTo>
                    <a:lnTo>
                      <a:pt x="433" y="2"/>
                    </a:lnTo>
                    <a:lnTo>
                      <a:pt x="437" y="2"/>
                    </a:lnTo>
                    <a:lnTo>
                      <a:pt x="442" y="2"/>
                    </a:lnTo>
                    <a:lnTo>
                      <a:pt x="449" y="0"/>
                    </a:lnTo>
                    <a:lnTo>
                      <a:pt x="454" y="0"/>
                    </a:lnTo>
                    <a:lnTo>
                      <a:pt x="461" y="0"/>
                    </a:lnTo>
                    <a:lnTo>
                      <a:pt x="466" y="0"/>
                    </a:lnTo>
                    <a:lnTo>
                      <a:pt x="471" y="0"/>
                    </a:lnTo>
                    <a:lnTo>
                      <a:pt x="478" y="0"/>
                    </a:lnTo>
                    <a:lnTo>
                      <a:pt x="483" y="0"/>
                    </a:lnTo>
                    <a:lnTo>
                      <a:pt x="487" y="0"/>
                    </a:lnTo>
                    <a:lnTo>
                      <a:pt x="495" y="0"/>
                    </a:lnTo>
                    <a:lnTo>
                      <a:pt x="502" y="0"/>
                    </a:lnTo>
                    <a:lnTo>
                      <a:pt x="506" y="0"/>
                    </a:lnTo>
                    <a:lnTo>
                      <a:pt x="511" y="0"/>
                    </a:lnTo>
                    <a:lnTo>
                      <a:pt x="518" y="0"/>
                    </a:lnTo>
                    <a:lnTo>
                      <a:pt x="523" y="2"/>
                    </a:lnTo>
                    <a:lnTo>
                      <a:pt x="528" y="2"/>
                    </a:lnTo>
                    <a:lnTo>
                      <a:pt x="535" y="2"/>
                    </a:lnTo>
                    <a:lnTo>
                      <a:pt x="540" y="2"/>
                    </a:lnTo>
                    <a:lnTo>
                      <a:pt x="544" y="5"/>
                    </a:lnTo>
                    <a:lnTo>
                      <a:pt x="552" y="5"/>
                    </a:lnTo>
                    <a:lnTo>
                      <a:pt x="556" y="5"/>
                    </a:lnTo>
                    <a:lnTo>
                      <a:pt x="561" y="7"/>
                    </a:lnTo>
                    <a:lnTo>
                      <a:pt x="568" y="7"/>
                    </a:lnTo>
                    <a:lnTo>
                      <a:pt x="573" y="7"/>
                    </a:lnTo>
                    <a:lnTo>
                      <a:pt x="578" y="10"/>
                    </a:lnTo>
                    <a:lnTo>
                      <a:pt x="585" y="10"/>
                    </a:lnTo>
                    <a:lnTo>
                      <a:pt x="590" y="10"/>
                    </a:lnTo>
                    <a:lnTo>
                      <a:pt x="594" y="12"/>
                    </a:lnTo>
                    <a:lnTo>
                      <a:pt x="599" y="12"/>
                    </a:lnTo>
                    <a:lnTo>
                      <a:pt x="604" y="14"/>
                    </a:lnTo>
                    <a:lnTo>
                      <a:pt x="611" y="17"/>
                    </a:lnTo>
                    <a:lnTo>
                      <a:pt x="613" y="17"/>
                    </a:lnTo>
                    <a:lnTo>
                      <a:pt x="620" y="19"/>
                    </a:lnTo>
                    <a:lnTo>
                      <a:pt x="623" y="19"/>
                    </a:lnTo>
                    <a:lnTo>
                      <a:pt x="630" y="21"/>
                    </a:lnTo>
                    <a:lnTo>
                      <a:pt x="635" y="21"/>
                    </a:lnTo>
                    <a:lnTo>
                      <a:pt x="639" y="24"/>
                    </a:lnTo>
                    <a:lnTo>
                      <a:pt x="644" y="26"/>
                    </a:lnTo>
                    <a:lnTo>
                      <a:pt x="649" y="29"/>
                    </a:lnTo>
                    <a:lnTo>
                      <a:pt x="658" y="33"/>
                    </a:lnTo>
                    <a:lnTo>
                      <a:pt x="668" y="36"/>
                    </a:lnTo>
                    <a:lnTo>
                      <a:pt x="675" y="40"/>
                    </a:lnTo>
                    <a:lnTo>
                      <a:pt x="685" y="45"/>
                    </a:lnTo>
                    <a:lnTo>
                      <a:pt x="692" y="50"/>
                    </a:lnTo>
                    <a:lnTo>
                      <a:pt x="701" y="55"/>
                    </a:lnTo>
                    <a:lnTo>
                      <a:pt x="708" y="60"/>
                    </a:lnTo>
                    <a:lnTo>
                      <a:pt x="716" y="67"/>
                    </a:lnTo>
                    <a:lnTo>
                      <a:pt x="723" y="71"/>
                    </a:lnTo>
                    <a:lnTo>
                      <a:pt x="727" y="76"/>
                    </a:lnTo>
                    <a:lnTo>
                      <a:pt x="735" y="83"/>
                    </a:lnTo>
                    <a:lnTo>
                      <a:pt x="742" y="90"/>
                    </a:lnTo>
                    <a:lnTo>
                      <a:pt x="746" y="95"/>
                    </a:lnTo>
                    <a:lnTo>
                      <a:pt x="754" y="102"/>
                    </a:lnTo>
                    <a:lnTo>
                      <a:pt x="758" y="107"/>
                    </a:lnTo>
                    <a:lnTo>
                      <a:pt x="763" y="117"/>
                    </a:lnTo>
                    <a:lnTo>
                      <a:pt x="768" y="121"/>
                    </a:lnTo>
                    <a:lnTo>
                      <a:pt x="773" y="128"/>
                    </a:lnTo>
                    <a:lnTo>
                      <a:pt x="777" y="136"/>
                    </a:lnTo>
                    <a:lnTo>
                      <a:pt x="784" y="145"/>
                    </a:lnTo>
                    <a:lnTo>
                      <a:pt x="787" y="152"/>
                    </a:lnTo>
                    <a:lnTo>
                      <a:pt x="792" y="159"/>
                    </a:lnTo>
                    <a:lnTo>
                      <a:pt x="796" y="169"/>
                    </a:lnTo>
                    <a:lnTo>
                      <a:pt x="799" y="176"/>
                    </a:lnTo>
                    <a:lnTo>
                      <a:pt x="803" y="185"/>
                    </a:lnTo>
                    <a:lnTo>
                      <a:pt x="806" y="193"/>
                    </a:lnTo>
                    <a:lnTo>
                      <a:pt x="811" y="202"/>
                    </a:lnTo>
                    <a:lnTo>
                      <a:pt x="813" y="212"/>
                    </a:lnTo>
                    <a:lnTo>
                      <a:pt x="815" y="219"/>
                    </a:lnTo>
                    <a:lnTo>
                      <a:pt x="818" y="228"/>
                    </a:lnTo>
                    <a:lnTo>
                      <a:pt x="820" y="233"/>
                    </a:lnTo>
                    <a:lnTo>
                      <a:pt x="820" y="238"/>
                    </a:lnTo>
                    <a:lnTo>
                      <a:pt x="822" y="242"/>
                    </a:lnTo>
                    <a:lnTo>
                      <a:pt x="822" y="247"/>
                    </a:lnTo>
                    <a:lnTo>
                      <a:pt x="825" y="257"/>
                    </a:lnTo>
                    <a:lnTo>
                      <a:pt x="827" y="266"/>
                    </a:lnTo>
                    <a:lnTo>
                      <a:pt x="827" y="271"/>
                    </a:lnTo>
                    <a:lnTo>
                      <a:pt x="830" y="276"/>
                    </a:lnTo>
                    <a:lnTo>
                      <a:pt x="830" y="283"/>
                    </a:lnTo>
                    <a:lnTo>
                      <a:pt x="832" y="288"/>
                    </a:lnTo>
                    <a:lnTo>
                      <a:pt x="832" y="292"/>
                    </a:lnTo>
                    <a:lnTo>
                      <a:pt x="834" y="297"/>
                    </a:lnTo>
                    <a:lnTo>
                      <a:pt x="834" y="302"/>
                    </a:lnTo>
                    <a:lnTo>
                      <a:pt x="834" y="307"/>
                    </a:lnTo>
                    <a:lnTo>
                      <a:pt x="837" y="314"/>
                    </a:lnTo>
                    <a:lnTo>
                      <a:pt x="837" y="319"/>
                    </a:lnTo>
                    <a:lnTo>
                      <a:pt x="837" y="323"/>
                    </a:lnTo>
                    <a:lnTo>
                      <a:pt x="839" y="330"/>
                    </a:lnTo>
                    <a:lnTo>
                      <a:pt x="839" y="333"/>
                    </a:lnTo>
                    <a:lnTo>
                      <a:pt x="839" y="340"/>
                    </a:lnTo>
                    <a:lnTo>
                      <a:pt x="839" y="345"/>
                    </a:lnTo>
                    <a:lnTo>
                      <a:pt x="839" y="349"/>
                    </a:lnTo>
                    <a:lnTo>
                      <a:pt x="839" y="354"/>
                    </a:lnTo>
                    <a:lnTo>
                      <a:pt x="841" y="359"/>
                    </a:lnTo>
                    <a:lnTo>
                      <a:pt x="841" y="366"/>
                    </a:lnTo>
                    <a:lnTo>
                      <a:pt x="841" y="371"/>
                    </a:lnTo>
                    <a:lnTo>
                      <a:pt x="841" y="376"/>
                    </a:lnTo>
                    <a:lnTo>
                      <a:pt x="841" y="380"/>
                    </a:lnTo>
                    <a:lnTo>
                      <a:pt x="841" y="387"/>
                    </a:lnTo>
                    <a:lnTo>
                      <a:pt x="844" y="392"/>
                    </a:lnTo>
                    <a:lnTo>
                      <a:pt x="844" y="397"/>
                    </a:lnTo>
                    <a:lnTo>
                      <a:pt x="844" y="404"/>
                    </a:lnTo>
                    <a:lnTo>
                      <a:pt x="844" y="409"/>
                    </a:lnTo>
                    <a:lnTo>
                      <a:pt x="844" y="416"/>
                    </a:lnTo>
                    <a:lnTo>
                      <a:pt x="844" y="421"/>
                    </a:lnTo>
                    <a:lnTo>
                      <a:pt x="844" y="425"/>
                    </a:lnTo>
                    <a:lnTo>
                      <a:pt x="844" y="430"/>
                    </a:lnTo>
                    <a:lnTo>
                      <a:pt x="844" y="437"/>
                    </a:lnTo>
                    <a:lnTo>
                      <a:pt x="844" y="442"/>
                    </a:lnTo>
                    <a:lnTo>
                      <a:pt x="844" y="449"/>
                    </a:lnTo>
                    <a:lnTo>
                      <a:pt x="844" y="454"/>
                    </a:lnTo>
                    <a:lnTo>
                      <a:pt x="844" y="461"/>
                    </a:lnTo>
                    <a:lnTo>
                      <a:pt x="841" y="466"/>
                    </a:lnTo>
                    <a:lnTo>
                      <a:pt x="841" y="471"/>
                    </a:lnTo>
                    <a:lnTo>
                      <a:pt x="841" y="475"/>
                    </a:lnTo>
                    <a:lnTo>
                      <a:pt x="841" y="482"/>
                    </a:lnTo>
                    <a:lnTo>
                      <a:pt x="839" y="487"/>
                    </a:lnTo>
                    <a:lnTo>
                      <a:pt x="839" y="494"/>
                    </a:lnTo>
                    <a:lnTo>
                      <a:pt x="839" y="499"/>
                    </a:lnTo>
                    <a:lnTo>
                      <a:pt x="839" y="504"/>
                    </a:lnTo>
                    <a:lnTo>
                      <a:pt x="837" y="511"/>
                    </a:lnTo>
                    <a:lnTo>
                      <a:pt x="837" y="516"/>
                    </a:lnTo>
                    <a:lnTo>
                      <a:pt x="837" y="520"/>
                    </a:lnTo>
                    <a:lnTo>
                      <a:pt x="834" y="525"/>
                    </a:lnTo>
                    <a:lnTo>
                      <a:pt x="834" y="530"/>
                    </a:lnTo>
                    <a:lnTo>
                      <a:pt x="832" y="537"/>
                    </a:lnTo>
                    <a:lnTo>
                      <a:pt x="832" y="542"/>
                    </a:lnTo>
                    <a:lnTo>
                      <a:pt x="830" y="547"/>
                    </a:lnTo>
                    <a:lnTo>
                      <a:pt x="830" y="551"/>
                    </a:lnTo>
                    <a:lnTo>
                      <a:pt x="827" y="556"/>
                    </a:lnTo>
                    <a:lnTo>
                      <a:pt x="827" y="563"/>
                    </a:lnTo>
                    <a:lnTo>
                      <a:pt x="825" y="568"/>
                    </a:lnTo>
                    <a:lnTo>
                      <a:pt x="822" y="573"/>
                    </a:lnTo>
                    <a:lnTo>
                      <a:pt x="822" y="578"/>
                    </a:lnTo>
                    <a:lnTo>
                      <a:pt x="820" y="582"/>
                    </a:lnTo>
                    <a:lnTo>
                      <a:pt x="820" y="589"/>
                    </a:lnTo>
                    <a:lnTo>
                      <a:pt x="818" y="594"/>
                    </a:lnTo>
                    <a:lnTo>
                      <a:pt x="815" y="599"/>
                    </a:lnTo>
                    <a:lnTo>
                      <a:pt x="813" y="604"/>
                    </a:lnTo>
                    <a:lnTo>
                      <a:pt x="813" y="608"/>
                    </a:lnTo>
                    <a:lnTo>
                      <a:pt x="811" y="613"/>
                    </a:lnTo>
                    <a:lnTo>
                      <a:pt x="808" y="618"/>
                    </a:lnTo>
                    <a:lnTo>
                      <a:pt x="806" y="623"/>
                    </a:lnTo>
                    <a:lnTo>
                      <a:pt x="803" y="627"/>
                    </a:lnTo>
                    <a:lnTo>
                      <a:pt x="799" y="637"/>
                    </a:lnTo>
                    <a:lnTo>
                      <a:pt x="794" y="644"/>
                    </a:lnTo>
                    <a:lnTo>
                      <a:pt x="789" y="654"/>
                    </a:lnTo>
                    <a:lnTo>
                      <a:pt x="784" y="663"/>
                    </a:lnTo>
                    <a:lnTo>
                      <a:pt x="777" y="670"/>
                    </a:lnTo>
                    <a:lnTo>
                      <a:pt x="770" y="677"/>
                    </a:lnTo>
                    <a:lnTo>
                      <a:pt x="763" y="684"/>
                    </a:lnTo>
                    <a:lnTo>
                      <a:pt x="756" y="692"/>
                    </a:lnTo>
                    <a:lnTo>
                      <a:pt x="746" y="699"/>
                    </a:lnTo>
                    <a:lnTo>
                      <a:pt x="739" y="706"/>
                    </a:lnTo>
                    <a:lnTo>
                      <a:pt x="730" y="713"/>
                    </a:lnTo>
                    <a:lnTo>
                      <a:pt x="723" y="720"/>
                    </a:lnTo>
                    <a:lnTo>
                      <a:pt x="718" y="722"/>
                    </a:lnTo>
                    <a:lnTo>
                      <a:pt x="713" y="725"/>
                    </a:lnTo>
                    <a:lnTo>
                      <a:pt x="708" y="727"/>
                    </a:lnTo>
                    <a:lnTo>
                      <a:pt x="704" y="730"/>
                    </a:lnTo>
                    <a:lnTo>
                      <a:pt x="699" y="734"/>
                    </a:lnTo>
                    <a:lnTo>
                      <a:pt x="694" y="737"/>
                    </a:lnTo>
                    <a:lnTo>
                      <a:pt x="689" y="739"/>
                    </a:lnTo>
                    <a:lnTo>
                      <a:pt x="685" y="741"/>
                    </a:lnTo>
                    <a:lnTo>
                      <a:pt x="680" y="744"/>
                    </a:lnTo>
                    <a:lnTo>
                      <a:pt x="673" y="746"/>
                    </a:lnTo>
                    <a:lnTo>
                      <a:pt x="668" y="751"/>
                    </a:lnTo>
                    <a:lnTo>
                      <a:pt x="663" y="753"/>
                    </a:lnTo>
                    <a:lnTo>
                      <a:pt x="658" y="756"/>
                    </a:lnTo>
                    <a:lnTo>
                      <a:pt x="654" y="758"/>
                    </a:lnTo>
                    <a:lnTo>
                      <a:pt x="647" y="760"/>
                    </a:lnTo>
                    <a:lnTo>
                      <a:pt x="644" y="763"/>
                    </a:lnTo>
                    <a:lnTo>
                      <a:pt x="637" y="765"/>
                    </a:lnTo>
                    <a:lnTo>
                      <a:pt x="632" y="768"/>
                    </a:lnTo>
                    <a:lnTo>
                      <a:pt x="625" y="768"/>
                    </a:lnTo>
                    <a:lnTo>
                      <a:pt x="620" y="770"/>
                    </a:lnTo>
                    <a:lnTo>
                      <a:pt x="613" y="772"/>
                    </a:lnTo>
                    <a:lnTo>
                      <a:pt x="609" y="775"/>
                    </a:lnTo>
                    <a:lnTo>
                      <a:pt x="604" y="777"/>
                    </a:lnTo>
                    <a:lnTo>
                      <a:pt x="599" y="780"/>
                    </a:lnTo>
                    <a:lnTo>
                      <a:pt x="592" y="780"/>
                    </a:lnTo>
                    <a:lnTo>
                      <a:pt x="587" y="784"/>
                    </a:lnTo>
                    <a:lnTo>
                      <a:pt x="580" y="784"/>
                    </a:lnTo>
                    <a:lnTo>
                      <a:pt x="575" y="787"/>
                    </a:lnTo>
                    <a:lnTo>
                      <a:pt x="571" y="787"/>
                    </a:lnTo>
                    <a:lnTo>
                      <a:pt x="563" y="791"/>
                    </a:lnTo>
                    <a:lnTo>
                      <a:pt x="559" y="791"/>
                    </a:lnTo>
                    <a:lnTo>
                      <a:pt x="554" y="794"/>
                    </a:lnTo>
                    <a:lnTo>
                      <a:pt x="547" y="794"/>
                    </a:lnTo>
                    <a:lnTo>
                      <a:pt x="542" y="796"/>
                    </a:lnTo>
                    <a:lnTo>
                      <a:pt x="537" y="799"/>
                    </a:lnTo>
                    <a:lnTo>
                      <a:pt x="530" y="799"/>
                    </a:lnTo>
                    <a:lnTo>
                      <a:pt x="525" y="801"/>
                    </a:lnTo>
                    <a:lnTo>
                      <a:pt x="518" y="801"/>
                    </a:lnTo>
                    <a:lnTo>
                      <a:pt x="514" y="803"/>
                    </a:lnTo>
                    <a:lnTo>
                      <a:pt x="509" y="806"/>
                    </a:lnTo>
                    <a:lnTo>
                      <a:pt x="502" y="806"/>
                    </a:lnTo>
                    <a:lnTo>
                      <a:pt x="497" y="808"/>
                    </a:lnTo>
                    <a:lnTo>
                      <a:pt x="492" y="808"/>
                    </a:lnTo>
                    <a:lnTo>
                      <a:pt x="487" y="810"/>
                    </a:lnTo>
                    <a:lnTo>
                      <a:pt x="480" y="810"/>
                    </a:lnTo>
                    <a:lnTo>
                      <a:pt x="476" y="810"/>
                    </a:lnTo>
                    <a:lnTo>
                      <a:pt x="471" y="813"/>
                    </a:lnTo>
                    <a:lnTo>
                      <a:pt x="466" y="813"/>
                    </a:lnTo>
                    <a:lnTo>
                      <a:pt x="459" y="813"/>
                    </a:lnTo>
                    <a:lnTo>
                      <a:pt x="454" y="815"/>
                    </a:lnTo>
                    <a:lnTo>
                      <a:pt x="447" y="815"/>
                    </a:lnTo>
                    <a:lnTo>
                      <a:pt x="442" y="818"/>
                    </a:lnTo>
                    <a:lnTo>
                      <a:pt x="437" y="818"/>
                    </a:lnTo>
                    <a:lnTo>
                      <a:pt x="433" y="818"/>
                    </a:lnTo>
                    <a:lnTo>
                      <a:pt x="428" y="818"/>
                    </a:lnTo>
                    <a:lnTo>
                      <a:pt x="421" y="820"/>
                    </a:lnTo>
                    <a:lnTo>
                      <a:pt x="416" y="820"/>
                    </a:lnTo>
                    <a:lnTo>
                      <a:pt x="411" y="820"/>
                    </a:lnTo>
                    <a:lnTo>
                      <a:pt x="407" y="820"/>
                    </a:lnTo>
                    <a:lnTo>
                      <a:pt x="402" y="820"/>
                    </a:lnTo>
                    <a:lnTo>
                      <a:pt x="395" y="820"/>
                    </a:lnTo>
                    <a:lnTo>
                      <a:pt x="390" y="820"/>
                    </a:lnTo>
                    <a:lnTo>
                      <a:pt x="385" y="820"/>
                    </a:lnTo>
                    <a:lnTo>
                      <a:pt x="380" y="822"/>
                    </a:lnTo>
                    <a:lnTo>
                      <a:pt x="376" y="822"/>
                    </a:lnTo>
                    <a:lnTo>
                      <a:pt x="371" y="822"/>
                    </a:lnTo>
                    <a:lnTo>
                      <a:pt x="366" y="822"/>
                    </a:lnTo>
                    <a:lnTo>
                      <a:pt x="361" y="822"/>
                    </a:lnTo>
                    <a:lnTo>
                      <a:pt x="357" y="822"/>
                    </a:lnTo>
                    <a:lnTo>
                      <a:pt x="352" y="822"/>
                    </a:lnTo>
                    <a:lnTo>
                      <a:pt x="347" y="822"/>
                    </a:lnTo>
                    <a:lnTo>
                      <a:pt x="342" y="822"/>
                    </a:lnTo>
                    <a:lnTo>
                      <a:pt x="333" y="820"/>
                    </a:lnTo>
                    <a:lnTo>
                      <a:pt x="323" y="820"/>
                    </a:lnTo>
                    <a:lnTo>
                      <a:pt x="314" y="820"/>
                    </a:lnTo>
                    <a:lnTo>
                      <a:pt x="307" y="820"/>
                    </a:lnTo>
                    <a:lnTo>
                      <a:pt x="297" y="818"/>
                    </a:lnTo>
                    <a:lnTo>
                      <a:pt x="288" y="818"/>
                    </a:lnTo>
                    <a:lnTo>
                      <a:pt x="278" y="815"/>
                    </a:lnTo>
                    <a:lnTo>
                      <a:pt x="271" y="813"/>
                    </a:lnTo>
                    <a:lnTo>
                      <a:pt x="262" y="810"/>
                    </a:lnTo>
                    <a:lnTo>
                      <a:pt x="252" y="808"/>
                    </a:lnTo>
                    <a:lnTo>
                      <a:pt x="245" y="806"/>
                    </a:lnTo>
                    <a:lnTo>
                      <a:pt x="236" y="803"/>
                    </a:lnTo>
                    <a:lnTo>
                      <a:pt x="228" y="799"/>
                    </a:lnTo>
                    <a:lnTo>
                      <a:pt x="219" y="796"/>
                    </a:lnTo>
                    <a:lnTo>
                      <a:pt x="212" y="791"/>
                    </a:lnTo>
                    <a:lnTo>
                      <a:pt x="205" y="789"/>
                    </a:lnTo>
                    <a:lnTo>
                      <a:pt x="195" y="784"/>
                    </a:lnTo>
                    <a:lnTo>
                      <a:pt x="188" y="780"/>
                    </a:lnTo>
                    <a:lnTo>
                      <a:pt x="181" y="775"/>
                    </a:lnTo>
                    <a:lnTo>
                      <a:pt x="171" y="770"/>
                    </a:lnTo>
                    <a:lnTo>
                      <a:pt x="164" y="765"/>
                    </a:lnTo>
                    <a:lnTo>
                      <a:pt x="155" y="760"/>
                    </a:lnTo>
                    <a:lnTo>
                      <a:pt x="148" y="753"/>
                    </a:lnTo>
                    <a:lnTo>
                      <a:pt x="140" y="746"/>
                    </a:lnTo>
                    <a:lnTo>
                      <a:pt x="131" y="741"/>
                    </a:lnTo>
                    <a:lnTo>
                      <a:pt x="124" y="734"/>
                    </a:lnTo>
                    <a:lnTo>
                      <a:pt x="117" y="727"/>
                    </a:lnTo>
                    <a:lnTo>
                      <a:pt x="110" y="722"/>
                    </a:lnTo>
                    <a:lnTo>
                      <a:pt x="102" y="715"/>
                    </a:lnTo>
                    <a:lnTo>
                      <a:pt x="95" y="708"/>
                    </a:lnTo>
                    <a:lnTo>
                      <a:pt x="88" y="701"/>
                    </a:lnTo>
                    <a:lnTo>
                      <a:pt x="83" y="694"/>
                    </a:lnTo>
                    <a:lnTo>
                      <a:pt x="76" y="687"/>
                    </a:lnTo>
                    <a:lnTo>
                      <a:pt x="69" y="682"/>
                    </a:lnTo>
                    <a:lnTo>
                      <a:pt x="64" y="675"/>
                    </a:lnTo>
                    <a:lnTo>
                      <a:pt x="60" y="670"/>
                    </a:lnTo>
                    <a:lnTo>
                      <a:pt x="53" y="663"/>
                    </a:lnTo>
                    <a:lnTo>
                      <a:pt x="48" y="656"/>
                    </a:lnTo>
                    <a:lnTo>
                      <a:pt x="43" y="651"/>
                    </a:lnTo>
                    <a:lnTo>
                      <a:pt x="38" y="646"/>
                    </a:lnTo>
                    <a:lnTo>
                      <a:pt x="34" y="639"/>
                    </a:lnTo>
                    <a:lnTo>
                      <a:pt x="31" y="635"/>
                    </a:lnTo>
                    <a:lnTo>
                      <a:pt x="26" y="630"/>
                    </a:lnTo>
                    <a:lnTo>
                      <a:pt x="24" y="627"/>
                    </a:lnTo>
                    <a:lnTo>
                      <a:pt x="19" y="618"/>
                    </a:lnTo>
                    <a:lnTo>
                      <a:pt x="15" y="613"/>
                    </a:lnTo>
                    <a:lnTo>
                      <a:pt x="12" y="611"/>
                    </a:lnTo>
                    <a:lnTo>
                      <a:pt x="12" y="611"/>
                    </a:lnTo>
                    <a:lnTo>
                      <a:pt x="0" y="428"/>
                    </a:lnTo>
                    <a:lnTo>
                      <a:pt x="171" y="93"/>
                    </a:lnTo>
                    <a:lnTo>
                      <a:pt x="171" y="93"/>
                    </a:lnTo>
                    <a:close/>
                  </a:path>
                </a:pathLst>
              </a:custGeom>
              <a:solidFill>
                <a:srgbClr val="599E2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6" name="Freeform 192"/>
              <p:cNvSpPr>
                <a:spLocks/>
              </p:cNvSpPr>
              <p:nvPr/>
            </p:nvSpPr>
            <p:spPr bwMode="auto">
              <a:xfrm>
                <a:off x="9448" y="3821"/>
                <a:ext cx="318" cy="238"/>
              </a:xfrm>
              <a:custGeom>
                <a:avLst/>
                <a:gdLst>
                  <a:gd name="T0" fmla="*/ 19 w 318"/>
                  <a:gd name="T1" fmla="*/ 228 h 238"/>
                  <a:gd name="T2" fmla="*/ 14 w 318"/>
                  <a:gd name="T3" fmla="*/ 209 h 238"/>
                  <a:gd name="T4" fmla="*/ 9 w 318"/>
                  <a:gd name="T5" fmla="*/ 183 h 238"/>
                  <a:gd name="T6" fmla="*/ 4 w 318"/>
                  <a:gd name="T7" fmla="*/ 169 h 238"/>
                  <a:gd name="T8" fmla="*/ 4 w 318"/>
                  <a:gd name="T9" fmla="*/ 152 h 238"/>
                  <a:gd name="T10" fmla="*/ 2 w 318"/>
                  <a:gd name="T11" fmla="*/ 138 h 238"/>
                  <a:gd name="T12" fmla="*/ 0 w 318"/>
                  <a:gd name="T13" fmla="*/ 121 h 238"/>
                  <a:gd name="T14" fmla="*/ 0 w 318"/>
                  <a:gd name="T15" fmla="*/ 105 h 238"/>
                  <a:gd name="T16" fmla="*/ 0 w 318"/>
                  <a:gd name="T17" fmla="*/ 88 h 238"/>
                  <a:gd name="T18" fmla="*/ 0 w 318"/>
                  <a:gd name="T19" fmla="*/ 72 h 238"/>
                  <a:gd name="T20" fmla="*/ 0 w 318"/>
                  <a:gd name="T21" fmla="*/ 57 h 238"/>
                  <a:gd name="T22" fmla="*/ 2 w 318"/>
                  <a:gd name="T23" fmla="*/ 34 h 238"/>
                  <a:gd name="T24" fmla="*/ 7 w 318"/>
                  <a:gd name="T25" fmla="*/ 17 h 238"/>
                  <a:gd name="T26" fmla="*/ 9 w 318"/>
                  <a:gd name="T27" fmla="*/ 5 h 238"/>
                  <a:gd name="T28" fmla="*/ 28 w 318"/>
                  <a:gd name="T29" fmla="*/ 3 h 238"/>
                  <a:gd name="T30" fmla="*/ 47 w 318"/>
                  <a:gd name="T31" fmla="*/ 0 h 238"/>
                  <a:gd name="T32" fmla="*/ 61 w 318"/>
                  <a:gd name="T33" fmla="*/ 0 h 238"/>
                  <a:gd name="T34" fmla="*/ 76 w 318"/>
                  <a:gd name="T35" fmla="*/ 0 h 238"/>
                  <a:gd name="T36" fmla="*/ 95 w 318"/>
                  <a:gd name="T37" fmla="*/ 3 h 238"/>
                  <a:gd name="T38" fmla="*/ 114 w 318"/>
                  <a:gd name="T39" fmla="*/ 5 h 238"/>
                  <a:gd name="T40" fmla="*/ 133 w 318"/>
                  <a:gd name="T41" fmla="*/ 10 h 238"/>
                  <a:gd name="T42" fmla="*/ 154 w 318"/>
                  <a:gd name="T43" fmla="*/ 15 h 238"/>
                  <a:gd name="T44" fmla="*/ 176 w 318"/>
                  <a:gd name="T45" fmla="*/ 22 h 238"/>
                  <a:gd name="T46" fmla="*/ 199 w 318"/>
                  <a:gd name="T47" fmla="*/ 31 h 238"/>
                  <a:gd name="T48" fmla="*/ 223 w 318"/>
                  <a:gd name="T49" fmla="*/ 38 h 238"/>
                  <a:gd name="T50" fmla="*/ 247 w 318"/>
                  <a:gd name="T51" fmla="*/ 48 h 238"/>
                  <a:gd name="T52" fmla="*/ 266 w 318"/>
                  <a:gd name="T53" fmla="*/ 57 h 238"/>
                  <a:gd name="T54" fmla="*/ 285 w 318"/>
                  <a:gd name="T55" fmla="*/ 64 h 238"/>
                  <a:gd name="T56" fmla="*/ 301 w 318"/>
                  <a:gd name="T57" fmla="*/ 74 h 238"/>
                  <a:gd name="T58" fmla="*/ 318 w 318"/>
                  <a:gd name="T59" fmla="*/ 88 h 238"/>
                  <a:gd name="T60" fmla="*/ 313 w 318"/>
                  <a:gd name="T61" fmla="*/ 102 h 238"/>
                  <a:gd name="T62" fmla="*/ 294 w 318"/>
                  <a:gd name="T63" fmla="*/ 114 h 238"/>
                  <a:gd name="T64" fmla="*/ 280 w 318"/>
                  <a:gd name="T65" fmla="*/ 124 h 238"/>
                  <a:gd name="T66" fmla="*/ 263 w 318"/>
                  <a:gd name="T67" fmla="*/ 131 h 238"/>
                  <a:gd name="T68" fmla="*/ 244 w 318"/>
                  <a:gd name="T69" fmla="*/ 140 h 238"/>
                  <a:gd name="T70" fmla="*/ 225 w 318"/>
                  <a:gd name="T71" fmla="*/ 150 h 238"/>
                  <a:gd name="T72" fmla="*/ 204 w 318"/>
                  <a:gd name="T73" fmla="*/ 162 h 238"/>
                  <a:gd name="T74" fmla="*/ 183 w 318"/>
                  <a:gd name="T75" fmla="*/ 169 h 238"/>
                  <a:gd name="T76" fmla="*/ 164 w 318"/>
                  <a:gd name="T77" fmla="*/ 178 h 238"/>
                  <a:gd name="T78" fmla="*/ 145 w 318"/>
                  <a:gd name="T79" fmla="*/ 188 h 238"/>
                  <a:gd name="T80" fmla="*/ 128 w 318"/>
                  <a:gd name="T81" fmla="*/ 195 h 238"/>
                  <a:gd name="T82" fmla="*/ 109 w 318"/>
                  <a:gd name="T83" fmla="*/ 205 h 238"/>
                  <a:gd name="T84" fmla="*/ 92 w 318"/>
                  <a:gd name="T85" fmla="*/ 212 h 238"/>
                  <a:gd name="T86" fmla="*/ 76 w 318"/>
                  <a:gd name="T87" fmla="*/ 216 h 238"/>
                  <a:gd name="T88" fmla="*/ 64 w 318"/>
                  <a:gd name="T89" fmla="*/ 224 h 238"/>
                  <a:gd name="T90" fmla="*/ 38 w 318"/>
                  <a:gd name="T91" fmla="*/ 231 h 238"/>
                  <a:gd name="T92" fmla="*/ 26 w 318"/>
                  <a:gd name="T93" fmla="*/ 238 h 238"/>
                  <a:gd name="T94" fmla="*/ 23 w 318"/>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8" h="238">
                    <a:moveTo>
                      <a:pt x="23" y="238"/>
                    </a:moveTo>
                    <a:lnTo>
                      <a:pt x="21" y="235"/>
                    </a:lnTo>
                    <a:lnTo>
                      <a:pt x="19" y="228"/>
                    </a:lnTo>
                    <a:lnTo>
                      <a:pt x="16" y="221"/>
                    </a:lnTo>
                    <a:lnTo>
                      <a:pt x="16" y="216"/>
                    </a:lnTo>
                    <a:lnTo>
                      <a:pt x="14" y="209"/>
                    </a:lnTo>
                    <a:lnTo>
                      <a:pt x="14" y="202"/>
                    </a:lnTo>
                    <a:lnTo>
                      <a:pt x="9" y="193"/>
                    </a:lnTo>
                    <a:lnTo>
                      <a:pt x="9" y="183"/>
                    </a:lnTo>
                    <a:lnTo>
                      <a:pt x="7" y="178"/>
                    </a:lnTo>
                    <a:lnTo>
                      <a:pt x="7" y="174"/>
                    </a:lnTo>
                    <a:lnTo>
                      <a:pt x="4" y="169"/>
                    </a:lnTo>
                    <a:lnTo>
                      <a:pt x="4" y="164"/>
                    </a:lnTo>
                    <a:lnTo>
                      <a:pt x="4" y="157"/>
                    </a:lnTo>
                    <a:lnTo>
                      <a:pt x="4" y="152"/>
                    </a:lnTo>
                    <a:lnTo>
                      <a:pt x="2" y="148"/>
                    </a:lnTo>
                    <a:lnTo>
                      <a:pt x="2" y="143"/>
                    </a:lnTo>
                    <a:lnTo>
                      <a:pt x="2" y="138"/>
                    </a:lnTo>
                    <a:lnTo>
                      <a:pt x="0" y="131"/>
                    </a:lnTo>
                    <a:lnTo>
                      <a:pt x="0" y="126"/>
                    </a:lnTo>
                    <a:lnTo>
                      <a:pt x="0" y="121"/>
                    </a:lnTo>
                    <a:lnTo>
                      <a:pt x="0" y="114"/>
                    </a:lnTo>
                    <a:lnTo>
                      <a:pt x="0" y="110"/>
                    </a:lnTo>
                    <a:lnTo>
                      <a:pt x="0" y="105"/>
                    </a:lnTo>
                    <a:lnTo>
                      <a:pt x="0" y="98"/>
                    </a:lnTo>
                    <a:lnTo>
                      <a:pt x="0" y="93"/>
                    </a:lnTo>
                    <a:lnTo>
                      <a:pt x="0" y="88"/>
                    </a:lnTo>
                    <a:lnTo>
                      <a:pt x="0" y="83"/>
                    </a:lnTo>
                    <a:lnTo>
                      <a:pt x="0" y="79"/>
                    </a:lnTo>
                    <a:lnTo>
                      <a:pt x="0" y="72"/>
                    </a:lnTo>
                    <a:lnTo>
                      <a:pt x="0" y="67"/>
                    </a:lnTo>
                    <a:lnTo>
                      <a:pt x="0" y="62"/>
                    </a:lnTo>
                    <a:lnTo>
                      <a:pt x="0" y="57"/>
                    </a:lnTo>
                    <a:lnTo>
                      <a:pt x="2" y="50"/>
                    </a:lnTo>
                    <a:lnTo>
                      <a:pt x="2" y="41"/>
                    </a:lnTo>
                    <a:lnTo>
                      <a:pt x="2" y="34"/>
                    </a:lnTo>
                    <a:lnTo>
                      <a:pt x="4" y="26"/>
                    </a:lnTo>
                    <a:lnTo>
                      <a:pt x="4" y="22"/>
                    </a:lnTo>
                    <a:lnTo>
                      <a:pt x="7" y="17"/>
                    </a:lnTo>
                    <a:lnTo>
                      <a:pt x="7" y="7"/>
                    </a:lnTo>
                    <a:lnTo>
                      <a:pt x="7" y="7"/>
                    </a:lnTo>
                    <a:lnTo>
                      <a:pt x="9" y="5"/>
                    </a:lnTo>
                    <a:lnTo>
                      <a:pt x="16" y="5"/>
                    </a:lnTo>
                    <a:lnTo>
                      <a:pt x="21" y="3"/>
                    </a:lnTo>
                    <a:lnTo>
                      <a:pt x="28" y="3"/>
                    </a:lnTo>
                    <a:lnTo>
                      <a:pt x="35" y="3"/>
                    </a:lnTo>
                    <a:lnTo>
                      <a:pt x="42" y="3"/>
                    </a:lnTo>
                    <a:lnTo>
                      <a:pt x="47" y="0"/>
                    </a:lnTo>
                    <a:lnTo>
                      <a:pt x="52" y="0"/>
                    </a:lnTo>
                    <a:lnTo>
                      <a:pt x="57" y="0"/>
                    </a:lnTo>
                    <a:lnTo>
                      <a:pt x="61" y="0"/>
                    </a:lnTo>
                    <a:lnTo>
                      <a:pt x="66" y="0"/>
                    </a:lnTo>
                    <a:lnTo>
                      <a:pt x="71" y="0"/>
                    </a:lnTo>
                    <a:lnTo>
                      <a:pt x="76" y="0"/>
                    </a:lnTo>
                    <a:lnTo>
                      <a:pt x="83" y="3"/>
                    </a:lnTo>
                    <a:lnTo>
                      <a:pt x="88" y="3"/>
                    </a:lnTo>
                    <a:lnTo>
                      <a:pt x="95" y="3"/>
                    </a:lnTo>
                    <a:lnTo>
                      <a:pt x="99" y="5"/>
                    </a:lnTo>
                    <a:lnTo>
                      <a:pt x="107" y="5"/>
                    </a:lnTo>
                    <a:lnTo>
                      <a:pt x="114" y="5"/>
                    </a:lnTo>
                    <a:lnTo>
                      <a:pt x="121" y="7"/>
                    </a:lnTo>
                    <a:lnTo>
                      <a:pt x="126" y="7"/>
                    </a:lnTo>
                    <a:lnTo>
                      <a:pt x="133" y="10"/>
                    </a:lnTo>
                    <a:lnTo>
                      <a:pt x="140" y="12"/>
                    </a:lnTo>
                    <a:lnTo>
                      <a:pt x="147" y="12"/>
                    </a:lnTo>
                    <a:lnTo>
                      <a:pt x="154" y="15"/>
                    </a:lnTo>
                    <a:lnTo>
                      <a:pt x="161" y="17"/>
                    </a:lnTo>
                    <a:lnTo>
                      <a:pt x="168" y="19"/>
                    </a:lnTo>
                    <a:lnTo>
                      <a:pt x="176" y="22"/>
                    </a:lnTo>
                    <a:lnTo>
                      <a:pt x="185" y="24"/>
                    </a:lnTo>
                    <a:lnTo>
                      <a:pt x="192" y="29"/>
                    </a:lnTo>
                    <a:lnTo>
                      <a:pt x="199" y="31"/>
                    </a:lnTo>
                    <a:lnTo>
                      <a:pt x="206" y="34"/>
                    </a:lnTo>
                    <a:lnTo>
                      <a:pt x="216" y="36"/>
                    </a:lnTo>
                    <a:lnTo>
                      <a:pt x="223" y="38"/>
                    </a:lnTo>
                    <a:lnTo>
                      <a:pt x="230" y="41"/>
                    </a:lnTo>
                    <a:lnTo>
                      <a:pt x="237" y="45"/>
                    </a:lnTo>
                    <a:lnTo>
                      <a:pt x="247" y="48"/>
                    </a:lnTo>
                    <a:lnTo>
                      <a:pt x="254" y="53"/>
                    </a:lnTo>
                    <a:lnTo>
                      <a:pt x="259" y="55"/>
                    </a:lnTo>
                    <a:lnTo>
                      <a:pt x="266" y="57"/>
                    </a:lnTo>
                    <a:lnTo>
                      <a:pt x="273" y="60"/>
                    </a:lnTo>
                    <a:lnTo>
                      <a:pt x="278" y="62"/>
                    </a:lnTo>
                    <a:lnTo>
                      <a:pt x="285" y="64"/>
                    </a:lnTo>
                    <a:lnTo>
                      <a:pt x="290" y="69"/>
                    </a:lnTo>
                    <a:lnTo>
                      <a:pt x="297" y="72"/>
                    </a:lnTo>
                    <a:lnTo>
                      <a:pt x="301" y="74"/>
                    </a:lnTo>
                    <a:lnTo>
                      <a:pt x="309" y="79"/>
                    </a:lnTo>
                    <a:lnTo>
                      <a:pt x="313" y="86"/>
                    </a:lnTo>
                    <a:lnTo>
                      <a:pt x="318" y="88"/>
                    </a:lnTo>
                    <a:lnTo>
                      <a:pt x="318" y="93"/>
                    </a:lnTo>
                    <a:lnTo>
                      <a:pt x="316" y="98"/>
                    </a:lnTo>
                    <a:lnTo>
                      <a:pt x="313" y="102"/>
                    </a:lnTo>
                    <a:lnTo>
                      <a:pt x="306" y="107"/>
                    </a:lnTo>
                    <a:lnTo>
                      <a:pt x="299" y="112"/>
                    </a:lnTo>
                    <a:lnTo>
                      <a:pt x="294" y="114"/>
                    </a:lnTo>
                    <a:lnTo>
                      <a:pt x="290" y="117"/>
                    </a:lnTo>
                    <a:lnTo>
                      <a:pt x="285" y="119"/>
                    </a:lnTo>
                    <a:lnTo>
                      <a:pt x="280" y="124"/>
                    </a:lnTo>
                    <a:lnTo>
                      <a:pt x="275" y="126"/>
                    </a:lnTo>
                    <a:lnTo>
                      <a:pt x="271" y="129"/>
                    </a:lnTo>
                    <a:lnTo>
                      <a:pt x="263" y="131"/>
                    </a:lnTo>
                    <a:lnTo>
                      <a:pt x="259" y="136"/>
                    </a:lnTo>
                    <a:lnTo>
                      <a:pt x="252" y="138"/>
                    </a:lnTo>
                    <a:lnTo>
                      <a:pt x="244" y="140"/>
                    </a:lnTo>
                    <a:lnTo>
                      <a:pt x="237" y="145"/>
                    </a:lnTo>
                    <a:lnTo>
                      <a:pt x="233" y="148"/>
                    </a:lnTo>
                    <a:lnTo>
                      <a:pt x="225" y="150"/>
                    </a:lnTo>
                    <a:lnTo>
                      <a:pt x="218" y="155"/>
                    </a:lnTo>
                    <a:lnTo>
                      <a:pt x="211" y="157"/>
                    </a:lnTo>
                    <a:lnTo>
                      <a:pt x="204" y="162"/>
                    </a:lnTo>
                    <a:lnTo>
                      <a:pt x="197" y="164"/>
                    </a:lnTo>
                    <a:lnTo>
                      <a:pt x="190" y="167"/>
                    </a:lnTo>
                    <a:lnTo>
                      <a:pt x="183" y="169"/>
                    </a:lnTo>
                    <a:lnTo>
                      <a:pt x="176" y="174"/>
                    </a:lnTo>
                    <a:lnTo>
                      <a:pt x="168" y="176"/>
                    </a:lnTo>
                    <a:lnTo>
                      <a:pt x="164" y="178"/>
                    </a:lnTo>
                    <a:lnTo>
                      <a:pt x="157" y="183"/>
                    </a:lnTo>
                    <a:lnTo>
                      <a:pt x="152" y="186"/>
                    </a:lnTo>
                    <a:lnTo>
                      <a:pt x="145" y="188"/>
                    </a:lnTo>
                    <a:lnTo>
                      <a:pt x="140" y="190"/>
                    </a:lnTo>
                    <a:lnTo>
                      <a:pt x="133" y="193"/>
                    </a:lnTo>
                    <a:lnTo>
                      <a:pt x="128" y="195"/>
                    </a:lnTo>
                    <a:lnTo>
                      <a:pt x="121" y="197"/>
                    </a:lnTo>
                    <a:lnTo>
                      <a:pt x="116" y="202"/>
                    </a:lnTo>
                    <a:lnTo>
                      <a:pt x="109" y="205"/>
                    </a:lnTo>
                    <a:lnTo>
                      <a:pt x="104" y="207"/>
                    </a:lnTo>
                    <a:lnTo>
                      <a:pt x="97" y="209"/>
                    </a:lnTo>
                    <a:lnTo>
                      <a:pt x="92" y="212"/>
                    </a:lnTo>
                    <a:lnTo>
                      <a:pt x="88" y="212"/>
                    </a:lnTo>
                    <a:lnTo>
                      <a:pt x="83" y="216"/>
                    </a:lnTo>
                    <a:lnTo>
                      <a:pt x="76" y="216"/>
                    </a:lnTo>
                    <a:lnTo>
                      <a:pt x="71" y="219"/>
                    </a:lnTo>
                    <a:lnTo>
                      <a:pt x="66" y="221"/>
                    </a:lnTo>
                    <a:lnTo>
                      <a:pt x="64" y="224"/>
                    </a:lnTo>
                    <a:lnTo>
                      <a:pt x="52" y="226"/>
                    </a:lnTo>
                    <a:lnTo>
                      <a:pt x="45" y="228"/>
                    </a:lnTo>
                    <a:lnTo>
                      <a:pt x="38" y="231"/>
                    </a:lnTo>
                    <a:lnTo>
                      <a:pt x="33" y="235"/>
                    </a:lnTo>
                    <a:lnTo>
                      <a:pt x="28" y="235"/>
                    </a:lnTo>
                    <a:lnTo>
                      <a:pt x="26" y="238"/>
                    </a:lnTo>
                    <a:lnTo>
                      <a:pt x="23" y="238"/>
                    </a:lnTo>
                    <a:lnTo>
                      <a:pt x="23" y="238"/>
                    </a:lnTo>
                    <a:lnTo>
                      <a:pt x="23" y="238"/>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7" name="Freeform 193"/>
              <p:cNvSpPr>
                <a:spLocks/>
              </p:cNvSpPr>
              <p:nvPr/>
            </p:nvSpPr>
            <p:spPr bwMode="auto">
              <a:xfrm>
                <a:off x="9528" y="3581"/>
                <a:ext cx="267" cy="309"/>
              </a:xfrm>
              <a:custGeom>
                <a:avLst/>
                <a:gdLst>
                  <a:gd name="T0" fmla="*/ 3 w 267"/>
                  <a:gd name="T1" fmla="*/ 124 h 309"/>
                  <a:gd name="T2" fmla="*/ 12 w 267"/>
                  <a:gd name="T3" fmla="*/ 114 h 309"/>
                  <a:gd name="T4" fmla="*/ 22 w 267"/>
                  <a:gd name="T5" fmla="*/ 105 h 309"/>
                  <a:gd name="T6" fmla="*/ 34 w 267"/>
                  <a:gd name="T7" fmla="*/ 95 h 309"/>
                  <a:gd name="T8" fmla="*/ 50 w 267"/>
                  <a:gd name="T9" fmla="*/ 81 h 309"/>
                  <a:gd name="T10" fmla="*/ 67 w 267"/>
                  <a:gd name="T11" fmla="*/ 69 h 309"/>
                  <a:gd name="T12" fmla="*/ 84 w 267"/>
                  <a:gd name="T13" fmla="*/ 57 h 309"/>
                  <a:gd name="T14" fmla="*/ 103 w 267"/>
                  <a:gd name="T15" fmla="*/ 45 h 309"/>
                  <a:gd name="T16" fmla="*/ 119 w 267"/>
                  <a:gd name="T17" fmla="*/ 34 h 309"/>
                  <a:gd name="T18" fmla="*/ 136 w 267"/>
                  <a:gd name="T19" fmla="*/ 24 h 309"/>
                  <a:gd name="T20" fmla="*/ 153 w 267"/>
                  <a:gd name="T21" fmla="*/ 17 h 309"/>
                  <a:gd name="T22" fmla="*/ 167 w 267"/>
                  <a:gd name="T23" fmla="*/ 10 h 309"/>
                  <a:gd name="T24" fmla="*/ 179 w 267"/>
                  <a:gd name="T25" fmla="*/ 5 h 309"/>
                  <a:gd name="T26" fmla="*/ 193 w 267"/>
                  <a:gd name="T27" fmla="*/ 0 h 309"/>
                  <a:gd name="T28" fmla="*/ 195 w 267"/>
                  <a:gd name="T29" fmla="*/ 3 h 309"/>
                  <a:gd name="T30" fmla="*/ 195 w 267"/>
                  <a:gd name="T31" fmla="*/ 15 h 309"/>
                  <a:gd name="T32" fmla="*/ 198 w 267"/>
                  <a:gd name="T33" fmla="*/ 29 h 309"/>
                  <a:gd name="T34" fmla="*/ 200 w 267"/>
                  <a:gd name="T35" fmla="*/ 38 h 309"/>
                  <a:gd name="T36" fmla="*/ 202 w 267"/>
                  <a:gd name="T37" fmla="*/ 50 h 309"/>
                  <a:gd name="T38" fmla="*/ 205 w 267"/>
                  <a:gd name="T39" fmla="*/ 62 h 309"/>
                  <a:gd name="T40" fmla="*/ 205 w 267"/>
                  <a:gd name="T41" fmla="*/ 74 h 309"/>
                  <a:gd name="T42" fmla="*/ 210 w 267"/>
                  <a:gd name="T43" fmla="*/ 88 h 309"/>
                  <a:gd name="T44" fmla="*/ 212 w 267"/>
                  <a:gd name="T45" fmla="*/ 102 h 309"/>
                  <a:gd name="T46" fmla="*/ 214 w 267"/>
                  <a:gd name="T47" fmla="*/ 114 h 309"/>
                  <a:gd name="T48" fmla="*/ 219 w 267"/>
                  <a:gd name="T49" fmla="*/ 129 h 309"/>
                  <a:gd name="T50" fmla="*/ 221 w 267"/>
                  <a:gd name="T51" fmla="*/ 143 h 309"/>
                  <a:gd name="T52" fmla="*/ 226 w 267"/>
                  <a:gd name="T53" fmla="*/ 157 h 309"/>
                  <a:gd name="T54" fmla="*/ 229 w 267"/>
                  <a:gd name="T55" fmla="*/ 171 h 309"/>
                  <a:gd name="T56" fmla="*/ 233 w 267"/>
                  <a:gd name="T57" fmla="*/ 183 h 309"/>
                  <a:gd name="T58" fmla="*/ 238 w 267"/>
                  <a:gd name="T59" fmla="*/ 197 h 309"/>
                  <a:gd name="T60" fmla="*/ 243 w 267"/>
                  <a:gd name="T61" fmla="*/ 209 h 309"/>
                  <a:gd name="T62" fmla="*/ 245 w 267"/>
                  <a:gd name="T63" fmla="*/ 221 h 309"/>
                  <a:gd name="T64" fmla="*/ 250 w 267"/>
                  <a:gd name="T65" fmla="*/ 235 h 309"/>
                  <a:gd name="T66" fmla="*/ 252 w 267"/>
                  <a:gd name="T67" fmla="*/ 245 h 309"/>
                  <a:gd name="T68" fmla="*/ 257 w 267"/>
                  <a:gd name="T69" fmla="*/ 257 h 309"/>
                  <a:gd name="T70" fmla="*/ 259 w 267"/>
                  <a:gd name="T71" fmla="*/ 266 h 309"/>
                  <a:gd name="T72" fmla="*/ 262 w 267"/>
                  <a:gd name="T73" fmla="*/ 276 h 309"/>
                  <a:gd name="T74" fmla="*/ 267 w 267"/>
                  <a:gd name="T75" fmla="*/ 293 h 309"/>
                  <a:gd name="T76" fmla="*/ 264 w 267"/>
                  <a:gd name="T77" fmla="*/ 302 h 309"/>
                  <a:gd name="T78" fmla="*/ 259 w 267"/>
                  <a:gd name="T79" fmla="*/ 309 h 309"/>
                  <a:gd name="T80" fmla="*/ 250 w 267"/>
                  <a:gd name="T81" fmla="*/ 307 h 309"/>
                  <a:gd name="T82" fmla="*/ 236 w 267"/>
                  <a:gd name="T83" fmla="*/ 302 h 309"/>
                  <a:gd name="T84" fmla="*/ 219 w 267"/>
                  <a:gd name="T85" fmla="*/ 293 h 309"/>
                  <a:gd name="T86" fmla="*/ 210 w 267"/>
                  <a:gd name="T87" fmla="*/ 285 h 309"/>
                  <a:gd name="T88" fmla="*/ 200 w 267"/>
                  <a:gd name="T89" fmla="*/ 278 h 309"/>
                  <a:gd name="T90" fmla="*/ 188 w 267"/>
                  <a:gd name="T91" fmla="*/ 271 h 309"/>
                  <a:gd name="T92" fmla="*/ 176 w 267"/>
                  <a:gd name="T93" fmla="*/ 264 h 309"/>
                  <a:gd name="T94" fmla="*/ 167 w 267"/>
                  <a:gd name="T95" fmla="*/ 255 h 309"/>
                  <a:gd name="T96" fmla="*/ 155 w 267"/>
                  <a:gd name="T97" fmla="*/ 247 h 309"/>
                  <a:gd name="T98" fmla="*/ 143 w 267"/>
                  <a:gd name="T99" fmla="*/ 238 h 309"/>
                  <a:gd name="T100" fmla="*/ 131 w 267"/>
                  <a:gd name="T101" fmla="*/ 231 h 309"/>
                  <a:gd name="T102" fmla="*/ 119 w 267"/>
                  <a:gd name="T103" fmla="*/ 224 h 309"/>
                  <a:gd name="T104" fmla="*/ 110 w 267"/>
                  <a:gd name="T105" fmla="*/ 216 h 309"/>
                  <a:gd name="T106" fmla="*/ 98 w 267"/>
                  <a:gd name="T107" fmla="*/ 207 h 309"/>
                  <a:gd name="T108" fmla="*/ 86 w 267"/>
                  <a:gd name="T109" fmla="*/ 200 h 309"/>
                  <a:gd name="T110" fmla="*/ 77 w 267"/>
                  <a:gd name="T111" fmla="*/ 193 h 309"/>
                  <a:gd name="T112" fmla="*/ 67 w 267"/>
                  <a:gd name="T113" fmla="*/ 183 h 309"/>
                  <a:gd name="T114" fmla="*/ 48 w 267"/>
                  <a:gd name="T115" fmla="*/ 167 h 309"/>
                  <a:gd name="T116" fmla="*/ 34 w 267"/>
                  <a:gd name="T117" fmla="*/ 155 h 309"/>
                  <a:gd name="T118" fmla="*/ 19 w 267"/>
                  <a:gd name="T119" fmla="*/ 143 h 309"/>
                  <a:gd name="T120" fmla="*/ 10 w 267"/>
                  <a:gd name="T121" fmla="*/ 133 h 309"/>
                  <a:gd name="T122" fmla="*/ 0 w 267"/>
                  <a:gd name="T123" fmla="*/ 12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7" h="309">
                    <a:moveTo>
                      <a:pt x="0" y="126"/>
                    </a:moveTo>
                    <a:lnTo>
                      <a:pt x="3" y="124"/>
                    </a:lnTo>
                    <a:lnTo>
                      <a:pt x="8" y="119"/>
                    </a:lnTo>
                    <a:lnTo>
                      <a:pt x="12" y="114"/>
                    </a:lnTo>
                    <a:lnTo>
                      <a:pt x="17" y="110"/>
                    </a:lnTo>
                    <a:lnTo>
                      <a:pt x="22" y="105"/>
                    </a:lnTo>
                    <a:lnTo>
                      <a:pt x="29" y="100"/>
                    </a:lnTo>
                    <a:lnTo>
                      <a:pt x="34" y="95"/>
                    </a:lnTo>
                    <a:lnTo>
                      <a:pt x="43" y="88"/>
                    </a:lnTo>
                    <a:lnTo>
                      <a:pt x="50" y="81"/>
                    </a:lnTo>
                    <a:lnTo>
                      <a:pt x="58" y="76"/>
                    </a:lnTo>
                    <a:lnTo>
                      <a:pt x="67" y="69"/>
                    </a:lnTo>
                    <a:lnTo>
                      <a:pt x="77" y="64"/>
                    </a:lnTo>
                    <a:lnTo>
                      <a:pt x="84" y="57"/>
                    </a:lnTo>
                    <a:lnTo>
                      <a:pt x="93" y="53"/>
                    </a:lnTo>
                    <a:lnTo>
                      <a:pt x="103" y="45"/>
                    </a:lnTo>
                    <a:lnTo>
                      <a:pt x="110" y="41"/>
                    </a:lnTo>
                    <a:lnTo>
                      <a:pt x="119" y="34"/>
                    </a:lnTo>
                    <a:lnTo>
                      <a:pt x="129" y="31"/>
                    </a:lnTo>
                    <a:lnTo>
                      <a:pt x="136" y="24"/>
                    </a:lnTo>
                    <a:lnTo>
                      <a:pt x="145" y="22"/>
                    </a:lnTo>
                    <a:lnTo>
                      <a:pt x="153" y="17"/>
                    </a:lnTo>
                    <a:lnTo>
                      <a:pt x="162" y="15"/>
                    </a:lnTo>
                    <a:lnTo>
                      <a:pt x="167" y="10"/>
                    </a:lnTo>
                    <a:lnTo>
                      <a:pt x="174" y="7"/>
                    </a:lnTo>
                    <a:lnTo>
                      <a:pt x="179" y="5"/>
                    </a:lnTo>
                    <a:lnTo>
                      <a:pt x="186" y="3"/>
                    </a:lnTo>
                    <a:lnTo>
                      <a:pt x="193" y="0"/>
                    </a:lnTo>
                    <a:lnTo>
                      <a:pt x="195" y="0"/>
                    </a:lnTo>
                    <a:lnTo>
                      <a:pt x="195" y="3"/>
                    </a:lnTo>
                    <a:lnTo>
                      <a:pt x="195" y="7"/>
                    </a:lnTo>
                    <a:lnTo>
                      <a:pt x="195" y="15"/>
                    </a:lnTo>
                    <a:lnTo>
                      <a:pt x="198" y="22"/>
                    </a:lnTo>
                    <a:lnTo>
                      <a:pt x="198" y="29"/>
                    </a:lnTo>
                    <a:lnTo>
                      <a:pt x="198" y="34"/>
                    </a:lnTo>
                    <a:lnTo>
                      <a:pt x="200" y="38"/>
                    </a:lnTo>
                    <a:lnTo>
                      <a:pt x="200" y="45"/>
                    </a:lnTo>
                    <a:lnTo>
                      <a:pt x="202" y="50"/>
                    </a:lnTo>
                    <a:lnTo>
                      <a:pt x="202" y="57"/>
                    </a:lnTo>
                    <a:lnTo>
                      <a:pt x="205" y="62"/>
                    </a:lnTo>
                    <a:lnTo>
                      <a:pt x="205" y="67"/>
                    </a:lnTo>
                    <a:lnTo>
                      <a:pt x="205" y="74"/>
                    </a:lnTo>
                    <a:lnTo>
                      <a:pt x="207" y="81"/>
                    </a:lnTo>
                    <a:lnTo>
                      <a:pt x="210" y="88"/>
                    </a:lnTo>
                    <a:lnTo>
                      <a:pt x="210" y="95"/>
                    </a:lnTo>
                    <a:lnTo>
                      <a:pt x="212" y="102"/>
                    </a:lnTo>
                    <a:lnTo>
                      <a:pt x="212" y="107"/>
                    </a:lnTo>
                    <a:lnTo>
                      <a:pt x="214" y="114"/>
                    </a:lnTo>
                    <a:lnTo>
                      <a:pt x="217" y="121"/>
                    </a:lnTo>
                    <a:lnTo>
                      <a:pt x="219" y="129"/>
                    </a:lnTo>
                    <a:lnTo>
                      <a:pt x="219" y="136"/>
                    </a:lnTo>
                    <a:lnTo>
                      <a:pt x="221" y="143"/>
                    </a:lnTo>
                    <a:lnTo>
                      <a:pt x="224" y="150"/>
                    </a:lnTo>
                    <a:lnTo>
                      <a:pt x="226" y="157"/>
                    </a:lnTo>
                    <a:lnTo>
                      <a:pt x="229" y="164"/>
                    </a:lnTo>
                    <a:lnTo>
                      <a:pt x="229" y="171"/>
                    </a:lnTo>
                    <a:lnTo>
                      <a:pt x="231" y="176"/>
                    </a:lnTo>
                    <a:lnTo>
                      <a:pt x="233" y="183"/>
                    </a:lnTo>
                    <a:lnTo>
                      <a:pt x="236" y="190"/>
                    </a:lnTo>
                    <a:lnTo>
                      <a:pt x="238" y="197"/>
                    </a:lnTo>
                    <a:lnTo>
                      <a:pt x="238" y="202"/>
                    </a:lnTo>
                    <a:lnTo>
                      <a:pt x="243" y="209"/>
                    </a:lnTo>
                    <a:lnTo>
                      <a:pt x="243" y="214"/>
                    </a:lnTo>
                    <a:lnTo>
                      <a:pt x="245" y="221"/>
                    </a:lnTo>
                    <a:lnTo>
                      <a:pt x="248" y="228"/>
                    </a:lnTo>
                    <a:lnTo>
                      <a:pt x="250" y="235"/>
                    </a:lnTo>
                    <a:lnTo>
                      <a:pt x="252" y="240"/>
                    </a:lnTo>
                    <a:lnTo>
                      <a:pt x="252" y="245"/>
                    </a:lnTo>
                    <a:lnTo>
                      <a:pt x="255" y="252"/>
                    </a:lnTo>
                    <a:lnTo>
                      <a:pt x="257" y="257"/>
                    </a:lnTo>
                    <a:lnTo>
                      <a:pt x="259" y="262"/>
                    </a:lnTo>
                    <a:lnTo>
                      <a:pt x="259" y="266"/>
                    </a:lnTo>
                    <a:lnTo>
                      <a:pt x="259" y="271"/>
                    </a:lnTo>
                    <a:lnTo>
                      <a:pt x="262" y="276"/>
                    </a:lnTo>
                    <a:lnTo>
                      <a:pt x="264" y="283"/>
                    </a:lnTo>
                    <a:lnTo>
                      <a:pt x="267" y="293"/>
                    </a:lnTo>
                    <a:lnTo>
                      <a:pt x="264" y="297"/>
                    </a:lnTo>
                    <a:lnTo>
                      <a:pt x="264" y="302"/>
                    </a:lnTo>
                    <a:lnTo>
                      <a:pt x="262" y="307"/>
                    </a:lnTo>
                    <a:lnTo>
                      <a:pt x="259" y="309"/>
                    </a:lnTo>
                    <a:lnTo>
                      <a:pt x="255" y="307"/>
                    </a:lnTo>
                    <a:lnTo>
                      <a:pt x="250" y="307"/>
                    </a:lnTo>
                    <a:lnTo>
                      <a:pt x="243" y="304"/>
                    </a:lnTo>
                    <a:lnTo>
                      <a:pt x="236" y="302"/>
                    </a:lnTo>
                    <a:lnTo>
                      <a:pt x="229" y="297"/>
                    </a:lnTo>
                    <a:lnTo>
                      <a:pt x="219" y="293"/>
                    </a:lnTo>
                    <a:lnTo>
                      <a:pt x="214" y="288"/>
                    </a:lnTo>
                    <a:lnTo>
                      <a:pt x="210" y="285"/>
                    </a:lnTo>
                    <a:lnTo>
                      <a:pt x="205" y="281"/>
                    </a:lnTo>
                    <a:lnTo>
                      <a:pt x="200" y="278"/>
                    </a:lnTo>
                    <a:lnTo>
                      <a:pt x="193" y="274"/>
                    </a:lnTo>
                    <a:lnTo>
                      <a:pt x="188" y="271"/>
                    </a:lnTo>
                    <a:lnTo>
                      <a:pt x="183" y="266"/>
                    </a:lnTo>
                    <a:lnTo>
                      <a:pt x="176" y="264"/>
                    </a:lnTo>
                    <a:lnTo>
                      <a:pt x="172" y="259"/>
                    </a:lnTo>
                    <a:lnTo>
                      <a:pt x="167" y="255"/>
                    </a:lnTo>
                    <a:lnTo>
                      <a:pt x="160" y="252"/>
                    </a:lnTo>
                    <a:lnTo>
                      <a:pt x="155" y="247"/>
                    </a:lnTo>
                    <a:lnTo>
                      <a:pt x="148" y="243"/>
                    </a:lnTo>
                    <a:lnTo>
                      <a:pt x="143" y="238"/>
                    </a:lnTo>
                    <a:lnTo>
                      <a:pt x="136" y="235"/>
                    </a:lnTo>
                    <a:lnTo>
                      <a:pt x="131" y="231"/>
                    </a:lnTo>
                    <a:lnTo>
                      <a:pt x="126" y="226"/>
                    </a:lnTo>
                    <a:lnTo>
                      <a:pt x="119" y="224"/>
                    </a:lnTo>
                    <a:lnTo>
                      <a:pt x="115" y="219"/>
                    </a:lnTo>
                    <a:lnTo>
                      <a:pt x="110" y="216"/>
                    </a:lnTo>
                    <a:lnTo>
                      <a:pt x="103" y="212"/>
                    </a:lnTo>
                    <a:lnTo>
                      <a:pt x="98" y="207"/>
                    </a:lnTo>
                    <a:lnTo>
                      <a:pt x="93" y="202"/>
                    </a:lnTo>
                    <a:lnTo>
                      <a:pt x="86" y="200"/>
                    </a:lnTo>
                    <a:lnTo>
                      <a:pt x="81" y="195"/>
                    </a:lnTo>
                    <a:lnTo>
                      <a:pt x="77" y="193"/>
                    </a:lnTo>
                    <a:lnTo>
                      <a:pt x="72" y="188"/>
                    </a:lnTo>
                    <a:lnTo>
                      <a:pt x="67" y="183"/>
                    </a:lnTo>
                    <a:lnTo>
                      <a:pt x="58" y="176"/>
                    </a:lnTo>
                    <a:lnTo>
                      <a:pt x="48" y="167"/>
                    </a:lnTo>
                    <a:lnTo>
                      <a:pt x="41" y="162"/>
                    </a:lnTo>
                    <a:lnTo>
                      <a:pt x="34" y="155"/>
                    </a:lnTo>
                    <a:lnTo>
                      <a:pt x="24" y="148"/>
                    </a:lnTo>
                    <a:lnTo>
                      <a:pt x="19" y="143"/>
                    </a:lnTo>
                    <a:lnTo>
                      <a:pt x="12" y="138"/>
                    </a:lnTo>
                    <a:lnTo>
                      <a:pt x="10" y="133"/>
                    </a:lnTo>
                    <a:lnTo>
                      <a:pt x="3" y="129"/>
                    </a:lnTo>
                    <a:lnTo>
                      <a:pt x="0" y="126"/>
                    </a:lnTo>
                    <a:lnTo>
                      <a:pt x="0" y="126"/>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8" name="Freeform 194"/>
              <p:cNvSpPr>
                <a:spLocks/>
              </p:cNvSpPr>
              <p:nvPr/>
            </p:nvSpPr>
            <p:spPr bwMode="auto">
              <a:xfrm>
                <a:off x="8711" y="3999"/>
                <a:ext cx="770" cy="685"/>
              </a:xfrm>
              <a:custGeom>
                <a:avLst/>
                <a:gdLst>
                  <a:gd name="T0" fmla="*/ 302 w 770"/>
                  <a:gd name="T1" fmla="*/ 27 h 685"/>
                  <a:gd name="T2" fmla="*/ 257 w 770"/>
                  <a:gd name="T3" fmla="*/ 41 h 685"/>
                  <a:gd name="T4" fmla="*/ 226 w 770"/>
                  <a:gd name="T5" fmla="*/ 50 h 685"/>
                  <a:gd name="T6" fmla="*/ 193 w 770"/>
                  <a:gd name="T7" fmla="*/ 65 h 685"/>
                  <a:gd name="T8" fmla="*/ 159 w 770"/>
                  <a:gd name="T9" fmla="*/ 81 h 685"/>
                  <a:gd name="T10" fmla="*/ 126 w 770"/>
                  <a:gd name="T11" fmla="*/ 98 h 685"/>
                  <a:gd name="T12" fmla="*/ 95 w 770"/>
                  <a:gd name="T13" fmla="*/ 119 h 685"/>
                  <a:gd name="T14" fmla="*/ 59 w 770"/>
                  <a:gd name="T15" fmla="*/ 155 h 685"/>
                  <a:gd name="T16" fmla="*/ 29 w 770"/>
                  <a:gd name="T17" fmla="*/ 193 h 685"/>
                  <a:gd name="T18" fmla="*/ 14 w 770"/>
                  <a:gd name="T19" fmla="*/ 224 h 685"/>
                  <a:gd name="T20" fmla="*/ 5 w 770"/>
                  <a:gd name="T21" fmla="*/ 259 h 685"/>
                  <a:gd name="T22" fmla="*/ 0 w 770"/>
                  <a:gd name="T23" fmla="*/ 295 h 685"/>
                  <a:gd name="T24" fmla="*/ 0 w 770"/>
                  <a:gd name="T25" fmla="*/ 331 h 685"/>
                  <a:gd name="T26" fmla="*/ 5 w 770"/>
                  <a:gd name="T27" fmla="*/ 369 h 685"/>
                  <a:gd name="T28" fmla="*/ 17 w 770"/>
                  <a:gd name="T29" fmla="*/ 407 h 685"/>
                  <a:gd name="T30" fmla="*/ 31 w 770"/>
                  <a:gd name="T31" fmla="*/ 445 h 685"/>
                  <a:gd name="T32" fmla="*/ 50 w 770"/>
                  <a:gd name="T33" fmla="*/ 480 h 685"/>
                  <a:gd name="T34" fmla="*/ 76 w 770"/>
                  <a:gd name="T35" fmla="*/ 514 h 685"/>
                  <a:gd name="T36" fmla="*/ 105 w 770"/>
                  <a:gd name="T37" fmla="*/ 547 h 685"/>
                  <a:gd name="T38" fmla="*/ 138 w 770"/>
                  <a:gd name="T39" fmla="*/ 578 h 685"/>
                  <a:gd name="T40" fmla="*/ 176 w 770"/>
                  <a:gd name="T41" fmla="*/ 604 h 685"/>
                  <a:gd name="T42" fmla="*/ 214 w 770"/>
                  <a:gd name="T43" fmla="*/ 628 h 685"/>
                  <a:gd name="T44" fmla="*/ 254 w 770"/>
                  <a:gd name="T45" fmla="*/ 647 h 685"/>
                  <a:gd name="T46" fmla="*/ 299 w 770"/>
                  <a:gd name="T47" fmla="*/ 666 h 685"/>
                  <a:gd name="T48" fmla="*/ 345 w 770"/>
                  <a:gd name="T49" fmla="*/ 675 h 685"/>
                  <a:gd name="T50" fmla="*/ 387 w 770"/>
                  <a:gd name="T51" fmla="*/ 682 h 685"/>
                  <a:gd name="T52" fmla="*/ 430 w 770"/>
                  <a:gd name="T53" fmla="*/ 685 h 685"/>
                  <a:gd name="T54" fmla="*/ 473 w 770"/>
                  <a:gd name="T55" fmla="*/ 682 h 685"/>
                  <a:gd name="T56" fmla="*/ 516 w 770"/>
                  <a:gd name="T57" fmla="*/ 673 h 685"/>
                  <a:gd name="T58" fmla="*/ 554 w 770"/>
                  <a:gd name="T59" fmla="*/ 659 h 685"/>
                  <a:gd name="T60" fmla="*/ 589 w 770"/>
                  <a:gd name="T61" fmla="*/ 635 h 685"/>
                  <a:gd name="T62" fmla="*/ 623 w 770"/>
                  <a:gd name="T63" fmla="*/ 609 h 685"/>
                  <a:gd name="T64" fmla="*/ 654 w 770"/>
                  <a:gd name="T65" fmla="*/ 578 h 685"/>
                  <a:gd name="T66" fmla="*/ 680 w 770"/>
                  <a:gd name="T67" fmla="*/ 545 h 685"/>
                  <a:gd name="T68" fmla="*/ 703 w 770"/>
                  <a:gd name="T69" fmla="*/ 507 h 685"/>
                  <a:gd name="T70" fmla="*/ 725 w 770"/>
                  <a:gd name="T71" fmla="*/ 466 h 685"/>
                  <a:gd name="T72" fmla="*/ 741 w 770"/>
                  <a:gd name="T73" fmla="*/ 426 h 685"/>
                  <a:gd name="T74" fmla="*/ 753 w 770"/>
                  <a:gd name="T75" fmla="*/ 383 h 685"/>
                  <a:gd name="T76" fmla="*/ 763 w 770"/>
                  <a:gd name="T77" fmla="*/ 343 h 685"/>
                  <a:gd name="T78" fmla="*/ 770 w 770"/>
                  <a:gd name="T79" fmla="*/ 302 h 685"/>
                  <a:gd name="T80" fmla="*/ 770 w 770"/>
                  <a:gd name="T81" fmla="*/ 262 h 685"/>
                  <a:gd name="T82" fmla="*/ 768 w 770"/>
                  <a:gd name="T83" fmla="*/ 226 h 685"/>
                  <a:gd name="T84" fmla="*/ 760 w 770"/>
                  <a:gd name="T85" fmla="*/ 188 h 685"/>
                  <a:gd name="T86" fmla="*/ 751 w 770"/>
                  <a:gd name="T87" fmla="*/ 157 h 685"/>
                  <a:gd name="T88" fmla="*/ 737 w 770"/>
                  <a:gd name="T89" fmla="*/ 126 h 685"/>
                  <a:gd name="T90" fmla="*/ 718 w 770"/>
                  <a:gd name="T91" fmla="*/ 93 h 685"/>
                  <a:gd name="T92" fmla="*/ 673 w 770"/>
                  <a:gd name="T93" fmla="*/ 48 h 685"/>
                  <a:gd name="T94" fmla="*/ 630 w 770"/>
                  <a:gd name="T95" fmla="*/ 24 h 685"/>
                  <a:gd name="T96" fmla="*/ 599 w 770"/>
                  <a:gd name="T97" fmla="*/ 12 h 685"/>
                  <a:gd name="T98" fmla="*/ 566 w 770"/>
                  <a:gd name="T99" fmla="*/ 3 h 685"/>
                  <a:gd name="T100" fmla="*/ 530 w 770"/>
                  <a:gd name="T101" fmla="*/ 0 h 685"/>
                  <a:gd name="T102" fmla="*/ 497 w 770"/>
                  <a:gd name="T103" fmla="*/ 0 h 685"/>
                  <a:gd name="T104" fmla="*/ 461 w 770"/>
                  <a:gd name="T105" fmla="*/ 0 h 685"/>
                  <a:gd name="T106" fmla="*/ 430 w 770"/>
                  <a:gd name="T107" fmla="*/ 5 h 685"/>
                  <a:gd name="T108" fmla="*/ 395 w 770"/>
                  <a:gd name="T109" fmla="*/ 8 h 685"/>
                  <a:gd name="T110" fmla="*/ 347 w 770"/>
                  <a:gd name="T111" fmla="*/ 17 h 685"/>
                  <a:gd name="T112" fmla="*/ 328 w 770"/>
                  <a:gd name="T113" fmla="*/ 24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0" h="685">
                    <a:moveTo>
                      <a:pt x="328" y="24"/>
                    </a:moveTo>
                    <a:lnTo>
                      <a:pt x="326" y="24"/>
                    </a:lnTo>
                    <a:lnTo>
                      <a:pt x="318" y="24"/>
                    </a:lnTo>
                    <a:lnTo>
                      <a:pt x="314" y="24"/>
                    </a:lnTo>
                    <a:lnTo>
                      <a:pt x="309" y="27"/>
                    </a:lnTo>
                    <a:lnTo>
                      <a:pt x="302" y="27"/>
                    </a:lnTo>
                    <a:lnTo>
                      <a:pt x="295" y="31"/>
                    </a:lnTo>
                    <a:lnTo>
                      <a:pt x="288" y="31"/>
                    </a:lnTo>
                    <a:lnTo>
                      <a:pt x="280" y="34"/>
                    </a:lnTo>
                    <a:lnTo>
                      <a:pt x="271" y="36"/>
                    </a:lnTo>
                    <a:lnTo>
                      <a:pt x="261" y="38"/>
                    </a:lnTo>
                    <a:lnTo>
                      <a:pt x="257" y="41"/>
                    </a:lnTo>
                    <a:lnTo>
                      <a:pt x="252" y="41"/>
                    </a:lnTo>
                    <a:lnTo>
                      <a:pt x="247" y="43"/>
                    </a:lnTo>
                    <a:lnTo>
                      <a:pt x="242" y="46"/>
                    </a:lnTo>
                    <a:lnTo>
                      <a:pt x="238" y="48"/>
                    </a:lnTo>
                    <a:lnTo>
                      <a:pt x="231" y="48"/>
                    </a:lnTo>
                    <a:lnTo>
                      <a:pt x="226" y="50"/>
                    </a:lnTo>
                    <a:lnTo>
                      <a:pt x="221" y="53"/>
                    </a:lnTo>
                    <a:lnTo>
                      <a:pt x="216" y="55"/>
                    </a:lnTo>
                    <a:lnTo>
                      <a:pt x="212" y="57"/>
                    </a:lnTo>
                    <a:lnTo>
                      <a:pt x="204" y="60"/>
                    </a:lnTo>
                    <a:lnTo>
                      <a:pt x="200" y="62"/>
                    </a:lnTo>
                    <a:lnTo>
                      <a:pt x="193" y="65"/>
                    </a:lnTo>
                    <a:lnTo>
                      <a:pt x="188" y="67"/>
                    </a:lnTo>
                    <a:lnTo>
                      <a:pt x="183" y="69"/>
                    </a:lnTo>
                    <a:lnTo>
                      <a:pt x="178" y="72"/>
                    </a:lnTo>
                    <a:lnTo>
                      <a:pt x="171" y="74"/>
                    </a:lnTo>
                    <a:lnTo>
                      <a:pt x="164" y="77"/>
                    </a:lnTo>
                    <a:lnTo>
                      <a:pt x="159" y="81"/>
                    </a:lnTo>
                    <a:lnTo>
                      <a:pt x="155" y="84"/>
                    </a:lnTo>
                    <a:lnTo>
                      <a:pt x="150" y="86"/>
                    </a:lnTo>
                    <a:lnTo>
                      <a:pt x="143" y="88"/>
                    </a:lnTo>
                    <a:lnTo>
                      <a:pt x="138" y="93"/>
                    </a:lnTo>
                    <a:lnTo>
                      <a:pt x="133" y="96"/>
                    </a:lnTo>
                    <a:lnTo>
                      <a:pt x="126" y="98"/>
                    </a:lnTo>
                    <a:lnTo>
                      <a:pt x="121" y="103"/>
                    </a:lnTo>
                    <a:lnTo>
                      <a:pt x="114" y="105"/>
                    </a:lnTo>
                    <a:lnTo>
                      <a:pt x="109" y="110"/>
                    </a:lnTo>
                    <a:lnTo>
                      <a:pt x="105" y="112"/>
                    </a:lnTo>
                    <a:lnTo>
                      <a:pt x="100" y="117"/>
                    </a:lnTo>
                    <a:lnTo>
                      <a:pt x="95" y="119"/>
                    </a:lnTo>
                    <a:lnTo>
                      <a:pt x="90" y="124"/>
                    </a:lnTo>
                    <a:lnTo>
                      <a:pt x="81" y="134"/>
                    </a:lnTo>
                    <a:lnTo>
                      <a:pt x="71" y="141"/>
                    </a:lnTo>
                    <a:lnTo>
                      <a:pt x="67" y="145"/>
                    </a:lnTo>
                    <a:lnTo>
                      <a:pt x="62" y="150"/>
                    </a:lnTo>
                    <a:lnTo>
                      <a:pt x="59" y="155"/>
                    </a:lnTo>
                    <a:lnTo>
                      <a:pt x="55" y="160"/>
                    </a:lnTo>
                    <a:lnTo>
                      <a:pt x="48" y="169"/>
                    </a:lnTo>
                    <a:lnTo>
                      <a:pt x="40" y="179"/>
                    </a:lnTo>
                    <a:lnTo>
                      <a:pt x="36" y="183"/>
                    </a:lnTo>
                    <a:lnTo>
                      <a:pt x="33" y="188"/>
                    </a:lnTo>
                    <a:lnTo>
                      <a:pt x="29" y="193"/>
                    </a:lnTo>
                    <a:lnTo>
                      <a:pt x="26" y="198"/>
                    </a:lnTo>
                    <a:lnTo>
                      <a:pt x="24" y="205"/>
                    </a:lnTo>
                    <a:lnTo>
                      <a:pt x="21" y="210"/>
                    </a:lnTo>
                    <a:lnTo>
                      <a:pt x="19" y="214"/>
                    </a:lnTo>
                    <a:lnTo>
                      <a:pt x="17" y="219"/>
                    </a:lnTo>
                    <a:lnTo>
                      <a:pt x="14" y="224"/>
                    </a:lnTo>
                    <a:lnTo>
                      <a:pt x="12" y="231"/>
                    </a:lnTo>
                    <a:lnTo>
                      <a:pt x="10" y="236"/>
                    </a:lnTo>
                    <a:lnTo>
                      <a:pt x="10" y="243"/>
                    </a:lnTo>
                    <a:lnTo>
                      <a:pt x="7" y="248"/>
                    </a:lnTo>
                    <a:lnTo>
                      <a:pt x="5" y="252"/>
                    </a:lnTo>
                    <a:lnTo>
                      <a:pt x="5" y="259"/>
                    </a:lnTo>
                    <a:lnTo>
                      <a:pt x="2" y="264"/>
                    </a:lnTo>
                    <a:lnTo>
                      <a:pt x="2" y="271"/>
                    </a:lnTo>
                    <a:lnTo>
                      <a:pt x="0" y="276"/>
                    </a:lnTo>
                    <a:lnTo>
                      <a:pt x="0" y="283"/>
                    </a:lnTo>
                    <a:lnTo>
                      <a:pt x="0" y="288"/>
                    </a:lnTo>
                    <a:lnTo>
                      <a:pt x="0" y="295"/>
                    </a:lnTo>
                    <a:lnTo>
                      <a:pt x="0" y="300"/>
                    </a:lnTo>
                    <a:lnTo>
                      <a:pt x="0" y="307"/>
                    </a:lnTo>
                    <a:lnTo>
                      <a:pt x="0" y="314"/>
                    </a:lnTo>
                    <a:lnTo>
                      <a:pt x="0" y="319"/>
                    </a:lnTo>
                    <a:lnTo>
                      <a:pt x="0" y="326"/>
                    </a:lnTo>
                    <a:lnTo>
                      <a:pt x="0" y="331"/>
                    </a:lnTo>
                    <a:lnTo>
                      <a:pt x="2" y="338"/>
                    </a:lnTo>
                    <a:lnTo>
                      <a:pt x="2" y="345"/>
                    </a:lnTo>
                    <a:lnTo>
                      <a:pt x="2" y="350"/>
                    </a:lnTo>
                    <a:lnTo>
                      <a:pt x="2" y="357"/>
                    </a:lnTo>
                    <a:lnTo>
                      <a:pt x="5" y="364"/>
                    </a:lnTo>
                    <a:lnTo>
                      <a:pt x="5" y="369"/>
                    </a:lnTo>
                    <a:lnTo>
                      <a:pt x="7" y="376"/>
                    </a:lnTo>
                    <a:lnTo>
                      <a:pt x="7" y="381"/>
                    </a:lnTo>
                    <a:lnTo>
                      <a:pt x="10" y="388"/>
                    </a:lnTo>
                    <a:lnTo>
                      <a:pt x="12" y="395"/>
                    </a:lnTo>
                    <a:lnTo>
                      <a:pt x="12" y="402"/>
                    </a:lnTo>
                    <a:lnTo>
                      <a:pt x="17" y="407"/>
                    </a:lnTo>
                    <a:lnTo>
                      <a:pt x="19" y="414"/>
                    </a:lnTo>
                    <a:lnTo>
                      <a:pt x="19" y="419"/>
                    </a:lnTo>
                    <a:lnTo>
                      <a:pt x="21" y="426"/>
                    </a:lnTo>
                    <a:lnTo>
                      <a:pt x="26" y="431"/>
                    </a:lnTo>
                    <a:lnTo>
                      <a:pt x="29" y="438"/>
                    </a:lnTo>
                    <a:lnTo>
                      <a:pt x="31" y="445"/>
                    </a:lnTo>
                    <a:lnTo>
                      <a:pt x="33" y="450"/>
                    </a:lnTo>
                    <a:lnTo>
                      <a:pt x="36" y="457"/>
                    </a:lnTo>
                    <a:lnTo>
                      <a:pt x="40" y="461"/>
                    </a:lnTo>
                    <a:lnTo>
                      <a:pt x="43" y="469"/>
                    </a:lnTo>
                    <a:lnTo>
                      <a:pt x="48" y="476"/>
                    </a:lnTo>
                    <a:lnTo>
                      <a:pt x="50" y="480"/>
                    </a:lnTo>
                    <a:lnTo>
                      <a:pt x="55" y="488"/>
                    </a:lnTo>
                    <a:lnTo>
                      <a:pt x="57" y="492"/>
                    </a:lnTo>
                    <a:lnTo>
                      <a:pt x="62" y="497"/>
                    </a:lnTo>
                    <a:lnTo>
                      <a:pt x="67" y="504"/>
                    </a:lnTo>
                    <a:lnTo>
                      <a:pt x="71" y="509"/>
                    </a:lnTo>
                    <a:lnTo>
                      <a:pt x="76" y="514"/>
                    </a:lnTo>
                    <a:lnTo>
                      <a:pt x="78" y="521"/>
                    </a:lnTo>
                    <a:lnTo>
                      <a:pt x="86" y="528"/>
                    </a:lnTo>
                    <a:lnTo>
                      <a:pt x="90" y="533"/>
                    </a:lnTo>
                    <a:lnTo>
                      <a:pt x="95" y="537"/>
                    </a:lnTo>
                    <a:lnTo>
                      <a:pt x="100" y="542"/>
                    </a:lnTo>
                    <a:lnTo>
                      <a:pt x="105" y="547"/>
                    </a:lnTo>
                    <a:lnTo>
                      <a:pt x="109" y="554"/>
                    </a:lnTo>
                    <a:lnTo>
                      <a:pt x="114" y="559"/>
                    </a:lnTo>
                    <a:lnTo>
                      <a:pt x="121" y="564"/>
                    </a:lnTo>
                    <a:lnTo>
                      <a:pt x="126" y="568"/>
                    </a:lnTo>
                    <a:lnTo>
                      <a:pt x="133" y="573"/>
                    </a:lnTo>
                    <a:lnTo>
                      <a:pt x="138" y="578"/>
                    </a:lnTo>
                    <a:lnTo>
                      <a:pt x="143" y="583"/>
                    </a:lnTo>
                    <a:lnTo>
                      <a:pt x="150" y="587"/>
                    </a:lnTo>
                    <a:lnTo>
                      <a:pt x="155" y="592"/>
                    </a:lnTo>
                    <a:lnTo>
                      <a:pt x="162" y="595"/>
                    </a:lnTo>
                    <a:lnTo>
                      <a:pt x="169" y="599"/>
                    </a:lnTo>
                    <a:lnTo>
                      <a:pt x="176" y="604"/>
                    </a:lnTo>
                    <a:lnTo>
                      <a:pt x="183" y="609"/>
                    </a:lnTo>
                    <a:lnTo>
                      <a:pt x="188" y="614"/>
                    </a:lnTo>
                    <a:lnTo>
                      <a:pt x="195" y="616"/>
                    </a:lnTo>
                    <a:lnTo>
                      <a:pt x="200" y="621"/>
                    </a:lnTo>
                    <a:lnTo>
                      <a:pt x="207" y="625"/>
                    </a:lnTo>
                    <a:lnTo>
                      <a:pt x="214" y="628"/>
                    </a:lnTo>
                    <a:lnTo>
                      <a:pt x="221" y="633"/>
                    </a:lnTo>
                    <a:lnTo>
                      <a:pt x="228" y="635"/>
                    </a:lnTo>
                    <a:lnTo>
                      <a:pt x="235" y="640"/>
                    </a:lnTo>
                    <a:lnTo>
                      <a:pt x="242" y="642"/>
                    </a:lnTo>
                    <a:lnTo>
                      <a:pt x="250" y="644"/>
                    </a:lnTo>
                    <a:lnTo>
                      <a:pt x="254" y="647"/>
                    </a:lnTo>
                    <a:lnTo>
                      <a:pt x="264" y="652"/>
                    </a:lnTo>
                    <a:lnTo>
                      <a:pt x="271" y="654"/>
                    </a:lnTo>
                    <a:lnTo>
                      <a:pt x="278" y="656"/>
                    </a:lnTo>
                    <a:lnTo>
                      <a:pt x="285" y="659"/>
                    </a:lnTo>
                    <a:lnTo>
                      <a:pt x="292" y="663"/>
                    </a:lnTo>
                    <a:lnTo>
                      <a:pt x="299" y="666"/>
                    </a:lnTo>
                    <a:lnTo>
                      <a:pt x="307" y="666"/>
                    </a:lnTo>
                    <a:lnTo>
                      <a:pt x="314" y="668"/>
                    </a:lnTo>
                    <a:lnTo>
                      <a:pt x="321" y="671"/>
                    </a:lnTo>
                    <a:lnTo>
                      <a:pt x="328" y="673"/>
                    </a:lnTo>
                    <a:lnTo>
                      <a:pt x="335" y="675"/>
                    </a:lnTo>
                    <a:lnTo>
                      <a:pt x="345" y="675"/>
                    </a:lnTo>
                    <a:lnTo>
                      <a:pt x="352" y="678"/>
                    </a:lnTo>
                    <a:lnTo>
                      <a:pt x="359" y="678"/>
                    </a:lnTo>
                    <a:lnTo>
                      <a:pt x="366" y="680"/>
                    </a:lnTo>
                    <a:lnTo>
                      <a:pt x="373" y="680"/>
                    </a:lnTo>
                    <a:lnTo>
                      <a:pt x="380" y="682"/>
                    </a:lnTo>
                    <a:lnTo>
                      <a:pt x="387" y="682"/>
                    </a:lnTo>
                    <a:lnTo>
                      <a:pt x="395" y="685"/>
                    </a:lnTo>
                    <a:lnTo>
                      <a:pt x="402" y="685"/>
                    </a:lnTo>
                    <a:lnTo>
                      <a:pt x="411" y="685"/>
                    </a:lnTo>
                    <a:lnTo>
                      <a:pt x="418" y="685"/>
                    </a:lnTo>
                    <a:lnTo>
                      <a:pt x="425" y="685"/>
                    </a:lnTo>
                    <a:lnTo>
                      <a:pt x="430" y="685"/>
                    </a:lnTo>
                    <a:lnTo>
                      <a:pt x="437" y="685"/>
                    </a:lnTo>
                    <a:lnTo>
                      <a:pt x="444" y="685"/>
                    </a:lnTo>
                    <a:lnTo>
                      <a:pt x="452" y="685"/>
                    </a:lnTo>
                    <a:lnTo>
                      <a:pt x="459" y="685"/>
                    </a:lnTo>
                    <a:lnTo>
                      <a:pt x="468" y="685"/>
                    </a:lnTo>
                    <a:lnTo>
                      <a:pt x="473" y="682"/>
                    </a:lnTo>
                    <a:lnTo>
                      <a:pt x="482" y="680"/>
                    </a:lnTo>
                    <a:lnTo>
                      <a:pt x="487" y="680"/>
                    </a:lnTo>
                    <a:lnTo>
                      <a:pt x="494" y="678"/>
                    </a:lnTo>
                    <a:lnTo>
                      <a:pt x="501" y="678"/>
                    </a:lnTo>
                    <a:lnTo>
                      <a:pt x="509" y="675"/>
                    </a:lnTo>
                    <a:lnTo>
                      <a:pt x="516" y="673"/>
                    </a:lnTo>
                    <a:lnTo>
                      <a:pt x="523" y="673"/>
                    </a:lnTo>
                    <a:lnTo>
                      <a:pt x="528" y="668"/>
                    </a:lnTo>
                    <a:lnTo>
                      <a:pt x="535" y="666"/>
                    </a:lnTo>
                    <a:lnTo>
                      <a:pt x="542" y="663"/>
                    </a:lnTo>
                    <a:lnTo>
                      <a:pt x="547" y="661"/>
                    </a:lnTo>
                    <a:lnTo>
                      <a:pt x="554" y="659"/>
                    </a:lnTo>
                    <a:lnTo>
                      <a:pt x="561" y="654"/>
                    </a:lnTo>
                    <a:lnTo>
                      <a:pt x="566" y="652"/>
                    </a:lnTo>
                    <a:lnTo>
                      <a:pt x="573" y="647"/>
                    </a:lnTo>
                    <a:lnTo>
                      <a:pt x="577" y="644"/>
                    </a:lnTo>
                    <a:lnTo>
                      <a:pt x="585" y="640"/>
                    </a:lnTo>
                    <a:lnTo>
                      <a:pt x="589" y="635"/>
                    </a:lnTo>
                    <a:lnTo>
                      <a:pt x="596" y="633"/>
                    </a:lnTo>
                    <a:lnTo>
                      <a:pt x="601" y="628"/>
                    </a:lnTo>
                    <a:lnTo>
                      <a:pt x="606" y="623"/>
                    </a:lnTo>
                    <a:lnTo>
                      <a:pt x="613" y="618"/>
                    </a:lnTo>
                    <a:lnTo>
                      <a:pt x="618" y="614"/>
                    </a:lnTo>
                    <a:lnTo>
                      <a:pt x="623" y="609"/>
                    </a:lnTo>
                    <a:lnTo>
                      <a:pt x="627" y="604"/>
                    </a:lnTo>
                    <a:lnTo>
                      <a:pt x="635" y="599"/>
                    </a:lnTo>
                    <a:lnTo>
                      <a:pt x="639" y="595"/>
                    </a:lnTo>
                    <a:lnTo>
                      <a:pt x="644" y="587"/>
                    </a:lnTo>
                    <a:lnTo>
                      <a:pt x="649" y="583"/>
                    </a:lnTo>
                    <a:lnTo>
                      <a:pt x="654" y="578"/>
                    </a:lnTo>
                    <a:lnTo>
                      <a:pt x="658" y="573"/>
                    </a:lnTo>
                    <a:lnTo>
                      <a:pt x="663" y="566"/>
                    </a:lnTo>
                    <a:lnTo>
                      <a:pt x="668" y="561"/>
                    </a:lnTo>
                    <a:lnTo>
                      <a:pt x="673" y="554"/>
                    </a:lnTo>
                    <a:lnTo>
                      <a:pt x="677" y="549"/>
                    </a:lnTo>
                    <a:lnTo>
                      <a:pt x="680" y="545"/>
                    </a:lnTo>
                    <a:lnTo>
                      <a:pt x="684" y="537"/>
                    </a:lnTo>
                    <a:lnTo>
                      <a:pt x="689" y="530"/>
                    </a:lnTo>
                    <a:lnTo>
                      <a:pt x="694" y="526"/>
                    </a:lnTo>
                    <a:lnTo>
                      <a:pt x="696" y="518"/>
                    </a:lnTo>
                    <a:lnTo>
                      <a:pt x="701" y="514"/>
                    </a:lnTo>
                    <a:lnTo>
                      <a:pt x="703" y="507"/>
                    </a:lnTo>
                    <a:lnTo>
                      <a:pt x="708" y="499"/>
                    </a:lnTo>
                    <a:lnTo>
                      <a:pt x="711" y="492"/>
                    </a:lnTo>
                    <a:lnTo>
                      <a:pt x="715" y="488"/>
                    </a:lnTo>
                    <a:lnTo>
                      <a:pt x="718" y="480"/>
                    </a:lnTo>
                    <a:lnTo>
                      <a:pt x="722" y="473"/>
                    </a:lnTo>
                    <a:lnTo>
                      <a:pt x="725" y="466"/>
                    </a:lnTo>
                    <a:lnTo>
                      <a:pt x="727" y="459"/>
                    </a:lnTo>
                    <a:lnTo>
                      <a:pt x="730" y="452"/>
                    </a:lnTo>
                    <a:lnTo>
                      <a:pt x="734" y="447"/>
                    </a:lnTo>
                    <a:lnTo>
                      <a:pt x="737" y="440"/>
                    </a:lnTo>
                    <a:lnTo>
                      <a:pt x="739" y="433"/>
                    </a:lnTo>
                    <a:lnTo>
                      <a:pt x="741" y="426"/>
                    </a:lnTo>
                    <a:lnTo>
                      <a:pt x="744" y="419"/>
                    </a:lnTo>
                    <a:lnTo>
                      <a:pt x="746" y="412"/>
                    </a:lnTo>
                    <a:lnTo>
                      <a:pt x="749" y="404"/>
                    </a:lnTo>
                    <a:lnTo>
                      <a:pt x="751" y="397"/>
                    </a:lnTo>
                    <a:lnTo>
                      <a:pt x="753" y="390"/>
                    </a:lnTo>
                    <a:lnTo>
                      <a:pt x="753" y="383"/>
                    </a:lnTo>
                    <a:lnTo>
                      <a:pt x="756" y="378"/>
                    </a:lnTo>
                    <a:lnTo>
                      <a:pt x="758" y="371"/>
                    </a:lnTo>
                    <a:lnTo>
                      <a:pt x="760" y="364"/>
                    </a:lnTo>
                    <a:lnTo>
                      <a:pt x="760" y="357"/>
                    </a:lnTo>
                    <a:lnTo>
                      <a:pt x="763" y="350"/>
                    </a:lnTo>
                    <a:lnTo>
                      <a:pt x="763" y="343"/>
                    </a:lnTo>
                    <a:lnTo>
                      <a:pt x="765" y="338"/>
                    </a:lnTo>
                    <a:lnTo>
                      <a:pt x="765" y="331"/>
                    </a:lnTo>
                    <a:lnTo>
                      <a:pt x="768" y="324"/>
                    </a:lnTo>
                    <a:lnTo>
                      <a:pt x="768" y="317"/>
                    </a:lnTo>
                    <a:lnTo>
                      <a:pt x="770" y="312"/>
                    </a:lnTo>
                    <a:lnTo>
                      <a:pt x="770" y="302"/>
                    </a:lnTo>
                    <a:lnTo>
                      <a:pt x="770" y="297"/>
                    </a:lnTo>
                    <a:lnTo>
                      <a:pt x="770" y="288"/>
                    </a:lnTo>
                    <a:lnTo>
                      <a:pt x="770" y="283"/>
                    </a:lnTo>
                    <a:lnTo>
                      <a:pt x="770" y="276"/>
                    </a:lnTo>
                    <a:lnTo>
                      <a:pt x="770" y="269"/>
                    </a:lnTo>
                    <a:lnTo>
                      <a:pt x="770" y="262"/>
                    </a:lnTo>
                    <a:lnTo>
                      <a:pt x="770" y="257"/>
                    </a:lnTo>
                    <a:lnTo>
                      <a:pt x="770" y="250"/>
                    </a:lnTo>
                    <a:lnTo>
                      <a:pt x="768" y="245"/>
                    </a:lnTo>
                    <a:lnTo>
                      <a:pt x="768" y="238"/>
                    </a:lnTo>
                    <a:lnTo>
                      <a:pt x="768" y="231"/>
                    </a:lnTo>
                    <a:lnTo>
                      <a:pt x="768" y="226"/>
                    </a:lnTo>
                    <a:lnTo>
                      <a:pt x="765" y="219"/>
                    </a:lnTo>
                    <a:lnTo>
                      <a:pt x="765" y="214"/>
                    </a:lnTo>
                    <a:lnTo>
                      <a:pt x="765" y="207"/>
                    </a:lnTo>
                    <a:lnTo>
                      <a:pt x="763" y="200"/>
                    </a:lnTo>
                    <a:lnTo>
                      <a:pt x="763" y="195"/>
                    </a:lnTo>
                    <a:lnTo>
                      <a:pt x="760" y="188"/>
                    </a:lnTo>
                    <a:lnTo>
                      <a:pt x="760" y="183"/>
                    </a:lnTo>
                    <a:lnTo>
                      <a:pt x="756" y="176"/>
                    </a:lnTo>
                    <a:lnTo>
                      <a:pt x="756" y="172"/>
                    </a:lnTo>
                    <a:lnTo>
                      <a:pt x="753" y="167"/>
                    </a:lnTo>
                    <a:lnTo>
                      <a:pt x="753" y="162"/>
                    </a:lnTo>
                    <a:lnTo>
                      <a:pt x="751" y="157"/>
                    </a:lnTo>
                    <a:lnTo>
                      <a:pt x="749" y="150"/>
                    </a:lnTo>
                    <a:lnTo>
                      <a:pt x="746" y="145"/>
                    </a:lnTo>
                    <a:lnTo>
                      <a:pt x="744" y="141"/>
                    </a:lnTo>
                    <a:lnTo>
                      <a:pt x="741" y="136"/>
                    </a:lnTo>
                    <a:lnTo>
                      <a:pt x="739" y="131"/>
                    </a:lnTo>
                    <a:lnTo>
                      <a:pt x="737" y="126"/>
                    </a:lnTo>
                    <a:lnTo>
                      <a:pt x="734" y="122"/>
                    </a:lnTo>
                    <a:lnTo>
                      <a:pt x="732" y="117"/>
                    </a:lnTo>
                    <a:lnTo>
                      <a:pt x="730" y="110"/>
                    </a:lnTo>
                    <a:lnTo>
                      <a:pt x="725" y="107"/>
                    </a:lnTo>
                    <a:lnTo>
                      <a:pt x="722" y="103"/>
                    </a:lnTo>
                    <a:lnTo>
                      <a:pt x="718" y="93"/>
                    </a:lnTo>
                    <a:lnTo>
                      <a:pt x="711" y="86"/>
                    </a:lnTo>
                    <a:lnTo>
                      <a:pt x="703" y="77"/>
                    </a:lnTo>
                    <a:lnTo>
                      <a:pt x="696" y="69"/>
                    </a:lnTo>
                    <a:lnTo>
                      <a:pt x="687" y="62"/>
                    </a:lnTo>
                    <a:lnTo>
                      <a:pt x="680" y="55"/>
                    </a:lnTo>
                    <a:lnTo>
                      <a:pt x="673" y="48"/>
                    </a:lnTo>
                    <a:lnTo>
                      <a:pt x="663" y="41"/>
                    </a:lnTo>
                    <a:lnTo>
                      <a:pt x="654" y="36"/>
                    </a:lnTo>
                    <a:lnTo>
                      <a:pt x="644" y="31"/>
                    </a:lnTo>
                    <a:lnTo>
                      <a:pt x="639" y="29"/>
                    </a:lnTo>
                    <a:lnTo>
                      <a:pt x="635" y="27"/>
                    </a:lnTo>
                    <a:lnTo>
                      <a:pt x="630" y="24"/>
                    </a:lnTo>
                    <a:lnTo>
                      <a:pt x="625" y="22"/>
                    </a:lnTo>
                    <a:lnTo>
                      <a:pt x="620" y="19"/>
                    </a:lnTo>
                    <a:lnTo>
                      <a:pt x="615" y="17"/>
                    </a:lnTo>
                    <a:lnTo>
                      <a:pt x="611" y="15"/>
                    </a:lnTo>
                    <a:lnTo>
                      <a:pt x="606" y="15"/>
                    </a:lnTo>
                    <a:lnTo>
                      <a:pt x="599" y="12"/>
                    </a:lnTo>
                    <a:lnTo>
                      <a:pt x="594" y="10"/>
                    </a:lnTo>
                    <a:lnTo>
                      <a:pt x="589" y="10"/>
                    </a:lnTo>
                    <a:lnTo>
                      <a:pt x="585" y="8"/>
                    </a:lnTo>
                    <a:lnTo>
                      <a:pt x="577" y="8"/>
                    </a:lnTo>
                    <a:lnTo>
                      <a:pt x="573" y="5"/>
                    </a:lnTo>
                    <a:lnTo>
                      <a:pt x="566" y="3"/>
                    </a:lnTo>
                    <a:lnTo>
                      <a:pt x="561" y="3"/>
                    </a:lnTo>
                    <a:lnTo>
                      <a:pt x="554" y="3"/>
                    </a:lnTo>
                    <a:lnTo>
                      <a:pt x="549" y="3"/>
                    </a:lnTo>
                    <a:lnTo>
                      <a:pt x="542" y="0"/>
                    </a:lnTo>
                    <a:lnTo>
                      <a:pt x="537" y="0"/>
                    </a:lnTo>
                    <a:lnTo>
                      <a:pt x="530" y="0"/>
                    </a:lnTo>
                    <a:lnTo>
                      <a:pt x="525" y="0"/>
                    </a:lnTo>
                    <a:lnTo>
                      <a:pt x="520" y="0"/>
                    </a:lnTo>
                    <a:lnTo>
                      <a:pt x="513" y="0"/>
                    </a:lnTo>
                    <a:lnTo>
                      <a:pt x="509" y="0"/>
                    </a:lnTo>
                    <a:lnTo>
                      <a:pt x="501" y="0"/>
                    </a:lnTo>
                    <a:lnTo>
                      <a:pt x="497" y="0"/>
                    </a:lnTo>
                    <a:lnTo>
                      <a:pt x="490" y="0"/>
                    </a:lnTo>
                    <a:lnTo>
                      <a:pt x="485" y="0"/>
                    </a:lnTo>
                    <a:lnTo>
                      <a:pt x="478" y="0"/>
                    </a:lnTo>
                    <a:lnTo>
                      <a:pt x="473" y="0"/>
                    </a:lnTo>
                    <a:lnTo>
                      <a:pt x="468" y="0"/>
                    </a:lnTo>
                    <a:lnTo>
                      <a:pt x="461" y="0"/>
                    </a:lnTo>
                    <a:lnTo>
                      <a:pt x="456" y="0"/>
                    </a:lnTo>
                    <a:lnTo>
                      <a:pt x="452" y="3"/>
                    </a:lnTo>
                    <a:lnTo>
                      <a:pt x="444" y="3"/>
                    </a:lnTo>
                    <a:lnTo>
                      <a:pt x="440" y="3"/>
                    </a:lnTo>
                    <a:lnTo>
                      <a:pt x="435" y="3"/>
                    </a:lnTo>
                    <a:lnTo>
                      <a:pt x="430" y="5"/>
                    </a:lnTo>
                    <a:lnTo>
                      <a:pt x="425" y="5"/>
                    </a:lnTo>
                    <a:lnTo>
                      <a:pt x="418" y="5"/>
                    </a:lnTo>
                    <a:lnTo>
                      <a:pt x="414" y="5"/>
                    </a:lnTo>
                    <a:lnTo>
                      <a:pt x="409" y="8"/>
                    </a:lnTo>
                    <a:lnTo>
                      <a:pt x="404" y="8"/>
                    </a:lnTo>
                    <a:lnTo>
                      <a:pt x="395" y="8"/>
                    </a:lnTo>
                    <a:lnTo>
                      <a:pt x="385" y="10"/>
                    </a:lnTo>
                    <a:lnTo>
                      <a:pt x="375" y="10"/>
                    </a:lnTo>
                    <a:lnTo>
                      <a:pt x="368" y="12"/>
                    </a:lnTo>
                    <a:lnTo>
                      <a:pt x="361" y="15"/>
                    </a:lnTo>
                    <a:lnTo>
                      <a:pt x="354" y="17"/>
                    </a:lnTo>
                    <a:lnTo>
                      <a:pt x="347" y="17"/>
                    </a:lnTo>
                    <a:lnTo>
                      <a:pt x="342" y="17"/>
                    </a:lnTo>
                    <a:lnTo>
                      <a:pt x="337" y="19"/>
                    </a:lnTo>
                    <a:lnTo>
                      <a:pt x="335" y="19"/>
                    </a:lnTo>
                    <a:lnTo>
                      <a:pt x="328" y="22"/>
                    </a:lnTo>
                    <a:lnTo>
                      <a:pt x="328" y="24"/>
                    </a:lnTo>
                    <a:lnTo>
                      <a:pt x="328" y="24"/>
                    </a:lnTo>
                    <a:close/>
                  </a:path>
                </a:pathLst>
              </a:custGeom>
              <a:solidFill>
                <a:srgbClr val="FF9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99" name="Freeform 195"/>
              <p:cNvSpPr>
                <a:spLocks/>
              </p:cNvSpPr>
              <p:nvPr/>
            </p:nvSpPr>
            <p:spPr bwMode="auto">
              <a:xfrm>
                <a:off x="9341" y="3132"/>
                <a:ext cx="660" cy="409"/>
              </a:xfrm>
              <a:custGeom>
                <a:avLst/>
                <a:gdLst>
                  <a:gd name="T0" fmla="*/ 653 w 660"/>
                  <a:gd name="T1" fmla="*/ 95 h 409"/>
                  <a:gd name="T2" fmla="*/ 646 w 660"/>
                  <a:gd name="T3" fmla="*/ 95 h 409"/>
                  <a:gd name="T4" fmla="*/ 637 w 660"/>
                  <a:gd name="T5" fmla="*/ 98 h 409"/>
                  <a:gd name="T6" fmla="*/ 620 w 660"/>
                  <a:gd name="T7" fmla="*/ 100 h 409"/>
                  <a:gd name="T8" fmla="*/ 608 w 660"/>
                  <a:gd name="T9" fmla="*/ 102 h 409"/>
                  <a:gd name="T10" fmla="*/ 596 w 660"/>
                  <a:gd name="T11" fmla="*/ 105 h 409"/>
                  <a:gd name="T12" fmla="*/ 587 w 660"/>
                  <a:gd name="T13" fmla="*/ 107 h 409"/>
                  <a:gd name="T14" fmla="*/ 575 w 660"/>
                  <a:gd name="T15" fmla="*/ 109 h 409"/>
                  <a:gd name="T16" fmla="*/ 563 w 660"/>
                  <a:gd name="T17" fmla="*/ 112 h 409"/>
                  <a:gd name="T18" fmla="*/ 551 w 660"/>
                  <a:gd name="T19" fmla="*/ 114 h 409"/>
                  <a:gd name="T20" fmla="*/ 537 w 660"/>
                  <a:gd name="T21" fmla="*/ 119 h 409"/>
                  <a:gd name="T22" fmla="*/ 525 w 660"/>
                  <a:gd name="T23" fmla="*/ 121 h 409"/>
                  <a:gd name="T24" fmla="*/ 511 w 660"/>
                  <a:gd name="T25" fmla="*/ 126 h 409"/>
                  <a:gd name="T26" fmla="*/ 499 w 660"/>
                  <a:gd name="T27" fmla="*/ 128 h 409"/>
                  <a:gd name="T28" fmla="*/ 485 w 660"/>
                  <a:gd name="T29" fmla="*/ 131 h 409"/>
                  <a:gd name="T30" fmla="*/ 470 w 660"/>
                  <a:gd name="T31" fmla="*/ 133 h 409"/>
                  <a:gd name="T32" fmla="*/ 456 w 660"/>
                  <a:gd name="T33" fmla="*/ 138 h 409"/>
                  <a:gd name="T34" fmla="*/ 444 w 660"/>
                  <a:gd name="T35" fmla="*/ 143 h 409"/>
                  <a:gd name="T36" fmla="*/ 430 w 660"/>
                  <a:gd name="T37" fmla="*/ 147 h 409"/>
                  <a:gd name="T38" fmla="*/ 416 w 660"/>
                  <a:gd name="T39" fmla="*/ 155 h 409"/>
                  <a:gd name="T40" fmla="*/ 404 w 660"/>
                  <a:gd name="T41" fmla="*/ 159 h 409"/>
                  <a:gd name="T42" fmla="*/ 389 w 660"/>
                  <a:gd name="T43" fmla="*/ 166 h 409"/>
                  <a:gd name="T44" fmla="*/ 375 w 660"/>
                  <a:gd name="T45" fmla="*/ 174 h 409"/>
                  <a:gd name="T46" fmla="*/ 361 w 660"/>
                  <a:gd name="T47" fmla="*/ 183 h 409"/>
                  <a:gd name="T48" fmla="*/ 347 w 660"/>
                  <a:gd name="T49" fmla="*/ 193 h 409"/>
                  <a:gd name="T50" fmla="*/ 332 w 660"/>
                  <a:gd name="T51" fmla="*/ 202 h 409"/>
                  <a:gd name="T52" fmla="*/ 321 w 660"/>
                  <a:gd name="T53" fmla="*/ 214 h 409"/>
                  <a:gd name="T54" fmla="*/ 306 w 660"/>
                  <a:gd name="T55" fmla="*/ 226 h 409"/>
                  <a:gd name="T56" fmla="*/ 292 w 660"/>
                  <a:gd name="T57" fmla="*/ 238 h 409"/>
                  <a:gd name="T58" fmla="*/ 275 w 660"/>
                  <a:gd name="T59" fmla="*/ 250 h 409"/>
                  <a:gd name="T60" fmla="*/ 261 w 660"/>
                  <a:gd name="T61" fmla="*/ 266 h 409"/>
                  <a:gd name="T62" fmla="*/ 247 w 660"/>
                  <a:gd name="T63" fmla="*/ 281 h 409"/>
                  <a:gd name="T64" fmla="*/ 233 w 660"/>
                  <a:gd name="T65" fmla="*/ 295 h 409"/>
                  <a:gd name="T66" fmla="*/ 221 w 660"/>
                  <a:gd name="T67" fmla="*/ 309 h 409"/>
                  <a:gd name="T68" fmla="*/ 209 w 660"/>
                  <a:gd name="T69" fmla="*/ 323 h 409"/>
                  <a:gd name="T70" fmla="*/ 197 w 660"/>
                  <a:gd name="T71" fmla="*/ 338 h 409"/>
                  <a:gd name="T72" fmla="*/ 185 w 660"/>
                  <a:gd name="T73" fmla="*/ 352 h 409"/>
                  <a:gd name="T74" fmla="*/ 176 w 660"/>
                  <a:gd name="T75" fmla="*/ 364 h 409"/>
                  <a:gd name="T76" fmla="*/ 166 w 660"/>
                  <a:gd name="T77" fmla="*/ 373 h 409"/>
                  <a:gd name="T78" fmla="*/ 157 w 660"/>
                  <a:gd name="T79" fmla="*/ 385 h 409"/>
                  <a:gd name="T80" fmla="*/ 149 w 660"/>
                  <a:gd name="T81" fmla="*/ 397 h 409"/>
                  <a:gd name="T82" fmla="*/ 142 w 660"/>
                  <a:gd name="T83" fmla="*/ 406 h 409"/>
                  <a:gd name="T84" fmla="*/ 0 w 660"/>
                  <a:gd name="T85" fmla="*/ 276 h 409"/>
                  <a:gd name="T86" fmla="*/ 416 w 660"/>
                  <a:gd name="T87" fmla="*/ 41 h 409"/>
                  <a:gd name="T88" fmla="*/ 656 w 660"/>
                  <a:gd name="T89" fmla="*/ 95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409">
                    <a:moveTo>
                      <a:pt x="656" y="95"/>
                    </a:moveTo>
                    <a:lnTo>
                      <a:pt x="653" y="95"/>
                    </a:lnTo>
                    <a:lnTo>
                      <a:pt x="651" y="95"/>
                    </a:lnTo>
                    <a:lnTo>
                      <a:pt x="646" y="95"/>
                    </a:lnTo>
                    <a:lnTo>
                      <a:pt x="641" y="98"/>
                    </a:lnTo>
                    <a:lnTo>
                      <a:pt x="637" y="98"/>
                    </a:lnTo>
                    <a:lnTo>
                      <a:pt x="629" y="100"/>
                    </a:lnTo>
                    <a:lnTo>
                      <a:pt x="620" y="100"/>
                    </a:lnTo>
                    <a:lnTo>
                      <a:pt x="613" y="102"/>
                    </a:lnTo>
                    <a:lnTo>
                      <a:pt x="608" y="102"/>
                    </a:lnTo>
                    <a:lnTo>
                      <a:pt x="603" y="105"/>
                    </a:lnTo>
                    <a:lnTo>
                      <a:pt x="596" y="105"/>
                    </a:lnTo>
                    <a:lnTo>
                      <a:pt x="591" y="107"/>
                    </a:lnTo>
                    <a:lnTo>
                      <a:pt x="587" y="107"/>
                    </a:lnTo>
                    <a:lnTo>
                      <a:pt x="582" y="109"/>
                    </a:lnTo>
                    <a:lnTo>
                      <a:pt x="575" y="109"/>
                    </a:lnTo>
                    <a:lnTo>
                      <a:pt x="570" y="112"/>
                    </a:lnTo>
                    <a:lnTo>
                      <a:pt x="563" y="112"/>
                    </a:lnTo>
                    <a:lnTo>
                      <a:pt x="556" y="114"/>
                    </a:lnTo>
                    <a:lnTo>
                      <a:pt x="551" y="114"/>
                    </a:lnTo>
                    <a:lnTo>
                      <a:pt x="544" y="117"/>
                    </a:lnTo>
                    <a:lnTo>
                      <a:pt x="537" y="119"/>
                    </a:lnTo>
                    <a:lnTo>
                      <a:pt x="532" y="119"/>
                    </a:lnTo>
                    <a:lnTo>
                      <a:pt x="525" y="121"/>
                    </a:lnTo>
                    <a:lnTo>
                      <a:pt x="520" y="124"/>
                    </a:lnTo>
                    <a:lnTo>
                      <a:pt x="511" y="126"/>
                    </a:lnTo>
                    <a:lnTo>
                      <a:pt x="506" y="126"/>
                    </a:lnTo>
                    <a:lnTo>
                      <a:pt x="499" y="128"/>
                    </a:lnTo>
                    <a:lnTo>
                      <a:pt x="492" y="128"/>
                    </a:lnTo>
                    <a:lnTo>
                      <a:pt x="485" y="131"/>
                    </a:lnTo>
                    <a:lnTo>
                      <a:pt x="477" y="133"/>
                    </a:lnTo>
                    <a:lnTo>
                      <a:pt x="470" y="133"/>
                    </a:lnTo>
                    <a:lnTo>
                      <a:pt x="465" y="136"/>
                    </a:lnTo>
                    <a:lnTo>
                      <a:pt x="456" y="138"/>
                    </a:lnTo>
                    <a:lnTo>
                      <a:pt x="451" y="140"/>
                    </a:lnTo>
                    <a:lnTo>
                      <a:pt x="444" y="143"/>
                    </a:lnTo>
                    <a:lnTo>
                      <a:pt x="437" y="145"/>
                    </a:lnTo>
                    <a:lnTo>
                      <a:pt x="430" y="147"/>
                    </a:lnTo>
                    <a:lnTo>
                      <a:pt x="423" y="150"/>
                    </a:lnTo>
                    <a:lnTo>
                      <a:pt x="416" y="155"/>
                    </a:lnTo>
                    <a:lnTo>
                      <a:pt x="411" y="157"/>
                    </a:lnTo>
                    <a:lnTo>
                      <a:pt x="404" y="159"/>
                    </a:lnTo>
                    <a:lnTo>
                      <a:pt x="397" y="162"/>
                    </a:lnTo>
                    <a:lnTo>
                      <a:pt x="389" y="166"/>
                    </a:lnTo>
                    <a:lnTo>
                      <a:pt x="382" y="171"/>
                    </a:lnTo>
                    <a:lnTo>
                      <a:pt x="375" y="174"/>
                    </a:lnTo>
                    <a:lnTo>
                      <a:pt x="368" y="178"/>
                    </a:lnTo>
                    <a:lnTo>
                      <a:pt x="361" y="183"/>
                    </a:lnTo>
                    <a:lnTo>
                      <a:pt x="356" y="188"/>
                    </a:lnTo>
                    <a:lnTo>
                      <a:pt x="347" y="193"/>
                    </a:lnTo>
                    <a:lnTo>
                      <a:pt x="342" y="197"/>
                    </a:lnTo>
                    <a:lnTo>
                      <a:pt x="332" y="202"/>
                    </a:lnTo>
                    <a:lnTo>
                      <a:pt x="328" y="207"/>
                    </a:lnTo>
                    <a:lnTo>
                      <a:pt x="321" y="214"/>
                    </a:lnTo>
                    <a:lnTo>
                      <a:pt x="313" y="219"/>
                    </a:lnTo>
                    <a:lnTo>
                      <a:pt x="306" y="226"/>
                    </a:lnTo>
                    <a:lnTo>
                      <a:pt x="299" y="233"/>
                    </a:lnTo>
                    <a:lnTo>
                      <a:pt x="292" y="238"/>
                    </a:lnTo>
                    <a:lnTo>
                      <a:pt x="285" y="245"/>
                    </a:lnTo>
                    <a:lnTo>
                      <a:pt x="275" y="250"/>
                    </a:lnTo>
                    <a:lnTo>
                      <a:pt x="268" y="259"/>
                    </a:lnTo>
                    <a:lnTo>
                      <a:pt x="261" y="266"/>
                    </a:lnTo>
                    <a:lnTo>
                      <a:pt x="254" y="273"/>
                    </a:lnTo>
                    <a:lnTo>
                      <a:pt x="247" y="281"/>
                    </a:lnTo>
                    <a:lnTo>
                      <a:pt x="242" y="288"/>
                    </a:lnTo>
                    <a:lnTo>
                      <a:pt x="233" y="295"/>
                    </a:lnTo>
                    <a:lnTo>
                      <a:pt x="228" y="302"/>
                    </a:lnTo>
                    <a:lnTo>
                      <a:pt x="221" y="309"/>
                    </a:lnTo>
                    <a:lnTo>
                      <a:pt x="216" y="316"/>
                    </a:lnTo>
                    <a:lnTo>
                      <a:pt x="209" y="323"/>
                    </a:lnTo>
                    <a:lnTo>
                      <a:pt x="202" y="330"/>
                    </a:lnTo>
                    <a:lnTo>
                      <a:pt x="197" y="338"/>
                    </a:lnTo>
                    <a:lnTo>
                      <a:pt x="192" y="345"/>
                    </a:lnTo>
                    <a:lnTo>
                      <a:pt x="185" y="352"/>
                    </a:lnTo>
                    <a:lnTo>
                      <a:pt x="180" y="357"/>
                    </a:lnTo>
                    <a:lnTo>
                      <a:pt x="176" y="364"/>
                    </a:lnTo>
                    <a:lnTo>
                      <a:pt x="171" y="371"/>
                    </a:lnTo>
                    <a:lnTo>
                      <a:pt x="166" y="373"/>
                    </a:lnTo>
                    <a:lnTo>
                      <a:pt x="161" y="380"/>
                    </a:lnTo>
                    <a:lnTo>
                      <a:pt x="157" y="385"/>
                    </a:lnTo>
                    <a:lnTo>
                      <a:pt x="154" y="390"/>
                    </a:lnTo>
                    <a:lnTo>
                      <a:pt x="149" y="397"/>
                    </a:lnTo>
                    <a:lnTo>
                      <a:pt x="145" y="404"/>
                    </a:lnTo>
                    <a:lnTo>
                      <a:pt x="142" y="406"/>
                    </a:lnTo>
                    <a:lnTo>
                      <a:pt x="142" y="409"/>
                    </a:lnTo>
                    <a:lnTo>
                      <a:pt x="0" y="276"/>
                    </a:lnTo>
                    <a:lnTo>
                      <a:pt x="216" y="100"/>
                    </a:lnTo>
                    <a:lnTo>
                      <a:pt x="416" y="41"/>
                    </a:lnTo>
                    <a:lnTo>
                      <a:pt x="660" y="0"/>
                    </a:lnTo>
                    <a:lnTo>
                      <a:pt x="656" y="95"/>
                    </a:lnTo>
                    <a:lnTo>
                      <a:pt x="656" y="95"/>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0" name="Freeform 196"/>
              <p:cNvSpPr>
                <a:spLocks/>
              </p:cNvSpPr>
              <p:nvPr/>
            </p:nvSpPr>
            <p:spPr bwMode="auto">
              <a:xfrm>
                <a:off x="9265" y="3104"/>
                <a:ext cx="760" cy="366"/>
              </a:xfrm>
              <a:custGeom>
                <a:avLst/>
                <a:gdLst>
                  <a:gd name="T0" fmla="*/ 746 w 760"/>
                  <a:gd name="T1" fmla="*/ 7 h 366"/>
                  <a:gd name="T2" fmla="*/ 715 w 760"/>
                  <a:gd name="T3" fmla="*/ 4 h 366"/>
                  <a:gd name="T4" fmla="*/ 672 w 760"/>
                  <a:gd name="T5" fmla="*/ 4 h 366"/>
                  <a:gd name="T6" fmla="*/ 644 w 760"/>
                  <a:gd name="T7" fmla="*/ 2 h 366"/>
                  <a:gd name="T8" fmla="*/ 618 w 760"/>
                  <a:gd name="T9" fmla="*/ 2 h 366"/>
                  <a:gd name="T10" fmla="*/ 589 w 760"/>
                  <a:gd name="T11" fmla="*/ 2 h 366"/>
                  <a:gd name="T12" fmla="*/ 558 w 760"/>
                  <a:gd name="T13" fmla="*/ 2 h 366"/>
                  <a:gd name="T14" fmla="*/ 527 w 760"/>
                  <a:gd name="T15" fmla="*/ 0 h 366"/>
                  <a:gd name="T16" fmla="*/ 499 w 760"/>
                  <a:gd name="T17" fmla="*/ 0 h 366"/>
                  <a:gd name="T18" fmla="*/ 468 w 760"/>
                  <a:gd name="T19" fmla="*/ 0 h 366"/>
                  <a:gd name="T20" fmla="*/ 439 w 760"/>
                  <a:gd name="T21" fmla="*/ 0 h 366"/>
                  <a:gd name="T22" fmla="*/ 411 w 760"/>
                  <a:gd name="T23" fmla="*/ 0 h 366"/>
                  <a:gd name="T24" fmla="*/ 382 w 760"/>
                  <a:gd name="T25" fmla="*/ 2 h 366"/>
                  <a:gd name="T26" fmla="*/ 356 w 760"/>
                  <a:gd name="T27" fmla="*/ 4 h 366"/>
                  <a:gd name="T28" fmla="*/ 330 w 760"/>
                  <a:gd name="T29" fmla="*/ 9 h 366"/>
                  <a:gd name="T30" fmla="*/ 304 w 760"/>
                  <a:gd name="T31" fmla="*/ 14 h 366"/>
                  <a:gd name="T32" fmla="*/ 278 w 760"/>
                  <a:gd name="T33" fmla="*/ 21 h 366"/>
                  <a:gd name="T34" fmla="*/ 252 w 760"/>
                  <a:gd name="T35" fmla="*/ 31 h 366"/>
                  <a:gd name="T36" fmla="*/ 221 w 760"/>
                  <a:gd name="T37" fmla="*/ 47 h 366"/>
                  <a:gd name="T38" fmla="*/ 183 w 760"/>
                  <a:gd name="T39" fmla="*/ 71 h 366"/>
                  <a:gd name="T40" fmla="*/ 140 w 760"/>
                  <a:gd name="T41" fmla="*/ 111 h 366"/>
                  <a:gd name="T42" fmla="*/ 119 w 760"/>
                  <a:gd name="T43" fmla="*/ 135 h 366"/>
                  <a:gd name="T44" fmla="*/ 102 w 760"/>
                  <a:gd name="T45" fmla="*/ 161 h 366"/>
                  <a:gd name="T46" fmla="*/ 83 w 760"/>
                  <a:gd name="T47" fmla="*/ 187 h 366"/>
                  <a:gd name="T48" fmla="*/ 66 w 760"/>
                  <a:gd name="T49" fmla="*/ 216 h 366"/>
                  <a:gd name="T50" fmla="*/ 52 w 760"/>
                  <a:gd name="T51" fmla="*/ 242 h 366"/>
                  <a:gd name="T52" fmla="*/ 33 w 760"/>
                  <a:gd name="T53" fmla="*/ 278 h 366"/>
                  <a:gd name="T54" fmla="*/ 14 w 760"/>
                  <a:gd name="T55" fmla="*/ 318 h 366"/>
                  <a:gd name="T56" fmla="*/ 2 w 760"/>
                  <a:gd name="T57" fmla="*/ 347 h 366"/>
                  <a:gd name="T58" fmla="*/ 7 w 760"/>
                  <a:gd name="T59" fmla="*/ 356 h 366"/>
                  <a:gd name="T60" fmla="*/ 33 w 760"/>
                  <a:gd name="T61" fmla="*/ 358 h 366"/>
                  <a:gd name="T62" fmla="*/ 69 w 760"/>
                  <a:gd name="T63" fmla="*/ 361 h 366"/>
                  <a:gd name="T64" fmla="*/ 104 w 760"/>
                  <a:gd name="T65" fmla="*/ 363 h 366"/>
                  <a:gd name="T66" fmla="*/ 133 w 760"/>
                  <a:gd name="T67" fmla="*/ 366 h 366"/>
                  <a:gd name="T68" fmla="*/ 154 w 760"/>
                  <a:gd name="T69" fmla="*/ 366 h 366"/>
                  <a:gd name="T70" fmla="*/ 159 w 760"/>
                  <a:gd name="T71" fmla="*/ 342 h 366"/>
                  <a:gd name="T72" fmla="*/ 173 w 760"/>
                  <a:gd name="T73" fmla="*/ 316 h 366"/>
                  <a:gd name="T74" fmla="*/ 187 w 760"/>
                  <a:gd name="T75" fmla="*/ 282 h 366"/>
                  <a:gd name="T76" fmla="*/ 209 w 760"/>
                  <a:gd name="T77" fmla="*/ 249 h 366"/>
                  <a:gd name="T78" fmla="*/ 235 w 760"/>
                  <a:gd name="T79" fmla="*/ 213 h 366"/>
                  <a:gd name="T80" fmla="*/ 263 w 760"/>
                  <a:gd name="T81" fmla="*/ 183 h 366"/>
                  <a:gd name="T82" fmla="*/ 297 w 760"/>
                  <a:gd name="T83" fmla="*/ 156 h 366"/>
                  <a:gd name="T84" fmla="*/ 332 w 760"/>
                  <a:gd name="T85" fmla="*/ 135 h 366"/>
                  <a:gd name="T86" fmla="*/ 373 w 760"/>
                  <a:gd name="T87" fmla="*/ 118 h 366"/>
                  <a:gd name="T88" fmla="*/ 413 w 760"/>
                  <a:gd name="T89" fmla="*/ 107 h 366"/>
                  <a:gd name="T90" fmla="*/ 458 w 760"/>
                  <a:gd name="T91" fmla="*/ 97 h 366"/>
                  <a:gd name="T92" fmla="*/ 489 w 760"/>
                  <a:gd name="T93" fmla="*/ 92 h 366"/>
                  <a:gd name="T94" fmla="*/ 513 w 760"/>
                  <a:gd name="T95" fmla="*/ 88 h 366"/>
                  <a:gd name="T96" fmla="*/ 539 w 760"/>
                  <a:gd name="T97" fmla="*/ 85 h 366"/>
                  <a:gd name="T98" fmla="*/ 563 w 760"/>
                  <a:gd name="T99" fmla="*/ 83 h 366"/>
                  <a:gd name="T100" fmla="*/ 589 w 760"/>
                  <a:gd name="T101" fmla="*/ 80 h 366"/>
                  <a:gd name="T102" fmla="*/ 613 w 760"/>
                  <a:gd name="T103" fmla="*/ 78 h 366"/>
                  <a:gd name="T104" fmla="*/ 648 w 760"/>
                  <a:gd name="T105" fmla="*/ 76 h 366"/>
                  <a:gd name="T106" fmla="*/ 689 w 760"/>
                  <a:gd name="T107" fmla="*/ 73 h 366"/>
                  <a:gd name="T108" fmla="*/ 722 w 760"/>
                  <a:gd name="T109" fmla="*/ 73 h 366"/>
                  <a:gd name="T110" fmla="*/ 760 w 760"/>
                  <a:gd name="T111" fmla="*/ 7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0" h="366">
                    <a:moveTo>
                      <a:pt x="760" y="7"/>
                    </a:moveTo>
                    <a:lnTo>
                      <a:pt x="758" y="7"/>
                    </a:lnTo>
                    <a:lnTo>
                      <a:pt x="753" y="7"/>
                    </a:lnTo>
                    <a:lnTo>
                      <a:pt x="751" y="7"/>
                    </a:lnTo>
                    <a:lnTo>
                      <a:pt x="746" y="7"/>
                    </a:lnTo>
                    <a:lnTo>
                      <a:pt x="741" y="7"/>
                    </a:lnTo>
                    <a:lnTo>
                      <a:pt x="736" y="7"/>
                    </a:lnTo>
                    <a:lnTo>
                      <a:pt x="729" y="4"/>
                    </a:lnTo>
                    <a:lnTo>
                      <a:pt x="722" y="4"/>
                    </a:lnTo>
                    <a:lnTo>
                      <a:pt x="715" y="4"/>
                    </a:lnTo>
                    <a:lnTo>
                      <a:pt x="708" y="4"/>
                    </a:lnTo>
                    <a:lnTo>
                      <a:pt x="698" y="4"/>
                    </a:lnTo>
                    <a:lnTo>
                      <a:pt x="691" y="4"/>
                    </a:lnTo>
                    <a:lnTo>
                      <a:pt x="682" y="4"/>
                    </a:lnTo>
                    <a:lnTo>
                      <a:pt x="672" y="4"/>
                    </a:lnTo>
                    <a:lnTo>
                      <a:pt x="667" y="4"/>
                    </a:lnTo>
                    <a:lnTo>
                      <a:pt x="660" y="4"/>
                    </a:lnTo>
                    <a:lnTo>
                      <a:pt x="656" y="4"/>
                    </a:lnTo>
                    <a:lnTo>
                      <a:pt x="651" y="4"/>
                    </a:lnTo>
                    <a:lnTo>
                      <a:pt x="644" y="2"/>
                    </a:lnTo>
                    <a:lnTo>
                      <a:pt x="639" y="2"/>
                    </a:lnTo>
                    <a:lnTo>
                      <a:pt x="634" y="2"/>
                    </a:lnTo>
                    <a:lnTo>
                      <a:pt x="629" y="2"/>
                    </a:lnTo>
                    <a:lnTo>
                      <a:pt x="622" y="2"/>
                    </a:lnTo>
                    <a:lnTo>
                      <a:pt x="618" y="2"/>
                    </a:lnTo>
                    <a:lnTo>
                      <a:pt x="610" y="2"/>
                    </a:lnTo>
                    <a:lnTo>
                      <a:pt x="606" y="2"/>
                    </a:lnTo>
                    <a:lnTo>
                      <a:pt x="601" y="2"/>
                    </a:lnTo>
                    <a:lnTo>
                      <a:pt x="596" y="2"/>
                    </a:lnTo>
                    <a:lnTo>
                      <a:pt x="589" y="2"/>
                    </a:lnTo>
                    <a:lnTo>
                      <a:pt x="584" y="2"/>
                    </a:lnTo>
                    <a:lnTo>
                      <a:pt x="577" y="2"/>
                    </a:lnTo>
                    <a:lnTo>
                      <a:pt x="572" y="2"/>
                    </a:lnTo>
                    <a:lnTo>
                      <a:pt x="565" y="2"/>
                    </a:lnTo>
                    <a:lnTo>
                      <a:pt x="558" y="2"/>
                    </a:lnTo>
                    <a:lnTo>
                      <a:pt x="551" y="0"/>
                    </a:lnTo>
                    <a:lnTo>
                      <a:pt x="546" y="0"/>
                    </a:lnTo>
                    <a:lnTo>
                      <a:pt x="539" y="0"/>
                    </a:lnTo>
                    <a:lnTo>
                      <a:pt x="534" y="0"/>
                    </a:lnTo>
                    <a:lnTo>
                      <a:pt x="527" y="0"/>
                    </a:lnTo>
                    <a:lnTo>
                      <a:pt x="522" y="0"/>
                    </a:lnTo>
                    <a:lnTo>
                      <a:pt x="515" y="0"/>
                    </a:lnTo>
                    <a:lnTo>
                      <a:pt x="511" y="0"/>
                    </a:lnTo>
                    <a:lnTo>
                      <a:pt x="503" y="0"/>
                    </a:lnTo>
                    <a:lnTo>
                      <a:pt x="499" y="0"/>
                    </a:lnTo>
                    <a:lnTo>
                      <a:pt x="492" y="0"/>
                    </a:lnTo>
                    <a:lnTo>
                      <a:pt x="487" y="0"/>
                    </a:lnTo>
                    <a:lnTo>
                      <a:pt x="480" y="0"/>
                    </a:lnTo>
                    <a:lnTo>
                      <a:pt x="475" y="0"/>
                    </a:lnTo>
                    <a:lnTo>
                      <a:pt x="468" y="0"/>
                    </a:lnTo>
                    <a:lnTo>
                      <a:pt x="463" y="0"/>
                    </a:lnTo>
                    <a:lnTo>
                      <a:pt x="456" y="0"/>
                    </a:lnTo>
                    <a:lnTo>
                      <a:pt x="451" y="0"/>
                    </a:lnTo>
                    <a:lnTo>
                      <a:pt x="444" y="0"/>
                    </a:lnTo>
                    <a:lnTo>
                      <a:pt x="439" y="0"/>
                    </a:lnTo>
                    <a:lnTo>
                      <a:pt x="432" y="0"/>
                    </a:lnTo>
                    <a:lnTo>
                      <a:pt x="427" y="0"/>
                    </a:lnTo>
                    <a:lnTo>
                      <a:pt x="423" y="0"/>
                    </a:lnTo>
                    <a:lnTo>
                      <a:pt x="416" y="0"/>
                    </a:lnTo>
                    <a:lnTo>
                      <a:pt x="411" y="0"/>
                    </a:lnTo>
                    <a:lnTo>
                      <a:pt x="406" y="2"/>
                    </a:lnTo>
                    <a:lnTo>
                      <a:pt x="399" y="2"/>
                    </a:lnTo>
                    <a:lnTo>
                      <a:pt x="394" y="2"/>
                    </a:lnTo>
                    <a:lnTo>
                      <a:pt x="389" y="2"/>
                    </a:lnTo>
                    <a:lnTo>
                      <a:pt x="382" y="2"/>
                    </a:lnTo>
                    <a:lnTo>
                      <a:pt x="378" y="2"/>
                    </a:lnTo>
                    <a:lnTo>
                      <a:pt x="373" y="4"/>
                    </a:lnTo>
                    <a:lnTo>
                      <a:pt x="366" y="4"/>
                    </a:lnTo>
                    <a:lnTo>
                      <a:pt x="361" y="4"/>
                    </a:lnTo>
                    <a:lnTo>
                      <a:pt x="356" y="4"/>
                    </a:lnTo>
                    <a:lnTo>
                      <a:pt x="349" y="7"/>
                    </a:lnTo>
                    <a:lnTo>
                      <a:pt x="344" y="7"/>
                    </a:lnTo>
                    <a:lnTo>
                      <a:pt x="340" y="7"/>
                    </a:lnTo>
                    <a:lnTo>
                      <a:pt x="335" y="7"/>
                    </a:lnTo>
                    <a:lnTo>
                      <a:pt x="330" y="9"/>
                    </a:lnTo>
                    <a:lnTo>
                      <a:pt x="323" y="11"/>
                    </a:lnTo>
                    <a:lnTo>
                      <a:pt x="318" y="11"/>
                    </a:lnTo>
                    <a:lnTo>
                      <a:pt x="313" y="14"/>
                    </a:lnTo>
                    <a:lnTo>
                      <a:pt x="309" y="14"/>
                    </a:lnTo>
                    <a:lnTo>
                      <a:pt x="304" y="14"/>
                    </a:lnTo>
                    <a:lnTo>
                      <a:pt x="299" y="16"/>
                    </a:lnTo>
                    <a:lnTo>
                      <a:pt x="292" y="16"/>
                    </a:lnTo>
                    <a:lnTo>
                      <a:pt x="287" y="19"/>
                    </a:lnTo>
                    <a:lnTo>
                      <a:pt x="282" y="21"/>
                    </a:lnTo>
                    <a:lnTo>
                      <a:pt x="278" y="21"/>
                    </a:lnTo>
                    <a:lnTo>
                      <a:pt x="273" y="23"/>
                    </a:lnTo>
                    <a:lnTo>
                      <a:pt x="268" y="26"/>
                    </a:lnTo>
                    <a:lnTo>
                      <a:pt x="263" y="28"/>
                    </a:lnTo>
                    <a:lnTo>
                      <a:pt x="259" y="28"/>
                    </a:lnTo>
                    <a:lnTo>
                      <a:pt x="252" y="31"/>
                    </a:lnTo>
                    <a:lnTo>
                      <a:pt x="249" y="33"/>
                    </a:lnTo>
                    <a:lnTo>
                      <a:pt x="240" y="38"/>
                    </a:lnTo>
                    <a:lnTo>
                      <a:pt x="230" y="42"/>
                    </a:lnTo>
                    <a:lnTo>
                      <a:pt x="225" y="45"/>
                    </a:lnTo>
                    <a:lnTo>
                      <a:pt x="221" y="47"/>
                    </a:lnTo>
                    <a:lnTo>
                      <a:pt x="216" y="50"/>
                    </a:lnTo>
                    <a:lnTo>
                      <a:pt x="211" y="52"/>
                    </a:lnTo>
                    <a:lnTo>
                      <a:pt x="202" y="59"/>
                    </a:lnTo>
                    <a:lnTo>
                      <a:pt x="192" y="66"/>
                    </a:lnTo>
                    <a:lnTo>
                      <a:pt x="183" y="71"/>
                    </a:lnTo>
                    <a:lnTo>
                      <a:pt x="176" y="80"/>
                    </a:lnTo>
                    <a:lnTo>
                      <a:pt x="166" y="88"/>
                    </a:lnTo>
                    <a:lnTo>
                      <a:pt x="159" y="97"/>
                    </a:lnTo>
                    <a:lnTo>
                      <a:pt x="149" y="104"/>
                    </a:lnTo>
                    <a:lnTo>
                      <a:pt x="140" y="111"/>
                    </a:lnTo>
                    <a:lnTo>
                      <a:pt x="135" y="116"/>
                    </a:lnTo>
                    <a:lnTo>
                      <a:pt x="133" y="121"/>
                    </a:lnTo>
                    <a:lnTo>
                      <a:pt x="128" y="126"/>
                    </a:lnTo>
                    <a:lnTo>
                      <a:pt x="126" y="130"/>
                    </a:lnTo>
                    <a:lnTo>
                      <a:pt x="119" y="135"/>
                    </a:lnTo>
                    <a:lnTo>
                      <a:pt x="116" y="142"/>
                    </a:lnTo>
                    <a:lnTo>
                      <a:pt x="111" y="147"/>
                    </a:lnTo>
                    <a:lnTo>
                      <a:pt x="109" y="152"/>
                    </a:lnTo>
                    <a:lnTo>
                      <a:pt x="104" y="156"/>
                    </a:lnTo>
                    <a:lnTo>
                      <a:pt x="102" y="161"/>
                    </a:lnTo>
                    <a:lnTo>
                      <a:pt x="97" y="168"/>
                    </a:lnTo>
                    <a:lnTo>
                      <a:pt x="95" y="173"/>
                    </a:lnTo>
                    <a:lnTo>
                      <a:pt x="90" y="178"/>
                    </a:lnTo>
                    <a:lnTo>
                      <a:pt x="85" y="183"/>
                    </a:lnTo>
                    <a:lnTo>
                      <a:pt x="83" y="187"/>
                    </a:lnTo>
                    <a:lnTo>
                      <a:pt x="81" y="194"/>
                    </a:lnTo>
                    <a:lnTo>
                      <a:pt x="76" y="199"/>
                    </a:lnTo>
                    <a:lnTo>
                      <a:pt x="73" y="204"/>
                    </a:lnTo>
                    <a:lnTo>
                      <a:pt x="69" y="209"/>
                    </a:lnTo>
                    <a:lnTo>
                      <a:pt x="66" y="216"/>
                    </a:lnTo>
                    <a:lnTo>
                      <a:pt x="64" y="221"/>
                    </a:lnTo>
                    <a:lnTo>
                      <a:pt x="59" y="225"/>
                    </a:lnTo>
                    <a:lnTo>
                      <a:pt x="57" y="230"/>
                    </a:lnTo>
                    <a:lnTo>
                      <a:pt x="54" y="237"/>
                    </a:lnTo>
                    <a:lnTo>
                      <a:pt x="52" y="242"/>
                    </a:lnTo>
                    <a:lnTo>
                      <a:pt x="50" y="247"/>
                    </a:lnTo>
                    <a:lnTo>
                      <a:pt x="47" y="251"/>
                    </a:lnTo>
                    <a:lnTo>
                      <a:pt x="42" y="259"/>
                    </a:lnTo>
                    <a:lnTo>
                      <a:pt x="38" y="268"/>
                    </a:lnTo>
                    <a:lnTo>
                      <a:pt x="33" y="278"/>
                    </a:lnTo>
                    <a:lnTo>
                      <a:pt x="28" y="285"/>
                    </a:lnTo>
                    <a:lnTo>
                      <a:pt x="23" y="294"/>
                    </a:lnTo>
                    <a:lnTo>
                      <a:pt x="19" y="304"/>
                    </a:lnTo>
                    <a:lnTo>
                      <a:pt x="16" y="311"/>
                    </a:lnTo>
                    <a:lnTo>
                      <a:pt x="14" y="318"/>
                    </a:lnTo>
                    <a:lnTo>
                      <a:pt x="9" y="328"/>
                    </a:lnTo>
                    <a:lnTo>
                      <a:pt x="7" y="332"/>
                    </a:lnTo>
                    <a:lnTo>
                      <a:pt x="4" y="337"/>
                    </a:lnTo>
                    <a:lnTo>
                      <a:pt x="2" y="342"/>
                    </a:lnTo>
                    <a:lnTo>
                      <a:pt x="2" y="347"/>
                    </a:lnTo>
                    <a:lnTo>
                      <a:pt x="0" y="354"/>
                    </a:lnTo>
                    <a:lnTo>
                      <a:pt x="0" y="356"/>
                    </a:lnTo>
                    <a:lnTo>
                      <a:pt x="0" y="356"/>
                    </a:lnTo>
                    <a:lnTo>
                      <a:pt x="4" y="356"/>
                    </a:lnTo>
                    <a:lnTo>
                      <a:pt x="7" y="356"/>
                    </a:lnTo>
                    <a:lnTo>
                      <a:pt x="12" y="356"/>
                    </a:lnTo>
                    <a:lnTo>
                      <a:pt x="16" y="356"/>
                    </a:lnTo>
                    <a:lnTo>
                      <a:pt x="21" y="358"/>
                    </a:lnTo>
                    <a:lnTo>
                      <a:pt x="26" y="358"/>
                    </a:lnTo>
                    <a:lnTo>
                      <a:pt x="33" y="358"/>
                    </a:lnTo>
                    <a:lnTo>
                      <a:pt x="40" y="358"/>
                    </a:lnTo>
                    <a:lnTo>
                      <a:pt x="47" y="358"/>
                    </a:lnTo>
                    <a:lnTo>
                      <a:pt x="52" y="358"/>
                    </a:lnTo>
                    <a:lnTo>
                      <a:pt x="59" y="361"/>
                    </a:lnTo>
                    <a:lnTo>
                      <a:pt x="69" y="361"/>
                    </a:lnTo>
                    <a:lnTo>
                      <a:pt x="76" y="361"/>
                    </a:lnTo>
                    <a:lnTo>
                      <a:pt x="83" y="361"/>
                    </a:lnTo>
                    <a:lnTo>
                      <a:pt x="90" y="363"/>
                    </a:lnTo>
                    <a:lnTo>
                      <a:pt x="97" y="363"/>
                    </a:lnTo>
                    <a:lnTo>
                      <a:pt x="104" y="363"/>
                    </a:lnTo>
                    <a:lnTo>
                      <a:pt x="109" y="363"/>
                    </a:lnTo>
                    <a:lnTo>
                      <a:pt x="116" y="363"/>
                    </a:lnTo>
                    <a:lnTo>
                      <a:pt x="121" y="363"/>
                    </a:lnTo>
                    <a:lnTo>
                      <a:pt x="128" y="366"/>
                    </a:lnTo>
                    <a:lnTo>
                      <a:pt x="133" y="366"/>
                    </a:lnTo>
                    <a:lnTo>
                      <a:pt x="138" y="366"/>
                    </a:lnTo>
                    <a:lnTo>
                      <a:pt x="140" y="366"/>
                    </a:lnTo>
                    <a:lnTo>
                      <a:pt x="145" y="366"/>
                    </a:lnTo>
                    <a:lnTo>
                      <a:pt x="149" y="366"/>
                    </a:lnTo>
                    <a:lnTo>
                      <a:pt x="154" y="366"/>
                    </a:lnTo>
                    <a:lnTo>
                      <a:pt x="154" y="363"/>
                    </a:lnTo>
                    <a:lnTo>
                      <a:pt x="154" y="361"/>
                    </a:lnTo>
                    <a:lnTo>
                      <a:pt x="157" y="354"/>
                    </a:lnTo>
                    <a:lnTo>
                      <a:pt x="159" y="347"/>
                    </a:lnTo>
                    <a:lnTo>
                      <a:pt x="159" y="342"/>
                    </a:lnTo>
                    <a:lnTo>
                      <a:pt x="161" y="337"/>
                    </a:lnTo>
                    <a:lnTo>
                      <a:pt x="164" y="332"/>
                    </a:lnTo>
                    <a:lnTo>
                      <a:pt x="166" y="328"/>
                    </a:lnTo>
                    <a:lnTo>
                      <a:pt x="168" y="320"/>
                    </a:lnTo>
                    <a:lnTo>
                      <a:pt x="173" y="316"/>
                    </a:lnTo>
                    <a:lnTo>
                      <a:pt x="176" y="311"/>
                    </a:lnTo>
                    <a:lnTo>
                      <a:pt x="180" y="304"/>
                    </a:lnTo>
                    <a:lnTo>
                      <a:pt x="183" y="297"/>
                    </a:lnTo>
                    <a:lnTo>
                      <a:pt x="185" y="290"/>
                    </a:lnTo>
                    <a:lnTo>
                      <a:pt x="187" y="282"/>
                    </a:lnTo>
                    <a:lnTo>
                      <a:pt x="192" y="275"/>
                    </a:lnTo>
                    <a:lnTo>
                      <a:pt x="197" y="268"/>
                    </a:lnTo>
                    <a:lnTo>
                      <a:pt x="199" y="261"/>
                    </a:lnTo>
                    <a:lnTo>
                      <a:pt x="204" y="254"/>
                    </a:lnTo>
                    <a:lnTo>
                      <a:pt x="209" y="249"/>
                    </a:lnTo>
                    <a:lnTo>
                      <a:pt x="214" y="242"/>
                    </a:lnTo>
                    <a:lnTo>
                      <a:pt x="218" y="235"/>
                    </a:lnTo>
                    <a:lnTo>
                      <a:pt x="223" y="228"/>
                    </a:lnTo>
                    <a:lnTo>
                      <a:pt x="230" y="221"/>
                    </a:lnTo>
                    <a:lnTo>
                      <a:pt x="235" y="213"/>
                    </a:lnTo>
                    <a:lnTo>
                      <a:pt x="240" y="206"/>
                    </a:lnTo>
                    <a:lnTo>
                      <a:pt x="247" y="202"/>
                    </a:lnTo>
                    <a:lnTo>
                      <a:pt x="252" y="194"/>
                    </a:lnTo>
                    <a:lnTo>
                      <a:pt x="256" y="187"/>
                    </a:lnTo>
                    <a:lnTo>
                      <a:pt x="263" y="183"/>
                    </a:lnTo>
                    <a:lnTo>
                      <a:pt x="268" y="178"/>
                    </a:lnTo>
                    <a:lnTo>
                      <a:pt x="275" y="171"/>
                    </a:lnTo>
                    <a:lnTo>
                      <a:pt x="282" y="166"/>
                    </a:lnTo>
                    <a:lnTo>
                      <a:pt x="290" y="161"/>
                    </a:lnTo>
                    <a:lnTo>
                      <a:pt x="297" y="156"/>
                    </a:lnTo>
                    <a:lnTo>
                      <a:pt x="304" y="152"/>
                    </a:lnTo>
                    <a:lnTo>
                      <a:pt x="311" y="147"/>
                    </a:lnTo>
                    <a:lnTo>
                      <a:pt x="318" y="145"/>
                    </a:lnTo>
                    <a:lnTo>
                      <a:pt x="325" y="140"/>
                    </a:lnTo>
                    <a:lnTo>
                      <a:pt x="332" y="135"/>
                    </a:lnTo>
                    <a:lnTo>
                      <a:pt x="340" y="130"/>
                    </a:lnTo>
                    <a:lnTo>
                      <a:pt x="349" y="128"/>
                    </a:lnTo>
                    <a:lnTo>
                      <a:pt x="356" y="126"/>
                    </a:lnTo>
                    <a:lnTo>
                      <a:pt x="366" y="123"/>
                    </a:lnTo>
                    <a:lnTo>
                      <a:pt x="373" y="118"/>
                    </a:lnTo>
                    <a:lnTo>
                      <a:pt x="380" y="116"/>
                    </a:lnTo>
                    <a:lnTo>
                      <a:pt x="389" y="114"/>
                    </a:lnTo>
                    <a:lnTo>
                      <a:pt x="397" y="111"/>
                    </a:lnTo>
                    <a:lnTo>
                      <a:pt x="406" y="109"/>
                    </a:lnTo>
                    <a:lnTo>
                      <a:pt x="413" y="107"/>
                    </a:lnTo>
                    <a:lnTo>
                      <a:pt x="423" y="104"/>
                    </a:lnTo>
                    <a:lnTo>
                      <a:pt x="432" y="102"/>
                    </a:lnTo>
                    <a:lnTo>
                      <a:pt x="442" y="99"/>
                    </a:lnTo>
                    <a:lnTo>
                      <a:pt x="451" y="97"/>
                    </a:lnTo>
                    <a:lnTo>
                      <a:pt x="458" y="97"/>
                    </a:lnTo>
                    <a:lnTo>
                      <a:pt x="468" y="95"/>
                    </a:lnTo>
                    <a:lnTo>
                      <a:pt x="473" y="95"/>
                    </a:lnTo>
                    <a:lnTo>
                      <a:pt x="480" y="92"/>
                    </a:lnTo>
                    <a:lnTo>
                      <a:pt x="482" y="92"/>
                    </a:lnTo>
                    <a:lnTo>
                      <a:pt x="489" y="92"/>
                    </a:lnTo>
                    <a:lnTo>
                      <a:pt x="492" y="90"/>
                    </a:lnTo>
                    <a:lnTo>
                      <a:pt x="499" y="90"/>
                    </a:lnTo>
                    <a:lnTo>
                      <a:pt x="503" y="90"/>
                    </a:lnTo>
                    <a:lnTo>
                      <a:pt x="508" y="90"/>
                    </a:lnTo>
                    <a:lnTo>
                      <a:pt x="513" y="88"/>
                    </a:lnTo>
                    <a:lnTo>
                      <a:pt x="518" y="88"/>
                    </a:lnTo>
                    <a:lnTo>
                      <a:pt x="522" y="88"/>
                    </a:lnTo>
                    <a:lnTo>
                      <a:pt x="527" y="88"/>
                    </a:lnTo>
                    <a:lnTo>
                      <a:pt x="532" y="85"/>
                    </a:lnTo>
                    <a:lnTo>
                      <a:pt x="539" y="85"/>
                    </a:lnTo>
                    <a:lnTo>
                      <a:pt x="544" y="83"/>
                    </a:lnTo>
                    <a:lnTo>
                      <a:pt x="549" y="83"/>
                    </a:lnTo>
                    <a:lnTo>
                      <a:pt x="553" y="83"/>
                    </a:lnTo>
                    <a:lnTo>
                      <a:pt x="558" y="83"/>
                    </a:lnTo>
                    <a:lnTo>
                      <a:pt x="563" y="83"/>
                    </a:lnTo>
                    <a:lnTo>
                      <a:pt x="568" y="83"/>
                    </a:lnTo>
                    <a:lnTo>
                      <a:pt x="575" y="80"/>
                    </a:lnTo>
                    <a:lnTo>
                      <a:pt x="580" y="80"/>
                    </a:lnTo>
                    <a:lnTo>
                      <a:pt x="584" y="80"/>
                    </a:lnTo>
                    <a:lnTo>
                      <a:pt x="589" y="80"/>
                    </a:lnTo>
                    <a:lnTo>
                      <a:pt x="594" y="80"/>
                    </a:lnTo>
                    <a:lnTo>
                      <a:pt x="599" y="78"/>
                    </a:lnTo>
                    <a:lnTo>
                      <a:pt x="603" y="78"/>
                    </a:lnTo>
                    <a:lnTo>
                      <a:pt x="608" y="78"/>
                    </a:lnTo>
                    <a:lnTo>
                      <a:pt x="613" y="78"/>
                    </a:lnTo>
                    <a:lnTo>
                      <a:pt x="618" y="78"/>
                    </a:lnTo>
                    <a:lnTo>
                      <a:pt x="625" y="78"/>
                    </a:lnTo>
                    <a:lnTo>
                      <a:pt x="629" y="78"/>
                    </a:lnTo>
                    <a:lnTo>
                      <a:pt x="639" y="76"/>
                    </a:lnTo>
                    <a:lnTo>
                      <a:pt x="648" y="76"/>
                    </a:lnTo>
                    <a:lnTo>
                      <a:pt x="656" y="76"/>
                    </a:lnTo>
                    <a:lnTo>
                      <a:pt x="665" y="76"/>
                    </a:lnTo>
                    <a:lnTo>
                      <a:pt x="672" y="76"/>
                    </a:lnTo>
                    <a:lnTo>
                      <a:pt x="682" y="76"/>
                    </a:lnTo>
                    <a:lnTo>
                      <a:pt x="689" y="73"/>
                    </a:lnTo>
                    <a:lnTo>
                      <a:pt x="696" y="73"/>
                    </a:lnTo>
                    <a:lnTo>
                      <a:pt x="701" y="73"/>
                    </a:lnTo>
                    <a:lnTo>
                      <a:pt x="708" y="73"/>
                    </a:lnTo>
                    <a:lnTo>
                      <a:pt x="715" y="73"/>
                    </a:lnTo>
                    <a:lnTo>
                      <a:pt x="722" y="73"/>
                    </a:lnTo>
                    <a:lnTo>
                      <a:pt x="729" y="73"/>
                    </a:lnTo>
                    <a:lnTo>
                      <a:pt x="736" y="73"/>
                    </a:lnTo>
                    <a:lnTo>
                      <a:pt x="741" y="73"/>
                    </a:lnTo>
                    <a:lnTo>
                      <a:pt x="743" y="73"/>
                    </a:lnTo>
                    <a:lnTo>
                      <a:pt x="760" y="7"/>
                    </a:lnTo>
                    <a:lnTo>
                      <a:pt x="760" y="7"/>
                    </a:lnTo>
                    <a:close/>
                  </a:path>
                </a:pathLst>
              </a:custGeom>
              <a:solidFill>
                <a:srgbClr val="FFD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1" name="Freeform 197"/>
              <p:cNvSpPr>
                <a:spLocks/>
              </p:cNvSpPr>
              <p:nvPr/>
            </p:nvSpPr>
            <p:spPr bwMode="auto">
              <a:xfrm>
                <a:off x="10106" y="3035"/>
                <a:ext cx="81" cy="206"/>
              </a:xfrm>
              <a:custGeom>
                <a:avLst/>
                <a:gdLst>
                  <a:gd name="T0" fmla="*/ 62 w 81"/>
                  <a:gd name="T1" fmla="*/ 0 h 206"/>
                  <a:gd name="T2" fmla="*/ 62 w 81"/>
                  <a:gd name="T3" fmla="*/ 2 h 206"/>
                  <a:gd name="T4" fmla="*/ 62 w 81"/>
                  <a:gd name="T5" fmla="*/ 4 h 206"/>
                  <a:gd name="T6" fmla="*/ 62 w 81"/>
                  <a:gd name="T7" fmla="*/ 9 h 206"/>
                  <a:gd name="T8" fmla="*/ 62 w 81"/>
                  <a:gd name="T9" fmla="*/ 14 h 206"/>
                  <a:gd name="T10" fmla="*/ 62 w 81"/>
                  <a:gd name="T11" fmla="*/ 21 h 206"/>
                  <a:gd name="T12" fmla="*/ 64 w 81"/>
                  <a:gd name="T13" fmla="*/ 31 h 206"/>
                  <a:gd name="T14" fmla="*/ 66 w 81"/>
                  <a:gd name="T15" fmla="*/ 38 h 206"/>
                  <a:gd name="T16" fmla="*/ 66 w 81"/>
                  <a:gd name="T17" fmla="*/ 47 h 206"/>
                  <a:gd name="T18" fmla="*/ 66 w 81"/>
                  <a:gd name="T19" fmla="*/ 57 h 206"/>
                  <a:gd name="T20" fmla="*/ 66 w 81"/>
                  <a:gd name="T21" fmla="*/ 59 h 206"/>
                  <a:gd name="T22" fmla="*/ 66 w 81"/>
                  <a:gd name="T23" fmla="*/ 64 h 206"/>
                  <a:gd name="T24" fmla="*/ 69 w 81"/>
                  <a:gd name="T25" fmla="*/ 69 h 206"/>
                  <a:gd name="T26" fmla="*/ 69 w 81"/>
                  <a:gd name="T27" fmla="*/ 76 h 206"/>
                  <a:gd name="T28" fmla="*/ 69 w 81"/>
                  <a:gd name="T29" fmla="*/ 83 h 206"/>
                  <a:gd name="T30" fmla="*/ 71 w 81"/>
                  <a:gd name="T31" fmla="*/ 92 h 206"/>
                  <a:gd name="T32" fmla="*/ 71 w 81"/>
                  <a:gd name="T33" fmla="*/ 97 h 206"/>
                  <a:gd name="T34" fmla="*/ 74 w 81"/>
                  <a:gd name="T35" fmla="*/ 104 h 206"/>
                  <a:gd name="T36" fmla="*/ 74 w 81"/>
                  <a:gd name="T37" fmla="*/ 107 h 206"/>
                  <a:gd name="T38" fmla="*/ 74 w 81"/>
                  <a:gd name="T39" fmla="*/ 114 h 206"/>
                  <a:gd name="T40" fmla="*/ 74 w 81"/>
                  <a:gd name="T41" fmla="*/ 119 h 206"/>
                  <a:gd name="T42" fmla="*/ 76 w 81"/>
                  <a:gd name="T43" fmla="*/ 128 h 206"/>
                  <a:gd name="T44" fmla="*/ 76 w 81"/>
                  <a:gd name="T45" fmla="*/ 133 h 206"/>
                  <a:gd name="T46" fmla="*/ 76 w 81"/>
                  <a:gd name="T47" fmla="*/ 140 h 206"/>
                  <a:gd name="T48" fmla="*/ 76 w 81"/>
                  <a:gd name="T49" fmla="*/ 147 h 206"/>
                  <a:gd name="T50" fmla="*/ 78 w 81"/>
                  <a:gd name="T51" fmla="*/ 152 h 206"/>
                  <a:gd name="T52" fmla="*/ 78 w 81"/>
                  <a:gd name="T53" fmla="*/ 157 h 206"/>
                  <a:gd name="T54" fmla="*/ 81 w 81"/>
                  <a:gd name="T55" fmla="*/ 161 h 206"/>
                  <a:gd name="T56" fmla="*/ 81 w 81"/>
                  <a:gd name="T57" fmla="*/ 168 h 206"/>
                  <a:gd name="T58" fmla="*/ 81 w 81"/>
                  <a:gd name="T59" fmla="*/ 176 h 206"/>
                  <a:gd name="T60" fmla="*/ 78 w 81"/>
                  <a:gd name="T61" fmla="*/ 180 h 206"/>
                  <a:gd name="T62" fmla="*/ 78 w 81"/>
                  <a:gd name="T63" fmla="*/ 187 h 206"/>
                  <a:gd name="T64" fmla="*/ 71 w 81"/>
                  <a:gd name="T65" fmla="*/ 195 h 206"/>
                  <a:gd name="T66" fmla="*/ 62 w 81"/>
                  <a:gd name="T67" fmla="*/ 199 h 206"/>
                  <a:gd name="T68" fmla="*/ 57 w 81"/>
                  <a:gd name="T69" fmla="*/ 204 h 206"/>
                  <a:gd name="T70" fmla="*/ 52 w 81"/>
                  <a:gd name="T71" fmla="*/ 206 h 206"/>
                  <a:gd name="T72" fmla="*/ 0 w 81"/>
                  <a:gd name="T73" fmla="*/ 135 h 206"/>
                  <a:gd name="T74" fmla="*/ 40 w 81"/>
                  <a:gd name="T75" fmla="*/ 14 h 206"/>
                  <a:gd name="T76" fmla="*/ 62 w 81"/>
                  <a:gd name="T77" fmla="*/ 0 h 206"/>
                  <a:gd name="T78" fmla="*/ 62 w 81"/>
                  <a:gd name="T79"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206">
                    <a:moveTo>
                      <a:pt x="62" y="0"/>
                    </a:moveTo>
                    <a:lnTo>
                      <a:pt x="62" y="2"/>
                    </a:lnTo>
                    <a:lnTo>
                      <a:pt x="62" y="4"/>
                    </a:lnTo>
                    <a:lnTo>
                      <a:pt x="62" y="9"/>
                    </a:lnTo>
                    <a:lnTo>
                      <a:pt x="62" y="14"/>
                    </a:lnTo>
                    <a:lnTo>
                      <a:pt x="62" y="21"/>
                    </a:lnTo>
                    <a:lnTo>
                      <a:pt x="64" y="31"/>
                    </a:lnTo>
                    <a:lnTo>
                      <a:pt x="66" y="38"/>
                    </a:lnTo>
                    <a:lnTo>
                      <a:pt x="66" y="47"/>
                    </a:lnTo>
                    <a:lnTo>
                      <a:pt x="66" y="57"/>
                    </a:lnTo>
                    <a:lnTo>
                      <a:pt x="66" y="59"/>
                    </a:lnTo>
                    <a:lnTo>
                      <a:pt x="66" y="64"/>
                    </a:lnTo>
                    <a:lnTo>
                      <a:pt x="69" y="69"/>
                    </a:lnTo>
                    <a:lnTo>
                      <a:pt x="69" y="76"/>
                    </a:lnTo>
                    <a:lnTo>
                      <a:pt x="69" y="83"/>
                    </a:lnTo>
                    <a:lnTo>
                      <a:pt x="71" y="92"/>
                    </a:lnTo>
                    <a:lnTo>
                      <a:pt x="71" y="97"/>
                    </a:lnTo>
                    <a:lnTo>
                      <a:pt x="74" y="104"/>
                    </a:lnTo>
                    <a:lnTo>
                      <a:pt x="74" y="107"/>
                    </a:lnTo>
                    <a:lnTo>
                      <a:pt x="74" y="114"/>
                    </a:lnTo>
                    <a:lnTo>
                      <a:pt x="74" y="119"/>
                    </a:lnTo>
                    <a:lnTo>
                      <a:pt x="76" y="128"/>
                    </a:lnTo>
                    <a:lnTo>
                      <a:pt x="76" y="133"/>
                    </a:lnTo>
                    <a:lnTo>
                      <a:pt x="76" y="140"/>
                    </a:lnTo>
                    <a:lnTo>
                      <a:pt x="76" y="147"/>
                    </a:lnTo>
                    <a:lnTo>
                      <a:pt x="78" y="152"/>
                    </a:lnTo>
                    <a:lnTo>
                      <a:pt x="78" y="157"/>
                    </a:lnTo>
                    <a:lnTo>
                      <a:pt x="81" y="161"/>
                    </a:lnTo>
                    <a:lnTo>
                      <a:pt x="81" y="168"/>
                    </a:lnTo>
                    <a:lnTo>
                      <a:pt x="81" y="176"/>
                    </a:lnTo>
                    <a:lnTo>
                      <a:pt x="78" y="180"/>
                    </a:lnTo>
                    <a:lnTo>
                      <a:pt x="78" y="187"/>
                    </a:lnTo>
                    <a:lnTo>
                      <a:pt x="71" y="195"/>
                    </a:lnTo>
                    <a:lnTo>
                      <a:pt x="62" y="199"/>
                    </a:lnTo>
                    <a:lnTo>
                      <a:pt x="57" y="204"/>
                    </a:lnTo>
                    <a:lnTo>
                      <a:pt x="52" y="206"/>
                    </a:lnTo>
                    <a:lnTo>
                      <a:pt x="0" y="135"/>
                    </a:lnTo>
                    <a:lnTo>
                      <a:pt x="40" y="14"/>
                    </a:lnTo>
                    <a:lnTo>
                      <a:pt x="62" y="0"/>
                    </a:lnTo>
                    <a:lnTo>
                      <a:pt x="62" y="0"/>
                    </a:lnTo>
                    <a:close/>
                  </a:path>
                </a:pathLst>
              </a:custGeom>
              <a:solidFill>
                <a:srgbClr val="C9A1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2" name="Freeform 198"/>
              <p:cNvSpPr>
                <a:spLocks/>
              </p:cNvSpPr>
              <p:nvPr/>
            </p:nvSpPr>
            <p:spPr bwMode="auto">
              <a:xfrm>
                <a:off x="8759" y="3443"/>
                <a:ext cx="898" cy="732"/>
              </a:xfrm>
              <a:custGeom>
                <a:avLst/>
                <a:gdLst>
                  <a:gd name="T0" fmla="*/ 370 w 898"/>
                  <a:gd name="T1" fmla="*/ 84 h 732"/>
                  <a:gd name="T2" fmla="*/ 320 w 898"/>
                  <a:gd name="T3" fmla="*/ 72 h 732"/>
                  <a:gd name="T4" fmla="*/ 282 w 898"/>
                  <a:gd name="T5" fmla="*/ 67 h 732"/>
                  <a:gd name="T6" fmla="*/ 247 w 898"/>
                  <a:gd name="T7" fmla="*/ 62 h 732"/>
                  <a:gd name="T8" fmla="*/ 211 w 898"/>
                  <a:gd name="T9" fmla="*/ 62 h 732"/>
                  <a:gd name="T10" fmla="*/ 175 w 898"/>
                  <a:gd name="T11" fmla="*/ 67 h 732"/>
                  <a:gd name="T12" fmla="*/ 133 w 898"/>
                  <a:gd name="T13" fmla="*/ 79 h 732"/>
                  <a:gd name="T14" fmla="*/ 73 w 898"/>
                  <a:gd name="T15" fmla="*/ 112 h 732"/>
                  <a:gd name="T16" fmla="*/ 30 w 898"/>
                  <a:gd name="T17" fmla="*/ 164 h 732"/>
                  <a:gd name="T18" fmla="*/ 11 w 898"/>
                  <a:gd name="T19" fmla="*/ 205 h 732"/>
                  <a:gd name="T20" fmla="*/ 4 w 898"/>
                  <a:gd name="T21" fmla="*/ 240 h 732"/>
                  <a:gd name="T22" fmla="*/ 0 w 898"/>
                  <a:gd name="T23" fmla="*/ 278 h 732"/>
                  <a:gd name="T24" fmla="*/ 4 w 898"/>
                  <a:gd name="T25" fmla="*/ 319 h 732"/>
                  <a:gd name="T26" fmla="*/ 14 w 898"/>
                  <a:gd name="T27" fmla="*/ 362 h 732"/>
                  <a:gd name="T28" fmla="*/ 33 w 898"/>
                  <a:gd name="T29" fmla="*/ 404 h 732"/>
                  <a:gd name="T30" fmla="*/ 54 w 898"/>
                  <a:gd name="T31" fmla="*/ 447 h 732"/>
                  <a:gd name="T32" fmla="*/ 83 w 898"/>
                  <a:gd name="T33" fmla="*/ 492 h 732"/>
                  <a:gd name="T34" fmla="*/ 114 w 898"/>
                  <a:gd name="T35" fmla="*/ 535 h 732"/>
                  <a:gd name="T36" fmla="*/ 149 w 898"/>
                  <a:gd name="T37" fmla="*/ 575 h 732"/>
                  <a:gd name="T38" fmla="*/ 187 w 898"/>
                  <a:gd name="T39" fmla="*/ 611 h 732"/>
                  <a:gd name="T40" fmla="*/ 228 w 898"/>
                  <a:gd name="T41" fmla="*/ 644 h 732"/>
                  <a:gd name="T42" fmla="*/ 266 w 898"/>
                  <a:gd name="T43" fmla="*/ 673 h 732"/>
                  <a:gd name="T44" fmla="*/ 308 w 898"/>
                  <a:gd name="T45" fmla="*/ 697 h 732"/>
                  <a:gd name="T46" fmla="*/ 349 w 898"/>
                  <a:gd name="T47" fmla="*/ 711 h 732"/>
                  <a:gd name="T48" fmla="*/ 392 w 898"/>
                  <a:gd name="T49" fmla="*/ 723 h 732"/>
                  <a:gd name="T50" fmla="*/ 432 w 898"/>
                  <a:gd name="T51" fmla="*/ 730 h 732"/>
                  <a:gd name="T52" fmla="*/ 472 w 898"/>
                  <a:gd name="T53" fmla="*/ 732 h 732"/>
                  <a:gd name="T54" fmla="*/ 510 w 898"/>
                  <a:gd name="T55" fmla="*/ 728 h 732"/>
                  <a:gd name="T56" fmla="*/ 548 w 898"/>
                  <a:gd name="T57" fmla="*/ 720 h 732"/>
                  <a:gd name="T58" fmla="*/ 587 w 898"/>
                  <a:gd name="T59" fmla="*/ 706 h 732"/>
                  <a:gd name="T60" fmla="*/ 622 w 898"/>
                  <a:gd name="T61" fmla="*/ 692 h 732"/>
                  <a:gd name="T62" fmla="*/ 672 w 898"/>
                  <a:gd name="T63" fmla="*/ 661 h 732"/>
                  <a:gd name="T64" fmla="*/ 734 w 898"/>
                  <a:gd name="T65" fmla="*/ 609 h 732"/>
                  <a:gd name="T66" fmla="*/ 784 w 898"/>
                  <a:gd name="T67" fmla="*/ 554 h 732"/>
                  <a:gd name="T68" fmla="*/ 815 w 898"/>
                  <a:gd name="T69" fmla="*/ 511 h 732"/>
                  <a:gd name="T70" fmla="*/ 838 w 898"/>
                  <a:gd name="T71" fmla="*/ 469 h 732"/>
                  <a:gd name="T72" fmla="*/ 855 w 898"/>
                  <a:gd name="T73" fmla="*/ 435 h 732"/>
                  <a:gd name="T74" fmla="*/ 874 w 898"/>
                  <a:gd name="T75" fmla="*/ 390 h 732"/>
                  <a:gd name="T76" fmla="*/ 886 w 898"/>
                  <a:gd name="T77" fmla="*/ 350 h 732"/>
                  <a:gd name="T78" fmla="*/ 895 w 898"/>
                  <a:gd name="T79" fmla="*/ 286 h 732"/>
                  <a:gd name="T80" fmla="*/ 895 w 898"/>
                  <a:gd name="T81" fmla="*/ 226 h 732"/>
                  <a:gd name="T82" fmla="*/ 881 w 898"/>
                  <a:gd name="T83" fmla="*/ 176 h 732"/>
                  <a:gd name="T84" fmla="*/ 862 w 898"/>
                  <a:gd name="T85" fmla="*/ 131 h 732"/>
                  <a:gd name="T86" fmla="*/ 831 w 898"/>
                  <a:gd name="T87" fmla="*/ 95 h 732"/>
                  <a:gd name="T88" fmla="*/ 798 w 898"/>
                  <a:gd name="T89" fmla="*/ 67 h 732"/>
                  <a:gd name="T90" fmla="*/ 758 w 898"/>
                  <a:gd name="T91" fmla="*/ 41 h 732"/>
                  <a:gd name="T92" fmla="*/ 715 w 898"/>
                  <a:gd name="T93" fmla="*/ 24 h 732"/>
                  <a:gd name="T94" fmla="*/ 670 w 898"/>
                  <a:gd name="T95" fmla="*/ 10 h 732"/>
                  <a:gd name="T96" fmla="*/ 627 w 898"/>
                  <a:gd name="T97" fmla="*/ 3 h 732"/>
                  <a:gd name="T98" fmla="*/ 582 w 898"/>
                  <a:gd name="T99" fmla="*/ 0 h 732"/>
                  <a:gd name="T100" fmla="*/ 539 w 898"/>
                  <a:gd name="T101" fmla="*/ 5 h 732"/>
                  <a:gd name="T102" fmla="*/ 499 w 898"/>
                  <a:gd name="T103" fmla="*/ 19 h 732"/>
                  <a:gd name="T104" fmla="*/ 461 w 898"/>
                  <a:gd name="T105" fmla="*/ 36 h 732"/>
                  <a:gd name="T106" fmla="*/ 418 w 898"/>
                  <a:gd name="T107" fmla="*/ 67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8" h="732">
                    <a:moveTo>
                      <a:pt x="394" y="91"/>
                    </a:moveTo>
                    <a:lnTo>
                      <a:pt x="392" y="91"/>
                    </a:lnTo>
                    <a:lnTo>
                      <a:pt x="387" y="88"/>
                    </a:lnTo>
                    <a:lnTo>
                      <a:pt x="382" y="86"/>
                    </a:lnTo>
                    <a:lnTo>
                      <a:pt x="380" y="86"/>
                    </a:lnTo>
                    <a:lnTo>
                      <a:pt x="375" y="84"/>
                    </a:lnTo>
                    <a:lnTo>
                      <a:pt x="370" y="84"/>
                    </a:lnTo>
                    <a:lnTo>
                      <a:pt x="363" y="81"/>
                    </a:lnTo>
                    <a:lnTo>
                      <a:pt x="356" y="79"/>
                    </a:lnTo>
                    <a:lnTo>
                      <a:pt x="349" y="79"/>
                    </a:lnTo>
                    <a:lnTo>
                      <a:pt x="344" y="76"/>
                    </a:lnTo>
                    <a:lnTo>
                      <a:pt x="337" y="74"/>
                    </a:lnTo>
                    <a:lnTo>
                      <a:pt x="327" y="74"/>
                    </a:lnTo>
                    <a:lnTo>
                      <a:pt x="320" y="72"/>
                    </a:lnTo>
                    <a:lnTo>
                      <a:pt x="311" y="72"/>
                    </a:lnTo>
                    <a:lnTo>
                      <a:pt x="306" y="69"/>
                    </a:lnTo>
                    <a:lnTo>
                      <a:pt x="301" y="69"/>
                    </a:lnTo>
                    <a:lnTo>
                      <a:pt x="297" y="67"/>
                    </a:lnTo>
                    <a:lnTo>
                      <a:pt x="292" y="67"/>
                    </a:lnTo>
                    <a:lnTo>
                      <a:pt x="287" y="67"/>
                    </a:lnTo>
                    <a:lnTo>
                      <a:pt x="282" y="67"/>
                    </a:lnTo>
                    <a:lnTo>
                      <a:pt x="278" y="67"/>
                    </a:lnTo>
                    <a:lnTo>
                      <a:pt x="273" y="67"/>
                    </a:lnTo>
                    <a:lnTo>
                      <a:pt x="268" y="65"/>
                    </a:lnTo>
                    <a:lnTo>
                      <a:pt x="263" y="65"/>
                    </a:lnTo>
                    <a:lnTo>
                      <a:pt x="256" y="62"/>
                    </a:lnTo>
                    <a:lnTo>
                      <a:pt x="254" y="62"/>
                    </a:lnTo>
                    <a:lnTo>
                      <a:pt x="247" y="62"/>
                    </a:lnTo>
                    <a:lnTo>
                      <a:pt x="242" y="62"/>
                    </a:lnTo>
                    <a:lnTo>
                      <a:pt x="237" y="62"/>
                    </a:lnTo>
                    <a:lnTo>
                      <a:pt x="232" y="62"/>
                    </a:lnTo>
                    <a:lnTo>
                      <a:pt x="228" y="62"/>
                    </a:lnTo>
                    <a:lnTo>
                      <a:pt x="223" y="62"/>
                    </a:lnTo>
                    <a:lnTo>
                      <a:pt x="216" y="62"/>
                    </a:lnTo>
                    <a:lnTo>
                      <a:pt x="211" y="62"/>
                    </a:lnTo>
                    <a:lnTo>
                      <a:pt x="206" y="62"/>
                    </a:lnTo>
                    <a:lnTo>
                      <a:pt x="202" y="62"/>
                    </a:lnTo>
                    <a:lnTo>
                      <a:pt x="197" y="65"/>
                    </a:lnTo>
                    <a:lnTo>
                      <a:pt x="192" y="65"/>
                    </a:lnTo>
                    <a:lnTo>
                      <a:pt x="187" y="65"/>
                    </a:lnTo>
                    <a:lnTo>
                      <a:pt x="180" y="67"/>
                    </a:lnTo>
                    <a:lnTo>
                      <a:pt x="175" y="67"/>
                    </a:lnTo>
                    <a:lnTo>
                      <a:pt x="171" y="67"/>
                    </a:lnTo>
                    <a:lnTo>
                      <a:pt x="161" y="69"/>
                    </a:lnTo>
                    <a:lnTo>
                      <a:pt x="154" y="72"/>
                    </a:lnTo>
                    <a:lnTo>
                      <a:pt x="147" y="74"/>
                    </a:lnTo>
                    <a:lnTo>
                      <a:pt x="142" y="74"/>
                    </a:lnTo>
                    <a:lnTo>
                      <a:pt x="137" y="76"/>
                    </a:lnTo>
                    <a:lnTo>
                      <a:pt x="133" y="79"/>
                    </a:lnTo>
                    <a:lnTo>
                      <a:pt x="123" y="81"/>
                    </a:lnTo>
                    <a:lnTo>
                      <a:pt x="114" y="86"/>
                    </a:lnTo>
                    <a:lnTo>
                      <a:pt x="107" y="91"/>
                    </a:lnTo>
                    <a:lnTo>
                      <a:pt x="97" y="95"/>
                    </a:lnTo>
                    <a:lnTo>
                      <a:pt x="90" y="100"/>
                    </a:lnTo>
                    <a:lnTo>
                      <a:pt x="80" y="105"/>
                    </a:lnTo>
                    <a:lnTo>
                      <a:pt x="73" y="112"/>
                    </a:lnTo>
                    <a:lnTo>
                      <a:pt x="66" y="119"/>
                    </a:lnTo>
                    <a:lnTo>
                      <a:pt x="59" y="124"/>
                    </a:lnTo>
                    <a:lnTo>
                      <a:pt x="54" y="133"/>
                    </a:lnTo>
                    <a:lnTo>
                      <a:pt x="47" y="138"/>
                    </a:lnTo>
                    <a:lnTo>
                      <a:pt x="40" y="148"/>
                    </a:lnTo>
                    <a:lnTo>
                      <a:pt x="35" y="155"/>
                    </a:lnTo>
                    <a:lnTo>
                      <a:pt x="30" y="164"/>
                    </a:lnTo>
                    <a:lnTo>
                      <a:pt x="26" y="172"/>
                    </a:lnTo>
                    <a:lnTo>
                      <a:pt x="21" y="181"/>
                    </a:lnTo>
                    <a:lnTo>
                      <a:pt x="19" y="186"/>
                    </a:lnTo>
                    <a:lnTo>
                      <a:pt x="16" y="188"/>
                    </a:lnTo>
                    <a:lnTo>
                      <a:pt x="14" y="195"/>
                    </a:lnTo>
                    <a:lnTo>
                      <a:pt x="14" y="200"/>
                    </a:lnTo>
                    <a:lnTo>
                      <a:pt x="11" y="205"/>
                    </a:lnTo>
                    <a:lnTo>
                      <a:pt x="9" y="210"/>
                    </a:lnTo>
                    <a:lnTo>
                      <a:pt x="7" y="214"/>
                    </a:lnTo>
                    <a:lnTo>
                      <a:pt x="7" y="219"/>
                    </a:lnTo>
                    <a:lnTo>
                      <a:pt x="4" y="224"/>
                    </a:lnTo>
                    <a:lnTo>
                      <a:pt x="4" y="229"/>
                    </a:lnTo>
                    <a:lnTo>
                      <a:pt x="4" y="236"/>
                    </a:lnTo>
                    <a:lnTo>
                      <a:pt x="4" y="240"/>
                    </a:lnTo>
                    <a:lnTo>
                      <a:pt x="2" y="245"/>
                    </a:lnTo>
                    <a:lnTo>
                      <a:pt x="0" y="250"/>
                    </a:lnTo>
                    <a:lnTo>
                      <a:pt x="0" y="257"/>
                    </a:lnTo>
                    <a:lnTo>
                      <a:pt x="0" y="262"/>
                    </a:lnTo>
                    <a:lnTo>
                      <a:pt x="0" y="267"/>
                    </a:lnTo>
                    <a:lnTo>
                      <a:pt x="0" y="271"/>
                    </a:lnTo>
                    <a:lnTo>
                      <a:pt x="0" y="278"/>
                    </a:lnTo>
                    <a:lnTo>
                      <a:pt x="0" y="286"/>
                    </a:lnTo>
                    <a:lnTo>
                      <a:pt x="0" y="290"/>
                    </a:lnTo>
                    <a:lnTo>
                      <a:pt x="0" y="295"/>
                    </a:lnTo>
                    <a:lnTo>
                      <a:pt x="2" y="302"/>
                    </a:lnTo>
                    <a:lnTo>
                      <a:pt x="2" y="307"/>
                    </a:lnTo>
                    <a:lnTo>
                      <a:pt x="4" y="312"/>
                    </a:lnTo>
                    <a:lnTo>
                      <a:pt x="4" y="319"/>
                    </a:lnTo>
                    <a:lnTo>
                      <a:pt x="7" y="326"/>
                    </a:lnTo>
                    <a:lnTo>
                      <a:pt x="7" y="333"/>
                    </a:lnTo>
                    <a:lnTo>
                      <a:pt x="9" y="338"/>
                    </a:lnTo>
                    <a:lnTo>
                      <a:pt x="11" y="343"/>
                    </a:lnTo>
                    <a:lnTo>
                      <a:pt x="11" y="350"/>
                    </a:lnTo>
                    <a:lnTo>
                      <a:pt x="14" y="357"/>
                    </a:lnTo>
                    <a:lnTo>
                      <a:pt x="14" y="362"/>
                    </a:lnTo>
                    <a:lnTo>
                      <a:pt x="19" y="366"/>
                    </a:lnTo>
                    <a:lnTo>
                      <a:pt x="21" y="373"/>
                    </a:lnTo>
                    <a:lnTo>
                      <a:pt x="23" y="381"/>
                    </a:lnTo>
                    <a:lnTo>
                      <a:pt x="26" y="385"/>
                    </a:lnTo>
                    <a:lnTo>
                      <a:pt x="28" y="393"/>
                    </a:lnTo>
                    <a:lnTo>
                      <a:pt x="30" y="397"/>
                    </a:lnTo>
                    <a:lnTo>
                      <a:pt x="33" y="404"/>
                    </a:lnTo>
                    <a:lnTo>
                      <a:pt x="35" y="412"/>
                    </a:lnTo>
                    <a:lnTo>
                      <a:pt x="38" y="416"/>
                    </a:lnTo>
                    <a:lnTo>
                      <a:pt x="42" y="423"/>
                    </a:lnTo>
                    <a:lnTo>
                      <a:pt x="45" y="431"/>
                    </a:lnTo>
                    <a:lnTo>
                      <a:pt x="47" y="435"/>
                    </a:lnTo>
                    <a:lnTo>
                      <a:pt x="52" y="442"/>
                    </a:lnTo>
                    <a:lnTo>
                      <a:pt x="54" y="447"/>
                    </a:lnTo>
                    <a:lnTo>
                      <a:pt x="59" y="454"/>
                    </a:lnTo>
                    <a:lnTo>
                      <a:pt x="61" y="459"/>
                    </a:lnTo>
                    <a:lnTo>
                      <a:pt x="66" y="466"/>
                    </a:lnTo>
                    <a:lnTo>
                      <a:pt x="71" y="473"/>
                    </a:lnTo>
                    <a:lnTo>
                      <a:pt x="73" y="480"/>
                    </a:lnTo>
                    <a:lnTo>
                      <a:pt x="78" y="485"/>
                    </a:lnTo>
                    <a:lnTo>
                      <a:pt x="83" y="492"/>
                    </a:lnTo>
                    <a:lnTo>
                      <a:pt x="87" y="497"/>
                    </a:lnTo>
                    <a:lnTo>
                      <a:pt x="90" y="504"/>
                    </a:lnTo>
                    <a:lnTo>
                      <a:pt x="95" y="509"/>
                    </a:lnTo>
                    <a:lnTo>
                      <a:pt x="99" y="516"/>
                    </a:lnTo>
                    <a:lnTo>
                      <a:pt x="104" y="523"/>
                    </a:lnTo>
                    <a:lnTo>
                      <a:pt x="111" y="530"/>
                    </a:lnTo>
                    <a:lnTo>
                      <a:pt x="114" y="535"/>
                    </a:lnTo>
                    <a:lnTo>
                      <a:pt x="118" y="540"/>
                    </a:lnTo>
                    <a:lnTo>
                      <a:pt x="123" y="547"/>
                    </a:lnTo>
                    <a:lnTo>
                      <a:pt x="128" y="552"/>
                    </a:lnTo>
                    <a:lnTo>
                      <a:pt x="135" y="556"/>
                    </a:lnTo>
                    <a:lnTo>
                      <a:pt x="140" y="564"/>
                    </a:lnTo>
                    <a:lnTo>
                      <a:pt x="145" y="568"/>
                    </a:lnTo>
                    <a:lnTo>
                      <a:pt x="149" y="575"/>
                    </a:lnTo>
                    <a:lnTo>
                      <a:pt x="154" y="580"/>
                    </a:lnTo>
                    <a:lnTo>
                      <a:pt x="161" y="585"/>
                    </a:lnTo>
                    <a:lnTo>
                      <a:pt x="166" y="590"/>
                    </a:lnTo>
                    <a:lnTo>
                      <a:pt x="171" y="597"/>
                    </a:lnTo>
                    <a:lnTo>
                      <a:pt x="175" y="602"/>
                    </a:lnTo>
                    <a:lnTo>
                      <a:pt x="183" y="606"/>
                    </a:lnTo>
                    <a:lnTo>
                      <a:pt x="187" y="611"/>
                    </a:lnTo>
                    <a:lnTo>
                      <a:pt x="194" y="616"/>
                    </a:lnTo>
                    <a:lnTo>
                      <a:pt x="199" y="621"/>
                    </a:lnTo>
                    <a:lnTo>
                      <a:pt x="204" y="625"/>
                    </a:lnTo>
                    <a:lnTo>
                      <a:pt x="209" y="630"/>
                    </a:lnTo>
                    <a:lnTo>
                      <a:pt x="216" y="635"/>
                    </a:lnTo>
                    <a:lnTo>
                      <a:pt x="221" y="640"/>
                    </a:lnTo>
                    <a:lnTo>
                      <a:pt x="228" y="644"/>
                    </a:lnTo>
                    <a:lnTo>
                      <a:pt x="232" y="649"/>
                    </a:lnTo>
                    <a:lnTo>
                      <a:pt x="237" y="654"/>
                    </a:lnTo>
                    <a:lnTo>
                      <a:pt x="244" y="656"/>
                    </a:lnTo>
                    <a:lnTo>
                      <a:pt x="249" y="661"/>
                    </a:lnTo>
                    <a:lnTo>
                      <a:pt x="256" y="663"/>
                    </a:lnTo>
                    <a:lnTo>
                      <a:pt x="261" y="668"/>
                    </a:lnTo>
                    <a:lnTo>
                      <a:pt x="266" y="673"/>
                    </a:lnTo>
                    <a:lnTo>
                      <a:pt x="273" y="675"/>
                    </a:lnTo>
                    <a:lnTo>
                      <a:pt x="280" y="680"/>
                    </a:lnTo>
                    <a:lnTo>
                      <a:pt x="285" y="685"/>
                    </a:lnTo>
                    <a:lnTo>
                      <a:pt x="289" y="687"/>
                    </a:lnTo>
                    <a:lnTo>
                      <a:pt x="297" y="690"/>
                    </a:lnTo>
                    <a:lnTo>
                      <a:pt x="304" y="692"/>
                    </a:lnTo>
                    <a:lnTo>
                      <a:pt x="308" y="697"/>
                    </a:lnTo>
                    <a:lnTo>
                      <a:pt x="313" y="699"/>
                    </a:lnTo>
                    <a:lnTo>
                      <a:pt x="320" y="701"/>
                    </a:lnTo>
                    <a:lnTo>
                      <a:pt x="325" y="704"/>
                    </a:lnTo>
                    <a:lnTo>
                      <a:pt x="332" y="706"/>
                    </a:lnTo>
                    <a:lnTo>
                      <a:pt x="337" y="709"/>
                    </a:lnTo>
                    <a:lnTo>
                      <a:pt x="344" y="709"/>
                    </a:lnTo>
                    <a:lnTo>
                      <a:pt x="349" y="711"/>
                    </a:lnTo>
                    <a:lnTo>
                      <a:pt x="356" y="713"/>
                    </a:lnTo>
                    <a:lnTo>
                      <a:pt x="361" y="716"/>
                    </a:lnTo>
                    <a:lnTo>
                      <a:pt x="368" y="718"/>
                    </a:lnTo>
                    <a:lnTo>
                      <a:pt x="373" y="720"/>
                    </a:lnTo>
                    <a:lnTo>
                      <a:pt x="380" y="723"/>
                    </a:lnTo>
                    <a:lnTo>
                      <a:pt x="385" y="723"/>
                    </a:lnTo>
                    <a:lnTo>
                      <a:pt x="392" y="723"/>
                    </a:lnTo>
                    <a:lnTo>
                      <a:pt x="396" y="725"/>
                    </a:lnTo>
                    <a:lnTo>
                      <a:pt x="404" y="728"/>
                    </a:lnTo>
                    <a:lnTo>
                      <a:pt x="408" y="728"/>
                    </a:lnTo>
                    <a:lnTo>
                      <a:pt x="413" y="728"/>
                    </a:lnTo>
                    <a:lnTo>
                      <a:pt x="420" y="728"/>
                    </a:lnTo>
                    <a:lnTo>
                      <a:pt x="427" y="730"/>
                    </a:lnTo>
                    <a:lnTo>
                      <a:pt x="432" y="730"/>
                    </a:lnTo>
                    <a:lnTo>
                      <a:pt x="437" y="730"/>
                    </a:lnTo>
                    <a:lnTo>
                      <a:pt x="442" y="730"/>
                    </a:lnTo>
                    <a:lnTo>
                      <a:pt x="449" y="732"/>
                    </a:lnTo>
                    <a:lnTo>
                      <a:pt x="453" y="732"/>
                    </a:lnTo>
                    <a:lnTo>
                      <a:pt x="461" y="732"/>
                    </a:lnTo>
                    <a:lnTo>
                      <a:pt x="465" y="732"/>
                    </a:lnTo>
                    <a:lnTo>
                      <a:pt x="472" y="732"/>
                    </a:lnTo>
                    <a:lnTo>
                      <a:pt x="477" y="732"/>
                    </a:lnTo>
                    <a:lnTo>
                      <a:pt x="482" y="730"/>
                    </a:lnTo>
                    <a:lnTo>
                      <a:pt x="489" y="730"/>
                    </a:lnTo>
                    <a:lnTo>
                      <a:pt x="494" y="730"/>
                    </a:lnTo>
                    <a:lnTo>
                      <a:pt x="499" y="730"/>
                    </a:lnTo>
                    <a:lnTo>
                      <a:pt x="506" y="728"/>
                    </a:lnTo>
                    <a:lnTo>
                      <a:pt x="510" y="728"/>
                    </a:lnTo>
                    <a:lnTo>
                      <a:pt x="515" y="728"/>
                    </a:lnTo>
                    <a:lnTo>
                      <a:pt x="522" y="725"/>
                    </a:lnTo>
                    <a:lnTo>
                      <a:pt x="527" y="725"/>
                    </a:lnTo>
                    <a:lnTo>
                      <a:pt x="532" y="723"/>
                    </a:lnTo>
                    <a:lnTo>
                      <a:pt x="539" y="723"/>
                    </a:lnTo>
                    <a:lnTo>
                      <a:pt x="544" y="720"/>
                    </a:lnTo>
                    <a:lnTo>
                      <a:pt x="548" y="720"/>
                    </a:lnTo>
                    <a:lnTo>
                      <a:pt x="556" y="718"/>
                    </a:lnTo>
                    <a:lnTo>
                      <a:pt x="560" y="718"/>
                    </a:lnTo>
                    <a:lnTo>
                      <a:pt x="565" y="716"/>
                    </a:lnTo>
                    <a:lnTo>
                      <a:pt x="572" y="713"/>
                    </a:lnTo>
                    <a:lnTo>
                      <a:pt x="577" y="711"/>
                    </a:lnTo>
                    <a:lnTo>
                      <a:pt x="582" y="709"/>
                    </a:lnTo>
                    <a:lnTo>
                      <a:pt x="587" y="706"/>
                    </a:lnTo>
                    <a:lnTo>
                      <a:pt x="591" y="706"/>
                    </a:lnTo>
                    <a:lnTo>
                      <a:pt x="598" y="704"/>
                    </a:lnTo>
                    <a:lnTo>
                      <a:pt x="603" y="701"/>
                    </a:lnTo>
                    <a:lnTo>
                      <a:pt x="608" y="699"/>
                    </a:lnTo>
                    <a:lnTo>
                      <a:pt x="613" y="697"/>
                    </a:lnTo>
                    <a:lnTo>
                      <a:pt x="617" y="694"/>
                    </a:lnTo>
                    <a:lnTo>
                      <a:pt x="622" y="692"/>
                    </a:lnTo>
                    <a:lnTo>
                      <a:pt x="629" y="690"/>
                    </a:lnTo>
                    <a:lnTo>
                      <a:pt x="634" y="687"/>
                    </a:lnTo>
                    <a:lnTo>
                      <a:pt x="639" y="682"/>
                    </a:lnTo>
                    <a:lnTo>
                      <a:pt x="644" y="682"/>
                    </a:lnTo>
                    <a:lnTo>
                      <a:pt x="653" y="675"/>
                    </a:lnTo>
                    <a:lnTo>
                      <a:pt x="663" y="668"/>
                    </a:lnTo>
                    <a:lnTo>
                      <a:pt x="672" y="661"/>
                    </a:lnTo>
                    <a:lnTo>
                      <a:pt x="682" y="656"/>
                    </a:lnTo>
                    <a:lnTo>
                      <a:pt x="689" y="647"/>
                    </a:lnTo>
                    <a:lnTo>
                      <a:pt x="698" y="640"/>
                    </a:lnTo>
                    <a:lnTo>
                      <a:pt x="708" y="633"/>
                    </a:lnTo>
                    <a:lnTo>
                      <a:pt x="717" y="628"/>
                    </a:lnTo>
                    <a:lnTo>
                      <a:pt x="727" y="618"/>
                    </a:lnTo>
                    <a:lnTo>
                      <a:pt x="734" y="609"/>
                    </a:lnTo>
                    <a:lnTo>
                      <a:pt x="741" y="602"/>
                    </a:lnTo>
                    <a:lnTo>
                      <a:pt x="750" y="594"/>
                    </a:lnTo>
                    <a:lnTo>
                      <a:pt x="758" y="585"/>
                    </a:lnTo>
                    <a:lnTo>
                      <a:pt x="765" y="575"/>
                    </a:lnTo>
                    <a:lnTo>
                      <a:pt x="774" y="566"/>
                    </a:lnTo>
                    <a:lnTo>
                      <a:pt x="781" y="559"/>
                    </a:lnTo>
                    <a:lnTo>
                      <a:pt x="784" y="554"/>
                    </a:lnTo>
                    <a:lnTo>
                      <a:pt x="788" y="549"/>
                    </a:lnTo>
                    <a:lnTo>
                      <a:pt x="791" y="542"/>
                    </a:lnTo>
                    <a:lnTo>
                      <a:pt x="796" y="540"/>
                    </a:lnTo>
                    <a:lnTo>
                      <a:pt x="800" y="530"/>
                    </a:lnTo>
                    <a:lnTo>
                      <a:pt x="807" y="521"/>
                    </a:lnTo>
                    <a:lnTo>
                      <a:pt x="810" y="516"/>
                    </a:lnTo>
                    <a:lnTo>
                      <a:pt x="815" y="511"/>
                    </a:lnTo>
                    <a:lnTo>
                      <a:pt x="817" y="507"/>
                    </a:lnTo>
                    <a:lnTo>
                      <a:pt x="819" y="502"/>
                    </a:lnTo>
                    <a:lnTo>
                      <a:pt x="827" y="492"/>
                    </a:lnTo>
                    <a:lnTo>
                      <a:pt x="831" y="483"/>
                    </a:lnTo>
                    <a:lnTo>
                      <a:pt x="834" y="478"/>
                    </a:lnTo>
                    <a:lnTo>
                      <a:pt x="836" y="473"/>
                    </a:lnTo>
                    <a:lnTo>
                      <a:pt x="838" y="469"/>
                    </a:lnTo>
                    <a:lnTo>
                      <a:pt x="843" y="464"/>
                    </a:lnTo>
                    <a:lnTo>
                      <a:pt x="846" y="459"/>
                    </a:lnTo>
                    <a:lnTo>
                      <a:pt x="848" y="452"/>
                    </a:lnTo>
                    <a:lnTo>
                      <a:pt x="850" y="450"/>
                    </a:lnTo>
                    <a:lnTo>
                      <a:pt x="853" y="445"/>
                    </a:lnTo>
                    <a:lnTo>
                      <a:pt x="855" y="440"/>
                    </a:lnTo>
                    <a:lnTo>
                      <a:pt x="855" y="435"/>
                    </a:lnTo>
                    <a:lnTo>
                      <a:pt x="857" y="431"/>
                    </a:lnTo>
                    <a:lnTo>
                      <a:pt x="860" y="426"/>
                    </a:lnTo>
                    <a:lnTo>
                      <a:pt x="865" y="416"/>
                    </a:lnTo>
                    <a:lnTo>
                      <a:pt x="869" y="407"/>
                    </a:lnTo>
                    <a:lnTo>
                      <a:pt x="869" y="402"/>
                    </a:lnTo>
                    <a:lnTo>
                      <a:pt x="872" y="397"/>
                    </a:lnTo>
                    <a:lnTo>
                      <a:pt x="874" y="390"/>
                    </a:lnTo>
                    <a:lnTo>
                      <a:pt x="874" y="385"/>
                    </a:lnTo>
                    <a:lnTo>
                      <a:pt x="876" y="381"/>
                    </a:lnTo>
                    <a:lnTo>
                      <a:pt x="879" y="376"/>
                    </a:lnTo>
                    <a:lnTo>
                      <a:pt x="879" y="371"/>
                    </a:lnTo>
                    <a:lnTo>
                      <a:pt x="881" y="366"/>
                    </a:lnTo>
                    <a:lnTo>
                      <a:pt x="884" y="357"/>
                    </a:lnTo>
                    <a:lnTo>
                      <a:pt x="886" y="350"/>
                    </a:lnTo>
                    <a:lnTo>
                      <a:pt x="888" y="338"/>
                    </a:lnTo>
                    <a:lnTo>
                      <a:pt x="891" y="331"/>
                    </a:lnTo>
                    <a:lnTo>
                      <a:pt x="891" y="321"/>
                    </a:lnTo>
                    <a:lnTo>
                      <a:pt x="893" y="312"/>
                    </a:lnTo>
                    <a:lnTo>
                      <a:pt x="893" y="302"/>
                    </a:lnTo>
                    <a:lnTo>
                      <a:pt x="895" y="295"/>
                    </a:lnTo>
                    <a:lnTo>
                      <a:pt x="895" y="286"/>
                    </a:lnTo>
                    <a:lnTo>
                      <a:pt x="898" y="276"/>
                    </a:lnTo>
                    <a:lnTo>
                      <a:pt x="898" y="269"/>
                    </a:lnTo>
                    <a:lnTo>
                      <a:pt x="898" y="259"/>
                    </a:lnTo>
                    <a:lnTo>
                      <a:pt x="898" y="252"/>
                    </a:lnTo>
                    <a:lnTo>
                      <a:pt x="895" y="243"/>
                    </a:lnTo>
                    <a:lnTo>
                      <a:pt x="895" y="236"/>
                    </a:lnTo>
                    <a:lnTo>
                      <a:pt x="895" y="226"/>
                    </a:lnTo>
                    <a:lnTo>
                      <a:pt x="893" y="219"/>
                    </a:lnTo>
                    <a:lnTo>
                      <a:pt x="893" y="212"/>
                    </a:lnTo>
                    <a:lnTo>
                      <a:pt x="891" y="205"/>
                    </a:lnTo>
                    <a:lnTo>
                      <a:pt x="891" y="198"/>
                    </a:lnTo>
                    <a:lnTo>
                      <a:pt x="888" y="188"/>
                    </a:lnTo>
                    <a:lnTo>
                      <a:pt x="886" y="183"/>
                    </a:lnTo>
                    <a:lnTo>
                      <a:pt x="881" y="176"/>
                    </a:lnTo>
                    <a:lnTo>
                      <a:pt x="881" y="169"/>
                    </a:lnTo>
                    <a:lnTo>
                      <a:pt x="876" y="162"/>
                    </a:lnTo>
                    <a:lnTo>
                      <a:pt x="874" y="155"/>
                    </a:lnTo>
                    <a:lnTo>
                      <a:pt x="872" y="148"/>
                    </a:lnTo>
                    <a:lnTo>
                      <a:pt x="869" y="143"/>
                    </a:lnTo>
                    <a:lnTo>
                      <a:pt x="865" y="136"/>
                    </a:lnTo>
                    <a:lnTo>
                      <a:pt x="862" y="131"/>
                    </a:lnTo>
                    <a:lnTo>
                      <a:pt x="857" y="126"/>
                    </a:lnTo>
                    <a:lnTo>
                      <a:pt x="855" y="119"/>
                    </a:lnTo>
                    <a:lnTo>
                      <a:pt x="850" y="114"/>
                    </a:lnTo>
                    <a:lnTo>
                      <a:pt x="846" y="110"/>
                    </a:lnTo>
                    <a:lnTo>
                      <a:pt x="841" y="105"/>
                    </a:lnTo>
                    <a:lnTo>
                      <a:pt x="838" y="100"/>
                    </a:lnTo>
                    <a:lnTo>
                      <a:pt x="831" y="95"/>
                    </a:lnTo>
                    <a:lnTo>
                      <a:pt x="829" y="88"/>
                    </a:lnTo>
                    <a:lnTo>
                      <a:pt x="822" y="86"/>
                    </a:lnTo>
                    <a:lnTo>
                      <a:pt x="819" y="81"/>
                    </a:lnTo>
                    <a:lnTo>
                      <a:pt x="812" y="76"/>
                    </a:lnTo>
                    <a:lnTo>
                      <a:pt x="807" y="72"/>
                    </a:lnTo>
                    <a:lnTo>
                      <a:pt x="803" y="69"/>
                    </a:lnTo>
                    <a:lnTo>
                      <a:pt x="798" y="67"/>
                    </a:lnTo>
                    <a:lnTo>
                      <a:pt x="791" y="62"/>
                    </a:lnTo>
                    <a:lnTo>
                      <a:pt x="786" y="57"/>
                    </a:lnTo>
                    <a:lnTo>
                      <a:pt x="779" y="53"/>
                    </a:lnTo>
                    <a:lnTo>
                      <a:pt x="774" y="50"/>
                    </a:lnTo>
                    <a:lnTo>
                      <a:pt x="769" y="48"/>
                    </a:lnTo>
                    <a:lnTo>
                      <a:pt x="762" y="43"/>
                    </a:lnTo>
                    <a:lnTo>
                      <a:pt x="758" y="41"/>
                    </a:lnTo>
                    <a:lnTo>
                      <a:pt x="753" y="38"/>
                    </a:lnTo>
                    <a:lnTo>
                      <a:pt x="746" y="36"/>
                    </a:lnTo>
                    <a:lnTo>
                      <a:pt x="739" y="34"/>
                    </a:lnTo>
                    <a:lnTo>
                      <a:pt x="731" y="31"/>
                    </a:lnTo>
                    <a:lnTo>
                      <a:pt x="727" y="29"/>
                    </a:lnTo>
                    <a:lnTo>
                      <a:pt x="720" y="27"/>
                    </a:lnTo>
                    <a:lnTo>
                      <a:pt x="715" y="24"/>
                    </a:lnTo>
                    <a:lnTo>
                      <a:pt x="708" y="22"/>
                    </a:lnTo>
                    <a:lnTo>
                      <a:pt x="703" y="19"/>
                    </a:lnTo>
                    <a:lnTo>
                      <a:pt x="696" y="17"/>
                    </a:lnTo>
                    <a:lnTo>
                      <a:pt x="689" y="15"/>
                    </a:lnTo>
                    <a:lnTo>
                      <a:pt x="684" y="12"/>
                    </a:lnTo>
                    <a:lnTo>
                      <a:pt x="677" y="12"/>
                    </a:lnTo>
                    <a:lnTo>
                      <a:pt x="670" y="10"/>
                    </a:lnTo>
                    <a:lnTo>
                      <a:pt x="665" y="8"/>
                    </a:lnTo>
                    <a:lnTo>
                      <a:pt x="658" y="8"/>
                    </a:lnTo>
                    <a:lnTo>
                      <a:pt x="653" y="8"/>
                    </a:lnTo>
                    <a:lnTo>
                      <a:pt x="646" y="5"/>
                    </a:lnTo>
                    <a:lnTo>
                      <a:pt x="639" y="5"/>
                    </a:lnTo>
                    <a:lnTo>
                      <a:pt x="632" y="3"/>
                    </a:lnTo>
                    <a:lnTo>
                      <a:pt x="627" y="3"/>
                    </a:lnTo>
                    <a:lnTo>
                      <a:pt x="620" y="3"/>
                    </a:lnTo>
                    <a:lnTo>
                      <a:pt x="615" y="3"/>
                    </a:lnTo>
                    <a:lnTo>
                      <a:pt x="608" y="3"/>
                    </a:lnTo>
                    <a:lnTo>
                      <a:pt x="603" y="3"/>
                    </a:lnTo>
                    <a:lnTo>
                      <a:pt x="596" y="0"/>
                    </a:lnTo>
                    <a:lnTo>
                      <a:pt x="589" y="0"/>
                    </a:lnTo>
                    <a:lnTo>
                      <a:pt x="582" y="0"/>
                    </a:lnTo>
                    <a:lnTo>
                      <a:pt x="577" y="3"/>
                    </a:lnTo>
                    <a:lnTo>
                      <a:pt x="570" y="3"/>
                    </a:lnTo>
                    <a:lnTo>
                      <a:pt x="565" y="3"/>
                    </a:lnTo>
                    <a:lnTo>
                      <a:pt x="558" y="3"/>
                    </a:lnTo>
                    <a:lnTo>
                      <a:pt x="553" y="5"/>
                    </a:lnTo>
                    <a:lnTo>
                      <a:pt x="546" y="5"/>
                    </a:lnTo>
                    <a:lnTo>
                      <a:pt x="539" y="5"/>
                    </a:lnTo>
                    <a:lnTo>
                      <a:pt x="532" y="8"/>
                    </a:lnTo>
                    <a:lnTo>
                      <a:pt x="527" y="8"/>
                    </a:lnTo>
                    <a:lnTo>
                      <a:pt x="522" y="10"/>
                    </a:lnTo>
                    <a:lnTo>
                      <a:pt x="515" y="12"/>
                    </a:lnTo>
                    <a:lnTo>
                      <a:pt x="510" y="15"/>
                    </a:lnTo>
                    <a:lnTo>
                      <a:pt x="506" y="17"/>
                    </a:lnTo>
                    <a:lnTo>
                      <a:pt x="499" y="19"/>
                    </a:lnTo>
                    <a:lnTo>
                      <a:pt x="494" y="19"/>
                    </a:lnTo>
                    <a:lnTo>
                      <a:pt x="487" y="22"/>
                    </a:lnTo>
                    <a:lnTo>
                      <a:pt x="482" y="27"/>
                    </a:lnTo>
                    <a:lnTo>
                      <a:pt x="475" y="29"/>
                    </a:lnTo>
                    <a:lnTo>
                      <a:pt x="470" y="31"/>
                    </a:lnTo>
                    <a:lnTo>
                      <a:pt x="465" y="34"/>
                    </a:lnTo>
                    <a:lnTo>
                      <a:pt x="461" y="36"/>
                    </a:lnTo>
                    <a:lnTo>
                      <a:pt x="456" y="38"/>
                    </a:lnTo>
                    <a:lnTo>
                      <a:pt x="449" y="41"/>
                    </a:lnTo>
                    <a:lnTo>
                      <a:pt x="446" y="46"/>
                    </a:lnTo>
                    <a:lnTo>
                      <a:pt x="442" y="48"/>
                    </a:lnTo>
                    <a:lnTo>
                      <a:pt x="432" y="55"/>
                    </a:lnTo>
                    <a:lnTo>
                      <a:pt x="425" y="62"/>
                    </a:lnTo>
                    <a:lnTo>
                      <a:pt x="418" y="67"/>
                    </a:lnTo>
                    <a:lnTo>
                      <a:pt x="413" y="72"/>
                    </a:lnTo>
                    <a:lnTo>
                      <a:pt x="406" y="76"/>
                    </a:lnTo>
                    <a:lnTo>
                      <a:pt x="401" y="81"/>
                    </a:lnTo>
                    <a:lnTo>
                      <a:pt x="396" y="88"/>
                    </a:lnTo>
                    <a:lnTo>
                      <a:pt x="394" y="91"/>
                    </a:lnTo>
                    <a:lnTo>
                      <a:pt x="394" y="91"/>
                    </a:lnTo>
                    <a:close/>
                  </a:path>
                </a:pathLst>
              </a:custGeom>
              <a:solidFill>
                <a:srgbClr val="DB1C1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3" name="Freeform 199"/>
              <p:cNvSpPr>
                <a:spLocks/>
              </p:cNvSpPr>
              <p:nvPr/>
            </p:nvSpPr>
            <p:spPr bwMode="auto">
              <a:xfrm>
                <a:off x="9182" y="3512"/>
                <a:ext cx="399" cy="376"/>
              </a:xfrm>
              <a:custGeom>
                <a:avLst/>
                <a:gdLst>
                  <a:gd name="T0" fmla="*/ 133 w 399"/>
                  <a:gd name="T1" fmla="*/ 5 h 376"/>
                  <a:gd name="T2" fmla="*/ 161 w 399"/>
                  <a:gd name="T3" fmla="*/ 3 h 376"/>
                  <a:gd name="T4" fmla="*/ 183 w 399"/>
                  <a:gd name="T5" fmla="*/ 0 h 376"/>
                  <a:gd name="T6" fmla="*/ 209 w 399"/>
                  <a:gd name="T7" fmla="*/ 0 h 376"/>
                  <a:gd name="T8" fmla="*/ 235 w 399"/>
                  <a:gd name="T9" fmla="*/ 3 h 376"/>
                  <a:gd name="T10" fmla="*/ 261 w 399"/>
                  <a:gd name="T11" fmla="*/ 5 h 376"/>
                  <a:gd name="T12" fmla="*/ 285 w 399"/>
                  <a:gd name="T13" fmla="*/ 12 h 376"/>
                  <a:gd name="T14" fmla="*/ 306 w 399"/>
                  <a:gd name="T15" fmla="*/ 22 h 376"/>
                  <a:gd name="T16" fmla="*/ 330 w 399"/>
                  <a:gd name="T17" fmla="*/ 36 h 376"/>
                  <a:gd name="T18" fmla="*/ 356 w 399"/>
                  <a:gd name="T19" fmla="*/ 64 h 376"/>
                  <a:gd name="T20" fmla="*/ 368 w 399"/>
                  <a:gd name="T21" fmla="*/ 84 h 376"/>
                  <a:gd name="T22" fmla="*/ 377 w 399"/>
                  <a:gd name="T23" fmla="*/ 105 h 376"/>
                  <a:gd name="T24" fmla="*/ 387 w 399"/>
                  <a:gd name="T25" fmla="*/ 131 h 376"/>
                  <a:gd name="T26" fmla="*/ 392 w 399"/>
                  <a:gd name="T27" fmla="*/ 157 h 376"/>
                  <a:gd name="T28" fmla="*/ 396 w 399"/>
                  <a:gd name="T29" fmla="*/ 186 h 376"/>
                  <a:gd name="T30" fmla="*/ 399 w 399"/>
                  <a:gd name="T31" fmla="*/ 214 h 376"/>
                  <a:gd name="T32" fmla="*/ 396 w 399"/>
                  <a:gd name="T33" fmla="*/ 243 h 376"/>
                  <a:gd name="T34" fmla="*/ 396 w 399"/>
                  <a:gd name="T35" fmla="*/ 274 h 376"/>
                  <a:gd name="T36" fmla="*/ 392 w 399"/>
                  <a:gd name="T37" fmla="*/ 300 h 376"/>
                  <a:gd name="T38" fmla="*/ 387 w 399"/>
                  <a:gd name="T39" fmla="*/ 324 h 376"/>
                  <a:gd name="T40" fmla="*/ 377 w 399"/>
                  <a:gd name="T41" fmla="*/ 343 h 376"/>
                  <a:gd name="T42" fmla="*/ 365 w 399"/>
                  <a:gd name="T43" fmla="*/ 362 h 376"/>
                  <a:gd name="T44" fmla="*/ 339 w 399"/>
                  <a:gd name="T45" fmla="*/ 376 h 376"/>
                  <a:gd name="T46" fmla="*/ 311 w 399"/>
                  <a:gd name="T47" fmla="*/ 371 h 376"/>
                  <a:gd name="T48" fmla="*/ 282 w 399"/>
                  <a:gd name="T49" fmla="*/ 350 h 376"/>
                  <a:gd name="T50" fmla="*/ 261 w 399"/>
                  <a:gd name="T51" fmla="*/ 321 h 376"/>
                  <a:gd name="T52" fmla="*/ 251 w 399"/>
                  <a:gd name="T53" fmla="*/ 300 h 376"/>
                  <a:gd name="T54" fmla="*/ 242 w 399"/>
                  <a:gd name="T55" fmla="*/ 281 h 376"/>
                  <a:gd name="T56" fmla="*/ 232 w 399"/>
                  <a:gd name="T57" fmla="*/ 259 h 376"/>
                  <a:gd name="T58" fmla="*/ 225 w 399"/>
                  <a:gd name="T59" fmla="*/ 238 h 376"/>
                  <a:gd name="T60" fmla="*/ 213 w 399"/>
                  <a:gd name="T61" fmla="*/ 219 h 376"/>
                  <a:gd name="T62" fmla="*/ 199 w 399"/>
                  <a:gd name="T63" fmla="*/ 198 h 376"/>
                  <a:gd name="T64" fmla="*/ 173 w 399"/>
                  <a:gd name="T65" fmla="*/ 176 h 376"/>
                  <a:gd name="T66" fmla="*/ 152 w 399"/>
                  <a:gd name="T67" fmla="*/ 169 h 376"/>
                  <a:gd name="T68" fmla="*/ 130 w 399"/>
                  <a:gd name="T69" fmla="*/ 167 h 376"/>
                  <a:gd name="T70" fmla="*/ 106 w 399"/>
                  <a:gd name="T71" fmla="*/ 167 h 376"/>
                  <a:gd name="T72" fmla="*/ 83 w 399"/>
                  <a:gd name="T73" fmla="*/ 167 h 376"/>
                  <a:gd name="T74" fmla="*/ 59 w 399"/>
                  <a:gd name="T75" fmla="*/ 167 h 376"/>
                  <a:gd name="T76" fmla="*/ 40 w 399"/>
                  <a:gd name="T77" fmla="*/ 164 h 376"/>
                  <a:gd name="T78" fmla="*/ 19 w 399"/>
                  <a:gd name="T79" fmla="*/ 160 h 376"/>
                  <a:gd name="T80" fmla="*/ 0 w 399"/>
                  <a:gd name="T81" fmla="*/ 136 h 376"/>
                  <a:gd name="T82" fmla="*/ 0 w 399"/>
                  <a:gd name="T83" fmla="*/ 103 h 376"/>
                  <a:gd name="T84" fmla="*/ 7 w 399"/>
                  <a:gd name="T85" fmla="*/ 79 h 376"/>
                  <a:gd name="T86" fmla="*/ 23 w 399"/>
                  <a:gd name="T87" fmla="*/ 48 h 376"/>
                  <a:gd name="T88" fmla="*/ 47 w 399"/>
                  <a:gd name="T89" fmla="*/ 22 h 376"/>
                  <a:gd name="T90" fmla="*/ 76 w 399"/>
                  <a:gd name="T91" fmla="*/ 10 h 376"/>
                  <a:gd name="T92" fmla="*/ 102 w 399"/>
                  <a:gd name="T93" fmla="*/ 5 h 376"/>
                  <a:gd name="T94" fmla="*/ 123 w 399"/>
                  <a:gd name="T95" fmla="*/ 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9" h="376">
                    <a:moveTo>
                      <a:pt x="125" y="5"/>
                    </a:moveTo>
                    <a:lnTo>
                      <a:pt x="125" y="5"/>
                    </a:lnTo>
                    <a:lnTo>
                      <a:pt x="128" y="5"/>
                    </a:lnTo>
                    <a:lnTo>
                      <a:pt x="133" y="5"/>
                    </a:lnTo>
                    <a:lnTo>
                      <a:pt x="140" y="3"/>
                    </a:lnTo>
                    <a:lnTo>
                      <a:pt x="147" y="3"/>
                    </a:lnTo>
                    <a:lnTo>
                      <a:pt x="156" y="3"/>
                    </a:lnTo>
                    <a:lnTo>
                      <a:pt x="161" y="3"/>
                    </a:lnTo>
                    <a:lnTo>
                      <a:pt x="166" y="3"/>
                    </a:lnTo>
                    <a:lnTo>
                      <a:pt x="173" y="3"/>
                    </a:lnTo>
                    <a:lnTo>
                      <a:pt x="178" y="3"/>
                    </a:lnTo>
                    <a:lnTo>
                      <a:pt x="183" y="0"/>
                    </a:lnTo>
                    <a:lnTo>
                      <a:pt x="190" y="0"/>
                    </a:lnTo>
                    <a:lnTo>
                      <a:pt x="197" y="0"/>
                    </a:lnTo>
                    <a:lnTo>
                      <a:pt x="202" y="0"/>
                    </a:lnTo>
                    <a:lnTo>
                      <a:pt x="209" y="0"/>
                    </a:lnTo>
                    <a:lnTo>
                      <a:pt x="216" y="0"/>
                    </a:lnTo>
                    <a:lnTo>
                      <a:pt x="223" y="3"/>
                    </a:lnTo>
                    <a:lnTo>
                      <a:pt x="230" y="3"/>
                    </a:lnTo>
                    <a:lnTo>
                      <a:pt x="235" y="3"/>
                    </a:lnTo>
                    <a:lnTo>
                      <a:pt x="242" y="3"/>
                    </a:lnTo>
                    <a:lnTo>
                      <a:pt x="247" y="5"/>
                    </a:lnTo>
                    <a:lnTo>
                      <a:pt x="254" y="5"/>
                    </a:lnTo>
                    <a:lnTo>
                      <a:pt x="261" y="5"/>
                    </a:lnTo>
                    <a:lnTo>
                      <a:pt x="266" y="7"/>
                    </a:lnTo>
                    <a:lnTo>
                      <a:pt x="273" y="10"/>
                    </a:lnTo>
                    <a:lnTo>
                      <a:pt x="280" y="12"/>
                    </a:lnTo>
                    <a:lnTo>
                      <a:pt x="285" y="12"/>
                    </a:lnTo>
                    <a:lnTo>
                      <a:pt x="289" y="15"/>
                    </a:lnTo>
                    <a:lnTo>
                      <a:pt x="297" y="17"/>
                    </a:lnTo>
                    <a:lnTo>
                      <a:pt x="301" y="19"/>
                    </a:lnTo>
                    <a:lnTo>
                      <a:pt x="306" y="22"/>
                    </a:lnTo>
                    <a:lnTo>
                      <a:pt x="311" y="24"/>
                    </a:lnTo>
                    <a:lnTo>
                      <a:pt x="316" y="26"/>
                    </a:lnTo>
                    <a:lnTo>
                      <a:pt x="323" y="31"/>
                    </a:lnTo>
                    <a:lnTo>
                      <a:pt x="330" y="36"/>
                    </a:lnTo>
                    <a:lnTo>
                      <a:pt x="339" y="43"/>
                    </a:lnTo>
                    <a:lnTo>
                      <a:pt x="346" y="50"/>
                    </a:lnTo>
                    <a:lnTo>
                      <a:pt x="354" y="60"/>
                    </a:lnTo>
                    <a:lnTo>
                      <a:pt x="356" y="64"/>
                    </a:lnTo>
                    <a:lnTo>
                      <a:pt x="361" y="67"/>
                    </a:lnTo>
                    <a:lnTo>
                      <a:pt x="363" y="74"/>
                    </a:lnTo>
                    <a:lnTo>
                      <a:pt x="365" y="79"/>
                    </a:lnTo>
                    <a:lnTo>
                      <a:pt x="368" y="84"/>
                    </a:lnTo>
                    <a:lnTo>
                      <a:pt x="370" y="88"/>
                    </a:lnTo>
                    <a:lnTo>
                      <a:pt x="373" y="93"/>
                    </a:lnTo>
                    <a:lnTo>
                      <a:pt x="375" y="100"/>
                    </a:lnTo>
                    <a:lnTo>
                      <a:pt x="377" y="105"/>
                    </a:lnTo>
                    <a:lnTo>
                      <a:pt x="380" y="112"/>
                    </a:lnTo>
                    <a:lnTo>
                      <a:pt x="382" y="117"/>
                    </a:lnTo>
                    <a:lnTo>
                      <a:pt x="384" y="124"/>
                    </a:lnTo>
                    <a:lnTo>
                      <a:pt x="387" y="131"/>
                    </a:lnTo>
                    <a:lnTo>
                      <a:pt x="387" y="138"/>
                    </a:lnTo>
                    <a:lnTo>
                      <a:pt x="389" y="143"/>
                    </a:lnTo>
                    <a:lnTo>
                      <a:pt x="392" y="152"/>
                    </a:lnTo>
                    <a:lnTo>
                      <a:pt x="392" y="157"/>
                    </a:lnTo>
                    <a:lnTo>
                      <a:pt x="392" y="164"/>
                    </a:lnTo>
                    <a:lnTo>
                      <a:pt x="394" y="171"/>
                    </a:lnTo>
                    <a:lnTo>
                      <a:pt x="394" y="179"/>
                    </a:lnTo>
                    <a:lnTo>
                      <a:pt x="396" y="186"/>
                    </a:lnTo>
                    <a:lnTo>
                      <a:pt x="396" y="193"/>
                    </a:lnTo>
                    <a:lnTo>
                      <a:pt x="396" y="200"/>
                    </a:lnTo>
                    <a:lnTo>
                      <a:pt x="399" y="207"/>
                    </a:lnTo>
                    <a:lnTo>
                      <a:pt x="399" y="214"/>
                    </a:lnTo>
                    <a:lnTo>
                      <a:pt x="399" y="221"/>
                    </a:lnTo>
                    <a:lnTo>
                      <a:pt x="399" y="228"/>
                    </a:lnTo>
                    <a:lnTo>
                      <a:pt x="399" y="236"/>
                    </a:lnTo>
                    <a:lnTo>
                      <a:pt x="396" y="243"/>
                    </a:lnTo>
                    <a:lnTo>
                      <a:pt x="396" y="252"/>
                    </a:lnTo>
                    <a:lnTo>
                      <a:pt x="396" y="259"/>
                    </a:lnTo>
                    <a:lnTo>
                      <a:pt x="396" y="266"/>
                    </a:lnTo>
                    <a:lnTo>
                      <a:pt x="396" y="274"/>
                    </a:lnTo>
                    <a:lnTo>
                      <a:pt x="394" y="281"/>
                    </a:lnTo>
                    <a:lnTo>
                      <a:pt x="394" y="285"/>
                    </a:lnTo>
                    <a:lnTo>
                      <a:pt x="392" y="293"/>
                    </a:lnTo>
                    <a:lnTo>
                      <a:pt x="392" y="300"/>
                    </a:lnTo>
                    <a:lnTo>
                      <a:pt x="389" y="304"/>
                    </a:lnTo>
                    <a:lnTo>
                      <a:pt x="389" y="312"/>
                    </a:lnTo>
                    <a:lnTo>
                      <a:pt x="389" y="319"/>
                    </a:lnTo>
                    <a:lnTo>
                      <a:pt x="387" y="324"/>
                    </a:lnTo>
                    <a:lnTo>
                      <a:pt x="384" y="328"/>
                    </a:lnTo>
                    <a:lnTo>
                      <a:pt x="382" y="333"/>
                    </a:lnTo>
                    <a:lnTo>
                      <a:pt x="380" y="338"/>
                    </a:lnTo>
                    <a:lnTo>
                      <a:pt x="377" y="343"/>
                    </a:lnTo>
                    <a:lnTo>
                      <a:pt x="375" y="347"/>
                    </a:lnTo>
                    <a:lnTo>
                      <a:pt x="373" y="352"/>
                    </a:lnTo>
                    <a:lnTo>
                      <a:pt x="373" y="357"/>
                    </a:lnTo>
                    <a:lnTo>
                      <a:pt x="365" y="362"/>
                    </a:lnTo>
                    <a:lnTo>
                      <a:pt x="358" y="366"/>
                    </a:lnTo>
                    <a:lnTo>
                      <a:pt x="354" y="371"/>
                    </a:lnTo>
                    <a:lnTo>
                      <a:pt x="346" y="373"/>
                    </a:lnTo>
                    <a:lnTo>
                      <a:pt x="339" y="376"/>
                    </a:lnTo>
                    <a:lnTo>
                      <a:pt x="332" y="376"/>
                    </a:lnTo>
                    <a:lnTo>
                      <a:pt x="325" y="376"/>
                    </a:lnTo>
                    <a:lnTo>
                      <a:pt x="318" y="373"/>
                    </a:lnTo>
                    <a:lnTo>
                      <a:pt x="311" y="371"/>
                    </a:lnTo>
                    <a:lnTo>
                      <a:pt x="304" y="366"/>
                    </a:lnTo>
                    <a:lnTo>
                      <a:pt x="297" y="362"/>
                    </a:lnTo>
                    <a:lnTo>
                      <a:pt x="289" y="357"/>
                    </a:lnTo>
                    <a:lnTo>
                      <a:pt x="282" y="350"/>
                    </a:lnTo>
                    <a:lnTo>
                      <a:pt x="275" y="343"/>
                    </a:lnTo>
                    <a:lnTo>
                      <a:pt x="270" y="333"/>
                    </a:lnTo>
                    <a:lnTo>
                      <a:pt x="263" y="326"/>
                    </a:lnTo>
                    <a:lnTo>
                      <a:pt x="261" y="321"/>
                    </a:lnTo>
                    <a:lnTo>
                      <a:pt x="259" y="316"/>
                    </a:lnTo>
                    <a:lnTo>
                      <a:pt x="256" y="309"/>
                    </a:lnTo>
                    <a:lnTo>
                      <a:pt x="254" y="307"/>
                    </a:lnTo>
                    <a:lnTo>
                      <a:pt x="251" y="300"/>
                    </a:lnTo>
                    <a:lnTo>
                      <a:pt x="249" y="295"/>
                    </a:lnTo>
                    <a:lnTo>
                      <a:pt x="247" y="290"/>
                    </a:lnTo>
                    <a:lnTo>
                      <a:pt x="244" y="285"/>
                    </a:lnTo>
                    <a:lnTo>
                      <a:pt x="242" y="281"/>
                    </a:lnTo>
                    <a:lnTo>
                      <a:pt x="240" y="276"/>
                    </a:lnTo>
                    <a:lnTo>
                      <a:pt x="237" y="269"/>
                    </a:lnTo>
                    <a:lnTo>
                      <a:pt x="237" y="264"/>
                    </a:lnTo>
                    <a:lnTo>
                      <a:pt x="232" y="259"/>
                    </a:lnTo>
                    <a:lnTo>
                      <a:pt x="230" y="255"/>
                    </a:lnTo>
                    <a:lnTo>
                      <a:pt x="230" y="250"/>
                    </a:lnTo>
                    <a:lnTo>
                      <a:pt x="228" y="243"/>
                    </a:lnTo>
                    <a:lnTo>
                      <a:pt x="225" y="238"/>
                    </a:lnTo>
                    <a:lnTo>
                      <a:pt x="223" y="233"/>
                    </a:lnTo>
                    <a:lnTo>
                      <a:pt x="218" y="228"/>
                    </a:lnTo>
                    <a:lnTo>
                      <a:pt x="216" y="224"/>
                    </a:lnTo>
                    <a:lnTo>
                      <a:pt x="213" y="219"/>
                    </a:lnTo>
                    <a:lnTo>
                      <a:pt x="211" y="214"/>
                    </a:lnTo>
                    <a:lnTo>
                      <a:pt x="209" y="209"/>
                    </a:lnTo>
                    <a:lnTo>
                      <a:pt x="206" y="207"/>
                    </a:lnTo>
                    <a:lnTo>
                      <a:pt x="199" y="198"/>
                    </a:lnTo>
                    <a:lnTo>
                      <a:pt x="192" y="190"/>
                    </a:lnTo>
                    <a:lnTo>
                      <a:pt x="185" y="183"/>
                    </a:lnTo>
                    <a:lnTo>
                      <a:pt x="178" y="181"/>
                    </a:lnTo>
                    <a:lnTo>
                      <a:pt x="173" y="176"/>
                    </a:lnTo>
                    <a:lnTo>
                      <a:pt x="166" y="174"/>
                    </a:lnTo>
                    <a:lnTo>
                      <a:pt x="161" y="174"/>
                    </a:lnTo>
                    <a:lnTo>
                      <a:pt x="156" y="171"/>
                    </a:lnTo>
                    <a:lnTo>
                      <a:pt x="152" y="169"/>
                    </a:lnTo>
                    <a:lnTo>
                      <a:pt x="147" y="169"/>
                    </a:lnTo>
                    <a:lnTo>
                      <a:pt x="142" y="169"/>
                    </a:lnTo>
                    <a:lnTo>
                      <a:pt x="135" y="169"/>
                    </a:lnTo>
                    <a:lnTo>
                      <a:pt x="130" y="167"/>
                    </a:lnTo>
                    <a:lnTo>
                      <a:pt x="123" y="167"/>
                    </a:lnTo>
                    <a:lnTo>
                      <a:pt x="118" y="167"/>
                    </a:lnTo>
                    <a:lnTo>
                      <a:pt x="114" y="167"/>
                    </a:lnTo>
                    <a:lnTo>
                      <a:pt x="106" y="167"/>
                    </a:lnTo>
                    <a:lnTo>
                      <a:pt x="99" y="167"/>
                    </a:lnTo>
                    <a:lnTo>
                      <a:pt x="95" y="167"/>
                    </a:lnTo>
                    <a:lnTo>
                      <a:pt x="90" y="167"/>
                    </a:lnTo>
                    <a:lnTo>
                      <a:pt x="83" y="167"/>
                    </a:lnTo>
                    <a:lnTo>
                      <a:pt x="78" y="167"/>
                    </a:lnTo>
                    <a:lnTo>
                      <a:pt x="71" y="167"/>
                    </a:lnTo>
                    <a:lnTo>
                      <a:pt x="66" y="167"/>
                    </a:lnTo>
                    <a:lnTo>
                      <a:pt x="59" y="167"/>
                    </a:lnTo>
                    <a:lnTo>
                      <a:pt x="54" y="167"/>
                    </a:lnTo>
                    <a:lnTo>
                      <a:pt x="49" y="167"/>
                    </a:lnTo>
                    <a:lnTo>
                      <a:pt x="45" y="167"/>
                    </a:lnTo>
                    <a:lnTo>
                      <a:pt x="40" y="164"/>
                    </a:lnTo>
                    <a:lnTo>
                      <a:pt x="35" y="164"/>
                    </a:lnTo>
                    <a:lnTo>
                      <a:pt x="30" y="162"/>
                    </a:lnTo>
                    <a:lnTo>
                      <a:pt x="26" y="162"/>
                    </a:lnTo>
                    <a:lnTo>
                      <a:pt x="19" y="160"/>
                    </a:lnTo>
                    <a:lnTo>
                      <a:pt x="14" y="155"/>
                    </a:lnTo>
                    <a:lnTo>
                      <a:pt x="7" y="150"/>
                    </a:lnTo>
                    <a:lnTo>
                      <a:pt x="4" y="143"/>
                    </a:lnTo>
                    <a:lnTo>
                      <a:pt x="0" y="136"/>
                    </a:lnTo>
                    <a:lnTo>
                      <a:pt x="0" y="129"/>
                    </a:lnTo>
                    <a:lnTo>
                      <a:pt x="0" y="119"/>
                    </a:lnTo>
                    <a:lnTo>
                      <a:pt x="0" y="112"/>
                    </a:lnTo>
                    <a:lnTo>
                      <a:pt x="0" y="103"/>
                    </a:lnTo>
                    <a:lnTo>
                      <a:pt x="4" y="93"/>
                    </a:lnTo>
                    <a:lnTo>
                      <a:pt x="4" y="88"/>
                    </a:lnTo>
                    <a:lnTo>
                      <a:pt x="4" y="84"/>
                    </a:lnTo>
                    <a:lnTo>
                      <a:pt x="7" y="79"/>
                    </a:lnTo>
                    <a:lnTo>
                      <a:pt x="9" y="74"/>
                    </a:lnTo>
                    <a:lnTo>
                      <a:pt x="14" y="64"/>
                    </a:lnTo>
                    <a:lnTo>
                      <a:pt x="19" y="57"/>
                    </a:lnTo>
                    <a:lnTo>
                      <a:pt x="23" y="48"/>
                    </a:lnTo>
                    <a:lnTo>
                      <a:pt x="28" y="41"/>
                    </a:lnTo>
                    <a:lnTo>
                      <a:pt x="35" y="34"/>
                    </a:lnTo>
                    <a:lnTo>
                      <a:pt x="42" y="29"/>
                    </a:lnTo>
                    <a:lnTo>
                      <a:pt x="47" y="22"/>
                    </a:lnTo>
                    <a:lnTo>
                      <a:pt x="54" y="17"/>
                    </a:lnTo>
                    <a:lnTo>
                      <a:pt x="61" y="15"/>
                    </a:lnTo>
                    <a:lnTo>
                      <a:pt x="71" y="12"/>
                    </a:lnTo>
                    <a:lnTo>
                      <a:pt x="76" y="10"/>
                    </a:lnTo>
                    <a:lnTo>
                      <a:pt x="83" y="7"/>
                    </a:lnTo>
                    <a:lnTo>
                      <a:pt x="90" y="5"/>
                    </a:lnTo>
                    <a:lnTo>
                      <a:pt x="97" y="5"/>
                    </a:lnTo>
                    <a:lnTo>
                      <a:pt x="102" y="5"/>
                    </a:lnTo>
                    <a:lnTo>
                      <a:pt x="106" y="5"/>
                    </a:lnTo>
                    <a:lnTo>
                      <a:pt x="111" y="5"/>
                    </a:lnTo>
                    <a:lnTo>
                      <a:pt x="116" y="5"/>
                    </a:lnTo>
                    <a:lnTo>
                      <a:pt x="123" y="5"/>
                    </a:lnTo>
                    <a:lnTo>
                      <a:pt x="125" y="5"/>
                    </a:lnTo>
                    <a:lnTo>
                      <a:pt x="125" y="5"/>
                    </a:lnTo>
                    <a:close/>
                  </a:path>
                </a:pathLst>
              </a:custGeom>
              <a:solidFill>
                <a:srgbClr val="F5BD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4" name="Freeform 200"/>
              <p:cNvSpPr>
                <a:spLocks/>
              </p:cNvSpPr>
              <p:nvPr/>
            </p:nvSpPr>
            <p:spPr bwMode="auto">
              <a:xfrm>
                <a:off x="8913" y="3306"/>
                <a:ext cx="240" cy="240"/>
              </a:xfrm>
              <a:custGeom>
                <a:avLst/>
                <a:gdLst>
                  <a:gd name="T0" fmla="*/ 214 w 240"/>
                  <a:gd name="T1" fmla="*/ 240 h 240"/>
                  <a:gd name="T2" fmla="*/ 209 w 240"/>
                  <a:gd name="T3" fmla="*/ 230 h 240"/>
                  <a:gd name="T4" fmla="*/ 204 w 240"/>
                  <a:gd name="T5" fmla="*/ 216 h 240"/>
                  <a:gd name="T6" fmla="*/ 200 w 240"/>
                  <a:gd name="T7" fmla="*/ 206 h 240"/>
                  <a:gd name="T8" fmla="*/ 195 w 240"/>
                  <a:gd name="T9" fmla="*/ 197 h 240"/>
                  <a:gd name="T10" fmla="*/ 190 w 240"/>
                  <a:gd name="T11" fmla="*/ 183 h 240"/>
                  <a:gd name="T12" fmla="*/ 183 w 240"/>
                  <a:gd name="T13" fmla="*/ 171 h 240"/>
                  <a:gd name="T14" fmla="*/ 176 w 240"/>
                  <a:gd name="T15" fmla="*/ 156 h 240"/>
                  <a:gd name="T16" fmla="*/ 169 w 240"/>
                  <a:gd name="T17" fmla="*/ 145 h 240"/>
                  <a:gd name="T18" fmla="*/ 162 w 240"/>
                  <a:gd name="T19" fmla="*/ 130 h 240"/>
                  <a:gd name="T20" fmla="*/ 152 w 240"/>
                  <a:gd name="T21" fmla="*/ 118 h 240"/>
                  <a:gd name="T22" fmla="*/ 143 w 240"/>
                  <a:gd name="T23" fmla="*/ 107 h 240"/>
                  <a:gd name="T24" fmla="*/ 133 w 240"/>
                  <a:gd name="T25" fmla="*/ 95 h 240"/>
                  <a:gd name="T26" fmla="*/ 124 w 240"/>
                  <a:gd name="T27" fmla="*/ 85 h 240"/>
                  <a:gd name="T28" fmla="*/ 114 w 240"/>
                  <a:gd name="T29" fmla="*/ 76 h 240"/>
                  <a:gd name="T30" fmla="*/ 102 w 240"/>
                  <a:gd name="T31" fmla="*/ 66 h 240"/>
                  <a:gd name="T32" fmla="*/ 93 w 240"/>
                  <a:gd name="T33" fmla="*/ 59 h 240"/>
                  <a:gd name="T34" fmla="*/ 83 w 240"/>
                  <a:gd name="T35" fmla="*/ 52 h 240"/>
                  <a:gd name="T36" fmla="*/ 74 w 240"/>
                  <a:gd name="T37" fmla="*/ 49 h 240"/>
                  <a:gd name="T38" fmla="*/ 62 w 240"/>
                  <a:gd name="T39" fmla="*/ 45 h 240"/>
                  <a:gd name="T40" fmla="*/ 48 w 240"/>
                  <a:gd name="T41" fmla="*/ 40 h 240"/>
                  <a:gd name="T42" fmla="*/ 29 w 240"/>
                  <a:gd name="T43" fmla="*/ 38 h 240"/>
                  <a:gd name="T44" fmla="*/ 14 w 240"/>
                  <a:gd name="T45" fmla="*/ 38 h 240"/>
                  <a:gd name="T46" fmla="*/ 5 w 240"/>
                  <a:gd name="T47" fmla="*/ 38 h 240"/>
                  <a:gd name="T48" fmla="*/ 0 w 240"/>
                  <a:gd name="T49" fmla="*/ 40 h 240"/>
                  <a:gd name="T50" fmla="*/ 140 w 240"/>
                  <a:gd name="T51" fmla="*/ 0 h 240"/>
                  <a:gd name="T52" fmla="*/ 140 w 240"/>
                  <a:gd name="T53" fmla="*/ 7 h 240"/>
                  <a:gd name="T54" fmla="*/ 145 w 240"/>
                  <a:gd name="T55" fmla="*/ 16 h 240"/>
                  <a:gd name="T56" fmla="*/ 147 w 240"/>
                  <a:gd name="T57" fmla="*/ 26 h 240"/>
                  <a:gd name="T58" fmla="*/ 152 w 240"/>
                  <a:gd name="T59" fmla="*/ 40 h 240"/>
                  <a:gd name="T60" fmla="*/ 159 w 240"/>
                  <a:gd name="T61" fmla="*/ 52 h 240"/>
                  <a:gd name="T62" fmla="*/ 164 w 240"/>
                  <a:gd name="T63" fmla="*/ 61 h 240"/>
                  <a:gd name="T64" fmla="*/ 166 w 240"/>
                  <a:gd name="T65" fmla="*/ 73 h 240"/>
                  <a:gd name="T66" fmla="*/ 171 w 240"/>
                  <a:gd name="T67" fmla="*/ 85 h 240"/>
                  <a:gd name="T68" fmla="*/ 178 w 240"/>
                  <a:gd name="T69" fmla="*/ 97 h 240"/>
                  <a:gd name="T70" fmla="*/ 183 w 240"/>
                  <a:gd name="T71" fmla="*/ 109 h 240"/>
                  <a:gd name="T72" fmla="*/ 190 w 240"/>
                  <a:gd name="T73" fmla="*/ 123 h 240"/>
                  <a:gd name="T74" fmla="*/ 195 w 240"/>
                  <a:gd name="T75" fmla="*/ 135 h 240"/>
                  <a:gd name="T76" fmla="*/ 202 w 240"/>
                  <a:gd name="T77" fmla="*/ 149 h 240"/>
                  <a:gd name="T78" fmla="*/ 209 w 240"/>
                  <a:gd name="T79" fmla="*/ 164 h 240"/>
                  <a:gd name="T80" fmla="*/ 214 w 240"/>
                  <a:gd name="T81" fmla="*/ 175 h 240"/>
                  <a:gd name="T82" fmla="*/ 219 w 240"/>
                  <a:gd name="T83" fmla="*/ 185 h 240"/>
                  <a:gd name="T84" fmla="*/ 223 w 240"/>
                  <a:gd name="T85" fmla="*/ 197 h 240"/>
                  <a:gd name="T86" fmla="*/ 228 w 240"/>
                  <a:gd name="T87" fmla="*/ 206 h 240"/>
                  <a:gd name="T88" fmla="*/ 233 w 240"/>
                  <a:gd name="T89" fmla="*/ 218 h 240"/>
                  <a:gd name="T90" fmla="*/ 240 w 240"/>
                  <a:gd name="T91" fmla="*/ 225 h 240"/>
                  <a:gd name="T92" fmla="*/ 216 w 240"/>
                  <a:gd name="T9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0" h="240">
                    <a:moveTo>
                      <a:pt x="216" y="240"/>
                    </a:moveTo>
                    <a:lnTo>
                      <a:pt x="214" y="240"/>
                    </a:lnTo>
                    <a:lnTo>
                      <a:pt x="212" y="235"/>
                    </a:lnTo>
                    <a:lnTo>
                      <a:pt x="209" y="230"/>
                    </a:lnTo>
                    <a:lnTo>
                      <a:pt x="207" y="223"/>
                    </a:lnTo>
                    <a:lnTo>
                      <a:pt x="204" y="216"/>
                    </a:lnTo>
                    <a:lnTo>
                      <a:pt x="202" y="211"/>
                    </a:lnTo>
                    <a:lnTo>
                      <a:pt x="200" y="206"/>
                    </a:lnTo>
                    <a:lnTo>
                      <a:pt x="200" y="202"/>
                    </a:lnTo>
                    <a:lnTo>
                      <a:pt x="195" y="197"/>
                    </a:lnTo>
                    <a:lnTo>
                      <a:pt x="193" y="190"/>
                    </a:lnTo>
                    <a:lnTo>
                      <a:pt x="190" y="183"/>
                    </a:lnTo>
                    <a:lnTo>
                      <a:pt x="188" y="178"/>
                    </a:lnTo>
                    <a:lnTo>
                      <a:pt x="183" y="171"/>
                    </a:lnTo>
                    <a:lnTo>
                      <a:pt x="181" y="164"/>
                    </a:lnTo>
                    <a:lnTo>
                      <a:pt x="176" y="156"/>
                    </a:lnTo>
                    <a:lnTo>
                      <a:pt x="173" y="152"/>
                    </a:lnTo>
                    <a:lnTo>
                      <a:pt x="169" y="145"/>
                    </a:lnTo>
                    <a:lnTo>
                      <a:pt x="166" y="137"/>
                    </a:lnTo>
                    <a:lnTo>
                      <a:pt x="162" y="130"/>
                    </a:lnTo>
                    <a:lnTo>
                      <a:pt x="157" y="126"/>
                    </a:lnTo>
                    <a:lnTo>
                      <a:pt x="152" y="118"/>
                    </a:lnTo>
                    <a:lnTo>
                      <a:pt x="147" y="111"/>
                    </a:lnTo>
                    <a:lnTo>
                      <a:pt x="143" y="107"/>
                    </a:lnTo>
                    <a:lnTo>
                      <a:pt x="138" y="99"/>
                    </a:lnTo>
                    <a:lnTo>
                      <a:pt x="133" y="95"/>
                    </a:lnTo>
                    <a:lnTo>
                      <a:pt x="128" y="90"/>
                    </a:lnTo>
                    <a:lnTo>
                      <a:pt x="124" y="85"/>
                    </a:lnTo>
                    <a:lnTo>
                      <a:pt x="119" y="80"/>
                    </a:lnTo>
                    <a:lnTo>
                      <a:pt x="114" y="76"/>
                    </a:lnTo>
                    <a:lnTo>
                      <a:pt x="109" y="71"/>
                    </a:lnTo>
                    <a:lnTo>
                      <a:pt x="102" y="66"/>
                    </a:lnTo>
                    <a:lnTo>
                      <a:pt x="97" y="61"/>
                    </a:lnTo>
                    <a:lnTo>
                      <a:pt x="93" y="59"/>
                    </a:lnTo>
                    <a:lnTo>
                      <a:pt x="88" y="57"/>
                    </a:lnTo>
                    <a:lnTo>
                      <a:pt x="83" y="52"/>
                    </a:lnTo>
                    <a:lnTo>
                      <a:pt x="78" y="52"/>
                    </a:lnTo>
                    <a:lnTo>
                      <a:pt x="74" y="49"/>
                    </a:lnTo>
                    <a:lnTo>
                      <a:pt x="67" y="45"/>
                    </a:lnTo>
                    <a:lnTo>
                      <a:pt x="62" y="45"/>
                    </a:lnTo>
                    <a:lnTo>
                      <a:pt x="57" y="42"/>
                    </a:lnTo>
                    <a:lnTo>
                      <a:pt x="48" y="40"/>
                    </a:lnTo>
                    <a:lnTo>
                      <a:pt x="40" y="40"/>
                    </a:lnTo>
                    <a:lnTo>
                      <a:pt x="29" y="38"/>
                    </a:lnTo>
                    <a:lnTo>
                      <a:pt x="24" y="38"/>
                    </a:lnTo>
                    <a:lnTo>
                      <a:pt x="14" y="38"/>
                    </a:lnTo>
                    <a:lnTo>
                      <a:pt x="10" y="38"/>
                    </a:lnTo>
                    <a:lnTo>
                      <a:pt x="5" y="38"/>
                    </a:lnTo>
                    <a:lnTo>
                      <a:pt x="2" y="40"/>
                    </a:lnTo>
                    <a:lnTo>
                      <a:pt x="0" y="40"/>
                    </a:lnTo>
                    <a:lnTo>
                      <a:pt x="0" y="40"/>
                    </a:lnTo>
                    <a:lnTo>
                      <a:pt x="140" y="0"/>
                    </a:lnTo>
                    <a:lnTo>
                      <a:pt x="140" y="2"/>
                    </a:lnTo>
                    <a:lnTo>
                      <a:pt x="140" y="7"/>
                    </a:lnTo>
                    <a:lnTo>
                      <a:pt x="143" y="11"/>
                    </a:lnTo>
                    <a:lnTo>
                      <a:pt x="145" y="16"/>
                    </a:lnTo>
                    <a:lnTo>
                      <a:pt x="145" y="21"/>
                    </a:lnTo>
                    <a:lnTo>
                      <a:pt x="147" y="26"/>
                    </a:lnTo>
                    <a:lnTo>
                      <a:pt x="150" y="33"/>
                    </a:lnTo>
                    <a:lnTo>
                      <a:pt x="152" y="40"/>
                    </a:lnTo>
                    <a:lnTo>
                      <a:pt x="157" y="49"/>
                    </a:lnTo>
                    <a:lnTo>
                      <a:pt x="159" y="52"/>
                    </a:lnTo>
                    <a:lnTo>
                      <a:pt x="159" y="57"/>
                    </a:lnTo>
                    <a:lnTo>
                      <a:pt x="164" y="61"/>
                    </a:lnTo>
                    <a:lnTo>
                      <a:pt x="166" y="69"/>
                    </a:lnTo>
                    <a:lnTo>
                      <a:pt x="166" y="73"/>
                    </a:lnTo>
                    <a:lnTo>
                      <a:pt x="169" y="78"/>
                    </a:lnTo>
                    <a:lnTo>
                      <a:pt x="171" y="85"/>
                    </a:lnTo>
                    <a:lnTo>
                      <a:pt x="176" y="90"/>
                    </a:lnTo>
                    <a:lnTo>
                      <a:pt x="178" y="97"/>
                    </a:lnTo>
                    <a:lnTo>
                      <a:pt x="181" y="104"/>
                    </a:lnTo>
                    <a:lnTo>
                      <a:pt x="183" y="109"/>
                    </a:lnTo>
                    <a:lnTo>
                      <a:pt x="188" y="116"/>
                    </a:lnTo>
                    <a:lnTo>
                      <a:pt x="190" y="123"/>
                    </a:lnTo>
                    <a:lnTo>
                      <a:pt x="193" y="130"/>
                    </a:lnTo>
                    <a:lnTo>
                      <a:pt x="195" y="135"/>
                    </a:lnTo>
                    <a:lnTo>
                      <a:pt x="200" y="142"/>
                    </a:lnTo>
                    <a:lnTo>
                      <a:pt x="202" y="149"/>
                    </a:lnTo>
                    <a:lnTo>
                      <a:pt x="204" y="156"/>
                    </a:lnTo>
                    <a:lnTo>
                      <a:pt x="209" y="164"/>
                    </a:lnTo>
                    <a:lnTo>
                      <a:pt x="212" y="171"/>
                    </a:lnTo>
                    <a:lnTo>
                      <a:pt x="214" y="175"/>
                    </a:lnTo>
                    <a:lnTo>
                      <a:pt x="216" y="180"/>
                    </a:lnTo>
                    <a:lnTo>
                      <a:pt x="219" y="185"/>
                    </a:lnTo>
                    <a:lnTo>
                      <a:pt x="221" y="192"/>
                    </a:lnTo>
                    <a:lnTo>
                      <a:pt x="223" y="197"/>
                    </a:lnTo>
                    <a:lnTo>
                      <a:pt x="226" y="202"/>
                    </a:lnTo>
                    <a:lnTo>
                      <a:pt x="228" y="206"/>
                    </a:lnTo>
                    <a:lnTo>
                      <a:pt x="231" y="211"/>
                    </a:lnTo>
                    <a:lnTo>
                      <a:pt x="233" y="218"/>
                    </a:lnTo>
                    <a:lnTo>
                      <a:pt x="238" y="223"/>
                    </a:lnTo>
                    <a:lnTo>
                      <a:pt x="240" y="225"/>
                    </a:lnTo>
                    <a:lnTo>
                      <a:pt x="240" y="228"/>
                    </a:lnTo>
                    <a:lnTo>
                      <a:pt x="216" y="240"/>
                    </a:lnTo>
                    <a:lnTo>
                      <a:pt x="216" y="240"/>
                    </a:lnTo>
                    <a:close/>
                  </a:path>
                </a:pathLst>
              </a:custGeom>
              <a:solidFill>
                <a:srgbClr val="D999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5" name="Freeform 201"/>
              <p:cNvSpPr>
                <a:spLocks/>
              </p:cNvSpPr>
              <p:nvPr/>
            </p:nvSpPr>
            <p:spPr bwMode="auto">
              <a:xfrm>
                <a:off x="8711" y="3455"/>
                <a:ext cx="442" cy="247"/>
              </a:xfrm>
              <a:custGeom>
                <a:avLst/>
                <a:gdLst>
                  <a:gd name="T0" fmla="*/ 437 w 442"/>
                  <a:gd name="T1" fmla="*/ 74 h 247"/>
                  <a:gd name="T2" fmla="*/ 418 w 442"/>
                  <a:gd name="T3" fmla="*/ 60 h 247"/>
                  <a:gd name="T4" fmla="*/ 402 w 442"/>
                  <a:gd name="T5" fmla="*/ 50 h 247"/>
                  <a:gd name="T6" fmla="*/ 380 w 442"/>
                  <a:gd name="T7" fmla="*/ 38 h 247"/>
                  <a:gd name="T8" fmla="*/ 356 w 442"/>
                  <a:gd name="T9" fmla="*/ 26 h 247"/>
                  <a:gd name="T10" fmla="*/ 330 w 442"/>
                  <a:gd name="T11" fmla="*/ 15 h 247"/>
                  <a:gd name="T12" fmla="*/ 302 w 442"/>
                  <a:gd name="T13" fmla="*/ 7 h 247"/>
                  <a:gd name="T14" fmla="*/ 288 w 442"/>
                  <a:gd name="T15" fmla="*/ 3 h 247"/>
                  <a:gd name="T16" fmla="*/ 271 w 442"/>
                  <a:gd name="T17" fmla="*/ 0 h 247"/>
                  <a:gd name="T18" fmla="*/ 257 w 442"/>
                  <a:gd name="T19" fmla="*/ 0 h 247"/>
                  <a:gd name="T20" fmla="*/ 242 w 442"/>
                  <a:gd name="T21" fmla="*/ 0 h 247"/>
                  <a:gd name="T22" fmla="*/ 226 w 442"/>
                  <a:gd name="T23" fmla="*/ 0 h 247"/>
                  <a:gd name="T24" fmla="*/ 212 w 442"/>
                  <a:gd name="T25" fmla="*/ 3 h 247"/>
                  <a:gd name="T26" fmla="*/ 195 w 442"/>
                  <a:gd name="T27" fmla="*/ 7 h 247"/>
                  <a:gd name="T28" fmla="*/ 181 w 442"/>
                  <a:gd name="T29" fmla="*/ 12 h 247"/>
                  <a:gd name="T30" fmla="*/ 164 w 442"/>
                  <a:gd name="T31" fmla="*/ 17 h 247"/>
                  <a:gd name="T32" fmla="*/ 143 w 442"/>
                  <a:gd name="T33" fmla="*/ 31 h 247"/>
                  <a:gd name="T34" fmla="*/ 126 w 442"/>
                  <a:gd name="T35" fmla="*/ 38 h 247"/>
                  <a:gd name="T36" fmla="*/ 102 w 442"/>
                  <a:gd name="T37" fmla="*/ 55 h 247"/>
                  <a:gd name="T38" fmla="*/ 78 w 442"/>
                  <a:gd name="T39" fmla="*/ 72 h 247"/>
                  <a:gd name="T40" fmla="*/ 55 w 442"/>
                  <a:gd name="T41" fmla="*/ 91 h 247"/>
                  <a:gd name="T42" fmla="*/ 33 w 442"/>
                  <a:gd name="T43" fmla="*/ 107 h 247"/>
                  <a:gd name="T44" fmla="*/ 19 w 442"/>
                  <a:gd name="T45" fmla="*/ 124 h 247"/>
                  <a:gd name="T46" fmla="*/ 0 w 442"/>
                  <a:gd name="T47" fmla="*/ 143 h 247"/>
                  <a:gd name="T48" fmla="*/ 5 w 442"/>
                  <a:gd name="T49" fmla="*/ 148 h 247"/>
                  <a:gd name="T50" fmla="*/ 19 w 442"/>
                  <a:gd name="T51" fmla="*/ 157 h 247"/>
                  <a:gd name="T52" fmla="*/ 38 w 442"/>
                  <a:gd name="T53" fmla="*/ 171 h 247"/>
                  <a:gd name="T54" fmla="*/ 62 w 442"/>
                  <a:gd name="T55" fmla="*/ 186 h 247"/>
                  <a:gd name="T56" fmla="*/ 81 w 442"/>
                  <a:gd name="T57" fmla="*/ 195 h 247"/>
                  <a:gd name="T58" fmla="*/ 95 w 442"/>
                  <a:gd name="T59" fmla="*/ 205 h 247"/>
                  <a:gd name="T60" fmla="*/ 112 w 442"/>
                  <a:gd name="T61" fmla="*/ 212 h 247"/>
                  <a:gd name="T62" fmla="*/ 128 w 442"/>
                  <a:gd name="T63" fmla="*/ 219 h 247"/>
                  <a:gd name="T64" fmla="*/ 143 w 442"/>
                  <a:gd name="T65" fmla="*/ 226 h 247"/>
                  <a:gd name="T66" fmla="*/ 159 w 442"/>
                  <a:gd name="T67" fmla="*/ 231 h 247"/>
                  <a:gd name="T68" fmla="*/ 178 w 442"/>
                  <a:gd name="T69" fmla="*/ 238 h 247"/>
                  <a:gd name="T70" fmla="*/ 195 w 442"/>
                  <a:gd name="T71" fmla="*/ 240 h 247"/>
                  <a:gd name="T72" fmla="*/ 212 w 442"/>
                  <a:gd name="T73" fmla="*/ 245 h 247"/>
                  <a:gd name="T74" fmla="*/ 228 w 442"/>
                  <a:gd name="T75" fmla="*/ 247 h 247"/>
                  <a:gd name="T76" fmla="*/ 245 w 442"/>
                  <a:gd name="T77" fmla="*/ 247 h 247"/>
                  <a:gd name="T78" fmla="*/ 259 w 442"/>
                  <a:gd name="T79" fmla="*/ 247 h 247"/>
                  <a:gd name="T80" fmla="*/ 276 w 442"/>
                  <a:gd name="T81" fmla="*/ 245 h 247"/>
                  <a:gd name="T82" fmla="*/ 290 w 442"/>
                  <a:gd name="T83" fmla="*/ 238 h 247"/>
                  <a:gd name="T84" fmla="*/ 304 w 442"/>
                  <a:gd name="T85" fmla="*/ 233 h 247"/>
                  <a:gd name="T86" fmla="*/ 330 w 442"/>
                  <a:gd name="T87" fmla="*/ 219 h 247"/>
                  <a:gd name="T88" fmla="*/ 354 w 442"/>
                  <a:gd name="T89" fmla="*/ 200 h 247"/>
                  <a:gd name="T90" fmla="*/ 375 w 442"/>
                  <a:gd name="T91" fmla="*/ 179 h 247"/>
                  <a:gd name="T92" fmla="*/ 395 w 442"/>
                  <a:gd name="T93" fmla="*/ 157 h 247"/>
                  <a:gd name="T94" fmla="*/ 409 w 442"/>
                  <a:gd name="T95" fmla="*/ 133 h 247"/>
                  <a:gd name="T96" fmla="*/ 423 w 442"/>
                  <a:gd name="T97" fmla="*/ 114 h 247"/>
                  <a:gd name="T98" fmla="*/ 430 w 442"/>
                  <a:gd name="T99" fmla="*/ 98 h 247"/>
                  <a:gd name="T100" fmla="*/ 437 w 442"/>
                  <a:gd name="T101" fmla="*/ 86 h 247"/>
                  <a:gd name="T102" fmla="*/ 442 w 442"/>
                  <a:gd name="T103" fmla="*/ 79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2" h="247">
                    <a:moveTo>
                      <a:pt x="442" y="79"/>
                    </a:moveTo>
                    <a:lnTo>
                      <a:pt x="440" y="76"/>
                    </a:lnTo>
                    <a:lnTo>
                      <a:pt x="437" y="74"/>
                    </a:lnTo>
                    <a:lnTo>
                      <a:pt x="430" y="69"/>
                    </a:lnTo>
                    <a:lnTo>
                      <a:pt x="423" y="64"/>
                    </a:lnTo>
                    <a:lnTo>
                      <a:pt x="418" y="60"/>
                    </a:lnTo>
                    <a:lnTo>
                      <a:pt x="411" y="57"/>
                    </a:lnTo>
                    <a:lnTo>
                      <a:pt x="406" y="53"/>
                    </a:lnTo>
                    <a:lnTo>
                      <a:pt x="402" y="50"/>
                    </a:lnTo>
                    <a:lnTo>
                      <a:pt x="395" y="45"/>
                    </a:lnTo>
                    <a:lnTo>
                      <a:pt x="387" y="41"/>
                    </a:lnTo>
                    <a:lnTo>
                      <a:pt x="380" y="38"/>
                    </a:lnTo>
                    <a:lnTo>
                      <a:pt x="373" y="34"/>
                    </a:lnTo>
                    <a:lnTo>
                      <a:pt x="366" y="29"/>
                    </a:lnTo>
                    <a:lnTo>
                      <a:pt x="356" y="26"/>
                    </a:lnTo>
                    <a:lnTo>
                      <a:pt x="347" y="22"/>
                    </a:lnTo>
                    <a:lnTo>
                      <a:pt x="340" y="19"/>
                    </a:lnTo>
                    <a:lnTo>
                      <a:pt x="330" y="15"/>
                    </a:lnTo>
                    <a:lnTo>
                      <a:pt x="321" y="12"/>
                    </a:lnTo>
                    <a:lnTo>
                      <a:pt x="311" y="10"/>
                    </a:lnTo>
                    <a:lnTo>
                      <a:pt x="302" y="7"/>
                    </a:lnTo>
                    <a:lnTo>
                      <a:pt x="297" y="5"/>
                    </a:lnTo>
                    <a:lnTo>
                      <a:pt x="292" y="5"/>
                    </a:lnTo>
                    <a:lnTo>
                      <a:pt x="288" y="3"/>
                    </a:lnTo>
                    <a:lnTo>
                      <a:pt x="283" y="3"/>
                    </a:lnTo>
                    <a:lnTo>
                      <a:pt x="278" y="0"/>
                    </a:lnTo>
                    <a:lnTo>
                      <a:pt x="271" y="0"/>
                    </a:lnTo>
                    <a:lnTo>
                      <a:pt x="266" y="0"/>
                    </a:lnTo>
                    <a:lnTo>
                      <a:pt x="261" y="0"/>
                    </a:lnTo>
                    <a:lnTo>
                      <a:pt x="257" y="0"/>
                    </a:lnTo>
                    <a:lnTo>
                      <a:pt x="252" y="0"/>
                    </a:lnTo>
                    <a:lnTo>
                      <a:pt x="247" y="0"/>
                    </a:lnTo>
                    <a:lnTo>
                      <a:pt x="242" y="0"/>
                    </a:lnTo>
                    <a:lnTo>
                      <a:pt x="238" y="0"/>
                    </a:lnTo>
                    <a:lnTo>
                      <a:pt x="231" y="0"/>
                    </a:lnTo>
                    <a:lnTo>
                      <a:pt x="226" y="0"/>
                    </a:lnTo>
                    <a:lnTo>
                      <a:pt x="221" y="3"/>
                    </a:lnTo>
                    <a:lnTo>
                      <a:pt x="216" y="3"/>
                    </a:lnTo>
                    <a:lnTo>
                      <a:pt x="212" y="3"/>
                    </a:lnTo>
                    <a:lnTo>
                      <a:pt x="207" y="3"/>
                    </a:lnTo>
                    <a:lnTo>
                      <a:pt x="202" y="5"/>
                    </a:lnTo>
                    <a:lnTo>
                      <a:pt x="195" y="7"/>
                    </a:lnTo>
                    <a:lnTo>
                      <a:pt x="190" y="7"/>
                    </a:lnTo>
                    <a:lnTo>
                      <a:pt x="185" y="10"/>
                    </a:lnTo>
                    <a:lnTo>
                      <a:pt x="181" y="12"/>
                    </a:lnTo>
                    <a:lnTo>
                      <a:pt x="176" y="15"/>
                    </a:lnTo>
                    <a:lnTo>
                      <a:pt x="171" y="17"/>
                    </a:lnTo>
                    <a:lnTo>
                      <a:pt x="164" y="17"/>
                    </a:lnTo>
                    <a:lnTo>
                      <a:pt x="159" y="22"/>
                    </a:lnTo>
                    <a:lnTo>
                      <a:pt x="150" y="26"/>
                    </a:lnTo>
                    <a:lnTo>
                      <a:pt x="143" y="31"/>
                    </a:lnTo>
                    <a:lnTo>
                      <a:pt x="135" y="34"/>
                    </a:lnTo>
                    <a:lnTo>
                      <a:pt x="131" y="36"/>
                    </a:lnTo>
                    <a:lnTo>
                      <a:pt x="126" y="38"/>
                    </a:lnTo>
                    <a:lnTo>
                      <a:pt x="121" y="41"/>
                    </a:lnTo>
                    <a:lnTo>
                      <a:pt x="112" y="48"/>
                    </a:lnTo>
                    <a:lnTo>
                      <a:pt x="102" y="55"/>
                    </a:lnTo>
                    <a:lnTo>
                      <a:pt x="95" y="60"/>
                    </a:lnTo>
                    <a:lnTo>
                      <a:pt x="86" y="67"/>
                    </a:lnTo>
                    <a:lnTo>
                      <a:pt x="78" y="72"/>
                    </a:lnTo>
                    <a:lnTo>
                      <a:pt x="69" y="79"/>
                    </a:lnTo>
                    <a:lnTo>
                      <a:pt x="62" y="83"/>
                    </a:lnTo>
                    <a:lnTo>
                      <a:pt x="55" y="91"/>
                    </a:lnTo>
                    <a:lnTo>
                      <a:pt x="48" y="98"/>
                    </a:lnTo>
                    <a:lnTo>
                      <a:pt x="40" y="102"/>
                    </a:lnTo>
                    <a:lnTo>
                      <a:pt x="33" y="107"/>
                    </a:lnTo>
                    <a:lnTo>
                      <a:pt x="29" y="114"/>
                    </a:lnTo>
                    <a:lnTo>
                      <a:pt x="24" y="119"/>
                    </a:lnTo>
                    <a:lnTo>
                      <a:pt x="19" y="124"/>
                    </a:lnTo>
                    <a:lnTo>
                      <a:pt x="10" y="131"/>
                    </a:lnTo>
                    <a:lnTo>
                      <a:pt x="5" y="138"/>
                    </a:lnTo>
                    <a:lnTo>
                      <a:pt x="0" y="143"/>
                    </a:lnTo>
                    <a:lnTo>
                      <a:pt x="0" y="143"/>
                    </a:lnTo>
                    <a:lnTo>
                      <a:pt x="0" y="145"/>
                    </a:lnTo>
                    <a:lnTo>
                      <a:pt x="5" y="148"/>
                    </a:lnTo>
                    <a:lnTo>
                      <a:pt x="10" y="150"/>
                    </a:lnTo>
                    <a:lnTo>
                      <a:pt x="14" y="155"/>
                    </a:lnTo>
                    <a:lnTo>
                      <a:pt x="19" y="157"/>
                    </a:lnTo>
                    <a:lnTo>
                      <a:pt x="26" y="162"/>
                    </a:lnTo>
                    <a:lnTo>
                      <a:pt x="31" y="167"/>
                    </a:lnTo>
                    <a:lnTo>
                      <a:pt x="38" y="171"/>
                    </a:lnTo>
                    <a:lnTo>
                      <a:pt x="45" y="176"/>
                    </a:lnTo>
                    <a:lnTo>
                      <a:pt x="55" y="181"/>
                    </a:lnTo>
                    <a:lnTo>
                      <a:pt x="62" y="186"/>
                    </a:lnTo>
                    <a:lnTo>
                      <a:pt x="71" y="190"/>
                    </a:lnTo>
                    <a:lnTo>
                      <a:pt x="76" y="193"/>
                    </a:lnTo>
                    <a:lnTo>
                      <a:pt x="81" y="195"/>
                    </a:lnTo>
                    <a:lnTo>
                      <a:pt x="86" y="198"/>
                    </a:lnTo>
                    <a:lnTo>
                      <a:pt x="93" y="202"/>
                    </a:lnTo>
                    <a:lnTo>
                      <a:pt x="95" y="205"/>
                    </a:lnTo>
                    <a:lnTo>
                      <a:pt x="102" y="207"/>
                    </a:lnTo>
                    <a:lnTo>
                      <a:pt x="107" y="209"/>
                    </a:lnTo>
                    <a:lnTo>
                      <a:pt x="112" y="212"/>
                    </a:lnTo>
                    <a:lnTo>
                      <a:pt x="116" y="214"/>
                    </a:lnTo>
                    <a:lnTo>
                      <a:pt x="121" y="217"/>
                    </a:lnTo>
                    <a:lnTo>
                      <a:pt x="128" y="219"/>
                    </a:lnTo>
                    <a:lnTo>
                      <a:pt x="133" y="221"/>
                    </a:lnTo>
                    <a:lnTo>
                      <a:pt x="138" y="224"/>
                    </a:lnTo>
                    <a:lnTo>
                      <a:pt x="143" y="226"/>
                    </a:lnTo>
                    <a:lnTo>
                      <a:pt x="150" y="226"/>
                    </a:lnTo>
                    <a:lnTo>
                      <a:pt x="155" y="231"/>
                    </a:lnTo>
                    <a:lnTo>
                      <a:pt x="159" y="231"/>
                    </a:lnTo>
                    <a:lnTo>
                      <a:pt x="166" y="233"/>
                    </a:lnTo>
                    <a:lnTo>
                      <a:pt x="171" y="236"/>
                    </a:lnTo>
                    <a:lnTo>
                      <a:pt x="178" y="238"/>
                    </a:lnTo>
                    <a:lnTo>
                      <a:pt x="183" y="238"/>
                    </a:lnTo>
                    <a:lnTo>
                      <a:pt x="188" y="240"/>
                    </a:lnTo>
                    <a:lnTo>
                      <a:pt x="195" y="240"/>
                    </a:lnTo>
                    <a:lnTo>
                      <a:pt x="200" y="243"/>
                    </a:lnTo>
                    <a:lnTo>
                      <a:pt x="204" y="243"/>
                    </a:lnTo>
                    <a:lnTo>
                      <a:pt x="212" y="245"/>
                    </a:lnTo>
                    <a:lnTo>
                      <a:pt x="216" y="245"/>
                    </a:lnTo>
                    <a:lnTo>
                      <a:pt x="223" y="247"/>
                    </a:lnTo>
                    <a:lnTo>
                      <a:pt x="228" y="247"/>
                    </a:lnTo>
                    <a:lnTo>
                      <a:pt x="233" y="247"/>
                    </a:lnTo>
                    <a:lnTo>
                      <a:pt x="238" y="247"/>
                    </a:lnTo>
                    <a:lnTo>
                      <a:pt x="245" y="247"/>
                    </a:lnTo>
                    <a:lnTo>
                      <a:pt x="250" y="247"/>
                    </a:lnTo>
                    <a:lnTo>
                      <a:pt x="254" y="247"/>
                    </a:lnTo>
                    <a:lnTo>
                      <a:pt x="259" y="247"/>
                    </a:lnTo>
                    <a:lnTo>
                      <a:pt x="266" y="247"/>
                    </a:lnTo>
                    <a:lnTo>
                      <a:pt x="271" y="245"/>
                    </a:lnTo>
                    <a:lnTo>
                      <a:pt x="276" y="245"/>
                    </a:lnTo>
                    <a:lnTo>
                      <a:pt x="280" y="243"/>
                    </a:lnTo>
                    <a:lnTo>
                      <a:pt x="285" y="240"/>
                    </a:lnTo>
                    <a:lnTo>
                      <a:pt x="290" y="238"/>
                    </a:lnTo>
                    <a:lnTo>
                      <a:pt x="295" y="238"/>
                    </a:lnTo>
                    <a:lnTo>
                      <a:pt x="299" y="236"/>
                    </a:lnTo>
                    <a:lnTo>
                      <a:pt x="304" y="233"/>
                    </a:lnTo>
                    <a:lnTo>
                      <a:pt x="314" y="228"/>
                    </a:lnTo>
                    <a:lnTo>
                      <a:pt x="321" y="224"/>
                    </a:lnTo>
                    <a:lnTo>
                      <a:pt x="330" y="219"/>
                    </a:lnTo>
                    <a:lnTo>
                      <a:pt x="340" y="214"/>
                    </a:lnTo>
                    <a:lnTo>
                      <a:pt x="347" y="207"/>
                    </a:lnTo>
                    <a:lnTo>
                      <a:pt x="354" y="200"/>
                    </a:lnTo>
                    <a:lnTo>
                      <a:pt x="361" y="193"/>
                    </a:lnTo>
                    <a:lnTo>
                      <a:pt x="368" y="186"/>
                    </a:lnTo>
                    <a:lnTo>
                      <a:pt x="375" y="179"/>
                    </a:lnTo>
                    <a:lnTo>
                      <a:pt x="383" y="171"/>
                    </a:lnTo>
                    <a:lnTo>
                      <a:pt x="387" y="164"/>
                    </a:lnTo>
                    <a:lnTo>
                      <a:pt x="395" y="157"/>
                    </a:lnTo>
                    <a:lnTo>
                      <a:pt x="399" y="148"/>
                    </a:lnTo>
                    <a:lnTo>
                      <a:pt x="404" y="141"/>
                    </a:lnTo>
                    <a:lnTo>
                      <a:pt x="409" y="133"/>
                    </a:lnTo>
                    <a:lnTo>
                      <a:pt x="414" y="126"/>
                    </a:lnTo>
                    <a:lnTo>
                      <a:pt x="418" y="119"/>
                    </a:lnTo>
                    <a:lnTo>
                      <a:pt x="423" y="114"/>
                    </a:lnTo>
                    <a:lnTo>
                      <a:pt x="425" y="107"/>
                    </a:lnTo>
                    <a:lnTo>
                      <a:pt x="430" y="102"/>
                    </a:lnTo>
                    <a:lnTo>
                      <a:pt x="430" y="98"/>
                    </a:lnTo>
                    <a:lnTo>
                      <a:pt x="435" y="93"/>
                    </a:lnTo>
                    <a:lnTo>
                      <a:pt x="435" y="88"/>
                    </a:lnTo>
                    <a:lnTo>
                      <a:pt x="437" y="86"/>
                    </a:lnTo>
                    <a:lnTo>
                      <a:pt x="440" y="81"/>
                    </a:lnTo>
                    <a:lnTo>
                      <a:pt x="442" y="79"/>
                    </a:lnTo>
                    <a:lnTo>
                      <a:pt x="442"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6" name="Freeform 202"/>
              <p:cNvSpPr>
                <a:spLocks/>
              </p:cNvSpPr>
              <p:nvPr/>
            </p:nvSpPr>
            <p:spPr bwMode="auto">
              <a:xfrm>
                <a:off x="8789" y="3500"/>
                <a:ext cx="364" cy="160"/>
              </a:xfrm>
              <a:custGeom>
                <a:avLst/>
                <a:gdLst>
                  <a:gd name="T0" fmla="*/ 355 w 364"/>
                  <a:gd name="T1" fmla="*/ 36 h 160"/>
                  <a:gd name="T2" fmla="*/ 326 w 364"/>
                  <a:gd name="T3" fmla="*/ 38 h 160"/>
                  <a:gd name="T4" fmla="*/ 302 w 364"/>
                  <a:gd name="T5" fmla="*/ 43 h 160"/>
                  <a:gd name="T6" fmla="*/ 276 w 364"/>
                  <a:gd name="T7" fmla="*/ 43 h 160"/>
                  <a:gd name="T8" fmla="*/ 252 w 364"/>
                  <a:gd name="T9" fmla="*/ 46 h 160"/>
                  <a:gd name="T10" fmla="*/ 226 w 364"/>
                  <a:gd name="T11" fmla="*/ 46 h 160"/>
                  <a:gd name="T12" fmla="*/ 202 w 364"/>
                  <a:gd name="T13" fmla="*/ 46 h 160"/>
                  <a:gd name="T14" fmla="*/ 181 w 364"/>
                  <a:gd name="T15" fmla="*/ 38 h 160"/>
                  <a:gd name="T16" fmla="*/ 160 w 364"/>
                  <a:gd name="T17" fmla="*/ 31 h 160"/>
                  <a:gd name="T18" fmla="*/ 134 w 364"/>
                  <a:gd name="T19" fmla="*/ 15 h 160"/>
                  <a:gd name="T20" fmla="*/ 117 w 364"/>
                  <a:gd name="T21" fmla="*/ 0 h 160"/>
                  <a:gd name="T22" fmla="*/ 126 w 364"/>
                  <a:gd name="T23" fmla="*/ 10 h 160"/>
                  <a:gd name="T24" fmla="*/ 143 w 364"/>
                  <a:gd name="T25" fmla="*/ 31 h 160"/>
                  <a:gd name="T26" fmla="*/ 160 w 364"/>
                  <a:gd name="T27" fmla="*/ 62 h 160"/>
                  <a:gd name="T28" fmla="*/ 150 w 364"/>
                  <a:gd name="T29" fmla="*/ 79 h 160"/>
                  <a:gd name="T30" fmla="*/ 126 w 364"/>
                  <a:gd name="T31" fmla="*/ 84 h 160"/>
                  <a:gd name="T32" fmla="*/ 107 w 364"/>
                  <a:gd name="T33" fmla="*/ 86 h 160"/>
                  <a:gd name="T34" fmla="*/ 86 w 364"/>
                  <a:gd name="T35" fmla="*/ 86 h 160"/>
                  <a:gd name="T36" fmla="*/ 65 w 364"/>
                  <a:gd name="T37" fmla="*/ 88 h 160"/>
                  <a:gd name="T38" fmla="*/ 43 w 364"/>
                  <a:gd name="T39" fmla="*/ 93 h 160"/>
                  <a:gd name="T40" fmla="*/ 22 w 364"/>
                  <a:gd name="T41" fmla="*/ 105 h 160"/>
                  <a:gd name="T42" fmla="*/ 0 w 364"/>
                  <a:gd name="T43" fmla="*/ 119 h 160"/>
                  <a:gd name="T44" fmla="*/ 8 w 364"/>
                  <a:gd name="T45" fmla="*/ 119 h 160"/>
                  <a:gd name="T46" fmla="*/ 36 w 364"/>
                  <a:gd name="T47" fmla="*/ 112 h 160"/>
                  <a:gd name="T48" fmla="*/ 57 w 364"/>
                  <a:gd name="T49" fmla="*/ 110 h 160"/>
                  <a:gd name="T50" fmla="*/ 81 w 364"/>
                  <a:gd name="T51" fmla="*/ 107 h 160"/>
                  <a:gd name="T52" fmla="*/ 105 w 364"/>
                  <a:gd name="T53" fmla="*/ 103 h 160"/>
                  <a:gd name="T54" fmla="*/ 129 w 364"/>
                  <a:gd name="T55" fmla="*/ 98 h 160"/>
                  <a:gd name="T56" fmla="*/ 153 w 364"/>
                  <a:gd name="T57" fmla="*/ 96 h 160"/>
                  <a:gd name="T58" fmla="*/ 174 w 364"/>
                  <a:gd name="T59" fmla="*/ 88 h 160"/>
                  <a:gd name="T60" fmla="*/ 195 w 364"/>
                  <a:gd name="T61" fmla="*/ 86 h 160"/>
                  <a:gd name="T62" fmla="*/ 205 w 364"/>
                  <a:gd name="T63" fmla="*/ 86 h 160"/>
                  <a:gd name="T64" fmla="*/ 200 w 364"/>
                  <a:gd name="T65" fmla="*/ 110 h 160"/>
                  <a:gd name="T66" fmla="*/ 176 w 364"/>
                  <a:gd name="T67" fmla="*/ 141 h 160"/>
                  <a:gd name="T68" fmla="*/ 153 w 364"/>
                  <a:gd name="T69" fmla="*/ 150 h 160"/>
                  <a:gd name="T70" fmla="*/ 126 w 364"/>
                  <a:gd name="T71" fmla="*/ 157 h 160"/>
                  <a:gd name="T72" fmla="*/ 138 w 364"/>
                  <a:gd name="T73" fmla="*/ 160 h 160"/>
                  <a:gd name="T74" fmla="*/ 160 w 364"/>
                  <a:gd name="T75" fmla="*/ 160 h 160"/>
                  <a:gd name="T76" fmla="*/ 183 w 364"/>
                  <a:gd name="T77" fmla="*/ 157 h 160"/>
                  <a:gd name="T78" fmla="*/ 202 w 364"/>
                  <a:gd name="T79" fmla="*/ 148 h 160"/>
                  <a:gd name="T80" fmla="*/ 214 w 364"/>
                  <a:gd name="T81" fmla="*/ 126 h 160"/>
                  <a:gd name="T82" fmla="*/ 221 w 364"/>
                  <a:gd name="T83" fmla="*/ 105 h 160"/>
                  <a:gd name="T84" fmla="*/ 226 w 364"/>
                  <a:gd name="T85" fmla="*/ 86 h 160"/>
                  <a:gd name="T86" fmla="*/ 240 w 364"/>
                  <a:gd name="T87" fmla="*/ 69 h 160"/>
                  <a:gd name="T88" fmla="*/ 264 w 364"/>
                  <a:gd name="T89" fmla="*/ 69 h 160"/>
                  <a:gd name="T90" fmla="*/ 286 w 364"/>
                  <a:gd name="T91" fmla="*/ 69 h 160"/>
                  <a:gd name="T92" fmla="*/ 307 w 364"/>
                  <a:gd name="T93" fmla="*/ 69 h 160"/>
                  <a:gd name="T94" fmla="*/ 328 w 364"/>
                  <a:gd name="T95" fmla="*/ 62 h 160"/>
                  <a:gd name="T96" fmla="*/ 355 w 364"/>
                  <a:gd name="T97" fmla="*/ 43 h 160"/>
                  <a:gd name="T98" fmla="*/ 364 w 364"/>
                  <a:gd name="T99" fmla="*/ 3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4" h="160">
                    <a:moveTo>
                      <a:pt x="364" y="34"/>
                    </a:moveTo>
                    <a:lnTo>
                      <a:pt x="362" y="34"/>
                    </a:lnTo>
                    <a:lnTo>
                      <a:pt x="359" y="34"/>
                    </a:lnTo>
                    <a:lnTo>
                      <a:pt x="355" y="36"/>
                    </a:lnTo>
                    <a:lnTo>
                      <a:pt x="347" y="36"/>
                    </a:lnTo>
                    <a:lnTo>
                      <a:pt x="340" y="36"/>
                    </a:lnTo>
                    <a:lnTo>
                      <a:pt x="331" y="38"/>
                    </a:lnTo>
                    <a:lnTo>
                      <a:pt x="326" y="38"/>
                    </a:lnTo>
                    <a:lnTo>
                      <a:pt x="319" y="41"/>
                    </a:lnTo>
                    <a:lnTo>
                      <a:pt x="314" y="41"/>
                    </a:lnTo>
                    <a:lnTo>
                      <a:pt x="309" y="43"/>
                    </a:lnTo>
                    <a:lnTo>
                      <a:pt x="302" y="43"/>
                    </a:lnTo>
                    <a:lnTo>
                      <a:pt x="295" y="43"/>
                    </a:lnTo>
                    <a:lnTo>
                      <a:pt x="290" y="43"/>
                    </a:lnTo>
                    <a:lnTo>
                      <a:pt x="283" y="43"/>
                    </a:lnTo>
                    <a:lnTo>
                      <a:pt x="276" y="43"/>
                    </a:lnTo>
                    <a:lnTo>
                      <a:pt x="271" y="46"/>
                    </a:lnTo>
                    <a:lnTo>
                      <a:pt x="264" y="46"/>
                    </a:lnTo>
                    <a:lnTo>
                      <a:pt x="259" y="46"/>
                    </a:lnTo>
                    <a:lnTo>
                      <a:pt x="252" y="46"/>
                    </a:lnTo>
                    <a:lnTo>
                      <a:pt x="245" y="46"/>
                    </a:lnTo>
                    <a:lnTo>
                      <a:pt x="238" y="46"/>
                    </a:lnTo>
                    <a:lnTo>
                      <a:pt x="233" y="46"/>
                    </a:lnTo>
                    <a:lnTo>
                      <a:pt x="226" y="46"/>
                    </a:lnTo>
                    <a:lnTo>
                      <a:pt x="219" y="46"/>
                    </a:lnTo>
                    <a:lnTo>
                      <a:pt x="214" y="46"/>
                    </a:lnTo>
                    <a:lnTo>
                      <a:pt x="210" y="46"/>
                    </a:lnTo>
                    <a:lnTo>
                      <a:pt x="202" y="46"/>
                    </a:lnTo>
                    <a:lnTo>
                      <a:pt x="198" y="43"/>
                    </a:lnTo>
                    <a:lnTo>
                      <a:pt x="191" y="43"/>
                    </a:lnTo>
                    <a:lnTo>
                      <a:pt x="186" y="41"/>
                    </a:lnTo>
                    <a:lnTo>
                      <a:pt x="181" y="38"/>
                    </a:lnTo>
                    <a:lnTo>
                      <a:pt x="176" y="38"/>
                    </a:lnTo>
                    <a:lnTo>
                      <a:pt x="172" y="36"/>
                    </a:lnTo>
                    <a:lnTo>
                      <a:pt x="167" y="36"/>
                    </a:lnTo>
                    <a:lnTo>
                      <a:pt x="160" y="31"/>
                    </a:lnTo>
                    <a:lnTo>
                      <a:pt x="153" y="27"/>
                    </a:lnTo>
                    <a:lnTo>
                      <a:pt x="145" y="22"/>
                    </a:lnTo>
                    <a:lnTo>
                      <a:pt x="141" y="19"/>
                    </a:lnTo>
                    <a:lnTo>
                      <a:pt x="134" y="15"/>
                    </a:lnTo>
                    <a:lnTo>
                      <a:pt x="129" y="12"/>
                    </a:lnTo>
                    <a:lnTo>
                      <a:pt x="124" y="8"/>
                    </a:lnTo>
                    <a:lnTo>
                      <a:pt x="122" y="5"/>
                    </a:lnTo>
                    <a:lnTo>
                      <a:pt x="117" y="0"/>
                    </a:lnTo>
                    <a:lnTo>
                      <a:pt x="117" y="0"/>
                    </a:lnTo>
                    <a:lnTo>
                      <a:pt x="117" y="0"/>
                    </a:lnTo>
                    <a:lnTo>
                      <a:pt x="122" y="5"/>
                    </a:lnTo>
                    <a:lnTo>
                      <a:pt x="126" y="10"/>
                    </a:lnTo>
                    <a:lnTo>
                      <a:pt x="134" y="19"/>
                    </a:lnTo>
                    <a:lnTo>
                      <a:pt x="136" y="22"/>
                    </a:lnTo>
                    <a:lnTo>
                      <a:pt x="138" y="27"/>
                    </a:lnTo>
                    <a:lnTo>
                      <a:pt x="143" y="31"/>
                    </a:lnTo>
                    <a:lnTo>
                      <a:pt x="145" y="38"/>
                    </a:lnTo>
                    <a:lnTo>
                      <a:pt x="153" y="46"/>
                    </a:lnTo>
                    <a:lnTo>
                      <a:pt x="157" y="55"/>
                    </a:lnTo>
                    <a:lnTo>
                      <a:pt x="160" y="62"/>
                    </a:lnTo>
                    <a:lnTo>
                      <a:pt x="160" y="67"/>
                    </a:lnTo>
                    <a:lnTo>
                      <a:pt x="157" y="72"/>
                    </a:lnTo>
                    <a:lnTo>
                      <a:pt x="155" y="76"/>
                    </a:lnTo>
                    <a:lnTo>
                      <a:pt x="150" y="79"/>
                    </a:lnTo>
                    <a:lnTo>
                      <a:pt x="145" y="81"/>
                    </a:lnTo>
                    <a:lnTo>
                      <a:pt x="138" y="81"/>
                    </a:lnTo>
                    <a:lnTo>
                      <a:pt x="131" y="84"/>
                    </a:lnTo>
                    <a:lnTo>
                      <a:pt x="126" y="84"/>
                    </a:lnTo>
                    <a:lnTo>
                      <a:pt x="122" y="84"/>
                    </a:lnTo>
                    <a:lnTo>
                      <a:pt x="117" y="84"/>
                    </a:lnTo>
                    <a:lnTo>
                      <a:pt x="112" y="86"/>
                    </a:lnTo>
                    <a:lnTo>
                      <a:pt x="107" y="86"/>
                    </a:lnTo>
                    <a:lnTo>
                      <a:pt x="100" y="86"/>
                    </a:lnTo>
                    <a:lnTo>
                      <a:pt x="96" y="86"/>
                    </a:lnTo>
                    <a:lnTo>
                      <a:pt x="91" y="86"/>
                    </a:lnTo>
                    <a:lnTo>
                      <a:pt x="86" y="86"/>
                    </a:lnTo>
                    <a:lnTo>
                      <a:pt x="81" y="86"/>
                    </a:lnTo>
                    <a:lnTo>
                      <a:pt x="74" y="86"/>
                    </a:lnTo>
                    <a:lnTo>
                      <a:pt x="69" y="88"/>
                    </a:lnTo>
                    <a:lnTo>
                      <a:pt x="65" y="88"/>
                    </a:lnTo>
                    <a:lnTo>
                      <a:pt x="60" y="88"/>
                    </a:lnTo>
                    <a:lnTo>
                      <a:pt x="55" y="91"/>
                    </a:lnTo>
                    <a:lnTo>
                      <a:pt x="48" y="93"/>
                    </a:lnTo>
                    <a:lnTo>
                      <a:pt x="43" y="93"/>
                    </a:lnTo>
                    <a:lnTo>
                      <a:pt x="38" y="96"/>
                    </a:lnTo>
                    <a:lnTo>
                      <a:pt x="34" y="98"/>
                    </a:lnTo>
                    <a:lnTo>
                      <a:pt x="29" y="100"/>
                    </a:lnTo>
                    <a:lnTo>
                      <a:pt x="22" y="105"/>
                    </a:lnTo>
                    <a:lnTo>
                      <a:pt x="15" y="110"/>
                    </a:lnTo>
                    <a:lnTo>
                      <a:pt x="8" y="115"/>
                    </a:lnTo>
                    <a:lnTo>
                      <a:pt x="3" y="117"/>
                    </a:lnTo>
                    <a:lnTo>
                      <a:pt x="0" y="119"/>
                    </a:lnTo>
                    <a:lnTo>
                      <a:pt x="0" y="122"/>
                    </a:lnTo>
                    <a:lnTo>
                      <a:pt x="0" y="119"/>
                    </a:lnTo>
                    <a:lnTo>
                      <a:pt x="3" y="119"/>
                    </a:lnTo>
                    <a:lnTo>
                      <a:pt x="8" y="119"/>
                    </a:lnTo>
                    <a:lnTo>
                      <a:pt x="15" y="119"/>
                    </a:lnTo>
                    <a:lnTo>
                      <a:pt x="22" y="117"/>
                    </a:lnTo>
                    <a:lnTo>
                      <a:pt x="31" y="115"/>
                    </a:lnTo>
                    <a:lnTo>
                      <a:pt x="36" y="112"/>
                    </a:lnTo>
                    <a:lnTo>
                      <a:pt x="41" y="112"/>
                    </a:lnTo>
                    <a:lnTo>
                      <a:pt x="48" y="112"/>
                    </a:lnTo>
                    <a:lnTo>
                      <a:pt x="53" y="112"/>
                    </a:lnTo>
                    <a:lnTo>
                      <a:pt x="57" y="110"/>
                    </a:lnTo>
                    <a:lnTo>
                      <a:pt x="62" y="110"/>
                    </a:lnTo>
                    <a:lnTo>
                      <a:pt x="69" y="110"/>
                    </a:lnTo>
                    <a:lnTo>
                      <a:pt x="74" y="107"/>
                    </a:lnTo>
                    <a:lnTo>
                      <a:pt x="81" y="107"/>
                    </a:lnTo>
                    <a:lnTo>
                      <a:pt x="86" y="105"/>
                    </a:lnTo>
                    <a:lnTo>
                      <a:pt x="93" y="105"/>
                    </a:lnTo>
                    <a:lnTo>
                      <a:pt x="100" y="105"/>
                    </a:lnTo>
                    <a:lnTo>
                      <a:pt x="105" y="103"/>
                    </a:lnTo>
                    <a:lnTo>
                      <a:pt x="110" y="103"/>
                    </a:lnTo>
                    <a:lnTo>
                      <a:pt x="117" y="100"/>
                    </a:lnTo>
                    <a:lnTo>
                      <a:pt x="124" y="100"/>
                    </a:lnTo>
                    <a:lnTo>
                      <a:pt x="129" y="98"/>
                    </a:lnTo>
                    <a:lnTo>
                      <a:pt x="136" y="98"/>
                    </a:lnTo>
                    <a:lnTo>
                      <a:pt x="141" y="96"/>
                    </a:lnTo>
                    <a:lnTo>
                      <a:pt x="148" y="96"/>
                    </a:lnTo>
                    <a:lnTo>
                      <a:pt x="153" y="96"/>
                    </a:lnTo>
                    <a:lnTo>
                      <a:pt x="157" y="93"/>
                    </a:lnTo>
                    <a:lnTo>
                      <a:pt x="164" y="91"/>
                    </a:lnTo>
                    <a:lnTo>
                      <a:pt x="169" y="91"/>
                    </a:lnTo>
                    <a:lnTo>
                      <a:pt x="174" y="88"/>
                    </a:lnTo>
                    <a:lnTo>
                      <a:pt x="179" y="88"/>
                    </a:lnTo>
                    <a:lnTo>
                      <a:pt x="183" y="88"/>
                    </a:lnTo>
                    <a:lnTo>
                      <a:pt x="188" y="88"/>
                    </a:lnTo>
                    <a:lnTo>
                      <a:pt x="195" y="86"/>
                    </a:lnTo>
                    <a:lnTo>
                      <a:pt x="200" y="84"/>
                    </a:lnTo>
                    <a:lnTo>
                      <a:pt x="205" y="84"/>
                    </a:lnTo>
                    <a:lnTo>
                      <a:pt x="207" y="84"/>
                    </a:lnTo>
                    <a:lnTo>
                      <a:pt x="205" y="86"/>
                    </a:lnTo>
                    <a:lnTo>
                      <a:pt x="205" y="88"/>
                    </a:lnTo>
                    <a:lnTo>
                      <a:pt x="205" y="96"/>
                    </a:lnTo>
                    <a:lnTo>
                      <a:pt x="202" y="103"/>
                    </a:lnTo>
                    <a:lnTo>
                      <a:pt x="200" y="110"/>
                    </a:lnTo>
                    <a:lnTo>
                      <a:pt x="195" y="119"/>
                    </a:lnTo>
                    <a:lnTo>
                      <a:pt x="191" y="126"/>
                    </a:lnTo>
                    <a:lnTo>
                      <a:pt x="183" y="136"/>
                    </a:lnTo>
                    <a:lnTo>
                      <a:pt x="176" y="141"/>
                    </a:lnTo>
                    <a:lnTo>
                      <a:pt x="167" y="145"/>
                    </a:lnTo>
                    <a:lnTo>
                      <a:pt x="162" y="148"/>
                    </a:lnTo>
                    <a:lnTo>
                      <a:pt x="157" y="148"/>
                    </a:lnTo>
                    <a:lnTo>
                      <a:pt x="153" y="150"/>
                    </a:lnTo>
                    <a:lnTo>
                      <a:pt x="148" y="153"/>
                    </a:lnTo>
                    <a:lnTo>
                      <a:pt x="138" y="155"/>
                    </a:lnTo>
                    <a:lnTo>
                      <a:pt x="131" y="155"/>
                    </a:lnTo>
                    <a:lnTo>
                      <a:pt x="126" y="157"/>
                    </a:lnTo>
                    <a:lnTo>
                      <a:pt x="126" y="157"/>
                    </a:lnTo>
                    <a:lnTo>
                      <a:pt x="126" y="157"/>
                    </a:lnTo>
                    <a:lnTo>
                      <a:pt x="134" y="160"/>
                    </a:lnTo>
                    <a:lnTo>
                      <a:pt x="138" y="160"/>
                    </a:lnTo>
                    <a:lnTo>
                      <a:pt x="143" y="160"/>
                    </a:lnTo>
                    <a:lnTo>
                      <a:pt x="148" y="160"/>
                    </a:lnTo>
                    <a:lnTo>
                      <a:pt x="155" y="160"/>
                    </a:lnTo>
                    <a:lnTo>
                      <a:pt x="160" y="160"/>
                    </a:lnTo>
                    <a:lnTo>
                      <a:pt x="167" y="160"/>
                    </a:lnTo>
                    <a:lnTo>
                      <a:pt x="172" y="160"/>
                    </a:lnTo>
                    <a:lnTo>
                      <a:pt x="179" y="160"/>
                    </a:lnTo>
                    <a:lnTo>
                      <a:pt x="183" y="157"/>
                    </a:lnTo>
                    <a:lnTo>
                      <a:pt x="191" y="155"/>
                    </a:lnTo>
                    <a:lnTo>
                      <a:pt x="195" y="153"/>
                    </a:lnTo>
                    <a:lnTo>
                      <a:pt x="200" y="153"/>
                    </a:lnTo>
                    <a:lnTo>
                      <a:pt x="202" y="148"/>
                    </a:lnTo>
                    <a:lnTo>
                      <a:pt x="207" y="143"/>
                    </a:lnTo>
                    <a:lnTo>
                      <a:pt x="210" y="138"/>
                    </a:lnTo>
                    <a:lnTo>
                      <a:pt x="214" y="134"/>
                    </a:lnTo>
                    <a:lnTo>
                      <a:pt x="214" y="126"/>
                    </a:lnTo>
                    <a:lnTo>
                      <a:pt x="217" y="122"/>
                    </a:lnTo>
                    <a:lnTo>
                      <a:pt x="219" y="117"/>
                    </a:lnTo>
                    <a:lnTo>
                      <a:pt x="221" y="112"/>
                    </a:lnTo>
                    <a:lnTo>
                      <a:pt x="221" y="105"/>
                    </a:lnTo>
                    <a:lnTo>
                      <a:pt x="221" y="100"/>
                    </a:lnTo>
                    <a:lnTo>
                      <a:pt x="224" y="96"/>
                    </a:lnTo>
                    <a:lnTo>
                      <a:pt x="226" y="91"/>
                    </a:lnTo>
                    <a:lnTo>
                      <a:pt x="226" y="86"/>
                    </a:lnTo>
                    <a:lnTo>
                      <a:pt x="229" y="81"/>
                    </a:lnTo>
                    <a:lnTo>
                      <a:pt x="231" y="76"/>
                    </a:lnTo>
                    <a:lnTo>
                      <a:pt x="233" y="74"/>
                    </a:lnTo>
                    <a:lnTo>
                      <a:pt x="240" y="69"/>
                    </a:lnTo>
                    <a:lnTo>
                      <a:pt x="248" y="69"/>
                    </a:lnTo>
                    <a:lnTo>
                      <a:pt x="252" y="69"/>
                    </a:lnTo>
                    <a:lnTo>
                      <a:pt x="257" y="69"/>
                    </a:lnTo>
                    <a:lnTo>
                      <a:pt x="264" y="69"/>
                    </a:lnTo>
                    <a:lnTo>
                      <a:pt x="269" y="69"/>
                    </a:lnTo>
                    <a:lnTo>
                      <a:pt x="274" y="69"/>
                    </a:lnTo>
                    <a:lnTo>
                      <a:pt x="281" y="69"/>
                    </a:lnTo>
                    <a:lnTo>
                      <a:pt x="286" y="69"/>
                    </a:lnTo>
                    <a:lnTo>
                      <a:pt x="290" y="72"/>
                    </a:lnTo>
                    <a:lnTo>
                      <a:pt x="295" y="69"/>
                    </a:lnTo>
                    <a:lnTo>
                      <a:pt x="302" y="69"/>
                    </a:lnTo>
                    <a:lnTo>
                      <a:pt x="307" y="69"/>
                    </a:lnTo>
                    <a:lnTo>
                      <a:pt x="314" y="69"/>
                    </a:lnTo>
                    <a:lnTo>
                      <a:pt x="319" y="65"/>
                    </a:lnTo>
                    <a:lnTo>
                      <a:pt x="324" y="65"/>
                    </a:lnTo>
                    <a:lnTo>
                      <a:pt x="328" y="62"/>
                    </a:lnTo>
                    <a:lnTo>
                      <a:pt x="333" y="60"/>
                    </a:lnTo>
                    <a:lnTo>
                      <a:pt x="340" y="53"/>
                    </a:lnTo>
                    <a:lnTo>
                      <a:pt x="350" y="48"/>
                    </a:lnTo>
                    <a:lnTo>
                      <a:pt x="355" y="43"/>
                    </a:lnTo>
                    <a:lnTo>
                      <a:pt x="359" y="38"/>
                    </a:lnTo>
                    <a:lnTo>
                      <a:pt x="362" y="36"/>
                    </a:lnTo>
                    <a:lnTo>
                      <a:pt x="364" y="34"/>
                    </a:lnTo>
                    <a:lnTo>
                      <a:pt x="364" y="34"/>
                    </a:lnTo>
                    <a:close/>
                  </a:path>
                </a:pathLst>
              </a:custGeom>
              <a:solidFill>
                <a:srgbClr val="8CBD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7" name="Freeform 203"/>
              <p:cNvSpPr>
                <a:spLocks/>
              </p:cNvSpPr>
              <p:nvPr/>
            </p:nvSpPr>
            <p:spPr bwMode="auto">
              <a:xfrm>
                <a:off x="9982" y="3035"/>
                <a:ext cx="186" cy="206"/>
              </a:xfrm>
              <a:custGeom>
                <a:avLst/>
                <a:gdLst>
                  <a:gd name="T0" fmla="*/ 186 w 186"/>
                  <a:gd name="T1" fmla="*/ 0 h 206"/>
                  <a:gd name="T2" fmla="*/ 183 w 186"/>
                  <a:gd name="T3" fmla="*/ 9 h 206"/>
                  <a:gd name="T4" fmla="*/ 179 w 186"/>
                  <a:gd name="T5" fmla="*/ 19 h 206"/>
                  <a:gd name="T6" fmla="*/ 176 w 186"/>
                  <a:gd name="T7" fmla="*/ 35 h 206"/>
                  <a:gd name="T8" fmla="*/ 171 w 186"/>
                  <a:gd name="T9" fmla="*/ 52 h 206"/>
                  <a:gd name="T10" fmla="*/ 169 w 186"/>
                  <a:gd name="T11" fmla="*/ 69 h 206"/>
                  <a:gd name="T12" fmla="*/ 167 w 186"/>
                  <a:gd name="T13" fmla="*/ 80 h 206"/>
                  <a:gd name="T14" fmla="*/ 167 w 186"/>
                  <a:gd name="T15" fmla="*/ 90 h 206"/>
                  <a:gd name="T16" fmla="*/ 164 w 186"/>
                  <a:gd name="T17" fmla="*/ 100 h 206"/>
                  <a:gd name="T18" fmla="*/ 164 w 186"/>
                  <a:gd name="T19" fmla="*/ 109 h 206"/>
                  <a:gd name="T20" fmla="*/ 164 w 186"/>
                  <a:gd name="T21" fmla="*/ 128 h 206"/>
                  <a:gd name="T22" fmla="*/ 164 w 186"/>
                  <a:gd name="T23" fmla="*/ 147 h 206"/>
                  <a:gd name="T24" fmla="*/ 167 w 186"/>
                  <a:gd name="T25" fmla="*/ 164 h 206"/>
                  <a:gd name="T26" fmla="*/ 169 w 186"/>
                  <a:gd name="T27" fmla="*/ 178 h 206"/>
                  <a:gd name="T28" fmla="*/ 171 w 186"/>
                  <a:gd name="T29" fmla="*/ 187 h 206"/>
                  <a:gd name="T30" fmla="*/ 174 w 186"/>
                  <a:gd name="T31" fmla="*/ 197 h 206"/>
                  <a:gd name="T32" fmla="*/ 176 w 186"/>
                  <a:gd name="T33" fmla="*/ 206 h 206"/>
                  <a:gd name="T34" fmla="*/ 174 w 186"/>
                  <a:gd name="T35" fmla="*/ 204 h 206"/>
                  <a:gd name="T36" fmla="*/ 164 w 186"/>
                  <a:gd name="T37" fmla="*/ 204 h 206"/>
                  <a:gd name="T38" fmla="*/ 150 w 186"/>
                  <a:gd name="T39" fmla="*/ 204 h 206"/>
                  <a:gd name="T40" fmla="*/ 133 w 186"/>
                  <a:gd name="T41" fmla="*/ 204 h 206"/>
                  <a:gd name="T42" fmla="*/ 122 w 186"/>
                  <a:gd name="T43" fmla="*/ 202 h 206"/>
                  <a:gd name="T44" fmla="*/ 112 w 186"/>
                  <a:gd name="T45" fmla="*/ 202 h 206"/>
                  <a:gd name="T46" fmla="*/ 103 w 186"/>
                  <a:gd name="T47" fmla="*/ 202 h 206"/>
                  <a:gd name="T48" fmla="*/ 93 w 186"/>
                  <a:gd name="T49" fmla="*/ 202 h 206"/>
                  <a:gd name="T50" fmla="*/ 84 w 186"/>
                  <a:gd name="T51" fmla="*/ 199 h 206"/>
                  <a:gd name="T52" fmla="*/ 74 w 186"/>
                  <a:gd name="T53" fmla="*/ 199 h 206"/>
                  <a:gd name="T54" fmla="*/ 57 w 186"/>
                  <a:gd name="T55" fmla="*/ 199 h 206"/>
                  <a:gd name="T56" fmla="*/ 41 w 186"/>
                  <a:gd name="T57" fmla="*/ 197 h 206"/>
                  <a:gd name="T58" fmla="*/ 29 w 186"/>
                  <a:gd name="T59" fmla="*/ 195 h 206"/>
                  <a:gd name="T60" fmla="*/ 19 w 186"/>
                  <a:gd name="T61" fmla="*/ 192 h 206"/>
                  <a:gd name="T62" fmla="*/ 15 w 186"/>
                  <a:gd name="T63" fmla="*/ 192 h 206"/>
                  <a:gd name="T64" fmla="*/ 5 w 186"/>
                  <a:gd name="T65" fmla="*/ 190 h 206"/>
                  <a:gd name="T66" fmla="*/ 3 w 186"/>
                  <a:gd name="T67" fmla="*/ 187 h 206"/>
                  <a:gd name="T68" fmla="*/ 0 w 186"/>
                  <a:gd name="T69" fmla="*/ 183 h 206"/>
                  <a:gd name="T70" fmla="*/ 0 w 186"/>
                  <a:gd name="T71" fmla="*/ 173 h 206"/>
                  <a:gd name="T72" fmla="*/ 0 w 186"/>
                  <a:gd name="T73" fmla="*/ 157 h 206"/>
                  <a:gd name="T74" fmla="*/ 5 w 186"/>
                  <a:gd name="T75" fmla="*/ 142 h 206"/>
                  <a:gd name="T76" fmla="*/ 7 w 186"/>
                  <a:gd name="T77" fmla="*/ 133 h 206"/>
                  <a:gd name="T78" fmla="*/ 10 w 186"/>
                  <a:gd name="T79" fmla="*/ 121 h 206"/>
                  <a:gd name="T80" fmla="*/ 15 w 186"/>
                  <a:gd name="T81" fmla="*/ 109 h 206"/>
                  <a:gd name="T82" fmla="*/ 17 w 186"/>
                  <a:gd name="T83" fmla="*/ 100 h 206"/>
                  <a:gd name="T84" fmla="*/ 22 w 186"/>
                  <a:gd name="T85" fmla="*/ 90 h 206"/>
                  <a:gd name="T86" fmla="*/ 24 w 186"/>
                  <a:gd name="T87" fmla="*/ 83 h 206"/>
                  <a:gd name="T88" fmla="*/ 26 w 186"/>
                  <a:gd name="T89"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6" h="206">
                    <a:moveTo>
                      <a:pt x="26" y="83"/>
                    </a:moveTo>
                    <a:lnTo>
                      <a:pt x="186" y="0"/>
                    </a:lnTo>
                    <a:lnTo>
                      <a:pt x="183" y="0"/>
                    </a:lnTo>
                    <a:lnTo>
                      <a:pt x="183" y="9"/>
                    </a:lnTo>
                    <a:lnTo>
                      <a:pt x="181" y="14"/>
                    </a:lnTo>
                    <a:lnTo>
                      <a:pt x="179" y="19"/>
                    </a:lnTo>
                    <a:lnTo>
                      <a:pt x="176" y="26"/>
                    </a:lnTo>
                    <a:lnTo>
                      <a:pt x="176" y="35"/>
                    </a:lnTo>
                    <a:lnTo>
                      <a:pt x="174" y="42"/>
                    </a:lnTo>
                    <a:lnTo>
                      <a:pt x="171" y="52"/>
                    </a:lnTo>
                    <a:lnTo>
                      <a:pt x="171" y="59"/>
                    </a:lnTo>
                    <a:lnTo>
                      <a:pt x="169" y="69"/>
                    </a:lnTo>
                    <a:lnTo>
                      <a:pt x="167" y="73"/>
                    </a:lnTo>
                    <a:lnTo>
                      <a:pt x="167" y="80"/>
                    </a:lnTo>
                    <a:lnTo>
                      <a:pt x="167" y="85"/>
                    </a:lnTo>
                    <a:lnTo>
                      <a:pt x="167" y="90"/>
                    </a:lnTo>
                    <a:lnTo>
                      <a:pt x="164" y="95"/>
                    </a:lnTo>
                    <a:lnTo>
                      <a:pt x="164" y="100"/>
                    </a:lnTo>
                    <a:lnTo>
                      <a:pt x="164" y="104"/>
                    </a:lnTo>
                    <a:lnTo>
                      <a:pt x="164" y="109"/>
                    </a:lnTo>
                    <a:lnTo>
                      <a:pt x="164" y="119"/>
                    </a:lnTo>
                    <a:lnTo>
                      <a:pt x="164" y="128"/>
                    </a:lnTo>
                    <a:lnTo>
                      <a:pt x="164" y="138"/>
                    </a:lnTo>
                    <a:lnTo>
                      <a:pt x="164" y="147"/>
                    </a:lnTo>
                    <a:lnTo>
                      <a:pt x="164" y="154"/>
                    </a:lnTo>
                    <a:lnTo>
                      <a:pt x="167" y="164"/>
                    </a:lnTo>
                    <a:lnTo>
                      <a:pt x="167" y="171"/>
                    </a:lnTo>
                    <a:lnTo>
                      <a:pt x="169" y="178"/>
                    </a:lnTo>
                    <a:lnTo>
                      <a:pt x="171" y="183"/>
                    </a:lnTo>
                    <a:lnTo>
                      <a:pt x="171" y="187"/>
                    </a:lnTo>
                    <a:lnTo>
                      <a:pt x="174" y="192"/>
                    </a:lnTo>
                    <a:lnTo>
                      <a:pt x="174" y="197"/>
                    </a:lnTo>
                    <a:lnTo>
                      <a:pt x="176" y="204"/>
                    </a:lnTo>
                    <a:lnTo>
                      <a:pt x="176" y="206"/>
                    </a:lnTo>
                    <a:lnTo>
                      <a:pt x="176" y="204"/>
                    </a:lnTo>
                    <a:lnTo>
                      <a:pt x="174" y="204"/>
                    </a:lnTo>
                    <a:lnTo>
                      <a:pt x="169" y="204"/>
                    </a:lnTo>
                    <a:lnTo>
                      <a:pt x="164" y="204"/>
                    </a:lnTo>
                    <a:lnTo>
                      <a:pt x="157" y="204"/>
                    </a:lnTo>
                    <a:lnTo>
                      <a:pt x="150" y="204"/>
                    </a:lnTo>
                    <a:lnTo>
                      <a:pt x="141" y="204"/>
                    </a:lnTo>
                    <a:lnTo>
                      <a:pt x="133" y="204"/>
                    </a:lnTo>
                    <a:lnTo>
                      <a:pt x="126" y="202"/>
                    </a:lnTo>
                    <a:lnTo>
                      <a:pt x="122" y="202"/>
                    </a:lnTo>
                    <a:lnTo>
                      <a:pt x="117" y="202"/>
                    </a:lnTo>
                    <a:lnTo>
                      <a:pt x="112" y="202"/>
                    </a:lnTo>
                    <a:lnTo>
                      <a:pt x="107" y="202"/>
                    </a:lnTo>
                    <a:lnTo>
                      <a:pt x="103" y="202"/>
                    </a:lnTo>
                    <a:lnTo>
                      <a:pt x="98" y="202"/>
                    </a:lnTo>
                    <a:lnTo>
                      <a:pt x="93" y="202"/>
                    </a:lnTo>
                    <a:lnTo>
                      <a:pt x="88" y="199"/>
                    </a:lnTo>
                    <a:lnTo>
                      <a:pt x="84" y="199"/>
                    </a:lnTo>
                    <a:lnTo>
                      <a:pt x="76" y="199"/>
                    </a:lnTo>
                    <a:lnTo>
                      <a:pt x="74" y="199"/>
                    </a:lnTo>
                    <a:lnTo>
                      <a:pt x="64" y="199"/>
                    </a:lnTo>
                    <a:lnTo>
                      <a:pt x="57" y="199"/>
                    </a:lnTo>
                    <a:lnTo>
                      <a:pt x="48" y="197"/>
                    </a:lnTo>
                    <a:lnTo>
                      <a:pt x="41" y="197"/>
                    </a:lnTo>
                    <a:lnTo>
                      <a:pt x="34" y="195"/>
                    </a:lnTo>
                    <a:lnTo>
                      <a:pt x="29" y="195"/>
                    </a:lnTo>
                    <a:lnTo>
                      <a:pt x="24" y="192"/>
                    </a:lnTo>
                    <a:lnTo>
                      <a:pt x="19" y="192"/>
                    </a:lnTo>
                    <a:lnTo>
                      <a:pt x="17" y="192"/>
                    </a:lnTo>
                    <a:lnTo>
                      <a:pt x="15" y="192"/>
                    </a:lnTo>
                    <a:lnTo>
                      <a:pt x="7" y="190"/>
                    </a:lnTo>
                    <a:lnTo>
                      <a:pt x="5" y="190"/>
                    </a:lnTo>
                    <a:lnTo>
                      <a:pt x="5" y="190"/>
                    </a:lnTo>
                    <a:lnTo>
                      <a:pt x="3" y="187"/>
                    </a:lnTo>
                    <a:lnTo>
                      <a:pt x="3" y="185"/>
                    </a:lnTo>
                    <a:lnTo>
                      <a:pt x="0" y="183"/>
                    </a:lnTo>
                    <a:lnTo>
                      <a:pt x="0" y="178"/>
                    </a:lnTo>
                    <a:lnTo>
                      <a:pt x="0" y="173"/>
                    </a:lnTo>
                    <a:lnTo>
                      <a:pt x="0" y="166"/>
                    </a:lnTo>
                    <a:lnTo>
                      <a:pt x="0" y="157"/>
                    </a:lnTo>
                    <a:lnTo>
                      <a:pt x="5" y="149"/>
                    </a:lnTo>
                    <a:lnTo>
                      <a:pt x="5" y="142"/>
                    </a:lnTo>
                    <a:lnTo>
                      <a:pt x="5" y="138"/>
                    </a:lnTo>
                    <a:lnTo>
                      <a:pt x="7" y="133"/>
                    </a:lnTo>
                    <a:lnTo>
                      <a:pt x="7" y="126"/>
                    </a:lnTo>
                    <a:lnTo>
                      <a:pt x="10" y="121"/>
                    </a:lnTo>
                    <a:lnTo>
                      <a:pt x="12" y="116"/>
                    </a:lnTo>
                    <a:lnTo>
                      <a:pt x="15" y="109"/>
                    </a:lnTo>
                    <a:lnTo>
                      <a:pt x="17" y="104"/>
                    </a:lnTo>
                    <a:lnTo>
                      <a:pt x="17" y="100"/>
                    </a:lnTo>
                    <a:lnTo>
                      <a:pt x="19" y="95"/>
                    </a:lnTo>
                    <a:lnTo>
                      <a:pt x="22" y="90"/>
                    </a:lnTo>
                    <a:lnTo>
                      <a:pt x="22" y="88"/>
                    </a:lnTo>
                    <a:lnTo>
                      <a:pt x="24" y="83"/>
                    </a:lnTo>
                    <a:lnTo>
                      <a:pt x="26" y="83"/>
                    </a:lnTo>
                    <a:lnTo>
                      <a:pt x="26" y="83"/>
                    </a:lnTo>
                    <a:close/>
                  </a:path>
                </a:pathLst>
              </a:custGeom>
              <a:solidFill>
                <a:srgbClr val="E6BA0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8" name="Freeform 204"/>
              <p:cNvSpPr>
                <a:spLocks/>
              </p:cNvSpPr>
              <p:nvPr/>
            </p:nvSpPr>
            <p:spPr bwMode="auto">
              <a:xfrm>
                <a:off x="9089" y="4589"/>
                <a:ext cx="93" cy="45"/>
              </a:xfrm>
              <a:custGeom>
                <a:avLst/>
                <a:gdLst>
                  <a:gd name="T0" fmla="*/ 47 w 93"/>
                  <a:gd name="T1" fmla="*/ 0 h 45"/>
                  <a:gd name="T2" fmla="*/ 0 w 93"/>
                  <a:gd name="T3" fmla="*/ 33 h 45"/>
                  <a:gd name="T4" fmla="*/ 57 w 93"/>
                  <a:gd name="T5" fmla="*/ 45 h 45"/>
                  <a:gd name="T6" fmla="*/ 93 w 93"/>
                  <a:gd name="T7" fmla="*/ 5 h 45"/>
                  <a:gd name="T8" fmla="*/ 47 w 93"/>
                  <a:gd name="T9" fmla="*/ 0 h 45"/>
                  <a:gd name="T10" fmla="*/ 47 w 93"/>
                  <a:gd name="T11" fmla="*/ 0 h 45"/>
                </a:gdLst>
                <a:ahLst/>
                <a:cxnLst>
                  <a:cxn ang="0">
                    <a:pos x="T0" y="T1"/>
                  </a:cxn>
                  <a:cxn ang="0">
                    <a:pos x="T2" y="T3"/>
                  </a:cxn>
                  <a:cxn ang="0">
                    <a:pos x="T4" y="T5"/>
                  </a:cxn>
                  <a:cxn ang="0">
                    <a:pos x="T6" y="T7"/>
                  </a:cxn>
                  <a:cxn ang="0">
                    <a:pos x="T8" y="T9"/>
                  </a:cxn>
                  <a:cxn ang="0">
                    <a:pos x="T10" y="T11"/>
                  </a:cxn>
                </a:cxnLst>
                <a:rect l="0" t="0" r="r" b="b"/>
                <a:pathLst>
                  <a:path w="93" h="45">
                    <a:moveTo>
                      <a:pt x="47" y="0"/>
                    </a:moveTo>
                    <a:lnTo>
                      <a:pt x="0" y="33"/>
                    </a:lnTo>
                    <a:lnTo>
                      <a:pt x="57" y="45"/>
                    </a:lnTo>
                    <a:lnTo>
                      <a:pt x="93" y="5"/>
                    </a:lnTo>
                    <a:lnTo>
                      <a:pt x="47" y="0"/>
                    </a:lnTo>
                    <a:lnTo>
                      <a:pt x="4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09" name="Freeform 205"/>
              <p:cNvSpPr>
                <a:spLocks/>
              </p:cNvSpPr>
              <p:nvPr/>
            </p:nvSpPr>
            <p:spPr bwMode="auto">
              <a:xfrm>
                <a:off x="8816" y="2771"/>
                <a:ext cx="173" cy="480"/>
              </a:xfrm>
              <a:custGeom>
                <a:avLst/>
                <a:gdLst>
                  <a:gd name="T0" fmla="*/ 173 w 173"/>
                  <a:gd name="T1" fmla="*/ 0 h 480"/>
                  <a:gd name="T2" fmla="*/ 173 w 173"/>
                  <a:gd name="T3" fmla="*/ 318 h 480"/>
                  <a:gd name="T4" fmla="*/ 173 w 173"/>
                  <a:gd name="T5" fmla="*/ 325 h 480"/>
                  <a:gd name="T6" fmla="*/ 173 w 173"/>
                  <a:gd name="T7" fmla="*/ 335 h 480"/>
                  <a:gd name="T8" fmla="*/ 173 w 173"/>
                  <a:gd name="T9" fmla="*/ 342 h 480"/>
                  <a:gd name="T10" fmla="*/ 173 w 173"/>
                  <a:gd name="T11" fmla="*/ 352 h 480"/>
                  <a:gd name="T12" fmla="*/ 173 w 173"/>
                  <a:gd name="T13" fmla="*/ 359 h 480"/>
                  <a:gd name="T14" fmla="*/ 173 w 173"/>
                  <a:gd name="T15" fmla="*/ 366 h 480"/>
                  <a:gd name="T16" fmla="*/ 173 w 173"/>
                  <a:gd name="T17" fmla="*/ 371 h 480"/>
                  <a:gd name="T18" fmla="*/ 173 w 173"/>
                  <a:gd name="T19" fmla="*/ 378 h 480"/>
                  <a:gd name="T20" fmla="*/ 173 w 173"/>
                  <a:gd name="T21" fmla="*/ 383 h 480"/>
                  <a:gd name="T22" fmla="*/ 173 w 173"/>
                  <a:gd name="T23" fmla="*/ 387 h 480"/>
                  <a:gd name="T24" fmla="*/ 173 w 173"/>
                  <a:gd name="T25" fmla="*/ 392 h 480"/>
                  <a:gd name="T26" fmla="*/ 173 w 173"/>
                  <a:gd name="T27" fmla="*/ 397 h 480"/>
                  <a:gd name="T28" fmla="*/ 173 w 173"/>
                  <a:gd name="T29" fmla="*/ 404 h 480"/>
                  <a:gd name="T30" fmla="*/ 173 w 173"/>
                  <a:gd name="T31" fmla="*/ 411 h 480"/>
                  <a:gd name="T32" fmla="*/ 171 w 173"/>
                  <a:gd name="T33" fmla="*/ 416 h 480"/>
                  <a:gd name="T34" fmla="*/ 171 w 173"/>
                  <a:gd name="T35" fmla="*/ 421 h 480"/>
                  <a:gd name="T36" fmla="*/ 168 w 173"/>
                  <a:gd name="T37" fmla="*/ 428 h 480"/>
                  <a:gd name="T38" fmla="*/ 166 w 173"/>
                  <a:gd name="T39" fmla="*/ 432 h 480"/>
                  <a:gd name="T40" fmla="*/ 164 w 173"/>
                  <a:gd name="T41" fmla="*/ 440 h 480"/>
                  <a:gd name="T42" fmla="*/ 156 w 173"/>
                  <a:gd name="T43" fmla="*/ 447 h 480"/>
                  <a:gd name="T44" fmla="*/ 152 w 173"/>
                  <a:gd name="T45" fmla="*/ 456 h 480"/>
                  <a:gd name="T46" fmla="*/ 145 w 173"/>
                  <a:gd name="T47" fmla="*/ 461 h 480"/>
                  <a:gd name="T48" fmla="*/ 135 w 173"/>
                  <a:gd name="T49" fmla="*/ 468 h 480"/>
                  <a:gd name="T50" fmla="*/ 126 w 173"/>
                  <a:gd name="T51" fmla="*/ 473 h 480"/>
                  <a:gd name="T52" fmla="*/ 121 w 173"/>
                  <a:gd name="T53" fmla="*/ 473 h 480"/>
                  <a:gd name="T54" fmla="*/ 114 w 173"/>
                  <a:gd name="T55" fmla="*/ 475 h 480"/>
                  <a:gd name="T56" fmla="*/ 107 w 173"/>
                  <a:gd name="T57" fmla="*/ 475 h 480"/>
                  <a:gd name="T58" fmla="*/ 99 w 173"/>
                  <a:gd name="T59" fmla="*/ 478 h 480"/>
                  <a:gd name="T60" fmla="*/ 90 w 173"/>
                  <a:gd name="T61" fmla="*/ 478 h 480"/>
                  <a:gd name="T62" fmla="*/ 83 w 173"/>
                  <a:gd name="T63" fmla="*/ 478 h 480"/>
                  <a:gd name="T64" fmla="*/ 78 w 173"/>
                  <a:gd name="T65" fmla="*/ 478 h 480"/>
                  <a:gd name="T66" fmla="*/ 73 w 173"/>
                  <a:gd name="T67" fmla="*/ 478 h 480"/>
                  <a:gd name="T68" fmla="*/ 69 w 173"/>
                  <a:gd name="T69" fmla="*/ 478 h 480"/>
                  <a:gd name="T70" fmla="*/ 64 w 173"/>
                  <a:gd name="T71" fmla="*/ 480 h 480"/>
                  <a:gd name="T72" fmla="*/ 0 w 173"/>
                  <a:gd name="T73" fmla="*/ 480 h 480"/>
                  <a:gd name="T74" fmla="*/ 0 w 173"/>
                  <a:gd name="T75" fmla="*/ 394 h 480"/>
                  <a:gd name="T76" fmla="*/ 7 w 173"/>
                  <a:gd name="T77" fmla="*/ 394 h 480"/>
                  <a:gd name="T78" fmla="*/ 11 w 173"/>
                  <a:gd name="T79" fmla="*/ 394 h 480"/>
                  <a:gd name="T80" fmla="*/ 16 w 173"/>
                  <a:gd name="T81" fmla="*/ 394 h 480"/>
                  <a:gd name="T82" fmla="*/ 19 w 173"/>
                  <a:gd name="T83" fmla="*/ 394 h 480"/>
                  <a:gd name="T84" fmla="*/ 23 w 173"/>
                  <a:gd name="T85" fmla="*/ 394 h 480"/>
                  <a:gd name="T86" fmla="*/ 30 w 173"/>
                  <a:gd name="T87" fmla="*/ 394 h 480"/>
                  <a:gd name="T88" fmla="*/ 33 w 173"/>
                  <a:gd name="T89" fmla="*/ 390 h 480"/>
                  <a:gd name="T90" fmla="*/ 38 w 173"/>
                  <a:gd name="T91" fmla="*/ 390 h 480"/>
                  <a:gd name="T92" fmla="*/ 45 w 173"/>
                  <a:gd name="T93" fmla="*/ 383 h 480"/>
                  <a:gd name="T94" fmla="*/ 47 w 173"/>
                  <a:gd name="T95" fmla="*/ 373 h 480"/>
                  <a:gd name="T96" fmla="*/ 47 w 173"/>
                  <a:gd name="T97" fmla="*/ 371 h 480"/>
                  <a:gd name="T98" fmla="*/ 47 w 173"/>
                  <a:gd name="T99" fmla="*/ 368 h 480"/>
                  <a:gd name="T100" fmla="*/ 47 w 173"/>
                  <a:gd name="T101" fmla="*/ 364 h 480"/>
                  <a:gd name="T102" fmla="*/ 50 w 173"/>
                  <a:gd name="T103" fmla="*/ 359 h 480"/>
                  <a:gd name="T104" fmla="*/ 50 w 173"/>
                  <a:gd name="T105" fmla="*/ 354 h 480"/>
                  <a:gd name="T106" fmla="*/ 50 w 173"/>
                  <a:gd name="T107" fmla="*/ 349 h 480"/>
                  <a:gd name="T108" fmla="*/ 50 w 173"/>
                  <a:gd name="T109" fmla="*/ 342 h 480"/>
                  <a:gd name="T110" fmla="*/ 50 w 173"/>
                  <a:gd name="T111" fmla="*/ 337 h 480"/>
                  <a:gd name="T112" fmla="*/ 50 w 173"/>
                  <a:gd name="T113" fmla="*/ 0 h 480"/>
                  <a:gd name="T114" fmla="*/ 173 w 173"/>
                  <a:gd name="T115" fmla="*/ 0 h 480"/>
                  <a:gd name="T116" fmla="*/ 173 w 173"/>
                  <a:gd name="T11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3" h="480">
                    <a:moveTo>
                      <a:pt x="173" y="0"/>
                    </a:moveTo>
                    <a:lnTo>
                      <a:pt x="173" y="318"/>
                    </a:lnTo>
                    <a:lnTo>
                      <a:pt x="173" y="325"/>
                    </a:lnTo>
                    <a:lnTo>
                      <a:pt x="173" y="335"/>
                    </a:lnTo>
                    <a:lnTo>
                      <a:pt x="173" y="342"/>
                    </a:lnTo>
                    <a:lnTo>
                      <a:pt x="173" y="352"/>
                    </a:lnTo>
                    <a:lnTo>
                      <a:pt x="173" y="359"/>
                    </a:lnTo>
                    <a:lnTo>
                      <a:pt x="173" y="366"/>
                    </a:lnTo>
                    <a:lnTo>
                      <a:pt x="173" y="371"/>
                    </a:lnTo>
                    <a:lnTo>
                      <a:pt x="173" y="378"/>
                    </a:lnTo>
                    <a:lnTo>
                      <a:pt x="173" y="383"/>
                    </a:lnTo>
                    <a:lnTo>
                      <a:pt x="173" y="387"/>
                    </a:lnTo>
                    <a:lnTo>
                      <a:pt x="173" y="392"/>
                    </a:lnTo>
                    <a:lnTo>
                      <a:pt x="173" y="397"/>
                    </a:lnTo>
                    <a:lnTo>
                      <a:pt x="173" y="404"/>
                    </a:lnTo>
                    <a:lnTo>
                      <a:pt x="173" y="411"/>
                    </a:lnTo>
                    <a:lnTo>
                      <a:pt x="171" y="416"/>
                    </a:lnTo>
                    <a:lnTo>
                      <a:pt x="171" y="421"/>
                    </a:lnTo>
                    <a:lnTo>
                      <a:pt x="168" y="428"/>
                    </a:lnTo>
                    <a:lnTo>
                      <a:pt x="166" y="432"/>
                    </a:lnTo>
                    <a:lnTo>
                      <a:pt x="164" y="440"/>
                    </a:lnTo>
                    <a:lnTo>
                      <a:pt x="156" y="447"/>
                    </a:lnTo>
                    <a:lnTo>
                      <a:pt x="152" y="456"/>
                    </a:lnTo>
                    <a:lnTo>
                      <a:pt x="145" y="461"/>
                    </a:lnTo>
                    <a:lnTo>
                      <a:pt x="135" y="468"/>
                    </a:lnTo>
                    <a:lnTo>
                      <a:pt x="126" y="473"/>
                    </a:lnTo>
                    <a:lnTo>
                      <a:pt x="121" y="473"/>
                    </a:lnTo>
                    <a:lnTo>
                      <a:pt x="114" y="475"/>
                    </a:lnTo>
                    <a:lnTo>
                      <a:pt x="107" y="475"/>
                    </a:lnTo>
                    <a:lnTo>
                      <a:pt x="99" y="478"/>
                    </a:lnTo>
                    <a:lnTo>
                      <a:pt x="90" y="478"/>
                    </a:lnTo>
                    <a:lnTo>
                      <a:pt x="83" y="478"/>
                    </a:lnTo>
                    <a:lnTo>
                      <a:pt x="78" y="478"/>
                    </a:lnTo>
                    <a:lnTo>
                      <a:pt x="73" y="478"/>
                    </a:lnTo>
                    <a:lnTo>
                      <a:pt x="69" y="478"/>
                    </a:lnTo>
                    <a:lnTo>
                      <a:pt x="64" y="480"/>
                    </a:lnTo>
                    <a:lnTo>
                      <a:pt x="0" y="480"/>
                    </a:lnTo>
                    <a:lnTo>
                      <a:pt x="0" y="394"/>
                    </a:lnTo>
                    <a:lnTo>
                      <a:pt x="7" y="394"/>
                    </a:lnTo>
                    <a:lnTo>
                      <a:pt x="11" y="394"/>
                    </a:lnTo>
                    <a:lnTo>
                      <a:pt x="16" y="394"/>
                    </a:lnTo>
                    <a:lnTo>
                      <a:pt x="19" y="394"/>
                    </a:lnTo>
                    <a:lnTo>
                      <a:pt x="23" y="394"/>
                    </a:lnTo>
                    <a:lnTo>
                      <a:pt x="30" y="394"/>
                    </a:lnTo>
                    <a:lnTo>
                      <a:pt x="33" y="390"/>
                    </a:lnTo>
                    <a:lnTo>
                      <a:pt x="38" y="390"/>
                    </a:lnTo>
                    <a:lnTo>
                      <a:pt x="45" y="383"/>
                    </a:lnTo>
                    <a:lnTo>
                      <a:pt x="47" y="373"/>
                    </a:lnTo>
                    <a:lnTo>
                      <a:pt x="47" y="371"/>
                    </a:lnTo>
                    <a:lnTo>
                      <a:pt x="47" y="368"/>
                    </a:lnTo>
                    <a:lnTo>
                      <a:pt x="47" y="364"/>
                    </a:lnTo>
                    <a:lnTo>
                      <a:pt x="50" y="359"/>
                    </a:lnTo>
                    <a:lnTo>
                      <a:pt x="50" y="354"/>
                    </a:lnTo>
                    <a:lnTo>
                      <a:pt x="50" y="349"/>
                    </a:lnTo>
                    <a:lnTo>
                      <a:pt x="50" y="342"/>
                    </a:lnTo>
                    <a:lnTo>
                      <a:pt x="50" y="337"/>
                    </a:lnTo>
                    <a:lnTo>
                      <a:pt x="50" y="0"/>
                    </a:lnTo>
                    <a:lnTo>
                      <a:pt x="173" y="0"/>
                    </a:lnTo>
                    <a:lnTo>
                      <a:pt x="173"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0" name="Freeform 206"/>
              <p:cNvSpPr>
                <a:spLocks/>
              </p:cNvSpPr>
              <p:nvPr/>
            </p:nvSpPr>
            <p:spPr bwMode="auto">
              <a:xfrm>
                <a:off x="9032" y="2856"/>
                <a:ext cx="275" cy="400"/>
              </a:xfrm>
              <a:custGeom>
                <a:avLst/>
                <a:gdLst>
                  <a:gd name="T0" fmla="*/ 275 w 275"/>
                  <a:gd name="T1" fmla="*/ 395 h 400"/>
                  <a:gd name="T2" fmla="*/ 157 w 275"/>
                  <a:gd name="T3" fmla="*/ 359 h 400"/>
                  <a:gd name="T4" fmla="*/ 150 w 275"/>
                  <a:gd name="T5" fmla="*/ 369 h 400"/>
                  <a:gd name="T6" fmla="*/ 142 w 275"/>
                  <a:gd name="T7" fmla="*/ 378 h 400"/>
                  <a:gd name="T8" fmla="*/ 128 w 275"/>
                  <a:gd name="T9" fmla="*/ 390 h 400"/>
                  <a:gd name="T10" fmla="*/ 116 w 275"/>
                  <a:gd name="T11" fmla="*/ 395 h 400"/>
                  <a:gd name="T12" fmla="*/ 107 w 275"/>
                  <a:gd name="T13" fmla="*/ 397 h 400"/>
                  <a:gd name="T14" fmla="*/ 95 w 275"/>
                  <a:gd name="T15" fmla="*/ 400 h 400"/>
                  <a:gd name="T16" fmla="*/ 83 w 275"/>
                  <a:gd name="T17" fmla="*/ 400 h 400"/>
                  <a:gd name="T18" fmla="*/ 71 w 275"/>
                  <a:gd name="T19" fmla="*/ 400 h 400"/>
                  <a:gd name="T20" fmla="*/ 57 w 275"/>
                  <a:gd name="T21" fmla="*/ 397 h 400"/>
                  <a:gd name="T22" fmla="*/ 47 w 275"/>
                  <a:gd name="T23" fmla="*/ 395 h 400"/>
                  <a:gd name="T24" fmla="*/ 40 w 275"/>
                  <a:gd name="T25" fmla="*/ 390 h 400"/>
                  <a:gd name="T26" fmla="*/ 24 w 275"/>
                  <a:gd name="T27" fmla="*/ 378 h 400"/>
                  <a:gd name="T28" fmla="*/ 12 w 275"/>
                  <a:gd name="T29" fmla="*/ 366 h 400"/>
                  <a:gd name="T30" fmla="*/ 5 w 275"/>
                  <a:gd name="T31" fmla="*/ 350 h 400"/>
                  <a:gd name="T32" fmla="*/ 5 w 275"/>
                  <a:gd name="T33" fmla="*/ 331 h 400"/>
                  <a:gd name="T34" fmla="*/ 0 w 275"/>
                  <a:gd name="T35" fmla="*/ 321 h 400"/>
                  <a:gd name="T36" fmla="*/ 0 w 275"/>
                  <a:gd name="T37" fmla="*/ 307 h 400"/>
                  <a:gd name="T38" fmla="*/ 0 w 275"/>
                  <a:gd name="T39" fmla="*/ 298 h 400"/>
                  <a:gd name="T40" fmla="*/ 0 w 275"/>
                  <a:gd name="T41" fmla="*/ 286 h 400"/>
                  <a:gd name="T42" fmla="*/ 0 w 275"/>
                  <a:gd name="T43" fmla="*/ 276 h 400"/>
                  <a:gd name="T44" fmla="*/ 0 w 275"/>
                  <a:gd name="T45" fmla="*/ 264 h 400"/>
                  <a:gd name="T46" fmla="*/ 121 w 275"/>
                  <a:gd name="T47" fmla="*/ 0 h 400"/>
                  <a:gd name="T48" fmla="*/ 121 w 275"/>
                  <a:gd name="T49" fmla="*/ 271 h 400"/>
                  <a:gd name="T50" fmla="*/ 121 w 275"/>
                  <a:gd name="T51" fmla="*/ 283 h 400"/>
                  <a:gd name="T52" fmla="*/ 121 w 275"/>
                  <a:gd name="T53" fmla="*/ 295 h 400"/>
                  <a:gd name="T54" fmla="*/ 121 w 275"/>
                  <a:gd name="T55" fmla="*/ 309 h 400"/>
                  <a:gd name="T56" fmla="*/ 121 w 275"/>
                  <a:gd name="T57" fmla="*/ 319 h 400"/>
                  <a:gd name="T58" fmla="*/ 123 w 275"/>
                  <a:gd name="T59" fmla="*/ 326 h 400"/>
                  <a:gd name="T60" fmla="*/ 133 w 275"/>
                  <a:gd name="T61" fmla="*/ 331 h 400"/>
                  <a:gd name="T62" fmla="*/ 147 w 275"/>
                  <a:gd name="T63" fmla="*/ 328 h 400"/>
                  <a:gd name="T64" fmla="*/ 154 w 275"/>
                  <a:gd name="T65" fmla="*/ 319 h 400"/>
                  <a:gd name="T66" fmla="*/ 154 w 275"/>
                  <a:gd name="T67" fmla="*/ 309 h 400"/>
                  <a:gd name="T68" fmla="*/ 157 w 275"/>
                  <a:gd name="T69" fmla="*/ 298 h 400"/>
                  <a:gd name="T70" fmla="*/ 157 w 275"/>
                  <a:gd name="T71" fmla="*/ 290 h 400"/>
                  <a:gd name="T72" fmla="*/ 157 w 275"/>
                  <a:gd name="T73" fmla="*/ 281 h 400"/>
                  <a:gd name="T74" fmla="*/ 157 w 275"/>
                  <a:gd name="T75" fmla="*/ 269 h 400"/>
                  <a:gd name="T76" fmla="*/ 157 w 275"/>
                  <a:gd name="T77" fmla="*/ 0 h 400"/>
                  <a:gd name="T78" fmla="*/ 275 w 275"/>
                  <a:gd name="T79"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5" h="400">
                    <a:moveTo>
                      <a:pt x="275" y="0"/>
                    </a:moveTo>
                    <a:lnTo>
                      <a:pt x="275" y="395"/>
                    </a:lnTo>
                    <a:lnTo>
                      <a:pt x="154" y="395"/>
                    </a:lnTo>
                    <a:lnTo>
                      <a:pt x="157" y="359"/>
                    </a:lnTo>
                    <a:lnTo>
                      <a:pt x="154" y="364"/>
                    </a:lnTo>
                    <a:lnTo>
                      <a:pt x="150" y="369"/>
                    </a:lnTo>
                    <a:lnTo>
                      <a:pt x="147" y="374"/>
                    </a:lnTo>
                    <a:lnTo>
                      <a:pt x="142" y="378"/>
                    </a:lnTo>
                    <a:lnTo>
                      <a:pt x="135" y="385"/>
                    </a:lnTo>
                    <a:lnTo>
                      <a:pt x="128" y="390"/>
                    </a:lnTo>
                    <a:lnTo>
                      <a:pt x="121" y="393"/>
                    </a:lnTo>
                    <a:lnTo>
                      <a:pt x="116" y="395"/>
                    </a:lnTo>
                    <a:lnTo>
                      <a:pt x="112" y="395"/>
                    </a:lnTo>
                    <a:lnTo>
                      <a:pt x="107" y="397"/>
                    </a:lnTo>
                    <a:lnTo>
                      <a:pt x="100" y="397"/>
                    </a:lnTo>
                    <a:lnTo>
                      <a:pt x="95" y="400"/>
                    </a:lnTo>
                    <a:lnTo>
                      <a:pt x="90" y="400"/>
                    </a:lnTo>
                    <a:lnTo>
                      <a:pt x="83" y="400"/>
                    </a:lnTo>
                    <a:lnTo>
                      <a:pt x="76" y="400"/>
                    </a:lnTo>
                    <a:lnTo>
                      <a:pt x="71" y="400"/>
                    </a:lnTo>
                    <a:lnTo>
                      <a:pt x="64" y="397"/>
                    </a:lnTo>
                    <a:lnTo>
                      <a:pt x="57" y="397"/>
                    </a:lnTo>
                    <a:lnTo>
                      <a:pt x="52" y="395"/>
                    </a:lnTo>
                    <a:lnTo>
                      <a:pt x="47" y="395"/>
                    </a:lnTo>
                    <a:lnTo>
                      <a:pt x="43" y="393"/>
                    </a:lnTo>
                    <a:lnTo>
                      <a:pt x="40" y="390"/>
                    </a:lnTo>
                    <a:lnTo>
                      <a:pt x="31" y="385"/>
                    </a:lnTo>
                    <a:lnTo>
                      <a:pt x="24" y="378"/>
                    </a:lnTo>
                    <a:lnTo>
                      <a:pt x="16" y="371"/>
                    </a:lnTo>
                    <a:lnTo>
                      <a:pt x="12" y="366"/>
                    </a:lnTo>
                    <a:lnTo>
                      <a:pt x="7" y="357"/>
                    </a:lnTo>
                    <a:lnTo>
                      <a:pt x="5" y="350"/>
                    </a:lnTo>
                    <a:lnTo>
                      <a:pt x="5" y="340"/>
                    </a:lnTo>
                    <a:lnTo>
                      <a:pt x="5" y="331"/>
                    </a:lnTo>
                    <a:lnTo>
                      <a:pt x="2" y="326"/>
                    </a:lnTo>
                    <a:lnTo>
                      <a:pt x="0" y="321"/>
                    </a:lnTo>
                    <a:lnTo>
                      <a:pt x="0" y="314"/>
                    </a:lnTo>
                    <a:lnTo>
                      <a:pt x="0" y="307"/>
                    </a:lnTo>
                    <a:lnTo>
                      <a:pt x="0" y="302"/>
                    </a:lnTo>
                    <a:lnTo>
                      <a:pt x="0" y="298"/>
                    </a:lnTo>
                    <a:lnTo>
                      <a:pt x="0" y="293"/>
                    </a:lnTo>
                    <a:lnTo>
                      <a:pt x="0" y="286"/>
                    </a:lnTo>
                    <a:lnTo>
                      <a:pt x="0" y="281"/>
                    </a:lnTo>
                    <a:lnTo>
                      <a:pt x="0" y="276"/>
                    </a:lnTo>
                    <a:lnTo>
                      <a:pt x="0" y="269"/>
                    </a:lnTo>
                    <a:lnTo>
                      <a:pt x="0" y="264"/>
                    </a:lnTo>
                    <a:lnTo>
                      <a:pt x="0" y="0"/>
                    </a:lnTo>
                    <a:lnTo>
                      <a:pt x="121" y="0"/>
                    </a:lnTo>
                    <a:lnTo>
                      <a:pt x="121" y="267"/>
                    </a:lnTo>
                    <a:lnTo>
                      <a:pt x="121" y="271"/>
                    </a:lnTo>
                    <a:lnTo>
                      <a:pt x="121" y="276"/>
                    </a:lnTo>
                    <a:lnTo>
                      <a:pt x="121" y="283"/>
                    </a:lnTo>
                    <a:lnTo>
                      <a:pt x="121" y="288"/>
                    </a:lnTo>
                    <a:lnTo>
                      <a:pt x="121" y="295"/>
                    </a:lnTo>
                    <a:lnTo>
                      <a:pt x="121" y="305"/>
                    </a:lnTo>
                    <a:lnTo>
                      <a:pt x="121" y="309"/>
                    </a:lnTo>
                    <a:lnTo>
                      <a:pt x="121" y="314"/>
                    </a:lnTo>
                    <a:lnTo>
                      <a:pt x="121" y="319"/>
                    </a:lnTo>
                    <a:lnTo>
                      <a:pt x="123" y="321"/>
                    </a:lnTo>
                    <a:lnTo>
                      <a:pt x="123" y="326"/>
                    </a:lnTo>
                    <a:lnTo>
                      <a:pt x="128" y="328"/>
                    </a:lnTo>
                    <a:lnTo>
                      <a:pt x="133" y="331"/>
                    </a:lnTo>
                    <a:lnTo>
                      <a:pt x="140" y="331"/>
                    </a:lnTo>
                    <a:lnTo>
                      <a:pt x="147" y="328"/>
                    </a:lnTo>
                    <a:lnTo>
                      <a:pt x="154" y="321"/>
                    </a:lnTo>
                    <a:lnTo>
                      <a:pt x="154" y="319"/>
                    </a:lnTo>
                    <a:lnTo>
                      <a:pt x="154" y="314"/>
                    </a:lnTo>
                    <a:lnTo>
                      <a:pt x="154" y="309"/>
                    </a:lnTo>
                    <a:lnTo>
                      <a:pt x="157" y="302"/>
                    </a:lnTo>
                    <a:lnTo>
                      <a:pt x="157" y="298"/>
                    </a:lnTo>
                    <a:lnTo>
                      <a:pt x="157" y="295"/>
                    </a:lnTo>
                    <a:lnTo>
                      <a:pt x="157" y="290"/>
                    </a:lnTo>
                    <a:lnTo>
                      <a:pt x="157" y="286"/>
                    </a:lnTo>
                    <a:lnTo>
                      <a:pt x="157" y="281"/>
                    </a:lnTo>
                    <a:lnTo>
                      <a:pt x="157" y="276"/>
                    </a:lnTo>
                    <a:lnTo>
                      <a:pt x="157" y="269"/>
                    </a:lnTo>
                    <a:lnTo>
                      <a:pt x="157" y="264"/>
                    </a:lnTo>
                    <a:lnTo>
                      <a:pt x="157" y="0"/>
                    </a:lnTo>
                    <a:lnTo>
                      <a:pt x="275" y="0"/>
                    </a:lnTo>
                    <a:lnTo>
                      <a:pt x="275"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1" name="Freeform 207"/>
              <p:cNvSpPr>
                <a:spLocks/>
              </p:cNvSpPr>
              <p:nvPr/>
            </p:nvSpPr>
            <p:spPr bwMode="auto">
              <a:xfrm>
                <a:off x="9350" y="2771"/>
                <a:ext cx="124" cy="62"/>
              </a:xfrm>
              <a:custGeom>
                <a:avLst/>
                <a:gdLst>
                  <a:gd name="T0" fmla="*/ 124 w 124"/>
                  <a:gd name="T1" fmla="*/ 0 h 62"/>
                  <a:gd name="T2" fmla="*/ 124 w 124"/>
                  <a:gd name="T3" fmla="*/ 62 h 62"/>
                  <a:gd name="T4" fmla="*/ 0 w 124"/>
                  <a:gd name="T5" fmla="*/ 62 h 62"/>
                  <a:gd name="T6" fmla="*/ 0 w 124"/>
                  <a:gd name="T7" fmla="*/ 0 h 62"/>
                  <a:gd name="T8" fmla="*/ 124 w 124"/>
                  <a:gd name="T9" fmla="*/ 0 h 62"/>
                  <a:gd name="T10" fmla="*/ 124 w 124"/>
                  <a:gd name="T11" fmla="*/ 0 h 62"/>
                </a:gdLst>
                <a:ahLst/>
                <a:cxnLst>
                  <a:cxn ang="0">
                    <a:pos x="T0" y="T1"/>
                  </a:cxn>
                  <a:cxn ang="0">
                    <a:pos x="T2" y="T3"/>
                  </a:cxn>
                  <a:cxn ang="0">
                    <a:pos x="T4" y="T5"/>
                  </a:cxn>
                  <a:cxn ang="0">
                    <a:pos x="T6" y="T7"/>
                  </a:cxn>
                  <a:cxn ang="0">
                    <a:pos x="T8" y="T9"/>
                  </a:cxn>
                  <a:cxn ang="0">
                    <a:pos x="T10" y="T11"/>
                  </a:cxn>
                </a:cxnLst>
                <a:rect l="0" t="0" r="r" b="b"/>
                <a:pathLst>
                  <a:path w="124" h="62">
                    <a:moveTo>
                      <a:pt x="124" y="0"/>
                    </a:moveTo>
                    <a:lnTo>
                      <a:pt x="124" y="62"/>
                    </a:lnTo>
                    <a:lnTo>
                      <a:pt x="0" y="62"/>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2" name="Freeform 208"/>
              <p:cNvSpPr>
                <a:spLocks/>
              </p:cNvSpPr>
              <p:nvPr/>
            </p:nvSpPr>
            <p:spPr bwMode="auto">
              <a:xfrm>
                <a:off x="9350" y="2856"/>
                <a:ext cx="124" cy="395"/>
              </a:xfrm>
              <a:custGeom>
                <a:avLst/>
                <a:gdLst>
                  <a:gd name="T0" fmla="*/ 124 w 124"/>
                  <a:gd name="T1" fmla="*/ 0 h 395"/>
                  <a:gd name="T2" fmla="*/ 124 w 124"/>
                  <a:gd name="T3" fmla="*/ 395 h 395"/>
                  <a:gd name="T4" fmla="*/ 0 w 124"/>
                  <a:gd name="T5" fmla="*/ 395 h 395"/>
                  <a:gd name="T6" fmla="*/ 0 w 124"/>
                  <a:gd name="T7" fmla="*/ 0 h 395"/>
                  <a:gd name="T8" fmla="*/ 124 w 124"/>
                  <a:gd name="T9" fmla="*/ 0 h 395"/>
                  <a:gd name="T10" fmla="*/ 124 w 124"/>
                  <a:gd name="T11" fmla="*/ 0 h 395"/>
                </a:gdLst>
                <a:ahLst/>
                <a:cxnLst>
                  <a:cxn ang="0">
                    <a:pos x="T0" y="T1"/>
                  </a:cxn>
                  <a:cxn ang="0">
                    <a:pos x="T2" y="T3"/>
                  </a:cxn>
                  <a:cxn ang="0">
                    <a:pos x="T4" y="T5"/>
                  </a:cxn>
                  <a:cxn ang="0">
                    <a:pos x="T6" y="T7"/>
                  </a:cxn>
                  <a:cxn ang="0">
                    <a:pos x="T8" y="T9"/>
                  </a:cxn>
                  <a:cxn ang="0">
                    <a:pos x="T10" y="T11"/>
                  </a:cxn>
                </a:cxnLst>
                <a:rect l="0" t="0" r="r" b="b"/>
                <a:pathLst>
                  <a:path w="124" h="395">
                    <a:moveTo>
                      <a:pt x="124" y="0"/>
                    </a:moveTo>
                    <a:lnTo>
                      <a:pt x="124" y="395"/>
                    </a:lnTo>
                    <a:lnTo>
                      <a:pt x="0" y="395"/>
                    </a:lnTo>
                    <a:lnTo>
                      <a:pt x="0" y="0"/>
                    </a:lnTo>
                    <a:lnTo>
                      <a:pt x="124" y="0"/>
                    </a:lnTo>
                    <a:lnTo>
                      <a:pt x="124" y="0"/>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3" name="Freeform 209"/>
              <p:cNvSpPr>
                <a:spLocks/>
              </p:cNvSpPr>
              <p:nvPr/>
            </p:nvSpPr>
            <p:spPr bwMode="auto">
              <a:xfrm>
                <a:off x="9514" y="2847"/>
                <a:ext cx="269" cy="411"/>
              </a:xfrm>
              <a:custGeom>
                <a:avLst/>
                <a:gdLst>
                  <a:gd name="T0" fmla="*/ 266 w 269"/>
                  <a:gd name="T1" fmla="*/ 119 h 411"/>
                  <a:gd name="T2" fmla="*/ 264 w 269"/>
                  <a:gd name="T3" fmla="*/ 100 h 411"/>
                  <a:gd name="T4" fmla="*/ 259 w 269"/>
                  <a:gd name="T5" fmla="*/ 76 h 411"/>
                  <a:gd name="T6" fmla="*/ 252 w 269"/>
                  <a:gd name="T7" fmla="*/ 55 h 411"/>
                  <a:gd name="T8" fmla="*/ 228 w 269"/>
                  <a:gd name="T9" fmla="*/ 28 h 411"/>
                  <a:gd name="T10" fmla="*/ 205 w 269"/>
                  <a:gd name="T11" fmla="*/ 14 h 411"/>
                  <a:gd name="T12" fmla="*/ 181 w 269"/>
                  <a:gd name="T13" fmla="*/ 7 h 411"/>
                  <a:gd name="T14" fmla="*/ 155 w 269"/>
                  <a:gd name="T15" fmla="*/ 2 h 411"/>
                  <a:gd name="T16" fmla="*/ 126 w 269"/>
                  <a:gd name="T17" fmla="*/ 0 h 411"/>
                  <a:gd name="T18" fmla="*/ 95 w 269"/>
                  <a:gd name="T19" fmla="*/ 5 h 411"/>
                  <a:gd name="T20" fmla="*/ 69 w 269"/>
                  <a:gd name="T21" fmla="*/ 9 h 411"/>
                  <a:gd name="T22" fmla="*/ 48 w 269"/>
                  <a:gd name="T23" fmla="*/ 19 h 411"/>
                  <a:gd name="T24" fmla="*/ 22 w 269"/>
                  <a:gd name="T25" fmla="*/ 40 h 411"/>
                  <a:gd name="T26" fmla="*/ 5 w 269"/>
                  <a:gd name="T27" fmla="*/ 71 h 411"/>
                  <a:gd name="T28" fmla="*/ 0 w 269"/>
                  <a:gd name="T29" fmla="*/ 100 h 411"/>
                  <a:gd name="T30" fmla="*/ 0 w 269"/>
                  <a:gd name="T31" fmla="*/ 304 h 411"/>
                  <a:gd name="T32" fmla="*/ 3 w 269"/>
                  <a:gd name="T33" fmla="*/ 318 h 411"/>
                  <a:gd name="T34" fmla="*/ 7 w 269"/>
                  <a:gd name="T35" fmla="*/ 340 h 411"/>
                  <a:gd name="T36" fmla="*/ 14 w 269"/>
                  <a:gd name="T37" fmla="*/ 359 h 411"/>
                  <a:gd name="T38" fmla="*/ 31 w 269"/>
                  <a:gd name="T39" fmla="*/ 373 h 411"/>
                  <a:gd name="T40" fmla="*/ 55 w 269"/>
                  <a:gd name="T41" fmla="*/ 392 h 411"/>
                  <a:gd name="T42" fmla="*/ 74 w 269"/>
                  <a:gd name="T43" fmla="*/ 402 h 411"/>
                  <a:gd name="T44" fmla="*/ 93 w 269"/>
                  <a:gd name="T45" fmla="*/ 406 h 411"/>
                  <a:gd name="T46" fmla="*/ 117 w 269"/>
                  <a:gd name="T47" fmla="*/ 411 h 411"/>
                  <a:gd name="T48" fmla="*/ 138 w 269"/>
                  <a:gd name="T49" fmla="*/ 411 h 411"/>
                  <a:gd name="T50" fmla="*/ 162 w 269"/>
                  <a:gd name="T51" fmla="*/ 406 h 411"/>
                  <a:gd name="T52" fmla="*/ 183 w 269"/>
                  <a:gd name="T53" fmla="*/ 402 h 411"/>
                  <a:gd name="T54" fmla="*/ 207 w 269"/>
                  <a:gd name="T55" fmla="*/ 392 h 411"/>
                  <a:gd name="T56" fmla="*/ 235 w 269"/>
                  <a:gd name="T57" fmla="*/ 375 h 411"/>
                  <a:gd name="T58" fmla="*/ 250 w 269"/>
                  <a:gd name="T59" fmla="*/ 354 h 411"/>
                  <a:gd name="T60" fmla="*/ 259 w 269"/>
                  <a:gd name="T61" fmla="*/ 330 h 411"/>
                  <a:gd name="T62" fmla="*/ 264 w 269"/>
                  <a:gd name="T63" fmla="*/ 309 h 411"/>
                  <a:gd name="T64" fmla="*/ 264 w 269"/>
                  <a:gd name="T65" fmla="*/ 280 h 411"/>
                  <a:gd name="T66" fmla="*/ 266 w 269"/>
                  <a:gd name="T67" fmla="*/ 257 h 411"/>
                  <a:gd name="T68" fmla="*/ 269 w 269"/>
                  <a:gd name="T69" fmla="*/ 240 h 411"/>
                  <a:gd name="T70" fmla="*/ 159 w 269"/>
                  <a:gd name="T71" fmla="*/ 309 h 411"/>
                  <a:gd name="T72" fmla="*/ 152 w 269"/>
                  <a:gd name="T73" fmla="*/ 330 h 411"/>
                  <a:gd name="T74" fmla="*/ 133 w 269"/>
                  <a:gd name="T75" fmla="*/ 333 h 411"/>
                  <a:gd name="T76" fmla="*/ 124 w 269"/>
                  <a:gd name="T77" fmla="*/ 318 h 411"/>
                  <a:gd name="T78" fmla="*/ 119 w 269"/>
                  <a:gd name="T79" fmla="*/ 302 h 411"/>
                  <a:gd name="T80" fmla="*/ 117 w 269"/>
                  <a:gd name="T81" fmla="*/ 280 h 411"/>
                  <a:gd name="T82" fmla="*/ 117 w 269"/>
                  <a:gd name="T83" fmla="*/ 249 h 411"/>
                  <a:gd name="T84" fmla="*/ 119 w 269"/>
                  <a:gd name="T85" fmla="*/ 109 h 411"/>
                  <a:gd name="T86" fmla="*/ 119 w 269"/>
                  <a:gd name="T87" fmla="*/ 93 h 411"/>
                  <a:gd name="T88" fmla="*/ 131 w 269"/>
                  <a:gd name="T89" fmla="*/ 74 h 411"/>
                  <a:gd name="T90" fmla="*/ 150 w 269"/>
                  <a:gd name="T91" fmla="*/ 83 h 411"/>
                  <a:gd name="T92" fmla="*/ 152 w 269"/>
                  <a:gd name="T93" fmla="*/ 107 h 411"/>
                  <a:gd name="T94" fmla="*/ 152 w 269"/>
                  <a:gd name="T95" fmla="*/ 133 h 411"/>
                  <a:gd name="T96" fmla="*/ 152 w 269"/>
                  <a:gd name="T97" fmla="*/ 15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411">
                    <a:moveTo>
                      <a:pt x="155" y="159"/>
                    </a:moveTo>
                    <a:lnTo>
                      <a:pt x="269" y="159"/>
                    </a:lnTo>
                    <a:lnTo>
                      <a:pt x="269" y="121"/>
                    </a:lnTo>
                    <a:lnTo>
                      <a:pt x="266" y="119"/>
                    </a:lnTo>
                    <a:lnTo>
                      <a:pt x="266" y="114"/>
                    </a:lnTo>
                    <a:lnTo>
                      <a:pt x="266" y="109"/>
                    </a:lnTo>
                    <a:lnTo>
                      <a:pt x="264" y="105"/>
                    </a:lnTo>
                    <a:lnTo>
                      <a:pt x="264" y="100"/>
                    </a:lnTo>
                    <a:lnTo>
                      <a:pt x="264" y="95"/>
                    </a:lnTo>
                    <a:lnTo>
                      <a:pt x="262" y="88"/>
                    </a:lnTo>
                    <a:lnTo>
                      <a:pt x="259" y="83"/>
                    </a:lnTo>
                    <a:lnTo>
                      <a:pt x="259" y="76"/>
                    </a:lnTo>
                    <a:lnTo>
                      <a:pt x="257" y="71"/>
                    </a:lnTo>
                    <a:lnTo>
                      <a:pt x="254" y="64"/>
                    </a:lnTo>
                    <a:lnTo>
                      <a:pt x="252" y="59"/>
                    </a:lnTo>
                    <a:lnTo>
                      <a:pt x="252" y="55"/>
                    </a:lnTo>
                    <a:lnTo>
                      <a:pt x="250" y="50"/>
                    </a:lnTo>
                    <a:lnTo>
                      <a:pt x="243" y="43"/>
                    </a:lnTo>
                    <a:lnTo>
                      <a:pt x="238" y="36"/>
                    </a:lnTo>
                    <a:lnTo>
                      <a:pt x="228" y="28"/>
                    </a:lnTo>
                    <a:lnTo>
                      <a:pt x="221" y="24"/>
                    </a:lnTo>
                    <a:lnTo>
                      <a:pt x="216" y="19"/>
                    </a:lnTo>
                    <a:lnTo>
                      <a:pt x="209" y="17"/>
                    </a:lnTo>
                    <a:lnTo>
                      <a:pt x="205" y="14"/>
                    </a:lnTo>
                    <a:lnTo>
                      <a:pt x="200" y="12"/>
                    </a:lnTo>
                    <a:lnTo>
                      <a:pt x="193" y="9"/>
                    </a:lnTo>
                    <a:lnTo>
                      <a:pt x="188" y="9"/>
                    </a:lnTo>
                    <a:lnTo>
                      <a:pt x="181" y="7"/>
                    </a:lnTo>
                    <a:lnTo>
                      <a:pt x="176" y="7"/>
                    </a:lnTo>
                    <a:lnTo>
                      <a:pt x="169" y="5"/>
                    </a:lnTo>
                    <a:lnTo>
                      <a:pt x="162" y="5"/>
                    </a:lnTo>
                    <a:lnTo>
                      <a:pt x="155" y="2"/>
                    </a:lnTo>
                    <a:lnTo>
                      <a:pt x="148" y="2"/>
                    </a:lnTo>
                    <a:lnTo>
                      <a:pt x="140" y="0"/>
                    </a:lnTo>
                    <a:lnTo>
                      <a:pt x="133" y="0"/>
                    </a:lnTo>
                    <a:lnTo>
                      <a:pt x="126" y="0"/>
                    </a:lnTo>
                    <a:lnTo>
                      <a:pt x="119" y="2"/>
                    </a:lnTo>
                    <a:lnTo>
                      <a:pt x="112" y="2"/>
                    </a:lnTo>
                    <a:lnTo>
                      <a:pt x="102" y="2"/>
                    </a:lnTo>
                    <a:lnTo>
                      <a:pt x="95" y="5"/>
                    </a:lnTo>
                    <a:lnTo>
                      <a:pt x="91" y="5"/>
                    </a:lnTo>
                    <a:lnTo>
                      <a:pt x="83" y="7"/>
                    </a:lnTo>
                    <a:lnTo>
                      <a:pt x="76" y="7"/>
                    </a:lnTo>
                    <a:lnTo>
                      <a:pt x="69" y="9"/>
                    </a:lnTo>
                    <a:lnTo>
                      <a:pt x="64" y="14"/>
                    </a:lnTo>
                    <a:lnTo>
                      <a:pt x="60" y="14"/>
                    </a:lnTo>
                    <a:lnTo>
                      <a:pt x="55" y="17"/>
                    </a:lnTo>
                    <a:lnTo>
                      <a:pt x="48" y="19"/>
                    </a:lnTo>
                    <a:lnTo>
                      <a:pt x="43" y="21"/>
                    </a:lnTo>
                    <a:lnTo>
                      <a:pt x="36" y="26"/>
                    </a:lnTo>
                    <a:lnTo>
                      <a:pt x="29" y="33"/>
                    </a:lnTo>
                    <a:lnTo>
                      <a:pt x="22" y="40"/>
                    </a:lnTo>
                    <a:lnTo>
                      <a:pt x="17" y="48"/>
                    </a:lnTo>
                    <a:lnTo>
                      <a:pt x="12" y="55"/>
                    </a:lnTo>
                    <a:lnTo>
                      <a:pt x="10" y="64"/>
                    </a:lnTo>
                    <a:lnTo>
                      <a:pt x="5" y="71"/>
                    </a:lnTo>
                    <a:lnTo>
                      <a:pt x="3" y="78"/>
                    </a:lnTo>
                    <a:lnTo>
                      <a:pt x="0" y="86"/>
                    </a:lnTo>
                    <a:lnTo>
                      <a:pt x="0" y="95"/>
                    </a:lnTo>
                    <a:lnTo>
                      <a:pt x="0" y="100"/>
                    </a:lnTo>
                    <a:lnTo>
                      <a:pt x="0" y="105"/>
                    </a:lnTo>
                    <a:lnTo>
                      <a:pt x="0" y="107"/>
                    </a:lnTo>
                    <a:lnTo>
                      <a:pt x="0" y="109"/>
                    </a:lnTo>
                    <a:lnTo>
                      <a:pt x="0" y="304"/>
                    </a:lnTo>
                    <a:lnTo>
                      <a:pt x="0" y="307"/>
                    </a:lnTo>
                    <a:lnTo>
                      <a:pt x="0" y="311"/>
                    </a:lnTo>
                    <a:lnTo>
                      <a:pt x="0" y="314"/>
                    </a:lnTo>
                    <a:lnTo>
                      <a:pt x="3" y="318"/>
                    </a:lnTo>
                    <a:lnTo>
                      <a:pt x="3" y="326"/>
                    </a:lnTo>
                    <a:lnTo>
                      <a:pt x="5" y="330"/>
                    </a:lnTo>
                    <a:lnTo>
                      <a:pt x="5" y="335"/>
                    </a:lnTo>
                    <a:lnTo>
                      <a:pt x="7" y="340"/>
                    </a:lnTo>
                    <a:lnTo>
                      <a:pt x="7" y="345"/>
                    </a:lnTo>
                    <a:lnTo>
                      <a:pt x="10" y="349"/>
                    </a:lnTo>
                    <a:lnTo>
                      <a:pt x="12" y="354"/>
                    </a:lnTo>
                    <a:lnTo>
                      <a:pt x="14" y="359"/>
                    </a:lnTo>
                    <a:lnTo>
                      <a:pt x="17" y="361"/>
                    </a:lnTo>
                    <a:lnTo>
                      <a:pt x="19" y="366"/>
                    </a:lnTo>
                    <a:lnTo>
                      <a:pt x="24" y="368"/>
                    </a:lnTo>
                    <a:lnTo>
                      <a:pt x="31" y="373"/>
                    </a:lnTo>
                    <a:lnTo>
                      <a:pt x="38" y="380"/>
                    </a:lnTo>
                    <a:lnTo>
                      <a:pt x="45" y="385"/>
                    </a:lnTo>
                    <a:lnTo>
                      <a:pt x="50" y="387"/>
                    </a:lnTo>
                    <a:lnTo>
                      <a:pt x="55" y="392"/>
                    </a:lnTo>
                    <a:lnTo>
                      <a:pt x="57" y="394"/>
                    </a:lnTo>
                    <a:lnTo>
                      <a:pt x="64" y="397"/>
                    </a:lnTo>
                    <a:lnTo>
                      <a:pt x="67" y="399"/>
                    </a:lnTo>
                    <a:lnTo>
                      <a:pt x="74" y="402"/>
                    </a:lnTo>
                    <a:lnTo>
                      <a:pt x="79" y="404"/>
                    </a:lnTo>
                    <a:lnTo>
                      <a:pt x="83" y="406"/>
                    </a:lnTo>
                    <a:lnTo>
                      <a:pt x="88" y="406"/>
                    </a:lnTo>
                    <a:lnTo>
                      <a:pt x="93" y="406"/>
                    </a:lnTo>
                    <a:lnTo>
                      <a:pt x="100" y="409"/>
                    </a:lnTo>
                    <a:lnTo>
                      <a:pt x="105" y="411"/>
                    </a:lnTo>
                    <a:lnTo>
                      <a:pt x="110" y="411"/>
                    </a:lnTo>
                    <a:lnTo>
                      <a:pt x="117" y="411"/>
                    </a:lnTo>
                    <a:lnTo>
                      <a:pt x="121" y="411"/>
                    </a:lnTo>
                    <a:lnTo>
                      <a:pt x="129" y="411"/>
                    </a:lnTo>
                    <a:lnTo>
                      <a:pt x="133" y="411"/>
                    </a:lnTo>
                    <a:lnTo>
                      <a:pt x="138" y="411"/>
                    </a:lnTo>
                    <a:lnTo>
                      <a:pt x="143" y="409"/>
                    </a:lnTo>
                    <a:lnTo>
                      <a:pt x="150" y="409"/>
                    </a:lnTo>
                    <a:lnTo>
                      <a:pt x="155" y="406"/>
                    </a:lnTo>
                    <a:lnTo>
                      <a:pt x="162" y="406"/>
                    </a:lnTo>
                    <a:lnTo>
                      <a:pt x="167" y="406"/>
                    </a:lnTo>
                    <a:lnTo>
                      <a:pt x="174" y="406"/>
                    </a:lnTo>
                    <a:lnTo>
                      <a:pt x="176" y="404"/>
                    </a:lnTo>
                    <a:lnTo>
                      <a:pt x="183" y="402"/>
                    </a:lnTo>
                    <a:lnTo>
                      <a:pt x="186" y="402"/>
                    </a:lnTo>
                    <a:lnTo>
                      <a:pt x="190" y="399"/>
                    </a:lnTo>
                    <a:lnTo>
                      <a:pt x="200" y="397"/>
                    </a:lnTo>
                    <a:lnTo>
                      <a:pt x="207" y="392"/>
                    </a:lnTo>
                    <a:lnTo>
                      <a:pt x="214" y="387"/>
                    </a:lnTo>
                    <a:lnTo>
                      <a:pt x="221" y="385"/>
                    </a:lnTo>
                    <a:lnTo>
                      <a:pt x="228" y="380"/>
                    </a:lnTo>
                    <a:lnTo>
                      <a:pt x="235" y="375"/>
                    </a:lnTo>
                    <a:lnTo>
                      <a:pt x="238" y="371"/>
                    </a:lnTo>
                    <a:lnTo>
                      <a:pt x="243" y="366"/>
                    </a:lnTo>
                    <a:lnTo>
                      <a:pt x="245" y="359"/>
                    </a:lnTo>
                    <a:lnTo>
                      <a:pt x="250" y="354"/>
                    </a:lnTo>
                    <a:lnTo>
                      <a:pt x="252" y="347"/>
                    </a:lnTo>
                    <a:lnTo>
                      <a:pt x="257" y="340"/>
                    </a:lnTo>
                    <a:lnTo>
                      <a:pt x="257" y="335"/>
                    </a:lnTo>
                    <a:lnTo>
                      <a:pt x="259" y="330"/>
                    </a:lnTo>
                    <a:lnTo>
                      <a:pt x="259" y="328"/>
                    </a:lnTo>
                    <a:lnTo>
                      <a:pt x="262" y="323"/>
                    </a:lnTo>
                    <a:lnTo>
                      <a:pt x="262" y="316"/>
                    </a:lnTo>
                    <a:lnTo>
                      <a:pt x="264" y="309"/>
                    </a:lnTo>
                    <a:lnTo>
                      <a:pt x="264" y="302"/>
                    </a:lnTo>
                    <a:lnTo>
                      <a:pt x="264" y="295"/>
                    </a:lnTo>
                    <a:lnTo>
                      <a:pt x="264" y="288"/>
                    </a:lnTo>
                    <a:lnTo>
                      <a:pt x="264" y="280"/>
                    </a:lnTo>
                    <a:lnTo>
                      <a:pt x="266" y="273"/>
                    </a:lnTo>
                    <a:lnTo>
                      <a:pt x="266" y="268"/>
                    </a:lnTo>
                    <a:lnTo>
                      <a:pt x="266" y="261"/>
                    </a:lnTo>
                    <a:lnTo>
                      <a:pt x="266" y="257"/>
                    </a:lnTo>
                    <a:lnTo>
                      <a:pt x="266" y="252"/>
                    </a:lnTo>
                    <a:lnTo>
                      <a:pt x="266" y="247"/>
                    </a:lnTo>
                    <a:lnTo>
                      <a:pt x="266" y="240"/>
                    </a:lnTo>
                    <a:lnTo>
                      <a:pt x="269" y="240"/>
                    </a:lnTo>
                    <a:lnTo>
                      <a:pt x="159" y="240"/>
                    </a:lnTo>
                    <a:lnTo>
                      <a:pt x="159" y="304"/>
                    </a:lnTo>
                    <a:lnTo>
                      <a:pt x="159" y="304"/>
                    </a:lnTo>
                    <a:lnTo>
                      <a:pt x="159" y="309"/>
                    </a:lnTo>
                    <a:lnTo>
                      <a:pt x="157" y="314"/>
                    </a:lnTo>
                    <a:lnTo>
                      <a:pt x="157" y="318"/>
                    </a:lnTo>
                    <a:lnTo>
                      <a:pt x="155" y="326"/>
                    </a:lnTo>
                    <a:lnTo>
                      <a:pt x="152" y="330"/>
                    </a:lnTo>
                    <a:lnTo>
                      <a:pt x="148" y="333"/>
                    </a:lnTo>
                    <a:lnTo>
                      <a:pt x="145" y="335"/>
                    </a:lnTo>
                    <a:lnTo>
                      <a:pt x="138" y="335"/>
                    </a:lnTo>
                    <a:lnTo>
                      <a:pt x="133" y="333"/>
                    </a:lnTo>
                    <a:lnTo>
                      <a:pt x="131" y="330"/>
                    </a:lnTo>
                    <a:lnTo>
                      <a:pt x="129" y="328"/>
                    </a:lnTo>
                    <a:lnTo>
                      <a:pt x="124" y="323"/>
                    </a:lnTo>
                    <a:lnTo>
                      <a:pt x="124" y="318"/>
                    </a:lnTo>
                    <a:lnTo>
                      <a:pt x="121" y="314"/>
                    </a:lnTo>
                    <a:lnTo>
                      <a:pt x="121" y="309"/>
                    </a:lnTo>
                    <a:lnTo>
                      <a:pt x="119" y="304"/>
                    </a:lnTo>
                    <a:lnTo>
                      <a:pt x="119" y="302"/>
                    </a:lnTo>
                    <a:lnTo>
                      <a:pt x="119" y="295"/>
                    </a:lnTo>
                    <a:lnTo>
                      <a:pt x="119" y="292"/>
                    </a:lnTo>
                    <a:lnTo>
                      <a:pt x="117" y="285"/>
                    </a:lnTo>
                    <a:lnTo>
                      <a:pt x="117" y="280"/>
                    </a:lnTo>
                    <a:lnTo>
                      <a:pt x="117" y="271"/>
                    </a:lnTo>
                    <a:lnTo>
                      <a:pt x="117" y="264"/>
                    </a:lnTo>
                    <a:lnTo>
                      <a:pt x="117" y="254"/>
                    </a:lnTo>
                    <a:lnTo>
                      <a:pt x="117" y="249"/>
                    </a:lnTo>
                    <a:lnTo>
                      <a:pt x="117" y="247"/>
                    </a:lnTo>
                    <a:lnTo>
                      <a:pt x="117" y="245"/>
                    </a:lnTo>
                    <a:lnTo>
                      <a:pt x="119" y="112"/>
                    </a:lnTo>
                    <a:lnTo>
                      <a:pt x="119" y="109"/>
                    </a:lnTo>
                    <a:lnTo>
                      <a:pt x="119" y="107"/>
                    </a:lnTo>
                    <a:lnTo>
                      <a:pt x="119" y="102"/>
                    </a:lnTo>
                    <a:lnTo>
                      <a:pt x="119" y="97"/>
                    </a:lnTo>
                    <a:lnTo>
                      <a:pt x="119" y="93"/>
                    </a:lnTo>
                    <a:lnTo>
                      <a:pt x="121" y="88"/>
                    </a:lnTo>
                    <a:lnTo>
                      <a:pt x="124" y="81"/>
                    </a:lnTo>
                    <a:lnTo>
                      <a:pt x="126" y="78"/>
                    </a:lnTo>
                    <a:lnTo>
                      <a:pt x="131" y="74"/>
                    </a:lnTo>
                    <a:lnTo>
                      <a:pt x="136" y="71"/>
                    </a:lnTo>
                    <a:lnTo>
                      <a:pt x="143" y="74"/>
                    </a:lnTo>
                    <a:lnTo>
                      <a:pt x="148" y="78"/>
                    </a:lnTo>
                    <a:lnTo>
                      <a:pt x="150" y="83"/>
                    </a:lnTo>
                    <a:lnTo>
                      <a:pt x="150" y="88"/>
                    </a:lnTo>
                    <a:lnTo>
                      <a:pt x="152" y="93"/>
                    </a:lnTo>
                    <a:lnTo>
                      <a:pt x="152" y="100"/>
                    </a:lnTo>
                    <a:lnTo>
                      <a:pt x="152" y="107"/>
                    </a:lnTo>
                    <a:lnTo>
                      <a:pt x="152" y="114"/>
                    </a:lnTo>
                    <a:lnTo>
                      <a:pt x="152" y="121"/>
                    </a:lnTo>
                    <a:lnTo>
                      <a:pt x="155" y="128"/>
                    </a:lnTo>
                    <a:lnTo>
                      <a:pt x="152" y="133"/>
                    </a:lnTo>
                    <a:lnTo>
                      <a:pt x="152" y="138"/>
                    </a:lnTo>
                    <a:lnTo>
                      <a:pt x="152" y="143"/>
                    </a:lnTo>
                    <a:lnTo>
                      <a:pt x="152" y="147"/>
                    </a:lnTo>
                    <a:lnTo>
                      <a:pt x="152" y="154"/>
                    </a:lnTo>
                    <a:lnTo>
                      <a:pt x="155" y="159"/>
                    </a:lnTo>
                    <a:lnTo>
                      <a:pt x="155" y="159"/>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4" name="Freeform 210"/>
              <p:cNvSpPr>
                <a:spLocks/>
              </p:cNvSpPr>
              <p:nvPr/>
            </p:nvSpPr>
            <p:spPr bwMode="auto">
              <a:xfrm>
                <a:off x="9816" y="2849"/>
                <a:ext cx="269" cy="411"/>
              </a:xfrm>
              <a:custGeom>
                <a:avLst/>
                <a:gdLst>
                  <a:gd name="T0" fmla="*/ 269 w 269"/>
                  <a:gd name="T1" fmla="*/ 122 h 411"/>
                  <a:gd name="T2" fmla="*/ 266 w 269"/>
                  <a:gd name="T3" fmla="*/ 110 h 411"/>
                  <a:gd name="T4" fmla="*/ 264 w 269"/>
                  <a:gd name="T5" fmla="*/ 95 h 411"/>
                  <a:gd name="T6" fmla="*/ 259 w 269"/>
                  <a:gd name="T7" fmla="*/ 76 h 411"/>
                  <a:gd name="T8" fmla="*/ 254 w 269"/>
                  <a:gd name="T9" fmla="*/ 60 h 411"/>
                  <a:gd name="T10" fmla="*/ 245 w 269"/>
                  <a:gd name="T11" fmla="*/ 43 h 411"/>
                  <a:gd name="T12" fmla="*/ 223 w 269"/>
                  <a:gd name="T13" fmla="*/ 24 h 411"/>
                  <a:gd name="T14" fmla="*/ 207 w 269"/>
                  <a:gd name="T15" fmla="*/ 15 h 411"/>
                  <a:gd name="T16" fmla="*/ 190 w 269"/>
                  <a:gd name="T17" fmla="*/ 7 h 411"/>
                  <a:gd name="T18" fmla="*/ 171 w 269"/>
                  <a:gd name="T19" fmla="*/ 3 h 411"/>
                  <a:gd name="T20" fmla="*/ 150 w 269"/>
                  <a:gd name="T21" fmla="*/ 3 h 411"/>
                  <a:gd name="T22" fmla="*/ 128 w 269"/>
                  <a:gd name="T23" fmla="*/ 3 h 411"/>
                  <a:gd name="T24" fmla="*/ 107 w 269"/>
                  <a:gd name="T25" fmla="*/ 3 h 411"/>
                  <a:gd name="T26" fmla="*/ 86 w 269"/>
                  <a:gd name="T27" fmla="*/ 7 h 411"/>
                  <a:gd name="T28" fmla="*/ 69 w 269"/>
                  <a:gd name="T29" fmla="*/ 15 h 411"/>
                  <a:gd name="T30" fmla="*/ 52 w 269"/>
                  <a:gd name="T31" fmla="*/ 19 h 411"/>
                  <a:gd name="T32" fmla="*/ 31 w 269"/>
                  <a:gd name="T33" fmla="*/ 34 h 411"/>
                  <a:gd name="T34" fmla="*/ 14 w 269"/>
                  <a:gd name="T35" fmla="*/ 55 h 411"/>
                  <a:gd name="T36" fmla="*/ 7 w 269"/>
                  <a:gd name="T37" fmla="*/ 79 h 411"/>
                  <a:gd name="T38" fmla="*/ 0 w 269"/>
                  <a:gd name="T39" fmla="*/ 100 h 411"/>
                  <a:gd name="T40" fmla="*/ 0 w 269"/>
                  <a:gd name="T41" fmla="*/ 110 h 411"/>
                  <a:gd name="T42" fmla="*/ 5 w 269"/>
                  <a:gd name="T43" fmla="*/ 312 h 411"/>
                  <a:gd name="T44" fmla="*/ 7 w 269"/>
                  <a:gd name="T45" fmla="*/ 326 h 411"/>
                  <a:gd name="T46" fmla="*/ 10 w 269"/>
                  <a:gd name="T47" fmla="*/ 340 h 411"/>
                  <a:gd name="T48" fmla="*/ 17 w 269"/>
                  <a:gd name="T49" fmla="*/ 359 h 411"/>
                  <a:gd name="T50" fmla="*/ 33 w 269"/>
                  <a:gd name="T51" fmla="*/ 373 h 411"/>
                  <a:gd name="T52" fmla="*/ 55 w 269"/>
                  <a:gd name="T53" fmla="*/ 392 h 411"/>
                  <a:gd name="T54" fmla="*/ 74 w 269"/>
                  <a:gd name="T55" fmla="*/ 402 h 411"/>
                  <a:gd name="T56" fmla="*/ 88 w 269"/>
                  <a:gd name="T57" fmla="*/ 409 h 411"/>
                  <a:gd name="T58" fmla="*/ 105 w 269"/>
                  <a:gd name="T59" fmla="*/ 411 h 411"/>
                  <a:gd name="T60" fmla="*/ 124 w 269"/>
                  <a:gd name="T61" fmla="*/ 411 h 411"/>
                  <a:gd name="T62" fmla="*/ 140 w 269"/>
                  <a:gd name="T63" fmla="*/ 411 h 411"/>
                  <a:gd name="T64" fmla="*/ 159 w 269"/>
                  <a:gd name="T65" fmla="*/ 409 h 411"/>
                  <a:gd name="T66" fmla="*/ 176 w 269"/>
                  <a:gd name="T67" fmla="*/ 407 h 411"/>
                  <a:gd name="T68" fmla="*/ 202 w 269"/>
                  <a:gd name="T69" fmla="*/ 397 h 411"/>
                  <a:gd name="T70" fmla="*/ 223 w 269"/>
                  <a:gd name="T71" fmla="*/ 385 h 411"/>
                  <a:gd name="T72" fmla="*/ 240 w 269"/>
                  <a:gd name="T73" fmla="*/ 371 h 411"/>
                  <a:gd name="T74" fmla="*/ 254 w 269"/>
                  <a:gd name="T75" fmla="*/ 354 h 411"/>
                  <a:gd name="T76" fmla="*/ 259 w 269"/>
                  <a:gd name="T77" fmla="*/ 335 h 411"/>
                  <a:gd name="T78" fmla="*/ 264 w 269"/>
                  <a:gd name="T79" fmla="*/ 321 h 411"/>
                  <a:gd name="T80" fmla="*/ 264 w 269"/>
                  <a:gd name="T81" fmla="*/ 300 h 411"/>
                  <a:gd name="T82" fmla="*/ 266 w 269"/>
                  <a:gd name="T83" fmla="*/ 281 h 411"/>
                  <a:gd name="T84" fmla="*/ 269 w 269"/>
                  <a:gd name="T85" fmla="*/ 262 h 411"/>
                  <a:gd name="T86" fmla="*/ 269 w 269"/>
                  <a:gd name="T87" fmla="*/ 247 h 411"/>
                  <a:gd name="T88" fmla="*/ 164 w 269"/>
                  <a:gd name="T89" fmla="*/ 240 h 411"/>
                  <a:gd name="T90" fmla="*/ 162 w 269"/>
                  <a:gd name="T91" fmla="*/ 309 h 411"/>
                  <a:gd name="T92" fmla="*/ 157 w 269"/>
                  <a:gd name="T93" fmla="*/ 326 h 411"/>
                  <a:gd name="T94" fmla="*/ 145 w 269"/>
                  <a:gd name="T95" fmla="*/ 335 h 411"/>
                  <a:gd name="T96" fmla="*/ 126 w 269"/>
                  <a:gd name="T97" fmla="*/ 324 h 411"/>
                  <a:gd name="T98" fmla="*/ 121 w 269"/>
                  <a:gd name="T99" fmla="*/ 302 h 411"/>
                  <a:gd name="T100" fmla="*/ 119 w 269"/>
                  <a:gd name="T101" fmla="*/ 286 h 411"/>
                  <a:gd name="T102" fmla="*/ 119 w 269"/>
                  <a:gd name="T103" fmla="*/ 264 h 411"/>
                  <a:gd name="T104" fmla="*/ 121 w 269"/>
                  <a:gd name="T105" fmla="*/ 247 h 411"/>
                  <a:gd name="T106" fmla="*/ 121 w 269"/>
                  <a:gd name="T107" fmla="*/ 112 h 411"/>
                  <a:gd name="T108" fmla="*/ 121 w 269"/>
                  <a:gd name="T109" fmla="*/ 100 h 411"/>
                  <a:gd name="T110" fmla="*/ 124 w 269"/>
                  <a:gd name="T111" fmla="*/ 84 h 411"/>
                  <a:gd name="T112" fmla="*/ 138 w 269"/>
                  <a:gd name="T113" fmla="*/ 72 h 411"/>
                  <a:gd name="T114" fmla="*/ 150 w 269"/>
                  <a:gd name="T115" fmla="*/ 84 h 411"/>
                  <a:gd name="T116" fmla="*/ 154 w 269"/>
                  <a:gd name="T117" fmla="*/ 103 h 411"/>
                  <a:gd name="T118" fmla="*/ 154 w 269"/>
                  <a:gd name="T119" fmla="*/ 119 h 411"/>
                  <a:gd name="T120" fmla="*/ 154 w 269"/>
                  <a:gd name="T121" fmla="*/ 138 h 411"/>
                  <a:gd name="T122" fmla="*/ 157 w 269"/>
                  <a:gd name="T123" fmla="*/ 155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 h="411">
                    <a:moveTo>
                      <a:pt x="157" y="157"/>
                    </a:moveTo>
                    <a:lnTo>
                      <a:pt x="269" y="157"/>
                    </a:lnTo>
                    <a:lnTo>
                      <a:pt x="269" y="122"/>
                    </a:lnTo>
                    <a:lnTo>
                      <a:pt x="269" y="119"/>
                    </a:lnTo>
                    <a:lnTo>
                      <a:pt x="266" y="114"/>
                    </a:lnTo>
                    <a:lnTo>
                      <a:pt x="266" y="110"/>
                    </a:lnTo>
                    <a:lnTo>
                      <a:pt x="266" y="105"/>
                    </a:lnTo>
                    <a:lnTo>
                      <a:pt x="264" y="100"/>
                    </a:lnTo>
                    <a:lnTo>
                      <a:pt x="264" y="95"/>
                    </a:lnTo>
                    <a:lnTo>
                      <a:pt x="261" y="88"/>
                    </a:lnTo>
                    <a:lnTo>
                      <a:pt x="261" y="81"/>
                    </a:lnTo>
                    <a:lnTo>
                      <a:pt x="259" y="76"/>
                    </a:lnTo>
                    <a:lnTo>
                      <a:pt x="259" y="72"/>
                    </a:lnTo>
                    <a:lnTo>
                      <a:pt x="257" y="65"/>
                    </a:lnTo>
                    <a:lnTo>
                      <a:pt x="254" y="60"/>
                    </a:lnTo>
                    <a:lnTo>
                      <a:pt x="252" y="55"/>
                    </a:lnTo>
                    <a:lnTo>
                      <a:pt x="250" y="53"/>
                    </a:lnTo>
                    <a:lnTo>
                      <a:pt x="245" y="43"/>
                    </a:lnTo>
                    <a:lnTo>
                      <a:pt x="238" y="36"/>
                    </a:lnTo>
                    <a:lnTo>
                      <a:pt x="230" y="29"/>
                    </a:lnTo>
                    <a:lnTo>
                      <a:pt x="223" y="24"/>
                    </a:lnTo>
                    <a:lnTo>
                      <a:pt x="216" y="19"/>
                    </a:lnTo>
                    <a:lnTo>
                      <a:pt x="214" y="17"/>
                    </a:lnTo>
                    <a:lnTo>
                      <a:pt x="207" y="15"/>
                    </a:lnTo>
                    <a:lnTo>
                      <a:pt x="202" y="12"/>
                    </a:lnTo>
                    <a:lnTo>
                      <a:pt x="197" y="10"/>
                    </a:lnTo>
                    <a:lnTo>
                      <a:pt x="190" y="7"/>
                    </a:lnTo>
                    <a:lnTo>
                      <a:pt x="185" y="5"/>
                    </a:lnTo>
                    <a:lnTo>
                      <a:pt x="181" y="5"/>
                    </a:lnTo>
                    <a:lnTo>
                      <a:pt x="171" y="3"/>
                    </a:lnTo>
                    <a:lnTo>
                      <a:pt x="164" y="3"/>
                    </a:lnTo>
                    <a:lnTo>
                      <a:pt x="157" y="3"/>
                    </a:lnTo>
                    <a:lnTo>
                      <a:pt x="150" y="3"/>
                    </a:lnTo>
                    <a:lnTo>
                      <a:pt x="143" y="0"/>
                    </a:lnTo>
                    <a:lnTo>
                      <a:pt x="135" y="0"/>
                    </a:lnTo>
                    <a:lnTo>
                      <a:pt x="128" y="3"/>
                    </a:lnTo>
                    <a:lnTo>
                      <a:pt x="121" y="3"/>
                    </a:lnTo>
                    <a:lnTo>
                      <a:pt x="114" y="3"/>
                    </a:lnTo>
                    <a:lnTo>
                      <a:pt x="107" y="3"/>
                    </a:lnTo>
                    <a:lnTo>
                      <a:pt x="100" y="5"/>
                    </a:lnTo>
                    <a:lnTo>
                      <a:pt x="93" y="7"/>
                    </a:lnTo>
                    <a:lnTo>
                      <a:pt x="86" y="7"/>
                    </a:lnTo>
                    <a:lnTo>
                      <a:pt x="81" y="10"/>
                    </a:lnTo>
                    <a:lnTo>
                      <a:pt x="74" y="12"/>
                    </a:lnTo>
                    <a:lnTo>
                      <a:pt x="69" y="15"/>
                    </a:lnTo>
                    <a:lnTo>
                      <a:pt x="62" y="15"/>
                    </a:lnTo>
                    <a:lnTo>
                      <a:pt x="57" y="17"/>
                    </a:lnTo>
                    <a:lnTo>
                      <a:pt x="52" y="19"/>
                    </a:lnTo>
                    <a:lnTo>
                      <a:pt x="48" y="22"/>
                    </a:lnTo>
                    <a:lnTo>
                      <a:pt x="38" y="26"/>
                    </a:lnTo>
                    <a:lnTo>
                      <a:pt x="31" y="34"/>
                    </a:lnTo>
                    <a:lnTo>
                      <a:pt x="24" y="41"/>
                    </a:lnTo>
                    <a:lnTo>
                      <a:pt x="19" y="48"/>
                    </a:lnTo>
                    <a:lnTo>
                      <a:pt x="14" y="55"/>
                    </a:lnTo>
                    <a:lnTo>
                      <a:pt x="12" y="65"/>
                    </a:lnTo>
                    <a:lnTo>
                      <a:pt x="10" y="72"/>
                    </a:lnTo>
                    <a:lnTo>
                      <a:pt x="7" y="79"/>
                    </a:lnTo>
                    <a:lnTo>
                      <a:pt x="5" y="86"/>
                    </a:lnTo>
                    <a:lnTo>
                      <a:pt x="2" y="95"/>
                    </a:lnTo>
                    <a:lnTo>
                      <a:pt x="0" y="100"/>
                    </a:lnTo>
                    <a:lnTo>
                      <a:pt x="0" y="105"/>
                    </a:lnTo>
                    <a:lnTo>
                      <a:pt x="0" y="107"/>
                    </a:lnTo>
                    <a:lnTo>
                      <a:pt x="0" y="110"/>
                    </a:lnTo>
                    <a:lnTo>
                      <a:pt x="5" y="305"/>
                    </a:lnTo>
                    <a:lnTo>
                      <a:pt x="5" y="307"/>
                    </a:lnTo>
                    <a:lnTo>
                      <a:pt x="5" y="312"/>
                    </a:lnTo>
                    <a:lnTo>
                      <a:pt x="5" y="316"/>
                    </a:lnTo>
                    <a:lnTo>
                      <a:pt x="5" y="319"/>
                    </a:lnTo>
                    <a:lnTo>
                      <a:pt x="7" y="326"/>
                    </a:lnTo>
                    <a:lnTo>
                      <a:pt x="7" y="331"/>
                    </a:lnTo>
                    <a:lnTo>
                      <a:pt x="7" y="335"/>
                    </a:lnTo>
                    <a:lnTo>
                      <a:pt x="10" y="340"/>
                    </a:lnTo>
                    <a:lnTo>
                      <a:pt x="12" y="345"/>
                    </a:lnTo>
                    <a:lnTo>
                      <a:pt x="14" y="350"/>
                    </a:lnTo>
                    <a:lnTo>
                      <a:pt x="17" y="359"/>
                    </a:lnTo>
                    <a:lnTo>
                      <a:pt x="21" y="364"/>
                    </a:lnTo>
                    <a:lnTo>
                      <a:pt x="26" y="369"/>
                    </a:lnTo>
                    <a:lnTo>
                      <a:pt x="33" y="373"/>
                    </a:lnTo>
                    <a:lnTo>
                      <a:pt x="38" y="378"/>
                    </a:lnTo>
                    <a:lnTo>
                      <a:pt x="48" y="385"/>
                    </a:lnTo>
                    <a:lnTo>
                      <a:pt x="55" y="392"/>
                    </a:lnTo>
                    <a:lnTo>
                      <a:pt x="64" y="397"/>
                    </a:lnTo>
                    <a:lnTo>
                      <a:pt x="67" y="400"/>
                    </a:lnTo>
                    <a:lnTo>
                      <a:pt x="74" y="402"/>
                    </a:lnTo>
                    <a:lnTo>
                      <a:pt x="78" y="404"/>
                    </a:lnTo>
                    <a:lnTo>
                      <a:pt x="83" y="407"/>
                    </a:lnTo>
                    <a:lnTo>
                      <a:pt x="88" y="409"/>
                    </a:lnTo>
                    <a:lnTo>
                      <a:pt x="93" y="409"/>
                    </a:lnTo>
                    <a:lnTo>
                      <a:pt x="100" y="409"/>
                    </a:lnTo>
                    <a:lnTo>
                      <a:pt x="105" y="411"/>
                    </a:lnTo>
                    <a:lnTo>
                      <a:pt x="109" y="411"/>
                    </a:lnTo>
                    <a:lnTo>
                      <a:pt x="116" y="411"/>
                    </a:lnTo>
                    <a:lnTo>
                      <a:pt x="124" y="411"/>
                    </a:lnTo>
                    <a:lnTo>
                      <a:pt x="131" y="411"/>
                    </a:lnTo>
                    <a:lnTo>
                      <a:pt x="135" y="411"/>
                    </a:lnTo>
                    <a:lnTo>
                      <a:pt x="140" y="411"/>
                    </a:lnTo>
                    <a:lnTo>
                      <a:pt x="147" y="411"/>
                    </a:lnTo>
                    <a:lnTo>
                      <a:pt x="154" y="411"/>
                    </a:lnTo>
                    <a:lnTo>
                      <a:pt x="159" y="409"/>
                    </a:lnTo>
                    <a:lnTo>
                      <a:pt x="164" y="409"/>
                    </a:lnTo>
                    <a:lnTo>
                      <a:pt x="171" y="407"/>
                    </a:lnTo>
                    <a:lnTo>
                      <a:pt x="176" y="407"/>
                    </a:lnTo>
                    <a:lnTo>
                      <a:pt x="185" y="404"/>
                    </a:lnTo>
                    <a:lnTo>
                      <a:pt x="195" y="402"/>
                    </a:lnTo>
                    <a:lnTo>
                      <a:pt x="202" y="397"/>
                    </a:lnTo>
                    <a:lnTo>
                      <a:pt x="209" y="392"/>
                    </a:lnTo>
                    <a:lnTo>
                      <a:pt x="216" y="390"/>
                    </a:lnTo>
                    <a:lnTo>
                      <a:pt x="223" y="385"/>
                    </a:lnTo>
                    <a:lnTo>
                      <a:pt x="228" y="381"/>
                    </a:lnTo>
                    <a:lnTo>
                      <a:pt x="235" y="376"/>
                    </a:lnTo>
                    <a:lnTo>
                      <a:pt x="240" y="371"/>
                    </a:lnTo>
                    <a:lnTo>
                      <a:pt x="245" y="366"/>
                    </a:lnTo>
                    <a:lnTo>
                      <a:pt x="250" y="359"/>
                    </a:lnTo>
                    <a:lnTo>
                      <a:pt x="254" y="354"/>
                    </a:lnTo>
                    <a:lnTo>
                      <a:pt x="257" y="347"/>
                    </a:lnTo>
                    <a:lnTo>
                      <a:pt x="259" y="340"/>
                    </a:lnTo>
                    <a:lnTo>
                      <a:pt x="259" y="335"/>
                    </a:lnTo>
                    <a:lnTo>
                      <a:pt x="261" y="331"/>
                    </a:lnTo>
                    <a:lnTo>
                      <a:pt x="261" y="326"/>
                    </a:lnTo>
                    <a:lnTo>
                      <a:pt x="264" y="321"/>
                    </a:lnTo>
                    <a:lnTo>
                      <a:pt x="264" y="314"/>
                    </a:lnTo>
                    <a:lnTo>
                      <a:pt x="264" y="307"/>
                    </a:lnTo>
                    <a:lnTo>
                      <a:pt x="264" y="300"/>
                    </a:lnTo>
                    <a:lnTo>
                      <a:pt x="266" y="295"/>
                    </a:lnTo>
                    <a:lnTo>
                      <a:pt x="266" y="288"/>
                    </a:lnTo>
                    <a:lnTo>
                      <a:pt x="266" y="281"/>
                    </a:lnTo>
                    <a:lnTo>
                      <a:pt x="266" y="274"/>
                    </a:lnTo>
                    <a:lnTo>
                      <a:pt x="269" y="269"/>
                    </a:lnTo>
                    <a:lnTo>
                      <a:pt x="269" y="262"/>
                    </a:lnTo>
                    <a:lnTo>
                      <a:pt x="269" y="257"/>
                    </a:lnTo>
                    <a:lnTo>
                      <a:pt x="269" y="252"/>
                    </a:lnTo>
                    <a:lnTo>
                      <a:pt x="269" y="247"/>
                    </a:lnTo>
                    <a:lnTo>
                      <a:pt x="269" y="243"/>
                    </a:lnTo>
                    <a:lnTo>
                      <a:pt x="269" y="240"/>
                    </a:lnTo>
                    <a:lnTo>
                      <a:pt x="164" y="240"/>
                    </a:lnTo>
                    <a:lnTo>
                      <a:pt x="162" y="305"/>
                    </a:lnTo>
                    <a:lnTo>
                      <a:pt x="162" y="305"/>
                    </a:lnTo>
                    <a:lnTo>
                      <a:pt x="162" y="309"/>
                    </a:lnTo>
                    <a:lnTo>
                      <a:pt x="159" y="314"/>
                    </a:lnTo>
                    <a:lnTo>
                      <a:pt x="159" y="319"/>
                    </a:lnTo>
                    <a:lnTo>
                      <a:pt x="157" y="326"/>
                    </a:lnTo>
                    <a:lnTo>
                      <a:pt x="154" y="331"/>
                    </a:lnTo>
                    <a:lnTo>
                      <a:pt x="150" y="333"/>
                    </a:lnTo>
                    <a:lnTo>
                      <a:pt x="145" y="335"/>
                    </a:lnTo>
                    <a:lnTo>
                      <a:pt x="135" y="333"/>
                    </a:lnTo>
                    <a:lnTo>
                      <a:pt x="128" y="328"/>
                    </a:lnTo>
                    <a:lnTo>
                      <a:pt x="126" y="324"/>
                    </a:lnTo>
                    <a:lnTo>
                      <a:pt x="124" y="316"/>
                    </a:lnTo>
                    <a:lnTo>
                      <a:pt x="121" y="309"/>
                    </a:lnTo>
                    <a:lnTo>
                      <a:pt x="121" y="302"/>
                    </a:lnTo>
                    <a:lnTo>
                      <a:pt x="121" y="297"/>
                    </a:lnTo>
                    <a:lnTo>
                      <a:pt x="119" y="293"/>
                    </a:lnTo>
                    <a:lnTo>
                      <a:pt x="119" y="286"/>
                    </a:lnTo>
                    <a:lnTo>
                      <a:pt x="119" y="283"/>
                    </a:lnTo>
                    <a:lnTo>
                      <a:pt x="119" y="271"/>
                    </a:lnTo>
                    <a:lnTo>
                      <a:pt x="119" y="264"/>
                    </a:lnTo>
                    <a:lnTo>
                      <a:pt x="119" y="255"/>
                    </a:lnTo>
                    <a:lnTo>
                      <a:pt x="121" y="250"/>
                    </a:lnTo>
                    <a:lnTo>
                      <a:pt x="121" y="247"/>
                    </a:lnTo>
                    <a:lnTo>
                      <a:pt x="121" y="245"/>
                    </a:lnTo>
                    <a:lnTo>
                      <a:pt x="121" y="114"/>
                    </a:lnTo>
                    <a:lnTo>
                      <a:pt x="121" y="112"/>
                    </a:lnTo>
                    <a:lnTo>
                      <a:pt x="121" y="110"/>
                    </a:lnTo>
                    <a:lnTo>
                      <a:pt x="121" y="105"/>
                    </a:lnTo>
                    <a:lnTo>
                      <a:pt x="121" y="100"/>
                    </a:lnTo>
                    <a:lnTo>
                      <a:pt x="121" y="93"/>
                    </a:lnTo>
                    <a:lnTo>
                      <a:pt x="124" y="88"/>
                    </a:lnTo>
                    <a:lnTo>
                      <a:pt x="124" y="84"/>
                    </a:lnTo>
                    <a:lnTo>
                      <a:pt x="128" y="79"/>
                    </a:lnTo>
                    <a:lnTo>
                      <a:pt x="131" y="74"/>
                    </a:lnTo>
                    <a:lnTo>
                      <a:pt x="138" y="72"/>
                    </a:lnTo>
                    <a:lnTo>
                      <a:pt x="143" y="74"/>
                    </a:lnTo>
                    <a:lnTo>
                      <a:pt x="150" y="79"/>
                    </a:lnTo>
                    <a:lnTo>
                      <a:pt x="150" y="84"/>
                    </a:lnTo>
                    <a:lnTo>
                      <a:pt x="154" y="88"/>
                    </a:lnTo>
                    <a:lnTo>
                      <a:pt x="154" y="95"/>
                    </a:lnTo>
                    <a:lnTo>
                      <a:pt x="154" y="103"/>
                    </a:lnTo>
                    <a:lnTo>
                      <a:pt x="154" y="107"/>
                    </a:lnTo>
                    <a:lnTo>
                      <a:pt x="154" y="114"/>
                    </a:lnTo>
                    <a:lnTo>
                      <a:pt x="154" y="119"/>
                    </a:lnTo>
                    <a:lnTo>
                      <a:pt x="154" y="126"/>
                    </a:lnTo>
                    <a:lnTo>
                      <a:pt x="154" y="131"/>
                    </a:lnTo>
                    <a:lnTo>
                      <a:pt x="154" y="138"/>
                    </a:lnTo>
                    <a:lnTo>
                      <a:pt x="154" y="143"/>
                    </a:lnTo>
                    <a:lnTo>
                      <a:pt x="157" y="148"/>
                    </a:lnTo>
                    <a:lnTo>
                      <a:pt x="157" y="155"/>
                    </a:lnTo>
                    <a:lnTo>
                      <a:pt x="157" y="157"/>
                    </a:lnTo>
                    <a:lnTo>
                      <a:pt x="157" y="157"/>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5" name="Freeform 211"/>
              <p:cNvSpPr>
                <a:spLocks/>
              </p:cNvSpPr>
              <p:nvPr/>
            </p:nvSpPr>
            <p:spPr bwMode="auto">
              <a:xfrm>
                <a:off x="9925" y="2994"/>
                <a:ext cx="160" cy="64"/>
              </a:xfrm>
              <a:custGeom>
                <a:avLst/>
                <a:gdLst>
                  <a:gd name="T0" fmla="*/ 160 w 160"/>
                  <a:gd name="T1" fmla="*/ 12 h 64"/>
                  <a:gd name="T2" fmla="*/ 160 w 160"/>
                  <a:gd name="T3" fmla="*/ 64 h 64"/>
                  <a:gd name="T4" fmla="*/ 0 w 160"/>
                  <a:gd name="T5" fmla="*/ 64 h 64"/>
                  <a:gd name="T6" fmla="*/ 0 w 160"/>
                  <a:gd name="T7" fmla="*/ 0 h 64"/>
                  <a:gd name="T8" fmla="*/ 141 w 160"/>
                  <a:gd name="T9" fmla="*/ 0 h 64"/>
                  <a:gd name="T10" fmla="*/ 145 w 160"/>
                  <a:gd name="T11" fmla="*/ 3 h 64"/>
                  <a:gd name="T12" fmla="*/ 150 w 160"/>
                  <a:gd name="T13" fmla="*/ 7 h 64"/>
                  <a:gd name="T14" fmla="*/ 157 w 160"/>
                  <a:gd name="T15" fmla="*/ 10 h 64"/>
                  <a:gd name="T16" fmla="*/ 160 w 160"/>
                  <a:gd name="T17" fmla="*/ 12 h 64"/>
                  <a:gd name="T18" fmla="*/ 160 w 160"/>
                  <a:gd name="T19"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64">
                    <a:moveTo>
                      <a:pt x="160" y="12"/>
                    </a:moveTo>
                    <a:lnTo>
                      <a:pt x="160" y="64"/>
                    </a:lnTo>
                    <a:lnTo>
                      <a:pt x="0" y="64"/>
                    </a:lnTo>
                    <a:lnTo>
                      <a:pt x="0" y="0"/>
                    </a:lnTo>
                    <a:lnTo>
                      <a:pt x="141" y="0"/>
                    </a:lnTo>
                    <a:lnTo>
                      <a:pt x="145" y="3"/>
                    </a:lnTo>
                    <a:lnTo>
                      <a:pt x="150" y="7"/>
                    </a:lnTo>
                    <a:lnTo>
                      <a:pt x="157" y="10"/>
                    </a:lnTo>
                    <a:lnTo>
                      <a:pt x="160" y="12"/>
                    </a:lnTo>
                    <a:lnTo>
                      <a:pt x="160" y="12"/>
                    </a:lnTo>
                    <a:close/>
                  </a:path>
                </a:pathLst>
              </a:custGeom>
              <a:solidFill>
                <a:srgbClr val="EBA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6" name="Freeform 212"/>
              <p:cNvSpPr>
                <a:spLocks/>
              </p:cNvSpPr>
              <p:nvPr/>
            </p:nvSpPr>
            <p:spPr bwMode="auto">
              <a:xfrm>
                <a:off x="9253" y="4539"/>
                <a:ext cx="43" cy="59"/>
              </a:xfrm>
              <a:custGeom>
                <a:avLst/>
                <a:gdLst>
                  <a:gd name="T0" fmla="*/ 12 w 43"/>
                  <a:gd name="T1" fmla="*/ 0 h 59"/>
                  <a:gd name="T2" fmla="*/ 0 w 43"/>
                  <a:gd name="T3" fmla="*/ 12 h 59"/>
                  <a:gd name="T4" fmla="*/ 14 w 43"/>
                  <a:gd name="T5" fmla="*/ 59 h 59"/>
                  <a:gd name="T6" fmla="*/ 43 w 43"/>
                  <a:gd name="T7" fmla="*/ 38 h 59"/>
                  <a:gd name="T8" fmla="*/ 12 w 43"/>
                  <a:gd name="T9" fmla="*/ 0 h 59"/>
                  <a:gd name="T10" fmla="*/ 12 w 43"/>
                  <a:gd name="T11" fmla="*/ 0 h 59"/>
                </a:gdLst>
                <a:ahLst/>
                <a:cxnLst>
                  <a:cxn ang="0">
                    <a:pos x="T0" y="T1"/>
                  </a:cxn>
                  <a:cxn ang="0">
                    <a:pos x="T2" y="T3"/>
                  </a:cxn>
                  <a:cxn ang="0">
                    <a:pos x="T4" y="T5"/>
                  </a:cxn>
                  <a:cxn ang="0">
                    <a:pos x="T6" y="T7"/>
                  </a:cxn>
                  <a:cxn ang="0">
                    <a:pos x="T8" y="T9"/>
                  </a:cxn>
                  <a:cxn ang="0">
                    <a:pos x="T10" y="T11"/>
                  </a:cxn>
                </a:cxnLst>
                <a:rect l="0" t="0" r="r" b="b"/>
                <a:pathLst>
                  <a:path w="43" h="59">
                    <a:moveTo>
                      <a:pt x="12" y="0"/>
                    </a:moveTo>
                    <a:lnTo>
                      <a:pt x="0" y="12"/>
                    </a:lnTo>
                    <a:lnTo>
                      <a:pt x="14" y="59"/>
                    </a:lnTo>
                    <a:lnTo>
                      <a:pt x="43" y="38"/>
                    </a:lnTo>
                    <a:lnTo>
                      <a:pt x="12" y="0"/>
                    </a:lnTo>
                    <a:lnTo>
                      <a:pt x="12"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7" name="Freeform 213"/>
              <p:cNvSpPr>
                <a:spLocks/>
              </p:cNvSpPr>
              <p:nvPr/>
            </p:nvSpPr>
            <p:spPr bwMode="auto">
              <a:xfrm>
                <a:off x="8965" y="4539"/>
                <a:ext cx="31" cy="69"/>
              </a:xfrm>
              <a:custGeom>
                <a:avLst/>
                <a:gdLst>
                  <a:gd name="T0" fmla="*/ 31 w 31"/>
                  <a:gd name="T1" fmla="*/ 0 h 69"/>
                  <a:gd name="T2" fmla="*/ 29 w 31"/>
                  <a:gd name="T3" fmla="*/ 0 h 69"/>
                  <a:gd name="T4" fmla="*/ 26 w 31"/>
                  <a:gd name="T5" fmla="*/ 0 h 69"/>
                  <a:gd name="T6" fmla="*/ 22 w 31"/>
                  <a:gd name="T7" fmla="*/ 0 h 69"/>
                  <a:gd name="T8" fmla="*/ 17 w 31"/>
                  <a:gd name="T9" fmla="*/ 2 h 69"/>
                  <a:gd name="T10" fmla="*/ 12 w 31"/>
                  <a:gd name="T11" fmla="*/ 5 h 69"/>
                  <a:gd name="T12" fmla="*/ 7 w 31"/>
                  <a:gd name="T13" fmla="*/ 9 h 69"/>
                  <a:gd name="T14" fmla="*/ 5 w 31"/>
                  <a:gd name="T15" fmla="*/ 14 h 69"/>
                  <a:gd name="T16" fmla="*/ 3 w 31"/>
                  <a:gd name="T17" fmla="*/ 21 h 69"/>
                  <a:gd name="T18" fmla="*/ 0 w 31"/>
                  <a:gd name="T19" fmla="*/ 28 h 69"/>
                  <a:gd name="T20" fmla="*/ 3 w 31"/>
                  <a:gd name="T21" fmla="*/ 36 h 69"/>
                  <a:gd name="T22" fmla="*/ 5 w 31"/>
                  <a:gd name="T23" fmla="*/ 43 h 69"/>
                  <a:gd name="T24" fmla="*/ 7 w 31"/>
                  <a:gd name="T25" fmla="*/ 50 h 69"/>
                  <a:gd name="T26" fmla="*/ 10 w 31"/>
                  <a:gd name="T27" fmla="*/ 57 h 69"/>
                  <a:gd name="T28" fmla="*/ 12 w 31"/>
                  <a:gd name="T29" fmla="*/ 62 h 69"/>
                  <a:gd name="T30" fmla="*/ 12 w 31"/>
                  <a:gd name="T31" fmla="*/ 66 h 69"/>
                  <a:gd name="T32" fmla="*/ 15 w 31"/>
                  <a:gd name="T33" fmla="*/ 69 h 69"/>
                  <a:gd name="T34" fmla="*/ 31 w 31"/>
                  <a:gd name="T35" fmla="*/ 40 h 69"/>
                  <a:gd name="T36" fmla="*/ 31 w 31"/>
                  <a:gd name="T37" fmla="*/ 0 h 69"/>
                  <a:gd name="T38" fmla="*/ 31 w 31"/>
                  <a:gd name="T3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69">
                    <a:moveTo>
                      <a:pt x="31" y="0"/>
                    </a:moveTo>
                    <a:lnTo>
                      <a:pt x="29" y="0"/>
                    </a:lnTo>
                    <a:lnTo>
                      <a:pt x="26" y="0"/>
                    </a:lnTo>
                    <a:lnTo>
                      <a:pt x="22" y="0"/>
                    </a:lnTo>
                    <a:lnTo>
                      <a:pt x="17" y="2"/>
                    </a:lnTo>
                    <a:lnTo>
                      <a:pt x="12" y="5"/>
                    </a:lnTo>
                    <a:lnTo>
                      <a:pt x="7" y="9"/>
                    </a:lnTo>
                    <a:lnTo>
                      <a:pt x="5" y="14"/>
                    </a:lnTo>
                    <a:lnTo>
                      <a:pt x="3" y="21"/>
                    </a:lnTo>
                    <a:lnTo>
                      <a:pt x="0" y="28"/>
                    </a:lnTo>
                    <a:lnTo>
                      <a:pt x="3" y="36"/>
                    </a:lnTo>
                    <a:lnTo>
                      <a:pt x="5" y="43"/>
                    </a:lnTo>
                    <a:lnTo>
                      <a:pt x="7" y="50"/>
                    </a:lnTo>
                    <a:lnTo>
                      <a:pt x="10" y="57"/>
                    </a:lnTo>
                    <a:lnTo>
                      <a:pt x="12" y="62"/>
                    </a:lnTo>
                    <a:lnTo>
                      <a:pt x="12" y="66"/>
                    </a:lnTo>
                    <a:lnTo>
                      <a:pt x="15" y="69"/>
                    </a:lnTo>
                    <a:lnTo>
                      <a:pt x="31" y="40"/>
                    </a:lnTo>
                    <a:lnTo>
                      <a:pt x="31" y="0"/>
                    </a:lnTo>
                    <a:lnTo>
                      <a:pt x="31"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8" name="Freeform 214"/>
              <p:cNvSpPr>
                <a:spLocks/>
              </p:cNvSpPr>
              <p:nvPr/>
            </p:nvSpPr>
            <p:spPr bwMode="auto">
              <a:xfrm>
                <a:off x="9300" y="4498"/>
                <a:ext cx="36" cy="31"/>
              </a:xfrm>
              <a:custGeom>
                <a:avLst/>
                <a:gdLst>
                  <a:gd name="T0" fmla="*/ 10 w 36"/>
                  <a:gd name="T1" fmla="*/ 0 h 31"/>
                  <a:gd name="T2" fmla="*/ 0 w 36"/>
                  <a:gd name="T3" fmla="*/ 22 h 31"/>
                  <a:gd name="T4" fmla="*/ 36 w 36"/>
                  <a:gd name="T5" fmla="*/ 31 h 31"/>
                  <a:gd name="T6" fmla="*/ 10 w 36"/>
                  <a:gd name="T7" fmla="*/ 0 h 31"/>
                  <a:gd name="T8" fmla="*/ 10 w 36"/>
                  <a:gd name="T9" fmla="*/ 0 h 31"/>
                </a:gdLst>
                <a:ahLst/>
                <a:cxnLst>
                  <a:cxn ang="0">
                    <a:pos x="T0" y="T1"/>
                  </a:cxn>
                  <a:cxn ang="0">
                    <a:pos x="T2" y="T3"/>
                  </a:cxn>
                  <a:cxn ang="0">
                    <a:pos x="T4" y="T5"/>
                  </a:cxn>
                  <a:cxn ang="0">
                    <a:pos x="T6" y="T7"/>
                  </a:cxn>
                  <a:cxn ang="0">
                    <a:pos x="T8" y="T9"/>
                  </a:cxn>
                </a:cxnLst>
                <a:rect l="0" t="0" r="r" b="b"/>
                <a:pathLst>
                  <a:path w="36" h="31">
                    <a:moveTo>
                      <a:pt x="10" y="0"/>
                    </a:moveTo>
                    <a:lnTo>
                      <a:pt x="0" y="22"/>
                    </a:lnTo>
                    <a:lnTo>
                      <a:pt x="36" y="31"/>
                    </a:lnTo>
                    <a:lnTo>
                      <a:pt x="10" y="0"/>
                    </a:lnTo>
                    <a:lnTo>
                      <a:pt x="1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19" name="Freeform 215"/>
              <p:cNvSpPr>
                <a:spLocks/>
              </p:cNvSpPr>
              <p:nvPr/>
            </p:nvSpPr>
            <p:spPr bwMode="auto">
              <a:xfrm>
                <a:off x="9155" y="4498"/>
                <a:ext cx="53" cy="43"/>
              </a:xfrm>
              <a:custGeom>
                <a:avLst/>
                <a:gdLst>
                  <a:gd name="T0" fmla="*/ 50 w 53"/>
                  <a:gd name="T1" fmla="*/ 0 h 43"/>
                  <a:gd name="T2" fmla="*/ 0 w 53"/>
                  <a:gd name="T3" fmla="*/ 34 h 43"/>
                  <a:gd name="T4" fmla="*/ 19 w 53"/>
                  <a:gd name="T5" fmla="*/ 43 h 43"/>
                  <a:gd name="T6" fmla="*/ 53 w 53"/>
                  <a:gd name="T7" fmla="*/ 43 h 43"/>
                  <a:gd name="T8" fmla="*/ 50 w 53"/>
                  <a:gd name="T9" fmla="*/ 0 h 43"/>
                  <a:gd name="T10" fmla="*/ 50 w 53"/>
                  <a:gd name="T11" fmla="*/ 0 h 43"/>
                </a:gdLst>
                <a:ahLst/>
                <a:cxnLst>
                  <a:cxn ang="0">
                    <a:pos x="T0" y="T1"/>
                  </a:cxn>
                  <a:cxn ang="0">
                    <a:pos x="T2" y="T3"/>
                  </a:cxn>
                  <a:cxn ang="0">
                    <a:pos x="T4" y="T5"/>
                  </a:cxn>
                  <a:cxn ang="0">
                    <a:pos x="T6" y="T7"/>
                  </a:cxn>
                  <a:cxn ang="0">
                    <a:pos x="T8" y="T9"/>
                  </a:cxn>
                  <a:cxn ang="0">
                    <a:pos x="T10" y="T11"/>
                  </a:cxn>
                </a:cxnLst>
                <a:rect l="0" t="0" r="r" b="b"/>
                <a:pathLst>
                  <a:path w="53" h="43">
                    <a:moveTo>
                      <a:pt x="50" y="0"/>
                    </a:moveTo>
                    <a:lnTo>
                      <a:pt x="0" y="34"/>
                    </a:lnTo>
                    <a:lnTo>
                      <a:pt x="19" y="43"/>
                    </a:lnTo>
                    <a:lnTo>
                      <a:pt x="53" y="43"/>
                    </a:lnTo>
                    <a:lnTo>
                      <a:pt x="50" y="0"/>
                    </a:lnTo>
                    <a:lnTo>
                      <a:pt x="5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0" name="Freeform 216"/>
              <p:cNvSpPr>
                <a:spLocks/>
              </p:cNvSpPr>
              <p:nvPr/>
            </p:nvSpPr>
            <p:spPr bwMode="auto">
              <a:xfrm>
                <a:off x="9065" y="4510"/>
                <a:ext cx="29" cy="50"/>
              </a:xfrm>
              <a:custGeom>
                <a:avLst/>
                <a:gdLst>
                  <a:gd name="T0" fmla="*/ 14 w 29"/>
                  <a:gd name="T1" fmla="*/ 0 h 50"/>
                  <a:gd name="T2" fmla="*/ 0 w 29"/>
                  <a:gd name="T3" fmla="*/ 41 h 50"/>
                  <a:gd name="T4" fmla="*/ 26 w 29"/>
                  <a:gd name="T5" fmla="*/ 50 h 50"/>
                  <a:gd name="T6" fmla="*/ 29 w 29"/>
                  <a:gd name="T7" fmla="*/ 31 h 50"/>
                  <a:gd name="T8" fmla="*/ 14 w 29"/>
                  <a:gd name="T9" fmla="*/ 0 h 50"/>
                  <a:gd name="T10" fmla="*/ 14 w 29"/>
                  <a:gd name="T11" fmla="*/ 0 h 50"/>
                </a:gdLst>
                <a:ahLst/>
                <a:cxnLst>
                  <a:cxn ang="0">
                    <a:pos x="T0" y="T1"/>
                  </a:cxn>
                  <a:cxn ang="0">
                    <a:pos x="T2" y="T3"/>
                  </a:cxn>
                  <a:cxn ang="0">
                    <a:pos x="T4" y="T5"/>
                  </a:cxn>
                  <a:cxn ang="0">
                    <a:pos x="T6" y="T7"/>
                  </a:cxn>
                  <a:cxn ang="0">
                    <a:pos x="T8" y="T9"/>
                  </a:cxn>
                  <a:cxn ang="0">
                    <a:pos x="T10" y="T11"/>
                  </a:cxn>
                </a:cxnLst>
                <a:rect l="0" t="0" r="r" b="b"/>
                <a:pathLst>
                  <a:path w="29" h="50">
                    <a:moveTo>
                      <a:pt x="14" y="0"/>
                    </a:moveTo>
                    <a:lnTo>
                      <a:pt x="0" y="41"/>
                    </a:lnTo>
                    <a:lnTo>
                      <a:pt x="26" y="50"/>
                    </a:lnTo>
                    <a:lnTo>
                      <a:pt x="29" y="31"/>
                    </a:lnTo>
                    <a:lnTo>
                      <a:pt x="14" y="0"/>
                    </a:lnTo>
                    <a:lnTo>
                      <a:pt x="1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1" name="Freeform 217"/>
              <p:cNvSpPr>
                <a:spLocks/>
              </p:cNvSpPr>
              <p:nvPr/>
            </p:nvSpPr>
            <p:spPr bwMode="auto">
              <a:xfrm>
                <a:off x="8889" y="4539"/>
                <a:ext cx="19" cy="50"/>
              </a:xfrm>
              <a:custGeom>
                <a:avLst/>
                <a:gdLst>
                  <a:gd name="T0" fmla="*/ 19 w 19"/>
                  <a:gd name="T1" fmla="*/ 0 h 50"/>
                  <a:gd name="T2" fmla="*/ 0 w 19"/>
                  <a:gd name="T3" fmla="*/ 19 h 50"/>
                  <a:gd name="T4" fmla="*/ 15 w 19"/>
                  <a:gd name="T5" fmla="*/ 50 h 50"/>
                  <a:gd name="T6" fmla="*/ 19 w 19"/>
                  <a:gd name="T7" fmla="*/ 33 h 50"/>
                  <a:gd name="T8" fmla="*/ 19 w 19"/>
                  <a:gd name="T9" fmla="*/ 0 h 50"/>
                  <a:gd name="T10" fmla="*/ 19 w 19"/>
                  <a:gd name="T11" fmla="*/ 0 h 50"/>
                </a:gdLst>
                <a:ahLst/>
                <a:cxnLst>
                  <a:cxn ang="0">
                    <a:pos x="T0" y="T1"/>
                  </a:cxn>
                  <a:cxn ang="0">
                    <a:pos x="T2" y="T3"/>
                  </a:cxn>
                  <a:cxn ang="0">
                    <a:pos x="T4" y="T5"/>
                  </a:cxn>
                  <a:cxn ang="0">
                    <a:pos x="T6" y="T7"/>
                  </a:cxn>
                  <a:cxn ang="0">
                    <a:pos x="T8" y="T9"/>
                  </a:cxn>
                  <a:cxn ang="0">
                    <a:pos x="T10" y="T11"/>
                  </a:cxn>
                </a:cxnLst>
                <a:rect l="0" t="0" r="r" b="b"/>
                <a:pathLst>
                  <a:path w="19" h="50">
                    <a:moveTo>
                      <a:pt x="19" y="0"/>
                    </a:moveTo>
                    <a:lnTo>
                      <a:pt x="0" y="19"/>
                    </a:lnTo>
                    <a:lnTo>
                      <a:pt x="15" y="50"/>
                    </a:lnTo>
                    <a:lnTo>
                      <a:pt x="19" y="33"/>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2" name="Freeform 218"/>
              <p:cNvSpPr>
                <a:spLocks/>
              </p:cNvSpPr>
              <p:nvPr/>
            </p:nvSpPr>
            <p:spPr bwMode="auto">
              <a:xfrm>
                <a:off x="8837" y="4487"/>
                <a:ext cx="29" cy="19"/>
              </a:xfrm>
              <a:custGeom>
                <a:avLst/>
                <a:gdLst>
                  <a:gd name="T0" fmla="*/ 0 w 29"/>
                  <a:gd name="T1" fmla="*/ 7 h 19"/>
                  <a:gd name="T2" fmla="*/ 19 w 29"/>
                  <a:gd name="T3" fmla="*/ 0 h 19"/>
                  <a:gd name="T4" fmla="*/ 29 w 29"/>
                  <a:gd name="T5" fmla="*/ 14 h 19"/>
                  <a:gd name="T6" fmla="*/ 5 w 29"/>
                  <a:gd name="T7" fmla="*/ 19 h 19"/>
                  <a:gd name="T8" fmla="*/ 0 w 29"/>
                  <a:gd name="T9" fmla="*/ 7 h 19"/>
                  <a:gd name="T10" fmla="*/ 0 w 29"/>
                  <a:gd name="T11" fmla="*/ 7 h 19"/>
                </a:gdLst>
                <a:ahLst/>
                <a:cxnLst>
                  <a:cxn ang="0">
                    <a:pos x="T0" y="T1"/>
                  </a:cxn>
                  <a:cxn ang="0">
                    <a:pos x="T2" y="T3"/>
                  </a:cxn>
                  <a:cxn ang="0">
                    <a:pos x="T4" y="T5"/>
                  </a:cxn>
                  <a:cxn ang="0">
                    <a:pos x="T6" y="T7"/>
                  </a:cxn>
                  <a:cxn ang="0">
                    <a:pos x="T8" y="T9"/>
                  </a:cxn>
                  <a:cxn ang="0">
                    <a:pos x="T10" y="T11"/>
                  </a:cxn>
                </a:cxnLst>
                <a:rect l="0" t="0" r="r" b="b"/>
                <a:pathLst>
                  <a:path w="29" h="19">
                    <a:moveTo>
                      <a:pt x="0" y="7"/>
                    </a:moveTo>
                    <a:lnTo>
                      <a:pt x="19" y="0"/>
                    </a:lnTo>
                    <a:lnTo>
                      <a:pt x="29" y="14"/>
                    </a:lnTo>
                    <a:lnTo>
                      <a:pt x="5" y="19"/>
                    </a:lnTo>
                    <a:lnTo>
                      <a:pt x="0" y="7"/>
                    </a:lnTo>
                    <a:lnTo>
                      <a:pt x="0" y="7"/>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3" name="Freeform 219"/>
              <p:cNvSpPr>
                <a:spLocks/>
              </p:cNvSpPr>
              <p:nvPr/>
            </p:nvSpPr>
            <p:spPr bwMode="auto">
              <a:xfrm>
                <a:off x="8942" y="4496"/>
                <a:ext cx="38" cy="29"/>
              </a:xfrm>
              <a:custGeom>
                <a:avLst/>
                <a:gdLst>
                  <a:gd name="T0" fmla="*/ 38 w 38"/>
                  <a:gd name="T1" fmla="*/ 2 h 29"/>
                  <a:gd name="T2" fmla="*/ 14 w 38"/>
                  <a:gd name="T3" fmla="*/ 29 h 29"/>
                  <a:gd name="T4" fmla="*/ 0 w 38"/>
                  <a:gd name="T5" fmla="*/ 0 h 29"/>
                  <a:gd name="T6" fmla="*/ 38 w 38"/>
                  <a:gd name="T7" fmla="*/ 2 h 29"/>
                  <a:gd name="T8" fmla="*/ 38 w 38"/>
                  <a:gd name="T9" fmla="*/ 2 h 29"/>
                </a:gdLst>
                <a:ahLst/>
                <a:cxnLst>
                  <a:cxn ang="0">
                    <a:pos x="T0" y="T1"/>
                  </a:cxn>
                  <a:cxn ang="0">
                    <a:pos x="T2" y="T3"/>
                  </a:cxn>
                  <a:cxn ang="0">
                    <a:pos x="T4" y="T5"/>
                  </a:cxn>
                  <a:cxn ang="0">
                    <a:pos x="T6" y="T7"/>
                  </a:cxn>
                  <a:cxn ang="0">
                    <a:pos x="T8" y="T9"/>
                  </a:cxn>
                </a:cxnLst>
                <a:rect l="0" t="0" r="r" b="b"/>
                <a:pathLst>
                  <a:path w="38" h="29">
                    <a:moveTo>
                      <a:pt x="38" y="2"/>
                    </a:moveTo>
                    <a:lnTo>
                      <a:pt x="14" y="29"/>
                    </a:lnTo>
                    <a:lnTo>
                      <a:pt x="0" y="0"/>
                    </a:lnTo>
                    <a:lnTo>
                      <a:pt x="38" y="2"/>
                    </a:lnTo>
                    <a:lnTo>
                      <a:pt x="38" y="2"/>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4" name="Freeform 220"/>
              <p:cNvSpPr>
                <a:spLocks/>
              </p:cNvSpPr>
              <p:nvPr/>
            </p:nvSpPr>
            <p:spPr bwMode="auto">
              <a:xfrm>
                <a:off x="9082" y="4487"/>
                <a:ext cx="24" cy="11"/>
              </a:xfrm>
              <a:custGeom>
                <a:avLst/>
                <a:gdLst>
                  <a:gd name="T0" fmla="*/ 24 w 24"/>
                  <a:gd name="T1" fmla="*/ 0 h 11"/>
                  <a:gd name="T2" fmla="*/ 0 w 24"/>
                  <a:gd name="T3" fmla="*/ 0 h 11"/>
                  <a:gd name="T4" fmla="*/ 19 w 24"/>
                  <a:gd name="T5" fmla="*/ 11 h 11"/>
                  <a:gd name="T6" fmla="*/ 24 w 24"/>
                  <a:gd name="T7" fmla="*/ 0 h 11"/>
                  <a:gd name="T8" fmla="*/ 24 w 24"/>
                  <a:gd name="T9" fmla="*/ 0 h 11"/>
                </a:gdLst>
                <a:ahLst/>
                <a:cxnLst>
                  <a:cxn ang="0">
                    <a:pos x="T0" y="T1"/>
                  </a:cxn>
                  <a:cxn ang="0">
                    <a:pos x="T2" y="T3"/>
                  </a:cxn>
                  <a:cxn ang="0">
                    <a:pos x="T4" y="T5"/>
                  </a:cxn>
                  <a:cxn ang="0">
                    <a:pos x="T6" y="T7"/>
                  </a:cxn>
                  <a:cxn ang="0">
                    <a:pos x="T8" y="T9"/>
                  </a:cxn>
                </a:cxnLst>
                <a:rect l="0" t="0" r="r" b="b"/>
                <a:pathLst>
                  <a:path w="24" h="11">
                    <a:moveTo>
                      <a:pt x="24" y="0"/>
                    </a:moveTo>
                    <a:lnTo>
                      <a:pt x="0" y="0"/>
                    </a:lnTo>
                    <a:lnTo>
                      <a:pt x="19" y="11"/>
                    </a:lnTo>
                    <a:lnTo>
                      <a:pt x="24" y="0"/>
                    </a:lnTo>
                    <a:lnTo>
                      <a:pt x="24"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5" name="Freeform 221"/>
              <p:cNvSpPr>
                <a:spLocks/>
              </p:cNvSpPr>
              <p:nvPr/>
            </p:nvSpPr>
            <p:spPr bwMode="auto">
              <a:xfrm>
                <a:off x="9193" y="4460"/>
                <a:ext cx="34" cy="38"/>
              </a:xfrm>
              <a:custGeom>
                <a:avLst/>
                <a:gdLst>
                  <a:gd name="T0" fmla="*/ 34 w 34"/>
                  <a:gd name="T1" fmla="*/ 24 h 38"/>
                  <a:gd name="T2" fmla="*/ 0 w 34"/>
                  <a:gd name="T3" fmla="*/ 0 h 38"/>
                  <a:gd name="T4" fmla="*/ 0 w 34"/>
                  <a:gd name="T5" fmla="*/ 19 h 38"/>
                  <a:gd name="T6" fmla="*/ 34 w 34"/>
                  <a:gd name="T7" fmla="*/ 38 h 38"/>
                  <a:gd name="T8" fmla="*/ 34 w 34"/>
                  <a:gd name="T9" fmla="*/ 24 h 38"/>
                  <a:gd name="T10" fmla="*/ 34 w 34"/>
                  <a:gd name="T11" fmla="*/ 24 h 38"/>
                </a:gdLst>
                <a:ahLst/>
                <a:cxnLst>
                  <a:cxn ang="0">
                    <a:pos x="T0" y="T1"/>
                  </a:cxn>
                  <a:cxn ang="0">
                    <a:pos x="T2" y="T3"/>
                  </a:cxn>
                  <a:cxn ang="0">
                    <a:pos x="T4" y="T5"/>
                  </a:cxn>
                  <a:cxn ang="0">
                    <a:pos x="T6" y="T7"/>
                  </a:cxn>
                  <a:cxn ang="0">
                    <a:pos x="T8" y="T9"/>
                  </a:cxn>
                  <a:cxn ang="0">
                    <a:pos x="T10" y="T11"/>
                  </a:cxn>
                </a:cxnLst>
                <a:rect l="0" t="0" r="r" b="b"/>
                <a:pathLst>
                  <a:path w="34" h="38">
                    <a:moveTo>
                      <a:pt x="34" y="24"/>
                    </a:moveTo>
                    <a:lnTo>
                      <a:pt x="0" y="0"/>
                    </a:lnTo>
                    <a:lnTo>
                      <a:pt x="0" y="19"/>
                    </a:lnTo>
                    <a:lnTo>
                      <a:pt x="34" y="38"/>
                    </a:lnTo>
                    <a:lnTo>
                      <a:pt x="34" y="24"/>
                    </a:lnTo>
                    <a:lnTo>
                      <a:pt x="34" y="24"/>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6" name="Freeform 222"/>
              <p:cNvSpPr>
                <a:spLocks/>
              </p:cNvSpPr>
              <p:nvPr/>
            </p:nvSpPr>
            <p:spPr bwMode="auto">
              <a:xfrm>
                <a:off x="9379" y="4468"/>
                <a:ext cx="21" cy="30"/>
              </a:xfrm>
              <a:custGeom>
                <a:avLst/>
                <a:gdLst>
                  <a:gd name="T0" fmla="*/ 0 w 21"/>
                  <a:gd name="T1" fmla="*/ 0 h 30"/>
                  <a:gd name="T2" fmla="*/ 0 w 21"/>
                  <a:gd name="T3" fmla="*/ 30 h 30"/>
                  <a:gd name="T4" fmla="*/ 21 w 21"/>
                  <a:gd name="T5" fmla="*/ 19 h 30"/>
                  <a:gd name="T6" fmla="*/ 21 w 21"/>
                  <a:gd name="T7" fmla="*/ 2 h 30"/>
                  <a:gd name="T8" fmla="*/ 0 w 21"/>
                  <a:gd name="T9" fmla="*/ 0 h 30"/>
                  <a:gd name="T10" fmla="*/ 0 w 21"/>
                  <a:gd name="T11" fmla="*/ 0 h 30"/>
                </a:gdLst>
                <a:ahLst/>
                <a:cxnLst>
                  <a:cxn ang="0">
                    <a:pos x="T0" y="T1"/>
                  </a:cxn>
                  <a:cxn ang="0">
                    <a:pos x="T2" y="T3"/>
                  </a:cxn>
                  <a:cxn ang="0">
                    <a:pos x="T4" y="T5"/>
                  </a:cxn>
                  <a:cxn ang="0">
                    <a:pos x="T6" y="T7"/>
                  </a:cxn>
                  <a:cxn ang="0">
                    <a:pos x="T8" y="T9"/>
                  </a:cxn>
                  <a:cxn ang="0">
                    <a:pos x="T10" y="T11"/>
                  </a:cxn>
                </a:cxnLst>
                <a:rect l="0" t="0" r="r" b="b"/>
                <a:pathLst>
                  <a:path w="21" h="30">
                    <a:moveTo>
                      <a:pt x="0" y="0"/>
                    </a:moveTo>
                    <a:lnTo>
                      <a:pt x="0" y="30"/>
                    </a:lnTo>
                    <a:lnTo>
                      <a:pt x="21" y="19"/>
                    </a:lnTo>
                    <a:lnTo>
                      <a:pt x="21" y="2"/>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7" name="Freeform 223"/>
              <p:cNvSpPr>
                <a:spLocks/>
              </p:cNvSpPr>
              <p:nvPr/>
            </p:nvSpPr>
            <p:spPr bwMode="auto">
              <a:xfrm>
                <a:off x="9291" y="4430"/>
                <a:ext cx="57" cy="35"/>
              </a:xfrm>
              <a:custGeom>
                <a:avLst/>
                <a:gdLst>
                  <a:gd name="T0" fmla="*/ 33 w 57"/>
                  <a:gd name="T1" fmla="*/ 0 h 35"/>
                  <a:gd name="T2" fmla="*/ 0 w 57"/>
                  <a:gd name="T3" fmla="*/ 28 h 35"/>
                  <a:gd name="T4" fmla="*/ 31 w 57"/>
                  <a:gd name="T5" fmla="*/ 35 h 35"/>
                  <a:gd name="T6" fmla="*/ 57 w 57"/>
                  <a:gd name="T7" fmla="*/ 19 h 35"/>
                  <a:gd name="T8" fmla="*/ 33 w 57"/>
                  <a:gd name="T9" fmla="*/ 0 h 35"/>
                  <a:gd name="T10" fmla="*/ 33 w 57"/>
                  <a:gd name="T11" fmla="*/ 0 h 35"/>
                </a:gdLst>
                <a:ahLst/>
                <a:cxnLst>
                  <a:cxn ang="0">
                    <a:pos x="T0" y="T1"/>
                  </a:cxn>
                  <a:cxn ang="0">
                    <a:pos x="T2" y="T3"/>
                  </a:cxn>
                  <a:cxn ang="0">
                    <a:pos x="T4" y="T5"/>
                  </a:cxn>
                  <a:cxn ang="0">
                    <a:pos x="T6" y="T7"/>
                  </a:cxn>
                  <a:cxn ang="0">
                    <a:pos x="T8" y="T9"/>
                  </a:cxn>
                  <a:cxn ang="0">
                    <a:pos x="T10" y="T11"/>
                  </a:cxn>
                </a:cxnLst>
                <a:rect l="0" t="0" r="r" b="b"/>
                <a:pathLst>
                  <a:path w="57" h="35">
                    <a:moveTo>
                      <a:pt x="33" y="0"/>
                    </a:moveTo>
                    <a:lnTo>
                      <a:pt x="0" y="28"/>
                    </a:lnTo>
                    <a:lnTo>
                      <a:pt x="31" y="35"/>
                    </a:lnTo>
                    <a:lnTo>
                      <a:pt x="57" y="19"/>
                    </a:lnTo>
                    <a:lnTo>
                      <a:pt x="33" y="0"/>
                    </a:lnTo>
                    <a:lnTo>
                      <a:pt x="33"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8" name="Freeform 224"/>
              <p:cNvSpPr>
                <a:spLocks/>
              </p:cNvSpPr>
              <p:nvPr/>
            </p:nvSpPr>
            <p:spPr bwMode="auto">
              <a:xfrm>
                <a:off x="9381" y="4387"/>
                <a:ext cx="43" cy="62"/>
              </a:xfrm>
              <a:custGeom>
                <a:avLst/>
                <a:gdLst>
                  <a:gd name="T0" fmla="*/ 17 w 43"/>
                  <a:gd name="T1" fmla="*/ 0 h 62"/>
                  <a:gd name="T2" fmla="*/ 0 w 43"/>
                  <a:gd name="T3" fmla="*/ 14 h 62"/>
                  <a:gd name="T4" fmla="*/ 19 w 43"/>
                  <a:gd name="T5" fmla="*/ 62 h 62"/>
                  <a:gd name="T6" fmla="*/ 43 w 43"/>
                  <a:gd name="T7" fmla="*/ 38 h 62"/>
                  <a:gd name="T8" fmla="*/ 17 w 43"/>
                  <a:gd name="T9" fmla="*/ 0 h 62"/>
                  <a:gd name="T10" fmla="*/ 17 w 43"/>
                  <a:gd name="T11" fmla="*/ 0 h 62"/>
                </a:gdLst>
                <a:ahLst/>
                <a:cxnLst>
                  <a:cxn ang="0">
                    <a:pos x="T0" y="T1"/>
                  </a:cxn>
                  <a:cxn ang="0">
                    <a:pos x="T2" y="T3"/>
                  </a:cxn>
                  <a:cxn ang="0">
                    <a:pos x="T4" y="T5"/>
                  </a:cxn>
                  <a:cxn ang="0">
                    <a:pos x="T6" y="T7"/>
                  </a:cxn>
                  <a:cxn ang="0">
                    <a:pos x="T8" y="T9"/>
                  </a:cxn>
                  <a:cxn ang="0">
                    <a:pos x="T10" y="T11"/>
                  </a:cxn>
                </a:cxnLst>
                <a:rect l="0" t="0" r="r" b="b"/>
                <a:pathLst>
                  <a:path w="43" h="62">
                    <a:moveTo>
                      <a:pt x="17" y="0"/>
                    </a:moveTo>
                    <a:lnTo>
                      <a:pt x="0" y="14"/>
                    </a:lnTo>
                    <a:lnTo>
                      <a:pt x="19" y="62"/>
                    </a:lnTo>
                    <a:lnTo>
                      <a:pt x="43" y="38"/>
                    </a:lnTo>
                    <a:lnTo>
                      <a:pt x="17" y="0"/>
                    </a:lnTo>
                    <a:lnTo>
                      <a:pt x="1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29" name="Freeform 225"/>
              <p:cNvSpPr>
                <a:spLocks/>
              </p:cNvSpPr>
              <p:nvPr/>
            </p:nvSpPr>
            <p:spPr bwMode="auto">
              <a:xfrm>
                <a:off x="9210" y="4579"/>
                <a:ext cx="29" cy="53"/>
              </a:xfrm>
              <a:custGeom>
                <a:avLst/>
                <a:gdLst>
                  <a:gd name="T0" fmla="*/ 26 w 29"/>
                  <a:gd name="T1" fmla="*/ 0 h 53"/>
                  <a:gd name="T2" fmla="*/ 21 w 29"/>
                  <a:gd name="T3" fmla="*/ 0 h 53"/>
                  <a:gd name="T4" fmla="*/ 14 w 29"/>
                  <a:gd name="T5" fmla="*/ 3 h 53"/>
                  <a:gd name="T6" fmla="*/ 10 w 29"/>
                  <a:gd name="T7" fmla="*/ 5 h 53"/>
                  <a:gd name="T8" fmla="*/ 5 w 29"/>
                  <a:gd name="T9" fmla="*/ 7 h 53"/>
                  <a:gd name="T10" fmla="*/ 2 w 29"/>
                  <a:gd name="T11" fmla="*/ 12 h 53"/>
                  <a:gd name="T12" fmla="*/ 2 w 29"/>
                  <a:gd name="T13" fmla="*/ 19 h 53"/>
                  <a:gd name="T14" fmla="*/ 0 w 29"/>
                  <a:gd name="T15" fmla="*/ 24 h 53"/>
                  <a:gd name="T16" fmla="*/ 0 w 29"/>
                  <a:gd name="T17" fmla="*/ 31 h 53"/>
                  <a:gd name="T18" fmla="*/ 2 w 29"/>
                  <a:gd name="T19" fmla="*/ 36 h 53"/>
                  <a:gd name="T20" fmla="*/ 5 w 29"/>
                  <a:gd name="T21" fmla="*/ 41 h 53"/>
                  <a:gd name="T22" fmla="*/ 7 w 29"/>
                  <a:gd name="T23" fmla="*/ 48 h 53"/>
                  <a:gd name="T24" fmla="*/ 10 w 29"/>
                  <a:gd name="T25" fmla="*/ 53 h 53"/>
                  <a:gd name="T26" fmla="*/ 29 w 29"/>
                  <a:gd name="T27" fmla="*/ 41 h 53"/>
                  <a:gd name="T28" fmla="*/ 26 w 29"/>
                  <a:gd name="T29" fmla="*/ 0 h 53"/>
                  <a:gd name="T30" fmla="*/ 26 w 29"/>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53">
                    <a:moveTo>
                      <a:pt x="26" y="0"/>
                    </a:moveTo>
                    <a:lnTo>
                      <a:pt x="21" y="0"/>
                    </a:lnTo>
                    <a:lnTo>
                      <a:pt x="14" y="3"/>
                    </a:lnTo>
                    <a:lnTo>
                      <a:pt x="10" y="5"/>
                    </a:lnTo>
                    <a:lnTo>
                      <a:pt x="5" y="7"/>
                    </a:lnTo>
                    <a:lnTo>
                      <a:pt x="2" y="12"/>
                    </a:lnTo>
                    <a:lnTo>
                      <a:pt x="2" y="19"/>
                    </a:lnTo>
                    <a:lnTo>
                      <a:pt x="0" y="24"/>
                    </a:lnTo>
                    <a:lnTo>
                      <a:pt x="0" y="31"/>
                    </a:lnTo>
                    <a:lnTo>
                      <a:pt x="2" y="36"/>
                    </a:lnTo>
                    <a:lnTo>
                      <a:pt x="5" y="41"/>
                    </a:lnTo>
                    <a:lnTo>
                      <a:pt x="7" y="48"/>
                    </a:lnTo>
                    <a:lnTo>
                      <a:pt x="10" y="53"/>
                    </a:lnTo>
                    <a:lnTo>
                      <a:pt x="29" y="41"/>
                    </a:lnTo>
                    <a:lnTo>
                      <a:pt x="26" y="0"/>
                    </a:lnTo>
                    <a:lnTo>
                      <a:pt x="26"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0" name="Freeform 226"/>
              <p:cNvSpPr>
                <a:spLocks/>
              </p:cNvSpPr>
              <p:nvPr/>
            </p:nvSpPr>
            <p:spPr bwMode="auto">
              <a:xfrm>
                <a:off x="9253" y="4408"/>
                <a:ext cx="33" cy="29"/>
              </a:xfrm>
              <a:custGeom>
                <a:avLst/>
                <a:gdLst>
                  <a:gd name="T0" fmla="*/ 7 w 33"/>
                  <a:gd name="T1" fmla="*/ 0 h 29"/>
                  <a:gd name="T2" fmla="*/ 0 w 33"/>
                  <a:gd name="T3" fmla="*/ 22 h 29"/>
                  <a:gd name="T4" fmla="*/ 33 w 33"/>
                  <a:gd name="T5" fmla="*/ 29 h 29"/>
                  <a:gd name="T6" fmla="*/ 7 w 33"/>
                  <a:gd name="T7" fmla="*/ 0 h 29"/>
                  <a:gd name="T8" fmla="*/ 7 w 33"/>
                  <a:gd name="T9" fmla="*/ 0 h 29"/>
                </a:gdLst>
                <a:ahLst/>
                <a:cxnLst>
                  <a:cxn ang="0">
                    <a:pos x="T0" y="T1"/>
                  </a:cxn>
                  <a:cxn ang="0">
                    <a:pos x="T2" y="T3"/>
                  </a:cxn>
                  <a:cxn ang="0">
                    <a:pos x="T4" y="T5"/>
                  </a:cxn>
                  <a:cxn ang="0">
                    <a:pos x="T6" y="T7"/>
                  </a:cxn>
                  <a:cxn ang="0">
                    <a:pos x="T8" y="T9"/>
                  </a:cxn>
                </a:cxnLst>
                <a:rect l="0" t="0" r="r" b="b"/>
                <a:pathLst>
                  <a:path w="33" h="29">
                    <a:moveTo>
                      <a:pt x="7" y="0"/>
                    </a:moveTo>
                    <a:lnTo>
                      <a:pt x="0" y="22"/>
                    </a:lnTo>
                    <a:lnTo>
                      <a:pt x="33" y="29"/>
                    </a:lnTo>
                    <a:lnTo>
                      <a:pt x="7" y="0"/>
                    </a:lnTo>
                    <a:lnTo>
                      <a:pt x="7"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1" name="Freeform 227"/>
              <p:cNvSpPr>
                <a:spLocks/>
              </p:cNvSpPr>
              <p:nvPr/>
            </p:nvSpPr>
            <p:spPr bwMode="auto">
              <a:xfrm>
                <a:off x="9134" y="4456"/>
                <a:ext cx="38" cy="21"/>
              </a:xfrm>
              <a:custGeom>
                <a:avLst/>
                <a:gdLst>
                  <a:gd name="T0" fmla="*/ 29 w 38"/>
                  <a:gd name="T1" fmla="*/ 0 h 21"/>
                  <a:gd name="T2" fmla="*/ 0 w 38"/>
                  <a:gd name="T3" fmla="*/ 12 h 21"/>
                  <a:gd name="T4" fmla="*/ 19 w 38"/>
                  <a:gd name="T5" fmla="*/ 21 h 21"/>
                  <a:gd name="T6" fmla="*/ 38 w 38"/>
                  <a:gd name="T7" fmla="*/ 12 h 21"/>
                  <a:gd name="T8" fmla="*/ 29 w 38"/>
                  <a:gd name="T9" fmla="*/ 0 h 21"/>
                  <a:gd name="T10" fmla="*/ 29 w 38"/>
                  <a:gd name="T11" fmla="*/ 0 h 21"/>
                </a:gdLst>
                <a:ahLst/>
                <a:cxnLst>
                  <a:cxn ang="0">
                    <a:pos x="T0" y="T1"/>
                  </a:cxn>
                  <a:cxn ang="0">
                    <a:pos x="T2" y="T3"/>
                  </a:cxn>
                  <a:cxn ang="0">
                    <a:pos x="T4" y="T5"/>
                  </a:cxn>
                  <a:cxn ang="0">
                    <a:pos x="T6" y="T7"/>
                  </a:cxn>
                  <a:cxn ang="0">
                    <a:pos x="T8" y="T9"/>
                  </a:cxn>
                  <a:cxn ang="0">
                    <a:pos x="T10" y="T11"/>
                  </a:cxn>
                </a:cxnLst>
                <a:rect l="0" t="0" r="r" b="b"/>
                <a:pathLst>
                  <a:path w="38" h="21">
                    <a:moveTo>
                      <a:pt x="29" y="0"/>
                    </a:moveTo>
                    <a:lnTo>
                      <a:pt x="0" y="12"/>
                    </a:lnTo>
                    <a:lnTo>
                      <a:pt x="19" y="21"/>
                    </a:lnTo>
                    <a:lnTo>
                      <a:pt x="38" y="12"/>
                    </a:lnTo>
                    <a:lnTo>
                      <a:pt x="29" y="0"/>
                    </a:lnTo>
                    <a:lnTo>
                      <a:pt x="2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2" name="Freeform 228"/>
              <p:cNvSpPr>
                <a:spLocks/>
              </p:cNvSpPr>
              <p:nvPr/>
            </p:nvSpPr>
            <p:spPr bwMode="auto">
              <a:xfrm>
                <a:off x="9039" y="4603"/>
                <a:ext cx="26" cy="21"/>
              </a:xfrm>
              <a:custGeom>
                <a:avLst/>
                <a:gdLst>
                  <a:gd name="T0" fmla="*/ 9 w 26"/>
                  <a:gd name="T1" fmla="*/ 0 h 21"/>
                  <a:gd name="T2" fmla="*/ 0 w 26"/>
                  <a:gd name="T3" fmla="*/ 14 h 21"/>
                  <a:gd name="T4" fmla="*/ 24 w 26"/>
                  <a:gd name="T5" fmla="*/ 21 h 21"/>
                  <a:gd name="T6" fmla="*/ 26 w 26"/>
                  <a:gd name="T7" fmla="*/ 5 h 21"/>
                  <a:gd name="T8" fmla="*/ 9 w 26"/>
                  <a:gd name="T9" fmla="*/ 0 h 21"/>
                  <a:gd name="T10" fmla="*/ 9 w 26"/>
                  <a:gd name="T11" fmla="*/ 0 h 21"/>
                </a:gdLst>
                <a:ahLst/>
                <a:cxnLst>
                  <a:cxn ang="0">
                    <a:pos x="T0" y="T1"/>
                  </a:cxn>
                  <a:cxn ang="0">
                    <a:pos x="T2" y="T3"/>
                  </a:cxn>
                  <a:cxn ang="0">
                    <a:pos x="T4" y="T5"/>
                  </a:cxn>
                  <a:cxn ang="0">
                    <a:pos x="T6" y="T7"/>
                  </a:cxn>
                  <a:cxn ang="0">
                    <a:pos x="T8" y="T9"/>
                  </a:cxn>
                  <a:cxn ang="0">
                    <a:pos x="T10" y="T11"/>
                  </a:cxn>
                </a:cxnLst>
                <a:rect l="0" t="0" r="r" b="b"/>
                <a:pathLst>
                  <a:path w="26" h="21">
                    <a:moveTo>
                      <a:pt x="9" y="0"/>
                    </a:moveTo>
                    <a:lnTo>
                      <a:pt x="0" y="14"/>
                    </a:lnTo>
                    <a:lnTo>
                      <a:pt x="24" y="21"/>
                    </a:lnTo>
                    <a:lnTo>
                      <a:pt x="26" y="5"/>
                    </a:lnTo>
                    <a:lnTo>
                      <a:pt x="9" y="0"/>
                    </a:lnTo>
                    <a:lnTo>
                      <a:pt x="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3" name="Freeform 229"/>
              <p:cNvSpPr>
                <a:spLocks/>
              </p:cNvSpPr>
              <p:nvPr/>
            </p:nvSpPr>
            <p:spPr bwMode="auto">
              <a:xfrm>
                <a:off x="8816" y="4425"/>
                <a:ext cx="19" cy="45"/>
              </a:xfrm>
              <a:custGeom>
                <a:avLst/>
                <a:gdLst>
                  <a:gd name="T0" fmla="*/ 19 w 19"/>
                  <a:gd name="T1" fmla="*/ 0 h 45"/>
                  <a:gd name="T2" fmla="*/ 0 w 19"/>
                  <a:gd name="T3" fmla="*/ 16 h 45"/>
                  <a:gd name="T4" fmla="*/ 16 w 19"/>
                  <a:gd name="T5" fmla="*/ 45 h 45"/>
                  <a:gd name="T6" fmla="*/ 19 w 19"/>
                  <a:gd name="T7" fmla="*/ 31 h 45"/>
                  <a:gd name="T8" fmla="*/ 19 w 19"/>
                  <a:gd name="T9" fmla="*/ 0 h 45"/>
                  <a:gd name="T10" fmla="*/ 19 w 19"/>
                  <a:gd name="T11" fmla="*/ 0 h 45"/>
                </a:gdLst>
                <a:ahLst/>
                <a:cxnLst>
                  <a:cxn ang="0">
                    <a:pos x="T0" y="T1"/>
                  </a:cxn>
                  <a:cxn ang="0">
                    <a:pos x="T2" y="T3"/>
                  </a:cxn>
                  <a:cxn ang="0">
                    <a:pos x="T4" y="T5"/>
                  </a:cxn>
                  <a:cxn ang="0">
                    <a:pos x="T6" y="T7"/>
                  </a:cxn>
                  <a:cxn ang="0">
                    <a:pos x="T8" y="T9"/>
                  </a:cxn>
                  <a:cxn ang="0">
                    <a:pos x="T10" y="T11"/>
                  </a:cxn>
                </a:cxnLst>
                <a:rect l="0" t="0" r="r" b="b"/>
                <a:pathLst>
                  <a:path w="19" h="45">
                    <a:moveTo>
                      <a:pt x="19" y="0"/>
                    </a:moveTo>
                    <a:lnTo>
                      <a:pt x="0" y="16"/>
                    </a:lnTo>
                    <a:lnTo>
                      <a:pt x="16" y="45"/>
                    </a:lnTo>
                    <a:lnTo>
                      <a:pt x="19" y="31"/>
                    </a:lnTo>
                    <a:lnTo>
                      <a:pt x="19" y="0"/>
                    </a:lnTo>
                    <a:lnTo>
                      <a:pt x="19"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4" name="Freeform 230"/>
              <p:cNvSpPr>
                <a:spLocks/>
              </p:cNvSpPr>
              <p:nvPr/>
            </p:nvSpPr>
            <p:spPr bwMode="auto">
              <a:xfrm>
                <a:off x="8885" y="4444"/>
                <a:ext cx="30" cy="16"/>
              </a:xfrm>
              <a:custGeom>
                <a:avLst/>
                <a:gdLst>
                  <a:gd name="T0" fmla="*/ 0 w 30"/>
                  <a:gd name="T1" fmla="*/ 5 h 16"/>
                  <a:gd name="T2" fmla="*/ 19 w 30"/>
                  <a:gd name="T3" fmla="*/ 0 h 16"/>
                  <a:gd name="T4" fmla="*/ 30 w 30"/>
                  <a:gd name="T5" fmla="*/ 14 h 16"/>
                  <a:gd name="T6" fmla="*/ 4 w 30"/>
                  <a:gd name="T7" fmla="*/ 16 h 16"/>
                  <a:gd name="T8" fmla="*/ 0 w 30"/>
                  <a:gd name="T9" fmla="*/ 5 h 16"/>
                  <a:gd name="T10" fmla="*/ 0 w 30"/>
                  <a:gd name="T11" fmla="*/ 5 h 16"/>
                </a:gdLst>
                <a:ahLst/>
                <a:cxnLst>
                  <a:cxn ang="0">
                    <a:pos x="T0" y="T1"/>
                  </a:cxn>
                  <a:cxn ang="0">
                    <a:pos x="T2" y="T3"/>
                  </a:cxn>
                  <a:cxn ang="0">
                    <a:pos x="T4" y="T5"/>
                  </a:cxn>
                  <a:cxn ang="0">
                    <a:pos x="T6" y="T7"/>
                  </a:cxn>
                  <a:cxn ang="0">
                    <a:pos x="T8" y="T9"/>
                  </a:cxn>
                  <a:cxn ang="0">
                    <a:pos x="T10" y="T11"/>
                  </a:cxn>
                </a:cxnLst>
                <a:rect l="0" t="0" r="r" b="b"/>
                <a:pathLst>
                  <a:path w="30" h="16">
                    <a:moveTo>
                      <a:pt x="0" y="5"/>
                    </a:moveTo>
                    <a:lnTo>
                      <a:pt x="19" y="0"/>
                    </a:lnTo>
                    <a:lnTo>
                      <a:pt x="30" y="14"/>
                    </a:lnTo>
                    <a:lnTo>
                      <a:pt x="4" y="16"/>
                    </a:lnTo>
                    <a:lnTo>
                      <a:pt x="0" y="5"/>
                    </a:lnTo>
                    <a:lnTo>
                      <a:pt x="0"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5" name="Freeform 231"/>
              <p:cNvSpPr>
                <a:spLocks/>
              </p:cNvSpPr>
              <p:nvPr/>
            </p:nvSpPr>
            <p:spPr bwMode="auto">
              <a:xfrm>
                <a:off x="9029" y="4470"/>
                <a:ext cx="36" cy="26"/>
              </a:xfrm>
              <a:custGeom>
                <a:avLst/>
                <a:gdLst>
                  <a:gd name="T0" fmla="*/ 36 w 36"/>
                  <a:gd name="T1" fmla="*/ 5 h 26"/>
                  <a:gd name="T2" fmla="*/ 12 w 36"/>
                  <a:gd name="T3" fmla="*/ 26 h 26"/>
                  <a:gd name="T4" fmla="*/ 0 w 36"/>
                  <a:gd name="T5" fmla="*/ 0 h 26"/>
                  <a:gd name="T6" fmla="*/ 36 w 36"/>
                  <a:gd name="T7" fmla="*/ 5 h 26"/>
                  <a:gd name="T8" fmla="*/ 36 w 36"/>
                  <a:gd name="T9" fmla="*/ 5 h 26"/>
                </a:gdLst>
                <a:ahLst/>
                <a:cxnLst>
                  <a:cxn ang="0">
                    <a:pos x="T0" y="T1"/>
                  </a:cxn>
                  <a:cxn ang="0">
                    <a:pos x="T2" y="T3"/>
                  </a:cxn>
                  <a:cxn ang="0">
                    <a:pos x="T4" y="T5"/>
                  </a:cxn>
                  <a:cxn ang="0">
                    <a:pos x="T6" y="T7"/>
                  </a:cxn>
                  <a:cxn ang="0">
                    <a:pos x="T8" y="T9"/>
                  </a:cxn>
                </a:cxnLst>
                <a:rect l="0" t="0" r="r" b="b"/>
                <a:pathLst>
                  <a:path w="36" h="26">
                    <a:moveTo>
                      <a:pt x="36" y="5"/>
                    </a:moveTo>
                    <a:lnTo>
                      <a:pt x="12" y="26"/>
                    </a:lnTo>
                    <a:lnTo>
                      <a:pt x="0" y="0"/>
                    </a:lnTo>
                    <a:lnTo>
                      <a:pt x="36" y="5"/>
                    </a:lnTo>
                    <a:lnTo>
                      <a:pt x="36" y="5"/>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6" name="Freeform 232"/>
              <p:cNvSpPr>
                <a:spLocks/>
              </p:cNvSpPr>
              <p:nvPr/>
            </p:nvSpPr>
            <p:spPr bwMode="auto">
              <a:xfrm>
                <a:off x="9322" y="4394"/>
                <a:ext cx="28" cy="9"/>
              </a:xfrm>
              <a:custGeom>
                <a:avLst/>
                <a:gdLst>
                  <a:gd name="T0" fmla="*/ 28 w 28"/>
                  <a:gd name="T1" fmla="*/ 0 h 9"/>
                  <a:gd name="T2" fmla="*/ 0 w 28"/>
                  <a:gd name="T3" fmla="*/ 0 h 9"/>
                  <a:gd name="T4" fmla="*/ 19 w 28"/>
                  <a:gd name="T5" fmla="*/ 9 h 9"/>
                  <a:gd name="T6" fmla="*/ 28 w 28"/>
                  <a:gd name="T7" fmla="*/ 0 h 9"/>
                  <a:gd name="T8" fmla="*/ 28 w 28"/>
                  <a:gd name="T9" fmla="*/ 0 h 9"/>
                </a:gdLst>
                <a:ahLst/>
                <a:cxnLst>
                  <a:cxn ang="0">
                    <a:pos x="T0" y="T1"/>
                  </a:cxn>
                  <a:cxn ang="0">
                    <a:pos x="T2" y="T3"/>
                  </a:cxn>
                  <a:cxn ang="0">
                    <a:pos x="T4" y="T5"/>
                  </a:cxn>
                  <a:cxn ang="0">
                    <a:pos x="T6" y="T7"/>
                  </a:cxn>
                  <a:cxn ang="0">
                    <a:pos x="T8" y="T9"/>
                  </a:cxn>
                </a:cxnLst>
                <a:rect l="0" t="0" r="r" b="b"/>
                <a:pathLst>
                  <a:path w="28" h="9">
                    <a:moveTo>
                      <a:pt x="28" y="0"/>
                    </a:moveTo>
                    <a:lnTo>
                      <a:pt x="0" y="0"/>
                    </a:lnTo>
                    <a:lnTo>
                      <a:pt x="19" y="9"/>
                    </a:lnTo>
                    <a:lnTo>
                      <a:pt x="28" y="0"/>
                    </a:lnTo>
                    <a:lnTo>
                      <a:pt x="28"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7" name="Freeform 233"/>
              <p:cNvSpPr>
                <a:spLocks/>
              </p:cNvSpPr>
              <p:nvPr/>
            </p:nvSpPr>
            <p:spPr bwMode="auto">
              <a:xfrm>
                <a:off x="9372" y="4342"/>
                <a:ext cx="33" cy="33"/>
              </a:xfrm>
              <a:custGeom>
                <a:avLst/>
                <a:gdLst>
                  <a:gd name="T0" fmla="*/ 33 w 33"/>
                  <a:gd name="T1" fmla="*/ 19 h 33"/>
                  <a:gd name="T2" fmla="*/ 0 w 33"/>
                  <a:gd name="T3" fmla="*/ 0 h 33"/>
                  <a:gd name="T4" fmla="*/ 0 w 33"/>
                  <a:gd name="T5" fmla="*/ 14 h 33"/>
                  <a:gd name="T6" fmla="*/ 33 w 33"/>
                  <a:gd name="T7" fmla="*/ 33 h 33"/>
                  <a:gd name="T8" fmla="*/ 33 w 33"/>
                  <a:gd name="T9" fmla="*/ 19 h 33"/>
                  <a:gd name="T10" fmla="*/ 33 w 33"/>
                  <a:gd name="T11" fmla="*/ 19 h 33"/>
                </a:gdLst>
                <a:ahLst/>
                <a:cxnLst>
                  <a:cxn ang="0">
                    <a:pos x="T0" y="T1"/>
                  </a:cxn>
                  <a:cxn ang="0">
                    <a:pos x="T2" y="T3"/>
                  </a:cxn>
                  <a:cxn ang="0">
                    <a:pos x="T4" y="T5"/>
                  </a:cxn>
                  <a:cxn ang="0">
                    <a:pos x="T6" y="T7"/>
                  </a:cxn>
                  <a:cxn ang="0">
                    <a:pos x="T8" y="T9"/>
                  </a:cxn>
                  <a:cxn ang="0">
                    <a:pos x="T10" y="T11"/>
                  </a:cxn>
                </a:cxnLst>
                <a:rect l="0" t="0" r="r" b="b"/>
                <a:pathLst>
                  <a:path w="33" h="33">
                    <a:moveTo>
                      <a:pt x="33" y="19"/>
                    </a:moveTo>
                    <a:lnTo>
                      <a:pt x="0" y="0"/>
                    </a:lnTo>
                    <a:lnTo>
                      <a:pt x="0" y="14"/>
                    </a:lnTo>
                    <a:lnTo>
                      <a:pt x="33" y="33"/>
                    </a:lnTo>
                    <a:lnTo>
                      <a:pt x="33" y="19"/>
                    </a:lnTo>
                    <a:lnTo>
                      <a:pt x="33" y="19"/>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8" name="Freeform 234"/>
              <p:cNvSpPr>
                <a:spLocks/>
              </p:cNvSpPr>
              <p:nvPr/>
            </p:nvSpPr>
            <p:spPr bwMode="auto">
              <a:xfrm>
                <a:off x="9443" y="4346"/>
                <a:ext cx="21" cy="31"/>
              </a:xfrm>
              <a:custGeom>
                <a:avLst/>
                <a:gdLst>
                  <a:gd name="T0" fmla="*/ 0 w 21"/>
                  <a:gd name="T1" fmla="*/ 0 h 31"/>
                  <a:gd name="T2" fmla="*/ 0 w 21"/>
                  <a:gd name="T3" fmla="*/ 31 h 31"/>
                  <a:gd name="T4" fmla="*/ 21 w 21"/>
                  <a:gd name="T5" fmla="*/ 22 h 31"/>
                  <a:gd name="T6" fmla="*/ 19 w 21"/>
                  <a:gd name="T7" fmla="*/ 8 h 31"/>
                  <a:gd name="T8" fmla="*/ 0 w 21"/>
                  <a:gd name="T9" fmla="*/ 0 h 31"/>
                  <a:gd name="T10" fmla="*/ 0 w 21"/>
                  <a:gd name="T11" fmla="*/ 0 h 31"/>
                </a:gdLst>
                <a:ahLst/>
                <a:cxnLst>
                  <a:cxn ang="0">
                    <a:pos x="T0" y="T1"/>
                  </a:cxn>
                  <a:cxn ang="0">
                    <a:pos x="T2" y="T3"/>
                  </a:cxn>
                  <a:cxn ang="0">
                    <a:pos x="T4" y="T5"/>
                  </a:cxn>
                  <a:cxn ang="0">
                    <a:pos x="T6" y="T7"/>
                  </a:cxn>
                  <a:cxn ang="0">
                    <a:pos x="T8" y="T9"/>
                  </a:cxn>
                  <a:cxn ang="0">
                    <a:pos x="T10" y="T11"/>
                  </a:cxn>
                </a:cxnLst>
                <a:rect l="0" t="0" r="r" b="b"/>
                <a:pathLst>
                  <a:path w="21" h="31">
                    <a:moveTo>
                      <a:pt x="0" y="0"/>
                    </a:moveTo>
                    <a:lnTo>
                      <a:pt x="0" y="31"/>
                    </a:lnTo>
                    <a:lnTo>
                      <a:pt x="21" y="22"/>
                    </a:lnTo>
                    <a:lnTo>
                      <a:pt x="19" y="8"/>
                    </a:lnTo>
                    <a:lnTo>
                      <a:pt x="0" y="0"/>
                    </a:lnTo>
                    <a:lnTo>
                      <a:pt x="0" y="0"/>
                    </a:lnTo>
                    <a:close/>
                  </a:path>
                </a:pathLst>
              </a:custGeom>
              <a:solidFill>
                <a:srgbClr val="FAAD4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39" name="Freeform 235"/>
              <p:cNvSpPr>
                <a:spLocks/>
              </p:cNvSpPr>
              <p:nvPr/>
            </p:nvSpPr>
            <p:spPr bwMode="auto">
              <a:xfrm>
                <a:off x="9761" y="3572"/>
                <a:ext cx="228" cy="321"/>
              </a:xfrm>
              <a:custGeom>
                <a:avLst/>
                <a:gdLst>
                  <a:gd name="T0" fmla="*/ 10 w 228"/>
                  <a:gd name="T1" fmla="*/ 4 h 321"/>
                  <a:gd name="T2" fmla="*/ 29 w 228"/>
                  <a:gd name="T3" fmla="*/ 0 h 321"/>
                  <a:gd name="T4" fmla="*/ 55 w 228"/>
                  <a:gd name="T5" fmla="*/ 0 h 321"/>
                  <a:gd name="T6" fmla="*/ 69 w 228"/>
                  <a:gd name="T7" fmla="*/ 0 h 321"/>
                  <a:gd name="T8" fmla="*/ 86 w 228"/>
                  <a:gd name="T9" fmla="*/ 0 h 321"/>
                  <a:gd name="T10" fmla="*/ 100 w 228"/>
                  <a:gd name="T11" fmla="*/ 0 h 321"/>
                  <a:gd name="T12" fmla="*/ 117 w 228"/>
                  <a:gd name="T13" fmla="*/ 2 h 321"/>
                  <a:gd name="T14" fmla="*/ 133 w 228"/>
                  <a:gd name="T15" fmla="*/ 2 h 321"/>
                  <a:gd name="T16" fmla="*/ 148 w 228"/>
                  <a:gd name="T17" fmla="*/ 4 h 321"/>
                  <a:gd name="T18" fmla="*/ 167 w 228"/>
                  <a:gd name="T19" fmla="*/ 7 h 321"/>
                  <a:gd name="T20" fmla="*/ 195 w 228"/>
                  <a:gd name="T21" fmla="*/ 12 h 321"/>
                  <a:gd name="T22" fmla="*/ 212 w 228"/>
                  <a:gd name="T23" fmla="*/ 16 h 321"/>
                  <a:gd name="T24" fmla="*/ 228 w 228"/>
                  <a:gd name="T25" fmla="*/ 21 h 321"/>
                  <a:gd name="T26" fmla="*/ 224 w 228"/>
                  <a:gd name="T27" fmla="*/ 26 h 321"/>
                  <a:gd name="T28" fmla="*/ 212 w 228"/>
                  <a:gd name="T29" fmla="*/ 47 h 321"/>
                  <a:gd name="T30" fmla="*/ 205 w 228"/>
                  <a:gd name="T31" fmla="*/ 62 h 321"/>
                  <a:gd name="T32" fmla="*/ 198 w 228"/>
                  <a:gd name="T33" fmla="*/ 78 h 321"/>
                  <a:gd name="T34" fmla="*/ 188 w 228"/>
                  <a:gd name="T35" fmla="*/ 95 h 321"/>
                  <a:gd name="T36" fmla="*/ 181 w 228"/>
                  <a:gd name="T37" fmla="*/ 114 h 321"/>
                  <a:gd name="T38" fmla="*/ 171 w 228"/>
                  <a:gd name="T39" fmla="*/ 133 h 321"/>
                  <a:gd name="T40" fmla="*/ 164 w 228"/>
                  <a:gd name="T41" fmla="*/ 154 h 321"/>
                  <a:gd name="T42" fmla="*/ 157 w 228"/>
                  <a:gd name="T43" fmla="*/ 171 h 321"/>
                  <a:gd name="T44" fmla="*/ 150 w 228"/>
                  <a:gd name="T45" fmla="*/ 192 h 321"/>
                  <a:gd name="T46" fmla="*/ 143 w 228"/>
                  <a:gd name="T47" fmla="*/ 211 h 321"/>
                  <a:gd name="T48" fmla="*/ 133 w 228"/>
                  <a:gd name="T49" fmla="*/ 233 h 321"/>
                  <a:gd name="T50" fmla="*/ 124 w 228"/>
                  <a:gd name="T51" fmla="*/ 252 h 321"/>
                  <a:gd name="T52" fmla="*/ 114 w 228"/>
                  <a:gd name="T53" fmla="*/ 271 h 321"/>
                  <a:gd name="T54" fmla="*/ 105 w 228"/>
                  <a:gd name="T55" fmla="*/ 285 h 321"/>
                  <a:gd name="T56" fmla="*/ 93 w 228"/>
                  <a:gd name="T57" fmla="*/ 306 h 321"/>
                  <a:gd name="T58" fmla="*/ 76 w 228"/>
                  <a:gd name="T59" fmla="*/ 321 h 321"/>
                  <a:gd name="T60" fmla="*/ 67 w 228"/>
                  <a:gd name="T61" fmla="*/ 313 h 321"/>
                  <a:gd name="T62" fmla="*/ 60 w 228"/>
                  <a:gd name="T63" fmla="*/ 290 h 321"/>
                  <a:gd name="T64" fmla="*/ 55 w 228"/>
                  <a:gd name="T65" fmla="*/ 273 h 321"/>
                  <a:gd name="T66" fmla="*/ 50 w 228"/>
                  <a:gd name="T67" fmla="*/ 254 h 321"/>
                  <a:gd name="T68" fmla="*/ 45 w 228"/>
                  <a:gd name="T69" fmla="*/ 233 h 321"/>
                  <a:gd name="T70" fmla="*/ 43 w 228"/>
                  <a:gd name="T71" fmla="*/ 209 h 321"/>
                  <a:gd name="T72" fmla="*/ 38 w 228"/>
                  <a:gd name="T73" fmla="*/ 187 h 321"/>
                  <a:gd name="T74" fmla="*/ 34 w 228"/>
                  <a:gd name="T75" fmla="*/ 164 h 321"/>
                  <a:gd name="T76" fmla="*/ 29 w 228"/>
                  <a:gd name="T77" fmla="*/ 142 h 321"/>
                  <a:gd name="T78" fmla="*/ 22 w 228"/>
                  <a:gd name="T79" fmla="*/ 121 h 321"/>
                  <a:gd name="T80" fmla="*/ 17 w 228"/>
                  <a:gd name="T81" fmla="*/ 104 h 321"/>
                  <a:gd name="T82" fmla="*/ 12 w 228"/>
                  <a:gd name="T83" fmla="*/ 85 h 321"/>
                  <a:gd name="T84" fmla="*/ 7 w 228"/>
                  <a:gd name="T85" fmla="*/ 66 h 321"/>
                  <a:gd name="T86" fmla="*/ 5 w 228"/>
                  <a:gd name="T87" fmla="*/ 52 h 321"/>
                  <a:gd name="T88" fmla="*/ 3 w 228"/>
                  <a:gd name="T89" fmla="*/ 40 h 321"/>
                  <a:gd name="T90" fmla="*/ 0 w 228"/>
                  <a:gd name="T91" fmla="*/ 19 h 321"/>
                  <a:gd name="T92" fmla="*/ 0 w 228"/>
                  <a:gd name="T93" fmla="*/ 4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8" h="321">
                    <a:moveTo>
                      <a:pt x="0" y="4"/>
                    </a:moveTo>
                    <a:lnTo>
                      <a:pt x="3" y="4"/>
                    </a:lnTo>
                    <a:lnTo>
                      <a:pt x="10" y="4"/>
                    </a:lnTo>
                    <a:lnTo>
                      <a:pt x="15" y="2"/>
                    </a:lnTo>
                    <a:lnTo>
                      <a:pt x="22" y="2"/>
                    </a:lnTo>
                    <a:lnTo>
                      <a:pt x="29" y="0"/>
                    </a:lnTo>
                    <a:lnTo>
                      <a:pt x="38" y="0"/>
                    </a:lnTo>
                    <a:lnTo>
                      <a:pt x="45" y="0"/>
                    </a:lnTo>
                    <a:lnTo>
                      <a:pt x="55" y="0"/>
                    </a:lnTo>
                    <a:lnTo>
                      <a:pt x="60" y="0"/>
                    </a:lnTo>
                    <a:lnTo>
                      <a:pt x="65" y="0"/>
                    </a:lnTo>
                    <a:lnTo>
                      <a:pt x="69" y="0"/>
                    </a:lnTo>
                    <a:lnTo>
                      <a:pt x="74" y="0"/>
                    </a:lnTo>
                    <a:lnTo>
                      <a:pt x="79" y="0"/>
                    </a:lnTo>
                    <a:lnTo>
                      <a:pt x="86" y="0"/>
                    </a:lnTo>
                    <a:lnTo>
                      <a:pt x="91" y="0"/>
                    </a:lnTo>
                    <a:lnTo>
                      <a:pt x="95" y="0"/>
                    </a:lnTo>
                    <a:lnTo>
                      <a:pt x="100" y="0"/>
                    </a:lnTo>
                    <a:lnTo>
                      <a:pt x="105" y="0"/>
                    </a:lnTo>
                    <a:lnTo>
                      <a:pt x="112" y="2"/>
                    </a:lnTo>
                    <a:lnTo>
                      <a:pt x="117" y="2"/>
                    </a:lnTo>
                    <a:lnTo>
                      <a:pt x="122" y="2"/>
                    </a:lnTo>
                    <a:lnTo>
                      <a:pt x="126" y="2"/>
                    </a:lnTo>
                    <a:lnTo>
                      <a:pt x="133" y="2"/>
                    </a:lnTo>
                    <a:lnTo>
                      <a:pt x="138" y="4"/>
                    </a:lnTo>
                    <a:lnTo>
                      <a:pt x="143" y="4"/>
                    </a:lnTo>
                    <a:lnTo>
                      <a:pt x="148" y="4"/>
                    </a:lnTo>
                    <a:lnTo>
                      <a:pt x="152" y="4"/>
                    </a:lnTo>
                    <a:lnTo>
                      <a:pt x="160" y="7"/>
                    </a:lnTo>
                    <a:lnTo>
                      <a:pt x="167" y="7"/>
                    </a:lnTo>
                    <a:lnTo>
                      <a:pt x="176" y="9"/>
                    </a:lnTo>
                    <a:lnTo>
                      <a:pt x="186" y="9"/>
                    </a:lnTo>
                    <a:lnTo>
                      <a:pt x="195" y="12"/>
                    </a:lnTo>
                    <a:lnTo>
                      <a:pt x="202" y="14"/>
                    </a:lnTo>
                    <a:lnTo>
                      <a:pt x="207" y="14"/>
                    </a:lnTo>
                    <a:lnTo>
                      <a:pt x="212" y="16"/>
                    </a:lnTo>
                    <a:lnTo>
                      <a:pt x="219" y="16"/>
                    </a:lnTo>
                    <a:lnTo>
                      <a:pt x="226" y="19"/>
                    </a:lnTo>
                    <a:lnTo>
                      <a:pt x="228" y="21"/>
                    </a:lnTo>
                    <a:lnTo>
                      <a:pt x="228" y="21"/>
                    </a:lnTo>
                    <a:lnTo>
                      <a:pt x="226" y="24"/>
                    </a:lnTo>
                    <a:lnTo>
                      <a:pt x="224" y="26"/>
                    </a:lnTo>
                    <a:lnTo>
                      <a:pt x="221" y="33"/>
                    </a:lnTo>
                    <a:lnTo>
                      <a:pt x="217" y="40"/>
                    </a:lnTo>
                    <a:lnTo>
                      <a:pt x="212" y="47"/>
                    </a:lnTo>
                    <a:lnTo>
                      <a:pt x="209" y="52"/>
                    </a:lnTo>
                    <a:lnTo>
                      <a:pt x="207" y="57"/>
                    </a:lnTo>
                    <a:lnTo>
                      <a:pt x="205" y="62"/>
                    </a:lnTo>
                    <a:lnTo>
                      <a:pt x="202" y="66"/>
                    </a:lnTo>
                    <a:lnTo>
                      <a:pt x="200" y="73"/>
                    </a:lnTo>
                    <a:lnTo>
                      <a:pt x="198" y="78"/>
                    </a:lnTo>
                    <a:lnTo>
                      <a:pt x="195" y="83"/>
                    </a:lnTo>
                    <a:lnTo>
                      <a:pt x="193" y="90"/>
                    </a:lnTo>
                    <a:lnTo>
                      <a:pt x="188" y="95"/>
                    </a:lnTo>
                    <a:lnTo>
                      <a:pt x="186" y="100"/>
                    </a:lnTo>
                    <a:lnTo>
                      <a:pt x="183" y="107"/>
                    </a:lnTo>
                    <a:lnTo>
                      <a:pt x="181" y="114"/>
                    </a:lnTo>
                    <a:lnTo>
                      <a:pt x="179" y="121"/>
                    </a:lnTo>
                    <a:lnTo>
                      <a:pt x="176" y="128"/>
                    </a:lnTo>
                    <a:lnTo>
                      <a:pt x="171" y="133"/>
                    </a:lnTo>
                    <a:lnTo>
                      <a:pt x="169" y="140"/>
                    </a:lnTo>
                    <a:lnTo>
                      <a:pt x="167" y="147"/>
                    </a:lnTo>
                    <a:lnTo>
                      <a:pt x="164" y="154"/>
                    </a:lnTo>
                    <a:lnTo>
                      <a:pt x="162" y="159"/>
                    </a:lnTo>
                    <a:lnTo>
                      <a:pt x="160" y="166"/>
                    </a:lnTo>
                    <a:lnTo>
                      <a:pt x="157" y="171"/>
                    </a:lnTo>
                    <a:lnTo>
                      <a:pt x="155" y="178"/>
                    </a:lnTo>
                    <a:lnTo>
                      <a:pt x="152" y="185"/>
                    </a:lnTo>
                    <a:lnTo>
                      <a:pt x="150" y="192"/>
                    </a:lnTo>
                    <a:lnTo>
                      <a:pt x="148" y="197"/>
                    </a:lnTo>
                    <a:lnTo>
                      <a:pt x="145" y="204"/>
                    </a:lnTo>
                    <a:lnTo>
                      <a:pt x="143" y="211"/>
                    </a:lnTo>
                    <a:lnTo>
                      <a:pt x="138" y="218"/>
                    </a:lnTo>
                    <a:lnTo>
                      <a:pt x="136" y="225"/>
                    </a:lnTo>
                    <a:lnTo>
                      <a:pt x="133" y="233"/>
                    </a:lnTo>
                    <a:lnTo>
                      <a:pt x="129" y="237"/>
                    </a:lnTo>
                    <a:lnTo>
                      <a:pt x="126" y="244"/>
                    </a:lnTo>
                    <a:lnTo>
                      <a:pt x="124" y="252"/>
                    </a:lnTo>
                    <a:lnTo>
                      <a:pt x="122" y="256"/>
                    </a:lnTo>
                    <a:lnTo>
                      <a:pt x="119" y="264"/>
                    </a:lnTo>
                    <a:lnTo>
                      <a:pt x="114" y="271"/>
                    </a:lnTo>
                    <a:lnTo>
                      <a:pt x="112" y="275"/>
                    </a:lnTo>
                    <a:lnTo>
                      <a:pt x="110" y="280"/>
                    </a:lnTo>
                    <a:lnTo>
                      <a:pt x="105" y="285"/>
                    </a:lnTo>
                    <a:lnTo>
                      <a:pt x="103" y="290"/>
                    </a:lnTo>
                    <a:lnTo>
                      <a:pt x="98" y="299"/>
                    </a:lnTo>
                    <a:lnTo>
                      <a:pt x="93" y="306"/>
                    </a:lnTo>
                    <a:lnTo>
                      <a:pt x="86" y="313"/>
                    </a:lnTo>
                    <a:lnTo>
                      <a:pt x="81" y="318"/>
                    </a:lnTo>
                    <a:lnTo>
                      <a:pt x="76" y="321"/>
                    </a:lnTo>
                    <a:lnTo>
                      <a:pt x="74" y="321"/>
                    </a:lnTo>
                    <a:lnTo>
                      <a:pt x="69" y="318"/>
                    </a:lnTo>
                    <a:lnTo>
                      <a:pt x="67" y="313"/>
                    </a:lnTo>
                    <a:lnTo>
                      <a:pt x="62" y="304"/>
                    </a:lnTo>
                    <a:lnTo>
                      <a:pt x="60" y="297"/>
                    </a:lnTo>
                    <a:lnTo>
                      <a:pt x="60" y="290"/>
                    </a:lnTo>
                    <a:lnTo>
                      <a:pt x="57" y="285"/>
                    </a:lnTo>
                    <a:lnTo>
                      <a:pt x="55" y="280"/>
                    </a:lnTo>
                    <a:lnTo>
                      <a:pt x="55" y="273"/>
                    </a:lnTo>
                    <a:lnTo>
                      <a:pt x="53" y="268"/>
                    </a:lnTo>
                    <a:lnTo>
                      <a:pt x="53" y="261"/>
                    </a:lnTo>
                    <a:lnTo>
                      <a:pt x="50" y="254"/>
                    </a:lnTo>
                    <a:lnTo>
                      <a:pt x="50" y="247"/>
                    </a:lnTo>
                    <a:lnTo>
                      <a:pt x="48" y="240"/>
                    </a:lnTo>
                    <a:lnTo>
                      <a:pt x="45" y="233"/>
                    </a:lnTo>
                    <a:lnTo>
                      <a:pt x="45" y="223"/>
                    </a:lnTo>
                    <a:lnTo>
                      <a:pt x="43" y="216"/>
                    </a:lnTo>
                    <a:lnTo>
                      <a:pt x="43" y="209"/>
                    </a:lnTo>
                    <a:lnTo>
                      <a:pt x="41" y="202"/>
                    </a:lnTo>
                    <a:lnTo>
                      <a:pt x="38" y="195"/>
                    </a:lnTo>
                    <a:lnTo>
                      <a:pt x="38" y="187"/>
                    </a:lnTo>
                    <a:lnTo>
                      <a:pt x="36" y="178"/>
                    </a:lnTo>
                    <a:lnTo>
                      <a:pt x="36" y="171"/>
                    </a:lnTo>
                    <a:lnTo>
                      <a:pt x="34" y="164"/>
                    </a:lnTo>
                    <a:lnTo>
                      <a:pt x="31" y="157"/>
                    </a:lnTo>
                    <a:lnTo>
                      <a:pt x="29" y="147"/>
                    </a:lnTo>
                    <a:lnTo>
                      <a:pt x="29" y="142"/>
                    </a:lnTo>
                    <a:lnTo>
                      <a:pt x="26" y="135"/>
                    </a:lnTo>
                    <a:lnTo>
                      <a:pt x="24" y="130"/>
                    </a:lnTo>
                    <a:lnTo>
                      <a:pt x="22" y="121"/>
                    </a:lnTo>
                    <a:lnTo>
                      <a:pt x="19" y="116"/>
                    </a:lnTo>
                    <a:lnTo>
                      <a:pt x="17" y="109"/>
                    </a:lnTo>
                    <a:lnTo>
                      <a:pt x="17" y="104"/>
                    </a:lnTo>
                    <a:lnTo>
                      <a:pt x="15" y="97"/>
                    </a:lnTo>
                    <a:lnTo>
                      <a:pt x="12" y="90"/>
                    </a:lnTo>
                    <a:lnTo>
                      <a:pt x="12" y="85"/>
                    </a:lnTo>
                    <a:lnTo>
                      <a:pt x="10" y="81"/>
                    </a:lnTo>
                    <a:lnTo>
                      <a:pt x="10" y="73"/>
                    </a:lnTo>
                    <a:lnTo>
                      <a:pt x="7" y="66"/>
                    </a:lnTo>
                    <a:lnTo>
                      <a:pt x="5" y="62"/>
                    </a:lnTo>
                    <a:lnTo>
                      <a:pt x="5" y="57"/>
                    </a:lnTo>
                    <a:lnTo>
                      <a:pt x="5" y="52"/>
                    </a:lnTo>
                    <a:lnTo>
                      <a:pt x="5" y="47"/>
                    </a:lnTo>
                    <a:lnTo>
                      <a:pt x="3" y="43"/>
                    </a:lnTo>
                    <a:lnTo>
                      <a:pt x="3" y="40"/>
                    </a:lnTo>
                    <a:lnTo>
                      <a:pt x="3" y="31"/>
                    </a:lnTo>
                    <a:lnTo>
                      <a:pt x="0" y="24"/>
                    </a:lnTo>
                    <a:lnTo>
                      <a:pt x="0" y="19"/>
                    </a:lnTo>
                    <a:lnTo>
                      <a:pt x="0" y="14"/>
                    </a:lnTo>
                    <a:lnTo>
                      <a:pt x="0" y="7"/>
                    </a:lnTo>
                    <a:lnTo>
                      <a:pt x="0" y="4"/>
                    </a:lnTo>
                    <a:lnTo>
                      <a:pt x="0" y="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0" name="Freeform 236"/>
              <p:cNvSpPr>
                <a:spLocks/>
              </p:cNvSpPr>
              <p:nvPr/>
            </p:nvSpPr>
            <p:spPr bwMode="auto">
              <a:xfrm>
                <a:off x="9890" y="3615"/>
                <a:ext cx="278" cy="311"/>
              </a:xfrm>
              <a:custGeom>
                <a:avLst/>
                <a:gdLst>
                  <a:gd name="T0" fmla="*/ 156 w 278"/>
                  <a:gd name="T1" fmla="*/ 7 h 311"/>
                  <a:gd name="T2" fmla="*/ 176 w 278"/>
                  <a:gd name="T3" fmla="*/ 28 h 311"/>
                  <a:gd name="T4" fmla="*/ 185 w 278"/>
                  <a:gd name="T5" fmla="*/ 40 h 311"/>
                  <a:gd name="T6" fmla="*/ 197 w 278"/>
                  <a:gd name="T7" fmla="*/ 57 h 311"/>
                  <a:gd name="T8" fmla="*/ 209 w 278"/>
                  <a:gd name="T9" fmla="*/ 71 h 311"/>
                  <a:gd name="T10" fmla="*/ 221 w 278"/>
                  <a:gd name="T11" fmla="*/ 87 h 311"/>
                  <a:gd name="T12" fmla="*/ 233 w 278"/>
                  <a:gd name="T13" fmla="*/ 104 h 311"/>
                  <a:gd name="T14" fmla="*/ 244 w 278"/>
                  <a:gd name="T15" fmla="*/ 118 h 311"/>
                  <a:gd name="T16" fmla="*/ 252 w 278"/>
                  <a:gd name="T17" fmla="*/ 133 h 311"/>
                  <a:gd name="T18" fmla="*/ 261 w 278"/>
                  <a:gd name="T19" fmla="*/ 149 h 311"/>
                  <a:gd name="T20" fmla="*/ 266 w 278"/>
                  <a:gd name="T21" fmla="*/ 163 h 311"/>
                  <a:gd name="T22" fmla="*/ 271 w 278"/>
                  <a:gd name="T23" fmla="*/ 180 h 311"/>
                  <a:gd name="T24" fmla="*/ 273 w 278"/>
                  <a:gd name="T25" fmla="*/ 197 h 311"/>
                  <a:gd name="T26" fmla="*/ 275 w 278"/>
                  <a:gd name="T27" fmla="*/ 216 h 311"/>
                  <a:gd name="T28" fmla="*/ 275 w 278"/>
                  <a:gd name="T29" fmla="*/ 230 h 311"/>
                  <a:gd name="T30" fmla="*/ 278 w 278"/>
                  <a:gd name="T31" fmla="*/ 251 h 311"/>
                  <a:gd name="T32" fmla="*/ 278 w 278"/>
                  <a:gd name="T33" fmla="*/ 263 h 311"/>
                  <a:gd name="T34" fmla="*/ 275 w 278"/>
                  <a:gd name="T35" fmla="*/ 266 h 311"/>
                  <a:gd name="T36" fmla="*/ 259 w 278"/>
                  <a:gd name="T37" fmla="*/ 266 h 311"/>
                  <a:gd name="T38" fmla="*/ 235 w 278"/>
                  <a:gd name="T39" fmla="*/ 268 h 311"/>
                  <a:gd name="T40" fmla="*/ 218 w 278"/>
                  <a:gd name="T41" fmla="*/ 268 h 311"/>
                  <a:gd name="T42" fmla="*/ 202 w 278"/>
                  <a:gd name="T43" fmla="*/ 270 h 311"/>
                  <a:gd name="T44" fmla="*/ 183 w 278"/>
                  <a:gd name="T45" fmla="*/ 273 h 311"/>
                  <a:gd name="T46" fmla="*/ 166 w 278"/>
                  <a:gd name="T47" fmla="*/ 280 h 311"/>
                  <a:gd name="T48" fmla="*/ 147 w 278"/>
                  <a:gd name="T49" fmla="*/ 285 h 311"/>
                  <a:gd name="T50" fmla="*/ 126 w 278"/>
                  <a:gd name="T51" fmla="*/ 289 h 311"/>
                  <a:gd name="T52" fmla="*/ 107 w 278"/>
                  <a:gd name="T53" fmla="*/ 294 h 311"/>
                  <a:gd name="T54" fmla="*/ 90 w 278"/>
                  <a:gd name="T55" fmla="*/ 299 h 311"/>
                  <a:gd name="T56" fmla="*/ 73 w 278"/>
                  <a:gd name="T57" fmla="*/ 304 h 311"/>
                  <a:gd name="T58" fmla="*/ 57 w 278"/>
                  <a:gd name="T59" fmla="*/ 306 h 311"/>
                  <a:gd name="T60" fmla="*/ 42 w 278"/>
                  <a:gd name="T61" fmla="*/ 308 h 311"/>
                  <a:gd name="T62" fmla="*/ 31 w 278"/>
                  <a:gd name="T63" fmla="*/ 311 h 311"/>
                  <a:gd name="T64" fmla="*/ 9 w 278"/>
                  <a:gd name="T65" fmla="*/ 308 h 311"/>
                  <a:gd name="T66" fmla="*/ 0 w 278"/>
                  <a:gd name="T67" fmla="*/ 301 h 311"/>
                  <a:gd name="T68" fmla="*/ 0 w 278"/>
                  <a:gd name="T69" fmla="*/ 285 h 311"/>
                  <a:gd name="T70" fmla="*/ 4 w 278"/>
                  <a:gd name="T71" fmla="*/ 263 h 311"/>
                  <a:gd name="T72" fmla="*/ 14 w 278"/>
                  <a:gd name="T73" fmla="*/ 240 h 311"/>
                  <a:gd name="T74" fmla="*/ 21 w 278"/>
                  <a:gd name="T75" fmla="*/ 223 h 311"/>
                  <a:gd name="T76" fmla="*/ 31 w 278"/>
                  <a:gd name="T77" fmla="*/ 206 h 311"/>
                  <a:gd name="T78" fmla="*/ 38 w 278"/>
                  <a:gd name="T79" fmla="*/ 190 h 311"/>
                  <a:gd name="T80" fmla="*/ 50 w 278"/>
                  <a:gd name="T81" fmla="*/ 173 h 311"/>
                  <a:gd name="T82" fmla="*/ 61 w 278"/>
                  <a:gd name="T83" fmla="*/ 159 h 311"/>
                  <a:gd name="T84" fmla="*/ 73 w 278"/>
                  <a:gd name="T85" fmla="*/ 140 h 311"/>
                  <a:gd name="T86" fmla="*/ 85 w 278"/>
                  <a:gd name="T87" fmla="*/ 121 h 311"/>
                  <a:gd name="T88" fmla="*/ 95 w 278"/>
                  <a:gd name="T89" fmla="*/ 99 h 311"/>
                  <a:gd name="T90" fmla="*/ 107 w 278"/>
                  <a:gd name="T91" fmla="*/ 80 h 311"/>
                  <a:gd name="T92" fmla="*/ 116 w 278"/>
                  <a:gd name="T93" fmla="*/ 61 h 311"/>
                  <a:gd name="T94" fmla="*/ 126 w 278"/>
                  <a:gd name="T95" fmla="*/ 45 h 311"/>
                  <a:gd name="T96" fmla="*/ 137 w 278"/>
                  <a:gd name="T97" fmla="*/ 23 h 311"/>
                  <a:gd name="T98" fmla="*/ 149 w 278"/>
                  <a:gd name="T99" fmla="*/ 4 h 311"/>
                  <a:gd name="T100" fmla="*/ 152 w 278"/>
                  <a:gd name="T101"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 h="311">
                    <a:moveTo>
                      <a:pt x="152" y="0"/>
                    </a:moveTo>
                    <a:lnTo>
                      <a:pt x="154" y="2"/>
                    </a:lnTo>
                    <a:lnTo>
                      <a:pt x="156" y="7"/>
                    </a:lnTo>
                    <a:lnTo>
                      <a:pt x="164" y="14"/>
                    </a:lnTo>
                    <a:lnTo>
                      <a:pt x="168" y="19"/>
                    </a:lnTo>
                    <a:lnTo>
                      <a:pt x="176" y="28"/>
                    </a:lnTo>
                    <a:lnTo>
                      <a:pt x="178" y="30"/>
                    </a:lnTo>
                    <a:lnTo>
                      <a:pt x="183" y="35"/>
                    </a:lnTo>
                    <a:lnTo>
                      <a:pt x="185" y="40"/>
                    </a:lnTo>
                    <a:lnTo>
                      <a:pt x="190" y="47"/>
                    </a:lnTo>
                    <a:lnTo>
                      <a:pt x="192" y="49"/>
                    </a:lnTo>
                    <a:lnTo>
                      <a:pt x="197" y="57"/>
                    </a:lnTo>
                    <a:lnTo>
                      <a:pt x="199" y="61"/>
                    </a:lnTo>
                    <a:lnTo>
                      <a:pt x="204" y="66"/>
                    </a:lnTo>
                    <a:lnTo>
                      <a:pt x="209" y="71"/>
                    </a:lnTo>
                    <a:lnTo>
                      <a:pt x="214" y="78"/>
                    </a:lnTo>
                    <a:lnTo>
                      <a:pt x="216" y="83"/>
                    </a:lnTo>
                    <a:lnTo>
                      <a:pt x="221" y="87"/>
                    </a:lnTo>
                    <a:lnTo>
                      <a:pt x="225" y="95"/>
                    </a:lnTo>
                    <a:lnTo>
                      <a:pt x="230" y="99"/>
                    </a:lnTo>
                    <a:lnTo>
                      <a:pt x="233" y="104"/>
                    </a:lnTo>
                    <a:lnTo>
                      <a:pt x="237" y="109"/>
                    </a:lnTo>
                    <a:lnTo>
                      <a:pt x="240" y="114"/>
                    </a:lnTo>
                    <a:lnTo>
                      <a:pt x="244" y="118"/>
                    </a:lnTo>
                    <a:lnTo>
                      <a:pt x="247" y="123"/>
                    </a:lnTo>
                    <a:lnTo>
                      <a:pt x="252" y="130"/>
                    </a:lnTo>
                    <a:lnTo>
                      <a:pt x="252" y="133"/>
                    </a:lnTo>
                    <a:lnTo>
                      <a:pt x="256" y="137"/>
                    </a:lnTo>
                    <a:lnTo>
                      <a:pt x="259" y="144"/>
                    </a:lnTo>
                    <a:lnTo>
                      <a:pt x="261" y="149"/>
                    </a:lnTo>
                    <a:lnTo>
                      <a:pt x="263" y="154"/>
                    </a:lnTo>
                    <a:lnTo>
                      <a:pt x="266" y="159"/>
                    </a:lnTo>
                    <a:lnTo>
                      <a:pt x="266" y="163"/>
                    </a:lnTo>
                    <a:lnTo>
                      <a:pt x="268" y="171"/>
                    </a:lnTo>
                    <a:lnTo>
                      <a:pt x="268" y="175"/>
                    </a:lnTo>
                    <a:lnTo>
                      <a:pt x="271" y="180"/>
                    </a:lnTo>
                    <a:lnTo>
                      <a:pt x="271" y="187"/>
                    </a:lnTo>
                    <a:lnTo>
                      <a:pt x="273" y="192"/>
                    </a:lnTo>
                    <a:lnTo>
                      <a:pt x="273" y="197"/>
                    </a:lnTo>
                    <a:lnTo>
                      <a:pt x="275" y="204"/>
                    </a:lnTo>
                    <a:lnTo>
                      <a:pt x="275" y="209"/>
                    </a:lnTo>
                    <a:lnTo>
                      <a:pt x="275" y="216"/>
                    </a:lnTo>
                    <a:lnTo>
                      <a:pt x="275" y="221"/>
                    </a:lnTo>
                    <a:lnTo>
                      <a:pt x="275" y="225"/>
                    </a:lnTo>
                    <a:lnTo>
                      <a:pt x="275" y="230"/>
                    </a:lnTo>
                    <a:lnTo>
                      <a:pt x="278" y="235"/>
                    </a:lnTo>
                    <a:lnTo>
                      <a:pt x="278" y="242"/>
                    </a:lnTo>
                    <a:lnTo>
                      <a:pt x="278" y="251"/>
                    </a:lnTo>
                    <a:lnTo>
                      <a:pt x="278" y="256"/>
                    </a:lnTo>
                    <a:lnTo>
                      <a:pt x="278" y="261"/>
                    </a:lnTo>
                    <a:lnTo>
                      <a:pt x="278" y="263"/>
                    </a:lnTo>
                    <a:lnTo>
                      <a:pt x="278" y="266"/>
                    </a:lnTo>
                    <a:lnTo>
                      <a:pt x="275" y="266"/>
                    </a:lnTo>
                    <a:lnTo>
                      <a:pt x="275" y="266"/>
                    </a:lnTo>
                    <a:lnTo>
                      <a:pt x="271" y="266"/>
                    </a:lnTo>
                    <a:lnTo>
                      <a:pt x="266" y="266"/>
                    </a:lnTo>
                    <a:lnTo>
                      <a:pt x="259" y="266"/>
                    </a:lnTo>
                    <a:lnTo>
                      <a:pt x="252" y="266"/>
                    </a:lnTo>
                    <a:lnTo>
                      <a:pt x="242" y="266"/>
                    </a:lnTo>
                    <a:lnTo>
                      <a:pt x="235" y="268"/>
                    </a:lnTo>
                    <a:lnTo>
                      <a:pt x="230" y="268"/>
                    </a:lnTo>
                    <a:lnTo>
                      <a:pt x="225" y="268"/>
                    </a:lnTo>
                    <a:lnTo>
                      <a:pt x="218" y="268"/>
                    </a:lnTo>
                    <a:lnTo>
                      <a:pt x="214" y="270"/>
                    </a:lnTo>
                    <a:lnTo>
                      <a:pt x="209" y="270"/>
                    </a:lnTo>
                    <a:lnTo>
                      <a:pt x="202" y="270"/>
                    </a:lnTo>
                    <a:lnTo>
                      <a:pt x="197" y="273"/>
                    </a:lnTo>
                    <a:lnTo>
                      <a:pt x="190" y="273"/>
                    </a:lnTo>
                    <a:lnTo>
                      <a:pt x="183" y="273"/>
                    </a:lnTo>
                    <a:lnTo>
                      <a:pt x="178" y="275"/>
                    </a:lnTo>
                    <a:lnTo>
                      <a:pt x="171" y="278"/>
                    </a:lnTo>
                    <a:lnTo>
                      <a:pt x="166" y="280"/>
                    </a:lnTo>
                    <a:lnTo>
                      <a:pt x="159" y="280"/>
                    </a:lnTo>
                    <a:lnTo>
                      <a:pt x="152" y="282"/>
                    </a:lnTo>
                    <a:lnTo>
                      <a:pt x="147" y="285"/>
                    </a:lnTo>
                    <a:lnTo>
                      <a:pt x="140" y="287"/>
                    </a:lnTo>
                    <a:lnTo>
                      <a:pt x="133" y="287"/>
                    </a:lnTo>
                    <a:lnTo>
                      <a:pt x="126" y="289"/>
                    </a:lnTo>
                    <a:lnTo>
                      <a:pt x="121" y="292"/>
                    </a:lnTo>
                    <a:lnTo>
                      <a:pt x="114" y="294"/>
                    </a:lnTo>
                    <a:lnTo>
                      <a:pt x="107" y="294"/>
                    </a:lnTo>
                    <a:lnTo>
                      <a:pt x="102" y="297"/>
                    </a:lnTo>
                    <a:lnTo>
                      <a:pt x="95" y="297"/>
                    </a:lnTo>
                    <a:lnTo>
                      <a:pt x="90" y="299"/>
                    </a:lnTo>
                    <a:lnTo>
                      <a:pt x="83" y="301"/>
                    </a:lnTo>
                    <a:lnTo>
                      <a:pt x="78" y="301"/>
                    </a:lnTo>
                    <a:lnTo>
                      <a:pt x="73" y="304"/>
                    </a:lnTo>
                    <a:lnTo>
                      <a:pt x="66" y="304"/>
                    </a:lnTo>
                    <a:lnTo>
                      <a:pt x="61" y="306"/>
                    </a:lnTo>
                    <a:lnTo>
                      <a:pt x="57" y="306"/>
                    </a:lnTo>
                    <a:lnTo>
                      <a:pt x="52" y="308"/>
                    </a:lnTo>
                    <a:lnTo>
                      <a:pt x="47" y="308"/>
                    </a:lnTo>
                    <a:lnTo>
                      <a:pt x="42" y="308"/>
                    </a:lnTo>
                    <a:lnTo>
                      <a:pt x="38" y="311"/>
                    </a:lnTo>
                    <a:lnTo>
                      <a:pt x="33" y="311"/>
                    </a:lnTo>
                    <a:lnTo>
                      <a:pt x="31" y="311"/>
                    </a:lnTo>
                    <a:lnTo>
                      <a:pt x="21" y="311"/>
                    </a:lnTo>
                    <a:lnTo>
                      <a:pt x="16" y="311"/>
                    </a:lnTo>
                    <a:lnTo>
                      <a:pt x="9" y="308"/>
                    </a:lnTo>
                    <a:lnTo>
                      <a:pt x="7" y="308"/>
                    </a:lnTo>
                    <a:lnTo>
                      <a:pt x="2" y="304"/>
                    </a:lnTo>
                    <a:lnTo>
                      <a:pt x="0" y="301"/>
                    </a:lnTo>
                    <a:lnTo>
                      <a:pt x="0" y="297"/>
                    </a:lnTo>
                    <a:lnTo>
                      <a:pt x="0" y="292"/>
                    </a:lnTo>
                    <a:lnTo>
                      <a:pt x="0" y="285"/>
                    </a:lnTo>
                    <a:lnTo>
                      <a:pt x="0" y="280"/>
                    </a:lnTo>
                    <a:lnTo>
                      <a:pt x="2" y="270"/>
                    </a:lnTo>
                    <a:lnTo>
                      <a:pt x="4" y="263"/>
                    </a:lnTo>
                    <a:lnTo>
                      <a:pt x="7" y="254"/>
                    </a:lnTo>
                    <a:lnTo>
                      <a:pt x="14" y="244"/>
                    </a:lnTo>
                    <a:lnTo>
                      <a:pt x="14" y="240"/>
                    </a:lnTo>
                    <a:lnTo>
                      <a:pt x="16" y="235"/>
                    </a:lnTo>
                    <a:lnTo>
                      <a:pt x="19" y="228"/>
                    </a:lnTo>
                    <a:lnTo>
                      <a:pt x="21" y="223"/>
                    </a:lnTo>
                    <a:lnTo>
                      <a:pt x="23" y="218"/>
                    </a:lnTo>
                    <a:lnTo>
                      <a:pt x="26" y="211"/>
                    </a:lnTo>
                    <a:lnTo>
                      <a:pt x="31" y="206"/>
                    </a:lnTo>
                    <a:lnTo>
                      <a:pt x="33" y="201"/>
                    </a:lnTo>
                    <a:lnTo>
                      <a:pt x="35" y="194"/>
                    </a:lnTo>
                    <a:lnTo>
                      <a:pt x="38" y="190"/>
                    </a:lnTo>
                    <a:lnTo>
                      <a:pt x="42" y="185"/>
                    </a:lnTo>
                    <a:lnTo>
                      <a:pt x="47" y="178"/>
                    </a:lnTo>
                    <a:lnTo>
                      <a:pt x="50" y="173"/>
                    </a:lnTo>
                    <a:lnTo>
                      <a:pt x="54" y="168"/>
                    </a:lnTo>
                    <a:lnTo>
                      <a:pt x="57" y="163"/>
                    </a:lnTo>
                    <a:lnTo>
                      <a:pt x="61" y="159"/>
                    </a:lnTo>
                    <a:lnTo>
                      <a:pt x="64" y="152"/>
                    </a:lnTo>
                    <a:lnTo>
                      <a:pt x="69" y="144"/>
                    </a:lnTo>
                    <a:lnTo>
                      <a:pt x="73" y="140"/>
                    </a:lnTo>
                    <a:lnTo>
                      <a:pt x="76" y="133"/>
                    </a:lnTo>
                    <a:lnTo>
                      <a:pt x="80" y="125"/>
                    </a:lnTo>
                    <a:lnTo>
                      <a:pt x="85" y="121"/>
                    </a:lnTo>
                    <a:lnTo>
                      <a:pt x="88" y="114"/>
                    </a:lnTo>
                    <a:lnTo>
                      <a:pt x="92" y="106"/>
                    </a:lnTo>
                    <a:lnTo>
                      <a:pt x="95" y="99"/>
                    </a:lnTo>
                    <a:lnTo>
                      <a:pt x="99" y="95"/>
                    </a:lnTo>
                    <a:lnTo>
                      <a:pt x="102" y="87"/>
                    </a:lnTo>
                    <a:lnTo>
                      <a:pt x="107" y="80"/>
                    </a:lnTo>
                    <a:lnTo>
                      <a:pt x="109" y="73"/>
                    </a:lnTo>
                    <a:lnTo>
                      <a:pt x="114" y="66"/>
                    </a:lnTo>
                    <a:lnTo>
                      <a:pt x="116" y="61"/>
                    </a:lnTo>
                    <a:lnTo>
                      <a:pt x="121" y="57"/>
                    </a:lnTo>
                    <a:lnTo>
                      <a:pt x="123" y="49"/>
                    </a:lnTo>
                    <a:lnTo>
                      <a:pt x="126" y="45"/>
                    </a:lnTo>
                    <a:lnTo>
                      <a:pt x="128" y="38"/>
                    </a:lnTo>
                    <a:lnTo>
                      <a:pt x="133" y="33"/>
                    </a:lnTo>
                    <a:lnTo>
                      <a:pt x="137" y="23"/>
                    </a:lnTo>
                    <a:lnTo>
                      <a:pt x="142" y="16"/>
                    </a:lnTo>
                    <a:lnTo>
                      <a:pt x="147" y="9"/>
                    </a:lnTo>
                    <a:lnTo>
                      <a:pt x="149" y="4"/>
                    </a:lnTo>
                    <a:lnTo>
                      <a:pt x="152" y="0"/>
                    </a:lnTo>
                    <a:lnTo>
                      <a:pt x="152" y="0"/>
                    </a:lnTo>
                    <a:lnTo>
                      <a:pt x="152"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1" name="Freeform 237"/>
              <p:cNvSpPr>
                <a:spLocks/>
              </p:cNvSpPr>
              <p:nvPr/>
            </p:nvSpPr>
            <p:spPr bwMode="auto">
              <a:xfrm>
                <a:off x="9780" y="3973"/>
                <a:ext cx="221" cy="343"/>
              </a:xfrm>
              <a:custGeom>
                <a:avLst/>
                <a:gdLst>
                  <a:gd name="T0" fmla="*/ 214 w 221"/>
                  <a:gd name="T1" fmla="*/ 269 h 343"/>
                  <a:gd name="T2" fmla="*/ 198 w 221"/>
                  <a:gd name="T3" fmla="*/ 281 h 343"/>
                  <a:gd name="T4" fmla="*/ 176 w 221"/>
                  <a:gd name="T5" fmla="*/ 293 h 343"/>
                  <a:gd name="T6" fmla="*/ 150 w 221"/>
                  <a:gd name="T7" fmla="*/ 307 h 343"/>
                  <a:gd name="T8" fmla="*/ 133 w 221"/>
                  <a:gd name="T9" fmla="*/ 314 h 343"/>
                  <a:gd name="T10" fmla="*/ 117 w 221"/>
                  <a:gd name="T11" fmla="*/ 319 h 343"/>
                  <a:gd name="T12" fmla="*/ 100 w 221"/>
                  <a:gd name="T13" fmla="*/ 323 h 343"/>
                  <a:gd name="T14" fmla="*/ 84 w 221"/>
                  <a:gd name="T15" fmla="*/ 326 h 343"/>
                  <a:gd name="T16" fmla="*/ 69 w 221"/>
                  <a:gd name="T17" fmla="*/ 331 h 343"/>
                  <a:gd name="T18" fmla="*/ 53 w 221"/>
                  <a:gd name="T19" fmla="*/ 333 h 343"/>
                  <a:gd name="T20" fmla="*/ 41 w 221"/>
                  <a:gd name="T21" fmla="*/ 335 h 343"/>
                  <a:gd name="T22" fmla="*/ 15 w 221"/>
                  <a:gd name="T23" fmla="*/ 338 h 343"/>
                  <a:gd name="T24" fmla="*/ 3 w 221"/>
                  <a:gd name="T25" fmla="*/ 343 h 343"/>
                  <a:gd name="T26" fmla="*/ 0 w 221"/>
                  <a:gd name="T27" fmla="*/ 340 h 343"/>
                  <a:gd name="T28" fmla="*/ 0 w 221"/>
                  <a:gd name="T29" fmla="*/ 326 h 343"/>
                  <a:gd name="T30" fmla="*/ 0 w 221"/>
                  <a:gd name="T31" fmla="*/ 312 h 343"/>
                  <a:gd name="T32" fmla="*/ 0 w 221"/>
                  <a:gd name="T33" fmla="*/ 297 h 343"/>
                  <a:gd name="T34" fmla="*/ 0 w 221"/>
                  <a:gd name="T35" fmla="*/ 278 h 343"/>
                  <a:gd name="T36" fmla="*/ 0 w 221"/>
                  <a:gd name="T37" fmla="*/ 259 h 343"/>
                  <a:gd name="T38" fmla="*/ 0 w 221"/>
                  <a:gd name="T39" fmla="*/ 238 h 343"/>
                  <a:gd name="T40" fmla="*/ 0 w 221"/>
                  <a:gd name="T41" fmla="*/ 214 h 343"/>
                  <a:gd name="T42" fmla="*/ 0 w 221"/>
                  <a:gd name="T43" fmla="*/ 193 h 343"/>
                  <a:gd name="T44" fmla="*/ 0 w 221"/>
                  <a:gd name="T45" fmla="*/ 174 h 343"/>
                  <a:gd name="T46" fmla="*/ 0 w 221"/>
                  <a:gd name="T47" fmla="*/ 150 h 343"/>
                  <a:gd name="T48" fmla="*/ 0 w 221"/>
                  <a:gd name="T49" fmla="*/ 129 h 343"/>
                  <a:gd name="T50" fmla="*/ 0 w 221"/>
                  <a:gd name="T51" fmla="*/ 107 h 343"/>
                  <a:gd name="T52" fmla="*/ 0 w 221"/>
                  <a:gd name="T53" fmla="*/ 86 h 343"/>
                  <a:gd name="T54" fmla="*/ 0 w 221"/>
                  <a:gd name="T55" fmla="*/ 64 h 343"/>
                  <a:gd name="T56" fmla="*/ 0 w 221"/>
                  <a:gd name="T57" fmla="*/ 45 h 343"/>
                  <a:gd name="T58" fmla="*/ 0 w 221"/>
                  <a:gd name="T59" fmla="*/ 29 h 343"/>
                  <a:gd name="T60" fmla="*/ 5 w 221"/>
                  <a:gd name="T61" fmla="*/ 17 h 343"/>
                  <a:gd name="T62" fmla="*/ 10 w 221"/>
                  <a:gd name="T63" fmla="*/ 0 h 343"/>
                  <a:gd name="T64" fmla="*/ 24 w 221"/>
                  <a:gd name="T65" fmla="*/ 3 h 343"/>
                  <a:gd name="T66" fmla="*/ 46 w 221"/>
                  <a:gd name="T67" fmla="*/ 22 h 343"/>
                  <a:gd name="T68" fmla="*/ 62 w 221"/>
                  <a:gd name="T69" fmla="*/ 38 h 343"/>
                  <a:gd name="T70" fmla="*/ 76 w 221"/>
                  <a:gd name="T71" fmla="*/ 55 h 343"/>
                  <a:gd name="T72" fmla="*/ 91 w 221"/>
                  <a:gd name="T73" fmla="*/ 74 h 343"/>
                  <a:gd name="T74" fmla="*/ 103 w 221"/>
                  <a:gd name="T75" fmla="*/ 91 h 343"/>
                  <a:gd name="T76" fmla="*/ 117 w 221"/>
                  <a:gd name="T77" fmla="*/ 110 h 343"/>
                  <a:gd name="T78" fmla="*/ 131 w 221"/>
                  <a:gd name="T79" fmla="*/ 126 h 343"/>
                  <a:gd name="T80" fmla="*/ 145 w 221"/>
                  <a:gd name="T81" fmla="*/ 145 h 343"/>
                  <a:gd name="T82" fmla="*/ 155 w 221"/>
                  <a:gd name="T83" fmla="*/ 162 h 343"/>
                  <a:gd name="T84" fmla="*/ 167 w 221"/>
                  <a:gd name="T85" fmla="*/ 176 h 343"/>
                  <a:gd name="T86" fmla="*/ 176 w 221"/>
                  <a:gd name="T87" fmla="*/ 193 h 343"/>
                  <a:gd name="T88" fmla="*/ 186 w 221"/>
                  <a:gd name="T89" fmla="*/ 207 h 343"/>
                  <a:gd name="T90" fmla="*/ 202 w 221"/>
                  <a:gd name="T91" fmla="*/ 233 h 343"/>
                  <a:gd name="T92" fmla="*/ 217 w 221"/>
                  <a:gd name="T93" fmla="*/ 252 h 343"/>
                  <a:gd name="T94" fmla="*/ 221 w 221"/>
                  <a:gd name="T95" fmla="*/ 264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1" h="343">
                    <a:moveTo>
                      <a:pt x="221" y="264"/>
                    </a:moveTo>
                    <a:lnTo>
                      <a:pt x="219" y="264"/>
                    </a:lnTo>
                    <a:lnTo>
                      <a:pt x="214" y="269"/>
                    </a:lnTo>
                    <a:lnTo>
                      <a:pt x="209" y="271"/>
                    </a:lnTo>
                    <a:lnTo>
                      <a:pt x="205" y="276"/>
                    </a:lnTo>
                    <a:lnTo>
                      <a:pt x="198" y="281"/>
                    </a:lnTo>
                    <a:lnTo>
                      <a:pt x="193" y="285"/>
                    </a:lnTo>
                    <a:lnTo>
                      <a:pt x="186" y="288"/>
                    </a:lnTo>
                    <a:lnTo>
                      <a:pt x="176" y="293"/>
                    </a:lnTo>
                    <a:lnTo>
                      <a:pt x="169" y="297"/>
                    </a:lnTo>
                    <a:lnTo>
                      <a:pt x="160" y="302"/>
                    </a:lnTo>
                    <a:lnTo>
                      <a:pt x="150" y="307"/>
                    </a:lnTo>
                    <a:lnTo>
                      <a:pt x="143" y="309"/>
                    </a:lnTo>
                    <a:lnTo>
                      <a:pt x="136" y="312"/>
                    </a:lnTo>
                    <a:lnTo>
                      <a:pt x="133" y="314"/>
                    </a:lnTo>
                    <a:lnTo>
                      <a:pt x="126" y="316"/>
                    </a:lnTo>
                    <a:lnTo>
                      <a:pt x="124" y="319"/>
                    </a:lnTo>
                    <a:lnTo>
                      <a:pt x="117" y="319"/>
                    </a:lnTo>
                    <a:lnTo>
                      <a:pt x="112" y="321"/>
                    </a:lnTo>
                    <a:lnTo>
                      <a:pt x="107" y="321"/>
                    </a:lnTo>
                    <a:lnTo>
                      <a:pt x="100" y="323"/>
                    </a:lnTo>
                    <a:lnTo>
                      <a:pt x="95" y="323"/>
                    </a:lnTo>
                    <a:lnTo>
                      <a:pt x="91" y="326"/>
                    </a:lnTo>
                    <a:lnTo>
                      <a:pt x="84" y="326"/>
                    </a:lnTo>
                    <a:lnTo>
                      <a:pt x="79" y="328"/>
                    </a:lnTo>
                    <a:lnTo>
                      <a:pt x="74" y="328"/>
                    </a:lnTo>
                    <a:lnTo>
                      <a:pt x="69" y="331"/>
                    </a:lnTo>
                    <a:lnTo>
                      <a:pt x="62" y="331"/>
                    </a:lnTo>
                    <a:lnTo>
                      <a:pt x="57" y="333"/>
                    </a:lnTo>
                    <a:lnTo>
                      <a:pt x="53" y="333"/>
                    </a:lnTo>
                    <a:lnTo>
                      <a:pt x="48" y="333"/>
                    </a:lnTo>
                    <a:lnTo>
                      <a:pt x="43" y="333"/>
                    </a:lnTo>
                    <a:lnTo>
                      <a:pt x="41" y="335"/>
                    </a:lnTo>
                    <a:lnTo>
                      <a:pt x="29" y="338"/>
                    </a:lnTo>
                    <a:lnTo>
                      <a:pt x="24" y="338"/>
                    </a:lnTo>
                    <a:lnTo>
                      <a:pt x="15" y="338"/>
                    </a:lnTo>
                    <a:lnTo>
                      <a:pt x="10" y="340"/>
                    </a:lnTo>
                    <a:lnTo>
                      <a:pt x="5" y="340"/>
                    </a:lnTo>
                    <a:lnTo>
                      <a:pt x="3" y="343"/>
                    </a:lnTo>
                    <a:lnTo>
                      <a:pt x="0" y="343"/>
                    </a:lnTo>
                    <a:lnTo>
                      <a:pt x="0" y="343"/>
                    </a:lnTo>
                    <a:lnTo>
                      <a:pt x="0" y="340"/>
                    </a:lnTo>
                    <a:lnTo>
                      <a:pt x="0" y="338"/>
                    </a:lnTo>
                    <a:lnTo>
                      <a:pt x="0" y="333"/>
                    </a:lnTo>
                    <a:lnTo>
                      <a:pt x="0" y="326"/>
                    </a:lnTo>
                    <a:lnTo>
                      <a:pt x="0" y="321"/>
                    </a:lnTo>
                    <a:lnTo>
                      <a:pt x="0" y="316"/>
                    </a:lnTo>
                    <a:lnTo>
                      <a:pt x="0" y="312"/>
                    </a:lnTo>
                    <a:lnTo>
                      <a:pt x="0" y="307"/>
                    </a:lnTo>
                    <a:lnTo>
                      <a:pt x="0" y="302"/>
                    </a:lnTo>
                    <a:lnTo>
                      <a:pt x="0" y="297"/>
                    </a:lnTo>
                    <a:lnTo>
                      <a:pt x="0" y="290"/>
                    </a:lnTo>
                    <a:lnTo>
                      <a:pt x="0" y="285"/>
                    </a:lnTo>
                    <a:lnTo>
                      <a:pt x="0" y="278"/>
                    </a:lnTo>
                    <a:lnTo>
                      <a:pt x="0" y="271"/>
                    </a:lnTo>
                    <a:lnTo>
                      <a:pt x="0" y="264"/>
                    </a:lnTo>
                    <a:lnTo>
                      <a:pt x="0" y="259"/>
                    </a:lnTo>
                    <a:lnTo>
                      <a:pt x="0" y="250"/>
                    </a:lnTo>
                    <a:lnTo>
                      <a:pt x="0" y="243"/>
                    </a:lnTo>
                    <a:lnTo>
                      <a:pt x="0" y="238"/>
                    </a:lnTo>
                    <a:lnTo>
                      <a:pt x="0" y="231"/>
                    </a:lnTo>
                    <a:lnTo>
                      <a:pt x="0" y="221"/>
                    </a:lnTo>
                    <a:lnTo>
                      <a:pt x="0" y="214"/>
                    </a:lnTo>
                    <a:lnTo>
                      <a:pt x="0" y="207"/>
                    </a:lnTo>
                    <a:lnTo>
                      <a:pt x="0" y="200"/>
                    </a:lnTo>
                    <a:lnTo>
                      <a:pt x="0" y="193"/>
                    </a:lnTo>
                    <a:lnTo>
                      <a:pt x="0" y="186"/>
                    </a:lnTo>
                    <a:lnTo>
                      <a:pt x="0" y="179"/>
                    </a:lnTo>
                    <a:lnTo>
                      <a:pt x="0" y="174"/>
                    </a:lnTo>
                    <a:lnTo>
                      <a:pt x="0" y="164"/>
                    </a:lnTo>
                    <a:lnTo>
                      <a:pt x="0" y="157"/>
                    </a:lnTo>
                    <a:lnTo>
                      <a:pt x="0" y="150"/>
                    </a:lnTo>
                    <a:lnTo>
                      <a:pt x="0" y="143"/>
                    </a:lnTo>
                    <a:lnTo>
                      <a:pt x="0" y="136"/>
                    </a:lnTo>
                    <a:lnTo>
                      <a:pt x="0" y="129"/>
                    </a:lnTo>
                    <a:lnTo>
                      <a:pt x="0" y="122"/>
                    </a:lnTo>
                    <a:lnTo>
                      <a:pt x="0" y="114"/>
                    </a:lnTo>
                    <a:lnTo>
                      <a:pt x="0" y="107"/>
                    </a:lnTo>
                    <a:lnTo>
                      <a:pt x="0" y="100"/>
                    </a:lnTo>
                    <a:lnTo>
                      <a:pt x="0" y="93"/>
                    </a:lnTo>
                    <a:lnTo>
                      <a:pt x="0" y="86"/>
                    </a:lnTo>
                    <a:lnTo>
                      <a:pt x="0" y="79"/>
                    </a:lnTo>
                    <a:lnTo>
                      <a:pt x="0" y="72"/>
                    </a:lnTo>
                    <a:lnTo>
                      <a:pt x="0" y="64"/>
                    </a:lnTo>
                    <a:lnTo>
                      <a:pt x="0" y="60"/>
                    </a:lnTo>
                    <a:lnTo>
                      <a:pt x="0" y="53"/>
                    </a:lnTo>
                    <a:lnTo>
                      <a:pt x="0" y="45"/>
                    </a:lnTo>
                    <a:lnTo>
                      <a:pt x="0" y="41"/>
                    </a:lnTo>
                    <a:lnTo>
                      <a:pt x="0" y="36"/>
                    </a:lnTo>
                    <a:lnTo>
                      <a:pt x="0" y="29"/>
                    </a:lnTo>
                    <a:lnTo>
                      <a:pt x="3" y="24"/>
                    </a:lnTo>
                    <a:lnTo>
                      <a:pt x="3" y="19"/>
                    </a:lnTo>
                    <a:lnTo>
                      <a:pt x="5" y="17"/>
                    </a:lnTo>
                    <a:lnTo>
                      <a:pt x="5" y="10"/>
                    </a:lnTo>
                    <a:lnTo>
                      <a:pt x="7" y="5"/>
                    </a:lnTo>
                    <a:lnTo>
                      <a:pt x="10" y="0"/>
                    </a:lnTo>
                    <a:lnTo>
                      <a:pt x="15" y="0"/>
                    </a:lnTo>
                    <a:lnTo>
                      <a:pt x="19" y="0"/>
                    </a:lnTo>
                    <a:lnTo>
                      <a:pt x="24" y="3"/>
                    </a:lnTo>
                    <a:lnTo>
                      <a:pt x="29" y="7"/>
                    </a:lnTo>
                    <a:lnTo>
                      <a:pt x="38" y="15"/>
                    </a:lnTo>
                    <a:lnTo>
                      <a:pt x="46" y="22"/>
                    </a:lnTo>
                    <a:lnTo>
                      <a:pt x="53" y="29"/>
                    </a:lnTo>
                    <a:lnTo>
                      <a:pt x="57" y="34"/>
                    </a:lnTo>
                    <a:lnTo>
                      <a:pt x="62" y="38"/>
                    </a:lnTo>
                    <a:lnTo>
                      <a:pt x="67" y="43"/>
                    </a:lnTo>
                    <a:lnTo>
                      <a:pt x="72" y="50"/>
                    </a:lnTo>
                    <a:lnTo>
                      <a:pt x="76" y="55"/>
                    </a:lnTo>
                    <a:lnTo>
                      <a:pt x="81" y="60"/>
                    </a:lnTo>
                    <a:lnTo>
                      <a:pt x="84" y="67"/>
                    </a:lnTo>
                    <a:lnTo>
                      <a:pt x="91" y="74"/>
                    </a:lnTo>
                    <a:lnTo>
                      <a:pt x="93" y="79"/>
                    </a:lnTo>
                    <a:lnTo>
                      <a:pt x="98" y="83"/>
                    </a:lnTo>
                    <a:lnTo>
                      <a:pt x="103" y="91"/>
                    </a:lnTo>
                    <a:lnTo>
                      <a:pt x="110" y="98"/>
                    </a:lnTo>
                    <a:lnTo>
                      <a:pt x="114" y="103"/>
                    </a:lnTo>
                    <a:lnTo>
                      <a:pt x="117" y="110"/>
                    </a:lnTo>
                    <a:lnTo>
                      <a:pt x="122" y="114"/>
                    </a:lnTo>
                    <a:lnTo>
                      <a:pt x="126" y="122"/>
                    </a:lnTo>
                    <a:lnTo>
                      <a:pt x="131" y="126"/>
                    </a:lnTo>
                    <a:lnTo>
                      <a:pt x="136" y="133"/>
                    </a:lnTo>
                    <a:lnTo>
                      <a:pt x="141" y="141"/>
                    </a:lnTo>
                    <a:lnTo>
                      <a:pt x="145" y="145"/>
                    </a:lnTo>
                    <a:lnTo>
                      <a:pt x="148" y="150"/>
                    </a:lnTo>
                    <a:lnTo>
                      <a:pt x="152" y="157"/>
                    </a:lnTo>
                    <a:lnTo>
                      <a:pt x="155" y="162"/>
                    </a:lnTo>
                    <a:lnTo>
                      <a:pt x="160" y="167"/>
                    </a:lnTo>
                    <a:lnTo>
                      <a:pt x="164" y="171"/>
                    </a:lnTo>
                    <a:lnTo>
                      <a:pt x="167" y="176"/>
                    </a:lnTo>
                    <a:lnTo>
                      <a:pt x="169" y="183"/>
                    </a:lnTo>
                    <a:lnTo>
                      <a:pt x="174" y="188"/>
                    </a:lnTo>
                    <a:lnTo>
                      <a:pt x="176" y="193"/>
                    </a:lnTo>
                    <a:lnTo>
                      <a:pt x="181" y="198"/>
                    </a:lnTo>
                    <a:lnTo>
                      <a:pt x="183" y="202"/>
                    </a:lnTo>
                    <a:lnTo>
                      <a:pt x="186" y="207"/>
                    </a:lnTo>
                    <a:lnTo>
                      <a:pt x="193" y="217"/>
                    </a:lnTo>
                    <a:lnTo>
                      <a:pt x="200" y="226"/>
                    </a:lnTo>
                    <a:lnTo>
                      <a:pt x="202" y="233"/>
                    </a:lnTo>
                    <a:lnTo>
                      <a:pt x="207" y="240"/>
                    </a:lnTo>
                    <a:lnTo>
                      <a:pt x="212" y="247"/>
                    </a:lnTo>
                    <a:lnTo>
                      <a:pt x="217" y="252"/>
                    </a:lnTo>
                    <a:lnTo>
                      <a:pt x="219" y="259"/>
                    </a:lnTo>
                    <a:lnTo>
                      <a:pt x="221" y="264"/>
                    </a:lnTo>
                    <a:lnTo>
                      <a:pt x="221" y="26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2" name="Freeform 238"/>
              <p:cNvSpPr>
                <a:spLocks/>
              </p:cNvSpPr>
              <p:nvPr/>
            </p:nvSpPr>
            <p:spPr bwMode="auto">
              <a:xfrm>
                <a:off x="9462" y="3969"/>
                <a:ext cx="302" cy="344"/>
              </a:xfrm>
              <a:custGeom>
                <a:avLst/>
                <a:gdLst>
                  <a:gd name="T0" fmla="*/ 223 w 302"/>
                  <a:gd name="T1" fmla="*/ 342 h 344"/>
                  <a:gd name="T2" fmla="*/ 209 w 302"/>
                  <a:gd name="T3" fmla="*/ 337 h 344"/>
                  <a:gd name="T4" fmla="*/ 185 w 302"/>
                  <a:gd name="T5" fmla="*/ 330 h 344"/>
                  <a:gd name="T6" fmla="*/ 169 w 302"/>
                  <a:gd name="T7" fmla="*/ 325 h 344"/>
                  <a:gd name="T8" fmla="*/ 154 w 302"/>
                  <a:gd name="T9" fmla="*/ 318 h 344"/>
                  <a:gd name="T10" fmla="*/ 140 w 302"/>
                  <a:gd name="T11" fmla="*/ 313 h 344"/>
                  <a:gd name="T12" fmla="*/ 126 w 302"/>
                  <a:gd name="T13" fmla="*/ 304 h 344"/>
                  <a:gd name="T14" fmla="*/ 102 w 302"/>
                  <a:gd name="T15" fmla="*/ 292 h 344"/>
                  <a:gd name="T16" fmla="*/ 88 w 302"/>
                  <a:gd name="T17" fmla="*/ 282 h 344"/>
                  <a:gd name="T18" fmla="*/ 64 w 302"/>
                  <a:gd name="T19" fmla="*/ 263 h 344"/>
                  <a:gd name="T20" fmla="*/ 50 w 302"/>
                  <a:gd name="T21" fmla="*/ 251 h 344"/>
                  <a:gd name="T22" fmla="*/ 26 w 302"/>
                  <a:gd name="T23" fmla="*/ 228 h 344"/>
                  <a:gd name="T24" fmla="*/ 9 w 302"/>
                  <a:gd name="T25" fmla="*/ 206 h 344"/>
                  <a:gd name="T26" fmla="*/ 0 w 302"/>
                  <a:gd name="T27" fmla="*/ 197 h 344"/>
                  <a:gd name="T28" fmla="*/ 9 w 302"/>
                  <a:gd name="T29" fmla="*/ 190 h 344"/>
                  <a:gd name="T30" fmla="*/ 24 w 302"/>
                  <a:gd name="T31" fmla="*/ 183 h 344"/>
                  <a:gd name="T32" fmla="*/ 40 w 302"/>
                  <a:gd name="T33" fmla="*/ 175 h 344"/>
                  <a:gd name="T34" fmla="*/ 59 w 302"/>
                  <a:gd name="T35" fmla="*/ 168 h 344"/>
                  <a:gd name="T36" fmla="*/ 76 w 302"/>
                  <a:gd name="T37" fmla="*/ 156 h 344"/>
                  <a:gd name="T38" fmla="*/ 97 w 302"/>
                  <a:gd name="T39" fmla="*/ 145 h 344"/>
                  <a:gd name="T40" fmla="*/ 116 w 302"/>
                  <a:gd name="T41" fmla="*/ 133 h 344"/>
                  <a:gd name="T42" fmla="*/ 135 w 302"/>
                  <a:gd name="T43" fmla="*/ 121 h 344"/>
                  <a:gd name="T44" fmla="*/ 154 w 302"/>
                  <a:gd name="T45" fmla="*/ 107 h 344"/>
                  <a:gd name="T46" fmla="*/ 169 w 302"/>
                  <a:gd name="T47" fmla="*/ 92 h 344"/>
                  <a:gd name="T48" fmla="*/ 185 w 302"/>
                  <a:gd name="T49" fmla="*/ 78 h 344"/>
                  <a:gd name="T50" fmla="*/ 202 w 302"/>
                  <a:gd name="T51" fmla="*/ 64 h 344"/>
                  <a:gd name="T52" fmla="*/ 219 w 302"/>
                  <a:gd name="T53" fmla="*/ 49 h 344"/>
                  <a:gd name="T54" fmla="*/ 233 w 302"/>
                  <a:gd name="T55" fmla="*/ 35 h 344"/>
                  <a:gd name="T56" fmla="*/ 252 w 302"/>
                  <a:gd name="T57" fmla="*/ 21 h 344"/>
                  <a:gd name="T58" fmla="*/ 278 w 302"/>
                  <a:gd name="T59" fmla="*/ 7 h 344"/>
                  <a:gd name="T60" fmla="*/ 295 w 302"/>
                  <a:gd name="T61" fmla="*/ 0 h 344"/>
                  <a:gd name="T62" fmla="*/ 302 w 302"/>
                  <a:gd name="T63" fmla="*/ 14 h 344"/>
                  <a:gd name="T64" fmla="*/ 302 w 302"/>
                  <a:gd name="T65" fmla="*/ 28 h 344"/>
                  <a:gd name="T66" fmla="*/ 297 w 302"/>
                  <a:gd name="T67" fmla="*/ 42 h 344"/>
                  <a:gd name="T68" fmla="*/ 295 w 302"/>
                  <a:gd name="T69" fmla="*/ 61 h 344"/>
                  <a:gd name="T70" fmla="*/ 290 w 302"/>
                  <a:gd name="T71" fmla="*/ 85 h 344"/>
                  <a:gd name="T72" fmla="*/ 285 w 302"/>
                  <a:gd name="T73" fmla="*/ 107 h 344"/>
                  <a:gd name="T74" fmla="*/ 278 w 302"/>
                  <a:gd name="T75" fmla="*/ 130 h 344"/>
                  <a:gd name="T76" fmla="*/ 271 w 302"/>
                  <a:gd name="T77" fmla="*/ 154 h 344"/>
                  <a:gd name="T78" fmla="*/ 266 w 302"/>
                  <a:gd name="T79" fmla="*/ 178 h 344"/>
                  <a:gd name="T80" fmla="*/ 261 w 302"/>
                  <a:gd name="T81" fmla="*/ 202 h 344"/>
                  <a:gd name="T82" fmla="*/ 259 w 302"/>
                  <a:gd name="T83" fmla="*/ 221 h 344"/>
                  <a:gd name="T84" fmla="*/ 254 w 302"/>
                  <a:gd name="T85" fmla="*/ 240 h 344"/>
                  <a:gd name="T86" fmla="*/ 249 w 302"/>
                  <a:gd name="T87" fmla="*/ 259 h 344"/>
                  <a:gd name="T88" fmla="*/ 245 w 302"/>
                  <a:gd name="T89" fmla="*/ 275 h 344"/>
                  <a:gd name="T90" fmla="*/ 242 w 302"/>
                  <a:gd name="T91" fmla="*/ 292 h 344"/>
                  <a:gd name="T92" fmla="*/ 238 w 302"/>
                  <a:gd name="T93" fmla="*/ 311 h 344"/>
                  <a:gd name="T94" fmla="*/ 230 w 302"/>
                  <a:gd name="T95" fmla="*/ 332 h 344"/>
                  <a:gd name="T96" fmla="*/ 228 w 302"/>
                  <a:gd name="T97" fmla="*/ 34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2" h="344">
                    <a:moveTo>
                      <a:pt x="228" y="344"/>
                    </a:moveTo>
                    <a:lnTo>
                      <a:pt x="226" y="344"/>
                    </a:lnTo>
                    <a:lnTo>
                      <a:pt x="223" y="342"/>
                    </a:lnTo>
                    <a:lnTo>
                      <a:pt x="219" y="342"/>
                    </a:lnTo>
                    <a:lnTo>
                      <a:pt x="216" y="339"/>
                    </a:lnTo>
                    <a:lnTo>
                      <a:pt x="209" y="337"/>
                    </a:lnTo>
                    <a:lnTo>
                      <a:pt x="202" y="335"/>
                    </a:lnTo>
                    <a:lnTo>
                      <a:pt x="192" y="332"/>
                    </a:lnTo>
                    <a:lnTo>
                      <a:pt x="185" y="330"/>
                    </a:lnTo>
                    <a:lnTo>
                      <a:pt x="178" y="327"/>
                    </a:lnTo>
                    <a:lnTo>
                      <a:pt x="176" y="327"/>
                    </a:lnTo>
                    <a:lnTo>
                      <a:pt x="169" y="325"/>
                    </a:lnTo>
                    <a:lnTo>
                      <a:pt x="166" y="323"/>
                    </a:lnTo>
                    <a:lnTo>
                      <a:pt x="159" y="320"/>
                    </a:lnTo>
                    <a:lnTo>
                      <a:pt x="154" y="318"/>
                    </a:lnTo>
                    <a:lnTo>
                      <a:pt x="150" y="318"/>
                    </a:lnTo>
                    <a:lnTo>
                      <a:pt x="145" y="316"/>
                    </a:lnTo>
                    <a:lnTo>
                      <a:pt x="140" y="313"/>
                    </a:lnTo>
                    <a:lnTo>
                      <a:pt x="135" y="311"/>
                    </a:lnTo>
                    <a:lnTo>
                      <a:pt x="128" y="308"/>
                    </a:lnTo>
                    <a:lnTo>
                      <a:pt x="126" y="304"/>
                    </a:lnTo>
                    <a:lnTo>
                      <a:pt x="116" y="299"/>
                    </a:lnTo>
                    <a:lnTo>
                      <a:pt x="107" y="294"/>
                    </a:lnTo>
                    <a:lnTo>
                      <a:pt x="102" y="292"/>
                    </a:lnTo>
                    <a:lnTo>
                      <a:pt x="97" y="289"/>
                    </a:lnTo>
                    <a:lnTo>
                      <a:pt x="93" y="285"/>
                    </a:lnTo>
                    <a:lnTo>
                      <a:pt x="88" y="282"/>
                    </a:lnTo>
                    <a:lnTo>
                      <a:pt x="78" y="275"/>
                    </a:lnTo>
                    <a:lnTo>
                      <a:pt x="69" y="268"/>
                    </a:lnTo>
                    <a:lnTo>
                      <a:pt x="64" y="263"/>
                    </a:lnTo>
                    <a:lnTo>
                      <a:pt x="59" y="259"/>
                    </a:lnTo>
                    <a:lnTo>
                      <a:pt x="55" y="254"/>
                    </a:lnTo>
                    <a:lnTo>
                      <a:pt x="50" y="251"/>
                    </a:lnTo>
                    <a:lnTo>
                      <a:pt x="43" y="242"/>
                    </a:lnTo>
                    <a:lnTo>
                      <a:pt x="36" y="235"/>
                    </a:lnTo>
                    <a:lnTo>
                      <a:pt x="26" y="228"/>
                    </a:lnTo>
                    <a:lnTo>
                      <a:pt x="19" y="221"/>
                    </a:lnTo>
                    <a:lnTo>
                      <a:pt x="14" y="213"/>
                    </a:lnTo>
                    <a:lnTo>
                      <a:pt x="9" y="206"/>
                    </a:lnTo>
                    <a:lnTo>
                      <a:pt x="5" y="202"/>
                    </a:lnTo>
                    <a:lnTo>
                      <a:pt x="2" y="199"/>
                    </a:lnTo>
                    <a:lnTo>
                      <a:pt x="0" y="197"/>
                    </a:lnTo>
                    <a:lnTo>
                      <a:pt x="0" y="194"/>
                    </a:lnTo>
                    <a:lnTo>
                      <a:pt x="5" y="194"/>
                    </a:lnTo>
                    <a:lnTo>
                      <a:pt x="9" y="190"/>
                    </a:lnTo>
                    <a:lnTo>
                      <a:pt x="17" y="187"/>
                    </a:lnTo>
                    <a:lnTo>
                      <a:pt x="19" y="185"/>
                    </a:lnTo>
                    <a:lnTo>
                      <a:pt x="24" y="183"/>
                    </a:lnTo>
                    <a:lnTo>
                      <a:pt x="28" y="180"/>
                    </a:lnTo>
                    <a:lnTo>
                      <a:pt x="36" y="178"/>
                    </a:lnTo>
                    <a:lnTo>
                      <a:pt x="40" y="175"/>
                    </a:lnTo>
                    <a:lnTo>
                      <a:pt x="45" y="173"/>
                    </a:lnTo>
                    <a:lnTo>
                      <a:pt x="52" y="171"/>
                    </a:lnTo>
                    <a:lnTo>
                      <a:pt x="59" y="168"/>
                    </a:lnTo>
                    <a:lnTo>
                      <a:pt x="64" y="164"/>
                    </a:lnTo>
                    <a:lnTo>
                      <a:pt x="71" y="161"/>
                    </a:lnTo>
                    <a:lnTo>
                      <a:pt x="76" y="156"/>
                    </a:lnTo>
                    <a:lnTo>
                      <a:pt x="83" y="154"/>
                    </a:lnTo>
                    <a:lnTo>
                      <a:pt x="90" y="149"/>
                    </a:lnTo>
                    <a:lnTo>
                      <a:pt x="97" y="145"/>
                    </a:lnTo>
                    <a:lnTo>
                      <a:pt x="104" y="142"/>
                    </a:lnTo>
                    <a:lnTo>
                      <a:pt x="112" y="137"/>
                    </a:lnTo>
                    <a:lnTo>
                      <a:pt x="116" y="133"/>
                    </a:lnTo>
                    <a:lnTo>
                      <a:pt x="124" y="130"/>
                    </a:lnTo>
                    <a:lnTo>
                      <a:pt x="128" y="123"/>
                    </a:lnTo>
                    <a:lnTo>
                      <a:pt x="135" y="121"/>
                    </a:lnTo>
                    <a:lnTo>
                      <a:pt x="143" y="116"/>
                    </a:lnTo>
                    <a:lnTo>
                      <a:pt x="147" y="111"/>
                    </a:lnTo>
                    <a:lnTo>
                      <a:pt x="154" y="107"/>
                    </a:lnTo>
                    <a:lnTo>
                      <a:pt x="159" y="104"/>
                    </a:lnTo>
                    <a:lnTo>
                      <a:pt x="164" y="97"/>
                    </a:lnTo>
                    <a:lnTo>
                      <a:pt x="169" y="92"/>
                    </a:lnTo>
                    <a:lnTo>
                      <a:pt x="176" y="87"/>
                    </a:lnTo>
                    <a:lnTo>
                      <a:pt x="181" y="83"/>
                    </a:lnTo>
                    <a:lnTo>
                      <a:pt x="185" y="78"/>
                    </a:lnTo>
                    <a:lnTo>
                      <a:pt x="190" y="73"/>
                    </a:lnTo>
                    <a:lnTo>
                      <a:pt x="195" y="68"/>
                    </a:lnTo>
                    <a:lnTo>
                      <a:pt x="202" y="64"/>
                    </a:lnTo>
                    <a:lnTo>
                      <a:pt x="207" y="59"/>
                    </a:lnTo>
                    <a:lnTo>
                      <a:pt x="211" y="54"/>
                    </a:lnTo>
                    <a:lnTo>
                      <a:pt x="219" y="49"/>
                    </a:lnTo>
                    <a:lnTo>
                      <a:pt x="223" y="45"/>
                    </a:lnTo>
                    <a:lnTo>
                      <a:pt x="228" y="40"/>
                    </a:lnTo>
                    <a:lnTo>
                      <a:pt x="233" y="35"/>
                    </a:lnTo>
                    <a:lnTo>
                      <a:pt x="238" y="30"/>
                    </a:lnTo>
                    <a:lnTo>
                      <a:pt x="245" y="28"/>
                    </a:lnTo>
                    <a:lnTo>
                      <a:pt x="252" y="21"/>
                    </a:lnTo>
                    <a:lnTo>
                      <a:pt x="261" y="14"/>
                    </a:lnTo>
                    <a:lnTo>
                      <a:pt x="271" y="9"/>
                    </a:lnTo>
                    <a:lnTo>
                      <a:pt x="278" y="7"/>
                    </a:lnTo>
                    <a:lnTo>
                      <a:pt x="285" y="2"/>
                    </a:lnTo>
                    <a:lnTo>
                      <a:pt x="290" y="0"/>
                    </a:lnTo>
                    <a:lnTo>
                      <a:pt x="295" y="0"/>
                    </a:lnTo>
                    <a:lnTo>
                      <a:pt x="299" y="4"/>
                    </a:lnTo>
                    <a:lnTo>
                      <a:pt x="302" y="7"/>
                    </a:lnTo>
                    <a:lnTo>
                      <a:pt x="302" y="14"/>
                    </a:lnTo>
                    <a:lnTo>
                      <a:pt x="302" y="16"/>
                    </a:lnTo>
                    <a:lnTo>
                      <a:pt x="302" y="21"/>
                    </a:lnTo>
                    <a:lnTo>
                      <a:pt x="302" y="28"/>
                    </a:lnTo>
                    <a:lnTo>
                      <a:pt x="302" y="33"/>
                    </a:lnTo>
                    <a:lnTo>
                      <a:pt x="299" y="38"/>
                    </a:lnTo>
                    <a:lnTo>
                      <a:pt x="297" y="42"/>
                    </a:lnTo>
                    <a:lnTo>
                      <a:pt x="297" y="49"/>
                    </a:lnTo>
                    <a:lnTo>
                      <a:pt x="297" y="57"/>
                    </a:lnTo>
                    <a:lnTo>
                      <a:pt x="295" y="61"/>
                    </a:lnTo>
                    <a:lnTo>
                      <a:pt x="292" y="68"/>
                    </a:lnTo>
                    <a:lnTo>
                      <a:pt x="292" y="78"/>
                    </a:lnTo>
                    <a:lnTo>
                      <a:pt x="290" y="85"/>
                    </a:lnTo>
                    <a:lnTo>
                      <a:pt x="287" y="92"/>
                    </a:lnTo>
                    <a:lnTo>
                      <a:pt x="285" y="99"/>
                    </a:lnTo>
                    <a:lnTo>
                      <a:pt x="285" y="107"/>
                    </a:lnTo>
                    <a:lnTo>
                      <a:pt x="283" y="116"/>
                    </a:lnTo>
                    <a:lnTo>
                      <a:pt x="280" y="123"/>
                    </a:lnTo>
                    <a:lnTo>
                      <a:pt x="278" y="130"/>
                    </a:lnTo>
                    <a:lnTo>
                      <a:pt x="276" y="140"/>
                    </a:lnTo>
                    <a:lnTo>
                      <a:pt x="276" y="147"/>
                    </a:lnTo>
                    <a:lnTo>
                      <a:pt x="271" y="154"/>
                    </a:lnTo>
                    <a:lnTo>
                      <a:pt x="271" y="164"/>
                    </a:lnTo>
                    <a:lnTo>
                      <a:pt x="268" y="171"/>
                    </a:lnTo>
                    <a:lnTo>
                      <a:pt x="266" y="178"/>
                    </a:lnTo>
                    <a:lnTo>
                      <a:pt x="264" y="185"/>
                    </a:lnTo>
                    <a:lnTo>
                      <a:pt x="264" y="194"/>
                    </a:lnTo>
                    <a:lnTo>
                      <a:pt x="261" y="202"/>
                    </a:lnTo>
                    <a:lnTo>
                      <a:pt x="261" y="209"/>
                    </a:lnTo>
                    <a:lnTo>
                      <a:pt x="259" y="213"/>
                    </a:lnTo>
                    <a:lnTo>
                      <a:pt x="259" y="221"/>
                    </a:lnTo>
                    <a:lnTo>
                      <a:pt x="257" y="228"/>
                    </a:lnTo>
                    <a:lnTo>
                      <a:pt x="257" y="235"/>
                    </a:lnTo>
                    <a:lnTo>
                      <a:pt x="254" y="240"/>
                    </a:lnTo>
                    <a:lnTo>
                      <a:pt x="252" y="247"/>
                    </a:lnTo>
                    <a:lnTo>
                      <a:pt x="252" y="251"/>
                    </a:lnTo>
                    <a:lnTo>
                      <a:pt x="249" y="259"/>
                    </a:lnTo>
                    <a:lnTo>
                      <a:pt x="249" y="263"/>
                    </a:lnTo>
                    <a:lnTo>
                      <a:pt x="247" y="270"/>
                    </a:lnTo>
                    <a:lnTo>
                      <a:pt x="245" y="275"/>
                    </a:lnTo>
                    <a:lnTo>
                      <a:pt x="245" y="282"/>
                    </a:lnTo>
                    <a:lnTo>
                      <a:pt x="242" y="287"/>
                    </a:lnTo>
                    <a:lnTo>
                      <a:pt x="242" y="292"/>
                    </a:lnTo>
                    <a:lnTo>
                      <a:pt x="240" y="297"/>
                    </a:lnTo>
                    <a:lnTo>
                      <a:pt x="240" y="301"/>
                    </a:lnTo>
                    <a:lnTo>
                      <a:pt x="238" y="311"/>
                    </a:lnTo>
                    <a:lnTo>
                      <a:pt x="235" y="318"/>
                    </a:lnTo>
                    <a:lnTo>
                      <a:pt x="233" y="325"/>
                    </a:lnTo>
                    <a:lnTo>
                      <a:pt x="230" y="332"/>
                    </a:lnTo>
                    <a:lnTo>
                      <a:pt x="228" y="337"/>
                    </a:lnTo>
                    <a:lnTo>
                      <a:pt x="228" y="342"/>
                    </a:lnTo>
                    <a:lnTo>
                      <a:pt x="228" y="342"/>
                    </a:lnTo>
                    <a:lnTo>
                      <a:pt x="228" y="344"/>
                    </a:lnTo>
                    <a:lnTo>
                      <a:pt x="228" y="344"/>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3" name="Freeform 239"/>
              <p:cNvSpPr>
                <a:spLocks/>
              </p:cNvSpPr>
              <p:nvPr/>
            </p:nvSpPr>
            <p:spPr bwMode="auto">
              <a:xfrm>
                <a:off x="9856" y="3961"/>
                <a:ext cx="328" cy="259"/>
              </a:xfrm>
              <a:custGeom>
                <a:avLst/>
                <a:gdLst>
                  <a:gd name="T0" fmla="*/ 326 w 328"/>
                  <a:gd name="T1" fmla="*/ 62 h 259"/>
                  <a:gd name="T2" fmla="*/ 321 w 328"/>
                  <a:gd name="T3" fmla="*/ 74 h 259"/>
                  <a:gd name="T4" fmla="*/ 314 w 328"/>
                  <a:gd name="T5" fmla="*/ 98 h 259"/>
                  <a:gd name="T6" fmla="*/ 302 w 328"/>
                  <a:gd name="T7" fmla="*/ 119 h 259"/>
                  <a:gd name="T8" fmla="*/ 297 w 328"/>
                  <a:gd name="T9" fmla="*/ 136 h 259"/>
                  <a:gd name="T10" fmla="*/ 283 w 328"/>
                  <a:gd name="T11" fmla="*/ 157 h 259"/>
                  <a:gd name="T12" fmla="*/ 276 w 328"/>
                  <a:gd name="T13" fmla="*/ 172 h 259"/>
                  <a:gd name="T14" fmla="*/ 257 w 328"/>
                  <a:gd name="T15" fmla="*/ 198 h 259"/>
                  <a:gd name="T16" fmla="*/ 238 w 328"/>
                  <a:gd name="T17" fmla="*/ 221 h 259"/>
                  <a:gd name="T18" fmla="*/ 224 w 328"/>
                  <a:gd name="T19" fmla="*/ 238 h 259"/>
                  <a:gd name="T20" fmla="*/ 210 w 328"/>
                  <a:gd name="T21" fmla="*/ 252 h 259"/>
                  <a:gd name="T22" fmla="*/ 202 w 328"/>
                  <a:gd name="T23" fmla="*/ 257 h 259"/>
                  <a:gd name="T24" fmla="*/ 183 w 328"/>
                  <a:gd name="T25" fmla="*/ 238 h 259"/>
                  <a:gd name="T26" fmla="*/ 164 w 328"/>
                  <a:gd name="T27" fmla="*/ 214 h 259"/>
                  <a:gd name="T28" fmla="*/ 141 w 328"/>
                  <a:gd name="T29" fmla="*/ 188 h 259"/>
                  <a:gd name="T30" fmla="*/ 126 w 328"/>
                  <a:gd name="T31" fmla="*/ 172 h 259"/>
                  <a:gd name="T32" fmla="*/ 114 w 328"/>
                  <a:gd name="T33" fmla="*/ 157 h 259"/>
                  <a:gd name="T34" fmla="*/ 100 w 328"/>
                  <a:gd name="T35" fmla="*/ 143 h 259"/>
                  <a:gd name="T36" fmla="*/ 86 w 328"/>
                  <a:gd name="T37" fmla="*/ 124 h 259"/>
                  <a:gd name="T38" fmla="*/ 72 w 328"/>
                  <a:gd name="T39" fmla="*/ 107 h 259"/>
                  <a:gd name="T40" fmla="*/ 57 w 328"/>
                  <a:gd name="T41" fmla="*/ 91 h 259"/>
                  <a:gd name="T42" fmla="*/ 43 w 328"/>
                  <a:gd name="T43" fmla="*/ 74 h 259"/>
                  <a:gd name="T44" fmla="*/ 31 w 328"/>
                  <a:gd name="T45" fmla="*/ 60 h 259"/>
                  <a:gd name="T46" fmla="*/ 17 w 328"/>
                  <a:gd name="T47" fmla="*/ 43 h 259"/>
                  <a:gd name="T48" fmla="*/ 5 w 328"/>
                  <a:gd name="T49" fmla="*/ 24 h 259"/>
                  <a:gd name="T50" fmla="*/ 0 w 328"/>
                  <a:gd name="T51" fmla="*/ 8 h 259"/>
                  <a:gd name="T52" fmla="*/ 12 w 328"/>
                  <a:gd name="T53" fmla="*/ 0 h 259"/>
                  <a:gd name="T54" fmla="*/ 24 w 328"/>
                  <a:gd name="T55" fmla="*/ 0 h 259"/>
                  <a:gd name="T56" fmla="*/ 38 w 328"/>
                  <a:gd name="T57" fmla="*/ 0 h 259"/>
                  <a:gd name="T58" fmla="*/ 57 w 328"/>
                  <a:gd name="T59" fmla="*/ 3 h 259"/>
                  <a:gd name="T60" fmla="*/ 79 w 328"/>
                  <a:gd name="T61" fmla="*/ 5 h 259"/>
                  <a:gd name="T62" fmla="*/ 98 w 328"/>
                  <a:gd name="T63" fmla="*/ 8 h 259"/>
                  <a:gd name="T64" fmla="*/ 122 w 328"/>
                  <a:gd name="T65" fmla="*/ 15 h 259"/>
                  <a:gd name="T66" fmla="*/ 143 w 328"/>
                  <a:gd name="T67" fmla="*/ 17 h 259"/>
                  <a:gd name="T68" fmla="*/ 167 w 328"/>
                  <a:gd name="T69" fmla="*/ 24 h 259"/>
                  <a:gd name="T70" fmla="*/ 186 w 328"/>
                  <a:gd name="T71" fmla="*/ 29 h 259"/>
                  <a:gd name="T72" fmla="*/ 207 w 328"/>
                  <a:gd name="T73" fmla="*/ 34 h 259"/>
                  <a:gd name="T74" fmla="*/ 226 w 328"/>
                  <a:gd name="T75" fmla="*/ 36 h 259"/>
                  <a:gd name="T76" fmla="*/ 245 w 328"/>
                  <a:gd name="T77" fmla="*/ 41 h 259"/>
                  <a:gd name="T78" fmla="*/ 262 w 328"/>
                  <a:gd name="T79" fmla="*/ 43 h 259"/>
                  <a:gd name="T80" fmla="*/ 276 w 328"/>
                  <a:gd name="T81" fmla="*/ 48 h 259"/>
                  <a:gd name="T82" fmla="*/ 295 w 328"/>
                  <a:gd name="T83" fmla="*/ 50 h 259"/>
                  <a:gd name="T84" fmla="*/ 316 w 328"/>
                  <a:gd name="T85" fmla="*/ 55 h 259"/>
                  <a:gd name="T86" fmla="*/ 326 w 328"/>
                  <a:gd name="T87" fmla="*/ 5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8" h="259">
                    <a:moveTo>
                      <a:pt x="328" y="57"/>
                    </a:moveTo>
                    <a:lnTo>
                      <a:pt x="326" y="57"/>
                    </a:lnTo>
                    <a:lnTo>
                      <a:pt x="326" y="62"/>
                    </a:lnTo>
                    <a:lnTo>
                      <a:pt x="324" y="65"/>
                    </a:lnTo>
                    <a:lnTo>
                      <a:pt x="324" y="69"/>
                    </a:lnTo>
                    <a:lnTo>
                      <a:pt x="321" y="74"/>
                    </a:lnTo>
                    <a:lnTo>
                      <a:pt x="319" y="81"/>
                    </a:lnTo>
                    <a:lnTo>
                      <a:pt x="316" y="88"/>
                    </a:lnTo>
                    <a:lnTo>
                      <a:pt x="314" y="98"/>
                    </a:lnTo>
                    <a:lnTo>
                      <a:pt x="309" y="105"/>
                    </a:lnTo>
                    <a:lnTo>
                      <a:pt x="307" y="115"/>
                    </a:lnTo>
                    <a:lnTo>
                      <a:pt x="302" y="119"/>
                    </a:lnTo>
                    <a:lnTo>
                      <a:pt x="302" y="124"/>
                    </a:lnTo>
                    <a:lnTo>
                      <a:pt x="300" y="129"/>
                    </a:lnTo>
                    <a:lnTo>
                      <a:pt x="297" y="136"/>
                    </a:lnTo>
                    <a:lnTo>
                      <a:pt x="293" y="143"/>
                    </a:lnTo>
                    <a:lnTo>
                      <a:pt x="286" y="153"/>
                    </a:lnTo>
                    <a:lnTo>
                      <a:pt x="283" y="157"/>
                    </a:lnTo>
                    <a:lnTo>
                      <a:pt x="281" y="162"/>
                    </a:lnTo>
                    <a:lnTo>
                      <a:pt x="278" y="167"/>
                    </a:lnTo>
                    <a:lnTo>
                      <a:pt x="276" y="172"/>
                    </a:lnTo>
                    <a:lnTo>
                      <a:pt x="269" y="181"/>
                    </a:lnTo>
                    <a:lnTo>
                      <a:pt x="264" y="191"/>
                    </a:lnTo>
                    <a:lnTo>
                      <a:pt x="257" y="198"/>
                    </a:lnTo>
                    <a:lnTo>
                      <a:pt x="250" y="207"/>
                    </a:lnTo>
                    <a:lnTo>
                      <a:pt x="245" y="214"/>
                    </a:lnTo>
                    <a:lnTo>
                      <a:pt x="238" y="221"/>
                    </a:lnTo>
                    <a:lnTo>
                      <a:pt x="233" y="226"/>
                    </a:lnTo>
                    <a:lnTo>
                      <a:pt x="229" y="233"/>
                    </a:lnTo>
                    <a:lnTo>
                      <a:pt x="224" y="238"/>
                    </a:lnTo>
                    <a:lnTo>
                      <a:pt x="217" y="245"/>
                    </a:lnTo>
                    <a:lnTo>
                      <a:pt x="214" y="248"/>
                    </a:lnTo>
                    <a:lnTo>
                      <a:pt x="210" y="252"/>
                    </a:lnTo>
                    <a:lnTo>
                      <a:pt x="205" y="257"/>
                    </a:lnTo>
                    <a:lnTo>
                      <a:pt x="205" y="259"/>
                    </a:lnTo>
                    <a:lnTo>
                      <a:pt x="202" y="257"/>
                    </a:lnTo>
                    <a:lnTo>
                      <a:pt x="195" y="250"/>
                    </a:lnTo>
                    <a:lnTo>
                      <a:pt x="190" y="243"/>
                    </a:lnTo>
                    <a:lnTo>
                      <a:pt x="183" y="238"/>
                    </a:lnTo>
                    <a:lnTo>
                      <a:pt x="179" y="231"/>
                    </a:lnTo>
                    <a:lnTo>
                      <a:pt x="171" y="224"/>
                    </a:lnTo>
                    <a:lnTo>
                      <a:pt x="164" y="214"/>
                    </a:lnTo>
                    <a:lnTo>
                      <a:pt x="157" y="207"/>
                    </a:lnTo>
                    <a:lnTo>
                      <a:pt x="148" y="198"/>
                    </a:lnTo>
                    <a:lnTo>
                      <a:pt x="141" y="188"/>
                    </a:lnTo>
                    <a:lnTo>
                      <a:pt x="133" y="183"/>
                    </a:lnTo>
                    <a:lnTo>
                      <a:pt x="131" y="179"/>
                    </a:lnTo>
                    <a:lnTo>
                      <a:pt x="126" y="172"/>
                    </a:lnTo>
                    <a:lnTo>
                      <a:pt x="122" y="169"/>
                    </a:lnTo>
                    <a:lnTo>
                      <a:pt x="117" y="162"/>
                    </a:lnTo>
                    <a:lnTo>
                      <a:pt x="114" y="157"/>
                    </a:lnTo>
                    <a:lnTo>
                      <a:pt x="110" y="153"/>
                    </a:lnTo>
                    <a:lnTo>
                      <a:pt x="105" y="148"/>
                    </a:lnTo>
                    <a:lnTo>
                      <a:pt x="100" y="143"/>
                    </a:lnTo>
                    <a:lnTo>
                      <a:pt x="95" y="136"/>
                    </a:lnTo>
                    <a:lnTo>
                      <a:pt x="91" y="131"/>
                    </a:lnTo>
                    <a:lnTo>
                      <a:pt x="86" y="124"/>
                    </a:lnTo>
                    <a:lnTo>
                      <a:pt x="81" y="119"/>
                    </a:lnTo>
                    <a:lnTo>
                      <a:pt x="76" y="112"/>
                    </a:lnTo>
                    <a:lnTo>
                      <a:pt x="72" y="107"/>
                    </a:lnTo>
                    <a:lnTo>
                      <a:pt x="67" y="103"/>
                    </a:lnTo>
                    <a:lnTo>
                      <a:pt x="62" y="95"/>
                    </a:lnTo>
                    <a:lnTo>
                      <a:pt x="57" y="91"/>
                    </a:lnTo>
                    <a:lnTo>
                      <a:pt x="53" y="86"/>
                    </a:lnTo>
                    <a:lnTo>
                      <a:pt x="48" y="79"/>
                    </a:lnTo>
                    <a:lnTo>
                      <a:pt x="43" y="74"/>
                    </a:lnTo>
                    <a:lnTo>
                      <a:pt x="38" y="69"/>
                    </a:lnTo>
                    <a:lnTo>
                      <a:pt x="34" y="65"/>
                    </a:lnTo>
                    <a:lnTo>
                      <a:pt x="31" y="60"/>
                    </a:lnTo>
                    <a:lnTo>
                      <a:pt x="27" y="55"/>
                    </a:lnTo>
                    <a:lnTo>
                      <a:pt x="22" y="48"/>
                    </a:lnTo>
                    <a:lnTo>
                      <a:pt x="17" y="43"/>
                    </a:lnTo>
                    <a:lnTo>
                      <a:pt x="15" y="41"/>
                    </a:lnTo>
                    <a:lnTo>
                      <a:pt x="10" y="31"/>
                    </a:lnTo>
                    <a:lnTo>
                      <a:pt x="5" y="24"/>
                    </a:lnTo>
                    <a:lnTo>
                      <a:pt x="3" y="17"/>
                    </a:lnTo>
                    <a:lnTo>
                      <a:pt x="0" y="12"/>
                    </a:lnTo>
                    <a:lnTo>
                      <a:pt x="0" y="8"/>
                    </a:lnTo>
                    <a:lnTo>
                      <a:pt x="5" y="5"/>
                    </a:lnTo>
                    <a:lnTo>
                      <a:pt x="8" y="3"/>
                    </a:lnTo>
                    <a:lnTo>
                      <a:pt x="12" y="0"/>
                    </a:lnTo>
                    <a:lnTo>
                      <a:pt x="15" y="0"/>
                    </a:lnTo>
                    <a:lnTo>
                      <a:pt x="19" y="0"/>
                    </a:lnTo>
                    <a:lnTo>
                      <a:pt x="24" y="0"/>
                    </a:lnTo>
                    <a:lnTo>
                      <a:pt x="29" y="0"/>
                    </a:lnTo>
                    <a:lnTo>
                      <a:pt x="34" y="0"/>
                    </a:lnTo>
                    <a:lnTo>
                      <a:pt x="38" y="0"/>
                    </a:lnTo>
                    <a:lnTo>
                      <a:pt x="46" y="0"/>
                    </a:lnTo>
                    <a:lnTo>
                      <a:pt x="50" y="3"/>
                    </a:lnTo>
                    <a:lnTo>
                      <a:pt x="57" y="3"/>
                    </a:lnTo>
                    <a:lnTo>
                      <a:pt x="65" y="3"/>
                    </a:lnTo>
                    <a:lnTo>
                      <a:pt x="69" y="5"/>
                    </a:lnTo>
                    <a:lnTo>
                      <a:pt x="79" y="5"/>
                    </a:lnTo>
                    <a:lnTo>
                      <a:pt x="84" y="5"/>
                    </a:lnTo>
                    <a:lnTo>
                      <a:pt x="91" y="8"/>
                    </a:lnTo>
                    <a:lnTo>
                      <a:pt x="98" y="8"/>
                    </a:lnTo>
                    <a:lnTo>
                      <a:pt x="107" y="10"/>
                    </a:lnTo>
                    <a:lnTo>
                      <a:pt x="114" y="12"/>
                    </a:lnTo>
                    <a:lnTo>
                      <a:pt x="122" y="15"/>
                    </a:lnTo>
                    <a:lnTo>
                      <a:pt x="129" y="15"/>
                    </a:lnTo>
                    <a:lnTo>
                      <a:pt x="136" y="17"/>
                    </a:lnTo>
                    <a:lnTo>
                      <a:pt x="143" y="17"/>
                    </a:lnTo>
                    <a:lnTo>
                      <a:pt x="150" y="19"/>
                    </a:lnTo>
                    <a:lnTo>
                      <a:pt x="157" y="22"/>
                    </a:lnTo>
                    <a:lnTo>
                      <a:pt x="167" y="24"/>
                    </a:lnTo>
                    <a:lnTo>
                      <a:pt x="174" y="24"/>
                    </a:lnTo>
                    <a:lnTo>
                      <a:pt x="181" y="27"/>
                    </a:lnTo>
                    <a:lnTo>
                      <a:pt x="186" y="29"/>
                    </a:lnTo>
                    <a:lnTo>
                      <a:pt x="195" y="31"/>
                    </a:lnTo>
                    <a:lnTo>
                      <a:pt x="200" y="31"/>
                    </a:lnTo>
                    <a:lnTo>
                      <a:pt x="207" y="34"/>
                    </a:lnTo>
                    <a:lnTo>
                      <a:pt x="214" y="34"/>
                    </a:lnTo>
                    <a:lnTo>
                      <a:pt x="219" y="36"/>
                    </a:lnTo>
                    <a:lnTo>
                      <a:pt x="226" y="36"/>
                    </a:lnTo>
                    <a:lnTo>
                      <a:pt x="233" y="38"/>
                    </a:lnTo>
                    <a:lnTo>
                      <a:pt x="238" y="38"/>
                    </a:lnTo>
                    <a:lnTo>
                      <a:pt x="245" y="41"/>
                    </a:lnTo>
                    <a:lnTo>
                      <a:pt x="250" y="41"/>
                    </a:lnTo>
                    <a:lnTo>
                      <a:pt x="257" y="43"/>
                    </a:lnTo>
                    <a:lnTo>
                      <a:pt x="262" y="43"/>
                    </a:lnTo>
                    <a:lnTo>
                      <a:pt x="267" y="46"/>
                    </a:lnTo>
                    <a:lnTo>
                      <a:pt x="271" y="46"/>
                    </a:lnTo>
                    <a:lnTo>
                      <a:pt x="276" y="48"/>
                    </a:lnTo>
                    <a:lnTo>
                      <a:pt x="283" y="48"/>
                    </a:lnTo>
                    <a:lnTo>
                      <a:pt x="288" y="50"/>
                    </a:lnTo>
                    <a:lnTo>
                      <a:pt x="295" y="50"/>
                    </a:lnTo>
                    <a:lnTo>
                      <a:pt x="302" y="53"/>
                    </a:lnTo>
                    <a:lnTo>
                      <a:pt x="309" y="55"/>
                    </a:lnTo>
                    <a:lnTo>
                      <a:pt x="316" y="55"/>
                    </a:lnTo>
                    <a:lnTo>
                      <a:pt x="321" y="57"/>
                    </a:lnTo>
                    <a:lnTo>
                      <a:pt x="324" y="57"/>
                    </a:lnTo>
                    <a:lnTo>
                      <a:pt x="326" y="57"/>
                    </a:lnTo>
                    <a:lnTo>
                      <a:pt x="328" y="57"/>
                    </a:lnTo>
                    <a:lnTo>
                      <a:pt x="328" y="57"/>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4" name="Freeform 240"/>
              <p:cNvSpPr>
                <a:spLocks/>
              </p:cNvSpPr>
              <p:nvPr/>
            </p:nvSpPr>
            <p:spPr bwMode="auto">
              <a:xfrm>
                <a:off x="9336" y="4430"/>
                <a:ext cx="335" cy="342"/>
              </a:xfrm>
              <a:custGeom>
                <a:avLst/>
                <a:gdLst>
                  <a:gd name="T0" fmla="*/ 202 w 335"/>
                  <a:gd name="T1" fmla="*/ 4 h 342"/>
                  <a:gd name="T2" fmla="*/ 185 w 335"/>
                  <a:gd name="T3" fmla="*/ 0 h 342"/>
                  <a:gd name="T4" fmla="*/ 171 w 335"/>
                  <a:gd name="T5" fmla="*/ 0 h 342"/>
                  <a:gd name="T6" fmla="*/ 157 w 335"/>
                  <a:gd name="T7" fmla="*/ 2 h 342"/>
                  <a:gd name="T8" fmla="*/ 133 w 335"/>
                  <a:gd name="T9" fmla="*/ 11 h 342"/>
                  <a:gd name="T10" fmla="*/ 105 w 335"/>
                  <a:gd name="T11" fmla="*/ 28 h 342"/>
                  <a:gd name="T12" fmla="*/ 88 w 335"/>
                  <a:gd name="T13" fmla="*/ 45 h 342"/>
                  <a:gd name="T14" fmla="*/ 74 w 335"/>
                  <a:gd name="T15" fmla="*/ 59 h 342"/>
                  <a:gd name="T16" fmla="*/ 62 w 335"/>
                  <a:gd name="T17" fmla="*/ 76 h 342"/>
                  <a:gd name="T18" fmla="*/ 45 w 335"/>
                  <a:gd name="T19" fmla="*/ 90 h 342"/>
                  <a:gd name="T20" fmla="*/ 33 w 335"/>
                  <a:gd name="T21" fmla="*/ 111 h 342"/>
                  <a:gd name="T22" fmla="*/ 19 w 335"/>
                  <a:gd name="T23" fmla="*/ 135 h 342"/>
                  <a:gd name="T24" fmla="*/ 12 w 335"/>
                  <a:gd name="T25" fmla="*/ 161 h 342"/>
                  <a:gd name="T26" fmla="*/ 5 w 335"/>
                  <a:gd name="T27" fmla="*/ 185 h 342"/>
                  <a:gd name="T28" fmla="*/ 0 w 335"/>
                  <a:gd name="T29" fmla="*/ 211 h 342"/>
                  <a:gd name="T30" fmla="*/ 0 w 335"/>
                  <a:gd name="T31" fmla="*/ 235 h 342"/>
                  <a:gd name="T32" fmla="*/ 2 w 335"/>
                  <a:gd name="T33" fmla="*/ 259 h 342"/>
                  <a:gd name="T34" fmla="*/ 5 w 335"/>
                  <a:gd name="T35" fmla="*/ 278 h 342"/>
                  <a:gd name="T36" fmla="*/ 14 w 335"/>
                  <a:gd name="T37" fmla="*/ 294 h 342"/>
                  <a:gd name="T38" fmla="*/ 26 w 335"/>
                  <a:gd name="T39" fmla="*/ 306 h 342"/>
                  <a:gd name="T40" fmla="*/ 43 w 335"/>
                  <a:gd name="T41" fmla="*/ 316 h 342"/>
                  <a:gd name="T42" fmla="*/ 59 w 335"/>
                  <a:gd name="T43" fmla="*/ 323 h 342"/>
                  <a:gd name="T44" fmla="*/ 76 w 335"/>
                  <a:gd name="T45" fmla="*/ 330 h 342"/>
                  <a:gd name="T46" fmla="*/ 97 w 335"/>
                  <a:gd name="T47" fmla="*/ 335 h 342"/>
                  <a:gd name="T48" fmla="*/ 119 w 335"/>
                  <a:gd name="T49" fmla="*/ 339 h 342"/>
                  <a:gd name="T50" fmla="*/ 140 w 335"/>
                  <a:gd name="T51" fmla="*/ 342 h 342"/>
                  <a:gd name="T52" fmla="*/ 162 w 335"/>
                  <a:gd name="T53" fmla="*/ 342 h 342"/>
                  <a:gd name="T54" fmla="*/ 181 w 335"/>
                  <a:gd name="T55" fmla="*/ 339 h 342"/>
                  <a:gd name="T56" fmla="*/ 202 w 335"/>
                  <a:gd name="T57" fmla="*/ 337 h 342"/>
                  <a:gd name="T58" fmla="*/ 221 w 335"/>
                  <a:gd name="T59" fmla="*/ 330 h 342"/>
                  <a:gd name="T60" fmla="*/ 238 w 335"/>
                  <a:gd name="T61" fmla="*/ 320 h 342"/>
                  <a:gd name="T62" fmla="*/ 254 w 335"/>
                  <a:gd name="T63" fmla="*/ 308 h 342"/>
                  <a:gd name="T64" fmla="*/ 271 w 335"/>
                  <a:gd name="T65" fmla="*/ 294 h 342"/>
                  <a:gd name="T66" fmla="*/ 285 w 335"/>
                  <a:gd name="T67" fmla="*/ 275 h 342"/>
                  <a:gd name="T68" fmla="*/ 299 w 335"/>
                  <a:gd name="T69" fmla="*/ 254 h 342"/>
                  <a:gd name="T70" fmla="*/ 314 w 335"/>
                  <a:gd name="T71" fmla="*/ 235 h 342"/>
                  <a:gd name="T72" fmla="*/ 323 w 335"/>
                  <a:gd name="T73" fmla="*/ 211 h 342"/>
                  <a:gd name="T74" fmla="*/ 330 w 335"/>
                  <a:gd name="T75" fmla="*/ 190 h 342"/>
                  <a:gd name="T76" fmla="*/ 335 w 335"/>
                  <a:gd name="T77" fmla="*/ 168 h 342"/>
                  <a:gd name="T78" fmla="*/ 335 w 335"/>
                  <a:gd name="T79" fmla="*/ 147 h 342"/>
                  <a:gd name="T80" fmla="*/ 333 w 335"/>
                  <a:gd name="T81" fmla="*/ 130 h 342"/>
                  <a:gd name="T82" fmla="*/ 326 w 335"/>
                  <a:gd name="T83" fmla="*/ 111 h 342"/>
                  <a:gd name="T84" fmla="*/ 318 w 335"/>
                  <a:gd name="T85" fmla="*/ 97 h 342"/>
                  <a:gd name="T86" fmla="*/ 311 w 335"/>
                  <a:gd name="T87" fmla="*/ 83 h 342"/>
                  <a:gd name="T88" fmla="*/ 302 w 335"/>
                  <a:gd name="T89" fmla="*/ 68 h 342"/>
                  <a:gd name="T90" fmla="*/ 280 w 335"/>
                  <a:gd name="T91" fmla="*/ 47 h 342"/>
                  <a:gd name="T92" fmla="*/ 254 w 335"/>
                  <a:gd name="T93" fmla="*/ 30 h 342"/>
                  <a:gd name="T94" fmla="*/ 240 w 335"/>
                  <a:gd name="T95" fmla="*/ 21 h 342"/>
                  <a:gd name="T96" fmla="*/ 226 w 335"/>
                  <a:gd name="T97" fmla="*/ 14 h 342"/>
                  <a:gd name="T98" fmla="*/ 214 w 335"/>
                  <a:gd name="T99" fmla="*/ 1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5" h="342">
                    <a:moveTo>
                      <a:pt x="214" y="11"/>
                    </a:moveTo>
                    <a:lnTo>
                      <a:pt x="209" y="7"/>
                    </a:lnTo>
                    <a:lnTo>
                      <a:pt x="202" y="4"/>
                    </a:lnTo>
                    <a:lnTo>
                      <a:pt x="197" y="4"/>
                    </a:lnTo>
                    <a:lnTo>
                      <a:pt x="192" y="2"/>
                    </a:lnTo>
                    <a:lnTo>
                      <a:pt x="185" y="0"/>
                    </a:lnTo>
                    <a:lnTo>
                      <a:pt x="181" y="0"/>
                    </a:lnTo>
                    <a:lnTo>
                      <a:pt x="176" y="0"/>
                    </a:lnTo>
                    <a:lnTo>
                      <a:pt x="171" y="0"/>
                    </a:lnTo>
                    <a:lnTo>
                      <a:pt x="166" y="0"/>
                    </a:lnTo>
                    <a:lnTo>
                      <a:pt x="162" y="0"/>
                    </a:lnTo>
                    <a:lnTo>
                      <a:pt x="157" y="2"/>
                    </a:lnTo>
                    <a:lnTo>
                      <a:pt x="152" y="4"/>
                    </a:lnTo>
                    <a:lnTo>
                      <a:pt x="143" y="7"/>
                    </a:lnTo>
                    <a:lnTo>
                      <a:pt x="133" y="11"/>
                    </a:lnTo>
                    <a:lnTo>
                      <a:pt x="124" y="16"/>
                    </a:lnTo>
                    <a:lnTo>
                      <a:pt x="116" y="21"/>
                    </a:lnTo>
                    <a:lnTo>
                      <a:pt x="105" y="28"/>
                    </a:lnTo>
                    <a:lnTo>
                      <a:pt x="97" y="35"/>
                    </a:lnTo>
                    <a:lnTo>
                      <a:pt x="93" y="40"/>
                    </a:lnTo>
                    <a:lnTo>
                      <a:pt x="88" y="45"/>
                    </a:lnTo>
                    <a:lnTo>
                      <a:pt x="83" y="49"/>
                    </a:lnTo>
                    <a:lnTo>
                      <a:pt x="78" y="54"/>
                    </a:lnTo>
                    <a:lnTo>
                      <a:pt x="74" y="59"/>
                    </a:lnTo>
                    <a:lnTo>
                      <a:pt x="69" y="64"/>
                    </a:lnTo>
                    <a:lnTo>
                      <a:pt x="64" y="68"/>
                    </a:lnTo>
                    <a:lnTo>
                      <a:pt x="62" y="76"/>
                    </a:lnTo>
                    <a:lnTo>
                      <a:pt x="55" y="80"/>
                    </a:lnTo>
                    <a:lnTo>
                      <a:pt x="50" y="85"/>
                    </a:lnTo>
                    <a:lnTo>
                      <a:pt x="45" y="90"/>
                    </a:lnTo>
                    <a:lnTo>
                      <a:pt x="40" y="97"/>
                    </a:lnTo>
                    <a:lnTo>
                      <a:pt x="36" y="104"/>
                    </a:lnTo>
                    <a:lnTo>
                      <a:pt x="33" y="111"/>
                    </a:lnTo>
                    <a:lnTo>
                      <a:pt x="29" y="121"/>
                    </a:lnTo>
                    <a:lnTo>
                      <a:pt x="24" y="128"/>
                    </a:lnTo>
                    <a:lnTo>
                      <a:pt x="19" y="135"/>
                    </a:lnTo>
                    <a:lnTo>
                      <a:pt x="17" y="145"/>
                    </a:lnTo>
                    <a:lnTo>
                      <a:pt x="14" y="152"/>
                    </a:lnTo>
                    <a:lnTo>
                      <a:pt x="12" y="161"/>
                    </a:lnTo>
                    <a:lnTo>
                      <a:pt x="10" y="168"/>
                    </a:lnTo>
                    <a:lnTo>
                      <a:pt x="5" y="178"/>
                    </a:lnTo>
                    <a:lnTo>
                      <a:pt x="5" y="185"/>
                    </a:lnTo>
                    <a:lnTo>
                      <a:pt x="2" y="194"/>
                    </a:lnTo>
                    <a:lnTo>
                      <a:pt x="0" y="202"/>
                    </a:lnTo>
                    <a:lnTo>
                      <a:pt x="0" y="211"/>
                    </a:lnTo>
                    <a:lnTo>
                      <a:pt x="0" y="218"/>
                    </a:lnTo>
                    <a:lnTo>
                      <a:pt x="0" y="228"/>
                    </a:lnTo>
                    <a:lnTo>
                      <a:pt x="0" y="235"/>
                    </a:lnTo>
                    <a:lnTo>
                      <a:pt x="0" y="242"/>
                    </a:lnTo>
                    <a:lnTo>
                      <a:pt x="0" y="249"/>
                    </a:lnTo>
                    <a:lnTo>
                      <a:pt x="2" y="259"/>
                    </a:lnTo>
                    <a:lnTo>
                      <a:pt x="2" y="263"/>
                    </a:lnTo>
                    <a:lnTo>
                      <a:pt x="2" y="270"/>
                    </a:lnTo>
                    <a:lnTo>
                      <a:pt x="5" y="278"/>
                    </a:lnTo>
                    <a:lnTo>
                      <a:pt x="10" y="282"/>
                    </a:lnTo>
                    <a:lnTo>
                      <a:pt x="12" y="289"/>
                    </a:lnTo>
                    <a:lnTo>
                      <a:pt x="14" y="294"/>
                    </a:lnTo>
                    <a:lnTo>
                      <a:pt x="19" y="299"/>
                    </a:lnTo>
                    <a:lnTo>
                      <a:pt x="24" y="304"/>
                    </a:lnTo>
                    <a:lnTo>
                      <a:pt x="26" y="306"/>
                    </a:lnTo>
                    <a:lnTo>
                      <a:pt x="31" y="311"/>
                    </a:lnTo>
                    <a:lnTo>
                      <a:pt x="36" y="313"/>
                    </a:lnTo>
                    <a:lnTo>
                      <a:pt x="43" y="316"/>
                    </a:lnTo>
                    <a:lnTo>
                      <a:pt x="48" y="318"/>
                    </a:lnTo>
                    <a:lnTo>
                      <a:pt x="52" y="320"/>
                    </a:lnTo>
                    <a:lnTo>
                      <a:pt x="59" y="323"/>
                    </a:lnTo>
                    <a:lnTo>
                      <a:pt x="64" y="327"/>
                    </a:lnTo>
                    <a:lnTo>
                      <a:pt x="69" y="327"/>
                    </a:lnTo>
                    <a:lnTo>
                      <a:pt x="76" y="330"/>
                    </a:lnTo>
                    <a:lnTo>
                      <a:pt x="83" y="332"/>
                    </a:lnTo>
                    <a:lnTo>
                      <a:pt x="90" y="335"/>
                    </a:lnTo>
                    <a:lnTo>
                      <a:pt x="97" y="335"/>
                    </a:lnTo>
                    <a:lnTo>
                      <a:pt x="105" y="337"/>
                    </a:lnTo>
                    <a:lnTo>
                      <a:pt x="112" y="337"/>
                    </a:lnTo>
                    <a:lnTo>
                      <a:pt x="119" y="339"/>
                    </a:lnTo>
                    <a:lnTo>
                      <a:pt x="126" y="339"/>
                    </a:lnTo>
                    <a:lnTo>
                      <a:pt x="133" y="342"/>
                    </a:lnTo>
                    <a:lnTo>
                      <a:pt x="140" y="342"/>
                    </a:lnTo>
                    <a:lnTo>
                      <a:pt x="147" y="342"/>
                    </a:lnTo>
                    <a:lnTo>
                      <a:pt x="154" y="342"/>
                    </a:lnTo>
                    <a:lnTo>
                      <a:pt x="162" y="342"/>
                    </a:lnTo>
                    <a:lnTo>
                      <a:pt x="169" y="342"/>
                    </a:lnTo>
                    <a:lnTo>
                      <a:pt x="176" y="342"/>
                    </a:lnTo>
                    <a:lnTo>
                      <a:pt x="181" y="339"/>
                    </a:lnTo>
                    <a:lnTo>
                      <a:pt x="188" y="337"/>
                    </a:lnTo>
                    <a:lnTo>
                      <a:pt x="195" y="337"/>
                    </a:lnTo>
                    <a:lnTo>
                      <a:pt x="202" y="337"/>
                    </a:lnTo>
                    <a:lnTo>
                      <a:pt x="209" y="335"/>
                    </a:lnTo>
                    <a:lnTo>
                      <a:pt x="214" y="332"/>
                    </a:lnTo>
                    <a:lnTo>
                      <a:pt x="221" y="330"/>
                    </a:lnTo>
                    <a:lnTo>
                      <a:pt x="228" y="327"/>
                    </a:lnTo>
                    <a:lnTo>
                      <a:pt x="233" y="325"/>
                    </a:lnTo>
                    <a:lnTo>
                      <a:pt x="238" y="320"/>
                    </a:lnTo>
                    <a:lnTo>
                      <a:pt x="242" y="318"/>
                    </a:lnTo>
                    <a:lnTo>
                      <a:pt x="247" y="313"/>
                    </a:lnTo>
                    <a:lnTo>
                      <a:pt x="254" y="308"/>
                    </a:lnTo>
                    <a:lnTo>
                      <a:pt x="259" y="304"/>
                    </a:lnTo>
                    <a:lnTo>
                      <a:pt x="266" y="299"/>
                    </a:lnTo>
                    <a:lnTo>
                      <a:pt x="271" y="294"/>
                    </a:lnTo>
                    <a:lnTo>
                      <a:pt x="276" y="287"/>
                    </a:lnTo>
                    <a:lnTo>
                      <a:pt x="280" y="280"/>
                    </a:lnTo>
                    <a:lnTo>
                      <a:pt x="285" y="275"/>
                    </a:lnTo>
                    <a:lnTo>
                      <a:pt x="292" y="268"/>
                    </a:lnTo>
                    <a:lnTo>
                      <a:pt x="295" y="261"/>
                    </a:lnTo>
                    <a:lnTo>
                      <a:pt x="299" y="254"/>
                    </a:lnTo>
                    <a:lnTo>
                      <a:pt x="304" y="247"/>
                    </a:lnTo>
                    <a:lnTo>
                      <a:pt x="309" y="242"/>
                    </a:lnTo>
                    <a:lnTo>
                      <a:pt x="314" y="235"/>
                    </a:lnTo>
                    <a:lnTo>
                      <a:pt x="316" y="228"/>
                    </a:lnTo>
                    <a:lnTo>
                      <a:pt x="321" y="218"/>
                    </a:lnTo>
                    <a:lnTo>
                      <a:pt x="323" y="211"/>
                    </a:lnTo>
                    <a:lnTo>
                      <a:pt x="326" y="204"/>
                    </a:lnTo>
                    <a:lnTo>
                      <a:pt x="328" y="197"/>
                    </a:lnTo>
                    <a:lnTo>
                      <a:pt x="330" y="190"/>
                    </a:lnTo>
                    <a:lnTo>
                      <a:pt x="333" y="183"/>
                    </a:lnTo>
                    <a:lnTo>
                      <a:pt x="333" y="175"/>
                    </a:lnTo>
                    <a:lnTo>
                      <a:pt x="335" y="168"/>
                    </a:lnTo>
                    <a:lnTo>
                      <a:pt x="335" y="161"/>
                    </a:lnTo>
                    <a:lnTo>
                      <a:pt x="335" y="154"/>
                    </a:lnTo>
                    <a:lnTo>
                      <a:pt x="335" y="147"/>
                    </a:lnTo>
                    <a:lnTo>
                      <a:pt x="335" y="142"/>
                    </a:lnTo>
                    <a:lnTo>
                      <a:pt x="333" y="135"/>
                    </a:lnTo>
                    <a:lnTo>
                      <a:pt x="333" y="130"/>
                    </a:lnTo>
                    <a:lnTo>
                      <a:pt x="330" y="123"/>
                    </a:lnTo>
                    <a:lnTo>
                      <a:pt x="328" y="116"/>
                    </a:lnTo>
                    <a:lnTo>
                      <a:pt x="326" y="111"/>
                    </a:lnTo>
                    <a:lnTo>
                      <a:pt x="323" y="106"/>
                    </a:lnTo>
                    <a:lnTo>
                      <a:pt x="321" y="102"/>
                    </a:lnTo>
                    <a:lnTo>
                      <a:pt x="318" y="97"/>
                    </a:lnTo>
                    <a:lnTo>
                      <a:pt x="316" y="92"/>
                    </a:lnTo>
                    <a:lnTo>
                      <a:pt x="314" y="87"/>
                    </a:lnTo>
                    <a:lnTo>
                      <a:pt x="311" y="83"/>
                    </a:lnTo>
                    <a:lnTo>
                      <a:pt x="309" y="78"/>
                    </a:lnTo>
                    <a:lnTo>
                      <a:pt x="304" y="73"/>
                    </a:lnTo>
                    <a:lnTo>
                      <a:pt x="302" y="68"/>
                    </a:lnTo>
                    <a:lnTo>
                      <a:pt x="295" y="61"/>
                    </a:lnTo>
                    <a:lnTo>
                      <a:pt x="288" y="54"/>
                    </a:lnTo>
                    <a:lnTo>
                      <a:pt x="280" y="47"/>
                    </a:lnTo>
                    <a:lnTo>
                      <a:pt x="271" y="40"/>
                    </a:lnTo>
                    <a:lnTo>
                      <a:pt x="264" y="35"/>
                    </a:lnTo>
                    <a:lnTo>
                      <a:pt x="254" y="30"/>
                    </a:lnTo>
                    <a:lnTo>
                      <a:pt x="250" y="26"/>
                    </a:lnTo>
                    <a:lnTo>
                      <a:pt x="245" y="23"/>
                    </a:lnTo>
                    <a:lnTo>
                      <a:pt x="240" y="21"/>
                    </a:lnTo>
                    <a:lnTo>
                      <a:pt x="235" y="19"/>
                    </a:lnTo>
                    <a:lnTo>
                      <a:pt x="230" y="16"/>
                    </a:lnTo>
                    <a:lnTo>
                      <a:pt x="226" y="14"/>
                    </a:lnTo>
                    <a:lnTo>
                      <a:pt x="219" y="11"/>
                    </a:lnTo>
                    <a:lnTo>
                      <a:pt x="214" y="11"/>
                    </a:lnTo>
                    <a:lnTo>
                      <a:pt x="214" y="11"/>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5" name="Freeform 241"/>
              <p:cNvSpPr>
                <a:spLocks/>
              </p:cNvSpPr>
              <p:nvPr/>
            </p:nvSpPr>
            <p:spPr bwMode="auto">
              <a:xfrm>
                <a:off x="9723" y="4325"/>
                <a:ext cx="404" cy="409"/>
              </a:xfrm>
              <a:custGeom>
                <a:avLst/>
                <a:gdLst>
                  <a:gd name="T0" fmla="*/ 162 w 404"/>
                  <a:gd name="T1" fmla="*/ 5 h 409"/>
                  <a:gd name="T2" fmla="*/ 181 w 404"/>
                  <a:gd name="T3" fmla="*/ 0 h 409"/>
                  <a:gd name="T4" fmla="*/ 198 w 404"/>
                  <a:gd name="T5" fmla="*/ 0 h 409"/>
                  <a:gd name="T6" fmla="*/ 214 w 404"/>
                  <a:gd name="T7" fmla="*/ 2 h 409"/>
                  <a:gd name="T8" fmla="*/ 233 w 404"/>
                  <a:gd name="T9" fmla="*/ 7 h 409"/>
                  <a:gd name="T10" fmla="*/ 250 w 404"/>
                  <a:gd name="T11" fmla="*/ 14 h 409"/>
                  <a:gd name="T12" fmla="*/ 264 w 404"/>
                  <a:gd name="T13" fmla="*/ 24 h 409"/>
                  <a:gd name="T14" fmla="*/ 281 w 404"/>
                  <a:gd name="T15" fmla="*/ 36 h 409"/>
                  <a:gd name="T16" fmla="*/ 297 w 404"/>
                  <a:gd name="T17" fmla="*/ 52 h 409"/>
                  <a:gd name="T18" fmla="*/ 314 w 404"/>
                  <a:gd name="T19" fmla="*/ 69 h 409"/>
                  <a:gd name="T20" fmla="*/ 333 w 404"/>
                  <a:gd name="T21" fmla="*/ 88 h 409"/>
                  <a:gd name="T22" fmla="*/ 350 w 404"/>
                  <a:gd name="T23" fmla="*/ 107 h 409"/>
                  <a:gd name="T24" fmla="*/ 366 w 404"/>
                  <a:gd name="T25" fmla="*/ 131 h 409"/>
                  <a:gd name="T26" fmla="*/ 373 w 404"/>
                  <a:gd name="T27" fmla="*/ 145 h 409"/>
                  <a:gd name="T28" fmla="*/ 383 w 404"/>
                  <a:gd name="T29" fmla="*/ 169 h 409"/>
                  <a:gd name="T30" fmla="*/ 388 w 404"/>
                  <a:gd name="T31" fmla="*/ 185 h 409"/>
                  <a:gd name="T32" fmla="*/ 392 w 404"/>
                  <a:gd name="T33" fmla="*/ 202 h 409"/>
                  <a:gd name="T34" fmla="*/ 395 w 404"/>
                  <a:gd name="T35" fmla="*/ 216 h 409"/>
                  <a:gd name="T36" fmla="*/ 400 w 404"/>
                  <a:gd name="T37" fmla="*/ 233 h 409"/>
                  <a:gd name="T38" fmla="*/ 400 w 404"/>
                  <a:gd name="T39" fmla="*/ 247 h 409"/>
                  <a:gd name="T40" fmla="*/ 402 w 404"/>
                  <a:gd name="T41" fmla="*/ 261 h 409"/>
                  <a:gd name="T42" fmla="*/ 402 w 404"/>
                  <a:gd name="T43" fmla="*/ 280 h 409"/>
                  <a:gd name="T44" fmla="*/ 402 w 404"/>
                  <a:gd name="T45" fmla="*/ 309 h 409"/>
                  <a:gd name="T46" fmla="*/ 395 w 404"/>
                  <a:gd name="T47" fmla="*/ 333 h 409"/>
                  <a:gd name="T48" fmla="*/ 385 w 404"/>
                  <a:gd name="T49" fmla="*/ 352 h 409"/>
                  <a:gd name="T50" fmla="*/ 371 w 404"/>
                  <a:gd name="T51" fmla="*/ 366 h 409"/>
                  <a:gd name="T52" fmla="*/ 354 w 404"/>
                  <a:gd name="T53" fmla="*/ 378 h 409"/>
                  <a:gd name="T54" fmla="*/ 333 w 404"/>
                  <a:gd name="T55" fmla="*/ 387 h 409"/>
                  <a:gd name="T56" fmla="*/ 312 w 404"/>
                  <a:gd name="T57" fmla="*/ 394 h 409"/>
                  <a:gd name="T58" fmla="*/ 288 w 404"/>
                  <a:gd name="T59" fmla="*/ 402 h 409"/>
                  <a:gd name="T60" fmla="*/ 262 w 404"/>
                  <a:gd name="T61" fmla="*/ 409 h 409"/>
                  <a:gd name="T62" fmla="*/ 236 w 404"/>
                  <a:gd name="T63" fmla="*/ 409 h 409"/>
                  <a:gd name="T64" fmla="*/ 209 w 404"/>
                  <a:gd name="T65" fmla="*/ 409 h 409"/>
                  <a:gd name="T66" fmla="*/ 186 w 404"/>
                  <a:gd name="T67" fmla="*/ 406 h 409"/>
                  <a:gd name="T68" fmla="*/ 162 w 404"/>
                  <a:gd name="T69" fmla="*/ 402 h 409"/>
                  <a:gd name="T70" fmla="*/ 141 w 404"/>
                  <a:gd name="T71" fmla="*/ 394 h 409"/>
                  <a:gd name="T72" fmla="*/ 119 w 404"/>
                  <a:gd name="T73" fmla="*/ 385 h 409"/>
                  <a:gd name="T74" fmla="*/ 100 w 404"/>
                  <a:gd name="T75" fmla="*/ 368 h 409"/>
                  <a:gd name="T76" fmla="*/ 81 w 404"/>
                  <a:gd name="T77" fmla="*/ 352 h 409"/>
                  <a:gd name="T78" fmla="*/ 60 w 404"/>
                  <a:gd name="T79" fmla="*/ 328 h 409"/>
                  <a:gd name="T80" fmla="*/ 43 w 404"/>
                  <a:gd name="T81" fmla="*/ 304 h 409"/>
                  <a:gd name="T82" fmla="*/ 29 w 404"/>
                  <a:gd name="T83" fmla="*/ 278 h 409"/>
                  <a:gd name="T84" fmla="*/ 17 w 404"/>
                  <a:gd name="T85" fmla="*/ 252 h 409"/>
                  <a:gd name="T86" fmla="*/ 7 w 404"/>
                  <a:gd name="T87" fmla="*/ 226 h 409"/>
                  <a:gd name="T88" fmla="*/ 3 w 404"/>
                  <a:gd name="T89" fmla="*/ 200 h 409"/>
                  <a:gd name="T90" fmla="*/ 0 w 404"/>
                  <a:gd name="T91" fmla="*/ 176 h 409"/>
                  <a:gd name="T92" fmla="*/ 7 w 404"/>
                  <a:gd name="T93" fmla="*/ 154 h 409"/>
                  <a:gd name="T94" fmla="*/ 15 w 404"/>
                  <a:gd name="T95" fmla="*/ 133 h 409"/>
                  <a:gd name="T96" fmla="*/ 22 w 404"/>
                  <a:gd name="T97" fmla="*/ 114 h 409"/>
                  <a:gd name="T98" fmla="*/ 31 w 404"/>
                  <a:gd name="T99" fmla="*/ 97 h 409"/>
                  <a:gd name="T100" fmla="*/ 43 w 404"/>
                  <a:gd name="T101" fmla="*/ 83 h 409"/>
                  <a:gd name="T102" fmla="*/ 64 w 404"/>
                  <a:gd name="T103" fmla="*/ 59 h 409"/>
                  <a:gd name="T104" fmla="*/ 79 w 404"/>
                  <a:gd name="T105" fmla="*/ 48 h 409"/>
                  <a:gd name="T106" fmla="*/ 93 w 404"/>
                  <a:gd name="T107" fmla="*/ 36 h 409"/>
                  <a:gd name="T108" fmla="*/ 110 w 404"/>
                  <a:gd name="T109" fmla="*/ 26 h 409"/>
                  <a:gd name="T110" fmla="*/ 129 w 404"/>
                  <a:gd name="T111" fmla="*/ 19 h 409"/>
                  <a:gd name="T112" fmla="*/ 150 w 404"/>
                  <a:gd name="T113" fmla="*/ 1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4" h="409">
                    <a:moveTo>
                      <a:pt x="150" y="10"/>
                    </a:moveTo>
                    <a:lnTo>
                      <a:pt x="155" y="7"/>
                    </a:lnTo>
                    <a:lnTo>
                      <a:pt x="162" y="5"/>
                    </a:lnTo>
                    <a:lnTo>
                      <a:pt x="167" y="2"/>
                    </a:lnTo>
                    <a:lnTo>
                      <a:pt x="174" y="2"/>
                    </a:lnTo>
                    <a:lnTo>
                      <a:pt x="181" y="0"/>
                    </a:lnTo>
                    <a:lnTo>
                      <a:pt x="186" y="0"/>
                    </a:lnTo>
                    <a:lnTo>
                      <a:pt x="193" y="0"/>
                    </a:lnTo>
                    <a:lnTo>
                      <a:pt x="198" y="0"/>
                    </a:lnTo>
                    <a:lnTo>
                      <a:pt x="202" y="0"/>
                    </a:lnTo>
                    <a:lnTo>
                      <a:pt x="209" y="0"/>
                    </a:lnTo>
                    <a:lnTo>
                      <a:pt x="214" y="2"/>
                    </a:lnTo>
                    <a:lnTo>
                      <a:pt x="221" y="2"/>
                    </a:lnTo>
                    <a:lnTo>
                      <a:pt x="226" y="5"/>
                    </a:lnTo>
                    <a:lnTo>
                      <a:pt x="233" y="7"/>
                    </a:lnTo>
                    <a:lnTo>
                      <a:pt x="238" y="10"/>
                    </a:lnTo>
                    <a:lnTo>
                      <a:pt x="243" y="12"/>
                    </a:lnTo>
                    <a:lnTo>
                      <a:pt x="250" y="14"/>
                    </a:lnTo>
                    <a:lnTo>
                      <a:pt x="255" y="17"/>
                    </a:lnTo>
                    <a:lnTo>
                      <a:pt x="259" y="21"/>
                    </a:lnTo>
                    <a:lnTo>
                      <a:pt x="264" y="24"/>
                    </a:lnTo>
                    <a:lnTo>
                      <a:pt x="269" y="29"/>
                    </a:lnTo>
                    <a:lnTo>
                      <a:pt x="276" y="31"/>
                    </a:lnTo>
                    <a:lnTo>
                      <a:pt x="281" y="36"/>
                    </a:lnTo>
                    <a:lnTo>
                      <a:pt x="288" y="43"/>
                    </a:lnTo>
                    <a:lnTo>
                      <a:pt x="293" y="45"/>
                    </a:lnTo>
                    <a:lnTo>
                      <a:pt x="297" y="52"/>
                    </a:lnTo>
                    <a:lnTo>
                      <a:pt x="302" y="57"/>
                    </a:lnTo>
                    <a:lnTo>
                      <a:pt x="309" y="62"/>
                    </a:lnTo>
                    <a:lnTo>
                      <a:pt x="314" y="69"/>
                    </a:lnTo>
                    <a:lnTo>
                      <a:pt x="321" y="74"/>
                    </a:lnTo>
                    <a:lnTo>
                      <a:pt x="326" y="81"/>
                    </a:lnTo>
                    <a:lnTo>
                      <a:pt x="333" y="88"/>
                    </a:lnTo>
                    <a:lnTo>
                      <a:pt x="340" y="93"/>
                    </a:lnTo>
                    <a:lnTo>
                      <a:pt x="345" y="100"/>
                    </a:lnTo>
                    <a:lnTo>
                      <a:pt x="350" y="107"/>
                    </a:lnTo>
                    <a:lnTo>
                      <a:pt x="357" y="116"/>
                    </a:lnTo>
                    <a:lnTo>
                      <a:pt x="359" y="124"/>
                    </a:lnTo>
                    <a:lnTo>
                      <a:pt x="366" y="131"/>
                    </a:lnTo>
                    <a:lnTo>
                      <a:pt x="366" y="135"/>
                    </a:lnTo>
                    <a:lnTo>
                      <a:pt x="369" y="140"/>
                    </a:lnTo>
                    <a:lnTo>
                      <a:pt x="373" y="145"/>
                    </a:lnTo>
                    <a:lnTo>
                      <a:pt x="376" y="152"/>
                    </a:lnTo>
                    <a:lnTo>
                      <a:pt x="378" y="159"/>
                    </a:lnTo>
                    <a:lnTo>
                      <a:pt x="383" y="169"/>
                    </a:lnTo>
                    <a:lnTo>
                      <a:pt x="383" y="176"/>
                    </a:lnTo>
                    <a:lnTo>
                      <a:pt x="385" y="181"/>
                    </a:lnTo>
                    <a:lnTo>
                      <a:pt x="388" y="185"/>
                    </a:lnTo>
                    <a:lnTo>
                      <a:pt x="390" y="190"/>
                    </a:lnTo>
                    <a:lnTo>
                      <a:pt x="390" y="195"/>
                    </a:lnTo>
                    <a:lnTo>
                      <a:pt x="392" y="202"/>
                    </a:lnTo>
                    <a:lnTo>
                      <a:pt x="392" y="207"/>
                    </a:lnTo>
                    <a:lnTo>
                      <a:pt x="395" y="211"/>
                    </a:lnTo>
                    <a:lnTo>
                      <a:pt x="395" y="216"/>
                    </a:lnTo>
                    <a:lnTo>
                      <a:pt x="397" y="221"/>
                    </a:lnTo>
                    <a:lnTo>
                      <a:pt x="397" y="228"/>
                    </a:lnTo>
                    <a:lnTo>
                      <a:pt x="400" y="233"/>
                    </a:lnTo>
                    <a:lnTo>
                      <a:pt x="400" y="238"/>
                    </a:lnTo>
                    <a:lnTo>
                      <a:pt x="400" y="242"/>
                    </a:lnTo>
                    <a:lnTo>
                      <a:pt x="400" y="247"/>
                    </a:lnTo>
                    <a:lnTo>
                      <a:pt x="402" y="252"/>
                    </a:lnTo>
                    <a:lnTo>
                      <a:pt x="402" y="257"/>
                    </a:lnTo>
                    <a:lnTo>
                      <a:pt x="402" y="261"/>
                    </a:lnTo>
                    <a:lnTo>
                      <a:pt x="402" y="266"/>
                    </a:lnTo>
                    <a:lnTo>
                      <a:pt x="404" y="273"/>
                    </a:lnTo>
                    <a:lnTo>
                      <a:pt x="402" y="280"/>
                    </a:lnTo>
                    <a:lnTo>
                      <a:pt x="402" y="290"/>
                    </a:lnTo>
                    <a:lnTo>
                      <a:pt x="402" y="299"/>
                    </a:lnTo>
                    <a:lnTo>
                      <a:pt x="402" y="309"/>
                    </a:lnTo>
                    <a:lnTo>
                      <a:pt x="400" y="316"/>
                    </a:lnTo>
                    <a:lnTo>
                      <a:pt x="397" y="326"/>
                    </a:lnTo>
                    <a:lnTo>
                      <a:pt x="395" y="333"/>
                    </a:lnTo>
                    <a:lnTo>
                      <a:pt x="392" y="340"/>
                    </a:lnTo>
                    <a:lnTo>
                      <a:pt x="390" y="347"/>
                    </a:lnTo>
                    <a:lnTo>
                      <a:pt x="385" y="352"/>
                    </a:lnTo>
                    <a:lnTo>
                      <a:pt x="381" y="356"/>
                    </a:lnTo>
                    <a:lnTo>
                      <a:pt x="378" y="361"/>
                    </a:lnTo>
                    <a:lnTo>
                      <a:pt x="371" y="366"/>
                    </a:lnTo>
                    <a:lnTo>
                      <a:pt x="366" y="371"/>
                    </a:lnTo>
                    <a:lnTo>
                      <a:pt x="359" y="373"/>
                    </a:lnTo>
                    <a:lnTo>
                      <a:pt x="354" y="378"/>
                    </a:lnTo>
                    <a:lnTo>
                      <a:pt x="347" y="380"/>
                    </a:lnTo>
                    <a:lnTo>
                      <a:pt x="340" y="385"/>
                    </a:lnTo>
                    <a:lnTo>
                      <a:pt x="333" y="387"/>
                    </a:lnTo>
                    <a:lnTo>
                      <a:pt x="326" y="392"/>
                    </a:lnTo>
                    <a:lnTo>
                      <a:pt x="319" y="392"/>
                    </a:lnTo>
                    <a:lnTo>
                      <a:pt x="312" y="394"/>
                    </a:lnTo>
                    <a:lnTo>
                      <a:pt x="302" y="399"/>
                    </a:lnTo>
                    <a:lnTo>
                      <a:pt x="295" y="402"/>
                    </a:lnTo>
                    <a:lnTo>
                      <a:pt x="288" y="402"/>
                    </a:lnTo>
                    <a:lnTo>
                      <a:pt x="278" y="404"/>
                    </a:lnTo>
                    <a:lnTo>
                      <a:pt x="269" y="406"/>
                    </a:lnTo>
                    <a:lnTo>
                      <a:pt x="262" y="409"/>
                    </a:lnTo>
                    <a:lnTo>
                      <a:pt x="252" y="409"/>
                    </a:lnTo>
                    <a:lnTo>
                      <a:pt x="245" y="409"/>
                    </a:lnTo>
                    <a:lnTo>
                      <a:pt x="236" y="409"/>
                    </a:lnTo>
                    <a:lnTo>
                      <a:pt x="226" y="409"/>
                    </a:lnTo>
                    <a:lnTo>
                      <a:pt x="219" y="409"/>
                    </a:lnTo>
                    <a:lnTo>
                      <a:pt x="209" y="409"/>
                    </a:lnTo>
                    <a:lnTo>
                      <a:pt x="202" y="409"/>
                    </a:lnTo>
                    <a:lnTo>
                      <a:pt x="193" y="409"/>
                    </a:lnTo>
                    <a:lnTo>
                      <a:pt x="186" y="406"/>
                    </a:lnTo>
                    <a:lnTo>
                      <a:pt x="176" y="406"/>
                    </a:lnTo>
                    <a:lnTo>
                      <a:pt x="169" y="404"/>
                    </a:lnTo>
                    <a:lnTo>
                      <a:pt x="162" y="402"/>
                    </a:lnTo>
                    <a:lnTo>
                      <a:pt x="152" y="399"/>
                    </a:lnTo>
                    <a:lnTo>
                      <a:pt x="148" y="397"/>
                    </a:lnTo>
                    <a:lnTo>
                      <a:pt x="141" y="394"/>
                    </a:lnTo>
                    <a:lnTo>
                      <a:pt x="133" y="392"/>
                    </a:lnTo>
                    <a:lnTo>
                      <a:pt x="126" y="387"/>
                    </a:lnTo>
                    <a:lnTo>
                      <a:pt x="119" y="385"/>
                    </a:lnTo>
                    <a:lnTo>
                      <a:pt x="112" y="380"/>
                    </a:lnTo>
                    <a:lnTo>
                      <a:pt x="107" y="375"/>
                    </a:lnTo>
                    <a:lnTo>
                      <a:pt x="100" y="368"/>
                    </a:lnTo>
                    <a:lnTo>
                      <a:pt x="93" y="364"/>
                    </a:lnTo>
                    <a:lnTo>
                      <a:pt x="86" y="356"/>
                    </a:lnTo>
                    <a:lnTo>
                      <a:pt x="81" y="352"/>
                    </a:lnTo>
                    <a:lnTo>
                      <a:pt x="74" y="342"/>
                    </a:lnTo>
                    <a:lnTo>
                      <a:pt x="67" y="335"/>
                    </a:lnTo>
                    <a:lnTo>
                      <a:pt x="60" y="328"/>
                    </a:lnTo>
                    <a:lnTo>
                      <a:pt x="55" y="321"/>
                    </a:lnTo>
                    <a:lnTo>
                      <a:pt x="50" y="311"/>
                    </a:lnTo>
                    <a:lnTo>
                      <a:pt x="43" y="304"/>
                    </a:lnTo>
                    <a:lnTo>
                      <a:pt x="38" y="297"/>
                    </a:lnTo>
                    <a:lnTo>
                      <a:pt x="34" y="288"/>
                    </a:lnTo>
                    <a:lnTo>
                      <a:pt x="29" y="278"/>
                    </a:lnTo>
                    <a:lnTo>
                      <a:pt x="24" y="271"/>
                    </a:lnTo>
                    <a:lnTo>
                      <a:pt x="19" y="261"/>
                    </a:lnTo>
                    <a:lnTo>
                      <a:pt x="17" y="252"/>
                    </a:lnTo>
                    <a:lnTo>
                      <a:pt x="12" y="242"/>
                    </a:lnTo>
                    <a:lnTo>
                      <a:pt x="10" y="235"/>
                    </a:lnTo>
                    <a:lnTo>
                      <a:pt x="7" y="226"/>
                    </a:lnTo>
                    <a:lnTo>
                      <a:pt x="5" y="219"/>
                    </a:lnTo>
                    <a:lnTo>
                      <a:pt x="3" y="209"/>
                    </a:lnTo>
                    <a:lnTo>
                      <a:pt x="3" y="200"/>
                    </a:lnTo>
                    <a:lnTo>
                      <a:pt x="0" y="192"/>
                    </a:lnTo>
                    <a:lnTo>
                      <a:pt x="0" y="185"/>
                    </a:lnTo>
                    <a:lnTo>
                      <a:pt x="0" y="176"/>
                    </a:lnTo>
                    <a:lnTo>
                      <a:pt x="3" y="169"/>
                    </a:lnTo>
                    <a:lnTo>
                      <a:pt x="3" y="162"/>
                    </a:lnTo>
                    <a:lnTo>
                      <a:pt x="7" y="154"/>
                    </a:lnTo>
                    <a:lnTo>
                      <a:pt x="7" y="147"/>
                    </a:lnTo>
                    <a:lnTo>
                      <a:pt x="10" y="140"/>
                    </a:lnTo>
                    <a:lnTo>
                      <a:pt x="15" y="133"/>
                    </a:lnTo>
                    <a:lnTo>
                      <a:pt x="17" y="126"/>
                    </a:lnTo>
                    <a:lnTo>
                      <a:pt x="19" y="119"/>
                    </a:lnTo>
                    <a:lnTo>
                      <a:pt x="22" y="114"/>
                    </a:lnTo>
                    <a:lnTo>
                      <a:pt x="24" y="109"/>
                    </a:lnTo>
                    <a:lnTo>
                      <a:pt x="29" y="102"/>
                    </a:lnTo>
                    <a:lnTo>
                      <a:pt x="31" y="97"/>
                    </a:lnTo>
                    <a:lnTo>
                      <a:pt x="36" y="90"/>
                    </a:lnTo>
                    <a:lnTo>
                      <a:pt x="38" y="86"/>
                    </a:lnTo>
                    <a:lnTo>
                      <a:pt x="43" y="83"/>
                    </a:lnTo>
                    <a:lnTo>
                      <a:pt x="50" y="71"/>
                    </a:lnTo>
                    <a:lnTo>
                      <a:pt x="60" y="64"/>
                    </a:lnTo>
                    <a:lnTo>
                      <a:pt x="64" y="59"/>
                    </a:lnTo>
                    <a:lnTo>
                      <a:pt x="69" y="55"/>
                    </a:lnTo>
                    <a:lnTo>
                      <a:pt x="74" y="52"/>
                    </a:lnTo>
                    <a:lnTo>
                      <a:pt x="79" y="48"/>
                    </a:lnTo>
                    <a:lnTo>
                      <a:pt x="83" y="43"/>
                    </a:lnTo>
                    <a:lnTo>
                      <a:pt x="88" y="40"/>
                    </a:lnTo>
                    <a:lnTo>
                      <a:pt x="93" y="36"/>
                    </a:lnTo>
                    <a:lnTo>
                      <a:pt x="100" y="33"/>
                    </a:lnTo>
                    <a:lnTo>
                      <a:pt x="105" y="31"/>
                    </a:lnTo>
                    <a:lnTo>
                      <a:pt x="110" y="26"/>
                    </a:lnTo>
                    <a:lnTo>
                      <a:pt x="117" y="24"/>
                    </a:lnTo>
                    <a:lnTo>
                      <a:pt x="124" y="21"/>
                    </a:lnTo>
                    <a:lnTo>
                      <a:pt x="129" y="19"/>
                    </a:lnTo>
                    <a:lnTo>
                      <a:pt x="136" y="14"/>
                    </a:lnTo>
                    <a:lnTo>
                      <a:pt x="141" y="12"/>
                    </a:lnTo>
                    <a:lnTo>
                      <a:pt x="150" y="10"/>
                    </a:lnTo>
                    <a:lnTo>
                      <a:pt x="150" y="10"/>
                    </a:lnTo>
                    <a:close/>
                  </a:path>
                </a:pathLst>
              </a:custGeom>
              <a:solidFill>
                <a:srgbClr val="8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6" name="Freeform 242"/>
              <p:cNvSpPr>
                <a:spLocks/>
              </p:cNvSpPr>
              <p:nvPr/>
            </p:nvSpPr>
            <p:spPr bwMode="auto">
              <a:xfrm>
                <a:off x="9538" y="3890"/>
                <a:ext cx="368" cy="620"/>
              </a:xfrm>
              <a:custGeom>
                <a:avLst/>
                <a:gdLst>
                  <a:gd name="T0" fmla="*/ 12 w 368"/>
                  <a:gd name="T1" fmla="*/ 592 h 620"/>
                  <a:gd name="T2" fmla="*/ 31 w 368"/>
                  <a:gd name="T3" fmla="*/ 547 h 620"/>
                  <a:gd name="T4" fmla="*/ 48 w 368"/>
                  <a:gd name="T5" fmla="*/ 518 h 620"/>
                  <a:gd name="T6" fmla="*/ 64 w 368"/>
                  <a:gd name="T7" fmla="*/ 483 h 620"/>
                  <a:gd name="T8" fmla="*/ 78 w 368"/>
                  <a:gd name="T9" fmla="*/ 445 h 620"/>
                  <a:gd name="T10" fmla="*/ 97 w 368"/>
                  <a:gd name="T11" fmla="*/ 404 h 620"/>
                  <a:gd name="T12" fmla="*/ 112 w 368"/>
                  <a:gd name="T13" fmla="*/ 364 h 620"/>
                  <a:gd name="T14" fmla="*/ 128 w 368"/>
                  <a:gd name="T15" fmla="*/ 321 h 620"/>
                  <a:gd name="T16" fmla="*/ 143 w 368"/>
                  <a:gd name="T17" fmla="*/ 281 h 620"/>
                  <a:gd name="T18" fmla="*/ 152 w 368"/>
                  <a:gd name="T19" fmla="*/ 243 h 620"/>
                  <a:gd name="T20" fmla="*/ 164 w 368"/>
                  <a:gd name="T21" fmla="*/ 207 h 620"/>
                  <a:gd name="T22" fmla="*/ 173 w 368"/>
                  <a:gd name="T23" fmla="*/ 171 h 620"/>
                  <a:gd name="T24" fmla="*/ 181 w 368"/>
                  <a:gd name="T25" fmla="*/ 140 h 620"/>
                  <a:gd name="T26" fmla="*/ 185 w 368"/>
                  <a:gd name="T27" fmla="*/ 109 h 620"/>
                  <a:gd name="T28" fmla="*/ 192 w 368"/>
                  <a:gd name="T29" fmla="*/ 71 h 620"/>
                  <a:gd name="T30" fmla="*/ 197 w 368"/>
                  <a:gd name="T31" fmla="*/ 29 h 620"/>
                  <a:gd name="T32" fmla="*/ 249 w 368"/>
                  <a:gd name="T33" fmla="*/ 0 h 620"/>
                  <a:gd name="T34" fmla="*/ 249 w 368"/>
                  <a:gd name="T35" fmla="*/ 36 h 620"/>
                  <a:gd name="T36" fmla="*/ 249 w 368"/>
                  <a:gd name="T37" fmla="*/ 64 h 620"/>
                  <a:gd name="T38" fmla="*/ 249 w 368"/>
                  <a:gd name="T39" fmla="*/ 102 h 620"/>
                  <a:gd name="T40" fmla="*/ 252 w 368"/>
                  <a:gd name="T41" fmla="*/ 143 h 620"/>
                  <a:gd name="T42" fmla="*/ 252 w 368"/>
                  <a:gd name="T43" fmla="*/ 186 h 620"/>
                  <a:gd name="T44" fmla="*/ 257 w 368"/>
                  <a:gd name="T45" fmla="*/ 228 h 620"/>
                  <a:gd name="T46" fmla="*/ 261 w 368"/>
                  <a:gd name="T47" fmla="*/ 273 h 620"/>
                  <a:gd name="T48" fmla="*/ 266 w 368"/>
                  <a:gd name="T49" fmla="*/ 316 h 620"/>
                  <a:gd name="T50" fmla="*/ 276 w 368"/>
                  <a:gd name="T51" fmla="*/ 354 h 620"/>
                  <a:gd name="T52" fmla="*/ 283 w 368"/>
                  <a:gd name="T53" fmla="*/ 387 h 620"/>
                  <a:gd name="T54" fmla="*/ 302 w 368"/>
                  <a:gd name="T55" fmla="*/ 435 h 620"/>
                  <a:gd name="T56" fmla="*/ 323 w 368"/>
                  <a:gd name="T57" fmla="*/ 478 h 620"/>
                  <a:gd name="T58" fmla="*/ 356 w 368"/>
                  <a:gd name="T59" fmla="*/ 516 h 620"/>
                  <a:gd name="T60" fmla="*/ 337 w 368"/>
                  <a:gd name="T61" fmla="*/ 530 h 620"/>
                  <a:gd name="T62" fmla="*/ 311 w 368"/>
                  <a:gd name="T63" fmla="*/ 504 h 620"/>
                  <a:gd name="T64" fmla="*/ 290 w 368"/>
                  <a:gd name="T65" fmla="*/ 471 h 620"/>
                  <a:gd name="T66" fmla="*/ 264 w 368"/>
                  <a:gd name="T67" fmla="*/ 428 h 620"/>
                  <a:gd name="T68" fmla="*/ 247 w 368"/>
                  <a:gd name="T69" fmla="*/ 387 h 620"/>
                  <a:gd name="T70" fmla="*/ 240 w 368"/>
                  <a:gd name="T71" fmla="*/ 359 h 620"/>
                  <a:gd name="T72" fmla="*/ 233 w 368"/>
                  <a:gd name="T73" fmla="*/ 323 h 620"/>
                  <a:gd name="T74" fmla="*/ 228 w 368"/>
                  <a:gd name="T75" fmla="*/ 288 h 620"/>
                  <a:gd name="T76" fmla="*/ 223 w 368"/>
                  <a:gd name="T77" fmla="*/ 252 h 620"/>
                  <a:gd name="T78" fmla="*/ 223 w 368"/>
                  <a:gd name="T79" fmla="*/ 214 h 620"/>
                  <a:gd name="T80" fmla="*/ 223 w 368"/>
                  <a:gd name="T81" fmla="*/ 178 h 620"/>
                  <a:gd name="T82" fmla="*/ 223 w 368"/>
                  <a:gd name="T83" fmla="*/ 143 h 620"/>
                  <a:gd name="T84" fmla="*/ 223 w 368"/>
                  <a:gd name="T85" fmla="*/ 109 h 620"/>
                  <a:gd name="T86" fmla="*/ 226 w 368"/>
                  <a:gd name="T87" fmla="*/ 81 h 620"/>
                  <a:gd name="T88" fmla="*/ 226 w 368"/>
                  <a:gd name="T89" fmla="*/ 43 h 620"/>
                  <a:gd name="T90" fmla="*/ 228 w 368"/>
                  <a:gd name="T91" fmla="*/ 33 h 620"/>
                  <a:gd name="T92" fmla="*/ 221 w 368"/>
                  <a:gd name="T93" fmla="*/ 69 h 620"/>
                  <a:gd name="T94" fmla="*/ 216 w 368"/>
                  <a:gd name="T95" fmla="*/ 112 h 620"/>
                  <a:gd name="T96" fmla="*/ 209 w 368"/>
                  <a:gd name="T97" fmla="*/ 143 h 620"/>
                  <a:gd name="T98" fmla="*/ 202 w 368"/>
                  <a:gd name="T99" fmla="*/ 178 h 620"/>
                  <a:gd name="T100" fmla="*/ 192 w 368"/>
                  <a:gd name="T101" fmla="*/ 219 h 620"/>
                  <a:gd name="T102" fmla="*/ 183 w 368"/>
                  <a:gd name="T103" fmla="*/ 257 h 620"/>
                  <a:gd name="T104" fmla="*/ 171 w 368"/>
                  <a:gd name="T105" fmla="*/ 300 h 620"/>
                  <a:gd name="T106" fmla="*/ 157 w 368"/>
                  <a:gd name="T107" fmla="*/ 342 h 620"/>
                  <a:gd name="T108" fmla="*/ 138 w 368"/>
                  <a:gd name="T109" fmla="*/ 383 h 620"/>
                  <a:gd name="T110" fmla="*/ 119 w 368"/>
                  <a:gd name="T111" fmla="*/ 423 h 620"/>
                  <a:gd name="T112" fmla="*/ 100 w 368"/>
                  <a:gd name="T113" fmla="*/ 461 h 620"/>
                  <a:gd name="T114" fmla="*/ 83 w 368"/>
                  <a:gd name="T115" fmla="*/ 497 h 620"/>
                  <a:gd name="T116" fmla="*/ 67 w 368"/>
                  <a:gd name="T117" fmla="*/ 530 h 620"/>
                  <a:gd name="T118" fmla="*/ 43 w 368"/>
                  <a:gd name="T119" fmla="*/ 573 h 620"/>
                  <a:gd name="T120" fmla="*/ 21 w 368"/>
                  <a:gd name="T121" fmla="*/ 611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8" h="620">
                    <a:moveTo>
                      <a:pt x="0" y="616"/>
                    </a:moveTo>
                    <a:lnTo>
                      <a:pt x="0" y="613"/>
                    </a:lnTo>
                    <a:lnTo>
                      <a:pt x="5" y="606"/>
                    </a:lnTo>
                    <a:lnTo>
                      <a:pt x="7" y="601"/>
                    </a:lnTo>
                    <a:lnTo>
                      <a:pt x="9" y="597"/>
                    </a:lnTo>
                    <a:lnTo>
                      <a:pt x="12" y="592"/>
                    </a:lnTo>
                    <a:lnTo>
                      <a:pt x="14" y="587"/>
                    </a:lnTo>
                    <a:lnTo>
                      <a:pt x="17" y="578"/>
                    </a:lnTo>
                    <a:lnTo>
                      <a:pt x="21" y="570"/>
                    </a:lnTo>
                    <a:lnTo>
                      <a:pt x="26" y="561"/>
                    </a:lnTo>
                    <a:lnTo>
                      <a:pt x="31" y="554"/>
                    </a:lnTo>
                    <a:lnTo>
                      <a:pt x="31" y="547"/>
                    </a:lnTo>
                    <a:lnTo>
                      <a:pt x="33" y="544"/>
                    </a:lnTo>
                    <a:lnTo>
                      <a:pt x="36" y="537"/>
                    </a:lnTo>
                    <a:lnTo>
                      <a:pt x="40" y="532"/>
                    </a:lnTo>
                    <a:lnTo>
                      <a:pt x="43" y="528"/>
                    </a:lnTo>
                    <a:lnTo>
                      <a:pt x="45" y="523"/>
                    </a:lnTo>
                    <a:lnTo>
                      <a:pt x="48" y="518"/>
                    </a:lnTo>
                    <a:lnTo>
                      <a:pt x="50" y="513"/>
                    </a:lnTo>
                    <a:lnTo>
                      <a:pt x="52" y="506"/>
                    </a:lnTo>
                    <a:lnTo>
                      <a:pt x="55" y="499"/>
                    </a:lnTo>
                    <a:lnTo>
                      <a:pt x="57" y="494"/>
                    </a:lnTo>
                    <a:lnTo>
                      <a:pt x="59" y="490"/>
                    </a:lnTo>
                    <a:lnTo>
                      <a:pt x="64" y="483"/>
                    </a:lnTo>
                    <a:lnTo>
                      <a:pt x="67" y="478"/>
                    </a:lnTo>
                    <a:lnTo>
                      <a:pt x="69" y="471"/>
                    </a:lnTo>
                    <a:lnTo>
                      <a:pt x="71" y="464"/>
                    </a:lnTo>
                    <a:lnTo>
                      <a:pt x="74" y="456"/>
                    </a:lnTo>
                    <a:lnTo>
                      <a:pt x="76" y="452"/>
                    </a:lnTo>
                    <a:lnTo>
                      <a:pt x="78" y="445"/>
                    </a:lnTo>
                    <a:lnTo>
                      <a:pt x="83" y="437"/>
                    </a:lnTo>
                    <a:lnTo>
                      <a:pt x="86" y="430"/>
                    </a:lnTo>
                    <a:lnTo>
                      <a:pt x="88" y="426"/>
                    </a:lnTo>
                    <a:lnTo>
                      <a:pt x="90" y="418"/>
                    </a:lnTo>
                    <a:lnTo>
                      <a:pt x="95" y="411"/>
                    </a:lnTo>
                    <a:lnTo>
                      <a:pt x="97" y="404"/>
                    </a:lnTo>
                    <a:lnTo>
                      <a:pt x="100" y="397"/>
                    </a:lnTo>
                    <a:lnTo>
                      <a:pt x="102" y="390"/>
                    </a:lnTo>
                    <a:lnTo>
                      <a:pt x="105" y="383"/>
                    </a:lnTo>
                    <a:lnTo>
                      <a:pt x="107" y="376"/>
                    </a:lnTo>
                    <a:lnTo>
                      <a:pt x="109" y="371"/>
                    </a:lnTo>
                    <a:lnTo>
                      <a:pt x="112" y="364"/>
                    </a:lnTo>
                    <a:lnTo>
                      <a:pt x="116" y="357"/>
                    </a:lnTo>
                    <a:lnTo>
                      <a:pt x="119" y="349"/>
                    </a:lnTo>
                    <a:lnTo>
                      <a:pt x="121" y="342"/>
                    </a:lnTo>
                    <a:lnTo>
                      <a:pt x="124" y="335"/>
                    </a:lnTo>
                    <a:lnTo>
                      <a:pt x="126" y="328"/>
                    </a:lnTo>
                    <a:lnTo>
                      <a:pt x="128" y="321"/>
                    </a:lnTo>
                    <a:lnTo>
                      <a:pt x="131" y="316"/>
                    </a:lnTo>
                    <a:lnTo>
                      <a:pt x="133" y="309"/>
                    </a:lnTo>
                    <a:lnTo>
                      <a:pt x="135" y="302"/>
                    </a:lnTo>
                    <a:lnTo>
                      <a:pt x="138" y="295"/>
                    </a:lnTo>
                    <a:lnTo>
                      <a:pt x="140" y="288"/>
                    </a:lnTo>
                    <a:lnTo>
                      <a:pt x="143" y="281"/>
                    </a:lnTo>
                    <a:lnTo>
                      <a:pt x="145" y="276"/>
                    </a:lnTo>
                    <a:lnTo>
                      <a:pt x="145" y="269"/>
                    </a:lnTo>
                    <a:lnTo>
                      <a:pt x="147" y="262"/>
                    </a:lnTo>
                    <a:lnTo>
                      <a:pt x="150" y="254"/>
                    </a:lnTo>
                    <a:lnTo>
                      <a:pt x="152" y="250"/>
                    </a:lnTo>
                    <a:lnTo>
                      <a:pt x="152" y="243"/>
                    </a:lnTo>
                    <a:lnTo>
                      <a:pt x="157" y="235"/>
                    </a:lnTo>
                    <a:lnTo>
                      <a:pt x="157" y="231"/>
                    </a:lnTo>
                    <a:lnTo>
                      <a:pt x="159" y="226"/>
                    </a:lnTo>
                    <a:lnTo>
                      <a:pt x="159" y="219"/>
                    </a:lnTo>
                    <a:lnTo>
                      <a:pt x="162" y="214"/>
                    </a:lnTo>
                    <a:lnTo>
                      <a:pt x="164" y="207"/>
                    </a:lnTo>
                    <a:lnTo>
                      <a:pt x="166" y="202"/>
                    </a:lnTo>
                    <a:lnTo>
                      <a:pt x="166" y="195"/>
                    </a:lnTo>
                    <a:lnTo>
                      <a:pt x="169" y="190"/>
                    </a:lnTo>
                    <a:lnTo>
                      <a:pt x="169" y="183"/>
                    </a:lnTo>
                    <a:lnTo>
                      <a:pt x="171" y="178"/>
                    </a:lnTo>
                    <a:lnTo>
                      <a:pt x="173" y="171"/>
                    </a:lnTo>
                    <a:lnTo>
                      <a:pt x="173" y="166"/>
                    </a:lnTo>
                    <a:lnTo>
                      <a:pt x="176" y="162"/>
                    </a:lnTo>
                    <a:lnTo>
                      <a:pt x="176" y="157"/>
                    </a:lnTo>
                    <a:lnTo>
                      <a:pt x="176" y="150"/>
                    </a:lnTo>
                    <a:lnTo>
                      <a:pt x="178" y="145"/>
                    </a:lnTo>
                    <a:lnTo>
                      <a:pt x="181" y="140"/>
                    </a:lnTo>
                    <a:lnTo>
                      <a:pt x="181" y="136"/>
                    </a:lnTo>
                    <a:lnTo>
                      <a:pt x="181" y="128"/>
                    </a:lnTo>
                    <a:lnTo>
                      <a:pt x="183" y="124"/>
                    </a:lnTo>
                    <a:lnTo>
                      <a:pt x="183" y="119"/>
                    </a:lnTo>
                    <a:lnTo>
                      <a:pt x="185" y="117"/>
                    </a:lnTo>
                    <a:lnTo>
                      <a:pt x="185" y="109"/>
                    </a:lnTo>
                    <a:lnTo>
                      <a:pt x="185" y="105"/>
                    </a:lnTo>
                    <a:lnTo>
                      <a:pt x="188" y="100"/>
                    </a:lnTo>
                    <a:lnTo>
                      <a:pt x="188" y="95"/>
                    </a:lnTo>
                    <a:lnTo>
                      <a:pt x="190" y="88"/>
                    </a:lnTo>
                    <a:lnTo>
                      <a:pt x="192" y="79"/>
                    </a:lnTo>
                    <a:lnTo>
                      <a:pt x="192" y="71"/>
                    </a:lnTo>
                    <a:lnTo>
                      <a:pt x="192" y="62"/>
                    </a:lnTo>
                    <a:lnTo>
                      <a:pt x="195" y="55"/>
                    </a:lnTo>
                    <a:lnTo>
                      <a:pt x="195" y="50"/>
                    </a:lnTo>
                    <a:lnTo>
                      <a:pt x="195" y="41"/>
                    </a:lnTo>
                    <a:lnTo>
                      <a:pt x="197" y="36"/>
                    </a:lnTo>
                    <a:lnTo>
                      <a:pt x="197" y="29"/>
                    </a:lnTo>
                    <a:lnTo>
                      <a:pt x="200" y="24"/>
                    </a:lnTo>
                    <a:lnTo>
                      <a:pt x="200" y="19"/>
                    </a:lnTo>
                    <a:lnTo>
                      <a:pt x="200" y="12"/>
                    </a:lnTo>
                    <a:lnTo>
                      <a:pt x="200" y="10"/>
                    </a:lnTo>
                    <a:lnTo>
                      <a:pt x="202" y="5"/>
                    </a:lnTo>
                    <a:lnTo>
                      <a:pt x="249" y="0"/>
                    </a:lnTo>
                    <a:lnTo>
                      <a:pt x="249" y="3"/>
                    </a:lnTo>
                    <a:lnTo>
                      <a:pt x="249" y="10"/>
                    </a:lnTo>
                    <a:lnTo>
                      <a:pt x="249" y="14"/>
                    </a:lnTo>
                    <a:lnTo>
                      <a:pt x="249" y="22"/>
                    </a:lnTo>
                    <a:lnTo>
                      <a:pt x="249" y="29"/>
                    </a:lnTo>
                    <a:lnTo>
                      <a:pt x="249" y="36"/>
                    </a:lnTo>
                    <a:lnTo>
                      <a:pt x="249" y="41"/>
                    </a:lnTo>
                    <a:lnTo>
                      <a:pt x="249" y="45"/>
                    </a:lnTo>
                    <a:lnTo>
                      <a:pt x="249" y="50"/>
                    </a:lnTo>
                    <a:lnTo>
                      <a:pt x="249" y="55"/>
                    </a:lnTo>
                    <a:lnTo>
                      <a:pt x="249" y="60"/>
                    </a:lnTo>
                    <a:lnTo>
                      <a:pt x="249" y="64"/>
                    </a:lnTo>
                    <a:lnTo>
                      <a:pt x="249" y="71"/>
                    </a:lnTo>
                    <a:lnTo>
                      <a:pt x="249" y="76"/>
                    </a:lnTo>
                    <a:lnTo>
                      <a:pt x="249" y="83"/>
                    </a:lnTo>
                    <a:lnTo>
                      <a:pt x="249" y="88"/>
                    </a:lnTo>
                    <a:lnTo>
                      <a:pt x="249" y="95"/>
                    </a:lnTo>
                    <a:lnTo>
                      <a:pt x="249" y="102"/>
                    </a:lnTo>
                    <a:lnTo>
                      <a:pt x="249" y="107"/>
                    </a:lnTo>
                    <a:lnTo>
                      <a:pt x="249" y="114"/>
                    </a:lnTo>
                    <a:lnTo>
                      <a:pt x="249" y="121"/>
                    </a:lnTo>
                    <a:lnTo>
                      <a:pt x="252" y="128"/>
                    </a:lnTo>
                    <a:lnTo>
                      <a:pt x="252" y="136"/>
                    </a:lnTo>
                    <a:lnTo>
                      <a:pt x="252" y="143"/>
                    </a:lnTo>
                    <a:lnTo>
                      <a:pt x="252" y="147"/>
                    </a:lnTo>
                    <a:lnTo>
                      <a:pt x="252" y="157"/>
                    </a:lnTo>
                    <a:lnTo>
                      <a:pt x="252" y="162"/>
                    </a:lnTo>
                    <a:lnTo>
                      <a:pt x="252" y="169"/>
                    </a:lnTo>
                    <a:lnTo>
                      <a:pt x="252" y="176"/>
                    </a:lnTo>
                    <a:lnTo>
                      <a:pt x="252" y="186"/>
                    </a:lnTo>
                    <a:lnTo>
                      <a:pt x="252" y="193"/>
                    </a:lnTo>
                    <a:lnTo>
                      <a:pt x="252" y="200"/>
                    </a:lnTo>
                    <a:lnTo>
                      <a:pt x="254" y="207"/>
                    </a:lnTo>
                    <a:lnTo>
                      <a:pt x="254" y="214"/>
                    </a:lnTo>
                    <a:lnTo>
                      <a:pt x="254" y="221"/>
                    </a:lnTo>
                    <a:lnTo>
                      <a:pt x="257" y="228"/>
                    </a:lnTo>
                    <a:lnTo>
                      <a:pt x="257" y="235"/>
                    </a:lnTo>
                    <a:lnTo>
                      <a:pt x="259" y="245"/>
                    </a:lnTo>
                    <a:lnTo>
                      <a:pt x="259" y="252"/>
                    </a:lnTo>
                    <a:lnTo>
                      <a:pt x="259" y="259"/>
                    </a:lnTo>
                    <a:lnTo>
                      <a:pt x="259" y="266"/>
                    </a:lnTo>
                    <a:lnTo>
                      <a:pt x="261" y="273"/>
                    </a:lnTo>
                    <a:lnTo>
                      <a:pt x="261" y="281"/>
                    </a:lnTo>
                    <a:lnTo>
                      <a:pt x="261" y="288"/>
                    </a:lnTo>
                    <a:lnTo>
                      <a:pt x="264" y="295"/>
                    </a:lnTo>
                    <a:lnTo>
                      <a:pt x="266" y="302"/>
                    </a:lnTo>
                    <a:lnTo>
                      <a:pt x="266" y="309"/>
                    </a:lnTo>
                    <a:lnTo>
                      <a:pt x="266" y="316"/>
                    </a:lnTo>
                    <a:lnTo>
                      <a:pt x="268" y="321"/>
                    </a:lnTo>
                    <a:lnTo>
                      <a:pt x="268" y="328"/>
                    </a:lnTo>
                    <a:lnTo>
                      <a:pt x="271" y="335"/>
                    </a:lnTo>
                    <a:lnTo>
                      <a:pt x="271" y="342"/>
                    </a:lnTo>
                    <a:lnTo>
                      <a:pt x="273" y="347"/>
                    </a:lnTo>
                    <a:lnTo>
                      <a:pt x="276" y="354"/>
                    </a:lnTo>
                    <a:lnTo>
                      <a:pt x="276" y="359"/>
                    </a:lnTo>
                    <a:lnTo>
                      <a:pt x="278" y="366"/>
                    </a:lnTo>
                    <a:lnTo>
                      <a:pt x="278" y="371"/>
                    </a:lnTo>
                    <a:lnTo>
                      <a:pt x="280" y="378"/>
                    </a:lnTo>
                    <a:lnTo>
                      <a:pt x="280" y="383"/>
                    </a:lnTo>
                    <a:lnTo>
                      <a:pt x="283" y="387"/>
                    </a:lnTo>
                    <a:lnTo>
                      <a:pt x="285" y="392"/>
                    </a:lnTo>
                    <a:lnTo>
                      <a:pt x="288" y="399"/>
                    </a:lnTo>
                    <a:lnTo>
                      <a:pt x="290" y="406"/>
                    </a:lnTo>
                    <a:lnTo>
                      <a:pt x="292" y="416"/>
                    </a:lnTo>
                    <a:lnTo>
                      <a:pt x="297" y="426"/>
                    </a:lnTo>
                    <a:lnTo>
                      <a:pt x="302" y="435"/>
                    </a:lnTo>
                    <a:lnTo>
                      <a:pt x="304" y="445"/>
                    </a:lnTo>
                    <a:lnTo>
                      <a:pt x="309" y="452"/>
                    </a:lnTo>
                    <a:lnTo>
                      <a:pt x="311" y="459"/>
                    </a:lnTo>
                    <a:lnTo>
                      <a:pt x="316" y="466"/>
                    </a:lnTo>
                    <a:lnTo>
                      <a:pt x="318" y="471"/>
                    </a:lnTo>
                    <a:lnTo>
                      <a:pt x="323" y="478"/>
                    </a:lnTo>
                    <a:lnTo>
                      <a:pt x="328" y="483"/>
                    </a:lnTo>
                    <a:lnTo>
                      <a:pt x="333" y="487"/>
                    </a:lnTo>
                    <a:lnTo>
                      <a:pt x="337" y="497"/>
                    </a:lnTo>
                    <a:lnTo>
                      <a:pt x="345" y="504"/>
                    </a:lnTo>
                    <a:lnTo>
                      <a:pt x="352" y="511"/>
                    </a:lnTo>
                    <a:lnTo>
                      <a:pt x="356" y="516"/>
                    </a:lnTo>
                    <a:lnTo>
                      <a:pt x="361" y="521"/>
                    </a:lnTo>
                    <a:lnTo>
                      <a:pt x="366" y="523"/>
                    </a:lnTo>
                    <a:lnTo>
                      <a:pt x="366" y="523"/>
                    </a:lnTo>
                    <a:lnTo>
                      <a:pt x="368" y="525"/>
                    </a:lnTo>
                    <a:lnTo>
                      <a:pt x="340" y="530"/>
                    </a:lnTo>
                    <a:lnTo>
                      <a:pt x="337" y="530"/>
                    </a:lnTo>
                    <a:lnTo>
                      <a:pt x="337" y="528"/>
                    </a:lnTo>
                    <a:lnTo>
                      <a:pt x="333" y="525"/>
                    </a:lnTo>
                    <a:lnTo>
                      <a:pt x="328" y="521"/>
                    </a:lnTo>
                    <a:lnTo>
                      <a:pt x="323" y="513"/>
                    </a:lnTo>
                    <a:lnTo>
                      <a:pt x="316" y="506"/>
                    </a:lnTo>
                    <a:lnTo>
                      <a:pt x="311" y="504"/>
                    </a:lnTo>
                    <a:lnTo>
                      <a:pt x="309" y="499"/>
                    </a:lnTo>
                    <a:lnTo>
                      <a:pt x="304" y="492"/>
                    </a:lnTo>
                    <a:lnTo>
                      <a:pt x="302" y="490"/>
                    </a:lnTo>
                    <a:lnTo>
                      <a:pt x="297" y="483"/>
                    </a:lnTo>
                    <a:lnTo>
                      <a:pt x="292" y="478"/>
                    </a:lnTo>
                    <a:lnTo>
                      <a:pt x="290" y="471"/>
                    </a:lnTo>
                    <a:lnTo>
                      <a:pt x="285" y="466"/>
                    </a:lnTo>
                    <a:lnTo>
                      <a:pt x="280" y="459"/>
                    </a:lnTo>
                    <a:lnTo>
                      <a:pt x="276" y="452"/>
                    </a:lnTo>
                    <a:lnTo>
                      <a:pt x="271" y="445"/>
                    </a:lnTo>
                    <a:lnTo>
                      <a:pt x="268" y="437"/>
                    </a:lnTo>
                    <a:lnTo>
                      <a:pt x="264" y="428"/>
                    </a:lnTo>
                    <a:lnTo>
                      <a:pt x="261" y="421"/>
                    </a:lnTo>
                    <a:lnTo>
                      <a:pt x="257" y="411"/>
                    </a:lnTo>
                    <a:lnTo>
                      <a:pt x="254" y="404"/>
                    </a:lnTo>
                    <a:lnTo>
                      <a:pt x="252" y="397"/>
                    </a:lnTo>
                    <a:lnTo>
                      <a:pt x="249" y="392"/>
                    </a:lnTo>
                    <a:lnTo>
                      <a:pt x="247" y="387"/>
                    </a:lnTo>
                    <a:lnTo>
                      <a:pt x="247" y="383"/>
                    </a:lnTo>
                    <a:lnTo>
                      <a:pt x="245" y="378"/>
                    </a:lnTo>
                    <a:lnTo>
                      <a:pt x="245" y="373"/>
                    </a:lnTo>
                    <a:lnTo>
                      <a:pt x="242" y="368"/>
                    </a:lnTo>
                    <a:lnTo>
                      <a:pt x="242" y="364"/>
                    </a:lnTo>
                    <a:lnTo>
                      <a:pt x="240" y="359"/>
                    </a:lnTo>
                    <a:lnTo>
                      <a:pt x="240" y="354"/>
                    </a:lnTo>
                    <a:lnTo>
                      <a:pt x="238" y="347"/>
                    </a:lnTo>
                    <a:lnTo>
                      <a:pt x="235" y="342"/>
                    </a:lnTo>
                    <a:lnTo>
                      <a:pt x="235" y="335"/>
                    </a:lnTo>
                    <a:lnTo>
                      <a:pt x="233" y="330"/>
                    </a:lnTo>
                    <a:lnTo>
                      <a:pt x="233" y="323"/>
                    </a:lnTo>
                    <a:lnTo>
                      <a:pt x="233" y="319"/>
                    </a:lnTo>
                    <a:lnTo>
                      <a:pt x="230" y="311"/>
                    </a:lnTo>
                    <a:lnTo>
                      <a:pt x="228" y="307"/>
                    </a:lnTo>
                    <a:lnTo>
                      <a:pt x="228" y="300"/>
                    </a:lnTo>
                    <a:lnTo>
                      <a:pt x="228" y="295"/>
                    </a:lnTo>
                    <a:lnTo>
                      <a:pt x="228" y="288"/>
                    </a:lnTo>
                    <a:lnTo>
                      <a:pt x="226" y="283"/>
                    </a:lnTo>
                    <a:lnTo>
                      <a:pt x="226" y="276"/>
                    </a:lnTo>
                    <a:lnTo>
                      <a:pt x="226" y="271"/>
                    </a:lnTo>
                    <a:lnTo>
                      <a:pt x="226" y="264"/>
                    </a:lnTo>
                    <a:lnTo>
                      <a:pt x="226" y="257"/>
                    </a:lnTo>
                    <a:lnTo>
                      <a:pt x="223" y="252"/>
                    </a:lnTo>
                    <a:lnTo>
                      <a:pt x="223" y="245"/>
                    </a:lnTo>
                    <a:lnTo>
                      <a:pt x="223" y="240"/>
                    </a:lnTo>
                    <a:lnTo>
                      <a:pt x="223" y="233"/>
                    </a:lnTo>
                    <a:lnTo>
                      <a:pt x="223" y="226"/>
                    </a:lnTo>
                    <a:lnTo>
                      <a:pt x="223" y="221"/>
                    </a:lnTo>
                    <a:lnTo>
                      <a:pt x="223" y="214"/>
                    </a:lnTo>
                    <a:lnTo>
                      <a:pt x="223" y="209"/>
                    </a:lnTo>
                    <a:lnTo>
                      <a:pt x="223" y="202"/>
                    </a:lnTo>
                    <a:lnTo>
                      <a:pt x="223" y="197"/>
                    </a:lnTo>
                    <a:lnTo>
                      <a:pt x="223" y="190"/>
                    </a:lnTo>
                    <a:lnTo>
                      <a:pt x="223" y="186"/>
                    </a:lnTo>
                    <a:lnTo>
                      <a:pt x="223" y="178"/>
                    </a:lnTo>
                    <a:lnTo>
                      <a:pt x="223" y="174"/>
                    </a:lnTo>
                    <a:lnTo>
                      <a:pt x="223" y="166"/>
                    </a:lnTo>
                    <a:lnTo>
                      <a:pt x="223" y="159"/>
                    </a:lnTo>
                    <a:lnTo>
                      <a:pt x="223" y="155"/>
                    </a:lnTo>
                    <a:lnTo>
                      <a:pt x="223" y="150"/>
                    </a:lnTo>
                    <a:lnTo>
                      <a:pt x="223" y="143"/>
                    </a:lnTo>
                    <a:lnTo>
                      <a:pt x="223" y="138"/>
                    </a:lnTo>
                    <a:lnTo>
                      <a:pt x="223" y="133"/>
                    </a:lnTo>
                    <a:lnTo>
                      <a:pt x="223" y="126"/>
                    </a:lnTo>
                    <a:lnTo>
                      <a:pt x="223" y="121"/>
                    </a:lnTo>
                    <a:lnTo>
                      <a:pt x="223" y="117"/>
                    </a:lnTo>
                    <a:lnTo>
                      <a:pt x="223" y="109"/>
                    </a:lnTo>
                    <a:lnTo>
                      <a:pt x="223" y="105"/>
                    </a:lnTo>
                    <a:lnTo>
                      <a:pt x="223" y="100"/>
                    </a:lnTo>
                    <a:lnTo>
                      <a:pt x="223" y="95"/>
                    </a:lnTo>
                    <a:lnTo>
                      <a:pt x="223" y="90"/>
                    </a:lnTo>
                    <a:lnTo>
                      <a:pt x="226" y="86"/>
                    </a:lnTo>
                    <a:lnTo>
                      <a:pt x="226" y="81"/>
                    </a:lnTo>
                    <a:lnTo>
                      <a:pt x="226" y="76"/>
                    </a:lnTo>
                    <a:lnTo>
                      <a:pt x="226" y="71"/>
                    </a:lnTo>
                    <a:lnTo>
                      <a:pt x="226" y="67"/>
                    </a:lnTo>
                    <a:lnTo>
                      <a:pt x="226" y="57"/>
                    </a:lnTo>
                    <a:lnTo>
                      <a:pt x="226" y="50"/>
                    </a:lnTo>
                    <a:lnTo>
                      <a:pt x="226" y="43"/>
                    </a:lnTo>
                    <a:lnTo>
                      <a:pt x="228" y="36"/>
                    </a:lnTo>
                    <a:lnTo>
                      <a:pt x="228" y="29"/>
                    </a:lnTo>
                    <a:lnTo>
                      <a:pt x="228" y="24"/>
                    </a:lnTo>
                    <a:lnTo>
                      <a:pt x="228" y="26"/>
                    </a:lnTo>
                    <a:lnTo>
                      <a:pt x="228" y="31"/>
                    </a:lnTo>
                    <a:lnTo>
                      <a:pt x="228" y="33"/>
                    </a:lnTo>
                    <a:lnTo>
                      <a:pt x="226" y="38"/>
                    </a:lnTo>
                    <a:lnTo>
                      <a:pt x="226" y="43"/>
                    </a:lnTo>
                    <a:lnTo>
                      <a:pt x="226" y="50"/>
                    </a:lnTo>
                    <a:lnTo>
                      <a:pt x="223" y="55"/>
                    </a:lnTo>
                    <a:lnTo>
                      <a:pt x="223" y="62"/>
                    </a:lnTo>
                    <a:lnTo>
                      <a:pt x="221" y="69"/>
                    </a:lnTo>
                    <a:lnTo>
                      <a:pt x="221" y="79"/>
                    </a:lnTo>
                    <a:lnTo>
                      <a:pt x="219" y="86"/>
                    </a:lnTo>
                    <a:lnTo>
                      <a:pt x="219" y="95"/>
                    </a:lnTo>
                    <a:lnTo>
                      <a:pt x="219" y="100"/>
                    </a:lnTo>
                    <a:lnTo>
                      <a:pt x="216" y="107"/>
                    </a:lnTo>
                    <a:lnTo>
                      <a:pt x="216" y="112"/>
                    </a:lnTo>
                    <a:lnTo>
                      <a:pt x="216" y="117"/>
                    </a:lnTo>
                    <a:lnTo>
                      <a:pt x="214" y="121"/>
                    </a:lnTo>
                    <a:lnTo>
                      <a:pt x="214" y="126"/>
                    </a:lnTo>
                    <a:lnTo>
                      <a:pt x="211" y="133"/>
                    </a:lnTo>
                    <a:lnTo>
                      <a:pt x="211" y="138"/>
                    </a:lnTo>
                    <a:lnTo>
                      <a:pt x="209" y="143"/>
                    </a:lnTo>
                    <a:lnTo>
                      <a:pt x="209" y="150"/>
                    </a:lnTo>
                    <a:lnTo>
                      <a:pt x="207" y="155"/>
                    </a:lnTo>
                    <a:lnTo>
                      <a:pt x="207" y="162"/>
                    </a:lnTo>
                    <a:lnTo>
                      <a:pt x="207" y="166"/>
                    </a:lnTo>
                    <a:lnTo>
                      <a:pt x="204" y="174"/>
                    </a:lnTo>
                    <a:lnTo>
                      <a:pt x="202" y="178"/>
                    </a:lnTo>
                    <a:lnTo>
                      <a:pt x="202" y="186"/>
                    </a:lnTo>
                    <a:lnTo>
                      <a:pt x="200" y="193"/>
                    </a:lnTo>
                    <a:lnTo>
                      <a:pt x="200" y="200"/>
                    </a:lnTo>
                    <a:lnTo>
                      <a:pt x="197" y="205"/>
                    </a:lnTo>
                    <a:lnTo>
                      <a:pt x="195" y="212"/>
                    </a:lnTo>
                    <a:lnTo>
                      <a:pt x="192" y="219"/>
                    </a:lnTo>
                    <a:lnTo>
                      <a:pt x="192" y="226"/>
                    </a:lnTo>
                    <a:lnTo>
                      <a:pt x="190" y="231"/>
                    </a:lnTo>
                    <a:lnTo>
                      <a:pt x="188" y="238"/>
                    </a:lnTo>
                    <a:lnTo>
                      <a:pt x="185" y="245"/>
                    </a:lnTo>
                    <a:lnTo>
                      <a:pt x="185" y="252"/>
                    </a:lnTo>
                    <a:lnTo>
                      <a:pt x="183" y="257"/>
                    </a:lnTo>
                    <a:lnTo>
                      <a:pt x="183" y="266"/>
                    </a:lnTo>
                    <a:lnTo>
                      <a:pt x="181" y="271"/>
                    </a:lnTo>
                    <a:lnTo>
                      <a:pt x="178" y="278"/>
                    </a:lnTo>
                    <a:lnTo>
                      <a:pt x="176" y="285"/>
                    </a:lnTo>
                    <a:lnTo>
                      <a:pt x="173" y="292"/>
                    </a:lnTo>
                    <a:lnTo>
                      <a:pt x="171" y="300"/>
                    </a:lnTo>
                    <a:lnTo>
                      <a:pt x="169" y="307"/>
                    </a:lnTo>
                    <a:lnTo>
                      <a:pt x="166" y="314"/>
                    </a:lnTo>
                    <a:lnTo>
                      <a:pt x="164" y="321"/>
                    </a:lnTo>
                    <a:lnTo>
                      <a:pt x="162" y="328"/>
                    </a:lnTo>
                    <a:lnTo>
                      <a:pt x="159" y="335"/>
                    </a:lnTo>
                    <a:lnTo>
                      <a:pt x="157" y="342"/>
                    </a:lnTo>
                    <a:lnTo>
                      <a:pt x="152" y="349"/>
                    </a:lnTo>
                    <a:lnTo>
                      <a:pt x="150" y="354"/>
                    </a:lnTo>
                    <a:lnTo>
                      <a:pt x="147" y="361"/>
                    </a:lnTo>
                    <a:lnTo>
                      <a:pt x="145" y="368"/>
                    </a:lnTo>
                    <a:lnTo>
                      <a:pt x="143" y="376"/>
                    </a:lnTo>
                    <a:lnTo>
                      <a:pt x="138" y="383"/>
                    </a:lnTo>
                    <a:lnTo>
                      <a:pt x="135" y="390"/>
                    </a:lnTo>
                    <a:lnTo>
                      <a:pt x="133" y="397"/>
                    </a:lnTo>
                    <a:lnTo>
                      <a:pt x="128" y="404"/>
                    </a:lnTo>
                    <a:lnTo>
                      <a:pt x="126" y="409"/>
                    </a:lnTo>
                    <a:lnTo>
                      <a:pt x="124" y="416"/>
                    </a:lnTo>
                    <a:lnTo>
                      <a:pt x="119" y="423"/>
                    </a:lnTo>
                    <a:lnTo>
                      <a:pt x="116" y="430"/>
                    </a:lnTo>
                    <a:lnTo>
                      <a:pt x="114" y="437"/>
                    </a:lnTo>
                    <a:lnTo>
                      <a:pt x="109" y="442"/>
                    </a:lnTo>
                    <a:lnTo>
                      <a:pt x="107" y="449"/>
                    </a:lnTo>
                    <a:lnTo>
                      <a:pt x="105" y="456"/>
                    </a:lnTo>
                    <a:lnTo>
                      <a:pt x="100" y="461"/>
                    </a:lnTo>
                    <a:lnTo>
                      <a:pt x="97" y="468"/>
                    </a:lnTo>
                    <a:lnTo>
                      <a:pt x="95" y="473"/>
                    </a:lnTo>
                    <a:lnTo>
                      <a:pt x="93" y="480"/>
                    </a:lnTo>
                    <a:lnTo>
                      <a:pt x="88" y="487"/>
                    </a:lnTo>
                    <a:lnTo>
                      <a:pt x="86" y="492"/>
                    </a:lnTo>
                    <a:lnTo>
                      <a:pt x="83" y="497"/>
                    </a:lnTo>
                    <a:lnTo>
                      <a:pt x="78" y="504"/>
                    </a:lnTo>
                    <a:lnTo>
                      <a:pt x="76" y="509"/>
                    </a:lnTo>
                    <a:lnTo>
                      <a:pt x="74" y="516"/>
                    </a:lnTo>
                    <a:lnTo>
                      <a:pt x="71" y="521"/>
                    </a:lnTo>
                    <a:lnTo>
                      <a:pt x="69" y="525"/>
                    </a:lnTo>
                    <a:lnTo>
                      <a:pt x="67" y="530"/>
                    </a:lnTo>
                    <a:lnTo>
                      <a:pt x="64" y="537"/>
                    </a:lnTo>
                    <a:lnTo>
                      <a:pt x="59" y="540"/>
                    </a:lnTo>
                    <a:lnTo>
                      <a:pt x="57" y="547"/>
                    </a:lnTo>
                    <a:lnTo>
                      <a:pt x="52" y="554"/>
                    </a:lnTo>
                    <a:lnTo>
                      <a:pt x="48" y="563"/>
                    </a:lnTo>
                    <a:lnTo>
                      <a:pt x="43" y="573"/>
                    </a:lnTo>
                    <a:lnTo>
                      <a:pt x="38" y="580"/>
                    </a:lnTo>
                    <a:lnTo>
                      <a:pt x="33" y="587"/>
                    </a:lnTo>
                    <a:lnTo>
                      <a:pt x="31" y="594"/>
                    </a:lnTo>
                    <a:lnTo>
                      <a:pt x="26" y="599"/>
                    </a:lnTo>
                    <a:lnTo>
                      <a:pt x="24" y="606"/>
                    </a:lnTo>
                    <a:lnTo>
                      <a:pt x="21" y="611"/>
                    </a:lnTo>
                    <a:lnTo>
                      <a:pt x="19" y="613"/>
                    </a:lnTo>
                    <a:lnTo>
                      <a:pt x="17" y="618"/>
                    </a:lnTo>
                    <a:lnTo>
                      <a:pt x="17" y="620"/>
                    </a:lnTo>
                    <a:lnTo>
                      <a:pt x="0" y="616"/>
                    </a:lnTo>
                    <a:lnTo>
                      <a:pt x="0" y="616"/>
                    </a:lnTo>
                    <a:close/>
                  </a:path>
                </a:pathLst>
              </a:custGeom>
              <a:solidFill>
                <a:srgbClr val="BF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7" name="Freeform 243"/>
              <p:cNvSpPr>
                <a:spLocks/>
              </p:cNvSpPr>
              <p:nvPr/>
            </p:nvSpPr>
            <p:spPr bwMode="auto">
              <a:xfrm>
                <a:off x="9802" y="4368"/>
                <a:ext cx="168" cy="76"/>
              </a:xfrm>
              <a:custGeom>
                <a:avLst/>
                <a:gdLst>
                  <a:gd name="T0" fmla="*/ 0 w 168"/>
                  <a:gd name="T1" fmla="*/ 40 h 76"/>
                  <a:gd name="T2" fmla="*/ 2 w 168"/>
                  <a:gd name="T3" fmla="*/ 40 h 76"/>
                  <a:gd name="T4" fmla="*/ 7 w 168"/>
                  <a:gd name="T5" fmla="*/ 43 h 76"/>
                  <a:gd name="T6" fmla="*/ 9 w 168"/>
                  <a:gd name="T7" fmla="*/ 43 h 76"/>
                  <a:gd name="T8" fmla="*/ 14 w 168"/>
                  <a:gd name="T9" fmla="*/ 45 h 76"/>
                  <a:gd name="T10" fmla="*/ 19 w 168"/>
                  <a:gd name="T11" fmla="*/ 45 h 76"/>
                  <a:gd name="T12" fmla="*/ 26 w 168"/>
                  <a:gd name="T13" fmla="*/ 47 h 76"/>
                  <a:gd name="T14" fmla="*/ 31 w 168"/>
                  <a:gd name="T15" fmla="*/ 47 h 76"/>
                  <a:gd name="T16" fmla="*/ 38 w 168"/>
                  <a:gd name="T17" fmla="*/ 50 h 76"/>
                  <a:gd name="T18" fmla="*/ 45 w 168"/>
                  <a:gd name="T19" fmla="*/ 50 h 76"/>
                  <a:gd name="T20" fmla="*/ 52 w 168"/>
                  <a:gd name="T21" fmla="*/ 52 h 76"/>
                  <a:gd name="T22" fmla="*/ 57 w 168"/>
                  <a:gd name="T23" fmla="*/ 52 h 76"/>
                  <a:gd name="T24" fmla="*/ 64 w 168"/>
                  <a:gd name="T25" fmla="*/ 52 h 76"/>
                  <a:gd name="T26" fmla="*/ 69 w 168"/>
                  <a:gd name="T27" fmla="*/ 52 h 76"/>
                  <a:gd name="T28" fmla="*/ 76 w 168"/>
                  <a:gd name="T29" fmla="*/ 52 h 76"/>
                  <a:gd name="T30" fmla="*/ 81 w 168"/>
                  <a:gd name="T31" fmla="*/ 50 h 76"/>
                  <a:gd name="T32" fmla="*/ 85 w 168"/>
                  <a:gd name="T33" fmla="*/ 47 h 76"/>
                  <a:gd name="T34" fmla="*/ 90 w 168"/>
                  <a:gd name="T35" fmla="*/ 45 h 76"/>
                  <a:gd name="T36" fmla="*/ 95 w 168"/>
                  <a:gd name="T37" fmla="*/ 45 h 76"/>
                  <a:gd name="T38" fmla="*/ 102 w 168"/>
                  <a:gd name="T39" fmla="*/ 38 h 76"/>
                  <a:gd name="T40" fmla="*/ 109 w 168"/>
                  <a:gd name="T41" fmla="*/ 33 h 76"/>
                  <a:gd name="T42" fmla="*/ 114 w 168"/>
                  <a:gd name="T43" fmla="*/ 26 h 76"/>
                  <a:gd name="T44" fmla="*/ 121 w 168"/>
                  <a:gd name="T45" fmla="*/ 19 h 76"/>
                  <a:gd name="T46" fmla="*/ 126 w 168"/>
                  <a:gd name="T47" fmla="*/ 12 h 76"/>
                  <a:gd name="T48" fmla="*/ 130 w 168"/>
                  <a:gd name="T49" fmla="*/ 7 h 76"/>
                  <a:gd name="T50" fmla="*/ 138 w 168"/>
                  <a:gd name="T51" fmla="*/ 2 h 76"/>
                  <a:gd name="T52" fmla="*/ 145 w 168"/>
                  <a:gd name="T53" fmla="*/ 2 h 76"/>
                  <a:gd name="T54" fmla="*/ 152 w 168"/>
                  <a:gd name="T55" fmla="*/ 0 h 76"/>
                  <a:gd name="T56" fmla="*/ 159 w 168"/>
                  <a:gd name="T57" fmla="*/ 2 h 76"/>
                  <a:gd name="T58" fmla="*/ 164 w 168"/>
                  <a:gd name="T59" fmla="*/ 2 h 76"/>
                  <a:gd name="T60" fmla="*/ 168 w 168"/>
                  <a:gd name="T61" fmla="*/ 7 h 76"/>
                  <a:gd name="T62" fmla="*/ 168 w 168"/>
                  <a:gd name="T63" fmla="*/ 12 h 76"/>
                  <a:gd name="T64" fmla="*/ 168 w 168"/>
                  <a:gd name="T65" fmla="*/ 19 h 76"/>
                  <a:gd name="T66" fmla="*/ 164 w 168"/>
                  <a:gd name="T67" fmla="*/ 26 h 76"/>
                  <a:gd name="T68" fmla="*/ 159 w 168"/>
                  <a:gd name="T69" fmla="*/ 35 h 76"/>
                  <a:gd name="T70" fmla="*/ 154 w 168"/>
                  <a:gd name="T71" fmla="*/ 40 h 76"/>
                  <a:gd name="T72" fmla="*/ 152 w 168"/>
                  <a:gd name="T73" fmla="*/ 45 h 76"/>
                  <a:gd name="T74" fmla="*/ 145 w 168"/>
                  <a:gd name="T75" fmla="*/ 47 h 76"/>
                  <a:gd name="T76" fmla="*/ 142 w 168"/>
                  <a:gd name="T77" fmla="*/ 54 h 76"/>
                  <a:gd name="T78" fmla="*/ 135 w 168"/>
                  <a:gd name="T79" fmla="*/ 57 h 76"/>
                  <a:gd name="T80" fmla="*/ 128 w 168"/>
                  <a:gd name="T81" fmla="*/ 62 h 76"/>
                  <a:gd name="T82" fmla="*/ 123 w 168"/>
                  <a:gd name="T83" fmla="*/ 64 h 76"/>
                  <a:gd name="T84" fmla="*/ 116 w 168"/>
                  <a:gd name="T85" fmla="*/ 69 h 76"/>
                  <a:gd name="T86" fmla="*/ 109 w 168"/>
                  <a:gd name="T87" fmla="*/ 69 h 76"/>
                  <a:gd name="T88" fmla="*/ 102 w 168"/>
                  <a:gd name="T89" fmla="*/ 73 h 76"/>
                  <a:gd name="T90" fmla="*/ 95 w 168"/>
                  <a:gd name="T91" fmla="*/ 73 h 76"/>
                  <a:gd name="T92" fmla="*/ 88 w 168"/>
                  <a:gd name="T93" fmla="*/ 76 h 76"/>
                  <a:gd name="T94" fmla="*/ 81 w 168"/>
                  <a:gd name="T95" fmla="*/ 73 h 76"/>
                  <a:gd name="T96" fmla="*/ 71 w 168"/>
                  <a:gd name="T97" fmla="*/ 73 h 76"/>
                  <a:gd name="T98" fmla="*/ 64 w 168"/>
                  <a:gd name="T99" fmla="*/ 73 h 76"/>
                  <a:gd name="T100" fmla="*/ 54 w 168"/>
                  <a:gd name="T101" fmla="*/ 71 h 76"/>
                  <a:gd name="T102" fmla="*/ 47 w 168"/>
                  <a:gd name="T103" fmla="*/ 69 h 76"/>
                  <a:gd name="T104" fmla="*/ 40 w 168"/>
                  <a:gd name="T105" fmla="*/ 66 h 76"/>
                  <a:gd name="T106" fmla="*/ 33 w 168"/>
                  <a:gd name="T107" fmla="*/ 62 h 76"/>
                  <a:gd name="T108" fmla="*/ 28 w 168"/>
                  <a:gd name="T109" fmla="*/ 59 h 76"/>
                  <a:gd name="T110" fmla="*/ 21 w 168"/>
                  <a:gd name="T111" fmla="*/ 54 h 76"/>
                  <a:gd name="T112" fmla="*/ 14 w 168"/>
                  <a:gd name="T113" fmla="*/ 52 h 76"/>
                  <a:gd name="T114" fmla="*/ 9 w 168"/>
                  <a:gd name="T115" fmla="*/ 47 h 76"/>
                  <a:gd name="T116" fmla="*/ 7 w 168"/>
                  <a:gd name="T117" fmla="*/ 45 h 76"/>
                  <a:gd name="T118" fmla="*/ 2 w 168"/>
                  <a:gd name="T119" fmla="*/ 43 h 76"/>
                  <a:gd name="T120" fmla="*/ 0 w 168"/>
                  <a:gd name="T121" fmla="*/ 40 h 76"/>
                  <a:gd name="T122" fmla="*/ 0 w 168"/>
                  <a:gd name="T12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 h="76">
                    <a:moveTo>
                      <a:pt x="0" y="40"/>
                    </a:moveTo>
                    <a:lnTo>
                      <a:pt x="2" y="40"/>
                    </a:lnTo>
                    <a:lnTo>
                      <a:pt x="7" y="43"/>
                    </a:lnTo>
                    <a:lnTo>
                      <a:pt x="9" y="43"/>
                    </a:lnTo>
                    <a:lnTo>
                      <a:pt x="14" y="45"/>
                    </a:lnTo>
                    <a:lnTo>
                      <a:pt x="19" y="45"/>
                    </a:lnTo>
                    <a:lnTo>
                      <a:pt x="26" y="47"/>
                    </a:lnTo>
                    <a:lnTo>
                      <a:pt x="31" y="47"/>
                    </a:lnTo>
                    <a:lnTo>
                      <a:pt x="38" y="50"/>
                    </a:lnTo>
                    <a:lnTo>
                      <a:pt x="45" y="50"/>
                    </a:lnTo>
                    <a:lnTo>
                      <a:pt x="52" y="52"/>
                    </a:lnTo>
                    <a:lnTo>
                      <a:pt x="57" y="52"/>
                    </a:lnTo>
                    <a:lnTo>
                      <a:pt x="64" y="52"/>
                    </a:lnTo>
                    <a:lnTo>
                      <a:pt x="69" y="52"/>
                    </a:lnTo>
                    <a:lnTo>
                      <a:pt x="76" y="52"/>
                    </a:lnTo>
                    <a:lnTo>
                      <a:pt x="81" y="50"/>
                    </a:lnTo>
                    <a:lnTo>
                      <a:pt x="85" y="47"/>
                    </a:lnTo>
                    <a:lnTo>
                      <a:pt x="90" y="45"/>
                    </a:lnTo>
                    <a:lnTo>
                      <a:pt x="95" y="45"/>
                    </a:lnTo>
                    <a:lnTo>
                      <a:pt x="102" y="38"/>
                    </a:lnTo>
                    <a:lnTo>
                      <a:pt x="109" y="33"/>
                    </a:lnTo>
                    <a:lnTo>
                      <a:pt x="114" y="26"/>
                    </a:lnTo>
                    <a:lnTo>
                      <a:pt x="121" y="19"/>
                    </a:lnTo>
                    <a:lnTo>
                      <a:pt x="126" y="12"/>
                    </a:lnTo>
                    <a:lnTo>
                      <a:pt x="130" y="7"/>
                    </a:lnTo>
                    <a:lnTo>
                      <a:pt x="138" y="2"/>
                    </a:lnTo>
                    <a:lnTo>
                      <a:pt x="145" y="2"/>
                    </a:lnTo>
                    <a:lnTo>
                      <a:pt x="152" y="0"/>
                    </a:lnTo>
                    <a:lnTo>
                      <a:pt x="159" y="2"/>
                    </a:lnTo>
                    <a:lnTo>
                      <a:pt x="164" y="2"/>
                    </a:lnTo>
                    <a:lnTo>
                      <a:pt x="168" y="7"/>
                    </a:lnTo>
                    <a:lnTo>
                      <a:pt x="168" y="12"/>
                    </a:lnTo>
                    <a:lnTo>
                      <a:pt x="168" y="19"/>
                    </a:lnTo>
                    <a:lnTo>
                      <a:pt x="164" y="26"/>
                    </a:lnTo>
                    <a:lnTo>
                      <a:pt x="159" y="35"/>
                    </a:lnTo>
                    <a:lnTo>
                      <a:pt x="154" y="40"/>
                    </a:lnTo>
                    <a:lnTo>
                      <a:pt x="152" y="45"/>
                    </a:lnTo>
                    <a:lnTo>
                      <a:pt x="145" y="47"/>
                    </a:lnTo>
                    <a:lnTo>
                      <a:pt x="142" y="54"/>
                    </a:lnTo>
                    <a:lnTo>
                      <a:pt x="135" y="57"/>
                    </a:lnTo>
                    <a:lnTo>
                      <a:pt x="128" y="62"/>
                    </a:lnTo>
                    <a:lnTo>
                      <a:pt x="123" y="64"/>
                    </a:lnTo>
                    <a:lnTo>
                      <a:pt x="116" y="69"/>
                    </a:lnTo>
                    <a:lnTo>
                      <a:pt x="109" y="69"/>
                    </a:lnTo>
                    <a:lnTo>
                      <a:pt x="102" y="73"/>
                    </a:lnTo>
                    <a:lnTo>
                      <a:pt x="95" y="73"/>
                    </a:lnTo>
                    <a:lnTo>
                      <a:pt x="88" y="76"/>
                    </a:lnTo>
                    <a:lnTo>
                      <a:pt x="81" y="73"/>
                    </a:lnTo>
                    <a:lnTo>
                      <a:pt x="71" y="73"/>
                    </a:lnTo>
                    <a:lnTo>
                      <a:pt x="64" y="73"/>
                    </a:lnTo>
                    <a:lnTo>
                      <a:pt x="54" y="71"/>
                    </a:lnTo>
                    <a:lnTo>
                      <a:pt x="47" y="69"/>
                    </a:lnTo>
                    <a:lnTo>
                      <a:pt x="40" y="66"/>
                    </a:lnTo>
                    <a:lnTo>
                      <a:pt x="33" y="62"/>
                    </a:lnTo>
                    <a:lnTo>
                      <a:pt x="28" y="59"/>
                    </a:lnTo>
                    <a:lnTo>
                      <a:pt x="21" y="54"/>
                    </a:lnTo>
                    <a:lnTo>
                      <a:pt x="14" y="52"/>
                    </a:lnTo>
                    <a:lnTo>
                      <a:pt x="9" y="47"/>
                    </a:lnTo>
                    <a:lnTo>
                      <a:pt x="7" y="45"/>
                    </a:lnTo>
                    <a:lnTo>
                      <a:pt x="2" y="43"/>
                    </a:lnTo>
                    <a:lnTo>
                      <a:pt x="0" y="40"/>
                    </a:lnTo>
                    <a:lnTo>
                      <a:pt x="0" y="4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8" name="Freeform 244"/>
              <p:cNvSpPr>
                <a:spLocks/>
              </p:cNvSpPr>
              <p:nvPr/>
            </p:nvSpPr>
            <p:spPr bwMode="auto">
              <a:xfrm>
                <a:off x="9488" y="4484"/>
                <a:ext cx="117" cy="36"/>
              </a:xfrm>
              <a:custGeom>
                <a:avLst/>
                <a:gdLst>
                  <a:gd name="T0" fmla="*/ 0 w 117"/>
                  <a:gd name="T1" fmla="*/ 0 h 36"/>
                  <a:gd name="T2" fmla="*/ 5 w 117"/>
                  <a:gd name="T3" fmla="*/ 3 h 36"/>
                  <a:gd name="T4" fmla="*/ 10 w 117"/>
                  <a:gd name="T5" fmla="*/ 5 h 36"/>
                  <a:gd name="T6" fmla="*/ 17 w 117"/>
                  <a:gd name="T7" fmla="*/ 10 h 36"/>
                  <a:gd name="T8" fmla="*/ 24 w 117"/>
                  <a:gd name="T9" fmla="*/ 12 h 36"/>
                  <a:gd name="T10" fmla="*/ 33 w 117"/>
                  <a:gd name="T11" fmla="*/ 17 h 36"/>
                  <a:gd name="T12" fmla="*/ 36 w 117"/>
                  <a:gd name="T13" fmla="*/ 17 h 36"/>
                  <a:gd name="T14" fmla="*/ 40 w 117"/>
                  <a:gd name="T15" fmla="*/ 19 h 36"/>
                  <a:gd name="T16" fmla="*/ 45 w 117"/>
                  <a:gd name="T17" fmla="*/ 19 h 36"/>
                  <a:gd name="T18" fmla="*/ 50 w 117"/>
                  <a:gd name="T19" fmla="*/ 22 h 36"/>
                  <a:gd name="T20" fmla="*/ 59 w 117"/>
                  <a:gd name="T21" fmla="*/ 19 h 36"/>
                  <a:gd name="T22" fmla="*/ 69 w 117"/>
                  <a:gd name="T23" fmla="*/ 19 h 36"/>
                  <a:gd name="T24" fmla="*/ 76 w 117"/>
                  <a:gd name="T25" fmla="*/ 17 h 36"/>
                  <a:gd name="T26" fmla="*/ 83 w 117"/>
                  <a:gd name="T27" fmla="*/ 12 h 36"/>
                  <a:gd name="T28" fmla="*/ 90 w 117"/>
                  <a:gd name="T29" fmla="*/ 10 h 36"/>
                  <a:gd name="T30" fmla="*/ 95 w 117"/>
                  <a:gd name="T31" fmla="*/ 7 h 36"/>
                  <a:gd name="T32" fmla="*/ 98 w 117"/>
                  <a:gd name="T33" fmla="*/ 5 h 36"/>
                  <a:gd name="T34" fmla="*/ 100 w 117"/>
                  <a:gd name="T35" fmla="*/ 5 h 36"/>
                  <a:gd name="T36" fmla="*/ 102 w 117"/>
                  <a:gd name="T37" fmla="*/ 5 h 36"/>
                  <a:gd name="T38" fmla="*/ 109 w 117"/>
                  <a:gd name="T39" fmla="*/ 10 h 36"/>
                  <a:gd name="T40" fmla="*/ 114 w 117"/>
                  <a:gd name="T41" fmla="*/ 17 h 36"/>
                  <a:gd name="T42" fmla="*/ 117 w 117"/>
                  <a:gd name="T43" fmla="*/ 24 h 36"/>
                  <a:gd name="T44" fmla="*/ 114 w 117"/>
                  <a:gd name="T45" fmla="*/ 26 h 36"/>
                  <a:gd name="T46" fmla="*/ 107 w 117"/>
                  <a:gd name="T47" fmla="*/ 29 h 36"/>
                  <a:gd name="T48" fmla="*/ 100 w 117"/>
                  <a:gd name="T49" fmla="*/ 33 h 36"/>
                  <a:gd name="T50" fmla="*/ 93 w 117"/>
                  <a:gd name="T51" fmla="*/ 36 h 36"/>
                  <a:gd name="T52" fmla="*/ 88 w 117"/>
                  <a:gd name="T53" fmla="*/ 36 h 36"/>
                  <a:gd name="T54" fmla="*/ 83 w 117"/>
                  <a:gd name="T55" fmla="*/ 36 h 36"/>
                  <a:gd name="T56" fmla="*/ 78 w 117"/>
                  <a:gd name="T57" fmla="*/ 36 h 36"/>
                  <a:gd name="T58" fmla="*/ 74 w 117"/>
                  <a:gd name="T59" fmla="*/ 36 h 36"/>
                  <a:gd name="T60" fmla="*/ 69 w 117"/>
                  <a:gd name="T61" fmla="*/ 36 h 36"/>
                  <a:gd name="T62" fmla="*/ 62 w 117"/>
                  <a:gd name="T63" fmla="*/ 36 h 36"/>
                  <a:gd name="T64" fmla="*/ 57 w 117"/>
                  <a:gd name="T65" fmla="*/ 36 h 36"/>
                  <a:gd name="T66" fmla="*/ 52 w 117"/>
                  <a:gd name="T67" fmla="*/ 36 h 36"/>
                  <a:gd name="T68" fmla="*/ 48 w 117"/>
                  <a:gd name="T69" fmla="*/ 33 h 36"/>
                  <a:gd name="T70" fmla="*/ 43 w 117"/>
                  <a:gd name="T71" fmla="*/ 31 h 36"/>
                  <a:gd name="T72" fmla="*/ 38 w 117"/>
                  <a:gd name="T73" fmla="*/ 29 h 36"/>
                  <a:gd name="T74" fmla="*/ 33 w 117"/>
                  <a:gd name="T75" fmla="*/ 26 h 36"/>
                  <a:gd name="T76" fmla="*/ 24 w 117"/>
                  <a:gd name="T77" fmla="*/ 19 h 36"/>
                  <a:gd name="T78" fmla="*/ 17 w 117"/>
                  <a:gd name="T79" fmla="*/ 14 h 36"/>
                  <a:gd name="T80" fmla="*/ 10 w 117"/>
                  <a:gd name="T81" fmla="*/ 7 h 36"/>
                  <a:gd name="T82" fmla="*/ 5 w 117"/>
                  <a:gd name="T83" fmla="*/ 3 h 36"/>
                  <a:gd name="T84" fmla="*/ 0 w 117"/>
                  <a:gd name="T85" fmla="*/ 0 h 36"/>
                  <a:gd name="T86" fmla="*/ 0 w 117"/>
                  <a:gd name="T87" fmla="*/ 0 h 36"/>
                  <a:gd name="T88" fmla="*/ 0 w 117"/>
                  <a:gd name="T8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36">
                    <a:moveTo>
                      <a:pt x="0" y="0"/>
                    </a:moveTo>
                    <a:lnTo>
                      <a:pt x="5" y="3"/>
                    </a:lnTo>
                    <a:lnTo>
                      <a:pt x="10" y="5"/>
                    </a:lnTo>
                    <a:lnTo>
                      <a:pt x="17" y="10"/>
                    </a:lnTo>
                    <a:lnTo>
                      <a:pt x="24" y="12"/>
                    </a:lnTo>
                    <a:lnTo>
                      <a:pt x="33" y="17"/>
                    </a:lnTo>
                    <a:lnTo>
                      <a:pt x="36" y="17"/>
                    </a:lnTo>
                    <a:lnTo>
                      <a:pt x="40" y="19"/>
                    </a:lnTo>
                    <a:lnTo>
                      <a:pt x="45" y="19"/>
                    </a:lnTo>
                    <a:lnTo>
                      <a:pt x="50" y="22"/>
                    </a:lnTo>
                    <a:lnTo>
                      <a:pt x="59" y="19"/>
                    </a:lnTo>
                    <a:lnTo>
                      <a:pt x="69" y="19"/>
                    </a:lnTo>
                    <a:lnTo>
                      <a:pt x="76" y="17"/>
                    </a:lnTo>
                    <a:lnTo>
                      <a:pt x="83" y="12"/>
                    </a:lnTo>
                    <a:lnTo>
                      <a:pt x="90" y="10"/>
                    </a:lnTo>
                    <a:lnTo>
                      <a:pt x="95" y="7"/>
                    </a:lnTo>
                    <a:lnTo>
                      <a:pt x="98" y="5"/>
                    </a:lnTo>
                    <a:lnTo>
                      <a:pt x="100" y="5"/>
                    </a:lnTo>
                    <a:lnTo>
                      <a:pt x="102" y="5"/>
                    </a:lnTo>
                    <a:lnTo>
                      <a:pt x="109" y="10"/>
                    </a:lnTo>
                    <a:lnTo>
                      <a:pt x="114" y="17"/>
                    </a:lnTo>
                    <a:lnTo>
                      <a:pt x="117" y="24"/>
                    </a:lnTo>
                    <a:lnTo>
                      <a:pt x="114" y="26"/>
                    </a:lnTo>
                    <a:lnTo>
                      <a:pt x="107" y="29"/>
                    </a:lnTo>
                    <a:lnTo>
                      <a:pt x="100" y="33"/>
                    </a:lnTo>
                    <a:lnTo>
                      <a:pt x="93" y="36"/>
                    </a:lnTo>
                    <a:lnTo>
                      <a:pt x="88" y="36"/>
                    </a:lnTo>
                    <a:lnTo>
                      <a:pt x="83" y="36"/>
                    </a:lnTo>
                    <a:lnTo>
                      <a:pt x="78" y="36"/>
                    </a:lnTo>
                    <a:lnTo>
                      <a:pt x="74" y="36"/>
                    </a:lnTo>
                    <a:lnTo>
                      <a:pt x="69" y="36"/>
                    </a:lnTo>
                    <a:lnTo>
                      <a:pt x="62" y="36"/>
                    </a:lnTo>
                    <a:lnTo>
                      <a:pt x="57" y="36"/>
                    </a:lnTo>
                    <a:lnTo>
                      <a:pt x="52" y="36"/>
                    </a:lnTo>
                    <a:lnTo>
                      <a:pt x="48" y="33"/>
                    </a:lnTo>
                    <a:lnTo>
                      <a:pt x="43" y="31"/>
                    </a:lnTo>
                    <a:lnTo>
                      <a:pt x="38" y="29"/>
                    </a:lnTo>
                    <a:lnTo>
                      <a:pt x="33" y="26"/>
                    </a:lnTo>
                    <a:lnTo>
                      <a:pt x="24" y="19"/>
                    </a:lnTo>
                    <a:lnTo>
                      <a:pt x="17" y="14"/>
                    </a:lnTo>
                    <a:lnTo>
                      <a:pt x="10" y="7"/>
                    </a:lnTo>
                    <a:lnTo>
                      <a:pt x="5" y="3"/>
                    </a:lnTo>
                    <a:lnTo>
                      <a:pt x="0" y="0"/>
                    </a:lnTo>
                    <a:lnTo>
                      <a:pt x="0" y="0"/>
                    </a:lnTo>
                    <a:lnTo>
                      <a:pt x="0" y="0"/>
                    </a:lnTo>
                    <a:close/>
                  </a:path>
                </a:pathLst>
              </a:custGeom>
              <a:solidFill>
                <a:srgbClr val="99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49" name="Freeform 245"/>
              <p:cNvSpPr>
                <a:spLocks/>
              </p:cNvSpPr>
              <p:nvPr/>
            </p:nvSpPr>
            <p:spPr bwMode="auto">
              <a:xfrm>
                <a:off x="9959" y="4403"/>
                <a:ext cx="140" cy="288"/>
              </a:xfrm>
              <a:custGeom>
                <a:avLst/>
                <a:gdLst>
                  <a:gd name="T0" fmla="*/ 57 w 140"/>
                  <a:gd name="T1" fmla="*/ 0 h 288"/>
                  <a:gd name="T2" fmla="*/ 66 w 140"/>
                  <a:gd name="T3" fmla="*/ 12 h 288"/>
                  <a:gd name="T4" fmla="*/ 76 w 140"/>
                  <a:gd name="T5" fmla="*/ 24 h 288"/>
                  <a:gd name="T6" fmla="*/ 87 w 140"/>
                  <a:gd name="T7" fmla="*/ 38 h 288"/>
                  <a:gd name="T8" fmla="*/ 99 w 140"/>
                  <a:gd name="T9" fmla="*/ 55 h 288"/>
                  <a:gd name="T10" fmla="*/ 107 w 140"/>
                  <a:gd name="T11" fmla="*/ 69 h 288"/>
                  <a:gd name="T12" fmla="*/ 114 w 140"/>
                  <a:gd name="T13" fmla="*/ 79 h 288"/>
                  <a:gd name="T14" fmla="*/ 118 w 140"/>
                  <a:gd name="T15" fmla="*/ 88 h 288"/>
                  <a:gd name="T16" fmla="*/ 123 w 140"/>
                  <a:gd name="T17" fmla="*/ 100 h 288"/>
                  <a:gd name="T18" fmla="*/ 128 w 140"/>
                  <a:gd name="T19" fmla="*/ 110 h 288"/>
                  <a:gd name="T20" fmla="*/ 130 w 140"/>
                  <a:gd name="T21" fmla="*/ 119 h 288"/>
                  <a:gd name="T22" fmla="*/ 133 w 140"/>
                  <a:gd name="T23" fmla="*/ 131 h 288"/>
                  <a:gd name="T24" fmla="*/ 135 w 140"/>
                  <a:gd name="T25" fmla="*/ 141 h 288"/>
                  <a:gd name="T26" fmla="*/ 137 w 140"/>
                  <a:gd name="T27" fmla="*/ 150 h 288"/>
                  <a:gd name="T28" fmla="*/ 137 w 140"/>
                  <a:gd name="T29" fmla="*/ 160 h 288"/>
                  <a:gd name="T30" fmla="*/ 140 w 140"/>
                  <a:gd name="T31" fmla="*/ 172 h 288"/>
                  <a:gd name="T32" fmla="*/ 140 w 140"/>
                  <a:gd name="T33" fmla="*/ 181 h 288"/>
                  <a:gd name="T34" fmla="*/ 137 w 140"/>
                  <a:gd name="T35" fmla="*/ 195 h 288"/>
                  <a:gd name="T36" fmla="*/ 137 w 140"/>
                  <a:gd name="T37" fmla="*/ 214 h 288"/>
                  <a:gd name="T38" fmla="*/ 133 w 140"/>
                  <a:gd name="T39" fmla="*/ 231 h 288"/>
                  <a:gd name="T40" fmla="*/ 128 w 140"/>
                  <a:gd name="T41" fmla="*/ 245 h 288"/>
                  <a:gd name="T42" fmla="*/ 121 w 140"/>
                  <a:gd name="T43" fmla="*/ 259 h 288"/>
                  <a:gd name="T44" fmla="*/ 114 w 140"/>
                  <a:gd name="T45" fmla="*/ 269 h 288"/>
                  <a:gd name="T46" fmla="*/ 102 w 140"/>
                  <a:gd name="T47" fmla="*/ 281 h 288"/>
                  <a:gd name="T48" fmla="*/ 87 w 140"/>
                  <a:gd name="T49" fmla="*/ 288 h 288"/>
                  <a:gd name="T50" fmla="*/ 73 w 140"/>
                  <a:gd name="T51" fmla="*/ 283 h 288"/>
                  <a:gd name="T52" fmla="*/ 64 w 140"/>
                  <a:gd name="T53" fmla="*/ 274 h 288"/>
                  <a:gd name="T54" fmla="*/ 59 w 140"/>
                  <a:gd name="T55" fmla="*/ 262 h 288"/>
                  <a:gd name="T56" fmla="*/ 54 w 140"/>
                  <a:gd name="T57" fmla="*/ 248 h 288"/>
                  <a:gd name="T58" fmla="*/ 52 w 140"/>
                  <a:gd name="T59" fmla="*/ 233 h 288"/>
                  <a:gd name="T60" fmla="*/ 47 w 140"/>
                  <a:gd name="T61" fmla="*/ 217 h 288"/>
                  <a:gd name="T62" fmla="*/ 45 w 140"/>
                  <a:gd name="T63" fmla="*/ 200 h 288"/>
                  <a:gd name="T64" fmla="*/ 40 w 140"/>
                  <a:gd name="T65" fmla="*/ 186 h 288"/>
                  <a:gd name="T66" fmla="*/ 35 w 140"/>
                  <a:gd name="T67" fmla="*/ 169 h 288"/>
                  <a:gd name="T68" fmla="*/ 30 w 140"/>
                  <a:gd name="T69" fmla="*/ 155 h 288"/>
                  <a:gd name="T70" fmla="*/ 23 w 140"/>
                  <a:gd name="T71" fmla="*/ 143 h 288"/>
                  <a:gd name="T72" fmla="*/ 16 w 140"/>
                  <a:gd name="T73" fmla="*/ 133 h 288"/>
                  <a:gd name="T74" fmla="*/ 11 w 140"/>
                  <a:gd name="T75" fmla="*/ 122 h 288"/>
                  <a:gd name="T76" fmla="*/ 7 w 140"/>
                  <a:gd name="T77" fmla="*/ 112 h 288"/>
                  <a:gd name="T78" fmla="*/ 0 w 140"/>
                  <a:gd name="T79" fmla="*/ 103 h 288"/>
                  <a:gd name="T80" fmla="*/ 0 w 140"/>
                  <a:gd name="T81" fmla="*/ 93 h 288"/>
                  <a:gd name="T82" fmla="*/ 0 w 140"/>
                  <a:gd name="T83" fmla="*/ 81 h 288"/>
                  <a:gd name="T84" fmla="*/ 4 w 140"/>
                  <a:gd name="T85" fmla="*/ 69 h 288"/>
                  <a:gd name="T86" fmla="*/ 9 w 140"/>
                  <a:gd name="T87" fmla="*/ 57 h 288"/>
                  <a:gd name="T88" fmla="*/ 19 w 140"/>
                  <a:gd name="T89" fmla="*/ 43 h 288"/>
                  <a:gd name="T90" fmla="*/ 28 w 140"/>
                  <a:gd name="T91" fmla="*/ 31 h 288"/>
                  <a:gd name="T92" fmla="*/ 35 w 140"/>
                  <a:gd name="T93" fmla="*/ 19 h 288"/>
                  <a:gd name="T94" fmla="*/ 45 w 140"/>
                  <a:gd name="T95" fmla="*/ 10 h 288"/>
                  <a:gd name="T96" fmla="*/ 52 w 140"/>
                  <a:gd name="T97" fmla="*/ 0 h 288"/>
                  <a:gd name="T98" fmla="*/ 54 w 140"/>
                  <a:gd name="T9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288">
                    <a:moveTo>
                      <a:pt x="54" y="0"/>
                    </a:moveTo>
                    <a:lnTo>
                      <a:pt x="57" y="0"/>
                    </a:lnTo>
                    <a:lnTo>
                      <a:pt x="64" y="8"/>
                    </a:lnTo>
                    <a:lnTo>
                      <a:pt x="66" y="12"/>
                    </a:lnTo>
                    <a:lnTo>
                      <a:pt x="71" y="17"/>
                    </a:lnTo>
                    <a:lnTo>
                      <a:pt x="76" y="24"/>
                    </a:lnTo>
                    <a:lnTo>
                      <a:pt x="83" y="31"/>
                    </a:lnTo>
                    <a:lnTo>
                      <a:pt x="87" y="38"/>
                    </a:lnTo>
                    <a:lnTo>
                      <a:pt x="92" y="46"/>
                    </a:lnTo>
                    <a:lnTo>
                      <a:pt x="99" y="55"/>
                    </a:lnTo>
                    <a:lnTo>
                      <a:pt x="104" y="65"/>
                    </a:lnTo>
                    <a:lnTo>
                      <a:pt x="107" y="69"/>
                    </a:lnTo>
                    <a:lnTo>
                      <a:pt x="111" y="74"/>
                    </a:lnTo>
                    <a:lnTo>
                      <a:pt x="114" y="79"/>
                    </a:lnTo>
                    <a:lnTo>
                      <a:pt x="116" y="84"/>
                    </a:lnTo>
                    <a:lnTo>
                      <a:pt x="118" y="88"/>
                    </a:lnTo>
                    <a:lnTo>
                      <a:pt x="121" y="93"/>
                    </a:lnTo>
                    <a:lnTo>
                      <a:pt x="123" y="100"/>
                    </a:lnTo>
                    <a:lnTo>
                      <a:pt x="126" y="105"/>
                    </a:lnTo>
                    <a:lnTo>
                      <a:pt x="128" y="110"/>
                    </a:lnTo>
                    <a:lnTo>
                      <a:pt x="128" y="114"/>
                    </a:lnTo>
                    <a:lnTo>
                      <a:pt x="130" y="119"/>
                    </a:lnTo>
                    <a:lnTo>
                      <a:pt x="133" y="124"/>
                    </a:lnTo>
                    <a:lnTo>
                      <a:pt x="133" y="131"/>
                    </a:lnTo>
                    <a:lnTo>
                      <a:pt x="133" y="136"/>
                    </a:lnTo>
                    <a:lnTo>
                      <a:pt x="135" y="141"/>
                    </a:lnTo>
                    <a:lnTo>
                      <a:pt x="137" y="145"/>
                    </a:lnTo>
                    <a:lnTo>
                      <a:pt x="137" y="150"/>
                    </a:lnTo>
                    <a:lnTo>
                      <a:pt x="137" y="155"/>
                    </a:lnTo>
                    <a:lnTo>
                      <a:pt x="137" y="160"/>
                    </a:lnTo>
                    <a:lnTo>
                      <a:pt x="140" y="167"/>
                    </a:lnTo>
                    <a:lnTo>
                      <a:pt x="140" y="172"/>
                    </a:lnTo>
                    <a:lnTo>
                      <a:pt x="140" y="176"/>
                    </a:lnTo>
                    <a:lnTo>
                      <a:pt x="140" y="181"/>
                    </a:lnTo>
                    <a:lnTo>
                      <a:pt x="140" y="188"/>
                    </a:lnTo>
                    <a:lnTo>
                      <a:pt x="137" y="195"/>
                    </a:lnTo>
                    <a:lnTo>
                      <a:pt x="137" y="205"/>
                    </a:lnTo>
                    <a:lnTo>
                      <a:pt x="137" y="214"/>
                    </a:lnTo>
                    <a:lnTo>
                      <a:pt x="135" y="224"/>
                    </a:lnTo>
                    <a:lnTo>
                      <a:pt x="133" y="231"/>
                    </a:lnTo>
                    <a:lnTo>
                      <a:pt x="130" y="238"/>
                    </a:lnTo>
                    <a:lnTo>
                      <a:pt x="128" y="245"/>
                    </a:lnTo>
                    <a:lnTo>
                      <a:pt x="126" y="255"/>
                    </a:lnTo>
                    <a:lnTo>
                      <a:pt x="121" y="259"/>
                    </a:lnTo>
                    <a:lnTo>
                      <a:pt x="118" y="264"/>
                    </a:lnTo>
                    <a:lnTo>
                      <a:pt x="114" y="269"/>
                    </a:lnTo>
                    <a:lnTo>
                      <a:pt x="111" y="274"/>
                    </a:lnTo>
                    <a:lnTo>
                      <a:pt x="102" y="281"/>
                    </a:lnTo>
                    <a:lnTo>
                      <a:pt x="95" y="286"/>
                    </a:lnTo>
                    <a:lnTo>
                      <a:pt x="87" y="288"/>
                    </a:lnTo>
                    <a:lnTo>
                      <a:pt x="80" y="288"/>
                    </a:lnTo>
                    <a:lnTo>
                      <a:pt x="73" y="283"/>
                    </a:lnTo>
                    <a:lnTo>
                      <a:pt x="66" y="278"/>
                    </a:lnTo>
                    <a:lnTo>
                      <a:pt x="64" y="274"/>
                    </a:lnTo>
                    <a:lnTo>
                      <a:pt x="61" y="269"/>
                    </a:lnTo>
                    <a:lnTo>
                      <a:pt x="59" y="262"/>
                    </a:lnTo>
                    <a:lnTo>
                      <a:pt x="57" y="255"/>
                    </a:lnTo>
                    <a:lnTo>
                      <a:pt x="54" y="248"/>
                    </a:lnTo>
                    <a:lnTo>
                      <a:pt x="52" y="240"/>
                    </a:lnTo>
                    <a:lnTo>
                      <a:pt x="52" y="233"/>
                    </a:lnTo>
                    <a:lnTo>
                      <a:pt x="49" y="226"/>
                    </a:lnTo>
                    <a:lnTo>
                      <a:pt x="47" y="217"/>
                    </a:lnTo>
                    <a:lnTo>
                      <a:pt x="47" y="210"/>
                    </a:lnTo>
                    <a:lnTo>
                      <a:pt x="45" y="200"/>
                    </a:lnTo>
                    <a:lnTo>
                      <a:pt x="42" y="193"/>
                    </a:lnTo>
                    <a:lnTo>
                      <a:pt x="40" y="186"/>
                    </a:lnTo>
                    <a:lnTo>
                      <a:pt x="38" y="176"/>
                    </a:lnTo>
                    <a:lnTo>
                      <a:pt x="35" y="169"/>
                    </a:lnTo>
                    <a:lnTo>
                      <a:pt x="33" y="164"/>
                    </a:lnTo>
                    <a:lnTo>
                      <a:pt x="30" y="155"/>
                    </a:lnTo>
                    <a:lnTo>
                      <a:pt x="26" y="150"/>
                    </a:lnTo>
                    <a:lnTo>
                      <a:pt x="23" y="143"/>
                    </a:lnTo>
                    <a:lnTo>
                      <a:pt x="21" y="138"/>
                    </a:lnTo>
                    <a:lnTo>
                      <a:pt x="16" y="133"/>
                    </a:lnTo>
                    <a:lnTo>
                      <a:pt x="14" y="126"/>
                    </a:lnTo>
                    <a:lnTo>
                      <a:pt x="11" y="122"/>
                    </a:lnTo>
                    <a:lnTo>
                      <a:pt x="9" y="117"/>
                    </a:lnTo>
                    <a:lnTo>
                      <a:pt x="7" y="112"/>
                    </a:lnTo>
                    <a:lnTo>
                      <a:pt x="4" y="107"/>
                    </a:lnTo>
                    <a:lnTo>
                      <a:pt x="0" y="103"/>
                    </a:lnTo>
                    <a:lnTo>
                      <a:pt x="0" y="98"/>
                    </a:lnTo>
                    <a:lnTo>
                      <a:pt x="0" y="93"/>
                    </a:lnTo>
                    <a:lnTo>
                      <a:pt x="0" y="86"/>
                    </a:lnTo>
                    <a:lnTo>
                      <a:pt x="0" y="81"/>
                    </a:lnTo>
                    <a:lnTo>
                      <a:pt x="2" y="76"/>
                    </a:lnTo>
                    <a:lnTo>
                      <a:pt x="4" y="69"/>
                    </a:lnTo>
                    <a:lnTo>
                      <a:pt x="7" y="65"/>
                    </a:lnTo>
                    <a:lnTo>
                      <a:pt x="9" y="57"/>
                    </a:lnTo>
                    <a:lnTo>
                      <a:pt x="14" y="50"/>
                    </a:lnTo>
                    <a:lnTo>
                      <a:pt x="19" y="43"/>
                    </a:lnTo>
                    <a:lnTo>
                      <a:pt x="23" y="38"/>
                    </a:lnTo>
                    <a:lnTo>
                      <a:pt x="28" y="31"/>
                    </a:lnTo>
                    <a:lnTo>
                      <a:pt x="33" y="27"/>
                    </a:lnTo>
                    <a:lnTo>
                      <a:pt x="35" y="19"/>
                    </a:lnTo>
                    <a:lnTo>
                      <a:pt x="40" y="15"/>
                    </a:lnTo>
                    <a:lnTo>
                      <a:pt x="45" y="10"/>
                    </a:lnTo>
                    <a:lnTo>
                      <a:pt x="47" y="8"/>
                    </a:lnTo>
                    <a:lnTo>
                      <a:pt x="52" y="0"/>
                    </a:lnTo>
                    <a:lnTo>
                      <a:pt x="54" y="0"/>
                    </a:lnTo>
                    <a:lnTo>
                      <a:pt x="54"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0" name="Freeform 246"/>
              <p:cNvSpPr>
                <a:spLocks/>
              </p:cNvSpPr>
              <p:nvPr/>
            </p:nvSpPr>
            <p:spPr bwMode="auto">
              <a:xfrm>
                <a:off x="9419" y="4539"/>
                <a:ext cx="214" cy="204"/>
              </a:xfrm>
              <a:custGeom>
                <a:avLst/>
                <a:gdLst>
                  <a:gd name="T0" fmla="*/ 212 w 214"/>
                  <a:gd name="T1" fmla="*/ 2 h 204"/>
                  <a:gd name="T2" fmla="*/ 212 w 214"/>
                  <a:gd name="T3" fmla="*/ 12 h 204"/>
                  <a:gd name="T4" fmla="*/ 214 w 214"/>
                  <a:gd name="T5" fmla="*/ 26 h 204"/>
                  <a:gd name="T6" fmla="*/ 214 w 214"/>
                  <a:gd name="T7" fmla="*/ 40 h 204"/>
                  <a:gd name="T8" fmla="*/ 214 w 214"/>
                  <a:gd name="T9" fmla="*/ 57 h 204"/>
                  <a:gd name="T10" fmla="*/ 214 w 214"/>
                  <a:gd name="T11" fmla="*/ 74 h 204"/>
                  <a:gd name="T12" fmla="*/ 212 w 214"/>
                  <a:gd name="T13" fmla="*/ 90 h 204"/>
                  <a:gd name="T14" fmla="*/ 212 w 214"/>
                  <a:gd name="T15" fmla="*/ 104 h 204"/>
                  <a:gd name="T16" fmla="*/ 207 w 214"/>
                  <a:gd name="T17" fmla="*/ 119 h 204"/>
                  <a:gd name="T18" fmla="*/ 202 w 214"/>
                  <a:gd name="T19" fmla="*/ 133 h 204"/>
                  <a:gd name="T20" fmla="*/ 195 w 214"/>
                  <a:gd name="T21" fmla="*/ 142 h 204"/>
                  <a:gd name="T22" fmla="*/ 188 w 214"/>
                  <a:gd name="T23" fmla="*/ 152 h 204"/>
                  <a:gd name="T24" fmla="*/ 178 w 214"/>
                  <a:gd name="T25" fmla="*/ 159 h 204"/>
                  <a:gd name="T26" fmla="*/ 169 w 214"/>
                  <a:gd name="T27" fmla="*/ 169 h 204"/>
                  <a:gd name="T28" fmla="*/ 155 w 214"/>
                  <a:gd name="T29" fmla="*/ 173 h 204"/>
                  <a:gd name="T30" fmla="*/ 138 w 214"/>
                  <a:gd name="T31" fmla="*/ 180 h 204"/>
                  <a:gd name="T32" fmla="*/ 119 w 214"/>
                  <a:gd name="T33" fmla="*/ 188 h 204"/>
                  <a:gd name="T34" fmla="*/ 105 w 214"/>
                  <a:gd name="T35" fmla="*/ 192 h 204"/>
                  <a:gd name="T36" fmla="*/ 95 w 214"/>
                  <a:gd name="T37" fmla="*/ 195 h 204"/>
                  <a:gd name="T38" fmla="*/ 81 w 214"/>
                  <a:gd name="T39" fmla="*/ 197 h 204"/>
                  <a:gd name="T40" fmla="*/ 67 w 214"/>
                  <a:gd name="T41" fmla="*/ 199 h 204"/>
                  <a:gd name="T42" fmla="*/ 57 w 214"/>
                  <a:gd name="T43" fmla="*/ 202 h 204"/>
                  <a:gd name="T44" fmla="*/ 45 w 214"/>
                  <a:gd name="T45" fmla="*/ 202 h 204"/>
                  <a:gd name="T46" fmla="*/ 29 w 214"/>
                  <a:gd name="T47" fmla="*/ 202 h 204"/>
                  <a:gd name="T48" fmla="*/ 14 w 214"/>
                  <a:gd name="T49" fmla="*/ 202 h 204"/>
                  <a:gd name="T50" fmla="*/ 3 w 214"/>
                  <a:gd name="T51" fmla="*/ 195 h 204"/>
                  <a:gd name="T52" fmla="*/ 0 w 214"/>
                  <a:gd name="T53" fmla="*/ 185 h 204"/>
                  <a:gd name="T54" fmla="*/ 3 w 214"/>
                  <a:gd name="T55" fmla="*/ 173 h 204"/>
                  <a:gd name="T56" fmla="*/ 5 w 214"/>
                  <a:gd name="T57" fmla="*/ 164 h 204"/>
                  <a:gd name="T58" fmla="*/ 12 w 214"/>
                  <a:gd name="T59" fmla="*/ 154 h 204"/>
                  <a:gd name="T60" fmla="*/ 22 w 214"/>
                  <a:gd name="T61" fmla="*/ 142 h 204"/>
                  <a:gd name="T62" fmla="*/ 31 w 214"/>
                  <a:gd name="T63" fmla="*/ 133 h 204"/>
                  <a:gd name="T64" fmla="*/ 43 w 214"/>
                  <a:gd name="T65" fmla="*/ 121 h 204"/>
                  <a:gd name="T66" fmla="*/ 52 w 214"/>
                  <a:gd name="T67" fmla="*/ 109 h 204"/>
                  <a:gd name="T68" fmla="*/ 67 w 214"/>
                  <a:gd name="T69" fmla="*/ 97 h 204"/>
                  <a:gd name="T70" fmla="*/ 79 w 214"/>
                  <a:gd name="T71" fmla="*/ 88 h 204"/>
                  <a:gd name="T72" fmla="*/ 95 w 214"/>
                  <a:gd name="T73" fmla="*/ 78 h 204"/>
                  <a:gd name="T74" fmla="*/ 109 w 214"/>
                  <a:gd name="T75" fmla="*/ 69 h 204"/>
                  <a:gd name="T76" fmla="*/ 121 w 214"/>
                  <a:gd name="T77" fmla="*/ 59 h 204"/>
                  <a:gd name="T78" fmla="*/ 136 w 214"/>
                  <a:gd name="T79" fmla="*/ 50 h 204"/>
                  <a:gd name="T80" fmla="*/ 150 w 214"/>
                  <a:gd name="T81" fmla="*/ 40 h 204"/>
                  <a:gd name="T82" fmla="*/ 162 w 214"/>
                  <a:gd name="T83" fmla="*/ 31 h 204"/>
                  <a:gd name="T84" fmla="*/ 174 w 214"/>
                  <a:gd name="T85" fmla="*/ 24 h 204"/>
                  <a:gd name="T86" fmla="*/ 186 w 214"/>
                  <a:gd name="T87" fmla="*/ 17 h 204"/>
                  <a:gd name="T88" fmla="*/ 197 w 214"/>
                  <a:gd name="T89" fmla="*/ 7 h 204"/>
                  <a:gd name="T90" fmla="*/ 212 w 214"/>
                  <a:gd name="T91" fmla="*/ 0 h 204"/>
                  <a:gd name="T92" fmla="*/ 212 w 214"/>
                  <a:gd name="T93"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4" h="204">
                    <a:moveTo>
                      <a:pt x="212" y="0"/>
                    </a:moveTo>
                    <a:lnTo>
                      <a:pt x="212" y="2"/>
                    </a:lnTo>
                    <a:lnTo>
                      <a:pt x="212" y="7"/>
                    </a:lnTo>
                    <a:lnTo>
                      <a:pt x="212" y="12"/>
                    </a:lnTo>
                    <a:lnTo>
                      <a:pt x="214" y="19"/>
                    </a:lnTo>
                    <a:lnTo>
                      <a:pt x="214" y="26"/>
                    </a:lnTo>
                    <a:lnTo>
                      <a:pt x="214" y="33"/>
                    </a:lnTo>
                    <a:lnTo>
                      <a:pt x="214" y="40"/>
                    </a:lnTo>
                    <a:lnTo>
                      <a:pt x="214" y="47"/>
                    </a:lnTo>
                    <a:lnTo>
                      <a:pt x="214" y="57"/>
                    </a:lnTo>
                    <a:lnTo>
                      <a:pt x="214" y="64"/>
                    </a:lnTo>
                    <a:lnTo>
                      <a:pt x="214" y="74"/>
                    </a:lnTo>
                    <a:lnTo>
                      <a:pt x="214" y="81"/>
                    </a:lnTo>
                    <a:lnTo>
                      <a:pt x="212" y="90"/>
                    </a:lnTo>
                    <a:lnTo>
                      <a:pt x="212" y="97"/>
                    </a:lnTo>
                    <a:lnTo>
                      <a:pt x="212" y="104"/>
                    </a:lnTo>
                    <a:lnTo>
                      <a:pt x="209" y="114"/>
                    </a:lnTo>
                    <a:lnTo>
                      <a:pt x="207" y="119"/>
                    </a:lnTo>
                    <a:lnTo>
                      <a:pt x="205" y="126"/>
                    </a:lnTo>
                    <a:lnTo>
                      <a:pt x="202" y="133"/>
                    </a:lnTo>
                    <a:lnTo>
                      <a:pt x="200" y="138"/>
                    </a:lnTo>
                    <a:lnTo>
                      <a:pt x="195" y="142"/>
                    </a:lnTo>
                    <a:lnTo>
                      <a:pt x="193" y="147"/>
                    </a:lnTo>
                    <a:lnTo>
                      <a:pt x="188" y="152"/>
                    </a:lnTo>
                    <a:lnTo>
                      <a:pt x="186" y="154"/>
                    </a:lnTo>
                    <a:lnTo>
                      <a:pt x="178" y="159"/>
                    </a:lnTo>
                    <a:lnTo>
                      <a:pt x="174" y="164"/>
                    </a:lnTo>
                    <a:lnTo>
                      <a:pt x="169" y="169"/>
                    </a:lnTo>
                    <a:lnTo>
                      <a:pt x="162" y="171"/>
                    </a:lnTo>
                    <a:lnTo>
                      <a:pt x="155" y="173"/>
                    </a:lnTo>
                    <a:lnTo>
                      <a:pt x="147" y="178"/>
                    </a:lnTo>
                    <a:lnTo>
                      <a:pt x="138" y="180"/>
                    </a:lnTo>
                    <a:lnTo>
                      <a:pt x="128" y="185"/>
                    </a:lnTo>
                    <a:lnTo>
                      <a:pt x="119" y="188"/>
                    </a:lnTo>
                    <a:lnTo>
                      <a:pt x="112" y="190"/>
                    </a:lnTo>
                    <a:lnTo>
                      <a:pt x="105" y="192"/>
                    </a:lnTo>
                    <a:lnTo>
                      <a:pt x="100" y="192"/>
                    </a:lnTo>
                    <a:lnTo>
                      <a:pt x="95" y="195"/>
                    </a:lnTo>
                    <a:lnTo>
                      <a:pt x="90" y="195"/>
                    </a:lnTo>
                    <a:lnTo>
                      <a:pt x="81" y="197"/>
                    </a:lnTo>
                    <a:lnTo>
                      <a:pt x="71" y="199"/>
                    </a:lnTo>
                    <a:lnTo>
                      <a:pt x="67" y="199"/>
                    </a:lnTo>
                    <a:lnTo>
                      <a:pt x="62" y="202"/>
                    </a:lnTo>
                    <a:lnTo>
                      <a:pt x="57" y="202"/>
                    </a:lnTo>
                    <a:lnTo>
                      <a:pt x="52" y="202"/>
                    </a:lnTo>
                    <a:lnTo>
                      <a:pt x="45" y="202"/>
                    </a:lnTo>
                    <a:lnTo>
                      <a:pt x="36" y="204"/>
                    </a:lnTo>
                    <a:lnTo>
                      <a:pt x="29" y="202"/>
                    </a:lnTo>
                    <a:lnTo>
                      <a:pt x="22" y="202"/>
                    </a:lnTo>
                    <a:lnTo>
                      <a:pt x="14" y="202"/>
                    </a:lnTo>
                    <a:lnTo>
                      <a:pt x="12" y="202"/>
                    </a:lnTo>
                    <a:lnTo>
                      <a:pt x="3" y="195"/>
                    </a:lnTo>
                    <a:lnTo>
                      <a:pt x="0" y="188"/>
                    </a:lnTo>
                    <a:lnTo>
                      <a:pt x="0" y="185"/>
                    </a:lnTo>
                    <a:lnTo>
                      <a:pt x="0" y="180"/>
                    </a:lnTo>
                    <a:lnTo>
                      <a:pt x="3" y="173"/>
                    </a:lnTo>
                    <a:lnTo>
                      <a:pt x="5" y="171"/>
                    </a:lnTo>
                    <a:lnTo>
                      <a:pt x="5" y="164"/>
                    </a:lnTo>
                    <a:lnTo>
                      <a:pt x="10" y="159"/>
                    </a:lnTo>
                    <a:lnTo>
                      <a:pt x="12" y="154"/>
                    </a:lnTo>
                    <a:lnTo>
                      <a:pt x="17" y="147"/>
                    </a:lnTo>
                    <a:lnTo>
                      <a:pt x="22" y="142"/>
                    </a:lnTo>
                    <a:lnTo>
                      <a:pt x="26" y="138"/>
                    </a:lnTo>
                    <a:lnTo>
                      <a:pt x="31" y="133"/>
                    </a:lnTo>
                    <a:lnTo>
                      <a:pt x="36" y="126"/>
                    </a:lnTo>
                    <a:lnTo>
                      <a:pt x="43" y="121"/>
                    </a:lnTo>
                    <a:lnTo>
                      <a:pt x="48" y="114"/>
                    </a:lnTo>
                    <a:lnTo>
                      <a:pt x="52" y="109"/>
                    </a:lnTo>
                    <a:lnTo>
                      <a:pt x="60" y="104"/>
                    </a:lnTo>
                    <a:lnTo>
                      <a:pt x="67" y="97"/>
                    </a:lnTo>
                    <a:lnTo>
                      <a:pt x="74" y="93"/>
                    </a:lnTo>
                    <a:lnTo>
                      <a:pt x="79" y="88"/>
                    </a:lnTo>
                    <a:lnTo>
                      <a:pt x="88" y="83"/>
                    </a:lnTo>
                    <a:lnTo>
                      <a:pt x="95" y="78"/>
                    </a:lnTo>
                    <a:lnTo>
                      <a:pt x="102" y="74"/>
                    </a:lnTo>
                    <a:lnTo>
                      <a:pt x="109" y="69"/>
                    </a:lnTo>
                    <a:lnTo>
                      <a:pt x="114" y="64"/>
                    </a:lnTo>
                    <a:lnTo>
                      <a:pt x="121" y="59"/>
                    </a:lnTo>
                    <a:lnTo>
                      <a:pt x="128" y="55"/>
                    </a:lnTo>
                    <a:lnTo>
                      <a:pt x="136" y="50"/>
                    </a:lnTo>
                    <a:lnTo>
                      <a:pt x="145" y="45"/>
                    </a:lnTo>
                    <a:lnTo>
                      <a:pt x="150" y="40"/>
                    </a:lnTo>
                    <a:lnTo>
                      <a:pt x="157" y="36"/>
                    </a:lnTo>
                    <a:lnTo>
                      <a:pt x="162" y="31"/>
                    </a:lnTo>
                    <a:lnTo>
                      <a:pt x="169" y="28"/>
                    </a:lnTo>
                    <a:lnTo>
                      <a:pt x="174" y="24"/>
                    </a:lnTo>
                    <a:lnTo>
                      <a:pt x="181" y="19"/>
                    </a:lnTo>
                    <a:lnTo>
                      <a:pt x="186" y="17"/>
                    </a:lnTo>
                    <a:lnTo>
                      <a:pt x="190" y="14"/>
                    </a:lnTo>
                    <a:lnTo>
                      <a:pt x="197" y="7"/>
                    </a:lnTo>
                    <a:lnTo>
                      <a:pt x="207" y="2"/>
                    </a:lnTo>
                    <a:lnTo>
                      <a:pt x="212" y="0"/>
                    </a:lnTo>
                    <a:lnTo>
                      <a:pt x="212" y="0"/>
                    </a:lnTo>
                    <a:lnTo>
                      <a:pt x="212" y="0"/>
                    </a:lnTo>
                    <a:close/>
                  </a:path>
                </a:pathLst>
              </a:custGeom>
              <a:solidFill>
                <a:srgbClr val="FAAD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1" name="Freeform 247"/>
              <p:cNvSpPr>
                <a:spLocks/>
              </p:cNvSpPr>
              <p:nvPr/>
            </p:nvSpPr>
            <p:spPr bwMode="auto">
              <a:xfrm>
                <a:off x="10146" y="1668"/>
                <a:ext cx="326" cy="896"/>
              </a:xfrm>
              <a:custGeom>
                <a:avLst/>
                <a:gdLst>
                  <a:gd name="T0" fmla="*/ 0 w 326"/>
                  <a:gd name="T1" fmla="*/ 851 h 896"/>
                  <a:gd name="T2" fmla="*/ 0 w 326"/>
                  <a:gd name="T3" fmla="*/ 853 h 896"/>
                  <a:gd name="T4" fmla="*/ 5 w 326"/>
                  <a:gd name="T5" fmla="*/ 858 h 896"/>
                  <a:gd name="T6" fmla="*/ 10 w 326"/>
                  <a:gd name="T7" fmla="*/ 865 h 896"/>
                  <a:gd name="T8" fmla="*/ 17 w 326"/>
                  <a:gd name="T9" fmla="*/ 872 h 896"/>
                  <a:gd name="T10" fmla="*/ 19 w 326"/>
                  <a:gd name="T11" fmla="*/ 875 h 896"/>
                  <a:gd name="T12" fmla="*/ 24 w 326"/>
                  <a:gd name="T13" fmla="*/ 880 h 896"/>
                  <a:gd name="T14" fmla="*/ 29 w 326"/>
                  <a:gd name="T15" fmla="*/ 882 h 896"/>
                  <a:gd name="T16" fmla="*/ 36 w 326"/>
                  <a:gd name="T17" fmla="*/ 887 h 896"/>
                  <a:gd name="T18" fmla="*/ 41 w 326"/>
                  <a:gd name="T19" fmla="*/ 889 h 896"/>
                  <a:gd name="T20" fmla="*/ 45 w 326"/>
                  <a:gd name="T21" fmla="*/ 891 h 896"/>
                  <a:gd name="T22" fmla="*/ 53 w 326"/>
                  <a:gd name="T23" fmla="*/ 894 h 896"/>
                  <a:gd name="T24" fmla="*/ 60 w 326"/>
                  <a:gd name="T25" fmla="*/ 896 h 896"/>
                  <a:gd name="T26" fmla="*/ 64 w 326"/>
                  <a:gd name="T27" fmla="*/ 894 h 896"/>
                  <a:gd name="T28" fmla="*/ 72 w 326"/>
                  <a:gd name="T29" fmla="*/ 894 h 896"/>
                  <a:gd name="T30" fmla="*/ 79 w 326"/>
                  <a:gd name="T31" fmla="*/ 891 h 896"/>
                  <a:gd name="T32" fmla="*/ 86 w 326"/>
                  <a:gd name="T33" fmla="*/ 891 h 896"/>
                  <a:gd name="T34" fmla="*/ 91 w 326"/>
                  <a:gd name="T35" fmla="*/ 889 h 896"/>
                  <a:gd name="T36" fmla="*/ 95 w 326"/>
                  <a:gd name="T37" fmla="*/ 887 h 896"/>
                  <a:gd name="T38" fmla="*/ 102 w 326"/>
                  <a:gd name="T39" fmla="*/ 884 h 896"/>
                  <a:gd name="T40" fmla="*/ 110 w 326"/>
                  <a:gd name="T41" fmla="*/ 882 h 896"/>
                  <a:gd name="T42" fmla="*/ 112 w 326"/>
                  <a:gd name="T43" fmla="*/ 877 h 896"/>
                  <a:gd name="T44" fmla="*/ 119 w 326"/>
                  <a:gd name="T45" fmla="*/ 875 h 896"/>
                  <a:gd name="T46" fmla="*/ 121 w 326"/>
                  <a:gd name="T47" fmla="*/ 872 h 896"/>
                  <a:gd name="T48" fmla="*/ 126 w 326"/>
                  <a:gd name="T49" fmla="*/ 870 h 896"/>
                  <a:gd name="T50" fmla="*/ 131 w 326"/>
                  <a:gd name="T51" fmla="*/ 865 h 896"/>
                  <a:gd name="T52" fmla="*/ 133 w 326"/>
                  <a:gd name="T53" fmla="*/ 865 h 896"/>
                  <a:gd name="T54" fmla="*/ 326 w 326"/>
                  <a:gd name="T55" fmla="*/ 17 h 896"/>
                  <a:gd name="T56" fmla="*/ 323 w 326"/>
                  <a:gd name="T57" fmla="*/ 17 h 896"/>
                  <a:gd name="T58" fmla="*/ 319 w 326"/>
                  <a:gd name="T59" fmla="*/ 19 h 896"/>
                  <a:gd name="T60" fmla="*/ 312 w 326"/>
                  <a:gd name="T61" fmla="*/ 22 h 896"/>
                  <a:gd name="T62" fmla="*/ 304 w 326"/>
                  <a:gd name="T63" fmla="*/ 24 h 896"/>
                  <a:gd name="T64" fmla="*/ 300 w 326"/>
                  <a:gd name="T65" fmla="*/ 26 h 896"/>
                  <a:gd name="T66" fmla="*/ 293 w 326"/>
                  <a:gd name="T67" fmla="*/ 26 h 896"/>
                  <a:gd name="T68" fmla="*/ 288 w 326"/>
                  <a:gd name="T69" fmla="*/ 26 h 896"/>
                  <a:gd name="T70" fmla="*/ 283 w 326"/>
                  <a:gd name="T71" fmla="*/ 29 h 896"/>
                  <a:gd name="T72" fmla="*/ 278 w 326"/>
                  <a:gd name="T73" fmla="*/ 29 h 896"/>
                  <a:gd name="T74" fmla="*/ 274 w 326"/>
                  <a:gd name="T75" fmla="*/ 29 h 896"/>
                  <a:gd name="T76" fmla="*/ 269 w 326"/>
                  <a:gd name="T77" fmla="*/ 29 h 896"/>
                  <a:gd name="T78" fmla="*/ 262 w 326"/>
                  <a:gd name="T79" fmla="*/ 31 h 896"/>
                  <a:gd name="T80" fmla="*/ 257 w 326"/>
                  <a:gd name="T81" fmla="*/ 26 h 896"/>
                  <a:gd name="T82" fmla="*/ 252 w 326"/>
                  <a:gd name="T83" fmla="*/ 26 h 896"/>
                  <a:gd name="T84" fmla="*/ 247 w 326"/>
                  <a:gd name="T85" fmla="*/ 24 h 896"/>
                  <a:gd name="T86" fmla="*/ 243 w 326"/>
                  <a:gd name="T87" fmla="*/ 22 h 896"/>
                  <a:gd name="T88" fmla="*/ 236 w 326"/>
                  <a:gd name="T89" fmla="*/ 17 h 896"/>
                  <a:gd name="T90" fmla="*/ 228 w 326"/>
                  <a:gd name="T91" fmla="*/ 12 h 896"/>
                  <a:gd name="T92" fmla="*/ 221 w 326"/>
                  <a:gd name="T93" fmla="*/ 7 h 896"/>
                  <a:gd name="T94" fmla="*/ 217 w 326"/>
                  <a:gd name="T95" fmla="*/ 3 h 896"/>
                  <a:gd name="T96" fmla="*/ 214 w 326"/>
                  <a:gd name="T97" fmla="*/ 0 h 896"/>
                  <a:gd name="T98" fmla="*/ 0 w 326"/>
                  <a:gd name="T99" fmla="*/ 851 h 896"/>
                  <a:gd name="T100" fmla="*/ 0 w 326"/>
                  <a:gd name="T101" fmla="*/ 851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6" h="896">
                    <a:moveTo>
                      <a:pt x="0" y="851"/>
                    </a:moveTo>
                    <a:lnTo>
                      <a:pt x="0" y="853"/>
                    </a:lnTo>
                    <a:lnTo>
                      <a:pt x="5" y="858"/>
                    </a:lnTo>
                    <a:lnTo>
                      <a:pt x="10" y="865"/>
                    </a:lnTo>
                    <a:lnTo>
                      <a:pt x="17" y="872"/>
                    </a:lnTo>
                    <a:lnTo>
                      <a:pt x="19" y="875"/>
                    </a:lnTo>
                    <a:lnTo>
                      <a:pt x="24" y="880"/>
                    </a:lnTo>
                    <a:lnTo>
                      <a:pt x="29" y="882"/>
                    </a:lnTo>
                    <a:lnTo>
                      <a:pt x="36" y="887"/>
                    </a:lnTo>
                    <a:lnTo>
                      <a:pt x="41" y="889"/>
                    </a:lnTo>
                    <a:lnTo>
                      <a:pt x="45" y="891"/>
                    </a:lnTo>
                    <a:lnTo>
                      <a:pt x="53" y="894"/>
                    </a:lnTo>
                    <a:lnTo>
                      <a:pt x="60" y="896"/>
                    </a:lnTo>
                    <a:lnTo>
                      <a:pt x="64" y="894"/>
                    </a:lnTo>
                    <a:lnTo>
                      <a:pt x="72" y="894"/>
                    </a:lnTo>
                    <a:lnTo>
                      <a:pt x="79" y="891"/>
                    </a:lnTo>
                    <a:lnTo>
                      <a:pt x="86" y="891"/>
                    </a:lnTo>
                    <a:lnTo>
                      <a:pt x="91" y="889"/>
                    </a:lnTo>
                    <a:lnTo>
                      <a:pt x="95" y="887"/>
                    </a:lnTo>
                    <a:lnTo>
                      <a:pt x="102" y="884"/>
                    </a:lnTo>
                    <a:lnTo>
                      <a:pt x="110" y="882"/>
                    </a:lnTo>
                    <a:lnTo>
                      <a:pt x="112" y="877"/>
                    </a:lnTo>
                    <a:lnTo>
                      <a:pt x="119" y="875"/>
                    </a:lnTo>
                    <a:lnTo>
                      <a:pt x="121" y="872"/>
                    </a:lnTo>
                    <a:lnTo>
                      <a:pt x="126" y="870"/>
                    </a:lnTo>
                    <a:lnTo>
                      <a:pt x="131" y="865"/>
                    </a:lnTo>
                    <a:lnTo>
                      <a:pt x="133" y="865"/>
                    </a:lnTo>
                    <a:lnTo>
                      <a:pt x="326" y="17"/>
                    </a:lnTo>
                    <a:lnTo>
                      <a:pt x="323" y="17"/>
                    </a:lnTo>
                    <a:lnTo>
                      <a:pt x="319" y="19"/>
                    </a:lnTo>
                    <a:lnTo>
                      <a:pt x="312" y="22"/>
                    </a:lnTo>
                    <a:lnTo>
                      <a:pt x="304" y="24"/>
                    </a:lnTo>
                    <a:lnTo>
                      <a:pt x="300" y="26"/>
                    </a:lnTo>
                    <a:lnTo>
                      <a:pt x="293" y="26"/>
                    </a:lnTo>
                    <a:lnTo>
                      <a:pt x="288" y="26"/>
                    </a:lnTo>
                    <a:lnTo>
                      <a:pt x="283" y="29"/>
                    </a:lnTo>
                    <a:lnTo>
                      <a:pt x="278" y="29"/>
                    </a:lnTo>
                    <a:lnTo>
                      <a:pt x="274" y="29"/>
                    </a:lnTo>
                    <a:lnTo>
                      <a:pt x="269" y="29"/>
                    </a:lnTo>
                    <a:lnTo>
                      <a:pt x="262" y="31"/>
                    </a:lnTo>
                    <a:lnTo>
                      <a:pt x="257" y="26"/>
                    </a:lnTo>
                    <a:lnTo>
                      <a:pt x="252" y="26"/>
                    </a:lnTo>
                    <a:lnTo>
                      <a:pt x="247" y="24"/>
                    </a:lnTo>
                    <a:lnTo>
                      <a:pt x="243" y="22"/>
                    </a:lnTo>
                    <a:lnTo>
                      <a:pt x="236" y="17"/>
                    </a:lnTo>
                    <a:lnTo>
                      <a:pt x="228" y="12"/>
                    </a:lnTo>
                    <a:lnTo>
                      <a:pt x="221" y="7"/>
                    </a:lnTo>
                    <a:lnTo>
                      <a:pt x="217" y="3"/>
                    </a:lnTo>
                    <a:lnTo>
                      <a:pt x="214" y="0"/>
                    </a:lnTo>
                    <a:lnTo>
                      <a:pt x="0" y="851"/>
                    </a:lnTo>
                    <a:lnTo>
                      <a:pt x="0" y="851"/>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2" name="Freeform 248"/>
              <p:cNvSpPr>
                <a:spLocks/>
              </p:cNvSpPr>
              <p:nvPr/>
            </p:nvSpPr>
            <p:spPr bwMode="auto">
              <a:xfrm>
                <a:off x="8801" y="2747"/>
                <a:ext cx="171" cy="478"/>
              </a:xfrm>
              <a:custGeom>
                <a:avLst/>
                <a:gdLst>
                  <a:gd name="T0" fmla="*/ 171 w 171"/>
                  <a:gd name="T1" fmla="*/ 0 h 478"/>
                  <a:gd name="T2" fmla="*/ 171 w 171"/>
                  <a:gd name="T3" fmla="*/ 321 h 478"/>
                  <a:gd name="T4" fmla="*/ 171 w 171"/>
                  <a:gd name="T5" fmla="*/ 328 h 478"/>
                  <a:gd name="T6" fmla="*/ 171 w 171"/>
                  <a:gd name="T7" fmla="*/ 335 h 478"/>
                  <a:gd name="T8" fmla="*/ 171 w 171"/>
                  <a:gd name="T9" fmla="*/ 345 h 478"/>
                  <a:gd name="T10" fmla="*/ 171 w 171"/>
                  <a:gd name="T11" fmla="*/ 352 h 478"/>
                  <a:gd name="T12" fmla="*/ 171 w 171"/>
                  <a:gd name="T13" fmla="*/ 357 h 478"/>
                  <a:gd name="T14" fmla="*/ 171 w 171"/>
                  <a:gd name="T15" fmla="*/ 364 h 478"/>
                  <a:gd name="T16" fmla="*/ 171 w 171"/>
                  <a:gd name="T17" fmla="*/ 371 h 478"/>
                  <a:gd name="T18" fmla="*/ 171 w 171"/>
                  <a:gd name="T19" fmla="*/ 378 h 478"/>
                  <a:gd name="T20" fmla="*/ 171 w 171"/>
                  <a:gd name="T21" fmla="*/ 383 h 478"/>
                  <a:gd name="T22" fmla="*/ 171 w 171"/>
                  <a:gd name="T23" fmla="*/ 388 h 478"/>
                  <a:gd name="T24" fmla="*/ 171 w 171"/>
                  <a:gd name="T25" fmla="*/ 392 h 478"/>
                  <a:gd name="T26" fmla="*/ 171 w 171"/>
                  <a:gd name="T27" fmla="*/ 397 h 478"/>
                  <a:gd name="T28" fmla="*/ 169 w 171"/>
                  <a:gd name="T29" fmla="*/ 407 h 478"/>
                  <a:gd name="T30" fmla="*/ 169 w 171"/>
                  <a:gd name="T31" fmla="*/ 414 h 478"/>
                  <a:gd name="T32" fmla="*/ 169 w 171"/>
                  <a:gd name="T33" fmla="*/ 421 h 478"/>
                  <a:gd name="T34" fmla="*/ 167 w 171"/>
                  <a:gd name="T35" fmla="*/ 430 h 478"/>
                  <a:gd name="T36" fmla="*/ 164 w 171"/>
                  <a:gd name="T37" fmla="*/ 435 h 478"/>
                  <a:gd name="T38" fmla="*/ 162 w 171"/>
                  <a:gd name="T39" fmla="*/ 440 h 478"/>
                  <a:gd name="T40" fmla="*/ 160 w 171"/>
                  <a:gd name="T41" fmla="*/ 445 h 478"/>
                  <a:gd name="T42" fmla="*/ 157 w 171"/>
                  <a:gd name="T43" fmla="*/ 452 h 478"/>
                  <a:gd name="T44" fmla="*/ 152 w 171"/>
                  <a:gd name="T45" fmla="*/ 456 h 478"/>
                  <a:gd name="T46" fmla="*/ 143 w 171"/>
                  <a:gd name="T47" fmla="*/ 464 h 478"/>
                  <a:gd name="T48" fmla="*/ 136 w 171"/>
                  <a:gd name="T49" fmla="*/ 468 h 478"/>
                  <a:gd name="T50" fmla="*/ 126 w 171"/>
                  <a:gd name="T51" fmla="*/ 471 h 478"/>
                  <a:gd name="T52" fmla="*/ 119 w 171"/>
                  <a:gd name="T53" fmla="*/ 473 h 478"/>
                  <a:gd name="T54" fmla="*/ 112 w 171"/>
                  <a:gd name="T55" fmla="*/ 473 h 478"/>
                  <a:gd name="T56" fmla="*/ 105 w 171"/>
                  <a:gd name="T57" fmla="*/ 473 h 478"/>
                  <a:gd name="T58" fmla="*/ 98 w 171"/>
                  <a:gd name="T59" fmla="*/ 475 h 478"/>
                  <a:gd name="T60" fmla="*/ 88 w 171"/>
                  <a:gd name="T61" fmla="*/ 475 h 478"/>
                  <a:gd name="T62" fmla="*/ 81 w 171"/>
                  <a:gd name="T63" fmla="*/ 478 h 478"/>
                  <a:gd name="T64" fmla="*/ 74 w 171"/>
                  <a:gd name="T65" fmla="*/ 478 h 478"/>
                  <a:gd name="T66" fmla="*/ 72 w 171"/>
                  <a:gd name="T67" fmla="*/ 478 h 478"/>
                  <a:gd name="T68" fmla="*/ 65 w 171"/>
                  <a:gd name="T69" fmla="*/ 478 h 478"/>
                  <a:gd name="T70" fmla="*/ 62 w 171"/>
                  <a:gd name="T71" fmla="*/ 478 h 478"/>
                  <a:gd name="T72" fmla="*/ 0 w 171"/>
                  <a:gd name="T73" fmla="*/ 478 h 478"/>
                  <a:gd name="T74" fmla="*/ 0 w 171"/>
                  <a:gd name="T75" fmla="*/ 395 h 478"/>
                  <a:gd name="T76" fmla="*/ 5 w 171"/>
                  <a:gd name="T77" fmla="*/ 395 h 478"/>
                  <a:gd name="T78" fmla="*/ 10 w 171"/>
                  <a:gd name="T79" fmla="*/ 395 h 478"/>
                  <a:gd name="T80" fmla="*/ 12 w 171"/>
                  <a:gd name="T81" fmla="*/ 395 h 478"/>
                  <a:gd name="T82" fmla="*/ 15 w 171"/>
                  <a:gd name="T83" fmla="*/ 395 h 478"/>
                  <a:gd name="T84" fmla="*/ 22 w 171"/>
                  <a:gd name="T85" fmla="*/ 395 h 478"/>
                  <a:gd name="T86" fmla="*/ 29 w 171"/>
                  <a:gd name="T87" fmla="*/ 395 h 478"/>
                  <a:gd name="T88" fmla="*/ 34 w 171"/>
                  <a:gd name="T89" fmla="*/ 392 h 478"/>
                  <a:gd name="T90" fmla="*/ 36 w 171"/>
                  <a:gd name="T91" fmla="*/ 388 h 478"/>
                  <a:gd name="T92" fmla="*/ 41 w 171"/>
                  <a:gd name="T93" fmla="*/ 385 h 478"/>
                  <a:gd name="T94" fmla="*/ 43 w 171"/>
                  <a:gd name="T95" fmla="*/ 380 h 478"/>
                  <a:gd name="T96" fmla="*/ 45 w 171"/>
                  <a:gd name="T97" fmla="*/ 378 h 478"/>
                  <a:gd name="T98" fmla="*/ 45 w 171"/>
                  <a:gd name="T99" fmla="*/ 373 h 478"/>
                  <a:gd name="T100" fmla="*/ 45 w 171"/>
                  <a:gd name="T101" fmla="*/ 366 h 478"/>
                  <a:gd name="T102" fmla="*/ 48 w 171"/>
                  <a:gd name="T103" fmla="*/ 359 h 478"/>
                  <a:gd name="T104" fmla="*/ 48 w 171"/>
                  <a:gd name="T105" fmla="*/ 354 h 478"/>
                  <a:gd name="T106" fmla="*/ 48 w 171"/>
                  <a:gd name="T107" fmla="*/ 347 h 478"/>
                  <a:gd name="T108" fmla="*/ 48 w 171"/>
                  <a:gd name="T109" fmla="*/ 342 h 478"/>
                  <a:gd name="T110" fmla="*/ 48 w 171"/>
                  <a:gd name="T111" fmla="*/ 335 h 478"/>
                  <a:gd name="T112" fmla="*/ 48 w 171"/>
                  <a:gd name="T113" fmla="*/ 0 h 478"/>
                  <a:gd name="T114" fmla="*/ 171 w 171"/>
                  <a:gd name="T115" fmla="*/ 0 h 478"/>
                  <a:gd name="T116" fmla="*/ 171 w 171"/>
                  <a:gd name="T117"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1" h="478">
                    <a:moveTo>
                      <a:pt x="171" y="0"/>
                    </a:moveTo>
                    <a:lnTo>
                      <a:pt x="171" y="321"/>
                    </a:lnTo>
                    <a:lnTo>
                      <a:pt x="171" y="328"/>
                    </a:lnTo>
                    <a:lnTo>
                      <a:pt x="171" y="335"/>
                    </a:lnTo>
                    <a:lnTo>
                      <a:pt x="171" y="345"/>
                    </a:lnTo>
                    <a:lnTo>
                      <a:pt x="171" y="352"/>
                    </a:lnTo>
                    <a:lnTo>
                      <a:pt x="171" y="357"/>
                    </a:lnTo>
                    <a:lnTo>
                      <a:pt x="171" y="364"/>
                    </a:lnTo>
                    <a:lnTo>
                      <a:pt x="171" y="371"/>
                    </a:lnTo>
                    <a:lnTo>
                      <a:pt x="171" y="378"/>
                    </a:lnTo>
                    <a:lnTo>
                      <a:pt x="171" y="383"/>
                    </a:lnTo>
                    <a:lnTo>
                      <a:pt x="171" y="388"/>
                    </a:lnTo>
                    <a:lnTo>
                      <a:pt x="171" y="392"/>
                    </a:lnTo>
                    <a:lnTo>
                      <a:pt x="171" y="397"/>
                    </a:lnTo>
                    <a:lnTo>
                      <a:pt x="169" y="407"/>
                    </a:lnTo>
                    <a:lnTo>
                      <a:pt x="169" y="414"/>
                    </a:lnTo>
                    <a:lnTo>
                      <a:pt x="169" y="421"/>
                    </a:lnTo>
                    <a:lnTo>
                      <a:pt x="167" y="430"/>
                    </a:lnTo>
                    <a:lnTo>
                      <a:pt x="164" y="435"/>
                    </a:lnTo>
                    <a:lnTo>
                      <a:pt x="162" y="440"/>
                    </a:lnTo>
                    <a:lnTo>
                      <a:pt x="160" y="445"/>
                    </a:lnTo>
                    <a:lnTo>
                      <a:pt x="157" y="452"/>
                    </a:lnTo>
                    <a:lnTo>
                      <a:pt x="152" y="456"/>
                    </a:lnTo>
                    <a:lnTo>
                      <a:pt x="143" y="464"/>
                    </a:lnTo>
                    <a:lnTo>
                      <a:pt x="136" y="468"/>
                    </a:lnTo>
                    <a:lnTo>
                      <a:pt x="126" y="471"/>
                    </a:lnTo>
                    <a:lnTo>
                      <a:pt x="119" y="473"/>
                    </a:lnTo>
                    <a:lnTo>
                      <a:pt x="112" y="473"/>
                    </a:lnTo>
                    <a:lnTo>
                      <a:pt x="105" y="473"/>
                    </a:lnTo>
                    <a:lnTo>
                      <a:pt x="98" y="475"/>
                    </a:lnTo>
                    <a:lnTo>
                      <a:pt x="88" y="475"/>
                    </a:lnTo>
                    <a:lnTo>
                      <a:pt x="81" y="478"/>
                    </a:lnTo>
                    <a:lnTo>
                      <a:pt x="74" y="478"/>
                    </a:lnTo>
                    <a:lnTo>
                      <a:pt x="72" y="478"/>
                    </a:lnTo>
                    <a:lnTo>
                      <a:pt x="65" y="478"/>
                    </a:lnTo>
                    <a:lnTo>
                      <a:pt x="62" y="478"/>
                    </a:lnTo>
                    <a:lnTo>
                      <a:pt x="0" y="478"/>
                    </a:lnTo>
                    <a:lnTo>
                      <a:pt x="0" y="395"/>
                    </a:lnTo>
                    <a:lnTo>
                      <a:pt x="5" y="395"/>
                    </a:lnTo>
                    <a:lnTo>
                      <a:pt x="10" y="395"/>
                    </a:lnTo>
                    <a:lnTo>
                      <a:pt x="12" y="395"/>
                    </a:lnTo>
                    <a:lnTo>
                      <a:pt x="15" y="395"/>
                    </a:lnTo>
                    <a:lnTo>
                      <a:pt x="22" y="395"/>
                    </a:lnTo>
                    <a:lnTo>
                      <a:pt x="29" y="395"/>
                    </a:lnTo>
                    <a:lnTo>
                      <a:pt x="34" y="392"/>
                    </a:lnTo>
                    <a:lnTo>
                      <a:pt x="36" y="388"/>
                    </a:lnTo>
                    <a:lnTo>
                      <a:pt x="41" y="385"/>
                    </a:lnTo>
                    <a:lnTo>
                      <a:pt x="43" y="380"/>
                    </a:lnTo>
                    <a:lnTo>
                      <a:pt x="45" y="378"/>
                    </a:lnTo>
                    <a:lnTo>
                      <a:pt x="45" y="373"/>
                    </a:lnTo>
                    <a:lnTo>
                      <a:pt x="45" y="366"/>
                    </a:lnTo>
                    <a:lnTo>
                      <a:pt x="48" y="359"/>
                    </a:lnTo>
                    <a:lnTo>
                      <a:pt x="48" y="354"/>
                    </a:lnTo>
                    <a:lnTo>
                      <a:pt x="48" y="347"/>
                    </a:lnTo>
                    <a:lnTo>
                      <a:pt x="48" y="342"/>
                    </a:lnTo>
                    <a:lnTo>
                      <a:pt x="48" y="335"/>
                    </a:lnTo>
                    <a:lnTo>
                      <a:pt x="48" y="0"/>
                    </a:lnTo>
                    <a:lnTo>
                      <a:pt x="171" y="0"/>
                    </a:lnTo>
                    <a:lnTo>
                      <a:pt x="17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3" name="Freeform 249"/>
              <p:cNvSpPr>
                <a:spLocks/>
              </p:cNvSpPr>
              <p:nvPr/>
            </p:nvSpPr>
            <p:spPr bwMode="auto">
              <a:xfrm>
                <a:off x="9018" y="2833"/>
                <a:ext cx="273" cy="399"/>
              </a:xfrm>
              <a:custGeom>
                <a:avLst/>
                <a:gdLst>
                  <a:gd name="T0" fmla="*/ 273 w 273"/>
                  <a:gd name="T1" fmla="*/ 392 h 399"/>
                  <a:gd name="T2" fmla="*/ 154 w 273"/>
                  <a:gd name="T3" fmla="*/ 361 h 399"/>
                  <a:gd name="T4" fmla="*/ 140 w 273"/>
                  <a:gd name="T5" fmla="*/ 378 h 399"/>
                  <a:gd name="T6" fmla="*/ 123 w 273"/>
                  <a:gd name="T7" fmla="*/ 389 h 399"/>
                  <a:gd name="T8" fmla="*/ 114 w 273"/>
                  <a:gd name="T9" fmla="*/ 392 h 399"/>
                  <a:gd name="T10" fmla="*/ 104 w 273"/>
                  <a:gd name="T11" fmla="*/ 394 h 399"/>
                  <a:gd name="T12" fmla="*/ 92 w 273"/>
                  <a:gd name="T13" fmla="*/ 397 h 399"/>
                  <a:gd name="T14" fmla="*/ 83 w 273"/>
                  <a:gd name="T15" fmla="*/ 399 h 399"/>
                  <a:gd name="T16" fmla="*/ 68 w 273"/>
                  <a:gd name="T17" fmla="*/ 397 h 399"/>
                  <a:gd name="T18" fmla="*/ 57 w 273"/>
                  <a:gd name="T19" fmla="*/ 394 h 399"/>
                  <a:gd name="T20" fmla="*/ 45 w 273"/>
                  <a:gd name="T21" fmla="*/ 392 h 399"/>
                  <a:gd name="T22" fmla="*/ 35 w 273"/>
                  <a:gd name="T23" fmla="*/ 389 h 399"/>
                  <a:gd name="T24" fmla="*/ 21 w 273"/>
                  <a:gd name="T25" fmla="*/ 378 h 399"/>
                  <a:gd name="T26" fmla="*/ 11 w 273"/>
                  <a:gd name="T27" fmla="*/ 366 h 399"/>
                  <a:gd name="T28" fmla="*/ 4 w 273"/>
                  <a:gd name="T29" fmla="*/ 349 h 399"/>
                  <a:gd name="T30" fmla="*/ 2 w 273"/>
                  <a:gd name="T31" fmla="*/ 332 h 399"/>
                  <a:gd name="T32" fmla="*/ 0 w 273"/>
                  <a:gd name="T33" fmla="*/ 321 h 399"/>
                  <a:gd name="T34" fmla="*/ 0 w 273"/>
                  <a:gd name="T35" fmla="*/ 306 h 399"/>
                  <a:gd name="T36" fmla="*/ 0 w 273"/>
                  <a:gd name="T37" fmla="*/ 299 h 399"/>
                  <a:gd name="T38" fmla="*/ 0 w 273"/>
                  <a:gd name="T39" fmla="*/ 287 h 399"/>
                  <a:gd name="T40" fmla="*/ 0 w 273"/>
                  <a:gd name="T41" fmla="*/ 278 h 399"/>
                  <a:gd name="T42" fmla="*/ 0 w 273"/>
                  <a:gd name="T43" fmla="*/ 266 h 399"/>
                  <a:gd name="T44" fmla="*/ 118 w 273"/>
                  <a:gd name="T45" fmla="*/ 0 h 399"/>
                  <a:gd name="T46" fmla="*/ 118 w 273"/>
                  <a:gd name="T47" fmla="*/ 271 h 399"/>
                  <a:gd name="T48" fmla="*/ 118 w 273"/>
                  <a:gd name="T49" fmla="*/ 280 h 399"/>
                  <a:gd name="T50" fmla="*/ 118 w 273"/>
                  <a:gd name="T51" fmla="*/ 294 h 399"/>
                  <a:gd name="T52" fmla="*/ 118 w 273"/>
                  <a:gd name="T53" fmla="*/ 309 h 399"/>
                  <a:gd name="T54" fmla="*/ 121 w 273"/>
                  <a:gd name="T55" fmla="*/ 318 h 399"/>
                  <a:gd name="T56" fmla="*/ 126 w 273"/>
                  <a:gd name="T57" fmla="*/ 328 h 399"/>
                  <a:gd name="T58" fmla="*/ 140 w 273"/>
                  <a:gd name="T59" fmla="*/ 330 h 399"/>
                  <a:gd name="T60" fmla="*/ 149 w 273"/>
                  <a:gd name="T61" fmla="*/ 325 h 399"/>
                  <a:gd name="T62" fmla="*/ 154 w 273"/>
                  <a:gd name="T63" fmla="*/ 318 h 399"/>
                  <a:gd name="T64" fmla="*/ 154 w 273"/>
                  <a:gd name="T65" fmla="*/ 309 h 399"/>
                  <a:gd name="T66" fmla="*/ 154 w 273"/>
                  <a:gd name="T67" fmla="*/ 294 h 399"/>
                  <a:gd name="T68" fmla="*/ 154 w 273"/>
                  <a:gd name="T69" fmla="*/ 280 h 399"/>
                  <a:gd name="T70" fmla="*/ 154 w 273"/>
                  <a:gd name="T71" fmla="*/ 271 h 399"/>
                  <a:gd name="T72" fmla="*/ 154 w 273"/>
                  <a:gd name="T73" fmla="*/ 0 h 399"/>
                  <a:gd name="T74" fmla="*/ 273 w 273"/>
                  <a:gd name="T75" fmla="*/ 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3" h="399">
                    <a:moveTo>
                      <a:pt x="273" y="0"/>
                    </a:moveTo>
                    <a:lnTo>
                      <a:pt x="273" y="392"/>
                    </a:lnTo>
                    <a:lnTo>
                      <a:pt x="154" y="392"/>
                    </a:lnTo>
                    <a:lnTo>
                      <a:pt x="154" y="361"/>
                    </a:lnTo>
                    <a:lnTo>
                      <a:pt x="147" y="368"/>
                    </a:lnTo>
                    <a:lnTo>
                      <a:pt x="140" y="378"/>
                    </a:lnTo>
                    <a:lnTo>
                      <a:pt x="130" y="382"/>
                    </a:lnTo>
                    <a:lnTo>
                      <a:pt x="123" y="389"/>
                    </a:lnTo>
                    <a:lnTo>
                      <a:pt x="118" y="392"/>
                    </a:lnTo>
                    <a:lnTo>
                      <a:pt x="114" y="392"/>
                    </a:lnTo>
                    <a:lnTo>
                      <a:pt x="109" y="394"/>
                    </a:lnTo>
                    <a:lnTo>
                      <a:pt x="104" y="394"/>
                    </a:lnTo>
                    <a:lnTo>
                      <a:pt x="97" y="397"/>
                    </a:lnTo>
                    <a:lnTo>
                      <a:pt x="92" y="397"/>
                    </a:lnTo>
                    <a:lnTo>
                      <a:pt x="88" y="397"/>
                    </a:lnTo>
                    <a:lnTo>
                      <a:pt x="83" y="399"/>
                    </a:lnTo>
                    <a:lnTo>
                      <a:pt x="73" y="397"/>
                    </a:lnTo>
                    <a:lnTo>
                      <a:pt x="68" y="397"/>
                    </a:lnTo>
                    <a:lnTo>
                      <a:pt x="61" y="397"/>
                    </a:lnTo>
                    <a:lnTo>
                      <a:pt x="57" y="394"/>
                    </a:lnTo>
                    <a:lnTo>
                      <a:pt x="52" y="394"/>
                    </a:lnTo>
                    <a:lnTo>
                      <a:pt x="45" y="392"/>
                    </a:lnTo>
                    <a:lnTo>
                      <a:pt x="40" y="392"/>
                    </a:lnTo>
                    <a:lnTo>
                      <a:pt x="35" y="389"/>
                    </a:lnTo>
                    <a:lnTo>
                      <a:pt x="28" y="385"/>
                    </a:lnTo>
                    <a:lnTo>
                      <a:pt x="21" y="378"/>
                    </a:lnTo>
                    <a:lnTo>
                      <a:pt x="16" y="373"/>
                    </a:lnTo>
                    <a:lnTo>
                      <a:pt x="11" y="366"/>
                    </a:lnTo>
                    <a:lnTo>
                      <a:pt x="7" y="356"/>
                    </a:lnTo>
                    <a:lnTo>
                      <a:pt x="4" y="349"/>
                    </a:lnTo>
                    <a:lnTo>
                      <a:pt x="2" y="340"/>
                    </a:lnTo>
                    <a:lnTo>
                      <a:pt x="2" y="332"/>
                    </a:lnTo>
                    <a:lnTo>
                      <a:pt x="0" y="328"/>
                    </a:lnTo>
                    <a:lnTo>
                      <a:pt x="0" y="321"/>
                    </a:lnTo>
                    <a:lnTo>
                      <a:pt x="0" y="313"/>
                    </a:lnTo>
                    <a:lnTo>
                      <a:pt x="0" y="306"/>
                    </a:lnTo>
                    <a:lnTo>
                      <a:pt x="0" y="302"/>
                    </a:lnTo>
                    <a:lnTo>
                      <a:pt x="0" y="299"/>
                    </a:lnTo>
                    <a:lnTo>
                      <a:pt x="0" y="292"/>
                    </a:lnTo>
                    <a:lnTo>
                      <a:pt x="0" y="287"/>
                    </a:lnTo>
                    <a:lnTo>
                      <a:pt x="0" y="282"/>
                    </a:lnTo>
                    <a:lnTo>
                      <a:pt x="0" y="278"/>
                    </a:lnTo>
                    <a:lnTo>
                      <a:pt x="0" y="271"/>
                    </a:lnTo>
                    <a:lnTo>
                      <a:pt x="0" y="266"/>
                    </a:lnTo>
                    <a:lnTo>
                      <a:pt x="0" y="0"/>
                    </a:lnTo>
                    <a:lnTo>
                      <a:pt x="118" y="0"/>
                    </a:lnTo>
                    <a:lnTo>
                      <a:pt x="118" y="266"/>
                    </a:lnTo>
                    <a:lnTo>
                      <a:pt x="118" y="271"/>
                    </a:lnTo>
                    <a:lnTo>
                      <a:pt x="118" y="275"/>
                    </a:lnTo>
                    <a:lnTo>
                      <a:pt x="118" y="280"/>
                    </a:lnTo>
                    <a:lnTo>
                      <a:pt x="118" y="285"/>
                    </a:lnTo>
                    <a:lnTo>
                      <a:pt x="118" y="294"/>
                    </a:lnTo>
                    <a:lnTo>
                      <a:pt x="118" y="302"/>
                    </a:lnTo>
                    <a:lnTo>
                      <a:pt x="118" y="309"/>
                    </a:lnTo>
                    <a:lnTo>
                      <a:pt x="121" y="313"/>
                    </a:lnTo>
                    <a:lnTo>
                      <a:pt x="121" y="318"/>
                    </a:lnTo>
                    <a:lnTo>
                      <a:pt x="123" y="321"/>
                    </a:lnTo>
                    <a:lnTo>
                      <a:pt x="126" y="328"/>
                    </a:lnTo>
                    <a:lnTo>
                      <a:pt x="135" y="330"/>
                    </a:lnTo>
                    <a:lnTo>
                      <a:pt x="140" y="330"/>
                    </a:lnTo>
                    <a:lnTo>
                      <a:pt x="145" y="328"/>
                    </a:lnTo>
                    <a:lnTo>
                      <a:pt x="149" y="325"/>
                    </a:lnTo>
                    <a:lnTo>
                      <a:pt x="154" y="321"/>
                    </a:lnTo>
                    <a:lnTo>
                      <a:pt x="154" y="318"/>
                    </a:lnTo>
                    <a:lnTo>
                      <a:pt x="154" y="313"/>
                    </a:lnTo>
                    <a:lnTo>
                      <a:pt x="154" y="309"/>
                    </a:lnTo>
                    <a:lnTo>
                      <a:pt x="154" y="302"/>
                    </a:lnTo>
                    <a:lnTo>
                      <a:pt x="154" y="294"/>
                    </a:lnTo>
                    <a:lnTo>
                      <a:pt x="154" y="285"/>
                    </a:lnTo>
                    <a:lnTo>
                      <a:pt x="154" y="280"/>
                    </a:lnTo>
                    <a:lnTo>
                      <a:pt x="154" y="275"/>
                    </a:lnTo>
                    <a:lnTo>
                      <a:pt x="154" y="271"/>
                    </a:lnTo>
                    <a:lnTo>
                      <a:pt x="154" y="266"/>
                    </a:lnTo>
                    <a:lnTo>
                      <a:pt x="154" y="0"/>
                    </a:lnTo>
                    <a:lnTo>
                      <a:pt x="273" y="0"/>
                    </a:lnTo>
                    <a:lnTo>
                      <a:pt x="273"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4" name="Freeform 250"/>
              <p:cNvSpPr>
                <a:spLocks/>
              </p:cNvSpPr>
              <p:nvPr/>
            </p:nvSpPr>
            <p:spPr bwMode="auto">
              <a:xfrm>
                <a:off x="9336" y="2747"/>
                <a:ext cx="121" cy="60"/>
              </a:xfrm>
              <a:custGeom>
                <a:avLst/>
                <a:gdLst>
                  <a:gd name="T0" fmla="*/ 121 w 121"/>
                  <a:gd name="T1" fmla="*/ 0 h 60"/>
                  <a:gd name="T2" fmla="*/ 121 w 121"/>
                  <a:gd name="T3" fmla="*/ 60 h 60"/>
                  <a:gd name="T4" fmla="*/ 0 w 121"/>
                  <a:gd name="T5" fmla="*/ 60 h 60"/>
                  <a:gd name="T6" fmla="*/ 0 w 121"/>
                  <a:gd name="T7" fmla="*/ 0 h 60"/>
                  <a:gd name="T8" fmla="*/ 121 w 121"/>
                  <a:gd name="T9" fmla="*/ 0 h 60"/>
                  <a:gd name="T10" fmla="*/ 121 w 121"/>
                  <a:gd name="T11" fmla="*/ 0 h 60"/>
                </a:gdLst>
                <a:ahLst/>
                <a:cxnLst>
                  <a:cxn ang="0">
                    <a:pos x="T0" y="T1"/>
                  </a:cxn>
                  <a:cxn ang="0">
                    <a:pos x="T2" y="T3"/>
                  </a:cxn>
                  <a:cxn ang="0">
                    <a:pos x="T4" y="T5"/>
                  </a:cxn>
                  <a:cxn ang="0">
                    <a:pos x="T6" y="T7"/>
                  </a:cxn>
                  <a:cxn ang="0">
                    <a:pos x="T8" y="T9"/>
                  </a:cxn>
                  <a:cxn ang="0">
                    <a:pos x="T10" y="T11"/>
                  </a:cxn>
                </a:cxnLst>
                <a:rect l="0" t="0" r="r" b="b"/>
                <a:pathLst>
                  <a:path w="121" h="60">
                    <a:moveTo>
                      <a:pt x="121" y="0"/>
                    </a:moveTo>
                    <a:lnTo>
                      <a:pt x="121" y="60"/>
                    </a:lnTo>
                    <a:lnTo>
                      <a:pt x="0" y="60"/>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5" name="Freeform 251"/>
              <p:cNvSpPr>
                <a:spLocks/>
              </p:cNvSpPr>
              <p:nvPr/>
            </p:nvSpPr>
            <p:spPr bwMode="auto">
              <a:xfrm>
                <a:off x="9336" y="2833"/>
                <a:ext cx="121" cy="392"/>
              </a:xfrm>
              <a:custGeom>
                <a:avLst/>
                <a:gdLst>
                  <a:gd name="T0" fmla="*/ 121 w 121"/>
                  <a:gd name="T1" fmla="*/ 0 h 392"/>
                  <a:gd name="T2" fmla="*/ 121 w 121"/>
                  <a:gd name="T3" fmla="*/ 392 h 392"/>
                  <a:gd name="T4" fmla="*/ 0 w 121"/>
                  <a:gd name="T5" fmla="*/ 392 h 392"/>
                  <a:gd name="T6" fmla="*/ 0 w 121"/>
                  <a:gd name="T7" fmla="*/ 0 h 392"/>
                  <a:gd name="T8" fmla="*/ 121 w 121"/>
                  <a:gd name="T9" fmla="*/ 0 h 392"/>
                  <a:gd name="T10" fmla="*/ 121 w 121"/>
                  <a:gd name="T11" fmla="*/ 0 h 392"/>
                </a:gdLst>
                <a:ahLst/>
                <a:cxnLst>
                  <a:cxn ang="0">
                    <a:pos x="T0" y="T1"/>
                  </a:cxn>
                  <a:cxn ang="0">
                    <a:pos x="T2" y="T3"/>
                  </a:cxn>
                  <a:cxn ang="0">
                    <a:pos x="T4" y="T5"/>
                  </a:cxn>
                  <a:cxn ang="0">
                    <a:pos x="T6" y="T7"/>
                  </a:cxn>
                  <a:cxn ang="0">
                    <a:pos x="T8" y="T9"/>
                  </a:cxn>
                  <a:cxn ang="0">
                    <a:pos x="T10" y="T11"/>
                  </a:cxn>
                </a:cxnLst>
                <a:rect l="0" t="0" r="r" b="b"/>
                <a:pathLst>
                  <a:path w="121" h="392">
                    <a:moveTo>
                      <a:pt x="121" y="0"/>
                    </a:moveTo>
                    <a:lnTo>
                      <a:pt x="121" y="392"/>
                    </a:lnTo>
                    <a:lnTo>
                      <a:pt x="0" y="392"/>
                    </a:lnTo>
                    <a:lnTo>
                      <a:pt x="0" y="0"/>
                    </a:lnTo>
                    <a:lnTo>
                      <a:pt x="121" y="0"/>
                    </a:lnTo>
                    <a:lnTo>
                      <a:pt x="121" y="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6" name="Freeform 252"/>
              <p:cNvSpPr>
                <a:spLocks/>
              </p:cNvSpPr>
              <p:nvPr/>
            </p:nvSpPr>
            <p:spPr bwMode="auto">
              <a:xfrm>
                <a:off x="9498" y="2823"/>
                <a:ext cx="268" cy="411"/>
              </a:xfrm>
              <a:custGeom>
                <a:avLst/>
                <a:gdLst>
                  <a:gd name="T0" fmla="*/ 268 w 268"/>
                  <a:gd name="T1" fmla="*/ 119 h 411"/>
                  <a:gd name="T2" fmla="*/ 263 w 268"/>
                  <a:gd name="T3" fmla="*/ 98 h 411"/>
                  <a:gd name="T4" fmla="*/ 259 w 268"/>
                  <a:gd name="T5" fmla="*/ 79 h 411"/>
                  <a:gd name="T6" fmla="*/ 251 w 268"/>
                  <a:gd name="T7" fmla="*/ 57 h 411"/>
                  <a:gd name="T8" fmla="*/ 230 w 268"/>
                  <a:gd name="T9" fmla="*/ 29 h 411"/>
                  <a:gd name="T10" fmla="*/ 206 w 268"/>
                  <a:gd name="T11" fmla="*/ 14 h 411"/>
                  <a:gd name="T12" fmla="*/ 183 w 268"/>
                  <a:gd name="T13" fmla="*/ 7 h 411"/>
                  <a:gd name="T14" fmla="*/ 154 w 268"/>
                  <a:gd name="T15" fmla="*/ 3 h 411"/>
                  <a:gd name="T16" fmla="*/ 126 w 268"/>
                  <a:gd name="T17" fmla="*/ 0 h 411"/>
                  <a:gd name="T18" fmla="*/ 97 w 268"/>
                  <a:gd name="T19" fmla="*/ 3 h 411"/>
                  <a:gd name="T20" fmla="*/ 71 w 268"/>
                  <a:gd name="T21" fmla="*/ 10 h 411"/>
                  <a:gd name="T22" fmla="*/ 49 w 268"/>
                  <a:gd name="T23" fmla="*/ 19 h 411"/>
                  <a:gd name="T24" fmla="*/ 23 w 268"/>
                  <a:gd name="T25" fmla="*/ 38 h 411"/>
                  <a:gd name="T26" fmla="*/ 7 w 268"/>
                  <a:gd name="T27" fmla="*/ 69 h 411"/>
                  <a:gd name="T28" fmla="*/ 0 w 268"/>
                  <a:gd name="T29" fmla="*/ 98 h 411"/>
                  <a:gd name="T30" fmla="*/ 0 w 268"/>
                  <a:gd name="T31" fmla="*/ 302 h 411"/>
                  <a:gd name="T32" fmla="*/ 2 w 268"/>
                  <a:gd name="T33" fmla="*/ 319 h 411"/>
                  <a:gd name="T34" fmla="*/ 7 w 268"/>
                  <a:gd name="T35" fmla="*/ 338 h 411"/>
                  <a:gd name="T36" fmla="*/ 14 w 268"/>
                  <a:gd name="T37" fmla="*/ 359 h 411"/>
                  <a:gd name="T38" fmla="*/ 30 w 268"/>
                  <a:gd name="T39" fmla="*/ 373 h 411"/>
                  <a:gd name="T40" fmla="*/ 52 w 268"/>
                  <a:gd name="T41" fmla="*/ 390 h 411"/>
                  <a:gd name="T42" fmla="*/ 71 w 268"/>
                  <a:gd name="T43" fmla="*/ 399 h 411"/>
                  <a:gd name="T44" fmla="*/ 95 w 268"/>
                  <a:gd name="T45" fmla="*/ 407 h 411"/>
                  <a:gd name="T46" fmla="*/ 116 w 268"/>
                  <a:gd name="T47" fmla="*/ 411 h 411"/>
                  <a:gd name="T48" fmla="*/ 140 w 268"/>
                  <a:gd name="T49" fmla="*/ 411 h 411"/>
                  <a:gd name="T50" fmla="*/ 161 w 268"/>
                  <a:gd name="T51" fmla="*/ 407 h 411"/>
                  <a:gd name="T52" fmla="*/ 183 w 268"/>
                  <a:gd name="T53" fmla="*/ 402 h 411"/>
                  <a:gd name="T54" fmla="*/ 209 w 268"/>
                  <a:gd name="T55" fmla="*/ 392 h 411"/>
                  <a:gd name="T56" fmla="*/ 232 w 268"/>
                  <a:gd name="T57" fmla="*/ 378 h 411"/>
                  <a:gd name="T58" fmla="*/ 251 w 268"/>
                  <a:gd name="T59" fmla="*/ 357 h 411"/>
                  <a:gd name="T60" fmla="*/ 259 w 268"/>
                  <a:gd name="T61" fmla="*/ 331 h 411"/>
                  <a:gd name="T62" fmla="*/ 263 w 268"/>
                  <a:gd name="T63" fmla="*/ 309 h 411"/>
                  <a:gd name="T64" fmla="*/ 266 w 268"/>
                  <a:gd name="T65" fmla="*/ 281 h 411"/>
                  <a:gd name="T66" fmla="*/ 268 w 268"/>
                  <a:gd name="T67" fmla="*/ 259 h 411"/>
                  <a:gd name="T68" fmla="*/ 268 w 268"/>
                  <a:gd name="T69" fmla="*/ 243 h 411"/>
                  <a:gd name="T70" fmla="*/ 156 w 268"/>
                  <a:gd name="T71" fmla="*/ 307 h 411"/>
                  <a:gd name="T72" fmla="*/ 152 w 268"/>
                  <a:gd name="T73" fmla="*/ 331 h 411"/>
                  <a:gd name="T74" fmla="*/ 128 w 268"/>
                  <a:gd name="T75" fmla="*/ 328 h 411"/>
                  <a:gd name="T76" fmla="*/ 121 w 268"/>
                  <a:gd name="T77" fmla="*/ 302 h 411"/>
                  <a:gd name="T78" fmla="*/ 118 w 268"/>
                  <a:gd name="T79" fmla="*/ 283 h 411"/>
                  <a:gd name="T80" fmla="*/ 118 w 268"/>
                  <a:gd name="T81" fmla="*/ 252 h 411"/>
                  <a:gd name="T82" fmla="*/ 118 w 268"/>
                  <a:gd name="T83" fmla="*/ 110 h 411"/>
                  <a:gd name="T84" fmla="*/ 118 w 268"/>
                  <a:gd name="T85" fmla="*/ 93 h 411"/>
                  <a:gd name="T86" fmla="*/ 128 w 268"/>
                  <a:gd name="T87" fmla="*/ 74 h 411"/>
                  <a:gd name="T88" fmla="*/ 145 w 268"/>
                  <a:gd name="T89" fmla="*/ 76 h 411"/>
                  <a:gd name="T90" fmla="*/ 152 w 268"/>
                  <a:gd name="T91" fmla="*/ 95 h 411"/>
                  <a:gd name="T92" fmla="*/ 154 w 268"/>
                  <a:gd name="T93" fmla="*/ 119 h 411"/>
                  <a:gd name="T94" fmla="*/ 152 w 268"/>
                  <a:gd name="T95" fmla="*/ 143 h 411"/>
                  <a:gd name="T96" fmla="*/ 154 w 268"/>
                  <a:gd name="T97" fmla="*/ 157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8" h="411">
                    <a:moveTo>
                      <a:pt x="154" y="157"/>
                    </a:moveTo>
                    <a:lnTo>
                      <a:pt x="268" y="157"/>
                    </a:lnTo>
                    <a:lnTo>
                      <a:pt x="268" y="121"/>
                    </a:lnTo>
                    <a:lnTo>
                      <a:pt x="268" y="119"/>
                    </a:lnTo>
                    <a:lnTo>
                      <a:pt x="268" y="112"/>
                    </a:lnTo>
                    <a:lnTo>
                      <a:pt x="266" y="107"/>
                    </a:lnTo>
                    <a:lnTo>
                      <a:pt x="266" y="105"/>
                    </a:lnTo>
                    <a:lnTo>
                      <a:pt x="263" y="98"/>
                    </a:lnTo>
                    <a:lnTo>
                      <a:pt x="263" y="95"/>
                    </a:lnTo>
                    <a:lnTo>
                      <a:pt x="261" y="88"/>
                    </a:lnTo>
                    <a:lnTo>
                      <a:pt x="259" y="83"/>
                    </a:lnTo>
                    <a:lnTo>
                      <a:pt x="259" y="79"/>
                    </a:lnTo>
                    <a:lnTo>
                      <a:pt x="256" y="72"/>
                    </a:lnTo>
                    <a:lnTo>
                      <a:pt x="256" y="67"/>
                    </a:lnTo>
                    <a:lnTo>
                      <a:pt x="254" y="62"/>
                    </a:lnTo>
                    <a:lnTo>
                      <a:pt x="251" y="57"/>
                    </a:lnTo>
                    <a:lnTo>
                      <a:pt x="251" y="52"/>
                    </a:lnTo>
                    <a:lnTo>
                      <a:pt x="244" y="45"/>
                    </a:lnTo>
                    <a:lnTo>
                      <a:pt x="240" y="36"/>
                    </a:lnTo>
                    <a:lnTo>
                      <a:pt x="230" y="29"/>
                    </a:lnTo>
                    <a:lnTo>
                      <a:pt x="221" y="24"/>
                    </a:lnTo>
                    <a:lnTo>
                      <a:pt x="216" y="19"/>
                    </a:lnTo>
                    <a:lnTo>
                      <a:pt x="211" y="17"/>
                    </a:lnTo>
                    <a:lnTo>
                      <a:pt x="206" y="14"/>
                    </a:lnTo>
                    <a:lnTo>
                      <a:pt x="199" y="12"/>
                    </a:lnTo>
                    <a:lnTo>
                      <a:pt x="194" y="10"/>
                    </a:lnTo>
                    <a:lnTo>
                      <a:pt x="187" y="7"/>
                    </a:lnTo>
                    <a:lnTo>
                      <a:pt x="183" y="7"/>
                    </a:lnTo>
                    <a:lnTo>
                      <a:pt x="175" y="7"/>
                    </a:lnTo>
                    <a:lnTo>
                      <a:pt x="168" y="5"/>
                    </a:lnTo>
                    <a:lnTo>
                      <a:pt x="161" y="5"/>
                    </a:lnTo>
                    <a:lnTo>
                      <a:pt x="154" y="3"/>
                    </a:lnTo>
                    <a:lnTo>
                      <a:pt x="147" y="3"/>
                    </a:lnTo>
                    <a:lnTo>
                      <a:pt x="140" y="0"/>
                    </a:lnTo>
                    <a:lnTo>
                      <a:pt x="133" y="0"/>
                    </a:lnTo>
                    <a:lnTo>
                      <a:pt x="126" y="0"/>
                    </a:lnTo>
                    <a:lnTo>
                      <a:pt x="118" y="3"/>
                    </a:lnTo>
                    <a:lnTo>
                      <a:pt x="109" y="3"/>
                    </a:lnTo>
                    <a:lnTo>
                      <a:pt x="104" y="3"/>
                    </a:lnTo>
                    <a:lnTo>
                      <a:pt x="97" y="3"/>
                    </a:lnTo>
                    <a:lnTo>
                      <a:pt x="90" y="5"/>
                    </a:lnTo>
                    <a:lnTo>
                      <a:pt x="83" y="5"/>
                    </a:lnTo>
                    <a:lnTo>
                      <a:pt x="76" y="7"/>
                    </a:lnTo>
                    <a:lnTo>
                      <a:pt x="71" y="10"/>
                    </a:lnTo>
                    <a:lnTo>
                      <a:pt x="66" y="12"/>
                    </a:lnTo>
                    <a:lnTo>
                      <a:pt x="59" y="14"/>
                    </a:lnTo>
                    <a:lnTo>
                      <a:pt x="54" y="14"/>
                    </a:lnTo>
                    <a:lnTo>
                      <a:pt x="49" y="19"/>
                    </a:lnTo>
                    <a:lnTo>
                      <a:pt x="45" y="22"/>
                    </a:lnTo>
                    <a:lnTo>
                      <a:pt x="35" y="26"/>
                    </a:lnTo>
                    <a:lnTo>
                      <a:pt x="30" y="31"/>
                    </a:lnTo>
                    <a:lnTo>
                      <a:pt x="23" y="38"/>
                    </a:lnTo>
                    <a:lnTo>
                      <a:pt x="16" y="45"/>
                    </a:lnTo>
                    <a:lnTo>
                      <a:pt x="11" y="55"/>
                    </a:lnTo>
                    <a:lnTo>
                      <a:pt x="9" y="62"/>
                    </a:lnTo>
                    <a:lnTo>
                      <a:pt x="7" y="69"/>
                    </a:lnTo>
                    <a:lnTo>
                      <a:pt x="4" y="79"/>
                    </a:lnTo>
                    <a:lnTo>
                      <a:pt x="2" y="86"/>
                    </a:lnTo>
                    <a:lnTo>
                      <a:pt x="2" y="93"/>
                    </a:lnTo>
                    <a:lnTo>
                      <a:pt x="0" y="98"/>
                    </a:lnTo>
                    <a:lnTo>
                      <a:pt x="0" y="105"/>
                    </a:lnTo>
                    <a:lnTo>
                      <a:pt x="0" y="107"/>
                    </a:lnTo>
                    <a:lnTo>
                      <a:pt x="0" y="107"/>
                    </a:lnTo>
                    <a:lnTo>
                      <a:pt x="0" y="302"/>
                    </a:lnTo>
                    <a:lnTo>
                      <a:pt x="0" y="304"/>
                    </a:lnTo>
                    <a:lnTo>
                      <a:pt x="2" y="312"/>
                    </a:lnTo>
                    <a:lnTo>
                      <a:pt x="2" y="314"/>
                    </a:lnTo>
                    <a:lnTo>
                      <a:pt x="2" y="319"/>
                    </a:lnTo>
                    <a:lnTo>
                      <a:pt x="2" y="323"/>
                    </a:lnTo>
                    <a:lnTo>
                      <a:pt x="4" y="328"/>
                    </a:lnTo>
                    <a:lnTo>
                      <a:pt x="4" y="333"/>
                    </a:lnTo>
                    <a:lnTo>
                      <a:pt x="7" y="338"/>
                    </a:lnTo>
                    <a:lnTo>
                      <a:pt x="7" y="345"/>
                    </a:lnTo>
                    <a:lnTo>
                      <a:pt x="9" y="350"/>
                    </a:lnTo>
                    <a:lnTo>
                      <a:pt x="11" y="354"/>
                    </a:lnTo>
                    <a:lnTo>
                      <a:pt x="14" y="359"/>
                    </a:lnTo>
                    <a:lnTo>
                      <a:pt x="16" y="361"/>
                    </a:lnTo>
                    <a:lnTo>
                      <a:pt x="19" y="364"/>
                    </a:lnTo>
                    <a:lnTo>
                      <a:pt x="23" y="369"/>
                    </a:lnTo>
                    <a:lnTo>
                      <a:pt x="30" y="373"/>
                    </a:lnTo>
                    <a:lnTo>
                      <a:pt x="35" y="378"/>
                    </a:lnTo>
                    <a:lnTo>
                      <a:pt x="45" y="385"/>
                    </a:lnTo>
                    <a:lnTo>
                      <a:pt x="47" y="388"/>
                    </a:lnTo>
                    <a:lnTo>
                      <a:pt x="52" y="390"/>
                    </a:lnTo>
                    <a:lnTo>
                      <a:pt x="57" y="392"/>
                    </a:lnTo>
                    <a:lnTo>
                      <a:pt x="61" y="395"/>
                    </a:lnTo>
                    <a:lnTo>
                      <a:pt x="66" y="397"/>
                    </a:lnTo>
                    <a:lnTo>
                      <a:pt x="71" y="399"/>
                    </a:lnTo>
                    <a:lnTo>
                      <a:pt x="78" y="402"/>
                    </a:lnTo>
                    <a:lnTo>
                      <a:pt x="83" y="404"/>
                    </a:lnTo>
                    <a:lnTo>
                      <a:pt x="90" y="407"/>
                    </a:lnTo>
                    <a:lnTo>
                      <a:pt x="95" y="407"/>
                    </a:lnTo>
                    <a:lnTo>
                      <a:pt x="99" y="409"/>
                    </a:lnTo>
                    <a:lnTo>
                      <a:pt x="104" y="409"/>
                    </a:lnTo>
                    <a:lnTo>
                      <a:pt x="109" y="409"/>
                    </a:lnTo>
                    <a:lnTo>
                      <a:pt x="116" y="411"/>
                    </a:lnTo>
                    <a:lnTo>
                      <a:pt x="123" y="411"/>
                    </a:lnTo>
                    <a:lnTo>
                      <a:pt x="128" y="411"/>
                    </a:lnTo>
                    <a:lnTo>
                      <a:pt x="133" y="411"/>
                    </a:lnTo>
                    <a:lnTo>
                      <a:pt x="140" y="411"/>
                    </a:lnTo>
                    <a:lnTo>
                      <a:pt x="145" y="409"/>
                    </a:lnTo>
                    <a:lnTo>
                      <a:pt x="152" y="409"/>
                    </a:lnTo>
                    <a:lnTo>
                      <a:pt x="156" y="409"/>
                    </a:lnTo>
                    <a:lnTo>
                      <a:pt x="161" y="407"/>
                    </a:lnTo>
                    <a:lnTo>
                      <a:pt x="166" y="407"/>
                    </a:lnTo>
                    <a:lnTo>
                      <a:pt x="173" y="404"/>
                    </a:lnTo>
                    <a:lnTo>
                      <a:pt x="178" y="404"/>
                    </a:lnTo>
                    <a:lnTo>
                      <a:pt x="183" y="402"/>
                    </a:lnTo>
                    <a:lnTo>
                      <a:pt x="187" y="399"/>
                    </a:lnTo>
                    <a:lnTo>
                      <a:pt x="192" y="399"/>
                    </a:lnTo>
                    <a:lnTo>
                      <a:pt x="199" y="395"/>
                    </a:lnTo>
                    <a:lnTo>
                      <a:pt x="209" y="392"/>
                    </a:lnTo>
                    <a:lnTo>
                      <a:pt x="213" y="388"/>
                    </a:lnTo>
                    <a:lnTo>
                      <a:pt x="221" y="385"/>
                    </a:lnTo>
                    <a:lnTo>
                      <a:pt x="225" y="380"/>
                    </a:lnTo>
                    <a:lnTo>
                      <a:pt x="232" y="378"/>
                    </a:lnTo>
                    <a:lnTo>
                      <a:pt x="237" y="371"/>
                    </a:lnTo>
                    <a:lnTo>
                      <a:pt x="242" y="369"/>
                    </a:lnTo>
                    <a:lnTo>
                      <a:pt x="247" y="361"/>
                    </a:lnTo>
                    <a:lnTo>
                      <a:pt x="251" y="357"/>
                    </a:lnTo>
                    <a:lnTo>
                      <a:pt x="254" y="350"/>
                    </a:lnTo>
                    <a:lnTo>
                      <a:pt x="256" y="342"/>
                    </a:lnTo>
                    <a:lnTo>
                      <a:pt x="259" y="335"/>
                    </a:lnTo>
                    <a:lnTo>
                      <a:pt x="259" y="331"/>
                    </a:lnTo>
                    <a:lnTo>
                      <a:pt x="261" y="326"/>
                    </a:lnTo>
                    <a:lnTo>
                      <a:pt x="263" y="321"/>
                    </a:lnTo>
                    <a:lnTo>
                      <a:pt x="263" y="316"/>
                    </a:lnTo>
                    <a:lnTo>
                      <a:pt x="263" y="309"/>
                    </a:lnTo>
                    <a:lnTo>
                      <a:pt x="263" y="302"/>
                    </a:lnTo>
                    <a:lnTo>
                      <a:pt x="266" y="295"/>
                    </a:lnTo>
                    <a:lnTo>
                      <a:pt x="266" y="288"/>
                    </a:lnTo>
                    <a:lnTo>
                      <a:pt x="266" y="281"/>
                    </a:lnTo>
                    <a:lnTo>
                      <a:pt x="266" y="276"/>
                    </a:lnTo>
                    <a:lnTo>
                      <a:pt x="266" y="269"/>
                    </a:lnTo>
                    <a:lnTo>
                      <a:pt x="266" y="264"/>
                    </a:lnTo>
                    <a:lnTo>
                      <a:pt x="268" y="259"/>
                    </a:lnTo>
                    <a:lnTo>
                      <a:pt x="268" y="252"/>
                    </a:lnTo>
                    <a:lnTo>
                      <a:pt x="268" y="250"/>
                    </a:lnTo>
                    <a:lnTo>
                      <a:pt x="268" y="243"/>
                    </a:lnTo>
                    <a:lnTo>
                      <a:pt x="268" y="243"/>
                    </a:lnTo>
                    <a:lnTo>
                      <a:pt x="161" y="243"/>
                    </a:lnTo>
                    <a:lnTo>
                      <a:pt x="159" y="302"/>
                    </a:lnTo>
                    <a:lnTo>
                      <a:pt x="156" y="304"/>
                    </a:lnTo>
                    <a:lnTo>
                      <a:pt x="156" y="307"/>
                    </a:lnTo>
                    <a:lnTo>
                      <a:pt x="156" y="312"/>
                    </a:lnTo>
                    <a:lnTo>
                      <a:pt x="156" y="319"/>
                    </a:lnTo>
                    <a:lnTo>
                      <a:pt x="152" y="326"/>
                    </a:lnTo>
                    <a:lnTo>
                      <a:pt x="152" y="331"/>
                    </a:lnTo>
                    <a:lnTo>
                      <a:pt x="147" y="335"/>
                    </a:lnTo>
                    <a:lnTo>
                      <a:pt x="142" y="338"/>
                    </a:lnTo>
                    <a:lnTo>
                      <a:pt x="133" y="335"/>
                    </a:lnTo>
                    <a:lnTo>
                      <a:pt x="128" y="328"/>
                    </a:lnTo>
                    <a:lnTo>
                      <a:pt x="126" y="323"/>
                    </a:lnTo>
                    <a:lnTo>
                      <a:pt x="123" y="319"/>
                    </a:lnTo>
                    <a:lnTo>
                      <a:pt x="121" y="312"/>
                    </a:lnTo>
                    <a:lnTo>
                      <a:pt x="121" y="302"/>
                    </a:lnTo>
                    <a:lnTo>
                      <a:pt x="118" y="297"/>
                    </a:lnTo>
                    <a:lnTo>
                      <a:pt x="118" y="292"/>
                    </a:lnTo>
                    <a:lnTo>
                      <a:pt x="118" y="288"/>
                    </a:lnTo>
                    <a:lnTo>
                      <a:pt x="118" y="283"/>
                    </a:lnTo>
                    <a:lnTo>
                      <a:pt x="118" y="273"/>
                    </a:lnTo>
                    <a:lnTo>
                      <a:pt x="118" y="266"/>
                    </a:lnTo>
                    <a:lnTo>
                      <a:pt x="118" y="257"/>
                    </a:lnTo>
                    <a:lnTo>
                      <a:pt x="118" y="252"/>
                    </a:lnTo>
                    <a:lnTo>
                      <a:pt x="118" y="247"/>
                    </a:lnTo>
                    <a:lnTo>
                      <a:pt x="118" y="247"/>
                    </a:lnTo>
                    <a:lnTo>
                      <a:pt x="118" y="112"/>
                    </a:lnTo>
                    <a:lnTo>
                      <a:pt x="118" y="110"/>
                    </a:lnTo>
                    <a:lnTo>
                      <a:pt x="118" y="107"/>
                    </a:lnTo>
                    <a:lnTo>
                      <a:pt x="118" y="102"/>
                    </a:lnTo>
                    <a:lnTo>
                      <a:pt x="118" y="98"/>
                    </a:lnTo>
                    <a:lnTo>
                      <a:pt x="118" y="93"/>
                    </a:lnTo>
                    <a:lnTo>
                      <a:pt x="118" y="88"/>
                    </a:lnTo>
                    <a:lnTo>
                      <a:pt x="121" y="83"/>
                    </a:lnTo>
                    <a:lnTo>
                      <a:pt x="123" y="81"/>
                    </a:lnTo>
                    <a:lnTo>
                      <a:pt x="128" y="74"/>
                    </a:lnTo>
                    <a:lnTo>
                      <a:pt x="135" y="72"/>
                    </a:lnTo>
                    <a:lnTo>
                      <a:pt x="140" y="72"/>
                    </a:lnTo>
                    <a:lnTo>
                      <a:pt x="142" y="74"/>
                    </a:lnTo>
                    <a:lnTo>
                      <a:pt x="145" y="76"/>
                    </a:lnTo>
                    <a:lnTo>
                      <a:pt x="149" y="81"/>
                    </a:lnTo>
                    <a:lnTo>
                      <a:pt x="149" y="83"/>
                    </a:lnTo>
                    <a:lnTo>
                      <a:pt x="152" y="88"/>
                    </a:lnTo>
                    <a:lnTo>
                      <a:pt x="152" y="95"/>
                    </a:lnTo>
                    <a:lnTo>
                      <a:pt x="154" y="100"/>
                    </a:lnTo>
                    <a:lnTo>
                      <a:pt x="154" y="107"/>
                    </a:lnTo>
                    <a:lnTo>
                      <a:pt x="154" y="114"/>
                    </a:lnTo>
                    <a:lnTo>
                      <a:pt x="154" y="119"/>
                    </a:lnTo>
                    <a:lnTo>
                      <a:pt x="154" y="126"/>
                    </a:lnTo>
                    <a:lnTo>
                      <a:pt x="152" y="131"/>
                    </a:lnTo>
                    <a:lnTo>
                      <a:pt x="152" y="138"/>
                    </a:lnTo>
                    <a:lnTo>
                      <a:pt x="152" y="143"/>
                    </a:lnTo>
                    <a:lnTo>
                      <a:pt x="152" y="148"/>
                    </a:lnTo>
                    <a:lnTo>
                      <a:pt x="154" y="155"/>
                    </a:lnTo>
                    <a:lnTo>
                      <a:pt x="154" y="157"/>
                    </a:lnTo>
                    <a:lnTo>
                      <a:pt x="154" y="1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7" name="Freeform 253"/>
              <p:cNvSpPr>
                <a:spLocks/>
              </p:cNvSpPr>
              <p:nvPr/>
            </p:nvSpPr>
            <p:spPr bwMode="auto">
              <a:xfrm>
                <a:off x="9802" y="2826"/>
                <a:ext cx="268" cy="411"/>
              </a:xfrm>
              <a:custGeom>
                <a:avLst/>
                <a:gdLst>
                  <a:gd name="T0" fmla="*/ 266 w 268"/>
                  <a:gd name="T1" fmla="*/ 118 h 411"/>
                  <a:gd name="T2" fmla="*/ 264 w 268"/>
                  <a:gd name="T3" fmla="*/ 99 h 411"/>
                  <a:gd name="T4" fmla="*/ 256 w 268"/>
                  <a:gd name="T5" fmla="*/ 78 h 411"/>
                  <a:gd name="T6" fmla="*/ 252 w 268"/>
                  <a:gd name="T7" fmla="*/ 57 h 411"/>
                  <a:gd name="T8" fmla="*/ 228 w 268"/>
                  <a:gd name="T9" fmla="*/ 28 h 411"/>
                  <a:gd name="T10" fmla="*/ 204 w 268"/>
                  <a:gd name="T11" fmla="*/ 14 h 411"/>
                  <a:gd name="T12" fmla="*/ 180 w 268"/>
                  <a:gd name="T13" fmla="*/ 7 h 411"/>
                  <a:gd name="T14" fmla="*/ 154 w 268"/>
                  <a:gd name="T15" fmla="*/ 2 h 411"/>
                  <a:gd name="T16" fmla="*/ 126 w 268"/>
                  <a:gd name="T17" fmla="*/ 0 h 411"/>
                  <a:gd name="T18" fmla="*/ 97 w 268"/>
                  <a:gd name="T19" fmla="*/ 2 h 411"/>
                  <a:gd name="T20" fmla="*/ 71 w 268"/>
                  <a:gd name="T21" fmla="*/ 9 h 411"/>
                  <a:gd name="T22" fmla="*/ 50 w 268"/>
                  <a:gd name="T23" fmla="*/ 19 h 411"/>
                  <a:gd name="T24" fmla="*/ 21 w 268"/>
                  <a:gd name="T25" fmla="*/ 38 h 411"/>
                  <a:gd name="T26" fmla="*/ 4 w 268"/>
                  <a:gd name="T27" fmla="*/ 71 h 411"/>
                  <a:gd name="T28" fmla="*/ 0 w 268"/>
                  <a:gd name="T29" fmla="*/ 99 h 411"/>
                  <a:gd name="T30" fmla="*/ 2 w 268"/>
                  <a:gd name="T31" fmla="*/ 304 h 411"/>
                  <a:gd name="T32" fmla="*/ 4 w 268"/>
                  <a:gd name="T33" fmla="*/ 318 h 411"/>
                  <a:gd name="T34" fmla="*/ 7 w 268"/>
                  <a:gd name="T35" fmla="*/ 339 h 411"/>
                  <a:gd name="T36" fmla="*/ 21 w 268"/>
                  <a:gd name="T37" fmla="*/ 366 h 411"/>
                  <a:gd name="T38" fmla="*/ 45 w 268"/>
                  <a:gd name="T39" fmla="*/ 385 h 411"/>
                  <a:gd name="T40" fmla="*/ 62 w 268"/>
                  <a:gd name="T41" fmla="*/ 396 h 411"/>
                  <a:gd name="T42" fmla="*/ 83 w 268"/>
                  <a:gd name="T43" fmla="*/ 406 h 411"/>
                  <a:gd name="T44" fmla="*/ 104 w 268"/>
                  <a:gd name="T45" fmla="*/ 408 h 411"/>
                  <a:gd name="T46" fmla="*/ 128 w 268"/>
                  <a:gd name="T47" fmla="*/ 411 h 411"/>
                  <a:gd name="T48" fmla="*/ 152 w 268"/>
                  <a:gd name="T49" fmla="*/ 408 h 411"/>
                  <a:gd name="T50" fmla="*/ 176 w 268"/>
                  <a:gd name="T51" fmla="*/ 406 h 411"/>
                  <a:gd name="T52" fmla="*/ 209 w 268"/>
                  <a:gd name="T53" fmla="*/ 392 h 411"/>
                  <a:gd name="T54" fmla="*/ 235 w 268"/>
                  <a:gd name="T55" fmla="*/ 375 h 411"/>
                  <a:gd name="T56" fmla="*/ 249 w 268"/>
                  <a:gd name="T57" fmla="*/ 356 h 411"/>
                  <a:gd name="T58" fmla="*/ 256 w 268"/>
                  <a:gd name="T59" fmla="*/ 332 h 411"/>
                  <a:gd name="T60" fmla="*/ 261 w 268"/>
                  <a:gd name="T61" fmla="*/ 309 h 411"/>
                  <a:gd name="T62" fmla="*/ 264 w 268"/>
                  <a:gd name="T63" fmla="*/ 282 h 411"/>
                  <a:gd name="T64" fmla="*/ 266 w 268"/>
                  <a:gd name="T65" fmla="*/ 259 h 411"/>
                  <a:gd name="T66" fmla="*/ 268 w 268"/>
                  <a:gd name="T67" fmla="*/ 242 h 411"/>
                  <a:gd name="T68" fmla="*/ 159 w 268"/>
                  <a:gd name="T69" fmla="*/ 309 h 411"/>
                  <a:gd name="T70" fmla="*/ 152 w 268"/>
                  <a:gd name="T71" fmla="*/ 332 h 411"/>
                  <a:gd name="T72" fmla="*/ 128 w 268"/>
                  <a:gd name="T73" fmla="*/ 330 h 411"/>
                  <a:gd name="T74" fmla="*/ 119 w 268"/>
                  <a:gd name="T75" fmla="*/ 304 h 411"/>
                  <a:gd name="T76" fmla="*/ 119 w 268"/>
                  <a:gd name="T77" fmla="*/ 282 h 411"/>
                  <a:gd name="T78" fmla="*/ 119 w 268"/>
                  <a:gd name="T79" fmla="*/ 263 h 411"/>
                  <a:gd name="T80" fmla="*/ 119 w 268"/>
                  <a:gd name="T81" fmla="*/ 244 h 411"/>
                  <a:gd name="T82" fmla="*/ 119 w 268"/>
                  <a:gd name="T83" fmla="*/ 102 h 411"/>
                  <a:gd name="T84" fmla="*/ 123 w 268"/>
                  <a:gd name="T85" fmla="*/ 83 h 411"/>
                  <a:gd name="T86" fmla="*/ 142 w 268"/>
                  <a:gd name="T87" fmla="*/ 71 h 411"/>
                  <a:gd name="T88" fmla="*/ 152 w 268"/>
                  <a:gd name="T89" fmla="*/ 92 h 411"/>
                  <a:gd name="T90" fmla="*/ 152 w 268"/>
                  <a:gd name="T91" fmla="*/ 118 h 411"/>
                  <a:gd name="T92" fmla="*/ 154 w 268"/>
                  <a:gd name="T93" fmla="*/ 142 h 411"/>
                  <a:gd name="T94" fmla="*/ 157 w 268"/>
                  <a:gd name="T95" fmla="*/ 15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8" h="411">
                    <a:moveTo>
                      <a:pt x="157" y="159"/>
                    </a:moveTo>
                    <a:lnTo>
                      <a:pt x="268" y="159"/>
                    </a:lnTo>
                    <a:lnTo>
                      <a:pt x="268" y="121"/>
                    </a:lnTo>
                    <a:lnTo>
                      <a:pt x="266" y="118"/>
                    </a:lnTo>
                    <a:lnTo>
                      <a:pt x="266" y="114"/>
                    </a:lnTo>
                    <a:lnTo>
                      <a:pt x="264" y="109"/>
                    </a:lnTo>
                    <a:lnTo>
                      <a:pt x="264" y="104"/>
                    </a:lnTo>
                    <a:lnTo>
                      <a:pt x="264" y="99"/>
                    </a:lnTo>
                    <a:lnTo>
                      <a:pt x="261" y="95"/>
                    </a:lnTo>
                    <a:lnTo>
                      <a:pt x="261" y="88"/>
                    </a:lnTo>
                    <a:lnTo>
                      <a:pt x="259" y="83"/>
                    </a:lnTo>
                    <a:lnTo>
                      <a:pt x="256" y="78"/>
                    </a:lnTo>
                    <a:lnTo>
                      <a:pt x="256" y="71"/>
                    </a:lnTo>
                    <a:lnTo>
                      <a:pt x="254" y="66"/>
                    </a:lnTo>
                    <a:lnTo>
                      <a:pt x="252" y="61"/>
                    </a:lnTo>
                    <a:lnTo>
                      <a:pt x="252" y="57"/>
                    </a:lnTo>
                    <a:lnTo>
                      <a:pt x="249" y="52"/>
                    </a:lnTo>
                    <a:lnTo>
                      <a:pt x="242" y="42"/>
                    </a:lnTo>
                    <a:lnTo>
                      <a:pt x="237" y="35"/>
                    </a:lnTo>
                    <a:lnTo>
                      <a:pt x="228" y="28"/>
                    </a:lnTo>
                    <a:lnTo>
                      <a:pt x="221" y="21"/>
                    </a:lnTo>
                    <a:lnTo>
                      <a:pt x="216" y="19"/>
                    </a:lnTo>
                    <a:lnTo>
                      <a:pt x="211" y="16"/>
                    </a:lnTo>
                    <a:lnTo>
                      <a:pt x="204" y="14"/>
                    </a:lnTo>
                    <a:lnTo>
                      <a:pt x="199" y="11"/>
                    </a:lnTo>
                    <a:lnTo>
                      <a:pt x="195" y="9"/>
                    </a:lnTo>
                    <a:lnTo>
                      <a:pt x="187" y="9"/>
                    </a:lnTo>
                    <a:lnTo>
                      <a:pt x="180" y="7"/>
                    </a:lnTo>
                    <a:lnTo>
                      <a:pt x="176" y="7"/>
                    </a:lnTo>
                    <a:lnTo>
                      <a:pt x="168" y="4"/>
                    </a:lnTo>
                    <a:lnTo>
                      <a:pt x="161" y="2"/>
                    </a:lnTo>
                    <a:lnTo>
                      <a:pt x="154" y="2"/>
                    </a:lnTo>
                    <a:lnTo>
                      <a:pt x="147" y="2"/>
                    </a:lnTo>
                    <a:lnTo>
                      <a:pt x="140" y="0"/>
                    </a:lnTo>
                    <a:lnTo>
                      <a:pt x="133" y="0"/>
                    </a:lnTo>
                    <a:lnTo>
                      <a:pt x="126" y="0"/>
                    </a:lnTo>
                    <a:lnTo>
                      <a:pt x="119" y="2"/>
                    </a:lnTo>
                    <a:lnTo>
                      <a:pt x="111" y="2"/>
                    </a:lnTo>
                    <a:lnTo>
                      <a:pt x="104" y="2"/>
                    </a:lnTo>
                    <a:lnTo>
                      <a:pt x="97" y="2"/>
                    </a:lnTo>
                    <a:lnTo>
                      <a:pt x="90" y="4"/>
                    </a:lnTo>
                    <a:lnTo>
                      <a:pt x="83" y="4"/>
                    </a:lnTo>
                    <a:lnTo>
                      <a:pt x="78" y="7"/>
                    </a:lnTo>
                    <a:lnTo>
                      <a:pt x="71" y="9"/>
                    </a:lnTo>
                    <a:lnTo>
                      <a:pt x="66" y="11"/>
                    </a:lnTo>
                    <a:lnTo>
                      <a:pt x="62" y="14"/>
                    </a:lnTo>
                    <a:lnTo>
                      <a:pt x="54" y="16"/>
                    </a:lnTo>
                    <a:lnTo>
                      <a:pt x="50" y="19"/>
                    </a:lnTo>
                    <a:lnTo>
                      <a:pt x="45" y="21"/>
                    </a:lnTo>
                    <a:lnTo>
                      <a:pt x="35" y="26"/>
                    </a:lnTo>
                    <a:lnTo>
                      <a:pt x="28" y="33"/>
                    </a:lnTo>
                    <a:lnTo>
                      <a:pt x="21" y="38"/>
                    </a:lnTo>
                    <a:lnTo>
                      <a:pt x="16" y="45"/>
                    </a:lnTo>
                    <a:lnTo>
                      <a:pt x="12" y="54"/>
                    </a:lnTo>
                    <a:lnTo>
                      <a:pt x="7" y="61"/>
                    </a:lnTo>
                    <a:lnTo>
                      <a:pt x="4" y="71"/>
                    </a:lnTo>
                    <a:lnTo>
                      <a:pt x="4" y="78"/>
                    </a:lnTo>
                    <a:lnTo>
                      <a:pt x="2" y="85"/>
                    </a:lnTo>
                    <a:lnTo>
                      <a:pt x="2" y="92"/>
                    </a:lnTo>
                    <a:lnTo>
                      <a:pt x="0" y="99"/>
                    </a:lnTo>
                    <a:lnTo>
                      <a:pt x="0" y="104"/>
                    </a:lnTo>
                    <a:lnTo>
                      <a:pt x="0" y="107"/>
                    </a:lnTo>
                    <a:lnTo>
                      <a:pt x="0" y="109"/>
                    </a:lnTo>
                    <a:lnTo>
                      <a:pt x="2" y="304"/>
                    </a:lnTo>
                    <a:lnTo>
                      <a:pt x="2" y="306"/>
                    </a:lnTo>
                    <a:lnTo>
                      <a:pt x="2" y="311"/>
                    </a:lnTo>
                    <a:lnTo>
                      <a:pt x="2" y="313"/>
                    </a:lnTo>
                    <a:lnTo>
                      <a:pt x="4" y="318"/>
                    </a:lnTo>
                    <a:lnTo>
                      <a:pt x="4" y="323"/>
                    </a:lnTo>
                    <a:lnTo>
                      <a:pt x="7" y="328"/>
                    </a:lnTo>
                    <a:lnTo>
                      <a:pt x="7" y="335"/>
                    </a:lnTo>
                    <a:lnTo>
                      <a:pt x="7" y="339"/>
                    </a:lnTo>
                    <a:lnTo>
                      <a:pt x="9" y="344"/>
                    </a:lnTo>
                    <a:lnTo>
                      <a:pt x="12" y="349"/>
                    </a:lnTo>
                    <a:lnTo>
                      <a:pt x="14" y="358"/>
                    </a:lnTo>
                    <a:lnTo>
                      <a:pt x="21" y="366"/>
                    </a:lnTo>
                    <a:lnTo>
                      <a:pt x="26" y="368"/>
                    </a:lnTo>
                    <a:lnTo>
                      <a:pt x="31" y="373"/>
                    </a:lnTo>
                    <a:lnTo>
                      <a:pt x="38" y="380"/>
                    </a:lnTo>
                    <a:lnTo>
                      <a:pt x="45" y="385"/>
                    </a:lnTo>
                    <a:lnTo>
                      <a:pt x="47" y="387"/>
                    </a:lnTo>
                    <a:lnTo>
                      <a:pt x="52" y="389"/>
                    </a:lnTo>
                    <a:lnTo>
                      <a:pt x="57" y="392"/>
                    </a:lnTo>
                    <a:lnTo>
                      <a:pt x="62" y="396"/>
                    </a:lnTo>
                    <a:lnTo>
                      <a:pt x="66" y="399"/>
                    </a:lnTo>
                    <a:lnTo>
                      <a:pt x="71" y="401"/>
                    </a:lnTo>
                    <a:lnTo>
                      <a:pt x="78" y="401"/>
                    </a:lnTo>
                    <a:lnTo>
                      <a:pt x="83" y="406"/>
                    </a:lnTo>
                    <a:lnTo>
                      <a:pt x="88" y="406"/>
                    </a:lnTo>
                    <a:lnTo>
                      <a:pt x="92" y="406"/>
                    </a:lnTo>
                    <a:lnTo>
                      <a:pt x="97" y="408"/>
                    </a:lnTo>
                    <a:lnTo>
                      <a:pt x="104" y="408"/>
                    </a:lnTo>
                    <a:lnTo>
                      <a:pt x="109" y="408"/>
                    </a:lnTo>
                    <a:lnTo>
                      <a:pt x="116" y="408"/>
                    </a:lnTo>
                    <a:lnTo>
                      <a:pt x="121" y="408"/>
                    </a:lnTo>
                    <a:lnTo>
                      <a:pt x="128" y="411"/>
                    </a:lnTo>
                    <a:lnTo>
                      <a:pt x="135" y="408"/>
                    </a:lnTo>
                    <a:lnTo>
                      <a:pt x="140" y="408"/>
                    </a:lnTo>
                    <a:lnTo>
                      <a:pt x="147" y="408"/>
                    </a:lnTo>
                    <a:lnTo>
                      <a:pt x="152" y="408"/>
                    </a:lnTo>
                    <a:lnTo>
                      <a:pt x="157" y="406"/>
                    </a:lnTo>
                    <a:lnTo>
                      <a:pt x="164" y="406"/>
                    </a:lnTo>
                    <a:lnTo>
                      <a:pt x="168" y="406"/>
                    </a:lnTo>
                    <a:lnTo>
                      <a:pt x="176" y="406"/>
                    </a:lnTo>
                    <a:lnTo>
                      <a:pt x="183" y="401"/>
                    </a:lnTo>
                    <a:lnTo>
                      <a:pt x="192" y="399"/>
                    </a:lnTo>
                    <a:lnTo>
                      <a:pt x="199" y="394"/>
                    </a:lnTo>
                    <a:lnTo>
                      <a:pt x="209" y="392"/>
                    </a:lnTo>
                    <a:lnTo>
                      <a:pt x="214" y="387"/>
                    </a:lnTo>
                    <a:lnTo>
                      <a:pt x="221" y="382"/>
                    </a:lnTo>
                    <a:lnTo>
                      <a:pt x="228" y="380"/>
                    </a:lnTo>
                    <a:lnTo>
                      <a:pt x="235" y="375"/>
                    </a:lnTo>
                    <a:lnTo>
                      <a:pt x="237" y="370"/>
                    </a:lnTo>
                    <a:lnTo>
                      <a:pt x="242" y="366"/>
                    </a:lnTo>
                    <a:lnTo>
                      <a:pt x="244" y="361"/>
                    </a:lnTo>
                    <a:lnTo>
                      <a:pt x="249" y="356"/>
                    </a:lnTo>
                    <a:lnTo>
                      <a:pt x="252" y="349"/>
                    </a:lnTo>
                    <a:lnTo>
                      <a:pt x="254" y="342"/>
                    </a:lnTo>
                    <a:lnTo>
                      <a:pt x="256" y="335"/>
                    </a:lnTo>
                    <a:lnTo>
                      <a:pt x="256" y="332"/>
                    </a:lnTo>
                    <a:lnTo>
                      <a:pt x="259" y="325"/>
                    </a:lnTo>
                    <a:lnTo>
                      <a:pt x="261" y="323"/>
                    </a:lnTo>
                    <a:lnTo>
                      <a:pt x="261" y="316"/>
                    </a:lnTo>
                    <a:lnTo>
                      <a:pt x="261" y="309"/>
                    </a:lnTo>
                    <a:lnTo>
                      <a:pt x="264" y="301"/>
                    </a:lnTo>
                    <a:lnTo>
                      <a:pt x="264" y="294"/>
                    </a:lnTo>
                    <a:lnTo>
                      <a:pt x="264" y="289"/>
                    </a:lnTo>
                    <a:lnTo>
                      <a:pt x="264" y="282"/>
                    </a:lnTo>
                    <a:lnTo>
                      <a:pt x="266" y="275"/>
                    </a:lnTo>
                    <a:lnTo>
                      <a:pt x="266" y="268"/>
                    </a:lnTo>
                    <a:lnTo>
                      <a:pt x="266" y="263"/>
                    </a:lnTo>
                    <a:lnTo>
                      <a:pt x="266" y="259"/>
                    </a:lnTo>
                    <a:lnTo>
                      <a:pt x="266" y="251"/>
                    </a:lnTo>
                    <a:lnTo>
                      <a:pt x="266" y="249"/>
                    </a:lnTo>
                    <a:lnTo>
                      <a:pt x="266" y="242"/>
                    </a:lnTo>
                    <a:lnTo>
                      <a:pt x="268" y="242"/>
                    </a:lnTo>
                    <a:lnTo>
                      <a:pt x="164" y="242"/>
                    </a:lnTo>
                    <a:lnTo>
                      <a:pt x="159" y="304"/>
                    </a:lnTo>
                    <a:lnTo>
                      <a:pt x="159" y="304"/>
                    </a:lnTo>
                    <a:lnTo>
                      <a:pt x="159" y="309"/>
                    </a:lnTo>
                    <a:lnTo>
                      <a:pt x="157" y="313"/>
                    </a:lnTo>
                    <a:lnTo>
                      <a:pt x="157" y="320"/>
                    </a:lnTo>
                    <a:lnTo>
                      <a:pt x="154" y="325"/>
                    </a:lnTo>
                    <a:lnTo>
                      <a:pt x="152" y="332"/>
                    </a:lnTo>
                    <a:lnTo>
                      <a:pt x="147" y="335"/>
                    </a:lnTo>
                    <a:lnTo>
                      <a:pt x="145" y="337"/>
                    </a:lnTo>
                    <a:lnTo>
                      <a:pt x="135" y="335"/>
                    </a:lnTo>
                    <a:lnTo>
                      <a:pt x="128" y="330"/>
                    </a:lnTo>
                    <a:lnTo>
                      <a:pt x="123" y="323"/>
                    </a:lnTo>
                    <a:lnTo>
                      <a:pt x="121" y="318"/>
                    </a:lnTo>
                    <a:lnTo>
                      <a:pt x="121" y="311"/>
                    </a:lnTo>
                    <a:lnTo>
                      <a:pt x="119" y="304"/>
                    </a:lnTo>
                    <a:lnTo>
                      <a:pt x="119" y="297"/>
                    </a:lnTo>
                    <a:lnTo>
                      <a:pt x="119" y="292"/>
                    </a:lnTo>
                    <a:lnTo>
                      <a:pt x="119" y="287"/>
                    </a:lnTo>
                    <a:lnTo>
                      <a:pt x="119" y="282"/>
                    </a:lnTo>
                    <a:lnTo>
                      <a:pt x="119" y="275"/>
                    </a:lnTo>
                    <a:lnTo>
                      <a:pt x="119" y="273"/>
                    </a:lnTo>
                    <a:lnTo>
                      <a:pt x="119" y="266"/>
                    </a:lnTo>
                    <a:lnTo>
                      <a:pt x="119" y="263"/>
                    </a:lnTo>
                    <a:lnTo>
                      <a:pt x="119" y="254"/>
                    </a:lnTo>
                    <a:lnTo>
                      <a:pt x="119" y="249"/>
                    </a:lnTo>
                    <a:lnTo>
                      <a:pt x="119" y="244"/>
                    </a:lnTo>
                    <a:lnTo>
                      <a:pt x="119" y="244"/>
                    </a:lnTo>
                    <a:lnTo>
                      <a:pt x="119" y="111"/>
                    </a:lnTo>
                    <a:lnTo>
                      <a:pt x="119" y="109"/>
                    </a:lnTo>
                    <a:lnTo>
                      <a:pt x="119" y="107"/>
                    </a:lnTo>
                    <a:lnTo>
                      <a:pt x="119" y="102"/>
                    </a:lnTo>
                    <a:lnTo>
                      <a:pt x="119" y="97"/>
                    </a:lnTo>
                    <a:lnTo>
                      <a:pt x="119" y="92"/>
                    </a:lnTo>
                    <a:lnTo>
                      <a:pt x="121" y="85"/>
                    </a:lnTo>
                    <a:lnTo>
                      <a:pt x="123" y="83"/>
                    </a:lnTo>
                    <a:lnTo>
                      <a:pt x="126" y="78"/>
                    </a:lnTo>
                    <a:lnTo>
                      <a:pt x="130" y="73"/>
                    </a:lnTo>
                    <a:lnTo>
                      <a:pt x="135" y="71"/>
                    </a:lnTo>
                    <a:lnTo>
                      <a:pt x="142" y="71"/>
                    </a:lnTo>
                    <a:lnTo>
                      <a:pt x="147" y="78"/>
                    </a:lnTo>
                    <a:lnTo>
                      <a:pt x="147" y="83"/>
                    </a:lnTo>
                    <a:lnTo>
                      <a:pt x="149" y="88"/>
                    </a:lnTo>
                    <a:lnTo>
                      <a:pt x="152" y="92"/>
                    </a:lnTo>
                    <a:lnTo>
                      <a:pt x="152" y="99"/>
                    </a:lnTo>
                    <a:lnTo>
                      <a:pt x="152" y="107"/>
                    </a:lnTo>
                    <a:lnTo>
                      <a:pt x="152" y="114"/>
                    </a:lnTo>
                    <a:lnTo>
                      <a:pt x="152" y="118"/>
                    </a:lnTo>
                    <a:lnTo>
                      <a:pt x="154" y="128"/>
                    </a:lnTo>
                    <a:lnTo>
                      <a:pt x="154" y="133"/>
                    </a:lnTo>
                    <a:lnTo>
                      <a:pt x="154" y="137"/>
                    </a:lnTo>
                    <a:lnTo>
                      <a:pt x="154" y="142"/>
                    </a:lnTo>
                    <a:lnTo>
                      <a:pt x="154" y="149"/>
                    </a:lnTo>
                    <a:lnTo>
                      <a:pt x="154" y="154"/>
                    </a:lnTo>
                    <a:lnTo>
                      <a:pt x="157" y="159"/>
                    </a:lnTo>
                    <a:lnTo>
                      <a:pt x="157" y="1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8" name="Freeform 254"/>
              <p:cNvSpPr>
                <a:spLocks/>
              </p:cNvSpPr>
              <p:nvPr/>
            </p:nvSpPr>
            <p:spPr bwMode="auto">
              <a:xfrm>
                <a:off x="9909" y="2968"/>
                <a:ext cx="161" cy="69"/>
              </a:xfrm>
              <a:custGeom>
                <a:avLst/>
                <a:gdLst>
                  <a:gd name="T0" fmla="*/ 161 w 161"/>
                  <a:gd name="T1" fmla="*/ 17 h 69"/>
                  <a:gd name="T2" fmla="*/ 161 w 161"/>
                  <a:gd name="T3" fmla="*/ 69 h 69"/>
                  <a:gd name="T4" fmla="*/ 0 w 161"/>
                  <a:gd name="T5" fmla="*/ 69 h 69"/>
                  <a:gd name="T6" fmla="*/ 0 w 161"/>
                  <a:gd name="T7" fmla="*/ 0 h 69"/>
                  <a:gd name="T8" fmla="*/ 142 w 161"/>
                  <a:gd name="T9" fmla="*/ 0 h 69"/>
                  <a:gd name="T10" fmla="*/ 145 w 161"/>
                  <a:gd name="T11" fmla="*/ 7 h 69"/>
                  <a:gd name="T12" fmla="*/ 149 w 161"/>
                  <a:gd name="T13" fmla="*/ 12 h 69"/>
                  <a:gd name="T14" fmla="*/ 157 w 161"/>
                  <a:gd name="T15" fmla="*/ 14 h 69"/>
                  <a:gd name="T16" fmla="*/ 161 w 161"/>
                  <a:gd name="T17" fmla="*/ 17 h 69"/>
                  <a:gd name="T18" fmla="*/ 161 w 161"/>
                  <a:gd name="T19"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9">
                    <a:moveTo>
                      <a:pt x="161" y="17"/>
                    </a:moveTo>
                    <a:lnTo>
                      <a:pt x="161" y="69"/>
                    </a:lnTo>
                    <a:lnTo>
                      <a:pt x="0" y="69"/>
                    </a:lnTo>
                    <a:lnTo>
                      <a:pt x="0" y="0"/>
                    </a:lnTo>
                    <a:lnTo>
                      <a:pt x="142" y="0"/>
                    </a:lnTo>
                    <a:lnTo>
                      <a:pt x="145" y="7"/>
                    </a:lnTo>
                    <a:lnTo>
                      <a:pt x="149" y="12"/>
                    </a:lnTo>
                    <a:lnTo>
                      <a:pt x="157" y="14"/>
                    </a:lnTo>
                    <a:lnTo>
                      <a:pt x="161" y="17"/>
                    </a:lnTo>
                    <a:lnTo>
                      <a:pt x="161" y="1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59" name="Freeform 255"/>
              <p:cNvSpPr>
                <a:spLocks/>
              </p:cNvSpPr>
              <p:nvPr/>
            </p:nvSpPr>
            <p:spPr bwMode="auto">
              <a:xfrm>
                <a:off x="10503" y="4674"/>
                <a:ext cx="228" cy="212"/>
              </a:xfrm>
              <a:custGeom>
                <a:avLst/>
                <a:gdLst>
                  <a:gd name="T0" fmla="*/ 12 w 228"/>
                  <a:gd name="T1" fmla="*/ 200 h 212"/>
                  <a:gd name="T2" fmla="*/ 26 w 228"/>
                  <a:gd name="T3" fmla="*/ 207 h 212"/>
                  <a:gd name="T4" fmla="*/ 35 w 228"/>
                  <a:gd name="T5" fmla="*/ 209 h 212"/>
                  <a:gd name="T6" fmla="*/ 40 w 228"/>
                  <a:gd name="T7" fmla="*/ 209 h 212"/>
                  <a:gd name="T8" fmla="*/ 33 w 228"/>
                  <a:gd name="T9" fmla="*/ 202 h 212"/>
                  <a:gd name="T10" fmla="*/ 28 w 228"/>
                  <a:gd name="T11" fmla="*/ 190 h 212"/>
                  <a:gd name="T12" fmla="*/ 33 w 228"/>
                  <a:gd name="T13" fmla="*/ 183 h 212"/>
                  <a:gd name="T14" fmla="*/ 43 w 228"/>
                  <a:gd name="T15" fmla="*/ 183 h 212"/>
                  <a:gd name="T16" fmla="*/ 54 w 228"/>
                  <a:gd name="T17" fmla="*/ 190 h 212"/>
                  <a:gd name="T18" fmla="*/ 64 w 228"/>
                  <a:gd name="T19" fmla="*/ 186 h 212"/>
                  <a:gd name="T20" fmla="*/ 69 w 228"/>
                  <a:gd name="T21" fmla="*/ 174 h 212"/>
                  <a:gd name="T22" fmla="*/ 76 w 228"/>
                  <a:gd name="T23" fmla="*/ 160 h 212"/>
                  <a:gd name="T24" fmla="*/ 81 w 228"/>
                  <a:gd name="T25" fmla="*/ 148 h 212"/>
                  <a:gd name="T26" fmla="*/ 83 w 228"/>
                  <a:gd name="T27" fmla="*/ 136 h 212"/>
                  <a:gd name="T28" fmla="*/ 83 w 228"/>
                  <a:gd name="T29" fmla="*/ 133 h 212"/>
                  <a:gd name="T30" fmla="*/ 95 w 228"/>
                  <a:gd name="T31" fmla="*/ 133 h 212"/>
                  <a:gd name="T32" fmla="*/ 107 w 228"/>
                  <a:gd name="T33" fmla="*/ 129 h 212"/>
                  <a:gd name="T34" fmla="*/ 116 w 228"/>
                  <a:gd name="T35" fmla="*/ 126 h 212"/>
                  <a:gd name="T36" fmla="*/ 130 w 228"/>
                  <a:gd name="T37" fmla="*/ 119 h 212"/>
                  <a:gd name="T38" fmla="*/ 140 w 228"/>
                  <a:gd name="T39" fmla="*/ 110 h 212"/>
                  <a:gd name="T40" fmla="*/ 147 w 228"/>
                  <a:gd name="T41" fmla="*/ 100 h 212"/>
                  <a:gd name="T42" fmla="*/ 152 w 228"/>
                  <a:gd name="T43" fmla="*/ 86 h 212"/>
                  <a:gd name="T44" fmla="*/ 154 w 228"/>
                  <a:gd name="T45" fmla="*/ 74 h 212"/>
                  <a:gd name="T46" fmla="*/ 159 w 228"/>
                  <a:gd name="T47" fmla="*/ 60 h 212"/>
                  <a:gd name="T48" fmla="*/ 164 w 228"/>
                  <a:gd name="T49" fmla="*/ 48 h 212"/>
                  <a:gd name="T50" fmla="*/ 173 w 228"/>
                  <a:gd name="T51" fmla="*/ 41 h 212"/>
                  <a:gd name="T52" fmla="*/ 190 w 228"/>
                  <a:gd name="T53" fmla="*/ 50 h 212"/>
                  <a:gd name="T54" fmla="*/ 202 w 228"/>
                  <a:gd name="T55" fmla="*/ 53 h 212"/>
                  <a:gd name="T56" fmla="*/ 209 w 228"/>
                  <a:gd name="T57" fmla="*/ 50 h 212"/>
                  <a:gd name="T58" fmla="*/ 216 w 228"/>
                  <a:gd name="T59" fmla="*/ 43 h 212"/>
                  <a:gd name="T60" fmla="*/ 225 w 228"/>
                  <a:gd name="T61" fmla="*/ 31 h 212"/>
                  <a:gd name="T62" fmla="*/ 223 w 228"/>
                  <a:gd name="T63" fmla="*/ 15 h 212"/>
                  <a:gd name="T64" fmla="*/ 209 w 228"/>
                  <a:gd name="T65" fmla="*/ 3 h 212"/>
                  <a:gd name="T66" fmla="*/ 202 w 228"/>
                  <a:gd name="T67" fmla="*/ 3 h 212"/>
                  <a:gd name="T68" fmla="*/ 202 w 228"/>
                  <a:gd name="T69" fmla="*/ 12 h 212"/>
                  <a:gd name="T70" fmla="*/ 197 w 228"/>
                  <a:gd name="T71" fmla="*/ 15 h 212"/>
                  <a:gd name="T72" fmla="*/ 187 w 228"/>
                  <a:gd name="T73" fmla="*/ 12 h 212"/>
                  <a:gd name="T74" fmla="*/ 178 w 228"/>
                  <a:gd name="T75" fmla="*/ 7 h 212"/>
                  <a:gd name="T76" fmla="*/ 168 w 228"/>
                  <a:gd name="T77" fmla="*/ 7 h 212"/>
                  <a:gd name="T78" fmla="*/ 161 w 228"/>
                  <a:gd name="T79" fmla="*/ 12 h 212"/>
                  <a:gd name="T80" fmla="*/ 157 w 228"/>
                  <a:gd name="T81" fmla="*/ 24 h 212"/>
                  <a:gd name="T82" fmla="*/ 152 w 228"/>
                  <a:gd name="T83" fmla="*/ 38 h 212"/>
                  <a:gd name="T84" fmla="*/ 147 w 228"/>
                  <a:gd name="T85" fmla="*/ 55 h 212"/>
                  <a:gd name="T86" fmla="*/ 138 w 228"/>
                  <a:gd name="T87" fmla="*/ 67 h 212"/>
                  <a:gd name="T88" fmla="*/ 128 w 228"/>
                  <a:gd name="T89" fmla="*/ 76 h 212"/>
                  <a:gd name="T90" fmla="*/ 114 w 228"/>
                  <a:gd name="T91" fmla="*/ 86 h 212"/>
                  <a:gd name="T92" fmla="*/ 109 w 228"/>
                  <a:gd name="T93" fmla="*/ 91 h 212"/>
                  <a:gd name="T94" fmla="*/ 111 w 228"/>
                  <a:gd name="T95" fmla="*/ 93 h 212"/>
                  <a:gd name="T96" fmla="*/ 102 w 228"/>
                  <a:gd name="T97" fmla="*/ 98 h 212"/>
                  <a:gd name="T98" fmla="*/ 90 w 228"/>
                  <a:gd name="T99" fmla="*/ 102 h 212"/>
                  <a:gd name="T100" fmla="*/ 76 w 228"/>
                  <a:gd name="T101" fmla="*/ 110 h 212"/>
                  <a:gd name="T102" fmla="*/ 64 w 228"/>
                  <a:gd name="T103" fmla="*/ 117 h 212"/>
                  <a:gd name="T104" fmla="*/ 59 w 228"/>
                  <a:gd name="T105" fmla="*/ 129 h 212"/>
                  <a:gd name="T106" fmla="*/ 59 w 228"/>
                  <a:gd name="T107" fmla="*/ 141 h 212"/>
                  <a:gd name="T108" fmla="*/ 50 w 228"/>
                  <a:gd name="T109" fmla="*/ 148 h 212"/>
                  <a:gd name="T110" fmla="*/ 35 w 228"/>
                  <a:gd name="T111" fmla="*/ 150 h 212"/>
                  <a:gd name="T112" fmla="*/ 19 w 228"/>
                  <a:gd name="T113" fmla="*/ 152 h 212"/>
                  <a:gd name="T114" fmla="*/ 4 w 228"/>
                  <a:gd name="T115" fmla="*/ 157 h 212"/>
                  <a:gd name="T116" fmla="*/ 0 w 228"/>
                  <a:gd name="T117" fmla="*/ 167 h 212"/>
                  <a:gd name="T118" fmla="*/ 0 w 228"/>
                  <a:gd name="T119" fmla="*/ 176 h 212"/>
                  <a:gd name="T120" fmla="*/ 2 w 228"/>
                  <a:gd name="T121" fmla="*/ 188 h 212"/>
                  <a:gd name="T122" fmla="*/ 7 w 228"/>
                  <a:gd name="T123" fmla="*/ 198 h 212"/>
                  <a:gd name="T124" fmla="*/ 9 w 228"/>
                  <a:gd name="T125" fmla="*/ 19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198"/>
                    </a:moveTo>
                    <a:lnTo>
                      <a:pt x="12" y="200"/>
                    </a:lnTo>
                    <a:lnTo>
                      <a:pt x="21" y="205"/>
                    </a:lnTo>
                    <a:lnTo>
                      <a:pt x="26" y="207"/>
                    </a:lnTo>
                    <a:lnTo>
                      <a:pt x="31" y="209"/>
                    </a:lnTo>
                    <a:lnTo>
                      <a:pt x="35" y="209"/>
                    </a:lnTo>
                    <a:lnTo>
                      <a:pt x="38" y="212"/>
                    </a:lnTo>
                    <a:lnTo>
                      <a:pt x="40" y="209"/>
                    </a:lnTo>
                    <a:lnTo>
                      <a:pt x="38" y="207"/>
                    </a:lnTo>
                    <a:lnTo>
                      <a:pt x="33" y="202"/>
                    </a:lnTo>
                    <a:lnTo>
                      <a:pt x="31" y="198"/>
                    </a:lnTo>
                    <a:lnTo>
                      <a:pt x="28" y="190"/>
                    </a:lnTo>
                    <a:lnTo>
                      <a:pt x="31" y="186"/>
                    </a:lnTo>
                    <a:lnTo>
                      <a:pt x="33" y="183"/>
                    </a:lnTo>
                    <a:lnTo>
                      <a:pt x="38" y="183"/>
                    </a:lnTo>
                    <a:lnTo>
                      <a:pt x="43" y="183"/>
                    </a:lnTo>
                    <a:lnTo>
                      <a:pt x="47" y="188"/>
                    </a:lnTo>
                    <a:lnTo>
                      <a:pt x="54" y="190"/>
                    </a:lnTo>
                    <a:lnTo>
                      <a:pt x="62" y="190"/>
                    </a:lnTo>
                    <a:lnTo>
                      <a:pt x="64" y="186"/>
                    </a:lnTo>
                    <a:lnTo>
                      <a:pt x="66" y="181"/>
                    </a:lnTo>
                    <a:lnTo>
                      <a:pt x="69" y="174"/>
                    </a:lnTo>
                    <a:lnTo>
                      <a:pt x="73" y="169"/>
                    </a:lnTo>
                    <a:lnTo>
                      <a:pt x="76" y="160"/>
                    </a:lnTo>
                    <a:lnTo>
                      <a:pt x="78" y="155"/>
                    </a:lnTo>
                    <a:lnTo>
                      <a:pt x="81" y="148"/>
                    </a:lnTo>
                    <a:lnTo>
                      <a:pt x="83" y="143"/>
                    </a:lnTo>
                    <a:lnTo>
                      <a:pt x="83" y="136"/>
                    </a:lnTo>
                    <a:lnTo>
                      <a:pt x="83" y="133"/>
                    </a:lnTo>
                    <a:lnTo>
                      <a:pt x="83" y="133"/>
                    </a:lnTo>
                    <a:lnTo>
                      <a:pt x="88" y="133"/>
                    </a:lnTo>
                    <a:lnTo>
                      <a:pt x="95" y="133"/>
                    </a:lnTo>
                    <a:lnTo>
                      <a:pt x="102" y="131"/>
                    </a:lnTo>
                    <a:lnTo>
                      <a:pt x="107" y="129"/>
                    </a:lnTo>
                    <a:lnTo>
                      <a:pt x="111" y="129"/>
                    </a:lnTo>
                    <a:lnTo>
                      <a:pt x="116" y="126"/>
                    </a:lnTo>
                    <a:lnTo>
                      <a:pt x="121" y="124"/>
                    </a:lnTo>
                    <a:lnTo>
                      <a:pt x="130" y="119"/>
                    </a:lnTo>
                    <a:lnTo>
                      <a:pt x="138" y="114"/>
                    </a:lnTo>
                    <a:lnTo>
                      <a:pt x="140" y="110"/>
                    </a:lnTo>
                    <a:lnTo>
                      <a:pt x="145" y="105"/>
                    </a:lnTo>
                    <a:lnTo>
                      <a:pt x="147" y="100"/>
                    </a:lnTo>
                    <a:lnTo>
                      <a:pt x="149" y="93"/>
                    </a:lnTo>
                    <a:lnTo>
                      <a:pt x="152" y="86"/>
                    </a:lnTo>
                    <a:lnTo>
                      <a:pt x="154" y="79"/>
                    </a:lnTo>
                    <a:lnTo>
                      <a:pt x="154" y="74"/>
                    </a:lnTo>
                    <a:lnTo>
                      <a:pt x="157" y="67"/>
                    </a:lnTo>
                    <a:lnTo>
                      <a:pt x="159" y="60"/>
                    </a:lnTo>
                    <a:lnTo>
                      <a:pt x="161" y="53"/>
                    </a:lnTo>
                    <a:lnTo>
                      <a:pt x="164" y="48"/>
                    </a:lnTo>
                    <a:lnTo>
                      <a:pt x="168" y="43"/>
                    </a:lnTo>
                    <a:lnTo>
                      <a:pt x="173" y="41"/>
                    </a:lnTo>
                    <a:lnTo>
                      <a:pt x="183" y="45"/>
                    </a:lnTo>
                    <a:lnTo>
                      <a:pt x="190" y="50"/>
                    </a:lnTo>
                    <a:lnTo>
                      <a:pt x="197" y="53"/>
                    </a:lnTo>
                    <a:lnTo>
                      <a:pt x="202" y="53"/>
                    </a:lnTo>
                    <a:lnTo>
                      <a:pt x="204" y="53"/>
                    </a:lnTo>
                    <a:lnTo>
                      <a:pt x="209" y="50"/>
                    </a:lnTo>
                    <a:lnTo>
                      <a:pt x="211" y="48"/>
                    </a:lnTo>
                    <a:lnTo>
                      <a:pt x="216" y="43"/>
                    </a:lnTo>
                    <a:lnTo>
                      <a:pt x="221" y="36"/>
                    </a:lnTo>
                    <a:lnTo>
                      <a:pt x="225" y="31"/>
                    </a:lnTo>
                    <a:lnTo>
                      <a:pt x="228" y="22"/>
                    </a:lnTo>
                    <a:lnTo>
                      <a:pt x="223" y="15"/>
                    </a:lnTo>
                    <a:lnTo>
                      <a:pt x="216" y="7"/>
                    </a:lnTo>
                    <a:lnTo>
                      <a:pt x="209" y="3"/>
                    </a:lnTo>
                    <a:lnTo>
                      <a:pt x="202" y="0"/>
                    </a:lnTo>
                    <a:lnTo>
                      <a:pt x="202" y="3"/>
                    </a:lnTo>
                    <a:lnTo>
                      <a:pt x="202" y="7"/>
                    </a:lnTo>
                    <a:lnTo>
                      <a:pt x="202" y="12"/>
                    </a:lnTo>
                    <a:lnTo>
                      <a:pt x="199" y="17"/>
                    </a:lnTo>
                    <a:lnTo>
                      <a:pt x="197" y="15"/>
                    </a:lnTo>
                    <a:lnTo>
                      <a:pt x="192" y="12"/>
                    </a:lnTo>
                    <a:lnTo>
                      <a:pt x="187" y="12"/>
                    </a:lnTo>
                    <a:lnTo>
                      <a:pt x="183" y="10"/>
                    </a:lnTo>
                    <a:lnTo>
                      <a:pt x="178" y="7"/>
                    </a:lnTo>
                    <a:lnTo>
                      <a:pt x="173" y="7"/>
                    </a:lnTo>
                    <a:lnTo>
                      <a:pt x="168" y="7"/>
                    </a:lnTo>
                    <a:lnTo>
                      <a:pt x="166" y="10"/>
                    </a:lnTo>
                    <a:lnTo>
                      <a:pt x="161" y="12"/>
                    </a:lnTo>
                    <a:lnTo>
                      <a:pt x="159" y="17"/>
                    </a:lnTo>
                    <a:lnTo>
                      <a:pt x="157" y="24"/>
                    </a:lnTo>
                    <a:lnTo>
                      <a:pt x="154" y="31"/>
                    </a:lnTo>
                    <a:lnTo>
                      <a:pt x="152" y="38"/>
                    </a:lnTo>
                    <a:lnTo>
                      <a:pt x="149" y="45"/>
                    </a:lnTo>
                    <a:lnTo>
                      <a:pt x="147" y="55"/>
                    </a:lnTo>
                    <a:lnTo>
                      <a:pt x="145" y="62"/>
                    </a:lnTo>
                    <a:lnTo>
                      <a:pt x="138" y="67"/>
                    </a:lnTo>
                    <a:lnTo>
                      <a:pt x="133" y="74"/>
                    </a:lnTo>
                    <a:lnTo>
                      <a:pt x="128" y="76"/>
                    </a:lnTo>
                    <a:lnTo>
                      <a:pt x="123" y="81"/>
                    </a:lnTo>
                    <a:lnTo>
                      <a:pt x="114" y="86"/>
                    </a:lnTo>
                    <a:lnTo>
                      <a:pt x="109" y="91"/>
                    </a:lnTo>
                    <a:lnTo>
                      <a:pt x="109" y="91"/>
                    </a:lnTo>
                    <a:lnTo>
                      <a:pt x="111" y="93"/>
                    </a:lnTo>
                    <a:lnTo>
                      <a:pt x="111" y="93"/>
                    </a:lnTo>
                    <a:lnTo>
                      <a:pt x="107" y="98"/>
                    </a:lnTo>
                    <a:lnTo>
                      <a:pt x="102" y="98"/>
                    </a:lnTo>
                    <a:lnTo>
                      <a:pt x="97" y="100"/>
                    </a:lnTo>
                    <a:lnTo>
                      <a:pt x="90" y="102"/>
                    </a:lnTo>
                    <a:lnTo>
                      <a:pt x="83" y="107"/>
                    </a:lnTo>
                    <a:lnTo>
                      <a:pt x="76" y="110"/>
                    </a:lnTo>
                    <a:lnTo>
                      <a:pt x="71" y="114"/>
                    </a:lnTo>
                    <a:lnTo>
                      <a:pt x="64" y="117"/>
                    </a:lnTo>
                    <a:lnTo>
                      <a:pt x="64" y="122"/>
                    </a:lnTo>
                    <a:lnTo>
                      <a:pt x="59" y="129"/>
                    </a:lnTo>
                    <a:lnTo>
                      <a:pt x="59" y="136"/>
                    </a:lnTo>
                    <a:lnTo>
                      <a:pt x="59" y="141"/>
                    </a:lnTo>
                    <a:lnTo>
                      <a:pt x="54" y="145"/>
                    </a:lnTo>
                    <a:lnTo>
                      <a:pt x="50" y="148"/>
                    </a:lnTo>
                    <a:lnTo>
                      <a:pt x="43" y="150"/>
                    </a:lnTo>
                    <a:lnTo>
                      <a:pt x="35" y="150"/>
                    </a:lnTo>
                    <a:lnTo>
                      <a:pt x="26" y="150"/>
                    </a:lnTo>
                    <a:lnTo>
                      <a:pt x="19" y="152"/>
                    </a:lnTo>
                    <a:lnTo>
                      <a:pt x="12" y="155"/>
                    </a:lnTo>
                    <a:lnTo>
                      <a:pt x="4" y="157"/>
                    </a:lnTo>
                    <a:lnTo>
                      <a:pt x="2" y="162"/>
                    </a:lnTo>
                    <a:lnTo>
                      <a:pt x="0" y="167"/>
                    </a:lnTo>
                    <a:lnTo>
                      <a:pt x="0" y="171"/>
                    </a:lnTo>
                    <a:lnTo>
                      <a:pt x="0" y="176"/>
                    </a:lnTo>
                    <a:lnTo>
                      <a:pt x="2" y="183"/>
                    </a:lnTo>
                    <a:lnTo>
                      <a:pt x="2" y="188"/>
                    </a:lnTo>
                    <a:lnTo>
                      <a:pt x="4" y="193"/>
                    </a:lnTo>
                    <a:lnTo>
                      <a:pt x="7" y="198"/>
                    </a:lnTo>
                    <a:lnTo>
                      <a:pt x="9" y="198"/>
                    </a:lnTo>
                    <a:lnTo>
                      <a:pt x="9" y="198"/>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0" name="Freeform 256"/>
              <p:cNvSpPr>
                <a:spLocks/>
              </p:cNvSpPr>
              <p:nvPr/>
            </p:nvSpPr>
            <p:spPr bwMode="auto">
              <a:xfrm>
                <a:off x="10503" y="4567"/>
                <a:ext cx="228" cy="214"/>
              </a:xfrm>
              <a:custGeom>
                <a:avLst/>
                <a:gdLst>
                  <a:gd name="T0" fmla="*/ 12 w 228"/>
                  <a:gd name="T1" fmla="*/ 200 h 214"/>
                  <a:gd name="T2" fmla="*/ 26 w 228"/>
                  <a:gd name="T3" fmla="*/ 207 h 214"/>
                  <a:gd name="T4" fmla="*/ 35 w 228"/>
                  <a:gd name="T5" fmla="*/ 209 h 214"/>
                  <a:gd name="T6" fmla="*/ 40 w 228"/>
                  <a:gd name="T7" fmla="*/ 212 h 214"/>
                  <a:gd name="T8" fmla="*/ 33 w 228"/>
                  <a:gd name="T9" fmla="*/ 205 h 214"/>
                  <a:gd name="T10" fmla="*/ 28 w 228"/>
                  <a:gd name="T11" fmla="*/ 190 h 214"/>
                  <a:gd name="T12" fmla="*/ 33 w 228"/>
                  <a:gd name="T13" fmla="*/ 181 h 214"/>
                  <a:gd name="T14" fmla="*/ 43 w 228"/>
                  <a:gd name="T15" fmla="*/ 186 h 214"/>
                  <a:gd name="T16" fmla="*/ 54 w 228"/>
                  <a:gd name="T17" fmla="*/ 190 h 214"/>
                  <a:gd name="T18" fmla="*/ 64 w 228"/>
                  <a:gd name="T19" fmla="*/ 183 h 214"/>
                  <a:gd name="T20" fmla="*/ 69 w 228"/>
                  <a:gd name="T21" fmla="*/ 174 h 214"/>
                  <a:gd name="T22" fmla="*/ 76 w 228"/>
                  <a:gd name="T23" fmla="*/ 160 h 214"/>
                  <a:gd name="T24" fmla="*/ 81 w 228"/>
                  <a:gd name="T25" fmla="*/ 145 h 214"/>
                  <a:gd name="T26" fmla="*/ 83 w 228"/>
                  <a:gd name="T27" fmla="*/ 133 h 214"/>
                  <a:gd name="T28" fmla="*/ 83 w 228"/>
                  <a:gd name="T29" fmla="*/ 131 h 214"/>
                  <a:gd name="T30" fmla="*/ 95 w 228"/>
                  <a:gd name="T31" fmla="*/ 131 h 214"/>
                  <a:gd name="T32" fmla="*/ 107 w 228"/>
                  <a:gd name="T33" fmla="*/ 131 h 214"/>
                  <a:gd name="T34" fmla="*/ 116 w 228"/>
                  <a:gd name="T35" fmla="*/ 126 h 214"/>
                  <a:gd name="T36" fmla="*/ 130 w 228"/>
                  <a:gd name="T37" fmla="*/ 119 h 214"/>
                  <a:gd name="T38" fmla="*/ 140 w 228"/>
                  <a:gd name="T39" fmla="*/ 110 h 214"/>
                  <a:gd name="T40" fmla="*/ 147 w 228"/>
                  <a:gd name="T41" fmla="*/ 100 h 214"/>
                  <a:gd name="T42" fmla="*/ 152 w 228"/>
                  <a:gd name="T43" fmla="*/ 88 h 214"/>
                  <a:gd name="T44" fmla="*/ 154 w 228"/>
                  <a:gd name="T45" fmla="*/ 72 h 214"/>
                  <a:gd name="T46" fmla="*/ 159 w 228"/>
                  <a:gd name="T47" fmla="*/ 57 h 214"/>
                  <a:gd name="T48" fmla="*/ 164 w 228"/>
                  <a:gd name="T49" fmla="*/ 48 h 214"/>
                  <a:gd name="T50" fmla="*/ 173 w 228"/>
                  <a:gd name="T51" fmla="*/ 43 h 214"/>
                  <a:gd name="T52" fmla="*/ 190 w 228"/>
                  <a:gd name="T53" fmla="*/ 50 h 214"/>
                  <a:gd name="T54" fmla="*/ 202 w 228"/>
                  <a:gd name="T55" fmla="*/ 55 h 214"/>
                  <a:gd name="T56" fmla="*/ 209 w 228"/>
                  <a:gd name="T57" fmla="*/ 53 h 214"/>
                  <a:gd name="T58" fmla="*/ 216 w 228"/>
                  <a:gd name="T59" fmla="*/ 43 h 214"/>
                  <a:gd name="T60" fmla="*/ 225 w 228"/>
                  <a:gd name="T61" fmla="*/ 31 h 214"/>
                  <a:gd name="T62" fmla="*/ 223 w 228"/>
                  <a:gd name="T63" fmla="*/ 15 h 214"/>
                  <a:gd name="T64" fmla="*/ 209 w 228"/>
                  <a:gd name="T65" fmla="*/ 0 h 214"/>
                  <a:gd name="T66" fmla="*/ 202 w 228"/>
                  <a:gd name="T67" fmla="*/ 3 h 214"/>
                  <a:gd name="T68" fmla="*/ 202 w 228"/>
                  <a:gd name="T69" fmla="*/ 12 h 214"/>
                  <a:gd name="T70" fmla="*/ 197 w 228"/>
                  <a:gd name="T71" fmla="*/ 17 h 214"/>
                  <a:gd name="T72" fmla="*/ 187 w 228"/>
                  <a:gd name="T73" fmla="*/ 12 h 214"/>
                  <a:gd name="T74" fmla="*/ 178 w 228"/>
                  <a:gd name="T75" fmla="*/ 10 h 214"/>
                  <a:gd name="T76" fmla="*/ 168 w 228"/>
                  <a:gd name="T77" fmla="*/ 10 h 214"/>
                  <a:gd name="T78" fmla="*/ 161 w 228"/>
                  <a:gd name="T79" fmla="*/ 15 h 214"/>
                  <a:gd name="T80" fmla="*/ 157 w 228"/>
                  <a:gd name="T81" fmla="*/ 24 h 214"/>
                  <a:gd name="T82" fmla="*/ 152 w 228"/>
                  <a:gd name="T83" fmla="*/ 41 h 214"/>
                  <a:gd name="T84" fmla="*/ 147 w 228"/>
                  <a:gd name="T85" fmla="*/ 55 h 214"/>
                  <a:gd name="T86" fmla="*/ 138 w 228"/>
                  <a:gd name="T87" fmla="*/ 67 h 214"/>
                  <a:gd name="T88" fmla="*/ 128 w 228"/>
                  <a:gd name="T89" fmla="*/ 76 h 214"/>
                  <a:gd name="T90" fmla="*/ 114 w 228"/>
                  <a:gd name="T91" fmla="*/ 86 h 214"/>
                  <a:gd name="T92" fmla="*/ 109 w 228"/>
                  <a:gd name="T93" fmla="*/ 93 h 214"/>
                  <a:gd name="T94" fmla="*/ 111 w 228"/>
                  <a:gd name="T95" fmla="*/ 95 h 214"/>
                  <a:gd name="T96" fmla="*/ 102 w 228"/>
                  <a:gd name="T97" fmla="*/ 100 h 214"/>
                  <a:gd name="T98" fmla="*/ 90 w 228"/>
                  <a:gd name="T99" fmla="*/ 105 h 214"/>
                  <a:gd name="T100" fmla="*/ 76 w 228"/>
                  <a:gd name="T101" fmla="*/ 110 h 214"/>
                  <a:gd name="T102" fmla="*/ 64 w 228"/>
                  <a:gd name="T103" fmla="*/ 117 h 214"/>
                  <a:gd name="T104" fmla="*/ 59 w 228"/>
                  <a:gd name="T105" fmla="*/ 129 h 214"/>
                  <a:gd name="T106" fmla="*/ 59 w 228"/>
                  <a:gd name="T107" fmla="*/ 143 h 214"/>
                  <a:gd name="T108" fmla="*/ 50 w 228"/>
                  <a:gd name="T109" fmla="*/ 148 h 214"/>
                  <a:gd name="T110" fmla="*/ 35 w 228"/>
                  <a:gd name="T111" fmla="*/ 150 h 214"/>
                  <a:gd name="T112" fmla="*/ 19 w 228"/>
                  <a:gd name="T113" fmla="*/ 150 h 214"/>
                  <a:gd name="T114" fmla="*/ 4 w 228"/>
                  <a:gd name="T115" fmla="*/ 157 h 214"/>
                  <a:gd name="T116" fmla="*/ 0 w 228"/>
                  <a:gd name="T117" fmla="*/ 164 h 214"/>
                  <a:gd name="T118" fmla="*/ 0 w 228"/>
                  <a:gd name="T119" fmla="*/ 176 h 214"/>
                  <a:gd name="T120" fmla="*/ 2 w 228"/>
                  <a:gd name="T121" fmla="*/ 190 h 214"/>
                  <a:gd name="T122" fmla="*/ 7 w 228"/>
                  <a:gd name="T123" fmla="*/ 198 h 214"/>
                  <a:gd name="T124" fmla="*/ 9 w 228"/>
                  <a:gd name="T125" fmla="*/ 20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4">
                    <a:moveTo>
                      <a:pt x="9" y="200"/>
                    </a:moveTo>
                    <a:lnTo>
                      <a:pt x="12" y="200"/>
                    </a:lnTo>
                    <a:lnTo>
                      <a:pt x="21" y="205"/>
                    </a:lnTo>
                    <a:lnTo>
                      <a:pt x="26" y="207"/>
                    </a:lnTo>
                    <a:lnTo>
                      <a:pt x="31" y="209"/>
                    </a:lnTo>
                    <a:lnTo>
                      <a:pt x="35" y="209"/>
                    </a:lnTo>
                    <a:lnTo>
                      <a:pt x="38" y="214"/>
                    </a:lnTo>
                    <a:lnTo>
                      <a:pt x="40" y="212"/>
                    </a:lnTo>
                    <a:lnTo>
                      <a:pt x="38" y="209"/>
                    </a:lnTo>
                    <a:lnTo>
                      <a:pt x="33" y="205"/>
                    </a:lnTo>
                    <a:lnTo>
                      <a:pt x="31" y="198"/>
                    </a:lnTo>
                    <a:lnTo>
                      <a:pt x="28" y="190"/>
                    </a:lnTo>
                    <a:lnTo>
                      <a:pt x="31" y="183"/>
                    </a:lnTo>
                    <a:lnTo>
                      <a:pt x="33" y="181"/>
                    </a:lnTo>
                    <a:lnTo>
                      <a:pt x="38" y="181"/>
                    </a:lnTo>
                    <a:lnTo>
                      <a:pt x="43" y="186"/>
                    </a:lnTo>
                    <a:lnTo>
                      <a:pt x="47" y="190"/>
                    </a:lnTo>
                    <a:lnTo>
                      <a:pt x="54" y="190"/>
                    </a:lnTo>
                    <a:lnTo>
                      <a:pt x="62" y="188"/>
                    </a:lnTo>
                    <a:lnTo>
                      <a:pt x="64" y="183"/>
                    </a:lnTo>
                    <a:lnTo>
                      <a:pt x="66" y="179"/>
                    </a:lnTo>
                    <a:lnTo>
                      <a:pt x="69" y="174"/>
                    </a:lnTo>
                    <a:lnTo>
                      <a:pt x="73" y="167"/>
                    </a:lnTo>
                    <a:lnTo>
                      <a:pt x="76" y="160"/>
                    </a:lnTo>
                    <a:lnTo>
                      <a:pt x="78" y="152"/>
                    </a:lnTo>
                    <a:lnTo>
                      <a:pt x="81" y="145"/>
                    </a:lnTo>
                    <a:lnTo>
                      <a:pt x="83" y="141"/>
                    </a:lnTo>
                    <a:lnTo>
                      <a:pt x="83" y="133"/>
                    </a:lnTo>
                    <a:lnTo>
                      <a:pt x="83" y="131"/>
                    </a:lnTo>
                    <a:lnTo>
                      <a:pt x="83" y="131"/>
                    </a:lnTo>
                    <a:lnTo>
                      <a:pt x="88" y="133"/>
                    </a:lnTo>
                    <a:lnTo>
                      <a:pt x="95" y="131"/>
                    </a:lnTo>
                    <a:lnTo>
                      <a:pt x="102" y="131"/>
                    </a:lnTo>
                    <a:lnTo>
                      <a:pt x="107" y="131"/>
                    </a:lnTo>
                    <a:lnTo>
                      <a:pt x="111" y="129"/>
                    </a:lnTo>
                    <a:lnTo>
                      <a:pt x="116" y="126"/>
                    </a:lnTo>
                    <a:lnTo>
                      <a:pt x="121" y="126"/>
                    </a:lnTo>
                    <a:lnTo>
                      <a:pt x="130" y="119"/>
                    </a:lnTo>
                    <a:lnTo>
                      <a:pt x="138" y="114"/>
                    </a:lnTo>
                    <a:lnTo>
                      <a:pt x="140" y="110"/>
                    </a:lnTo>
                    <a:lnTo>
                      <a:pt x="145" y="105"/>
                    </a:lnTo>
                    <a:lnTo>
                      <a:pt x="147" y="100"/>
                    </a:lnTo>
                    <a:lnTo>
                      <a:pt x="149" y="95"/>
                    </a:lnTo>
                    <a:lnTo>
                      <a:pt x="152" y="88"/>
                    </a:lnTo>
                    <a:lnTo>
                      <a:pt x="154" y="79"/>
                    </a:lnTo>
                    <a:lnTo>
                      <a:pt x="154" y="72"/>
                    </a:lnTo>
                    <a:lnTo>
                      <a:pt x="157" y="65"/>
                    </a:lnTo>
                    <a:lnTo>
                      <a:pt x="159" y="57"/>
                    </a:lnTo>
                    <a:lnTo>
                      <a:pt x="161" y="53"/>
                    </a:lnTo>
                    <a:lnTo>
                      <a:pt x="164" y="48"/>
                    </a:lnTo>
                    <a:lnTo>
                      <a:pt x="168" y="46"/>
                    </a:lnTo>
                    <a:lnTo>
                      <a:pt x="173" y="43"/>
                    </a:lnTo>
                    <a:lnTo>
                      <a:pt x="183" y="46"/>
                    </a:lnTo>
                    <a:lnTo>
                      <a:pt x="190" y="50"/>
                    </a:lnTo>
                    <a:lnTo>
                      <a:pt x="197" y="55"/>
                    </a:lnTo>
                    <a:lnTo>
                      <a:pt x="202" y="55"/>
                    </a:lnTo>
                    <a:lnTo>
                      <a:pt x="204" y="55"/>
                    </a:lnTo>
                    <a:lnTo>
                      <a:pt x="209" y="53"/>
                    </a:lnTo>
                    <a:lnTo>
                      <a:pt x="211" y="50"/>
                    </a:lnTo>
                    <a:lnTo>
                      <a:pt x="216" y="43"/>
                    </a:lnTo>
                    <a:lnTo>
                      <a:pt x="221" y="38"/>
                    </a:lnTo>
                    <a:lnTo>
                      <a:pt x="225" y="31"/>
                    </a:lnTo>
                    <a:lnTo>
                      <a:pt x="228" y="24"/>
                    </a:lnTo>
                    <a:lnTo>
                      <a:pt x="223" y="15"/>
                    </a:lnTo>
                    <a:lnTo>
                      <a:pt x="216" y="8"/>
                    </a:lnTo>
                    <a:lnTo>
                      <a:pt x="209" y="0"/>
                    </a:lnTo>
                    <a:lnTo>
                      <a:pt x="202" y="0"/>
                    </a:lnTo>
                    <a:lnTo>
                      <a:pt x="202" y="3"/>
                    </a:lnTo>
                    <a:lnTo>
                      <a:pt x="202" y="8"/>
                    </a:lnTo>
                    <a:lnTo>
                      <a:pt x="202" y="12"/>
                    </a:lnTo>
                    <a:lnTo>
                      <a:pt x="199" y="17"/>
                    </a:lnTo>
                    <a:lnTo>
                      <a:pt x="197" y="17"/>
                    </a:lnTo>
                    <a:lnTo>
                      <a:pt x="192" y="15"/>
                    </a:lnTo>
                    <a:lnTo>
                      <a:pt x="187" y="12"/>
                    </a:lnTo>
                    <a:lnTo>
                      <a:pt x="183" y="12"/>
                    </a:lnTo>
                    <a:lnTo>
                      <a:pt x="178" y="10"/>
                    </a:lnTo>
                    <a:lnTo>
                      <a:pt x="173" y="10"/>
                    </a:lnTo>
                    <a:lnTo>
                      <a:pt x="168" y="10"/>
                    </a:lnTo>
                    <a:lnTo>
                      <a:pt x="166" y="12"/>
                    </a:lnTo>
                    <a:lnTo>
                      <a:pt x="161" y="15"/>
                    </a:lnTo>
                    <a:lnTo>
                      <a:pt x="159" y="19"/>
                    </a:lnTo>
                    <a:lnTo>
                      <a:pt x="157" y="24"/>
                    </a:lnTo>
                    <a:lnTo>
                      <a:pt x="154" y="34"/>
                    </a:lnTo>
                    <a:lnTo>
                      <a:pt x="152" y="41"/>
                    </a:lnTo>
                    <a:lnTo>
                      <a:pt x="149" y="48"/>
                    </a:lnTo>
                    <a:lnTo>
                      <a:pt x="147" y="55"/>
                    </a:lnTo>
                    <a:lnTo>
                      <a:pt x="145" y="62"/>
                    </a:lnTo>
                    <a:lnTo>
                      <a:pt x="138" y="67"/>
                    </a:lnTo>
                    <a:lnTo>
                      <a:pt x="133" y="72"/>
                    </a:lnTo>
                    <a:lnTo>
                      <a:pt x="128" y="76"/>
                    </a:lnTo>
                    <a:lnTo>
                      <a:pt x="123" y="81"/>
                    </a:lnTo>
                    <a:lnTo>
                      <a:pt x="114" y="86"/>
                    </a:lnTo>
                    <a:lnTo>
                      <a:pt x="109" y="91"/>
                    </a:lnTo>
                    <a:lnTo>
                      <a:pt x="109" y="93"/>
                    </a:lnTo>
                    <a:lnTo>
                      <a:pt x="111" y="93"/>
                    </a:lnTo>
                    <a:lnTo>
                      <a:pt x="111" y="95"/>
                    </a:lnTo>
                    <a:lnTo>
                      <a:pt x="107" y="98"/>
                    </a:lnTo>
                    <a:lnTo>
                      <a:pt x="102" y="100"/>
                    </a:lnTo>
                    <a:lnTo>
                      <a:pt x="97" y="100"/>
                    </a:lnTo>
                    <a:lnTo>
                      <a:pt x="90" y="105"/>
                    </a:lnTo>
                    <a:lnTo>
                      <a:pt x="83" y="107"/>
                    </a:lnTo>
                    <a:lnTo>
                      <a:pt x="76" y="110"/>
                    </a:lnTo>
                    <a:lnTo>
                      <a:pt x="71" y="112"/>
                    </a:lnTo>
                    <a:lnTo>
                      <a:pt x="64" y="117"/>
                    </a:lnTo>
                    <a:lnTo>
                      <a:pt x="64" y="119"/>
                    </a:lnTo>
                    <a:lnTo>
                      <a:pt x="59" y="129"/>
                    </a:lnTo>
                    <a:lnTo>
                      <a:pt x="59" y="136"/>
                    </a:lnTo>
                    <a:lnTo>
                      <a:pt x="59" y="143"/>
                    </a:lnTo>
                    <a:lnTo>
                      <a:pt x="54" y="148"/>
                    </a:lnTo>
                    <a:lnTo>
                      <a:pt x="50" y="148"/>
                    </a:lnTo>
                    <a:lnTo>
                      <a:pt x="43" y="150"/>
                    </a:lnTo>
                    <a:lnTo>
                      <a:pt x="35" y="150"/>
                    </a:lnTo>
                    <a:lnTo>
                      <a:pt x="26" y="150"/>
                    </a:lnTo>
                    <a:lnTo>
                      <a:pt x="19" y="150"/>
                    </a:lnTo>
                    <a:lnTo>
                      <a:pt x="12" y="152"/>
                    </a:lnTo>
                    <a:lnTo>
                      <a:pt x="4" y="157"/>
                    </a:lnTo>
                    <a:lnTo>
                      <a:pt x="2" y="160"/>
                    </a:lnTo>
                    <a:lnTo>
                      <a:pt x="0" y="164"/>
                    </a:lnTo>
                    <a:lnTo>
                      <a:pt x="0" y="171"/>
                    </a:lnTo>
                    <a:lnTo>
                      <a:pt x="0" y="176"/>
                    </a:lnTo>
                    <a:lnTo>
                      <a:pt x="2" y="183"/>
                    </a:lnTo>
                    <a:lnTo>
                      <a:pt x="2" y="190"/>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1" name="Freeform 257"/>
              <p:cNvSpPr>
                <a:spLocks/>
              </p:cNvSpPr>
              <p:nvPr/>
            </p:nvSpPr>
            <p:spPr bwMode="auto">
              <a:xfrm>
                <a:off x="10503" y="4460"/>
                <a:ext cx="228" cy="212"/>
              </a:xfrm>
              <a:custGeom>
                <a:avLst/>
                <a:gdLst>
                  <a:gd name="T0" fmla="*/ 12 w 228"/>
                  <a:gd name="T1" fmla="*/ 200 h 212"/>
                  <a:gd name="T2" fmla="*/ 26 w 228"/>
                  <a:gd name="T3" fmla="*/ 207 h 212"/>
                  <a:gd name="T4" fmla="*/ 35 w 228"/>
                  <a:gd name="T5" fmla="*/ 212 h 212"/>
                  <a:gd name="T6" fmla="*/ 40 w 228"/>
                  <a:gd name="T7" fmla="*/ 212 h 212"/>
                  <a:gd name="T8" fmla="*/ 33 w 228"/>
                  <a:gd name="T9" fmla="*/ 205 h 212"/>
                  <a:gd name="T10" fmla="*/ 28 w 228"/>
                  <a:gd name="T11" fmla="*/ 191 h 212"/>
                  <a:gd name="T12" fmla="*/ 33 w 228"/>
                  <a:gd name="T13" fmla="*/ 181 h 212"/>
                  <a:gd name="T14" fmla="*/ 43 w 228"/>
                  <a:gd name="T15" fmla="*/ 183 h 212"/>
                  <a:gd name="T16" fmla="*/ 54 w 228"/>
                  <a:gd name="T17" fmla="*/ 191 h 212"/>
                  <a:gd name="T18" fmla="*/ 64 w 228"/>
                  <a:gd name="T19" fmla="*/ 183 h 212"/>
                  <a:gd name="T20" fmla="*/ 69 w 228"/>
                  <a:gd name="T21" fmla="*/ 174 h 212"/>
                  <a:gd name="T22" fmla="*/ 76 w 228"/>
                  <a:gd name="T23" fmla="*/ 160 h 212"/>
                  <a:gd name="T24" fmla="*/ 81 w 228"/>
                  <a:gd name="T25" fmla="*/ 148 h 212"/>
                  <a:gd name="T26" fmla="*/ 83 w 228"/>
                  <a:gd name="T27" fmla="*/ 138 h 212"/>
                  <a:gd name="T28" fmla="*/ 83 w 228"/>
                  <a:gd name="T29" fmla="*/ 134 h 212"/>
                  <a:gd name="T30" fmla="*/ 88 w 228"/>
                  <a:gd name="T31" fmla="*/ 134 h 212"/>
                  <a:gd name="T32" fmla="*/ 102 w 228"/>
                  <a:gd name="T33" fmla="*/ 131 h 212"/>
                  <a:gd name="T34" fmla="*/ 111 w 228"/>
                  <a:gd name="T35" fmla="*/ 129 h 212"/>
                  <a:gd name="T36" fmla="*/ 121 w 228"/>
                  <a:gd name="T37" fmla="*/ 124 h 212"/>
                  <a:gd name="T38" fmla="*/ 138 w 228"/>
                  <a:gd name="T39" fmla="*/ 115 h 212"/>
                  <a:gd name="T40" fmla="*/ 145 w 228"/>
                  <a:gd name="T41" fmla="*/ 105 h 212"/>
                  <a:gd name="T42" fmla="*/ 149 w 228"/>
                  <a:gd name="T43" fmla="*/ 93 h 212"/>
                  <a:gd name="T44" fmla="*/ 154 w 228"/>
                  <a:gd name="T45" fmla="*/ 81 h 212"/>
                  <a:gd name="T46" fmla="*/ 157 w 228"/>
                  <a:gd name="T47" fmla="*/ 67 h 212"/>
                  <a:gd name="T48" fmla="*/ 161 w 228"/>
                  <a:gd name="T49" fmla="*/ 53 h 212"/>
                  <a:gd name="T50" fmla="*/ 168 w 228"/>
                  <a:gd name="T51" fmla="*/ 46 h 212"/>
                  <a:gd name="T52" fmla="*/ 183 w 228"/>
                  <a:gd name="T53" fmla="*/ 46 h 212"/>
                  <a:gd name="T54" fmla="*/ 197 w 228"/>
                  <a:gd name="T55" fmla="*/ 53 h 212"/>
                  <a:gd name="T56" fmla="*/ 204 w 228"/>
                  <a:gd name="T57" fmla="*/ 53 h 212"/>
                  <a:gd name="T58" fmla="*/ 211 w 228"/>
                  <a:gd name="T59" fmla="*/ 48 h 212"/>
                  <a:gd name="T60" fmla="*/ 221 w 228"/>
                  <a:gd name="T61" fmla="*/ 36 h 212"/>
                  <a:gd name="T62" fmla="*/ 228 w 228"/>
                  <a:gd name="T63" fmla="*/ 24 h 212"/>
                  <a:gd name="T64" fmla="*/ 216 w 228"/>
                  <a:gd name="T65" fmla="*/ 8 h 212"/>
                  <a:gd name="T66" fmla="*/ 202 w 228"/>
                  <a:gd name="T67" fmla="*/ 0 h 212"/>
                  <a:gd name="T68" fmla="*/ 202 w 228"/>
                  <a:gd name="T69" fmla="*/ 10 h 212"/>
                  <a:gd name="T70" fmla="*/ 199 w 228"/>
                  <a:gd name="T71" fmla="*/ 17 h 212"/>
                  <a:gd name="T72" fmla="*/ 192 w 228"/>
                  <a:gd name="T73" fmla="*/ 15 h 212"/>
                  <a:gd name="T74" fmla="*/ 183 w 228"/>
                  <a:gd name="T75" fmla="*/ 10 h 212"/>
                  <a:gd name="T76" fmla="*/ 173 w 228"/>
                  <a:gd name="T77" fmla="*/ 8 h 212"/>
                  <a:gd name="T78" fmla="*/ 166 w 228"/>
                  <a:gd name="T79" fmla="*/ 10 h 212"/>
                  <a:gd name="T80" fmla="*/ 159 w 228"/>
                  <a:gd name="T81" fmla="*/ 19 h 212"/>
                  <a:gd name="T82" fmla="*/ 154 w 228"/>
                  <a:gd name="T83" fmla="*/ 31 h 212"/>
                  <a:gd name="T84" fmla="*/ 149 w 228"/>
                  <a:gd name="T85" fmla="*/ 48 h 212"/>
                  <a:gd name="T86" fmla="*/ 145 w 228"/>
                  <a:gd name="T87" fmla="*/ 65 h 212"/>
                  <a:gd name="T88" fmla="*/ 133 w 228"/>
                  <a:gd name="T89" fmla="*/ 74 h 212"/>
                  <a:gd name="T90" fmla="*/ 123 w 228"/>
                  <a:gd name="T91" fmla="*/ 81 h 212"/>
                  <a:gd name="T92" fmla="*/ 109 w 228"/>
                  <a:gd name="T93" fmla="*/ 91 h 212"/>
                  <a:gd name="T94" fmla="*/ 111 w 228"/>
                  <a:gd name="T95" fmla="*/ 93 h 212"/>
                  <a:gd name="T96" fmla="*/ 107 w 228"/>
                  <a:gd name="T97" fmla="*/ 98 h 212"/>
                  <a:gd name="T98" fmla="*/ 97 w 228"/>
                  <a:gd name="T99" fmla="*/ 103 h 212"/>
                  <a:gd name="T100" fmla="*/ 83 w 228"/>
                  <a:gd name="T101" fmla="*/ 107 h 212"/>
                  <a:gd name="T102" fmla="*/ 71 w 228"/>
                  <a:gd name="T103" fmla="*/ 115 h 212"/>
                  <a:gd name="T104" fmla="*/ 64 w 228"/>
                  <a:gd name="T105" fmla="*/ 122 h 212"/>
                  <a:gd name="T106" fmla="*/ 59 w 228"/>
                  <a:gd name="T107" fmla="*/ 136 h 212"/>
                  <a:gd name="T108" fmla="*/ 54 w 228"/>
                  <a:gd name="T109" fmla="*/ 148 h 212"/>
                  <a:gd name="T110" fmla="*/ 43 w 228"/>
                  <a:gd name="T111" fmla="*/ 148 h 212"/>
                  <a:gd name="T112" fmla="*/ 26 w 228"/>
                  <a:gd name="T113" fmla="*/ 150 h 212"/>
                  <a:gd name="T114" fmla="*/ 12 w 228"/>
                  <a:gd name="T115" fmla="*/ 155 h 212"/>
                  <a:gd name="T116" fmla="*/ 2 w 228"/>
                  <a:gd name="T117" fmla="*/ 162 h 212"/>
                  <a:gd name="T118" fmla="*/ 0 w 228"/>
                  <a:gd name="T119" fmla="*/ 174 h 212"/>
                  <a:gd name="T120" fmla="*/ 2 w 228"/>
                  <a:gd name="T121" fmla="*/ 186 h 212"/>
                  <a:gd name="T122" fmla="*/ 4 w 228"/>
                  <a:gd name="T123" fmla="*/ 195 h 212"/>
                  <a:gd name="T124" fmla="*/ 9 w 228"/>
                  <a:gd name="T125" fmla="*/ 20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2">
                    <a:moveTo>
                      <a:pt x="9" y="200"/>
                    </a:moveTo>
                    <a:lnTo>
                      <a:pt x="12" y="200"/>
                    </a:lnTo>
                    <a:lnTo>
                      <a:pt x="21" y="205"/>
                    </a:lnTo>
                    <a:lnTo>
                      <a:pt x="26" y="207"/>
                    </a:lnTo>
                    <a:lnTo>
                      <a:pt x="31" y="210"/>
                    </a:lnTo>
                    <a:lnTo>
                      <a:pt x="35" y="212"/>
                    </a:lnTo>
                    <a:lnTo>
                      <a:pt x="38" y="212"/>
                    </a:lnTo>
                    <a:lnTo>
                      <a:pt x="40" y="212"/>
                    </a:lnTo>
                    <a:lnTo>
                      <a:pt x="38" y="210"/>
                    </a:lnTo>
                    <a:lnTo>
                      <a:pt x="33" y="205"/>
                    </a:lnTo>
                    <a:lnTo>
                      <a:pt x="31" y="200"/>
                    </a:lnTo>
                    <a:lnTo>
                      <a:pt x="28" y="191"/>
                    </a:lnTo>
                    <a:lnTo>
                      <a:pt x="31" y="186"/>
                    </a:lnTo>
                    <a:lnTo>
                      <a:pt x="33" y="181"/>
                    </a:lnTo>
                    <a:lnTo>
                      <a:pt x="38" y="181"/>
                    </a:lnTo>
                    <a:lnTo>
                      <a:pt x="43" y="183"/>
                    </a:lnTo>
                    <a:lnTo>
                      <a:pt x="47" y="188"/>
                    </a:lnTo>
                    <a:lnTo>
                      <a:pt x="54" y="191"/>
                    </a:lnTo>
                    <a:lnTo>
                      <a:pt x="62" y="191"/>
                    </a:lnTo>
                    <a:lnTo>
                      <a:pt x="64" y="183"/>
                    </a:lnTo>
                    <a:lnTo>
                      <a:pt x="66" y="181"/>
                    </a:lnTo>
                    <a:lnTo>
                      <a:pt x="69" y="174"/>
                    </a:lnTo>
                    <a:lnTo>
                      <a:pt x="73" y="167"/>
                    </a:lnTo>
                    <a:lnTo>
                      <a:pt x="76" y="160"/>
                    </a:lnTo>
                    <a:lnTo>
                      <a:pt x="78" y="155"/>
                    </a:lnTo>
                    <a:lnTo>
                      <a:pt x="81" y="148"/>
                    </a:lnTo>
                    <a:lnTo>
                      <a:pt x="83" y="143"/>
                    </a:lnTo>
                    <a:lnTo>
                      <a:pt x="83" y="138"/>
                    </a:lnTo>
                    <a:lnTo>
                      <a:pt x="83" y="136"/>
                    </a:lnTo>
                    <a:lnTo>
                      <a:pt x="83" y="134"/>
                    </a:lnTo>
                    <a:lnTo>
                      <a:pt x="83" y="134"/>
                    </a:lnTo>
                    <a:lnTo>
                      <a:pt x="88" y="134"/>
                    </a:lnTo>
                    <a:lnTo>
                      <a:pt x="95" y="134"/>
                    </a:lnTo>
                    <a:lnTo>
                      <a:pt x="102" y="131"/>
                    </a:lnTo>
                    <a:lnTo>
                      <a:pt x="107" y="131"/>
                    </a:lnTo>
                    <a:lnTo>
                      <a:pt x="111" y="129"/>
                    </a:lnTo>
                    <a:lnTo>
                      <a:pt x="116" y="126"/>
                    </a:lnTo>
                    <a:lnTo>
                      <a:pt x="121" y="124"/>
                    </a:lnTo>
                    <a:lnTo>
                      <a:pt x="130" y="122"/>
                    </a:lnTo>
                    <a:lnTo>
                      <a:pt x="138" y="115"/>
                    </a:lnTo>
                    <a:lnTo>
                      <a:pt x="140" y="110"/>
                    </a:lnTo>
                    <a:lnTo>
                      <a:pt x="145" y="105"/>
                    </a:lnTo>
                    <a:lnTo>
                      <a:pt x="147" y="100"/>
                    </a:lnTo>
                    <a:lnTo>
                      <a:pt x="149" y="93"/>
                    </a:lnTo>
                    <a:lnTo>
                      <a:pt x="152" y="86"/>
                    </a:lnTo>
                    <a:lnTo>
                      <a:pt x="154" y="81"/>
                    </a:lnTo>
                    <a:lnTo>
                      <a:pt x="154" y="74"/>
                    </a:lnTo>
                    <a:lnTo>
                      <a:pt x="157" y="67"/>
                    </a:lnTo>
                    <a:lnTo>
                      <a:pt x="159" y="60"/>
                    </a:lnTo>
                    <a:lnTo>
                      <a:pt x="161" y="53"/>
                    </a:lnTo>
                    <a:lnTo>
                      <a:pt x="164" y="48"/>
                    </a:lnTo>
                    <a:lnTo>
                      <a:pt x="168" y="46"/>
                    </a:lnTo>
                    <a:lnTo>
                      <a:pt x="173" y="43"/>
                    </a:lnTo>
                    <a:lnTo>
                      <a:pt x="183" y="46"/>
                    </a:lnTo>
                    <a:lnTo>
                      <a:pt x="190" y="50"/>
                    </a:lnTo>
                    <a:lnTo>
                      <a:pt x="197" y="53"/>
                    </a:lnTo>
                    <a:lnTo>
                      <a:pt x="202" y="55"/>
                    </a:lnTo>
                    <a:lnTo>
                      <a:pt x="204" y="53"/>
                    </a:lnTo>
                    <a:lnTo>
                      <a:pt x="209" y="50"/>
                    </a:lnTo>
                    <a:lnTo>
                      <a:pt x="211" y="48"/>
                    </a:lnTo>
                    <a:lnTo>
                      <a:pt x="216" y="41"/>
                    </a:lnTo>
                    <a:lnTo>
                      <a:pt x="221" y="36"/>
                    </a:lnTo>
                    <a:lnTo>
                      <a:pt x="225" y="29"/>
                    </a:lnTo>
                    <a:lnTo>
                      <a:pt x="228" y="24"/>
                    </a:lnTo>
                    <a:lnTo>
                      <a:pt x="223" y="15"/>
                    </a:lnTo>
                    <a:lnTo>
                      <a:pt x="216" y="8"/>
                    </a:lnTo>
                    <a:lnTo>
                      <a:pt x="209" y="3"/>
                    </a:lnTo>
                    <a:lnTo>
                      <a:pt x="202" y="0"/>
                    </a:lnTo>
                    <a:lnTo>
                      <a:pt x="202" y="3"/>
                    </a:lnTo>
                    <a:lnTo>
                      <a:pt x="202" y="10"/>
                    </a:lnTo>
                    <a:lnTo>
                      <a:pt x="202" y="15"/>
                    </a:lnTo>
                    <a:lnTo>
                      <a:pt x="199" y="17"/>
                    </a:lnTo>
                    <a:lnTo>
                      <a:pt x="197" y="17"/>
                    </a:lnTo>
                    <a:lnTo>
                      <a:pt x="192" y="15"/>
                    </a:lnTo>
                    <a:lnTo>
                      <a:pt x="187" y="12"/>
                    </a:lnTo>
                    <a:lnTo>
                      <a:pt x="183" y="10"/>
                    </a:lnTo>
                    <a:lnTo>
                      <a:pt x="178" y="10"/>
                    </a:lnTo>
                    <a:lnTo>
                      <a:pt x="173" y="8"/>
                    </a:lnTo>
                    <a:lnTo>
                      <a:pt x="168" y="8"/>
                    </a:lnTo>
                    <a:lnTo>
                      <a:pt x="166" y="10"/>
                    </a:lnTo>
                    <a:lnTo>
                      <a:pt x="161" y="15"/>
                    </a:lnTo>
                    <a:lnTo>
                      <a:pt x="159" y="19"/>
                    </a:lnTo>
                    <a:lnTo>
                      <a:pt x="157" y="24"/>
                    </a:lnTo>
                    <a:lnTo>
                      <a:pt x="154" y="31"/>
                    </a:lnTo>
                    <a:lnTo>
                      <a:pt x="152" y="41"/>
                    </a:lnTo>
                    <a:lnTo>
                      <a:pt x="149" y="48"/>
                    </a:lnTo>
                    <a:lnTo>
                      <a:pt x="147" y="55"/>
                    </a:lnTo>
                    <a:lnTo>
                      <a:pt x="145" y="65"/>
                    </a:lnTo>
                    <a:lnTo>
                      <a:pt x="138" y="67"/>
                    </a:lnTo>
                    <a:lnTo>
                      <a:pt x="133" y="74"/>
                    </a:lnTo>
                    <a:lnTo>
                      <a:pt x="128" y="76"/>
                    </a:lnTo>
                    <a:lnTo>
                      <a:pt x="123" y="81"/>
                    </a:lnTo>
                    <a:lnTo>
                      <a:pt x="114" y="86"/>
                    </a:lnTo>
                    <a:lnTo>
                      <a:pt x="109" y="91"/>
                    </a:lnTo>
                    <a:lnTo>
                      <a:pt x="109" y="93"/>
                    </a:lnTo>
                    <a:lnTo>
                      <a:pt x="111" y="93"/>
                    </a:lnTo>
                    <a:lnTo>
                      <a:pt x="111" y="96"/>
                    </a:lnTo>
                    <a:lnTo>
                      <a:pt x="107" y="98"/>
                    </a:lnTo>
                    <a:lnTo>
                      <a:pt x="102" y="100"/>
                    </a:lnTo>
                    <a:lnTo>
                      <a:pt x="97" y="103"/>
                    </a:lnTo>
                    <a:lnTo>
                      <a:pt x="90" y="105"/>
                    </a:lnTo>
                    <a:lnTo>
                      <a:pt x="83" y="107"/>
                    </a:lnTo>
                    <a:lnTo>
                      <a:pt x="76" y="110"/>
                    </a:lnTo>
                    <a:lnTo>
                      <a:pt x="71" y="115"/>
                    </a:lnTo>
                    <a:lnTo>
                      <a:pt x="64" y="117"/>
                    </a:lnTo>
                    <a:lnTo>
                      <a:pt x="64" y="122"/>
                    </a:lnTo>
                    <a:lnTo>
                      <a:pt x="59" y="129"/>
                    </a:lnTo>
                    <a:lnTo>
                      <a:pt x="59" y="136"/>
                    </a:lnTo>
                    <a:lnTo>
                      <a:pt x="59" y="143"/>
                    </a:lnTo>
                    <a:lnTo>
                      <a:pt x="54" y="148"/>
                    </a:lnTo>
                    <a:lnTo>
                      <a:pt x="50" y="148"/>
                    </a:lnTo>
                    <a:lnTo>
                      <a:pt x="43" y="148"/>
                    </a:lnTo>
                    <a:lnTo>
                      <a:pt x="35" y="150"/>
                    </a:lnTo>
                    <a:lnTo>
                      <a:pt x="26" y="150"/>
                    </a:lnTo>
                    <a:lnTo>
                      <a:pt x="19" y="153"/>
                    </a:lnTo>
                    <a:lnTo>
                      <a:pt x="12" y="155"/>
                    </a:lnTo>
                    <a:lnTo>
                      <a:pt x="4" y="157"/>
                    </a:lnTo>
                    <a:lnTo>
                      <a:pt x="2" y="162"/>
                    </a:lnTo>
                    <a:lnTo>
                      <a:pt x="0" y="167"/>
                    </a:lnTo>
                    <a:lnTo>
                      <a:pt x="0" y="174"/>
                    </a:lnTo>
                    <a:lnTo>
                      <a:pt x="0" y="179"/>
                    </a:lnTo>
                    <a:lnTo>
                      <a:pt x="2" y="186"/>
                    </a:lnTo>
                    <a:lnTo>
                      <a:pt x="2" y="191"/>
                    </a:lnTo>
                    <a:lnTo>
                      <a:pt x="4" y="195"/>
                    </a:lnTo>
                    <a:lnTo>
                      <a:pt x="7" y="198"/>
                    </a:lnTo>
                    <a:lnTo>
                      <a:pt x="9" y="200"/>
                    </a:lnTo>
                    <a:lnTo>
                      <a:pt x="9" y="200"/>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2" name="Freeform 258"/>
              <p:cNvSpPr>
                <a:spLocks/>
              </p:cNvSpPr>
              <p:nvPr/>
            </p:nvSpPr>
            <p:spPr bwMode="auto">
              <a:xfrm>
                <a:off x="10503" y="4354"/>
                <a:ext cx="228" cy="213"/>
              </a:xfrm>
              <a:custGeom>
                <a:avLst/>
                <a:gdLst>
                  <a:gd name="T0" fmla="*/ 12 w 228"/>
                  <a:gd name="T1" fmla="*/ 202 h 213"/>
                  <a:gd name="T2" fmla="*/ 26 w 228"/>
                  <a:gd name="T3" fmla="*/ 206 h 213"/>
                  <a:gd name="T4" fmla="*/ 35 w 228"/>
                  <a:gd name="T5" fmla="*/ 211 h 213"/>
                  <a:gd name="T6" fmla="*/ 40 w 228"/>
                  <a:gd name="T7" fmla="*/ 211 h 213"/>
                  <a:gd name="T8" fmla="*/ 33 w 228"/>
                  <a:gd name="T9" fmla="*/ 204 h 213"/>
                  <a:gd name="T10" fmla="*/ 28 w 228"/>
                  <a:gd name="T11" fmla="*/ 190 h 213"/>
                  <a:gd name="T12" fmla="*/ 33 w 228"/>
                  <a:gd name="T13" fmla="*/ 180 h 213"/>
                  <a:gd name="T14" fmla="*/ 43 w 228"/>
                  <a:gd name="T15" fmla="*/ 182 h 213"/>
                  <a:gd name="T16" fmla="*/ 54 w 228"/>
                  <a:gd name="T17" fmla="*/ 190 h 213"/>
                  <a:gd name="T18" fmla="*/ 64 w 228"/>
                  <a:gd name="T19" fmla="*/ 182 h 213"/>
                  <a:gd name="T20" fmla="*/ 69 w 228"/>
                  <a:gd name="T21" fmla="*/ 173 h 213"/>
                  <a:gd name="T22" fmla="*/ 76 w 228"/>
                  <a:gd name="T23" fmla="*/ 159 h 213"/>
                  <a:gd name="T24" fmla="*/ 81 w 228"/>
                  <a:gd name="T25" fmla="*/ 147 h 213"/>
                  <a:gd name="T26" fmla="*/ 83 w 228"/>
                  <a:gd name="T27" fmla="*/ 135 h 213"/>
                  <a:gd name="T28" fmla="*/ 83 w 228"/>
                  <a:gd name="T29" fmla="*/ 133 h 213"/>
                  <a:gd name="T30" fmla="*/ 95 w 228"/>
                  <a:gd name="T31" fmla="*/ 133 h 213"/>
                  <a:gd name="T32" fmla="*/ 107 w 228"/>
                  <a:gd name="T33" fmla="*/ 130 h 213"/>
                  <a:gd name="T34" fmla="*/ 116 w 228"/>
                  <a:gd name="T35" fmla="*/ 128 h 213"/>
                  <a:gd name="T36" fmla="*/ 130 w 228"/>
                  <a:gd name="T37" fmla="*/ 121 h 213"/>
                  <a:gd name="T38" fmla="*/ 140 w 228"/>
                  <a:gd name="T39" fmla="*/ 109 h 213"/>
                  <a:gd name="T40" fmla="*/ 147 w 228"/>
                  <a:gd name="T41" fmla="*/ 99 h 213"/>
                  <a:gd name="T42" fmla="*/ 152 w 228"/>
                  <a:gd name="T43" fmla="*/ 87 h 213"/>
                  <a:gd name="T44" fmla="*/ 154 w 228"/>
                  <a:gd name="T45" fmla="*/ 73 h 213"/>
                  <a:gd name="T46" fmla="*/ 159 w 228"/>
                  <a:gd name="T47" fmla="*/ 59 h 213"/>
                  <a:gd name="T48" fmla="*/ 164 w 228"/>
                  <a:gd name="T49" fmla="*/ 47 h 213"/>
                  <a:gd name="T50" fmla="*/ 173 w 228"/>
                  <a:gd name="T51" fmla="*/ 42 h 213"/>
                  <a:gd name="T52" fmla="*/ 190 w 228"/>
                  <a:gd name="T53" fmla="*/ 49 h 213"/>
                  <a:gd name="T54" fmla="*/ 202 w 228"/>
                  <a:gd name="T55" fmla="*/ 57 h 213"/>
                  <a:gd name="T56" fmla="*/ 209 w 228"/>
                  <a:gd name="T57" fmla="*/ 52 h 213"/>
                  <a:gd name="T58" fmla="*/ 216 w 228"/>
                  <a:gd name="T59" fmla="*/ 42 h 213"/>
                  <a:gd name="T60" fmla="*/ 225 w 228"/>
                  <a:gd name="T61" fmla="*/ 28 h 213"/>
                  <a:gd name="T62" fmla="*/ 223 w 228"/>
                  <a:gd name="T63" fmla="*/ 14 h 213"/>
                  <a:gd name="T64" fmla="*/ 209 w 228"/>
                  <a:gd name="T65" fmla="*/ 2 h 213"/>
                  <a:gd name="T66" fmla="*/ 202 w 228"/>
                  <a:gd name="T67" fmla="*/ 2 h 213"/>
                  <a:gd name="T68" fmla="*/ 202 w 228"/>
                  <a:gd name="T69" fmla="*/ 14 h 213"/>
                  <a:gd name="T70" fmla="*/ 197 w 228"/>
                  <a:gd name="T71" fmla="*/ 16 h 213"/>
                  <a:gd name="T72" fmla="*/ 187 w 228"/>
                  <a:gd name="T73" fmla="*/ 14 h 213"/>
                  <a:gd name="T74" fmla="*/ 178 w 228"/>
                  <a:gd name="T75" fmla="*/ 9 h 213"/>
                  <a:gd name="T76" fmla="*/ 168 w 228"/>
                  <a:gd name="T77" fmla="*/ 9 h 213"/>
                  <a:gd name="T78" fmla="*/ 161 w 228"/>
                  <a:gd name="T79" fmla="*/ 14 h 213"/>
                  <a:gd name="T80" fmla="*/ 157 w 228"/>
                  <a:gd name="T81" fmla="*/ 26 h 213"/>
                  <a:gd name="T82" fmla="*/ 152 w 228"/>
                  <a:gd name="T83" fmla="*/ 40 h 213"/>
                  <a:gd name="T84" fmla="*/ 147 w 228"/>
                  <a:gd name="T85" fmla="*/ 54 h 213"/>
                  <a:gd name="T86" fmla="*/ 138 w 228"/>
                  <a:gd name="T87" fmla="*/ 66 h 213"/>
                  <a:gd name="T88" fmla="*/ 128 w 228"/>
                  <a:gd name="T89" fmla="*/ 76 h 213"/>
                  <a:gd name="T90" fmla="*/ 114 w 228"/>
                  <a:gd name="T91" fmla="*/ 85 h 213"/>
                  <a:gd name="T92" fmla="*/ 109 w 228"/>
                  <a:gd name="T93" fmla="*/ 92 h 213"/>
                  <a:gd name="T94" fmla="*/ 111 w 228"/>
                  <a:gd name="T95" fmla="*/ 95 h 213"/>
                  <a:gd name="T96" fmla="*/ 102 w 228"/>
                  <a:gd name="T97" fmla="*/ 99 h 213"/>
                  <a:gd name="T98" fmla="*/ 90 w 228"/>
                  <a:gd name="T99" fmla="*/ 104 h 213"/>
                  <a:gd name="T100" fmla="*/ 76 w 228"/>
                  <a:gd name="T101" fmla="*/ 109 h 213"/>
                  <a:gd name="T102" fmla="*/ 64 w 228"/>
                  <a:gd name="T103" fmla="*/ 116 h 213"/>
                  <a:gd name="T104" fmla="*/ 59 w 228"/>
                  <a:gd name="T105" fmla="*/ 128 h 213"/>
                  <a:gd name="T106" fmla="*/ 59 w 228"/>
                  <a:gd name="T107" fmla="*/ 142 h 213"/>
                  <a:gd name="T108" fmla="*/ 50 w 228"/>
                  <a:gd name="T109" fmla="*/ 147 h 213"/>
                  <a:gd name="T110" fmla="*/ 35 w 228"/>
                  <a:gd name="T111" fmla="*/ 149 h 213"/>
                  <a:gd name="T112" fmla="*/ 19 w 228"/>
                  <a:gd name="T113" fmla="*/ 149 h 213"/>
                  <a:gd name="T114" fmla="*/ 4 w 228"/>
                  <a:gd name="T115" fmla="*/ 156 h 213"/>
                  <a:gd name="T116" fmla="*/ 0 w 228"/>
                  <a:gd name="T117" fmla="*/ 163 h 213"/>
                  <a:gd name="T118" fmla="*/ 0 w 228"/>
                  <a:gd name="T119" fmla="*/ 178 h 213"/>
                  <a:gd name="T120" fmla="*/ 2 w 228"/>
                  <a:gd name="T121" fmla="*/ 190 h 213"/>
                  <a:gd name="T122" fmla="*/ 7 w 228"/>
                  <a:gd name="T123" fmla="*/ 199 h 213"/>
                  <a:gd name="T124" fmla="*/ 9 w 228"/>
                  <a:gd name="T125" fmla="*/ 19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8" h="213">
                    <a:moveTo>
                      <a:pt x="9" y="199"/>
                    </a:moveTo>
                    <a:lnTo>
                      <a:pt x="12" y="202"/>
                    </a:lnTo>
                    <a:lnTo>
                      <a:pt x="21" y="204"/>
                    </a:lnTo>
                    <a:lnTo>
                      <a:pt x="26" y="206"/>
                    </a:lnTo>
                    <a:lnTo>
                      <a:pt x="31" y="209"/>
                    </a:lnTo>
                    <a:lnTo>
                      <a:pt x="35" y="211"/>
                    </a:lnTo>
                    <a:lnTo>
                      <a:pt x="38" y="213"/>
                    </a:lnTo>
                    <a:lnTo>
                      <a:pt x="40" y="211"/>
                    </a:lnTo>
                    <a:lnTo>
                      <a:pt x="38" y="209"/>
                    </a:lnTo>
                    <a:lnTo>
                      <a:pt x="33" y="204"/>
                    </a:lnTo>
                    <a:lnTo>
                      <a:pt x="31" y="197"/>
                    </a:lnTo>
                    <a:lnTo>
                      <a:pt x="28" y="190"/>
                    </a:lnTo>
                    <a:lnTo>
                      <a:pt x="31" y="185"/>
                    </a:lnTo>
                    <a:lnTo>
                      <a:pt x="33" y="180"/>
                    </a:lnTo>
                    <a:lnTo>
                      <a:pt x="38" y="182"/>
                    </a:lnTo>
                    <a:lnTo>
                      <a:pt x="43" y="182"/>
                    </a:lnTo>
                    <a:lnTo>
                      <a:pt x="47" y="187"/>
                    </a:lnTo>
                    <a:lnTo>
                      <a:pt x="54" y="190"/>
                    </a:lnTo>
                    <a:lnTo>
                      <a:pt x="62" y="187"/>
                    </a:lnTo>
                    <a:lnTo>
                      <a:pt x="64" y="182"/>
                    </a:lnTo>
                    <a:lnTo>
                      <a:pt x="66" y="180"/>
                    </a:lnTo>
                    <a:lnTo>
                      <a:pt x="69" y="173"/>
                    </a:lnTo>
                    <a:lnTo>
                      <a:pt x="73" y="166"/>
                    </a:lnTo>
                    <a:lnTo>
                      <a:pt x="76" y="159"/>
                    </a:lnTo>
                    <a:lnTo>
                      <a:pt x="78" y="154"/>
                    </a:lnTo>
                    <a:lnTo>
                      <a:pt x="81" y="147"/>
                    </a:lnTo>
                    <a:lnTo>
                      <a:pt x="83" y="142"/>
                    </a:lnTo>
                    <a:lnTo>
                      <a:pt x="83" y="135"/>
                    </a:lnTo>
                    <a:lnTo>
                      <a:pt x="83" y="133"/>
                    </a:lnTo>
                    <a:lnTo>
                      <a:pt x="83" y="133"/>
                    </a:lnTo>
                    <a:lnTo>
                      <a:pt x="88" y="133"/>
                    </a:lnTo>
                    <a:lnTo>
                      <a:pt x="95" y="133"/>
                    </a:lnTo>
                    <a:lnTo>
                      <a:pt x="102" y="133"/>
                    </a:lnTo>
                    <a:lnTo>
                      <a:pt x="107" y="130"/>
                    </a:lnTo>
                    <a:lnTo>
                      <a:pt x="111" y="130"/>
                    </a:lnTo>
                    <a:lnTo>
                      <a:pt x="116" y="128"/>
                    </a:lnTo>
                    <a:lnTo>
                      <a:pt x="121" y="125"/>
                    </a:lnTo>
                    <a:lnTo>
                      <a:pt x="130" y="121"/>
                    </a:lnTo>
                    <a:lnTo>
                      <a:pt x="138" y="114"/>
                    </a:lnTo>
                    <a:lnTo>
                      <a:pt x="140" y="109"/>
                    </a:lnTo>
                    <a:lnTo>
                      <a:pt x="145" y="106"/>
                    </a:lnTo>
                    <a:lnTo>
                      <a:pt x="147" y="99"/>
                    </a:lnTo>
                    <a:lnTo>
                      <a:pt x="149" y="95"/>
                    </a:lnTo>
                    <a:lnTo>
                      <a:pt x="152" y="87"/>
                    </a:lnTo>
                    <a:lnTo>
                      <a:pt x="154" y="80"/>
                    </a:lnTo>
                    <a:lnTo>
                      <a:pt x="154" y="73"/>
                    </a:lnTo>
                    <a:lnTo>
                      <a:pt x="157" y="66"/>
                    </a:lnTo>
                    <a:lnTo>
                      <a:pt x="159" y="59"/>
                    </a:lnTo>
                    <a:lnTo>
                      <a:pt x="161" y="54"/>
                    </a:lnTo>
                    <a:lnTo>
                      <a:pt x="164" y="47"/>
                    </a:lnTo>
                    <a:lnTo>
                      <a:pt x="168" y="47"/>
                    </a:lnTo>
                    <a:lnTo>
                      <a:pt x="173" y="42"/>
                    </a:lnTo>
                    <a:lnTo>
                      <a:pt x="183" y="45"/>
                    </a:lnTo>
                    <a:lnTo>
                      <a:pt x="190" y="49"/>
                    </a:lnTo>
                    <a:lnTo>
                      <a:pt x="197" y="54"/>
                    </a:lnTo>
                    <a:lnTo>
                      <a:pt x="202" y="57"/>
                    </a:lnTo>
                    <a:lnTo>
                      <a:pt x="204" y="54"/>
                    </a:lnTo>
                    <a:lnTo>
                      <a:pt x="209" y="52"/>
                    </a:lnTo>
                    <a:lnTo>
                      <a:pt x="211" y="49"/>
                    </a:lnTo>
                    <a:lnTo>
                      <a:pt x="216" y="42"/>
                    </a:lnTo>
                    <a:lnTo>
                      <a:pt x="221" y="38"/>
                    </a:lnTo>
                    <a:lnTo>
                      <a:pt x="225" y="28"/>
                    </a:lnTo>
                    <a:lnTo>
                      <a:pt x="228" y="21"/>
                    </a:lnTo>
                    <a:lnTo>
                      <a:pt x="223" y="14"/>
                    </a:lnTo>
                    <a:lnTo>
                      <a:pt x="216" y="7"/>
                    </a:lnTo>
                    <a:lnTo>
                      <a:pt x="209" y="2"/>
                    </a:lnTo>
                    <a:lnTo>
                      <a:pt x="202" y="0"/>
                    </a:lnTo>
                    <a:lnTo>
                      <a:pt x="202" y="2"/>
                    </a:lnTo>
                    <a:lnTo>
                      <a:pt x="202" y="9"/>
                    </a:lnTo>
                    <a:lnTo>
                      <a:pt x="202" y="14"/>
                    </a:lnTo>
                    <a:lnTo>
                      <a:pt x="199" y="19"/>
                    </a:lnTo>
                    <a:lnTo>
                      <a:pt x="197" y="16"/>
                    </a:lnTo>
                    <a:lnTo>
                      <a:pt x="192" y="16"/>
                    </a:lnTo>
                    <a:lnTo>
                      <a:pt x="187" y="14"/>
                    </a:lnTo>
                    <a:lnTo>
                      <a:pt x="183" y="11"/>
                    </a:lnTo>
                    <a:lnTo>
                      <a:pt x="178" y="9"/>
                    </a:lnTo>
                    <a:lnTo>
                      <a:pt x="173" y="9"/>
                    </a:lnTo>
                    <a:lnTo>
                      <a:pt x="168" y="9"/>
                    </a:lnTo>
                    <a:lnTo>
                      <a:pt x="166" y="11"/>
                    </a:lnTo>
                    <a:lnTo>
                      <a:pt x="161" y="14"/>
                    </a:lnTo>
                    <a:lnTo>
                      <a:pt x="159" y="19"/>
                    </a:lnTo>
                    <a:lnTo>
                      <a:pt x="157" y="26"/>
                    </a:lnTo>
                    <a:lnTo>
                      <a:pt x="154" y="33"/>
                    </a:lnTo>
                    <a:lnTo>
                      <a:pt x="152" y="40"/>
                    </a:lnTo>
                    <a:lnTo>
                      <a:pt x="149" y="47"/>
                    </a:lnTo>
                    <a:lnTo>
                      <a:pt x="147" y="54"/>
                    </a:lnTo>
                    <a:lnTo>
                      <a:pt x="145" y="61"/>
                    </a:lnTo>
                    <a:lnTo>
                      <a:pt x="138" y="66"/>
                    </a:lnTo>
                    <a:lnTo>
                      <a:pt x="133" y="73"/>
                    </a:lnTo>
                    <a:lnTo>
                      <a:pt x="128" y="76"/>
                    </a:lnTo>
                    <a:lnTo>
                      <a:pt x="123" y="80"/>
                    </a:lnTo>
                    <a:lnTo>
                      <a:pt x="114" y="85"/>
                    </a:lnTo>
                    <a:lnTo>
                      <a:pt x="109" y="90"/>
                    </a:lnTo>
                    <a:lnTo>
                      <a:pt x="109" y="92"/>
                    </a:lnTo>
                    <a:lnTo>
                      <a:pt x="111" y="92"/>
                    </a:lnTo>
                    <a:lnTo>
                      <a:pt x="111" y="95"/>
                    </a:lnTo>
                    <a:lnTo>
                      <a:pt x="107" y="99"/>
                    </a:lnTo>
                    <a:lnTo>
                      <a:pt x="102" y="99"/>
                    </a:lnTo>
                    <a:lnTo>
                      <a:pt x="97" y="102"/>
                    </a:lnTo>
                    <a:lnTo>
                      <a:pt x="90" y="104"/>
                    </a:lnTo>
                    <a:lnTo>
                      <a:pt x="83" y="106"/>
                    </a:lnTo>
                    <a:lnTo>
                      <a:pt x="76" y="109"/>
                    </a:lnTo>
                    <a:lnTo>
                      <a:pt x="71" y="114"/>
                    </a:lnTo>
                    <a:lnTo>
                      <a:pt x="64" y="116"/>
                    </a:lnTo>
                    <a:lnTo>
                      <a:pt x="64" y="121"/>
                    </a:lnTo>
                    <a:lnTo>
                      <a:pt x="59" y="128"/>
                    </a:lnTo>
                    <a:lnTo>
                      <a:pt x="59" y="135"/>
                    </a:lnTo>
                    <a:lnTo>
                      <a:pt x="59" y="142"/>
                    </a:lnTo>
                    <a:lnTo>
                      <a:pt x="54" y="147"/>
                    </a:lnTo>
                    <a:lnTo>
                      <a:pt x="50" y="147"/>
                    </a:lnTo>
                    <a:lnTo>
                      <a:pt x="43" y="149"/>
                    </a:lnTo>
                    <a:lnTo>
                      <a:pt x="35" y="149"/>
                    </a:lnTo>
                    <a:lnTo>
                      <a:pt x="26" y="149"/>
                    </a:lnTo>
                    <a:lnTo>
                      <a:pt x="19" y="149"/>
                    </a:lnTo>
                    <a:lnTo>
                      <a:pt x="12" y="154"/>
                    </a:lnTo>
                    <a:lnTo>
                      <a:pt x="4" y="156"/>
                    </a:lnTo>
                    <a:lnTo>
                      <a:pt x="2" y="159"/>
                    </a:lnTo>
                    <a:lnTo>
                      <a:pt x="0" y="163"/>
                    </a:lnTo>
                    <a:lnTo>
                      <a:pt x="0" y="171"/>
                    </a:lnTo>
                    <a:lnTo>
                      <a:pt x="0" y="178"/>
                    </a:lnTo>
                    <a:lnTo>
                      <a:pt x="2" y="185"/>
                    </a:lnTo>
                    <a:lnTo>
                      <a:pt x="2" y="190"/>
                    </a:lnTo>
                    <a:lnTo>
                      <a:pt x="4" y="194"/>
                    </a:lnTo>
                    <a:lnTo>
                      <a:pt x="7" y="199"/>
                    </a:lnTo>
                    <a:lnTo>
                      <a:pt x="9" y="199"/>
                    </a:lnTo>
                    <a:lnTo>
                      <a:pt x="9" y="19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3" name="Freeform 259"/>
              <p:cNvSpPr>
                <a:spLocks/>
              </p:cNvSpPr>
              <p:nvPr/>
            </p:nvSpPr>
            <p:spPr bwMode="auto">
              <a:xfrm>
                <a:off x="10408" y="3769"/>
                <a:ext cx="297" cy="276"/>
              </a:xfrm>
              <a:custGeom>
                <a:avLst/>
                <a:gdLst>
                  <a:gd name="T0" fmla="*/ 19 w 297"/>
                  <a:gd name="T1" fmla="*/ 261 h 276"/>
                  <a:gd name="T2" fmla="*/ 35 w 297"/>
                  <a:gd name="T3" fmla="*/ 268 h 276"/>
                  <a:gd name="T4" fmla="*/ 54 w 297"/>
                  <a:gd name="T5" fmla="*/ 276 h 276"/>
                  <a:gd name="T6" fmla="*/ 45 w 297"/>
                  <a:gd name="T7" fmla="*/ 264 h 276"/>
                  <a:gd name="T8" fmla="*/ 42 w 297"/>
                  <a:gd name="T9" fmla="*/ 240 h 276"/>
                  <a:gd name="T10" fmla="*/ 59 w 297"/>
                  <a:gd name="T11" fmla="*/ 238 h 276"/>
                  <a:gd name="T12" fmla="*/ 80 w 297"/>
                  <a:gd name="T13" fmla="*/ 245 h 276"/>
                  <a:gd name="T14" fmla="*/ 92 w 297"/>
                  <a:gd name="T15" fmla="*/ 223 h 276"/>
                  <a:gd name="T16" fmla="*/ 99 w 297"/>
                  <a:gd name="T17" fmla="*/ 207 h 276"/>
                  <a:gd name="T18" fmla="*/ 107 w 297"/>
                  <a:gd name="T19" fmla="*/ 190 h 276"/>
                  <a:gd name="T20" fmla="*/ 109 w 297"/>
                  <a:gd name="T21" fmla="*/ 173 h 276"/>
                  <a:gd name="T22" fmla="*/ 109 w 297"/>
                  <a:gd name="T23" fmla="*/ 169 h 276"/>
                  <a:gd name="T24" fmla="*/ 123 w 297"/>
                  <a:gd name="T25" fmla="*/ 169 h 276"/>
                  <a:gd name="T26" fmla="*/ 142 w 297"/>
                  <a:gd name="T27" fmla="*/ 166 h 276"/>
                  <a:gd name="T28" fmla="*/ 161 w 297"/>
                  <a:gd name="T29" fmla="*/ 162 h 276"/>
                  <a:gd name="T30" fmla="*/ 176 w 297"/>
                  <a:gd name="T31" fmla="*/ 150 h 276"/>
                  <a:gd name="T32" fmla="*/ 190 w 297"/>
                  <a:gd name="T33" fmla="*/ 135 h 276"/>
                  <a:gd name="T34" fmla="*/ 197 w 297"/>
                  <a:gd name="T35" fmla="*/ 116 h 276"/>
                  <a:gd name="T36" fmla="*/ 202 w 297"/>
                  <a:gd name="T37" fmla="*/ 102 h 276"/>
                  <a:gd name="T38" fmla="*/ 209 w 297"/>
                  <a:gd name="T39" fmla="*/ 74 h 276"/>
                  <a:gd name="T40" fmla="*/ 221 w 297"/>
                  <a:gd name="T41" fmla="*/ 59 h 276"/>
                  <a:gd name="T42" fmla="*/ 235 w 297"/>
                  <a:gd name="T43" fmla="*/ 55 h 276"/>
                  <a:gd name="T44" fmla="*/ 249 w 297"/>
                  <a:gd name="T45" fmla="*/ 62 h 276"/>
                  <a:gd name="T46" fmla="*/ 266 w 297"/>
                  <a:gd name="T47" fmla="*/ 71 h 276"/>
                  <a:gd name="T48" fmla="*/ 280 w 297"/>
                  <a:gd name="T49" fmla="*/ 62 h 276"/>
                  <a:gd name="T50" fmla="*/ 297 w 297"/>
                  <a:gd name="T51" fmla="*/ 38 h 276"/>
                  <a:gd name="T52" fmla="*/ 292 w 297"/>
                  <a:gd name="T53" fmla="*/ 17 h 276"/>
                  <a:gd name="T54" fmla="*/ 278 w 297"/>
                  <a:gd name="T55" fmla="*/ 2 h 276"/>
                  <a:gd name="T56" fmla="*/ 266 w 297"/>
                  <a:gd name="T57" fmla="*/ 0 h 276"/>
                  <a:gd name="T58" fmla="*/ 263 w 297"/>
                  <a:gd name="T59" fmla="*/ 14 h 276"/>
                  <a:gd name="T60" fmla="*/ 252 w 297"/>
                  <a:gd name="T61" fmla="*/ 17 h 276"/>
                  <a:gd name="T62" fmla="*/ 233 w 297"/>
                  <a:gd name="T63" fmla="*/ 9 h 276"/>
                  <a:gd name="T64" fmla="*/ 216 w 297"/>
                  <a:gd name="T65" fmla="*/ 12 h 276"/>
                  <a:gd name="T66" fmla="*/ 206 w 297"/>
                  <a:gd name="T67" fmla="*/ 31 h 276"/>
                  <a:gd name="T68" fmla="*/ 197 w 297"/>
                  <a:gd name="T69" fmla="*/ 59 h 276"/>
                  <a:gd name="T70" fmla="*/ 187 w 297"/>
                  <a:gd name="T71" fmla="*/ 74 h 276"/>
                  <a:gd name="T72" fmla="*/ 176 w 297"/>
                  <a:gd name="T73" fmla="*/ 93 h 276"/>
                  <a:gd name="T74" fmla="*/ 157 w 297"/>
                  <a:gd name="T75" fmla="*/ 107 h 276"/>
                  <a:gd name="T76" fmla="*/ 147 w 297"/>
                  <a:gd name="T77" fmla="*/ 114 h 276"/>
                  <a:gd name="T78" fmla="*/ 145 w 297"/>
                  <a:gd name="T79" fmla="*/ 124 h 276"/>
                  <a:gd name="T80" fmla="*/ 128 w 297"/>
                  <a:gd name="T81" fmla="*/ 131 h 276"/>
                  <a:gd name="T82" fmla="*/ 104 w 297"/>
                  <a:gd name="T83" fmla="*/ 140 h 276"/>
                  <a:gd name="T84" fmla="*/ 85 w 297"/>
                  <a:gd name="T85" fmla="*/ 154 h 276"/>
                  <a:gd name="T86" fmla="*/ 80 w 297"/>
                  <a:gd name="T87" fmla="*/ 169 h 276"/>
                  <a:gd name="T88" fmla="*/ 76 w 297"/>
                  <a:gd name="T89" fmla="*/ 188 h 276"/>
                  <a:gd name="T90" fmla="*/ 52 w 297"/>
                  <a:gd name="T91" fmla="*/ 190 h 276"/>
                  <a:gd name="T92" fmla="*/ 38 w 297"/>
                  <a:gd name="T93" fmla="*/ 195 h 276"/>
                  <a:gd name="T94" fmla="*/ 21 w 297"/>
                  <a:gd name="T95" fmla="*/ 197 h 276"/>
                  <a:gd name="T96" fmla="*/ 4 w 297"/>
                  <a:gd name="T97" fmla="*/ 207 h 276"/>
                  <a:gd name="T98" fmla="*/ 0 w 297"/>
                  <a:gd name="T99" fmla="*/ 230 h 276"/>
                  <a:gd name="T100" fmla="*/ 12 w 297"/>
                  <a:gd name="T101" fmla="*/ 252 h 276"/>
                  <a:gd name="T102" fmla="*/ 14 w 297"/>
                  <a:gd name="T103" fmla="*/ 25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9"/>
                    </a:moveTo>
                    <a:lnTo>
                      <a:pt x="14" y="259"/>
                    </a:lnTo>
                    <a:lnTo>
                      <a:pt x="19" y="261"/>
                    </a:lnTo>
                    <a:lnTo>
                      <a:pt x="23" y="264"/>
                    </a:lnTo>
                    <a:lnTo>
                      <a:pt x="31" y="266"/>
                    </a:lnTo>
                    <a:lnTo>
                      <a:pt x="35" y="268"/>
                    </a:lnTo>
                    <a:lnTo>
                      <a:pt x="42" y="271"/>
                    </a:lnTo>
                    <a:lnTo>
                      <a:pt x="47" y="273"/>
                    </a:lnTo>
                    <a:lnTo>
                      <a:pt x="54" y="276"/>
                    </a:lnTo>
                    <a:lnTo>
                      <a:pt x="54" y="273"/>
                    </a:lnTo>
                    <a:lnTo>
                      <a:pt x="50" y="268"/>
                    </a:lnTo>
                    <a:lnTo>
                      <a:pt x="45" y="264"/>
                    </a:lnTo>
                    <a:lnTo>
                      <a:pt x="40" y="257"/>
                    </a:lnTo>
                    <a:lnTo>
                      <a:pt x="40" y="247"/>
                    </a:lnTo>
                    <a:lnTo>
                      <a:pt x="42" y="240"/>
                    </a:lnTo>
                    <a:lnTo>
                      <a:pt x="47" y="235"/>
                    </a:lnTo>
                    <a:lnTo>
                      <a:pt x="54" y="235"/>
                    </a:lnTo>
                    <a:lnTo>
                      <a:pt x="59" y="238"/>
                    </a:lnTo>
                    <a:lnTo>
                      <a:pt x="66" y="245"/>
                    </a:lnTo>
                    <a:lnTo>
                      <a:pt x="73" y="247"/>
                    </a:lnTo>
                    <a:lnTo>
                      <a:pt x="80" y="245"/>
                    </a:lnTo>
                    <a:lnTo>
                      <a:pt x="85" y="240"/>
                    </a:lnTo>
                    <a:lnTo>
                      <a:pt x="90" y="233"/>
                    </a:lnTo>
                    <a:lnTo>
                      <a:pt x="92" y="223"/>
                    </a:lnTo>
                    <a:lnTo>
                      <a:pt x="97" y="216"/>
                    </a:lnTo>
                    <a:lnTo>
                      <a:pt x="97" y="211"/>
                    </a:lnTo>
                    <a:lnTo>
                      <a:pt x="99" y="207"/>
                    </a:lnTo>
                    <a:lnTo>
                      <a:pt x="102" y="202"/>
                    </a:lnTo>
                    <a:lnTo>
                      <a:pt x="104" y="197"/>
                    </a:lnTo>
                    <a:lnTo>
                      <a:pt x="107" y="190"/>
                    </a:lnTo>
                    <a:lnTo>
                      <a:pt x="109" y="183"/>
                    </a:lnTo>
                    <a:lnTo>
                      <a:pt x="109" y="176"/>
                    </a:lnTo>
                    <a:lnTo>
                      <a:pt x="109" y="173"/>
                    </a:lnTo>
                    <a:lnTo>
                      <a:pt x="109" y="171"/>
                    </a:lnTo>
                    <a:lnTo>
                      <a:pt x="109" y="171"/>
                    </a:lnTo>
                    <a:lnTo>
                      <a:pt x="109" y="169"/>
                    </a:lnTo>
                    <a:lnTo>
                      <a:pt x="116" y="171"/>
                    </a:lnTo>
                    <a:lnTo>
                      <a:pt x="118" y="169"/>
                    </a:lnTo>
                    <a:lnTo>
                      <a:pt x="123" y="169"/>
                    </a:lnTo>
                    <a:lnTo>
                      <a:pt x="130" y="169"/>
                    </a:lnTo>
                    <a:lnTo>
                      <a:pt x="135" y="169"/>
                    </a:lnTo>
                    <a:lnTo>
                      <a:pt x="142" y="166"/>
                    </a:lnTo>
                    <a:lnTo>
                      <a:pt x="149" y="166"/>
                    </a:lnTo>
                    <a:lnTo>
                      <a:pt x="154" y="164"/>
                    </a:lnTo>
                    <a:lnTo>
                      <a:pt x="161" y="162"/>
                    </a:lnTo>
                    <a:lnTo>
                      <a:pt x="166" y="157"/>
                    </a:lnTo>
                    <a:lnTo>
                      <a:pt x="173" y="154"/>
                    </a:lnTo>
                    <a:lnTo>
                      <a:pt x="176" y="150"/>
                    </a:lnTo>
                    <a:lnTo>
                      <a:pt x="183" y="147"/>
                    </a:lnTo>
                    <a:lnTo>
                      <a:pt x="185" y="140"/>
                    </a:lnTo>
                    <a:lnTo>
                      <a:pt x="190" y="135"/>
                    </a:lnTo>
                    <a:lnTo>
                      <a:pt x="192" y="128"/>
                    </a:lnTo>
                    <a:lnTo>
                      <a:pt x="197" y="121"/>
                    </a:lnTo>
                    <a:lnTo>
                      <a:pt x="197" y="116"/>
                    </a:lnTo>
                    <a:lnTo>
                      <a:pt x="199" y="112"/>
                    </a:lnTo>
                    <a:lnTo>
                      <a:pt x="199" y="107"/>
                    </a:lnTo>
                    <a:lnTo>
                      <a:pt x="202" y="102"/>
                    </a:lnTo>
                    <a:lnTo>
                      <a:pt x="204" y="93"/>
                    </a:lnTo>
                    <a:lnTo>
                      <a:pt x="206" y="83"/>
                    </a:lnTo>
                    <a:lnTo>
                      <a:pt x="209" y="74"/>
                    </a:lnTo>
                    <a:lnTo>
                      <a:pt x="211" y="67"/>
                    </a:lnTo>
                    <a:lnTo>
                      <a:pt x="216" y="62"/>
                    </a:lnTo>
                    <a:lnTo>
                      <a:pt x="221" y="59"/>
                    </a:lnTo>
                    <a:lnTo>
                      <a:pt x="225" y="55"/>
                    </a:lnTo>
                    <a:lnTo>
                      <a:pt x="230" y="55"/>
                    </a:lnTo>
                    <a:lnTo>
                      <a:pt x="235" y="55"/>
                    </a:lnTo>
                    <a:lnTo>
                      <a:pt x="240" y="57"/>
                    </a:lnTo>
                    <a:lnTo>
                      <a:pt x="244" y="59"/>
                    </a:lnTo>
                    <a:lnTo>
                      <a:pt x="249" y="62"/>
                    </a:lnTo>
                    <a:lnTo>
                      <a:pt x="256" y="64"/>
                    </a:lnTo>
                    <a:lnTo>
                      <a:pt x="261" y="69"/>
                    </a:lnTo>
                    <a:lnTo>
                      <a:pt x="266" y="71"/>
                    </a:lnTo>
                    <a:lnTo>
                      <a:pt x="271" y="69"/>
                    </a:lnTo>
                    <a:lnTo>
                      <a:pt x="273" y="67"/>
                    </a:lnTo>
                    <a:lnTo>
                      <a:pt x="280" y="62"/>
                    </a:lnTo>
                    <a:lnTo>
                      <a:pt x="285" y="52"/>
                    </a:lnTo>
                    <a:lnTo>
                      <a:pt x="292" y="45"/>
                    </a:lnTo>
                    <a:lnTo>
                      <a:pt x="297" y="38"/>
                    </a:lnTo>
                    <a:lnTo>
                      <a:pt x="297" y="28"/>
                    </a:lnTo>
                    <a:lnTo>
                      <a:pt x="294" y="21"/>
                    </a:lnTo>
                    <a:lnTo>
                      <a:pt x="292" y="17"/>
                    </a:lnTo>
                    <a:lnTo>
                      <a:pt x="287" y="9"/>
                    </a:lnTo>
                    <a:lnTo>
                      <a:pt x="282" y="7"/>
                    </a:lnTo>
                    <a:lnTo>
                      <a:pt x="278" y="2"/>
                    </a:lnTo>
                    <a:lnTo>
                      <a:pt x="273" y="0"/>
                    </a:lnTo>
                    <a:lnTo>
                      <a:pt x="268" y="0"/>
                    </a:lnTo>
                    <a:lnTo>
                      <a:pt x="266" y="0"/>
                    </a:lnTo>
                    <a:lnTo>
                      <a:pt x="263" y="2"/>
                    </a:lnTo>
                    <a:lnTo>
                      <a:pt x="263" y="9"/>
                    </a:lnTo>
                    <a:lnTo>
                      <a:pt x="263" y="14"/>
                    </a:lnTo>
                    <a:lnTo>
                      <a:pt x="261" y="19"/>
                    </a:lnTo>
                    <a:lnTo>
                      <a:pt x="256" y="19"/>
                    </a:lnTo>
                    <a:lnTo>
                      <a:pt x="252" y="17"/>
                    </a:lnTo>
                    <a:lnTo>
                      <a:pt x="244" y="14"/>
                    </a:lnTo>
                    <a:lnTo>
                      <a:pt x="240" y="12"/>
                    </a:lnTo>
                    <a:lnTo>
                      <a:pt x="233" y="9"/>
                    </a:lnTo>
                    <a:lnTo>
                      <a:pt x="225" y="9"/>
                    </a:lnTo>
                    <a:lnTo>
                      <a:pt x="221" y="9"/>
                    </a:lnTo>
                    <a:lnTo>
                      <a:pt x="216" y="12"/>
                    </a:lnTo>
                    <a:lnTo>
                      <a:pt x="211" y="17"/>
                    </a:lnTo>
                    <a:lnTo>
                      <a:pt x="209" y="24"/>
                    </a:lnTo>
                    <a:lnTo>
                      <a:pt x="206" y="31"/>
                    </a:lnTo>
                    <a:lnTo>
                      <a:pt x="204" y="40"/>
                    </a:lnTo>
                    <a:lnTo>
                      <a:pt x="199" y="50"/>
                    </a:lnTo>
                    <a:lnTo>
                      <a:pt x="197" y="59"/>
                    </a:lnTo>
                    <a:lnTo>
                      <a:pt x="192" y="64"/>
                    </a:lnTo>
                    <a:lnTo>
                      <a:pt x="190" y="69"/>
                    </a:lnTo>
                    <a:lnTo>
                      <a:pt x="187" y="74"/>
                    </a:lnTo>
                    <a:lnTo>
                      <a:pt x="187" y="76"/>
                    </a:lnTo>
                    <a:lnTo>
                      <a:pt x="180" y="86"/>
                    </a:lnTo>
                    <a:lnTo>
                      <a:pt x="176" y="93"/>
                    </a:lnTo>
                    <a:lnTo>
                      <a:pt x="168" y="97"/>
                    </a:lnTo>
                    <a:lnTo>
                      <a:pt x="164" y="105"/>
                    </a:lnTo>
                    <a:lnTo>
                      <a:pt x="157" y="107"/>
                    </a:lnTo>
                    <a:lnTo>
                      <a:pt x="152" y="109"/>
                    </a:lnTo>
                    <a:lnTo>
                      <a:pt x="147" y="112"/>
                    </a:lnTo>
                    <a:lnTo>
                      <a:pt x="147" y="114"/>
                    </a:lnTo>
                    <a:lnTo>
                      <a:pt x="142" y="116"/>
                    </a:lnTo>
                    <a:lnTo>
                      <a:pt x="145" y="121"/>
                    </a:lnTo>
                    <a:lnTo>
                      <a:pt x="145" y="124"/>
                    </a:lnTo>
                    <a:lnTo>
                      <a:pt x="140" y="126"/>
                    </a:lnTo>
                    <a:lnTo>
                      <a:pt x="135" y="126"/>
                    </a:lnTo>
                    <a:lnTo>
                      <a:pt x="128" y="131"/>
                    </a:lnTo>
                    <a:lnTo>
                      <a:pt x="121" y="133"/>
                    </a:lnTo>
                    <a:lnTo>
                      <a:pt x="111" y="138"/>
                    </a:lnTo>
                    <a:lnTo>
                      <a:pt x="104" y="140"/>
                    </a:lnTo>
                    <a:lnTo>
                      <a:pt x="95" y="145"/>
                    </a:lnTo>
                    <a:lnTo>
                      <a:pt x="88" y="150"/>
                    </a:lnTo>
                    <a:lnTo>
                      <a:pt x="85" y="154"/>
                    </a:lnTo>
                    <a:lnTo>
                      <a:pt x="80" y="159"/>
                    </a:lnTo>
                    <a:lnTo>
                      <a:pt x="80" y="164"/>
                    </a:lnTo>
                    <a:lnTo>
                      <a:pt x="80" y="169"/>
                    </a:lnTo>
                    <a:lnTo>
                      <a:pt x="80" y="173"/>
                    </a:lnTo>
                    <a:lnTo>
                      <a:pt x="80" y="183"/>
                    </a:lnTo>
                    <a:lnTo>
                      <a:pt x="76" y="188"/>
                    </a:lnTo>
                    <a:lnTo>
                      <a:pt x="66" y="190"/>
                    </a:lnTo>
                    <a:lnTo>
                      <a:pt x="59" y="190"/>
                    </a:lnTo>
                    <a:lnTo>
                      <a:pt x="52" y="190"/>
                    </a:lnTo>
                    <a:lnTo>
                      <a:pt x="47" y="192"/>
                    </a:lnTo>
                    <a:lnTo>
                      <a:pt x="42" y="192"/>
                    </a:lnTo>
                    <a:lnTo>
                      <a:pt x="38" y="195"/>
                    </a:lnTo>
                    <a:lnTo>
                      <a:pt x="31" y="195"/>
                    </a:lnTo>
                    <a:lnTo>
                      <a:pt x="26" y="195"/>
                    </a:lnTo>
                    <a:lnTo>
                      <a:pt x="21" y="197"/>
                    </a:lnTo>
                    <a:lnTo>
                      <a:pt x="16" y="197"/>
                    </a:lnTo>
                    <a:lnTo>
                      <a:pt x="9" y="200"/>
                    </a:lnTo>
                    <a:lnTo>
                      <a:pt x="4" y="207"/>
                    </a:lnTo>
                    <a:lnTo>
                      <a:pt x="0" y="214"/>
                    </a:lnTo>
                    <a:lnTo>
                      <a:pt x="0" y="221"/>
                    </a:lnTo>
                    <a:lnTo>
                      <a:pt x="0" y="230"/>
                    </a:lnTo>
                    <a:lnTo>
                      <a:pt x="4" y="238"/>
                    </a:lnTo>
                    <a:lnTo>
                      <a:pt x="7" y="245"/>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4" name="Freeform 260"/>
              <p:cNvSpPr>
                <a:spLocks/>
              </p:cNvSpPr>
              <p:nvPr/>
            </p:nvSpPr>
            <p:spPr bwMode="auto">
              <a:xfrm>
                <a:off x="10408" y="3576"/>
                <a:ext cx="297" cy="276"/>
              </a:xfrm>
              <a:custGeom>
                <a:avLst/>
                <a:gdLst>
                  <a:gd name="T0" fmla="*/ 19 w 297"/>
                  <a:gd name="T1" fmla="*/ 260 h 276"/>
                  <a:gd name="T2" fmla="*/ 35 w 297"/>
                  <a:gd name="T3" fmla="*/ 269 h 276"/>
                  <a:gd name="T4" fmla="*/ 54 w 297"/>
                  <a:gd name="T5" fmla="*/ 276 h 276"/>
                  <a:gd name="T6" fmla="*/ 45 w 297"/>
                  <a:gd name="T7" fmla="*/ 264 h 276"/>
                  <a:gd name="T8" fmla="*/ 42 w 297"/>
                  <a:gd name="T9" fmla="*/ 240 h 276"/>
                  <a:gd name="T10" fmla="*/ 59 w 297"/>
                  <a:gd name="T11" fmla="*/ 240 h 276"/>
                  <a:gd name="T12" fmla="*/ 80 w 297"/>
                  <a:gd name="T13" fmla="*/ 245 h 276"/>
                  <a:gd name="T14" fmla="*/ 92 w 297"/>
                  <a:gd name="T15" fmla="*/ 226 h 276"/>
                  <a:gd name="T16" fmla="*/ 99 w 297"/>
                  <a:gd name="T17" fmla="*/ 207 h 276"/>
                  <a:gd name="T18" fmla="*/ 107 w 297"/>
                  <a:gd name="T19" fmla="*/ 191 h 276"/>
                  <a:gd name="T20" fmla="*/ 109 w 297"/>
                  <a:gd name="T21" fmla="*/ 174 h 276"/>
                  <a:gd name="T22" fmla="*/ 109 w 297"/>
                  <a:gd name="T23" fmla="*/ 169 h 276"/>
                  <a:gd name="T24" fmla="*/ 123 w 297"/>
                  <a:gd name="T25" fmla="*/ 169 h 276"/>
                  <a:gd name="T26" fmla="*/ 142 w 297"/>
                  <a:gd name="T27" fmla="*/ 167 h 276"/>
                  <a:gd name="T28" fmla="*/ 161 w 297"/>
                  <a:gd name="T29" fmla="*/ 162 h 276"/>
                  <a:gd name="T30" fmla="*/ 176 w 297"/>
                  <a:gd name="T31" fmla="*/ 153 h 276"/>
                  <a:gd name="T32" fmla="*/ 190 w 297"/>
                  <a:gd name="T33" fmla="*/ 136 h 276"/>
                  <a:gd name="T34" fmla="*/ 197 w 297"/>
                  <a:gd name="T35" fmla="*/ 117 h 276"/>
                  <a:gd name="T36" fmla="*/ 202 w 297"/>
                  <a:gd name="T37" fmla="*/ 103 h 276"/>
                  <a:gd name="T38" fmla="*/ 209 w 297"/>
                  <a:gd name="T39" fmla="*/ 74 h 276"/>
                  <a:gd name="T40" fmla="*/ 221 w 297"/>
                  <a:gd name="T41" fmla="*/ 58 h 276"/>
                  <a:gd name="T42" fmla="*/ 235 w 297"/>
                  <a:gd name="T43" fmla="*/ 55 h 276"/>
                  <a:gd name="T44" fmla="*/ 249 w 297"/>
                  <a:gd name="T45" fmla="*/ 62 h 276"/>
                  <a:gd name="T46" fmla="*/ 266 w 297"/>
                  <a:gd name="T47" fmla="*/ 72 h 276"/>
                  <a:gd name="T48" fmla="*/ 280 w 297"/>
                  <a:gd name="T49" fmla="*/ 62 h 276"/>
                  <a:gd name="T50" fmla="*/ 297 w 297"/>
                  <a:gd name="T51" fmla="*/ 39 h 276"/>
                  <a:gd name="T52" fmla="*/ 292 w 297"/>
                  <a:gd name="T53" fmla="*/ 17 h 276"/>
                  <a:gd name="T54" fmla="*/ 278 w 297"/>
                  <a:gd name="T55" fmla="*/ 3 h 276"/>
                  <a:gd name="T56" fmla="*/ 266 w 297"/>
                  <a:gd name="T57" fmla="*/ 0 h 276"/>
                  <a:gd name="T58" fmla="*/ 263 w 297"/>
                  <a:gd name="T59" fmla="*/ 17 h 276"/>
                  <a:gd name="T60" fmla="*/ 252 w 297"/>
                  <a:gd name="T61" fmla="*/ 17 h 276"/>
                  <a:gd name="T62" fmla="*/ 233 w 297"/>
                  <a:gd name="T63" fmla="*/ 10 h 276"/>
                  <a:gd name="T64" fmla="*/ 216 w 297"/>
                  <a:gd name="T65" fmla="*/ 15 h 276"/>
                  <a:gd name="T66" fmla="*/ 206 w 297"/>
                  <a:gd name="T67" fmla="*/ 31 h 276"/>
                  <a:gd name="T68" fmla="*/ 197 w 297"/>
                  <a:gd name="T69" fmla="*/ 60 h 276"/>
                  <a:gd name="T70" fmla="*/ 187 w 297"/>
                  <a:gd name="T71" fmla="*/ 74 h 276"/>
                  <a:gd name="T72" fmla="*/ 176 w 297"/>
                  <a:gd name="T73" fmla="*/ 93 h 276"/>
                  <a:gd name="T74" fmla="*/ 157 w 297"/>
                  <a:gd name="T75" fmla="*/ 107 h 276"/>
                  <a:gd name="T76" fmla="*/ 147 w 297"/>
                  <a:gd name="T77" fmla="*/ 117 h 276"/>
                  <a:gd name="T78" fmla="*/ 145 w 297"/>
                  <a:gd name="T79" fmla="*/ 124 h 276"/>
                  <a:gd name="T80" fmla="*/ 128 w 297"/>
                  <a:gd name="T81" fmla="*/ 129 h 276"/>
                  <a:gd name="T82" fmla="*/ 104 w 297"/>
                  <a:gd name="T83" fmla="*/ 143 h 276"/>
                  <a:gd name="T84" fmla="*/ 85 w 297"/>
                  <a:gd name="T85" fmla="*/ 157 h 276"/>
                  <a:gd name="T86" fmla="*/ 80 w 297"/>
                  <a:gd name="T87" fmla="*/ 169 h 276"/>
                  <a:gd name="T88" fmla="*/ 76 w 297"/>
                  <a:gd name="T89" fmla="*/ 191 h 276"/>
                  <a:gd name="T90" fmla="*/ 52 w 297"/>
                  <a:gd name="T91" fmla="*/ 193 h 276"/>
                  <a:gd name="T92" fmla="*/ 38 w 297"/>
                  <a:gd name="T93" fmla="*/ 195 h 276"/>
                  <a:gd name="T94" fmla="*/ 21 w 297"/>
                  <a:gd name="T95" fmla="*/ 198 h 276"/>
                  <a:gd name="T96" fmla="*/ 4 w 297"/>
                  <a:gd name="T97" fmla="*/ 210 h 276"/>
                  <a:gd name="T98" fmla="*/ 0 w 297"/>
                  <a:gd name="T99" fmla="*/ 231 h 276"/>
                  <a:gd name="T100" fmla="*/ 12 w 297"/>
                  <a:gd name="T101" fmla="*/ 252 h 276"/>
                  <a:gd name="T102" fmla="*/ 14 w 297"/>
                  <a:gd name="T103" fmla="*/ 257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6">
                    <a:moveTo>
                      <a:pt x="14" y="257"/>
                    </a:moveTo>
                    <a:lnTo>
                      <a:pt x="14" y="257"/>
                    </a:lnTo>
                    <a:lnTo>
                      <a:pt x="19" y="260"/>
                    </a:lnTo>
                    <a:lnTo>
                      <a:pt x="23" y="262"/>
                    </a:lnTo>
                    <a:lnTo>
                      <a:pt x="31" y="267"/>
                    </a:lnTo>
                    <a:lnTo>
                      <a:pt x="35" y="269"/>
                    </a:lnTo>
                    <a:lnTo>
                      <a:pt x="42" y="271"/>
                    </a:lnTo>
                    <a:lnTo>
                      <a:pt x="47" y="274"/>
                    </a:lnTo>
                    <a:lnTo>
                      <a:pt x="54" y="276"/>
                    </a:lnTo>
                    <a:lnTo>
                      <a:pt x="54" y="274"/>
                    </a:lnTo>
                    <a:lnTo>
                      <a:pt x="50" y="269"/>
                    </a:lnTo>
                    <a:lnTo>
                      <a:pt x="45" y="264"/>
                    </a:lnTo>
                    <a:lnTo>
                      <a:pt x="40" y="255"/>
                    </a:lnTo>
                    <a:lnTo>
                      <a:pt x="40" y="248"/>
                    </a:lnTo>
                    <a:lnTo>
                      <a:pt x="42" y="240"/>
                    </a:lnTo>
                    <a:lnTo>
                      <a:pt x="47" y="236"/>
                    </a:lnTo>
                    <a:lnTo>
                      <a:pt x="54" y="236"/>
                    </a:lnTo>
                    <a:lnTo>
                      <a:pt x="59" y="240"/>
                    </a:lnTo>
                    <a:lnTo>
                      <a:pt x="66" y="245"/>
                    </a:lnTo>
                    <a:lnTo>
                      <a:pt x="73" y="248"/>
                    </a:lnTo>
                    <a:lnTo>
                      <a:pt x="80" y="245"/>
                    </a:lnTo>
                    <a:lnTo>
                      <a:pt x="85" y="240"/>
                    </a:lnTo>
                    <a:lnTo>
                      <a:pt x="90" y="233"/>
                    </a:lnTo>
                    <a:lnTo>
                      <a:pt x="92" y="226"/>
                    </a:lnTo>
                    <a:lnTo>
                      <a:pt x="97" y="217"/>
                    </a:lnTo>
                    <a:lnTo>
                      <a:pt x="97" y="212"/>
                    </a:lnTo>
                    <a:lnTo>
                      <a:pt x="99" y="207"/>
                    </a:lnTo>
                    <a:lnTo>
                      <a:pt x="102" y="202"/>
                    </a:lnTo>
                    <a:lnTo>
                      <a:pt x="104" y="198"/>
                    </a:lnTo>
                    <a:lnTo>
                      <a:pt x="107" y="191"/>
                    </a:lnTo>
                    <a:lnTo>
                      <a:pt x="109" y="183"/>
                    </a:lnTo>
                    <a:lnTo>
                      <a:pt x="109" y="179"/>
                    </a:lnTo>
                    <a:lnTo>
                      <a:pt x="109" y="174"/>
                    </a:lnTo>
                    <a:lnTo>
                      <a:pt x="109" y="172"/>
                    </a:lnTo>
                    <a:lnTo>
                      <a:pt x="109" y="172"/>
                    </a:lnTo>
                    <a:lnTo>
                      <a:pt x="109" y="169"/>
                    </a:lnTo>
                    <a:lnTo>
                      <a:pt x="116" y="172"/>
                    </a:lnTo>
                    <a:lnTo>
                      <a:pt x="118" y="169"/>
                    </a:lnTo>
                    <a:lnTo>
                      <a:pt x="123" y="169"/>
                    </a:lnTo>
                    <a:lnTo>
                      <a:pt x="130" y="169"/>
                    </a:lnTo>
                    <a:lnTo>
                      <a:pt x="135" y="169"/>
                    </a:lnTo>
                    <a:lnTo>
                      <a:pt x="142" y="167"/>
                    </a:lnTo>
                    <a:lnTo>
                      <a:pt x="149" y="167"/>
                    </a:lnTo>
                    <a:lnTo>
                      <a:pt x="154" y="164"/>
                    </a:lnTo>
                    <a:lnTo>
                      <a:pt x="161" y="162"/>
                    </a:lnTo>
                    <a:lnTo>
                      <a:pt x="166" y="160"/>
                    </a:lnTo>
                    <a:lnTo>
                      <a:pt x="173" y="157"/>
                    </a:lnTo>
                    <a:lnTo>
                      <a:pt x="176" y="153"/>
                    </a:lnTo>
                    <a:lnTo>
                      <a:pt x="183" y="148"/>
                    </a:lnTo>
                    <a:lnTo>
                      <a:pt x="185" y="141"/>
                    </a:lnTo>
                    <a:lnTo>
                      <a:pt x="190" y="136"/>
                    </a:lnTo>
                    <a:lnTo>
                      <a:pt x="192" y="129"/>
                    </a:lnTo>
                    <a:lnTo>
                      <a:pt x="197" y="122"/>
                    </a:lnTo>
                    <a:lnTo>
                      <a:pt x="197" y="117"/>
                    </a:lnTo>
                    <a:lnTo>
                      <a:pt x="199" y="112"/>
                    </a:lnTo>
                    <a:lnTo>
                      <a:pt x="199" y="107"/>
                    </a:lnTo>
                    <a:lnTo>
                      <a:pt x="202" y="103"/>
                    </a:lnTo>
                    <a:lnTo>
                      <a:pt x="204" y="93"/>
                    </a:lnTo>
                    <a:lnTo>
                      <a:pt x="206" y="84"/>
                    </a:lnTo>
                    <a:lnTo>
                      <a:pt x="209" y="74"/>
                    </a:lnTo>
                    <a:lnTo>
                      <a:pt x="211" y="67"/>
                    </a:lnTo>
                    <a:lnTo>
                      <a:pt x="216" y="60"/>
                    </a:lnTo>
                    <a:lnTo>
                      <a:pt x="221" y="58"/>
                    </a:lnTo>
                    <a:lnTo>
                      <a:pt x="225" y="55"/>
                    </a:lnTo>
                    <a:lnTo>
                      <a:pt x="230" y="55"/>
                    </a:lnTo>
                    <a:lnTo>
                      <a:pt x="235" y="55"/>
                    </a:lnTo>
                    <a:lnTo>
                      <a:pt x="240" y="58"/>
                    </a:lnTo>
                    <a:lnTo>
                      <a:pt x="244" y="60"/>
                    </a:lnTo>
                    <a:lnTo>
                      <a:pt x="249" y="62"/>
                    </a:lnTo>
                    <a:lnTo>
                      <a:pt x="256" y="67"/>
                    </a:lnTo>
                    <a:lnTo>
                      <a:pt x="261" y="69"/>
                    </a:lnTo>
                    <a:lnTo>
                      <a:pt x="266" y="72"/>
                    </a:lnTo>
                    <a:lnTo>
                      <a:pt x="271" y="69"/>
                    </a:lnTo>
                    <a:lnTo>
                      <a:pt x="273" y="67"/>
                    </a:lnTo>
                    <a:lnTo>
                      <a:pt x="280" y="62"/>
                    </a:lnTo>
                    <a:lnTo>
                      <a:pt x="285" y="55"/>
                    </a:lnTo>
                    <a:lnTo>
                      <a:pt x="292" y="46"/>
                    </a:lnTo>
                    <a:lnTo>
                      <a:pt x="297" y="39"/>
                    </a:lnTo>
                    <a:lnTo>
                      <a:pt x="297" y="29"/>
                    </a:lnTo>
                    <a:lnTo>
                      <a:pt x="294" y="22"/>
                    </a:lnTo>
                    <a:lnTo>
                      <a:pt x="292" y="17"/>
                    </a:lnTo>
                    <a:lnTo>
                      <a:pt x="287" y="12"/>
                    </a:lnTo>
                    <a:lnTo>
                      <a:pt x="282" y="8"/>
                    </a:lnTo>
                    <a:lnTo>
                      <a:pt x="278" y="3"/>
                    </a:lnTo>
                    <a:lnTo>
                      <a:pt x="273" y="3"/>
                    </a:lnTo>
                    <a:lnTo>
                      <a:pt x="268" y="0"/>
                    </a:lnTo>
                    <a:lnTo>
                      <a:pt x="266" y="0"/>
                    </a:lnTo>
                    <a:lnTo>
                      <a:pt x="263" y="3"/>
                    </a:lnTo>
                    <a:lnTo>
                      <a:pt x="263" y="10"/>
                    </a:lnTo>
                    <a:lnTo>
                      <a:pt x="263" y="17"/>
                    </a:lnTo>
                    <a:lnTo>
                      <a:pt x="261" y="20"/>
                    </a:lnTo>
                    <a:lnTo>
                      <a:pt x="256" y="20"/>
                    </a:lnTo>
                    <a:lnTo>
                      <a:pt x="252" y="17"/>
                    </a:lnTo>
                    <a:lnTo>
                      <a:pt x="244" y="15"/>
                    </a:lnTo>
                    <a:lnTo>
                      <a:pt x="240" y="12"/>
                    </a:lnTo>
                    <a:lnTo>
                      <a:pt x="233" y="10"/>
                    </a:lnTo>
                    <a:lnTo>
                      <a:pt x="225" y="10"/>
                    </a:lnTo>
                    <a:lnTo>
                      <a:pt x="221" y="10"/>
                    </a:lnTo>
                    <a:lnTo>
                      <a:pt x="216" y="15"/>
                    </a:lnTo>
                    <a:lnTo>
                      <a:pt x="211" y="17"/>
                    </a:lnTo>
                    <a:lnTo>
                      <a:pt x="209" y="24"/>
                    </a:lnTo>
                    <a:lnTo>
                      <a:pt x="206" y="31"/>
                    </a:lnTo>
                    <a:lnTo>
                      <a:pt x="204" y="41"/>
                    </a:lnTo>
                    <a:lnTo>
                      <a:pt x="199" y="50"/>
                    </a:lnTo>
                    <a:lnTo>
                      <a:pt x="197" y="60"/>
                    </a:lnTo>
                    <a:lnTo>
                      <a:pt x="192" y="65"/>
                    </a:lnTo>
                    <a:lnTo>
                      <a:pt x="190" y="69"/>
                    </a:lnTo>
                    <a:lnTo>
                      <a:pt x="187" y="74"/>
                    </a:lnTo>
                    <a:lnTo>
                      <a:pt x="187" y="79"/>
                    </a:lnTo>
                    <a:lnTo>
                      <a:pt x="180" y="86"/>
                    </a:lnTo>
                    <a:lnTo>
                      <a:pt x="176" y="93"/>
                    </a:lnTo>
                    <a:lnTo>
                      <a:pt x="168" y="98"/>
                    </a:lnTo>
                    <a:lnTo>
                      <a:pt x="164" y="103"/>
                    </a:lnTo>
                    <a:lnTo>
                      <a:pt x="157" y="107"/>
                    </a:lnTo>
                    <a:lnTo>
                      <a:pt x="152" y="110"/>
                    </a:lnTo>
                    <a:lnTo>
                      <a:pt x="147" y="112"/>
                    </a:lnTo>
                    <a:lnTo>
                      <a:pt x="147" y="117"/>
                    </a:lnTo>
                    <a:lnTo>
                      <a:pt x="142" y="119"/>
                    </a:lnTo>
                    <a:lnTo>
                      <a:pt x="145" y="122"/>
                    </a:lnTo>
                    <a:lnTo>
                      <a:pt x="145" y="124"/>
                    </a:lnTo>
                    <a:lnTo>
                      <a:pt x="140" y="126"/>
                    </a:lnTo>
                    <a:lnTo>
                      <a:pt x="135" y="126"/>
                    </a:lnTo>
                    <a:lnTo>
                      <a:pt x="128" y="129"/>
                    </a:lnTo>
                    <a:lnTo>
                      <a:pt x="121" y="134"/>
                    </a:lnTo>
                    <a:lnTo>
                      <a:pt x="111" y="138"/>
                    </a:lnTo>
                    <a:lnTo>
                      <a:pt x="104" y="143"/>
                    </a:lnTo>
                    <a:lnTo>
                      <a:pt x="95" y="145"/>
                    </a:lnTo>
                    <a:lnTo>
                      <a:pt x="88" y="150"/>
                    </a:lnTo>
                    <a:lnTo>
                      <a:pt x="85" y="157"/>
                    </a:lnTo>
                    <a:lnTo>
                      <a:pt x="80" y="160"/>
                    </a:lnTo>
                    <a:lnTo>
                      <a:pt x="80" y="167"/>
                    </a:lnTo>
                    <a:lnTo>
                      <a:pt x="80" y="169"/>
                    </a:lnTo>
                    <a:lnTo>
                      <a:pt x="80" y="176"/>
                    </a:lnTo>
                    <a:lnTo>
                      <a:pt x="80" y="183"/>
                    </a:lnTo>
                    <a:lnTo>
                      <a:pt x="76" y="191"/>
                    </a:lnTo>
                    <a:lnTo>
                      <a:pt x="66" y="191"/>
                    </a:lnTo>
                    <a:lnTo>
                      <a:pt x="59" y="193"/>
                    </a:lnTo>
                    <a:lnTo>
                      <a:pt x="52" y="193"/>
                    </a:lnTo>
                    <a:lnTo>
                      <a:pt x="47" y="193"/>
                    </a:lnTo>
                    <a:lnTo>
                      <a:pt x="42" y="195"/>
                    </a:lnTo>
                    <a:lnTo>
                      <a:pt x="38" y="195"/>
                    </a:lnTo>
                    <a:lnTo>
                      <a:pt x="31" y="195"/>
                    </a:lnTo>
                    <a:lnTo>
                      <a:pt x="26" y="198"/>
                    </a:lnTo>
                    <a:lnTo>
                      <a:pt x="21" y="198"/>
                    </a:lnTo>
                    <a:lnTo>
                      <a:pt x="16" y="200"/>
                    </a:lnTo>
                    <a:lnTo>
                      <a:pt x="9" y="202"/>
                    </a:lnTo>
                    <a:lnTo>
                      <a:pt x="4" y="210"/>
                    </a:lnTo>
                    <a:lnTo>
                      <a:pt x="0" y="214"/>
                    </a:lnTo>
                    <a:lnTo>
                      <a:pt x="0" y="221"/>
                    </a:lnTo>
                    <a:lnTo>
                      <a:pt x="0" y="231"/>
                    </a:lnTo>
                    <a:lnTo>
                      <a:pt x="4" y="238"/>
                    </a:lnTo>
                    <a:lnTo>
                      <a:pt x="7" y="245"/>
                    </a:lnTo>
                    <a:lnTo>
                      <a:pt x="12" y="252"/>
                    </a:lnTo>
                    <a:lnTo>
                      <a:pt x="12" y="257"/>
                    </a:lnTo>
                    <a:lnTo>
                      <a:pt x="14" y="257"/>
                    </a:lnTo>
                    <a:lnTo>
                      <a:pt x="14" y="257"/>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5" name="Freeform 261"/>
              <p:cNvSpPr>
                <a:spLocks/>
              </p:cNvSpPr>
              <p:nvPr/>
            </p:nvSpPr>
            <p:spPr bwMode="auto">
              <a:xfrm>
                <a:off x="10408" y="3405"/>
                <a:ext cx="297" cy="274"/>
              </a:xfrm>
              <a:custGeom>
                <a:avLst/>
                <a:gdLst>
                  <a:gd name="T0" fmla="*/ 19 w 297"/>
                  <a:gd name="T1" fmla="*/ 259 h 274"/>
                  <a:gd name="T2" fmla="*/ 35 w 297"/>
                  <a:gd name="T3" fmla="*/ 269 h 274"/>
                  <a:gd name="T4" fmla="*/ 54 w 297"/>
                  <a:gd name="T5" fmla="*/ 274 h 274"/>
                  <a:gd name="T6" fmla="*/ 45 w 297"/>
                  <a:gd name="T7" fmla="*/ 264 h 274"/>
                  <a:gd name="T8" fmla="*/ 42 w 297"/>
                  <a:gd name="T9" fmla="*/ 240 h 274"/>
                  <a:gd name="T10" fmla="*/ 59 w 297"/>
                  <a:gd name="T11" fmla="*/ 238 h 274"/>
                  <a:gd name="T12" fmla="*/ 80 w 297"/>
                  <a:gd name="T13" fmla="*/ 243 h 274"/>
                  <a:gd name="T14" fmla="*/ 92 w 297"/>
                  <a:gd name="T15" fmla="*/ 224 h 274"/>
                  <a:gd name="T16" fmla="*/ 104 w 297"/>
                  <a:gd name="T17" fmla="*/ 198 h 274"/>
                  <a:gd name="T18" fmla="*/ 109 w 297"/>
                  <a:gd name="T19" fmla="*/ 179 h 274"/>
                  <a:gd name="T20" fmla="*/ 109 w 297"/>
                  <a:gd name="T21" fmla="*/ 171 h 274"/>
                  <a:gd name="T22" fmla="*/ 118 w 297"/>
                  <a:gd name="T23" fmla="*/ 171 h 274"/>
                  <a:gd name="T24" fmla="*/ 135 w 297"/>
                  <a:gd name="T25" fmla="*/ 169 h 274"/>
                  <a:gd name="T26" fmla="*/ 154 w 297"/>
                  <a:gd name="T27" fmla="*/ 164 h 274"/>
                  <a:gd name="T28" fmla="*/ 173 w 297"/>
                  <a:gd name="T29" fmla="*/ 157 h 274"/>
                  <a:gd name="T30" fmla="*/ 185 w 297"/>
                  <a:gd name="T31" fmla="*/ 143 h 274"/>
                  <a:gd name="T32" fmla="*/ 197 w 297"/>
                  <a:gd name="T33" fmla="*/ 119 h 274"/>
                  <a:gd name="T34" fmla="*/ 204 w 297"/>
                  <a:gd name="T35" fmla="*/ 93 h 274"/>
                  <a:gd name="T36" fmla="*/ 211 w 297"/>
                  <a:gd name="T37" fmla="*/ 69 h 274"/>
                  <a:gd name="T38" fmla="*/ 225 w 297"/>
                  <a:gd name="T39" fmla="*/ 55 h 274"/>
                  <a:gd name="T40" fmla="*/ 240 w 297"/>
                  <a:gd name="T41" fmla="*/ 57 h 274"/>
                  <a:gd name="T42" fmla="*/ 256 w 297"/>
                  <a:gd name="T43" fmla="*/ 67 h 274"/>
                  <a:gd name="T44" fmla="*/ 271 w 297"/>
                  <a:gd name="T45" fmla="*/ 72 h 274"/>
                  <a:gd name="T46" fmla="*/ 285 w 297"/>
                  <a:gd name="T47" fmla="*/ 55 h 274"/>
                  <a:gd name="T48" fmla="*/ 297 w 297"/>
                  <a:gd name="T49" fmla="*/ 31 h 274"/>
                  <a:gd name="T50" fmla="*/ 287 w 297"/>
                  <a:gd name="T51" fmla="*/ 12 h 274"/>
                  <a:gd name="T52" fmla="*/ 273 w 297"/>
                  <a:gd name="T53" fmla="*/ 0 h 274"/>
                  <a:gd name="T54" fmla="*/ 263 w 297"/>
                  <a:gd name="T55" fmla="*/ 3 h 274"/>
                  <a:gd name="T56" fmla="*/ 261 w 297"/>
                  <a:gd name="T57" fmla="*/ 22 h 274"/>
                  <a:gd name="T58" fmla="*/ 244 w 297"/>
                  <a:gd name="T59" fmla="*/ 17 h 274"/>
                  <a:gd name="T60" fmla="*/ 225 w 297"/>
                  <a:gd name="T61" fmla="*/ 12 h 274"/>
                  <a:gd name="T62" fmla="*/ 211 w 297"/>
                  <a:gd name="T63" fmla="*/ 17 h 274"/>
                  <a:gd name="T64" fmla="*/ 206 w 297"/>
                  <a:gd name="T65" fmla="*/ 31 h 274"/>
                  <a:gd name="T66" fmla="*/ 199 w 297"/>
                  <a:gd name="T67" fmla="*/ 46 h 274"/>
                  <a:gd name="T68" fmla="*/ 197 w 297"/>
                  <a:gd name="T69" fmla="*/ 60 h 274"/>
                  <a:gd name="T70" fmla="*/ 187 w 297"/>
                  <a:gd name="T71" fmla="*/ 74 h 274"/>
                  <a:gd name="T72" fmla="*/ 176 w 297"/>
                  <a:gd name="T73" fmla="*/ 93 h 274"/>
                  <a:gd name="T74" fmla="*/ 157 w 297"/>
                  <a:gd name="T75" fmla="*/ 107 h 274"/>
                  <a:gd name="T76" fmla="*/ 147 w 297"/>
                  <a:gd name="T77" fmla="*/ 117 h 274"/>
                  <a:gd name="T78" fmla="*/ 145 w 297"/>
                  <a:gd name="T79" fmla="*/ 122 h 274"/>
                  <a:gd name="T80" fmla="*/ 128 w 297"/>
                  <a:gd name="T81" fmla="*/ 131 h 274"/>
                  <a:gd name="T82" fmla="*/ 104 w 297"/>
                  <a:gd name="T83" fmla="*/ 143 h 274"/>
                  <a:gd name="T84" fmla="*/ 85 w 297"/>
                  <a:gd name="T85" fmla="*/ 157 h 274"/>
                  <a:gd name="T86" fmla="*/ 80 w 297"/>
                  <a:gd name="T87" fmla="*/ 171 h 274"/>
                  <a:gd name="T88" fmla="*/ 76 w 297"/>
                  <a:gd name="T89" fmla="*/ 191 h 274"/>
                  <a:gd name="T90" fmla="*/ 52 w 297"/>
                  <a:gd name="T91" fmla="*/ 193 h 274"/>
                  <a:gd name="T92" fmla="*/ 38 w 297"/>
                  <a:gd name="T93" fmla="*/ 193 h 274"/>
                  <a:gd name="T94" fmla="*/ 21 w 297"/>
                  <a:gd name="T95" fmla="*/ 198 h 274"/>
                  <a:gd name="T96" fmla="*/ 4 w 297"/>
                  <a:gd name="T97" fmla="*/ 210 h 274"/>
                  <a:gd name="T98" fmla="*/ 0 w 297"/>
                  <a:gd name="T99" fmla="*/ 231 h 274"/>
                  <a:gd name="T100" fmla="*/ 12 w 297"/>
                  <a:gd name="T101" fmla="*/ 252 h 274"/>
                  <a:gd name="T102" fmla="*/ 14 w 297"/>
                  <a:gd name="T103" fmla="*/ 25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4">
                    <a:moveTo>
                      <a:pt x="14" y="259"/>
                    </a:moveTo>
                    <a:lnTo>
                      <a:pt x="14" y="259"/>
                    </a:lnTo>
                    <a:lnTo>
                      <a:pt x="19" y="259"/>
                    </a:lnTo>
                    <a:lnTo>
                      <a:pt x="23" y="264"/>
                    </a:lnTo>
                    <a:lnTo>
                      <a:pt x="31" y="267"/>
                    </a:lnTo>
                    <a:lnTo>
                      <a:pt x="35" y="269"/>
                    </a:lnTo>
                    <a:lnTo>
                      <a:pt x="42" y="271"/>
                    </a:lnTo>
                    <a:lnTo>
                      <a:pt x="47" y="274"/>
                    </a:lnTo>
                    <a:lnTo>
                      <a:pt x="54" y="274"/>
                    </a:lnTo>
                    <a:lnTo>
                      <a:pt x="54" y="274"/>
                    </a:lnTo>
                    <a:lnTo>
                      <a:pt x="50" y="271"/>
                    </a:lnTo>
                    <a:lnTo>
                      <a:pt x="45" y="264"/>
                    </a:lnTo>
                    <a:lnTo>
                      <a:pt x="40" y="257"/>
                    </a:lnTo>
                    <a:lnTo>
                      <a:pt x="40" y="248"/>
                    </a:lnTo>
                    <a:lnTo>
                      <a:pt x="42" y="240"/>
                    </a:lnTo>
                    <a:lnTo>
                      <a:pt x="47" y="236"/>
                    </a:lnTo>
                    <a:lnTo>
                      <a:pt x="54" y="233"/>
                    </a:lnTo>
                    <a:lnTo>
                      <a:pt x="59" y="238"/>
                    </a:lnTo>
                    <a:lnTo>
                      <a:pt x="66" y="243"/>
                    </a:lnTo>
                    <a:lnTo>
                      <a:pt x="73" y="245"/>
                    </a:lnTo>
                    <a:lnTo>
                      <a:pt x="80" y="243"/>
                    </a:lnTo>
                    <a:lnTo>
                      <a:pt x="85" y="238"/>
                    </a:lnTo>
                    <a:lnTo>
                      <a:pt x="90" y="233"/>
                    </a:lnTo>
                    <a:lnTo>
                      <a:pt x="92" y="224"/>
                    </a:lnTo>
                    <a:lnTo>
                      <a:pt x="97" y="217"/>
                    </a:lnTo>
                    <a:lnTo>
                      <a:pt x="99" y="207"/>
                    </a:lnTo>
                    <a:lnTo>
                      <a:pt x="104" y="198"/>
                    </a:lnTo>
                    <a:lnTo>
                      <a:pt x="107" y="191"/>
                    </a:lnTo>
                    <a:lnTo>
                      <a:pt x="109" y="186"/>
                    </a:lnTo>
                    <a:lnTo>
                      <a:pt x="109" y="179"/>
                    </a:lnTo>
                    <a:lnTo>
                      <a:pt x="109" y="176"/>
                    </a:lnTo>
                    <a:lnTo>
                      <a:pt x="109" y="174"/>
                    </a:lnTo>
                    <a:lnTo>
                      <a:pt x="109" y="171"/>
                    </a:lnTo>
                    <a:lnTo>
                      <a:pt x="109" y="171"/>
                    </a:lnTo>
                    <a:lnTo>
                      <a:pt x="116" y="171"/>
                    </a:lnTo>
                    <a:lnTo>
                      <a:pt x="118" y="171"/>
                    </a:lnTo>
                    <a:lnTo>
                      <a:pt x="123" y="171"/>
                    </a:lnTo>
                    <a:lnTo>
                      <a:pt x="130" y="171"/>
                    </a:lnTo>
                    <a:lnTo>
                      <a:pt x="135" y="169"/>
                    </a:lnTo>
                    <a:lnTo>
                      <a:pt x="142" y="167"/>
                    </a:lnTo>
                    <a:lnTo>
                      <a:pt x="149" y="167"/>
                    </a:lnTo>
                    <a:lnTo>
                      <a:pt x="154" y="164"/>
                    </a:lnTo>
                    <a:lnTo>
                      <a:pt x="161" y="164"/>
                    </a:lnTo>
                    <a:lnTo>
                      <a:pt x="166" y="160"/>
                    </a:lnTo>
                    <a:lnTo>
                      <a:pt x="173" y="157"/>
                    </a:lnTo>
                    <a:lnTo>
                      <a:pt x="176" y="152"/>
                    </a:lnTo>
                    <a:lnTo>
                      <a:pt x="183" y="148"/>
                    </a:lnTo>
                    <a:lnTo>
                      <a:pt x="185" y="143"/>
                    </a:lnTo>
                    <a:lnTo>
                      <a:pt x="190" y="136"/>
                    </a:lnTo>
                    <a:lnTo>
                      <a:pt x="192" y="126"/>
                    </a:lnTo>
                    <a:lnTo>
                      <a:pt x="197" y="119"/>
                    </a:lnTo>
                    <a:lnTo>
                      <a:pt x="199" y="110"/>
                    </a:lnTo>
                    <a:lnTo>
                      <a:pt x="202" y="103"/>
                    </a:lnTo>
                    <a:lnTo>
                      <a:pt x="204" y="93"/>
                    </a:lnTo>
                    <a:lnTo>
                      <a:pt x="206" y="84"/>
                    </a:lnTo>
                    <a:lnTo>
                      <a:pt x="209" y="76"/>
                    </a:lnTo>
                    <a:lnTo>
                      <a:pt x="211" y="69"/>
                    </a:lnTo>
                    <a:lnTo>
                      <a:pt x="216" y="62"/>
                    </a:lnTo>
                    <a:lnTo>
                      <a:pt x="221" y="57"/>
                    </a:lnTo>
                    <a:lnTo>
                      <a:pt x="225" y="55"/>
                    </a:lnTo>
                    <a:lnTo>
                      <a:pt x="230" y="55"/>
                    </a:lnTo>
                    <a:lnTo>
                      <a:pt x="235" y="55"/>
                    </a:lnTo>
                    <a:lnTo>
                      <a:pt x="240" y="57"/>
                    </a:lnTo>
                    <a:lnTo>
                      <a:pt x="244" y="60"/>
                    </a:lnTo>
                    <a:lnTo>
                      <a:pt x="249" y="65"/>
                    </a:lnTo>
                    <a:lnTo>
                      <a:pt x="256" y="67"/>
                    </a:lnTo>
                    <a:lnTo>
                      <a:pt x="261" y="72"/>
                    </a:lnTo>
                    <a:lnTo>
                      <a:pt x="266" y="72"/>
                    </a:lnTo>
                    <a:lnTo>
                      <a:pt x="271" y="72"/>
                    </a:lnTo>
                    <a:lnTo>
                      <a:pt x="273" y="67"/>
                    </a:lnTo>
                    <a:lnTo>
                      <a:pt x="280" y="60"/>
                    </a:lnTo>
                    <a:lnTo>
                      <a:pt x="285" y="55"/>
                    </a:lnTo>
                    <a:lnTo>
                      <a:pt x="292" y="48"/>
                    </a:lnTo>
                    <a:lnTo>
                      <a:pt x="297" y="38"/>
                    </a:lnTo>
                    <a:lnTo>
                      <a:pt x="297" y="31"/>
                    </a:lnTo>
                    <a:lnTo>
                      <a:pt x="294" y="24"/>
                    </a:lnTo>
                    <a:lnTo>
                      <a:pt x="292" y="17"/>
                    </a:lnTo>
                    <a:lnTo>
                      <a:pt x="287" y="12"/>
                    </a:lnTo>
                    <a:lnTo>
                      <a:pt x="282" y="10"/>
                    </a:lnTo>
                    <a:lnTo>
                      <a:pt x="278" y="3"/>
                    </a:lnTo>
                    <a:lnTo>
                      <a:pt x="273" y="0"/>
                    </a:lnTo>
                    <a:lnTo>
                      <a:pt x="268" y="0"/>
                    </a:lnTo>
                    <a:lnTo>
                      <a:pt x="266" y="0"/>
                    </a:lnTo>
                    <a:lnTo>
                      <a:pt x="263" y="3"/>
                    </a:lnTo>
                    <a:lnTo>
                      <a:pt x="263" y="10"/>
                    </a:lnTo>
                    <a:lnTo>
                      <a:pt x="263" y="17"/>
                    </a:lnTo>
                    <a:lnTo>
                      <a:pt x="261" y="22"/>
                    </a:lnTo>
                    <a:lnTo>
                      <a:pt x="256" y="19"/>
                    </a:lnTo>
                    <a:lnTo>
                      <a:pt x="252" y="19"/>
                    </a:lnTo>
                    <a:lnTo>
                      <a:pt x="244" y="17"/>
                    </a:lnTo>
                    <a:lnTo>
                      <a:pt x="240" y="15"/>
                    </a:lnTo>
                    <a:lnTo>
                      <a:pt x="233" y="12"/>
                    </a:lnTo>
                    <a:lnTo>
                      <a:pt x="225" y="12"/>
                    </a:lnTo>
                    <a:lnTo>
                      <a:pt x="221" y="12"/>
                    </a:lnTo>
                    <a:lnTo>
                      <a:pt x="216" y="15"/>
                    </a:lnTo>
                    <a:lnTo>
                      <a:pt x="211" y="17"/>
                    </a:lnTo>
                    <a:lnTo>
                      <a:pt x="209" y="24"/>
                    </a:lnTo>
                    <a:lnTo>
                      <a:pt x="206" y="27"/>
                    </a:lnTo>
                    <a:lnTo>
                      <a:pt x="206" y="31"/>
                    </a:lnTo>
                    <a:lnTo>
                      <a:pt x="204" y="36"/>
                    </a:lnTo>
                    <a:lnTo>
                      <a:pt x="204" y="41"/>
                    </a:lnTo>
                    <a:lnTo>
                      <a:pt x="199" y="46"/>
                    </a:lnTo>
                    <a:lnTo>
                      <a:pt x="199" y="50"/>
                    </a:lnTo>
                    <a:lnTo>
                      <a:pt x="197" y="55"/>
                    </a:lnTo>
                    <a:lnTo>
                      <a:pt x="197" y="60"/>
                    </a:lnTo>
                    <a:lnTo>
                      <a:pt x="192" y="65"/>
                    </a:lnTo>
                    <a:lnTo>
                      <a:pt x="190" y="72"/>
                    </a:lnTo>
                    <a:lnTo>
                      <a:pt x="187" y="74"/>
                    </a:lnTo>
                    <a:lnTo>
                      <a:pt x="187" y="79"/>
                    </a:lnTo>
                    <a:lnTo>
                      <a:pt x="180" y="86"/>
                    </a:lnTo>
                    <a:lnTo>
                      <a:pt x="176" y="93"/>
                    </a:lnTo>
                    <a:lnTo>
                      <a:pt x="168" y="98"/>
                    </a:lnTo>
                    <a:lnTo>
                      <a:pt x="164" y="105"/>
                    </a:lnTo>
                    <a:lnTo>
                      <a:pt x="157" y="107"/>
                    </a:lnTo>
                    <a:lnTo>
                      <a:pt x="152" y="110"/>
                    </a:lnTo>
                    <a:lnTo>
                      <a:pt x="147" y="112"/>
                    </a:lnTo>
                    <a:lnTo>
                      <a:pt x="147" y="117"/>
                    </a:lnTo>
                    <a:lnTo>
                      <a:pt x="142" y="117"/>
                    </a:lnTo>
                    <a:lnTo>
                      <a:pt x="145" y="119"/>
                    </a:lnTo>
                    <a:lnTo>
                      <a:pt x="145" y="122"/>
                    </a:lnTo>
                    <a:lnTo>
                      <a:pt x="140" y="126"/>
                    </a:lnTo>
                    <a:lnTo>
                      <a:pt x="135" y="129"/>
                    </a:lnTo>
                    <a:lnTo>
                      <a:pt x="128" y="131"/>
                    </a:lnTo>
                    <a:lnTo>
                      <a:pt x="121" y="133"/>
                    </a:lnTo>
                    <a:lnTo>
                      <a:pt x="111" y="138"/>
                    </a:lnTo>
                    <a:lnTo>
                      <a:pt x="104" y="143"/>
                    </a:lnTo>
                    <a:lnTo>
                      <a:pt x="95" y="148"/>
                    </a:lnTo>
                    <a:lnTo>
                      <a:pt x="88" y="152"/>
                    </a:lnTo>
                    <a:lnTo>
                      <a:pt x="85" y="157"/>
                    </a:lnTo>
                    <a:lnTo>
                      <a:pt x="80" y="162"/>
                    </a:lnTo>
                    <a:lnTo>
                      <a:pt x="80" y="167"/>
                    </a:lnTo>
                    <a:lnTo>
                      <a:pt x="80" y="171"/>
                    </a:lnTo>
                    <a:lnTo>
                      <a:pt x="80" y="176"/>
                    </a:lnTo>
                    <a:lnTo>
                      <a:pt x="80" y="183"/>
                    </a:lnTo>
                    <a:lnTo>
                      <a:pt x="76" y="191"/>
                    </a:lnTo>
                    <a:lnTo>
                      <a:pt x="66" y="191"/>
                    </a:lnTo>
                    <a:lnTo>
                      <a:pt x="59" y="193"/>
                    </a:lnTo>
                    <a:lnTo>
                      <a:pt x="52" y="193"/>
                    </a:lnTo>
                    <a:lnTo>
                      <a:pt x="47" y="193"/>
                    </a:lnTo>
                    <a:lnTo>
                      <a:pt x="42" y="193"/>
                    </a:lnTo>
                    <a:lnTo>
                      <a:pt x="38" y="193"/>
                    </a:lnTo>
                    <a:lnTo>
                      <a:pt x="31" y="193"/>
                    </a:lnTo>
                    <a:lnTo>
                      <a:pt x="26" y="195"/>
                    </a:lnTo>
                    <a:lnTo>
                      <a:pt x="21" y="198"/>
                    </a:lnTo>
                    <a:lnTo>
                      <a:pt x="16" y="200"/>
                    </a:lnTo>
                    <a:lnTo>
                      <a:pt x="9" y="202"/>
                    </a:lnTo>
                    <a:lnTo>
                      <a:pt x="4" y="210"/>
                    </a:lnTo>
                    <a:lnTo>
                      <a:pt x="0" y="214"/>
                    </a:lnTo>
                    <a:lnTo>
                      <a:pt x="0" y="224"/>
                    </a:lnTo>
                    <a:lnTo>
                      <a:pt x="0" y="231"/>
                    </a:lnTo>
                    <a:lnTo>
                      <a:pt x="4" y="240"/>
                    </a:lnTo>
                    <a:lnTo>
                      <a:pt x="7" y="248"/>
                    </a:lnTo>
                    <a:lnTo>
                      <a:pt x="12" y="252"/>
                    </a:lnTo>
                    <a:lnTo>
                      <a:pt x="12" y="257"/>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6" name="Freeform 262"/>
              <p:cNvSpPr>
                <a:spLocks/>
              </p:cNvSpPr>
              <p:nvPr/>
            </p:nvSpPr>
            <p:spPr bwMode="auto">
              <a:xfrm>
                <a:off x="10408" y="3192"/>
                <a:ext cx="297" cy="273"/>
              </a:xfrm>
              <a:custGeom>
                <a:avLst/>
                <a:gdLst>
                  <a:gd name="T0" fmla="*/ 19 w 297"/>
                  <a:gd name="T1" fmla="*/ 261 h 273"/>
                  <a:gd name="T2" fmla="*/ 35 w 297"/>
                  <a:gd name="T3" fmla="*/ 268 h 273"/>
                  <a:gd name="T4" fmla="*/ 54 w 297"/>
                  <a:gd name="T5" fmla="*/ 273 h 273"/>
                  <a:gd name="T6" fmla="*/ 45 w 297"/>
                  <a:gd name="T7" fmla="*/ 263 h 273"/>
                  <a:gd name="T8" fmla="*/ 42 w 297"/>
                  <a:gd name="T9" fmla="*/ 242 h 273"/>
                  <a:gd name="T10" fmla="*/ 59 w 297"/>
                  <a:gd name="T11" fmla="*/ 237 h 273"/>
                  <a:gd name="T12" fmla="*/ 80 w 297"/>
                  <a:gd name="T13" fmla="*/ 244 h 273"/>
                  <a:gd name="T14" fmla="*/ 92 w 297"/>
                  <a:gd name="T15" fmla="*/ 223 h 273"/>
                  <a:gd name="T16" fmla="*/ 104 w 297"/>
                  <a:gd name="T17" fmla="*/ 199 h 273"/>
                  <a:gd name="T18" fmla="*/ 109 w 297"/>
                  <a:gd name="T19" fmla="*/ 178 h 273"/>
                  <a:gd name="T20" fmla="*/ 109 w 297"/>
                  <a:gd name="T21" fmla="*/ 173 h 273"/>
                  <a:gd name="T22" fmla="*/ 118 w 297"/>
                  <a:gd name="T23" fmla="*/ 171 h 273"/>
                  <a:gd name="T24" fmla="*/ 135 w 297"/>
                  <a:gd name="T25" fmla="*/ 171 h 273"/>
                  <a:gd name="T26" fmla="*/ 154 w 297"/>
                  <a:gd name="T27" fmla="*/ 163 h 273"/>
                  <a:gd name="T28" fmla="*/ 173 w 297"/>
                  <a:gd name="T29" fmla="*/ 154 h 273"/>
                  <a:gd name="T30" fmla="*/ 185 w 297"/>
                  <a:gd name="T31" fmla="*/ 140 h 273"/>
                  <a:gd name="T32" fmla="*/ 197 w 297"/>
                  <a:gd name="T33" fmla="*/ 121 h 273"/>
                  <a:gd name="T34" fmla="*/ 204 w 297"/>
                  <a:gd name="T35" fmla="*/ 92 h 273"/>
                  <a:gd name="T36" fmla="*/ 211 w 297"/>
                  <a:gd name="T37" fmla="*/ 68 h 273"/>
                  <a:gd name="T38" fmla="*/ 225 w 297"/>
                  <a:gd name="T39" fmla="*/ 54 h 273"/>
                  <a:gd name="T40" fmla="*/ 240 w 297"/>
                  <a:gd name="T41" fmla="*/ 59 h 273"/>
                  <a:gd name="T42" fmla="*/ 256 w 297"/>
                  <a:gd name="T43" fmla="*/ 66 h 273"/>
                  <a:gd name="T44" fmla="*/ 271 w 297"/>
                  <a:gd name="T45" fmla="*/ 68 h 273"/>
                  <a:gd name="T46" fmla="*/ 285 w 297"/>
                  <a:gd name="T47" fmla="*/ 54 h 273"/>
                  <a:gd name="T48" fmla="*/ 297 w 297"/>
                  <a:gd name="T49" fmla="*/ 38 h 273"/>
                  <a:gd name="T50" fmla="*/ 294 w 297"/>
                  <a:gd name="T51" fmla="*/ 21 h 273"/>
                  <a:gd name="T52" fmla="*/ 282 w 297"/>
                  <a:gd name="T53" fmla="*/ 9 h 273"/>
                  <a:gd name="T54" fmla="*/ 268 w 297"/>
                  <a:gd name="T55" fmla="*/ 0 h 273"/>
                  <a:gd name="T56" fmla="*/ 263 w 297"/>
                  <a:gd name="T57" fmla="*/ 11 h 273"/>
                  <a:gd name="T58" fmla="*/ 256 w 297"/>
                  <a:gd name="T59" fmla="*/ 19 h 273"/>
                  <a:gd name="T60" fmla="*/ 240 w 297"/>
                  <a:gd name="T61" fmla="*/ 14 h 273"/>
                  <a:gd name="T62" fmla="*/ 221 w 297"/>
                  <a:gd name="T63" fmla="*/ 11 h 273"/>
                  <a:gd name="T64" fmla="*/ 209 w 297"/>
                  <a:gd name="T65" fmla="*/ 23 h 273"/>
                  <a:gd name="T66" fmla="*/ 199 w 297"/>
                  <a:gd name="T67" fmla="*/ 45 h 273"/>
                  <a:gd name="T68" fmla="*/ 197 w 297"/>
                  <a:gd name="T69" fmla="*/ 61 h 273"/>
                  <a:gd name="T70" fmla="*/ 187 w 297"/>
                  <a:gd name="T71" fmla="*/ 73 h 273"/>
                  <a:gd name="T72" fmla="*/ 176 w 297"/>
                  <a:gd name="T73" fmla="*/ 92 h 273"/>
                  <a:gd name="T74" fmla="*/ 157 w 297"/>
                  <a:gd name="T75" fmla="*/ 106 h 273"/>
                  <a:gd name="T76" fmla="*/ 147 w 297"/>
                  <a:gd name="T77" fmla="*/ 116 h 273"/>
                  <a:gd name="T78" fmla="*/ 145 w 297"/>
                  <a:gd name="T79" fmla="*/ 121 h 273"/>
                  <a:gd name="T80" fmla="*/ 128 w 297"/>
                  <a:gd name="T81" fmla="*/ 130 h 273"/>
                  <a:gd name="T82" fmla="*/ 104 w 297"/>
                  <a:gd name="T83" fmla="*/ 142 h 273"/>
                  <a:gd name="T84" fmla="*/ 85 w 297"/>
                  <a:gd name="T85" fmla="*/ 156 h 273"/>
                  <a:gd name="T86" fmla="*/ 80 w 297"/>
                  <a:gd name="T87" fmla="*/ 171 h 273"/>
                  <a:gd name="T88" fmla="*/ 76 w 297"/>
                  <a:gd name="T89" fmla="*/ 190 h 273"/>
                  <a:gd name="T90" fmla="*/ 52 w 297"/>
                  <a:gd name="T91" fmla="*/ 192 h 273"/>
                  <a:gd name="T92" fmla="*/ 38 w 297"/>
                  <a:gd name="T93" fmla="*/ 192 h 273"/>
                  <a:gd name="T94" fmla="*/ 21 w 297"/>
                  <a:gd name="T95" fmla="*/ 194 h 273"/>
                  <a:gd name="T96" fmla="*/ 4 w 297"/>
                  <a:gd name="T97" fmla="*/ 206 h 273"/>
                  <a:gd name="T98" fmla="*/ 0 w 297"/>
                  <a:gd name="T99" fmla="*/ 230 h 273"/>
                  <a:gd name="T100" fmla="*/ 12 w 297"/>
                  <a:gd name="T101" fmla="*/ 254 h 273"/>
                  <a:gd name="T102" fmla="*/ 14 w 297"/>
                  <a:gd name="T103" fmla="*/ 259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7" h="273">
                    <a:moveTo>
                      <a:pt x="14" y="259"/>
                    </a:moveTo>
                    <a:lnTo>
                      <a:pt x="14" y="259"/>
                    </a:lnTo>
                    <a:lnTo>
                      <a:pt x="19" y="261"/>
                    </a:lnTo>
                    <a:lnTo>
                      <a:pt x="23" y="263"/>
                    </a:lnTo>
                    <a:lnTo>
                      <a:pt x="31" y="266"/>
                    </a:lnTo>
                    <a:lnTo>
                      <a:pt x="35" y="268"/>
                    </a:lnTo>
                    <a:lnTo>
                      <a:pt x="42" y="270"/>
                    </a:lnTo>
                    <a:lnTo>
                      <a:pt x="47" y="273"/>
                    </a:lnTo>
                    <a:lnTo>
                      <a:pt x="54" y="273"/>
                    </a:lnTo>
                    <a:lnTo>
                      <a:pt x="54" y="273"/>
                    </a:lnTo>
                    <a:lnTo>
                      <a:pt x="50" y="270"/>
                    </a:lnTo>
                    <a:lnTo>
                      <a:pt x="45" y="263"/>
                    </a:lnTo>
                    <a:lnTo>
                      <a:pt x="40" y="256"/>
                    </a:lnTo>
                    <a:lnTo>
                      <a:pt x="40" y="249"/>
                    </a:lnTo>
                    <a:lnTo>
                      <a:pt x="42" y="242"/>
                    </a:lnTo>
                    <a:lnTo>
                      <a:pt x="47" y="237"/>
                    </a:lnTo>
                    <a:lnTo>
                      <a:pt x="54" y="235"/>
                    </a:lnTo>
                    <a:lnTo>
                      <a:pt x="59" y="237"/>
                    </a:lnTo>
                    <a:lnTo>
                      <a:pt x="66" y="244"/>
                    </a:lnTo>
                    <a:lnTo>
                      <a:pt x="73" y="247"/>
                    </a:lnTo>
                    <a:lnTo>
                      <a:pt x="80" y="244"/>
                    </a:lnTo>
                    <a:lnTo>
                      <a:pt x="85" y="237"/>
                    </a:lnTo>
                    <a:lnTo>
                      <a:pt x="90" y="232"/>
                    </a:lnTo>
                    <a:lnTo>
                      <a:pt x="92" y="223"/>
                    </a:lnTo>
                    <a:lnTo>
                      <a:pt x="97" y="216"/>
                    </a:lnTo>
                    <a:lnTo>
                      <a:pt x="99" y="206"/>
                    </a:lnTo>
                    <a:lnTo>
                      <a:pt x="104" y="199"/>
                    </a:lnTo>
                    <a:lnTo>
                      <a:pt x="107" y="190"/>
                    </a:lnTo>
                    <a:lnTo>
                      <a:pt x="109" y="185"/>
                    </a:lnTo>
                    <a:lnTo>
                      <a:pt x="109" y="178"/>
                    </a:lnTo>
                    <a:lnTo>
                      <a:pt x="109" y="175"/>
                    </a:lnTo>
                    <a:lnTo>
                      <a:pt x="109" y="173"/>
                    </a:lnTo>
                    <a:lnTo>
                      <a:pt x="109" y="173"/>
                    </a:lnTo>
                    <a:lnTo>
                      <a:pt x="109" y="171"/>
                    </a:lnTo>
                    <a:lnTo>
                      <a:pt x="116" y="173"/>
                    </a:lnTo>
                    <a:lnTo>
                      <a:pt x="118" y="171"/>
                    </a:lnTo>
                    <a:lnTo>
                      <a:pt x="123" y="171"/>
                    </a:lnTo>
                    <a:lnTo>
                      <a:pt x="130" y="171"/>
                    </a:lnTo>
                    <a:lnTo>
                      <a:pt x="135" y="171"/>
                    </a:lnTo>
                    <a:lnTo>
                      <a:pt x="142" y="168"/>
                    </a:lnTo>
                    <a:lnTo>
                      <a:pt x="149" y="166"/>
                    </a:lnTo>
                    <a:lnTo>
                      <a:pt x="154" y="163"/>
                    </a:lnTo>
                    <a:lnTo>
                      <a:pt x="161" y="163"/>
                    </a:lnTo>
                    <a:lnTo>
                      <a:pt x="166" y="159"/>
                    </a:lnTo>
                    <a:lnTo>
                      <a:pt x="173" y="154"/>
                    </a:lnTo>
                    <a:lnTo>
                      <a:pt x="176" y="149"/>
                    </a:lnTo>
                    <a:lnTo>
                      <a:pt x="183" y="147"/>
                    </a:lnTo>
                    <a:lnTo>
                      <a:pt x="185" y="140"/>
                    </a:lnTo>
                    <a:lnTo>
                      <a:pt x="190" y="135"/>
                    </a:lnTo>
                    <a:lnTo>
                      <a:pt x="192" y="128"/>
                    </a:lnTo>
                    <a:lnTo>
                      <a:pt x="197" y="121"/>
                    </a:lnTo>
                    <a:lnTo>
                      <a:pt x="199" y="109"/>
                    </a:lnTo>
                    <a:lnTo>
                      <a:pt x="202" y="102"/>
                    </a:lnTo>
                    <a:lnTo>
                      <a:pt x="204" y="92"/>
                    </a:lnTo>
                    <a:lnTo>
                      <a:pt x="206" y="83"/>
                    </a:lnTo>
                    <a:lnTo>
                      <a:pt x="209" y="76"/>
                    </a:lnTo>
                    <a:lnTo>
                      <a:pt x="211" y="68"/>
                    </a:lnTo>
                    <a:lnTo>
                      <a:pt x="216" y="61"/>
                    </a:lnTo>
                    <a:lnTo>
                      <a:pt x="221" y="59"/>
                    </a:lnTo>
                    <a:lnTo>
                      <a:pt x="225" y="54"/>
                    </a:lnTo>
                    <a:lnTo>
                      <a:pt x="230" y="54"/>
                    </a:lnTo>
                    <a:lnTo>
                      <a:pt x="235" y="57"/>
                    </a:lnTo>
                    <a:lnTo>
                      <a:pt x="240" y="59"/>
                    </a:lnTo>
                    <a:lnTo>
                      <a:pt x="244" y="61"/>
                    </a:lnTo>
                    <a:lnTo>
                      <a:pt x="249" y="64"/>
                    </a:lnTo>
                    <a:lnTo>
                      <a:pt x="256" y="66"/>
                    </a:lnTo>
                    <a:lnTo>
                      <a:pt x="261" y="71"/>
                    </a:lnTo>
                    <a:lnTo>
                      <a:pt x="266" y="71"/>
                    </a:lnTo>
                    <a:lnTo>
                      <a:pt x="271" y="68"/>
                    </a:lnTo>
                    <a:lnTo>
                      <a:pt x="273" y="66"/>
                    </a:lnTo>
                    <a:lnTo>
                      <a:pt x="280" y="61"/>
                    </a:lnTo>
                    <a:lnTo>
                      <a:pt x="285" y="54"/>
                    </a:lnTo>
                    <a:lnTo>
                      <a:pt x="292" y="47"/>
                    </a:lnTo>
                    <a:lnTo>
                      <a:pt x="294" y="42"/>
                    </a:lnTo>
                    <a:lnTo>
                      <a:pt x="297" y="38"/>
                    </a:lnTo>
                    <a:lnTo>
                      <a:pt x="297" y="33"/>
                    </a:lnTo>
                    <a:lnTo>
                      <a:pt x="297" y="26"/>
                    </a:lnTo>
                    <a:lnTo>
                      <a:pt x="294" y="21"/>
                    </a:lnTo>
                    <a:lnTo>
                      <a:pt x="292" y="16"/>
                    </a:lnTo>
                    <a:lnTo>
                      <a:pt x="287" y="11"/>
                    </a:lnTo>
                    <a:lnTo>
                      <a:pt x="282" y="9"/>
                    </a:lnTo>
                    <a:lnTo>
                      <a:pt x="278" y="4"/>
                    </a:lnTo>
                    <a:lnTo>
                      <a:pt x="273" y="2"/>
                    </a:lnTo>
                    <a:lnTo>
                      <a:pt x="268" y="0"/>
                    </a:lnTo>
                    <a:lnTo>
                      <a:pt x="266" y="0"/>
                    </a:lnTo>
                    <a:lnTo>
                      <a:pt x="263" y="2"/>
                    </a:lnTo>
                    <a:lnTo>
                      <a:pt x="263" y="11"/>
                    </a:lnTo>
                    <a:lnTo>
                      <a:pt x="263" y="16"/>
                    </a:lnTo>
                    <a:lnTo>
                      <a:pt x="261" y="21"/>
                    </a:lnTo>
                    <a:lnTo>
                      <a:pt x="256" y="19"/>
                    </a:lnTo>
                    <a:lnTo>
                      <a:pt x="252" y="19"/>
                    </a:lnTo>
                    <a:lnTo>
                      <a:pt x="244" y="16"/>
                    </a:lnTo>
                    <a:lnTo>
                      <a:pt x="240" y="14"/>
                    </a:lnTo>
                    <a:lnTo>
                      <a:pt x="233" y="11"/>
                    </a:lnTo>
                    <a:lnTo>
                      <a:pt x="225" y="11"/>
                    </a:lnTo>
                    <a:lnTo>
                      <a:pt x="221" y="11"/>
                    </a:lnTo>
                    <a:lnTo>
                      <a:pt x="216" y="14"/>
                    </a:lnTo>
                    <a:lnTo>
                      <a:pt x="211" y="16"/>
                    </a:lnTo>
                    <a:lnTo>
                      <a:pt x="209" y="23"/>
                    </a:lnTo>
                    <a:lnTo>
                      <a:pt x="206" y="30"/>
                    </a:lnTo>
                    <a:lnTo>
                      <a:pt x="204" y="40"/>
                    </a:lnTo>
                    <a:lnTo>
                      <a:pt x="199" y="45"/>
                    </a:lnTo>
                    <a:lnTo>
                      <a:pt x="199" y="49"/>
                    </a:lnTo>
                    <a:lnTo>
                      <a:pt x="197" y="57"/>
                    </a:lnTo>
                    <a:lnTo>
                      <a:pt x="197" y="61"/>
                    </a:lnTo>
                    <a:lnTo>
                      <a:pt x="192" y="66"/>
                    </a:lnTo>
                    <a:lnTo>
                      <a:pt x="190" y="68"/>
                    </a:lnTo>
                    <a:lnTo>
                      <a:pt x="187" y="73"/>
                    </a:lnTo>
                    <a:lnTo>
                      <a:pt x="187" y="80"/>
                    </a:lnTo>
                    <a:lnTo>
                      <a:pt x="180" y="87"/>
                    </a:lnTo>
                    <a:lnTo>
                      <a:pt x="176" y="92"/>
                    </a:lnTo>
                    <a:lnTo>
                      <a:pt x="168" y="97"/>
                    </a:lnTo>
                    <a:lnTo>
                      <a:pt x="164" y="104"/>
                    </a:lnTo>
                    <a:lnTo>
                      <a:pt x="157" y="106"/>
                    </a:lnTo>
                    <a:lnTo>
                      <a:pt x="152" y="111"/>
                    </a:lnTo>
                    <a:lnTo>
                      <a:pt x="147" y="114"/>
                    </a:lnTo>
                    <a:lnTo>
                      <a:pt x="147" y="116"/>
                    </a:lnTo>
                    <a:lnTo>
                      <a:pt x="142" y="118"/>
                    </a:lnTo>
                    <a:lnTo>
                      <a:pt x="145" y="121"/>
                    </a:lnTo>
                    <a:lnTo>
                      <a:pt x="145" y="121"/>
                    </a:lnTo>
                    <a:lnTo>
                      <a:pt x="140" y="125"/>
                    </a:lnTo>
                    <a:lnTo>
                      <a:pt x="135" y="128"/>
                    </a:lnTo>
                    <a:lnTo>
                      <a:pt x="128" y="130"/>
                    </a:lnTo>
                    <a:lnTo>
                      <a:pt x="121" y="133"/>
                    </a:lnTo>
                    <a:lnTo>
                      <a:pt x="111" y="137"/>
                    </a:lnTo>
                    <a:lnTo>
                      <a:pt x="104" y="142"/>
                    </a:lnTo>
                    <a:lnTo>
                      <a:pt x="95" y="147"/>
                    </a:lnTo>
                    <a:lnTo>
                      <a:pt x="88" y="152"/>
                    </a:lnTo>
                    <a:lnTo>
                      <a:pt x="85" y="156"/>
                    </a:lnTo>
                    <a:lnTo>
                      <a:pt x="80" y="161"/>
                    </a:lnTo>
                    <a:lnTo>
                      <a:pt x="80" y="166"/>
                    </a:lnTo>
                    <a:lnTo>
                      <a:pt x="80" y="171"/>
                    </a:lnTo>
                    <a:lnTo>
                      <a:pt x="80" y="175"/>
                    </a:lnTo>
                    <a:lnTo>
                      <a:pt x="80" y="183"/>
                    </a:lnTo>
                    <a:lnTo>
                      <a:pt x="76" y="190"/>
                    </a:lnTo>
                    <a:lnTo>
                      <a:pt x="66" y="190"/>
                    </a:lnTo>
                    <a:lnTo>
                      <a:pt x="59" y="192"/>
                    </a:lnTo>
                    <a:lnTo>
                      <a:pt x="52" y="192"/>
                    </a:lnTo>
                    <a:lnTo>
                      <a:pt x="47" y="192"/>
                    </a:lnTo>
                    <a:lnTo>
                      <a:pt x="42" y="192"/>
                    </a:lnTo>
                    <a:lnTo>
                      <a:pt x="38" y="192"/>
                    </a:lnTo>
                    <a:lnTo>
                      <a:pt x="31" y="192"/>
                    </a:lnTo>
                    <a:lnTo>
                      <a:pt x="26" y="194"/>
                    </a:lnTo>
                    <a:lnTo>
                      <a:pt x="21" y="194"/>
                    </a:lnTo>
                    <a:lnTo>
                      <a:pt x="16" y="197"/>
                    </a:lnTo>
                    <a:lnTo>
                      <a:pt x="9" y="199"/>
                    </a:lnTo>
                    <a:lnTo>
                      <a:pt x="4" y="206"/>
                    </a:lnTo>
                    <a:lnTo>
                      <a:pt x="0" y="213"/>
                    </a:lnTo>
                    <a:lnTo>
                      <a:pt x="0" y="221"/>
                    </a:lnTo>
                    <a:lnTo>
                      <a:pt x="0" y="230"/>
                    </a:lnTo>
                    <a:lnTo>
                      <a:pt x="4" y="240"/>
                    </a:lnTo>
                    <a:lnTo>
                      <a:pt x="7" y="247"/>
                    </a:lnTo>
                    <a:lnTo>
                      <a:pt x="12" y="254"/>
                    </a:lnTo>
                    <a:lnTo>
                      <a:pt x="12" y="256"/>
                    </a:lnTo>
                    <a:lnTo>
                      <a:pt x="14" y="259"/>
                    </a:lnTo>
                    <a:lnTo>
                      <a:pt x="14" y="259"/>
                    </a:lnTo>
                    <a:close/>
                  </a:path>
                </a:pathLst>
              </a:custGeom>
              <a:solidFill>
                <a:srgbClr val="A33D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188" name="Group 84"/>
            <p:cNvGrpSpPr>
              <a:grpSpLocks/>
            </p:cNvGrpSpPr>
            <p:nvPr/>
          </p:nvGrpSpPr>
          <p:grpSpPr bwMode="auto">
            <a:xfrm rot="699041">
              <a:off x="4800" y="1858"/>
              <a:ext cx="667" cy="988"/>
              <a:chOff x="8544" y="1103"/>
              <a:chExt cx="2820" cy="3504"/>
            </a:xfrm>
          </p:grpSpPr>
          <p:sp>
            <p:nvSpPr>
              <p:cNvPr id="47189" name="Freeform 85"/>
              <p:cNvSpPr>
                <a:spLocks/>
              </p:cNvSpPr>
              <p:nvPr/>
            </p:nvSpPr>
            <p:spPr bwMode="auto">
              <a:xfrm>
                <a:off x="8544" y="1366"/>
                <a:ext cx="2820" cy="3241"/>
              </a:xfrm>
              <a:custGeom>
                <a:avLst/>
                <a:gdLst>
                  <a:gd name="T0" fmla="*/ 236 w 2820"/>
                  <a:gd name="T1" fmla="*/ 867 h 3241"/>
                  <a:gd name="T2" fmla="*/ 439 w 2820"/>
                  <a:gd name="T3" fmla="*/ 782 h 3241"/>
                  <a:gd name="T4" fmla="*/ 498 w 2820"/>
                  <a:gd name="T5" fmla="*/ 519 h 3241"/>
                  <a:gd name="T6" fmla="*/ 605 w 2820"/>
                  <a:gd name="T7" fmla="*/ 295 h 3241"/>
                  <a:gd name="T8" fmla="*/ 793 w 2820"/>
                  <a:gd name="T9" fmla="*/ 153 h 3241"/>
                  <a:gd name="T10" fmla="*/ 992 w 2820"/>
                  <a:gd name="T11" fmla="*/ 82 h 3241"/>
                  <a:gd name="T12" fmla="*/ 1231 w 2820"/>
                  <a:gd name="T13" fmla="*/ 28 h 3241"/>
                  <a:gd name="T14" fmla="*/ 1629 w 2820"/>
                  <a:gd name="T15" fmla="*/ 4 h 3241"/>
                  <a:gd name="T16" fmla="*/ 1814 w 2820"/>
                  <a:gd name="T17" fmla="*/ 50 h 3241"/>
                  <a:gd name="T18" fmla="*/ 1950 w 2820"/>
                  <a:gd name="T19" fmla="*/ 153 h 3241"/>
                  <a:gd name="T20" fmla="*/ 2035 w 2820"/>
                  <a:gd name="T21" fmla="*/ 302 h 3241"/>
                  <a:gd name="T22" fmla="*/ 2101 w 2820"/>
                  <a:gd name="T23" fmla="*/ 466 h 3241"/>
                  <a:gd name="T24" fmla="*/ 2138 w 2820"/>
                  <a:gd name="T25" fmla="*/ 466 h 3241"/>
                  <a:gd name="T26" fmla="*/ 2286 w 2820"/>
                  <a:gd name="T27" fmla="*/ 473 h 3241"/>
                  <a:gd name="T28" fmla="*/ 2573 w 2820"/>
                  <a:gd name="T29" fmla="*/ 533 h 3241"/>
                  <a:gd name="T30" fmla="*/ 2724 w 2820"/>
                  <a:gd name="T31" fmla="*/ 594 h 3241"/>
                  <a:gd name="T32" fmla="*/ 2820 w 2820"/>
                  <a:gd name="T33" fmla="*/ 668 h 3241"/>
                  <a:gd name="T34" fmla="*/ 2787 w 2820"/>
                  <a:gd name="T35" fmla="*/ 761 h 3241"/>
                  <a:gd name="T36" fmla="*/ 2743 w 2820"/>
                  <a:gd name="T37" fmla="*/ 878 h 3241"/>
                  <a:gd name="T38" fmla="*/ 2706 w 2820"/>
                  <a:gd name="T39" fmla="*/ 1013 h 3241"/>
                  <a:gd name="T40" fmla="*/ 2632 w 2820"/>
                  <a:gd name="T41" fmla="*/ 1351 h 3241"/>
                  <a:gd name="T42" fmla="*/ 2580 w 2820"/>
                  <a:gd name="T43" fmla="*/ 1681 h 3241"/>
                  <a:gd name="T44" fmla="*/ 2514 w 2820"/>
                  <a:gd name="T45" fmla="*/ 1983 h 3241"/>
                  <a:gd name="T46" fmla="*/ 2462 w 2820"/>
                  <a:gd name="T47" fmla="*/ 2239 h 3241"/>
                  <a:gd name="T48" fmla="*/ 2381 w 2820"/>
                  <a:gd name="T49" fmla="*/ 2477 h 3241"/>
                  <a:gd name="T50" fmla="*/ 2308 w 2820"/>
                  <a:gd name="T51" fmla="*/ 2726 h 3241"/>
                  <a:gd name="T52" fmla="*/ 2267 w 2820"/>
                  <a:gd name="T53" fmla="*/ 2875 h 3241"/>
                  <a:gd name="T54" fmla="*/ 2216 w 2820"/>
                  <a:gd name="T55" fmla="*/ 2943 h 3241"/>
                  <a:gd name="T56" fmla="*/ 2009 w 2820"/>
                  <a:gd name="T57" fmla="*/ 2914 h 3241"/>
                  <a:gd name="T58" fmla="*/ 1806 w 2820"/>
                  <a:gd name="T59" fmla="*/ 2872 h 3241"/>
                  <a:gd name="T60" fmla="*/ 1604 w 2820"/>
                  <a:gd name="T61" fmla="*/ 2843 h 3241"/>
                  <a:gd name="T62" fmla="*/ 1545 w 2820"/>
                  <a:gd name="T63" fmla="*/ 2964 h 3241"/>
                  <a:gd name="T64" fmla="*/ 1478 w 2820"/>
                  <a:gd name="T65" fmla="*/ 3106 h 3241"/>
                  <a:gd name="T66" fmla="*/ 1393 w 2820"/>
                  <a:gd name="T67" fmla="*/ 3181 h 3241"/>
                  <a:gd name="T68" fmla="*/ 1301 w 2820"/>
                  <a:gd name="T69" fmla="*/ 3227 h 3241"/>
                  <a:gd name="T70" fmla="*/ 1205 w 2820"/>
                  <a:gd name="T71" fmla="*/ 3241 h 3241"/>
                  <a:gd name="T72" fmla="*/ 1106 w 2820"/>
                  <a:gd name="T73" fmla="*/ 3181 h 3241"/>
                  <a:gd name="T74" fmla="*/ 1065 w 2820"/>
                  <a:gd name="T75" fmla="*/ 3035 h 3241"/>
                  <a:gd name="T76" fmla="*/ 1084 w 2820"/>
                  <a:gd name="T77" fmla="*/ 2922 h 3241"/>
                  <a:gd name="T78" fmla="*/ 1095 w 2820"/>
                  <a:gd name="T79" fmla="*/ 2829 h 3241"/>
                  <a:gd name="T80" fmla="*/ 1076 w 2820"/>
                  <a:gd name="T81" fmla="*/ 2829 h 3241"/>
                  <a:gd name="T82" fmla="*/ 951 w 2820"/>
                  <a:gd name="T83" fmla="*/ 2865 h 3241"/>
                  <a:gd name="T84" fmla="*/ 748 w 2820"/>
                  <a:gd name="T85" fmla="*/ 2904 h 3241"/>
                  <a:gd name="T86" fmla="*/ 579 w 2820"/>
                  <a:gd name="T87" fmla="*/ 2911 h 3241"/>
                  <a:gd name="T88" fmla="*/ 446 w 2820"/>
                  <a:gd name="T89" fmla="*/ 2861 h 3241"/>
                  <a:gd name="T90" fmla="*/ 409 w 2820"/>
                  <a:gd name="T91" fmla="*/ 2754 h 3241"/>
                  <a:gd name="T92" fmla="*/ 332 w 2820"/>
                  <a:gd name="T93" fmla="*/ 2506 h 3241"/>
                  <a:gd name="T94" fmla="*/ 254 w 2820"/>
                  <a:gd name="T95" fmla="*/ 2232 h 3241"/>
                  <a:gd name="T96" fmla="*/ 206 w 2820"/>
                  <a:gd name="T97" fmla="*/ 1987 h 3241"/>
                  <a:gd name="T98" fmla="*/ 166 w 2820"/>
                  <a:gd name="T99" fmla="*/ 1798 h 3241"/>
                  <a:gd name="T100" fmla="*/ 140 w 2820"/>
                  <a:gd name="T101" fmla="*/ 1646 h 3241"/>
                  <a:gd name="T102" fmla="*/ 66 w 2820"/>
                  <a:gd name="T103" fmla="*/ 1333 h 3241"/>
                  <a:gd name="T104" fmla="*/ 15 w 2820"/>
                  <a:gd name="T105" fmla="*/ 1120 h 3241"/>
                  <a:gd name="T106" fmla="*/ 4 w 2820"/>
                  <a:gd name="T107" fmla="*/ 1041 h 3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20" h="3241">
                    <a:moveTo>
                      <a:pt x="111" y="942"/>
                    </a:moveTo>
                    <a:lnTo>
                      <a:pt x="122" y="931"/>
                    </a:lnTo>
                    <a:lnTo>
                      <a:pt x="159" y="906"/>
                    </a:lnTo>
                    <a:lnTo>
                      <a:pt x="195" y="889"/>
                    </a:lnTo>
                    <a:lnTo>
                      <a:pt x="236" y="867"/>
                    </a:lnTo>
                    <a:lnTo>
                      <a:pt x="276" y="849"/>
                    </a:lnTo>
                    <a:lnTo>
                      <a:pt x="317" y="832"/>
                    </a:lnTo>
                    <a:lnTo>
                      <a:pt x="358" y="814"/>
                    </a:lnTo>
                    <a:lnTo>
                      <a:pt x="398" y="800"/>
                    </a:lnTo>
                    <a:lnTo>
                      <a:pt x="439" y="782"/>
                    </a:lnTo>
                    <a:lnTo>
                      <a:pt x="450" y="729"/>
                    </a:lnTo>
                    <a:lnTo>
                      <a:pt x="461" y="675"/>
                    </a:lnTo>
                    <a:lnTo>
                      <a:pt x="472" y="626"/>
                    </a:lnTo>
                    <a:lnTo>
                      <a:pt x="483" y="572"/>
                    </a:lnTo>
                    <a:lnTo>
                      <a:pt x="498" y="519"/>
                    </a:lnTo>
                    <a:lnTo>
                      <a:pt x="512" y="469"/>
                    </a:lnTo>
                    <a:lnTo>
                      <a:pt x="531" y="419"/>
                    </a:lnTo>
                    <a:lnTo>
                      <a:pt x="553" y="373"/>
                    </a:lnTo>
                    <a:lnTo>
                      <a:pt x="579" y="334"/>
                    </a:lnTo>
                    <a:lnTo>
                      <a:pt x="605" y="295"/>
                    </a:lnTo>
                    <a:lnTo>
                      <a:pt x="638" y="263"/>
                    </a:lnTo>
                    <a:lnTo>
                      <a:pt x="675" y="231"/>
                    </a:lnTo>
                    <a:lnTo>
                      <a:pt x="711" y="203"/>
                    </a:lnTo>
                    <a:lnTo>
                      <a:pt x="752" y="178"/>
                    </a:lnTo>
                    <a:lnTo>
                      <a:pt x="793" y="153"/>
                    </a:lnTo>
                    <a:lnTo>
                      <a:pt x="833" y="135"/>
                    </a:lnTo>
                    <a:lnTo>
                      <a:pt x="870" y="121"/>
                    </a:lnTo>
                    <a:lnTo>
                      <a:pt x="911" y="107"/>
                    </a:lnTo>
                    <a:lnTo>
                      <a:pt x="951" y="92"/>
                    </a:lnTo>
                    <a:lnTo>
                      <a:pt x="992" y="82"/>
                    </a:lnTo>
                    <a:lnTo>
                      <a:pt x="1032" y="75"/>
                    </a:lnTo>
                    <a:lnTo>
                      <a:pt x="1073" y="64"/>
                    </a:lnTo>
                    <a:lnTo>
                      <a:pt x="1113" y="53"/>
                    </a:lnTo>
                    <a:lnTo>
                      <a:pt x="1154" y="43"/>
                    </a:lnTo>
                    <a:lnTo>
                      <a:pt x="1231" y="28"/>
                    </a:lnTo>
                    <a:lnTo>
                      <a:pt x="1309" y="18"/>
                    </a:lnTo>
                    <a:lnTo>
                      <a:pt x="1390" y="7"/>
                    </a:lnTo>
                    <a:lnTo>
                      <a:pt x="1471" y="0"/>
                    </a:lnTo>
                    <a:lnTo>
                      <a:pt x="1552" y="0"/>
                    </a:lnTo>
                    <a:lnTo>
                      <a:pt x="1629" y="4"/>
                    </a:lnTo>
                    <a:lnTo>
                      <a:pt x="1670" y="7"/>
                    </a:lnTo>
                    <a:lnTo>
                      <a:pt x="1707" y="14"/>
                    </a:lnTo>
                    <a:lnTo>
                      <a:pt x="1744" y="25"/>
                    </a:lnTo>
                    <a:lnTo>
                      <a:pt x="1781" y="36"/>
                    </a:lnTo>
                    <a:lnTo>
                      <a:pt x="1814" y="50"/>
                    </a:lnTo>
                    <a:lnTo>
                      <a:pt x="1843" y="64"/>
                    </a:lnTo>
                    <a:lnTo>
                      <a:pt x="1873" y="82"/>
                    </a:lnTo>
                    <a:lnTo>
                      <a:pt x="1898" y="103"/>
                    </a:lnTo>
                    <a:lnTo>
                      <a:pt x="1924" y="128"/>
                    </a:lnTo>
                    <a:lnTo>
                      <a:pt x="1950" y="153"/>
                    </a:lnTo>
                    <a:lnTo>
                      <a:pt x="1969" y="181"/>
                    </a:lnTo>
                    <a:lnTo>
                      <a:pt x="1987" y="210"/>
                    </a:lnTo>
                    <a:lnTo>
                      <a:pt x="2002" y="242"/>
                    </a:lnTo>
                    <a:lnTo>
                      <a:pt x="2020" y="270"/>
                    </a:lnTo>
                    <a:lnTo>
                      <a:pt x="2035" y="302"/>
                    </a:lnTo>
                    <a:lnTo>
                      <a:pt x="2050" y="334"/>
                    </a:lnTo>
                    <a:lnTo>
                      <a:pt x="2061" y="366"/>
                    </a:lnTo>
                    <a:lnTo>
                      <a:pt x="2075" y="398"/>
                    </a:lnTo>
                    <a:lnTo>
                      <a:pt x="2086" y="434"/>
                    </a:lnTo>
                    <a:lnTo>
                      <a:pt x="2101" y="466"/>
                    </a:lnTo>
                    <a:lnTo>
                      <a:pt x="2109" y="466"/>
                    </a:lnTo>
                    <a:lnTo>
                      <a:pt x="2116" y="466"/>
                    </a:lnTo>
                    <a:lnTo>
                      <a:pt x="2123" y="466"/>
                    </a:lnTo>
                    <a:lnTo>
                      <a:pt x="2131" y="466"/>
                    </a:lnTo>
                    <a:lnTo>
                      <a:pt x="2138" y="466"/>
                    </a:lnTo>
                    <a:lnTo>
                      <a:pt x="2149" y="462"/>
                    </a:lnTo>
                    <a:lnTo>
                      <a:pt x="2157" y="462"/>
                    </a:lnTo>
                    <a:lnTo>
                      <a:pt x="2164" y="462"/>
                    </a:lnTo>
                    <a:lnTo>
                      <a:pt x="2227" y="466"/>
                    </a:lnTo>
                    <a:lnTo>
                      <a:pt x="2286" y="473"/>
                    </a:lnTo>
                    <a:lnTo>
                      <a:pt x="2345" y="480"/>
                    </a:lnTo>
                    <a:lnTo>
                      <a:pt x="2400" y="490"/>
                    </a:lnTo>
                    <a:lnTo>
                      <a:pt x="2459" y="505"/>
                    </a:lnTo>
                    <a:lnTo>
                      <a:pt x="2518" y="519"/>
                    </a:lnTo>
                    <a:lnTo>
                      <a:pt x="2573" y="533"/>
                    </a:lnTo>
                    <a:lnTo>
                      <a:pt x="2628" y="551"/>
                    </a:lnTo>
                    <a:lnTo>
                      <a:pt x="2651" y="562"/>
                    </a:lnTo>
                    <a:lnTo>
                      <a:pt x="2676" y="572"/>
                    </a:lnTo>
                    <a:lnTo>
                      <a:pt x="2698" y="583"/>
                    </a:lnTo>
                    <a:lnTo>
                      <a:pt x="2724" y="594"/>
                    </a:lnTo>
                    <a:lnTo>
                      <a:pt x="2746" y="604"/>
                    </a:lnTo>
                    <a:lnTo>
                      <a:pt x="2772" y="615"/>
                    </a:lnTo>
                    <a:lnTo>
                      <a:pt x="2794" y="633"/>
                    </a:lnTo>
                    <a:lnTo>
                      <a:pt x="2816" y="650"/>
                    </a:lnTo>
                    <a:lnTo>
                      <a:pt x="2820" y="668"/>
                    </a:lnTo>
                    <a:lnTo>
                      <a:pt x="2816" y="690"/>
                    </a:lnTo>
                    <a:lnTo>
                      <a:pt x="2813" y="707"/>
                    </a:lnTo>
                    <a:lnTo>
                      <a:pt x="2805" y="725"/>
                    </a:lnTo>
                    <a:lnTo>
                      <a:pt x="2794" y="743"/>
                    </a:lnTo>
                    <a:lnTo>
                      <a:pt x="2787" y="761"/>
                    </a:lnTo>
                    <a:lnTo>
                      <a:pt x="2776" y="778"/>
                    </a:lnTo>
                    <a:lnTo>
                      <a:pt x="2768" y="800"/>
                    </a:lnTo>
                    <a:lnTo>
                      <a:pt x="2761" y="825"/>
                    </a:lnTo>
                    <a:lnTo>
                      <a:pt x="2750" y="849"/>
                    </a:lnTo>
                    <a:lnTo>
                      <a:pt x="2743" y="878"/>
                    </a:lnTo>
                    <a:lnTo>
                      <a:pt x="2739" y="906"/>
                    </a:lnTo>
                    <a:lnTo>
                      <a:pt x="2732" y="931"/>
                    </a:lnTo>
                    <a:lnTo>
                      <a:pt x="2724" y="960"/>
                    </a:lnTo>
                    <a:lnTo>
                      <a:pt x="2713" y="985"/>
                    </a:lnTo>
                    <a:lnTo>
                      <a:pt x="2706" y="1013"/>
                    </a:lnTo>
                    <a:lnTo>
                      <a:pt x="2695" y="1080"/>
                    </a:lnTo>
                    <a:lnTo>
                      <a:pt x="2680" y="1148"/>
                    </a:lnTo>
                    <a:lnTo>
                      <a:pt x="2665" y="1216"/>
                    </a:lnTo>
                    <a:lnTo>
                      <a:pt x="2651" y="1283"/>
                    </a:lnTo>
                    <a:lnTo>
                      <a:pt x="2632" y="1351"/>
                    </a:lnTo>
                    <a:lnTo>
                      <a:pt x="2617" y="1418"/>
                    </a:lnTo>
                    <a:lnTo>
                      <a:pt x="2606" y="1486"/>
                    </a:lnTo>
                    <a:lnTo>
                      <a:pt x="2599" y="1557"/>
                    </a:lnTo>
                    <a:lnTo>
                      <a:pt x="2588" y="1617"/>
                    </a:lnTo>
                    <a:lnTo>
                      <a:pt x="2580" y="1681"/>
                    </a:lnTo>
                    <a:lnTo>
                      <a:pt x="2569" y="1742"/>
                    </a:lnTo>
                    <a:lnTo>
                      <a:pt x="2555" y="1802"/>
                    </a:lnTo>
                    <a:lnTo>
                      <a:pt x="2544" y="1862"/>
                    </a:lnTo>
                    <a:lnTo>
                      <a:pt x="2529" y="1923"/>
                    </a:lnTo>
                    <a:lnTo>
                      <a:pt x="2514" y="1983"/>
                    </a:lnTo>
                    <a:lnTo>
                      <a:pt x="2499" y="2044"/>
                    </a:lnTo>
                    <a:lnTo>
                      <a:pt x="2492" y="2093"/>
                    </a:lnTo>
                    <a:lnTo>
                      <a:pt x="2485" y="2143"/>
                    </a:lnTo>
                    <a:lnTo>
                      <a:pt x="2474" y="2189"/>
                    </a:lnTo>
                    <a:lnTo>
                      <a:pt x="2462" y="2239"/>
                    </a:lnTo>
                    <a:lnTo>
                      <a:pt x="2448" y="2285"/>
                    </a:lnTo>
                    <a:lnTo>
                      <a:pt x="2433" y="2335"/>
                    </a:lnTo>
                    <a:lnTo>
                      <a:pt x="2418" y="2381"/>
                    </a:lnTo>
                    <a:lnTo>
                      <a:pt x="2400" y="2428"/>
                    </a:lnTo>
                    <a:lnTo>
                      <a:pt x="2381" y="2477"/>
                    </a:lnTo>
                    <a:lnTo>
                      <a:pt x="2363" y="2523"/>
                    </a:lnTo>
                    <a:lnTo>
                      <a:pt x="2348" y="2577"/>
                    </a:lnTo>
                    <a:lnTo>
                      <a:pt x="2333" y="2627"/>
                    </a:lnTo>
                    <a:lnTo>
                      <a:pt x="2322" y="2676"/>
                    </a:lnTo>
                    <a:lnTo>
                      <a:pt x="2308" y="2726"/>
                    </a:lnTo>
                    <a:lnTo>
                      <a:pt x="2293" y="2779"/>
                    </a:lnTo>
                    <a:lnTo>
                      <a:pt x="2278" y="2826"/>
                    </a:lnTo>
                    <a:lnTo>
                      <a:pt x="2274" y="2843"/>
                    </a:lnTo>
                    <a:lnTo>
                      <a:pt x="2271" y="2861"/>
                    </a:lnTo>
                    <a:lnTo>
                      <a:pt x="2267" y="2875"/>
                    </a:lnTo>
                    <a:lnTo>
                      <a:pt x="2260" y="2893"/>
                    </a:lnTo>
                    <a:lnTo>
                      <a:pt x="2252" y="2907"/>
                    </a:lnTo>
                    <a:lnTo>
                      <a:pt x="2245" y="2922"/>
                    </a:lnTo>
                    <a:lnTo>
                      <a:pt x="2230" y="2932"/>
                    </a:lnTo>
                    <a:lnTo>
                      <a:pt x="2216" y="2943"/>
                    </a:lnTo>
                    <a:lnTo>
                      <a:pt x="2175" y="2936"/>
                    </a:lnTo>
                    <a:lnTo>
                      <a:pt x="2134" y="2932"/>
                    </a:lnTo>
                    <a:lnTo>
                      <a:pt x="2090" y="2925"/>
                    </a:lnTo>
                    <a:lnTo>
                      <a:pt x="2050" y="2922"/>
                    </a:lnTo>
                    <a:lnTo>
                      <a:pt x="2009" y="2914"/>
                    </a:lnTo>
                    <a:lnTo>
                      <a:pt x="1969" y="2904"/>
                    </a:lnTo>
                    <a:lnTo>
                      <a:pt x="1924" y="2897"/>
                    </a:lnTo>
                    <a:lnTo>
                      <a:pt x="1884" y="2890"/>
                    </a:lnTo>
                    <a:lnTo>
                      <a:pt x="1847" y="2879"/>
                    </a:lnTo>
                    <a:lnTo>
                      <a:pt x="1806" y="2872"/>
                    </a:lnTo>
                    <a:lnTo>
                      <a:pt x="1766" y="2865"/>
                    </a:lnTo>
                    <a:lnTo>
                      <a:pt x="1725" y="2858"/>
                    </a:lnTo>
                    <a:lnTo>
                      <a:pt x="1685" y="2854"/>
                    </a:lnTo>
                    <a:lnTo>
                      <a:pt x="1644" y="2847"/>
                    </a:lnTo>
                    <a:lnTo>
                      <a:pt x="1604" y="2843"/>
                    </a:lnTo>
                    <a:lnTo>
                      <a:pt x="1559" y="2836"/>
                    </a:lnTo>
                    <a:lnTo>
                      <a:pt x="1556" y="2840"/>
                    </a:lnTo>
                    <a:lnTo>
                      <a:pt x="1552" y="2882"/>
                    </a:lnTo>
                    <a:lnTo>
                      <a:pt x="1552" y="2922"/>
                    </a:lnTo>
                    <a:lnTo>
                      <a:pt x="1545" y="2964"/>
                    </a:lnTo>
                    <a:lnTo>
                      <a:pt x="1537" y="3003"/>
                    </a:lnTo>
                    <a:lnTo>
                      <a:pt x="1522" y="3039"/>
                    </a:lnTo>
                    <a:lnTo>
                      <a:pt x="1504" y="3074"/>
                    </a:lnTo>
                    <a:lnTo>
                      <a:pt x="1493" y="3092"/>
                    </a:lnTo>
                    <a:lnTo>
                      <a:pt x="1478" y="3106"/>
                    </a:lnTo>
                    <a:lnTo>
                      <a:pt x="1460" y="3124"/>
                    </a:lnTo>
                    <a:lnTo>
                      <a:pt x="1441" y="3138"/>
                    </a:lnTo>
                    <a:lnTo>
                      <a:pt x="1427" y="3153"/>
                    </a:lnTo>
                    <a:lnTo>
                      <a:pt x="1412" y="3167"/>
                    </a:lnTo>
                    <a:lnTo>
                      <a:pt x="1393" y="3181"/>
                    </a:lnTo>
                    <a:lnTo>
                      <a:pt x="1375" y="3192"/>
                    </a:lnTo>
                    <a:lnTo>
                      <a:pt x="1357" y="3199"/>
                    </a:lnTo>
                    <a:lnTo>
                      <a:pt x="1338" y="3209"/>
                    </a:lnTo>
                    <a:lnTo>
                      <a:pt x="1320" y="3220"/>
                    </a:lnTo>
                    <a:lnTo>
                      <a:pt x="1301" y="3227"/>
                    </a:lnTo>
                    <a:lnTo>
                      <a:pt x="1283" y="3231"/>
                    </a:lnTo>
                    <a:lnTo>
                      <a:pt x="1264" y="3234"/>
                    </a:lnTo>
                    <a:lnTo>
                      <a:pt x="1246" y="3238"/>
                    </a:lnTo>
                    <a:lnTo>
                      <a:pt x="1224" y="3238"/>
                    </a:lnTo>
                    <a:lnTo>
                      <a:pt x="1205" y="3241"/>
                    </a:lnTo>
                    <a:lnTo>
                      <a:pt x="1183" y="3238"/>
                    </a:lnTo>
                    <a:lnTo>
                      <a:pt x="1165" y="3234"/>
                    </a:lnTo>
                    <a:lnTo>
                      <a:pt x="1146" y="3227"/>
                    </a:lnTo>
                    <a:lnTo>
                      <a:pt x="1124" y="3206"/>
                    </a:lnTo>
                    <a:lnTo>
                      <a:pt x="1106" y="3181"/>
                    </a:lnTo>
                    <a:lnTo>
                      <a:pt x="1087" y="3156"/>
                    </a:lnTo>
                    <a:lnTo>
                      <a:pt x="1076" y="3128"/>
                    </a:lnTo>
                    <a:lnTo>
                      <a:pt x="1065" y="3099"/>
                    </a:lnTo>
                    <a:lnTo>
                      <a:pt x="1062" y="3067"/>
                    </a:lnTo>
                    <a:lnTo>
                      <a:pt x="1065" y="3035"/>
                    </a:lnTo>
                    <a:lnTo>
                      <a:pt x="1073" y="3007"/>
                    </a:lnTo>
                    <a:lnTo>
                      <a:pt x="1073" y="2986"/>
                    </a:lnTo>
                    <a:lnTo>
                      <a:pt x="1076" y="2964"/>
                    </a:lnTo>
                    <a:lnTo>
                      <a:pt x="1080" y="2943"/>
                    </a:lnTo>
                    <a:lnTo>
                      <a:pt x="1084" y="2922"/>
                    </a:lnTo>
                    <a:lnTo>
                      <a:pt x="1087" y="2900"/>
                    </a:lnTo>
                    <a:lnTo>
                      <a:pt x="1091" y="2875"/>
                    </a:lnTo>
                    <a:lnTo>
                      <a:pt x="1095" y="2854"/>
                    </a:lnTo>
                    <a:lnTo>
                      <a:pt x="1095" y="2833"/>
                    </a:lnTo>
                    <a:lnTo>
                      <a:pt x="1095" y="2829"/>
                    </a:lnTo>
                    <a:lnTo>
                      <a:pt x="1091" y="2829"/>
                    </a:lnTo>
                    <a:lnTo>
                      <a:pt x="1087" y="2826"/>
                    </a:lnTo>
                    <a:lnTo>
                      <a:pt x="1084" y="2829"/>
                    </a:lnTo>
                    <a:lnTo>
                      <a:pt x="1080" y="2829"/>
                    </a:lnTo>
                    <a:lnTo>
                      <a:pt x="1076" y="2829"/>
                    </a:lnTo>
                    <a:lnTo>
                      <a:pt x="1073" y="2829"/>
                    </a:lnTo>
                    <a:lnTo>
                      <a:pt x="1069" y="2829"/>
                    </a:lnTo>
                    <a:lnTo>
                      <a:pt x="1032" y="2847"/>
                    </a:lnTo>
                    <a:lnTo>
                      <a:pt x="992" y="2858"/>
                    </a:lnTo>
                    <a:lnTo>
                      <a:pt x="951" y="2865"/>
                    </a:lnTo>
                    <a:lnTo>
                      <a:pt x="911" y="2872"/>
                    </a:lnTo>
                    <a:lnTo>
                      <a:pt x="866" y="2875"/>
                    </a:lnTo>
                    <a:lnTo>
                      <a:pt x="826" y="2882"/>
                    </a:lnTo>
                    <a:lnTo>
                      <a:pt x="785" y="2893"/>
                    </a:lnTo>
                    <a:lnTo>
                      <a:pt x="748" y="2904"/>
                    </a:lnTo>
                    <a:lnTo>
                      <a:pt x="711" y="2907"/>
                    </a:lnTo>
                    <a:lnTo>
                      <a:pt x="678" y="2911"/>
                    </a:lnTo>
                    <a:lnTo>
                      <a:pt x="645" y="2911"/>
                    </a:lnTo>
                    <a:lnTo>
                      <a:pt x="612" y="2911"/>
                    </a:lnTo>
                    <a:lnTo>
                      <a:pt x="579" y="2911"/>
                    </a:lnTo>
                    <a:lnTo>
                      <a:pt x="542" y="2907"/>
                    </a:lnTo>
                    <a:lnTo>
                      <a:pt x="509" y="2904"/>
                    </a:lnTo>
                    <a:lnTo>
                      <a:pt x="476" y="2897"/>
                    </a:lnTo>
                    <a:lnTo>
                      <a:pt x="461" y="2879"/>
                    </a:lnTo>
                    <a:lnTo>
                      <a:pt x="446" y="2861"/>
                    </a:lnTo>
                    <a:lnTo>
                      <a:pt x="439" y="2840"/>
                    </a:lnTo>
                    <a:lnTo>
                      <a:pt x="431" y="2822"/>
                    </a:lnTo>
                    <a:lnTo>
                      <a:pt x="424" y="2801"/>
                    </a:lnTo>
                    <a:lnTo>
                      <a:pt x="417" y="2776"/>
                    </a:lnTo>
                    <a:lnTo>
                      <a:pt x="409" y="2754"/>
                    </a:lnTo>
                    <a:lnTo>
                      <a:pt x="398" y="2737"/>
                    </a:lnTo>
                    <a:lnTo>
                      <a:pt x="383" y="2680"/>
                    </a:lnTo>
                    <a:lnTo>
                      <a:pt x="365" y="2623"/>
                    </a:lnTo>
                    <a:lnTo>
                      <a:pt x="347" y="2563"/>
                    </a:lnTo>
                    <a:lnTo>
                      <a:pt x="332" y="2506"/>
                    </a:lnTo>
                    <a:lnTo>
                      <a:pt x="317" y="2449"/>
                    </a:lnTo>
                    <a:lnTo>
                      <a:pt x="302" y="2392"/>
                    </a:lnTo>
                    <a:lnTo>
                      <a:pt x="284" y="2335"/>
                    </a:lnTo>
                    <a:lnTo>
                      <a:pt x="269" y="2278"/>
                    </a:lnTo>
                    <a:lnTo>
                      <a:pt x="254" y="2232"/>
                    </a:lnTo>
                    <a:lnTo>
                      <a:pt x="243" y="2182"/>
                    </a:lnTo>
                    <a:lnTo>
                      <a:pt x="236" y="2133"/>
                    </a:lnTo>
                    <a:lnTo>
                      <a:pt x="225" y="2086"/>
                    </a:lnTo>
                    <a:lnTo>
                      <a:pt x="217" y="2037"/>
                    </a:lnTo>
                    <a:lnTo>
                      <a:pt x="206" y="1987"/>
                    </a:lnTo>
                    <a:lnTo>
                      <a:pt x="199" y="1937"/>
                    </a:lnTo>
                    <a:lnTo>
                      <a:pt x="188" y="1887"/>
                    </a:lnTo>
                    <a:lnTo>
                      <a:pt x="181" y="1859"/>
                    </a:lnTo>
                    <a:lnTo>
                      <a:pt x="173" y="1827"/>
                    </a:lnTo>
                    <a:lnTo>
                      <a:pt x="166" y="1798"/>
                    </a:lnTo>
                    <a:lnTo>
                      <a:pt x="162" y="1766"/>
                    </a:lnTo>
                    <a:lnTo>
                      <a:pt x="159" y="1734"/>
                    </a:lnTo>
                    <a:lnTo>
                      <a:pt x="155" y="1706"/>
                    </a:lnTo>
                    <a:lnTo>
                      <a:pt x="147" y="1674"/>
                    </a:lnTo>
                    <a:lnTo>
                      <a:pt x="140" y="1646"/>
                    </a:lnTo>
                    <a:lnTo>
                      <a:pt x="122" y="1582"/>
                    </a:lnTo>
                    <a:lnTo>
                      <a:pt x="107" y="1521"/>
                    </a:lnTo>
                    <a:lnTo>
                      <a:pt x="92" y="1457"/>
                    </a:lnTo>
                    <a:lnTo>
                      <a:pt x="81" y="1397"/>
                    </a:lnTo>
                    <a:lnTo>
                      <a:pt x="66" y="1333"/>
                    </a:lnTo>
                    <a:lnTo>
                      <a:pt x="52" y="1272"/>
                    </a:lnTo>
                    <a:lnTo>
                      <a:pt x="37" y="1208"/>
                    </a:lnTo>
                    <a:lnTo>
                      <a:pt x="18" y="1148"/>
                    </a:lnTo>
                    <a:lnTo>
                      <a:pt x="18" y="1134"/>
                    </a:lnTo>
                    <a:lnTo>
                      <a:pt x="15" y="1120"/>
                    </a:lnTo>
                    <a:lnTo>
                      <a:pt x="15" y="1102"/>
                    </a:lnTo>
                    <a:lnTo>
                      <a:pt x="11" y="1088"/>
                    </a:lnTo>
                    <a:lnTo>
                      <a:pt x="7" y="1073"/>
                    </a:lnTo>
                    <a:lnTo>
                      <a:pt x="4" y="1059"/>
                    </a:lnTo>
                    <a:lnTo>
                      <a:pt x="4" y="1041"/>
                    </a:lnTo>
                    <a:lnTo>
                      <a:pt x="0" y="1027"/>
                    </a:lnTo>
                    <a:lnTo>
                      <a:pt x="11" y="999"/>
                    </a:lnTo>
                    <a:lnTo>
                      <a:pt x="111" y="9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0" name="Freeform 86"/>
              <p:cNvSpPr>
                <a:spLocks/>
              </p:cNvSpPr>
              <p:nvPr/>
            </p:nvSpPr>
            <p:spPr bwMode="auto">
              <a:xfrm>
                <a:off x="8585" y="2194"/>
                <a:ext cx="1131" cy="2047"/>
              </a:xfrm>
              <a:custGeom>
                <a:avLst/>
                <a:gdLst>
                  <a:gd name="T0" fmla="*/ 95 w 1131"/>
                  <a:gd name="T1" fmla="*/ 135 h 2047"/>
                  <a:gd name="T2" fmla="*/ 239 w 1131"/>
                  <a:gd name="T3" fmla="*/ 61 h 2047"/>
                  <a:gd name="T4" fmla="*/ 387 w 1131"/>
                  <a:gd name="T5" fmla="*/ 0 h 2047"/>
                  <a:gd name="T6" fmla="*/ 372 w 1131"/>
                  <a:gd name="T7" fmla="*/ 327 h 2047"/>
                  <a:gd name="T8" fmla="*/ 376 w 1131"/>
                  <a:gd name="T9" fmla="*/ 558 h 2047"/>
                  <a:gd name="T10" fmla="*/ 390 w 1131"/>
                  <a:gd name="T11" fmla="*/ 789 h 2047"/>
                  <a:gd name="T12" fmla="*/ 401 w 1131"/>
                  <a:gd name="T13" fmla="*/ 967 h 2047"/>
                  <a:gd name="T14" fmla="*/ 416 w 1131"/>
                  <a:gd name="T15" fmla="*/ 1084 h 2047"/>
                  <a:gd name="T16" fmla="*/ 457 w 1131"/>
                  <a:gd name="T17" fmla="*/ 1159 h 2047"/>
                  <a:gd name="T18" fmla="*/ 530 w 1131"/>
                  <a:gd name="T19" fmla="*/ 1216 h 2047"/>
                  <a:gd name="T20" fmla="*/ 567 w 1131"/>
                  <a:gd name="T21" fmla="*/ 1233 h 2047"/>
                  <a:gd name="T22" fmla="*/ 604 w 1131"/>
                  <a:gd name="T23" fmla="*/ 1255 h 2047"/>
                  <a:gd name="T24" fmla="*/ 663 w 1131"/>
                  <a:gd name="T25" fmla="*/ 1283 h 2047"/>
                  <a:gd name="T26" fmla="*/ 763 w 1131"/>
                  <a:gd name="T27" fmla="*/ 1322 h 2047"/>
                  <a:gd name="T28" fmla="*/ 866 w 1131"/>
                  <a:gd name="T29" fmla="*/ 1354 h 2047"/>
                  <a:gd name="T30" fmla="*/ 943 w 1131"/>
                  <a:gd name="T31" fmla="*/ 1372 h 2047"/>
                  <a:gd name="T32" fmla="*/ 1002 w 1131"/>
                  <a:gd name="T33" fmla="*/ 1386 h 2047"/>
                  <a:gd name="T34" fmla="*/ 1069 w 1131"/>
                  <a:gd name="T35" fmla="*/ 1393 h 2047"/>
                  <a:gd name="T36" fmla="*/ 1087 w 1131"/>
                  <a:gd name="T37" fmla="*/ 1418 h 2047"/>
                  <a:gd name="T38" fmla="*/ 1091 w 1131"/>
                  <a:gd name="T39" fmla="*/ 1457 h 2047"/>
                  <a:gd name="T40" fmla="*/ 1105 w 1131"/>
                  <a:gd name="T41" fmla="*/ 1493 h 2047"/>
                  <a:gd name="T42" fmla="*/ 1113 w 1131"/>
                  <a:gd name="T43" fmla="*/ 1507 h 2047"/>
                  <a:gd name="T44" fmla="*/ 1124 w 1131"/>
                  <a:gd name="T45" fmla="*/ 1521 h 2047"/>
                  <a:gd name="T46" fmla="*/ 1131 w 1131"/>
                  <a:gd name="T47" fmla="*/ 1553 h 2047"/>
                  <a:gd name="T48" fmla="*/ 1124 w 1131"/>
                  <a:gd name="T49" fmla="*/ 1635 h 2047"/>
                  <a:gd name="T50" fmla="*/ 1113 w 1131"/>
                  <a:gd name="T51" fmla="*/ 1717 h 2047"/>
                  <a:gd name="T52" fmla="*/ 1102 w 1131"/>
                  <a:gd name="T53" fmla="*/ 1795 h 2047"/>
                  <a:gd name="T54" fmla="*/ 1087 w 1131"/>
                  <a:gd name="T55" fmla="*/ 1873 h 2047"/>
                  <a:gd name="T56" fmla="*/ 1065 w 1131"/>
                  <a:gd name="T57" fmla="*/ 1948 h 2047"/>
                  <a:gd name="T58" fmla="*/ 958 w 1131"/>
                  <a:gd name="T59" fmla="*/ 1987 h 2047"/>
                  <a:gd name="T60" fmla="*/ 847 w 1131"/>
                  <a:gd name="T61" fmla="*/ 2012 h 2047"/>
                  <a:gd name="T62" fmla="*/ 729 w 1131"/>
                  <a:gd name="T63" fmla="*/ 2033 h 2047"/>
                  <a:gd name="T64" fmla="*/ 611 w 1131"/>
                  <a:gd name="T65" fmla="*/ 2047 h 2047"/>
                  <a:gd name="T66" fmla="*/ 486 w 1131"/>
                  <a:gd name="T67" fmla="*/ 2040 h 2047"/>
                  <a:gd name="T68" fmla="*/ 420 w 1131"/>
                  <a:gd name="T69" fmla="*/ 1973 h 2047"/>
                  <a:gd name="T70" fmla="*/ 387 w 1131"/>
                  <a:gd name="T71" fmla="*/ 1880 h 2047"/>
                  <a:gd name="T72" fmla="*/ 357 w 1131"/>
                  <a:gd name="T73" fmla="*/ 1788 h 2047"/>
                  <a:gd name="T74" fmla="*/ 302 w 1131"/>
                  <a:gd name="T75" fmla="*/ 1589 h 2047"/>
                  <a:gd name="T76" fmla="*/ 250 w 1131"/>
                  <a:gd name="T77" fmla="*/ 1390 h 2047"/>
                  <a:gd name="T78" fmla="*/ 213 w 1131"/>
                  <a:gd name="T79" fmla="*/ 1209 h 2047"/>
                  <a:gd name="T80" fmla="*/ 188 w 1131"/>
                  <a:gd name="T81" fmla="*/ 1081 h 2047"/>
                  <a:gd name="T82" fmla="*/ 158 w 1131"/>
                  <a:gd name="T83" fmla="*/ 953 h 2047"/>
                  <a:gd name="T84" fmla="*/ 140 w 1131"/>
                  <a:gd name="T85" fmla="*/ 832 h 2047"/>
                  <a:gd name="T86" fmla="*/ 106 w 1131"/>
                  <a:gd name="T87" fmla="*/ 725 h 2047"/>
                  <a:gd name="T88" fmla="*/ 81 w 1131"/>
                  <a:gd name="T89" fmla="*/ 611 h 2047"/>
                  <a:gd name="T90" fmla="*/ 51 w 1131"/>
                  <a:gd name="T91" fmla="*/ 459 h 2047"/>
                  <a:gd name="T92" fmla="*/ 14 w 1131"/>
                  <a:gd name="T93" fmla="*/ 313 h 2047"/>
                  <a:gd name="T94" fmla="*/ 3 w 1131"/>
                  <a:gd name="T95" fmla="*/ 196 h 20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1" h="2047">
                    <a:moveTo>
                      <a:pt x="3" y="196"/>
                    </a:moveTo>
                    <a:lnTo>
                      <a:pt x="47" y="164"/>
                    </a:lnTo>
                    <a:lnTo>
                      <a:pt x="95" y="135"/>
                    </a:lnTo>
                    <a:lnTo>
                      <a:pt x="143" y="110"/>
                    </a:lnTo>
                    <a:lnTo>
                      <a:pt x="188" y="85"/>
                    </a:lnTo>
                    <a:lnTo>
                      <a:pt x="239" y="61"/>
                    </a:lnTo>
                    <a:lnTo>
                      <a:pt x="287" y="39"/>
                    </a:lnTo>
                    <a:lnTo>
                      <a:pt x="335" y="18"/>
                    </a:lnTo>
                    <a:lnTo>
                      <a:pt x="387" y="0"/>
                    </a:lnTo>
                    <a:lnTo>
                      <a:pt x="368" y="174"/>
                    </a:lnTo>
                    <a:lnTo>
                      <a:pt x="372" y="249"/>
                    </a:lnTo>
                    <a:lnTo>
                      <a:pt x="372" y="327"/>
                    </a:lnTo>
                    <a:lnTo>
                      <a:pt x="376" y="405"/>
                    </a:lnTo>
                    <a:lnTo>
                      <a:pt x="376" y="480"/>
                    </a:lnTo>
                    <a:lnTo>
                      <a:pt x="376" y="558"/>
                    </a:lnTo>
                    <a:lnTo>
                      <a:pt x="379" y="636"/>
                    </a:lnTo>
                    <a:lnTo>
                      <a:pt x="383" y="711"/>
                    </a:lnTo>
                    <a:lnTo>
                      <a:pt x="390" y="789"/>
                    </a:lnTo>
                    <a:lnTo>
                      <a:pt x="398" y="846"/>
                    </a:lnTo>
                    <a:lnTo>
                      <a:pt x="398" y="906"/>
                    </a:lnTo>
                    <a:lnTo>
                      <a:pt x="401" y="967"/>
                    </a:lnTo>
                    <a:lnTo>
                      <a:pt x="405" y="1027"/>
                    </a:lnTo>
                    <a:lnTo>
                      <a:pt x="409" y="1056"/>
                    </a:lnTo>
                    <a:lnTo>
                      <a:pt x="416" y="1084"/>
                    </a:lnTo>
                    <a:lnTo>
                      <a:pt x="427" y="1109"/>
                    </a:lnTo>
                    <a:lnTo>
                      <a:pt x="438" y="1134"/>
                    </a:lnTo>
                    <a:lnTo>
                      <a:pt x="457" y="1159"/>
                    </a:lnTo>
                    <a:lnTo>
                      <a:pt x="475" y="1180"/>
                    </a:lnTo>
                    <a:lnTo>
                      <a:pt x="501" y="1198"/>
                    </a:lnTo>
                    <a:lnTo>
                      <a:pt x="530" y="1216"/>
                    </a:lnTo>
                    <a:lnTo>
                      <a:pt x="541" y="1219"/>
                    </a:lnTo>
                    <a:lnTo>
                      <a:pt x="556" y="1226"/>
                    </a:lnTo>
                    <a:lnTo>
                      <a:pt x="567" y="1233"/>
                    </a:lnTo>
                    <a:lnTo>
                      <a:pt x="582" y="1241"/>
                    </a:lnTo>
                    <a:lnTo>
                      <a:pt x="593" y="1248"/>
                    </a:lnTo>
                    <a:lnTo>
                      <a:pt x="604" y="1255"/>
                    </a:lnTo>
                    <a:lnTo>
                      <a:pt x="619" y="1265"/>
                    </a:lnTo>
                    <a:lnTo>
                      <a:pt x="630" y="1269"/>
                    </a:lnTo>
                    <a:lnTo>
                      <a:pt x="663" y="1283"/>
                    </a:lnTo>
                    <a:lnTo>
                      <a:pt x="696" y="1297"/>
                    </a:lnTo>
                    <a:lnTo>
                      <a:pt x="729" y="1308"/>
                    </a:lnTo>
                    <a:lnTo>
                      <a:pt x="763" y="1322"/>
                    </a:lnTo>
                    <a:lnTo>
                      <a:pt x="796" y="1333"/>
                    </a:lnTo>
                    <a:lnTo>
                      <a:pt x="833" y="1344"/>
                    </a:lnTo>
                    <a:lnTo>
                      <a:pt x="866" y="1354"/>
                    </a:lnTo>
                    <a:lnTo>
                      <a:pt x="903" y="1361"/>
                    </a:lnTo>
                    <a:lnTo>
                      <a:pt x="921" y="1368"/>
                    </a:lnTo>
                    <a:lnTo>
                      <a:pt x="943" y="1372"/>
                    </a:lnTo>
                    <a:lnTo>
                      <a:pt x="962" y="1376"/>
                    </a:lnTo>
                    <a:lnTo>
                      <a:pt x="984" y="1383"/>
                    </a:lnTo>
                    <a:lnTo>
                      <a:pt x="1002" y="1386"/>
                    </a:lnTo>
                    <a:lnTo>
                      <a:pt x="1024" y="1390"/>
                    </a:lnTo>
                    <a:lnTo>
                      <a:pt x="1046" y="1393"/>
                    </a:lnTo>
                    <a:lnTo>
                      <a:pt x="1069" y="1393"/>
                    </a:lnTo>
                    <a:lnTo>
                      <a:pt x="1087" y="1393"/>
                    </a:lnTo>
                    <a:lnTo>
                      <a:pt x="1087" y="1408"/>
                    </a:lnTo>
                    <a:lnTo>
                      <a:pt x="1087" y="1418"/>
                    </a:lnTo>
                    <a:lnTo>
                      <a:pt x="1087" y="1432"/>
                    </a:lnTo>
                    <a:lnTo>
                      <a:pt x="1087" y="1447"/>
                    </a:lnTo>
                    <a:lnTo>
                      <a:pt x="1091" y="1457"/>
                    </a:lnTo>
                    <a:lnTo>
                      <a:pt x="1094" y="1472"/>
                    </a:lnTo>
                    <a:lnTo>
                      <a:pt x="1098" y="1482"/>
                    </a:lnTo>
                    <a:lnTo>
                      <a:pt x="1105" y="1493"/>
                    </a:lnTo>
                    <a:lnTo>
                      <a:pt x="1105" y="1500"/>
                    </a:lnTo>
                    <a:lnTo>
                      <a:pt x="1109" y="1504"/>
                    </a:lnTo>
                    <a:lnTo>
                      <a:pt x="1113" y="1507"/>
                    </a:lnTo>
                    <a:lnTo>
                      <a:pt x="1117" y="1514"/>
                    </a:lnTo>
                    <a:lnTo>
                      <a:pt x="1120" y="1518"/>
                    </a:lnTo>
                    <a:lnTo>
                      <a:pt x="1124" y="1521"/>
                    </a:lnTo>
                    <a:lnTo>
                      <a:pt x="1128" y="1525"/>
                    </a:lnTo>
                    <a:lnTo>
                      <a:pt x="1131" y="1528"/>
                    </a:lnTo>
                    <a:lnTo>
                      <a:pt x="1131" y="1553"/>
                    </a:lnTo>
                    <a:lnTo>
                      <a:pt x="1128" y="1582"/>
                    </a:lnTo>
                    <a:lnTo>
                      <a:pt x="1124" y="1607"/>
                    </a:lnTo>
                    <a:lnTo>
                      <a:pt x="1124" y="1635"/>
                    </a:lnTo>
                    <a:lnTo>
                      <a:pt x="1120" y="1660"/>
                    </a:lnTo>
                    <a:lnTo>
                      <a:pt x="1117" y="1688"/>
                    </a:lnTo>
                    <a:lnTo>
                      <a:pt x="1113" y="1717"/>
                    </a:lnTo>
                    <a:lnTo>
                      <a:pt x="1113" y="1742"/>
                    </a:lnTo>
                    <a:lnTo>
                      <a:pt x="1109" y="1770"/>
                    </a:lnTo>
                    <a:lnTo>
                      <a:pt x="1102" y="1795"/>
                    </a:lnTo>
                    <a:lnTo>
                      <a:pt x="1098" y="1820"/>
                    </a:lnTo>
                    <a:lnTo>
                      <a:pt x="1091" y="1848"/>
                    </a:lnTo>
                    <a:lnTo>
                      <a:pt x="1087" y="1873"/>
                    </a:lnTo>
                    <a:lnTo>
                      <a:pt x="1080" y="1898"/>
                    </a:lnTo>
                    <a:lnTo>
                      <a:pt x="1072" y="1923"/>
                    </a:lnTo>
                    <a:lnTo>
                      <a:pt x="1065" y="1948"/>
                    </a:lnTo>
                    <a:lnTo>
                      <a:pt x="1032" y="1962"/>
                    </a:lnTo>
                    <a:lnTo>
                      <a:pt x="995" y="1973"/>
                    </a:lnTo>
                    <a:lnTo>
                      <a:pt x="958" y="1987"/>
                    </a:lnTo>
                    <a:lnTo>
                      <a:pt x="921" y="1998"/>
                    </a:lnTo>
                    <a:lnTo>
                      <a:pt x="884" y="2005"/>
                    </a:lnTo>
                    <a:lnTo>
                      <a:pt x="847" y="2012"/>
                    </a:lnTo>
                    <a:lnTo>
                      <a:pt x="807" y="2019"/>
                    </a:lnTo>
                    <a:lnTo>
                      <a:pt x="770" y="2022"/>
                    </a:lnTo>
                    <a:lnTo>
                      <a:pt x="729" y="2033"/>
                    </a:lnTo>
                    <a:lnTo>
                      <a:pt x="693" y="2044"/>
                    </a:lnTo>
                    <a:lnTo>
                      <a:pt x="652" y="2047"/>
                    </a:lnTo>
                    <a:lnTo>
                      <a:pt x="611" y="2047"/>
                    </a:lnTo>
                    <a:lnTo>
                      <a:pt x="567" y="2047"/>
                    </a:lnTo>
                    <a:lnTo>
                      <a:pt x="527" y="2044"/>
                    </a:lnTo>
                    <a:lnTo>
                      <a:pt x="486" y="2040"/>
                    </a:lnTo>
                    <a:lnTo>
                      <a:pt x="449" y="2033"/>
                    </a:lnTo>
                    <a:lnTo>
                      <a:pt x="435" y="2005"/>
                    </a:lnTo>
                    <a:lnTo>
                      <a:pt x="420" y="1973"/>
                    </a:lnTo>
                    <a:lnTo>
                      <a:pt x="409" y="1944"/>
                    </a:lnTo>
                    <a:lnTo>
                      <a:pt x="398" y="1912"/>
                    </a:lnTo>
                    <a:lnTo>
                      <a:pt x="387" y="1880"/>
                    </a:lnTo>
                    <a:lnTo>
                      <a:pt x="376" y="1852"/>
                    </a:lnTo>
                    <a:lnTo>
                      <a:pt x="365" y="1820"/>
                    </a:lnTo>
                    <a:lnTo>
                      <a:pt x="357" y="1788"/>
                    </a:lnTo>
                    <a:lnTo>
                      <a:pt x="339" y="1720"/>
                    </a:lnTo>
                    <a:lnTo>
                      <a:pt x="320" y="1656"/>
                    </a:lnTo>
                    <a:lnTo>
                      <a:pt x="302" y="1589"/>
                    </a:lnTo>
                    <a:lnTo>
                      <a:pt x="283" y="1521"/>
                    </a:lnTo>
                    <a:lnTo>
                      <a:pt x="265" y="1454"/>
                    </a:lnTo>
                    <a:lnTo>
                      <a:pt x="250" y="1390"/>
                    </a:lnTo>
                    <a:lnTo>
                      <a:pt x="235" y="1322"/>
                    </a:lnTo>
                    <a:lnTo>
                      <a:pt x="221" y="1251"/>
                    </a:lnTo>
                    <a:lnTo>
                      <a:pt x="213" y="1209"/>
                    </a:lnTo>
                    <a:lnTo>
                      <a:pt x="206" y="1166"/>
                    </a:lnTo>
                    <a:lnTo>
                      <a:pt x="199" y="1123"/>
                    </a:lnTo>
                    <a:lnTo>
                      <a:pt x="188" y="1081"/>
                    </a:lnTo>
                    <a:lnTo>
                      <a:pt x="176" y="1038"/>
                    </a:lnTo>
                    <a:lnTo>
                      <a:pt x="169" y="995"/>
                    </a:lnTo>
                    <a:lnTo>
                      <a:pt x="158" y="953"/>
                    </a:lnTo>
                    <a:lnTo>
                      <a:pt x="154" y="910"/>
                    </a:lnTo>
                    <a:lnTo>
                      <a:pt x="147" y="871"/>
                    </a:lnTo>
                    <a:lnTo>
                      <a:pt x="140" y="832"/>
                    </a:lnTo>
                    <a:lnTo>
                      <a:pt x="129" y="796"/>
                    </a:lnTo>
                    <a:lnTo>
                      <a:pt x="118" y="761"/>
                    </a:lnTo>
                    <a:lnTo>
                      <a:pt x="106" y="725"/>
                    </a:lnTo>
                    <a:lnTo>
                      <a:pt x="95" y="690"/>
                    </a:lnTo>
                    <a:lnTo>
                      <a:pt x="88" y="651"/>
                    </a:lnTo>
                    <a:lnTo>
                      <a:pt x="81" y="611"/>
                    </a:lnTo>
                    <a:lnTo>
                      <a:pt x="73" y="562"/>
                    </a:lnTo>
                    <a:lnTo>
                      <a:pt x="62" y="508"/>
                    </a:lnTo>
                    <a:lnTo>
                      <a:pt x="51" y="459"/>
                    </a:lnTo>
                    <a:lnTo>
                      <a:pt x="40" y="412"/>
                    </a:lnTo>
                    <a:lnTo>
                      <a:pt x="25" y="363"/>
                    </a:lnTo>
                    <a:lnTo>
                      <a:pt x="14" y="313"/>
                    </a:lnTo>
                    <a:lnTo>
                      <a:pt x="7" y="263"/>
                    </a:lnTo>
                    <a:lnTo>
                      <a:pt x="0" y="213"/>
                    </a:lnTo>
                    <a:lnTo>
                      <a:pt x="3" y="196"/>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1" name="Freeform 87"/>
              <p:cNvSpPr>
                <a:spLocks/>
              </p:cNvSpPr>
              <p:nvPr/>
            </p:nvSpPr>
            <p:spPr bwMode="auto">
              <a:xfrm>
                <a:off x="8640" y="1441"/>
                <a:ext cx="394" cy="288"/>
              </a:xfrm>
              <a:custGeom>
                <a:avLst/>
                <a:gdLst>
                  <a:gd name="T0" fmla="*/ 63 w 394"/>
                  <a:gd name="T1" fmla="*/ 3 h 288"/>
                  <a:gd name="T2" fmla="*/ 92 w 394"/>
                  <a:gd name="T3" fmla="*/ 0 h 288"/>
                  <a:gd name="T4" fmla="*/ 125 w 394"/>
                  <a:gd name="T5" fmla="*/ 7 h 288"/>
                  <a:gd name="T6" fmla="*/ 158 w 394"/>
                  <a:gd name="T7" fmla="*/ 14 h 288"/>
                  <a:gd name="T8" fmla="*/ 184 w 394"/>
                  <a:gd name="T9" fmla="*/ 25 h 288"/>
                  <a:gd name="T10" fmla="*/ 214 w 394"/>
                  <a:gd name="T11" fmla="*/ 35 h 288"/>
                  <a:gd name="T12" fmla="*/ 239 w 394"/>
                  <a:gd name="T13" fmla="*/ 46 h 288"/>
                  <a:gd name="T14" fmla="*/ 269 w 394"/>
                  <a:gd name="T15" fmla="*/ 57 h 288"/>
                  <a:gd name="T16" fmla="*/ 295 w 394"/>
                  <a:gd name="T17" fmla="*/ 74 h 288"/>
                  <a:gd name="T18" fmla="*/ 321 w 394"/>
                  <a:gd name="T19" fmla="*/ 99 h 288"/>
                  <a:gd name="T20" fmla="*/ 343 w 394"/>
                  <a:gd name="T21" fmla="*/ 117 h 288"/>
                  <a:gd name="T22" fmla="*/ 372 w 394"/>
                  <a:gd name="T23" fmla="*/ 131 h 288"/>
                  <a:gd name="T24" fmla="*/ 394 w 394"/>
                  <a:gd name="T25" fmla="*/ 145 h 288"/>
                  <a:gd name="T26" fmla="*/ 391 w 394"/>
                  <a:gd name="T27" fmla="*/ 167 h 288"/>
                  <a:gd name="T28" fmla="*/ 376 w 394"/>
                  <a:gd name="T29" fmla="*/ 184 h 288"/>
                  <a:gd name="T30" fmla="*/ 361 w 394"/>
                  <a:gd name="T31" fmla="*/ 202 h 288"/>
                  <a:gd name="T32" fmla="*/ 354 w 394"/>
                  <a:gd name="T33" fmla="*/ 224 h 288"/>
                  <a:gd name="T34" fmla="*/ 343 w 394"/>
                  <a:gd name="T35" fmla="*/ 245 h 288"/>
                  <a:gd name="T36" fmla="*/ 328 w 394"/>
                  <a:gd name="T37" fmla="*/ 266 h 288"/>
                  <a:gd name="T38" fmla="*/ 310 w 394"/>
                  <a:gd name="T39" fmla="*/ 284 h 288"/>
                  <a:gd name="T40" fmla="*/ 276 w 394"/>
                  <a:gd name="T41" fmla="*/ 284 h 288"/>
                  <a:gd name="T42" fmla="*/ 243 w 394"/>
                  <a:gd name="T43" fmla="*/ 270 h 288"/>
                  <a:gd name="T44" fmla="*/ 210 w 394"/>
                  <a:gd name="T45" fmla="*/ 256 h 288"/>
                  <a:gd name="T46" fmla="*/ 173 w 394"/>
                  <a:gd name="T47" fmla="*/ 245 h 288"/>
                  <a:gd name="T48" fmla="*/ 133 w 394"/>
                  <a:gd name="T49" fmla="*/ 238 h 288"/>
                  <a:gd name="T50" fmla="*/ 92 w 394"/>
                  <a:gd name="T51" fmla="*/ 227 h 288"/>
                  <a:gd name="T52" fmla="*/ 48 w 394"/>
                  <a:gd name="T53" fmla="*/ 216 h 288"/>
                  <a:gd name="T54" fmla="*/ 15 w 394"/>
                  <a:gd name="T55" fmla="*/ 195 h 288"/>
                  <a:gd name="T56" fmla="*/ 0 w 394"/>
                  <a:gd name="T57" fmla="*/ 156 h 288"/>
                  <a:gd name="T58" fmla="*/ 11 w 394"/>
                  <a:gd name="T59" fmla="*/ 113 h 288"/>
                  <a:gd name="T60" fmla="*/ 26 w 394"/>
                  <a:gd name="T61" fmla="*/ 74 h 288"/>
                  <a:gd name="T62" fmla="*/ 40 w 394"/>
                  <a:gd name="T63" fmla="*/ 35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4" h="288">
                    <a:moveTo>
                      <a:pt x="48" y="14"/>
                    </a:moveTo>
                    <a:lnTo>
                      <a:pt x="63" y="3"/>
                    </a:lnTo>
                    <a:lnTo>
                      <a:pt x="77" y="0"/>
                    </a:lnTo>
                    <a:lnTo>
                      <a:pt x="92" y="0"/>
                    </a:lnTo>
                    <a:lnTo>
                      <a:pt x="107" y="0"/>
                    </a:lnTo>
                    <a:lnTo>
                      <a:pt x="125" y="7"/>
                    </a:lnTo>
                    <a:lnTo>
                      <a:pt x="140" y="10"/>
                    </a:lnTo>
                    <a:lnTo>
                      <a:pt x="158" y="14"/>
                    </a:lnTo>
                    <a:lnTo>
                      <a:pt x="173" y="14"/>
                    </a:lnTo>
                    <a:lnTo>
                      <a:pt x="184" y="25"/>
                    </a:lnTo>
                    <a:lnTo>
                      <a:pt x="199" y="32"/>
                    </a:lnTo>
                    <a:lnTo>
                      <a:pt x="214" y="35"/>
                    </a:lnTo>
                    <a:lnTo>
                      <a:pt x="225" y="42"/>
                    </a:lnTo>
                    <a:lnTo>
                      <a:pt x="239" y="46"/>
                    </a:lnTo>
                    <a:lnTo>
                      <a:pt x="254" y="53"/>
                    </a:lnTo>
                    <a:lnTo>
                      <a:pt x="269" y="57"/>
                    </a:lnTo>
                    <a:lnTo>
                      <a:pt x="284" y="64"/>
                    </a:lnTo>
                    <a:lnTo>
                      <a:pt x="295" y="74"/>
                    </a:lnTo>
                    <a:lnTo>
                      <a:pt x="306" y="88"/>
                    </a:lnTo>
                    <a:lnTo>
                      <a:pt x="321" y="99"/>
                    </a:lnTo>
                    <a:lnTo>
                      <a:pt x="332" y="110"/>
                    </a:lnTo>
                    <a:lnTo>
                      <a:pt x="343" y="117"/>
                    </a:lnTo>
                    <a:lnTo>
                      <a:pt x="357" y="128"/>
                    </a:lnTo>
                    <a:lnTo>
                      <a:pt x="372" y="131"/>
                    </a:lnTo>
                    <a:lnTo>
                      <a:pt x="387" y="135"/>
                    </a:lnTo>
                    <a:lnTo>
                      <a:pt x="394" y="145"/>
                    </a:lnTo>
                    <a:lnTo>
                      <a:pt x="394" y="156"/>
                    </a:lnTo>
                    <a:lnTo>
                      <a:pt x="391" y="167"/>
                    </a:lnTo>
                    <a:lnTo>
                      <a:pt x="383" y="174"/>
                    </a:lnTo>
                    <a:lnTo>
                      <a:pt x="376" y="184"/>
                    </a:lnTo>
                    <a:lnTo>
                      <a:pt x="368" y="192"/>
                    </a:lnTo>
                    <a:lnTo>
                      <a:pt x="361" y="202"/>
                    </a:lnTo>
                    <a:lnTo>
                      <a:pt x="357" y="213"/>
                    </a:lnTo>
                    <a:lnTo>
                      <a:pt x="354" y="224"/>
                    </a:lnTo>
                    <a:lnTo>
                      <a:pt x="346" y="234"/>
                    </a:lnTo>
                    <a:lnTo>
                      <a:pt x="343" y="245"/>
                    </a:lnTo>
                    <a:lnTo>
                      <a:pt x="335" y="256"/>
                    </a:lnTo>
                    <a:lnTo>
                      <a:pt x="328" y="266"/>
                    </a:lnTo>
                    <a:lnTo>
                      <a:pt x="321" y="277"/>
                    </a:lnTo>
                    <a:lnTo>
                      <a:pt x="310" y="284"/>
                    </a:lnTo>
                    <a:lnTo>
                      <a:pt x="295" y="288"/>
                    </a:lnTo>
                    <a:lnTo>
                      <a:pt x="276" y="284"/>
                    </a:lnTo>
                    <a:lnTo>
                      <a:pt x="258" y="277"/>
                    </a:lnTo>
                    <a:lnTo>
                      <a:pt x="243" y="270"/>
                    </a:lnTo>
                    <a:lnTo>
                      <a:pt x="225" y="263"/>
                    </a:lnTo>
                    <a:lnTo>
                      <a:pt x="210" y="256"/>
                    </a:lnTo>
                    <a:lnTo>
                      <a:pt x="192" y="248"/>
                    </a:lnTo>
                    <a:lnTo>
                      <a:pt x="173" y="245"/>
                    </a:lnTo>
                    <a:lnTo>
                      <a:pt x="155" y="241"/>
                    </a:lnTo>
                    <a:lnTo>
                      <a:pt x="133" y="238"/>
                    </a:lnTo>
                    <a:lnTo>
                      <a:pt x="110" y="231"/>
                    </a:lnTo>
                    <a:lnTo>
                      <a:pt x="92" y="227"/>
                    </a:lnTo>
                    <a:lnTo>
                      <a:pt x="70" y="224"/>
                    </a:lnTo>
                    <a:lnTo>
                      <a:pt x="48" y="216"/>
                    </a:lnTo>
                    <a:lnTo>
                      <a:pt x="29" y="206"/>
                    </a:lnTo>
                    <a:lnTo>
                      <a:pt x="15" y="195"/>
                    </a:lnTo>
                    <a:lnTo>
                      <a:pt x="0" y="177"/>
                    </a:lnTo>
                    <a:lnTo>
                      <a:pt x="0" y="156"/>
                    </a:lnTo>
                    <a:lnTo>
                      <a:pt x="7" y="135"/>
                    </a:lnTo>
                    <a:lnTo>
                      <a:pt x="11" y="113"/>
                    </a:lnTo>
                    <a:lnTo>
                      <a:pt x="18" y="96"/>
                    </a:lnTo>
                    <a:lnTo>
                      <a:pt x="26" y="74"/>
                    </a:lnTo>
                    <a:lnTo>
                      <a:pt x="33" y="57"/>
                    </a:lnTo>
                    <a:lnTo>
                      <a:pt x="40" y="35"/>
                    </a:lnTo>
                    <a:lnTo>
                      <a:pt x="4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2" name="Freeform 88"/>
              <p:cNvSpPr>
                <a:spLocks/>
              </p:cNvSpPr>
              <p:nvPr/>
            </p:nvSpPr>
            <p:spPr bwMode="auto">
              <a:xfrm>
                <a:off x="8677" y="1473"/>
                <a:ext cx="302" cy="216"/>
              </a:xfrm>
              <a:custGeom>
                <a:avLst/>
                <a:gdLst>
                  <a:gd name="T0" fmla="*/ 44 w 302"/>
                  <a:gd name="T1" fmla="*/ 0 h 216"/>
                  <a:gd name="T2" fmla="*/ 73 w 302"/>
                  <a:gd name="T3" fmla="*/ 3 h 216"/>
                  <a:gd name="T4" fmla="*/ 99 w 302"/>
                  <a:gd name="T5" fmla="*/ 7 h 216"/>
                  <a:gd name="T6" fmla="*/ 121 w 302"/>
                  <a:gd name="T7" fmla="*/ 14 h 216"/>
                  <a:gd name="T8" fmla="*/ 143 w 302"/>
                  <a:gd name="T9" fmla="*/ 25 h 216"/>
                  <a:gd name="T10" fmla="*/ 166 w 302"/>
                  <a:gd name="T11" fmla="*/ 39 h 216"/>
                  <a:gd name="T12" fmla="*/ 188 w 302"/>
                  <a:gd name="T13" fmla="*/ 49 h 216"/>
                  <a:gd name="T14" fmla="*/ 214 w 302"/>
                  <a:gd name="T15" fmla="*/ 60 h 216"/>
                  <a:gd name="T16" fmla="*/ 236 w 302"/>
                  <a:gd name="T17" fmla="*/ 71 h 216"/>
                  <a:gd name="T18" fmla="*/ 243 w 302"/>
                  <a:gd name="T19" fmla="*/ 78 h 216"/>
                  <a:gd name="T20" fmla="*/ 250 w 302"/>
                  <a:gd name="T21" fmla="*/ 85 h 216"/>
                  <a:gd name="T22" fmla="*/ 258 w 302"/>
                  <a:gd name="T23" fmla="*/ 96 h 216"/>
                  <a:gd name="T24" fmla="*/ 269 w 302"/>
                  <a:gd name="T25" fmla="*/ 103 h 216"/>
                  <a:gd name="T26" fmla="*/ 276 w 302"/>
                  <a:gd name="T27" fmla="*/ 110 h 216"/>
                  <a:gd name="T28" fmla="*/ 284 w 302"/>
                  <a:gd name="T29" fmla="*/ 117 h 216"/>
                  <a:gd name="T30" fmla="*/ 295 w 302"/>
                  <a:gd name="T31" fmla="*/ 120 h 216"/>
                  <a:gd name="T32" fmla="*/ 302 w 302"/>
                  <a:gd name="T33" fmla="*/ 124 h 216"/>
                  <a:gd name="T34" fmla="*/ 302 w 302"/>
                  <a:gd name="T35" fmla="*/ 131 h 216"/>
                  <a:gd name="T36" fmla="*/ 298 w 302"/>
                  <a:gd name="T37" fmla="*/ 138 h 216"/>
                  <a:gd name="T38" fmla="*/ 295 w 302"/>
                  <a:gd name="T39" fmla="*/ 149 h 216"/>
                  <a:gd name="T40" fmla="*/ 291 w 302"/>
                  <a:gd name="T41" fmla="*/ 156 h 216"/>
                  <a:gd name="T42" fmla="*/ 287 w 302"/>
                  <a:gd name="T43" fmla="*/ 163 h 216"/>
                  <a:gd name="T44" fmla="*/ 284 w 302"/>
                  <a:gd name="T45" fmla="*/ 174 h 216"/>
                  <a:gd name="T46" fmla="*/ 280 w 302"/>
                  <a:gd name="T47" fmla="*/ 181 h 216"/>
                  <a:gd name="T48" fmla="*/ 276 w 302"/>
                  <a:gd name="T49" fmla="*/ 188 h 216"/>
                  <a:gd name="T50" fmla="*/ 258 w 302"/>
                  <a:gd name="T51" fmla="*/ 213 h 216"/>
                  <a:gd name="T52" fmla="*/ 247 w 302"/>
                  <a:gd name="T53" fmla="*/ 216 h 216"/>
                  <a:gd name="T54" fmla="*/ 239 w 302"/>
                  <a:gd name="T55" fmla="*/ 213 h 216"/>
                  <a:gd name="T56" fmla="*/ 228 w 302"/>
                  <a:gd name="T57" fmla="*/ 209 h 216"/>
                  <a:gd name="T58" fmla="*/ 221 w 302"/>
                  <a:gd name="T59" fmla="*/ 206 h 216"/>
                  <a:gd name="T60" fmla="*/ 210 w 302"/>
                  <a:gd name="T61" fmla="*/ 199 h 216"/>
                  <a:gd name="T62" fmla="*/ 202 w 302"/>
                  <a:gd name="T63" fmla="*/ 195 h 216"/>
                  <a:gd name="T64" fmla="*/ 191 w 302"/>
                  <a:gd name="T65" fmla="*/ 192 h 216"/>
                  <a:gd name="T66" fmla="*/ 180 w 302"/>
                  <a:gd name="T67" fmla="*/ 188 h 216"/>
                  <a:gd name="T68" fmla="*/ 14 w 302"/>
                  <a:gd name="T69" fmla="*/ 149 h 216"/>
                  <a:gd name="T70" fmla="*/ 7 w 302"/>
                  <a:gd name="T71" fmla="*/ 142 h 216"/>
                  <a:gd name="T72" fmla="*/ 0 w 302"/>
                  <a:gd name="T73" fmla="*/ 135 h 216"/>
                  <a:gd name="T74" fmla="*/ 0 w 302"/>
                  <a:gd name="T75" fmla="*/ 128 h 216"/>
                  <a:gd name="T76" fmla="*/ 0 w 302"/>
                  <a:gd name="T77" fmla="*/ 120 h 216"/>
                  <a:gd name="T78" fmla="*/ 3 w 302"/>
                  <a:gd name="T79" fmla="*/ 110 h 216"/>
                  <a:gd name="T80" fmla="*/ 3 w 302"/>
                  <a:gd name="T81" fmla="*/ 103 h 216"/>
                  <a:gd name="T82" fmla="*/ 7 w 302"/>
                  <a:gd name="T83" fmla="*/ 92 h 216"/>
                  <a:gd name="T84" fmla="*/ 7 w 302"/>
                  <a:gd name="T85" fmla="*/ 85 h 216"/>
                  <a:gd name="T86" fmla="*/ 14 w 302"/>
                  <a:gd name="T87" fmla="*/ 74 h 216"/>
                  <a:gd name="T88" fmla="*/ 18 w 302"/>
                  <a:gd name="T89" fmla="*/ 64 h 216"/>
                  <a:gd name="T90" fmla="*/ 22 w 302"/>
                  <a:gd name="T91" fmla="*/ 53 h 216"/>
                  <a:gd name="T92" fmla="*/ 26 w 302"/>
                  <a:gd name="T93" fmla="*/ 42 h 216"/>
                  <a:gd name="T94" fmla="*/ 29 w 302"/>
                  <a:gd name="T95" fmla="*/ 32 h 216"/>
                  <a:gd name="T96" fmla="*/ 33 w 302"/>
                  <a:gd name="T97" fmla="*/ 21 h 216"/>
                  <a:gd name="T98" fmla="*/ 40 w 302"/>
                  <a:gd name="T99" fmla="*/ 10 h 216"/>
                  <a:gd name="T100" fmla="*/ 44 w 302"/>
                  <a:gd name="T10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216">
                    <a:moveTo>
                      <a:pt x="44" y="0"/>
                    </a:moveTo>
                    <a:lnTo>
                      <a:pt x="73" y="3"/>
                    </a:lnTo>
                    <a:lnTo>
                      <a:pt x="99" y="7"/>
                    </a:lnTo>
                    <a:lnTo>
                      <a:pt x="121" y="14"/>
                    </a:lnTo>
                    <a:lnTo>
                      <a:pt x="143" y="25"/>
                    </a:lnTo>
                    <a:lnTo>
                      <a:pt x="166" y="39"/>
                    </a:lnTo>
                    <a:lnTo>
                      <a:pt x="188" y="49"/>
                    </a:lnTo>
                    <a:lnTo>
                      <a:pt x="214" y="60"/>
                    </a:lnTo>
                    <a:lnTo>
                      <a:pt x="236" y="71"/>
                    </a:lnTo>
                    <a:lnTo>
                      <a:pt x="243" y="78"/>
                    </a:lnTo>
                    <a:lnTo>
                      <a:pt x="250" y="85"/>
                    </a:lnTo>
                    <a:lnTo>
                      <a:pt x="258" y="96"/>
                    </a:lnTo>
                    <a:lnTo>
                      <a:pt x="269" y="103"/>
                    </a:lnTo>
                    <a:lnTo>
                      <a:pt x="276" y="110"/>
                    </a:lnTo>
                    <a:lnTo>
                      <a:pt x="284" y="117"/>
                    </a:lnTo>
                    <a:lnTo>
                      <a:pt x="295" y="120"/>
                    </a:lnTo>
                    <a:lnTo>
                      <a:pt x="302" y="124"/>
                    </a:lnTo>
                    <a:lnTo>
                      <a:pt x="302" y="131"/>
                    </a:lnTo>
                    <a:lnTo>
                      <a:pt x="298" y="138"/>
                    </a:lnTo>
                    <a:lnTo>
                      <a:pt x="295" y="149"/>
                    </a:lnTo>
                    <a:lnTo>
                      <a:pt x="291" y="156"/>
                    </a:lnTo>
                    <a:lnTo>
                      <a:pt x="287" y="163"/>
                    </a:lnTo>
                    <a:lnTo>
                      <a:pt x="284" y="174"/>
                    </a:lnTo>
                    <a:lnTo>
                      <a:pt x="280" y="181"/>
                    </a:lnTo>
                    <a:lnTo>
                      <a:pt x="276" y="188"/>
                    </a:lnTo>
                    <a:lnTo>
                      <a:pt x="258" y="213"/>
                    </a:lnTo>
                    <a:lnTo>
                      <a:pt x="247" y="216"/>
                    </a:lnTo>
                    <a:lnTo>
                      <a:pt x="239" y="213"/>
                    </a:lnTo>
                    <a:lnTo>
                      <a:pt x="228" y="209"/>
                    </a:lnTo>
                    <a:lnTo>
                      <a:pt x="221" y="206"/>
                    </a:lnTo>
                    <a:lnTo>
                      <a:pt x="210" y="199"/>
                    </a:lnTo>
                    <a:lnTo>
                      <a:pt x="202" y="195"/>
                    </a:lnTo>
                    <a:lnTo>
                      <a:pt x="191" y="192"/>
                    </a:lnTo>
                    <a:lnTo>
                      <a:pt x="180" y="188"/>
                    </a:lnTo>
                    <a:lnTo>
                      <a:pt x="14" y="149"/>
                    </a:lnTo>
                    <a:lnTo>
                      <a:pt x="7" y="142"/>
                    </a:lnTo>
                    <a:lnTo>
                      <a:pt x="0" y="135"/>
                    </a:lnTo>
                    <a:lnTo>
                      <a:pt x="0" y="128"/>
                    </a:lnTo>
                    <a:lnTo>
                      <a:pt x="0" y="120"/>
                    </a:lnTo>
                    <a:lnTo>
                      <a:pt x="3" y="110"/>
                    </a:lnTo>
                    <a:lnTo>
                      <a:pt x="3" y="103"/>
                    </a:lnTo>
                    <a:lnTo>
                      <a:pt x="7" y="92"/>
                    </a:lnTo>
                    <a:lnTo>
                      <a:pt x="7" y="85"/>
                    </a:lnTo>
                    <a:lnTo>
                      <a:pt x="14" y="74"/>
                    </a:lnTo>
                    <a:lnTo>
                      <a:pt x="18" y="64"/>
                    </a:lnTo>
                    <a:lnTo>
                      <a:pt x="22" y="53"/>
                    </a:lnTo>
                    <a:lnTo>
                      <a:pt x="26" y="42"/>
                    </a:lnTo>
                    <a:lnTo>
                      <a:pt x="29" y="32"/>
                    </a:lnTo>
                    <a:lnTo>
                      <a:pt x="33" y="21"/>
                    </a:lnTo>
                    <a:lnTo>
                      <a:pt x="40" y="10"/>
                    </a:lnTo>
                    <a:lnTo>
                      <a:pt x="44"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3" name="Freeform 89"/>
              <p:cNvSpPr>
                <a:spLocks/>
              </p:cNvSpPr>
              <p:nvPr/>
            </p:nvSpPr>
            <p:spPr bwMode="auto">
              <a:xfrm>
                <a:off x="8990" y="1398"/>
                <a:ext cx="1762" cy="2310"/>
              </a:xfrm>
              <a:custGeom>
                <a:avLst/>
                <a:gdLst>
                  <a:gd name="T0" fmla="*/ 170 w 1762"/>
                  <a:gd name="T1" fmla="*/ 306 h 2310"/>
                  <a:gd name="T2" fmla="*/ 310 w 1762"/>
                  <a:gd name="T3" fmla="*/ 181 h 2310"/>
                  <a:gd name="T4" fmla="*/ 531 w 1762"/>
                  <a:gd name="T5" fmla="*/ 89 h 2310"/>
                  <a:gd name="T6" fmla="*/ 852 w 1762"/>
                  <a:gd name="T7" fmla="*/ 21 h 2310"/>
                  <a:gd name="T8" fmla="*/ 1165 w 1762"/>
                  <a:gd name="T9" fmla="*/ 4 h 2310"/>
                  <a:gd name="T10" fmla="*/ 1316 w 1762"/>
                  <a:gd name="T11" fmla="*/ 36 h 2310"/>
                  <a:gd name="T12" fmla="*/ 1423 w 1762"/>
                  <a:gd name="T13" fmla="*/ 96 h 2310"/>
                  <a:gd name="T14" fmla="*/ 1504 w 1762"/>
                  <a:gd name="T15" fmla="*/ 185 h 2310"/>
                  <a:gd name="T16" fmla="*/ 1633 w 1762"/>
                  <a:gd name="T17" fmla="*/ 498 h 2310"/>
                  <a:gd name="T18" fmla="*/ 1714 w 1762"/>
                  <a:gd name="T19" fmla="*/ 903 h 2310"/>
                  <a:gd name="T20" fmla="*/ 1725 w 1762"/>
                  <a:gd name="T21" fmla="*/ 1191 h 2310"/>
                  <a:gd name="T22" fmla="*/ 1740 w 1762"/>
                  <a:gd name="T23" fmla="*/ 1439 h 2310"/>
                  <a:gd name="T24" fmla="*/ 1755 w 1762"/>
                  <a:gd name="T25" fmla="*/ 1578 h 2310"/>
                  <a:gd name="T26" fmla="*/ 1758 w 1762"/>
                  <a:gd name="T27" fmla="*/ 1688 h 2310"/>
                  <a:gd name="T28" fmla="*/ 1751 w 1762"/>
                  <a:gd name="T29" fmla="*/ 1827 h 2310"/>
                  <a:gd name="T30" fmla="*/ 1714 w 1762"/>
                  <a:gd name="T31" fmla="*/ 1965 h 2310"/>
                  <a:gd name="T32" fmla="*/ 1615 w 1762"/>
                  <a:gd name="T33" fmla="*/ 2090 h 2310"/>
                  <a:gd name="T34" fmla="*/ 1471 w 1762"/>
                  <a:gd name="T35" fmla="*/ 2161 h 2310"/>
                  <a:gd name="T36" fmla="*/ 1305 w 1762"/>
                  <a:gd name="T37" fmla="*/ 2186 h 2310"/>
                  <a:gd name="T38" fmla="*/ 1080 w 1762"/>
                  <a:gd name="T39" fmla="*/ 2175 h 2310"/>
                  <a:gd name="T40" fmla="*/ 1010 w 1762"/>
                  <a:gd name="T41" fmla="*/ 2179 h 2310"/>
                  <a:gd name="T42" fmla="*/ 951 w 1762"/>
                  <a:gd name="T43" fmla="*/ 2172 h 2310"/>
                  <a:gd name="T44" fmla="*/ 936 w 1762"/>
                  <a:gd name="T45" fmla="*/ 2168 h 2310"/>
                  <a:gd name="T46" fmla="*/ 918 w 1762"/>
                  <a:gd name="T47" fmla="*/ 2172 h 2310"/>
                  <a:gd name="T48" fmla="*/ 914 w 1762"/>
                  <a:gd name="T49" fmla="*/ 2189 h 2310"/>
                  <a:gd name="T50" fmla="*/ 933 w 1762"/>
                  <a:gd name="T51" fmla="*/ 2207 h 2310"/>
                  <a:gd name="T52" fmla="*/ 1006 w 1762"/>
                  <a:gd name="T53" fmla="*/ 2218 h 2310"/>
                  <a:gd name="T54" fmla="*/ 1099 w 1762"/>
                  <a:gd name="T55" fmla="*/ 2211 h 2310"/>
                  <a:gd name="T56" fmla="*/ 1110 w 1762"/>
                  <a:gd name="T57" fmla="*/ 2236 h 2310"/>
                  <a:gd name="T58" fmla="*/ 1106 w 1762"/>
                  <a:gd name="T59" fmla="*/ 2264 h 2310"/>
                  <a:gd name="T60" fmla="*/ 1062 w 1762"/>
                  <a:gd name="T61" fmla="*/ 2303 h 2310"/>
                  <a:gd name="T62" fmla="*/ 1003 w 1762"/>
                  <a:gd name="T63" fmla="*/ 2307 h 2310"/>
                  <a:gd name="T64" fmla="*/ 914 w 1762"/>
                  <a:gd name="T65" fmla="*/ 2296 h 2310"/>
                  <a:gd name="T66" fmla="*/ 818 w 1762"/>
                  <a:gd name="T67" fmla="*/ 2300 h 2310"/>
                  <a:gd name="T68" fmla="*/ 796 w 1762"/>
                  <a:gd name="T69" fmla="*/ 2285 h 2310"/>
                  <a:gd name="T70" fmla="*/ 771 w 1762"/>
                  <a:gd name="T71" fmla="*/ 2282 h 2310"/>
                  <a:gd name="T72" fmla="*/ 756 w 1762"/>
                  <a:gd name="T73" fmla="*/ 2292 h 2310"/>
                  <a:gd name="T74" fmla="*/ 745 w 1762"/>
                  <a:gd name="T75" fmla="*/ 2285 h 2310"/>
                  <a:gd name="T76" fmla="*/ 723 w 1762"/>
                  <a:gd name="T77" fmla="*/ 2246 h 2310"/>
                  <a:gd name="T78" fmla="*/ 726 w 1762"/>
                  <a:gd name="T79" fmla="*/ 2196 h 2310"/>
                  <a:gd name="T80" fmla="*/ 734 w 1762"/>
                  <a:gd name="T81" fmla="*/ 2182 h 2310"/>
                  <a:gd name="T82" fmla="*/ 730 w 1762"/>
                  <a:gd name="T83" fmla="*/ 2164 h 2310"/>
                  <a:gd name="T84" fmla="*/ 649 w 1762"/>
                  <a:gd name="T85" fmla="*/ 2150 h 2310"/>
                  <a:gd name="T86" fmla="*/ 564 w 1762"/>
                  <a:gd name="T87" fmla="*/ 2136 h 2310"/>
                  <a:gd name="T88" fmla="*/ 417 w 1762"/>
                  <a:gd name="T89" fmla="*/ 2101 h 2310"/>
                  <a:gd name="T90" fmla="*/ 273 w 1762"/>
                  <a:gd name="T91" fmla="*/ 2044 h 2310"/>
                  <a:gd name="T92" fmla="*/ 195 w 1762"/>
                  <a:gd name="T93" fmla="*/ 2005 h 2310"/>
                  <a:gd name="T94" fmla="*/ 118 w 1762"/>
                  <a:gd name="T95" fmla="*/ 1958 h 2310"/>
                  <a:gd name="T96" fmla="*/ 66 w 1762"/>
                  <a:gd name="T97" fmla="*/ 1909 h 2310"/>
                  <a:gd name="T98" fmla="*/ 33 w 1762"/>
                  <a:gd name="T99" fmla="*/ 1774 h 2310"/>
                  <a:gd name="T100" fmla="*/ 26 w 1762"/>
                  <a:gd name="T101" fmla="*/ 1628 h 2310"/>
                  <a:gd name="T102" fmla="*/ 11 w 1762"/>
                  <a:gd name="T103" fmla="*/ 1489 h 2310"/>
                  <a:gd name="T104" fmla="*/ 4 w 1762"/>
                  <a:gd name="T105" fmla="*/ 1212 h 2310"/>
                  <a:gd name="T106" fmla="*/ 18 w 1762"/>
                  <a:gd name="T107" fmla="*/ 803 h 2310"/>
                  <a:gd name="T108" fmla="*/ 70 w 1762"/>
                  <a:gd name="T109" fmla="*/ 547 h 2310"/>
                  <a:gd name="T110" fmla="*/ 107 w 1762"/>
                  <a:gd name="T111" fmla="*/ 430 h 2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62" h="2310">
                    <a:moveTo>
                      <a:pt x="129" y="370"/>
                    </a:moveTo>
                    <a:lnTo>
                      <a:pt x="140" y="348"/>
                    </a:lnTo>
                    <a:lnTo>
                      <a:pt x="155" y="327"/>
                    </a:lnTo>
                    <a:lnTo>
                      <a:pt x="170" y="306"/>
                    </a:lnTo>
                    <a:lnTo>
                      <a:pt x="184" y="284"/>
                    </a:lnTo>
                    <a:lnTo>
                      <a:pt x="225" y="245"/>
                    </a:lnTo>
                    <a:lnTo>
                      <a:pt x="265" y="213"/>
                    </a:lnTo>
                    <a:lnTo>
                      <a:pt x="310" y="181"/>
                    </a:lnTo>
                    <a:lnTo>
                      <a:pt x="358" y="156"/>
                    </a:lnTo>
                    <a:lnTo>
                      <a:pt x="406" y="131"/>
                    </a:lnTo>
                    <a:lnTo>
                      <a:pt x="453" y="110"/>
                    </a:lnTo>
                    <a:lnTo>
                      <a:pt x="531" y="89"/>
                    </a:lnTo>
                    <a:lnTo>
                      <a:pt x="612" y="71"/>
                    </a:lnTo>
                    <a:lnTo>
                      <a:pt x="689" y="50"/>
                    </a:lnTo>
                    <a:lnTo>
                      <a:pt x="771" y="36"/>
                    </a:lnTo>
                    <a:lnTo>
                      <a:pt x="852" y="21"/>
                    </a:lnTo>
                    <a:lnTo>
                      <a:pt x="936" y="11"/>
                    </a:lnTo>
                    <a:lnTo>
                      <a:pt x="1017" y="4"/>
                    </a:lnTo>
                    <a:lnTo>
                      <a:pt x="1106" y="0"/>
                    </a:lnTo>
                    <a:lnTo>
                      <a:pt x="1165" y="4"/>
                    </a:lnTo>
                    <a:lnTo>
                      <a:pt x="1228" y="14"/>
                    </a:lnTo>
                    <a:lnTo>
                      <a:pt x="1257" y="18"/>
                    </a:lnTo>
                    <a:lnTo>
                      <a:pt x="1290" y="28"/>
                    </a:lnTo>
                    <a:lnTo>
                      <a:pt x="1316" y="36"/>
                    </a:lnTo>
                    <a:lnTo>
                      <a:pt x="1346" y="50"/>
                    </a:lnTo>
                    <a:lnTo>
                      <a:pt x="1375" y="64"/>
                    </a:lnTo>
                    <a:lnTo>
                      <a:pt x="1401" y="78"/>
                    </a:lnTo>
                    <a:lnTo>
                      <a:pt x="1423" y="96"/>
                    </a:lnTo>
                    <a:lnTo>
                      <a:pt x="1445" y="114"/>
                    </a:lnTo>
                    <a:lnTo>
                      <a:pt x="1467" y="135"/>
                    </a:lnTo>
                    <a:lnTo>
                      <a:pt x="1486" y="160"/>
                    </a:lnTo>
                    <a:lnTo>
                      <a:pt x="1504" y="185"/>
                    </a:lnTo>
                    <a:lnTo>
                      <a:pt x="1519" y="213"/>
                    </a:lnTo>
                    <a:lnTo>
                      <a:pt x="1563" y="306"/>
                    </a:lnTo>
                    <a:lnTo>
                      <a:pt x="1600" y="398"/>
                    </a:lnTo>
                    <a:lnTo>
                      <a:pt x="1633" y="498"/>
                    </a:lnTo>
                    <a:lnTo>
                      <a:pt x="1663" y="594"/>
                    </a:lnTo>
                    <a:lnTo>
                      <a:pt x="1685" y="697"/>
                    </a:lnTo>
                    <a:lnTo>
                      <a:pt x="1703" y="800"/>
                    </a:lnTo>
                    <a:lnTo>
                      <a:pt x="1714" y="903"/>
                    </a:lnTo>
                    <a:lnTo>
                      <a:pt x="1718" y="1009"/>
                    </a:lnTo>
                    <a:lnTo>
                      <a:pt x="1722" y="1070"/>
                    </a:lnTo>
                    <a:lnTo>
                      <a:pt x="1725" y="1130"/>
                    </a:lnTo>
                    <a:lnTo>
                      <a:pt x="1725" y="1191"/>
                    </a:lnTo>
                    <a:lnTo>
                      <a:pt x="1729" y="1255"/>
                    </a:lnTo>
                    <a:lnTo>
                      <a:pt x="1729" y="1315"/>
                    </a:lnTo>
                    <a:lnTo>
                      <a:pt x="1733" y="1375"/>
                    </a:lnTo>
                    <a:lnTo>
                      <a:pt x="1740" y="1439"/>
                    </a:lnTo>
                    <a:lnTo>
                      <a:pt x="1747" y="1500"/>
                    </a:lnTo>
                    <a:lnTo>
                      <a:pt x="1751" y="1525"/>
                    </a:lnTo>
                    <a:lnTo>
                      <a:pt x="1751" y="1553"/>
                    </a:lnTo>
                    <a:lnTo>
                      <a:pt x="1755" y="1578"/>
                    </a:lnTo>
                    <a:lnTo>
                      <a:pt x="1755" y="1606"/>
                    </a:lnTo>
                    <a:lnTo>
                      <a:pt x="1755" y="1635"/>
                    </a:lnTo>
                    <a:lnTo>
                      <a:pt x="1758" y="1660"/>
                    </a:lnTo>
                    <a:lnTo>
                      <a:pt x="1758" y="1688"/>
                    </a:lnTo>
                    <a:lnTo>
                      <a:pt x="1762" y="1713"/>
                    </a:lnTo>
                    <a:lnTo>
                      <a:pt x="1758" y="1752"/>
                    </a:lnTo>
                    <a:lnTo>
                      <a:pt x="1755" y="1788"/>
                    </a:lnTo>
                    <a:lnTo>
                      <a:pt x="1751" y="1827"/>
                    </a:lnTo>
                    <a:lnTo>
                      <a:pt x="1744" y="1862"/>
                    </a:lnTo>
                    <a:lnTo>
                      <a:pt x="1736" y="1898"/>
                    </a:lnTo>
                    <a:lnTo>
                      <a:pt x="1725" y="1930"/>
                    </a:lnTo>
                    <a:lnTo>
                      <a:pt x="1714" y="1965"/>
                    </a:lnTo>
                    <a:lnTo>
                      <a:pt x="1699" y="1997"/>
                    </a:lnTo>
                    <a:lnTo>
                      <a:pt x="1674" y="2033"/>
                    </a:lnTo>
                    <a:lnTo>
                      <a:pt x="1644" y="2061"/>
                    </a:lnTo>
                    <a:lnTo>
                      <a:pt x="1615" y="2090"/>
                    </a:lnTo>
                    <a:lnTo>
                      <a:pt x="1582" y="2111"/>
                    </a:lnTo>
                    <a:lnTo>
                      <a:pt x="1545" y="2132"/>
                    </a:lnTo>
                    <a:lnTo>
                      <a:pt x="1508" y="2147"/>
                    </a:lnTo>
                    <a:lnTo>
                      <a:pt x="1471" y="2161"/>
                    </a:lnTo>
                    <a:lnTo>
                      <a:pt x="1430" y="2172"/>
                    </a:lnTo>
                    <a:lnTo>
                      <a:pt x="1390" y="2179"/>
                    </a:lnTo>
                    <a:lnTo>
                      <a:pt x="1349" y="2182"/>
                    </a:lnTo>
                    <a:lnTo>
                      <a:pt x="1305" y="2186"/>
                    </a:lnTo>
                    <a:lnTo>
                      <a:pt x="1264" y="2186"/>
                    </a:lnTo>
                    <a:lnTo>
                      <a:pt x="1180" y="2182"/>
                    </a:lnTo>
                    <a:lnTo>
                      <a:pt x="1099" y="2172"/>
                    </a:lnTo>
                    <a:lnTo>
                      <a:pt x="1080" y="2175"/>
                    </a:lnTo>
                    <a:lnTo>
                      <a:pt x="1065" y="2179"/>
                    </a:lnTo>
                    <a:lnTo>
                      <a:pt x="1047" y="2179"/>
                    </a:lnTo>
                    <a:lnTo>
                      <a:pt x="1029" y="2179"/>
                    </a:lnTo>
                    <a:lnTo>
                      <a:pt x="1010" y="2179"/>
                    </a:lnTo>
                    <a:lnTo>
                      <a:pt x="988" y="2179"/>
                    </a:lnTo>
                    <a:lnTo>
                      <a:pt x="973" y="2175"/>
                    </a:lnTo>
                    <a:lnTo>
                      <a:pt x="955" y="2175"/>
                    </a:lnTo>
                    <a:lnTo>
                      <a:pt x="951" y="2172"/>
                    </a:lnTo>
                    <a:lnTo>
                      <a:pt x="947" y="2172"/>
                    </a:lnTo>
                    <a:lnTo>
                      <a:pt x="944" y="2168"/>
                    </a:lnTo>
                    <a:lnTo>
                      <a:pt x="940" y="2168"/>
                    </a:lnTo>
                    <a:lnTo>
                      <a:pt x="936" y="2168"/>
                    </a:lnTo>
                    <a:lnTo>
                      <a:pt x="933" y="2168"/>
                    </a:lnTo>
                    <a:lnTo>
                      <a:pt x="925" y="2168"/>
                    </a:lnTo>
                    <a:lnTo>
                      <a:pt x="922" y="2172"/>
                    </a:lnTo>
                    <a:lnTo>
                      <a:pt x="918" y="2172"/>
                    </a:lnTo>
                    <a:lnTo>
                      <a:pt x="918" y="2175"/>
                    </a:lnTo>
                    <a:lnTo>
                      <a:pt x="914" y="2182"/>
                    </a:lnTo>
                    <a:lnTo>
                      <a:pt x="914" y="2186"/>
                    </a:lnTo>
                    <a:lnTo>
                      <a:pt x="914" y="2189"/>
                    </a:lnTo>
                    <a:lnTo>
                      <a:pt x="914" y="2193"/>
                    </a:lnTo>
                    <a:lnTo>
                      <a:pt x="914" y="2196"/>
                    </a:lnTo>
                    <a:lnTo>
                      <a:pt x="918" y="2200"/>
                    </a:lnTo>
                    <a:lnTo>
                      <a:pt x="933" y="2207"/>
                    </a:lnTo>
                    <a:lnTo>
                      <a:pt x="951" y="2214"/>
                    </a:lnTo>
                    <a:lnTo>
                      <a:pt x="970" y="2214"/>
                    </a:lnTo>
                    <a:lnTo>
                      <a:pt x="988" y="2218"/>
                    </a:lnTo>
                    <a:lnTo>
                      <a:pt x="1006" y="2218"/>
                    </a:lnTo>
                    <a:lnTo>
                      <a:pt x="1025" y="2218"/>
                    </a:lnTo>
                    <a:lnTo>
                      <a:pt x="1047" y="2218"/>
                    </a:lnTo>
                    <a:lnTo>
                      <a:pt x="1065" y="2218"/>
                    </a:lnTo>
                    <a:lnTo>
                      <a:pt x="1099" y="2211"/>
                    </a:lnTo>
                    <a:lnTo>
                      <a:pt x="1102" y="2218"/>
                    </a:lnTo>
                    <a:lnTo>
                      <a:pt x="1106" y="2221"/>
                    </a:lnTo>
                    <a:lnTo>
                      <a:pt x="1110" y="2228"/>
                    </a:lnTo>
                    <a:lnTo>
                      <a:pt x="1110" y="2236"/>
                    </a:lnTo>
                    <a:lnTo>
                      <a:pt x="1113" y="2243"/>
                    </a:lnTo>
                    <a:lnTo>
                      <a:pt x="1113" y="2250"/>
                    </a:lnTo>
                    <a:lnTo>
                      <a:pt x="1110" y="2257"/>
                    </a:lnTo>
                    <a:lnTo>
                      <a:pt x="1106" y="2264"/>
                    </a:lnTo>
                    <a:lnTo>
                      <a:pt x="1099" y="2275"/>
                    </a:lnTo>
                    <a:lnTo>
                      <a:pt x="1088" y="2285"/>
                    </a:lnTo>
                    <a:lnTo>
                      <a:pt x="1073" y="2296"/>
                    </a:lnTo>
                    <a:lnTo>
                      <a:pt x="1062" y="2303"/>
                    </a:lnTo>
                    <a:lnTo>
                      <a:pt x="1047" y="2307"/>
                    </a:lnTo>
                    <a:lnTo>
                      <a:pt x="1032" y="2310"/>
                    </a:lnTo>
                    <a:lnTo>
                      <a:pt x="1017" y="2310"/>
                    </a:lnTo>
                    <a:lnTo>
                      <a:pt x="1003" y="2307"/>
                    </a:lnTo>
                    <a:lnTo>
                      <a:pt x="981" y="2300"/>
                    </a:lnTo>
                    <a:lnTo>
                      <a:pt x="959" y="2292"/>
                    </a:lnTo>
                    <a:lnTo>
                      <a:pt x="936" y="2292"/>
                    </a:lnTo>
                    <a:lnTo>
                      <a:pt x="914" y="2296"/>
                    </a:lnTo>
                    <a:lnTo>
                      <a:pt x="888" y="2300"/>
                    </a:lnTo>
                    <a:lnTo>
                      <a:pt x="866" y="2303"/>
                    </a:lnTo>
                    <a:lnTo>
                      <a:pt x="844" y="2303"/>
                    </a:lnTo>
                    <a:lnTo>
                      <a:pt x="818" y="2300"/>
                    </a:lnTo>
                    <a:lnTo>
                      <a:pt x="811" y="2296"/>
                    </a:lnTo>
                    <a:lnTo>
                      <a:pt x="807" y="2292"/>
                    </a:lnTo>
                    <a:lnTo>
                      <a:pt x="800" y="2289"/>
                    </a:lnTo>
                    <a:lnTo>
                      <a:pt x="796" y="2285"/>
                    </a:lnTo>
                    <a:lnTo>
                      <a:pt x="789" y="2285"/>
                    </a:lnTo>
                    <a:lnTo>
                      <a:pt x="782" y="2282"/>
                    </a:lnTo>
                    <a:lnTo>
                      <a:pt x="778" y="2282"/>
                    </a:lnTo>
                    <a:lnTo>
                      <a:pt x="771" y="2282"/>
                    </a:lnTo>
                    <a:lnTo>
                      <a:pt x="767" y="2285"/>
                    </a:lnTo>
                    <a:lnTo>
                      <a:pt x="763" y="2289"/>
                    </a:lnTo>
                    <a:lnTo>
                      <a:pt x="759" y="2292"/>
                    </a:lnTo>
                    <a:lnTo>
                      <a:pt x="756" y="2292"/>
                    </a:lnTo>
                    <a:lnTo>
                      <a:pt x="752" y="2292"/>
                    </a:lnTo>
                    <a:lnTo>
                      <a:pt x="748" y="2289"/>
                    </a:lnTo>
                    <a:lnTo>
                      <a:pt x="745" y="2289"/>
                    </a:lnTo>
                    <a:lnTo>
                      <a:pt x="745" y="2285"/>
                    </a:lnTo>
                    <a:lnTo>
                      <a:pt x="734" y="2278"/>
                    </a:lnTo>
                    <a:lnTo>
                      <a:pt x="726" y="2268"/>
                    </a:lnTo>
                    <a:lnTo>
                      <a:pt x="723" y="2257"/>
                    </a:lnTo>
                    <a:lnTo>
                      <a:pt x="723" y="2246"/>
                    </a:lnTo>
                    <a:lnTo>
                      <a:pt x="719" y="2232"/>
                    </a:lnTo>
                    <a:lnTo>
                      <a:pt x="723" y="2221"/>
                    </a:lnTo>
                    <a:lnTo>
                      <a:pt x="723" y="2207"/>
                    </a:lnTo>
                    <a:lnTo>
                      <a:pt x="726" y="2196"/>
                    </a:lnTo>
                    <a:lnTo>
                      <a:pt x="726" y="2193"/>
                    </a:lnTo>
                    <a:lnTo>
                      <a:pt x="730" y="2189"/>
                    </a:lnTo>
                    <a:lnTo>
                      <a:pt x="730" y="2186"/>
                    </a:lnTo>
                    <a:lnTo>
                      <a:pt x="734" y="2182"/>
                    </a:lnTo>
                    <a:lnTo>
                      <a:pt x="734" y="2175"/>
                    </a:lnTo>
                    <a:lnTo>
                      <a:pt x="734" y="2172"/>
                    </a:lnTo>
                    <a:lnTo>
                      <a:pt x="730" y="2168"/>
                    </a:lnTo>
                    <a:lnTo>
                      <a:pt x="730" y="2164"/>
                    </a:lnTo>
                    <a:lnTo>
                      <a:pt x="712" y="2157"/>
                    </a:lnTo>
                    <a:lnTo>
                      <a:pt x="689" y="2154"/>
                    </a:lnTo>
                    <a:lnTo>
                      <a:pt x="667" y="2150"/>
                    </a:lnTo>
                    <a:lnTo>
                      <a:pt x="649" y="2150"/>
                    </a:lnTo>
                    <a:lnTo>
                      <a:pt x="627" y="2147"/>
                    </a:lnTo>
                    <a:lnTo>
                      <a:pt x="605" y="2147"/>
                    </a:lnTo>
                    <a:lnTo>
                      <a:pt x="582" y="2143"/>
                    </a:lnTo>
                    <a:lnTo>
                      <a:pt x="564" y="2136"/>
                    </a:lnTo>
                    <a:lnTo>
                      <a:pt x="527" y="2129"/>
                    </a:lnTo>
                    <a:lnTo>
                      <a:pt x="490" y="2118"/>
                    </a:lnTo>
                    <a:lnTo>
                      <a:pt x="453" y="2111"/>
                    </a:lnTo>
                    <a:lnTo>
                      <a:pt x="417" y="2101"/>
                    </a:lnTo>
                    <a:lnTo>
                      <a:pt x="380" y="2086"/>
                    </a:lnTo>
                    <a:lnTo>
                      <a:pt x="343" y="2072"/>
                    </a:lnTo>
                    <a:lnTo>
                      <a:pt x="310" y="2058"/>
                    </a:lnTo>
                    <a:lnTo>
                      <a:pt x="273" y="2044"/>
                    </a:lnTo>
                    <a:lnTo>
                      <a:pt x="254" y="2037"/>
                    </a:lnTo>
                    <a:lnTo>
                      <a:pt x="232" y="2026"/>
                    </a:lnTo>
                    <a:lnTo>
                      <a:pt x="214" y="2015"/>
                    </a:lnTo>
                    <a:lnTo>
                      <a:pt x="195" y="2005"/>
                    </a:lnTo>
                    <a:lnTo>
                      <a:pt x="173" y="1994"/>
                    </a:lnTo>
                    <a:lnTo>
                      <a:pt x="155" y="1983"/>
                    </a:lnTo>
                    <a:lnTo>
                      <a:pt x="136" y="1973"/>
                    </a:lnTo>
                    <a:lnTo>
                      <a:pt x="118" y="1958"/>
                    </a:lnTo>
                    <a:lnTo>
                      <a:pt x="100" y="1948"/>
                    </a:lnTo>
                    <a:lnTo>
                      <a:pt x="89" y="1937"/>
                    </a:lnTo>
                    <a:lnTo>
                      <a:pt x="77" y="1923"/>
                    </a:lnTo>
                    <a:lnTo>
                      <a:pt x="66" y="1909"/>
                    </a:lnTo>
                    <a:lnTo>
                      <a:pt x="52" y="1877"/>
                    </a:lnTo>
                    <a:lnTo>
                      <a:pt x="41" y="1845"/>
                    </a:lnTo>
                    <a:lnTo>
                      <a:pt x="37" y="1809"/>
                    </a:lnTo>
                    <a:lnTo>
                      <a:pt x="33" y="1774"/>
                    </a:lnTo>
                    <a:lnTo>
                      <a:pt x="33" y="1734"/>
                    </a:lnTo>
                    <a:lnTo>
                      <a:pt x="33" y="1699"/>
                    </a:lnTo>
                    <a:lnTo>
                      <a:pt x="30" y="1663"/>
                    </a:lnTo>
                    <a:lnTo>
                      <a:pt x="26" y="1628"/>
                    </a:lnTo>
                    <a:lnTo>
                      <a:pt x="22" y="1592"/>
                    </a:lnTo>
                    <a:lnTo>
                      <a:pt x="18" y="1560"/>
                    </a:lnTo>
                    <a:lnTo>
                      <a:pt x="15" y="1525"/>
                    </a:lnTo>
                    <a:lnTo>
                      <a:pt x="11" y="1489"/>
                    </a:lnTo>
                    <a:lnTo>
                      <a:pt x="11" y="1454"/>
                    </a:lnTo>
                    <a:lnTo>
                      <a:pt x="7" y="1418"/>
                    </a:lnTo>
                    <a:lnTo>
                      <a:pt x="7" y="1315"/>
                    </a:lnTo>
                    <a:lnTo>
                      <a:pt x="4" y="1212"/>
                    </a:lnTo>
                    <a:lnTo>
                      <a:pt x="0" y="1109"/>
                    </a:lnTo>
                    <a:lnTo>
                      <a:pt x="4" y="1006"/>
                    </a:lnTo>
                    <a:lnTo>
                      <a:pt x="7" y="903"/>
                    </a:lnTo>
                    <a:lnTo>
                      <a:pt x="18" y="803"/>
                    </a:lnTo>
                    <a:lnTo>
                      <a:pt x="33" y="704"/>
                    </a:lnTo>
                    <a:lnTo>
                      <a:pt x="55" y="608"/>
                    </a:lnTo>
                    <a:lnTo>
                      <a:pt x="63" y="579"/>
                    </a:lnTo>
                    <a:lnTo>
                      <a:pt x="70" y="547"/>
                    </a:lnTo>
                    <a:lnTo>
                      <a:pt x="77" y="519"/>
                    </a:lnTo>
                    <a:lnTo>
                      <a:pt x="89" y="487"/>
                    </a:lnTo>
                    <a:lnTo>
                      <a:pt x="100" y="458"/>
                    </a:lnTo>
                    <a:lnTo>
                      <a:pt x="107" y="430"/>
                    </a:lnTo>
                    <a:lnTo>
                      <a:pt x="118" y="402"/>
                    </a:lnTo>
                    <a:lnTo>
                      <a:pt x="129" y="370"/>
                    </a:lnTo>
                    <a:close/>
                  </a:path>
                </a:pathLst>
              </a:custGeom>
              <a:solidFill>
                <a:srgbClr val="BF6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4" name="Freeform 90"/>
              <p:cNvSpPr>
                <a:spLocks/>
              </p:cNvSpPr>
              <p:nvPr/>
            </p:nvSpPr>
            <p:spPr bwMode="auto">
              <a:xfrm>
                <a:off x="9075" y="2894"/>
                <a:ext cx="166" cy="384"/>
              </a:xfrm>
              <a:custGeom>
                <a:avLst/>
                <a:gdLst>
                  <a:gd name="T0" fmla="*/ 33 w 166"/>
                  <a:gd name="T1" fmla="*/ 11 h 384"/>
                  <a:gd name="T2" fmla="*/ 44 w 166"/>
                  <a:gd name="T3" fmla="*/ 7 h 384"/>
                  <a:gd name="T4" fmla="*/ 59 w 166"/>
                  <a:gd name="T5" fmla="*/ 4 h 384"/>
                  <a:gd name="T6" fmla="*/ 70 w 166"/>
                  <a:gd name="T7" fmla="*/ 0 h 384"/>
                  <a:gd name="T8" fmla="*/ 85 w 166"/>
                  <a:gd name="T9" fmla="*/ 0 h 384"/>
                  <a:gd name="T10" fmla="*/ 96 w 166"/>
                  <a:gd name="T11" fmla="*/ 4 h 384"/>
                  <a:gd name="T12" fmla="*/ 110 w 166"/>
                  <a:gd name="T13" fmla="*/ 7 h 384"/>
                  <a:gd name="T14" fmla="*/ 121 w 166"/>
                  <a:gd name="T15" fmla="*/ 15 h 384"/>
                  <a:gd name="T16" fmla="*/ 133 w 166"/>
                  <a:gd name="T17" fmla="*/ 22 h 384"/>
                  <a:gd name="T18" fmla="*/ 144 w 166"/>
                  <a:gd name="T19" fmla="*/ 50 h 384"/>
                  <a:gd name="T20" fmla="*/ 151 w 166"/>
                  <a:gd name="T21" fmla="*/ 78 h 384"/>
                  <a:gd name="T22" fmla="*/ 155 w 166"/>
                  <a:gd name="T23" fmla="*/ 110 h 384"/>
                  <a:gd name="T24" fmla="*/ 155 w 166"/>
                  <a:gd name="T25" fmla="*/ 139 h 384"/>
                  <a:gd name="T26" fmla="*/ 155 w 166"/>
                  <a:gd name="T27" fmla="*/ 171 h 384"/>
                  <a:gd name="T28" fmla="*/ 158 w 166"/>
                  <a:gd name="T29" fmla="*/ 203 h 384"/>
                  <a:gd name="T30" fmla="*/ 158 w 166"/>
                  <a:gd name="T31" fmla="*/ 235 h 384"/>
                  <a:gd name="T32" fmla="*/ 162 w 166"/>
                  <a:gd name="T33" fmla="*/ 267 h 384"/>
                  <a:gd name="T34" fmla="*/ 166 w 166"/>
                  <a:gd name="T35" fmla="*/ 281 h 384"/>
                  <a:gd name="T36" fmla="*/ 166 w 166"/>
                  <a:gd name="T37" fmla="*/ 299 h 384"/>
                  <a:gd name="T38" fmla="*/ 166 w 166"/>
                  <a:gd name="T39" fmla="*/ 317 h 384"/>
                  <a:gd name="T40" fmla="*/ 166 w 166"/>
                  <a:gd name="T41" fmla="*/ 331 h 384"/>
                  <a:gd name="T42" fmla="*/ 162 w 166"/>
                  <a:gd name="T43" fmla="*/ 345 h 384"/>
                  <a:gd name="T44" fmla="*/ 158 w 166"/>
                  <a:gd name="T45" fmla="*/ 359 h 384"/>
                  <a:gd name="T46" fmla="*/ 147 w 166"/>
                  <a:gd name="T47" fmla="*/ 373 h 384"/>
                  <a:gd name="T48" fmla="*/ 136 w 166"/>
                  <a:gd name="T49" fmla="*/ 384 h 384"/>
                  <a:gd name="T50" fmla="*/ 121 w 166"/>
                  <a:gd name="T51" fmla="*/ 384 h 384"/>
                  <a:gd name="T52" fmla="*/ 103 w 166"/>
                  <a:gd name="T53" fmla="*/ 384 h 384"/>
                  <a:gd name="T54" fmla="*/ 85 w 166"/>
                  <a:gd name="T55" fmla="*/ 384 h 384"/>
                  <a:gd name="T56" fmla="*/ 70 w 166"/>
                  <a:gd name="T57" fmla="*/ 384 h 384"/>
                  <a:gd name="T58" fmla="*/ 51 w 166"/>
                  <a:gd name="T59" fmla="*/ 384 h 384"/>
                  <a:gd name="T60" fmla="*/ 37 w 166"/>
                  <a:gd name="T61" fmla="*/ 381 h 384"/>
                  <a:gd name="T62" fmla="*/ 26 w 166"/>
                  <a:gd name="T63" fmla="*/ 370 h 384"/>
                  <a:gd name="T64" fmla="*/ 15 w 166"/>
                  <a:gd name="T65" fmla="*/ 359 h 384"/>
                  <a:gd name="T66" fmla="*/ 11 w 166"/>
                  <a:gd name="T67" fmla="*/ 324 h 384"/>
                  <a:gd name="T68" fmla="*/ 4 w 166"/>
                  <a:gd name="T69" fmla="*/ 292 h 384"/>
                  <a:gd name="T70" fmla="*/ 4 w 166"/>
                  <a:gd name="T71" fmla="*/ 256 h 384"/>
                  <a:gd name="T72" fmla="*/ 0 w 166"/>
                  <a:gd name="T73" fmla="*/ 217 h 384"/>
                  <a:gd name="T74" fmla="*/ 0 w 166"/>
                  <a:gd name="T75" fmla="*/ 182 h 384"/>
                  <a:gd name="T76" fmla="*/ 0 w 166"/>
                  <a:gd name="T77" fmla="*/ 146 h 384"/>
                  <a:gd name="T78" fmla="*/ 0 w 166"/>
                  <a:gd name="T79" fmla="*/ 110 h 384"/>
                  <a:gd name="T80" fmla="*/ 4 w 166"/>
                  <a:gd name="T81" fmla="*/ 75 h 384"/>
                  <a:gd name="T82" fmla="*/ 7 w 166"/>
                  <a:gd name="T83" fmla="*/ 68 h 384"/>
                  <a:gd name="T84" fmla="*/ 7 w 166"/>
                  <a:gd name="T85" fmla="*/ 57 h 384"/>
                  <a:gd name="T86" fmla="*/ 11 w 166"/>
                  <a:gd name="T87" fmla="*/ 50 h 384"/>
                  <a:gd name="T88" fmla="*/ 15 w 166"/>
                  <a:gd name="T89" fmla="*/ 39 h 384"/>
                  <a:gd name="T90" fmla="*/ 18 w 166"/>
                  <a:gd name="T91" fmla="*/ 32 h 384"/>
                  <a:gd name="T92" fmla="*/ 22 w 166"/>
                  <a:gd name="T93" fmla="*/ 25 h 384"/>
                  <a:gd name="T94" fmla="*/ 26 w 166"/>
                  <a:gd name="T95" fmla="*/ 18 h 384"/>
                  <a:gd name="T96" fmla="*/ 33 w 166"/>
                  <a:gd name="T97" fmla="*/ 1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384">
                    <a:moveTo>
                      <a:pt x="33" y="11"/>
                    </a:moveTo>
                    <a:lnTo>
                      <a:pt x="44" y="7"/>
                    </a:lnTo>
                    <a:lnTo>
                      <a:pt x="59" y="4"/>
                    </a:lnTo>
                    <a:lnTo>
                      <a:pt x="70" y="0"/>
                    </a:lnTo>
                    <a:lnTo>
                      <a:pt x="85" y="0"/>
                    </a:lnTo>
                    <a:lnTo>
                      <a:pt x="96" y="4"/>
                    </a:lnTo>
                    <a:lnTo>
                      <a:pt x="110" y="7"/>
                    </a:lnTo>
                    <a:lnTo>
                      <a:pt x="121" y="15"/>
                    </a:lnTo>
                    <a:lnTo>
                      <a:pt x="133" y="22"/>
                    </a:lnTo>
                    <a:lnTo>
                      <a:pt x="144" y="50"/>
                    </a:lnTo>
                    <a:lnTo>
                      <a:pt x="151" y="78"/>
                    </a:lnTo>
                    <a:lnTo>
                      <a:pt x="155" y="110"/>
                    </a:lnTo>
                    <a:lnTo>
                      <a:pt x="155" y="139"/>
                    </a:lnTo>
                    <a:lnTo>
                      <a:pt x="155" y="171"/>
                    </a:lnTo>
                    <a:lnTo>
                      <a:pt x="158" y="203"/>
                    </a:lnTo>
                    <a:lnTo>
                      <a:pt x="158" y="235"/>
                    </a:lnTo>
                    <a:lnTo>
                      <a:pt x="162" y="267"/>
                    </a:lnTo>
                    <a:lnTo>
                      <a:pt x="166" y="281"/>
                    </a:lnTo>
                    <a:lnTo>
                      <a:pt x="166" y="299"/>
                    </a:lnTo>
                    <a:lnTo>
                      <a:pt x="166" y="317"/>
                    </a:lnTo>
                    <a:lnTo>
                      <a:pt x="166" y="331"/>
                    </a:lnTo>
                    <a:lnTo>
                      <a:pt x="162" y="345"/>
                    </a:lnTo>
                    <a:lnTo>
                      <a:pt x="158" y="359"/>
                    </a:lnTo>
                    <a:lnTo>
                      <a:pt x="147" y="373"/>
                    </a:lnTo>
                    <a:lnTo>
                      <a:pt x="136" y="384"/>
                    </a:lnTo>
                    <a:lnTo>
                      <a:pt x="121" y="384"/>
                    </a:lnTo>
                    <a:lnTo>
                      <a:pt x="103" y="384"/>
                    </a:lnTo>
                    <a:lnTo>
                      <a:pt x="85" y="384"/>
                    </a:lnTo>
                    <a:lnTo>
                      <a:pt x="70" y="384"/>
                    </a:lnTo>
                    <a:lnTo>
                      <a:pt x="51" y="384"/>
                    </a:lnTo>
                    <a:lnTo>
                      <a:pt x="37" y="381"/>
                    </a:lnTo>
                    <a:lnTo>
                      <a:pt x="26" y="370"/>
                    </a:lnTo>
                    <a:lnTo>
                      <a:pt x="15" y="359"/>
                    </a:lnTo>
                    <a:lnTo>
                      <a:pt x="11" y="324"/>
                    </a:lnTo>
                    <a:lnTo>
                      <a:pt x="4" y="292"/>
                    </a:lnTo>
                    <a:lnTo>
                      <a:pt x="4" y="256"/>
                    </a:lnTo>
                    <a:lnTo>
                      <a:pt x="0" y="217"/>
                    </a:lnTo>
                    <a:lnTo>
                      <a:pt x="0" y="182"/>
                    </a:lnTo>
                    <a:lnTo>
                      <a:pt x="0" y="146"/>
                    </a:lnTo>
                    <a:lnTo>
                      <a:pt x="0" y="110"/>
                    </a:lnTo>
                    <a:lnTo>
                      <a:pt x="4" y="75"/>
                    </a:lnTo>
                    <a:lnTo>
                      <a:pt x="7" y="68"/>
                    </a:lnTo>
                    <a:lnTo>
                      <a:pt x="7" y="57"/>
                    </a:lnTo>
                    <a:lnTo>
                      <a:pt x="11" y="50"/>
                    </a:lnTo>
                    <a:lnTo>
                      <a:pt x="15" y="39"/>
                    </a:lnTo>
                    <a:lnTo>
                      <a:pt x="18" y="32"/>
                    </a:lnTo>
                    <a:lnTo>
                      <a:pt x="22" y="25"/>
                    </a:lnTo>
                    <a:lnTo>
                      <a:pt x="26" y="18"/>
                    </a:lnTo>
                    <a:lnTo>
                      <a:pt x="33"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5" name="Freeform 91"/>
              <p:cNvSpPr>
                <a:spLocks/>
              </p:cNvSpPr>
              <p:nvPr/>
            </p:nvSpPr>
            <p:spPr bwMode="auto">
              <a:xfrm>
                <a:off x="9108" y="2930"/>
                <a:ext cx="100" cy="313"/>
              </a:xfrm>
              <a:custGeom>
                <a:avLst/>
                <a:gdLst>
                  <a:gd name="T0" fmla="*/ 18 w 100"/>
                  <a:gd name="T1" fmla="*/ 3 h 313"/>
                  <a:gd name="T2" fmla="*/ 22 w 100"/>
                  <a:gd name="T3" fmla="*/ 3 h 313"/>
                  <a:gd name="T4" fmla="*/ 30 w 100"/>
                  <a:gd name="T5" fmla="*/ 0 h 313"/>
                  <a:gd name="T6" fmla="*/ 33 w 100"/>
                  <a:gd name="T7" fmla="*/ 0 h 313"/>
                  <a:gd name="T8" fmla="*/ 41 w 100"/>
                  <a:gd name="T9" fmla="*/ 0 h 313"/>
                  <a:gd name="T10" fmla="*/ 44 w 100"/>
                  <a:gd name="T11" fmla="*/ 0 h 313"/>
                  <a:gd name="T12" fmla="*/ 52 w 100"/>
                  <a:gd name="T13" fmla="*/ 0 h 313"/>
                  <a:gd name="T14" fmla="*/ 55 w 100"/>
                  <a:gd name="T15" fmla="*/ 0 h 313"/>
                  <a:gd name="T16" fmla="*/ 63 w 100"/>
                  <a:gd name="T17" fmla="*/ 3 h 313"/>
                  <a:gd name="T18" fmla="*/ 74 w 100"/>
                  <a:gd name="T19" fmla="*/ 32 h 313"/>
                  <a:gd name="T20" fmla="*/ 81 w 100"/>
                  <a:gd name="T21" fmla="*/ 64 h 313"/>
                  <a:gd name="T22" fmla="*/ 85 w 100"/>
                  <a:gd name="T23" fmla="*/ 96 h 313"/>
                  <a:gd name="T24" fmla="*/ 85 w 100"/>
                  <a:gd name="T25" fmla="*/ 131 h 313"/>
                  <a:gd name="T26" fmla="*/ 88 w 100"/>
                  <a:gd name="T27" fmla="*/ 163 h 313"/>
                  <a:gd name="T28" fmla="*/ 88 w 100"/>
                  <a:gd name="T29" fmla="*/ 195 h 313"/>
                  <a:gd name="T30" fmla="*/ 92 w 100"/>
                  <a:gd name="T31" fmla="*/ 227 h 313"/>
                  <a:gd name="T32" fmla="*/ 100 w 100"/>
                  <a:gd name="T33" fmla="*/ 259 h 313"/>
                  <a:gd name="T34" fmla="*/ 100 w 100"/>
                  <a:gd name="T35" fmla="*/ 266 h 313"/>
                  <a:gd name="T36" fmla="*/ 100 w 100"/>
                  <a:gd name="T37" fmla="*/ 274 h 313"/>
                  <a:gd name="T38" fmla="*/ 100 w 100"/>
                  <a:gd name="T39" fmla="*/ 281 h 313"/>
                  <a:gd name="T40" fmla="*/ 100 w 100"/>
                  <a:gd name="T41" fmla="*/ 288 h 313"/>
                  <a:gd name="T42" fmla="*/ 96 w 100"/>
                  <a:gd name="T43" fmla="*/ 295 h 313"/>
                  <a:gd name="T44" fmla="*/ 96 w 100"/>
                  <a:gd name="T45" fmla="*/ 298 h 313"/>
                  <a:gd name="T46" fmla="*/ 92 w 100"/>
                  <a:gd name="T47" fmla="*/ 305 h 313"/>
                  <a:gd name="T48" fmla="*/ 88 w 100"/>
                  <a:gd name="T49" fmla="*/ 309 h 313"/>
                  <a:gd name="T50" fmla="*/ 74 w 100"/>
                  <a:gd name="T51" fmla="*/ 309 h 313"/>
                  <a:gd name="T52" fmla="*/ 59 w 100"/>
                  <a:gd name="T53" fmla="*/ 313 h 313"/>
                  <a:gd name="T54" fmla="*/ 44 w 100"/>
                  <a:gd name="T55" fmla="*/ 313 h 313"/>
                  <a:gd name="T56" fmla="*/ 30 w 100"/>
                  <a:gd name="T57" fmla="*/ 313 h 313"/>
                  <a:gd name="T58" fmla="*/ 15 w 100"/>
                  <a:gd name="T59" fmla="*/ 309 h 313"/>
                  <a:gd name="T60" fmla="*/ 7 w 100"/>
                  <a:gd name="T61" fmla="*/ 302 h 313"/>
                  <a:gd name="T62" fmla="*/ 4 w 100"/>
                  <a:gd name="T63" fmla="*/ 288 h 313"/>
                  <a:gd name="T64" fmla="*/ 7 w 100"/>
                  <a:gd name="T65" fmla="*/ 270 h 313"/>
                  <a:gd name="T66" fmla="*/ 7 w 100"/>
                  <a:gd name="T67" fmla="*/ 238 h 313"/>
                  <a:gd name="T68" fmla="*/ 4 w 100"/>
                  <a:gd name="T69" fmla="*/ 202 h 313"/>
                  <a:gd name="T70" fmla="*/ 4 w 100"/>
                  <a:gd name="T71" fmla="*/ 170 h 313"/>
                  <a:gd name="T72" fmla="*/ 0 w 100"/>
                  <a:gd name="T73" fmla="*/ 135 h 313"/>
                  <a:gd name="T74" fmla="*/ 0 w 100"/>
                  <a:gd name="T75" fmla="*/ 103 h 313"/>
                  <a:gd name="T76" fmla="*/ 0 w 100"/>
                  <a:gd name="T77" fmla="*/ 67 h 313"/>
                  <a:gd name="T78" fmla="*/ 7 w 100"/>
                  <a:gd name="T79" fmla="*/ 35 h 313"/>
                  <a:gd name="T80" fmla="*/ 18 w 100"/>
                  <a:gd name="T81" fmla="*/ 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313">
                    <a:moveTo>
                      <a:pt x="18" y="3"/>
                    </a:moveTo>
                    <a:lnTo>
                      <a:pt x="22" y="3"/>
                    </a:lnTo>
                    <a:lnTo>
                      <a:pt x="30" y="0"/>
                    </a:lnTo>
                    <a:lnTo>
                      <a:pt x="33" y="0"/>
                    </a:lnTo>
                    <a:lnTo>
                      <a:pt x="41" y="0"/>
                    </a:lnTo>
                    <a:lnTo>
                      <a:pt x="44" y="0"/>
                    </a:lnTo>
                    <a:lnTo>
                      <a:pt x="52" y="0"/>
                    </a:lnTo>
                    <a:lnTo>
                      <a:pt x="55" y="0"/>
                    </a:lnTo>
                    <a:lnTo>
                      <a:pt x="63" y="3"/>
                    </a:lnTo>
                    <a:lnTo>
                      <a:pt x="74" y="32"/>
                    </a:lnTo>
                    <a:lnTo>
                      <a:pt x="81" y="64"/>
                    </a:lnTo>
                    <a:lnTo>
                      <a:pt x="85" y="96"/>
                    </a:lnTo>
                    <a:lnTo>
                      <a:pt x="85" y="131"/>
                    </a:lnTo>
                    <a:lnTo>
                      <a:pt x="88" y="163"/>
                    </a:lnTo>
                    <a:lnTo>
                      <a:pt x="88" y="195"/>
                    </a:lnTo>
                    <a:lnTo>
                      <a:pt x="92" y="227"/>
                    </a:lnTo>
                    <a:lnTo>
                      <a:pt x="100" y="259"/>
                    </a:lnTo>
                    <a:lnTo>
                      <a:pt x="100" y="266"/>
                    </a:lnTo>
                    <a:lnTo>
                      <a:pt x="100" y="274"/>
                    </a:lnTo>
                    <a:lnTo>
                      <a:pt x="100" y="281"/>
                    </a:lnTo>
                    <a:lnTo>
                      <a:pt x="100" y="288"/>
                    </a:lnTo>
                    <a:lnTo>
                      <a:pt x="96" y="295"/>
                    </a:lnTo>
                    <a:lnTo>
                      <a:pt x="96" y="298"/>
                    </a:lnTo>
                    <a:lnTo>
                      <a:pt x="92" y="305"/>
                    </a:lnTo>
                    <a:lnTo>
                      <a:pt x="88" y="309"/>
                    </a:lnTo>
                    <a:lnTo>
                      <a:pt x="74" y="309"/>
                    </a:lnTo>
                    <a:lnTo>
                      <a:pt x="59" y="313"/>
                    </a:lnTo>
                    <a:lnTo>
                      <a:pt x="44" y="313"/>
                    </a:lnTo>
                    <a:lnTo>
                      <a:pt x="30" y="313"/>
                    </a:lnTo>
                    <a:lnTo>
                      <a:pt x="15" y="309"/>
                    </a:lnTo>
                    <a:lnTo>
                      <a:pt x="7" y="302"/>
                    </a:lnTo>
                    <a:lnTo>
                      <a:pt x="4" y="288"/>
                    </a:lnTo>
                    <a:lnTo>
                      <a:pt x="7" y="270"/>
                    </a:lnTo>
                    <a:lnTo>
                      <a:pt x="7" y="238"/>
                    </a:lnTo>
                    <a:lnTo>
                      <a:pt x="4" y="202"/>
                    </a:lnTo>
                    <a:lnTo>
                      <a:pt x="4" y="170"/>
                    </a:lnTo>
                    <a:lnTo>
                      <a:pt x="0" y="135"/>
                    </a:lnTo>
                    <a:lnTo>
                      <a:pt x="0" y="103"/>
                    </a:lnTo>
                    <a:lnTo>
                      <a:pt x="0" y="67"/>
                    </a:lnTo>
                    <a:lnTo>
                      <a:pt x="7" y="35"/>
                    </a:lnTo>
                    <a:lnTo>
                      <a:pt x="18"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6" name="Freeform 92"/>
              <p:cNvSpPr>
                <a:spLocks/>
              </p:cNvSpPr>
              <p:nvPr/>
            </p:nvSpPr>
            <p:spPr bwMode="auto">
              <a:xfrm>
                <a:off x="9185" y="1103"/>
                <a:ext cx="251" cy="338"/>
              </a:xfrm>
              <a:custGeom>
                <a:avLst/>
                <a:gdLst>
                  <a:gd name="T0" fmla="*/ 144 w 251"/>
                  <a:gd name="T1" fmla="*/ 4 h 338"/>
                  <a:gd name="T2" fmla="*/ 152 w 251"/>
                  <a:gd name="T3" fmla="*/ 0 h 338"/>
                  <a:gd name="T4" fmla="*/ 159 w 251"/>
                  <a:gd name="T5" fmla="*/ 4 h 338"/>
                  <a:gd name="T6" fmla="*/ 163 w 251"/>
                  <a:gd name="T7" fmla="*/ 7 h 338"/>
                  <a:gd name="T8" fmla="*/ 170 w 251"/>
                  <a:gd name="T9" fmla="*/ 11 h 338"/>
                  <a:gd name="T10" fmla="*/ 174 w 251"/>
                  <a:gd name="T11" fmla="*/ 18 h 338"/>
                  <a:gd name="T12" fmla="*/ 177 w 251"/>
                  <a:gd name="T13" fmla="*/ 25 h 338"/>
                  <a:gd name="T14" fmla="*/ 181 w 251"/>
                  <a:gd name="T15" fmla="*/ 28 h 338"/>
                  <a:gd name="T16" fmla="*/ 188 w 251"/>
                  <a:gd name="T17" fmla="*/ 36 h 338"/>
                  <a:gd name="T18" fmla="*/ 199 w 251"/>
                  <a:gd name="T19" fmla="*/ 60 h 338"/>
                  <a:gd name="T20" fmla="*/ 207 w 251"/>
                  <a:gd name="T21" fmla="*/ 89 h 338"/>
                  <a:gd name="T22" fmla="*/ 214 w 251"/>
                  <a:gd name="T23" fmla="*/ 117 h 338"/>
                  <a:gd name="T24" fmla="*/ 222 w 251"/>
                  <a:gd name="T25" fmla="*/ 146 h 338"/>
                  <a:gd name="T26" fmla="*/ 225 w 251"/>
                  <a:gd name="T27" fmla="*/ 174 h 338"/>
                  <a:gd name="T28" fmla="*/ 233 w 251"/>
                  <a:gd name="T29" fmla="*/ 203 h 338"/>
                  <a:gd name="T30" fmla="*/ 240 w 251"/>
                  <a:gd name="T31" fmla="*/ 231 h 338"/>
                  <a:gd name="T32" fmla="*/ 251 w 251"/>
                  <a:gd name="T33" fmla="*/ 256 h 338"/>
                  <a:gd name="T34" fmla="*/ 244 w 251"/>
                  <a:gd name="T35" fmla="*/ 270 h 338"/>
                  <a:gd name="T36" fmla="*/ 236 w 251"/>
                  <a:gd name="T37" fmla="*/ 281 h 338"/>
                  <a:gd name="T38" fmla="*/ 225 w 251"/>
                  <a:gd name="T39" fmla="*/ 288 h 338"/>
                  <a:gd name="T40" fmla="*/ 214 w 251"/>
                  <a:gd name="T41" fmla="*/ 295 h 338"/>
                  <a:gd name="T42" fmla="*/ 203 w 251"/>
                  <a:gd name="T43" fmla="*/ 302 h 338"/>
                  <a:gd name="T44" fmla="*/ 188 w 251"/>
                  <a:gd name="T45" fmla="*/ 309 h 338"/>
                  <a:gd name="T46" fmla="*/ 177 w 251"/>
                  <a:gd name="T47" fmla="*/ 316 h 338"/>
                  <a:gd name="T48" fmla="*/ 166 w 251"/>
                  <a:gd name="T49" fmla="*/ 323 h 338"/>
                  <a:gd name="T50" fmla="*/ 159 w 251"/>
                  <a:gd name="T51" fmla="*/ 327 h 338"/>
                  <a:gd name="T52" fmla="*/ 155 w 251"/>
                  <a:gd name="T53" fmla="*/ 331 h 338"/>
                  <a:gd name="T54" fmla="*/ 148 w 251"/>
                  <a:gd name="T55" fmla="*/ 331 h 338"/>
                  <a:gd name="T56" fmla="*/ 141 w 251"/>
                  <a:gd name="T57" fmla="*/ 334 h 338"/>
                  <a:gd name="T58" fmla="*/ 137 w 251"/>
                  <a:gd name="T59" fmla="*/ 334 h 338"/>
                  <a:gd name="T60" fmla="*/ 129 w 251"/>
                  <a:gd name="T61" fmla="*/ 338 h 338"/>
                  <a:gd name="T62" fmla="*/ 122 w 251"/>
                  <a:gd name="T63" fmla="*/ 338 h 338"/>
                  <a:gd name="T64" fmla="*/ 115 w 251"/>
                  <a:gd name="T65" fmla="*/ 334 h 338"/>
                  <a:gd name="T66" fmla="*/ 96 w 251"/>
                  <a:gd name="T67" fmla="*/ 309 h 338"/>
                  <a:gd name="T68" fmla="*/ 82 w 251"/>
                  <a:gd name="T69" fmla="*/ 284 h 338"/>
                  <a:gd name="T70" fmla="*/ 67 w 251"/>
                  <a:gd name="T71" fmla="*/ 256 h 338"/>
                  <a:gd name="T72" fmla="*/ 52 w 251"/>
                  <a:gd name="T73" fmla="*/ 227 h 338"/>
                  <a:gd name="T74" fmla="*/ 41 w 251"/>
                  <a:gd name="T75" fmla="*/ 199 h 338"/>
                  <a:gd name="T76" fmla="*/ 30 w 251"/>
                  <a:gd name="T77" fmla="*/ 174 h 338"/>
                  <a:gd name="T78" fmla="*/ 15 w 251"/>
                  <a:gd name="T79" fmla="*/ 146 h 338"/>
                  <a:gd name="T80" fmla="*/ 4 w 251"/>
                  <a:gd name="T81" fmla="*/ 121 h 338"/>
                  <a:gd name="T82" fmla="*/ 0 w 251"/>
                  <a:gd name="T83" fmla="*/ 103 h 338"/>
                  <a:gd name="T84" fmla="*/ 4 w 251"/>
                  <a:gd name="T85" fmla="*/ 89 h 338"/>
                  <a:gd name="T86" fmla="*/ 8 w 251"/>
                  <a:gd name="T87" fmla="*/ 78 h 338"/>
                  <a:gd name="T88" fmla="*/ 15 w 251"/>
                  <a:gd name="T89" fmla="*/ 71 h 338"/>
                  <a:gd name="T90" fmla="*/ 30 w 251"/>
                  <a:gd name="T91" fmla="*/ 53 h 338"/>
                  <a:gd name="T92" fmla="*/ 52 w 251"/>
                  <a:gd name="T93" fmla="*/ 43 h 338"/>
                  <a:gd name="T94" fmla="*/ 74 w 251"/>
                  <a:gd name="T95" fmla="*/ 36 h 338"/>
                  <a:gd name="T96" fmla="*/ 100 w 251"/>
                  <a:gd name="T97" fmla="*/ 25 h 338"/>
                  <a:gd name="T98" fmla="*/ 122 w 251"/>
                  <a:gd name="T99" fmla="*/ 14 h 338"/>
                  <a:gd name="T100" fmla="*/ 144 w 251"/>
                  <a:gd name="T101" fmla="*/ 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338">
                    <a:moveTo>
                      <a:pt x="144" y="4"/>
                    </a:moveTo>
                    <a:lnTo>
                      <a:pt x="152" y="0"/>
                    </a:lnTo>
                    <a:lnTo>
                      <a:pt x="159" y="4"/>
                    </a:lnTo>
                    <a:lnTo>
                      <a:pt x="163" y="7"/>
                    </a:lnTo>
                    <a:lnTo>
                      <a:pt x="170" y="11"/>
                    </a:lnTo>
                    <a:lnTo>
                      <a:pt x="174" y="18"/>
                    </a:lnTo>
                    <a:lnTo>
                      <a:pt x="177" y="25"/>
                    </a:lnTo>
                    <a:lnTo>
                      <a:pt x="181" y="28"/>
                    </a:lnTo>
                    <a:lnTo>
                      <a:pt x="188" y="36"/>
                    </a:lnTo>
                    <a:lnTo>
                      <a:pt x="199" y="60"/>
                    </a:lnTo>
                    <a:lnTo>
                      <a:pt x="207" y="89"/>
                    </a:lnTo>
                    <a:lnTo>
                      <a:pt x="214" y="117"/>
                    </a:lnTo>
                    <a:lnTo>
                      <a:pt x="222" y="146"/>
                    </a:lnTo>
                    <a:lnTo>
                      <a:pt x="225" y="174"/>
                    </a:lnTo>
                    <a:lnTo>
                      <a:pt x="233" y="203"/>
                    </a:lnTo>
                    <a:lnTo>
                      <a:pt x="240" y="231"/>
                    </a:lnTo>
                    <a:lnTo>
                      <a:pt x="251" y="256"/>
                    </a:lnTo>
                    <a:lnTo>
                      <a:pt x="244" y="270"/>
                    </a:lnTo>
                    <a:lnTo>
                      <a:pt x="236" y="281"/>
                    </a:lnTo>
                    <a:lnTo>
                      <a:pt x="225" y="288"/>
                    </a:lnTo>
                    <a:lnTo>
                      <a:pt x="214" y="295"/>
                    </a:lnTo>
                    <a:lnTo>
                      <a:pt x="203" y="302"/>
                    </a:lnTo>
                    <a:lnTo>
                      <a:pt x="188" y="309"/>
                    </a:lnTo>
                    <a:lnTo>
                      <a:pt x="177" y="316"/>
                    </a:lnTo>
                    <a:lnTo>
                      <a:pt x="166" y="323"/>
                    </a:lnTo>
                    <a:lnTo>
                      <a:pt x="159" y="327"/>
                    </a:lnTo>
                    <a:lnTo>
                      <a:pt x="155" y="331"/>
                    </a:lnTo>
                    <a:lnTo>
                      <a:pt x="148" y="331"/>
                    </a:lnTo>
                    <a:lnTo>
                      <a:pt x="141" y="334"/>
                    </a:lnTo>
                    <a:lnTo>
                      <a:pt x="137" y="334"/>
                    </a:lnTo>
                    <a:lnTo>
                      <a:pt x="129" y="338"/>
                    </a:lnTo>
                    <a:lnTo>
                      <a:pt x="122" y="338"/>
                    </a:lnTo>
                    <a:lnTo>
                      <a:pt x="115" y="334"/>
                    </a:lnTo>
                    <a:lnTo>
                      <a:pt x="96" y="309"/>
                    </a:lnTo>
                    <a:lnTo>
                      <a:pt x="82" y="284"/>
                    </a:lnTo>
                    <a:lnTo>
                      <a:pt x="67" y="256"/>
                    </a:lnTo>
                    <a:lnTo>
                      <a:pt x="52" y="227"/>
                    </a:lnTo>
                    <a:lnTo>
                      <a:pt x="41" y="199"/>
                    </a:lnTo>
                    <a:lnTo>
                      <a:pt x="30" y="174"/>
                    </a:lnTo>
                    <a:lnTo>
                      <a:pt x="15" y="146"/>
                    </a:lnTo>
                    <a:lnTo>
                      <a:pt x="4" y="121"/>
                    </a:lnTo>
                    <a:lnTo>
                      <a:pt x="0" y="103"/>
                    </a:lnTo>
                    <a:lnTo>
                      <a:pt x="4" y="89"/>
                    </a:lnTo>
                    <a:lnTo>
                      <a:pt x="8" y="78"/>
                    </a:lnTo>
                    <a:lnTo>
                      <a:pt x="15" y="71"/>
                    </a:lnTo>
                    <a:lnTo>
                      <a:pt x="30" y="53"/>
                    </a:lnTo>
                    <a:lnTo>
                      <a:pt x="52" y="43"/>
                    </a:lnTo>
                    <a:lnTo>
                      <a:pt x="74" y="36"/>
                    </a:lnTo>
                    <a:lnTo>
                      <a:pt x="100" y="25"/>
                    </a:lnTo>
                    <a:lnTo>
                      <a:pt x="122" y="14"/>
                    </a:lnTo>
                    <a:lnTo>
                      <a:pt x="1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7" name="Freeform 93"/>
              <p:cNvSpPr>
                <a:spLocks/>
              </p:cNvSpPr>
              <p:nvPr/>
            </p:nvSpPr>
            <p:spPr bwMode="auto">
              <a:xfrm>
                <a:off x="9226" y="1146"/>
                <a:ext cx="170" cy="252"/>
              </a:xfrm>
              <a:custGeom>
                <a:avLst/>
                <a:gdLst>
                  <a:gd name="T0" fmla="*/ 26 w 170"/>
                  <a:gd name="T1" fmla="*/ 35 h 252"/>
                  <a:gd name="T2" fmla="*/ 107 w 170"/>
                  <a:gd name="T3" fmla="*/ 0 h 252"/>
                  <a:gd name="T4" fmla="*/ 118 w 170"/>
                  <a:gd name="T5" fmla="*/ 25 h 252"/>
                  <a:gd name="T6" fmla="*/ 129 w 170"/>
                  <a:gd name="T7" fmla="*/ 49 h 252"/>
                  <a:gd name="T8" fmla="*/ 136 w 170"/>
                  <a:gd name="T9" fmla="*/ 74 h 252"/>
                  <a:gd name="T10" fmla="*/ 140 w 170"/>
                  <a:gd name="T11" fmla="*/ 103 h 252"/>
                  <a:gd name="T12" fmla="*/ 147 w 170"/>
                  <a:gd name="T13" fmla="*/ 128 h 252"/>
                  <a:gd name="T14" fmla="*/ 151 w 170"/>
                  <a:gd name="T15" fmla="*/ 156 h 252"/>
                  <a:gd name="T16" fmla="*/ 158 w 170"/>
                  <a:gd name="T17" fmla="*/ 181 h 252"/>
                  <a:gd name="T18" fmla="*/ 170 w 170"/>
                  <a:gd name="T19" fmla="*/ 209 h 252"/>
                  <a:gd name="T20" fmla="*/ 158 w 170"/>
                  <a:gd name="T21" fmla="*/ 213 h 252"/>
                  <a:gd name="T22" fmla="*/ 151 w 170"/>
                  <a:gd name="T23" fmla="*/ 220 h 252"/>
                  <a:gd name="T24" fmla="*/ 140 w 170"/>
                  <a:gd name="T25" fmla="*/ 227 h 252"/>
                  <a:gd name="T26" fmla="*/ 129 w 170"/>
                  <a:gd name="T27" fmla="*/ 234 h 252"/>
                  <a:gd name="T28" fmla="*/ 122 w 170"/>
                  <a:gd name="T29" fmla="*/ 241 h 252"/>
                  <a:gd name="T30" fmla="*/ 111 w 170"/>
                  <a:gd name="T31" fmla="*/ 245 h 252"/>
                  <a:gd name="T32" fmla="*/ 100 w 170"/>
                  <a:gd name="T33" fmla="*/ 252 h 252"/>
                  <a:gd name="T34" fmla="*/ 88 w 170"/>
                  <a:gd name="T35" fmla="*/ 252 h 252"/>
                  <a:gd name="T36" fmla="*/ 77 w 170"/>
                  <a:gd name="T37" fmla="*/ 234 h 252"/>
                  <a:gd name="T38" fmla="*/ 66 w 170"/>
                  <a:gd name="T39" fmla="*/ 213 h 252"/>
                  <a:gd name="T40" fmla="*/ 55 w 170"/>
                  <a:gd name="T41" fmla="*/ 195 h 252"/>
                  <a:gd name="T42" fmla="*/ 48 w 170"/>
                  <a:gd name="T43" fmla="*/ 174 h 252"/>
                  <a:gd name="T44" fmla="*/ 41 w 170"/>
                  <a:gd name="T45" fmla="*/ 152 h 252"/>
                  <a:gd name="T46" fmla="*/ 29 w 170"/>
                  <a:gd name="T47" fmla="*/ 135 h 252"/>
                  <a:gd name="T48" fmla="*/ 18 w 170"/>
                  <a:gd name="T49" fmla="*/ 117 h 252"/>
                  <a:gd name="T50" fmla="*/ 7 w 170"/>
                  <a:gd name="T51" fmla="*/ 96 h 252"/>
                  <a:gd name="T52" fmla="*/ 4 w 170"/>
                  <a:gd name="T53" fmla="*/ 88 h 252"/>
                  <a:gd name="T54" fmla="*/ 0 w 170"/>
                  <a:gd name="T55" fmla="*/ 78 h 252"/>
                  <a:gd name="T56" fmla="*/ 0 w 170"/>
                  <a:gd name="T57" fmla="*/ 71 h 252"/>
                  <a:gd name="T58" fmla="*/ 0 w 170"/>
                  <a:gd name="T59" fmla="*/ 60 h 252"/>
                  <a:gd name="T60" fmla="*/ 4 w 170"/>
                  <a:gd name="T61" fmla="*/ 49 h 252"/>
                  <a:gd name="T62" fmla="*/ 7 w 170"/>
                  <a:gd name="T63" fmla="*/ 42 h 252"/>
                  <a:gd name="T64" fmla="*/ 15 w 170"/>
                  <a:gd name="T65" fmla="*/ 35 h 252"/>
                  <a:gd name="T66" fmla="*/ 26 w 170"/>
                  <a:gd name="T67" fmla="*/ 3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252">
                    <a:moveTo>
                      <a:pt x="26" y="35"/>
                    </a:moveTo>
                    <a:lnTo>
                      <a:pt x="107" y="0"/>
                    </a:lnTo>
                    <a:lnTo>
                      <a:pt x="118" y="25"/>
                    </a:lnTo>
                    <a:lnTo>
                      <a:pt x="129" y="49"/>
                    </a:lnTo>
                    <a:lnTo>
                      <a:pt x="136" y="74"/>
                    </a:lnTo>
                    <a:lnTo>
                      <a:pt x="140" y="103"/>
                    </a:lnTo>
                    <a:lnTo>
                      <a:pt x="147" y="128"/>
                    </a:lnTo>
                    <a:lnTo>
                      <a:pt x="151" y="156"/>
                    </a:lnTo>
                    <a:lnTo>
                      <a:pt x="158" y="181"/>
                    </a:lnTo>
                    <a:lnTo>
                      <a:pt x="170" y="209"/>
                    </a:lnTo>
                    <a:lnTo>
                      <a:pt x="158" y="213"/>
                    </a:lnTo>
                    <a:lnTo>
                      <a:pt x="151" y="220"/>
                    </a:lnTo>
                    <a:lnTo>
                      <a:pt x="140" y="227"/>
                    </a:lnTo>
                    <a:lnTo>
                      <a:pt x="129" y="234"/>
                    </a:lnTo>
                    <a:lnTo>
                      <a:pt x="122" y="241"/>
                    </a:lnTo>
                    <a:lnTo>
                      <a:pt x="111" y="245"/>
                    </a:lnTo>
                    <a:lnTo>
                      <a:pt x="100" y="252"/>
                    </a:lnTo>
                    <a:lnTo>
                      <a:pt x="88" y="252"/>
                    </a:lnTo>
                    <a:lnTo>
                      <a:pt x="77" y="234"/>
                    </a:lnTo>
                    <a:lnTo>
                      <a:pt x="66" y="213"/>
                    </a:lnTo>
                    <a:lnTo>
                      <a:pt x="55" y="195"/>
                    </a:lnTo>
                    <a:lnTo>
                      <a:pt x="48" y="174"/>
                    </a:lnTo>
                    <a:lnTo>
                      <a:pt x="41" y="152"/>
                    </a:lnTo>
                    <a:lnTo>
                      <a:pt x="29" y="135"/>
                    </a:lnTo>
                    <a:lnTo>
                      <a:pt x="18" y="117"/>
                    </a:lnTo>
                    <a:lnTo>
                      <a:pt x="7" y="96"/>
                    </a:lnTo>
                    <a:lnTo>
                      <a:pt x="4" y="88"/>
                    </a:lnTo>
                    <a:lnTo>
                      <a:pt x="0" y="78"/>
                    </a:lnTo>
                    <a:lnTo>
                      <a:pt x="0" y="71"/>
                    </a:lnTo>
                    <a:lnTo>
                      <a:pt x="0" y="60"/>
                    </a:lnTo>
                    <a:lnTo>
                      <a:pt x="4" y="49"/>
                    </a:lnTo>
                    <a:lnTo>
                      <a:pt x="7" y="42"/>
                    </a:lnTo>
                    <a:lnTo>
                      <a:pt x="15" y="35"/>
                    </a:lnTo>
                    <a:lnTo>
                      <a:pt x="26" y="3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8" name="Freeform 94"/>
              <p:cNvSpPr>
                <a:spLocks/>
              </p:cNvSpPr>
              <p:nvPr/>
            </p:nvSpPr>
            <p:spPr bwMode="auto">
              <a:xfrm>
                <a:off x="9241" y="1572"/>
                <a:ext cx="273" cy="459"/>
              </a:xfrm>
              <a:custGeom>
                <a:avLst/>
                <a:gdLst>
                  <a:gd name="T0" fmla="*/ 26 w 273"/>
                  <a:gd name="T1" fmla="*/ 157 h 459"/>
                  <a:gd name="T2" fmla="*/ 40 w 273"/>
                  <a:gd name="T3" fmla="*/ 128 h 459"/>
                  <a:gd name="T4" fmla="*/ 59 w 273"/>
                  <a:gd name="T5" fmla="*/ 100 h 459"/>
                  <a:gd name="T6" fmla="*/ 77 w 273"/>
                  <a:gd name="T7" fmla="*/ 71 h 459"/>
                  <a:gd name="T8" fmla="*/ 103 w 273"/>
                  <a:gd name="T9" fmla="*/ 50 h 459"/>
                  <a:gd name="T10" fmla="*/ 132 w 273"/>
                  <a:gd name="T11" fmla="*/ 29 h 459"/>
                  <a:gd name="T12" fmla="*/ 162 w 273"/>
                  <a:gd name="T13" fmla="*/ 14 h 459"/>
                  <a:gd name="T14" fmla="*/ 195 w 273"/>
                  <a:gd name="T15" fmla="*/ 4 h 459"/>
                  <a:gd name="T16" fmla="*/ 225 w 273"/>
                  <a:gd name="T17" fmla="*/ 0 h 459"/>
                  <a:gd name="T18" fmla="*/ 232 w 273"/>
                  <a:gd name="T19" fmla="*/ 4 h 459"/>
                  <a:gd name="T20" fmla="*/ 239 w 273"/>
                  <a:gd name="T21" fmla="*/ 7 h 459"/>
                  <a:gd name="T22" fmla="*/ 250 w 273"/>
                  <a:gd name="T23" fmla="*/ 14 h 459"/>
                  <a:gd name="T24" fmla="*/ 258 w 273"/>
                  <a:gd name="T25" fmla="*/ 18 h 459"/>
                  <a:gd name="T26" fmla="*/ 265 w 273"/>
                  <a:gd name="T27" fmla="*/ 25 h 459"/>
                  <a:gd name="T28" fmla="*/ 269 w 273"/>
                  <a:gd name="T29" fmla="*/ 32 h 459"/>
                  <a:gd name="T30" fmla="*/ 273 w 273"/>
                  <a:gd name="T31" fmla="*/ 43 h 459"/>
                  <a:gd name="T32" fmla="*/ 273 w 273"/>
                  <a:gd name="T33" fmla="*/ 53 h 459"/>
                  <a:gd name="T34" fmla="*/ 265 w 273"/>
                  <a:gd name="T35" fmla="*/ 78 h 459"/>
                  <a:gd name="T36" fmla="*/ 236 w 273"/>
                  <a:gd name="T37" fmla="*/ 103 h 459"/>
                  <a:gd name="T38" fmla="*/ 210 w 273"/>
                  <a:gd name="T39" fmla="*/ 128 h 459"/>
                  <a:gd name="T40" fmla="*/ 191 w 273"/>
                  <a:gd name="T41" fmla="*/ 157 h 459"/>
                  <a:gd name="T42" fmla="*/ 173 w 273"/>
                  <a:gd name="T43" fmla="*/ 189 h 459"/>
                  <a:gd name="T44" fmla="*/ 158 w 273"/>
                  <a:gd name="T45" fmla="*/ 221 h 459"/>
                  <a:gd name="T46" fmla="*/ 151 w 273"/>
                  <a:gd name="T47" fmla="*/ 252 h 459"/>
                  <a:gd name="T48" fmla="*/ 151 w 273"/>
                  <a:gd name="T49" fmla="*/ 288 h 459"/>
                  <a:gd name="T50" fmla="*/ 155 w 273"/>
                  <a:gd name="T51" fmla="*/ 324 h 459"/>
                  <a:gd name="T52" fmla="*/ 158 w 273"/>
                  <a:gd name="T53" fmla="*/ 338 h 459"/>
                  <a:gd name="T54" fmla="*/ 162 w 273"/>
                  <a:gd name="T55" fmla="*/ 352 h 459"/>
                  <a:gd name="T56" fmla="*/ 166 w 273"/>
                  <a:gd name="T57" fmla="*/ 366 h 459"/>
                  <a:gd name="T58" fmla="*/ 173 w 273"/>
                  <a:gd name="T59" fmla="*/ 377 h 459"/>
                  <a:gd name="T60" fmla="*/ 177 w 273"/>
                  <a:gd name="T61" fmla="*/ 391 h 459"/>
                  <a:gd name="T62" fmla="*/ 180 w 273"/>
                  <a:gd name="T63" fmla="*/ 405 h 459"/>
                  <a:gd name="T64" fmla="*/ 180 w 273"/>
                  <a:gd name="T65" fmla="*/ 420 h 459"/>
                  <a:gd name="T66" fmla="*/ 173 w 273"/>
                  <a:gd name="T67" fmla="*/ 434 h 459"/>
                  <a:gd name="T68" fmla="*/ 162 w 273"/>
                  <a:gd name="T69" fmla="*/ 441 h 459"/>
                  <a:gd name="T70" fmla="*/ 147 w 273"/>
                  <a:gd name="T71" fmla="*/ 444 h 459"/>
                  <a:gd name="T72" fmla="*/ 132 w 273"/>
                  <a:gd name="T73" fmla="*/ 452 h 459"/>
                  <a:gd name="T74" fmla="*/ 114 w 273"/>
                  <a:gd name="T75" fmla="*/ 455 h 459"/>
                  <a:gd name="T76" fmla="*/ 99 w 273"/>
                  <a:gd name="T77" fmla="*/ 459 h 459"/>
                  <a:gd name="T78" fmla="*/ 85 w 273"/>
                  <a:gd name="T79" fmla="*/ 459 h 459"/>
                  <a:gd name="T80" fmla="*/ 66 w 273"/>
                  <a:gd name="T81" fmla="*/ 455 h 459"/>
                  <a:gd name="T82" fmla="*/ 51 w 273"/>
                  <a:gd name="T83" fmla="*/ 452 h 459"/>
                  <a:gd name="T84" fmla="*/ 37 w 273"/>
                  <a:gd name="T85" fmla="*/ 434 h 459"/>
                  <a:gd name="T86" fmla="*/ 26 w 273"/>
                  <a:gd name="T87" fmla="*/ 416 h 459"/>
                  <a:gd name="T88" fmla="*/ 18 w 273"/>
                  <a:gd name="T89" fmla="*/ 395 h 459"/>
                  <a:gd name="T90" fmla="*/ 11 w 273"/>
                  <a:gd name="T91" fmla="*/ 373 h 459"/>
                  <a:gd name="T92" fmla="*/ 7 w 273"/>
                  <a:gd name="T93" fmla="*/ 352 h 459"/>
                  <a:gd name="T94" fmla="*/ 3 w 273"/>
                  <a:gd name="T95" fmla="*/ 331 h 459"/>
                  <a:gd name="T96" fmla="*/ 3 w 273"/>
                  <a:gd name="T97" fmla="*/ 309 h 459"/>
                  <a:gd name="T98" fmla="*/ 0 w 273"/>
                  <a:gd name="T99" fmla="*/ 284 h 459"/>
                  <a:gd name="T100" fmla="*/ 3 w 273"/>
                  <a:gd name="T101" fmla="*/ 270 h 459"/>
                  <a:gd name="T102" fmla="*/ 3 w 273"/>
                  <a:gd name="T103" fmla="*/ 252 h 459"/>
                  <a:gd name="T104" fmla="*/ 7 w 273"/>
                  <a:gd name="T105" fmla="*/ 235 h 459"/>
                  <a:gd name="T106" fmla="*/ 7 w 273"/>
                  <a:gd name="T107" fmla="*/ 221 h 459"/>
                  <a:gd name="T108" fmla="*/ 11 w 273"/>
                  <a:gd name="T109" fmla="*/ 203 h 459"/>
                  <a:gd name="T110" fmla="*/ 14 w 273"/>
                  <a:gd name="T111" fmla="*/ 189 h 459"/>
                  <a:gd name="T112" fmla="*/ 22 w 273"/>
                  <a:gd name="T113" fmla="*/ 171 h 459"/>
                  <a:gd name="T114" fmla="*/ 26 w 273"/>
                  <a:gd name="T115" fmla="*/ 157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3" h="459">
                    <a:moveTo>
                      <a:pt x="26" y="157"/>
                    </a:moveTo>
                    <a:lnTo>
                      <a:pt x="40" y="128"/>
                    </a:lnTo>
                    <a:lnTo>
                      <a:pt x="59" y="100"/>
                    </a:lnTo>
                    <a:lnTo>
                      <a:pt x="77" y="71"/>
                    </a:lnTo>
                    <a:lnTo>
                      <a:pt x="103" y="50"/>
                    </a:lnTo>
                    <a:lnTo>
                      <a:pt x="132" y="29"/>
                    </a:lnTo>
                    <a:lnTo>
                      <a:pt x="162" y="14"/>
                    </a:lnTo>
                    <a:lnTo>
                      <a:pt x="195" y="4"/>
                    </a:lnTo>
                    <a:lnTo>
                      <a:pt x="225" y="0"/>
                    </a:lnTo>
                    <a:lnTo>
                      <a:pt x="232" y="4"/>
                    </a:lnTo>
                    <a:lnTo>
                      <a:pt x="239" y="7"/>
                    </a:lnTo>
                    <a:lnTo>
                      <a:pt x="250" y="14"/>
                    </a:lnTo>
                    <a:lnTo>
                      <a:pt x="258" y="18"/>
                    </a:lnTo>
                    <a:lnTo>
                      <a:pt x="265" y="25"/>
                    </a:lnTo>
                    <a:lnTo>
                      <a:pt x="269" y="32"/>
                    </a:lnTo>
                    <a:lnTo>
                      <a:pt x="273" y="43"/>
                    </a:lnTo>
                    <a:lnTo>
                      <a:pt x="273" y="53"/>
                    </a:lnTo>
                    <a:lnTo>
                      <a:pt x="265" y="78"/>
                    </a:lnTo>
                    <a:lnTo>
                      <a:pt x="236" y="103"/>
                    </a:lnTo>
                    <a:lnTo>
                      <a:pt x="210" y="128"/>
                    </a:lnTo>
                    <a:lnTo>
                      <a:pt x="191" y="157"/>
                    </a:lnTo>
                    <a:lnTo>
                      <a:pt x="173" y="189"/>
                    </a:lnTo>
                    <a:lnTo>
                      <a:pt x="158" y="221"/>
                    </a:lnTo>
                    <a:lnTo>
                      <a:pt x="151" y="252"/>
                    </a:lnTo>
                    <a:lnTo>
                      <a:pt x="151" y="288"/>
                    </a:lnTo>
                    <a:lnTo>
                      <a:pt x="155" y="324"/>
                    </a:lnTo>
                    <a:lnTo>
                      <a:pt x="158" y="338"/>
                    </a:lnTo>
                    <a:lnTo>
                      <a:pt x="162" y="352"/>
                    </a:lnTo>
                    <a:lnTo>
                      <a:pt x="166" y="366"/>
                    </a:lnTo>
                    <a:lnTo>
                      <a:pt x="173" y="377"/>
                    </a:lnTo>
                    <a:lnTo>
                      <a:pt x="177" y="391"/>
                    </a:lnTo>
                    <a:lnTo>
                      <a:pt x="180" y="405"/>
                    </a:lnTo>
                    <a:lnTo>
                      <a:pt x="180" y="420"/>
                    </a:lnTo>
                    <a:lnTo>
                      <a:pt x="173" y="434"/>
                    </a:lnTo>
                    <a:lnTo>
                      <a:pt x="162" y="441"/>
                    </a:lnTo>
                    <a:lnTo>
                      <a:pt x="147" y="444"/>
                    </a:lnTo>
                    <a:lnTo>
                      <a:pt x="132" y="452"/>
                    </a:lnTo>
                    <a:lnTo>
                      <a:pt x="114" y="455"/>
                    </a:lnTo>
                    <a:lnTo>
                      <a:pt x="99" y="459"/>
                    </a:lnTo>
                    <a:lnTo>
                      <a:pt x="85" y="459"/>
                    </a:lnTo>
                    <a:lnTo>
                      <a:pt x="66" y="455"/>
                    </a:lnTo>
                    <a:lnTo>
                      <a:pt x="51" y="452"/>
                    </a:lnTo>
                    <a:lnTo>
                      <a:pt x="37" y="434"/>
                    </a:lnTo>
                    <a:lnTo>
                      <a:pt x="26" y="416"/>
                    </a:lnTo>
                    <a:lnTo>
                      <a:pt x="18" y="395"/>
                    </a:lnTo>
                    <a:lnTo>
                      <a:pt x="11" y="373"/>
                    </a:lnTo>
                    <a:lnTo>
                      <a:pt x="7" y="352"/>
                    </a:lnTo>
                    <a:lnTo>
                      <a:pt x="3" y="331"/>
                    </a:lnTo>
                    <a:lnTo>
                      <a:pt x="3" y="309"/>
                    </a:lnTo>
                    <a:lnTo>
                      <a:pt x="0" y="284"/>
                    </a:lnTo>
                    <a:lnTo>
                      <a:pt x="3" y="270"/>
                    </a:lnTo>
                    <a:lnTo>
                      <a:pt x="3" y="252"/>
                    </a:lnTo>
                    <a:lnTo>
                      <a:pt x="7" y="235"/>
                    </a:lnTo>
                    <a:lnTo>
                      <a:pt x="7" y="221"/>
                    </a:lnTo>
                    <a:lnTo>
                      <a:pt x="11" y="203"/>
                    </a:lnTo>
                    <a:lnTo>
                      <a:pt x="14" y="189"/>
                    </a:lnTo>
                    <a:lnTo>
                      <a:pt x="22" y="171"/>
                    </a:lnTo>
                    <a:lnTo>
                      <a:pt x="26" y="1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199" name="Freeform 95"/>
              <p:cNvSpPr>
                <a:spLocks/>
              </p:cNvSpPr>
              <p:nvPr/>
            </p:nvSpPr>
            <p:spPr bwMode="auto">
              <a:xfrm>
                <a:off x="9274" y="1608"/>
                <a:ext cx="199" cy="387"/>
              </a:xfrm>
              <a:custGeom>
                <a:avLst/>
                <a:gdLst>
                  <a:gd name="T0" fmla="*/ 114 w 199"/>
                  <a:gd name="T1" fmla="*/ 25 h 387"/>
                  <a:gd name="T2" fmla="*/ 122 w 199"/>
                  <a:gd name="T3" fmla="*/ 17 h 387"/>
                  <a:gd name="T4" fmla="*/ 129 w 199"/>
                  <a:gd name="T5" fmla="*/ 14 h 387"/>
                  <a:gd name="T6" fmla="*/ 136 w 199"/>
                  <a:gd name="T7" fmla="*/ 10 h 387"/>
                  <a:gd name="T8" fmla="*/ 144 w 199"/>
                  <a:gd name="T9" fmla="*/ 7 h 387"/>
                  <a:gd name="T10" fmla="*/ 151 w 199"/>
                  <a:gd name="T11" fmla="*/ 3 h 387"/>
                  <a:gd name="T12" fmla="*/ 162 w 199"/>
                  <a:gd name="T13" fmla="*/ 0 h 387"/>
                  <a:gd name="T14" fmla="*/ 169 w 199"/>
                  <a:gd name="T15" fmla="*/ 0 h 387"/>
                  <a:gd name="T16" fmla="*/ 177 w 199"/>
                  <a:gd name="T17" fmla="*/ 0 h 387"/>
                  <a:gd name="T18" fmla="*/ 199 w 199"/>
                  <a:gd name="T19" fmla="*/ 17 h 387"/>
                  <a:gd name="T20" fmla="*/ 177 w 199"/>
                  <a:gd name="T21" fmla="*/ 42 h 387"/>
                  <a:gd name="T22" fmla="*/ 151 w 199"/>
                  <a:gd name="T23" fmla="*/ 67 h 387"/>
                  <a:gd name="T24" fmla="*/ 133 w 199"/>
                  <a:gd name="T25" fmla="*/ 96 h 387"/>
                  <a:gd name="T26" fmla="*/ 114 w 199"/>
                  <a:gd name="T27" fmla="*/ 124 h 387"/>
                  <a:gd name="T28" fmla="*/ 99 w 199"/>
                  <a:gd name="T29" fmla="*/ 156 h 387"/>
                  <a:gd name="T30" fmla="*/ 88 w 199"/>
                  <a:gd name="T31" fmla="*/ 188 h 387"/>
                  <a:gd name="T32" fmla="*/ 85 w 199"/>
                  <a:gd name="T33" fmla="*/ 220 h 387"/>
                  <a:gd name="T34" fmla="*/ 81 w 199"/>
                  <a:gd name="T35" fmla="*/ 256 h 387"/>
                  <a:gd name="T36" fmla="*/ 81 w 199"/>
                  <a:gd name="T37" fmla="*/ 270 h 387"/>
                  <a:gd name="T38" fmla="*/ 85 w 199"/>
                  <a:gd name="T39" fmla="*/ 284 h 387"/>
                  <a:gd name="T40" fmla="*/ 88 w 199"/>
                  <a:gd name="T41" fmla="*/ 298 h 387"/>
                  <a:gd name="T42" fmla="*/ 92 w 199"/>
                  <a:gd name="T43" fmla="*/ 316 h 387"/>
                  <a:gd name="T44" fmla="*/ 99 w 199"/>
                  <a:gd name="T45" fmla="*/ 330 h 387"/>
                  <a:gd name="T46" fmla="*/ 103 w 199"/>
                  <a:gd name="T47" fmla="*/ 344 h 387"/>
                  <a:gd name="T48" fmla="*/ 107 w 199"/>
                  <a:gd name="T49" fmla="*/ 359 h 387"/>
                  <a:gd name="T50" fmla="*/ 110 w 199"/>
                  <a:gd name="T51" fmla="*/ 373 h 387"/>
                  <a:gd name="T52" fmla="*/ 99 w 199"/>
                  <a:gd name="T53" fmla="*/ 376 h 387"/>
                  <a:gd name="T54" fmla="*/ 92 w 199"/>
                  <a:gd name="T55" fmla="*/ 380 h 387"/>
                  <a:gd name="T56" fmla="*/ 81 w 199"/>
                  <a:gd name="T57" fmla="*/ 380 h 387"/>
                  <a:gd name="T58" fmla="*/ 74 w 199"/>
                  <a:gd name="T59" fmla="*/ 384 h 387"/>
                  <a:gd name="T60" fmla="*/ 63 w 199"/>
                  <a:gd name="T61" fmla="*/ 387 h 387"/>
                  <a:gd name="T62" fmla="*/ 55 w 199"/>
                  <a:gd name="T63" fmla="*/ 387 h 387"/>
                  <a:gd name="T64" fmla="*/ 44 w 199"/>
                  <a:gd name="T65" fmla="*/ 387 h 387"/>
                  <a:gd name="T66" fmla="*/ 37 w 199"/>
                  <a:gd name="T67" fmla="*/ 384 h 387"/>
                  <a:gd name="T68" fmla="*/ 22 w 199"/>
                  <a:gd name="T69" fmla="*/ 359 h 387"/>
                  <a:gd name="T70" fmla="*/ 11 w 199"/>
                  <a:gd name="T71" fmla="*/ 330 h 387"/>
                  <a:gd name="T72" fmla="*/ 4 w 199"/>
                  <a:gd name="T73" fmla="*/ 305 h 387"/>
                  <a:gd name="T74" fmla="*/ 0 w 199"/>
                  <a:gd name="T75" fmla="*/ 273 h 387"/>
                  <a:gd name="T76" fmla="*/ 0 w 199"/>
                  <a:gd name="T77" fmla="*/ 245 h 387"/>
                  <a:gd name="T78" fmla="*/ 0 w 199"/>
                  <a:gd name="T79" fmla="*/ 216 h 387"/>
                  <a:gd name="T80" fmla="*/ 4 w 199"/>
                  <a:gd name="T81" fmla="*/ 188 h 387"/>
                  <a:gd name="T82" fmla="*/ 11 w 199"/>
                  <a:gd name="T83" fmla="*/ 160 h 387"/>
                  <a:gd name="T84" fmla="*/ 18 w 199"/>
                  <a:gd name="T85" fmla="*/ 138 h 387"/>
                  <a:gd name="T86" fmla="*/ 29 w 199"/>
                  <a:gd name="T87" fmla="*/ 121 h 387"/>
                  <a:gd name="T88" fmla="*/ 40 w 199"/>
                  <a:gd name="T89" fmla="*/ 99 h 387"/>
                  <a:gd name="T90" fmla="*/ 52 w 199"/>
                  <a:gd name="T91" fmla="*/ 81 h 387"/>
                  <a:gd name="T92" fmla="*/ 63 w 199"/>
                  <a:gd name="T93" fmla="*/ 67 h 387"/>
                  <a:gd name="T94" fmla="*/ 77 w 199"/>
                  <a:gd name="T95" fmla="*/ 49 h 387"/>
                  <a:gd name="T96" fmla="*/ 96 w 199"/>
                  <a:gd name="T97" fmla="*/ 35 h 387"/>
                  <a:gd name="T98" fmla="*/ 114 w 199"/>
                  <a:gd name="T99" fmla="*/ 25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387">
                    <a:moveTo>
                      <a:pt x="114" y="25"/>
                    </a:moveTo>
                    <a:lnTo>
                      <a:pt x="122" y="17"/>
                    </a:lnTo>
                    <a:lnTo>
                      <a:pt x="129" y="14"/>
                    </a:lnTo>
                    <a:lnTo>
                      <a:pt x="136" y="10"/>
                    </a:lnTo>
                    <a:lnTo>
                      <a:pt x="144" y="7"/>
                    </a:lnTo>
                    <a:lnTo>
                      <a:pt x="151" y="3"/>
                    </a:lnTo>
                    <a:lnTo>
                      <a:pt x="162" y="0"/>
                    </a:lnTo>
                    <a:lnTo>
                      <a:pt x="169" y="0"/>
                    </a:lnTo>
                    <a:lnTo>
                      <a:pt x="177" y="0"/>
                    </a:lnTo>
                    <a:lnTo>
                      <a:pt x="199" y="17"/>
                    </a:lnTo>
                    <a:lnTo>
                      <a:pt x="177" y="42"/>
                    </a:lnTo>
                    <a:lnTo>
                      <a:pt x="151" y="67"/>
                    </a:lnTo>
                    <a:lnTo>
                      <a:pt x="133" y="96"/>
                    </a:lnTo>
                    <a:lnTo>
                      <a:pt x="114" y="124"/>
                    </a:lnTo>
                    <a:lnTo>
                      <a:pt x="99" y="156"/>
                    </a:lnTo>
                    <a:lnTo>
                      <a:pt x="88" y="188"/>
                    </a:lnTo>
                    <a:lnTo>
                      <a:pt x="85" y="220"/>
                    </a:lnTo>
                    <a:lnTo>
                      <a:pt x="81" y="256"/>
                    </a:lnTo>
                    <a:lnTo>
                      <a:pt x="81" y="270"/>
                    </a:lnTo>
                    <a:lnTo>
                      <a:pt x="85" y="284"/>
                    </a:lnTo>
                    <a:lnTo>
                      <a:pt x="88" y="298"/>
                    </a:lnTo>
                    <a:lnTo>
                      <a:pt x="92" y="316"/>
                    </a:lnTo>
                    <a:lnTo>
                      <a:pt x="99" y="330"/>
                    </a:lnTo>
                    <a:lnTo>
                      <a:pt x="103" y="344"/>
                    </a:lnTo>
                    <a:lnTo>
                      <a:pt x="107" y="359"/>
                    </a:lnTo>
                    <a:lnTo>
                      <a:pt x="110" y="373"/>
                    </a:lnTo>
                    <a:lnTo>
                      <a:pt x="99" y="376"/>
                    </a:lnTo>
                    <a:lnTo>
                      <a:pt x="92" y="380"/>
                    </a:lnTo>
                    <a:lnTo>
                      <a:pt x="81" y="380"/>
                    </a:lnTo>
                    <a:lnTo>
                      <a:pt x="74" y="384"/>
                    </a:lnTo>
                    <a:lnTo>
                      <a:pt x="63" y="387"/>
                    </a:lnTo>
                    <a:lnTo>
                      <a:pt x="55" y="387"/>
                    </a:lnTo>
                    <a:lnTo>
                      <a:pt x="44" y="387"/>
                    </a:lnTo>
                    <a:lnTo>
                      <a:pt x="37" y="384"/>
                    </a:lnTo>
                    <a:lnTo>
                      <a:pt x="22" y="359"/>
                    </a:lnTo>
                    <a:lnTo>
                      <a:pt x="11" y="330"/>
                    </a:lnTo>
                    <a:lnTo>
                      <a:pt x="4" y="305"/>
                    </a:lnTo>
                    <a:lnTo>
                      <a:pt x="0" y="273"/>
                    </a:lnTo>
                    <a:lnTo>
                      <a:pt x="0" y="245"/>
                    </a:lnTo>
                    <a:lnTo>
                      <a:pt x="0" y="216"/>
                    </a:lnTo>
                    <a:lnTo>
                      <a:pt x="4" y="188"/>
                    </a:lnTo>
                    <a:lnTo>
                      <a:pt x="11" y="160"/>
                    </a:lnTo>
                    <a:lnTo>
                      <a:pt x="18" y="138"/>
                    </a:lnTo>
                    <a:lnTo>
                      <a:pt x="29" y="121"/>
                    </a:lnTo>
                    <a:lnTo>
                      <a:pt x="40" y="99"/>
                    </a:lnTo>
                    <a:lnTo>
                      <a:pt x="52" y="81"/>
                    </a:lnTo>
                    <a:lnTo>
                      <a:pt x="63" y="67"/>
                    </a:lnTo>
                    <a:lnTo>
                      <a:pt x="77" y="49"/>
                    </a:lnTo>
                    <a:lnTo>
                      <a:pt x="96" y="35"/>
                    </a:lnTo>
                    <a:lnTo>
                      <a:pt x="114"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0" name="Freeform 96"/>
              <p:cNvSpPr>
                <a:spLocks/>
              </p:cNvSpPr>
              <p:nvPr/>
            </p:nvSpPr>
            <p:spPr bwMode="auto">
              <a:xfrm>
                <a:off x="9587" y="2091"/>
                <a:ext cx="122" cy="1091"/>
              </a:xfrm>
              <a:custGeom>
                <a:avLst/>
                <a:gdLst>
                  <a:gd name="T0" fmla="*/ 107 w 122"/>
                  <a:gd name="T1" fmla="*/ 0 h 1091"/>
                  <a:gd name="T2" fmla="*/ 115 w 122"/>
                  <a:gd name="T3" fmla="*/ 4 h 1091"/>
                  <a:gd name="T4" fmla="*/ 118 w 122"/>
                  <a:gd name="T5" fmla="*/ 4 h 1091"/>
                  <a:gd name="T6" fmla="*/ 122 w 122"/>
                  <a:gd name="T7" fmla="*/ 11 h 1091"/>
                  <a:gd name="T8" fmla="*/ 122 w 122"/>
                  <a:gd name="T9" fmla="*/ 21 h 1091"/>
                  <a:gd name="T10" fmla="*/ 111 w 122"/>
                  <a:gd name="T11" fmla="*/ 39 h 1091"/>
                  <a:gd name="T12" fmla="*/ 100 w 122"/>
                  <a:gd name="T13" fmla="*/ 53 h 1091"/>
                  <a:gd name="T14" fmla="*/ 89 w 122"/>
                  <a:gd name="T15" fmla="*/ 68 h 1091"/>
                  <a:gd name="T16" fmla="*/ 70 w 122"/>
                  <a:gd name="T17" fmla="*/ 103 h 1091"/>
                  <a:gd name="T18" fmla="*/ 52 w 122"/>
                  <a:gd name="T19" fmla="*/ 160 h 1091"/>
                  <a:gd name="T20" fmla="*/ 37 w 122"/>
                  <a:gd name="T21" fmla="*/ 245 h 1091"/>
                  <a:gd name="T22" fmla="*/ 37 w 122"/>
                  <a:gd name="T23" fmla="*/ 363 h 1091"/>
                  <a:gd name="T24" fmla="*/ 48 w 122"/>
                  <a:gd name="T25" fmla="*/ 480 h 1091"/>
                  <a:gd name="T26" fmla="*/ 63 w 122"/>
                  <a:gd name="T27" fmla="*/ 608 h 1091"/>
                  <a:gd name="T28" fmla="*/ 78 w 122"/>
                  <a:gd name="T29" fmla="*/ 743 h 1091"/>
                  <a:gd name="T30" fmla="*/ 92 w 122"/>
                  <a:gd name="T31" fmla="*/ 881 h 1091"/>
                  <a:gd name="T32" fmla="*/ 100 w 122"/>
                  <a:gd name="T33" fmla="*/ 1017 h 1091"/>
                  <a:gd name="T34" fmla="*/ 100 w 122"/>
                  <a:gd name="T35" fmla="*/ 1088 h 1091"/>
                  <a:gd name="T36" fmla="*/ 96 w 122"/>
                  <a:gd name="T37" fmla="*/ 1091 h 1091"/>
                  <a:gd name="T38" fmla="*/ 89 w 122"/>
                  <a:gd name="T39" fmla="*/ 1091 h 1091"/>
                  <a:gd name="T40" fmla="*/ 81 w 122"/>
                  <a:gd name="T41" fmla="*/ 1091 h 1091"/>
                  <a:gd name="T42" fmla="*/ 70 w 122"/>
                  <a:gd name="T43" fmla="*/ 1077 h 1091"/>
                  <a:gd name="T44" fmla="*/ 67 w 122"/>
                  <a:gd name="T45" fmla="*/ 1056 h 1091"/>
                  <a:gd name="T46" fmla="*/ 70 w 122"/>
                  <a:gd name="T47" fmla="*/ 1027 h 1091"/>
                  <a:gd name="T48" fmla="*/ 70 w 122"/>
                  <a:gd name="T49" fmla="*/ 1002 h 1091"/>
                  <a:gd name="T50" fmla="*/ 59 w 122"/>
                  <a:gd name="T51" fmla="*/ 903 h 1091"/>
                  <a:gd name="T52" fmla="*/ 41 w 122"/>
                  <a:gd name="T53" fmla="*/ 732 h 1091"/>
                  <a:gd name="T54" fmla="*/ 26 w 122"/>
                  <a:gd name="T55" fmla="*/ 558 h 1091"/>
                  <a:gd name="T56" fmla="*/ 8 w 122"/>
                  <a:gd name="T57" fmla="*/ 387 h 1091"/>
                  <a:gd name="T58" fmla="*/ 4 w 122"/>
                  <a:gd name="T59" fmla="*/ 263 h 1091"/>
                  <a:gd name="T60" fmla="*/ 19 w 122"/>
                  <a:gd name="T61" fmla="*/ 181 h 1091"/>
                  <a:gd name="T62" fmla="*/ 37 w 122"/>
                  <a:gd name="T63" fmla="*/ 103 h 1091"/>
                  <a:gd name="T64" fmla="*/ 63 w 122"/>
                  <a:gd name="T65" fmla="*/ 50 h 1091"/>
                  <a:gd name="T66" fmla="*/ 89 w 122"/>
                  <a:gd name="T67" fmla="*/ 18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091">
                    <a:moveTo>
                      <a:pt x="103" y="4"/>
                    </a:moveTo>
                    <a:lnTo>
                      <a:pt x="107" y="0"/>
                    </a:lnTo>
                    <a:lnTo>
                      <a:pt x="111" y="4"/>
                    </a:lnTo>
                    <a:lnTo>
                      <a:pt x="115" y="4"/>
                    </a:lnTo>
                    <a:lnTo>
                      <a:pt x="118" y="4"/>
                    </a:lnTo>
                    <a:lnTo>
                      <a:pt x="118" y="4"/>
                    </a:lnTo>
                    <a:lnTo>
                      <a:pt x="122" y="7"/>
                    </a:lnTo>
                    <a:lnTo>
                      <a:pt x="122" y="11"/>
                    </a:lnTo>
                    <a:lnTo>
                      <a:pt x="122" y="14"/>
                    </a:lnTo>
                    <a:lnTo>
                      <a:pt x="122" y="21"/>
                    </a:lnTo>
                    <a:lnTo>
                      <a:pt x="115" y="28"/>
                    </a:lnTo>
                    <a:lnTo>
                      <a:pt x="111" y="39"/>
                    </a:lnTo>
                    <a:lnTo>
                      <a:pt x="103" y="46"/>
                    </a:lnTo>
                    <a:lnTo>
                      <a:pt x="100" y="53"/>
                    </a:lnTo>
                    <a:lnTo>
                      <a:pt x="92" y="60"/>
                    </a:lnTo>
                    <a:lnTo>
                      <a:pt x="89" y="68"/>
                    </a:lnTo>
                    <a:lnTo>
                      <a:pt x="85" y="78"/>
                    </a:lnTo>
                    <a:lnTo>
                      <a:pt x="70" y="103"/>
                    </a:lnTo>
                    <a:lnTo>
                      <a:pt x="63" y="132"/>
                    </a:lnTo>
                    <a:lnTo>
                      <a:pt x="52" y="160"/>
                    </a:lnTo>
                    <a:lnTo>
                      <a:pt x="48" y="188"/>
                    </a:lnTo>
                    <a:lnTo>
                      <a:pt x="37" y="245"/>
                    </a:lnTo>
                    <a:lnTo>
                      <a:pt x="37" y="302"/>
                    </a:lnTo>
                    <a:lnTo>
                      <a:pt x="37" y="363"/>
                    </a:lnTo>
                    <a:lnTo>
                      <a:pt x="41" y="423"/>
                    </a:lnTo>
                    <a:lnTo>
                      <a:pt x="48" y="480"/>
                    </a:lnTo>
                    <a:lnTo>
                      <a:pt x="56" y="537"/>
                    </a:lnTo>
                    <a:lnTo>
                      <a:pt x="63" y="608"/>
                    </a:lnTo>
                    <a:lnTo>
                      <a:pt x="70" y="675"/>
                    </a:lnTo>
                    <a:lnTo>
                      <a:pt x="78" y="743"/>
                    </a:lnTo>
                    <a:lnTo>
                      <a:pt x="85" y="814"/>
                    </a:lnTo>
                    <a:lnTo>
                      <a:pt x="92" y="881"/>
                    </a:lnTo>
                    <a:lnTo>
                      <a:pt x="96" y="949"/>
                    </a:lnTo>
                    <a:lnTo>
                      <a:pt x="100" y="1017"/>
                    </a:lnTo>
                    <a:lnTo>
                      <a:pt x="103" y="1088"/>
                    </a:lnTo>
                    <a:lnTo>
                      <a:pt x="100" y="1088"/>
                    </a:lnTo>
                    <a:lnTo>
                      <a:pt x="96" y="1091"/>
                    </a:lnTo>
                    <a:lnTo>
                      <a:pt x="96" y="1091"/>
                    </a:lnTo>
                    <a:lnTo>
                      <a:pt x="92" y="1091"/>
                    </a:lnTo>
                    <a:lnTo>
                      <a:pt x="89" y="1091"/>
                    </a:lnTo>
                    <a:lnTo>
                      <a:pt x="85" y="1091"/>
                    </a:lnTo>
                    <a:lnTo>
                      <a:pt x="81" y="1091"/>
                    </a:lnTo>
                    <a:lnTo>
                      <a:pt x="78" y="1088"/>
                    </a:lnTo>
                    <a:lnTo>
                      <a:pt x="70" y="1077"/>
                    </a:lnTo>
                    <a:lnTo>
                      <a:pt x="70" y="1066"/>
                    </a:lnTo>
                    <a:lnTo>
                      <a:pt x="67" y="1056"/>
                    </a:lnTo>
                    <a:lnTo>
                      <a:pt x="70" y="1041"/>
                    </a:lnTo>
                    <a:lnTo>
                      <a:pt x="70" y="1027"/>
                    </a:lnTo>
                    <a:lnTo>
                      <a:pt x="70" y="1013"/>
                    </a:lnTo>
                    <a:lnTo>
                      <a:pt x="70" y="1002"/>
                    </a:lnTo>
                    <a:lnTo>
                      <a:pt x="67" y="988"/>
                    </a:lnTo>
                    <a:lnTo>
                      <a:pt x="59" y="903"/>
                    </a:lnTo>
                    <a:lnTo>
                      <a:pt x="48" y="818"/>
                    </a:lnTo>
                    <a:lnTo>
                      <a:pt x="41" y="732"/>
                    </a:lnTo>
                    <a:lnTo>
                      <a:pt x="33" y="643"/>
                    </a:lnTo>
                    <a:lnTo>
                      <a:pt x="26" y="558"/>
                    </a:lnTo>
                    <a:lnTo>
                      <a:pt x="19" y="473"/>
                    </a:lnTo>
                    <a:lnTo>
                      <a:pt x="8" y="387"/>
                    </a:lnTo>
                    <a:lnTo>
                      <a:pt x="0" y="302"/>
                    </a:lnTo>
                    <a:lnTo>
                      <a:pt x="4" y="263"/>
                    </a:lnTo>
                    <a:lnTo>
                      <a:pt x="11" y="220"/>
                    </a:lnTo>
                    <a:lnTo>
                      <a:pt x="19" y="181"/>
                    </a:lnTo>
                    <a:lnTo>
                      <a:pt x="26" y="142"/>
                    </a:lnTo>
                    <a:lnTo>
                      <a:pt x="37" y="103"/>
                    </a:lnTo>
                    <a:lnTo>
                      <a:pt x="52" y="68"/>
                    </a:lnTo>
                    <a:lnTo>
                      <a:pt x="63" y="50"/>
                    </a:lnTo>
                    <a:lnTo>
                      <a:pt x="74" y="32"/>
                    </a:lnTo>
                    <a:lnTo>
                      <a:pt x="89" y="18"/>
                    </a:lnTo>
                    <a:lnTo>
                      <a:pt x="103"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1" name="Freeform 97"/>
              <p:cNvSpPr>
                <a:spLocks/>
              </p:cNvSpPr>
              <p:nvPr/>
            </p:nvSpPr>
            <p:spPr bwMode="auto">
              <a:xfrm>
                <a:off x="9646" y="3730"/>
                <a:ext cx="339" cy="838"/>
              </a:xfrm>
              <a:custGeom>
                <a:avLst/>
                <a:gdLst>
                  <a:gd name="T0" fmla="*/ 19 w 339"/>
                  <a:gd name="T1" fmla="*/ 550 h 838"/>
                  <a:gd name="T2" fmla="*/ 26 w 339"/>
                  <a:gd name="T3" fmla="*/ 518 h 838"/>
                  <a:gd name="T4" fmla="*/ 33 w 339"/>
                  <a:gd name="T5" fmla="*/ 483 h 838"/>
                  <a:gd name="T6" fmla="*/ 37 w 339"/>
                  <a:gd name="T7" fmla="*/ 451 h 838"/>
                  <a:gd name="T8" fmla="*/ 56 w 339"/>
                  <a:gd name="T9" fmla="*/ 380 h 838"/>
                  <a:gd name="T10" fmla="*/ 78 w 339"/>
                  <a:gd name="T11" fmla="*/ 277 h 838"/>
                  <a:gd name="T12" fmla="*/ 92 w 339"/>
                  <a:gd name="T13" fmla="*/ 167 h 838"/>
                  <a:gd name="T14" fmla="*/ 103 w 339"/>
                  <a:gd name="T15" fmla="*/ 60 h 838"/>
                  <a:gd name="T16" fmla="*/ 126 w 339"/>
                  <a:gd name="T17" fmla="*/ 0 h 838"/>
                  <a:gd name="T18" fmla="*/ 144 w 339"/>
                  <a:gd name="T19" fmla="*/ 0 h 838"/>
                  <a:gd name="T20" fmla="*/ 166 w 339"/>
                  <a:gd name="T21" fmla="*/ 7 h 838"/>
                  <a:gd name="T22" fmla="*/ 188 w 339"/>
                  <a:gd name="T23" fmla="*/ 14 h 838"/>
                  <a:gd name="T24" fmla="*/ 218 w 339"/>
                  <a:gd name="T25" fmla="*/ 7 h 838"/>
                  <a:gd name="T26" fmla="*/ 251 w 339"/>
                  <a:gd name="T27" fmla="*/ 3 h 838"/>
                  <a:gd name="T28" fmla="*/ 288 w 339"/>
                  <a:gd name="T29" fmla="*/ 3 h 838"/>
                  <a:gd name="T30" fmla="*/ 321 w 339"/>
                  <a:gd name="T31" fmla="*/ 10 h 838"/>
                  <a:gd name="T32" fmla="*/ 339 w 339"/>
                  <a:gd name="T33" fmla="*/ 49 h 838"/>
                  <a:gd name="T34" fmla="*/ 339 w 339"/>
                  <a:gd name="T35" fmla="*/ 113 h 838"/>
                  <a:gd name="T36" fmla="*/ 336 w 339"/>
                  <a:gd name="T37" fmla="*/ 174 h 838"/>
                  <a:gd name="T38" fmla="*/ 332 w 339"/>
                  <a:gd name="T39" fmla="*/ 238 h 838"/>
                  <a:gd name="T40" fmla="*/ 332 w 339"/>
                  <a:gd name="T41" fmla="*/ 284 h 838"/>
                  <a:gd name="T42" fmla="*/ 328 w 339"/>
                  <a:gd name="T43" fmla="*/ 316 h 838"/>
                  <a:gd name="T44" fmla="*/ 325 w 339"/>
                  <a:gd name="T45" fmla="*/ 348 h 838"/>
                  <a:gd name="T46" fmla="*/ 321 w 339"/>
                  <a:gd name="T47" fmla="*/ 380 h 838"/>
                  <a:gd name="T48" fmla="*/ 321 w 339"/>
                  <a:gd name="T49" fmla="*/ 430 h 838"/>
                  <a:gd name="T50" fmla="*/ 317 w 339"/>
                  <a:gd name="T51" fmla="*/ 490 h 838"/>
                  <a:gd name="T52" fmla="*/ 317 w 339"/>
                  <a:gd name="T53" fmla="*/ 554 h 838"/>
                  <a:gd name="T54" fmla="*/ 306 w 339"/>
                  <a:gd name="T55" fmla="*/ 614 h 838"/>
                  <a:gd name="T56" fmla="*/ 295 w 339"/>
                  <a:gd name="T57" fmla="*/ 661 h 838"/>
                  <a:gd name="T58" fmla="*/ 291 w 339"/>
                  <a:gd name="T59" fmla="*/ 700 h 838"/>
                  <a:gd name="T60" fmla="*/ 284 w 339"/>
                  <a:gd name="T61" fmla="*/ 735 h 838"/>
                  <a:gd name="T62" fmla="*/ 269 w 339"/>
                  <a:gd name="T63" fmla="*/ 771 h 838"/>
                  <a:gd name="T64" fmla="*/ 251 w 339"/>
                  <a:gd name="T65" fmla="*/ 796 h 838"/>
                  <a:gd name="T66" fmla="*/ 221 w 339"/>
                  <a:gd name="T67" fmla="*/ 813 h 838"/>
                  <a:gd name="T68" fmla="*/ 192 w 339"/>
                  <a:gd name="T69" fmla="*/ 828 h 838"/>
                  <a:gd name="T70" fmla="*/ 155 w 339"/>
                  <a:gd name="T71" fmla="*/ 838 h 838"/>
                  <a:gd name="T72" fmla="*/ 129 w 339"/>
                  <a:gd name="T73" fmla="*/ 838 h 838"/>
                  <a:gd name="T74" fmla="*/ 111 w 339"/>
                  <a:gd name="T75" fmla="*/ 838 h 838"/>
                  <a:gd name="T76" fmla="*/ 92 w 339"/>
                  <a:gd name="T77" fmla="*/ 838 h 838"/>
                  <a:gd name="T78" fmla="*/ 78 w 339"/>
                  <a:gd name="T79" fmla="*/ 831 h 838"/>
                  <a:gd name="T80" fmla="*/ 44 w 339"/>
                  <a:gd name="T81" fmla="*/ 810 h 838"/>
                  <a:gd name="T82" fmla="*/ 15 w 339"/>
                  <a:gd name="T83" fmla="*/ 760 h 838"/>
                  <a:gd name="T84" fmla="*/ 0 w 339"/>
                  <a:gd name="T85" fmla="*/ 707 h 838"/>
                  <a:gd name="T86" fmla="*/ 4 w 339"/>
                  <a:gd name="T87" fmla="*/ 646 h 838"/>
                  <a:gd name="T88" fmla="*/ 15 w 339"/>
                  <a:gd name="T89" fmla="*/ 568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9" h="838">
                    <a:moveTo>
                      <a:pt x="15" y="568"/>
                    </a:moveTo>
                    <a:lnTo>
                      <a:pt x="19" y="550"/>
                    </a:lnTo>
                    <a:lnTo>
                      <a:pt x="22" y="536"/>
                    </a:lnTo>
                    <a:lnTo>
                      <a:pt x="26" y="518"/>
                    </a:lnTo>
                    <a:lnTo>
                      <a:pt x="30" y="501"/>
                    </a:lnTo>
                    <a:lnTo>
                      <a:pt x="33" y="483"/>
                    </a:lnTo>
                    <a:lnTo>
                      <a:pt x="37" y="469"/>
                    </a:lnTo>
                    <a:lnTo>
                      <a:pt x="37" y="451"/>
                    </a:lnTo>
                    <a:lnTo>
                      <a:pt x="41" y="433"/>
                    </a:lnTo>
                    <a:lnTo>
                      <a:pt x="56" y="380"/>
                    </a:lnTo>
                    <a:lnTo>
                      <a:pt x="67" y="330"/>
                    </a:lnTo>
                    <a:lnTo>
                      <a:pt x="78" y="277"/>
                    </a:lnTo>
                    <a:lnTo>
                      <a:pt x="85" y="223"/>
                    </a:lnTo>
                    <a:lnTo>
                      <a:pt x="92" y="167"/>
                    </a:lnTo>
                    <a:lnTo>
                      <a:pt x="100" y="113"/>
                    </a:lnTo>
                    <a:lnTo>
                      <a:pt x="103" y="60"/>
                    </a:lnTo>
                    <a:lnTo>
                      <a:pt x="115" y="3"/>
                    </a:lnTo>
                    <a:lnTo>
                      <a:pt x="126" y="0"/>
                    </a:lnTo>
                    <a:lnTo>
                      <a:pt x="137" y="0"/>
                    </a:lnTo>
                    <a:lnTo>
                      <a:pt x="144" y="0"/>
                    </a:lnTo>
                    <a:lnTo>
                      <a:pt x="155" y="3"/>
                    </a:lnTo>
                    <a:lnTo>
                      <a:pt x="166" y="7"/>
                    </a:lnTo>
                    <a:lnTo>
                      <a:pt x="177" y="10"/>
                    </a:lnTo>
                    <a:lnTo>
                      <a:pt x="188" y="14"/>
                    </a:lnTo>
                    <a:lnTo>
                      <a:pt x="199" y="10"/>
                    </a:lnTo>
                    <a:lnTo>
                      <a:pt x="218" y="7"/>
                    </a:lnTo>
                    <a:lnTo>
                      <a:pt x="236" y="3"/>
                    </a:lnTo>
                    <a:lnTo>
                      <a:pt x="251" y="3"/>
                    </a:lnTo>
                    <a:lnTo>
                      <a:pt x="269" y="3"/>
                    </a:lnTo>
                    <a:lnTo>
                      <a:pt x="288" y="3"/>
                    </a:lnTo>
                    <a:lnTo>
                      <a:pt x="303" y="7"/>
                    </a:lnTo>
                    <a:lnTo>
                      <a:pt x="321" y="10"/>
                    </a:lnTo>
                    <a:lnTo>
                      <a:pt x="336" y="17"/>
                    </a:lnTo>
                    <a:lnTo>
                      <a:pt x="339" y="49"/>
                    </a:lnTo>
                    <a:lnTo>
                      <a:pt x="339" y="81"/>
                    </a:lnTo>
                    <a:lnTo>
                      <a:pt x="339" y="113"/>
                    </a:lnTo>
                    <a:lnTo>
                      <a:pt x="339" y="142"/>
                    </a:lnTo>
                    <a:lnTo>
                      <a:pt x="336" y="174"/>
                    </a:lnTo>
                    <a:lnTo>
                      <a:pt x="332" y="206"/>
                    </a:lnTo>
                    <a:lnTo>
                      <a:pt x="332" y="238"/>
                    </a:lnTo>
                    <a:lnTo>
                      <a:pt x="328" y="270"/>
                    </a:lnTo>
                    <a:lnTo>
                      <a:pt x="332" y="284"/>
                    </a:lnTo>
                    <a:lnTo>
                      <a:pt x="328" y="302"/>
                    </a:lnTo>
                    <a:lnTo>
                      <a:pt x="328" y="316"/>
                    </a:lnTo>
                    <a:lnTo>
                      <a:pt x="325" y="334"/>
                    </a:lnTo>
                    <a:lnTo>
                      <a:pt x="325" y="348"/>
                    </a:lnTo>
                    <a:lnTo>
                      <a:pt x="321" y="366"/>
                    </a:lnTo>
                    <a:lnTo>
                      <a:pt x="321" y="380"/>
                    </a:lnTo>
                    <a:lnTo>
                      <a:pt x="321" y="398"/>
                    </a:lnTo>
                    <a:lnTo>
                      <a:pt x="321" y="430"/>
                    </a:lnTo>
                    <a:lnTo>
                      <a:pt x="321" y="458"/>
                    </a:lnTo>
                    <a:lnTo>
                      <a:pt x="317" y="490"/>
                    </a:lnTo>
                    <a:lnTo>
                      <a:pt x="317" y="522"/>
                    </a:lnTo>
                    <a:lnTo>
                      <a:pt x="317" y="554"/>
                    </a:lnTo>
                    <a:lnTo>
                      <a:pt x="314" y="582"/>
                    </a:lnTo>
                    <a:lnTo>
                      <a:pt x="306" y="614"/>
                    </a:lnTo>
                    <a:lnTo>
                      <a:pt x="299" y="643"/>
                    </a:lnTo>
                    <a:lnTo>
                      <a:pt x="295" y="661"/>
                    </a:lnTo>
                    <a:lnTo>
                      <a:pt x="295" y="678"/>
                    </a:lnTo>
                    <a:lnTo>
                      <a:pt x="291" y="700"/>
                    </a:lnTo>
                    <a:lnTo>
                      <a:pt x="288" y="717"/>
                    </a:lnTo>
                    <a:lnTo>
                      <a:pt x="284" y="735"/>
                    </a:lnTo>
                    <a:lnTo>
                      <a:pt x="277" y="753"/>
                    </a:lnTo>
                    <a:lnTo>
                      <a:pt x="269" y="771"/>
                    </a:lnTo>
                    <a:lnTo>
                      <a:pt x="266" y="785"/>
                    </a:lnTo>
                    <a:lnTo>
                      <a:pt x="251" y="796"/>
                    </a:lnTo>
                    <a:lnTo>
                      <a:pt x="236" y="803"/>
                    </a:lnTo>
                    <a:lnTo>
                      <a:pt x="221" y="813"/>
                    </a:lnTo>
                    <a:lnTo>
                      <a:pt x="207" y="821"/>
                    </a:lnTo>
                    <a:lnTo>
                      <a:pt x="192" y="828"/>
                    </a:lnTo>
                    <a:lnTo>
                      <a:pt x="173" y="835"/>
                    </a:lnTo>
                    <a:lnTo>
                      <a:pt x="155" y="838"/>
                    </a:lnTo>
                    <a:lnTo>
                      <a:pt x="137" y="835"/>
                    </a:lnTo>
                    <a:lnTo>
                      <a:pt x="129" y="838"/>
                    </a:lnTo>
                    <a:lnTo>
                      <a:pt x="122" y="838"/>
                    </a:lnTo>
                    <a:lnTo>
                      <a:pt x="111" y="838"/>
                    </a:lnTo>
                    <a:lnTo>
                      <a:pt x="103" y="838"/>
                    </a:lnTo>
                    <a:lnTo>
                      <a:pt x="92" y="838"/>
                    </a:lnTo>
                    <a:lnTo>
                      <a:pt x="85" y="835"/>
                    </a:lnTo>
                    <a:lnTo>
                      <a:pt x="78" y="831"/>
                    </a:lnTo>
                    <a:lnTo>
                      <a:pt x="70" y="831"/>
                    </a:lnTo>
                    <a:lnTo>
                      <a:pt x="44" y="810"/>
                    </a:lnTo>
                    <a:lnTo>
                      <a:pt x="26" y="785"/>
                    </a:lnTo>
                    <a:lnTo>
                      <a:pt x="15" y="760"/>
                    </a:lnTo>
                    <a:lnTo>
                      <a:pt x="4" y="735"/>
                    </a:lnTo>
                    <a:lnTo>
                      <a:pt x="0" y="707"/>
                    </a:lnTo>
                    <a:lnTo>
                      <a:pt x="0" y="675"/>
                    </a:lnTo>
                    <a:lnTo>
                      <a:pt x="4" y="646"/>
                    </a:lnTo>
                    <a:lnTo>
                      <a:pt x="15" y="618"/>
                    </a:lnTo>
                    <a:lnTo>
                      <a:pt x="15" y="568"/>
                    </a:lnTo>
                    <a:close/>
                  </a:path>
                </a:pathLst>
              </a:custGeom>
              <a:solidFill>
                <a:srgbClr val="E5C4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2" name="Freeform 98"/>
              <p:cNvSpPr>
                <a:spLocks/>
              </p:cNvSpPr>
              <p:nvPr/>
            </p:nvSpPr>
            <p:spPr bwMode="auto">
              <a:xfrm>
                <a:off x="9761" y="3559"/>
                <a:ext cx="33" cy="35"/>
              </a:xfrm>
              <a:custGeom>
                <a:avLst/>
                <a:gdLst>
                  <a:gd name="T0" fmla="*/ 11 w 33"/>
                  <a:gd name="T1" fmla="*/ 3 h 35"/>
                  <a:gd name="T2" fmla="*/ 14 w 33"/>
                  <a:gd name="T3" fmla="*/ 0 h 35"/>
                  <a:gd name="T4" fmla="*/ 18 w 33"/>
                  <a:gd name="T5" fmla="*/ 0 h 35"/>
                  <a:gd name="T6" fmla="*/ 22 w 33"/>
                  <a:gd name="T7" fmla="*/ 3 h 35"/>
                  <a:gd name="T8" fmla="*/ 22 w 33"/>
                  <a:gd name="T9" fmla="*/ 3 h 35"/>
                  <a:gd name="T10" fmla="*/ 25 w 33"/>
                  <a:gd name="T11" fmla="*/ 7 h 35"/>
                  <a:gd name="T12" fmla="*/ 29 w 33"/>
                  <a:gd name="T13" fmla="*/ 7 h 35"/>
                  <a:gd name="T14" fmla="*/ 29 w 33"/>
                  <a:gd name="T15" fmla="*/ 11 h 35"/>
                  <a:gd name="T16" fmla="*/ 29 w 33"/>
                  <a:gd name="T17" fmla="*/ 11 h 35"/>
                  <a:gd name="T18" fmla="*/ 33 w 33"/>
                  <a:gd name="T19" fmla="*/ 14 h 35"/>
                  <a:gd name="T20" fmla="*/ 33 w 33"/>
                  <a:gd name="T21" fmla="*/ 18 h 35"/>
                  <a:gd name="T22" fmla="*/ 29 w 33"/>
                  <a:gd name="T23" fmla="*/ 21 h 35"/>
                  <a:gd name="T24" fmla="*/ 29 w 33"/>
                  <a:gd name="T25" fmla="*/ 25 h 35"/>
                  <a:gd name="T26" fmla="*/ 29 w 33"/>
                  <a:gd name="T27" fmla="*/ 28 h 35"/>
                  <a:gd name="T28" fmla="*/ 25 w 33"/>
                  <a:gd name="T29" fmla="*/ 32 h 35"/>
                  <a:gd name="T30" fmla="*/ 25 w 33"/>
                  <a:gd name="T31" fmla="*/ 32 h 35"/>
                  <a:gd name="T32" fmla="*/ 22 w 33"/>
                  <a:gd name="T33" fmla="*/ 35 h 35"/>
                  <a:gd name="T34" fmla="*/ 18 w 33"/>
                  <a:gd name="T35" fmla="*/ 35 h 35"/>
                  <a:gd name="T36" fmla="*/ 14 w 33"/>
                  <a:gd name="T37" fmla="*/ 35 h 35"/>
                  <a:gd name="T38" fmla="*/ 11 w 33"/>
                  <a:gd name="T39" fmla="*/ 35 h 35"/>
                  <a:gd name="T40" fmla="*/ 7 w 33"/>
                  <a:gd name="T41" fmla="*/ 35 h 35"/>
                  <a:gd name="T42" fmla="*/ 3 w 33"/>
                  <a:gd name="T43" fmla="*/ 32 h 35"/>
                  <a:gd name="T44" fmla="*/ 3 w 33"/>
                  <a:gd name="T45" fmla="*/ 32 h 35"/>
                  <a:gd name="T46" fmla="*/ 0 w 33"/>
                  <a:gd name="T47" fmla="*/ 28 h 35"/>
                  <a:gd name="T48" fmla="*/ 0 w 33"/>
                  <a:gd name="T49" fmla="*/ 25 h 35"/>
                  <a:gd name="T50" fmla="*/ 0 w 33"/>
                  <a:gd name="T51" fmla="*/ 21 h 35"/>
                  <a:gd name="T52" fmla="*/ 0 w 33"/>
                  <a:gd name="T53" fmla="*/ 18 h 35"/>
                  <a:gd name="T54" fmla="*/ 0 w 33"/>
                  <a:gd name="T55" fmla="*/ 14 h 35"/>
                  <a:gd name="T56" fmla="*/ 0 w 33"/>
                  <a:gd name="T57" fmla="*/ 11 h 35"/>
                  <a:gd name="T58" fmla="*/ 3 w 33"/>
                  <a:gd name="T59" fmla="*/ 7 h 35"/>
                  <a:gd name="T60" fmla="*/ 3 w 33"/>
                  <a:gd name="T61" fmla="*/ 3 h 35"/>
                  <a:gd name="T62" fmla="*/ 7 w 33"/>
                  <a:gd name="T63" fmla="*/ 3 h 35"/>
                  <a:gd name="T64" fmla="*/ 11 w 33"/>
                  <a:gd name="T65"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5">
                    <a:moveTo>
                      <a:pt x="11" y="3"/>
                    </a:moveTo>
                    <a:lnTo>
                      <a:pt x="14" y="0"/>
                    </a:lnTo>
                    <a:lnTo>
                      <a:pt x="18" y="0"/>
                    </a:lnTo>
                    <a:lnTo>
                      <a:pt x="22" y="3"/>
                    </a:lnTo>
                    <a:lnTo>
                      <a:pt x="22" y="3"/>
                    </a:lnTo>
                    <a:lnTo>
                      <a:pt x="25" y="7"/>
                    </a:lnTo>
                    <a:lnTo>
                      <a:pt x="29" y="7"/>
                    </a:lnTo>
                    <a:lnTo>
                      <a:pt x="29" y="11"/>
                    </a:lnTo>
                    <a:lnTo>
                      <a:pt x="29" y="11"/>
                    </a:lnTo>
                    <a:lnTo>
                      <a:pt x="33" y="14"/>
                    </a:lnTo>
                    <a:lnTo>
                      <a:pt x="33" y="18"/>
                    </a:lnTo>
                    <a:lnTo>
                      <a:pt x="29" y="21"/>
                    </a:lnTo>
                    <a:lnTo>
                      <a:pt x="29" y="25"/>
                    </a:lnTo>
                    <a:lnTo>
                      <a:pt x="29" y="28"/>
                    </a:lnTo>
                    <a:lnTo>
                      <a:pt x="25" y="32"/>
                    </a:lnTo>
                    <a:lnTo>
                      <a:pt x="25" y="32"/>
                    </a:lnTo>
                    <a:lnTo>
                      <a:pt x="22" y="35"/>
                    </a:lnTo>
                    <a:lnTo>
                      <a:pt x="18" y="35"/>
                    </a:lnTo>
                    <a:lnTo>
                      <a:pt x="14" y="35"/>
                    </a:lnTo>
                    <a:lnTo>
                      <a:pt x="11" y="35"/>
                    </a:lnTo>
                    <a:lnTo>
                      <a:pt x="7" y="35"/>
                    </a:lnTo>
                    <a:lnTo>
                      <a:pt x="3" y="32"/>
                    </a:lnTo>
                    <a:lnTo>
                      <a:pt x="3" y="32"/>
                    </a:lnTo>
                    <a:lnTo>
                      <a:pt x="0" y="28"/>
                    </a:lnTo>
                    <a:lnTo>
                      <a:pt x="0" y="25"/>
                    </a:lnTo>
                    <a:lnTo>
                      <a:pt x="0" y="21"/>
                    </a:lnTo>
                    <a:lnTo>
                      <a:pt x="0" y="18"/>
                    </a:lnTo>
                    <a:lnTo>
                      <a:pt x="0" y="14"/>
                    </a:lnTo>
                    <a:lnTo>
                      <a:pt x="0" y="11"/>
                    </a:lnTo>
                    <a:lnTo>
                      <a:pt x="3" y="7"/>
                    </a:lnTo>
                    <a:lnTo>
                      <a:pt x="3" y="3"/>
                    </a:lnTo>
                    <a:lnTo>
                      <a:pt x="7" y="3"/>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3" name="Freeform 99"/>
              <p:cNvSpPr>
                <a:spLocks/>
              </p:cNvSpPr>
              <p:nvPr/>
            </p:nvSpPr>
            <p:spPr bwMode="auto">
              <a:xfrm>
                <a:off x="9842" y="3559"/>
                <a:ext cx="40" cy="39"/>
              </a:xfrm>
              <a:custGeom>
                <a:avLst/>
                <a:gdLst>
                  <a:gd name="T0" fmla="*/ 18 w 40"/>
                  <a:gd name="T1" fmla="*/ 3 h 39"/>
                  <a:gd name="T2" fmla="*/ 22 w 40"/>
                  <a:gd name="T3" fmla="*/ 3 h 39"/>
                  <a:gd name="T4" fmla="*/ 25 w 40"/>
                  <a:gd name="T5" fmla="*/ 3 h 39"/>
                  <a:gd name="T6" fmla="*/ 29 w 40"/>
                  <a:gd name="T7" fmla="*/ 3 h 39"/>
                  <a:gd name="T8" fmla="*/ 33 w 40"/>
                  <a:gd name="T9" fmla="*/ 7 h 39"/>
                  <a:gd name="T10" fmla="*/ 33 w 40"/>
                  <a:gd name="T11" fmla="*/ 11 h 39"/>
                  <a:gd name="T12" fmla="*/ 36 w 40"/>
                  <a:gd name="T13" fmla="*/ 11 h 39"/>
                  <a:gd name="T14" fmla="*/ 36 w 40"/>
                  <a:gd name="T15" fmla="*/ 14 h 39"/>
                  <a:gd name="T16" fmla="*/ 40 w 40"/>
                  <a:gd name="T17" fmla="*/ 18 h 39"/>
                  <a:gd name="T18" fmla="*/ 40 w 40"/>
                  <a:gd name="T19" fmla="*/ 21 h 39"/>
                  <a:gd name="T20" fmla="*/ 36 w 40"/>
                  <a:gd name="T21" fmla="*/ 25 h 39"/>
                  <a:gd name="T22" fmla="*/ 36 w 40"/>
                  <a:gd name="T23" fmla="*/ 28 h 39"/>
                  <a:gd name="T24" fmla="*/ 33 w 40"/>
                  <a:gd name="T25" fmla="*/ 32 h 39"/>
                  <a:gd name="T26" fmla="*/ 33 w 40"/>
                  <a:gd name="T27" fmla="*/ 32 h 39"/>
                  <a:gd name="T28" fmla="*/ 29 w 40"/>
                  <a:gd name="T29" fmla="*/ 35 h 39"/>
                  <a:gd name="T30" fmla="*/ 25 w 40"/>
                  <a:gd name="T31" fmla="*/ 35 h 39"/>
                  <a:gd name="T32" fmla="*/ 22 w 40"/>
                  <a:gd name="T33" fmla="*/ 39 h 39"/>
                  <a:gd name="T34" fmla="*/ 18 w 40"/>
                  <a:gd name="T35" fmla="*/ 35 h 39"/>
                  <a:gd name="T36" fmla="*/ 18 w 40"/>
                  <a:gd name="T37" fmla="*/ 35 h 39"/>
                  <a:gd name="T38" fmla="*/ 14 w 40"/>
                  <a:gd name="T39" fmla="*/ 35 h 39"/>
                  <a:gd name="T40" fmla="*/ 11 w 40"/>
                  <a:gd name="T41" fmla="*/ 35 h 39"/>
                  <a:gd name="T42" fmla="*/ 7 w 40"/>
                  <a:gd name="T43" fmla="*/ 35 h 39"/>
                  <a:gd name="T44" fmla="*/ 3 w 40"/>
                  <a:gd name="T45" fmla="*/ 32 h 39"/>
                  <a:gd name="T46" fmla="*/ 3 w 40"/>
                  <a:gd name="T47" fmla="*/ 28 h 39"/>
                  <a:gd name="T48" fmla="*/ 3 w 40"/>
                  <a:gd name="T49" fmla="*/ 28 h 39"/>
                  <a:gd name="T50" fmla="*/ 0 w 40"/>
                  <a:gd name="T51" fmla="*/ 21 h 39"/>
                  <a:gd name="T52" fmla="*/ 0 w 40"/>
                  <a:gd name="T53" fmla="*/ 18 h 39"/>
                  <a:gd name="T54" fmla="*/ 3 w 40"/>
                  <a:gd name="T55" fmla="*/ 14 h 39"/>
                  <a:gd name="T56" fmla="*/ 3 w 40"/>
                  <a:gd name="T57" fmla="*/ 7 h 39"/>
                  <a:gd name="T58" fmla="*/ 3 w 40"/>
                  <a:gd name="T59" fmla="*/ 3 h 39"/>
                  <a:gd name="T60" fmla="*/ 7 w 40"/>
                  <a:gd name="T61" fmla="*/ 3 h 39"/>
                  <a:gd name="T62" fmla="*/ 14 w 40"/>
                  <a:gd name="T63" fmla="*/ 0 h 39"/>
                  <a:gd name="T64" fmla="*/ 18 w 40"/>
                  <a:gd name="T6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39">
                    <a:moveTo>
                      <a:pt x="18" y="3"/>
                    </a:moveTo>
                    <a:lnTo>
                      <a:pt x="22" y="3"/>
                    </a:lnTo>
                    <a:lnTo>
                      <a:pt x="25" y="3"/>
                    </a:lnTo>
                    <a:lnTo>
                      <a:pt x="29" y="3"/>
                    </a:lnTo>
                    <a:lnTo>
                      <a:pt x="33" y="7"/>
                    </a:lnTo>
                    <a:lnTo>
                      <a:pt x="33" y="11"/>
                    </a:lnTo>
                    <a:lnTo>
                      <a:pt x="36" y="11"/>
                    </a:lnTo>
                    <a:lnTo>
                      <a:pt x="36" y="14"/>
                    </a:lnTo>
                    <a:lnTo>
                      <a:pt x="40" y="18"/>
                    </a:lnTo>
                    <a:lnTo>
                      <a:pt x="40" y="21"/>
                    </a:lnTo>
                    <a:lnTo>
                      <a:pt x="36" y="25"/>
                    </a:lnTo>
                    <a:lnTo>
                      <a:pt x="36" y="28"/>
                    </a:lnTo>
                    <a:lnTo>
                      <a:pt x="33" y="32"/>
                    </a:lnTo>
                    <a:lnTo>
                      <a:pt x="33" y="32"/>
                    </a:lnTo>
                    <a:lnTo>
                      <a:pt x="29" y="35"/>
                    </a:lnTo>
                    <a:lnTo>
                      <a:pt x="25" y="35"/>
                    </a:lnTo>
                    <a:lnTo>
                      <a:pt x="22" y="39"/>
                    </a:lnTo>
                    <a:lnTo>
                      <a:pt x="18" y="35"/>
                    </a:lnTo>
                    <a:lnTo>
                      <a:pt x="18" y="35"/>
                    </a:lnTo>
                    <a:lnTo>
                      <a:pt x="14" y="35"/>
                    </a:lnTo>
                    <a:lnTo>
                      <a:pt x="11" y="35"/>
                    </a:lnTo>
                    <a:lnTo>
                      <a:pt x="7" y="35"/>
                    </a:lnTo>
                    <a:lnTo>
                      <a:pt x="3" y="32"/>
                    </a:lnTo>
                    <a:lnTo>
                      <a:pt x="3" y="28"/>
                    </a:lnTo>
                    <a:lnTo>
                      <a:pt x="3" y="28"/>
                    </a:lnTo>
                    <a:lnTo>
                      <a:pt x="0" y="21"/>
                    </a:lnTo>
                    <a:lnTo>
                      <a:pt x="0" y="18"/>
                    </a:lnTo>
                    <a:lnTo>
                      <a:pt x="3" y="14"/>
                    </a:lnTo>
                    <a:lnTo>
                      <a:pt x="3" y="7"/>
                    </a:lnTo>
                    <a:lnTo>
                      <a:pt x="3" y="3"/>
                    </a:lnTo>
                    <a:lnTo>
                      <a:pt x="7" y="3"/>
                    </a:lnTo>
                    <a:lnTo>
                      <a:pt x="14" y="0"/>
                    </a:lnTo>
                    <a:lnTo>
                      <a:pt x="1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4" name="Freeform 100"/>
              <p:cNvSpPr>
                <a:spLocks/>
              </p:cNvSpPr>
              <p:nvPr/>
            </p:nvSpPr>
            <p:spPr bwMode="auto">
              <a:xfrm>
                <a:off x="9971" y="3737"/>
                <a:ext cx="99" cy="728"/>
              </a:xfrm>
              <a:custGeom>
                <a:avLst/>
                <a:gdLst>
                  <a:gd name="T0" fmla="*/ 36 w 99"/>
                  <a:gd name="T1" fmla="*/ 341 h 728"/>
                  <a:gd name="T2" fmla="*/ 40 w 99"/>
                  <a:gd name="T3" fmla="*/ 316 h 728"/>
                  <a:gd name="T4" fmla="*/ 44 w 99"/>
                  <a:gd name="T5" fmla="*/ 288 h 728"/>
                  <a:gd name="T6" fmla="*/ 48 w 99"/>
                  <a:gd name="T7" fmla="*/ 259 h 728"/>
                  <a:gd name="T8" fmla="*/ 48 w 99"/>
                  <a:gd name="T9" fmla="*/ 231 h 728"/>
                  <a:gd name="T10" fmla="*/ 48 w 99"/>
                  <a:gd name="T11" fmla="*/ 202 h 728"/>
                  <a:gd name="T12" fmla="*/ 48 w 99"/>
                  <a:gd name="T13" fmla="*/ 174 h 728"/>
                  <a:gd name="T14" fmla="*/ 48 w 99"/>
                  <a:gd name="T15" fmla="*/ 145 h 728"/>
                  <a:gd name="T16" fmla="*/ 51 w 99"/>
                  <a:gd name="T17" fmla="*/ 117 h 728"/>
                  <a:gd name="T18" fmla="*/ 55 w 99"/>
                  <a:gd name="T19" fmla="*/ 103 h 728"/>
                  <a:gd name="T20" fmla="*/ 55 w 99"/>
                  <a:gd name="T21" fmla="*/ 92 h 728"/>
                  <a:gd name="T22" fmla="*/ 55 w 99"/>
                  <a:gd name="T23" fmla="*/ 78 h 728"/>
                  <a:gd name="T24" fmla="*/ 55 w 99"/>
                  <a:gd name="T25" fmla="*/ 67 h 728"/>
                  <a:gd name="T26" fmla="*/ 55 w 99"/>
                  <a:gd name="T27" fmla="*/ 53 h 728"/>
                  <a:gd name="T28" fmla="*/ 55 w 99"/>
                  <a:gd name="T29" fmla="*/ 42 h 728"/>
                  <a:gd name="T30" fmla="*/ 55 w 99"/>
                  <a:gd name="T31" fmla="*/ 28 h 728"/>
                  <a:gd name="T32" fmla="*/ 55 w 99"/>
                  <a:gd name="T33" fmla="*/ 14 h 728"/>
                  <a:gd name="T34" fmla="*/ 62 w 99"/>
                  <a:gd name="T35" fmla="*/ 14 h 728"/>
                  <a:gd name="T36" fmla="*/ 66 w 99"/>
                  <a:gd name="T37" fmla="*/ 10 h 728"/>
                  <a:gd name="T38" fmla="*/ 70 w 99"/>
                  <a:gd name="T39" fmla="*/ 10 h 728"/>
                  <a:gd name="T40" fmla="*/ 77 w 99"/>
                  <a:gd name="T41" fmla="*/ 7 h 728"/>
                  <a:gd name="T42" fmla="*/ 81 w 99"/>
                  <a:gd name="T43" fmla="*/ 7 h 728"/>
                  <a:gd name="T44" fmla="*/ 88 w 99"/>
                  <a:gd name="T45" fmla="*/ 3 h 728"/>
                  <a:gd name="T46" fmla="*/ 92 w 99"/>
                  <a:gd name="T47" fmla="*/ 3 h 728"/>
                  <a:gd name="T48" fmla="*/ 99 w 99"/>
                  <a:gd name="T49" fmla="*/ 0 h 728"/>
                  <a:gd name="T50" fmla="*/ 99 w 99"/>
                  <a:gd name="T51" fmla="*/ 42 h 728"/>
                  <a:gd name="T52" fmla="*/ 95 w 99"/>
                  <a:gd name="T53" fmla="*/ 85 h 728"/>
                  <a:gd name="T54" fmla="*/ 95 w 99"/>
                  <a:gd name="T55" fmla="*/ 131 h 728"/>
                  <a:gd name="T56" fmla="*/ 92 w 99"/>
                  <a:gd name="T57" fmla="*/ 174 h 728"/>
                  <a:gd name="T58" fmla="*/ 92 w 99"/>
                  <a:gd name="T59" fmla="*/ 216 h 728"/>
                  <a:gd name="T60" fmla="*/ 92 w 99"/>
                  <a:gd name="T61" fmla="*/ 259 h 728"/>
                  <a:gd name="T62" fmla="*/ 92 w 99"/>
                  <a:gd name="T63" fmla="*/ 302 h 728"/>
                  <a:gd name="T64" fmla="*/ 88 w 99"/>
                  <a:gd name="T65" fmla="*/ 341 h 728"/>
                  <a:gd name="T66" fmla="*/ 92 w 99"/>
                  <a:gd name="T67" fmla="*/ 380 h 728"/>
                  <a:gd name="T68" fmla="*/ 92 w 99"/>
                  <a:gd name="T69" fmla="*/ 415 h 728"/>
                  <a:gd name="T70" fmla="*/ 92 w 99"/>
                  <a:gd name="T71" fmla="*/ 455 h 728"/>
                  <a:gd name="T72" fmla="*/ 92 w 99"/>
                  <a:gd name="T73" fmla="*/ 490 h 728"/>
                  <a:gd name="T74" fmla="*/ 92 w 99"/>
                  <a:gd name="T75" fmla="*/ 526 h 728"/>
                  <a:gd name="T76" fmla="*/ 88 w 99"/>
                  <a:gd name="T77" fmla="*/ 565 h 728"/>
                  <a:gd name="T78" fmla="*/ 81 w 99"/>
                  <a:gd name="T79" fmla="*/ 597 h 728"/>
                  <a:gd name="T80" fmla="*/ 70 w 99"/>
                  <a:gd name="T81" fmla="*/ 632 h 728"/>
                  <a:gd name="T82" fmla="*/ 66 w 99"/>
                  <a:gd name="T83" fmla="*/ 643 h 728"/>
                  <a:gd name="T84" fmla="*/ 59 w 99"/>
                  <a:gd name="T85" fmla="*/ 657 h 728"/>
                  <a:gd name="T86" fmla="*/ 51 w 99"/>
                  <a:gd name="T87" fmla="*/ 671 h 728"/>
                  <a:gd name="T88" fmla="*/ 44 w 99"/>
                  <a:gd name="T89" fmla="*/ 686 h 728"/>
                  <a:gd name="T90" fmla="*/ 33 w 99"/>
                  <a:gd name="T91" fmla="*/ 696 h 728"/>
                  <a:gd name="T92" fmla="*/ 25 w 99"/>
                  <a:gd name="T93" fmla="*/ 707 h 728"/>
                  <a:gd name="T94" fmla="*/ 14 w 99"/>
                  <a:gd name="T95" fmla="*/ 718 h 728"/>
                  <a:gd name="T96" fmla="*/ 0 w 99"/>
                  <a:gd name="T97" fmla="*/ 728 h 728"/>
                  <a:gd name="T98" fmla="*/ 11 w 99"/>
                  <a:gd name="T99" fmla="*/ 682 h 728"/>
                  <a:gd name="T100" fmla="*/ 18 w 99"/>
                  <a:gd name="T101" fmla="*/ 636 h 728"/>
                  <a:gd name="T102" fmla="*/ 25 w 99"/>
                  <a:gd name="T103" fmla="*/ 586 h 728"/>
                  <a:gd name="T104" fmla="*/ 29 w 99"/>
                  <a:gd name="T105" fmla="*/ 536 h 728"/>
                  <a:gd name="T106" fmla="*/ 33 w 99"/>
                  <a:gd name="T107" fmla="*/ 487 h 728"/>
                  <a:gd name="T108" fmla="*/ 36 w 99"/>
                  <a:gd name="T109" fmla="*/ 440 h 728"/>
                  <a:gd name="T110" fmla="*/ 36 w 99"/>
                  <a:gd name="T111" fmla="*/ 391 h 728"/>
                  <a:gd name="T112" fmla="*/ 36 w 99"/>
                  <a:gd name="T113" fmla="*/ 341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728">
                    <a:moveTo>
                      <a:pt x="36" y="341"/>
                    </a:moveTo>
                    <a:lnTo>
                      <a:pt x="40" y="316"/>
                    </a:lnTo>
                    <a:lnTo>
                      <a:pt x="44" y="288"/>
                    </a:lnTo>
                    <a:lnTo>
                      <a:pt x="48" y="259"/>
                    </a:lnTo>
                    <a:lnTo>
                      <a:pt x="48" y="231"/>
                    </a:lnTo>
                    <a:lnTo>
                      <a:pt x="48" y="202"/>
                    </a:lnTo>
                    <a:lnTo>
                      <a:pt x="48" y="174"/>
                    </a:lnTo>
                    <a:lnTo>
                      <a:pt x="48" y="145"/>
                    </a:lnTo>
                    <a:lnTo>
                      <a:pt x="51" y="117"/>
                    </a:lnTo>
                    <a:lnTo>
                      <a:pt x="55" y="103"/>
                    </a:lnTo>
                    <a:lnTo>
                      <a:pt x="55" y="92"/>
                    </a:lnTo>
                    <a:lnTo>
                      <a:pt x="55" y="78"/>
                    </a:lnTo>
                    <a:lnTo>
                      <a:pt x="55" y="67"/>
                    </a:lnTo>
                    <a:lnTo>
                      <a:pt x="55" y="53"/>
                    </a:lnTo>
                    <a:lnTo>
                      <a:pt x="55" y="42"/>
                    </a:lnTo>
                    <a:lnTo>
                      <a:pt x="55" y="28"/>
                    </a:lnTo>
                    <a:lnTo>
                      <a:pt x="55" y="14"/>
                    </a:lnTo>
                    <a:lnTo>
                      <a:pt x="62" y="14"/>
                    </a:lnTo>
                    <a:lnTo>
                      <a:pt x="66" y="10"/>
                    </a:lnTo>
                    <a:lnTo>
                      <a:pt x="70" y="10"/>
                    </a:lnTo>
                    <a:lnTo>
                      <a:pt x="77" y="7"/>
                    </a:lnTo>
                    <a:lnTo>
                      <a:pt x="81" y="7"/>
                    </a:lnTo>
                    <a:lnTo>
                      <a:pt x="88" y="3"/>
                    </a:lnTo>
                    <a:lnTo>
                      <a:pt x="92" y="3"/>
                    </a:lnTo>
                    <a:lnTo>
                      <a:pt x="99" y="0"/>
                    </a:lnTo>
                    <a:lnTo>
                      <a:pt x="99" y="42"/>
                    </a:lnTo>
                    <a:lnTo>
                      <a:pt x="95" y="85"/>
                    </a:lnTo>
                    <a:lnTo>
                      <a:pt x="95" y="131"/>
                    </a:lnTo>
                    <a:lnTo>
                      <a:pt x="92" y="174"/>
                    </a:lnTo>
                    <a:lnTo>
                      <a:pt x="92" y="216"/>
                    </a:lnTo>
                    <a:lnTo>
                      <a:pt x="92" y="259"/>
                    </a:lnTo>
                    <a:lnTo>
                      <a:pt x="92" y="302"/>
                    </a:lnTo>
                    <a:lnTo>
                      <a:pt x="88" y="341"/>
                    </a:lnTo>
                    <a:lnTo>
                      <a:pt x="92" y="380"/>
                    </a:lnTo>
                    <a:lnTo>
                      <a:pt x="92" y="415"/>
                    </a:lnTo>
                    <a:lnTo>
                      <a:pt x="92" y="455"/>
                    </a:lnTo>
                    <a:lnTo>
                      <a:pt x="92" y="490"/>
                    </a:lnTo>
                    <a:lnTo>
                      <a:pt x="92" y="526"/>
                    </a:lnTo>
                    <a:lnTo>
                      <a:pt x="88" y="565"/>
                    </a:lnTo>
                    <a:lnTo>
                      <a:pt x="81" y="597"/>
                    </a:lnTo>
                    <a:lnTo>
                      <a:pt x="70" y="632"/>
                    </a:lnTo>
                    <a:lnTo>
                      <a:pt x="66" y="643"/>
                    </a:lnTo>
                    <a:lnTo>
                      <a:pt x="59" y="657"/>
                    </a:lnTo>
                    <a:lnTo>
                      <a:pt x="51" y="671"/>
                    </a:lnTo>
                    <a:lnTo>
                      <a:pt x="44" y="686"/>
                    </a:lnTo>
                    <a:lnTo>
                      <a:pt x="33" y="696"/>
                    </a:lnTo>
                    <a:lnTo>
                      <a:pt x="25" y="707"/>
                    </a:lnTo>
                    <a:lnTo>
                      <a:pt x="14" y="718"/>
                    </a:lnTo>
                    <a:lnTo>
                      <a:pt x="0" y="728"/>
                    </a:lnTo>
                    <a:lnTo>
                      <a:pt x="11" y="682"/>
                    </a:lnTo>
                    <a:lnTo>
                      <a:pt x="18" y="636"/>
                    </a:lnTo>
                    <a:lnTo>
                      <a:pt x="25" y="586"/>
                    </a:lnTo>
                    <a:lnTo>
                      <a:pt x="29" y="536"/>
                    </a:lnTo>
                    <a:lnTo>
                      <a:pt x="33" y="487"/>
                    </a:lnTo>
                    <a:lnTo>
                      <a:pt x="36" y="440"/>
                    </a:lnTo>
                    <a:lnTo>
                      <a:pt x="36" y="391"/>
                    </a:lnTo>
                    <a:lnTo>
                      <a:pt x="36" y="341"/>
                    </a:lnTo>
                    <a:close/>
                  </a:path>
                </a:pathLst>
              </a:custGeom>
              <a:solidFill>
                <a:srgbClr val="BF96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5" name="Freeform 101"/>
              <p:cNvSpPr>
                <a:spLocks/>
              </p:cNvSpPr>
              <p:nvPr/>
            </p:nvSpPr>
            <p:spPr bwMode="auto">
              <a:xfrm>
                <a:off x="10030" y="2994"/>
                <a:ext cx="36" cy="384"/>
              </a:xfrm>
              <a:custGeom>
                <a:avLst/>
                <a:gdLst>
                  <a:gd name="T0" fmla="*/ 7 w 36"/>
                  <a:gd name="T1" fmla="*/ 7 h 384"/>
                  <a:gd name="T2" fmla="*/ 7 w 36"/>
                  <a:gd name="T3" fmla="*/ 3 h 384"/>
                  <a:gd name="T4" fmla="*/ 11 w 36"/>
                  <a:gd name="T5" fmla="*/ 3 h 384"/>
                  <a:gd name="T6" fmla="*/ 11 w 36"/>
                  <a:gd name="T7" fmla="*/ 0 h 384"/>
                  <a:gd name="T8" fmla="*/ 14 w 36"/>
                  <a:gd name="T9" fmla="*/ 0 h 384"/>
                  <a:gd name="T10" fmla="*/ 18 w 36"/>
                  <a:gd name="T11" fmla="*/ 0 h 384"/>
                  <a:gd name="T12" fmla="*/ 22 w 36"/>
                  <a:gd name="T13" fmla="*/ 0 h 384"/>
                  <a:gd name="T14" fmla="*/ 22 w 36"/>
                  <a:gd name="T15" fmla="*/ 0 h 384"/>
                  <a:gd name="T16" fmla="*/ 25 w 36"/>
                  <a:gd name="T17" fmla="*/ 0 h 384"/>
                  <a:gd name="T18" fmla="*/ 36 w 36"/>
                  <a:gd name="T19" fmla="*/ 14 h 384"/>
                  <a:gd name="T20" fmla="*/ 36 w 36"/>
                  <a:gd name="T21" fmla="*/ 57 h 384"/>
                  <a:gd name="T22" fmla="*/ 36 w 36"/>
                  <a:gd name="T23" fmla="*/ 99 h 384"/>
                  <a:gd name="T24" fmla="*/ 36 w 36"/>
                  <a:gd name="T25" fmla="*/ 138 h 384"/>
                  <a:gd name="T26" fmla="*/ 36 w 36"/>
                  <a:gd name="T27" fmla="*/ 181 h 384"/>
                  <a:gd name="T28" fmla="*/ 36 w 36"/>
                  <a:gd name="T29" fmla="*/ 224 h 384"/>
                  <a:gd name="T30" fmla="*/ 36 w 36"/>
                  <a:gd name="T31" fmla="*/ 266 h 384"/>
                  <a:gd name="T32" fmla="*/ 36 w 36"/>
                  <a:gd name="T33" fmla="*/ 305 h 384"/>
                  <a:gd name="T34" fmla="*/ 36 w 36"/>
                  <a:gd name="T35" fmla="*/ 345 h 384"/>
                  <a:gd name="T36" fmla="*/ 36 w 36"/>
                  <a:gd name="T37" fmla="*/ 348 h 384"/>
                  <a:gd name="T38" fmla="*/ 36 w 36"/>
                  <a:gd name="T39" fmla="*/ 355 h 384"/>
                  <a:gd name="T40" fmla="*/ 36 w 36"/>
                  <a:gd name="T41" fmla="*/ 362 h 384"/>
                  <a:gd name="T42" fmla="*/ 36 w 36"/>
                  <a:gd name="T43" fmla="*/ 366 h 384"/>
                  <a:gd name="T44" fmla="*/ 36 w 36"/>
                  <a:gd name="T45" fmla="*/ 373 h 384"/>
                  <a:gd name="T46" fmla="*/ 36 w 36"/>
                  <a:gd name="T47" fmla="*/ 377 h 384"/>
                  <a:gd name="T48" fmla="*/ 33 w 36"/>
                  <a:gd name="T49" fmla="*/ 380 h 384"/>
                  <a:gd name="T50" fmla="*/ 25 w 36"/>
                  <a:gd name="T51" fmla="*/ 384 h 384"/>
                  <a:gd name="T52" fmla="*/ 22 w 36"/>
                  <a:gd name="T53" fmla="*/ 384 h 384"/>
                  <a:gd name="T54" fmla="*/ 18 w 36"/>
                  <a:gd name="T55" fmla="*/ 384 h 384"/>
                  <a:gd name="T56" fmla="*/ 14 w 36"/>
                  <a:gd name="T57" fmla="*/ 380 h 384"/>
                  <a:gd name="T58" fmla="*/ 11 w 36"/>
                  <a:gd name="T59" fmla="*/ 380 h 384"/>
                  <a:gd name="T60" fmla="*/ 11 w 36"/>
                  <a:gd name="T61" fmla="*/ 377 h 384"/>
                  <a:gd name="T62" fmla="*/ 7 w 36"/>
                  <a:gd name="T63" fmla="*/ 377 h 384"/>
                  <a:gd name="T64" fmla="*/ 3 w 36"/>
                  <a:gd name="T65" fmla="*/ 373 h 384"/>
                  <a:gd name="T66" fmla="*/ 3 w 36"/>
                  <a:gd name="T67" fmla="*/ 369 h 384"/>
                  <a:gd name="T68" fmla="*/ 0 w 36"/>
                  <a:gd name="T69" fmla="*/ 327 h 384"/>
                  <a:gd name="T70" fmla="*/ 0 w 36"/>
                  <a:gd name="T71" fmla="*/ 284 h 384"/>
                  <a:gd name="T72" fmla="*/ 0 w 36"/>
                  <a:gd name="T73" fmla="*/ 238 h 384"/>
                  <a:gd name="T74" fmla="*/ 0 w 36"/>
                  <a:gd name="T75" fmla="*/ 195 h 384"/>
                  <a:gd name="T76" fmla="*/ 3 w 36"/>
                  <a:gd name="T77" fmla="*/ 149 h 384"/>
                  <a:gd name="T78" fmla="*/ 3 w 36"/>
                  <a:gd name="T79" fmla="*/ 103 h 384"/>
                  <a:gd name="T80" fmla="*/ 3 w 36"/>
                  <a:gd name="T81" fmla="*/ 60 h 384"/>
                  <a:gd name="T82" fmla="*/ 3 w 36"/>
                  <a:gd name="T83" fmla="*/ 18 h 384"/>
                  <a:gd name="T84" fmla="*/ 7 w 36"/>
                  <a:gd name="T85" fmla="*/ 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384">
                    <a:moveTo>
                      <a:pt x="7" y="7"/>
                    </a:moveTo>
                    <a:lnTo>
                      <a:pt x="7" y="3"/>
                    </a:lnTo>
                    <a:lnTo>
                      <a:pt x="11" y="3"/>
                    </a:lnTo>
                    <a:lnTo>
                      <a:pt x="11" y="0"/>
                    </a:lnTo>
                    <a:lnTo>
                      <a:pt x="14" y="0"/>
                    </a:lnTo>
                    <a:lnTo>
                      <a:pt x="18" y="0"/>
                    </a:lnTo>
                    <a:lnTo>
                      <a:pt x="22" y="0"/>
                    </a:lnTo>
                    <a:lnTo>
                      <a:pt x="22" y="0"/>
                    </a:lnTo>
                    <a:lnTo>
                      <a:pt x="25" y="0"/>
                    </a:lnTo>
                    <a:lnTo>
                      <a:pt x="36" y="14"/>
                    </a:lnTo>
                    <a:lnTo>
                      <a:pt x="36" y="57"/>
                    </a:lnTo>
                    <a:lnTo>
                      <a:pt x="36" y="99"/>
                    </a:lnTo>
                    <a:lnTo>
                      <a:pt x="36" y="138"/>
                    </a:lnTo>
                    <a:lnTo>
                      <a:pt x="36" y="181"/>
                    </a:lnTo>
                    <a:lnTo>
                      <a:pt x="36" y="224"/>
                    </a:lnTo>
                    <a:lnTo>
                      <a:pt x="36" y="266"/>
                    </a:lnTo>
                    <a:lnTo>
                      <a:pt x="36" y="305"/>
                    </a:lnTo>
                    <a:lnTo>
                      <a:pt x="36" y="345"/>
                    </a:lnTo>
                    <a:lnTo>
                      <a:pt x="36" y="348"/>
                    </a:lnTo>
                    <a:lnTo>
                      <a:pt x="36" y="355"/>
                    </a:lnTo>
                    <a:lnTo>
                      <a:pt x="36" y="362"/>
                    </a:lnTo>
                    <a:lnTo>
                      <a:pt x="36" y="366"/>
                    </a:lnTo>
                    <a:lnTo>
                      <a:pt x="36" y="373"/>
                    </a:lnTo>
                    <a:lnTo>
                      <a:pt x="36" y="377"/>
                    </a:lnTo>
                    <a:lnTo>
                      <a:pt x="33" y="380"/>
                    </a:lnTo>
                    <a:lnTo>
                      <a:pt x="25" y="384"/>
                    </a:lnTo>
                    <a:lnTo>
                      <a:pt x="22" y="384"/>
                    </a:lnTo>
                    <a:lnTo>
                      <a:pt x="18" y="384"/>
                    </a:lnTo>
                    <a:lnTo>
                      <a:pt x="14" y="380"/>
                    </a:lnTo>
                    <a:lnTo>
                      <a:pt x="11" y="380"/>
                    </a:lnTo>
                    <a:lnTo>
                      <a:pt x="11" y="377"/>
                    </a:lnTo>
                    <a:lnTo>
                      <a:pt x="7" y="377"/>
                    </a:lnTo>
                    <a:lnTo>
                      <a:pt x="3" y="373"/>
                    </a:lnTo>
                    <a:lnTo>
                      <a:pt x="3" y="369"/>
                    </a:lnTo>
                    <a:lnTo>
                      <a:pt x="0" y="327"/>
                    </a:lnTo>
                    <a:lnTo>
                      <a:pt x="0" y="284"/>
                    </a:lnTo>
                    <a:lnTo>
                      <a:pt x="0" y="238"/>
                    </a:lnTo>
                    <a:lnTo>
                      <a:pt x="0" y="195"/>
                    </a:lnTo>
                    <a:lnTo>
                      <a:pt x="3" y="149"/>
                    </a:lnTo>
                    <a:lnTo>
                      <a:pt x="3" y="103"/>
                    </a:lnTo>
                    <a:lnTo>
                      <a:pt x="3" y="60"/>
                    </a:lnTo>
                    <a:lnTo>
                      <a:pt x="3" y="18"/>
                    </a:lnTo>
                    <a:lnTo>
                      <a:pt x="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6" name="Freeform 102"/>
              <p:cNvSpPr>
                <a:spLocks/>
              </p:cNvSpPr>
              <p:nvPr/>
            </p:nvSpPr>
            <p:spPr bwMode="auto">
              <a:xfrm>
                <a:off x="10081" y="1466"/>
                <a:ext cx="181" cy="177"/>
              </a:xfrm>
              <a:custGeom>
                <a:avLst/>
                <a:gdLst>
                  <a:gd name="T0" fmla="*/ 22 w 181"/>
                  <a:gd name="T1" fmla="*/ 32 h 177"/>
                  <a:gd name="T2" fmla="*/ 37 w 181"/>
                  <a:gd name="T3" fmla="*/ 24 h 177"/>
                  <a:gd name="T4" fmla="*/ 48 w 181"/>
                  <a:gd name="T5" fmla="*/ 17 h 177"/>
                  <a:gd name="T6" fmla="*/ 63 w 181"/>
                  <a:gd name="T7" fmla="*/ 10 h 177"/>
                  <a:gd name="T8" fmla="*/ 78 w 181"/>
                  <a:gd name="T9" fmla="*/ 7 h 177"/>
                  <a:gd name="T10" fmla="*/ 92 w 181"/>
                  <a:gd name="T11" fmla="*/ 3 h 177"/>
                  <a:gd name="T12" fmla="*/ 107 w 181"/>
                  <a:gd name="T13" fmla="*/ 0 h 177"/>
                  <a:gd name="T14" fmla="*/ 122 w 181"/>
                  <a:gd name="T15" fmla="*/ 3 h 177"/>
                  <a:gd name="T16" fmla="*/ 137 w 181"/>
                  <a:gd name="T17" fmla="*/ 7 h 177"/>
                  <a:gd name="T18" fmla="*/ 148 w 181"/>
                  <a:gd name="T19" fmla="*/ 14 h 177"/>
                  <a:gd name="T20" fmla="*/ 155 w 181"/>
                  <a:gd name="T21" fmla="*/ 24 h 177"/>
                  <a:gd name="T22" fmla="*/ 162 w 181"/>
                  <a:gd name="T23" fmla="*/ 35 h 177"/>
                  <a:gd name="T24" fmla="*/ 166 w 181"/>
                  <a:gd name="T25" fmla="*/ 49 h 177"/>
                  <a:gd name="T26" fmla="*/ 170 w 181"/>
                  <a:gd name="T27" fmla="*/ 60 h 177"/>
                  <a:gd name="T28" fmla="*/ 173 w 181"/>
                  <a:gd name="T29" fmla="*/ 74 h 177"/>
                  <a:gd name="T30" fmla="*/ 177 w 181"/>
                  <a:gd name="T31" fmla="*/ 85 h 177"/>
                  <a:gd name="T32" fmla="*/ 181 w 181"/>
                  <a:gd name="T33" fmla="*/ 99 h 177"/>
                  <a:gd name="T34" fmla="*/ 173 w 181"/>
                  <a:gd name="T35" fmla="*/ 110 h 177"/>
                  <a:gd name="T36" fmla="*/ 170 w 181"/>
                  <a:gd name="T37" fmla="*/ 117 h 177"/>
                  <a:gd name="T38" fmla="*/ 162 w 181"/>
                  <a:gd name="T39" fmla="*/ 127 h 177"/>
                  <a:gd name="T40" fmla="*/ 155 w 181"/>
                  <a:gd name="T41" fmla="*/ 138 h 177"/>
                  <a:gd name="T42" fmla="*/ 151 w 181"/>
                  <a:gd name="T43" fmla="*/ 145 h 177"/>
                  <a:gd name="T44" fmla="*/ 140 w 181"/>
                  <a:gd name="T45" fmla="*/ 156 h 177"/>
                  <a:gd name="T46" fmla="*/ 133 w 181"/>
                  <a:gd name="T47" fmla="*/ 163 h 177"/>
                  <a:gd name="T48" fmla="*/ 122 w 181"/>
                  <a:gd name="T49" fmla="*/ 167 h 177"/>
                  <a:gd name="T50" fmla="*/ 114 w 181"/>
                  <a:gd name="T51" fmla="*/ 170 h 177"/>
                  <a:gd name="T52" fmla="*/ 103 w 181"/>
                  <a:gd name="T53" fmla="*/ 174 h 177"/>
                  <a:gd name="T54" fmla="*/ 92 w 181"/>
                  <a:gd name="T55" fmla="*/ 174 h 177"/>
                  <a:gd name="T56" fmla="*/ 81 w 181"/>
                  <a:gd name="T57" fmla="*/ 177 h 177"/>
                  <a:gd name="T58" fmla="*/ 70 w 181"/>
                  <a:gd name="T59" fmla="*/ 177 h 177"/>
                  <a:gd name="T60" fmla="*/ 59 w 181"/>
                  <a:gd name="T61" fmla="*/ 174 h 177"/>
                  <a:gd name="T62" fmla="*/ 48 w 181"/>
                  <a:gd name="T63" fmla="*/ 174 h 177"/>
                  <a:gd name="T64" fmla="*/ 37 w 181"/>
                  <a:gd name="T65" fmla="*/ 167 h 177"/>
                  <a:gd name="T66" fmla="*/ 26 w 181"/>
                  <a:gd name="T67" fmla="*/ 156 h 177"/>
                  <a:gd name="T68" fmla="*/ 15 w 181"/>
                  <a:gd name="T69" fmla="*/ 138 h 177"/>
                  <a:gd name="T70" fmla="*/ 8 w 181"/>
                  <a:gd name="T71" fmla="*/ 120 h 177"/>
                  <a:gd name="T72" fmla="*/ 4 w 181"/>
                  <a:gd name="T73" fmla="*/ 103 h 177"/>
                  <a:gd name="T74" fmla="*/ 0 w 181"/>
                  <a:gd name="T75" fmla="*/ 85 h 177"/>
                  <a:gd name="T76" fmla="*/ 4 w 181"/>
                  <a:gd name="T77" fmla="*/ 63 h 177"/>
                  <a:gd name="T78" fmla="*/ 11 w 181"/>
                  <a:gd name="T79" fmla="*/ 46 h 177"/>
                  <a:gd name="T80" fmla="*/ 22 w 181"/>
                  <a:gd name="T81" fmla="*/ 3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77">
                    <a:moveTo>
                      <a:pt x="22" y="32"/>
                    </a:moveTo>
                    <a:lnTo>
                      <a:pt x="37" y="24"/>
                    </a:lnTo>
                    <a:lnTo>
                      <a:pt x="48" y="17"/>
                    </a:lnTo>
                    <a:lnTo>
                      <a:pt x="63" y="10"/>
                    </a:lnTo>
                    <a:lnTo>
                      <a:pt x="78" y="7"/>
                    </a:lnTo>
                    <a:lnTo>
                      <a:pt x="92" y="3"/>
                    </a:lnTo>
                    <a:lnTo>
                      <a:pt x="107" y="0"/>
                    </a:lnTo>
                    <a:lnTo>
                      <a:pt x="122" y="3"/>
                    </a:lnTo>
                    <a:lnTo>
                      <a:pt x="137" y="7"/>
                    </a:lnTo>
                    <a:lnTo>
                      <a:pt x="148" y="14"/>
                    </a:lnTo>
                    <a:lnTo>
                      <a:pt x="155" y="24"/>
                    </a:lnTo>
                    <a:lnTo>
                      <a:pt x="162" y="35"/>
                    </a:lnTo>
                    <a:lnTo>
                      <a:pt x="166" y="49"/>
                    </a:lnTo>
                    <a:lnTo>
                      <a:pt x="170" y="60"/>
                    </a:lnTo>
                    <a:lnTo>
                      <a:pt x="173" y="74"/>
                    </a:lnTo>
                    <a:lnTo>
                      <a:pt x="177" y="85"/>
                    </a:lnTo>
                    <a:lnTo>
                      <a:pt x="181" y="99"/>
                    </a:lnTo>
                    <a:lnTo>
                      <a:pt x="173" y="110"/>
                    </a:lnTo>
                    <a:lnTo>
                      <a:pt x="170" y="117"/>
                    </a:lnTo>
                    <a:lnTo>
                      <a:pt x="162" y="127"/>
                    </a:lnTo>
                    <a:lnTo>
                      <a:pt x="155" y="138"/>
                    </a:lnTo>
                    <a:lnTo>
                      <a:pt x="151" y="145"/>
                    </a:lnTo>
                    <a:lnTo>
                      <a:pt x="140" y="156"/>
                    </a:lnTo>
                    <a:lnTo>
                      <a:pt x="133" y="163"/>
                    </a:lnTo>
                    <a:lnTo>
                      <a:pt x="122" y="167"/>
                    </a:lnTo>
                    <a:lnTo>
                      <a:pt x="114" y="170"/>
                    </a:lnTo>
                    <a:lnTo>
                      <a:pt x="103" y="174"/>
                    </a:lnTo>
                    <a:lnTo>
                      <a:pt x="92" y="174"/>
                    </a:lnTo>
                    <a:lnTo>
                      <a:pt x="81" y="177"/>
                    </a:lnTo>
                    <a:lnTo>
                      <a:pt x="70" y="177"/>
                    </a:lnTo>
                    <a:lnTo>
                      <a:pt x="59" y="174"/>
                    </a:lnTo>
                    <a:lnTo>
                      <a:pt x="48" y="174"/>
                    </a:lnTo>
                    <a:lnTo>
                      <a:pt x="37" y="167"/>
                    </a:lnTo>
                    <a:lnTo>
                      <a:pt x="26" y="156"/>
                    </a:lnTo>
                    <a:lnTo>
                      <a:pt x="15" y="138"/>
                    </a:lnTo>
                    <a:lnTo>
                      <a:pt x="8" y="120"/>
                    </a:lnTo>
                    <a:lnTo>
                      <a:pt x="4" y="103"/>
                    </a:lnTo>
                    <a:lnTo>
                      <a:pt x="0" y="85"/>
                    </a:lnTo>
                    <a:lnTo>
                      <a:pt x="4" y="63"/>
                    </a:lnTo>
                    <a:lnTo>
                      <a:pt x="11" y="46"/>
                    </a:lnTo>
                    <a:lnTo>
                      <a:pt x="22"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7" name="Freeform 103"/>
              <p:cNvSpPr>
                <a:spLocks/>
              </p:cNvSpPr>
              <p:nvPr/>
            </p:nvSpPr>
            <p:spPr bwMode="auto">
              <a:xfrm>
                <a:off x="10103" y="1867"/>
                <a:ext cx="1224" cy="2399"/>
              </a:xfrm>
              <a:custGeom>
                <a:avLst/>
                <a:gdLst>
                  <a:gd name="T0" fmla="*/ 4 w 1224"/>
                  <a:gd name="T1" fmla="*/ 1845 h 2399"/>
                  <a:gd name="T2" fmla="*/ 15 w 1224"/>
                  <a:gd name="T3" fmla="*/ 1834 h 2399"/>
                  <a:gd name="T4" fmla="*/ 26 w 1224"/>
                  <a:gd name="T5" fmla="*/ 1820 h 2399"/>
                  <a:gd name="T6" fmla="*/ 41 w 1224"/>
                  <a:gd name="T7" fmla="*/ 1795 h 2399"/>
                  <a:gd name="T8" fmla="*/ 41 w 1224"/>
                  <a:gd name="T9" fmla="*/ 1767 h 2399"/>
                  <a:gd name="T10" fmla="*/ 78 w 1224"/>
                  <a:gd name="T11" fmla="*/ 1752 h 2399"/>
                  <a:gd name="T12" fmla="*/ 199 w 1224"/>
                  <a:gd name="T13" fmla="*/ 1756 h 2399"/>
                  <a:gd name="T14" fmla="*/ 317 w 1224"/>
                  <a:gd name="T15" fmla="*/ 1742 h 2399"/>
                  <a:gd name="T16" fmla="*/ 424 w 1224"/>
                  <a:gd name="T17" fmla="*/ 1706 h 2399"/>
                  <a:gd name="T18" fmla="*/ 524 w 1224"/>
                  <a:gd name="T19" fmla="*/ 1646 h 2399"/>
                  <a:gd name="T20" fmla="*/ 609 w 1224"/>
                  <a:gd name="T21" fmla="*/ 1564 h 2399"/>
                  <a:gd name="T22" fmla="*/ 657 w 1224"/>
                  <a:gd name="T23" fmla="*/ 1443 h 2399"/>
                  <a:gd name="T24" fmla="*/ 679 w 1224"/>
                  <a:gd name="T25" fmla="*/ 1315 h 2399"/>
                  <a:gd name="T26" fmla="*/ 682 w 1224"/>
                  <a:gd name="T27" fmla="*/ 1152 h 2399"/>
                  <a:gd name="T28" fmla="*/ 660 w 1224"/>
                  <a:gd name="T29" fmla="*/ 935 h 2399"/>
                  <a:gd name="T30" fmla="*/ 649 w 1224"/>
                  <a:gd name="T31" fmla="*/ 715 h 2399"/>
                  <a:gd name="T32" fmla="*/ 642 w 1224"/>
                  <a:gd name="T33" fmla="*/ 476 h 2399"/>
                  <a:gd name="T34" fmla="*/ 612 w 1224"/>
                  <a:gd name="T35" fmla="*/ 235 h 2399"/>
                  <a:gd name="T36" fmla="*/ 557 w 1224"/>
                  <a:gd name="T37" fmla="*/ 7 h 2399"/>
                  <a:gd name="T38" fmla="*/ 712 w 1224"/>
                  <a:gd name="T39" fmla="*/ 4 h 2399"/>
                  <a:gd name="T40" fmla="*/ 863 w 1224"/>
                  <a:gd name="T41" fmla="*/ 29 h 2399"/>
                  <a:gd name="T42" fmla="*/ 992 w 1224"/>
                  <a:gd name="T43" fmla="*/ 64 h 2399"/>
                  <a:gd name="T44" fmla="*/ 1080 w 1224"/>
                  <a:gd name="T45" fmla="*/ 93 h 2399"/>
                  <a:gd name="T46" fmla="*/ 1165 w 1224"/>
                  <a:gd name="T47" fmla="*/ 132 h 2399"/>
                  <a:gd name="T48" fmla="*/ 1202 w 1224"/>
                  <a:gd name="T49" fmla="*/ 153 h 2399"/>
                  <a:gd name="T50" fmla="*/ 1213 w 1224"/>
                  <a:gd name="T51" fmla="*/ 164 h 2399"/>
                  <a:gd name="T52" fmla="*/ 1224 w 1224"/>
                  <a:gd name="T53" fmla="*/ 174 h 2399"/>
                  <a:gd name="T54" fmla="*/ 1176 w 1224"/>
                  <a:gd name="T55" fmla="*/ 288 h 2399"/>
                  <a:gd name="T56" fmla="*/ 1139 w 1224"/>
                  <a:gd name="T57" fmla="*/ 405 h 2399"/>
                  <a:gd name="T58" fmla="*/ 1106 w 1224"/>
                  <a:gd name="T59" fmla="*/ 533 h 2399"/>
                  <a:gd name="T60" fmla="*/ 1077 w 1224"/>
                  <a:gd name="T61" fmla="*/ 690 h 2399"/>
                  <a:gd name="T62" fmla="*/ 1040 w 1224"/>
                  <a:gd name="T63" fmla="*/ 842 h 2399"/>
                  <a:gd name="T64" fmla="*/ 1010 w 1224"/>
                  <a:gd name="T65" fmla="*/ 978 h 2399"/>
                  <a:gd name="T66" fmla="*/ 996 w 1224"/>
                  <a:gd name="T67" fmla="*/ 1105 h 2399"/>
                  <a:gd name="T68" fmla="*/ 974 w 1224"/>
                  <a:gd name="T69" fmla="*/ 1230 h 2399"/>
                  <a:gd name="T70" fmla="*/ 951 w 1224"/>
                  <a:gd name="T71" fmla="*/ 1340 h 2399"/>
                  <a:gd name="T72" fmla="*/ 926 w 1224"/>
                  <a:gd name="T73" fmla="*/ 1450 h 2399"/>
                  <a:gd name="T74" fmla="*/ 896 w 1224"/>
                  <a:gd name="T75" fmla="*/ 1592 h 2399"/>
                  <a:gd name="T76" fmla="*/ 845 w 1224"/>
                  <a:gd name="T77" fmla="*/ 1806 h 2399"/>
                  <a:gd name="T78" fmla="*/ 774 w 1224"/>
                  <a:gd name="T79" fmla="*/ 2008 h 2399"/>
                  <a:gd name="T80" fmla="*/ 730 w 1224"/>
                  <a:gd name="T81" fmla="*/ 2154 h 2399"/>
                  <a:gd name="T82" fmla="*/ 697 w 1224"/>
                  <a:gd name="T83" fmla="*/ 2268 h 2399"/>
                  <a:gd name="T84" fmla="*/ 668 w 1224"/>
                  <a:gd name="T85" fmla="*/ 2381 h 2399"/>
                  <a:gd name="T86" fmla="*/ 483 w 1224"/>
                  <a:gd name="T87" fmla="*/ 2381 h 2399"/>
                  <a:gd name="T88" fmla="*/ 244 w 1224"/>
                  <a:gd name="T89" fmla="*/ 2335 h 2399"/>
                  <a:gd name="T90" fmla="*/ 0 w 1224"/>
                  <a:gd name="T91" fmla="*/ 2293 h 2399"/>
                  <a:gd name="T92" fmla="*/ 0 w 1224"/>
                  <a:gd name="T93" fmla="*/ 2179 h 2399"/>
                  <a:gd name="T94" fmla="*/ 0 w 1224"/>
                  <a:gd name="T95" fmla="*/ 2062 h 2399"/>
                  <a:gd name="T96" fmla="*/ 0 w 1224"/>
                  <a:gd name="T97" fmla="*/ 1969 h 2399"/>
                  <a:gd name="T98" fmla="*/ 4 w 1224"/>
                  <a:gd name="T99" fmla="*/ 1923 h 2399"/>
                  <a:gd name="T100" fmla="*/ 11 w 1224"/>
                  <a:gd name="T101" fmla="*/ 1873 h 2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24" h="2399">
                    <a:moveTo>
                      <a:pt x="8" y="1859"/>
                    </a:moveTo>
                    <a:lnTo>
                      <a:pt x="4" y="1852"/>
                    </a:lnTo>
                    <a:lnTo>
                      <a:pt x="4" y="1845"/>
                    </a:lnTo>
                    <a:lnTo>
                      <a:pt x="8" y="1841"/>
                    </a:lnTo>
                    <a:lnTo>
                      <a:pt x="11" y="1838"/>
                    </a:lnTo>
                    <a:lnTo>
                      <a:pt x="15" y="1834"/>
                    </a:lnTo>
                    <a:lnTo>
                      <a:pt x="22" y="1831"/>
                    </a:lnTo>
                    <a:lnTo>
                      <a:pt x="26" y="1823"/>
                    </a:lnTo>
                    <a:lnTo>
                      <a:pt x="26" y="1820"/>
                    </a:lnTo>
                    <a:lnTo>
                      <a:pt x="34" y="1813"/>
                    </a:lnTo>
                    <a:lnTo>
                      <a:pt x="37" y="1802"/>
                    </a:lnTo>
                    <a:lnTo>
                      <a:pt x="41" y="1795"/>
                    </a:lnTo>
                    <a:lnTo>
                      <a:pt x="41" y="1784"/>
                    </a:lnTo>
                    <a:lnTo>
                      <a:pt x="41" y="1777"/>
                    </a:lnTo>
                    <a:lnTo>
                      <a:pt x="41" y="1767"/>
                    </a:lnTo>
                    <a:lnTo>
                      <a:pt x="41" y="1759"/>
                    </a:lnTo>
                    <a:lnTo>
                      <a:pt x="37" y="1749"/>
                    </a:lnTo>
                    <a:lnTo>
                      <a:pt x="78" y="1752"/>
                    </a:lnTo>
                    <a:lnTo>
                      <a:pt x="118" y="1756"/>
                    </a:lnTo>
                    <a:lnTo>
                      <a:pt x="159" y="1756"/>
                    </a:lnTo>
                    <a:lnTo>
                      <a:pt x="199" y="1756"/>
                    </a:lnTo>
                    <a:lnTo>
                      <a:pt x="240" y="1752"/>
                    </a:lnTo>
                    <a:lnTo>
                      <a:pt x="277" y="1749"/>
                    </a:lnTo>
                    <a:lnTo>
                      <a:pt x="317" y="1742"/>
                    </a:lnTo>
                    <a:lnTo>
                      <a:pt x="354" y="1731"/>
                    </a:lnTo>
                    <a:lnTo>
                      <a:pt x="391" y="1720"/>
                    </a:lnTo>
                    <a:lnTo>
                      <a:pt x="424" y="1706"/>
                    </a:lnTo>
                    <a:lnTo>
                      <a:pt x="457" y="1688"/>
                    </a:lnTo>
                    <a:lnTo>
                      <a:pt x="491" y="1667"/>
                    </a:lnTo>
                    <a:lnTo>
                      <a:pt x="524" y="1646"/>
                    </a:lnTo>
                    <a:lnTo>
                      <a:pt x="553" y="1621"/>
                    </a:lnTo>
                    <a:lnTo>
                      <a:pt x="583" y="1592"/>
                    </a:lnTo>
                    <a:lnTo>
                      <a:pt x="609" y="1564"/>
                    </a:lnTo>
                    <a:lnTo>
                      <a:pt x="627" y="1525"/>
                    </a:lnTo>
                    <a:lnTo>
                      <a:pt x="642" y="1486"/>
                    </a:lnTo>
                    <a:lnTo>
                      <a:pt x="657" y="1443"/>
                    </a:lnTo>
                    <a:lnTo>
                      <a:pt x="664" y="1400"/>
                    </a:lnTo>
                    <a:lnTo>
                      <a:pt x="671" y="1358"/>
                    </a:lnTo>
                    <a:lnTo>
                      <a:pt x="679" y="1315"/>
                    </a:lnTo>
                    <a:lnTo>
                      <a:pt x="682" y="1269"/>
                    </a:lnTo>
                    <a:lnTo>
                      <a:pt x="686" y="1223"/>
                    </a:lnTo>
                    <a:lnTo>
                      <a:pt x="682" y="1152"/>
                    </a:lnTo>
                    <a:lnTo>
                      <a:pt x="675" y="1081"/>
                    </a:lnTo>
                    <a:lnTo>
                      <a:pt x="668" y="1006"/>
                    </a:lnTo>
                    <a:lnTo>
                      <a:pt x="660" y="935"/>
                    </a:lnTo>
                    <a:lnTo>
                      <a:pt x="657" y="864"/>
                    </a:lnTo>
                    <a:lnTo>
                      <a:pt x="649" y="789"/>
                    </a:lnTo>
                    <a:lnTo>
                      <a:pt x="649" y="715"/>
                    </a:lnTo>
                    <a:lnTo>
                      <a:pt x="649" y="640"/>
                    </a:lnTo>
                    <a:lnTo>
                      <a:pt x="645" y="558"/>
                    </a:lnTo>
                    <a:lnTo>
                      <a:pt x="642" y="476"/>
                    </a:lnTo>
                    <a:lnTo>
                      <a:pt x="634" y="395"/>
                    </a:lnTo>
                    <a:lnTo>
                      <a:pt x="623" y="316"/>
                    </a:lnTo>
                    <a:lnTo>
                      <a:pt x="612" y="235"/>
                    </a:lnTo>
                    <a:lnTo>
                      <a:pt x="598" y="157"/>
                    </a:lnTo>
                    <a:lnTo>
                      <a:pt x="579" y="82"/>
                    </a:lnTo>
                    <a:lnTo>
                      <a:pt x="557" y="7"/>
                    </a:lnTo>
                    <a:lnTo>
                      <a:pt x="609" y="0"/>
                    </a:lnTo>
                    <a:lnTo>
                      <a:pt x="660" y="0"/>
                    </a:lnTo>
                    <a:lnTo>
                      <a:pt x="712" y="4"/>
                    </a:lnTo>
                    <a:lnTo>
                      <a:pt x="763" y="11"/>
                    </a:lnTo>
                    <a:lnTo>
                      <a:pt x="811" y="18"/>
                    </a:lnTo>
                    <a:lnTo>
                      <a:pt x="863" y="29"/>
                    </a:lnTo>
                    <a:lnTo>
                      <a:pt x="911" y="43"/>
                    </a:lnTo>
                    <a:lnTo>
                      <a:pt x="959" y="57"/>
                    </a:lnTo>
                    <a:lnTo>
                      <a:pt x="992" y="64"/>
                    </a:lnTo>
                    <a:lnTo>
                      <a:pt x="1021" y="71"/>
                    </a:lnTo>
                    <a:lnTo>
                      <a:pt x="1051" y="82"/>
                    </a:lnTo>
                    <a:lnTo>
                      <a:pt x="1080" y="93"/>
                    </a:lnTo>
                    <a:lnTo>
                      <a:pt x="1110" y="107"/>
                    </a:lnTo>
                    <a:lnTo>
                      <a:pt x="1136" y="121"/>
                    </a:lnTo>
                    <a:lnTo>
                      <a:pt x="1165" y="132"/>
                    </a:lnTo>
                    <a:lnTo>
                      <a:pt x="1191" y="146"/>
                    </a:lnTo>
                    <a:lnTo>
                      <a:pt x="1198" y="149"/>
                    </a:lnTo>
                    <a:lnTo>
                      <a:pt x="1202" y="153"/>
                    </a:lnTo>
                    <a:lnTo>
                      <a:pt x="1206" y="157"/>
                    </a:lnTo>
                    <a:lnTo>
                      <a:pt x="1209" y="160"/>
                    </a:lnTo>
                    <a:lnTo>
                      <a:pt x="1213" y="164"/>
                    </a:lnTo>
                    <a:lnTo>
                      <a:pt x="1217" y="167"/>
                    </a:lnTo>
                    <a:lnTo>
                      <a:pt x="1221" y="171"/>
                    </a:lnTo>
                    <a:lnTo>
                      <a:pt x="1224" y="174"/>
                    </a:lnTo>
                    <a:lnTo>
                      <a:pt x="1206" y="213"/>
                    </a:lnTo>
                    <a:lnTo>
                      <a:pt x="1191" y="249"/>
                    </a:lnTo>
                    <a:lnTo>
                      <a:pt x="1176" y="288"/>
                    </a:lnTo>
                    <a:lnTo>
                      <a:pt x="1162" y="327"/>
                    </a:lnTo>
                    <a:lnTo>
                      <a:pt x="1150" y="366"/>
                    </a:lnTo>
                    <a:lnTo>
                      <a:pt x="1139" y="405"/>
                    </a:lnTo>
                    <a:lnTo>
                      <a:pt x="1128" y="444"/>
                    </a:lnTo>
                    <a:lnTo>
                      <a:pt x="1117" y="484"/>
                    </a:lnTo>
                    <a:lnTo>
                      <a:pt x="1106" y="533"/>
                    </a:lnTo>
                    <a:lnTo>
                      <a:pt x="1095" y="587"/>
                    </a:lnTo>
                    <a:lnTo>
                      <a:pt x="1084" y="636"/>
                    </a:lnTo>
                    <a:lnTo>
                      <a:pt x="1077" y="690"/>
                    </a:lnTo>
                    <a:lnTo>
                      <a:pt x="1066" y="739"/>
                    </a:lnTo>
                    <a:lnTo>
                      <a:pt x="1055" y="793"/>
                    </a:lnTo>
                    <a:lnTo>
                      <a:pt x="1040" y="842"/>
                    </a:lnTo>
                    <a:lnTo>
                      <a:pt x="1025" y="892"/>
                    </a:lnTo>
                    <a:lnTo>
                      <a:pt x="1018" y="935"/>
                    </a:lnTo>
                    <a:lnTo>
                      <a:pt x="1010" y="978"/>
                    </a:lnTo>
                    <a:lnTo>
                      <a:pt x="1003" y="1020"/>
                    </a:lnTo>
                    <a:lnTo>
                      <a:pt x="999" y="1063"/>
                    </a:lnTo>
                    <a:lnTo>
                      <a:pt x="996" y="1105"/>
                    </a:lnTo>
                    <a:lnTo>
                      <a:pt x="988" y="1148"/>
                    </a:lnTo>
                    <a:lnTo>
                      <a:pt x="981" y="1191"/>
                    </a:lnTo>
                    <a:lnTo>
                      <a:pt x="974" y="1230"/>
                    </a:lnTo>
                    <a:lnTo>
                      <a:pt x="966" y="1269"/>
                    </a:lnTo>
                    <a:lnTo>
                      <a:pt x="962" y="1305"/>
                    </a:lnTo>
                    <a:lnTo>
                      <a:pt x="951" y="1340"/>
                    </a:lnTo>
                    <a:lnTo>
                      <a:pt x="944" y="1379"/>
                    </a:lnTo>
                    <a:lnTo>
                      <a:pt x="937" y="1415"/>
                    </a:lnTo>
                    <a:lnTo>
                      <a:pt x="926" y="1450"/>
                    </a:lnTo>
                    <a:lnTo>
                      <a:pt x="918" y="1486"/>
                    </a:lnTo>
                    <a:lnTo>
                      <a:pt x="907" y="1521"/>
                    </a:lnTo>
                    <a:lnTo>
                      <a:pt x="896" y="1592"/>
                    </a:lnTo>
                    <a:lnTo>
                      <a:pt x="878" y="1663"/>
                    </a:lnTo>
                    <a:lnTo>
                      <a:pt x="863" y="1735"/>
                    </a:lnTo>
                    <a:lnTo>
                      <a:pt x="845" y="1806"/>
                    </a:lnTo>
                    <a:lnTo>
                      <a:pt x="822" y="1873"/>
                    </a:lnTo>
                    <a:lnTo>
                      <a:pt x="800" y="1941"/>
                    </a:lnTo>
                    <a:lnTo>
                      <a:pt x="774" y="2008"/>
                    </a:lnTo>
                    <a:lnTo>
                      <a:pt x="749" y="2076"/>
                    </a:lnTo>
                    <a:lnTo>
                      <a:pt x="741" y="2115"/>
                    </a:lnTo>
                    <a:lnTo>
                      <a:pt x="730" y="2154"/>
                    </a:lnTo>
                    <a:lnTo>
                      <a:pt x="719" y="2193"/>
                    </a:lnTo>
                    <a:lnTo>
                      <a:pt x="708" y="2229"/>
                    </a:lnTo>
                    <a:lnTo>
                      <a:pt x="697" y="2268"/>
                    </a:lnTo>
                    <a:lnTo>
                      <a:pt x="686" y="2303"/>
                    </a:lnTo>
                    <a:lnTo>
                      <a:pt x="675" y="2342"/>
                    </a:lnTo>
                    <a:lnTo>
                      <a:pt x="668" y="2381"/>
                    </a:lnTo>
                    <a:lnTo>
                      <a:pt x="649" y="2399"/>
                    </a:lnTo>
                    <a:lnTo>
                      <a:pt x="564" y="2392"/>
                    </a:lnTo>
                    <a:lnTo>
                      <a:pt x="483" y="2381"/>
                    </a:lnTo>
                    <a:lnTo>
                      <a:pt x="402" y="2367"/>
                    </a:lnTo>
                    <a:lnTo>
                      <a:pt x="325" y="2353"/>
                    </a:lnTo>
                    <a:lnTo>
                      <a:pt x="244" y="2335"/>
                    </a:lnTo>
                    <a:lnTo>
                      <a:pt x="163" y="2321"/>
                    </a:lnTo>
                    <a:lnTo>
                      <a:pt x="85" y="2307"/>
                    </a:lnTo>
                    <a:lnTo>
                      <a:pt x="0" y="2293"/>
                    </a:lnTo>
                    <a:lnTo>
                      <a:pt x="0" y="2257"/>
                    </a:lnTo>
                    <a:lnTo>
                      <a:pt x="0" y="2218"/>
                    </a:lnTo>
                    <a:lnTo>
                      <a:pt x="0" y="2179"/>
                    </a:lnTo>
                    <a:lnTo>
                      <a:pt x="0" y="2140"/>
                    </a:lnTo>
                    <a:lnTo>
                      <a:pt x="0" y="2101"/>
                    </a:lnTo>
                    <a:lnTo>
                      <a:pt x="0" y="2062"/>
                    </a:lnTo>
                    <a:lnTo>
                      <a:pt x="0" y="2026"/>
                    </a:lnTo>
                    <a:lnTo>
                      <a:pt x="0" y="1987"/>
                    </a:lnTo>
                    <a:lnTo>
                      <a:pt x="0" y="1969"/>
                    </a:lnTo>
                    <a:lnTo>
                      <a:pt x="0" y="1955"/>
                    </a:lnTo>
                    <a:lnTo>
                      <a:pt x="0" y="1937"/>
                    </a:lnTo>
                    <a:lnTo>
                      <a:pt x="4" y="1923"/>
                    </a:lnTo>
                    <a:lnTo>
                      <a:pt x="8" y="1905"/>
                    </a:lnTo>
                    <a:lnTo>
                      <a:pt x="8" y="1891"/>
                    </a:lnTo>
                    <a:lnTo>
                      <a:pt x="11" y="1873"/>
                    </a:lnTo>
                    <a:lnTo>
                      <a:pt x="8" y="1859"/>
                    </a:lnTo>
                    <a:close/>
                  </a:path>
                </a:pathLst>
              </a:custGeom>
              <a:solidFill>
                <a:srgbClr val="FF7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8" name="Freeform 104"/>
              <p:cNvSpPr>
                <a:spLocks/>
              </p:cNvSpPr>
              <p:nvPr/>
            </p:nvSpPr>
            <p:spPr bwMode="auto">
              <a:xfrm>
                <a:off x="10118" y="1501"/>
                <a:ext cx="103" cy="107"/>
              </a:xfrm>
              <a:custGeom>
                <a:avLst/>
                <a:gdLst>
                  <a:gd name="T0" fmla="*/ 22 w 103"/>
                  <a:gd name="T1" fmla="*/ 14 h 107"/>
                  <a:gd name="T2" fmla="*/ 30 w 103"/>
                  <a:gd name="T3" fmla="*/ 11 h 107"/>
                  <a:gd name="T4" fmla="*/ 33 w 103"/>
                  <a:gd name="T5" fmla="*/ 11 h 107"/>
                  <a:gd name="T6" fmla="*/ 41 w 103"/>
                  <a:gd name="T7" fmla="*/ 7 h 107"/>
                  <a:gd name="T8" fmla="*/ 48 w 103"/>
                  <a:gd name="T9" fmla="*/ 4 h 107"/>
                  <a:gd name="T10" fmla="*/ 55 w 103"/>
                  <a:gd name="T11" fmla="*/ 0 h 107"/>
                  <a:gd name="T12" fmla="*/ 63 w 103"/>
                  <a:gd name="T13" fmla="*/ 0 h 107"/>
                  <a:gd name="T14" fmla="*/ 70 w 103"/>
                  <a:gd name="T15" fmla="*/ 0 h 107"/>
                  <a:gd name="T16" fmla="*/ 77 w 103"/>
                  <a:gd name="T17" fmla="*/ 0 h 107"/>
                  <a:gd name="T18" fmla="*/ 85 w 103"/>
                  <a:gd name="T19" fmla="*/ 11 h 107"/>
                  <a:gd name="T20" fmla="*/ 89 w 103"/>
                  <a:gd name="T21" fmla="*/ 18 h 107"/>
                  <a:gd name="T22" fmla="*/ 92 w 103"/>
                  <a:gd name="T23" fmla="*/ 28 h 107"/>
                  <a:gd name="T24" fmla="*/ 100 w 103"/>
                  <a:gd name="T25" fmla="*/ 36 h 107"/>
                  <a:gd name="T26" fmla="*/ 103 w 103"/>
                  <a:gd name="T27" fmla="*/ 46 h 107"/>
                  <a:gd name="T28" fmla="*/ 103 w 103"/>
                  <a:gd name="T29" fmla="*/ 57 h 107"/>
                  <a:gd name="T30" fmla="*/ 103 w 103"/>
                  <a:gd name="T31" fmla="*/ 64 h 107"/>
                  <a:gd name="T32" fmla="*/ 96 w 103"/>
                  <a:gd name="T33" fmla="*/ 75 h 107"/>
                  <a:gd name="T34" fmla="*/ 92 w 103"/>
                  <a:gd name="T35" fmla="*/ 82 h 107"/>
                  <a:gd name="T36" fmla="*/ 85 w 103"/>
                  <a:gd name="T37" fmla="*/ 89 h 107"/>
                  <a:gd name="T38" fmla="*/ 77 w 103"/>
                  <a:gd name="T39" fmla="*/ 96 h 107"/>
                  <a:gd name="T40" fmla="*/ 70 w 103"/>
                  <a:gd name="T41" fmla="*/ 100 h 107"/>
                  <a:gd name="T42" fmla="*/ 63 w 103"/>
                  <a:gd name="T43" fmla="*/ 103 h 107"/>
                  <a:gd name="T44" fmla="*/ 52 w 103"/>
                  <a:gd name="T45" fmla="*/ 103 h 107"/>
                  <a:gd name="T46" fmla="*/ 44 w 103"/>
                  <a:gd name="T47" fmla="*/ 103 h 107"/>
                  <a:gd name="T48" fmla="*/ 33 w 103"/>
                  <a:gd name="T49" fmla="*/ 107 h 107"/>
                  <a:gd name="T50" fmla="*/ 26 w 103"/>
                  <a:gd name="T51" fmla="*/ 103 h 107"/>
                  <a:gd name="T52" fmla="*/ 19 w 103"/>
                  <a:gd name="T53" fmla="*/ 103 h 107"/>
                  <a:gd name="T54" fmla="*/ 15 w 103"/>
                  <a:gd name="T55" fmla="*/ 100 h 107"/>
                  <a:gd name="T56" fmla="*/ 11 w 103"/>
                  <a:gd name="T57" fmla="*/ 96 h 107"/>
                  <a:gd name="T58" fmla="*/ 7 w 103"/>
                  <a:gd name="T59" fmla="*/ 89 h 107"/>
                  <a:gd name="T60" fmla="*/ 4 w 103"/>
                  <a:gd name="T61" fmla="*/ 85 h 107"/>
                  <a:gd name="T62" fmla="*/ 4 w 103"/>
                  <a:gd name="T63" fmla="*/ 78 h 107"/>
                  <a:gd name="T64" fmla="*/ 0 w 103"/>
                  <a:gd name="T65" fmla="*/ 71 h 107"/>
                  <a:gd name="T66" fmla="*/ 0 w 103"/>
                  <a:gd name="T67" fmla="*/ 64 h 107"/>
                  <a:gd name="T68" fmla="*/ 0 w 103"/>
                  <a:gd name="T69" fmla="*/ 57 h 107"/>
                  <a:gd name="T70" fmla="*/ 0 w 103"/>
                  <a:gd name="T71" fmla="*/ 46 h 107"/>
                  <a:gd name="T72" fmla="*/ 0 w 103"/>
                  <a:gd name="T73" fmla="*/ 39 h 107"/>
                  <a:gd name="T74" fmla="*/ 4 w 103"/>
                  <a:gd name="T75" fmla="*/ 32 h 107"/>
                  <a:gd name="T76" fmla="*/ 7 w 103"/>
                  <a:gd name="T77" fmla="*/ 25 h 107"/>
                  <a:gd name="T78" fmla="*/ 11 w 103"/>
                  <a:gd name="T79" fmla="*/ 18 h 107"/>
                  <a:gd name="T80" fmla="*/ 22 w 103"/>
                  <a:gd name="T8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 h="107">
                    <a:moveTo>
                      <a:pt x="22" y="14"/>
                    </a:moveTo>
                    <a:lnTo>
                      <a:pt x="30" y="11"/>
                    </a:lnTo>
                    <a:lnTo>
                      <a:pt x="33" y="11"/>
                    </a:lnTo>
                    <a:lnTo>
                      <a:pt x="41" y="7"/>
                    </a:lnTo>
                    <a:lnTo>
                      <a:pt x="48" y="4"/>
                    </a:lnTo>
                    <a:lnTo>
                      <a:pt x="55" y="0"/>
                    </a:lnTo>
                    <a:lnTo>
                      <a:pt x="63" y="0"/>
                    </a:lnTo>
                    <a:lnTo>
                      <a:pt x="70" y="0"/>
                    </a:lnTo>
                    <a:lnTo>
                      <a:pt x="77" y="0"/>
                    </a:lnTo>
                    <a:lnTo>
                      <a:pt x="85" y="11"/>
                    </a:lnTo>
                    <a:lnTo>
                      <a:pt x="89" y="18"/>
                    </a:lnTo>
                    <a:lnTo>
                      <a:pt x="92" y="28"/>
                    </a:lnTo>
                    <a:lnTo>
                      <a:pt x="100" y="36"/>
                    </a:lnTo>
                    <a:lnTo>
                      <a:pt x="103" y="46"/>
                    </a:lnTo>
                    <a:lnTo>
                      <a:pt x="103" y="57"/>
                    </a:lnTo>
                    <a:lnTo>
                      <a:pt x="103" y="64"/>
                    </a:lnTo>
                    <a:lnTo>
                      <a:pt x="96" y="75"/>
                    </a:lnTo>
                    <a:lnTo>
                      <a:pt x="92" y="82"/>
                    </a:lnTo>
                    <a:lnTo>
                      <a:pt x="85" y="89"/>
                    </a:lnTo>
                    <a:lnTo>
                      <a:pt x="77" y="96"/>
                    </a:lnTo>
                    <a:lnTo>
                      <a:pt x="70" y="100"/>
                    </a:lnTo>
                    <a:lnTo>
                      <a:pt x="63" y="103"/>
                    </a:lnTo>
                    <a:lnTo>
                      <a:pt x="52" y="103"/>
                    </a:lnTo>
                    <a:lnTo>
                      <a:pt x="44" y="103"/>
                    </a:lnTo>
                    <a:lnTo>
                      <a:pt x="33" y="107"/>
                    </a:lnTo>
                    <a:lnTo>
                      <a:pt x="26" y="103"/>
                    </a:lnTo>
                    <a:lnTo>
                      <a:pt x="19" y="103"/>
                    </a:lnTo>
                    <a:lnTo>
                      <a:pt x="15" y="100"/>
                    </a:lnTo>
                    <a:lnTo>
                      <a:pt x="11" y="96"/>
                    </a:lnTo>
                    <a:lnTo>
                      <a:pt x="7" y="89"/>
                    </a:lnTo>
                    <a:lnTo>
                      <a:pt x="4" y="85"/>
                    </a:lnTo>
                    <a:lnTo>
                      <a:pt x="4" y="78"/>
                    </a:lnTo>
                    <a:lnTo>
                      <a:pt x="0" y="71"/>
                    </a:lnTo>
                    <a:lnTo>
                      <a:pt x="0" y="64"/>
                    </a:lnTo>
                    <a:lnTo>
                      <a:pt x="0" y="57"/>
                    </a:lnTo>
                    <a:lnTo>
                      <a:pt x="0" y="46"/>
                    </a:lnTo>
                    <a:lnTo>
                      <a:pt x="0" y="39"/>
                    </a:lnTo>
                    <a:lnTo>
                      <a:pt x="4" y="32"/>
                    </a:lnTo>
                    <a:lnTo>
                      <a:pt x="7" y="25"/>
                    </a:lnTo>
                    <a:lnTo>
                      <a:pt x="11" y="18"/>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09" name="Freeform 105"/>
              <p:cNvSpPr>
                <a:spLocks/>
              </p:cNvSpPr>
              <p:nvPr/>
            </p:nvSpPr>
            <p:spPr bwMode="auto">
              <a:xfrm>
                <a:off x="10299" y="3100"/>
                <a:ext cx="324" cy="406"/>
              </a:xfrm>
              <a:custGeom>
                <a:avLst/>
                <a:gdLst>
                  <a:gd name="T0" fmla="*/ 151 w 324"/>
                  <a:gd name="T1" fmla="*/ 221 h 406"/>
                  <a:gd name="T2" fmla="*/ 177 w 324"/>
                  <a:gd name="T3" fmla="*/ 171 h 406"/>
                  <a:gd name="T4" fmla="*/ 188 w 324"/>
                  <a:gd name="T5" fmla="*/ 114 h 406"/>
                  <a:gd name="T6" fmla="*/ 184 w 324"/>
                  <a:gd name="T7" fmla="*/ 57 h 406"/>
                  <a:gd name="T8" fmla="*/ 184 w 324"/>
                  <a:gd name="T9" fmla="*/ 22 h 406"/>
                  <a:gd name="T10" fmla="*/ 199 w 324"/>
                  <a:gd name="T11" fmla="*/ 11 h 406"/>
                  <a:gd name="T12" fmla="*/ 214 w 324"/>
                  <a:gd name="T13" fmla="*/ 4 h 406"/>
                  <a:gd name="T14" fmla="*/ 232 w 324"/>
                  <a:gd name="T15" fmla="*/ 0 h 406"/>
                  <a:gd name="T16" fmla="*/ 247 w 324"/>
                  <a:gd name="T17" fmla="*/ 0 h 406"/>
                  <a:gd name="T18" fmla="*/ 261 w 324"/>
                  <a:gd name="T19" fmla="*/ 4 h 406"/>
                  <a:gd name="T20" fmla="*/ 276 w 324"/>
                  <a:gd name="T21" fmla="*/ 8 h 406"/>
                  <a:gd name="T22" fmla="*/ 291 w 324"/>
                  <a:gd name="T23" fmla="*/ 15 h 406"/>
                  <a:gd name="T24" fmla="*/ 306 w 324"/>
                  <a:gd name="T25" fmla="*/ 25 h 406"/>
                  <a:gd name="T26" fmla="*/ 317 w 324"/>
                  <a:gd name="T27" fmla="*/ 47 h 406"/>
                  <a:gd name="T28" fmla="*/ 320 w 324"/>
                  <a:gd name="T29" fmla="*/ 68 h 406"/>
                  <a:gd name="T30" fmla="*/ 324 w 324"/>
                  <a:gd name="T31" fmla="*/ 89 h 406"/>
                  <a:gd name="T32" fmla="*/ 324 w 324"/>
                  <a:gd name="T33" fmla="*/ 135 h 406"/>
                  <a:gd name="T34" fmla="*/ 320 w 324"/>
                  <a:gd name="T35" fmla="*/ 203 h 406"/>
                  <a:gd name="T36" fmla="*/ 309 w 324"/>
                  <a:gd name="T37" fmla="*/ 271 h 406"/>
                  <a:gd name="T38" fmla="*/ 280 w 324"/>
                  <a:gd name="T39" fmla="*/ 331 h 406"/>
                  <a:gd name="T40" fmla="*/ 232 w 324"/>
                  <a:gd name="T41" fmla="*/ 370 h 406"/>
                  <a:gd name="T42" fmla="*/ 169 w 324"/>
                  <a:gd name="T43" fmla="*/ 395 h 406"/>
                  <a:gd name="T44" fmla="*/ 107 w 324"/>
                  <a:gd name="T45" fmla="*/ 406 h 406"/>
                  <a:gd name="T46" fmla="*/ 59 w 324"/>
                  <a:gd name="T47" fmla="*/ 399 h 406"/>
                  <a:gd name="T48" fmla="*/ 29 w 324"/>
                  <a:gd name="T49" fmla="*/ 384 h 406"/>
                  <a:gd name="T50" fmla="*/ 11 w 324"/>
                  <a:gd name="T51" fmla="*/ 370 h 406"/>
                  <a:gd name="T52" fmla="*/ 7 w 324"/>
                  <a:gd name="T53" fmla="*/ 363 h 406"/>
                  <a:gd name="T54" fmla="*/ 3 w 324"/>
                  <a:gd name="T55" fmla="*/ 356 h 406"/>
                  <a:gd name="T56" fmla="*/ 0 w 324"/>
                  <a:gd name="T57" fmla="*/ 349 h 406"/>
                  <a:gd name="T58" fmla="*/ 7 w 324"/>
                  <a:gd name="T59" fmla="*/ 327 h 406"/>
                  <a:gd name="T60" fmla="*/ 37 w 324"/>
                  <a:gd name="T61" fmla="*/ 295 h 406"/>
                  <a:gd name="T62" fmla="*/ 73 w 324"/>
                  <a:gd name="T63" fmla="*/ 274 h 406"/>
                  <a:gd name="T64" fmla="*/ 110 w 324"/>
                  <a:gd name="T65" fmla="*/ 253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4" h="406">
                    <a:moveTo>
                      <a:pt x="129" y="242"/>
                    </a:moveTo>
                    <a:lnTo>
                      <a:pt x="151" y="221"/>
                    </a:lnTo>
                    <a:lnTo>
                      <a:pt x="166" y="199"/>
                    </a:lnTo>
                    <a:lnTo>
                      <a:pt x="177" y="171"/>
                    </a:lnTo>
                    <a:lnTo>
                      <a:pt x="184" y="143"/>
                    </a:lnTo>
                    <a:lnTo>
                      <a:pt x="188" y="114"/>
                    </a:lnTo>
                    <a:lnTo>
                      <a:pt x="184" y="86"/>
                    </a:lnTo>
                    <a:lnTo>
                      <a:pt x="184" y="57"/>
                    </a:lnTo>
                    <a:lnTo>
                      <a:pt x="180" y="29"/>
                    </a:lnTo>
                    <a:lnTo>
                      <a:pt x="184" y="22"/>
                    </a:lnTo>
                    <a:lnTo>
                      <a:pt x="191" y="15"/>
                    </a:lnTo>
                    <a:lnTo>
                      <a:pt x="199" y="11"/>
                    </a:lnTo>
                    <a:lnTo>
                      <a:pt x="206" y="8"/>
                    </a:lnTo>
                    <a:lnTo>
                      <a:pt x="214" y="4"/>
                    </a:lnTo>
                    <a:lnTo>
                      <a:pt x="221" y="4"/>
                    </a:lnTo>
                    <a:lnTo>
                      <a:pt x="232" y="0"/>
                    </a:lnTo>
                    <a:lnTo>
                      <a:pt x="239" y="0"/>
                    </a:lnTo>
                    <a:lnTo>
                      <a:pt x="247" y="0"/>
                    </a:lnTo>
                    <a:lnTo>
                      <a:pt x="254" y="0"/>
                    </a:lnTo>
                    <a:lnTo>
                      <a:pt x="261" y="4"/>
                    </a:lnTo>
                    <a:lnTo>
                      <a:pt x="269" y="4"/>
                    </a:lnTo>
                    <a:lnTo>
                      <a:pt x="276" y="8"/>
                    </a:lnTo>
                    <a:lnTo>
                      <a:pt x="284" y="11"/>
                    </a:lnTo>
                    <a:lnTo>
                      <a:pt x="291" y="15"/>
                    </a:lnTo>
                    <a:lnTo>
                      <a:pt x="295" y="18"/>
                    </a:lnTo>
                    <a:lnTo>
                      <a:pt x="306" y="25"/>
                    </a:lnTo>
                    <a:lnTo>
                      <a:pt x="309" y="36"/>
                    </a:lnTo>
                    <a:lnTo>
                      <a:pt x="317" y="47"/>
                    </a:lnTo>
                    <a:lnTo>
                      <a:pt x="317" y="57"/>
                    </a:lnTo>
                    <a:lnTo>
                      <a:pt x="320" y="68"/>
                    </a:lnTo>
                    <a:lnTo>
                      <a:pt x="320" y="79"/>
                    </a:lnTo>
                    <a:lnTo>
                      <a:pt x="324" y="89"/>
                    </a:lnTo>
                    <a:lnTo>
                      <a:pt x="324" y="100"/>
                    </a:lnTo>
                    <a:lnTo>
                      <a:pt x="324" y="135"/>
                    </a:lnTo>
                    <a:lnTo>
                      <a:pt x="324" y="167"/>
                    </a:lnTo>
                    <a:lnTo>
                      <a:pt x="320" y="203"/>
                    </a:lnTo>
                    <a:lnTo>
                      <a:pt x="317" y="239"/>
                    </a:lnTo>
                    <a:lnTo>
                      <a:pt x="309" y="271"/>
                    </a:lnTo>
                    <a:lnTo>
                      <a:pt x="298" y="299"/>
                    </a:lnTo>
                    <a:lnTo>
                      <a:pt x="280" y="331"/>
                    </a:lnTo>
                    <a:lnTo>
                      <a:pt x="258" y="356"/>
                    </a:lnTo>
                    <a:lnTo>
                      <a:pt x="232" y="370"/>
                    </a:lnTo>
                    <a:lnTo>
                      <a:pt x="202" y="384"/>
                    </a:lnTo>
                    <a:lnTo>
                      <a:pt x="169" y="395"/>
                    </a:lnTo>
                    <a:lnTo>
                      <a:pt x="140" y="402"/>
                    </a:lnTo>
                    <a:lnTo>
                      <a:pt x="107" y="406"/>
                    </a:lnTo>
                    <a:lnTo>
                      <a:pt x="73" y="402"/>
                    </a:lnTo>
                    <a:lnTo>
                      <a:pt x="59" y="399"/>
                    </a:lnTo>
                    <a:lnTo>
                      <a:pt x="44" y="391"/>
                    </a:lnTo>
                    <a:lnTo>
                      <a:pt x="29" y="384"/>
                    </a:lnTo>
                    <a:lnTo>
                      <a:pt x="14" y="374"/>
                    </a:lnTo>
                    <a:lnTo>
                      <a:pt x="11" y="370"/>
                    </a:lnTo>
                    <a:lnTo>
                      <a:pt x="11" y="367"/>
                    </a:lnTo>
                    <a:lnTo>
                      <a:pt x="7" y="363"/>
                    </a:lnTo>
                    <a:lnTo>
                      <a:pt x="3" y="359"/>
                    </a:lnTo>
                    <a:lnTo>
                      <a:pt x="3" y="356"/>
                    </a:lnTo>
                    <a:lnTo>
                      <a:pt x="0" y="352"/>
                    </a:lnTo>
                    <a:lnTo>
                      <a:pt x="0" y="349"/>
                    </a:lnTo>
                    <a:lnTo>
                      <a:pt x="0" y="345"/>
                    </a:lnTo>
                    <a:lnTo>
                      <a:pt x="7" y="327"/>
                    </a:lnTo>
                    <a:lnTo>
                      <a:pt x="22" y="310"/>
                    </a:lnTo>
                    <a:lnTo>
                      <a:pt x="37" y="295"/>
                    </a:lnTo>
                    <a:lnTo>
                      <a:pt x="55" y="285"/>
                    </a:lnTo>
                    <a:lnTo>
                      <a:pt x="73" y="274"/>
                    </a:lnTo>
                    <a:lnTo>
                      <a:pt x="92" y="263"/>
                    </a:lnTo>
                    <a:lnTo>
                      <a:pt x="110" y="253"/>
                    </a:lnTo>
                    <a:lnTo>
                      <a:pt x="129"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0" name="Freeform 106"/>
              <p:cNvSpPr>
                <a:spLocks/>
              </p:cNvSpPr>
              <p:nvPr/>
            </p:nvSpPr>
            <p:spPr bwMode="auto">
              <a:xfrm>
                <a:off x="10321" y="1928"/>
                <a:ext cx="180" cy="988"/>
              </a:xfrm>
              <a:custGeom>
                <a:avLst/>
                <a:gdLst>
                  <a:gd name="T0" fmla="*/ 15 w 180"/>
                  <a:gd name="T1" fmla="*/ 0 h 988"/>
                  <a:gd name="T2" fmla="*/ 22 w 180"/>
                  <a:gd name="T3" fmla="*/ 3 h 988"/>
                  <a:gd name="T4" fmla="*/ 29 w 180"/>
                  <a:gd name="T5" fmla="*/ 7 h 988"/>
                  <a:gd name="T6" fmla="*/ 37 w 180"/>
                  <a:gd name="T7" fmla="*/ 14 h 988"/>
                  <a:gd name="T8" fmla="*/ 44 w 180"/>
                  <a:gd name="T9" fmla="*/ 21 h 988"/>
                  <a:gd name="T10" fmla="*/ 48 w 180"/>
                  <a:gd name="T11" fmla="*/ 32 h 988"/>
                  <a:gd name="T12" fmla="*/ 51 w 180"/>
                  <a:gd name="T13" fmla="*/ 39 h 988"/>
                  <a:gd name="T14" fmla="*/ 59 w 180"/>
                  <a:gd name="T15" fmla="*/ 49 h 988"/>
                  <a:gd name="T16" fmla="*/ 62 w 180"/>
                  <a:gd name="T17" fmla="*/ 56 h 988"/>
                  <a:gd name="T18" fmla="*/ 74 w 180"/>
                  <a:gd name="T19" fmla="*/ 88 h 988"/>
                  <a:gd name="T20" fmla="*/ 81 w 180"/>
                  <a:gd name="T21" fmla="*/ 120 h 988"/>
                  <a:gd name="T22" fmla="*/ 88 w 180"/>
                  <a:gd name="T23" fmla="*/ 152 h 988"/>
                  <a:gd name="T24" fmla="*/ 96 w 180"/>
                  <a:gd name="T25" fmla="*/ 188 h 988"/>
                  <a:gd name="T26" fmla="*/ 103 w 180"/>
                  <a:gd name="T27" fmla="*/ 220 h 988"/>
                  <a:gd name="T28" fmla="*/ 114 w 180"/>
                  <a:gd name="T29" fmla="*/ 252 h 988"/>
                  <a:gd name="T30" fmla="*/ 121 w 180"/>
                  <a:gd name="T31" fmla="*/ 284 h 988"/>
                  <a:gd name="T32" fmla="*/ 133 w 180"/>
                  <a:gd name="T33" fmla="*/ 316 h 988"/>
                  <a:gd name="T34" fmla="*/ 140 w 180"/>
                  <a:gd name="T35" fmla="*/ 398 h 988"/>
                  <a:gd name="T36" fmla="*/ 151 w 180"/>
                  <a:gd name="T37" fmla="*/ 479 h 988"/>
                  <a:gd name="T38" fmla="*/ 162 w 180"/>
                  <a:gd name="T39" fmla="*/ 561 h 988"/>
                  <a:gd name="T40" fmla="*/ 169 w 180"/>
                  <a:gd name="T41" fmla="*/ 646 h 988"/>
                  <a:gd name="T42" fmla="*/ 177 w 180"/>
                  <a:gd name="T43" fmla="*/ 728 h 988"/>
                  <a:gd name="T44" fmla="*/ 180 w 180"/>
                  <a:gd name="T45" fmla="*/ 813 h 988"/>
                  <a:gd name="T46" fmla="*/ 180 w 180"/>
                  <a:gd name="T47" fmla="*/ 895 h 988"/>
                  <a:gd name="T48" fmla="*/ 173 w 180"/>
                  <a:gd name="T49" fmla="*/ 981 h 988"/>
                  <a:gd name="T50" fmla="*/ 169 w 180"/>
                  <a:gd name="T51" fmla="*/ 984 h 988"/>
                  <a:gd name="T52" fmla="*/ 166 w 180"/>
                  <a:gd name="T53" fmla="*/ 984 h 988"/>
                  <a:gd name="T54" fmla="*/ 162 w 180"/>
                  <a:gd name="T55" fmla="*/ 988 h 988"/>
                  <a:gd name="T56" fmla="*/ 158 w 180"/>
                  <a:gd name="T57" fmla="*/ 988 h 988"/>
                  <a:gd name="T58" fmla="*/ 155 w 180"/>
                  <a:gd name="T59" fmla="*/ 988 h 988"/>
                  <a:gd name="T60" fmla="*/ 151 w 180"/>
                  <a:gd name="T61" fmla="*/ 988 h 988"/>
                  <a:gd name="T62" fmla="*/ 147 w 180"/>
                  <a:gd name="T63" fmla="*/ 988 h 988"/>
                  <a:gd name="T64" fmla="*/ 144 w 180"/>
                  <a:gd name="T65" fmla="*/ 984 h 988"/>
                  <a:gd name="T66" fmla="*/ 140 w 180"/>
                  <a:gd name="T67" fmla="*/ 973 h 988"/>
                  <a:gd name="T68" fmla="*/ 147 w 180"/>
                  <a:gd name="T69" fmla="*/ 899 h 988"/>
                  <a:gd name="T70" fmla="*/ 147 w 180"/>
                  <a:gd name="T71" fmla="*/ 824 h 988"/>
                  <a:gd name="T72" fmla="*/ 144 w 180"/>
                  <a:gd name="T73" fmla="*/ 749 h 988"/>
                  <a:gd name="T74" fmla="*/ 140 w 180"/>
                  <a:gd name="T75" fmla="*/ 675 h 988"/>
                  <a:gd name="T76" fmla="*/ 129 w 180"/>
                  <a:gd name="T77" fmla="*/ 604 h 988"/>
                  <a:gd name="T78" fmla="*/ 121 w 180"/>
                  <a:gd name="T79" fmla="*/ 529 h 988"/>
                  <a:gd name="T80" fmla="*/ 110 w 180"/>
                  <a:gd name="T81" fmla="*/ 458 h 988"/>
                  <a:gd name="T82" fmla="*/ 96 w 180"/>
                  <a:gd name="T83" fmla="*/ 387 h 988"/>
                  <a:gd name="T84" fmla="*/ 96 w 180"/>
                  <a:gd name="T85" fmla="*/ 348 h 988"/>
                  <a:gd name="T86" fmla="*/ 92 w 180"/>
                  <a:gd name="T87" fmla="*/ 309 h 988"/>
                  <a:gd name="T88" fmla="*/ 85 w 180"/>
                  <a:gd name="T89" fmla="*/ 270 h 988"/>
                  <a:gd name="T90" fmla="*/ 74 w 180"/>
                  <a:gd name="T91" fmla="*/ 231 h 988"/>
                  <a:gd name="T92" fmla="*/ 62 w 180"/>
                  <a:gd name="T93" fmla="*/ 195 h 988"/>
                  <a:gd name="T94" fmla="*/ 51 w 180"/>
                  <a:gd name="T95" fmla="*/ 156 h 988"/>
                  <a:gd name="T96" fmla="*/ 44 w 180"/>
                  <a:gd name="T97" fmla="*/ 120 h 988"/>
                  <a:gd name="T98" fmla="*/ 33 w 180"/>
                  <a:gd name="T99" fmla="*/ 81 h 988"/>
                  <a:gd name="T100" fmla="*/ 33 w 180"/>
                  <a:gd name="T101" fmla="*/ 71 h 988"/>
                  <a:gd name="T102" fmla="*/ 26 w 180"/>
                  <a:gd name="T103" fmla="*/ 60 h 988"/>
                  <a:gd name="T104" fmla="*/ 18 w 180"/>
                  <a:gd name="T105" fmla="*/ 49 h 988"/>
                  <a:gd name="T106" fmla="*/ 11 w 180"/>
                  <a:gd name="T107" fmla="*/ 39 h 988"/>
                  <a:gd name="T108" fmla="*/ 4 w 180"/>
                  <a:gd name="T109" fmla="*/ 28 h 988"/>
                  <a:gd name="T110" fmla="*/ 0 w 180"/>
                  <a:gd name="T111" fmla="*/ 21 h 988"/>
                  <a:gd name="T112" fmla="*/ 4 w 180"/>
                  <a:gd name="T113" fmla="*/ 10 h 988"/>
                  <a:gd name="T114" fmla="*/ 15 w 180"/>
                  <a:gd name="T115" fmla="*/ 0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0" h="988">
                    <a:moveTo>
                      <a:pt x="15" y="0"/>
                    </a:moveTo>
                    <a:lnTo>
                      <a:pt x="22" y="3"/>
                    </a:lnTo>
                    <a:lnTo>
                      <a:pt x="29" y="7"/>
                    </a:lnTo>
                    <a:lnTo>
                      <a:pt x="37" y="14"/>
                    </a:lnTo>
                    <a:lnTo>
                      <a:pt x="44" y="21"/>
                    </a:lnTo>
                    <a:lnTo>
                      <a:pt x="48" y="32"/>
                    </a:lnTo>
                    <a:lnTo>
                      <a:pt x="51" y="39"/>
                    </a:lnTo>
                    <a:lnTo>
                      <a:pt x="59" y="49"/>
                    </a:lnTo>
                    <a:lnTo>
                      <a:pt x="62" y="56"/>
                    </a:lnTo>
                    <a:lnTo>
                      <a:pt x="74" y="88"/>
                    </a:lnTo>
                    <a:lnTo>
                      <a:pt x="81" y="120"/>
                    </a:lnTo>
                    <a:lnTo>
                      <a:pt x="88" y="152"/>
                    </a:lnTo>
                    <a:lnTo>
                      <a:pt x="96" y="188"/>
                    </a:lnTo>
                    <a:lnTo>
                      <a:pt x="103" y="220"/>
                    </a:lnTo>
                    <a:lnTo>
                      <a:pt x="114" y="252"/>
                    </a:lnTo>
                    <a:lnTo>
                      <a:pt x="121" y="284"/>
                    </a:lnTo>
                    <a:lnTo>
                      <a:pt x="133" y="316"/>
                    </a:lnTo>
                    <a:lnTo>
                      <a:pt x="140" y="398"/>
                    </a:lnTo>
                    <a:lnTo>
                      <a:pt x="151" y="479"/>
                    </a:lnTo>
                    <a:lnTo>
                      <a:pt x="162" y="561"/>
                    </a:lnTo>
                    <a:lnTo>
                      <a:pt x="169" y="646"/>
                    </a:lnTo>
                    <a:lnTo>
                      <a:pt x="177" y="728"/>
                    </a:lnTo>
                    <a:lnTo>
                      <a:pt x="180" y="813"/>
                    </a:lnTo>
                    <a:lnTo>
                      <a:pt x="180" y="895"/>
                    </a:lnTo>
                    <a:lnTo>
                      <a:pt x="173" y="981"/>
                    </a:lnTo>
                    <a:lnTo>
                      <a:pt x="169" y="984"/>
                    </a:lnTo>
                    <a:lnTo>
                      <a:pt x="166" y="984"/>
                    </a:lnTo>
                    <a:lnTo>
                      <a:pt x="162" y="988"/>
                    </a:lnTo>
                    <a:lnTo>
                      <a:pt x="158" y="988"/>
                    </a:lnTo>
                    <a:lnTo>
                      <a:pt x="155" y="988"/>
                    </a:lnTo>
                    <a:lnTo>
                      <a:pt x="151" y="988"/>
                    </a:lnTo>
                    <a:lnTo>
                      <a:pt x="147" y="988"/>
                    </a:lnTo>
                    <a:lnTo>
                      <a:pt x="144" y="984"/>
                    </a:lnTo>
                    <a:lnTo>
                      <a:pt x="140" y="973"/>
                    </a:lnTo>
                    <a:lnTo>
                      <a:pt x="147" y="899"/>
                    </a:lnTo>
                    <a:lnTo>
                      <a:pt x="147" y="824"/>
                    </a:lnTo>
                    <a:lnTo>
                      <a:pt x="144" y="749"/>
                    </a:lnTo>
                    <a:lnTo>
                      <a:pt x="140" y="675"/>
                    </a:lnTo>
                    <a:lnTo>
                      <a:pt x="129" y="604"/>
                    </a:lnTo>
                    <a:lnTo>
                      <a:pt x="121" y="529"/>
                    </a:lnTo>
                    <a:lnTo>
                      <a:pt x="110" y="458"/>
                    </a:lnTo>
                    <a:lnTo>
                      <a:pt x="96" y="387"/>
                    </a:lnTo>
                    <a:lnTo>
                      <a:pt x="96" y="348"/>
                    </a:lnTo>
                    <a:lnTo>
                      <a:pt x="92" y="309"/>
                    </a:lnTo>
                    <a:lnTo>
                      <a:pt x="85" y="270"/>
                    </a:lnTo>
                    <a:lnTo>
                      <a:pt x="74" y="231"/>
                    </a:lnTo>
                    <a:lnTo>
                      <a:pt x="62" y="195"/>
                    </a:lnTo>
                    <a:lnTo>
                      <a:pt x="51" y="156"/>
                    </a:lnTo>
                    <a:lnTo>
                      <a:pt x="44" y="120"/>
                    </a:lnTo>
                    <a:lnTo>
                      <a:pt x="33" y="81"/>
                    </a:lnTo>
                    <a:lnTo>
                      <a:pt x="33" y="71"/>
                    </a:lnTo>
                    <a:lnTo>
                      <a:pt x="26" y="60"/>
                    </a:lnTo>
                    <a:lnTo>
                      <a:pt x="18" y="49"/>
                    </a:lnTo>
                    <a:lnTo>
                      <a:pt x="11" y="39"/>
                    </a:lnTo>
                    <a:lnTo>
                      <a:pt x="4" y="28"/>
                    </a:lnTo>
                    <a:lnTo>
                      <a:pt x="0" y="21"/>
                    </a:lnTo>
                    <a:lnTo>
                      <a:pt x="4" y="1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1" name="Freeform 107"/>
              <p:cNvSpPr>
                <a:spLocks/>
              </p:cNvSpPr>
              <p:nvPr/>
            </p:nvSpPr>
            <p:spPr bwMode="auto">
              <a:xfrm>
                <a:off x="10339" y="3136"/>
                <a:ext cx="247" cy="331"/>
              </a:xfrm>
              <a:custGeom>
                <a:avLst/>
                <a:gdLst>
                  <a:gd name="T0" fmla="*/ 96 w 247"/>
                  <a:gd name="T1" fmla="*/ 245 h 331"/>
                  <a:gd name="T2" fmla="*/ 126 w 247"/>
                  <a:gd name="T3" fmla="*/ 224 h 331"/>
                  <a:gd name="T4" fmla="*/ 148 w 247"/>
                  <a:gd name="T5" fmla="*/ 199 h 331"/>
                  <a:gd name="T6" fmla="*/ 162 w 247"/>
                  <a:gd name="T7" fmla="*/ 171 h 331"/>
                  <a:gd name="T8" fmla="*/ 174 w 247"/>
                  <a:gd name="T9" fmla="*/ 139 h 331"/>
                  <a:gd name="T10" fmla="*/ 181 w 247"/>
                  <a:gd name="T11" fmla="*/ 107 h 331"/>
                  <a:gd name="T12" fmla="*/ 181 w 247"/>
                  <a:gd name="T13" fmla="*/ 75 h 331"/>
                  <a:gd name="T14" fmla="*/ 181 w 247"/>
                  <a:gd name="T15" fmla="*/ 39 h 331"/>
                  <a:gd name="T16" fmla="*/ 177 w 247"/>
                  <a:gd name="T17" fmla="*/ 7 h 331"/>
                  <a:gd name="T18" fmla="*/ 181 w 247"/>
                  <a:gd name="T19" fmla="*/ 4 h 331"/>
                  <a:gd name="T20" fmla="*/ 188 w 247"/>
                  <a:gd name="T21" fmla="*/ 4 h 331"/>
                  <a:gd name="T22" fmla="*/ 196 w 247"/>
                  <a:gd name="T23" fmla="*/ 0 h 331"/>
                  <a:gd name="T24" fmla="*/ 199 w 247"/>
                  <a:gd name="T25" fmla="*/ 0 h 331"/>
                  <a:gd name="T26" fmla="*/ 207 w 247"/>
                  <a:gd name="T27" fmla="*/ 0 h 331"/>
                  <a:gd name="T28" fmla="*/ 214 w 247"/>
                  <a:gd name="T29" fmla="*/ 0 h 331"/>
                  <a:gd name="T30" fmla="*/ 218 w 247"/>
                  <a:gd name="T31" fmla="*/ 0 h 331"/>
                  <a:gd name="T32" fmla="*/ 225 w 247"/>
                  <a:gd name="T33" fmla="*/ 4 h 331"/>
                  <a:gd name="T34" fmla="*/ 233 w 247"/>
                  <a:gd name="T35" fmla="*/ 11 h 331"/>
                  <a:gd name="T36" fmla="*/ 236 w 247"/>
                  <a:gd name="T37" fmla="*/ 18 h 331"/>
                  <a:gd name="T38" fmla="*/ 240 w 247"/>
                  <a:gd name="T39" fmla="*/ 28 h 331"/>
                  <a:gd name="T40" fmla="*/ 244 w 247"/>
                  <a:gd name="T41" fmla="*/ 39 h 331"/>
                  <a:gd name="T42" fmla="*/ 244 w 247"/>
                  <a:gd name="T43" fmla="*/ 50 h 331"/>
                  <a:gd name="T44" fmla="*/ 244 w 247"/>
                  <a:gd name="T45" fmla="*/ 60 h 331"/>
                  <a:gd name="T46" fmla="*/ 244 w 247"/>
                  <a:gd name="T47" fmla="*/ 71 h 331"/>
                  <a:gd name="T48" fmla="*/ 247 w 247"/>
                  <a:gd name="T49" fmla="*/ 78 h 331"/>
                  <a:gd name="T50" fmla="*/ 247 w 247"/>
                  <a:gd name="T51" fmla="*/ 110 h 331"/>
                  <a:gd name="T52" fmla="*/ 247 w 247"/>
                  <a:gd name="T53" fmla="*/ 139 h 331"/>
                  <a:gd name="T54" fmla="*/ 244 w 247"/>
                  <a:gd name="T55" fmla="*/ 163 h 331"/>
                  <a:gd name="T56" fmla="*/ 240 w 247"/>
                  <a:gd name="T57" fmla="*/ 192 h 331"/>
                  <a:gd name="T58" fmla="*/ 233 w 247"/>
                  <a:gd name="T59" fmla="*/ 220 h 331"/>
                  <a:gd name="T60" fmla="*/ 225 w 247"/>
                  <a:gd name="T61" fmla="*/ 245 h 331"/>
                  <a:gd name="T62" fmla="*/ 214 w 247"/>
                  <a:gd name="T63" fmla="*/ 270 h 331"/>
                  <a:gd name="T64" fmla="*/ 199 w 247"/>
                  <a:gd name="T65" fmla="*/ 291 h 331"/>
                  <a:gd name="T66" fmla="*/ 177 w 247"/>
                  <a:gd name="T67" fmla="*/ 302 h 331"/>
                  <a:gd name="T68" fmla="*/ 151 w 247"/>
                  <a:gd name="T69" fmla="*/ 313 h 331"/>
                  <a:gd name="T70" fmla="*/ 126 w 247"/>
                  <a:gd name="T71" fmla="*/ 323 h 331"/>
                  <a:gd name="T72" fmla="*/ 100 w 247"/>
                  <a:gd name="T73" fmla="*/ 331 h 331"/>
                  <a:gd name="T74" fmla="*/ 74 w 247"/>
                  <a:gd name="T75" fmla="*/ 331 h 331"/>
                  <a:gd name="T76" fmla="*/ 48 w 247"/>
                  <a:gd name="T77" fmla="*/ 331 h 331"/>
                  <a:gd name="T78" fmla="*/ 22 w 247"/>
                  <a:gd name="T79" fmla="*/ 323 h 331"/>
                  <a:gd name="T80" fmla="*/ 0 w 247"/>
                  <a:gd name="T81" fmla="*/ 309 h 331"/>
                  <a:gd name="T82" fmla="*/ 11 w 247"/>
                  <a:gd name="T83" fmla="*/ 299 h 331"/>
                  <a:gd name="T84" fmla="*/ 22 w 247"/>
                  <a:gd name="T85" fmla="*/ 291 h 331"/>
                  <a:gd name="T86" fmla="*/ 33 w 247"/>
                  <a:gd name="T87" fmla="*/ 281 h 331"/>
                  <a:gd name="T88" fmla="*/ 44 w 247"/>
                  <a:gd name="T89" fmla="*/ 274 h 331"/>
                  <a:gd name="T90" fmla="*/ 59 w 247"/>
                  <a:gd name="T91" fmla="*/ 267 h 331"/>
                  <a:gd name="T92" fmla="*/ 70 w 247"/>
                  <a:gd name="T93" fmla="*/ 259 h 331"/>
                  <a:gd name="T94" fmla="*/ 85 w 247"/>
                  <a:gd name="T95" fmla="*/ 252 h 331"/>
                  <a:gd name="T96" fmla="*/ 96 w 247"/>
                  <a:gd name="T97" fmla="*/ 245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 h="331">
                    <a:moveTo>
                      <a:pt x="96" y="245"/>
                    </a:moveTo>
                    <a:lnTo>
                      <a:pt x="126" y="224"/>
                    </a:lnTo>
                    <a:lnTo>
                      <a:pt x="148" y="199"/>
                    </a:lnTo>
                    <a:lnTo>
                      <a:pt x="162" y="171"/>
                    </a:lnTo>
                    <a:lnTo>
                      <a:pt x="174" y="139"/>
                    </a:lnTo>
                    <a:lnTo>
                      <a:pt x="181" y="107"/>
                    </a:lnTo>
                    <a:lnTo>
                      <a:pt x="181" y="75"/>
                    </a:lnTo>
                    <a:lnTo>
                      <a:pt x="181" y="39"/>
                    </a:lnTo>
                    <a:lnTo>
                      <a:pt x="177" y="7"/>
                    </a:lnTo>
                    <a:lnTo>
                      <a:pt x="181" y="4"/>
                    </a:lnTo>
                    <a:lnTo>
                      <a:pt x="188" y="4"/>
                    </a:lnTo>
                    <a:lnTo>
                      <a:pt x="196" y="0"/>
                    </a:lnTo>
                    <a:lnTo>
                      <a:pt x="199" y="0"/>
                    </a:lnTo>
                    <a:lnTo>
                      <a:pt x="207" y="0"/>
                    </a:lnTo>
                    <a:lnTo>
                      <a:pt x="214" y="0"/>
                    </a:lnTo>
                    <a:lnTo>
                      <a:pt x="218" y="0"/>
                    </a:lnTo>
                    <a:lnTo>
                      <a:pt x="225" y="4"/>
                    </a:lnTo>
                    <a:lnTo>
                      <a:pt x="233" y="11"/>
                    </a:lnTo>
                    <a:lnTo>
                      <a:pt x="236" y="18"/>
                    </a:lnTo>
                    <a:lnTo>
                      <a:pt x="240" y="28"/>
                    </a:lnTo>
                    <a:lnTo>
                      <a:pt x="244" y="39"/>
                    </a:lnTo>
                    <a:lnTo>
                      <a:pt x="244" y="50"/>
                    </a:lnTo>
                    <a:lnTo>
                      <a:pt x="244" y="60"/>
                    </a:lnTo>
                    <a:lnTo>
                      <a:pt x="244" y="71"/>
                    </a:lnTo>
                    <a:lnTo>
                      <a:pt x="247" y="78"/>
                    </a:lnTo>
                    <a:lnTo>
                      <a:pt x="247" y="110"/>
                    </a:lnTo>
                    <a:lnTo>
                      <a:pt x="247" y="139"/>
                    </a:lnTo>
                    <a:lnTo>
                      <a:pt x="244" y="163"/>
                    </a:lnTo>
                    <a:lnTo>
                      <a:pt x="240" y="192"/>
                    </a:lnTo>
                    <a:lnTo>
                      <a:pt x="233" y="220"/>
                    </a:lnTo>
                    <a:lnTo>
                      <a:pt x="225" y="245"/>
                    </a:lnTo>
                    <a:lnTo>
                      <a:pt x="214" y="270"/>
                    </a:lnTo>
                    <a:lnTo>
                      <a:pt x="199" y="291"/>
                    </a:lnTo>
                    <a:lnTo>
                      <a:pt x="177" y="302"/>
                    </a:lnTo>
                    <a:lnTo>
                      <a:pt x="151" y="313"/>
                    </a:lnTo>
                    <a:lnTo>
                      <a:pt x="126" y="323"/>
                    </a:lnTo>
                    <a:lnTo>
                      <a:pt x="100" y="331"/>
                    </a:lnTo>
                    <a:lnTo>
                      <a:pt x="74" y="331"/>
                    </a:lnTo>
                    <a:lnTo>
                      <a:pt x="48" y="331"/>
                    </a:lnTo>
                    <a:lnTo>
                      <a:pt x="22" y="323"/>
                    </a:lnTo>
                    <a:lnTo>
                      <a:pt x="0" y="309"/>
                    </a:lnTo>
                    <a:lnTo>
                      <a:pt x="11" y="299"/>
                    </a:lnTo>
                    <a:lnTo>
                      <a:pt x="22" y="291"/>
                    </a:lnTo>
                    <a:lnTo>
                      <a:pt x="33" y="281"/>
                    </a:lnTo>
                    <a:lnTo>
                      <a:pt x="44" y="274"/>
                    </a:lnTo>
                    <a:lnTo>
                      <a:pt x="59" y="267"/>
                    </a:lnTo>
                    <a:lnTo>
                      <a:pt x="70" y="259"/>
                    </a:lnTo>
                    <a:lnTo>
                      <a:pt x="85" y="252"/>
                    </a:lnTo>
                    <a:lnTo>
                      <a:pt x="96" y="2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2" name="Freeform 108"/>
              <p:cNvSpPr>
                <a:spLocks/>
              </p:cNvSpPr>
              <p:nvPr/>
            </p:nvSpPr>
            <p:spPr bwMode="auto">
              <a:xfrm>
                <a:off x="10608" y="1295"/>
                <a:ext cx="306" cy="330"/>
              </a:xfrm>
              <a:custGeom>
                <a:avLst/>
                <a:gdLst>
                  <a:gd name="T0" fmla="*/ 0 w 306"/>
                  <a:gd name="T1" fmla="*/ 227 h 330"/>
                  <a:gd name="T2" fmla="*/ 22 w 306"/>
                  <a:gd name="T3" fmla="*/ 199 h 330"/>
                  <a:gd name="T4" fmla="*/ 45 w 306"/>
                  <a:gd name="T5" fmla="*/ 171 h 330"/>
                  <a:gd name="T6" fmla="*/ 67 w 306"/>
                  <a:gd name="T7" fmla="*/ 139 h 330"/>
                  <a:gd name="T8" fmla="*/ 89 w 306"/>
                  <a:gd name="T9" fmla="*/ 110 h 330"/>
                  <a:gd name="T10" fmla="*/ 111 w 306"/>
                  <a:gd name="T11" fmla="*/ 82 h 330"/>
                  <a:gd name="T12" fmla="*/ 133 w 306"/>
                  <a:gd name="T13" fmla="*/ 53 h 330"/>
                  <a:gd name="T14" fmla="*/ 159 w 306"/>
                  <a:gd name="T15" fmla="*/ 25 h 330"/>
                  <a:gd name="T16" fmla="*/ 188 w 306"/>
                  <a:gd name="T17" fmla="*/ 0 h 330"/>
                  <a:gd name="T18" fmla="*/ 207 w 306"/>
                  <a:gd name="T19" fmla="*/ 0 h 330"/>
                  <a:gd name="T20" fmla="*/ 222 w 306"/>
                  <a:gd name="T21" fmla="*/ 7 h 330"/>
                  <a:gd name="T22" fmla="*/ 236 w 306"/>
                  <a:gd name="T23" fmla="*/ 18 h 330"/>
                  <a:gd name="T24" fmla="*/ 247 w 306"/>
                  <a:gd name="T25" fmla="*/ 25 h 330"/>
                  <a:gd name="T26" fmla="*/ 258 w 306"/>
                  <a:gd name="T27" fmla="*/ 35 h 330"/>
                  <a:gd name="T28" fmla="*/ 273 w 306"/>
                  <a:gd name="T29" fmla="*/ 50 h 330"/>
                  <a:gd name="T30" fmla="*/ 284 w 306"/>
                  <a:gd name="T31" fmla="*/ 60 h 330"/>
                  <a:gd name="T32" fmla="*/ 295 w 306"/>
                  <a:gd name="T33" fmla="*/ 71 h 330"/>
                  <a:gd name="T34" fmla="*/ 306 w 306"/>
                  <a:gd name="T35" fmla="*/ 82 h 330"/>
                  <a:gd name="T36" fmla="*/ 299 w 306"/>
                  <a:gd name="T37" fmla="*/ 117 h 330"/>
                  <a:gd name="T38" fmla="*/ 281 w 306"/>
                  <a:gd name="T39" fmla="*/ 142 h 330"/>
                  <a:gd name="T40" fmla="*/ 262 w 306"/>
                  <a:gd name="T41" fmla="*/ 171 h 330"/>
                  <a:gd name="T42" fmla="*/ 240 w 306"/>
                  <a:gd name="T43" fmla="*/ 195 h 330"/>
                  <a:gd name="T44" fmla="*/ 218 w 306"/>
                  <a:gd name="T45" fmla="*/ 220 h 330"/>
                  <a:gd name="T46" fmla="*/ 196 w 306"/>
                  <a:gd name="T47" fmla="*/ 249 h 330"/>
                  <a:gd name="T48" fmla="*/ 174 w 306"/>
                  <a:gd name="T49" fmla="*/ 274 h 330"/>
                  <a:gd name="T50" fmla="*/ 152 w 306"/>
                  <a:gd name="T51" fmla="*/ 298 h 330"/>
                  <a:gd name="T52" fmla="*/ 129 w 306"/>
                  <a:gd name="T53" fmla="*/ 323 h 330"/>
                  <a:gd name="T54" fmla="*/ 122 w 306"/>
                  <a:gd name="T55" fmla="*/ 327 h 330"/>
                  <a:gd name="T56" fmla="*/ 115 w 306"/>
                  <a:gd name="T57" fmla="*/ 330 h 330"/>
                  <a:gd name="T58" fmla="*/ 107 w 306"/>
                  <a:gd name="T59" fmla="*/ 330 h 330"/>
                  <a:gd name="T60" fmla="*/ 100 w 306"/>
                  <a:gd name="T61" fmla="*/ 330 h 330"/>
                  <a:gd name="T62" fmla="*/ 93 w 306"/>
                  <a:gd name="T63" fmla="*/ 330 h 330"/>
                  <a:gd name="T64" fmla="*/ 85 w 306"/>
                  <a:gd name="T65" fmla="*/ 327 h 330"/>
                  <a:gd name="T66" fmla="*/ 78 w 306"/>
                  <a:gd name="T67" fmla="*/ 323 h 330"/>
                  <a:gd name="T68" fmla="*/ 74 w 306"/>
                  <a:gd name="T69" fmla="*/ 320 h 330"/>
                  <a:gd name="T70" fmla="*/ 63 w 306"/>
                  <a:gd name="T71" fmla="*/ 309 h 330"/>
                  <a:gd name="T72" fmla="*/ 48 w 306"/>
                  <a:gd name="T73" fmla="*/ 298 h 330"/>
                  <a:gd name="T74" fmla="*/ 34 w 306"/>
                  <a:gd name="T75" fmla="*/ 288 h 330"/>
                  <a:gd name="T76" fmla="*/ 22 w 306"/>
                  <a:gd name="T77" fmla="*/ 277 h 330"/>
                  <a:gd name="T78" fmla="*/ 11 w 306"/>
                  <a:gd name="T79" fmla="*/ 270 h 330"/>
                  <a:gd name="T80" fmla="*/ 4 w 306"/>
                  <a:gd name="T81" fmla="*/ 256 h 330"/>
                  <a:gd name="T82" fmla="*/ 0 w 306"/>
                  <a:gd name="T83" fmla="*/ 245 h 330"/>
                  <a:gd name="T84" fmla="*/ 0 w 306"/>
                  <a:gd name="T85" fmla="*/ 22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6" h="330">
                    <a:moveTo>
                      <a:pt x="0" y="227"/>
                    </a:moveTo>
                    <a:lnTo>
                      <a:pt x="22" y="199"/>
                    </a:lnTo>
                    <a:lnTo>
                      <a:pt x="45" y="171"/>
                    </a:lnTo>
                    <a:lnTo>
                      <a:pt x="67" y="139"/>
                    </a:lnTo>
                    <a:lnTo>
                      <a:pt x="89" y="110"/>
                    </a:lnTo>
                    <a:lnTo>
                      <a:pt x="111" y="82"/>
                    </a:lnTo>
                    <a:lnTo>
                      <a:pt x="133" y="53"/>
                    </a:lnTo>
                    <a:lnTo>
                      <a:pt x="159" y="25"/>
                    </a:lnTo>
                    <a:lnTo>
                      <a:pt x="188" y="0"/>
                    </a:lnTo>
                    <a:lnTo>
                      <a:pt x="207" y="0"/>
                    </a:lnTo>
                    <a:lnTo>
                      <a:pt x="222" y="7"/>
                    </a:lnTo>
                    <a:lnTo>
                      <a:pt x="236" y="18"/>
                    </a:lnTo>
                    <a:lnTo>
                      <a:pt x="247" y="25"/>
                    </a:lnTo>
                    <a:lnTo>
                      <a:pt x="258" y="35"/>
                    </a:lnTo>
                    <a:lnTo>
                      <a:pt x="273" y="50"/>
                    </a:lnTo>
                    <a:lnTo>
                      <a:pt x="284" y="60"/>
                    </a:lnTo>
                    <a:lnTo>
                      <a:pt x="295" y="71"/>
                    </a:lnTo>
                    <a:lnTo>
                      <a:pt x="306" y="82"/>
                    </a:lnTo>
                    <a:lnTo>
                      <a:pt x="299" y="117"/>
                    </a:lnTo>
                    <a:lnTo>
                      <a:pt x="281" y="142"/>
                    </a:lnTo>
                    <a:lnTo>
                      <a:pt x="262" y="171"/>
                    </a:lnTo>
                    <a:lnTo>
                      <a:pt x="240" y="195"/>
                    </a:lnTo>
                    <a:lnTo>
                      <a:pt x="218" y="220"/>
                    </a:lnTo>
                    <a:lnTo>
                      <a:pt x="196" y="249"/>
                    </a:lnTo>
                    <a:lnTo>
                      <a:pt x="174" y="274"/>
                    </a:lnTo>
                    <a:lnTo>
                      <a:pt x="152" y="298"/>
                    </a:lnTo>
                    <a:lnTo>
                      <a:pt x="129" y="323"/>
                    </a:lnTo>
                    <a:lnTo>
                      <a:pt x="122" y="327"/>
                    </a:lnTo>
                    <a:lnTo>
                      <a:pt x="115" y="330"/>
                    </a:lnTo>
                    <a:lnTo>
                      <a:pt x="107" y="330"/>
                    </a:lnTo>
                    <a:lnTo>
                      <a:pt x="100" y="330"/>
                    </a:lnTo>
                    <a:lnTo>
                      <a:pt x="93" y="330"/>
                    </a:lnTo>
                    <a:lnTo>
                      <a:pt x="85" y="327"/>
                    </a:lnTo>
                    <a:lnTo>
                      <a:pt x="78" y="323"/>
                    </a:lnTo>
                    <a:lnTo>
                      <a:pt x="74" y="320"/>
                    </a:lnTo>
                    <a:lnTo>
                      <a:pt x="63" y="309"/>
                    </a:lnTo>
                    <a:lnTo>
                      <a:pt x="48" y="298"/>
                    </a:lnTo>
                    <a:lnTo>
                      <a:pt x="34" y="288"/>
                    </a:lnTo>
                    <a:lnTo>
                      <a:pt x="22" y="277"/>
                    </a:lnTo>
                    <a:lnTo>
                      <a:pt x="11" y="270"/>
                    </a:lnTo>
                    <a:lnTo>
                      <a:pt x="4" y="256"/>
                    </a:lnTo>
                    <a:lnTo>
                      <a:pt x="0" y="245"/>
                    </a:lnTo>
                    <a:lnTo>
                      <a:pt x="0" y="2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3" name="Freeform 109"/>
              <p:cNvSpPr>
                <a:spLocks/>
              </p:cNvSpPr>
              <p:nvPr/>
            </p:nvSpPr>
            <p:spPr bwMode="auto">
              <a:xfrm>
                <a:off x="10649" y="1338"/>
                <a:ext cx="221" cy="248"/>
              </a:xfrm>
              <a:custGeom>
                <a:avLst/>
                <a:gdLst>
                  <a:gd name="T0" fmla="*/ 140 w 221"/>
                  <a:gd name="T1" fmla="*/ 10 h 248"/>
                  <a:gd name="T2" fmla="*/ 147 w 221"/>
                  <a:gd name="T3" fmla="*/ 3 h 248"/>
                  <a:gd name="T4" fmla="*/ 155 w 221"/>
                  <a:gd name="T5" fmla="*/ 0 h 248"/>
                  <a:gd name="T6" fmla="*/ 162 w 221"/>
                  <a:gd name="T7" fmla="*/ 3 h 248"/>
                  <a:gd name="T8" fmla="*/ 169 w 221"/>
                  <a:gd name="T9" fmla="*/ 7 h 248"/>
                  <a:gd name="T10" fmla="*/ 177 w 221"/>
                  <a:gd name="T11" fmla="*/ 10 h 248"/>
                  <a:gd name="T12" fmla="*/ 184 w 221"/>
                  <a:gd name="T13" fmla="*/ 14 h 248"/>
                  <a:gd name="T14" fmla="*/ 192 w 221"/>
                  <a:gd name="T15" fmla="*/ 21 h 248"/>
                  <a:gd name="T16" fmla="*/ 203 w 221"/>
                  <a:gd name="T17" fmla="*/ 21 h 248"/>
                  <a:gd name="T18" fmla="*/ 206 w 221"/>
                  <a:gd name="T19" fmla="*/ 28 h 248"/>
                  <a:gd name="T20" fmla="*/ 210 w 221"/>
                  <a:gd name="T21" fmla="*/ 35 h 248"/>
                  <a:gd name="T22" fmla="*/ 214 w 221"/>
                  <a:gd name="T23" fmla="*/ 42 h 248"/>
                  <a:gd name="T24" fmla="*/ 217 w 221"/>
                  <a:gd name="T25" fmla="*/ 49 h 248"/>
                  <a:gd name="T26" fmla="*/ 221 w 221"/>
                  <a:gd name="T27" fmla="*/ 56 h 248"/>
                  <a:gd name="T28" fmla="*/ 221 w 221"/>
                  <a:gd name="T29" fmla="*/ 67 h 248"/>
                  <a:gd name="T30" fmla="*/ 217 w 221"/>
                  <a:gd name="T31" fmla="*/ 74 h 248"/>
                  <a:gd name="T32" fmla="*/ 210 w 221"/>
                  <a:gd name="T33" fmla="*/ 81 h 248"/>
                  <a:gd name="T34" fmla="*/ 192 w 221"/>
                  <a:gd name="T35" fmla="*/ 103 h 248"/>
                  <a:gd name="T36" fmla="*/ 177 w 221"/>
                  <a:gd name="T37" fmla="*/ 124 h 248"/>
                  <a:gd name="T38" fmla="*/ 158 w 221"/>
                  <a:gd name="T39" fmla="*/ 145 h 248"/>
                  <a:gd name="T40" fmla="*/ 140 w 221"/>
                  <a:gd name="T41" fmla="*/ 167 h 248"/>
                  <a:gd name="T42" fmla="*/ 122 w 221"/>
                  <a:gd name="T43" fmla="*/ 188 h 248"/>
                  <a:gd name="T44" fmla="*/ 103 w 221"/>
                  <a:gd name="T45" fmla="*/ 206 h 248"/>
                  <a:gd name="T46" fmla="*/ 85 w 221"/>
                  <a:gd name="T47" fmla="*/ 227 h 248"/>
                  <a:gd name="T48" fmla="*/ 66 w 221"/>
                  <a:gd name="T49" fmla="*/ 248 h 248"/>
                  <a:gd name="T50" fmla="*/ 55 w 221"/>
                  <a:gd name="T51" fmla="*/ 245 h 248"/>
                  <a:gd name="T52" fmla="*/ 48 w 221"/>
                  <a:gd name="T53" fmla="*/ 241 h 248"/>
                  <a:gd name="T54" fmla="*/ 37 w 221"/>
                  <a:gd name="T55" fmla="*/ 234 h 248"/>
                  <a:gd name="T56" fmla="*/ 29 w 221"/>
                  <a:gd name="T57" fmla="*/ 227 h 248"/>
                  <a:gd name="T58" fmla="*/ 22 w 221"/>
                  <a:gd name="T59" fmla="*/ 220 h 248"/>
                  <a:gd name="T60" fmla="*/ 15 w 221"/>
                  <a:gd name="T61" fmla="*/ 213 h 248"/>
                  <a:gd name="T62" fmla="*/ 7 w 221"/>
                  <a:gd name="T63" fmla="*/ 206 h 248"/>
                  <a:gd name="T64" fmla="*/ 0 w 221"/>
                  <a:gd name="T65" fmla="*/ 199 h 248"/>
                  <a:gd name="T66" fmla="*/ 4 w 221"/>
                  <a:gd name="T67" fmla="*/ 181 h 248"/>
                  <a:gd name="T68" fmla="*/ 140 w 221"/>
                  <a:gd name="T69" fmla="*/ 1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1" h="248">
                    <a:moveTo>
                      <a:pt x="140" y="10"/>
                    </a:moveTo>
                    <a:lnTo>
                      <a:pt x="147" y="3"/>
                    </a:lnTo>
                    <a:lnTo>
                      <a:pt x="155" y="0"/>
                    </a:lnTo>
                    <a:lnTo>
                      <a:pt x="162" y="3"/>
                    </a:lnTo>
                    <a:lnTo>
                      <a:pt x="169" y="7"/>
                    </a:lnTo>
                    <a:lnTo>
                      <a:pt x="177" y="10"/>
                    </a:lnTo>
                    <a:lnTo>
                      <a:pt x="184" y="14"/>
                    </a:lnTo>
                    <a:lnTo>
                      <a:pt x="192" y="21"/>
                    </a:lnTo>
                    <a:lnTo>
                      <a:pt x="203" y="21"/>
                    </a:lnTo>
                    <a:lnTo>
                      <a:pt x="206" y="28"/>
                    </a:lnTo>
                    <a:lnTo>
                      <a:pt x="210" y="35"/>
                    </a:lnTo>
                    <a:lnTo>
                      <a:pt x="214" y="42"/>
                    </a:lnTo>
                    <a:lnTo>
                      <a:pt x="217" y="49"/>
                    </a:lnTo>
                    <a:lnTo>
                      <a:pt x="221" y="56"/>
                    </a:lnTo>
                    <a:lnTo>
                      <a:pt x="221" y="67"/>
                    </a:lnTo>
                    <a:lnTo>
                      <a:pt x="217" y="74"/>
                    </a:lnTo>
                    <a:lnTo>
                      <a:pt x="210" y="81"/>
                    </a:lnTo>
                    <a:lnTo>
                      <a:pt x="192" y="103"/>
                    </a:lnTo>
                    <a:lnTo>
                      <a:pt x="177" y="124"/>
                    </a:lnTo>
                    <a:lnTo>
                      <a:pt x="158" y="145"/>
                    </a:lnTo>
                    <a:lnTo>
                      <a:pt x="140" y="167"/>
                    </a:lnTo>
                    <a:lnTo>
                      <a:pt x="122" y="188"/>
                    </a:lnTo>
                    <a:lnTo>
                      <a:pt x="103" y="206"/>
                    </a:lnTo>
                    <a:lnTo>
                      <a:pt x="85" y="227"/>
                    </a:lnTo>
                    <a:lnTo>
                      <a:pt x="66" y="248"/>
                    </a:lnTo>
                    <a:lnTo>
                      <a:pt x="55" y="245"/>
                    </a:lnTo>
                    <a:lnTo>
                      <a:pt x="48" y="241"/>
                    </a:lnTo>
                    <a:lnTo>
                      <a:pt x="37" y="234"/>
                    </a:lnTo>
                    <a:lnTo>
                      <a:pt x="29" y="227"/>
                    </a:lnTo>
                    <a:lnTo>
                      <a:pt x="22" y="220"/>
                    </a:lnTo>
                    <a:lnTo>
                      <a:pt x="15" y="213"/>
                    </a:lnTo>
                    <a:lnTo>
                      <a:pt x="7" y="206"/>
                    </a:lnTo>
                    <a:lnTo>
                      <a:pt x="0" y="199"/>
                    </a:lnTo>
                    <a:lnTo>
                      <a:pt x="4" y="181"/>
                    </a:lnTo>
                    <a:lnTo>
                      <a:pt x="140" y="1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4" name="Freeform 110"/>
              <p:cNvSpPr>
                <a:spLocks/>
              </p:cNvSpPr>
              <p:nvPr/>
            </p:nvSpPr>
            <p:spPr bwMode="auto">
              <a:xfrm>
                <a:off x="10826" y="1537"/>
                <a:ext cx="302" cy="263"/>
              </a:xfrm>
              <a:custGeom>
                <a:avLst/>
                <a:gdLst>
                  <a:gd name="T0" fmla="*/ 7 w 302"/>
                  <a:gd name="T1" fmla="*/ 142 h 263"/>
                  <a:gd name="T2" fmla="*/ 33 w 302"/>
                  <a:gd name="T3" fmla="*/ 128 h 263"/>
                  <a:gd name="T4" fmla="*/ 59 w 302"/>
                  <a:gd name="T5" fmla="*/ 113 h 263"/>
                  <a:gd name="T6" fmla="*/ 85 w 302"/>
                  <a:gd name="T7" fmla="*/ 96 h 263"/>
                  <a:gd name="T8" fmla="*/ 110 w 302"/>
                  <a:gd name="T9" fmla="*/ 78 h 263"/>
                  <a:gd name="T10" fmla="*/ 136 w 302"/>
                  <a:gd name="T11" fmla="*/ 60 h 263"/>
                  <a:gd name="T12" fmla="*/ 158 w 302"/>
                  <a:gd name="T13" fmla="*/ 42 h 263"/>
                  <a:gd name="T14" fmla="*/ 184 w 302"/>
                  <a:gd name="T15" fmla="*/ 24 h 263"/>
                  <a:gd name="T16" fmla="*/ 210 w 302"/>
                  <a:gd name="T17" fmla="*/ 7 h 263"/>
                  <a:gd name="T18" fmla="*/ 217 w 302"/>
                  <a:gd name="T19" fmla="*/ 3 h 263"/>
                  <a:gd name="T20" fmla="*/ 225 w 302"/>
                  <a:gd name="T21" fmla="*/ 0 h 263"/>
                  <a:gd name="T22" fmla="*/ 228 w 302"/>
                  <a:gd name="T23" fmla="*/ 0 h 263"/>
                  <a:gd name="T24" fmla="*/ 236 w 302"/>
                  <a:gd name="T25" fmla="*/ 0 h 263"/>
                  <a:gd name="T26" fmla="*/ 243 w 302"/>
                  <a:gd name="T27" fmla="*/ 0 h 263"/>
                  <a:gd name="T28" fmla="*/ 251 w 302"/>
                  <a:gd name="T29" fmla="*/ 0 h 263"/>
                  <a:gd name="T30" fmla="*/ 254 w 302"/>
                  <a:gd name="T31" fmla="*/ 3 h 263"/>
                  <a:gd name="T32" fmla="*/ 262 w 302"/>
                  <a:gd name="T33" fmla="*/ 10 h 263"/>
                  <a:gd name="T34" fmla="*/ 269 w 302"/>
                  <a:gd name="T35" fmla="*/ 24 h 263"/>
                  <a:gd name="T36" fmla="*/ 276 w 302"/>
                  <a:gd name="T37" fmla="*/ 39 h 263"/>
                  <a:gd name="T38" fmla="*/ 284 w 302"/>
                  <a:gd name="T39" fmla="*/ 53 h 263"/>
                  <a:gd name="T40" fmla="*/ 291 w 302"/>
                  <a:gd name="T41" fmla="*/ 64 h 263"/>
                  <a:gd name="T42" fmla="*/ 295 w 302"/>
                  <a:gd name="T43" fmla="*/ 78 h 263"/>
                  <a:gd name="T44" fmla="*/ 298 w 302"/>
                  <a:gd name="T45" fmla="*/ 96 h 263"/>
                  <a:gd name="T46" fmla="*/ 302 w 302"/>
                  <a:gd name="T47" fmla="*/ 110 h 263"/>
                  <a:gd name="T48" fmla="*/ 298 w 302"/>
                  <a:gd name="T49" fmla="*/ 124 h 263"/>
                  <a:gd name="T50" fmla="*/ 276 w 302"/>
                  <a:gd name="T51" fmla="*/ 142 h 263"/>
                  <a:gd name="T52" fmla="*/ 251 w 302"/>
                  <a:gd name="T53" fmla="*/ 156 h 263"/>
                  <a:gd name="T54" fmla="*/ 228 w 302"/>
                  <a:gd name="T55" fmla="*/ 170 h 263"/>
                  <a:gd name="T56" fmla="*/ 206 w 302"/>
                  <a:gd name="T57" fmla="*/ 184 h 263"/>
                  <a:gd name="T58" fmla="*/ 180 w 302"/>
                  <a:gd name="T59" fmla="*/ 202 h 263"/>
                  <a:gd name="T60" fmla="*/ 158 w 302"/>
                  <a:gd name="T61" fmla="*/ 216 h 263"/>
                  <a:gd name="T62" fmla="*/ 136 w 302"/>
                  <a:gd name="T63" fmla="*/ 234 h 263"/>
                  <a:gd name="T64" fmla="*/ 114 w 302"/>
                  <a:gd name="T65" fmla="*/ 256 h 263"/>
                  <a:gd name="T66" fmla="*/ 107 w 302"/>
                  <a:gd name="T67" fmla="*/ 256 h 263"/>
                  <a:gd name="T68" fmla="*/ 103 w 302"/>
                  <a:gd name="T69" fmla="*/ 259 h 263"/>
                  <a:gd name="T70" fmla="*/ 96 w 302"/>
                  <a:gd name="T71" fmla="*/ 259 h 263"/>
                  <a:gd name="T72" fmla="*/ 88 w 302"/>
                  <a:gd name="T73" fmla="*/ 263 h 263"/>
                  <a:gd name="T74" fmla="*/ 85 w 302"/>
                  <a:gd name="T75" fmla="*/ 263 h 263"/>
                  <a:gd name="T76" fmla="*/ 77 w 302"/>
                  <a:gd name="T77" fmla="*/ 263 h 263"/>
                  <a:gd name="T78" fmla="*/ 74 w 302"/>
                  <a:gd name="T79" fmla="*/ 259 h 263"/>
                  <a:gd name="T80" fmla="*/ 66 w 302"/>
                  <a:gd name="T81" fmla="*/ 256 h 263"/>
                  <a:gd name="T82" fmla="*/ 55 w 302"/>
                  <a:gd name="T83" fmla="*/ 245 h 263"/>
                  <a:gd name="T84" fmla="*/ 48 w 302"/>
                  <a:gd name="T85" fmla="*/ 234 h 263"/>
                  <a:gd name="T86" fmla="*/ 37 w 302"/>
                  <a:gd name="T87" fmla="*/ 224 h 263"/>
                  <a:gd name="T88" fmla="*/ 29 w 302"/>
                  <a:gd name="T89" fmla="*/ 209 h 263"/>
                  <a:gd name="T90" fmla="*/ 22 w 302"/>
                  <a:gd name="T91" fmla="*/ 195 h 263"/>
                  <a:gd name="T92" fmla="*/ 15 w 302"/>
                  <a:gd name="T93" fmla="*/ 184 h 263"/>
                  <a:gd name="T94" fmla="*/ 7 w 302"/>
                  <a:gd name="T95" fmla="*/ 170 h 263"/>
                  <a:gd name="T96" fmla="*/ 0 w 302"/>
                  <a:gd name="T97" fmla="*/ 160 h 263"/>
                  <a:gd name="T98" fmla="*/ 7 w 302"/>
                  <a:gd name="T99" fmla="*/ 142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02" h="263">
                    <a:moveTo>
                      <a:pt x="7" y="142"/>
                    </a:moveTo>
                    <a:lnTo>
                      <a:pt x="33" y="128"/>
                    </a:lnTo>
                    <a:lnTo>
                      <a:pt x="59" y="113"/>
                    </a:lnTo>
                    <a:lnTo>
                      <a:pt x="85" y="96"/>
                    </a:lnTo>
                    <a:lnTo>
                      <a:pt x="110" y="78"/>
                    </a:lnTo>
                    <a:lnTo>
                      <a:pt x="136" y="60"/>
                    </a:lnTo>
                    <a:lnTo>
                      <a:pt x="158" y="42"/>
                    </a:lnTo>
                    <a:lnTo>
                      <a:pt x="184" y="24"/>
                    </a:lnTo>
                    <a:lnTo>
                      <a:pt x="210" y="7"/>
                    </a:lnTo>
                    <a:lnTo>
                      <a:pt x="217" y="3"/>
                    </a:lnTo>
                    <a:lnTo>
                      <a:pt x="225" y="0"/>
                    </a:lnTo>
                    <a:lnTo>
                      <a:pt x="228" y="0"/>
                    </a:lnTo>
                    <a:lnTo>
                      <a:pt x="236" y="0"/>
                    </a:lnTo>
                    <a:lnTo>
                      <a:pt x="243" y="0"/>
                    </a:lnTo>
                    <a:lnTo>
                      <a:pt x="251" y="0"/>
                    </a:lnTo>
                    <a:lnTo>
                      <a:pt x="254" y="3"/>
                    </a:lnTo>
                    <a:lnTo>
                      <a:pt x="262" y="10"/>
                    </a:lnTo>
                    <a:lnTo>
                      <a:pt x="269" y="24"/>
                    </a:lnTo>
                    <a:lnTo>
                      <a:pt x="276" y="39"/>
                    </a:lnTo>
                    <a:lnTo>
                      <a:pt x="284" y="53"/>
                    </a:lnTo>
                    <a:lnTo>
                      <a:pt x="291" y="64"/>
                    </a:lnTo>
                    <a:lnTo>
                      <a:pt x="295" y="78"/>
                    </a:lnTo>
                    <a:lnTo>
                      <a:pt x="298" y="96"/>
                    </a:lnTo>
                    <a:lnTo>
                      <a:pt x="302" y="110"/>
                    </a:lnTo>
                    <a:lnTo>
                      <a:pt x="298" y="124"/>
                    </a:lnTo>
                    <a:lnTo>
                      <a:pt x="276" y="142"/>
                    </a:lnTo>
                    <a:lnTo>
                      <a:pt x="251" y="156"/>
                    </a:lnTo>
                    <a:lnTo>
                      <a:pt x="228" y="170"/>
                    </a:lnTo>
                    <a:lnTo>
                      <a:pt x="206" y="184"/>
                    </a:lnTo>
                    <a:lnTo>
                      <a:pt x="180" y="202"/>
                    </a:lnTo>
                    <a:lnTo>
                      <a:pt x="158" y="216"/>
                    </a:lnTo>
                    <a:lnTo>
                      <a:pt x="136" y="234"/>
                    </a:lnTo>
                    <a:lnTo>
                      <a:pt x="114" y="256"/>
                    </a:lnTo>
                    <a:lnTo>
                      <a:pt x="107" y="256"/>
                    </a:lnTo>
                    <a:lnTo>
                      <a:pt x="103" y="259"/>
                    </a:lnTo>
                    <a:lnTo>
                      <a:pt x="96" y="259"/>
                    </a:lnTo>
                    <a:lnTo>
                      <a:pt x="88" y="263"/>
                    </a:lnTo>
                    <a:lnTo>
                      <a:pt x="85" y="263"/>
                    </a:lnTo>
                    <a:lnTo>
                      <a:pt x="77" y="263"/>
                    </a:lnTo>
                    <a:lnTo>
                      <a:pt x="74" y="259"/>
                    </a:lnTo>
                    <a:lnTo>
                      <a:pt x="66" y="256"/>
                    </a:lnTo>
                    <a:lnTo>
                      <a:pt x="55" y="245"/>
                    </a:lnTo>
                    <a:lnTo>
                      <a:pt x="48" y="234"/>
                    </a:lnTo>
                    <a:lnTo>
                      <a:pt x="37" y="224"/>
                    </a:lnTo>
                    <a:lnTo>
                      <a:pt x="29" y="209"/>
                    </a:lnTo>
                    <a:lnTo>
                      <a:pt x="22" y="195"/>
                    </a:lnTo>
                    <a:lnTo>
                      <a:pt x="15" y="184"/>
                    </a:lnTo>
                    <a:lnTo>
                      <a:pt x="7" y="170"/>
                    </a:lnTo>
                    <a:lnTo>
                      <a:pt x="0" y="160"/>
                    </a:lnTo>
                    <a:lnTo>
                      <a:pt x="7"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5" name="Freeform 111"/>
              <p:cNvSpPr>
                <a:spLocks/>
              </p:cNvSpPr>
              <p:nvPr/>
            </p:nvSpPr>
            <p:spPr bwMode="auto">
              <a:xfrm>
                <a:off x="10874" y="1579"/>
                <a:ext cx="217" cy="178"/>
              </a:xfrm>
              <a:custGeom>
                <a:avLst/>
                <a:gdLst>
                  <a:gd name="T0" fmla="*/ 0 w 217"/>
                  <a:gd name="T1" fmla="*/ 118 h 178"/>
                  <a:gd name="T2" fmla="*/ 26 w 217"/>
                  <a:gd name="T3" fmla="*/ 103 h 178"/>
                  <a:gd name="T4" fmla="*/ 48 w 217"/>
                  <a:gd name="T5" fmla="*/ 89 h 178"/>
                  <a:gd name="T6" fmla="*/ 70 w 217"/>
                  <a:gd name="T7" fmla="*/ 75 h 178"/>
                  <a:gd name="T8" fmla="*/ 92 w 217"/>
                  <a:gd name="T9" fmla="*/ 57 h 178"/>
                  <a:gd name="T10" fmla="*/ 114 w 217"/>
                  <a:gd name="T11" fmla="*/ 43 h 178"/>
                  <a:gd name="T12" fmla="*/ 140 w 217"/>
                  <a:gd name="T13" fmla="*/ 25 h 178"/>
                  <a:gd name="T14" fmla="*/ 162 w 217"/>
                  <a:gd name="T15" fmla="*/ 11 h 178"/>
                  <a:gd name="T16" fmla="*/ 184 w 217"/>
                  <a:gd name="T17" fmla="*/ 0 h 178"/>
                  <a:gd name="T18" fmla="*/ 191 w 217"/>
                  <a:gd name="T19" fmla="*/ 7 h 178"/>
                  <a:gd name="T20" fmla="*/ 195 w 217"/>
                  <a:gd name="T21" fmla="*/ 14 h 178"/>
                  <a:gd name="T22" fmla="*/ 199 w 217"/>
                  <a:gd name="T23" fmla="*/ 22 h 178"/>
                  <a:gd name="T24" fmla="*/ 203 w 217"/>
                  <a:gd name="T25" fmla="*/ 29 h 178"/>
                  <a:gd name="T26" fmla="*/ 206 w 217"/>
                  <a:gd name="T27" fmla="*/ 36 h 178"/>
                  <a:gd name="T28" fmla="*/ 210 w 217"/>
                  <a:gd name="T29" fmla="*/ 43 h 178"/>
                  <a:gd name="T30" fmla="*/ 214 w 217"/>
                  <a:gd name="T31" fmla="*/ 54 h 178"/>
                  <a:gd name="T32" fmla="*/ 217 w 217"/>
                  <a:gd name="T33" fmla="*/ 61 h 178"/>
                  <a:gd name="T34" fmla="*/ 199 w 217"/>
                  <a:gd name="T35" fmla="*/ 71 h 178"/>
                  <a:gd name="T36" fmla="*/ 180 w 217"/>
                  <a:gd name="T37" fmla="*/ 82 h 178"/>
                  <a:gd name="T38" fmla="*/ 166 w 217"/>
                  <a:gd name="T39" fmla="*/ 96 h 178"/>
                  <a:gd name="T40" fmla="*/ 147 w 217"/>
                  <a:gd name="T41" fmla="*/ 107 h 178"/>
                  <a:gd name="T42" fmla="*/ 129 w 217"/>
                  <a:gd name="T43" fmla="*/ 118 h 178"/>
                  <a:gd name="T44" fmla="*/ 110 w 217"/>
                  <a:gd name="T45" fmla="*/ 128 h 178"/>
                  <a:gd name="T46" fmla="*/ 96 w 217"/>
                  <a:gd name="T47" fmla="*/ 142 h 178"/>
                  <a:gd name="T48" fmla="*/ 77 w 217"/>
                  <a:gd name="T49" fmla="*/ 153 h 178"/>
                  <a:gd name="T50" fmla="*/ 74 w 217"/>
                  <a:gd name="T51" fmla="*/ 157 h 178"/>
                  <a:gd name="T52" fmla="*/ 70 w 217"/>
                  <a:gd name="T53" fmla="*/ 160 h 178"/>
                  <a:gd name="T54" fmla="*/ 66 w 217"/>
                  <a:gd name="T55" fmla="*/ 164 h 178"/>
                  <a:gd name="T56" fmla="*/ 62 w 217"/>
                  <a:gd name="T57" fmla="*/ 167 h 178"/>
                  <a:gd name="T58" fmla="*/ 59 w 217"/>
                  <a:gd name="T59" fmla="*/ 171 h 178"/>
                  <a:gd name="T60" fmla="*/ 51 w 217"/>
                  <a:gd name="T61" fmla="*/ 174 h 178"/>
                  <a:gd name="T62" fmla="*/ 48 w 217"/>
                  <a:gd name="T63" fmla="*/ 174 h 178"/>
                  <a:gd name="T64" fmla="*/ 44 w 217"/>
                  <a:gd name="T65" fmla="*/ 178 h 178"/>
                  <a:gd name="T66" fmla="*/ 33 w 217"/>
                  <a:gd name="T67" fmla="*/ 174 h 178"/>
                  <a:gd name="T68" fmla="*/ 26 w 217"/>
                  <a:gd name="T69" fmla="*/ 167 h 178"/>
                  <a:gd name="T70" fmla="*/ 22 w 217"/>
                  <a:gd name="T71" fmla="*/ 160 h 178"/>
                  <a:gd name="T72" fmla="*/ 15 w 217"/>
                  <a:gd name="T73" fmla="*/ 153 h 178"/>
                  <a:gd name="T74" fmla="*/ 11 w 217"/>
                  <a:gd name="T75" fmla="*/ 142 h 178"/>
                  <a:gd name="T76" fmla="*/ 7 w 217"/>
                  <a:gd name="T77" fmla="*/ 135 h 178"/>
                  <a:gd name="T78" fmla="*/ 3 w 217"/>
                  <a:gd name="T79" fmla="*/ 125 h 178"/>
                  <a:gd name="T80" fmla="*/ 0 w 217"/>
                  <a:gd name="T81" fmla="*/ 11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 h="178">
                    <a:moveTo>
                      <a:pt x="0" y="118"/>
                    </a:moveTo>
                    <a:lnTo>
                      <a:pt x="26" y="103"/>
                    </a:lnTo>
                    <a:lnTo>
                      <a:pt x="48" y="89"/>
                    </a:lnTo>
                    <a:lnTo>
                      <a:pt x="70" y="75"/>
                    </a:lnTo>
                    <a:lnTo>
                      <a:pt x="92" y="57"/>
                    </a:lnTo>
                    <a:lnTo>
                      <a:pt x="114" y="43"/>
                    </a:lnTo>
                    <a:lnTo>
                      <a:pt x="140" y="25"/>
                    </a:lnTo>
                    <a:lnTo>
                      <a:pt x="162" y="11"/>
                    </a:lnTo>
                    <a:lnTo>
                      <a:pt x="184" y="0"/>
                    </a:lnTo>
                    <a:lnTo>
                      <a:pt x="191" y="7"/>
                    </a:lnTo>
                    <a:lnTo>
                      <a:pt x="195" y="14"/>
                    </a:lnTo>
                    <a:lnTo>
                      <a:pt x="199" y="22"/>
                    </a:lnTo>
                    <a:lnTo>
                      <a:pt x="203" y="29"/>
                    </a:lnTo>
                    <a:lnTo>
                      <a:pt x="206" y="36"/>
                    </a:lnTo>
                    <a:lnTo>
                      <a:pt x="210" y="43"/>
                    </a:lnTo>
                    <a:lnTo>
                      <a:pt x="214" y="54"/>
                    </a:lnTo>
                    <a:lnTo>
                      <a:pt x="217" y="61"/>
                    </a:lnTo>
                    <a:lnTo>
                      <a:pt x="199" y="71"/>
                    </a:lnTo>
                    <a:lnTo>
                      <a:pt x="180" y="82"/>
                    </a:lnTo>
                    <a:lnTo>
                      <a:pt x="166" y="96"/>
                    </a:lnTo>
                    <a:lnTo>
                      <a:pt x="147" y="107"/>
                    </a:lnTo>
                    <a:lnTo>
                      <a:pt x="129" y="118"/>
                    </a:lnTo>
                    <a:lnTo>
                      <a:pt x="110" y="128"/>
                    </a:lnTo>
                    <a:lnTo>
                      <a:pt x="96" y="142"/>
                    </a:lnTo>
                    <a:lnTo>
                      <a:pt x="77" y="153"/>
                    </a:lnTo>
                    <a:lnTo>
                      <a:pt x="74" y="157"/>
                    </a:lnTo>
                    <a:lnTo>
                      <a:pt x="70" y="160"/>
                    </a:lnTo>
                    <a:lnTo>
                      <a:pt x="66" y="164"/>
                    </a:lnTo>
                    <a:lnTo>
                      <a:pt x="62" y="167"/>
                    </a:lnTo>
                    <a:lnTo>
                      <a:pt x="59" y="171"/>
                    </a:lnTo>
                    <a:lnTo>
                      <a:pt x="51" y="174"/>
                    </a:lnTo>
                    <a:lnTo>
                      <a:pt x="48" y="174"/>
                    </a:lnTo>
                    <a:lnTo>
                      <a:pt x="44" y="178"/>
                    </a:lnTo>
                    <a:lnTo>
                      <a:pt x="33" y="174"/>
                    </a:lnTo>
                    <a:lnTo>
                      <a:pt x="26" y="167"/>
                    </a:lnTo>
                    <a:lnTo>
                      <a:pt x="22" y="160"/>
                    </a:lnTo>
                    <a:lnTo>
                      <a:pt x="15" y="153"/>
                    </a:lnTo>
                    <a:lnTo>
                      <a:pt x="11" y="142"/>
                    </a:lnTo>
                    <a:lnTo>
                      <a:pt x="7" y="135"/>
                    </a:lnTo>
                    <a:lnTo>
                      <a:pt x="3" y="125"/>
                    </a:lnTo>
                    <a:lnTo>
                      <a:pt x="0" y="118"/>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16" name="Group 112"/>
            <p:cNvGrpSpPr>
              <a:grpSpLocks/>
            </p:cNvGrpSpPr>
            <p:nvPr/>
          </p:nvGrpSpPr>
          <p:grpSpPr bwMode="auto">
            <a:xfrm>
              <a:off x="3907" y="2038"/>
              <a:ext cx="579" cy="987"/>
              <a:chOff x="8947" y="4752"/>
              <a:chExt cx="1808" cy="3213"/>
            </a:xfrm>
          </p:grpSpPr>
          <p:sp>
            <p:nvSpPr>
              <p:cNvPr id="47217" name="Freeform 113"/>
              <p:cNvSpPr>
                <a:spLocks/>
              </p:cNvSpPr>
              <p:nvPr/>
            </p:nvSpPr>
            <p:spPr bwMode="auto">
              <a:xfrm>
                <a:off x="8947" y="4752"/>
                <a:ext cx="1808" cy="3213"/>
              </a:xfrm>
              <a:custGeom>
                <a:avLst/>
                <a:gdLst>
                  <a:gd name="T0" fmla="*/ 461 w 1808"/>
                  <a:gd name="T1" fmla="*/ 48 h 3213"/>
                  <a:gd name="T2" fmla="*/ 677 w 1808"/>
                  <a:gd name="T3" fmla="*/ 0 h 3213"/>
                  <a:gd name="T4" fmla="*/ 1301 w 1808"/>
                  <a:gd name="T5" fmla="*/ 48 h 3213"/>
                  <a:gd name="T6" fmla="*/ 1445 w 1808"/>
                  <a:gd name="T7" fmla="*/ 72 h 3213"/>
                  <a:gd name="T8" fmla="*/ 1589 w 1808"/>
                  <a:gd name="T9" fmla="*/ 456 h 3213"/>
                  <a:gd name="T10" fmla="*/ 1685 w 1808"/>
                  <a:gd name="T11" fmla="*/ 600 h 3213"/>
                  <a:gd name="T12" fmla="*/ 1733 w 1808"/>
                  <a:gd name="T13" fmla="*/ 744 h 3213"/>
                  <a:gd name="T14" fmla="*/ 1709 w 1808"/>
                  <a:gd name="T15" fmla="*/ 2208 h 3213"/>
                  <a:gd name="T16" fmla="*/ 1757 w 1808"/>
                  <a:gd name="T17" fmla="*/ 2352 h 3213"/>
                  <a:gd name="T18" fmla="*/ 1757 w 1808"/>
                  <a:gd name="T19" fmla="*/ 2784 h 3213"/>
                  <a:gd name="T20" fmla="*/ 1685 w 1808"/>
                  <a:gd name="T21" fmla="*/ 2808 h 3213"/>
                  <a:gd name="T22" fmla="*/ 1613 w 1808"/>
                  <a:gd name="T23" fmla="*/ 2856 h 3213"/>
                  <a:gd name="T24" fmla="*/ 1517 w 1808"/>
                  <a:gd name="T25" fmla="*/ 2976 h 3213"/>
                  <a:gd name="T26" fmla="*/ 1373 w 1808"/>
                  <a:gd name="T27" fmla="*/ 3024 h 3213"/>
                  <a:gd name="T28" fmla="*/ 269 w 1808"/>
                  <a:gd name="T29" fmla="*/ 2952 h 3213"/>
                  <a:gd name="T30" fmla="*/ 149 w 1808"/>
                  <a:gd name="T31" fmla="*/ 2832 h 3213"/>
                  <a:gd name="T32" fmla="*/ 197 w 1808"/>
                  <a:gd name="T33" fmla="*/ 1944 h 3213"/>
                  <a:gd name="T34" fmla="*/ 173 w 1808"/>
                  <a:gd name="T35" fmla="*/ 1344 h 3213"/>
                  <a:gd name="T36" fmla="*/ 125 w 1808"/>
                  <a:gd name="T37" fmla="*/ 1200 h 3213"/>
                  <a:gd name="T38" fmla="*/ 269 w 1808"/>
                  <a:gd name="T39" fmla="*/ 216 h 3213"/>
                  <a:gd name="T40" fmla="*/ 317 w 1808"/>
                  <a:gd name="T41" fmla="*/ 144 h 3213"/>
                  <a:gd name="T42" fmla="*/ 509 w 1808"/>
                  <a:gd name="T43" fmla="*/ 96 h 3213"/>
                  <a:gd name="T44" fmla="*/ 461 w 1808"/>
                  <a:gd name="T45" fmla="*/ 48 h 3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08" h="3213">
                    <a:moveTo>
                      <a:pt x="461" y="48"/>
                    </a:moveTo>
                    <a:cubicBezTo>
                      <a:pt x="533" y="34"/>
                      <a:pt x="603" y="0"/>
                      <a:pt x="677" y="0"/>
                    </a:cubicBezTo>
                    <a:cubicBezTo>
                      <a:pt x="886" y="0"/>
                      <a:pt x="1093" y="34"/>
                      <a:pt x="1301" y="48"/>
                    </a:cubicBezTo>
                    <a:cubicBezTo>
                      <a:pt x="1349" y="56"/>
                      <a:pt x="1399" y="57"/>
                      <a:pt x="1445" y="72"/>
                    </a:cubicBezTo>
                    <a:cubicBezTo>
                      <a:pt x="1599" y="123"/>
                      <a:pt x="1525" y="341"/>
                      <a:pt x="1589" y="456"/>
                    </a:cubicBezTo>
                    <a:cubicBezTo>
                      <a:pt x="1617" y="506"/>
                      <a:pt x="1667" y="545"/>
                      <a:pt x="1685" y="600"/>
                    </a:cubicBezTo>
                    <a:cubicBezTo>
                      <a:pt x="1701" y="648"/>
                      <a:pt x="1733" y="744"/>
                      <a:pt x="1733" y="744"/>
                    </a:cubicBezTo>
                    <a:cubicBezTo>
                      <a:pt x="1688" y="1381"/>
                      <a:pt x="1654" y="1306"/>
                      <a:pt x="1709" y="2208"/>
                    </a:cubicBezTo>
                    <a:cubicBezTo>
                      <a:pt x="1712" y="2259"/>
                      <a:pt x="1757" y="2352"/>
                      <a:pt x="1757" y="2352"/>
                    </a:cubicBezTo>
                    <a:cubicBezTo>
                      <a:pt x="1764" y="2431"/>
                      <a:pt x="1808" y="2683"/>
                      <a:pt x="1757" y="2784"/>
                    </a:cubicBezTo>
                    <a:cubicBezTo>
                      <a:pt x="1746" y="2807"/>
                      <a:pt x="1708" y="2797"/>
                      <a:pt x="1685" y="2808"/>
                    </a:cubicBezTo>
                    <a:cubicBezTo>
                      <a:pt x="1659" y="2821"/>
                      <a:pt x="1637" y="2840"/>
                      <a:pt x="1613" y="2856"/>
                    </a:cubicBezTo>
                    <a:cubicBezTo>
                      <a:pt x="1587" y="2934"/>
                      <a:pt x="1602" y="2938"/>
                      <a:pt x="1517" y="2976"/>
                    </a:cubicBezTo>
                    <a:cubicBezTo>
                      <a:pt x="1471" y="2997"/>
                      <a:pt x="1373" y="3024"/>
                      <a:pt x="1373" y="3024"/>
                    </a:cubicBezTo>
                    <a:cubicBezTo>
                      <a:pt x="1004" y="3015"/>
                      <a:pt x="530" y="3213"/>
                      <a:pt x="269" y="2952"/>
                    </a:cubicBezTo>
                    <a:cubicBezTo>
                      <a:pt x="109" y="2792"/>
                      <a:pt x="341" y="2960"/>
                      <a:pt x="149" y="2832"/>
                    </a:cubicBezTo>
                    <a:cubicBezTo>
                      <a:pt x="55" y="2549"/>
                      <a:pt x="126" y="2229"/>
                      <a:pt x="197" y="1944"/>
                    </a:cubicBezTo>
                    <a:cubicBezTo>
                      <a:pt x="189" y="1744"/>
                      <a:pt x="192" y="1543"/>
                      <a:pt x="173" y="1344"/>
                    </a:cubicBezTo>
                    <a:cubicBezTo>
                      <a:pt x="168" y="1294"/>
                      <a:pt x="125" y="1200"/>
                      <a:pt x="125" y="1200"/>
                    </a:cubicBezTo>
                    <a:cubicBezTo>
                      <a:pt x="129" y="1058"/>
                      <a:pt x="0" y="396"/>
                      <a:pt x="269" y="216"/>
                    </a:cubicBezTo>
                    <a:cubicBezTo>
                      <a:pt x="285" y="192"/>
                      <a:pt x="294" y="162"/>
                      <a:pt x="317" y="144"/>
                    </a:cubicBezTo>
                    <a:cubicBezTo>
                      <a:pt x="342" y="124"/>
                      <a:pt x="503" y="97"/>
                      <a:pt x="509" y="96"/>
                    </a:cubicBezTo>
                    <a:cubicBezTo>
                      <a:pt x="541" y="0"/>
                      <a:pt x="557" y="16"/>
                      <a:pt x="461" y="4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8" name="Freeform 114"/>
              <p:cNvSpPr>
                <a:spLocks/>
              </p:cNvSpPr>
              <p:nvPr/>
            </p:nvSpPr>
            <p:spPr bwMode="auto">
              <a:xfrm>
                <a:off x="9136" y="5315"/>
                <a:ext cx="1527" cy="2436"/>
              </a:xfrm>
              <a:custGeom>
                <a:avLst/>
                <a:gdLst>
                  <a:gd name="T0" fmla="*/ 48 w 1527"/>
                  <a:gd name="T1" fmla="*/ 541 h 2436"/>
                  <a:gd name="T2" fmla="*/ 108 w 1527"/>
                  <a:gd name="T3" fmla="*/ 565 h 2436"/>
                  <a:gd name="T4" fmla="*/ 150 w 1527"/>
                  <a:gd name="T5" fmla="*/ 491 h 2436"/>
                  <a:gd name="T6" fmla="*/ 114 w 1527"/>
                  <a:gd name="T7" fmla="*/ 255 h 2436"/>
                  <a:gd name="T8" fmla="*/ 144 w 1527"/>
                  <a:gd name="T9" fmla="*/ 149 h 2436"/>
                  <a:gd name="T10" fmla="*/ 72 w 1527"/>
                  <a:gd name="T11" fmla="*/ 103 h 2436"/>
                  <a:gd name="T12" fmla="*/ 3 w 1527"/>
                  <a:gd name="T13" fmla="*/ 173 h 2436"/>
                  <a:gd name="T14" fmla="*/ 45 w 1527"/>
                  <a:gd name="T15" fmla="*/ 29 h 2436"/>
                  <a:gd name="T16" fmla="*/ 249 w 1527"/>
                  <a:gd name="T17" fmla="*/ 149 h 2436"/>
                  <a:gd name="T18" fmla="*/ 561 w 1527"/>
                  <a:gd name="T19" fmla="*/ 293 h 2436"/>
                  <a:gd name="T20" fmla="*/ 1230 w 1527"/>
                  <a:gd name="T21" fmla="*/ 311 h 2436"/>
                  <a:gd name="T22" fmla="*/ 1449 w 1527"/>
                  <a:gd name="T23" fmla="*/ 180 h 2436"/>
                  <a:gd name="T24" fmla="*/ 1422 w 1527"/>
                  <a:gd name="T25" fmla="*/ 590 h 2436"/>
                  <a:gd name="T26" fmla="*/ 1389 w 1527"/>
                  <a:gd name="T27" fmla="*/ 770 h 2436"/>
                  <a:gd name="T28" fmla="*/ 1245 w 1527"/>
                  <a:gd name="T29" fmla="*/ 774 h 2436"/>
                  <a:gd name="T30" fmla="*/ 1161 w 1527"/>
                  <a:gd name="T31" fmla="*/ 908 h 2436"/>
                  <a:gd name="T32" fmla="*/ 1269 w 1527"/>
                  <a:gd name="T33" fmla="*/ 996 h 2436"/>
                  <a:gd name="T34" fmla="*/ 1350 w 1527"/>
                  <a:gd name="T35" fmla="*/ 943 h 2436"/>
                  <a:gd name="T36" fmla="*/ 1389 w 1527"/>
                  <a:gd name="T37" fmla="*/ 1003 h 2436"/>
                  <a:gd name="T38" fmla="*/ 1227 w 1527"/>
                  <a:gd name="T39" fmla="*/ 1084 h 2436"/>
                  <a:gd name="T40" fmla="*/ 1140 w 1527"/>
                  <a:gd name="T41" fmla="*/ 830 h 2436"/>
                  <a:gd name="T42" fmla="*/ 1125 w 1527"/>
                  <a:gd name="T43" fmla="*/ 555 h 2436"/>
                  <a:gd name="T44" fmla="*/ 1059 w 1527"/>
                  <a:gd name="T45" fmla="*/ 537 h 2436"/>
                  <a:gd name="T46" fmla="*/ 1008 w 1527"/>
                  <a:gd name="T47" fmla="*/ 555 h 2436"/>
                  <a:gd name="T48" fmla="*/ 1005 w 1527"/>
                  <a:gd name="T49" fmla="*/ 752 h 2436"/>
                  <a:gd name="T50" fmla="*/ 996 w 1527"/>
                  <a:gd name="T51" fmla="*/ 975 h 2436"/>
                  <a:gd name="T52" fmla="*/ 906 w 1527"/>
                  <a:gd name="T53" fmla="*/ 1003 h 2436"/>
                  <a:gd name="T54" fmla="*/ 816 w 1527"/>
                  <a:gd name="T55" fmla="*/ 932 h 2436"/>
                  <a:gd name="T56" fmla="*/ 699 w 1527"/>
                  <a:gd name="T57" fmla="*/ 830 h 2436"/>
                  <a:gd name="T58" fmla="*/ 534 w 1527"/>
                  <a:gd name="T59" fmla="*/ 911 h 2436"/>
                  <a:gd name="T60" fmla="*/ 459 w 1527"/>
                  <a:gd name="T61" fmla="*/ 862 h 2436"/>
                  <a:gd name="T62" fmla="*/ 408 w 1527"/>
                  <a:gd name="T63" fmla="*/ 668 h 2436"/>
                  <a:gd name="T64" fmla="*/ 438 w 1527"/>
                  <a:gd name="T65" fmla="*/ 689 h 2436"/>
                  <a:gd name="T66" fmla="*/ 450 w 1527"/>
                  <a:gd name="T67" fmla="*/ 795 h 2436"/>
                  <a:gd name="T68" fmla="*/ 564 w 1527"/>
                  <a:gd name="T69" fmla="*/ 717 h 2436"/>
                  <a:gd name="T70" fmla="*/ 654 w 1527"/>
                  <a:gd name="T71" fmla="*/ 534 h 2436"/>
                  <a:gd name="T72" fmla="*/ 447 w 1527"/>
                  <a:gd name="T73" fmla="*/ 396 h 2436"/>
                  <a:gd name="T74" fmla="*/ 273 w 1527"/>
                  <a:gd name="T75" fmla="*/ 481 h 2436"/>
                  <a:gd name="T76" fmla="*/ 195 w 1527"/>
                  <a:gd name="T77" fmla="*/ 646 h 2436"/>
                  <a:gd name="T78" fmla="*/ 204 w 1527"/>
                  <a:gd name="T79" fmla="*/ 802 h 2436"/>
                  <a:gd name="T80" fmla="*/ 351 w 1527"/>
                  <a:gd name="T81" fmla="*/ 1088 h 2436"/>
                  <a:gd name="T82" fmla="*/ 297 w 1527"/>
                  <a:gd name="T83" fmla="*/ 1109 h 2436"/>
                  <a:gd name="T84" fmla="*/ 195 w 1527"/>
                  <a:gd name="T85" fmla="*/ 1194 h 2436"/>
                  <a:gd name="T86" fmla="*/ 207 w 1527"/>
                  <a:gd name="T87" fmla="*/ 1420 h 2436"/>
                  <a:gd name="T88" fmla="*/ 414 w 1527"/>
                  <a:gd name="T89" fmla="*/ 1444 h 2436"/>
                  <a:gd name="T90" fmla="*/ 525 w 1527"/>
                  <a:gd name="T91" fmla="*/ 1441 h 2436"/>
                  <a:gd name="T92" fmla="*/ 666 w 1527"/>
                  <a:gd name="T93" fmla="*/ 1543 h 2436"/>
                  <a:gd name="T94" fmla="*/ 807 w 1527"/>
                  <a:gd name="T95" fmla="*/ 1469 h 2436"/>
                  <a:gd name="T96" fmla="*/ 996 w 1527"/>
                  <a:gd name="T97" fmla="*/ 1526 h 2436"/>
                  <a:gd name="T98" fmla="*/ 1137 w 1527"/>
                  <a:gd name="T99" fmla="*/ 1455 h 2436"/>
                  <a:gd name="T100" fmla="*/ 1245 w 1527"/>
                  <a:gd name="T101" fmla="*/ 1416 h 2436"/>
                  <a:gd name="T102" fmla="*/ 1344 w 1527"/>
                  <a:gd name="T103" fmla="*/ 1420 h 2436"/>
                  <a:gd name="T104" fmla="*/ 1413 w 1527"/>
                  <a:gd name="T105" fmla="*/ 1571 h 2436"/>
                  <a:gd name="T106" fmla="*/ 1461 w 1527"/>
                  <a:gd name="T107" fmla="*/ 1808 h 2436"/>
                  <a:gd name="T108" fmla="*/ 1524 w 1527"/>
                  <a:gd name="T109" fmla="*/ 2087 h 2436"/>
                  <a:gd name="T110" fmla="*/ 1329 w 1527"/>
                  <a:gd name="T111" fmla="*/ 2295 h 2436"/>
                  <a:gd name="T112" fmla="*/ 684 w 1527"/>
                  <a:gd name="T113" fmla="*/ 2436 h 2436"/>
                  <a:gd name="T114" fmla="*/ 126 w 1527"/>
                  <a:gd name="T115" fmla="*/ 2348 h 2436"/>
                  <a:gd name="T116" fmla="*/ 21 w 1527"/>
                  <a:gd name="T117" fmla="*/ 2172 h 2436"/>
                  <a:gd name="T118" fmla="*/ 21 w 1527"/>
                  <a:gd name="T119" fmla="*/ 1773 h 2436"/>
                  <a:gd name="T120" fmla="*/ 99 w 1527"/>
                  <a:gd name="T121" fmla="*/ 1240 h 2436"/>
                  <a:gd name="T122" fmla="*/ 75 w 1527"/>
                  <a:gd name="T123" fmla="*/ 897 h 2436"/>
                  <a:gd name="T124" fmla="*/ 18 w 1527"/>
                  <a:gd name="T125" fmla="*/ 537 h 2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27" h="2436">
                    <a:moveTo>
                      <a:pt x="6" y="216"/>
                    </a:moveTo>
                    <a:lnTo>
                      <a:pt x="9" y="258"/>
                    </a:lnTo>
                    <a:lnTo>
                      <a:pt x="15" y="297"/>
                    </a:lnTo>
                    <a:lnTo>
                      <a:pt x="18" y="336"/>
                    </a:lnTo>
                    <a:lnTo>
                      <a:pt x="24" y="378"/>
                    </a:lnTo>
                    <a:lnTo>
                      <a:pt x="30" y="417"/>
                    </a:lnTo>
                    <a:lnTo>
                      <a:pt x="36" y="459"/>
                    </a:lnTo>
                    <a:lnTo>
                      <a:pt x="42" y="498"/>
                    </a:lnTo>
                    <a:lnTo>
                      <a:pt x="48" y="541"/>
                    </a:lnTo>
                    <a:lnTo>
                      <a:pt x="54" y="544"/>
                    </a:lnTo>
                    <a:lnTo>
                      <a:pt x="60" y="551"/>
                    </a:lnTo>
                    <a:lnTo>
                      <a:pt x="66" y="555"/>
                    </a:lnTo>
                    <a:lnTo>
                      <a:pt x="72" y="562"/>
                    </a:lnTo>
                    <a:lnTo>
                      <a:pt x="78" y="562"/>
                    </a:lnTo>
                    <a:lnTo>
                      <a:pt x="87" y="565"/>
                    </a:lnTo>
                    <a:lnTo>
                      <a:pt x="93" y="565"/>
                    </a:lnTo>
                    <a:lnTo>
                      <a:pt x="102" y="565"/>
                    </a:lnTo>
                    <a:lnTo>
                      <a:pt x="108" y="565"/>
                    </a:lnTo>
                    <a:lnTo>
                      <a:pt x="114" y="562"/>
                    </a:lnTo>
                    <a:lnTo>
                      <a:pt x="120" y="558"/>
                    </a:lnTo>
                    <a:lnTo>
                      <a:pt x="126" y="555"/>
                    </a:lnTo>
                    <a:lnTo>
                      <a:pt x="132" y="548"/>
                    </a:lnTo>
                    <a:lnTo>
                      <a:pt x="135" y="541"/>
                    </a:lnTo>
                    <a:lnTo>
                      <a:pt x="141" y="537"/>
                    </a:lnTo>
                    <a:lnTo>
                      <a:pt x="144" y="530"/>
                    </a:lnTo>
                    <a:lnTo>
                      <a:pt x="150" y="509"/>
                    </a:lnTo>
                    <a:lnTo>
                      <a:pt x="150" y="491"/>
                    </a:lnTo>
                    <a:lnTo>
                      <a:pt x="153" y="470"/>
                    </a:lnTo>
                    <a:lnTo>
                      <a:pt x="150" y="452"/>
                    </a:lnTo>
                    <a:lnTo>
                      <a:pt x="144" y="417"/>
                    </a:lnTo>
                    <a:lnTo>
                      <a:pt x="135" y="382"/>
                    </a:lnTo>
                    <a:lnTo>
                      <a:pt x="123" y="346"/>
                    </a:lnTo>
                    <a:lnTo>
                      <a:pt x="117" y="311"/>
                    </a:lnTo>
                    <a:lnTo>
                      <a:pt x="114" y="293"/>
                    </a:lnTo>
                    <a:lnTo>
                      <a:pt x="114" y="276"/>
                    </a:lnTo>
                    <a:lnTo>
                      <a:pt x="114" y="255"/>
                    </a:lnTo>
                    <a:lnTo>
                      <a:pt x="117" y="237"/>
                    </a:lnTo>
                    <a:lnTo>
                      <a:pt x="120" y="223"/>
                    </a:lnTo>
                    <a:lnTo>
                      <a:pt x="123" y="212"/>
                    </a:lnTo>
                    <a:lnTo>
                      <a:pt x="129" y="202"/>
                    </a:lnTo>
                    <a:lnTo>
                      <a:pt x="135" y="195"/>
                    </a:lnTo>
                    <a:lnTo>
                      <a:pt x="138" y="184"/>
                    </a:lnTo>
                    <a:lnTo>
                      <a:pt x="144" y="173"/>
                    </a:lnTo>
                    <a:lnTo>
                      <a:pt x="144" y="159"/>
                    </a:lnTo>
                    <a:lnTo>
                      <a:pt x="144" y="149"/>
                    </a:lnTo>
                    <a:lnTo>
                      <a:pt x="138" y="142"/>
                    </a:lnTo>
                    <a:lnTo>
                      <a:pt x="129" y="135"/>
                    </a:lnTo>
                    <a:lnTo>
                      <a:pt x="120" y="128"/>
                    </a:lnTo>
                    <a:lnTo>
                      <a:pt x="114" y="117"/>
                    </a:lnTo>
                    <a:lnTo>
                      <a:pt x="105" y="113"/>
                    </a:lnTo>
                    <a:lnTo>
                      <a:pt x="96" y="106"/>
                    </a:lnTo>
                    <a:lnTo>
                      <a:pt x="90" y="103"/>
                    </a:lnTo>
                    <a:lnTo>
                      <a:pt x="78" y="99"/>
                    </a:lnTo>
                    <a:lnTo>
                      <a:pt x="72" y="103"/>
                    </a:lnTo>
                    <a:lnTo>
                      <a:pt x="63" y="103"/>
                    </a:lnTo>
                    <a:lnTo>
                      <a:pt x="54" y="106"/>
                    </a:lnTo>
                    <a:lnTo>
                      <a:pt x="45" y="110"/>
                    </a:lnTo>
                    <a:lnTo>
                      <a:pt x="39" y="113"/>
                    </a:lnTo>
                    <a:lnTo>
                      <a:pt x="30" y="120"/>
                    </a:lnTo>
                    <a:lnTo>
                      <a:pt x="27" y="128"/>
                    </a:lnTo>
                    <a:lnTo>
                      <a:pt x="21" y="138"/>
                    </a:lnTo>
                    <a:lnTo>
                      <a:pt x="6" y="198"/>
                    </a:lnTo>
                    <a:lnTo>
                      <a:pt x="3" y="173"/>
                    </a:lnTo>
                    <a:lnTo>
                      <a:pt x="3" y="149"/>
                    </a:lnTo>
                    <a:lnTo>
                      <a:pt x="3" y="124"/>
                    </a:lnTo>
                    <a:lnTo>
                      <a:pt x="3" y="99"/>
                    </a:lnTo>
                    <a:lnTo>
                      <a:pt x="3" y="75"/>
                    </a:lnTo>
                    <a:lnTo>
                      <a:pt x="6" y="50"/>
                    </a:lnTo>
                    <a:lnTo>
                      <a:pt x="6" y="25"/>
                    </a:lnTo>
                    <a:lnTo>
                      <a:pt x="9" y="0"/>
                    </a:lnTo>
                    <a:lnTo>
                      <a:pt x="27" y="15"/>
                    </a:lnTo>
                    <a:lnTo>
                      <a:pt x="45" y="29"/>
                    </a:lnTo>
                    <a:lnTo>
                      <a:pt x="63" y="43"/>
                    </a:lnTo>
                    <a:lnTo>
                      <a:pt x="81" y="57"/>
                    </a:lnTo>
                    <a:lnTo>
                      <a:pt x="99" y="68"/>
                    </a:lnTo>
                    <a:lnTo>
                      <a:pt x="120" y="78"/>
                    </a:lnTo>
                    <a:lnTo>
                      <a:pt x="138" y="89"/>
                    </a:lnTo>
                    <a:lnTo>
                      <a:pt x="159" y="96"/>
                    </a:lnTo>
                    <a:lnTo>
                      <a:pt x="189" y="113"/>
                    </a:lnTo>
                    <a:lnTo>
                      <a:pt x="219" y="131"/>
                    </a:lnTo>
                    <a:lnTo>
                      <a:pt x="249" y="149"/>
                    </a:lnTo>
                    <a:lnTo>
                      <a:pt x="282" y="166"/>
                    </a:lnTo>
                    <a:lnTo>
                      <a:pt x="312" y="184"/>
                    </a:lnTo>
                    <a:lnTo>
                      <a:pt x="342" y="198"/>
                    </a:lnTo>
                    <a:lnTo>
                      <a:pt x="372" y="216"/>
                    </a:lnTo>
                    <a:lnTo>
                      <a:pt x="405" y="230"/>
                    </a:lnTo>
                    <a:lnTo>
                      <a:pt x="441" y="248"/>
                    </a:lnTo>
                    <a:lnTo>
                      <a:pt x="483" y="265"/>
                    </a:lnTo>
                    <a:lnTo>
                      <a:pt x="522" y="279"/>
                    </a:lnTo>
                    <a:lnTo>
                      <a:pt x="561" y="293"/>
                    </a:lnTo>
                    <a:lnTo>
                      <a:pt x="645" y="315"/>
                    </a:lnTo>
                    <a:lnTo>
                      <a:pt x="732" y="332"/>
                    </a:lnTo>
                    <a:lnTo>
                      <a:pt x="819" y="339"/>
                    </a:lnTo>
                    <a:lnTo>
                      <a:pt x="906" y="346"/>
                    </a:lnTo>
                    <a:lnTo>
                      <a:pt x="993" y="346"/>
                    </a:lnTo>
                    <a:lnTo>
                      <a:pt x="1080" y="343"/>
                    </a:lnTo>
                    <a:lnTo>
                      <a:pt x="1128" y="332"/>
                    </a:lnTo>
                    <a:lnTo>
                      <a:pt x="1179" y="322"/>
                    </a:lnTo>
                    <a:lnTo>
                      <a:pt x="1230" y="311"/>
                    </a:lnTo>
                    <a:lnTo>
                      <a:pt x="1278" y="301"/>
                    </a:lnTo>
                    <a:lnTo>
                      <a:pt x="1302" y="290"/>
                    </a:lnTo>
                    <a:lnTo>
                      <a:pt x="1326" y="283"/>
                    </a:lnTo>
                    <a:lnTo>
                      <a:pt x="1347" y="272"/>
                    </a:lnTo>
                    <a:lnTo>
                      <a:pt x="1371" y="258"/>
                    </a:lnTo>
                    <a:lnTo>
                      <a:pt x="1392" y="244"/>
                    </a:lnTo>
                    <a:lnTo>
                      <a:pt x="1413" y="226"/>
                    </a:lnTo>
                    <a:lnTo>
                      <a:pt x="1431" y="205"/>
                    </a:lnTo>
                    <a:lnTo>
                      <a:pt x="1449" y="180"/>
                    </a:lnTo>
                    <a:lnTo>
                      <a:pt x="1452" y="188"/>
                    </a:lnTo>
                    <a:lnTo>
                      <a:pt x="1449" y="237"/>
                    </a:lnTo>
                    <a:lnTo>
                      <a:pt x="1443" y="286"/>
                    </a:lnTo>
                    <a:lnTo>
                      <a:pt x="1437" y="336"/>
                    </a:lnTo>
                    <a:lnTo>
                      <a:pt x="1434" y="389"/>
                    </a:lnTo>
                    <a:lnTo>
                      <a:pt x="1428" y="438"/>
                    </a:lnTo>
                    <a:lnTo>
                      <a:pt x="1425" y="488"/>
                    </a:lnTo>
                    <a:lnTo>
                      <a:pt x="1422" y="541"/>
                    </a:lnTo>
                    <a:lnTo>
                      <a:pt x="1422" y="590"/>
                    </a:lnTo>
                    <a:lnTo>
                      <a:pt x="1416" y="615"/>
                    </a:lnTo>
                    <a:lnTo>
                      <a:pt x="1413" y="636"/>
                    </a:lnTo>
                    <a:lnTo>
                      <a:pt x="1410" y="657"/>
                    </a:lnTo>
                    <a:lnTo>
                      <a:pt x="1407" y="678"/>
                    </a:lnTo>
                    <a:lnTo>
                      <a:pt x="1407" y="703"/>
                    </a:lnTo>
                    <a:lnTo>
                      <a:pt x="1404" y="724"/>
                    </a:lnTo>
                    <a:lnTo>
                      <a:pt x="1401" y="749"/>
                    </a:lnTo>
                    <a:lnTo>
                      <a:pt x="1401" y="774"/>
                    </a:lnTo>
                    <a:lnTo>
                      <a:pt x="1389" y="770"/>
                    </a:lnTo>
                    <a:lnTo>
                      <a:pt x="1374" y="763"/>
                    </a:lnTo>
                    <a:lnTo>
                      <a:pt x="1359" y="759"/>
                    </a:lnTo>
                    <a:lnTo>
                      <a:pt x="1347" y="756"/>
                    </a:lnTo>
                    <a:lnTo>
                      <a:pt x="1332" y="752"/>
                    </a:lnTo>
                    <a:lnTo>
                      <a:pt x="1317" y="752"/>
                    </a:lnTo>
                    <a:lnTo>
                      <a:pt x="1302" y="749"/>
                    </a:lnTo>
                    <a:lnTo>
                      <a:pt x="1287" y="752"/>
                    </a:lnTo>
                    <a:lnTo>
                      <a:pt x="1266" y="759"/>
                    </a:lnTo>
                    <a:lnTo>
                      <a:pt x="1245" y="774"/>
                    </a:lnTo>
                    <a:lnTo>
                      <a:pt x="1227" y="791"/>
                    </a:lnTo>
                    <a:lnTo>
                      <a:pt x="1212" y="809"/>
                    </a:lnTo>
                    <a:lnTo>
                      <a:pt x="1194" y="830"/>
                    </a:lnTo>
                    <a:lnTo>
                      <a:pt x="1182" y="851"/>
                    </a:lnTo>
                    <a:lnTo>
                      <a:pt x="1170" y="872"/>
                    </a:lnTo>
                    <a:lnTo>
                      <a:pt x="1158" y="897"/>
                    </a:lnTo>
                    <a:lnTo>
                      <a:pt x="1158" y="901"/>
                    </a:lnTo>
                    <a:lnTo>
                      <a:pt x="1161" y="904"/>
                    </a:lnTo>
                    <a:lnTo>
                      <a:pt x="1161" y="908"/>
                    </a:lnTo>
                    <a:lnTo>
                      <a:pt x="1164" y="911"/>
                    </a:lnTo>
                    <a:lnTo>
                      <a:pt x="1170" y="915"/>
                    </a:lnTo>
                    <a:lnTo>
                      <a:pt x="1173" y="915"/>
                    </a:lnTo>
                    <a:lnTo>
                      <a:pt x="1176" y="918"/>
                    </a:lnTo>
                    <a:lnTo>
                      <a:pt x="1179" y="918"/>
                    </a:lnTo>
                    <a:lnTo>
                      <a:pt x="1242" y="1010"/>
                    </a:lnTo>
                    <a:lnTo>
                      <a:pt x="1254" y="1010"/>
                    </a:lnTo>
                    <a:lnTo>
                      <a:pt x="1263" y="1007"/>
                    </a:lnTo>
                    <a:lnTo>
                      <a:pt x="1269" y="996"/>
                    </a:lnTo>
                    <a:lnTo>
                      <a:pt x="1275" y="982"/>
                    </a:lnTo>
                    <a:lnTo>
                      <a:pt x="1281" y="971"/>
                    </a:lnTo>
                    <a:lnTo>
                      <a:pt x="1287" y="957"/>
                    </a:lnTo>
                    <a:lnTo>
                      <a:pt x="1296" y="947"/>
                    </a:lnTo>
                    <a:lnTo>
                      <a:pt x="1311" y="940"/>
                    </a:lnTo>
                    <a:lnTo>
                      <a:pt x="1320" y="940"/>
                    </a:lnTo>
                    <a:lnTo>
                      <a:pt x="1332" y="940"/>
                    </a:lnTo>
                    <a:lnTo>
                      <a:pt x="1341" y="940"/>
                    </a:lnTo>
                    <a:lnTo>
                      <a:pt x="1350" y="943"/>
                    </a:lnTo>
                    <a:lnTo>
                      <a:pt x="1362" y="947"/>
                    </a:lnTo>
                    <a:lnTo>
                      <a:pt x="1371" y="950"/>
                    </a:lnTo>
                    <a:lnTo>
                      <a:pt x="1377" y="957"/>
                    </a:lnTo>
                    <a:lnTo>
                      <a:pt x="1386" y="961"/>
                    </a:lnTo>
                    <a:lnTo>
                      <a:pt x="1389" y="968"/>
                    </a:lnTo>
                    <a:lnTo>
                      <a:pt x="1389" y="978"/>
                    </a:lnTo>
                    <a:lnTo>
                      <a:pt x="1389" y="985"/>
                    </a:lnTo>
                    <a:lnTo>
                      <a:pt x="1389" y="996"/>
                    </a:lnTo>
                    <a:lnTo>
                      <a:pt x="1389" y="1003"/>
                    </a:lnTo>
                    <a:lnTo>
                      <a:pt x="1389" y="1010"/>
                    </a:lnTo>
                    <a:lnTo>
                      <a:pt x="1386" y="1021"/>
                    </a:lnTo>
                    <a:lnTo>
                      <a:pt x="1386" y="1028"/>
                    </a:lnTo>
                    <a:lnTo>
                      <a:pt x="1356" y="1028"/>
                    </a:lnTo>
                    <a:lnTo>
                      <a:pt x="1329" y="1031"/>
                    </a:lnTo>
                    <a:lnTo>
                      <a:pt x="1299" y="1038"/>
                    </a:lnTo>
                    <a:lnTo>
                      <a:pt x="1272" y="1049"/>
                    </a:lnTo>
                    <a:lnTo>
                      <a:pt x="1248" y="1067"/>
                    </a:lnTo>
                    <a:lnTo>
                      <a:pt x="1227" y="1084"/>
                    </a:lnTo>
                    <a:lnTo>
                      <a:pt x="1206" y="1109"/>
                    </a:lnTo>
                    <a:lnTo>
                      <a:pt x="1188" y="1137"/>
                    </a:lnTo>
                    <a:lnTo>
                      <a:pt x="1176" y="1162"/>
                    </a:lnTo>
                    <a:lnTo>
                      <a:pt x="1167" y="1109"/>
                    </a:lnTo>
                    <a:lnTo>
                      <a:pt x="1161" y="1056"/>
                    </a:lnTo>
                    <a:lnTo>
                      <a:pt x="1155" y="1000"/>
                    </a:lnTo>
                    <a:lnTo>
                      <a:pt x="1149" y="943"/>
                    </a:lnTo>
                    <a:lnTo>
                      <a:pt x="1146" y="887"/>
                    </a:lnTo>
                    <a:lnTo>
                      <a:pt x="1140" y="830"/>
                    </a:lnTo>
                    <a:lnTo>
                      <a:pt x="1137" y="774"/>
                    </a:lnTo>
                    <a:lnTo>
                      <a:pt x="1131" y="717"/>
                    </a:lnTo>
                    <a:lnTo>
                      <a:pt x="1131" y="692"/>
                    </a:lnTo>
                    <a:lnTo>
                      <a:pt x="1131" y="671"/>
                    </a:lnTo>
                    <a:lnTo>
                      <a:pt x="1131" y="646"/>
                    </a:lnTo>
                    <a:lnTo>
                      <a:pt x="1131" y="625"/>
                    </a:lnTo>
                    <a:lnTo>
                      <a:pt x="1128" y="601"/>
                    </a:lnTo>
                    <a:lnTo>
                      <a:pt x="1128" y="579"/>
                    </a:lnTo>
                    <a:lnTo>
                      <a:pt x="1125" y="555"/>
                    </a:lnTo>
                    <a:lnTo>
                      <a:pt x="1122" y="534"/>
                    </a:lnTo>
                    <a:lnTo>
                      <a:pt x="1116" y="526"/>
                    </a:lnTo>
                    <a:lnTo>
                      <a:pt x="1107" y="523"/>
                    </a:lnTo>
                    <a:lnTo>
                      <a:pt x="1098" y="526"/>
                    </a:lnTo>
                    <a:lnTo>
                      <a:pt x="1092" y="526"/>
                    </a:lnTo>
                    <a:lnTo>
                      <a:pt x="1083" y="530"/>
                    </a:lnTo>
                    <a:lnTo>
                      <a:pt x="1074" y="534"/>
                    </a:lnTo>
                    <a:lnTo>
                      <a:pt x="1068" y="537"/>
                    </a:lnTo>
                    <a:lnTo>
                      <a:pt x="1059" y="537"/>
                    </a:lnTo>
                    <a:lnTo>
                      <a:pt x="1053" y="537"/>
                    </a:lnTo>
                    <a:lnTo>
                      <a:pt x="1047" y="537"/>
                    </a:lnTo>
                    <a:lnTo>
                      <a:pt x="1044" y="537"/>
                    </a:lnTo>
                    <a:lnTo>
                      <a:pt x="1038" y="537"/>
                    </a:lnTo>
                    <a:lnTo>
                      <a:pt x="1032" y="537"/>
                    </a:lnTo>
                    <a:lnTo>
                      <a:pt x="1026" y="537"/>
                    </a:lnTo>
                    <a:lnTo>
                      <a:pt x="1020" y="541"/>
                    </a:lnTo>
                    <a:lnTo>
                      <a:pt x="1017" y="541"/>
                    </a:lnTo>
                    <a:lnTo>
                      <a:pt x="1008" y="555"/>
                    </a:lnTo>
                    <a:lnTo>
                      <a:pt x="1002" y="572"/>
                    </a:lnTo>
                    <a:lnTo>
                      <a:pt x="999" y="590"/>
                    </a:lnTo>
                    <a:lnTo>
                      <a:pt x="996" y="608"/>
                    </a:lnTo>
                    <a:lnTo>
                      <a:pt x="999" y="625"/>
                    </a:lnTo>
                    <a:lnTo>
                      <a:pt x="999" y="643"/>
                    </a:lnTo>
                    <a:lnTo>
                      <a:pt x="1002" y="664"/>
                    </a:lnTo>
                    <a:lnTo>
                      <a:pt x="1002" y="678"/>
                    </a:lnTo>
                    <a:lnTo>
                      <a:pt x="1005" y="717"/>
                    </a:lnTo>
                    <a:lnTo>
                      <a:pt x="1005" y="752"/>
                    </a:lnTo>
                    <a:lnTo>
                      <a:pt x="1005" y="791"/>
                    </a:lnTo>
                    <a:lnTo>
                      <a:pt x="1008" y="827"/>
                    </a:lnTo>
                    <a:lnTo>
                      <a:pt x="1008" y="862"/>
                    </a:lnTo>
                    <a:lnTo>
                      <a:pt x="1011" y="901"/>
                    </a:lnTo>
                    <a:lnTo>
                      <a:pt x="1011" y="936"/>
                    </a:lnTo>
                    <a:lnTo>
                      <a:pt x="1017" y="971"/>
                    </a:lnTo>
                    <a:lnTo>
                      <a:pt x="1008" y="975"/>
                    </a:lnTo>
                    <a:lnTo>
                      <a:pt x="1002" y="975"/>
                    </a:lnTo>
                    <a:lnTo>
                      <a:pt x="996" y="975"/>
                    </a:lnTo>
                    <a:lnTo>
                      <a:pt x="987" y="975"/>
                    </a:lnTo>
                    <a:lnTo>
                      <a:pt x="981" y="971"/>
                    </a:lnTo>
                    <a:lnTo>
                      <a:pt x="975" y="971"/>
                    </a:lnTo>
                    <a:lnTo>
                      <a:pt x="969" y="971"/>
                    </a:lnTo>
                    <a:lnTo>
                      <a:pt x="963" y="971"/>
                    </a:lnTo>
                    <a:lnTo>
                      <a:pt x="948" y="978"/>
                    </a:lnTo>
                    <a:lnTo>
                      <a:pt x="933" y="985"/>
                    </a:lnTo>
                    <a:lnTo>
                      <a:pt x="918" y="992"/>
                    </a:lnTo>
                    <a:lnTo>
                      <a:pt x="906" y="1003"/>
                    </a:lnTo>
                    <a:lnTo>
                      <a:pt x="891" y="1010"/>
                    </a:lnTo>
                    <a:lnTo>
                      <a:pt x="879" y="1021"/>
                    </a:lnTo>
                    <a:lnTo>
                      <a:pt x="864" y="1031"/>
                    </a:lnTo>
                    <a:lnTo>
                      <a:pt x="849" y="1038"/>
                    </a:lnTo>
                    <a:lnTo>
                      <a:pt x="843" y="1017"/>
                    </a:lnTo>
                    <a:lnTo>
                      <a:pt x="837" y="996"/>
                    </a:lnTo>
                    <a:lnTo>
                      <a:pt x="831" y="975"/>
                    </a:lnTo>
                    <a:lnTo>
                      <a:pt x="825" y="954"/>
                    </a:lnTo>
                    <a:lnTo>
                      <a:pt x="816" y="932"/>
                    </a:lnTo>
                    <a:lnTo>
                      <a:pt x="807" y="911"/>
                    </a:lnTo>
                    <a:lnTo>
                      <a:pt x="798" y="890"/>
                    </a:lnTo>
                    <a:lnTo>
                      <a:pt x="786" y="869"/>
                    </a:lnTo>
                    <a:lnTo>
                      <a:pt x="774" y="858"/>
                    </a:lnTo>
                    <a:lnTo>
                      <a:pt x="759" y="848"/>
                    </a:lnTo>
                    <a:lnTo>
                      <a:pt x="747" y="841"/>
                    </a:lnTo>
                    <a:lnTo>
                      <a:pt x="732" y="837"/>
                    </a:lnTo>
                    <a:lnTo>
                      <a:pt x="714" y="834"/>
                    </a:lnTo>
                    <a:lnTo>
                      <a:pt x="699" y="830"/>
                    </a:lnTo>
                    <a:lnTo>
                      <a:pt x="681" y="827"/>
                    </a:lnTo>
                    <a:lnTo>
                      <a:pt x="666" y="827"/>
                    </a:lnTo>
                    <a:lnTo>
                      <a:pt x="642" y="830"/>
                    </a:lnTo>
                    <a:lnTo>
                      <a:pt x="621" y="837"/>
                    </a:lnTo>
                    <a:lnTo>
                      <a:pt x="600" y="848"/>
                    </a:lnTo>
                    <a:lnTo>
                      <a:pt x="579" y="858"/>
                    </a:lnTo>
                    <a:lnTo>
                      <a:pt x="561" y="872"/>
                    </a:lnTo>
                    <a:lnTo>
                      <a:pt x="546" y="890"/>
                    </a:lnTo>
                    <a:lnTo>
                      <a:pt x="534" y="911"/>
                    </a:lnTo>
                    <a:lnTo>
                      <a:pt x="522" y="936"/>
                    </a:lnTo>
                    <a:lnTo>
                      <a:pt x="516" y="925"/>
                    </a:lnTo>
                    <a:lnTo>
                      <a:pt x="510" y="918"/>
                    </a:lnTo>
                    <a:lnTo>
                      <a:pt x="504" y="908"/>
                    </a:lnTo>
                    <a:lnTo>
                      <a:pt x="495" y="897"/>
                    </a:lnTo>
                    <a:lnTo>
                      <a:pt x="486" y="887"/>
                    </a:lnTo>
                    <a:lnTo>
                      <a:pt x="477" y="876"/>
                    </a:lnTo>
                    <a:lnTo>
                      <a:pt x="468" y="869"/>
                    </a:lnTo>
                    <a:lnTo>
                      <a:pt x="459" y="862"/>
                    </a:lnTo>
                    <a:lnTo>
                      <a:pt x="447" y="841"/>
                    </a:lnTo>
                    <a:lnTo>
                      <a:pt x="435" y="816"/>
                    </a:lnTo>
                    <a:lnTo>
                      <a:pt x="423" y="795"/>
                    </a:lnTo>
                    <a:lnTo>
                      <a:pt x="414" y="770"/>
                    </a:lnTo>
                    <a:lnTo>
                      <a:pt x="405" y="749"/>
                    </a:lnTo>
                    <a:lnTo>
                      <a:pt x="399" y="724"/>
                    </a:lnTo>
                    <a:lnTo>
                      <a:pt x="402" y="696"/>
                    </a:lnTo>
                    <a:lnTo>
                      <a:pt x="405" y="668"/>
                    </a:lnTo>
                    <a:lnTo>
                      <a:pt x="408" y="668"/>
                    </a:lnTo>
                    <a:lnTo>
                      <a:pt x="411" y="664"/>
                    </a:lnTo>
                    <a:lnTo>
                      <a:pt x="414" y="664"/>
                    </a:lnTo>
                    <a:lnTo>
                      <a:pt x="417" y="661"/>
                    </a:lnTo>
                    <a:lnTo>
                      <a:pt x="420" y="661"/>
                    </a:lnTo>
                    <a:lnTo>
                      <a:pt x="423" y="661"/>
                    </a:lnTo>
                    <a:lnTo>
                      <a:pt x="426" y="661"/>
                    </a:lnTo>
                    <a:lnTo>
                      <a:pt x="429" y="661"/>
                    </a:lnTo>
                    <a:lnTo>
                      <a:pt x="435" y="675"/>
                    </a:lnTo>
                    <a:lnTo>
                      <a:pt x="438" y="689"/>
                    </a:lnTo>
                    <a:lnTo>
                      <a:pt x="441" y="707"/>
                    </a:lnTo>
                    <a:lnTo>
                      <a:pt x="441" y="721"/>
                    </a:lnTo>
                    <a:lnTo>
                      <a:pt x="441" y="738"/>
                    </a:lnTo>
                    <a:lnTo>
                      <a:pt x="441" y="756"/>
                    </a:lnTo>
                    <a:lnTo>
                      <a:pt x="441" y="770"/>
                    </a:lnTo>
                    <a:lnTo>
                      <a:pt x="441" y="784"/>
                    </a:lnTo>
                    <a:lnTo>
                      <a:pt x="444" y="791"/>
                    </a:lnTo>
                    <a:lnTo>
                      <a:pt x="447" y="791"/>
                    </a:lnTo>
                    <a:lnTo>
                      <a:pt x="450" y="795"/>
                    </a:lnTo>
                    <a:lnTo>
                      <a:pt x="456" y="795"/>
                    </a:lnTo>
                    <a:lnTo>
                      <a:pt x="459" y="795"/>
                    </a:lnTo>
                    <a:lnTo>
                      <a:pt x="462" y="795"/>
                    </a:lnTo>
                    <a:lnTo>
                      <a:pt x="468" y="795"/>
                    </a:lnTo>
                    <a:lnTo>
                      <a:pt x="471" y="795"/>
                    </a:lnTo>
                    <a:lnTo>
                      <a:pt x="492" y="774"/>
                    </a:lnTo>
                    <a:lnTo>
                      <a:pt x="516" y="752"/>
                    </a:lnTo>
                    <a:lnTo>
                      <a:pt x="540" y="735"/>
                    </a:lnTo>
                    <a:lnTo>
                      <a:pt x="564" y="717"/>
                    </a:lnTo>
                    <a:lnTo>
                      <a:pt x="588" y="703"/>
                    </a:lnTo>
                    <a:lnTo>
                      <a:pt x="612" y="685"/>
                    </a:lnTo>
                    <a:lnTo>
                      <a:pt x="636" y="664"/>
                    </a:lnTo>
                    <a:lnTo>
                      <a:pt x="657" y="643"/>
                    </a:lnTo>
                    <a:lnTo>
                      <a:pt x="663" y="622"/>
                    </a:lnTo>
                    <a:lnTo>
                      <a:pt x="666" y="597"/>
                    </a:lnTo>
                    <a:lnTo>
                      <a:pt x="666" y="576"/>
                    </a:lnTo>
                    <a:lnTo>
                      <a:pt x="660" y="555"/>
                    </a:lnTo>
                    <a:lnTo>
                      <a:pt x="654" y="534"/>
                    </a:lnTo>
                    <a:lnTo>
                      <a:pt x="645" y="512"/>
                    </a:lnTo>
                    <a:lnTo>
                      <a:pt x="633" y="495"/>
                    </a:lnTo>
                    <a:lnTo>
                      <a:pt x="621" y="481"/>
                    </a:lnTo>
                    <a:lnTo>
                      <a:pt x="597" y="452"/>
                    </a:lnTo>
                    <a:lnTo>
                      <a:pt x="570" y="431"/>
                    </a:lnTo>
                    <a:lnTo>
                      <a:pt x="543" y="413"/>
                    </a:lnTo>
                    <a:lnTo>
                      <a:pt x="513" y="403"/>
                    </a:lnTo>
                    <a:lnTo>
                      <a:pt x="480" y="396"/>
                    </a:lnTo>
                    <a:lnTo>
                      <a:pt x="447" y="396"/>
                    </a:lnTo>
                    <a:lnTo>
                      <a:pt x="417" y="399"/>
                    </a:lnTo>
                    <a:lnTo>
                      <a:pt x="384" y="410"/>
                    </a:lnTo>
                    <a:lnTo>
                      <a:pt x="366" y="413"/>
                    </a:lnTo>
                    <a:lnTo>
                      <a:pt x="348" y="421"/>
                    </a:lnTo>
                    <a:lnTo>
                      <a:pt x="330" y="428"/>
                    </a:lnTo>
                    <a:lnTo>
                      <a:pt x="315" y="435"/>
                    </a:lnTo>
                    <a:lnTo>
                      <a:pt x="297" y="449"/>
                    </a:lnTo>
                    <a:lnTo>
                      <a:pt x="285" y="463"/>
                    </a:lnTo>
                    <a:lnTo>
                      <a:pt x="273" y="481"/>
                    </a:lnTo>
                    <a:lnTo>
                      <a:pt x="261" y="498"/>
                    </a:lnTo>
                    <a:lnTo>
                      <a:pt x="249" y="516"/>
                    </a:lnTo>
                    <a:lnTo>
                      <a:pt x="240" y="534"/>
                    </a:lnTo>
                    <a:lnTo>
                      <a:pt x="231" y="551"/>
                    </a:lnTo>
                    <a:lnTo>
                      <a:pt x="222" y="569"/>
                    </a:lnTo>
                    <a:lnTo>
                      <a:pt x="216" y="586"/>
                    </a:lnTo>
                    <a:lnTo>
                      <a:pt x="210" y="608"/>
                    </a:lnTo>
                    <a:lnTo>
                      <a:pt x="201" y="625"/>
                    </a:lnTo>
                    <a:lnTo>
                      <a:pt x="195" y="646"/>
                    </a:lnTo>
                    <a:lnTo>
                      <a:pt x="198" y="661"/>
                    </a:lnTo>
                    <a:lnTo>
                      <a:pt x="195" y="675"/>
                    </a:lnTo>
                    <a:lnTo>
                      <a:pt x="195" y="689"/>
                    </a:lnTo>
                    <a:lnTo>
                      <a:pt x="192" y="703"/>
                    </a:lnTo>
                    <a:lnTo>
                      <a:pt x="189" y="717"/>
                    </a:lnTo>
                    <a:lnTo>
                      <a:pt x="189" y="731"/>
                    </a:lnTo>
                    <a:lnTo>
                      <a:pt x="189" y="742"/>
                    </a:lnTo>
                    <a:lnTo>
                      <a:pt x="195" y="756"/>
                    </a:lnTo>
                    <a:lnTo>
                      <a:pt x="204" y="802"/>
                    </a:lnTo>
                    <a:lnTo>
                      <a:pt x="219" y="844"/>
                    </a:lnTo>
                    <a:lnTo>
                      <a:pt x="237" y="883"/>
                    </a:lnTo>
                    <a:lnTo>
                      <a:pt x="258" y="922"/>
                    </a:lnTo>
                    <a:lnTo>
                      <a:pt x="282" y="961"/>
                    </a:lnTo>
                    <a:lnTo>
                      <a:pt x="306" y="996"/>
                    </a:lnTo>
                    <a:lnTo>
                      <a:pt x="330" y="1035"/>
                    </a:lnTo>
                    <a:lnTo>
                      <a:pt x="351" y="1074"/>
                    </a:lnTo>
                    <a:lnTo>
                      <a:pt x="351" y="1081"/>
                    </a:lnTo>
                    <a:lnTo>
                      <a:pt x="351" y="1088"/>
                    </a:lnTo>
                    <a:lnTo>
                      <a:pt x="354" y="1095"/>
                    </a:lnTo>
                    <a:lnTo>
                      <a:pt x="354" y="1102"/>
                    </a:lnTo>
                    <a:lnTo>
                      <a:pt x="354" y="1109"/>
                    </a:lnTo>
                    <a:lnTo>
                      <a:pt x="354" y="1112"/>
                    </a:lnTo>
                    <a:lnTo>
                      <a:pt x="351" y="1120"/>
                    </a:lnTo>
                    <a:lnTo>
                      <a:pt x="342" y="1123"/>
                    </a:lnTo>
                    <a:lnTo>
                      <a:pt x="327" y="1120"/>
                    </a:lnTo>
                    <a:lnTo>
                      <a:pt x="312" y="1116"/>
                    </a:lnTo>
                    <a:lnTo>
                      <a:pt x="297" y="1109"/>
                    </a:lnTo>
                    <a:lnTo>
                      <a:pt x="282" y="1102"/>
                    </a:lnTo>
                    <a:lnTo>
                      <a:pt x="267" y="1091"/>
                    </a:lnTo>
                    <a:lnTo>
                      <a:pt x="252" y="1084"/>
                    </a:lnTo>
                    <a:lnTo>
                      <a:pt x="237" y="1077"/>
                    </a:lnTo>
                    <a:lnTo>
                      <a:pt x="222" y="1074"/>
                    </a:lnTo>
                    <a:lnTo>
                      <a:pt x="210" y="1084"/>
                    </a:lnTo>
                    <a:lnTo>
                      <a:pt x="204" y="1120"/>
                    </a:lnTo>
                    <a:lnTo>
                      <a:pt x="198" y="1155"/>
                    </a:lnTo>
                    <a:lnTo>
                      <a:pt x="195" y="1194"/>
                    </a:lnTo>
                    <a:lnTo>
                      <a:pt x="189" y="1229"/>
                    </a:lnTo>
                    <a:lnTo>
                      <a:pt x="186" y="1264"/>
                    </a:lnTo>
                    <a:lnTo>
                      <a:pt x="180" y="1300"/>
                    </a:lnTo>
                    <a:lnTo>
                      <a:pt x="174" y="1335"/>
                    </a:lnTo>
                    <a:lnTo>
                      <a:pt x="168" y="1374"/>
                    </a:lnTo>
                    <a:lnTo>
                      <a:pt x="177" y="1388"/>
                    </a:lnTo>
                    <a:lnTo>
                      <a:pt x="186" y="1398"/>
                    </a:lnTo>
                    <a:lnTo>
                      <a:pt x="195" y="1413"/>
                    </a:lnTo>
                    <a:lnTo>
                      <a:pt x="207" y="1420"/>
                    </a:lnTo>
                    <a:lnTo>
                      <a:pt x="219" y="1430"/>
                    </a:lnTo>
                    <a:lnTo>
                      <a:pt x="234" y="1437"/>
                    </a:lnTo>
                    <a:lnTo>
                      <a:pt x="246" y="1444"/>
                    </a:lnTo>
                    <a:lnTo>
                      <a:pt x="261" y="1448"/>
                    </a:lnTo>
                    <a:lnTo>
                      <a:pt x="291" y="1455"/>
                    </a:lnTo>
                    <a:lnTo>
                      <a:pt x="321" y="1458"/>
                    </a:lnTo>
                    <a:lnTo>
                      <a:pt x="354" y="1458"/>
                    </a:lnTo>
                    <a:lnTo>
                      <a:pt x="384" y="1455"/>
                    </a:lnTo>
                    <a:lnTo>
                      <a:pt x="414" y="1444"/>
                    </a:lnTo>
                    <a:lnTo>
                      <a:pt x="444" y="1434"/>
                    </a:lnTo>
                    <a:lnTo>
                      <a:pt x="471" y="1416"/>
                    </a:lnTo>
                    <a:lnTo>
                      <a:pt x="495" y="1395"/>
                    </a:lnTo>
                    <a:lnTo>
                      <a:pt x="501" y="1398"/>
                    </a:lnTo>
                    <a:lnTo>
                      <a:pt x="507" y="1406"/>
                    </a:lnTo>
                    <a:lnTo>
                      <a:pt x="513" y="1416"/>
                    </a:lnTo>
                    <a:lnTo>
                      <a:pt x="516" y="1423"/>
                    </a:lnTo>
                    <a:lnTo>
                      <a:pt x="522" y="1434"/>
                    </a:lnTo>
                    <a:lnTo>
                      <a:pt x="525" y="1441"/>
                    </a:lnTo>
                    <a:lnTo>
                      <a:pt x="531" y="1448"/>
                    </a:lnTo>
                    <a:lnTo>
                      <a:pt x="540" y="1455"/>
                    </a:lnTo>
                    <a:lnTo>
                      <a:pt x="552" y="1473"/>
                    </a:lnTo>
                    <a:lnTo>
                      <a:pt x="570" y="1490"/>
                    </a:lnTo>
                    <a:lnTo>
                      <a:pt x="585" y="1508"/>
                    </a:lnTo>
                    <a:lnTo>
                      <a:pt x="603" y="1522"/>
                    </a:lnTo>
                    <a:lnTo>
                      <a:pt x="624" y="1533"/>
                    </a:lnTo>
                    <a:lnTo>
                      <a:pt x="645" y="1540"/>
                    </a:lnTo>
                    <a:lnTo>
                      <a:pt x="666" y="1543"/>
                    </a:lnTo>
                    <a:lnTo>
                      <a:pt x="687" y="1543"/>
                    </a:lnTo>
                    <a:lnTo>
                      <a:pt x="705" y="1543"/>
                    </a:lnTo>
                    <a:lnTo>
                      <a:pt x="720" y="1536"/>
                    </a:lnTo>
                    <a:lnTo>
                      <a:pt x="738" y="1533"/>
                    </a:lnTo>
                    <a:lnTo>
                      <a:pt x="753" y="1522"/>
                    </a:lnTo>
                    <a:lnTo>
                      <a:pt x="768" y="1511"/>
                    </a:lnTo>
                    <a:lnTo>
                      <a:pt x="780" y="1501"/>
                    </a:lnTo>
                    <a:lnTo>
                      <a:pt x="795" y="1487"/>
                    </a:lnTo>
                    <a:lnTo>
                      <a:pt x="807" y="1469"/>
                    </a:lnTo>
                    <a:lnTo>
                      <a:pt x="825" y="1487"/>
                    </a:lnTo>
                    <a:lnTo>
                      <a:pt x="843" y="1501"/>
                    </a:lnTo>
                    <a:lnTo>
                      <a:pt x="864" y="1511"/>
                    </a:lnTo>
                    <a:lnTo>
                      <a:pt x="885" y="1518"/>
                    </a:lnTo>
                    <a:lnTo>
                      <a:pt x="906" y="1526"/>
                    </a:lnTo>
                    <a:lnTo>
                      <a:pt x="930" y="1529"/>
                    </a:lnTo>
                    <a:lnTo>
                      <a:pt x="951" y="1533"/>
                    </a:lnTo>
                    <a:lnTo>
                      <a:pt x="975" y="1533"/>
                    </a:lnTo>
                    <a:lnTo>
                      <a:pt x="996" y="1526"/>
                    </a:lnTo>
                    <a:lnTo>
                      <a:pt x="1017" y="1518"/>
                    </a:lnTo>
                    <a:lnTo>
                      <a:pt x="1038" y="1511"/>
                    </a:lnTo>
                    <a:lnTo>
                      <a:pt x="1056" y="1504"/>
                    </a:lnTo>
                    <a:lnTo>
                      <a:pt x="1074" y="1494"/>
                    </a:lnTo>
                    <a:lnTo>
                      <a:pt x="1092" y="1480"/>
                    </a:lnTo>
                    <a:lnTo>
                      <a:pt x="1110" y="1466"/>
                    </a:lnTo>
                    <a:lnTo>
                      <a:pt x="1125" y="1448"/>
                    </a:lnTo>
                    <a:lnTo>
                      <a:pt x="1131" y="1451"/>
                    </a:lnTo>
                    <a:lnTo>
                      <a:pt x="1137" y="1455"/>
                    </a:lnTo>
                    <a:lnTo>
                      <a:pt x="1140" y="1458"/>
                    </a:lnTo>
                    <a:lnTo>
                      <a:pt x="1146" y="1466"/>
                    </a:lnTo>
                    <a:lnTo>
                      <a:pt x="1149" y="1473"/>
                    </a:lnTo>
                    <a:lnTo>
                      <a:pt x="1152" y="1476"/>
                    </a:lnTo>
                    <a:lnTo>
                      <a:pt x="1158" y="1476"/>
                    </a:lnTo>
                    <a:lnTo>
                      <a:pt x="1167" y="1473"/>
                    </a:lnTo>
                    <a:lnTo>
                      <a:pt x="1227" y="1406"/>
                    </a:lnTo>
                    <a:lnTo>
                      <a:pt x="1236" y="1409"/>
                    </a:lnTo>
                    <a:lnTo>
                      <a:pt x="1245" y="1416"/>
                    </a:lnTo>
                    <a:lnTo>
                      <a:pt x="1257" y="1420"/>
                    </a:lnTo>
                    <a:lnTo>
                      <a:pt x="1266" y="1420"/>
                    </a:lnTo>
                    <a:lnTo>
                      <a:pt x="1278" y="1423"/>
                    </a:lnTo>
                    <a:lnTo>
                      <a:pt x="1290" y="1423"/>
                    </a:lnTo>
                    <a:lnTo>
                      <a:pt x="1302" y="1427"/>
                    </a:lnTo>
                    <a:lnTo>
                      <a:pt x="1311" y="1427"/>
                    </a:lnTo>
                    <a:lnTo>
                      <a:pt x="1323" y="1423"/>
                    </a:lnTo>
                    <a:lnTo>
                      <a:pt x="1332" y="1423"/>
                    </a:lnTo>
                    <a:lnTo>
                      <a:pt x="1344" y="1420"/>
                    </a:lnTo>
                    <a:lnTo>
                      <a:pt x="1353" y="1416"/>
                    </a:lnTo>
                    <a:lnTo>
                      <a:pt x="1365" y="1413"/>
                    </a:lnTo>
                    <a:lnTo>
                      <a:pt x="1374" y="1409"/>
                    </a:lnTo>
                    <a:lnTo>
                      <a:pt x="1383" y="1406"/>
                    </a:lnTo>
                    <a:lnTo>
                      <a:pt x="1392" y="1402"/>
                    </a:lnTo>
                    <a:lnTo>
                      <a:pt x="1395" y="1444"/>
                    </a:lnTo>
                    <a:lnTo>
                      <a:pt x="1401" y="1487"/>
                    </a:lnTo>
                    <a:lnTo>
                      <a:pt x="1407" y="1529"/>
                    </a:lnTo>
                    <a:lnTo>
                      <a:pt x="1413" y="1571"/>
                    </a:lnTo>
                    <a:lnTo>
                      <a:pt x="1422" y="1610"/>
                    </a:lnTo>
                    <a:lnTo>
                      <a:pt x="1428" y="1653"/>
                    </a:lnTo>
                    <a:lnTo>
                      <a:pt x="1437" y="1695"/>
                    </a:lnTo>
                    <a:lnTo>
                      <a:pt x="1446" y="1734"/>
                    </a:lnTo>
                    <a:lnTo>
                      <a:pt x="1452" y="1748"/>
                    </a:lnTo>
                    <a:lnTo>
                      <a:pt x="1455" y="1762"/>
                    </a:lnTo>
                    <a:lnTo>
                      <a:pt x="1458" y="1776"/>
                    </a:lnTo>
                    <a:lnTo>
                      <a:pt x="1458" y="1790"/>
                    </a:lnTo>
                    <a:lnTo>
                      <a:pt x="1461" y="1808"/>
                    </a:lnTo>
                    <a:lnTo>
                      <a:pt x="1464" y="1822"/>
                    </a:lnTo>
                    <a:lnTo>
                      <a:pt x="1467" y="1836"/>
                    </a:lnTo>
                    <a:lnTo>
                      <a:pt x="1473" y="1850"/>
                    </a:lnTo>
                    <a:lnTo>
                      <a:pt x="1482" y="1889"/>
                    </a:lnTo>
                    <a:lnTo>
                      <a:pt x="1491" y="1928"/>
                    </a:lnTo>
                    <a:lnTo>
                      <a:pt x="1500" y="1967"/>
                    </a:lnTo>
                    <a:lnTo>
                      <a:pt x="1509" y="2006"/>
                    </a:lnTo>
                    <a:lnTo>
                      <a:pt x="1518" y="2044"/>
                    </a:lnTo>
                    <a:lnTo>
                      <a:pt x="1524" y="2087"/>
                    </a:lnTo>
                    <a:lnTo>
                      <a:pt x="1527" y="2126"/>
                    </a:lnTo>
                    <a:lnTo>
                      <a:pt x="1527" y="2172"/>
                    </a:lnTo>
                    <a:lnTo>
                      <a:pt x="1500" y="2189"/>
                    </a:lnTo>
                    <a:lnTo>
                      <a:pt x="1473" y="2210"/>
                    </a:lnTo>
                    <a:lnTo>
                      <a:pt x="1443" y="2228"/>
                    </a:lnTo>
                    <a:lnTo>
                      <a:pt x="1416" y="2246"/>
                    </a:lnTo>
                    <a:lnTo>
                      <a:pt x="1386" y="2263"/>
                    </a:lnTo>
                    <a:lnTo>
                      <a:pt x="1359" y="2277"/>
                    </a:lnTo>
                    <a:lnTo>
                      <a:pt x="1329" y="2295"/>
                    </a:lnTo>
                    <a:lnTo>
                      <a:pt x="1302" y="2313"/>
                    </a:lnTo>
                    <a:lnTo>
                      <a:pt x="1230" y="2341"/>
                    </a:lnTo>
                    <a:lnTo>
                      <a:pt x="1155" y="2366"/>
                    </a:lnTo>
                    <a:lnTo>
                      <a:pt x="1077" y="2383"/>
                    </a:lnTo>
                    <a:lnTo>
                      <a:pt x="999" y="2398"/>
                    </a:lnTo>
                    <a:lnTo>
                      <a:pt x="921" y="2412"/>
                    </a:lnTo>
                    <a:lnTo>
                      <a:pt x="843" y="2419"/>
                    </a:lnTo>
                    <a:lnTo>
                      <a:pt x="762" y="2429"/>
                    </a:lnTo>
                    <a:lnTo>
                      <a:pt x="684" y="2436"/>
                    </a:lnTo>
                    <a:lnTo>
                      <a:pt x="597" y="2436"/>
                    </a:lnTo>
                    <a:lnTo>
                      <a:pt x="507" y="2433"/>
                    </a:lnTo>
                    <a:lnTo>
                      <a:pt x="420" y="2426"/>
                    </a:lnTo>
                    <a:lnTo>
                      <a:pt x="333" y="2415"/>
                    </a:lnTo>
                    <a:lnTo>
                      <a:pt x="288" y="2405"/>
                    </a:lnTo>
                    <a:lnTo>
                      <a:pt x="246" y="2394"/>
                    </a:lnTo>
                    <a:lnTo>
                      <a:pt x="207" y="2380"/>
                    </a:lnTo>
                    <a:lnTo>
                      <a:pt x="165" y="2366"/>
                    </a:lnTo>
                    <a:lnTo>
                      <a:pt x="126" y="2348"/>
                    </a:lnTo>
                    <a:lnTo>
                      <a:pt x="87" y="2327"/>
                    </a:lnTo>
                    <a:lnTo>
                      <a:pt x="51" y="2302"/>
                    </a:lnTo>
                    <a:lnTo>
                      <a:pt x="15" y="2277"/>
                    </a:lnTo>
                    <a:lnTo>
                      <a:pt x="9" y="2260"/>
                    </a:lnTo>
                    <a:lnTo>
                      <a:pt x="9" y="2242"/>
                    </a:lnTo>
                    <a:lnTo>
                      <a:pt x="12" y="2225"/>
                    </a:lnTo>
                    <a:lnTo>
                      <a:pt x="15" y="2207"/>
                    </a:lnTo>
                    <a:lnTo>
                      <a:pt x="18" y="2189"/>
                    </a:lnTo>
                    <a:lnTo>
                      <a:pt x="21" y="2172"/>
                    </a:lnTo>
                    <a:lnTo>
                      <a:pt x="21" y="2154"/>
                    </a:lnTo>
                    <a:lnTo>
                      <a:pt x="15" y="2136"/>
                    </a:lnTo>
                    <a:lnTo>
                      <a:pt x="12" y="2083"/>
                    </a:lnTo>
                    <a:lnTo>
                      <a:pt x="12" y="2030"/>
                    </a:lnTo>
                    <a:lnTo>
                      <a:pt x="9" y="1977"/>
                    </a:lnTo>
                    <a:lnTo>
                      <a:pt x="9" y="1924"/>
                    </a:lnTo>
                    <a:lnTo>
                      <a:pt x="12" y="1875"/>
                    </a:lnTo>
                    <a:lnTo>
                      <a:pt x="15" y="1822"/>
                    </a:lnTo>
                    <a:lnTo>
                      <a:pt x="21" y="1773"/>
                    </a:lnTo>
                    <a:lnTo>
                      <a:pt x="30" y="1720"/>
                    </a:lnTo>
                    <a:lnTo>
                      <a:pt x="42" y="1663"/>
                    </a:lnTo>
                    <a:lnTo>
                      <a:pt x="54" y="1603"/>
                    </a:lnTo>
                    <a:lnTo>
                      <a:pt x="63" y="1543"/>
                    </a:lnTo>
                    <a:lnTo>
                      <a:pt x="75" y="1483"/>
                    </a:lnTo>
                    <a:lnTo>
                      <a:pt x="84" y="1423"/>
                    </a:lnTo>
                    <a:lnTo>
                      <a:pt x="93" y="1360"/>
                    </a:lnTo>
                    <a:lnTo>
                      <a:pt x="99" y="1300"/>
                    </a:lnTo>
                    <a:lnTo>
                      <a:pt x="99" y="1240"/>
                    </a:lnTo>
                    <a:lnTo>
                      <a:pt x="99" y="1204"/>
                    </a:lnTo>
                    <a:lnTo>
                      <a:pt x="99" y="1169"/>
                    </a:lnTo>
                    <a:lnTo>
                      <a:pt x="96" y="1130"/>
                    </a:lnTo>
                    <a:lnTo>
                      <a:pt x="93" y="1091"/>
                    </a:lnTo>
                    <a:lnTo>
                      <a:pt x="93" y="1056"/>
                    </a:lnTo>
                    <a:lnTo>
                      <a:pt x="90" y="1017"/>
                    </a:lnTo>
                    <a:lnTo>
                      <a:pt x="84" y="978"/>
                    </a:lnTo>
                    <a:lnTo>
                      <a:pt x="81" y="940"/>
                    </a:lnTo>
                    <a:lnTo>
                      <a:pt x="75" y="897"/>
                    </a:lnTo>
                    <a:lnTo>
                      <a:pt x="66" y="855"/>
                    </a:lnTo>
                    <a:lnTo>
                      <a:pt x="57" y="812"/>
                    </a:lnTo>
                    <a:lnTo>
                      <a:pt x="48" y="774"/>
                    </a:lnTo>
                    <a:lnTo>
                      <a:pt x="42" y="731"/>
                    </a:lnTo>
                    <a:lnTo>
                      <a:pt x="33" y="689"/>
                    </a:lnTo>
                    <a:lnTo>
                      <a:pt x="27" y="643"/>
                    </a:lnTo>
                    <a:lnTo>
                      <a:pt x="24" y="601"/>
                    </a:lnTo>
                    <a:lnTo>
                      <a:pt x="21" y="569"/>
                    </a:lnTo>
                    <a:lnTo>
                      <a:pt x="18" y="537"/>
                    </a:lnTo>
                    <a:lnTo>
                      <a:pt x="15" y="505"/>
                    </a:lnTo>
                    <a:lnTo>
                      <a:pt x="12" y="470"/>
                    </a:lnTo>
                    <a:lnTo>
                      <a:pt x="12" y="438"/>
                    </a:lnTo>
                    <a:lnTo>
                      <a:pt x="9" y="406"/>
                    </a:lnTo>
                    <a:lnTo>
                      <a:pt x="3" y="375"/>
                    </a:lnTo>
                    <a:lnTo>
                      <a:pt x="0" y="343"/>
                    </a:lnTo>
                    <a:lnTo>
                      <a:pt x="6" y="216"/>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19" name="Freeform 115"/>
              <p:cNvSpPr>
                <a:spLocks/>
              </p:cNvSpPr>
              <p:nvPr/>
            </p:nvSpPr>
            <p:spPr bwMode="auto">
              <a:xfrm>
                <a:off x="9157" y="5220"/>
                <a:ext cx="1410" cy="406"/>
              </a:xfrm>
              <a:custGeom>
                <a:avLst/>
                <a:gdLst>
                  <a:gd name="T0" fmla="*/ 30 w 1410"/>
                  <a:gd name="T1" fmla="*/ 0 h 406"/>
                  <a:gd name="T2" fmla="*/ 93 w 1410"/>
                  <a:gd name="T3" fmla="*/ 60 h 406"/>
                  <a:gd name="T4" fmla="*/ 162 w 1410"/>
                  <a:gd name="T5" fmla="*/ 110 h 406"/>
                  <a:gd name="T6" fmla="*/ 231 w 1410"/>
                  <a:gd name="T7" fmla="*/ 155 h 406"/>
                  <a:gd name="T8" fmla="*/ 303 w 1410"/>
                  <a:gd name="T9" fmla="*/ 194 h 406"/>
                  <a:gd name="T10" fmla="*/ 348 w 1410"/>
                  <a:gd name="T11" fmla="*/ 223 h 406"/>
                  <a:gd name="T12" fmla="*/ 396 w 1410"/>
                  <a:gd name="T13" fmla="*/ 237 h 406"/>
                  <a:gd name="T14" fmla="*/ 447 w 1410"/>
                  <a:gd name="T15" fmla="*/ 254 h 406"/>
                  <a:gd name="T16" fmla="*/ 495 w 1410"/>
                  <a:gd name="T17" fmla="*/ 272 h 406"/>
                  <a:gd name="T18" fmla="*/ 702 w 1410"/>
                  <a:gd name="T19" fmla="*/ 314 h 406"/>
                  <a:gd name="T20" fmla="*/ 810 w 1410"/>
                  <a:gd name="T21" fmla="*/ 328 h 406"/>
                  <a:gd name="T22" fmla="*/ 918 w 1410"/>
                  <a:gd name="T23" fmla="*/ 332 h 406"/>
                  <a:gd name="T24" fmla="*/ 1023 w 1410"/>
                  <a:gd name="T25" fmla="*/ 328 h 406"/>
                  <a:gd name="T26" fmla="*/ 1128 w 1410"/>
                  <a:gd name="T27" fmla="*/ 311 h 406"/>
                  <a:gd name="T28" fmla="*/ 1230 w 1410"/>
                  <a:gd name="T29" fmla="*/ 283 h 406"/>
                  <a:gd name="T30" fmla="*/ 1326 w 1410"/>
                  <a:gd name="T31" fmla="*/ 244 h 406"/>
                  <a:gd name="T32" fmla="*/ 1344 w 1410"/>
                  <a:gd name="T33" fmla="*/ 233 h 406"/>
                  <a:gd name="T34" fmla="*/ 1359 w 1410"/>
                  <a:gd name="T35" fmla="*/ 219 h 406"/>
                  <a:gd name="T36" fmla="*/ 1377 w 1410"/>
                  <a:gd name="T37" fmla="*/ 212 h 406"/>
                  <a:gd name="T38" fmla="*/ 1395 w 1410"/>
                  <a:gd name="T39" fmla="*/ 219 h 406"/>
                  <a:gd name="T40" fmla="*/ 1398 w 1410"/>
                  <a:gd name="T41" fmla="*/ 219 h 406"/>
                  <a:gd name="T42" fmla="*/ 1401 w 1410"/>
                  <a:gd name="T43" fmla="*/ 223 h 406"/>
                  <a:gd name="T44" fmla="*/ 1407 w 1410"/>
                  <a:gd name="T45" fmla="*/ 223 h 406"/>
                  <a:gd name="T46" fmla="*/ 1410 w 1410"/>
                  <a:gd name="T47" fmla="*/ 226 h 406"/>
                  <a:gd name="T48" fmla="*/ 1398 w 1410"/>
                  <a:gd name="T49" fmla="*/ 258 h 406"/>
                  <a:gd name="T50" fmla="*/ 1377 w 1410"/>
                  <a:gd name="T51" fmla="*/ 286 h 406"/>
                  <a:gd name="T52" fmla="*/ 1350 w 1410"/>
                  <a:gd name="T53" fmla="*/ 311 h 406"/>
                  <a:gd name="T54" fmla="*/ 1326 w 1410"/>
                  <a:gd name="T55" fmla="*/ 328 h 406"/>
                  <a:gd name="T56" fmla="*/ 1257 w 1410"/>
                  <a:gd name="T57" fmla="*/ 357 h 406"/>
                  <a:gd name="T58" fmla="*/ 1185 w 1410"/>
                  <a:gd name="T59" fmla="*/ 374 h 406"/>
                  <a:gd name="T60" fmla="*/ 1113 w 1410"/>
                  <a:gd name="T61" fmla="*/ 388 h 406"/>
                  <a:gd name="T62" fmla="*/ 1041 w 1410"/>
                  <a:gd name="T63" fmla="*/ 403 h 406"/>
                  <a:gd name="T64" fmla="*/ 855 w 1410"/>
                  <a:gd name="T65" fmla="*/ 403 h 406"/>
                  <a:gd name="T66" fmla="*/ 678 w 1410"/>
                  <a:gd name="T67" fmla="*/ 381 h 406"/>
                  <a:gd name="T68" fmla="*/ 507 w 1410"/>
                  <a:gd name="T69" fmla="*/ 339 h 406"/>
                  <a:gd name="T70" fmla="*/ 426 w 1410"/>
                  <a:gd name="T71" fmla="*/ 304 h 406"/>
                  <a:gd name="T72" fmla="*/ 342 w 1410"/>
                  <a:gd name="T73" fmla="*/ 265 h 406"/>
                  <a:gd name="T74" fmla="*/ 291 w 1410"/>
                  <a:gd name="T75" fmla="*/ 237 h 406"/>
                  <a:gd name="T76" fmla="*/ 237 w 1410"/>
                  <a:gd name="T77" fmla="*/ 208 h 406"/>
                  <a:gd name="T78" fmla="*/ 186 w 1410"/>
                  <a:gd name="T79" fmla="*/ 180 h 406"/>
                  <a:gd name="T80" fmla="*/ 135 w 1410"/>
                  <a:gd name="T81" fmla="*/ 145 h 406"/>
                  <a:gd name="T82" fmla="*/ 99 w 1410"/>
                  <a:gd name="T83" fmla="*/ 127 h 406"/>
                  <a:gd name="T84" fmla="*/ 60 w 1410"/>
                  <a:gd name="T85" fmla="*/ 106 h 406"/>
                  <a:gd name="T86" fmla="*/ 27 w 1410"/>
                  <a:gd name="T87" fmla="*/ 81 h 406"/>
                  <a:gd name="T88" fmla="*/ 0 w 1410"/>
                  <a:gd name="T89" fmla="*/ 42 h 406"/>
                  <a:gd name="T90" fmla="*/ 0 w 1410"/>
                  <a:gd name="T91" fmla="*/ 28 h 406"/>
                  <a:gd name="T92" fmla="*/ 3 w 1410"/>
                  <a:gd name="T93" fmla="*/ 18 h 406"/>
                  <a:gd name="T94" fmla="*/ 12 w 1410"/>
                  <a:gd name="T95" fmla="*/ 7 h 406"/>
                  <a:gd name="T96" fmla="*/ 24 w 1410"/>
                  <a:gd name="T97" fmla="*/ 0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0" h="406">
                    <a:moveTo>
                      <a:pt x="24" y="0"/>
                    </a:moveTo>
                    <a:lnTo>
                      <a:pt x="30" y="0"/>
                    </a:lnTo>
                    <a:lnTo>
                      <a:pt x="63" y="32"/>
                    </a:lnTo>
                    <a:lnTo>
                      <a:pt x="93" y="60"/>
                    </a:lnTo>
                    <a:lnTo>
                      <a:pt x="126" y="85"/>
                    </a:lnTo>
                    <a:lnTo>
                      <a:pt x="162" y="110"/>
                    </a:lnTo>
                    <a:lnTo>
                      <a:pt x="195" y="134"/>
                    </a:lnTo>
                    <a:lnTo>
                      <a:pt x="231" y="155"/>
                    </a:lnTo>
                    <a:lnTo>
                      <a:pt x="267" y="177"/>
                    </a:lnTo>
                    <a:lnTo>
                      <a:pt x="303" y="194"/>
                    </a:lnTo>
                    <a:lnTo>
                      <a:pt x="324" y="208"/>
                    </a:lnTo>
                    <a:lnTo>
                      <a:pt x="348" y="223"/>
                    </a:lnTo>
                    <a:lnTo>
                      <a:pt x="372" y="230"/>
                    </a:lnTo>
                    <a:lnTo>
                      <a:pt x="396" y="237"/>
                    </a:lnTo>
                    <a:lnTo>
                      <a:pt x="423" y="247"/>
                    </a:lnTo>
                    <a:lnTo>
                      <a:pt x="447" y="254"/>
                    </a:lnTo>
                    <a:lnTo>
                      <a:pt x="471" y="261"/>
                    </a:lnTo>
                    <a:lnTo>
                      <a:pt x="495" y="272"/>
                    </a:lnTo>
                    <a:lnTo>
                      <a:pt x="597" y="297"/>
                    </a:lnTo>
                    <a:lnTo>
                      <a:pt x="702" y="314"/>
                    </a:lnTo>
                    <a:lnTo>
                      <a:pt x="756" y="321"/>
                    </a:lnTo>
                    <a:lnTo>
                      <a:pt x="810" y="328"/>
                    </a:lnTo>
                    <a:lnTo>
                      <a:pt x="864" y="332"/>
                    </a:lnTo>
                    <a:lnTo>
                      <a:pt x="918" y="332"/>
                    </a:lnTo>
                    <a:lnTo>
                      <a:pt x="972" y="332"/>
                    </a:lnTo>
                    <a:lnTo>
                      <a:pt x="1023" y="328"/>
                    </a:lnTo>
                    <a:lnTo>
                      <a:pt x="1077" y="321"/>
                    </a:lnTo>
                    <a:lnTo>
                      <a:pt x="1128" y="311"/>
                    </a:lnTo>
                    <a:lnTo>
                      <a:pt x="1182" y="300"/>
                    </a:lnTo>
                    <a:lnTo>
                      <a:pt x="1230" y="283"/>
                    </a:lnTo>
                    <a:lnTo>
                      <a:pt x="1281" y="265"/>
                    </a:lnTo>
                    <a:lnTo>
                      <a:pt x="1326" y="244"/>
                    </a:lnTo>
                    <a:lnTo>
                      <a:pt x="1335" y="237"/>
                    </a:lnTo>
                    <a:lnTo>
                      <a:pt x="1344" y="233"/>
                    </a:lnTo>
                    <a:lnTo>
                      <a:pt x="1353" y="226"/>
                    </a:lnTo>
                    <a:lnTo>
                      <a:pt x="1359" y="219"/>
                    </a:lnTo>
                    <a:lnTo>
                      <a:pt x="1368" y="215"/>
                    </a:lnTo>
                    <a:lnTo>
                      <a:pt x="1377" y="212"/>
                    </a:lnTo>
                    <a:lnTo>
                      <a:pt x="1386" y="212"/>
                    </a:lnTo>
                    <a:lnTo>
                      <a:pt x="1395" y="219"/>
                    </a:lnTo>
                    <a:lnTo>
                      <a:pt x="1398" y="219"/>
                    </a:lnTo>
                    <a:lnTo>
                      <a:pt x="1398" y="219"/>
                    </a:lnTo>
                    <a:lnTo>
                      <a:pt x="1401" y="223"/>
                    </a:lnTo>
                    <a:lnTo>
                      <a:pt x="1401" y="223"/>
                    </a:lnTo>
                    <a:lnTo>
                      <a:pt x="1404" y="223"/>
                    </a:lnTo>
                    <a:lnTo>
                      <a:pt x="1407" y="223"/>
                    </a:lnTo>
                    <a:lnTo>
                      <a:pt x="1407" y="226"/>
                    </a:lnTo>
                    <a:lnTo>
                      <a:pt x="1410" y="226"/>
                    </a:lnTo>
                    <a:lnTo>
                      <a:pt x="1407" y="244"/>
                    </a:lnTo>
                    <a:lnTo>
                      <a:pt x="1398" y="258"/>
                    </a:lnTo>
                    <a:lnTo>
                      <a:pt x="1389" y="272"/>
                    </a:lnTo>
                    <a:lnTo>
                      <a:pt x="1377" y="286"/>
                    </a:lnTo>
                    <a:lnTo>
                      <a:pt x="1365" y="300"/>
                    </a:lnTo>
                    <a:lnTo>
                      <a:pt x="1350" y="311"/>
                    </a:lnTo>
                    <a:lnTo>
                      <a:pt x="1338" y="321"/>
                    </a:lnTo>
                    <a:lnTo>
                      <a:pt x="1326" y="328"/>
                    </a:lnTo>
                    <a:lnTo>
                      <a:pt x="1290" y="346"/>
                    </a:lnTo>
                    <a:lnTo>
                      <a:pt x="1257" y="357"/>
                    </a:lnTo>
                    <a:lnTo>
                      <a:pt x="1221" y="367"/>
                    </a:lnTo>
                    <a:lnTo>
                      <a:pt x="1185" y="374"/>
                    </a:lnTo>
                    <a:lnTo>
                      <a:pt x="1149" y="385"/>
                    </a:lnTo>
                    <a:lnTo>
                      <a:pt x="1113" y="388"/>
                    </a:lnTo>
                    <a:lnTo>
                      <a:pt x="1077" y="396"/>
                    </a:lnTo>
                    <a:lnTo>
                      <a:pt x="1041" y="403"/>
                    </a:lnTo>
                    <a:lnTo>
                      <a:pt x="948" y="406"/>
                    </a:lnTo>
                    <a:lnTo>
                      <a:pt x="855" y="403"/>
                    </a:lnTo>
                    <a:lnTo>
                      <a:pt x="768" y="396"/>
                    </a:lnTo>
                    <a:lnTo>
                      <a:pt x="678" y="381"/>
                    </a:lnTo>
                    <a:lnTo>
                      <a:pt x="594" y="364"/>
                    </a:lnTo>
                    <a:lnTo>
                      <a:pt x="507" y="339"/>
                    </a:lnTo>
                    <a:lnTo>
                      <a:pt x="465" y="321"/>
                    </a:lnTo>
                    <a:lnTo>
                      <a:pt x="426" y="304"/>
                    </a:lnTo>
                    <a:lnTo>
                      <a:pt x="384" y="286"/>
                    </a:lnTo>
                    <a:lnTo>
                      <a:pt x="342" y="265"/>
                    </a:lnTo>
                    <a:lnTo>
                      <a:pt x="318" y="251"/>
                    </a:lnTo>
                    <a:lnTo>
                      <a:pt x="291" y="237"/>
                    </a:lnTo>
                    <a:lnTo>
                      <a:pt x="264" y="223"/>
                    </a:lnTo>
                    <a:lnTo>
                      <a:pt x="237" y="208"/>
                    </a:lnTo>
                    <a:lnTo>
                      <a:pt x="210" y="194"/>
                    </a:lnTo>
                    <a:lnTo>
                      <a:pt x="186" y="180"/>
                    </a:lnTo>
                    <a:lnTo>
                      <a:pt x="159" y="163"/>
                    </a:lnTo>
                    <a:lnTo>
                      <a:pt x="135" y="145"/>
                    </a:lnTo>
                    <a:lnTo>
                      <a:pt x="117" y="138"/>
                    </a:lnTo>
                    <a:lnTo>
                      <a:pt x="99" y="127"/>
                    </a:lnTo>
                    <a:lnTo>
                      <a:pt x="78" y="120"/>
                    </a:lnTo>
                    <a:lnTo>
                      <a:pt x="60" y="106"/>
                    </a:lnTo>
                    <a:lnTo>
                      <a:pt x="42" y="95"/>
                    </a:lnTo>
                    <a:lnTo>
                      <a:pt x="27" y="81"/>
                    </a:lnTo>
                    <a:lnTo>
                      <a:pt x="12" y="64"/>
                    </a:lnTo>
                    <a:lnTo>
                      <a:pt x="0" y="42"/>
                    </a:lnTo>
                    <a:lnTo>
                      <a:pt x="0" y="35"/>
                    </a:lnTo>
                    <a:lnTo>
                      <a:pt x="0" y="28"/>
                    </a:lnTo>
                    <a:lnTo>
                      <a:pt x="0" y="21"/>
                    </a:lnTo>
                    <a:lnTo>
                      <a:pt x="3" y="18"/>
                    </a:lnTo>
                    <a:lnTo>
                      <a:pt x="9" y="14"/>
                    </a:lnTo>
                    <a:lnTo>
                      <a:pt x="12" y="7"/>
                    </a:lnTo>
                    <a:lnTo>
                      <a:pt x="18" y="4"/>
                    </a:lnTo>
                    <a:lnTo>
                      <a:pt x="24" y="0"/>
                    </a:lnTo>
                    <a:close/>
                  </a:path>
                </a:pathLst>
              </a:custGeom>
              <a:solidFill>
                <a:srgbClr val="DFF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0" name="Freeform 116"/>
              <p:cNvSpPr>
                <a:spLocks/>
              </p:cNvSpPr>
              <p:nvPr/>
            </p:nvSpPr>
            <p:spPr bwMode="auto">
              <a:xfrm>
                <a:off x="9172" y="5453"/>
                <a:ext cx="84" cy="388"/>
              </a:xfrm>
              <a:custGeom>
                <a:avLst/>
                <a:gdLst>
                  <a:gd name="T0" fmla="*/ 18 w 84"/>
                  <a:gd name="T1" fmla="*/ 7 h 388"/>
                  <a:gd name="T2" fmla="*/ 24 w 84"/>
                  <a:gd name="T3" fmla="*/ 4 h 388"/>
                  <a:gd name="T4" fmla="*/ 30 w 84"/>
                  <a:gd name="T5" fmla="*/ 0 h 388"/>
                  <a:gd name="T6" fmla="*/ 36 w 84"/>
                  <a:gd name="T7" fmla="*/ 0 h 388"/>
                  <a:gd name="T8" fmla="*/ 42 w 84"/>
                  <a:gd name="T9" fmla="*/ 0 h 388"/>
                  <a:gd name="T10" fmla="*/ 45 w 84"/>
                  <a:gd name="T11" fmla="*/ 0 h 388"/>
                  <a:gd name="T12" fmla="*/ 51 w 84"/>
                  <a:gd name="T13" fmla="*/ 4 h 388"/>
                  <a:gd name="T14" fmla="*/ 57 w 84"/>
                  <a:gd name="T15" fmla="*/ 7 h 388"/>
                  <a:gd name="T16" fmla="*/ 60 w 84"/>
                  <a:gd name="T17" fmla="*/ 11 h 388"/>
                  <a:gd name="T18" fmla="*/ 72 w 84"/>
                  <a:gd name="T19" fmla="*/ 25 h 388"/>
                  <a:gd name="T20" fmla="*/ 60 w 84"/>
                  <a:gd name="T21" fmla="*/ 50 h 388"/>
                  <a:gd name="T22" fmla="*/ 51 w 84"/>
                  <a:gd name="T23" fmla="*/ 81 h 388"/>
                  <a:gd name="T24" fmla="*/ 48 w 84"/>
                  <a:gd name="T25" fmla="*/ 113 h 388"/>
                  <a:gd name="T26" fmla="*/ 45 w 84"/>
                  <a:gd name="T27" fmla="*/ 145 h 388"/>
                  <a:gd name="T28" fmla="*/ 48 w 84"/>
                  <a:gd name="T29" fmla="*/ 177 h 388"/>
                  <a:gd name="T30" fmla="*/ 54 w 84"/>
                  <a:gd name="T31" fmla="*/ 208 h 388"/>
                  <a:gd name="T32" fmla="*/ 63 w 84"/>
                  <a:gd name="T33" fmla="*/ 240 h 388"/>
                  <a:gd name="T34" fmla="*/ 75 w 84"/>
                  <a:gd name="T35" fmla="*/ 265 h 388"/>
                  <a:gd name="T36" fmla="*/ 78 w 84"/>
                  <a:gd name="T37" fmla="*/ 283 h 388"/>
                  <a:gd name="T38" fmla="*/ 81 w 84"/>
                  <a:gd name="T39" fmla="*/ 297 h 388"/>
                  <a:gd name="T40" fmla="*/ 84 w 84"/>
                  <a:gd name="T41" fmla="*/ 314 h 388"/>
                  <a:gd name="T42" fmla="*/ 84 w 84"/>
                  <a:gd name="T43" fmla="*/ 332 h 388"/>
                  <a:gd name="T44" fmla="*/ 84 w 84"/>
                  <a:gd name="T45" fmla="*/ 346 h 388"/>
                  <a:gd name="T46" fmla="*/ 81 w 84"/>
                  <a:gd name="T47" fmla="*/ 364 h 388"/>
                  <a:gd name="T48" fmla="*/ 75 w 84"/>
                  <a:gd name="T49" fmla="*/ 374 h 388"/>
                  <a:gd name="T50" fmla="*/ 66 w 84"/>
                  <a:gd name="T51" fmla="*/ 388 h 388"/>
                  <a:gd name="T52" fmla="*/ 63 w 84"/>
                  <a:gd name="T53" fmla="*/ 388 h 388"/>
                  <a:gd name="T54" fmla="*/ 57 w 84"/>
                  <a:gd name="T55" fmla="*/ 388 h 388"/>
                  <a:gd name="T56" fmla="*/ 51 w 84"/>
                  <a:gd name="T57" fmla="*/ 388 h 388"/>
                  <a:gd name="T58" fmla="*/ 48 w 84"/>
                  <a:gd name="T59" fmla="*/ 388 h 388"/>
                  <a:gd name="T60" fmla="*/ 42 w 84"/>
                  <a:gd name="T61" fmla="*/ 385 h 388"/>
                  <a:gd name="T62" fmla="*/ 39 w 84"/>
                  <a:gd name="T63" fmla="*/ 381 h 388"/>
                  <a:gd name="T64" fmla="*/ 36 w 84"/>
                  <a:gd name="T65" fmla="*/ 378 h 388"/>
                  <a:gd name="T66" fmla="*/ 36 w 84"/>
                  <a:gd name="T67" fmla="*/ 371 h 388"/>
                  <a:gd name="T68" fmla="*/ 30 w 84"/>
                  <a:gd name="T69" fmla="*/ 336 h 388"/>
                  <a:gd name="T70" fmla="*/ 24 w 84"/>
                  <a:gd name="T71" fmla="*/ 300 h 388"/>
                  <a:gd name="T72" fmla="*/ 21 w 84"/>
                  <a:gd name="T73" fmla="*/ 265 h 388"/>
                  <a:gd name="T74" fmla="*/ 18 w 84"/>
                  <a:gd name="T75" fmla="*/ 226 h 388"/>
                  <a:gd name="T76" fmla="*/ 12 w 84"/>
                  <a:gd name="T77" fmla="*/ 191 h 388"/>
                  <a:gd name="T78" fmla="*/ 9 w 84"/>
                  <a:gd name="T79" fmla="*/ 155 h 388"/>
                  <a:gd name="T80" fmla="*/ 3 w 84"/>
                  <a:gd name="T81" fmla="*/ 120 h 388"/>
                  <a:gd name="T82" fmla="*/ 0 w 84"/>
                  <a:gd name="T83" fmla="*/ 85 h 388"/>
                  <a:gd name="T84" fmla="*/ 0 w 84"/>
                  <a:gd name="T85" fmla="*/ 71 h 388"/>
                  <a:gd name="T86" fmla="*/ 0 w 84"/>
                  <a:gd name="T87" fmla="*/ 60 h 388"/>
                  <a:gd name="T88" fmla="*/ 0 w 84"/>
                  <a:gd name="T89" fmla="*/ 50 h 388"/>
                  <a:gd name="T90" fmla="*/ 3 w 84"/>
                  <a:gd name="T91" fmla="*/ 42 h 388"/>
                  <a:gd name="T92" fmla="*/ 6 w 84"/>
                  <a:gd name="T93" fmla="*/ 32 h 388"/>
                  <a:gd name="T94" fmla="*/ 9 w 84"/>
                  <a:gd name="T95" fmla="*/ 21 h 388"/>
                  <a:gd name="T96" fmla="*/ 15 w 84"/>
                  <a:gd name="T97" fmla="*/ 14 h 388"/>
                  <a:gd name="T98" fmla="*/ 18 w 84"/>
                  <a:gd name="T99" fmla="*/ 7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 h="388">
                    <a:moveTo>
                      <a:pt x="18" y="7"/>
                    </a:moveTo>
                    <a:lnTo>
                      <a:pt x="24" y="4"/>
                    </a:lnTo>
                    <a:lnTo>
                      <a:pt x="30" y="0"/>
                    </a:lnTo>
                    <a:lnTo>
                      <a:pt x="36" y="0"/>
                    </a:lnTo>
                    <a:lnTo>
                      <a:pt x="42" y="0"/>
                    </a:lnTo>
                    <a:lnTo>
                      <a:pt x="45" y="0"/>
                    </a:lnTo>
                    <a:lnTo>
                      <a:pt x="51" y="4"/>
                    </a:lnTo>
                    <a:lnTo>
                      <a:pt x="57" y="7"/>
                    </a:lnTo>
                    <a:lnTo>
                      <a:pt x="60" y="11"/>
                    </a:lnTo>
                    <a:lnTo>
                      <a:pt x="72" y="25"/>
                    </a:lnTo>
                    <a:lnTo>
                      <a:pt x="60" y="50"/>
                    </a:lnTo>
                    <a:lnTo>
                      <a:pt x="51" y="81"/>
                    </a:lnTo>
                    <a:lnTo>
                      <a:pt x="48" y="113"/>
                    </a:lnTo>
                    <a:lnTo>
                      <a:pt x="45" y="145"/>
                    </a:lnTo>
                    <a:lnTo>
                      <a:pt x="48" y="177"/>
                    </a:lnTo>
                    <a:lnTo>
                      <a:pt x="54" y="208"/>
                    </a:lnTo>
                    <a:lnTo>
                      <a:pt x="63" y="240"/>
                    </a:lnTo>
                    <a:lnTo>
                      <a:pt x="75" y="265"/>
                    </a:lnTo>
                    <a:lnTo>
                      <a:pt x="78" y="283"/>
                    </a:lnTo>
                    <a:lnTo>
                      <a:pt x="81" y="297"/>
                    </a:lnTo>
                    <a:lnTo>
                      <a:pt x="84" y="314"/>
                    </a:lnTo>
                    <a:lnTo>
                      <a:pt x="84" y="332"/>
                    </a:lnTo>
                    <a:lnTo>
                      <a:pt x="84" y="346"/>
                    </a:lnTo>
                    <a:lnTo>
                      <a:pt x="81" y="364"/>
                    </a:lnTo>
                    <a:lnTo>
                      <a:pt x="75" y="374"/>
                    </a:lnTo>
                    <a:lnTo>
                      <a:pt x="66" y="388"/>
                    </a:lnTo>
                    <a:lnTo>
                      <a:pt x="63" y="388"/>
                    </a:lnTo>
                    <a:lnTo>
                      <a:pt x="57" y="388"/>
                    </a:lnTo>
                    <a:lnTo>
                      <a:pt x="51" y="388"/>
                    </a:lnTo>
                    <a:lnTo>
                      <a:pt x="48" y="388"/>
                    </a:lnTo>
                    <a:lnTo>
                      <a:pt x="42" y="385"/>
                    </a:lnTo>
                    <a:lnTo>
                      <a:pt x="39" y="381"/>
                    </a:lnTo>
                    <a:lnTo>
                      <a:pt x="36" y="378"/>
                    </a:lnTo>
                    <a:lnTo>
                      <a:pt x="36" y="371"/>
                    </a:lnTo>
                    <a:lnTo>
                      <a:pt x="30" y="336"/>
                    </a:lnTo>
                    <a:lnTo>
                      <a:pt x="24" y="300"/>
                    </a:lnTo>
                    <a:lnTo>
                      <a:pt x="21" y="265"/>
                    </a:lnTo>
                    <a:lnTo>
                      <a:pt x="18" y="226"/>
                    </a:lnTo>
                    <a:lnTo>
                      <a:pt x="12" y="191"/>
                    </a:lnTo>
                    <a:lnTo>
                      <a:pt x="9" y="155"/>
                    </a:lnTo>
                    <a:lnTo>
                      <a:pt x="3" y="120"/>
                    </a:lnTo>
                    <a:lnTo>
                      <a:pt x="0" y="85"/>
                    </a:lnTo>
                    <a:lnTo>
                      <a:pt x="0" y="71"/>
                    </a:lnTo>
                    <a:lnTo>
                      <a:pt x="0" y="60"/>
                    </a:lnTo>
                    <a:lnTo>
                      <a:pt x="0" y="50"/>
                    </a:lnTo>
                    <a:lnTo>
                      <a:pt x="3" y="42"/>
                    </a:lnTo>
                    <a:lnTo>
                      <a:pt x="6" y="32"/>
                    </a:lnTo>
                    <a:lnTo>
                      <a:pt x="9" y="21"/>
                    </a:lnTo>
                    <a:lnTo>
                      <a:pt x="15" y="14"/>
                    </a:lnTo>
                    <a:lnTo>
                      <a:pt x="18"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1" name="Freeform 117"/>
              <p:cNvSpPr>
                <a:spLocks/>
              </p:cNvSpPr>
              <p:nvPr/>
            </p:nvSpPr>
            <p:spPr bwMode="auto">
              <a:xfrm>
                <a:off x="9187" y="6809"/>
                <a:ext cx="75" cy="582"/>
              </a:xfrm>
              <a:custGeom>
                <a:avLst/>
                <a:gdLst>
                  <a:gd name="T0" fmla="*/ 21 w 75"/>
                  <a:gd name="T1" fmla="*/ 279 h 582"/>
                  <a:gd name="T2" fmla="*/ 24 w 75"/>
                  <a:gd name="T3" fmla="*/ 254 h 582"/>
                  <a:gd name="T4" fmla="*/ 30 w 75"/>
                  <a:gd name="T5" fmla="*/ 233 h 582"/>
                  <a:gd name="T6" fmla="*/ 33 w 75"/>
                  <a:gd name="T7" fmla="*/ 208 h 582"/>
                  <a:gd name="T8" fmla="*/ 39 w 75"/>
                  <a:gd name="T9" fmla="*/ 173 h 582"/>
                  <a:gd name="T10" fmla="*/ 42 w 75"/>
                  <a:gd name="T11" fmla="*/ 123 h 582"/>
                  <a:gd name="T12" fmla="*/ 48 w 75"/>
                  <a:gd name="T13" fmla="*/ 77 h 582"/>
                  <a:gd name="T14" fmla="*/ 51 w 75"/>
                  <a:gd name="T15" fmla="*/ 28 h 582"/>
                  <a:gd name="T16" fmla="*/ 54 w 75"/>
                  <a:gd name="T17" fmla="*/ 3 h 582"/>
                  <a:gd name="T18" fmla="*/ 57 w 75"/>
                  <a:gd name="T19" fmla="*/ 0 h 582"/>
                  <a:gd name="T20" fmla="*/ 60 w 75"/>
                  <a:gd name="T21" fmla="*/ 0 h 582"/>
                  <a:gd name="T22" fmla="*/ 66 w 75"/>
                  <a:gd name="T23" fmla="*/ 0 h 582"/>
                  <a:gd name="T24" fmla="*/ 72 w 75"/>
                  <a:gd name="T25" fmla="*/ 21 h 582"/>
                  <a:gd name="T26" fmla="*/ 72 w 75"/>
                  <a:gd name="T27" fmla="*/ 77 h 582"/>
                  <a:gd name="T28" fmla="*/ 66 w 75"/>
                  <a:gd name="T29" fmla="*/ 134 h 582"/>
                  <a:gd name="T30" fmla="*/ 57 w 75"/>
                  <a:gd name="T31" fmla="*/ 187 h 582"/>
                  <a:gd name="T32" fmla="*/ 51 w 75"/>
                  <a:gd name="T33" fmla="*/ 243 h 582"/>
                  <a:gd name="T34" fmla="*/ 42 w 75"/>
                  <a:gd name="T35" fmla="*/ 296 h 582"/>
                  <a:gd name="T36" fmla="*/ 33 w 75"/>
                  <a:gd name="T37" fmla="*/ 353 h 582"/>
                  <a:gd name="T38" fmla="*/ 30 w 75"/>
                  <a:gd name="T39" fmla="*/ 409 h 582"/>
                  <a:gd name="T40" fmla="*/ 24 w 75"/>
                  <a:gd name="T41" fmla="*/ 466 h 582"/>
                  <a:gd name="T42" fmla="*/ 27 w 75"/>
                  <a:gd name="T43" fmla="*/ 494 h 582"/>
                  <a:gd name="T44" fmla="*/ 30 w 75"/>
                  <a:gd name="T45" fmla="*/ 522 h 582"/>
                  <a:gd name="T46" fmla="*/ 33 w 75"/>
                  <a:gd name="T47" fmla="*/ 550 h 582"/>
                  <a:gd name="T48" fmla="*/ 33 w 75"/>
                  <a:gd name="T49" fmla="*/ 579 h 582"/>
                  <a:gd name="T50" fmla="*/ 30 w 75"/>
                  <a:gd name="T51" fmla="*/ 579 h 582"/>
                  <a:gd name="T52" fmla="*/ 24 w 75"/>
                  <a:gd name="T53" fmla="*/ 582 h 582"/>
                  <a:gd name="T54" fmla="*/ 21 w 75"/>
                  <a:gd name="T55" fmla="*/ 582 h 582"/>
                  <a:gd name="T56" fmla="*/ 15 w 75"/>
                  <a:gd name="T57" fmla="*/ 579 h 582"/>
                  <a:gd name="T58" fmla="*/ 9 w 75"/>
                  <a:gd name="T59" fmla="*/ 558 h 582"/>
                  <a:gd name="T60" fmla="*/ 6 w 75"/>
                  <a:gd name="T61" fmla="*/ 533 h 582"/>
                  <a:gd name="T62" fmla="*/ 3 w 75"/>
                  <a:gd name="T63" fmla="*/ 508 h 582"/>
                  <a:gd name="T64" fmla="*/ 0 w 75"/>
                  <a:gd name="T65" fmla="*/ 483 h 582"/>
                  <a:gd name="T66" fmla="*/ 3 w 75"/>
                  <a:gd name="T67" fmla="*/ 434 h 582"/>
                  <a:gd name="T68" fmla="*/ 6 w 75"/>
                  <a:gd name="T69" fmla="*/ 385 h 582"/>
                  <a:gd name="T70" fmla="*/ 12 w 75"/>
                  <a:gd name="T71" fmla="*/ 339 h 582"/>
                  <a:gd name="T72" fmla="*/ 15 w 75"/>
                  <a:gd name="T73" fmla="*/ 289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582">
                    <a:moveTo>
                      <a:pt x="15" y="289"/>
                    </a:moveTo>
                    <a:lnTo>
                      <a:pt x="21" y="279"/>
                    </a:lnTo>
                    <a:lnTo>
                      <a:pt x="24" y="268"/>
                    </a:lnTo>
                    <a:lnTo>
                      <a:pt x="24" y="254"/>
                    </a:lnTo>
                    <a:lnTo>
                      <a:pt x="27" y="243"/>
                    </a:lnTo>
                    <a:lnTo>
                      <a:pt x="30" y="233"/>
                    </a:lnTo>
                    <a:lnTo>
                      <a:pt x="30" y="219"/>
                    </a:lnTo>
                    <a:lnTo>
                      <a:pt x="33" y="208"/>
                    </a:lnTo>
                    <a:lnTo>
                      <a:pt x="36" y="197"/>
                    </a:lnTo>
                    <a:lnTo>
                      <a:pt x="39" y="173"/>
                    </a:lnTo>
                    <a:lnTo>
                      <a:pt x="42" y="148"/>
                    </a:lnTo>
                    <a:lnTo>
                      <a:pt x="42" y="123"/>
                    </a:lnTo>
                    <a:lnTo>
                      <a:pt x="45" y="102"/>
                    </a:lnTo>
                    <a:lnTo>
                      <a:pt x="48" y="77"/>
                    </a:lnTo>
                    <a:lnTo>
                      <a:pt x="51" y="53"/>
                    </a:lnTo>
                    <a:lnTo>
                      <a:pt x="51" y="28"/>
                    </a:lnTo>
                    <a:lnTo>
                      <a:pt x="51" y="3"/>
                    </a:lnTo>
                    <a:lnTo>
                      <a:pt x="54" y="3"/>
                    </a:lnTo>
                    <a:lnTo>
                      <a:pt x="54" y="3"/>
                    </a:lnTo>
                    <a:lnTo>
                      <a:pt x="57" y="0"/>
                    </a:lnTo>
                    <a:lnTo>
                      <a:pt x="60" y="0"/>
                    </a:lnTo>
                    <a:lnTo>
                      <a:pt x="60" y="0"/>
                    </a:lnTo>
                    <a:lnTo>
                      <a:pt x="63" y="0"/>
                    </a:lnTo>
                    <a:lnTo>
                      <a:pt x="66" y="0"/>
                    </a:lnTo>
                    <a:lnTo>
                      <a:pt x="66" y="0"/>
                    </a:lnTo>
                    <a:lnTo>
                      <a:pt x="72" y="21"/>
                    </a:lnTo>
                    <a:lnTo>
                      <a:pt x="75" y="49"/>
                    </a:lnTo>
                    <a:lnTo>
                      <a:pt x="72" y="77"/>
                    </a:lnTo>
                    <a:lnTo>
                      <a:pt x="69" y="106"/>
                    </a:lnTo>
                    <a:lnTo>
                      <a:pt x="66" y="134"/>
                    </a:lnTo>
                    <a:lnTo>
                      <a:pt x="63" y="162"/>
                    </a:lnTo>
                    <a:lnTo>
                      <a:pt x="57" y="187"/>
                    </a:lnTo>
                    <a:lnTo>
                      <a:pt x="54" y="215"/>
                    </a:lnTo>
                    <a:lnTo>
                      <a:pt x="51" y="243"/>
                    </a:lnTo>
                    <a:lnTo>
                      <a:pt x="45" y="268"/>
                    </a:lnTo>
                    <a:lnTo>
                      <a:pt x="42" y="296"/>
                    </a:lnTo>
                    <a:lnTo>
                      <a:pt x="36" y="325"/>
                    </a:lnTo>
                    <a:lnTo>
                      <a:pt x="33" y="353"/>
                    </a:lnTo>
                    <a:lnTo>
                      <a:pt x="30" y="381"/>
                    </a:lnTo>
                    <a:lnTo>
                      <a:pt x="30" y="409"/>
                    </a:lnTo>
                    <a:lnTo>
                      <a:pt x="27" y="438"/>
                    </a:lnTo>
                    <a:lnTo>
                      <a:pt x="24" y="466"/>
                    </a:lnTo>
                    <a:lnTo>
                      <a:pt x="24" y="480"/>
                    </a:lnTo>
                    <a:lnTo>
                      <a:pt x="27" y="494"/>
                    </a:lnTo>
                    <a:lnTo>
                      <a:pt x="30" y="508"/>
                    </a:lnTo>
                    <a:lnTo>
                      <a:pt x="30" y="522"/>
                    </a:lnTo>
                    <a:lnTo>
                      <a:pt x="33" y="536"/>
                    </a:lnTo>
                    <a:lnTo>
                      <a:pt x="33" y="550"/>
                    </a:lnTo>
                    <a:lnTo>
                      <a:pt x="33" y="565"/>
                    </a:lnTo>
                    <a:lnTo>
                      <a:pt x="33" y="579"/>
                    </a:lnTo>
                    <a:lnTo>
                      <a:pt x="30" y="579"/>
                    </a:lnTo>
                    <a:lnTo>
                      <a:pt x="30" y="579"/>
                    </a:lnTo>
                    <a:lnTo>
                      <a:pt x="27" y="582"/>
                    </a:lnTo>
                    <a:lnTo>
                      <a:pt x="24" y="582"/>
                    </a:lnTo>
                    <a:lnTo>
                      <a:pt x="21" y="582"/>
                    </a:lnTo>
                    <a:lnTo>
                      <a:pt x="21" y="582"/>
                    </a:lnTo>
                    <a:lnTo>
                      <a:pt x="18" y="582"/>
                    </a:lnTo>
                    <a:lnTo>
                      <a:pt x="15" y="579"/>
                    </a:lnTo>
                    <a:lnTo>
                      <a:pt x="12" y="568"/>
                    </a:lnTo>
                    <a:lnTo>
                      <a:pt x="9" y="558"/>
                    </a:lnTo>
                    <a:lnTo>
                      <a:pt x="9" y="543"/>
                    </a:lnTo>
                    <a:lnTo>
                      <a:pt x="6" y="533"/>
                    </a:lnTo>
                    <a:lnTo>
                      <a:pt x="6" y="519"/>
                    </a:lnTo>
                    <a:lnTo>
                      <a:pt x="3" y="508"/>
                    </a:lnTo>
                    <a:lnTo>
                      <a:pt x="3" y="494"/>
                    </a:lnTo>
                    <a:lnTo>
                      <a:pt x="0" y="483"/>
                    </a:lnTo>
                    <a:lnTo>
                      <a:pt x="0" y="459"/>
                    </a:lnTo>
                    <a:lnTo>
                      <a:pt x="3" y="434"/>
                    </a:lnTo>
                    <a:lnTo>
                      <a:pt x="3" y="409"/>
                    </a:lnTo>
                    <a:lnTo>
                      <a:pt x="6" y="385"/>
                    </a:lnTo>
                    <a:lnTo>
                      <a:pt x="9" y="360"/>
                    </a:lnTo>
                    <a:lnTo>
                      <a:pt x="12" y="339"/>
                    </a:lnTo>
                    <a:lnTo>
                      <a:pt x="12" y="314"/>
                    </a:lnTo>
                    <a:lnTo>
                      <a:pt x="15" y="2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2" name="Freeform 118"/>
              <p:cNvSpPr>
                <a:spLocks/>
              </p:cNvSpPr>
              <p:nvPr/>
            </p:nvSpPr>
            <p:spPr bwMode="auto">
              <a:xfrm>
                <a:off x="9193" y="7412"/>
                <a:ext cx="27" cy="36"/>
              </a:xfrm>
              <a:custGeom>
                <a:avLst/>
                <a:gdLst>
                  <a:gd name="T0" fmla="*/ 12 w 27"/>
                  <a:gd name="T1" fmla="*/ 0 h 36"/>
                  <a:gd name="T2" fmla="*/ 15 w 27"/>
                  <a:gd name="T3" fmla="*/ 0 h 36"/>
                  <a:gd name="T4" fmla="*/ 18 w 27"/>
                  <a:gd name="T5" fmla="*/ 4 h 36"/>
                  <a:gd name="T6" fmla="*/ 21 w 27"/>
                  <a:gd name="T7" fmla="*/ 4 h 36"/>
                  <a:gd name="T8" fmla="*/ 24 w 27"/>
                  <a:gd name="T9" fmla="*/ 8 h 36"/>
                  <a:gd name="T10" fmla="*/ 27 w 27"/>
                  <a:gd name="T11" fmla="*/ 11 h 36"/>
                  <a:gd name="T12" fmla="*/ 27 w 27"/>
                  <a:gd name="T13" fmla="*/ 15 h 36"/>
                  <a:gd name="T14" fmla="*/ 27 w 27"/>
                  <a:gd name="T15" fmla="*/ 22 h 36"/>
                  <a:gd name="T16" fmla="*/ 27 w 27"/>
                  <a:gd name="T17" fmla="*/ 25 h 36"/>
                  <a:gd name="T18" fmla="*/ 27 w 27"/>
                  <a:gd name="T19" fmla="*/ 29 h 36"/>
                  <a:gd name="T20" fmla="*/ 27 w 27"/>
                  <a:gd name="T21" fmla="*/ 29 h 36"/>
                  <a:gd name="T22" fmla="*/ 27 w 27"/>
                  <a:gd name="T23" fmla="*/ 32 h 36"/>
                  <a:gd name="T24" fmla="*/ 24 w 27"/>
                  <a:gd name="T25" fmla="*/ 32 h 36"/>
                  <a:gd name="T26" fmla="*/ 24 w 27"/>
                  <a:gd name="T27" fmla="*/ 36 h 36"/>
                  <a:gd name="T28" fmla="*/ 21 w 27"/>
                  <a:gd name="T29" fmla="*/ 36 h 36"/>
                  <a:gd name="T30" fmla="*/ 21 w 27"/>
                  <a:gd name="T31" fmla="*/ 36 h 36"/>
                  <a:gd name="T32" fmla="*/ 18 w 27"/>
                  <a:gd name="T33" fmla="*/ 36 h 36"/>
                  <a:gd name="T34" fmla="*/ 15 w 27"/>
                  <a:gd name="T35" fmla="*/ 36 h 36"/>
                  <a:gd name="T36" fmla="*/ 15 w 27"/>
                  <a:gd name="T37" fmla="*/ 36 h 36"/>
                  <a:gd name="T38" fmla="*/ 12 w 27"/>
                  <a:gd name="T39" fmla="*/ 36 h 36"/>
                  <a:gd name="T40" fmla="*/ 9 w 27"/>
                  <a:gd name="T41" fmla="*/ 32 h 36"/>
                  <a:gd name="T42" fmla="*/ 6 w 27"/>
                  <a:gd name="T43" fmla="*/ 32 h 36"/>
                  <a:gd name="T44" fmla="*/ 3 w 27"/>
                  <a:gd name="T45" fmla="*/ 29 h 36"/>
                  <a:gd name="T46" fmla="*/ 3 w 27"/>
                  <a:gd name="T47" fmla="*/ 25 h 36"/>
                  <a:gd name="T48" fmla="*/ 0 w 27"/>
                  <a:gd name="T49" fmla="*/ 22 h 36"/>
                  <a:gd name="T50" fmla="*/ 0 w 27"/>
                  <a:gd name="T51" fmla="*/ 18 h 36"/>
                  <a:gd name="T52" fmla="*/ 0 w 27"/>
                  <a:gd name="T53" fmla="*/ 15 h 36"/>
                  <a:gd name="T54" fmla="*/ 0 w 27"/>
                  <a:gd name="T55" fmla="*/ 11 h 36"/>
                  <a:gd name="T56" fmla="*/ 3 w 27"/>
                  <a:gd name="T57" fmla="*/ 8 h 36"/>
                  <a:gd name="T58" fmla="*/ 3 w 27"/>
                  <a:gd name="T59" fmla="*/ 4 h 36"/>
                  <a:gd name="T60" fmla="*/ 6 w 27"/>
                  <a:gd name="T61" fmla="*/ 4 h 36"/>
                  <a:gd name="T62" fmla="*/ 9 w 27"/>
                  <a:gd name="T63" fmla="*/ 0 h 36"/>
                  <a:gd name="T64" fmla="*/ 12 w 27"/>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6">
                    <a:moveTo>
                      <a:pt x="12" y="0"/>
                    </a:moveTo>
                    <a:lnTo>
                      <a:pt x="15" y="0"/>
                    </a:lnTo>
                    <a:lnTo>
                      <a:pt x="18" y="4"/>
                    </a:lnTo>
                    <a:lnTo>
                      <a:pt x="21" y="4"/>
                    </a:lnTo>
                    <a:lnTo>
                      <a:pt x="24" y="8"/>
                    </a:lnTo>
                    <a:lnTo>
                      <a:pt x="27" y="11"/>
                    </a:lnTo>
                    <a:lnTo>
                      <a:pt x="27" y="15"/>
                    </a:lnTo>
                    <a:lnTo>
                      <a:pt x="27" y="22"/>
                    </a:lnTo>
                    <a:lnTo>
                      <a:pt x="27" y="25"/>
                    </a:lnTo>
                    <a:lnTo>
                      <a:pt x="27" y="29"/>
                    </a:lnTo>
                    <a:lnTo>
                      <a:pt x="27" y="29"/>
                    </a:lnTo>
                    <a:lnTo>
                      <a:pt x="27" y="32"/>
                    </a:lnTo>
                    <a:lnTo>
                      <a:pt x="24" y="32"/>
                    </a:lnTo>
                    <a:lnTo>
                      <a:pt x="24" y="36"/>
                    </a:lnTo>
                    <a:lnTo>
                      <a:pt x="21" y="36"/>
                    </a:lnTo>
                    <a:lnTo>
                      <a:pt x="21" y="36"/>
                    </a:lnTo>
                    <a:lnTo>
                      <a:pt x="18" y="36"/>
                    </a:lnTo>
                    <a:lnTo>
                      <a:pt x="15" y="36"/>
                    </a:lnTo>
                    <a:lnTo>
                      <a:pt x="15" y="36"/>
                    </a:lnTo>
                    <a:lnTo>
                      <a:pt x="12" y="36"/>
                    </a:lnTo>
                    <a:lnTo>
                      <a:pt x="9" y="32"/>
                    </a:lnTo>
                    <a:lnTo>
                      <a:pt x="6" y="32"/>
                    </a:lnTo>
                    <a:lnTo>
                      <a:pt x="3" y="29"/>
                    </a:lnTo>
                    <a:lnTo>
                      <a:pt x="3" y="25"/>
                    </a:lnTo>
                    <a:lnTo>
                      <a:pt x="0" y="22"/>
                    </a:lnTo>
                    <a:lnTo>
                      <a:pt x="0" y="18"/>
                    </a:lnTo>
                    <a:lnTo>
                      <a:pt x="0" y="15"/>
                    </a:lnTo>
                    <a:lnTo>
                      <a:pt x="0" y="11"/>
                    </a:lnTo>
                    <a:lnTo>
                      <a:pt x="3" y="8"/>
                    </a:lnTo>
                    <a:lnTo>
                      <a:pt x="3" y="4"/>
                    </a:lnTo>
                    <a:lnTo>
                      <a:pt x="6" y="4"/>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3" name="Freeform 119"/>
              <p:cNvSpPr>
                <a:spLocks/>
              </p:cNvSpPr>
              <p:nvPr/>
            </p:nvSpPr>
            <p:spPr bwMode="auto">
              <a:xfrm>
                <a:off x="9199" y="7469"/>
                <a:ext cx="27" cy="32"/>
              </a:xfrm>
              <a:custGeom>
                <a:avLst/>
                <a:gdLst>
                  <a:gd name="T0" fmla="*/ 12 w 27"/>
                  <a:gd name="T1" fmla="*/ 0 h 32"/>
                  <a:gd name="T2" fmla="*/ 15 w 27"/>
                  <a:gd name="T3" fmla="*/ 0 h 32"/>
                  <a:gd name="T4" fmla="*/ 15 w 27"/>
                  <a:gd name="T5" fmla="*/ 0 h 32"/>
                  <a:gd name="T6" fmla="*/ 18 w 27"/>
                  <a:gd name="T7" fmla="*/ 0 h 32"/>
                  <a:gd name="T8" fmla="*/ 21 w 27"/>
                  <a:gd name="T9" fmla="*/ 3 h 32"/>
                  <a:gd name="T10" fmla="*/ 21 w 27"/>
                  <a:gd name="T11" fmla="*/ 7 h 32"/>
                  <a:gd name="T12" fmla="*/ 24 w 27"/>
                  <a:gd name="T13" fmla="*/ 11 h 32"/>
                  <a:gd name="T14" fmla="*/ 24 w 27"/>
                  <a:gd name="T15" fmla="*/ 11 h 32"/>
                  <a:gd name="T16" fmla="*/ 27 w 27"/>
                  <a:gd name="T17" fmla="*/ 14 h 32"/>
                  <a:gd name="T18" fmla="*/ 27 w 27"/>
                  <a:gd name="T19" fmla="*/ 18 h 32"/>
                  <a:gd name="T20" fmla="*/ 27 w 27"/>
                  <a:gd name="T21" fmla="*/ 21 h 32"/>
                  <a:gd name="T22" fmla="*/ 24 w 27"/>
                  <a:gd name="T23" fmla="*/ 25 h 32"/>
                  <a:gd name="T24" fmla="*/ 24 w 27"/>
                  <a:gd name="T25" fmla="*/ 25 h 32"/>
                  <a:gd name="T26" fmla="*/ 21 w 27"/>
                  <a:gd name="T27" fmla="*/ 28 h 32"/>
                  <a:gd name="T28" fmla="*/ 21 w 27"/>
                  <a:gd name="T29" fmla="*/ 32 h 32"/>
                  <a:gd name="T30" fmla="*/ 18 w 27"/>
                  <a:gd name="T31" fmla="*/ 32 h 32"/>
                  <a:gd name="T32" fmla="*/ 15 w 27"/>
                  <a:gd name="T33" fmla="*/ 32 h 32"/>
                  <a:gd name="T34" fmla="*/ 12 w 27"/>
                  <a:gd name="T35" fmla="*/ 32 h 32"/>
                  <a:gd name="T36" fmla="*/ 9 w 27"/>
                  <a:gd name="T37" fmla="*/ 32 h 32"/>
                  <a:gd name="T38" fmla="*/ 9 w 27"/>
                  <a:gd name="T39" fmla="*/ 32 h 32"/>
                  <a:gd name="T40" fmla="*/ 6 w 27"/>
                  <a:gd name="T41" fmla="*/ 32 h 32"/>
                  <a:gd name="T42" fmla="*/ 3 w 27"/>
                  <a:gd name="T43" fmla="*/ 28 h 32"/>
                  <a:gd name="T44" fmla="*/ 3 w 27"/>
                  <a:gd name="T45" fmla="*/ 25 h 32"/>
                  <a:gd name="T46" fmla="*/ 0 w 27"/>
                  <a:gd name="T47" fmla="*/ 25 h 32"/>
                  <a:gd name="T48" fmla="*/ 0 w 27"/>
                  <a:gd name="T49" fmla="*/ 21 h 32"/>
                  <a:gd name="T50" fmla="*/ 0 w 27"/>
                  <a:gd name="T51" fmla="*/ 18 h 32"/>
                  <a:gd name="T52" fmla="*/ 0 w 27"/>
                  <a:gd name="T53" fmla="*/ 14 h 32"/>
                  <a:gd name="T54" fmla="*/ 0 w 27"/>
                  <a:gd name="T55" fmla="*/ 11 h 32"/>
                  <a:gd name="T56" fmla="*/ 0 w 27"/>
                  <a:gd name="T57" fmla="*/ 7 h 32"/>
                  <a:gd name="T58" fmla="*/ 3 w 27"/>
                  <a:gd name="T59" fmla="*/ 3 h 32"/>
                  <a:gd name="T60" fmla="*/ 6 w 27"/>
                  <a:gd name="T61" fmla="*/ 0 h 32"/>
                  <a:gd name="T62" fmla="*/ 6 w 27"/>
                  <a:gd name="T63" fmla="*/ 0 h 32"/>
                  <a:gd name="T64" fmla="*/ 12 w 27"/>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2">
                    <a:moveTo>
                      <a:pt x="12" y="0"/>
                    </a:moveTo>
                    <a:lnTo>
                      <a:pt x="15" y="0"/>
                    </a:lnTo>
                    <a:lnTo>
                      <a:pt x="15" y="0"/>
                    </a:lnTo>
                    <a:lnTo>
                      <a:pt x="18" y="0"/>
                    </a:lnTo>
                    <a:lnTo>
                      <a:pt x="21" y="3"/>
                    </a:lnTo>
                    <a:lnTo>
                      <a:pt x="21" y="7"/>
                    </a:lnTo>
                    <a:lnTo>
                      <a:pt x="24" y="11"/>
                    </a:lnTo>
                    <a:lnTo>
                      <a:pt x="24" y="11"/>
                    </a:lnTo>
                    <a:lnTo>
                      <a:pt x="27" y="14"/>
                    </a:lnTo>
                    <a:lnTo>
                      <a:pt x="27" y="18"/>
                    </a:lnTo>
                    <a:lnTo>
                      <a:pt x="27" y="21"/>
                    </a:lnTo>
                    <a:lnTo>
                      <a:pt x="24" y="25"/>
                    </a:lnTo>
                    <a:lnTo>
                      <a:pt x="24" y="25"/>
                    </a:lnTo>
                    <a:lnTo>
                      <a:pt x="21" y="28"/>
                    </a:lnTo>
                    <a:lnTo>
                      <a:pt x="21" y="32"/>
                    </a:lnTo>
                    <a:lnTo>
                      <a:pt x="18" y="32"/>
                    </a:lnTo>
                    <a:lnTo>
                      <a:pt x="15" y="32"/>
                    </a:lnTo>
                    <a:lnTo>
                      <a:pt x="12" y="32"/>
                    </a:lnTo>
                    <a:lnTo>
                      <a:pt x="9" y="32"/>
                    </a:lnTo>
                    <a:lnTo>
                      <a:pt x="9" y="32"/>
                    </a:lnTo>
                    <a:lnTo>
                      <a:pt x="6" y="32"/>
                    </a:lnTo>
                    <a:lnTo>
                      <a:pt x="3" y="28"/>
                    </a:lnTo>
                    <a:lnTo>
                      <a:pt x="3" y="25"/>
                    </a:lnTo>
                    <a:lnTo>
                      <a:pt x="0" y="25"/>
                    </a:lnTo>
                    <a:lnTo>
                      <a:pt x="0" y="21"/>
                    </a:lnTo>
                    <a:lnTo>
                      <a:pt x="0" y="18"/>
                    </a:lnTo>
                    <a:lnTo>
                      <a:pt x="0" y="14"/>
                    </a:lnTo>
                    <a:lnTo>
                      <a:pt x="0" y="11"/>
                    </a:lnTo>
                    <a:lnTo>
                      <a:pt x="0" y="7"/>
                    </a:lnTo>
                    <a:lnTo>
                      <a:pt x="3" y="3"/>
                    </a:lnTo>
                    <a:lnTo>
                      <a:pt x="6" y="0"/>
                    </a:lnTo>
                    <a:lnTo>
                      <a:pt x="6"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4" name="Freeform 120"/>
              <p:cNvSpPr>
                <a:spLocks/>
              </p:cNvSpPr>
              <p:nvPr/>
            </p:nvSpPr>
            <p:spPr bwMode="auto">
              <a:xfrm>
                <a:off x="9226" y="5118"/>
                <a:ext cx="1272" cy="399"/>
              </a:xfrm>
              <a:custGeom>
                <a:avLst/>
                <a:gdLst>
                  <a:gd name="T0" fmla="*/ 99 w 1272"/>
                  <a:gd name="T1" fmla="*/ 32 h 399"/>
                  <a:gd name="T2" fmla="*/ 171 w 1272"/>
                  <a:gd name="T3" fmla="*/ 84 h 399"/>
                  <a:gd name="T4" fmla="*/ 249 w 1272"/>
                  <a:gd name="T5" fmla="*/ 130 h 399"/>
                  <a:gd name="T6" fmla="*/ 330 w 1272"/>
                  <a:gd name="T7" fmla="*/ 166 h 399"/>
                  <a:gd name="T8" fmla="*/ 453 w 1272"/>
                  <a:gd name="T9" fmla="*/ 205 h 399"/>
                  <a:gd name="T10" fmla="*/ 624 w 1272"/>
                  <a:gd name="T11" fmla="*/ 240 h 399"/>
                  <a:gd name="T12" fmla="*/ 783 w 1272"/>
                  <a:gd name="T13" fmla="*/ 254 h 399"/>
                  <a:gd name="T14" fmla="*/ 921 w 1272"/>
                  <a:gd name="T15" fmla="*/ 243 h 399"/>
                  <a:gd name="T16" fmla="*/ 1059 w 1272"/>
                  <a:gd name="T17" fmla="*/ 222 h 399"/>
                  <a:gd name="T18" fmla="*/ 1188 w 1272"/>
                  <a:gd name="T19" fmla="*/ 183 h 399"/>
                  <a:gd name="T20" fmla="*/ 1251 w 1272"/>
                  <a:gd name="T21" fmla="*/ 176 h 399"/>
                  <a:gd name="T22" fmla="*/ 1254 w 1272"/>
                  <a:gd name="T23" fmla="*/ 212 h 399"/>
                  <a:gd name="T24" fmla="*/ 1257 w 1272"/>
                  <a:gd name="T25" fmla="*/ 243 h 399"/>
                  <a:gd name="T26" fmla="*/ 1263 w 1272"/>
                  <a:gd name="T27" fmla="*/ 275 h 399"/>
                  <a:gd name="T28" fmla="*/ 1242 w 1272"/>
                  <a:gd name="T29" fmla="*/ 310 h 399"/>
                  <a:gd name="T30" fmla="*/ 1179 w 1272"/>
                  <a:gd name="T31" fmla="*/ 346 h 399"/>
                  <a:gd name="T32" fmla="*/ 1113 w 1272"/>
                  <a:gd name="T33" fmla="*/ 370 h 399"/>
                  <a:gd name="T34" fmla="*/ 1047 w 1272"/>
                  <a:gd name="T35" fmla="*/ 385 h 399"/>
                  <a:gd name="T36" fmla="*/ 939 w 1272"/>
                  <a:gd name="T37" fmla="*/ 395 h 399"/>
                  <a:gd name="T38" fmla="*/ 795 w 1272"/>
                  <a:gd name="T39" fmla="*/ 395 h 399"/>
                  <a:gd name="T40" fmla="*/ 681 w 1272"/>
                  <a:gd name="T41" fmla="*/ 385 h 399"/>
                  <a:gd name="T42" fmla="*/ 591 w 1272"/>
                  <a:gd name="T43" fmla="*/ 370 h 399"/>
                  <a:gd name="T44" fmla="*/ 501 w 1272"/>
                  <a:gd name="T45" fmla="*/ 353 h 399"/>
                  <a:gd name="T46" fmla="*/ 417 w 1272"/>
                  <a:gd name="T47" fmla="*/ 332 h 399"/>
                  <a:gd name="T48" fmla="*/ 345 w 1272"/>
                  <a:gd name="T49" fmla="*/ 307 h 399"/>
                  <a:gd name="T50" fmla="*/ 291 w 1272"/>
                  <a:gd name="T51" fmla="*/ 289 h 399"/>
                  <a:gd name="T52" fmla="*/ 237 w 1272"/>
                  <a:gd name="T53" fmla="*/ 257 h 399"/>
                  <a:gd name="T54" fmla="*/ 186 w 1272"/>
                  <a:gd name="T55" fmla="*/ 229 h 399"/>
                  <a:gd name="T56" fmla="*/ 138 w 1272"/>
                  <a:gd name="T57" fmla="*/ 201 h 399"/>
                  <a:gd name="T58" fmla="*/ 96 w 1272"/>
                  <a:gd name="T59" fmla="*/ 173 h 399"/>
                  <a:gd name="T60" fmla="*/ 57 w 1272"/>
                  <a:gd name="T61" fmla="*/ 141 h 399"/>
                  <a:gd name="T62" fmla="*/ 18 w 1272"/>
                  <a:gd name="T63" fmla="*/ 109 h 399"/>
                  <a:gd name="T64" fmla="*/ 6 w 1272"/>
                  <a:gd name="T65" fmla="*/ 77 h 399"/>
                  <a:gd name="T66" fmla="*/ 24 w 1272"/>
                  <a:gd name="T67" fmla="*/ 56 h 399"/>
                  <a:gd name="T68" fmla="*/ 42 w 1272"/>
                  <a:gd name="T69" fmla="*/ 35 h 399"/>
                  <a:gd name="T70" fmla="*/ 57 w 1272"/>
                  <a:gd name="T71" fmla="*/ 1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2" h="399">
                    <a:moveTo>
                      <a:pt x="63" y="0"/>
                    </a:moveTo>
                    <a:lnTo>
                      <a:pt x="99" y="32"/>
                    </a:lnTo>
                    <a:lnTo>
                      <a:pt x="135" y="60"/>
                    </a:lnTo>
                    <a:lnTo>
                      <a:pt x="171" y="84"/>
                    </a:lnTo>
                    <a:lnTo>
                      <a:pt x="210" y="109"/>
                    </a:lnTo>
                    <a:lnTo>
                      <a:pt x="249" y="130"/>
                    </a:lnTo>
                    <a:lnTo>
                      <a:pt x="288" y="148"/>
                    </a:lnTo>
                    <a:lnTo>
                      <a:pt x="330" y="166"/>
                    </a:lnTo>
                    <a:lnTo>
                      <a:pt x="369" y="180"/>
                    </a:lnTo>
                    <a:lnTo>
                      <a:pt x="453" y="205"/>
                    </a:lnTo>
                    <a:lnTo>
                      <a:pt x="537" y="226"/>
                    </a:lnTo>
                    <a:lnTo>
                      <a:pt x="624" y="240"/>
                    </a:lnTo>
                    <a:lnTo>
                      <a:pt x="714" y="254"/>
                    </a:lnTo>
                    <a:lnTo>
                      <a:pt x="783" y="254"/>
                    </a:lnTo>
                    <a:lnTo>
                      <a:pt x="852" y="250"/>
                    </a:lnTo>
                    <a:lnTo>
                      <a:pt x="921" y="243"/>
                    </a:lnTo>
                    <a:lnTo>
                      <a:pt x="990" y="236"/>
                    </a:lnTo>
                    <a:lnTo>
                      <a:pt x="1059" y="222"/>
                    </a:lnTo>
                    <a:lnTo>
                      <a:pt x="1125" y="205"/>
                    </a:lnTo>
                    <a:lnTo>
                      <a:pt x="1188" y="183"/>
                    </a:lnTo>
                    <a:lnTo>
                      <a:pt x="1251" y="159"/>
                    </a:lnTo>
                    <a:lnTo>
                      <a:pt x="1251" y="176"/>
                    </a:lnTo>
                    <a:lnTo>
                      <a:pt x="1254" y="194"/>
                    </a:lnTo>
                    <a:lnTo>
                      <a:pt x="1254" y="212"/>
                    </a:lnTo>
                    <a:lnTo>
                      <a:pt x="1254" y="226"/>
                    </a:lnTo>
                    <a:lnTo>
                      <a:pt x="1257" y="243"/>
                    </a:lnTo>
                    <a:lnTo>
                      <a:pt x="1260" y="261"/>
                    </a:lnTo>
                    <a:lnTo>
                      <a:pt x="1263" y="275"/>
                    </a:lnTo>
                    <a:lnTo>
                      <a:pt x="1272" y="289"/>
                    </a:lnTo>
                    <a:lnTo>
                      <a:pt x="1242" y="310"/>
                    </a:lnTo>
                    <a:lnTo>
                      <a:pt x="1212" y="328"/>
                    </a:lnTo>
                    <a:lnTo>
                      <a:pt x="1179" y="346"/>
                    </a:lnTo>
                    <a:lnTo>
                      <a:pt x="1149" y="356"/>
                    </a:lnTo>
                    <a:lnTo>
                      <a:pt x="1113" y="370"/>
                    </a:lnTo>
                    <a:lnTo>
                      <a:pt x="1080" y="377"/>
                    </a:lnTo>
                    <a:lnTo>
                      <a:pt x="1047" y="385"/>
                    </a:lnTo>
                    <a:lnTo>
                      <a:pt x="1011" y="388"/>
                    </a:lnTo>
                    <a:lnTo>
                      <a:pt x="939" y="395"/>
                    </a:lnTo>
                    <a:lnTo>
                      <a:pt x="867" y="399"/>
                    </a:lnTo>
                    <a:lnTo>
                      <a:pt x="795" y="395"/>
                    </a:lnTo>
                    <a:lnTo>
                      <a:pt x="726" y="395"/>
                    </a:lnTo>
                    <a:lnTo>
                      <a:pt x="681" y="385"/>
                    </a:lnTo>
                    <a:lnTo>
                      <a:pt x="636" y="377"/>
                    </a:lnTo>
                    <a:lnTo>
                      <a:pt x="591" y="370"/>
                    </a:lnTo>
                    <a:lnTo>
                      <a:pt x="546" y="363"/>
                    </a:lnTo>
                    <a:lnTo>
                      <a:pt x="501" y="353"/>
                    </a:lnTo>
                    <a:lnTo>
                      <a:pt x="459" y="342"/>
                    </a:lnTo>
                    <a:lnTo>
                      <a:pt x="417" y="332"/>
                    </a:lnTo>
                    <a:lnTo>
                      <a:pt x="375" y="314"/>
                    </a:lnTo>
                    <a:lnTo>
                      <a:pt x="345" y="307"/>
                    </a:lnTo>
                    <a:lnTo>
                      <a:pt x="318" y="300"/>
                    </a:lnTo>
                    <a:lnTo>
                      <a:pt x="291" y="289"/>
                    </a:lnTo>
                    <a:lnTo>
                      <a:pt x="264" y="275"/>
                    </a:lnTo>
                    <a:lnTo>
                      <a:pt x="237" y="257"/>
                    </a:lnTo>
                    <a:lnTo>
                      <a:pt x="213" y="243"/>
                    </a:lnTo>
                    <a:lnTo>
                      <a:pt x="186" y="229"/>
                    </a:lnTo>
                    <a:lnTo>
                      <a:pt x="159" y="215"/>
                    </a:lnTo>
                    <a:lnTo>
                      <a:pt x="138" y="201"/>
                    </a:lnTo>
                    <a:lnTo>
                      <a:pt x="117" y="187"/>
                    </a:lnTo>
                    <a:lnTo>
                      <a:pt x="96" y="173"/>
                    </a:lnTo>
                    <a:lnTo>
                      <a:pt x="75" y="159"/>
                    </a:lnTo>
                    <a:lnTo>
                      <a:pt x="57" y="141"/>
                    </a:lnTo>
                    <a:lnTo>
                      <a:pt x="36" y="127"/>
                    </a:lnTo>
                    <a:lnTo>
                      <a:pt x="18" y="109"/>
                    </a:lnTo>
                    <a:lnTo>
                      <a:pt x="0" y="88"/>
                    </a:lnTo>
                    <a:lnTo>
                      <a:pt x="6" y="77"/>
                    </a:lnTo>
                    <a:lnTo>
                      <a:pt x="15" y="67"/>
                    </a:lnTo>
                    <a:lnTo>
                      <a:pt x="24" y="56"/>
                    </a:lnTo>
                    <a:lnTo>
                      <a:pt x="33" y="46"/>
                    </a:lnTo>
                    <a:lnTo>
                      <a:pt x="42" y="35"/>
                    </a:lnTo>
                    <a:lnTo>
                      <a:pt x="48" y="24"/>
                    </a:lnTo>
                    <a:lnTo>
                      <a:pt x="57" y="14"/>
                    </a:lnTo>
                    <a:lnTo>
                      <a:pt x="63" y="0"/>
                    </a:lnTo>
                    <a:close/>
                  </a:path>
                </a:pathLst>
              </a:custGeom>
              <a:solidFill>
                <a:srgbClr val="BFF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5" name="Freeform 121"/>
              <p:cNvSpPr>
                <a:spLocks/>
              </p:cNvSpPr>
              <p:nvPr/>
            </p:nvSpPr>
            <p:spPr bwMode="auto">
              <a:xfrm>
                <a:off x="9244" y="6728"/>
                <a:ext cx="30" cy="35"/>
              </a:xfrm>
              <a:custGeom>
                <a:avLst/>
                <a:gdLst>
                  <a:gd name="T0" fmla="*/ 12 w 30"/>
                  <a:gd name="T1" fmla="*/ 0 h 35"/>
                  <a:gd name="T2" fmla="*/ 15 w 30"/>
                  <a:gd name="T3" fmla="*/ 0 h 35"/>
                  <a:gd name="T4" fmla="*/ 15 w 30"/>
                  <a:gd name="T5" fmla="*/ 0 h 35"/>
                  <a:gd name="T6" fmla="*/ 18 w 30"/>
                  <a:gd name="T7" fmla="*/ 3 h 35"/>
                  <a:gd name="T8" fmla="*/ 21 w 30"/>
                  <a:gd name="T9" fmla="*/ 3 h 35"/>
                  <a:gd name="T10" fmla="*/ 21 w 30"/>
                  <a:gd name="T11" fmla="*/ 3 h 35"/>
                  <a:gd name="T12" fmla="*/ 24 w 30"/>
                  <a:gd name="T13" fmla="*/ 3 h 35"/>
                  <a:gd name="T14" fmla="*/ 24 w 30"/>
                  <a:gd name="T15" fmla="*/ 3 h 35"/>
                  <a:gd name="T16" fmla="*/ 27 w 30"/>
                  <a:gd name="T17" fmla="*/ 7 h 35"/>
                  <a:gd name="T18" fmla="*/ 27 w 30"/>
                  <a:gd name="T19" fmla="*/ 10 h 35"/>
                  <a:gd name="T20" fmla="*/ 27 w 30"/>
                  <a:gd name="T21" fmla="*/ 14 h 35"/>
                  <a:gd name="T22" fmla="*/ 30 w 30"/>
                  <a:gd name="T23" fmla="*/ 17 h 35"/>
                  <a:gd name="T24" fmla="*/ 30 w 30"/>
                  <a:gd name="T25" fmla="*/ 17 h 35"/>
                  <a:gd name="T26" fmla="*/ 30 w 30"/>
                  <a:gd name="T27" fmla="*/ 21 h 35"/>
                  <a:gd name="T28" fmla="*/ 30 w 30"/>
                  <a:gd name="T29" fmla="*/ 24 h 35"/>
                  <a:gd name="T30" fmla="*/ 30 w 30"/>
                  <a:gd name="T31" fmla="*/ 28 h 35"/>
                  <a:gd name="T32" fmla="*/ 27 w 30"/>
                  <a:gd name="T33" fmla="*/ 31 h 35"/>
                  <a:gd name="T34" fmla="*/ 27 w 30"/>
                  <a:gd name="T35" fmla="*/ 35 h 35"/>
                  <a:gd name="T36" fmla="*/ 24 w 30"/>
                  <a:gd name="T37" fmla="*/ 35 h 35"/>
                  <a:gd name="T38" fmla="*/ 21 w 30"/>
                  <a:gd name="T39" fmla="*/ 35 h 35"/>
                  <a:gd name="T40" fmla="*/ 18 w 30"/>
                  <a:gd name="T41" fmla="*/ 35 h 35"/>
                  <a:gd name="T42" fmla="*/ 15 w 30"/>
                  <a:gd name="T43" fmla="*/ 35 h 35"/>
                  <a:gd name="T44" fmla="*/ 12 w 30"/>
                  <a:gd name="T45" fmla="*/ 35 h 35"/>
                  <a:gd name="T46" fmla="*/ 9 w 30"/>
                  <a:gd name="T47" fmla="*/ 35 h 35"/>
                  <a:gd name="T48" fmla="*/ 6 w 30"/>
                  <a:gd name="T49" fmla="*/ 31 h 35"/>
                  <a:gd name="T50" fmla="*/ 3 w 30"/>
                  <a:gd name="T51" fmla="*/ 28 h 35"/>
                  <a:gd name="T52" fmla="*/ 0 w 30"/>
                  <a:gd name="T53" fmla="*/ 24 h 35"/>
                  <a:gd name="T54" fmla="*/ 0 w 30"/>
                  <a:gd name="T55" fmla="*/ 17 h 35"/>
                  <a:gd name="T56" fmla="*/ 0 w 30"/>
                  <a:gd name="T57" fmla="*/ 14 h 35"/>
                  <a:gd name="T58" fmla="*/ 3 w 30"/>
                  <a:gd name="T59" fmla="*/ 7 h 35"/>
                  <a:gd name="T60" fmla="*/ 6 w 30"/>
                  <a:gd name="T61" fmla="*/ 3 h 35"/>
                  <a:gd name="T62" fmla="*/ 9 w 30"/>
                  <a:gd name="T63" fmla="*/ 0 h 35"/>
                  <a:gd name="T64" fmla="*/ 12 w 3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5">
                    <a:moveTo>
                      <a:pt x="12" y="0"/>
                    </a:moveTo>
                    <a:lnTo>
                      <a:pt x="15" y="0"/>
                    </a:lnTo>
                    <a:lnTo>
                      <a:pt x="15" y="0"/>
                    </a:lnTo>
                    <a:lnTo>
                      <a:pt x="18" y="3"/>
                    </a:lnTo>
                    <a:lnTo>
                      <a:pt x="21" y="3"/>
                    </a:lnTo>
                    <a:lnTo>
                      <a:pt x="21" y="3"/>
                    </a:lnTo>
                    <a:lnTo>
                      <a:pt x="24" y="3"/>
                    </a:lnTo>
                    <a:lnTo>
                      <a:pt x="24" y="3"/>
                    </a:lnTo>
                    <a:lnTo>
                      <a:pt x="27" y="7"/>
                    </a:lnTo>
                    <a:lnTo>
                      <a:pt x="27" y="10"/>
                    </a:lnTo>
                    <a:lnTo>
                      <a:pt x="27" y="14"/>
                    </a:lnTo>
                    <a:lnTo>
                      <a:pt x="30" y="17"/>
                    </a:lnTo>
                    <a:lnTo>
                      <a:pt x="30" y="17"/>
                    </a:lnTo>
                    <a:lnTo>
                      <a:pt x="30" y="21"/>
                    </a:lnTo>
                    <a:lnTo>
                      <a:pt x="30" y="24"/>
                    </a:lnTo>
                    <a:lnTo>
                      <a:pt x="30" y="28"/>
                    </a:lnTo>
                    <a:lnTo>
                      <a:pt x="27" y="31"/>
                    </a:lnTo>
                    <a:lnTo>
                      <a:pt x="27" y="35"/>
                    </a:lnTo>
                    <a:lnTo>
                      <a:pt x="24" y="35"/>
                    </a:lnTo>
                    <a:lnTo>
                      <a:pt x="21" y="35"/>
                    </a:lnTo>
                    <a:lnTo>
                      <a:pt x="18" y="35"/>
                    </a:lnTo>
                    <a:lnTo>
                      <a:pt x="15" y="35"/>
                    </a:lnTo>
                    <a:lnTo>
                      <a:pt x="12" y="35"/>
                    </a:lnTo>
                    <a:lnTo>
                      <a:pt x="9" y="35"/>
                    </a:lnTo>
                    <a:lnTo>
                      <a:pt x="6" y="31"/>
                    </a:lnTo>
                    <a:lnTo>
                      <a:pt x="3" y="28"/>
                    </a:lnTo>
                    <a:lnTo>
                      <a:pt x="0" y="24"/>
                    </a:lnTo>
                    <a:lnTo>
                      <a:pt x="0" y="17"/>
                    </a:lnTo>
                    <a:lnTo>
                      <a:pt x="0" y="14"/>
                    </a:lnTo>
                    <a:lnTo>
                      <a:pt x="3" y="7"/>
                    </a:lnTo>
                    <a:lnTo>
                      <a:pt x="6" y="3"/>
                    </a:lnTo>
                    <a:lnTo>
                      <a:pt x="9"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6" name="Freeform 122"/>
              <p:cNvSpPr>
                <a:spLocks/>
              </p:cNvSpPr>
              <p:nvPr/>
            </p:nvSpPr>
            <p:spPr bwMode="auto">
              <a:xfrm>
                <a:off x="9259" y="5488"/>
                <a:ext cx="102" cy="152"/>
              </a:xfrm>
              <a:custGeom>
                <a:avLst/>
                <a:gdLst>
                  <a:gd name="T0" fmla="*/ 36 w 102"/>
                  <a:gd name="T1" fmla="*/ 7 h 152"/>
                  <a:gd name="T2" fmla="*/ 42 w 102"/>
                  <a:gd name="T3" fmla="*/ 4 h 152"/>
                  <a:gd name="T4" fmla="*/ 48 w 102"/>
                  <a:gd name="T5" fmla="*/ 4 h 152"/>
                  <a:gd name="T6" fmla="*/ 54 w 102"/>
                  <a:gd name="T7" fmla="*/ 0 h 152"/>
                  <a:gd name="T8" fmla="*/ 60 w 102"/>
                  <a:gd name="T9" fmla="*/ 0 h 152"/>
                  <a:gd name="T10" fmla="*/ 66 w 102"/>
                  <a:gd name="T11" fmla="*/ 4 h 152"/>
                  <a:gd name="T12" fmla="*/ 72 w 102"/>
                  <a:gd name="T13" fmla="*/ 4 h 152"/>
                  <a:gd name="T14" fmla="*/ 78 w 102"/>
                  <a:gd name="T15" fmla="*/ 7 h 152"/>
                  <a:gd name="T16" fmla="*/ 84 w 102"/>
                  <a:gd name="T17" fmla="*/ 7 h 152"/>
                  <a:gd name="T18" fmla="*/ 90 w 102"/>
                  <a:gd name="T19" fmla="*/ 15 h 152"/>
                  <a:gd name="T20" fmla="*/ 96 w 102"/>
                  <a:gd name="T21" fmla="*/ 22 h 152"/>
                  <a:gd name="T22" fmla="*/ 99 w 102"/>
                  <a:gd name="T23" fmla="*/ 32 h 152"/>
                  <a:gd name="T24" fmla="*/ 99 w 102"/>
                  <a:gd name="T25" fmla="*/ 39 h 152"/>
                  <a:gd name="T26" fmla="*/ 99 w 102"/>
                  <a:gd name="T27" fmla="*/ 50 h 152"/>
                  <a:gd name="T28" fmla="*/ 102 w 102"/>
                  <a:gd name="T29" fmla="*/ 60 h 152"/>
                  <a:gd name="T30" fmla="*/ 102 w 102"/>
                  <a:gd name="T31" fmla="*/ 71 h 152"/>
                  <a:gd name="T32" fmla="*/ 102 w 102"/>
                  <a:gd name="T33" fmla="*/ 78 h 152"/>
                  <a:gd name="T34" fmla="*/ 102 w 102"/>
                  <a:gd name="T35" fmla="*/ 89 h 152"/>
                  <a:gd name="T36" fmla="*/ 99 w 102"/>
                  <a:gd name="T37" fmla="*/ 99 h 152"/>
                  <a:gd name="T38" fmla="*/ 99 w 102"/>
                  <a:gd name="T39" fmla="*/ 106 h 152"/>
                  <a:gd name="T40" fmla="*/ 96 w 102"/>
                  <a:gd name="T41" fmla="*/ 117 h 152"/>
                  <a:gd name="T42" fmla="*/ 93 w 102"/>
                  <a:gd name="T43" fmla="*/ 124 h 152"/>
                  <a:gd name="T44" fmla="*/ 90 w 102"/>
                  <a:gd name="T45" fmla="*/ 131 h 152"/>
                  <a:gd name="T46" fmla="*/ 84 w 102"/>
                  <a:gd name="T47" fmla="*/ 138 h 152"/>
                  <a:gd name="T48" fmla="*/ 75 w 102"/>
                  <a:gd name="T49" fmla="*/ 145 h 152"/>
                  <a:gd name="T50" fmla="*/ 69 w 102"/>
                  <a:gd name="T51" fmla="*/ 149 h 152"/>
                  <a:gd name="T52" fmla="*/ 63 w 102"/>
                  <a:gd name="T53" fmla="*/ 149 h 152"/>
                  <a:gd name="T54" fmla="*/ 57 w 102"/>
                  <a:gd name="T55" fmla="*/ 149 h 152"/>
                  <a:gd name="T56" fmla="*/ 51 w 102"/>
                  <a:gd name="T57" fmla="*/ 152 h 152"/>
                  <a:gd name="T58" fmla="*/ 45 w 102"/>
                  <a:gd name="T59" fmla="*/ 149 h 152"/>
                  <a:gd name="T60" fmla="*/ 36 w 102"/>
                  <a:gd name="T61" fmla="*/ 149 h 152"/>
                  <a:gd name="T62" fmla="*/ 30 w 102"/>
                  <a:gd name="T63" fmla="*/ 149 h 152"/>
                  <a:gd name="T64" fmla="*/ 24 w 102"/>
                  <a:gd name="T65" fmla="*/ 145 h 152"/>
                  <a:gd name="T66" fmla="*/ 18 w 102"/>
                  <a:gd name="T67" fmla="*/ 142 h 152"/>
                  <a:gd name="T68" fmla="*/ 15 w 102"/>
                  <a:gd name="T69" fmla="*/ 138 h 152"/>
                  <a:gd name="T70" fmla="*/ 9 w 102"/>
                  <a:gd name="T71" fmla="*/ 135 h 152"/>
                  <a:gd name="T72" fmla="*/ 6 w 102"/>
                  <a:gd name="T73" fmla="*/ 128 h 152"/>
                  <a:gd name="T74" fmla="*/ 3 w 102"/>
                  <a:gd name="T75" fmla="*/ 120 h 152"/>
                  <a:gd name="T76" fmla="*/ 3 w 102"/>
                  <a:gd name="T77" fmla="*/ 117 h 152"/>
                  <a:gd name="T78" fmla="*/ 0 w 102"/>
                  <a:gd name="T79" fmla="*/ 110 h 152"/>
                  <a:gd name="T80" fmla="*/ 0 w 102"/>
                  <a:gd name="T81" fmla="*/ 103 h 152"/>
                  <a:gd name="T82" fmla="*/ 0 w 102"/>
                  <a:gd name="T83" fmla="*/ 89 h 152"/>
                  <a:gd name="T84" fmla="*/ 3 w 102"/>
                  <a:gd name="T85" fmla="*/ 75 h 152"/>
                  <a:gd name="T86" fmla="*/ 6 w 102"/>
                  <a:gd name="T87" fmla="*/ 64 h 152"/>
                  <a:gd name="T88" fmla="*/ 12 w 102"/>
                  <a:gd name="T89" fmla="*/ 53 h 152"/>
                  <a:gd name="T90" fmla="*/ 18 w 102"/>
                  <a:gd name="T91" fmla="*/ 39 h 152"/>
                  <a:gd name="T92" fmla="*/ 24 w 102"/>
                  <a:gd name="T93" fmla="*/ 29 h 152"/>
                  <a:gd name="T94" fmla="*/ 30 w 102"/>
                  <a:gd name="T95" fmla="*/ 18 h 152"/>
                  <a:gd name="T96" fmla="*/ 36 w 102"/>
                  <a:gd name="T97"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 h="152">
                    <a:moveTo>
                      <a:pt x="36" y="7"/>
                    </a:moveTo>
                    <a:lnTo>
                      <a:pt x="42" y="4"/>
                    </a:lnTo>
                    <a:lnTo>
                      <a:pt x="48" y="4"/>
                    </a:lnTo>
                    <a:lnTo>
                      <a:pt x="54" y="0"/>
                    </a:lnTo>
                    <a:lnTo>
                      <a:pt x="60" y="0"/>
                    </a:lnTo>
                    <a:lnTo>
                      <a:pt x="66" y="4"/>
                    </a:lnTo>
                    <a:lnTo>
                      <a:pt x="72" y="4"/>
                    </a:lnTo>
                    <a:lnTo>
                      <a:pt x="78" y="7"/>
                    </a:lnTo>
                    <a:lnTo>
                      <a:pt x="84" y="7"/>
                    </a:lnTo>
                    <a:lnTo>
                      <a:pt x="90" y="15"/>
                    </a:lnTo>
                    <a:lnTo>
                      <a:pt x="96" y="22"/>
                    </a:lnTo>
                    <a:lnTo>
                      <a:pt x="99" y="32"/>
                    </a:lnTo>
                    <a:lnTo>
                      <a:pt x="99" y="39"/>
                    </a:lnTo>
                    <a:lnTo>
                      <a:pt x="99" y="50"/>
                    </a:lnTo>
                    <a:lnTo>
                      <a:pt x="102" y="60"/>
                    </a:lnTo>
                    <a:lnTo>
                      <a:pt x="102" y="71"/>
                    </a:lnTo>
                    <a:lnTo>
                      <a:pt x="102" y="78"/>
                    </a:lnTo>
                    <a:lnTo>
                      <a:pt x="102" y="89"/>
                    </a:lnTo>
                    <a:lnTo>
                      <a:pt x="99" y="99"/>
                    </a:lnTo>
                    <a:lnTo>
                      <a:pt x="99" y="106"/>
                    </a:lnTo>
                    <a:lnTo>
                      <a:pt x="96" y="117"/>
                    </a:lnTo>
                    <a:lnTo>
                      <a:pt x="93" y="124"/>
                    </a:lnTo>
                    <a:lnTo>
                      <a:pt x="90" y="131"/>
                    </a:lnTo>
                    <a:lnTo>
                      <a:pt x="84" y="138"/>
                    </a:lnTo>
                    <a:lnTo>
                      <a:pt x="75" y="145"/>
                    </a:lnTo>
                    <a:lnTo>
                      <a:pt x="69" y="149"/>
                    </a:lnTo>
                    <a:lnTo>
                      <a:pt x="63" y="149"/>
                    </a:lnTo>
                    <a:lnTo>
                      <a:pt x="57" y="149"/>
                    </a:lnTo>
                    <a:lnTo>
                      <a:pt x="51" y="152"/>
                    </a:lnTo>
                    <a:lnTo>
                      <a:pt x="45" y="149"/>
                    </a:lnTo>
                    <a:lnTo>
                      <a:pt x="36" y="149"/>
                    </a:lnTo>
                    <a:lnTo>
                      <a:pt x="30" y="149"/>
                    </a:lnTo>
                    <a:lnTo>
                      <a:pt x="24" y="145"/>
                    </a:lnTo>
                    <a:lnTo>
                      <a:pt x="18" y="142"/>
                    </a:lnTo>
                    <a:lnTo>
                      <a:pt x="15" y="138"/>
                    </a:lnTo>
                    <a:lnTo>
                      <a:pt x="9" y="135"/>
                    </a:lnTo>
                    <a:lnTo>
                      <a:pt x="6" y="128"/>
                    </a:lnTo>
                    <a:lnTo>
                      <a:pt x="3" y="120"/>
                    </a:lnTo>
                    <a:lnTo>
                      <a:pt x="3" y="117"/>
                    </a:lnTo>
                    <a:lnTo>
                      <a:pt x="0" y="110"/>
                    </a:lnTo>
                    <a:lnTo>
                      <a:pt x="0" y="103"/>
                    </a:lnTo>
                    <a:lnTo>
                      <a:pt x="0" y="89"/>
                    </a:lnTo>
                    <a:lnTo>
                      <a:pt x="3" y="75"/>
                    </a:lnTo>
                    <a:lnTo>
                      <a:pt x="6" y="64"/>
                    </a:lnTo>
                    <a:lnTo>
                      <a:pt x="12" y="53"/>
                    </a:lnTo>
                    <a:lnTo>
                      <a:pt x="18" y="39"/>
                    </a:lnTo>
                    <a:lnTo>
                      <a:pt x="24" y="29"/>
                    </a:lnTo>
                    <a:lnTo>
                      <a:pt x="30" y="18"/>
                    </a:lnTo>
                    <a:lnTo>
                      <a:pt x="3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7" name="Freeform 123"/>
              <p:cNvSpPr>
                <a:spLocks/>
              </p:cNvSpPr>
              <p:nvPr/>
            </p:nvSpPr>
            <p:spPr bwMode="auto">
              <a:xfrm>
                <a:off x="9286" y="5520"/>
                <a:ext cx="45" cy="85"/>
              </a:xfrm>
              <a:custGeom>
                <a:avLst/>
                <a:gdLst>
                  <a:gd name="T0" fmla="*/ 30 w 45"/>
                  <a:gd name="T1" fmla="*/ 0 h 85"/>
                  <a:gd name="T2" fmla="*/ 33 w 45"/>
                  <a:gd name="T3" fmla="*/ 4 h 85"/>
                  <a:gd name="T4" fmla="*/ 36 w 45"/>
                  <a:gd name="T5" fmla="*/ 4 h 85"/>
                  <a:gd name="T6" fmla="*/ 39 w 45"/>
                  <a:gd name="T7" fmla="*/ 7 h 85"/>
                  <a:gd name="T8" fmla="*/ 39 w 45"/>
                  <a:gd name="T9" fmla="*/ 11 h 85"/>
                  <a:gd name="T10" fmla="*/ 39 w 45"/>
                  <a:gd name="T11" fmla="*/ 14 h 85"/>
                  <a:gd name="T12" fmla="*/ 42 w 45"/>
                  <a:gd name="T13" fmla="*/ 18 h 85"/>
                  <a:gd name="T14" fmla="*/ 42 w 45"/>
                  <a:gd name="T15" fmla="*/ 21 h 85"/>
                  <a:gd name="T16" fmla="*/ 42 w 45"/>
                  <a:gd name="T17" fmla="*/ 25 h 85"/>
                  <a:gd name="T18" fmla="*/ 42 w 45"/>
                  <a:gd name="T19" fmla="*/ 28 h 85"/>
                  <a:gd name="T20" fmla="*/ 45 w 45"/>
                  <a:gd name="T21" fmla="*/ 36 h 85"/>
                  <a:gd name="T22" fmla="*/ 45 w 45"/>
                  <a:gd name="T23" fmla="*/ 43 h 85"/>
                  <a:gd name="T24" fmla="*/ 45 w 45"/>
                  <a:gd name="T25" fmla="*/ 50 h 85"/>
                  <a:gd name="T26" fmla="*/ 45 w 45"/>
                  <a:gd name="T27" fmla="*/ 57 h 85"/>
                  <a:gd name="T28" fmla="*/ 45 w 45"/>
                  <a:gd name="T29" fmla="*/ 64 h 85"/>
                  <a:gd name="T30" fmla="*/ 42 w 45"/>
                  <a:gd name="T31" fmla="*/ 67 h 85"/>
                  <a:gd name="T32" fmla="*/ 42 w 45"/>
                  <a:gd name="T33" fmla="*/ 74 h 85"/>
                  <a:gd name="T34" fmla="*/ 39 w 45"/>
                  <a:gd name="T35" fmla="*/ 78 h 85"/>
                  <a:gd name="T36" fmla="*/ 36 w 45"/>
                  <a:gd name="T37" fmla="*/ 81 h 85"/>
                  <a:gd name="T38" fmla="*/ 30 w 45"/>
                  <a:gd name="T39" fmla="*/ 85 h 85"/>
                  <a:gd name="T40" fmla="*/ 27 w 45"/>
                  <a:gd name="T41" fmla="*/ 85 h 85"/>
                  <a:gd name="T42" fmla="*/ 24 w 45"/>
                  <a:gd name="T43" fmla="*/ 85 h 85"/>
                  <a:gd name="T44" fmla="*/ 18 w 45"/>
                  <a:gd name="T45" fmla="*/ 85 h 85"/>
                  <a:gd name="T46" fmla="*/ 15 w 45"/>
                  <a:gd name="T47" fmla="*/ 85 h 85"/>
                  <a:gd name="T48" fmla="*/ 9 w 45"/>
                  <a:gd name="T49" fmla="*/ 81 h 85"/>
                  <a:gd name="T50" fmla="*/ 6 w 45"/>
                  <a:gd name="T51" fmla="*/ 78 h 85"/>
                  <a:gd name="T52" fmla="*/ 3 w 45"/>
                  <a:gd name="T53" fmla="*/ 71 h 85"/>
                  <a:gd name="T54" fmla="*/ 0 w 45"/>
                  <a:gd name="T55" fmla="*/ 67 h 85"/>
                  <a:gd name="T56" fmla="*/ 0 w 45"/>
                  <a:gd name="T57" fmla="*/ 60 h 85"/>
                  <a:gd name="T58" fmla="*/ 3 w 45"/>
                  <a:gd name="T59" fmla="*/ 53 h 85"/>
                  <a:gd name="T60" fmla="*/ 3 w 45"/>
                  <a:gd name="T61" fmla="*/ 46 h 85"/>
                  <a:gd name="T62" fmla="*/ 6 w 45"/>
                  <a:gd name="T63" fmla="*/ 43 h 85"/>
                  <a:gd name="T64" fmla="*/ 6 w 45"/>
                  <a:gd name="T65" fmla="*/ 36 h 85"/>
                  <a:gd name="T66" fmla="*/ 9 w 45"/>
                  <a:gd name="T67" fmla="*/ 32 h 85"/>
                  <a:gd name="T68" fmla="*/ 12 w 45"/>
                  <a:gd name="T69" fmla="*/ 28 h 85"/>
                  <a:gd name="T70" fmla="*/ 15 w 45"/>
                  <a:gd name="T71" fmla="*/ 21 h 85"/>
                  <a:gd name="T72" fmla="*/ 18 w 45"/>
                  <a:gd name="T73" fmla="*/ 18 h 85"/>
                  <a:gd name="T74" fmla="*/ 21 w 45"/>
                  <a:gd name="T75" fmla="*/ 11 h 85"/>
                  <a:gd name="T76" fmla="*/ 24 w 45"/>
                  <a:gd name="T77" fmla="*/ 7 h 85"/>
                  <a:gd name="T78" fmla="*/ 27 w 45"/>
                  <a:gd name="T79" fmla="*/ 4 h 85"/>
                  <a:gd name="T80" fmla="*/ 30 w 45"/>
                  <a:gd name="T8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85">
                    <a:moveTo>
                      <a:pt x="30" y="0"/>
                    </a:moveTo>
                    <a:lnTo>
                      <a:pt x="33" y="4"/>
                    </a:lnTo>
                    <a:lnTo>
                      <a:pt x="36" y="4"/>
                    </a:lnTo>
                    <a:lnTo>
                      <a:pt x="39" y="7"/>
                    </a:lnTo>
                    <a:lnTo>
                      <a:pt x="39" y="11"/>
                    </a:lnTo>
                    <a:lnTo>
                      <a:pt x="39" y="14"/>
                    </a:lnTo>
                    <a:lnTo>
                      <a:pt x="42" y="18"/>
                    </a:lnTo>
                    <a:lnTo>
                      <a:pt x="42" y="21"/>
                    </a:lnTo>
                    <a:lnTo>
                      <a:pt x="42" y="25"/>
                    </a:lnTo>
                    <a:lnTo>
                      <a:pt x="42" y="28"/>
                    </a:lnTo>
                    <a:lnTo>
                      <a:pt x="45" y="36"/>
                    </a:lnTo>
                    <a:lnTo>
                      <a:pt x="45" y="43"/>
                    </a:lnTo>
                    <a:lnTo>
                      <a:pt x="45" y="50"/>
                    </a:lnTo>
                    <a:lnTo>
                      <a:pt x="45" y="57"/>
                    </a:lnTo>
                    <a:lnTo>
                      <a:pt x="45" y="64"/>
                    </a:lnTo>
                    <a:lnTo>
                      <a:pt x="42" y="67"/>
                    </a:lnTo>
                    <a:lnTo>
                      <a:pt x="42" y="74"/>
                    </a:lnTo>
                    <a:lnTo>
                      <a:pt x="39" y="78"/>
                    </a:lnTo>
                    <a:lnTo>
                      <a:pt x="36" y="81"/>
                    </a:lnTo>
                    <a:lnTo>
                      <a:pt x="30" y="85"/>
                    </a:lnTo>
                    <a:lnTo>
                      <a:pt x="27" y="85"/>
                    </a:lnTo>
                    <a:lnTo>
                      <a:pt x="24" y="85"/>
                    </a:lnTo>
                    <a:lnTo>
                      <a:pt x="18" y="85"/>
                    </a:lnTo>
                    <a:lnTo>
                      <a:pt x="15" y="85"/>
                    </a:lnTo>
                    <a:lnTo>
                      <a:pt x="9" y="81"/>
                    </a:lnTo>
                    <a:lnTo>
                      <a:pt x="6" y="78"/>
                    </a:lnTo>
                    <a:lnTo>
                      <a:pt x="3" y="71"/>
                    </a:lnTo>
                    <a:lnTo>
                      <a:pt x="0" y="67"/>
                    </a:lnTo>
                    <a:lnTo>
                      <a:pt x="0" y="60"/>
                    </a:lnTo>
                    <a:lnTo>
                      <a:pt x="3" y="53"/>
                    </a:lnTo>
                    <a:lnTo>
                      <a:pt x="3" y="46"/>
                    </a:lnTo>
                    <a:lnTo>
                      <a:pt x="6" y="43"/>
                    </a:lnTo>
                    <a:lnTo>
                      <a:pt x="6" y="36"/>
                    </a:lnTo>
                    <a:lnTo>
                      <a:pt x="9" y="32"/>
                    </a:lnTo>
                    <a:lnTo>
                      <a:pt x="12" y="28"/>
                    </a:lnTo>
                    <a:lnTo>
                      <a:pt x="15" y="21"/>
                    </a:lnTo>
                    <a:lnTo>
                      <a:pt x="18" y="18"/>
                    </a:lnTo>
                    <a:lnTo>
                      <a:pt x="21" y="11"/>
                    </a:lnTo>
                    <a:lnTo>
                      <a:pt x="24" y="7"/>
                    </a:lnTo>
                    <a:lnTo>
                      <a:pt x="27" y="4"/>
                    </a:ln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8" name="Freeform 124"/>
              <p:cNvSpPr>
                <a:spLocks/>
              </p:cNvSpPr>
              <p:nvPr/>
            </p:nvSpPr>
            <p:spPr bwMode="auto">
              <a:xfrm>
                <a:off x="9301" y="4867"/>
                <a:ext cx="1191" cy="470"/>
              </a:xfrm>
              <a:custGeom>
                <a:avLst/>
                <a:gdLst>
                  <a:gd name="T0" fmla="*/ 36 w 1191"/>
                  <a:gd name="T1" fmla="*/ 74 h 470"/>
                  <a:gd name="T2" fmla="*/ 84 w 1191"/>
                  <a:gd name="T3" fmla="*/ 42 h 470"/>
                  <a:gd name="T4" fmla="*/ 135 w 1191"/>
                  <a:gd name="T5" fmla="*/ 21 h 470"/>
                  <a:gd name="T6" fmla="*/ 192 w 1191"/>
                  <a:gd name="T7" fmla="*/ 11 h 470"/>
                  <a:gd name="T8" fmla="*/ 300 w 1191"/>
                  <a:gd name="T9" fmla="*/ 0 h 470"/>
                  <a:gd name="T10" fmla="*/ 459 w 1191"/>
                  <a:gd name="T11" fmla="*/ 4 h 470"/>
                  <a:gd name="T12" fmla="*/ 618 w 1191"/>
                  <a:gd name="T13" fmla="*/ 18 h 470"/>
                  <a:gd name="T14" fmla="*/ 774 w 1191"/>
                  <a:gd name="T15" fmla="*/ 39 h 470"/>
                  <a:gd name="T16" fmla="*/ 885 w 1191"/>
                  <a:gd name="T17" fmla="*/ 64 h 470"/>
                  <a:gd name="T18" fmla="*/ 954 w 1191"/>
                  <a:gd name="T19" fmla="*/ 92 h 470"/>
                  <a:gd name="T20" fmla="*/ 1023 w 1191"/>
                  <a:gd name="T21" fmla="*/ 120 h 470"/>
                  <a:gd name="T22" fmla="*/ 1089 w 1191"/>
                  <a:gd name="T23" fmla="*/ 148 h 470"/>
                  <a:gd name="T24" fmla="*/ 1140 w 1191"/>
                  <a:gd name="T25" fmla="*/ 187 h 470"/>
                  <a:gd name="T26" fmla="*/ 1167 w 1191"/>
                  <a:gd name="T27" fmla="*/ 230 h 470"/>
                  <a:gd name="T28" fmla="*/ 1188 w 1191"/>
                  <a:gd name="T29" fmla="*/ 279 h 470"/>
                  <a:gd name="T30" fmla="*/ 1191 w 1191"/>
                  <a:gd name="T31" fmla="*/ 332 h 470"/>
                  <a:gd name="T32" fmla="*/ 1161 w 1191"/>
                  <a:gd name="T33" fmla="*/ 374 h 470"/>
                  <a:gd name="T34" fmla="*/ 1110 w 1191"/>
                  <a:gd name="T35" fmla="*/ 399 h 470"/>
                  <a:gd name="T36" fmla="*/ 1059 w 1191"/>
                  <a:gd name="T37" fmla="*/ 417 h 470"/>
                  <a:gd name="T38" fmla="*/ 1005 w 1191"/>
                  <a:gd name="T39" fmla="*/ 434 h 470"/>
                  <a:gd name="T40" fmla="*/ 900 w 1191"/>
                  <a:gd name="T41" fmla="*/ 456 h 470"/>
                  <a:gd name="T42" fmla="*/ 738 w 1191"/>
                  <a:gd name="T43" fmla="*/ 470 h 470"/>
                  <a:gd name="T44" fmla="*/ 576 w 1191"/>
                  <a:gd name="T45" fmla="*/ 463 h 470"/>
                  <a:gd name="T46" fmla="*/ 420 w 1191"/>
                  <a:gd name="T47" fmla="*/ 434 h 470"/>
                  <a:gd name="T48" fmla="*/ 300 w 1191"/>
                  <a:gd name="T49" fmla="*/ 395 h 470"/>
                  <a:gd name="T50" fmla="*/ 216 w 1191"/>
                  <a:gd name="T51" fmla="*/ 367 h 470"/>
                  <a:gd name="T52" fmla="*/ 135 w 1191"/>
                  <a:gd name="T53" fmla="*/ 325 h 470"/>
                  <a:gd name="T54" fmla="*/ 57 w 1191"/>
                  <a:gd name="T55" fmla="*/ 272 h 470"/>
                  <a:gd name="T56" fmla="*/ 12 w 1191"/>
                  <a:gd name="T57" fmla="*/ 230 h 470"/>
                  <a:gd name="T58" fmla="*/ 0 w 1191"/>
                  <a:gd name="T59" fmla="*/ 205 h 470"/>
                  <a:gd name="T60" fmla="*/ 0 w 1191"/>
                  <a:gd name="T61" fmla="*/ 173 h 470"/>
                  <a:gd name="T62" fmla="*/ 0 w 1191"/>
                  <a:gd name="T63" fmla="*/ 141 h 470"/>
                  <a:gd name="T64" fmla="*/ 15 w 1191"/>
                  <a:gd name="T65" fmla="*/ 9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1" h="470">
                    <a:moveTo>
                      <a:pt x="15" y="95"/>
                    </a:moveTo>
                    <a:lnTo>
                      <a:pt x="36" y="74"/>
                    </a:lnTo>
                    <a:lnTo>
                      <a:pt x="60" y="57"/>
                    </a:lnTo>
                    <a:lnTo>
                      <a:pt x="84" y="42"/>
                    </a:lnTo>
                    <a:lnTo>
                      <a:pt x="111" y="32"/>
                    </a:lnTo>
                    <a:lnTo>
                      <a:pt x="135" y="21"/>
                    </a:lnTo>
                    <a:lnTo>
                      <a:pt x="162" y="18"/>
                    </a:lnTo>
                    <a:lnTo>
                      <a:pt x="192" y="11"/>
                    </a:lnTo>
                    <a:lnTo>
                      <a:pt x="219" y="7"/>
                    </a:lnTo>
                    <a:lnTo>
                      <a:pt x="300" y="0"/>
                    </a:lnTo>
                    <a:lnTo>
                      <a:pt x="381" y="0"/>
                    </a:lnTo>
                    <a:lnTo>
                      <a:pt x="459" y="4"/>
                    </a:lnTo>
                    <a:lnTo>
                      <a:pt x="540" y="7"/>
                    </a:lnTo>
                    <a:lnTo>
                      <a:pt x="618" y="18"/>
                    </a:lnTo>
                    <a:lnTo>
                      <a:pt x="693" y="28"/>
                    </a:lnTo>
                    <a:lnTo>
                      <a:pt x="774" y="39"/>
                    </a:lnTo>
                    <a:lnTo>
                      <a:pt x="852" y="53"/>
                    </a:lnTo>
                    <a:lnTo>
                      <a:pt x="885" y="64"/>
                    </a:lnTo>
                    <a:lnTo>
                      <a:pt x="921" y="78"/>
                    </a:lnTo>
                    <a:lnTo>
                      <a:pt x="954" y="92"/>
                    </a:lnTo>
                    <a:lnTo>
                      <a:pt x="990" y="102"/>
                    </a:lnTo>
                    <a:lnTo>
                      <a:pt x="1023" y="120"/>
                    </a:lnTo>
                    <a:lnTo>
                      <a:pt x="1056" y="134"/>
                    </a:lnTo>
                    <a:lnTo>
                      <a:pt x="1089" y="148"/>
                    </a:lnTo>
                    <a:lnTo>
                      <a:pt x="1122" y="166"/>
                    </a:lnTo>
                    <a:lnTo>
                      <a:pt x="1140" y="187"/>
                    </a:lnTo>
                    <a:lnTo>
                      <a:pt x="1155" y="208"/>
                    </a:lnTo>
                    <a:lnTo>
                      <a:pt x="1167" y="230"/>
                    </a:lnTo>
                    <a:lnTo>
                      <a:pt x="1179" y="254"/>
                    </a:lnTo>
                    <a:lnTo>
                      <a:pt x="1188" y="279"/>
                    </a:lnTo>
                    <a:lnTo>
                      <a:pt x="1191" y="307"/>
                    </a:lnTo>
                    <a:lnTo>
                      <a:pt x="1191" y="332"/>
                    </a:lnTo>
                    <a:lnTo>
                      <a:pt x="1185" y="360"/>
                    </a:lnTo>
                    <a:lnTo>
                      <a:pt x="1161" y="374"/>
                    </a:lnTo>
                    <a:lnTo>
                      <a:pt x="1137" y="388"/>
                    </a:lnTo>
                    <a:lnTo>
                      <a:pt x="1110" y="399"/>
                    </a:lnTo>
                    <a:lnTo>
                      <a:pt x="1083" y="406"/>
                    </a:lnTo>
                    <a:lnTo>
                      <a:pt x="1059" y="417"/>
                    </a:lnTo>
                    <a:lnTo>
                      <a:pt x="1032" y="424"/>
                    </a:lnTo>
                    <a:lnTo>
                      <a:pt x="1005" y="434"/>
                    </a:lnTo>
                    <a:lnTo>
                      <a:pt x="978" y="441"/>
                    </a:lnTo>
                    <a:lnTo>
                      <a:pt x="900" y="456"/>
                    </a:lnTo>
                    <a:lnTo>
                      <a:pt x="819" y="466"/>
                    </a:lnTo>
                    <a:lnTo>
                      <a:pt x="738" y="470"/>
                    </a:lnTo>
                    <a:lnTo>
                      <a:pt x="657" y="470"/>
                    </a:lnTo>
                    <a:lnTo>
                      <a:pt x="576" y="463"/>
                    </a:lnTo>
                    <a:lnTo>
                      <a:pt x="498" y="452"/>
                    </a:lnTo>
                    <a:lnTo>
                      <a:pt x="420" y="434"/>
                    </a:lnTo>
                    <a:lnTo>
                      <a:pt x="345" y="410"/>
                    </a:lnTo>
                    <a:lnTo>
                      <a:pt x="300" y="395"/>
                    </a:lnTo>
                    <a:lnTo>
                      <a:pt x="258" y="381"/>
                    </a:lnTo>
                    <a:lnTo>
                      <a:pt x="216" y="367"/>
                    </a:lnTo>
                    <a:lnTo>
                      <a:pt x="174" y="346"/>
                    </a:lnTo>
                    <a:lnTo>
                      <a:pt x="135" y="325"/>
                    </a:lnTo>
                    <a:lnTo>
                      <a:pt x="96" y="297"/>
                    </a:lnTo>
                    <a:lnTo>
                      <a:pt x="57" y="272"/>
                    </a:lnTo>
                    <a:lnTo>
                      <a:pt x="21" y="240"/>
                    </a:lnTo>
                    <a:lnTo>
                      <a:pt x="12" y="230"/>
                    </a:lnTo>
                    <a:lnTo>
                      <a:pt x="3" y="215"/>
                    </a:lnTo>
                    <a:lnTo>
                      <a:pt x="0" y="205"/>
                    </a:lnTo>
                    <a:lnTo>
                      <a:pt x="0" y="187"/>
                    </a:lnTo>
                    <a:lnTo>
                      <a:pt x="0" y="173"/>
                    </a:lnTo>
                    <a:lnTo>
                      <a:pt x="0" y="159"/>
                    </a:lnTo>
                    <a:lnTo>
                      <a:pt x="0" y="141"/>
                    </a:lnTo>
                    <a:lnTo>
                      <a:pt x="0" y="127"/>
                    </a:lnTo>
                    <a:lnTo>
                      <a:pt x="15" y="95"/>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29" name="Freeform 125"/>
              <p:cNvSpPr>
                <a:spLocks/>
              </p:cNvSpPr>
              <p:nvPr/>
            </p:nvSpPr>
            <p:spPr bwMode="auto">
              <a:xfrm>
                <a:off x="9337" y="5743"/>
                <a:ext cx="435" cy="995"/>
              </a:xfrm>
              <a:custGeom>
                <a:avLst/>
                <a:gdLst>
                  <a:gd name="T0" fmla="*/ 42 w 435"/>
                  <a:gd name="T1" fmla="*/ 692 h 995"/>
                  <a:gd name="T2" fmla="*/ 51 w 435"/>
                  <a:gd name="T3" fmla="*/ 699 h 995"/>
                  <a:gd name="T4" fmla="*/ 63 w 435"/>
                  <a:gd name="T5" fmla="*/ 702 h 995"/>
                  <a:gd name="T6" fmla="*/ 99 w 435"/>
                  <a:gd name="T7" fmla="*/ 723 h 995"/>
                  <a:gd name="T8" fmla="*/ 135 w 435"/>
                  <a:gd name="T9" fmla="*/ 737 h 995"/>
                  <a:gd name="T10" fmla="*/ 165 w 435"/>
                  <a:gd name="T11" fmla="*/ 723 h 995"/>
                  <a:gd name="T12" fmla="*/ 177 w 435"/>
                  <a:gd name="T13" fmla="*/ 709 h 995"/>
                  <a:gd name="T14" fmla="*/ 183 w 435"/>
                  <a:gd name="T15" fmla="*/ 695 h 995"/>
                  <a:gd name="T16" fmla="*/ 174 w 435"/>
                  <a:gd name="T17" fmla="*/ 628 h 995"/>
                  <a:gd name="T18" fmla="*/ 132 w 435"/>
                  <a:gd name="T19" fmla="*/ 550 h 995"/>
                  <a:gd name="T20" fmla="*/ 84 w 435"/>
                  <a:gd name="T21" fmla="*/ 476 h 995"/>
                  <a:gd name="T22" fmla="*/ 36 w 435"/>
                  <a:gd name="T23" fmla="*/ 388 h 995"/>
                  <a:gd name="T24" fmla="*/ 15 w 435"/>
                  <a:gd name="T25" fmla="*/ 286 h 995"/>
                  <a:gd name="T26" fmla="*/ 30 w 435"/>
                  <a:gd name="T27" fmla="*/ 190 h 995"/>
                  <a:gd name="T28" fmla="*/ 66 w 435"/>
                  <a:gd name="T29" fmla="*/ 113 h 995"/>
                  <a:gd name="T30" fmla="*/ 114 w 435"/>
                  <a:gd name="T31" fmla="*/ 46 h 995"/>
                  <a:gd name="T32" fmla="*/ 177 w 435"/>
                  <a:gd name="T33" fmla="*/ 17 h 995"/>
                  <a:gd name="T34" fmla="*/ 243 w 435"/>
                  <a:gd name="T35" fmla="*/ 3 h 995"/>
                  <a:gd name="T36" fmla="*/ 306 w 435"/>
                  <a:gd name="T37" fmla="*/ 14 h 995"/>
                  <a:gd name="T38" fmla="*/ 366 w 435"/>
                  <a:gd name="T39" fmla="*/ 42 h 995"/>
                  <a:gd name="T40" fmla="*/ 414 w 435"/>
                  <a:gd name="T41" fmla="*/ 98 h 995"/>
                  <a:gd name="T42" fmla="*/ 435 w 435"/>
                  <a:gd name="T43" fmla="*/ 151 h 995"/>
                  <a:gd name="T44" fmla="*/ 435 w 435"/>
                  <a:gd name="T45" fmla="*/ 176 h 995"/>
                  <a:gd name="T46" fmla="*/ 426 w 435"/>
                  <a:gd name="T47" fmla="*/ 197 h 995"/>
                  <a:gd name="T48" fmla="*/ 384 w 435"/>
                  <a:gd name="T49" fmla="*/ 233 h 995"/>
                  <a:gd name="T50" fmla="*/ 327 w 435"/>
                  <a:gd name="T51" fmla="*/ 271 h 995"/>
                  <a:gd name="T52" fmla="*/ 273 w 435"/>
                  <a:gd name="T53" fmla="*/ 314 h 995"/>
                  <a:gd name="T54" fmla="*/ 270 w 435"/>
                  <a:gd name="T55" fmla="*/ 271 h 995"/>
                  <a:gd name="T56" fmla="*/ 261 w 435"/>
                  <a:gd name="T57" fmla="*/ 233 h 995"/>
                  <a:gd name="T58" fmla="*/ 252 w 435"/>
                  <a:gd name="T59" fmla="*/ 201 h 995"/>
                  <a:gd name="T60" fmla="*/ 234 w 435"/>
                  <a:gd name="T61" fmla="*/ 194 h 995"/>
                  <a:gd name="T62" fmla="*/ 216 w 435"/>
                  <a:gd name="T63" fmla="*/ 194 h 995"/>
                  <a:gd name="T64" fmla="*/ 198 w 435"/>
                  <a:gd name="T65" fmla="*/ 204 h 995"/>
                  <a:gd name="T66" fmla="*/ 183 w 435"/>
                  <a:gd name="T67" fmla="*/ 215 h 995"/>
                  <a:gd name="T68" fmla="*/ 174 w 435"/>
                  <a:gd name="T69" fmla="*/ 236 h 995"/>
                  <a:gd name="T70" fmla="*/ 171 w 435"/>
                  <a:gd name="T71" fmla="*/ 321 h 995"/>
                  <a:gd name="T72" fmla="*/ 198 w 435"/>
                  <a:gd name="T73" fmla="*/ 391 h 995"/>
                  <a:gd name="T74" fmla="*/ 231 w 435"/>
                  <a:gd name="T75" fmla="*/ 448 h 995"/>
                  <a:gd name="T76" fmla="*/ 255 w 435"/>
                  <a:gd name="T77" fmla="*/ 476 h 995"/>
                  <a:gd name="T78" fmla="*/ 279 w 435"/>
                  <a:gd name="T79" fmla="*/ 501 h 995"/>
                  <a:gd name="T80" fmla="*/ 309 w 435"/>
                  <a:gd name="T81" fmla="*/ 575 h 995"/>
                  <a:gd name="T82" fmla="*/ 333 w 435"/>
                  <a:gd name="T83" fmla="*/ 670 h 995"/>
                  <a:gd name="T84" fmla="*/ 330 w 435"/>
                  <a:gd name="T85" fmla="*/ 769 h 995"/>
                  <a:gd name="T86" fmla="*/ 315 w 435"/>
                  <a:gd name="T87" fmla="*/ 861 h 995"/>
                  <a:gd name="T88" fmla="*/ 276 w 435"/>
                  <a:gd name="T89" fmla="*/ 939 h 995"/>
                  <a:gd name="T90" fmla="*/ 204 w 435"/>
                  <a:gd name="T91" fmla="*/ 981 h 995"/>
                  <a:gd name="T92" fmla="*/ 111 w 435"/>
                  <a:gd name="T93" fmla="*/ 995 h 995"/>
                  <a:gd name="T94" fmla="*/ 36 w 435"/>
                  <a:gd name="T95" fmla="*/ 970 h 995"/>
                  <a:gd name="T96" fmla="*/ 0 w 435"/>
                  <a:gd name="T97" fmla="*/ 939 h 995"/>
                  <a:gd name="T98" fmla="*/ 12 w 435"/>
                  <a:gd name="T99" fmla="*/ 847 h 995"/>
                  <a:gd name="T100" fmla="*/ 27 w 435"/>
                  <a:gd name="T101" fmla="*/ 755 h 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5" h="995">
                    <a:moveTo>
                      <a:pt x="33" y="695"/>
                    </a:moveTo>
                    <a:lnTo>
                      <a:pt x="39" y="692"/>
                    </a:lnTo>
                    <a:lnTo>
                      <a:pt x="42" y="692"/>
                    </a:lnTo>
                    <a:lnTo>
                      <a:pt x="45" y="692"/>
                    </a:lnTo>
                    <a:lnTo>
                      <a:pt x="48" y="695"/>
                    </a:lnTo>
                    <a:lnTo>
                      <a:pt x="51" y="699"/>
                    </a:lnTo>
                    <a:lnTo>
                      <a:pt x="54" y="699"/>
                    </a:lnTo>
                    <a:lnTo>
                      <a:pt x="60" y="702"/>
                    </a:lnTo>
                    <a:lnTo>
                      <a:pt x="63" y="702"/>
                    </a:lnTo>
                    <a:lnTo>
                      <a:pt x="75" y="709"/>
                    </a:lnTo>
                    <a:lnTo>
                      <a:pt x="87" y="716"/>
                    </a:lnTo>
                    <a:lnTo>
                      <a:pt x="99" y="723"/>
                    </a:lnTo>
                    <a:lnTo>
                      <a:pt x="111" y="730"/>
                    </a:lnTo>
                    <a:lnTo>
                      <a:pt x="123" y="737"/>
                    </a:lnTo>
                    <a:lnTo>
                      <a:pt x="135" y="737"/>
                    </a:lnTo>
                    <a:lnTo>
                      <a:pt x="147" y="734"/>
                    </a:lnTo>
                    <a:lnTo>
                      <a:pt x="162" y="727"/>
                    </a:lnTo>
                    <a:lnTo>
                      <a:pt x="165" y="723"/>
                    </a:lnTo>
                    <a:lnTo>
                      <a:pt x="171" y="720"/>
                    </a:lnTo>
                    <a:lnTo>
                      <a:pt x="174" y="716"/>
                    </a:lnTo>
                    <a:lnTo>
                      <a:pt x="177" y="709"/>
                    </a:lnTo>
                    <a:lnTo>
                      <a:pt x="177" y="706"/>
                    </a:lnTo>
                    <a:lnTo>
                      <a:pt x="180" y="699"/>
                    </a:lnTo>
                    <a:lnTo>
                      <a:pt x="183" y="695"/>
                    </a:lnTo>
                    <a:lnTo>
                      <a:pt x="183" y="688"/>
                    </a:lnTo>
                    <a:lnTo>
                      <a:pt x="183" y="656"/>
                    </a:lnTo>
                    <a:lnTo>
                      <a:pt x="174" y="628"/>
                    </a:lnTo>
                    <a:lnTo>
                      <a:pt x="162" y="600"/>
                    </a:lnTo>
                    <a:lnTo>
                      <a:pt x="150" y="575"/>
                    </a:lnTo>
                    <a:lnTo>
                      <a:pt x="132" y="550"/>
                    </a:lnTo>
                    <a:lnTo>
                      <a:pt x="114" y="526"/>
                    </a:lnTo>
                    <a:lnTo>
                      <a:pt x="99" y="501"/>
                    </a:lnTo>
                    <a:lnTo>
                      <a:pt x="84" y="476"/>
                    </a:lnTo>
                    <a:lnTo>
                      <a:pt x="66" y="448"/>
                    </a:lnTo>
                    <a:lnTo>
                      <a:pt x="51" y="420"/>
                    </a:lnTo>
                    <a:lnTo>
                      <a:pt x="36" y="388"/>
                    </a:lnTo>
                    <a:lnTo>
                      <a:pt x="27" y="356"/>
                    </a:lnTo>
                    <a:lnTo>
                      <a:pt x="18" y="321"/>
                    </a:lnTo>
                    <a:lnTo>
                      <a:pt x="15" y="286"/>
                    </a:lnTo>
                    <a:lnTo>
                      <a:pt x="15" y="250"/>
                    </a:lnTo>
                    <a:lnTo>
                      <a:pt x="21" y="215"/>
                    </a:lnTo>
                    <a:lnTo>
                      <a:pt x="30" y="190"/>
                    </a:lnTo>
                    <a:lnTo>
                      <a:pt x="42" y="162"/>
                    </a:lnTo>
                    <a:lnTo>
                      <a:pt x="54" y="137"/>
                    </a:lnTo>
                    <a:lnTo>
                      <a:pt x="66" y="113"/>
                    </a:lnTo>
                    <a:lnTo>
                      <a:pt x="78" y="88"/>
                    </a:lnTo>
                    <a:lnTo>
                      <a:pt x="93" y="67"/>
                    </a:lnTo>
                    <a:lnTo>
                      <a:pt x="114" y="46"/>
                    </a:lnTo>
                    <a:lnTo>
                      <a:pt x="135" y="28"/>
                    </a:lnTo>
                    <a:lnTo>
                      <a:pt x="156" y="24"/>
                    </a:lnTo>
                    <a:lnTo>
                      <a:pt x="177" y="17"/>
                    </a:lnTo>
                    <a:lnTo>
                      <a:pt x="198" y="10"/>
                    </a:lnTo>
                    <a:lnTo>
                      <a:pt x="222" y="7"/>
                    </a:lnTo>
                    <a:lnTo>
                      <a:pt x="243" y="3"/>
                    </a:lnTo>
                    <a:lnTo>
                      <a:pt x="264" y="0"/>
                    </a:lnTo>
                    <a:lnTo>
                      <a:pt x="285" y="3"/>
                    </a:lnTo>
                    <a:lnTo>
                      <a:pt x="306" y="14"/>
                    </a:lnTo>
                    <a:lnTo>
                      <a:pt x="327" y="21"/>
                    </a:lnTo>
                    <a:lnTo>
                      <a:pt x="348" y="28"/>
                    </a:lnTo>
                    <a:lnTo>
                      <a:pt x="366" y="42"/>
                    </a:lnTo>
                    <a:lnTo>
                      <a:pt x="384" y="60"/>
                    </a:lnTo>
                    <a:lnTo>
                      <a:pt x="402" y="77"/>
                    </a:lnTo>
                    <a:lnTo>
                      <a:pt x="414" y="98"/>
                    </a:lnTo>
                    <a:lnTo>
                      <a:pt x="426" y="120"/>
                    </a:lnTo>
                    <a:lnTo>
                      <a:pt x="432" y="144"/>
                    </a:lnTo>
                    <a:lnTo>
                      <a:pt x="435" y="151"/>
                    </a:lnTo>
                    <a:lnTo>
                      <a:pt x="435" y="158"/>
                    </a:lnTo>
                    <a:lnTo>
                      <a:pt x="435" y="169"/>
                    </a:lnTo>
                    <a:lnTo>
                      <a:pt x="435" y="176"/>
                    </a:lnTo>
                    <a:lnTo>
                      <a:pt x="435" y="183"/>
                    </a:lnTo>
                    <a:lnTo>
                      <a:pt x="432" y="190"/>
                    </a:lnTo>
                    <a:lnTo>
                      <a:pt x="426" y="197"/>
                    </a:lnTo>
                    <a:lnTo>
                      <a:pt x="420" y="204"/>
                    </a:lnTo>
                    <a:lnTo>
                      <a:pt x="402" y="218"/>
                    </a:lnTo>
                    <a:lnTo>
                      <a:pt x="384" y="233"/>
                    </a:lnTo>
                    <a:lnTo>
                      <a:pt x="366" y="247"/>
                    </a:lnTo>
                    <a:lnTo>
                      <a:pt x="348" y="261"/>
                    </a:lnTo>
                    <a:lnTo>
                      <a:pt x="327" y="271"/>
                    </a:lnTo>
                    <a:lnTo>
                      <a:pt x="309" y="286"/>
                    </a:lnTo>
                    <a:lnTo>
                      <a:pt x="291" y="300"/>
                    </a:lnTo>
                    <a:lnTo>
                      <a:pt x="273" y="314"/>
                    </a:lnTo>
                    <a:lnTo>
                      <a:pt x="273" y="300"/>
                    </a:lnTo>
                    <a:lnTo>
                      <a:pt x="273" y="286"/>
                    </a:lnTo>
                    <a:lnTo>
                      <a:pt x="270" y="271"/>
                    </a:lnTo>
                    <a:lnTo>
                      <a:pt x="267" y="257"/>
                    </a:lnTo>
                    <a:lnTo>
                      <a:pt x="264" y="243"/>
                    </a:lnTo>
                    <a:lnTo>
                      <a:pt x="261" y="233"/>
                    </a:lnTo>
                    <a:lnTo>
                      <a:pt x="258" y="218"/>
                    </a:lnTo>
                    <a:lnTo>
                      <a:pt x="255" y="204"/>
                    </a:lnTo>
                    <a:lnTo>
                      <a:pt x="252" y="201"/>
                    </a:lnTo>
                    <a:lnTo>
                      <a:pt x="246" y="197"/>
                    </a:lnTo>
                    <a:lnTo>
                      <a:pt x="240" y="197"/>
                    </a:lnTo>
                    <a:lnTo>
                      <a:pt x="234" y="194"/>
                    </a:lnTo>
                    <a:lnTo>
                      <a:pt x="228" y="194"/>
                    </a:lnTo>
                    <a:lnTo>
                      <a:pt x="222" y="194"/>
                    </a:lnTo>
                    <a:lnTo>
                      <a:pt x="216" y="194"/>
                    </a:lnTo>
                    <a:lnTo>
                      <a:pt x="210" y="197"/>
                    </a:lnTo>
                    <a:lnTo>
                      <a:pt x="204" y="201"/>
                    </a:lnTo>
                    <a:lnTo>
                      <a:pt x="198" y="204"/>
                    </a:lnTo>
                    <a:lnTo>
                      <a:pt x="192" y="208"/>
                    </a:lnTo>
                    <a:lnTo>
                      <a:pt x="186" y="211"/>
                    </a:lnTo>
                    <a:lnTo>
                      <a:pt x="183" y="215"/>
                    </a:lnTo>
                    <a:lnTo>
                      <a:pt x="177" y="222"/>
                    </a:lnTo>
                    <a:lnTo>
                      <a:pt x="174" y="229"/>
                    </a:lnTo>
                    <a:lnTo>
                      <a:pt x="174" y="236"/>
                    </a:lnTo>
                    <a:lnTo>
                      <a:pt x="168" y="264"/>
                    </a:lnTo>
                    <a:lnTo>
                      <a:pt x="168" y="293"/>
                    </a:lnTo>
                    <a:lnTo>
                      <a:pt x="171" y="321"/>
                    </a:lnTo>
                    <a:lnTo>
                      <a:pt x="177" y="346"/>
                    </a:lnTo>
                    <a:lnTo>
                      <a:pt x="186" y="370"/>
                    </a:lnTo>
                    <a:lnTo>
                      <a:pt x="198" y="391"/>
                    </a:lnTo>
                    <a:lnTo>
                      <a:pt x="210" y="416"/>
                    </a:lnTo>
                    <a:lnTo>
                      <a:pt x="225" y="434"/>
                    </a:lnTo>
                    <a:lnTo>
                      <a:pt x="231" y="448"/>
                    </a:lnTo>
                    <a:lnTo>
                      <a:pt x="237" y="459"/>
                    </a:lnTo>
                    <a:lnTo>
                      <a:pt x="246" y="469"/>
                    </a:lnTo>
                    <a:lnTo>
                      <a:pt x="255" y="476"/>
                    </a:lnTo>
                    <a:lnTo>
                      <a:pt x="264" y="483"/>
                    </a:lnTo>
                    <a:lnTo>
                      <a:pt x="273" y="490"/>
                    </a:lnTo>
                    <a:lnTo>
                      <a:pt x="279" y="501"/>
                    </a:lnTo>
                    <a:lnTo>
                      <a:pt x="285" y="515"/>
                    </a:lnTo>
                    <a:lnTo>
                      <a:pt x="297" y="543"/>
                    </a:lnTo>
                    <a:lnTo>
                      <a:pt x="309" y="575"/>
                    </a:lnTo>
                    <a:lnTo>
                      <a:pt x="321" y="607"/>
                    </a:lnTo>
                    <a:lnTo>
                      <a:pt x="327" y="639"/>
                    </a:lnTo>
                    <a:lnTo>
                      <a:pt x="333" y="670"/>
                    </a:lnTo>
                    <a:lnTo>
                      <a:pt x="336" y="702"/>
                    </a:lnTo>
                    <a:lnTo>
                      <a:pt x="336" y="737"/>
                    </a:lnTo>
                    <a:lnTo>
                      <a:pt x="330" y="769"/>
                    </a:lnTo>
                    <a:lnTo>
                      <a:pt x="327" y="801"/>
                    </a:lnTo>
                    <a:lnTo>
                      <a:pt x="324" y="829"/>
                    </a:lnTo>
                    <a:lnTo>
                      <a:pt x="315" y="861"/>
                    </a:lnTo>
                    <a:lnTo>
                      <a:pt x="306" y="889"/>
                    </a:lnTo>
                    <a:lnTo>
                      <a:pt x="294" y="914"/>
                    </a:lnTo>
                    <a:lnTo>
                      <a:pt x="276" y="939"/>
                    </a:lnTo>
                    <a:lnTo>
                      <a:pt x="255" y="956"/>
                    </a:lnTo>
                    <a:lnTo>
                      <a:pt x="231" y="974"/>
                    </a:lnTo>
                    <a:lnTo>
                      <a:pt x="204" y="981"/>
                    </a:lnTo>
                    <a:lnTo>
                      <a:pt x="174" y="992"/>
                    </a:lnTo>
                    <a:lnTo>
                      <a:pt x="141" y="995"/>
                    </a:lnTo>
                    <a:lnTo>
                      <a:pt x="111" y="995"/>
                    </a:lnTo>
                    <a:lnTo>
                      <a:pt x="81" y="988"/>
                    </a:lnTo>
                    <a:lnTo>
                      <a:pt x="51" y="978"/>
                    </a:lnTo>
                    <a:lnTo>
                      <a:pt x="36" y="970"/>
                    </a:lnTo>
                    <a:lnTo>
                      <a:pt x="24" y="963"/>
                    </a:lnTo>
                    <a:lnTo>
                      <a:pt x="12" y="953"/>
                    </a:lnTo>
                    <a:lnTo>
                      <a:pt x="0" y="939"/>
                    </a:lnTo>
                    <a:lnTo>
                      <a:pt x="3" y="910"/>
                    </a:lnTo>
                    <a:lnTo>
                      <a:pt x="6" y="879"/>
                    </a:lnTo>
                    <a:lnTo>
                      <a:pt x="12" y="847"/>
                    </a:lnTo>
                    <a:lnTo>
                      <a:pt x="18" y="819"/>
                    </a:lnTo>
                    <a:lnTo>
                      <a:pt x="21" y="787"/>
                    </a:lnTo>
                    <a:lnTo>
                      <a:pt x="27" y="755"/>
                    </a:lnTo>
                    <a:lnTo>
                      <a:pt x="30" y="727"/>
                    </a:lnTo>
                    <a:lnTo>
                      <a:pt x="33" y="695"/>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0" name="Freeform 126"/>
              <p:cNvSpPr>
                <a:spLocks/>
              </p:cNvSpPr>
              <p:nvPr/>
            </p:nvSpPr>
            <p:spPr bwMode="auto">
              <a:xfrm>
                <a:off x="9391" y="4902"/>
                <a:ext cx="1017" cy="371"/>
              </a:xfrm>
              <a:custGeom>
                <a:avLst/>
                <a:gdLst>
                  <a:gd name="T0" fmla="*/ 93 w 1017"/>
                  <a:gd name="T1" fmla="*/ 15 h 371"/>
                  <a:gd name="T2" fmla="*/ 102 w 1017"/>
                  <a:gd name="T3" fmla="*/ 15 h 371"/>
                  <a:gd name="T4" fmla="*/ 114 w 1017"/>
                  <a:gd name="T5" fmla="*/ 7 h 371"/>
                  <a:gd name="T6" fmla="*/ 123 w 1017"/>
                  <a:gd name="T7" fmla="*/ 7 h 371"/>
                  <a:gd name="T8" fmla="*/ 165 w 1017"/>
                  <a:gd name="T9" fmla="*/ 7 h 371"/>
                  <a:gd name="T10" fmla="*/ 240 w 1017"/>
                  <a:gd name="T11" fmla="*/ 0 h 371"/>
                  <a:gd name="T12" fmla="*/ 318 w 1017"/>
                  <a:gd name="T13" fmla="*/ 0 h 371"/>
                  <a:gd name="T14" fmla="*/ 393 w 1017"/>
                  <a:gd name="T15" fmla="*/ 4 h 371"/>
                  <a:gd name="T16" fmla="*/ 462 w 1017"/>
                  <a:gd name="T17" fmla="*/ 7 h 371"/>
                  <a:gd name="T18" fmla="*/ 528 w 1017"/>
                  <a:gd name="T19" fmla="*/ 11 h 371"/>
                  <a:gd name="T20" fmla="*/ 594 w 1017"/>
                  <a:gd name="T21" fmla="*/ 18 h 371"/>
                  <a:gd name="T22" fmla="*/ 654 w 1017"/>
                  <a:gd name="T23" fmla="*/ 32 h 371"/>
                  <a:gd name="T24" fmla="*/ 723 w 1017"/>
                  <a:gd name="T25" fmla="*/ 50 h 371"/>
                  <a:gd name="T26" fmla="*/ 798 w 1017"/>
                  <a:gd name="T27" fmla="*/ 67 h 371"/>
                  <a:gd name="T28" fmla="*/ 870 w 1017"/>
                  <a:gd name="T29" fmla="*/ 85 h 371"/>
                  <a:gd name="T30" fmla="*/ 942 w 1017"/>
                  <a:gd name="T31" fmla="*/ 110 h 371"/>
                  <a:gd name="T32" fmla="*/ 987 w 1017"/>
                  <a:gd name="T33" fmla="*/ 142 h 371"/>
                  <a:gd name="T34" fmla="*/ 1005 w 1017"/>
                  <a:gd name="T35" fmla="*/ 166 h 371"/>
                  <a:gd name="T36" fmla="*/ 1014 w 1017"/>
                  <a:gd name="T37" fmla="*/ 198 h 371"/>
                  <a:gd name="T38" fmla="*/ 1017 w 1017"/>
                  <a:gd name="T39" fmla="*/ 233 h 371"/>
                  <a:gd name="T40" fmla="*/ 1014 w 1017"/>
                  <a:gd name="T41" fmla="*/ 258 h 371"/>
                  <a:gd name="T42" fmla="*/ 1008 w 1017"/>
                  <a:gd name="T43" fmla="*/ 269 h 371"/>
                  <a:gd name="T44" fmla="*/ 1002 w 1017"/>
                  <a:gd name="T45" fmla="*/ 279 h 371"/>
                  <a:gd name="T46" fmla="*/ 996 w 1017"/>
                  <a:gd name="T47" fmla="*/ 290 h 371"/>
                  <a:gd name="T48" fmla="*/ 978 w 1017"/>
                  <a:gd name="T49" fmla="*/ 311 h 371"/>
                  <a:gd name="T50" fmla="*/ 936 w 1017"/>
                  <a:gd name="T51" fmla="*/ 332 h 371"/>
                  <a:gd name="T52" fmla="*/ 894 w 1017"/>
                  <a:gd name="T53" fmla="*/ 346 h 371"/>
                  <a:gd name="T54" fmla="*/ 849 w 1017"/>
                  <a:gd name="T55" fmla="*/ 353 h 371"/>
                  <a:gd name="T56" fmla="*/ 783 w 1017"/>
                  <a:gd name="T57" fmla="*/ 364 h 371"/>
                  <a:gd name="T58" fmla="*/ 696 w 1017"/>
                  <a:gd name="T59" fmla="*/ 371 h 371"/>
                  <a:gd name="T60" fmla="*/ 606 w 1017"/>
                  <a:gd name="T61" fmla="*/ 368 h 371"/>
                  <a:gd name="T62" fmla="*/ 519 w 1017"/>
                  <a:gd name="T63" fmla="*/ 360 h 371"/>
                  <a:gd name="T64" fmla="*/ 441 w 1017"/>
                  <a:gd name="T65" fmla="*/ 346 h 371"/>
                  <a:gd name="T66" fmla="*/ 369 w 1017"/>
                  <a:gd name="T67" fmla="*/ 332 h 371"/>
                  <a:gd name="T68" fmla="*/ 294 w 1017"/>
                  <a:gd name="T69" fmla="*/ 315 h 371"/>
                  <a:gd name="T70" fmla="*/ 222 w 1017"/>
                  <a:gd name="T71" fmla="*/ 297 h 371"/>
                  <a:gd name="T72" fmla="*/ 165 w 1017"/>
                  <a:gd name="T73" fmla="*/ 283 h 371"/>
                  <a:gd name="T74" fmla="*/ 126 w 1017"/>
                  <a:gd name="T75" fmla="*/ 262 h 371"/>
                  <a:gd name="T76" fmla="*/ 93 w 1017"/>
                  <a:gd name="T77" fmla="*/ 237 h 371"/>
                  <a:gd name="T78" fmla="*/ 57 w 1017"/>
                  <a:gd name="T79" fmla="*/ 209 h 371"/>
                  <a:gd name="T80" fmla="*/ 27 w 1017"/>
                  <a:gd name="T81" fmla="*/ 191 h 371"/>
                  <a:gd name="T82" fmla="*/ 18 w 1017"/>
                  <a:gd name="T83" fmla="*/ 170 h 371"/>
                  <a:gd name="T84" fmla="*/ 9 w 1017"/>
                  <a:gd name="T85" fmla="*/ 149 h 371"/>
                  <a:gd name="T86" fmla="*/ 3 w 1017"/>
                  <a:gd name="T87" fmla="*/ 124 h 371"/>
                  <a:gd name="T88" fmla="*/ 3 w 1017"/>
                  <a:gd name="T89" fmla="*/ 96 h 371"/>
                  <a:gd name="T90" fmla="*/ 21 w 1017"/>
                  <a:gd name="T91" fmla="*/ 64 h 371"/>
                  <a:gd name="T92" fmla="*/ 45 w 1017"/>
                  <a:gd name="T93" fmla="*/ 39 h 371"/>
                  <a:gd name="T94" fmla="*/ 72 w 1017"/>
                  <a:gd name="T95" fmla="*/ 22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17" h="371">
                    <a:moveTo>
                      <a:pt x="87" y="15"/>
                    </a:moveTo>
                    <a:lnTo>
                      <a:pt x="93" y="15"/>
                    </a:lnTo>
                    <a:lnTo>
                      <a:pt x="99" y="15"/>
                    </a:lnTo>
                    <a:lnTo>
                      <a:pt x="102" y="15"/>
                    </a:lnTo>
                    <a:lnTo>
                      <a:pt x="108" y="11"/>
                    </a:lnTo>
                    <a:lnTo>
                      <a:pt x="114" y="7"/>
                    </a:lnTo>
                    <a:lnTo>
                      <a:pt x="117" y="7"/>
                    </a:lnTo>
                    <a:lnTo>
                      <a:pt x="123" y="7"/>
                    </a:lnTo>
                    <a:lnTo>
                      <a:pt x="129" y="11"/>
                    </a:lnTo>
                    <a:lnTo>
                      <a:pt x="165" y="7"/>
                    </a:lnTo>
                    <a:lnTo>
                      <a:pt x="204" y="4"/>
                    </a:lnTo>
                    <a:lnTo>
                      <a:pt x="240" y="0"/>
                    </a:lnTo>
                    <a:lnTo>
                      <a:pt x="279" y="0"/>
                    </a:lnTo>
                    <a:lnTo>
                      <a:pt x="318" y="0"/>
                    </a:lnTo>
                    <a:lnTo>
                      <a:pt x="357" y="0"/>
                    </a:lnTo>
                    <a:lnTo>
                      <a:pt x="393" y="4"/>
                    </a:lnTo>
                    <a:lnTo>
                      <a:pt x="432" y="4"/>
                    </a:lnTo>
                    <a:lnTo>
                      <a:pt x="462" y="7"/>
                    </a:lnTo>
                    <a:lnTo>
                      <a:pt x="495" y="11"/>
                    </a:lnTo>
                    <a:lnTo>
                      <a:pt x="528" y="11"/>
                    </a:lnTo>
                    <a:lnTo>
                      <a:pt x="561" y="15"/>
                    </a:lnTo>
                    <a:lnTo>
                      <a:pt x="594" y="18"/>
                    </a:lnTo>
                    <a:lnTo>
                      <a:pt x="624" y="25"/>
                    </a:lnTo>
                    <a:lnTo>
                      <a:pt x="654" y="32"/>
                    </a:lnTo>
                    <a:lnTo>
                      <a:pt x="687" y="39"/>
                    </a:lnTo>
                    <a:lnTo>
                      <a:pt x="723" y="50"/>
                    </a:lnTo>
                    <a:lnTo>
                      <a:pt x="759" y="57"/>
                    </a:lnTo>
                    <a:lnTo>
                      <a:pt x="798" y="67"/>
                    </a:lnTo>
                    <a:lnTo>
                      <a:pt x="834" y="75"/>
                    </a:lnTo>
                    <a:lnTo>
                      <a:pt x="870" y="85"/>
                    </a:lnTo>
                    <a:lnTo>
                      <a:pt x="906" y="96"/>
                    </a:lnTo>
                    <a:lnTo>
                      <a:pt x="942" y="110"/>
                    </a:lnTo>
                    <a:lnTo>
                      <a:pt x="975" y="131"/>
                    </a:lnTo>
                    <a:lnTo>
                      <a:pt x="987" y="142"/>
                    </a:lnTo>
                    <a:lnTo>
                      <a:pt x="996" y="152"/>
                    </a:lnTo>
                    <a:lnTo>
                      <a:pt x="1005" y="166"/>
                    </a:lnTo>
                    <a:lnTo>
                      <a:pt x="1011" y="184"/>
                    </a:lnTo>
                    <a:lnTo>
                      <a:pt x="1014" y="198"/>
                    </a:lnTo>
                    <a:lnTo>
                      <a:pt x="1014" y="216"/>
                    </a:lnTo>
                    <a:lnTo>
                      <a:pt x="1017" y="233"/>
                    </a:lnTo>
                    <a:lnTo>
                      <a:pt x="1017" y="251"/>
                    </a:lnTo>
                    <a:lnTo>
                      <a:pt x="1014" y="258"/>
                    </a:lnTo>
                    <a:lnTo>
                      <a:pt x="1011" y="265"/>
                    </a:lnTo>
                    <a:lnTo>
                      <a:pt x="1008" y="269"/>
                    </a:lnTo>
                    <a:lnTo>
                      <a:pt x="1005" y="272"/>
                    </a:lnTo>
                    <a:lnTo>
                      <a:pt x="1002" y="279"/>
                    </a:lnTo>
                    <a:lnTo>
                      <a:pt x="999" y="283"/>
                    </a:lnTo>
                    <a:lnTo>
                      <a:pt x="996" y="290"/>
                    </a:lnTo>
                    <a:lnTo>
                      <a:pt x="996" y="297"/>
                    </a:lnTo>
                    <a:lnTo>
                      <a:pt x="978" y="311"/>
                    </a:lnTo>
                    <a:lnTo>
                      <a:pt x="957" y="325"/>
                    </a:lnTo>
                    <a:lnTo>
                      <a:pt x="936" y="332"/>
                    </a:lnTo>
                    <a:lnTo>
                      <a:pt x="915" y="339"/>
                    </a:lnTo>
                    <a:lnTo>
                      <a:pt x="894" y="346"/>
                    </a:lnTo>
                    <a:lnTo>
                      <a:pt x="870" y="350"/>
                    </a:lnTo>
                    <a:lnTo>
                      <a:pt x="849" y="353"/>
                    </a:lnTo>
                    <a:lnTo>
                      <a:pt x="825" y="360"/>
                    </a:lnTo>
                    <a:lnTo>
                      <a:pt x="783" y="364"/>
                    </a:lnTo>
                    <a:lnTo>
                      <a:pt x="741" y="368"/>
                    </a:lnTo>
                    <a:lnTo>
                      <a:pt x="696" y="371"/>
                    </a:lnTo>
                    <a:lnTo>
                      <a:pt x="651" y="371"/>
                    </a:lnTo>
                    <a:lnTo>
                      <a:pt x="606" y="368"/>
                    </a:lnTo>
                    <a:lnTo>
                      <a:pt x="564" y="364"/>
                    </a:lnTo>
                    <a:lnTo>
                      <a:pt x="519" y="360"/>
                    </a:lnTo>
                    <a:lnTo>
                      <a:pt x="480" y="353"/>
                    </a:lnTo>
                    <a:lnTo>
                      <a:pt x="441" y="346"/>
                    </a:lnTo>
                    <a:lnTo>
                      <a:pt x="405" y="339"/>
                    </a:lnTo>
                    <a:lnTo>
                      <a:pt x="369" y="332"/>
                    </a:lnTo>
                    <a:lnTo>
                      <a:pt x="330" y="322"/>
                    </a:lnTo>
                    <a:lnTo>
                      <a:pt x="294" y="315"/>
                    </a:lnTo>
                    <a:lnTo>
                      <a:pt x="258" y="308"/>
                    </a:lnTo>
                    <a:lnTo>
                      <a:pt x="222" y="297"/>
                    </a:lnTo>
                    <a:lnTo>
                      <a:pt x="186" y="286"/>
                    </a:lnTo>
                    <a:lnTo>
                      <a:pt x="165" y="283"/>
                    </a:lnTo>
                    <a:lnTo>
                      <a:pt x="147" y="272"/>
                    </a:lnTo>
                    <a:lnTo>
                      <a:pt x="126" y="262"/>
                    </a:lnTo>
                    <a:lnTo>
                      <a:pt x="108" y="248"/>
                    </a:lnTo>
                    <a:lnTo>
                      <a:pt x="93" y="237"/>
                    </a:lnTo>
                    <a:lnTo>
                      <a:pt x="75" y="223"/>
                    </a:lnTo>
                    <a:lnTo>
                      <a:pt x="57" y="209"/>
                    </a:lnTo>
                    <a:lnTo>
                      <a:pt x="36" y="198"/>
                    </a:lnTo>
                    <a:lnTo>
                      <a:pt x="27" y="191"/>
                    </a:lnTo>
                    <a:lnTo>
                      <a:pt x="21" y="180"/>
                    </a:lnTo>
                    <a:lnTo>
                      <a:pt x="18" y="170"/>
                    </a:lnTo>
                    <a:lnTo>
                      <a:pt x="12" y="159"/>
                    </a:lnTo>
                    <a:lnTo>
                      <a:pt x="9" y="149"/>
                    </a:lnTo>
                    <a:lnTo>
                      <a:pt x="6" y="135"/>
                    </a:lnTo>
                    <a:lnTo>
                      <a:pt x="3" y="124"/>
                    </a:lnTo>
                    <a:lnTo>
                      <a:pt x="0" y="113"/>
                    </a:lnTo>
                    <a:lnTo>
                      <a:pt x="3" y="96"/>
                    </a:lnTo>
                    <a:lnTo>
                      <a:pt x="9" y="78"/>
                    </a:lnTo>
                    <a:lnTo>
                      <a:pt x="21" y="64"/>
                    </a:lnTo>
                    <a:lnTo>
                      <a:pt x="30" y="50"/>
                    </a:lnTo>
                    <a:lnTo>
                      <a:pt x="45" y="39"/>
                    </a:lnTo>
                    <a:lnTo>
                      <a:pt x="57" y="29"/>
                    </a:lnTo>
                    <a:lnTo>
                      <a:pt x="72" y="22"/>
                    </a:lnTo>
                    <a:lnTo>
                      <a:pt x="87"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1" name="Freeform 127"/>
              <p:cNvSpPr>
                <a:spLocks/>
              </p:cNvSpPr>
              <p:nvPr/>
            </p:nvSpPr>
            <p:spPr bwMode="auto">
              <a:xfrm>
                <a:off x="9415" y="6950"/>
                <a:ext cx="282" cy="314"/>
              </a:xfrm>
              <a:custGeom>
                <a:avLst/>
                <a:gdLst>
                  <a:gd name="T0" fmla="*/ 72 w 282"/>
                  <a:gd name="T1" fmla="*/ 21 h 314"/>
                  <a:gd name="T2" fmla="*/ 93 w 282"/>
                  <a:gd name="T3" fmla="*/ 11 h 314"/>
                  <a:gd name="T4" fmla="*/ 117 w 282"/>
                  <a:gd name="T5" fmla="*/ 4 h 314"/>
                  <a:gd name="T6" fmla="*/ 138 w 282"/>
                  <a:gd name="T7" fmla="*/ 0 h 314"/>
                  <a:gd name="T8" fmla="*/ 162 w 282"/>
                  <a:gd name="T9" fmla="*/ 4 h 314"/>
                  <a:gd name="T10" fmla="*/ 183 w 282"/>
                  <a:gd name="T11" fmla="*/ 7 h 314"/>
                  <a:gd name="T12" fmla="*/ 207 w 282"/>
                  <a:gd name="T13" fmla="*/ 14 h 314"/>
                  <a:gd name="T14" fmla="*/ 225 w 282"/>
                  <a:gd name="T15" fmla="*/ 25 h 314"/>
                  <a:gd name="T16" fmla="*/ 243 w 282"/>
                  <a:gd name="T17" fmla="*/ 39 h 314"/>
                  <a:gd name="T18" fmla="*/ 252 w 282"/>
                  <a:gd name="T19" fmla="*/ 49 h 314"/>
                  <a:gd name="T20" fmla="*/ 258 w 282"/>
                  <a:gd name="T21" fmla="*/ 56 h 314"/>
                  <a:gd name="T22" fmla="*/ 264 w 282"/>
                  <a:gd name="T23" fmla="*/ 67 h 314"/>
                  <a:gd name="T24" fmla="*/ 267 w 282"/>
                  <a:gd name="T25" fmla="*/ 78 h 314"/>
                  <a:gd name="T26" fmla="*/ 270 w 282"/>
                  <a:gd name="T27" fmla="*/ 88 h 314"/>
                  <a:gd name="T28" fmla="*/ 273 w 282"/>
                  <a:gd name="T29" fmla="*/ 102 h 314"/>
                  <a:gd name="T30" fmla="*/ 276 w 282"/>
                  <a:gd name="T31" fmla="*/ 113 h 314"/>
                  <a:gd name="T32" fmla="*/ 282 w 282"/>
                  <a:gd name="T33" fmla="*/ 120 h 314"/>
                  <a:gd name="T34" fmla="*/ 282 w 282"/>
                  <a:gd name="T35" fmla="*/ 145 h 314"/>
                  <a:gd name="T36" fmla="*/ 282 w 282"/>
                  <a:gd name="T37" fmla="*/ 166 h 314"/>
                  <a:gd name="T38" fmla="*/ 276 w 282"/>
                  <a:gd name="T39" fmla="*/ 187 h 314"/>
                  <a:gd name="T40" fmla="*/ 270 w 282"/>
                  <a:gd name="T41" fmla="*/ 205 h 314"/>
                  <a:gd name="T42" fmla="*/ 261 w 282"/>
                  <a:gd name="T43" fmla="*/ 222 h 314"/>
                  <a:gd name="T44" fmla="*/ 252 w 282"/>
                  <a:gd name="T45" fmla="*/ 240 h 314"/>
                  <a:gd name="T46" fmla="*/ 240 w 282"/>
                  <a:gd name="T47" fmla="*/ 258 h 314"/>
                  <a:gd name="T48" fmla="*/ 228 w 282"/>
                  <a:gd name="T49" fmla="*/ 272 h 314"/>
                  <a:gd name="T50" fmla="*/ 210 w 282"/>
                  <a:gd name="T51" fmla="*/ 286 h 314"/>
                  <a:gd name="T52" fmla="*/ 189 w 282"/>
                  <a:gd name="T53" fmla="*/ 293 h 314"/>
                  <a:gd name="T54" fmla="*/ 168 w 282"/>
                  <a:gd name="T55" fmla="*/ 304 h 314"/>
                  <a:gd name="T56" fmla="*/ 147 w 282"/>
                  <a:gd name="T57" fmla="*/ 311 h 314"/>
                  <a:gd name="T58" fmla="*/ 126 w 282"/>
                  <a:gd name="T59" fmla="*/ 314 h 314"/>
                  <a:gd name="T60" fmla="*/ 105 w 282"/>
                  <a:gd name="T61" fmla="*/ 314 h 314"/>
                  <a:gd name="T62" fmla="*/ 84 w 282"/>
                  <a:gd name="T63" fmla="*/ 311 h 314"/>
                  <a:gd name="T64" fmla="*/ 63 w 282"/>
                  <a:gd name="T65" fmla="*/ 304 h 314"/>
                  <a:gd name="T66" fmla="*/ 45 w 282"/>
                  <a:gd name="T67" fmla="*/ 286 h 314"/>
                  <a:gd name="T68" fmla="*/ 30 w 282"/>
                  <a:gd name="T69" fmla="*/ 268 h 314"/>
                  <a:gd name="T70" fmla="*/ 18 w 282"/>
                  <a:gd name="T71" fmla="*/ 251 h 314"/>
                  <a:gd name="T72" fmla="*/ 9 w 282"/>
                  <a:gd name="T73" fmla="*/ 226 h 314"/>
                  <a:gd name="T74" fmla="*/ 3 w 282"/>
                  <a:gd name="T75" fmla="*/ 205 h 314"/>
                  <a:gd name="T76" fmla="*/ 0 w 282"/>
                  <a:gd name="T77" fmla="*/ 180 h 314"/>
                  <a:gd name="T78" fmla="*/ 0 w 282"/>
                  <a:gd name="T79" fmla="*/ 155 h 314"/>
                  <a:gd name="T80" fmla="*/ 3 w 282"/>
                  <a:gd name="T81" fmla="*/ 127 h 314"/>
                  <a:gd name="T82" fmla="*/ 6 w 282"/>
                  <a:gd name="T83" fmla="*/ 109 h 314"/>
                  <a:gd name="T84" fmla="*/ 12 w 282"/>
                  <a:gd name="T85" fmla="*/ 95 h 314"/>
                  <a:gd name="T86" fmla="*/ 21 w 282"/>
                  <a:gd name="T87" fmla="*/ 81 h 314"/>
                  <a:gd name="T88" fmla="*/ 27 w 282"/>
                  <a:gd name="T89" fmla="*/ 67 h 314"/>
                  <a:gd name="T90" fmla="*/ 36 w 282"/>
                  <a:gd name="T91" fmla="*/ 53 h 314"/>
                  <a:gd name="T92" fmla="*/ 48 w 282"/>
                  <a:gd name="T93" fmla="*/ 39 h 314"/>
                  <a:gd name="T94" fmla="*/ 60 w 282"/>
                  <a:gd name="T95" fmla="*/ 28 h 314"/>
                  <a:gd name="T96" fmla="*/ 72 w 282"/>
                  <a:gd name="T97" fmla="*/ 2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2" h="314">
                    <a:moveTo>
                      <a:pt x="72" y="21"/>
                    </a:moveTo>
                    <a:lnTo>
                      <a:pt x="93" y="11"/>
                    </a:lnTo>
                    <a:lnTo>
                      <a:pt x="117" y="4"/>
                    </a:lnTo>
                    <a:lnTo>
                      <a:pt x="138" y="0"/>
                    </a:lnTo>
                    <a:lnTo>
                      <a:pt x="162" y="4"/>
                    </a:lnTo>
                    <a:lnTo>
                      <a:pt x="183" y="7"/>
                    </a:lnTo>
                    <a:lnTo>
                      <a:pt x="207" y="14"/>
                    </a:lnTo>
                    <a:lnTo>
                      <a:pt x="225" y="25"/>
                    </a:lnTo>
                    <a:lnTo>
                      <a:pt x="243" y="39"/>
                    </a:lnTo>
                    <a:lnTo>
                      <a:pt x="252" y="49"/>
                    </a:lnTo>
                    <a:lnTo>
                      <a:pt x="258" y="56"/>
                    </a:lnTo>
                    <a:lnTo>
                      <a:pt x="264" y="67"/>
                    </a:lnTo>
                    <a:lnTo>
                      <a:pt x="267" y="78"/>
                    </a:lnTo>
                    <a:lnTo>
                      <a:pt x="270" y="88"/>
                    </a:lnTo>
                    <a:lnTo>
                      <a:pt x="273" y="102"/>
                    </a:lnTo>
                    <a:lnTo>
                      <a:pt x="276" y="113"/>
                    </a:lnTo>
                    <a:lnTo>
                      <a:pt x="282" y="120"/>
                    </a:lnTo>
                    <a:lnTo>
                      <a:pt x="282" y="145"/>
                    </a:lnTo>
                    <a:lnTo>
                      <a:pt x="282" y="166"/>
                    </a:lnTo>
                    <a:lnTo>
                      <a:pt x="276" y="187"/>
                    </a:lnTo>
                    <a:lnTo>
                      <a:pt x="270" y="205"/>
                    </a:lnTo>
                    <a:lnTo>
                      <a:pt x="261" y="222"/>
                    </a:lnTo>
                    <a:lnTo>
                      <a:pt x="252" y="240"/>
                    </a:lnTo>
                    <a:lnTo>
                      <a:pt x="240" y="258"/>
                    </a:lnTo>
                    <a:lnTo>
                      <a:pt x="228" y="272"/>
                    </a:lnTo>
                    <a:lnTo>
                      <a:pt x="210" y="286"/>
                    </a:lnTo>
                    <a:lnTo>
                      <a:pt x="189" y="293"/>
                    </a:lnTo>
                    <a:lnTo>
                      <a:pt x="168" y="304"/>
                    </a:lnTo>
                    <a:lnTo>
                      <a:pt x="147" y="311"/>
                    </a:lnTo>
                    <a:lnTo>
                      <a:pt x="126" y="314"/>
                    </a:lnTo>
                    <a:lnTo>
                      <a:pt x="105" y="314"/>
                    </a:lnTo>
                    <a:lnTo>
                      <a:pt x="84" y="311"/>
                    </a:lnTo>
                    <a:lnTo>
                      <a:pt x="63" y="304"/>
                    </a:lnTo>
                    <a:lnTo>
                      <a:pt x="45" y="286"/>
                    </a:lnTo>
                    <a:lnTo>
                      <a:pt x="30" y="268"/>
                    </a:lnTo>
                    <a:lnTo>
                      <a:pt x="18" y="251"/>
                    </a:lnTo>
                    <a:lnTo>
                      <a:pt x="9" y="226"/>
                    </a:lnTo>
                    <a:lnTo>
                      <a:pt x="3" y="205"/>
                    </a:lnTo>
                    <a:lnTo>
                      <a:pt x="0" y="180"/>
                    </a:lnTo>
                    <a:lnTo>
                      <a:pt x="0" y="155"/>
                    </a:lnTo>
                    <a:lnTo>
                      <a:pt x="3" y="127"/>
                    </a:lnTo>
                    <a:lnTo>
                      <a:pt x="6" y="109"/>
                    </a:lnTo>
                    <a:lnTo>
                      <a:pt x="12" y="95"/>
                    </a:lnTo>
                    <a:lnTo>
                      <a:pt x="21" y="81"/>
                    </a:lnTo>
                    <a:lnTo>
                      <a:pt x="27" y="67"/>
                    </a:lnTo>
                    <a:lnTo>
                      <a:pt x="36" y="53"/>
                    </a:lnTo>
                    <a:lnTo>
                      <a:pt x="48" y="39"/>
                    </a:lnTo>
                    <a:lnTo>
                      <a:pt x="60" y="28"/>
                    </a:lnTo>
                    <a:lnTo>
                      <a:pt x="7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2" name="Freeform 128"/>
              <p:cNvSpPr>
                <a:spLocks/>
              </p:cNvSpPr>
              <p:nvPr/>
            </p:nvSpPr>
            <p:spPr bwMode="auto">
              <a:xfrm>
                <a:off x="9418" y="4938"/>
                <a:ext cx="201" cy="226"/>
              </a:xfrm>
              <a:custGeom>
                <a:avLst/>
                <a:gdLst>
                  <a:gd name="T0" fmla="*/ 27 w 201"/>
                  <a:gd name="T1" fmla="*/ 28 h 226"/>
                  <a:gd name="T2" fmla="*/ 42 w 201"/>
                  <a:gd name="T3" fmla="*/ 21 h 226"/>
                  <a:gd name="T4" fmla="*/ 57 w 201"/>
                  <a:gd name="T5" fmla="*/ 14 h 226"/>
                  <a:gd name="T6" fmla="*/ 72 w 201"/>
                  <a:gd name="T7" fmla="*/ 10 h 226"/>
                  <a:gd name="T8" fmla="*/ 87 w 201"/>
                  <a:gd name="T9" fmla="*/ 7 h 226"/>
                  <a:gd name="T10" fmla="*/ 102 w 201"/>
                  <a:gd name="T11" fmla="*/ 3 h 226"/>
                  <a:gd name="T12" fmla="*/ 117 w 201"/>
                  <a:gd name="T13" fmla="*/ 0 h 226"/>
                  <a:gd name="T14" fmla="*/ 135 w 201"/>
                  <a:gd name="T15" fmla="*/ 0 h 226"/>
                  <a:gd name="T16" fmla="*/ 150 w 201"/>
                  <a:gd name="T17" fmla="*/ 0 h 226"/>
                  <a:gd name="T18" fmla="*/ 93 w 201"/>
                  <a:gd name="T19" fmla="*/ 39 h 226"/>
                  <a:gd name="T20" fmla="*/ 90 w 201"/>
                  <a:gd name="T21" fmla="*/ 49 h 226"/>
                  <a:gd name="T22" fmla="*/ 87 w 201"/>
                  <a:gd name="T23" fmla="*/ 60 h 226"/>
                  <a:gd name="T24" fmla="*/ 84 w 201"/>
                  <a:gd name="T25" fmla="*/ 74 h 226"/>
                  <a:gd name="T26" fmla="*/ 81 w 201"/>
                  <a:gd name="T27" fmla="*/ 84 h 226"/>
                  <a:gd name="T28" fmla="*/ 78 w 201"/>
                  <a:gd name="T29" fmla="*/ 95 h 226"/>
                  <a:gd name="T30" fmla="*/ 78 w 201"/>
                  <a:gd name="T31" fmla="*/ 109 h 226"/>
                  <a:gd name="T32" fmla="*/ 81 w 201"/>
                  <a:gd name="T33" fmla="*/ 120 h 226"/>
                  <a:gd name="T34" fmla="*/ 87 w 201"/>
                  <a:gd name="T35" fmla="*/ 130 h 226"/>
                  <a:gd name="T36" fmla="*/ 99 w 201"/>
                  <a:gd name="T37" fmla="*/ 148 h 226"/>
                  <a:gd name="T38" fmla="*/ 108 w 201"/>
                  <a:gd name="T39" fmla="*/ 166 h 226"/>
                  <a:gd name="T40" fmla="*/ 123 w 201"/>
                  <a:gd name="T41" fmla="*/ 176 h 226"/>
                  <a:gd name="T42" fmla="*/ 138 w 201"/>
                  <a:gd name="T43" fmla="*/ 187 h 226"/>
                  <a:gd name="T44" fmla="*/ 156 w 201"/>
                  <a:gd name="T45" fmla="*/ 197 h 226"/>
                  <a:gd name="T46" fmla="*/ 171 w 201"/>
                  <a:gd name="T47" fmla="*/ 208 h 226"/>
                  <a:gd name="T48" fmla="*/ 186 w 201"/>
                  <a:gd name="T49" fmla="*/ 215 h 226"/>
                  <a:gd name="T50" fmla="*/ 201 w 201"/>
                  <a:gd name="T51" fmla="*/ 226 h 226"/>
                  <a:gd name="T52" fmla="*/ 186 w 201"/>
                  <a:gd name="T53" fmla="*/ 222 h 226"/>
                  <a:gd name="T54" fmla="*/ 171 w 201"/>
                  <a:gd name="T55" fmla="*/ 219 h 226"/>
                  <a:gd name="T56" fmla="*/ 153 w 201"/>
                  <a:gd name="T57" fmla="*/ 215 h 226"/>
                  <a:gd name="T58" fmla="*/ 135 w 201"/>
                  <a:gd name="T59" fmla="*/ 208 h 226"/>
                  <a:gd name="T60" fmla="*/ 120 w 201"/>
                  <a:gd name="T61" fmla="*/ 197 h 226"/>
                  <a:gd name="T62" fmla="*/ 102 w 201"/>
                  <a:gd name="T63" fmla="*/ 187 h 226"/>
                  <a:gd name="T64" fmla="*/ 87 w 201"/>
                  <a:gd name="T65" fmla="*/ 176 h 226"/>
                  <a:gd name="T66" fmla="*/ 72 w 201"/>
                  <a:gd name="T67" fmla="*/ 162 h 226"/>
                  <a:gd name="T68" fmla="*/ 60 w 201"/>
                  <a:gd name="T69" fmla="*/ 159 h 226"/>
                  <a:gd name="T70" fmla="*/ 48 w 201"/>
                  <a:gd name="T71" fmla="*/ 152 h 226"/>
                  <a:gd name="T72" fmla="*/ 36 w 201"/>
                  <a:gd name="T73" fmla="*/ 144 h 226"/>
                  <a:gd name="T74" fmla="*/ 27 w 201"/>
                  <a:gd name="T75" fmla="*/ 134 h 226"/>
                  <a:gd name="T76" fmla="*/ 15 w 201"/>
                  <a:gd name="T77" fmla="*/ 123 h 226"/>
                  <a:gd name="T78" fmla="*/ 9 w 201"/>
                  <a:gd name="T79" fmla="*/ 113 h 226"/>
                  <a:gd name="T80" fmla="*/ 3 w 201"/>
                  <a:gd name="T81" fmla="*/ 99 h 226"/>
                  <a:gd name="T82" fmla="*/ 0 w 201"/>
                  <a:gd name="T83" fmla="*/ 81 h 226"/>
                  <a:gd name="T84" fmla="*/ 0 w 201"/>
                  <a:gd name="T85" fmla="*/ 74 h 226"/>
                  <a:gd name="T86" fmla="*/ 3 w 201"/>
                  <a:gd name="T87" fmla="*/ 67 h 226"/>
                  <a:gd name="T88" fmla="*/ 6 w 201"/>
                  <a:gd name="T89" fmla="*/ 60 h 226"/>
                  <a:gd name="T90" fmla="*/ 9 w 201"/>
                  <a:gd name="T91" fmla="*/ 53 h 226"/>
                  <a:gd name="T92" fmla="*/ 12 w 201"/>
                  <a:gd name="T93" fmla="*/ 46 h 226"/>
                  <a:gd name="T94" fmla="*/ 18 w 201"/>
                  <a:gd name="T95" fmla="*/ 39 h 226"/>
                  <a:gd name="T96" fmla="*/ 24 w 201"/>
                  <a:gd name="T97" fmla="*/ 35 h 226"/>
                  <a:gd name="T98" fmla="*/ 27 w 201"/>
                  <a:gd name="T99" fmla="*/ 2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26">
                    <a:moveTo>
                      <a:pt x="27" y="28"/>
                    </a:moveTo>
                    <a:lnTo>
                      <a:pt x="42" y="21"/>
                    </a:lnTo>
                    <a:lnTo>
                      <a:pt x="57" y="14"/>
                    </a:lnTo>
                    <a:lnTo>
                      <a:pt x="72" y="10"/>
                    </a:lnTo>
                    <a:lnTo>
                      <a:pt x="87" y="7"/>
                    </a:lnTo>
                    <a:lnTo>
                      <a:pt x="102" y="3"/>
                    </a:lnTo>
                    <a:lnTo>
                      <a:pt x="117" y="0"/>
                    </a:lnTo>
                    <a:lnTo>
                      <a:pt x="135" y="0"/>
                    </a:lnTo>
                    <a:lnTo>
                      <a:pt x="150" y="0"/>
                    </a:lnTo>
                    <a:lnTo>
                      <a:pt x="93" y="39"/>
                    </a:lnTo>
                    <a:lnTo>
                      <a:pt x="90" y="49"/>
                    </a:lnTo>
                    <a:lnTo>
                      <a:pt x="87" y="60"/>
                    </a:lnTo>
                    <a:lnTo>
                      <a:pt x="84" y="74"/>
                    </a:lnTo>
                    <a:lnTo>
                      <a:pt x="81" y="84"/>
                    </a:lnTo>
                    <a:lnTo>
                      <a:pt x="78" y="95"/>
                    </a:lnTo>
                    <a:lnTo>
                      <a:pt x="78" y="109"/>
                    </a:lnTo>
                    <a:lnTo>
                      <a:pt x="81" y="120"/>
                    </a:lnTo>
                    <a:lnTo>
                      <a:pt x="87" y="130"/>
                    </a:lnTo>
                    <a:lnTo>
                      <a:pt x="99" y="148"/>
                    </a:lnTo>
                    <a:lnTo>
                      <a:pt x="108" y="166"/>
                    </a:lnTo>
                    <a:lnTo>
                      <a:pt x="123" y="176"/>
                    </a:lnTo>
                    <a:lnTo>
                      <a:pt x="138" y="187"/>
                    </a:lnTo>
                    <a:lnTo>
                      <a:pt x="156" y="197"/>
                    </a:lnTo>
                    <a:lnTo>
                      <a:pt x="171" y="208"/>
                    </a:lnTo>
                    <a:lnTo>
                      <a:pt x="186" y="215"/>
                    </a:lnTo>
                    <a:lnTo>
                      <a:pt x="201" y="226"/>
                    </a:lnTo>
                    <a:lnTo>
                      <a:pt x="186" y="222"/>
                    </a:lnTo>
                    <a:lnTo>
                      <a:pt x="171" y="219"/>
                    </a:lnTo>
                    <a:lnTo>
                      <a:pt x="153" y="215"/>
                    </a:lnTo>
                    <a:lnTo>
                      <a:pt x="135" y="208"/>
                    </a:lnTo>
                    <a:lnTo>
                      <a:pt x="120" y="197"/>
                    </a:lnTo>
                    <a:lnTo>
                      <a:pt x="102" y="187"/>
                    </a:lnTo>
                    <a:lnTo>
                      <a:pt x="87" y="176"/>
                    </a:lnTo>
                    <a:lnTo>
                      <a:pt x="72" y="162"/>
                    </a:lnTo>
                    <a:lnTo>
                      <a:pt x="60" y="159"/>
                    </a:lnTo>
                    <a:lnTo>
                      <a:pt x="48" y="152"/>
                    </a:lnTo>
                    <a:lnTo>
                      <a:pt x="36" y="144"/>
                    </a:lnTo>
                    <a:lnTo>
                      <a:pt x="27" y="134"/>
                    </a:lnTo>
                    <a:lnTo>
                      <a:pt x="15" y="123"/>
                    </a:lnTo>
                    <a:lnTo>
                      <a:pt x="9" y="113"/>
                    </a:lnTo>
                    <a:lnTo>
                      <a:pt x="3" y="99"/>
                    </a:lnTo>
                    <a:lnTo>
                      <a:pt x="0" y="81"/>
                    </a:lnTo>
                    <a:lnTo>
                      <a:pt x="0" y="74"/>
                    </a:lnTo>
                    <a:lnTo>
                      <a:pt x="3" y="67"/>
                    </a:lnTo>
                    <a:lnTo>
                      <a:pt x="6" y="60"/>
                    </a:lnTo>
                    <a:lnTo>
                      <a:pt x="9" y="53"/>
                    </a:lnTo>
                    <a:lnTo>
                      <a:pt x="12" y="46"/>
                    </a:lnTo>
                    <a:lnTo>
                      <a:pt x="18" y="39"/>
                    </a:lnTo>
                    <a:lnTo>
                      <a:pt x="24" y="35"/>
                    </a:lnTo>
                    <a:lnTo>
                      <a:pt x="27" y="28"/>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3" name="Freeform 129"/>
              <p:cNvSpPr>
                <a:spLocks/>
              </p:cNvSpPr>
              <p:nvPr/>
            </p:nvSpPr>
            <p:spPr bwMode="auto">
              <a:xfrm>
                <a:off x="9442" y="6982"/>
                <a:ext cx="225" cy="247"/>
              </a:xfrm>
              <a:custGeom>
                <a:avLst/>
                <a:gdLst>
                  <a:gd name="T0" fmla="*/ 24 w 225"/>
                  <a:gd name="T1" fmla="*/ 46 h 247"/>
                  <a:gd name="T2" fmla="*/ 36 w 225"/>
                  <a:gd name="T3" fmla="*/ 32 h 247"/>
                  <a:gd name="T4" fmla="*/ 48 w 225"/>
                  <a:gd name="T5" fmla="*/ 21 h 247"/>
                  <a:gd name="T6" fmla="*/ 63 w 225"/>
                  <a:gd name="T7" fmla="*/ 14 h 247"/>
                  <a:gd name="T8" fmla="*/ 78 w 225"/>
                  <a:gd name="T9" fmla="*/ 7 h 247"/>
                  <a:gd name="T10" fmla="*/ 93 w 225"/>
                  <a:gd name="T11" fmla="*/ 3 h 247"/>
                  <a:gd name="T12" fmla="*/ 108 w 225"/>
                  <a:gd name="T13" fmla="*/ 0 h 247"/>
                  <a:gd name="T14" fmla="*/ 126 w 225"/>
                  <a:gd name="T15" fmla="*/ 0 h 247"/>
                  <a:gd name="T16" fmla="*/ 141 w 225"/>
                  <a:gd name="T17" fmla="*/ 0 h 247"/>
                  <a:gd name="T18" fmla="*/ 150 w 225"/>
                  <a:gd name="T19" fmla="*/ 10 h 247"/>
                  <a:gd name="T20" fmla="*/ 162 w 225"/>
                  <a:gd name="T21" fmla="*/ 14 h 247"/>
                  <a:gd name="T22" fmla="*/ 174 w 225"/>
                  <a:gd name="T23" fmla="*/ 17 h 247"/>
                  <a:gd name="T24" fmla="*/ 186 w 225"/>
                  <a:gd name="T25" fmla="*/ 24 h 247"/>
                  <a:gd name="T26" fmla="*/ 195 w 225"/>
                  <a:gd name="T27" fmla="*/ 28 h 247"/>
                  <a:gd name="T28" fmla="*/ 204 w 225"/>
                  <a:gd name="T29" fmla="*/ 39 h 247"/>
                  <a:gd name="T30" fmla="*/ 210 w 225"/>
                  <a:gd name="T31" fmla="*/ 49 h 247"/>
                  <a:gd name="T32" fmla="*/ 213 w 225"/>
                  <a:gd name="T33" fmla="*/ 63 h 247"/>
                  <a:gd name="T34" fmla="*/ 216 w 225"/>
                  <a:gd name="T35" fmla="*/ 74 h 247"/>
                  <a:gd name="T36" fmla="*/ 219 w 225"/>
                  <a:gd name="T37" fmla="*/ 88 h 247"/>
                  <a:gd name="T38" fmla="*/ 222 w 225"/>
                  <a:gd name="T39" fmla="*/ 99 h 247"/>
                  <a:gd name="T40" fmla="*/ 225 w 225"/>
                  <a:gd name="T41" fmla="*/ 113 h 247"/>
                  <a:gd name="T42" fmla="*/ 225 w 225"/>
                  <a:gd name="T43" fmla="*/ 123 h 247"/>
                  <a:gd name="T44" fmla="*/ 225 w 225"/>
                  <a:gd name="T45" fmla="*/ 137 h 247"/>
                  <a:gd name="T46" fmla="*/ 222 w 225"/>
                  <a:gd name="T47" fmla="*/ 148 h 247"/>
                  <a:gd name="T48" fmla="*/ 219 w 225"/>
                  <a:gd name="T49" fmla="*/ 159 h 247"/>
                  <a:gd name="T50" fmla="*/ 210 w 225"/>
                  <a:gd name="T51" fmla="*/ 176 h 247"/>
                  <a:gd name="T52" fmla="*/ 201 w 225"/>
                  <a:gd name="T53" fmla="*/ 194 h 247"/>
                  <a:gd name="T54" fmla="*/ 189 w 225"/>
                  <a:gd name="T55" fmla="*/ 205 h 247"/>
                  <a:gd name="T56" fmla="*/ 177 w 225"/>
                  <a:gd name="T57" fmla="*/ 215 h 247"/>
                  <a:gd name="T58" fmla="*/ 162 w 225"/>
                  <a:gd name="T59" fmla="*/ 226 h 247"/>
                  <a:gd name="T60" fmla="*/ 147 w 225"/>
                  <a:gd name="T61" fmla="*/ 233 h 247"/>
                  <a:gd name="T62" fmla="*/ 135 w 225"/>
                  <a:gd name="T63" fmla="*/ 240 h 247"/>
                  <a:gd name="T64" fmla="*/ 120 w 225"/>
                  <a:gd name="T65" fmla="*/ 247 h 247"/>
                  <a:gd name="T66" fmla="*/ 105 w 225"/>
                  <a:gd name="T67" fmla="*/ 247 h 247"/>
                  <a:gd name="T68" fmla="*/ 90 w 225"/>
                  <a:gd name="T69" fmla="*/ 247 h 247"/>
                  <a:gd name="T70" fmla="*/ 75 w 225"/>
                  <a:gd name="T71" fmla="*/ 243 h 247"/>
                  <a:gd name="T72" fmla="*/ 63 w 225"/>
                  <a:gd name="T73" fmla="*/ 240 h 247"/>
                  <a:gd name="T74" fmla="*/ 48 w 225"/>
                  <a:gd name="T75" fmla="*/ 233 h 247"/>
                  <a:gd name="T76" fmla="*/ 36 w 225"/>
                  <a:gd name="T77" fmla="*/ 226 h 247"/>
                  <a:gd name="T78" fmla="*/ 24 w 225"/>
                  <a:gd name="T79" fmla="*/ 215 h 247"/>
                  <a:gd name="T80" fmla="*/ 12 w 225"/>
                  <a:gd name="T81" fmla="*/ 201 h 247"/>
                  <a:gd name="T82" fmla="*/ 6 w 225"/>
                  <a:gd name="T83" fmla="*/ 183 h 247"/>
                  <a:gd name="T84" fmla="*/ 3 w 225"/>
                  <a:gd name="T85" fmla="*/ 162 h 247"/>
                  <a:gd name="T86" fmla="*/ 0 w 225"/>
                  <a:gd name="T87" fmla="*/ 141 h 247"/>
                  <a:gd name="T88" fmla="*/ 0 w 225"/>
                  <a:gd name="T89" fmla="*/ 120 h 247"/>
                  <a:gd name="T90" fmla="*/ 0 w 225"/>
                  <a:gd name="T91" fmla="*/ 99 h 247"/>
                  <a:gd name="T92" fmla="*/ 6 w 225"/>
                  <a:gd name="T93" fmla="*/ 81 h 247"/>
                  <a:gd name="T94" fmla="*/ 12 w 225"/>
                  <a:gd name="T95" fmla="*/ 60 h 247"/>
                  <a:gd name="T96" fmla="*/ 24 w 225"/>
                  <a:gd name="T97" fmla="*/ 46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5" h="247">
                    <a:moveTo>
                      <a:pt x="24" y="46"/>
                    </a:moveTo>
                    <a:lnTo>
                      <a:pt x="36" y="32"/>
                    </a:lnTo>
                    <a:lnTo>
                      <a:pt x="48" y="21"/>
                    </a:lnTo>
                    <a:lnTo>
                      <a:pt x="63" y="14"/>
                    </a:lnTo>
                    <a:lnTo>
                      <a:pt x="78" y="7"/>
                    </a:lnTo>
                    <a:lnTo>
                      <a:pt x="93" y="3"/>
                    </a:lnTo>
                    <a:lnTo>
                      <a:pt x="108" y="0"/>
                    </a:lnTo>
                    <a:lnTo>
                      <a:pt x="126" y="0"/>
                    </a:lnTo>
                    <a:lnTo>
                      <a:pt x="141" y="0"/>
                    </a:lnTo>
                    <a:lnTo>
                      <a:pt x="150" y="10"/>
                    </a:lnTo>
                    <a:lnTo>
                      <a:pt x="162" y="14"/>
                    </a:lnTo>
                    <a:lnTo>
                      <a:pt x="174" y="17"/>
                    </a:lnTo>
                    <a:lnTo>
                      <a:pt x="186" y="24"/>
                    </a:lnTo>
                    <a:lnTo>
                      <a:pt x="195" y="28"/>
                    </a:lnTo>
                    <a:lnTo>
                      <a:pt x="204" y="39"/>
                    </a:lnTo>
                    <a:lnTo>
                      <a:pt x="210" y="49"/>
                    </a:lnTo>
                    <a:lnTo>
                      <a:pt x="213" y="63"/>
                    </a:lnTo>
                    <a:lnTo>
                      <a:pt x="216" y="74"/>
                    </a:lnTo>
                    <a:lnTo>
                      <a:pt x="219" y="88"/>
                    </a:lnTo>
                    <a:lnTo>
                      <a:pt x="222" y="99"/>
                    </a:lnTo>
                    <a:lnTo>
                      <a:pt x="225" y="113"/>
                    </a:lnTo>
                    <a:lnTo>
                      <a:pt x="225" y="123"/>
                    </a:lnTo>
                    <a:lnTo>
                      <a:pt x="225" y="137"/>
                    </a:lnTo>
                    <a:lnTo>
                      <a:pt x="222" y="148"/>
                    </a:lnTo>
                    <a:lnTo>
                      <a:pt x="219" y="159"/>
                    </a:lnTo>
                    <a:lnTo>
                      <a:pt x="210" y="176"/>
                    </a:lnTo>
                    <a:lnTo>
                      <a:pt x="201" y="194"/>
                    </a:lnTo>
                    <a:lnTo>
                      <a:pt x="189" y="205"/>
                    </a:lnTo>
                    <a:lnTo>
                      <a:pt x="177" y="215"/>
                    </a:lnTo>
                    <a:lnTo>
                      <a:pt x="162" y="226"/>
                    </a:lnTo>
                    <a:lnTo>
                      <a:pt x="147" y="233"/>
                    </a:lnTo>
                    <a:lnTo>
                      <a:pt x="135" y="240"/>
                    </a:lnTo>
                    <a:lnTo>
                      <a:pt x="120" y="247"/>
                    </a:lnTo>
                    <a:lnTo>
                      <a:pt x="105" y="247"/>
                    </a:lnTo>
                    <a:lnTo>
                      <a:pt x="90" y="247"/>
                    </a:lnTo>
                    <a:lnTo>
                      <a:pt x="75" y="243"/>
                    </a:lnTo>
                    <a:lnTo>
                      <a:pt x="63" y="240"/>
                    </a:lnTo>
                    <a:lnTo>
                      <a:pt x="48" y="233"/>
                    </a:lnTo>
                    <a:lnTo>
                      <a:pt x="36" y="226"/>
                    </a:lnTo>
                    <a:lnTo>
                      <a:pt x="24" y="215"/>
                    </a:lnTo>
                    <a:lnTo>
                      <a:pt x="12" y="201"/>
                    </a:lnTo>
                    <a:lnTo>
                      <a:pt x="6" y="183"/>
                    </a:lnTo>
                    <a:lnTo>
                      <a:pt x="3" y="162"/>
                    </a:lnTo>
                    <a:lnTo>
                      <a:pt x="0" y="141"/>
                    </a:lnTo>
                    <a:lnTo>
                      <a:pt x="0" y="120"/>
                    </a:lnTo>
                    <a:lnTo>
                      <a:pt x="0" y="99"/>
                    </a:lnTo>
                    <a:lnTo>
                      <a:pt x="6" y="81"/>
                    </a:lnTo>
                    <a:lnTo>
                      <a:pt x="12" y="60"/>
                    </a:lnTo>
                    <a:lnTo>
                      <a:pt x="24" y="46"/>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4" name="Freeform 130"/>
              <p:cNvSpPr>
                <a:spLocks/>
              </p:cNvSpPr>
              <p:nvPr/>
            </p:nvSpPr>
            <p:spPr bwMode="auto">
              <a:xfrm>
                <a:off x="9475" y="7010"/>
                <a:ext cx="117" cy="127"/>
              </a:xfrm>
              <a:custGeom>
                <a:avLst/>
                <a:gdLst>
                  <a:gd name="T0" fmla="*/ 54 w 117"/>
                  <a:gd name="T1" fmla="*/ 0 h 127"/>
                  <a:gd name="T2" fmla="*/ 63 w 117"/>
                  <a:gd name="T3" fmla="*/ 0 h 127"/>
                  <a:gd name="T4" fmla="*/ 72 w 117"/>
                  <a:gd name="T5" fmla="*/ 0 h 127"/>
                  <a:gd name="T6" fmla="*/ 81 w 117"/>
                  <a:gd name="T7" fmla="*/ 0 h 127"/>
                  <a:gd name="T8" fmla="*/ 90 w 117"/>
                  <a:gd name="T9" fmla="*/ 4 h 127"/>
                  <a:gd name="T10" fmla="*/ 99 w 117"/>
                  <a:gd name="T11" fmla="*/ 4 h 127"/>
                  <a:gd name="T12" fmla="*/ 105 w 117"/>
                  <a:gd name="T13" fmla="*/ 7 h 127"/>
                  <a:gd name="T14" fmla="*/ 114 w 117"/>
                  <a:gd name="T15" fmla="*/ 14 h 127"/>
                  <a:gd name="T16" fmla="*/ 117 w 117"/>
                  <a:gd name="T17" fmla="*/ 21 h 127"/>
                  <a:gd name="T18" fmla="*/ 114 w 117"/>
                  <a:gd name="T19" fmla="*/ 32 h 127"/>
                  <a:gd name="T20" fmla="*/ 108 w 117"/>
                  <a:gd name="T21" fmla="*/ 42 h 127"/>
                  <a:gd name="T22" fmla="*/ 105 w 117"/>
                  <a:gd name="T23" fmla="*/ 56 h 127"/>
                  <a:gd name="T24" fmla="*/ 99 w 117"/>
                  <a:gd name="T25" fmla="*/ 67 h 127"/>
                  <a:gd name="T26" fmla="*/ 96 w 117"/>
                  <a:gd name="T27" fmla="*/ 78 h 127"/>
                  <a:gd name="T28" fmla="*/ 93 w 117"/>
                  <a:gd name="T29" fmla="*/ 88 h 127"/>
                  <a:gd name="T30" fmla="*/ 93 w 117"/>
                  <a:gd name="T31" fmla="*/ 102 h 127"/>
                  <a:gd name="T32" fmla="*/ 93 w 117"/>
                  <a:gd name="T33" fmla="*/ 116 h 127"/>
                  <a:gd name="T34" fmla="*/ 84 w 117"/>
                  <a:gd name="T35" fmla="*/ 124 h 127"/>
                  <a:gd name="T36" fmla="*/ 75 w 117"/>
                  <a:gd name="T37" fmla="*/ 127 h 127"/>
                  <a:gd name="T38" fmla="*/ 63 w 117"/>
                  <a:gd name="T39" fmla="*/ 127 h 127"/>
                  <a:gd name="T40" fmla="*/ 54 w 117"/>
                  <a:gd name="T41" fmla="*/ 127 h 127"/>
                  <a:gd name="T42" fmla="*/ 42 w 117"/>
                  <a:gd name="T43" fmla="*/ 124 h 127"/>
                  <a:gd name="T44" fmla="*/ 33 w 117"/>
                  <a:gd name="T45" fmla="*/ 124 h 127"/>
                  <a:gd name="T46" fmla="*/ 21 w 117"/>
                  <a:gd name="T47" fmla="*/ 124 h 127"/>
                  <a:gd name="T48" fmla="*/ 9 w 117"/>
                  <a:gd name="T49" fmla="*/ 124 h 127"/>
                  <a:gd name="T50" fmla="*/ 6 w 117"/>
                  <a:gd name="T51" fmla="*/ 120 h 127"/>
                  <a:gd name="T52" fmla="*/ 3 w 117"/>
                  <a:gd name="T53" fmla="*/ 116 h 127"/>
                  <a:gd name="T54" fmla="*/ 0 w 117"/>
                  <a:gd name="T55" fmla="*/ 109 h 127"/>
                  <a:gd name="T56" fmla="*/ 0 w 117"/>
                  <a:gd name="T57" fmla="*/ 106 h 127"/>
                  <a:gd name="T58" fmla="*/ 3 w 117"/>
                  <a:gd name="T59" fmla="*/ 99 h 127"/>
                  <a:gd name="T60" fmla="*/ 3 w 117"/>
                  <a:gd name="T61" fmla="*/ 92 h 127"/>
                  <a:gd name="T62" fmla="*/ 3 w 117"/>
                  <a:gd name="T63" fmla="*/ 88 h 127"/>
                  <a:gd name="T64" fmla="*/ 6 w 117"/>
                  <a:gd name="T65" fmla="*/ 81 h 127"/>
                  <a:gd name="T66" fmla="*/ 6 w 117"/>
                  <a:gd name="T67" fmla="*/ 71 h 127"/>
                  <a:gd name="T68" fmla="*/ 12 w 117"/>
                  <a:gd name="T69" fmla="*/ 56 h 127"/>
                  <a:gd name="T70" fmla="*/ 15 w 117"/>
                  <a:gd name="T71" fmla="*/ 46 h 127"/>
                  <a:gd name="T72" fmla="*/ 21 w 117"/>
                  <a:gd name="T73" fmla="*/ 35 h 127"/>
                  <a:gd name="T74" fmla="*/ 27 w 117"/>
                  <a:gd name="T75" fmla="*/ 25 h 127"/>
                  <a:gd name="T76" fmla="*/ 36 w 117"/>
                  <a:gd name="T77" fmla="*/ 18 h 127"/>
                  <a:gd name="T78" fmla="*/ 45 w 117"/>
                  <a:gd name="T79" fmla="*/ 7 h 127"/>
                  <a:gd name="T80" fmla="*/ 54 w 117"/>
                  <a:gd name="T81"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7" h="127">
                    <a:moveTo>
                      <a:pt x="54" y="0"/>
                    </a:moveTo>
                    <a:lnTo>
                      <a:pt x="63" y="0"/>
                    </a:lnTo>
                    <a:lnTo>
                      <a:pt x="72" y="0"/>
                    </a:lnTo>
                    <a:lnTo>
                      <a:pt x="81" y="0"/>
                    </a:lnTo>
                    <a:lnTo>
                      <a:pt x="90" y="4"/>
                    </a:lnTo>
                    <a:lnTo>
                      <a:pt x="99" y="4"/>
                    </a:lnTo>
                    <a:lnTo>
                      <a:pt x="105" y="7"/>
                    </a:lnTo>
                    <a:lnTo>
                      <a:pt x="114" y="14"/>
                    </a:lnTo>
                    <a:lnTo>
                      <a:pt x="117" y="21"/>
                    </a:lnTo>
                    <a:lnTo>
                      <a:pt x="114" y="32"/>
                    </a:lnTo>
                    <a:lnTo>
                      <a:pt x="108" y="42"/>
                    </a:lnTo>
                    <a:lnTo>
                      <a:pt x="105" y="56"/>
                    </a:lnTo>
                    <a:lnTo>
                      <a:pt x="99" y="67"/>
                    </a:lnTo>
                    <a:lnTo>
                      <a:pt x="96" y="78"/>
                    </a:lnTo>
                    <a:lnTo>
                      <a:pt x="93" y="88"/>
                    </a:lnTo>
                    <a:lnTo>
                      <a:pt x="93" y="102"/>
                    </a:lnTo>
                    <a:lnTo>
                      <a:pt x="93" y="116"/>
                    </a:lnTo>
                    <a:lnTo>
                      <a:pt x="84" y="124"/>
                    </a:lnTo>
                    <a:lnTo>
                      <a:pt x="75" y="127"/>
                    </a:lnTo>
                    <a:lnTo>
                      <a:pt x="63" y="127"/>
                    </a:lnTo>
                    <a:lnTo>
                      <a:pt x="54" y="127"/>
                    </a:lnTo>
                    <a:lnTo>
                      <a:pt x="42" y="124"/>
                    </a:lnTo>
                    <a:lnTo>
                      <a:pt x="33" y="124"/>
                    </a:lnTo>
                    <a:lnTo>
                      <a:pt x="21" y="124"/>
                    </a:lnTo>
                    <a:lnTo>
                      <a:pt x="9" y="124"/>
                    </a:lnTo>
                    <a:lnTo>
                      <a:pt x="6" y="120"/>
                    </a:lnTo>
                    <a:lnTo>
                      <a:pt x="3" y="116"/>
                    </a:lnTo>
                    <a:lnTo>
                      <a:pt x="0" y="109"/>
                    </a:lnTo>
                    <a:lnTo>
                      <a:pt x="0" y="106"/>
                    </a:lnTo>
                    <a:lnTo>
                      <a:pt x="3" y="99"/>
                    </a:lnTo>
                    <a:lnTo>
                      <a:pt x="3" y="92"/>
                    </a:lnTo>
                    <a:lnTo>
                      <a:pt x="3" y="88"/>
                    </a:lnTo>
                    <a:lnTo>
                      <a:pt x="6" y="81"/>
                    </a:lnTo>
                    <a:lnTo>
                      <a:pt x="6" y="71"/>
                    </a:lnTo>
                    <a:lnTo>
                      <a:pt x="12" y="56"/>
                    </a:lnTo>
                    <a:lnTo>
                      <a:pt x="15" y="46"/>
                    </a:lnTo>
                    <a:lnTo>
                      <a:pt x="21" y="35"/>
                    </a:lnTo>
                    <a:lnTo>
                      <a:pt x="27" y="25"/>
                    </a:lnTo>
                    <a:lnTo>
                      <a:pt x="36" y="18"/>
                    </a:lnTo>
                    <a:lnTo>
                      <a:pt x="45" y="7"/>
                    </a:lnTo>
                    <a:lnTo>
                      <a:pt x="5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5" name="Freeform 131"/>
              <p:cNvSpPr>
                <a:spLocks/>
              </p:cNvSpPr>
              <p:nvPr/>
            </p:nvSpPr>
            <p:spPr bwMode="auto">
              <a:xfrm>
                <a:off x="9505" y="7045"/>
                <a:ext cx="48" cy="53"/>
              </a:xfrm>
              <a:custGeom>
                <a:avLst/>
                <a:gdLst>
                  <a:gd name="T0" fmla="*/ 15 w 48"/>
                  <a:gd name="T1" fmla="*/ 7 h 53"/>
                  <a:gd name="T2" fmla="*/ 21 w 48"/>
                  <a:gd name="T3" fmla="*/ 4 h 53"/>
                  <a:gd name="T4" fmla="*/ 24 w 48"/>
                  <a:gd name="T5" fmla="*/ 4 h 53"/>
                  <a:gd name="T6" fmla="*/ 27 w 48"/>
                  <a:gd name="T7" fmla="*/ 0 h 53"/>
                  <a:gd name="T8" fmla="*/ 33 w 48"/>
                  <a:gd name="T9" fmla="*/ 0 h 53"/>
                  <a:gd name="T10" fmla="*/ 36 w 48"/>
                  <a:gd name="T11" fmla="*/ 0 h 53"/>
                  <a:gd name="T12" fmla="*/ 39 w 48"/>
                  <a:gd name="T13" fmla="*/ 0 h 53"/>
                  <a:gd name="T14" fmla="*/ 45 w 48"/>
                  <a:gd name="T15" fmla="*/ 0 h 53"/>
                  <a:gd name="T16" fmla="*/ 48 w 48"/>
                  <a:gd name="T17" fmla="*/ 0 h 53"/>
                  <a:gd name="T18" fmla="*/ 45 w 48"/>
                  <a:gd name="T19" fmla="*/ 7 h 53"/>
                  <a:gd name="T20" fmla="*/ 45 w 48"/>
                  <a:gd name="T21" fmla="*/ 14 h 53"/>
                  <a:gd name="T22" fmla="*/ 45 w 48"/>
                  <a:gd name="T23" fmla="*/ 21 h 53"/>
                  <a:gd name="T24" fmla="*/ 42 w 48"/>
                  <a:gd name="T25" fmla="*/ 29 h 53"/>
                  <a:gd name="T26" fmla="*/ 39 w 48"/>
                  <a:gd name="T27" fmla="*/ 36 h 53"/>
                  <a:gd name="T28" fmla="*/ 39 w 48"/>
                  <a:gd name="T29" fmla="*/ 43 h 53"/>
                  <a:gd name="T30" fmla="*/ 36 w 48"/>
                  <a:gd name="T31" fmla="*/ 50 h 53"/>
                  <a:gd name="T32" fmla="*/ 33 w 48"/>
                  <a:gd name="T33" fmla="*/ 53 h 53"/>
                  <a:gd name="T34" fmla="*/ 0 w 48"/>
                  <a:gd name="T35" fmla="*/ 53 h 53"/>
                  <a:gd name="T36" fmla="*/ 0 w 48"/>
                  <a:gd name="T37" fmla="*/ 46 h 53"/>
                  <a:gd name="T38" fmla="*/ 0 w 48"/>
                  <a:gd name="T39" fmla="*/ 39 h 53"/>
                  <a:gd name="T40" fmla="*/ 3 w 48"/>
                  <a:gd name="T41" fmla="*/ 32 h 53"/>
                  <a:gd name="T42" fmla="*/ 3 w 48"/>
                  <a:gd name="T43" fmla="*/ 29 h 53"/>
                  <a:gd name="T44" fmla="*/ 6 w 48"/>
                  <a:gd name="T45" fmla="*/ 21 h 53"/>
                  <a:gd name="T46" fmla="*/ 9 w 48"/>
                  <a:gd name="T47" fmla="*/ 18 h 53"/>
                  <a:gd name="T48" fmla="*/ 12 w 48"/>
                  <a:gd name="T49" fmla="*/ 11 h 53"/>
                  <a:gd name="T50" fmla="*/ 15 w 48"/>
                  <a:gd name="T51"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53">
                    <a:moveTo>
                      <a:pt x="15" y="7"/>
                    </a:moveTo>
                    <a:lnTo>
                      <a:pt x="21" y="4"/>
                    </a:lnTo>
                    <a:lnTo>
                      <a:pt x="24" y="4"/>
                    </a:lnTo>
                    <a:lnTo>
                      <a:pt x="27" y="0"/>
                    </a:lnTo>
                    <a:lnTo>
                      <a:pt x="33" y="0"/>
                    </a:lnTo>
                    <a:lnTo>
                      <a:pt x="36" y="0"/>
                    </a:lnTo>
                    <a:lnTo>
                      <a:pt x="39" y="0"/>
                    </a:lnTo>
                    <a:lnTo>
                      <a:pt x="45" y="0"/>
                    </a:lnTo>
                    <a:lnTo>
                      <a:pt x="48" y="0"/>
                    </a:lnTo>
                    <a:lnTo>
                      <a:pt x="45" y="7"/>
                    </a:lnTo>
                    <a:lnTo>
                      <a:pt x="45" y="14"/>
                    </a:lnTo>
                    <a:lnTo>
                      <a:pt x="45" y="21"/>
                    </a:lnTo>
                    <a:lnTo>
                      <a:pt x="42" y="29"/>
                    </a:lnTo>
                    <a:lnTo>
                      <a:pt x="39" y="36"/>
                    </a:lnTo>
                    <a:lnTo>
                      <a:pt x="39" y="43"/>
                    </a:lnTo>
                    <a:lnTo>
                      <a:pt x="36" y="50"/>
                    </a:lnTo>
                    <a:lnTo>
                      <a:pt x="33" y="53"/>
                    </a:lnTo>
                    <a:lnTo>
                      <a:pt x="0" y="53"/>
                    </a:lnTo>
                    <a:lnTo>
                      <a:pt x="0" y="46"/>
                    </a:lnTo>
                    <a:lnTo>
                      <a:pt x="0" y="39"/>
                    </a:lnTo>
                    <a:lnTo>
                      <a:pt x="3" y="32"/>
                    </a:lnTo>
                    <a:lnTo>
                      <a:pt x="3" y="29"/>
                    </a:lnTo>
                    <a:lnTo>
                      <a:pt x="6" y="21"/>
                    </a:lnTo>
                    <a:lnTo>
                      <a:pt x="9" y="18"/>
                    </a:lnTo>
                    <a:lnTo>
                      <a:pt x="12" y="11"/>
                    </a:lnTo>
                    <a:lnTo>
                      <a:pt x="15"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6" name="Freeform 132"/>
              <p:cNvSpPr>
                <a:spLocks/>
              </p:cNvSpPr>
              <p:nvPr/>
            </p:nvSpPr>
            <p:spPr bwMode="auto">
              <a:xfrm>
                <a:off x="9526" y="7282"/>
                <a:ext cx="303" cy="353"/>
              </a:xfrm>
              <a:custGeom>
                <a:avLst/>
                <a:gdLst>
                  <a:gd name="T0" fmla="*/ 81 w 303"/>
                  <a:gd name="T1" fmla="*/ 17 h 353"/>
                  <a:gd name="T2" fmla="*/ 102 w 303"/>
                  <a:gd name="T3" fmla="*/ 10 h 353"/>
                  <a:gd name="T4" fmla="*/ 123 w 303"/>
                  <a:gd name="T5" fmla="*/ 3 h 353"/>
                  <a:gd name="T6" fmla="*/ 147 w 303"/>
                  <a:gd name="T7" fmla="*/ 0 h 353"/>
                  <a:gd name="T8" fmla="*/ 168 w 303"/>
                  <a:gd name="T9" fmla="*/ 0 h 353"/>
                  <a:gd name="T10" fmla="*/ 192 w 303"/>
                  <a:gd name="T11" fmla="*/ 3 h 353"/>
                  <a:gd name="T12" fmla="*/ 216 w 303"/>
                  <a:gd name="T13" fmla="*/ 10 h 353"/>
                  <a:gd name="T14" fmla="*/ 237 w 303"/>
                  <a:gd name="T15" fmla="*/ 17 h 353"/>
                  <a:gd name="T16" fmla="*/ 258 w 303"/>
                  <a:gd name="T17" fmla="*/ 28 h 353"/>
                  <a:gd name="T18" fmla="*/ 267 w 303"/>
                  <a:gd name="T19" fmla="*/ 39 h 353"/>
                  <a:gd name="T20" fmla="*/ 273 w 303"/>
                  <a:gd name="T21" fmla="*/ 49 h 353"/>
                  <a:gd name="T22" fmla="*/ 276 w 303"/>
                  <a:gd name="T23" fmla="*/ 63 h 353"/>
                  <a:gd name="T24" fmla="*/ 279 w 303"/>
                  <a:gd name="T25" fmla="*/ 74 h 353"/>
                  <a:gd name="T26" fmla="*/ 285 w 303"/>
                  <a:gd name="T27" fmla="*/ 88 h 353"/>
                  <a:gd name="T28" fmla="*/ 288 w 303"/>
                  <a:gd name="T29" fmla="*/ 99 h 353"/>
                  <a:gd name="T30" fmla="*/ 291 w 303"/>
                  <a:gd name="T31" fmla="*/ 113 h 353"/>
                  <a:gd name="T32" fmla="*/ 297 w 303"/>
                  <a:gd name="T33" fmla="*/ 123 h 353"/>
                  <a:gd name="T34" fmla="*/ 300 w 303"/>
                  <a:gd name="T35" fmla="*/ 148 h 353"/>
                  <a:gd name="T36" fmla="*/ 303 w 303"/>
                  <a:gd name="T37" fmla="*/ 169 h 353"/>
                  <a:gd name="T38" fmla="*/ 303 w 303"/>
                  <a:gd name="T39" fmla="*/ 194 h 353"/>
                  <a:gd name="T40" fmla="*/ 303 w 303"/>
                  <a:gd name="T41" fmla="*/ 219 h 353"/>
                  <a:gd name="T42" fmla="*/ 300 w 303"/>
                  <a:gd name="T43" fmla="*/ 240 h 353"/>
                  <a:gd name="T44" fmla="*/ 294 w 303"/>
                  <a:gd name="T45" fmla="*/ 265 h 353"/>
                  <a:gd name="T46" fmla="*/ 285 w 303"/>
                  <a:gd name="T47" fmla="*/ 282 h 353"/>
                  <a:gd name="T48" fmla="*/ 273 w 303"/>
                  <a:gd name="T49" fmla="*/ 303 h 353"/>
                  <a:gd name="T50" fmla="*/ 258 w 303"/>
                  <a:gd name="T51" fmla="*/ 321 h 353"/>
                  <a:gd name="T52" fmla="*/ 240 w 303"/>
                  <a:gd name="T53" fmla="*/ 335 h 353"/>
                  <a:gd name="T54" fmla="*/ 219 w 303"/>
                  <a:gd name="T55" fmla="*/ 342 h 353"/>
                  <a:gd name="T56" fmla="*/ 198 w 303"/>
                  <a:gd name="T57" fmla="*/ 349 h 353"/>
                  <a:gd name="T58" fmla="*/ 177 w 303"/>
                  <a:gd name="T59" fmla="*/ 353 h 353"/>
                  <a:gd name="T60" fmla="*/ 156 w 303"/>
                  <a:gd name="T61" fmla="*/ 353 h 353"/>
                  <a:gd name="T62" fmla="*/ 132 w 303"/>
                  <a:gd name="T63" fmla="*/ 353 h 353"/>
                  <a:gd name="T64" fmla="*/ 111 w 303"/>
                  <a:gd name="T65" fmla="*/ 349 h 353"/>
                  <a:gd name="T66" fmla="*/ 93 w 303"/>
                  <a:gd name="T67" fmla="*/ 346 h 353"/>
                  <a:gd name="T68" fmla="*/ 78 w 303"/>
                  <a:gd name="T69" fmla="*/ 339 h 353"/>
                  <a:gd name="T70" fmla="*/ 66 w 303"/>
                  <a:gd name="T71" fmla="*/ 328 h 353"/>
                  <a:gd name="T72" fmla="*/ 51 w 303"/>
                  <a:gd name="T73" fmla="*/ 314 h 353"/>
                  <a:gd name="T74" fmla="*/ 39 w 303"/>
                  <a:gd name="T75" fmla="*/ 300 h 353"/>
                  <a:gd name="T76" fmla="*/ 30 w 303"/>
                  <a:gd name="T77" fmla="*/ 282 h 353"/>
                  <a:gd name="T78" fmla="*/ 21 w 303"/>
                  <a:gd name="T79" fmla="*/ 265 h 353"/>
                  <a:gd name="T80" fmla="*/ 12 w 303"/>
                  <a:gd name="T81" fmla="*/ 247 h 353"/>
                  <a:gd name="T82" fmla="*/ 6 w 303"/>
                  <a:gd name="T83" fmla="*/ 229 h 353"/>
                  <a:gd name="T84" fmla="*/ 0 w 303"/>
                  <a:gd name="T85" fmla="*/ 208 h 353"/>
                  <a:gd name="T86" fmla="*/ 0 w 303"/>
                  <a:gd name="T87" fmla="*/ 183 h 353"/>
                  <a:gd name="T88" fmla="*/ 0 w 303"/>
                  <a:gd name="T89" fmla="*/ 162 h 353"/>
                  <a:gd name="T90" fmla="*/ 3 w 303"/>
                  <a:gd name="T91" fmla="*/ 141 h 353"/>
                  <a:gd name="T92" fmla="*/ 9 w 303"/>
                  <a:gd name="T93" fmla="*/ 116 h 353"/>
                  <a:gd name="T94" fmla="*/ 15 w 303"/>
                  <a:gd name="T95" fmla="*/ 99 h 353"/>
                  <a:gd name="T96" fmla="*/ 24 w 303"/>
                  <a:gd name="T97" fmla="*/ 77 h 353"/>
                  <a:gd name="T98" fmla="*/ 30 w 303"/>
                  <a:gd name="T99" fmla="*/ 67 h 353"/>
                  <a:gd name="T100" fmla="*/ 36 w 303"/>
                  <a:gd name="T101" fmla="*/ 60 h 353"/>
                  <a:gd name="T102" fmla="*/ 42 w 303"/>
                  <a:gd name="T103" fmla="*/ 53 h 353"/>
                  <a:gd name="T104" fmla="*/ 48 w 303"/>
                  <a:gd name="T105" fmla="*/ 42 h 353"/>
                  <a:gd name="T106" fmla="*/ 57 w 303"/>
                  <a:gd name="T107" fmla="*/ 35 h 353"/>
                  <a:gd name="T108" fmla="*/ 63 w 303"/>
                  <a:gd name="T109" fmla="*/ 28 h 353"/>
                  <a:gd name="T110" fmla="*/ 72 w 303"/>
                  <a:gd name="T111" fmla="*/ 25 h 353"/>
                  <a:gd name="T112" fmla="*/ 81 w 303"/>
                  <a:gd name="T113" fmla="*/ 1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3" h="353">
                    <a:moveTo>
                      <a:pt x="81" y="17"/>
                    </a:moveTo>
                    <a:lnTo>
                      <a:pt x="102" y="10"/>
                    </a:lnTo>
                    <a:lnTo>
                      <a:pt x="123" y="3"/>
                    </a:lnTo>
                    <a:lnTo>
                      <a:pt x="147" y="0"/>
                    </a:lnTo>
                    <a:lnTo>
                      <a:pt x="168" y="0"/>
                    </a:lnTo>
                    <a:lnTo>
                      <a:pt x="192" y="3"/>
                    </a:lnTo>
                    <a:lnTo>
                      <a:pt x="216" y="10"/>
                    </a:lnTo>
                    <a:lnTo>
                      <a:pt x="237" y="17"/>
                    </a:lnTo>
                    <a:lnTo>
                      <a:pt x="258" y="28"/>
                    </a:lnTo>
                    <a:lnTo>
                      <a:pt x="267" y="39"/>
                    </a:lnTo>
                    <a:lnTo>
                      <a:pt x="273" y="49"/>
                    </a:lnTo>
                    <a:lnTo>
                      <a:pt x="276" y="63"/>
                    </a:lnTo>
                    <a:lnTo>
                      <a:pt x="279" y="74"/>
                    </a:lnTo>
                    <a:lnTo>
                      <a:pt x="285" y="88"/>
                    </a:lnTo>
                    <a:lnTo>
                      <a:pt x="288" y="99"/>
                    </a:lnTo>
                    <a:lnTo>
                      <a:pt x="291" y="113"/>
                    </a:lnTo>
                    <a:lnTo>
                      <a:pt x="297" y="123"/>
                    </a:lnTo>
                    <a:lnTo>
                      <a:pt x="300" y="148"/>
                    </a:lnTo>
                    <a:lnTo>
                      <a:pt x="303" y="169"/>
                    </a:lnTo>
                    <a:lnTo>
                      <a:pt x="303" y="194"/>
                    </a:lnTo>
                    <a:lnTo>
                      <a:pt x="303" y="219"/>
                    </a:lnTo>
                    <a:lnTo>
                      <a:pt x="300" y="240"/>
                    </a:lnTo>
                    <a:lnTo>
                      <a:pt x="294" y="265"/>
                    </a:lnTo>
                    <a:lnTo>
                      <a:pt x="285" y="282"/>
                    </a:lnTo>
                    <a:lnTo>
                      <a:pt x="273" y="303"/>
                    </a:lnTo>
                    <a:lnTo>
                      <a:pt x="258" y="321"/>
                    </a:lnTo>
                    <a:lnTo>
                      <a:pt x="240" y="335"/>
                    </a:lnTo>
                    <a:lnTo>
                      <a:pt x="219" y="342"/>
                    </a:lnTo>
                    <a:lnTo>
                      <a:pt x="198" y="349"/>
                    </a:lnTo>
                    <a:lnTo>
                      <a:pt x="177" y="353"/>
                    </a:lnTo>
                    <a:lnTo>
                      <a:pt x="156" y="353"/>
                    </a:lnTo>
                    <a:lnTo>
                      <a:pt x="132" y="353"/>
                    </a:lnTo>
                    <a:lnTo>
                      <a:pt x="111" y="349"/>
                    </a:lnTo>
                    <a:lnTo>
                      <a:pt x="93" y="346"/>
                    </a:lnTo>
                    <a:lnTo>
                      <a:pt x="78" y="339"/>
                    </a:lnTo>
                    <a:lnTo>
                      <a:pt x="66" y="328"/>
                    </a:lnTo>
                    <a:lnTo>
                      <a:pt x="51" y="314"/>
                    </a:lnTo>
                    <a:lnTo>
                      <a:pt x="39" y="300"/>
                    </a:lnTo>
                    <a:lnTo>
                      <a:pt x="30" y="282"/>
                    </a:lnTo>
                    <a:lnTo>
                      <a:pt x="21" y="265"/>
                    </a:lnTo>
                    <a:lnTo>
                      <a:pt x="12" y="247"/>
                    </a:lnTo>
                    <a:lnTo>
                      <a:pt x="6" y="229"/>
                    </a:lnTo>
                    <a:lnTo>
                      <a:pt x="0" y="208"/>
                    </a:lnTo>
                    <a:lnTo>
                      <a:pt x="0" y="183"/>
                    </a:lnTo>
                    <a:lnTo>
                      <a:pt x="0" y="162"/>
                    </a:lnTo>
                    <a:lnTo>
                      <a:pt x="3" y="141"/>
                    </a:lnTo>
                    <a:lnTo>
                      <a:pt x="9" y="116"/>
                    </a:lnTo>
                    <a:lnTo>
                      <a:pt x="15" y="99"/>
                    </a:lnTo>
                    <a:lnTo>
                      <a:pt x="24" y="77"/>
                    </a:lnTo>
                    <a:lnTo>
                      <a:pt x="30" y="67"/>
                    </a:lnTo>
                    <a:lnTo>
                      <a:pt x="36" y="60"/>
                    </a:lnTo>
                    <a:lnTo>
                      <a:pt x="42" y="53"/>
                    </a:lnTo>
                    <a:lnTo>
                      <a:pt x="48" y="42"/>
                    </a:lnTo>
                    <a:lnTo>
                      <a:pt x="57" y="35"/>
                    </a:lnTo>
                    <a:lnTo>
                      <a:pt x="63" y="28"/>
                    </a:lnTo>
                    <a:lnTo>
                      <a:pt x="72" y="25"/>
                    </a:lnTo>
                    <a:lnTo>
                      <a:pt x="81"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7" name="Freeform 133"/>
              <p:cNvSpPr>
                <a:spLocks/>
              </p:cNvSpPr>
              <p:nvPr/>
            </p:nvSpPr>
            <p:spPr bwMode="auto">
              <a:xfrm>
                <a:off x="9526" y="4966"/>
                <a:ext cx="285" cy="180"/>
              </a:xfrm>
              <a:custGeom>
                <a:avLst/>
                <a:gdLst>
                  <a:gd name="T0" fmla="*/ 45 w 285"/>
                  <a:gd name="T1" fmla="*/ 7 h 180"/>
                  <a:gd name="T2" fmla="*/ 72 w 285"/>
                  <a:gd name="T3" fmla="*/ 3 h 180"/>
                  <a:gd name="T4" fmla="*/ 102 w 285"/>
                  <a:gd name="T5" fmla="*/ 0 h 180"/>
                  <a:gd name="T6" fmla="*/ 132 w 285"/>
                  <a:gd name="T7" fmla="*/ 0 h 180"/>
                  <a:gd name="T8" fmla="*/ 162 w 285"/>
                  <a:gd name="T9" fmla="*/ 3 h 180"/>
                  <a:gd name="T10" fmla="*/ 189 w 285"/>
                  <a:gd name="T11" fmla="*/ 11 h 180"/>
                  <a:gd name="T12" fmla="*/ 216 w 285"/>
                  <a:gd name="T13" fmla="*/ 18 h 180"/>
                  <a:gd name="T14" fmla="*/ 243 w 285"/>
                  <a:gd name="T15" fmla="*/ 28 h 180"/>
                  <a:gd name="T16" fmla="*/ 270 w 285"/>
                  <a:gd name="T17" fmla="*/ 42 h 180"/>
                  <a:gd name="T18" fmla="*/ 276 w 285"/>
                  <a:gd name="T19" fmla="*/ 53 h 180"/>
                  <a:gd name="T20" fmla="*/ 282 w 285"/>
                  <a:gd name="T21" fmla="*/ 67 h 180"/>
                  <a:gd name="T22" fmla="*/ 282 w 285"/>
                  <a:gd name="T23" fmla="*/ 78 h 180"/>
                  <a:gd name="T24" fmla="*/ 285 w 285"/>
                  <a:gd name="T25" fmla="*/ 92 h 180"/>
                  <a:gd name="T26" fmla="*/ 282 w 285"/>
                  <a:gd name="T27" fmla="*/ 106 h 180"/>
                  <a:gd name="T28" fmla="*/ 279 w 285"/>
                  <a:gd name="T29" fmla="*/ 120 h 180"/>
                  <a:gd name="T30" fmla="*/ 276 w 285"/>
                  <a:gd name="T31" fmla="*/ 134 h 180"/>
                  <a:gd name="T32" fmla="*/ 273 w 285"/>
                  <a:gd name="T33" fmla="*/ 145 h 180"/>
                  <a:gd name="T34" fmla="*/ 261 w 285"/>
                  <a:gd name="T35" fmla="*/ 162 h 180"/>
                  <a:gd name="T36" fmla="*/ 249 w 285"/>
                  <a:gd name="T37" fmla="*/ 169 h 180"/>
                  <a:gd name="T38" fmla="*/ 234 w 285"/>
                  <a:gd name="T39" fmla="*/ 176 h 180"/>
                  <a:gd name="T40" fmla="*/ 216 w 285"/>
                  <a:gd name="T41" fmla="*/ 180 h 180"/>
                  <a:gd name="T42" fmla="*/ 201 w 285"/>
                  <a:gd name="T43" fmla="*/ 180 h 180"/>
                  <a:gd name="T44" fmla="*/ 183 w 285"/>
                  <a:gd name="T45" fmla="*/ 180 h 180"/>
                  <a:gd name="T46" fmla="*/ 165 w 285"/>
                  <a:gd name="T47" fmla="*/ 176 h 180"/>
                  <a:gd name="T48" fmla="*/ 150 w 285"/>
                  <a:gd name="T49" fmla="*/ 176 h 180"/>
                  <a:gd name="T50" fmla="*/ 126 w 285"/>
                  <a:gd name="T51" fmla="*/ 173 h 180"/>
                  <a:gd name="T52" fmla="*/ 105 w 285"/>
                  <a:gd name="T53" fmla="*/ 162 h 180"/>
                  <a:gd name="T54" fmla="*/ 84 w 285"/>
                  <a:gd name="T55" fmla="*/ 155 h 180"/>
                  <a:gd name="T56" fmla="*/ 66 w 285"/>
                  <a:gd name="T57" fmla="*/ 145 h 180"/>
                  <a:gd name="T58" fmla="*/ 45 w 285"/>
                  <a:gd name="T59" fmla="*/ 131 h 180"/>
                  <a:gd name="T60" fmla="*/ 27 w 285"/>
                  <a:gd name="T61" fmla="*/ 113 h 180"/>
                  <a:gd name="T62" fmla="*/ 12 w 285"/>
                  <a:gd name="T63" fmla="*/ 95 h 180"/>
                  <a:gd name="T64" fmla="*/ 0 w 285"/>
                  <a:gd name="T65" fmla="*/ 71 h 180"/>
                  <a:gd name="T66" fmla="*/ 0 w 285"/>
                  <a:gd name="T67" fmla="*/ 60 h 180"/>
                  <a:gd name="T68" fmla="*/ 3 w 285"/>
                  <a:gd name="T69" fmla="*/ 49 h 180"/>
                  <a:gd name="T70" fmla="*/ 6 w 285"/>
                  <a:gd name="T71" fmla="*/ 39 h 180"/>
                  <a:gd name="T72" fmla="*/ 12 w 285"/>
                  <a:gd name="T73" fmla="*/ 28 h 180"/>
                  <a:gd name="T74" fmla="*/ 18 w 285"/>
                  <a:gd name="T75" fmla="*/ 21 h 180"/>
                  <a:gd name="T76" fmla="*/ 27 w 285"/>
                  <a:gd name="T77" fmla="*/ 14 h 180"/>
                  <a:gd name="T78" fmla="*/ 36 w 285"/>
                  <a:gd name="T79" fmla="*/ 11 h 180"/>
                  <a:gd name="T80" fmla="*/ 45 w 285"/>
                  <a:gd name="T81" fmla="*/ 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5" h="180">
                    <a:moveTo>
                      <a:pt x="45" y="7"/>
                    </a:moveTo>
                    <a:lnTo>
                      <a:pt x="72" y="3"/>
                    </a:lnTo>
                    <a:lnTo>
                      <a:pt x="102" y="0"/>
                    </a:lnTo>
                    <a:lnTo>
                      <a:pt x="132" y="0"/>
                    </a:lnTo>
                    <a:lnTo>
                      <a:pt x="162" y="3"/>
                    </a:lnTo>
                    <a:lnTo>
                      <a:pt x="189" y="11"/>
                    </a:lnTo>
                    <a:lnTo>
                      <a:pt x="216" y="18"/>
                    </a:lnTo>
                    <a:lnTo>
                      <a:pt x="243" y="28"/>
                    </a:lnTo>
                    <a:lnTo>
                      <a:pt x="270" y="42"/>
                    </a:lnTo>
                    <a:lnTo>
                      <a:pt x="276" y="53"/>
                    </a:lnTo>
                    <a:lnTo>
                      <a:pt x="282" y="67"/>
                    </a:lnTo>
                    <a:lnTo>
                      <a:pt x="282" y="78"/>
                    </a:lnTo>
                    <a:lnTo>
                      <a:pt x="285" y="92"/>
                    </a:lnTo>
                    <a:lnTo>
                      <a:pt x="282" y="106"/>
                    </a:lnTo>
                    <a:lnTo>
                      <a:pt x="279" y="120"/>
                    </a:lnTo>
                    <a:lnTo>
                      <a:pt x="276" y="134"/>
                    </a:lnTo>
                    <a:lnTo>
                      <a:pt x="273" y="145"/>
                    </a:lnTo>
                    <a:lnTo>
                      <a:pt x="261" y="162"/>
                    </a:lnTo>
                    <a:lnTo>
                      <a:pt x="249" y="169"/>
                    </a:lnTo>
                    <a:lnTo>
                      <a:pt x="234" y="176"/>
                    </a:lnTo>
                    <a:lnTo>
                      <a:pt x="216" y="180"/>
                    </a:lnTo>
                    <a:lnTo>
                      <a:pt x="201" y="180"/>
                    </a:lnTo>
                    <a:lnTo>
                      <a:pt x="183" y="180"/>
                    </a:lnTo>
                    <a:lnTo>
                      <a:pt x="165" y="176"/>
                    </a:lnTo>
                    <a:lnTo>
                      <a:pt x="150" y="176"/>
                    </a:lnTo>
                    <a:lnTo>
                      <a:pt x="126" y="173"/>
                    </a:lnTo>
                    <a:lnTo>
                      <a:pt x="105" y="162"/>
                    </a:lnTo>
                    <a:lnTo>
                      <a:pt x="84" y="155"/>
                    </a:lnTo>
                    <a:lnTo>
                      <a:pt x="66" y="145"/>
                    </a:lnTo>
                    <a:lnTo>
                      <a:pt x="45" y="131"/>
                    </a:lnTo>
                    <a:lnTo>
                      <a:pt x="27" y="113"/>
                    </a:lnTo>
                    <a:lnTo>
                      <a:pt x="12" y="95"/>
                    </a:lnTo>
                    <a:lnTo>
                      <a:pt x="0" y="71"/>
                    </a:lnTo>
                    <a:lnTo>
                      <a:pt x="0" y="60"/>
                    </a:lnTo>
                    <a:lnTo>
                      <a:pt x="3" y="49"/>
                    </a:lnTo>
                    <a:lnTo>
                      <a:pt x="6" y="39"/>
                    </a:lnTo>
                    <a:lnTo>
                      <a:pt x="12" y="28"/>
                    </a:lnTo>
                    <a:lnTo>
                      <a:pt x="18" y="21"/>
                    </a:lnTo>
                    <a:lnTo>
                      <a:pt x="27" y="14"/>
                    </a:lnTo>
                    <a:lnTo>
                      <a:pt x="36" y="11"/>
                    </a:lnTo>
                    <a:lnTo>
                      <a:pt x="45" y="7"/>
                    </a:lnTo>
                    <a:close/>
                  </a:path>
                </a:pathLst>
              </a:custGeom>
              <a:solidFill>
                <a:srgbClr val="9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8" name="Freeform 134"/>
              <p:cNvSpPr>
                <a:spLocks/>
              </p:cNvSpPr>
              <p:nvPr/>
            </p:nvSpPr>
            <p:spPr bwMode="auto">
              <a:xfrm>
                <a:off x="9550" y="7314"/>
                <a:ext cx="252" cy="289"/>
              </a:xfrm>
              <a:custGeom>
                <a:avLst/>
                <a:gdLst>
                  <a:gd name="T0" fmla="*/ 66 w 252"/>
                  <a:gd name="T1" fmla="*/ 14 h 289"/>
                  <a:gd name="T2" fmla="*/ 81 w 252"/>
                  <a:gd name="T3" fmla="*/ 7 h 289"/>
                  <a:gd name="T4" fmla="*/ 99 w 252"/>
                  <a:gd name="T5" fmla="*/ 3 h 289"/>
                  <a:gd name="T6" fmla="*/ 117 w 252"/>
                  <a:gd name="T7" fmla="*/ 0 h 289"/>
                  <a:gd name="T8" fmla="*/ 135 w 252"/>
                  <a:gd name="T9" fmla="*/ 3 h 289"/>
                  <a:gd name="T10" fmla="*/ 153 w 252"/>
                  <a:gd name="T11" fmla="*/ 3 h 289"/>
                  <a:gd name="T12" fmla="*/ 171 w 252"/>
                  <a:gd name="T13" fmla="*/ 7 h 289"/>
                  <a:gd name="T14" fmla="*/ 189 w 252"/>
                  <a:gd name="T15" fmla="*/ 14 h 289"/>
                  <a:gd name="T16" fmla="*/ 207 w 252"/>
                  <a:gd name="T17" fmla="*/ 21 h 289"/>
                  <a:gd name="T18" fmla="*/ 219 w 252"/>
                  <a:gd name="T19" fmla="*/ 28 h 289"/>
                  <a:gd name="T20" fmla="*/ 228 w 252"/>
                  <a:gd name="T21" fmla="*/ 42 h 289"/>
                  <a:gd name="T22" fmla="*/ 234 w 252"/>
                  <a:gd name="T23" fmla="*/ 56 h 289"/>
                  <a:gd name="T24" fmla="*/ 237 w 252"/>
                  <a:gd name="T25" fmla="*/ 74 h 289"/>
                  <a:gd name="T26" fmla="*/ 240 w 252"/>
                  <a:gd name="T27" fmla="*/ 88 h 289"/>
                  <a:gd name="T28" fmla="*/ 243 w 252"/>
                  <a:gd name="T29" fmla="*/ 106 h 289"/>
                  <a:gd name="T30" fmla="*/ 246 w 252"/>
                  <a:gd name="T31" fmla="*/ 123 h 289"/>
                  <a:gd name="T32" fmla="*/ 249 w 252"/>
                  <a:gd name="T33" fmla="*/ 137 h 289"/>
                  <a:gd name="T34" fmla="*/ 252 w 252"/>
                  <a:gd name="T35" fmla="*/ 155 h 289"/>
                  <a:gd name="T36" fmla="*/ 252 w 252"/>
                  <a:gd name="T37" fmla="*/ 173 h 289"/>
                  <a:gd name="T38" fmla="*/ 252 w 252"/>
                  <a:gd name="T39" fmla="*/ 190 h 289"/>
                  <a:gd name="T40" fmla="*/ 246 w 252"/>
                  <a:gd name="T41" fmla="*/ 204 h 289"/>
                  <a:gd name="T42" fmla="*/ 243 w 252"/>
                  <a:gd name="T43" fmla="*/ 222 h 289"/>
                  <a:gd name="T44" fmla="*/ 234 w 252"/>
                  <a:gd name="T45" fmla="*/ 236 h 289"/>
                  <a:gd name="T46" fmla="*/ 228 w 252"/>
                  <a:gd name="T47" fmla="*/ 250 h 289"/>
                  <a:gd name="T48" fmla="*/ 219 w 252"/>
                  <a:gd name="T49" fmla="*/ 261 h 289"/>
                  <a:gd name="T50" fmla="*/ 198 w 252"/>
                  <a:gd name="T51" fmla="*/ 271 h 289"/>
                  <a:gd name="T52" fmla="*/ 180 w 252"/>
                  <a:gd name="T53" fmla="*/ 282 h 289"/>
                  <a:gd name="T54" fmla="*/ 159 w 252"/>
                  <a:gd name="T55" fmla="*/ 286 h 289"/>
                  <a:gd name="T56" fmla="*/ 135 w 252"/>
                  <a:gd name="T57" fmla="*/ 289 h 289"/>
                  <a:gd name="T58" fmla="*/ 114 w 252"/>
                  <a:gd name="T59" fmla="*/ 289 h 289"/>
                  <a:gd name="T60" fmla="*/ 93 w 252"/>
                  <a:gd name="T61" fmla="*/ 286 h 289"/>
                  <a:gd name="T62" fmla="*/ 75 w 252"/>
                  <a:gd name="T63" fmla="*/ 278 h 289"/>
                  <a:gd name="T64" fmla="*/ 54 w 252"/>
                  <a:gd name="T65" fmla="*/ 268 h 289"/>
                  <a:gd name="T66" fmla="*/ 45 w 252"/>
                  <a:gd name="T67" fmla="*/ 254 h 289"/>
                  <a:gd name="T68" fmla="*/ 33 w 252"/>
                  <a:gd name="T69" fmla="*/ 243 h 289"/>
                  <a:gd name="T70" fmla="*/ 27 w 252"/>
                  <a:gd name="T71" fmla="*/ 229 h 289"/>
                  <a:gd name="T72" fmla="*/ 18 w 252"/>
                  <a:gd name="T73" fmla="*/ 215 h 289"/>
                  <a:gd name="T74" fmla="*/ 12 w 252"/>
                  <a:gd name="T75" fmla="*/ 201 h 289"/>
                  <a:gd name="T76" fmla="*/ 9 w 252"/>
                  <a:gd name="T77" fmla="*/ 187 h 289"/>
                  <a:gd name="T78" fmla="*/ 3 w 252"/>
                  <a:gd name="T79" fmla="*/ 169 h 289"/>
                  <a:gd name="T80" fmla="*/ 0 w 252"/>
                  <a:gd name="T81" fmla="*/ 155 h 289"/>
                  <a:gd name="T82" fmla="*/ 3 w 252"/>
                  <a:gd name="T83" fmla="*/ 134 h 289"/>
                  <a:gd name="T84" fmla="*/ 6 w 252"/>
                  <a:gd name="T85" fmla="*/ 113 h 289"/>
                  <a:gd name="T86" fmla="*/ 9 w 252"/>
                  <a:gd name="T87" fmla="*/ 91 h 289"/>
                  <a:gd name="T88" fmla="*/ 18 w 252"/>
                  <a:gd name="T89" fmla="*/ 74 h 289"/>
                  <a:gd name="T90" fmla="*/ 24 w 252"/>
                  <a:gd name="T91" fmla="*/ 56 h 289"/>
                  <a:gd name="T92" fmla="*/ 36 w 252"/>
                  <a:gd name="T93" fmla="*/ 38 h 289"/>
                  <a:gd name="T94" fmla="*/ 48 w 252"/>
                  <a:gd name="T95" fmla="*/ 28 h 289"/>
                  <a:gd name="T96" fmla="*/ 66 w 252"/>
                  <a:gd name="T97" fmla="*/ 1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2" h="289">
                    <a:moveTo>
                      <a:pt x="66" y="14"/>
                    </a:moveTo>
                    <a:lnTo>
                      <a:pt x="81" y="7"/>
                    </a:lnTo>
                    <a:lnTo>
                      <a:pt x="99" y="3"/>
                    </a:lnTo>
                    <a:lnTo>
                      <a:pt x="117" y="0"/>
                    </a:lnTo>
                    <a:lnTo>
                      <a:pt x="135" y="3"/>
                    </a:lnTo>
                    <a:lnTo>
                      <a:pt x="153" y="3"/>
                    </a:lnTo>
                    <a:lnTo>
                      <a:pt x="171" y="7"/>
                    </a:lnTo>
                    <a:lnTo>
                      <a:pt x="189" y="14"/>
                    </a:lnTo>
                    <a:lnTo>
                      <a:pt x="207" y="21"/>
                    </a:lnTo>
                    <a:lnTo>
                      <a:pt x="219" y="28"/>
                    </a:lnTo>
                    <a:lnTo>
                      <a:pt x="228" y="42"/>
                    </a:lnTo>
                    <a:lnTo>
                      <a:pt x="234" y="56"/>
                    </a:lnTo>
                    <a:lnTo>
                      <a:pt x="237" y="74"/>
                    </a:lnTo>
                    <a:lnTo>
                      <a:pt x="240" y="88"/>
                    </a:lnTo>
                    <a:lnTo>
                      <a:pt x="243" y="106"/>
                    </a:lnTo>
                    <a:lnTo>
                      <a:pt x="246" y="123"/>
                    </a:lnTo>
                    <a:lnTo>
                      <a:pt x="249" y="137"/>
                    </a:lnTo>
                    <a:lnTo>
                      <a:pt x="252" y="155"/>
                    </a:lnTo>
                    <a:lnTo>
                      <a:pt x="252" y="173"/>
                    </a:lnTo>
                    <a:lnTo>
                      <a:pt x="252" y="190"/>
                    </a:lnTo>
                    <a:lnTo>
                      <a:pt x="246" y="204"/>
                    </a:lnTo>
                    <a:lnTo>
                      <a:pt x="243" y="222"/>
                    </a:lnTo>
                    <a:lnTo>
                      <a:pt x="234" y="236"/>
                    </a:lnTo>
                    <a:lnTo>
                      <a:pt x="228" y="250"/>
                    </a:lnTo>
                    <a:lnTo>
                      <a:pt x="219" y="261"/>
                    </a:lnTo>
                    <a:lnTo>
                      <a:pt x="198" y="271"/>
                    </a:lnTo>
                    <a:lnTo>
                      <a:pt x="180" y="282"/>
                    </a:lnTo>
                    <a:lnTo>
                      <a:pt x="159" y="286"/>
                    </a:lnTo>
                    <a:lnTo>
                      <a:pt x="135" y="289"/>
                    </a:lnTo>
                    <a:lnTo>
                      <a:pt x="114" y="289"/>
                    </a:lnTo>
                    <a:lnTo>
                      <a:pt x="93" y="286"/>
                    </a:lnTo>
                    <a:lnTo>
                      <a:pt x="75" y="278"/>
                    </a:lnTo>
                    <a:lnTo>
                      <a:pt x="54" y="268"/>
                    </a:lnTo>
                    <a:lnTo>
                      <a:pt x="45" y="254"/>
                    </a:lnTo>
                    <a:lnTo>
                      <a:pt x="33" y="243"/>
                    </a:lnTo>
                    <a:lnTo>
                      <a:pt x="27" y="229"/>
                    </a:lnTo>
                    <a:lnTo>
                      <a:pt x="18" y="215"/>
                    </a:lnTo>
                    <a:lnTo>
                      <a:pt x="12" y="201"/>
                    </a:lnTo>
                    <a:lnTo>
                      <a:pt x="9" y="187"/>
                    </a:lnTo>
                    <a:lnTo>
                      <a:pt x="3" y="169"/>
                    </a:lnTo>
                    <a:lnTo>
                      <a:pt x="0" y="155"/>
                    </a:lnTo>
                    <a:lnTo>
                      <a:pt x="3" y="134"/>
                    </a:lnTo>
                    <a:lnTo>
                      <a:pt x="6" y="113"/>
                    </a:lnTo>
                    <a:lnTo>
                      <a:pt x="9" y="91"/>
                    </a:lnTo>
                    <a:lnTo>
                      <a:pt x="18" y="74"/>
                    </a:lnTo>
                    <a:lnTo>
                      <a:pt x="24" y="56"/>
                    </a:lnTo>
                    <a:lnTo>
                      <a:pt x="36" y="38"/>
                    </a:lnTo>
                    <a:lnTo>
                      <a:pt x="48" y="28"/>
                    </a:lnTo>
                    <a:lnTo>
                      <a:pt x="66" y="14"/>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39" name="Freeform 135"/>
              <p:cNvSpPr>
                <a:spLocks/>
              </p:cNvSpPr>
              <p:nvPr/>
            </p:nvSpPr>
            <p:spPr bwMode="auto">
              <a:xfrm>
                <a:off x="9643" y="7370"/>
                <a:ext cx="108" cy="134"/>
              </a:xfrm>
              <a:custGeom>
                <a:avLst/>
                <a:gdLst>
                  <a:gd name="T0" fmla="*/ 78 w 108"/>
                  <a:gd name="T1" fmla="*/ 0 h 134"/>
                  <a:gd name="T2" fmla="*/ 81 w 108"/>
                  <a:gd name="T3" fmla="*/ 0 h 134"/>
                  <a:gd name="T4" fmla="*/ 84 w 108"/>
                  <a:gd name="T5" fmla="*/ 0 h 134"/>
                  <a:gd name="T6" fmla="*/ 87 w 108"/>
                  <a:gd name="T7" fmla="*/ 0 h 134"/>
                  <a:gd name="T8" fmla="*/ 90 w 108"/>
                  <a:gd name="T9" fmla="*/ 0 h 134"/>
                  <a:gd name="T10" fmla="*/ 93 w 108"/>
                  <a:gd name="T11" fmla="*/ 4 h 134"/>
                  <a:gd name="T12" fmla="*/ 93 w 108"/>
                  <a:gd name="T13" fmla="*/ 4 h 134"/>
                  <a:gd name="T14" fmla="*/ 96 w 108"/>
                  <a:gd name="T15" fmla="*/ 7 h 134"/>
                  <a:gd name="T16" fmla="*/ 99 w 108"/>
                  <a:gd name="T17" fmla="*/ 11 h 134"/>
                  <a:gd name="T18" fmla="*/ 99 w 108"/>
                  <a:gd name="T19" fmla="*/ 25 h 134"/>
                  <a:gd name="T20" fmla="*/ 102 w 108"/>
                  <a:gd name="T21" fmla="*/ 39 h 134"/>
                  <a:gd name="T22" fmla="*/ 105 w 108"/>
                  <a:gd name="T23" fmla="*/ 53 h 134"/>
                  <a:gd name="T24" fmla="*/ 105 w 108"/>
                  <a:gd name="T25" fmla="*/ 71 h 134"/>
                  <a:gd name="T26" fmla="*/ 108 w 108"/>
                  <a:gd name="T27" fmla="*/ 85 h 134"/>
                  <a:gd name="T28" fmla="*/ 105 w 108"/>
                  <a:gd name="T29" fmla="*/ 99 h 134"/>
                  <a:gd name="T30" fmla="*/ 99 w 108"/>
                  <a:gd name="T31" fmla="*/ 110 h 134"/>
                  <a:gd name="T32" fmla="*/ 90 w 108"/>
                  <a:gd name="T33" fmla="*/ 120 h 134"/>
                  <a:gd name="T34" fmla="*/ 78 w 108"/>
                  <a:gd name="T35" fmla="*/ 120 h 134"/>
                  <a:gd name="T36" fmla="*/ 63 w 108"/>
                  <a:gd name="T37" fmla="*/ 124 h 134"/>
                  <a:gd name="T38" fmla="*/ 51 w 108"/>
                  <a:gd name="T39" fmla="*/ 127 h 134"/>
                  <a:gd name="T40" fmla="*/ 36 w 108"/>
                  <a:gd name="T41" fmla="*/ 131 h 134"/>
                  <a:gd name="T42" fmla="*/ 24 w 108"/>
                  <a:gd name="T43" fmla="*/ 134 h 134"/>
                  <a:gd name="T44" fmla="*/ 15 w 108"/>
                  <a:gd name="T45" fmla="*/ 131 h 134"/>
                  <a:gd name="T46" fmla="*/ 9 w 108"/>
                  <a:gd name="T47" fmla="*/ 127 h 134"/>
                  <a:gd name="T48" fmla="*/ 6 w 108"/>
                  <a:gd name="T49" fmla="*/ 120 h 134"/>
                  <a:gd name="T50" fmla="*/ 3 w 108"/>
                  <a:gd name="T51" fmla="*/ 113 h 134"/>
                  <a:gd name="T52" fmla="*/ 0 w 108"/>
                  <a:gd name="T53" fmla="*/ 106 h 134"/>
                  <a:gd name="T54" fmla="*/ 3 w 108"/>
                  <a:gd name="T55" fmla="*/ 92 h 134"/>
                  <a:gd name="T56" fmla="*/ 3 w 108"/>
                  <a:gd name="T57" fmla="*/ 78 h 134"/>
                  <a:gd name="T58" fmla="*/ 3 w 108"/>
                  <a:gd name="T59" fmla="*/ 64 h 134"/>
                  <a:gd name="T60" fmla="*/ 0 w 108"/>
                  <a:gd name="T61" fmla="*/ 53 h 134"/>
                  <a:gd name="T62" fmla="*/ 0 w 108"/>
                  <a:gd name="T63" fmla="*/ 39 h 134"/>
                  <a:gd name="T64" fmla="*/ 3 w 108"/>
                  <a:gd name="T65" fmla="*/ 32 h 134"/>
                  <a:gd name="T66" fmla="*/ 12 w 108"/>
                  <a:gd name="T67" fmla="*/ 25 h 134"/>
                  <a:gd name="T68" fmla="*/ 24 w 108"/>
                  <a:gd name="T69" fmla="*/ 21 h 134"/>
                  <a:gd name="T70" fmla="*/ 33 w 108"/>
                  <a:gd name="T71" fmla="*/ 21 h 134"/>
                  <a:gd name="T72" fmla="*/ 39 w 108"/>
                  <a:gd name="T73" fmla="*/ 18 h 134"/>
                  <a:gd name="T74" fmla="*/ 45 w 108"/>
                  <a:gd name="T75" fmla="*/ 18 h 134"/>
                  <a:gd name="T76" fmla="*/ 51 w 108"/>
                  <a:gd name="T77" fmla="*/ 14 h 134"/>
                  <a:gd name="T78" fmla="*/ 60 w 108"/>
                  <a:gd name="T79" fmla="*/ 11 h 134"/>
                  <a:gd name="T80" fmla="*/ 66 w 108"/>
                  <a:gd name="T81" fmla="*/ 11 h 134"/>
                  <a:gd name="T82" fmla="*/ 72 w 108"/>
                  <a:gd name="T83" fmla="*/ 7 h 134"/>
                  <a:gd name="T84" fmla="*/ 78 w 108"/>
                  <a:gd name="T8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134">
                    <a:moveTo>
                      <a:pt x="78" y="0"/>
                    </a:moveTo>
                    <a:lnTo>
                      <a:pt x="81" y="0"/>
                    </a:lnTo>
                    <a:lnTo>
                      <a:pt x="84" y="0"/>
                    </a:lnTo>
                    <a:lnTo>
                      <a:pt x="87" y="0"/>
                    </a:lnTo>
                    <a:lnTo>
                      <a:pt x="90" y="0"/>
                    </a:lnTo>
                    <a:lnTo>
                      <a:pt x="93" y="4"/>
                    </a:lnTo>
                    <a:lnTo>
                      <a:pt x="93" y="4"/>
                    </a:lnTo>
                    <a:lnTo>
                      <a:pt x="96" y="7"/>
                    </a:lnTo>
                    <a:lnTo>
                      <a:pt x="99" y="11"/>
                    </a:lnTo>
                    <a:lnTo>
                      <a:pt x="99" y="25"/>
                    </a:lnTo>
                    <a:lnTo>
                      <a:pt x="102" y="39"/>
                    </a:lnTo>
                    <a:lnTo>
                      <a:pt x="105" y="53"/>
                    </a:lnTo>
                    <a:lnTo>
                      <a:pt x="105" y="71"/>
                    </a:lnTo>
                    <a:lnTo>
                      <a:pt x="108" y="85"/>
                    </a:lnTo>
                    <a:lnTo>
                      <a:pt x="105" y="99"/>
                    </a:lnTo>
                    <a:lnTo>
                      <a:pt x="99" y="110"/>
                    </a:lnTo>
                    <a:lnTo>
                      <a:pt x="90" y="120"/>
                    </a:lnTo>
                    <a:lnTo>
                      <a:pt x="78" y="120"/>
                    </a:lnTo>
                    <a:lnTo>
                      <a:pt x="63" y="124"/>
                    </a:lnTo>
                    <a:lnTo>
                      <a:pt x="51" y="127"/>
                    </a:lnTo>
                    <a:lnTo>
                      <a:pt x="36" y="131"/>
                    </a:lnTo>
                    <a:lnTo>
                      <a:pt x="24" y="134"/>
                    </a:lnTo>
                    <a:lnTo>
                      <a:pt x="15" y="131"/>
                    </a:lnTo>
                    <a:lnTo>
                      <a:pt x="9" y="127"/>
                    </a:lnTo>
                    <a:lnTo>
                      <a:pt x="6" y="120"/>
                    </a:lnTo>
                    <a:lnTo>
                      <a:pt x="3" y="113"/>
                    </a:lnTo>
                    <a:lnTo>
                      <a:pt x="0" y="106"/>
                    </a:lnTo>
                    <a:lnTo>
                      <a:pt x="3" y="92"/>
                    </a:lnTo>
                    <a:lnTo>
                      <a:pt x="3" y="78"/>
                    </a:lnTo>
                    <a:lnTo>
                      <a:pt x="3" y="64"/>
                    </a:lnTo>
                    <a:lnTo>
                      <a:pt x="0" y="53"/>
                    </a:lnTo>
                    <a:lnTo>
                      <a:pt x="0" y="39"/>
                    </a:lnTo>
                    <a:lnTo>
                      <a:pt x="3" y="32"/>
                    </a:lnTo>
                    <a:lnTo>
                      <a:pt x="12" y="25"/>
                    </a:lnTo>
                    <a:lnTo>
                      <a:pt x="24" y="21"/>
                    </a:lnTo>
                    <a:lnTo>
                      <a:pt x="33" y="21"/>
                    </a:lnTo>
                    <a:lnTo>
                      <a:pt x="39" y="18"/>
                    </a:lnTo>
                    <a:lnTo>
                      <a:pt x="45" y="18"/>
                    </a:lnTo>
                    <a:lnTo>
                      <a:pt x="51" y="14"/>
                    </a:lnTo>
                    <a:lnTo>
                      <a:pt x="60" y="11"/>
                    </a:lnTo>
                    <a:lnTo>
                      <a:pt x="66" y="11"/>
                    </a:lnTo>
                    <a:lnTo>
                      <a:pt x="72" y="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0" name="Freeform 136"/>
              <p:cNvSpPr>
                <a:spLocks/>
              </p:cNvSpPr>
              <p:nvPr/>
            </p:nvSpPr>
            <p:spPr bwMode="auto">
              <a:xfrm>
                <a:off x="9658" y="6177"/>
                <a:ext cx="315" cy="646"/>
              </a:xfrm>
              <a:custGeom>
                <a:avLst/>
                <a:gdLst>
                  <a:gd name="T0" fmla="*/ 30 w 315"/>
                  <a:gd name="T1" fmla="*/ 395 h 646"/>
                  <a:gd name="T2" fmla="*/ 39 w 315"/>
                  <a:gd name="T3" fmla="*/ 335 h 646"/>
                  <a:gd name="T4" fmla="*/ 45 w 315"/>
                  <a:gd name="T5" fmla="*/ 275 h 646"/>
                  <a:gd name="T6" fmla="*/ 42 w 315"/>
                  <a:gd name="T7" fmla="*/ 215 h 646"/>
                  <a:gd name="T8" fmla="*/ 33 w 315"/>
                  <a:gd name="T9" fmla="*/ 173 h 646"/>
                  <a:gd name="T10" fmla="*/ 24 w 315"/>
                  <a:gd name="T11" fmla="*/ 152 h 646"/>
                  <a:gd name="T12" fmla="*/ 18 w 315"/>
                  <a:gd name="T13" fmla="*/ 127 h 646"/>
                  <a:gd name="T14" fmla="*/ 21 w 315"/>
                  <a:gd name="T15" fmla="*/ 106 h 646"/>
                  <a:gd name="T16" fmla="*/ 33 w 315"/>
                  <a:gd name="T17" fmla="*/ 81 h 646"/>
                  <a:gd name="T18" fmla="*/ 42 w 315"/>
                  <a:gd name="T19" fmla="*/ 56 h 646"/>
                  <a:gd name="T20" fmla="*/ 60 w 315"/>
                  <a:gd name="T21" fmla="*/ 39 h 646"/>
                  <a:gd name="T22" fmla="*/ 78 w 315"/>
                  <a:gd name="T23" fmla="*/ 21 h 646"/>
                  <a:gd name="T24" fmla="*/ 108 w 315"/>
                  <a:gd name="T25" fmla="*/ 7 h 646"/>
                  <a:gd name="T26" fmla="*/ 150 w 315"/>
                  <a:gd name="T27" fmla="*/ 0 h 646"/>
                  <a:gd name="T28" fmla="*/ 189 w 315"/>
                  <a:gd name="T29" fmla="*/ 7 h 646"/>
                  <a:gd name="T30" fmla="*/ 228 w 315"/>
                  <a:gd name="T31" fmla="*/ 25 h 646"/>
                  <a:gd name="T32" fmla="*/ 261 w 315"/>
                  <a:gd name="T33" fmla="*/ 67 h 646"/>
                  <a:gd name="T34" fmla="*/ 285 w 315"/>
                  <a:gd name="T35" fmla="*/ 127 h 646"/>
                  <a:gd name="T36" fmla="*/ 300 w 315"/>
                  <a:gd name="T37" fmla="*/ 194 h 646"/>
                  <a:gd name="T38" fmla="*/ 312 w 315"/>
                  <a:gd name="T39" fmla="*/ 261 h 646"/>
                  <a:gd name="T40" fmla="*/ 315 w 315"/>
                  <a:gd name="T41" fmla="*/ 332 h 646"/>
                  <a:gd name="T42" fmla="*/ 312 w 315"/>
                  <a:gd name="T43" fmla="*/ 399 h 646"/>
                  <a:gd name="T44" fmla="*/ 303 w 315"/>
                  <a:gd name="T45" fmla="*/ 469 h 646"/>
                  <a:gd name="T46" fmla="*/ 285 w 315"/>
                  <a:gd name="T47" fmla="*/ 533 h 646"/>
                  <a:gd name="T48" fmla="*/ 264 w 315"/>
                  <a:gd name="T49" fmla="*/ 582 h 646"/>
                  <a:gd name="T50" fmla="*/ 237 w 315"/>
                  <a:gd name="T51" fmla="*/ 614 h 646"/>
                  <a:gd name="T52" fmla="*/ 210 w 315"/>
                  <a:gd name="T53" fmla="*/ 635 h 646"/>
                  <a:gd name="T54" fmla="*/ 174 w 315"/>
                  <a:gd name="T55" fmla="*/ 646 h 646"/>
                  <a:gd name="T56" fmla="*/ 129 w 315"/>
                  <a:gd name="T57" fmla="*/ 642 h 646"/>
                  <a:gd name="T58" fmla="*/ 81 w 315"/>
                  <a:gd name="T59" fmla="*/ 618 h 646"/>
                  <a:gd name="T60" fmla="*/ 42 w 315"/>
                  <a:gd name="T61" fmla="*/ 575 h 646"/>
                  <a:gd name="T62" fmla="*/ 12 w 315"/>
                  <a:gd name="T63" fmla="*/ 526 h 646"/>
                  <a:gd name="T64" fmla="*/ 3 w 315"/>
                  <a:gd name="T65" fmla="*/ 491 h 646"/>
                  <a:gd name="T66" fmla="*/ 9 w 315"/>
                  <a:gd name="T67" fmla="*/ 469 h 646"/>
                  <a:gd name="T68" fmla="*/ 18 w 315"/>
                  <a:gd name="T69" fmla="*/ 452 h 646"/>
                  <a:gd name="T70" fmla="*/ 27 w 315"/>
                  <a:gd name="T71" fmla="*/ 43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646">
                    <a:moveTo>
                      <a:pt x="30" y="423"/>
                    </a:moveTo>
                    <a:lnTo>
                      <a:pt x="30" y="395"/>
                    </a:lnTo>
                    <a:lnTo>
                      <a:pt x="33" y="363"/>
                    </a:lnTo>
                    <a:lnTo>
                      <a:pt x="39" y="335"/>
                    </a:lnTo>
                    <a:lnTo>
                      <a:pt x="42" y="303"/>
                    </a:lnTo>
                    <a:lnTo>
                      <a:pt x="45" y="275"/>
                    </a:lnTo>
                    <a:lnTo>
                      <a:pt x="45" y="243"/>
                    </a:lnTo>
                    <a:lnTo>
                      <a:pt x="42" y="215"/>
                    </a:lnTo>
                    <a:lnTo>
                      <a:pt x="36" y="183"/>
                    </a:lnTo>
                    <a:lnTo>
                      <a:pt x="33" y="173"/>
                    </a:lnTo>
                    <a:lnTo>
                      <a:pt x="27" y="162"/>
                    </a:lnTo>
                    <a:lnTo>
                      <a:pt x="24" y="152"/>
                    </a:lnTo>
                    <a:lnTo>
                      <a:pt x="21" y="138"/>
                    </a:lnTo>
                    <a:lnTo>
                      <a:pt x="18" y="127"/>
                    </a:lnTo>
                    <a:lnTo>
                      <a:pt x="18" y="116"/>
                    </a:lnTo>
                    <a:lnTo>
                      <a:pt x="21" y="106"/>
                    </a:lnTo>
                    <a:lnTo>
                      <a:pt x="27" y="92"/>
                    </a:lnTo>
                    <a:lnTo>
                      <a:pt x="33" y="81"/>
                    </a:lnTo>
                    <a:lnTo>
                      <a:pt x="36" y="67"/>
                    </a:lnTo>
                    <a:lnTo>
                      <a:pt x="42" y="56"/>
                    </a:lnTo>
                    <a:lnTo>
                      <a:pt x="51" y="46"/>
                    </a:lnTo>
                    <a:lnTo>
                      <a:pt x="60" y="39"/>
                    </a:lnTo>
                    <a:lnTo>
                      <a:pt x="69" y="28"/>
                    </a:lnTo>
                    <a:lnTo>
                      <a:pt x="78" y="21"/>
                    </a:lnTo>
                    <a:lnTo>
                      <a:pt x="87" y="17"/>
                    </a:lnTo>
                    <a:lnTo>
                      <a:pt x="108" y="7"/>
                    </a:lnTo>
                    <a:lnTo>
                      <a:pt x="129" y="3"/>
                    </a:lnTo>
                    <a:lnTo>
                      <a:pt x="150" y="0"/>
                    </a:lnTo>
                    <a:lnTo>
                      <a:pt x="168" y="3"/>
                    </a:lnTo>
                    <a:lnTo>
                      <a:pt x="189" y="7"/>
                    </a:lnTo>
                    <a:lnTo>
                      <a:pt x="210" y="14"/>
                    </a:lnTo>
                    <a:lnTo>
                      <a:pt x="228" y="25"/>
                    </a:lnTo>
                    <a:lnTo>
                      <a:pt x="246" y="35"/>
                    </a:lnTo>
                    <a:lnTo>
                      <a:pt x="261" y="67"/>
                    </a:lnTo>
                    <a:lnTo>
                      <a:pt x="273" y="95"/>
                    </a:lnTo>
                    <a:lnTo>
                      <a:pt x="285" y="127"/>
                    </a:lnTo>
                    <a:lnTo>
                      <a:pt x="294" y="159"/>
                    </a:lnTo>
                    <a:lnTo>
                      <a:pt x="300" y="194"/>
                    </a:lnTo>
                    <a:lnTo>
                      <a:pt x="306" y="226"/>
                    </a:lnTo>
                    <a:lnTo>
                      <a:pt x="312" y="261"/>
                    </a:lnTo>
                    <a:lnTo>
                      <a:pt x="315" y="296"/>
                    </a:lnTo>
                    <a:lnTo>
                      <a:pt x="315" y="332"/>
                    </a:lnTo>
                    <a:lnTo>
                      <a:pt x="315" y="367"/>
                    </a:lnTo>
                    <a:lnTo>
                      <a:pt x="312" y="399"/>
                    </a:lnTo>
                    <a:lnTo>
                      <a:pt x="306" y="434"/>
                    </a:lnTo>
                    <a:lnTo>
                      <a:pt x="303" y="469"/>
                    </a:lnTo>
                    <a:lnTo>
                      <a:pt x="294" y="501"/>
                    </a:lnTo>
                    <a:lnTo>
                      <a:pt x="285" y="533"/>
                    </a:lnTo>
                    <a:lnTo>
                      <a:pt x="273" y="565"/>
                    </a:lnTo>
                    <a:lnTo>
                      <a:pt x="264" y="582"/>
                    </a:lnTo>
                    <a:lnTo>
                      <a:pt x="252" y="600"/>
                    </a:lnTo>
                    <a:lnTo>
                      <a:pt x="237" y="614"/>
                    </a:lnTo>
                    <a:lnTo>
                      <a:pt x="225" y="625"/>
                    </a:lnTo>
                    <a:lnTo>
                      <a:pt x="210" y="635"/>
                    </a:lnTo>
                    <a:lnTo>
                      <a:pt x="192" y="642"/>
                    </a:lnTo>
                    <a:lnTo>
                      <a:pt x="174" y="646"/>
                    </a:lnTo>
                    <a:lnTo>
                      <a:pt x="156" y="646"/>
                    </a:lnTo>
                    <a:lnTo>
                      <a:pt x="129" y="642"/>
                    </a:lnTo>
                    <a:lnTo>
                      <a:pt x="105" y="635"/>
                    </a:lnTo>
                    <a:lnTo>
                      <a:pt x="81" y="618"/>
                    </a:lnTo>
                    <a:lnTo>
                      <a:pt x="63" y="600"/>
                    </a:lnTo>
                    <a:lnTo>
                      <a:pt x="42" y="575"/>
                    </a:lnTo>
                    <a:lnTo>
                      <a:pt x="27" y="551"/>
                    </a:lnTo>
                    <a:lnTo>
                      <a:pt x="12" y="526"/>
                    </a:lnTo>
                    <a:lnTo>
                      <a:pt x="0" y="498"/>
                    </a:lnTo>
                    <a:lnTo>
                      <a:pt x="3" y="491"/>
                    </a:lnTo>
                    <a:lnTo>
                      <a:pt x="6" y="480"/>
                    </a:lnTo>
                    <a:lnTo>
                      <a:pt x="9" y="469"/>
                    </a:lnTo>
                    <a:lnTo>
                      <a:pt x="15" y="462"/>
                    </a:lnTo>
                    <a:lnTo>
                      <a:pt x="18" y="452"/>
                    </a:lnTo>
                    <a:lnTo>
                      <a:pt x="24" y="445"/>
                    </a:lnTo>
                    <a:lnTo>
                      <a:pt x="27" y="434"/>
                    </a:lnTo>
                    <a:lnTo>
                      <a:pt x="30" y="423"/>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1" name="Freeform 137"/>
              <p:cNvSpPr>
                <a:spLocks/>
              </p:cNvSpPr>
              <p:nvPr/>
            </p:nvSpPr>
            <p:spPr bwMode="auto">
              <a:xfrm>
                <a:off x="9670" y="7416"/>
                <a:ext cx="51" cy="49"/>
              </a:xfrm>
              <a:custGeom>
                <a:avLst/>
                <a:gdLst>
                  <a:gd name="T0" fmla="*/ 33 w 51"/>
                  <a:gd name="T1" fmla="*/ 0 h 49"/>
                  <a:gd name="T2" fmla="*/ 39 w 51"/>
                  <a:gd name="T3" fmla="*/ 4 h 49"/>
                  <a:gd name="T4" fmla="*/ 42 w 51"/>
                  <a:gd name="T5" fmla="*/ 7 h 49"/>
                  <a:gd name="T6" fmla="*/ 48 w 51"/>
                  <a:gd name="T7" fmla="*/ 11 h 49"/>
                  <a:gd name="T8" fmla="*/ 48 w 51"/>
                  <a:gd name="T9" fmla="*/ 14 h 49"/>
                  <a:gd name="T10" fmla="*/ 51 w 51"/>
                  <a:gd name="T11" fmla="*/ 21 h 49"/>
                  <a:gd name="T12" fmla="*/ 51 w 51"/>
                  <a:gd name="T13" fmla="*/ 28 h 49"/>
                  <a:gd name="T14" fmla="*/ 51 w 51"/>
                  <a:gd name="T15" fmla="*/ 32 h 49"/>
                  <a:gd name="T16" fmla="*/ 48 w 51"/>
                  <a:gd name="T17" fmla="*/ 39 h 49"/>
                  <a:gd name="T18" fmla="*/ 42 w 51"/>
                  <a:gd name="T19" fmla="*/ 42 h 49"/>
                  <a:gd name="T20" fmla="*/ 36 w 51"/>
                  <a:gd name="T21" fmla="*/ 42 h 49"/>
                  <a:gd name="T22" fmla="*/ 33 w 51"/>
                  <a:gd name="T23" fmla="*/ 46 h 49"/>
                  <a:gd name="T24" fmla="*/ 27 w 51"/>
                  <a:gd name="T25" fmla="*/ 46 h 49"/>
                  <a:gd name="T26" fmla="*/ 21 w 51"/>
                  <a:gd name="T27" fmla="*/ 46 h 49"/>
                  <a:gd name="T28" fmla="*/ 15 w 51"/>
                  <a:gd name="T29" fmla="*/ 49 h 49"/>
                  <a:gd name="T30" fmla="*/ 9 w 51"/>
                  <a:gd name="T31" fmla="*/ 49 h 49"/>
                  <a:gd name="T32" fmla="*/ 3 w 51"/>
                  <a:gd name="T33" fmla="*/ 49 h 49"/>
                  <a:gd name="T34" fmla="*/ 3 w 51"/>
                  <a:gd name="T35" fmla="*/ 46 h 49"/>
                  <a:gd name="T36" fmla="*/ 0 w 51"/>
                  <a:gd name="T37" fmla="*/ 39 h 49"/>
                  <a:gd name="T38" fmla="*/ 0 w 51"/>
                  <a:gd name="T39" fmla="*/ 35 h 49"/>
                  <a:gd name="T40" fmla="*/ 0 w 51"/>
                  <a:gd name="T41" fmla="*/ 28 h 49"/>
                  <a:gd name="T42" fmla="*/ 0 w 51"/>
                  <a:gd name="T43" fmla="*/ 25 h 49"/>
                  <a:gd name="T44" fmla="*/ 0 w 51"/>
                  <a:gd name="T45" fmla="*/ 18 h 49"/>
                  <a:gd name="T46" fmla="*/ 3 w 51"/>
                  <a:gd name="T47" fmla="*/ 14 h 49"/>
                  <a:gd name="T48" fmla="*/ 3 w 51"/>
                  <a:gd name="T49" fmla="*/ 7 h 49"/>
                  <a:gd name="T50" fmla="*/ 33 w 51"/>
                  <a:gd name="T5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1" h="49">
                    <a:moveTo>
                      <a:pt x="33" y="0"/>
                    </a:moveTo>
                    <a:lnTo>
                      <a:pt x="39" y="4"/>
                    </a:lnTo>
                    <a:lnTo>
                      <a:pt x="42" y="7"/>
                    </a:lnTo>
                    <a:lnTo>
                      <a:pt x="48" y="11"/>
                    </a:lnTo>
                    <a:lnTo>
                      <a:pt x="48" y="14"/>
                    </a:lnTo>
                    <a:lnTo>
                      <a:pt x="51" y="21"/>
                    </a:lnTo>
                    <a:lnTo>
                      <a:pt x="51" y="28"/>
                    </a:lnTo>
                    <a:lnTo>
                      <a:pt x="51" y="32"/>
                    </a:lnTo>
                    <a:lnTo>
                      <a:pt x="48" y="39"/>
                    </a:lnTo>
                    <a:lnTo>
                      <a:pt x="42" y="42"/>
                    </a:lnTo>
                    <a:lnTo>
                      <a:pt x="36" y="42"/>
                    </a:lnTo>
                    <a:lnTo>
                      <a:pt x="33" y="46"/>
                    </a:lnTo>
                    <a:lnTo>
                      <a:pt x="27" y="46"/>
                    </a:lnTo>
                    <a:lnTo>
                      <a:pt x="21" y="46"/>
                    </a:lnTo>
                    <a:lnTo>
                      <a:pt x="15" y="49"/>
                    </a:lnTo>
                    <a:lnTo>
                      <a:pt x="9" y="49"/>
                    </a:lnTo>
                    <a:lnTo>
                      <a:pt x="3" y="49"/>
                    </a:lnTo>
                    <a:lnTo>
                      <a:pt x="3" y="46"/>
                    </a:lnTo>
                    <a:lnTo>
                      <a:pt x="0" y="39"/>
                    </a:lnTo>
                    <a:lnTo>
                      <a:pt x="0" y="35"/>
                    </a:lnTo>
                    <a:lnTo>
                      <a:pt x="0" y="28"/>
                    </a:lnTo>
                    <a:lnTo>
                      <a:pt x="0" y="25"/>
                    </a:lnTo>
                    <a:lnTo>
                      <a:pt x="0" y="18"/>
                    </a:lnTo>
                    <a:lnTo>
                      <a:pt x="3" y="14"/>
                    </a:lnTo>
                    <a:lnTo>
                      <a:pt x="3" y="7"/>
                    </a:lnTo>
                    <a:lnTo>
                      <a:pt x="3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2" name="Freeform 138"/>
              <p:cNvSpPr>
                <a:spLocks/>
              </p:cNvSpPr>
              <p:nvPr/>
            </p:nvSpPr>
            <p:spPr bwMode="auto">
              <a:xfrm>
                <a:off x="9682" y="4931"/>
                <a:ext cx="696" cy="310"/>
              </a:xfrm>
              <a:custGeom>
                <a:avLst/>
                <a:gdLst>
                  <a:gd name="T0" fmla="*/ 615 w 696"/>
                  <a:gd name="T1" fmla="*/ 95 h 310"/>
                  <a:gd name="T2" fmla="*/ 645 w 696"/>
                  <a:gd name="T3" fmla="*/ 113 h 310"/>
                  <a:gd name="T4" fmla="*/ 672 w 696"/>
                  <a:gd name="T5" fmla="*/ 130 h 310"/>
                  <a:gd name="T6" fmla="*/ 690 w 696"/>
                  <a:gd name="T7" fmla="*/ 159 h 310"/>
                  <a:gd name="T8" fmla="*/ 696 w 696"/>
                  <a:gd name="T9" fmla="*/ 187 h 310"/>
                  <a:gd name="T10" fmla="*/ 693 w 696"/>
                  <a:gd name="T11" fmla="*/ 204 h 310"/>
                  <a:gd name="T12" fmla="*/ 693 w 696"/>
                  <a:gd name="T13" fmla="*/ 222 h 310"/>
                  <a:gd name="T14" fmla="*/ 690 w 696"/>
                  <a:gd name="T15" fmla="*/ 236 h 310"/>
                  <a:gd name="T16" fmla="*/ 672 w 696"/>
                  <a:gd name="T17" fmla="*/ 257 h 310"/>
                  <a:gd name="T18" fmla="*/ 639 w 696"/>
                  <a:gd name="T19" fmla="*/ 275 h 310"/>
                  <a:gd name="T20" fmla="*/ 603 w 696"/>
                  <a:gd name="T21" fmla="*/ 286 h 310"/>
                  <a:gd name="T22" fmla="*/ 564 w 696"/>
                  <a:gd name="T23" fmla="*/ 293 h 310"/>
                  <a:gd name="T24" fmla="*/ 519 w 696"/>
                  <a:gd name="T25" fmla="*/ 303 h 310"/>
                  <a:gd name="T26" fmla="*/ 465 w 696"/>
                  <a:gd name="T27" fmla="*/ 307 h 310"/>
                  <a:gd name="T28" fmla="*/ 408 w 696"/>
                  <a:gd name="T29" fmla="*/ 307 h 310"/>
                  <a:gd name="T30" fmla="*/ 354 w 696"/>
                  <a:gd name="T31" fmla="*/ 307 h 310"/>
                  <a:gd name="T32" fmla="*/ 288 w 696"/>
                  <a:gd name="T33" fmla="*/ 303 h 310"/>
                  <a:gd name="T34" fmla="*/ 207 w 696"/>
                  <a:gd name="T35" fmla="*/ 296 h 310"/>
                  <a:gd name="T36" fmla="*/ 129 w 696"/>
                  <a:gd name="T37" fmla="*/ 279 h 310"/>
                  <a:gd name="T38" fmla="*/ 54 w 696"/>
                  <a:gd name="T39" fmla="*/ 264 h 310"/>
                  <a:gd name="T40" fmla="*/ 27 w 696"/>
                  <a:gd name="T41" fmla="*/ 254 h 310"/>
                  <a:gd name="T42" fmla="*/ 57 w 696"/>
                  <a:gd name="T43" fmla="*/ 250 h 310"/>
                  <a:gd name="T44" fmla="*/ 84 w 696"/>
                  <a:gd name="T45" fmla="*/ 243 h 310"/>
                  <a:gd name="T46" fmla="*/ 114 w 696"/>
                  <a:gd name="T47" fmla="*/ 236 h 310"/>
                  <a:gd name="T48" fmla="*/ 135 w 696"/>
                  <a:gd name="T49" fmla="*/ 236 h 310"/>
                  <a:gd name="T50" fmla="*/ 153 w 696"/>
                  <a:gd name="T51" fmla="*/ 254 h 310"/>
                  <a:gd name="T52" fmla="*/ 168 w 696"/>
                  <a:gd name="T53" fmla="*/ 268 h 310"/>
                  <a:gd name="T54" fmla="*/ 189 w 696"/>
                  <a:gd name="T55" fmla="*/ 279 h 310"/>
                  <a:gd name="T56" fmla="*/ 216 w 696"/>
                  <a:gd name="T57" fmla="*/ 286 h 310"/>
                  <a:gd name="T58" fmla="*/ 249 w 696"/>
                  <a:gd name="T59" fmla="*/ 286 h 310"/>
                  <a:gd name="T60" fmla="*/ 282 w 696"/>
                  <a:gd name="T61" fmla="*/ 282 h 310"/>
                  <a:gd name="T62" fmla="*/ 315 w 696"/>
                  <a:gd name="T63" fmla="*/ 271 h 310"/>
                  <a:gd name="T64" fmla="*/ 345 w 696"/>
                  <a:gd name="T65" fmla="*/ 250 h 310"/>
                  <a:gd name="T66" fmla="*/ 360 w 696"/>
                  <a:gd name="T67" fmla="*/ 215 h 310"/>
                  <a:gd name="T68" fmla="*/ 366 w 696"/>
                  <a:gd name="T69" fmla="*/ 173 h 310"/>
                  <a:gd name="T70" fmla="*/ 363 w 696"/>
                  <a:gd name="T71" fmla="*/ 130 h 310"/>
                  <a:gd name="T72" fmla="*/ 354 w 696"/>
                  <a:gd name="T73" fmla="*/ 95 h 310"/>
                  <a:gd name="T74" fmla="*/ 342 w 696"/>
                  <a:gd name="T75" fmla="*/ 74 h 310"/>
                  <a:gd name="T76" fmla="*/ 324 w 696"/>
                  <a:gd name="T77" fmla="*/ 60 h 310"/>
                  <a:gd name="T78" fmla="*/ 300 w 696"/>
                  <a:gd name="T79" fmla="*/ 49 h 310"/>
                  <a:gd name="T80" fmla="*/ 273 w 696"/>
                  <a:gd name="T81" fmla="*/ 46 h 310"/>
                  <a:gd name="T82" fmla="*/ 234 w 696"/>
                  <a:gd name="T83" fmla="*/ 46 h 310"/>
                  <a:gd name="T84" fmla="*/ 195 w 696"/>
                  <a:gd name="T85" fmla="*/ 49 h 310"/>
                  <a:gd name="T86" fmla="*/ 159 w 696"/>
                  <a:gd name="T87" fmla="*/ 53 h 310"/>
                  <a:gd name="T88" fmla="*/ 126 w 696"/>
                  <a:gd name="T89" fmla="*/ 49 h 310"/>
                  <a:gd name="T90" fmla="*/ 93 w 696"/>
                  <a:gd name="T91" fmla="*/ 28 h 310"/>
                  <a:gd name="T92" fmla="*/ 57 w 696"/>
                  <a:gd name="T93" fmla="*/ 14 h 310"/>
                  <a:gd name="T94" fmla="*/ 18 w 696"/>
                  <a:gd name="T95" fmla="*/ 3 h 310"/>
                  <a:gd name="T96" fmla="*/ 78 w 696"/>
                  <a:gd name="T97" fmla="*/ 0 h 310"/>
                  <a:gd name="T98" fmla="*/ 231 w 696"/>
                  <a:gd name="T99" fmla="*/ 7 h 310"/>
                  <a:gd name="T100" fmla="*/ 381 w 696"/>
                  <a:gd name="T101" fmla="*/ 35 h 310"/>
                  <a:gd name="T102" fmla="*/ 528 w 696"/>
                  <a:gd name="T103" fmla="*/ 7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6" h="310">
                    <a:moveTo>
                      <a:pt x="600" y="91"/>
                    </a:moveTo>
                    <a:lnTo>
                      <a:pt x="615" y="95"/>
                    </a:lnTo>
                    <a:lnTo>
                      <a:pt x="630" y="102"/>
                    </a:lnTo>
                    <a:lnTo>
                      <a:pt x="645" y="113"/>
                    </a:lnTo>
                    <a:lnTo>
                      <a:pt x="660" y="120"/>
                    </a:lnTo>
                    <a:lnTo>
                      <a:pt x="672" y="130"/>
                    </a:lnTo>
                    <a:lnTo>
                      <a:pt x="684" y="144"/>
                    </a:lnTo>
                    <a:lnTo>
                      <a:pt x="690" y="159"/>
                    </a:lnTo>
                    <a:lnTo>
                      <a:pt x="696" y="180"/>
                    </a:lnTo>
                    <a:lnTo>
                      <a:pt x="696" y="187"/>
                    </a:lnTo>
                    <a:lnTo>
                      <a:pt x="693" y="197"/>
                    </a:lnTo>
                    <a:lnTo>
                      <a:pt x="693" y="204"/>
                    </a:lnTo>
                    <a:lnTo>
                      <a:pt x="693" y="211"/>
                    </a:lnTo>
                    <a:lnTo>
                      <a:pt x="693" y="222"/>
                    </a:lnTo>
                    <a:lnTo>
                      <a:pt x="690" y="229"/>
                    </a:lnTo>
                    <a:lnTo>
                      <a:pt x="690" y="236"/>
                    </a:lnTo>
                    <a:lnTo>
                      <a:pt x="687" y="243"/>
                    </a:lnTo>
                    <a:lnTo>
                      <a:pt x="672" y="257"/>
                    </a:lnTo>
                    <a:lnTo>
                      <a:pt x="654" y="268"/>
                    </a:lnTo>
                    <a:lnTo>
                      <a:pt x="639" y="275"/>
                    </a:lnTo>
                    <a:lnTo>
                      <a:pt x="621" y="282"/>
                    </a:lnTo>
                    <a:lnTo>
                      <a:pt x="603" y="286"/>
                    </a:lnTo>
                    <a:lnTo>
                      <a:pt x="582" y="289"/>
                    </a:lnTo>
                    <a:lnTo>
                      <a:pt x="564" y="293"/>
                    </a:lnTo>
                    <a:lnTo>
                      <a:pt x="546" y="300"/>
                    </a:lnTo>
                    <a:lnTo>
                      <a:pt x="519" y="303"/>
                    </a:lnTo>
                    <a:lnTo>
                      <a:pt x="492" y="307"/>
                    </a:lnTo>
                    <a:lnTo>
                      <a:pt x="465" y="307"/>
                    </a:lnTo>
                    <a:lnTo>
                      <a:pt x="435" y="310"/>
                    </a:lnTo>
                    <a:lnTo>
                      <a:pt x="408" y="307"/>
                    </a:lnTo>
                    <a:lnTo>
                      <a:pt x="381" y="307"/>
                    </a:lnTo>
                    <a:lnTo>
                      <a:pt x="354" y="307"/>
                    </a:lnTo>
                    <a:lnTo>
                      <a:pt x="327" y="307"/>
                    </a:lnTo>
                    <a:lnTo>
                      <a:pt x="288" y="303"/>
                    </a:lnTo>
                    <a:lnTo>
                      <a:pt x="249" y="300"/>
                    </a:lnTo>
                    <a:lnTo>
                      <a:pt x="207" y="296"/>
                    </a:lnTo>
                    <a:lnTo>
                      <a:pt x="168" y="289"/>
                    </a:lnTo>
                    <a:lnTo>
                      <a:pt x="129" y="279"/>
                    </a:lnTo>
                    <a:lnTo>
                      <a:pt x="90" y="271"/>
                    </a:lnTo>
                    <a:lnTo>
                      <a:pt x="54" y="264"/>
                    </a:lnTo>
                    <a:lnTo>
                      <a:pt x="15" y="254"/>
                    </a:lnTo>
                    <a:lnTo>
                      <a:pt x="27" y="254"/>
                    </a:lnTo>
                    <a:lnTo>
                      <a:pt x="42" y="254"/>
                    </a:lnTo>
                    <a:lnTo>
                      <a:pt x="57" y="250"/>
                    </a:lnTo>
                    <a:lnTo>
                      <a:pt x="72" y="247"/>
                    </a:lnTo>
                    <a:lnTo>
                      <a:pt x="84" y="243"/>
                    </a:lnTo>
                    <a:lnTo>
                      <a:pt x="99" y="240"/>
                    </a:lnTo>
                    <a:lnTo>
                      <a:pt x="114" y="236"/>
                    </a:lnTo>
                    <a:lnTo>
                      <a:pt x="126" y="229"/>
                    </a:lnTo>
                    <a:lnTo>
                      <a:pt x="135" y="236"/>
                    </a:lnTo>
                    <a:lnTo>
                      <a:pt x="144" y="243"/>
                    </a:lnTo>
                    <a:lnTo>
                      <a:pt x="153" y="254"/>
                    </a:lnTo>
                    <a:lnTo>
                      <a:pt x="159" y="261"/>
                    </a:lnTo>
                    <a:lnTo>
                      <a:pt x="168" y="268"/>
                    </a:lnTo>
                    <a:lnTo>
                      <a:pt x="177" y="275"/>
                    </a:lnTo>
                    <a:lnTo>
                      <a:pt x="189" y="279"/>
                    </a:lnTo>
                    <a:lnTo>
                      <a:pt x="198" y="279"/>
                    </a:lnTo>
                    <a:lnTo>
                      <a:pt x="216" y="286"/>
                    </a:lnTo>
                    <a:lnTo>
                      <a:pt x="231" y="286"/>
                    </a:lnTo>
                    <a:lnTo>
                      <a:pt x="249" y="286"/>
                    </a:lnTo>
                    <a:lnTo>
                      <a:pt x="267" y="286"/>
                    </a:lnTo>
                    <a:lnTo>
                      <a:pt x="282" y="282"/>
                    </a:lnTo>
                    <a:lnTo>
                      <a:pt x="300" y="275"/>
                    </a:lnTo>
                    <a:lnTo>
                      <a:pt x="315" y="271"/>
                    </a:lnTo>
                    <a:lnTo>
                      <a:pt x="330" y="264"/>
                    </a:lnTo>
                    <a:lnTo>
                      <a:pt x="345" y="250"/>
                    </a:lnTo>
                    <a:lnTo>
                      <a:pt x="354" y="233"/>
                    </a:lnTo>
                    <a:lnTo>
                      <a:pt x="360" y="215"/>
                    </a:lnTo>
                    <a:lnTo>
                      <a:pt x="366" y="194"/>
                    </a:lnTo>
                    <a:lnTo>
                      <a:pt x="366" y="173"/>
                    </a:lnTo>
                    <a:lnTo>
                      <a:pt x="366" y="151"/>
                    </a:lnTo>
                    <a:lnTo>
                      <a:pt x="363" y="130"/>
                    </a:lnTo>
                    <a:lnTo>
                      <a:pt x="357" y="109"/>
                    </a:lnTo>
                    <a:lnTo>
                      <a:pt x="354" y="95"/>
                    </a:lnTo>
                    <a:lnTo>
                      <a:pt x="348" y="84"/>
                    </a:lnTo>
                    <a:lnTo>
                      <a:pt x="342" y="74"/>
                    </a:lnTo>
                    <a:lnTo>
                      <a:pt x="333" y="67"/>
                    </a:lnTo>
                    <a:lnTo>
                      <a:pt x="324" y="60"/>
                    </a:lnTo>
                    <a:lnTo>
                      <a:pt x="312" y="53"/>
                    </a:lnTo>
                    <a:lnTo>
                      <a:pt x="300" y="49"/>
                    </a:lnTo>
                    <a:lnTo>
                      <a:pt x="288" y="46"/>
                    </a:lnTo>
                    <a:lnTo>
                      <a:pt x="273" y="46"/>
                    </a:lnTo>
                    <a:lnTo>
                      <a:pt x="252" y="46"/>
                    </a:lnTo>
                    <a:lnTo>
                      <a:pt x="234" y="46"/>
                    </a:lnTo>
                    <a:lnTo>
                      <a:pt x="216" y="46"/>
                    </a:lnTo>
                    <a:lnTo>
                      <a:pt x="195" y="49"/>
                    </a:lnTo>
                    <a:lnTo>
                      <a:pt x="177" y="49"/>
                    </a:lnTo>
                    <a:lnTo>
                      <a:pt x="159" y="53"/>
                    </a:lnTo>
                    <a:lnTo>
                      <a:pt x="144" y="60"/>
                    </a:lnTo>
                    <a:lnTo>
                      <a:pt x="126" y="49"/>
                    </a:lnTo>
                    <a:lnTo>
                      <a:pt x="108" y="38"/>
                    </a:lnTo>
                    <a:lnTo>
                      <a:pt x="93" y="28"/>
                    </a:lnTo>
                    <a:lnTo>
                      <a:pt x="75" y="21"/>
                    </a:lnTo>
                    <a:lnTo>
                      <a:pt x="57" y="14"/>
                    </a:lnTo>
                    <a:lnTo>
                      <a:pt x="39" y="7"/>
                    </a:lnTo>
                    <a:lnTo>
                      <a:pt x="18" y="3"/>
                    </a:lnTo>
                    <a:lnTo>
                      <a:pt x="0" y="3"/>
                    </a:lnTo>
                    <a:lnTo>
                      <a:pt x="78" y="0"/>
                    </a:lnTo>
                    <a:lnTo>
                      <a:pt x="153" y="0"/>
                    </a:lnTo>
                    <a:lnTo>
                      <a:pt x="231" y="7"/>
                    </a:lnTo>
                    <a:lnTo>
                      <a:pt x="306" y="21"/>
                    </a:lnTo>
                    <a:lnTo>
                      <a:pt x="381" y="35"/>
                    </a:lnTo>
                    <a:lnTo>
                      <a:pt x="456" y="49"/>
                    </a:lnTo>
                    <a:lnTo>
                      <a:pt x="528" y="70"/>
                    </a:lnTo>
                    <a:lnTo>
                      <a:pt x="600" y="91"/>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3" name="Freeform 139"/>
              <p:cNvSpPr>
                <a:spLocks/>
              </p:cNvSpPr>
              <p:nvPr/>
            </p:nvSpPr>
            <p:spPr bwMode="auto">
              <a:xfrm>
                <a:off x="9742" y="6255"/>
                <a:ext cx="126" cy="476"/>
              </a:xfrm>
              <a:custGeom>
                <a:avLst/>
                <a:gdLst>
                  <a:gd name="T0" fmla="*/ 81 w 126"/>
                  <a:gd name="T1" fmla="*/ 0 h 476"/>
                  <a:gd name="T2" fmla="*/ 90 w 126"/>
                  <a:gd name="T3" fmla="*/ 3 h 476"/>
                  <a:gd name="T4" fmla="*/ 96 w 126"/>
                  <a:gd name="T5" fmla="*/ 7 h 476"/>
                  <a:gd name="T6" fmla="*/ 102 w 126"/>
                  <a:gd name="T7" fmla="*/ 10 h 476"/>
                  <a:gd name="T8" fmla="*/ 108 w 126"/>
                  <a:gd name="T9" fmla="*/ 17 h 476"/>
                  <a:gd name="T10" fmla="*/ 114 w 126"/>
                  <a:gd name="T11" fmla="*/ 24 h 476"/>
                  <a:gd name="T12" fmla="*/ 120 w 126"/>
                  <a:gd name="T13" fmla="*/ 28 h 476"/>
                  <a:gd name="T14" fmla="*/ 123 w 126"/>
                  <a:gd name="T15" fmla="*/ 38 h 476"/>
                  <a:gd name="T16" fmla="*/ 123 w 126"/>
                  <a:gd name="T17" fmla="*/ 45 h 476"/>
                  <a:gd name="T18" fmla="*/ 126 w 126"/>
                  <a:gd name="T19" fmla="*/ 74 h 476"/>
                  <a:gd name="T20" fmla="*/ 126 w 126"/>
                  <a:gd name="T21" fmla="*/ 102 h 476"/>
                  <a:gd name="T22" fmla="*/ 123 w 126"/>
                  <a:gd name="T23" fmla="*/ 130 h 476"/>
                  <a:gd name="T24" fmla="*/ 120 w 126"/>
                  <a:gd name="T25" fmla="*/ 158 h 476"/>
                  <a:gd name="T26" fmla="*/ 117 w 126"/>
                  <a:gd name="T27" fmla="*/ 187 h 476"/>
                  <a:gd name="T28" fmla="*/ 117 w 126"/>
                  <a:gd name="T29" fmla="*/ 211 h 476"/>
                  <a:gd name="T30" fmla="*/ 117 w 126"/>
                  <a:gd name="T31" fmla="*/ 240 h 476"/>
                  <a:gd name="T32" fmla="*/ 117 w 126"/>
                  <a:gd name="T33" fmla="*/ 268 h 476"/>
                  <a:gd name="T34" fmla="*/ 111 w 126"/>
                  <a:gd name="T35" fmla="*/ 293 h 476"/>
                  <a:gd name="T36" fmla="*/ 108 w 126"/>
                  <a:gd name="T37" fmla="*/ 321 h 476"/>
                  <a:gd name="T38" fmla="*/ 102 w 126"/>
                  <a:gd name="T39" fmla="*/ 345 h 476"/>
                  <a:gd name="T40" fmla="*/ 99 w 126"/>
                  <a:gd name="T41" fmla="*/ 374 h 476"/>
                  <a:gd name="T42" fmla="*/ 93 w 126"/>
                  <a:gd name="T43" fmla="*/ 398 h 476"/>
                  <a:gd name="T44" fmla="*/ 87 w 126"/>
                  <a:gd name="T45" fmla="*/ 423 h 476"/>
                  <a:gd name="T46" fmla="*/ 75 w 126"/>
                  <a:gd name="T47" fmla="*/ 448 h 476"/>
                  <a:gd name="T48" fmla="*/ 60 w 126"/>
                  <a:gd name="T49" fmla="*/ 469 h 476"/>
                  <a:gd name="T50" fmla="*/ 57 w 126"/>
                  <a:gd name="T51" fmla="*/ 473 h 476"/>
                  <a:gd name="T52" fmla="*/ 54 w 126"/>
                  <a:gd name="T53" fmla="*/ 473 h 476"/>
                  <a:gd name="T54" fmla="*/ 51 w 126"/>
                  <a:gd name="T55" fmla="*/ 476 h 476"/>
                  <a:gd name="T56" fmla="*/ 48 w 126"/>
                  <a:gd name="T57" fmla="*/ 476 h 476"/>
                  <a:gd name="T58" fmla="*/ 45 w 126"/>
                  <a:gd name="T59" fmla="*/ 476 h 476"/>
                  <a:gd name="T60" fmla="*/ 42 w 126"/>
                  <a:gd name="T61" fmla="*/ 473 h 476"/>
                  <a:gd name="T62" fmla="*/ 39 w 126"/>
                  <a:gd name="T63" fmla="*/ 473 h 476"/>
                  <a:gd name="T64" fmla="*/ 33 w 126"/>
                  <a:gd name="T65" fmla="*/ 469 h 476"/>
                  <a:gd name="T66" fmla="*/ 21 w 126"/>
                  <a:gd name="T67" fmla="*/ 451 h 476"/>
                  <a:gd name="T68" fmla="*/ 12 w 126"/>
                  <a:gd name="T69" fmla="*/ 427 h 476"/>
                  <a:gd name="T70" fmla="*/ 6 w 126"/>
                  <a:gd name="T71" fmla="*/ 402 h 476"/>
                  <a:gd name="T72" fmla="*/ 3 w 126"/>
                  <a:gd name="T73" fmla="*/ 377 h 476"/>
                  <a:gd name="T74" fmla="*/ 3 w 126"/>
                  <a:gd name="T75" fmla="*/ 353 h 476"/>
                  <a:gd name="T76" fmla="*/ 0 w 126"/>
                  <a:gd name="T77" fmla="*/ 328 h 476"/>
                  <a:gd name="T78" fmla="*/ 0 w 126"/>
                  <a:gd name="T79" fmla="*/ 300 h 476"/>
                  <a:gd name="T80" fmla="*/ 0 w 126"/>
                  <a:gd name="T81" fmla="*/ 275 h 476"/>
                  <a:gd name="T82" fmla="*/ 0 w 126"/>
                  <a:gd name="T83" fmla="*/ 240 h 476"/>
                  <a:gd name="T84" fmla="*/ 6 w 126"/>
                  <a:gd name="T85" fmla="*/ 201 h 476"/>
                  <a:gd name="T86" fmla="*/ 9 w 126"/>
                  <a:gd name="T87" fmla="*/ 162 h 476"/>
                  <a:gd name="T88" fmla="*/ 18 w 126"/>
                  <a:gd name="T89" fmla="*/ 127 h 476"/>
                  <a:gd name="T90" fmla="*/ 30 w 126"/>
                  <a:gd name="T91" fmla="*/ 91 h 476"/>
                  <a:gd name="T92" fmla="*/ 42 w 126"/>
                  <a:gd name="T93" fmla="*/ 60 h 476"/>
                  <a:gd name="T94" fmla="*/ 60 w 126"/>
                  <a:gd name="T95" fmla="*/ 28 h 476"/>
                  <a:gd name="T96" fmla="*/ 81 w 126"/>
                  <a:gd name="T97" fmla="*/ 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 h="476">
                    <a:moveTo>
                      <a:pt x="81" y="0"/>
                    </a:moveTo>
                    <a:lnTo>
                      <a:pt x="90" y="3"/>
                    </a:lnTo>
                    <a:lnTo>
                      <a:pt x="96" y="7"/>
                    </a:lnTo>
                    <a:lnTo>
                      <a:pt x="102" y="10"/>
                    </a:lnTo>
                    <a:lnTo>
                      <a:pt x="108" y="17"/>
                    </a:lnTo>
                    <a:lnTo>
                      <a:pt x="114" y="24"/>
                    </a:lnTo>
                    <a:lnTo>
                      <a:pt x="120" y="28"/>
                    </a:lnTo>
                    <a:lnTo>
                      <a:pt x="123" y="38"/>
                    </a:lnTo>
                    <a:lnTo>
                      <a:pt x="123" y="45"/>
                    </a:lnTo>
                    <a:lnTo>
                      <a:pt x="126" y="74"/>
                    </a:lnTo>
                    <a:lnTo>
                      <a:pt x="126" y="102"/>
                    </a:lnTo>
                    <a:lnTo>
                      <a:pt x="123" y="130"/>
                    </a:lnTo>
                    <a:lnTo>
                      <a:pt x="120" y="158"/>
                    </a:lnTo>
                    <a:lnTo>
                      <a:pt x="117" y="187"/>
                    </a:lnTo>
                    <a:lnTo>
                      <a:pt x="117" y="211"/>
                    </a:lnTo>
                    <a:lnTo>
                      <a:pt x="117" y="240"/>
                    </a:lnTo>
                    <a:lnTo>
                      <a:pt x="117" y="268"/>
                    </a:lnTo>
                    <a:lnTo>
                      <a:pt x="111" y="293"/>
                    </a:lnTo>
                    <a:lnTo>
                      <a:pt x="108" y="321"/>
                    </a:lnTo>
                    <a:lnTo>
                      <a:pt x="102" y="345"/>
                    </a:lnTo>
                    <a:lnTo>
                      <a:pt x="99" y="374"/>
                    </a:lnTo>
                    <a:lnTo>
                      <a:pt x="93" y="398"/>
                    </a:lnTo>
                    <a:lnTo>
                      <a:pt x="87" y="423"/>
                    </a:lnTo>
                    <a:lnTo>
                      <a:pt x="75" y="448"/>
                    </a:lnTo>
                    <a:lnTo>
                      <a:pt x="60" y="469"/>
                    </a:lnTo>
                    <a:lnTo>
                      <a:pt x="57" y="473"/>
                    </a:lnTo>
                    <a:lnTo>
                      <a:pt x="54" y="473"/>
                    </a:lnTo>
                    <a:lnTo>
                      <a:pt x="51" y="476"/>
                    </a:lnTo>
                    <a:lnTo>
                      <a:pt x="48" y="476"/>
                    </a:lnTo>
                    <a:lnTo>
                      <a:pt x="45" y="476"/>
                    </a:lnTo>
                    <a:lnTo>
                      <a:pt x="42" y="473"/>
                    </a:lnTo>
                    <a:lnTo>
                      <a:pt x="39" y="473"/>
                    </a:lnTo>
                    <a:lnTo>
                      <a:pt x="33" y="469"/>
                    </a:lnTo>
                    <a:lnTo>
                      <a:pt x="21" y="451"/>
                    </a:lnTo>
                    <a:lnTo>
                      <a:pt x="12" y="427"/>
                    </a:lnTo>
                    <a:lnTo>
                      <a:pt x="6" y="402"/>
                    </a:lnTo>
                    <a:lnTo>
                      <a:pt x="3" y="377"/>
                    </a:lnTo>
                    <a:lnTo>
                      <a:pt x="3" y="353"/>
                    </a:lnTo>
                    <a:lnTo>
                      <a:pt x="0" y="328"/>
                    </a:lnTo>
                    <a:lnTo>
                      <a:pt x="0" y="300"/>
                    </a:lnTo>
                    <a:lnTo>
                      <a:pt x="0" y="275"/>
                    </a:lnTo>
                    <a:lnTo>
                      <a:pt x="0" y="240"/>
                    </a:lnTo>
                    <a:lnTo>
                      <a:pt x="6" y="201"/>
                    </a:lnTo>
                    <a:lnTo>
                      <a:pt x="9" y="162"/>
                    </a:lnTo>
                    <a:lnTo>
                      <a:pt x="18" y="127"/>
                    </a:lnTo>
                    <a:lnTo>
                      <a:pt x="30" y="91"/>
                    </a:lnTo>
                    <a:lnTo>
                      <a:pt x="42" y="60"/>
                    </a:lnTo>
                    <a:lnTo>
                      <a:pt x="60" y="28"/>
                    </a:lnTo>
                    <a:lnTo>
                      <a:pt x="8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4" name="Freeform 140"/>
              <p:cNvSpPr>
                <a:spLocks/>
              </p:cNvSpPr>
              <p:nvPr/>
            </p:nvSpPr>
            <p:spPr bwMode="auto">
              <a:xfrm>
                <a:off x="9769" y="6300"/>
                <a:ext cx="72" cy="389"/>
              </a:xfrm>
              <a:custGeom>
                <a:avLst/>
                <a:gdLst>
                  <a:gd name="T0" fmla="*/ 54 w 72"/>
                  <a:gd name="T1" fmla="*/ 0 h 389"/>
                  <a:gd name="T2" fmla="*/ 60 w 72"/>
                  <a:gd name="T3" fmla="*/ 4 h 389"/>
                  <a:gd name="T4" fmla="*/ 66 w 72"/>
                  <a:gd name="T5" fmla="*/ 7 h 389"/>
                  <a:gd name="T6" fmla="*/ 69 w 72"/>
                  <a:gd name="T7" fmla="*/ 15 h 389"/>
                  <a:gd name="T8" fmla="*/ 69 w 72"/>
                  <a:gd name="T9" fmla="*/ 22 h 389"/>
                  <a:gd name="T10" fmla="*/ 69 w 72"/>
                  <a:gd name="T11" fmla="*/ 29 h 389"/>
                  <a:gd name="T12" fmla="*/ 69 w 72"/>
                  <a:gd name="T13" fmla="*/ 36 h 389"/>
                  <a:gd name="T14" fmla="*/ 69 w 72"/>
                  <a:gd name="T15" fmla="*/ 43 h 389"/>
                  <a:gd name="T16" fmla="*/ 72 w 72"/>
                  <a:gd name="T17" fmla="*/ 46 h 389"/>
                  <a:gd name="T18" fmla="*/ 69 w 72"/>
                  <a:gd name="T19" fmla="*/ 82 h 389"/>
                  <a:gd name="T20" fmla="*/ 66 w 72"/>
                  <a:gd name="T21" fmla="*/ 120 h 389"/>
                  <a:gd name="T22" fmla="*/ 66 w 72"/>
                  <a:gd name="T23" fmla="*/ 156 h 389"/>
                  <a:gd name="T24" fmla="*/ 63 w 72"/>
                  <a:gd name="T25" fmla="*/ 191 h 389"/>
                  <a:gd name="T26" fmla="*/ 60 w 72"/>
                  <a:gd name="T27" fmla="*/ 230 h 389"/>
                  <a:gd name="T28" fmla="*/ 54 w 72"/>
                  <a:gd name="T29" fmla="*/ 265 h 389"/>
                  <a:gd name="T30" fmla="*/ 48 w 72"/>
                  <a:gd name="T31" fmla="*/ 300 h 389"/>
                  <a:gd name="T32" fmla="*/ 39 w 72"/>
                  <a:gd name="T33" fmla="*/ 336 h 389"/>
                  <a:gd name="T34" fmla="*/ 39 w 72"/>
                  <a:gd name="T35" fmla="*/ 343 h 389"/>
                  <a:gd name="T36" fmla="*/ 36 w 72"/>
                  <a:gd name="T37" fmla="*/ 350 h 389"/>
                  <a:gd name="T38" fmla="*/ 36 w 72"/>
                  <a:gd name="T39" fmla="*/ 357 h 389"/>
                  <a:gd name="T40" fmla="*/ 33 w 72"/>
                  <a:gd name="T41" fmla="*/ 364 h 389"/>
                  <a:gd name="T42" fmla="*/ 30 w 72"/>
                  <a:gd name="T43" fmla="*/ 371 h 389"/>
                  <a:gd name="T44" fmla="*/ 27 w 72"/>
                  <a:gd name="T45" fmla="*/ 378 h 389"/>
                  <a:gd name="T46" fmla="*/ 24 w 72"/>
                  <a:gd name="T47" fmla="*/ 382 h 389"/>
                  <a:gd name="T48" fmla="*/ 21 w 72"/>
                  <a:gd name="T49" fmla="*/ 389 h 389"/>
                  <a:gd name="T50" fmla="*/ 12 w 72"/>
                  <a:gd name="T51" fmla="*/ 378 h 389"/>
                  <a:gd name="T52" fmla="*/ 9 w 72"/>
                  <a:gd name="T53" fmla="*/ 364 h 389"/>
                  <a:gd name="T54" fmla="*/ 6 w 72"/>
                  <a:gd name="T55" fmla="*/ 353 h 389"/>
                  <a:gd name="T56" fmla="*/ 3 w 72"/>
                  <a:gd name="T57" fmla="*/ 336 h 389"/>
                  <a:gd name="T58" fmla="*/ 3 w 72"/>
                  <a:gd name="T59" fmla="*/ 322 h 389"/>
                  <a:gd name="T60" fmla="*/ 3 w 72"/>
                  <a:gd name="T61" fmla="*/ 308 h 389"/>
                  <a:gd name="T62" fmla="*/ 0 w 72"/>
                  <a:gd name="T63" fmla="*/ 293 h 389"/>
                  <a:gd name="T64" fmla="*/ 0 w 72"/>
                  <a:gd name="T65" fmla="*/ 279 h 389"/>
                  <a:gd name="T66" fmla="*/ 0 w 72"/>
                  <a:gd name="T67" fmla="*/ 240 h 389"/>
                  <a:gd name="T68" fmla="*/ 3 w 72"/>
                  <a:gd name="T69" fmla="*/ 205 h 389"/>
                  <a:gd name="T70" fmla="*/ 6 w 72"/>
                  <a:gd name="T71" fmla="*/ 166 h 389"/>
                  <a:gd name="T72" fmla="*/ 9 w 72"/>
                  <a:gd name="T73" fmla="*/ 131 h 389"/>
                  <a:gd name="T74" fmla="*/ 15 w 72"/>
                  <a:gd name="T75" fmla="*/ 96 h 389"/>
                  <a:gd name="T76" fmla="*/ 27 w 72"/>
                  <a:gd name="T77" fmla="*/ 64 h 389"/>
                  <a:gd name="T78" fmla="*/ 39 w 72"/>
                  <a:gd name="T79" fmla="*/ 32 h 389"/>
                  <a:gd name="T80" fmla="*/ 54 w 72"/>
                  <a:gd name="T81" fmla="*/ 0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2" h="389">
                    <a:moveTo>
                      <a:pt x="54" y="0"/>
                    </a:moveTo>
                    <a:lnTo>
                      <a:pt x="60" y="4"/>
                    </a:lnTo>
                    <a:lnTo>
                      <a:pt x="66" y="7"/>
                    </a:lnTo>
                    <a:lnTo>
                      <a:pt x="69" y="15"/>
                    </a:lnTo>
                    <a:lnTo>
                      <a:pt x="69" y="22"/>
                    </a:lnTo>
                    <a:lnTo>
                      <a:pt x="69" y="29"/>
                    </a:lnTo>
                    <a:lnTo>
                      <a:pt x="69" y="36"/>
                    </a:lnTo>
                    <a:lnTo>
                      <a:pt x="69" y="43"/>
                    </a:lnTo>
                    <a:lnTo>
                      <a:pt x="72" y="46"/>
                    </a:lnTo>
                    <a:lnTo>
                      <a:pt x="69" y="82"/>
                    </a:lnTo>
                    <a:lnTo>
                      <a:pt x="66" y="120"/>
                    </a:lnTo>
                    <a:lnTo>
                      <a:pt x="66" y="156"/>
                    </a:lnTo>
                    <a:lnTo>
                      <a:pt x="63" y="191"/>
                    </a:lnTo>
                    <a:lnTo>
                      <a:pt x="60" y="230"/>
                    </a:lnTo>
                    <a:lnTo>
                      <a:pt x="54" y="265"/>
                    </a:lnTo>
                    <a:lnTo>
                      <a:pt x="48" y="300"/>
                    </a:lnTo>
                    <a:lnTo>
                      <a:pt x="39" y="336"/>
                    </a:lnTo>
                    <a:lnTo>
                      <a:pt x="39" y="343"/>
                    </a:lnTo>
                    <a:lnTo>
                      <a:pt x="36" y="350"/>
                    </a:lnTo>
                    <a:lnTo>
                      <a:pt x="36" y="357"/>
                    </a:lnTo>
                    <a:lnTo>
                      <a:pt x="33" y="364"/>
                    </a:lnTo>
                    <a:lnTo>
                      <a:pt x="30" y="371"/>
                    </a:lnTo>
                    <a:lnTo>
                      <a:pt x="27" y="378"/>
                    </a:lnTo>
                    <a:lnTo>
                      <a:pt x="24" y="382"/>
                    </a:lnTo>
                    <a:lnTo>
                      <a:pt x="21" y="389"/>
                    </a:lnTo>
                    <a:lnTo>
                      <a:pt x="12" y="378"/>
                    </a:lnTo>
                    <a:lnTo>
                      <a:pt x="9" y="364"/>
                    </a:lnTo>
                    <a:lnTo>
                      <a:pt x="6" y="353"/>
                    </a:lnTo>
                    <a:lnTo>
                      <a:pt x="3" y="336"/>
                    </a:lnTo>
                    <a:lnTo>
                      <a:pt x="3" y="322"/>
                    </a:lnTo>
                    <a:lnTo>
                      <a:pt x="3" y="308"/>
                    </a:lnTo>
                    <a:lnTo>
                      <a:pt x="0" y="293"/>
                    </a:lnTo>
                    <a:lnTo>
                      <a:pt x="0" y="279"/>
                    </a:lnTo>
                    <a:lnTo>
                      <a:pt x="0" y="240"/>
                    </a:lnTo>
                    <a:lnTo>
                      <a:pt x="3" y="205"/>
                    </a:lnTo>
                    <a:lnTo>
                      <a:pt x="6" y="166"/>
                    </a:lnTo>
                    <a:lnTo>
                      <a:pt x="9" y="131"/>
                    </a:lnTo>
                    <a:lnTo>
                      <a:pt x="15" y="96"/>
                    </a:lnTo>
                    <a:lnTo>
                      <a:pt x="27" y="64"/>
                    </a:lnTo>
                    <a:lnTo>
                      <a:pt x="39" y="32"/>
                    </a:lnTo>
                    <a:lnTo>
                      <a:pt x="54" y="0"/>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5" name="Freeform 141"/>
              <p:cNvSpPr>
                <a:spLocks/>
              </p:cNvSpPr>
              <p:nvPr/>
            </p:nvSpPr>
            <p:spPr bwMode="auto">
              <a:xfrm>
                <a:off x="9823" y="7165"/>
                <a:ext cx="120" cy="152"/>
              </a:xfrm>
              <a:custGeom>
                <a:avLst/>
                <a:gdLst>
                  <a:gd name="T0" fmla="*/ 33 w 120"/>
                  <a:gd name="T1" fmla="*/ 14 h 152"/>
                  <a:gd name="T2" fmla="*/ 42 w 120"/>
                  <a:gd name="T3" fmla="*/ 11 h 152"/>
                  <a:gd name="T4" fmla="*/ 51 w 120"/>
                  <a:gd name="T5" fmla="*/ 7 h 152"/>
                  <a:gd name="T6" fmla="*/ 60 w 120"/>
                  <a:gd name="T7" fmla="*/ 4 h 152"/>
                  <a:gd name="T8" fmla="*/ 69 w 120"/>
                  <a:gd name="T9" fmla="*/ 0 h 152"/>
                  <a:gd name="T10" fmla="*/ 78 w 120"/>
                  <a:gd name="T11" fmla="*/ 0 h 152"/>
                  <a:gd name="T12" fmla="*/ 87 w 120"/>
                  <a:gd name="T13" fmla="*/ 0 h 152"/>
                  <a:gd name="T14" fmla="*/ 96 w 120"/>
                  <a:gd name="T15" fmla="*/ 4 h 152"/>
                  <a:gd name="T16" fmla="*/ 105 w 120"/>
                  <a:gd name="T17" fmla="*/ 7 h 152"/>
                  <a:gd name="T18" fmla="*/ 111 w 120"/>
                  <a:gd name="T19" fmla="*/ 14 h 152"/>
                  <a:gd name="T20" fmla="*/ 114 w 120"/>
                  <a:gd name="T21" fmla="*/ 22 h 152"/>
                  <a:gd name="T22" fmla="*/ 114 w 120"/>
                  <a:gd name="T23" fmla="*/ 29 h 152"/>
                  <a:gd name="T24" fmla="*/ 117 w 120"/>
                  <a:gd name="T25" fmla="*/ 36 h 152"/>
                  <a:gd name="T26" fmla="*/ 117 w 120"/>
                  <a:gd name="T27" fmla="*/ 46 h 152"/>
                  <a:gd name="T28" fmla="*/ 117 w 120"/>
                  <a:gd name="T29" fmla="*/ 53 h 152"/>
                  <a:gd name="T30" fmla="*/ 117 w 120"/>
                  <a:gd name="T31" fmla="*/ 60 h 152"/>
                  <a:gd name="T32" fmla="*/ 120 w 120"/>
                  <a:gd name="T33" fmla="*/ 71 h 152"/>
                  <a:gd name="T34" fmla="*/ 120 w 120"/>
                  <a:gd name="T35" fmla="*/ 78 h 152"/>
                  <a:gd name="T36" fmla="*/ 120 w 120"/>
                  <a:gd name="T37" fmla="*/ 89 h 152"/>
                  <a:gd name="T38" fmla="*/ 117 w 120"/>
                  <a:gd name="T39" fmla="*/ 96 h 152"/>
                  <a:gd name="T40" fmla="*/ 117 w 120"/>
                  <a:gd name="T41" fmla="*/ 106 h 152"/>
                  <a:gd name="T42" fmla="*/ 114 w 120"/>
                  <a:gd name="T43" fmla="*/ 113 h 152"/>
                  <a:gd name="T44" fmla="*/ 111 w 120"/>
                  <a:gd name="T45" fmla="*/ 120 h 152"/>
                  <a:gd name="T46" fmla="*/ 105 w 120"/>
                  <a:gd name="T47" fmla="*/ 127 h 152"/>
                  <a:gd name="T48" fmla="*/ 99 w 120"/>
                  <a:gd name="T49" fmla="*/ 134 h 152"/>
                  <a:gd name="T50" fmla="*/ 90 w 120"/>
                  <a:gd name="T51" fmla="*/ 142 h 152"/>
                  <a:gd name="T52" fmla="*/ 81 w 120"/>
                  <a:gd name="T53" fmla="*/ 145 h 152"/>
                  <a:gd name="T54" fmla="*/ 69 w 120"/>
                  <a:gd name="T55" fmla="*/ 149 h 152"/>
                  <a:gd name="T56" fmla="*/ 57 w 120"/>
                  <a:gd name="T57" fmla="*/ 152 h 152"/>
                  <a:gd name="T58" fmla="*/ 45 w 120"/>
                  <a:gd name="T59" fmla="*/ 152 h 152"/>
                  <a:gd name="T60" fmla="*/ 36 w 120"/>
                  <a:gd name="T61" fmla="*/ 149 h 152"/>
                  <a:gd name="T62" fmla="*/ 24 w 120"/>
                  <a:gd name="T63" fmla="*/ 145 h 152"/>
                  <a:gd name="T64" fmla="*/ 15 w 120"/>
                  <a:gd name="T65" fmla="*/ 138 h 152"/>
                  <a:gd name="T66" fmla="*/ 6 w 120"/>
                  <a:gd name="T67" fmla="*/ 124 h 152"/>
                  <a:gd name="T68" fmla="*/ 3 w 120"/>
                  <a:gd name="T69" fmla="*/ 106 h 152"/>
                  <a:gd name="T70" fmla="*/ 0 w 120"/>
                  <a:gd name="T71" fmla="*/ 89 h 152"/>
                  <a:gd name="T72" fmla="*/ 0 w 120"/>
                  <a:gd name="T73" fmla="*/ 71 h 152"/>
                  <a:gd name="T74" fmla="*/ 3 w 120"/>
                  <a:gd name="T75" fmla="*/ 53 h 152"/>
                  <a:gd name="T76" fmla="*/ 9 w 120"/>
                  <a:gd name="T77" fmla="*/ 36 h 152"/>
                  <a:gd name="T78" fmla="*/ 21 w 120"/>
                  <a:gd name="T79" fmla="*/ 25 h 152"/>
                  <a:gd name="T80" fmla="*/ 33 w 120"/>
                  <a:gd name="T81" fmla="*/ 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152">
                    <a:moveTo>
                      <a:pt x="33" y="14"/>
                    </a:moveTo>
                    <a:lnTo>
                      <a:pt x="42" y="11"/>
                    </a:lnTo>
                    <a:lnTo>
                      <a:pt x="51" y="7"/>
                    </a:lnTo>
                    <a:lnTo>
                      <a:pt x="60" y="4"/>
                    </a:lnTo>
                    <a:lnTo>
                      <a:pt x="69" y="0"/>
                    </a:lnTo>
                    <a:lnTo>
                      <a:pt x="78" y="0"/>
                    </a:lnTo>
                    <a:lnTo>
                      <a:pt x="87" y="0"/>
                    </a:lnTo>
                    <a:lnTo>
                      <a:pt x="96" y="4"/>
                    </a:lnTo>
                    <a:lnTo>
                      <a:pt x="105" y="7"/>
                    </a:lnTo>
                    <a:lnTo>
                      <a:pt x="111" y="14"/>
                    </a:lnTo>
                    <a:lnTo>
                      <a:pt x="114" y="22"/>
                    </a:lnTo>
                    <a:lnTo>
                      <a:pt x="114" y="29"/>
                    </a:lnTo>
                    <a:lnTo>
                      <a:pt x="117" y="36"/>
                    </a:lnTo>
                    <a:lnTo>
                      <a:pt x="117" y="46"/>
                    </a:lnTo>
                    <a:lnTo>
                      <a:pt x="117" y="53"/>
                    </a:lnTo>
                    <a:lnTo>
                      <a:pt x="117" y="60"/>
                    </a:lnTo>
                    <a:lnTo>
                      <a:pt x="120" y="71"/>
                    </a:lnTo>
                    <a:lnTo>
                      <a:pt x="120" y="78"/>
                    </a:lnTo>
                    <a:lnTo>
                      <a:pt x="120" y="89"/>
                    </a:lnTo>
                    <a:lnTo>
                      <a:pt x="117" y="96"/>
                    </a:lnTo>
                    <a:lnTo>
                      <a:pt x="117" y="106"/>
                    </a:lnTo>
                    <a:lnTo>
                      <a:pt x="114" y="113"/>
                    </a:lnTo>
                    <a:lnTo>
                      <a:pt x="111" y="120"/>
                    </a:lnTo>
                    <a:lnTo>
                      <a:pt x="105" y="127"/>
                    </a:lnTo>
                    <a:lnTo>
                      <a:pt x="99" y="134"/>
                    </a:lnTo>
                    <a:lnTo>
                      <a:pt x="90" y="142"/>
                    </a:lnTo>
                    <a:lnTo>
                      <a:pt x="81" y="145"/>
                    </a:lnTo>
                    <a:lnTo>
                      <a:pt x="69" y="149"/>
                    </a:lnTo>
                    <a:lnTo>
                      <a:pt x="57" y="152"/>
                    </a:lnTo>
                    <a:lnTo>
                      <a:pt x="45" y="152"/>
                    </a:lnTo>
                    <a:lnTo>
                      <a:pt x="36" y="149"/>
                    </a:lnTo>
                    <a:lnTo>
                      <a:pt x="24" y="145"/>
                    </a:lnTo>
                    <a:lnTo>
                      <a:pt x="15" y="138"/>
                    </a:lnTo>
                    <a:lnTo>
                      <a:pt x="6" y="124"/>
                    </a:lnTo>
                    <a:lnTo>
                      <a:pt x="3" y="106"/>
                    </a:lnTo>
                    <a:lnTo>
                      <a:pt x="0" y="89"/>
                    </a:lnTo>
                    <a:lnTo>
                      <a:pt x="0" y="71"/>
                    </a:lnTo>
                    <a:lnTo>
                      <a:pt x="3" y="53"/>
                    </a:lnTo>
                    <a:lnTo>
                      <a:pt x="9" y="36"/>
                    </a:lnTo>
                    <a:lnTo>
                      <a:pt x="21" y="25"/>
                    </a:lnTo>
                    <a:lnTo>
                      <a:pt x="3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6" name="Freeform 142"/>
              <p:cNvSpPr>
                <a:spLocks/>
              </p:cNvSpPr>
              <p:nvPr/>
            </p:nvSpPr>
            <p:spPr bwMode="auto">
              <a:xfrm>
                <a:off x="9829" y="5015"/>
                <a:ext cx="186" cy="159"/>
              </a:xfrm>
              <a:custGeom>
                <a:avLst/>
                <a:gdLst>
                  <a:gd name="T0" fmla="*/ 15 w 186"/>
                  <a:gd name="T1" fmla="*/ 14 h 159"/>
                  <a:gd name="T2" fmla="*/ 24 w 186"/>
                  <a:gd name="T3" fmla="*/ 7 h 159"/>
                  <a:gd name="T4" fmla="*/ 36 w 186"/>
                  <a:gd name="T5" fmla="*/ 4 h 159"/>
                  <a:gd name="T6" fmla="*/ 48 w 186"/>
                  <a:gd name="T7" fmla="*/ 4 h 159"/>
                  <a:gd name="T8" fmla="*/ 60 w 186"/>
                  <a:gd name="T9" fmla="*/ 0 h 159"/>
                  <a:gd name="T10" fmla="*/ 72 w 186"/>
                  <a:gd name="T11" fmla="*/ 0 h 159"/>
                  <a:gd name="T12" fmla="*/ 84 w 186"/>
                  <a:gd name="T13" fmla="*/ 0 h 159"/>
                  <a:gd name="T14" fmla="*/ 96 w 186"/>
                  <a:gd name="T15" fmla="*/ 0 h 159"/>
                  <a:gd name="T16" fmla="*/ 108 w 186"/>
                  <a:gd name="T17" fmla="*/ 0 h 159"/>
                  <a:gd name="T18" fmla="*/ 117 w 186"/>
                  <a:gd name="T19" fmla="*/ 0 h 159"/>
                  <a:gd name="T20" fmla="*/ 129 w 186"/>
                  <a:gd name="T21" fmla="*/ 4 h 159"/>
                  <a:gd name="T22" fmla="*/ 141 w 186"/>
                  <a:gd name="T23" fmla="*/ 4 h 159"/>
                  <a:gd name="T24" fmla="*/ 150 w 186"/>
                  <a:gd name="T25" fmla="*/ 7 h 159"/>
                  <a:gd name="T26" fmla="*/ 159 w 186"/>
                  <a:gd name="T27" fmla="*/ 11 h 159"/>
                  <a:gd name="T28" fmla="*/ 168 w 186"/>
                  <a:gd name="T29" fmla="*/ 18 h 159"/>
                  <a:gd name="T30" fmla="*/ 177 w 186"/>
                  <a:gd name="T31" fmla="*/ 25 h 159"/>
                  <a:gd name="T32" fmla="*/ 180 w 186"/>
                  <a:gd name="T33" fmla="*/ 36 h 159"/>
                  <a:gd name="T34" fmla="*/ 183 w 186"/>
                  <a:gd name="T35" fmla="*/ 50 h 159"/>
                  <a:gd name="T36" fmla="*/ 186 w 186"/>
                  <a:gd name="T37" fmla="*/ 64 h 159"/>
                  <a:gd name="T38" fmla="*/ 186 w 186"/>
                  <a:gd name="T39" fmla="*/ 78 h 159"/>
                  <a:gd name="T40" fmla="*/ 186 w 186"/>
                  <a:gd name="T41" fmla="*/ 96 h 159"/>
                  <a:gd name="T42" fmla="*/ 186 w 186"/>
                  <a:gd name="T43" fmla="*/ 110 h 159"/>
                  <a:gd name="T44" fmla="*/ 180 w 186"/>
                  <a:gd name="T45" fmla="*/ 120 h 159"/>
                  <a:gd name="T46" fmla="*/ 177 w 186"/>
                  <a:gd name="T47" fmla="*/ 135 h 159"/>
                  <a:gd name="T48" fmla="*/ 168 w 186"/>
                  <a:gd name="T49" fmla="*/ 145 h 159"/>
                  <a:gd name="T50" fmla="*/ 153 w 186"/>
                  <a:gd name="T51" fmla="*/ 152 h 159"/>
                  <a:gd name="T52" fmla="*/ 135 w 186"/>
                  <a:gd name="T53" fmla="*/ 156 h 159"/>
                  <a:gd name="T54" fmla="*/ 120 w 186"/>
                  <a:gd name="T55" fmla="*/ 159 h 159"/>
                  <a:gd name="T56" fmla="*/ 102 w 186"/>
                  <a:gd name="T57" fmla="*/ 159 h 159"/>
                  <a:gd name="T58" fmla="*/ 87 w 186"/>
                  <a:gd name="T59" fmla="*/ 159 h 159"/>
                  <a:gd name="T60" fmla="*/ 69 w 186"/>
                  <a:gd name="T61" fmla="*/ 156 h 159"/>
                  <a:gd name="T62" fmla="*/ 54 w 186"/>
                  <a:gd name="T63" fmla="*/ 152 h 159"/>
                  <a:gd name="T64" fmla="*/ 36 w 186"/>
                  <a:gd name="T65" fmla="*/ 149 h 159"/>
                  <a:gd name="T66" fmla="*/ 0 w 186"/>
                  <a:gd name="T67" fmla="*/ 110 h 159"/>
                  <a:gd name="T68" fmla="*/ 6 w 186"/>
                  <a:gd name="T69" fmla="*/ 99 h 159"/>
                  <a:gd name="T70" fmla="*/ 6 w 186"/>
                  <a:gd name="T71" fmla="*/ 89 h 159"/>
                  <a:gd name="T72" fmla="*/ 9 w 186"/>
                  <a:gd name="T73" fmla="*/ 75 h 159"/>
                  <a:gd name="T74" fmla="*/ 9 w 186"/>
                  <a:gd name="T75" fmla="*/ 64 h 159"/>
                  <a:gd name="T76" fmla="*/ 12 w 186"/>
                  <a:gd name="T77" fmla="*/ 50 h 159"/>
                  <a:gd name="T78" fmla="*/ 12 w 186"/>
                  <a:gd name="T79" fmla="*/ 39 h 159"/>
                  <a:gd name="T80" fmla="*/ 12 w 186"/>
                  <a:gd name="T81" fmla="*/ 25 h 159"/>
                  <a:gd name="T82" fmla="*/ 15 w 186"/>
                  <a:gd name="T83" fmla="*/ 14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159">
                    <a:moveTo>
                      <a:pt x="15" y="14"/>
                    </a:moveTo>
                    <a:lnTo>
                      <a:pt x="24" y="7"/>
                    </a:lnTo>
                    <a:lnTo>
                      <a:pt x="36" y="4"/>
                    </a:lnTo>
                    <a:lnTo>
                      <a:pt x="48" y="4"/>
                    </a:lnTo>
                    <a:lnTo>
                      <a:pt x="60" y="0"/>
                    </a:lnTo>
                    <a:lnTo>
                      <a:pt x="72" y="0"/>
                    </a:lnTo>
                    <a:lnTo>
                      <a:pt x="84" y="0"/>
                    </a:lnTo>
                    <a:lnTo>
                      <a:pt x="96" y="0"/>
                    </a:lnTo>
                    <a:lnTo>
                      <a:pt x="108" y="0"/>
                    </a:lnTo>
                    <a:lnTo>
                      <a:pt x="117" y="0"/>
                    </a:lnTo>
                    <a:lnTo>
                      <a:pt x="129" y="4"/>
                    </a:lnTo>
                    <a:lnTo>
                      <a:pt x="141" y="4"/>
                    </a:lnTo>
                    <a:lnTo>
                      <a:pt x="150" y="7"/>
                    </a:lnTo>
                    <a:lnTo>
                      <a:pt x="159" y="11"/>
                    </a:lnTo>
                    <a:lnTo>
                      <a:pt x="168" y="18"/>
                    </a:lnTo>
                    <a:lnTo>
                      <a:pt x="177" y="25"/>
                    </a:lnTo>
                    <a:lnTo>
                      <a:pt x="180" y="36"/>
                    </a:lnTo>
                    <a:lnTo>
                      <a:pt x="183" y="50"/>
                    </a:lnTo>
                    <a:lnTo>
                      <a:pt x="186" y="64"/>
                    </a:lnTo>
                    <a:lnTo>
                      <a:pt x="186" y="78"/>
                    </a:lnTo>
                    <a:lnTo>
                      <a:pt x="186" y="96"/>
                    </a:lnTo>
                    <a:lnTo>
                      <a:pt x="186" y="110"/>
                    </a:lnTo>
                    <a:lnTo>
                      <a:pt x="180" y="120"/>
                    </a:lnTo>
                    <a:lnTo>
                      <a:pt x="177" y="135"/>
                    </a:lnTo>
                    <a:lnTo>
                      <a:pt x="168" y="145"/>
                    </a:lnTo>
                    <a:lnTo>
                      <a:pt x="153" y="152"/>
                    </a:lnTo>
                    <a:lnTo>
                      <a:pt x="135" y="156"/>
                    </a:lnTo>
                    <a:lnTo>
                      <a:pt x="120" y="159"/>
                    </a:lnTo>
                    <a:lnTo>
                      <a:pt x="102" y="159"/>
                    </a:lnTo>
                    <a:lnTo>
                      <a:pt x="87" y="159"/>
                    </a:lnTo>
                    <a:lnTo>
                      <a:pt x="69" y="156"/>
                    </a:lnTo>
                    <a:lnTo>
                      <a:pt x="54" y="152"/>
                    </a:lnTo>
                    <a:lnTo>
                      <a:pt x="36" y="149"/>
                    </a:lnTo>
                    <a:lnTo>
                      <a:pt x="0" y="110"/>
                    </a:lnTo>
                    <a:lnTo>
                      <a:pt x="6" y="99"/>
                    </a:lnTo>
                    <a:lnTo>
                      <a:pt x="6" y="89"/>
                    </a:lnTo>
                    <a:lnTo>
                      <a:pt x="9" y="75"/>
                    </a:lnTo>
                    <a:lnTo>
                      <a:pt x="9" y="64"/>
                    </a:lnTo>
                    <a:lnTo>
                      <a:pt x="12" y="50"/>
                    </a:lnTo>
                    <a:lnTo>
                      <a:pt x="12" y="39"/>
                    </a:lnTo>
                    <a:lnTo>
                      <a:pt x="12" y="25"/>
                    </a:lnTo>
                    <a:lnTo>
                      <a:pt x="15" y="14"/>
                    </a:lnTo>
                    <a:close/>
                  </a:path>
                </a:pathLst>
              </a:custGeom>
              <a:solidFill>
                <a:srgbClr val="FFD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7" name="Freeform 143"/>
              <p:cNvSpPr>
                <a:spLocks/>
              </p:cNvSpPr>
              <p:nvPr/>
            </p:nvSpPr>
            <p:spPr bwMode="auto">
              <a:xfrm>
                <a:off x="9847" y="7194"/>
                <a:ext cx="66" cy="88"/>
              </a:xfrm>
              <a:custGeom>
                <a:avLst/>
                <a:gdLst>
                  <a:gd name="T0" fmla="*/ 45 w 66"/>
                  <a:gd name="T1" fmla="*/ 0 h 88"/>
                  <a:gd name="T2" fmla="*/ 48 w 66"/>
                  <a:gd name="T3" fmla="*/ 0 h 88"/>
                  <a:gd name="T4" fmla="*/ 48 w 66"/>
                  <a:gd name="T5" fmla="*/ 0 h 88"/>
                  <a:gd name="T6" fmla="*/ 51 w 66"/>
                  <a:gd name="T7" fmla="*/ 0 h 88"/>
                  <a:gd name="T8" fmla="*/ 54 w 66"/>
                  <a:gd name="T9" fmla="*/ 0 h 88"/>
                  <a:gd name="T10" fmla="*/ 57 w 66"/>
                  <a:gd name="T11" fmla="*/ 0 h 88"/>
                  <a:gd name="T12" fmla="*/ 60 w 66"/>
                  <a:gd name="T13" fmla="*/ 0 h 88"/>
                  <a:gd name="T14" fmla="*/ 63 w 66"/>
                  <a:gd name="T15" fmla="*/ 3 h 88"/>
                  <a:gd name="T16" fmla="*/ 63 w 66"/>
                  <a:gd name="T17" fmla="*/ 7 h 88"/>
                  <a:gd name="T18" fmla="*/ 63 w 66"/>
                  <a:gd name="T19" fmla="*/ 14 h 88"/>
                  <a:gd name="T20" fmla="*/ 63 w 66"/>
                  <a:gd name="T21" fmla="*/ 21 h 88"/>
                  <a:gd name="T22" fmla="*/ 63 w 66"/>
                  <a:gd name="T23" fmla="*/ 31 h 88"/>
                  <a:gd name="T24" fmla="*/ 66 w 66"/>
                  <a:gd name="T25" fmla="*/ 38 h 88"/>
                  <a:gd name="T26" fmla="*/ 66 w 66"/>
                  <a:gd name="T27" fmla="*/ 49 h 88"/>
                  <a:gd name="T28" fmla="*/ 66 w 66"/>
                  <a:gd name="T29" fmla="*/ 56 h 88"/>
                  <a:gd name="T30" fmla="*/ 66 w 66"/>
                  <a:gd name="T31" fmla="*/ 67 h 88"/>
                  <a:gd name="T32" fmla="*/ 60 w 66"/>
                  <a:gd name="T33" fmla="*/ 74 h 88"/>
                  <a:gd name="T34" fmla="*/ 57 w 66"/>
                  <a:gd name="T35" fmla="*/ 77 h 88"/>
                  <a:gd name="T36" fmla="*/ 54 w 66"/>
                  <a:gd name="T37" fmla="*/ 81 h 88"/>
                  <a:gd name="T38" fmla="*/ 48 w 66"/>
                  <a:gd name="T39" fmla="*/ 84 h 88"/>
                  <a:gd name="T40" fmla="*/ 45 w 66"/>
                  <a:gd name="T41" fmla="*/ 84 h 88"/>
                  <a:gd name="T42" fmla="*/ 39 w 66"/>
                  <a:gd name="T43" fmla="*/ 84 h 88"/>
                  <a:gd name="T44" fmla="*/ 33 w 66"/>
                  <a:gd name="T45" fmla="*/ 88 h 88"/>
                  <a:gd name="T46" fmla="*/ 30 w 66"/>
                  <a:gd name="T47" fmla="*/ 88 h 88"/>
                  <a:gd name="T48" fmla="*/ 24 w 66"/>
                  <a:gd name="T49" fmla="*/ 88 h 88"/>
                  <a:gd name="T50" fmla="*/ 21 w 66"/>
                  <a:gd name="T51" fmla="*/ 88 h 88"/>
                  <a:gd name="T52" fmla="*/ 15 w 66"/>
                  <a:gd name="T53" fmla="*/ 88 h 88"/>
                  <a:gd name="T54" fmla="*/ 12 w 66"/>
                  <a:gd name="T55" fmla="*/ 84 h 88"/>
                  <a:gd name="T56" fmla="*/ 9 w 66"/>
                  <a:gd name="T57" fmla="*/ 81 h 88"/>
                  <a:gd name="T58" fmla="*/ 6 w 66"/>
                  <a:gd name="T59" fmla="*/ 77 h 88"/>
                  <a:gd name="T60" fmla="*/ 3 w 66"/>
                  <a:gd name="T61" fmla="*/ 74 h 88"/>
                  <a:gd name="T62" fmla="*/ 3 w 66"/>
                  <a:gd name="T63" fmla="*/ 70 h 88"/>
                  <a:gd name="T64" fmla="*/ 0 w 66"/>
                  <a:gd name="T65" fmla="*/ 63 h 88"/>
                  <a:gd name="T66" fmla="*/ 0 w 66"/>
                  <a:gd name="T67" fmla="*/ 49 h 88"/>
                  <a:gd name="T68" fmla="*/ 3 w 66"/>
                  <a:gd name="T69" fmla="*/ 38 h 88"/>
                  <a:gd name="T70" fmla="*/ 6 w 66"/>
                  <a:gd name="T71" fmla="*/ 28 h 88"/>
                  <a:gd name="T72" fmla="*/ 12 w 66"/>
                  <a:gd name="T73" fmla="*/ 21 h 88"/>
                  <a:gd name="T74" fmla="*/ 18 w 66"/>
                  <a:gd name="T75" fmla="*/ 14 h 88"/>
                  <a:gd name="T76" fmla="*/ 27 w 66"/>
                  <a:gd name="T77" fmla="*/ 7 h 88"/>
                  <a:gd name="T78" fmla="*/ 36 w 66"/>
                  <a:gd name="T79" fmla="*/ 3 h 88"/>
                  <a:gd name="T80" fmla="*/ 45 w 66"/>
                  <a:gd name="T8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88">
                    <a:moveTo>
                      <a:pt x="45" y="0"/>
                    </a:moveTo>
                    <a:lnTo>
                      <a:pt x="48" y="0"/>
                    </a:lnTo>
                    <a:lnTo>
                      <a:pt x="48" y="0"/>
                    </a:lnTo>
                    <a:lnTo>
                      <a:pt x="51" y="0"/>
                    </a:lnTo>
                    <a:lnTo>
                      <a:pt x="54" y="0"/>
                    </a:lnTo>
                    <a:lnTo>
                      <a:pt x="57" y="0"/>
                    </a:lnTo>
                    <a:lnTo>
                      <a:pt x="60" y="0"/>
                    </a:lnTo>
                    <a:lnTo>
                      <a:pt x="63" y="3"/>
                    </a:lnTo>
                    <a:lnTo>
                      <a:pt x="63" y="7"/>
                    </a:lnTo>
                    <a:lnTo>
                      <a:pt x="63" y="14"/>
                    </a:lnTo>
                    <a:lnTo>
                      <a:pt x="63" y="21"/>
                    </a:lnTo>
                    <a:lnTo>
                      <a:pt x="63" y="31"/>
                    </a:lnTo>
                    <a:lnTo>
                      <a:pt x="66" y="38"/>
                    </a:lnTo>
                    <a:lnTo>
                      <a:pt x="66" y="49"/>
                    </a:lnTo>
                    <a:lnTo>
                      <a:pt x="66" y="56"/>
                    </a:lnTo>
                    <a:lnTo>
                      <a:pt x="66" y="67"/>
                    </a:lnTo>
                    <a:lnTo>
                      <a:pt x="60" y="74"/>
                    </a:lnTo>
                    <a:lnTo>
                      <a:pt x="57" y="77"/>
                    </a:lnTo>
                    <a:lnTo>
                      <a:pt x="54" y="81"/>
                    </a:lnTo>
                    <a:lnTo>
                      <a:pt x="48" y="84"/>
                    </a:lnTo>
                    <a:lnTo>
                      <a:pt x="45" y="84"/>
                    </a:lnTo>
                    <a:lnTo>
                      <a:pt x="39" y="84"/>
                    </a:lnTo>
                    <a:lnTo>
                      <a:pt x="33" y="88"/>
                    </a:lnTo>
                    <a:lnTo>
                      <a:pt x="30" y="88"/>
                    </a:lnTo>
                    <a:lnTo>
                      <a:pt x="24" y="88"/>
                    </a:lnTo>
                    <a:lnTo>
                      <a:pt x="21" y="88"/>
                    </a:lnTo>
                    <a:lnTo>
                      <a:pt x="15" y="88"/>
                    </a:lnTo>
                    <a:lnTo>
                      <a:pt x="12" y="84"/>
                    </a:lnTo>
                    <a:lnTo>
                      <a:pt x="9" y="81"/>
                    </a:lnTo>
                    <a:lnTo>
                      <a:pt x="6" y="77"/>
                    </a:lnTo>
                    <a:lnTo>
                      <a:pt x="3" y="74"/>
                    </a:lnTo>
                    <a:lnTo>
                      <a:pt x="3" y="70"/>
                    </a:lnTo>
                    <a:lnTo>
                      <a:pt x="0" y="63"/>
                    </a:lnTo>
                    <a:lnTo>
                      <a:pt x="0" y="49"/>
                    </a:lnTo>
                    <a:lnTo>
                      <a:pt x="3" y="38"/>
                    </a:lnTo>
                    <a:lnTo>
                      <a:pt x="6" y="28"/>
                    </a:lnTo>
                    <a:lnTo>
                      <a:pt x="12" y="21"/>
                    </a:lnTo>
                    <a:lnTo>
                      <a:pt x="18" y="14"/>
                    </a:lnTo>
                    <a:lnTo>
                      <a:pt x="27" y="7"/>
                    </a:lnTo>
                    <a:lnTo>
                      <a:pt x="36" y="3"/>
                    </a:lnTo>
                    <a:lnTo>
                      <a:pt x="4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8" name="Freeform 144"/>
              <p:cNvSpPr>
                <a:spLocks/>
              </p:cNvSpPr>
              <p:nvPr/>
            </p:nvSpPr>
            <p:spPr bwMode="auto">
              <a:xfrm>
                <a:off x="9865" y="5040"/>
                <a:ext cx="108" cy="99"/>
              </a:xfrm>
              <a:custGeom>
                <a:avLst/>
                <a:gdLst>
                  <a:gd name="T0" fmla="*/ 27 w 108"/>
                  <a:gd name="T1" fmla="*/ 0 h 99"/>
                  <a:gd name="T2" fmla="*/ 36 w 108"/>
                  <a:gd name="T3" fmla="*/ 0 h 99"/>
                  <a:gd name="T4" fmla="*/ 45 w 108"/>
                  <a:gd name="T5" fmla="*/ 0 h 99"/>
                  <a:gd name="T6" fmla="*/ 51 w 108"/>
                  <a:gd name="T7" fmla="*/ 0 h 99"/>
                  <a:gd name="T8" fmla="*/ 60 w 108"/>
                  <a:gd name="T9" fmla="*/ 0 h 99"/>
                  <a:gd name="T10" fmla="*/ 69 w 108"/>
                  <a:gd name="T11" fmla="*/ 4 h 99"/>
                  <a:gd name="T12" fmla="*/ 78 w 108"/>
                  <a:gd name="T13" fmla="*/ 7 h 99"/>
                  <a:gd name="T14" fmla="*/ 84 w 108"/>
                  <a:gd name="T15" fmla="*/ 11 h 99"/>
                  <a:gd name="T16" fmla="*/ 93 w 108"/>
                  <a:gd name="T17" fmla="*/ 11 h 99"/>
                  <a:gd name="T18" fmla="*/ 99 w 108"/>
                  <a:gd name="T19" fmla="*/ 18 h 99"/>
                  <a:gd name="T20" fmla="*/ 102 w 108"/>
                  <a:gd name="T21" fmla="*/ 28 h 99"/>
                  <a:gd name="T22" fmla="*/ 105 w 108"/>
                  <a:gd name="T23" fmla="*/ 35 h 99"/>
                  <a:gd name="T24" fmla="*/ 108 w 108"/>
                  <a:gd name="T25" fmla="*/ 46 h 99"/>
                  <a:gd name="T26" fmla="*/ 108 w 108"/>
                  <a:gd name="T27" fmla="*/ 57 h 99"/>
                  <a:gd name="T28" fmla="*/ 108 w 108"/>
                  <a:gd name="T29" fmla="*/ 64 h 99"/>
                  <a:gd name="T30" fmla="*/ 105 w 108"/>
                  <a:gd name="T31" fmla="*/ 74 h 99"/>
                  <a:gd name="T32" fmla="*/ 102 w 108"/>
                  <a:gd name="T33" fmla="*/ 81 h 99"/>
                  <a:gd name="T34" fmla="*/ 90 w 108"/>
                  <a:gd name="T35" fmla="*/ 92 h 99"/>
                  <a:gd name="T36" fmla="*/ 78 w 108"/>
                  <a:gd name="T37" fmla="*/ 95 h 99"/>
                  <a:gd name="T38" fmla="*/ 66 w 108"/>
                  <a:gd name="T39" fmla="*/ 99 h 99"/>
                  <a:gd name="T40" fmla="*/ 54 w 108"/>
                  <a:gd name="T41" fmla="*/ 95 h 99"/>
                  <a:gd name="T42" fmla="*/ 39 w 108"/>
                  <a:gd name="T43" fmla="*/ 95 h 99"/>
                  <a:gd name="T44" fmla="*/ 27 w 108"/>
                  <a:gd name="T45" fmla="*/ 92 h 99"/>
                  <a:gd name="T46" fmla="*/ 15 w 108"/>
                  <a:gd name="T47" fmla="*/ 88 h 99"/>
                  <a:gd name="T48" fmla="*/ 3 w 108"/>
                  <a:gd name="T49" fmla="*/ 85 h 99"/>
                  <a:gd name="T50" fmla="*/ 0 w 108"/>
                  <a:gd name="T51" fmla="*/ 74 h 99"/>
                  <a:gd name="T52" fmla="*/ 0 w 108"/>
                  <a:gd name="T53" fmla="*/ 60 h 99"/>
                  <a:gd name="T54" fmla="*/ 0 w 108"/>
                  <a:gd name="T55" fmla="*/ 50 h 99"/>
                  <a:gd name="T56" fmla="*/ 3 w 108"/>
                  <a:gd name="T57" fmla="*/ 39 h 99"/>
                  <a:gd name="T58" fmla="*/ 6 w 108"/>
                  <a:gd name="T59" fmla="*/ 28 h 99"/>
                  <a:gd name="T60" fmla="*/ 12 w 108"/>
                  <a:gd name="T61" fmla="*/ 18 h 99"/>
                  <a:gd name="T62" fmla="*/ 18 w 108"/>
                  <a:gd name="T63" fmla="*/ 7 h 99"/>
                  <a:gd name="T64" fmla="*/ 27 w 108"/>
                  <a:gd name="T6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8" h="99">
                    <a:moveTo>
                      <a:pt x="27" y="0"/>
                    </a:moveTo>
                    <a:lnTo>
                      <a:pt x="36" y="0"/>
                    </a:lnTo>
                    <a:lnTo>
                      <a:pt x="45" y="0"/>
                    </a:lnTo>
                    <a:lnTo>
                      <a:pt x="51" y="0"/>
                    </a:lnTo>
                    <a:lnTo>
                      <a:pt x="60" y="0"/>
                    </a:lnTo>
                    <a:lnTo>
                      <a:pt x="69" y="4"/>
                    </a:lnTo>
                    <a:lnTo>
                      <a:pt x="78" y="7"/>
                    </a:lnTo>
                    <a:lnTo>
                      <a:pt x="84" y="11"/>
                    </a:lnTo>
                    <a:lnTo>
                      <a:pt x="93" y="11"/>
                    </a:lnTo>
                    <a:lnTo>
                      <a:pt x="99" y="18"/>
                    </a:lnTo>
                    <a:lnTo>
                      <a:pt x="102" y="28"/>
                    </a:lnTo>
                    <a:lnTo>
                      <a:pt x="105" y="35"/>
                    </a:lnTo>
                    <a:lnTo>
                      <a:pt x="108" y="46"/>
                    </a:lnTo>
                    <a:lnTo>
                      <a:pt x="108" y="57"/>
                    </a:lnTo>
                    <a:lnTo>
                      <a:pt x="108" y="64"/>
                    </a:lnTo>
                    <a:lnTo>
                      <a:pt x="105" y="74"/>
                    </a:lnTo>
                    <a:lnTo>
                      <a:pt x="102" y="81"/>
                    </a:lnTo>
                    <a:lnTo>
                      <a:pt x="90" y="92"/>
                    </a:lnTo>
                    <a:lnTo>
                      <a:pt x="78" y="95"/>
                    </a:lnTo>
                    <a:lnTo>
                      <a:pt x="66" y="99"/>
                    </a:lnTo>
                    <a:lnTo>
                      <a:pt x="54" y="95"/>
                    </a:lnTo>
                    <a:lnTo>
                      <a:pt x="39" y="95"/>
                    </a:lnTo>
                    <a:lnTo>
                      <a:pt x="27" y="92"/>
                    </a:lnTo>
                    <a:lnTo>
                      <a:pt x="15" y="88"/>
                    </a:lnTo>
                    <a:lnTo>
                      <a:pt x="3" y="85"/>
                    </a:lnTo>
                    <a:lnTo>
                      <a:pt x="0" y="74"/>
                    </a:lnTo>
                    <a:lnTo>
                      <a:pt x="0" y="60"/>
                    </a:lnTo>
                    <a:lnTo>
                      <a:pt x="0" y="50"/>
                    </a:lnTo>
                    <a:lnTo>
                      <a:pt x="3" y="39"/>
                    </a:lnTo>
                    <a:lnTo>
                      <a:pt x="6" y="28"/>
                    </a:lnTo>
                    <a:lnTo>
                      <a:pt x="12" y="18"/>
                    </a:lnTo>
                    <a:lnTo>
                      <a:pt x="18" y="7"/>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49" name="Freeform 145"/>
              <p:cNvSpPr>
                <a:spLocks/>
              </p:cNvSpPr>
              <p:nvPr/>
            </p:nvSpPr>
            <p:spPr bwMode="auto">
              <a:xfrm>
                <a:off x="9892" y="5068"/>
                <a:ext cx="51" cy="32"/>
              </a:xfrm>
              <a:custGeom>
                <a:avLst/>
                <a:gdLst>
                  <a:gd name="T0" fmla="*/ 12 w 51"/>
                  <a:gd name="T1" fmla="*/ 0 h 32"/>
                  <a:gd name="T2" fmla="*/ 18 w 51"/>
                  <a:gd name="T3" fmla="*/ 0 h 32"/>
                  <a:gd name="T4" fmla="*/ 24 w 51"/>
                  <a:gd name="T5" fmla="*/ 0 h 32"/>
                  <a:gd name="T6" fmla="*/ 27 w 51"/>
                  <a:gd name="T7" fmla="*/ 4 h 32"/>
                  <a:gd name="T8" fmla="*/ 30 w 51"/>
                  <a:gd name="T9" fmla="*/ 4 h 32"/>
                  <a:gd name="T10" fmla="*/ 36 w 51"/>
                  <a:gd name="T11" fmla="*/ 7 h 32"/>
                  <a:gd name="T12" fmla="*/ 39 w 51"/>
                  <a:gd name="T13" fmla="*/ 7 h 32"/>
                  <a:gd name="T14" fmla="*/ 42 w 51"/>
                  <a:gd name="T15" fmla="*/ 11 h 32"/>
                  <a:gd name="T16" fmla="*/ 48 w 51"/>
                  <a:gd name="T17" fmla="*/ 11 h 32"/>
                  <a:gd name="T18" fmla="*/ 48 w 51"/>
                  <a:gd name="T19" fmla="*/ 14 h 32"/>
                  <a:gd name="T20" fmla="*/ 48 w 51"/>
                  <a:gd name="T21" fmla="*/ 18 h 32"/>
                  <a:gd name="T22" fmla="*/ 51 w 51"/>
                  <a:gd name="T23" fmla="*/ 18 h 32"/>
                  <a:gd name="T24" fmla="*/ 51 w 51"/>
                  <a:gd name="T25" fmla="*/ 22 h 32"/>
                  <a:gd name="T26" fmla="*/ 51 w 51"/>
                  <a:gd name="T27" fmla="*/ 22 h 32"/>
                  <a:gd name="T28" fmla="*/ 51 w 51"/>
                  <a:gd name="T29" fmla="*/ 25 h 32"/>
                  <a:gd name="T30" fmla="*/ 51 w 51"/>
                  <a:gd name="T31" fmla="*/ 29 h 32"/>
                  <a:gd name="T32" fmla="*/ 51 w 51"/>
                  <a:gd name="T33" fmla="*/ 29 h 32"/>
                  <a:gd name="T34" fmla="*/ 45 w 51"/>
                  <a:gd name="T35" fmla="*/ 32 h 32"/>
                  <a:gd name="T36" fmla="*/ 39 w 51"/>
                  <a:gd name="T37" fmla="*/ 32 h 32"/>
                  <a:gd name="T38" fmla="*/ 33 w 51"/>
                  <a:gd name="T39" fmla="*/ 32 h 32"/>
                  <a:gd name="T40" fmla="*/ 27 w 51"/>
                  <a:gd name="T41" fmla="*/ 32 h 32"/>
                  <a:gd name="T42" fmla="*/ 21 w 51"/>
                  <a:gd name="T43" fmla="*/ 32 h 32"/>
                  <a:gd name="T44" fmla="*/ 12 w 51"/>
                  <a:gd name="T45" fmla="*/ 32 h 32"/>
                  <a:gd name="T46" fmla="*/ 6 w 51"/>
                  <a:gd name="T47" fmla="*/ 29 h 32"/>
                  <a:gd name="T48" fmla="*/ 0 w 51"/>
                  <a:gd name="T49" fmla="*/ 29 h 32"/>
                  <a:gd name="T50" fmla="*/ 0 w 51"/>
                  <a:gd name="T51" fmla="*/ 25 h 32"/>
                  <a:gd name="T52" fmla="*/ 0 w 51"/>
                  <a:gd name="T53" fmla="*/ 22 h 32"/>
                  <a:gd name="T54" fmla="*/ 0 w 51"/>
                  <a:gd name="T55" fmla="*/ 14 h 32"/>
                  <a:gd name="T56" fmla="*/ 3 w 51"/>
                  <a:gd name="T57" fmla="*/ 11 h 32"/>
                  <a:gd name="T58" fmla="*/ 3 w 51"/>
                  <a:gd name="T59" fmla="*/ 7 h 32"/>
                  <a:gd name="T60" fmla="*/ 6 w 51"/>
                  <a:gd name="T61" fmla="*/ 4 h 32"/>
                  <a:gd name="T62" fmla="*/ 9 w 51"/>
                  <a:gd name="T63" fmla="*/ 4 h 32"/>
                  <a:gd name="T64" fmla="*/ 12 w 51"/>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32">
                    <a:moveTo>
                      <a:pt x="12" y="0"/>
                    </a:moveTo>
                    <a:lnTo>
                      <a:pt x="18" y="0"/>
                    </a:lnTo>
                    <a:lnTo>
                      <a:pt x="24" y="0"/>
                    </a:lnTo>
                    <a:lnTo>
                      <a:pt x="27" y="4"/>
                    </a:lnTo>
                    <a:lnTo>
                      <a:pt x="30" y="4"/>
                    </a:lnTo>
                    <a:lnTo>
                      <a:pt x="36" y="7"/>
                    </a:lnTo>
                    <a:lnTo>
                      <a:pt x="39" y="7"/>
                    </a:lnTo>
                    <a:lnTo>
                      <a:pt x="42" y="11"/>
                    </a:lnTo>
                    <a:lnTo>
                      <a:pt x="48" y="11"/>
                    </a:lnTo>
                    <a:lnTo>
                      <a:pt x="48" y="14"/>
                    </a:lnTo>
                    <a:lnTo>
                      <a:pt x="48" y="18"/>
                    </a:lnTo>
                    <a:lnTo>
                      <a:pt x="51" y="18"/>
                    </a:lnTo>
                    <a:lnTo>
                      <a:pt x="51" y="22"/>
                    </a:lnTo>
                    <a:lnTo>
                      <a:pt x="51" y="22"/>
                    </a:lnTo>
                    <a:lnTo>
                      <a:pt x="51" y="25"/>
                    </a:lnTo>
                    <a:lnTo>
                      <a:pt x="51" y="29"/>
                    </a:lnTo>
                    <a:lnTo>
                      <a:pt x="51" y="29"/>
                    </a:lnTo>
                    <a:lnTo>
                      <a:pt x="45" y="32"/>
                    </a:lnTo>
                    <a:lnTo>
                      <a:pt x="39" y="32"/>
                    </a:lnTo>
                    <a:lnTo>
                      <a:pt x="33" y="32"/>
                    </a:lnTo>
                    <a:lnTo>
                      <a:pt x="27" y="32"/>
                    </a:lnTo>
                    <a:lnTo>
                      <a:pt x="21" y="32"/>
                    </a:lnTo>
                    <a:lnTo>
                      <a:pt x="12" y="32"/>
                    </a:lnTo>
                    <a:lnTo>
                      <a:pt x="6" y="29"/>
                    </a:lnTo>
                    <a:lnTo>
                      <a:pt x="0" y="29"/>
                    </a:lnTo>
                    <a:lnTo>
                      <a:pt x="0" y="25"/>
                    </a:lnTo>
                    <a:lnTo>
                      <a:pt x="0" y="22"/>
                    </a:lnTo>
                    <a:lnTo>
                      <a:pt x="0" y="14"/>
                    </a:lnTo>
                    <a:lnTo>
                      <a:pt x="3" y="11"/>
                    </a:lnTo>
                    <a:lnTo>
                      <a:pt x="3" y="7"/>
                    </a:lnTo>
                    <a:lnTo>
                      <a:pt x="6" y="4"/>
                    </a:lnTo>
                    <a:lnTo>
                      <a:pt x="9" y="4"/>
                    </a:lnTo>
                    <a:lnTo>
                      <a:pt x="12" y="0"/>
                    </a:lnTo>
                    <a:close/>
                  </a:path>
                </a:pathLst>
              </a:custGeom>
              <a:solidFill>
                <a:srgbClr val="BFDFD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0" name="Freeform 146"/>
              <p:cNvSpPr>
                <a:spLocks/>
              </p:cNvSpPr>
              <p:nvPr/>
            </p:nvSpPr>
            <p:spPr bwMode="auto">
              <a:xfrm>
                <a:off x="9961" y="5884"/>
                <a:ext cx="363" cy="921"/>
              </a:xfrm>
              <a:custGeom>
                <a:avLst/>
                <a:gdLst>
                  <a:gd name="T0" fmla="*/ 45 w 363"/>
                  <a:gd name="T1" fmla="*/ 512 h 921"/>
                  <a:gd name="T2" fmla="*/ 63 w 363"/>
                  <a:gd name="T3" fmla="*/ 487 h 921"/>
                  <a:gd name="T4" fmla="*/ 87 w 363"/>
                  <a:gd name="T5" fmla="*/ 473 h 921"/>
                  <a:gd name="T6" fmla="*/ 114 w 363"/>
                  <a:gd name="T7" fmla="*/ 459 h 921"/>
                  <a:gd name="T8" fmla="*/ 135 w 363"/>
                  <a:gd name="T9" fmla="*/ 448 h 921"/>
                  <a:gd name="T10" fmla="*/ 156 w 363"/>
                  <a:gd name="T11" fmla="*/ 445 h 921"/>
                  <a:gd name="T12" fmla="*/ 177 w 363"/>
                  <a:gd name="T13" fmla="*/ 445 h 921"/>
                  <a:gd name="T14" fmla="*/ 198 w 363"/>
                  <a:gd name="T15" fmla="*/ 448 h 921"/>
                  <a:gd name="T16" fmla="*/ 213 w 363"/>
                  <a:gd name="T17" fmla="*/ 448 h 921"/>
                  <a:gd name="T18" fmla="*/ 219 w 363"/>
                  <a:gd name="T19" fmla="*/ 441 h 921"/>
                  <a:gd name="T20" fmla="*/ 222 w 363"/>
                  <a:gd name="T21" fmla="*/ 431 h 921"/>
                  <a:gd name="T22" fmla="*/ 222 w 363"/>
                  <a:gd name="T23" fmla="*/ 420 h 921"/>
                  <a:gd name="T24" fmla="*/ 219 w 363"/>
                  <a:gd name="T25" fmla="*/ 367 h 921"/>
                  <a:gd name="T26" fmla="*/ 213 w 363"/>
                  <a:gd name="T27" fmla="*/ 265 h 921"/>
                  <a:gd name="T28" fmla="*/ 210 w 363"/>
                  <a:gd name="T29" fmla="*/ 162 h 921"/>
                  <a:gd name="T30" fmla="*/ 207 w 363"/>
                  <a:gd name="T31" fmla="*/ 63 h 921"/>
                  <a:gd name="T32" fmla="*/ 207 w 363"/>
                  <a:gd name="T33" fmla="*/ 10 h 921"/>
                  <a:gd name="T34" fmla="*/ 213 w 363"/>
                  <a:gd name="T35" fmla="*/ 3 h 921"/>
                  <a:gd name="T36" fmla="*/ 219 w 363"/>
                  <a:gd name="T37" fmla="*/ 3 h 921"/>
                  <a:gd name="T38" fmla="*/ 228 w 363"/>
                  <a:gd name="T39" fmla="*/ 3 h 921"/>
                  <a:gd name="T40" fmla="*/ 237 w 363"/>
                  <a:gd name="T41" fmla="*/ 3 h 921"/>
                  <a:gd name="T42" fmla="*/ 249 w 363"/>
                  <a:gd name="T43" fmla="*/ 3 h 921"/>
                  <a:gd name="T44" fmla="*/ 261 w 363"/>
                  <a:gd name="T45" fmla="*/ 0 h 921"/>
                  <a:gd name="T46" fmla="*/ 270 w 363"/>
                  <a:gd name="T47" fmla="*/ 3 h 921"/>
                  <a:gd name="T48" fmla="*/ 270 w 363"/>
                  <a:gd name="T49" fmla="*/ 14 h 921"/>
                  <a:gd name="T50" fmla="*/ 270 w 363"/>
                  <a:gd name="T51" fmla="*/ 28 h 921"/>
                  <a:gd name="T52" fmla="*/ 273 w 363"/>
                  <a:gd name="T53" fmla="*/ 42 h 921"/>
                  <a:gd name="T54" fmla="*/ 276 w 363"/>
                  <a:gd name="T55" fmla="*/ 56 h 921"/>
                  <a:gd name="T56" fmla="*/ 276 w 363"/>
                  <a:gd name="T57" fmla="*/ 120 h 921"/>
                  <a:gd name="T58" fmla="*/ 282 w 363"/>
                  <a:gd name="T59" fmla="*/ 236 h 921"/>
                  <a:gd name="T60" fmla="*/ 291 w 363"/>
                  <a:gd name="T61" fmla="*/ 349 h 921"/>
                  <a:gd name="T62" fmla="*/ 303 w 363"/>
                  <a:gd name="T63" fmla="*/ 462 h 921"/>
                  <a:gd name="T64" fmla="*/ 312 w 363"/>
                  <a:gd name="T65" fmla="*/ 547 h 921"/>
                  <a:gd name="T66" fmla="*/ 324 w 363"/>
                  <a:gd name="T67" fmla="*/ 611 h 921"/>
                  <a:gd name="T68" fmla="*/ 333 w 363"/>
                  <a:gd name="T69" fmla="*/ 671 h 921"/>
                  <a:gd name="T70" fmla="*/ 345 w 363"/>
                  <a:gd name="T71" fmla="*/ 731 h 921"/>
                  <a:gd name="T72" fmla="*/ 354 w 363"/>
                  <a:gd name="T73" fmla="*/ 773 h 921"/>
                  <a:gd name="T74" fmla="*/ 360 w 363"/>
                  <a:gd name="T75" fmla="*/ 798 h 921"/>
                  <a:gd name="T76" fmla="*/ 363 w 363"/>
                  <a:gd name="T77" fmla="*/ 822 h 921"/>
                  <a:gd name="T78" fmla="*/ 351 w 363"/>
                  <a:gd name="T79" fmla="*/ 844 h 921"/>
                  <a:gd name="T80" fmla="*/ 333 w 363"/>
                  <a:gd name="T81" fmla="*/ 847 h 921"/>
                  <a:gd name="T82" fmla="*/ 321 w 363"/>
                  <a:gd name="T83" fmla="*/ 840 h 921"/>
                  <a:gd name="T84" fmla="*/ 306 w 363"/>
                  <a:gd name="T85" fmla="*/ 833 h 921"/>
                  <a:gd name="T86" fmla="*/ 291 w 363"/>
                  <a:gd name="T87" fmla="*/ 833 h 921"/>
                  <a:gd name="T88" fmla="*/ 264 w 363"/>
                  <a:gd name="T89" fmla="*/ 861 h 921"/>
                  <a:gd name="T90" fmla="*/ 219 w 363"/>
                  <a:gd name="T91" fmla="*/ 897 h 921"/>
                  <a:gd name="T92" fmla="*/ 171 w 363"/>
                  <a:gd name="T93" fmla="*/ 918 h 921"/>
                  <a:gd name="T94" fmla="*/ 120 w 363"/>
                  <a:gd name="T95" fmla="*/ 921 h 921"/>
                  <a:gd name="T96" fmla="*/ 81 w 363"/>
                  <a:gd name="T97" fmla="*/ 914 h 921"/>
                  <a:gd name="T98" fmla="*/ 54 w 363"/>
                  <a:gd name="T99" fmla="*/ 904 h 921"/>
                  <a:gd name="T100" fmla="*/ 30 w 363"/>
                  <a:gd name="T101" fmla="*/ 889 h 921"/>
                  <a:gd name="T102" fmla="*/ 9 w 363"/>
                  <a:gd name="T103" fmla="*/ 872 h 921"/>
                  <a:gd name="T104" fmla="*/ 12 w 363"/>
                  <a:gd name="T105" fmla="*/ 822 h 921"/>
                  <a:gd name="T106" fmla="*/ 30 w 363"/>
                  <a:gd name="T107" fmla="*/ 741 h 921"/>
                  <a:gd name="T108" fmla="*/ 42 w 363"/>
                  <a:gd name="T109" fmla="*/ 656 h 921"/>
                  <a:gd name="T110" fmla="*/ 42 w 363"/>
                  <a:gd name="T111" fmla="*/ 56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3" h="921">
                    <a:moveTo>
                      <a:pt x="36" y="526"/>
                    </a:moveTo>
                    <a:lnTo>
                      <a:pt x="45" y="512"/>
                    </a:lnTo>
                    <a:lnTo>
                      <a:pt x="54" y="498"/>
                    </a:lnTo>
                    <a:lnTo>
                      <a:pt x="63" y="487"/>
                    </a:lnTo>
                    <a:lnTo>
                      <a:pt x="75" y="480"/>
                    </a:lnTo>
                    <a:lnTo>
                      <a:pt x="87" y="473"/>
                    </a:lnTo>
                    <a:lnTo>
                      <a:pt x="99" y="466"/>
                    </a:lnTo>
                    <a:lnTo>
                      <a:pt x="114" y="459"/>
                    </a:lnTo>
                    <a:lnTo>
                      <a:pt x="126" y="452"/>
                    </a:lnTo>
                    <a:lnTo>
                      <a:pt x="135" y="448"/>
                    </a:lnTo>
                    <a:lnTo>
                      <a:pt x="144" y="445"/>
                    </a:lnTo>
                    <a:lnTo>
                      <a:pt x="156" y="445"/>
                    </a:lnTo>
                    <a:lnTo>
                      <a:pt x="168" y="445"/>
                    </a:lnTo>
                    <a:lnTo>
                      <a:pt x="177" y="445"/>
                    </a:lnTo>
                    <a:lnTo>
                      <a:pt x="189" y="448"/>
                    </a:lnTo>
                    <a:lnTo>
                      <a:pt x="198" y="448"/>
                    </a:lnTo>
                    <a:lnTo>
                      <a:pt x="207" y="452"/>
                    </a:lnTo>
                    <a:lnTo>
                      <a:pt x="213" y="448"/>
                    </a:lnTo>
                    <a:lnTo>
                      <a:pt x="216" y="445"/>
                    </a:lnTo>
                    <a:lnTo>
                      <a:pt x="219" y="441"/>
                    </a:lnTo>
                    <a:lnTo>
                      <a:pt x="219" y="438"/>
                    </a:lnTo>
                    <a:lnTo>
                      <a:pt x="222" y="431"/>
                    </a:lnTo>
                    <a:lnTo>
                      <a:pt x="222" y="427"/>
                    </a:lnTo>
                    <a:lnTo>
                      <a:pt x="222" y="420"/>
                    </a:lnTo>
                    <a:lnTo>
                      <a:pt x="222" y="416"/>
                    </a:lnTo>
                    <a:lnTo>
                      <a:pt x="219" y="367"/>
                    </a:lnTo>
                    <a:lnTo>
                      <a:pt x="216" y="314"/>
                    </a:lnTo>
                    <a:lnTo>
                      <a:pt x="213" y="265"/>
                    </a:lnTo>
                    <a:lnTo>
                      <a:pt x="210" y="212"/>
                    </a:lnTo>
                    <a:lnTo>
                      <a:pt x="210" y="162"/>
                    </a:lnTo>
                    <a:lnTo>
                      <a:pt x="207" y="113"/>
                    </a:lnTo>
                    <a:lnTo>
                      <a:pt x="207" y="63"/>
                    </a:lnTo>
                    <a:lnTo>
                      <a:pt x="207" y="14"/>
                    </a:lnTo>
                    <a:lnTo>
                      <a:pt x="207" y="10"/>
                    </a:lnTo>
                    <a:lnTo>
                      <a:pt x="210" y="7"/>
                    </a:lnTo>
                    <a:lnTo>
                      <a:pt x="213" y="3"/>
                    </a:lnTo>
                    <a:lnTo>
                      <a:pt x="216" y="3"/>
                    </a:lnTo>
                    <a:lnTo>
                      <a:pt x="219" y="3"/>
                    </a:lnTo>
                    <a:lnTo>
                      <a:pt x="222" y="3"/>
                    </a:lnTo>
                    <a:lnTo>
                      <a:pt x="228" y="3"/>
                    </a:lnTo>
                    <a:lnTo>
                      <a:pt x="231" y="3"/>
                    </a:lnTo>
                    <a:lnTo>
                      <a:pt x="237" y="3"/>
                    </a:lnTo>
                    <a:lnTo>
                      <a:pt x="243" y="3"/>
                    </a:lnTo>
                    <a:lnTo>
                      <a:pt x="249" y="3"/>
                    </a:lnTo>
                    <a:lnTo>
                      <a:pt x="255" y="0"/>
                    </a:lnTo>
                    <a:lnTo>
                      <a:pt x="261" y="0"/>
                    </a:lnTo>
                    <a:lnTo>
                      <a:pt x="267" y="0"/>
                    </a:lnTo>
                    <a:lnTo>
                      <a:pt x="270" y="3"/>
                    </a:lnTo>
                    <a:lnTo>
                      <a:pt x="273" y="7"/>
                    </a:lnTo>
                    <a:lnTo>
                      <a:pt x="270" y="14"/>
                    </a:lnTo>
                    <a:lnTo>
                      <a:pt x="270" y="21"/>
                    </a:lnTo>
                    <a:lnTo>
                      <a:pt x="270" y="28"/>
                    </a:lnTo>
                    <a:lnTo>
                      <a:pt x="273" y="35"/>
                    </a:lnTo>
                    <a:lnTo>
                      <a:pt x="273" y="42"/>
                    </a:lnTo>
                    <a:lnTo>
                      <a:pt x="276" y="49"/>
                    </a:lnTo>
                    <a:lnTo>
                      <a:pt x="276" y="56"/>
                    </a:lnTo>
                    <a:lnTo>
                      <a:pt x="276" y="63"/>
                    </a:lnTo>
                    <a:lnTo>
                      <a:pt x="276" y="120"/>
                    </a:lnTo>
                    <a:lnTo>
                      <a:pt x="279" y="180"/>
                    </a:lnTo>
                    <a:lnTo>
                      <a:pt x="282" y="236"/>
                    </a:lnTo>
                    <a:lnTo>
                      <a:pt x="288" y="293"/>
                    </a:lnTo>
                    <a:lnTo>
                      <a:pt x="291" y="349"/>
                    </a:lnTo>
                    <a:lnTo>
                      <a:pt x="297" y="406"/>
                    </a:lnTo>
                    <a:lnTo>
                      <a:pt x="303" y="462"/>
                    </a:lnTo>
                    <a:lnTo>
                      <a:pt x="306" y="519"/>
                    </a:lnTo>
                    <a:lnTo>
                      <a:pt x="312" y="547"/>
                    </a:lnTo>
                    <a:lnTo>
                      <a:pt x="318" y="579"/>
                    </a:lnTo>
                    <a:lnTo>
                      <a:pt x="324" y="611"/>
                    </a:lnTo>
                    <a:lnTo>
                      <a:pt x="327" y="639"/>
                    </a:lnTo>
                    <a:lnTo>
                      <a:pt x="333" y="671"/>
                    </a:lnTo>
                    <a:lnTo>
                      <a:pt x="339" y="702"/>
                    </a:lnTo>
                    <a:lnTo>
                      <a:pt x="345" y="731"/>
                    </a:lnTo>
                    <a:lnTo>
                      <a:pt x="351" y="762"/>
                    </a:lnTo>
                    <a:lnTo>
                      <a:pt x="354" y="773"/>
                    </a:lnTo>
                    <a:lnTo>
                      <a:pt x="357" y="784"/>
                    </a:lnTo>
                    <a:lnTo>
                      <a:pt x="360" y="798"/>
                    </a:lnTo>
                    <a:lnTo>
                      <a:pt x="363" y="812"/>
                    </a:lnTo>
                    <a:lnTo>
                      <a:pt x="363" y="822"/>
                    </a:lnTo>
                    <a:lnTo>
                      <a:pt x="360" y="837"/>
                    </a:lnTo>
                    <a:lnTo>
                      <a:pt x="351" y="844"/>
                    </a:lnTo>
                    <a:lnTo>
                      <a:pt x="342" y="851"/>
                    </a:lnTo>
                    <a:lnTo>
                      <a:pt x="333" y="847"/>
                    </a:lnTo>
                    <a:lnTo>
                      <a:pt x="327" y="844"/>
                    </a:lnTo>
                    <a:lnTo>
                      <a:pt x="321" y="840"/>
                    </a:lnTo>
                    <a:lnTo>
                      <a:pt x="312" y="837"/>
                    </a:lnTo>
                    <a:lnTo>
                      <a:pt x="306" y="833"/>
                    </a:lnTo>
                    <a:lnTo>
                      <a:pt x="300" y="833"/>
                    </a:lnTo>
                    <a:lnTo>
                      <a:pt x="291" y="833"/>
                    </a:lnTo>
                    <a:lnTo>
                      <a:pt x="285" y="840"/>
                    </a:lnTo>
                    <a:lnTo>
                      <a:pt x="264" y="861"/>
                    </a:lnTo>
                    <a:lnTo>
                      <a:pt x="243" y="882"/>
                    </a:lnTo>
                    <a:lnTo>
                      <a:pt x="219" y="897"/>
                    </a:lnTo>
                    <a:lnTo>
                      <a:pt x="198" y="907"/>
                    </a:lnTo>
                    <a:lnTo>
                      <a:pt x="171" y="918"/>
                    </a:lnTo>
                    <a:lnTo>
                      <a:pt x="147" y="921"/>
                    </a:lnTo>
                    <a:lnTo>
                      <a:pt x="120" y="921"/>
                    </a:lnTo>
                    <a:lnTo>
                      <a:pt x="93" y="918"/>
                    </a:lnTo>
                    <a:lnTo>
                      <a:pt x="81" y="914"/>
                    </a:lnTo>
                    <a:lnTo>
                      <a:pt x="69" y="907"/>
                    </a:lnTo>
                    <a:lnTo>
                      <a:pt x="54" y="904"/>
                    </a:lnTo>
                    <a:lnTo>
                      <a:pt x="42" y="897"/>
                    </a:lnTo>
                    <a:lnTo>
                      <a:pt x="30" y="889"/>
                    </a:lnTo>
                    <a:lnTo>
                      <a:pt x="21" y="882"/>
                    </a:lnTo>
                    <a:lnTo>
                      <a:pt x="9" y="872"/>
                    </a:lnTo>
                    <a:lnTo>
                      <a:pt x="0" y="861"/>
                    </a:lnTo>
                    <a:lnTo>
                      <a:pt x="12" y="822"/>
                    </a:lnTo>
                    <a:lnTo>
                      <a:pt x="21" y="780"/>
                    </a:lnTo>
                    <a:lnTo>
                      <a:pt x="30" y="741"/>
                    </a:lnTo>
                    <a:lnTo>
                      <a:pt x="36" y="699"/>
                    </a:lnTo>
                    <a:lnTo>
                      <a:pt x="42" y="656"/>
                    </a:lnTo>
                    <a:lnTo>
                      <a:pt x="42" y="614"/>
                    </a:lnTo>
                    <a:lnTo>
                      <a:pt x="42" y="568"/>
                    </a:lnTo>
                    <a:lnTo>
                      <a:pt x="36" y="526"/>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1" name="Freeform 147"/>
              <p:cNvSpPr>
                <a:spLocks/>
              </p:cNvSpPr>
              <p:nvPr/>
            </p:nvSpPr>
            <p:spPr bwMode="auto">
              <a:xfrm>
                <a:off x="10057" y="6456"/>
                <a:ext cx="153" cy="215"/>
              </a:xfrm>
              <a:custGeom>
                <a:avLst/>
                <a:gdLst>
                  <a:gd name="T0" fmla="*/ 60 w 153"/>
                  <a:gd name="T1" fmla="*/ 3 h 215"/>
                  <a:gd name="T2" fmla="*/ 69 w 153"/>
                  <a:gd name="T3" fmla="*/ 3 h 215"/>
                  <a:gd name="T4" fmla="*/ 78 w 153"/>
                  <a:gd name="T5" fmla="*/ 3 h 215"/>
                  <a:gd name="T6" fmla="*/ 87 w 153"/>
                  <a:gd name="T7" fmla="*/ 0 h 215"/>
                  <a:gd name="T8" fmla="*/ 96 w 153"/>
                  <a:gd name="T9" fmla="*/ 3 h 215"/>
                  <a:gd name="T10" fmla="*/ 105 w 153"/>
                  <a:gd name="T11" fmla="*/ 3 h 215"/>
                  <a:gd name="T12" fmla="*/ 111 w 153"/>
                  <a:gd name="T13" fmla="*/ 10 h 215"/>
                  <a:gd name="T14" fmla="*/ 120 w 153"/>
                  <a:gd name="T15" fmla="*/ 14 h 215"/>
                  <a:gd name="T16" fmla="*/ 126 w 153"/>
                  <a:gd name="T17" fmla="*/ 24 h 215"/>
                  <a:gd name="T18" fmla="*/ 126 w 153"/>
                  <a:gd name="T19" fmla="*/ 46 h 215"/>
                  <a:gd name="T20" fmla="*/ 132 w 153"/>
                  <a:gd name="T21" fmla="*/ 63 h 215"/>
                  <a:gd name="T22" fmla="*/ 135 w 153"/>
                  <a:gd name="T23" fmla="*/ 84 h 215"/>
                  <a:gd name="T24" fmla="*/ 138 w 153"/>
                  <a:gd name="T25" fmla="*/ 102 h 215"/>
                  <a:gd name="T26" fmla="*/ 141 w 153"/>
                  <a:gd name="T27" fmla="*/ 120 h 215"/>
                  <a:gd name="T28" fmla="*/ 147 w 153"/>
                  <a:gd name="T29" fmla="*/ 141 h 215"/>
                  <a:gd name="T30" fmla="*/ 150 w 153"/>
                  <a:gd name="T31" fmla="*/ 159 h 215"/>
                  <a:gd name="T32" fmla="*/ 153 w 153"/>
                  <a:gd name="T33" fmla="*/ 180 h 215"/>
                  <a:gd name="T34" fmla="*/ 144 w 153"/>
                  <a:gd name="T35" fmla="*/ 190 h 215"/>
                  <a:gd name="T36" fmla="*/ 132 w 153"/>
                  <a:gd name="T37" fmla="*/ 201 h 215"/>
                  <a:gd name="T38" fmla="*/ 117 w 153"/>
                  <a:gd name="T39" fmla="*/ 208 h 215"/>
                  <a:gd name="T40" fmla="*/ 102 w 153"/>
                  <a:gd name="T41" fmla="*/ 212 h 215"/>
                  <a:gd name="T42" fmla="*/ 87 w 153"/>
                  <a:gd name="T43" fmla="*/ 215 h 215"/>
                  <a:gd name="T44" fmla="*/ 72 w 153"/>
                  <a:gd name="T45" fmla="*/ 215 h 215"/>
                  <a:gd name="T46" fmla="*/ 57 w 153"/>
                  <a:gd name="T47" fmla="*/ 212 h 215"/>
                  <a:gd name="T48" fmla="*/ 42 w 153"/>
                  <a:gd name="T49" fmla="*/ 208 h 215"/>
                  <a:gd name="T50" fmla="*/ 33 w 153"/>
                  <a:gd name="T51" fmla="*/ 201 h 215"/>
                  <a:gd name="T52" fmla="*/ 24 w 153"/>
                  <a:gd name="T53" fmla="*/ 194 h 215"/>
                  <a:gd name="T54" fmla="*/ 18 w 153"/>
                  <a:gd name="T55" fmla="*/ 183 h 215"/>
                  <a:gd name="T56" fmla="*/ 15 w 153"/>
                  <a:gd name="T57" fmla="*/ 176 h 215"/>
                  <a:gd name="T58" fmla="*/ 9 w 153"/>
                  <a:gd name="T59" fmla="*/ 162 h 215"/>
                  <a:gd name="T60" fmla="*/ 6 w 153"/>
                  <a:gd name="T61" fmla="*/ 152 h 215"/>
                  <a:gd name="T62" fmla="*/ 3 w 153"/>
                  <a:gd name="T63" fmla="*/ 141 h 215"/>
                  <a:gd name="T64" fmla="*/ 0 w 153"/>
                  <a:gd name="T65" fmla="*/ 130 h 215"/>
                  <a:gd name="T66" fmla="*/ 0 w 153"/>
                  <a:gd name="T67" fmla="*/ 109 h 215"/>
                  <a:gd name="T68" fmla="*/ 0 w 153"/>
                  <a:gd name="T69" fmla="*/ 92 h 215"/>
                  <a:gd name="T70" fmla="*/ 6 w 153"/>
                  <a:gd name="T71" fmla="*/ 74 h 215"/>
                  <a:gd name="T72" fmla="*/ 12 w 153"/>
                  <a:gd name="T73" fmla="*/ 56 h 215"/>
                  <a:gd name="T74" fmla="*/ 21 w 153"/>
                  <a:gd name="T75" fmla="*/ 39 h 215"/>
                  <a:gd name="T76" fmla="*/ 33 w 153"/>
                  <a:gd name="T77" fmla="*/ 24 h 215"/>
                  <a:gd name="T78" fmla="*/ 45 w 153"/>
                  <a:gd name="T79" fmla="*/ 14 h 215"/>
                  <a:gd name="T80" fmla="*/ 60 w 153"/>
                  <a:gd name="T81" fmla="*/ 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 h="215">
                    <a:moveTo>
                      <a:pt x="60" y="3"/>
                    </a:moveTo>
                    <a:lnTo>
                      <a:pt x="69" y="3"/>
                    </a:lnTo>
                    <a:lnTo>
                      <a:pt x="78" y="3"/>
                    </a:lnTo>
                    <a:lnTo>
                      <a:pt x="87" y="0"/>
                    </a:lnTo>
                    <a:lnTo>
                      <a:pt x="96" y="3"/>
                    </a:lnTo>
                    <a:lnTo>
                      <a:pt x="105" y="3"/>
                    </a:lnTo>
                    <a:lnTo>
                      <a:pt x="111" y="10"/>
                    </a:lnTo>
                    <a:lnTo>
                      <a:pt x="120" y="14"/>
                    </a:lnTo>
                    <a:lnTo>
                      <a:pt x="126" y="24"/>
                    </a:lnTo>
                    <a:lnTo>
                      <a:pt x="126" y="46"/>
                    </a:lnTo>
                    <a:lnTo>
                      <a:pt x="132" y="63"/>
                    </a:lnTo>
                    <a:lnTo>
                      <a:pt x="135" y="84"/>
                    </a:lnTo>
                    <a:lnTo>
                      <a:pt x="138" y="102"/>
                    </a:lnTo>
                    <a:lnTo>
                      <a:pt x="141" y="120"/>
                    </a:lnTo>
                    <a:lnTo>
                      <a:pt x="147" y="141"/>
                    </a:lnTo>
                    <a:lnTo>
                      <a:pt x="150" y="159"/>
                    </a:lnTo>
                    <a:lnTo>
                      <a:pt x="153" y="180"/>
                    </a:lnTo>
                    <a:lnTo>
                      <a:pt x="144" y="190"/>
                    </a:lnTo>
                    <a:lnTo>
                      <a:pt x="132" y="201"/>
                    </a:lnTo>
                    <a:lnTo>
                      <a:pt x="117" y="208"/>
                    </a:lnTo>
                    <a:lnTo>
                      <a:pt x="102" y="212"/>
                    </a:lnTo>
                    <a:lnTo>
                      <a:pt x="87" y="215"/>
                    </a:lnTo>
                    <a:lnTo>
                      <a:pt x="72" y="215"/>
                    </a:lnTo>
                    <a:lnTo>
                      <a:pt x="57" y="212"/>
                    </a:lnTo>
                    <a:lnTo>
                      <a:pt x="42" y="208"/>
                    </a:lnTo>
                    <a:lnTo>
                      <a:pt x="33" y="201"/>
                    </a:lnTo>
                    <a:lnTo>
                      <a:pt x="24" y="194"/>
                    </a:lnTo>
                    <a:lnTo>
                      <a:pt x="18" y="183"/>
                    </a:lnTo>
                    <a:lnTo>
                      <a:pt x="15" y="176"/>
                    </a:lnTo>
                    <a:lnTo>
                      <a:pt x="9" y="162"/>
                    </a:lnTo>
                    <a:lnTo>
                      <a:pt x="6" y="152"/>
                    </a:lnTo>
                    <a:lnTo>
                      <a:pt x="3" y="141"/>
                    </a:lnTo>
                    <a:lnTo>
                      <a:pt x="0" y="130"/>
                    </a:lnTo>
                    <a:lnTo>
                      <a:pt x="0" y="109"/>
                    </a:lnTo>
                    <a:lnTo>
                      <a:pt x="0" y="92"/>
                    </a:lnTo>
                    <a:lnTo>
                      <a:pt x="6" y="74"/>
                    </a:lnTo>
                    <a:lnTo>
                      <a:pt x="12" y="56"/>
                    </a:lnTo>
                    <a:lnTo>
                      <a:pt x="21" y="39"/>
                    </a:lnTo>
                    <a:lnTo>
                      <a:pt x="33" y="24"/>
                    </a:lnTo>
                    <a:lnTo>
                      <a:pt x="45" y="14"/>
                    </a:lnTo>
                    <a:lnTo>
                      <a:pt x="6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2" name="Freeform 148"/>
              <p:cNvSpPr>
                <a:spLocks/>
              </p:cNvSpPr>
              <p:nvPr/>
            </p:nvSpPr>
            <p:spPr bwMode="auto">
              <a:xfrm>
                <a:off x="10060" y="7109"/>
                <a:ext cx="297" cy="367"/>
              </a:xfrm>
              <a:custGeom>
                <a:avLst/>
                <a:gdLst>
                  <a:gd name="T0" fmla="*/ 60 w 297"/>
                  <a:gd name="T1" fmla="*/ 39 h 367"/>
                  <a:gd name="T2" fmla="*/ 78 w 297"/>
                  <a:gd name="T3" fmla="*/ 25 h 367"/>
                  <a:gd name="T4" fmla="*/ 99 w 297"/>
                  <a:gd name="T5" fmla="*/ 14 h 367"/>
                  <a:gd name="T6" fmla="*/ 120 w 297"/>
                  <a:gd name="T7" fmla="*/ 7 h 367"/>
                  <a:gd name="T8" fmla="*/ 141 w 297"/>
                  <a:gd name="T9" fmla="*/ 3 h 367"/>
                  <a:gd name="T10" fmla="*/ 162 w 297"/>
                  <a:gd name="T11" fmla="*/ 0 h 367"/>
                  <a:gd name="T12" fmla="*/ 186 w 297"/>
                  <a:gd name="T13" fmla="*/ 3 h 367"/>
                  <a:gd name="T14" fmla="*/ 207 w 297"/>
                  <a:gd name="T15" fmla="*/ 7 h 367"/>
                  <a:gd name="T16" fmla="*/ 228 w 297"/>
                  <a:gd name="T17" fmla="*/ 14 h 367"/>
                  <a:gd name="T18" fmla="*/ 246 w 297"/>
                  <a:gd name="T19" fmla="*/ 32 h 367"/>
                  <a:gd name="T20" fmla="*/ 258 w 297"/>
                  <a:gd name="T21" fmla="*/ 53 h 367"/>
                  <a:gd name="T22" fmla="*/ 270 w 297"/>
                  <a:gd name="T23" fmla="*/ 74 h 367"/>
                  <a:gd name="T24" fmla="*/ 279 w 297"/>
                  <a:gd name="T25" fmla="*/ 95 h 367"/>
                  <a:gd name="T26" fmla="*/ 285 w 297"/>
                  <a:gd name="T27" fmla="*/ 120 h 367"/>
                  <a:gd name="T28" fmla="*/ 291 w 297"/>
                  <a:gd name="T29" fmla="*/ 145 h 367"/>
                  <a:gd name="T30" fmla="*/ 294 w 297"/>
                  <a:gd name="T31" fmla="*/ 173 h 367"/>
                  <a:gd name="T32" fmla="*/ 297 w 297"/>
                  <a:gd name="T33" fmla="*/ 198 h 367"/>
                  <a:gd name="T34" fmla="*/ 294 w 297"/>
                  <a:gd name="T35" fmla="*/ 222 h 367"/>
                  <a:gd name="T36" fmla="*/ 291 w 297"/>
                  <a:gd name="T37" fmla="*/ 243 h 367"/>
                  <a:gd name="T38" fmla="*/ 285 w 297"/>
                  <a:gd name="T39" fmla="*/ 268 h 367"/>
                  <a:gd name="T40" fmla="*/ 279 w 297"/>
                  <a:gd name="T41" fmla="*/ 289 h 367"/>
                  <a:gd name="T42" fmla="*/ 270 w 297"/>
                  <a:gd name="T43" fmla="*/ 307 h 367"/>
                  <a:gd name="T44" fmla="*/ 255 w 297"/>
                  <a:gd name="T45" fmla="*/ 325 h 367"/>
                  <a:gd name="T46" fmla="*/ 240 w 297"/>
                  <a:gd name="T47" fmla="*/ 339 h 367"/>
                  <a:gd name="T48" fmla="*/ 222 w 297"/>
                  <a:gd name="T49" fmla="*/ 349 h 367"/>
                  <a:gd name="T50" fmla="*/ 201 w 297"/>
                  <a:gd name="T51" fmla="*/ 356 h 367"/>
                  <a:gd name="T52" fmla="*/ 177 w 297"/>
                  <a:gd name="T53" fmla="*/ 363 h 367"/>
                  <a:gd name="T54" fmla="*/ 156 w 297"/>
                  <a:gd name="T55" fmla="*/ 367 h 367"/>
                  <a:gd name="T56" fmla="*/ 132 w 297"/>
                  <a:gd name="T57" fmla="*/ 367 h 367"/>
                  <a:gd name="T58" fmla="*/ 108 w 297"/>
                  <a:gd name="T59" fmla="*/ 363 h 367"/>
                  <a:gd name="T60" fmla="*/ 87 w 297"/>
                  <a:gd name="T61" fmla="*/ 356 h 367"/>
                  <a:gd name="T62" fmla="*/ 66 w 297"/>
                  <a:gd name="T63" fmla="*/ 349 h 367"/>
                  <a:gd name="T64" fmla="*/ 48 w 297"/>
                  <a:gd name="T65" fmla="*/ 339 h 367"/>
                  <a:gd name="T66" fmla="*/ 30 w 297"/>
                  <a:gd name="T67" fmla="*/ 318 h 367"/>
                  <a:gd name="T68" fmla="*/ 15 w 297"/>
                  <a:gd name="T69" fmla="*/ 296 h 367"/>
                  <a:gd name="T70" fmla="*/ 9 w 297"/>
                  <a:gd name="T71" fmla="*/ 272 h 367"/>
                  <a:gd name="T72" fmla="*/ 3 w 297"/>
                  <a:gd name="T73" fmla="*/ 247 h 367"/>
                  <a:gd name="T74" fmla="*/ 0 w 297"/>
                  <a:gd name="T75" fmla="*/ 222 h 367"/>
                  <a:gd name="T76" fmla="*/ 3 w 297"/>
                  <a:gd name="T77" fmla="*/ 194 h 367"/>
                  <a:gd name="T78" fmla="*/ 3 w 297"/>
                  <a:gd name="T79" fmla="*/ 166 h 367"/>
                  <a:gd name="T80" fmla="*/ 6 w 297"/>
                  <a:gd name="T81" fmla="*/ 141 h 367"/>
                  <a:gd name="T82" fmla="*/ 9 w 297"/>
                  <a:gd name="T83" fmla="*/ 127 h 367"/>
                  <a:gd name="T84" fmla="*/ 15 w 297"/>
                  <a:gd name="T85" fmla="*/ 113 h 367"/>
                  <a:gd name="T86" fmla="*/ 21 w 297"/>
                  <a:gd name="T87" fmla="*/ 99 h 367"/>
                  <a:gd name="T88" fmla="*/ 27 w 297"/>
                  <a:gd name="T89" fmla="*/ 88 h 367"/>
                  <a:gd name="T90" fmla="*/ 36 w 297"/>
                  <a:gd name="T91" fmla="*/ 74 h 367"/>
                  <a:gd name="T92" fmla="*/ 42 w 297"/>
                  <a:gd name="T93" fmla="*/ 63 h 367"/>
                  <a:gd name="T94" fmla="*/ 51 w 297"/>
                  <a:gd name="T95" fmla="*/ 49 h 367"/>
                  <a:gd name="T96" fmla="*/ 60 w 297"/>
                  <a:gd name="T97" fmla="*/ 3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7" h="367">
                    <a:moveTo>
                      <a:pt x="60" y="39"/>
                    </a:moveTo>
                    <a:lnTo>
                      <a:pt x="78" y="25"/>
                    </a:lnTo>
                    <a:lnTo>
                      <a:pt x="99" y="14"/>
                    </a:lnTo>
                    <a:lnTo>
                      <a:pt x="120" y="7"/>
                    </a:lnTo>
                    <a:lnTo>
                      <a:pt x="141" y="3"/>
                    </a:lnTo>
                    <a:lnTo>
                      <a:pt x="162" y="0"/>
                    </a:lnTo>
                    <a:lnTo>
                      <a:pt x="186" y="3"/>
                    </a:lnTo>
                    <a:lnTo>
                      <a:pt x="207" y="7"/>
                    </a:lnTo>
                    <a:lnTo>
                      <a:pt x="228" y="14"/>
                    </a:lnTo>
                    <a:lnTo>
                      <a:pt x="246" y="32"/>
                    </a:lnTo>
                    <a:lnTo>
                      <a:pt x="258" y="53"/>
                    </a:lnTo>
                    <a:lnTo>
                      <a:pt x="270" y="74"/>
                    </a:lnTo>
                    <a:lnTo>
                      <a:pt x="279" y="95"/>
                    </a:lnTo>
                    <a:lnTo>
                      <a:pt x="285" y="120"/>
                    </a:lnTo>
                    <a:lnTo>
                      <a:pt x="291" y="145"/>
                    </a:lnTo>
                    <a:lnTo>
                      <a:pt x="294" y="173"/>
                    </a:lnTo>
                    <a:lnTo>
                      <a:pt x="297" y="198"/>
                    </a:lnTo>
                    <a:lnTo>
                      <a:pt x="294" y="222"/>
                    </a:lnTo>
                    <a:lnTo>
                      <a:pt x="291" y="243"/>
                    </a:lnTo>
                    <a:lnTo>
                      <a:pt x="285" y="268"/>
                    </a:lnTo>
                    <a:lnTo>
                      <a:pt x="279" y="289"/>
                    </a:lnTo>
                    <a:lnTo>
                      <a:pt x="270" y="307"/>
                    </a:lnTo>
                    <a:lnTo>
                      <a:pt x="255" y="325"/>
                    </a:lnTo>
                    <a:lnTo>
                      <a:pt x="240" y="339"/>
                    </a:lnTo>
                    <a:lnTo>
                      <a:pt x="222" y="349"/>
                    </a:lnTo>
                    <a:lnTo>
                      <a:pt x="201" y="356"/>
                    </a:lnTo>
                    <a:lnTo>
                      <a:pt x="177" y="363"/>
                    </a:lnTo>
                    <a:lnTo>
                      <a:pt x="156" y="367"/>
                    </a:lnTo>
                    <a:lnTo>
                      <a:pt x="132" y="367"/>
                    </a:lnTo>
                    <a:lnTo>
                      <a:pt x="108" y="363"/>
                    </a:lnTo>
                    <a:lnTo>
                      <a:pt x="87" y="356"/>
                    </a:lnTo>
                    <a:lnTo>
                      <a:pt x="66" y="349"/>
                    </a:lnTo>
                    <a:lnTo>
                      <a:pt x="48" y="339"/>
                    </a:lnTo>
                    <a:lnTo>
                      <a:pt x="30" y="318"/>
                    </a:lnTo>
                    <a:lnTo>
                      <a:pt x="15" y="296"/>
                    </a:lnTo>
                    <a:lnTo>
                      <a:pt x="9" y="272"/>
                    </a:lnTo>
                    <a:lnTo>
                      <a:pt x="3" y="247"/>
                    </a:lnTo>
                    <a:lnTo>
                      <a:pt x="0" y="222"/>
                    </a:lnTo>
                    <a:lnTo>
                      <a:pt x="3" y="194"/>
                    </a:lnTo>
                    <a:lnTo>
                      <a:pt x="3" y="166"/>
                    </a:lnTo>
                    <a:lnTo>
                      <a:pt x="6" y="141"/>
                    </a:lnTo>
                    <a:lnTo>
                      <a:pt x="9" y="127"/>
                    </a:lnTo>
                    <a:lnTo>
                      <a:pt x="15" y="113"/>
                    </a:lnTo>
                    <a:lnTo>
                      <a:pt x="21" y="99"/>
                    </a:lnTo>
                    <a:lnTo>
                      <a:pt x="27" y="88"/>
                    </a:lnTo>
                    <a:lnTo>
                      <a:pt x="36" y="74"/>
                    </a:lnTo>
                    <a:lnTo>
                      <a:pt x="42" y="63"/>
                    </a:lnTo>
                    <a:lnTo>
                      <a:pt x="51" y="49"/>
                    </a:lnTo>
                    <a:lnTo>
                      <a:pt x="6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3" name="Freeform 149"/>
              <p:cNvSpPr>
                <a:spLocks/>
              </p:cNvSpPr>
              <p:nvPr/>
            </p:nvSpPr>
            <p:spPr bwMode="auto">
              <a:xfrm>
                <a:off x="10084" y="6488"/>
                <a:ext cx="90" cy="148"/>
              </a:xfrm>
              <a:custGeom>
                <a:avLst/>
                <a:gdLst>
                  <a:gd name="T0" fmla="*/ 24 w 90"/>
                  <a:gd name="T1" fmla="*/ 14 h 148"/>
                  <a:gd name="T2" fmla="*/ 30 w 90"/>
                  <a:gd name="T3" fmla="*/ 10 h 148"/>
                  <a:gd name="T4" fmla="*/ 33 w 90"/>
                  <a:gd name="T5" fmla="*/ 7 h 148"/>
                  <a:gd name="T6" fmla="*/ 36 w 90"/>
                  <a:gd name="T7" fmla="*/ 7 h 148"/>
                  <a:gd name="T8" fmla="*/ 42 w 90"/>
                  <a:gd name="T9" fmla="*/ 3 h 148"/>
                  <a:gd name="T10" fmla="*/ 45 w 90"/>
                  <a:gd name="T11" fmla="*/ 0 h 148"/>
                  <a:gd name="T12" fmla="*/ 51 w 90"/>
                  <a:gd name="T13" fmla="*/ 0 h 148"/>
                  <a:gd name="T14" fmla="*/ 57 w 90"/>
                  <a:gd name="T15" fmla="*/ 0 h 148"/>
                  <a:gd name="T16" fmla="*/ 60 w 90"/>
                  <a:gd name="T17" fmla="*/ 0 h 148"/>
                  <a:gd name="T18" fmla="*/ 66 w 90"/>
                  <a:gd name="T19" fmla="*/ 7 h 148"/>
                  <a:gd name="T20" fmla="*/ 69 w 90"/>
                  <a:gd name="T21" fmla="*/ 17 h 148"/>
                  <a:gd name="T22" fmla="*/ 72 w 90"/>
                  <a:gd name="T23" fmla="*/ 24 h 148"/>
                  <a:gd name="T24" fmla="*/ 72 w 90"/>
                  <a:gd name="T25" fmla="*/ 35 h 148"/>
                  <a:gd name="T26" fmla="*/ 72 w 90"/>
                  <a:gd name="T27" fmla="*/ 42 h 148"/>
                  <a:gd name="T28" fmla="*/ 75 w 90"/>
                  <a:gd name="T29" fmla="*/ 52 h 148"/>
                  <a:gd name="T30" fmla="*/ 75 w 90"/>
                  <a:gd name="T31" fmla="*/ 60 h 148"/>
                  <a:gd name="T32" fmla="*/ 78 w 90"/>
                  <a:gd name="T33" fmla="*/ 70 h 148"/>
                  <a:gd name="T34" fmla="*/ 81 w 90"/>
                  <a:gd name="T35" fmla="*/ 77 h 148"/>
                  <a:gd name="T36" fmla="*/ 84 w 90"/>
                  <a:gd name="T37" fmla="*/ 84 h 148"/>
                  <a:gd name="T38" fmla="*/ 84 w 90"/>
                  <a:gd name="T39" fmla="*/ 95 h 148"/>
                  <a:gd name="T40" fmla="*/ 84 w 90"/>
                  <a:gd name="T41" fmla="*/ 102 h 148"/>
                  <a:gd name="T42" fmla="*/ 87 w 90"/>
                  <a:gd name="T43" fmla="*/ 112 h 148"/>
                  <a:gd name="T44" fmla="*/ 87 w 90"/>
                  <a:gd name="T45" fmla="*/ 120 h 148"/>
                  <a:gd name="T46" fmla="*/ 87 w 90"/>
                  <a:gd name="T47" fmla="*/ 130 h 148"/>
                  <a:gd name="T48" fmla="*/ 90 w 90"/>
                  <a:gd name="T49" fmla="*/ 137 h 148"/>
                  <a:gd name="T50" fmla="*/ 81 w 90"/>
                  <a:gd name="T51" fmla="*/ 137 h 148"/>
                  <a:gd name="T52" fmla="*/ 72 w 90"/>
                  <a:gd name="T53" fmla="*/ 141 h 148"/>
                  <a:gd name="T54" fmla="*/ 63 w 90"/>
                  <a:gd name="T55" fmla="*/ 144 h 148"/>
                  <a:gd name="T56" fmla="*/ 57 w 90"/>
                  <a:gd name="T57" fmla="*/ 144 h 148"/>
                  <a:gd name="T58" fmla="*/ 48 w 90"/>
                  <a:gd name="T59" fmla="*/ 148 h 148"/>
                  <a:gd name="T60" fmla="*/ 39 w 90"/>
                  <a:gd name="T61" fmla="*/ 148 h 148"/>
                  <a:gd name="T62" fmla="*/ 30 w 90"/>
                  <a:gd name="T63" fmla="*/ 144 h 148"/>
                  <a:gd name="T64" fmla="*/ 24 w 90"/>
                  <a:gd name="T65" fmla="*/ 141 h 148"/>
                  <a:gd name="T66" fmla="*/ 15 w 90"/>
                  <a:gd name="T67" fmla="*/ 127 h 148"/>
                  <a:gd name="T68" fmla="*/ 6 w 90"/>
                  <a:gd name="T69" fmla="*/ 109 h 148"/>
                  <a:gd name="T70" fmla="*/ 3 w 90"/>
                  <a:gd name="T71" fmla="*/ 95 h 148"/>
                  <a:gd name="T72" fmla="*/ 0 w 90"/>
                  <a:gd name="T73" fmla="*/ 77 h 148"/>
                  <a:gd name="T74" fmla="*/ 3 w 90"/>
                  <a:gd name="T75" fmla="*/ 60 h 148"/>
                  <a:gd name="T76" fmla="*/ 6 w 90"/>
                  <a:gd name="T77" fmla="*/ 42 h 148"/>
                  <a:gd name="T78" fmla="*/ 15 w 90"/>
                  <a:gd name="T79" fmla="*/ 28 h 148"/>
                  <a:gd name="T80" fmla="*/ 24 w 90"/>
                  <a:gd name="T81" fmla="*/ 1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148">
                    <a:moveTo>
                      <a:pt x="24" y="14"/>
                    </a:moveTo>
                    <a:lnTo>
                      <a:pt x="30" y="10"/>
                    </a:lnTo>
                    <a:lnTo>
                      <a:pt x="33" y="7"/>
                    </a:lnTo>
                    <a:lnTo>
                      <a:pt x="36" y="7"/>
                    </a:lnTo>
                    <a:lnTo>
                      <a:pt x="42" y="3"/>
                    </a:lnTo>
                    <a:lnTo>
                      <a:pt x="45" y="0"/>
                    </a:lnTo>
                    <a:lnTo>
                      <a:pt x="51" y="0"/>
                    </a:lnTo>
                    <a:lnTo>
                      <a:pt x="57" y="0"/>
                    </a:lnTo>
                    <a:lnTo>
                      <a:pt x="60" y="0"/>
                    </a:lnTo>
                    <a:lnTo>
                      <a:pt x="66" y="7"/>
                    </a:lnTo>
                    <a:lnTo>
                      <a:pt x="69" y="17"/>
                    </a:lnTo>
                    <a:lnTo>
                      <a:pt x="72" y="24"/>
                    </a:lnTo>
                    <a:lnTo>
                      <a:pt x="72" y="35"/>
                    </a:lnTo>
                    <a:lnTo>
                      <a:pt x="72" y="42"/>
                    </a:lnTo>
                    <a:lnTo>
                      <a:pt x="75" y="52"/>
                    </a:lnTo>
                    <a:lnTo>
                      <a:pt x="75" y="60"/>
                    </a:lnTo>
                    <a:lnTo>
                      <a:pt x="78" y="70"/>
                    </a:lnTo>
                    <a:lnTo>
                      <a:pt x="81" y="77"/>
                    </a:lnTo>
                    <a:lnTo>
                      <a:pt x="84" y="84"/>
                    </a:lnTo>
                    <a:lnTo>
                      <a:pt x="84" y="95"/>
                    </a:lnTo>
                    <a:lnTo>
                      <a:pt x="84" y="102"/>
                    </a:lnTo>
                    <a:lnTo>
                      <a:pt x="87" y="112"/>
                    </a:lnTo>
                    <a:lnTo>
                      <a:pt x="87" y="120"/>
                    </a:lnTo>
                    <a:lnTo>
                      <a:pt x="87" y="130"/>
                    </a:lnTo>
                    <a:lnTo>
                      <a:pt x="90" y="137"/>
                    </a:lnTo>
                    <a:lnTo>
                      <a:pt x="81" y="137"/>
                    </a:lnTo>
                    <a:lnTo>
                      <a:pt x="72" y="141"/>
                    </a:lnTo>
                    <a:lnTo>
                      <a:pt x="63" y="144"/>
                    </a:lnTo>
                    <a:lnTo>
                      <a:pt x="57" y="144"/>
                    </a:lnTo>
                    <a:lnTo>
                      <a:pt x="48" y="148"/>
                    </a:lnTo>
                    <a:lnTo>
                      <a:pt x="39" y="148"/>
                    </a:lnTo>
                    <a:lnTo>
                      <a:pt x="30" y="144"/>
                    </a:lnTo>
                    <a:lnTo>
                      <a:pt x="24" y="141"/>
                    </a:lnTo>
                    <a:lnTo>
                      <a:pt x="15" y="127"/>
                    </a:lnTo>
                    <a:lnTo>
                      <a:pt x="6" y="109"/>
                    </a:lnTo>
                    <a:lnTo>
                      <a:pt x="3" y="95"/>
                    </a:lnTo>
                    <a:lnTo>
                      <a:pt x="0" y="77"/>
                    </a:lnTo>
                    <a:lnTo>
                      <a:pt x="3" y="60"/>
                    </a:lnTo>
                    <a:lnTo>
                      <a:pt x="6" y="42"/>
                    </a:lnTo>
                    <a:lnTo>
                      <a:pt x="15" y="28"/>
                    </a:lnTo>
                    <a:lnTo>
                      <a:pt x="24" y="1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4" name="Freeform 150"/>
              <p:cNvSpPr>
                <a:spLocks/>
              </p:cNvSpPr>
              <p:nvPr/>
            </p:nvSpPr>
            <p:spPr bwMode="auto">
              <a:xfrm>
                <a:off x="10087" y="7144"/>
                <a:ext cx="243" cy="300"/>
              </a:xfrm>
              <a:custGeom>
                <a:avLst/>
                <a:gdLst>
                  <a:gd name="T0" fmla="*/ 51 w 243"/>
                  <a:gd name="T1" fmla="*/ 32 h 300"/>
                  <a:gd name="T2" fmla="*/ 63 w 243"/>
                  <a:gd name="T3" fmla="*/ 18 h 300"/>
                  <a:gd name="T4" fmla="*/ 81 w 243"/>
                  <a:gd name="T5" fmla="*/ 7 h 300"/>
                  <a:gd name="T6" fmla="*/ 99 w 243"/>
                  <a:gd name="T7" fmla="*/ 4 h 300"/>
                  <a:gd name="T8" fmla="*/ 117 w 243"/>
                  <a:gd name="T9" fmla="*/ 0 h 300"/>
                  <a:gd name="T10" fmla="*/ 135 w 243"/>
                  <a:gd name="T11" fmla="*/ 0 h 300"/>
                  <a:gd name="T12" fmla="*/ 153 w 243"/>
                  <a:gd name="T13" fmla="*/ 4 h 300"/>
                  <a:gd name="T14" fmla="*/ 171 w 243"/>
                  <a:gd name="T15" fmla="*/ 7 h 300"/>
                  <a:gd name="T16" fmla="*/ 189 w 243"/>
                  <a:gd name="T17" fmla="*/ 11 h 300"/>
                  <a:gd name="T18" fmla="*/ 198 w 243"/>
                  <a:gd name="T19" fmla="*/ 21 h 300"/>
                  <a:gd name="T20" fmla="*/ 207 w 243"/>
                  <a:gd name="T21" fmla="*/ 32 h 300"/>
                  <a:gd name="T22" fmla="*/ 213 w 243"/>
                  <a:gd name="T23" fmla="*/ 43 h 300"/>
                  <a:gd name="T24" fmla="*/ 216 w 243"/>
                  <a:gd name="T25" fmla="*/ 57 h 300"/>
                  <a:gd name="T26" fmla="*/ 219 w 243"/>
                  <a:gd name="T27" fmla="*/ 71 h 300"/>
                  <a:gd name="T28" fmla="*/ 222 w 243"/>
                  <a:gd name="T29" fmla="*/ 81 h 300"/>
                  <a:gd name="T30" fmla="*/ 228 w 243"/>
                  <a:gd name="T31" fmla="*/ 95 h 300"/>
                  <a:gd name="T32" fmla="*/ 234 w 243"/>
                  <a:gd name="T33" fmla="*/ 110 h 300"/>
                  <a:gd name="T34" fmla="*/ 234 w 243"/>
                  <a:gd name="T35" fmla="*/ 113 h 300"/>
                  <a:gd name="T36" fmla="*/ 234 w 243"/>
                  <a:gd name="T37" fmla="*/ 120 h 300"/>
                  <a:gd name="T38" fmla="*/ 234 w 243"/>
                  <a:gd name="T39" fmla="*/ 127 h 300"/>
                  <a:gd name="T40" fmla="*/ 234 w 243"/>
                  <a:gd name="T41" fmla="*/ 131 h 300"/>
                  <a:gd name="T42" fmla="*/ 237 w 243"/>
                  <a:gd name="T43" fmla="*/ 138 h 300"/>
                  <a:gd name="T44" fmla="*/ 240 w 243"/>
                  <a:gd name="T45" fmla="*/ 145 h 300"/>
                  <a:gd name="T46" fmla="*/ 240 w 243"/>
                  <a:gd name="T47" fmla="*/ 148 h 300"/>
                  <a:gd name="T48" fmla="*/ 243 w 243"/>
                  <a:gd name="T49" fmla="*/ 155 h 300"/>
                  <a:gd name="T50" fmla="*/ 240 w 243"/>
                  <a:gd name="T51" fmla="*/ 170 h 300"/>
                  <a:gd name="T52" fmla="*/ 237 w 243"/>
                  <a:gd name="T53" fmla="*/ 184 h 300"/>
                  <a:gd name="T54" fmla="*/ 237 w 243"/>
                  <a:gd name="T55" fmla="*/ 198 h 300"/>
                  <a:gd name="T56" fmla="*/ 234 w 243"/>
                  <a:gd name="T57" fmla="*/ 212 h 300"/>
                  <a:gd name="T58" fmla="*/ 231 w 243"/>
                  <a:gd name="T59" fmla="*/ 226 h 300"/>
                  <a:gd name="T60" fmla="*/ 228 w 243"/>
                  <a:gd name="T61" fmla="*/ 240 h 300"/>
                  <a:gd name="T62" fmla="*/ 222 w 243"/>
                  <a:gd name="T63" fmla="*/ 251 h 300"/>
                  <a:gd name="T64" fmla="*/ 210 w 243"/>
                  <a:gd name="T65" fmla="*/ 261 h 300"/>
                  <a:gd name="T66" fmla="*/ 198 w 243"/>
                  <a:gd name="T67" fmla="*/ 272 h 300"/>
                  <a:gd name="T68" fmla="*/ 186 w 243"/>
                  <a:gd name="T69" fmla="*/ 283 h 300"/>
                  <a:gd name="T70" fmla="*/ 171 w 243"/>
                  <a:gd name="T71" fmla="*/ 290 h 300"/>
                  <a:gd name="T72" fmla="*/ 156 w 243"/>
                  <a:gd name="T73" fmla="*/ 293 h 300"/>
                  <a:gd name="T74" fmla="*/ 141 w 243"/>
                  <a:gd name="T75" fmla="*/ 297 h 300"/>
                  <a:gd name="T76" fmla="*/ 126 w 243"/>
                  <a:gd name="T77" fmla="*/ 297 h 300"/>
                  <a:gd name="T78" fmla="*/ 108 w 243"/>
                  <a:gd name="T79" fmla="*/ 300 h 300"/>
                  <a:gd name="T80" fmla="*/ 93 w 243"/>
                  <a:gd name="T81" fmla="*/ 297 h 300"/>
                  <a:gd name="T82" fmla="*/ 78 w 243"/>
                  <a:gd name="T83" fmla="*/ 293 h 300"/>
                  <a:gd name="T84" fmla="*/ 66 w 243"/>
                  <a:gd name="T85" fmla="*/ 290 h 300"/>
                  <a:gd name="T86" fmla="*/ 54 w 243"/>
                  <a:gd name="T87" fmla="*/ 283 h 300"/>
                  <a:gd name="T88" fmla="*/ 42 w 243"/>
                  <a:gd name="T89" fmla="*/ 276 h 300"/>
                  <a:gd name="T90" fmla="*/ 30 w 243"/>
                  <a:gd name="T91" fmla="*/ 265 h 300"/>
                  <a:gd name="T92" fmla="*/ 21 w 243"/>
                  <a:gd name="T93" fmla="*/ 254 h 300"/>
                  <a:gd name="T94" fmla="*/ 12 w 243"/>
                  <a:gd name="T95" fmla="*/ 240 h 300"/>
                  <a:gd name="T96" fmla="*/ 6 w 243"/>
                  <a:gd name="T97" fmla="*/ 226 h 300"/>
                  <a:gd name="T98" fmla="*/ 3 w 243"/>
                  <a:gd name="T99" fmla="*/ 198 h 300"/>
                  <a:gd name="T100" fmla="*/ 0 w 243"/>
                  <a:gd name="T101" fmla="*/ 173 h 300"/>
                  <a:gd name="T102" fmla="*/ 3 w 243"/>
                  <a:gd name="T103" fmla="*/ 145 h 300"/>
                  <a:gd name="T104" fmla="*/ 6 w 243"/>
                  <a:gd name="T105" fmla="*/ 120 h 300"/>
                  <a:gd name="T106" fmla="*/ 12 w 243"/>
                  <a:gd name="T107" fmla="*/ 95 h 300"/>
                  <a:gd name="T108" fmla="*/ 21 w 243"/>
                  <a:gd name="T109" fmla="*/ 71 h 300"/>
                  <a:gd name="T110" fmla="*/ 33 w 243"/>
                  <a:gd name="T111" fmla="*/ 50 h 300"/>
                  <a:gd name="T112" fmla="*/ 51 w 243"/>
                  <a:gd name="T113" fmla="*/ 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 h="300">
                    <a:moveTo>
                      <a:pt x="51" y="32"/>
                    </a:moveTo>
                    <a:lnTo>
                      <a:pt x="63" y="18"/>
                    </a:lnTo>
                    <a:lnTo>
                      <a:pt x="81" y="7"/>
                    </a:lnTo>
                    <a:lnTo>
                      <a:pt x="99" y="4"/>
                    </a:lnTo>
                    <a:lnTo>
                      <a:pt x="117" y="0"/>
                    </a:lnTo>
                    <a:lnTo>
                      <a:pt x="135" y="0"/>
                    </a:lnTo>
                    <a:lnTo>
                      <a:pt x="153" y="4"/>
                    </a:lnTo>
                    <a:lnTo>
                      <a:pt x="171" y="7"/>
                    </a:lnTo>
                    <a:lnTo>
                      <a:pt x="189" y="11"/>
                    </a:lnTo>
                    <a:lnTo>
                      <a:pt x="198" y="21"/>
                    </a:lnTo>
                    <a:lnTo>
                      <a:pt x="207" y="32"/>
                    </a:lnTo>
                    <a:lnTo>
                      <a:pt x="213" y="43"/>
                    </a:lnTo>
                    <a:lnTo>
                      <a:pt x="216" y="57"/>
                    </a:lnTo>
                    <a:lnTo>
                      <a:pt x="219" y="71"/>
                    </a:lnTo>
                    <a:lnTo>
                      <a:pt x="222" y="81"/>
                    </a:lnTo>
                    <a:lnTo>
                      <a:pt x="228" y="95"/>
                    </a:lnTo>
                    <a:lnTo>
                      <a:pt x="234" y="110"/>
                    </a:lnTo>
                    <a:lnTo>
                      <a:pt x="234" y="113"/>
                    </a:lnTo>
                    <a:lnTo>
                      <a:pt x="234" y="120"/>
                    </a:lnTo>
                    <a:lnTo>
                      <a:pt x="234" y="127"/>
                    </a:lnTo>
                    <a:lnTo>
                      <a:pt x="234" y="131"/>
                    </a:lnTo>
                    <a:lnTo>
                      <a:pt x="237" y="138"/>
                    </a:lnTo>
                    <a:lnTo>
                      <a:pt x="240" y="145"/>
                    </a:lnTo>
                    <a:lnTo>
                      <a:pt x="240" y="148"/>
                    </a:lnTo>
                    <a:lnTo>
                      <a:pt x="243" y="155"/>
                    </a:lnTo>
                    <a:lnTo>
                      <a:pt x="240" y="170"/>
                    </a:lnTo>
                    <a:lnTo>
                      <a:pt x="237" y="184"/>
                    </a:lnTo>
                    <a:lnTo>
                      <a:pt x="237" y="198"/>
                    </a:lnTo>
                    <a:lnTo>
                      <a:pt x="234" y="212"/>
                    </a:lnTo>
                    <a:lnTo>
                      <a:pt x="231" y="226"/>
                    </a:lnTo>
                    <a:lnTo>
                      <a:pt x="228" y="240"/>
                    </a:lnTo>
                    <a:lnTo>
                      <a:pt x="222" y="251"/>
                    </a:lnTo>
                    <a:lnTo>
                      <a:pt x="210" y="261"/>
                    </a:lnTo>
                    <a:lnTo>
                      <a:pt x="198" y="272"/>
                    </a:lnTo>
                    <a:lnTo>
                      <a:pt x="186" y="283"/>
                    </a:lnTo>
                    <a:lnTo>
                      <a:pt x="171" y="290"/>
                    </a:lnTo>
                    <a:lnTo>
                      <a:pt x="156" y="293"/>
                    </a:lnTo>
                    <a:lnTo>
                      <a:pt x="141" y="297"/>
                    </a:lnTo>
                    <a:lnTo>
                      <a:pt x="126" y="297"/>
                    </a:lnTo>
                    <a:lnTo>
                      <a:pt x="108" y="300"/>
                    </a:lnTo>
                    <a:lnTo>
                      <a:pt x="93" y="297"/>
                    </a:lnTo>
                    <a:lnTo>
                      <a:pt x="78" y="293"/>
                    </a:lnTo>
                    <a:lnTo>
                      <a:pt x="66" y="290"/>
                    </a:lnTo>
                    <a:lnTo>
                      <a:pt x="54" y="283"/>
                    </a:lnTo>
                    <a:lnTo>
                      <a:pt x="42" y="276"/>
                    </a:lnTo>
                    <a:lnTo>
                      <a:pt x="30" y="265"/>
                    </a:lnTo>
                    <a:lnTo>
                      <a:pt x="21" y="254"/>
                    </a:lnTo>
                    <a:lnTo>
                      <a:pt x="12" y="240"/>
                    </a:lnTo>
                    <a:lnTo>
                      <a:pt x="6" y="226"/>
                    </a:lnTo>
                    <a:lnTo>
                      <a:pt x="3" y="198"/>
                    </a:lnTo>
                    <a:lnTo>
                      <a:pt x="0" y="173"/>
                    </a:lnTo>
                    <a:lnTo>
                      <a:pt x="3" y="145"/>
                    </a:lnTo>
                    <a:lnTo>
                      <a:pt x="6" y="120"/>
                    </a:lnTo>
                    <a:lnTo>
                      <a:pt x="12" y="95"/>
                    </a:lnTo>
                    <a:lnTo>
                      <a:pt x="21" y="71"/>
                    </a:lnTo>
                    <a:lnTo>
                      <a:pt x="33" y="50"/>
                    </a:lnTo>
                    <a:lnTo>
                      <a:pt x="51" y="32"/>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5" name="Freeform 151"/>
              <p:cNvSpPr>
                <a:spLocks/>
              </p:cNvSpPr>
              <p:nvPr/>
            </p:nvSpPr>
            <p:spPr bwMode="auto">
              <a:xfrm>
                <a:off x="10141" y="7187"/>
                <a:ext cx="114" cy="141"/>
              </a:xfrm>
              <a:custGeom>
                <a:avLst/>
                <a:gdLst>
                  <a:gd name="T0" fmla="*/ 27 w 114"/>
                  <a:gd name="T1" fmla="*/ 17 h 141"/>
                  <a:gd name="T2" fmla="*/ 33 w 114"/>
                  <a:gd name="T3" fmla="*/ 17 h 141"/>
                  <a:gd name="T4" fmla="*/ 42 w 114"/>
                  <a:gd name="T5" fmla="*/ 14 h 141"/>
                  <a:gd name="T6" fmla="*/ 51 w 114"/>
                  <a:gd name="T7" fmla="*/ 10 h 141"/>
                  <a:gd name="T8" fmla="*/ 57 w 114"/>
                  <a:gd name="T9" fmla="*/ 7 h 141"/>
                  <a:gd name="T10" fmla="*/ 66 w 114"/>
                  <a:gd name="T11" fmla="*/ 3 h 141"/>
                  <a:gd name="T12" fmla="*/ 72 w 114"/>
                  <a:gd name="T13" fmla="*/ 3 h 141"/>
                  <a:gd name="T14" fmla="*/ 81 w 114"/>
                  <a:gd name="T15" fmla="*/ 0 h 141"/>
                  <a:gd name="T16" fmla="*/ 90 w 114"/>
                  <a:gd name="T17" fmla="*/ 0 h 141"/>
                  <a:gd name="T18" fmla="*/ 93 w 114"/>
                  <a:gd name="T19" fmla="*/ 10 h 141"/>
                  <a:gd name="T20" fmla="*/ 99 w 114"/>
                  <a:gd name="T21" fmla="*/ 21 h 141"/>
                  <a:gd name="T22" fmla="*/ 102 w 114"/>
                  <a:gd name="T23" fmla="*/ 28 h 141"/>
                  <a:gd name="T24" fmla="*/ 108 w 114"/>
                  <a:gd name="T25" fmla="*/ 38 h 141"/>
                  <a:gd name="T26" fmla="*/ 111 w 114"/>
                  <a:gd name="T27" fmla="*/ 49 h 141"/>
                  <a:gd name="T28" fmla="*/ 114 w 114"/>
                  <a:gd name="T29" fmla="*/ 60 h 141"/>
                  <a:gd name="T30" fmla="*/ 114 w 114"/>
                  <a:gd name="T31" fmla="*/ 67 h 141"/>
                  <a:gd name="T32" fmla="*/ 114 w 114"/>
                  <a:gd name="T33" fmla="*/ 77 h 141"/>
                  <a:gd name="T34" fmla="*/ 108 w 114"/>
                  <a:gd name="T35" fmla="*/ 84 h 141"/>
                  <a:gd name="T36" fmla="*/ 102 w 114"/>
                  <a:gd name="T37" fmla="*/ 91 h 141"/>
                  <a:gd name="T38" fmla="*/ 99 w 114"/>
                  <a:gd name="T39" fmla="*/ 95 h 141"/>
                  <a:gd name="T40" fmla="*/ 93 w 114"/>
                  <a:gd name="T41" fmla="*/ 102 h 141"/>
                  <a:gd name="T42" fmla="*/ 87 w 114"/>
                  <a:gd name="T43" fmla="*/ 105 h 141"/>
                  <a:gd name="T44" fmla="*/ 84 w 114"/>
                  <a:gd name="T45" fmla="*/ 112 h 141"/>
                  <a:gd name="T46" fmla="*/ 81 w 114"/>
                  <a:gd name="T47" fmla="*/ 120 h 141"/>
                  <a:gd name="T48" fmla="*/ 78 w 114"/>
                  <a:gd name="T49" fmla="*/ 130 h 141"/>
                  <a:gd name="T50" fmla="*/ 78 w 114"/>
                  <a:gd name="T51" fmla="*/ 134 h 141"/>
                  <a:gd name="T52" fmla="*/ 75 w 114"/>
                  <a:gd name="T53" fmla="*/ 137 h 141"/>
                  <a:gd name="T54" fmla="*/ 72 w 114"/>
                  <a:gd name="T55" fmla="*/ 137 h 141"/>
                  <a:gd name="T56" fmla="*/ 66 w 114"/>
                  <a:gd name="T57" fmla="*/ 141 h 141"/>
                  <a:gd name="T58" fmla="*/ 63 w 114"/>
                  <a:gd name="T59" fmla="*/ 141 h 141"/>
                  <a:gd name="T60" fmla="*/ 60 w 114"/>
                  <a:gd name="T61" fmla="*/ 137 h 141"/>
                  <a:gd name="T62" fmla="*/ 54 w 114"/>
                  <a:gd name="T63" fmla="*/ 137 h 141"/>
                  <a:gd name="T64" fmla="*/ 51 w 114"/>
                  <a:gd name="T65" fmla="*/ 137 h 141"/>
                  <a:gd name="T66" fmla="*/ 45 w 114"/>
                  <a:gd name="T67" fmla="*/ 127 h 141"/>
                  <a:gd name="T68" fmla="*/ 36 w 114"/>
                  <a:gd name="T69" fmla="*/ 120 h 141"/>
                  <a:gd name="T70" fmla="*/ 27 w 114"/>
                  <a:gd name="T71" fmla="*/ 112 h 141"/>
                  <a:gd name="T72" fmla="*/ 18 w 114"/>
                  <a:gd name="T73" fmla="*/ 109 h 141"/>
                  <a:gd name="T74" fmla="*/ 9 w 114"/>
                  <a:gd name="T75" fmla="*/ 102 h 141"/>
                  <a:gd name="T76" fmla="*/ 3 w 114"/>
                  <a:gd name="T77" fmla="*/ 95 h 141"/>
                  <a:gd name="T78" fmla="*/ 0 w 114"/>
                  <a:gd name="T79" fmla="*/ 84 h 141"/>
                  <a:gd name="T80" fmla="*/ 0 w 114"/>
                  <a:gd name="T81" fmla="*/ 70 h 141"/>
                  <a:gd name="T82" fmla="*/ 27 w 114"/>
                  <a:gd name="T83" fmla="*/ 1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141">
                    <a:moveTo>
                      <a:pt x="27" y="17"/>
                    </a:moveTo>
                    <a:lnTo>
                      <a:pt x="33" y="17"/>
                    </a:lnTo>
                    <a:lnTo>
                      <a:pt x="42" y="14"/>
                    </a:lnTo>
                    <a:lnTo>
                      <a:pt x="51" y="10"/>
                    </a:lnTo>
                    <a:lnTo>
                      <a:pt x="57" y="7"/>
                    </a:lnTo>
                    <a:lnTo>
                      <a:pt x="66" y="3"/>
                    </a:lnTo>
                    <a:lnTo>
                      <a:pt x="72" y="3"/>
                    </a:lnTo>
                    <a:lnTo>
                      <a:pt x="81" y="0"/>
                    </a:lnTo>
                    <a:lnTo>
                      <a:pt x="90" y="0"/>
                    </a:lnTo>
                    <a:lnTo>
                      <a:pt x="93" y="10"/>
                    </a:lnTo>
                    <a:lnTo>
                      <a:pt x="99" y="21"/>
                    </a:lnTo>
                    <a:lnTo>
                      <a:pt x="102" y="28"/>
                    </a:lnTo>
                    <a:lnTo>
                      <a:pt x="108" y="38"/>
                    </a:lnTo>
                    <a:lnTo>
                      <a:pt x="111" y="49"/>
                    </a:lnTo>
                    <a:lnTo>
                      <a:pt x="114" y="60"/>
                    </a:lnTo>
                    <a:lnTo>
                      <a:pt x="114" y="67"/>
                    </a:lnTo>
                    <a:lnTo>
                      <a:pt x="114" y="77"/>
                    </a:lnTo>
                    <a:lnTo>
                      <a:pt x="108" y="84"/>
                    </a:lnTo>
                    <a:lnTo>
                      <a:pt x="102" y="91"/>
                    </a:lnTo>
                    <a:lnTo>
                      <a:pt x="99" y="95"/>
                    </a:lnTo>
                    <a:lnTo>
                      <a:pt x="93" y="102"/>
                    </a:lnTo>
                    <a:lnTo>
                      <a:pt x="87" y="105"/>
                    </a:lnTo>
                    <a:lnTo>
                      <a:pt x="84" y="112"/>
                    </a:lnTo>
                    <a:lnTo>
                      <a:pt x="81" y="120"/>
                    </a:lnTo>
                    <a:lnTo>
                      <a:pt x="78" y="130"/>
                    </a:lnTo>
                    <a:lnTo>
                      <a:pt x="78" y="134"/>
                    </a:lnTo>
                    <a:lnTo>
                      <a:pt x="75" y="137"/>
                    </a:lnTo>
                    <a:lnTo>
                      <a:pt x="72" y="137"/>
                    </a:lnTo>
                    <a:lnTo>
                      <a:pt x="66" y="141"/>
                    </a:lnTo>
                    <a:lnTo>
                      <a:pt x="63" y="141"/>
                    </a:lnTo>
                    <a:lnTo>
                      <a:pt x="60" y="137"/>
                    </a:lnTo>
                    <a:lnTo>
                      <a:pt x="54" y="137"/>
                    </a:lnTo>
                    <a:lnTo>
                      <a:pt x="51" y="137"/>
                    </a:lnTo>
                    <a:lnTo>
                      <a:pt x="45" y="127"/>
                    </a:lnTo>
                    <a:lnTo>
                      <a:pt x="36" y="120"/>
                    </a:lnTo>
                    <a:lnTo>
                      <a:pt x="27" y="112"/>
                    </a:lnTo>
                    <a:lnTo>
                      <a:pt x="18" y="109"/>
                    </a:lnTo>
                    <a:lnTo>
                      <a:pt x="9" y="102"/>
                    </a:lnTo>
                    <a:lnTo>
                      <a:pt x="3" y="95"/>
                    </a:lnTo>
                    <a:lnTo>
                      <a:pt x="0" y="84"/>
                    </a:lnTo>
                    <a:lnTo>
                      <a:pt x="0" y="70"/>
                    </a:lnTo>
                    <a:lnTo>
                      <a:pt x="2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6" name="Freeform 152"/>
              <p:cNvSpPr>
                <a:spLocks/>
              </p:cNvSpPr>
              <p:nvPr/>
            </p:nvSpPr>
            <p:spPr bwMode="auto">
              <a:xfrm>
                <a:off x="10174" y="7218"/>
                <a:ext cx="48" cy="60"/>
              </a:xfrm>
              <a:custGeom>
                <a:avLst/>
                <a:gdLst>
                  <a:gd name="T0" fmla="*/ 24 w 48"/>
                  <a:gd name="T1" fmla="*/ 4 h 60"/>
                  <a:gd name="T2" fmla="*/ 33 w 48"/>
                  <a:gd name="T3" fmla="*/ 0 h 60"/>
                  <a:gd name="T4" fmla="*/ 36 w 48"/>
                  <a:gd name="T5" fmla="*/ 4 h 60"/>
                  <a:gd name="T6" fmla="*/ 39 w 48"/>
                  <a:gd name="T7" fmla="*/ 7 h 60"/>
                  <a:gd name="T8" fmla="*/ 39 w 48"/>
                  <a:gd name="T9" fmla="*/ 11 h 60"/>
                  <a:gd name="T10" fmla="*/ 42 w 48"/>
                  <a:gd name="T11" fmla="*/ 18 h 60"/>
                  <a:gd name="T12" fmla="*/ 42 w 48"/>
                  <a:gd name="T13" fmla="*/ 25 h 60"/>
                  <a:gd name="T14" fmla="*/ 45 w 48"/>
                  <a:gd name="T15" fmla="*/ 29 h 60"/>
                  <a:gd name="T16" fmla="*/ 48 w 48"/>
                  <a:gd name="T17" fmla="*/ 36 h 60"/>
                  <a:gd name="T18" fmla="*/ 24 w 48"/>
                  <a:gd name="T19" fmla="*/ 60 h 60"/>
                  <a:gd name="T20" fmla="*/ 12 w 48"/>
                  <a:gd name="T21" fmla="*/ 60 h 60"/>
                  <a:gd name="T22" fmla="*/ 3 w 48"/>
                  <a:gd name="T23" fmla="*/ 53 h 60"/>
                  <a:gd name="T24" fmla="*/ 0 w 48"/>
                  <a:gd name="T25" fmla="*/ 46 h 60"/>
                  <a:gd name="T26" fmla="*/ 0 w 48"/>
                  <a:gd name="T27" fmla="*/ 36 h 60"/>
                  <a:gd name="T28" fmla="*/ 3 w 48"/>
                  <a:gd name="T29" fmla="*/ 25 h 60"/>
                  <a:gd name="T30" fmla="*/ 6 w 48"/>
                  <a:gd name="T31" fmla="*/ 14 h 60"/>
                  <a:gd name="T32" fmla="*/ 15 w 48"/>
                  <a:gd name="T33" fmla="*/ 7 h 60"/>
                  <a:gd name="T34" fmla="*/ 24 w 48"/>
                  <a:gd name="T35"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60">
                    <a:moveTo>
                      <a:pt x="24" y="4"/>
                    </a:moveTo>
                    <a:lnTo>
                      <a:pt x="33" y="0"/>
                    </a:lnTo>
                    <a:lnTo>
                      <a:pt x="36" y="4"/>
                    </a:lnTo>
                    <a:lnTo>
                      <a:pt x="39" y="7"/>
                    </a:lnTo>
                    <a:lnTo>
                      <a:pt x="39" y="11"/>
                    </a:lnTo>
                    <a:lnTo>
                      <a:pt x="42" y="18"/>
                    </a:lnTo>
                    <a:lnTo>
                      <a:pt x="42" y="25"/>
                    </a:lnTo>
                    <a:lnTo>
                      <a:pt x="45" y="29"/>
                    </a:lnTo>
                    <a:lnTo>
                      <a:pt x="48" y="36"/>
                    </a:lnTo>
                    <a:lnTo>
                      <a:pt x="24" y="60"/>
                    </a:lnTo>
                    <a:lnTo>
                      <a:pt x="12" y="60"/>
                    </a:lnTo>
                    <a:lnTo>
                      <a:pt x="3" y="53"/>
                    </a:lnTo>
                    <a:lnTo>
                      <a:pt x="0" y="46"/>
                    </a:lnTo>
                    <a:lnTo>
                      <a:pt x="0" y="36"/>
                    </a:lnTo>
                    <a:lnTo>
                      <a:pt x="3" y="25"/>
                    </a:lnTo>
                    <a:lnTo>
                      <a:pt x="6" y="14"/>
                    </a:lnTo>
                    <a:lnTo>
                      <a:pt x="15" y="7"/>
                    </a:lnTo>
                    <a:lnTo>
                      <a:pt x="24"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7" name="Freeform 153"/>
              <p:cNvSpPr>
                <a:spLocks/>
              </p:cNvSpPr>
              <p:nvPr/>
            </p:nvSpPr>
            <p:spPr bwMode="auto">
              <a:xfrm>
                <a:off x="10294" y="7285"/>
                <a:ext cx="300" cy="322"/>
              </a:xfrm>
              <a:custGeom>
                <a:avLst/>
                <a:gdLst>
                  <a:gd name="T0" fmla="*/ 84 w 300"/>
                  <a:gd name="T1" fmla="*/ 173 h 322"/>
                  <a:gd name="T2" fmla="*/ 105 w 300"/>
                  <a:gd name="T3" fmla="*/ 163 h 322"/>
                  <a:gd name="T4" fmla="*/ 129 w 300"/>
                  <a:gd name="T5" fmla="*/ 145 h 322"/>
                  <a:gd name="T6" fmla="*/ 150 w 300"/>
                  <a:gd name="T7" fmla="*/ 127 h 322"/>
                  <a:gd name="T8" fmla="*/ 168 w 300"/>
                  <a:gd name="T9" fmla="*/ 106 h 322"/>
                  <a:gd name="T10" fmla="*/ 186 w 300"/>
                  <a:gd name="T11" fmla="*/ 82 h 322"/>
                  <a:gd name="T12" fmla="*/ 204 w 300"/>
                  <a:gd name="T13" fmla="*/ 60 h 322"/>
                  <a:gd name="T14" fmla="*/ 216 w 300"/>
                  <a:gd name="T15" fmla="*/ 32 h 322"/>
                  <a:gd name="T16" fmla="*/ 228 w 300"/>
                  <a:gd name="T17" fmla="*/ 7 h 322"/>
                  <a:gd name="T18" fmla="*/ 234 w 300"/>
                  <a:gd name="T19" fmla="*/ 4 h 322"/>
                  <a:gd name="T20" fmla="*/ 237 w 300"/>
                  <a:gd name="T21" fmla="*/ 0 h 322"/>
                  <a:gd name="T22" fmla="*/ 243 w 300"/>
                  <a:gd name="T23" fmla="*/ 0 h 322"/>
                  <a:gd name="T24" fmla="*/ 249 w 300"/>
                  <a:gd name="T25" fmla="*/ 0 h 322"/>
                  <a:gd name="T26" fmla="*/ 252 w 300"/>
                  <a:gd name="T27" fmla="*/ 0 h 322"/>
                  <a:gd name="T28" fmla="*/ 258 w 300"/>
                  <a:gd name="T29" fmla="*/ 0 h 322"/>
                  <a:gd name="T30" fmla="*/ 264 w 300"/>
                  <a:gd name="T31" fmla="*/ 0 h 322"/>
                  <a:gd name="T32" fmla="*/ 267 w 300"/>
                  <a:gd name="T33" fmla="*/ 0 h 322"/>
                  <a:gd name="T34" fmla="*/ 273 w 300"/>
                  <a:gd name="T35" fmla="*/ 4 h 322"/>
                  <a:gd name="T36" fmla="*/ 279 w 300"/>
                  <a:gd name="T37" fmla="*/ 7 h 322"/>
                  <a:gd name="T38" fmla="*/ 285 w 300"/>
                  <a:gd name="T39" fmla="*/ 14 h 322"/>
                  <a:gd name="T40" fmla="*/ 288 w 300"/>
                  <a:gd name="T41" fmla="*/ 18 h 322"/>
                  <a:gd name="T42" fmla="*/ 294 w 300"/>
                  <a:gd name="T43" fmla="*/ 25 h 322"/>
                  <a:gd name="T44" fmla="*/ 297 w 300"/>
                  <a:gd name="T45" fmla="*/ 29 h 322"/>
                  <a:gd name="T46" fmla="*/ 300 w 300"/>
                  <a:gd name="T47" fmla="*/ 36 h 322"/>
                  <a:gd name="T48" fmla="*/ 300 w 300"/>
                  <a:gd name="T49" fmla="*/ 43 h 322"/>
                  <a:gd name="T50" fmla="*/ 300 w 300"/>
                  <a:gd name="T51" fmla="*/ 71 h 322"/>
                  <a:gd name="T52" fmla="*/ 297 w 300"/>
                  <a:gd name="T53" fmla="*/ 103 h 322"/>
                  <a:gd name="T54" fmla="*/ 297 w 300"/>
                  <a:gd name="T55" fmla="*/ 131 h 322"/>
                  <a:gd name="T56" fmla="*/ 291 w 300"/>
                  <a:gd name="T57" fmla="*/ 159 h 322"/>
                  <a:gd name="T58" fmla="*/ 285 w 300"/>
                  <a:gd name="T59" fmla="*/ 184 h 322"/>
                  <a:gd name="T60" fmla="*/ 273 w 300"/>
                  <a:gd name="T61" fmla="*/ 209 h 322"/>
                  <a:gd name="T62" fmla="*/ 261 w 300"/>
                  <a:gd name="T63" fmla="*/ 233 h 322"/>
                  <a:gd name="T64" fmla="*/ 243 w 300"/>
                  <a:gd name="T65" fmla="*/ 255 h 322"/>
                  <a:gd name="T66" fmla="*/ 219 w 300"/>
                  <a:gd name="T67" fmla="*/ 276 h 322"/>
                  <a:gd name="T68" fmla="*/ 192 w 300"/>
                  <a:gd name="T69" fmla="*/ 293 h 322"/>
                  <a:gd name="T70" fmla="*/ 162 w 300"/>
                  <a:gd name="T71" fmla="*/ 307 h 322"/>
                  <a:gd name="T72" fmla="*/ 135 w 300"/>
                  <a:gd name="T73" fmla="*/ 315 h 322"/>
                  <a:gd name="T74" fmla="*/ 102 w 300"/>
                  <a:gd name="T75" fmla="*/ 322 h 322"/>
                  <a:gd name="T76" fmla="*/ 72 w 300"/>
                  <a:gd name="T77" fmla="*/ 322 h 322"/>
                  <a:gd name="T78" fmla="*/ 42 w 300"/>
                  <a:gd name="T79" fmla="*/ 322 h 322"/>
                  <a:gd name="T80" fmla="*/ 9 w 300"/>
                  <a:gd name="T81" fmla="*/ 315 h 322"/>
                  <a:gd name="T82" fmla="*/ 6 w 300"/>
                  <a:gd name="T83" fmla="*/ 307 h 322"/>
                  <a:gd name="T84" fmla="*/ 3 w 300"/>
                  <a:gd name="T85" fmla="*/ 300 h 322"/>
                  <a:gd name="T86" fmla="*/ 0 w 300"/>
                  <a:gd name="T87" fmla="*/ 293 h 322"/>
                  <a:gd name="T88" fmla="*/ 0 w 300"/>
                  <a:gd name="T89" fmla="*/ 286 h 322"/>
                  <a:gd name="T90" fmla="*/ 3 w 300"/>
                  <a:gd name="T91" fmla="*/ 276 h 322"/>
                  <a:gd name="T92" fmla="*/ 3 w 300"/>
                  <a:gd name="T93" fmla="*/ 269 h 322"/>
                  <a:gd name="T94" fmla="*/ 6 w 300"/>
                  <a:gd name="T95" fmla="*/ 262 h 322"/>
                  <a:gd name="T96" fmla="*/ 9 w 300"/>
                  <a:gd name="T97" fmla="*/ 255 h 322"/>
                  <a:gd name="T98" fmla="*/ 15 w 300"/>
                  <a:gd name="T99" fmla="*/ 240 h 322"/>
                  <a:gd name="T100" fmla="*/ 24 w 300"/>
                  <a:gd name="T101" fmla="*/ 230 h 322"/>
                  <a:gd name="T102" fmla="*/ 33 w 300"/>
                  <a:gd name="T103" fmla="*/ 219 h 322"/>
                  <a:gd name="T104" fmla="*/ 42 w 300"/>
                  <a:gd name="T105" fmla="*/ 212 h 322"/>
                  <a:gd name="T106" fmla="*/ 54 w 300"/>
                  <a:gd name="T107" fmla="*/ 202 h 322"/>
                  <a:gd name="T108" fmla="*/ 63 w 300"/>
                  <a:gd name="T109" fmla="*/ 195 h 322"/>
                  <a:gd name="T110" fmla="*/ 75 w 300"/>
                  <a:gd name="T111" fmla="*/ 184 h 322"/>
                  <a:gd name="T112" fmla="*/ 84 w 300"/>
                  <a:gd name="T113" fmla="*/ 17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322">
                    <a:moveTo>
                      <a:pt x="84" y="173"/>
                    </a:moveTo>
                    <a:lnTo>
                      <a:pt x="105" y="163"/>
                    </a:lnTo>
                    <a:lnTo>
                      <a:pt x="129" y="145"/>
                    </a:lnTo>
                    <a:lnTo>
                      <a:pt x="150" y="127"/>
                    </a:lnTo>
                    <a:lnTo>
                      <a:pt x="168" y="106"/>
                    </a:lnTo>
                    <a:lnTo>
                      <a:pt x="186" y="82"/>
                    </a:lnTo>
                    <a:lnTo>
                      <a:pt x="204" y="60"/>
                    </a:lnTo>
                    <a:lnTo>
                      <a:pt x="216" y="32"/>
                    </a:lnTo>
                    <a:lnTo>
                      <a:pt x="228" y="7"/>
                    </a:lnTo>
                    <a:lnTo>
                      <a:pt x="234" y="4"/>
                    </a:lnTo>
                    <a:lnTo>
                      <a:pt x="237" y="0"/>
                    </a:lnTo>
                    <a:lnTo>
                      <a:pt x="243" y="0"/>
                    </a:lnTo>
                    <a:lnTo>
                      <a:pt x="249" y="0"/>
                    </a:lnTo>
                    <a:lnTo>
                      <a:pt x="252" y="0"/>
                    </a:lnTo>
                    <a:lnTo>
                      <a:pt x="258" y="0"/>
                    </a:lnTo>
                    <a:lnTo>
                      <a:pt x="264" y="0"/>
                    </a:lnTo>
                    <a:lnTo>
                      <a:pt x="267" y="0"/>
                    </a:lnTo>
                    <a:lnTo>
                      <a:pt x="273" y="4"/>
                    </a:lnTo>
                    <a:lnTo>
                      <a:pt x="279" y="7"/>
                    </a:lnTo>
                    <a:lnTo>
                      <a:pt x="285" y="14"/>
                    </a:lnTo>
                    <a:lnTo>
                      <a:pt x="288" y="18"/>
                    </a:lnTo>
                    <a:lnTo>
                      <a:pt x="294" y="25"/>
                    </a:lnTo>
                    <a:lnTo>
                      <a:pt x="297" y="29"/>
                    </a:lnTo>
                    <a:lnTo>
                      <a:pt x="300" y="36"/>
                    </a:lnTo>
                    <a:lnTo>
                      <a:pt x="300" y="43"/>
                    </a:lnTo>
                    <a:lnTo>
                      <a:pt x="300" y="71"/>
                    </a:lnTo>
                    <a:lnTo>
                      <a:pt x="297" y="103"/>
                    </a:lnTo>
                    <a:lnTo>
                      <a:pt x="297" y="131"/>
                    </a:lnTo>
                    <a:lnTo>
                      <a:pt x="291" y="159"/>
                    </a:lnTo>
                    <a:lnTo>
                      <a:pt x="285" y="184"/>
                    </a:lnTo>
                    <a:lnTo>
                      <a:pt x="273" y="209"/>
                    </a:lnTo>
                    <a:lnTo>
                      <a:pt x="261" y="233"/>
                    </a:lnTo>
                    <a:lnTo>
                      <a:pt x="243" y="255"/>
                    </a:lnTo>
                    <a:lnTo>
                      <a:pt x="219" y="276"/>
                    </a:lnTo>
                    <a:lnTo>
                      <a:pt x="192" y="293"/>
                    </a:lnTo>
                    <a:lnTo>
                      <a:pt x="162" y="307"/>
                    </a:lnTo>
                    <a:lnTo>
                      <a:pt x="135" y="315"/>
                    </a:lnTo>
                    <a:lnTo>
                      <a:pt x="102" y="322"/>
                    </a:lnTo>
                    <a:lnTo>
                      <a:pt x="72" y="322"/>
                    </a:lnTo>
                    <a:lnTo>
                      <a:pt x="42" y="322"/>
                    </a:lnTo>
                    <a:lnTo>
                      <a:pt x="9" y="315"/>
                    </a:lnTo>
                    <a:lnTo>
                      <a:pt x="6" y="307"/>
                    </a:lnTo>
                    <a:lnTo>
                      <a:pt x="3" y="300"/>
                    </a:lnTo>
                    <a:lnTo>
                      <a:pt x="0" y="293"/>
                    </a:lnTo>
                    <a:lnTo>
                      <a:pt x="0" y="286"/>
                    </a:lnTo>
                    <a:lnTo>
                      <a:pt x="3" y="276"/>
                    </a:lnTo>
                    <a:lnTo>
                      <a:pt x="3" y="269"/>
                    </a:lnTo>
                    <a:lnTo>
                      <a:pt x="6" y="262"/>
                    </a:lnTo>
                    <a:lnTo>
                      <a:pt x="9" y="255"/>
                    </a:lnTo>
                    <a:lnTo>
                      <a:pt x="15" y="240"/>
                    </a:lnTo>
                    <a:lnTo>
                      <a:pt x="24" y="230"/>
                    </a:lnTo>
                    <a:lnTo>
                      <a:pt x="33" y="219"/>
                    </a:lnTo>
                    <a:lnTo>
                      <a:pt x="42" y="212"/>
                    </a:lnTo>
                    <a:lnTo>
                      <a:pt x="54" y="202"/>
                    </a:lnTo>
                    <a:lnTo>
                      <a:pt x="63" y="195"/>
                    </a:lnTo>
                    <a:lnTo>
                      <a:pt x="75" y="184"/>
                    </a:lnTo>
                    <a:lnTo>
                      <a:pt x="84" y="1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8" name="Freeform 154"/>
              <p:cNvSpPr>
                <a:spLocks/>
              </p:cNvSpPr>
              <p:nvPr/>
            </p:nvSpPr>
            <p:spPr bwMode="auto">
              <a:xfrm>
                <a:off x="10297" y="6865"/>
                <a:ext cx="219" cy="329"/>
              </a:xfrm>
              <a:custGeom>
                <a:avLst/>
                <a:gdLst>
                  <a:gd name="T0" fmla="*/ 39 w 219"/>
                  <a:gd name="T1" fmla="*/ 25 h 329"/>
                  <a:gd name="T2" fmla="*/ 54 w 219"/>
                  <a:gd name="T3" fmla="*/ 14 h 329"/>
                  <a:gd name="T4" fmla="*/ 66 w 219"/>
                  <a:gd name="T5" fmla="*/ 7 h 329"/>
                  <a:gd name="T6" fmla="*/ 84 w 219"/>
                  <a:gd name="T7" fmla="*/ 4 h 329"/>
                  <a:gd name="T8" fmla="*/ 99 w 219"/>
                  <a:gd name="T9" fmla="*/ 0 h 329"/>
                  <a:gd name="T10" fmla="*/ 117 w 219"/>
                  <a:gd name="T11" fmla="*/ 0 h 329"/>
                  <a:gd name="T12" fmla="*/ 132 w 219"/>
                  <a:gd name="T13" fmla="*/ 4 h 329"/>
                  <a:gd name="T14" fmla="*/ 147 w 219"/>
                  <a:gd name="T15" fmla="*/ 7 h 329"/>
                  <a:gd name="T16" fmla="*/ 162 w 219"/>
                  <a:gd name="T17" fmla="*/ 14 h 329"/>
                  <a:gd name="T18" fmla="*/ 177 w 219"/>
                  <a:gd name="T19" fmla="*/ 21 h 329"/>
                  <a:gd name="T20" fmla="*/ 186 w 219"/>
                  <a:gd name="T21" fmla="*/ 36 h 329"/>
                  <a:gd name="T22" fmla="*/ 192 w 219"/>
                  <a:gd name="T23" fmla="*/ 50 h 329"/>
                  <a:gd name="T24" fmla="*/ 195 w 219"/>
                  <a:gd name="T25" fmla="*/ 64 h 329"/>
                  <a:gd name="T26" fmla="*/ 198 w 219"/>
                  <a:gd name="T27" fmla="*/ 81 h 329"/>
                  <a:gd name="T28" fmla="*/ 201 w 219"/>
                  <a:gd name="T29" fmla="*/ 99 h 329"/>
                  <a:gd name="T30" fmla="*/ 204 w 219"/>
                  <a:gd name="T31" fmla="*/ 117 h 329"/>
                  <a:gd name="T32" fmla="*/ 207 w 219"/>
                  <a:gd name="T33" fmla="*/ 134 h 329"/>
                  <a:gd name="T34" fmla="*/ 213 w 219"/>
                  <a:gd name="T35" fmla="*/ 149 h 329"/>
                  <a:gd name="T36" fmla="*/ 216 w 219"/>
                  <a:gd name="T37" fmla="*/ 166 h 329"/>
                  <a:gd name="T38" fmla="*/ 216 w 219"/>
                  <a:gd name="T39" fmla="*/ 184 h 329"/>
                  <a:gd name="T40" fmla="*/ 219 w 219"/>
                  <a:gd name="T41" fmla="*/ 201 h 329"/>
                  <a:gd name="T42" fmla="*/ 219 w 219"/>
                  <a:gd name="T43" fmla="*/ 219 h 329"/>
                  <a:gd name="T44" fmla="*/ 216 w 219"/>
                  <a:gd name="T45" fmla="*/ 237 h 329"/>
                  <a:gd name="T46" fmla="*/ 210 w 219"/>
                  <a:gd name="T47" fmla="*/ 254 h 329"/>
                  <a:gd name="T48" fmla="*/ 204 w 219"/>
                  <a:gd name="T49" fmla="*/ 269 h 329"/>
                  <a:gd name="T50" fmla="*/ 198 w 219"/>
                  <a:gd name="T51" fmla="*/ 279 h 329"/>
                  <a:gd name="T52" fmla="*/ 192 w 219"/>
                  <a:gd name="T53" fmla="*/ 290 h 329"/>
                  <a:gd name="T54" fmla="*/ 183 w 219"/>
                  <a:gd name="T55" fmla="*/ 300 h 329"/>
                  <a:gd name="T56" fmla="*/ 177 w 219"/>
                  <a:gd name="T57" fmla="*/ 307 h 329"/>
                  <a:gd name="T58" fmla="*/ 168 w 219"/>
                  <a:gd name="T59" fmla="*/ 314 h 329"/>
                  <a:gd name="T60" fmla="*/ 159 w 219"/>
                  <a:gd name="T61" fmla="*/ 318 h 329"/>
                  <a:gd name="T62" fmla="*/ 150 w 219"/>
                  <a:gd name="T63" fmla="*/ 325 h 329"/>
                  <a:gd name="T64" fmla="*/ 141 w 219"/>
                  <a:gd name="T65" fmla="*/ 329 h 329"/>
                  <a:gd name="T66" fmla="*/ 123 w 219"/>
                  <a:gd name="T67" fmla="*/ 329 h 329"/>
                  <a:gd name="T68" fmla="*/ 108 w 219"/>
                  <a:gd name="T69" fmla="*/ 329 h 329"/>
                  <a:gd name="T70" fmla="*/ 93 w 219"/>
                  <a:gd name="T71" fmla="*/ 329 h 329"/>
                  <a:gd name="T72" fmla="*/ 78 w 219"/>
                  <a:gd name="T73" fmla="*/ 322 h 329"/>
                  <a:gd name="T74" fmla="*/ 63 w 219"/>
                  <a:gd name="T75" fmla="*/ 318 h 329"/>
                  <a:gd name="T76" fmla="*/ 48 w 219"/>
                  <a:gd name="T77" fmla="*/ 307 h 329"/>
                  <a:gd name="T78" fmla="*/ 36 w 219"/>
                  <a:gd name="T79" fmla="*/ 300 h 329"/>
                  <a:gd name="T80" fmla="*/ 24 w 219"/>
                  <a:gd name="T81" fmla="*/ 286 h 329"/>
                  <a:gd name="T82" fmla="*/ 12 w 219"/>
                  <a:gd name="T83" fmla="*/ 261 h 329"/>
                  <a:gd name="T84" fmla="*/ 3 w 219"/>
                  <a:gd name="T85" fmla="*/ 233 h 329"/>
                  <a:gd name="T86" fmla="*/ 0 w 219"/>
                  <a:gd name="T87" fmla="*/ 205 h 329"/>
                  <a:gd name="T88" fmla="*/ 0 w 219"/>
                  <a:gd name="T89" fmla="*/ 173 h 329"/>
                  <a:gd name="T90" fmla="*/ 3 w 219"/>
                  <a:gd name="T91" fmla="*/ 145 h 329"/>
                  <a:gd name="T92" fmla="*/ 9 w 219"/>
                  <a:gd name="T93" fmla="*/ 113 h 329"/>
                  <a:gd name="T94" fmla="*/ 15 w 219"/>
                  <a:gd name="T95" fmla="*/ 85 h 329"/>
                  <a:gd name="T96" fmla="*/ 21 w 219"/>
                  <a:gd name="T97" fmla="*/ 57 h 329"/>
                  <a:gd name="T98" fmla="*/ 39 w 219"/>
                  <a:gd name="T99" fmla="*/ 25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9" h="329">
                    <a:moveTo>
                      <a:pt x="39" y="25"/>
                    </a:moveTo>
                    <a:lnTo>
                      <a:pt x="54" y="14"/>
                    </a:lnTo>
                    <a:lnTo>
                      <a:pt x="66" y="7"/>
                    </a:lnTo>
                    <a:lnTo>
                      <a:pt x="84" y="4"/>
                    </a:lnTo>
                    <a:lnTo>
                      <a:pt x="99" y="0"/>
                    </a:lnTo>
                    <a:lnTo>
                      <a:pt x="117" y="0"/>
                    </a:lnTo>
                    <a:lnTo>
                      <a:pt x="132" y="4"/>
                    </a:lnTo>
                    <a:lnTo>
                      <a:pt x="147" y="7"/>
                    </a:lnTo>
                    <a:lnTo>
                      <a:pt x="162" y="14"/>
                    </a:lnTo>
                    <a:lnTo>
                      <a:pt x="177" y="21"/>
                    </a:lnTo>
                    <a:lnTo>
                      <a:pt x="186" y="36"/>
                    </a:lnTo>
                    <a:lnTo>
                      <a:pt x="192" y="50"/>
                    </a:lnTo>
                    <a:lnTo>
                      <a:pt x="195" y="64"/>
                    </a:lnTo>
                    <a:lnTo>
                      <a:pt x="198" y="81"/>
                    </a:lnTo>
                    <a:lnTo>
                      <a:pt x="201" y="99"/>
                    </a:lnTo>
                    <a:lnTo>
                      <a:pt x="204" y="117"/>
                    </a:lnTo>
                    <a:lnTo>
                      <a:pt x="207" y="134"/>
                    </a:lnTo>
                    <a:lnTo>
                      <a:pt x="213" y="149"/>
                    </a:lnTo>
                    <a:lnTo>
                      <a:pt x="216" y="166"/>
                    </a:lnTo>
                    <a:lnTo>
                      <a:pt x="216" y="184"/>
                    </a:lnTo>
                    <a:lnTo>
                      <a:pt x="219" y="201"/>
                    </a:lnTo>
                    <a:lnTo>
                      <a:pt x="219" y="219"/>
                    </a:lnTo>
                    <a:lnTo>
                      <a:pt x="216" y="237"/>
                    </a:lnTo>
                    <a:lnTo>
                      <a:pt x="210" y="254"/>
                    </a:lnTo>
                    <a:lnTo>
                      <a:pt x="204" y="269"/>
                    </a:lnTo>
                    <a:lnTo>
                      <a:pt x="198" y="279"/>
                    </a:lnTo>
                    <a:lnTo>
                      <a:pt x="192" y="290"/>
                    </a:lnTo>
                    <a:lnTo>
                      <a:pt x="183" y="300"/>
                    </a:lnTo>
                    <a:lnTo>
                      <a:pt x="177" y="307"/>
                    </a:lnTo>
                    <a:lnTo>
                      <a:pt x="168" y="314"/>
                    </a:lnTo>
                    <a:lnTo>
                      <a:pt x="159" y="318"/>
                    </a:lnTo>
                    <a:lnTo>
                      <a:pt x="150" y="325"/>
                    </a:lnTo>
                    <a:lnTo>
                      <a:pt x="141" y="329"/>
                    </a:lnTo>
                    <a:lnTo>
                      <a:pt x="123" y="329"/>
                    </a:lnTo>
                    <a:lnTo>
                      <a:pt x="108" y="329"/>
                    </a:lnTo>
                    <a:lnTo>
                      <a:pt x="93" y="329"/>
                    </a:lnTo>
                    <a:lnTo>
                      <a:pt x="78" y="322"/>
                    </a:lnTo>
                    <a:lnTo>
                      <a:pt x="63" y="318"/>
                    </a:lnTo>
                    <a:lnTo>
                      <a:pt x="48" y="307"/>
                    </a:lnTo>
                    <a:lnTo>
                      <a:pt x="36" y="300"/>
                    </a:lnTo>
                    <a:lnTo>
                      <a:pt x="24" y="286"/>
                    </a:lnTo>
                    <a:lnTo>
                      <a:pt x="12" y="261"/>
                    </a:lnTo>
                    <a:lnTo>
                      <a:pt x="3" y="233"/>
                    </a:lnTo>
                    <a:lnTo>
                      <a:pt x="0" y="205"/>
                    </a:lnTo>
                    <a:lnTo>
                      <a:pt x="0" y="173"/>
                    </a:lnTo>
                    <a:lnTo>
                      <a:pt x="3" y="145"/>
                    </a:lnTo>
                    <a:lnTo>
                      <a:pt x="9" y="113"/>
                    </a:lnTo>
                    <a:lnTo>
                      <a:pt x="15" y="85"/>
                    </a:lnTo>
                    <a:lnTo>
                      <a:pt x="21" y="57"/>
                    </a:lnTo>
                    <a:lnTo>
                      <a:pt x="3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59" name="Freeform 155"/>
              <p:cNvSpPr>
                <a:spLocks/>
              </p:cNvSpPr>
              <p:nvPr/>
            </p:nvSpPr>
            <p:spPr bwMode="auto">
              <a:xfrm>
                <a:off x="10321" y="7321"/>
                <a:ext cx="246" cy="254"/>
              </a:xfrm>
              <a:custGeom>
                <a:avLst/>
                <a:gdLst>
                  <a:gd name="T0" fmla="*/ 57 w 246"/>
                  <a:gd name="T1" fmla="*/ 173 h 254"/>
                  <a:gd name="T2" fmla="*/ 81 w 246"/>
                  <a:gd name="T3" fmla="*/ 159 h 254"/>
                  <a:gd name="T4" fmla="*/ 105 w 246"/>
                  <a:gd name="T5" fmla="*/ 144 h 254"/>
                  <a:gd name="T6" fmla="*/ 126 w 246"/>
                  <a:gd name="T7" fmla="*/ 123 h 254"/>
                  <a:gd name="T8" fmla="*/ 147 w 246"/>
                  <a:gd name="T9" fmla="*/ 102 h 254"/>
                  <a:gd name="T10" fmla="*/ 168 w 246"/>
                  <a:gd name="T11" fmla="*/ 81 h 254"/>
                  <a:gd name="T12" fmla="*/ 186 w 246"/>
                  <a:gd name="T13" fmla="*/ 56 h 254"/>
                  <a:gd name="T14" fmla="*/ 201 w 246"/>
                  <a:gd name="T15" fmla="*/ 28 h 254"/>
                  <a:gd name="T16" fmla="*/ 216 w 246"/>
                  <a:gd name="T17" fmla="*/ 3 h 254"/>
                  <a:gd name="T18" fmla="*/ 219 w 246"/>
                  <a:gd name="T19" fmla="*/ 0 h 254"/>
                  <a:gd name="T20" fmla="*/ 222 w 246"/>
                  <a:gd name="T21" fmla="*/ 0 h 254"/>
                  <a:gd name="T22" fmla="*/ 225 w 246"/>
                  <a:gd name="T23" fmla="*/ 0 h 254"/>
                  <a:gd name="T24" fmla="*/ 228 w 246"/>
                  <a:gd name="T25" fmla="*/ 0 h 254"/>
                  <a:gd name="T26" fmla="*/ 234 w 246"/>
                  <a:gd name="T27" fmla="*/ 0 h 254"/>
                  <a:gd name="T28" fmla="*/ 237 w 246"/>
                  <a:gd name="T29" fmla="*/ 3 h 254"/>
                  <a:gd name="T30" fmla="*/ 240 w 246"/>
                  <a:gd name="T31" fmla="*/ 3 h 254"/>
                  <a:gd name="T32" fmla="*/ 243 w 246"/>
                  <a:gd name="T33" fmla="*/ 7 h 254"/>
                  <a:gd name="T34" fmla="*/ 246 w 246"/>
                  <a:gd name="T35" fmla="*/ 28 h 254"/>
                  <a:gd name="T36" fmla="*/ 246 w 246"/>
                  <a:gd name="T37" fmla="*/ 49 h 254"/>
                  <a:gd name="T38" fmla="*/ 246 w 246"/>
                  <a:gd name="T39" fmla="*/ 70 h 254"/>
                  <a:gd name="T40" fmla="*/ 243 w 246"/>
                  <a:gd name="T41" fmla="*/ 91 h 254"/>
                  <a:gd name="T42" fmla="*/ 240 w 246"/>
                  <a:gd name="T43" fmla="*/ 109 h 254"/>
                  <a:gd name="T44" fmla="*/ 237 w 246"/>
                  <a:gd name="T45" fmla="*/ 130 h 254"/>
                  <a:gd name="T46" fmla="*/ 231 w 246"/>
                  <a:gd name="T47" fmla="*/ 148 h 254"/>
                  <a:gd name="T48" fmla="*/ 222 w 246"/>
                  <a:gd name="T49" fmla="*/ 166 h 254"/>
                  <a:gd name="T50" fmla="*/ 201 w 246"/>
                  <a:gd name="T51" fmla="*/ 194 h 254"/>
                  <a:gd name="T52" fmla="*/ 180 w 246"/>
                  <a:gd name="T53" fmla="*/ 211 h 254"/>
                  <a:gd name="T54" fmla="*/ 153 w 246"/>
                  <a:gd name="T55" fmla="*/ 229 h 254"/>
                  <a:gd name="T56" fmla="*/ 129 w 246"/>
                  <a:gd name="T57" fmla="*/ 240 h 254"/>
                  <a:gd name="T58" fmla="*/ 99 w 246"/>
                  <a:gd name="T59" fmla="*/ 247 h 254"/>
                  <a:gd name="T60" fmla="*/ 72 w 246"/>
                  <a:gd name="T61" fmla="*/ 250 h 254"/>
                  <a:gd name="T62" fmla="*/ 42 w 246"/>
                  <a:gd name="T63" fmla="*/ 254 h 254"/>
                  <a:gd name="T64" fmla="*/ 12 w 246"/>
                  <a:gd name="T65" fmla="*/ 254 h 254"/>
                  <a:gd name="T66" fmla="*/ 0 w 246"/>
                  <a:gd name="T67" fmla="*/ 250 h 254"/>
                  <a:gd name="T68" fmla="*/ 0 w 246"/>
                  <a:gd name="T69" fmla="*/ 236 h 254"/>
                  <a:gd name="T70" fmla="*/ 6 w 246"/>
                  <a:gd name="T71" fmla="*/ 226 h 254"/>
                  <a:gd name="T72" fmla="*/ 12 w 246"/>
                  <a:gd name="T73" fmla="*/ 215 h 254"/>
                  <a:gd name="T74" fmla="*/ 21 w 246"/>
                  <a:gd name="T75" fmla="*/ 208 h 254"/>
                  <a:gd name="T76" fmla="*/ 30 w 246"/>
                  <a:gd name="T77" fmla="*/ 197 h 254"/>
                  <a:gd name="T78" fmla="*/ 39 w 246"/>
                  <a:gd name="T79" fmla="*/ 190 h 254"/>
                  <a:gd name="T80" fmla="*/ 48 w 246"/>
                  <a:gd name="T81" fmla="*/ 183 h 254"/>
                  <a:gd name="T82" fmla="*/ 57 w 246"/>
                  <a:gd name="T83" fmla="*/ 17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6" h="254">
                    <a:moveTo>
                      <a:pt x="57" y="173"/>
                    </a:moveTo>
                    <a:lnTo>
                      <a:pt x="81" y="159"/>
                    </a:lnTo>
                    <a:lnTo>
                      <a:pt x="105" y="144"/>
                    </a:lnTo>
                    <a:lnTo>
                      <a:pt x="126" y="123"/>
                    </a:lnTo>
                    <a:lnTo>
                      <a:pt x="147" y="102"/>
                    </a:lnTo>
                    <a:lnTo>
                      <a:pt x="168" y="81"/>
                    </a:lnTo>
                    <a:lnTo>
                      <a:pt x="186" y="56"/>
                    </a:lnTo>
                    <a:lnTo>
                      <a:pt x="201" y="28"/>
                    </a:lnTo>
                    <a:lnTo>
                      <a:pt x="216" y="3"/>
                    </a:lnTo>
                    <a:lnTo>
                      <a:pt x="219" y="0"/>
                    </a:lnTo>
                    <a:lnTo>
                      <a:pt x="222" y="0"/>
                    </a:lnTo>
                    <a:lnTo>
                      <a:pt x="225" y="0"/>
                    </a:lnTo>
                    <a:lnTo>
                      <a:pt x="228" y="0"/>
                    </a:lnTo>
                    <a:lnTo>
                      <a:pt x="234" y="0"/>
                    </a:lnTo>
                    <a:lnTo>
                      <a:pt x="237" y="3"/>
                    </a:lnTo>
                    <a:lnTo>
                      <a:pt x="240" y="3"/>
                    </a:lnTo>
                    <a:lnTo>
                      <a:pt x="243" y="7"/>
                    </a:lnTo>
                    <a:lnTo>
                      <a:pt x="246" y="28"/>
                    </a:lnTo>
                    <a:lnTo>
                      <a:pt x="246" y="49"/>
                    </a:lnTo>
                    <a:lnTo>
                      <a:pt x="246" y="70"/>
                    </a:lnTo>
                    <a:lnTo>
                      <a:pt x="243" y="91"/>
                    </a:lnTo>
                    <a:lnTo>
                      <a:pt x="240" y="109"/>
                    </a:lnTo>
                    <a:lnTo>
                      <a:pt x="237" y="130"/>
                    </a:lnTo>
                    <a:lnTo>
                      <a:pt x="231" y="148"/>
                    </a:lnTo>
                    <a:lnTo>
                      <a:pt x="222" y="166"/>
                    </a:lnTo>
                    <a:lnTo>
                      <a:pt x="201" y="194"/>
                    </a:lnTo>
                    <a:lnTo>
                      <a:pt x="180" y="211"/>
                    </a:lnTo>
                    <a:lnTo>
                      <a:pt x="153" y="229"/>
                    </a:lnTo>
                    <a:lnTo>
                      <a:pt x="129" y="240"/>
                    </a:lnTo>
                    <a:lnTo>
                      <a:pt x="99" y="247"/>
                    </a:lnTo>
                    <a:lnTo>
                      <a:pt x="72" y="250"/>
                    </a:lnTo>
                    <a:lnTo>
                      <a:pt x="42" y="254"/>
                    </a:lnTo>
                    <a:lnTo>
                      <a:pt x="12" y="254"/>
                    </a:lnTo>
                    <a:lnTo>
                      <a:pt x="0" y="250"/>
                    </a:lnTo>
                    <a:lnTo>
                      <a:pt x="0" y="236"/>
                    </a:lnTo>
                    <a:lnTo>
                      <a:pt x="6" y="226"/>
                    </a:lnTo>
                    <a:lnTo>
                      <a:pt x="12" y="215"/>
                    </a:lnTo>
                    <a:lnTo>
                      <a:pt x="21" y="208"/>
                    </a:lnTo>
                    <a:lnTo>
                      <a:pt x="30" y="197"/>
                    </a:lnTo>
                    <a:lnTo>
                      <a:pt x="39" y="190"/>
                    </a:lnTo>
                    <a:lnTo>
                      <a:pt x="48" y="183"/>
                    </a:lnTo>
                    <a:lnTo>
                      <a:pt x="57" y="1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0" name="Freeform 156"/>
              <p:cNvSpPr>
                <a:spLocks/>
              </p:cNvSpPr>
              <p:nvPr/>
            </p:nvSpPr>
            <p:spPr bwMode="auto">
              <a:xfrm>
                <a:off x="10324" y="6901"/>
                <a:ext cx="165" cy="257"/>
              </a:xfrm>
              <a:custGeom>
                <a:avLst/>
                <a:gdLst>
                  <a:gd name="T0" fmla="*/ 51 w 165"/>
                  <a:gd name="T1" fmla="*/ 0 h 257"/>
                  <a:gd name="T2" fmla="*/ 63 w 165"/>
                  <a:gd name="T3" fmla="*/ 0 h 257"/>
                  <a:gd name="T4" fmla="*/ 72 w 165"/>
                  <a:gd name="T5" fmla="*/ 0 h 257"/>
                  <a:gd name="T6" fmla="*/ 84 w 165"/>
                  <a:gd name="T7" fmla="*/ 0 h 257"/>
                  <a:gd name="T8" fmla="*/ 96 w 165"/>
                  <a:gd name="T9" fmla="*/ 0 h 257"/>
                  <a:gd name="T10" fmla="*/ 108 w 165"/>
                  <a:gd name="T11" fmla="*/ 3 h 257"/>
                  <a:gd name="T12" fmla="*/ 120 w 165"/>
                  <a:gd name="T13" fmla="*/ 7 h 257"/>
                  <a:gd name="T14" fmla="*/ 129 w 165"/>
                  <a:gd name="T15" fmla="*/ 14 h 257"/>
                  <a:gd name="T16" fmla="*/ 138 w 165"/>
                  <a:gd name="T17" fmla="*/ 21 h 257"/>
                  <a:gd name="T18" fmla="*/ 135 w 165"/>
                  <a:gd name="T19" fmla="*/ 28 h 257"/>
                  <a:gd name="T20" fmla="*/ 132 w 165"/>
                  <a:gd name="T21" fmla="*/ 35 h 257"/>
                  <a:gd name="T22" fmla="*/ 135 w 165"/>
                  <a:gd name="T23" fmla="*/ 42 h 257"/>
                  <a:gd name="T24" fmla="*/ 138 w 165"/>
                  <a:gd name="T25" fmla="*/ 49 h 257"/>
                  <a:gd name="T26" fmla="*/ 141 w 165"/>
                  <a:gd name="T27" fmla="*/ 56 h 257"/>
                  <a:gd name="T28" fmla="*/ 144 w 165"/>
                  <a:gd name="T29" fmla="*/ 67 h 257"/>
                  <a:gd name="T30" fmla="*/ 144 w 165"/>
                  <a:gd name="T31" fmla="*/ 74 h 257"/>
                  <a:gd name="T32" fmla="*/ 144 w 165"/>
                  <a:gd name="T33" fmla="*/ 81 h 257"/>
                  <a:gd name="T34" fmla="*/ 150 w 165"/>
                  <a:gd name="T35" fmla="*/ 95 h 257"/>
                  <a:gd name="T36" fmla="*/ 156 w 165"/>
                  <a:gd name="T37" fmla="*/ 113 h 257"/>
                  <a:gd name="T38" fmla="*/ 159 w 165"/>
                  <a:gd name="T39" fmla="*/ 130 h 257"/>
                  <a:gd name="T40" fmla="*/ 162 w 165"/>
                  <a:gd name="T41" fmla="*/ 144 h 257"/>
                  <a:gd name="T42" fmla="*/ 165 w 165"/>
                  <a:gd name="T43" fmla="*/ 162 h 257"/>
                  <a:gd name="T44" fmla="*/ 165 w 165"/>
                  <a:gd name="T45" fmla="*/ 180 h 257"/>
                  <a:gd name="T46" fmla="*/ 162 w 165"/>
                  <a:gd name="T47" fmla="*/ 197 h 257"/>
                  <a:gd name="T48" fmla="*/ 153 w 165"/>
                  <a:gd name="T49" fmla="*/ 211 h 257"/>
                  <a:gd name="T50" fmla="*/ 150 w 165"/>
                  <a:gd name="T51" fmla="*/ 222 h 257"/>
                  <a:gd name="T52" fmla="*/ 147 w 165"/>
                  <a:gd name="T53" fmla="*/ 225 h 257"/>
                  <a:gd name="T54" fmla="*/ 141 w 165"/>
                  <a:gd name="T55" fmla="*/ 233 h 257"/>
                  <a:gd name="T56" fmla="*/ 138 w 165"/>
                  <a:gd name="T57" fmla="*/ 240 h 257"/>
                  <a:gd name="T58" fmla="*/ 132 w 165"/>
                  <a:gd name="T59" fmla="*/ 243 h 257"/>
                  <a:gd name="T60" fmla="*/ 126 w 165"/>
                  <a:gd name="T61" fmla="*/ 247 h 257"/>
                  <a:gd name="T62" fmla="*/ 120 w 165"/>
                  <a:gd name="T63" fmla="*/ 254 h 257"/>
                  <a:gd name="T64" fmla="*/ 114 w 165"/>
                  <a:gd name="T65" fmla="*/ 257 h 257"/>
                  <a:gd name="T66" fmla="*/ 102 w 165"/>
                  <a:gd name="T67" fmla="*/ 257 h 257"/>
                  <a:gd name="T68" fmla="*/ 90 w 165"/>
                  <a:gd name="T69" fmla="*/ 257 h 257"/>
                  <a:gd name="T70" fmla="*/ 78 w 165"/>
                  <a:gd name="T71" fmla="*/ 257 h 257"/>
                  <a:gd name="T72" fmla="*/ 66 w 165"/>
                  <a:gd name="T73" fmla="*/ 257 h 257"/>
                  <a:gd name="T74" fmla="*/ 54 w 165"/>
                  <a:gd name="T75" fmla="*/ 254 h 257"/>
                  <a:gd name="T76" fmla="*/ 45 w 165"/>
                  <a:gd name="T77" fmla="*/ 250 h 257"/>
                  <a:gd name="T78" fmla="*/ 33 w 165"/>
                  <a:gd name="T79" fmla="*/ 243 h 257"/>
                  <a:gd name="T80" fmla="*/ 24 w 165"/>
                  <a:gd name="T81" fmla="*/ 233 h 257"/>
                  <a:gd name="T82" fmla="*/ 18 w 165"/>
                  <a:gd name="T83" fmla="*/ 225 h 257"/>
                  <a:gd name="T84" fmla="*/ 12 w 165"/>
                  <a:gd name="T85" fmla="*/ 215 h 257"/>
                  <a:gd name="T86" fmla="*/ 6 w 165"/>
                  <a:gd name="T87" fmla="*/ 204 h 257"/>
                  <a:gd name="T88" fmla="*/ 3 w 165"/>
                  <a:gd name="T89" fmla="*/ 190 h 257"/>
                  <a:gd name="T90" fmla="*/ 0 w 165"/>
                  <a:gd name="T91" fmla="*/ 169 h 257"/>
                  <a:gd name="T92" fmla="*/ 0 w 165"/>
                  <a:gd name="T93" fmla="*/ 144 h 257"/>
                  <a:gd name="T94" fmla="*/ 3 w 165"/>
                  <a:gd name="T95" fmla="*/ 116 h 257"/>
                  <a:gd name="T96" fmla="*/ 6 w 165"/>
                  <a:gd name="T97" fmla="*/ 91 h 257"/>
                  <a:gd name="T98" fmla="*/ 12 w 165"/>
                  <a:gd name="T99" fmla="*/ 67 h 257"/>
                  <a:gd name="T100" fmla="*/ 15 w 165"/>
                  <a:gd name="T101" fmla="*/ 45 h 257"/>
                  <a:gd name="T102" fmla="*/ 21 w 165"/>
                  <a:gd name="T103" fmla="*/ 38 h 257"/>
                  <a:gd name="T104" fmla="*/ 24 w 165"/>
                  <a:gd name="T105" fmla="*/ 31 h 257"/>
                  <a:gd name="T106" fmla="*/ 27 w 165"/>
                  <a:gd name="T107" fmla="*/ 24 h 257"/>
                  <a:gd name="T108" fmla="*/ 30 w 165"/>
                  <a:gd name="T109" fmla="*/ 17 h 257"/>
                  <a:gd name="T110" fmla="*/ 33 w 165"/>
                  <a:gd name="T111" fmla="*/ 10 h 257"/>
                  <a:gd name="T112" fmla="*/ 39 w 165"/>
                  <a:gd name="T113" fmla="*/ 7 h 257"/>
                  <a:gd name="T114" fmla="*/ 45 w 165"/>
                  <a:gd name="T115" fmla="*/ 3 h 257"/>
                  <a:gd name="T116" fmla="*/ 51 w 165"/>
                  <a:gd name="T117"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257">
                    <a:moveTo>
                      <a:pt x="51" y="0"/>
                    </a:moveTo>
                    <a:lnTo>
                      <a:pt x="63" y="0"/>
                    </a:lnTo>
                    <a:lnTo>
                      <a:pt x="72" y="0"/>
                    </a:lnTo>
                    <a:lnTo>
                      <a:pt x="84" y="0"/>
                    </a:lnTo>
                    <a:lnTo>
                      <a:pt x="96" y="0"/>
                    </a:lnTo>
                    <a:lnTo>
                      <a:pt x="108" y="3"/>
                    </a:lnTo>
                    <a:lnTo>
                      <a:pt x="120" y="7"/>
                    </a:lnTo>
                    <a:lnTo>
                      <a:pt x="129" y="14"/>
                    </a:lnTo>
                    <a:lnTo>
                      <a:pt x="138" y="21"/>
                    </a:lnTo>
                    <a:lnTo>
                      <a:pt x="135" y="28"/>
                    </a:lnTo>
                    <a:lnTo>
                      <a:pt x="132" y="35"/>
                    </a:lnTo>
                    <a:lnTo>
                      <a:pt x="135" y="42"/>
                    </a:lnTo>
                    <a:lnTo>
                      <a:pt x="138" y="49"/>
                    </a:lnTo>
                    <a:lnTo>
                      <a:pt x="141" y="56"/>
                    </a:lnTo>
                    <a:lnTo>
                      <a:pt x="144" y="67"/>
                    </a:lnTo>
                    <a:lnTo>
                      <a:pt x="144" y="74"/>
                    </a:lnTo>
                    <a:lnTo>
                      <a:pt x="144" y="81"/>
                    </a:lnTo>
                    <a:lnTo>
                      <a:pt x="150" y="95"/>
                    </a:lnTo>
                    <a:lnTo>
                      <a:pt x="156" y="113"/>
                    </a:lnTo>
                    <a:lnTo>
                      <a:pt x="159" y="130"/>
                    </a:lnTo>
                    <a:lnTo>
                      <a:pt x="162" y="144"/>
                    </a:lnTo>
                    <a:lnTo>
                      <a:pt x="165" y="162"/>
                    </a:lnTo>
                    <a:lnTo>
                      <a:pt x="165" y="180"/>
                    </a:lnTo>
                    <a:lnTo>
                      <a:pt x="162" y="197"/>
                    </a:lnTo>
                    <a:lnTo>
                      <a:pt x="153" y="211"/>
                    </a:lnTo>
                    <a:lnTo>
                      <a:pt x="150" y="222"/>
                    </a:lnTo>
                    <a:lnTo>
                      <a:pt x="147" y="225"/>
                    </a:lnTo>
                    <a:lnTo>
                      <a:pt x="141" y="233"/>
                    </a:lnTo>
                    <a:lnTo>
                      <a:pt x="138" y="240"/>
                    </a:lnTo>
                    <a:lnTo>
                      <a:pt x="132" y="243"/>
                    </a:lnTo>
                    <a:lnTo>
                      <a:pt x="126" y="247"/>
                    </a:lnTo>
                    <a:lnTo>
                      <a:pt x="120" y="254"/>
                    </a:lnTo>
                    <a:lnTo>
                      <a:pt x="114" y="257"/>
                    </a:lnTo>
                    <a:lnTo>
                      <a:pt x="102" y="257"/>
                    </a:lnTo>
                    <a:lnTo>
                      <a:pt x="90" y="257"/>
                    </a:lnTo>
                    <a:lnTo>
                      <a:pt x="78" y="257"/>
                    </a:lnTo>
                    <a:lnTo>
                      <a:pt x="66" y="257"/>
                    </a:lnTo>
                    <a:lnTo>
                      <a:pt x="54" y="254"/>
                    </a:lnTo>
                    <a:lnTo>
                      <a:pt x="45" y="250"/>
                    </a:lnTo>
                    <a:lnTo>
                      <a:pt x="33" y="243"/>
                    </a:lnTo>
                    <a:lnTo>
                      <a:pt x="24" y="233"/>
                    </a:lnTo>
                    <a:lnTo>
                      <a:pt x="18" y="225"/>
                    </a:lnTo>
                    <a:lnTo>
                      <a:pt x="12" y="215"/>
                    </a:lnTo>
                    <a:lnTo>
                      <a:pt x="6" y="204"/>
                    </a:lnTo>
                    <a:lnTo>
                      <a:pt x="3" y="190"/>
                    </a:lnTo>
                    <a:lnTo>
                      <a:pt x="0" y="169"/>
                    </a:lnTo>
                    <a:lnTo>
                      <a:pt x="0" y="144"/>
                    </a:lnTo>
                    <a:lnTo>
                      <a:pt x="3" y="116"/>
                    </a:lnTo>
                    <a:lnTo>
                      <a:pt x="6" y="91"/>
                    </a:lnTo>
                    <a:lnTo>
                      <a:pt x="12" y="67"/>
                    </a:lnTo>
                    <a:lnTo>
                      <a:pt x="15" y="45"/>
                    </a:lnTo>
                    <a:lnTo>
                      <a:pt x="21" y="38"/>
                    </a:lnTo>
                    <a:lnTo>
                      <a:pt x="24" y="31"/>
                    </a:lnTo>
                    <a:lnTo>
                      <a:pt x="27" y="24"/>
                    </a:lnTo>
                    <a:lnTo>
                      <a:pt x="30" y="17"/>
                    </a:lnTo>
                    <a:lnTo>
                      <a:pt x="33" y="10"/>
                    </a:lnTo>
                    <a:lnTo>
                      <a:pt x="39" y="7"/>
                    </a:lnTo>
                    <a:lnTo>
                      <a:pt x="45" y="3"/>
                    </a:lnTo>
                    <a:lnTo>
                      <a:pt x="51" y="0"/>
                    </a:lnTo>
                    <a:close/>
                  </a:path>
                </a:pathLst>
              </a:custGeom>
              <a:solidFill>
                <a:srgbClr val="F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1" name="Freeform 157"/>
              <p:cNvSpPr>
                <a:spLocks/>
              </p:cNvSpPr>
              <p:nvPr/>
            </p:nvSpPr>
            <p:spPr bwMode="auto">
              <a:xfrm>
                <a:off x="10333" y="6106"/>
                <a:ext cx="198" cy="163"/>
              </a:xfrm>
              <a:custGeom>
                <a:avLst/>
                <a:gdLst>
                  <a:gd name="T0" fmla="*/ 90 w 198"/>
                  <a:gd name="T1" fmla="*/ 0 h 163"/>
                  <a:gd name="T2" fmla="*/ 105 w 198"/>
                  <a:gd name="T3" fmla="*/ 0 h 163"/>
                  <a:gd name="T4" fmla="*/ 120 w 198"/>
                  <a:gd name="T5" fmla="*/ 0 h 163"/>
                  <a:gd name="T6" fmla="*/ 135 w 198"/>
                  <a:gd name="T7" fmla="*/ 0 h 163"/>
                  <a:gd name="T8" fmla="*/ 150 w 198"/>
                  <a:gd name="T9" fmla="*/ 4 h 163"/>
                  <a:gd name="T10" fmla="*/ 162 w 198"/>
                  <a:gd name="T11" fmla="*/ 7 h 163"/>
                  <a:gd name="T12" fmla="*/ 177 w 198"/>
                  <a:gd name="T13" fmla="*/ 14 h 163"/>
                  <a:gd name="T14" fmla="*/ 189 w 198"/>
                  <a:gd name="T15" fmla="*/ 25 h 163"/>
                  <a:gd name="T16" fmla="*/ 198 w 198"/>
                  <a:gd name="T17" fmla="*/ 36 h 163"/>
                  <a:gd name="T18" fmla="*/ 195 w 198"/>
                  <a:gd name="T19" fmla="*/ 117 h 163"/>
                  <a:gd name="T20" fmla="*/ 183 w 198"/>
                  <a:gd name="T21" fmla="*/ 117 h 163"/>
                  <a:gd name="T22" fmla="*/ 171 w 198"/>
                  <a:gd name="T23" fmla="*/ 113 h 163"/>
                  <a:gd name="T24" fmla="*/ 159 w 198"/>
                  <a:gd name="T25" fmla="*/ 110 h 163"/>
                  <a:gd name="T26" fmla="*/ 147 w 198"/>
                  <a:gd name="T27" fmla="*/ 110 h 163"/>
                  <a:gd name="T28" fmla="*/ 135 w 198"/>
                  <a:gd name="T29" fmla="*/ 106 h 163"/>
                  <a:gd name="T30" fmla="*/ 123 w 198"/>
                  <a:gd name="T31" fmla="*/ 110 h 163"/>
                  <a:gd name="T32" fmla="*/ 111 w 198"/>
                  <a:gd name="T33" fmla="*/ 110 h 163"/>
                  <a:gd name="T34" fmla="*/ 99 w 198"/>
                  <a:gd name="T35" fmla="*/ 113 h 163"/>
                  <a:gd name="T36" fmla="*/ 90 w 198"/>
                  <a:gd name="T37" fmla="*/ 117 h 163"/>
                  <a:gd name="T38" fmla="*/ 84 w 198"/>
                  <a:gd name="T39" fmla="*/ 124 h 163"/>
                  <a:gd name="T40" fmla="*/ 78 w 198"/>
                  <a:gd name="T41" fmla="*/ 131 h 163"/>
                  <a:gd name="T42" fmla="*/ 72 w 198"/>
                  <a:gd name="T43" fmla="*/ 138 h 163"/>
                  <a:gd name="T44" fmla="*/ 66 w 198"/>
                  <a:gd name="T45" fmla="*/ 145 h 163"/>
                  <a:gd name="T46" fmla="*/ 57 w 198"/>
                  <a:gd name="T47" fmla="*/ 152 h 163"/>
                  <a:gd name="T48" fmla="*/ 51 w 198"/>
                  <a:gd name="T49" fmla="*/ 159 h 163"/>
                  <a:gd name="T50" fmla="*/ 45 w 198"/>
                  <a:gd name="T51" fmla="*/ 163 h 163"/>
                  <a:gd name="T52" fmla="*/ 0 w 198"/>
                  <a:gd name="T53" fmla="*/ 99 h 163"/>
                  <a:gd name="T54" fmla="*/ 6 w 198"/>
                  <a:gd name="T55" fmla="*/ 85 h 163"/>
                  <a:gd name="T56" fmla="*/ 15 w 198"/>
                  <a:gd name="T57" fmla="*/ 67 h 163"/>
                  <a:gd name="T58" fmla="*/ 24 w 198"/>
                  <a:gd name="T59" fmla="*/ 53 h 163"/>
                  <a:gd name="T60" fmla="*/ 36 w 198"/>
                  <a:gd name="T61" fmla="*/ 39 h 163"/>
                  <a:gd name="T62" fmla="*/ 48 w 198"/>
                  <a:gd name="T63" fmla="*/ 25 h 163"/>
                  <a:gd name="T64" fmla="*/ 63 w 198"/>
                  <a:gd name="T65" fmla="*/ 14 h 163"/>
                  <a:gd name="T66" fmla="*/ 75 w 198"/>
                  <a:gd name="T67" fmla="*/ 7 h 163"/>
                  <a:gd name="T68" fmla="*/ 90 w 198"/>
                  <a:gd name="T6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8" h="163">
                    <a:moveTo>
                      <a:pt x="90" y="0"/>
                    </a:moveTo>
                    <a:lnTo>
                      <a:pt x="105" y="0"/>
                    </a:lnTo>
                    <a:lnTo>
                      <a:pt x="120" y="0"/>
                    </a:lnTo>
                    <a:lnTo>
                      <a:pt x="135" y="0"/>
                    </a:lnTo>
                    <a:lnTo>
                      <a:pt x="150" y="4"/>
                    </a:lnTo>
                    <a:lnTo>
                      <a:pt x="162" y="7"/>
                    </a:lnTo>
                    <a:lnTo>
                      <a:pt x="177" y="14"/>
                    </a:lnTo>
                    <a:lnTo>
                      <a:pt x="189" y="25"/>
                    </a:lnTo>
                    <a:lnTo>
                      <a:pt x="198" y="36"/>
                    </a:lnTo>
                    <a:lnTo>
                      <a:pt x="195" y="117"/>
                    </a:lnTo>
                    <a:lnTo>
                      <a:pt x="183" y="117"/>
                    </a:lnTo>
                    <a:lnTo>
                      <a:pt x="171" y="113"/>
                    </a:lnTo>
                    <a:lnTo>
                      <a:pt x="159" y="110"/>
                    </a:lnTo>
                    <a:lnTo>
                      <a:pt x="147" y="110"/>
                    </a:lnTo>
                    <a:lnTo>
                      <a:pt x="135" y="106"/>
                    </a:lnTo>
                    <a:lnTo>
                      <a:pt x="123" y="110"/>
                    </a:lnTo>
                    <a:lnTo>
                      <a:pt x="111" y="110"/>
                    </a:lnTo>
                    <a:lnTo>
                      <a:pt x="99" y="113"/>
                    </a:lnTo>
                    <a:lnTo>
                      <a:pt x="90" y="117"/>
                    </a:lnTo>
                    <a:lnTo>
                      <a:pt x="84" y="124"/>
                    </a:lnTo>
                    <a:lnTo>
                      <a:pt x="78" y="131"/>
                    </a:lnTo>
                    <a:lnTo>
                      <a:pt x="72" y="138"/>
                    </a:lnTo>
                    <a:lnTo>
                      <a:pt x="66" y="145"/>
                    </a:lnTo>
                    <a:lnTo>
                      <a:pt x="57" y="152"/>
                    </a:lnTo>
                    <a:lnTo>
                      <a:pt x="51" y="159"/>
                    </a:lnTo>
                    <a:lnTo>
                      <a:pt x="45" y="163"/>
                    </a:lnTo>
                    <a:lnTo>
                      <a:pt x="0" y="99"/>
                    </a:lnTo>
                    <a:lnTo>
                      <a:pt x="6" y="85"/>
                    </a:lnTo>
                    <a:lnTo>
                      <a:pt x="15" y="67"/>
                    </a:lnTo>
                    <a:lnTo>
                      <a:pt x="24" y="53"/>
                    </a:lnTo>
                    <a:lnTo>
                      <a:pt x="36" y="39"/>
                    </a:lnTo>
                    <a:lnTo>
                      <a:pt x="48" y="25"/>
                    </a:lnTo>
                    <a:lnTo>
                      <a:pt x="63" y="14"/>
                    </a:lnTo>
                    <a:lnTo>
                      <a:pt x="75" y="7"/>
                    </a:lnTo>
                    <a:lnTo>
                      <a:pt x="90" y="0"/>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2" name="Freeform 158"/>
              <p:cNvSpPr>
                <a:spLocks/>
              </p:cNvSpPr>
              <p:nvPr/>
            </p:nvSpPr>
            <p:spPr bwMode="auto">
              <a:xfrm>
                <a:off x="10333" y="6378"/>
                <a:ext cx="192" cy="321"/>
              </a:xfrm>
              <a:custGeom>
                <a:avLst/>
                <a:gdLst>
                  <a:gd name="T0" fmla="*/ 75 w 192"/>
                  <a:gd name="T1" fmla="*/ 32 h 321"/>
                  <a:gd name="T2" fmla="*/ 105 w 192"/>
                  <a:gd name="T3" fmla="*/ 14 h 321"/>
                  <a:gd name="T4" fmla="*/ 135 w 192"/>
                  <a:gd name="T5" fmla="*/ 4 h 321"/>
                  <a:gd name="T6" fmla="*/ 168 w 192"/>
                  <a:gd name="T7" fmla="*/ 0 h 321"/>
                  <a:gd name="T8" fmla="*/ 186 w 192"/>
                  <a:gd name="T9" fmla="*/ 7 h 321"/>
                  <a:gd name="T10" fmla="*/ 189 w 192"/>
                  <a:gd name="T11" fmla="*/ 18 h 321"/>
                  <a:gd name="T12" fmla="*/ 189 w 192"/>
                  <a:gd name="T13" fmla="*/ 25 h 321"/>
                  <a:gd name="T14" fmla="*/ 189 w 192"/>
                  <a:gd name="T15" fmla="*/ 35 h 321"/>
                  <a:gd name="T16" fmla="*/ 180 w 192"/>
                  <a:gd name="T17" fmla="*/ 39 h 321"/>
                  <a:gd name="T18" fmla="*/ 165 w 192"/>
                  <a:gd name="T19" fmla="*/ 39 h 321"/>
                  <a:gd name="T20" fmla="*/ 150 w 192"/>
                  <a:gd name="T21" fmla="*/ 42 h 321"/>
                  <a:gd name="T22" fmla="*/ 135 w 192"/>
                  <a:gd name="T23" fmla="*/ 46 h 321"/>
                  <a:gd name="T24" fmla="*/ 114 w 192"/>
                  <a:gd name="T25" fmla="*/ 60 h 321"/>
                  <a:gd name="T26" fmla="*/ 102 w 192"/>
                  <a:gd name="T27" fmla="*/ 88 h 321"/>
                  <a:gd name="T28" fmla="*/ 96 w 192"/>
                  <a:gd name="T29" fmla="*/ 120 h 321"/>
                  <a:gd name="T30" fmla="*/ 96 w 192"/>
                  <a:gd name="T31" fmla="*/ 152 h 321"/>
                  <a:gd name="T32" fmla="*/ 96 w 192"/>
                  <a:gd name="T33" fmla="*/ 180 h 321"/>
                  <a:gd name="T34" fmla="*/ 102 w 192"/>
                  <a:gd name="T35" fmla="*/ 208 h 321"/>
                  <a:gd name="T36" fmla="*/ 111 w 192"/>
                  <a:gd name="T37" fmla="*/ 233 h 321"/>
                  <a:gd name="T38" fmla="*/ 129 w 192"/>
                  <a:gd name="T39" fmla="*/ 251 h 321"/>
                  <a:gd name="T40" fmla="*/ 147 w 192"/>
                  <a:gd name="T41" fmla="*/ 258 h 321"/>
                  <a:gd name="T42" fmla="*/ 159 w 192"/>
                  <a:gd name="T43" fmla="*/ 258 h 321"/>
                  <a:gd name="T44" fmla="*/ 171 w 192"/>
                  <a:gd name="T45" fmla="*/ 254 h 321"/>
                  <a:gd name="T46" fmla="*/ 183 w 192"/>
                  <a:gd name="T47" fmla="*/ 251 h 321"/>
                  <a:gd name="T48" fmla="*/ 192 w 192"/>
                  <a:gd name="T49" fmla="*/ 258 h 321"/>
                  <a:gd name="T50" fmla="*/ 192 w 192"/>
                  <a:gd name="T51" fmla="*/ 265 h 321"/>
                  <a:gd name="T52" fmla="*/ 192 w 192"/>
                  <a:gd name="T53" fmla="*/ 275 h 321"/>
                  <a:gd name="T54" fmla="*/ 192 w 192"/>
                  <a:gd name="T55" fmla="*/ 282 h 321"/>
                  <a:gd name="T56" fmla="*/ 174 w 192"/>
                  <a:gd name="T57" fmla="*/ 300 h 321"/>
                  <a:gd name="T58" fmla="*/ 135 w 192"/>
                  <a:gd name="T59" fmla="*/ 318 h 321"/>
                  <a:gd name="T60" fmla="*/ 93 w 192"/>
                  <a:gd name="T61" fmla="*/ 321 h 321"/>
                  <a:gd name="T62" fmla="*/ 54 w 192"/>
                  <a:gd name="T63" fmla="*/ 307 h 321"/>
                  <a:gd name="T64" fmla="*/ 30 w 192"/>
                  <a:gd name="T65" fmla="*/ 290 h 321"/>
                  <a:gd name="T66" fmla="*/ 18 w 192"/>
                  <a:gd name="T67" fmla="*/ 268 h 321"/>
                  <a:gd name="T68" fmla="*/ 12 w 192"/>
                  <a:gd name="T69" fmla="*/ 240 h 321"/>
                  <a:gd name="T70" fmla="*/ 6 w 192"/>
                  <a:gd name="T71" fmla="*/ 215 h 321"/>
                  <a:gd name="T72" fmla="*/ 0 w 192"/>
                  <a:gd name="T73" fmla="*/ 180 h 321"/>
                  <a:gd name="T74" fmla="*/ 6 w 192"/>
                  <a:gd name="T75" fmla="*/ 134 h 321"/>
                  <a:gd name="T76" fmla="*/ 21 w 192"/>
                  <a:gd name="T77" fmla="*/ 92 h 321"/>
                  <a:gd name="T78" fmla="*/ 45 w 192"/>
                  <a:gd name="T79" fmla="*/ 5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2" h="321">
                    <a:moveTo>
                      <a:pt x="60" y="39"/>
                    </a:moveTo>
                    <a:lnTo>
                      <a:pt x="75" y="32"/>
                    </a:lnTo>
                    <a:lnTo>
                      <a:pt x="87" y="21"/>
                    </a:lnTo>
                    <a:lnTo>
                      <a:pt x="105" y="14"/>
                    </a:lnTo>
                    <a:lnTo>
                      <a:pt x="120" y="7"/>
                    </a:lnTo>
                    <a:lnTo>
                      <a:pt x="135" y="4"/>
                    </a:lnTo>
                    <a:lnTo>
                      <a:pt x="150" y="0"/>
                    </a:lnTo>
                    <a:lnTo>
                      <a:pt x="168" y="0"/>
                    </a:lnTo>
                    <a:lnTo>
                      <a:pt x="183" y="4"/>
                    </a:lnTo>
                    <a:lnTo>
                      <a:pt x="186" y="7"/>
                    </a:lnTo>
                    <a:lnTo>
                      <a:pt x="189" y="11"/>
                    </a:lnTo>
                    <a:lnTo>
                      <a:pt x="189" y="18"/>
                    </a:lnTo>
                    <a:lnTo>
                      <a:pt x="189" y="21"/>
                    </a:lnTo>
                    <a:lnTo>
                      <a:pt x="189" y="25"/>
                    </a:lnTo>
                    <a:lnTo>
                      <a:pt x="189" y="32"/>
                    </a:lnTo>
                    <a:lnTo>
                      <a:pt x="189" y="35"/>
                    </a:lnTo>
                    <a:lnTo>
                      <a:pt x="189" y="39"/>
                    </a:lnTo>
                    <a:lnTo>
                      <a:pt x="180" y="39"/>
                    </a:lnTo>
                    <a:lnTo>
                      <a:pt x="171" y="39"/>
                    </a:lnTo>
                    <a:lnTo>
                      <a:pt x="165" y="39"/>
                    </a:lnTo>
                    <a:lnTo>
                      <a:pt x="156" y="39"/>
                    </a:lnTo>
                    <a:lnTo>
                      <a:pt x="150" y="42"/>
                    </a:lnTo>
                    <a:lnTo>
                      <a:pt x="141" y="46"/>
                    </a:lnTo>
                    <a:lnTo>
                      <a:pt x="135" y="46"/>
                    </a:lnTo>
                    <a:lnTo>
                      <a:pt x="126" y="49"/>
                    </a:lnTo>
                    <a:lnTo>
                      <a:pt x="114" y="60"/>
                    </a:lnTo>
                    <a:lnTo>
                      <a:pt x="108" y="74"/>
                    </a:lnTo>
                    <a:lnTo>
                      <a:pt x="102" y="88"/>
                    </a:lnTo>
                    <a:lnTo>
                      <a:pt x="99" y="106"/>
                    </a:lnTo>
                    <a:lnTo>
                      <a:pt x="96" y="120"/>
                    </a:lnTo>
                    <a:lnTo>
                      <a:pt x="96" y="138"/>
                    </a:lnTo>
                    <a:lnTo>
                      <a:pt x="96" y="152"/>
                    </a:lnTo>
                    <a:lnTo>
                      <a:pt x="93" y="170"/>
                    </a:lnTo>
                    <a:lnTo>
                      <a:pt x="96" y="180"/>
                    </a:lnTo>
                    <a:lnTo>
                      <a:pt x="99" y="194"/>
                    </a:lnTo>
                    <a:lnTo>
                      <a:pt x="102" y="208"/>
                    </a:lnTo>
                    <a:lnTo>
                      <a:pt x="105" y="222"/>
                    </a:lnTo>
                    <a:lnTo>
                      <a:pt x="111" y="233"/>
                    </a:lnTo>
                    <a:lnTo>
                      <a:pt x="120" y="244"/>
                    </a:lnTo>
                    <a:lnTo>
                      <a:pt x="129" y="251"/>
                    </a:lnTo>
                    <a:lnTo>
                      <a:pt x="141" y="258"/>
                    </a:lnTo>
                    <a:lnTo>
                      <a:pt x="147" y="258"/>
                    </a:lnTo>
                    <a:lnTo>
                      <a:pt x="153" y="258"/>
                    </a:lnTo>
                    <a:lnTo>
                      <a:pt x="159" y="258"/>
                    </a:lnTo>
                    <a:lnTo>
                      <a:pt x="165" y="258"/>
                    </a:lnTo>
                    <a:lnTo>
                      <a:pt x="171" y="254"/>
                    </a:lnTo>
                    <a:lnTo>
                      <a:pt x="177" y="254"/>
                    </a:lnTo>
                    <a:lnTo>
                      <a:pt x="183" y="251"/>
                    </a:lnTo>
                    <a:lnTo>
                      <a:pt x="189" y="251"/>
                    </a:lnTo>
                    <a:lnTo>
                      <a:pt x="192" y="258"/>
                    </a:lnTo>
                    <a:lnTo>
                      <a:pt x="192" y="261"/>
                    </a:lnTo>
                    <a:lnTo>
                      <a:pt x="192" y="265"/>
                    </a:lnTo>
                    <a:lnTo>
                      <a:pt x="192" y="268"/>
                    </a:lnTo>
                    <a:lnTo>
                      <a:pt x="192" y="275"/>
                    </a:lnTo>
                    <a:lnTo>
                      <a:pt x="192" y="279"/>
                    </a:lnTo>
                    <a:lnTo>
                      <a:pt x="192" y="282"/>
                    </a:lnTo>
                    <a:lnTo>
                      <a:pt x="192" y="286"/>
                    </a:lnTo>
                    <a:lnTo>
                      <a:pt x="174" y="300"/>
                    </a:lnTo>
                    <a:lnTo>
                      <a:pt x="156" y="311"/>
                    </a:lnTo>
                    <a:lnTo>
                      <a:pt x="135" y="318"/>
                    </a:lnTo>
                    <a:lnTo>
                      <a:pt x="114" y="321"/>
                    </a:lnTo>
                    <a:lnTo>
                      <a:pt x="93" y="321"/>
                    </a:lnTo>
                    <a:lnTo>
                      <a:pt x="75" y="318"/>
                    </a:lnTo>
                    <a:lnTo>
                      <a:pt x="54" y="307"/>
                    </a:lnTo>
                    <a:lnTo>
                      <a:pt x="36" y="297"/>
                    </a:lnTo>
                    <a:lnTo>
                      <a:pt x="30" y="290"/>
                    </a:lnTo>
                    <a:lnTo>
                      <a:pt x="24" y="279"/>
                    </a:lnTo>
                    <a:lnTo>
                      <a:pt x="18" y="268"/>
                    </a:lnTo>
                    <a:lnTo>
                      <a:pt x="15" y="254"/>
                    </a:lnTo>
                    <a:lnTo>
                      <a:pt x="12" y="240"/>
                    </a:lnTo>
                    <a:lnTo>
                      <a:pt x="9" y="230"/>
                    </a:lnTo>
                    <a:lnTo>
                      <a:pt x="6" y="215"/>
                    </a:lnTo>
                    <a:lnTo>
                      <a:pt x="3" y="205"/>
                    </a:lnTo>
                    <a:lnTo>
                      <a:pt x="0" y="180"/>
                    </a:lnTo>
                    <a:lnTo>
                      <a:pt x="3" y="155"/>
                    </a:lnTo>
                    <a:lnTo>
                      <a:pt x="6" y="134"/>
                    </a:lnTo>
                    <a:lnTo>
                      <a:pt x="12" y="110"/>
                    </a:lnTo>
                    <a:lnTo>
                      <a:pt x="21" y="92"/>
                    </a:lnTo>
                    <a:lnTo>
                      <a:pt x="30" y="71"/>
                    </a:lnTo>
                    <a:lnTo>
                      <a:pt x="45" y="57"/>
                    </a:lnTo>
                    <a:lnTo>
                      <a:pt x="60" y="39"/>
                    </a:lnTo>
                    <a:close/>
                  </a:path>
                </a:pathLst>
              </a:custGeom>
              <a:solidFill>
                <a:srgbClr val="FFF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3" name="Freeform 159"/>
              <p:cNvSpPr>
                <a:spLocks/>
              </p:cNvSpPr>
              <p:nvPr/>
            </p:nvSpPr>
            <p:spPr bwMode="auto">
              <a:xfrm>
                <a:off x="10345" y="6936"/>
                <a:ext cx="93" cy="116"/>
              </a:xfrm>
              <a:custGeom>
                <a:avLst/>
                <a:gdLst>
                  <a:gd name="T0" fmla="*/ 36 w 93"/>
                  <a:gd name="T1" fmla="*/ 0 h 116"/>
                  <a:gd name="T2" fmla="*/ 42 w 93"/>
                  <a:gd name="T3" fmla="*/ 3 h 116"/>
                  <a:gd name="T4" fmla="*/ 51 w 93"/>
                  <a:gd name="T5" fmla="*/ 7 h 116"/>
                  <a:gd name="T6" fmla="*/ 60 w 93"/>
                  <a:gd name="T7" fmla="*/ 7 h 116"/>
                  <a:gd name="T8" fmla="*/ 69 w 93"/>
                  <a:gd name="T9" fmla="*/ 10 h 116"/>
                  <a:gd name="T10" fmla="*/ 75 w 93"/>
                  <a:gd name="T11" fmla="*/ 14 h 116"/>
                  <a:gd name="T12" fmla="*/ 81 w 93"/>
                  <a:gd name="T13" fmla="*/ 18 h 116"/>
                  <a:gd name="T14" fmla="*/ 87 w 93"/>
                  <a:gd name="T15" fmla="*/ 25 h 116"/>
                  <a:gd name="T16" fmla="*/ 93 w 93"/>
                  <a:gd name="T17" fmla="*/ 35 h 116"/>
                  <a:gd name="T18" fmla="*/ 87 w 93"/>
                  <a:gd name="T19" fmla="*/ 106 h 116"/>
                  <a:gd name="T20" fmla="*/ 75 w 93"/>
                  <a:gd name="T21" fmla="*/ 113 h 116"/>
                  <a:gd name="T22" fmla="*/ 66 w 93"/>
                  <a:gd name="T23" fmla="*/ 116 h 116"/>
                  <a:gd name="T24" fmla="*/ 54 w 93"/>
                  <a:gd name="T25" fmla="*/ 116 h 116"/>
                  <a:gd name="T26" fmla="*/ 45 w 93"/>
                  <a:gd name="T27" fmla="*/ 113 h 116"/>
                  <a:gd name="T28" fmla="*/ 36 w 93"/>
                  <a:gd name="T29" fmla="*/ 109 h 116"/>
                  <a:gd name="T30" fmla="*/ 24 w 93"/>
                  <a:gd name="T31" fmla="*/ 102 h 116"/>
                  <a:gd name="T32" fmla="*/ 15 w 93"/>
                  <a:gd name="T33" fmla="*/ 99 h 116"/>
                  <a:gd name="T34" fmla="*/ 6 w 93"/>
                  <a:gd name="T35" fmla="*/ 92 h 116"/>
                  <a:gd name="T36" fmla="*/ 0 w 93"/>
                  <a:gd name="T37" fmla="*/ 81 h 116"/>
                  <a:gd name="T38" fmla="*/ 0 w 93"/>
                  <a:gd name="T39" fmla="*/ 70 h 116"/>
                  <a:gd name="T40" fmla="*/ 3 w 93"/>
                  <a:gd name="T41" fmla="*/ 60 h 116"/>
                  <a:gd name="T42" fmla="*/ 6 w 93"/>
                  <a:gd name="T43" fmla="*/ 46 h 116"/>
                  <a:gd name="T44" fmla="*/ 12 w 93"/>
                  <a:gd name="T45" fmla="*/ 35 h 116"/>
                  <a:gd name="T46" fmla="*/ 18 w 93"/>
                  <a:gd name="T47" fmla="*/ 25 h 116"/>
                  <a:gd name="T48" fmla="*/ 24 w 93"/>
                  <a:gd name="T49" fmla="*/ 14 h 116"/>
                  <a:gd name="T50" fmla="*/ 30 w 93"/>
                  <a:gd name="T51" fmla="*/ 3 h 116"/>
                  <a:gd name="T52" fmla="*/ 36 w 93"/>
                  <a:gd name="T5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6">
                    <a:moveTo>
                      <a:pt x="36" y="0"/>
                    </a:moveTo>
                    <a:lnTo>
                      <a:pt x="42" y="3"/>
                    </a:lnTo>
                    <a:lnTo>
                      <a:pt x="51" y="7"/>
                    </a:lnTo>
                    <a:lnTo>
                      <a:pt x="60" y="7"/>
                    </a:lnTo>
                    <a:lnTo>
                      <a:pt x="69" y="10"/>
                    </a:lnTo>
                    <a:lnTo>
                      <a:pt x="75" y="14"/>
                    </a:lnTo>
                    <a:lnTo>
                      <a:pt x="81" y="18"/>
                    </a:lnTo>
                    <a:lnTo>
                      <a:pt x="87" y="25"/>
                    </a:lnTo>
                    <a:lnTo>
                      <a:pt x="93" y="35"/>
                    </a:lnTo>
                    <a:lnTo>
                      <a:pt x="87" y="106"/>
                    </a:lnTo>
                    <a:lnTo>
                      <a:pt x="75" y="113"/>
                    </a:lnTo>
                    <a:lnTo>
                      <a:pt x="66" y="116"/>
                    </a:lnTo>
                    <a:lnTo>
                      <a:pt x="54" y="116"/>
                    </a:lnTo>
                    <a:lnTo>
                      <a:pt x="45" y="113"/>
                    </a:lnTo>
                    <a:lnTo>
                      <a:pt x="36" y="109"/>
                    </a:lnTo>
                    <a:lnTo>
                      <a:pt x="24" y="102"/>
                    </a:lnTo>
                    <a:lnTo>
                      <a:pt x="15" y="99"/>
                    </a:lnTo>
                    <a:lnTo>
                      <a:pt x="6" y="92"/>
                    </a:lnTo>
                    <a:lnTo>
                      <a:pt x="0" y="81"/>
                    </a:lnTo>
                    <a:lnTo>
                      <a:pt x="0" y="70"/>
                    </a:lnTo>
                    <a:lnTo>
                      <a:pt x="3" y="60"/>
                    </a:lnTo>
                    <a:lnTo>
                      <a:pt x="6" y="46"/>
                    </a:lnTo>
                    <a:lnTo>
                      <a:pt x="12" y="35"/>
                    </a:lnTo>
                    <a:lnTo>
                      <a:pt x="18" y="25"/>
                    </a:lnTo>
                    <a:lnTo>
                      <a:pt x="24" y="14"/>
                    </a:lnTo>
                    <a:lnTo>
                      <a:pt x="30" y="3"/>
                    </a:lnTo>
                    <a:lnTo>
                      <a:pt x="3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4" name="Freeform 160"/>
              <p:cNvSpPr>
                <a:spLocks/>
              </p:cNvSpPr>
              <p:nvPr/>
            </p:nvSpPr>
            <p:spPr bwMode="auto">
              <a:xfrm>
                <a:off x="10372" y="6971"/>
                <a:ext cx="36" cy="46"/>
              </a:xfrm>
              <a:custGeom>
                <a:avLst/>
                <a:gdLst>
                  <a:gd name="T0" fmla="*/ 15 w 36"/>
                  <a:gd name="T1" fmla="*/ 0 h 46"/>
                  <a:gd name="T2" fmla="*/ 18 w 36"/>
                  <a:gd name="T3" fmla="*/ 4 h 46"/>
                  <a:gd name="T4" fmla="*/ 21 w 36"/>
                  <a:gd name="T5" fmla="*/ 4 h 46"/>
                  <a:gd name="T6" fmla="*/ 24 w 36"/>
                  <a:gd name="T7" fmla="*/ 4 h 46"/>
                  <a:gd name="T8" fmla="*/ 27 w 36"/>
                  <a:gd name="T9" fmla="*/ 4 h 46"/>
                  <a:gd name="T10" fmla="*/ 30 w 36"/>
                  <a:gd name="T11" fmla="*/ 7 h 46"/>
                  <a:gd name="T12" fmla="*/ 33 w 36"/>
                  <a:gd name="T13" fmla="*/ 7 h 46"/>
                  <a:gd name="T14" fmla="*/ 36 w 36"/>
                  <a:gd name="T15" fmla="*/ 11 h 46"/>
                  <a:gd name="T16" fmla="*/ 36 w 36"/>
                  <a:gd name="T17" fmla="*/ 14 h 46"/>
                  <a:gd name="T18" fmla="*/ 36 w 36"/>
                  <a:gd name="T19" fmla="*/ 18 h 46"/>
                  <a:gd name="T20" fmla="*/ 36 w 36"/>
                  <a:gd name="T21" fmla="*/ 21 h 46"/>
                  <a:gd name="T22" fmla="*/ 36 w 36"/>
                  <a:gd name="T23" fmla="*/ 25 h 46"/>
                  <a:gd name="T24" fmla="*/ 36 w 36"/>
                  <a:gd name="T25" fmla="*/ 28 h 46"/>
                  <a:gd name="T26" fmla="*/ 36 w 36"/>
                  <a:gd name="T27" fmla="*/ 35 h 46"/>
                  <a:gd name="T28" fmla="*/ 36 w 36"/>
                  <a:gd name="T29" fmla="*/ 39 h 46"/>
                  <a:gd name="T30" fmla="*/ 33 w 36"/>
                  <a:gd name="T31" fmla="*/ 43 h 46"/>
                  <a:gd name="T32" fmla="*/ 30 w 36"/>
                  <a:gd name="T33" fmla="*/ 46 h 46"/>
                  <a:gd name="T34" fmla="*/ 0 w 36"/>
                  <a:gd name="T35" fmla="*/ 35 h 46"/>
                  <a:gd name="T36" fmla="*/ 3 w 36"/>
                  <a:gd name="T37" fmla="*/ 28 h 46"/>
                  <a:gd name="T38" fmla="*/ 3 w 36"/>
                  <a:gd name="T39" fmla="*/ 25 h 46"/>
                  <a:gd name="T40" fmla="*/ 6 w 36"/>
                  <a:gd name="T41" fmla="*/ 21 h 46"/>
                  <a:gd name="T42" fmla="*/ 6 w 36"/>
                  <a:gd name="T43" fmla="*/ 18 h 46"/>
                  <a:gd name="T44" fmla="*/ 9 w 36"/>
                  <a:gd name="T45" fmla="*/ 14 h 46"/>
                  <a:gd name="T46" fmla="*/ 12 w 36"/>
                  <a:gd name="T47" fmla="*/ 11 h 46"/>
                  <a:gd name="T48" fmla="*/ 15 w 36"/>
                  <a:gd name="T49" fmla="*/ 7 h 46"/>
                  <a:gd name="T50" fmla="*/ 15 w 36"/>
                  <a:gd name="T5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46">
                    <a:moveTo>
                      <a:pt x="15" y="0"/>
                    </a:moveTo>
                    <a:lnTo>
                      <a:pt x="18" y="4"/>
                    </a:lnTo>
                    <a:lnTo>
                      <a:pt x="21" y="4"/>
                    </a:lnTo>
                    <a:lnTo>
                      <a:pt x="24" y="4"/>
                    </a:lnTo>
                    <a:lnTo>
                      <a:pt x="27" y="4"/>
                    </a:lnTo>
                    <a:lnTo>
                      <a:pt x="30" y="7"/>
                    </a:lnTo>
                    <a:lnTo>
                      <a:pt x="33" y="7"/>
                    </a:lnTo>
                    <a:lnTo>
                      <a:pt x="36" y="11"/>
                    </a:lnTo>
                    <a:lnTo>
                      <a:pt x="36" y="14"/>
                    </a:lnTo>
                    <a:lnTo>
                      <a:pt x="36" y="18"/>
                    </a:lnTo>
                    <a:lnTo>
                      <a:pt x="36" y="21"/>
                    </a:lnTo>
                    <a:lnTo>
                      <a:pt x="36" y="25"/>
                    </a:lnTo>
                    <a:lnTo>
                      <a:pt x="36" y="28"/>
                    </a:lnTo>
                    <a:lnTo>
                      <a:pt x="36" y="35"/>
                    </a:lnTo>
                    <a:lnTo>
                      <a:pt x="36" y="39"/>
                    </a:lnTo>
                    <a:lnTo>
                      <a:pt x="33" y="43"/>
                    </a:lnTo>
                    <a:lnTo>
                      <a:pt x="30" y="46"/>
                    </a:lnTo>
                    <a:lnTo>
                      <a:pt x="0" y="35"/>
                    </a:lnTo>
                    <a:lnTo>
                      <a:pt x="3" y="28"/>
                    </a:lnTo>
                    <a:lnTo>
                      <a:pt x="3" y="25"/>
                    </a:lnTo>
                    <a:lnTo>
                      <a:pt x="6" y="21"/>
                    </a:lnTo>
                    <a:lnTo>
                      <a:pt x="6" y="18"/>
                    </a:lnTo>
                    <a:lnTo>
                      <a:pt x="9" y="14"/>
                    </a:lnTo>
                    <a:lnTo>
                      <a:pt x="12" y="11"/>
                    </a:lnTo>
                    <a:lnTo>
                      <a:pt x="15" y="7"/>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5" name="Freeform 161"/>
              <p:cNvSpPr>
                <a:spLocks/>
              </p:cNvSpPr>
              <p:nvPr/>
            </p:nvSpPr>
            <p:spPr bwMode="auto">
              <a:xfrm>
                <a:off x="10456" y="6452"/>
                <a:ext cx="66" cy="145"/>
              </a:xfrm>
              <a:custGeom>
                <a:avLst/>
                <a:gdLst>
                  <a:gd name="T0" fmla="*/ 27 w 66"/>
                  <a:gd name="T1" fmla="*/ 4 h 145"/>
                  <a:gd name="T2" fmla="*/ 30 w 66"/>
                  <a:gd name="T3" fmla="*/ 4 h 145"/>
                  <a:gd name="T4" fmla="*/ 33 w 66"/>
                  <a:gd name="T5" fmla="*/ 4 h 145"/>
                  <a:gd name="T6" fmla="*/ 36 w 66"/>
                  <a:gd name="T7" fmla="*/ 0 h 145"/>
                  <a:gd name="T8" fmla="*/ 42 w 66"/>
                  <a:gd name="T9" fmla="*/ 0 h 145"/>
                  <a:gd name="T10" fmla="*/ 45 w 66"/>
                  <a:gd name="T11" fmla="*/ 0 h 145"/>
                  <a:gd name="T12" fmla="*/ 48 w 66"/>
                  <a:gd name="T13" fmla="*/ 0 h 145"/>
                  <a:gd name="T14" fmla="*/ 51 w 66"/>
                  <a:gd name="T15" fmla="*/ 0 h 145"/>
                  <a:gd name="T16" fmla="*/ 54 w 66"/>
                  <a:gd name="T17" fmla="*/ 4 h 145"/>
                  <a:gd name="T18" fmla="*/ 57 w 66"/>
                  <a:gd name="T19" fmla="*/ 11 h 145"/>
                  <a:gd name="T20" fmla="*/ 60 w 66"/>
                  <a:gd name="T21" fmla="*/ 21 h 145"/>
                  <a:gd name="T22" fmla="*/ 60 w 66"/>
                  <a:gd name="T23" fmla="*/ 32 h 145"/>
                  <a:gd name="T24" fmla="*/ 60 w 66"/>
                  <a:gd name="T25" fmla="*/ 43 h 145"/>
                  <a:gd name="T26" fmla="*/ 60 w 66"/>
                  <a:gd name="T27" fmla="*/ 53 h 145"/>
                  <a:gd name="T28" fmla="*/ 60 w 66"/>
                  <a:gd name="T29" fmla="*/ 64 h 145"/>
                  <a:gd name="T30" fmla="*/ 60 w 66"/>
                  <a:gd name="T31" fmla="*/ 74 h 145"/>
                  <a:gd name="T32" fmla="*/ 60 w 66"/>
                  <a:gd name="T33" fmla="*/ 85 h 145"/>
                  <a:gd name="T34" fmla="*/ 60 w 66"/>
                  <a:gd name="T35" fmla="*/ 92 h 145"/>
                  <a:gd name="T36" fmla="*/ 63 w 66"/>
                  <a:gd name="T37" fmla="*/ 103 h 145"/>
                  <a:gd name="T38" fmla="*/ 63 w 66"/>
                  <a:gd name="T39" fmla="*/ 110 h 145"/>
                  <a:gd name="T40" fmla="*/ 66 w 66"/>
                  <a:gd name="T41" fmla="*/ 117 h 145"/>
                  <a:gd name="T42" fmla="*/ 66 w 66"/>
                  <a:gd name="T43" fmla="*/ 127 h 145"/>
                  <a:gd name="T44" fmla="*/ 63 w 66"/>
                  <a:gd name="T45" fmla="*/ 134 h 145"/>
                  <a:gd name="T46" fmla="*/ 60 w 66"/>
                  <a:gd name="T47" fmla="*/ 138 h 145"/>
                  <a:gd name="T48" fmla="*/ 51 w 66"/>
                  <a:gd name="T49" fmla="*/ 141 h 145"/>
                  <a:gd name="T50" fmla="*/ 45 w 66"/>
                  <a:gd name="T51" fmla="*/ 141 h 145"/>
                  <a:gd name="T52" fmla="*/ 42 w 66"/>
                  <a:gd name="T53" fmla="*/ 145 h 145"/>
                  <a:gd name="T54" fmla="*/ 36 w 66"/>
                  <a:gd name="T55" fmla="*/ 145 h 145"/>
                  <a:gd name="T56" fmla="*/ 30 w 66"/>
                  <a:gd name="T57" fmla="*/ 141 h 145"/>
                  <a:gd name="T58" fmla="*/ 27 w 66"/>
                  <a:gd name="T59" fmla="*/ 141 h 145"/>
                  <a:gd name="T60" fmla="*/ 21 w 66"/>
                  <a:gd name="T61" fmla="*/ 141 h 145"/>
                  <a:gd name="T62" fmla="*/ 15 w 66"/>
                  <a:gd name="T63" fmla="*/ 138 h 145"/>
                  <a:gd name="T64" fmla="*/ 12 w 66"/>
                  <a:gd name="T65" fmla="*/ 134 h 145"/>
                  <a:gd name="T66" fmla="*/ 6 w 66"/>
                  <a:gd name="T67" fmla="*/ 117 h 145"/>
                  <a:gd name="T68" fmla="*/ 3 w 66"/>
                  <a:gd name="T69" fmla="*/ 103 h 145"/>
                  <a:gd name="T70" fmla="*/ 0 w 66"/>
                  <a:gd name="T71" fmla="*/ 81 h 145"/>
                  <a:gd name="T72" fmla="*/ 0 w 66"/>
                  <a:gd name="T73" fmla="*/ 64 h 145"/>
                  <a:gd name="T74" fmla="*/ 3 w 66"/>
                  <a:gd name="T75" fmla="*/ 46 h 145"/>
                  <a:gd name="T76" fmla="*/ 6 w 66"/>
                  <a:gd name="T77" fmla="*/ 28 h 145"/>
                  <a:gd name="T78" fmla="*/ 15 w 66"/>
                  <a:gd name="T79" fmla="*/ 14 h 145"/>
                  <a:gd name="T80" fmla="*/ 27 w 66"/>
                  <a:gd name="T81" fmla="*/ 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145">
                    <a:moveTo>
                      <a:pt x="27" y="4"/>
                    </a:moveTo>
                    <a:lnTo>
                      <a:pt x="30" y="4"/>
                    </a:lnTo>
                    <a:lnTo>
                      <a:pt x="33" y="4"/>
                    </a:lnTo>
                    <a:lnTo>
                      <a:pt x="36" y="0"/>
                    </a:lnTo>
                    <a:lnTo>
                      <a:pt x="42" y="0"/>
                    </a:lnTo>
                    <a:lnTo>
                      <a:pt x="45" y="0"/>
                    </a:lnTo>
                    <a:lnTo>
                      <a:pt x="48" y="0"/>
                    </a:lnTo>
                    <a:lnTo>
                      <a:pt x="51" y="0"/>
                    </a:lnTo>
                    <a:lnTo>
                      <a:pt x="54" y="4"/>
                    </a:lnTo>
                    <a:lnTo>
                      <a:pt x="57" y="11"/>
                    </a:lnTo>
                    <a:lnTo>
                      <a:pt x="60" y="21"/>
                    </a:lnTo>
                    <a:lnTo>
                      <a:pt x="60" y="32"/>
                    </a:lnTo>
                    <a:lnTo>
                      <a:pt x="60" y="43"/>
                    </a:lnTo>
                    <a:lnTo>
                      <a:pt x="60" y="53"/>
                    </a:lnTo>
                    <a:lnTo>
                      <a:pt x="60" y="64"/>
                    </a:lnTo>
                    <a:lnTo>
                      <a:pt x="60" y="74"/>
                    </a:lnTo>
                    <a:lnTo>
                      <a:pt x="60" y="85"/>
                    </a:lnTo>
                    <a:lnTo>
                      <a:pt x="60" y="92"/>
                    </a:lnTo>
                    <a:lnTo>
                      <a:pt x="63" y="103"/>
                    </a:lnTo>
                    <a:lnTo>
                      <a:pt x="63" y="110"/>
                    </a:lnTo>
                    <a:lnTo>
                      <a:pt x="66" y="117"/>
                    </a:lnTo>
                    <a:lnTo>
                      <a:pt x="66" y="127"/>
                    </a:lnTo>
                    <a:lnTo>
                      <a:pt x="63" y="134"/>
                    </a:lnTo>
                    <a:lnTo>
                      <a:pt x="60" y="138"/>
                    </a:lnTo>
                    <a:lnTo>
                      <a:pt x="51" y="141"/>
                    </a:lnTo>
                    <a:lnTo>
                      <a:pt x="45" y="141"/>
                    </a:lnTo>
                    <a:lnTo>
                      <a:pt x="42" y="145"/>
                    </a:lnTo>
                    <a:lnTo>
                      <a:pt x="36" y="145"/>
                    </a:lnTo>
                    <a:lnTo>
                      <a:pt x="30" y="141"/>
                    </a:lnTo>
                    <a:lnTo>
                      <a:pt x="27" y="141"/>
                    </a:lnTo>
                    <a:lnTo>
                      <a:pt x="21" y="141"/>
                    </a:lnTo>
                    <a:lnTo>
                      <a:pt x="15" y="138"/>
                    </a:lnTo>
                    <a:lnTo>
                      <a:pt x="12" y="134"/>
                    </a:lnTo>
                    <a:lnTo>
                      <a:pt x="6" y="117"/>
                    </a:lnTo>
                    <a:lnTo>
                      <a:pt x="3" y="103"/>
                    </a:lnTo>
                    <a:lnTo>
                      <a:pt x="0" y="81"/>
                    </a:lnTo>
                    <a:lnTo>
                      <a:pt x="0" y="64"/>
                    </a:lnTo>
                    <a:lnTo>
                      <a:pt x="3" y="46"/>
                    </a:lnTo>
                    <a:lnTo>
                      <a:pt x="6" y="28"/>
                    </a:lnTo>
                    <a:lnTo>
                      <a:pt x="15" y="14"/>
                    </a:lnTo>
                    <a:lnTo>
                      <a:pt x="27" y="4"/>
                    </a:lnTo>
                    <a:close/>
                  </a:path>
                </a:pathLst>
              </a:custGeom>
              <a:solidFill>
                <a:srgbClr val="FF23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6" name="Freeform 162"/>
              <p:cNvSpPr>
                <a:spLocks/>
              </p:cNvSpPr>
              <p:nvPr/>
            </p:nvSpPr>
            <p:spPr bwMode="auto">
              <a:xfrm>
                <a:off x="10498" y="7148"/>
                <a:ext cx="87" cy="109"/>
              </a:xfrm>
              <a:custGeom>
                <a:avLst/>
                <a:gdLst>
                  <a:gd name="T0" fmla="*/ 12 w 87"/>
                  <a:gd name="T1" fmla="*/ 21 h 109"/>
                  <a:gd name="T2" fmla="*/ 18 w 87"/>
                  <a:gd name="T3" fmla="*/ 17 h 109"/>
                  <a:gd name="T4" fmla="*/ 24 w 87"/>
                  <a:gd name="T5" fmla="*/ 14 h 109"/>
                  <a:gd name="T6" fmla="*/ 30 w 87"/>
                  <a:gd name="T7" fmla="*/ 10 h 109"/>
                  <a:gd name="T8" fmla="*/ 36 w 87"/>
                  <a:gd name="T9" fmla="*/ 7 h 109"/>
                  <a:gd name="T10" fmla="*/ 45 w 87"/>
                  <a:gd name="T11" fmla="*/ 3 h 109"/>
                  <a:gd name="T12" fmla="*/ 51 w 87"/>
                  <a:gd name="T13" fmla="*/ 3 h 109"/>
                  <a:gd name="T14" fmla="*/ 60 w 87"/>
                  <a:gd name="T15" fmla="*/ 0 h 109"/>
                  <a:gd name="T16" fmla="*/ 66 w 87"/>
                  <a:gd name="T17" fmla="*/ 0 h 109"/>
                  <a:gd name="T18" fmla="*/ 72 w 87"/>
                  <a:gd name="T19" fmla="*/ 10 h 109"/>
                  <a:gd name="T20" fmla="*/ 78 w 87"/>
                  <a:gd name="T21" fmla="*/ 21 h 109"/>
                  <a:gd name="T22" fmla="*/ 81 w 87"/>
                  <a:gd name="T23" fmla="*/ 31 h 109"/>
                  <a:gd name="T24" fmla="*/ 84 w 87"/>
                  <a:gd name="T25" fmla="*/ 42 h 109"/>
                  <a:gd name="T26" fmla="*/ 84 w 87"/>
                  <a:gd name="T27" fmla="*/ 56 h 109"/>
                  <a:gd name="T28" fmla="*/ 87 w 87"/>
                  <a:gd name="T29" fmla="*/ 67 h 109"/>
                  <a:gd name="T30" fmla="*/ 84 w 87"/>
                  <a:gd name="T31" fmla="*/ 81 h 109"/>
                  <a:gd name="T32" fmla="*/ 84 w 87"/>
                  <a:gd name="T33" fmla="*/ 91 h 109"/>
                  <a:gd name="T34" fmla="*/ 75 w 87"/>
                  <a:gd name="T35" fmla="*/ 99 h 109"/>
                  <a:gd name="T36" fmla="*/ 69 w 87"/>
                  <a:gd name="T37" fmla="*/ 106 h 109"/>
                  <a:gd name="T38" fmla="*/ 60 w 87"/>
                  <a:gd name="T39" fmla="*/ 109 h 109"/>
                  <a:gd name="T40" fmla="*/ 51 w 87"/>
                  <a:gd name="T41" fmla="*/ 109 h 109"/>
                  <a:gd name="T42" fmla="*/ 45 w 87"/>
                  <a:gd name="T43" fmla="*/ 109 h 109"/>
                  <a:gd name="T44" fmla="*/ 36 w 87"/>
                  <a:gd name="T45" fmla="*/ 109 h 109"/>
                  <a:gd name="T46" fmla="*/ 27 w 87"/>
                  <a:gd name="T47" fmla="*/ 106 h 109"/>
                  <a:gd name="T48" fmla="*/ 18 w 87"/>
                  <a:gd name="T49" fmla="*/ 106 h 109"/>
                  <a:gd name="T50" fmla="*/ 15 w 87"/>
                  <a:gd name="T51" fmla="*/ 102 h 109"/>
                  <a:gd name="T52" fmla="*/ 12 w 87"/>
                  <a:gd name="T53" fmla="*/ 99 h 109"/>
                  <a:gd name="T54" fmla="*/ 9 w 87"/>
                  <a:gd name="T55" fmla="*/ 95 h 109"/>
                  <a:gd name="T56" fmla="*/ 6 w 87"/>
                  <a:gd name="T57" fmla="*/ 91 h 109"/>
                  <a:gd name="T58" fmla="*/ 6 w 87"/>
                  <a:gd name="T59" fmla="*/ 88 h 109"/>
                  <a:gd name="T60" fmla="*/ 3 w 87"/>
                  <a:gd name="T61" fmla="*/ 84 h 109"/>
                  <a:gd name="T62" fmla="*/ 3 w 87"/>
                  <a:gd name="T63" fmla="*/ 81 h 109"/>
                  <a:gd name="T64" fmla="*/ 0 w 87"/>
                  <a:gd name="T65" fmla="*/ 74 h 109"/>
                  <a:gd name="T66" fmla="*/ 0 w 87"/>
                  <a:gd name="T67" fmla="*/ 67 h 109"/>
                  <a:gd name="T68" fmla="*/ 0 w 87"/>
                  <a:gd name="T69" fmla="*/ 60 h 109"/>
                  <a:gd name="T70" fmla="*/ 3 w 87"/>
                  <a:gd name="T71" fmla="*/ 53 h 109"/>
                  <a:gd name="T72" fmla="*/ 3 w 87"/>
                  <a:gd name="T73" fmla="*/ 46 h 109"/>
                  <a:gd name="T74" fmla="*/ 6 w 87"/>
                  <a:gd name="T75" fmla="*/ 42 h 109"/>
                  <a:gd name="T76" fmla="*/ 6 w 87"/>
                  <a:gd name="T77" fmla="*/ 35 h 109"/>
                  <a:gd name="T78" fmla="*/ 9 w 87"/>
                  <a:gd name="T79" fmla="*/ 28 h 109"/>
                  <a:gd name="T80" fmla="*/ 12 w 87"/>
                  <a:gd name="T81" fmla="*/ 2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09">
                    <a:moveTo>
                      <a:pt x="12" y="21"/>
                    </a:moveTo>
                    <a:lnTo>
                      <a:pt x="18" y="17"/>
                    </a:lnTo>
                    <a:lnTo>
                      <a:pt x="24" y="14"/>
                    </a:lnTo>
                    <a:lnTo>
                      <a:pt x="30" y="10"/>
                    </a:lnTo>
                    <a:lnTo>
                      <a:pt x="36" y="7"/>
                    </a:lnTo>
                    <a:lnTo>
                      <a:pt x="45" y="3"/>
                    </a:lnTo>
                    <a:lnTo>
                      <a:pt x="51" y="3"/>
                    </a:lnTo>
                    <a:lnTo>
                      <a:pt x="60" y="0"/>
                    </a:lnTo>
                    <a:lnTo>
                      <a:pt x="66" y="0"/>
                    </a:lnTo>
                    <a:lnTo>
                      <a:pt x="72" y="10"/>
                    </a:lnTo>
                    <a:lnTo>
                      <a:pt x="78" y="21"/>
                    </a:lnTo>
                    <a:lnTo>
                      <a:pt x="81" y="31"/>
                    </a:lnTo>
                    <a:lnTo>
                      <a:pt x="84" y="42"/>
                    </a:lnTo>
                    <a:lnTo>
                      <a:pt x="84" y="56"/>
                    </a:lnTo>
                    <a:lnTo>
                      <a:pt x="87" y="67"/>
                    </a:lnTo>
                    <a:lnTo>
                      <a:pt x="84" y="81"/>
                    </a:lnTo>
                    <a:lnTo>
                      <a:pt x="84" y="91"/>
                    </a:lnTo>
                    <a:lnTo>
                      <a:pt x="75" y="99"/>
                    </a:lnTo>
                    <a:lnTo>
                      <a:pt x="69" y="106"/>
                    </a:lnTo>
                    <a:lnTo>
                      <a:pt x="60" y="109"/>
                    </a:lnTo>
                    <a:lnTo>
                      <a:pt x="51" y="109"/>
                    </a:lnTo>
                    <a:lnTo>
                      <a:pt x="45" y="109"/>
                    </a:lnTo>
                    <a:lnTo>
                      <a:pt x="36" y="109"/>
                    </a:lnTo>
                    <a:lnTo>
                      <a:pt x="27" y="106"/>
                    </a:lnTo>
                    <a:lnTo>
                      <a:pt x="18" y="106"/>
                    </a:lnTo>
                    <a:lnTo>
                      <a:pt x="15" y="102"/>
                    </a:lnTo>
                    <a:lnTo>
                      <a:pt x="12" y="99"/>
                    </a:lnTo>
                    <a:lnTo>
                      <a:pt x="9" y="95"/>
                    </a:lnTo>
                    <a:lnTo>
                      <a:pt x="6" y="91"/>
                    </a:lnTo>
                    <a:lnTo>
                      <a:pt x="6" y="88"/>
                    </a:lnTo>
                    <a:lnTo>
                      <a:pt x="3" y="84"/>
                    </a:lnTo>
                    <a:lnTo>
                      <a:pt x="3" y="81"/>
                    </a:lnTo>
                    <a:lnTo>
                      <a:pt x="0" y="74"/>
                    </a:lnTo>
                    <a:lnTo>
                      <a:pt x="0" y="67"/>
                    </a:lnTo>
                    <a:lnTo>
                      <a:pt x="0" y="60"/>
                    </a:lnTo>
                    <a:lnTo>
                      <a:pt x="3" y="53"/>
                    </a:lnTo>
                    <a:lnTo>
                      <a:pt x="3" y="46"/>
                    </a:lnTo>
                    <a:lnTo>
                      <a:pt x="6" y="42"/>
                    </a:lnTo>
                    <a:lnTo>
                      <a:pt x="6" y="35"/>
                    </a:lnTo>
                    <a:lnTo>
                      <a:pt x="9" y="28"/>
                    </a:lnTo>
                    <a:lnTo>
                      <a:pt x="1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67" name="Freeform 163"/>
              <p:cNvSpPr>
                <a:spLocks/>
              </p:cNvSpPr>
              <p:nvPr/>
            </p:nvSpPr>
            <p:spPr bwMode="auto">
              <a:xfrm>
                <a:off x="10522" y="7183"/>
                <a:ext cx="33" cy="39"/>
              </a:xfrm>
              <a:custGeom>
                <a:avLst/>
                <a:gdLst>
                  <a:gd name="T0" fmla="*/ 21 w 33"/>
                  <a:gd name="T1" fmla="*/ 0 h 39"/>
                  <a:gd name="T2" fmla="*/ 30 w 33"/>
                  <a:gd name="T3" fmla="*/ 0 h 39"/>
                  <a:gd name="T4" fmla="*/ 30 w 33"/>
                  <a:gd name="T5" fmla="*/ 4 h 39"/>
                  <a:gd name="T6" fmla="*/ 30 w 33"/>
                  <a:gd name="T7" fmla="*/ 11 h 39"/>
                  <a:gd name="T8" fmla="*/ 33 w 33"/>
                  <a:gd name="T9" fmla="*/ 14 h 39"/>
                  <a:gd name="T10" fmla="*/ 33 w 33"/>
                  <a:gd name="T11" fmla="*/ 21 h 39"/>
                  <a:gd name="T12" fmla="*/ 33 w 33"/>
                  <a:gd name="T13" fmla="*/ 25 h 39"/>
                  <a:gd name="T14" fmla="*/ 33 w 33"/>
                  <a:gd name="T15" fmla="*/ 28 h 39"/>
                  <a:gd name="T16" fmla="*/ 33 w 33"/>
                  <a:gd name="T17" fmla="*/ 35 h 39"/>
                  <a:gd name="T18" fmla="*/ 30 w 33"/>
                  <a:gd name="T19" fmla="*/ 39 h 39"/>
                  <a:gd name="T20" fmla="*/ 27 w 33"/>
                  <a:gd name="T21" fmla="*/ 39 h 39"/>
                  <a:gd name="T22" fmla="*/ 24 w 33"/>
                  <a:gd name="T23" fmla="*/ 39 h 39"/>
                  <a:gd name="T24" fmla="*/ 18 w 33"/>
                  <a:gd name="T25" fmla="*/ 39 h 39"/>
                  <a:gd name="T26" fmla="*/ 15 w 33"/>
                  <a:gd name="T27" fmla="*/ 39 h 39"/>
                  <a:gd name="T28" fmla="*/ 9 w 33"/>
                  <a:gd name="T29" fmla="*/ 39 h 39"/>
                  <a:gd name="T30" fmla="*/ 6 w 33"/>
                  <a:gd name="T31" fmla="*/ 35 h 39"/>
                  <a:gd name="T32" fmla="*/ 3 w 33"/>
                  <a:gd name="T33" fmla="*/ 32 h 39"/>
                  <a:gd name="T34" fmla="*/ 0 w 33"/>
                  <a:gd name="T35" fmla="*/ 28 h 39"/>
                  <a:gd name="T36" fmla="*/ 3 w 33"/>
                  <a:gd name="T37" fmla="*/ 25 h 39"/>
                  <a:gd name="T38" fmla="*/ 3 w 33"/>
                  <a:gd name="T39" fmla="*/ 18 h 39"/>
                  <a:gd name="T40" fmla="*/ 3 w 33"/>
                  <a:gd name="T41" fmla="*/ 14 h 39"/>
                  <a:gd name="T42" fmla="*/ 6 w 33"/>
                  <a:gd name="T43" fmla="*/ 11 h 39"/>
                  <a:gd name="T44" fmla="*/ 9 w 33"/>
                  <a:gd name="T45" fmla="*/ 7 h 39"/>
                  <a:gd name="T46" fmla="*/ 12 w 33"/>
                  <a:gd name="T47" fmla="*/ 4 h 39"/>
                  <a:gd name="T48" fmla="*/ 15 w 33"/>
                  <a:gd name="T49" fmla="*/ 0 h 39"/>
                  <a:gd name="T50" fmla="*/ 21 w 33"/>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39">
                    <a:moveTo>
                      <a:pt x="21" y="0"/>
                    </a:moveTo>
                    <a:lnTo>
                      <a:pt x="30" y="0"/>
                    </a:lnTo>
                    <a:lnTo>
                      <a:pt x="30" y="4"/>
                    </a:lnTo>
                    <a:lnTo>
                      <a:pt x="30" y="11"/>
                    </a:lnTo>
                    <a:lnTo>
                      <a:pt x="33" y="14"/>
                    </a:lnTo>
                    <a:lnTo>
                      <a:pt x="33" y="21"/>
                    </a:lnTo>
                    <a:lnTo>
                      <a:pt x="33" y="25"/>
                    </a:lnTo>
                    <a:lnTo>
                      <a:pt x="33" y="28"/>
                    </a:lnTo>
                    <a:lnTo>
                      <a:pt x="33" y="35"/>
                    </a:lnTo>
                    <a:lnTo>
                      <a:pt x="30" y="39"/>
                    </a:lnTo>
                    <a:lnTo>
                      <a:pt x="27" y="39"/>
                    </a:lnTo>
                    <a:lnTo>
                      <a:pt x="24" y="39"/>
                    </a:lnTo>
                    <a:lnTo>
                      <a:pt x="18" y="39"/>
                    </a:lnTo>
                    <a:lnTo>
                      <a:pt x="15" y="39"/>
                    </a:lnTo>
                    <a:lnTo>
                      <a:pt x="9" y="39"/>
                    </a:lnTo>
                    <a:lnTo>
                      <a:pt x="6" y="35"/>
                    </a:lnTo>
                    <a:lnTo>
                      <a:pt x="3" y="32"/>
                    </a:lnTo>
                    <a:lnTo>
                      <a:pt x="0" y="28"/>
                    </a:lnTo>
                    <a:lnTo>
                      <a:pt x="3" y="25"/>
                    </a:lnTo>
                    <a:lnTo>
                      <a:pt x="3" y="18"/>
                    </a:lnTo>
                    <a:lnTo>
                      <a:pt x="3" y="14"/>
                    </a:lnTo>
                    <a:lnTo>
                      <a:pt x="6" y="11"/>
                    </a:lnTo>
                    <a:lnTo>
                      <a:pt x="9" y="7"/>
                    </a:lnTo>
                    <a:lnTo>
                      <a:pt x="12" y="4"/>
                    </a:lnTo>
                    <a:lnTo>
                      <a:pt x="15"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268" name="Group 164"/>
            <p:cNvGrpSpPr>
              <a:grpSpLocks/>
            </p:cNvGrpSpPr>
            <p:nvPr/>
          </p:nvGrpSpPr>
          <p:grpSpPr bwMode="auto">
            <a:xfrm>
              <a:off x="4231" y="1496"/>
              <a:ext cx="548" cy="734"/>
              <a:chOff x="8134" y="8498"/>
              <a:chExt cx="2979" cy="3084"/>
            </a:xfrm>
          </p:grpSpPr>
          <p:sp>
            <p:nvSpPr>
              <p:cNvPr id="47269" name="Freeform 165"/>
              <p:cNvSpPr>
                <a:spLocks/>
              </p:cNvSpPr>
              <p:nvPr/>
            </p:nvSpPr>
            <p:spPr bwMode="auto">
              <a:xfrm>
                <a:off x="8445" y="9391"/>
                <a:ext cx="2572" cy="2104"/>
              </a:xfrm>
              <a:custGeom>
                <a:avLst/>
                <a:gdLst>
                  <a:gd name="T0" fmla="*/ 127 w 2572"/>
                  <a:gd name="T1" fmla="*/ 1505 h 2104"/>
                  <a:gd name="T2" fmla="*/ 112 w 2572"/>
                  <a:gd name="T3" fmla="*/ 1412 h 2104"/>
                  <a:gd name="T4" fmla="*/ 93 w 2572"/>
                  <a:gd name="T5" fmla="*/ 1296 h 2104"/>
                  <a:gd name="T6" fmla="*/ 80 w 2572"/>
                  <a:gd name="T7" fmla="*/ 1218 h 2104"/>
                  <a:gd name="T8" fmla="*/ 75 w 2572"/>
                  <a:gd name="T9" fmla="*/ 1191 h 2104"/>
                  <a:gd name="T10" fmla="*/ 60 w 2572"/>
                  <a:gd name="T11" fmla="*/ 1105 h 2104"/>
                  <a:gd name="T12" fmla="*/ 41 w 2572"/>
                  <a:gd name="T13" fmla="*/ 1000 h 2104"/>
                  <a:gd name="T14" fmla="*/ 28 w 2572"/>
                  <a:gd name="T15" fmla="*/ 928 h 2104"/>
                  <a:gd name="T16" fmla="*/ 25 w 2572"/>
                  <a:gd name="T17" fmla="*/ 905 h 2104"/>
                  <a:gd name="T18" fmla="*/ 17 w 2572"/>
                  <a:gd name="T19" fmla="*/ 830 h 2104"/>
                  <a:gd name="T20" fmla="*/ 8 w 2572"/>
                  <a:gd name="T21" fmla="*/ 727 h 2104"/>
                  <a:gd name="T22" fmla="*/ 1 w 2572"/>
                  <a:gd name="T23" fmla="*/ 631 h 2104"/>
                  <a:gd name="T24" fmla="*/ 1 w 2572"/>
                  <a:gd name="T25" fmla="*/ 555 h 2104"/>
                  <a:gd name="T26" fmla="*/ 0 w 2572"/>
                  <a:gd name="T27" fmla="*/ 439 h 2104"/>
                  <a:gd name="T28" fmla="*/ 0 w 2572"/>
                  <a:gd name="T29" fmla="*/ 319 h 2104"/>
                  <a:gd name="T30" fmla="*/ 1 w 2572"/>
                  <a:gd name="T31" fmla="*/ 244 h 2104"/>
                  <a:gd name="T32" fmla="*/ 20 w 2572"/>
                  <a:gd name="T33" fmla="*/ 213 h 2104"/>
                  <a:gd name="T34" fmla="*/ 130 w 2572"/>
                  <a:gd name="T35" fmla="*/ 142 h 2104"/>
                  <a:gd name="T36" fmla="*/ 254 w 2572"/>
                  <a:gd name="T37" fmla="*/ 123 h 2104"/>
                  <a:gd name="T38" fmla="*/ 336 w 2572"/>
                  <a:gd name="T39" fmla="*/ 86 h 2104"/>
                  <a:gd name="T40" fmla="*/ 416 w 2572"/>
                  <a:gd name="T41" fmla="*/ 44 h 2104"/>
                  <a:gd name="T42" fmla="*/ 501 w 2572"/>
                  <a:gd name="T43" fmla="*/ 23 h 2104"/>
                  <a:gd name="T44" fmla="*/ 602 w 2572"/>
                  <a:gd name="T45" fmla="*/ 41 h 2104"/>
                  <a:gd name="T46" fmla="*/ 719 w 2572"/>
                  <a:gd name="T47" fmla="*/ 66 h 2104"/>
                  <a:gd name="T48" fmla="*/ 834 w 2572"/>
                  <a:gd name="T49" fmla="*/ 90 h 2104"/>
                  <a:gd name="T50" fmla="*/ 928 w 2572"/>
                  <a:gd name="T51" fmla="*/ 104 h 2104"/>
                  <a:gd name="T52" fmla="*/ 1001 w 2572"/>
                  <a:gd name="T53" fmla="*/ 90 h 2104"/>
                  <a:gd name="T54" fmla="*/ 1109 w 2572"/>
                  <a:gd name="T55" fmla="*/ 76 h 2104"/>
                  <a:gd name="T56" fmla="*/ 1319 w 2572"/>
                  <a:gd name="T57" fmla="*/ 140 h 2104"/>
                  <a:gd name="T58" fmla="*/ 1465 w 2572"/>
                  <a:gd name="T59" fmla="*/ 183 h 2104"/>
                  <a:gd name="T60" fmla="*/ 1590 w 2572"/>
                  <a:gd name="T61" fmla="*/ 205 h 2104"/>
                  <a:gd name="T62" fmla="*/ 1699 w 2572"/>
                  <a:gd name="T63" fmla="*/ 196 h 2104"/>
                  <a:gd name="T64" fmla="*/ 1800 w 2572"/>
                  <a:gd name="T65" fmla="*/ 155 h 2104"/>
                  <a:gd name="T66" fmla="*/ 1906 w 2572"/>
                  <a:gd name="T67" fmla="*/ 95 h 2104"/>
                  <a:gd name="T68" fmla="*/ 1994 w 2572"/>
                  <a:gd name="T69" fmla="*/ 38 h 2104"/>
                  <a:gd name="T70" fmla="*/ 2045 w 2572"/>
                  <a:gd name="T71" fmla="*/ 4 h 2104"/>
                  <a:gd name="T72" fmla="*/ 2432 w 2572"/>
                  <a:gd name="T73" fmla="*/ 167 h 2104"/>
                  <a:gd name="T74" fmla="*/ 2503 w 2572"/>
                  <a:gd name="T75" fmla="*/ 224 h 2104"/>
                  <a:gd name="T76" fmla="*/ 2522 w 2572"/>
                  <a:gd name="T77" fmla="*/ 287 h 2104"/>
                  <a:gd name="T78" fmla="*/ 2536 w 2572"/>
                  <a:gd name="T79" fmla="*/ 360 h 2104"/>
                  <a:gd name="T80" fmla="*/ 2555 w 2572"/>
                  <a:gd name="T81" fmla="*/ 453 h 2104"/>
                  <a:gd name="T82" fmla="*/ 2570 w 2572"/>
                  <a:gd name="T83" fmla="*/ 555 h 2104"/>
                  <a:gd name="T84" fmla="*/ 2570 w 2572"/>
                  <a:gd name="T85" fmla="*/ 656 h 2104"/>
                  <a:gd name="T86" fmla="*/ 2559 w 2572"/>
                  <a:gd name="T87" fmla="*/ 763 h 2104"/>
                  <a:gd name="T88" fmla="*/ 2545 w 2572"/>
                  <a:gd name="T89" fmla="*/ 876 h 2104"/>
                  <a:gd name="T90" fmla="*/ 2534 w 2572"/>
                  <a:gd name="T91" fmla="*/ 993 h 2104"/>
                  <a:gd name="T92" fmla="*/ 2531 w 2572"/>
                  <a:gd name="T93" fmla="*/ 1116 h 2104"/>
                  <a:gd name="T94" fmla="*/ 2519 w 2572"/>
                  <a:gd name="T95" fmla="*/ 1261 h 2104"/>
                  <a:gd name="T96" fmla="*/ 2490 w 2572"/>
                  <a:gd name="T97" fmla="*/ 1414 h 2104"/>
                  <a:gd name="T98" fmla="*/ 2438 w 2572"/>
                  <a:gd name="T99" fmla="*/ 1549 h 2104"/>
                  <a:gd name="T100" fmla="*/ 2333 w 2572"/>
                  <a:gd name="T101" fmla="*/ 1678 h 2104"/>
                  <a:gd name="T102" fmla="*/ 2222 w 2572"/>
                  <a:gd name="T103" fmla="*/ 1767 h 2104"/>
                  <a:gd name="T104" fmla="*/ 2132 w 2572"/>
                  <a:gd name="T105" fmla="*/ 1883 h 2104"/>
                  <a:gd name="T106" fmla="*/ 2038 w 2572"/>
                  <a:gd name="T107" fmla="*/ 1935 h 2104"/>
                  <a:gd name="T108" fmla="*/ 1931 w 2572"/>
                  <a:gd name="T109" fmla="*/ 1960 h 2104"/>
                  <a:gd name="T110" fmla="*/ 1837 w 2572"/>
                  <a:gd name="T111" fmla="*/ 1982 h 2104"/>
                  <a:gd name="T112" fmla="*/ 1730 w 2572"/>
                  <a:gd name="T113" fmla="*/ 2018 h 2104"/>
                  <a:gd name="T114" fmla="*/ 1404 w 2572"/>
                  <a:gd name="T115" fmla="*/ 2055 h 2104"/>
                  <a:gd name="T116" fmla="*/ 995 w 2572"/>
                  <a:gd name="T117" fmla="*/ 2085 h 2104"/>
                  <a:gd name="T118" fmla="*/ 699 w 2572"/>
                  <a:gd name="T119" fmla="*/ 2102 h 2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72" h="2104">
                    <a:moveTo>
                      <a:pt x="652" y="2104"/>
                    </a:moveTo>
                    <a:lnTo>
                      <a:pt x="392" y="1788"/>
                    </a:lnTo>
                    <a:lnTo>
                      <a:pt x="131" y="1525"/>
                    </a:lnTo>
                    <a:lnTo>
                      <a:pt x="131" y="1525"/>
                    </a:lnTo>
                    <a:lnTo>
                      <a:pt x="130" y="1522"/>
                    </a:lnTo>
                    <a:lnTo>
                      <a:pt x="130" y="1518"/>
                    </a:lnTo>
                    <a:lnTo>
                      <a:pt x="129" y="1512"/>
                    </a:lnTo>
                    <a:lnTo>
                      <a:pt x="127" y="1505"/>
                    </a:lnTo>
                    <a:lnTo>
                      <a:pt x="126" y="1496"/>
                    </a:lnTo>
                    <a:lnTo>
                      <a:pt x="124" y="1487"/>
                    </a:lnTo>
                    <a:lnTo>
                      <a:pt x="123" y="1476"/>
                    </a:lnTo>
                    <a:lnTo>
                      <a:pt x="121" y="1465"/>
                    </a:lnTo>
                    <a:lnTo>
                      <a:pt x="119" y="1452"/>
                    </a:lnTo>
                    <a:lnTo>
                      <a:pt x="117" y="1439"/>
                    </a:lnTo>
                    <a:lnTo>
                      <a:pt x="114" y="1426"/>
                    </a:lnTo>
                    <a:lnTo>
                      <a:pt x="112" y="1412"/>
                    </a:lnTo>
                    <a:lnTo>
                      <a:pt x="110" y="1397"/>
                    </a:lnTo>
                    <a:lnTo>
                      <a:pt x="107" y="1382"/>
                    </a:lnTo>
                    <a:lnTo>
                      <a:pt x="105" y="1367"/>
                    </a:lnTo>
                    <a:lnTo>
                      <a:pt x="102" y="1353"/>
                    </a:lnTo>
                    <a:lnTo>
                      <a:pt x="100" y="1338"/>
                    </a:lnTo>
                    <a:lnTo>
                      <a:pt x="98" y="1324"/>
                    </a:lnTo>
                    <a:lnTo>
                      <a:pt x="95" y="1310"/>
                    </a:lnTo>
                    <a:lnTo>
                      <a:pt x="93" y="1296"/>
                    </a:lnTo>
                    <a:lnTo>
                      <a:pt x="91" y="1283"/>
                    </a:lnTo>
                    <a:lnTo>
                      <a:pt x="89" y="1270"/>
                    </a:lnTo>
                    <a:lnTo>
                      <a:pt x="87" y="1259"/>
                    </a:lnTo>
                    <a:lnTo>
                      <a:pt x="85" y="1249"/>
                    </a:lnTo>
                    <a:lnTo>
                      <a:pt x="84" y="1239"/>
                    </a:lnTo>
                    <a:lnTo>
                      <a:pt x="82" y="1230"/>
                    </a:lnTo>
                    <a:lnTo>
                      <a:pt x="81" y="1223"/>
                    </a:lnTo>
                    <a:lnTo>
                      <a:pt x="80" y="1218"/>
                    </a:lnTo>
                    <a:lnTo>
                      <a:pt x="79" y="1213"/>
                    </a:lnTo>
                    <a:lnTo>
                      <a:pt x="79" y="1211"/>
                    </a:lnTo>
                    <a:lnTo>
                      <a:pt x="79" y="1210"/>
                    </a:lnTo>
                    <a:lnTo>
                      <a:pt x="79" y="1209"/>
                    </a:lnTo>
                    <a:lnTo>
                      <a:pt x="78" y="1206"/>
                    </a:lnTo>
                    <a:lnTo>
                      <a:pt x="78" y="1203"/>
                    </a:lnTo>
                    <a:lnTo>
                      <a:pt x="77" y="1197"/>
                    </a:lnTo>
                    <a:lnTo>
                      <a:pt x="75" y="1191"/>
                    </a:lnTo>
                    <a:lnTo>
                      <a:pt x="74" y="1183"/>
                    </a:lnTo>
                    <a:lnTo>
                      <a:pt x="72" y="1174"/>
                    </a:lnTo>
                    <a:lnTo>
                      <a:pt x="71" y="1164"/>
                    </a:lnTo>
                    <a:lnTo>
                      <a:pt x="69" y="1154"/>
                    </a:lnTo>
                    <a:lnTo>
                      <a:pt x="67" y="1143"/>
                    </a:lnTo>
                    <a:lnTo>
                      <a:pt x="65" y="1131"/>
                    </a:lnTo>
                    <a:lnTo>
                      <a:pt x="62" y="1118"/>
                    </a:lnTo>
                    <a:lnTo>
                      <a:pt x="60" y="1105"/>
                    </a:lnTo>
                    <a:lnTo>
                      <a:pt x="58" y="1092"/>
                    </a:lnTo>
                    <a:lnTo>
                      <a:pt x="55" y="1079"/>
                    </a:lnTo>
                    <a:lnTo>
                      <a:pt x="53" y="1065"/>
                    </a:lnTo>
                    <a:lnTo>
                      <a:pt x="50" y="1052"/>
                    </a:lnTo>
                    <a:lnTo>
                      <a:pt x="48" y="1038"/>
                    </a:lnTo>
                    <a:lnTo>
                      <a:pt x="45" y="1025"/>
                    </a:lnTo>
                    <a:lnTo>
                      <a:pt x="43" y="1012"/>
                    </a:lnTo>
                    <a:lnTo>
                      <a:pt x="41" y="1000"/>
                    </a:lnTo>
                    <a:lnTo>
                      <a:pt x="39" y="988"/>
                    </a:lnTo>
                    <a:lnTo>
                      <a:pt x="37" y="976"/>
                    </a:lnTo>
                    <a:lnTo>
                      <a:pt x="34" y="966"/>
                    </a:lnTo>
                    <a:lnTo>
                      <a:pt x="33" y="956"/>
                    </a:lnTo>
                    <a:lnTo>
                      <a:pt x="31" y="947"/>
                    </a:lnTo>
                    <a:lnTo>
                      <a:pt x="30" y="939"/>
                    </a:lnTo>
                    <a:lnTo>
                      <a:pt x="29" y="933"/>
                    </a:lnTo>
                    <a:lnTo>
                      <a:pt x="28" y="928"/>
                    </a:lnTo>
                    <a:lnTo>
                      <a:pt x="27" y="924"/>
                    </a:lnTo>
                    <a:lnTo>
                      <a:pt x="27" y="921"/>
                    </a:lnTo>
                    <a:lnTo>
                      <a:pt x="27" y="921"/>
                    </a:lnTo>
                    <a:lnTo>
                      <a:pt x="27" y="920"/>
                    </a:lnTo>
                    <a:lnTo>
                      <a:pt x="26" y="918"/>
                    </a:lnTo>
                    <a:lnTo>
                      <a:pt x="26" y="915"/>
                    </a:lnTo>
                    <a:lnTo>
                      <a:pt x="25" y="910"/>
                    </a:lnTo>
                    <a:lnTo>
                      <a:pt x="25" y="905"/>
                    </a:lnTo>
                    <a:lnTo>
                      <a:pt x="24" y="898"/>
                    </a:lnTo>
                    <a:lnTo>
                      <a:pt x="23" y="891"/>
                    </a:lnTo>
                    <a:lnTo>
                      <a:pt x="23" y="882"/>
                    </a:lnTo>
                    <a:lnTo>
                      <a:pt x="21" y="873"/>
                    </a:lnTo>
                    <a:lnTo>
                      <a:pt x="20" y="863"/>
                    </a:lnTo>
                    <a:lnTo>
                      <a:pt x="19" y="853"/>
                    </a:lnTo>
                    <a:lnTo>
                      <a:pt x="18" y="842"/>
                    </a:lnTo>
                    <a:lnTo>
                      <a:pt x="17" y="830"/>
                    </a:lnTo>
                    <a:lnTo>
                      <a:pt x="16" y="818"/>
                    </a:lnTo>
                    <a:lnTo>
                      <a:pt x="15" y="805"/>
                    </a:lnTo>
                    <a:lnTo>
                      <a:pt x="13" y="793"/>
                    </a:lnTo>
                    <a:lnTo>
                      <a:pt x="12" y="779"/>
                    </a:lnTo>
                    <a:lnTo>
                      <a:pt x="11" y="766"/>
                    </a:lnTo>
                    <a:lnTo>
                      <a:pt x="10" y="753"/>
                    </a:lnTo>
                    <a:lnTo>
                      <a:pt x="9" y="740"/>
                    </a:lnTo>
                    <a:lnTo>
                      <a:pt x="8" y="727"/>
                    </a:lnTo>
                    <a:lnTo>
                      <a:pt x="6" y="713"/>
                    </a:lnTo>
                    <a:lnTo>
                      <a:pt x="6" y="701"/>
                    </a:lnTo>
                    <a:lnTo>
                      <a:pt x="4" y="688"/>
                    </a:lnTo>
                    <a:lnTo>
                      <a:pt x="4" y="675"/>
                    </a:lnTo>
                    <a:lnTo>
                      <a:pt x="3" y="663"/>
                    </a:lnTo>
                    <a:lnTo>
                      <a:pt x="2" y="652"/>
                    </a:lnTo>
                    <a:lnTo>
                      <a:pt x="1" y="642"/>
                    </a:lnTo>
                    <a:lnTo>
                      <a:pt x="1" y="631"/>
                    </a:lnTo>
                    <a:lnTo>
                      <a:pt x="1" y="622"/>
                    </a:lnTo>
                    <a:lnTo>
                      <a:pt x="1" y="613"/>
                    </a:lnTo>
                    <a:lnTo>
                      <a:pt x="1" y="605"/>
                    </a:lnTo>
                    <a:lnTo>
                      <a:pt x="1" y="597"/>
                    </a:lnTo>
                    <a:lnTo>
                      <a:pt x="1" y="588"/>
                    </a:lnTo>
                    <a:lnTo>
                      <a:pt x="1" y="578"/>
                    </a:lnTo>
                    <a:lnTo>
                      <a:pt x="1" y="567"/>
                    </a:lnTo>
                    <a:lnTo>
                      <a:pt x="1" y="555"/>
                    </a:lnTo>
                    <a:lnTo>
                      <a:pt x="1" y="542"/>
                    </a:lnTo>
                    <a:lnTo>
                      <a:pt x="0" y="528"/>
                    </a:lnTo>
                    <a:lnTo>
                      <a:pt x="0" y="514"/>
                    </a:lnTo>
                    <a:lnTo>
                      <a:pt x="0" y="500"/>
                    </a:lnTo>
                    <a:lnTo>
                      <a:pt x="0" y="485"/>
                    </a:lnTo>
                    <a:lnTo>
                      <a:pt x="0" y="469"/>
                    </a:lnTo>
                    <a:lnTo>
                      <a:pt x="0" y="454"/>
                    </a:lnTo>
                    <a:lnTo>
                      <a:pt x="0" y="439"/>
                    </a:lnTo>
                    <a:lnTo>
                      <a:pt x="0" y="423"/>
                    </a:lnTo>
                    <a:lnTo>
                      <a:pt x="0" y="407"/>
                    </a:lnTo>
                    <a:lnTo>
                      <a:pt x="0" y="391"/>
                    </a:lnTo>
                    <a:lnTo>
                      <a:pt x="0" y="376"/>
                    </a:lnTo>
                    <a:lnTo>
                      <a:pt x="0" y="361"/>
                    </a:lnTo>
                    <a:lnTo>
                      <a:pt x="0" y="347"/>
                    </a:lnTo>
                    <a:lnTo>
                      <a:pt x="0" y="333"/>
                    </a:lnTo>
                    <a:lnTo>
                      <a:pt x="0" y="319"/>
                    </a:lnTo>
                    <a:lnTo>
                      <a:pt x="0" y="306"/>
                    </a:lnTo>
                    <a:lnTo>
                      <a:pt x="0" y="295"/>
                    </a:lnTo>
                    <a:lnTo>
                      <a:pt x="0" y="284"/>
                    </a:lnTo>
                    <a:lnTo>
                      <a:pt x="0" y="273"/>
                    </a:lnTo>
                    <a:lnTo>
                      <a:pt x="1" y="264"/>
                    </a:lnTo>
                    <a:lnTo>
                      <a:pt x="1" y="257"/>
                    </a:lnTo>
                    <a:lnTo>
                      <a:pt x="1" y="250"/>
                    </a:lnTo>
                    <a:lnTo>
                      <a:pt x="1" y="244"/>
                    </a:lnTo>
                    <a:lnTo>
                      <a:pt x="1" y="240"/>
                    </a:lnTo>
                    <a:lnTo>
                      <a:pt x="1" y="238"/>
                    </a:lnTo>
                    <a:lnTo>
                      <a:pt x="1" y="237"/>
                    </a:lnTo>
                    <a:lnTo>
                      <a:pt x="1" y="236"/>
                    </a:lnTo>
                    <a:lnTo>
                      <a:pt x="4" y="233"/>
                    </a:lnTo>
                    <a:lnTo>
                      <a:pt x="7" y="227"/>
                    </a:lnTo>
                    <a:lnTo>
                      <a:pt x="13" y="221"/>
                    </a:lnTo>
                    <a:lnTo>
                      <a:pt x="20" y="213"/>
                    </a:lnTo>
                    <a:lnTo>
                      <a:pt x="28" y="204"/>
                    </a:lnTo>
                    <a:lnTo>
                      <a:pt x="38" y="194"/>
                    </a:lnTo>
                    <a:lnTo>
                      <a:pt x="49" y="184"/>
                    </a:lnTo>
                    <a:lnTo>
                      <a:pt x="63" y="175"/>
                    </a:lnTo>
                    <a:lnTo>
                      <a:pt x="77" y="165"/>
                    </a:lnTo>
                    <a:lnTo>
                      <a:pt x="93" y="156"/>
                    </a:lnTo>
                    <a:lnTo>
                      <a:pt x="111" y="148"/>
                    </a:lnTo>
                    <a:lnTo>
                      <a:pt x="130" y="142"/>
                    </a:lnTo>
                    <a:lnTo>
                      <a:pt x="151" y="136"/>
                    </a:lnTo>
                    <a:lnTo>
                      <a:pt x="173" y="133"/>
                    </a:lnTo>
                    <a:lnTo>
                      <a:pt x="197" y="132"/>
                    </a:lnTo>
                    <a:lnTo>
                      <a:pt x="209" y="132"/>
                    </a:lnTo>
                    <a:lnTo>
                      <a:pt x="221" y="130"/>
                    </a:lnTo>
                    <a:lnTo>
                      <a:pt x="232" y="129"/>
                    </a:lnTo>
                    <a:lnTo>
                      <a:pt x="243" y="126"/>
                    </a:lnTo>
                    <a:lnTo>
                      <a:pt x="254" y="123"/>
                    </a:lnTo>
                    <a:lnTo>
                      <a:pt x="265" y="120"/>
                    </a:lnTo>
                    <a:lnTo>
                      <a:pt x="276" y="116"/>
                    </a:lnTo>
                    <a:lnTo>
                      <a:pt x="286" y="112"/>
                    </a:lnTo>
                    <a:lnTo>
                      <a:pt x="296" y="107"/>
                    </a:lnTo>
                    <a:lnTo>
                      <a:pt x="307" y="102"/>
                    </a:lnTo>
                    <a:lnTo>
                      <a:pt x="317" y="97"/>
                    </a:lnTo>
                    <a:lnTo>
                      <a:pt x="327" y="91"/>
                    </a:lnTo>
                    <a:lnTo>
                      <a:pt x="336" y="86"/>
                    </a:lnTo>
                    <a:lnTo>
                      <a:pt x="346" y="81"/>
                    </a:lnTo>
                    <a:lnTo>
                      <a:pt x="356" y="75"/>
                    </a:lnTo>
                    <a:lnTo>
                      <a:pt x="366" y="69"/>
                    </a:lnTo>
                    <a:lnTo>
                      <a:pt x="376" y="64"/>
                    </a:lnTo>
                    <a:lnTo>
                      <a:pt x="386" y="58"/>
                    </a:lnTo>
                    <a:lnTo>
                      <a:pt x="395" y="54"/>
                    </a:lnTo>
                    <a:lnTo>
                      <a:pt x="405" y="49"/>
                    </a:lnTo>
                    <a:lnTo>
                      <a:pt x="416" y="44"/>
                    </a:lnTo>
                    <a:lnTo>
                      <a:pt x="426" y="39"/>
                    </a:lnTo>
                    <a:lnTo>
                      <a:pt x="436" y="35"/>
                    </a:lnTo>
                    <a:lnTo>
                      <a:pt x="446" y="32"/>
                    </a:lnTo>
                    <a:lnTo>
                      <a:pt x="456" y="29"/>
                    </a:lnTo>
                    <a:lnTo>
                      <a:pt x="467" y="27"/>
                    </a:lnTo>
                    <a:lnTo>
                      <a:pt x="478" y="25"/>
                    </a:lnTo>
                    <a:lnTo>
                      <a:pt x="489" y="24"/>
                    </a:lnTo>
                    <a:lnTo>
                      <a:pt x="501" y="23"/>
                    </a:lnTo>
                    <a:lnTo>
                      <a:pt x="512" y="23"/>
                    </a:lnTo>
                    <a:lnTo>
                      <a:pt x="524" y="25"/>
                    </a:lnTo>
                    <a:lnTo>
                      <a:pt x="536" y="27"/>
                    </a:lnTo>
                    <a:lnTo>
                      <a:pt x="548" y="29"/>
                    </a:lnTo>
                    <a:lnTo>
                      <a:pt x="561" y="32"/>
                    </a:lnTo>
                    <a:lnTo>
                      <a:pt x="574" y="35"/>
                    </a:lnTo>
                    <a:lnTo>
                      <a:pt x="588" y="38"/>
                    </a:lnTo>
                    <a:lnTo>
                      <a:pt x="602" y="41"/>
                    </a:lnTo>
                    <a:lnTo>
                      <a:pt x="616" y="44"/>
                    </a:lnTo>
                    <a:lnTo>
                      <a:pt x="630" y="47"/>
                    </a:lnTo>
                    <a:lnTo>
                      <a:pt x="645" y="50"/>
                    </a:lnTo>
                    <a:lnTo>
                      <a:pt x="659" y="54"/>
                    </a:lnTo>
                    <a:lnTo>
                      <a:pt x="674" y="57"/>
                    </a:lnTo>
                    <a:lnTo>
                      <a:pt x="689" y="60"/>
                    </a:lnTo>
                    <a:lnTo>
                      <a:pt x="704" y="63"/>
                    </a:lnTo>
                    <a:lnTo>
                      <a:pt x="719" y="66"/>
                    </a:lnTo>
                    <a:lnTo>
                      <a:pt x="734" y="70"/>
                    </a:lnTo>
                    <a:lnTo>
                      <a:pt x="749" y="73"/>
                    </a:lnTo>
                    <a:lnTo>
                      <a:pt x="764" y="76"/>
                    </a:lnTo>
                    <a:lnTo>
                      <a:pt x="778" y="79"/>
                    </a:lnTo>
                    <a:lnTo>
                      <a:pt x="793" y="82"/>
                    </a:lnTo>
                    <a:lnTo>
                      <a:pt x="807" y="85"/>
                    </a:lnTo>
                    <a:lnTo>
                      <a:pt x="821" y="87"/>
                    </a:lnTo>
                    <a:lnTo>
                      <a:pt x="834" y="90"/>
                    </a:lnTo>
                    <a:lnTo>
                      <a:pt x="848" y="93"/>
                    </a:lnTo>
                    <a:lnTo>
                      <a:pt x="860" y="95"/>
                    </a:lnTo>
                    <a:lnTo>
                      <a:pt x="873" y="97"/>
                    </a:lnTo>
                    <a:lnTo>
                      <a:pt x="885" y="99"/>
                    </a:lnTo>
                    <a:lnTo>
                      <a:pt x="896" y="101"/>
                    </a:lnTo>
                    <a:lnTo>
                      <a:pt x="907" y="102"/>
                    </a:lnTo>
                    <a:lnTo>
                      <a:pt x="918" y="103"/>
                    </a:lnTo>
                    <a:lnTo>
                      <a:pt x="928" y="104"/>
                    </a:lnTo>
                    <a:lnTo>
                      <a:pt x="937" y="105"/>
                    </a:lnTo>
                    <a:lnTo>
                      <a:pt x="945" y="106"/>
                    </a:lnTo>
                    <a:lnTo>
                      <a:pt x="953" y="106"/>
                    </a:lnTo>
                    <a:lnTo>
                      <a:pt x="966" y="105"/>
                    </a:lnTo>
                    <a:lnTo>
                      <a:pt x="977" y="102"/>
                    </a:lnTo>
                    <a:lnTo>
                      <a:pt x="986" y="99"/>
                    </a:lnTo>
                    <a:lnTo>
                      <a:pt x="994" y="94"/>
                    </a:lnTo>
                    <a:lnTo>
                      <a:pt x="1001" y="90"/>
                    </a:lnTo>
                    <a:lnTo>
                      <a:pt x="1008" y="85"/>
                    </a:lnTo>
                    <a:lnTo>
                      <a:pt x="1015" y="80"/>
                    </a:lnTo>
                    <a:lnTo>
                      <a:pt x="1025" y="76"/>
                    </a:lnTo>
                    <a:lnTo>
                      <a:pt x="1035" y="73"/>
                    </a:lnTo>
                    <a:lnTo>
                      <a:pt x="1048" y="71"/>
                    </a:lnTo>
                    <a:lnTo>
                      <a:pt x="1065" y="70"/>
                    </a:lnTo>
                    <a:lnTo>
                      <a:pt x="1085" y="72"/>
                    </a:lnTo>
                    <a:lnTo>
                      <a:pt x="1109" y="76"/>
                    </a:lnTo>
                    <a:lnTo>
                      <a:pt x="1138" y="83"/>
                    </a:lnTo>
                    <a:lnTo>
                      <a:pt x="1173" y="93"/>
                    </a:lnTo>
                    <a:lnTo>
                      <a:pt x="1214" y="106"/>
                    </a:lnTo>
                    <a:lnTo>
                      <a:pt x="1236" y="113"/>
                    </a:lnTo>
                    <a:lnTo>
                      <a:pt x="1257" y="120"/>
                    </a:lnTo>
                    <a:lnTo>
                      <a:pt x="1278" y="127"/>
                    </a:lnTo>
                    <a:lnTo>
                      <a:pt x="1298" y="134"/>
                    </a:lnTo>
                    <a:lnTo>
                      <a:pt x="1319" y="140"/>
                    </a:lnTo>
                    <a:lnTo>
                      <a:pt x="1338" y="146"/>
                    </a:lnTo>
                    <a:lnTo>
                      <a:pt x="1357" y="153"/>
                    </a:lnTo>
                    <a:lnTo>
                      <a:pt x="1376" y="158"/>
                    </a:lnTo>
                    <a:lnTo>
                      <a:pt x="1395" y="164"/>
                    </a:lnTo>
                    <a:lnTo>
                      <a:pt x="1413" y="169"/>
                    </a:lnTo>
                    <a:lnTo>
                      <a:pt x="1430" y="174"/>
                    </a:lnTo>
                    <a:lnTo>
                      <a:pt x="1448" y="179"/>
                    </a:lnTo>
                    <a:lnTo>
                      <a:pt x="1465" y="183"/>
                    </a:lnTo>
                    <a:lnTo>
                      <a:pt x="1482" y="187"/>
                    </a:lnTo>
                    <a:lnTo>
                      <a:pt x="1498" y="191"/>
                    </a:lnTo>
                    <a:lnTo>
                      <a:pt x="1514" y="194"/>
                    </a:lnTo>
                    <a:lnTo>
                      <a:pt x="1530" y="197"/>
                    </a:lnTo>
                    <a:lnTo>
                      <a:pt x="1546" y="200"/>
                    </a:lnTo>
                    <a:lnTo>
                      <a:pt x="1560" y="202"/>
                    </a:lnTo>
                    <a:lnTo>
                      <a:pt x="1575" y="203"/>
                    </a:lnTo>
                    <a:lnTo>
                      <a:pt x="1590" y="205"/>
                    </a:lnTo>
                    <a:lnTo>
                      <a:pt x="1605" y="205"/>
                    </a:lnTo>
                    <a:lnTo>
                      <a:pt x="1619" y="205"/>
                    </a:lnTo>
                    <a:lnTo>
                      <a:pt x="1633" y="205"/>
                    </a:lnTo>
                    <a:lnTo>
                      <a:pt x="1646" y="205"/>
                    </a:lnTo>
                    <a:lnTo>
                      <a:pt x="1659" y="203"/>
                    </a:lnTo>
                    <a:lnTo>
                      <a:pt x="1673" y="202"/>
                    </a:lnTo>
                    <a:lnTo>
                      <a:pt x="1686" y="199"/>
                    </a:lnTo>
                    <a:lnTo>
                      <a:pt x="1699" y="196"/>
                    </a:lnTo>
                    <a:lnTo>
                      <a:pt x="1711" y="193"/>
                    </a:lnTo>
                    <a:lnTo>
                      <a:pt x="1724" y="189"/>
                    </a:lnTo>
                    <a:lnTo>
                      <a:pt x="1736" y="184"/>
                    </a:lnTo>
                    <a:lnTo>
                      <a:pt x="1748" y="179"/>
                    </a:lnTo>
                    <a:lnTo>
                      <a:pt x="1761" y="174"/>
                    </a:lnTo>
                    <a:lnTo>
                      <a:pt x="1774" y="168"/>
                    </a:lnTo>
                    <a:lnTo>
                      <a:pt x="1787" y="161"/>
                    </a:lnTo>
                    <a:lnTo>
                      <a:pt x="1800" y="155"/>
                    </a:lnTo>
                    <a:lnTo>
                      <a:pt x="1814" y="148"/>
                    </a:lnTo>
                    <a:lnTo>
                      <a:pt x="1827" y="141"/>
                    </a:lnTo>
                    <a:lnTo>
                      <a:pt x="1840" y="134"/>
                    </a:lnTo>
                    <a:lnTo>
                      <a:pt x="1854" y="126"/>
                    </a:lnTo>
                    <a:lnTo>
                      <a:pt x="1867" y="118"/>
                    </a:lnTo>
                    <a:lnTo>
                      <a:pt x="1880" y="111"/>
                    </a:lnTo>
                    <a:lnTo>
                      <a:pt x="1893" y="103"/>
                    </a:lnTo>
                    <a:lnTo>
                      <a:pt x="1906" y="95"/>
                    </a:lnTo>
                    <a:lnTo>
                      <a:pt x="1918" y="88"/>
                    </a:lnTo>
                    <a:lnTo>
                      <a:pt x="1930" y="80"/>
                    </a:lnTo>
                    <a:lnTo>
                      <a:pt x="1942" y="72"/>
                    </a:lnTo>
                    <a:lnTo>
                      <a:pt x="1953" y="65"/>
                    </a:lnTo>
                    <a:lnTo>
                      <a:pt x="1964" y="58"/>
                    </a:lnTo>
                    <a:lnTo>
                      <a:pt x="1975" y="51"/>
                    </a:lnTo>
                    <a:lnTo>
                      <a:pt x="1985" y="45"/>
                    </a:lnTo>
                    <a:lnTo>
                      <a:pt x="1994" y="38"/>
                    </a:lnTo>
                    <a:lnTo>
                      <a:pt x="2003" y="32"/>
                    </a:lnTo>
                    <a:lnTo>
                      <a:pt x="2012" y="27"/>
                    </a:lnTo>
                    <a:lnTo>
                      <a:pt x="2019" y="22"/>
                    </a:lnTo>
                    <a:lnTo>
                      <a:pt x="2026" y="17"/>
                    </a:lnTo>
                    <a:lnTo>
                      <a:pt x="2032" y="13"/>
                    </a:lnTo>
                    <a:lnTo>
                      <a:pt x="2037" y="9"/>
                    </a:lnTo>
                    <a:lnTo>
                      <a:pt x="2041" y="6"/>
                    </a:lnTo>
                    <a:lnTo>
                      <a:pt x="2045" y="4"/>
                    </a:lnTo>
                    <a:lnTo>
                      <a:pt x="2048" y="2"/>
                    </a:lnTo>
                    <a:lnTo>
                      <a:pt x="2049" y="1"/>
                    </a:lnTo>
                    <a:lnTo>
                      <a:pt x="2050" y="0"/>
                    </a:lnTo>
                    <a:lnTo>
                      <a:pt x="2415" y="158"/>
                    </a:lnTo>
                    <a:lnTo>
                      <a:pt x="2416" y="159"/>
                    </a:lnTo>
                    <a:lnTo>
                      <a:pt x="2420" y="161"/>
                    </a:lnTo>
                    <a:lnTo>
                      <a:pt x="2425" y="163"/>
                    </a:lnTo>
                    <a:lnTo>
                      <a:pt x="2432" y="167"/>
                    </a:lnTo>
                    <a:lnTo>
                      <a:pt x="2439" y="172"/>
                    </a:lnTo>
                    <a:lnTo>
                      <a:pt x="2448" y="178"/>
                    </a:lnTo>
                    <a:lnTo>
                      <a:pt x="2458" y="184"/>
                    </a:lnTo>
                    <a:lnTo>
                      <a:pt x="2467" y="191"/>
                    </a:lnTo>
                    <a:lnTo>
                      <a:pt x="2477" y="199"/>
                    </a:lnTo>
                    <a:lnTo>
                      <a:pt x="2486" y="207"/>
                    </a:lnTo>
                    <a:lnTo>
                      <a:pt x="2495" y="215"/>
                    </a:lnTo>
                    <a:lnTo>
                      <a:pt x="2503" y="224"/>
                    </a:lnTo>
                    <a:lnTo>
                      <a:pt x="2510" y="234"/>
                    </a:lnTo>
                    <a:lnTo>
                      <a:pt x="2515" y="243"/>
                    </a:lnTo>
                    <a:lnTo>
                      <a:pt x="2518" y="253"/>
                    </a:lnTo>
                    <a:lnTo>
                      <a:pt x="2519" y="263"/>
                    </a:lnTo>
                    <a:lnTo>
                      <a:pt x="2519" y="269"/>
                    </a:lnTo>
                    <a:lnTo>
                      <a:pt x="2520" y="274"/>
                    </a:lnTo>
                    <a:lnTo>
                      <a:pt x="2521" y="280"/>
                    </a:lnTo>
                    <a:lnTo>
                      <a:pt x="2522" y="287"/>
                    </a:lnTo>
                    <a:lnTo>
                      <a:pt x="2523" y="295"/>
                    </a:lnTo>
                    <a:lnTo>
                      <a:pt x="2524" y="303"/>
                    </a:lnTo>
                    <a:lnTo>
                      <a:pt x="2526" y="311"/>
                    </a:lnTo>
                    <a:lnTo>
                      <a:pt x="2528" y="321"/>
                    </a:lnTo>
                    <a:lnTo>
                      <a:pt x="2529" y="330"/>
                    </a:lnTo>
                    <a:lnTo>
                      <a:pt x="2531" y="339"/>
                    </a:lnTo>
                    <a:lnTo>
                      <a:pt x="2534" y="349"/>
                    </a:lnTo>
                    <a:lnTo>
                      <a:pt x="2536" y="360"/>
                    </a:lnTo>
                    <a:lnTo>
                      <a:pt x="2538" y="371"/>
                    </a:lnTo>
                    <a:lnTo>
                      <a:pt x="2541" y="382"/>
                    </a:lnTo>
                    <a:lnTo>
                      <a:pt x="2543" y="393"/>
                    </a:lnTo>
                    <a:lnTo>
                      <a:pt x="2546" y="405"/>
                    </a:lnTo>
                    <a:lnTo>
                      <a:pt x="2548" y="417"/>
                    </a:lnTo>
                    <a:lnTo>
                      <a:pt x="2550" y="429"/>
                    </a:lnTo>
                    <a:lnTo>
                      <a:pt x="2553" y="441"/>
                    </a:lnTo>
                    <a:lnTo>
                      <a:pt x="2555" y="453"/>
                    </a:lnTo>
                    <a:lnTo>
                      <a:pt x="2557" y="466"/>
                    </a:lnTo>
                    <a:lnTo>
                      <a:pt x="2560" y="479"/>
                    </a:lnTo>
                    <a:lnTo>
                      <a:pt x="2562" y="491"/>
                    </a:lnTo>
                    <a:lnTo>
                      <a:pt x="2564" y="504"/>
                    </a:lnTo>
                    <a:lnTo>
                      <a:pt x="2565" y="517"/>
                    </a:lnTo>
                    <a:lnTo>
                      <a:pt x="2567" y="529"/>
                    </a:lnTo>
                    <a:lnTo>
                      <a:pt x="2569" y="542"/>
                    </a:lnTo>
                    <a:lnTo>
                      <a:pt x="2570" y="555"/>
                    </a:lnTo>
                    <a:lnTo>
                      <a:pt x="2571" y="568"/>
                    </a:lnTo>
                    <a:lnTo>
                      <a:pt x="2571" y="580"/>
                    </a:lnTo>
                    <a:lnTo>
                      <a:pt x="2572" y="593"/>
                    </a:lnTo>
                    <a:lnTo>
                      <a:pt x="2572" y="605"/>
                    </a:lnTo>
                    <a:lnTo>
                      <a:pt x="2572" y="618"/>
                    </a:lnTo>
                    <a:lnTo>
                      <a:pt x="2571" y="630"/>
                    </a:lnTo>
                    <a:lnTo>
                      <a:pt x="2571" y="643"/>
                    </a:lnTo>
                    <a:lnTo>
                      <a:pt x="2570" y="656"/>
                    </a:lnTo>
                    <a:lnTo>
                      <a:pt x="2569" y="669"/>
                    </a:lnTo>
                    <a:lnTo>
                      <a:pt x="2568" y="682"/>
                    </a:lnTo>
                    <a:lnTo>
                      <a:pt x="2567" y="695"/>
                    </a:lnTo>
                    <a:lnTo>
                      <a:pt x="2566" y="708"/>
                    </a:lnTo>
                    <a:lnTo>
                      <a:pt x="2564" y="722"/>
                    </a:lnTo>
                    <a:lnTo>
                      <a:pt x="2563" y="735"/>
                    </a:lnTo>
                    <a:lnTo>
                      <a:pt x="2561" y="749"/>
                    </a:lnTo>
                    <a:lnTo>
                      <a:pt x="2559" y="763"/>
                    </a:lnTo>
                    <a:lnTo>
                      <a:pt x="2558" y="776"/>
                    </a:lnTo>
                    <a:lnTo>
                      <a:pt x="2556" y="791"/>
                    </a:lnTo>
                    <a:lnTo>
                      <a:pt x="2554" y="805"/>
                    </a:lnTo>
                    <a:lnTo>
                      <a:pt x="2552" y="819"/>
                    </a:lnTo>
                    <a:lnTo>
                      <a:pt x="2550" y="833"/>
                    </a:lnTo>
                    <a:lnTo>
                      <a:pt x="2549" y="847"/>
                    </a:lnTo>
                    <a:lnTo>
                      <a:pt x="2547" y="862"/>
                    </a:lnTo>
                    <a:lnTo>
                      <a:pt x="2545" y="876"/>
                    </a:lnTo>
                    <a:lnTo>
                      <a:pt x="2543" y="890"/>
                    </a:lnTo>
                    <a:lnTo>
                      <a:pt x="2542" y="905"/>
                    </a:lnTo>
                    <a:lnTo>
                      <a:pt x="2540" y="920"/>
                    </a:lnTo>
                    <a:lnTo>
                      <a:pt x="2539" y="934"/>
                    </a:lnTo>
                    <a:lnTo>
                      <a:pt x="2538" y="949"/>
                    </a:lnTo>
                    <a:lnTo>
                      <a:pt x="2536" y="963"/>
                    </a:lnTo>
                    <a:lnTo>
                      <a:pt x="2535" y="978"/>
                    </a:lnTo>
                    <a:lnTo>
                      <a:pt x="2534" y="993"/>
                    </a:lnTo>
                    <a:lnTo>
                      <a:pt x="2533" y="1008"/>
                    </a:lnTo>
                    <a:lnTo>
                      <a:pt x="2533" y="1022"/>
                    </a:lnTo>
                    <a:lnTo>
                      <a:pt x="2533" y="1037"/>
                    </a:lnTo>
                    <a:lnTo>
                      <a:pt x="2533" y="1052"/>
                    </a:lnTo>
                    <a:lnTo>
                      <a:pt x="2533" y="1067"/>
                    </a:lnTo>
                    <a:lnTo>
                      <a:pt x="2532" y="1083"/>
                    </a:lnTo>
                    <a:lnTo>
                      <a:pt x="2532" y="1099"/>
                    </a:lnTo>
                    <a:lnTo>
                      <a:pt x="2531" y="1116"/>
                    </a:lnTo>
                    <a:lnTo>
                      <a:pt x="2531" y="1133"/>
                    </a:lnTo>
                    <a:lnTo>
                      <a:pt x="2530" y="1150"/>
                    </a:lnTo>
                    <a:lnTo>
                      <a:pt x="2529" y="1168"/>
                    </a:lnTo>
                    <a:lnTo>
                      <a:pt x="2527" y="1186"/>
                    </a:lnTo>
                    <a:lnTo>
                      <a:pt x="2525" y="1205"/>
                    </a:lnTo>
                    <a:lnTo>
                      <a:pt x="2524" y="1224"/>
                    </a:lnTo>
                    <a:lnTo>
                      <a:pt x="2522" y="1242"/>
                    </a:lnTo>
                    <a:lnTo>
                      <a:pt x="2519" y="1261"/>
                    </a:lnTo>
                    <a:lnTo>
                      <a:pt x="2517" y="1281"/>
                    </a:lnTo>
                    <a:lnTo>
                      <a:pt x="2514" y="1300"/>
                    </a:lnTo>
                    <a:lnTo>
                      <a:pt x="2510" y="1319"/>
                    </a:lnTo>
                    <a:lnTo>
                      <a:pt x="2507" y="1338"/>
                    </a:lnTo>
                    <a:lnTo>
                      <a:pt x="2503" y="1357"/>
                    </a:lnTo>
                    <a:lnTo>
                      <a:pt x="2499" y="1376"/>
                    </a:lnTo>
                    <a:lnTo>
                      <a:pt x="2494" y="1395"/>
                    </a:lnTo>
                    <a:lnTo>
                      <a:pt x="2490" y="1414"/>
                    </a:lnTo>
                    <a:lnTo>
                      <a:pt x="2484" y="1432"/>
                    </a:lnTo>
                    <a:lnTo>
                      <a:pt x="2479" y="1450"/>
                    </a:lnTo>
                    <a:lnTo>
                      <a:pt x="2473" y="1468"/>
                    </a:lnTo>
                    <a:lnTo>
                      <a:pt x="2467" y="1485"/>
                    </a:lnTo>
                    <a:lnTo>
                      <a:pt x="2460" y="1502"/>
                    </a:lnTo>
                    <a:lnTo>
                      <a:pt x="2453" y="1518"/>
                    </a:lnTo>
                    <a:lnTo>
                      <a:pt x="2446" y="1534"/>
                    </a:lnTo>
                    <a:lnTo>
                      <a:pt x="2438" y="1549"/>
                    </a:lnTo>
                    <a:lnTo>
                      <a:pt x="2430" y="1564"/>
                    </a:lnTo>
                    <a:lnTo>
                      <a:pt x="2421" y="1578"/>
                    </a:lnTo>
                    <a:lnTo>
                      <a:pt x="2412" y="1591"/>
                    </a:lnTo>
                    <a:lnTo>
                      <a:pt x="2402" y="1604"/>
                    </a:lnTo>
                    <a:lnTo>
                      <a:pt x="2383" y="1627"/>
                    </a:lnTo>
                    <a:lnTo>
                      <a:pt x="2365" y="1647"/>
                    </a:lnTo>
                    <a:lnTo>
                      <a:pt x="2348" y="1664"/>
                    </a:lnTo>
                    <a:lnTo>
                      <a:pt x="2333" y="1678"/>
                    </a:lnTo>
                    <a:lnTo>
                      <a:pt x="2317" y="1691"/>
                    </a:lnTo>
                    <a:lnTo>
                      <a:pt x="2302" y="1702"/>
                    </a:lnTo>
                    <a:lnTo>
                      <a:pt x="2288" y="1712"/>
                    </a:lnTo>
                    <a:lnTo>
                      <a:pt x="2275" y="1722"/>
                    </a:lnTo>
                    <a:lnTo>
                      <a:pt x="2262" y="1732"/>
                    </a:lnTo>
                    <a:lnTo>
                      <a:pt x="2248" y="1743"/>
                    </a:lnTo>
                    <a:lnTo>
                      <a:pt x="2235" y="1754"/>
                    </a:lnTo>
                    <a:lnTo>
                      <a:pt x="2222" y="1767"/>
                    </a:lnTo>
                    <a:lnTo>
                      <a:pt x="2209" y="1781"/>
                    </a:lnTo>
                    <a:lnTo>
                      <a:pt x="2196" y="1798"/>
                    </a:lnTo>
                    <a:lnTo>
                      <a:pt x="2182" y="1818"/>
                    </a:lnTo>
                    <a:lnTo>
                      <a:pt x="2167" y="1841"/>
                    </a:lnTo>
                    <a:lnTo>
                      <a:pt x="2159" y="1853"/>
                    </a:lnTo>
                    <a:lnTo>
                      <a:pt x="2151" y="1863"/>
                    </a:lnTo>
                    <a:lnTo>
                      <a:pt x="2142" y="1874"/>
                    </a:lnTo>
                    <a:lnTo>
                      <a:pt x="2132" y="1883"/>
                    </a:lnTo>
                    <a:lnTo>
                      <a:pt x="2122" y="1892"/>
                    </a:lnTo>
                    <a:lnTo>
                      <a:pt x="2111" y="1900"/>
                    </a:lnTo>
                    <a:lnTo>
                      <a:pt x="2100" y="1907"/>
                    </a:lnTo>
                    <a:lnTo>
                      <a:pt x="2088" y="1914"/>
                    </a:lnTo>
                    <a:lnTo>
                      <a:pt x="2076" y="1920"/>
                    </a:lnTo>
                    <a:lnTo>
                      <a:pt x="2064" y="1925"/>
                    </a:lnTo>
                    <a:lnTo>
                      <a:pt x="2051" y="1930"/>
                    </a:lnTo>
                    <a:lnTo>
                      <a:pt x="2038" y="1935"/>
                    </a:lnTo>
                    <a:lnTo>
                      <a:pt x="2024" y="1939"/>
                    </a:lnTo>
                    <a:lnTo>
                      <a:pt x="2011" y="1943"/>
                    </a:lnTo>
                    <a:lnTo>
                      <a:pt x="1998" y="1946"/>
                    </a:lnTo>
                    <a:lnTo>
                      <a:pt x="1984" y="1949"/>
                    </a:lnTo>
                    <a:lnTo>
                      <a:pt x="1971" y="1953"/>
                    </a:lnTo>
                    <a:lnTo>
                      <a:pt x="1958" y="1955"/>
                    </a:lnTo>
                    <a:lnTo>
                      <a:pt x="1944" y="1958"/>
                    </a:lnTo>
                    <a:lnTo>
                      <a:pt x="1931" y="1960"/>
                    </a:lnTo>
                    <a:lnTo>
                      <a:pt x="1918" y="1963"/>
                    </a:lnTo>
                    <a:lnTo>
                      <a:pt x="1905" y="1965"/>
                    </a:lnTo>
                    <a:lnTo>
                      <a:pt x="1893" y="1968"/>
                    </a:lnTo>
                    <a:lnTo>
                      <a:pt x="1881" y="1970"/>
                    </a:lnTo>
                    <a:lnTo>
                      <a:pt x="1869" y="1973"/>
                    </a:lnTo>
                    <a:lnTo>
                      <a:pt x="1858" y="1976"/>
                    </a:lnTo>
                    <a:lnTo>
                      <a:pt x="1847" y="1979"/>
                    </a:lnTo>
                    <a:lnTo>
                      <a:pt x="1837" y="1982"/>
                    </a:lnTo>
                    <a:lnTo>
                      <a:pt x="1827" y="1986"/>
                    </a:lnTo>
                    <a:lnTo>
                      <a:pt x="1818" y="1990"/>
                    </a:lnTo>
                    <a:lnTo>
                      <a:pt x="1810" y="1994"/>
                    </a:lnTo>
                    <a:lnTo>
                      <a:pt x="1802" y="1999"/>
                    </a:lnTo>
                    <a:lnTo>
                      <a:pt x="1791" y="2004"/>
                    </a:lnTo>
                    <a:lnTo>
                      <a:pt x="1776" y="2009"/>
                    </a:lnTo>
                    <a:lnTo>
                      <a:pt x="1755" y="2014"/>
                    </a:lnTo>
                    <a:lnTo>
                      <a:pt x="1730" y="2018"/>
                    </a:lnTo>
                    <a:lnTo>
                      <a:pt x="1700" y="2023"/>
                    </a:lnTo>
                    <a:lnTo>
                      <a:pt x="1666" y="2028"/>
                    </a:lnTo>
                    <a:lnTo>
                      <a:pt x="1629" y="2033"/>
                    </a:lnTo>
                    <a:lnTo>
                      <a:pt x="1589" y="2037"/>
                    </a:lnTo>
                    <a:lnTo>
                      <a:pt x="1546" y="2042"/>
                    </a:lnTo>
                    <a:lnTo>
                      <a:pt x="1501" y="2046"/>
                    </a:lnTo>
                    <a:lnTo>
                      <a:pt x="1453" y="2051"/>
                    </a:lnTo>
                    <a:lnTo>
                      <a:pt x="1404" y="2055"/>
                    </a:lnTo>
                    <a:lnTo>
                      <a:pt x="1353" y="2059"/>
                    </a:lnTo>
                    <a:lnTo>
                      <a:pt x="1302" y="2063"/>
                    </a:lnTo>
                    <a:lnTo>
                      <a:pt x="1250" y="2067"/>
                    </a:lnTo>
                    <a:lnTo>
                      <a:pt x="1198" y="2071"/>
                    </a:lnTo>
                    <a:lnTo>
                      <a:pt x="1146" y="2075"/>
                    </a:lnTo>
                    <a:lnTo>
                      <a:pt x="1095" y="2078"/>
                    </a:lnTo>
                    <a:lnTo>
                      <a:pt x="1044" y="2081"/>
                    </a:lnTo>
                    <a:lnTo>
                      <a:pt x="995" y="2085"/>
                    </a:lnTo>
                    <a:lnTo>
                      <a:pt x="948" y="2088"/>
                    </a:lnTo>
                    <a:lnTo>
                      <a:pt x="903" y="2090"/>
                    </a:lnTo>
                    <a:lnTo>
                      <a:pt x="861" y="2092"/>
                    </a:lnTo>
                    <a:lnTo>
                      <a:pt x="821" y="2095"/>
                    </a:lnTo>
                    <a:lnTo>
                      <a:pt x="784" y="2097"/>
                    </a:lnTo>
                    <a:lnTo>
                      <a:pt x="752" y="2099"/>
                    </a:lnTo>
                    <a:lnTo>
                      <a:pt x="723" y="2100"/>
                    </a:lnTo>
                    <a:lnTo>
                      <a:pt x="699" y="2102"/>
                    </a:lnTo>
                    <a:lnTo>
                      <a:pt x="679" y="2103"/>
                    </a:lnTo>
                    <a:lnTo>
                      <a:pt x="664" y="2104"/>
                    </a:lnTo>
                    <a:lnTo>
                      <a:pt x="655" y="2104"/>
                    </a:lnTo>
                    <a:lnTo>
                      <a:pt x="652" y="2104"/>
                    </a:lnTo>
                    <a:close/>
                  </a:path>
                </a:pathLst>
              </a:custGeom>
              <a:solidFill>
                <a:srgbClr val="99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0" name="Freeform 166"/>
              <p:cNvSpPr>
                <a:spLocks/>
              </p:cNvSpPr>
              <p:nvPr/>
            </p:nvSpPr>
            <p:spPr bwMode="auto">
              <a:xfrm>
                <a:off x="8134" y="8498"/>
                <a:ext cx="2958" cy="845"/>
              </a:xfrm>
              <a:custGeom>
                <a:avLst/>
                <a:gdLst>
                  <a:gd name="T0" fmla="*/ 2123 w 2958"/>
                  <a:gd name="T1" fmla="*/ 795 h 845"/>
                  <a:gd name="T2" fmla="*/ 2203 w 2958"/>
                  <a:gd name="T3" fmla="*/ 781 h 845"/>
                  <a:gd name="T4" fmla="*/ 2287 w 2958"/>
                  <a:gd name="T5" fmla="*/ 767 h 845"/>
                  <a:gd name="T6" fmla="*/ 2371 w 2958"/>
                  <a:gd name="T7" fmla="*/ 751 h 845"/>
                  <a:gd name="T8" fmla="*/ 2451 w 2958"/>
                  <a:gd name="T9" fmla="*/ 734 h 845"/>
                  <a:gd name="T10" fmla="*/ 2521 w 2958"/>
                  <a:gd name="T11" fmla="*/ 716 h 845"/>
                  <a:gd name="T12" fmla="*/ 2573 w 2958"/>
                  <a:gd name="T13" fmla="*/ 697 h 845"/>
                  <a:gd name="T14" fmla="*/ 2653 w 2958"/>
                  <a:gd name="T15" fmla="*/ 663 h 845"/>
                  <a:gd name="T16" fmla="*/ 2739 w 2958"/>
                  <a:gd name="T17" fmla="*/ 624 h 845"/>
                  <a:gd name="T18" fmla="*/ 2790 w 2958"/>
                  <a:gd name="T19" fmla="*/ 618 h 845"/>
                  <a:gd name="T20" fmla="*/ 2922 w 2958"/>
                  <a:gd name="T21" fmla="*/ 504 h 845"/>
                  <a:gd name="T22" fmla="*/ 2958 w 2958"/>
                  <a:gd name="T23" fmla="*/ 390 h 845"/>
                  <a:gd name="T24" fmla="*/ 2929 w 2958"/>
                  <a:gd name="T25" fmla="*/ 287 h 845"/>
                  <a:gd name="T26" fmla="*/ 2866 w 2958"/>
                  <a:gd name="T27" fmla="*/ 205 h 845"/>
                  <a:gd name="T28" fmla="*/ 2801 w 2958"/>
                  <a:gd name="T29" fmla="*/ 152 h 845"/>
                  <a:gd name="T30" fmla="*/ 2766 w 2958"/>
                  <a:gd name="T31" fmla="*/ 138 h 845"/>
                  <a:gd name="T32" fmla="*/ 2753 w 2958"/>
                  <a:gd name="T33" fmla="*/ 143 h 845"/>
                  <a:gd name="T34" fmla="*/ 2740 w 2958"/>
                  <a:gd name="T35" fmla="*/ 130 h 845"/>
                  <a:gd name="T36" fmla="*/ 2342 w 2958"/>
                  <a:gd name="T37" fmla="*/ 62 h 845"/>
                  <a:gd name="T38" fmla="*/ 1967 w 2958"/>
                  <a:gd name="T39" fmla="*/ 16 h 845"/>
                  <a:gd name="T40" fmla="*/ 1600 w 2958"/>
                  <a:gd name="T41" fmla="*/ 0 h 845"/>
                  <a:gd name="T42" fmla="*/ 1226 w 2958"/>
                  <a:gd name="T43" fmla="*/ 20 h 845"/>
                  <a:gd name="T44" fmla="*/ 833 w 2958"/>
                  <a:gd name="T45" fmla="*/ 82 h 845"/>
                  <a:gd name="T46" fmla="*/ 404 w 2958"/>
                  <a:gd name="T47" fmla="*/ 193 h 845"/>
                  <a:gd name="T48" fmla="*/ 204 w 2958"/>
                  <a:gd name="T49" fmla="*/ 281 h 845"/>
                  <a:gd name="T50" fmla="*/ 133 w 2958"/>
                  <a:gd name="T51" fmla="*/ 354 h 845"/>
                  <a:gd name="T52" fmla="*/ 53 w 2958"/>
                  <a:gd name="T53" fmla="*/ 428 h 845"/>
                  <a:gd name="T54" fmla="*/ 11 w 2958"/>
                  <a:gd name="T55" fmla="*/ 479 h 845"/>
                  <a:gd name="T56" fmla="*/ 1 w 2958"/>
                  <a:gd name="T57" fmla="*/ 526 h 845"/>
                  <a:gd name="T58" fmla="*/ 18 w 2958"/>
                  <a:gd name="T59" fmla="*/ 572 h 845"/>
                  <a:gd name="T60" fmla="*/ 50 w 2958"/>
                  <a:gd name="T61" fmla="*/ 615 h 845"/>
                  <a:gd name="T62" fmla="*/ 86 w 2958"/>
                  <a:gd name="T63" fmla="*/ 655 h 845"/>
                  <a:gd name="T64" fmla="*/ 116 w 2958"/>
                  <a:gd name="T65" fmla="*/ 693 h 845"/>
                  <a:gd name="T66" fmla="*/ 127 w 2958"/>
                  <a:gd name="T67" fmla="*/ 728 h 845"/>
                  <a:gd name="T68" fmla="*/ 157 w 2958"/>
                  <a:gd name="T69" fmla="*/ 733 h 845"/>
                  <a:gd name="T70" fmla="*/ 202 w 2958"/>
                  <a:gd name="T71" fmla="*/ 741 h 845"/>
                  <a:gd name="T72" fmla="*/ 237 w 2958"/>
                  <a:gd name="T73" fmla="*/ 747 h 845"/>
                  <a:gd name="T74" fmla="*/ 279 w 2958"/>
                  <a:gd name="T75" fmla="*/ 774 h 845"/>
                  <a:gd name="T76" fmla="*/ 408 w 2958"/>
                  <a:gd name="T77" fmla="*/ 802 h 845"/>
                  <a:gd name="T78" fmla="*/ 598 w 2958"/>
                  <a:gd name="T79" fmla="*/ 825 h 845"/>
                  <a:gd name="T80" fmla="*/ 819 w 2958"/>
                  <a:gd name="T81" fmla="*/ 840 h 845"/>
                  <a:gd name="T82" fmla="*/ 1039 w 2958"/>
                  <a:gd name="T83" fmla="*/ 845 h 845"/>
                  <a:gd name="T84" fmla="*/ 1227 w 2958"/>
                  <a:gd name="T85" fmla="*/ 839 h 845"/>
                  <a:gd name="T86" fmla="*/ 1321 w 2958"/>
                  <a:gd name="T87" fmla="*/ 826 h 845"/>
                  <a:gd name="T88" fmla="*/ 1343 w 2958"/>
                  <a:gd name="T89" fmla="*/ 822 h 845"/>
                  <a:gd name="T90" fmla="*/ 1364 w 2958"/>
                  <a:gd name="T91" fmla="*/ 821 h 845"/>
                  <a:gd name="T92" fmla="*/ 1393 w 2958"/>
                  <a:gd name="T93" fmla="*/ 824 h 845"/>
                  <a:gd name="T94" fmla="*/ 1468 w 2958"/>
                  <a:gd name="T95" fmla="*/ 824 h 845"/>
                  <a:gd name="T96" fmla="*/ 1576 w 2958"/>
                  <a:gd name="T97" fmla="*/ 822 h 845"/>
                  <a:gd name="T98" fmla="*/ 1701 w 2958"/>
                  <a:gd name="T99" fmla="*/ 819 h 845"/>
                  <a:gd name="T100" fmla="*/ 1823 w 2958"/>
                  <a:gd name="T101" fmla="*/ 817 h 845"/>
                  <a:gd name="T102" fmla="*/ 1926 w 2958"/>
                  <a:gd name="T103" fmla="*/ 814 h 845"/>
                  <a:gd name="T104" fmla="*/ 1992 w 2958"/>
                  <a:gd name="T105" fmla="*/ 812 h 845"/>
                  <a:gd name="T106" fmla="*/ 2035 w 2958"/>
                  <a:gd name="T107" fmla="*/ 809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58" h="845">
                    <a:moveTo>
                      <a:pt x="2065" y="806"/>
                    </a:moveTo>
                    <a:lnTo>
                      <a:pt x="2078" y="803"/>
                    </a:lnTo>
                    <a:lnTo>
                      <a:pt x="2093" y="800"/>
                    </a:lnTo>
                    <a:lnTo>
                      <a:pt x="2108" y="798"/>
                    </a:lnTo>
                    <a:lnTo>
                      <a:pt x="2123" y="795"/>
                    </a:lnTo>
                    <a:lnTo>
                      <a:pt x="2138" y="792"/>
                    </a:lnTo>
                    <a:lnTo>
                      <a:pt x="2154" y="789"/>
                    </a:lnTo>
                    <a:lnTo>
                      <a:pt x="2170" y="786"/>
                    </a:lnTo>
                    <a:lnTo>
                      <a:pt x="2186" y="784"/>
                    </a:lnTo>
                    <a:lnTo>
                      <a:pt x="2203" y="781"/>
                    </a:lnTo>
                    <a:lnTo>
                      <a:pt x="2219" y="778"/>
                    </a:lnTo>
                    <a:lnTo>
                      <a:pt x="2236" y="775"/>
                    </a:lnTo>
                    <a:lnTo>
                      <a:pt x="2253" y="772"/>
                    </a:lnTo>
                    <a:lnTo>
                      <a:pt x="2270" y="769"/>
                    </a:lnTo>
                    <a:lnTo>
                      <a:pt x="2287" y="767"/>
                    </a:lnTo>
                    <a:lnTo>
                      <a:pt x="2304" y="763"/>
                    </a:lnTo>
                    <a:lnTo>
                      <a:pt x="2321" y="760"/>
                    </a:lnTo>
                    <a:lnTo>
                      <a:pt x="2338" y="758"/>
                    </a:lnTo>
                    <a:lnTo>
                      <a:pt x="2354" y="754"/>
                    </a:lnTo>
                    <a:lnTo>
                      <a:pt x="2371" y="751"/>
                    </a:lnTo>
                    <a:lnTo>
                      <a:pt x="2387" y="748"/>
                    </a:lnTo>
                    <a:lnTo>
                      <a:pt x="2404" y="744"/>
                    </a:lnTo>
                    <a:lnTo>
                      <a:pt x="2420" y="741"/>
                    </a:lnTo>
                    <a:lnTo>
                      <a:pt x="2435" y="738"/>
                    </a:lnTo>
                    <a:lnTo>
                      <a:pt x="2451" y="734"/>
                    </a:lnTo>
                    <a:lnTo>
                      <a:pt x="2465" y="731"/>
                    </a:lnTo>
                    <a:lnTo>
                      <a:pt x="2480" y="727"/>
                    </a:lnTo>
                    <a:lnTo>
                      <a:pt x="2494" y="723"/>
                    </a:lnTo>
                    <a:lnTo>
                      <a:pt x="2507" y="720"/>
                    </a:lnTo>
                    <a:lnTo>
                      <a:pt x="2521" y="716"/>
                    </a:lnTo>
                    <a:lnTo>
                      <a:pt x="2533" y="712"/>
                    </a:lnTo>
                    <a:lnTo>
                      <a:pt x="2545" y="708"/>
                    </a:lnTo>
                    <a:lnTo>
                      <a:pt x="2556" y="703"/>
                    </a:lnTo>
                    <a:lnTo>
                      <a:pt x="2563" y="701"/>
                    </a:lnTo>
                    <a:lnTo>
                      <a:pt x="2573" y="697"/>
                    </a:lnTo>
                    <a:lnTo>
                      <a:pt x="2586" y="692"/>
                    </a:lnTo>
                    <a:lnTo>
                      <a:pt x="2601" y="686"/>
                    </a:lnTo>
                    <a:lnTo>
                      <a:pt x="2617" y="679"/>
                    </a:lnTo>
                    <a:lnTo>
                      <a:pt x="2635" y="671"/>
                    </a:lnTo>
                    <a:lnTo>
                      <a:pt x="2653" y="663"/>
                    </a:lnTo>
                    <a:lnTo>
                      <a:pt x="2671" y="654"/>
                    </a:lnTo>
                    <a:lnTo>
                      <a:pt x="2690" y="646"/>
                    </a:lnTo>
                    <a:lnTo>
                      <a:pt x="2708" y="638"/>
                    </a:lnTo>
                    <a:lnTo>
                      <a:pt x="2724" y="631"/>
                    </a:lnTo>
                    <a:lnTo>
                      <a:pt x="2739" y="624"/>
                    </a:lnTo>
                    <a:lnTo>
                      <a:pt x="2752" y="618"/>
                    </a:lnTo>
                    <a:lnTo>
                      <a:pt x="2763" y="614"/>
                    </a:lnTo>
                    <a:lnTo>
                      <a:pt x="2771" y="612"/>
                    </a:lnTo>
                    <a:lnTo>
                      <a:pt x="2776" y="611"/>
                    </a:lnTo>
                    <a:lnTo>
                      <a:pt x="2790" y="618"/>
                    </a:lnTo>
                    <a:lnTo>
                      <a:pt x="2826" y="596"/>
                    </a:lnTo>
                    <a:lnTo>
                      <a:pt x="2856" y="573"/>
                    </a:lnTo>
                    <a:lnTo>
                      <a:pt x="2883" y="550"/>
                    </a:lnTo>
                    <a:lnTo>
                      <a:pt x="2905" y="527"/>
                    </a:lnTo>
                    <a:lnTo>
                      <a:pt x="2922" y="504"/>
                    </a:lnTo>
                    <a:lnTo>
                      <a:pt x="2936" y="481"/>
                    </a:lnTo>
                    <a:lnTo>
                      <a:pt x="2947" y="458"/>
                    </a:lnTo>
                    <a:lnTo>
                      <a:pt x="2954" y="435"/>
                    </a:lnTo>
                    <a:lnTo>
                      <a:pt x="2958" y="412"/>
                    </a:lnTo>
                    <a:lnTo>
                      <a:pt x="2958" y="390"/>
                    </a:lnTo>
                    <a:lnTo>
                      <a:pt x="2957" y="368"/>
                    </a:lnTo>
                    <a:lnTo>
                      <a:pt x="2953" y="347"/>
                    </a:lnTo>
                    <a:lnTo>
                      <a:pt x="2946" y="326"/>
                    </a:lnTo>
                    <a:lnTo>
                      <a:pt x="2939" y="306"/>
                    </a:lnTo>
                    <a:lnTo>
                      <a:pt x="2929" y="287"/>
                    </a:lnTo>
                    <a:lnTo>
                      <a:pt x="2918" y="269"/>
                    </a:lnTo>
                    <a:lnTo>
                      <a:pt x="2906" y="251"/>
                    </a:lnTo>
                    <a:lnTo>
                      <a:pt x="2893" y="234"/>
                    </a:lnTo>
                    <a:lnTo>
                      <a:pt x="2880" y="219"/>
                    </a:lnTo>
                    <a:lnTo>
                      <a:pt x="2866" y="205"/>
                    </a:lnTo>
                    <a:lnTo>
                      <a:pt x="2852" y="191"/>
                    </a:lnTo>
                    <a:lnTo>
                      <a:pt x="2838" y="179"/>
                    </a:lnTo>
                    <a:lnTo>
                      <a:pt x="2825" y="169"/>
                    </a:lnTo>
                    <a:lnTo>
                      <a:pt x="2812" y="159"/>
                    </a:lnTo>
                    <a:lnTo>
                      <a:pt x="2801" y="152"/>
                    </a:lnTo>
                    <a:lnTo>
                      <a:pt x="2790" y="146"/>
                    </a:lnTo>
                    <a:lnTo>
                      <a:pt x="2782" y="141"/>
                    </a:lnTo>
                    <a:lnTo>
                      <a:pt x="2774" y="138"/>
                    </a:lnTo>
                    <a:lnTo>
                      <a:pt x="2769" y="137"/>
                    </a:lnTo>
                    <a:lnTo>
                      <a:pt x="2766" y="138"/>
                    </a:lnTo>
                    <a:lnTo>
                      <a:pt x="2766" y="141"/>
                    </a:lnTo>
                    <a:lnTo>
                      <a:pt x="2768" y="146"/>
                    </a:lnTo>
                    <a:lnTo>
                      <a:pt x="2762" y="146"/>
                    </a:lnTo>
                    <a:lnTo>
                      <a:pt x="2757" y="144"/>
                    </a:lnTo>
                    <a:lnTo>
                      <a:pt x="2753" y="143"/>
                    </a:lnTo>
                    <a:lnTo>
                      <a:pt x="2748" y="141"/>
                    </a:lnTo>
                    <a:lnTo>
                      <a:pt x="2745" y="138"/>
                    </a:lnTo>
                    <a:lnTo>
                      <a:pt x="2742" y="136"/>
                    </a:lnTo>
                    <a:lnTo>
                      <a:pt x="2741" y="133"/>
                    </a:lnTo>
                    <a:lnTo>
                      <a:pt x="2740" y="130"/>
                    </a:lnTo>
                    <a:lnTo>
                      <a:pt x="2658" y="115"/>
                    </a:lnTo>
                    <a:lnTo>
                      <a:pt x="2578" y="101"/>
                    </a:lnTo>
                    <a:lnTo>
                      <a:pt x="2498" y="87"/>
                    </a:lnTo>
                    <a:lnTo>
                      <a:pt x="2420" y="74"/>
                    </a:lnTo>
                    <a:lnTo>
                      <a:pt x="2342" y="62"/>
                    </a:lnTo>
                    <a:lnTo>
                      <a:pt x="2266" y="51"/>
                    </a:lnTo>
                    <a:lnTo>
                      <a:pt x="2190" y="41"/>
                    </a:lnTo>
                    <a:lnTo>
                      <a:pt x="2116" y="32"/>
                    </a:lnTo>
                    <a:lnTo>
                      <a:pt x="2041" y="23"/>
                    </a:lnTo>
                    <a:lnTo>
                      <a:pt x="1967" y="16"/>
                    </a:lnTo>
                    <a:lnTo>
                      <a:pt x="1893" y="11"/>
                    </a:lnTo>
                    <a:lnTo>
                      <a:pt x="1820" y="6"/>
                    </a:lnTo>
                    <a:lnTo>
                      <a:pt x="1746" y="3"/>
                    </a:lnTo>
                    <a:lnTo>
                      <a:pt x="1673" y="1"/>
                    </a:lnTo>
                    <a:lnTo>
                      <a:pt x="1600" y="0"/>
                    </a:lnTo>
                    <a:lnTo>
                      <a:pt x="1526" y="1"/>
                    </a:lnTo>
                    <a:lnTo>
                      <a:pt x="1452" y="3"/>
                    </a:lnTo>
                    <a:lnTo>
                      <a:pt x="1377" y="7"/>
                    </a:lnTo>
                    <a:lnTo>
                      <a:pt x="1302" y="13"/>
                    </a:lnTo>
                    <a:lnTo>
                      <a:pt x="1226" y="20"/>
                    </a:lnTo>
                    <a:lnTo>
                      <a:pt x="1149" y="28"/>
                    </a:lnTo>
                    <a:lnTo>
                      <a:pt x="1072" y="39"/>
                    </a:lnTo>
                    <a:lnTo>
                      <a:pt x="993" y="51"/>
                    </a:lnTo>
                    <a:lnTo>
                      <a:pt x="914" y="65"/>
                    </a:lnTo>
                    <a:lnTo>
                      <a:pt x="833" y="82"/>
                    </a:lnTo>
                    <a:lnTo>
                      <a:pt x="750" y="100"/>
                    </a:lnTo>
                    <a:lnTo>
                      <a:pt x="666" y="120"/>
                    </a:lnTo>
                    <a:lnTo>
                      <a:pt x="581" y="142"/>
                    </a:lnTo>
                    <a:lnTo>
                      <a:pt x="493" y="166"/>
                    </a:lnTo>
                    <a:lnTo>
                      <a:pt x="404" y="193"/>
                    </a:lnTo>
                    <a:lnTo>
                      <a:pt x="313" y="221"/>
                    </a:lnTo>
                    <a:lnTo>
                      <a:pt x="220" y="252"/>
                    </a:lnTo>
                    <a:lnTo>
                      <a:pt x="218" y="260"/>
                    </a:lnTo>
                    <a:lnTo>
                      <a:pt x="212" y="270"/>
                    </a:lnTo>
                    <a:lnTo>
                      <a:pt x="204" y="281"/>
                    </a:lnTo>
                    <a:lnTo>
                      <a:pt x="193" y="294"/>
                    </a:lnTo>
                    <a:lnTo>
                      <a:pt x="180" y="308"/>
                    </a:lnTo>
                    <a:lnTo>
                      <a:pt x="165" y="323"/>
                    </a:lnTo>
                    <a:lnTo>
                      <a:pt x="150" y="338"/>
                    </a:lnTo>
                    <a:lnTo>
                      <a:pt x="133" y="354"/>
                    </a:lnTo>
                    <a:lnTo>
                      <a:pt x="116" y="370"/>
                    </a:lnTo>
                    <a:lnTo>
                      <a:pt x="99" y="385"/>
                    </a:lnTo>
                    <a:lnTo>
                      <a:pt x="83" y="401"/>
                    </a:lnTo>
                    <a:lnTo>
                      <a:pt x="67" y="415"/>
                    </a:lnTo>
                    <a:lnTo>
                      <a:pt x="53" y="428"/>
                    </a:lnTo>
                    <a:lnTo>
                      <a:pt x="41" y="440"/>
                    </a:lnTo>
                    <a:lnTo>
                      <a:pt x="31" y="451"/>
                    </a:lnTo>
                    <a:lnTo>
                      <a:pt x="24" y="460"/>
                    </a:lnTo>
                    <a:lnTo>
                      <a:pt x="16" y="469"/>
                    </a:lnTo>
                    <a:lnTo>
                      <a:pt x="11" y="479"/>
                    </a:lnTo>
                    <a:lnTo>
                      <a:pt x="6" y="488"/>
                    </a:lnTo>
                    <a:lnTo>
                      <a:pt x="3" y="498"/>
                    </a:lnTo>
                    <a:lnTo>
                      <a:pt x="1" y="507"/>
                    </a:lnTo>
                    <a:lnTo>
                      <a:pt x="0" y="517"/>
                    </a:lnTo>
                    <a:lnTo>
                      <a:pt x="1" y="526"/>
                    </a:lnTo>
                    <a:lnTo>
                      <a:pt x="3" y="536"/>
                    </a:lnTo>
                    <a:lnTo>
                      <a:pt x="5" y="545"/>
                    </a:lnTo>
                    <a:lnTo>
                      <a:pt x="8" y="554"/>
                    </a:lnTo>
                    <a:lnTo>
                      <a:pt x="13" y="563"/>
                    </a:lnTo>
                    <a:lnTo>
                      <a:pt x="18" y="572"/>
                    </a:lnTo>
                    <a:lnTo>
                      <a:pt x="23" y="580"/>
                    </a:lnTo>
                    <a:lnTo>
                      <a:pt x="30" y="589"/>
                    </a:lnTo>
                    <a:lnTo>
                      <a:pt x="36" y="598"/>
                    </a:lnTo>
                    <a:lnTo>
                      <a:pt x="43" y="606"/>
                    </a:lnTo>
                    <a:lnTo>
                      <a:pt x="50" y="615"/>
                    </a:lnTo>
                    <a:lnTo>
                      <a:pt x="57" y="623"/>
                    </a:lnTo>
                    <a:lnTo>
                      <a:pt x="65" y="631"/>
                    </a:lnTo>
                    <a:lnTo>
                      <a:pt x="72" y="639"/>
                    </a:lnTo>
                    <a:lnTo>
                      <a:pt x="79" y="647"/>
                    </a:lnTo>
                    <a:lnTo>
                      <a:pt x="86" y="655"/>
                    </a:lnTo>
                    <a:lnTo>
                      <a:pt x="93" y="663"/>
                    </a:lnTo>
                    <a:lnTo>
                      <a:pt x="100" y="671"/>
                    </a:lnTo>
                    <a:lnTo>
                      <a:pt x="105" y="678"/>
                    </a:lnTo>
                    <a:lnTo>
                      <a:pt x="111" y="686"/>
                    </a:lnTo>
                    <a:lnTo>
                      <a:pt x="116" y="693"/>
                    </a:lnTo>
                    <a:lnTo>
                      <a:pt x="120" y="701"/>
                    </a:lnTo>
                    <a:lnTo>
                      <a:pt x="123" y="708"/>
                    </a:lnTo>
                    <a:lnTo>
                      <a:pt x="125" y="715"/>
                    </a:lnTo>
                    <a:lnTo>
                      <a:pt x="126" y="722"/>
                    </a:lnTo>
                    <a:lnTo>
                      <a:pt x="127" y="728"/>
                    </a:lnTo>
                    <a:lnTo>
                      <a:pt x="130" y="729"/>
                    </a:lnTo>
                    <a:lnTo>
                      <a:pt x="135" y="729"/>
                    </a:lnTo>
                    <a:lnTo>
                      <a:pt x="141" y="730"/>
                    </a:lnTo>
                    <a:lnTo>
                      <a:pt x="148" y="731"/>
                    </a:lnTo>
                    <a:lnTo>
                      <a:pt x="157" y="733"/>
                    </a:lnTo>
                    <a:lnTo>
                      <a:pt x="165" y="734"/>
                    </a:lnTo>
                    <a:lnTo>
                      <a:pt x="174" y="736"/>
                    </a:lnTo>
                    <a:lnTo>
                      <a:pt x="183" y="738"/>
                    </a:lnTo>
                    <a:lnTo>
                      <a:pt x="193" y="739"/>
                    </a:lnTo>
                    <a:lnTo>
                      <a:pt x="202" y="741"/>
                    </a:lnTo>
                    <a:lnTo>
                      <a:pt x="211" y="743"/>
                    </a:lnTo>
                    <a:lnTo>
                      <a:pt x="218" y="744"/>
                    </a:lnTo>
                    <a:lnTo>
                      <a:pt x="226" y="745"/>
                    </a:lnTo>
                    <a:lnTo>
                      <a:pt x="232" y="746"/>
                    </a:lnTo>
                    <a:lnTo>
                      <a:pt x="237" y="747"/>
                    </a:lnTo>
                    <a:lnTo>
                      <a:pt x="241" y="747"/>
                    </a:lnTo>
                    <a:lnTo>
                      <a:pt x="244" y="754"/>
                    </a:lnTo>
                    <a:lnTo>
                      <a:pt x="251" y="761"/>
                    </a:lnTo>
                    <a:lnTo>
                      <a:pt x="263" y="767"/>
                    </a:lnTo>
                    <a:lnTo>
                      <a:pt x="279" y="774"/>
                    </a:lnTo>
                    <a:lnTo>
                      <a:pt x="298" y="780"/>
                    </a:lnTo>
                    <a:lnTo>
                      <a:pt x="322" y="786"/>
                    </a:lnTo>
                    <a:lnTo>
                      <a:pt x="348" y="792"/>
                    </a:lnTo>
                    <a:lnTo>
                      <a:pt x="376" y="797"/>
                    </a:lnTo>
                    <a:lnTo>
                      <a:pt x="408" y="802"/>
                    </a:lnTo>
                    <a:lnTo>
                      <a:pt x="442" y="807"/>
                    </a:lnTo>
                    <a:lnTo>
                      <a:pt x="479" y="812"/>
                    </a:lnTo>
                    <a:lnTo>
                      <a:pt x="517" y="817"/>
                    </a:lnTo>
                    <a:lnTo>
                      <a:pt x="557" y="821"/>
                    </a:lnTo>
                    <a:lnTo>
                      <a:pt x="598" y="825"/>
                    </a:lnTo>
                    <a:lnTo>
                      <a:pt x="641" y="829"/>
                    </a:lnTo>
                    <a:lnTo>
                      <a:pt x="685" y="832"/>
                    </a:lnTo>
                    <a:lnTo>
                      <a:pt x="729" y="835"/>
                    </a:lnTo>
                    <a:lnTo>
                      <a:pt x="774" y="838"/>
                    </a:lnTo>
                    <a:lnTo>
                      <a:pt x="819" y="840"/>
                    </a:lnTo>
                    <a:lnTo>
                      <a:pt x="864" y="842"/>
                    </a:lnTo>
                    <a:lnTo>
                      <a:pt x="909" y="843"/>
                    </a:lnTo>
                    <a:lnTo>
                      <a:pt x="953" y="844"/>
                    </a:lnTo>
                    <a:lnTo>
                      <a:pt x="996" y="845"/>
                    </a:lnTo>
                    <a:lnTo>
                      <a:pt x="1039" y="845"/>
                    </a:lnTo>
                    <a:lnTo>
                      <a:pt x="1080" y="845"/>
                    </a:lnTo>
                    <a:lnTo>
                      <a:pt x="1119" y="844"/>
                    </a:lnTo>
                    <a:lnTo>
                      <a:pt x="1157" y="843"/>
                    </a:lnTo>
                    <a:lnTo>
                      <a:pt x="1193" y="841"/>
                    </a:lnTo>
                    <a:lnTo>
                      <a:pt x="1227" y="839"/>
                    </a:lnTo>
                    <a:lnTo>
                      <a:pt x="1258" y="836"/>
                    </a:lnTo>
                    <a:lnTo>
                      <a:pt x="1286" y="833"/>
                    </a:lnTo>
                    <a:lnTo>
                      <a:pt x="1312" y="829"/>
                    </a:lnTo>
                    <a:lnTo>
                      <a:pt x="1317" y="828"/>
                    </a:lnTo>
                    <a:lnTo>
                      <a:pt x="1321" y="826"/>
                    </a:lnTo>
                    <a:lnTo>
                      <a:pt x="1326" y="826"/>
                    </a:lnTo>
                    <a:lnTo>
                      <a:pt x="1331" y="824"/>
                    </a:lnTo>
                    <a:lnTo>
                      <a:pt x="1335" y="824"/>
                    </a:lnTo>
                    <a:lnTo>
                      <a:pt x="1339" y="823"/>
                    </a:lnTo>
                    <a:lnTo>
                      <a:pt x="1343" y="822"/>
                    </a:lnTo>
                    <a:lnTo>
                      <a:pt x="1347" y="821"/>
                    </a:lnTo>
                    <a:lnTo>
                      <a:pt x="1351" y="821"/>
                    </a:lnTo>
                    <a:lnTo>
                      <a:pt x="1355" y="821"/>
                    </a:lnTo>
                    <a:lnTo>
                      <a:pt x="1360" y="821"/>
                    </a:lnTo>
                    <a:lnTo>
                      <a:pt x="1364" y="821"/>
                    </a:lnTo>
                    <a:lnTo>
                      <a:pt x="1369" y="821"/>
                    </a:lnTo>
                    <a:lnTo>
                      <a:pt x="1373" y="822"/>
                    </a:lnTo>
                    <a:lnTo>
                      <a:pt x="1378" y="823"/>
                    </a:lnTo>
                    <a:lnTo>
                      <a:pt x="1383" y="824"/>
                    </a:lnTo>
                    <a:lnTo>
                      <a:pt x="1393" y="824"/>
                    </a:lnTo>
                    <a:lnTo>
                      <a:pt x="1404" y="824"/>
                    </a:lnTo>
                    <a:lnTo>
                      <a:pt x="1418" y="824"/>
                    </a:lnTo>
                    <a:lnTo>
                      <a:pt x="1432" y="824"/>
                    </a:lnTo>
                    <a:lnTo>
                      <a:pt x="1449" y="824"/>
                    </a:lnTo>
                    <a:lnTo>
                      <a:pt x="1468" y="824"/>
                    </a:lnTo>
                    <a:lnTo>
                      <a:pt x="1487" y="823"/>
                    </a:lnTo>
                    <a:lnTo>
                      <a:pt x="1508" y="823"/>
                    </a:lnTo>
                    <a:lnTo>
                      <a:pt x="1530" y="823"/>
                    </a:lnTo>
                    <a:lnTo>
                      <a:pt x="1552" y="822"/>
                    </a:lnTo>
                    <a:lnTo>
                      <a:pt x="1576" y="822"/>
                    </a:lnTo>
                    <a:lnTo>
                      <a:pt x="1600" y="821"/>
                    </a:lnTo>
                    <a:lnTo>
                      <a:pt x="1625" y="821"/>
                    </a:lnTo>
                    <a:lnTo>
                      <a:pt x="1650" y="821"/>
                    </a:lnTo>
                    <a:lnTo>
                      <a:pt x="1675" y="820"/>
                    </a:lnTo>
                    <a:lnTo>
                      <a:pt x="1701" y="819"/>
                    </a:lnTo>
                    <a:lnTo>
                      <a:pt x="1726" y="819"/>
                    </a:lnTo>
                    <a:lnTo>
                      <a:pt x="1751" y="819"/>
                    </a:lnTo>
                    <a:lnTo>
                      <a:pt x="1775" y="818"/>
                    </a:lnTo>
                    <a:lnTo>
                      <a:pt x="1800" y="817"/>
                    </a:lnTo>
                    <a:lnTo>
                      <a:pt x="1823" y="817"/>
                    </a:lnTo>
                    <a:lnTo>
                      <a:pt x="1846" y="817"/>
                    </a:lnTo>
                    <a:lnTo>
                      <a:pt x="1868" y="816"/>
                    </a:lnTo>
                    <a:lnTo>
                      <a:pt x="1888" y="815"/>
                    </a:lnTo>
                    <a:lnTo>
                      <a:pt x="1908" y="815"/>
                    </a:lnTo>
                    <a:lnTo>
                      <a:pt x="1926" y="814"/>
                    </a:lnTo>
                    <a:lnTo>
                      <a:pt x="1943" y="814"/>
                    </a:lnTo>
                    <a:lnTo>
                      <a:pt x="1958" y="813"/>
                    </a:lnTo>
                    <a:lnTo>
                      <a:pt x="1971" y="813"/>
                    </a:lnTo>
                    <a:lnTo>
                      <a:pt x="1983" y="812"/>
                    </a:lnTo>
                    <a:lnTo>
                      <a:pt x="1992" y="812"/>
                    </a:lnTo>
                    <a:lnTo>
                      <a:pt x="1999" y="812"/>
                    </a:lnTo>
                    <a:lnTo>
                      <a:pt x="2006" y="812"/>
                    </a:lnTo>
                    <a:lnTo>
                      <a:pt x="2015" y="811"/>
                    </a:lnTo>
                    <a:lnTo>
                      <a:pt x="2024" y="810"/>
                    </a:lnTo>
                    <a:lnTo>
                      <a:pt x="2035" y="809"/>
                    </a:lnTo>
                    <a:lnTo>
                      <a:pt x="2045" y="808"/>
                    </a:lnTo>
                    <a:lnTo>
                      <a:pt x="2053" y="807"/>
                    </a:lnTo>
                    <a:lnTo>
                      <a:pt x="2060" y="806"/>
                    </a:lnTo>
                    <a:lnTo>
                      <a:pt x="2065" y="806"/>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1" name="Freeform 167"/>
              <p:cNvSpPr>
                <a:spLocks/>
              </p:cNvSpPr>
              <p:nvPr/>
            </p:nvSpPr>
            <p:spPr bwMode="auto">
              <a:xfrm>
                <a:off x="8305" y="8599"/>
                <a:ext cx="2664" cy="503"/>
              </a:xfrm>
              <a:custGeom>
                <a:avLst/>
                <a:gdLst>
                  <a:gd name="T0" fmla="*/ 255 w 2664"/>
                  <a:gd name="T1" fmla="*/ 180 h 503"/>
                  <a:gd name="T2" fmla="*/ 286 w 2664"/>
                  <a:gd name="T3" fmla="*/ 163 h 503"/>
                  <a:gd name="T4" fmla="*/ 385 w 2664"/>
                  <a:gd name="T5" fmla="*/ 123 h 503"/>
                  <a:gd name="T6" fmla="*/ 569 w 2664"/>
                  <a:gd name="T7" fmla="*/ 84 h 503"/>
                  <a:gd name="T8" fmla="*/ 735 w 2664"/>
                  <a:gd name="T9" fmla="*/ 56 h 503"/>
                  <a:gd name="T10" fmla="*/ 838 w 2664"/>
                  <a:gd name="T11" fmla="*/ 26 h 503"/>
                  <a:gd name="T12" fmla="*/ 1063 w 2664"/>
                  <a:gd name="T13" fmla="*/ 2 h 503"/>
                  <a:gd name="T14" fmla="*/ 1318 w 2664"/>
                  <a:gd name="T15" fmla="*/ 4 h 503"/>
                  <a:gd name="T16" fmla="*/ 1465 w 2664"/>
                  <a:gd name="T17" fmla="*/ 38 h 503"/>
                  <a:gd name="T18" fmla="*/ 1509 w 2664"/>
                  <a:gd name="T19" fmla="*/ 26 h 503"/>
                  <a:gd name="T20" fmla="*/ 1497 w 2664"/>
                  <a:gd name="T21" fmla="*/ 51 h 503"/>
                  <a:gd name="T22" fmla="*/ 1363 w 2664"/>
                  <a:gd name="T23" fmla="*/ 74 h 503"/>
                  <a:gd name="T24" fmla="*/ 1206 w 2664"/>
                  <a:gd name="T25" fmla="*/ 94 h 503"/>
                  <a:gd name="T26" fmla="*/ 1101 w 2664"/>
                  <a:gd name="T27" fmla="*/ 90 h 503"/>
                  <a:gd name="T28" fmla="*/ 983 w 2664"/>
                  <a:gd name="T29" fmla="*/ 104 h 503"/>
                  <a:gd name="T30" fmla="*/ 842 w 2664"/>
                  <a:gd name="T31" fmla="*/ 126 h 503"/>
                  <a:gd name="T32" fmla="*/ 726 w 2664"/>
                  <a:gd name="T33" fmla="*/ 135 h 503"/>
                  <a:gd name="T34" fmla="*/ 658 w 2664"/>
                  <a:gd name="T35" fmla="*/ 146 h 503"/>
                  <a:gd name="T36" fmla="*/ 568 w 2664"/>
                  <a:gd name="T37" fmla="*/ 156 h 503"/>
                  <a:gd name="T38" fmla="*/ 445 w 2664"/>
                  <a:gd name="T39" fmla="*/ 195 h 503"/>
                  <a:gd name="T40" fmla="*/ 324 w 2664"/>
                  <a:gd name="T41" fmla="*/ 223 h 503"/>
                  <a:gd name="T42" fmla="*/ 281 w 2664"/>
                  <a:gd name="T43" fmla="*/ 246 h 503"/>
                  <a:gd name="T44" fmla="*/ 244 w 2664"/>
                  <a:gd name="T45" fmla="*/ 271 h 503"/>
                  <a:gd name="T46" fmla="*/ 186 w 2664"/>
                  <a:gd name="T47" fmla="*/ 326 h 503"/>
                  <a:gd name="T48" fmla="*/ 367 w 2664"/>
                  <a:gd name="T49" fmla="*/ 265 h 503"/>
                  <a:gd name="T50" fmla="*/ 989 w 2664"/>
                  <a:gd name="T51" fmla="*/ 158 h 503"/>
                  <a:gd name="T52" fmla="*/ 1615 w 2664"/>
                  <a:gd name="T53" fmla="*/ 116 h 503"/>
                  <a:gd name="T54" fmla="*/ 1833 w 2664"/>
                  <a:gd name="T55" fmla="*/ 138 h 503"/>
                  <a:gd name="T56" fmla="*/ 1915 w 2664"/>
                  <a:gd name="T57" fmla="*/ 136 h 503"/>
                  <a:gd name="T58" fmla="*/ 1987 w 2664"/>
                  <a:gd name="T59" fmla="*/ 142 h 503"/>
                  <a:gd name="T60" fmla="*/ 2035 w 2664"/>
                  <a:gd name="T61" fmla="*/ 142 h 503"/>
                  <a:gd name="T62" fmla="*/ 2101 w 2664"/>
                  <a:gd name="T63" fmla="*/ 151 h 503"/>
                  <a:gd name="T64" fmla="*/ 2197 w 2664"/>
                  <a:gd name="T65" fmla="*/ 165 h 503"/>
                  <a:gd name="T66" fmla="*/ 2292 w 2664"/>
                  <a:gd name="T67" fmla="*/ 169 h 503"/>
                  <a:gd name="T68" fmla="*/ 2406 w 2664"/>
                  <a:gd name="T69" fmla="*/ 201 h 503"/>
                  <a:gd name="T70" fmla="*/ 2382 w 2664"/>
                  <a:gd name="T71" fmla="*/ 150 h 503"/>
                  <a:gd name="T72" fmla="*/ 2277 w 2664"/>
                  <a:gd name="T73" fmla="*/ 102 h 503"/>
                  <a:gd name="T74" fmla="*/ 2146 w 2664"/>
                  <a:gd name="T75" fmla="*/ 78 h 503"/>
                  <a:gd name="T76" fmla="*/ 2028 w 2664"/>
                  <a:gd name="T77" fmla="*/ 75 h 503"/>
                  <a:gd name="T78" fmla="*/ 1879 w 2664"/>
                  <a:gd name="T79" fmla="*/ 54 h 503"/>
                  <a:gd name="T80" fmla="*/ 1796 w 2664"/>
                  <a:gd name="T81" fmla="*/ 66 h 503"/>
                  <a:gd name="T82" fmla="*/ 1723 w 2664"/>
                  <a:gd name="T83" fmla="*/ 63 h 503"/>
                  <a:gd name="T84" fmla="*/ 1677 w 2664"/>
                  <a:gd name="T85" fmla="*/ 55 h 503"/>
                  <a:gd name="T86" fmla="*/ 1637 w 2664"/>
                  <a:gd name="T87" fmla="*/ 45 h 503"/>
                  <a:gd name="T88" fmla="*/ 1749 w 2664"/>
                  <a:gd name="T89" fmla="*/ 23 h 503"/>
                  <a:gd name="T90" fmla="*/ 1920 w 2664"/>
                  <a:gd name="T91" fmla="*/ 15 h 503"/>
                  <a:gd name="T92" fmla="*/ 2086 w 2664"/>
                  <a:gd name="T93" fmla="*/ 23 h 503"/>
                  <a:gd name="T94" fmla="*/ 2194 w 2664"/>
                  <a:gd name="T95" fmla="*/ 33 h 503"/>
                  <a:gd name="T96" fmla="*/ 2323 w 2664"/>
                  <a:gd name="T97" fmla="*/ 65 h 503"/>
                  <a:gd name="T98" fmla="*/ 2393 w 2664"/>
                  <a:gd name="T99" fmla="*/ 88 h 503"/>
                  <a:gd name="T100" fmla="*/ 2491 w 2664"/>
                  <a:gd name="T101" fmla="*/ 116 h 503"/>
                  <a:gd name="T102" fmla="*/ 2631 w 2664"/>
                  <a:gd name="T103" fmla="*/ 147 h 503"/>
                  <a:gd name="T104" fmla="*/ 2663 w 2664"/>
                  <a:gd name="T105" fmla="*/ 214 h 503"/>
                  <a:gd name="T106" fmla="*/ 2614 w 2664"/>
                  <a:gd name="T107" fmla="*/ 295 h 503"/>
                  <a:gd name="T108" fmla="*/ 2480 w 2664"/>
                  <a:gd name="T109" fmla="*/ 377 h 503"/>
                  <a:gd name="T110" fmla="*/ 1763 w 2664"/>
                  <a:gd name="T111" fmla="*/ 468 h 503"/>
                  <a:gd name="T112" fmla="*/ 787 w 2664"/>
                  <a:gd name="T113" fmla="*/ 501 h 503"/>
                  <a:gd name="T114" fmla="*/ 121 w 2664"/>
                  <a:gd name="T115" fmla="*/ 402 h 503"/>
                  <a:gd name="T116" fmla="*/ 0 w 2664"/>
                  <a:gd name="T117" fmla="*/ 332 h 503"/>
                  <a:gd name="T118" fmla="*/ 50 w 2664"/>
                  <a:gd name="T119" fmla="*/ 271 h 503"/>
                  <a:gd name="T120" fmla="*/ 158 w 2664"/>
                  <a:gd name="T121" fmla="*/ 209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4" h="503">
                    <a:moveTo>
                      <a:pt x="212" y="186"/>
                    </a:moveTo>
                    <a:lnTo>
                      <a:pt x="218" y="186"/>
                    </a:lnTo>
                    <a:lnTo>
                      <a:pt x="223" y="185"/>
                    </a:lnTo>
                    <a:lnTo>
                      <a:pt x="229" y="184"/>
                    </a:lnTo>
                    <a:lnTo>
                      <a:pt x="234" y="183"/>
                    </a:lnTo>
                    <a:lnTo>
                      <a:pt x="239" y="182"/>
                    </a:lnTo>
                    <a:lnTo>
                      <a:pt x="245" y="181"/>
                    </a:lnTo>
                    <a:lnTo>
                      <a:pt x="250" y="180"/>
                    </a:lnTo>
                    <a:lnTo>
                      <a:pt x="255" y="180"/>
                    </a:lnTo>
                    <a:lnTo>
                      <a:pt x="256" y="178"/>
                    </a:lnTo>
                    <a:lnTo>
                      <a:pt x="258" y="175"/>
                    </a:lnTo>
                    <a:lnTo>
                      <a:pt x="261" y="173"/>
                    </a:lnTo>
                    <a:lnTo>
                      <a:pt x="264" y="171"/>
                    </a:lnTo>
                    <a:lnTo>
                      <a:pt x="269" y="169"/>
                    </a:lnTo>
                    <a:lnTo>
                      <a:pt x="274" y="168"/>
                    </a:lnTo>
                    <a:lnTo>
                      <a:pt x="279" y="167"/>
                    </a:lnTo>
                    <a:lnTo>
                      <a:pt x="285" y="167"/>
                    </a:lnTo>
                    <a:lnTo>
                      <a:pt x="286" y="163"/>
                    </a:lnTo>
                    <a:lnTo>
                      <a:pt x="290" y="159"/>
                    </a:lnTo>
                    <a:lnTo>
                      <a:pt x="295" y="155"/>
                    </a:lnTo>
                    <a:lnTo>
                      <a:pt x="304" y="150"/>
                    </a:lnTo>
                    <a:lnTo>
                      <a:pt x="313" y="146"/>
                    </a:lnTo>
                    <a:lnTo>
                      <a:pt x="325" y="141"/>
                    </a:lnTo>
                    <a:lnTo>
                      <a:pt x="338" y="137"/>
                    </a:lnTo>
                    <a:lnTo>
                      <a:pt x="352" y="132"/>
                    </a:lnTo>
                    <a:lnTo>
                      <a:pt x="368" y="127"/>
                    </a:lnTo>
                    <a:lnTo>
                      <a:pt x="385" y="123"/>
                    </a:lnTo>
                    <a:lnTo>
                      <a:pt x="403" y="118"/>
                    </a:lnTo>
                    <a:lnTo>
                      <a:pt x="422" y="114"/>
                    </a:lnTo>
                    <a:lnTo>
                      <a:pt x="442" y="110"/>
                    </a:lnTo>
                    <a:lnTo>
                      <a:pt x="462" y="105"/>
                    </a:lnTo>
                    <a:lnTo>
                      <a:pt x="483" y="101"/>
                    </a:lnTo>
                    <a:lnTo>
                      <a:pt x="505" y="97"/>
                    </a:lnTo>
                    <a:lnTo>
                      <a:pt x="526" y="92"/>
                    </a:lnTo>
                    <a:lnTo>
                      <a:pt x="547" y="88"/>
                    </a:lnTo>
                    <a:lnTo>
                      <a:pt x="569" y="84"/>
                    </a:lnTo>
                    <a:lnTo>
                      <a:pt x="590" y="80"/>
                    </a:lnTo>
                    <a:lnTo>
                      <a:pt x="611" y="77"/>
                    </a:lnTo>
                    <a:lnTo>
                      <a:pt x="631" y="73"/>
                    </a:lnTo>
                    <a:lnTo>
                      <a:pt x="651" y="70"/>
                    </a:lnTo>
                    <a:lnTo>
                      <a:pt x="670" y="67"/>
                    </a:lnTo>
                    <a:lnTo>
                      <a:pt x="688" y="64"/>
                    </a:lnTo>
                    <a:lnTo>
                      <a:pt x="705" y="61"/>
                    </a:lnTo>
                    <a:lnTo>
                      <a:pt x="721" y="59"/>
                    </a:lnTo>
                    <a:lnTo>
                      <a:pt x="735" y="56"/>
                    </a:lnTo>
                    <a:lnTo>
                      <a:pt x="748" y="54"/>
                    </a:lnTo>
                    <a:lnTo>
                      <a:pt x="759" y="52"/>
                    </a:lnTo>
                    <a:lnTo>
                      <a:pt x="769" y="51"/>
                    </a:lnTo>
                    <a:lnTo>
                      <a:pt x="777" y="49"/>
                    </a:lnTo>
                    <a:lnTo>
                      <a:pt x="784" y="45"/>
                    </a:lnTo>
                    <a:lnTo>
                      <a:pt x="794" y="40"/>
                    </a:lnTo>
                    <a:lnTo>
                      <a:pt x="806" y="35"/>
                    </a:lnTo>
                    <a:lnTo>
                      <a:pt x="821" y="31"/>
                    </a:lnTo>
                    <a:lnTo>
                      <a:pt x="838" y="26"/>
                    </a:lnTo>
                    <a:lnTo>
                      <a:pt x="858" y="23"/>
                    </a:lnTo>
                    <a:lnTo>
                      <a:pt x="879" y="19"/>
                    </a:lnTo>
                    <a:lnTo>
                      <a:pt x="902" y="16"/>
                    </a:lnTo>
                    <a:lnTo>
                      <a:pt x="926" y="13"/>
                    </a:lnTo>
                    <a:lnTo>
                      <a:pt x="952" y="10"/>
                    </a:lnTo>
                    <a:lnTo>
                      <a:pt x="978" y="7"/>
                    </a:lnTo>
                    <a:lnTo>
                      <a:pt x="1006" y="5"/>
                    </a:lnTo>
                    <a:lnTo>
                      <a:pt x="1034" y="4"/>
                    </a:lnTo>
                    <a:lnTo>
                      <a:pt x="1063" y="2"/>
                    </a:lnTo>
                    <a:lnTo>
                      <a:pt x="1093" y="1"/>
                    </a:lnTo>
                    <a:lnTo>
                      <a:pt x="1122" y="0"/>
                    </a:lnTo>
                    <a:lnTo>
                      <a:pt x="1152" y="0"/>
                    </a:lnTo>
                    <a:lnTo>
                      <a:pt x="1181" y="0"/>
                    </a:lnTo>
                    <a:lnTo>
                      <a:pt x="1210" y="0"/>
                    </a:lnTo>
                    <a:lnTo>
                      <a:pt x="1238" y="0"/>
                    </a:lnTo>
                    <a:lnTo>
                      <a:pt x="1266" y="1"/>
                    </a:lnTo>
                    <a:lnTo>
                      <a:pt x="1292" y="2"/>
                    </a:lnTo>
                    <a:lnTo>
                      <a:pt x="1318" y="4"/>
                    </a:lnTo>
                    <a:lnTo>
                      <a:pt x="1342" y="7"/>
                    </a:lnTo>
                    <a:lnTo>
                      <a:pt x="1365" y="9"/>
                    </a:lnTo>
                    <a:lnTo>
                      <a:pt x="1386" y="12"/>
                    </a:lnTo>
                    <a:lnTo>
                      <a:pt x="1405" y="15"/>
                    </a:lnTo>
                    <a:lnTo>
                      <a:pt x="1422" y="19"/>
                    </a:lnTo>
                    <a:lnTo>
                      <a:pt x="1436" y="23"/>
                    </a:lnTo>
                    <a:lnTo>
                      <a:pt x="1449" y="28"/>
                    </a:lnTo>
                    <a:lnTo>
                      <a:pt x="1458" y="33"/>
                    </a:lnTo>
                    <a:lnTo>
                      <a:pt x="1465" y="38"/>
                    </a:lnTo>
                    <a:lnTo>
                      <a:pt x="1462" y="34"/>
                    </a:lnTo>
                    <a:lnTo>
                      <a:pt x="1460" y="32"/>
                    </a:lnTo>
                    <a:lnTo>
                      <a:pt x="1461" y="32"/>
                    </a:lnTo>
                    <a:lnTo>
                      <a:pt x="1464" y="33"/>
                    </a:lnTo>
                    <a:lnTo>
                      <a:pt x="1469" y="35"/>
                    </a:lnTo>
                    <a:lnTo>
                      <a:pt x="1476" y="37"/>
                    </a:lnTo>
                    <a:lnTo>
                      <a:pt x="1484" y="39"/>
                    </a:lnTo>
                    <a:lnTo>
                      <a:pt x="1494" y="40"/>
                    </a:lnTo>
                    <a:lnTo>
                      <a:pt x="1509" y="26"/>
                    </a:lnTo>
                    <a:lnTo>
                      <a:pt x="1522" y="40"/>
                    </a:lnTo>
                    <a:lnTo>
                      <a:pt x="1526" y="41"/>
                    </a:lnTo>
                    <a:lnTo>
                      <a:pt x="1528" y="41"/>
                    </a:lnTo>
                    <a:lnTo>
                      <a:pt x="1528" y="42"/>
                    </a:lnTo>
                    <a:lnTo>
                      <a:pt x="1525" y="44"/>
                    </a:lnTo>
                    <a:lnTo>
                      <a:pt x="1521" y="45"/>
                    </a:lnTo>
                    <a:lnTo>
                      <a:pt x="1515" y="47"/>
                    </a:lnTo>
                    <a:lnTo>
                      <a:pt x="1507" y="49"/>
                    </a:lnTo>
                    <a:lnTo>
                      <a:pt x="1497" y="51"/>
                    </a:lnTo>
                    <a:lnTo>
                      <a:pt x="1487" y="53"/>
                    </a:lnTo>
                    <a:lnTo>
                      <a:pt x="1475" y="55"/>
                    </a:lnTo>
                    <a:lnTo>
                      <a:pt x="1461" y="58"/>
                    </a:lnTo>
                    <a:lnTo>
                      <a:pt x="1447" y="61"/>
                    </a:lnTo>
                    <a:lnTo>
                      <a:pt x="1431" y="63"/>
                    </a:lnTo>
                    <a:lnTo>
                      <a:pt x="1415" y="66"/>
                    </a:lnTo>
                    <a:lnTo>
                      <a:pt x="1398" y="68"/>
                    </a:lnTo>
                    <a:lnTo>
                      <a:pt x="1381" y="71"/>
                    </a:lnTo>
                    <a:lnTo>
                      <a:pt x="1363" y="74"/>
                    </a:lnTo>
                    <a:lnTo>
                      <a:pt x="1345" y="77"/>
                    </a:lnTo>
                    <a:lnTo>
                      <a:pt x="1327" y="80"/>
                    </a:lnTo>
                    <a:lnTo>
                      <a:pt x="1309" y="82"/>
                    </a:lnTo>
                    <a:lnTo>
                      <a:pt x="1291" y="85"/>
                    </a:lnTo>
                    <a:lnTo>
                      <a:pt x="1273" y="87"/>
                    </a:lnTo>
                    <a:lnTo>
                      <a:pt x="1255" y="89"/>
                    </a:lnTo>
                    <a:lnTo>
                      <a:pt x="1238" y="91"/>
                    </a:lnTo>
                    <a:lnTo>
                      <a:pt x="1221" y="93"/>
                    </a:lnTo>
                    <a:lnTo>
                      <a:pt x="1206" y="94"/>
                    </a:lnTo>
                    <a:lnTo>
                      <a:pt x="1191" y="96"/>
                    </a:lnTo>
                    <a:lnTo>
                      <a:pt x="1177" y="97"/>
                    </a:lnTo>
                    <a:lnTo>
                      <a:pt x="1164" y="98"/>
                    </a:lnTo>
                    <a:lnTo>
                      <a:pt x="1152" y="99"/>
                    </a:lnTo>
                    <a:lnTo>
                      <a:pt x="1142" y="99"/>
                    </a:lnTo>
                    <a:lnTo>
                      <a:pt x="1133" y="99"/>
                    </a:lnTo>
                    <a:lnTo>
                      <a:pt x="1119" y="90"/>
                    </a:lnTo>
                    <a:lnTo>
                      <a:pt x="1110" y="90"/>
                    </a:lnTo>
                    <a:lnTo>
                      <a:pt x="1101" y="90"/>
                    </a:lnTo>
                    <a:lnTo>
                      <a:pt x="1091" y="91"/>
                    </a:lnTo>
                    <a:lnTo>
                      <a:pt x="1080" y="92"/>
                    </a:lnTo>
                    <a:lnTo>
                      <a:pt x="1067" y="93"/>
                    </a:lnTo>
                    <a:lnTo>
                      <a:pt x="1055" y="94"/>
                    </a:lnTo>
                    <a:lnTo>
                      <a:pt x="1041" y="96"/>
                    </a:lnTo>
                    <a:lnTo>
                      <a:pt x="1028" y="98"/>
                    </a:lnTo>
                    <a:lnTo>
                      <a:pt x="1013" y="100"/>
                    </a:lnTo>
                    <a:lnTo>
                      <a:pt x="998" y="102"/>
                    </a:lnTo>
                    <a:lnTo>
                      <a:pt x="983" y="104"/>
                    </a:lnTo>
                    <a:lnTo>
                      <a:pt x="968" y="107"/>
                    </a:lnTo>
                    <a:lnTo>
                      <a:pt x="952" y="109"/>
                    </a:lnTo>
                    <a:lnTo>
                      <a:pt x="936" y="112"/>
                    </a:lnTo>
                    <a:lnTo>
                      <a:pt x="920" y="114"/>
                    </a:lnTo>
                    <a:lnTo>
                      <a:pt x="905" y="117"/>
                    </a:lnTo>
                    <a:lnTo>
                      <a:pt x="889" y="119"/>
                    </a:lnTo>
                    <a:lnTo>
                      <a:pt x="873" y="121"/>
                    </a:lnTo>
                    <a:lnTo>
                      <a:pt x="857" y="124"/>
                    </a:lnTo>
                    <a:lnTo>
                      <a:pt x="842" y="126"/>
                    </a:lnTo>
                    <a:lnTo>
                      <a:pt x="827" y="128"/>
                    </a:lnTo>
                    <a:lnTo>
                      <a:pt x="812" y="130"/>
                    </a:lnTo>
                    <a:lnTo>
                      <a:pt x="798" y="131"/>
                    </a:lnTo>
                    <a:lnTo>
                      <a:pt x="784" y="132"/>
                    </a:lnTo>
                    <a:lnTo>
                      <a:pt x="771" y="134"/>
                    </a:lnTo>
                    <a:lnTo>
                      <a:pt x="759" y="135"/>
                    </a:lnTo>
                    <a:lnTo>
                      <a:pt x="747" y="135"/>
                    </a:lnTo>
                    <a:lnTo>
                      <a:pt x="736" y="135"/>
                    </a:lnTo>
                    <a:lnTo>
                      <a:pt x="726" y="135"/>
                    </a:lnTo>
                    <a:lnTo>
                      <a:pt x="717" y="135"/>
                    </a:lnTo>
                    <a:lnTo>
                      <a:pt x="708" y="133"/>
                    </a:lnTo>
                    <a:lnTo>
                      <a:pt x="701" y="132"/>
                    </a:lnTo>
                    <a:lnTo>
                      <a:pt x="695" y="135"/>
                    </a:lnTo>
                    <a:lnTo>
                      <a:pt x="689" y="137"/>
                    </a:lnTo>
                    <a:lnTo>
                      <a:pt x="682" y="139"/>
                    </a:lnTo>
                    <a:lnTo>
                      <a:pt x="674" y="142"/>
                    </a:lnTo>
                    <a:lnTo>
                      <a:pt x="667" y="144"/>
                    </a:lnTo>
                    <a:lnTo>
                      <a:pt x="658" y="146"/>
                    </a:lnTo>
                    <a:lnTo>
                      <a:pt x="649" y="148"/>
                    </a:lnTo>
                    <a:lnTo>
                      <a:pt x="640" y="150"/>
                    </a:lnTo>
                    <a:lnTo>
                      <a:pt x="630" y="151"/>
                    </a:lnTo>
                    <a:lnTo>
                      <a:pt x="620" y="153"/>
                    </a:lnTo>
                    <a:lnTo>
                      <a:pt x="610" y="154"/>
                    </a:lnTo>
                    <a:lnTo>
                      <a:pt x="600" y="155"/>
                    </a:lnTo>
                    <a:lnTo>
                      <a:pt x="589" y="156"/>
                    </a:lnTo>
                    <a:lnTo>
                      <a:pt x="579" y="156"/>
                    </a:lnTo>
                    <a:lnTo>
                      <a:pt x="568" y="156"/>
                    </a:lnTo>
                    <a:lnTo>
                      <a:pt x="557" y="156"/>
                    </a:lnTo>
                    <a:lnTo>
                      <a:pt x="555" y="159"/>
                    </a:lnTo>
                    <a:lnTo>
                      <a:pt x="547" y="163"/>
                    </a:lnTo>
                    <a:lnTo>
                      <a:pt x="537" y="168"/>
                    </a:lnTo>
                    <a:lnTo>
                      <a:pt x="522" y="173"/>
                    </a:lnTo>
                    <a:lnTo>
                      <a:pt x="505" y="179"/>
                    </a:lnTo>
                    <a:lnTo>
                      <a:pt x="486" y="184"/>
                    </a:lnTo>
                    <a:lnTo>
                      <a:pt x="466" y="189"/>
                    </a:lnTo>
                    <a:lnTo>
                      <a:pt x="445" y="195"/>
                    </a:lnTo>
                    <a:lnTo>
                      <a:pt x="424" y="200"/>
                    </a:lnTo>
                    <a:lnTo>
                      <a:pt x="403" y="205"/>
                    </a:lnTo>
                    <a:lnTo>
                      <a:pt x="384" y="210"/>
                    </a:lnTo>
                    <a:lnTo>
                      <a:pt x="366" y="213"/>
                    </a:lnTo>
                    <a:lnTo>
                      <a:pt x="351" y="217"/>
                    </a:lnTo>
                    <a:lnTo>
                      <a:pt x="338" y="219"/>
                    </a:lnTo>
                    <a:lnTo>
                      <a:pt x="329" y="221"/>
                    </a:lnTo>
                    <a:lnTo>
                      <a:pt x="325" y="221"/>
                    </a:lnTo>
                    <a:lnTo>
                      <a:pt x="324" y="223"/>
                    </a:lnTo>
                    <a:lnTo>
                      <a:pt x="322" y="224"/>
                    </a:lnTo>
                    <a:lnTo>
                      <a:pt x="319" y="227"/>
                    </a:lnTo>
                    <a:lnTo>
                      <a:pt x="315" y="229"/>
                    </a:lnTo>
                    <a:lnTo>
                      <a:pt x="311" y="232"/>
                    </a:lnTo>
                    <a:lnTo>
                      <a:pt x="305" y="235"/>
                    </a:lnTo>
                    <a:lnTo>
                      <a:pt x="299" y="238"/>
                    </a:lnTo>
                    <a:lnTo>
                      <a:pt x="294" y="241"/>
                    </a:lnTo>
                    <a:lnTo>
                      <a:pt x="288" y="243"/>
                    </a:lnTo>
                    <a:lnTo>
                      <a:pt x="281" y="246"/>
                    </a:lnTo>
                    <a:lnTo>
                      <a:pt x="275" y="248"/>
                    </a:lnTo>
                    <a:lnTo>
                      <a:pt x="269" y="250"/>
                    </a:lnTo>
                    <a:lnTo>
                      <a:pt x="264" y="252"/>
                    </a:lnTo>
                    <a:lnTo>
                      <a:pt x="259" y="254"/>
                    </a:lnTo>
                    <a:lnTo>
                      <a:pt x="255" y="254"/>
                    </a:lnTo>
                    <a:lnTo>
                      <a:pt x="252" y="255"/>
                    </a:lnTo>
                    <a:lnTo>
                      <a:pt x="250" y="260"/>
                    </a:lnTo>
                    <a:lnTo>
                      <a:pt x="248" y="265"/>
                    </a:lnTo>
                    <a:lnTo>
                      <a:pt x="244" y="271"/>
                    </a:lnTo>
                    <a:lnTo>
                      <a:pt x="239" y="276"/>
                    </a:lnTo>
                    <a:lnTo>
                      <a:pt x="233" y="282"/>
                    </a:lnTo>
                    <a:lnTo>
                      <a:pt x="227" y="288"/>
                    </a:lnTo>
                    <a:lnTo>
                      <a:pt x="220" y="294"/>
                    </a:lnTo>
                    <a:lnTo>
                      <a:pt x="213" y="300"/>
                    </a:lnTo>
                    <a:lnTo>
                      <a:pt x="205" y="307"/>
                    </a:lnTo>
                    <a:lnTo>
                      <a:pt x="198" y="313"/>
                    </a:lnTo>
                    <a:lnTo>
                      <a:pt x="192" y="319"/>
                    </a:lnTo>
                    <a:lnTo>
                      <a:pt x="186" y="326"/>
                    </a:lnTo>
                    <a:lnTo>
                      <a:pt x="181" y="332"/>
                    </a:lnTo>
                    <a:lnTo>
                      <a:pt x="177" y="338"/>
                    </a:lnTo>
                    <a:lnTo>
                      <a:pt x="175" y="345"/>
                    </a:lnTo>
                    <a:lnTo>
                      <a:pt x="174" y="352"/>
                    </a:lnTo>
                    <a:lnTo>
                      <a:pt x="199" y="333"/>
                    </a:lnTo>
                    <a:lnTo>
                      <a:pt x="231" y="314"/>
                    </a:lnTo>
                    <a:lnTo>
                      <a:pt x="271" y="297"/>
                    </a:lnTo>
                    <a:lnTo>
                      <a:pt x="316" y="281"/>
                    </a:lnTo>
                    <a:lnTo>
                      <a:pt x="367" y="265"/>
                    </a:lnTo>
                    <a:lnTo>
                      <a:pt x="423" y="250"/>
                    </a:lnTo>
                    <a:lnTo>
                      <a:pt x="484" y="236"/>
                    </a:lnTo>
                    <a:lnTo>
                      <a:pt x="549" y="222"/>
                    </a:lnTo>
                    <a:lnTo>
                      <a:pt x="617" y="210"/>
                    </a:lnTo>
                    <a:lnTo>
                      <a:pt x="688" y="198"/>
                    </a:lnTo>
                    <a:lnTo>
                      <a:pt x="761" y="187"/>
                    </a:lnTo>
                    <a:lnTo>
                      <a:pt x="836" y="176"/>
                    </a:lnTo>
                    <a:lnTo>
                      <a:pt x="912" y="167"/>
                    </a:lnTo>
                    <a:lnTo>
                      <a:pt x="989" y="158"/>
                    </a:lnTo>
                    <a:lnTo>
                      <a:pt x="1066" y="150"/>
                    </a:lnTo>
                    <a:lnTo>
                      <a:pt x="1142" y="143"/>
                    </a:lnTo>
                    <a:lnTo>
                      <a:pt x="1218" y="137"/>
                    </a:lnTo>
                    <a:lnTo>
                      <a:pt x="1291" y="131"/>
                    </a:lnTo>
                    <a:lnTo>
                      <a:pt x="1363" y="127"/>
                    </a:lnTo>
                    <a:lnTo>
                      <a:pt x="1431" y="123"/>
                    </a:lnTo>
                    <a:lnTo>
                      <a:pt x="1496" y="120"/>
                    </a:lnTo>
                    <a:lnTo>
                      <a:pt x="1558" y="117"/>
                    </a:lnTo>
                    <a:lnTo>
                      <a:pt x="1615" y="116"/>
                    </a:lnTo>
                    <a:lnTo>
                      <a:pt x="1667" y="115"/>
                    </a:lnTo>
                    <a:lnTo>
                      <a:pt x="1713" y="115"/>
                    </a:lnTo>
                    <a:lnTo>
                      <a:pt x="1753" y="116"/>
                    </a:lnTo>
                    <a:lnTo>
                      <a:pt x="1786" y="118"/>
                    </a:lnTo>
                    <a:lnTo>
                      <a:pt x="1813" y="120"/>
                    </a:lnTo>
                    <a:lnTo>
                      <a:pt x="1831" y="123"/>
                    </a:lnTo>
                    <a:lnTo>
                      <a:pt x="1841" y="127"/>
                    </a:lnTo>
                    <a:lnTo>
                      <a:pt x="1842" y="132"/>
                    </a:lnTo>
                    <a:lnTo>
                      <a:pt x="1833" y="138"/>
                    </a:lnTo>
                    <a:lnTo>
                      <a:pt x="1839" y="137"/>
                    </a:lnTo>
                    <a:lnTo>
                      <a:pt x="1846" y="137"/>
                    </a:lnTo>
                    <a:lnTo>
                      <a:pt x="1855" y="136"/>
                    </a:lnTo>
                    <a:lnTo>
                      <a:pt x="1864" y="135"/>
                    </a:lnTo>
                    <a:lnTo>
                      <a:pt x="1873" y="135"/>
                    </a:lnTo>
                    <a:lnTo>
                      <a:pt x="1884" y="135"/>
                    </a:lnTo>
                    <a:lnTo>
                      <a:pt x="1894" y="135"/>
                    </a:lnTo>
                    <a:lnTo>
                      <a:pt x="1905" y="136"/>
                    </a:lnTo>
                    <a:lnTo>
                      <a:pt x="1915" y="136"/>
                    </a:lnTo>
                    <a:lnTo>
                      <a:pt x="1926" y="137"/>
                    </a:lnTo>
                    <a:lnTo>
                      <a:pt x="1936" y="137"/>
                    </a:lnTo>
                    <a:lnTo>
                      <a:pt x="1946" y="139"/>
                    </a:lnTo>
                    <a:lnTo>
                      <a:pt x="1955" y="139"/>
                    </a:lnTo>
                    <a:lnTo>
                      <a:pt x="1963" y="141"/>
                    </a:lnTo>
                    <a:lnTo>
                      <a:pt x="1970" y="142"/>
                    </a:lnTo>
                    <a:lnTo>
                      <a:pt x="1976" y="144"/>
                    </a:lnTo>
                    <a:lnTo>
                      <a:pt x="1981" y="143"/>
                    </a:lnTo>
                    <a:lnTo>
                      <a:pt x="1987" y="142"/>
                    </a:lnTo>
                    <a:lnTo>
                      <a:pt x="1992" y="142"/>
                    </a:lnTo>
                    <a:lnTo>
                      <a:pt x="1998" y="141"/>
                    </a:lnTo>
                    <a:lnTo>
                      <a:pt x="2003" y="141"/>
                    </a:lnTo>
                    <a:lnTo>
                      <a:pt x="2009" y="141"/>
                    </a:lnTo>
                    <a:lnTo>
                      <a:pt x="2014" y="142"/>
                    </a:lnTo>
                    <a:lnTo>
                      <a:pt x="2019" y="142"/>
                    </a:lnTo>
                    <a:lnTo>
                      <a:pt x="2025" y="142"/>
                    </a:lnTo>
                    <a:lnTo>
                      <a:pt x="2030" y="142"/>
                    </a:lnTo>
                    <a:lnTo>
                      <a:pt x="2035" y="142"/>
                    </a:lnTo>
                    <a:lnTo>
                      <a:pt x="2041" y="142"/>
                    </a:lnTo>
                    <a:lnTo>
                      <a:pt x="2046" y="142"/>
                    </a:lnTo>
                    <a:lnTo>
                      <a:pt x="2052" y="142"/>
                    </a:lnTo>
                    <a:lnTo>
                      <a:pt x="2057" y="141"/>
                    </a:lnTo>
                    <a:lnTo>
                      <a:pt x="2063" y="140"/>
                    </a:lnTo>
                    <a:lnTo>
                      <a:pt x="2071" y="142"/>
                    </a:lnTo>
                    <a:lnTo>
                      <a:pt x="2080" y="145"/>
                    </a:lnTo>
                    <a:lnTo>
                      <a:pt x="2090" y="148"/>
                    </a:lnTo>
                    <a:lnTo>
                      <a:pt x="2101" y="151"/>
                    </a:lnTo>
                    <a:lnTo>
                      <a:pt x="2111" y="155"/>
                    </a:lnTo>
                    <a:lnTo>
                      <a:pt x="2122" y="158"/>
                    </a:lnTo>
                    <a:lnTo>
                      <a:pt x="2134" y="161"/>
                    </a:lnTo>
                    <a:lnTo>
                      <a:pt x="2145" y="163"/>
                    </a:lnTo>
                    <a:lnTo>
                      <a:pt x="2156" y="165"/>
                    </a:lnTo>
                    <a:lnTo>
                      <a:pt x="2167" y="166"/>
                    </a:lnTo>
                    <a:lnTo>
                      <a:pt x="2178" y="167"/>
                    </a:lnTo>
                    <a:lnTo>
                      <a:pt x="2188" y="166"/>
                    </a:lnTo>
                    <a:lnTo>
                      <a:pt x="2197" y="165"/>
                    </a:lnTo>
                    <a:lnTo>
                      <a:pt x="2205" y="162"/>
                    </a:lnTo>
                    <a:lnTo>
                      <a:pt x="2213" y="158"/>
                    </a:lnTo>
                    <a:lnTo>
                      <a:pt x="2219" y="153"/>
                    </a:lnTo>
                    <a:lnTo>
                      <a:pt x="2230" y="153"/>
                    </a:lnTo>
                    <a:lnTo>
                      <a:pt x="2242" y="155"/>
                    </a:lnTo>
                    <a:lnTo>
                      <a:pt x="2254" y="158"/>
                    </a:lnTo>
                    <a:lnTo>
                      <a:pt x="2266" y="161"/>
                    </a:lnTo>
                    <a:lnTo>
                      <a:pt x="2279" y="165"/>
                    </a:lnTo>
                    <a:lnTo>
                      <a:pt x="2292" y="169"/>
                    </a:lnTo>
                    <a:lnTo>
                      <a:pt x="2305" y="173"/>
                    </a:lnTo>
                    <a:lnTo>
                      <a:pt x="2318" y="177"/>
                    </a:lnTo>
                    <a:lnTo>
                      <a:pt x="2332" y="182"/>
                    </a:lnTo>
                    <a:lnTo>
                      <a:pt x="2345" y="186"/>
                    </a:lnTo>
                    <a:lnTo>
                      <a:pt x="2358" y="190"/>
                    </a:lnTo>
                    <a:lnTo>
                      <a:pt x="2370" y="194"/>
                    </a:lnTo>
                    <a:lnTo>
                      <a:pt x="2383" y="197"/>
                    </a:lnTo>
                    <a:lnTo>
                      <a:pt x="2395" y="200"/>
                    </a:lnTo>
                    <a:lnTo>
                      <a:pt x="2406" y="201"/>
                    </a:lnTo>
                    <a:lnTo>
                      <a:pt x="2417" y="202"/>
                    </a:lnTo>
                    <a:lnTo>
                      <a:pt x="2417" y="196"/>
                    </a:lnTo>
                    <a:lnTo>
                      <a:pt x="2415" y="189"/>
                    </a:lnTo>
                    <a:lnTo>
                      <a:pt x="2412" y="182"/>
                    </a:lnTo>
                    <a:lnTo>
                      <a:pt x="2409" y="175"/>
                    </a:lnTo>
                    <a:lnTo>
                      <a:pt x="2403" y="169"/>
                    </a:lnTo>
                    <a:lnTo>
                      <a:pt x="2397" y="163"/>
                    </a:lnTo>
                    <a:lnTo>
                      <a:pt x="2390" y="156"/>
                    </a:lnTo>
                    <a:lnTo>
                      <a:pt x="2382" y="150"/>
                    </a:lnTo>
                    <a:lnTo>
                      <a:pt x="2373" y="144"/>
                    </a:lnTo>
                    <a:lnTo>
                      <a:pt x="2363" y="138"/>
                    </a:lnTo>
                    <a:lnTo>
                      <a:pt x="2353" y="132"/>
                    </a:lnTo>
                    <a:lnTo>
                      <a:pt x="2342" y="127"/>
                    </a:lnTo>
                    <a:lnTo>
                      <a:pt x="2330" y="121"/>
                    </a:lnTo>
                    <a:lnTo>
                      <a:pt x="2317" y="116"/>
                    </a:lnTo>
                    <a:lnTo>
                      <a:pt x="2305" y="111"/>
                    </a:lnTo>
                    <a:lnTo>
                      <a:pt x="2291" y="106"/>
                    </a:lnTo>
                    <a:lnTo>
                      <a:pt x="2277" y="102"/>
                    </a:lnTo>
                    <a:lnTo>
                      <a:pt x="2263" y="98"/>
                    </a:lnTo>
                    <a:lnTo>
                      <a:pt x="2249" y="94"/>
                    </a:lnTo>
                    <a:lnTo>
                      <a:pt x="2235" y="91"/>
                    </a:lnTo>
                    <a:lnTo>
                      <a:pt x="2220" y="88"/>
                    </a:lnTo>
                    <a:lnTo>
                      <a:pt x="2205" y="85"/>
                    </a:lnTo>
                    <a:lnTo>
                      <a:pt x="2190" y="83"/>
                    </a:lnTo>
                    <a:lnTo>
                      <a:pt x="2176" y="81"/>
                    </a:lnTo>
                    <a:lnTo>
                      <a:pt x="2161" y="80"/>
                    </a:lnTo>
                    <a:lnTo>
                      <a:pt x="2146" y="78"/>
                    </a:lnTo>
                    <a:lnTo>
                      <a:pt x="2132" y="78"/>
                    </a:lnTo>
                    <a:lnTo>
                      <a:pt x="2118" y="78"/>
                    </a:lnTo>
                    <a:lnTo>
                      <a:pt x="2104" y="78"/>
                    </a:lnTo>
                    <a:lnTo>
                      <a:pt x="2091" y="79"/>
                    </a:lnTo>
                    <a:lnTo>
                      <a:pt x="2077" y="80"/>
                    </a:lnTo>
                    <a:lnTo>
                      <a:pt x="2065" y="83"/>
                    </a:lnTo>
                    <a:lnTo>
                      <a:pt x="2055" y="80"/>
                    </a:lnTo>
                    <a:lnTo>
                      <a:pt x="2042" y="78"/>
                    </a:lnTo>
                    <a:lnTo>
                      <a:pt x="2028" y="75"/>
                    </a:lnTo>
                    <a:lnTo>
                      <a:pt x="2013" y="71"/>
                    </a:lnTo>
                    <a:lnTo>
                      <a:pt x="1997" y="68"/>
                    </a:lnTo>
                    <a:lnTo>
                      <a:pt x="1979" y="65"/>
                    </a:lnTo>
                    <a:lnTo>
                      <a:pt x="1962" y="61"/>
                    </a:lnTo>
                    <a:lnTo>
                      <a:pt x="1944" y="59"/>
                    </a:lnTo>
                    <a:lnTo>
                      <a:pt x="1926" y="57"/>
                    </a:lnTo>
                    <a:lnTo>
                      <a:pt x="1910" y="55"/>
                    </a:lnTo>
                    <a:lnTo>
                      <a:pt x="1893" y="54"/>
                    </a:lnTo>
                    <a:lnTo>
                      <a:pt x="1879" y="54"/>
                    </a:lnTo>
                    <a:lnTo>
                      <a:pt x="1865" y="55"/>
                    </a:lnTo>
                    <a:lnTo>
                      <a:pt x="1853" y="58"/>
                    </a:lnTo>
                    <a:lnTo>
                      <a:pt x="1844" y="61"/>
                    </a:lnTo>
                    <a:lnTo>
                      <a:pt x="1836" y="67"/>
                    </a:lnTo>
                    <a:lnTo>
                      <a:pt x="1829" y="66"/>
                    </a:lnTo>
                    <a:lnTo>
                      <a:pt x="1821" y="66"/>
                    </a:lnTo>
                    <a:lnTo>
                      <a:pt x="1813" y="66"/>
                    </a:lnTo>
                    <a:lnTo>
                      <a:pt x="1805" y="66"/>
                    </a:lnTo>
                    <a:lnTo>
                      <a:pt x="1796" y="66"/>
                    </a:lnTo>
                    <a:lnTo>
                      <a:pt x="1788" y="65"/>
                    </a:lnTo>
                    <a:lnTo>
                      <a:pt x="1780" y="65"/>
                    </a:lnTo>
                    <a:lnTo>
                      <a:pt x="1771" y="64"/>
                    </a:lnTo>
                    <a:lnTo>
                      <a:pt x="1763" y="64"/>
                    </a:lnTo>
                    <a:lnTo>
                      <a:pt x="1754" y="64"/>
                    </a:lnTo>
                    <a:lnTo>
                      <a:pt x="1747" y="64"/>
                    </a:lnTo>
                    <a:lnTo>
                      <a:pt x="1738" y="64"/>
                    </a:lnTo>
                    <a:lnTo>
                      <a:pt x="1730" y="63"/>
                    </a:lnTo>
                    <a:lnTo>
                      <a:pt x="1723" y="63"/>
                    </a:lnTo>
                    <a:lnTo>
                      <a:pt x="1715" y="63"/>
                    </a:lnTo>
                    <a:lnTo>
                      <a:pt x="1708" y="62"/>
                    </a:lnTo>
                    <a:lnTo>
                      <a:pt x="1705" y="62"/>
                    </a:lnTo>
                    <a:lnTo>
                      <a:pt x="1701" y="61"/>
                    </a:lnTo>
                    <a:lnTo>
                      <a:pt x="1697" y="61"/>
                    </a:lnTo>
                    <a:lnTo>
                      <a:pt x="1693" y="59"/>
                    </a:lnTo>
                    <a:lnTo>
                      <a:pt x="1688" y="58"/>
                    </a:lnTo>
                    <a:lnTo>
                      <a:pt x="1683" y="57"/>
                    </a:lnTo>
                    <a:lnTo>
                      <a:pt x="1677" y="55"/>
                    </a:lnTo>
                    <a:lnTo>
                      <a:pt x="1672" y="54"/>
                    </a:lnTo>
                    <a:lnTo>
                      <a:pt x="1667" y="52"/>
                    </a:lnTo>
                    <a:lnTo>
                      <a:pt x="1662" y="50"/>
                    </a:lnTo>
                    <a:lnTo>
                      <a:pt x="1657" y="49"/>
                    </a:lnTo>
                    <a:lnTo>
                      <a:pt x="1652" y="48"/>
                    </a:lnTo>
                    <a:lnTo>
                      <a:pt x="1647" y="47"/>
                    </a:lnTo>
                    <a:lnTo>
                      <a:pt x="1643" y="46"/>
                    </a:lnTo>
                    <a:lnTo>
                      <a:pt x="1640" y="45"/>
                    </a:lnTo>
                    <a:lnTo>
                      <a:pt x="1637" y="45"/>
                    </a:lnTo>
                    <a:lnTo>
                      <a:pt x="1644" y="42"/>
                    </a:lnTo>
                    <a:lnTo>
                      <a:pt x="1653" y="39"/>
                    </a:lnTo>
                    <a:lnTo>
                      <a:pt x="1664" y="36"/>
                    </a:lnTo>
                    <a:lnTo>
                      <a:pt x="1675" y="34"/>
                    </a:lnTo>
                    <a:lnTo>
                      <a:pt x="1688" y="31"/>
                    </a:lnTo>
                    <a:lnTo>
                      <a:pt x="1702" y="29"/>
                    </a:lnTo>
                    <a:lnTo>
                      <a:pt x="1717" y="27"/>
                    </a:lnTo>
                    <a:lnTo>
                      <a:pt x="1733" y="25"/>
                    </a:lnTo>
                    <a:lnTo>
                      <a:pt x="1749" y="23"/>
                    </a:lnTo>
                    <a:lnTo>
                      <a:pt x="1766" y="21"/>
                    </a:lnTo>
                    <a:lnTo>
                      <a:pt x="1784" y="20"/>
                    </a:lnTo>
                    <a:lnTo>
                      <a:pt x="1802" y="19"/>
                    </a:lnTo>
                    <a:lnTo>
                      <a:pt x="1821" y="18"/>
                    </a:lnTo>
                    <a:lnTo>
                      <a:pt x="1841" y="17"/>
                    </a:lnTo>
                    <a:lnTo>
                      <a:pt x="1860" y="16"/>
                    </a:lnTo>
                    <a:lnTo>
                      <a:pt x="1880" y="16"/>
                    </a:lnTo>
                    <a:lnTo>
                      <a:pt x="1900" y="15"/>
                    </a:lnTo>
                    <a:lnTo>
                      <a:pt x="1920" y="15"/>
                    </a:lnTo>
                    <a:lnTo>
                      <a:pt x="1940" y="15"/>
                    </a:lnTo>
                    <a:lnTo>
                      <a:pt x="1959" y="15"/>
                    </a:lnTo>
                    <a:lnTo>
                      <a:pt x="1979" y="16"/>
                    </a:lnTo>
                    <a:lnTo>
                      <a:pt x="1998" y="16"/>
                    </a:lnTo>
                    <a:lnTo>
                      <a:pt x="2017" y="17"/>
                    </a:lnTo>
                    <a:lnTo>
                      <a:pt x="2035" y="19"/>
                    </a:lnTo>
                    <a:lnTo>
                      <a:pt x="2053" y="20"/>
                    </a:lnTo>
                    <a:lnTo>
                      <a:pt x="2070" y="21"/>
                    </a:lnTo>
                    <a:lnTo>
                      <a:pt x="2086" y="23"/>
                    </a:lnTo>
                    <a:lnTo>
                      <a:pt x="2101" y="25"/>
                    </a:lnTo>
                    <a:lnTo>
                      <a:pt x="2116" y="27"/>
                    </a:lnTo>
                    <a:lnTo>
                      <a:pt x="2129" y="30"/>
                    </a:lnTo>
                    <a:lnTo>
                      <a:pt x="2142" y="33"/>
                    </a:lnTo>
                    <a:lnTo>
                      <a:pt x="2153" y="35"/>
                    </a:lnTo>
                    <a:lnTo>
                      <a:pt x="2160" y="33"/>
                    </a:lnTo>
                    <a:lnTo>
                      <a:pt x="2169" y="33"/>
                    </a:lnTo>
                    <a:lnTo>
                      <a:pt x="2181" y="33"/>
                    </a:lnTo>
                    <a:lnTo>
                      <a:pt x="2194" y="33"/>
                    </a:lnTo>
                    <a:lnTo>
                      <a:pt x="2209" y="35"/>
                    </a:lnTo>
                    <a:lnTo>
                      <a:pt x="2224" y="38"/>
                    </a:lnTo>
                    <a:lnTo>
                      <a:pt x="2240" y="40"/>
                    </a:lnTo>
                    <a:lnTo>
                      <a:pt x="2256" y="44"/>
                    </a:lnTo>
                    <a:lnTo>
                      <a:pt x="2272" y="47"/>
                    </a:lnTo>
                    <a:lnTo>
                      <a:pt x="2287" y="52"/>
                    </a:lnTo>
                    <a:lnTo>
                      <a:pt x="2301" y="56"/>
                    </a:lnTo>
                    <a:lnTo>
                      <a:pt x="2313" y="61"/>
                    </a:lnTo>
                    <a:lnTo>
                      <a:pt x="2323" y="65"/>
                    </a:lnTo>
                    <a:lnTo>
                      <a:pt x="2331" y="70"/>
                    </a:lnTo>
                    <a:lnTo>
                      <a:pt x="2336" y="74"/>
                    </a:lnTo>
                    <a:lnTo>
                      <a:pt x="2337" y="78"/>
                    </a:lnTo>
                    <a:lnTo>
                      <a:pt x="2341" y="79"/>
                    </a:lnTo>
                    <a:lnTo>
                      <a:pt x="2348" y="80"/>
                    </a:lnTo>
                    <a:lnTo>
                      <a:pt x="2357" y="81"/>
                    </a:lnTo>
                    <a:lnTo>
                      <a:pt x="2367" y="83"/>
                    </a:lnTo>
                    <a:lnTo>
                      <a:pt x="2380" y="85"/>
                    </a:lnTo>
                    <a:lnTo>
                      <a:pt x="2393" y="88"/>
                    </a:lnTo>
                    <a:lnTo>
                      <a:pt x="2407" y="91"/>
                    </a:lnTo>
                    <a:lnTo>
                      <a:pt x="2421" y="94"/>
                    </a:lnTo>
                    <a:lnTo>
                      <a:pt x="2434" y="97"/>
                    </a:lnTo>
                    <a:lnTo>
                      <a:pt x="2447" y="100"/>
                    </a:lnTo>
                    <a:lnTo>
                      <a:pt x="2460" y="104"/>
                    </a:lnTo>
                    <a:lnTo>
                      <a:pt x="2471" y="107"/>
                    </a:lnTo>
                    <a:lnTo>
                      <a:pt x="2480" y="110"/>
                    </a:lnTo>
                    <a:lnTo>
                      <a:pt x="2487" y="113"/>
                    </a:lnTo>
                    <a:lnTo>
                      <a:pt x="2491" y="116"/>
                    </a:lnTo>
                    <a:lnTo>
                      <a:pt x="2493" y="119"/>
                    </a:lnTo>
                    <a:lnTo>
                      <a:pt x="2517" y="120"/>
                    </a:lnTo>
                    <a:lnTo>
                      <a:pt x="2539" y="123"/>
                    </a:lnTo>
                    <a:lnTo>
                      <a:pt x="2560" y="125"/>
                    </a:lnTo>
                    <a:lnTo>
                      <a:pt x="2578" y="128"/>
                    </a:lnTo>
                    <a:lnTo>
                      <a:pt x="2594" y="132"/>
                    </a:lnTo>
                    <a:lnTo>
                      <a:pt x="2608" y="137"/>
                    </a:lnTo>
                    <a:lnTo>
                      <a:pt x="2621" y="142"/>
                    </a:lnTo>
                    <a:lnTo>
                      <a:pt x="2631" y="147"/>
                    </a:lnTo>
                    <a:lnTo>
                      <a:pt x="2640" y="153"/>
                    </a:lnTo>
                    <a:lnTo>
                      <a:pt x="2648" y="160"/>
                    </a:lnTo>
                    <a:lnTo>
                      <a:pt x="2654" y="166"/>
                    </a:lnTo>
                    <a:lnTo>
                      <a:pt x="2659" y="174"/>
                    </a:lnTo>
                    <a:lnTo>
                      <a:pt x="2662" y="181"/>
                    </a:lnTo>
                    <a:lnTo>
                      <a:pt x="2664" y="189"/>
                    </a:lnTo>
                    <a:lnTo>
                      <a:pt x="2664" y="197"/>
                    </a:lnTo>
                    <a:lnTo>
                      <a:pt x="2664" y="205"/>
                    </a:lnTo>
                    <a:lnTo>
                      <a:pt x="2663" y="214"/>
                    </a:lnTo>
                    <a:lnTo>
                      <a:pt x="2660" y="223"/>
                    </a:lnTo>
                    <a:lnTo>
                      <a:pt x="2657" y="231"/>
                    </a:lnTo>
                    <a:lnTo>
                      <a:pt x="2652" y="241"/>
                    </a:lnTo>
                    <a:lnTo>
                      <a:pt x="2647" y="250"/>
                    </a:lnTo>
                    <a:lnTo>
                      <a:pt x="2642" y="259"/>
                    </a:lnTo>
                    <a:lnTo>
                      <a:pt x="2636" y="268"/>
                    </a:lnTo>
                    <a:lnTo>
                      <a:pt x="2629" y="277"/>
                    </a:lnTo>
                    <a:lnTo>
                      <a:pt x="2622" y="286"/>
                    </a:lnTo>
                    <a:lnTo>
                      <a:pt x="2614" y="295"/>
                    </a:lnTo>
                    <a:lnTo>
                      <a:pt x="2606" y="305"/>
                    </a:lnTo>
                    <a:lnTo>
                      <a:pt x="2598" y="313"/>
                    </a:lnTo>
                    <a:lnTo>
                      <a:pt x="2589" y="322"/>
                    </a:lnTo>
                    <a:lnTo>
                      <a:pt x="2580" y="331"/>
                    </a:lnTo>
                    <a:lnTo>
                      <a:pt x="2572" y="339"/>
                    </a:lnTo>
                    <a:lnTo>
                      <a:pt x="2563" y="347"/>
                    </a:lnTo>
                    <a:lnTo>
                      <a:pt x="2547" y="357"/>
                    </a:lnTo>
                    <a:lnTo>
                      <a:pt x="2519" y="366"/>
                    </a:lnTo>
                    <a:lnTo>
                      <a:pt x="2480" y="377"/>
                    </a:lnTo>
                    <a:lnTo>
                      <a:pt x="2431" y="388"/>
                    </a:lnTo>
                    <a:lnTo>
                      <a:pt x="2372" y="399"/>
                    </a:lnTo>
                    <a:lnTo>
                      <a:pt x="2305" y="409"/>
                    </a:lnTo>
                    <a:lnTo>
                      <a:pt x="2230" y="420"/>
                    </a:lnTo>
                    <a:lnTo>
                      <a:pt x="2147" y="430"/>
                    </a:lnTo>
                    <a:lnTo>
                      <a:pt x="2059" y="441"/>
                    </a:lnTo>
                    <a:lnTo>
                      <a:pt x="1965" y="451"/>
                    </a:lnTo>
                    <a:lnTo>
                      <a:pt x="1866" y="460"/>
                    </a:lnTo>
                    <a:lnTo>
                      <a:pt x="1763" y="468"/>
                    </a:lnTo>
                    <a:lnTo>
                      <a:pt x="1657" y="476"/>
                    </a:lnTo>
                    <a:lnTo>
                      <a:pt x="1549" y="483"/>
                    </a:lnTo>
                    <a:lnTo>
                      <a:pt x="1438" y="489"/>
                    </a:lnTo>
                    <a:lnTo>
                      <a:pt x="1327" y="495"/>
                    </a:lnTo>
                    <a:lnTo>
                      <a:pt x="1216" y="499"/>
                    </a:lnTo>
                    <a:lnTo>
                      <a:pt x="1106" y="501"/>
                    </a:lnTo>
                    <a:lnTo>
                      <a:pt x="997" y="503"/>
                    </a:lnTo>
                    <a:lnTo>
                      <a:pt x="891" y="503"/>
                    </a:lnTo>
                    <a:lnTo>
                      <a:pt x="787" y="501"/>
                    </a:lnTo>
                    <a:lnTo>
                      <a:pt x="688" y="498"/>
                    </a:lnTo>
                    <a:lnTo>
                      <a:pt x="593" y="494"/>
                    </a:lnTo>
                    <a:lnTo>
                      <a:pt x="503" y="487"/>
                    </a:lnTo>
                    <a:lnTo>
                      <a:pt x="420" y="478"/>
                    </a:lnTo>
                    <a:lnTo>
                      <a:pt x="343" y="468"/>
                    </a:lnTo>
                    <a:lnTo>
                      <a:pt x="274" y="455"/>
                    </a:lnTo>
                    <a:lnTo>
                      <a:pt x="214" y="439"/>
                    </a:lnTo>
                    <a:lnTo>
                      <a:pt x="163" y="422"/>
                    </a:lnTo>
                    <a:lnTo>
                      <a:pt x="121" y="402"/>
                    </a:lnTo>
                    <a:lnTo>
                      <a:pt x="91" y="380"/>
                    </a:lnTo>
                    <a:lnTo>
                      <a:pt x="73" y="355"/>
                    </a:lnTo>
                    <a:lnTo>
                      <a:pt x="54" y="354"/>
                    </a:lnTo>
                    <a:lnTo>
                      <a:pt x="38" y="352"/>
                    </a:lnTo>
                    <a:lnTo>
                      <a:pt x="26" y="349"/>
                    </a:lnTo>
                    <a:lnTo>
                      <a:pt x="16" y="346"/>
                    </a:lnTo>
                    <a:lnTo>
                      <a:pt x="8" y="342"/>
                    </a:lnTo>
                    <a:lnTo>
                      <a:pt x="3" y="337"/>
                    </a:lnTo>
                    <a:lnTo>
                      <a:pt x="0" y="332"/>
                    </a:lnTo>
                    <a:lnTo>
                      <a:pt x="0" y="326"/>
                    </a:lnTo>
                    <a:lnTo>
                      <a:pt x="1" y="320"/>
                    </a:lnTo>
                    <a:lnTo>
                      <a:pt x="4" y="314"/>
                    </a:lnTo>
                    <a:lnTo>
                      <a:pt x="8" y="307"/>
                    </a:lnTo>
                    <a:lnTo>
                      <a:pt x="14" y="300"/>
                    </a:lnTo>
                    <a:lnTo>
                      <a:pt x="22" y="293"/>
                    </a:lnTo>
                    <a:lnTo>
                      <a:pt x="30" y="286"/>
                    </a:lnTo>
                    <a:lnTo>
                      <a:pt x="40" y="278"/>
                    </a:lnTo>
                    <a:lnTo>
                      <a:pt x="50" y="271"/>
                    </a:lnTo>
                    <a:lnTo>
                      <a:pt x="61" y="263"/>
                    </a:lnTo>
                    <a:lnTo>
                      <a:pt x="73" y="256"/>
                    </a:lnTo>
                    <a:lnTo>
                      <a:pt x="85" y="248"/>
                    </a:lnTo>
                    <a:lnTo>
                      <a:pt x="98" y="241"/>
                    </a:lnTo>
                    <a:lnTo>
                      <a:pt x="110" y="234"/>
                    </a:lnTo>
                    <a:lnTo>
                      <a:pt x="123" y="227"/>
                    </a:lnTo>
                    <a:lnTo>
                      <a:pt x="135" y="221"/>
                    </a:lnTo>
                    <a:lnTo>
                      <a:pt x="147" y="215"/>
                    </a:lnTo>
                    <a:lnTo>
                      <a:pt x="158" y="209"/>
                    </a:lnTo>
                    <a:lnTo>
                      <a:pt x="170" y="204"/>
                    </a:lnTo>
                    <a:lnTo>
                      <a:pt x="179" y="199"/>
                    </a:lnTo>
                    <a:lnTo>
                      <a:pt x="189" y="195"/>
                    </a:lnTo>
                    <a:lnTo>
                      <a:pt x="196" y="192"/>
                    </a:lnTo>
                    <a:lnTo>
                      <a:pt x="203" y="189"/>
                    </a:lnTo>
                    <a:lnTo>
                      <a:pt x="209" y="187"/>
                    </a:lnTo>
                    <a:lnTo>
                      <a:pt x="212" y="1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2" name="Freeform 168"/>
              <p:cNvSpPr>
                <a:spLocks/>
              </p:cNvSpPr>
              <p:nvPr/>
            </p:nvSpPr>
            <p:spPr bwMode="auto">
              <a:xfrm>
                <a:off x="8265" y="8974"/>
                <a:ext cx="2690" cy="310"/>
              </a:xfrm>
              <a:custGeom>
                <a:avLst/>
                <a:gdLst>
                  <a:gd name="T0" fmla="*/ 188 w 2690"/>
                  <a:gd name="T1" fmla="*/ 226 h 310"/>
                  <a:gd name="T2" fmla="*/ 111 w 2690"/>
                  <a:gd name="T3" fmla="*/ 215 h 310"/>
                  <a:gd name="T4" fmla="*/ 58 w 2690"/>
                  <a:gd name="T5" fmla="*/ 187 h 310"/>
                  <a:gd name="T6" fmla="*/ 25 w 2690"/>
                  <a:gd name="T7" fmla="*/ 147 h 310"/>
                  <a:gd name="T8" fmla="*/ 7 w 2690"/>
                  <a:gd name="T9" fmla="*/ 102 h 310"/>
                  <a:gd name="T10" fmla="*/ 1 w 2690"/>
                  <a:gd name="T11" fmla="*/ 60 h 310"/>
                  <a:gd name="T12" fmla="*/ 0 w 2690"/>
                  <a:gd name="T13" fmla="*/ 27 h 310"/>
                  <a:gd name="T14" fmla="*/ 2 w 2690"/>
                  <a:gd name="T15" fmla="*/ 10 h 310"/>
                  <a:gd name="T16" fmla="*/ 46 w 2690"/>
                  <a:gd name="T17" fmla="*/ 45 h 310"/>
                  <a:gd name="T18" fmla="*/ 119 w 2690"/>
                  <a:gd name="T19" fmla="*/ 84 h 310"/>
                  <a:gd name="T20" fmla="*/ 207 w 2690"/>
                  <a:gd name="T21" fmla="*/ 115 h 310"/>
                  <a:gd name="T22" fmla="*/ 307 w 2690"/>
                  <a:gd name="T23" fmla="*/ 140 h 310"/>
                  <a:gd name="T24" fmla="*/ 417 w 2690"/>
                  <a:gd name="T25" fmla="*/ 159 h 310"/>
                  <a:gd name="T26" fmla="*/ 534 w 2690"/>
                  <a:gd name="T27" fmla="*/ 172 h 310"/>
                  <a:gd name="T28" fmla="*/ 656 w 2690"/>
                  <a:gd name="T29" fmla="*/ 182 h 310"/>
                  <a:gd name="T30" fmla="*/ 780 w 2690"/>
                  <a:gd name="T31" fmla="*/ 188 h 310"/>
                  <a:gd name="T32" fmla="*/ 850 w 2690"/>
                  <a:gd name="T33" fmla="*/ 190 h 310"/>
                  <a:gd name="T34" fmla="*/ 909 w 2690"/>
                  <a:gd name="T35" fmla="*/ 192 h 310"/>
                  <a:gd name="T36" fmla="*/ 973 w 2690"/>
                  <a:gd name="T37" fmla="*/ 194 h 310"/>
                  <a:gd name="T38" fmla="*/ 1040 w 2690"/>
                  <a:gd name="T39" fmla="*/ 195 h 310"/>
                  <a:gd name="T40" fmla="*/ 1107 w 2690"/>
                  <a:gd name="T41" fmla="*/ 196 h 310"/>
                  <a:gd name="T42" fmla="*/ 1170 w 2690"/>
                  <a:gd name="T43" fmla="*/ 194 h 310"/>
                  <a:gd name="T44" fmla="*/ 1226 w 2690"/>
                  <a:gd name="T45" fmla="*/ 192 h 310"/>
                  <a:gd name="T46" fmla="*/ 1273 w 2690"/>
                  <a:gd name="T47" fmla="*/ 187 h 310"/>
                  <a:gd name="T48" fmla="*/ 1324 w 2690"/>
                  <a:gd name="T49" fmla="*/ 189 h 310"/>
                  <a:gd name="T50" fmla="*/ 1353 w 2690"/>
                  <a:gd name="T51" fmla="*/ 194 h 310"/>
                  <a:gd name="T52" fmla="*/ 1385 w 2690"/>
                  <a:gd name="T53" fmla="*/ 197 h 310"/>
                  <a:gd name="T54" fmla="*/ 1414 w 2690"/>
                  <a:gd name="T55" fmla="*/ 201 h 310"/>
                  <a:gd name="T56" fmla="*/ 1445 w 2690"/>
                  <a:gd name="T57" fmla="*/ 202 h 310"/>
                  <a:gd name="T58" fmla="*/ 1516 w 2690"/>
                  <a:gd name="T59" fmla="*/ 198 h 310"/>
                  <a:gd name="T60" fmla="*/ 1604 w 2690"/>
                  <a:gd name="T61" fmla="*/ 195 h 310"/>
                  <a:gd name="T62" fmla="*/ 1670 w 2690"/>
                  <a:gd name="T63" fmla="*/ 193 h 310"/>
                  <a:gd name="T64" fmla="*/ 1707 w 2690"/>
                  <a:gd name="T65" fmla="*/ 188 h 310"/>
                  <a:gd name="T66" fmla="*/ 1763 w 2690"/>
                  <a:gd name="T67" fmla="*/ 180 h 310"/>
                  <a:gd name="T68" fmla="*/ 1824 w 2690"/>
                  <a:gd name="T69" fmla="*/ 174 h 310"/>
                  <a:gd name="T70" fmla="*/ 1884 w 2690"/>
                  <a:gd name="T71" fmla="*/ 172 h 310"/>
                  <a:gd name="T72" fmla="*/ 1946 w 2690"/>
                  <a:gd name="T73" fmla="*/ 179 h 310"/>
                  <a:gd name="T74" fmla="*/ 2037 w 2690"/>
                  <a:gd name="T75" fmla="*/ 173 h 310"/>
                  <a:gd name="T76" fmla="*/ 2137 w 2690"/>
                  <a:gd name="T77" fmla="*/ 158 h 310"/>
                  <a:gd name="T78" fmla="*/ 2243 w 2690"/>
                  <a:gd name="T79" fmla="*/ 137 h 310"/>
                  <a:gd name="T80" fmla="*/ 2349 w 2690"/>
                  <a:gd name="T81" fmla="*/ 111 h 310"/>
                  <a:gd name="T82" fmla="*/ 2452 w 2690"/>
                  <a:gd name="T83" fmla="*/ 81 h 310"/>
                  <a:gd name="T84" fmla="*/ 2546 w 2690"/>
                  <a:gd name="T85" fmla="*/ 51 h 310"/>
                  <a:gd name="T86" fmla="*/ 2629 w 2690"/>
                  <a:gd name="T87" fmla="*/ 21 h 310"/>
                  <a:gd name="T88" fmla="*/ 2686 w 2690"/>
                  <a:gd name="T89" fmla="*/ 10 h 310"/>
                  <a:gd name="T90" fmla="*/ 2680 w 2690"/>
                  <a:gd name="T91" fmla="*/ 50 h 310"/>
                  <a:gd name="T92" fmla="*/ 2627 w 2690"/>
                  <a:gd name="T93" fmla="*/ 88 h 310"/>
                  <a:gd name="T94" fmla="*/ 2542 w 2690"/>
                  <a:gd name="T95" fmla="*/ 123 h 310"/>
                  <a:gd name="T96" fmla="*/ 2438 w 2690"/>
                  <a:gd name="T97" fmla="*/ 154 h 310"/>
                  <a:gd name="T98" fmla="*/ 2327 w 2690"/>
                  <a:gd name="T99" fmla="*/ 182 h 310"/>
                  <a:gd name="T100" fmla="*/ 2223 w 2690"/>
                  <a:gd name="T101" fmla="*/ 206 h 310"/>
                  <a:gd name="T102" fmla="*/ 2138 w 2690"/>
                  <a:gd name="T103" fmla="*/ 226 h 310"/>
                  <a:gd name="T104" fmla="*/ 2066 w 2690"/>
                  <a:gd name="T105" fmla="*/ 245 h 310"/>
                  <a:gd name="T106" fmla="*/ 1902 w 2690"/>
                  <a:gd name="T107" fmla="*/ 273 h 310"/>
                  <a:gd name="T108" fmla="*/ 1676 w 2690"/>
                  <a:gd name="T109" fmla="*/ 294 h 310"/>
                  <a:gd name="T110" fmla="*/ 1409 w 2690"/>
                  <a:gd name="T111" fmla="*/ 307 h 310"/>
                  <a:gd name="T112" fmla="*/ 1124 w 2690"/>
                  <a:gd name="T113" fmla="*/ 310 h 310"/>
                  <a:gd name="T114" fmla="*/ 842 w 2690"/>
                  <a:gd name="T115" fmla="*/ 302 h 310"/>
                  <a:gd name="T116" fmla="*/ 586 w 2690"/>
                  <a:gd name="T117" fmla="*/ 283 h 310"/>
                  <a:gd name="T118" fmla="*/ 377 w 2690"/>
                  <a:gd name="T119" fmla="*/ 25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0" h="310">
                    <a:moveTo>
                      <a:pt x="265" y="217"/>
                    </a:moveTo>
                    <a:lnTo>
                      <a:pt x="237" y="221"/>
                    </a:lnTo>
                    <a:lnTo>
                      <a:pt x="212" y="225"/>
                    </a:lnTo>
                    <a:lnTo>
                      <a:pt x="188" y="226"/>
                    </a:lnTo>
                    <a:lnTo>
                      <a:pt x="166" y="225"/>
                    </a:lnTo>
                    <a:lnTo>
                      <a:pt x="146" y="223"/>
                    </a:lnTo>
                    <a:lnTo>
                      <a:pt x="128" y="220"/>
                    </a:lnTo>
                    <a:lnTo>
                      <a:pt x="111" y="215"/>
                    </a:lnTo>
                    <a:lnTo>
                      <a:pt x="96" y="210"/>
                    </a:lnTo>
                    <a:lnTo>
                      <a:pt x="82" y="203"/>
                    </a:lnTo>
                    <a:lnTo>
                      <a:pt x="69" y="196"/>
                    </a:lnTo>
                    <a:lnTo>
                      <a:pt x="58" y="187"/>
                    </a:lnTo>
                    <a:lnTo>
                      <a:pt x="48" y="178"/>
                    </a:lnTo>
                    <a:lnTo>
                      <a:pt x="39" y="168"/>
                    </a:lnTo>
                    <a:lnTo>
                      <a:pt x="32" y="158"/>
                    </a:lnTo>
                    <a:lnTo>
                      <a:pt x="25" y="147"/>
                    </a:lnTo>
                    <a:lnTo>
                      <a:pt x="19" y="136"/>
                    </a:lnTo>
                    <a:lnTo>
                      <a:pt x="15" y="125"/>
                    </a:lnTo>
                    <a:lnTo>
                      <a:pt x="11" y="114"/>
                    </a:lnTo>
                    <a:lnTo>
                      <a:pt x="7" y="102"/>
                    </a:lnTo>
                    <a:lnTo>
                      <a:pt x="5" y="91"/>
                    </a:lnTo>
                    <a:lnTo>
                      <a:pt x="3" y="80"/>
                    </a:lnTo>
                    <a:lnTo>
                      <a:pt x="2" y="70"/>
                    </a:lnTo>
                    <a:lnTo>
                      <a:pt x="1" y="60"/>
                    </a:lnTo>
                    <a:lnTo>
                      <a:pt x="0" y="50"/>
                    </a:lnTo>
                    <a:lnTo>
                      <a:pt x="0" y="42"/>
                    </a:lnTo>
                    <a:lnTo>
                      <a:pt x="0" y="34"/>
                    </a:lnTo>
                    <a:lnTo>
                      <a:pt x="0" y="27"/>
                    </a:lnTo>
                    <a:lnTo>
                      <a:pt x="1" y="21"/>
                    </a:lnTo>
                    <a:lnTo>
                      <a:pt x="1" y="16"/>
                    </a:lnTo>
                    <a:lnTo>
                      <a:pt x="2" y="12"/>
                    </a:lnTo>
                    <a:lnTo>
                      <a:pt x="2" y="10"/>
                    </a:lnTo>
                    <a:lnTo>
                      <a:pt x="2" y="10"/>
                    </a:lnTo>
                    <a:lnTo>
                      <a:pt x="16" y="22"/>
                    </a:lnTo>
                    <a:lnTo>
                      <a:pt x="30" y="34"/>
                    </a:lnTo>
                    <a:lnTo>
                      <a:pt x="46" y="45"/>
                    </a:lnTo>
                    <a:lnTo>
                      <a:pt x="63" y="55"/>
                    </a:lnTo>
                    <a:lnTo>
                      <a:pt x="80" y="65"/>
                    </a:lnTo>
                    <a:lnTo>
                      <a:pt x="99" y="75"/>
                    </a:lnTo>
                    <a:lnTo>
                      <a:pt x="119" y="84"/>
                    </a:lnTo>
                    <a:lnTo>
                      <a:pt x="140" y="93"/>
                    </a:lnTo>
                    <a:lnTo>
                      <a:pt x="161" y="100"/>
                    </a:lnTo>
                    <a:lnTo>
                      <a:pt x="184" y="108"/>
                    </a:lnTo>
                    <a:lnTo>
                      <a:pt x="207" y="115"/>
                    </a:lnTo>
                    <a:lnTo>
                      <a:pt x="231" y="122"/>
                    </a:lnTo>
                    <a:lnTo>
                      <a:pt x="256" y="128"/>
                    </a:lnTo>
                    <a:lnTo>
                      <a:pt x="281" y="134"/>
                    </a:lnTo>
                    <a:lnTo>
                      <a:pt x="307" y="140"/>
                    </a:lnTo>
                    <a:lnTo>
                      <a:pt x="334" y="145"/>
                    </a:lnTo>
                    <a:lnTo>
                      <a:pt x="361" y="150"/>
                    </a:lnTo>
                    <a:lnTo>
                      <a:pt x="389" y="154"/>
                    </a:lnTo>
                    <a:lnTo>
                      <a:pt x="417" y="159"/>
                    </a:lnTo>
                    <a:lnTo>
                      <a:pt x="446" y="162"/>
                    </a:lnTo>
                    <a:lnTo>
                      <a:pt x="475" y="166"/>
                    </a:lnTo>
                    <a:lnTo>
                      <a:pt x="504" y="169"/>
                    </a:lnTo>
                    <a:lnTo>
                      <a:pt x="534" y="172"/>
                    </a:lnTo>
                    <a:lnTo>
                      <a:pt x="564" y="175"/>
                    </a:lnTo>
                    <a:lnTo>
                      <a:pt x="595" y="177"/>
                    </a:lnTo>
                    <a:lnTo>
                      <a:pt x="625" y="180"/>
                    </a:lnTo>
                    <a:lnTo>
                      <a:pt x="656" y="182"/>
                    </a:lnTo>
                    <a:lnTo>
                      <a:pt x="687" y="183"/>
                    </a:lnTo>
                    <a:lnTo>
                      <a:pt x="718" y="185"/>
                    </a:lnTo>
                    <a:lnTo>
                      <a:pt x="749" y="187"/>
                    </a:lnTo>
                    <a:lnTo>
                      <a:pt x="780" y="188"/>
                    </a:lnTo>
                    <a:lnTo>
                      <a:pt x="811" y="189"/>
                    </a:lnTo>
                    <a:lnTo>
                      <a:pt x="823" y="189"/>
                    </a:lnTo>
                    <a:lnTo>
                      <a:pt x="836" y="190"/>
                    </a:lnTo>
                    <a:lnTo>
                      <a:pt x="850" y="190"/>
                    </a:lnTo>
                    <a:lnTo>
                      <a:pt x="864" y="191"/>
                    </a:lnTo>
                    <a:lnTo>
                      <a:pt x="878" y="192"/>
                    </a:lnTo>
                    <a:lnTo>
                      <a:pt x="893" y="192"/>
                    </a:lnTo>
                    <a:lnTo>
                      <a:pt x="909" y="192"/>
                    </a:lnTo>
                    <a:lnTo>
                      <a:pt x="924" y="193"/>
                    </a:lnTo>
                    <a:lnTo>
                      <a:pt x="941" y="193"/>
                    </a:lnTo>
                    <a:lnTo>
                      <a:pt x="957" y="194"/>
                    </a:lnTo>
                    <a:lnTo>
                      <a:pt x="973" y="194"/>
                    </a:lnTo>
                    <a:lnTo>
                      <a:pt x="990" y="194"/>
                    </a:lnTo>
                    <a:lnTo>
                      <a:pt x="1007" y="195"/>
                    </a:lnTo>
                    <a:lnTo>
                      <a:pt x="1023" y="195"/>
                    </a:lnTo>
                    <a:lnTo>
                      <a:pt x="1040" y="195"/>
                    </a:lnTo>
                    <a:lnTo>
                      <a:pt x="1057" y="195"/>
                    </a:lnTo>
                    <a:lnTo>
                      <a:pt x="1074" y="196"/>
                    </a:lnTo>
                    <a:lnTo>
                      <a:pt x="1090" y="196"/>
                    </a:lnTo>
                    <a:lnTo>
                      <a:pt x="1107" y="196"/>
                    </a:lnTo>
                    <a:lnTo>
                      <a:pt x="1123" y="195"/>
                    </a:lnTo>
                    <a:lnTo>
                      <a:pt x="1139" y="195"/>
                    </a:lnTo>
                    <a:lnTo>
                      <a:pt x="1155" y="195"/>
                    </a:lnTo>
                    <a:lnTo>
                      <a:pt x="1170" y="194"/>
                    </a:lnTo>
                    <a:lnTo>
                      <a:pt x="1185" y="194"/>
                    </a:lnTo>
                    <a:lnTo>
                      <a:pt x="1199" y="193"/>
                    </a:lnTo>
                    <a:lnTo>
                      <a:pt x="1213" y="192"/>
                    </a:lnTo>
                    <a:lnTo>
                      <a:pt x="1226" y="192"/>
                    </a:lnTo>
                    <a:lnTo>
                      <a:pt x="1239" y="191"/>
                    </a:lnTo>
                    <a:lnTo>
                      <a:pt x="1251" y="189"/>
                    </a:lnTo>
                    <a:lnTo>
                      <a:pt x="1263" y="188"/>
                    </a:lnTo>
                    <a:lnTo>
                      <a:pt x="1273" y="187"/>
                    </a:lnTo>
                    <a:lnTo>
                      <a:pt x="1283" y="185"/>
                    </a:lnTo>
                    <a:lnTo>
                      <a:pt x="1312" y="186"/>
                    </a:lnTo>
                    <a:lnTo>
                      <a:pt x="1318" y="188"/>
                    </a:lnTo>
                    <a:lnTo>
                      <a:pt x="1324" y="189"/>
                    </a:lnTo>
                    <a:lnTo>
                      <a:pt x="1331" y="190"/>
                    </a:lnTo>
                    <a:lnTo>
                      <a:pt x="1338" y="192"/>
                    </a:lnTo>
                    <a:lnTo>
                      <a:pt x="1345" y="192"/>
                    </a:lnTo>
                    <a:lnTo>
                      <a:pt x="1353" y="194"/>
                    </a:lnTo>
                    <a:lnTo>
                      <a:pt x="1361" y="194"/>
                    </a:lnTo>
                    <a:lnTo>
                      <a:pt x="1369" y="195"/>
                    </a:lnTo>
                    <a:lnTo>
                      <a:pt x="1377" y="197"/>
                    </a:lnTo>
                    <a:lnTo>
                      <a:pt x="1385" y="197"/>
                    </a:lnTo>
                    <a:lnTo>
                      <a:pt x="1393" y="198"/>
                    </a:lnTo>
                    <a:lnTo>
                      <a:pt x="1400" y="199"/>
                    </a:lnTo>
                    <a:lnTo>
                      <a:pt x="1407" y="201"/>
                    </a:lnTo>
                    <a:lnTo>
                      <a:pt x="1414" y="201"/>
                    </a:lnTo>
                    <a:lnTo>
                      <a:pt x="1420" y="203"/>
                    </a:lnTo>
                    <a:lnTo>
                      <a:pt x="1426" y="204"/>
                    </a:lnTo>
                    <a:lnTo>
                      <a:pt x="1433" y="203"/>
                    </a:lnTo>
                    <a:lnTo>
                      <a:pt x="1445" y="202"/>
                    </a:lnTo>
                    <a:lnTo>
                      <a:pt x="1459" y="201"/>
                    </a:lnTo>
                    <a:lnTo>
                      <a:pt x="1476" y="200"/>
                    </a:lnTo>
                    <a:lnTo>
                      <a:pt x="1496" y="199"/>
                    </a:lnTo>
                    <a:lnTo>
                      <a:pt x="1516" y="198"/>
                    </a:lnTo>
                    <a:lnTo>
                      <a:pt x="1538" y="197"/>
                    </a:lnTo>
                    <a:lnTo>
                      <a:pt x="1561" y="196"/>
                    </a:lnTo>
                    <a:lnTo>
                      <a:pt x="1582" y="195"/>
                    </a:lnTo>
                    <a:lnTo>
                      <a:pt x="1604" y="195"/>
                    </a:lnTo>
                    <a:lnTo>
                      <a:pt x="1624" y="194"/>
                    </a:lnTo>
                    <a:lnTo>
                      <a:pt x="1642" y="194"/>
                    </a:lnTo>
                    <a:lnTo>
                      <a:pt x="1657" y="193"/>
                    </a:lnTo>
                    <a:lnTo>
                      <a:pt x="1670" y="193"/>
                    </a:lnTo>
                    <a:lnTo>
                      <a:pt x="1679" y="193"/>
                    </a:lnTo>
                    <a:lnTo>
                      <a:pt x="1684" y="193"/>
                    </a:lnTo>
                    <a:lnTo>
                      <a:pt x="1695" y="190"/>
                    </a:lnTo>
                    <a:lnTo>
                      <a:pt x="1707" y="188"/>
                    </a:lnTo>
                    <a:lnTo>
                      <a:pt x="1720" y="186"/>
                    </a:lnTo>
                    <a:lnTo>
                      <a:pt x="1734" y="184"/>
                    </a:lnTo>
                    <a:lnTo>
                      <a:pt x="1748" y="182"/>
                    </a:lnTo>
                    <a:lnTo>
                      <a:pt x="1763" y="180"/>
                    </a:lnTo>
                    <a:lnTo>
                      <a:pt x="1777" y="178"/>
                    </a:lnTo>
                    <a:lnTo>
                      <a:pt x="1793" y="177"/>
                    </a:lnTo>
                    <a:lnTo>
                      <a:pt x="1808" y="175"/>
                    </a:lnTo>
                    <a:lnTo>
                      <a:pt x="1824" y="174"/>
                    </a:lnTo>
                    <a:lnTo>
                      <a:pt x="1839" y="173"/>
                    </a:lnTo>
                    <a:lnTo>
                      <a:pt x="1854" y="173"/>
                    </a:lnTo>
                    <a:lnTo>
                      <a:pt x="1869" y="172"/>
                    </a:lnTo>
                    <a:lnTo>
                      <a:pt x="1884" y="172"/>
                    </a:lnTo>
                    <a:lnTo>
                      <a:pt x="1898" y="172"/>
                    </a:lnTo>
                    <a:lnTo>
                      <a:pt x="1912" y="172"/>
                    </a:lnTo>
                    <a:lnTo>
                      <a:pt x="1926" y="180"/>
                    </a:lnTo>
                    <a:lnTo>
                      <a:pt x="1946" y="179"/>
                    </a:lnTo>
                    <a:lnTo>
                      <a:pt x="1968" y="178"/>
                    </a:lnTo>
                    <a:lnTo>
                      <a:pt x="1990" y="177"/>
                    </a:lnTo>
                    <a:lnTo>
                      <a:pt x="2013" y="175"/>
                    </a:lnTo>
                    <a:lnTo>
                      <a:pt x="2037" y="173"/>
                    </a:lnTo>
                    <a:lnTo>
                      <a:pt x="2061" y="170"/>
                    </a:lnTo>
                    <a:lnTo>
                      <a:pt x="2086" y="166"/>
                    </a:lnTo>
                    <a:lnTo>
                      <a:pt x="2112" y="162"/>
                    </a:lnTo>
                    <a:lnTo>
                      <a:pt x="2137" y="158"/>
                    </a:lnTo>
                    <a:lnTo>
                      <a:pt x="2163" y="153"/>
                    </a:lnTo>
                    <a:lnTo>
                      <a:pt x="2190" y="148"/>
                    </a:lnTo>
                    <a:lnTo>
                      <a:pt x="2216" y="142"/>
                    </a:lnTo>
                    <a:lnTo>
                      <a:pt x="2243" y="137"/>
                    </a:lnTo>
                    <a:lnTo>
                      <a:pt x="2270" y="130"/>
                    </a:lnTo>
                    <a:lnTo>
                      <a:pt x="2296" y="124"/>
                    </a:lnTo>
                    <a:lnTo>
                      <a:pt x="2323" y="117"/>
                    </a:lnTo>
                    <a:lnTo>
                      <a:pt x="2349" y="111"/>
                    </a:lnTo>
                    <a:lnTo>
                      <a:pt x="2375" y="104"/>
                    </a:lnTo>
                    <a:lnTo>
                      <a:pt x="2401" y="96"/>
                    </a:lnTo>
                    <a:lnTo>
                      <a:pt x="2427" y="89"/>
                    </a:lnTo>
                    <a:lnTo>
                      <a:pt x="2452" y="81"/>
                    </a:lnTo>
                    <a:lnTo>
                      <a:pt x="2476" y="74"/>
                    </a:lnTo>
                    <a:lnTo>
                      <a:pt x="2500" y="67"/>
                    </a:lnTo>
                    <a:lnTo>
                      <a:pt x="2524" y="59"/>
                    </a:lnTo>
                    <a:lnTo>
                      <a:pt x="2546" y="51"/>
                    </a:lnTo>
                    <a:lnTo>
                      <a:pt x="2568" y="44"/>
                    </a:lnTo>
                    <a:lnTo>
                      <a:pt x="2589" y="36"/>
                    </a:lnTo>
                    <a:lnTo>
                      <a:pt x="2610" y="29"/>
                    </a:lnTo>
                    <a:lnTo>
                      <a:pt x="2629" y="21"/>
                    </a:lnTo>
                    <a:lnTo>
                      <a:pt x="2647" y="14"/>
                    </a:lnTo>
                    <a:lnTo>
                      <a:pt x="2664" y="7"/>
                    </a:lnTo>
                    <a:lnTo>
                      <a:pt x="2679" y="0"/>
                    </a:lnTo>
                    <a:lnTo>
                      <a:pt x="2686" y="10"/>
                    </a:lnTo>
                    <a:lnTo>
                      <a:pt x="2690" y="21"/>
                    </a:lnTo>
                    <a:lnTo>
                      <a:pt x="2690" y="31"/>
                    </a:lnTo>
                    <a:lnTo>
                      <a:pt x="2686" y="41"/>
                    </a:lnTo>
                    <a:lnTo>
                      <a:pt x="2680" y="50"/>
                    </a:lnTo>
                    <a:lnTo>
                      <a:pt x="2670" y="60"/>
                    </a:lnTo>
                    <a:lnTo>
                      <a:pt x="2659" y="70"/>
                    </a:lnTo>
                    <a:lnTo>
                      <a:pt x="2644" y="79"/>
                    </a:lnTo>
                    <a:lnTo>
                      <a:pt x="2627" y="88"/>
                    </a:lnTo>
                    <a:lnTo>
                      <a:pt x="2609" y="97"/>
                    </a:lnTo>
                    <a:lnTo>
                      <a:pt x="2588" y="106"/>
                    </a:lnTo>
                    <a:lnTo>
                      <a:pt x="2566" y="114"/>
                    </a:lnTo>
                    <a:lnTo>
                      <a:pt x="2542" y="123"/>
                    </a:lnTo>
                    <a:lnTo>
                      <a:pt x="2518" y="131"/>
                    </a:lnTo>
                    <a:lnTo>
                      <a:pt x="2492" y="139"/>
                    </a:lnTo>
                    <a:lnTo>
                      <a:pt x="2465" y="147"/>
                    </a:lnTo>
                    <a:lnTo>
                      <a:pt x="2438" y="154"/>
                    </a:lnTo>
                    <a:lnTo>
                      <a:pt x="2410" y="162"/>
                    </a:lnTo>
                    <a:lnTo>
                      <a:pt x="2382" y="169"/>
                    </a:lnTo>
                    <a:lnTo>
                      <a:pt x="2355" y="176"/>
                    </a:lnTo>
                    <a:lnTo>
                      <a:pt x="2327" y="182"/>
                    </a:lnTo>
                    <a:lnTo>
                      <a:pt x="2300" y="189"/>
                    </a:lnTo>
                    <a:lnTo>
                      <a:pt x="2273" y="195"/>
                    </a:lnTo>
                    <a:lnTo>
                      <a:pt x="2247" y="201"/>
                    </a:lnTo>
                    <a:lnTo>
                      <a:pt x="2223" y="206"/>
                    </a:lnTo>
                    <a:lnTo>
                      <a:pt x="2199" y="212"/>
                    </a:lnTo>
                    <a:lnTo>
                      <a:pt x="2177" y="217"/>
                    </a:lnTo>
                    <a:lnTo>
                      <a:pt x="2157" y="221"/>
                    </a:lnTo>
                    <a:lnTo>
                      <a:pt x="2138" y="226"/>
                    </a:lnTo>
                    <a:lnTo>
                      <a:pt x="2121" y="230"/>
                    </a:lnTo>
                    <a:lnTo>
                      <a:pt x="2107" y="234"/>
                    </a:lnTo>
                    <a:lnTo>
                      <a:pt x="2095" y="237"/>
                    </a:lnTo>
                    <a:lnTo>
                      <a:pt x="2066" y="245"/>
                    </a:lnTo>
                    <a:lnTo>
                      <a:pt x="2032" y="253"/>
                    </a:lnTo>
                    <a:lnTo>
                      <a:pt x="1993" y="260"/>
                    </a:lnTo>
                    <a:lnTo>
                      <a:pt x="1950" y="267"/>
                    </a:lnTo>
                    <a:lnTo>
                      <a:pt x="1902" y="273"/>
                    </a:lnTo>
                    <a:lnTo>
                      <a:pt x="1851" y="279"/>
                    </a:lnTo>
                    <a:lnTo>
                      <a:pt x="1795" y="285"/>
                    </a:lnTo>
                    <a:lnTo>
                      <a:pt x="1737" y="290"/>
                    </a:lnTo>
                    <a:lnTo>
                      <a:pt x="1676" y="294"/>
                    </a:lnTo>
                    <a:lnTo>
                      <a:pt x="1612" y="298"/>
                    </a:lnTo>
                    <a:lnTo>
                      <a:pt x="1546" y="302"/>
                    </a:lnTo>
                    <a:lnTo>
                      <a:pt x="1478" y="305"/>
                    </a:lnTo>
                    <a:lnTo>
                      <a:pt x="1409" y="307"/>
                    </a:lnTo>
                    <a:lnTo>
                      <a:pt x="1339" y="308"/>
                    </a:lnTo>
                    <a:lnTo>
                      <a:pt x="1267" y="310"/>
                    </a:lnTo>
                    <a:lnTo>
                      <a:pt x="1196" y="310"/>
                    </a:lnTo>
                    <a:lnTo>
                      <a:pt x="1124" y="310"/>
                    </a:lnTo>
                    <a:lnTo>
                      <a:pt x="1052" y="309"/>
                    </a:lnTo>
                    <a:lnTo>
                      <a:pt x="981" y="308"/>
                    </a:lnTo>
                    <a:lnTo>
                      <a:pt x="911" y="305"/>
                    </a:lnTo>
                    <a:lnTo>
                      <a:pt x="842" y="302"/>
                    </a:lnTo>
                    <a:lnTo>
                      <a:pt x="775" y="298"/>
                    </a:lnTo>
                    <a:lnTo>
                      <a:pt x="710" y="294"/>
                    </a:lnTo>
                    <a:lnTo>
                      <a:pt x="647" y="289"/>
                    </a:lnTo>
                    <a:lnTo>
                      <a:pt x="586" y="283"/>
                    </a:lnTo>
                    <a:lnTo>
                      <a:pt x="529" y="276"/>
                    </a:lnTo>
                    <a:lnTo>
                      <a:pt x="474" y="268"/>
                    </a:lnTo>
                    <a:lnTo>
                      <a:pt x="424" y="260"/>
                    </a:lnTo>
                    <a:lnTo>
                      <a:pt x="377" y="250"/>
                    </a:lnTo>
                    <a:lnTo>
                      <a:pt x="335" y="240"/>
                    </a:lnTo>
                    <a:lnTo>
                      <a:pt x="297" y="229"/>
                    </a:lnTo>
                    <a:lnTo>
                      <a:pt x="265" y="2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3" name="Freeform 169"/>
              <p:cNvSpPr>
                <a:spLocks/>
              </p:cNvSpPr>
              <p:nvPr/>
            </p:nvSpPr>
            <p:spPr bwMode="auto">
              <a:xfrm>
                <a:off x="8192" y="9086"/>
                <a:ext cx="2921" cy="2496"/>
              </a:xfrm>
              <a:custGeom>
                <a:avLst/>
                <a:gdLst>
                  <a:gd name="T0" fmla="*/ 59 w 2921"/>
                  <a:gd name="T1" fmla="*/ 470 h 2496"/>
                  <a:gd name="T2" fmla="*/ 155 w 2921"/>
                  <a:gd name="T3" fmla="*/ 1016 h 2496"/>
                  <a:gd name="T4" fmla="*/ 385 w 2921"/>
                  <a:gd name="T5" fmla="*/ 1936 h 2496"/>
                  <a:gd name="T6" fmla="*/ 544 w 2921"/>
                  <a:gd name="T7" fmla="*/ 2318 h 2496"/>
                  <a:gd name="T8" fmla="*/ 1052 w 2921"/>
                  <a:gd name="T9" fmla="*/ 2468 h 2496"/>
                  <a:gd name="T10" fmla="*/ 2486 w 2921"/>
                  <a:gd name="T11" fmla="*/ 2322 h 2496"/>
                  <a:gd name="T12" fmla="*/ 2848 w 2921"/>
                  <a:gd name="T13" fmla="*/ 914 h 2496"/>
                  <a:gd name="T14" fmla="*/ 2914 w 2921"/>
                  <a:gd name="T15" fmla="*/ 402 h 2496"/>
                  <a:gd name="T16" fmla="*/ 2920 w 2921"/>
                  <a:gd name="T17" fmla="*/ 141 h 2496"/>
                  <a:gd name="T18" fmla="*/ 2831 w 2921"/>
                  <a:gd name="T19" fmla="*/ 486 h 2496"/>
                  <a:gd name="T20" fmla="*/ 2524 w 2921"/>
                  <a:gd name="T21" fmla="*/ 398 h 2496"/>
                  <a:gd name="T22" fmla="*/ 2298 w 2921"/>
                  <a:gd name="T23" fmla="*/ 275 h 2496"/>
                  <a:gd name="T24" fmla="*/ 2031 w 2921"/>
                  <a:gd name="T25" fmla="*/ 313 h 2496"/>
                  <a:gd name="T26" fmla="*/ 1881 w 2921"/>
                  <a:gd name="T27" fmla="*/ 390 h 2496"/>
                  <a:gd name="T28" fmla="*/ 1750 w 2921"/>
                  <a:gd name="T29" fmla="*/ 387 h 2496"/>
                  <a:gd name="T30" fmla="*/ 1514 w 2921"/>
                  <a:gd name="T31" fmla="*/ 387 h 2496"/>
                  <a:gd name="T32" fmla="*/ 1287 w 2921"/>
                  <a:gd name="T33" fmla="*/ 340 h 2496"/>
                  <a:gd name="T34" fmla="*/ 1402 w 2921"/>
                  <a:gd name="T35" fmla="*/ 391 h 2496"/>
                  <a:gd name="T36" fmla="*/ 1582 w 2921"/>
                  <a:gd name="T37" fmla="*/ 440 h 2496"/>
                  <a:gd name="T38" fmla="*/ 1921 w 2921"/>
                  <a:gd name="T39" fmla="*/ 475 h 2496"/>
                  <a:gd name="T40" fmla="*/ 2079 w 2921"/>
                  <a:gd name="T41" fmla="*/ 371 h 2496"/>
                  <a:gd name="T42" fmla="*/ 2175 w 2921"/>
                  <a:gd name="T43" fmla="*/ 418 h 2496"/>
                  <a:gd name="T44" fmla="*/ 2427 w 2921"/>
                  <a:gd name="T45" fmla="*/ 387 h 2496"/>
                  <a:gd name="T46" fmla="*/ 2557 w 2921"/>
                  <a:gd name="T47" fmla="*/ 468 h 2496"/>
                  <a:gd name="T48" fmla="*/ 2788 w 2921"/>
                  <a:gd name="T49" fmla="*/ 547 h 2496"/>
                  <a:gd name="T50" fmla="*/ 2724 w 2921"/>
                  <a:gd name="T51" fmla="*/ 649 h 2496"/>
                  <a:gd name="T52" fmla="*/ 2337 w 2921"/>
                  <a:gd name="T53" fmla="*/ 767 h 2496"/>
                  <a:gd name="T54" fmla="*/ 2004 w 2921"/>
                  <a:gd name="T55" fmla="*/ 790 h 2496"/>
                  <a:gd name="T56" fmla="*/ 1766 w 2921"/>
                  <a:gd name="T57" fmla="*/ 793 h 2496"/>
                  <a:gd name="T58" fmla="*/ 1957 w 2921"/>
                  <a:gd name="T59" fmla="*/ 788 h 2496"/>
                  <a:gd name="T60" fmla="*/ 1970 w 2921"/>
                  <a:gd name="T61" fmla="*/ 882 h 2496"/>
                  <a:gd name="T62" fmla="*/ 2327 w 2921"/>
                  <a:gd name="T63" fmla="*/ 857 h 2496"/>
                  <a:gd name="T64" fmla="*/ 2671 w 2921"/>
                  <a:gd name="T65" fmla="*/ 763 h 2496"/>
                  <a:gd name="T66" fmla="*/ 2765 w 2921"/>
                  <a:gd name="T67" fmla="*/ 1006 h 2496"/>
                  <a:gd name="T68" fmla="*/ 2388 w 2921"/>
                  <a:gd name="T69" fmla="*/ 2297 h 2496"/>
                  <a:gd name="T70" fmla="*/ 2202 w 2921"/>
                  <a:gd name="T71" fmla="*/ 2371 h 2496"/>
                  <a:gd name="T72" fmla="*/ 1210 w 2921"/>
                  <a:gd name="T73" fmla="*/ 2413 h 2496"/>
                  <a:gd name="T74" fmla="*/ 623 w 2921"/>
                  <a:gd name="T75" fmla="*/ 2244 h 2496"/>
                  <a:gd name="T76" fmla="*/ 395 w 2921"/>
                  <a:gd name="T77" fmla="*/ 1715 h 2496"/>
                  <a:gd name="T78" fmla="*/ 252 w 2921"/>
                  <a:gd name="T79" fmla="*/ 875 h 2496"/>
                  <a:gd name="T80" fmla="*/ 543 w 2921"/>
                  <a:gd name="T81" fmla="*/ 932 h 2496"/>
                  <a:gd name="T82" fmla="*/ 793 w 2921"/>
                  <a:gd name="T83" fmla="*/ 954 h 2496"/>
                  <a:gd name="T84" fmla="*/ 977 w 2921"/>
                  <a:gd name="T85" fmla="*/ 951 h 2496"/>
                  <a:gd name="T86" fmla="*/ 1039 w 2921"/>
                  <a:gd name="T87" fmla="*/ 948 h 2496"/>
                  <a:gd name="T88" fmla="*/ 1262 w 2921"/>
                  <a:gd name="T89" fmla="*/ 988 h 2496"/>
                  <a:gd name="T90" fmla="*/ 1354 w 2921"/>
                  <a:gd name="T91" fmla="*/ 901 h 2496"/>
                  <a:gd name="T92" fmla="*/ 1128 w 2921"/>
                  <a:gd name="T93" fmla="*/ 846 h 2496"/>
                  <a:gd name="T94" fmla="*/ 930 w 2921"/>
                  <a:gd name="T95" fmla="*/ 787 h 2496"/>
                  <a:gd name="T96" fmla="*/ 738 w 2921"/>
                  <a:gd name="T97" fmla="*/ 887 h 2496"/>
                  <a:gd name="T98" fmla="*/ 351 w 2921"/>
                  <a:gd name="T99" fmla="*/ 850 h 2496"/>
                  <a:gd name="T100" fmla="*/ 280 w 2921"/>
                  <a:gd name="T101" fmla="*/ 625 h 2496"/>
                  <a:gd name="T102" fmla="*/ 863 w 2921"/>
                  <a:gd name="T103" fmla="*/ 433 h 2496"/>
                  <a:gd name="T104" fmla="*/ 1052 w 2921"/>
                  <a:gd name="T105" fmla="*/ 460 h 2496"/>
                  <a:gd name="T106" fmla="*/ 1209 w 2921"/>
                  <a:gd name="T107" fmla="*/ 414 h 2496"/>
                  <a:gd name="T108" fmla="*/ 1054 w 2921"/>
                  <a:gd name="T109" fmla="*/ 384 h 2496"/>
                  <a:gd name="T110" fmla="*/ 957 w 2921"/>
                  <a:gd name="T111" fmla="*/ 326 h 2496"/>
                  <a:gd name="T112" fmla="*/ 847 w 2921"/>
                  <a:gd name="T113" fmla="*/ 369 h 2496"/>
                  <a:gd name="T114" fmla="*/ 580 w 2921"/>
                  <a:gd name="T115" fmla="*/ 453 h 2496"/>
                  <a:gd name="T116" fmla="*/ 341 w 2921"/>
                  <a:gd name="T117" fmla="*/ 541 h 2496"/>
                  <a:gd name="T118" fmla="*/ 178 w 2921"/>
                  <a:gd name="T119" fmla="*/ 604 h 2496"/>
                  <a:gd name="T120" fmla="*/ 99 w 2921"/>
                  <a:gd name="T121" fmla="*/ 442 h 2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21" h="2496">
                    <a:moveTo>
                      <a:pt x="54" y="191"/>
                    </a:moveTo>
                    <a:lnTo>
                      <a:pt x="53" y="205"/>
                    </a:lnTo>
                    <a:lnTo>
                      <a:pt x="52" y="213"/>
                    </a:lnTo>
                    <a:lnTo>
                      <a:pt x="51" y="215"/>
                    </a:lnTo>
                    <a:lnTo>
                      <a:pt x="48" y="213"/>
                    </a:lnTo>
                    <a:lnTo>
                      <a:pt x="42" y="208"/>
                    </a:lnTo>
                    <a:lnTo>
                      <a:pt x="33" y="203"/>
                    </a:lnTo>
                    <a:lnTo>
                      <a:pt x="19" y="198"/>
                    </a:lnTo>
                    <a:lnTo>
                      <a:pt x="1" y="196"/>
                    </a:lnTo>
                    <a:lnTo>
                      <a:pt x="0" y="215"/>
                    </a:lnTo>
                    <a:lnTo>
                      <a:pt x="1" y="234"/>
                    </a:lnTo>
                    <a:lnTo>
                      <a:pt x="2" y="253"/>
                    </a:lnTo>
                    <a:lnTo>
                      <a:pt x="5" y="272"/>
                    </a:lnTo>
                    <a:lnTo>
                      <a:pt x="8" y="292"/>
                    </a:lnTo>
                    <a:lnTo>
                      <a:pt x="12" y="311"/>
                    </a:lnTo>
                    <a:lnTo>
                      <a:pt x="16" y="330"/>
                    </a:lnTo>
                    <a:lnTo>
                      <a:pt x="21" y="350"/>
                    </a:lnTo>
                    <a:lnTo>
                      <a:pt x="26" y="370"/>
                    </a:lnTo>
                    <a:lnTo>
                      <a:pt x="32" y="390"/>
                    </a:lnTo>
                    <a:lnTo>
                      <a:pt x="38" y="410"/>
                    </a:lnTo>
                    <a:lnTo>
                      <a:pt x="45" y="430"/>
                    </a:lnTo>
                    <a:lnTo>
                      <a:pt x="52" y="450"/>
                    </a:lnTo>
                    <a:lnTo>
                      <a:pt x="59" y="470"/>
                    </a:lnTo>
                    <a:lnTo>
                      <a:pt x="66" y="490"/>
                    </a:lnTo>
                    <a:lnTo>
                      <a:pt x="73" y="510"/>
                    </a:lnTo>
                    <a:lnTo>
                      <a:pt x="80" y="530"/>
                    </a:lnTo>
                    <a:lnTo>
                      <a:pt x="87" y="550"/>
                    </a:lnTo>
                    <a:lnTo>
                      <a:pt x="94" y="570"/>
                    </a:lnTo>
                    <a:lnTo>
                      <a:pt x="101" y="590"/>
                    </a:lnTo>
                    <a:lnTo>
                      <a:pt x="108" y="610"/>
                    </a:lnTo>
                    <a:lnTo>
                      <a:pt x="114" y="630"/>
                    </a:lnTo>
                    <a:lnTo>
                      <a:pt x="120" y="650"/>
                    </a:lnTo>
                    <a:lnTo>
                      <a:pt x="125" y="670"/>
                    </a:lnTo>
                    <a:lnTo>
                      <a:pt x="130" y="690"/>
                    </a:lnTo>
                    <a:lnTo>
                      <a:pt x="134" y="709"/>
                    </a:lnTo>
                    <a:lnTo>
                      <a:pt x="138" y="729"/>
                    </a:lnTo>
                    <a:lnTo>
                      <a:pt x="141" y="748"/>
                    </a:lnTo>
                    <a:lnTo>
                      <a:pt x="144" y="767"/>
                    </a:lnTo>
                    <a:lnTo>
                      <a:pt x="145" y="786"/>
                    </a:lnTo>
                    <a:lnTo>
                      <a:pt x="146" y="805"/>
                    </a:lnTo>
                    <a:lnTo>
                      <a:pt x="145" y="824"/>
                    </a:lnTo>
                    <a:lnTo>
                      <a:pt x="144" y="862"/>
                    </a:lnTo>
                    <a:lnTo>
                      <a:pt x="145" y="900"/>
                    </a:lnTo>
                    <a:lnTo>
                      <a:pt x="147" y="938"/>
                    </a:lnTo>
                    <a:lnTo>
                      <a:pt x="150" y="977"/>
                    </a:lnTo>
                    <a:lnTo>
                      <a:pt x="155" y="1016"/>
                    </a:lnTo>
                    <a:lnTo>
                      <a:pt x="160" y="1056"/>
                    </a:lnTo>
                    <a:lnTo>
                      <a:pt x="167" y="1096"/>
                    </a:lnTo>
                    <a:lnTo>
                      <a:pt x="175" y="1135"/>
                    </a:lnTo>
                    <a:lnTo>
                      <a:pt x="184" y="1176"/>
                    </a:lnTo>
                    <a:lnTo>
                      <a:pt x="193" y="1216"/>
                    </a:lnTo>
                    <a:lnTo>
                      <a:pt x="203" y="1256"/>
                    </a:lnTo>
                    <a:lnTo>
                      <a:pt x="213" y="1296"/>
                    </a:lnTo>
                    <a:lnTo>
                      <a:pt x="224" y="1337"/>
                    </a:lnTo>
                    <a:lnTo>
                      <a:pt x="236" y="1378"/>
                    </a:lnTo>
                    <a:lnTo>
                      <a:pt x="248" y="1419"/>
                    </a:lnTo>
                    <a:lnTo>
                      <a:pt x="260" y="1459"/>
                    </a:lnTo>
                    <a:lnTo>
                      <a:pt x="272" y="1500"/>
                    </a:lnTo>
                    <a:lnTo>
                      <a:pt x="284" y="1540"/>
                    </a:lnTo>
                    <a:lnTo>
                      <a:pt x="296" y="1581"/>
                    </a:lnTo>
                    <a:lnTo>
                      <a:pt x="308" y="1621"/>
                    </a:lnTo>
                    <a:lnTo>
                      <a:pt x="319" y="1662"/>
                    </a:lnTo>
                    <a:lnTo>
                      <a:pt x="330" y="1702"/>
                    </a:lnTo>
                    <a:lnTo>
                      <a:pt x="342" y="1741"/>
                    </a:lnTo>
                    <a:lnTo>
                      <a:pt x="351" y="1781"/>
                    </a:lnTo>
                    <a:lnTo>
                      <a:pt x="361" y="1820"/>
                    </a:lnTo>
                    <a:lnTo>
                      <a:pt x="370" y="1859"/>
                    </a:lnTo>
                    <a:lnTo>
                      <a:pt x="378" y="1898"/>
                    </a:lnTo>
                    <a:lnTo>
                      <a:pt x="385" y="1936"/>
                    </a:lnTo>
                    <a:lnTo>
                      <a:pt x="391" y="1974"/>
                    </a:lnTo>
                    <a:lnTo>
                      <a:pt x="396" y="2012"/>
                    </a:lnTo>
                    <a:lnTo>
                      <a:pt x="401" y="2048"/>
                    </a:lnTo>
                    <a:lnTo>
                      <a:pt x="403" y="2085"/>
                    </a:lnTo>
                    <a:lnTo>
                      <a:pt x="404" y="2099"/>
                    </a:lnTo>
                    <a:lnTo>
                      <a:pt x="407" y="2113"/>
                    </a:lnTo>
                    <a:lnTo>
                      <a:pt x="410" y="2127"/>
                    </a:lnTo>
                    <a:lnTo>
                      <a:pt x="415" y="2141"/>
                    </a:lnTo>
                    <a:lnTo>
                      <a:pt x="420" y="2155"/>
                    </a:lnTo>
                    <a:lnTo>
                      <a:pt x="426" y="2168"/>
                    </a:lnTo>
                    <a:lnTo>
                      <a:pt x="433" y="2182"/>
                    </a:lnTo>
                    <a:lnTo>
                      <a:pt x="441" y="2195"/>
                    </a:lnTo>
                    <a:lnTo>
                      <a:pt x="448" y="2208"/>
                    </a:lnTo>
                    <a:lnTo>
                      <a:pt x="457" y="2220"/>
                    </a:lnTo>
                    <a:lnTo>
                      <a:pt x="466" y="2233"/>
                    </a:lnTo>
                    <a:lnTo>
                      <a:pt x="476" y="2245"/>
                    </a:lnTo>
                    <a:lnTo>
                      <a:pt x="485" y="2257"/>
                    </a:lnTo>
                    <a:lnTo>
                      <a:pt x="495" y="2268"/>
                    </a:lnTo>
                    <a:lnTo>
                      <a:pt x="505" y="2279"/>
                    </a:lnTo>
                    <a:lnTo>
                      <a:pt x="515" y="2289"/>
                    </a:lnTo>
                    <a:lnTo>
                      <a:pt x="525" y="2299"/>
                    </a:lnTo>
                    <a:lnTo>
                      <a:pt x="535" y="2309"/>
                    </a:lnTo>
                    <a:lnTo>
                      <a:pt x="544" y="2318"/>
                    </a:lnTo>
                    <a:lnTo>
                      <a:pt x="554" y="2326"/>
                    </a:lnTo>
                    <a:lnTo>
                      <a:pt x="563" y="2335"/>
                    </a:lnTo>
                    <a:lnTo>
                      <a:pt x="571" y="2342"/>
                    </a:lnTo>
                    <a:lnTo>
                      <a:pt x="580" y="2349"/>
                    </a:lnTo>
                    <a:lnTo>
                      <a:pt x="587" y="2355"/>
                    </a:lnTo>
                    <a:lnTo>
                      <a:pt x="594" y="2361"/>
                    </a:lnTo>
                    <a:lnTo>
                      <a:pt x="601" y="2366"/>
                    </a:lnTo>
                    <a:lnTo>
                      <a:pt x="606" y="2370"/>
                    </a:lnTo>
                    <a:lnTo>
                      <a:pt x="610" y="2374"/>
                    </a:lnTo>
                    <a:lnTo>
                      <a:pt x="614" y="2376"/>
                    </a:lnTo>
                    <a:lnTo>
                      <a:pt x="617" y="2378"/>
                    </a:lnTo>
                    <a:lnTo>
                      <a:pt x="619" y="2379"/>
                    </a:lnTo>
                    <a:lnTo>
                      <a:pt x="619" y="2380"/>
                    </a:lnTo>
                    <a:lnTo>
                      <a:pt x="648" y="2390"/>
                    </a:lnTo>
                    <a:lnTo>
                      <a:pt x="680" y="2400"/>
                    </a:lnTo>
                    <a:lnTo>
                      <a:pt x="716" y="2409"/>
                    </a:lnTo>
                    <a:lnTo>
                      <a:pt x="755" y="2419"/>
                    </a:lnTo>
                    <a:lnTo>
                      <a:pt x="798" y="2428"/>
                    </a:lnTo>
                    <a:lnTo>
                      <a:pt x="843" y="2437"/>
                    </a:lnTo>
                    <a:lnTo>
                      <a:pt x="892" y="2446"/>
                    </a:lnTo>
                    <a:lnTo>
                      <a:pt x="943" y="2454"/>
                    </a:lnTo>
                    <a:lnTo>
                      <a:pt x="996" y="2461"/>
                    </a:lnTo>
                    <a:lnTo>
                      <a:pt x="1052" y="2468"/>
                    </a:lnTo>
                    <a:lnTo>
                      <a:pt x="1110" y="2475"/>
                    </a:lnTo>
                    <a:lnTo>
                      <a:pt x="1169" y="2480"/>
                    </a:lnTo>
                    <a:lnTo>
                      <a:pt x="1231" y="2485"/>
                    </a:lnTo>
                    <a:lnTo>
                      <a:pt x="1294" y="2489"/>
                    </a:lnTo>
                    <a:lnTo>
                      <a:pt x="1358" y="2492"/>
                    </a:lnTo>
                    <a:lnTo>
                      <a:pt x="1424" y="2494"/>
                    </a:lnTo>
                    <a:lnTo>
                      <a:pt x="1490" y="2496"/>
                    </a:lnTo>
                    <a:lnTo>
                      <a:pt x="1557" y="2495"/>
                    </a:lnTo>
                    <a:lnTo>
                      <a:pt x="1624" y="2494"/>
                    </a:lnTo>
                    <a:lnTo>
                      <a:pt x="1693" y="2491"/>
                    </a:lnTo>
                    <a:lnTo>
                      <a:pt x="1761" y="2487"/>
                    </a:lnTo>
                    <a:lnTo>
                      <a:pt x="1829" y="2482"/>
                    </a:lnTo>
                    <a:lnTo>
                      <a:pt x="1897" y="2475"/>
                    </a:lnTo>
                    <a:lnTo>
                      <a:pt x="1964" y="2466"/>
                    </a:lnTo>
                    <a:lnTo>
                      <a:pt x="2032" y="2456"/>
                    </a:lnTo>
                    <a:lnTo>
                      <a:pt x="2098" y="2444"/>
                    </a:lnTo>
                    <a:lnTo>
                      <a:pt x="2163" y="2430"/>
                    </a:lnTo>
                    <a:lnTo>
                      <a:pt x="2228" y="2415"/>
                    </a:lnTo>
                    <a:lnTo>
                      <a:pt x="2290" y="2397"/>
                    </a:lnTo>
                    <a:lnTo>
                      <a:pt x="2352" y="2378"/>
                    </a:lnTo>
                    <a:lnTo>
                      <a:pt x="2412" y="2356"/>
                    </a:lnTo>
                    <a:lnTo>
                      <a:pt x="2469" y="2333"/>
                    </a:lnTo>
                    <a:lnTo>
                      <a:pt x="2486" y="2322"/>
                    </a:lnTo>
                    <a:lnTo>
                      <a:pt x="2503" y="2303"/>
                    </a:lnTo>
                    <a:lnTo>
                      <a:pt x="2520" y="2276"/>
                    </a:lnTo>
                    <a:lnTo>
                      <a:pt x="2538" y="2243"/>
                    </a:lnTo>
                    <a:lnTo>
                      <a:pt x="2555" y="2204"/>
                    </a:lnTo>
                    <a:lnTo>
                      <a:pt x="2573" y="2159"/>
                    </a:lnTo>
                    <a:lnTo>
                      <a:pt x="2591" y="2108"/>
                    </a:lnTo>
                    <a:lnTo>
                      <a:pt x="2608" y="2053"/>
                    </a:lnTo>
                    <a:lnTo>
                      <a:pt x="2626" y="1993"/>
                    </a:lnTo>
                    <a:lnTo>
                      <a:pt x="2644" y="1930"/>
                    </a:lnTo>
                    <a:lnTo>
                      <a:pt x="2661" y="1863"/>
                    </a:lnTo>
                    <a:lnTo>
                      <a:pt x="2678" y="1793"/>
                    </a:lnTo>
                    <a:lnTo>
                      <a:pt x="2695" y="1722"/>
                    </a:lnTo>
                    <a:lnTo>
                      <a:pt x="2712" y="1648"/>
                    </a:lnTo>
                    <a:lnTo>
                      <a:pt x="2728" y="1572"/>
                    </a:lnTo>
                    <a:lnTo>
                      <a:pt x="2744" y="1496"/>
                    </a:lnTo>
                    <a:lnTo>
                      <a:pt x="2759" y="1419"/>
                    </a:lnTo>
                    <a:lnTo>
                      <a:pt x="2774" y="1343"/>
                    </a:lnTo>
                    <a:lnTo>
                      <a:pt x="2788" y="1267"/>
                    </a:lnTo>
                    <a:lnTo>
                      <a:pt x="2801" y="1192"/>
                    </a:lnTo>
                    <a:lnTo>
                      <a:pt x="2814" y="1119"/>
                    </a:lnTo>
                    <a:lnTo>
                      <a:pt x="2826" y="1048"/>
                    </a:lnTo>
                    <a:lnTo>
                      <a:pt x="2837" y="980"/>
                    </a:lnTo>
                    <a:lnTo>
                      <a:pt x="2848" y="914"/>
                    </a:lnTo>
                    <a:lnTo>
                      <a:pt x="2857" y="852"/>
                    </a:lnTo>
                    <a:lnTo>
                      <a:pt x="2866" y="795"/>
                    </a:lnTo>
                    <a:lnTo>
                      <a:pt x="2873" y="741"/>
                    </a:lnTo>
                    <a:lnTo>
                      <a:pt x="2880" y="693"/>
                    </a:lnTo>
                    <a:lnTo>
                      <a:pt x="2885" y="650"/>
                    </a:lnTo>
                    <a:lnTo>
                      <a:pt x="2889" y="614"/>
                    </a:lnTo>
                    <a:lnTo>
                      <a:pt x="2892" y="583"/>
                    </a:lnTo>
                    <a:lnTo>
                      <a:pt x="2893" y="560"/>
                    </a:lnTo>
                    <a:lnTo>
                      <a:pt x="2894" y="553"/>
                    </a:lnTo>
                    <a:lnTo>
                      <a:pt x="2895" y="545"/>
                    </a:lnTo>
                    <a:lnTo>
                      <a:pt x="2895" y="536"/>
                    </a:lnTo>
                    <a:lnTo>
                      <a:pt x="2897" y="527"/>
                    </a:lnTo>
                    <a:lnTo>
                      <a:pt x="2898" y="518"/>
                    </a:lnTo>
                    <a:lnTo>
                      <a:pt x="2900" y="508"/>
                    </a:lnTo>
                    <a:lnTo>
                      <a:pt x="2901" y="497"/>
                    </a:lnTo>
                    <a:lnTo>
                      <a:pt x="2902" y="486"/>
                    </a:lnTo>
                    <a:lnTo>
                      <a:pt x="2904" y="475"/>
                    </a:lnTo>
                    <a:lnTo>
                      <a:pt x="2906" y="463"/>
                    </a:lnTo>
                    <a:lnTo>
                      <a:pt x="2908" y="451"/>
                    </a:lnTo>
                    <a:lnTo>
                      <a:pt x="2909" y="439"/>
                    </a:lnTo>
                    <a:lnTo>
                      <a:pt x="2911" y="427"/>
                    </a:lnTo>
                    <a:lnTo>
                      <a:pt x="2913" y="414"/>
                    </a:lnTo>
                    <a:lnTo>
                      <a:pt x="2914" y="402"/>
                    </a:lnTo>
                    <a:lnTo>
                      <a:pt x="2916" y="389"/>
                    </a:lnTo>
                    <a:lnTo>
                      <a:pt x="2917" y="377"/>
                    </a:lnTo>
                    <a:lnTo>
                      <a:pt x="2918" y="364"/>
                    </a:lnTo>
                    <a:lnTo>
                      <a:pt x="2918" y="352"/>
                    </a:lnTo>
                    <a:lnTo>
                      <a:pt x="2919" y="340"/>
                    </a:lnTo>
                    <a:lnTo>
                      <a:pt x="2919" y="328"/>
                    </a:lnTo>
                    <a:lnTo>
                      <a:pt x="2919" y="316"/>
                    </a:lnTo>
                    <a:lnTo>
                      <a:pt x="2918" y="304"/>
                    </a:lnTo>
                    <a:lnTo>
                      <a:pt x="2918" y="293"/>
                    </a:lnTo>
                    <a:lnTo>
                      <a:pt x="2916" y="283"/>
                    </a:lnTo>
                    <a:lnTo>
                      <a:pt x="2915" y="272"/>
                    </a:lnTo>
                    <a:lnTo>
                      <a:pt x="2913" y="262"/>
                    </a:lnTo>
                    <a:lnTo>
                      <a:pt x="2910" y="253"/>
                    </a:lnTo>
                    <a:lnTo>
                      <a:pt x="2907" y="245"/>
                    </a:lnTo>
                    <a:lnTo>
                      <a:pt x="2904" y="237"/>
                    </a:lnTo>
                    <a:lnTo>
                      <a:pt x="2900" y="229"/>
                    </a:lnTo>
                    <a:lnTo>
                      <a:pt x="2895" y="223"/>
                    </a:lnTo>
                    <a:lnTo>
                      <a:pt x="2900" y="216"/>
                    </a:lnTo>
                    <a:lnTo>
                      <a:pt x="2905" y="205"/>
                    </a:lnTo>
                    <a:lnTo>
                      <a:pt x="2910" y="192"/>
                    </a:lnTo>
                    <a:lnTo>
                      <a:pt x="2914" y="177"/>
                    </a:lnTo>
                    <a:lnTo>
                      <a:pt x="2917" y="160"/>
                    </a:lnTo>
                    <a:lnTo>
                      <a:pt x="2920" y="141"/>
                    </a:lnTo>
                    <a:lnTo>
                      <a:pt x="2921" y="122"/>
                    </a:lnTo>
                    <a:lnTo>
                      <a:pt x="2921" y="102"/>
                    </a:lnTo>
                    <a:lnTo>
                      <a:pt x="2921" y="83"/>
                    </a:lnTo>
                    <a:lnTo>
                      <a:pt x="2918" y="65"/>
                    </a:lnTo>
                    <a:lnTo>
                      <a:pt x="2914" y="47"/>
                    </a:lnTo>
                    <a:lnTo>
                      <a:pt x="2907" y="32"/>
                    </a:lnTo>
                    <a:lnTo>
                      <a:pt x="2899" y="19"/>
                    </a:lnTo>
                    <a:lnTo>
                      <a:pt x="2889" y="9"/>
                    </a:lnTo>
                    <a:lnTo>
                      <a:pt x="2876" y="3"/>
                    </a:lnTo>
                    <a:lnTo>
                      <a:pt x="2862" y="0"/>
                    </a:lnTo>
                    <a:lnTo>
                      <a:pt x="2831" y="349"/>
                    </a:lnTo>
                    <a:lnTo>
                      <a:pt x="2831" y="359"/>
                    </a:lnTo>
                    <a:lnTo>
                      <a:pt x="2832" y="369"/>
                    </a:lnTo>
                    <a:lnTo>
                      <a:pt x="2833" y="380"/>
                    </a:lnTo>
                    <a:lnTo>
                      <a:pt x="2834" y="391"/>
                    </a:lnTo>
                    <a:lnTo>
                      <a:pt x="2834" y="403"/>
                    </a:lnTo>
                    <a:lnTo>
                      <a:pt x="2836" y="415"/>
                    </a:lnTo>
                    <a:lnTo>
                      <a:pt x="2836" y="427"/>
                    </a:lnTo>
                    <a:lnTo>
                      <a:pt x="2836" y="439"/>
                    </a:lnTo>
                    <a:lnTo>
                      <a:pt x="2836" y="451"/>
                    </a:lnTo>
                    <a:lnTo>
                      <a:pt x="2836" y="463"/>
                    </a:lnTo>
                    <a:lnTo>
                      <a:pt x="2834" y="474"/>
                    </a:lnTo>
                    <a:lnTo>
                      <a:pt x="2831" y="486"/>
                    </a:lnTo>
                    <a:lnTo>
                      <a:pt x="2828" y="497"/>
                    </a:lnTo>
                    <a:lnTo>
                      <a:pt x="2823" y="508"/>
                    </a:lnTo>
                    <a:lnTo>
                      <a:pt x="2817" y="518"/>
                    </a:lnTo>
                    <a:lnTo>
                      <a:pt x="2809" y="527"/>
                    </a:lnTo>
                    <a:lnTo>
                      <a:pt x="2793" y="519"/>
                    </a:lnTo>
                    <a:lnTo>
                      <a:pt x="2777" y="511"/>
                    </a:lnTo>
                    <a:lnTo>
                      <a:pt x="2760" y="503"/>
                    </a:lnTo>
                    <a:lnTo>
                      <a:pt x="2742" y="495"/>
                    </a:lnTo>
                    <a:lnTo>
                      <a:pt x="2725" y="488"/>
                    </a:lnTo>
                    <a:lnTo>
                      <a:pt x="2706" y="480"/>
                    </a:lnTo>
                    <a:lnTo>
                      <a:pt x="2689" y="473"/>
                    </a:lnTo>
                    <a:lnTo>
                      <a:pt x="2671" y="466"/>
                    </a:lnTo>
                    <a:lnTo>
                      <a:pt x="2653" y="459"/>
                    </a:lnTo>
                    <a:lnTo>
                      <a:pt x="2636" y="452"/>
                    </a:lnTo>
                    <a:lnTo>
                      <a:pt x="2619" y="445"/>
                    </a:lnTo>
                    <a:lnTo>
                      <a:pt x="2602" y="439"/>
                    </a:lnTo>
                    <a:lnTo>
                      <a:pt x="2586" y="432"/>
                    </a:lnTo>
                    <a:lnTo>
                      <a:pt x="2571" y="425"/>
                    </a:lnTo>
                    <a:lnTo>
                      <a:pt x="2556" y="418"/>
                    </a:lnTo>
                    <a:lnTo>
                      <a:pt x="2543" y="411"/>
                    </a:lnTo>
                    <a:lnTo>
                      <a:pt x="2537" y="407"/>
                    </a:lnTo>
                    <a:lnTo>
                      <a:pt x="2531" y="403"/>
                    </a:lnTo>
                    <a:lnTo>
                      <a:pt x="2524" y="398"/>
                    </a:lnTo>
                    <a:lnTo>
                      <a:pt x="2517" y="392"/>
                    </a:lnTo>
                    <a:lnTo>
                      <a:pt x="2510" y="386"/>
                    </a:lnTo>
                    <a:lnTo>
                      <a:pt x="2502" y="380"/>
                    </a:lnTo>
                    <a:lnTo>
                      <a:pt x="2494" y="373"/>
                    </a:lnTo>
                    <a:lnTo>
                      <a:pt x="2487" y="367"/>
                    </a:lnTo>
                    <a:lnTo>
                      <a:pt x="2479" y="361"/>
                    </a:lnTo>
                    <a:lnTo>
                      <a:pt x="2471" y="355"/>
                    </a:lnTo>
                    <a:lnTo>
                      <a:pt x="2464" y="349"/>
                    </a:lnTo>
                    <a:lnTo>
                      <a:pt x="2456" y="344"/>
                    </a:lnTo>
                    <a:lnTo>
                      <a:pt x="2449" y="340"/>
                    </a:lnTo>
                    <a:lnTo>
                      <a:pt x="2443" y="337"/>
                    </a:lnTo>
                    <a:lnTo>
                      <a:pt x="2437" y="335"/>
                    </a:lnTo>
                    <a:lnTo>
                      <a:pt x="2431" y="334"/>
                    </a:lnTo>
                    <a:lnTo>
                      <a:pt x="2416" y="349"/>
                    </a:lnTo>
                    <a:lnTo>
                      <a:pt x="2402" y="333"/>
                    </a:lnTo>
                    <a:lnTo>
                      <a:pt x="2387" y="319"/>
                    </a:lnTo>
                    <a:lnTo>
                      <a:pt x="2374" y="307"/>
                    </a:lnTo>
                    <a:lnTo>
                      <a:pt x="2361" y="296"/>
                    </a:lnTo>
                    <a:lnTo>
                      <a:pt x="2348" y="288"/>
                    </a:lnTo>
                    <a:lnTo>
                      <a:pt x="2335" y="281"/>
                    </a:lnTo>
                    <a:lnTo>
                      <a:pt x="2323" y="277"/>
                    </a:lnTo>
                    <a:lnTo>
                      <a:pt x="2310" y="275"/>
                    </a:lnTo>
                    <a:lnTo>
                      <a:pt x="2298" y="275"/>
                    </a:lnTo>
                    <a:lnTo>
                      <a:pt x="2284" y="277"/>
                    </a:lnTo>
                    <a:lnTo>
                      <a:pt x="2270" y="281"/>
                    </a:lnTo>
                    <a:lnTo>
                      <a:pt x="2256" y="288"/>
                    </a:lnTo>
                    <a:lnTo>
                      <a:pt x="2240" y="297"/>
                    </a:lnTo>
                    <a:lnTo>
                      <a:pt x="2224" y="309"/>
                    </a:lnTo>
                    <a:lnTo>
                      <a:pt x="2206" y="323"/>
                    </a:lnTo>
                    <a:lnTo>
                      <a:pt x="2188" y="340"/>
                    </a:lnTo>
                    <a:lnTo>
                      <a:pt x="2175" y="328"/>
                    </a:lnTo>
                    <a:lnTo>
                      <a:pt x="2164" y="318"/>
                    </a:lnTo>
                    <a:lnTo>
                      <a:pt x="2154" y="311"/>
                    </a:lnTo>
                    <a:lnTo>
                      <a:pt x="2144" y="305"/>
                    </a:lnTo>
                    <a:lnTo>
                      <a:pt x="2136" y="302"/>
                    </a:lnTo>
                    <a:lnTo>
                      <a:pt x="2127" y="300"/>
                    </a:lnTo>
                    <a:lnTo>
                      <a:pt x="2119" y="299"/>
                    </a:lnTo>
                    <a:lnTo>
                      <a:pt x="2110" y="300"/>
                    </a:lnTo>
                    <a:lnTo>
                      <a:pt x="2103" y="301"/>
                    </a:lnTo>
                    <a:lnTo>
                      <a:pt x="2094" y="303"/>
                    </a:lnTo>
                    <a:lnTo>
                      <a:pt x="2085" y="305"/>
                    </a:lnTo>
                    <a:lnTo>
                      <a:pt x="2076" y="308"/>
                    </a:lnTo>
                    <a:lnTo>
                      <a:pt x="2066" y="310"/>
                    </a:lnTo>
                    <a:lnTo>
                      <a:pt x="2056" y="311"/>
                    </a:lnTo>
                    <a:lnTo>
                      <a:pt x="2044" y="313"/>
                    </a:lnTo>
                    <a:lnTo>
                      <a:pt x="2031" y="313"/>
                    </a:lnTo>
                    <a:lnTo>
                      <a:pt x="2030" y="318"/>
                    </a:lnTo>
                    <a:lnTo>
                      <a:pt x="2027" y="323"/>
                    </a:lnTo>
                    <a:lnTo>
                      <a:pt x="2022" y="330"/>
                    </a:lnTo>
                    <a:lnTo>
                      <a:pt x="2016" y="338"/>
                    </a:lnTo>
                    <a:lnTo>
                      <a:pt x="2009" y="346"/>
                    </a:lnTo>
                    <a:lnTo>
                      <a:pt x="2001" y="354"/>
                    </a:lnTo>
                    <a:lnTo>
                      <a:pt x="1994" y="362"/>
                    </a:lnTo>
                    <a:lnTo>
                      <a:pt x="1985" y="369"/>
                    </a:lnTo>
                    <a:lnTo>
                      <a:pt x="1977" y="377"/>
                    </a:lnTo>
                    <a:lnTo>
                      <a:pt x="1969" y="383"/>
                    </a:lnTo>
                    <a:lnTo>
                      <a:pt x="1961" y="388"/>
                    </a:lnTo>
                    <a:lnTo>
                      <a:pt x="1954" y="392"/>
                    </a:lnTo>
                    <a:lnTo>
                      <a:pt x="1949" y="394"/>
                    </a:lnTo>
                    <a:lnTo>
                      <a:pt x="1945" y="394"/>
                    </a:lnTo>
                    <a:lnTo>
                      <a:pt x="1942" y="393"/>
                    </a:lnTo>
                    <a:lnTo>
                      <a:pt x="1941" y="389"/>
                    </a:lnTo>
                    <a:lnTo>
                      <a:pt x="1913" y="394"/>
                    </a:lnTo>
                    <a:lnTo>
                      <a:pt x="1907" y="393"/>
                    </a:lnTo>
                    <a:lnTo>
                      <a:pt x="1902" y="392"/>
                    </a:lnTo>
                    <a:lnTo>
                      <a:pt x="1897" y="391"/>
                    </a:lnTo>
                    <a:lnTo>
                      <a:pt x="1891" y="391"/>
                    </a:lnTo>
                    <a:lnTo>
                      <a:pt x="1886" y="390"/>
                    </a:lnTo>
                    <a:lnTo>
                      <a:pt x="1881" y="390"/>
                    </a:lnTo>
                    <a:lnTo>
                      <a:pt x="1875" y="389"/>
                    </a:lnTo>
                    <a:lnTo>
                      <a:pt x="1870" y="389"/>
                    </a:lnTo>
                    <a:lnTo>
                      <a:pt x="1865" y="389"/>
                    </a:lnTo>
                    <a:lnTo>
                      <a:pt x="1859" y="389"/>
                    </a:lnTo>
                    <a:lnTo>
                      <a:pt x="1854" y="389"/>
                    </a:lnTo>
                    <a:lnTo>
                      <a:pt x="1848" y="388"/>
                    </a:lnTo>
                    <a:lnTo>
                      <a:pt x="1843" y="388"/>
                    </a:lnTo>
                    <a:lnTo>
                      <a:pt x="1838" y="387"/>
                    </a:lnTo>
                    <a:lnTo>
                      <a:pt x="1832" y="386"/>
                    </a:lnTo>
                    <a:lnTo>
                      <a:pt x="1827" y="385"/>
                    </a:lnTo>
                    <a:lnTo>
                      <a:pt x="1818" y="387"/>
                    </a:lnTo>
                    <a:lnTo>
                      <a:pt x="1812" y="388"/>
                    </a:lnTo>
                    <a:lnTo>
                      <a:pt x="1808" y="389"/>
                    </a:lnTo>
                    <a:lnTo>
                      <a:pt x="1806" y="389"/>
                    </a:lnTo>
                    <a:lnTo>
                      <a:pt x="1803" y="389"/>
                    </a:lnTo>
                    <a:lnTo>
                      <a:pt x="1799" y="387"/>
                    </a:lnTo>
                    <a:lnTo>
                      <a:pt x="1793" y="385"/>
                    </a:lnTo>
                    <a:lnTo>
                      <a:pt x="1784" y="383"/>
                    </a:lnTo>
                    <a:lnTo>
                      <a:pt x="1779" y="384"/>
                    </a:lnTo>
                    <a:lnTo>
                      <a:pt x="1773" y="385"/>
                    </a:lnTo>
                    <a:lnTo>
                      <a:pt x="1766" y="386"/>
                    </a:lnTo>
                    <a:lnTo>
                      <a:pt x="1758" y="387"/>
                    </a:lnTo>
                    <a:lnTo>
                      <a:pt x="1750" y="387"/>
                    </a:lnTo>
                    <a:lnTo>
                      <a:pt x="1741" y="388"/>
                    </a:lnTo>
                    <a:lnTo>
                      <a:pt x="1733" y="388"/>
                    </a:lnTo>
                    <a:lnTo>
                      <a:pt x="1723" y="389"/>
                    </a:lnTo>
                    <a:lnTo>
                      <a:pt x="1714" y="389"/>
                    </a:lnTo>
                    <a:lnTo>
                      <a:pt x="1703" y="389"/>
                    </a:lnTo>
                    <a:lnTo>
                      <a:pt x="1693" y="389"/>
                    </a:lnTo>
                    <a:lnTo>
                      <a:pt x="1683" y="390"/>
                    </a:lnTo>
                    <a:lnTo>
                      <a:pt x="1672" y="390"/>
                    </a:lnTo>
                    <a:lnTo>
                      <a:pt x="1661" y="390"/>
                    </a:lnTo>
                    <a:lnTo>
                      <a:pt x="1650" y="390"/>
                    </a:lnTo>
                    <a:lnTo>
                      <a:pt x="1639" y="390"/>
                    </a:lnTo>
                    <a:lnTo>
                      <a:pt x="1628" y="390"/>
                    </a:lnTo>
                    <a:lnTo>
                      <a:pt x="1617" y="389"/>
                    </a:lnTo>
                    <a:lnTo>
                      <a:pt x="1606" y="389"/>
                    </a:lnTo>
                    <a:lnTo>
                      <a:pt x="1595" y="389"/>
                    </a:lnTo>
                    <a:lnTo>
                      <a:pt x="1584" y="389"/>
                    </a:lnTo>
                    <a:lnTo>
                      <a:pt x="1573" y="389"/>
                    </a:lnTo>
                    <a:lnTo>
                      <a:pt x="1563" y="389"/>
                    </a:lnTo>
                    <a:lnTo>
                      <a:pt x="1552" y="388"/>
                    </a:lnTo>
                    <a:lnTo>
                      <a:pt x="1542" y="388"/>
                    </a:lnTo>
                    <a:lnTo>
                      <a:pt x="1533" y="387"/>
                    </a:lnTo>
                    <a:lnTo>
                      <a:pt x="1523" y="387"/>
                    </a:lnTo>
                    <a:lnTo>
                      <a:pt x="1514" y="387"/>
                    </a:lnTo>
                    <a:lnTo>
                      <a:pt x="1506" y="387"/>
                    </a:lnTo>
                    <a:lnTo>
                      <a:pt x="1498" y="386"/>
                    </a:lnTo>
                    <a:lnTo>
                      <a:pt x="1490" y="386"/>
                    </a:lnTo>
                    <a:lnTo>
                      <a:pt x="1483" y="386"/>
                    </a:lnTo>
                    <a:lnTo>
                      <a:pt x="1469" y="399"/>
                    </a:lnTo>
                    <a:lnTo>
                      <a:pt x="1459" y="390"/>
                    </a:lnTo>
                    <a:lnTo>
                      <a:pt x="1450" y="382"/>
                    </a:lnTo>
                    <a:lnTo>
                      <a:pt x="1440" y="374"/>
                    </a:lnTo>
                    <a:lnTo>
                      <a:pt x="1429" y="366"/>
                    </a:lnTo>
                    <a:lnTo>
                      <a:pt x="1418" y="360"/>
                    </a:lnTo>
                    <a:lnTo>
                      <a:pt x="1407" y="354"/>
                    </a:lnTo>
                    <a:lnTo>
                      <a:pt x="1396" y="350"/>
                    </a:lnTo>
                    <a:lnTo>
                      <a:pt x="1385" y="345"/>
                    </a:lnTo>
                    <a:lnTo>
                      <a:pt x="1374" y="342"/>
                    </a:lnTo>
                    <a:lnTo>
                      <a:pt x="1363" y="339"/>
                    </a:lnTo>
                    <a:lnTo>
                      <a:pt x="1353" y="337"/>
                    </a:lnTo>
                    <a:lnTo>
                      <a:pt x="1342" y="335"/>
                    </a:lnTo>
                    <a:lnTo>
                      <a:pt x="1332" y="335"/>
                    </a:lnTo>
                    <a:lnTo>
                      <a:pt x="1322" y="335"/>
                    </a:lnTo>
                    <a:lnTo>
                      <a:pt x="1312" y="335"/>
                    </a:lnTo>
                    <a:lnTo>
                      <a:pt x="1303" y="336"/>
                    </a:lnTo>
                    <a:lnTo>
                      <a:pt x="1294" y="338"/>
                    </a:lnTo>
                    <a:lnTo>
                      <a:pt x="1287" y="340"/>
                    </a:lnTo>
                    <a:lnTo>
                      <a:pt x="1279" y="343"/>
                    </a:lnTo>
                    <a:lnTo>
                      <a:pt x="1273" y="346"/>
                    </a:lnTo>
                    <a:lnTo>
                      <a:pt x="1267" y="350"/>
                    </a:lnTo>
                    <a:lnTo>
                      <a:pt x="1263" y="355"/>
                    </a:lnTo>
                    <a:lnTo>
                      <a:pt x="1259" y="360"/>
                    </a:lnTo>
                    <a:lnTo>
                      <a:pt x="1256" y="366"/>
                    </a:lnTo>
                    <a:lnTo>
                      <a:pt x="1255" y="372"/>
                    </a:lnTo>
                    <a:lnTo>
                      <a:pt x="1254" y="378"/>
                    </a:lnTo>
                    <a:lnTo>
                      <a:pt x="1255" y="386"/>
                    </a:lnTo>
                    <a:lnTo>
                      <a:pt x="1257" y="393"/>
                    </a:lnTo>
                    <a:lnTo>
                      <a:pt x="1261" y="401"/>
                    </a:lnTo>
                    <a:lnTo>
                      <a:pt x="1266" y="410"/>
                    </a:lnTo>
                    <a:lnTo>
                      <a:pt x="1273" y="419"/>
                    </a:lnTo>
                    <a:lnTo>
                      <a:pt x="1281" y="429"/>
                    </a:lnTo>
                    <a:lnTo>
                      <a:pt x="1284" y="415"/>
                    </a:lnTo>
                    <a:lnTo>
                      <a:pt x="1291" y="404"/>
                    </a:lnTo>
                    <a:lnTo>
                      <a:pt x="1301" y="396"/>
                    </a:lnTo>
                    <a:lnTo>
                      <a:pt x="1314" y="390"/>
                    </a:lnTo>
                    <a:lnTo>
                      <a:pt x="1329" y="387"/>
                    </a:lnTo>
                    <a:lnTo>
                      <a:pt x="1346" y="385"/>
                    </a:lnTo>
                    <a:lnTo>
                      <a:pt x="1365" y="385"/>
                    </a:lnTo>
                    <a:lnTo>
                      <a:pt x="1383" y="387"/>
                    </a:lnTo>
                    <a:lnTo>
                      <a:pt x="1402" y="391"/>
                    </a:lnTo>
                    <a:lnTo>
                      <a:pt x="1419" y="396"/>
                    </a:lnTo>
                    <a:lnTo>
                      <a:pt x="1436" y="402"/>
                    </a:lnTo>
                    <a:lnTo>
                      <a:pt x="1451" y="408"/>
                    </a:lnTo>
                    <a:lnTo>
                      <a:pt x="1464" y="416"/>
                    </a:lnTo>
                    <a:lnTo>
                      <a:pt x="1473" y="425"/>
                    </a:lnTo>
                    <a:lnTo>
                      <a:pt x="1479" y="434"/>
                    </a:lnTo>
                    <a:lnTo>
                      <a:pt x="1481" y="443"/>
                    </a:lnTo>
                    <a:lnTo>
                      <a:pt x="1486" y="443"/>
                    </a:lnTo>
                    <a:lnTo>
                      <a:pt x="1492" y="443"/>
                    </a:lnTo>
                    <a:lnTo>
                      <a:pt x="1498" y="443"/>
                    </a:lnTo>
                    <a:lnTo>
                      <a:pt x="1504" y="443"/>
                    </a:lnTo>
                    <a:lnTo>
                      <a:pt x="1511" y="443"/>
                    </a:lnTo>
                    <a:lnTo>
                      <a:pt x="1517" y="442"/>
                    </a:lnTo>
                    <a:lnTo>
                      <a:pt x="1524" y="442"/>
                    </a:lnTo>
                    <a:lnTo>
                      <a:pt x="1531" y="441"/>
                    </a:lnTo>
                    <a:lnTo>
                      <a:pt x="1537" y="441"/>
                    </a:lnTo>
                    <a:lnTo>
                      <a:pt x="1544" y="441"/>
                    </a:lnTo>
                    <a:lnTo>
                      <a:pt x="1551" y="440"/>
                    </a:lnTo>
                    <a:lnTo>
                      <a:pt x="1557" y="440"/>
                    </a:lnTo>
                    <a:lnTo>
                      <a:pt x="1564" y="440"/>
                    </a:lnTo>
                    <a:lnTo>
                      <a:pt x="1570" y="440"/>
                    </a:lnTo>
                    <a:lnTo>
                      <a:pt x="1576" y="440"/>
                    </a:lnTo>
                    <a:lnTo>
                      <a:pt x="1582" y="440"/>
                    </a:lnTo>
                    <a:lnTo>
                      <a:pt x="1595" y="447"/>
                    </a:lnTo>
                    <a:lnTo>
                      <a:pt x="1607" y="448"/>
                    </a:lnTo>
                    <a:lnTo>
                      <a:pt x="1619" y="449"/>
                    </a:lnTo>
                    <a:lnTo>
                      <a:pt x="1633" y="451"/>
                    </a:lnTo>
                    <a:lnTo>
                      <a:pt x="1647" y="452"/>
                    </a:lnTo>
                    <a:lnTo>
                      <a:pt x="1662" y="454"/>
                    </a:lnTo>
                    <a:lnTo>
                      <a:pt x="1677" y="456"/>
                    </a:lnTo>
                    <a:lnTo>
                      <a:pt x="1693" y="458"/>
                    </a:lnTo>
                    <a:lnTo>
                      <a:pt x="1709" y="460"/>
                    </a:lnTo>
                    <a:lnTo>
                      <a:pt x="1725" y="462"/>
                    </a:lnTo>
                    <a:lnTo>
                      <a:pt x="1741" y="464"/>
                    </a:lnTo>
                    <a:lnTo>
                      <a:pt x="1756" y="465"/>
                    </a:lnTo>
                    <a:lnTo>
                      <a:pt x="1771" y="466"/>
                    </a:lnTo>
                    <a:lnTo>
                      <a:pt x="1786" y="466"/>
                    </a:lnTo>
                    <a:lnTo>
                      <a:pt x="1799" y="466"/>
                    </a:lnTo>
                    <a:lnTo>
                      <a:pt x="1812" y="465"/>
                    </a:lnTo>
                    <a:lnTo>
                      <a:pt x="1823" y="463"/>
                    </a:lnTo>
                    <a:lnTo>
                      <a:pt x="1843" y="467"/>
                    </a:lnTo>
                    <a:lnTo>
                      <a:pt x="1860" y="470"/>
                    </a:lnTo>
                    <a:lnTo>
                      <a:pt x="1877" y="473"/>
                    </a:lnTo>
                    <a:lnTo>
                      <a:pt x="1893" y="474"/>
                    </a:lnTo>
                    <a:lnTo>
                      <a:pt x="1907" y="475"/>
                    </a:lnTo>
                    <a:lnTo>
                      <a:pt x="1921" y="475"/>
                    </a:lnTo>
                    <a:lnTo>
                      <a:pt x="1933" y="474"/>
                    </a:lnTo>
                    <a:lnTo>
                      <a:pt x="1944" y="473"/>
                    </a:lnTo>
                    <a:lnTo>
                      <a:pt x="1955" y="471"/>
                    </a:lnTo>
                    <a:lnTo>
                      <a:pt x="1964" y="469"/>
                    </a:lnTo>
                    <a:lnTo>
                      <a:pt x="1973" y="466"/>
                    </a:lnTo>
                    <a:lnTo>
                      <a:pt x="1982" y="462"/>
                    </a:lnTo>
                    <a:lnTo>
                      <a:pt x="1989" y="458"/>
                    </a:lnTo>
                    <a:lnTo>
                      <a:pt x="1996" y="454"/>
                    </a:lnTo>
                    <a:lnTo>
                      <a:pt x="2003" y="449"/>
                    </a:lnTo>
                    <a:lnTo>
                      <a:pt x="2009" y="444"/>
                    </a:lnTo>
                    <a:lnTo>
                      <a:pt x="2015" y="439"/>
                    </a:lnTo>
                    <a:lnTo>
                      <a:pt x="2020" y="434"/>
                    </a:lnTo>
                    <a:lnTo>
                      <a:pt x="2025" y="428"/>
                    </a:lnTo>
                    <a:lnTo>
                      <a:pt x="2030" y="422"/>
                    </a:lnTo>
                    <a:lnTo>
                      <a:pt x="2035" y="416"/>
                    </a:lnTo>
                    <a:lnTo>
                      <a:pt x="2040" y="411"/>
                    </a:lnTo>
                    <a:lnTo>
                      <a:pt x="2045" y="404"/>
                    </a:lnTo>
                    <a:lnTo>
                      <a:pt x="2050" y="399"/>
                    </a:lnTo>
                    <a:lnTo>
                      <a:pt x="2056" y="393"/>
                    </a:lnTo>
                    <a:lnTo>
                      <a:pt x="2061" y="387"/>
                    </a:lnTo>
                    <a:lnTo>
                      <a:pt x="2066" y="382"/>
                    </a:lnTo>
                    <a:lnTo>
                      <a:pt x="2072" y="376"/>
                    </a:lnTo>
                    <a:lnTo>
                      <a:pt x="2079" y="371"/>
                    </a:lnTo>
                    <a:lnTo>
                      <a:pt x="2086" y="367"/>
                    </a:lnTo>
                    <a:lnTo>
                      <a:pt x="2093" y="363"/>
                    </a:lnTo>
                    <a:lnTo>
                      <a:pt x="2101" y="359"/>
                    </a:lnTo>
                    <a:lnTo>
                      <a:pt x="2105" y="364"/>
                    </a:lnTo>
                    <a:lnTo>
                      <a:pt x="2108" y="370"/>
                    </a:lnTo>
                    <a:lnTo>
                      <a:pt x="2110" y="377"/>
                    </a:lnTo>
                    <a:lnTo>
                      <a:pt x="2110" y="384"/>
                    </a:lnTo>
                    <a:lnTo>
                      <a:pt x="2109" y="390"/>
                    </a:lnTo>
                    <a:lnTo>
                      <a:pt x="2107" y="397"/>
                    </a:lnTo>
                    <a:lnTo>
                      <a:pt x="2103" y="403"/>
                    </a:lnTo>
                    <a:lnTo>
                      <a:pt x="2098" y="408"/>
                    </a:lnTo>
                    <a:lnTo>
                      <a:pt x="2100" y="412"/>
                    </a:lnTo>
                    <a:lnTo>
                      <a:pt x="2103" y="417"/>
                    </a:lnTo>
                    <a:lnTo>
                      <a:pt x="2107" y="423"/>
                    </a:lnTo>
                    <a:lnTo>
                      <a:pt x="2112" y="430"/>
                    </a:lnTo>
                    <a:lnTo>
                      <a:pt x="2117" y="437"/>
                    </a:lnTo>
                    <a:lnTo>
                      <a:pt x="2121" y="443"/>
                    </a:lnTo>
                    <a:lnTo>
                      <a:pt x="2124" y="448"/>
                    </a:lnTo>
                    <a:lnTo>
                      <a:pt x="2125" y="452"/>
                    </a:lnTo>
                    <a:lnTo>
                      <a:pt x="2133" y="446"/>
                    </a:lnTo>
                    <a:lnTo>
                      <a:pt x="2144" y="437"/>
                    </a:lnTo>
                    <a:lnTo>
                      <a:pt x="2158" y="428"/>
                    </a:lnTo>
                    <a:lnTo>
                      <a:pt x="2175" y="418"/>
                    </a:lnTo>
                    <a:lnTo>
                      <a:pt x="2193" y="407"/>
                    </a:lnTo>
                    <a:lnTo>
                      <a:pt x="2213" y="396"/>
                    </a:lnTo>
                    <a:lnTo>
                      <a:pt x="2233" y="386"/>
                    </a:lnTo>
                    <a:lnTo>
                      <a:pt x="2254" y="377"/>
                    </a:lnTo>
                    <a:lnTo>
                      <a:pt x="2274" y="370"/>
                    </a:lnTo>
                    <a:lnTo>
                      <a:pt x="2294" y="365"/>
                    </a:lnTo>
                    <a:lnTo>
                      <a:pt x="2311" y="362"/>
                    </a:lnTo>
                    <a:lnTo>
                      <a:pt x="2327" y="362"/>
                    </a:lnTo>
                    <a:lnTo>
                      <a:pt x="2340" y="366"/>
                    </a:lnTo>
                    <a:lnTo>
                      <a:pt x="2349" y="374"/>
                    </a:lnTo>
                    <a:lnTo>
                      <a:pt x="2355" y="387"/>
                    </a:lnTo>
                    <a:lnTo>
                      <a:pt x="2357" y="404"/>
                    </a:lnTo>
                    <a:lnTo>
                      <a:pt x="2359" y="401"/>
                    </a:lnTo>
                    <a:lnTo>
                      <a:pt x="2364" y="396"/>
                    </a:lnTo>
                    <a:lnTo>
                      <a:pt x="2371" y="392"/>
                    </a:lnTo>
                    <a:lnTo>
                      <a:pt x="2381" y="386"/>
                    </a:lnTo>
                    <a:lnTo>
                      <a:pt x="2390" y="381"/>
                    </a:lnTo>
                    <a:lnTo>
                      <a:pt x="2400" y="377"/>
                    </a:lnTo>
                    <a:lnTo>
                      <a:pt x="2409" y="373"/>
                    </a:lnTo>
                    <a:lnTo>
                      <a:pt x="2416" y="370"/>
                    </a:lnTo>
                    <a:lnTo>
                      <a:pt x="2420" y="375"/>
                    </a:lnTo>
                    <a:lnTo>
                      <a:pt x="2424" y="381"/>
                    </a:lnTo>
                    <a:lnTo>
                      <a:pt x="2427" y="387"/>
                    </a:lnTo>
                    <a:lnTo>
                      <a:pt x="2429" y="394"/>
                    </a:lnTo>
                    <a:lnTo>
                      <a:pt x="2431" y="400"/>
                    </a:lnTo>
                    <a:lnTo>
                      <a:pt x="2432" y="407"/>
                    </a:lnTo>
                    <a:lnTo>
                      <a:pt x="2433" y="414"/>
                    </a:lnTo>
                    <a:lnTo>
                      <a:pt x="2435" y="420"/>
                    </a:lnTo>
                    <a:lnTo>
                      <a:pt x="2435" y="427"/>
                    </a:lnTo>
                    <a:lnTo>
                      <a:pt x="2437" y="434"/>
                    </a:lnTo>
                    <a:lnTo>
                      <a:pt x="2438" y="441"/>
                    </a:lnTo>
                    <a:lnTo>
                      <a:pt x="2440" y="447"/>
                    </a:lnTo>
                    <a:lnTo>
                      <a:pt x="2442" y="454"/>
                    </a:lnTo>
                    <a:lnTo>
                      <a:pt x="2445" y="460"/>
                    </a:lnTo>
                    <a:lnTo>
                      <a:pt x="2449" y="466"/>
                    </a:lnTo>
                    <a:lnTo>
                      <a:pt x="2453" y="472"/>
                    </a:lnTo>
                    <a:lnTo>
                      <a:pt x="2462" y="468"/>
                    </a:lnTo>
                    <a:lnTo>
                      <a:pt x="2471" y="466"/>
                    </a:lnTo>
                    <a:lnTo>
                      <a:pt x="2480" y="464"/>
                    </a:lnTo>
                    <a:lnTo>
                      <a:pt x="2490" y="463"/>
                    </a:lnTo>
                    <a:lnTo>
                      <a:pt x="2501" y="463"/>
                    </a:lnTo>
                    <a:lnTo>
                      <a:pt x="2511" y="463"/>
                    </a:lnTo>
                    <a:lnTo>
                      <a:pt x="2522" y="463"/>
                    </a:lnTo>
                    <a:lnTo>
                      <a:pt x="2534" y="465"/>
                    </a:lnTo>
                    <a:lnTo>
                      <a:pt x="2545" y="466"/>
                    </a:lnTo>
                    <a:lnTo>
                      <a:pt x="2557" y="468"/>
                    </a:lnTo>
                    <a:lnTo>
                      <a:pt x="2569" y="471"/>
                    </a:lnTo>
                    <a:lnTo>
                      <a:pt x="2580" y="474"/>
                    </a:lnTo>
                    <a:lnTo>
                      <a:pt x="2592" y="477"/>
                    </a:lnTo>
                    <a:lnTo>
                      <a:pt x="2605" y="481"/>
                    </a:lnTo>
                    <a:lnTo>
                      <a:pt x="2617" y="485"/>
                    </a:lnTo>
                    <a:lnTo>
                      <a:pt x="2628" y="489"/>
                    </a:lnTo>
                    <a:lnTo>
                      <a:pt x="2640" y="493"/>
                    </a:lnTo>
                    <a:lnTo>
                      <a:pt x="2652" y="497"/>
                    </a:lnTo>
                    <a:lnTo>
                      <a:pt x="2664" y="502"/>
                    </a:lnTo>
                    <a:lnTo>
                      <a:pt x="2675" y="506"/>
                    </a:lnTo>
                    <a:lnTo>
                      <a:pt x="2686" y="510"/>
                    </a:lnTo>
                    <a:lnTo>
                      <a:pt x="2697" y="515"/>
                    </a:lnTo>
                    <a:lnTo>
                      <a:pt x="2707" y="519"/>
                    </a:lnTo>
                    <a:lnTo>
                      <a:pt x="2717" y="524"/>
                    </a:lnTo>
                    <a:lnTo>
                      <a:pt x="2727" y="528"/>
                    </a:lnTo>
                    <a:lnTo>
                      <a:pt x="2736" y="532"/>
                    </a:lnTo>
                    <a:lnTo>
                      <a:pt x="2744" y="535"/>
                    </a:lnTo>
                    <a:lnTo>
                      <a:pt x="2753" y="539"/>
                    </a:lnTo>
                    <a:lnTo>
                      <a:pt x="2760" y="542"/>
                    </a:lnTo>
                    <a:lnTo>
                      <a:pt x="2767" y="545"/>
                    </a:lnTo>
                    <a:lnTo>
                      <a:pt x="2773" y="547"/>
                    </a:lnTo>
                    <a:lnTo>
                      <a:pt x="2779" y="549"/>
                    </a:lnTo>
                    <a:lnTo>
                      <a:pt x="2788" y="547"/>
                    </a:lnTo>
                    <a:lnTo>
                      <a:pt x="2794" y="545"/>
                    </a:lnTo>
                    <a:lnTo>
                      <a:pt x="2798" y="545"/>
                    </a:lnTo>
                    <a:lnTo>
                      <a:pt x="2801" y="544"/>
                    </a:lnTo>
                    <a:lnTo>
                      <a:pt x="2804" y="545"/>
                    </a:lnTo>
                    <a:lnTo>
                      <a:pt x="2808" y="546"/>
                    </a:lnTo>
                    <a:lnTo>
                      <a:pt x="2814" y="548"/>
                    </a:lnTo>
                    <a:lnTo>
                      <a:pt x="2822" y="550"/>
                    </a:lnTo>
                    <a:lnTo>
                      <a:pt x="2817" y="555"/>
                    </a:lnTo>
                    <a:lnTo>
                      <a:pt x="2814" y="557"/>
                    </a:lnTo>
                    <a:lnTo>
                      <a:pt x="2812" y="559"/>
                    </a:lnTo>
                    <a:lnTo>
                      <a:pt x="2811" y="561"/>
                    </a:lnTo>
                    <a:lnTo>
                      <a:pt x="2812" y="562"/>
                    </a:lnTo>
                    <a:lnTo>
                      <a:pt x="2814" y="564"/>
                    </a:lnTo>
                    <a:lnTo>
                      <a:pt x="2817" y="567"/>
                    </a:lnTo>
                    <a:lnTo>
                      <a:pt x="2822" y="571"/>
                    </a:lnTo>
                    <a:lnTo>
                      <a:pt x="2812" y="580"/>
                    </a:lnTo>
                    <a:lnTo>
                      <a:pt x="2803" y="589"/>
                    </a:lnTo>
                    <a:lnTo>
                      <a:pt x="2791" y="599"/>
                    </a:lnTo>
                    <a:lnTo>
                      <a:pt x="2779" y="609"/>
                    </a:lnTo>
                    <a:lnTo>
                      <a:pt x="2767" y="618"/>
                    </a:lnTo>
                    <a:lnTo>
                      <a:pt x="2753" y="628"/>
                    </a:lnTo>
                    <a:lnTo>
                      <a:pt x="2739" y="639"/>
                    </a:lnTo>
                    <a:lnTo>
                      <a:pt x="2724" y="649"/>
                    </a:lnTo>
                    <a:lnTo>
                      <a:pt x="2708" y="659"/>
                    </a:lnTo>
                    <a:lnTo>
                      <a:pt x="2692" y="670"/>
                    </a:lnTo>
                    <a:lnTo>
                      <a:pt x="2675" y="680"/>
                    </a:lnTo>
                    <a:lnTo>
                      <a:pt x="2658" y="690"/>
                    </a:lnTo>
                    <a:lnTo>
                      <a:pt x="2640" y="699"/>
                    </a:lnTo>
                    <a:lnTo>
                      <a:pt x="2623" y="709"/>
                    </a:lnTo>
                    <a:lnTo>
                      <a:pt x="2605" y="718"/>
                    </a:lnTo>
                    <a:lnTo>
                      <a:pt x="2586" y="727"/>
                    </a:lnTo>
                    <a:lnTo>
                      <a:pt x="2568" y="735"/>
                    </a:lnTo>
                    <a:lnTo>
                      <a:pt x="2550" y="742"/>
                    </a:lnTo>
                    <a:lnTo>
                      <a:pt x="2532" y="749"/>
                    </a:lnTo>
                    <a:lnTo>
                      <a:pt x="2513" y="756"/>
                    </a:lnTo>
                    <a:lnTo>
                      <a:pt x="2496" y="762"/>
                    </a:lnTo>
                    <a:lnTo>
                      <a:pt x="2478" y="767"/>
                    </a:lnTo>
                    <a:lnTo>
                      <a:pt x="2460" y="770"/>
                    </a:lnTo>
                    <a:lnTo>
                      <a:pt x="2443" y="774"/>
                    </a:lnTo>
                    <a:lnTo>
                      <a:pt x="2426" y="776"/>
                    </a:lnTo>
                    <a:lnTo>
                      <a:pt x="2410" y="777"/>
                    </a:lnTo>
                    <a:lnTo>
                      <a:pt x="2394" y="777"/>
                    </a:lnTo>
                    <a:lnTo>
                      <a:pt x="2379" y="777"/>
                    </a:lnTo>
                    <a:lnTo>
                      <a:pt x="2364" y="774"/>
                    </a:lnTo>
                    <a:lnTo>
                      <a:pt x="2350" y="771"/>
                    </a:lnTo>
                    <a:lnTo>
                      <a:pt x="2337" y="767"/>
                    </a:lnTo>
                    <a:lnTo>
                      <a:pt x="2325" y="760"/>
                    </a:lnTo>
                    <a:lnTo>
                      <a:pt x="2314" y="761"/>
                    </a:lnTo>
                    <a:lnTo>
                      <a:pt x="2302" y="762"/>
                    </a:lnTo>
                    <a:lnTo>
                      <a:pt x="2289" y="764"/>
                    </a:lnTo>
                    <a:lnTo>
                      <a:pt x="2276" y="765"/>
                    </a:lnTo>
                    <a:lnTo>
                      <a:pt x="2262" y="768"/>
                    </a:lnTo>
                    <a:lnTo>
                      <a:pt x="2247" y="770"/>
                    </a:lnTo>
                    <a:lnTo>
                      <a:pt x="2232" y="773"/>
                    </a:lnTo>
                    <a:lnTo>
                      <a:pt x="2216" y="775"/>
                    </a:lnTo>
                    <a:lnTo>
                      <a:pt x="2200" y="778"/>
                    </a:lnTo>
                    <a:lnTo>
                      <a:pt x="2184" y="781"/>
                    </a:lnTo>
                    <a:lnTo>
                      <a:pt x="2168" y="784"/>
                    </a:lnTo>
                    <a:lnTo>
                      <a:pt x="2152" y="786"/>
                    </a:lnTo>
                    <a:lnTo>
                      <a:pt x="2136" y="788"/>
                    </a:lnTo>
                    <a:lnTo>
                      <a:pt x="2119" y="790"/>
                    </a:lnTo>
                    <a:lnTo>
                      <a:pt x="2103" y="792"/>
                    </a:lnTo>
                    <a:lnTo>
                      <a:pt x="2088" y="793"/>
                    </a:lnTo>
                    <a:lnTo>
                      <a:pt x="2072" y="794"/>
                    </a:lnTo>
                    <a:lnTo>
                      <a:pt x="2058" y="795"/>
                    </a:lnTo>
                    <a:lnTo>
                      <a:pt x="2043" y="794"/>
                    </a:lnTo>
                    <a:lnTo>
                      <a:pt x="2030" y="793"/>
                    </a:lnTo>
                    <a:lnTo>
                      <a:pt x="2016" y="792"/>
                    </a:lnTo>
                    <a:lnTo>
                      <a:pt x="2004" y="790"/>
                    </a:lnTo>
                    <a:lnTo>
                      <a:pt x="1993" y="786"/>
                    </a:lnTo>
                    <a:lnTo>
                      <a:pt x="1982" y="783"/>
                    </a:lnTo>
                    <a:lnTo>
                      <a:pt x="1973" y="778"/>
                    </a:lnTo>
                    <a:lnTo>
                      <a:pt x="1964" y="772"/>
                    </a:lnTo>
                    <a:lnTo>
                      <a:pt x="1957" y="765"/>
                    </a:lnTo>
                    <a:lnTo>
                      <a:pt x="1951" y="756"/>
                    </a:lnTo>
                    <a:lnTo>
                      <a:pt x="1946" y="747"/>
                    </a:lnTo>
                    <a:lnTo>
                      <a:pt x="1943" y="737"/>
                    </a:lnTo>
                    <a:lnTo>
                      <a:pt x="1941" y="725"/>
                    </a:lnTo>
                    <a:lnTo>
                      <a:pt x="1941" y="711"/>
                    </a:lnTo>
                    <a:lnTo>
                      <a:pt x="1908" y="711"/>
                    </a:lnTo>
                    <a:lnTo>
                      <a:pt x="1880" y="711"/>
                    </a:lnTo>
                    <a:lnTo>
                      <a:pt x="1856" y="713"/>
                    </a:lnTo>
                    <a:lnTo>
                      <a:pt x="1835" y="716"/>
                    </a:lnTo>
                    <a:lnTo>
                      <a:pt x="1818" y="721"/>
                    </a:lnTo>
                    <a:lnTo>
                      <a:pt x="1804" y="726"/>
                    </a:lnTo>
                    <a:lnTo>
                      <a:pt x="1793" y="733"/>
                    </a:lnTo>
                    <a:lnTo>
                      <a:pt x="1784" y="740"/>
                    </a:lnTo>
                    <a:lnTo>
                      <a:pt x="1777" y="749"/>
                    </a:lnTo>
                    <a:lnTo>
                      <a:pt x="1773" y="758"/>
                    </a:lnTo>
                    <a:lnTo>
                      <a:pt x="1769" y="769"/>
                    </a:lnTo>
                    <a:lnTo>
                      <a:pt x="1767" y="780"/>
                    </a:lnTo>
                    <a:lnTo>
                      <a:pt x="1766" y="793"/>
                    </a:lnTo>
                    <a:lnTo>
                      <a:pt x="1765" y="805"/>
                    </a:lnTo>
                    <a:lnTo>
                      <a:pt x="1764" y="819"/>
                    </a:lnTo>
                    <a:lnTo>
                      <a:pt x="1764" y="833"/>
                    </a:lnTo>
                    <a:lnTo>
                      <a:pt x="1771" y="824"/>
                    </a:lnTo>
                    <a:lnTo>
                      <a:pt x="1779" y="815"/>
                    </a:lnTo>
                    <a:lnTo>
                      <a:pt x="1787" y="806"/>
                    </a:lnTo>
                    <a:lnTo>
                      <a:pt x="1797" y="799"/>
                    </a:lnTo>
                    <a:lnTo>
                      <a:pt x="1806" y="793"/>
                    </a:lnTo>
                    <a:lnTo>
                      <a:pt x="1816" y="788"/>
                    </a:lnTo>
                    <a:lnTo>
                      <a:pt x="1827" y="784"/>
                    </a:lnTo>
                    <a:lnTo>
                      <a:pt x="1838" y="780"/>
                    </a:lnTo>
                    <a:lnTo>
                      <a:pt x="1848" y="777"/>
                    </a:lnTo>
                    <a:lnTo>
                      <a:pt x="1860" y="775"/>
                    </a:lnTo>
                    <a:lnTo>
                      <a:pt x="1870" y="774"/>
                    </a:lnTo>
                    <a:lnTo>
                      <a:pt x="1881" y="774"/>
                    </a:lnTo>
                    <a:lnTo>
                      <a:pt x="1892" y="774"/>
                    </a:lnTo>
                    <a:lnTo>
                      <a:pt x="1902" y="774"/>
                    </a:lnTo>
                    <a:lnTo>
                      <a:pt x="1913" y="775"/>
                    </a:lnTo>
                    <a:lnTo>
                      <a:pt x="1923" y="777"/>
                    </a:lnTo>
                    <a:lnTo>
                      <a:pt x="1932" y="779"/>
                    </a:lnTo>
                    <a:lnTo>
                      <a:pt x="1941" y="782"/>
                    </a:lnTo>
                    <a:lnTo>
                      <a:pt x="1949" y="785"/>
                    </a:lnTo>
                    <a:lnTo>
                      <a:pt x="1957" y="788"/>
                    </a:lnTo>
                    <a:lnTo>
                      <a:pt x="1964" y="791"/>
                    </a:lnTo>
                    <a:lnTo>
                      <a:pt x="1970" y="796"/>
                    </a:lnTo>
                    <a:lnTo>
                      <a:pt x="1975" y="800"/>
                    </a:lnTo>
                    <a:lnTo>
                      <a:pt x="1979" y="804"/>
                    </a:lnTo>
                    <a:lnTo>
                      <a:pt x="1982" y="808"/>
                    </a:lnTo>
                    <a:lnTo>
                      <a:pt x="1983" y="813"/>
                    </a:lnTo>
                    <a:lnTo>
                      <a:pt x="1984" y="818"/>
                    </a:lnTo>
                    <a:lnTo>
                      <a:pt x="1983" y="822"/>
                    </a:lnTo>
                    <a:lnTo>
                      <a:pt x="1980" y="827"/>
                    </a:lnTo>
                    <a:lnTo>
                      <a:pt x="1976" y="832"/>
                    </a:lnTo>
                    <a:lnTo>
                      <a:pt x="1971" y="836"/>
                    </a:lnTo>
                    <a:lnTo>
                      <a:pt x="1964" y="841"/>
                    </a:lnTo>
                    <a:lnTo>
                      <a:pt x="1963" y="846"/>
                    </a:lnTo>
                    <a:lnTo>
                      <a:pt x="1961" y="850"/>
                    </a:lnTo>
                    <a:lnTo>
                      <a:pt x="1959" y="854"/>
                    </a:lnTo>
                    <a:lnTo>
                      <a:pt x="1957" y="857"/>
                    </a:lnTo>
                    <a:lnTo>
                      <a:pt x="1954" y="860"/>
                    </a:lnTo>
                    <a:lnTo>
                      <a:pt x="1951" y="863"/>
                    </a:lnTo>
                    <a:lnTo>
                      <a:pt x="1949" y="866"/>
                    </a:lnTo>
                    <a:lnTo>
                      <a:pt x="1949" y="869"/>
                    </a:lnTo>
                    <a:lnTo>
                      <a:pt x="1954" y="874"/>
                    </a:lnTo>
                    <a:lnTo>
                      <a:pt x="1961" y="878"/>
                    </a:lnTo>
                    <a:lnTo>
                      <a:pt x="1970" y="882"/>
                    </a:lnTo>
                    <a:lnTo>
                      <a:pt x="1979" y="885"/>
                    </a:lnTo>
                    <a:lnTo>
                      <a:pt x="1990" y="888"/>
                    </a:lnTo>
                    <a:lnTo>
                      <a:pt x="2001" y="890"/>
                    </a:lnTo>
                    <a:lnTo>
                      <a:pt x="2014" y="891"/>
                    </a:lnTo>
                    <a:lnTo>
                      <a:pt x="2027" y="892"/>
                    </a:lnTo>
                    <a:lnTo>
                      <a:pt x="2041" y="892"/>
                    </a:lnTo>
                    <a:lnTo>
                      <a:pt x="2056" y="892"/>
                    </a:lnTo>
                    <a:lnTo>
                      <a:pt x="2071" y="892"/>
                    </a:lnTo>
                    <a:lnTo>
                      <a:pt x="2087" y="891"/>
                    </a:lnTo>
                    <a:lnTo>
                      <a:pt x="2104" y="890"/>
                    </a:lnTo>
                    <a:lnTo>
                      <a:pt x="2121" y="888"/>
                    </a:lnTo>
                    <a:lnTo>
                      <a:pt x="2138" y="886"/>
                    </a:lnTo>
                    <a:lnTo>
                      <a:pt x="2155" y="884"/>
                    </a:lnTo>
                    <a:lnTo>
                      <a:pt x="2173" y="882"/>
                    </a:lnTo>
                    <a:lnTo>
                      <a:pt x="2191" y="880"/>
                    </a:lnTo>
                    <a:lnTo>
                      <a:pt x="2209" y="877"/>
                    </a:lnTo>
                    <a:lnTo>
                      <a:pt x="2226" y="874"/>
                    </a:lnTo>
                    <a:lnTo>
                      <a:pt x="2244" y="871"/>
                    </a:lnTo>
                    <a:lnTo>
                      <a:pt x="2261" y="869"/>
                    </a:lnTo>
                    <a:lnTo>
                      <a:pt x="2279" y="865"/>
                    </a:lnTo>
                    <a:lnTo>
                      <a:pt x="2295" y="862"/>
                    </a:lnTo>
                    <a:lnTo>
                      <a:pt x="2312" y="859"/>
                    </a:lnTo>
                    <a:lnTo>
                      <a:pt x="2327" y="857"/>
                    </a:lnTo>
                    <a:lnTo>
                      <a:pt x="2343" y="854"/>
                    </a:lnTo>
                    <a:lnTo>
                      <a:pt x="2357" y="851"/>
                    </a:lnTo>
                    <a:lnTo>
                      <a:pt x="2371" y="849"/>
                    </a:lnTo>
                    <a:lnTo>
                      <a:pt x="2385" y="847"/>
                    </a:lnTo>
                    <a:lnTo>
                      <a:pt x="2397" y="845"/>
                    </a:lnTo>
                    <a:lnTo>
                      <a:pt x="2408" y="843"/>
                    </a:lnTo>
                    <a:lnTo>
                      <a:pt x="2422" y="841"/>
                    </a:lnTo>
                    <a:lnTo>
                      <a:pt x="2437" y="838"/>
                    </a:lnTo>
                    <a:lnTo>
                      <a:pt x="2453" y="834"/>
                    </a:lnTo>
                    <a:lnTo>
                      <a:pt x="2469" y="829"/>
                    </a:lnTo>
                    <a:lnTo>
                      <a:pt x="2486" y="823"/>
                    </a:lnTo>
                    <a:lnTo>
                      <a:pt x="2504" y="816"/>
                    </a:lnTo>
                    <a:lnTo>
                      <a:pt x="2521" y="809"/>
                    </a:lnTo>
                    <a:lnTo>
                      <a:pt x="2539" y="802"/>
                    </a:lnTo>
                    <a:lnTo>
                      <a:pt x="2557" y="795"/>
                    </a:lnTo>
                    <a:lnTo>
                      <a:pt x="2574" y="788"/>
                    </a:lnTo>
                    <a:lnTo>
                      <a:pt x="2592" y="782"/>
                    </a:lnTo>
                    <a:lnTo>
                      <a:pt x="2609" y="777"/>
                    </a:lnTo>
                    <a:lnTo>
                      <a:pt x="2625" y="772"/>
                    </a:lnTo>
                    <a:lnTo>
                      <a:pt x="2640" y="769"/>
                    </a:lnTo>
                    <a:lnTo>
                      <a:pt x="2655" y="767"/>
                    </a:lnTo>
                    <a:lnTo>
                      <a:pt x="2669" y="766"/>
                    </a:lnTo>
                    <a:lnTo>
                      <a:pt x="2671" y="763"/>
                    </a:lnTo>
                    <a:lnTo>
                      <a:pt x="2677" y="760"/>
                    </a:lnTo>
                    <a:lnTo>
                      <a:pt x="2684" y="757"/>
                    </a:lnTo>
                    <a:lnTo>
                      <a:pt x="2693" y="754"/>
                    </a:lnTo>
                    <a:lnTo>
                      <a:pt x="2703" y="751"/>
                    </a:lnTo>
                    <a:lnTo>
                      <a:pt x="2713" y="749"/>
                    </a:lnTo>
                    <a:lnTo>
                      <a:pt x="2721" y="748"/>
                    </a:lnTo>
                    <a:lnTo>
                      <a:pt x="2728" y="747"/>
                    </a:lnTo>
                    <a:lnTo>
                      <a:pt x="2729" y="744"/>
                    </a:lnTo>
                    <a:lnTo>
                      <a:pt x="2732" y="741"/>
                    </a:lnTo>
                    <a:lnTo>
                      <a:pt x="2738" y="738"/>
                    </a:lnTo>
                    <a:lnTo>
                      <a:pt x="2744" y="734"/>
                    </a:lnTo>
                    <a:lnTo>
                      <a:pt x="2751" y="732"/>
                    </a:lnTo>
                    <a:lnTo>
                      <a:pt x="2758" y="729"/>
                    </a:lnTo>
                    <a:lnTo>
                      <a:pt x="2765" y="728"/>
                    </a:lnTo>
                    <a:lnTo>
                      <a:pt x="2771" y="727"/>
                    </a:lnTo>
                    <a:lnTo>
                      <a:pt x="2777" y="739"/>
                    </a:lnTo>
                    <a:lnTo>
                      <a:pt x="2780" y="758"/>
                    </a:lnTo>
                    <a:lnTo>
                      <a:pt x="2782" y="784"/>
                    </a:lnTo>
                    <a:lnTo>
                      <a:pt x="2782" y="817"/>
                    </a:lnTo>
                    <a:lnTo>
                      <a:pt x="2780" y="856"/>
                    </a:lnTo>
                    <a:lnTo>
                      <a:pt x="2776" y="901"/>
                    </a:lnTo>
                    <a:lnTo>
                      <a:pt x="2771" y="952"/>
                    </a:lnTo>
                    <a:lnTo>
                      <a:pt x="2765" y="1006"/>
                    </a:lnTo>
                    <a:lnTo>
                      <a:pt x="2756" y="1065"/>
                    </a:lnTo>
                    <a:lnTo>
                      <a:pt x="2747" y="1127"/>
                    </a:lnTo>
                    <a:lnTo>
                      <a:pt x="2737" y="1192"/>
                    </a:lnTo>
                    <a:lnTo>
                      <a:pt x="2725" y="1260"/>
                    </a:lnTo>
                    <a:lnTo>
                      <a:pt x="2712" y="1330"/>
                    </a:lnTo>
                    <a:lnTo>
                      <a:pt x="2698" y="1401"/>
                    </a:lnTo>
                    <a:lnTo>
                      <a:pt x="2683" y="1473"/>
                    </a:lnTo>
                    <a:lnTo>
                      <a:pt x="2667" y="1545"/>
                    </a:lnTo>
                    <a:lnTo>
                      <a:pt x="2651" y="1617"/>
                    </a:lnTo>
                    <a:lnTo>
                      <a:pt x="2634" y="1688"/>
                    </a:lnTo>
                    <a:lnTo>
                      <a:pt x="2616" y="1758"/>
                    </a:lnTo>
                    <a:lnTo>
                      <a:pt x="2598" y="1826"/>
                    </a:lnTo>
                    <a:lnTo>
                      <a:pt x="2579" y="1892"/>
                    </a:lnTo>
                    <a:lnTo>
                      <a:pt x="2560" y="1954"/>
                    </a:lnTo>
                    <a:lnTo>
                      <a:pt x="2541" y="2013"/>
                    </a:lnTo>
                    <a:lnTo>
                      <a:pt x="2522" y="2069"/>
                    </a:lnTo>
                    <a:lnTo>
                      <a:pt x="2502" y="2119"/>
                    </a:lnTo>
                    <a:lnTo>
                      <a:pt x="2483" y="2165"/>
                    </a:lnTo>
                    <a:lnTo>
                      <a:pt x="2463" y="2205"/>
                    </a:lnTo>
                    <a:lnTo>
                      <a:pt x="2444" y="2239"/>
                    </a:lnTo>
                    <a:lnTo>
                      <a:pt x="2425" y="2265"/>
                    </a:lnTo>
                    <a:lnTo>
                      <a:pt x="2407" y="2285"/>
                    </a:lnTo>
                    <a:lnTo>
                      <a:pt x="2388" y="2297"/>
                    </a:lnTo>
                    <a:lnTo>
                      <a:pt x="2370" y="2301"/>
                    </a:lnTo>
                    <a:lnTo>
                      <a:pt x="2369" y="2303"/>
                    </a:lnTo>
                    <a:lnTo>
                      <a:pt x="2368" y="2306"/>
                    </a:lnTo>
                    <a:lnTo>
                      <a:pt x="2366" y="2308"/>
                    </a:lnTo>
                    <a:lnTo>
                      <a:pt x="2363" y="2310"/>
                    </a:lnTo>
                    <a:lnTo>
                      <a:pt x="2359" y="2312"/>
                    </a:lnTo>
                    <a:lnTo>
                      <a:pt x="2355" y="2313"/>
                    </a:lnTo>
                    <a:lnTo>
                      <a:pt x="2350" y="2315"/>
                    </a:lnTo>
                    <a:lnTo>
                      <a:pt x="2345" y="2316"/>
                    </a:lnTo>
                    <a:lnTo>
                      <a:pt x="2339" y="2317"/>
                    </a:lnTo>
                    <a:lnTo>
                      <a:pt x="2333" y="2318"/>
                    </a:lnTo>
                    <a:lnTo>
                      <a:pt x="2327" y="2319"/>
                    </a:lnTo>
                    <a:lnTo>
                      <a:pt x="2321" y="2319"/>
                    </a:lnTo>
                    <a:lnTo>
                      <a:pt x="2315" y="2319"/>
                    </a:lnTo>
                    <a:lnTo>
                      <a:pt x="2309" y="2319"/>
                    </a:lnTo>
                    <a:lnTo>
                      <a:pt x="2303" y="2319"/>
                    </a:lnTo>
                    <a:lnTo>
                      <a:pt x="2298" y="2319"/>
                    </a:lnTo>
                    <a:lnTo>
                      <a:pt x="2294" y="2329"/>
                    </a:lnTo>
                    <a:lnTo>
                      <a:pt x="2286" y="2339"/>
                    </a:lnTo>
                    <a:lnTo>
                      <a:pt x="2272" y="2348"/>
                    </a:lnTo>
                    <a:lnTo>
                      <a:pt x="2253" y="2356"/>
                    </a:lnTo>
                    <a:lnTo>
                      <a:pt x="2230" y="2364"/>
                    </a:lnTo>
                    <a:lnTo>
                      <a:pt x="2202" y="2371"/>
                    </a:lnTo>
                    <a:lnTo>
                      <a:pt x="2171" y="2377"/>
                    </a:lnTo>
                    <a:lnTo>
                      <a:pt x="2136" y="2383"/>
                    </a:lnTo>
                    <a:lnTo>
                      <a:pt x="2099" y="2389"/>
                    </a:lnTo>
                    <a:lnTo>
                      <a:pt x="2058" y="2394"/>
                    </a:lnTo>
                    <a:lnTo>
                      <a:pt x="2016" y="2399"/>
                    </a:lnTo>
                    <a:lnTo>
                      <a:pt x="1971" y="2403"/>
                    </a:lnTo>
                    <a:lnTo>
                      <a:pt x="1924" y="2407"/>
                    </a:lnTo>
                    <a:lnTo>
                      <a:pt x="1875" y="2409"/>
                    </a:lnTo>
                    <a:lnTo>
                      <a:pt x="1826" y="2412"/>
                    </a:lnTo>
                    <a:lnTo>
                      <a:pt x="1776" y="2415"/>
                    </a:lnTo>
                    <a:lnTo>
                      <a:pt x="1726" y="2417"/>
                    </a:lnTo>
                    <a:lnTo>
                      <a:pt x="1675" y="2419"/>
                    </a:lnTo>
                    <a:lnTo>
                      <a:pt x="1624" y="2419"/>
                    </a:lnTo>
                    <a:lnTo>
                      <a:pt x="1575" y="2420"/>
                    </a:lnTo>
                    <a:lnTo>
                      <a:pt x="1526" y="2421"/>
                    </a:lnTo>
                    <a:lnTo>
                      <a:pt x="1478" y="2421"/>
                    </a:lnTo>
                    <a:lnTo>
                      <a:pt x="1433" y="2421"/>
                    </a:lnTo>
                    <a:lnTo>
                      <a:pt x="1389" y="2420"/>
                    </a:lnTo>
                    <a:lnTo>
                      <a:pt x="1347" y="2419"/>
                    </a:lnTo>
                    <a:lnTo>
                      <a:pt x="1308" y="2418"/>
                    </a:lnTo>
                    <a:lnTo>
                      <a:pt x="1272" y="2417"/>
                    </a:lnTo>
                    <a:lnTo>
                      <a:pt x="1239" y="2415"/>
                    </a:lnTo>
                    <a:lnTo>
                      <a:pt x="1210" y="2413"/>
                    </a:lnTo>
                    <a:lnTo>
                      <a:pt x="1185" y="2411"/>
                    </a:lnTo>
                    <a:lnTo>
                      <a:pt x="1164" y="2409"/>
                    </a:lnTo>
                    <a:lnTo>
                      <a:pt x="1148" y="2406"/>
                    </a:lnTo>
                    <a:lnTo>
                      <a:pt x="1110" y="2413"/>
                    </a:lnTo>
                    <a:lnTo>
                      <a:pt x="1073" y="2418"/>
                    </a:lnTo>
                    <a:lnTo>
                      <a:pt x="1037" y="2420"/>
                    </a:lnTo>
                    <a:lnTo>
                      <a:pt x="1003" y="2421"/>
                    </a:lnTo>
                    <a:lnTo>
                      <a:pt x="970" y="2419"/>
                    </a:lnTo>
                    <a:lnTo>
                      <a:pt x="938" y="2416"/>
                    </a:lnTo>
                    <a:lnTo>
                      <a:pt x="908" y="2411"/>
                    </a:lnTo>
                    <a:lnTo>
                      <a:pt x="880" y="2404"/>
                    </a:lnTo>
                    <a:lnTo>
                      <a:pt x="852" y="2397"/>
                    </a:lnTo>
                    <a:lnTo>
                      <a:pt x="826" y="2387"/>
                    </a:lnTo>
                    <a:lnTo>
                      <a:pt x="801" y="2377"/>
                    </a:lnTo>
                    <a:lnTo>
                      <a:pt x="777" y="2365"/>
                    </a:lnTo>
                    <a:lnTo>
                      <a:pt x="754" y="2352"/>
                    </a:lnTo>
                    <a:lnTo>
                      <a:pt x="733" y="2338"/>
                    </a:lnTo>
                    <a:lnTo>
                      <a:pt x="712" y="2324"/>
                    </a:lnTo>
                    <a:lnTo>
                      <a:pt x="692" y="2309"/>
                    </a:lnTo>
                    <a:lnTo>
                      <a:pt x="674" y="2293"/>
                    </a:lnTo>
                    <a:lnTo>
                      <a:pt x="656" y="2277"/>
                    </a:lnTo>
                    <a:lnTo>
                      <a:pt x="639" y="2260"/>
                    </a:lnTo>
                    <a:lnTo>
                      <a:pt x="623" y="2244"/>
                    </a:lnTo>
                    <a:lnTo>
                      <a:pt x="608" y="2227"/>
                    </a:lnTo>
                    <a:lnTo>
                      <a:pt x="594" y="2209"/>
                    </a:lnTo>
                    <a:lnTo>
                      <a:pt x="581" y="2192"/>
                    </a:lnTo>
                    <a:lnTo>
                      <a:pt x="568" y="2175"/>
                    </a:lnTo>
                    <a:lnTo>
                      <a:pt x="556" y="2159"/>
                    </a:lnTo>
                    <a:lnTo>
                      <a:pt x="545" y="2143"/>
                    </a:lnTo>
                    <a:lnTo>
                      <a:pt x="534" y="2127"/>
                    </a:lnTo>
                    <a:lnTo>
                      <a:pt x="524" y="2112"/>
                    </a:lnTo>
                    <a:lnTo>
                      <a:pt x="515" y="2097"/>
                    </a:lnTo>
                    <a:lnTo>
                      <a:pt x="506" y="2084"/>
                    </a:lnTo>
                    <a:lnTo>
                      <a:pt x="498" y="2071"/>
                    </a:lnTo>
                    <a:lnTo>
                      <a:pt x="490" y="2060"/>
                    </a:lnTo>
                    <a:lnTo>
                      <a:pt x="486" y="2052"/>
                    </a:lnTo>
                    <a:lnTo>
                      <a:pt x="481" y="2037"/>
                    </a:lnTo>
                    <a:lnTo>
                      <a:pt x="474" y="2018"/>
                    </a:lnTo>
                    <a:lnTo>
                      <a:pt x="467" y="1993"/>
                    </a:lnTo>
                    <a:lnTo>
                      <a:pt x="458" y="1964"/>
                    </a:lnTo>
                    <a:lnTo>
                      <a:pt x="449" y="1931"/>
                    </a:lnTo>
                    <a:lnTo>
                      <a:pt x="439" y="1894"/>
                    </a:lnTo>
                    <a:lnTo>
                      <a:pt x="429" y="1853"/>
                    </a:lnTo>
                    <a:lnTo>
                      <a:pt x="418" y="1810"/>
                    </a:lnTo>
                    <a:lnTo>
                      <a:pt x="407" y="1764"/>
                    </a:lnTo>
                    <a:lnTo>
                      <a:pt x="395" y="1715"/>
                    </a:lnTo>
                    <a:lnTo>
                      <a:pt x="383" y="1665"/>
                    </a:lnTo>
                    <a:lnTo>
                      <a:pt x="371" y="1613"/>
                    </a:lnTo>
                    <a:lnTo>
                      <a:pt x="358" y="1560"/>
                    </a:lnTo>
                    <a:lnTo>
                      <a:pt x="346" y="1507"/>
                    </a:lnTo>
                    <a:lnTo>
                      <a:pt x="335" y="1452"/>
                    </a:lnTo>
                    <a:lnTo>
                      <a:pt x="323" y="1399"/>
                    </a:lnTo>
                    <a:lnTo>
                      <a:pt x="311" y="1345"/>
                    </a:lnTo>
                    <a:lnTo>
                      <a:pt x="300" y="1293"/>
                    </a:lnTo>
                    <a:lnTo>
                      <a:pt x="289" y="1241"/>
                    </a:lnTo>
                    <a:lnTo>
                      <a:pt x="279" y="1192"/>
                    </a:lnTo>
                    <a:lnTo>
                      <a:pt x="269" y="1144"/>
                    </a:lnTo>
                    <a:lnTo>
                      <a:pt x="260" y="1099"/>
                    </a:lnTo>
                    <a:lnTo>
                      <a:pt x="252" y="1056"/>
                    </a:lnTo>
                    <a:lnTo>
                      <a:pt x="245" y="1017"/>
                    </a:lnTo>
                    <a:lnTo>
                      <a:pt x="240" y="981"/>
                    </a:lnTo>
                    <a:lnTo>
                      <a:pt x="235" y="949"/>
                    </a:lnTo>
                    <a:lnTo>
                      <a:pt x="231" y="922"/>
                    </a:lnTo>
                    <a:lnTo>
                      <a:pt x="229" y="899"/>
                    </a:lnTo>
                    <a:lnTo>
                      <a:pt x="227" y="881"/>
                    </a:lnTo>
                    <a:lnTo>
                      <a:pt x="228" y="869"/>
                    </a:lnTo>
                    <a:lnTo>
                      <a:pt x="230" y="863"/>
                    </a:lnTo>
                    <a:lnTo>
                      <a:pt x="240" y="869"/>
                    </a:lnTo>
                    <a:lnTo>
                      <a:pt x="252" y="875"/>
                    </a:lnTo>
                    <a:lnTo>
                      <a:pt x="264" y="881"/>
                    </a:lnTo>
                    <a:lnTo>
                      <a:pt x="276" y="887"/>
                    </a:lnTo>
                    <a:lnTo>
                      <a:pt x="289" y="892"/>
                    </a:lnTo>
                    <a:lnTo>
                      <a:pt x="303" y="899"/>
                    </a:lnTo>
                    <a:lnTo>
                      <a:pt x="317" y="904"/>
                    </a:lnTo>
                    <a:lnTo>
                      <a:pt x="331" y="909"/>
                    </a:lnTo>
                    <a:lnTo>
                      <a:pt x="346" y="914"/>
                    </a:lnTo>
                    <a:lnTo>
                      <a:pt x="361" y="919"/>
                    </a:lnTo>
                    <a:lnTo>
                      <a:pt x="376" y="923"/>
                    </a:lnTo>
                    <a:lnTo>
                      <a:pt x="392" y="927"/>
                    </a:lnTo>
                    <a:lnTo>
                      <a:pt x="408" y="930"/>
                    </a:lnTo>
                    <a:lnTo>
                      <a:pt x="423" y="933"/>
                    </a:lnTo>
                    <a:lnTo>
                      <a:pt x="439" y="935"/>
                    </a:lnTo>
                    <a:lnTo>
                      <a:pt x="455" y="935"/>
                    </a:lnTo>
                    <a:lnTo>
                      <a:pt x="470" y="929"/>
                    </a:lnTo>
                    <a:lnTo>
                      <a:pt x="477" y="929"/>
                    </a:lnTo>
                    <a:lnTo>
                      <a:pt x="485" y="929"/>
                    </a:lnTo>
                    <a:lnTo>
                      <a:pt x="493" y="930"/>
                    </a:lnTo>
                    <a:lnTo>
                      <a:pt x="502" y="930"/>
                    </a:lnTo>
                    <a:lnTo>
                      <a:pt x="512" y="930"/>
                    </a:lnTo>
                    <a:lnTo>
                      <a:pt x="522" y="931"/>
                    </a:lnTo>
                    <a:lnTo>
                      <a:pt x="533" y="931"/>
                    </a:lnTo>
                    <a:lnTo>
                      <a:pt x="543" y="932"/>
                    </a:lnTo>
                    <a:lnTo>
                      <a:pt x="555" y="933"/>
                    </a:lnTo>
                    <a:lnTo>
                      <a:pt x="566" y="933"/>
                    </a:lnTo>
                    <a:lnTo>
                      <a:pt x="578" y="933"/>
                    </a:lnTo>
                    <a:lnTo>
                      <a:pt x="590" y="934"/>
                    </a:lnTo>
                    <a:lnTo>
                      <a:pt x="603" y="935"/>
                    </a:lnTo>
                    <a:lnTo>
                      <a:pt x="615" y="935"/>
                    </a:lnTo>
                    <a:lnTo>
                      <a:pt x="627" y="936"/>
                    </a:lnTo>
                    <a:lnTo>
                      <a:pt x="640" y="937"/>
                    </a:lnTo>
                    <a:lnTo>
                      <a:pt x="652" y="938"/>
                    </a:lnTo>
                    <a:lnTo>
                      <a:pt x="665" y="939"/>
                    </a:lnTo>
                    <a:lnTo>
                      <a:pt x="676" y="940"/>
                    </a:lnTo>
                    <a:lnTo>
                      <a:pt x="688" y="940"/>
                    </a:lnTo>
                    <a:lnTo>
                      <a:pt x="700" y="941"/>
                    </a:lnTo>
                    <a:lnTo>
                      <a:pt x="712" y="942"/>
                    </a:lnTo>
                    <a:lnTo>
                      <a:pt x="723" y="943"/>
                    </a:lnTo>
                    <a:lnTo>
                      <a:pt x="733" y="944"/>
                    </a:lnTo>
                    <a:lnTo>
                      <a:pt x="744" y="946"/>
                    </a:lnTo>
                    <a:lnTo>
                      <a:pt x="753" y="947"/>
                    </a:lnTo>
                    <a:lnTo>
                      <a:pt x="763" y="948"/>
                    </a:lnTo>
                    <a:lnTo>
                      <a:pt x="771" y="949"/>
                    </a:lnTo>
                    <a:lnTo>
                      <a:pt x="779" y="951"/>
                    </a:lnTo>
                    <a:lnTo>
                      <a:pt x="786" y="952"/>
                    </a:lnTo>
                    <a:lnTo>
                      <a:pt x="793" y="954"/>
                    </a:lnTo>
                    <a:lnTo>
                      <a:pt x="799" y="955"/>
                    </a:lnTo>
                    <a:lnTo>
                      <a:pt x="803" y="940"/>
                    </a:lnTo>
                    <a:lnTo>
                      <a:pt x="810" y="923"/>
                    </a:lnTo>
                    <a:lnTo>
                      <a:pt x="820" y="905"/>
                    </a:lnTo>
                    <a:lnTo>
                      <a:pt x="832" y="888"/>
                    </a:lnTo>
                    <a:lnTo>
                      <a:pt x="846" y="871"/>
                    </a:lnTo>
                    <a:lnTo>
                      <a:pt x="860" y="855"/>
                    </a:lnTo>
                    <a:lnTo>
                      <a:pt x="876" y="842"/>
                    </a:lnTo>
                    <a:lnTo>
                      <a:pt x="892" y="831"/>
                    </a:lnTo>
                    <a:lnTo>
                      <a:pt x="907" y="822"/>
                    </a:lnTo>
                    <a:lnTo>
                      <a:pt x="922" y="818"/>
                    </a:lnTo>
                    <a:lnTo>
                      <a:pt x="936" y="818"/>
                    </a:lnTo>
                    <a:lnTo>
                      <a:pt x="948" y="822"/>
                    </a:lnTo>
                    <a:lnTo>
                      <a:pt x="957" y="833"/>
                    </a:lnTo>
                    <a:lnTo>
                      <a:pt x="964" y="849"/>
                    </a:lnTo>
                    <a:lnTo>
                      <a:pt x="968" y="872"/>
                    </a:lnTo>
                    <a:lnTo>
                      <a:pt x="969" y="902"/>
                    </a:lnTo>
                    <a:lnTo>
                      <a:pt x="969" y="910"/>
                    </a:lnTo>
                    <a:lnTo>
                      <a:pt x="969" y="918"/>
                    </a:lnTo>
                    <a:lnTo>
                      <a:pt x="971" y="926"/>
                    </a:lnTo>
                    <a:lnTo>
                      <a:pt x="972" y="935"/>
                    </a:lnTo>
                    <a:lnTo>
                      <a:pt x="974" y="942"/>
                    </a:lnTo>
                    <a:lnTo>
                      <a:pt x="977" y="951"/>
                    </a:lnTo>
                    <a:lnTo>
                      <a:pt x="979" y="959"/>
                    </a:lnTo>
                    <a:lnTo>
                      <a:pt x="982" y="967"/>
                    </a:lnTo>
                    <a:lnTo>
                      <a:pt x="985" y="975"/>
                    </a:lnTo>
                    <a:lnTo>
                      <a:pt x="988" y="983"/>
                    </a:lnTo>
                    <a:lnTo>
                      <a:pt x="990" y="991"/>
                    </a:lnTo>
                    <a:lnTo>
                      <a:pt x="992" y="998"/>
                    </a:lnTo>
                    <a:lnTo>
                      <a:pt x="994" y="1006"/>
                    </a:lnTo>
                    <a:lnTo>
                      <a:pt x="995" y="1013"/>
                    </a:lnTo>
                    <a:lnTo>
                      <a:pt x="996" y="1020"/>
                    </a:lnTo>
                    <a:lnTo>
                      <a:pt x="996" y="1027"/>
                    </a:lnTo>
                    <a:lnTo>
                      <a:pt x="1053" y="1029"/>
                    </a:lnTo>
                    <a:lnTo>
                      <a:pt x="1053" y="1025"/>
                    </a:lnTo>
                    <a:lnTo>
                      <a:pt x="1051" y="1020"/>
                    </a:lnTo>
                    <a:lnTo>
                      <a:pt x="1049" y="1015"/>
                    </a:lnTo>
                    <a:lnTo>
                      <a:pt x="1046" y="1008"/>
                    </a:lnTo>
                    <a:lnTo>
                      <a:pt x="1043" y="1001"/>
                    </a:lnTo>
                    <a:lnTo>
                      <a:pt x="1040" y="993"/>
                    </a:lnTo>
                    <a:lnTo>
                      <a:pt x="1038" y="985"/>
                    </a:lnTo>
                    <a:lnTo>
                      <a:pt x="1036" y="976"/>
                    </a:lnTo>
                    <a:lnTo>
                      <a:pt x="1035" y="968"/>
                    </a:lnTo>
                    <a:lnTo>
                      <a:pt x="1035" y="961"/>
                    </a:lnTo>
                    <a:lnTo>
                      <a:pt x="1036" y="954"/>
                    </a:lnTo>
                    <a:lnTo>
                      <a:pt x="1039" y="948"/>
                    </a:lnTo>
                    <a:lnTo>
                      <a:pt x="1043" y="943"/>
                    </a:lnTo>
                    <a:lnTo>
                      <a:pt x="1050" y="939"/>
                    </a:lnTo>
                    <a:lnTo>
                      <a:pt x="1060" y="937"/>
                    </a:lnTo>
                    <a:lnTo>
                      <a:pt x="1072" y="937"/>
                    </a:lnTo>
                    <a:lnTo>
                      <a:pt x="1074" y="920"/>
                    </a:lnTo>
                    <a:lnTo>
                      <a:pt x="1079" y="908"/>
                    </a:lnTo>
                    <a:lnTo>
                      <a:pt x="1085" y="902"/>
                    </a:lnTo>
                    <a:lnTo>
                      <a:pt x="1094" y="900"/>
                    </a:lnTo>
                    <a:lnTo>
                      <a:pt x="1104" y="902"/>
                    </a:lnTo>
                    <a:lnTo>
                      <a:pt x="1116" y="907"/>
                    </a:lnTo>
                    <a:lnTo>
                      <a:pt x="1129" y="914"/>
                    </a:lnTo>
                    <a:lnTo>
                      <a:pt x="1142" y="924"/>
                    </a:lnTo>
                    <a:lnTo>
                      <a:pt x="1156" y="935"/>
                    </a:lnTo>
                    <a:lnTo>
                      <a:pt x="1170" y="946"/>
                    </a:lnTo>
                    <a:lnTo>
                      <a:pt x="1183" y="958"/>
                    </a:lnTo>
                    <a:lnTo>
                      <a:pt x="1197" y="968"/>
                    </a:lnTo>
                    <a:lnTo>
                      <a:pt x="1210" y="978"/>
                    </a:lnTo>
                    <a:lnTo>
                      <a:pt x="1222" y="986"/>
                    </a:lnTo>
                    <a:lnTo>
                      <a:pt x="1232" y="991"/>
                    </a:lnTo>
                    <a:lnTo>
                      <a:pt x="1241" y="993"/>
                    </a:lnTo>
                    <a:lnTo>
                      <a:pt x="1247" y="993"/>
                    </a:lnTo>
                    <a:lnTo>
                      <a:pt x="1254" y="991"/>
                    </a:lnTo>
                    <a:lnTo>
                      <a:pt x="1262" y="988"/>
                    </a:lnTo>
                    <a:lnTo>
                      <a:pt x="1271" y="985"/>
                    </a:lnTo>
                    <a:lnTo>
                      <a:pt x="1281" y="981"/>
                    </a:lnTo>
                    <a:lnTo>
                      <a:pt x="1290" y="977"/>
                    </a:lnTo>
                    <a:lnTo>
                      <a:pt x="1300" y="972"/>
                    </a:lnTo>
                    <a:lnTo>
                      <a:pt x="1310" y="968"/>
                    </a:lnTo>
                    <a:lnTo>
                      <a:pt x="1319" y="964"/>
                    </a:lnTo>
                    <a:lnTo>
                      <a:pt x="1328" y="961"/>
                    </a:lnTo>
                    <a:lnTo>
                      <a:pt x="1336" y="959"/>
                    </a:lnTo>
                    <a:lnTo>
                      <a:pt x="1343" y="958"/>
                    </a:lnTo>
                    <a:lnTo>
                      <a:pt x="1349" y="958"/>
                    </a:lnTo>
                    <a:lnTo>
                      <a:pt x="1353" y="959"/>
                    </a:lnTo>
                    <a:lnTo>
                      <a:pt x="1355" y="963"/>
                    </a:lnTo>
                    <a:lnTo>
                      <a:pt x="1356" y="968"/>
                    </a:lnTo>
                    <a:lnTo>
                      <a:pt x="1366" y="968"/>
                    </a:lnTo>
                    <a:lnTo>
                      <a:pt x="1372" y="964"/>
                    </a:lnTo>
                    <a:lnTo>
                      <a:pt x="1377" y="959"/>
                    </a:lnTo>
                    <a:lnTo>
                      <a:pt x="1379" y="951"/>
                    </a:lnTo>
                    <a:lnTo>
                      <a:pt x="1378" y="943"/>
                    </a:lnTo>
                    <a:lnTo>
                      <a:pt x="1377" y="934"/>
                    </a:lnTo>
                    <a:lnTo>
                      <a:pt x="1373" y="925"/>
                    </a:lnTo>
                    <a:lnTo>
                      <a:pt x="1368" y="916"/>
                    </a:lnTo>
                    <a:lnTo>
                      <a:pt x="1362" y="908"/>
                    </a:lnTo>
                    <a:lnTo>
                      <a:pt x="1354" y="901"/>
                    </a:lnTo>
                    <a:lnTo>
                      <a:pt x="1346" y="895"/>
                    </a:lnTo>
                    <a:lnTo>
                      <a:pt x="1338" y="892"/>
                    </a:lnTo>
                    <a:lnTo>
                      <a:pt x="1329" y="891"/>
                    </a:lnTo>
                    <a:lnTo>
                      <a:pt x="1320" y="894"/>
                    </a:lnTo>
                    <a:lnTo>
                      <a:pt x="1310" y="900"/>
                    </a:lnTo>
                    <a:lnTo>
                      <a:pt x="1301" y="909"/>
                    </a:lnTo>
                    <a:lnTo>
                      <a:pt x="1292" y="920"/>
                    </a:lnTo>
                    <a:lnTo>
                      <a:pt x="1281" y="928"/>
                    </a:lnTo>
                    <a:lnTo>
                      <a:pt x="1269" y="932"/>
                    </a:lnTo>
                    <a:lnTo>
                      <a:pt x="1256" y="934"/>
                    </a:lnTo>
                    <a:lnTo>
                      <a:pt x="1242" y="933"/>
                    </a:lnTo>
                    <a:lnTo>
                      <a:pt x="1228" y="929"/>
                    </a:lnTo>
                    <a:lnTo>
                      <a:pt x="1214" y="924"/>
                    </a:lnTo>
                    <a:lnTo>
                      <a:pt x="1200" y="917"/>
                    </a:lnTo>
                    <a:lnTo>
                      <a:pt x="1186" y="909"/>
                    </a:lnTo>
                    <a:lnTo>
                      <a:pt x="1174" y="900"/>
                    </a:lnTo>
                    <a:lnTo>
                      <a:pt x="1162" y="890"/>
                    </a:lnTo>
                    <a:lnTo>
                      <a:pt x="1153" y="881"/>
                    </a:lnTo>
                    <a:lnTo>
                      <a:pt x="1144" y="871"/>
                    </a:lnTo>
                    <a:lnTo>
                      <a:pt x="1138" y="862"/>
                    </a:lnTo>
                    <a:lnTo>
                      <a:pt x="1134" y="853"/>
                    </a:lnTo>
                    <a:lnTo>
                      <a:pt x="1133" y="846"/>
                    </a:lnTo>
                    <a:lnTo>
                      <a:pt x="1128" y="846"/>
                    </a:lnTo>
                    <a:lnTo>
                      <a:pt x="1122" y="846"/>
                    </a:lnTo>
                    <a:lnTo>
                      <a:pt x="1117" y="846"/>
                    </a:lnTo>
                    <a:lnTo>
                      <a:pt x="1112" y="846"/>
                    </a:lnTo>
                    <a:lnTo>
                      <a:pt x="1106" y="847"/>
                    </a:lnTo>
                    <a:lnTo>
                      <a:pt x="1101" y="847"/>
                    </a:lnTo>
                    <a:lnTo>
                      <a:pt x="1096" y="848"/>
                    </a:lnTo>
                    <a:lnTo>
                      <a:pt x="1091" y="848"/>
                    </a:lnTo>
                    <a:lnTo>
                      <a:pt x="1087" y="849"/>
                    </a:lnTo>
                    <a:lnTo>
                      <a:pt x="1082" y="849"/>
                    </a:lnTo>
                    <a:lnTo>
                      <a:pt x="1078" y="850"/>
                    </a:lnTo>
                    <a:lnTo>
                      <a:pt x="1075" y="850"/>
                    </a:lnTo>
                    <a:lnTo>
                      <a:pt x="1071" y="850"/>
                    </a:lnTo>
                    <a:lnTo>
                      <a:pt x="1067" y="851"/>
                    </a:lnTo>
                    <a:lnTo>
                      <a:pt x="1064" y="851"/>
                    </a:lnTo>
                    <a:lnTo>
                      <a:pt x="1061" y="851"/>
                    </a:lnTo>
                    <a:lnTo>
                      <a:pt x="1050" y="844"/>
                    </a:lnTo>
                    <a:lnTo>
                      <a:pt x="1036" y="836"/>
                    </a:lnTo>
                    <a:lnTo>
                      <a:pt x="1021" y="828"/>
                    </a:lnTo>
                    <a:lnTo>
                      <a:pt x="1004" y="819"/>
                    </a:lnTo>
                    <a:lnTo>
                      <a:pt x="986" y="810"/>
                    </a:lnTo>
                    <a:lnTo>
                      <a:pt x="968" y="802"/>
                    </a:lnTo>
                    <a:lnTo>
                      <a:pt x="949" y="793"/>
                    </a:lnTo>
                    <a:lnTo>
                      <a:pt x="930" y="787"/>
                    </a:lnTo>
                    <a:lnTo>
                      <a:pt x="910" y="781"/>
                    </a:lnTo>
                    <a:lnTo>
                      <a:pt x="892" y="778"/>
                    </a:lnTo>
                    <a:lnTo>
                      <a:pt x="874" y="777"/>
                    </a:lnTo>
                    <a:lnTo>
                      <a:pt x="857" y="779"/>
                    </a:lnTo>
                    <a:lnTo>
                      <a:pt x="841" y="784"/>
                    </a:lnTo>
                    <a:lnTo>
                      <a:pt x="827" y="791"/>
                    </a:lnTo>
                    <a:lnTo>
                      <a:pt x="815" y="803"/>
                    </a:lnTo>
                    <a:lnTo>
                      <a:pt x="805" y="819"/>
                    </a:lnTo>
                    <a:lnTo>
                      <a:pt x="804" y="824"/>
                    </a:lnTo>
                    <a:lnTo>
                      <a:pt x="803" y="829"/>
                    </a:lnTo>
                    <a:lnTo>
                      <a:pt x="801" y="833"/>
                    </a:lnTo>
                    <a:lnTo>
                      <a:pt x="799" y="838"/>
                    </a:lnTo>
                    <a:lnTo>
                      <a:pt x="796" y="844"/>
                    </a:lnTo>
                    <a:lnTo>
                      <a:pt x="792" y="849"/>
                    </a:lnTo>
                    <a:lnTo>
                      <a:pt x="788" y="855"/>
                    </a:lnTo>
                    <a:lnTo>
                      <a:pt x="783" y="860"/>
                    </a:lnTo>
                    <a:lnTo>
                      <a:pt x="778" y="865"/>
                    </a:lnTo>
                    <a:lnTo>
                      <a:pt x="772" y="870"/>
                    </a:lnTo>
                    <a:lnTo>
                      <a:pt x="766" y="874"/>
                    </a:lnTo>
                    <a:lnTo>
                      <a:pt x="759" y="878"/>
                    </a:lnTo>
                    <a:lnTo>
                      <a:pt x="752" y="882"/>
                    </a:lnTo>
                    <a:lnTo>
                      <a:pt x="745" y="885"/>
                    </a:lnTo>
                    <a:lnTo>
                      <a:pt x="738" y="887"/>
                    </a:lnTo>
                    <a:lnTo>
                      <a:pt x="729" y="888"/>
                    </a:lnTo>
                    <a:lnTo>
                      <a:pt x="713" y="884"/>
                    </a:lnTo>
                    <a:lnTo>
                      <a:pt x="697" y="881"/>
                    </a:lnTo>
                    <a:lnTo>
                      <a:pt x="680" y="877"/>
                    </a:lnTo>
                    <a:lnTo>
                      <a:pt x="663" y="874"/>
                    </a:lnTo>
                    <a:lnTo>
                      <a:pt x="646" y="872"/>
                    </a:lnTo>
                    <a:lnTo>
                      <a:pt x="629" y="870"/>
                    </a:lnTo>
                    <a:lnTo>
                      <a:pt x="611" y="869"/>
                    </a:lnTo>
                    <a:lnTo>
                      <a:pt x="594" y="867"/>
                    </a:lnTo>
                    <a:lnTo>
                      <a:pt x="576" y="866"/>
                    </a:lnTo>
                    <a:lnTo>
                      <a:pt x="558" y="865"/>
                    </a:lnTo>
                    <a:lnTo>
                      <a:pt x="540" y="864"/>
                    </a:lnTo>
                    <a:lnTo>
                      <a:pt x="522" y="864"/>
                    </a:lnTo>
                    <a:lnTo>
                      <a:pt x="504" y="863"/>
                    </a:lnTo>
                    <a:lnTo>
                      <a:pt x="487" y="862"/>
                    </a:lnTo>
                    <a:lnTo>
                      <a:pt x="469" y="862"/>
                    </a:lnTo>
                    <a:lnTo>
                      <a:pt x="452" y="861"/>
                    </a:lnTo>
                    <a:lnTo>
                      <a:pt x="434" y="859"/>
                    </a:lnTo>
                    <a:lnTo>
                      <a:pt x="417" y="858"/>
                    </a:lnTo>
                    <a:lnTo>
                      <a:pt x="400" y="857"/>
                    </a:lnTo>
                    <a:lnTo>
                      <a:pt x="384" y="855"/>
                    </a:lnTo>
                    <a:lnTo>
                      <a:pt x="368" y="852"/>
                    </a:lnTo>
                    <a:lnTo>
                      <a:pt x="351" y="850"/>
                    </a:lnTo>
                    <a:lnTo>
                      <a:pt x="336" y="847"/>
                    </a:lnTo>
                    <a:lnTo>
                      <a:pt x="321" y="843"/>
                    </a:lnTo>
                    <a:lnTo>
                      <a:pt x="306" y="839"/>
                    </a:lnTo>
                    <a:lnTo>
                      <a:pt x="292" y="835"/>
                    </a:lnTo>
                    <a:lnTo>
                      <a:pt x="278" y="829"/>
                    </a:lnTo>
                    <a:lnTo>
                      <a:pt x="265" y="823"/>
                    </a:lnTo>
                    <a:lnTo>
                      <a:pt x="252" y="816"/>
                    </a:lnTo>
                    <a:lnTo>
                      <a:pt x="240" y="809"/>
                    </a:lnTo>
                    <a:lnTo>
                      <a:pt x="229" y="800"/>
                    </a:lnTo>
                    <a:lnTo>
                      <a:pt x="218" y="791"/>
                    </a:lnTo>
                    <a:lnTo>
                      <a:pt x="203" y="775"/>
                    </a:lnTo>
                    <a:lnTo>
                      <a:pt x="193" y="760"/>
                    </a:lnTo>
                    <a:lnTo>
                      <a:pt x="186" y="746"/>
                    </a:lnTo>
                    <a:lnTo>
                      <a:pt x="182" y="731"/>
                    </a:lnTo>
                    <a:lnTo>
                      <a:pt x="182" y="718"/>
                    </a:lnTo>
                    <a:lnTo>
                      <a:pt x="185" y="704"/>
                    </a:lnTo>
                    <a:lnTo>
                      <a:pt x="191" y="692"/>
                    </a:lnTo>
                    <a:lnTo>
                      <a:pt x="200" y="680"/>
                    </a:lnTo>
                    <a:lnTo>
                      <a:pt x="212" y="668"/>
                    </a:lnTo>
                    <a:lnTo>
                      <a:pt x="226" y="656"/>
                    </a:lnTo>
                    <a:lnTo>
                      <a:pt x="242" y="645"/>
                    </a:lnTo>
                    <a:lnTo>
                      <a:pt x="260" y="635"/>
                    </a:lnTo>
                    <a:lnTo>
                      <a:pt x="280" y="625"/>
                    </a:lnTo>
                    <a:lnTo>
                      <a:pt x="302" y="615"/>
                    </a:lnTo>
                    <a:lnTo>
                      <a:pt x="326" y="605"/>
                    </a:lnTo>
                    <a:lnTo>
                      <a:pt x="351" y="596"/>
                    </a:lnTo>
                    <a:lnTo>
                      <a:pt x="377" y="588"/>
                    </a:lnTo>
                    <a:lnTo>
                      <a:pt x="404" y="579"/>
                    </a:lnTo>
                    <a:lnTo>
                      <a:pt x="431" y="571"/>
                    </a:lnTo>
                    <a:lnTo>
                      <a:pt x="460" y="563"/>
                    </a:lnTo>
                    <a:lnTo>
                      <a:pt x="488" y="555"/>
                    </a:lnTo>
                    <a:lnTo>
                      <a:pt x="517" y="548"/>
                    </a:lnTo>
                    <a:lnTo>
                      <a:pt x="547" y="540"/>
                    </a:lnTo>
                    <a:lnTo>
                      <a:pt x="575" y="533"/>
                    </a:lnTo>
                    <a:lnTo>
                      <a:pt x="603" y="526"/>
                    </a:lnTo>
                    <a:lnTo>
                      <a:pt x="632" y="519"/>
                    </a:lnTo>
                    <a:lnTo>
                      <a:pt x="659" y="513"/>
                    </a:lnTo>
                    <a:lnTo>
                      <a:pt x="685" y="507"/>
                    </a:lnTo>
                    <a:lnTo>
                      <a:pt x="710" y="500"/>
                    </a:lnTo>
                    <a:lnTo>
                      <a:pt x="734" y="494"/>
                    </a:lnTo>
                    <a:lnTo>
                      <a:pt x="757" y="488"/>
                    </a:lnTo>
                    <a:lnTo>
                      <a:pt x="777" y="482"/>
                    </a:lnTo>
                    <a:lnTo>
                      <a:pt x="804" y="472"/>
                    </a:lnTo>
                    <a:lnTo>
                      <a:pt x="827" y="460"/>
                    </a:lnTo>
                    <a:lnTo>
                      <a:pt x="846" y="447"/>
                    </a:lnTo>
                    <a:lnTo>
                      <a:pt x="863" y="433"/>
                    </a:lnTo>
                    <a:lnTo>
                      <a:pt x="876" y="419"/>
                    </a:lnTo>
                    <a:lnTo>
                      <a:pt x="887" y="405"/>
                    </a:lnTo>
                    <a:lnTo>
                      <a:pt x="896" y="394"/>
                    </a:lnTo>
                    <a:lnTo>
                      <a:pt x="905" y="384"/>
                    </a:lnTo>
                    <a:lnTo>
                      <a:pt x="912" y="377"/>
                    </a:lnTo>
                    <a:lnTo>
                      <a:pt x="919" y="374"/>
                    </a:lnTo>
                    <a:lnTo>
                      <a:pt x="928" y="375"/>
                    </a:lnTo>
                    <a:lnTo>
                      <a:pt x="936" y="382"/>
                    </a:lnTo>
                    <a:lnTo>
                      <a:pt x="947" y="395"/>
                    </a:lnTo>
                    <a:lnTo>
                      <a:pt x="959" y="414"/>
                    </a:lnTo>
                    <a:lnTo>
                      <a:pt x="974" y="440"/>
                    </a:lnTo>
                    <a:lnTo>
                      <a:pt x="992" y="474"/>
                    </a:lnTo>
                    <a:lnTo>
                      <a:pt x="993" y="472"/>
                    </a:lnTo>
                    <a:lnTo>
                      <a:pt x="997" y="470"/>
                    </a:lnTo>
                    <a:lnTo>
                      <a:pt x="1002" y="467"/>
                    </a:lnTo>
                    <a:lnTo>
                      <a:pt x="1007" y="465"/>
                    </a:lnTo>
                    <a:lnTo>
                      <a:pt x="1012" y="462"/>
                    </a:lnTo>
                    <a:lnTo>
                      <a:pt x="1017" y="460"/>
                    </a:lnTo>
                    <a:lnTo>
                      <a:pt x="1021" y="457"/>
                    </a:lnTo>
                    <a:lnTo>
                      <a:pt x="1022" y="455"/>
                    </a:lnTo>
                    <a:lnTo>
                      <a:pt x="1032" y="458"/>
                    </a:lnTo>
                    <a:lnTo>
                      <a:pt x="1042" y="460"/>
                    </a:lnTo>
                    <a:lnTo>
                      <a:pt x="1052" y="460"/>
                    </a:lnTo>
                    <a:lnTo>
                      <a:pt x="1062" y="458"/>
                    </a:lnTo>
                    <a:lnTo>
                      <a:pt x="1072" y="455"/>
                    </a:lnTo>
                    <a:lnTo>
                      <a:pt x="1081" y="451"/>
                    </a:lnTo>
                    <a:lnTo>
                      <a:pt x="1090" y="446"/>
                    </a:lnTo>
                    <a:lnTo>
                      <a:pt x="1099" y="441"/>
                    </a:lnTo>
                    <a:lnTo>
                      <a:pt x="1108" y="435"/>
                    </a:lnTo>
                    <a:lnTo>
                      <a:pt x="1117" y="429"/>
                    </a:lnTo>
                    <a:lnTo>
                      <a:pt x="1126" y="422"/>
                    </a:lnTo>
                    <a:lnTo>
                      <a:pt x="1134" y="416"/>
                    </a:lnTo>
                    <a:lnTo>
                      <a:pt x="1143" y="410"/>
                    </a:lnTo>
                    <a:lnTo>
                      <a:pt x="1151" y="405"/>
                    </a:lnTo>
                    <a:lnTo>
                      <a:pt x="1160" y="400"/>
                    </a:lnTo>
                    <a:lnTo>
                      <a:pt x="1168" y="396"/>
                    </a:lnTo>
                    <a:lnTo>
                      <a:pt x="1168" y="399"/>
                    </a:lnTo>
                    <a:lnTo>
                      <a:pt x="1170" y="403"/>
                    </a:lnTo>
                    <a:lnTo>
                      <a:pt x="1173" y="408"/>
                    </a:lnTo>
                    <a:lnTo>
                      <a:pt x="1178" y="413"/>
                    </a:lnTo>
                    <a:lnTo>
                      <a:pt x="1183" y="418"/>
                    </a:lnTo>
                    <a:lnTo>
                      <a:pt x="1191" y="422"/>
                    </a:lnTo>
                    <a:lnTo>
                      <a:pt x="1200" y="425"/>
                    </a:lnTo>
                    <a:lnTo>
                      <a:pt x="1209" y="426"/>
                    </a:lnTo>
                    <a:lnTo>
                      <a:pt x="1209" y="420"/>
                    </a:lnTo>
                    <a:lnTo>
                      <a:pt x="1209" y="414"/>
                    </a:lnTo>
                    <a:lnTo>
                      <a:pt x="1207" y="408"/>
                    </a:lnTo>
                    <a:lnTo>
                      <a:pt x="1206" y="401"/>
                    </a:lnTo>
                    <a:lnTo>
                      <a:pt x="1204" y="394"/>
                    </a:lnTo>
                    <a:lnTo>
                      <a:pt x="1202" y="387"/>
                    </a:lnTo>
                    <a:lnTo>
                      <a:pt x="1200" y="380"/>
                    </a:lnTo>
                    <a:lnTo>
                      <a:pt x="1197" y="373"/>
                    </a:lnTo>
                    <a:lnTo>
                      <a:pt x="1195" y="366"/>
                    </a:lnTo>
                    <a:lnTo>
                      <a:pt x="1193" y="359"/>
                    </a:lnTo>
                    <a:lnTo>
                      <a:pt x="1190" y="352"/>
                    </a:lnTo>
                    <a:lnTo>
                      <a:pt x="1188" y="345"/>
                    </a:lnTo>
                    <a:lnTo>
                      <a:pt x="1187" y="340"/>
                    </a:lnTo>
                    <a:lnTo>
                      <a:pt x="1186" y="334"/>
                    </a:lnTo>
                    <a:lnTo>
                      <a:pt x="1185" y="329"/>
                    </a:lnTo>
                    <a:lnTo>
                      <a:pt x="1185" y="325"/>
                    </a:lnTo>
                    <a:lnTo>
                      <a:pt x="1114" y="322"/>
                    </a:lnTo>
                    <a:lnTo>
                      <a:pt x="1112" y="328"/>
                    </a:lnTo>
                    <a:lnTo>
                      <a:pt x="1106" y="336"/>
                    </a:lnTo>
                    <a:lnTo>
                      <a:pt x="1098" y="344"/>
                    </a:lnTo>
                    <a:lnTo>
                      <a:pt x="1089" y="354"/>
                    </a:lnTo>
                    <a:lnTo>
                      <a:pt x="1079" y="362"/>
                    </a:lnTo>
                    <a:lnTo>
                      <a:pt x="1069" y="371"/>
                    </a:lnTo>
                    <a:lnTo>
                      <a:pt x="1060" y="378"/>
                    </a:lnTo>
                    <a:lnTo>
                      <a:pt x="1054" y="384"/>
                    </a:lnTo>
                    <a:lnTo>
                      <a:pt x="1052" y="381"/>
                    </a:lnTo>
                    <a:lnTo>
                      <a:pt x="1049" y="377"/>
                    </a:lnTo>
                    <a:lnTo>
                      <a:pt x="1045" y="371"/>
                    </a:lnTo>
                    <a:lnTo>
                      <a:pt x="1040" y="366"/>
                    </a:lnTo>
                    <a:lnTo>
                      <a:pt x="1035" y="361"/>
                    </a:lnTo>
                    <a:lnTo>
                      <a:pt x="1031" y="356"/>
                    </a:lnTo>
                    <a:lnTo>
                      <a:pt x="1028" y="351"/>
                    </a:lnTo>
                    <a:lnTo>
                      <a:pt x="1027" y="347"/>
                    </a:lnTo>
                    <a:lnTo>
                      <a:pt x="1021" y="347"/>
                    </a:lnTo>
                    <a:lnTo>
                      <a:pt x="1016" y="347"/>
                    </a:lnTo>
                    <a:lnTo>
                      <a:pt x="1009" y="346"/>
                    </a:lnTo>
                    <a:lnTo>
                      <a:pt x="1004" y="345"/>
                    </a:lnTo>
                    <a:lnTo>
                      <a:pt x="997" y="344"/>
                    </a:lnTo>
                    <a:lnTo>
                      <a:pt x="992" y="343"/>
                    </a:lnTo>
                    <a:lnTo>
                      <a:pt x="986" y="342"/>
                    </a:lnTo>
                    <a:lnTo>
                      <a:pt x="981" y="340"/>
                    </a:lnTo>
                    <a:lnTo>
                      <a:pt x="976" y="339"/>
                    </a:lnTo>
                    <a:lnTo>
                      <a:pt x="971" y="337"/>
                    </a:lnTo>
                    <a:lnTo>
                      <a:pt x="966" y="335"/>
                    </a:lnTo>
                    <a:lnTo>
                      <a:pt x="963" y="333"/>
                    </a:lnTo>
                    <a:lnTo>
                      <a:pt x="960" y="331"/>
                    </a:lnTo>
                    <a:lnTo>
                      <a:pt x="958" y="328"/>
                    </a:lnTo>
                    <a:lnTo>
                      <a:pt x="957" y="326"/>
                    </a:lnTo>
                    <a:lnTo>
                      <a:pt x="956" y="323"/>
                    </a:lnTo>
                    <a:lnTo>
                      <a:pt x="950" y="323"/>
                    </a:lnTo>
                    <a:lnTo>
                      <a:pt x="945" y="323"/>
                    </a:lnTo>
                    <a:lnTo>
                      <a:pt x="939" y="323"/>
                    </a:lnTo>
                    <a:lnTo>
                      <a:pt x="933" y="323"/>
                    </a:lnTo>
                    <a:lnTo>
                      <a:pt x="926" y="324"/>
                    </a:lnTo>
                    <a:lnTo>
                      <a:pt x="920" y="324"/>
                    </a:lnTo>
                    <a:lnTo>
                      <a:pt x="914" y="325"/>
                    </a:lnTo>
                    <a:lnTo>
                      <a:pt x="907" y="325"/>
                    </a:lnTo>
                    <a:lnTo>
                      <a:pt x="901" y="326"/>
                    </a:lnTo>
                    <a:lnTo>
                      <a:pt x="896" y="326"/>
                    </a:lnTo>
                    <a:lnTo>
                      <a:pt x="890" y="326"/>
                    </a:lnTo>
                    <a:lnTo>
                      <a:pt x="885" y="327"/>
                    </a:lnTo>
                    <a:lnTo>
                      <a:pt x="880" y="327"/>
                    </a:lnTo>
                    <a:lnTo>
                      <a:pt x="876" y="327"/>
                    </a:lnTo>
                    <a:lnTo>
                      <a:pt x="872" y="327"/>
                    </a:lnTo>
                    <a:lnTo>
                      <a:pt x="870" y="327"/>
                    </a:lnTo>
                    <a:lnTo>
                      <a:pt x="869" y="335"/>
                    </a:lnTo>
                    <a:lnTo>
                      <a:pt x="866" y="342"/>
                    </a:lnTo>
                    <a:lnTo>
                      <a:pt x="863" y="350"/>
                    </a:lnTo>
                    <a:lnTo>
                      <a:pt x="859" y="356"/>
                    </a:lnTo>
                    <a:lnTo>
                      <a:pt x="853" y="363"/>
                    </a:lnTo>
                    <a:lnTo>
                      <a:pt x="847" y="369"/>
                    </a:lnTo>
                    <a:lnTo>
                      <a:pt x="840" y="375"/>
                    </a:lnTo>
                    <a:lnTo>
                      <a:pt x="832" y="381"/>
                    </a:lnTo>
                    <a:lnTo>
                      <a:pt x="823" y="386"/>
                    </a:lnTo>
                    <a:lnTo>
                      <a:pt x="814" y="391"/>
                    </a:lnTo>
                    <a:lnTo>
                      <a:pt x="804" y="396"/>
                    </a:lnTo>
                    <a:lnTo>
                      <a:pt x="793" y="400"/>
                    </a:lnTo>
                    <a:lnTo>
                      <a:pt x="782" y="405"/>
                    </a:lnTo>
                    <a:lnTo>
                      <a:pt x="770" y="408"/>
                    </a:lnTo>
                    <a:lnTo>
                      <a:pt x="758" y="413"/>
                    </a:lnTo>
                    <a:lnTo>
                      <a:pt x="746" y="416"/>
                    </a:lnTo>
                    <a:lnTo>
                      <a:pt x="733" y="420"/>
                    </a:lnTo>
                    <a:lnTo>
                      <a:pt x="720" y="423"/>
                    </a:lnTo>
                    <a:lnTo>
                      <a:pt x="707" y="426"/>
                    </a:lnTo>
                    <a:lnTo>
                      <a:pt x="694" y="429"/>
                    </a:lnTo>
                    <a:lnTo>
                      <a:pt x="681" y="432"/>
                    </a:lnTo>
                    <a:lnTo>
                      <a:pt x="667" y="435"/>
                    </a:lnTo>
                    <a:lnTo>
                      <a:pt x="654" y="438"/>
                    </a:lnTo>
                    <a:lnTo>
                      <a:pt x="641" y="440"/>
                    </a:lnTo>
                    <a:lnTo>
                      <a:pt x="628" y="443"/>
                    </a:lnTo>
                    <a:lnTo>
                      <a:pt x="615" y="446"/>
                    </a:lnTo>
                    <a:lnTo>
                      <a:pt x="603" y="448"/>
                    </a:lnTo>
                    <a:lnTo>
                      <a:pt x="592" y="451"/>
                    </a:lnTo>
                    <a:lnTo>
                      <a:pt x="580" y="453"/>
                    </a:lnTo>
                    <a:lnTo>
                      <a:pt x="569" y="455"/>
                    </a:lnTo>
                    <a:lnTo>
                      <a:pt x="559" y="458"/>
                    </a:lnTo>
                    <a:lnTo>
                      <a:pt x="549" y="460"/>
                    </a:lnTo>
                    <a:lnTo>
                      <a:pt x="542" y="462"/>
                    </a:lnTo>
                    <a:lnTo>
                      <a:pt x="535" y="464"/>
                    </a:lnTo>
                    <a:lnTo>
                      <a:pt x="527" y="467"/>
                    </a:lnTo>
                    <a:lnTo>
                      <a:pt x="518" y="470"/>
                    </a:lnTo>
                    <a:lnTo>
                      <a:pt x="510" y="474"/>
                    </a:lnTo>
                    <a:lnTo>
                      <a:pt x="500" y="477"/>
                    </a:lnTo>
                    <a:lnTo>
                      <a:pt x="490" y="481"/>
                    </a:lnTo>
                    <a:lnTo>
                      <a:pt x="480" y="485"/>
                    </a:lnTo>
                    <a:lnTo>
                      <a:pt x="469" y="490"/>
                    </a:lnTo>
                    <a:lnTo>
                      <a:pt x="458" y="494"/>
                    </a:lnTo>
                    <a:lnTo>
                      <a:pt x="447" y="499"/>
                    </a:lnTo>
                    <a:lnTo>
                      <a:pt x="436" y="504"/>
                    </a:lnTo>
                    <a:lnTo>
                      <a:pt x="424" y="508"/>
                    </a:lnTo>
                    <a:lnTo>
                      <a:pt x="412" y="513"/>
                    </a:lnTo>
                    <a:lnTo>
                      <a:pt x="400" y="518"/>
                    </a:lnTo>
                    <a:lnTo>
                      <a:pt x="388" y="523"/>
                    </a:lnTo>
                    <a:lnTo>
                      <a:pt x="376" y="528"/>
                    </a:lnTo>
                    <a:lnTo>
                      <a:pt x="364" y="532"/>
                    </a:lnTo>
                    <a:lnTo>
                      <a:pt x="353" y="537"/>
                    </a:lnTo>
                    <a:lnTo>
                      <a:pt x="341" y="541"/>
                    </a:lnTo>
                    <a:lnTo>
                      <a:pt x="330" y="545"/>
                    </a:lnTo>
                    <a:lnTo>
                      <a:pt x="318" y="549"/>
                    </a:lnTo>
                    <a:lnTo>
                      <a:pt x="307" y="553"/>
                    </a:lnTo>
                    <a:lnTo>
                      <a:pt x="297" y="556"/>
                    </a:lnTo>
                    <a:lnTo>
                      <a:pt x="286" y="559"/>
                    </a:lnTo>
                    <a:lnTo>
                      <a:pt x="276" y="562"/>
                    </a:lnTo>
                    <a:lnTo>
                      <a:pt x="267" y="564"/>
                    </a:lnTo>
                    <a:lnTo>
                      <a:pt x="258" y="566"/>
                    </a:lnTo>
                    <a:lnTo>
                      <a:pt x="250" y="568"/>
                    </a:lnTo>
                    <a:lnTo>
                      <a:pt x="242" y="569"/>
                    </a:lnTo>
                    <a:lnTo>
                      <a:pt x="235" y="570"/>
                    </a:lnTo>
                    <a:lnTo>
                      <a:pt x="228" y="570"/>
                    </a:lnTo>
                    <a:lnTo>
                      <a:pt x="227" y="571"/>
                    </a:lnTo>
                    <a:lnTo>
                      <a:pt x="226" y="574"/>
                    </a:lnTo>
                    <a:lnTo>
                      <a:pt x="223" y="576"/>
                    </a:lnTo>
                    <a:lnTo>
                      <a:pt x="219" y="579"/>
                    </a:lnTo>
                    <a:lnTo>
                      <a:pt x="214" y="583"/>
                    </a:lnTo>
                    <a:lnTo>
                      <a:pt x="209" y="586"/>
                    </a:lnTo>
                    <a:lnTo>
                      <a:pt x="203" y="590"/>
                    </a:lnTo>
                    <a:lnTo>
                      <a:pt x="197" y="593"/>
                    </a:lnTo>
                    <a:lnTo>
                      <a:pt x="191" y="597"/>
                    </a:lnTo>
                    <a:lnTo>
                      <a:pt x="184" y="601"/>
                    </a:lnTo>
                    <a:lnTo>
                      <a:pt x="178" y="604"/>
                    </a:lnTo>
                    <a:lnTo>
                      <a:pt x="172" y="608"/>
                    </a:lnTo>
                    <a:lnTo>
                      <a:pt x="167" y="611"/>
                    </a:lnTo>
                    <a:lnTo>
                      <a:pt x="162" y="613"/>
                    </a:lnTo>
                    <a:lnTo>
                      <a:pt x="158" y="615"/>
                    </a:lnTo>
                    <a:lnTo>
                      <a:pt x="155" y="617"/>
                    </a:lnTo>
                    <a:lnTo>
                      <a:pt x="153" y="609"/>
                    </a:lnTo>
                    <a:lnTo>
                      <a:pt x="149" y="601"/>
                    </a:lnTo>
                    <a:lnTo>
                      <a:pt x="143" y="595"/>
                    </a:lnTo>
                    <a:lnTo>
                      <a:pt x="138" y="589"/>
                    </a:lnTo>
                    <a:lnTo>
                      <a:pt x="133" y="583"/>
                    </a:lnTo>
                    <a:lnTo>
                      <a:pt x="132" y="578"/>
                    </a:lnTo>
                    <a:lnTo>
                      <a:pt x="134" y="572"/>
                    </a:lnTo>
                    <a:lnTo>
                      <a:pt x="143" y="567"/>
                    </a:lnTo>
                    <a:lnTo>
                      <a:pt x="137" y="558"/>
                    </a:lnTo>
                    <a:lnTo>
                      <a:pt x="131" y="549"/>
                    </a:lnTo>
                    <a:lnTo>
                      <a:pt x="126" y="538"/>
                    </a:lnTo>
                    <a:lnTo>
                      <a:pt x="121" y="526"/>
                    </a:lnTo>
                    <a:lnTo>
                      <a:pt x="117" y="514"/>
                    </a:lnTo>
                    <a:lnTo>
                      <a:pt x="113" y="500"/>
                    </a:lnTo>
                    <a:lnTo>
                      <a:pt x="108" y="487"/>
                    </a:lnTo>
                    <a:lnTo>
                      <a:pt x="105" y="472"/>
                    </a:lnTo>
                    <a:lnTo>
                      <a:pt x="101" y="458"/>
                    </a:lnTo>
                    <a:lnTo>
                      <a:pt x="99" y="442"/>
                    </a:lnTo>
                    <a:lnTo>
                      <a:pt x="95" y="427"/>
                    </a:lnTo>
                    <a:lnTo>
                      <a:pt x="93" y="411"/>
                    </a:lnTo>
                    <a:lnTo>
                      <a:pt x="90" y="395"/>
                    </a:lnTo>
                    <a:lnTo>
                      <a:pt x="88" y="379"/>
                    </a:lnTo>
                    <a:lnTo>
                      <a:pt x="85" y="363"/>
                    </a:lnTo>
                    <a:lnTo>
                      <a:pt x="83" y="347"/>
                    </a:lnTo>
                    <a:lnTo>
                      <a:pt x="82" y="332"/>
                    </a:lnTo>
                    <a:lnTo>
                      <a:pt x="80" y="317"/>
                    </a:lnTo>
                    <a:lnTo>
                      <a:pt x="78" y="302"/>
                    </a:lnTo>
                    <a:lnTo>
                      <a:pt x="76" y="288"/>
                    </a:lnTo>
                    <a:lnTo>
                      <a:pt x="74" y="274"/>
                    </a:lnTo>
                    <a:lnTo>
                      <a:pt x="73" y="262"/>
                    </a:lnTo>
                    <a:lnTo>
                      <a:pt x="71" y="250"/>
                    </a:lnTo>
                    <a:lnTo>
                      <a:pt x="69" y="238"/>
                    </a:lnTo>
                    <a:lnTo>
                      <a:pt x="68" y="228"/>
                    </a:lnTo>
                    <a:lnTo>
                      <a:pt x="66" y="219"/>
                    </a:lnTo>
                    <a:lnTo>
                      <a:pt x="64" y="211"/>
                    </a:lnTo>
                    <a:lnTo>
                      <a:pt x="62" y="204"/>
                    </a:lnTo>
                    <a:lnTo>
                      <a:pt x="60" y="198"/>
                    </a:lnTo>
                    <a:lnTo>
                      <a:pt x="58" y="194"/>
                    </a:lnTo>
                    <a:lnTo>
                      <a:pt x="56" y="192"/>
                    </a:lnTo>
                    <a:lnTo>
                      <a:pt x="54" y="191"/>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4" name="Freeform 170"/>
              <p:cNvSpPr>
                <a:spLocks/>
              </p:cNvSpPr>
              <p:nvPr/>
            </p:nvSpPr>
            <p:spPr bwMode="auto">
              <a:xfrm>
                <a:off x="9399" y="9783"/>
                <a:ext cx="466" cy="236"/>
              </a:xfrm>
              <a:custGeom>
                <a:avLst/>
                <a:gdLst>
                  <a:gd name="T0" fmla="*/ 141 w 466"/>
                  <a:gd name="T1" fmla="*/ 9 h 236"/>
                  <a:gd name="T2" fmla="*/ 92 w 466"/>
                  <a:gd name="T3" fmla="*/ 28 h 236"/>
                  <a:gd name="T4" fmla="*/ 52 w 466"/>
                  <a:gd name="T5" fmla="*/ 51 h 236"/>
                  <a:gd name="T6" fmla="*/ 22 w 466"/>
                  <a:gd name="T7" fmla="*/ 79 h 236"/>
                  <a:gd name="T8" fmla="*/ 5 w 466"/>
                  <a:gd name="T9" fmla="*/ 108 h 236"/>
                  <a:gd name="T10" fmla="*/ 14 w 466"/>
                  <a:gd name="T11" fmla="*/ 135 h 236"/>
                  <a:gd name="T12" fmla="*/ 14 w 466"/>
                  <a:gd name="T13" fmla="*/ 161 h 236"/>
                  <a:gd name="T14" fmla="*/ 18 w 466"/>
                  <a:gd name="T15" fmla="*/ 176 h 236"/>
                  <a:gd name="T16" fmla="*/ 25 w 466"/>
                  <a:gd name="T17" fmla="*/ 184 h 236"/>
                  <a:gd name="T18" fmla="*/ 35 w 466"/>
                  <a:gd name="T19" fmla="*/ 189 h 236"/>
                  <a:gd name="T20" fmla="*/ 49 w 466"/>
                  <a:gd name="T21" fmla="*/ 197 h 236"/>
                  <a:gd name="T22" fmla="*/ 54 w 466"/>
                  <a:gd name="T23" fmla="*/ 165 h 236"/>
                  <a:gd name="T24" fmla="*/ 60 w 466"/>
                  <a:gd name="T25" fmla="*/ 125 h 236"/>
                  <a:gd name="T26" fmla="*/ 75 w 466"/>
                  <a:gd name="T27" fmla="*/ 99 h 236"/>
                  <a:gd name="T28" fmla="*/ 97 w 466"/>
                  <a:gd name="T29" fmla="*/ 84 h 236"/>
                  <a:gd name="T30" fmla="*/ 125 w 466"/>
                  <a:gd name="T31" fmla="*/ 79 h 236"/>
                  <a:gd name="T32" fmla="*/ 158 w 466"/>
                  <a:gd name="T33" fmla="*/ 80 h 236"/>
                  <a:gd name="T34" fmla="*/ 196 w 466"/>
                  <a:gd name="T35" fmla="*/ 85 h 236"/>
                  <a:gd name="T36" fmla="*/ 235 w 466"/>
                  <a:gd name="T37" fmla="*/ 93 h 236"/>
                  <a:gd name="T38" fmla="*/ 276 w 466"/>
                  <a:gd name="T39" fmla="*/ 100 h 236"/>
                  <a:gd name="T40" fmla="*/ 317 w 466"/>
                  <a:gd name="T41" fmla="*/ 105 h 236"/>
                  <a:gd name="T42" fmla="*/ 357 w 466"/>
                  <a:gd name="T43" fmla="*/ 104 h 236"/>
                  <a:gd name="T44" fmla="*/ 398 w 466"/>
                  <a:gd name="T45" fmla="*/ 108 h 236"/>
                  <a:gd name="T46" fmla="*/ 420 w 466"/>
                  <a:gd name="T47" fmla="*/ 125 h 236"/>
                  <a:gd name="T48" fmla="*/ 428 w 466"/>
                  <a:gd name="T49" fmla="*/ 148 h 236"/>
                  <a:gd name="T50" fmla="*/ 427 w 466"/>
                  <a:gd name="T51" fmla="*/ 172 h 236"/>
                  <a:gd name="T52" fmla="*/ 424 w 466"/>
                  <a:gd name="T53" fmla="*/ 190 h 236"/>
                  <a:gd name="T54" fmla="*/ 439 w 466"/>
                  <a:gd name="T55" fmla="*/ 206 h 236"/>
                  <a:gd name="T56" fmla="*/ 445 w 466"/>
                  <a:gd name="T57" fmla="*/ 219 h 236"/>
                  <a:gd name="T58" fmla="*/ 451 w 466"/>
                  <a:gd name="T59" fmla="*/ 231 h 236"/>
                  <a:gd name="T60" fmla="*/ 453 w 466"/>
                  <a:gd name="T61" fmla="*/ 214 h 236"/>
                  <a:gd name="T62" fmla="*/ 459 w 466"/>
                  <a:gd name="T63" fmla="*/ 180 h 236"/>
                  <a:gd name="T64" fmla="*/ 464 w 466"/>
                  <a:gd name="T65" fmla="*/ 145 h 236"/>
                  <a:gd name="T66" fmla="*/ 465 w 466"/>
                  <a:gd name="T67" fmla="*/ 110 h 236"/>
                  <a:gd name="T68" fmla="*/ 457 w 466"/>
                  <a:gd name="T69" fmla="*/ 78 h 236"/>
                  <a:gd name="T70" fmla="*/ 438 w 466"/>
                  <a:gd name="T71" fmla="*/ 48 h 236"/>
                  <a:gd name="T72" fmla="*/ 416 w 466"/>
                  <a:gd name="T73" fmla="*/ 31 h 236"/>
                  <a:gd name="T74" fmla="*/ 392 w 466"/>
                  <a:gd name="T75" fmla="*/ 30 h 236"/>
                  <a:gd name="T76" fmla="*/ 365 w 466"/>
                  <a:gd name="T77" fmla="*/ 39 h 236"/>
                  <a:gd name="T78" fmla="*/ 331 w 466"/>
                  <a:gd name="T79" fmla="*/ 49 h 236"/>
                  <a:gd name="T80" fmla="*/ 287 w 466"/>
                  <a:gd name="T81" fmla="*/ 52 h 236"/>
                  <a:gd name="T82" fmla="*/ 269 w 466"/>
                  <a:gd name="T83" fmla="*/ 62 h 236"/>
                  <a:gd name="T84" fmla="*/ 252 w 466"/>
                  <a:gd name="T85" fmla="*/ 49 h 236"/>
                  <a:gd name="T86" fmla="*/ 227 w 466"/>
                  <a:gd name="T87" fmla="*/ 32 h 236"/>
                  <a:gd name="T88" fmla="*/ 202 w 466"/>
                  <a:gd name="T89" fmla="*/ 16 h 236"/>
                  <a:gd name="T90" fmla="*/ 183 w 466"/>
                  <a:gd name="T91" fmla="*/ 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236">
                    <a:moveTo>
                      <a:pt x="177" y="0"/>
                    </a:moveTo>
                    <a:lnTo>
                      <a:pt x="159" y="4"/>
                    </a:lnTo>
                    <a:lnTo>
                      <a:pt x="141" y="9"/>
                    </a:lnTo>
                    <a:lnTo>
                      <a:pt x="124" y="14"/>
                    </a:lnTo>
                    <a:lnTo>
                      <a:pt x="108" y="21"/>
                    </a:lnTo>
                    <a:lnTo>
                      <a:pt x="92" y="28"/>
                    </a:lnTo>
                    <a:lnTo>
                      <a:pt x="78" y="35"/>
                    </a:lnTo>
                    <a:lnTo>
                      <a:pt x="64" y="43"/>
                    </a:lnTo>
                    <a:lnTo>
                      <a:pt x="52" y="51"/>
                    </a:lnTo>
                    <a:lnTo>
                      <a:pt x="41" y="61"/>
                    </a:lnTo>
                    <a:lnTo>
                      <a:pt x="31" y="70"/>
                    </a:lnTo>
                    <a:lnTo>
                      <a:pt x="22" y="79"/>
                    </a:lnTo>
                    <a:lnTo>
                      <a:pt x="15" y="89"/>
                    </a:lnTo>
                    <a:lnTo>
                      <a:pt x="9" y="99"/>
                    </a:lnTo>
                    <a:lnTo>
                      <a:pt x="5" y="108"/>
                    </a:lnTo>
                    <a:lnTo>
                      <a:pt x="2" y="118"/>
                    </a:lnTo>
                    <a:lnTo>
                      <a:pt x="0" y="127"/>
                    </a:lnTo>
                    <a:lnTo>
                      <a:pt x="14" y="135"/>
                    </a:lnTo>
                    <a:lnTo>
                      <a:pt x="14" y="145"/>
                    </a:lnTo>
                    <a:lnTo>
                      <a:pt x="14" y="154"/>
                    </a:lnTo>
                    <a:lnTo>
                      <a:pt x="14" y="161"/>
                    </a:lnTo>
                    <a:lnTo>
                      <a:pt x="15" y="167"/>
                    </a:lnTo>
                    <a:lnTo>
                      <a:pt x="16" y="172"/>
                    </a:lnTo>
                    <a:lnTo>
                      <a:pt x="18" y="176"/>
                    </a:lnTo>
                    <a:lnTo>
                      <a:pt x="20" y="179"/>
                    </a:lnTo>
                    <a:lnTo>
                      <a:pt x="23" y="182"/>
                    </a:lnTo>
                    <a:lnTo>
                      <a:pt x="25" y="184"/>
                    </a:lnTo>
                    <a:lnTo>
                      <a:pt x="28" y="186"/>
                    </a:lnTo>
                    <a:lnTo>
                      <a:pt x="32" y="187"/>
                    </a:lnTo>
                    <a:lnTo>
                      <a:pt x="35" y="189"/>
                    </a:lnTo>
                    <a:lnTo>
                      <a:pt x="40" y="191"/>
                    </a:lnTo>
                    <a:lnTo>
                      <a:pt x="44" y="194"/>
                    </a:lnTo>
                    <a:lnTo>
                      <a:pt x="49" y="197"/>
                    </a:lnTo>
                    <a:lnTo>
                      <a:pt x="54" y="201"/>
                    </a:lnTo>
                    <a:lnTo>
                      <a:pt x="54" y="182"/>
                    </a:lnTo>
                    <a:lnTo>
                      <a:pt x="54" y="165"/>
                    </a:lnTo>
                    <a:lnTo>
                      <a:pt x="55" y="151"/>
                    </a:lnTo>
                    <a:lnTo>
                      <a:pt x="57" y="137"/>
                    </a:lnTo>
                    <a:lnTo>
                      <a:pt x="60" y="125"/>
                    </a:lnTo>
                    <a:lnTo>
                      <a:pt x="64" y="115"/>
                    </a:lnTo>
                    <a:lnTo>
                      <a:pt x="69" y="106"/>
                    </a:lnTo>
                    <a:lnTo>
                      <a:pt x="75" y="99"/>
                    </a:lnTo>
                    <a:lnTo>
                      <a:pt x="82" y="93"/>
                    </a:lnTo>
                    <a:lnTo>
                      <a:pt x="89" y="88"/>
                    </a:lnTo>
                    <a:lnTo>
                      <a:pt x="97" y="84"/>
                    </a:lnTo>
                    <a:lnTo>
                      <a:pt x="106" y="82"/>
                    </a:lnTo>
                    <a:lnTo>
                      <a:pt x="115" y="80"/>
                    </a:lnTo>
                    <a:lnTo>
                      <a:pt x="125" y="79"/>
                    </a:lnTo>
                    <a:lnTo>
                      <a:pt x="136" y="78"/>
                    </a:lnTo>
                    <a:lnTo>
                      <a:pt x="147" y="79"/>
                    </a:lnTo>
                    <a:lnTo>
                      <a:pt x="158" y="80"/>
                    </a:lnTo>
                    <a:lnTo>
                      <a:pt x="170" y="81"/>
                    </a:lnTo>
                    <a:lnTo>
                      <a:pt x="183" y="83"/>
                    </a:lnTo>
                    <a:lnTo>
                      <a:pt x="196" y="85"/>
                    </a:lnTo>
                    <a:lnTo>
                      <a:pt x="208" y="88"/>
                    </a:lnTo>
                    <a:lnTo>
                      <a:pt x="221" y="90"/>
                    </a:lnTo>
                    <a:lnTo>
                      <a:pt x="235" y="93"/>
                    </a:lnTo>
                    <a:lnTo>
                      <a:pt x="248" y="95"/>
                    </a:lnTo>
                    <a:lnTo>
                      <a:pt x="262" y="98"/>
                    </a:lnTo>
                    <a:lnTo>
                      <a:pt x="276" y="100"/>
                    </a:lnTo>
                    <a:lnTo>
                      <a:pt x="289" y="102"/>
                    </a:lnTo>
                    <a:lnTo>
                      <a:pt x="303" y="103"/>
                    </a:lnTo>
                    <a:lnTo>
                      <a:pt x="317" y="105"/>
                    </a:lnTo>
                    <a:lnTo>
                      <a:pt x="330" y="105"/>
                    </a:lnTo>
                    <a:lnTo>
                      <a:pt x="344" y="105"/>
                    </a:lnTo>
                    <a:lnTo>
                      <a:pt x="357" y="104"/>
                    </a:lnTo>
                    <a:lnTo>
                      <a:pt x="373" y="104"/>
                    </a:lnTo>
                    <a:lnTo>
                      <a:pt x="387" y="105"/>
                    </a:lnTo>
                    <a:lnTo>
                      <a:pt x="398" y="108"/>
                    </a:lnTo>
                    <a:lnTo>
                      <a:pt x="408" y="113"/>
                    </a:lnTo>
                    <a:lnTo>
                      <a:pt x="415" y="118"/>
                    </a:lnTo>
                    <a:lnTo>
                      <a:pt x="420" y="125"/>
                    </a:lnTo>
                    <a:lnTo>
                      <a:pt x="424" y="132"/>
                    </a:lnTo>
                    <a:lnTo>
                      <a:pt x="427" y="140"/>
                    </a:lnTo>
                    <a:lnTo>
                      <a:pt x="428" y="148"/>
                    </a:lnTo>
                    <a:lnTo>
                      <a:pt x="428" y="157"/>
                    </a:lnTo>
                    <a:lnTo>
                      <a:pt x="428" y="165"/>
                    </a:lnTo>
                    <a:lnTo>
                      <a:pt x="427" y="172"/>
                    </a:lnTo>
                    <a:lnTo>
                      <a:pt x="426" y="179"/>
                    </a:lnTo>
                    <a:lnTo>
                      <a:pt x="425" y="185"/>
                    </a:lnTo>
                    <a:lnTo>
                      <a:pt x="424" y="190"/>
                    </a:lnTo>
                    <a:lnTo>
                      <a:pt x="424" y="193"/>
                    </a:lnTo>
                    <a:lnTo>
                      <a:pt x="439" y="201"/>
                    </a:lnTo>
                    <a:lnTo>
                      <a:pt x="439" y="206"/>
                    </a:lnTo>
                    <a:lnTo>
                      <a:pt x="441" y="210"/>
                    </a:lnTo>
                    <a:lnTo>
                      <a:pt x="443" y="214"/>
                    </a:lnTo>
                    <a:lnTo>
                      <a:pt x="445" y="219"/>
                    </a:lnTo>
                    <a:lnTo>
                      <a:pt x="448" y="223"/>
                    </a:lnTo>
                    <a:lnTo>
                      <a:pt x="450" y="227"/>
                    </a:lnTo>
                    <a:lnTo>
                      <a:pt x="451" y="231"/>
                    </a:lnTo>
                    <a:lnTo>
                      <a:pt x="451" y="236"/>
                    </a:lnTo>
                    <a:lnTo>
                      <a:pt x="452" y="226"/>
                    </a:lnTo>
                    <a:lnTo>
                      <a:pt x="453" y="214"/>
                    </a:lnTo>
                    <a:lnTo>
                      <a:pt x="455" y="203"/>
                    </a:lnTo>
                    <a:lnTo>
                      <a:pt x="457" y="192"/>
                    </a:lnTo>
                    <a:lnTo>
                      <a:pt x="459" y="180"/>
                    </a:lnTo>
                    <a:lnTo>
                      <a:pt x="461" y="169"/>
                    </a:lnTo>
                    <a:lnTo>
                      <a:pt x="463" y="157"/>
                    </a:lnTo>
                    <a:lnTo>
                      <a:pt x="464" y="145"/>
                    </a:lnTo>
                    <a:lnTo>
                      <a:pt x="465" y="134"/>
                    </a:lnTo>
                    <a:lnTo>
                      <a:pt x="466" y="122"/>
                    </a:lnTo>
                    <a:lnTo>
                      <a:pt x="465" y="110"/>
                    </a:lnTo>
                    <a:lnTo>
                      <a:pt x="464" y="99"/>
                    </a:lnTo>
                    <a:lnTo>
                      <a:pt x="461" y="89"/>
                    </a:lnTo>
                    <a:lnTo>
                      <a:pt x="457" y="78"/>
                    </a:lnTo>
                    <a:lnTo>
                      <a:pt x="452" y="68"/>
                    </a:lnTo>
                    <a:lnTo>
                      <a:pt x="445" y="58"/>
                    </a:lnTo>
                    <a:lnTo>
                      <a:pt x="438" y="48"/>
                    </a:lnTo>
                    <a:lnTo>
                      <a:pt x="431" y="40"/>
                    </a:lnTo>
                    <a:lnTo>
                      <a:pt x="423" y="34"/>
                    </a:lnTo>
                    <a:lnTo>
                      <a:pt x="416" y="31"/>
                    </a:lnTo>
                    <a:lnTo>
                      <a:pt x="408" y="29"/>
                    </a:lnTo>
                    <a:lnTo>
                      <a:pt x="401" y="29"/>
                    </a:lnTo>
                    <a:lnTo>
                      <a:pt x="392" y="30"/>
                    </a:lnTo>
                    <a:lnTo>
                      <a:pt x="384" y="32"/>
                    </a:lnTo>
                    <a:lnTo>
                      <a:pt x="375" y="35"/>
                    </a:lnTo>
                    <a:lnTo>
                      <a:pt x="365" y="39"/>
                    </a:lnTo>
                    <a:lnTo>
                      <a:pt x="354" y="42"/>
                    </a:lnTo>
                    <a:lnTo>
                      <a:pt x="343" y="46"/>
                    </a:lnTo>
                    <a:lnTo>
                      <a:pt x="331" y="49"/>
                    </a:lnTo>
                    <a:lnTo>
                      <a:pt x="317" y="51"/>
                    </a:lnTo>
                    <a:lnTo>
                      <a:pt x="303" y="52"/>
                    </a:lnTo>
                    <a:lnTo>
                      <a:pt x="287" y="52"/>
                    </a:lnTo>
                    <a:lnTo>
                      <a:pt x="273" y="66"/>
                    </a:lnTo>
                    <a:lnTo>
                      <a:pt x="272" y="64"/>
                    </a:lnTo>
                    <a:lnTo>
                      <a:pt x="269" y="62"/>
                    </a:lnTo>
                    <a:lnTo>
                      <a:pt x="264" y="58"/>
                    </a:lnTo>
                    <a:lnTo>
                      <a:pt x="259" y="54"/>
                    </a:lnTo>
                    <a:lnTo>
                      <a:pt x="252" y="49"/>
                    </a:lnTo>
                    <a:lnTo>
                      <a:pt x="244" y="44"/>
                    </a:lnTo>
                    <a:lnTo>
                      <a:pt x="236" y="38"/>
                    </a:lnTo>
                    <a:lnTo>
                      <a:pt x="227" y="32"/>
                    </a:lnTo>
                    <a:lnTo>
                      <a:pt x="219" y="26"/>
                    </a:lnTo>
                    <a:lnTo>
                      <a:pt x="210" y="21"/>
                    </a:lnTo>
                    <a:lnTo>
                      <a:pt x="202" y="16"/>
                    </a:lnTo>
                    <a:lnTo>
                      <a:pt x="195" y="11"/>
                    </a:lnTo>
                    <a:lnTo>
                      <a:pt x="188" y="7"/>
                    </a:lnTo>
                    <a:lnTo>
                      <a:pt x="183" y="4"/>
                    </a:lnTo>
                    <a:lnTo>
                      <a:pt x="179" y="2"/>
                    </a:lnTo>
                    <a:lnTo>
                      <a:pt x="177" y="0"/>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5" name="Freeform 171"/>
              <p:cNvSpPr>
                <a:spLocks/>
              </p:cNvSpPr>
              <p:nvPr/>
            </p:nvSpPr>
            <p:spPr bwMode="auto">
              <a:xfrm>
                <a:off x="9623" y="10013"/>
                <a:ext cx="196" cy="111"/>
              </a:xfrm>
              <a:custGeom>
                <a:avLst/>
                <a:gdLst>
                  <a:gd name="T0" fmla="*/ 196 w 196"/>
                  <a:gd name="T1" fmla="*/ 79 h 111"/>
                  <a:gd name="T2" fmla="*/ 196 w 196"/>
                  <a:gd name="T3" fmla="*/ 58 h 111"/>
                  <a:gd name="T4" fmla="*/ 178 w 196"/>
                  <a:gd name="T5" fmla="*/ 64 h 111"/>
                  <a:gd name="T6" fmla="*/ 160 w 196"/>
                  <a:gd name="T7" fmla="*/ 67 h 111"/>
                  <a:gd name="T8" fmla="*/ 143 w 196"/>
                  <a:gd name="T9" fmla="*/ 67 h 111"/>
                  <a:gd name="T10" fmla="*/ 126 w 196"/>
                  <a:gd name="T11" fmla="*/ 67 h 111"/>
                  <a:gd name="T12" fmla="*/ 111 w 196"/>
                  <a:gd name="T13" fmla="*/ 64 h 111"/>
                  <a:gd name="T14" fmla="*/ 97 w 196"/>
                  <a:gd name="T15" fmla="*/ 60 h 111"/>
                  <a:gd name="T16" fmla="*/ 83 w 196"/>
                  <a:gd name="T17" fmla="*/ 55 h 111"/>
                  <a:gd name="T18" fmla="*/ 70 w 196"/>
                  <a:gd name="T19" fmla="*/ 48 h 111"/>
                  <a:gd name="T20" fmla="*/ 58 w 196"/>
                  <a:gd name="T21" fmla="*/ 42 h 111"/>
                  <a:gd name="T22" fmla="*/ 47 w 196"/>
                  <a:gd name="T23" fmla="*/ 34 h 111"/>
                  <a:gd name="T24" fmla="*/ 37 w 196"/>
                  <a:gd name="T25" fmla="*/ 27 h 111"/>
                  <a:gd name="T26" fmla="*/ 28 w 196"/>
                  <a:gd name="T27" fmla="*/ 20 h 111"/>
                  <a:gd name="T28" fmla="*/ 19 w 196"/>
                  <a:gd name="T29" fmla="*/ 14 h 111"/>
                  <a:gd name="T30" fmla="*/ 12 w 196"/>
                  <a:gd name="T31" fmla="*/ 8 h 111"/>
                  <a:gd name="T32" fmla="*/ 5 w 196"/>
                  <a:gd name="T33" fmla="*/ 3 h 111"/>
                  <a:gd name="T34" fmla="*/ 0 w 196"/>
                  <a:gd name="T35" fmla="*/ 0 h 111"/>
                  <a:gd name="T36" fmla="*/ 0 w 196"/>
                  <a:gd name="T37" fmla="*/ 7 h 111"/>
                  <a:gd name="T38" fmla="*/ 1 w 196"/>
                  <a:gd name="T39" fmla="*/ 14 h 111"/>
                  <a:gd name="T40" fmla="*/ 4 w 196"/>
                  <a:gd name="T41" fmla="*/ 21 h 111"/>
                  <a:gd name="T42" fmla="*/ 7 w 196"/>
                  <a:gd name="T43" fmla="*/ 28 h 111"/>
                  <a:gd name="T44" fmla="*/ 11 w 196"/>
                  <a:gd name="T45" fmla="*/ 36 h 111"/>
                  <a:gd name="T46" fmla="*/ 16 w 196"/>
                  <a:gd name="T47" fmla="*/ 43 h 111"/>
                  <a:gd name="T48" fmla="*/ 21 w 196"/>
                  <a:gd name="T49" fmla="*/ 50 h 111"/>
                  <a:gd name="T50" fmla="*/ 26 w 196"/>
                  <a:gd name="T51" fmla="*/ 57 h 111"/>
                  <a:gd name="T52" fmla="*/ 30 w 196"/>
                  <a:gd name="T53" fmla="*/ 65 h 111"/>
                  <a:gd name="T54" fmla="*/ 35 w 196"/>
                  <a:gd name="T55" fmla="*/ 71 h 111"/>
                  <a:gd name="T56" fmla="*/ 40 w 196"/>
                  <a:gd name="T57" fmla="*/ 78 h 111"/>
                  <a:gd name="T58" fmla="*/ 44 w 196"/>
                  <a:gd name="T59" fmla="*/ 85 h 111"/>
                  <a:gd name="T60" fmla="*/ 47 w 196"/>
                  <a:gd name="T61" fmla="*/ 91 h 111"/>
                  <a:gd name="T62" fmla="*/ 50 w 196"/>
                  <a:gd name="T63" fmla="*/ 97 h 111"/>
                  <a:gd name="T64" fmla="*/ 52 w 196"/>
                  <a:gd name="T65" fmla="*/ 103 h 111"/>
                  <a:gd name="T66" fmla="*/ 52 w 196"/>
                  <a:gd name="T67" fmla="*/ 108 h 111"/>
                  <a:gd name="T68" fmla="*/ 61 w 196"/>
                  <a:gd name="T69" fmla="*/ 109 h 111"/>
                  <a:gd name="T70" fmla="*/ 71 w 196"/>
                  <a:gd name="T71" fmla="*/ 109 h 111"/>
                  <a:gd name="T72" fmla="*/ 81 w 196"/>
                  <a:gd name="T73" fmla="*/ 110 h 111"/>
                  <a:gd name="T74" fmla="*/ 92 w 196"/>
                  <a:gd name="T75" fmla="*/ 110 h 111"/>
                  <a:gd name="T76" fmla="*/ 104 w 196"/>
                  <a:gd name="T77" fmla="*/ 111 h 111"/>
                  <a:gd name="T78" fmla="*/ 115 w 196"/>
                  <a:gd name="T79" fmla="*/ 111 h 111"/>
                  <a:gd name="T80" fmla="*/ 127 w 196"/>
                  <a:gd name="T81" fmla="*/ 110 h 111"/>
                  <a:gd name="T82" fmla="*/ 139 w 196"/>
                  <a:gd name="T83" fmla="*/ 110 h 111"/>
                  <a:gd name="T84" fmla="*/ 150 w 196"/>
                  <a:gd name="T85" fmla="*/ 109 h 111"/>
                  <a:gd name="T86" fmla="*/ 160 w 196"/>
                  <a:gd name="T87" fmla="*/ 107 h 111"/>
                  <a:gd name="T88" fmla="*/ 170 w 196"/>
                  <a:gd name="T89" fmla="*/ 105 h 111"/>
                  <a:gd name="T90" fmla="*/ 178 w 196"/>
                  <a:gd name="T91" fmla="*/ 101 h 111"/>
                  <a:gd name="T92" fmla="*/ 185 w 196"/>
                  <a:gd name="T93" fmla="*/ 97 h 111"/>
                  <a:gd name="T94" fmla="*/ 191 w 196"/>
                  <a:gd name="T95" fmla="*/ 92 h 111"/>
                  <a:gd name="T96" fmla="*/ 194 w 196"/>
                  <a:gd name="T97" fmla="*/ 86 h 111"/>
                  <a:gd name="T98" fmla="*/ 196 w 196"/>
                  <a:gd name="T99" fmla="*/ 7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6" h="111">
                    <a:moveTo>
                      <a:pt x="196" y="79"/>
                    </a:moveTo>
                    <a:lnTo>
                      <a:pt x="196" y="58"/>
                    </a:lnTo>
                    <a:lnTo>
                      <a:pt x="178" y="64"/>
                    </a:lnTo>
                    <a:lnTo>
                      <a:pt x="160" y="67"/>
                    </a:lnTo>
                    <a:lnTo>
                      <a:pt x="143" y="67"/>
                    </a:lnTo>
                    <a:lnTo>
                      <a:pt x="126" y="67"/>
                    </a:lnTo>
                    <a:lnTo>
                      <a:pt x="111" y="64"/>
                    </a:lnTo>
                    <a:lnTo>
                      <a:pt x="97" y="60"/>
                    </a:lnTo>
                    <a:lnTo>
                      <a:pt x="83" y="55"/>
                    </a:lnTo>
                    <a:lnTo>
                      <a:pt x="70" y="48"/>
                    </a:lnTo>
                    <a:lnTo>
                      <a:pt x="58" y="42"/>
                    </a:lnTo>
                    <a:lnTo>
                      <a:pt x="47" y="34"/>
                    </a:lnTo>
                    <a:lnTo>
                      <a:pt x="37" y="27"/>
                    </a:lnTo>
                    <a:lnTo>
                      <a:pt x="28" y="20"/>
                    </a:lnTo>
                    <a:lnTo>
                      <a:pt x="19" y="14"/>
                    </a:lnTo>
                    <a:lnTo>
                      <a:pt x="12" y="8"/>
                    </a:lnTo>
                    <a:lnTo>
                      <a:pt x="5" y="3"/>
                    </a:lnTo>
                    <a:lnTo>
                      <a:pt x="0" y="0"/>
                    </a:lnTo>
                    <a:lnTo>
                      <a:pt x="0" y="7"/>
                    </a:lnTo>
                    <a:lnTo>
                      <a:pt x="1" y="14"/>
                    </a:lnTo>
                    <a:lnTo>
                      <a:pt x="4" y="21"/>
                    </a:lnTo>
                    <a:lnTo>
                      <a:pt x="7" y="28"/>
                    </a:lnTo>
                    <a:lnTo>
                      <a:pt x="11" y="36"/>
                    </a:lnTo>
                    <a:lnTo>
                      <a:pt x="16" y="43"/>
                    </a:lnTo>
                    <a:lnTo>
                      <a:pt x="21" y="50"/>
                    </a:lnTo>
                    <a:lnTo>
                      <a:pt x="26" y="57"/>
                    </a:lnTo>
                    <a:lnTo>
                      <a:pt x="30" y="65"/>
                    </a:lnTo>
                    <a:lnTo>
                      <a:pt x="35" y="71"/>
                    </a:lnTo>
                    <a:lnTo>
                      <a:pt x="40" y="78"/>
                    </a:lnTo>
                    <a:lnTo>
                      <a:pt x="44" y="85"/>
                    </a:lnTo>
                    <a:lnTo>
                      <a:pt x="47" y="91"/>
                    </a:lnTo>
                    <a:lnTo>
                      <a:pt x="50" y="97"/>
                    </a:lnTo>
                    <a:lnTo>
                      <a:pt x="52" y="103"/>
                    </a:lnTo>
                    <a:lnTo>
                      <a:pt x="52" y="108"/>
                    </a:lnTo>
                    <a:lnTo>
                      <a:pt x="61" y="109"/>
                    </a:lnTo>
                    <a:lnTo>
                      <a:pt x="71" y="109"/>
                    </a:lnTo>
                    <a:lnTo>
                      <a:pt x="81" y="110"/>
                    </a:lnTo>
                    <a:lnTo>
                      <a:pt x="92" y="110"/>
                    </a:lnTo>
                    <a:lnTo>
                      <a:pt x="104" y="111"/>
                    </a:lnTo>
                    <a:lnTo>
                      <a:pt x="115" y="111"/>
                    </a:lnTo>
                    <a:lnTo>
                      <a:pt x="127" y="110"/>
                    </a:lnTo>
                    <a:lnTo>
                      <a:pt x="139" y="110"/>
                    </a:lnTo>
                    <a:lnTo>
                      <a:pt x="150" y="109"/>
                    </a:lnTo>
                    <a:lnTo>
                      <a:pt x="160" y="107"/>
                    </a:lnTo>
                    <a:lnTo>
                      <a:pt x="170" y="105"/>
                    </a:lnTo>
                    <a:lnTo>
                      <a:pt x="178" y="101"/>
                    </a:lnTo>
                    <a:lnTo>
                      <a:pt x="185" y="97"/>
                    </a:lnTo>
                    <a:lnTo>
                      <a:pt x="191" y="92"/>
                    </a:lnTo>
                    <a:lnTo>
                      <a:pt x="194" y="86"/>
                    </a:lnTo>
                    <a:lnTo>
                      <a:pt x="196" y="79"/>
                    </a:lnTo>
                    <a:close/>
                  </a:path>
                </a:pathLst>
              </a:custGeom>
              <a:solidFill>
                <a:srgbClr val="0000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276" name="Freeform 172"/>
              <p:cNvSpPr>
                <a:spLocks/>
              </p:cNvSpPr>
              <p:nvPr/>
            </p:nvSpPr>
            <p:spPr bwMode="auto">
              <a:xfrm>
                <a:off x="9159" y="10234"/>
                <a:ext cx="1192" cy="863"/>
              </a:xfrm>
              <a:custGeom>
                <a:avLst/>
                <a:gdLst>
                  <a:gd name="T0" fmla="*/ 851 w 1192"/>
                  <a:gd name="T1" fmla="*/ 61 h 863"/>
                  <a:gd name="T2" fmla="*/ 962 w 1192"/>
                  <a:gd name="T3" fmla="*/ 56 h 863"/>
                  <a:gd name="T4" fmla="*/ 1067 w 1192"/>
                  <a:gd name="T5" fmla="*/ 63 h 863"/>
                  <a:gd name="T6" fmla="*/ 1124 w 1192"/>
                  <a:gd name="T7" fmla="*/ 94 h 863"/>
                  <a:gd name="T8" fmla="*/ 1039 w 1192"/>
                  <a:gd name="T9" fmla="*/ 147 h 863"/>
                  <a:gd name="T10" fmla="*/ 982 w 1192"/>
                  <a:gd name="T11" fmla="*/ 177 h 863"/>
                  <a:gd name="T12" fmla="*/ 868 w 1192"/>
                  <a:gd name="T13" fmla="*/ 231 h 863"/>
                  <a:gd name="T14" fmla="*/ 723 w 1192"/>
                  <a:gd name="T15" fmla="*/ 284 h 863"/>
                  <a:gd name="T16" fmla="*/ 626 w 1192"/>
                  <a:gd name="T17" fmla="*/ 314 h 863"/>
                  <a:gd name="T18" fmla="*/ 509 w 1192"/>
                  <a:gd name="T19" fmla="*/ 356 h 863"/>
                  <a:gd name="T20" fmla="*/ 415 w 1192"/>
                  <a:gd name="T21" fmla="*/ 385 h 863"/>
                  <a:gd name="T22" fmla="*/ 358 w 1192"/>
                  <a:gd name="T23" fmla="*/ 425 h 863"/>
                  <a:gd name="T24" fmla="*/ 314 w 1192"/>
                  <a:gd name="T25" fmla="*/ 500 h 863"/>
                  <a:gd name="T26" fmla="*/ 308 w 1192"/>
                  <a:gd name="T27" fmla="*/ 571 h 863"/>
                  <a:gd name="T28" fmla="*/ 440 w 1192"/>
                  <a:gd name="T29" fmla="*/ 613 h 863"/>
                  <a:gd name="T30" fmla="*/ 568 w 1192"/>
                  <a:gd name="T31" fmla="*/ 627 h 863"/>
                  <a:gd name="T32" fmla="*/ 710 w 1192"/>
                  <a:gd name="T33" fmla="*/ 663 h 863"/>
                  <a:gd name="T34" fmla="*/ 833 w 1192"/>
                  <a:gd name="T35" fmla="*/ 712 h 863"/>
                  <a:gd name="T36" fmla="*/ 856 w 1192"/>
                  <a:gd name="T37" fmla="*/ 763 h 863"/>
                  <a:gd name="T38" fmla="*/ 801 w 1192"/>
                  <a:gd name="T39" fmla="*/ 831 h 863"/>
                  <a:gd name="T40" fmla="*/ 804 w 1192"/>
                  <a:gd name="T41" fmla="*/ 847 h 863"/>
                  <a:gd name="T42" fmla="*/ 874 w 1192"/>
                  <a:gd name="T43" fmla="*/ 783 h 863"/>
                  <a:gd name="T44" fmla="*/ 898 w 1192"/>
                  <a:gd name="T45" fmla="*/ 708 h 863"/>
                  <a:gd name="T46" fmla="*/ 833 w 1192"/>
                  <a:gd name="T47" fmla="*/ 649 h 863"/>
                  <a:gd name="T48" fmla="*/ 613 w 1192"/>
                  <a:gd name="T49" fmla="*/ 592 h 863"/>
                  <a:gd name="T50" fmla="*/ 549 w 1192"/>
                  <a:gd name="T51" fmla="*/ 579 h 863"/>
                  <a:gd name="T52" fmla="*/ 444 w 1192"/>
                  <a:gd name="T53" fmla="*/ 557 h 863"/>
                  <a:gd name="T54" fmla="*/ 360 w 1192"/>
                  <a:gd name="T55" fmla="*/ 533 h 863"/>
                  <a:gd name="T56" fmla="*/ 344 w 1192"/>
                  <a:gd name="T57" fmla="*/ 505 h 863"/>
                  <a:gd name="T58" fmla="*/ 475 w 1192"/>
                  <a:gd name="T59" fmla="*/ 413 h 863"/>
                  <a:gd name="T60" fmla="*/ 560 w 1192"/>
                  <a:gd name="T61" fmla="*/ 383 h 863"/>
                  <a:gd name="T62" fmla="*/ 649 w 1192"/>
                  <a:gd name="T63" fmla="*/ 351 h 863"/>
                  <a:gd name="T64" fmla="*/ 708 w 1192"/>
                  <a:gd name="T65" fmla="*/ 323 h 863"/>
                  <a:gd name="T66" fmla="*/ 850 w 1192"/>
                  <a:gd name="T67" fmla="*/ 271 h 863"/>
                  <a:gd name="T68" fmla="*/ 992 w 1192"/>
                  <a:gd name="T69" fmla="*/ 225 h 863"/>
                  <a:gd name="T70" fmla="*/ 1058 w 1192"/>
                  <a:gd name="T71" fmla="*/ 197 h 863"/>
                  <a:gd name="T72" fmla="*/ 1169 w 1192"/>
                  <a:gd name="T73" fmla="*/ 134 h 863"/>
                  <a:gd name="T74" fmla="*/ 1177 w 1192"/>
                  <a:gd name="T75" fmla="*/ 73 h 863"/>
                  <a:gd name="T76" fmla="*/ 1127 w 1192"/>
                  <a:gd name="T77" fmla="*/ 34 h 863"/>
                  <a:gd name="T78" fmla="*/ 1076 w 1192"/>
                  <a:gd name="T79" fmla="*/ 18 h 863"/>
                  <a:gd name="T80" fmla="*/ 1011 w 1192"/>
                  <a:gd name="T81" fmla="*/ 0 h 863"/>
                  <a:gd name="T82" fmla="*/ 861 w 1192"/>
                  <a:gd name="T83" fmla="*/ 14 h 863"/>
                  <a:gd name="T84" fmla="*/ 694 w 1192"/>
                  <a:gd name="T85" fmla="*/ 19 h 863"/>
                  <a:gd name="T86" fmla="*/ 532 w 1192"/>
                  <a:gd name="T87" fmla="*/ 32 h 863"/>
                  <a:gd name="T88" fmla="*/ 432 w 1192"/>
                  <a:gd name="T89" fmla="*/ 58 h 863"/>
                  <a:gd name="T90" fmla="*/ 343 w 1192"/>
                  <a:gd name="T91" fmla="*/ 88 h 863"/>
                  <a:gd name="T92" fmla="*/ 235 w 1192"/>
                  <a:gd name="T93" fmla="*/ 122 h 863"/>
                  <a:gd name="T94" fmla="*/ 164 w 1192"/>
                  <a:gd name="T95" fmla="*/ 139 h 863"/>
                  <a:gd name="T96" fmla="*/ 132 w 1192"/>
                  <a:gd name="T97" fmla="*/ 152 h 863"/>
                  <a:gd name="T98" fmla="*/ 94 w 1192"/>
                  <a:gd name="T99" fmla="*/ 179 h 863"/>
                  <a:gd name="T100" fmla="*/ 54 w 1192"/>
                  <a:gd name="T101" fmla="*/ 207 h 863"/>
                  <a:gd name="T102" fmla="*/ 4 w 1192"/>
                  <a:gd name="T103" fmla="*/ 254 h 863"/>
                  <a:gd name="T104" fmla="*/ 28 w 1192"/>
                  <a:gd name="T105" fmla="*/ 261 h 863"/>
                  <a:gd name="T106" fmla="*/ 147 w 1192"/>
                  <a:gd name="T107" fmla="*/ 193 h 863"/>
                  <a:gd name="T108" fmla="*/ 320 w 1192"/>
                  <a:gd name="T109" fmla="*/ 134 h 863"/>
                  <a:gd name="T110" fmla="*/ 467 w 1192"/>
                  <a:gd name="T111" fmla="*/ 96 h 863"/>
                  <a:gd name="T112" fmla="*/ 544 w 1192"/>
                  <a:gd name="T113" fmla="*/ 83 h 863"/>
                  <a:gd name="T114" fmla="*/ 632 w 1192"/>
                  <a:gd name="T115" fmla="*/ 71 h 863"/>
                  <a:gd name="T116" fmla="*/ 718 w 1192"/>
                  <a:gd name="T117" fmla="*/ 63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92" h="863">
                    <a:moveTo>
                      <a:pt x="765" y="62"/>
                    </a:moveTo>
                    <a:lnTo>
                      <a:pt x="775" y="63"/>
                    </a:lnTo>
                    <a:lnTo>
                      <a:pt x="784" y="63"/>
                    </a:lnTo>
                    <a:lnTo>
                      <a:pt x="795" y="63"/>
                    </a:lnTo>
                    <a:lnTo>
                      <a:pt x="806" y="62"/>
                    </a:lnTo>
                    <a:lnTo>
                      <a:pt x="817" y="62"/>
                    </a:lnTo>
                    <a:lnTo>
                      <a:pt x="828" y="61"/>
                    </a:lnTo>
                    <a:lnTo>
                      <a:pt x="839" y="61"/>
                    </a:lnTo>
                    <a:lnTo>
                      <a:pt x="851" y="61"/>
                    </a:lnTo>
                    <a:lnTo>
                      <a:pt x="863" y="60"/>
                    </a:lnTo>
                    <a:lnTo>
                      <a:pt x="875" y="59"/>
                    </a:lnTo>
                    <a:lnTo>
                      <a:pt x="888" y="59"/>
                    </a:lnTo>
                    <a:lnTo>
                      <a:pt x="900" y="58"/>
                    </a:lnTo>
                    <a:lnTo>
                      <a:pt x="912" y="58"/>
                    </a:lnTo>
                    <a:lnTo>
                      <a:pt x="925" y="57"/>
                    </a:lnTo>
                    <a:lnTo>
                      <a:pt x="937" y="57"/>
                    </a:lnTo>
                    <a:lnTo>
                      <a:pt x="949" y="56"/>
                    </a:lnTo>
                    <a:lnTo>
                      <a:pt x="962" y="56"/>
                    </a:lnTo>
                    <a:lnTo>
                      <a:pt x="974" y="56"/>
                    </a:lnTo>
                    <a:lnTo>
                      <a:pt x="987" y="56"/>
                    </a:lnTo>
                    <a:lnTo>
                      <a:pt x="999" y="57"/>
                    </a:lnTo>
                    <a:lnTo>
                      <a:pt x="1011" y="57"/>
                    </a:lnTo>
                    <a:lnTo>
                      <a:pt x="1022" y="58"/>
                    </a:lnTo>
                    <a:lnTo>
                      <a:pt x="1034" y="59"/>
                    </a:lnTo>
                    <a:lnTo>
                      <a:pt x="1045" y="60"/>
                    </a:lnTo>
                    <a:lnTo>
                      <a:pt x="1056" y="62"/>
                    </a:lnTo>
                    <a:lnTo>
                      <a:pt x="1067" y="63"/>
                    </a:lnTo>
                    <a:lnTo>
                      <a:pt x="1077" y="66"/>
                    </a:lnTo>
                    <a:lnTo>
                      <a:pt x="1086" y="68"/>
                    </a:lnTo>
                    <a:lnTo>
                      <a:pt x="1096" y="71"/>
                    </a:lnTo>
                    <a:lnTo>
                      <a:pt x="1105" y="74"/>
                    </a:lnTo>
                    <a:lnTo>
                      <a:pt x="1114" y="78"/>
                    </a:lnTo>
                    <a:lnTo>
                      <a:pt x="1122" y="82"/>
                    </a:lnTo>
                    <a:lnTo>
                      <a:pt x="1126" y="85"/>
                    </a:lnTo>
                    <a:lnTo>
                      <a:pt x="1126" y="89"/>
                    </a:lnTo>
                    <a:lnTo>
                      <a:pt x="1124" y="94"/>
                    </a:lnTo>
                    <a:lnTo>
                      <a:pt x="1119" y="100"/>
                    </a:lnTo>
                    <a:lnTo>
                      <a:pt x="1113" y="106"/>
                    </a:lnTo>
                    <a:lnTo>
                      <a:pt x="1105" y="112"/>
                    </a:lnTo>
                    <a:lnTo>
                      <a:pt x="1095" y="118"/>
                    </a:lnTo>
                    <a:lnTo>
                      <a:pt x="1084" y="125"/>
                    </a:lnTo>
                    <a:lnTo>
                      <a:pt x="1073" y="131"/>
                    </a:lnTo>
                    <a:lnTo>
                      <a:pt x="1061" y="137"/>
                    </a:lnTo>
                    <a:lnTo>
                      <a:pt x="1050" y="142"/>
                    </a:lnTo>
                    <a:lnTo>
                      <a:pt x="1039" y="147"/>
                    </a:lnTo>
                    <a:lnTo>
                      <a:pt x="1028" y="151"/>
                    </a:lnTo>
                    <a:lnTo>
                      <a:pt x="1018" y="153"/>
                    </a:lnTo>
                    <a:lnTo>
                      <a:pt x="1011" y="156"/>
                    </a:lnTo>
                    <a:lnTo>
                      <a:pt x="1004" y="156"/>
                    </a:lnTo>
                    <a:lnTo>
                      <a:pt x="1003" y="159"/>
                    </a:lnTo>
                    <a:lnTo>
                      <a:pt x="1000" y="163"/>
                    </a:lnTo>
                    <a:lnTo>
                      <a:pt x="996" y="167"/>
                    </a:lnTo>
                    <a:lnTo>
                      <a:pt x="990" y="172"/>
                    </a:lnTo>
                    <a:lnTo>
                      <a:pt x="982" y="177"/>
                    </a:lnTo>
                    <a:lnTo>
                      <a:pt x="973" y="182"/>
                    </a:lnTo>
                    <a:lnTo>
                      <a:pt x="964" y="188"/>
                    </a:lnTo>
                    <a:lnTo>
                      <a:pt x="952" y="193"/>
                    </a:lnTo>
                    <a:lnTo>
                      <a:pt x="940" y="200"/>
                    </a:lnTo>
                    <a:lnTo>
                      <a:pt x="927" y="205"/>
                    </a:lnTo>
                    <a:lnTo>
                      <a:pt x="913" y="212"/>
                    </a:lnTo>
                    <a:lnTo>
                      <a:pt x="899" y="218"/>
                    </a:lnTo>
                    <a:lnTo>
                      <a:pt x="883" y="224"/>
                    </a:lnTo>
                    <a:lnTo>
                      <a:pt x="868" y="231"/>
                    </a:lnTo>
                    <a:lnTo>
                      <a:pt x="852" y="237"/>
                    </a:lnTo>
                    <a:lnTo>
                      <a:pt x="836" y="243"/>
                    </a:lnTo>
                    <a:lnTo>
                      <a:pt x="820" y="250"/>
                    </a:lnTo>
                    <a:lnTo>
                      <a:pt x="803" y="256"/>
                    </a:lnTo>
                    <a:lnTo>
                      <a:pt x="787" y="262"/>
                    </a:lnTo>
                    <a:lnTo>
                      <a:pt x="770" y="268"/>
                    </a:lnTo>
                    <a:lnTo>
                      <a:pt x="754" y="273"/>
                    </a:lnTo>
                    <a:lnTo>
                      <a:pt x="739" y="279"/>
                    </a:lnTo>
                    <a:lnTo>
                      <a:pt x="723" y="284"/>
                    </a:lnTo>
                    <a:lnTo>
                      <a:pt x="709" y="289"/>
                    </a:lnTo>
                    <a:lnTo>
                      <a:pt x="695" y="293"/>
                    </a:lnTo>
                    <a:lnTo>
                      <a:pt x="682" y="297"/>
                    </a:lnTo>
                    <a:lnTo>
                      <a:pt x="670" y="302"/>
                    </a:lnTo>
                    <a:lnTo>
                      <a:pt x="658" y="305"/>
                    </a:lnTo>
                    <a:lnTo>
                      <a:pt x="648" y="308"/>
                    </a:lnTo>
                    <a:lnTo>
                      <a:pt x="639" y="311"/>
                    </a:lnTo>
                    <a:lnTo>
                      <a:pt x="632" y="312"/>
                    </a:lnTo>
                    <a:lnTo>
                      <a:pt x="626" y="314"/>
                    </a:lnTo>
                    <a:lnTo>
                      <a:pt x="617" y="317"/>
                    </a:lnTo>
                    <a:lnTo>
                      <a:pt x="606" y="320"/>
                    </a:lnTo>
                    <a:lnTo>
                      <a:pt x="594" y="325"/>
                    </a:lnTo>
                    <a:lnTo>
                      <a:pt x="582" y="329"/>
                    </a:lnTo>
                    <a:lnTo>
                      <a:pt x="568" y="335"/>
                    </a:lnTo>
                    <a:lnTo>
                      <a:pt x="553" y="340"/>
                    </a:lnTo>
                    <a:lnTo>
                      <a:pt x="539" y="346"/>
                    </a:lnTo>
                    <a:lnTo>
                      <a:pt x="524" y="351"/>
                    </a:lnTo>
                    <a:lnTo>
                      <a:pt x="509" y="356"/>
                    </a:lnTo>
                    <a:lnTo>
                      <a:pt x="494" y="362"/>
                    </a:lnTo>
                    <a:lnTo>
                      <a:pt x="480" y="366"/>
                    </a:lnTo>
                    <a:lnTo>
                      <a:pt x="466" y="370"/>
                    </a:lnTo>
                    <a:lnTo>
                      <a:pt x="453" y="374"/>
                    </a:lnTo>
                    <a:lnTo>
                      <a:pt x="442" y="376"/>
                    </a:lnTo>
                    <a:lnTo>
                      <a:pt x="431" y="378"/>
                    </a:lnTo>
                    <a:lnTo>
                      <a:pt x="422" y="378"/>
                    </a:lnTo>
                    <a:lnTo>
                      <a:pt x="420" y="381"/>
                    </a:lnTo>
                    <a:lnTo>
                      <a:pt x="415" y="385"/>
                    </a:lnTo>
                    <a:lnTo>
                      <a:pt x="407" y="389"/>
                    </a:lnTo>
                    <a:lnTo>
                      <a:pt x="398" y="394"/>
                    </a:lnTo>
                    <a:lnTo>
                      <a:pt x="388" y="398"/>
                    </a:lnTo>
                    <a:lnTo>
                      <a:pt x="379" y="401"/>
                    </a:lnTo>
                    <a:lnTo>
                      <a:pt x="370" y="403"/>
                    </a:lnTo>
                    <a:lnTo>
                      <a:pt x="364" y="404"/>
                    </a:lnTo>
                    <a:lnTo>
                      <a:pt x="363" y="411"/>
                    </a:lnTo>
                    <a:lnTo>
                      <a:pt x="361" y="418"/>
                    </a:lnTo>
                    <a:lnTo>
                      <a:pt x="358" y="425"/>
                    </a:lnTo>
                    <a:lnTo>
                      <a:pt x="355" y="433"/>
                    </a:lnTo>
                    <a:lnTo>
                      <a:pt x="350" y="441"/>
                    </a:lnTo>
                    <a:lnTo>
                      <a:pt x="346" y="449"/>
                    </a:lnTo>
                    <a:lnTo>
                      <a:pt x="340" y="458"/>
                    </a:lnTo>
                    <a:lnTo>
                      <a:pt x="335" y="466"/>
                    </a:lnTo>
                    <a:lnTo>
                      <a:pt x="329" y="474"/>
                    </a:lnTo>
                    <a:lnTo>
                      <a:pt x="324" y="483"/>
                    </a:lnTo>
                    <a:lnTo>
                      <a:pt x="319" y="491"/>
                    </a:lnTo>
                    <a:lnTo>
                      <a:pt x="314" y="500"/>
                    </a:lnTo>
                    <a:lnTo>
                      <a:pt x="310" y="509"/>
                    </a:lnTo>
                    <a:lnTo>
                      <a:pt x="306" y="517"/>
                    </a:lnTo>
                    <a:lnTo>
                      <a:pt x="303" y="525"/>
                    </a:lnTo>
                    <a:lnTo>
                      <a:pt x="301" y="533"/>
                    </a:lnTo>
                    <a:lnTo>
                      <a:pt x="300" y="541"/>
                    </a:lnTo>
                    <a:lnTo>
                      <a:pt x="300" y="549"/>
                    </a:lnTo>
                    <a:lnTo>
                      <a:pt x="301" y="557"/>
                    </a:lnTo>
                    <a:lnTo>
                      <a:pt x="304" y="564"/>
                    </a:lnTo>
                    <a:lnTo>
                      <a:pt x="308" y="571"/>
                    </a:lnTo>
                    <a:lnTo>
                      <a:pt x="314" y="577"/>
                    </a:lnTo>
                    <a:lnTo>
                      <a:pt x="322" y="583"/>
                    </a:lnTo>
                    <a:lnTo>
                      <a:pt x="332" y="589"/>
                    </a:lnTo>
                    <a:lnTo>
                      <a:pt x="344" y="595"/>
                    </a:lnTo>
                    <a:lnTo>
                      <a:pt x="358" y="600"/>
                    </a:lnTo>
                    <a:lnTo>
                      <a:pt x="374" y="604"/>
                    </a:lnTo>
                    <a:lnTo>
                      <a:pt x="393" y="607"/>
                    </a:lnTo>
                    <a:lnTo>
                      <a:pt x="415" y="611"/>
                    </a:lnTo>
                    <a:lnTo>
                      <a:pt x="440" y="613"/>
                    </a:lnTo>
                    <a:lnTo>
                      <a:pt x="467" y="615"/>
                    </a:lnTo>
                    <a:lnTo>
                      <a:pt x="498" y="616"/>
                    </a:lnTo>
                    <a:lnTo>
                      <a:pt x="504" y="616"/>
                    </a:lnTo>
                    <a:lnTo>
                      <a:pt x="512" y="617"/>
                    </a:lnTo>
                    <a:lnTo>
                      <a:pt x="521" y="618"/>
                    </a:lnTo>
                    <a:lnTo>
                      <a:pt x="531" y="620"/>
                    </a:lnTo>
                    <a:lnTo>
                      <a:pt x="542" y="622"/>
                    </a:lnTo>
                    <a:lnTo>
                      <a:pt x="555" y="624"/>
                    </a:lnTo>
                    <a:lnTo>
                      <a:pt x="568" y="627"/>
                    </a:lnTo>
                    <a:lnTo>
                      <a:pt x="582" y="630"/>
                    </a:lnTo>
                    <a:lnTo>
                      <a:pt x="597" y="633"/>
                    </a:lnTo>
                    <a:lnTo>
                      <a:pt x="612" y="636"/>
                    </a:lnTo>
                    <a:lnTo>
                      <a:pt x="628" y="640"/>
                    </a:lnTo>
                    <a:lnTo>
                      <a:pt x="644" y="644"/>
                    </a:lnTo>
                    <a:lnTo>
                      <a:pt x="661" y="649"/>
                    </a:lnTo>
                    <a:lnTo>
                      <a:pt x="677" y="653"/>
                    </a:lnTo>
                    <a:lnTo>
                      <a:pt x="694" y="658"/>
                    </a:lnTo>
                    <a:lnTo>
                      <a:pt x="710" y="663"/>
                    </a:lnTo>
                    <a:lnTo>
                      <a:pt x="726" y="668"/>
                    </a:lnTo>
                    <a:lnTo>
                      <a:pt x="742" y="673"/>
                    </a:lnTo>
                    <a:lnTo>
                      <a:pt x="757" y="678"/>
                    </a:lnTo>
                    <a:lnTo>
                      <a:pt x="772" y="684"/>
                    </a:lnTo>
                    <a:lnTo>
                      <a:pt x="786" y="689"/>
                    </a:lnTo>
                    <a:lnTo>
                      <a:pt x="799" y="695"/>
                    </a:lnTo>
                    <a:lnTo>
                      <a:pt x="811" y="700"/>
                    </a:lnTo>
                    <a:lnTo>
                      <a:pt x="823" y="706"/>
                    </a:lnTo>
                    <a:lnTo>
                      <a:pt x="833" y="712"/>
                    </a:lnTo>
                    <a:lnTo>
                      <a:pt x="842" y="718"/>
                    </a:lnTo>
                    <a:lnTo>
                      <a:pt x="849" y="723"/>
                    </a:lnTo>
                    <a:lnTo>
                      <a:pt x="855" y="729"/>
                    </a:lnTo>
                    <a:lnTo>
                      <a:pt x="860" y="734"/>
                    </a:lnTo>
                    <a:lnTo>
                      <a:pt x="863" y="740"/>
                    </a:lnTo>
                    <a:lnTo>
                      <a:pt x="864" y="746"/>
                    </a:lnTo>
                    <a:lnTo>
                      <a:pt x="863" y="751"/>
                    </a:lnTo>
                    <a:lnTo>
                      <a:pt x="860" y="757"/>
                    </a:lnTo>
                    <a:lnTo>
                      <a:pt x="856" y="763"/>
                    </a:lnTo>
                    <a:lnTo>
                      <a:pt x="852" y="770"/>
                    </a:lnTo>
                    <a:lnTo>
                      <a:pt x="846" y="777"/>
                    </a:lnTo>
                    <a:lnTo>
                      <a:pt x="840" y="785"/>
                    </a:lnTo>
                    <a:lnTo>
                      <a:pt x="834" y="792"/>
                    </a:lnTo>
                    <a:lnTo>
                      <a:pt x="827" y="800"/>
                    </a:lnTo>
                    <a:lnTo>
                      <a:pt x="820" y="808"/>
                    </a:lnTo>
                    <a:lnTo>
                      <a:pt x="814" y="815"/>
                    </a:lnTo>
                    <a:lnTo>
                      <a:pt x="808" y="823"/>
                    </a:lnTo>
                    <a:lnTo>
                      <a:pt x="801" y="831"/>
                    </a:lnTo>
                    <a:lnTo>
                      <a:pt x="796" y="838"/>
                    </a:lnTo>
                    <a:lnTo>
                      <a:pt x="792" y="845"/>
                    </a:lnTo>
                    <a:lnTo>
                      <a:pt x="789" y="851"/>
                    </a:lnTo>
                    <a:lnTo>
                      <a:pt x="786" y="857"/>
                    </a:lnTo>
                    <a:lnTo>
                      <a:pt x="785" y="863"/>
                    </a:lnTo>
                    <a:lnTo>
                      <a:pt x="787" y="859"/>
                    </a:lnTo>
                    <a:lnTo>
                      <a:pt x="791" y="856"/>
                    </a:lnTo>
                    <a:lnTo>
                      <a:pt x="796" y="851"/>
                    </a:lnTo>
                    <a:lnTo>
                      <a:pt x="804" y="847"/>
                    </a:lnTo>
                    <a:lnTo>
                      <a:pt x="813" y="843"/>
                    </a:lnTo>
                    <a:lnTo>
                      <a:pt x="823" y="840"/>
                    </a:lnTo>
                    <a:lnTo>
                      <a:pt x="833" y="837"/>
                    </a:lnTo>
                    <a:lnTo>
                      <a:pt x="844" y="837"/>
                    </a:lnTo>
                    <a:lnTo>
                      <a:pt x="850" y="825"/>
                    </a:lnTo>
                    <a:lnTo>
                      <a:pt x="856" y="814"/>
                    </a:lnTo>
                    <a:lnTo>
                      <a:pt x="862" y="803"/>
                    </a:lnTo>
                    <a:lnTo>
                      <a:pt x="868" y="793"/>
                    </a:lnTo>
                    <a:lnTo>
                      <a:pt x="874" y="783"/>
                    </a:lnTo>
                    <a:lnTo>
                      <a:pt x="879" y="774"/>
                    </a:lnTo>
                    <a:lnTo>
                      <a:pt x="883" y="765"/>
                    </a:lnTo>
                    <a:lnTo>
                      <a:pt x="888" y="756"/>
                    </a:lnTo>
                    <a:lnTo>
                      <a:pt x="892" y="747"/>
                    </a:lnTo>
                    <a:lnTo>
                      <a:pt x="895" y="739"/>
                    </a:lnTo>
                    <a:lnTo>
                      <a:pt x="897" y="730"/>
                    </a:lnTo>
                    <a:lnTo>
                      <a:pt x="898" y="723"/>
                    </a:lnTo>
                    <a:lnTo>
                      <a:pt x="899" y="715"/>
                    </a:lnTo>
                    <a:lnTo>
                      <a:pt x="898" y="708"/>
                    </a:lnTo>
                    <a:lnTo>
                      <a:pt x="897" y="701"/>
                    </a:lnTo>
                    <a:lnTo>
                      <a:pt x="894" y="694"/>
                    </a:lnTo>
                    <a:lnTo>
                      <a:pt x="890" y="687"/>
                    </a:lnTo>
                    <a:lnTo>
                      <a:pt x="884" y="680"/>
                    </a:lnTo>
                    <a:lnTo>
                      <a:pt x="877" y="674"/>
                    </a:lnTo>
                    <a:lnTo>
                      <a:pt x="869" y="667"/>
                    </a:lnTo>
                    <a:lnTo>
                      <a:pt x="859" y="661"/>
                    </a:lnTo>
                    <a:lnTo>
                      <a:pt x="847" y="655"/>
                    </a:lnTo>
                    <a:lnTo>
                      <a:pt x="833" y="649"/>
                    </a:lnTo>
                    <a:lnTo>
                      <a:pt x="817" y="642"/>
                    </a:lnTo>
                    <a:lnTo>
                      <a:pt x="800" y="636"/>
                    </a:lnTo>
                    <a:lnTo>
                      <a:pt x="780" y="630"/>
                    </a:lnTo>
                    <a:lnTo>
                      <a:pt x="758" y="624"/>
                    </a:lnTo>
                    <a:lnTo>
                      <a:pt x="734" y="618"/>
                    </a:lnTo>
                    <a:lnTo>
                      <a:pt x="707" y="611"/>
                    </a:lnTo>
                    <a:lnTo>
                      <a:pt x="678" y="605"/>
                    </a:lnTo>
                    <a:lnTo>
                      <a:pt x="647" y="599"/>
                    </a:lnTo>
                    <a:lnTo>
                      <a:pt x="613" y="592"/>
                    </a:lnTo>
                    <a:lnTo>
                      <a:pt x="610" y="592"/>
                    </a:lnTo>
                    <a:lnTo>
                      <a:pt x="605" y="591"/>
                    </a:lnTo>
                    <a:lnTo>
                      <a:pt x="600" y="590"/>
                    </a:lnTo>
                    <a:lnTo>
                      <a:pt x="593" y="588"/>
                    </a:lnTo>
                    <a:lnTo>
                      <a:pt x="586" y="587"/>
                    </a:lnTo>
                    <a:lnTo>
                      <a:pt x="577" y="585"/>
                    </a:lnTo>
                    <a:lnTo>
                      <a:pt x="569" y="583"/>
                    </a:lnTo>
                    <a:lnTo>
                      <a:pt x="559" y="581"/>
                    </a:lnTo>
                    <a:lnTo>
                      <a:pt x="549" y="579"/>
                    </a:lnTo>
                    <a:lnTo>
                      <a:pt x="538" y="577"/>
                    </a:lnTo>
                    <a:lnTo>
                      <a:pt x="527" y="575"/>
                    </a:lnTo>
                    <a:lnTo>
                      <a:pt x="516" y="572"/>
                    </a:lnTo>
                    <a:lnTo>
                      <a:pt x="504" y="570"/>
                    </a:lnTo>
                    <a:lnTo>
                      <a:pt x="492" y="567"/>
                    </a:lnTo>
                    <a:lnTo>
                      <a:pt x="480" y="564"/>
                    </a:lnTo>
                    <a:lnTo>
                      <a:pt x="468" y="562"/>
                    </a:lnTo>
                    <a:lnTo>
                      <a:pt x="456" y="559"/>
                    </a:lnTo>
                    <a:lnTo>
                      <a:pt x="444" y="557"/>
                    </a:lnTo>
                    <a:lnTo>
                      <a:pt x="433" y="554"/>
                    </a:lnTo>
                    <a:lnTo>
                      <a:pt x="421" y="551"/>
                    </a:lnTo>
                    <a:lnTo>
                      <a:pt x="411" y="548"/>
                    </a:lnTo>
                    <a:lnTo>
                      <a:pt x="400" y="545"/>
                    </a:lnTo>
                    <a:lnTo>
                      <a:pt x="391" y="543"/>
                    </a:lnTo>
                    <a:lnTo>
                      <a:pt x="382" y="541"/>
                    </a:lnTo>
                    <a:lnTo>
                      <a:pt x="374" y="538"/>
                    </a:lnTo>
                    <a:lnTo>
                      <a:pt x="366" y="536"/>
                    </a:lnTo>
                    <a:lnTo>
                      <a:pt x="360" y="533"/>
                    </a:lnTo>
                    <a:lnTo>
                      <a:pt x="354" y="531"/>
                    </a:lnTo>
                    <a:lnTo>
                      <a:pt x="350" y="530"/>
                    </a:lnTo>
                    <a:lnTo>
                      <a:pt x="346" y="528"/>
                    </a:lnTo>
                    <a:lnTo>
                      <a:pt x="345" y="526"/>
                    </a:lnTo>
                    <a:lnTo>
                      <a:pt x="344" y="525"/>
                    </a:lnTo>
                    <a:lnTo>
                      <a:pt x="338" y="523"/>
                    </a:lnTo>
                    <a:lnTo>
                      <a:pt x="337" y="519"/>
                    </a:lnTo>
                    <a:lnTo>
                      <a:pt x="339" y="513"/>
                    </a:lnTo>
                    <a:lnTo>
                      <a:pt x="344" y="505"/>
                    </a:lnTo>
                    <a:lnTo>
                      <a:pt x="352" y="495"/>
                    </a:lnTo>
                    <a:lnTo>
                      <a:pt x="362" y="485"/>
                    </a:lnTo>
                    <a:lnTo>
                      <a:pt x="376" y="474"/>
                    </a:lnTo>
                    <a:lnTo>
                      <a:pt x="390" y="462"/>
                    </a:lnTo>
                    <a:lnTo>
                      <a:pt x="406" y="451"/>
                    </a:lnTo>
                    <a:lnTo>
                      <a:pt x="423" y="440"/>
                    </a:lnTo>
                    <a:lnTo>
                      <a:pt x="440" y="430"/>
                    </a:lnTo>
                    <a:lnTo>
                      <a:pt x="458" y="420"/>
                    </a:lnTo>
                    <a:lnTo>
                      <a:pt x="475" y="413"/>
                    </a:lnTo>
                    <a:lnTo>
                      <a:pt x="492" y="407"/>
                    </a:lnTo>
                    <a:lnTo>
                      <a:pt x="508" y="404"/>
                    </a:lnTo>
                    <a:lnTo>
                      <a:pt x="522" y="403"/>
                    </a:lnTo>
                    <a:lnTo>
                      <a:pt x="523" y="401"/>
                    </a:lnTo>
                    <a:lnTo>
                      <a:pt x="527" y="399"/>
                    </a:lnTo>
                    <a:lnTo>
                      <a:pt x="533" y="395"/>
                    </a:lnTo>
                    <a:lnTo>
                      <a:pt x="540" y="392"/>
                    </a:lnTo>
                    <a:lnTo>
                      <a:pt x="549" y="387"/>
                    </a:lnTo>
                    <a:lnTo>
                      <a:pt x="560" y="383"/>
                    </a:lnTo>
                    <a:lnTo>
                      <a:pt x="571" y="378"/>
                    </a:lnTo>
                    <a:lnTo>
                      <a:pt x="582" y="373"/>
                    </a:lnTo>
                    <a:lnTo>
                      <a:pt x="594" y="369"/>
                    </a:lnTo>
                    <a:lnTo>
                      <a:pt x="605" y="365"/>
                    </a:lnTo>
                    <a:lnTo>
                      <a:pt x="616" y="361"/>
                    </a:lnTo>
                    <a:lnTo>
                      <a:pt x="627" y="357"/>
                    </a:lnTo>
                    <a:lnTo>
                      <a:pt x="636" y="354"/>
                    </a:lnTo>
                    <a:lnTo>
                      <a:pt x="643" y="352"/>
                    </a:lnTo>
                    <a:lnTo>
                      <a:pt x="649" y="351"/>
                    </a:lnTo>
                    <a:lnTo>
                      <a:pt x="653" y="350"/>
                    </a:lnTo>
                    <a:lnTo>
                      <a:pt x="654" y="349"/>
                    </a:lnTo>
                    <a:lnTo>
                      <a:pt x="657" y="347"/>
                    </a:lnTo>
                    <a:lnTo>
                      <a:pt x="662" y="344"/>
                    </a:lnTo>
                    <a:lnTo>
                      <a:pt x="668" y="340"/>
                    </a:lnTo>
                    <a:lnTo>
                      <a:pt x="676" y="337"/>
                    </a:lnTo>
                    <a:lnTo>
                      <a:pt x="685" y="333"/>
                    </a:lnTo>
                    <a:lnTo>
                      <a:pt x="696" y="328"/>
                    </a:lnTo>
                    <a:lnTo>
                      <a:pt x="708" y="323"/>
                    </a:lnTo>
                    <a:lnTo>
                      <a:pt x="721" y="318"/>
                    </a:lnTo>
                    <a:lnTo>
                      <a:pt x="735" y="312"/>
                    </a:lnTo>
                    <a:lnTo>
                      <a:pt x="750" y="307"/>
                    </a:lnTo>
                    <a:lnTo>
                      <a:pt x="766" y="301"/>
                    </a:lnTo>
                    <a:lnTo>
                      <a:pt x="782" y="295"/>
                    </a:lnTo>
                    <a:lnTo>
                      <a:pt x="799" y="289"/>
                    </a:lnTo>
                    <a:lnTo>
                      <a:pt x="815" y="283"/>
                    </a:lnTo>
                    <a:lnTo>
                      <a:pt x="833" y="276"/>
                    </a:lnTo>
                    <a:lnTo>
                      <a:pt x="850" y="271"/>
                    </a:lnTo>
                    <a:lnTo>
                      <a:pt x="867" y="264"/>
                    </a:lnTo>
                    <a:lnTo>
                      <a:pt x="885" y="259"/>
                    </a:lnTo>
                    <a:lnTo>
                      <a:pt x="902" y="253"/>
                    </a:lnTo>
                    <a:lnTo>
                      <a:pt x="919" y="248"/>
                    </a:lnTo>
                    <a:lnTo>
                      <a:pt x="935" y="243"/>
                    </a:lnTo>
                    <a:lnTo>
                      <a:pt x="950" y="238"/>
                    </a:lnTo>
                    <a:lnTo>
                      <a:pt x="965" y="233"/>
                    </a:lnTo>
                    <a:lnTo>
                      <a:pt x="979" y="229"/>
                    </a:lnTo>
                    <a:lnTo>
                      <a:pt x="992" y="225"/>
                    </a:lnTo>
                    <a:lnTo>
                      <a:pt x="1004" y="222"/>
                    </a:lnTo>
                    <a:lnTo>
                      <a:pt x="1015" y="219"/>
                    </a:lnTo>
                    <a:lnTo>
                      <a:pt x="1025" y="217"/>
                    </a:lnTo>
                    <a:lnTo>
                      <a:pt x="1033" y="216"/>
                    </a:lnTo>
                    <a:lnTo>
                      <a:pt x="1039" y="215"/>
                    </a:lnTo>
                    <a:lnTo>
                      <a:pt x="1044" y="215"/>
                    </a:lnTo>
                    <a:lnTo>
                      <a:pt x="1046" y="209"/>
                    </a:lnTo>
                    <a:lnTo>
                      <a:pt x="1051" y="203"/>
                    </a:lnTo>
                    <a:lnTo>
                      <a:pt x="1058" y="197"/>
                    </a:lnTo>
                    <a:lnTo>
                      <a:pt x="1068" y="191"/>
                    </a:lnTo>
                    <a:lnTo>
                      <a:pt x="1079" y="185"/>
                    </a:lnTo>
                    <a:lnTo>
                      <a:pt x="1091" y="178"/>
                    </a:lnTo>
                    <a:lnTo>
                      <a:pt x="1105" y="172"/>
                    </a:lnTo>
                    <a:lnTo>
                      <a:pt x="1118" y="164"/>
                    </a:lnTo>
                    <a:lnTo>
                      <a:pt x="1132" y="157"/>
                    </a:lnTo>
                    <a:lnTo>
                      <a:pt x="1145" y="149"/>
                    </a:lnTo>
                    <a:lnTo>
                      <a:pt x="1157" y="141"/>
                    </a:lnTo>
                    <a:lnTo>
                      <a:pt x="1169" y="134"/>
                    </a:lnTo>
                    <a:lnTo>
                      <a:pt x="1178" y="125"/>
                    </a:lnTo>
                    <a:lnTo>
                      <a:pt x="1185" y="116"/>
                    </a:lnTo>
                    <a:lnTo>
                      <a:pt x="1190" y="108"/>
                    </a:lnTo>
                    <a:lnTo>
                      <a:pt x="1192" y="98"/>
                    </a:lnTo>
                    <a:lnTo>
                      <a:pt x="1192" y="93"/>
                    </a:lnTo>
                    <a:lnTo>
                      <a:pt x="1190" y="88"/>
                    </a:lnTo>
                    <a:lnTo>
                      <a:pt x="1187" y="83"/>
                    </a:lnTo>
                    <a:lnTo>
                      <a:pt x="1182" y="78"/>
                    </a:lnTo>
                    <a:lnTo>
                      <a:pt x="1177" y="73"/>
                    </a:lnTo>
                    <a:lnTo>
                      <a:pt x="1171" y="69"/>
                    </a:lnTo>
                    <a:lnTo>
                      <a:pt x="1165" y="64"/>
                    </a:lnTo>
                    <a:lnTo>
                      <a:pt x="1159" y="60"/>
                    </a:lnTo>
                    <a:lnTo>
                      <a:pt x="1152" y="55"/>
                    </a:lnTo>
                    <a:lnTo>
                      <a:pt x="1146" y="51"/>
                    </a:lnTo>
                    <a:lnTo>
                      <a:pt x="1140" y="47"/>
                    </a:lnTo>
                    <a:lnTo>
                      <a:pt x="1135" y="42"/>
                    </a:lnTo>
                    <a:lnTo>
                      <a:pt x="1131" y="38"/>
                    </a:lnTo>
                    <a:lnTo>
                      <a:pt x="1127" y="34"/>
                    </a:lnTo>
                    <a:lnTo>
                      <a:pt x="1125" y="30"/>
                    </a:lnTo>
                    <a:lnTo>
                      <a:pt x="1124" y="26"/>
                    </a:lnTo>
                    <a:lnTo>
                      <a:pt x="1119" y="26"/>
                    </a:lnTo>
                    <a:lnTo>
                      <a:pt x="1112" y="25"/>
                    </a:lnTo>
                    <a:lnTo>
                      <a:pt x="1106" y="24"/>
                    </a:lnTo>
                    <a:lnTo>
                      <a:pt x="1099" y="23"/>
                    </a:lnTo>
                    <a:lnTo>
                      <a:pt x="1091" y="21"/>
                    </a:lnTo>
                    <a:lnTo>
                      <a:pt x="1084" y="19"/>
                    </a:lnTo>
                    <a:lnTo>
                      <a:pt x="1076" y="18"/>
                    </a:lnTo>
                    <a:lnTo>
                      <a:pt x="1068" y="16"/>
                    </a:lnTo>
                    <a:lnTo>
                      <a:pt x="1060" y="14"/>
                    </a:lnTo>
                    <a:lnTo>
                      <a:pt x="1052" y="11"/>
                    </a:lnTo>
                    <a:lnTo>
                      <a:pt x="1044" y="9"/>
                    </a:lnTo>
                    <a:lnTo>
                      <a:pt x="1037" y="7"/>
                    </a:lnTo>
                    <a:lnTo>
                      <a:pt x="1030" y="5"/>
                    </a:lnTo>
                    <a:lnTo>
                      <a:pt x="1023" y="3"/>
                    </a:lnTo>
                    <a:lnTo>
                      <a:pt x="1017" y="2"/>
                    </a:lnTo>
                    <a:lnTo>
                      <a:pt x="1011" y="0"/>
                    </a:lnTo>
                    <a:lnTo>
                      <a:pt x="996" y="2"/>
                    </a:lnTo>
                    <a:lnTo>
                      <a:pt x="980" y="5"/>
                    </a:lnTo>
                    <a:lnTo>
                      <a:pt x="964" y="7"/>
                    </a:lnTo>
                    <a:lnTo>
                      <a:pt x="948" y="9"/>
                    </a:lnTo>
                    <a:lnTo>
                      <a:pt x="931" y="10"/>
                    </a:lnTo>
                    <a:lnTo>
                      <a:pt x="914" y="11"/>
                    </a:lnTo>
                    <a:lnTo>
                      <a:pt x="897" y="13"/>
                    </a:lnTo>
                    <a:lnTo>
                      <a:pt x="879" y="14"/>
                    </a:lnTo>
                    <a:lnTo>
                      <a:pt x="861" y="14"/>
                    </a:lnTo>
                    <a:lnTo>
                      <a:pt x="843" y="15"/>
                    </a:lnTo>
                    <a:lnTo>
                      <a:pt x="825" y="15"/>
                    </a:lnTo>
                    <a:lnTo>
                      <a:pt x="806" y="16"/>
                    </a:lnTo>
                    <a:lnTo>
                      <a:pt x="788" y="16"/>
                    </a:lnTo>
                    <a:lnTo>
                      <a:pt x="769" y="17"/>
                    </a:lnTo>
                    <a:lnTo>
                      <a:pt x="751" y="17"/>
                    </a:lnTo>
                    <a:lnTo>
                      <a:pt x="732" y="18"/>
                    </a:lnTo>
                    <a:lnTo>
                      <a:pt x="713" y="18"/>
                    </a:lnTo>
                    <a:lnTo>
                      <a:pt x="694" y="19"/>
                    </a:lnTo>
                    <a:lnTo>
                      <a:pt x="676" y="19"/>
                    </a:lnTo>
                    <a:lnTo>
                      <a:pt x="657" y="20"/>
                    </a:lnTo>
                    <a:lnTo>
                      <a:pt x="639" y="21"/>
                    </a:lnTo>
                    <a:lnTo>
                      <a:pt x="620" y="23"/>
                    </a:lnTo>
                    <a:lnTo>
                      <a:pt x="602" y="24"/>
                    </a:lnTo>
                    <a:lnTo>
                      <a:pt x="584" y="26"/>
                    </a:lnTo>
                    <a:lnTo>
                      <a:pt x="567" y="28"/>
                    </a:lnTo>
                    <a:lnTo>
                      <a:pt x="549" y="30"/>
                    </a:lnTo>
                    <a:lnTo>
                      <a:pt x="532" y="32"/>
                    </a:lnTo>
                    <a:lnTo>
                      <a:pt x="516" y="35"/>
                    </a:lnTo>
                    <a:lnTo>
                      <a:pt x="499" y="38"/>
                    </a:lnTo>
                    <a:lnTo>
                      <a:pt x="483" y="42"/>
                    </a:lnTo>
                    <a:lnTo>
                      <a:pt x="467" y="46"/>
                    </a:lnTo>
                    <a:lnTo>
                      <a:pt x="452" y="51"/>
                    </a:lnTo>
                    <a:lnTo>
                      <a:pt x="449" y="52"/>
                    </a:lnTo>
                    <a:lnTo>
                      <a:pt x="444" y="54"/>
                    </a:lnTo>
                    <a:lnTo>
                      <a:pt x="439" y="56"/>
                    </a:lnTo>
                    <a:lnTo>
                      <a:pt x="432" y="58"/>
                    </a:lnTo>
                    <a:lnTo>
                      <a:pt x="425" y="61"/>
                    </a:lnTo>
                    <a:lnTo>
                      <a:pt x="417" y="63"/>
                    </a:lnTo>
                    <a:lnTo>
                      <a:pt x="407" y="67"/>
                    </a:lnTo>
                    <a:lnTo>
                      <a:pt x="398" y="70"/>
                    </a:lnTo>
                    <a:lnTo>
                      <a:pt x="388" y="73"/>
                    </a:lnTo>
                    <a:lnTo>
                      <a:pt x="377" y="77"/>
                    </a:lnTo>
                    <a:lnTo>
                      <a:pt x="366" y="80"/>
                    </a:lnTo>
                    <a:lnTo>
                      <a:pt x="354" y="85"/>
                    </a:lnTo>
                    <a:lnTo>
                      <a:pt x="343" y="88"/>
                    </a:lnTo>
                    <a:lnTo>
                      <a:pt x="330" y="92"/>
                    </a:lnTo>
                    <a:lnTo>
                      <a:pt x="318" y="96"/>
                    </a:lnTo>
                    <a:lnTo>
                      <a:pt x="306" y="100"/>
                    </a:lnTo>
                    <a:lnTo>
                      <a:pt x="294" y="104"/>
                    </a:lnTo>
                    <a:lnTo>
                      <a:pt x="282" y="108"/>
                    </a:lnTo>
                    <a:lnTo>
                      <a:pt x="270" y="111"/>
                    </a:lnTo>
                    <a:lnTo>
                      <a:pt x="258" y="115"/>
                    </a:lnTo>
                    <a:lnTo>
                      <a:pt x="246" y="118"/>
                    </a:lnTo>
                    <a:lnTo>
                      <a:pt x="235" y="122"/>
                    </a:lnTo>
                    <a:lnTo>
                      <a:pt x="224" y="125"/>
                    </a:lnTo>
                    <a:lnTo>
                      <a:pt x="214" y="127"/>
                    </a:lnTo>
                    <a:lnTo>
                      <a:pt x="205" y="130"/>
                    </a:lnTo>
                    <a:lnTo>
                      <a:pt x="196" y="132"/>
                    </a:lnTo>
                    <a:lnTo>
                      <a:pt x="188" y="134"/>
                    </a:lnTo>
                    <a:lnTo>
                      <a:pt x="181" y="136"/>
                    </a:lnTo>
                    <a:lnTo>
                      <a:pt x="174" y="137"/>
                    </a:lnTo>
                    <a:lnTo>
                      <a:pt x="169" y="138"/>
                    </a:lnTo>
                    <a:lnTo>
                      <a:pt x="164" y="139"/>
                    </a:lnTo>
                    <a:lnTo>
                      <a:pt x="161" y="139"/>
                    </a:lnTo>
                    <a:lnTo>
                      <a:pt x="160" y="141"/>
                    </a:lnTo>
                    <a:lnTo>
                      <a:pt x="158" y="144"/>
                    </a:lnTo>
                    <a:lnTo>
                      <a:pt x="155" y="146"/>
                    </a:lnTo>
                    <a:lnTo>
                      <a:pt x="152" y="148"/>
                    </a:lnTo>
                    <a:lnTo>
                      <a:pt x="148" y="150"/>
                    </a:lnTo>
                    <a:lnTo>
                      <a:pt x="143" y="151"/>
                    </a:lnTo>
                    <a:lnTo>
                      <a:pt x="138" y="152"/>
                    </a:lnTo>
                    <a:lnTo>
                      <a:pt x="132" y="152"/>
                    </a:lnTo>
                    <a:lnTo>
                      <a:pt x="131" y="154"/>
                    </a:lnTo>
                    <a:lnTo>
                      <a:pt x="129" y="156"/>
                    </a:lnTo>
                    <a:lnTo>
                      <a:pt x="127" y="158"/>
                    </a:lnTo>
                    <a:lnTo>
                      <a:pt x="123" y="162"/>
                    </a:lnTo>
                    <a:lnTo>
                      <a:pt x="118" y="165"/>
                    </a:lnTo>
                    <a:lnTo>
                      <a:pt x="113" y="168"/>
                    </a:lnTo>
                    <a:lnTo>
                      <a:pt x="107" y="172"/>
                    </a:lnTo>
                    <a:lnTo>
                      <a:pt x="101" y="175"/>
                    </a:lnTo>
                    <a:lnTo>
                      <a:pt x="94" y="179"/>
                    </a:lnTo>
                    <a:lnTo>
                      <a:pt x="88" y="182"/>
                    </a:lnTo>
                    <a:lnTo>
                      <a:pt x="82" y="185"/>
                    </a:lnTo>
                    <a:lnTo>
                      <a:pt x="76" y="187"/>
                    </a:lnTo>
                    <a:lnTo>
                      <a:pt x="70" y="190"/>
                    </a:lnTo>
                    <a:lnTo>
                      <a:pt x="65" y="191"/>
                    </a:lnTo>
                    <a:lnTo>
                      <a:pt x="61" y="192"/>
                    </a:lnTo>
                    <a:lnTo>
                      <a:pt x="58" y="193"/>
                    </a:lnTo>
                    <a:lnTo>
                      <a:pt x="57" y="200"/>
                    </a:lnTo>
                    <a:lnTo>
                      <a:pt x="54" y="207"/>
                    </a:lnTo>
                    <a:lnTo>
                      <a:pt x="49" y="213"/>
                    </a:lnTo>
                    <a:lnTo>
                      <a:pt x="44" y="219"/>
                    </a:lnTo>
                    <a:lnTo>
                      <a:pt x="38" y="224"/>
                    </a:lnTo>
                    <a:lnTo>
                      <a:pt x="32" y="229"/>
                    </a:lnTo>
                    <a:lnTo>
                      <a:pt x="25" y="234"/>
                    </a:lnTo>
                    <a:lnTo>
                      <a:pt x="18" y="239"/>
                    </a:lnTo>
                    <a:lnTo>
                      <a:pt x="13" y="243"/>
                    </a:lnTo>
                    <a:lnTo>
                      <a:pt x="7" y="249"/>
                    </a:lnTo>
                    <a:lnTo>
                      <a:pt x="4" y="254"/>
                    </a:lnTo>
                    <a:lnTo>
                      <a:pt x="1" y="260"/>
                    </a:lnTo>
                    <a:lnTo>
                      <a:pt x="0" y="267"/>
                    </a:lnTo>
                    <a:lnTo>
                      <a:pt x="1" y="274"/>
                    </a:lnTo>
                    <a:lnTo>
                      <a:pt x="5" y="282"/>
                    </a:lnTo>
                    <a:lnTo>
                      <a:pt x="11" y="291"/>
                    </a:lnTo>
                    <a:lnTo>
                      <a:pt x="12" y="284"/>
                    </a:lnTo>
                    <a:lnTo>
                      <a:pt x="16" y="276"/>
                    </a:lnTo>
                    <a:lnTo>
                      <a:pt x="21" y="269"/>
                    </a:lnTo>
                    <a:lnTo>
                      <a:pt x="28" y="261"/>
                    </a:lnTo>
                    <a:lnTo>
                      <a:pt x="36" y="253"/>
                    </a:lnTo>
                    <a:lnTo>
                      <a:pt x="46" y="246"/>
                    </a:lnTo>
                    <a:lnTo>
                      <a:pt x="57" y="238"/>
                    </a:lnTo>
                    <a:lnTo>
                      <a:pt x="69" y="230"/>
                    </a:lnTo>
                    <a:lnTo>
                      <a:pt x="83" y="223"/>
                    </a:lnTo>
                    <a:lnTo>
                      <a:pt x="98" y="215"/>
                    </a:lnTo>
                    <a:lnTo>
                      <a:pt x="113" y="208"/>
                    </a:lnTo>
                    <a:lnTo>
                      <a:pt x="130" y="200"/>
                    </a:lnTo>
                    <a:lnTo>
                      <a:pt x="147" y="193"/>
                    </a:lnTo>
                    <a:lnTo>
                      <a:pt x="165" y="186"/>
                    </a:lnTo>
                    <a:lnTo>
                      <a:pt x="184" y="179"/>
                    </a:lnTo>
                    <a:lnTo>
                      <a:pt x="203" y="172"/>
                    </a:lnTo>
                    <a:lnTo>
                      <a:pt x="222" y="165"/>
                    </a:lnTo>
                    <a:lnTo>
                      <a:pt x="241" y="158"/>
                    </a:lnTo>
                    <a:lnTo>
                      <a:pt x="261" y="152"/>
                    </a:lnTo>
                    <a:lnTo>
                      <a:pt x="280" y="146"/>
                    </a:lnTo>
                    <a:lnTo>
                      <a:pt x="300" y="140"/>
                    </a:lnTo>
                    <a:lnTo>
                      <a:pt x="320" y="134"/>
                    </a:lnTo>
                    <a:lnTo>
                      <a:pt x="339" y="129"/>
                    </a:lnTo>
                    <a:lnTo>
                      <a:pt x="357" y="123"/>
                    </a:lnTo>
                    <a:lnTo>
                      <a:pt x="375" y="118"/>
                    </a:lnTo>
                    <a:lnTo>
                      <a:pt x="393" y="114"/>
                    </a:lnTo>
                    <a:lnTo>
                      <a:pt x="409" y="110"/>
                    </a:lnTo>
                    <a:lnTo>
                      <a:pt x="425" y="106"/>
                    </a:lnTo>
                    <a:lnTo>
                      <a:pt x="440" y="102"/>
                    </a:lnTo>
                    <a:lnTo>
                      <a:pt x="454" y="99"/>
                    </a:lnTo>
                    <a:lnTo>
                      <a:pt x="467" y="96"/>
                    </a:lnTo>
                    <a:lnTo>
                      <a:pt x="478" y="93"/>
                    </a:lnTo>
                    <a:lnTo>
                      <a:pt x="485" y="92"/>
                    </a:lnTo>
                    <a:lnTo>
                      <a:pt x="493" y="91"/>
                    </a:lnTo>
                    <a:lnTo>
                      <a:pt x="501" y="90"/>
                    </a:lnTo>
                    <a:lnTo>
                      <a:pt x="509" y="89"/>
                    </a:lnTo>
                    <a:lnTo>
                      <a:pt x="517" y="87"/>
                    </a:lnTo>
                    <a:lnTo>
                      <a:pt x="525" y="86"/>
                    </a:lnTo>
                    <a:lnTo>
                      <a:pt x="535" y="85"/>
                    </a:lnTo>
                    <a:lnTo>
                      <a:pt x="544" y="83"/>
                    </a:lnTo>
                    <a:lnTo>
                      <a:pt x="553" y="82"/>
                    </a:lnTo>
                    <a:lnTo>
                      <a:pt x="563" y="80"/>
                    </a:lnTo>
                    <a:lnTo>
                      <a:pt x="572" y="79"/>
                    </a:lnTo>
                    <a:lnTo>
                      <a:pt x="582" y="78"/>
                    </a:lnTo>
                    <a:lnTo>
                      <a:pt x="592" y="77"/>
                    </a:lnTo>
                    <a:lnTo>
                      <a:pt x="602" y="75"/>
                    </a:lnTo>
                    <a:lnTo>
                      <a:pt x="612" y="74"/>
                    </a:lnTo>
                    <a:lnTo>
                      <a:pt x="622" y="73"/>
                    </a:lnTo>
                    <a:lnTo>
                      <a:pt x="632" y="71"/>
                    </a:lnTo>
                    <a:lnTo>
                      <a:pt x="643" y="70"/>
                    </a:lnTo>
                    <a:lnTo>
                      <a:pt x="652" y="69"/>
                    </a:lnTo>
                    <a:lnTo>
                      <a:pt x="662" y="68"/>
                    </a:lnTo>
                    <a:lnTo>
                      <a:pt x="672" y="67"/>
                    </a:lnTo>
                    <a:lnTo>
                      <a:pt x="682" y="66"/>
                    </a:lnTo>
                    <a:lnTo>
                      <a:pt x="691" y="65"/>
                    </a:lnTo>
                    <a:lnTo>
                      <a:pt x="701" y="64"/>
                    </a:lnTo>
                    <a:lnTo>
                      <a:pt x="710" y="64"/>
                    </a:lnTo>
                    <a:lnTo>
                      <a:pt x="718" y="63"/>
                    </a:lnTo>
                    <a:lnTo>
                      <a:pt x="727" y="63"/>
                    </a:lnTo>
                    <a:lnTo>
                      <a:pt x="735" y="62"/>
                    </a:lnTo>
                    <a:lnTo>
                      <a:pt x="744" y="62"/>
                    </a:lnTo>
                    <a:lnTo>
                      <a:pt x="751" y="62"/>
                    </a:lnTo>
                    <a:lnTo>
                      <a:pt x="758" y="62"/>
                    </a:lnTo>
                    <a:lnTo>
                      <a:pt x="765" y="62"/>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7387" name="Group 283"/>
            <p:cNvGrpSpPr>
              <a:grpSpLocks/>
            </p:cNvGrpSpPr>
            <p:nvPr/>
          </p:nvGrpSpPr>
          <p:grpSpPr bwMode="auto">
            <a:xfrm>
              <a:off x="3963" y="2332"/>
              <a:ext cx="1246" cy="1283"/>
              <a:chOff x="3963" y="2255"/>
              <a:chExt cx="1246" cy="1283"/>
            </a:xfrm>
          </p:grpSpPr>
          <p:sp>
            <p:nvSpPr>
              <p:cNvPr id="47368" name="Freeform 264"/>
              <p:cNvSpPr>
                <a:spLocks/>
              </p:cNvSpPr>
              <p:nvPr/>
            </p:nvSpPr>
            <p:spPr bwMode="auto">
              <a:xfrm>
                <a:off x="4253" y="3429"/>
                <a:ext cx="748" cy="109"/>
              </a:xfrm>
              <a:custGeom>
                <a:avLst/>
                <a:gdLst>
                  <a:gd name="T0" fmla="*/ 26 w 1870"/>
                  <a:gd name="T1" fmla="*/ 29 h 273"/>
                  <a:gd name="T2" fmla="*/ 71 w 1870"/>
                  <a:gd name="T3" fmla="*/ 67 h 273"/>
                  <a:gd name="T4" fmla="*/ 111 w 1870"/>
                  <a:gd name="T5" fmla="*/ 95 h 273"/>
                  <a:gd name="T6" fmla="*/ 147 w 1870"/>
                  <a:gd name="T7" fmla="*/ 119 h 273"/>
                  <a:gd name="T8" fmla="*/ 190 w 1870"/>
                  <a:gd name="T9" fmla="*/ 140 h 273"/>
                  <a:gd name="T10" fmla="*/ 237 w 1870"/>
                  <a:gd name="T11" fmla="*/ 164 h 273"/>
                  <a:gd name="T12" fmla="*/ 294 w 1870"/>
                  <a:gd name="T13" fmla="*/ 186 h 273"/>
                  <a:gd name="T14" fmla="*/ 352 w 1870"/>
                  <a:gd name="T15" fmla="*/ 205 h 273"/>
                  <a:gd name="T16" fmla="*/ 418 w 1870"/>
                  <a:gd name="T17" fmla="*/ 219 h 273"/>
                  <a:gd name="T18" fmla="*/ 487 w 1870"/>
                  <a:gd name="T19" fmla="*/ 231 h 273"/>
                  <a:gd name="T20" fmla="*/ 561 w 1870"/>
                  <a:gd name="T21" fmla="*/ 243 h 273"/>
                  <a:gd name="T22" fmla="*/ 634 w 1870"/>
                  <a:gd name="T23" fmla="*/ 252 h 273"/>
                  <a:gd name="T24" fmla="*/ 710 w 1870"/>
                  <a:gd name="T25" fmla="*/ 259 h 273"/>
                  <a:gd name="T26" fmla="*/ 786 w 1870"/>
                  <a:gd name="T27" fmla="*/ 264 h 273"/>
                  <a:gd name="T28" fmla="*/ 862 w 1870"/>
                  <a:gd name="T29" fmla="*/ 269 h 273"/>
                  <a:gd name="T30" fmla="*/ 934 w 1870"/>
                  <a:gd name="T31" fmla="*/ 271 h 273"/>
                  <a:gd name="T32" fmla="*/ 1003 w 1870"/>
                  <a:gd name="T33" fmla="*/ 273 h 273"/>
                  <a:gd name="T34" fmla="*/ 1069 w 1870"/>
                  <a:gd name="T35" fmla="*/ 273 h 273"/>
                  <a:gd name="T36" fmla="*/ 1131 w 1870"/>
                  <a:gd name="T37" fmla="*/ 273 h 273"/>
                  <a:gd name="T38" fmla="*/ 1188 w 1870"/>
                  <a:gd name="T39" fmla="*/ 271 h 273"/>
                  <a:gd name="T40" fmla="*/ 1240 w 1870"/>
                  <a:gd name="T41" fmla="*/ 266 h 273"/>
                  <a:gd name="T42" fmla="*/ 1293 w 1870"/>
                  <a:gd name="T43" fmla="*/ 262 h 273"/>
                  <a:gd name="T44" fmla="*/ 1342 w 1870"/>
                  <a:gd name="T45" fmla="*/ 257 h 273"/>
                  <a:gd name="T46" fmla="*/ 1388 w 1870"/>
                  <a:gd name="T47" fmla="*/ 247 h 273"/>
                  <a:gd name="T48" fmla="*/ 1430 w 1870"/>
                  <a:gd name="T49" fmla="*/ 240 h 273"/>
                  <a:gd name="T50" fmla="*/ 1473 w 1870"/>
                  <a:gd name="T51" fmla="*/ 231 h 273"/>
                  <a:gd name="T52" fmla="*/ 1514 w 1870"/>
                  <a:gd name="T53" fmla="*/ 219 h 273"/>
                  <a:gd name="T54" fmla="*/ 1554 w 1870"/>
                  <a:gd name="T55" fmla="*/ 205 h 273"/>
                  <a:gd name="T56" fmla="*/ 1592 w 1870"/>
                  <a:gd name="T57" fmla="*/ 188 h 273"/>
                  <a:gd name="T58" fmla="*/ 1630 w 1870"/>
                  <a:gd name="T59" fmla="*/ 169 h 273"/>
                  <a:gd name="T60" fmla="*/ 1666 w 1870"/>
                  <a:gd name="T61" fmla="*/ 152 h 273"/>
                  <a:gd name="T62" fmla="*/ 1699 w 1870"/>
                  <a:gd name="T63" fmla="*/ 131 h 273"/>
                  <a:gd name="T64" fmla="*/ 1756 w 1870"/>
                  <a:gd name="T65" fmla="*/ 102 h 273"/>
                  <a:gd name="T66" fmla="*/ 1808 w 1870"/>
                  <a:gd name="T67" fmla="*/ 67 h 273"/>
                  <a:gd name="T68" fmla="*/ 1851 w 1870"/>
                  <a:gd name="T69" fmla="*/ 38 h 273"/>
                  <a:gd name="T70" fmla="*/ 1846 w 1870"/>
                  <a:gd name="T71" fmla="*/ 31 h 273"/>
                  <a:gd name="T72" fmla="*/ 1799 w 1870"/>
                  <a:gd name="T73" fmla="*/ 38 h 273"/>
                  <a:gd name="T74" fmla="*/ 1730 w 1870"/>
                  <a:gd name="T75" fmla="*/ 50 h 273"/>
                  <a:gd name="T76" fmla="*/ 1642 w 1870"/>
                  <a:gd name="T77" fmla="*/ 60 h 273"/>
                  <a:gd name="T78" fmla="*/ 1540 w 1870"/>
                  <a:gd name="T79" fmla="*/ 76 h 273"/>
                  <a:gd name="T80" fmla="*/ 1423 w 1870"/>
                  <a:gd name="T81" fmla="*/ 86 h 273"/>
                  <a:gd name="T82" fmla="*/ 1300 w 1870"/>
                  <a:gd name="T83" fmla="*/ 100 h 273"/>
                  <a:gd name="T84" fmla="*/ 1169 w 1870"/>
                  <a:gd name="T85" fmla="*/ 110 h 273"/>
                  <a:gd name="T86" fmla="*/ 1036 w 1870"/>
                  <a:gd name="T87" fmla="*/ 117 h 273"/>
                  <a:gd name="T88" fmla="*/ 903 w 1870"/>
                  <a:gd name="T89" fmla="*/ 119 h 273"/>
                  <a:gd name="T90" fmla="*/ 772 w 1870"/>
                  <a:gd name="T91" fmla="*/ 117 h 273"/>
                  <a:gd name="T92" fmla="*/ 644 w 1870"/>
                  <a:gd name="T93" fmla="*/ 107 h 273"/>
                  <a:gd name="T94" fmla="*/ 525 w 1870"/>
                  <a:gd name="T95" fmla="*/ 95 h 273"/>
                  <a:gd name="T96" fmla="*/ 413 w 1870"/>
                  <a:gd name="T97" fmla="*/ 81 h 273"/>
                  <a:gd name="T98" fmla="*/ 311 w 1870"/>
                  <a:gd name="T99" fmla="*/ 64 h 273"/>
                  <a:gd name="T100" fmla="*/ 221 w 1870"/>
                  <a:gd name="T101" fmla="*/ 48 h 273"/>
                  <a:gd name="T102" fmla="*/ 145 w 1870"/>
                  <a:gd name="T103" fmla="*/ 31 h 273"/>
                  <a:gd name="T104" fmla="*/ 81 w 1870"/>
                  <a:gd name="T105" fmla="*/ 17 h 273"/>
                  <a:gd name="T106" fmla="*/ 35 w 1870"/>
                  <a:gd name="T107" fmla="*/ 7 h 273"/>
                  <a:gd name="T108" fmla="*/ 2 w 1870"/>
                  <a:gd name="T109"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70" h="273">
                    <a:moveTo>
                      <a:pt x="0" y="3"/>
                    </a:moveTo>
                    <a:lnTo>
                      <a:pt x="5" y="7"/>
                    </a:lnTo>
                    <a:lnTo>
                      <a:pt x="9" y="12"/>
                    </a:lnTo>
                    <a:lnTo>
                      <a:pt x="16" y="19"/>
                    </a:lnTo>
                    <a:lnTo>
                      <a:pt x="21" y="24"/>
                    </a:lnTo>
                    <a:lnTo>
                      <a:pt x="26" y="29"/>
                    </a:lnTo>
                    <a:lnTo>
                      <a:pt x="31" y="33"/>
                    </a:lnTo>
                    <a:lnTo>
                      <a:pt x="40" y="41"/>
                    </a:lnTo>
                    <a:lnTo>
                      <a:pt x="45" y="45"/>
                    </a:lnTo>
                    <a:lnTo>
                      <a:pt x="52" y="52"/>
                    </a:lnTo>
                    <a:lnTo>
                      <a:pt x="62" y="60"/>
                    </a:lnTo>
                    <a:lnTo>
                      <a:pt x="71" y="67"/>
                    </a:lnTo>
                    <a:lnTo>
                      <a:pt x="78" y="74"/>
                    </a:lnTo>
                    <a:lnTo>
                      <a:pt x="90" y="81"/>
                    </a:lnTo>
                    <a:lnTo>
                      <a:pt x="95" y="83"/>
                    </a:lnTo>
                    <a:lnTo>
                      <a:pt x="100" y="88"/>
                    </a:lnTo>
                    <a:lnTo>
                      <a:pt x="104" y="93"/>
                    </a:lnTo>
                    <a:lnTo>
                      <a:pt x="111" y="95"/>
                    </a:lnTo>
                    <a:lnTo>
                      <a:pt x="116" y="100"/>
                    </a:lnTo>
                    <a:lnTo>
                      <a:pt x="121" y="102"/>
                    </a:lnTo>
                    <a:lnTo>
                      <a:pt x="128" y="107"/>
                    </a:lnTo>
                    <a:lnTo>
                      <a:pt x="135" y="112"/>
                    </a:lnTo>
                    <a:lnTo>
                      <a:pt x="140" y="114"/>
                    </a:lnTo>
                    <a:lnTo>
                      <a:pt x="147" y="119"/>
                    </a:lnTo>
                    <a:lnTo>
                      <a:pt x="154" y="121"/>
                    </a:lnTo>
                    <a:lnTo>
                      <a:pt x="161" y="126"/>
                    </a:lnTo>
                    <a:lnTo>
                      <a:pt x="169" y="131"/>
                    </a:lnTo>
                    <a:lnTo>
                      <a:pt x="176" y="133"/>
                    </a:lnTo>
                    <a:lnTo>
                      <a:pt x="183" y="138"/>
                    </a:lnTo>
                    <a:lnTo>
                      <a:pt x="190" y="140"/>
                    </a:lnTo>
                    <a:lnTo>
                      <a:pt x="197" y="145"/>
                    </a:lnTo>
                    <a:lnTo>
                      <a:pt x="207" y="150"/>
                    </a:lnTo>
                    <a:lnTo>
                      <a:pt x="214" y="152"/>
                    </a:lnTo>
                    <a:lnTo>
                      <a:pt x="223" y="157"/>
                    </a:lnTo>
                    <a:lnTo>
                      <a:pt x="230" y="159"/>
                    </a:lnTo>
                    <a:lnTo>
                      <a:pt x="237" y="164"/>
                    </a:lnTo>
                    <a:lnTo>
                      <a:pt x="247" y="167"/>
                    </a:lnTo>
                    <a:lnTo>
                      <a:pt x="256" y="171"/>
                    </a:lnTo>
                    <a:lnTo>
                      <a:pt x="266" y="176"/>
                    </a:lnTo>
                    <a:lnTo>
                      <a:pt x="275" y="178"/>
                    </a:lnTo>
                    <a:lnTo>
                      <a:pt x="285" y="183"/>
                    </a:lnTo>
                    <a:lnTo>
                      <a:pt x="294" y="186"/>
                    </a:lnTo>
                    <a:lnTo>
                      <a:pt x="304" y="188"/>
                    </a:lnTo>
                    <a:lnTo>
                      <a:pt x="313" y="193"/>
                    </a:lnTo>
                    <a:lnTo>
                      <a:pt x="323" y="195"/>
                    </a:lnTo>
                    <a:lnTo>
                      <a:pt x="333" y="197"/>
                    </a:lnTo>
                    <a:lnTo>
                      <a:pt x="342" y="200"/>
                    </a:lnTo>
                    <a:lnTo>
                      <a:pt x="352" y="205"/>
                    </a:lnTo>
                    <a:lnTo>
                      <a:pt x="363" y="205"/>
                    </a:lnTo>
                    <a:lnTo>
                      <a:pt x="375" y="209"/>
                    </a:lnTo>
                    <a:lnTo>
                      <a:pt x="385" y="212"/>
                    </a:lnTo>
                    <a:lnTo>
                      <a:pt x="397" y="212"/>
                    </a:lnTo>
                    <a:lnTo>
                      <a:pt x="406" y="214"/>
                    </a:lnTo>
                    <a:lnTo>
                      <a:pt x="418" y="219"/>
                    </a:lnTo>
                    <a:lnTo>
                      <a:pt x="428" y="221"/>
                    </a:lnTo>
                    <a:lnTo>
                      <a:pt x="439" y="224"/>
                    </a:lnTo>
                    <a:lnTo>
                      <a:pt x="451" y="226"/>
                    </a:lnTo>
                    <a:lnTo>
                      <a:pt x="466" y="228"/>
                    </a:lnTo>
                    <a:lnTo>
                      <a:pt x="475" y="231"/>
                    </a:lnTo>
                    <a:lnTo>
                      <a:pt x="487" y="231"/>
                    </a:lnTo>
                    <a:lnTo>
                      <a:pt x="499" y="233"/>
                    </a:lnTo>
                    <a:lnTo>
                      <a:pt x="511" y="235"/>
                    </a:lnTo>
                    <a:lnTo>
                      <a:pt x="523" y="238"/>
                    </a:lnTo>
                    <a:lnTo>
                      <a:pt x="537" y="238"/>
                    </a:lnTo>
                    <a:lnTo>
                      <a:pt x="549" y="240"/>
                    </a:lnTo>
                    <a:lnTo>
                      <a:pt x="561" y="243"/>
                    </a:lnTo>
                    <a:lnTo>
                      <a:pt x="573" y="245"/>
                    </a:lnTo>
                    <a:lnTo>
                      <a:pt x="584" y="247"/>
                    </a:lnTo>
                    <a:lnTo>
                      <a:pt x="596" y="247"/>
                    </a:lnTo>
                    <a:lnTo>
                      <a:pt x="611" y="250"/>
                    </a:lnTo>
                    <a:lnTo>
                      <a:pt x="622" y="250"/>
                    </a:lnTo>
                    <a:lnTo>
                      <a:pt x="634" y="252"/>
                    </a:lnTo>
                    <a:lnTo>
                      <a:pt x="649" y="254"/>
                    </a:lnTo>
                    <a:lnTo>
                      <a:pt x="660" y="254"/>
                    </a:lnTo>
                    <a:lnTo>
                      <a:pt x="672" y="254"/>
                    </a:lnTo>
                    <a:lnTo>
                      <a:pt x="684" y="257"/>
                    </a:lnTo>
                    <a:lnTo>
                      <a:pt x="698" y="257"/>
                    </a:lnTo>
                    <a:lnTo>
                      <a:pt x="710" y="259"/>
                    </a:lnTo>
                    <a:lnTo>
                      <a:pt x="722" y="259"/>
                    </a:lnTo>
                    <a:lnTo>
                      <a:pt x="736" y="262"/>
                    </a:lnTo>
                    <a:lnTo>
                      <a:pt x="748" y="262"/>
                    </a:lnTo>
                    <a:lnTo>
                      <a:pt x="760" y="264"/>
                    </a:lnTo>
                    <a:lnTo>
                      <a:pt x="775" y="264"/>
                    </a:lnTo>
                    <a:lnTo>
                      <a:pt x="786" y="264"/>
                    </a:lnTo>
                    <a:lnTo>
                      <a:pt x="798" y="264"/>
                    </a:lnTo>
                    <a:lnTo>
                      <a:pt x="810" y="266"/>
                    </a:lnTo>
                    <a:lnTo>
                      <a:pt x="824" y="266"/>
                    </a:lnTo>
                    <a:lnTo>
                      <a:pt x="836" y="266"/>
                    </a:lnTo>
                    <a:lnTo>
                      <a:pt x="848" y="269"/>
                    </a:lnTo>
                    <a:lnTo>
                      <a:pt x="862" y="269"/>
                    </a:lnTo>
                    <a:lnTo>
                      <a:pt x="872" y="269"/>
                    </a:lnTo>
                    <a:lnTo>
                      <a:pt x="886" y="269"/>
                    </a:lnTo>
                    <a:lnTo>
                      <a:pt x="898" y="269"/>
                    </a:lnTo>
                    <a:lnTo>
                      <a:pt x="910" y="271"/>
                    </a:lnTo>
                    <a:lnTo>
                      <a:pt x="922" y="271"/>
                    </a:lnTo>
                    <a:lnTo>
                      <a:pt x="934" y="271"/>
                    </a:lnTo>
                    <a:lnTo>
                      <a:pt x="946" y="271"/>
                    </a:lnTo>
                    <a:lnTo>
                      <a:pt x="957" y="273"/>
                    </a:lnTo>
                    <a:lnTo>
                      <a:pt x="969" y="273"/>
                    </a:lnTo>
                    <a:lnTo>
                      <a:pt x="981" y="273"/>
                    </a:lnTo>
                    <a:lnTo>
                      <a:pt x="993" y="273"/>
                    </a:lnTo>
                    <a:lnTo>
                      <a:pt x="1003" y="273"/>
                    </a:lnTo>
                    <a:lnTo>
                      <a:pt x="1015" y="273"/>
                    </a:lnTo>
                    <a:lnTo>
                      <a:pt x="1026" y="273"/>
                    </a:lnTo>
                    <a:lnTo>
                      <a:pt x="1038" y="273"/>
                    </a:lnTo>
                    <a:lnTo>
                      <a:pt x="1050" y="273"/>
                    </a:lnTo>
                    <a:lnTo>
                      <a:pt x="1060" y="273"/>
                    </a:lnTo>
                    <a:lnTo>
                      <a:pt x="1069" y="273"/>
                    </a:lnTo>
                    <a:lnTo>
                      <a:pt x="1081" y="273"/>
                    </a:lnTo>
                    <a:lnTo>
                      <a:pt x="1091" y="273"/>
                    </a:lnTo>
                    <a:lnTo>
                      <a:pt x="1100" y="273"/>
                    </a:lnTo>
                    <a:lnTo>
                      <a:pt x="1110" y="273"/>
                    </a:lnTo>
                    <a:lnTo>
                      <a:pt x="1121" y="273"/>
                    </a:lnTo>
                    <a:lnTo>
                      <a:pt x="1131" y="273"/>
                    </a:lnTo>
                    <a:lnTo>
                      <a:pt x="1140" y="271"/>
                    </a:lnTo>
                    <a:lnTo>
                      <a:pt x="1150" y="271"/>
                    </a:lnTo>
                    <a:lnTo>
                      <a:pt x="1159" y="271"/>
                    </a:lnTo>
                    <a:lnTo>
                      <a:pt x="1169" y="271"/>
                    </a:lnTo>
                    <a:lnTo>
                      <a:pt x="1179" y="271"/>
                    </a:lnTo>
                    <a:lnTo>
                      <a:pt x="1188" y="271"/>
                    </a:lnTo>
                    <a:lnTo>
                      <a:pt x="1198" y="271"/>
                    </a:lnTo>
                    <a:lnTo>
                      <a:pt x="1207" y="271"/>
                    </a:lnTo>
                    <a:lnTo>
                      <a:pt x="1214" y="269"/>
                    </a:lnTo>
                    <a:lnTo>
                      <a:pt x="1224" y="269"/>
                    </a:lnTo>
                    <a:lnTo>
                      <a:pt x="1233" y="266"/>
                    </a:lnTo>
                    <a:lnTo>
                      <a:pt x="1240" y="266"/>
                    </a:lnTo>
                    <a:lnTo>
                      <a:pt x="1250" y="266"/>
                    </a:lnTo>
                    <a:lnTo>
                      <a:pt x="1259" y="264"/>
                    </a:lnTo>
                    <a:lnTo>
                      <a:pt x="1266" y="264"/>
                    </a:lnTo>
                    <a:lnTo>
                      <a:pt x="1276" y="264"/>
                    </a:lnTo>
                    <a:lnTo>
                      <a:pt x="1285" y="264"/>
                    </a:lnTo>
                    <a:lnTo>
                      <a:pt x="1293" y="262"/>
                    </a:lnTo>
                    <a:lnTo>
                      <a:pt x="1302" y="262"/>
                    </a:lnTo>
                    <a:lnTo>
                      <a:pt x="1309" y="259"/>
                    </a:lnTo>
                    <a:lnTo>
                      <a:pt x="1316" y="259"/>
                    </a:lnTo>
                    <a:lnTo>
                      <a:pt x="1326" y="257"/>
                    </a:lnTo>
                    <a:lnTo>
                      <a:pt x="1333" y="257"/>
                    </a:lnTo>
                    <a:lnTo>
                      <a:pt x="1342" y="257"/>
                    </a:lnTo>
                    <a:lnTo>
                      <a:pt x="1350" y="254"/>
                    </a:lnTo>
                    <a:lnTo>
                      <a:pt x="1357" y="254"/>
                    </a:lnTo>
                    <a:lnTo>
                      <a:pt x="1364" y="252"/>
                    </a:lnTo>
                    <a:lnTo>
                      <a:pt x="1373" y="252"/>
                    </a:lnTo>
                    <a:lnTo>
                      <a:pt x="1378" y="250"/>
                    </a:lnTo>
                    <a:lnTo>
                      <a:pt x="1388" y="247"/>
                    </a:lnTo>
                    <a:lnTo>
                      <a:pt x="1392" y="247"/>
                    </a:lnTo>
                    <a:lnTo>
                      <a:pt x="1402" y="247"/>
                    </a:lnTo>
                    <a:lnTo>
                      <a:pt x="1409" y="245"/>
                    </a:lnTo>
                    <a:lnTo>
                      <a:pt x="1416" y="243"/>
                    </a:lnTo>
                    <a:lnTo>
                      <a:pt x="1423" y="240"/>
                    </a:lnTo>
                    <a:lnTo>
                      <a:pt x="1430" y="240"/>
                    </a:lnTo>
                    <a:lnTo>
                      <a:pt x="1438" y="238"/>
                    </a:lnTo>
                    <a:lnTo>
                      <a:pt x="1445" y="238"/>
                    </a:lnTo>
                    <a:lnTo>
                      <a:pt x="1452" y="235"/>
                    </a:lnTo>
                    <a:lnTo>
                      <a:pt x="1459" y="233"/>
                    </a:lnTo>
                    <a:lnTo>
                      <a:pt x="1466" y="231"/>
                    </a:lnTo>
                    <a:lnTo>
                      <a:pt x="1473" y="231"/>
                    </a:lnTo>
                    <a:lnTo>
                      <a:pt x="1478" y="226"/>
                    </a:lnTo>
                    <a:lnTo>
                      <a:pt x="1487" y="226"/>
                    </a:lnTo>
                    <a:lnTo>
                      <a:pt x="1492" y="224"/>
                    </a:lnTo>
                    <a:lnTo>
                      <a:pt x="1499" y="221"/>
                    </a:lnTo>
                    <a:lnTo>
                      <a:pt x="1506" y="219"/>
                    </a:lnTo>
                    <a:lnTo>
                      <a:pt x="1514" y="219"/>
                    </a:lnTo>
                    <a:lnTo>
                      <a:pt x="1521" y="214"/>
                    </a:lnTo>
                    <a:lnTo>
                      <a:pt x="1528" y="212"/>
                    </a:lnTo>
                    <a:lnTo>
                      <a:pt x="1533" y="212"/>
                    </a:lnTo>
                    <a:lnTo>
                      <a:pt x="1542" y="209"/>
                    </a:lnTo>
                    <a:lnTo>
                      <a:pt x="1547" y="205"/>
                    </a:lnTo>
                    <a:lnTo>
                      <a:pt x="1554" y="205"/>
                    </a:lnTo>
                    <a:lnTo>
                      <a:pt x="1561" y="202"/>
                    </a:lnTo>
                    <a:lnTo>
                      <a:pt x="1568" y="200"/>
                    </a:lnTo>
                    <a:lnTo>
                      <a:pt x="1573" y="197"/>
                    </a:lnTo>
                    <a:lnTo>
                      <a:pt x="1580" y="195"/>
                    </a:lnTo>
                    <a:lnTo>
                      <a:pt x="1587" y="190"/>
                    </a:lnTo>
                    <a:lnTo>
                      <a:pt x="1592" y="188"/>
                    </a:lnTo>
                    <a:lnTo>
                      <a:pt x="1599" y="186"/>
                    </a:lnTo>
                    <a:lnTo>
                      <a:pt x="1604" y="181"/>
                    </a:lnTo>
                    <a:lnTo>
                      <a:pt x="1611" y="178"/>
                    </a:lnTo>
                    <a:lnTo>
                      <a:pt x="1618" y="176"/>
                    </a:lnTo>
                    <a:lnTo>
                      <a:pt x="1623" y="174"/>
                    </a:lnTo>
                    <a:lnTo>
                      <a:pt x="1630" y="169"/>
                    </a:lnTo>
                    <a:lnTo>
                      <a:pt x="1635" y="167"/>
                    </a:lnTo>
                    <a:lnTo>
                      <a:pt x="1642" y="164"/>
                    </a:lnTo>
                    <a:lnTo>
                      <a:pt x="1647" y="159"/>
                    </a:lnTo>
                    <a:lnTo>
                      <a:pt x="1654" y="157"/>
                    </a:lnTo>
                    <a:lnTo>
                      <a:pt x="1661" y="155"/>
                    </a:lnTo>
                    <a:lnTo>
                      <a:pt x="1666" y="152"/>
                    </a:lnTo>
                    <a:lnTo>
                      <a:pt x="1673" y="148"/>
                    </a:lnTo>
                    <a:lnTo>
                      <a:pt x="1678" y="145"/>
                    </a:lnTo>
                    <a:lnTo>
                      <a:pt x="1682" y="140"/>
                    </a:lnTo>
                    <a:lnTo>
                      <a:pt x="1689" y="138"/>
                    </a:lnTo>
                    <a:lnTo>
                      <a:pt x="1694" y="136"/>
                    </a:lnTo>
                    <a:lnTo>
                      <a:pt x="1699" y="131"/>
                    </a:lnTo>
                    <a:lnTo>
                      <a:pt x="1706" y="129"/>
                    </a:lnTo>
                    <a:lnTo>
                      <a:pt x="1713" y="126"/>
                    </a:lnTo>
                    <a:lnTo>
                      <a:pt x="1723" y="119"/>
                    </a:lnTo>
                    <a:lnTo>
                      <a:pt x="1735" y="112"/>
                    </a:lnTo>
                    <a:lnTo>
                      <a:pt x="1744" y="107"/>
                    </a:lnTo>
                    <a:lnTo>
                      <a:pt x="1756" y="102"/>
                    </a:lnTo>
                    <a:lnTo>
                      <a:pt x="1763" y="95"/>
                    </a:lnTo>
                    <a:lnTo>
                      <a:pt x="1773" y="88"/>
                    </a:lnTo>
                    <a:lnTo>
                      <a:pt x="1782" y="83"/>
                    </a:lnTo>
                    <a:lnTo>
                      <a:pt x="1792" y="79"/>
                    </a:lnTo>
                    <a:lnTo>
                      <a:pt x="1801" y="72"/>
                    </a:lnTo>
                    <a:lnTo>
                      <a:pt x="1808" y="67"/>
                    </a:lnTo>
                    <a:lnTo>
                      <a:pt x="1818" y="60"/>
                    </a:lnTo>
                    <a:lnTo>
                      <a:pt x="1825" y="57"/>
                    </a:lnTo>
                    <a:lnTo>
                      <a:pt x="1832" y="52"/>
                    </a:lnTo>
                    <a:lnTo>
                      <a:pt x="1839" y="48"/>
                    </a:lnTo>
                    <a:lnTo>
                      <a:pt x="1844" y="43"/>
                    </a:lnTo>
                    <a:lnTo>
                      <a:pt x="1851" y="38"/>
                    </a:lnTo>
                    <a:lnTo>
                      <a:pt x="1861" y="33"/>
                    </a:lnTo>
                    <a:lnTo>
                      <a:pt x="1870" y="29"/>
                    </a:lnTo>
                    <a:lnTo>
                      <a:pt x="1868" y="29"/>
                    </a:lnTo>
                    <a:lnTo>
                      <a:pt x="1863" y="29"/>
                    </a:lnTo>
                    <a:lnTo>
                      <a:pt x="1856" y="29"/>
                    </a:lnTo>
                    <a:lnTo>
                      <a:pt x="1846" y="31"/>
                    </a:lnTo>
                    <a:lnTo>
                      <a:pt x="1839" y="31"/>
                    </a:lnTo>
                    <a:lnTo>
                      <a:pt x="1832" y="33"/>
                    </a:lnTo>
                    <a:lnTo>
                      <a:pt x="1825" y="33"/>
                    </a:lnTo>
                    <a:lnTo>
                      <a:pt x="1815" y="36"/>
                    </a:lnTo>
                    <a:lnTo>
                      <a:pt x="1808" y="36"/>
                    </a:lnTo>
                    <a:lnTo>
                      <a:pt x="1799" y="38"/>
                    </a:lnTo>
                    <a:lnTo>
                      <a:pt x="1787" y="41"/>
                    </a:lnTo>
                    <a:lnTo>
                      <a:pt x="1777" y="43"/>
                    </a:lnTo>
                    <a:lnTo>
                      <a:pt x="1765" y="43"/>
                    </a:lnTo>
                    <a:lnTo>
                      <a:pt x="1754" y="45"/>
                    </a:lnTo>
                    <a:lnTo>
                      <a:pt x="1742" y="48"/>
                    </a:lnTo>
                    <a:lnTo>
                      <a:pt x="1730" y="50"/>
                    </a:lnTo>
                    <a:lnTo>
                      <a:pt x="1716" y="50"/>
                    </a:lnTo>
                    <a:lnTo>
                      <a:pt x="1701" y="52"/>
                    </a:lnTo>
                    <a:lnTo>
                      <a:pt x="1687" y="55"/>
                    </a:lnTo>
                    <a:lnTo>
                      <a:pt x="1673" y="57"/>
                    </a:lnTo>
                    <a:lnTo>
                      <a:pt x="1656" y="60"/>
                    </a:lnTo>
                    <a:lnTo>
                      <a:pt x="1642" y="60"/>
                    </a:lnTo>
                    <a:lnTo>
                      <a:pt x="1625" y="62"/>
                    </a:lnTo>
                    <a:lnTo>
                      <a:pt x="1609" y="67"/>
                    </a:lnTo>
                    <a:lnTo>
                      <a:pt x="1592" y="69"/>
                    </a:lnTo>
                    <a:lnTo>
                      <a:pt x="1575" y="69"/>
                    </a:lnTo>
                    <a:lnTo>
                      <a:pt x="1556" y="72"/>
                    </a:lnTo>
                    <a:lnTo>
                      <a:pt x="1540" y="76"/>
                    </a:lnTo>
                    <a:lnTo>
                      <a:pt x="1521" y="76"/>
                    </a:lnTo>
                    <a:lnTo>
                      <a:pt x="1502" y="79"/>
                    </a:lnTo>
                    <a:lnTo>
                      <a:pt x="1483" y="81"/>
                    </a:lnTo>
                    <a:lnTo>
                      <a:pt x="1464" y="83"/>
                    </a:lnTo>
                    <a:lnTo>
                      <a:pt x="1445" y="86"/>
                    </a:lnTo>
                    <a:lnTo>
                      <a:pt x="1423" y="86"/>
                    </a:lnTo>
                    <a:lnTo>
                      <a:pt x="1404" y="88"/>
                    </a:lnTo>
                    <a:lnTo>
                      <a:pt x="1383" y="93"/>
                    </a:lnTo>
                    <a:lnTo>
                      <a:pt x="1364" y="93"/>
                    </a:lnTo>
                    <a:lnTo>
                      <a:pt x="1342" y="95"/>
                    </a:lnTo>
                    <a:lnTo>
                      <a:pt x="1321" y="98"/>
                    </a:lnTo>
                    <a:lnTo>
                      <a:pt x="1300" y="100"/>
                    </a:lnTo>
                    <a:lnTo>
                      <a:pt x="1278" y="100"/>
                    </a:lnTo>
                    <a:lnTo>
                      <a:pt x="1257" y="102"/>
                    </a:lnTo>
                    <a:lnTo>
                      <a:pt x="1236" y="105"/>
                    </a:lnTo>
                    <a:lnTo>
                      <a:pt x="1214" y="107"/>
                    </a:lnTo>
                    <a:lnTo>
                      <a:pt x="1190" y="107"/>
                    </a:lnTo>
                    <a:lnTo>
                      <a:pt x="1169" y="110"/>
                    </a:lnTo>
                    <a:lnTo>
                      <a:pt x="1148" y="110"/>
                    </a:lnTo>
                    <a:lnTo>
                      <a:pt x="1126" y="112"/>
                    </a:lnTo>
                    <a:lnTo>
                      <a:pt x="1102" y="112"/>
                    </a:lnTo>
                    <a:lnTo>
                      <a:pt x="1081" y="114"/>
                    </a:lnTo>
                    <a:lnTo>
                      <a:pt x="1057" y="114"/>
                    </a:lnTo>
                    <a:lnTo>
                      <a:pt x="1036" y="117"/>
                    </a:lnTo>
                    <a:lnTo>
                      <a:pt x="1012" y="117"/>
                    </a:lnTo>
                    <a:lnTo>
                      <a:pt x="991" y="117"/>
                    </a:lnTo>
                    <a:lnTo>
                      <a:pt x="969" y="117"/>
                    </a:lnTo>
                    <a:lnTo>
                      <a:pt x="946" y="119"/>
                    </a:lnTo>
                    <a:lnTo>
                      <a:pt x="924" y="119"/>
                    </a:lnTo>
                    <a:lnTo>
                      <a:pt x="903" y="119"/>
                    </a:lnTo>
                    <a:lnTo>
                      <a:pt x="879" y="119"/>
                    </a:lnTo>
                    <a:lnTo>
                      <a:pt x="860" y="119"/>
                    </a:lnTo>
                    <a:lnTo>
                      <a:pt x="836" y="119"/>
                    </a:lnTo>
                    <a:lnTo>
                      <a:pt x="815" y="117"/>
                    </a:lnTo>
                    <a:lnTo>
                      <a:pt x="794" y="117"/>
                    </a:lnTo>
                    <a:lnTo>
                      <a:pt x="772" y="117"/>
                    </a:lnTo>
                    <a:lnTo>
                      <a:pt x="748" y="114"/>
                    </a:lnTo>
                    <a:lnTo>
                      <a:pt x="729" y="112"/>
                    </a:lnTo>
                    <a:lnTo>
                      <a:pt x="708" y="112"/>
                    </a:lnTo>
                    <a:lnTo>
                      <a:pt x="687" y="112"/>
                    </a:lnTo>
                    <a:lnTo>
                      <a:pt x="665" y="110"/>
                    </a:lnTo>
                    <a:lnTo>
                      <a:pt x="644" y="107"/>
                    </a:lnTo>
                    <a:lnTo>
                      <a:pt x="622" y="105"/>
                    </a:lnTo>
                    <a:lnTo>
                      <a:pt x="603" y="105"/>
                    </a:lnTo>
                    <a:lnTo>
                      <a:pt x="582" y="102"/>
                    </a:lnTo>
                    <a:lnTo>
                      <a:pt x="563" y="100"/>
                    </a:lnTo>
                    <a:lnTo>
                      <a:pt x="544" y="98"/>
                    </a:lnTo>
                    <a:lnTo>
                      <a:pt x="525" y="95"/>
                    </a:lnTo>
                    <a:lnTo>
                      <a:pt x="506" y="93"/>
                    </a:lnTo>
                    <a:lnTo>
                      <a:pt x="487" y="91"/>
                    </a:lnTo>
                    <a:lnTo>
                      <a:pt x="468" y="88"/>
                    </a:lnTo>
                    <a:lnTo>
                      <a:pt x="449" y="86"/>
                    </a:lnTo>
                    <a:lnTo>
                      <a:pt x="430" y="83"/>
                    </a:lnTo>
                    <a:lnTo>
                      <a:pt x="413" y="81"/>
                    </a:lnTo>
                    <a:lnTo>
                      <a:pt x="394" y="79"/>
                    </a:lnTo>
                    <a:lnTo>
                      <a:pt x="378" y="76"/>
                    </a:lnTo>
                    <a:lnTo>
                      <a:pt x="361" y="72"/>
                    </a:lnTo>
                    <a:lnTo>
                      <a:pt x="344" y="69"/>
                    </a:lnTo>
                    <a:lnTo>
                      <a:pt x="328" y="67"/>
                    </a:lnTo>
                    <a:lnTo>
                      <a:pt x="311" y="64"/>
                    </a:lnTo>
                    <a:lnTo>
                      <a:pt x="297" y="60"/>
                    </a:lnTo>
                    <a:lnTo>
                      <a:pt x="280" y="60"/>
                    </a:lnTo>
                    <a:lnTo>
                      <a:pt x="264" y="55"/>
                    </a:lnTo>
                    <a:lnTo>
                      <a:pt x="252" y="52"/>
                    </a:lnTo>
                    <a:lnTo>
                      <a:pt x="235" y="50"/>
                    </a:lnTo>
                    <a:lnTo>
                      <a:pt x="221" y="48"/>
                    </a:lnTo>
                    <a:lnTo>
                      <a:pt x="207" y="43"/>
                    </a:lnTo>
                    <a:lnTo>
                      <a:pt x="195" y="41"/>
                    </a:lnTo>
                    <a:lnTo>
                      <a:pt x="180" y="38"/>
                    </a:lnTo>
                    <a:lnTo>
                      <a:pt x="169" y="36"/>
                    </a:lnTo>
                    <a:lnTo>
                      <a:pt x="157" y="33"/>
                    </a:lnTo>
                    <a:lnTo>
                      <a:pt x="145" y="31"/>
                    </a:lnTo>
                    <a:lnTo>
                      <a:pt x="131" y="26"/>
                    </a:lnTo>
                    <a:lnTo>
                      <a:pt x="121" y="24"/>
                    </a:lnTo>
                    <a:lnTo>
                      <a:pt x="109" y="24"/>
                    </a:lnTo>
                    <a:lnTo>
                      <a:pt x="100" y="22"/>
                    </a:lnTo>
                    <a:lnTo>
                      <a:pt x="90" y="17"/>
                    </a:lnTo>
                    <a:lnTo>
                      <a:pt x="81" y="17"/>
                    </a:lnTo>
                    <a:lnTo>
                      <a:pt x="71" y="14"/>
                    </a:lnTo>
                    <a:lnTo>
                      <a:pt x="64" y="14"/>
                    </a:lnTo>
                    <a:lnTo>
                      <a:pt x="54" y="10"/>
                    </a:lnTo>
                    <a:lnTo>
                      <a:pt x="47" y="10"/>
                    </a:lnTo>
                    <a:lnTo>
                      <a:pt x="40" y="7"/>
                    </a:lnTo>
                    <a:lnTo>
                      <a:pt x="35" y="7"/>
                    </a:lnTo>
                    <a:lnTo>
                      <a:pt x="28" y="5"/>
                    </a:lnTo>
                    <a:lnTo>
                      <a:pt x="24" y="3"/>
                    </a:lnTo>
                    <a:lnTo>
                      <a:pt x="19" y="3"/>
                    </a:lnTo>
                    <a:lnTo>
                      <a:pt x="14" y="3"/>
                    </a:lnTo>
                    <a:lnTo>
                      <a:pt x="7" y="0"/>
                    </a:lnTo>
                    <a:lnTo>
                      <a:pt x="2" y="0"/>
                    </a:lnTo>
                    <a:lnTo>
                      <a:pt x="0" y="0"/>
                    </a:lnTo>
                    <a:lnTo>
                      <a:pt x="0" y="3"/>
                    </a:lnTo>
                    <a:lnTo>
                      <a:pt x="0" y="3"/>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69" name="Freeform 265"/>
              <p:cNvSpPr>
                <a:spLocks/>
              </p:cNvSpPr>
              <p:nvPr/>
            </p:nvSpPr>
            <p:spPr bwMode="auto">
              <a:xfrm>
                <a:off x="3987" y="2959"/>
                <a:ext cx="1222" cy="520"/>
              </a:xfrm>
              <a:custGeom>
                <a:avLst/>
                <a:gdLst>
                  <a:gd name="T0" fmla="*/ 174 w 3056"/>
                  <a:gd name="T1" fmla="*/ 67 h 1300"/>
                  <a:gd name="T2" fmla="*/ 198 w 3056"/>
                  <a:gd name="T3" fmla="*/ 186 h 1300"/>
                  <a:gd name="T4" fmla="*/ 243 w 3056"/>
                  <a:gd name="T5" fmla="*/ 309 h 1300"/>
                  <a:gd name="T6" fmla="*/ 295 w 3056"/>
                  <a:gd name="T7" fmla="*/ 407 h 1300"/>
                  <a:gd name="T8" fmla="*/ 314 w 3056"/>
                  <a:gd name="T9" fmla="*/ 459 h 1300"/>
                  <a:gd name="T10" fmla="*/ 229 w 3056"/>
                  <a:gd name="T11" fmla="*/ 504 h 1300"/>
                  <a:gd name="T12" fmla="*/ 124 w 3056"/>
                  <a:gd name="T13" fmla="*/ 552 h 1300"/>
                  <a:gd name="T14" fmla="*/ 36 w 3056"/>
                  <a:gd name="T15" fmla="*/ 583 h 1300"/>
                  <a:gd name="T16" fmla="*/ 8 w 3056"/>
                  <a:gd name="T17" fmla="*/ 668 h 1300"/>
                  <a:gd name="T18" fmla="*/ 69 w 3056"/>
                  <a:gd name="T19" fmla="*/ 761 h 1300"/>
                  <a:gd name="T20" fmla="*/ 143 w 3056"/>
                  <a:gd name="T21" fmla="*/ 834 h 1300"/>
                  <a:gd name="T22" fmla="*/ 243 w 3056"/>
                  <a:gd name="T23" fmla="*/ 915 h 1300"/>
                  <a:gd name="T24" fmla="*/ 362 w 3056"/>
                  <a:gd name="T25" fmla="*/ 998 h 1300"/>
                  <a:gd name="T26" fmla="*/ 497 w 3056"/>
                  <a:gd name="T27" fmla="*/ 1074 h 1300"/>
                  <a:gd name="T28" fmla="*/ 649 w 3056"/>
                  <a:gd name="T29" fmla="*/ 1141 h 1300"/>
                  <a:gd name="T30" fmla="*/ 813 w 3056"/>
                  <a:gd name="T31" fmla="*/ 1196 h 1300"/>
                  <a:gd name="T32" fmla="*/ 987 w 3056"/>
                  <a:gd name="T33" fmla="*/ 1236 h 1300"/>
                  <a:gd name="T34" fmla="*/ 1165 w 3056"/>
                  <a:gd name="T35" fmla="*/ 1267 h 1300"/>
                  <a:gd name="T36" fmla="*/ 1353 w 3056"/>
                  <a:gd name="T37" fmla="*/ 1286 h 1300"/>
                  <a:gd name="T38" fmla="*/ 1545 w 3056"/>
                  <a:gd name="T39" fmla="*/ 1298 h 1300"/>
                  <a:gd name="T40" fmla="*/ 1735 w 3056"/>
                  <a:gd name="T41" fmla="*/ 1300 h 1300"/>
                  <a:gd name="T42" fmla="*/ 1925 w 3056"/>
                  <a:gd name="T43" fmla="*/ 1295 h 1300"/>
                  <a:gd name="T44" fmla="*/ 2108 w 3056"/>
                  <a:gd name="T45" fmla="*/ 1284 h 1300"/>
                  <a:gd name="T46" fmla="*/ 2277 w 3056"/>
                  <a:gd name="T47" fmla="*/ 1267 h 1300"/>
                  <a:gd name="T48" fmla="*/ 2427 w 3056"/>
                  <a:gd name="T49" fmla="*/ 1246 h 1300"/>
                  <a:gd name="T50" fmla="*/ 2553 w 3056"/>
                  <a:gd name="T51" fmla="*/ 1219 h 1300"/>
                  <a:gd name="T52" fmla="*/ 2655 w 3056"/>
                  <a:gd name="T53" fmla="*/ 1188 h 1300"/>
                  <a:gd name="T54" fmla="*/ 2740 w 3056"/>
                  <a:gd name="T55" fmla="*/ 1158 h 1300"/>
                  <a:gd name="T56" fmla="*/ 2833 w 3056"/>
                  <a:gd name="T57" fmla="*/ 1103 h 1300"/>
                  <a:gd name="T58" fmla="*/ 2928 w 3056"/>
                  <a:gd name="T59" fmla="*/ 1015 h 1300"/>
                  <a:gd name="T60" fmla="*/ 2990 w 3056"/>
                  <a:gd name="T61" fmla="*/ 922 h 1300"/>
                  <a:gd name="T62" fmla="*/ 3014 w 3056"/>
                  <a:gd name="T63" fmla="*/ 834 h 1300"/>
                  <a:gd name="T64" fmla="*/ 2988 w 3056"/>
                  <a:gd name="T65" fmla="*/ 756 h 1300"/>
                  <a:gd name="T66" fmla="*/ 2881 w 3056"/>
                  <a:gd name="T67" fmla="*/ 654 h 1300"/>
                  <a:gd name="T68" fmla="*/ 2783 w 3056"/>
                  <a:gd name="T69" fmla="*/ 575 h 1300"/>
                  <a:gd name="T70" fmla="*/ 2847 w 3056"/>
                  <a:gd name="T71" fmla="*/ 516 h 1300"/>
                  <a:gd name="T72" fmla="*/ 2940 w 3056"/>
                  <a:gd name="T73" fmla="*/ 433 h 1300"/>
                  <a:gd name="T74" fmla="*/ 3037 w 3056"/>
                  <a:gd name="T75" fmla="*/ 338 h 1300"/>
                  <a:gd name="T76" fmla="*/ 3045 w 3056"/>
                  <a:gd name="T77" fmla="*/ 236 h 1300"/>
                  <a:gd name="T78" fmla="*/ 2957 w 3056"/>
                  <a:gd name="T79" fmla="*/ 174 h 1300"/>
                  <a:gd name="T80" fmla="*/ 2878 w 3056"/>
                  <a:gd name="T81" fmla="*/ 202 h 1300"/>
                  <a:gd name="T82" fmla="*/ 2771 w 3056"/>
                  <a:gd name="T83" fmla="*/ 271 h 1300"/>
                  <a:gd name="T84" fmla="*/ 2681 w 3056"/>
                  <a:gd name="T85" fmla="*/ 316 h 1300"/>
                  <a:gd name="T86" fmla="*/ 2565 w 3056"/>
                  <a:gd name="T87" fmla="*/ 362 h 1300"/>
                  <a:gd name="T88" fmla="*/ 2412 w 3056"/>
                  <a:gd name="T89" fmla="*/ 404 h 1300"/>
                  <a:gd name="T90" fmla="*/ 2232 w 3056"/>
                  <a:gd name="T91" fmla="*/ 435 h 1300"/>
                  <a:gd name="T92" fmla="*/ 2030 w 3056"/>
                  <a:gd name="T93" fmla="*/ 459 h 1300"/>
                  <a:gd name="T94" fmla="*/ 1814 w 3056"/>
                  <a:gd name="T95" fmla="*/ 471 h 1300"/>
                  <a:gd name="T96" fmla="*/ 1595 w 3056"/>
                  <a:gd name="T97" fmla="*/ 469 h 1300"/>
                  <a:gd name="T98" fmla="*/ 1383 w 3056"/>
                  <a:gd name="T99" fmla="*/ 454 h 1300"/>
                  <a:gd name="T100" fmla="*/ 1186 w 3056"/>
                  <a:gd name="T101" fmla="*/ 426 h 1300"/>
                  <a:gd name="T102" fmla="*/ 1003 w 3056"/>
                  <a:gd name="T103" fmla="*/ 385 h 1300"/>
                  <a:gd name="T104" fmla="*/ 839 w 3056"/>
                  <a:gd name="T105" fmla="*/ 343 h 1300"/>
                  <a:gd name="T106" fmla="*/ 697 w 3056"/>
                  <a:gd name="T107" fmla="*/ 295 h 1300"/>
                  <a:gd name="T108" fmla="*/ 583 w 3056"/>
                  <a:gd name="T109" fmla="*/ 252 h 1300"/>
                  <a:gd name="T110" fmla="*/ 492 w 3056"/>
                  <a:gd name="T111" fmla="*/ 214 h 1300"/>
                  <a:gd name="T112" fmla="*/ 409 w 3056"/>
                  <a:gd name="T113" fmla="*/ 174 h 1300"/>
                  <a:gd name="T114" fmla="*/ 326 w 3056"/>
                  <a:gd name="T115" fmla="*/ 122 h 1300"/>
                  <a:gd name="T116" fmla="*/ 217 w 3056"/>
                  <a:gd name="T117" fmla="*/ 34 h 1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56" h="1300">
                    <a:moveTo>
                      <a:pt x="169" y="0"/>
                    </a:moveTo>
                    <a:lnTo>
                      <a:pt x="169" y="0"/>
                    </a:lnTo>
                    <a:lnTo>
                      <a:pt x="169" y="5"/>
                    </a:lnTo>
                    <a:lnTo>
                      <a:pt x="169" y="12"/>
                    </a:lnTo>
                    <a:lnTo>
                      <a:pt x="169" y="22"/>
                    </a:lnTo>
                    <a:lnTo>
                      <a:pt x="169" y="24"/>
                    </a:lnTo>
                    <a:lnTo>
                      <a:pt x="169" y="31"/>
                    </a:lnTo>
                    <a:lnTo>
                      <a:pt x="172" y="38"/>
                    </a:lnTo>
                    <a:lnTo>
                      <a:pt x="172" y="46"/>
                    </a:lnTo>
                    <a:lnTo>
                      <a:pt x="172" y="50"/>
                    </a:lnTo>
                    <a:lnTo>
                      <a:pt x="174" y="60"/>
                    </a:lnTo>
                    <a:lnTo>
                      <a:pt x="174" y="67"/>
                    </a:lnTo>
                    <a:lnTo>
                      <a:pt x="176" y="76"/>
                    </a:lnTo>
                    <a:lnTo>
                      <a:pt x="176" y="86"/>
                    </a:lnTo>
                    <a:lnTo>
                      <a:pt x="179" y="95"/>
                    </a:lnTo>
                    <a:lnTo>
                      <a:pt x="179" y="105"/>
                    </a:lnTo>
                    <a:lnTo>
                      <a:pt x="181" y="114"/>
                    </a:lnTo>
                    <a:lnTo>
                      <a:pt x="183" y="124"/>
                    </a:lnTo>
                    <a:lnTo>
                      <a:pt x="186" y="133"/>
                    </a:lnTo>
                    <a:lnTo>
                      <a:pt x="186" y="145"/>
                    </a:lnTo>
                    <a:lnTo>
                      <a:pt x="191" y="155"/>
                    </a:lnTo>
                    <a:lnTo>
                      <a:pt x="193" y="164"/>
                    </a:lnTo>
                    <a:lnTo>
                      <a:pt x="195" y="176"/>
                    </a:lnTo>
                    <a:lnTo>
                      <a:pt x="198" y="186"/>
                    </a:lnTo>
                    <a:lnTo>
                      <a:pt x="200" y="198"/>
                    </a:lnTo>
                    <a:lnTo>
                      <a:pt x="202" y="207"/>
                    </a:lnTo>
                    <a:lnTo>
                      <a:pt x="205" y="219"/>
                    </a:lnTo>
                    <a:lnTo>
                      <a:pt x="210" y="229"/>
                    </a:lnTo>
                    <a:lnTo>
                      <a:pt x="214" y="240"/>
                    </a:lnTo>
                    <a:lnTo>
                      <a:pt x="217" y="250"/>
                    </a:lnTo>
                    <a:lnTo>
                      <a:pt x="221" y="262"/>
                    </a:lnTo>
                    <a:lnTo>
                      <a:pt x="224" y="271"/>
                    </a:lnTo>
                    <a:lnTo>
                      <a:pt x="229" y="281"/>
                    </a:lnTo>
                    <a:lnTo>
                      <a:pt x="233" y="290"/>
                    </a:lnTo>
                    <a:lnTo>
                      <a:pt x="238" y="300"/>
                    </a:lnTo>
                    <a:lnTo>
                      <a:pt x="243" y="309"/>
                    </a:lnTo>
                    <a:lnTo>
                      <a:pt x="248" y="321"/>
                    </a:lnTo>
                    <a:lnTo>
                      <a:pt x="250" y="328"/>
                    </a:lnTo>
                    <a:lnTo>
                      <a:pt x="257" y="338"/>
                    </a:lnTo>
                    <a:lnTo>
                      <a:pt x="259" y="347"/>
                    </a:lnTo>
                    <a:lnTo>
                      <a:pt x="264" y="357"/>
                    </a:lnTo>
                    <a:lnTo>
                      <a:pt x="269" y="364"/>
                    </a:lnTo>
                    <a:lnTo>
                      <a:pt x="274" y="371"/>
                    </a:lnTo>
                    <a:lnTo>
                      <a:pt x="278" y="381"/>
                    </a:lnTo>
                    <a:lnTo>
                      <a:pt x="283" y="388"/>
                    </a:lnTo>
                    <a:lnTo>
                      <a:pt x="288" y="395"/>
                    </a:lnTo>
                    <a:lnTo>
                      <a:pt x="293" y="402"/>
                    </a:lnTo>
                    <a:lnTo>
                      <a:pt x="295" y="407"/>
                    </a:lnTo>
                    <a:lnTo>
                      <a:pt x="300" y="414"/>
                    </a:lnTo>
                    <a:lnTo>
                      <a:pt x="302" y="419"/>
                    </a:lnTo>
                    <a:lnTo>
                      <a:pt x="307" y="423"/>
                    </a:lnTo>
                    <a:lnTo>
                      <a:pt x="309" y="430"/>
                    </a:lnTo>
                    <a:lnTo>
                      <a:pt x="314" y="435"/>
                    </a:lnTo>
                    <a:lnTo>
                      <a:pt x="319" y="440"/>
                    </a:lnTo>
                    <a:lnTo>
                      <a:pt x="324" y="447"/>
                    </a:lnTo>
                    <a:lnTo>
                      <a:pt x="326" y="449"/>
                    </a:lnTo>
                    <a:lnTo>
                      <a:pt x="328" y="452"/>
                    </a:lnTo>
                    <a:lnTo>
                      <a:pt x="326" y="452"/>
                    </a:lnTo>
                    <a:lnTo>
                      <a:pt x="321" y="454"/>
                    </a:lnTo>
                    <a:lnTo>
                      <a:pt x="314" y="459"/>
                    </a:lnTo>
                    <a:lnTo>
                      <a:pt x="307" y="464"/>
                    </a:lnTo>
                    <a:lnTo>
                      <a:pt x="300" y="466"/>
                    </a:lnTo>
                    <a:lnTo>
                      <a:pt x="295" y="469"/>
                    </a:lnTo>
                    <a:lnTo>
                      <a:pt x="288" y="473"/>
                    </a:lnTo>
                    <a:lnTo>
                      <a:pt x="283" y="476"/>
                    </a:lnTo>
                    <a:lnTo>
                      <a:pt x="276" y="480"/>
                    </a:lnTo>
                    <a:lnTo>
                      <a:pt x="269" y="483"/>
                    </a:lnTo>
                    <a:lnTo>
                      <a:pt x="262" y="488"/>
                    </a:lnTo>
                    <a:lnTo>
                      <a:pt x="255" y="492"/>
                    </a:lnTo>
                    <a:lnTo>
                      <a:pt x="248" y="495"/>
                    </a:lnTo>
                    <a:lnTo>
                      <a:pt x="238" y="499"/>
                    </a:lnTo>
                    <a:lnTo>
                      <a:pt x="229" y="504"/>
                    </a:lnTo>
                    <a:lnTo>
                      <a:pt x="221" y="509"/>
                    </a:lnTo>
                    <a:lnTo>
                      <a:pt x="212" y="511"/>
                    </a:lnTo>
                    <a:lnTo>
                      <a:pt x="202" y="518"/>
                    </a:lnTo>
                    <a:lnTo>
                      <a:pt x="195" y="521"/>
                    </a:lnTo>
                    <a:lnTo>
                      <a:pt x="186" y="526"/>
                    </a:lnTo>
                    <a:lnTo>
                      <a:pt x="179" y="528"/>
                    </a:lnTo>
                    <a:lnTo>
                      <a:pt x="169" y="533"/>
                    </a:lnTo>
                    <a:lnTo>
                      <a:pt x="160" y="537"/>
                    </a:lnTo>
                    <a:lnTo>
                      <a:pt x="153" y="542"/>
                    </a:lnTo>
                    <a:lnTo>
                      <a:pt x="143" y="545"/>
                    </a:lnTo>
                    <a:lnTo>
                      <a:pt x="133" y="547"/>
                    </a:lnTo>
                    <a:lnTo>
                      <a:pt x="124" y="552"/>
                    </a:lnTo>
                    <a:lnTo>
                      <a:pt x="117" y="554"/>
                    </a:lnTo>
                    <a:lnTo>
                      <a:pt x="107" y="556"/>
                    </a:lnTo>
                    <a:lnTo>
                      <a:pt x="100" y="559"/>
                    </a:lnTo>
                    <a:lnTo>
                      <a:pt x="91" y="561"/>
                    </a:lnTo>
                    <a:lnTo>
                      <a:pt x="84" y="564"/>
                    </a:lnTo>
                    <a:lnTo>
                      <a:pt x="76" y="566"/>
                    </a:lnTo>
                    <a:lnTo>
                      <a:pt x="69" y="568"/>
                    </a:lnTo>
                    <a:lnTo>
                      <a:pt x="62" y="571"/>
                    </a:lnTo>
                    <a:lnTo>
                      <a:pt x="55" y="573"/>
                    </a:lnTo>
                    <a:lnTo>
                      <a:pt x="48" y="578"/>
                    </a:lnTo>
                    <a:lnTo>
                      <a:pt x="43" y="580"/>
                    </a:lnTo>
                    <a:lnTo>
                      <a:pt x="36" y="583"/>
                    </a:lnTo>
                    <a:lnTo>
                      <a:pt x="31" y="587"/>
                    </a:lnTo>
                    <a:lnTo>
                      <a:pt x="22" y="594"/>
                    </a:lnTo>
                    <a:lnTo>
                      <a:pt x="15" y="604"/>
                    </a:lnTo>
                    <a:lnTo>
                      <a:pt x="8" y="611"/>
                    </a:lnTo>
                    <a:lnTo>
                      <a:pt x="3" y="623"/>
                    </a:lnTo>
                    <a:lnTo>
                      <a:pt x="0" y="628"/>
                    </a:lnTo>
                    <a:lnTo>
                      <a:pt x="0" y="632"/>
                    </a:lnTo>
                    <a:lnTo>
                      <a:pt x="0" y="640"/>
                    </a:lnTo>
                    <a:lnTo>
                      <a:pt x="3" y="647"/>
                    </a:lnTo>
                    <a:lnTo>
                      <a:pt x="3" y="654"/>
                    </a:lnTo>
                    <a:lnTo>
                      <a:pt x="5" y="661"/>
                    </a:lnTo>
                    <a:lnTo>
                      <a:pt x="8" y="668"/>
                    </a:lnTo>
                    <a:lnTo>
                      <a:pt x="10" y="675"/>
                    </a:lnTo>
                    <a:lnTo>
                      <a:pt x="15" y="685"/>
                    </a:lnTo>
                    <a:lnTo>
                      <a:pt x="19" y="692"/>
                    </a:lnTo>
                    <a:lnTo>
                      <a:pt x="27" y="701"/>
                    </a:lnTo>
                    <a:lnTo>
                      <a:pt x="34" y="713"/>
                    </a:lnTo>
                    <a:lnTo>
                      <a:pt x="38" y="723"/>
                    </a:lnTo>
                    <a:lnTo>
                      <a:pt x="48" y="732"/>
                    </a:lnTo>
                    <a:lnTo>
                      <a:pt x="50" y="737"/>
                    </a:lnTo>
                    <a:lnTo>
                      <a:pt x="55" y="742"/>
                    </a:lnTo>
                    <a:lnTo>
                      <a:pt x="60" y="749"/>
                    </a:lnTo>
                    <a:lnTo>
                      <a:pt x="65" y="754"/>
                    </a:lnTo>
                    <a:lnTo>
                      <a:pt x="69" y="761"/>
                    </a:lnTo>
                    <a:lnTo>
                      <a:pt x="74" y="766"/>
                    </a:lnTo>
                    <a:lnTo>
                      <a:pt x="81" y="770"/>
                    </a:lnTo>
                    <a:lnTo>
                      <a:pt x="86" y="777"/>
                    </a:lnTo>
                    <a:lnTo>
                      <a:pt x="91" y="785"/>
                    </a:lnTo>
                    <a:lnTo>
                      <a:pt x="98" y="789"/>
                    </a:lnTo>
                    <a:lnTo>
                      <a:pt x="105" y="796"/>
                    </a:lnTo>
                    <a:lnTo>
                      <a:pt x="112" y="804"/>
                    </a:lnTo>
                    <a:lnTo>
                      <a:pt x="117" y="808"/>
                    </a:lnTo>
                    <a:lnTo>
                      <a:pt x="124" y="815"/>
                    </a:lnTo>
                    <a:lnTo>
                      <a:pt x="131" y="823"/>
                    </a:lnTo>
                    <a:lnTo>
                      <a:pt x="138" y="827"/>
                    </a:lnTo>
                    <a:lnTo>
                      <a:pt x="143" y="834"/>
                    </a:lnTo>
                    <a:lnTo>
                      <a:pt x="153" y="842"/>
                    </a:lnTo>
                    <a:lnTo>
                      <a:pt x="160" y="846"/>
                    </a:lnTo>
                    <a:lnTo>
                      <a:pt x="167" y="853"/>
                    </a:lnTo>
                    <a:lnTo>
                      <a:pt x="174" y="861"/>
                    </a:lnTo>
                    <a:lnTo>
                      <a:pt x="183" y="868"/>
                    </a:lnTo>
                    <a:lnTo>
                      <a:pt x="191" y="875"/>
                    </a:lnTo>
                    <a:lnTo>
                      <a:pt x="200" y="882"/>
                    </a:lnTo>
                    <a:lnTo>
                      <a:pt x="207" y="887"/>
                    </a:lnTo>
                    <a:lnTo>
                      <a:pt x="217" y="896"/>
                    </a:lnTo>
                    <a:lnTo>
                      <a:pt x="226" y="903"/>
                    </a:lnTo>
                    <a:lnTo>
                      <a:pt x="236" y="910"/>
                    </a:lnTo>
                    <a:lnTo>
                      <a:pt x="243" y="915"/>
                    </a:lnTo>
                    <a:lnTo>
                      <a:pt x="252" y="922"/>
                    </a:lnTo>
                    <a:lnTo>
                      <a:pt x="262" y="929"/>
                    </a:lnTo>
                    <a:lnTo>
                      <a:pt x="271" y="937"/>
                    </a:lnTo>
                    <a:lnTo>
                      <a:pt x="281" y="944"/>
                    </a:lnTo>
                    <a:lnTo>
                      <a:pt x="290" y="948"/>
                    </a:lnTo>
                    <a:lnTo>
                      <a:pt x="300" y="958"/>
                    </a:lnTo>
                    <a:lnTo>
                      <a:pt x="309" y="965"/>
                    </a:lnTo>
                    <a:lnTo>
                      <a:pt x="319" y="970"/>
                    </a:lnTo>
                    <a:lnTo>
                      <a:pt x="331" y="977"/>
                    </a:lnTo>
                    <a:lnTo>
                      <a:pt x="340" y="984"/>
                    </a:lnTo>
                    <a:lnTo>
                      <a:pt x="352" y="991"/>
                    </a:lnTo>
                    <a:lnTo>
                      <a:pt x="362" y="998"/>
                    </a:lnTo>
                    <a:lnTo>
                      <a:pt x="374" y="1003"/>
                    </a:lnTo>
                    <a:lnTo>
                      <a:pt x="383" y="1010"/>
                    </a:lnTo>
                    <a:lnTo>
                      <a:pt x="395" y="1020"/>
                    </a:lnTo>
                    <a:lnTo>
                      <a:pt x="407" y="1025"/>
                    </a:lnTo>
                    <a:lnTo>
                      <a:pt x="416" y="1032"/>
                    </a:lnTo>
                    <a:lnTo>
                      <a:pt x="428" y="1039"/>
                    </a:lnTo>
                    <a:lnTo>
                      <a:pt x="440" y="1044"/>
                    </a:lnTo>
                    <a:lnTo>
                      <a:pt x="450" y="1051"/>
                    </a:lnTo>
                    <a:lnTo>
                      <a:pt x="461" y="1055"/>
                    </a:lnTo>
                    <a:lnTo>
                      <a:pt x="473" y="1063"/>
                    </a:lnTo>
                    <a:lnTo>
                      <a:pt x="485" y="1070"/>
                    </a:lnTo>
                    <a:lnTo>
                      <a:pt x="497" y="1074"/>
                    </a:lnTo>
                    <a:lnTo>
                      <a:pt x="511" y="1082"/>
                    </a:lnTo>
                    <a:lnTo>
                      <a:pt x="521" y="1086"/>
                    </a:lnTo>
                    <a:lnTo>
                      <a:pt x="535" y="1093"/>
                    </a:lnTo>
                    <a:lnTo>
                      <a:pt x="547" y="1098"/>
                    </a:lnTo>
                    <a:lnTo>
                      <a:pt x="559" y="1105"/>
                    </a:lnTo>
                    <a:lnTo>
                      <a:pt x="573" y="1110"/>
                    </a:lnTo>
                    <a:lnTo>
                      <a:pt x="585" y="1117"/>
                    </a:lnTo>
                    <a:lnTo>
                      <a:pt x="599" y="1120"/>
                    </a:lnTo>
                    <a:lnTo>
                      <a:pt x="611" y="1127"/>
                    </a:lnTo>
                    <a:lnTo>
                      <a:pt x="623" y="1131"/>
                    </a:lnTo>
                    <a:lnTo>
                      <a:pt x="635" y="1136"/>
                    </a:lnTo>
                    <a:lnTo>
                      <a:pt x="649" y="1141"/>
                    </a:lnTo>
                    <a:lnTo>
                      <a:pt x="661" y="1146"/>
                    </a:lnTo>
                    <a:lnTo>
                      <a:pt x="675" y="1153"/>
                    </a:lnTo>
                    <a:lnTo>
                      <a:pt x="690" y="1158"/>
                    </a:lnTo>
                    <a:lnTo>
                      <a:pt x="701" y="1162"/>
                    </a:lnTo>
                    <a:lnTo>
                      <a:pt x="716" y="1165"/>
                    </a:lnTo>
                    <a:lnTo>
                      <a:pt x="730" y="1169"/>
                    </a:lnTo>
                    <a:lnTo>
                      <a:pt x="742" y="1174"/>
                    </a:lnTo>
                    <a:lnTo>
                      <a:pt x="756" y="1179"/>
                    </a:lnTo>
                    <a:lnTo>
                      <a:pt x="770" y="1184"/>
                    </a:lnTo>
                    <a:lnTo>
                      <a:pt x="785" y="1186"/>
                    </a:lnTo>
                    <a:lnTo>
                      <a:pt x="799" y="1191"/>
                    </a:lnTo>
                    <a:lnTo>
                      <a:pt x="813" y="1196"/>
                    </a:lnTo>
                    <a:lnTo>
                      <a:pt x="827" y="1198"/>
                    </a:lnTo>
                    <a:lnTo>
                      <a:pt x="839" y="1203"/>
                    </a:lnTo>
                    <a:lnTo>
                      <a:pt x="856" y="1207"/>
                    </a:lnTo>
                    <a:lnTo>
                      <a:pt x="868" y="1210"/>
                    </a:lnTo>
                    <a:lnTo>
                      <a:pt x="882" y="1215"/>
                    </a:lnTo>
                    <a:lnTo>
                      <a:pt x="896" y="1217"/>
                    </a:lnTo>
                    <a:lnTo>
                      <a:pt x="913" y="1222"/>
                    </a:lnTo>
                    <a:lnTo>
                      <a:pt x="927" y="1224"/>
                    </a:lnTo>
                    <a:lnTo>
                      <a:pt x="941" y="1226"/>
                    </a:lnTo>
                    <a:lnTo>
                      <a:pt x="956" y="1231"/>
                    </a:lnTo>
                    <a:lnTo>
                      <a:pt x="972" y="1234"/>
                    </a:lnTo>
                    <a:lnTo>
                      <a:pt x="987" y="1236"/>
                    </a:lnTo>
                    <a:lnTo>
                      <a:pt x="1001" y="1241"/>
                    </a:lnTo>
                    <a:lnTo>
                      <a:pt x="1015" y="1243"/>
                    </a:lnTo>
                    <a:lnTo>
                      <a:pt x="1032" y="1246"/>
                    </a:lnTo>
                    <a:lnTo>
                      <a:pt x="1044" y="1248"/>
                    </a:lnTo>
                    <a:lnTo>
                      <a:pt x="1060" y="1250"/>
                    </a:lnTo>
                    <a:lnTo>
                      <a:pt x="1075" y="1253"/>
                    </a:lnTo>
                    <a:lnTo>
                      <a:pt x="1089" y="1255"/>
                    </a:lnTo>
                    <a:lnTo>
                      <a:pt x="1103" y="1257"/>
                    </a:lnTo>
                    <a:lnTo>
                      <a:pt x="1120" y="1260"/>
                    </a:lnTo>
                    <a:lnTo>
                      <a:pt x="1134" y="1262"/>
                    </a:lnTo>
                    <a:lnTo>
                      <a:pt x="1151" y="1265"/>
                    </a:lnTo>
                    <a:lnTo>
                      <a:pt x="1165" y="1267"/>
                    </a:lnTo>
                    <a:lnTo>
                      <a:pt x="1181" y="1269"/>
                    </a:lnTo>
                    <a:lnTo>
                      <a:pt x="1196" y="1269"/>
                    </a:lnTo>
                    <a:lnTo>
                      <a:pt x="1210" y="1272"/>
                    </a:lnTo>
                    <a:lnTo>
                      <a:pt x="1227" y="1274"/>
                    </a:lnTo>
                    <a:lnTo>
                      <a:pt x="1243" y="1276"/>
                    </a:lnTo>
                    <a:lnTo>
                      <a:pt x="1258" y="1279"/>
                    </a:lnTo>
                    <a:lnTo>
                      <a:pt x="1274" y="1279"/>
                    </a:lnTo>
                    <a:lnTo>
                      <a:pt x="1288" y="1281"/>
                    </a:lnTo>
                    <a:lnTo>
                      <a:pt x="1305" y="1281"/>
                    </a:lnTo>
                    <a:lnTo>
                      <a:pt x="1322" y="1284"/>
                    </a:lnTo>
                    <a:lnTo>
                      <a:pt x="1336" y="1286"/>
                    </a:lnTo>
                    <a:lnTo>
                      <a:pt x="1353" y="1286"/>
                    </a:lnTo>
                    <a:lnTo>
                      <a:pt x="1369" y="1286"/>
                    </a:lnTo>
                    <a:lnTo>
                      <a:pt x="1383" y="1288"/>
                    </a:lnTo>
                    <a:lnTo>
                      <a:pt x="1400" y="1291"/>
                    </a:lnTo>
                    <a:lnTo>
                      <a:pt x="1414" y="1291"/>
                    </a:lnTo>
                    <a:lnTo>
                      <a:pt x="1431" y="1293"/>
                    </a:lnTo>
                    <a:lnTo>
                      <a:pt x="1448" y="1293"/>
                    </a:lnTo>
                    <a:lnTo>
                      <a:pt x="1464" y="1295"/>
                    </a:lnTo>
                    <a:lnTo>
                      <a:pt x="1479" y="1295"/>
                    </a:lnTo>
                    <a:lnTo>
                      <a:pt x="1495" y="1295"/>
                    </a:lnTo>
                    <a:lnTo>
                      <a:pt x="1512" y="1295"/>
                    </a:lnTo>
                    <a:lnTo>
                      <a:pt x="1528" y="1298"/>
                    </a:lnTo>
                    <a:lnTo>
                      <a:pt x="1545" y="1298"/>
                    </a:lnTo>
                    <a:lnTo>
                      <a:pt x="1559" y="1298"/>
                    </a:lnTo>
                    <a:lnTo>
                      <a:pt x="1576" y="1298"/>
                    </a:lnTo>
                    <a:lnTo>
                      <a:pt x="1590" y="1300"/>
                    </a:lnTo>
                    <a:lnTo>
                      <a:pt x="1607" y="1300"/>
                    </a:lnTo>
                    <a:lnTo>
                      <a:pt x="1623" y="1300"/>
                    </a:lnTo>
                    <a:lnTo>
                      <a:pt x="1640" y="1300"/>
                    </a:lnTo>
                    <a:lnTo>
                      <a:pt x="1657" y="1300"/>
                    </a:lnTo>
                    <a:lnTo>
                      <a:pt x="1671" y="1300"/>
                    </a:lnTo>
                    <a:lnTo>
                      <a:pt x="1688" y="1300"/>
                    </a:lnTo>
                    <a:lnTo>
                      <a:pt x="1704" y="1300"/>
                    </a:lnTo>
                    <a:lnTo>
                      <a:pt x="1721" y="1300"/>
                    </a:lnTo>
                    <a:lnTo>
                      <a:pt x="1735" y="1300"/>
                    </a:lnTo>
                    <a:lnTo>
                      <a:pt x="1752" y="1300"/>
                    </a:lnTo>
                    <a:lnTo>
                      <a:pt x="1768" y="1300"/>
                    </a:lnTo>
                    <a:lnTo>
                      <a:pt x="1785" y="1300"/>
                    </a:lnTo>
                    <a:lnTo>
                      <a:pt x="1802" y="1300"/>
                    </a:lnTo>
                    <a:lnTo>
                      <a:pt x="1816" y="1300"/>
                    </a:lnTo>
                    <a:lnTo>
                      <a:pt x="1833" y="1298"/>
                    </a:lnTo>
                    <a:lnTo>
                      <a:pt x="1847" y="1298"/>
                    </a:lnTo>
                    <a:lnTo>
                      <a:pt x="1864" y="1298"/>
                    </a:lnTo>
                    <a:lnTo>
                      <a:pt x="1880" y="1298"/>
                    </a:lnTo>
                    <a:lnTo>
                      <a:pt x="1894" y="1298"/>
                    </a:lnTo>
                    <a:lnTo>
                      <a:pt x="1911" y="1298"/>
                    </a:lnTo>
                    <a:lnTo>
                      <a:pt x="1925" y="1295"/>
                    </a:lnTo>
                    <a:lnTo>
                      <a:pt x="1942" y="1295"/>
                    </a:lnTo>
                    <a:lnTo>
                      <a:pt x="1959" y="1295"/>
                    </a:lnTo>
                    <a:lnTo>
                      <a:pt x="1973" y="1295"/>
                    </a:lnTo>
                    <a:lnTo>
                      <a:pt x="1987" y="1293"/>
                    </a:lnTo>
                    <a:lnTo>
                      <a:pt x="2004" y="1293"/>
                    </a:lnTo>
                    <a:lnTo>
                      <a:pt x="2020" y="1291"/>
                    </a:lnTo>
                    <a:lnTo>
                      <a:pt x="2035" y="1291"/>
                    </a:lnTo>
                    <a:lnTo>
                      <a:pt x="2049" y="1288"/>
                    </a:lnTo>
                    <a:lnTo>
                      <a:pt x="2066" y="1288"/>
                    </a:lnTo>
                    <a:lnTo>
                      <a:pt x="2080" y="1286"/>
                    </a:lnTo>
                    <a:lnTo>
                      <a:pt x="2094" y="1286"/>
                    </a:lnTo>
                    <a:lnTo>
                      <a:pt x="2108" y="1284"/>
                    </a:lnTo>
                    <a:lnTo>
                      <a:pt x="2123" y="1284"/>
                    </a:lnTo>
                    <a:lnTo>
                      <a:pt x="2137" y="1281"/>
                    </a:lnTo>
                    <a:lnTo>
                      <a:pt x="2153" y="1281"/>
                    </a:lnTo>
                    <a:lnTo>
                      <a:pt x="2165" y="1279"/>
                    </a:lnTo>
                    <a:lnTo>
                      <a:pt x="2182" y="1279"/>
                    </a:lnTo>
                    <a:lnTo>
                      <a:pt x="2194" y="1276"/>
                    </a:lnTo>
                    <a:lnTo>
                      <a:pt x="2208" y="1274"/>
                    </a:lnTo>
                    <a:lnTo>
                      <a:pt x="2222" y="1272"/>
                    </a:lnTo>
                    <a:lnTo>
                      <a:pt x="2237" y="1272"/>
                    </a:lnTo>
                    <a:lnTo>
                      <a:pt x="2251" y="1269"/>
                    </a:lnTo>
                    <a:lnTo>
                      <a:pt x="2265" y="1269"/>
                    </a:lnTo>
                    <a:lnTo>
                      <a:pt x="2277" y="1267"/>
                    </a:lnTo>
                    <a:lnTo>
                      <a:pt x="2291" y="1265"/>
                    </a:lnTo>
                    <a:lnTo>
                      <a:pt x="2303" y="1262"/>
                    </a:lnTo>
                    <a:lnTo>
                      <a:pt x="2317" y="1262"/>
                    </a:lnTo>
                    <a:lnTo>
                      <a:pt x="2329" y="1260"/>
                    </a:lnTo>
                    <a:lnTo>
                      <a:pt x="2341" y="1257"/>
                    </a:lnTo>
                    <a:lnTo>
                      <a:pt x="2355" y="1255"/>
                    </a:lnTo>
                    <a:lnTo>
                      <a:pt x="2367" y="1255"/>
                    </a:lnTo>
                    <a:lnTo>
                      <a:pt x="2379" y="1253"/>
                    </a:lnTo>
                    <a:lnTo>
                      <a:pt x="2391" y="1250"/>
                    </a:lnTo>
                    <a:lnTo>
                      <a:pt x="2403" y="1248"/>
                    </a:lnTo>
                    <a:lnTo>
                      <a:pt x="2415" y="1248"/>
                    </a:lnTo>
                    <a:lnTo>
                      <a:pt x="2427" y="1246"/>
                    </a:lnTo>
                    <a:lnTo>
                      <a:pt x="2439" y="1243"/>
                    </a:lnTo>
                    <a:lnTo>
                      <a:pt x="2450" y="1241"/>
                    </a:lnTo>
                    <a:lnTo>
                      <a:pt x="2462" y="1241"/>
                    </a:lnTo>
                    <a:lnTo>
                      <a:pt x="2472" y="1236"/>
                    </a:lnTo>
                    <a:lnTo>
                      <a:pt x="2481" y="1234"/>
                    </a:lnTo>
                    <a:lnTo>
                      <a:pt x="2493" y="1234"/>
                    </a:lnTo>
                    <a:lnTo>
                      <a:pt x="2503" y="1231"/>
                    </a:lnTo>
                    <a:lnTo>
                      <a:pt x="2512" y="1226"/>
                    </a:lnTo>
                    <a:lnTo>
                      <a:pt x="2524" y="1226"/>
                    </a:lnTo>
                    <a:lnTo>
                      <a:pt x="2534" y="1224"/>
                    </a:lnTo>
                    <a:lnTo>
                      <a:pt x="2543" y="1222"/>
                    </a:lnTo>
                    <a:lnTo>
                      <a:pt x="2553" y="1219"/>
                    </a:lnTo>
                    <a:lnTo>
                      <a:pt x="2562" y="1217"/>
                    </a:lnTo>
                    <a:lnTo>
                      <a:pt x="2572" y="1215"/>
                    </a:lnTo>
                    <a:lnTo>
                      <a:pt x="2581" y="1212"/>
                    </a:lnTo>
                    <a:lnTo>
                      <a:pt x="2588" y="1210"/>
                    </a:lnTo>
                    <a:lnTo>
                      <a:pt x="2598" y="1207"/>
                    </a:lnTo>
                    <a:lnTo>
                      <a:pt x="2607" y="1205"/>
                    </a:lnTo>
                    <a:lnTo>
                      <a:pt x="2617" y="1203"/>
                    </a:lnTo>
                    <a:lnTo>
                      <a:pt x="2624" y="1200"/>
                    </a:lnTo>
                    <a:lnTo>
                      <a:pt x="2631" y="1198"/>
                    </a:lnTo>
                    <a:lnTo>
                      <a:pt x="2641" y="1196"/>
                    </a:lnTo>
                    <a:lnTo>
                      <a:pt x="2648" y="1193"/>
                    </a:lnTo>
                    <a:lnTo>
                      <a:pt x="2655" y="1188"/>
                    </a:lnTo>
                    <a:lnTo>
                      <a:pt x="2664" y="1186"/>
                    </a:lnTo>
                    <a:lnTo>
                      <a:pt x="2671" y="1184"/>
                    </a:lnTo>
                    <a:lnTo>
                      <a:pt x="2679" y="1181"/>
                    </a:lnTo>
                    <a:lnTo>
                      <a:pt x="2686" y="1179"/>
                    </a:lnTo>
                    <a:lnTo>
                      <a:pt x="2693" y="1177"/>
                    </a:lnTo>
                    <a:lnTo>
                      <a:pt x="2700" y="1172"/>
                    </a:lnTo>
                    <a:lnTo>
                      <a:pt x="2707" y="1172"/>
                    </a:lnTo>
                    <a:lnTo>
                      <a:pt x="2714" y="1167"/>
                    </a:lnTo>
                    <a:lnTo>
                      <a:pt x="2721" y="1165"/>
                    </a:lnTo>
                    <a:lnTo>
                      <a:pt x="2729" y="1162"/>
                    </a:lnTo>
                    <a:lnTo>
                      <a:pt x="2736" y="1160"/>
                    </a:lnTo>
                    <a:lnTo>
                      <a:pt x="2740" y="1158"/>
                    </a:lnTo>
                    <a:lnTo>
                      <a:pt x="2745" y="1153"/>
                    </a:lnTo>
                    <a:lnTo>
                      <a:pt x="2752" y="1150"/>
                    </a:lnTo>
                    <a:lnTo>
                      <a:pt x="2759" y="1148"/>
                    </a:lnTo>
                    <a:lnTo>
                      <a:pt x="2764" y="1143"/>
                    </a:lnTo>
                    <a:lnTo>
                      <a:pt x="2771" y="1141"/>
                    </a:lnTo>
                    <a:lnTo>
                      <a:pt x="2776" y="1139"/>
                    </a:lnTo>
                    <a:lnTo>
                      <a:pt x="2781" y="1136"/>
                    </a:lnTo>
                    <a:lnTo>
                      <a:pt x="2793" y="1129"/>
                    </a:lnTo>
                    <a:lnTo>
                      <a:pt x="2802" y="1122"/>
                    </a:lnTo>
                    <a:lnTo>
                      <a:pt x="2814" y="1117"/>
                    </a:lnTo>
                    <a:lnTo>
                      <a:pt x="2824" y="1110"/>
                    </a:lnTo>
                    <a:lnTo>
                      <a:pt x="2833" y="1103"/>
                    </a:lnTo>
                    <a:lnTo>
                      <a:pt x="2843" y="1096"/>
                    </a:lnTo>
                    <a:lnTo>
                      <a:pt x="2850" y="1089"/>
                    </a:lnTo>
                    <a:lnTo>
                      <a:pt x="2859" y="1084"/>
                    </a:lnTo>
                    <a:lnTo>
                      <a:pt x="2869" y="1074"/>
                    </a:lnTo>
                    <a:lnTo>
                      <a:pt x="2876" y="1070"/>
                    </a:lnTo>
                    <a:lnTo>
                      <a:pt x="2885" y="1063"/>
                    </a:lnTo>
                    <a:lnTo>
                      <a:pt x="2892" y="1055"/>
                    </a:lnTo>
                    <a:lnTo>
                      <a:pt x="2900" y="1046"/>
                    </a:lnTo>
                    <a:lnTo>
                      <a:pt x="2907" y="1039"/>
                    </a:lnTo>
                    <a:lnTo>
                      <a:pt x="2914" y="1032"/>
                    </a:lnTo>
                    <a:lnTo>
                      <a:pt x="2921" y="1025"/>
                    </a:lnTo>
                    <a:lnTo>
                      <a:pt x="2928" y="1015"/>
                    </a:lnTo>
                    <a:lnTo>
                      <a:pt x="2933" y="1008"/>
                    </a:lnTo>
                    <a:lnTo>
                      <a:pt x="2940" y="1001"/>
                    </a:lnTo>
                    <a:lnTo>
                      <a:pt x="2947" y="994"/>
                    </a:lnTo>
                    <a:lnTo>
                      <a:pt x="2952" y="984"/>
                    </a:lnTo>
                    <a:lnTo>
                      <a:pt x="2959" y="977"/>
                    </a:lnTo>
                    <a:lnTo>
                      <a:pt x="2964" y="970"/>
                    </a:lnTo>
                    <a:lnTo>
                      <a:pt x="2969" y="963"/>
                    </a:lnTo>
                    <a:lnTo>
                      <a:pt x="2973" y="953"/>
                    </a:lnTo>
                    <a:lnTo>
                      <a:pt x="2978" y="946"/>
                    </a:lnTo>
                    <a:lnTo>
                      <a:pt x="2983" y="939"/>
                    </a:lnTo>
                    <a:lnTo>
                      <a:pt x="2988" y="932"/>
                    </a:lnTo>
                    <a:lnTo>
                      <a:pt x="2990" y="922"/>
                    </a:lnTo>
                    <a:lnTo>
                      <a:pt x="2992" y="915"/>
                    </a:lnTo>
                    <a:lnTo>
                      <a:pt x="2997" y="908"/>
                    </a:lnTo>
                    <a:lnTo>
                      <a:pt x="3002" y="901"/>
                    </a:lnTo>
                    <a:lnTo>
                      <a:pt x="3002" y="891"/>
                    </a:lnTo>
                    <a:lnTo>
                      <a:pt x="3007" y="887"/>
                    </a:lnTo>
                    <a:lnTo>
                      <a:pt x="3009" y="877"/>
                    </a:lnTo>
                    <a:lnTo>
                      <a:pt x="3011" y="870"/>
                    </a:lnTo>
                    <a:lnTo>
                      <a:pt x="3011" y="863"/>
                    </a:lnTo>
                    <a:lnTo>
                      <a:pt x="3011" y="856"/>
                    </a:lnTo>
                    <a:lnTo>
                      <a:pt x="3011" y="849"/>
                    </a:lnTo>
                    <a:lnTo>
                      <a:pt x="3014" y="842"/>
                    </a:lnTo>
                    <a:lnTo>
                      <a:pt x="3014" y="834"/>
                    </a:lnTo>
                    <a:lnTo>
                      <a:pt x="3014" y="827"/>
                    </a:lnTo>
                    <a:lnTo>
                      <a:pt x="3014" y="820"/>
                    </a:lnTo>
                    <a:lnTo>
                      <a:pt x="3014" y="815"/>
                    </a:lnTo>
                    <a:lnTo>
                      <a:pt x="3011" y="806"/>
                    </a:lnTo>
                    <a:lnTo>
                      <a:pt x="3009" y="799"/>
                    </a:lnTo>
                    <a:lnTo>
                      <a:pt x="3007" y="794"/>
                    </a:lnTo>
                    <a:lnTo>
                      <a:pt x="3004" y="787"/>
                    </a:lnTo>
                    <a:lnTo>
                      <a:pt x="3002" y="780"/>
                    </a:lnTo>
                    <a:lnTo>
                      <a:pt x="2997" y="775"/>
                    </a:lnTo>
                    <a:lnTo>
                      <a:pt x="2995" y="768"/>
                    </a:lnTo>
                    <a:lnTo>
                      <a:pt x="2992" y="763"/>
                    </a:lnTo>
                    <a:lnTo>
                      <a:pt x="2988" y="756"/>
                    </a:lnTo>
                    <a:lnTo>
                      <a:pt x="2983" y="751"/>
                    </a:lnTo>
                    <a:lnTo>
                      <a:pt x="2978" y="744"/>
                    </a:lnTo>
                    <a:lnTo>
                      <a:pt x="2976" y="739"/>
                    </a:lnTo>
                    <a:lnTo>
                      <a:pt x="2966" y="728"/>
                    </a:lnTo>
                    <a:lnTo>
                      <a:pt x="2957" y="718"/>
                    </a:lnTo>
                    <a:lnTo>
                      <a:pt x="2945" y="706"/>
                    </a:lnTo>
                    <a:lnTo>
                      <a:pt x="2935" y="699"/>
                    </a:lnTo>
                    <a:lnTo>
                      <a:pt x="2923" y="689"/>
                    </a:lnTo>
                    <a:lnTo>
                      <a:pt x="2914" y="680"/>
                    </a:lnTo>
                    <a:lnTo>
                      <a:pt x="2902" y="670"/>
                    </a:lnTo>
                    <a:lnTo>
                      <a:pt x="2890" y="661"/>
                    </a:lnTo>
                    <a:lnTo>
                      <a:pt x="2881" y="654"/>
                    </a:lnTo>
                    <a:lnTo>
                      <a:pt x="2871" y="647"/>
                    </a:lnTo>
                    <a:lnTo>
                      <a:pt x="2862" y="637"/>
                    </a:lnTo>
                    <a:lnTo>
                      <a:pt x="2852" y="630"/>
                    </a:lnTo>
                    <a:lnTo>
                      <a:pt x="2843" y="623"/>
                    </a:lnTo>
                    <a:lnTo>
                      <a:pt x="2833" y="616"/>
                    </a:lnTo>
                    <a:lnTo>
                      <a:pt x="2826" y="611"/>
                    </a:lnTo>
                    <a:lnTo>
                      <a:pt x="2816" y="604"/>
                    </a:lnTo>
                    <a:lnTo>
                      <a:pt x="2812" y="599"/>
                    </a:lnTo>
                    <a:lnTo>
                      <a:pt x="2807" y="594"/>
                    </a:lnTo>
                    <a:lnTo>
                      <a:pt x="2795" y="585"/>
                    </a:lnTo>
                    <a:lnTo>
                      <a:pt x="2788" y="580"/>
                    </a:lnTo>
                    <a:lnTo>
                      <a:pt x="2783" y="575"/>
                    </a:lnTo>
                    <a:lnTo>
                      <a:pt x="2783" y="575"/>
                    </a:lnTo>
                    <a:lnTo>
                      <a:pt x="2783" y="573"/>
                    </a:lnTo>
                    <a:lnTo>
                      <a:pt x="2788" y="571"/>
                    </a:lnTo>
                    <a:lnTo>
                      <a:pt x="2793" y="564"/>
                    </a:lnTo>
                    <a:lnTo>
                      <a:pt x="2802" y="556"/>
                    </a:lnTo>
                    <a:lnTo>
                      <a:pt x="2807" y="549"/>
                    </a:lnTo>
                    <a:lnTo>
                      <a:pt x="2814" y="545"/>
                    </a:lnTo>
                    <a:lnTo>
                      <a:pt x="2819" y="540"/>
                    </a:lnTo>
                    <a:lnTo>
                      <a:pt x="2826" y="535"/>
                    </a:lnTo>
                    <a:lnTo>
                      <a:pt x="2833" y="528"/>
                    </a:lnTo>
                    <a:lnTo>
                      <a:pt x="2840" y="521"/>
                    </a:lnTo>
                    <a:lnTo>
                      <a:pt x="2847" y="516"/>
                    </a:lnTo>
                    <a:lnTo>
                      <a:pt x="2854" y="511"/>
                    </a:lnTo>
                    <a:lnTo>
                      <a:pt x="2862" y="504"/>
                    </a:lnTo>
                    <a:lnTo>
                      <a:pt x="2871" y="495"/>
                    </a:lnTo>
                    <a:lnTo>
                      <a:pt x="2878" y="488"/>
                    </a:lnTo>
                    <a:lnTo>
                      <a:pt x="2885" y="483"/>
                    </a:lnTo>
                    <a:lnTo>
                      <a:pt x="2892" y="476"/>
                    </a:lnTo>
                    <a:lnTo>
                      <a:pt x="2902" y="469"/>
                    </a:lnTo>
                    <a:lnTo>
                      <a:pt x="2909" y="459"/>
                    </a:lnTo>
                    <a:lnTo>
                      <a:pt x="2919" y="454"/>
                    </a:lnTo>
                    <a:lnTo>
                      <a:pt x="2926" y="447"/>
                    </a:lnTo>
                    <a:lnTo>
                      <a:pt x="2933" y="440"/>
                    </a:lnTo>
                    <a:lnTo>
                      <a:pt x="2940" y="433"/>
                    </a:lnTo>
                    <a:lnTo>
                      <a:pt x="2950" y="426"/>
                    </a:lnTo>
                    <a:lnTo>
                      <a:pt x="2957" y="421"/>
                    </a:lnTo>
                    <a:lnTo>
                      <a:pt x="2964" y="414"/>
                    </a:lnTo>
                    <a:lnTo>
                      <a:pt x="2971" y="409"/>
                    </a:lnTo>
                    <a:lnTo>
                      <a:pt x="2978" y="404"/>
                    </a:lnTo>
                    <a:lnTo>
                      <a:pt x="2988" y="392"/>
                    </a:lnTo>
                    <a:lnTo>
                      <a:pt x="2999" y="383"/>
                    </a:lnTo>
                    <a:lnTo>
                      <a:pt x="3009" y="373"/>
                    </a:lnTo>
                    <a:lnTo>
                      <a:pt x="3018" y="364"/>
                    </a:lnTo>
                    <a:lnTo>
                      <a:pt x="3026" y="354"/>
                    </a:lnTo>
                    <a:lnTo>
                      <a:pt x="3033" y="345"/>
                    </a:lnTo>
                    <a:lnTo>
                      <a:pt x="3037" y="338"/>
                    </a:lnTo>
                    <a:lnTo>
                      <a:pt x="3045" y="331"/>
                    </a:lnTo>
                    <a:lnTo>
                      <a:pt x="3047" y="321"/>
                    </a:lnTo>
                    <a:lnTo>
                      <a:pt x="3052" y="312"/>
                    </a:lnTo>
                    <a:lnTo>
                      <a:pt x="3054" y="305"/>
                    </a:lnTo>
                    <a:lnTo>
                      <a:pt x="3056" y="295"/>
                    </a:lnTo>
                    <a:lnTo>
                      <a:pt x="3056" y="288"/>
                    </a:lnTo>
                    <a:lnTo>
                      <a:pt x="3056" y="278"/>
                    </a:lnTo>
                    <a:lnTo>
                      <a:pt x="3056" y="271"/>
                    </a:lnTo>
                    <a:lnTo>
                      <a:pt x="3054" y="262"/>
                    </a:lnTo>
                    <a:lnTo>
                      <a:pt x="3052" y="252"/>
                    </a:lnTo>
                    <a:lnTo>
                      <a:pt x="3049" y="243"/>
                    </a:lnTo>
                    <a:lnTo>
                      <a:pt x="3045" y="236"/>
                    </a:lnTo>
                    <a:lnTo>
                      <a:pt x="3040" y="226"/>
                    </a:lnTo>
                    <a:lnTo>
                      <a:pt x="3035" y="217"/>
                    </a:lnTo>
                    <a:lnTo>
                      <a:pt x="3028" y="210"/>
                    </a:lnTo>
                    <a:lnTo>
                      <a:pt x="3021" y="200"/>
                    </a:lnTo>
                    <a:lnTo>
                      <a:pt x="3014" y="193"/>
                    </a:lnTo>
                    <a:lnTo>
                      <a:pt x="3004" y="186"/>
                    </a:lnTo>
                    <a:lnTo>
                      <a:pt x="2995" y="181"/>
                    </a:lnTo>
                    <a:lnTo>
                      <a:pt x="2983" y="176"/>
                    </a:lnTo>
                    <a:lnTo>
                      <a:pt x="2976" y="174"/>
                    </a:lnTo>
                    <a:lnTo>
                      <a:pt x="2969" y="174"/>
                    </a:lnTo>
                    <a:lnTo>
                      <a:pt x="2964" y="174"/>
                    </a:lnTo>
                    <a:lnTo>
                      <a:pt x="2957" y="174"/>
                    </a:lnTo>
                    <a:lnTo>
                      <a:pt x="2952" y="174"/>
                    </a:lnTo>
                    <a:lnTo>
                      <a:pt x="2945" y="174"/>
                    </a:lnTo>
                    <a:lnTo>
                      <a:pt x="2940" y="174"/>
                    </a:lnTo>
                    <a:lnTo>
                      <a:pt x="2933" y="176"/>
                    </a:lnTo>
                    <a:lnTo>
                      <a:pt x="2928" y="179"/>
                    </a:lnTo>
                    <a:lnTo>
                      <a:pt x="2921" y="181"/>
                    </a:lnTo>
                    <a:lnTo>
                      <a:pt x="2914" y="183"/>
                    </a:lnTo>
                    <a:lnTo>
                      <a:pt x="2907" y="186"/>
                    </a:lnTo>
                    <a:lnTo>
                      <a:pt x="2900" y="190"/>
                    </a:lnTo>
                    <a:lnTo>
                      <a:pt x="2892" y="193"/>
                    </a:lnTo>
                    <a:lnTo>
                      <a:pt x="2885" y="200"/>
                    </a:lnTo>
                    <a:lnTo>
                      <a:pt x="2878" y="202"/>
                    </a:lnTo>
                    <a:lnTo>
                      <a:pt x="2871" y="210"/>
                    </a:lnTo>
                    <a:lnTo>
                      <a:pt x="2862" y="214"/>
                    </a:lnTo>
                    <a:lnTo>
                      <a:pt x="2852" y="219"/>
                    </a:lnTo>
                    <a:lnTo>
                      <a:pt x="2843" y="226"/>
                    </a:lnTo>
                    <a:lnTo>
                      <a:pt x="2833" y="233"/>
                    </a:lnTo>
                    <a:lnTo>
                      <a:pt x="2824" y="240"/>
                    </a:lnTo>
                    <a:lnTo>
                      <a:pt x="2812" y="245"/>
                    </a:lnTo>
                    <a:lnTo>
                      <a:pt x="2800" y="252"/>
                    </a:lnTo>
                    <a:lnTo>
                      <a:pt x="2790" y="262"/>
                    </a:lnTo>
                    <a:lnTo>
                      <a:pt x="2783" y="264"/>
                    </a:lnTo>
                    <a:lnTo>
                      <a:pt x="2776" y="269"/>
                    </a:lnTo>
                    <a:lnTo>
                      <a:pt x="2771" y="271"/>
                    </a:lnTo>
                    <a:lnTo>
                      <a:pt x="2764" y="276"/>
                    </a:lnTo>
                    <a:lnTo>
                      <a:pt x="2757" y="278"/>
                    </a:lnTo>
                    <a:lnTo>
                      <a:pt x="2750" y="283"/>
                    </a:lnTo>
                    <a:lnTo>
                      <a:pt x="2743" y="286"/>
                    </a:lnTo>
                    <a:lnTo>
                      <a:pt x="2738" y="290"/>
                    </a:lnTo>
                    <a:lnTo>
                      <a:pt x="2729" y="293"/>
                    </a:lnTo>
                    <a:lnTo>
                      <a:pt x="2721" y="297"/>
                    </a:lnTo>
                    <a:lnTo>
                      <a:pt x="2714" y="302"/>
                    </a:lnTo>
                    <a:lnTo>
                      <a:pt x="2707" y="307"/>
                    </a:lnTo>
                    <a:lnTo>
                      <a:pt x="2698" y="309"/>
                    </a:lnTo>
                    <a:lnTo>
                      <a:pt x="2691" y="314"/>
                    </a:lnTo>
                    <a:lnTo>
                      <a:pt x="2681" y="316"/>
                    </a:lnTo>
                    <a:lnTo>
                      <a:pt x="2674" y="321"/>
                    </a:lnTo>
                    <a:lnTo>
                      <a:pt x="2664" y="326"/>
                    </a:lnTo>
                    <a:lnTo>
                      <a:pt x="2655" y="328"/>
                    </a:lnTo>
                    <a:lnTo>
                      <a:pt x="2645" y="333"/>
                    </a:lnTo>
                    <a:lnTo>
                      <a:pt x="2636" y="335"/>
                    </a:lnTo>
                    <a:lnTo>
                      <a:pt x="2626" y="340"/>
                    </a:lnTo>
                    <a:lnTo>
                      <a:pt x="2617" y="343"/>
                    </a:lnTo>
                    <a:lnTo>
                      <a:pt x="2605" y="347"/>
                    </a:lnTo>
                    <a:lnTo>
                      <a:pt x="2595" y="352"/>
                    </a:lnTo>
                    <a:lnTo>
                      <a:pt x="2586" y="354"/>
                    </a:lnTo>
                    <a:lnTo>
                      <a:pt x="2574" y="359"/>
                    </a:lnTo>
                    <a:lnTo>
                      <a:pt x="2565" y="362"/>
                    </a:lnTo>
                    <a:lnTo>
                      <a:pt x="2553" y="366"/>
                    </a:lnTo>
                    <a:lnTo>
                      <a:pt x="2543" y="369"/>
                    </a:lnTo>
                    <a:lnTo>
                      <a:pt x="2531" y="373"/>
                    </a:lnTo>
                    <a:lnTo>
                      <a:pt x="2519" y="378"/>
                    </a:lnTo>
                    <a:lnTo>
                      <a:pt x="2508" y="383"/>
                    </a:lnTo>
                    <a:lnTo>
                      <a:pt x="2493" y="385"/>
                    </a:lnTo>
                    <a:lnTo>
                      <a:pt x="2481" y="388"/>
                    </a:lnTo>
                    <a:lnTo>
                      <a:pt x="2467" y="392"/>
                    </a:lnTo>
                    <a:lnTo>
                      <a:pt x="2455" y="395"/>
                    </a:lnTo>
                    <a:lnTo>
                      <a:pt x="2441" y="397"/>
                    </a:lnTo>
                    <a:lnTo>
                      <a:pt x="2427" y="402"/>
                    </a:lnTo>
                    <a:lnTo>
                      <a:pt x="2412" y="404"/>
                    </a:lnTo>
                    <a:lnTo>
                      <a:pt x="2401" y="407"/>
                    </a:lnTo>
                    <a:lnTo>
                      <a:pt x="2384" y="409"/>
                    </a:lnTo>
                    <a:lnTo>
                      <a:pt x="2370" y="414"/>
                    </a:lnTo>
                    <a:lnTo>
                      <a:pt x="2355" y="414"/>
                    </a:lnTo>
                    <a:lnTo>
                      <a:pt x="2341" y="419"/>
                    </a:lnTo>
                    <a:lnTo>
                      <a:pt x="2325" y="421"/>
                    </a:lnTo>
                    <a:lnTo>
                      <a:pt x="2310" y="423"/>
                    </a:lnTo>
                    <a:lnTo>
                      <a:pt x="2296" y="426"/>
                    </a:lnTo>
                    <a:lnTo>
                      <a:pt x="2279" y="430"/>
                    </a:lnTo>
                    <a:lnTo>
                      <a:pt x="2263" y="430"/>
                    </a:lnTo>
                    <a:lnTo>
                      <a:pt x="2248" y="433"/>
                    </a:lnTo>
                    <a:lnTo>
                      <a:pt x="2232" y="435"/>
                    </a:lnTo>
                    <a:lnTo>
                      <a:pt x="2215" y="438"/>
                    </a:lnTo>
                    <a:lnTo>
                      <a:pt x="2199" y="440"/>
                    </a:lnTo>
                    <a:lnTo>
                      <a:pt x="2182" y="442"/>
                    </a:lnTo>
                    <a:lnTo>
                      <a:pt x="2165" y="442"/>
                    </a:lnTo>
                    <a:lnTo>
                      <a:pt x="2149" y="447"/>
                    </a:lnTo>
                    <a:lnTo>
                      <a:pt x="2132" y="447"/>
                    </a:lnTo>
                    <a:lnTo>
                      <a:pt x="2115" y="449"/>
                    </a:lnTo>
                    <a:lnTo>
                      <a:pt x="2096" y="452"/>
                    </a:lnTo>
                    <a:lnTo>
                      <a:pt x="2080" y="454"/>
                    </a:lnTo>
                    <a:lnTo>
                      <a:pt x="2063" y="454"/>
                    </a:lnTo>
                    <a:lnTo>
                      <a:pt x="2046" y="457"/>
                    </a:lnTo>
                    <a:lnTo>
                      <a:pt x="2030" y="459"/>
                    </a:lnTo>
                    <a:lnTo>
                      <a:pt x="2013" y="461"/>
                    </a:lnTo>
                    <a:lnTo>
                      <a:pt x="1994" y="461"/>
                    </a:lnTo>
                    <a:lnTo>
                      <a:pt x="1975" y="464"/>
                    </a:lnTo>
                    <a:lnTo>
                      <a:pt x="1959" y="464"/>
                    </a:lnTo>
                    <a:lnTo>
                      <a:pt x="1940" y="466"/>
                    </a:lnTo>
                    <a:lnTo>
                      <a:pt x="1923" y="466"/>
                    </a:lnTo>
                    <a:lnTo>
                      <a:pt x="1904" y="469"/>
                    </a:lnTo>
                    <a:lnTo>
                      <a:pt x="1887" y="469"/>
                    </a:lnTo>
                    <a:lnTo>
                      <a:pt x="1868" y="469"/>
                    </a:lnTo>
                    <a:lnTo>
                      <a:pt x="1849" y="469"/>
                    </a:lnTo>
                    <a:lnTo>
                      <a:pt x="1833" y="471"/>
                    </a:lnTo>
                    <a:lnTo>
                      <a:pt x="1814" y="471"/>
                    </a:lnTo>
                    <a:lnTo>
                      <a:pt x="1795" y="471"/>
                    </a:lnTo>
                    <a:lnTo>
                      <a:pt x="1776" y="471"/>
                    </a:lnTo>
                    <a:lnTo>
                      <a:pt x="1759" y="471"/>
                    </a:lnTo>
                    <a:lnTo>
                      <a:pt x="1740" y="471"/>
                    </a:lnTo>
                    <a:lnTo>
                      <a:pt x="1723" y="473"/>
                    </a:lnTo>
                    <a:lnTo>
                      <a:pt x="1704" y="471"/>
                    </a:lnTo>
                    <a:lnTo>
                      <a:pt x="1685" y="471"/>
                    </a:lnTo>
                    <a:lnTo>
                      <a:pt x="1669" y="471"/>
                    </a:lnTo>
                    <a:lnTo>
                      <a:pt x="1650" y="471"/>
                    </a:lnTo>
                    <a:lnTo>
                      <a:pt x="1631" y="471"/>
                    </a:lnTo>
                    <a:lnTo>
                      <a:pt x="1614" y="471"/>
                    </a:lnTo>
                    <a:lnTo>
                      <a:pt x="1595" y="469"/>
                    </a:lnTo>
                    <a:lnTo>
                      <a:pt x="1578" y="469"/>
                    </a:lnTo>
                    <a:lnTo>
                      <a:pt x="1559" y="469"/>
                    </a:lnTo>
                    <a:lnTo>
                      <a:pt x="1543" y="469"/>
                    </a:lnTo>
                    <a:lnTo>
                      <a:pt x="1524" y="466"/>
                    </a:lnTo>
                    <a:lnTo>
                      <a:pt x="1507" y="466"/>
                    </a:lnTo>
                    <a:lnTo>
                      <a:pt x="1488" y="464"/>
                    </a:lnTo>
                    <a:lnTo>
                      <a:pt x="1471" y="461"/>
                    </a:lnTo>
                    <a:lnTo>
                      <a:pt x="1455" y="461"/>
                    </a:lnTo>
                    <a:lnTo>
                      <a:pt x="1438" y="459"/>
                    </a:lnTo>
                    <a:lnTo>
                      <a:pt x="1419" y="459"/>
                    </a:lnTo>
                    <a:lnTo>
                      <a:pt x="1402" y="457"/>
                    </a:lnTo>
                    <a:lnTo>
                      <a:pt x="1383" y="454"/>
                    </a:lnTo>
                    <a:lnTo>
                      <a:pt x="1367" y="452"/>
                    </a:lnTo>
                    <a:lnTo>
                      <a:pt x="1350" y="449"/>
                    </a:lnTo>
                    <a:lnTo>
                      <a:pt x="1334" y="449"/>
                    </a:lnTo>
                    <a:lnTo>
                      <a:pt x="1315" y="445"/>
                    </a:lnTo>
                    <a:lnTo>
                      <a:pt x="1300" y="445"/>
                    </a:lnTo>
                    <a:lnTo>
                      <a:pt x="1281" y="440"/>
                    </a:lnTo>
                    <a:lnTo>
                      <a:pt x="1265" y="440"/>
                    </a:lnTo>
                    <a:lnTo>
                      <a:pt x="1248" y="435"/>
                    </a:lnTo>
                    <a:lnTo>
                      <a:pt x="1234" y="433"/>
                    </a:lnTo>
                    <a:lnTo>
                      <a:pt x="1217" y="430"/>
                    </a:lnTo>
                    <a:lnTo>
                      <a:pt x="1203" y="428"/>
                    </a:lnTo>
                    <a:lnTo>
                      <a:pt x="1186" y="426"/>
                    </a:lnTo>
                    <a:lnTo>
                      <a:pt x="1170" y="423"/>
                    </a:lnTo>
                    <a:lnTo>
                      <a:pt x="1153" y="421"/>
                    </a:lnTo>
                    <a:lnTo>
                      <a:pt x="1139" y="416"/>
                    </a:lnTo>
                    <a:lnTo>
                      <a:pt x="1122" y="414"/>
                    </a:lnTo>
                    <a:lnTo>
                      <a:pt x="1105" y="411"/>
                    </a:lnTo>
                    <a:lnTo>
                      <a:pt x="1091" y="407"/>
                    </a:lnTo>
                    <a:lnTo>
                      <a:pt x="1077" y="404"/>
                    </a:lnTo>
                    <a:lnTo>
                      <a:pt x="1060" y="402"/>
                    </a:lnTo>
                    <a:lnTo>
                      <a:pt x="1046" y="397"/>
                    </a:lnTo>
                    <a:lnTo>
                      <a:pt x="1032" y="395"/>
                    </a:lnTo>
                    <a:lnTo>
                      <a:pt x="1018" y="390"/>
                    </a:lnTo>
                    <a:lnTo>
                      <a:pt x="1003" y="385"/>
                    </a:lnTo>
                    <a:lnTo>
                      <a:pt x="989" y="383"/>
                    </a:lnTo>
                    <a:lnTo>
                      <a:pt x="975" y="378"/>
                    </a:lnTo>
                    <a:lnTo>
                      <a:pt x="960" y="376"/>
                    </a:lnTo>
                    <a:lnTo>
                      <a:pt x="946" y="373"/>
                    </a:lnTo>
                    <a:lnTo>
                      <a:pt x="934" y="369"/>
                    </a:lnTo>
                    <a:lnTo>
                      <a:pt x="918" y="366"/>
                    </a:lnTo>
                    <a:lnTo>
                      <a:pt x="906" y="362"/>
                    </a:lnTo>
                    <a:lnTo>
                      <a:pt x="892" y="357"/>
                    </a:lnTo>
                    <a:lnTo>
                      <a:pt x="880" y="354"/>
                    </a:lnTo>
                    <a:lnTo>
                      <a:pt x="865" y="350"/>
                    </a:lnTo>
                    <a:lnTo>
                      <a:pt x="854" y="345"/>
                    </a:lnTo>
                    <a:lnTo>
                      <a:pt x="839" y="343"/>
                    </a:lnTo>
                    <a:lnTo>
                      <a:pt x="827" y="338"/>
                    </a:lnTo>
                    <a:lnTo>
                      <a:pt x="816" y="333"/>
                    </a:lnTo>
                    <a:lnTo>
                      <a:pt x="804" y="331"/>
                    </a:lnTo>
                    <a:lnTo>
                      <a:pt x="789" y="326"/>
                    </a:lnTo>
                    <a:lnTo>
                      <a:pt x="777" y="324"/>
                    </a:lnTo>
                    <a:lnTo>
                      <a:pt x="766" y="319"/>
                    </a:lnTo>
                    <a:lnTo>
                      <a:pt x="754" y="314"/>
                    </a:lnTo>
                    <a:lnTo>
                      <a:pt x="742" y="312"/>
                    </a:lnTo>
                    <a:lnTo>
                      <a:pt x="732" y="307"/>
                    </a:lnTo>
                    <a:lnTo>
                      <a:pt x="720" y="305"/>
                    </a:lnTo>
                    <a:lnTo>
                      <a:pt x="709" y="300"/>
                    </a:lnTo>
                    <a:lnTo>
                      <a:pt x="697" y="295"/>
                    </a:lnTo>
                    <a:lnTo>
                      <a:pt x="690" y="293"/>
                    </a:lnTo>
                    <a:lnTo>
                      <a:pt x="678" y="288"/>
                    </a:lnTo>
                    <a:lnTo>
                      <a:pt x="666" y="283"/>
                    </a:lnTo>
                    <a:lnTo>
                      <a:pt x="656" y="278"/>
                    </a:lnTo>
                    <a:lnTo>
                      <a:pt x="647" y="276"/>
                    </a:lnTo>
                    <a:lnTo>
                      <a:pt x="637" y="271"/>
                    </a:lnTo>
                    <a:lnTo>
                      <a:pt x="628" y="269"/>
                    </a:lnTo>
                    <a:lnTo>
                      <a:pt x="618" y="264"/>
                    </a:lnTo>
                    <a:lnTo>
                      <a:pt x="611" y="262"/>
                    </a:lnTo>
                    <a:lnTo>
                      <a:pt x="602" y="259"/>
                    </a:lnTo>
                    <a:lnTo>
                      <a:pt x="592" y="255"/>
                    </a:lnTo>
                    <a:lnTo>
                      <a:pt x="583" y="252"/>
                    </a:lnTo>
                    <a:lnTo>
                      <a:pt x="576" y="250"/>
                    </a:lnTo>
                    <a:lnTo>
                      <a:pt x="566" y="245"/>
                    </a:lnTo>
                    <a:lnTo>
                      <a:pt x="556" y="243"/>
                    </a:lnTo>
                    <a:lnTo>
                      <a:pt x="549" y="238"/>
                    </a:lnTo>
                    <a:lnTo>
                      <a:pt x="542" y="236"/>
                    </a:lnTo>
                    <a:lnTo>
                      <a:pt x="533" y="233"/>
                    </a:lnTo>
                    <a:lnTo>
                      <a:pt x="526" y="229"/>
                    </a:lnTo>
                    <a:lnTo>
                      <a:pt x="518" y="226"/>
                    </a:lnTo>
                    <a:lnTo>
                      <a:pt x="514" y="224"/>
                    </a:lnTo>
                    <a:lnTo>
                      <a:pt x="504" y="219"/>
                    </a:lnTo>
                    <a:lnTo>
                      <a:pt x="497" y="217"/>
                    </a:lnTo>
                    <a:lnTo>
                      <a:pt x="492" y="214"/>
                    </a:lnTo>
                    <a:lnTo>
                      <a:pt x="485" y="212"/>
                    </a:lnTo>
                    <a:lnTo>
                      <a:pt x="478" y="210"/>
                    </a:lnTo>
                    <a:lnTo>
                      <a:pt x="473" y="207"/>
                    </a:lnTo>
                    <a:lnTo>
                      <a:pt x="466" y="202"/>
                    </a:lnTo>
                    <a:lnTo>
                      <a:pt x="461" y="200"/>
                    </a:lnTo>
                    <a:lnTo>
                      <a:pt x="454" y="198"/>
                    </a:lnTo>
                    <a:lnTo>
                      <a:pt x="450" y="195"/>
                    </a:lnTo>
                    <a:lnTo>
                      <a:pt x="442" y="190"/>
                    </a:lnTo>
                    <a:lnTo>
                      <a:pt x="438" y="190"/>
                    </a:lnTo>
                    <a:lnTo>
                      <a:pt x="428" y="183"/>
                    </a:lnTo>
                    <a:lnTo>
                      <a:pt x="419" y="181"/>
                    </a:lnTo>
                    <a:lnTo>
                      <a:pt x="409" y="174"/>
                    </a:lnTo>
                    <a:lnTo>
                      <a:pt x="400" y="171"/>
                    </a:lnTo>
                    <a:lnTo>
                      <a:pt x="393" y="164"/>
                    </a:lnTo>
                    <a:lnTo>
                      <a:pt x="385" y="162"/>
                    </a:lnTo>
                    <a:lnTo>
                      <a:pt x="376" y="157"/>
                    </a:lnTo>
                    <a:lnTo>
                      <a:pt x="369" y="152"/>
                    </a:lnTo>
                    <a:lnTo>
                      <a:pt x="362" y="148"/>
                    </a:lnTo>
                    <a:lnTo>
                      <a:pt x="354" y="143"/>
                    </a:lnTo>
                    <a:lnTo>
                      <a:pt x="350" y="138"/>
                    </a:lnTo>
                    <a:lnTo>
                      <a:pt x="343" y="136"/>
                    </a:lnTo>
                    <a:lnTo>
                      <a:pt x="338" y="129"/>
                    </a:lnTo>
                    <a:lnTo>
                      <a:pt x="333" y="126"/>
                    </a:lnTo>
                    <a:lnTo>
                      <a:pt x="326" y="122"/>
                    </a:lnTo>
                    <a:lnTo>
                      <a:pt x="319" y="117"/>
                    </a:lnTo>
                    <a:lnTo>
                      <a:pt x="314" y="112"/>
                    </a:lnTo>
                    <a:lnTo>
                      <a:pt x="309" y="110"/>
                    </a:lnTo>
                    <a:lnTo>
                      <a:pt x="300" y="100"/>
                    </a:lnTo>
                    <a:lnTo>
                      <a:pt x="290" y="91"/>
                    </a:lnTo>
                    <a:lnTo>
                      <a:pt x="278" y="81"/>
                    </a:lnTo>
                    <a:lnTo>
                      <a:pt x="267" y="72"/>
                    </a:lnTo>
                    <a:lnTo>
                      <a:pt x="257" y="65"/>
                    </a:lnTo>
                    <a:lnTo>
                      <a:pt x="248" y="55"/>
                    </a:lnTo>
                    <a:lnTo>
                      <a:pt x="236" y="48"/>
                    </a:lnTo>
                    <a:lnTo>
                      <a:pt x="226" y="41"/>
                    </a:lnTo>
                    <a:lnTo>
                      <a:pt x="217" y="34"/>
                    </a:lnTo>
                    <a:lnTo>
                      <a:pt x="207" y="27"/>
                    </a:lnTo>
                    <a:lnTo>
                      <a:pt x="198" y="22"/>
                    </a:lnTo>
                    <a:lnTo>
                      <a:pt x="191" y="15"/>
                    </a:lnTo>
                    <a:lnTo>
                      <a:pt x="186" y="10"/>
                    </a:lnTo>
                    <a:lnTo>
                      <a:pt x="179" y="8"/>
                    </a:lnTo>
                    <a:lnTo>
                      <a:pt x="172" y="0"/>
                    </a:lnTo>
                    <a:lnTo>
                      <a:pt x="169" y="0"/>
                    </a:lnTo>
                    <a:lnTo>
                      <a:pt x="169" y="0"/>
                    </a:lnTo>
                    <a:close/>
                  </a:path>
                </a:pathLst>
              </a:custGeom>
              <a:solidFill>
                <a:srgbClr val="8AC9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0" name="Freeform 266"/>
              <p:cNvSpPr>
                <a:spLocks/>
              </p:cNvSpPr>
              <p:nvPr/>
            </p:nvSpPr>
            <p:spPr bwMode="auto">
              <a:xfrm>
                <a:off x="4062" y="2780"/>
                <a:ext cx="1143" cy="223"/>
              </a:xfrm>
              <a:custGeom>
                <a:avLst/>
                <a:gdLst>
                  <a:gd name="T0" fmla="*/ 166 w 2859"/>
                  <a:gd name="T1" fmla="*/ 195 h 559"/>
                  <a:gd name="T2" fmla="*/ 221 w 2859"/>
                  <a:gd name="T3" fmla="*/ 174 h 559"/>
                  <a:gd name="T4" fmla="*/ 273 w 2859"/>
                  <a:gd name="T5" fmla="*/ 160 h 559"/>
                  <a:gd name="T6" fmla="*/ 338 w 2859"/>
                  <a:gd name="T7" fmla="*/ 143 h 559"/>
                  <a:gd name="T8" fmla="*/ 416 w 2859"/>
                  <a:gd name="T9" fmla="*/ 124 h 559"/>
                  <a:gd name="T10" fmla="*/ 506 w 2859"/>
                  <a:gd name="T11" fmla="*/ 100 h 559"/>
                  <a:gd name="T12" fmla="*/ 616 w 2859"/>
                  <a:gd name="T13" fmla="*/ 72 h 559"/>
                  <a:gd name="T14" fmla="*/ 730 w 2859"/>
                  <a:gd name="T15" fmla="*/ 43 h 559"/>
                  <a:gd name="T16" fmla="*/ 841 w 2859"/>
                  <a:gd name="T17" fmla="*/ 24 h 559"/>
                  <a:gd name="T18" fmla="*/ 955 w 2859"/>
                  <a:gd name="T19" fmla="*/ 10 h 559"/>
                  <a:gd name="T20" fmla="*/ 1072 w 2859"/>
                  <a:gd name="T21" fmla="*/ 3 h 559"/>
                  <a:gd name="T22" fmla="*/ 1188 w 2859"/>
                  <a:gd name="T23" fmla="*/ 0 h 559"/>
                  <a:gd name="T24" fmla="*/ 1307 w 2859"/>
                  <a:gd name="T25" fmla="*/ 5 h 559"/>
                  <a:gd name="T26" fmla="*/ 1428 w 2859"/>
                  <a:gd name="T27" fmla="*/ 10 h 559"/>
                  <a:gd name="T28" fmla="*/ 1552 w 2859"/>
                  <a:gd name="T29" fmla="*/ 19 h 559"/>
                  <a:gd name="T30" fmla="*/ 1680 w 2859"/>
                  <a:gd name="T31" fmla="*/ 34 h 559"/>
                  <a:gd name="T32" fmla="*/ 1809 w 2859"/>
                  <a:gd name="T33" fmla="*/ 50 h 559"/>
                  <a:gd name="T34" fmla="*/ 1932 w 2859"/>
                  <a:gd name="T35" fmla="*/ 69 h 559"/>
                  <a:gd name="T36" fmla="*/ 2058 w 2859"/>
                  <a:gd name="T37" fmla="*/ 91 h 559"/>
                  <a:gd name="T38" fmla="*/ 2177 w 2859"/>
                  <a:gd name="T39" fmla="*/ 117 h 559"/>
                  <a:gd name="T40" fmla="*/ 2289 w 2859"/>
                  <a:gd name="T41" fmla="*/ 145 h 559"/>
                  <a:gd name="T42" fmla="*/ 2391 w 2859"/>
                  <a:gd name="T43" fmla="*/ 176 h 559"/>
                  <a:gd name="T44" fmla="*/ 2488 w 2859"/>
                  <a:gd name="T45" fmla="*/ 209 h 559"/>
                  <a:gd name="T46" fmla="*/ 2569 w 2859"/>
                  <a:gd name="T47" fmla="*/ 245 h 559"/>
                  <a:gd name="T48" fmla="*/ 2638 w 2859"/>
                  <a:gd name="T49" fmla="*/ 283 h 559"/>
                  <a:gd name="T50" fmla="*/ 2700 w 2859"/>
                  <a:gd name="T51" fmla="*/ 319 h 559"/>
                  <a:gd name="T52" fmla="*/ 2754 w 2859"/>
                  <a:gd name="T53" fmla="*/ 361 h 559"/>
                  <a:gd name="T54" fmla="*/ 2826 w 2859"/>
                  <a:gd name="T55" fmla="*/ 426 h 559"/>
                  <a:gd name="T56" fmla="*/ 2859 w 2859"/>
                  <a:gd name="T57" fmla="*/ 464 h 559"/>
                  <a:gd name="T58" fmla="*/ 2802 w 2859"/>
                  <a:gd name="T59" fmla="*/ 497 h 559"/>
                  <a:gd name="T60" fmla="*/ 2740 w 2859"/>
                  <a:gd name="T61" fmla="*/ 511 h 559"/>
                  <a:gd name="T62" fmla="*/ 2690 w 2859"/>
                  <a:gd name="T63" fmla="*/ 516 h 559"/>
                  <a:gd name="T64" fmla="*/ 2631 w 2859"/>
                  <a:gd name="T65" fmla="*/ 511 h 559"/>
                  <a:gd name="T66" fmla="*/ 2564 w 2859"/>
                  <a:gd name="T67" fmla="*/ 497 h 559"/>
                  <a:gd name="T68" fmla="*/ 2486 w 2859"/>
                  <a:gd name="T69" fmla="*/ 478 h 559"/>
                  <a:gd name="T70" fmla="*/ 2400 w 2859"/>
                  <a:gd name="T71" fmla="*/ 457 h 559"/>
                  <a:gd name="T72" fmla="*/ 2308 w 2859"/>
                  <a:gd name="T73" fmla="*/ 430 h 559"/>
                  <a:gd name="T74" fmla="*/ 2205 w 2859"/>
                  <a:gd name="T75" fmla="*/ 407 h 559"/>
                  <a:gd name="T76" fmla="*/ 2099 w 2859"/>
                  <a:gd name="T77" fmla="*/ 380 h 559"/>
                  <a:gd name="T78" fmla="*/ 1980 w 2859"/>
                  <a:gd name="T79" fmla="*/ 359 h 559"/>
                  <a:gd name="T80" fmla="*/ 1856 w 2859"/>
                  <a:gd name="T81" fmla="*/ 340 h 559"/>
                  <a:gd name="T82" fmla="*/ 1721 w 2859"/>
                  <a:gd name="T83" fmla="*/ 328 h 559"/>
                  <a:gd name="T84" fmla="*/ 1578 w 2859"/>
                  <a:gd name="T85" fmla="*/ 319 h 559"/>
                  <a:gd name="T86" fmla="*/ 1433 w 2859"/>
                  <a:gd name="T87" fmla="*/ 316 h 559"/>
                  <a:gd name="T88" fmla="*/ 1283 w 2859"/>
                  <a:gd name="T89" fmla="*/ 319 h 559"/>
                  <a:gd name="T90" fmla="*/ 1136 w 2859"/>
                  <a:gd name="T91" fmla="*/ 326 h 559"/>
                  <a:gd name="T92" fmla="*/ 991 w 2859"/>
                  <a:gd name="T93" fmla="*/ 335 h 559"/>
                  <a:gd name="T94" fmla="*/ 853 w 2859"/>
                  <a:gd name="T95" fmla="*/ 350 h 559"/>
                  <a:gd name="T96" fmla="*/ 725 w 2859"/>
                  <a:gd name="T97" fmla="*/ 366 h 559"/>
                  <a:gd name="T98" fmla="*/ 606 w 2859"/>
                  <a:gd name="T99" fmla="*/ 388 h 559"/>
                  <a:gd name="T100" fmla="*/ 502 w 2859"/>
                  <a:gd name="T101" fmla="*/ 411 h 559"/>
                  <a:gd name="T102" fmla="*/ 409 w 2859"/>
                  <a:gd name="T103" fmla="*/ 438 h 559"/>
                  <a:gd name="T104" fmla="*/ 330 w 2859"/>
                  <a:gd name="T105" fmla="*/ 461 h 559"/>
                  <a:gd name="T106" fmla="*/ 262 w 2859"/>
                  <a:gd name="T107" fmla="*/ 487 h 559"/>
                  <a:gd name="T108" fmla="*/ 207 w 2859"/>
                  <a:gd name="T109" fmla="*/ 509 h 559"/>
                  <a:gd name="T110" fmla="*/ 147 w 2859"/>
                  <a:gd name="T111" fmla="*/ 537 h 559"/>
                  <a:gd name="T112" fmla="*/ 107 w 2859"/>
                  <a:gd name="T113" fmla="*/ 549 h 559"/>
                  <a:gd name="T114" fmla="*/ 45 w 2859"/>
                  <a:gd name="T115" fmla="*/ 483 h 559"/>
                  <a:gd name="T116" fmla="*/ 0 w 2859"/>
                  <a:gd name="T117" fmla="*/ 402 h 559"/>
                  <a:gd name="T118" fmla="*/ 17 w 2859"/>
                  <a:gd name="T119" fmla="*/ 350 h 559"/>
                  <a:gd name="T120" fmla="*/ 55 w 2859"/>
                  <a:gd name="T121" fmla="*/ 293 h 559"/>
                  <a:gd name="T122" fmla="*/ 100 w 2859"/>
                  <a:gd name="T123" fmla="*/ 243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59" h="559">
                    <a:moveTo>
                      <a:pt x="117" y="226"/>
                    </a:moveTo>
                    <a:lnTo>
                      <a:pt x="121" y="221"/>
                    </a:lnTo>
                    <a:lnTo>
                      <a:pt x="128" y="214"/>
                    </a:lnTo>
                    <a:lnTo>
                      <a:pt x="133" y="209"/>
                    </a:lnTo>
                    <a:lnTo>
                      <a:pt x="140" y="207"/>
                    </a:lnTo>
                    <a:lnTo>
                      <a:pt x="147" y="202"/>
                    </a:lnTo>
                    <a:lnTo>
                      <a:pt x="157" y="198"/>
                    </a:lnTo>
                    <a:lnTo>
                      <a:pt x="166" y="195"/>
                    </a:lnTo>
                    <a:lnTo>
                      <a:pt x="176" y="190"/>
                    </a:lnTo>
                    <a:lnTo>
                      <a:pt x="183" y="186"/>
                    </a:lnTo>
                    <a:lnTo>
                      <a:pt x="193" y="183"/>
                    </a:lnTo>
                    <a:lnTo>
                      <a:pt x="197" y="181"/>
                    </a:lnTo>
                    <a:lnTo>
                      <a:pt x="202" y="179"/>
                    </a:lnTo>
                    <a:lnTo>
                      <a:pt x="209" y="176"/>
                    </a:lnTo>
                    <a:lnTo>
                      <a:pt x="216" y="176"/>
                    </a:lnTo>
                    <a:lnTo>
                      <a:pt x="221" y="174"/>
                    </a:lnTo>
                    <a:lnTo>
                      <a:pt x="228" y="171"/>
                    </a:lnTo>
                    <a:lnTo>
                      <a:pt x="233" y="169"/>
                    </a:lnTo>
                    <a:lnTo>
                      <a:pt x="240" y="169"/>
                    </a:lnTo>
                    <a:lnTo>
                      <a:pt x="245" y="167"/>
                    </a:lnTo>
                    <a:lnTo>
                      <a:pt x="252" y="167"/>
                    </a:lnTo>
                    <a:lnTo>
                      <a:pt x="259" y="164"/>
                    </a:lnTo>
                    <a:lnTo>
                      <a:pt x="269" y="162"/>
                    </a:lnTo>
                    <a:lnTo>
                      <a:pt x="273" y="160"/>
                    </a:lnTo>
                    <a:lnTo>
                      <a:pt x="281" y="157"/>
                    </a:lnTo>
                    <a:lnTo>
                      <a:pt x="290" y="155"/>
                    </a:lnTo>
                    <a:lnTo>
                      <a:pt x="297" y="155"/>
                    </a:lnTo>
                    <a:lnTo>
                      <a:pt x="304" y="150"/>
                    </a:lnTo>
                    <a:lnTo>
                      <a:pt x="311" y="150"/>
                    </a:lnTo>
                    <a:lnTo>
                      <a:pt x="321" y="148"/>
                    </a:lnTo>
                    <a:lnTo>
                      <a:pt x="330" y="145"/>
                    </a:lnTo>
                    <a:lnTo>
                      <a:pt x="338" y="143"/>
                    </a:lnTo>
                    <a:lnTo>
                      <a:pt x="347" y="141"/>
                    </a:lnTo>
                    <a:lnTo>
                      <a:pt x="357" y="138"/>
                    </a:lnTo>
                    <a:lnTo>
                      <a:pt x="366" y="136"/>
                    </a:lnTo>
                    <a:lnTo>
                      <a:pt x="376" y="133"/>
                    </a:lnTo>
                    <a:lnTo>
                      <a:pt x="385" y="131"/>
                    </a:lnTo>
                    <a:lnTo>
                      <a:pt x="395" y="131"/>
                    </a:lnTo>
                    <a:lnTo>
                      <a:pt x="407" y="129"/>
                    </a:lnTo>
                    <a:lnTo>
                      <a:pt x="416" y="124"/>
                    </a:lnTo>
                    <a:lnTo>
                      <a:pt x="426" y="121"/>
                    </a:lnTo>
                    <a:lnTo>
                      <a:pt x="437" y="119"/>
                    </a:lnTo>
                    <a:lnTo>
                      <a:pt x="447" y="117"/>
                    </a:lnTo>
                    <a:lnTo>
                      <a:pt x="459" y="112"/>
                    </a:lnTo>
                    <a:lnTo>
                      <a:pt x="471" y="110"/>
                    </a:lnTo>
                    <a:lnTo>
                      <a:pt x="483" y="107"/>
                    </a:lnTo>
                    <a:lnTo>
                      <a:pt x="494" y="105"/>
                    </a:lnTo>
                    <a:lnTo>
                      <a:pt x="506" y="100"/>
                    </a:lnTo>
                    <a:lnTo>
                      <a:pt x="518" y="98"/>
                    </a:lnTo>
                    <a:lnTo>
                      <a:pt x="532" y="95"/>
                    </a:lnTo>
                    <a:lnTo>
                      <a:pt x="547" y="91"/>
                    </a:lnTo>
                    <a:lnTo>
                      <a:pt x="559" y="86"/>
                    </a:lnTo>
                    <a:lnTo>
                      <a:pt x="573" y="83"/>
                    </a:lnTo>
                    <a:lnTo>
                      <a:pt x="587" y="79"/>
                    </a:lnTo>
                    <a:lnTo>
                      <a:pt x="601" y="76"/>
                    </a:lnTo>
                    <a:lnTo>
                      <a:pt x="616" y="72"/>
                    </a:lnTo>
                    <a:lnTo>
                      <a:pt x="630" y="67"/>
                    </a:lnTo>
                    <a:lnTo>
                      <a:pt x="644" y="62"/>
                    </a:lnTo>
                    <a:lnTo>
                      <a:pt x="658" y="60"/>
                    </a:lnTo>
                    <a:lnTo>
                      <a:pt x="673" y="57"/>
                    </a:lnTo>
                    <a:lnTo>
                      <a:pt x="687" y="53"/>
                    </a:lnTo>
                    <a:lnTo>
                      <a:pt x="701" y="50"/>
                    </a:lnTo>
                    <a:lnTo>
                      <a:pt x="715" y="48"/>
                    </a:lnTo>
                    <a:lnTo>
                      <a:pt x="730" y="43"/>
                    </a:lnTo>
                    <a:lnTo>
                      <a:pt x="744" y="41"/>
                    </a:lnTo>
                    <a:lnTo>
                      <a:pt x="758" y="38"/>
                    </a:lnTo>
                    <a:lnTo>
                      <a:pt x="772" y="36"/>
                    </a:lnTo>
                    <a:lnTo>
                      <a:pt x="784" y="34"/>
                    </a:lnTo>
                    <a:lnTo>
                      <a:pt x="801" y="31"/>
                    </a:lnTo>
                    <a:lnTo>
                      <a:pt x="813" y="29"/>
                    </a:lnTo>
                    <a:lnTo>
                      <a:pt x="830" y="26"/>
                    </a:lnTo>
                    <a:lnTo>
                      <a:pt x="841" y="24"/>
                    </a:lnTo>
                    <a:lnTo>
                      <a:pt x="856" y="22"/>
                    </a:lnTo>
                    <a:lnTo>
                      <a:pt x="870" y="19"/>
                    </a:lnTo>
                    <a:lnTo>
                      <a:pt x="884" y="17"/>
                    </a:lnTo>
                    <a:lnTo>
                      <a:pt x="898" y="15"/>
                    </a:lnTo>
                    <a:lnTo>
                      <a:pt x="913" y="15"/>
                    </a:lnTo>
                    <a:lnTo>
                      <a:pt x="927" y="12"/>
                    </a:lnTo>
                    <a:lnTo>
                      <a:pt x="944" y="12"/>
                    </a:lnTo>
                    <a:lnTo>
                      <a:pt x="955" y="10"/>
                    </a:lnTo>
                    <a:lnTo>
                      <a:pt x="970" y="7"/>
                    </a:lnTo>
                    <a:lnTo>
                      <a:pt x="986" y="7"/>
                    </a:lnTo>
                    <a:lnTo>
                      <a:pt x="1001" y="7"/>
                    </a:lnTo>
                    <a:lnTo>
                      <a:pt x="1015" y="5"/>
                    </a:lnTo>
                    <a:lnTo>
                      <a:pt x="1029" y="5"/>
                    </a:lnTo>
                    <a:lnTo>
                      <a:pt x="1043" y="5"/>
                    </a:lnTo>
                    <a:lnTo>
                      <a:pt x="1058" y="5"/>
                    </a:lnTo>
                    <a:lnTo>
                      <a:pt x="1072" y="3"/>
                    </a:lnTo>
                    <a:lnTo>
                      <a:pt x="1086" y="3"/>
                    </a:lnTo>
                    <a:lnTo>
                      <a:pt x="1100" y="0"/>
                    </a:lnTo>
                    <a:lnTo>
                      <a:pt x="1117" y="0"/>
                    </a:lnTo>
                    <a:lnTo>
                      <a:pt x="1129" y="0"/>
                    </a:lnTo>
                    <a:lnTo>
                      <a:pt x="1146" y="0"/>
                    </a:lnTo>
                    <a:lnTo>
                      <a:pt x="1160" y="0"/>
                    </a:lnTo>
                    <a:lnTo>
                      <a:pt x="1174" y="0"/>
                    </a:lnTo>
                    <a:lnTo>
                      <a:pt x="1188" y="0"/>
                    </a:lnTo>
                    <a:lnTo>
                      <a:pt x="1203" y="0"/>
                    </a:lnTo>
                    <a:lnTo>
                      <a:pt x="1217" y="0"/>
                    </a:lnTo>
                    <a:lnTo>
                      <a:pt x="1234" y="0"/>
                    </a:lnTo>
                    <a:lnTo>
                      <a:pt x="1248" y="0"/>
                    </a:lnTo>
                    <a:lnTo>
                      <a:pt x="1262" y="3"/>
                    </a:lnTo>
                    <a:lnTo>
                      <a:pt x="1279" y="3"/>
                    </a:lnTo>
                    <a:lnTo>
                      <a:pt x="1293" y="5"/>
                    </a:lnTo>
                    <a:lnTo>
                      <a:pt x="1307" y="5"/>
                    </a:lnTo>
                    <a:lnTo>
                      <a:pt x="1321" y="5"/>
                    </a:lnTo>
                    <a:lnTo>
                      <a:pt x="1338" y="5"/>
                    </a:lnTo>
                    <a:lnTo>
                      <a:pt x="1352" y="7"/>
                    </a:lnTo>
                    <a:lnTo>
                      <a:pt x="1367" y="7"/>
                    </a:lnTo>
                    <a:lnTo>
                      <a:pt x="1383" y="7"/>
                    </a:lnTo>
                    <a:lnTo>
                      <a:pt x="1397" y="7"/>
                    </a:lnTo>
                    <a:lnTo>
                      <a:pt x="1414" y="10"/>
                    </a:lnTo>
                    <a:lnTo>
                      <a:pt x="1428" y="10"/>
                    </a:lnTo>
                    <a:lnTo>
                      <a:pt x="1445" y="12"/>
                    </a:lnTo>
                    <a:lnTo>
                      <a:pt x="1459" y="12"/>
                    </a:lnTo>
                    <a:lnTo>
                      <a:pt x="1476" y="15"/>
                    </a:lnTo>
                    <a:lnTo>
                      <a:pt x="1490" y="15"/>
                    </a:lnTo>
                    <a:lnTo>
                      <a:pt x="1507" y="17"/>
                    </a:lnTo>
                    <a:lnTo>
                      <a:pt x="1523" y="17"/>
                    </a:lnTo>
                    <a:lnTo>
                      <a:pt x="1538" y="19"/>
                    </a:lnTo>
                    <a:lnTo>
                      <a:pt x="1552" y="19"/>
                    </a:lnTo>
                    <a:lnTo>
                      <a:pt x="1569" y="22"/>
                    </a:lnTo>
                    <a:lnTo>
                      <a:pt x="1585" y="24"/>
                    </a:lnTo>
                    <a:lnTo>
                      <a:pt x="1599" y="24"/>
                    </a:lnTo>
                    <a:lnTo>
                      <a:pt x="1616" y="26"/>
                    </a:lnTo>
                    <a:lnTo>
                      <a:pt x="1633" y="29"/>
                    </a:lnTo>
                    <a:lnTo>
                      <a:pt x="1647" y="29"/>
                    </a:lnTo>
                    <a:lnTo>
                      <a:pt x="1664" y="34"/>
                    </a:lnTo>
                    <a:lnTo>
                      <a:pt x="1680" y="34"/>
                    </a:lnTo>
                    <a:lnTo>
                      <a:pt x="1695" y="36"/>
                    </a:lnTo>
                    <a:lnTo>
                      <a:pt x="1711" y="36"/>
                    </a:lnTo>
                    <a:lnTo>
                      <a:pt x="1728" y="38"/>
                    </a:lnTo>
                    <a:lnTo>
                      <a:pt x="1742" y="41"/>
                    </a:lnTo>
                    <a:lnTo>
                      <a:pt x="1759" y="43"/>
                    </a:lnTo>
                    <a:lnTo>
                      <a:pt x="1775" y="45"/>
                    </a:lnTo>
                    <a:lnTo>
                      <a:pt x="1792" y="48"/>
                    </a:lnTo>
                    <a:lnTo>
                      <a:pt x="1809" y="50"/>
                    </a:lnTo>
                    <a:lnTo>
                      <a:pt x="1823" y="53"/>
                    </a:lnTo>
                    <a:lnTo>
                      <a:pt x="1839" y="53"/>
                    </a:lnTo>
                    <a:lnTo>
                      <a:pt x="1854" y="57"/>
                    </a:lnTo>
                    <a:lnTo>
                      <a:pt x="1870" y="60"/>
                    </a:lnTo>
                    <a:lnTo>
                      <a:pt x="1887" y="60"/>
                    </a:lnTo>
                    <a:lnTo>
                      <a:pt x="1901" y="64"/>
                    </a:lnTo>
                    <a:lnTo>
                      <a:pt x="1918" y="67"/>
                    </a:lnTo>
                    <a:lnTo>
                      <a:pt x="1932" y="69"/>
                    </a:lnTo>
                    <a:lnTo>
                      <a:pt x="1949" y="72"/>
                    </a:lnTo>
                    <a:lnTo>
                      <a:pt x="1965" y="74"/>
                    </a:lnTo>
                    <a:lnTo>
                      <a:pt x="1980" y="76"/>
                    </a:lnTo>
                    <a:lnTo>
                      <a:pt x="1996" y="79"/>
                    </a:lnTo>
                    <a:lnTo>
                      <a:pt x="2011" y="83"/>
                    </a:lnTo>
                    <a:lnTo>
                      <a:pt x="2027" y="86"/>
                    </a:lnTo>
                    <a:lnTo>
                      <a:pt x="2044" y="88"/>
                    </a:lnTo>
                    <a:lnTo>
                      <a:pt x="2058" y="91"/>
                    </a:lnTo>
                    <a:lnTo>
                      <a:pt x="2072" y="95"/>
                    </a:lnTo>
                    <a:lnTo>
                      <a:pt x="2087" y="98"/>
                    </a:lnTo>
                    <a:lnTo>
                      <a:pt x="2103" y="100"/>
                    </a:lnTo>
                    <a:lnTo>
                      <a:pt x="2118" y="102"/>
                    </a:lnTo>
                    <a:lnTo>
                      <a:pt x="2132" y="107"/>
                    </a:lnTo>
                    <a:lnTo>
                      <a:pt x="2146" y="110"/>
                    </a:lnTo>
                    <a:lnTo>
                      <a:pt x="2163" y="112"/>
                    </a:lnTo>
                    <a:lnTo>
                      <a:pt x="2177" y="117"/>
                    </a:lnTo>
                    <a:lnTo>
                      <a:pt x="2191" y="119"/>
                    </a:lnTo>
                    <a:lnTo>
                      <a:pt x="2205" y="121"/>
                    </a:lnTo>
                    <a:lnTo>
                      <a:pt x="2220" y="126"/>
                    </a:lnTo>
                    <a:lnTo>
                      <a:pt x="2232" y="129"/>
                    </a:lnTo>
                    <a:lnTo>
                      <a:pt x="2248" y="133"/>
                    </a:lnTo>
                    <a:lnTo>
                      <a:pt x="2260" y="138"/>
                    </a:lnTo>
                    <a:lnTo>
                      <a:pt x="2277" y="141"/>
                    </a:lnTo>
                    <a:lnTo>
                      <a:pt x="2289" y="145"/>
                    </a:lnTo>
                    <a:lnTo>
                      <a:pt x="2303" y="148"/>
                    </a:lnTo>
                    <a:lnTo>
                      <a:pt x="2315" y="150"/>
                    </a:lnTo>
                    <a:lnTo>
                      <a:pt x="2329" y="155"/>
                    </a:lnTo>
                    <a:lnTo>
                      <a:pt x="2341" y="157"/>
                    </a:lnTo>
                    <a:lnTo>
                      <a:pt x="2355" y="162"/>
                    </a:lnTo>
                    <a:lnTo>
                      <a:pt x="2367" y="167"/>
                    </a:lnTo>
                    <a:lnTo>
                      <a:pt x="2381" y="171"/>
                    </a:lnTo>
                    <a:lnTo>
                      <a:pt x="2391" y="176"/>
                    </a:lnTo>
                    <a:lnTo>
                      <a:pt x="2405" y="179"/>
                    </a:lnTo>
                    <a:lnTo>
                      <a:pt x="2417" y="183"/>
                    </a:lnTo>
                    <a:lnTo>
                      <a:pt x="2429" y="188"/>
                    </a:lnTo>
                    <a:lnTo>
                      <a:pt x="2441" y="193"/>
                    </a:lnTo>
                    <a:lnTo>
                      <a:pt x="2453" y="195"/>
                    </a:lnTo>
                    <a:lnTo>
                      <a:pt x="2464" y="200"/>
                    </a:lnTo>
                    <a:lnTo>
                      <a:pt x="2476" y="205"/>
                    </a:lnTo>
                    <a:lnTo>
                      <a:pt x="2488" y="209"/>
                    </a:lnTo>
                    <a:lnTo>
                      <a:pt x="2498" y="214"/>
                    </a:lnTo>
                    <a:lnTo>
                      <a:pt x="2507" y="217"/>
                    </a:lnTo>
                    <a:lnTo>
                      <a:pt x="2519" y="221"/>
                    </a:lnTo>
                    <a:lnTo>
                      <a:pt x="2529" y="226"/>
                    </a:lnTo>
                    <a:lnTo>
                      <a:pt x="2541" y="231"/>
                    </a:lnTo>
                    <a:lnTo>
                      <a:pt x="2550" y="236"/>
                    </a:lnTo>
                    <a:lnTo>
                      <a:pt x="2560" y="240"/>
                    </a:lnTo>
                    <a:lnTo>
                      <a:pt x="2569" y="245"/>
                    </a:lnTo>
                    <a:lnTo>
                      <a:pt x="2579" y="250"/>
                    </a:lnTo>
                    <a:lnTo>
                      <a:pt x="2588" y="255"/>
                    </a:lnTo>
                    <a:lnTo>
                      <a:pt x="2598" y="259"/>
                    </a:lnTo>
                    <a:lnTo>
                      <a:pt x="2605" y="264"/>
                    </a:lnTo>
                    <a:lnTo>
                      <a:pt x="2614" y="269"/>
                    </a:lnTo>
                    <a:lnTo>
                      <a:pt x="2621" y="274"/>
                    </a:lnTo>
                    <a:lnTo>
                      <a:pt x="2631" y="278"/>
                    </a:lnTo>
                    <a:lnTo>
                      <a:pt x="2638" y="283"/>
                    </a:lnTo>
                    <a:lnTo>
                      <a:pt x="2647" y="288"/>
                    </a:lnTo>
                    <a:lnTo>
                      <a:pt x="2655" y="293"/>
                    </a:lnTo>
                    <a:lnTo>
                      <a:pt x="2664" y="297"/>
                    </a:lnTo>
                    <a:lnTo>
                      <a:pt x="2671" y="300"/>
                    </a:lnTo>
                    <a:lnTo>
                      <a:pt x="2678" y="307"/>
                    </a:lnTo>
                    <a:lnTo>
                      <a:pt x="2685" y="309"/>
                    </a:lnTo>
                    <a:lnTo>
                      <a:pt x="2693" y="316"/>
                    </a:lnTo>
                    <a:lnTo>
                      <a:pt x="2700" y="319"/>
                    </a:lnTo>
                    <a:lnTo>
                      <a:pt x="2707" y="326"/>
                    </a:lnTo>
                    <a:lnTo>
                      <a:pt x="2712" y="328"/>
                    </a:lnTo>
                    <a:lnTo>
                      <a:pt x="2719" y="335"/>
                    </a:lnTo>
                    <a:lnTo>
                      <a:pt x="2726" y="338"/>
                    </a:lnTo>
                    <a:lnTo>
                      <a:pt x="2733" y="345"/>
                    </a:lnTo>
                    <a:lnTo>
                      <a:pt x="2738" y="347"/>
                    </a:lnTo>
                    <a:lnTo>
                      <a:pt x="2745" y="354"/>
                    </a:lnTo>
                    <a:lnTo>
                      <a:pt x="2754" y="361"/>
                    </a:lnTo>
                    <a:lnTo>
                      <a:pt x="2766" y="371"/>
                    </a:lnTo>
                    <a:lnTo>
                      <a:pt x="2776" y="378"/>
                    </a:lnTo>
                    <a:lnTo>
                      <a:pt x="2788" y="388"/>
                    </a:lnTo>
                    <a:lnTo>
                      <a:pt x="2795" y="395"/>
                    </a:lnTo>
                    <a:lnTo>
                      <a:pt x="2804" y="402"/>
                    </a:lnTo>
                    <a:lnTo>
                      <a:pt x="2811" y="409"/>
                    </a:lnTo>
                    <a:lnTo>
                      <a:pt x="2819" y="419"/>
                    </a:lnTo>
                    <a:lnTo>
                      <a:pt x="2826" y="426"/>
                    </a:lnTo>
                    <a:lnTo>
                      <a:pt x="2830" y="430"/>
                    </a:lnTo>
                    <a:lnTo>
                      <a:pt x="2838" y="438"/>
                    </a:lnTo>
                    <a:lnTo>
                      <a:pt x="2842" y="442"/>
                    </a:lnTo>
                    <a:lnTo>
                      <a:pt x="2847" y="449"/>
                    </a:lnTo>
                    <a:lnTo>
                      <a:pt x="2852" y="454"/>
                    </a:lnTo>
                    <a:lnTo>
                      <a:pt x="2857" y="459"/>
                    </a:lnTo>
                    <a:lnTo>
                      <a:pt x="2859" y="464"/>
                    </a:lnTo>
                    <a:lnTo>
                      <a:pt x="2859" y="464"/>
                    </a:lnTo>
                    <a:lnTo>
                      <a:pt x="2857" y="466"/>
                    </a:lnTo>
                    <a:lnTo>
                      <a:pt x="2849" y="471"/>
                    </a:lnTo>
                    <a:lnTo>
                      <a:pt x="2842" y="476"/>
                    </a:lnTo>
                    <a:lnTo>
                      <a:pt x="2833" y="480"/>
                    </a:lnTo>
                    <a:lnTo>
                      <a:pt x="2823" y="487"/>
                    </a:lnTo>
                    <a:lnTo>
                      <a:pt x="2816" y="490"/>
                    </a:lnTo>
                    <a:lnTo>
                      <a:pt x="2809" y="492"/>
                    </a:lnTo>
                    <a:lnTo>
                      <a:pt x="2802" y="497"/>
                    </a:lnTo>
                    <a:lnTo>
                      <a:pt x="2795" y="499"/>
                    </a:lnTo>
                    <a:lnTo>
                      <a:pt x="2785" y="502"/>
                    </a:lnTo>
                    <a:lnTo>
                      <a:pt x="2776" y="504"/>
                    </a:lnTo>
                    <a:lnTo>
                      <a:pt x="2766" y="506"/>
                    </a:lnTo>
                    <a:lnTo>
                      <a:pt x="2757" y="509"/>
                    </a:lnTo>
                    <a:lnTo>
                      <a:pt x="2752" y="509"/>
                    </a:lnTo>
                    <a:lnTo>
                      <a:pt x="2745" y="509"/>
                    </a:lnTo>
                    <a:lnTo>
                      <a:pt x="2740" y="511"/>
                    </a:lnTo>
                    <a:lnTo>
                      <a:pt x="2735" y="511"/>
                    </a:lnTo>
                    <a:lnTo>
                      <a:pt x="2728" y="511"/>
                    </a:lnTo>
                    <a:lnTo>
                      <a:pt x="2724" y="514"/>
                    </a:lnTo>
                    <a:lnTo>
                      <a:pt x="2716" y="514"/>
                    </a:lnTo>
                    <a:lnTo>
                      <a:pt x="2712" y="516"/>
                    </a:lnTo>
                    <a:lnTo>
                      <a:pt x="2704" y="516"/>
                    </a:lnTo>
                    <a:lnTo>
                      <a:pt x="2697" y="516"/>
                    </a:lnTo>
                    <a:lnTo>
                      <a:pt x="2690" y="516"/>
                    </a:lnTo>
                    <a:lnTo>
                      <a:pt x="2683" y="516"/>
                    </a:lnTo>
                    <a:lnTo>
                      <a:pt x="2676" y="514"/>
                    </a:lnTo>
                    <a:lnTo>
                      <a:pt x="2669" y="514"/>
                    </a:lnTo>
                    <a:lnTo>
                      <a:pt x="2662" y="514"/>
                    </a:lnTo>
                    <a:lnTo>
                      <a:pt x="2655" y="514"/>
                    </a:lnTo>
                    <a:lnTo>
                      <a:pt x="2647" y="514"/>
                    </a:lnTo>
                    <a:lnTo>
                      <a:pt x="2640" y="511"/>
                    </a:lnTo>
                    <a:lnTo>
                      <a:pt x="2631" y="511"/>
                    </a:lnTo>
                    <a:lnTo>
                      <a:pt x="2624" y="511"/>
                    </a:lnTo>
                    <a:lnTo>
                      <a:pt x="2617" y="509"/>
                    </a:lnTo>
                    <a:lnTo>
                      <a:pt x="2607" y="506"/>
                    </a:lnTo>
                    <a:lnTo>
                      <a:pt x="2600" y="506"/>
                    </a:lnTo>
                    <a:lnTo>
                      <a:pt x="2593" y="506"/>
                    </a:lnTo>
                    <a:lnTo>
                      <a:pt x="2583" y="502"/>
                    </a:lnTo>
                    <a:lnTo>
                      <a:pt x="2574" y="499"/>
                    </a:lnTo>
                    <a:lnTo>
                      <a:pt x="2564" y="497"/>
                    </a:lnTo>
                    <a:lnTo>
                      <a:pt x="2555" y="497"/>
                    </a:lnTo>
                    <a:lnTo>
                      <a:pt x="2545" y="492"/>
                    </a:lnTo>
                    <a:lnTo>
                      <a:pt x="2536" y="490"/>
                    </a:lnTo>
                    <a:lnTo>
                      <a:pt x="2526" y="490"/>
                    </a:lnTo>
                    <a:lnTo>
                      <a:pt x="2517" y="487"/>
                    </a:lnTo>
                    <a:lnTo>
                      <a:pt x="2507" y="483"/>
                    </a:lnTo>
                    <a:lnTo>
                      <a:pt x="2495" y="480"/>
                    </a:lnTo>
                    <a:lnTo>
                      <a:pt x="2486" y="478"/>
                    </a:lnTo>
                    <a:lnTo>
                      <a:pt x="2476" y="476"/>
                    </a:lnTo>
                    <a:lnTo>
                      <a:pt x="2464" y="473"/>
                    </a:lnTo>
                    <a:lnTo>
                      <a:pt x="2455" y="471"/>
                    </a:lnTo>
                    <a:lnTo>
                      <a:pt x="2443" y="468"/>
                    </a:lnTo>
                    <a:lnTo>
                      <a:pt x="2434" y="466"/>
                    </a:lnTo>
                    <a:lnTo>
                      <a:pt x="2424" y="461"/>
                    </a:lnTo>
                    <a:lnTo>
                      <a:pt x="2412" y="459"/>
                    </a:lnTo>
                    <a:lnTo>
                      <a:pt x="2400" y="457"/>
                    </a:lnTo>
                    <a:lnTo>
                      <a:pt x="2391" y="452"/>
                    </a:lnTo>
                    <a:lnTo>
                      <a:pt x="2379" y="449"/>
                    </a:lnTo>
                    <a:lnTo>
                      <a:pt x="2367" y="447"/>
                    </a:lnTo>
                    <a:lnTo>
                      <a:pt x="2355" y="442"/>
                    </a:lnTo>
                    <a:lnTo>
                      <a:pt x="2346" y="440"/>
                    </a:lnTo>
                    <a:lnTo>
                      <a:pt x="2331" y="438"/>
                    </a:lnTo>
                    <a:lnTo>
                      <a:pt x="2320" y="435"/>
                    </a:lnTo>
                    <a:lnTo>
                      <a:pt x="2308" y="430"/>
                    </a:lnTo>
                    <a:lnTo>
                      <a:pt x="2296" y="428"/>
                    </a:lnTo>
                    <a:lnTo>
                      <a:pt x="2284" y="426"/>
                    </a:lnTo>
                    <a:lnTo>
                      <a:pt x="2272" y="421"/>
                    </a:lnTo>
                    <a:lnTo>
                      <a:pt x="2258" y="419"/>
                    </a:lnTo>
                    <a:lnTo>
                      <a:pt x="2248" y="416"/>
                    </a:lnTo>
                    <a:lnTo>
                      <a:pt x="2234" y="414"/>
                    </a:lnTo>
                    <a:lnTo>
                      <a:pt x="2220" y="409"/>
                    </a:lnTo>
                    <a:lnTo>
                      <a:pt x="2205" y="407"/>
                    </a:lnTo>
                    <a:lnTo>
                      <a:pt x="2194" y="404"/>
                    </a:lnTo>
                    <a:lnTo>
                      <a:pt x="2179" y="400"/>
                    </a:lnTo>
                    <a:lnTo>
                      <a:pt x="2167" y="397"/>
                    </a:lnTo>
                    <a:lnTo>
                      <a:pt x="2153" y="395"/>
                    </a:lnTo>
                    <a:lnTo>
                      <a:pt x="2141" y="390"/>
                    </a:lnTo>
                    <a:lnTo>
                      <a:pt x="2125" y="388"/>
                    </a:lnTo>
                    <a:lnTo>
                      <a:pt x="2113" y="385"/>
                    </a:lnTo>
                    <a:lnTo>
                      <a:pt x="2099" y="380"/>
                    </a:lnTo>
                    <a:lnTo>
                      <a:pt x="2084" y="378"/>
                    </a:lnTo>
                    <a:lnTo>
                      <a:pt x="2070" y="376"/>
                    </a:lnTo>
                    <a:lnTo>
                      <a:pt x="2056" y="373"/>
                    </a:lnTo>
                    <a:lnTo>
                      <a:pt x="2039" y="371"/>
                    </a:lnTo>
                    <a:lnTo>
                      <a:pt x="2027" y="369"/>
                    </a:lnTo>
                    <a:lnTo>
                      <a:pt x="2011" y="364"/>
                    </a:lnTo>
                    <a:lnTo>
                      <a:pt x="1996" y="361"/>
                    </a:lnTo>
                    <a:lnTo>
                      <a:pt x="1980" y="359"/>
                    </a:lnTo>
                    <a:lnTo>
                      <a:pt x="1965" y="357"/>
                    </a:lnTo>
                    <a:lnTo>
                      <a:pt x="1949" y="354"/>
                    </a:lnTo>
                    <a:lnTo>
                      <a:pt x="1935" y="352"/>
                    </a:lnTo>
                    <a:lnTo>
                      <a:pt x="1918" y="350"/>
                    </a:lnTo>
                    <a:lnTo>
                      <a:pt x="1904" y="347"/>
                    </a:lnTo>
                    <a:lnTo>
                      <a:pt x="1887" y="345"/>
                    </a:lnTo>
                    <a:lnTo>
                      <a:pt x="1870" y="342"/>
                    </a:lnTo>
                    <a:lnTo>
                      <a:pt x="1856" y="340"/>
                    </a:lnTo>
                    <a:lnTo>
                      <a:pt x="1839" y="340"/>
                    </a:lnTo>
                    <a:lnTo>
                      <a:pt x="1823" y="338"/>
                    </a:lnTo>
                    <a:lnTo>
                      <a:pt x="1806" y="338"/>
                    </a:lnTo>
                    <a:lnTo>
                      <a:pt x="1790" y="335"/>
                    </a:lnTo>
                    <a:lnTo>
                      <a:pt x="1773" y="333"/>
                    </a:lnTo>
                    <a:lnTo>
                      <a:pt x="1756" y="331"/>
                    </a:lnTo>
                    <a:lnTo>
                      <a:pt x="1737" y="328"/>
                    </a:lnTo>
                    <a:lnTo>
                      <a:pt x="1721" y="328"/>
                    </a:lnTo>
                    <a:lnTo>
                      <a:pt x="1704" y="326"/>
                    </a:lnTo>
                    <a:lnTo>
                      <a:pt x="1685" y="323"/>
                    </a:lnTo>
                    <a:lnTo>
                      <a:pt x="1668" y="323"/>
                    </a:lnTo>
                    <a:lnTo>
                      <a:pt x="1649" y="321"/>
                    </a:lnTo>
                    <a:lnTo>
                      <a:pt x="1633" y="321"/>
                    </a:lnTo>
                    <a:lnTo>
                      <a:pt x="1614" y="321"/>
                    </a:lnTo>
                    <a:lnTo>
                      <a:pt x="1597" y="319"/>
                    </a:lnTo>
                    <a:lnTo>
                      <a:pt x="1578" y="319"/>
                    </a:lnTo>
                    <a:lnTo>
                      <a:pt x="1561" y="319"/>
                    </a:lnTo>
                    <a:lnTo>
                      <a:pt x="1542" y="319"/>
                    </a:lnTo>
                    <a:lnTo>
                      <a:pt x="1523" y="319"/>
                    </a:lnTo>
                    <a:lnTo>
                      <a:pt x="1507" y="319"/>
                    </a:lnTo>
                    <a:lnTo>
                      <a:pt x="1490" y="319"/>
                    </a:lnTo>
                    <a:lnTo>
                      <a:pt x="1471" y="316"/>
                    </a:lnTo>
                    <a:lnTo>
                      <a:pt x="1452" y="316"/>
                    </a:lnTo>
                    <a:lnTo>
                      <a:pt x="1433" y="316"/>
                    </a:lnTo>
                    <a:lnTo>
                      <a:pt x="1414" y="316"/>
                    </a:lnTo>
                    <a:lnTo>
                      <a:pt x="1395" y="316"/>
                    </a:lnTo>
                    <a:lnTo>
                      <a:pt x="1376" y="316"/>
                    </a:lnTo>
                    <a:lnTo>
                      <a:pt x="1357" y="316"/>
                    </a:lnTo>
                    <a:lnTo>
                      <a:pt x="1340" y="316"/>
                    </a:lnTo>
                    <a:lnTo>
                      <a:pt x="1321" y="316"/>
                    </a:lnTo>
                    <a:lnTo>
                      <a:pt x="1302" y="316"/>
                    </a:lnTo>
                    <a:lnTo>
                      <a:pt x="1283" y="319"/>
                    </a:lnTo>
                    <a:lnTo>
                      <a:pt x="1267" y="319"/>
                    </a:lnTo>
                    <a:lnTo>
                      <a:pt x="1248" y="319"/>
                    </a:lnTo>
                    <a:lnTo>
                      <a:pt x="1229" y="319"/>
                    </a:lnTo>
                    <a:lnTo>
                      <a:pt x="1210" y="321"/>
                    </a:lnTo>
                    <a:lnTo>
                      <a:pt x="1193" y="323"/>
                    </a:lnTo>
                    <a:lnTo>
                      <a:pt x="1174" y="323"/>
                    </a:lnTo>
                    <a:lnTo>
                      <a:pt x="1155" y="323"/>
                    </a:lnTo>
                    <a:lnTo>
                      <a:pt x="1136" y="326"/>
                    </a:lnTo>
                    <a:lnTo>
                      <a:pt x="1119" y="326"/>
                    </a:lnTo>
                    <a:lnTo>
                      <a:pt x="1100" y="326"/>
                    </a:lnTo>
                    <a:lnTo>
                      <a:pt x="1081" y="328"/>
                    </a:lnTo>
                    <a:lnTo>
                      <a:pt x="1065" y="328"/>
                    </a:lnTo>
                    <a:lnTo>
                      <a:pt x="1046" y="331"/>
                    </a:lnTo>
                    <a:lnTo>
                      <a:pt x="1027" y="331"/>
                    </a:lnTo>
                    <a:lnTo>
                      <a:pt x="1010" y="333"/>
                    </a:lnTo>
                    <a:lnTo>
                      <a:pt x="991" y="335"/>
                    </a:lnTo>
                    <a:lnTo>
                      <a:pt x="974" y="338"/>
                    </a:lnTo>
                    <a:lnTo>
                      <a:pt x="955" y="338"/>
                    </a:lnTo>
                    <a:lnTo>
                      <a:pt x="939" y="340"/>
                    </a:lnTo>
                    <a:lnTo>
                      <a:pt x="922" y="342"/>
                    </a:lnTo>
                    <a:lnTo>
                      <a:pt x="906" y="345"/>
                    </a:lnTo>
                    <a:lnTo>
                      <a:pt x="889" y="347"/>
                    </a:lnTo>
                    <a:lnTo>
                      <a:pt x="872" y="347"/>
                    </a:lnTo>
                    <a:lnTo>
                      <a:pt x="853" y="350"/>
                    </a:lnTo>
                    <a:lnTo>
                      <a:pt x="837" y="352"/>
                    </a:lnTo>
                    <a:lnTo>
                      <a:pt x="820" y="354"/>
                    </a:lnTo>
                    <a:lnTo>
                      <a:pt x="803" y="354"/>
                    </a:lnTo>
                    <a:lnTo>
                      <a:pt x="787" y="357"/>
                    </a:lnTo>
                    <a:lnTo>
                      <a:pt x="772" y="361"/>
                    </a:lnTo>
                    <a:lnTo>
                      <a:pt x="756" y="364"/>
                    </a:lnTo>
                    <a:lnTo>
                      <a:pt x="739" y="364"/>
                    </a:lnTo>
                    <a:lnTo>
                      <a:pt x="725" y="366"/>
                    </a:lnTo>
                    <a:lnTo>
                      <a:pt x="708" y="371"/>
                    </a:lnTo>
                    <a:lnTo>
                      <a:pt x="694" y="371"/>
                    </a:lnTo>
                    <a:lnTo>
                      <a:pt x="677" y="376"/>
                    </a:lnTo>
                    <a:lnTo>
                      <a:pt x="663" y="378"/>
                    </a:lnTo>
                    <a:lnTo>
                      <a:pt x="651" y="380"/>
                    </a:lnTo>
                    <a:lnTo>
                      <a:pt x="635" y="383"/>
                    </a:lnTo>
                    <a:lnTo>
                      <a:pt x="620" y="385"/>
                    </a:lnTo>
                    <a:lnTo>
                      <a:pt x="606" y="388"/>
                    </a:lnTo>
                    <a:lnTo>
                      <a:pt x="594" y="390"/>
                    </a:lnTo>
                    <a:lnTo>
                      <a:pt x="580" y="392"/>
                    </a:lnTo>
                    <a:lnTo>
                      <a:pt x="566" y="397"/>
                    </a:lnTo>
                    <a:lnTo>
                      <a:pt x="554" y="400"/>
                    </a:lnTo>
                    <a:lnTo>
                      <a:pt x="540" y="402"/>
                    </a:lnTo>
                    <a:lnTo>
                      <a:pt x="528" y="407"/>
                    </a:lnTo>
                    <a:lnTo>
                      <a:pt x="513" y="409"/>
                    </a:lnTo>
                    <a:lnTo>
                      <a:pt x="502" y="411"/>
                    </a:lnTo>
                    <a:lnTo>
                      <a:pt x="490" y="416"/>
                    </a:lnTo>
                    <a:lnTo>
                      <a:pt x="478" y="419"/>
                    </a:lnTo>
                    <a:lnTo>
                      <a:pt x="466" y="421"/>
                    </a:lnTo>
                    <a:lnTo>
                      <a:pt x="454" y="426"/>
                    </a:lnTo>
                    <a:lnTo>
                      <a:pt x="445" y="428"/>
                    </a:lnTo>
                    <a:lnTo>
                      <a:pt x="430" y="430"/>
                    </a:lnTo>
                    <a:lnTo>
                      <a:pt x="421" y="435"/>
                    </a:lnTo>
                    <a:lnTo>
                      <a:pt x="409" y="438"/>
                    </a:lnTo>
                    <a:lnTo>
                      <a:pt x="399" y="440"/>
                    </a:lnTo>
                    <a:lnTo>
                      <a:pt x="388" y="442"/>
                    </a:lnTo>
                    <a:lnTo>
                      <a:pt x="378" y="447"/>
                    </a:lnTo>
                    <a:lnTo>
                      <a:pt x="368" y="449"/>
                    </a:lnTo>
                    <a:lnTo>
                      <a:pt x="359" y="452"/>
                    </a:lnTo>
                    <a:lnTo>
                      <a:pt x="349" y="457"/>
                    </a:lnTo>
                    <a:lnTo>
                      <a:pt x="340" y="459"/>
                    </a:lnTo>
                    <a:lnTo>
                      <a:pt x="330" y="461"/>
                    </a:lnTo>
                    <a:lnTo>
                      <a:pt x="321" y="466"/>
                    </a:lnTo>
                    <a:lnTo>
                      <a:pt x="311" y="468"/>
                    </a:lnTo>
                    <a:lnTo>
                      <a:pt x="304" y="471"/>
                    </a:lnTo>
                    <a:lnTo>
                      <a:pt x="295" y="476"/>
                    </a:lnTo>
                    <a:lnTo>
                      <a:pt x="288" y="480"/>
                    </a:lnTo>
                    <a:lnTo>
                      <a:pt x="278" y="480"/>
                    </a:lnTo>
                    <a:lnTo>
                      <a:pt x="271" y="485"/>
                    </a:lnTo>
                    <a:lnTo>
                      <a:pt x="262" y="487"/>
                    </a:lnTo>
                    <a:lnTo>
                      <a:pt x="254" y="490"/>
                    </a:lnTo>
                    <a:lnTo>
                      <a:pt x="247" y="492"/>
                    </a:lnTo>
                    <a:lnTo>
                      <a:pt x="240" y="497"/>
                    </a:lnTo>
                    <a:lnTo>
                      <a:pt x="233" y="499"/>
                    </a:lnTo>
                    <a:lnTo>
                      <a:pt x="226" y="502"/>
                    </a:lnTo>
                    <a:lnTo>
                      <a:pt x="219" y="504"/>
                    </a:lnTo>
                    <a:lnTo>
                      <a:pt x="212" y="506"/>
                    </a:lnTo>
                    <a:lnTo>
                      <a:pt x="207" y="509"/>
                    </a:lnTo>
                    <a:lnTo>
                      <a:pt x="200" y="514"/>
                    </a:lnTo>
                    <a:lnTo>
                      <a:pt x="193" y="516"/>
                    </a:lnTo>
                    <a:lnTo>
                      <a:pt x="188" y="518"/>
                    </a:lnTo>
                    <a:lnTo>
                      <a:pt x="183" y="521"/>
                    </a:lnTo>
                    <a:lnTo>
                      <a:pt x="178" y="523"/>
                    </a:lnTo>
                    <a:lnTo>
                      <a:pt x="166" y="528"/>
                    </a:lnTo>
                    <a:lnTo>
                      <a:pt x="157" y="533"/>
                    </a:lnTo>
                    <a:lnTo>
                      <a:pt x="147" y="537"/>
                    </a:lnTo>
                    <a:lnTo>
                      <a:pt x="140" y="542"/>
                    </a:lnTo>
                    <a:lnTo>
                      <a:pt x="131" y="547"/>
                    </a:lnTo>
                    <a:lnTo>
                      <a:pt x="126" y="552"/>
                    </a:lnTo>
                    <a:lnTo>
                      <a:pt x="119" y="554"/>
                    </a:lnTo>
                    <a:lnTo>
                      <a:pt x="114" y="559"/>
                    </a:lnTo>
                    <a:lnTo>
                      <a:pt x="112" y="556"/>
                    </a:lnTo>
                    <a:lnTo>
                      <a:pt x="112" y="554"/>
                    </a:lnTo>
                    <a:lnTo>
                      <a:pt x="107" y="549"/>
                    </a:lnTo>
                    <a:lnTo>
                      <a:pt x="102" y="544"/>
                    </a:lnTo>
                    <a:lnTo>
                      <a:pt x="95" y="537"/>
                    </a:lnTo>
                    <a:lnTo>
                      <a:pt x="88" y="530"/>
                    </a:lnTo>
                    <a:lnTo>
                      <a:pt x="79" y="523"/>
                    </a:lnTo>
                    <a:lnTo>
                      <a:pt x="71" y="514"/>
                    </a:lnTo>
                    <a:lnTo>
                      <a:pt x="62" y="504"/>
                    </a:lnTo>
                    <a:lnTo>
                      <a:pt x="55" y="492"/>
                    </a:lnTo>
                    <a:lnTo>
                      <a:pt x="45" y="483"/>
                    </a:lnTo>
                    <a:lnTo>
                      <a:pt x="36" y="471"/>
                    </a:lnTo>
                    <a:lnTo>
                      <a:pt x="26" y="461"/>
                    </a:lnTo>
                    <a:lnTo>
                      <a:pt x="22" y="449"/>
                    </a:lnTo>
                    <a:lnTo>
                      <a:pt x="14" y="440"/>
                    </a:lnTo>
                    <a:lnTo>
                      <a:pt x="7" y="430"/>
                    </a:lnTo>
                    <a:lnTo>
                      <a:pt x="3" y="419"/>
                    </a:lnTo>
                    <a:lnTo>
                      <a:pt x="0" y="407"/>
                    </a:lnTo>
                    <a:lnTo>
                      <a:pt x="0" y="402"/>
                    </a:lnTo>
                    <a:lnTo>
                      <a:pt x="0" y="395"/>
                    </a:lnTo>
                    <a:lnTo>
                      <a:pt x="3" y="390"/>
                    </a:lnTo>
                    <a:lnTo>
                      <a:pt x="5" y="383"/>
                    </a:lnTo>
                    <a:lnTo>
                      <a:pt x="5" y="376"/>
                    </a:lnTo>
                    <a:lnTo>
                      <a:pt x="7" y="369"/>
                    </a:lnTo>
                    <a:lnTo>
                      <a:pt x="10" y="364"/>
                    </a:lnTo>
                    <a:lnTo>
                      <a:pt x="14" y="357"/>
                    </a:lnTo>
                    <a:lnTo>
                      <a:pt x="17" y="350"/>
                    </a:lnTo>
                    <a:lnTo>
                      <a:pt x="22" y="342"/>
                    </a:lnTo>
                    <a:lnTo>
                      <a:pt x="24" y="335"/>
                    </a:lnTo>
                    <a:lnTo>
                      <a:pt x="31" y="328"/>
                    </a:lnTo>
                    <a:lnTo>
                      <a:pt x="33" y="321"/>
                    </a:lnTo>
                    <a:lnTo>
                      <a:pt x="38" y="314"/>
                    </a:lnTo>
                    <a:lnTo>
                      <a:pt x="43" y="307"/>
                    </a:lnTo>
                    <a:lnTo>
                      <a:pt x="50" y="300"/>
                    </a:lnTo>
                    <a:lnTo>
                      <a:pt x="55" y="293"/>
                    </a:lnTo>
                    <a:lnTo>
                      <a:pt x="60" y="288"/>
                    </a:lnTo>
                    <a:lnTo>
                      <a:pt x="67" y="281"/>
                    </a:lnTo>
                    <a:lnTo>
                      <a:pt x="71" y="274"/>
                    </a:lnTo>
                    <a:lnTo>
                      <a:pt x="76" y="266"/>
                    </a:lnTo>
                    <a:lnTo>
                      <a:pt x="83" y="262"/>
                    </a:lnTo>
                    <a:lnTo>
                      <a:pt x="88" y="255"/>
                    </a:lnTo>
                    <a:lnTo>
                      <a:pt x="95" y="247"/>
                    </a:lnTo>
                    <a:lnTo>
                      <a:pt x="100" y="243"/>
                    </a:lnTo>
                    <a:lnTo>
                      <a:pt x="105" y="238"/>
                    </a:lnTo>
                    <a:lnTo>
                      <a:pt x="112" y="231"/>
                    </a:lnTo>
                    <a:lnTo>
                      <a:pt x="117" y="226"/>
                    </a:lnTo>
                    <a:lnTo>
                      <a:pt x="117" y="226"/>
                    </a:lnTo>
                    <a:close/>
                  </a:path>
                </a:pathLst>
              </a:custGeom>
              <a:solidFill>
                <a:srgbClr val="3D7D6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1" name="Freeform 267"/>
              <p:cNvSpPr>
                <a:spLocks/>
              </p:cNvSpPr>
              <p:nvPr/>
            </p:nvSpPr>
            <p:spPr bwMode="auto">
              <a:xfrm>
                <a:off x="4105" y="2893"/>
                <a:ext cx="1038" cy="257"/>
              </a:xfrm>
              <a:custGeom>
                <a:avLst/>
                <a:gdLst>
                  <a:gd name="T0" fmla="*/ 41 w 2593"/>
                  <a:gd name="T1" fmla="*/ 247 h 642"/>
                  <a:gd name="T2" fmla="*/ 79 w 2593"/>
                  <a:gd name="T3" fmla="*/ 233 h 642"/>
                  <a:gd name="T4" fmla="*/ 131 w 2593"/>
                  <a:gd name="T5" fmla="*/ 216 h 642"/>
                  <a:gd name="T6" fmla="*/ 193 w 2593"/>
                  <a:gd name="T7" fmla="*/ 197 h 642"/>
                  <a:gd name="T8" fmla="*/ 264 w 2593"/>
                  <a:gd name="T9" fmla="*/ 176 h 642"/>
                  <a:gd name="T10" fmla="*/ 343 w 2593"/>
                  <a:gd name="T11" fmla="*/ 152 h 642"/>
                  <a:gd name="T12" fmla="*/ 428 w 2593"/>
                  <a:gd name="T13" fmla="*/ 131 h 642"/>
                  <a:gd name="T14" fmla="*/ 519 w 2593"/>
                  <a:gd name="T15" fmla="*/ 107 h 642"/>
                  <a:gd name="T16" fmla="*/ 611 w 2593"/>
                  <a:gd name="T17" fmla="*/ 86 h 642"/>
                  <a:gd name="T18" fmla="*/ 706 w 2593"/>
                  <a:gd name="T19" fmla="*/ 64 h 642"/>
                  <a:gd name="T20" fmla="*/ 806 w 2593"/>
                  <a:gd name="T21" fmla="*/ 45 h 642"/>
                  <a:gd name="T22" fmla="*/ 906 w 2593"/>
                  <a:gd name="T23" fmla="*/ 31 h 642"/>
                  <a:gd name="T24" fmla="*/ 1008 w 2593"/>
                  <a:gd name="T25" fmla="*/ 17 h 642"/>
                  <a:gd name="T26" fmla="*/ 1113 w 2593"/>
                  <a:gd name="T27" fmla="*/ 7 h 642"/>
                  <a:gd name="T28" fmla="*/ 1220 w 2593"/>
                  <a:gd name="T29" fmla="*/ 2 h 642"/>
                  <a:gd name="T30" fmla="*/ 1326 w 2593"/>
                  <a:gd name="T31" fmla="*/ 0 h 642"/>
                  <a:gd name="T32" fmla="*/ 1433 w 2593"/>
                  <a:gd name="T33" fmla="*/ 5 h 642"/>
                  <a:gd name="T34" fmla="*/ 1540 w 2593"/>
                  <a:gd name="T35" fmla="*/ 12 h 642"/>
                  <a:gd name="T36" fmla="*/ 1647 w 2593"/>
                  <a:gd name="T37" fmla="*/ 26 h 642"/>
                  <a:gd name="T38" fmla="*/ 1752 w 2593"/>
                  <a:gd name="T39" fmla="*/ 43 h 642"/>
                  <a:gd name="T40" fmla="*/ 1854 w 2593"/>
                  <a:gd name="T41" fmla="*/ 62 h 642"/>
                  <a:gd name="T42" fmla="*/ 1951 w 2593"/>
                  <a:gd name="T43" fmla="*/ 83 h 642"/>
                  <a:gd name="T44" fmla="*/ 2047 w 2593"/>
                  <a:gd name="T45" fmla="*/ 107 h 642"/>
                  <a:gd name="T46" fmla="*/ 2137 w 2593"/>
                  <a:gd name="T47" fmla="*/ 131 h 642"/>
                  <a:gd name="T48" fmla="*/ 2220 w 2593"/>
                  <a:gd name="T49" fmla="*/ 155 h 642"/>
                  <a:gd name="T50" fmla="*/ 2296 w 2593"/>
                  <a:gd name="T51" fmla="*/ 178 h 642"/>
                  <a:gd name="T52" fmla="*/ 2363 w 2593"/>
                  <a:gd name="T53" fmla="*/ 197 h 642"/>
                  <a:gd name="T54" fmla="*/ 2422 w 2593"/>
                  <a:gd name="T55" fmla="*/ 219 h 642"/>
                  <a:gd name="T56" fmla="*/ 2472 w 2593"/>
                  <a:gd name="T57" fmla="*/ 238 h 642"/>
                  <a:gd name="T58" fmla="*/ 2529 w 2593"/>
                  <a:gd name="T59" fmla="*/ 264 h 642"/>
                  <a:gd name="T60" fmla="*/ 2579 w 2593"/>
                  <a:gd name="T61" fmla="*/ 299 h 642"/>
                  <a:gd name="T62" fmla="*/ 2591 w 2593"/>
                  <a:gd name="T63" fmla="*/ 352 h 642"/>
                  <a:gd name="T64" fmla="*/ 2553 w 2593"/>
                  <a:gd name="T65" fmla="*/ 397 h 642"/>
                  <a:gd name="T66" fmla="*/ 2493 w 2593"/>
                  <a:gd name="T67" fmla="*/ 437 h 642"/>
                  <a:gd name="T68" fmla="*/ 2446 w 2593"/>
                  <a:gd name="T69" fmla="*/ 463 h 642"/>
                  <a:gd name="T70" fmla="*/ 2386 w 2593"/>
                  <a:gd name="T71" fmla="*/ 487 h 642"/>
                  <a:gd name="T72" fmla="*/ 2317 w 2593"/>
                  <a:gd name="T73" fmla="*/ 513 h 642"/>
                  <a:gd name="T74" fmla="*/ 2237 w 2593"/>
                  <a:gd name="T75" fmla="*/ 537 h 642"/>
                  <a:gd name="T76" fmla="*/ 2146 w 2593"/>
                  <a:gd name="T77" fmla="*/ 558 h 642"/>
                  <a:gd name="T78" fmla="*/ 2047 w 2593"/>
                  <a:gd name="T79" fmla="*/ 580 h 642"/>
                  <a:gd name="T80" fmla="*/ 1937 w 2593"/>
                  <a:gd name="T81" fmla="*/ 599 h 642"/>
                  <a:gd name="T82" fmla="*/ 1821 w 2593"/>
                  <a:gd name="T83" fmla="*/ 613 h 642"/>
                  <a:gd name="T84" fmla="*/ 1697 w 2593"/>
                  <a:gd name="T85" fmla="*/ 625 h 642"/>
                  <a:gd name="T86" fmla="*/ 1567 w 2593"/>
                  <a:gd name="T87" fmla="*/ 635 h 642"/>
                  <a:gd name="T88" fmla="*/ 1436 w 2593"/>
                  <a:gd name="T89" fmla="*/ 642 h 642"/>
                  <a:gd name="T90" fmla="*/ 1303 w 2593"/>
                  <a:gd name="T91" fmla="*/ 642 h 642"/>
                  <a:gd name="T92" fmla="*/ 1172 w 2593"/>
                  <a:gd name="T93" fmla="*/ 637 h 642"/>
                  <a:gd name="T94" fmla="*/ 1044 w 2593"/>
                  <a:gd name="T95" fmla="*/ 627 h 642"/>
                  <a:gd name="T96" fmla="*/ 920 w 2593"/>
                  <a:gd name="T97" fmla="*/ 613 h 642"/>
                  <a:gd name="T98" fmla="*/ 799 w 2593"/>
                  <a:gd name="T99" fmla="*/ 592 h 642"/>
                  <a:gd name="T100" fmla="*/ 687 w 2593"/>
                  <a:gd name="T101" fmla="*/ 566 h 642"/>
                  <a:gd name="T102" fmla="*/ 583 w 2593"/>
                  <a:gd name="T103" fmla="*/ 535 h 642"/>
                  <a:gd name="T104" fmla="*/ 485 w 2593"/>
                  <a:gd name="T105" fmla="*/ 504 h 642"/>
                  <a:gd name="T106" fmla="*/ 395 w 2593"/>
                  <a:gd name="T107" fmla="*/ 471 h 642"/>
                  <a:gd name="T108" fmla="*/ 314 w 2593"/>
                  <a:gd name="T109" fmla="*/ 437 h 642"/>
                  <a:gd name="T110" fmla="*/ 243 w 2593"/>
                  <a:gd name="T111" fmla="*/ 406 h 642"/>
                  <a:gd name="T112" fmla="*/ 181 w 2593"/>
                  <a:gd name="T113" fmla="*/ 376 h 642"/>
                  <a:gd name="T114" fmla="*/ 129 w 2593"/>
                  <a:gd name="T115" fmla="*/ 349 h 642"/>
                  <a:gd name="T116" fmla="*/ 86 w 2593"/>
                  <a:gd name="T117" fmla="*/ 326 h 642"/>
                  <a:gd name="T118" fmla="*/ 38 w 2593"/>
                  <a:gd name="T119" fmla="*/ 295 h 642"/>
                  <a:gd name="T120" fmla="*/ 0 w 2593"/>
                  <a:gd name="T121" fmla="*/ 26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3" h="642">
                    <a:moveTo>
                      <a:pt x="0" y="261"/>
                    </a:moveTo>
                    <a:lnTo>
                      <a:pt x="3" y="259"/>
                    </a:lnTo>
                    <a:lnTo>
                      <a:pt x="10" y="257"/>
                    </a:lnTo>
                    <a:lnTo>
                      <a:pt x="15" y="254"/>
                    </a:lnTo>
                    <a:lnTo>
                      <a:pt x="22" y="252"/>
                    </a:lnTo>
                    <a:lnTo>
                      <a:pt x="31" y="250"/>
                    </a:lnTo>
                    <a:lnTo>
                      <a:pt x="41" y="247"/>
                    </a:lnTo>
                    <a:lnTo>
                      <a:pt x="43" y="245"/>
                    </a:lnTo>
                    <a:lnTo>
                      <a:pt x="48" y="242"/>
                    </a:lnTo>
                    <a:lnTo>
                      <a:pt x="55" y="240"/>
                    </a:lnTo>
                    <a:lnTo>
                      <a:pt x="60" y="240"/>
                    </a:lnTo>
                    <a:lnTo>
                      <a:pt x="67" y="238"/>
                    </a:lnTo>
                    <a:lnTo>
                      <a:pt x="72" y="235"/>
                    </a:lnTo>
                    <a:lnTo>
                      <a:pt x="79" y="233"/>
                    </a:lnTo>
                    <a:lnTo>
                      <a:pt x="86" y="233"/>
                    </a:lnTo>
                    <a:lnTo>
                      <a:pt x="93" y="228"/>
                    </a:lnTo>
                    <a:lnTo>
                      <a:pt x="100" y="226"/>
                    </a:lnTo>
                    <a:lnTo>
                      <a:pt x="107" y="223"/>
                    </a:lnTo>
                    <a:lnTo>
                      <a:pt x="115" y="223"/>
                    </a:lnTo>
                    <a:lnTo>
                      <a:pt x="122" y="219"/>
                    </a:lnTo>
                    <a:lnTo>
                      <a:pt x="131" y="216"/>
                    </a:lnTo>
                    <a:lnTo>
                      <a:pt x="138" y="214"/>
                    </a:lnTo>
                    <a:lnTo>
                      <a:pt x="148" y="214"/>
                    </a:lnTo>
                    <a:lnTo>
                      <a:pt x="157" y="209"/>
                    </a:lnTo>
                    <a:lnTo>
                      <a:pt x="164" y="207"/>
                    </a:lnTo>
                    <a:lnTo>
                      <a:pt x="174" y="204"/>
                    </a:lnTo>
                    <a:lnTo>
                      <a:pt x="183" y="200"/>
                    </a:lnTo>
                    <a:lnTo>
                      <a:pt x="193" y="197"/>
                    </a:lnTo>
                    <a:lnTo>
                      <a:pt x="202" y="195"/>
                    </a:lnTo>
                    <a:lnTo>
                      <a:pt x="212" y="190"/>
                    </a:lnTo>
                    <a:lnTo>
                      <a:pt x="224" y="188"/>
                    </a:lnTo>
                    <a:lnTo>
                      <a:pt x="233" y="185"/>
                    </a:lnTo>
                    <a:lnTo>
                      <a:pt x="243" y="183"/>
                    </a:lnTo>
                    <a:lnTo>
                      <a:pt x="252" y="178"/>
                    </a:lnTo>
                    <a:lnTo>
                      <a:pt x="264" y="176"/>
                    </a:lnTo>
                    <a:lnTo>
                      <a:pt x="274" y="174"/>
                    </a:lnTo>
                    <a:lnTo>
                      <a:pt x="286" y="169"/>
                    </a:lnTo>
                    <a:lnTo>
                      <a:pt x="295" y="166"/>
                    </a:lnTo>
                    <a:lnTo>
                      <a:pt x="309" y="164"/>
                    </a:lnTo>
                    <a:lnTo>
                      <a:pt x="319" y="159"/>
                    </a:lnTo>
                    <a:lnTo>
                      <a:pt x="331" y="157"/>
                    </a:lnTo>
                    <a:lnTo>
                      <a:pt x="343" y="152"/>
                    </a:lnTo>
                    <a:lnTo>
                      <a:pt x="355" y="150"/>
                    </a:lnTo>
                    <a:lnTo>
                      <a:pt x="366" y="147"/>
                    </a:lnTo>
                    <a:lnTo>
                      <a:pt x="378" y="143"/>
                    </a:lnTo>
                    <a:lnTo>
                      <a:pt x="390" y="140"/>
                    </a:lnTo>
                    <a:lnTo>
                      <a:pt x="402" y="138"/>
                    </a:lnTo>
                    <a:lnTo>
                      <a:pt x="416" y="133"/>
                    </a:lnTo>
                    <a:lnTo>
                      <a:pt x="428" y="131"/>
                    </a:lnTo>
                    <a:lnTo>
                      <a:pt x="440" y="128"/>
                    </a:lnTo>
                    <a:lnTo>
                      <a:pt x="454" y="124"/>
                    </a:lnTo>
                    <a:lnTo>
                      <a:pt x="466" y="121"/>
                    </a:lnTo>
                    <a:lnTo>
                      <a:pt x="478" y="119"/>
                    </a:lnTo>
                    <a:lnTo>
                      <a:pt x="492" y="114"/>
                    </a:lnTo>
                    <a:lnTo>
                      <a:pt x="507" y="112"/>
                    </a:lnTo>
                    <a:lnTo>
                      <a:pt x="519" y="107"/>
                    </a:lnTo>
                    <a:lnTo>
                      <a:pt x="530" y="105"/>
                    </a:lnTo>
                    <a:lnTo>
                      <a:pt x="542" y="102"/>
                    </a:lnTo>
                    <a:lnTo>
                      <a:pt x="557" y="97"/>
                    </a:lnTo>
                    <a:lnTo>
                      <a:pt x="568" y="95"/>
                    </a:lnTo>
                    <a:lnTo>
                      <a:pt x="583" y="93"/>
                    </a:lnTo>
                    <a:lnTo>
                      <a:pt x="597" y="88"/>
                    </a:lnTo>
                    <a:lnTo>
                      <a:pt x="611" y="86"/>
                    </a:lnTo>
                    <a:lnTo>
                      <a:pt x="623" y="83"/>
                    </a:lnTo>
                    <a:lnTo>
                      <a:pt x="637" y="81"/>
                    </a:lnTo>
                    <a:lnTo>
                      <a:pt x="652" y="76"/>
                    </a:lnTo>
                    <a:lnTo>
                      <a:pt x="666" y="74"/>
                    </a:lnTo>
                    <a:lnTo>
                      <a:pt x="678" y="71"/>
                    </a:lnTo>
                    <a:lnTo>
                      <a:pt x="694" y="69"/>
                    </a:lnTo>
                    <a:lnTo>
                      <a:pt x="706" y="64"/>
                    </a:lnTo>
                    <a:lnTo>
                      <a:pt x="721" y="64"/>
                    </a:lnTo>
                    <a:lnTo>
                      <a:pt x="735" y="59"/>
                    </a:lnTo>
                    <a:lnTo>
                      <a:pt x="749" y="57"/>
                    </a:lnTo>
                    <a:lnTo>
                      <a:pt x="763" y="55"/>
                    </a:lnTo>
                    <a:lnTo>
                      <a:pt x="778" y="52"/>
                    </a:lnTo>
                    <a:lnTo>
                      <a:pt x="789" y="48"/>
                    </a:lnTo>
                    <a:lnTo>
                      <a:pt x="806" y="45"/>
                    </a:lnTo>
                    <a:lnTo>
                      <a:pt x="818" y="45"/>
                    </a:lnTo>
                    <a:lnTo>
                      <a:pt x="835" y="43"/>
                    </a:lnTo>
                    <a:lnTo>
                      <a:pt x="849" y="38"/>
                    </a:lnTo>
                    <a:lnTo>
                      <a:pt x="863" y="36"/>
                    </a:lnTo>
                    <a:lnTo>
                      <a:pt x="877" y="36"/>
                    </a:lnTo>
                    <a:lnTo>
                      <a:pt x="892" y="33"/>
                    </a:lnTo>
                    <a:lnTo>
                      <a:pt x="906" y="31"/>
                    </a:lnTo>
                    <a:lnTo>
                      <a:pt x="920" y="29"/>
                    </a:lnTo>
                    <a:lnTo>
                      <a:pt x="934" y="26"/>
                    </a:lnTo>
                    <a:lnTo>
                      <a:pt x="951" y="26"/>
                    </a:lnTo>
                    <a:lnTo>
                      <a:pt x="965" y="21"/>
                    </a:lnTo>
                    <a:lnTo>
                      <a:pt x="980" y="21"/>
                    </a:lnTo>
                    <a:lnTo>
                      <a:pt x="994" y="17"/>
                    </a:lnTo>
                    <a:lnTo>
                      <a:pt x="1008" y="17"/>
                    </a:lnTo>
                    <a:lnTo>
                      <a:pt x="1022" y="14"/>
                    </a:lnTo>
                    <a:lnTo>
                      <a:pt x="1037" y="14"/>
                    </a:lnTo>
                    <a:lnTo>
                      <a:pt x="1053" y="12"/>
                    </a:lnTo>
                    <a:lnTo>
                      <a:pt x="1067" y="12"/>
                    </a:lnTo>
                    <a:lnTo>
                      <a:pt x="1082" y="10"/>
                    </a:lnTo>
                    <a:lnTo>
                      <a:pt x="1098" y="10"/>
                    </a:lnTo>
                    <a:lnTo>
                      <a:pt x="1113" y="7"/>
                    </a:lnTo>
                    <a:lnTo>
                      <a:pt x="1127" y="7"/>
                    </a:lnTo>
                    <a:lnTo>
                      <a:pt x="1144" y="5"/>
                    </a:lnTo>
                    <a:lnTo>
                      <a:pt x="1158" y="5"/>
                    </a:lnTo>
                    <a:lnTo>
                      <a:pt x="1174" y="5"/>
                    </a:lnTo>
                    <a:lnTo>
                      <a:pt x="1189" y="5"/>
                    </a:lnTo>
                    <a:lnTo>
                      <a:pt x="1203" y="2"/>
                    </a:lnTo>
                    <a:lnTo>
                      <a:pt x="1220" y="2"/>
                    </a:lnTo>
                    <a:lnTo>
                      <a:pt x="1234" y="0"/>
                    </a:lnTo>
                    <a:lnTo>
                      <a:pt x="1248" y="0"/>
                    </a:lnTo>
                    <a:lnTo>
                      <a:pt x="1265" y="0"/>
                    </a:lnTo>
                    <a:lnTo>
                      <a:pt x="1279" y="0"/>
                    </a:lnTo>
                    <a:lnTo>
                      <a:pt x="1296" y="0"/>
                    </a:lnTo>
                    <a:lnTo>
                      <a:pt x="1310" y="0"/>
                    </a:lnTo>
                    <a:lnTo>
                      <a:pt x="1326" y="0"/>
                    </a:lnTo>
                    <a:lnTo>
                      <a:pt x="1341" y="0"/>
                    </a:lnTo>
                    <a:lnTo>
                      <a:pt x="1355" y="0"/>
                    </a:lnTo>
                    <a:lnTo>
                      <a:pt x="1372" y="2"/>
                    </a:lnTo>
                    <a:lnTo>
                      <a:pt x="1388" y="2"/>
                    </a:lnTo>
                    <a:lnTo>
                      <a:pt x="1403" y="2"/>
                    </a:lnTo>
                    <a:lnTo>
                      <a:pt x="1419" y="5"/>
                    </a:lnTo>
                    <a:lnTo>
                      <a:pt x="1433" y="5"/>
                    </a:lnTo>
                    <a:lnTo>
                      <a:pt x="1450" y="5"/>
                    </a:lnTo>
                    <a:lnTo>
                      <a:pt x="1464" y="7"/>
                    </a:lnTo>
                    <a:lnTo>
                      <a:pt x="1479" y="7"/>
                    </a:lnTo>
                    <a:lnTo>
                      <a:pt x="1495" y="10"/>
                    </a:lnTo>
                    <a:lnTo>
                      <a:pt x="1509" y="10"/>
                    </a:lnTo>
                    <a:lnTo>
                      <a:pt x="1526" y="12"/>
                    </a:lnTo>
                    <a:lnTo>
                      <a:pt x="1540" y="12"/>
                    </a:lnTo>
                    <a:lnTo>
                      <a:pt x="1557" y="14"/>
                    </a:lnTo>
                    <a:lnTo>
                      <a:pt x="1571" y="17"/>
                    </a:lnTo>
                    <a:lnTo>
                      <a:pt x="1586" y="17"/>
                    </a:lnTo>
                    <a:lnTo>
                      <a:pt x="1602" y="19"/>
                    </a:lnTo>
                    <a:lnTo>
                      <a:pt x="1616" y="21"/>
                    </a:lnTo>
                    <a:lnTo>
                      <a:pt x="1631" y="24"/>
                    </a:lnTo>
                    <a:lnTo>
                      <a:pt x="1647" y="26"/>
                    </a:lnTo>
                    <a:lnTo>
                      <a:pt x="1664" y="26"/>
                    </a:lnTo>
                    <a:lnTo>
                      <a:pt x="1678" y="31"/>
                    </a:lnTo>
                    <a:lnTo>
                      <a:pt x="1692" y="33"/>
                    </a:lnTo>
                    <a:lnTo>
                      <a:pt x="1707" y="36"/>
                    </a:lnTo>
                    <a:lnTo>
                      <a:pt x="1721" y="36"/>
                    </a:lnTo>
                    <a:lnTo>
                      <a:pt x="1738" y="40"/>
                    </a:lnTo>
                    <a:lnTo>
                      <a:pt x="1752" y="43"/>
                    </a:lnTo>
                    <a:lnTo>
                      <a:pt x="1766" y="45"/>
                    </a:lnTo>
                    <a:lnTo>
                      <a:pt x="1780" y="48"/>
                    </a:lnTo>
                    <a:lnTo>
                      <a:pt x="1797" y="50"/>
                    </a:lnTo>
                    <a:lnTo>
                      <a:pt x="1811" y="52"/>
                    </a:lnTo>
                    <a:lnTo>
                      <a:pt x="1826" y="55"/>
                    </a:lnTo>
                    <a:lnTo>
                      <a:pt x="1840" y="59"/>
                    </a:lnTo>
                    <a:lnTo>
                      <a:pt x="1854" y="62"/>
                    </a:lnTo>
                    <a:lnTo>
                      <a:pt x="1868" y="64"/>
                    </a:lnTo>
                    <a:lnTo>
                      <a:pt x="1883" y="69"/>
                    </a:lnTo>
                    <a:lnTo>
                      <a:pt x="1897" y="71"/>
                    </a:lnTo>
                    <a:lnTo>
                      <a:pt x="1911" y="74"/>
                    </a:lnTo>
                    <a:lnTo>
                      <a:pt x="1925" y="78"/>
                    </a:lnTo>
                    <a:lnTo>
                      <a:pt x="1940" y="81"/>
                    </a:lnTo>
                    <a:lnTo>
                      <a:pt x="1951" y="83"/>
                    </a:lnTo>
                    <a:lnTo>
                      <a:pt x="1966" y="88"/>
                    </a:lnTo>
                    <a:lnTo>
                      <a:pt x="1980" y="90"/>
                    </a:lnTo>
                    <a:lnTo>
                      <a:pt x="1994" y="93"/>
                    </a:lnTo>
                    <a:lnTo>
                      <a:pt x="2006" y="97"/>
                    </a:lnTo>
                    <a:lnTo>
                      <a:pt x="2020" y="100"/>
                    </a:lnTo>
                    <a:lnTo>
                      <a:pt x="2035" y="102"/>
                    </a:lnTo>
                    <a:lnTo>
                      <a:pt x="2047" y="107"/>
                    </a:lnTo>
                    <a:lnTo>
                      <a:pt x="2061" y="109"/>
                    </a:lnTo>
                    <a:lnTo>
                      <a:pt x="2073" y="114"/>
                    </a:lnTo>
                    <a:lnTo>
                      <a:pt x="2087" y="117"/>
                    </a:lnTo>
                    <a:lnTo>
                      <a:pt x="2099" y="121"/>
                    </a:lnTo>
                    <a:lnTo>
                      <a:pt x="2111" y="124"/>
                    </a:lnTo>
                    <a:lnTo>
                      <a:pt x="2125" y="128"/>
                    </a:lnTo>
                    <a:lnTo>
                      <a:pt x="2137" y="131"/>
                    </a:lnTo>
                    <a:lnTo>
                      <a:pt x="2149" y="133"/>
                    </a:lnTo>
                    <a:lnTo>
                      <a:pt x="2161" y="138"/>
                    </a:lnTo>
                    <a:lnTo>
                      <a:pt x="2172" y="140"/>
                    </a:lnTo>
                    <a:lnTo>
                      <a:pt x="2184" y="143"/>
                    </a:lnTo>
                    <a:lnTo>
                      <a:pt x="2196" y="147"/>
                    </a:lnTo>
                    <a:lnTo>
                      <a:pt x="2208" y="150"/>
                    </a:lnTo>
                    <a:lnTo>
                      <a:pt x="2220" y="155"/>
                    </a:lnTo>
                    <a:lnTo>
                      <a:pt x="2230" y="157"/>
                    </a:lnTo>
                    <a:lnTo>
                      <a:pt x="2241" y="159"/>
                    </a:lnTo>
                    <a:lnTo>
                      <a:pt x="2253" y="164"/>
                    </a:lnTo>
                    <a:lnTo>
                      <a:pt x="2263" y="169"/>
                    </a:lnTo>
                    <a:lnTo>
                      <a:pt x="2275" y="171"/>
                    </a:lnTo>
                    <a:lnTo>
                      <a:pt x="2284" y="174"/>
                    </a:lnTo>
                    <a:lnTo>
                      <a:pt x="2296" y="178"/>
                    </a:lnTo>
                    <a:lnTo>
                      <a:pt x="2308" y="181"/>
                    </a:lnTo>
                    <a:lnTo>
                      <a:pt x="2317" y="183"/>
                    </a:lnTo>
                    <a:lnTo>
                      <a:pt x="2325" y="188"/>
                    </a:lnTo>
                    <a:lnTo>
                      <a:pt x="2334" y="190"/>
                    </a:lnTo>
                    <a:lnTo>
                      <a:pt x="2344" y="193"/>
                    </a:lnTo>
                    <a:lnTo>
                      <a:pt x="2353" y="195"/>
                    </a:lnTo>
                    <a:lnTo>
                      <a:pt x="2363" y="197"/>
                    </a:lnTo>
                    <a:lnTo>
                      <a:pt x="2372" y="202"/>
                    </a:lnTo>
                    <a:lnTo>
                      <a:pt x="2382" y="204"/>
                    </a:lnTo>
                    <a:lnTo>
                      <a:pt x="2389" y="207"/>
                    </a:lnTo>
                    <a:lnTo>
                      <a:pt x="2398" y="209"/>
                    </a:lnTo>
                    <a:lnTo>
                      <a:pt x="2405" y="214"/>
                    </a:lnTo>
                    <a:lnTo>
                      <a:pt x="2415" y="216"/>
                    </a:lnTo>
                    <a:lnTo>
                      <a:pt x="2422" y="219"/>
                    </a:lnTo>
                    <a:lnTo>
                      <a:pt x="2429" y="221"/>
                    </a:lnTo>
                    <a:lnTo>
                      <a:pt x="2436" y="223"/>
                    </a:lnTo>
                    <a:lnTo>
                      <a:pt x="2446" y="228"/>
                    </a:lnTo>
                    <a:lnTo>
                      <a:pt x="2451" y="231"/>
                    </a:lnTo>
                    <a:lnTo>
                      <a:pt x="2458" y="233"/>
                    </a:lnTo>
                    <a:lnTo>
                      <a:pt x="2465" y="235"/>
                    </a:lnTo>
                    <a:lnTo>
                      <a:pt x="2472" y="238"/>
                    </a:lnTo>
                    <a:lnTo>
                      <a:pt x="2479" y="240"/>
                    </a:lnTo>
                    <a:lnTo>
                      <a:pt x="2484" y="242"/>
                    </a:lnTo>
                    <a:lnTo>
                      <a:pt x="2491" y="245"/>
                    </a:lnTo>
                    <a:lnTo>
                      <a:pt x="2498" y="250"/>
                    </a:lnTo>
                    <a:lnTo>
                      <a:pt x="2508" y="252"/>
                    </a:lnTo>
                    <a:lnTo>
                      <a:pt x="2519" y="259"/>
                    </a:lnTo>
                    <a:lnTo>
                      <a:pt x="2529" y="264"/>
                    </a:lnTo>
                    <a:lnTo>
                      <a:pt x="2538" y="269"/>
                    </a:lnTo>
                    <a:lnTo>
                      <a:pt x="2546" y="273"/>
                    </a:lnTo>
                    <a:lnTo>
                      <a:pt x="2555" y="278"/>
                    </a:lnTo>
                    <a:lnTo>
                      <a:pt x="2562" y="285"/>
                    </a:lnTo>
                    <a:lnTo>
                      <a:pt x="2569" y="290"/>
                    </a:lnTo>
                    <a:lnTo>
                      <a:pt x="2574" y="295"/>
                    </a:lnTo>
                    <a:lnTo>
                      <a:pt x="2579" y="299"/>
                    </a:lnTo>
                    <a:lnTo>
                      <a:pt x="2584" y="304"/>
                    </a:lnTo>
                    <a:lnTo>
                      <a:pt x="2588" y="311"/>
                    </a:lnTo>
                    <a:lnTo>
                      <a:pt x="2591" y="321"/>
                    </a:lnTo>
                    <a:lnTo>
                      <a:pt x="2593" y="333"/>
                    </a:lnTo>
                    <a:lnTo>
                      <a:pt x="2593" y="340"/>
                    </a:lnTo>
                    <a:lnTo>
                      <a:pt x="2591" y="347"/>
                    </a:lnTo>
                    <a:lnTo>
                      <a:pt x="2591" y="352"/>
                    </a:lnTo>
                    <a:lnTo>
                      <a:pt x="2588" y="359"/>
                    </a:lnTo>
                    <a:lnTo>
                      <a:pt x="2581" y="366"/>
                    </a:lnTo>
                    <a:lnTo>
                      <a:pt x="2579" y="371"/>
                    </a:lnTo>
                    <a:lnTo>
                      <a:pt x="2572" y="378"/>
                    </a:lnTo>
                    <a:lnTo>
                      <a:pt x="2567" y="383"/>
                    </a:lnTo>
                    <a:lnTo>
                      <a:pt x="2560" y="390"/>
                    </a:lnTo>
                    <a:lnTo>
                      <a:pt x="2553" y="397"/>
                    </a:lnTo>
                    <a:lnTo>
                      <a:pt x="2543" y="404"/>
                    </a:lnTo>
                    <a:lnTo>
                      <a:pt x="2534" y="411"/>
                    </a:lnTo>
                    <a:lnTo>
                      <a:pt x="2522" y="418"/>
                    </a:lnTo>
                    <a:lnTo>
                      <a:pt x="2512" y="425"/>
                    </a:lnTo>
                    <a:lnTo>
                      <a:pt x="2505" y="428"/>
                    </a:lnTo>
                    <a:lnTo>
                      <a:pt x="2500" y="433"/>
                    </a:lnTo>
                    <a:lnTo>
                      <a:pt x="2493" y="437"/>
                    </a:lnTo>
                    <a:lnTo>
                      <a:pt x="2489" y="440"/>
                    </a:lnTo>
                    <a:lnTo>
                      <a:pt x="2481" y="444"/>
                    </a:lnTo>
                    <a:lnTo>
                      <a:pt x="2474" y="447"/>
                    </a:lnTo>
                    <a:lnTo>
                      <a:pt x="2467" y="452"/>
                    </a:lnTo>
                    <a:lnTo>
                      <a:pt x="2460" y="454"/>
                    </a:lnTo>
                    <a:lnTo>
                      <a:pt x="2453" y="459"/>
                    </a:lnTo>
                    <a:lnTo>
                      <a:pt x="2446" y="463"/>
                    </a:lnTo>
                    <a:lnTo>
                      <a:pt x="2439" y="466"/>
                    </a:lnTo>
                    <a:lnTo>
                      <a:pt x="2432" y="471"/>
                    </a:lnTo>
                    <a:lnTo>
                      <a:pt x="2422" y="473"/>
                    </a:lnTo>
                    <a:lnTo>
                      <a:pt x="2413" y="478"/>
                    </a:lnTo>
                    <a:lnTo>
                      <a:pt x="2405" y="480"/>
                    </a:lnTo>
                    <a:lnTo>
                      <a:pt x="2396" y="485"/>
                    </a:lnTo>
                    <a:lnTo>
                      <a:pt x="2386" y="487"/>
                    </a:lnTo>
                    <a:lnTo>
                      <a:pt x="2377" y="492"/>
                    </a:lnTo>
                    <a:lnTo>
                      <a:pt x="2367" y="494"/>
                    </a:lnTo>
                    <a:lnTo>
                      <a:pt x="2358" y="499"/>
                    </a:lnTo>
                    <a:lnTo>
                      <a:pt x="2348" y="501"/>
                    </a:lnTo>
                    <a:lnTo>
                      <a:pt x="2336" y="506"/>
                    </a:lnTo>
                    <a:lnTo>
                      <a:pt x="2327" y="509"/>
                    </a:lnTo>
                    <a:lnTo>
                      <a:pt x="2317" y="513"/>
                    </a:lnTo>
                    <a:lnTo>
                      <a:pt x="2306" y="516"/>
                    </a:lnTo>
                    <a:lnTo>
                      <a:pt x="2296" y="520"/>
                    </a:lnTo>
                    <a:lnTo>
                      <a:pt x="2284" y="523"/>
                    </a:lnTo>
                    <a:lnTo>
                      <a:pt x="2272" y="528"/>
                    </a:lnTo>
                    <a:lnTo>
                      <a:pt x="2260" y="530"/>
                    </a:lnTo>
                    <a:lnTo>
                      <a:pt x="2249" y="535"/>
                    </a:lnTo>
                    <a:lnTo>
                      <a:pt x="2237" y="537"/>
                    </a:lnTo>
                    <a:lnTo>
                      <a:pt x="2225" y="539"/>
                    </a:lnTo>
                    <a:lnTo>
                      <a:pt x="2211" y="544"/>
                    </a:lnTo>
                    <a:lnTo>
                      <a:pt x="2199" y="547"/>
                    </a:lnTo>
                    <a:lnTo>
                      <a:pt x="2187" y="549"/>
                    </a:lnTo>
                    <a:lnTo>
                      <a:pt x="2175" y="554"/>
                    </a:lnTo>
                    <a:lnTo>
                      <a:pt x="2161" y="556"/>
                    </a:lnTo>
                    <a:lnTo>
                      <a:pt x="2146" y="558"/>
                    </a:lnTo>
                    <a:lnTo>
                      <a:pt x="2132" y="561"/>
                    </a:lnTo>
                    <a:lnTo>
                      <a:pt x="2120" y="566"/>
                    </a:lnTo>
                    <a:lnTo>
                      <a:pt x="2104" y="568"/>
                    </a:lnTo>
                    <a:lnTo>
                      <a:pt x="2092" y="570"/>
                    </a:lnTo>
                    <a:lnTo>
                      <a:pt x="2077" y="575"/>
                    </a:lnTo>
                    <a:lnTo>
                      <a:pt x="2063" y="577"/>
                    </a:lnTo>
                    <a:lnTo>
                      <a:pt x="2047" y="580"/>
                    </a:lnTo>
                    <a:lnTo>
                      <a:pt x="2032" y="582"/>
                    </a:lnTo>
                    <a:lnTo>
                      <a:pt x="2016" y="585"/>
                    </a:lnTo>
                    <a:lnTo>
                      <a:pt x="2001" y="587"/>
                    </a:lnTo>
                    <a:lnTo>
                      <a:pt x="1985" y="589"/>
                    </a:lnTo>
                    <a:lnTo>
                      <a:pt x="1971" y="592"/>
                    </a:lnTo>
                    <a:lnTo>
                      <a:pt x="1954" y="596"/>
                    </a:lnTo>
                    <a:lnTo>
                      <a:pt x="1937" y="599"/>
                    </a:lnTo>
                    <a:lnTo>
                      <a:pt x="1921" y="601"/>
                    </a:lnTo>
                    <a:lnTo>
                      <a:pt x="1904" y="604"/>
                    </a:lnTo>
                    <a:lnTo>
                      <a:pt x="1887" y="606"/>
                    </a:lnTo>
                    <a:lnTo>
                      <a:pt x="1871" y="606"/>
                    </a:lnTo>
                    <a:lnTo>
                      <a:pt x="1854" y="608"/>
                    </a:lnTo>
                    <a:lnTo>
                      <a:pt x="1837" y="611"/>
                    </a:lnTo>
                    <a:lnTo>
                      <a:pt x="1821" y="613"/>
                    </a:lnTo>
                    <a:lnTo>
                      <a:pt x="1804" y="615"/>
                    </a:lnTo>
                    <a:lnTo>
                      <a:pt x="1785" y="618"/>
                    </a:lnTo>
                    <a:lnTo>
                      <a:pt x="1769" y="620"/>
                    </a:lnTo>
                    <a:lnTo>
                      <a:pt x="1749" y="620"/>
                    </a:lnTo>
                    <a:lnTo>
                      <a:pt x="1733" y="623"/>
                    </a:lnTo>
                    <a:lnTo>
                      <a:pt x="1714" y="625"/>
                    </a:lnTo>
                    <a:lnTo>
                      <a:pt x="1697" y="625"/>
                    </a:lnTo>
                    <a:lnTo>
                      <a:pt x="1678" y="627"/>
                    </a:lnTo>
                    <a:lnTo>
                      <a:pt x="1662" y="630"/>
                    </a:lnTo>
                    <a:lnTo>
                      <a:pt x="1643" y="632"/>
                    </a:lnTo>
                    <a:lnTo>
                      <a:pt x="1624" y="632"/>
                    </a:lnTo>
                    <a:lnTo>
                      <a:pt x="1605" y="635"/>
                    </a:lnTo>
                    <a:lnTo>
                      <a:pt x="1586" y="635"/>
                    </a:lnTo>
                    <a:lnTo>
                      <a:pt x="1567" y="635"/>
                    </a:lnTo>
                    <a:lnTo>
                      <a:pt x="1550" y="637"/>
                    </a:lnTo>
                    <a:lnTo>
                      <a:pt x="1531" y="637"/>
                    </a:lnTo>
                    <a:lnTo>
                      <a:pt x="1512" y="639"/>
                    </a:lnTo>
                    <a:lnTo>
                      <a:pt x="1493" y="639"/>
                    </a:lnTo>
                    <a:lnTo>
                      <a:pt x="1474" y="639"/>
                    </a:lnTo>
                    <a:lnTo>
                      <a:pt x="1455" y="639"/>
                    </a:lnTo>
                    <a:lnTo>
                      <a:pt x="1436" y="642"/>
                    </a:lnTo>
                    <a:lnTo>
                      <a:pt x="1417" y="642"/>
                    </a:lnTo>
                    <a:lnTo>
                      <a:pt x="1398" y="642"/>
                    </a:lnTo>
                    <a:lnTo>
                      <a:pt x="1379" y="642"/>
                    </a:lnTo>
                    <a:lnTo>
                      <a:pt x="1360" y="642"/>
                    </a:lnTo>
                    <a:lnTo>
                      <a:pt x="1341" y="642"/>
                    </a:lnTo>
                    <a:lnTo>
                      <a:pt x="1322" y="642"/>
                    </a:lnTo>
                    <a:lnTo>
                      <a:pt x="1303" y="642"/>
                    </a:lnTo>
                    <a:lnTo>
                      <a:pt x="1284" y="642"/>
                    </a:lnTo>
                    <a:lnTo>
                      <a:pt x="1267" y="639"/>
                    </a:lnTo>
                    <a:lnTo>
                      <a:pt x="1248" y="639"/>
                    </a:lnTo>
                    <a:lnTo>
                      <a:pt x="1229" y="639"/>
                    </a:lnTo>
                    <a:lnTo>
                      <a:pt x="1210" y="639"/>
                    </a:lnTo>
                    <a:lnTo>
                      <a:pt x="1191" y="637"/>
                    </a:lnTo>
                    <a:lnTo>
                      <a:pt x="1172" y="637"/>
                    </a:lnTo>
                    <a:lnTo>
                      <a:pt x="1153" y="635"/>
                    </a:lnTo>
                    <a:lnTo>
                      <a:pt x="1134" y="635"/>
                    </a:lnTo>
                    <a:lnTo>
                      <a:pt x="1115" y="632"/>
                    </a:lnTo>
                    <a:lnTo>
                      <a:pt x="1098" y="632"/>
                    </a:lnTo>
                    <a:lnTo>
                      <a:pt x="1079" y="630"/>
                    </a:lnTo>
                    <a:lnTo>
                      <a:pt x="1063" y="630"/>
                    </a:lnTo>
                    <a:lnTo>
                      <a:pt x="1044" y="627"/>
                    </a:lnTo>
                    <a:lnTo>
                      <a:pt x="1025" y="625"/>
                    </a:lnTo>
                    <a:lnTo>
                      <a:pt x="1008" y="623"/>
                    </a:lnTo>
                    <a:lnTo>
                      <a:pt x="989" y="623"/>
                    </a:lnTo>
                    <a:lnTo>
                      <a:pt x="972" y="618"/>
                    </a:lnTo>
                    <a:lnTo>
                      <a:pt x="956" y="618"/>
                    </a:lnTo>
                    <a:lnTo>
                      <a:pt x="937" y="615"/>
                    </a:lnTo>
                    <a:lnTo>
                      <a:pt x="920" y="613"/>
                    </a:lnTo>
                    <a:lnTo>
                      <a:pt x="901" y="611"/>
                    </a:lnTo>
                    <a:lnTo>
                      <a:pt x="884" y="606"/>
                    </a:lnTo>
                    <a:lnTo>
                      <a:pt x="868" y="604"/>
                    </a:lnTo>
                    <a:lnTo>
                      <a:pt x="851" y="601"/>
                    </a:lnTo>
                    <a:lnTo>
                      <a:pt x="835" y="596"/>
                    </a:lnTo>
                    <a:lnTo>
                      <a:pt x="816" y="594"/>
                    </a:lnTo>
                    <a:lnTo>
                      <a:pt x="799" y="592"/>
                    </a:lnTo>
                    <a:lnTo>
                      <a:pt x="785" y="589"/>
                    </a:lnTo>
                    <a:lnTo>
                      <a:pt x="768" y="585"/>
                    </a:lnTo>
                    <a:lnTo>
                      <a:pt x="751" y="580"/>
                    </a:lnTo>
                    <a:lnTo>
                      <a:pt x="735" y="577"/>
                    </a:lnTo>
                    <a:lnTo>
                      <a:pt x="721" y="573"/>
                    </a:lnTo>
                    <a:lnTo>
                      <a:pt x="704" y="570"/>
                    </a:lnTo>
                    <a:lnTo>
                      <a:pt x="687" y="566"/>
                    </a:lnTo>
                    <a:lnTo>
                      <a:pt x="673" y="561"/>
                    </a:lnTo>
                    <a:lnTo>
                      <a:pt x="656" y="558"/>
                    </a:lnTo>
                    <a:lnTo>
                      <a:pt x="642" y="554"/>
                    </a:lnTo>
                    <a:lnTo>
                      <a:pt x="625" y="549"/>
                    </a:lnTo>
                    <a:lnTo>
                      <a:pt x="611" y="544"/>
                    </a:lnTo>
                    <a:lnTo>
                      <a:pt x="597" y="542"/>
                    </a:lnTo>
                    <a:lnTo>
                      <a:pt x="583" y="535"/>
                    </a:lnTo>
                    <a:lnTo>
                      <a:pt x="568" y="532"/>
                    </a:lnTo>
                    <a:lnTo>
                      <a:pt x="554" y="528"/>
                    </a:lnTo>
                    <a:lnTo>
                      <a:pt x="540" y="523"/>
                    </a:lnTo>
                    <a:lnTo>
                      <a:pt x="526" y="518"/>
                    </a:lnTo>
                    <a:lnTo>
                      <a:pt x="511" y="513"/>
                    </a:lnTo>
                    <a:lnTo>
                      <a:pt x="500" y="509"/>
                    </a:lnTo>
                    <a:lnTo>
                      <a:pt x="485" y="504"/>
                    </a:lnTo>
                    <a:lnTo>
                      <a:pt x="473" y="499"/>
                    </a:lnTo>
                    <a:lnTo>
                      <a:pt x="459" y="494"/>
                    </a:lnTo>
                    <a:lnTo>
                      <a:pt x="447" y="492"/>
                    </a:lnTo>
                    <a:lnTo>
                      <a:pt x="435" y="487"/>
                    </a:lnTo>
                    <a:lnTo>
                      <a:pt x="421" y="482"/>
                    </a:lnTo>
                    <a:lnTo>
                      <a:pt x="409" y="475"/>
                    </a:lnTo>
                    <a:lnTo>
                      <a:pt x="395" y="471"/>
                    </a:lnTo>
                    <a:lnTo>
                      <a:pt x="383" y="466"/>
                    </a:lnTo>
                    <a:lnTo>
                      <a:pt x="371" y="461"/>
                    </a:lnTo>
                    <a:lnTo>
                      <a:pt x="359" y="456"/>
                    </a:lnTo>
                    <a:lnTo>
                      <a:pt x="347" y="452"/>
                    </a:lnTo>
                    <a:lnTo>
                      <a:pt x="338" y="447"/>
                    </a:lnTo>
                    <a:lnTo>
                      <a:pt x="326" y="442"/>
                    </a:lnTo>
                    <a:lnTo>
                      <a:pt x="314" y="437"/>
                    </a:lnTo>
                    <a:lnTo>
                      <a:pt x="305" y="433"/>
                    </a:lnTo>
                    <a:lnTo>
                      <a:pt x="293" y="428"/>
                    </a:lnTo>
                    <a:lnTo>
                      <a:pt x="283" y="423"/>
                    </a:lnTo>
                    <a:lnTo>
                      <a:pt x="271" y="418"/>
                    </a:lnTo>
                    <a:lnTo>
                      <a:pt x="262" y="414"/>
                    </a:lnTo>
                    <a:lnTo>
                      <a:pt x="252" y="411"/>
                    </a:lnTo>
                    <a:lnTo>
                      <a:pt x="243" y="406"/>
                    </a:lnTo>
                    <a:lnTo>
                      <a:pt x="233" y="402"/>
                    </a:lnTo>
                    <a:lnTo>
                      <a:pt x="224" y="397"/>
                    </a:lnTo>
                    <a:lnTo>
                      <a:pt x="217" y="392"/>
                    </a:lnTo>
                    <a:lnTo>
                      <a:pt x="207" y="387"/>
                    </a:lnTo>
                    <a:lnTo>
                      <a:pt x="198" y="383"/>
                    </a:lnTo>
                    <a:lnTo>
                      <a:pt x="188" y="378"/>
                    </a:lnTo>
                    <a:lnTo>
                      <a:pt x="181" y="376"/>
                    </a:lnTo>
                    <a:lnTo>
                      <a:pt x="172" y="371"/>
                    </a:lnTo>
                    <a:lnTo>
                      <a:pt x="164" y="366"/>
                    </a:lnTo>
                    <a:lnTo>
                      <a:pt x="157" y="361"/>
                    </a:lnTo>
                    <a:lnTo>
                      <a:pt x="150" y="359"/>
                    </a:lnTo>
                    <a:lnTo>
                      <a:pt x="143" y="354"/>
                    </a:lnTo>
                    <a:lnTo>
                      <a:pt x="136" y="352"/>
                    </a:lnTo>
                    <a:lnTo>
                      <a:pt x="129" y="349"/>
                    </a:lnTo>
                    <a:lnTo>
                      <a:pt x="124" y="345"/>
                    </a:lnTo>
                    <a:lnTo>
                      <a:pt x="117" y="340"/>
                    </a:lnTo>
                    <a:lnTo>
                      <a:pt x="110" y="337"/>
                    </a:lnTo>
                    <a:lnTo>
                      <a:pt x="103" y="335"/>
                    </a:lnTo>
                    <a:lnTo>
                      <a:pt x="98" y="330"/>
                    </a:lnTo>
                    <a:lnTo>
                      <a:pt x="93" y="328"/>
                    </a:lnTo>
                    <a:lnTo>
                      <a:pt x="86" y="326"/>
                    </a:lnTo>
                    <a:lnTo>
                      <a:pt x="81" y="321"/>
                    </a:lnTo>
                    <a:lnTo>
                      <a:pt x="77" y="318"/>
                    </a:lnTo>
                    <a:lnTo>
                      <a:pt x="67" y="311"/>
                    </a:lnTo>
                    <a:lnTo>
                      <a:pt x="57" y="309"/>
                    </a:lnTo>
                    <a:lnTo>
                      <a:pt x="50" y="302"/>
                    </a:lnTo>
                    <a:lnTo>
                      <a:pt x="46" y="299"/>
                    </a:lnTo>
                    <a:lnTo>
                      <a:pt x="38" y="295"/>
                    </a:lnTo>
                    <a:lnTo>
                      <a:pt x="31" y="290"/>
                    </a:lnTo>
                    <a:lnTo>
                      <a:pt x="27" y="288"/>
                    </a:lnTo>
                    <a:lnTo>
                      <a:pt x="22" y="285"/>
                    </a:lnTo>
                    <a:lnTo>
                      <a:pt x="15" y="278"/>
                    </a:lnTo>
                    <a:lnTo>
                      <a:pt x="10" y="276"/>
                    </a:lnTo>
                    <a:lnTo>
                      <a:pt x="3" y="266"/>
                    </a:lnTo>
                    <a:lnTo>
                      <a:pt x="0" y="264"/>
                    </a:lnTo>
                    <a:lnTo>
                      <a:pt x="0" y="261"/>
                    </a:lnTo>
                    <a:lnTo>
                      <a:pt x="0" y="261"/>
                    </a:lnTo>
                    <a:lnTo>
                      <a:pt x="0" y="261"/>
                    </a:lnTo>
                    <a:close/>
                  </a:path>
                </a:pathLst>
              </a:custGeom>
              <a:solidFill>
                <a:srgbClr val="F2FA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2" name="Freeform 268"/>
              <p:cNvSpPr>
                <a:spLocks/>
              </p:cNvSpPr>
              <p:nvPr/>
            </p:nvSpPr>
            <p:spPr bwMode="auto">
              <a:xfrm rot="-395919">
                <a:off x="4474" y="2255"/>
                <a:ext cx="267" cy="729"/>
              </a:xfrm>
              <a:custGeom>
                <a:avLst/>
                <a:gdLst>
                  <a:gd name="T0" fmla="*/ 202 w 667"/>
                  <a:gd name="T1" fmla="*/ 1779 h 1824"/>
                  <a:gd name="T2" fmla="*/ 130 w 667"/>
                  <a:gd name="T3" fmla="*/ 1744 h 1824"/>
                  <a:gd name="T4" fmla="*/ 59 w 667"/>
                  <a:gd name="T5" fmla="*/ 1684 h 1824"/>
                  <a:gd name="T6" fmla="*/ 4 w 667"/>
                  <a:gd name="T7" fmla="*/ 1594 h 1824"/>
                  <a:gd name="T8" fmla="*/ 4 w 667"/>
                  <a:gd name="T9" fmla="*/ 1492 h 1824"/>
                  <a:gd name="T10" fmla="*/ 49 w 667"/>
                  <a:gd name="T11" fmla="*/ 1401 h 1824"/>
                  <a:gd name="T12" fmla="*/ 118 w 667"/>
                  <a:gd name="T13" fmla="*/ 1352 h 1824"/>
                  <a:gd name="T14" fmla="*/ 190 w 667"/>
                  <a:gd name="T15" fmla="*/ 1337 h 1824"/>
                  <a:gd name="T16" fmla="*/ 273 w 667"/>
                  <a:gd name="T17" fmla="*/ 1337 h 1824"/>
                  <a:gd name="T18" fmla="*/ 375 w 667"/>
                  <a:gd name="T19" fmla="*/ 1335 h 1824"/>
                  <a:gd name="T20" fmla="*/ 475 w 667"/>
                  <a:gd name="T21" fmla="*/ 1321 h 1824"/>
                  <a:gd name="T22" fmla="*/ 553 w 667"/>
                  <a:gd name="T23" fmla="*/ 1280 h 1824"/>
                  <a:gd name="T24" fmla="*/ 522 w 667"/>
                  <a:gd name="T25" fmla="*/ 1199 h 1824"/>
                  <a:gd name="T26" fmla="*/ 463 w 667"/>
                  <a:gd name="T27" fmla="*/ 1119 h 1824"/>
                  <a:gd name="T28" fmla="*/ 411 w 667"/>
                  <a:gd name="T29" fmla="*/ 1028 h 1824"/>
                  <a:gd name="T30" fmla="*/ 406 w 667"/>
                  <a:gd name="T31" fmla="*/ 938 h 1824"/>
                  <a:gd name="T32" fmla="*/ 453 w 667"/>
                  <a:gd name="T33" fmla="*/ 850 h 1824"/>
                  <a:gd name="T34" fmla="*/ 506 w 667"/>
                  <a:gd name="T35" fmla="*/ 762 h 1824"/>
                  <a:gd name="T36" fmla="*/ 508 w 667"/>
                  <a:gd name="T37" fmla="*/ 681 h 1824"/>
                  <a:gd name="T38" fmla="*/ 437 w 667"/>
                  <a:gd name="T39" fmla="*/ 605 h 1824"/>
                  <a:gd name="T40" fmla="*/ 337 w 667"/>
                  <a:gd name="T41" fmla="*/ 527 h 1824"/>
                  <a:gd name="T42" fmla="*/ 249 w 667"/>
                  <a:gd name="T43" fmla="*/ 434 h 1824"/>
                  <a:gd name="T44" fmla="*/ 209 w 667"/>
                  <a:gd name="T45" fmla="*/ 344 h 1824"/>
                  <a:gd name="T46" fmla="*/ 204 w 667"/>
                  <a:gd name="T47" fmla="*/ 254 h 1824"/>
                  <a:gd name="T48" fmla="*/ 232 w 667"/>
                  <a:gd name="T49" fmla="*/ 156 h 1824"/>
                  <a:gd name="T50" fmla="*/ 301 w 667"/>
                  <a:gd name="T51" fmla="*/ 73 h 1824"/>
                  <a:gd name="T52" fmla="*/ 389 w 667"/>
                  <a:gd name="T53" fmla="*/ 26 h 1824"/>
                  <a:gd name="T54" fmla="*/ 468 w 667"/>
                  <a:gd name="T55" fmla="*/ 0 h 1824"/>
                  <a:gd name="T56" fmla="*/ 453 w 667"/>
                  <a:gd name="T57" fmla="*/ 28 h 1824"/>
                  <a:gd name="T58" fmla="*/ 385 w 667"/>
                  <a:gd name="T59" fmla="*/ 76 h 1824"/>
                  <a:gd name="T60" fmla="*/ 313 w 667"/>
                  <a:gd name="T61" fmla="*/ 142 h 1824"/>
                  <a:gd name="T62" fmla="*/ 261 w 667"/>
                  <a:gd name="T63" fmla="*/ 225 h 1824"/>
                  <a:gd name="T64" fmla="*/ 247 w 667"/>
                  <a:gd name="T65" fmla="*/ 320 h 1824"/>
                  <a:gd name="T66" fmla="*/ 287 w 667"/>
                  <a:gd name="T67" fmla="*/ 420 h 1824"/>
                  <a:gd name="T68" fmla="*/ 366 w 667"/>
                  <a:gd name="T69" fmla="*/ 499 h 1824"/>
                  <a:gd name="T70" fmla="*/ 434 w 667"/>
                  <a:gd name="T71" fmla="*/ 553 h 1824"/>
                  <a:gd name="T72" fmla="*/ 518 w 667"/>
                  <a:gd name="T73" fmla="*/ 620 h 1824"/>
                  <a:gd name="T74" fmla="*/ 587 w 667"/>
                  <a:gd name="T75" fmla="*/ 703 h 1824"/>
                  <a:gd name="T76" fmla="*/ 572 w 667"/>
                  <a:gd name="T77" fmla="*/ 781 h 1824"/>
                  <a:gd name="T78" fmla="*/ 515 w 667"/>
                  <a:gd name="T79" fmla="*/ 860 h 1824"/>
                  <a:gd name="T80" fmla="*/ 472 w 667"/>
                  <a:gd name="T81" fmla="*/ 943 h 1824"/>
                  <a:gd name="T82" fmla="*/ 503 w 667"/>
                  <a:gd name="T83" fmla="*/ 1038 h 1824"/>
                  <a:gd name="T84" fmla="*/ 582 w 667"/>
                  <a:gd name="T85" fmla="*/ 1138 h 1824"/>
                  <a:gd name="T86" fmla="*/ 651 w 667"/>
                  <a:gd name="T87" fmla="*/ 1228 h 1824"/>
                  <a:gd name="T88" fmla="*/ 660 w 667"/>
                  <a:gd name="T89" fmla="*/ 1306 h 1824"/>
                  <a:gd name="T90" fmla="*/ 596 w 667"/>
                  <a:gd name="T91" fmla="*/ 1361 h 1824"/>
                  <a:gd name="T92" fmla="*/ 510 w 667"/>
                  <a:gd name="T93" fmla="*/ 1390 h 1824"/>
                  <a:gd name="T94" fmla="*/ 444 w 667"/>
                  <a:gd name="T95" fmla="*/ 1404 h 1824"/>
                  <a:gd name="T96" fmla="*/ 382 w 667"/>
                  <a:gd name="T97" fmla="*/ 1413 h 1824"/>
                  <a:gd name="T98" fmla="*/ 318 w 667"/>
                  <a:gd name="T99" fmla="*/ 1418 h 1824"/>
                  <a:gd name="T100" fmla="*/ 228 w 667"/>
                  <a:gd name="T101" fmla="*/ 1430 h 1824"/>
                  <a:gd name="T102" fmla="*/ 154 w 667"/>
                  <a:gd name="T103" fmla="*/ 1466 h 1824"/>
                  <a:gd name="T104" fmla="*/ 133 w 667"/>
                  <a:gd name="T105" fmla="*/ 1532 h 1824"/>
                  <a:gd name="T106" fmla="*/ 149 w 667"/>
                  <a:gd name="T107" fmla="*/ 1599 h 1824"/>
                  <a:gd name="T108" fmla="*/ 192 w 667"/>
                  <a:gd name="T109" fmla="*/ 1658 h 1824"/>
                  <a:gd name="T110" fmla="*/ 256 w 667"/>
                  <a:gd name="T111" fmla="*/ 1694 h 1824"/>
                  <a:gd name="T112" fmla="*/ 323 w 667"/>
                  <a:gd name="T113" fmla="*/ 1710 h 1824"/>
                  <a:gd name="T114" fmla="*/ 392 w 667"/>
                  <a:gd name="T115" fmla="*/ 1736 h 1824"/>
                  <a:gd name="T116" fmla="*/ 392 w 667"/>
                  <a:gd name="T117" fmla="*/ 1798 h 1824"/>
                  <a:gd name="T118" fmla="*/ 313 w 667"/>
                  <a:gd name="T119" fmla="*/ 1820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7" h="1824">
                    <a:moveTo>
                      <a:pt x="266" y="1803"/>
                    </a:moveTo>
                    <a:lnTo>
                      <a:pt x="259" y="1801"/>
                    </a:lnTo>
                    <a:lnTo>
                      <a:pt x="251" y="1798"/>
                    </a:lnTo>
                    <a:lnTo>
                      <a:pt x="242" y="1796"/>
                    </a:lnTo>
                    <a:lnTo>
                      <a:pt x="237" y="1794"/>
                    </a:lnTo>
                    <a:lnTo>
                      <a:pt x="230" y="1791"/>
                    </a:lnTo>
                    <a:lnTo>
                      <a:pt x="223" y="1786"/>
                    </a:lnTo>
                    <a:lnTo>
                      <a:pt x="216" y="1784"/>
                    </a:lnTo>
                    <a:lnTo>
                      <a:pt x="209" y="1782"/>
                    </a:lnTo>
                    <a:lnTo>
                      <a:pt x="202" y="1779"/>
                    </a:lnTo>
                    <a:lnTo>
                      <a:pt x="194" y="1777"/>
                    </a:lnTo>
                    <a:lnTo>
                      <a:pt x="187" y="1772"/>
                    </a:lnTo>
                    <a:lnTo>
                      <a:pt x="180" y="1770"/>
                    </a:lnTo>
                    <a:lnTo>
                      <a:pt x="173" y="1765"/>
                    </a:lnTo>
                    <a:lnTo>
                      <a:pt x="168" y="1763"/>
                    </a:lnTo>
                    <a:lnTo>
                      <a:pt x="161" y="1760"/>
                    </a:lnTo>
                    <a:lnTo>
                      <a:pt x="154" y="1756"/>
                    </a:lnTo>
                    <a:lnTo>
                      <a:pt x="147" y="1751"/>
                    </a:lnTo>
                    <a:lnTo>
                      <a:pt x="137" y="1746"/>
                    </a:lnTo>
                    <a:lnTo>
                      <a:pt x="130" y="1744"/>
                    </a:lnTo>
                    <a:lnTo>
                      <a:pt x="125" y="1739"/>
                    </a:lnTo>
                    <a:lnTo>
                      <a:pt x="116" y="1734"/>
                    </a:lnTo>
                    <a:lnTo>
                      <a:pt x="109" y="1727"/>
                    </a:lnTo>
                    <a:lnTo>
                      <a:pt x="102" y="1722"/>
                    </a:lnTo>
                    <a:lnTo>
                      <a:pt x="95" y="1717"/>
                    </a:lnTo>
                    <a:lnTo>
                      <a:pt x="87" y="1710"/>
                    </a:lnTo>
                    <a:lnTo>
                      <a:pt x="80" y="1706"/>
                    </a:lnTo>
                    <a:lnTo>
                      <a:pt x="73" y="1698"/>
                    </a:lnTo>
                    <a:lnTo>
                      <a:pt x="66" y="1694"/>
                    </a:lnTo>
                    <a:lnTo>
                      <a:pt x="59" y="1684"/>
                    </a:lnTo>
                    <a:lnTo>
                      <a:pt x="52" y="1677"/>
                    </a:lnTo>
                    <a:lnTo>
                      <a:pt x="47" y="1670"/>
                    </a:lnTo>
                    <a:lnTo>
                      <a:pt x="40" y="1663"/>
                    </a:lnTo>
                    <a:lnTo>
                      <a:pt x="33" y="1653"/>
                    </a:lnTo>
                    <a:lnTo>
                      <a:pt x="26" y="1644"/>
                    </a:lnTo>
                    <a:lnTo>
                      <a:pt x="21" y="1634"/>
                    </a:lnTo>
                    <a:lnTo>
                      <a:pt x="16" y="1625"/>
                    </a:lnTo>
                    <a:lnTo>
                      <a:pt x="11" y="1613"/>
                    </a:lnTo>
                    <a:lnTo>
                      <a:pt x="9" y="1603"/>
                    </a:lnTo>
                    <a:lnTo>
                      <a:pt x="4" y="1594"/>
                    </a:lnTo>
                    <a:lnTo>
                      <a:pt x="4" y="1584"/>
                    </a:lnTo>
                    <a:lnTo>
                      <a:pt x="0" y="1573"/>
                    </a:lnTo>
                    <a:lnTo>
                      <a:pt x="0" y="1563"/>
                    </a:lnTo>
                    <a:lnTo>
                      <a:pt x="0" y="1551"/>
                    </a:lnTo>
                    <a:lnTo>
                      <a:pt x="0" y="1542"/>
                    </a:lnTo>
                    <a:lnTo>
                      <a:pt x="0" y="1532"/>
                    </a:lnTo>
                    <a:lnTo>
                      <a:pt x="0" y="1523"/>
                    </a:lnTo>
                    <a:lnTo>
                      <a:pt x="2" y="1511"/>
                    </a:lnTo>
                    <a:lnTo>
                      <a:pt x="4" y="1501"/>
                    </a:lnTo>
                    <a:lnTo>
                      <a:pt x="4" y="1492"/>
                    </a:lnTo>
                    <a:lnTo>
                      <a:pt x="9" y="1480"/>
                    </a:lnTo>
                    <a:lnTo>
                      <a:pt x="11" y="1470"/>
                    </a:lnTo>
                    <a:lnTo>
                      <a:pt x="16" y="1461"/>
                    </a:lnTo>
                    <a:lnTo>
                      <a:pt x="19" y="1451"/>
                    </a:lnTo>
                    <a:lnTo>
                      <a:pt x="23" y="1442"/>
                    </a:lnTo>
                    <a:lnTo>
                      <a:pt x="28" y="1432"/>
                    </a:lnTo>
                    <a:lnTo>
                      <a:pt x="33" y="1425"/>
                    </a:lnTo>
                    <a:lnTo>
                      <a:pt x="38" y="1416"/>
                    </a:lnTo>
                    <a:lnTo>
                      <a:pt x="45" y="1409"/>
                    </a:lnTo>
                    <a:lnTo>
                      <a:pt x="49" y="1401"/>
                    </a:lnTo>
                    <a:lnTo>
                      <a:pt x="57" y="1394"/>
                    </a:lnTo>
                    <a:lnTo>
                      <a:pt x="64" y="1390"/>
                    </a:lnTo>
                    <a:lnTo>
                      <a:pt x="68" y="1382"/>
                    </a:lnTo>
                    <a:lnTo>
                      <a:pt x="76" y="1378"/>
                    </a:lnTo>
                    <a:lnTo>
                      <a:pt x="85" y="1373"/>
                    </a:lnTo>
                    <a:lnTo>
                      <a:pt x="92" y="1366"/>
                    </a:lnTo>
                    <a:lnTo>
                      <a:pt x="99" y="1363"/>
                    </a:lnTo>
                    <a:lnTo>
                      <a:pt x="104" y="1359"/>
                    </a:lnTo>
                    <a:lnTo>
                      <a:pt x="111" y="1354"/>
                    </a:lnTo>
                    <a:lnTo>
                      <a:pt x="118" y="1352"/>
                    </a:lnTo>
                    <a:lnTo>
                      <a:pt x="125" y="1349"/>
                    </a:lnTo>
                    <a:lnTo>
                      <a:pt x="133" y="1347"/>
                    </a:lnTo>
                    <a:lnTo>
                      <a:pt x="140" y="1344"/>
                    </a:lnTo>
                    <a:lnTo>
                      <a:pt x="147" y="1342"/>
                    </a:lnTo>
                    <a:lnTo>
                      <a:pt x="154" y="1340"/>
                    </a:lnTo>
                    <a:lnTo>
                      <a:pt x="161" y="1337"/>
                    </a:lnTo>
                    <a:lnTo>
                      <a:pt x="168" y="1337"/>
                    </a:lnTo>
                    <a:lnTo>
                      <a:pt x="175" y="1337"/>
                    </a:lnTo>
                    <a:lnTo>
                      <a:pt x="183" y="1337"/>
                    </a:lnTo>
                    <a:lnTo>
                      <a:pt x="190" y="1337"/>
                    </a:lnTo>
                    <a:lnTo>
                      <a:pt x="199" y="1337"/>
                    </a:lnTo>
                    <a:lnTo>
                      <a:pt x="206" y="1335"/>
                    </a:lnTo>
                    <a:lnTo>
                      <a:pt x="216" y="1335"/>
                    </a:lnTo>
                    <a:lnTo>
                      <a:pt x="223" y="1335"/>
                    </a:lnTo>
                    <a:lnTo>
                      <a:pt x="230" y="1335"/>
                    </a:lnTo>
                    <a:lnTo>
                      <a:pt x="240" y="1335"/>
                    </a:lnTo>
                    <a:lnTo>
                      <a:pt x="247" y="1335"/>
                    </a:lnTo>
                    <a:lnTo>
                      <a:pt x="256" y="1335"/>
                    </a:lnTo>
                    <a:lnTo>
                      <a:pt x="266" y="1337"/>
                    </a:lnTo>
                    <a:lnTo>
                      <a:pt x="273" y="1337"/>
                    </a:lnTo>
                    <a:lnTo>
                      <a:pt x="282" y="1337"/>
                    </a:lnTo>
                    <a:lnTo>
                      <a:pt x="292" y="1337"/>
                    </a:lnTo>
                    <a:lnTo>
                      <a:pt x="304" y="1337"/>
                    </a:lnTo>
                    <a:lnTo>
                      <a:pt x="313" y="1337"/>
                    </a:lnTo>
                    <a:lnTo>
                      <a:pt x="323" y="1337"/>
                    </a:lnTo>
                    <a:lnTo>
                      <a:pt x="332" y="1337"/>
                    </a:lnTo>
                    <a:lnTo>
                      <a:pt x="344" y="1337"/>
                    </a:lnTo>
                    <a:lnTo>
                      <a:pt x="354" y="1337"/>
                    </a:lnTo>
                    <a:lnTo>
                      <a:pt x="366" y="1337"/>
                    </a:lnTo>
                    <a:lnTo>
                      <a:pt x="375" y="1335"/>
                    </a:lnTo>
                    <a:lnTo>
                      <a:pt x="385" y="1335"/>
                    </a:lnTo>
                    <a:lnTo>
                      <a:pt x="396" y="1335"/>
                    </a:lnTo>
                    <a:lnTo>
                      <a:pt x="406" y="1333"/>
                    </a:lnTo>
                    <a:lnTo>
                      <a:pt x="418" y="1333"/>
                    </a:lnTo>
                    <a:lnTo>
                      <a:pt x="427" y="1330"/>
                    </a:lnTo>
                    <a:lnTo>
                      <a:pt x="437" y="1328"/>
                    </a:lnTo>
                    <a:lnTo>
                      <a:pt x="446" y="1328"/>
                    </a:lnTo>
                    <a:lnTo>
                      <a:pt x="456" y="1325"/>
                    </a:lnTo>
                    <a:lnTo>
                      <a:pt x="465" y="1325"/>
                    </a:lnTo>
                    <a:lnTo>
                      <a:pt x="475" y="1321"/>
                    </a:lnTo>
                    <a:lnTo>
                      <a:pt x="484" y="1321"/>
                    </a:lnTo>
                    <a:lnTo>
                      <a:pt x="491" y="1318"/>
                    </a:lnTo>
                    <a:lnTo>
                      <a:pt x="501" y="1316"/>
                    </a:lnTo>
                    <a:lnTo>
                      <a:pt x="508" y="1314"/>
                    </a:lnTo>
                    <a:lnTo>
                      <a:pt x="515" y="1309"/>
                    </a:lnTo>
                    <a:lnTo>
                      <a:pt x="522" y="1306"/>
                    </a:lnTo>
                    <a:lnTo>
                      <a:pt x="529" y="1304"/>
                    </a:lnTo>
                    <a:lnTo>
                      <a:pt x="539" y="1297"/>
                    </a:lnTo>
                    <a:lnTo>
                      <a:pt x="548" y="1290"/>
                    </a:lnTo>
                    <a:lnTo>
                      <a:pt x="553" y="1280"/>
                    </a:lnTo>
                    <a:lnTo>
                      <a:pt x="556" y="1271"/>
                    </a:lnTo>
                    <a:lnTo>
                      <a:pt x="556" y="1259"/>
                    </a:lnTo>
                    <a:lnTo>
                      <a:pt x="553" y="1249"/>
                    </a:lnTo>
                    <a:lnTo>
                      <a:pt x="548" y="1242"/>
                    </a:lnTo>
                    <a:lnTo>
                      <a:pt x="546" y="1235"/>
                    </a:lnTo>
                    <a:lnTo>
                      <a:pt x="541" y="1228"/>
                    </a:lnTo>
                    <a:lnTo>
                      <a:pt x="539" y="1221"/>
                    </a:lnTo>
                    <a:lnTo>
                      <a:pt x="534" y="1214"/>
                    </a:lnTo>
                    <a:lnTo>
                      <a:pt x="527" y="1207"/>
                    </a:lnTo>
                    <a:lnTo>
                      <a:pt x="522" y="1199"/>
                    </a:lnTo>
                    <a:lnTo>
                      <a:pt x="518" y="1195"/>
                    </a:lnTo>
                    <a:lnTo>
                      <a:pt x="513" y="1185"/>
                    </a:lnTo>
                    <a:lnTo>
                      <a:pt x="506" y="1176"/>
                    </a:lnTo>
                    <a:lnTo>
                      <a:pt x="499" y="1169"/>
                    </a:lnTo>
                    <a:lnTo>
                      <a:pt x="494" y="1161"/>
                    </a:lnTo>
                    <a:lnTo>
                      <a:pt x="489" y="1152"/>
                    </a:lnTo>
                    <a:lnTo>
                      <a:pt x="482" y="1145"/>
                    </a:lnTo>
                    <a:lnTo>
                      <a:pt x="475" y="1135"/>
                    </a:lnTo>
                    <a:lnTo>
                      <a:pt x="470" y="1128"/>
                    </a:lnTo>
                    <a:lnTo>
                      <a:pt x="463" y="1119"/>
                    </a:lnTo>
                    <a:lnTo>
                      <a:pt x="456" y="1112"/>
                    </a:lnTo>
                    <a:lnTo>
                      <a:pt x="451" y="1102"/>
                    </a:lnTo>
                    <a:lnTo>
                      <a:pt x="444" y="1093"/>
                    </a:lnTo>
                    <a:lnTo>
                      <a:pt x="437" y="1083"/>
                    </a:lnTo>
                    <a:lnTo>
                      <a:pt x="432" y="1076"/>
                    </a:lnTo>
                    <a:lnTo>
                      <a:pt x="427" y="1066"/>
                    </a:lnTo>
                    <a:lnTo>
                      <a:pt x="423" y="1057"/>
                    </a:lnTo>
                    <a:lnTo>
                      <a:pt x="418" y="1047"/>
                    </a:lnTo>
                    <a:lnTo>
                      <a:pt x="413" y="1038"/>
                    </a:lnTo>
                    <a:lnTo>
                      <a:pt x="411" y="1028"/>
                    </a:lnTo>
                    <a:lnTo>
                      <a:pt x="408" y="1021"/>
                    </a:lnTo>
                    <a:lnTo>
                      <a:pt x="404" y="1012"/>
                    </a:lnTo>
                    <a:lnTo>
                      <a:pt x="401" y="1002"/>
                    </a:lnTo>
                    <a:lnTo>
                      <a:pt x="401" y="993"/>
                    </a:lnTo>
                    <a:lnTo>
                      <a:pt x="401" y="983"/>
                    </a:lnTo>
                    <a:lnTo>
                      <a:pt x="401" y="974"/>
                    </a:lnTo>
                    <a:lnTo>
                      <a:pt x="401" y="964"/>
                    </a:lnTo>
                    <a:lnTo>
                      <a:pt x="401" y="955"/>
                    </a:lnTo>
                    <a:lnTo>
                      <a:pt x="404" y="948"/>
                    </a:lnTo>
                    <a:lnTo>
                      <a:pt x="406" y="938"/>
                    </a:lnTo>
                    <a:lnTo>
                      <a:pt x="408" y="929"/>
                    </a:lnTo>
                    <a:lnTo>
                      <a:pt x="411" y="919"/>
                    </a:lnTo>
                    <a:lnTo>
                      <a:pt x="418" y="912"/>
                    </a:lnTo>
                    <a:lnTo>
                      <a:pt x="420" y="902"/>
                    </a:lnTo>
                    <a:lnTo>
                      <a:pt x="425" y="893"/>
                    </a:lnTo>
                    <a:lnTo>
                      <a:pt x="430" y="883"/>
                    </a:lnTo>
                    <a:lnTo>
                      <a:pt x="437" y="876"/>
                    </a:lnTo>
                    <a:lnTo>
                      <a:pt x="442" y="867"/>
                    </a:lnTo>
                    <a:lnTo>
                      <a:pt x="446" y="857"/>
                    </a:lnTo>
                    <a:lnTo>
                      <a:pt x="453" y="850"/>
                    </a:lnTo>
                    <a:lnTo>
                      <a:pt x="461" y="841"/>
                    </a:lnTo>
                    <a:lnTo>
                      <a:pt x="465" y="831"/>
                    </a:lnTo>
                    <a:lnTo>
                      <a:pt x="470" y="822"/>
                    </a:lnTo>
                    <a:lnTo>
                      <a:pt x="475" y="815"/>
                    </a:lnTo>
                    <a:lnTo>
                      <a:pt x="482" y="805"/>
                    </a:lnTo>
                    <a:lnTo>
                      <a:pt x="487" y="796"/>
                    </a:lnTo>
                    <a:lnTo>
                      <a:pt x="491" y="788"/>
                    </a:lnTo>
                    <a:lnTo>
                      <a:pt x="496" y="779"/>
                    </a:lnTo>
                    <a:lnTo>
                      <a:pt x="501" y="772"/>
                    </a:lnTo>
                    <a:lnTo>
                      <a:pt x="506" y="762"/>
                    </a:lnTo>
                    <a:lnTo>
                      <a:pt x="508" y="755"/>
                    </a:lnTo>
                    <a:lnTo>
                      <a:pt x="510" y="746"/>
                    </a:lnTo>
                    <a:lnTo>
                      <a:pt x="515" y="739"/>
                    </a:lnTo>
                    <a:lnTo>
                      <a:pt x="515" y="729"/>
                    </a:lnTo>
                    <a:lnTo>
                      <a:pt x="515" y="722"/>
                    </a:lnTo>
                    <a:lnTo>
                      <a:pt x="515" y="712"/>
                    </a:lnTo>
                    <a:lnTo>
                      <a:pt x="515" y="705"/>
                    </a:lnTo>
                    <a:lnTo>
                      <a:pt x="513" y="698"/>
                    </a:lnTo>
                    <a:lnTo>
                      <a:pt x="510" y="691"/>
                    </a:lnTo>
                    <a:lnTo>
                      <a:pt x="508" y="681"/>
                    </a:lnTo>
                    <a:lnTo>
                      <a:pt x="503" y="674"/>
                    </a:lnTo>
                    <a:lnTo>
                      <a:pt x="496" y="667"/>
                    </a:lnTo>
                    <a:lnTo>
                      <a:pt x="491" y="660"/>
                    </a:lnTo>
                    <a:lnTo>
                      <a:pt x="484" y="651"/>
                    </a:lnTo>
                    <a:lnTo>
                      <a:pt x="480" y="646"/>
                    </a:lnTo>
                    <a:lnTo>
                      <a:pt x="470" y="636"/>
                    </a:lnTo>
                    <a:lnTo>
                      <a:pt x="463" y="629"/>
                    </a:lnTo>
                    <a:lnTo>
                      <a:pt x="453" y="622"/>
                    </a:lnTo>
                    <a:lnTo>
                      <a:pt x="446" y="615"/>
                    </a:lnTo>
                    <a:lnTo>
                      <a:pt x="437" y="605"/>
                    </a:lnTo>
                    <a:lnTo>
                      <a:pt x="427" y="598"/>
                    </a:lnTo>
                    <a:lnTo>
                      <a:pt x="418" y="591"/>
                    </a:lnTo>
                    <a:lnTo>
                      <a:pt x="408" y="584"/>
                    </a:lnTo>
                    <a:lnTo>
                      <a:pt x="399" y="577"/>
                    </a:lnTo>
                    <a:lnTo>
                      <a:pt x="387" y="567"/>
                    </a:lnTo>
                    <a:lnTo>
                      <a:pt x="377" y="560"/>
                    </a:lnTo>
                    <a:lnTo>
                      <a:pt x="368" y="551"/>
                    </a:lnTo>
                    <a:lnTo>
                      <a:pt x="358" y="544"/>
                    </a:lnTo>
                    <a:lnTo>
                      <a:pt x="346" y="534"/>
                    </a:lnTo>
                    <a:lnTo>
                      <a:pt x="337" y="527"/>
                    </a:lnTo>
                    <a:lnTo>
                      <a:pt x="327" y="520"/>
                    </a:lnTo>
                    <a:lnTo>
                      <a:pt x="316" y="510"/>
                    </a:lnTo>
                    <a:lnTo>
                      <a:pt x="306" y="501"/>
                    </a:lnTo>
                    <a:lnTo>
                      <a:pt x="297" y="491"/>
                    </a:lnTo>
                    <a:lnTo>
                      <a:pt x="287" y="484"/>
                    </a:lnTo>
                    <a:lnTo>
                      <a:pt x="278" y="475"/>
                    </a:lnTo>
                    <a:lnTo>
                      <a:pt x="270" y="465"/>
                    </a:lnTo>
                    <a:lnTo>
                      <a:pt x="263" y="456"/>
                    </a:lnTo>
                    <a:lnTo>
                      <a:pt x="256" y="446"/>
                    </a:lnTo>
                    <a:lnTo>
                      <a:pt x="249" y="434"/>
                    </a:lnTo>
                    <a:lnTo>
                      <a:pt x="242" y="425"/>
                    </a:lnTo>
                    <a:lnTo>
                      <a:pt x="235" y="415"/>
                    </a:lnTo>
                    <a:lnTo>
                      <a:pt x="230" y="403"/>
                    </a:lnTo>
                    <a:lnTo>
                      <a:pt x="225" y="392"/>
                    </a:lnTo>
                    <a:lnTo>
                      <a:pt x="221" y="382"/>
                    </a:lnTo>
                    <a:lnTo>
                      <a:pt x="216" y="373"/>
                    </a:lnTo>
                    <a:lnTo>
                      <a:pt x="213" y="361"/>
                    </a:lnTo>
                    <a:lnTo>
                      <a:pt x="211" y="356"/>
                    </a:lnTo>
                    <a:lnTo>
                      <a:pt x="211" y="349"/>
                    </a:lnTo>
                    <a:lnTo>
                      <a:pt x="209" y="344"/>
                    </a:lnTo>
                    <a:lnTo>
                      <a:pt x="206" y="337"/>
                    </a:lnTo>
                    <a:lnTo>
                      <a:pt x="206" y="327"/>
                    </a:lnTo>
                    <a:lnTo>
                      <a:pt x="204" y="316"/>
                    </a:lnTo>
                    <a:lnTo>
                      <a:pt x="204" y="304"/>
                    </a:lnTo>
                    <a:lnTo>
                      <a:pt x="202" y="294"/>
                    </a:lnTo>
                    <a:lnTo>
                      <a:pt x="202" y="282"/>
                    </a:lnTo>
                    <a:lnTo>
                      <a:pt x="204" y="273"/>
                    </a:lnTo>
                    <a:lnTo>
                      <a:pt x="204" y="266"/>
                    </a:lnTo>
                    <a:lnTo>
                      <a:pt x="204" y="259"/>
                    </a:lnTo>
                    <a:lnTo>
                      <a:pt x="204" y="254"/>
                    </a:lnTo>
                    <a:lnTo>
                      <a:pt x="204" y="249"/>
                    </a:lnTo>
                    <a:lnTo>
                      <a:pt x="206" y="237"/>
                    </a:lnTo>
                    <a:lnTo>
                      <a:pt x="206" y="228"/>
                    </a:lnTo>
                    <a:lnTo>
                      <a:pt x="209" y="216"/>
                    </a:lnTo>
                    <a:lnTo>
                      <a:pt x="213" y="204"/>
                    </a:lnTo>
                    <a:lnTo>
                      <a:pt x="216" y="194"/>
                    </a:lnTo>
                    <a:lnTo>
                      <a:pt x="221" y="185"/>
                    </a:lnTo>
                    <a:lnTo>
                      <a:pt x="223" y="175"/>
                    </a:lnTo>
                    <a:lnTo>
                      <a:pt x="228" y="166"/>
                    </a:lnTo>
                    <a:lnTo>
                      <a:pt x="232" y="156"/>
                    </a:lnTo>
                    <a:lnTo>
                      <a:pt x="240" y="147"/>
                    </a:lnTo>
                    <a:lnTo>
                      <a:pt x="244" y="137"/>
                    </a:lnTo>
                    <a:lnTo>
                      <a:pt x="251" y="128"/>
                    </a:lnTo>
                    <a:lnTo>
                      <a:pt x="259" y="118"/>
                    </a:lnTo>
                    <a:lnTo>
                      <a:pt x="266" y="111"/>
                    </a:lnTo>
                    <a:lnTo>
                      <a:pt x="270" y="102"/>
                    </a:lnTo>
                    <a:lnTo>
                      <a:pt x="278" y="95"/>
                    </a:lnTo>
                    <a:lnTo>
                      <a:pt x="287" y="87"/>
                    </a:lnTo>
                    <a:lnTo>
                      <a:pt x="294" y="80"/>
                    </a:lnTo>
                    <a:lnTo>
                      <a:pt x="301" y="73"/>
                    </a:lnTo>
                    <a:lnTo>
                      <a:pt x="311" y="68"/>
                    </a:lnTo>
                    <a:lnTo>
                      <a:pt x="320" y="61"/>
                    </a:lnTo>
                    <a:lnTo>
                      <a:pt x="330" y="57"/>
                    </a:lnTo>
                    <a:lnTo>
                      <a:pt x="337" y="52"/>
                    </a:lnTo>
                    <a:lnTo>
                      <a:pt x="346" y="45"/>
                    </a:lnTo>
                    <a:lnTo>
                      <a:pt x="354" y="40"/>
                    </a:lnTo>
                    <a:lnTo>
                      <a:pt x="363" y="35"/>
                    </a:lnTo>
                    <a:lnTo>
                      <a:pt x="373" y="30"/>
                    </a:lnTo>
                    <a:lnTo>
                      <a:pt x="382" y="28"/>
                    </a:lnTo>
                    <a:lnTo>
                      <a:pt x="389" y="26"/>
                    </a:lnTo>
                    <a:lnTo>
                      <a:pt x="399" y="21"/>
                    </a:lnTo>
                    <a:lnTo>
                      <a:pt x="406" y="19"/>
                    </a:lnTo>
                    <a:lnTo>
                      <a:pt x="415" y="16"/>
                    </a:lnTo>
                    <a:lnTo>
                      <a:pt x="423" y="11"/>
                    </a:lnTo>
                    <a:lnTo>
                      <a:pt x="430" y="9"/>
                    </a:lnTo>
                    <a:lnTo>
                      <a:pt x="437" y="7"/>
                    </a:lnTo>
                    <a:lnTo>
                      <a:pt x="444" y="7"/>
                    </a:lnTo>
                    <a:lnTo>
                      <a:pt x="451" y="4"/>
                    </a:lnTo>
                    <a:lnTo>
                      <a:pt x="458" y="4"/>
                    </a:lnTo>
                    <a:lnTo>
                      <a:pt x="468" y="0"/>
                    </a:lnTo>
                    <a:lnTo>
                      <a:pt x="477" y="0"/>
                    </a:lnTo>
                    <a:lnTo>
                      <a:pt x="484" y="0"/>
                    </a:lnTo>
                    <a:lnTo>
                      <a:pt x="489" y="2"/>
                    </a:lnTo>
                    <a:lnTo>
                      <a:pt x="489" y="2"/>
                    </a:lnTo>
                    <a:lnTo>
                      <a:pt x="489" y="7"/>
                    </a:lnTo>
                    <a:lnTo>
                      <a:pt x="482" y="9"/>
                    </a:lnTo>
                    <a:lnTo>
                      <a:pt x="477" y="14"/>
                    </a:lnTo>
                    <a:lnTo>
                      <a:pt x="468" y="19"/>
                    </a:lnTo>
                    <a:lnTo>
                      <a:pt x="461" y="26"/>
                    </a:lnTo>
                    <a:lnTo>
                      <a:pt x="453" y="28"/>
                    </a:lnTo>
                    <a:lnTo>
                      <a:pt x="449" y="33"/>
                    </a:lnTo>
                    <a:lnTo>
                      <a:pt x="442" y="35"/>
                    </a:lnTo>
                    <a:lnTo>
                      <a:pt x="437" y="42"/>
                    </a:lnTo>
                    <a:lnTo>
                      <a:pt x="430" y="45"/>
                    </a:lnTo>
                    <a:lnTo>
                      <a:pt x="423" y="49"/>
                    </a:lnTo>
                    <a:lnTo>
                      <a:pt x="415" y="52"/>
                    </a:lnTo>
                    <a:lnTo>
                      <a:pt x="408" y="59"/>
                    </a:lnTo>
                    <a:lnTo>
                      <a:pt x="401" y="64"/>
                    </a:lnTo>
                    <a:lnTo>
                      <a:pt x="392" y="68"/>
                    </a:lnTo>
                    <a:lnTo>
                      <a:pt x="385" y="76"/>
                    </a:lnTo>
                    <a:lnTo>
                      <a:pt x="377" y="80"/>
                    </a:lnTo>
                    <a:lnTo>
                      <a:pt x="370" y="87"/>
                    </a:lnTo>
                    <a:lnTo>
                      <a:pt x="363" y="92"/>
                    </a:lnTo>
                    <a:lnTo>
                      <a:pt x="356" y="99"/>
                    </a:lnTo>
                    <a:lnTo>
                      <a:pt x="349" y="106"/>
                    </a:lnTo>
                    <a:lnTo>
                      <a:pt x="339" y="114"/>
                    </a:lnTo>
                    <a:lnTo>
                      <a:pt x="332" y="121"/>
                    </a:lnTo>
                    <a:lnTo>
                      <a:pt x="327" y="128"/>
                    </a:lnTo>
                    <a:lnTo>
                      <a:pt x="320" y="135"/>
                    </a:lnTo>
                    <a:lnTo>
                      <a:pt x="313" y="142"/>
                    </a:lnTo>
                    <a:lnTo>
                      <a:pt x="306" y="149"/>
                    </a:lnTo>
                    <a:lnTo>
                      <a:pt x="299" y="156"/>
                    </a:lnTo>
                    <a:lnTo>
                      <a:pt x="294" y="166"/>
                    </a:lnTo>
                    <a:lnTo>
                      <a:pt x="287" y="173"/>
                    </a:lnTo>
                    <a:lnTo>
                      <a:pt x="282" y="182"/>
                    </a:lnTo>
                    <a:lnTo>
                      <a:pt x="278" y="190"/>
                    </a:lnTo>
                    <a:lnTo>
                      <a:pt x="273" y="199"/>
                    </a:lnTo>
                    <a:lnTo>
                      <a:pt x="268" y="206"/>
                    </a:lnTo>
                    <a:lnTo>
                      <a:pt x="263" y="216"/>
                    </a:lnTo>
                    <a:lnTo>
                      <a:pt x="261" y="225"/>
                    </a:lnTo>
                    <a:lnTo>
                      <a:pt x="259" y="235"/>
                    </a:lnTo>
                    <a:lnTo>
                      <a:pt x="254" y="244"/>
                    </a:lnTo>
                    <a:lnTo>
                      <a:pt x="251" y="254"/>
                    </a:lnTo>
                    <a:lnTo>
                      <a:pt x="251" y="263"/>
                    </a:lnTo>
                    <a:lnTo>
                      <a:pt x="249" y="273"/>
                    </a:lnTo>
                    <a:lnTo>
                      <a:pt x="247" y="282"/>
                    </a:lnTo>
                    <a:lnTo>
                      <a:pt x="247" y="292"/>
                    </a:lnTo>
                    <a:lnTo>
                      <a:pt x="247" y="301"/>
                    </a:lnTo>
                    <a:lnTo>
                      <a:pt x="247" y="311"/>
                    </a:lnTo>
                    <a:lnTo>
                      <a:pt x="247" y="320"/>
                    </a:lnTo>
                    <a:lnTo>
                      <a:pt x="249" y="330"/>
                    </a:lnTo>
                    <a:lnTo>
                      <a:pt x="251" y="339"/>
                    </a:lnTo>
                    <a:lnTo>
                      <a:pt x="254" y="351"/>
                    </a:lnTo>
                    <a:lnTo>
                      <a:pt x="256" y="361"/>
                    </a:lnTo>
                    <a:lnTo>
                      <a:pt x="259" y="370"/>
                    </a:lnTo>
                    <a:lnTo>
                      <a:pt x="263" y="380"/>
                    </a:lnTo>
                    <a:lnTo>
                      <a:pt x="268" y="389"/>
                    </a:lnTo>
                    <a:lnTo>
                      <a:pt x="273" y="399"/>
                    </a:lnTo>
                    <a:lnTo>
                      <a:pt x="280" y="408"/>
                    </a:lnTo>
                    <a:lnTo>
                      <a:pt x="287" y="420"/>
                    </a:lnTo>
                    <a:lnTo>
                      <a:pt x="294" y="430"/>
                    </a:lnTo>
                    <a:lnTo>
                      <a:pt x="301" y="439"/>
                    </a:lnTo>
                    <a:lnTo>
                      <a:pt x="311" y="449"/>
                    </a:lnTo>
                    <a:lnTo>
                      <a:pt x="318" y="458"/>
                    </a:lnTo>
                    <a:lnTo>
                      <a:pt x="330" y="468"/>
                    </a:lnTo>
                    <a:lnTo>
                      <a:pt x="339" y="477"/>
                    </a:lnTo>
                    <a:lnTo>
                      <a:pt x="349" y="487"/>
                    </a:lnTo>
                    <a:lnTo>
                      <a:pt x="354" y="489"/>
                    </a:lnTo>
                    <a:lnTo>
                      <a:pt x="358" y="496"/>
                    </a:lnTo>
                    <a:lnTo>
                      <a:pt x="366" y="499"/>
                    </a:lnTo>
                    <a:lnTo>
                      <a:pt x="373" y="506"/>
                    </a:lnTo>
                    <a:lnTo>
                      <a:pt x="382" y="513"/>
                    </a:lnTo>
                    <a:lnTo>
                      <a:pt x="394" y="522"/>
                    </a:lnTo>
                    <a:lnTo>
                      <a:pt x="399" y="525"/>
                    </a:lnTo>
                    <a:lnTo>
                      <a:pt x="406" y="532"/>
                    </a:lnTo>
                    <a:lnTo>
                      <a:pt x="411" y="534"/>
                    </a:lnTo>
                    <a:lnTo>
                      <a:pt x="418" y="541"/>
                    </a:lnTo>
                    <a:lnTo>
                      <a:pt x="423" y="544"/>
                    </a:lnTo>
                    <a:lnTo>
                      <a:pt x="430" y="548"/>
                    </a:lnTo>
                    <a:lnTo>
                      <a:pt x="434" y="553"/>
                    </a:lnTo>
                    <a:lnTo>
                      <a:pt x="442" y="558"/>
                    </a:lnTo>
                    <a:lnTo>
                      <a:pt x="446" y="563"/>
                    </a:lnTo>
                    <a:lnTo>
                      <a:pt x="453" y="567"/>
                    </a:lnTo>
                    <a:lnTo>
                      <a:pt x="458" y="572"/>
                    </a:lnTo>
                    <a:lnTo>
                      <a:pt x="465" y="577"/>
                    </a:lnTo>
                    <a:lnTo>
                      <a:pt x="475" y="586"/>
                    </a:lnTo>
                    <a:lnTo>
                      <a:pt x="487" y="594"/>
                    </a:lnTo>
                    <a:lnTo>
                      <a:pt x="499" y="603"/>
                    </a:lnTo>
                    <a:lnTo>
                      <a:pt x="508" y="610"/>
                    </a:lnTo>
                    <a:lnTo>
                      <a:pt x="518" y="620"/>
                    </a:lnTo>
                    <a:lnTo>
                      <a:pt x="527" y="627"/>
                    </a:lnTo>
                    <a:lnTo>
                      <a:pt x="537" y="636"/>
                    </a:lnTo>
                    <a:lnTo>
                      <a:pt x="546" y="646"/>
                    </a:lnTo>
                    <a:lnTo>
                      <a:pt x="553" y="653"/>
                    </a:lnTo>
                    <a:lnTo>
                      <a:pt x="560" y="662"/>
                    </a:lnTo>
                    <a:lnTo>
                      <a:pt x="568" y="670"/>
                    </a:lnTo>
                    <a:lnTo>
                      <a:pt x="575" y="679"/>
                    </a:lnTo>
                    <a:lnTo>
                      <a:pt x="579" y="686"/>
                    </a:lnTo>
                    <a:lnTo>
                      <a:pt x="584" y="693"/>
                    </a:lnTo>
                    <a:lnTo>
                      <a:pt x="587" y="703"/>
                    </a:lnTo>
                    <a:lnTo>
                      <a:pt x="591" y="712"/>
                    </a:lnTo>
                    <a:lnTo>
                      <a:pt x="591" y="719"/>
                    </a:lnTo>
                    <a:lnTo>
                      <a:pt x="591" y="727"/>
                    </a:lnTo>
                    <a:lnTo>
                      <a:pt x="591" y="734"/>
                    </a:lnTo>
                    <a:lnTo>
                      <a:pt x="589" y="741"/>
                    </a:lnTo>
                    <a:lnTo>
                      <a:pt x="587" y="748"/>
                    </a:lnTo>
                    <a:lnTo>
                      <a:pt x="584" y="758"/>
                    </a:lnTo>
                    <a:lnTo>
                      <a:pt x="579" y="765"/>
                    </a:lnTo>
                    <a:lnTo>
                      <a:pt x="577" y="774"/>
                    </a:lnTo>
                    <a:lnTo>
                      <a:pt x="572" y="781"/>
                    </a:lnTo>
                    <a:lnTo>
                      <a:pt x="568" y="788"/>
                    </a:lnTo>
                    <a:lnTo>
                      <a:pt x="563" y="796"/>
                    </a:lnTo>
                    <a:lnTo>
                      <a:pt x="558" y="805"/>
                    </a:lnTo>
                    <a:lnTo>
                      <a:pt x="551" y="812"/>
                    </a:lnTo>
                    <a:lnTo>
                      <a:pt x="544" y="819"/>
                    </a:lnTo>
                    <a:lnTo>
                      <a:pt x="539" y="826"/>
                    </a:lnTo>
                    <a:lnTo>
                      <a:pt x="534" y="836"/>
                    </a:lnTo>
                    <a:lnTo>
                      <a:pt x="527" y="843"/>
                    </a:lnTo>
                    <a:lnTo>
                      <a:pt x="520" y="853"/>
                    </a:lnTo>
                    <a:lnTo>
                      <a:pt x="515" y="860"/>
                    </a:lnTo>
                    <a:lnTo>
                      <a:pt x="508" y="867"/>
                    </a:lnTo>
                    <a:lnTo>
                      <a:pt x="501" y="874"/>
                    </a:lnTo>
                    <a:lnTo>
                      <a:pt x="496" y="883"/>
                    </a:lnTo>
                    <a:lnTo>
                      <a:pt x="491" y="891"/>
                    </a:lnTo>
                    <a:lnTo>
                      <a:pt x="489" y="900"/>
                    </a:lnTo>
                    <a:lnTo>
                      <a:pt x="482" y="907"/>
                    </a:lnTo>
                    <a:lnTo>
                      <a:pt x="480" y="917"/>
                    </a:lnTo>
                    <a:lnTo>
                      <a:pt x="477" y="924"/>
                    </a:lnTo>
                    <a:lnTo>
                      <a:pt x="475" y="933"/>
                    </a:lnTo>
                    <a:lnTo>
                      <a:pt x="472" y="943"/>
                    </a:lnTo>
                    <a:lnTo>
                      <a:pt x="472" y="952"/>
                    </a:lnTo>
                    <a:lnTo>
                      <a:pt x="472" y="962"/>
                    </a:lnTo>
                    <a:lnTo>
                      <a:pt x="475" y="971"/>
                    </a:lnTo>
                    <a:lnTo>
                      <a:pt x="477" y="978"/>
                    </a:lnTo>
                    <a:lnTo>
                      <a:pt x="480" y="988"/>
                    </a:lnTo>
                    <a:lnTo>
                      <a:pt x="482" y="998"/>
                    </a:lnTo>
                    <a:lnTo>
                      <a:pt x="489" y="1007"/>
                    </a:lnTo>
                    <a:lnTo>
                      <a:pt x="491" y="1017"/>
                    </a:lnTo>
                    <a:lnTo>
                      <a:pt x="499" y="1028"/>
                    </a:lnTo>
                    <a:lnTo>
                      <a:pt x="503" y="1038"/>
                    </a:lnTo>
                    <a:lnTo>
                      <a:pt x="510" y="1047"/>
                    </a:lnTo>
                    <a:lnTo>
                      <a:pt x="518" y="1057"/>
                    </a:lnTo>
                    <a:lnTo>
                      <a:pt x="525" y="1066"/>
                    </a:lnTo>
                    <a:lnTo>
                      <a:pt x="532" y="1078"/>
                    </a:lnTo>
                    <a:lnTo>
                      <a:pt x="541" y="1088"/>
                    </a:lnTo>
                    <a:lnTo>
                      <a:pt x="548" y="1097"/>
                    </a:lnTo>
                    <a:lnTo>
                      <a:pt x="558" y="1107"/>
                    </a:lnTo>
                    <a:lnTo>
                      <a:pt x="565" y="1116"/>
                    </a:lnTo>
                    <a:lnTo>
                      <a:pt x="575" y="1128"/>
                    </a:lnTo>
                    <a:lnTo>
                      <a:pt x="582" y="1138"/>
                    </a:lnTo>
                    <a:lnTo>
                      <a:pt x="591" y="1147"/>
                    </a:lnTo>
                    <a:lnTo>
                      <a:pt x="598" y="1157"/>
                    </a:lnTo>
                    <a:lnTo>
                      <a:pt x="606" y="1166"/>
                    </a:lnTo>
                    <a:lnTo>
                      <a:pt x="613" y="1176"/>
                    </a:lnTo>
                    <a:lnTo>
                      <a:pt x="622" y="1185"/>
                    </a:lnTo>
                    <a:lnTo>
                      <a:pt x="629" y="1195"/>
                    </a:lnTo>
                    <a:lnTo>
                      <a:pt x="636" y="1202"/>
                    </a:lnTo>
                    <a:lnTo>
                      <a:pt x="641" y="1211"/>
                    </a:lnTo>
                    <a:lnTo>
                      <a:pt x="648" y="1221"/>
                    </a:lnTo>
                    <a:lnTo>
                      <a:pt x="651" y="1228"/>
                    </a:lnTo>
                    <a:lnTo>
                      <a:pt x="655" y="1237"/>
                    </a:lnTo>
                    <a:lnTo>
                      <a:pt x="660" y="1247"/>
                    </a:lnTo>
                    <a:lnTo>
                      <a:pt x="663" y="1254"/>
                    </a:lnTo>
                    <a:lnTo>
                      <a:pt x="665" y="1264"/>
                    </a:lnTo>
                    <a:lnTo>
                      <a:pt x="667" y="1271"/>
                    </a:lnTo>
                    <a:lnTo>
                      <a:pt x="667" y="1278"/>
                    </a:lnTo>
                    <a:lnTo>
                      <a:pt x="667" y="1285"/>
                    </a:lnTo>
                    <a:lnTo>
                      <a:pt x="665" y="1292"/>
                    </a:lnTo>
                    <a:lnTo>
                      <a:pt x="665" y="1299"/>
                    </a:lnTo>
                    <a:lnTo>
                      <a:pt x="660" y="1306"/>
                    </a:lnTo>
                    <a:lnTo>
                      <a:pt x="658" y="1311"/>
                    </a:lnTo>
                    <a:lnTo>
                      <a:pt x="653" y="1318"/>
                    </a:lnTo>
                    <a:lnTo>
                      <a:pt x="648" y="1325"/>
                    </a:lnTo>
                    <a:lnTo>
                      <a:pt x="644" y="1330"/>
                    </a:lnTo>
                    <a:lnTo>
                      <a:pt x="636" y="1335"/>
                    </a:lnTo>
                    <a:lnTo>
                      <a:pt x="629" y="1340"/>
                    </a:lnTo>
                    <a:lnTo>
                      <a:pt x="622" y="1347"/>
                    </a:lnTo>
                    <a:lnTo>
                      <a:pt x="613" y="1352"/>
                    </a:lnTo>
                    <a:lnTo>
                      <a:pt x="606" y="1356"/>
                    </a:lnTo>
                    <a:lnTo>
                      <a:pt x="596" y="1361"/>
                    </a:lnTo>
                    <a:lnTo>
                      <a:pt x="589" y="1366"/>
                    </a:lnTo>
                    <a:lnTo>
                      <a:pt x="579" y="1368"/>
                    </a:lnTo>
                    <a:lnTo>
                      <a:pt x="568" y="1373"/>
                    </a:lnTo>
                    <a:lnTo>
                      <a:pt x="556" y="1378"/>
                    </a:lnTo>
                    <a:lnTo>
                      <a:pt x="546" y="1380"/>
                    </a:lnTo>
                    <a:lnTo>
                      <a:pt x="539" y="1382"/>
                    </a:lnTo>
                    <a:lnTo>
                      <a:pt x="534" y="1385"/>
                    </a:lnTo>
                    <a:lnTo>
                      <a:pt x="527" y="1385"/>
                    </a:lnTo>
                    <a:lnTo>
                      <a:pt x="522" y="1387"/>
                    </a:lnTo>
                    <a:lnTo>
                      <a:pt x="510" y="1390"/>
                    </a:lnTo>
                    <a:lnTo>
                      <a:pt x="501" y="1394"/>
                    </a:lnTo>
                    <a:lnTo>
                      <a:pt x="494" y="1394"/>
                    </a:lnTo>
                    <a:lnTo>
                      <a:pt x="489" y="1397"/>
                    </a:lnTo>
                    <a:lnTo>
                      <a:pt x="482" y="1397"/>
                    </a:lnTo>
                    <a:lnTo>
                      <a:pt x="475" y="1399"/>
                    </a:lnTo>
                    <a:lnTo>
                      <a:pt x="470" y="1399"/>
                    </a:lnTo>
                    <a:lnTo>
                      <a:pt x="463" y="1401"/>
                    </a:lnTo>
                    <a:lnTo>
                      <a:pt x="456" y="1401"/>
                    </a:lnTo>
                    <a:lnTo>
                      <a:pt x="451" y="1404"/>
                    </a:lnTo>
                    <a:lnTo>
                      <a:pt x="444" y="1404"/>
                    </a:lnTo>
                    <a:lnTo>
                      <a:pt x="437" y="1406"/>
                    </a:lnTo>
                    <a:lnTo>
                      <a:pt x="432" y="1406"/>
                    </a:lnTo>
                    <a:lnTo>
                      <a:pt x="425" y="1409"/>
                    </a:lnTo>
                    <a:lnTo>
                      <a:pt x="418" y="1409"/>
                    </a:lnTo>
                    <a:lnTo>
                      <a:pt x="413" y="1411"/>
                    </a:lnTo>
                    <a:lnTo>
                      <a:pt x="406" y="1411"/>
                    </a:lnTo>
                    <a:lnTo>
                      <a:pt x="401" y="1413"/>
                    </a:lnTo>
                    <a:lnTo>
                      <a:pt x="394" y="1413"/>
                    </a:lnTo>
                    <a:lnTo>
                      <a:pt x="387" y="1413"/>
                    </a:lnTo>
                    <a:lnTo>
                      <a:pt x="382" y="1413"/>
                    </a:lnTo>
                    <a:lnTo>
                      <a:pt x="375" y="1413"/>
                    </a:lnTo>
                    <a:lnTo>
                      <a:pt x="368" y="1413"/>
                    </a:lnTo>
                    <a:lnTo>
                      <a:pt x="363" y="1416"/>
                    </a:lnTo>
                    <a:lnTo>
                      <a:pt x="358" y="1416"/>
                    </a:lnTo>
                    <a:lnTo>
                      <a:pt x="351" y="1416"/>
                    </a:lnTo>
                    <a:lnTo>
                      <a:pt x="346" y="1416"/>
                    </a:lnTo>
                    <a:lnTo>
                      <a:pt x="339" y="1416"/>
                    </a:lnTo>
                    <a:lnTo>
                      <a:pt x="335" y="1416"/>
                    </a:lnTo>
                    <a:lnTo>
                      <a:pt x="330" y="1418"/>
                    </a:lnTo>
                    <a:lnTo>
                      <a:pt x="318" y="1418"/>
                    </a:lnTo>
                    <a:lnTo>
                      <a:pt x="308" y="1420"/>
                    </a:lnTo>
                    <a:lnTo>
                      <a:pt x="297" y="1420"/>
                    </a:lnTo>
                    <a:lnTo>
                      <a:pt x="287" y="1423"/>
                    </a:lnTo>
                    <a:lnTo>
                      <a:pt x="278" y="1423"/>
                    </a:lnTo>
                    <a:lnTo>
                      <a:pt x="268" y="1425"/>
                    </a:lnTo>
                    <a:lnTo>
                      <a:pt x="259" y="1425"/>
                    </a:lnTo>
                    <a:lnTo>
                      <a:pt x="251" y="1428"/>
                    </a:lnTo>
                    <a:lnTo>
                      <a:pt x="242" y="1428"/>
                    </a:lnTo>
                    <a:lnTo>
                      <a:pt x="235" y="1430"/>
                    </a:lnTo>
                    <a:lnTo>
                      <a:pt x="228" y="1430"/>
                    </a:lnTo>
                    <a:lnTo>
                      <a:pt x="221" y="1432"/>
                    </a:lnTo>
                    <a:lnTo>
                      <a:pt x="213" y="1432"/>
                    </a:lnTo>
                    <a:lnTo>
                      <a:pt x="206" y="1437"/>
                    </a:lnTo>
                    <a:lnTo>
                      <a:pt x="199" y="1437"/>
                    </a:lnTo>
                    <a:lnTo>
                      <a:pt x="192" y="1439"/>
                    </a:lnTo>
                    <a:lnTo>
                      <a:pt x="187" y="1442"/>
                    </a:lnTo>
                    <a:lnTo>
                      <a:pt x="183" y="1447"/>
                    </a:lnTo>
                    <a:lnTo>
                      <a:pt x="173" y="1451"/>
                    </a:lnTo>
                    <a:lnTo>
                      <a:pt x="164" y="1458"/>
                    </a:lnTo>
                    <a:lnTo>
                      <a:pt x="154" y="1466"/>
                    </a:lnTo>
                    <a:lnTo>
                      <a:pt x="149" y="1475"/>
                    </a:lnTo>
                    <a:lnTo>
                      <a:pt x="145" y="1482"/>
                    </a:lnTo>
                    <a:lnTo>
                      <a:pt x="140" y="1492"/>
                    </a:lnTo>
                    <a:lnTo>
                      <a:pt x="137" y="1496"/>
                    </a:lnTo>
                    <a:lnTo>
                      <a:pt x="135" y="1504"/>
                    </a:lnTo>
                    <a:lnTo>
                      <a:pt x="135" y="1508"/>
                    </a:lnTo>
                    <a:lnTo>
                      <a:pt x="135" y="1516"/>
                    </a:lnTo>
                    <a:lnTo>
                      <a:pt x="133" y="1520"/>
                    </a:lnTo>
                    <a:lnTo>
                      <a:pt x="133" y="1527"/>
                    </a:lnTo>
                    <a:lnTo>
                      <a:pt x="133" y="1532"/>
                    </a:lnTo>
                    <a:lnTo>
                      <a:pt x="133" y="1539"/>
                    </a:lnTo>
                    <a:lnTo>
                      <a:pt x="133" y="1546"/>
                    </a:lnTo>
                    <a:lnTo>
                      <a:pt x="135" y="1554"/>
                    </a:lnTo>
                    <a:lnTo>
                      <a:pt x="137" y="1558"/>
                    </a:lnTo>
                    <a:lnTo>
                      <a:pt x="137" y="1568"/>
                    </a:lnTo>
                    <a:lnTo>
                      <a:pt x="140" y="1573"/>
                    </a:lnTo>
                    <a:lnTo>
                      <a:pt x="142" y="1580"/>
                    </a:lnTo>
                    <a:lnTo>
                      <a:pt x="142" y="1584"/>
                    </a:lnTo>
                    <a:lnTo>
                      <a:pt x="147" y="1594"/>
                    </a:lnTo>
                    <a:lnTo>
                      <a:pt x="149" y="1599"/>
                    </a:lnTo>
                    <a:lnTo>
                      <a:pt x="152" y="1606"/>
                    </a:lnTo>
                    <a:lnTo>
                      <a:pt x="154" y="1613"/>
                    </a:lnTo>
                    <a:lnTo>
                      <a:pt x="159" y="1618"/>
                    </a:lnTo>
                    <a:lnTo>
                      <a:pt x="164" y="1622"/>
                    </a:lnTo>
                    <a:lnTo>
                      <a:pt x="166" y="1630"/>
                    </a:lnTo>
                    <a:lnTo>
                      <a:pt x="171" y="1634"/>
                    </a:lnTo>
                    <a:lnTo>
                      <a:pt x="175" y="1641"/>
                    </a:lnTo>
                    <a:lnTo>
                      <a:pt x="180" y="1646"/>
                    </a:lnTo>
                    <a:lnTo>
                      <a:pt x="185" y="1651"/>
                    </a:lnTo>
                    <a:lnTo>
                      <a:pt x="192" y="1658"/>
                    </a:lnTo>
                    <a:lnTo>
                      <a:pt x="197" y="1663"/>
                    </a:lnTo>
                    <a:lnTo>
                      <a:pt x="204" y="1668"/>
                    </a:lnTo>
                    <a:lnTo>
                      <a:pt x="209" y="1670"/>
                    </a:lnTo>
                    <a:lnTo>
                      <a:pt x="216" y="1675"/>
                    </a:lnTo>
                    <a:lnTo>
                      <a:pt x="223" y="1677"/>
                    </a:lnTo>
                    <a:lnTo>
                      <a:pt x="228" y="1682"/>
                    </a:lnTo>
                    <a:lnTo>
                      <a:pt x="235" y="1684"/>
                    </a:lnTo>
                    <a:lnTo>
                      <a:pt x="242" y="1687"/>
                    </a:lnTo>
                    <a:lnTo>
                      <a:pt x="249" y="1691"/>
                    </a:lnTo>
                    <a:lnTo>
                      <a:pt x="256" y="1694"/>
                    </a:lnTo>
                    <a:lnTo>
                      <a:pt x="261" y="1694"/>
                    </a:lnTo>
                    <a:lnTo>
                      <a:pt x="268" y="1696"/>
                    </a:lnTo>
                    <a:lnTo>
                      <a:pt x="278" y="1701"/>
                    </a:lnTo>
                    <a:lnTo>
                      <a:pt x="282" y="1701"/>
                    </a:lnTo>
                    <a:lnTo>
                      <a:pt x="289" y="1703"/>
                    </a:lnTo>
                    <a:lnTo>
                      <a:pt x="297" y="1706"/>
                    </a:lnTo>
                    <a:lnTo>
                      <a:pt x="304" y="1708"/>
                    </a:lnTo>
                    <a:lnTo>
                      <a:pt x="308" y="1708"/>
                    </a:lnTo>
                    <a:lnTo>
                      <a:pt x="316" y="1710"/>
                    </a:lnTo>
                    <a:lnTo>
                      <a:pt x="323" y="1710"/>
                    </a:lnTo>
                    <a:lnTo>
                      <a:pt x="327" y="1713"/>
                    </a:lnTo>
                    <a:lnTo>
                      <a:pt x="332" y="1713"/>
                    </a:lnTo>
                    <a:lnTo>
                      <a:pt x="339" y="1715"/>
                    </a:lnTo>
                    <a:lnTo>
                      <a:pt x="346" y="1717"/>
                    </a:lnTo>
                    <a:lnTo>
                      <a:pt x="351" y="1717"/>
                    </a:lnTo>
                    <a:lnTo>
                      <a:pt x="361" y="1722"/>
                    </a:lnTo>
                    <a:lnTo>
                      <a:pt x="370" y="1725"/>
                    </a:lnTo>
                    <a:lnTo>
                      <a:pt x="380" y="1729"/>
                    </a:lnTo>
                    <a:lnTo>
                      <a:pt x="387" y="1734"/>
                    </a:lnTo>
                    <a:lnTo>
                      <a:pt x="392" y="1736"/>
                    </a:lnTo>
                    <a:lnTo>
                      <a:pt x="396" y="1744"/>
                    </a:lnTo>
                    <a:lnTo>
                      <a:pt x="399" y="1748"/>
                    </a:lnTo>
                    <a:lnTo>
                      <a:pt x="401" y="1756"/>
                    </a:lnTo>
                    <a:lnTo>
                      <a:pt x="401" y="1763"/>
                    </a:lnTo>
                    <a:lnTo>
                      <a:pt x="404" y="1767"/>
                    </a:lnTo>
                    <a:lnTo>
                      <a:pt x="401" y="1775"/>
                    </a:lnTo>
                    <a:lnTo>
                      <a:pt x="401" y="1782"/>
                    </a:lnTo>
                    <a:lnTo>
                      <a:pt x="399" y="1786"/>
                    </a:lnTo>
                    <a:lnTo>
                      <a:pt x="394" y="1794"/>
                    </a:lnTo>
                    <a:lnTo>
                      <a:pt x="392" y="1798"/>
                    </a:lnTo>
                    <a:lnTo>
                      <a:pt x="387" y="1803"/>
                    </a:lnTo>
                    <a:lnTo>
                      <a:pt x="377" y="1813"/>
                    </a:lnTo>
                    <a:lnTo>
                      <a:pt x="368" y="1817"/>
                    </a:lnTo>
                    <a:lnTo>
                      <a:pt x="358" y="1820"/>
                    </a:lnTo>
                    <a:lnTo>
                      <a:pt x="349" y="1822"/>
                    </a:lnTo>
                    <a:lnTo>
                      <a:pt x="342" y="1822"/>
                    </a:lnTo>
                    <a:lnTo>
                      <a:pt x="332" y="1824"/>
                    </a:lnTo>
                    <a:lnTo>
                      <a:pt x="325" y="1822"/>
                    </a:lnTo>
                    <a:lnTo>
                      <a:pt x="320" y="1822"/>
                    </a:lnTo>
                    <a:lnTo>
                      <a:pt x="313" y="1820"/>
                    </a:lnTo>
                    <a:lnTo>
                      <a:pt x="306" y="1817"/>
                    </a:lnTo>
                    <a:lnTo>
                      <a:pt x="297" y="1815"/>
                    </a:lnTo>
                    <a:lnTo>
                      <a:pt x="287" y="1813"/>
                    </a:lnTo>
                    <a:lnTo>
                      <a:pt x="282" y="1810"/>
                    </a:lnTo>
                    <a:lnTo>
                      <a:pt x="278" y="1808"/>
                    </a:lnTo>
                    <a:lnTo>
                      <a:pt x="270" y="1805"/>
                    </a:lnTo>
                    <a:lnTo>
                      <a:pt x="266" y="1803"/>
                    </a:lnTo>
                    <a:lnTo>
                      <a:pt x="266" y="180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3" name="Freeform 269"/>
              <p:cNvSpPr>
                <a:spLocks/>
              </p:cNvSpPr>
              <p:nvPr/>
            </p:nvSpPr>
            <p:spPr bwMode="auto">
              <a:xfrm>
                <a:off x="4023" y="2765"/>
                <a:ext cx="1153" cy="379"/>
              </a:xfrm>
              <a:custGeom>
                <a:avLst/>
                <a:gdLst>
                  <a:gd name="T0" fmla="*/ 979 w 2882"/>
                  <a:gd name="T1" fmla="*/ 0 h 948"/>
                  <a:gd name="T2" fmla="*/ 879 w 2882"/>
                  <a:gd name="T3" fmla="*/ 0 h 948"/>
                  <a:gd name="T4" fmla="*/ 748 w 2882"/>
                  <a:gd name="T5" fmla="*/ 7 h 948"/>
                  <a:gd name="T6" fmla="*/ 603 w 2882"/>
                  <a:gd name="T7" fmla="*/ 22 h 948"/>
                  <a:gd name="T8" fmla="*/ 456 w 2882"/>
                  <a:gd name="T9" fmla="*/ 45 h 948"/>
                  <a:gd name="T10" fmla="*/ 321 w 2882"/>
                  <a:gd name="T11" fmla="*/ 81 h 948"/>
                  <a:gd name="T12" fmla="*/ 202 w 2882"/>
                  <a:gd name="T13" fmla="*/ 133 h 948"/>
                  <a:gd name="T14" fmla="*/ 107 w 2882"/>
                  <a:gd name="T15" fmla="*/ 195 h 948"/>
                  <a:gd name="T16" fmla="*/ 40 w 2882"/>
                  <a:gd name="T17" fmla="*/ 266 h 948"/>
                  <a:gd name="T18" fmla="*/ 4 w 2882"/>
                  <a:gd name="T19" fmla="*/ 340 h 948"/>
                  <a:gd name="T20" fmla="*/ 4 w 2882"/>
                  <a:gd name="T21" fmla="*/ 418 h 948"/>
                  <a:gd name="T22" fmla="*/ 50 w 2882"/>
                  <a:gd name="T23" fmla="*/ 497 h 948"/>
                  <a:gd name="T24" fmla="*/ 140 w 2882"/>
                  <a:gd name="T25" fmla="*/ 580 h 948"/>
                  <a:gd name="T26" fmla="*/ 271 w 2882"/>
                  <a:gd name="T27" fmla="*/ 663 h 948"/>
                  <a:gd name="T28" fmla="*/ 435 w 2882"/>
                  <a:gd name="T29" fmla="*/ 739 h 948"/>
                  <a:gd name="T30" fmla="*/ 625 w 2882"/>
                  <a:gd name="T31" fmla="*/ 811 h 948"/>
                  <a:gd name="T32" fmla="*/ 831 w 2882"/>
                  <a:gd name="T33" fmla="*/ 870 h 948"/>
                  <a:gd name="T34" fmla="*/ 1055 w 2882"/>
                  <a:gd name="T35" fmla="*/ 908 h 948"/>
                  <a:gd name="T36" fmla="*/ 1292 w 2882"/>
                  <a:gd name="T37" fmla="*/ 936 h 948"/>
                  <a:gd name="T38" fmla="*/ 1535 w 2882"/>
                  <a:gd name="T39" fmla="*/ 948 h 948"/>
                  <a:gd name="T40" fmla="*/ 1775 w 2882"/>
                  <a:gd name="T41" fmla="*/ 946 h 948"/>
                  <a:gd name="T42" fmla="*/ 2005 w 2882"/>
                  <a:gd name="T43" fmla="*/ 932 h 948"/>
                  <a:gd name="T44" fmla="*/ 2215 w 2882"/>
                  <a:gd name="T45" fmla="*/ 903 h 948"/>
                  <a:gd name="T46" fmla="*/ 2388 w 2882"/>
                  <a:gd name="T47" fmla="*/ 863 h 948"/>
                  <a:gd name="T48" fmla="*/ 2519 w 2882"/>
                  <a:gd name="T49" fmla="*/ 820 h 948"/>
                  <a:gd name="T50" fmla="*/ 2616 w 2882"/>
                  <a:gd name="T51" fmla="*/ 773 h 948"/>
                  <a:gd name="T52" fmla="*/ 2695 w 2882"/>
                  <a:gd name="T53" fmla="*/ 725 h 948"/>
                  <a:gd name="T54" fmla="*/ 2763 w 2882"/>
                  <a:gd name="T55" fmla="*/ 677 h 948"/>
                  <a:gd name="T56" fmla="*/ 2851 w 2882"/>
                  <a:gd name="T57" fmla="*/ 618 h 948"/>
                  <a:gd name="T58" fmla="*/ 2859 w 2882"/>
                  <a:gd name="T59" fmla="*/ 556 h 948"/>
                  <a:gd name="T60" fmla="*/ 2773 w 2882"/>
                  <a:gd name="T61" fmla="*/ 580 h 948"/>
                  <a:gd name="T62" fmla="*/ 2697 w 2882"/>
                  <a:gd name="T63" fmla="*/ 616 h 948"/>
                  <a:gd name="T64" fmla="*/ 2611 w 2882"/>
                  <a:gd name="T65" fmla="*/ 661 h 948"/>
                  <a:gd name="T66" fmla="*/ 2516 w 2882"/>
                  <a:gd name="T67" fmla="*/ 713 h 948"/>
                  <a:gd name="T68" fmla="*/ 2400 w 2882"/>
                  <a:gd name="T69" fmla="*/ 765 h 948"/>
                  <a:gd name="T70" fmla="*/ 2255 w 2882"/>
                  <a:gd name="T71" fmla="*/ 811 h 948"/>
                  <a:gd name="T72" fmla="*/ 2079 w 2882"/>
                  <a:gd name="T73" fmla="*/ 844 h 948"/>
                  <a:gd name="T74" fmla="*/ 1875 w 2882"/>
                  <a:gd name="T75" fmla="*/ 865 h 948"/>
                  <a:gd name="T76" fmla="*/ 1656 w 2882"/>
                  <a:gd name="T77" fmla="*/ 872 h 948"/>
                  <a:gd name="T78" fmla="*/ 1430 w 2882"/>
                  <a:gd name="T79" fmla="*/ 865 h 948"/>
                  <a:gd name="T80" fmla="*/ 1205 w 2882"/>
                  <a:gd name="T81" fmla="*/ 849 h 948"/>
                  <a:gd name="T82" fmla="*/ 981 w 2882"/>
                  <a:gd name="T83" fmla="*/ 818 h 948"/>
                  <a:gd name="T84" fmla="*/ 774 w 2882"/>
                  <a:gd name="T85" fmla="*/ 773 h 948"/>
                  <a:gd name="T86" fmla="*/ 582 w 2882"/>
                  <a:gd name="T87" fmla="*/ 716 h 948"/>
                  <a:gd name="T88" fmla="*/ 413 w 2882"/>
                  <a:gd name="T89" fmla="*/ 651 h 948"/>
                  <a:gd name="T90" fmla="*/ 275 w 2882"/>
                  <a:gd name="T91" fmla="*/ 580 h 948"/>
                  <a:gd name="T92" fmla="*/ 173 w 2882"/>
                  <a:gd name="T93" fmla="*/ 511 h 948"/>
                  <a:gd name="T94" fmla="*/ 107 w 2882"/>
                  <a:gd name="T95" fmla="*/ 440 h 948"/>
                  <a:gd name="T96" fmla="*/ 83 w 2882"/>
                  <a:gd name="T97" fmla="*/ 366 h 948"/>
                  <a:gd name="T98" fmla="*/ 130 w 2882"/>
                  <a:gd name="T99" fmla="*/ 271 h 948"/>
                  <a:gd name="T100" fmla="*/ 206 w 2882"/>
                  <a:gd name="T101" fmla="*/ 219 h 948"/>
                  <a:gd name="T102" fmla="*/ 302 w 2882"/>
                  <a:gd name="T103" fmla="*/ 179 h 948"/>
                  <a:gd name="T104" fmla="*/ 413 w 2882"/>
                  <a:gd name="T105" fmla="*/ 143 h 948"/>
                  <a:gd name="T106" fmla="*/ 534 w 2882"/>
                  <a:gd name="T107" fmla="*/ 117 h 948"/>
                  <a:gd name="T108" fmla="*/ 660 w 2882"/>
                  <a:gd name="T109" fmla="*/ 91 h 948"/>
                  <a:gd name="T110" fmla="*/ 784 w 2882"/>
                  <a:gd name="T111" fmla="*/ 72 h 948"/>
                  <a:gd name="T112" fmla="*/ 891 w 2882"/>
                  <a:gd name="T113" fmla="*/ 55 h 948"/>
                  <a:gd name="T114" fmla="*/ 981 w 2882"/>
                  <a:gd name="T115" fmla="*/ 41 h 948"/>
                  <a:gd name="T116" fmla="*/ 1055 w 2882"/>
                  <a:gd name="T117" fmla="*/ 29 h 948"/>
                  <a:gd name="T118" fmla="*/ 1060 w 2882"/>
                  <a:gd name="T119" fmla="*/ 3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82" h="948">
                    <a:moveTo>
                      <a:pt x="1041" y="3"/>
                    </a:moveTo>
                    <a:lnTo>
                      <a:pt x="1041" y="0"/>
                    </a:lnTo>
                    <a:lnTo>
                      <a:pt x="1036" y="0"/>
                    </a:lnTo>
                    <a:lnTo>
                      <a:pt x="1031" y="0"/>
                    </a:lnTo>
                    <a:lnTo>
                      <a:pt x="1024" y="0"/>
                    </a:lnTo>
                    <a:lnTo>
                      <a:pt x="1014" y="0"/>
                    </a:lnTo>
                    <a:lnTo>
                      <a:pt x="1003" y="0"/>
                    </a:lnTo>
                    <a:lnTo>
                      <a:pt x="998" y="0"/>
                    </a:lnTo>
                    <a:lnTo>
                      <a:pt x="991" y="0"/>
                    </a:lnTo>
                    <a:lnTo>
                      <a:pt x="986" y="0"/>
                    </a:lnTo>
                    <a:lnTo>
                      <a:pt x="979" y="0"/>
                    </a:lnTo>
                    <a:lnTo>
                      <a:pt x="969" y="0"/>
                    </a:lnTo>
                    <a:lnTo>
                      <a:pt x="962" y="0"/>
                    </a:lnTo>
                    <a:lnTo>
                      <a:pt x="953" y="0"/>
                    </a:lnTo>
                    <a:lnTo>
                      <a:pt x="946" y="0"/>
                    </a:lnTo>
                    <a:lnTo>
                      <a:pt x="936" y="0"/>
                    </a:lnTo>
                    <a:lnTo>
                      <a:pt x="927" y="0"/>
                    </a:lnTo>
                    <a:lnTo>
                      <a:pt x="917" y="0"/>
                    </a:lnTo>
                    <a:lnTo>
                      <a:pt x="910" y="0"/>
                    </a:lnTo>
                    <a:lnTo>
                      <a:pt x="900" y="0"/>
                    </a:lnTo>
                    <a:lnTo>
                      <a:pt x="888" y="0"/>
                    </a:lnTo>
                    <a:lnTo>
                      <a:pt x="879" y="0"/>
                    </a:lnTo>
                    <a:lnTo>
                      <a:pt x="867" y="0"/>
                    </a:lnTo>
                    <a:lnTo>
                      <a:pt x="855" y="0"/>
                    </a:lnTo>
                    <a:lnTo>
                      <a:pt x="846" y="3"/>
                    </a:lnTo>
                    <a:lnTo>
                      <a:pt x="834" y="3"/>
                    </a:lnTo>
                    <a:lnTo>
                      <a:pt x="822" y="5"/>
                    </a:lnTo>
                    <a:lnTo>
                      <a:pt x="810" y="5"/>
                    </a:lnTo>
                    <a:lnTo>
                      <a:pt x="798" y="5"/>
                    </a:lnTo>
                    <a:lnTo>
                      <a:pt x="784" y="5"/>
                    </a:lnTo>
                    <a:lnTo>
                      <a:pt x="774" y="5"/>
                    </a:lnTo>
                    <a:lnTo>
                      <a:pt x="760" y="5"/>
                    </a:lnTo>
                    <a:lnTo>
                      <a:pt x="748" y="7"/>
                    </a:lnTo>
                    <a:lnTo>
                      <a:pt x="736" y="7"/>
                    </a:lnTo>
                    <a:lnTo>
                      <a:pt x="722" y="10"/>
                    </a:lnTo>
                    <a:lnTo>
                      <a:pt x="710" y="10"/>
                    </a:lnTo>
                    <a:lnTo>
                      <a:pt x="696" y="10"/>
                    </a:lnTo>
                    <a:lnTo>
                      <a:pt x="682" y="12"/>
                    </a:lnTo>
                    <a:lnTo>
                      <a:pt x="670" y="15"/>
                    </a:lnTo>
                    <a:lnTo>
                      <a:pt x="656" y="15"/>
                    </a:lnTo>
                    <a:lnTo>
                      <a:pt x="644" y="17"/>
                    </a:lnTo>
                    <a:lnTo>
                      <a:pt x="629" y="17"/>
                    </a:lnTo>
                    <a:lnTo>
                      <a:pt x="618" y="19"/>
                    </a:lnTo>
                    <a:lnTo>
                      <a:pt x="603" y="22"/>
                    </a:lnTo>
                    <a:lnTo>
                      <a:pt x="589" y="24"/>
                    </a:lnTo>
                    <a:lnTo>
                      <a:pt x="575" y="24"/>
                    </a:lnTo>
                    <a:lnTo>
                      <a:pt x="563" y="26"/>
                    </a:lnTo>
                    <a:lnTo>
                      <a:pt x="549" y="29"/>
                    </a:lnTo>
                    <a:lnTo>
                      <a:pt x="537" y="31"/>
                    </a:lnTo>
                    <a:lnTo>
                      <a:pt x="523" y="34"/>
                    </a:lnTo>
                    <a:lnTo>
                      <a:pt x="511" y="36"/>
                    </a:lnTo>
                    <a:lnTo>
                      <a:pt x="496" y="38"/>
                    </a:lnTo>
                    <a:lnTo>
                      <a:pt x="482" y="41"/>
                    </a:lnTo>
                    <a:lnTo>
                      <a:pt x="468" y="43"/>
                    </a:lnTo>
                    <a:lnTo>
                      <a:pt x="456" y="45"/>
                    </a:lnTo>
                    <a:lnTo>
                      <a:pt x="444" y="48"/>
                    </a:lnTo>
                    <a:lnTo>
                      <a:pt x="430" y="53"/>
                    </a:lnTo>
                    <a:lnTo>
                      <a:pt x="418" y="55"/>
                    </a:lnTo>
                    <a:lnTo>
                      <a:pt x="406" y="57"/>
                    </a:lnTo>
                    <a:lnTo>
                      <a:pt x="394" y="62"/>
                    </a:lnTo>
                    <a:lnTo>
                      <a:pt x="382" y="64"/>
                    </a:lnTo>
                    <a:lnTo>
                      <a:pt x="368" y="67"/>
                    </a:lnTo>
                    <a:lnTo>
                      <a:pt x="356" y="72"/>
                    </a:lnTo>
                    <a:lnTo>
                      <a:pt x="344" y="74"/>
                    </a:lnTo>
                    <a:lnTo>
                      <a:pt x="332" y="79"/>
                    </a:lnTo>
                    <a:lnTo>
                      <a:pt x="321" y="81"/>
                    </a:lnTo>
                    <a:lnTo>
                      <a:pt x="311" y="86"/>
                    </a:lnTo>
                    <a:lnTo>
                      <a:pt x="299" y="91"/>
                    </a:lnTo>
                    <a:lnTo>
                      <a:pt x="287" y="95"/>
                    </a:lnTo>
                    <a:lnTo>
                      <a:pt x="275" y="98"/>
                    </a:lnTo>
                    <a:lnTo>
                      <a:pt x="266" y="102"/>
                    </a:lnTo>
                    <a:lnTo>
                      <a:pt x="254" y="107"/>
                    </a:lnTo>
                    <a:lnTo>
                      <a:pt x="244" y="112"/>
                    </a:lnTo>
                    <a:lnTo>
                      <a:pt x="233" y="117"/>
                    </a:lnTo>
                    <a:lnTo>
                      <a:pt x="223" y="124"/>
                    </a:lnTo>
                    <a:lnTo>
                      <a:pt x="214" y="126"/>
                    </a:lnTo>
                    <a:lnTo>
                      <a:pt x="202" y="133"/>
                    </a:lnTo>
                    <a:lnTo>
                      <a:pt x="192" y="136"/>
                    </a:lnTo>
                    <a:lnTo>
                      <a:pt x="183" y="143"/>
                    </a:lnTo>
                    <a:lnTo>
                      <a:pt x="173" y="148"/>
                    </a:lnTo>
                    <a:lnTo>
                      <a:pt x="166" y="152"/>
                    </a:lnTo>
                    <a:lnTo>
                      <a:pt x="157" y="159"/>
                    </a:lnTo>
                    <a:lnTo>
                      <a:pt x="147" y="164"/>
                    </a:lnTo>
                    <a:lnTo>
                      <a:pt x="138" y="169"/>
                    </a:lnTo>
                    <a:lnTo>
                      <a:pt x="130" y="176"/>
                    </a:lnTo>
                    <a:lnTo>
                      <a:pt x="121" y="183"/>
                    </a:lnTo>
                    <a:lnTo>
                      <a:pt x="116" y="188"/>
                    </a:lnTo>
                    <a:lnTo>
                      <a:pt x="107" y="195"/>
                    </a:lnTo>
                    <a:lnTo>
                      <a:pt x="100" y="202"/>
                    </a:lnTo>
                    <a:lnTo>
                      <a:pt x="95" y="207"/>
                    </a:lnTo>
                    <a:lnTo>
                      <a:pt x="88" y="214"/>
                    </a:lnTo>
                    <a:lnTo>
                      <a:pt x="81" y="221"/>
                    </a:lnTo>
                    <a:lnTo>
                      <a:pt x="73" y="226"/>
                    </a:lnTo>
                    <a:lnTo>
                      <a:pt x="66" y="233"/>
                    </a:lnTo>
                    <a:lnTo>
                      <a:pt x="62" y="240"/>
                    </a:lnTo>
                    <a:lnTo>
                      <a:pt x="54" y="245"/>
                    </a:lnTo>
                    <a:lnTo>
                      <a:pt x="50" y="252"/>
                    </a:lnTo>
                    <a:lnTo>
                      <a:pt x="45" y="259"/>
                    </a:lnTo>
                    <a:lnTo>
                      <a:pt x="40" y="266"/>
                    </a:lnTo>
                    <a:lnTo>
                      <a:pt x="35" y="271"/>
                    </a:lnTo>
                    <a:lnTo>
                      <a:pt x="31" y="278"/>
                    </a:lnTo>
                    <a:lnTo>
                      <a:pt x="26" y="285"/>
                    </a:lnTo>
                    <a:lnTo>
                      <a:pt x="23" y="293"/>
                    </a:lnTo>
                    <a:lnTo>
                      <a:pt x="19" y="297"/>
                    </a:lnTo>
                    <a:lnTo>
                      <a:pt x="16" y="304"/>
                    </a:lnTo>
                    <a:lnTo>
                      <a:pt x="14" y="312"/>
                    </a:lnTo>
                    <a:lnTo>
                      <a:pt x="12" y="321"/>
                    </a:lnTo>
                    <a:lnTo>
                      <a:pt x="7" y="326"/>
                    </a:lnTo>
                    <a:lnTo>
                      <a:pt x="7" y="333"/>
                    </a:lnTo>
                    <a:lnTo>
                      <a:pt x="4" y="340"/>
                    </a:lnTo>
                    <a:lnTo>
                      <a:pt x="2" y="347"/>
                    </a:lnTo>
                    <a:lnTo>
                      <a:pt x="0" y="354"/>
                    </a:lnTo>
                    <a:lnTo>
                      <a:pt x="0" y="361"/>
                    </a:lnTo>
                    <a:lnTo>
                      <a:pt x="0" y="369"/>
                    </a:lnTo>
                    <a:lnTo>
                      <a:pt x="0" y="376"/>
                    </a:lnTo>
                    <a:lnTo>
                      <a:pt x="0" y="383"/>
                    </a:lnTo>
                    <a:lnTo>
                      <a:pt x="0" y="390"/>
                    </a:lnTo>
                    <a:lnTo>
                      <a:pt x="0" y="397"/>
                    </a:lnTo>
                    <a:lnTo>
                      <a:pt x="2" y="404"/>
                    </a:lnTo>
                    <a:lnTo>
                      <a:pt x="2" y="409"/>
                    </a:lnTo>
                    <a:lnTo>
                      <a:pt x="4" y="418"/>
                    </a:lnTo>
                    <a:lnTo>
                      <a:pt x="7" y="426"/>
                    </a:lnTo>
                    <a:lnTo>
                      <a:pt x="12" y="433"/>
                    </a:lnTo>
                    <a:lnTo>
                      <a:pt x="14" y="440"/>
                    </a:lnTo>
                    <a:lnTo>
                      <a:pt x="16" y="445"/>
                    </a:lnTo>
                    <a:lnTo>
                      <a:pt x="19" y="454"/>
                    </a:lnTo>
                    <a:lnTo>
                      <a:pt x="23" y="461"/>
                    </a:lnTo>
                    <a:lnTo>
                      <a:pt x="26" y="466"/>
                    </a:lnTo>
                    <a:lnTo>
                      <a:pt x="33" y="473"/>
                    </a:lnTo>
                    <a:lnTo>
                      <a:pt x="38" y="480"/>
                    </a:lnTo>
                    <a:lnTo>
                      <a:pt x="42" y="490"/>
                    </a:lnTo>
                    <a:lnTo>
                      <a:pt x="50" y="497"/>
                    </a:lnTo>
                    <a:lnTo>
                      <a:pt x="54" y="504"/>
                    </a:lnTo>
                    <a:lnTo>
                      <a:pt x="62" y="511"/>
                    </a:lnTo>
                    <a:lnTo>
                      <a:pt x="69" y="518"/>
                    </a:lnTo>
                    <a:lnTo>
                      <a:pt x="76" y="528"/>
                    </a:lnTo>
                    <a:lnTo>
                      <a:pt x="85" y="535"/>
                    </a:lnTo>
                    <a:lnTo>
                      <a:pt x="92" y="542"/>
                    </a:lnTo>
                    <a:lnTo>
                      <a:pt x="102" y="552"/>
                    </a:lnTo>
                    <a:lnTo>
                      <a:pt x="111" y="556"/>
                    </a:lnTo>
                    <a:lnTo>
                      <a:pt x="121" y="566"/>
                    </a:lnTo>
                    <a:lnTo>
                      <a:pt x="130" y="571"/>
                    </a:lnTo>
                    <a:lnTo>
                      <a:pt x="140" y="580"/>
                    </a:lnTo>
                    <a:lnTo>
                      <a:pt x="149" y="587"/>
                    </a:lnTo>
                    <a:lnTo>
                      <a:pt x="161" y="594"/>
                    </a:lnTo>
                    <a:lnTo>
                      <a:pt x="171" y="601"/>
                    </a:lnTo>
                    <a:lnTo>
                      <a:pt x="183" y="611"/>
                    </a:lnTo>
                    <a:lnTo>
                      <a:pt x="195" y="616"/>
                    </a:lnTo>
                    <a:lnTo>
                      <a:pt x="206" y="625"/>
                    </a:lnTo>
                    <a:lnTo>
                      <a:pt x="218" y="632"/>
                    </a:lnTo>
                    <a:lnTo>
                      <a:pt x="233" y="642"/>
                    </a:lnTo>
                    <a:lnTo>
                      <a:pt x="244" y="647"/>
                    </a:lnTo>
                    <a:lnTo>
                      <a:pt x="256" y="656"/>
                    </a:lnTo>
                    <a:lnTo>
                      <a:pt x="271" y="663"/>
                    </a:lnTo>
                    <a:lnTo>
                      <a:pt x="285" y="670"/>
                    </a:lnTo>
                    <a:lnTo>
                      <a:pt x="299" y="677"/>
                    </a:lnTo>
                    <a:lnTo>
                      <a:pt x="313" y="685"/>
                    </a:lnTo>
                    <a:lnTo>
                      <a:pt x="325" y="692"/>
                    </a:lnTo>
                    <a:lnTo>
                      <a:pt x="342" y="699"/>
                    </a:lnTo>
                    <a:lnTo>
                      <a:pt x="356" y="706"/>
                    </a:lnTo>
                    <a:lnTo>
                      <a:pt x="370" y="713"/>
                    </a:lnTo>
                    <a:lnTo>
                      <a:pt x="387" y="720"/>
                    </a:lnTo>
                    <a:lnTo>
                      <a:pt x="404" y="727"/>
                    </a:lnTo>
                    <a:lnTo>
                      <a:pt x="418" y="735"/>
                    </a:lnTo>
                    <a:lnTo>
                      <a:pt x="435" y="739"/>
                    </a:lnTo>
                    <a:lnTo>
                      <a:pt x="449" y="746"/>
                    </a:lnTo>
                    <a:lnTo>
                      <a:pt x="468" y="754"/>
                    </a:lnTo>
                    <a:lnTo>
                      <a:pt x="485" y="761"/>
                    </a:lnTo>
                    <a:lnTo>
                      <a:pt x="501" y="768"/>
                    </a:lnTo>
                    <a:lnTo>
                      <a:pt x="518" y="775"/>
                    </a:lnTo>
                    <a:lnTo>
                      <a:pt x="537" y="782"/>
                    </a:lnTo>
                    <a:lnTo>
                      <a:pt x="553" y="787"/>
                    </a:lnTo>
                    <a:lnTo>
                      <a:pt x="570" y="794"/>
                    </a:lnTo>
                    <a:lnTo>
                      <a:pt x="587" y="799"/>
                    </a:lnTo>
                    <a:lnTo>
                      <a:pt x="606" y="806"/>
                    </a:lnTo>
                    <a:lnTo>
                      <a:pt x="625" y="811"/>
                    </a:lnTo>
                    <a:lnTo>
                      <a:pt x="641" y="818"/>
                    </a:lnTo>
                    <a:lnTo>
                      <a:pt x="660" y="822"/>
                    </a:lnTo>
                    <a:lnTo>
                      <a:pt x="679" y="830"/>
                    </a:lnTo>
                    <a:lnTo>
                      <a:pt x="696" y="832"/>
                    </a:lnTo>
                    <a:lnTo>
                      <a:pt x="715" y="839"/>
                    </a:lnTo>
                    <a:lnTo>
                      <a:pt x="734" y="844"/>
                    </a:lnTo>
                    <a:lnTo>
                      <a:pt x="753" y="849"/>
                    </a:lnTo>
                    <a:lnTo>
                      <a:pt x="772" y="853"/>
                    </a:lnTo>
                    <a:lnTo>
                      <a:pt x="791" y="858"/>
                    </a:lnTo>
                    <a:lnTo>
                      <a:pt x="812" y="865"/>
                    </a:lnTo>
                    <a:lnTo>
                      <a:pt x="831" y="870"/>
                    </a:lnTo>
                    <a:lnTo>
                      <a:pt x="850" y="872"/>
                    </a:lnTo>
                    <a:lnTo>
                      <a:pt x="869" y="877"/>
                    </a:lnTo>
                    <a:lnTo>
                      <a:pt x="891" y="882"/>
                    </a:lnTo>
                    <a:lnTo>
                      <a:pt x="910" y="884"/>
                    </a:lnTo>
                    <a:lnTo>
                      <a:pt x="931" y="889"/>
                    </a:lnTo>
                    <a:lnTo>
                      <a:pt x="950" y="891"/>
                    </a:lnTo>
                    <a:lnTo>
                      <a:pt x="972" y="896"/>
                    </a:lnTo>
                    <a:lnTo>
                      <a:pt x="993" y="901"/>
                    </a:lnTo>
                    <a:lnTo>
                      <a:pt x="1012" y="903"/>
                    </a:lnTo>
                    <a:lnTo>
                      <a:pt x="1033" y="906"/>
                    </a:lnTo>
                    <a:lnTo>
                      <a:pt x="1055" y="908"/>
                    </a:lnTo>
                    <a:lnTo>
                      <a:pt x="1076" y="913"/>
                    </a:lnTo>
                    <a:lnTo>
                      <a:pt x="1098" y="915"/>
                    </a:lnTo>
                    <a:lnTo>
                      <a:pt x="1119" y="917"/>
                    </a:lnTo>
                    <a:lnTo>
                      <a:pt x="1140" y="920"/>
                    </a:lnTo>
                    <a:lnTo>
                      <a:pt x="1164" y="925"/>
                    </a:lnTo>
                    <a:lnTo>
                      <a:pt x="1183" y="925"/>
                    </a:lnTo>
                    <a:lnTo>
                      <a:pt x="1207" y="927"/>
                    </a:lnTo>
                    <a:lnTo>
                      <a:pt x="1226" y="929"/>
                    </a:lnTo>
                    <a:lnTo>
                      <a:pt x="1250" y="932"/>
                    </a:lnTo>
                    <a:lnTo>
                      <a:pt x="1271" y="934"/>
                    </a:lnTo>
                    <a:lnTo>
                      <a:pt x="1292" y="936"/>
                    </a:lnTo>
                    <a:lnTo>
                      <a:pt x="1314" y="936"/>
                    </a:lnTo>
                    <a:lnTo>
                      <a:pt x="1338" y="939"/>
                    </a:lnTo>
                    <a:lnTo>
                      <a:pt x="1359" y="941"/>
                    </a:lnTo>
                    <a:lnTo>
                      <a:pt x="1380" y="941"/>
                    </a:lnTo>
                    <a:lnTo>
                      <a:pt x="1402" y="944"/>
                    </a:lnTo>
                    <a:lnTo>
                      <a:pt x="1426" y="946"/>
                    </a:lnTo>
                    <a:lnTo>
                      <a:pt x="1447" y="946"/>
                    </a:lnTo>
                    <a:lnTo>
                      <a:pt x="1468" y="946"/>
                    </a:lnTo>
                    <a:lnTo>
                      <a:pt x="1490" y="946"/>
                    </a:lnTo>
                    <a:lnTo>
                      <a:pt x="1513" y="948"/>
                    </a:lnTo>
                    <a:lnTo>
                      <a:pt x="1535" y="948"/>
                    </a:lnTo>
                    <a:lnTo>
                      <a:pt x="1556" y="948"/>
                    </a:lnTo>
                    <a:lnTo>
                      <a:pt x="1578" y="948"/>
                    </a:lnTo>
                    <a:lnTo>
                      <a:pt x="1601" y="948"/>
                    </a:lnTo>
                    <a:lnTo>
                      <a:pt x="1623" y="948"/>
                    </a:lnTo>
                    <a:lnTo>
                      <a:pt x="1644" y="948"/>
                    </a:lnTo>
                    <a:lnTo>
                      <a:pt x="1666" y="948"/>
                    </a:lnTo>
                    <a:lnTo>
                      <a:pt x="1689" y="948"/>
                    </a:lnTo>
                    <a:lnTo>
                      <a:pt x="1711" y="948"/>
                    </a:lnTo>
                    <a:lnTo>
                      <a:pt x="1732" y="948"/>
                    </a:lnTo>
                    <a:lnTo>
                      <a:pt x="1754" y="946"/>
                    </a:lnTo>
                    <a:lnTo>
                      <a:pt x="1775" y="946"/>
                    </a:lnTo>
                    <a:lnTo>
                      <a:pt x="1796" y="946"/>
                    </a:lnTo>
                    <a:lnTo>
                      <a:pt x="1818" y="946"/>
                    </a:lnTo>
                    <a:lnTo>
                      <a:pt x="1839" y="944"/>
                    </a:lnTo>
                    <a:lnTo>
                      <a:pt x="1860" y="944"/>
                    </a:lnTo>
                    <a:lnTo>
                      <a:pt x="1882" y="941"/>
                    </a:lnTo>
                    <a:lnTo>
                      <a:pt x="1903" y="939"/>
                    </a:lnTo>
                    <a:lnTo>
                      <a:pt x="1922" y="936"/>
                    </a:lnTo>
                    <a:lnTo>
                      <a:pt x="1944" y="936"/>
                    </a:lnTo>
                    <a:lnTo>
                      <a:pt x="1965" y="934"/>
                    </a:lnTo>
                    <a:lnTo>
                      <a:pt x="1984" y="934"/>
                    </a:lnTo>
                    <a:lnTo>
                      <a:pt x="2005" y="932"/>
                    </a:lnTo>
                    <a:lnTo>
                      <a:pt x="2027" y="929"/>
                    </a:lnTo>
                    <a:lnTo>
                      <a:pt x="2046" y="927"/>
                    </a:lnTo>
                    <a:lnTo>
                      <a:pt x="2065" y="925"/>
                    </a:lnTo>
                    <a:lnTo>
                      <a:pt x="2084" y="922"/>
                    </a:lnTo>
                    <a:lnTo>
                      <a:pt x="2105" y="920"/>
                    </a:lnTo>
                    <a:lnTo>
                      <a:pt x="2124" y="917"/>
                    </a:lnTo>
                    <a:lnTo>
                      <a:pt x="2143" y="915"/>
                    </a:lnTo>
                    <a:lnTo>
                      <a:pt x="2162" y="913"/>
                    </a:lnTo>
                    <a:lnTo>
                      <a:pt x="2181" y="910"/>
                    </a:lnTo>
                    <a:lnTo>
                      <a:pt x="2198" y="906"/>
                    </a:lnTo>
                    <a:lnTo>
                      <a:pt x="2215" y="903"/>
                    </a:lnTo>
                    <a:lnTo>
                      <a:pt x="2234" y="901"/>
                    </a:lnTo>
                    <a:lnTo>
                      <a:pt x="2250" y="896"/>
                    </a:lnTo>
                    <a:lnTo>
                      <a:pt x="2267" y="891"/>
                    </a:lnTo>
                    <a:lnTo>
                      <a:pt x="2283" y="889"/>
                    </a:lnTo>
                    <a:lnTo>
                      <a:pt x="2298" y="887"/>
                    </a:lnTo>
                    <a:lnTo>
                      <a:pt x="2314" y="882"/>
                    </a:lnTo>
                    <a:lnTo>
                      <a:pt x="2329" y="879"/>
                    </a:lnTo>
                    <a:lnTo>
                      <a:pt x="2345" y="875"/>
                    </a:lnTo>
                    <a:lnTo>
                      <a:pt x="2359" y="870"/>
                    </a:lnTo>
                    <a:lnTo>
                      <a:pt x="2374" y="868"/>
                    </a:lnTo>
                    <a:lnTo>
                      <a:pt x="2388" y="863"/>
                    </a:lnTo>
                    <a:lnTo>
                      <a:pt x="2400" y="860"/>
                    </a:lnTo>
                    <a:lnTo>
                      <a:pt x="2414" y="856"/>
                    </a:lnTo>
                    <a:lnTo>
                      <a:pt x="2426" y="853"/>
                    </a:lnTo>
                    <a:lnTo>
                      <a:pt x="2438" y="846"/>
                    </a:lnTo>
                    <a:lnTo>
                      <a:pt x="2452" y="844"/>
                    </a:lnTo>
                    <a:lnTo>
                      <a:pt x="2462" y="839"/>
                    </a:lnTo>
                    <a:lnTo>
                      <a:pt x="2474" y="837"/>
                    </a:lnTo>
                    <a:lnTo>
                      <a:pt x="2485" y="830"/>
                    </a:lnTo>
                    <a:lnTo>
                      <a:pt x="2495" y="827"/>
                    </a:lnTo>
                    <a:lnTo>
                      <a:pt x="2507" y="822"/>
                    </a:lnTo>
                    <a:lnTo>
                      <a:pt x="2519" y="820"/>
                    </a:lnTo>
                    <a:lnTo>
                      <a:pt x="2528" y="813"/>
                    </a:lnTo>
                    <a:lnTo>
                      <a:pt x="2538" y="811"/>
                    </a:lnTo>
                    <a:lnTo>
                      <a:pt x="2547" y="806"/>
                    </a:lnTo>
                    <a:lnTo>
                      <a:pt x="2557" y="803"/>
                    </a:lnTo>
                    <a:lnTo>
                      <a:pt x="2566" y="796"/>
                    </a:lnTo>
                    <a:lnTo>
                      <a:pt x="2576" y="794"/>
                    </a:lnTo>
                    <a:lnTo>
                      <a:pt x="2585" y="789"/>
                    </a:lnTo>
                    <a:lnTo>
                      <a:pt x="2595" y="784"/>
                    </a:lnTo>
                    <a:lnTo>
                      <a:pt x="2602" y="780"/>
                    </a:lnTo>
                    <a:lnTo>
                      <a:pt x="2609" y="775"/>
                    </a:lnTo>
                    <a:lnTo>
                      <a:pt x="2616" y="773"/>
                    </a:lnTo>
                    <a:lnTo>
                      <a:pt x="2626" y="768"/>
                    </a:lnTo>
                    <a:lnTo>
                      <a:pt x="2633" y="763"/>
                    </a:lnTo>
                    <a:lnTo>
                      <a:pt x="2640" y="758"/>
                    </a:lnTo>
                    <a:lnTo>
                      <a:pt x="2647" y="754"/>
                    </a:lnTo>
                    <a:lnTo>
                      <a:pt x="2654" y="751"/>
                    </a:lnTo>
                    <a:lnTo>
                      <a:pt x="2661" y="746"/>
                    </a:lnTo>
                    <a:lnTo>
                      <a:pt x="2668" y="742"/>
                    </a:lnTo>
                    <a:lnTo>
                      <a:pt x="2673" y="737"/>
                    </a:lnTo>
                    <a:lnTo>
                      <a:pt x="2680" y="732"/>
                    </a:lnTo>
                    <a:lnTo>
                      <a:pt x="2687" y="730"/>
                    </a:lnTo>
                    <a:lnTo>
                      <a:pt x="2695" y="725"/>
                    </a:lnTo>
                    <a:lnTo>
                      <a:pt x="2699" y="720"/>
                    </a:lnTo>
                    <a:lnTo>
                      <a:pt x="2706" y="718"/>
                    </a:lnTo>
                    <a:lnTo>
                      <a:pt x="2714" y="713"/>
                    </a:lnTo>
                    <a:lnTo>
                      <a:pt x="2718" y="708"/>
                    </a:lnTo>
                    <a:lnTo>
                      <a:pt x="2725" y="704"/>
                    </a:lnTo>
                    <a:lnTo>
                      <a:pt x="2730" y="701"/>
                    </a:lnTo>
                    <a:lnTo>
                      <a:pt x="2735" y="697"/>
                    </a:lnTo>
                    <a:lnTo>
                      <a:pt x="2742" y="692"/>
                    </a:lnTo>
                    <a:lnTo>
                      <a:pt x="2747" y="689"/>
                    </a:lnTo>
                    <a:lnTo>
                      <a:pt x="2754" y="687"/>
                    </a:lnTo>
                    <a:lnTo>
                      <a:pt x="2763" y="677"/>
                    </a:lnTo>
                    <a:lnTo>
                      <a:pt x="2775" y="670"/>
                    </a:lnTo>
                    <a:lnTo>
                      <a:pt x="2780" y="668"/>
                    </a:lnTo>
                    <a:lnTo>
                      <a:pt x="2787" y="666"/>
                    </a:lnTo>
                    <a:lnTo>
                      <a:pt x="2792" y="661"/>
                    </a:lnTo>
                    <a:lnTo>
                      <a:pt x="2799" y="658"/>
                    </a:lnTo>
                    <a:lnTo>
                      <a:pt x="2809" y="651"/>
                    </a:lnTo>
                    <a:lnTo>
                      <a:pt x="2818" y="644"/>
                    </a:lnTo>
                    <a:lnTo>
                      <a:pt x="2828" y="637"/>
                    </a:lnTo>
                    <a:lnTo>
                      <a:pt x="2837" y="632"/>
                    </a:lnTo>
                    <a:lnTo>
                      <a:pt x="2844" y="625"/>
                    </a:lnTo>
                    <a:lnTo>
                      <a:pt x="2851" y="618"/>
                    </a:lnTo>
                    <a:lnTo>
                      <a:pt x="2859" y="613"/>
                    </a:lnTo>
                    <a:lnTo>
                      <a:pt x="2863" y="606"/>
                    </a:lnTo>
                    <a:lnTo>
                      <a:pt x="2873" y="597"/>
                    </a:lnTo>
                    <a:lnTo>
                      <a:pt x="2880" y="587"/>
                    </a:lnTo>
                    <a:lnTo>
                      <a:pt x="2882" y="578"/>
                    </a:lnTo>
                    <a:lnTo>
                      <a:pt x="2882" y="571"/>
                    </a:lnTo>
                    <a:lnTo>
                      <a:pt x="2880" y="563"/>
                    </a:lnTo>
                    <a:lnTo>
                      <a:pt x="2873" y="559"/>
                    </a:lnTo>
                    <a:lnTo>
                      <a:pt x="2868" y="556"/>
                    </a:lnTo>
                    <a:lnTo>
                      <a:pt x="2863" y="556"/>
                    </a:lnTo>
                    <a:lnTo>
                      <a:pt x="2859" y="556"/>
                    </a:lnTo>
                    <a:lnTo>
                      <a:pt x="2851" y="556"/>
                    </a:lnTo>
                    <a:lnTo>
                      <a:pt x="2844" y="556"/>
                    </a:lnTo>
                    <a:lnTo>
                      <a:pt x="2837" y="559"/>
                    </a:lnTo>
                    <a:lnTo>
                      <a:pt x="2828" y="561"/>
                    </a:lnTo>
                    <a:lnTo>
                      <a:pt x="2818" y="563"/>
                    </a:lnTo>
                    <a:lnTo>
                      <a:pt x="2806" y="566"/>
                    </a:lnTo>
                    <a:lnTo>
                      <a:pt x="2797" y="571"/>
                    </a:lnTo>
                    <a:lnTo>
                      <a:pt x="2790" y="571"/>
                    </a:lnTo>
                    <a:lnTo>
                      <a:pt x="2785" y="573"/>
                    </a:lnTo>
                    <a:lnTo>
                      <a:pt x="2778" y="578"/>
                    </a:lnTo>
                    <a:lnTo>
                      <a:pt x="2773" y="580"/>
                    </a:lnTo>
                    <a:lnTo>
                      <a:pt x="2766" y="582"/>
                    </a:lnTo>
                    <a:lnTo>
                      <a:pt x="2759" y="585"/>
                    </a:lnTo>
                    <a:lnTo>
                      <a:pt x="2752" y="587"/>
                    </a:lnTo>
                    <a:lnTo>
                      <a:pt x="2744" y="590"/>
                    </a:lnTo>
                    <a:lnTo>
                      <a:pt x="2737" y="594"/>
                    </a:lnTo>
                    <a:lnTo>
                      <a:pt x="2730" y="597"/>
                    </a:lnTo>
                    <a:lnTo>
                      <a:pt x="2725" y="599"/>
                    </a:lnTo>
                    <a:lnTo>
                      <a:pt x="2718" y="604"/>
                    </a:lnTo>
                    <a:lnTo>
                      <a:pt x="2711" y="606"/>
                    </a:lnTo>
                    <a:lnTo>
                      <a:pt x="2704" y="611"/>
                    </a:lnTo>
                    <a:lnTo>
                      <a:pt x="2697" y="616"/>
                    </a:lnTo>
                    <a:lnTo>
                      <a:pt x="2690" y="618"/>
                    </a:lnTo>
                    <a:lnTo>
                      <a:pt x="2680" y="623"/>
                    </a:lnTo>
                    <a:lnTo>
                      <a:pt x="2673" y="625"/>
                    </a:lnTo>
                    <a:lnTo>
                      <a:pt x="2666" y="630"/>
                    </a:lnTo>
                    <a:lnTo>
                      <a:pt x="2661" y="635"/>
                    </a:lnTo>
                    <a:lnTo>
                      <a:pt x="2652" y="639"/>
                    </a:lnTo>
                    <a:lnTo>
                      <a:pt x="2645" y="644"/>
                    </a:lnTo>
                    <a:lnTo>
                      <a:pt x="2638" y="647"/>
                    </a:lnTo>
                    <a:lnTo>
                      <a:pt x="2628" y="651"/>
                    </a:lnTo>
                    <a:lnTo>
                      <a:pt x="2621" y="656"/>
                    </a:lnTo>
                    <a:lnTo>
                      <a:pt x="2611" y="661"/>
                    </a:lnTo>
                    <a:lnTo>
                      <a:pt x="2604" y="666"/>
                    </a:lnTo>
                    <a:lnTo>
                      <a:pt x="2597" y="670"/>
                    </a:lnTo>
                    <a:lnTo>
                      <a:pt x="2588" y="675"/>
                    </a:lnTo>
                    <a:lnTo>
                      <a:pt x="2578" y="680"/>
                    </a:lnTo>
                    <a:lnTo>
                      <a:pt x="2571" y="685"/>
                    </a:lnTo>
                    <a:lnTo>
                      <a:pt x="2561" y="689"/>
                    </a:lnTo>
                    <a:lnTo>
                      <a:pt x="2552" y="694"/>
                    </a:lnTo>
                    <a:lnTo>
                      <a:pt x="2545" y="699"/>
                    </a:lnTo>
                    <a:lnTo>
                      <a:pt x="2535" y="704"/>
                    </a:lnTo>
                    <a:lnTo>
                      <a:pt x="2526" y="711"/>
                    </a:lnTo>
                    <a:lnTo>
                      <a:pt x="2516" y="713"/>
                    </a:lnTo>
                    <a:lnTo>
                      <a:pt x="2507" y="718"/>
                    </a:lnTo>
                    <a:lnTo>
                      <a:pt x="2495" y="723"/>
                    </a:lnTo>
                    <a:lnTo>
                      <a:pt x="2488" y="727"/>
                    </a:lnTo>
                    <a:lnTo>
                      <a:pt x="2476" y="732"/>
                    </a:lnTo>
                    <a:lnTo>
                      <a:pt x="2466" y="737"/>
                    </a:lnTo>
                    <a:lnTo>
                      <a:pt x="2455" y="742"/>
                    </a:lnTo>
                    <a:lnTo>
                      <a:pt x="2445" y="746"/>
                    </a:lnTo>
                    <a:lnTo>
                      <a:pt x="2433" y="751"/>
                    </a:lnTo>
                    <a:lnTo>
                      <a:pt x="2421" y="756"/>
                    </a:lnTo>
                    <a:lnTo>
                      <a:pt x="2409" y="758"/>
                    </a:lnTo>
                    <a:lnTo>
                      <a:pt x="2400" y="765"/>
                    </a:lnTo>
                    <a:lnTo>
                      <a:pt x="2386" y="768"/>
                    </a:lnTo>
                    <a:lnTo>
                      <a:pt x="2374" y="775"/>
                    </a:lnTo>
                    <a:lnTo>
                      <a:pt x="2362" y="777"/>
                    </a:lnTo>
                    <a:lnTo>
                      <a:pt x="2350" y="784"/>
                    </a:lnTo>
                    <a:lnTo>
                      <a:pt x="2338" y="787"/>
                    </a:lnTo>
                    <a:lnTo>
                      <a:pt x="2324" y="792"/>
                    </a:lnTo>
                    <a:lnTo>
                      <a:pt x="2310" y="794"/>
                    </a:lnTo>
                    <a:lnTo>
                      <a:pt x="2298" y="799"/>
                    </a:lnTo>
                    <a:lnTo>
                      <a:pt x="2283" y="801"/>
                    </a:lnTo>
                    <a:lnTo>
                      <a:pt x="2269" y="806"/>
                    </a:lnTo>
                    <a:lnTo>
                      <a:pt x="2255" y="811"/>
                    </a:lnTo>
                    <a:lnTo>
                      <a:pt x="2241" y="813"/>
                    </a:lnTo>
                    <a:lnTo>
                      <a:pt x="2224" y="818"/>
                    </a:lnTo>
                    <a:lnTo>
                      <a:pt x="2210" y="820"/>
                    </a:lnTo>
                    <a:lnTo>
                      <a:pt x="2196" y="822"/>
                    </a:lnTo>
                    <a:lnTo>
                      <a:pt x="2179" y="827"/>
                    </a:lnTo>
                    <a:lnTo>
                      <a:pt x="2162" y="830"/>
                    </a:lnTo>
                    <a:lnTo>
                      <a:pt x="2146" y="834"/>
                    </a:lnTo>
                    <a:lnTo>
                      <a:pt x="2129" y="837"/>
                    </a:lnTo>
                    <a:lnTo>
                      <a:pt x="2115" y="839"/>
                    </a:lnTo>
                    <a:lnTo>
                      <a:pt x="2096" y="841"/>
                    </a:lnTo>
                    <a:lnTo>
                      <a:pt x="2079" y="844"/>
                    </a:lnTo>
                    <a:lnTo>
                      <a:pt x="2060" y="846"/>
                    </a:lnTo>
                    <a:lnTo>
                      <a:pt x="2043" y="849"/>
                    </a:lnTo>
                    <a:lnTo>
                      <a:pt x="2024" y="851"/>
                    </a:lnTo>
                    <a:lnTo>
                      <a:pt x="2005" y="853"/>
                    </a:lnTo>
                    <a:lnTo>
                      <a:pt x="1989" y="856"/>
                    </a:lnTo>
                    <a:lnTo>
                      <a:pt x="1970" y="856"/>
                    </a:lnTo>
                    <a:lnTo>
                      <a:pt x="1951" y="858"/>
                    </a:lnTo>
                    <a:lnTo>
                      <a:pt x="1932" y="860"/>
                    </a:lnTo>
                    <a:lnTo>
                      <a:pt x="1913" y="860"/>
                    </a:lnTo>
                    <a:lnTo>
                      <a:pt x="1894" y="863"/>
                    </a:lnTo>
                    <a:lnTo>
                      <a:pt x="1875" y="865"/>
                    </a:lnTo>
                    <a:lnTo>
                      <a:pt x="1856" y="865"/>
                    </a:lnTo>
                    <a:lnTo>
                      <a:pt x="1837" y="865"/>
                    </a:lnTo>
                    <a:lnTo>
                      <a:pt x="1818" y="868"/>
                    </a:lnTo>
                    <a:lnTo>
                      <a:pt x="1796" y="868"/>
                    </a:lnTo>
                    <a:lnTo>
                      <a:pt x="1777" y="870"/>
                    </a:lnTo>
                    <a:lnTo>
                      <a:pt x="1756" y="870"/>
                    </a:lnTo>
                    <a:lnTo>
                      <a:pt x="1737" y="870"/>
                    </a:lnTo>
                    <a:lnTo>
                      <a:pt x="1718" y="870"/>
                    </a:lnTo>
                    <a:lnTo>
                      <a:pt x="1696" y="872"/>
                    </a:lnTo>
                    <a:lnTo>
                      <a:pt x="1677" y="872"/>
                    </a:lnTo>
                    <a:lnTo>
                      <a:pt x="1656" y="872"/>
                    </a:lnTo>
                    <a:lnTo>
                      <a:pt x="1637" y="872"/>
                    </a:lnTo>
                    <a:lnTo>
                      <a:pt x="1616" y="872"/>
                    </a:lnTo>
                    <a:lnTo>
                      <a:pt x="1597" y="872"/>
                    </a:lnTo>
                    <a:lnTo>
                      <a:pt x="1575" y="872"/>
                    </a:lnTo>
                    <a:lnTo>
                      <a:pt x="1554" y="870"/>
                    </a:lnTo>
                    <a:lnTo>
                      <a:pt x="1535" y="870"/>
                    </a:lnTo>
                    <a:lnTo>
                      <a:pt x="1513" y="870"/>
                    </a:lnTo>
                    <a:lnTo>
                      <a:pt x="1494" y="870"/>
                    </a:lnTo>
                    <a:lnTo>
                      <a:pt x="1473" y="868"/>
                    </a:lnTo>
                    <a:lnTo>
                      <a:pt x="1452" y="868"/>
                    </a:lnTo>
                    <a:lnTo>
                      <a:pt x="1430" y="865"/>
                    </a:lnTo>
                    <a:lnTo>
                      <a:pt x="1409" y="865"/>
                    </a:lnTo>
                    <a:lnTo>
                      <a:pt x="1390" y="863"/>
                    </a:lnTo>
                    <a:lnTo>
                      <a:pt x="1369" y="863"/>
                    </a:lnTo>
                    <a:lnTo>
                      <a:pt x="1347" y="860"/>
                    </a:lnTo>
                    <a:lnTo>
                      <a:pt x="1328" y="860"/>
                    </a:lnTo>
                    <a:lnTo>
                      <a:pt x="1304" y="858"/>
                    </a:lnTo>
                    <a:lnTo>
                      <a:pt x="1285" y="856"/>
                    </a:lnTo>
                    <a:lnTo>
                      <a:pt x="1264" y="853"/>
                    </a:lnTo>
                    <a:lnTo>
                      <a:pt x="1245" y="853"/>
                    </a:lnTo>
                    <a:lnTo>
                      <a:pt x="1224" y="849"/>
                    </a:lnTo>
                    <a:lnTo>
                      <a:pt x="1205" y="849"/>
                    </a:lnTo>
                    <a:lnTo>
                      <a:pt x="1183" y="846"/>
                    </a:lnTo>
                    <a:lnTo>
                      <a:pt x="1164" y="844"/>
                    </a:lnTo>
                    <a:lnTo>
                      <a:pt x="1143" y="841"/>
                    </a:lnTo>
                    <a:lnTo>
                      <a:pt x="1121" y="839"/>
                    </a:lnTo>
                    <a:lnTo>
                      <a:pt x="1102" y="834"/>
                    </a:lnTo>
                    <a:lnTo>
                      <a:pt x="1081" y="832"/>
                    </a:lnTo>
                    <a:lnTo>
                      <a:pt x="1062" y="830"/>
                    </a:lnTo>
                    <a:lnTo>
                      <a:pt x="1041" y="827"/>
                    </a:lnTo>
                    <a:lnTo>
                      <a:pt x="1022" y="822"/>
                    </a:lnTo>
                    <a:lnTo>
                      <a:pt x="1003" y="820"/>
                    </a:lnTo>
                    <a:lnTo>
                      <a:pt x="981" y="818"/>
                    </a:lnTo>
                    <a:lnTo>
                      <a:pt x="962" y="813"/>
                    </a:lnTo>
                    <a:lnTo>
                      <a:pt x="943" y="811"/>
                    </a:lnTo>
                    <a:lnTo>
                      <a:pt x="924" y="806"/>
                    </a:lnTo>
                    <a:lnTo>
                      <a:pt x="905" y="803"/>
                    </a:lnTo>
                    <a:lnTo>
                      <a:pt x="886" y="799"/>
                    </a:lnTo>
                    <a:lnTo>
                      <a:pt x="867" y="794"/>
                    </a:lnTo>
                    <a:lnTo>
                      <a:pt x="848" y="792"/>
                    </a:lnTo>
                    <a:lnTo>
                      <a:pt x="829" y="787"/>
                    </a:lnTo>
                    <a:lnTo>
                      <a:pt x="810" y="782"/>
                    </a:lnTo>
                    <a:lnTo>
                      <a:pt x="791" y="777"/>
                    </a:lnTo>
                    <a:lnTo>
                      <a:pt x="774" y="773"/>
                    </a:lnTo>
                    <a:lnTo>
                      <a:pt x="755" y="768"/>
                    </a:lnTo>
                    <a:lnTo>
                      <a:pt x="736" y="763"/>
                    </a:lnTo>
                    <a:lnTo>
                      <a:pt x="717" y="758"/>
                    </a:lnTo>
                    <a:lnTo>
                      <a:pt x="701" y="754"/>
                    </a:lnTo>
                    <a:lnTo>
                      <a:pt x="682" y="749"/>
                    </a:lnTo>
                    <a:lnTo>
                      <a:pt x="665" y="742"/>
                    </a:lnTo>
                    <a:lnTo>
                      <a:pt x="648" y="737"/>
                    </a:lnTo>
                    <a:lnTo>
                      <a:pt x="632" y="732"/>
                    </a:lnTo>
                    <a:lnTo>
                      <a:pt x="615" y="727"/>
                    </a:lnTo>
                    <a:lnTo>
                      <a:pt x="599" y="723"/>
                    </a:lnTo>
                    <a:lnTo>
                      <a:pt x="582" y="716"/>
                    </a:lnTo>
                    <a:lnTo>
                      <a:pt x="565" y="711"/>
                    </a:lnTo>
                    <a:lnTo>
                      <a:pt x="549" y="704"/>
                    </a:lnTo>
                    <a:lnTo>
                      <a:pt x="534" y="699"/>
                    </a:lnTo>
                    <a:lnTo>
                      <a:pt x="518" y="692"/>
                    </a:lnTo>
                    <a:lnTo>
                      <a:pt x="504" y="687"/>
                    </a:lnTo>
                    <a:lnTo>
                      <a:pt x="487" y="680"/>
                    </a:lnTo>
                    <a:lnTo>
                      <a:pt x="473" y="675"/>
                    </a:lnTo>
                    <a:lnTo>
                      <a:pt x="458" y="670"/>
                    </a:lnTo>
                    <a:lnTo>
                      <a:pt x="444" y="663"/>
                    </a:lnTo>
                    <a:lnTo>
                      <a:pt x="427" y="658"/>
                    </a:lnTo>
                    <a:lnTo>
                      <a:pt x="413" y="651"/>
                    </a:lnTo>
                    <a:lnTo>
                      <a:pt x="399" y="644"/>
                    </a:lnTo>
                    <a:lnTo>
                      <a:pt x="387" y="639"/>
                    </a:lnTo>
                    <a:lnTo>
                      <a:pt x="373" y="632"/>
                    </a:lnTo>
                    <a:lnTo>
                      <a:pt x="361" y="625"/>
                    </a:lnTo>
                    <a:lnTo>
                      <a:pt x="349" y="620"/>
                    </a:lnTo>
                    <a:lnTo>
                      <a:pt x="337" y="616"/>
                    </a:lnTo>
                    <a:lnTo>
                      <a:pt x="325" y="606"/>
                    </a:lnTo>
                    <a:lnTo>
                      <a:pt x="311" y="601"/>
                    </a:lnTo>
                    <a:lnTo>
                      <a:pt x="299" y="594"/>
                    </a:lnTo>
                    <a:lnTo>
                      <a:pt x="287" y="587"/>
                    </a:lnTo>
                    <a:lnTo>
                      <a:pt x="275" y="580"/>
                    </a:lnTo>
                    <a:lnTo>
                      <a:pt x="266" y="575"/>
                    </a:lnTo>
                    <a:lnTo>
                      <a:pt x="254" y="568"/>
                    </a:lnTo>
                    <a:lnTo>
                      <a:pt x="244" y="561"/>
                    </a:lnTo>
                    <a:lnTo>
                      <a:pt x="235" y="554"/>
                    </a:lnTo>
                    <a:lnTo>
                      <a:pt x="223" y="549"/>
                    </a:lnTo>
                    <a:lnTo>
                      <a:pt x="214" y="542"/>
                    </a:lnTo>
                    <a:lnTo>
                      <a:pt x="206" y="535"/>
                    </a:lnTo>
                    <a:lnTo>
                      <a:pt x="197" y="530"/>
                    </a:lnTo>
                    <a:lnTo>
                      <a:pt x="187" y="523"/>
                    </a:lnTo>
                    <a:lnTo>
                      <a:pt x="180" y="518"/>
                    </a:lnTo>
                    <a:lnTo>
                      <a:pt x="173" y="511"/>
                    </a:lnTo>
                    <a:lnTo>
                      <a:pt x="166" y="504"/>
                    </a:lnTo>
                    <a:lnTo>
                      <a:pt x="157" y="497"/>
                    </a:lnTo>
                    <a:lnTo>
                      <a:pt x="149" y="490"/>
                    </a:lnTo>
                    <a:lnTo>
                      <a:pt x="145" y="485"/>
                    </a:lnTo>
                    <a:lnTo>
                      <a:pt x="138" y="478"/>
                    </a:lnTo>
                    <a:lnTo>
                      <a:pt x="130" y="473"/>
                    </a:lnTo>
                    <a:lnTo>
                      <a:pt x="126" y="466"/>
                    </a:lnTo>
                    <a:lnTo>
                      <a:pt x="121" y="459"/>
                    </a:lnTo>
                    <a:lnTo>
                      <a:pt x="114" y="454"/>
                    </a:lnTo>
                    <a:lnTo>
                      <a:pt x="111" y="447"/>
                    </a:lnTo>
                    <a:lnTo>
                      <a:pt x="107" y="440"/>
                    </a:lnTo>
                    <a:lnTo>
                      <a:pt x="104" y="435"/>
                    </a:lnTo>
                    <a:lnTo>
                      <a:pt x="100" y="428"/>
                    </a:lnTo>
                    <a:lnTo>
                      <a:pt x="95" y="423"/>
                    </a:lnTo>
                    <a:lnTo>
                      <a:pt x="92" y="416"/>
                    </a:lnTo>
                    <a:lnTo>
                      <a:pt x="92" y="411"/>
                    </a:lnTo>
                    <a:lnTo>
                      <a:pt x="88" y="404"/>
                    </a:lnTo>
                    <a:lnTo>
                      <a:pt x="88" y="399"/>
                    </a:lnTo>
                    <a:lnTo>
                      <a:pt x="85" y="392"/>
                    </a:lnTo>
                    <a:lnTo>
                      <a:pt x="83" y="388"/>
                    </a:lnTo>
                    <a:lnTo>
                      <a:pt x="81" y="376"/>
                    </a:lnTo>
                    <a:lnTo>
                      <a:pt x="83" y="366"/>
                    </a:lnTo>
                    <a:lnTo>
                      <a:pt x="83" y="359"/>
                    </a:lnTo>
                    <a:lnTo>
                      <a:pt x="83" y="352"/>
                    </a:lnTo>
                    <a:lnTo>
                      <a:pt x="83" y="347"/>
                    </a:lnTo>
                    <a:lnTo>
                      <a:pt x="85" y="342"/>
                    </a:lnTo>
                    <a:lnTo>
                      <a:pt x="88" y="331"/>
                    </a:lnTo>
                    <a:lnTo>
                      <a:pt x="92" y="321"/>
                    </a:lnTo>
                    <a:lnTo>
                      <a:pt x="97" y="312"/>
                    </a:lnTo>
                    <a:lnTo>
                      <a:pt x="104" y="302"/>
                    </a:lnTo>
                    <a:lnTo>
                      <a:pt x="111" y="293"/>
                    </a:lnTo>
                    <a:lnTo>
                      <a:pt x="121" y="283"/>
                    </a:lnTo>
                    <a:lnTo>
                      <a:pt x="130" y="271"/>
                    </a:lnTo>
                    <a:lnTo>
                      <a:pt x="140" y="262"/>
                    </a:lnTo>
                    <a:lnTo>
                      <a:pt x="147" y="257"/>
                    </a:lnTo>
                    <a:lnTo>
                      <a:pt x="152" y="255"/>
                    </a:lnTo>
                    <a:lnTo>
                      <a:pt x="159" y="250"/>
                    </a:lnTo>
                    <a:lnTo>
                      <a:pt x="166" y="245"/>
                    </a:lnTo>
                    <a:lnTo>
                      <a:pt x="173" y="240"/>
                    </a:lnTo>
                    <a:lnTo>
                      <a:pt x="178" y="236"/>
                    </a:lnTo>
                    <a:lnTo>
                      <a:pt x="185" y="231"/>
                    </a:lnTo>
                    <a:lnTo>
                      <a:pt x="192" y="226"/>
                    </a:lnTo>
                    <a:lnTo>
                      <a:pt x="199" y="224"/>
                    </a:lnTo>
                    <a:lnTo>
                      <a:pt x="206" y="219"/>
                    </a:lnTo>
                    <a:lnTo>
                      <a:pt x="214" y="214"/>
                    </a:lnTo>
                    <a:lnTo>
                      <a:pt x="223" y="212"/>
                    </a:lnTo>
                    <a:lnTo>
                      <a:pt x="230" y="207"/>
                    </a:lnTo>
                    <a:lnTo>
                      <a:pt x="237" y="202"/>
                    </a:lnTo>
                    <a:lnTo>
                      <a:pt x="247" y="198"/>
                    </a:lnTo>
                    <a:lnTo>
                      <a:pt x="256" y="195"/>
                    </a:lnTo>
                    <a:lnTo>
                      <a:pt x="263" y="190"/>
                    </a:lnTo>
                    <a:lnTo>
                      <a:pt x="273" y="188"/>
                    </a:lnTo>
                    <a:lnTo>
                      <a:pt x="283" y="186"/>
                    </a:lnTo>
                    <a:lnTo>
                      <a:pt x="292" y="181"/>
                    </a:lnTo>
                    <a:lnTo>
                      <a:pt x="302" y="179"/>
                    </a:lnTo>
                    <a:lnTo>
                      <a:pt x="311" y="174"/>
                    </a:lnTo>
                    <a:lnTo>
                      <a:pt x="321" y="169"/>
                    </a:lnTo>
                    <a:lnTo>
                      <a:pt x="330" y="167"/>
                    </a:lnTo>
                    <a:lnTo>
                      <a:pt x="340" y="164"/>
                    </a:lnTo>
                    <a:lnTo>
                      <a:pt x="349" y="159"/>
                    </a:lnTo>
                    <a:lnTo>
                      <a:pt x="359" y="157"/>
                    </a:lnTo>
                    <a:lnTo>
                      <a:pt x="370" y="155"/>
                    </a:lnTo>
                    <a:lnTo>
                      <a:pt x="380" y="152"/>
                    </a:lnTo>
                    <a:lnTo>
                      <a:pt x="392" y="150"/>
                    </a:lnTo>
                    <a:lnTo>
                      <a:pt x="401" y="145"/>
                    </a:lnTo>
                    <a:lnTo>
                      <a:pt x="413" y="143"/>
                    </a:lnTo>
                    <a:lnTo>
                      <a:pt x="423" y="140"/>
                    </a:lnTo>
                    <a:lnTo>
                      <a:pt x="435" y="138"/>
                    </a:lnTo>
                    <a:lnTo>
                      <a:pt x="446" y="136"/>
                    </a:lnTo>
                    <a:lnTo>
                      <a:pt x="458" y="133"/>
                    </a:lnTo>
                    <a:lnTo>
                      <a:pt x="468" y="131"/>
                    </a:lnTo>
                    <a:lnTo>
                      <a:pt x="480" y="126"/>
                    </a:lnTo>
                    <a:lnTo>
                      <a:pt x="492" y="124"/>
                    </a:lnTo>
                    <a:lnTo>
                      <a:pt x="501" y="124"/>
                    </a:lnTo>
                    <a:lnTo>
                      <a:pt x="513" y="119"/>
                    </a:lnTo>
                    <a:lnTo>
                      <a:pt x="525" y="117"/>
                    </a:lnTo>
                    <a:lnTo>
                      <a:pt x="534" y="117"/>
                    </a:lnTo>
                    <a:lnTo>
                      <a:pt x="546" y="114"/>
                    </a:lnTo>
                    <a:lnTo>
                      <a:pt x="558" y="110"/>
                    </a:lnTo>
                    <a:lnTo>
                      <a:pt x="570" y="107"/>
                    </a:lnTo>
                    <a:lnTo>
                      <a:pt x="580" y="107"/>
                    </a:lnTo>
                    <a:lnTo>
                      <a:pt x="594" y="105"/>
                    </a:lnTo>
                    <a:lnTo>
                      <a:pt x="603" y="102"/>
                    </a:lnTo>
                    <a:lnTo>
                      <a:pt x="615" y="100"/>
                    </a:lnTo>
                    <a:lnTo>
                      <a:pt x="627" y="98"/>
                    </a:lnTo>
                    <a:lnTo>
                      <a:pt x="639" y="98"/>
                    </a:lnTo>
                    <a:lnTo>
                      <a:pt x="651" y="93"/>
                    </a:lnTo>
                    <a:lnTo>
                      <a:pt x="660" y="91"/>
                    </a:lnTo>
                    <a:lnTo>
                      <a:pt x="672" y="91"/>
                    </a:lnTo>
                    <a:lnTo>
                      <a:pt x="684" y="88"/>
                    </a:lnTo>
                    <a:lnTo>
                      <a:pt x="694" y="86"/>
                    </a:lnTo>
                    <a:lnTo>
                      <a:pt x="706" y="83"/>
                    </a:lnTo>
                    <a:lnTo>
                      <a:pt x="717" y="81"/>
                    </a:lnTo>
                    <a:lnTo>
                      <a:pt x="729" y="81"/>
                    </a:lnTo>
                    <a:lnTo>
                      <a:pt x="739" y="79"/>
                    </a:lnTo>
                    <a:lnTo>
                      <a:pt x="751" y="76"/>
                    </a:lnTo>
                    <a:lnTo>
                      <a:pt x="760" y="74"/>
                    </a:lnTo>
                    <a:lnTo>
                      <a:pt x="772" y="74"/>
                    </a:lnTo>
                    <a:lnTo>
                      <a:pt x="784" y="72"/>
                    </a:lnTo>
                    <a:lnTo>
                      <a:pt x="793" y="72"/>
                    </a:lnTo>
                    <a:lnTo>
                      <a:pt x="803" y="69"/>
                    </a:lnTo>
                    <a:lnTo>
                      <a:pt x="815" y="67"/>
                    </a:lnTo>
                    <a:lnTo>
                      <a:pt x="824" y="64"/>
                    </a:lnTo>
                    <a:lnTo>
                      <a:pt x="834" y="64"/>
                    </a:lnTo>
                    <a:lnTo>
                      <a:pt x="843" y="62"/>
                    </a:lnTo>
                    <a:lnTo>
                      <a:pt x="855" y="62"/>
                    </a:lnTo>
                    <a:lnTo>
                      <a:pt x="862" y="60"/>
                    </a:lnTo>
                    <a:lnTo>
                      <a:pt x="872" y="57"/>
                    </a:lnTo>
                    <a:lnTo>
                      <a:pt x="881" y="55"/>
                    </a:lnTo>
                    <a:lnTo>
                      <a:pt x="891" y="55"/>
                    </a:lnTo>
                    <a:lnTo>
                      <a:pt x="900" y="53"/>
                    </a:lnTo>
                    <a:lnTo>
                      <a:pt x="910" y="53"/>
                    </a:lnTo>
                    <a:lnTo>
                      <a:pt x="917" y="50"/>
                    </a:lnTo>
                    <a:lnTo>
                      <a:pt x="927" y="50"/>
                    </a:lnTo>
                    <a:lnTo>
                      <a:pt x="934" y="48"/>
                    </a:lnTo>
                    <a:lnTo>
                      <a:pt x="943" y="45"/>
                    </a:lnTo>
                    <a:lnTo>
                      <a:pt x="950" y="45"/>
                    </a:lnTo>
                    <a:lnTo>
                      <a:pt x="960" y="45"/>
                    </a:lnTo>
                    <a:lnTo>
                      <a:pt x="967" y="43"/>
                    </a:lnTo>
                    <a:lnTo>
                      <a:pt x="974" y="41"/>
                    </a:lnTo>
                    <a:lnTo>
                      <a:pt x="981" y="41"/>
                    </a:lnTo>
                    <a:lnTo>
                      <a:pt x="988" y="38"/>
                    </a:lnTo>
                    <a:lnTo>
                      <a:pt x="995" y="36"/>
                    </a:lnTo>
                    <a:lnTo>
                      <a:pt x="1000" y="36"/>
                    </a:lnTo>
                    <a:lnTo>
                      <a:pt x="1007" y="36"/>
                    </a:lnTo>
                    <a:lnTo>
                      <a:pt x="1014" y="36"/>
                    </a:lnTo>
                    <a:lnTo>
                      <a:pt x="1019" y="34"/>
                    </a:lnTo>
                    <a:lnTo>
                      <a:pt x="1026" y="34"/>
                    </a:lnTo>
                    <a:lnTo>
                      <a:pt x="1031" y="31"/>
                    </a:lnTo>
                    <a:lnTo>
                      <a:pt x="1036" y="31"/>
                    </a:lnTo>
                    <a:lnTo>
                      <a:pt x="1045" y="29"/>
                    </a:lnTo>
                    <a:lnTo>
                      <a:pt x="1055" y="29"/>
                    </a:lnTo>
                    <a:lnTo>
                      <a:pt x="1060" y="26"/>
                    </a:lnTo>
                    <a:lnTo>
                      <a:pt x="1067" y="24"/>
                    </a:lnTo>
                    <a:lnTo>
                      <a:pt x="1071" y="22"/>
                    </a:lnTo>
                    <a:lnTo>
                      <a:pt x="1076" y="22"/>
                    </a:lnTo>
                    <a:lnTo>
                      <a:pt x="1081" y="17"/>
                    </a:lnTo>
                    <a:lnTo>
                      <a:pt x="1086" y="17"/>
                    </a:lnTo>
                    <a:lnTo>
                      <a:pt x="1083" y="10"/>
                    </a:lnTo>
                    <a:lnTo>
                      <a:pt x="1076" y="7"/>
                    </a:lnTo>
                    <a:lnTo>
                      <a:pt x="1071" y="5"/>
                    </a:lnTo>
                    <a:lnTo>
                      <a:pt x="1067" y="5"/>
                    </a:lnTo>
                    <a:lnTo>
                      <a:pt x="1060" y="3"/>
                    </a:lnTo>
                    <a:lnTo>
                      <a:pt x="1055" y="3"/>
                    </a:lnTo>
                    <a:lnTo>
                      <a:pt x="1045" y="3"/>
                    </a:lnTo>
                    <a:lnTo>
                      <a:pt x="1041" y="3"/>
                    </a:lnTo>
                    <a:lnTo>
                      <a:pt x="104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4" name="Freeform 270"/>
              <p:cNvSpPr>
                <a:spLocks/>
              </p:cNvSpPr>
              <p:nvPr/>
            </p:nvSpPr>
            <p:spPr bwMode="auto">
              <a:xfrm>
                <a:off x="4575" y="2758"/>
                <a:ext cx="612" cy="198"/>
              </a:xfrm>
              <a:custGeom>
                <a:avLst/>
                <a:gdLst>
                  <a:gd name="T0" fmla="*/ 88 w 1531"/>
                  <a:gd name="T1" fmla="*/ 2 h 494"/>
                  <a:gd name="T2" fmla="*/ 124 w 1531"/>
                  <a:gd name="T3" fmla="*/ 2 h 494"/>
                  <a:gd name="T4" fmla="*/ 172 w 1531"/>
                  <a:gd name="T5" fmla="*/ 7 h 494"/>
                  <a:gd name="T6" fmla="*/ 224 w 1531"/>
                  <a:gd name="T7" fmla="*/ 9 h 494"/>
                  <a:gd name="T8" fmla="*/ 286 w 1531"/>
                  <a:gd name="T9" fmla="*/ 14 h 494"/>
                  <a:gd name="T10" fmla="*/ 354 w 1531"/>
                  <a:gd name="T11" fmla="*/ 21 h 494"/>
                  <a:gd name="T12" fmla="*/ 428 w 1531"/>
                  <a:gd name="T13" fmla="*/ 28 h 494"/>
                  <a:gd name="T14" fmla="*/ 507 w 1531"/>
                  <a:gd name="T15" fmla="*/ 38 h 494"/>
                  <a:gd name="T16" fmla="*/ 587 w 1531"/>
                  <a:gd name="T17" fmla="*/ 50 h 494"/>
                  <a:gd name="T18" fmla="*/ 671 w 1531"/>
                  <a:gd name="T19" fmla="*/ 61 h 494"/>
                  <a:gd name="T20" fmla="*/ 754 w 1531"/>
                  <a:gd name="T21" fmla="*/ 78 h 494"/>
                  <a:gd name="T22" fmla="*/ 835 w 1531"/>
                  <a:gd name="T23" fmla="*/ 95 h 494"/>
                  <a:gd name="T24" fmla="*/ 913 w 1531"/>
                  <a:gd name="T25" fmla="*/ 114 h 494"/>
                  <a:gd name="T26" fmla="*/ 987 w 1531"/>
                  <a:gd name="T27" fmla="*/ 135 h 494"/>
                  <a:gd name="T28" fmla="*/ 1056 w 1531"/>
                  <a:gd name="T29" fmla="*/ 156 h 494"/>
                  <a:gd name="T30" fmla="*/ 1117 w 1531"/>
                  <a:gd name="T31" fmla="*/ 183 h 494"/>
                  <a:gd name="T32" fmla="*/ 1177 w 1531"/>
                  <a:gd name="T33" fmla="*/ 206 h 494"/>
                  <a:gd name="T34" fmla="*/ 1229 w 1531"/>
                  <a:gd name="T35" fmla="*/ 233 h 494"/>
                  <a:gd name="T36" fmla="*/ 1277 w 1531"/>
                  <a:gd name="T37" fmla="*/ 259 h 494"/>
                  <a:gd name="T38" fmla="*/ 1319 w 1531"/>
                  <a:gd name="T39" fmla="*/ 282 h 494"/>
                  <a:gd name="T40" fmla="*/ 1357 w 1531"/>
                  <a:gd name="T41" fmla="*/ 309 h 494"/>
                  <a:gd name="T42" fmla="*/ 1391 w 1531"/>
                  <a:gd name="T43" fmla="*/ 335 h 494"/>
                  <a:gd name="T44" fmla="*/ 1443 w 1531"/>
                  <a:gd name="T45" fmla="*/ 377 h 494"/>
                  <a:gd name="T46" fmla="*/ 1483 w 1531"/>
                  <a:gd name="T47" fmla="*/ 423 h 494"/>
                  <a:gd name="T48" fmla="*/ 1512 w 1531"/>
                  <a:gd name="T49" fmla="*/ 456 h 494"/>
                  <a:gd name="T50" fmla="*/ 1531 w 1531"/>
                  <a:gd name="T51" fmla="*/ 489 h 494"/>
                  <a:gd name="T52" fmla="*/ 1505 w 1531"/>
                  <a:gd name="T53" fmla="*/ 487 h 494"/>
                  <a:gd name="T54" fmla="*/ 1471 w 1531"/>
                  <a:gd name="T55" fmla="*/ 465 h 494"/>
                  <a:gd name="T56" fmla="*/ 1426 w 1531"/>
                  <a:gd name="T57" fmla="*/ 434 h 494"/>
                  <a:gd name="T58" fmla="*/ 1383 w 1531"/>
                  <a:gd name="T59" fmla="*/ 406 h 494"/>
                  <a:gd name="T60" fmla="*/ 1353 w 1531"/>
                  <a:gd name="T61" fmla="*/ 382 h 494"/>
                  <a:gd name="T62" fmla="*/ 1312 w 1531"/>
                  <a:gd name="T63" fmla="*/ 356 h 494"/>
                  <a:gd name="T64" fmla="*/ 1272 w 1531"/>
                  <a:gd name="T65" fmla="*/ 332 h 494"/>
                  <a:gd name="T66" fmla="*/ 1227 w 1531"/>
                  <a:gd name="T67" fmla="*/ 306 h 494"/>
                  <a:gd name="T68" fmla="*/ 1179 w 1531"/>
                  <a:gd name="T69" fmla="*/ 280 h 494"/>
                  <a:gd name="T70" fmla="*/ 1127 w 1531"/>
                  <a:gd name="T71" fmla="*/ 252 h 494"/>
                  <a:gd name="T72" fmla="*/ 1075 w 1531"/>
                  <a:gd name="T73" fmla="*/ 228 h 494"/>
                  <a:gd name="T74" fmla="*/ 1015 w 1531"/>
                  <a:gd name="T75" fmla="*/ 204 h 494"/>
                  <a:gd name="T76" fmla="*/ 956 w 1531"/>
                  <a:gd name="T77" fmla="*/ 180 h 494"/>
                  <a:gd name="T78" fmla="*/ 892 w 1531"/>
                  <a:gd name="T79" fmla="*/ 159 h 494"/>
                  <a:gd name="T80" fmla="*/ 827 w 1531"/>
                  <a:gd name="T81" fmla="*/ 142 h 494"/>
                  <a:gd name="T82" fmla="*/ 758 w 1531"/>
                  <a:gd name="T83" fmla="*/ 126 h 494"/>
                  <a:gd name="T84" fmla="*/ 687 w 1531"/>
                  <a:gd name="T85" fmla="*/ 114 h 494"/>
                  <a:gd name="T86" fmla="*/ 618 w 1531"/>
                  <a:gd name="T87" fmla="*/ 102 h 494"/>
                  <a:gd name="T88" fmla="*/ 547 w 1531"/>
                  <a:gd name="T89" fmla="*/ 95 h 494"/>
                  <a:gd name="T90" fmla="*/ 478 w 1531"/>
                  <a:gd name="T91" fmla="*/ 88 h 494"/>
                  <a:gd name="T92" fmla="*/ 412 w 1531"/>
                  <a:gd name="T93" fmla="*/ 83 h 494"/>
                  <a:gd name="T94" fmla="*/ 347 w 1531"/>
                  <a:gd name="T95" fmla="*/ 76 h 494"/>
                  <a:gd name="T96" fmla="*/ 286 w 1531"/>
                  <a:gd name="T97" fmla="*/ 71 h 494"/>
                  <a:gd name="T98" fmla="*/ 229 w 1531"/>
                  <a:gd name="T99" fmla="*/ 69 h 494"/>
                  <a:gd name="T100" fmla="*/ 179 w 1531"/>
                  <a:gd name="T101" fmla="*/ 66 h 494"/>
                  <a:gd name="T102" fmla="*/ 133 w 1531"/>
                  <a:gd name="T103" fmla="*/ 61 h 494"/>
                  <a:gd name="T104" fmla="*/ 95 w 1531"/>
                  <a:gd name="T105" fmla="*/ 59 h 494"/>
                  <a:gd name="T106" fmla="*/ 65 w 1531"/>
                  <a:gd name="T107" fmla="*/ 54 h 494"/>
                  <a:gd name="T108" fmla="*/ 27 w 1531"/>
                  <a:gd name="T109" fmla="*/ 42 h 494"/>
                  <a:gd name="T110" fmla="*/ 0 w 1531"/>
                  <a:gd name="T111" fmla="*/ 23 h 494"/>
                  <a:gd name="T112" fmla="*/ 22 w 1531"/>
                  <a:gd name="T113" fmla="*/ 4 h 494"/>
                  <a:gd name="T114" fmla="*/ 57 w 1531"/>
                  <a:gd name="T115" fmla="*/ 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31" h="494">
                    <a:moveTo>
                      <a:pt x="65" y="2"/>
                    </a:moveTo>
                    <a:lnTo>
                      <a:pt x="69" y="2"/>
                    </a:lnTo>
                    <a:lnTo>
                      <a:pt x="79" y="2"/>
                    </a:lnTo>
                    <a:lnTo>
                      <a:pt x="84" y="2"/>
                    </a:lnTo>
                    <a:lnTo>
                      <a:pt x="88" y="2"/>
                    </a:lnTo>
                    <a:lnTo>
                      <a:pt x="95" y="2"/>
                    </a:lnTo>
                    <a:lnTo>
                      <a:pt x="103" y="2"/>
                    </a:lnTo>
                    <a:lnTo>
                      <a:pt x="110" y="2"/>
                    </a:lnTo>
                    <a:lnTo>
                      <a:pt x="117" y="2"/>
                    </a:lnTo>
                    <a:lnTo>
                      <a:pt x="124" y="2"/>
                    </a:lnTo>
                    <a:lnTo>
                      <a:pt x="133" y="4"/>
                    </a:lnTo>
                    <a:lnTo>
                      <a:pt x="141" y="4"/>
                    </a:lnTo>
                    <a:lnTo>
                      <a:pt x="150" y="4"/>
                    </a:lnTo>
                    <a:lnTo>
                      <a:pt x="160" y="7"/>
                    </a:lnTo>
                    <a:lnTo>
                      <a:pt x="172" y="7"/>
                    </a:lnTo>
                    <a:lnTo>
                      <a:pt x="181" y="7"/>
                    </a:lnTo>
                    <a:lnTo>
                      <a:pt x="191" y="7"/>
                    </a:lnTo>
                    <a:lnTo>
                      <a:pt x="200" y="7"/>
                    </a:lnTo>
                    <a:lnTo>
                      <a:pt x="212" y="9"/>
                    </a:lnTo>
                    <a:lnTo>
                      <a:pt x="224" y="9"/>
                    </a:lnTo>
                    <a:lnTo>
                      <a:pt x="236" y="9"/>
                    </a:lnTo>
                    <a:lnTo>
                      <a:pt x="248" y="12"/>
                    </a:lnTo>
                    <a:lnTo>
                      <a:pt x="259" y="14"/>
                    </a:lnTo>
                    <a:lnTo>
                      <a:pt x="274" y="14"/>
                    </a:lnTo>
                    <a:lnTo>
                      <a:pt x="286" y="14"/>
                    </a:lnTo>
                    <a:lnTo>
                      <a:pt x="300" y="14"/>
                    </a:lnTo>
                    <a:lnTo>
                      <a:pt x="314" y="16"/>
                    </a:lnTo>
                    <a:lnTo>
                      <a:pt x="326" y="19"/>
                    </a:lnTo>
                    <a:lnTo>
                      <a:pt x="340" y="21"/>
                    </a:lnTo>
                    <a:lnTo>
                      <a:pt x="354" y="21"/>
                    </a:lnTo>
                    <a:lnTo>
                      <a:pt x="371" y="23"/>
                    </a:lnTo>
                    <a:lnTo>
                      <a:pt x="385" y="23"/>
                    </a:lnTo>
                    <a:lnTo>
                      <a:pt x="400" y="26"/>
                    </a:lnTo>
                    <a:lnTo>
                      <a:pt x="414" y="26"/>
                    </a:lnTo>
                    <a:lnTo>
                      <a:pt x="428" y="28"/>
                    </a:lnTo>
                    <a:lnTo>
                      <a:pt x="445" y="31"/>
                    </a:lnTo>
                    <a:lnTo>
                      <a:pt x="461" y="33"/>
                    </a:lnTo>
                    <a:lnTo>
                      <a:pt x="476" y="33"/>
                    </a:lnTo>
                    <a:lnTo>
                      <a:pt x="492" y="35"/>
                    </a:lnTo>
                    <a:lnTo>
                      <a:pt x="507" y="38"/>
                    </a:lnTo>
                    <a:lnTo>
                      <a:pt x="523" y="40"/>
                    </a:lnTo>
                    <a:lnTo>
                      <a:pt x="540" y="42"/>
                    </a:lnTo>
                    <a:lnTo>
                      <a:pt x="556" y="45"/>
                    </a:lnTo>
                    <a:lnTo>
                      <a:pt x="571" y="47"/>
                    </a:lnTo>
                    <a:lnTo>
                      <a:pt x="587" y="50"/>
                    </a:lnTo>
                    <a:lnTo>
                      <a:pt x="604" y="52"/>
                    </a:lnTo>
                    <a:lnTo>
                      <a:pt x="623" y="54"/>
                    </a:lnTo>
                    <a:lnTo>
                      <a:pt x="637" y="57"/>
                    </a:lnTo>
                    <a:lnTo>
                      <a:pt x="654" y="59"/>
                    </a:lnTo>
                    <a:lnTo>
                      <a:pt x="671" y="61"/>
                    </a:lnTo>
                    <a:lnTo>
                      <a:pt x="687" y="64"/>
                    </a:lnTo>
                    <a:lnTo>
                      <a:pt x="704" y="69"/>
                    </a:lnTo>
                    <a:lnTo>
                      <a:pt x="720" y="71"/>
                    </a:lnTo>
                    <a:lnTo>
                      <a:pt x="737" y="73"/>
                    </a:lnTo>
                    <a:lnTo>
                      <a:pt x="754" y="78"/>
                    </a:lnTo>
                    <a:lnTo>
                      <a:pt x="770" y="80"/>
                    </a:lnTo>
                    <a:lnTo>
                      <a:pt x="787" y="83"/>
                    </a:lnTo>
                    <a:lnTo>
                      <a:pt x="801" y="88"/>
                    </a:lnTo>
                    <a:lnTo>
                      <a:pt x="818" y="90"/>
                    </a:lnTo>
                    <a:lnTo>
                      <a:pt x="835" y="95"/>
                    </a:lnTo>
                    <a:lnTo>
                      <a:pt x="851" y="97"/>
                    </a:lnTo>
                    <a:lnTo>
                      <a:pt x="868" y="102"/>
                    </a:lnTo>
                    <a:lnTo>
                      <a:pt x="884" y="107"/>
                    </a:lnTo>
                    <a:lnTo>
                      <a:pt x="899" y="109"/>
                    </a:lnTo>
                    <a:lnTo>
                      <a:pt x="913" y="114"/>
                    </a:lnTo>
                    <a:lnTo>
                      <a:pt x="930" y="118"/>
                    </a:lnTo>
                    <a:lnTo>
                      <a:pt x="944" y="123"/>
                    </a:lnTo>
                    <a:lnTo>
                      <a:pt x="958" y="126"/>
                    </a:lnTo>
                    <a:lnTo>
                      <a:pt x="972" y="130"/>
                    </a:lnTo>
                    <a:lnTo>
                      <a:pt x="987" y="135"/>
                    </a:lnTo>
                    <a:lnTo>
                      <a:pt x="1003" y="140"/>
                    </a:lnTo>
                    <a:lnTo>
                      <a:pt x="1015" y="142"/>
                    </a:lnTo>
                    <a:lnTo>
                      <a:pt x="1029" y="149"/>
                    </a:lnTo>
                    <a:lnTo>
                      <a:pt x="1041" y="152"/>
                    </a:lnTo>
                    <a:lnTo>
                      <a:pt x="1056" y="156"/>
                    </a:lnTo>
                    <a:lnTo>
                      <a:pt x="1067" y="161"/>
                    </a:lnTo>
                    <a:lnTo>
                      <a:pt x="1079" y="166"/>
                    </a:lnTo>
                    <a:lnTo>
                      <a:pt x="1094" y="171"/>
                    </a:lnTo>
                    <a:lnTo>
                      <a:pt x="1108" y="178"/>
                    </a:lnTo>
                    <a:lnTo>
                      <a:pt x="1117" y="183"/>
                    </a:lnTo>
                    <a:lnTo>
                      <a:pt x="1129" y="187"/>
                    </a:lnTo>
                    <a:lnTo>
                      <a:pt x="1141" y="192"/>
                    </a:lnTo>
                    <a:lnTo>
                      <a:pt x="1153" y="197"/>
                    </a:lnTo>
                    <a:lnTo>
                      <a:pt x="1165" y="202"/>
                    </a:lnTo>
                    <a:lnTo>
                      <a:pt x="1177" y="206"/>
                    </a:lnTo>
                    <a:lnTo>
                      <a:pt x="1186" y="211"/>
                    </a:lnTo>
                    <a:lnTo>
                      <a:pt x="1198" y="218"/>
                    </a:lnTo>
                    <a:lnTo>
                      <a:pt x="1208" y="221"/>
                    </a:lnTo>
                    <a:lnTo>
                      <a:pt x="1220" y="228"/>
                    </a:lnTo>
                    <a:lnTo>
                      <a:pt x="1229" y="233"/>
                    </a:lnTo>
                    <a:lnTo>
                      <a:pt x="1239" y="237"/>
                    </a:lnTo>
                    <a:lnTo>
                      <a:pt x="1248" y="242"/>
                    </a:lnTo>
                    <a:lnTo>
                      <a:pt x="1258" y="249"/>
                    </a:lnTo>
                    <a:lnTo>
                      <a:pt x="1267" y="252"/>
                    </a:lnTo>
                    <a:lnTo>
                      <a:pt x="1277" y="259"/>
                    </a:lnTo>
                    <a:lnTo>
                      <a:pt x="1286" y="263"/>
                    </a:lnTo>
                    <a:lnTo>
                      <a:pt x="1293" y="268"/>
                    </a:lnTo>
                    <a:lnTo>
                      <a:pt x="1303" y="273"/>
                    </a:lnTo>
                    <a:lnTo>
                      <a:pt x="1312" y="278"/>
                    </a:lnTo>
                    <a:lnTo>
                      <a:pt x="1319" y="282"/>
                    </a:lnTo>
                    <a:lnTo>
                      <a:pt x="1326" y="290"/>
                    </a:lnTo>
                    <a:lnTo>
                      <a:pt x="1336" y="292"/>
                    </a:lnTo>
                    <a:lnTo>
                      <a:pt x="1343" y="299"/>
                    </a:lnTo>
                    <a:lnTo>
                      <a:pt x="1350" y="304"/>
                    </a:lnTo>
                    <a:lnTo>
                      <a:pt x="1357" y="309"/>
                    </a:lnTo>
                    <a:lnTo>
                      <a:pt x="1364" y="313"/>
                    </a:lnTo>
                    <a:lnTo>
                      <a:pt x="1372" y="318"/>
                    </a:lnTo>
                    <a:lnTo>
                      <a:pt x="1379" y="323"/>
                    </a:lnTo>
                    <a:lnTo>
                      <a:pt x="1386" y="330"/>
                    </a:lnTo>
                    <a:lnTo>
                      <a:pt x="1391" y="335"/>
                    </a:lnTo>
                    <a:lnTo>
                      <a:pt x="1400" y="339"/>
                    </a:lnTo>
                    <a:lnTo>
                      <a:pt x="1410" y="349"/>
                    </a:lnTo>
                    <a:lnTo>
                      <a:pt x="1421" y="358"/>
                    </a:lnTo>
                    <a:lnTo>
                      <a:pt x="1431" y="368"/>
                    </a:lnTo>
                    <a:lnTo>
                      <a:pt x="1443" y="377"/>
                    </a:lnTo>
                    <a:lnTo>
                      <a:pt x="1452" y="387"/>
                    </a:lnTo>
                    <a:lnTo>
                      <a:pt x="1462" y="396"/>
                    </a:lnTo>
                    <a:lnTo>
                      <a:pt x="1469" y="406"/>
                    </a:lnTo>
                    <a:lnTo>
                      <a:pt x="1479" y="415"/>
                    </a:lnTo>
                    <a:lnTo>
                      <a:pt x="1483" y="423"/>
                    </a:lnTo>
                    <a:lnTo>
                      <a:pt x="1490" y="430"/>
                    </a:lnTo>
                    <a:lnTo>
                      <a:pt x="1495" y="437"/>
                    </a:lnTo>
                    <a:lnTo>
                      <a:pt x="1502" y="444"/>
                    </a:lnTo>
                    <a:lnTo>
                      <a:pt x="1507" y="451"/>
                    </a:lnTo>
                    <a:lnTo>
                      <a:pt x="1512" y="456"/>
                    </a:lnTo>
                    <a:lnTo>
                      <a:pt x="1517" y="461"/>
                    </a:lnTo>
                    <a:lnTo>
                      <a:pt x="1521" y="468"/>
                    </a:lnTo>
                    <a:lnTo>
                      <a:pt x="1524" y="477"/>
                    </a:lnTo>
                    <a:lnTo>
                      <a:pt x="1528" y="484"/>
                    </a:lnTo>
                    <a:lnTo>
                      <a:pt x="1531" y="489"/>
                    </a:lnTo>
                    <a:lnTo>
                      <a:pt x="1531" y="494"/>
                    </a:lnTo>
                    <a:lnTo>
                      <a:pt x="1526" y="494"/>
                    </a:lnTo>
                    <a:lnTo>
                      <a:pt x="1521" y="494"/>
                    </a:lnTo>
                    <a:lnTo>
                      <a:pt x="1512" y="489"/>
                    </a:lnTo>
                    <a:lnTo>
                      <a:pt x="1505" y="487"/>
                    </a:lnTo>
                    <a:lnTo>
                      <a:pt x="1498" y="482"/>
                    </a:lnTo>
                    <a:lnTo>
                      <a:pt x="1493" y="480"/>
                    </a:lnTo>
                    <a:lnTo>
                      <a:pt x="1486" y="475"/>
                    </a:lnTo>
                    <a:lnTo>
                      <a:pt x="1479" y="470"/>
                    </a:lnTo>
                    <a:lnTo>
                      <a:pt x="1471" y="465"/>
                    </a:lnTo>
                    <a:lnTo>
                      <a:pt x="1464" y="461"/>
                    </a:lnTo>
                    <a:lnTo>
                      <a:pt x="1455" y="454"/>
                    </a:lnTo>
                    <a:lnTo>
                      <a:pt x="1448" y="449"/>
                    </a:lnTo>
                    <a:lnTo>
                      <a:pt x="1436" y="442"/>
                    </a:lnTo>
                    <a:lnTo>
                      <a:pt x="1426" y="434"/>
                    </a:lnTo>
                    <a:lnTo>
                      <a:pt x="1414" y="425"/>
                    </a:lnTo>
                    <a:lnTo>
                      <a:pt x="1405" y="418"/>
                    </a:lnTo>
                    <a:lnTo>
                      <a:pt x="1398" y="413"/>
                    </a:lnTo>
                    <a:lnTo>
                      <a:pt x="1391" y="408"/>
                    </a:lnTo>
                    <a:lnTo>
                      <a:pt x="1383" y="406"/>
                    </a:lnTo>
                    <a:lnTo>
                      <a:pt x="1379" y="401"/>
                    </a:lnTo>
                    <a:lnTo>
                      <a:pt x="1372" y="396"/>
                    </a:lnTo>
                    <a:lnTo>
                      <a:pt x="1364" y="392"/>
                    </a:lnTo>
                    <a:lnTo>
                      <a:pt x="1357" y="387"/>
                    </a:lnTo>
                    <a:lnTo>
                      <a:pt x="1353" y="382"/>
                    </a:lnTo>
                    <a:lnTo>
                      <a:pt x="1343" y="377"/>
                    </a:lnTo>
                    <a:lnTo>
                      <a:pt x="1336" y="373"/>
                    </a:lnTo>
                    <a:lnTo>
                      <a:pt x="1326" y="366"/>
                    </a:lnTo>
                    <a:lnTo>
                      <a:pt x="1319" y="363"/>
                    </a:lnTo>
                    <a:lnTo>
                      <a:pt x="1312" y="356"/>
                    </a:lnTo>
                    <a:lnTo>
                      <a:pt x="1305" y="351"/>
                    </a:lnTo>
                    <a:lnTo>
                      <a:pt x="1296" y="347"/>
                    </a:lnTo>
                    <a:lnTo>
                      <a:pt x="1288" y="342"/>
                    </a:lnTo>
                    <a:lnTo>
                      <a:pt x="1279" y="337"/>
                    </a:lnTo>
                    <a:lnTo>
                      <a:pt x="1272" y="332"/>
                    </a:lnTo>
                    <a:lnTo>
                      <a:pt x="1262" y="325"/>
                    </a:lnTo>
                    <a:lnTo>
                      <a:pt x="1255" y="320"/>
                    </a:lnTo>
                    <a:lnTo>
                      <a:pt x="1246" y="316"/>
                    </a:lnTo>
                    <a:lnTo>
                      <a:pt x="1236" y="311"/>
                    </a:lnTo>
                    <a:lnTo>
                      <a:pt x="1227" y="306"/>
                    </a:lnTo>
                    <a:lnTo>
                      <a:pt x="1220" y="301"/>
                    </a:lnTo>
                    <a:lnTo>
                      <a:pt x="1208" y="294"/>
                    </a:lnTo>
                    <a:lnTo>
                      <a:pt x="1198" y="290"/>
                    </a:lnTo>
                    <a:lnTo>
                      <a:pt x="1189" y="285"/>
                    </a:lnTo>
                    <a:lnTo>
                      <a:pt x="1179" y="280"/>
                    </a:lnTo>
                    <a:lnTo>
                      <a:pt x="1170" y="273"/>
                    </a:lnTo>
                    <a:lnTo>
                      <a:pt x="1160" y="268"/>
                    </a:lnTo>
                    <a:lnTo>
                      <a:pt x="1148" y="263"/>
                    </a:lnTo>
                    <a:lnTo>
                      <a:pt x="1139" y="259"/>
                    </a:lnTo>
                    <a:lnTo>
                      <a:pt x="1127" y="252"/>
                    </a:lnTo>
                    <a:lnTo>
                      <a:pt x="1117" y="249"/>
                    </a:lnTo>
                    <a:lnTo>
                      <a:pt x="1108" y="242"/>
                    </a:lnTo>
                    <a:lnTo>
                      <a:pt x="1096" y="237"/>
                    </a:lnTo>
                    <a:lnTo>
                      <a:pt x="1084" y="233"/>
                    </a:lnTo>
                    <a:lnTo>
                      <a:pt x="1075" y="228"/>
                    </a:lnTo>
                    <a:lnTo>
                      <a:pt x="1063" y="223"/>
                    </a:lnTo>
                    <a:lnTo>
                      <a:pt x="1053" y="218"/>
                    </a:lnTo>
                    <a:lnTo>
                      <a:pt x="1039" y="211"/>
                    </a:lnTo>
                    <a:lnTo>
                      <a:pt x="1029" y="209"/>
                    </a:lnTo>
                    <a:lnTo>
                      <a:pt x="1015" y="204"/>
                    </a:lnTo>
                    <a:lnTo>
                      <a:pt x="1003" y="199"/>
                    </a:lnTo>
                    <a:lnTo>
                      <a:pt x="991" y="195"/>
                    </a:lnTo>
                    <a:lnTo>
                      <a:pt x="979" y="190"/>
                    </a:lnTo>
                    <a:lnTo>
                      <a:pt x="968" y="185"/>
                    </a:lnTo>
                    <a:lnTo>
                      <a:pt x="956" y="180"/>
                    </a:lnTo>
                    <a:lnTo>
                      <a:pt x="944" y="175"/>
                    </a:lnTo>
                    <a:lnTo>
                      <a:pt x="930" y="171"/>
                    </a:lnTo>
                    <a:lnTo>
                      <a:pt x="918" y="166"/>
                    </a:lnTo>
                    <a:lnTo>
                      <a:pt x="906" y="164"/>
                    </a:lnTo>
                    <a:lnTo>
                      <a:pt x="892" y="159"/>
                    </a:lnTo>
                    <a:lnTo>
                      <a:pt x="880" y="156"/>
                    </a:lnTo>
                    <a:lnTo>
                      <a:pt x="868" y="152"/>
                    </a:lnTo>
                    <a:lnTo>
                      <a:pt x="854" y="149"/>
                    </a:lnTo>
                    <a:lnTo>
                      <a:pt x="839" y="145"/>
                    </a:lnTo>
                    <a:lnTo>
                      <a:pt x="827" y="142"/>
                    </a:lnTo>
                    <a:lnTo>
                      <a:pt x="813" y="140"/>
                    </a:lnTo>
                    <a:lnTo>
                      <a:pt x="799" y="135"/>
                    </a:lnTo>
                    <a:lnTo>
                      <a:pt x="785" y="133"/>
                    </a:lnTo>
                    <a:lnTo>
                      <a:pt x="773" y="130"/>
                    </a:lnTo>
                    <a:lnTo>
                      <a:pt x="758" y="126"/>
                    </a:lnTo>
                    <a:lnTo>
                      <a:pt x="744" y="123"/>
                    </a:lnTo>
                    <a:lnTo>
                      <a:pt x="730" y="121"/>
                    </a:lnTo>
                    <a:lnTo>
                      <a:pt x="716" y="118"/>
                    </a:lnTo>
                    <a:lnTo>
                      <a:pt x="701" y="116"/>
                    </a:lnTo>
                    <a:lnTo>
                      <a:pt x="687" y="114"/>
                    </a:lnTo>
                    <a:lnTo>
                      <a:pt x="673" y="111"/>
                    </a:lnTo>
                    <a:lnTo>
                      <a:pt x="659" y="109"/>
                    </a:lnTo>
                    <a:lnTo>
                      <a:pt x="647" y="107"/>
                    </a:lnTo>
                    <a:lnTo>
                      <a:pt x="633" y="107"/>
                    </a:lnTo>
                    <a:lnTo>
                      <a:pt x="618" y="102"/>
                    </a:lnTo>
                    <a:lnTo>
                      <a:pt x="604" y="102"/>
                    </a:lnTo>
                    <a:lnTo>
                      <a:pt x="590" y="97"/>
                    </a:lnTo>
                    <a:lnTo>
                      <a:pt x="575" y="97"/>
                    </a:lnTo>
                    <a:lnTo>
                      <a:pt x="561" y="95"/>
                    </a:lnTo>
                    <a:lnTo>
                      <a:pt x="547" y="95"/>
                    </a:lnTo>
                    <a:lnTo>
                      <a:pt x="533" y="92"/>
                    </a:lnTo>
                    <a:lnTo>
                      <a:pt x="521" y="92"/>
                    </a:lnTo>
                    <a:lnTo>
                      <a:pt x="507" y="90"/>
                    </a:lnTo>
                    <a:lnTo>
                      <a:pt x="492" y="88"/>
                    </a:lnTo>
                    <a:lnTo>
                      <a:pt x="478" y="88"/>
                    </a:lnTo>
                    <a:lnTo>
                      <a:pt x="464" y="85"/>
                    </a:lnTo>
                    <a:lnTo>
                      <a:pt x="452" y="85"/>
                    </a:lnTo>
                    <a:lnTo>
                      <a:pt x="438" y="83"/>
                    </a:lnTo>
                    <a:lnTo>
                      <a:pt x="426" y="83"/>
                    </a:lnTo>
                    <a:lnTo>
                      <a:pt x="412" y="83"/>
                    </a:lnTo>
                    <a:lnTo>
                      <a:pt x="400" y="80"/>
                    </a:lnTo>
                    <a:lnTo>
                      <a:pt x="385" y="78"/>
                    </a:lnTo>
                    <a:lnTo>
                      <a:pt x="374" y="78"/>
                    </a:lnTo>
                    <a:lnTo>
                      <a:pt x="359" y="78"/>
                    </a:lnTo>
                    <a:lnTo>
                      <a:pt x="347" y="76"/>
                    </a:lnTo>
                    <a:lnTo>
                      <a:pt x="335" y="76"/>
                    </a:lnTo>
                    <a:lnTo>
                      <a:pt x="321" y="73"/>
                    </a:lnTo>
                    <a:lnTo>
                      <a:pt x="312" y="73"/>
                    </a:lnTo>
                    <a:lnTo>
                      <a:pt x="297" y="73"/>
                    </a:lnTo>
                    <a:lnTo>
                      <a:pt x="286" y="71"/>
                    </a:lnTo>
                    <a:lnTo>
                      <a:pt x="274" y="71"/>
                    </a:lnTo>
                    <a:lnTo>
                      <a:pt x="264" y="71"/>
                    </a:lnTo>
                    <a:lnTo>
                      <a:pt x="250" y="69"/>
                    </a:lnTo>
                    <a:lnTo>
                      <a:pt x="240" y="69"/>
                    </a:lnTo>
                    <a:lnTo>
                      <a:pt x="229" y="69"/>
                    </a:lnTo>
                    <a:lnTo>
                      <a:pt x="219" y="69"/>
                    </a:lnTo>
                    <a:lnTo>
                      <a:pt x="207" y="69"/>
                    </a:lnTo>
                    <a:lnTo>
                      <a:pt x="198" y="66"/>
                    </a:lnTo>
                    <a:lnTo>
                      <a:pt x="188" y="66"/>
                    </a:lnTo>
                    <a:lnTo>
                      <a:pt x="179" y="66"/>
                    </a:lnTo>
                    <a:lnTo>
                      <a:pt x="169" y="64"/>
                    </a:lnTo>
                    <a:lnTo>
                      <a:pt x="160" y="64"/>
                    </a:lnTo>
                    <a:lnTo>
                      <a:pt x="152" y="64"/>
                    </a:lnTo>
                    <a:lnTo>
                      <a:pt x="143" y="64"/>
                    </a:lnTo>
                    <a:lnTo>
                      <a:pt x="133" y="61"/>
                    </a:lnTo>
                    <a:lnTo>
                      <a:pt x="126" y="61"/>
                    </a:lnTo>
                    <a:lnTo>
                      <a:pt x="117" y="61"/>
                    </a:lnTo>
                    <a:lnTo>
                      <a:pt x="110" y="61"/>
                    </a:lnTo>
                    <a:lnTo>
                      <a:pt x="103" y="59"/>
                    </a:lnTo>
                    <a:lnTo>
                      <a:pt x="95" y="59"/>
                    </a:lnTo>
                    <a:lnTo>
                      <a:pt x="91" y="59"/>
                    </a:lnTo>
                    <a:lnTo>
                      <a:pt x="84" y="59"/>
                    </a:lnTo>
                    <a:lnTo>
                      <a:pt x="76" y="57"/>
                    </a:lnTo>
                    <a:lnTo>
                      <a:pt x="72" y="54"/>
                    </a:lnTo>
                    <a:lnTo>
                      <a:pt x="65" y="54"/>
                    </a:lnTo>
                    <a:lnTo>
                      <a:pt x="60" y="52"/>
                    </a:lnTo>
                    <a:lnTo>
                      <a:pt x="50" y="50"/>
                    </a:lnTo>
                    <a:lnTo>
                      <a:pt x="41" y="47"/>
                    </a:lnTo>
                    <a:lnTo>
                      <a:pt x="31" y="45"/>
                    </a:lnTo>
                    <a:lnTo>
                      <a:pt x="27" y="42"/>
                    </a:lnTo>
                    <a:lnTo>
                      <a:pt x="19" y="40"/>
                    </a:lnTo>
                    <a:lnTo>
                      <a:pt x="15" y="38"/>
                    </a:lnTo>
                    <a:lnTo>
                      <a:pt x="5" y="33"/>
                    </a:lnTo>
                    <a:lnTo>
                      <a:pt x="3" y="28"/>
                    </a:lnTo>
                    <a:lnTo>
                      <a:pt x="0" y="23"/>
                    </a:lnTo>
                    <a:lnTo>
                      <a:pt x="0" y="19"/>
                    </a:lnTo>
                    <a:lnTo>
                      <a:pt x="3" y="14"/>
                    </a:lnTo>
                    <a:lnTo>
                      <a:pt x="8" y="9"/>
                    </a:lnTo>
                    <a:lnTo>
                      <a:pt x="12" y="7"/>
                    </a:lnTo>
                    <a:lnTo>
                      <a:pt x="22" y="4"/>
                    </a:lnTo>
                    <a:lnTo>
                      <a:pt x="31" y="0"/>
                    </a:lnTo>
                    <a:lnTo>
                      <a:pt x="41" y="0"/>
                    </a:lnTo>
                    <a:lnTo>
                      <a:pt x="48" y="0"/>
                    </a:lnTo>
                    <a:lnTo>
                      <a:pt x="53" y="0"/>
                    </a:lnTo>
                    <a:lnTo>
                      <a:pt x="57" y="0"/>
                    </a:lnTo>
                    <a:lnTo>
                      <a:pt x="65" y="2"/>
                    </a:lnTo>
                    <a:lnTo>
                      <a:pt x="6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75" name="Freeform 271"/>
              <p:cNvSpPr>
                <a:spLocks/>
              </p:cNvSpPr>
              <p:nvPr/>
            </p:nvSpPr>
            <p:spPr bwMode="auto">
              <a:xfrm>
                <a:off x="4110" y="2867"/>
                <a:ext cx="988" cy="111"/>
              </a:xfrm>
              <a:custGeom>
                <a:avLst/>
                <a:gdLst>
                  <a:gd name="T0" fmla="*/ 114 w 2469"/>
                  <a:gd name="T1" fmla="*/ 152 h 276"/>
                  <a:gd name="T2" fmla="*/ 160 w 2469"/>
                  <a:gd name="T3" fmla="*/ 140 h 276"/>
                  <a:gd name="T4" fmla="*/ 217 w 2469"/>
                  <a:gd name="T5" fmla="*/ 126 h 276"/>
                  <a:gd name="T6" fmla="*/ 288 w 2469"/>
                  <a:gd name="T7" fmla="*/ 109 h 276"/>
                  <a:gd name="T8" fmla="*/ 369 w 2469"/>
                  <a:gd name="T9" fmla="*/ 93 h 276"/>
                  <a:gd name="T10" fmla="*/ 459 w 2469"/>
                  <a:gd name="T11" fmla="*/ 74 h 276"/>
                  <a:gd name="T12" fmla="*/ 559 w 2469"/>
                  <a:gd name="T13" fmla="*/ 57 h 276"/>
                  <a:gd name="T14" fmla="*/ 668 w 2469"/>
                  <a:gd name="T15" fmla="*/ 40 h 276"/>
                  <a:gd name="T16" fmla="*/ 785 w 2469"/>
                  <a:gd name="T17" fmla="*/ 26 h 276"/>
                  <a:gd name="T18" fmla="*/ 903 w 2469"/>
                  <a:gd name="T19" fmla="*/ 14 h 276"/>
                  <a:gd name="T20" fmla="*/ 1029 w 2469"/>
                  <a:gd name="T21" fmla="*/ 5 h 276"/>
                  <a:gd name="T22" fmla="*/ 1153 w 2469"/>
                  <a:gd name="T23" fmla="*/ 0 h 276"/>
                  <a:gd name="T24" fmla="*/ 1272 w 2469"/>
                  <a:gd name="T25" fmla="*/ 2 h 276"/>
                  <a:gd name="T26" fmla="*/ 1388 w 2469"/>
                  <a:gd name="T27" fmla="*/ 5 h 276"/>
                  <a:gd name="T28" fmla="*/ 1502 w 2469"/>
                  <a:gd name="T29" fmla="*/ 14 h 276"/>
                  <a:gd name="T30" fmla="*/ 1612 w 2469"/>
                  <a:gd name="T31" fmla="*/ 26 h 276"/>
                  <a:gd name="T32" fmla="*/ 1714 w 2469"/>
                  <a:gd name="T33" fmla="*/ 43 h 276"/>
                  <a:gd name="T34" fmla="*/ 1811 w 2469"/>
                  <a:gd name="T35" fmla="*/ 59 h 276"/>
                  <a:gd name="T36" fmla="*/ 1904 w 2469"/>
                  <a:gd name="T37" fmla="*/ 78 h 276"/>
                  <a:gd name="T38" fmla="*/ 1987 w 2469"/>
                  <a:gd name="T39" fmla="*/ 97 h 276"/>
                  <a:gd name="T40" fmla="*/ 2065 w 2469"/>
                  <a:gd name="T41" fmla="*/ 116 h 276"/>
                  <a:gd name="T42" fmla="*/ 2137 w 2469"/>
                  <a:gd name="T43" fmla="*/ 133 h 276"/>
                  <a:gd name="T44" fmla="*/ 2203 w 2469"/>
                  <a:gd name="T45" fmla="*/ 147 h 276"/>
                  <a:gd name="T46" fmla="*/ 2260 w 2469"/>
                  <a:gd name="T47" fmla="*/ 161 h 276"/>
                  <a:gd name="T48" fmla="*/ 2313 w 2469"/>
                  <a:gd name="T49" fmla="*/ 173 h 276"/>
                  <a:gd name="T50" fmla="*/ 2355 w 2469"/>
                  <a:gd name="T51" fmla="*/ 185 h 276"/>
                  <a:gd name="T52" fmla="*/ 2408 w 2469"/>
                  <a:gd name="T53" fmla="*/ 200 h 276"/>
                  <a:gd name="T54" fmla="*/ 2455 w 2469"/>
                  <a:gd name="T55" fmla="*/ 223 h 276"/>
                  <a:gd name="T56" fmla="*/ 2455 w 2469"/>
                  <a:gd name="T57" fmla="*/ 259 h 276"/>
                  <a:gd name="T58" fmla="*/ 2415 w 2469"/>
                  <a:gd name="T59" fmla="*/ 257 h 276"/>
                  <a:gd name="T60" fmla="*/ 2358 w 2469"/>
                  <a:gd name="T61" fmla="*/ 242 h 276"/>
                  <a:gd name="T62" fmla="*/ 2315 w 2469"/>
                  <a:gd name="T63" fmla="*/ 230 h 276"/>
                  <a:gd name="T64" fmla="*/ 2267 w 2469"/>
                  <a:gd name="T65" fmla="*/ 216 h 276"/>
                  <a:gd name="T66" fmla="*/ 2210 w 2469"/>
                  <a:gd name="T67" fmla="*/ 202 h 276"/>
                  <a:gd name="T68" fmla="*/ 2146 w 2469"/>
                  <a:gd name="T69" fmla="*/ 185 h 276"/>
                  <a:gd name="T70" fmla="*/ 2075 w 2469"/>
                  <a:gd name="T71" fmla="*/ 171 h 276"/>
                  <a:gd name="T72" fmla="*/ 1997 w 2469"/>
                  <a:gd name="T73" fmla="*/ 152 h 276"/>
                  <a:gd name="T74" fmla="*/ 1909 w 2469"/>
                  <a:gd name="T75" fmla="*/ 135 h 276"/>
                  <a:gd name="T76" fmla="*/ 1816 w 2469"/>
                  <a:gd name="T77" fmla="*/ 119 h 276"/>
                  <a:gd name="T78" fmla="*/ 1716 w 2469"/>
                  <a:gd name="T79" fmla="*/ 102 h 276"/>
                  <a:gd name="T80" fmla="*/ 1612 w 2469"/>
                  <a:gd name="T81" fmla="*/ 88 h 276"/>
                  <a:gd name="T82" fmla="*/ 1505 w 2469"/>
                  <a:gd name="T83" fmla="*/ 74 h 276"/>
                  <a:gd name="T84" fmla="*/ 1395 w 2469"/>
                  <a:gd name="T85" fmla="*/ 64 h 276"/>
                  <a:gd name="T86" fmla="*/ 1281 w 2469"/>
                  <a:gd name="T87" fmla="*/ 57 h 276"/>
                  <a:gd name="T88" fmla="*/ 1170 w 2469"/>
                  <a:gd name="T89" fmla="*/ 55 h 276"/>
                  <a:gd name="T90" fmla="*/ 1058 w 2469"/>
                  <a:gd name="T91" fmla="*/ 57 h 276"/>
                  <a:gd name="T92" fmla="*/ 946 w 2469"/>
                  <a:gd name="T93" fmla="*/ 66 h 276"/>
                  <a:gd name="T94" fmla="*/ 834 w 2469"/>
                  <a:gd name="T95" fmla="*/ 81 h 276"/>
                  <a:gd name="T96" fmla="*/ 728 w 2469"/>
                  <a:gd name="T97" fmla="*/ 97 h 276"/>
                  <a:gd name="T98" fmla="*/ 625 w 2469"/>
                  <a:gd name="T99" fmla="*/ 119 h 276"/>
                  <a:gd name="T100" fmla="*/ 526 w 2469"/>
                  <a:gd name="T101" fmla="*/ 142 h 276"/>
                  <a:gd name="T102" fmla="*/ 433 w 2469"/>
                  <a:gd name="T103" fmla="*/ 169 h 276"/>
                  <a:gd name="T104" fmla="*/ 347 w 2469"/>
                  <a:gd name="T105" fmla="*/ 192 h 276"/>
                  <a:gd name="T106" fmla="*/ 269 w 2469"/>
                  <a:gd name="T107" fmla="*/ 216 h 276"/>
                  <a:gd name="T108" fmla="*/ 200 w 2469"/>
                  <a:gd name="T109" fmla="*/ 238 h 276"/>
                  <a:gd name="T110" fmla="*/ 141 w 2469"/>
                  <a:gd name="T111" fmla="*/ 254 h 276"/>
                  <a:gd name="T112" fmla="*/ 93 w 2469"/>
                  <a:gd name="T113" fmla="*/ 268 h 276"/>
                  <a:gd name="T114" fmla="*/ 55 w 2469"/>
                  <a:gd name="T115" fmla="*/ 273 h 276"/>
                  <a:gd name="T116" fmla="*/ 15 w 2469"/>
                  <a:gd name="T117" fmla="*/ 271 h 276"/>
                  <a:gd name="T118" fmla="*/ 7 w 2469"/>
                  <a:gd name="T119" fmla="*/ 228 h 276"/>
                  <a:gd name="T120" fmla="*/ 50 w 2469"/>
                  <a:gd name="T121" fmla="*/ 185 h 276"/>
                  <a:gd name="T122" fmla="*/ 81 w 2469"/>
                  <a:gd name="T123" fmla="*/ 169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69" h="276">
                    <a:moveTo>
                      <a:pt x="81" y="169"/>
                    </a:moveTo>
                    <a:lnTo>
                      <a:pt x="88" y="164"/>
                    </a:lnTo>
                    <a:lnTo>
                      <a:pt x="98" y="161"/>
                    </a:lnTo>
                    <a:lnTo>
                      <a:pt x="103" y="157"/>
                    </a:lnTo>
                    <a:lnTo>
                      <a:pt x="107" y="157"/>
                    </a:lnTo>
                    <a:lnTo>
                      <a:pt x="114" y="152"/>
                    </a:lnTo>
                    <a:lnTo>
                      <a:pt x="122" y="152"/>
                    </a:lnTo>
                    <a:lnTo>
                      <a:pt x="129" y="150"/>
                    </a:lnTo>
                    <a:lnTo>
                      <a:pt x="133" y="147"/>
                    </a:lnTo>
                    <a:lnTo>
                      <a:pt x="141" y="145"/>
                    </a:lnTo>
                    <a:lnTo>
                      <a:pt x="150" y="142"/>
                    </a:lnTo>
                    <a:lnTo>
                      <a:pt x="160" y="140"/>
                    </a:lnTo>
                    <a:lnTo>
                      <a:pt x="167" y="138"/>
                    </a:lnTo>
                    <a:lnTo>
                      <a:pt x="176" y="135"/>
                    </a:lnTo>
                    <a:lnTo>
                      <a:pt x="186" y="135"/>
                    </a:lnTo>
                    <a:lnTo>
                      <a:pt x="195" y="131"/>
                    </a:lnTo>
                    <a:lnTo>
                      <a:pt x="205" y="128"/>
                    </a:lnTo>
                    <a:lnTo>
                      <a:pt x="217" y="126"/>
                    </a:lnTo>
                    <a:lnTo>
                      <a:pt x="228" y="123"/>
                    </a:lnTo>
                    <a:lnTo>
                      <a:pt x="238" y="119"/>
                    </a:lnTo>
                    <a:lnTo>
                      <a:pt x="250" y="119"/>
                    </a:lnTo>
                    <a:lnTo>
                      <a:pt x="262" y="114"/>
                    </a:lnTo>
                    <a:lnTo>
                      <a:pt x="276" y="112"/>
                    </a:lnTo>
                    <a:lnTo>
                      <a:pt x="288" y="109"/>
                    </a:lnTo>
                    <a:lnTo>
                      <a:pt x="300" y="107"/>
                    </a:lnTo>
                    <a:lnTo>
                      <a:pt x="312" y="102"/>
                    </a:lnTo>
                    <a:lnTo>
                      <a:pt x="326" y="100"/>
                    </a:lnTo>
                    <a:lnTo>
                      <a:pt x="340" y="97"/>
                    </a:lnTo>
                    <a:lnTo>
                      <a:pt x="354" y="95"/>
                    </a:lnTo>
                    <a:lnTo>
                      <a:pt x="369" y="93"/>
                    </a:lnTo>
                    <a:lnTo>
                      <a:pt x="383" y="90"/>
                    </a:lnTo>
                    <a:lnTo>
                      <a:pt x="397" y="88"/>
                    </a:lnTo>
                    <a:lnTo>
                      <a:pt x="411" y="83"/>
                    </a:lnTo>
                    <a:lnTo>
                      <a:pt x="428" y="81"/>
                    </a:lnTo>
                    <a:lnTo>
                      <a:pt x="442" y="78"/>
                    </a:lnTo>
                    <a:lnTo>
                      <a:pt x="459" y="74"/>
                    </a:lnTo>
                    <a:lnTo>
                      <a:pt x="476" y="71"/>
                    </a:lnTo>
                    <a:lnTo>
                      <a:pt x="492" y="69"/>
                    </a:lnTo>
                    <a:lnTo>
                      <a:pt x="509" y="66"/>
                    </a:lnTo>
                    <a:lnTo>
                      <a:pt x="526" y="64"/>
                    </a:lnTo>
                    <a:lnTo>
                      <a:pt x="542" y="59"/>
                    </a:lnTo>
                    <a:lnTo>
                      <a:pt x="559" y="57"/>
                    </a:lnTo>
                    <a:lnTo>
                      <a:pt x="578" y="55"/>
                    </a:lnTo>
                    <a:lnTo>
                      <a:pt x="594" y="52"/>
                    </a:lnTo>
                    <a:lnTo>
                      <a:pt x="613" y="50"/>
                    </a:lnTo>
                    <a:lnTo>
                      <a:pt x="632" y="45"/>
                    </a:lnTo>
                    <a:lnTo>
                      <a:pt x="651" y="45"/>
                    </a:lnTo>
                    <a:lnTo>
                      <a:pt x="668" y="40"/>
                    </a:lnTo>
                    <a:lnTo>
                      <a:pt x="687" y="38"/>
                    </a:lnTo>
                    <a:lnTo>
                      <a:pt x="706" y="36"/>
                    </a:lnTo>
                    <a:lnTo>
                      <a:pt x="725" y="33"/>
                    </a:lnTo>
                    <a:lnTo>
                      <a:pt x="744" y="31"/>
                    </a:lnTo>
                    <a:lnTo>
                      <a:pt x="763" y="28"/>
                    </a:lnTo>
                    <a:lnTo>
                      <a:pt x="785" y="26"/>
                    </a:lnTo>
                    <a:lnTo>
                      <a:pt x="804" y="26"/>
                    </a:lnTo>
                    <a:lnTo>
                      <a:pt x="823" y="21"/>
                    </a:lnTo>
                    <a:lnTo>
                      <a:pt x="844" y="19"/>
                    </a:lnTo>
                    <a:lnTo>
                      <a:pt x="863" y="19"/>
                    </a:lnTo>
                    <a:lnTo>
                      <a:pt x="884" y="17"/>
                    </a:lnTo>
                    <a:lnTo>
                      <a:pt x="903" y="14"/>
                    </a:lnTo>
                    <a:lnTo>
                      <a:pt x="925" y="14"/>
                    </a:lnTo>
                    <a:lnTo>
                      <a:pt x="946" y="12"/>
                    </a:lnTo>
                    <a:lnTo>
                      <a:pt x="968" y="9"/>
                    </a:lnTo>
                    <a:lnTo>
                      <a:pt x="989" y="7"/>
                    </a:lnTo>
                    <a:lnTo>
                      <a:pt x="1008" y="7"/>
                    </a:lnTo>
                    <a:lnTo>
                      <a:pt x="1029" y="5"/>
                    </a:lnTo>
                    <a:lnTo>
                      <a:pt x="1051" y="5"/>
                    </a:lnTo>
                    <a:lnTo>
                      <a:pt x="1070" y="2"/>
                    </a:lnTo>
                    <a:lnTo>
                      <a:pt x="1091" y="2"/>
                    </a:lnTo>
                    <a:lnTo>
                      <a:pt x="1113" y="2"/>
                    </a:lnTo>
                    <a:lnTo>
                      <a:pt x="1132" y="2"/>
                    </a:lnTo>
                    <a:lnTo>
                      <a:pt x="1153" y="0"/>
                    </a:lnTo>
                    <a:lnTo>
                      <a:pt x="1172" y="0"/>
                    </a:lnTo>
                    <a:lnTo>
                      <a:pt x="1191" y="0"/>
                    </a:lnTo>
                    <a:lnTo>
                      <a:pt x="1212" y="0"/>
                    </a:lnTo>
                    <a:lnTo>
                      <a:pt x="1231" y="0"/>
                    </a:lnTo>
                    <a:lnTo>
                      <a:pt x="1253" y="0"/>
                    </a:lnTo>
                    <a:lnTo>
                      <a:pt x="1272" y="2"/>
                    </a:lnTo>
                    <a:lnTo>
                      <a:pt x="1293" y="2"/>
                    </a:lnTo>
                    <a:lnTo>
                      <a:pt x="1312" y="2"/>
                    </a:lnTo>
                    <a:lnTo>
                      <a:pt x="1331" y="2"/>
                    </a:lnTo>
                    <a:lnTo>
                      <a:pt x="1350" y="2"/>
                    </a:lnTo>
                    <a:lnTo>
                      <a:pt x="1369" y="5"/>
                    </a:lnTo>
                    <a:lnTo>
                      <a:pt x="1388" y="5"/>
                    </a:lnTo>
                    <a:lnTo>
                      <a:pt x="1407" y="7"/>
                    </a:lnTo>
                    <a:lnTo>
                      <a:pt x="1426" y="9"/>
                    </a:lnTo>
                    <a:lnTo>
                      <a:pt x="1448" y="9"/>
                    </a:lnTo>
                    <a:lnTo>
                      <a:pt x="1464" y="9"/>
                    </a:lnTo>
                    <a:lnTo>
                      <a:pt x="1483" y="12"/>
                    </a:lnTo>
                    <a:lnTo>
                      <a:pt x="1502" y="14"/>
                    </a:lnTo>
                    <a:lnTo>
                      <a:pt x="1521" y="17"/>
                    </a:lnTo>
                    <a:lnTo>
                      <a:pt x="1538" y="19"/>
                    </a:lnTo>
                    <a:lnTo>
                      <a:pt x="1557" y="19"/>
                    </a:lnTo>
                    <a:lnTo>
                      <a:pt x="1576" y="21"/>
                    </a:lnTo>
                    <a:lnTo>
                      <a:pt x="1595" y="26"/>
                    </a:lnTo>
                    <a:lnTo>
                      <a:pt x="1612" y="26"/>
                    </a:lnTo>
                    <a:lnTo>
                      <a:pt x="1628" y="28"/>
                    </a:lnTo>
                    <a:lnTo>
                      <a:pt x="1645" y="31"/>
                    </a:lnTo>
                    <a:lnTo>
                      <a:pt x="1664" y="33"/>
                    </a:lnTo>
                    <a:lnTo>
                      <a:pt x="1680" y="36"/>
                    </a:lnTo>
                    <a:lnTo>
                      <a:pt x="1697" y="38"/>
                    </a:lnTo>
                    <a:lnTo>
                      <a:pt x="1714" y="43"/>
                    </a:lnTo>
                    <a:lnTo>
                      <a:pt x="1733" y="45"/>
                    </a:lnTo>
                    <a:lnTo>
                      <a:pt x="1747" y="47"/>
                    </a:lnTo>
                    <a:lnTo>
                      <a:pt x="1764" y="50"/>
                    </a:lnTo>
                    <a:lnTo>
                      <a:pt x="1780" y="52"/>
                    </a:lnTo>
                    <a:lnTo>
                      <a:pt x="1797" y="55"/>
                    </a:lnTo>
                    <a:lnTo>
                      <a:pt x="1811" y="59"/>
                    </a:lnTo>
                    <a:lnTo>
                      <a:pt x="1828" y="62"/>
                    </a:lnTo>
                    <a:lnTo>
                      <a:pt x="1844" y="64"/>
                    </a:lnTo>
                    <a:lnTo>
                      <a:pt x="1859" y="69"/>
                    </a:lnTo>
                    <a:lnTo>
                      <a:pt x="1873" y="71"/>
                    </a:lnTo>
                    <a:lnTo>
                      <a:pt x="1890" y="74"/>
                    </a:lnTo>
                    <a:lnTo>
                      <a:pt x="1904" y="78"/>
                    </a:lnTo>
                    <a:lnTo>
                      <a:pt x="1918" y="81"/>
                    </a:lnTo>
                    <a:lnTo>
                      <a:pt x="1932" y="83"/>
                    </a:lnTo>
                    <a:lnTo>
                      <a:pt x="1947" y="88"/>
                    </a:lnTo>
                    <a:lnTo>
                      <a:pt x="1961" y="90"/>
                    </a:lnTo>
                    <a:lnTo>
                      <a:pt x="1975" y="93"/>
                    </a:lnTo>
                    <a:lnTo>
                      <a:pt x="1987" y="97"/>
                    </a:lnTo>
                    <a:lnTo>
                      <a:pt x="2001" y="100"/>
                    </a:lnTo>
                    <a:lnTo>
                      <a:pt x="2016" y="102"/>
                    </a:lnTo>
                    <a:lnTo>
                      <a:pt x="2030" y="107"/>
                    </a:lnTo>
                    <a:lnTo>
                      <a:pt x="2042" y="109"/>
                    </a:lnTo>
                    <a:lnTo>
                      <a:pt x="2054" y="112"/>
                    </a:lnTo>
                    <a:lnTo>
                      <a:pt x="2065" y="116"/>
                    </a:lnTo>
                    <a:lnTo>
                      <a:pt x="2080" y="119"/>
                    </a:lnTo>
                    <a:lnTo>
                      <a:pt x="2092" y="121"/>
                    </a:lnTo>
                    <a:lnTo>
                      <a:pt x="2103" y="126"/>
                    </a:lnTo>
                    <a:lnTo>
                      <a:pt x="2115" y="128"/>
                    </a:lnTo>
                    <a:lnTo>
                      <a:pt x="2127" y="131"/>
                    </a:lnTo>
                    <a:lnTo>
                      <a:pt x="2137" y="133"/>
                    </a:lnTo>
                    <a:lnTo>
                      <a:pt x="2149" y="135"/>
                    </a:lnTo>
                    <a:lnTo>
                      <a:pt x="2160" y="138"/>
                    </a:lnTo>
                    <a:lnTo>
                      <a:pt x="2172" y="142"/>
                    </a:lnTo>
                    <a:lnTo>
                      <a:pt x="2182" y="145"/>
                    </a:lnTo>
                    <a:lnTo>
                      <a:pt x="2191" y="145"/>
                    </a:lnTo>
                    <a:lnTo>
                      <a:pt x="2203" y="147"/>
                    </a:lnTo>
                    <a:lnTo>
                      <a:pt x="2213" y="152"/>
                    </a:lnTo>
                    <a:lnTo>
                      <a:pt x="2222" y="152"/>
                    </a:lnTo>
                    <a:lnTo>
                      <a:pt x="2232" y="154"/>
                    </a:lnTo>
                    <a:lnTo>
                      <a:pt x="2241" y="157"/>
                    </a:lnTo>
                    <a:lnTo>
                      <a:pt x="2251" y="161"/>
                    </a:lnTo>
                    <a:lnTo>
                      <a:pt x="2260" y="161"/>
                    </a:lnTo>
                    <a:lnTo>
                      <a:pt x="2270" y="164"/>
                    </a:lnTo>
                    <a:lnTo>
                      <a:pt x="2277" y="166"/>
                    </a:lnTo>
                    <a:lnTo>
                      <a:pt x="2286" y="169"/>
                    </a:lnTo>
                    <a:lnTo>
                      <a:pt x="2296" y="169"/>
                    </a:lnTo>
                    <a:lnTo>
                      <a:pt x="2303" y="171"/>
                    </a:lnTo>
                    <a:lnTo>
                      <a:pt x="2313" y="173"/>
                    </a:lnTo>
                    <a:lnTo>
                      <a:pt x="2320" y="176"/>
                    </a:lnTo>
                    <a:lnTo>
                      <a:pt x="2327" y="178"/>
                    </a:lnTo>
                    <a:lnTo>
                      <a:pt x="2334" y="178"/>
                    </a:lnTo>
                    <a:lnTo>
                      <a:pt x="2341" y="181"/>
                    </a:lnTo>
                    <a:lnTo>
                      <a:pt x="2348" y="183"/>
                    </a:lnTo>
                    <a:lnTo>
                      <a:pt x="2355" y="185"/>
                    </a:lnTo>
                    <a:lnTo>
                      <a:pt x="2362" y="188"/>
                    </a:lnTo>
                    <a:lnTo>
                      <a:pt x="2367" y="188"/>
                    </a:lnTo>
                    <a:lnTo>
                      <a:pt x="2377" y="190"/>
                    </a:lnTo>
                    <a:lnTo>
                      <a:pt x="2386" y="195"/>
                    </a:lnTo>
                    <a:lnTo>
                      <a:pt x="2398" y="197"/>
                    </a:lnTo>
                    <a:lnTo>
                      <a:pt x="2408" y="200"/>
                    </a:lnTo>
                    <a:lnTo>
                      <a:pt x="2417" y="204"/>
                    </a:lnTo>
                    <a:lnTo>
                      <a:pt x="2424" y="207"/>
                    </a:lnTo>
                    <a:lnTo>
                      <a:pt x="2434" y="209"/>
                    </a:lnTo>
                    <a:lnTo>
                      <a:pt x="2439" y="214"/>
                    </a:lnTo>
                    <a:lnTo>
                      <a:pt x="2446" y="216"/>
                    </a:lnTo>
                    <a:lnTo>
                      <a:pt x="2455" y="223"/>
                    </a:lnTo>
                    <a:lnTo>
                      <a:pt x="2462" y="228"/>
                    </a:lnTo>
                    <a:lnTo>
                      <a:pt x="2467" y="235"/>
                    </a:lnTo>
                    <a:lnTo>
                      <a:pt x="2469" y="245"/>
                    </a:lnTo>
                    <a:lnTo>
                      <a:pt x="2465" y="252"/>
                    </a:lnTo>
                    <a:lnTo>
                      <a:pt x="2458" y="257"/>
                    </a:lnTo>
                    <a:lnTo>
                      <a:pt x="2455" y="259"/>
                    </a:lnTo>
                    <a:lnTo>
                      <a:pt x="2450" y="259"/>
                    </a:lnTo>
                    <a:lnTo>
                      <a:pt x="2443" y="259"/>
                    </a:lnTo>
                    <a:lnTo>
                      <a:pt x="2439" y="261"/>
                    </a:lnTo>
                    <a:lnTo>
                      <a:pt x="2431" y="259"/>
                    </a:lnTo>
                    <a:lnTo>
                      <a:pt x="2424" y="259"/>
                    </a:lnTo>
                    <a:lnTo>
                      <a:pt x="2415" y="257"/>
                    </a:lnTo>
                    <a:lnTo>
                      <a:pt x="2408" y="257"/>
                    </a:lnTo>
                    <a:lnTo>
                      <a:pt x="2396" y="252"/>
                    </a:lnTo>
                    <a:lnTo>
                      <a:pt x="2386" y="252"/>
                    </a:lnTo>
                    <a:lnTo>
                      <a:pt x="2377" y="247"/>
                    </a:lnTo>
                    <a:lnTo>
                      <a:pt x="2365" y="245"/>
                    </a:lnTo>
                    <a:lnTo>
                      <a:pt x="2358" y="242"/>
                    </a:lnTo>
                    <a:lnTo>
                      <a:pt x="2351" y="242"/>
                    </a:lnTo>
                    <a:lnTo>
                      <a:pt x="2343" y="238"/>
                    </a:lnTo>
                    <a:lnTo>
                      <a:pt x="2339" y="238"/>
                    </a:lnTo>
                    <a:lnTo>
                      <a:pt x="2332" y="235"/>
                    </a:lnTo>
                    <a:lnTo>
                      <a:pt x="2322" y="233"/>
                    </a:lnTo>
                    <a:lnTo>
                      <a:pt x="2315" y="230"/>
                    </a:lnTo>
                    <a:lnTo>
                      <a:pt x="2308" y="230"/>
                    </a:lnTo>
                    <a:lnTo>
                      <a:pt x="2301" y="226"/>
                    </a:lnTo>
                    <a:lnTo>
                      <a:pt x="2291" y="223"/>
                    </a:lnTo>
                    <a:lnTo>
                      <a:pt x="2284" y="223"/>
                    </a:lnTo>
                    <a:lnTo>
                      <a:pt x="2277" y="221"/>
                    </a:lnTo>
                    <a:lnTo>
                      <a:pt x="2267" y="216"/>
                    </a:lnTo>
                    <a:lnTo>
                      <a:pt x="2258" y="216"/>
                    </a:lnTo>
                    <a:lnTo>
                      <a:pt x="2248" y="214"/>
                    </a:lnTo>
                    <a:lnTo>
                      <a:pt x="2241" y="211"/>
                    </a:lnTo>
                    <a:lnTo>
                      <a:pt x="2229" y="207"/>
                    </a:lnTo>
                    <a:lnTo>
                      <a:pt x="2220" y="204"/>
                    </a:lnTo>
                    <a:lnTo>
                      <a:pt x="2210" y="202"/>
                    </a:lnTo>
                    <a:lnTo>
                      <a:pt x="2201" y="200"/>
                    </a:lnTo>
                    <a:lnTo>
                      <a:pt x="2191" y="197"/>
                    </a:lnTo>
                    <a:lnTo>
                      <a:pt x="2180" y="195"/>
                    </a:lnTo>
                    <a:lnTo>
                      <a:pt x="2170" y="190"/>
                    </a:lnTo>
                    <a:lnTo>
                      <a:pt x="2158" y="188"/>
                    </a:lnTo>
                    <a:lnTo>
                      <a:pt x="2146" y="185"/>
                    </a:lnTo>
                    <a:lnTo>
                      <a:pt x="2137" y="183"/>
                    </a:lnTo>
                    <a:lnTo>
                      <a:pt x="2125" y="181"/>
                    </a:lnTo>
                    <a:lnTo>
                      <a:pt x="2113" y="178"/>
                    </a:lnTo>
                    <a:lnTo>
                      <a:pt x="2101" y="176"/>
                    </a:lnTo>
                    <a:lnTo>
                      <a:pt x="2089" y="173"/>
                    </a:lnTo>
                    <a:lnTo>
                      <a:pt x="2075" y="171"/>
                    </a:lnTo>
                    <a:lnTo>
                      <a:pt x="2065" y="169"/>
                    </a:lnTo>
                    <a:lnTo>
                      <a:pt x="2051" y="164"/>
                    </a:lnTo>
                    <a:lnTo>
                      <a:pt x="2037" y="161"/>
                    </a:lnTo>
                    <a:lnTo>
                      <a:pt x="2023" y="159"/>
                    </a:lnTo>
                    <a:lnTo>
                      <a:pt x="2011" y="157"/>
                    </a:lnTo>
                    <a:lnTo>
                      <a:pt x="1997" y="152"/>
                    </a:lnTo>
                    <a:lnTo>
                      <a:pt x="1982" y="150"/>
                    </a:lnTo>
                    <a:lnTo>
                      <a:pt x="1968" y="147"/>
                    </a:lnTo>
                    <a:lnTo>
                      <a:pt x="1954" y="145"/>
                    </a:lnTo>
                    <a:lnTo>
                      <a:pt x="1937" y="142"/>
                    </a:lnTo>
                    <a:lnTo>
                      <a:pt x="1923" y="138"/>
                    </a:lnTo>
                    <a:lnTo>
                      <a:pt x="1909" y="135"/>
                    </a:lnTo>
                    <a:lnTo>
                      <a:pt x="1894" y="133"/>
                    </a:lnTo>
                    <a:lnTo>
                      <a:pt x="1878" y="128"/>
                    </a:lnTo>
                    <a:lnTo>
                      <a:pt x="1863" y="128"/>
                    </a:lnTo>
                    <a:lnTo>
                      <a:pt x="1847" y="123"/>
                    </a:lnTo>
                    <a:lnTo>
                      <a:pt x="1833" y="121"/>
                    </a:lnTo>
                    <a:lnTo>
                      <a:pt x="1816" y="119"/>
                    </a:lnTo>
                    <a:lnTo>
                      <a:pt x="1799" y="116"/>
                    </a:lnTo>
                    <a:lnTo>
                      <a:pt x="1783" y="112"/>
                    </a:lnTo>
                    <a:lnTo>
                      <a:pt x="1766" y="109"/>
                    </a:lnTo>
                    <a:lnTo>
                      <a:pt x="1749" y="107"/>
                    </a:lnTo>
                    <a:lnTo>
                      <a:pt x="1733" y="104"/>
                    </a:lnTo>
                    <a:lnTo>
                      <a:pt x="1716" y="102"/>
                    </a:lnTo>
                    <a:lnTo>
                      <a:pt x="1699" y="100"/>
                    </a:lnTo>
                    <a:lnTo>
                      <a:pt x="1680" y="97"/>
                    </a:lnTo>
                    <a:lnTo>
                      <a:pt x="1664" y="95"/>
                    </a:lnTo>
                    <a:lnTo>
                      <a:pt x="1647" y="93"/>
                    </a:lnTo>
                    <a:lnTo>
                      <a:pt x="1631" y="90"/>
                    </a:lnTo>
                    <a:lnTo>
                      <a:pt x="1612" y="88"/>
                    </a:lnTo>
                    <a:lnTo>
                      <a:pt x="1595" y="85"/>
                    </a:lnTo>
                    <a:lnTo>
                      <a:pt x="1576" y="83"/>
                    </a:lnTo>
                    <a:lnTo>
                      <a:pt x="1559" y="81"/>
                    </a:lnTo>
                    <a:lnTo>
                      <a:pt x="1540" y="78"/>
                    </a:lnTo>
                    <a:lnTo>
                      <a:pt x="1524" y="76"/>
                    </a:lnTo>
                    <a:lnTo>
                      <a:pt x="1505" y="74"/>
                    </a:lnTo>
                    <a:lnTo>
                      <a:pt x="1486" y="74"/>
                    </a:lnTo>
                    <a:lnTo>
                      <a:pt x="1467" y="71"/>
                    </a:lnTo>
                    <a:lnTo>
                      <a:pt x="1450" y="69"/>
                    </a:lnTo>
                    <a:lnTo>
                      <a:pt x="1431" y="66"/>
                    </a:lnTo>
                    <a:lnTo>
                      <a:pt x="1412" y="66"/>
                    </a:lnTo>
                    <a:lnTo>
                      <a:pt x="1395" y="64"/>
                    </a:lnTo>
                    <a:lnTo>
                      <a:pt x="1376" y="64"/>
                    </a:lnTo>
                    <a:lnTo>
                      <a:pt x="1357" y="62"/>
                    </a:lnTo>
                    <a:lnTo>
                      <a:pt x="1338" y="62"/>
                    </a:lnTo>
                    <a:lnTo>
                      <a:pt x="1319" y="59"/>
                    </a:lnTo>
                    <a:lnTo>
                      <a:pt x="1300" y="59"/>
                    </a:lnTo>
                    <a:lnTo>
                      <a:pt x="1281" y="57"/>
                    </a:lnTo>
                    <a:lnTo>
                      <a:pt x="1265" y="57"/>
                    </a:lnTo>
                    <a:lnTo>
                      <a:pt x="1246" y="57"/>
                    </a:lnTo>
                    <a:lnTo>
                      <a:pt x="1227" y="55"/>
                    </a:lnTo>
                    <a:lnTo>
                      <a:pt x="1208" y="55"/>
                    </a:lnTo>
                    <a:lnTo>
                      <a:pt x="1189" y="55"/>
                    </a:lnTo>
                    <a:lnTo>
                      <a:pt x="1170" y="55"/>
                    </a:lnTo>
                    <a:lnTo>
                      <a:pt x="1151" y="55"/>
                    </a:lnTo>
                    <a:lnTo>
                      <a:pt x="1132" y="55"/>
                    </a:lnTo>
                    <a:lnTo>
                      <a:pt x="1115" y="57"/>
                    </a:lnTo>
                    <a:lnTo>
                      <a:pt x="1096" y="57"/>
                    </a:lnTo>
                    <a:lnTo>
                      <a:pt x="1077" y="57"/>
                    </a:lnTo>
                    <a:lnTo>
                      <a:pt x="1058" y="57"/>
                    </a:lnTo>
                    <a:lnTo>
                      <a:pt x="1039" y="59"/>
                    </a:lnTo>
                    <a:lnTo>
                      <a:pt x="1020" y="59"/>
                    </a:lnTo>
                    <a:lnTo>
                      <a:pt x="1001" y="62"/>
                    </a:lnTo>
                    <a:lnTo>
                      <a:pt x="982" y="64"/>
                    </a:lnTo>
                    <a:lnTo>
                      <a:pt x="965" y="66"/>
                    </a:lnTo>
                    <a:lnTo>
                      <a:pt x="946" y="66"/>
                    </a:lnTo>
                    <a:lnTo>
                      <a:pt x="927" y="69"/>
                    </a:lnTo>
                    <a:lnTo>
                      <a:pt x="908" y="71"/>
                    </a:lnTo>
                    <a:lnTo>
                      <a:pt x="889" y="74"/>
                    </a:lnTo>
                    <a:lnTo>
                      <a:pt x="870" y="74"/>
                    </a:lnTo>
                    <a:lnTo>
                      <a:pt x="853" y="76"/>
                    </a:lnTo>
                    <a:lnTo>
                      <a:pt x="834" y="81"/>
                    </a:lnTo>
                    <a:lnTo>
                      <a:pt x="818" y="83"/>
                    </a:lnTo>
                    <a:lnTo>
                      <a:pt x="799" y="85"/>
                    </a:lnTo>
                    <a:lnTo>
                      <a:pt x="780" y="88"/>
                    </a:lnTo>
                    <a:lnTo>
                      <a:pt x="763" y="90"/>
                    </a:lnTo>
                    <a:lnTo>
                      <a:pt x="744" y="95"/>
                    </a:lnTo>
                    <a:lnTo>
                      <a:pt x="728" y="97"/>
                    </a:lnTo>
                    <a:lnTo>
                      <a:pt x="711" y="102"/>
                    </a:lnTo>
                    <a:lnTo>
                      <a:pt x="692" y="104"/>
                    </a:lnTo>
                    <a:lnTo>
                      <a:pt x="678" y="109"/>
                    </a:lnTo>
                    <a:lnTo>
                      <a:pt x="659" y="112"/>
                    </a:lnTo>
                    <a:lnTo>
                      <a:pt x="642" y="116"/>
                    </a:lnTo>
                    <a:lnTo>
                      <a:pt x="625" y="119"/>
                    </a:lnTo>
                    <a:lnTo>
                      <a:pt x="609" y="123"/>
                    </a:lnTo>
                    <a:lnTo>
                      <a:pt x="592" y="128"/>
                    </a:lnTo>
                    <a:lnTo>
                      <a:pt x="573" y="131"/>
                    </a:lnTo>
                    <a:lnTo>
                      <a:pt x="559" y="135"/>
                    </a:lnTo>
                    <a:lnTo>
                      <a:pt x="542" y="140"/>
                    </a:lnTo>
                    <a:lnTo>
                      <a:pt x="526" y="142"/>
                    </a:lnTo>
                    <a:lnTo>
                      <a:pt x="511" y="147"/>
                    </a:lnTo>
                    <a:lnTo>
                      <a:pt x="495" y="152"/>
                    </a:lnTo>
                    <a:lnTo>
                      <a:pt x="480" y="157"/>
                    </a:lnTo>
                    <a:lnTo>
                      <a:pt x="464" y="161"/>
                    </a:lnTo>
                    <a:lnTo>
                      <a:pt x="449" y="164"/>
                    </a:lnTo>
                    <a:lnTo>
                      <a:pt x="433" y="169"/>
                    </a:lnTo>
                    <a:lnTo>
                      <a:pt x="421" y="173"/>
                    </a:lnTo>
                    <a:lnTo>
                      <a:pt x="404" y="178"/>
                    </a:lnTo>
                    <a:lnTo>
                      <a:pt x="390" y="181"/>
                    </a:lnTo>
                    <a:lnTo>
                      <a:pt x="376" y="185"/>
                    </a:lnTo>
                    <a:lnTo>
                      <a:pt x="362" y="190"/>
                    </a:lnTo>
                    <a:lnTo>
                      <a:pt x="347" y="192"/>
                    </a:lnTo>
                    <a:lnTo>
                      <a:pt x="335" y="197"/>
                    </a:lnTo>
                    <a:lnTo>
                      <a:pt x="321" y="202"/>
                    </a:lnTo>
                    <a:lnTo>
                      <a:pt x="309" y="207"/>
                    </a:lnTo>
                    <a:lnTo>
                      <a:pt x="295" y="209"/>
                    </a:lnTo>
                    <a:lnTo>
                      <a:pt x="283" y="214"/>
                    </a:lnTo>
                    <a:lnTo>
                      <a:pt x="269" y="216"/>
                    </a:lnTo>
                    <a:lnTo>
                      <a:pt x="257" y="221"/>
                    </a:lnTo>
                    <a:lnTo>
                      <a:pt x="245" y="223"/>
                    </a:lnTo>
                    <a:lnTo>
                      <a:pt x="233" y="228"/>
                    </a:lnTo>
                    <a:lnTo>
                      <a:pt x="221" y="230"/>
                    </a:lnTo>
                    <a:lnTo>
                      <a:pt x="212" y="235"/>
                    </a:lnTo>
                    <a:lnTo>
                      <a:pt x="200" y="238"/>
                    </a:lnTo>
                    <a:lnTo>
                      <a:pt x="190" y="240"/>
                    </a:lnTo>
                    <a:lnTo>
                      <a:pt x="179" y="242"/>
                    </a:lnTo>
                    <a:lnTo>
                      <a:pt x="169" y="247"/>
                    </a:lnTo>
                    <a:lnTo>
                      <a:pt x="160" y="249"/>
                    </a:lnTo>
                    <a:lnTo>
                      <a:pt x="150" y="252"/>
                    </a:lnTo>
                    <a:lnTo>
                      <a:pt x="141" y="254"/>
                    </a:lnTo>
                    <a:lnTo>
                      <a:pt x="131" y="259"/>
                    </a:lnTo>
                    <a:lnTo>
                      <a:pt x="124" y="259"/>
                    </a:lnTo>
                    <a:lnTo>
                      <a:pt x="114" y="261"/>
                    </a:lnTo>
                    <a:lnTo>
                      <a:pt x="107" y="264"/>
                    </a:lnTo>
                    <a:lnTo>
                      <a:pt x="100" y="266"/>
                    </a:lnTo>
                    <a:lnTo>
                      <a:pt x="93" y="268"/>
                    </a:lnTo>
                    <a:lnTo>
                      <a:pt x="86" y="271"/>
                    </a:lnTo>
                    <a:lnTo>
                      <a:pt x="79" y="271"/>
                    </a:lnTo>
                    <a:lnTo>
                      <a:pt x="74" y="273"/>
                    </a:lnTo>
                    <a:lnTo>
                      <a:pt x="67" y="273"/>
                    </a:lnTo>
                    <a:lnTo>
                      <a:pt x="62" y="273"/>
                    </a:lnTo>
                    <a:lnTo>
                      <a:pt x="55" y="273"/>
                    </a:lnTo>
                    <a:lnTo>
                      <a:pt x="50" y="276"/>
                    </a:lnTo>
                    <a:lnTo>
                      <a:pt x="41" y="276"/>
                    </a:lnTo>
                    <a:lnTo>
                      <a:pt x="34" y="276"/>
                    </a:lnTo>
                    <a:lnTo>
                      <a:pt x="26" y="273"/>
                    </a:lnTo>
                    <a:lnTo>
                      <a:pt x="19" y="273"/>
                    </a:lnTo>
                    <a:lnTo>
                      <a:pt x="15" y="271"/>
                    </a:lnTo>
                    <a:lnTo>
                      <a:pt x="10" y="271"/>
                    </a:lnTo>
                    <a:lnTo>
                      <a:pt x="3" y="264"/>
                    </a:lnTo>
                    <a:lnTo>
                      <a:pt x="0" y="257"/>
                    </a:lnTo>
                    <a:lnTo>
                      <a:pt x="0" y="249"/>
                    </a:lnTo>
                    <a:lnTo>
                      <a:pt x="3" y="240"/>
                    </a:lnTo>
                    <a:lnTo>
                      <a:pt x="7" y="228"/>
                    </a:lnTo>
                    <a:lnTo>
                      <a:pt x="15" y="219"/>
                    </a:lnTo>
                    <a:lnTo>
                      <a:pt x="22" y="209"/>
                    </a:lnTo>
                    <a:lnTo>
                      <a:pt x="34" y="200"/>
                    </a:lnTo>
                    <a:lnTo>
                      <a:pt x="38" y="195"/>
                    </a:lnTo>
                    <a:lnTo>
                      <a:pt x="43" y="190"/>
                    </a:lnTo>
                    <a:lnTo>
                      <a:pt x="50" y="185"/>
                    </a:lnTo>
                    <a:lnTo>
                      <a:pt x="55" y="181"/>
                    </a:lnTo>
                    <a:lnTo>
                      <a:pt x="62" y="178"/>
                    </a:lnTo>
                    <a:lnTo>
                      <a:pt x="69" y="173"/>
                    </a:lnTo>
                    <a:lnTo>
                      <a:pt x="74" y="171"/>
                    </a:lnTo>
                    <a:lnTo>
                      <a:pt x="81" y="169"/>
                    </a:lnTo>
                    <a:lnTo>
                      <a:pt x="81"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3" name="Freeform 279"/>
              <p:cNvSpPr>
                <a:spLocks/>
              </p:cNvSpPr>
              <p:nvPr/>
            </p:nvSpPr>
            <p:spPr bwMode="auto">
              <a:xfrm>
                <a:off x="4040" y="2981"/>
                <a:ext cx="1151" cy="333"/>
              </a:xfrm>
              <a:custGeom>
                <a:avLst/>
                <a:gdLst>
                  <a:gd name="T0" fmla="*/ 3 w 2878"/>
                  <a:gd name="T1" fmla="*/ 66 h 834"/>
                  <a:gd name="T2" fmla="*/ 12 w 2878"/>
                  <a:gd name="T3" fmla="*/ 128 h 834"/>
                  <a:gd name="T4" fmla="*/ 36 w 2878"/>
                  <a:gd name="T5" fmla="*/ 204 h 834"/>
                  <a:gd name="T6" fmla="*/ 77 w 2878"/>
                  <a:gd name="T7" fmla="*/ 290 h 834"/>
                  <a:gd name="T8" fmla="*/ 143 w 2878"/>
                  <a:gd name="T9" fmla="*/ 377 h 834"/>
                  <a:gd name="T10" fmla="*/ 241 w 2878"/>
                  <a:gd name="T11" fmla="*/ 468 h 834"/>
                  <a:gd name="T12" fmla="*/ 366 w 2878"/>
                  <a:gd name="T13" fmla="*/ 551 h 834"/>
                  <a:gd name="T14" fmla="*/ 511 w 2878"/>
                  <a:gd name="T15" fmla="*/ 620 h 834"/>
                  <a:gd name="T16" fmla="*/ 671 w 2878"/>
                  <a:gd name="T17" fmla="*/ 682 h 834"/>
                  <a:gd name="T18" fmla="*/ 839 w 2878"/>
                  <a:gd name="T19" fmla="*/ 732 h 834"/>
                  <a:gd name="T20" fmla="*/ 1015 w 2878"/>
                  <a:gd name="T21" fmla="*/ 770 h 834"/>
                  <a:gd name="T22" fmla="*/ 1196 w 2878"/>
                  <a:gd name="T23" fmla="*/ 800 h 834"/>
                  <a:gd name="T24" fmla="*/ 1379 w 2878"/>
                  <a:gd name="T25" fmla="*/ 824 h 834"/>
                  <a:gd name="T26" fmla="*/ 1557 w 2878"/>
                  <a:gd name="T27" fmla="*/ 834 h 834"/>
                  <a:gd name="T28" fmla="*/ 1735 w 2878"/>
                  <a:gd name="T29" fmla="*/ 829 h 834"/>
                  <a:gd name="T30" fmla="*/ 1904 w 2878"/>
                  <a:gd name="T31" fmla="*/ 810 h 834"/>
                  <a:gd name="T32" fmla="*/ 2066 w 2878"/>
                  <a:gd name="T33" fmla="*/ 779 h 834"/>
                  <a:gd name="T34" fmla="*/ 2213 w 2878"/>
                  <a:gd name="T35" fmla="*/ 739 h 834"/>
                  <a:gd name="T36" fmla="*/ 2344 w 2878"/>
                  <a:gd name="T37" fmla="*/ 689 h 834"/>
                  <a:gd name="T38" fmla="*/ 2453 w 2878"/>
                  <a:gd name="T39" fmla="*/ 629 h 834"/>
                  <a:gd name="T40" fmla="*/ 2538 w 2878"/>
                  <a:gd name="T41" fmla="*/ 570 h 834"/>
                  <a:gd name="T42" fmla="*/ 2610 w 2878"/>
                  <a:gd name="T43" fmla="*/ 511 h 834"/>
                  <a:gd name="T44" fmla="*/ 2672 w 2878"/>
                  <a:gd name="T45" fmla="*/ 458 h 834"/>
                  <a:gd name="T46" fmla="*/ 2721 w 2878"/>
                  <a:gd name="T47" fmla="*/ 406 h 834"/>
                  <a:gd name="T48" fmla="*/ 2786 w 2878"/>
                  <a:gd name="T49" fmla="*/ 328 h 834"/>
                  <a:gd name="T50" fmla="*/ 2843 w 2878"/>
                  <a:gd name="T51" fmla="*/ 235 h 834"/>
                  <a:gd name="T52" fmla="*/ 2874 w 2878"/>
                  <a:gd name="T53" fmla="*/ 171 h 834"/>
                  <a:gd name="T54" fmla="*/ 2850 w 2878"/>
                  <a:gd name="T55" fmla="*/ 168 h 834"/>
                  <a:gd name="T56" fmla="*/ 2790 w 2878"/>
                  <a:gd name="T57" fmla="*/ 244 h 834"/>
                  <a:gd name="T58" fmla="*/ 2702 w 2878"/>
                  <a:gd name="T59" fmla="*/ 339 h 834"/>
                  <a:gd name="T60" fmla="*/ 2643 w 2878"/>
                  <a:gd name="T61" fmla="*/ 392 h 834"/>
                  <a:gd name="T62" fmla="*/ 2581 w 2878"/>
                  <a:gd name="T63" fmla="*/ 439 h 834"/>
                  <a:gd name="T64" fmla="*/ 2517 w 2878"/>
                  <a:gd name="T65" fmla="*/ 489 h 834"/>
                  <a:gd name="T66" fmla="*/ 2443 w 2878"/>
                  <a:gd name="T67" fmla="*/ 541 h 834"/>
                  <a:gd name="T68" fmla="*/ 2363 w 2878"/>
                  <a:gd name="T69" fmla="*/ 596 h 834"/>
                  <a:gd name="T70" fmla="*/ 2258 w 2878"/>
                  <a:gd name="T71" fmla="*/ 641 h 834"/>
                  <a:gd name="T72" fmla="*/ 2137 w 2878"/>
                  <a:gd name="T73" fmla="*/ 682 h 834"/>
                  <a:gd name="T74" fmla="*/ 1999 w 2878"/>
                  <a:gd name="T75" fmla="*/ 715 h 834"/>
                  <a:gd name="T76" fmla="*/ 1852 w 2878"/>
                  <a:gd name="T77" fmla="*/ 736 h 834"/>
                  <a:gd name="T78" fmla="*/ 1697 w 2878"/>
                  <a:gd name="T79" fmla="*/ 748 h 834"/>
                  <a:gd name="T80" fmla="*/ 1540 w 2878"/>
                  <a:gd name="T81" fmla="*/ 751 h 834"/>
                  <a:gd name="T82" fmla="*/ 1386 w 2878"/>
                  <a:gd name="T83" fmla="*/ 743 h 834"/>
                  <a:gd name="T84" fmla="*/ 1227 w 2878"/>
                  <a:gd name="T85" fmla="*/ 727 h 834"/>
                  <a:gd name="T86" fmla="*/ 1070 w 2878"/>
                  <a:gd name="T87" fmla="*/ 703 h 834"/>
                  <a:gd name="T88" fmla="*/ 911 w 2878"/>
                  <a:gd name="T89" fmla="*/ 672 h 834"/>
                  <a:gd name="T90" fmla="*/ 759 w 2878"/>
                  <a:gd name="T91" fmla="*/ 632 h 834"/>
                  <a:gd name="T92" fmla="*/ 616 w 2878"/>
                  <a:gd name="T93" fmla="*/ 584 h 834"/>
                  <a:gd name="T94" fmla="*/ 481 w 2878"/>
                  <a:gd name="T95" fmla="*/ 527 h 834"/>
                  <a:gd name="T96" fmla="*/ 362 w 2878"/>
                  <a:gd name="T97" fmla="*/ 463 h 834"/>
                  <a:gd name="T98" fmla="*/ 264 w 2878"/>
                  <a:gd name="T99" fmla="*/ 394 h 834"/>
                  <a:gd name="T100" fmla="*/ 198 w 2878"/>
                  <a:gd name="T101" fmla="*/ 325 h 834"/>
                  <a:gd name="T102" fmla="*/ 153 w 2878"/>
                  <a:gd name="T103" fmla="*/ 259 h 834"/>
                  <a:gd name="T104" fmla="*/ 122 w 2878"/>
                  <a:gd name="T105" fmla="*/ 195 h 834"/>
                  <a:gd name="T106" fmla="*/ 103 w 2878"/>
                  <a:gd name="T107" fmla="*/ 137 h 834"/>
                  <a:gd name="T108" fmla="*/ 81 w 2878"/>
                  <a:gd name="T109" fmla="*/ 69 h 834"/>
                  <a:gd name="T110" fmla="*/ 41 w 2878"/>
                  <a:gd name="T111" fmla="*/ 4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78" h="834">
                    <a:moveTo>
                      <a:pt x="3" y="14"/>
                    </a:moveTo>
                    <a:lnTo>
                      <a:pt x="3" y="16"/>
                    </a:lnTo>
                    <a:lnTo>
                      <a:pt x="3" y="23"/>
                    </a:lnTo>
                    <a:lnTo>
                      <a:pt x="0" y="31"/>
                    </a:lnTo>
                    <a:lnTo>
                      <a:pt x="0" y="38"/>
                    </a:lnTo>
                    <a:lnTo>
                      <a:pt x="0" y="47"/>
                    </a:lnTo>
                    <a:lnTo>
                      <a:pt x="3" y="57"/>
                    </a:lnTo>
                    <a:lnTo>
                      <a:pt x="3" y="61"/>
                    </a:lnTo>
                    <a:lnTo>
                      <a:pt x="3" y="66"/>
                    </a:lnTo>
                    <a:lnTo>
                      <a:pt x="3" y="73"/>
                    </a:lnTo>
                    <a:lnTo>
                      <a:pt x="3" y="78"/>
                    </a:lnTo>
                    <a:lnTo>
                      <a:pt x="3" y="85"/>
                    </a:lnTo>
                    <a:lnTo>
                      <a:pt x="5" y="92"/>
                    </a:lnTo>
                    <a:lnTo>
                      <a:pt x="5" y="99"/>
                    </a:lnTo>
                    <a:lnTo>
                      <a:pt x="8" y="107"/>
                    </a:lnTo>
                    <a:lnTo>
                      <a:pt x="10" y="111"/>
                    </a:lnTo>
                    <a:lnTo>
                      <a:pt x="10" y="121"/>
                    </a:lnTo>
                    <a:lnTo>
                      <a:pt x="12" y="128"/>
                    </a:lnTo>
                    <a:lnTo>
                      <a:pt x="15" y="137"/>
                    </a:lnTo>
                    <a:lnTo>
                      <a:pt x="15" y="145"/>
                    </a:lnTo>
                    <a:lnTo>
                      <a:pt x="17" y="152"/>
                    </a:lnTo>
                    <a:lnTo>
                      <a:pt x="20" y="161"/>
                    </a:lnTo>
                    <a:lnTo>
                      <a:pt x="24" y="171"/>
                    </a:lnTo>
                    <a:lnTo>
                      <a:pt x="27" y="178"/>
                    </a:lnTo>
                    <a:lnTo>
                      <a:pt x="27" y="185"/>
                    </a:lnTo>
                    <a:lnTo>
                      <a:pt x="31" y="195"/>
                    </a:lnTo>
                    <a:lnTo>
                      <a:pt x="36" y="204"/>
                    </a:lnTo>
                    <a:lnTo>
                      <a:pt x="39" y="214"/>
                    </a:lnTo>
                    <a:lnTo>
                      <a:pt x="41" y="223"/>
                    </a:lnTo>
                    <a:lnTo>
                      <a:pt x="46" y="233"/>
                    </a:lnTo>
                    <a:lnTo>
                      <a:pt x="50" y="242"/>
                    </a:lnTo>
                    <a:lnTo>
                      <a:pt x="55" y="252"/>
                    </a:lnTo>
                    <a:lnTo>
                      <a:pt x="60" y="261"/>
                    </a:lnTo>
                    <a:lnTo>
                      <a:pt x="65" y="271"/>
                    </a:lnTo>
                    <a:lnTo>
                      <a:pt x="69" y="280"/>
                    </a:lnTo>
                    <a:lnTo>
                      <a:pt x="77" y="290"/>
                    </a:lnTo>
                    <a:lnTo>
                      <a:pt x="84" y="299"/>
                    </a:lnTo>
                    <a:lnTo>
                      <a:pt x="88" y="309"/>
                    </a:lnTo>
                    <a:lnTo>
                      <a:pt x="96" y="320"/>
                    </a:lnTo>
                    <a:lnTo>
                      <a:pt x="103" y="330"/>
                    </a:lnTo>
                    <a:lnTo>
                      <a:pt x="110" y="339"/>
                    </a:lnTo>
                    <a:lnTo>
                      <a:pt x="117" y="349"/>
                    </a:lnTo>
                    <a:lnTo>
                      <a:pt x="126" y="361"/>
                    </a:lnTo>
                    <a:lnTo>
                      <a:pt x="134" y="368"/>
                    </a:lnTo>
                    <a:lnTo>
                      <a:pt x="143" y="377"/>
                    </a:lnTo>
                    <a:lnTo>
                      <a:pt x="153" y="389"/>
                    </a:lnTo>
                    <a:lnTo>
                      <a:pt x="162" y="399"/>
                    </a:lnTo>
                    <a:lnTo>
                      <a:pt x="172" y="408"/>
                    </a:lnTo>
                    <a:lnTo>
                      <a:pt x="183" y="420"/>
                    </a:lnTo>
                    <a:lnTo>
                      <a:pt x="193" y="430"/>
                    </a:lnTo>
                    <a:lnTo>
                      <a:pt x="205" y="439"/>
                    </a:lnTo>
                    <a:lnTo>
                      <a:pt x="217" y="449"/>
                    </a:lnTo>
                    <a:lnTo>
                      <a:pt x="229" y="458"/>
                    </a:lnTo>
                    <a:lnTo>
                      <a:pt x="241" y="468"/>
                    </a:lnTo>
                    <a:lnTo>
                      <a:pt x="255" y="480"/>
                    </a:lnTo>
                    <a:lnTo>
                      <a:pt x="267" y="487"/>
                    </a:lnTo>
                    <a:lnTo>
                      <a:pt x="281" y="496"/>
                    </a:lnTo>
                    <a:lnTo>
                      <a:pt x="293" y="506"/>
                    </a:lnTo>
                    <a:lnTo>
                      <a:pt x="307" y="515"/>
                    </a:lnTo>
                    <a:lnTo>
                      <a:pt x="321" y="522"/>
                    </a:lnTo>
                    <a:lnTo>
                      <a:pt x="336" y="532"/>
                    </a:lnTo>
                    <a:lnTo>
                      <a:pt x="352" y="541"/>
                    </a:lnTo>
                    <a:lnTo>
                      <a:pt x="366" y="551"/>
                    </a:lnTo>
                    <a:lnTo>
                      <a:pt x="381" y="558"/>
                    </a:lnTo>
                    <a:lnTo>
                      <a:pt x="397" y="565"/>
                    </a:lnTo>
                    <a:lnTo>
                      <a:pt x="414" y="575"/>
                    </a:lnTo>
                    <a:lnTo>
                      <a:pt x="428" y="584"/>
                    </a:lnTo>
                    <a:lnTo>
                      <a:pt x="445" y="591"/>
                    </a:lnTo>
                    <a:lnTo>
                      <a:pt x="459" y="598"/>
                    </a:lnTo>
                    <a:lnTo>
                      <a:pt x="478" y="606"/>
                    </a:lnTo>
                    <a:lnTo>
                      <a:pt x="495" y="615"/>
                    </a:lnTo>
                    <a:lnTo>
                      <a:pt x="511" y="620"/>
                    </a:lnTo>
                    <a:lnTo>
                      <a:pt x="528" y="627"/>
                    </a:lnTo>
                    <a:lnTo>
                      <a:pt x="545" y="634"/>
                    </a:lnTo>
                    <a:lnTo>
                      <a:pt x="564" y="641"/>
                    </a:lnTo>
                    <a:lnTo>
                      <a:pt x="580" y="648"/>
                    </a:lnTo>
                    <a:lnTo>
                      <a:pt x="597" y="655"/>
                    </a:lnTo>
                    <a:lnTo>
                      <a:pt x="616" y="663"/>
                    </a:lnTo>
                    <a:lnTo>
                      <a:pt x="635" y="670"/>
                    </a:lnTo>
                    <a:lnTo>
                      <a:pt x="652" y="675"/>
                    </a:lnTo>
                    <a:lnTo>
                      <a:pt x="671" y="682"/>
                    </a:lnTo>
                    <a:lnTo>
                      <a:pt x="687" y="686"/>
                    </a:lnTo>
                    <a:lnTo>
                      <a:pt x="706" y="694"/>
                    </a:lnTo>
                    <a:lnTo>
                      <a:pt x="725" y="698"/>
                    </a:lnTo>
                    <a:lnTo>
                      <a:pt x="744" y="705"/>
                    </a:lnTo>
                    <a:lnTo>
                      <a:pt x="763" y="710"/>
                    </a:lnTo>
                    <a:lnTo>
                      <a:pt x="782" y="717"/>
                    </a:lnTo>
                    <a:lnTo>
                      <a:pt x="801" y="720"/>
                    </a:lnTo>
                    <a:lnTo>
                      <a:pt x="820" y="727"/>
                    </a:lnTo>
                    <a:lnTo>
                      <a:pt x="839" y="732"/>
                    </a:lnTo>
                    <a:lnTo>
                      <a:pt x="858" y="736"/>
                    </a:lnTo>
                    <a:lnTo>
                      <a:pt x="877" y="741"/>
                    </a:lnTo>
                    <a:lnTo>
                      <a:pt x="899" y="746"/>
                    </a:lnTo>
                    <a:lnTo>
                      <a:pt x="918" y="751"/>
                    </a:lnTo>
                    <a:lnTo>
                      <a:pt x="937" y="755"/>
                    </a:lnTo>
                    <a:lnTo>
                      <a:pt x="956" y="758"/>
                    </a:lnTo>
                    <a:lnTo>
                      <a:pt x="977" y="762"/>
                    </a:lnTo>
                    <a:lnTo>
                      <a:pt x="996" y="767"/>
                    </a:lnTo>
                    <a:lnTo>
                      <a:pt x="1015" y="770"/>
                    </a:lnTo>
                    <a:lnTo>
                      <a:pt x="1037" y="774"/>
                    </a:lnTo>
                    <a:lnTo>
                      <a:pt x="1056" y="779"/>
                    </a:lnTo>
                    <a:lnTo>
                      <a:pt x="1077" y="781"/>
                    </a:lnTo>
                    <a:lnTo>
                      <a:pt x="1096" y="786"/>
                    </a:lnTo>
                    <a:lnTo>
                      <a:pt x="1115" y="789"/>
                    </a:lnTo>
                    <a:lnTo>
                      <a:pt x="1136" y="793"/>
                    </a:lnTo>
                    <a:lnTo>
                      <a:pt x="1155" y="796"/>
                    </a:lnTo>
                    <a:lnTo>
                      <a:pt x="1177" y="798"/>
                    </a:lnTo>
                    <a:lnTo>
                      <a:pt x="1196" y="800"/>
                    </a:lnTo>
                    <a:lnTo>
                      <a:pt x="1217" y="805"/>
                    </a:lnTo>
                    <a:lnTo>
                      <a:pt x="1236" y="808"/>
                    </a:lnTo>
                    <a:lnTo>
                      <a:pt x="1258" y="810"/>
                    </a:lnTo>
                    <a:lnTo>
                      <a:pt x="1277" y="812"/>
                    </a:lnTo>
                    <a:lnTo>
                      <a:pt x="1298" y="815"/>
                    </a:lnTo>
                    <a:lnTo>
                      <a:pt x="1317" y="817"/>
                    </a:lnTo>
                    <a:lnTo>
                      <a:pt x="1338" y="819"/>
                    </a:lnTo>
                    <a:lnTo>
                      <a:pt x="1357" y="822"/>
                    </a:lnTo>
                    <a:lnTo>
                      <a:pt x="1379" y="824"/>
                    </a:lnTo>
                    <a:lnTo>
                      <a:pt x="1398" y="824"/>
                    </a:lnTo>
                    <a:lnTo>
                      <a:pt x="1419" y="829"/>
                    </a:lnTo>
                    <a:lnTo>
                      <a:pt x="1438" y="829"/>
                    </a:lnTo>
                    <a:lnTo>
                      <a:pt x="1457" y="831"/>
                    </a:lnTo>
                    <a:lnTo>
                      <a:pt x="1479" y="831"/>
                    </a:lnTo>
                    <a:lnTo>
                      <a:pt x="1498" y="834"/>
                    </a:lnTo>
                    <a:lnTo>
                      <a:pt x="1517" y="834"/>
                    </a:lnTo>
                    <a:lnTo>
                      <a:pt x="1538" y="834"/>
                    </a:lnTo>
                    <a:lnTo>
                      <a:pt x="1557" y="834"/>
                    </a:lnTo>
                    <a:lnTo>
                      <a:pt x="1578" y="834"/>
                    </a:lnTo>
                    <a:lnTo>
                      <a:pt x="1597" y="834"/>
                    </a:lnTo>
                    <a:lnTo>
                      <a:pt x="1616" y="834"/>
                    </a:lnTo>
                    <a:lnTo>
                      <a:pt x="1635" y="834"/>
                    </a:lnTo>
                    <a:lnTo>
                      <a:pt x="1657" y="834"/>
                    </a:lnTo>
                    <a:lnTo>
                      <a:pt x="1676" y="831"/>
                    </a:lnTo>
                    <a:lnTo>
                      <a:pt x="1695" y="831"/>
                    </a:lnTo>
                    <a:lnTo>
                      <a:pt x="1714" y="829"/>
                    </a:lnTo>
                    <a:lnTo>
                      <a:pt x="1735" y="829"/>
                    </a:lnTo>
                    <a:lnTo>
                      <a:pt x="1754" y="827"/>
                    </a:lnTo>
                    <a:lnTo>
                      <a:pt x="1773" y="824"/>
                    </a:lnTo>
                    <a:lnTo>
                      <a:pt x="1792" y="824"/>
                    </a:lnTo>
                    <a:lnTo>
                      <a:pt x="1811" y="822"/>
                    </a:lnTo>
                    <a:lnTo>
                      <a:pt x="1830" y="819"/>
                    </a:lnTo>
                    <a:lnTo>
                      <a:pt x="1849" y="817"/>
                    </a:lnTo>
                    <a:lnTo>
                      <a:pt x="1868" y="815"/>
                    </a:lnTo>
                    <a:lnTo>
                      <a:pt x="1887" y="815"/>
                    </a:lnTo>
                    <a:lnTo>
                      <a:pt x="1904" y="810"/>
                    </a:lnTo>
                    <a:lnTo>
                      <a:pt x="1923" y="808"/>
                    </a:lnTo>
                    <a:lnTo>
                      <a:pt x="1942" y="805"/>
                    </a:lnTo>
                    <a:lnTo>
                      <a:pt x="1961" y="800"/>
                    </a:lnTo>
                    <a:lnTo>
                      <a:pt x="1978" y="798"/>
                    </a:lnTo>
                    <a:lnTo>
                      <a:pt x="1994" y="796"/>
                    </a:lnTo>
                    <a:lnTo>
                      <a:pt x="2013" y="791"/>
                    </a:lnTo>
                    <a:lnTo>
                      <a:pt x="2032" y="789"/>
                    </a:lnTo>
                    <a:lnTo>
                      <a:pt x="2049" y="784"/>
                    </a:lnTo>
                    <a:lnTo>
                      <a:pt x="2066" y="779"/>
                    </a:lnTo>
                    <a:lnTo>
                      <a:pt x="2082" y="774"/>
                    </a:lnTo>
                    <a:lnTo>
                      <a:pt x="2101" y="772"/>
                    </a:lnTo>
                    <a:lnTo>
                      <a:pt x="2115" y="767"/>
                    </a:lnTo>
                    <a:lnTo>
                      <a:pt x="2132" y="762"/>
                    </a:lnTo>
                    <a:lnTo>
                      <a:pt x="2149" y="758"/>
                    </a:lnTo>
                    <a:lnTo>
                      <a:pt x="2165" y="753"/>
                    </a:lnTo>
                    <a:lnTo>
                      <a:pt x="2182" y="748"/>
                    </a:lnTo>
                    <a:lnTo>
                      <a:pt x="2199" y="743"/>
                    </a:lnTo>
                    <a:lnTo>
                      <a:pt x="2213" y="739"/>
                    </a:lnTo>
                    <a:lnTo>
                      <a:pt x="2230" y="734"/>
                    </a:lnTo>
                    <a:lnTo>
                      <a:pt x="2244" y="727"/>
                    </a:lnTo>
                    <a:lnTo>
                      <a:pt x="2258" y="722"/>
                    </a:lnTo>
                    <a:lnTo>
                      <a:pt x="2272" y="717"/>
                    </a:lnTo>
                    <a:lnTo>
                      <a:pt x="2289" y="713"/>
                    </a:lnTo>
                    <a:lnTo>
                      <a:pt x="2303" y="705"/>
                    </a:lnTo>
                    <a:lnTo>
                      <a:pt x="2315" y="701"/>
                    </a:lnTo>
                    <a:lnTo>
                      <a:pt x="2329" y="694"/>
                    </a:lnTo>
                    <a:lnTo>
                      <a:pt x="2344" y="689"/>
                    </a:lnTo>
                    <a:lnTo>
                      <a:pt x="2356" y="682"/>
                    </a:lnTo>
                    <a:lnTo>
                      <a:pt x="2370" y="675"/>
                    </a:lnTo>
                    <a:lnTo>
                      <a:pt x="2382" y="670"/>
                    </a:lnTo>
                    <a:lnTo>
                      <a:pt x="2396" y="663"/>
                    </a:lnTo>
                    <a:lnTo>
                      <a:pt x="2408" y="655"/>
                    </a:lnTo>
                    <a:lnTo>
                      <a:pt x="2417" y="651"/>
                    </a:lnTo>
                    <a:lnTo>
                      <a:pt x="2429" y="644"/>
                    </a:lnTo>
                    <a:lnTo>
                      <a:pt x="2441" y="636"/>
                    </a:lnTo>
                    <a:lnTo>
                      <a:pt x="2453" y="629"/>
                    </a:lnTo>
                    <a:lnTo>
                      <a:pt x="2462" y="625"/>
                    </a:lnTo>
                    <a:lnTo>
                      <a:pt x="2474" y="617"/>
                    </a:lnTo>
                    <a:lnTo>
                      <a:pt x="2484" y="610"/>
                    </a:lnTo>
                    <a:lnTo>
                      <a:pt x="2493" y="603"/>
                    </a:lnTo>
                    <a:lnTo>
                      <a:pt x="2503" y="596"/>
                    </a:lnTo>
                    <a:lnTo>
                      <a:pt x="2512" y="589"/>
                    </a:lnTo>
                    <a:lnTo>
                      <a:pt x="2522" y="584"/>
                    </a:lnTo>
                    <a:lnTo>
                      <a:pt x="2529" y="575"/>
                    </a:lnTo>
                    <a:lnTo>
                      <a:pt x="2538" y="570"/>
                    </a:lnTo>
                    <a:lnTo>
                      <a:pt x="2546" y="563"/>
                    </a:lnTo>
                    <a:lnTo>
                      <a:pt x="2555" y="558"/>
                    </a:lnTo>
                    <a:lnTo>
                      <a:pt x="2562" y="549"/>
                    </a:lnTo>
                    <a:lnTo>
                      <a:pt x="2572" y="544"/>
                    </a:lnTo>
                    <a:lnTo>
                      <a:pt x="2579" y="537"/>
                    </a:lnTo>
                    <a:lnTo>
                      <a:pt x="2586" y="530"/>
                    </a:lnTo>
                    <a:lnTo>
                      <a:pt x="2596" y="525"/>
                    </a:lnTo>
                    <a:lnTo>
                      <a:pt x="2603" y="518"/>
                    </a:lnTo>
                    <a:lnTo>
                      <a:pt x="2610" y="511"/>
                    </a:lnTo>
                    <a:lnTo>
                      <a:pt x="2619" y="506"/>
                    </a:lnTo>
                    <a:lnTo>
                      <a:pt x="2624" y="501"/>
                    </a:lnTo>
                    <a:lnTo>
                      <a:pt x="2631" y="494"/>
                    </a:lnTo>
                    <a:lnTo>
                      <a:pt x="2638" y="487"/>
                    </a:lnTo>
                    <a:lnTo>
                      <a:pt x="2645" y="482"/>
                    </a:lnTo>
                    <a:lnTo>
                      <a:pt x="2650" y="475"/>
                    </a:lnTo>
                    <a:lnTo>
                      <a:pt x="2657" y="470"/>
                    </a:lnTo>
                    <a:lnTo>
                      <a:pt x="2664" y="463"/>
                    </a:lnTo>
                    <a:lnTo>
                      <a:pt x="2672" y="458"/>
                    </a:lnTo>
                    <a:lnTo>
                      <a:pt x="2676" y="451"/>
                    </a:lnTo>
                    <a:lnTo>
                      <a:pt x="2683" y="446"/>
                    </a:lnTo>
                    <a:lnTo>
                      <a:pt x="2688" y="442"/>
                    </a:lnTo>
                    <a:lnTo>
                      <a:pt x="2693" y="435"/>
                    </a:lnTo>
                    <a:lnTo>
                      <a:pt x="2700" y="430"/>
                    </a:lnTo>
                    <a:lnTo>
                      <a:pt x="2705" y="423"/>
                    </a:lnTo>
                    <a:lnTo>
                      <a:pt x="2710" y="418"/>
                    </a:lnTo>
                    <a:lnTo>
                      <a:pt x="2717" y="413"/>
                    </a:lnTo>
                    <a:lnTo>
                      <a:pt x="2721" y="406"/>
                    </a:lnTo>
                    <a:lnTo>
                      <a:pt x="2726" y="401"/>
                    </a:lnTo>
                    <a:lnTo>
                      <a:pt x="2731" y="396"/>
                    </a:lnTo>
                    <a:lnTo>
                      <a:pt x="2736" y="389"/>
                    </a:lnTo>
                    <a:lnTo>
                      <a:pt x="2745" y="377"/>
                    </a:lnTo>
                    <a:lnTo>
                      <a:pt x="2755" y="368"/>
                    </a:lnTo>
                    <a:lnTo>
                      <a:pt x="2762" y="358"/>
                    </a:lnTo>
                    <a:lnTo>
                      <a:pt x="2769" y="347"/>
                    </a:lnTo>
                    <a:lnTo>
                      <a:pt x="2779" y="337"/>
                    </a:lnTo>
                    <a:lnTo>
                      <a:pt x="2786" y="328"/>
                    </a:lnTo>
                    <a:lnTo>
                      <a:pt x="2793" y="316"/>
                    </a:lnTo>
                    <a:lnTo>
                      <a:pt x="2800" y="306"/>
                    </a:lnTo>
                    <a:lnTo>
                      <a:pt x="2807" y="297"/>
                    </a:lnTo>
                    <a:lnTo>
                      <a:pt x="2814" y="287"/>
                    </a:lnTo>
                    <a:lnTo>
                      <a:pt x="2819" y="275"/>
                    </a:lnTo>
                    <a:lnTo>
                      <a:pt x="2826" y="266"/>
                    </a:lnTo>
                    <a:lnTo>
                      <a:pt x="2831" y="256"/>
                    </a:lnTo>
                    <a:lnTo>
                      <a:pt x="2838" y="247"/>
                    </a:lnTo>
                    <a:lnTo>
                      <a:pt x="2843" y="235"/>
                    </a:lnTo>
                    <a:lnTo>
                      <a:pt x="2847" y="225"/>
                    </a:lnTo>
                    <a:lnTo>
                      <a:pt x="2850" y="218"/>
                    </a:lnTo>
                    <a:lnTo>
                      <a:pt x="2857" y="209"/>
                    </a:lnTo>
                    <a:lnTo>
                      <a:pt x="2859" y="199"/>
                    </a:lnTo>
                    <a:lnTo>
                      <a:pt x="2864" y="192"/>
                    </a:lnTo>
                    <a:lnTo>
                      <a:pt x="2866" y="187"/>
                    </a:lnTo>
                    <a:lnTo>
                      <a:pt x="2869" y="183"/>
                    </a:lnTo>
                    <a:lnTo>
                      <a:pt x="2871" y="176"/>
                    </a:lnTo>
                    <a:lnTo>
                      <a:pt x="2874" y="171"/>
                    </a:lnTo>
                    <a:lnTo>
                      <a:pt x="2874" y="166"/>
                    </a:lnTo>
                    <a:lnTo>
                      <a:pt x="2876" y="164"/>
                    </a:lnTo>
                    <a:lnTo>
                      <a:pt x="2878" y="157"/>
                    </a:lnTo>
                    <a:lnTo>
                      <a:pt x="2878" y="154"/>
                    </a:lnTo>
                    <a:lnTo>
                      <a:pt x="2874" y="152"/>
                    </a:lnTo>
                    <a:lnTo>
                      <a:pt x="2869" y="154"/>
                    </a:lnTo>
                    <a:lnTo>
                      <a:pt x="2864" y="157"/>
                    </a:lnTo>
                    <a:lnTo>
                      <a:pt x="2857" y="166"/>
                    </a:lnTo>
                    <a:lnTo>
                      <a:pt x="2850" y="168"/>
                    </a:lnTo>
                    <a:lnTo>
                      <a:pt x="2845" y="176"/>
                    </a:lnTo>
                    <a:lnTo>
                      <a:pt x="2840" y="183"/>
                    </a:lnTo>
                    <a:lnTo>
                      <a:pt x="2836" y="190"/>
                    </a:lnTo>
                    <a:lnTo>
                      <a:pt x="2828" y="197"/>
                    </a:lnTo>
                    <a:lnTo>
                      <a:pt x="2821" y="206"/>
                    </a:lnTo>
                    <a:lnTo>
                      <a:pt x="2814" y="214"/>
                    </a:lnTo>
                    <a:lnTo>
                      <a:pt x="2807" y="225"/>
                    </a:lnTo>
                    <a:lnTo>
                      <a:pt x="2800" y="235"/>
                    </a:lnTo>
                    <a:lnTo>
                      <a:pt x="2790" y="244"/>
                    </a:lnTo>
                    <a:lnTo>
                      <a:pt x="2781" y="256"/>
                    </a:lnTo>
                    <a:lnTo>
                      <a:pt x="2774" y="266"/>
                    </a:lnTo>
                    <a:lnTo>
                      <a:pt x="2764" y="275"/>
                    </a:lnTo>
                    <a:lnTo>
                      <a:pt x="2755" y="287"/>
                    </a:lnTo>
                    <a:lnTo>
                      <a:pt x="2745" y="297"/>
                    </a:lnTo>
                    <a:lnTo>
                      <a:pt x="2736" y="309"/>
                    </a:lnTo>
                    <a:lnTo>
                      <a:pt x="2724" y="318"/>
                    </a:lnTo>
                    <a:lnTo>
                      <a:pt x="2712" y="328"/>
                    </a:lnTo>
                    <a:lnTo>
                      <a:pt x="2702" y="339"/>
                    </a:lnTo>
                    <a:lnTo>
                      <a:pt x="2691" y="349"/>
                    </a:lnTo>
                    <a:lnTo>
                      <a:pt x="2683" y="354"/>
                    </a:lnTo>
                    <a:lnTo>
                      <a:pt x="2679" y="361"/>
                    </a:lnTo>
                    <a:lnTo>
                      <a:pt x="2674" y="363"/>
                    </a:lnTo>
                    <a:lnTo>
                      <a:pt x="2667" y="370"/>
                    </a:lnTo>
                    <a:lnTo>
                      <a:pt x="2662" y="375"/>
                    </a:lnTo>
                    <a:lnTo>
                      <a:pt x="2655" y="380"/>
                    </a:lnTo>
                    <a:lnTo>
                      <a:pt x="2648" y="387"/>
                    </a:lnTo>
                    <a:lnTo>
                      <a:pt x="2643" y="392"/>
                    </a:lnTo>
                    <a:lnTo>
                      <a:pt x="2636" y="396"/>
                    </a:lnTo>
                    <a:lnTo>
                      <a:pt x="2631" y="401"/>
                    </a:lnTo>
                    <a:lnTo>
                      <a:pt x="2622" y="406"/>
                    </a:lnTo>
                    <a:lnTo>
                      <a:pt x="2617" y="413"/>
                    </a:lnTo>
                    <a:lnTo>
                      <a:pt x="2610" y="418"/>
                    </a:lnTo>
                    <a:lnTo>
                      <a:pt x="2603" y="423"/>
                    </a:lnTo>
                    <a:lnTo>
                      <a:pt x="2596" y="427"/>
                    </a:lnTo>
                    <a:lnTo>
                      <a:pt x="2588" y="435"/>
                    </a:lnTo>
                    <a:lnTo>
                      <a:pt x="2581" y="439"/>
                    </a:lnTo>
                    <a:lnTo>
                      <a:pt x="2574" y="444"/>
                    </a:lnTo>
                    <a:lnTo>
                      <a:pt x="2567" y="451"/>
                    </a:lnTo>
                    <a:lnTo>
                      <a:pt x="2562" y="456"/>
                    </a:lnTo>
                    <a:lnTo>
                      <a:pt x="2553" y="461"/>
                    </a:lnTo>
                    <a:lnTo>
                      <a:pt x="2546" y="468"/>
                    </a:lnTo>
                    <a:lnTo>
                      <a:pt x="2538" y="473"/>
                    </a:lnTo>
                    <a:lnTo>
                      <a:pt x="2531" y="480"/>
                    </a:lnTo>
                    <a:lnTo>
                      <a:pt x="2524" y="484"/>
                    </a:lnTo>
                    <a:lnTo>
                      <a:pt x="2517" y="489"/>
                    </a:lnTo>
                    <a:lnTo>
                      <a:pt x="2508" y="494"/>
                    </a:lnTo>
                    <a:lnTo>
                      <a:pt x="2500" y="501"/>
                    </a:lnTo>
                    <a:lnTo>
                      <a:pt x="2491" y="506"/>
                    </a:lnTo>
                    <a:lnTo>
                      <a:pt x="2484" y="511"/>
                    </a:lnTo>
                    <a:lnTo>
                      <a:pt x="2477" y="518"/>
                    </a:lnTo>
                    <a:lnTo>
                      <a:pt x="2470" y="525"/>
                    </a:lnTo>
                    <a:lnTo>
                      <a:pt x="2460" y="530"/>
                    </a:lnTo>
                    <a:lnTo>
                      <a:pt x="2451" y="537"/>
                    </a:lnTo>
                    <a:lnTo>
                      <a:pt x="2443" y="541"/>
                    </a:lnTo>
                    <a:lnTo>
                      <a:pt x="2434" y="549"/>
                    </a:lnTo>
                    <a:lnTo>
                      <a:pt x="2427" y="556"/>
                    </a:lnTo>
                    <a:lnTo>
                      <a:pt x="2417" y="560"/>
                    </a:lnTo>
                    <a:lnTo>
                      <a:pt x="2410" y="568"/>
                    </a:lnTo>
                    <a:lnTo>
                      <a:pt x="2401" y="575"/>
                    </a:lnTo>
                    <a:lnTo>
                      <a:pt x="2391" y="579"/>
                    </a:lnTo>
                    <a:lnTo>
                      <a:pt x="2382" y="584"/>
                    </a:lnTo>
                    <a:lnTo>
                      <a:pt x="2372" y="589"/>
                    </a:lnTo>
                    <a:lnTo>
                      <a:pt x="2363" y="596"/>
                    </a:lnTo>
                    <a:lnTo>
                      <a:pt x="2351" y="601"/>
                    </a:lnTo>
                    <a:lnTo>
                      <a:pt x="2341" y="606"/>
                    </a:lnTo>
                    <a:lnTo>
                      <a:pt x="2329" y="610"/>
                    </a:lnTo>
                    <a:lnTo>
                      <a:pt x="2320" y="617"/>
                    </a:lnTo>
                    <a:lnTo>
                      <a:pt x="2306" y="622"/>
                    </a:lnTo>
                    <a:lnTo>
                      <a:pt x="2296" y="627"/>
                    </a:lnTo>
                    <a:lnTo>
                      <a:pt x="2282" y="632"/>
                    </a:lnTo>
                    <a:lnTo>
                      <a:pt x="2270" y="636"/>
                    </a:lnTo>
                    <a:lnTo>
                      <a:pt x="2258" y="641"/>
                    </a:lnTo>
                    <a:lnTo>
                      <a:pt x="2246" y="646"/>
                    </a:lnTo>
                    <a:lnTo>
                      <a:pt x="2232" y="653"/>
                    </a:lnTo>
                    <a:lnTo>
                      <a:pt x="2220" y="658"/>
                    </a:lnTo>
                    <a:lnTo>
                      <a:pt x="2206" y="660"/>
                    </a:lnTo>
                    <a:lnTo>
                      <a:pt x="2192" y="665"/>
                    </a:lnTo>
                    <a:lnTo>
                      <a:pt x="2180" y="670"/>
                    </a:lnTo>
                    <a:lnTo>
                      <a:pt x="2165" y="675"/>
                    </a:lnTo>
                    <a:lnTo>
                      <a:pt x="2151" y="677"/>
                    </a:lnTo>
                    <a:lnTo>
                      <a:pt x="2137" y="682"/>
                    </a:lnTo>
                    <a:lnTo>
                      <a:pt x="2120" y="686"/>
                    </a:lnTo>
                    <a:lnTo>
                      <a:pt x="2108" y="691"/>
                    </a:lnTo>
                    <a:lnTo>
                      <a:pt x="2092" y="694"/>
                    </a:lnTo>
                    <a:lnTo>
                      <a:pt x="2077" y="698"/>
                    </a:lnTo>
                    <a:lnTo>
                      <a:pt x="2061" y="701"/>
                    </a:lnTo>
                    <a:lnTo>
                      <a:pt x="2047" y="705"/>
                    </a:lnTo>
                    <a:lnTo>
                      <a:pt x="2030" y="708"/>
                    </a:lnTo>
                    <a:lnTo>
                      <a:pt x="2016" y="710"/>
                    </a:lnTo>
                    <a:lnTo>
                      <a:pt x="1999" y="715"/>
                    </a:lnTo>
                    <a:lnTo>
                      <a:pt x="1985" y="717"/>
                    </a:lnTo>
                    <a:lnTo>
                      <a:pt x="1968" y="720"/>
                    </a:lnTo>
                    <a:lnTo>
                      <a:pt x="1952" y="722"/>
                    </a:lnTo>
                    <a:lnTo>
                      <a:pt x="1935" y="724"/>
                    </a:lnTo>
                    <a:lnTo>
                      <a:pt x="1918" y="727"/>
                    </a:lnTo>
                    <a:lnTo>
                      <a:pt x="1899" y="729"/>
                    </a:lnTo>
                    <a:lnTo>
                      <a:pt x="1885" y="732"/>
                    </a:lnTo>
                    <a:lnTo>
                      <a:pt x="1866" y="734"/>
                    </a:lnTo>
                    <a:lnTo>
                      <a:pt x="1852" y="736"/>
                    </a:lnTo>
                    <a:lnTo>
                      <a:pt x="1833" y="736"/>
                    </a:lnTo>
                    <a:lnTo>
                      <a:pt x="1816" y="739"/>
                    </a:lnTo>
                    <a:lnTo>
                      <a:pt x="1799" y="741"/>
                    </a:lnTo>
                    <a:lnTo>
                      <a:pt x="1783" y="743"/>
                    </a:lnTo>
                    <a:lnTo>
                      <a:pt x="1766" y="743"/>
                    </a:lnTo>
                    <a:lnTo>
                      <a:pt x="1747" y="746"/>
                    </a:lnTo>
                    <a:lnTo>
                      <a:pt x="1731" y="746"/>
                    </a:lnTo>
                    <a:lnTo>
                      <a:pt x="1714" y="748"/>
                    </a:lnTo>
                    <a:lnTo>
                      <a:pt x="1697" y="748"/>
                    </a:lnTo>
                    <a:lnTo>
                      <a:pt x="1678" y="751"/>
                    </a:lnTo>
                    <a:lnTo>
                      <a:pt x="1662" y="751"/>
                    </a:lnTo>
                    <a:lnTo>
                      <a:pt x="1645" y="751"/>
                    </a:lnTo>
                    <a:lnTo>
                      <a:pt x="1626" y="751"/>
                    </a:lnTo>
                    <a:lnTo>
                      <a:pt x="1609" y="751"/>
                    </a:lnTo>
                    <a:lnTo>
                      <a:pt x="1593" y="751"/>
                    </a:lnTo>
                    <a:lnTo>
                      <a:pt x="1576" y="753"/>
                    </a:lnTo>
                    <a:lnTo>
                      <a:pt x="1557" y="751"/>
                    </a:lnTo>
                    <a:lnTo>
                      <a:pt x="1540" y="751"/>
                    </a:lnTo>
                    <a:lnTo>
                      <a:pt x="1524" y="751"/>
                    </a:lnTo>
                    <a:lnTo>
                      <a:pt x="1507" y="751"/>
                    </a:lnTo>
                    <a:lnTo>
                      <a:pt x="1488" y="751"/>
                    </a:lnTo>
                    <a:lnTo>
                      <a:pt x="1471" y="748"/>
                    </a:lnTo>
                    <a:lnTo>
                      <a:pt x="1455" y="748"/>
                    </a:lnTo>
                    <a:lnTo>
                      <a:pt x="1438" y="748"/>
                    </a:lnTo>
                    <a:lnTo>
                      <a:pt x="1422" y="746"/>
                    </a:lnTo>
                    <a:lnTo>
                      <a:pt x="1403" y="743"/>
                    </a:lnTo>
                    <a:lnTo>
                      <a:pt x="1386" y="743"/>
                    </a:lnTo>
                    <a:lnTo>
                      <a:pt x="1367" y="741"/>
                    </a:lnTo>
                    <a:lnTo>
                      <a:pt x="1350" y="739"/>
                    </a:lnTo>
                    <a:lnTo>
                      <a:pt x="1334" y="739"/>
                    </a:lnTo>
                    <a:lnTo>
                      <a:pt x="1315" y="736"/>
                    </a:lnTo>
                    <a:lnTo>
                      <a:pt x="1298" y="736"/>
                    </a:lnTo>
                    <a:lnTo>
                      <a:pt x="1281" y="732"/>
                    </a:lnTo>
                    <a:lnTo>
                      <a:pt x="1262" y="729"/>
                    </a:lnTo>
                    <a:lnTo>
                      <a:pt x="1246" y="727"/>
                    </a:lnTo>
                    <a:lnTo>
                      <a:pt x="1227" y="727"/>
                    </a:lnTo>
                    <a:lnTo>
                      <a:pt x="1210" y="724"/>
                    </a:lnTo>
                    <a:lnTo>
                      <a:pt x="1191" y="722"/>
                    </a:lnTo>
                    <a:lnTo>
                      <a:pt x="1174" y="720"/>
                    </a:lnTo>
                    <a:lnTo>
                      <a:pt x="1158" y="717"/>
                    </a:lnTo>
                    <a:lnTo>
                      <a:pt x="1139" y="715"/>
                    </a:lnTo>
                    <a:lnTo>
                      <a:pt x="1122" y="710"/>
                    </a:lnTo>
                    <a:lnTo>
                      <a:pt x="1103" y="708"/>
                    </a:lnTo>
                    <a:lnTo>
                      <a:pt x="1087" y="705"/>
                    </a:lnTo>
                    <a:lnTo>
                      <a:pt x="1070" y="703"/>
                    </a:lnTo>
                    <a:lnTo>
                      <a:pt x="1051" y="701"/>
                    </a:lnTo>
                    <a:lnTo>
                      <a:pt x="1034" y="696"/>
                    </a:lnTo>
                    <a:lnTo>
                      <a:pt x="1015" y="694"/>
                    </a:lnTo>
                    <a:lnTo>
                      <a:pt x="999" y="691"/>
                    </a:lnTo>
                    <a:lnTo>
                      <a:pt x="980" y="686"/>
                    </a:lnTo>
                    <a:lnTo>
                      <a:pt x="963" y="682"/>
                    </a:lnTo>
                    <a:lnTo>
                      <a:pt x="946" y="679"/>
                    </a:lnTo>
                    <a:lnTo>
                      <a:pt x="927" y="675"/>
                    </a:lnTo>
                    <a:lnTo>
                      <a:pt x="911" y="672"/>
                    </a:lnTo>
                    <a:lnTo>
                      <a:pt x="894" y="667"/>
                    </a:lnTo>
                    <a:lnTo>
                      <a:pt x="877" y="665"/>
                    </a:lnTo>
                    <a:lnTo>
                      <a:pt x="861" y="660"/>
                    </a:lnTo>
                    <a:lnTo>
                      <a:pt x="844" y="655"/>
                    </a:lnTo>
                    <a:lnTo>
                      <a:pt x="825" y="651"/>
                    </a:lnTo>
                    <a:lnTo>
                      <a:pt x="808" y="646"/>
                    </a:lnTo>
                    <a:lnTo>
                      <a:pt x="792" y="641"/>
                    </a:lnTo>
                    <a:lnTo>
                      <a:pt x="775" y="636"/>
                    </a:lnTo>
                    <a:lnTo>
                      <a:pt x="759" y="632"/>
                    </a:lnTo>
                    <a:lnTo>
                      <a:pt x="742" y="627"/>
                    </a:lnTo>
                    <a:lnTo>
                      <a:pt x="725" y="622"/>
                    </a:lnTo>
                    <a:lnTo>
                      <a:pt x="709" y="617"/>
                    </a:lnTo>
                    <a:lnTo>
                      <a:pt x="692" y="610"/>
                    </a:lnTo>
                    <a:lnTo>
                      <a:pt x="678" y="608"/>
                    </a:lnTo>
                    <a:lnTo>
                      <a:pt x="661" y="601"/>
                    </a:lnTo>
                    <a:lnTo>
                      <a:pt x="644" y="596"/>
                    </a:lnTo>
                    <a:lnTo>
                      <a:pt x="630" y="591"/>
                    </a:lnTo>
                    <a:lnTo>
                      <a:pt x="616" y="584"/>
                    </a:lnTo>
                    <a:lnTo>
                      <a:pt x="599" y="579"/>
                    </a:lnTo>
                    <a:lnTo>
                      <a:pt x="583" y="572"/>
                    </a:lnTo>
                    <a:lnTo>
                      <a:pt x="568" y="565"/>
                    </a:lnTo>
                    <a:lnTo>
                      <a:pt x="554" y="560"/>
                    </a:lnTo>
                    <a:lnTo>
                      <a:pt x="538" y="553"/>
                    </a:lnTo>
                    <a:lnTo>
                      <a:pt x="523" y="549"/>
                    </a:lnTo>
                    <a:lnTo>
                      <a:pt x="509" y="541"/>
                    </a:lnTo>
                    <a:lnTo>
                      <a:pt x="495" y="534"/>
                    </a:lnTo>
                    <a:lnTo>
                      <a:pt x="481" y="527"/>
                    </a:lnTo>
                    <a:lnTo>
                      <a:pt x="466" y="520"/>
                    </a:lnTo>
                    <a:lnTo>
                      <a:pt x="452" y="513"/>
                    </a:lnTo>
                    <a:lnTo>
                      <a:pt x="440" y="508"/>
                    </a:lnTo>
                    <a:lnTo>
                      <a:pt x="423" y="501"/>
                    </a:lnTo>
                    <a:lnTo>
                      <a:pt x="412" y="494"/>
                    </a:lnTo>
                    <a:lnTo>
                      <a:pt x="400" y="484"/>
                    </a:lnTo>
                    <a:lnTo>
                      <a:pt x="388" y="480"/>
                    </a:lnTo>
                    <a:lnTo>
                      <a:pt x="374" y="470"/>
                    </a:lnTo>
                    <a:lnTo>
                      <a:pt x="362" y="463"/>
                    </a:lnTo>
                    <a:lnTo>
                      <a:pt x="350" y="456"/>
                    </a:lnTo>
                    <a:lnTo>
                      <a:pt x="338" y="449"/>
                    </a:lnTo>
                    <a:lnTo>
                      <a:pt x="326" y="439"/>
                    </a:lnTo>
                    <a:lnTo>
                      <a:pt x="314" y="432"/>
                    </a:lnTo>
                    <a:lnTo>
                      <a:pt x="305" y="425"/>
                    </a:lnTo>
                    <a:lnTo>
                      <a:pt x="295" y="418"/>
                    </a:lnTo>
                    <a:lnTo>
                      <a:pt x="283" y="408"/>
                    </a:lnTo>
                    <a:lnTo>
                      <a:pt x="274" y="401"/>
                    </a:lnTo>
                    <a:lnTo>
                      <a:pt x="264" y="394"/>
                    </a:lnTo>
                    <a:lnTo>
                      <a:pt x="257" y="387"/>
                    </a:lnTo>
                    <a:lnTo>
                      <a:pt x="248" y="377"/>
                    </a:lnTo>
                    <a:lnTo>
                      <a:pt x="241" y="370"/>
                    </a:lnTo>
                    <a:lnTo>
                      <a:pt x="233" y="363"/>
                    </a:lnTo>
                    <a:lnTo>
                      <a:pt x="226" y="356"/>
                    </a:lnTo>
                    <a:lnTo>
                      <a:pt x="219" y="349"/>
                    </a:lnTo>
                    <a:lnTo>
                      <a:pt x="212" y="342"/>
                    </a:lnTo>
                    <a:lnTo>
                      <a:pt x="205" y="332"/>
                    </a:lnTo>
                    <a:lnTo>
                      <a:pt x="198" y="325"/>
                    </a:lnTo>
                    <a:lnTo>
                      <a:pt x="193" y="316"/>
                    </a:lnTo>
                    <a:lnTo>
                      <a:pt x="186" y="311"/>
                    </a:lnTo>
                    <a:lnTo>
                      <a:pt x="181" y="301"/>
                    </a:lnTo>
                    <a:lnTo>
                      <a:pt x="176" y="297"/>
                    </a:lnTo>
                    <a:lnTo>
                      <a:pt x="169" y="287"/>
                    </a:lnTo>
                    <a:lnTo>
                      <a:pt x="167" y="280"/>
                    </a:lnTo>
                    <a:lnTo>
                      <a:pt x="160" y="273"/>
                    </a:lnTo>
                    <a:lnTo>
                      <a:pt x="157" y="266"/>
                    </a:lnTo>
                    <a:lnTo>
                      <a:pt x="153" y="259"/>
                    </a:lnTo>
                    <a:lnTo>
                      <a:pt x="148" y="252"/>
                    </a:lnTo>
                    <a:lnTo>
                      <a:pt x="145" y="244"/>
                    </a:lnTo>
                    <a:lnTo>
                      <a:pt x="141" y="237"/>
                    </a:lnTo>
                    <a:lnTo>
                      <a:pt x="138" y="230"/>
                    </a:lnTo>
                    <a:lnTo>
                      <a:pt x="134" y="223"/>
                    </a:lnTo>
                    <a:lnTo>
                      <a:pt x="131" y="216"/>
                    </a:lnTo>
                    <a:lnTo>
                      <a:pt x="126" y="209"/>
                    </a:lnTo>
                    <a:lnTo>
                      <a:pt x="124" y="202"/>
                    </a:lnTo>
                    <a:lnTo>
                      <a:pt x="122" y="195"/>
                    </a:lnTo>
                    <a:lnTo>
                      <a:pt x="119" y="190"/>
                    </a:lnTo>
                    <a:lnTo>
                      <a:pt x="117" y="183"/>
                    </a:lnTo>
                    <a:lnTo>
                      <a:pt x="115" y="176"/>
                    </a:lnTo>
                    <a:lnTo>
                      <a:pt x="112" y="171"/>
                    </a:lnTo>
                    <a:lnTo>
                      <a:pt x="110" y="164"/>
                    </a:lnTo>
                    <a:lnTo>
                      <a:pt x="107" y="157"/>
                    </a:lnTo>
                    <a:lnTo>
                      <a:pt x="105" y="152"/>
                    </a:lnTo>
                    <a:lnTo>
                      <a:pt x="105" y="145"/>
                    </a:lnTo>
                    <a:lnTo>
                      <a:pt x="103" y="137"/>
                    </a:lnTo>
                    <a:lnTo>
                      <a:pt x="100" y="133"/>
                    </a:lnTo>
                    <a:lnTo>
                      <a:pt x="98" y="128"/>
                    </a:lnTo>
                    <a:lnTo>
                      <a:pt x="96" y="121"/>
                    </a:lnTo>
                    <a:lnTo>
                      <a:pt x="96" y="116"/>
                    </a:lnTo>
                    <a:lnTo>
                      <a:pt x="93" y="111"/>
                    </a:lnTo>
                    <a:lnTo>
                      <a:pt x="91" y="99"/>
                    </a:lnTo>
                    <a:lnTo>
                      <a:pt x="88" y="90"/>
                    </a:lnTo>
                    <a:lnTo>
                      <a:pt x="86" y="78"/>
                    </a:lnTo>
                    <a:lnTo>
                      <a:pt x="81" y="69"/>
                    </a:lnTo>
                    <a:lnTo>
                      <a:pt x="79" y="61"/>
                    </a:lnTo>
                    <a:lnTo>
                      <a:pt x="77" y="54"/>
                    </a:lnTo>
                    <a:lnTo>
                      <a:pt x="72" y="45"/>
                    </a:lnTo>
                    <a:lnTo>
                      <a:pt x="67" y="38"/>
                    </a:lnTo>
                    <a:lnTo>
                      <a:pt x="62" y="31"/>
                    </a:lnTo>
                    <a:lnTo>
                      <a:pt x="60" y="26"/>
                    </a:lnTo>
                    <a:lnTo>
                      <a:pt x="53" y="16"/>
                    </a:lnTo>
                    <a:lnTo>
                      <a:pt x="46" y="9"/>
                    </a:lnTo>
                    <a:lnTo>
                      <a:pt x="41" y="4"/>
                    </a:lnTo>
                    <a:lnTo>
                      <a:pt x="34" y="2"/>
                    </a:lnTo>
                    <a:lnTo>
                      <a:pt x="29" y="0"/>
                    </a:lnTo>
                    <a:lnTo>
                      <a:pt x="24" y="0"/>
                    </a:lnTo>
                    <a:lnTo>
                      <a:pt x="15" y="2"/>
                    </a:lnTo>
                    <a:lnTo>
                      <a:pt x="10" y="7"/>
                    </a:lnTo>
                    <a:lnTo>
                      <a:pt x="5" y="12"/>
                    </a:lnTo>
                    <a:lnTo>
                      <a:pt x="3" y="14"/>
                    </a:lnTo>
                    <a:lnTo>
                      <a:pt x="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4" name="Freeform 280"/>
              <p:cNvSpPr>
                <a:spLocks/>
              </p:cNvSpPr>
              <p:nvPr/>
            </p:nvSpPr>
            <p:spPr bwMode="auto">
              <a:xfrm>
                <a:off x="3963" y="3121"/>
                <a:ext cx="1227" cy="352"/>
              </a:xfrm>
              <a:custGeom>
                <a:avLst/>
                <a:gdLst>
                  <a:gd name="T0" fmla="*/ 219 w 3068"/>
                  <a:gd name="T1" fmla="*/ 17 h 880"/>
                  <a:gd name="T2" fmla="*/ 150 w 3068"/>
                  <a:gd name="T3" fmla="*/ 45 h 880"/>
                  <a:gd name="T4" fmla="*/ 83 w 3068"/>
                  <a:gd name="T5" fmla="*/ 81 h 880"/>
                  <a:gd name="T6" fmla="*/ 7 w 3068"/>
                  <a:gd name="T7" fmla="*/ 150 h 880"/>
                  <a:gd name="T8" fmla="*/ 0 w 3068"/>
                  <a:gd name="T9" fmla="*/ 209 h 880"/>
                  <a:gd name="T10" fmla="*/ 0 w 3068"/>
                  <a:gd name="T11" fmla="*/ 278 h 880"/>
                  <a:gd name="T12" fmla="*/ 43 w 3068"/>
                  <a:gd name="T13" fmla="*/ 362 h 880"/>
                  <a:gd name="T14" fmla="*/ 121 w 3068"/>
                  <a:gd name="T15" fmla="*/ 447 h 880"/>
                  <a:gd name="T16" fmla="*/ 228 w 3068"/>
                  <a:gd name="T17" fmla="*/ 535 h 880"/>
                  <a:gd name="T18" fmla="*/ 361 w 3068"/>
                  <a:gd name="T19" fmla="*/ 618 h 880"/>
                  <a:gd name="T20" fmla="*/ 518 w 3068"/>
                  <a:gd name="T21" fmla="*/ 694 h 880"/>
                  <a:gd name="T22" fmla="*/ 703 w 3068"/>
                  <a:gd name="T23" fmla="*/ 756 h 880"/>
                  <a:gd name="T24" fmla="*/ 913 w 3068"/>
                  <a:gd name="T25" fmla="*/ 803 h 880"/>
                  <a:gd name="T26" fmla="*/ 1141 w 3068"/>
                  <a:gd name="T27" fmla="*/ 839 h 880"/>
                  <a:gd name="T28" fmla="*/ 1376 w 3068"/>
                  <a:gd name="T29" fmla="*/ 863 h 880"/>
                  <a:gd name="T30" fmla="*/ 1614 w 3068"/>
                  <a:gd name="T31" fmla="*/ 875 h 880"/>
                  <a:gd name="T32" fmla="*/ 1844 w 3068"/>
                  <a:gd name="T33" fmla="*/ 880 h 880"/>
                  <a:gd name="T34" fmla="*/ 2056 w 3068"/>
                  <a:gd name="T35" fmla="*/ 872 h 880"/>
                  <a:gd name="T36" fmla="*/ 2246 w 3068"/>
                  <a:gd name="T37" fmla="*/ 853 h 880"/>
                  <a:gd name="T38" fmla="*/ 2419 w 3068"/>
                  <a:gd name="T39" fmla="*/ 822 h 880"/>
                  <a:gd name="T40" fmla="*/ 2574 w 3068"/>
                  <a:gd name="T41" fmla="*/ 784 h 880"/>
                  <a:gd name="T42" fmla="*/ 2709 w 3068"/>
                  <a:gd name="T43" fmla="*/ 739 h 880"/>
                  <a:gd name="T44" fmla="*/ 2823 w 3068"/>
                  <a:gd name="T45" fmla="*/ 687 h 880"/>
                  <a:gd name="T46" fmla="*/ 2913 w 3068"/>
                  <a:gd name="T47" fmla="*/ 635 h 880"/>
                  <a:gd name="T48" fmla="*/ 2982 w 3068"/>
                  <a:gd name="T49" fmla="*/ 578 h 880"/>
                  <a:gd name="T50" fmla="*/ 3030 w 3068"/>
                  <a:gd name="T51" fmla="*/ 518 h 880"/>
                  <a:gd name="T52" fmla="*/ 3061 w 3068"/>
                  <a:gd name="T53" fmla="*/ 445 h 880"/>
                  <a:gd name="T54" fmla="*/ 3061 w 3068"/>
                  <a:gd name="T55" fmla="*/ 343 h 880"/>
                  <a:gd name="T56" fmla="*/ 3001 w 3068"/>
                  <a:gd name="T57" fmla="*/ 257 h 880"/>
                  <a:gd name="T58" fmla="*/ 2913 w 3068"/>
                  <a:gd name="T59" fmla="*/ 190 h 880"/>
                  <a:gd name="T60" fmla="*/ 2861 w 3068"/>
                  <a:gd name="T61" fmla="*/ 188 h 880"/>
                  <a:gd name="T62" fmla="*/ 2899 w 3068"/>
                  <a:gd name="T63" fmla="*/ 259 h 880"/>
                  <a:gd name="T64" fmla="*/ 2959 w 3068"/>
                  <a:gd name="T65" fmla="*/ 290 h 880"/>
                  <a:gd name="T66" fmla="*/ 3004 w 3068"/>
                  <a:gd name="T67" fmla="*/ 357 h 880"/>
                  <a:gd name="T68" fmla="*/ 3001 w 3068"/>
                  <a:gd name="T69" fmla="*/ 440 h 880"/>
                  <a:gd name="T70" fmla="*/ 2942 w 3068"/>
                  <a:gd name="T71" fmla="*/ 533 h 880"/>
                  <a:gd name="T72" fmla="*/ 2868 w 3068"/>
                  <a:gd name="T73" fmla="*/ 599 h 880"/>
                  <a:gd name="T74" fmla="*/ 2788 w 3068"/>
                  <a:gd name="T75" fmla="*/ 649 h 880"/>
                  <a:gd name="T76" fmla="*/ 2685 w 3068"/>
                  <a:gd name="T77" fmla="*/ 692 h 880"/>
                  <a:gd name="T78" fmla="*/ 2562 w 3068"/>
                  <a:gd name="T79" fmla="*/ 732 h 880"/>
                  <a:gd name="T80" fmla="*/ 2417 w 3068"/>
                  <a:gd name="T81" fmla="*/ 765 h 880"/>
                  <a:gd name="T82" fmla="*/ 2255 w 3068"/>
                  <a:gd name="T83" fmla="*/ 792 h 880"/>
                  <a:gd name="T84" fmla="*/ 2072 w 3068"/>
                  <a:gd name="T85" fmla="*/ 811 h 880"/>
                  <a:gd name="T86" fmla="*/ 1870 w 3068"/>
                  <a:gd name="T87" fmla="*/ 818 h 880"/>
                  <a:gd name="T88" fmla="*/ 1654 w 3068"/>
                  <a:gd name="T89" fmla="*/ 813 h 880"/>
                  <a:gd name="T90" fmla="*/ 1431 w 3068"/>
                  <a:gd name="T91" fmla="*/ 794 h 880"/>
                  <a:gd name="T92" fmla="*/ 1207 w 3068"/>
                  <a:gd name="T93" fmla="*/ 768 h 880"/>
                  <a:gd name="T94" fmla="*/ 986 w 3068"/>
                  <a:gd name="T95" fmla="*/ 730 h 880"/>
                  <a:gd name="T96" fmla="*/ 784 w 3068"/>
                  <a:gd name="T97" fmla="*/ 680 h 880"/>
                  <a:gd name="T98" fmla="*/ 604 w 3068"/>
                  <a:gd name="T99" fmla="*/ 625 h 880"/>
                  <a:gd name="T100" fmla="*/ 449 w 3068"/>
                  <a:gd name="T101" fmla="*/ 561 h 880"/>
                  <a:gd name="T102" fmla="*/ 328 w 3068"/>
                  <a:gd name="T103" fmla="*/ 492 h 880"/>
                  <a:gd name="T104" fmla="*/ 238 w 3068"/>
                  <a:gd name="T105" fmla="*/ 423 h 880"/>
                  <a:gd name="T106" fmla="*/ 171 w 3068"/>
                  <a:gd name="T107" fmla="*/ 357 h 880"/>
                  <a:gd name="T108" fmla="*/ 128 w 3068"/>
                  <a:gd name="T109" fmla="*/ 295 h 880"/>
                  <a:gd name="T110" fmla="*/ 107 w 3068"/>
                  <a:gd name="T111" fmla="*/ 198 h 880"/>
                  <a:gd name="T112" fmla="*/ 152 w 3068"/>
                  <a:gd name="T113" fmla="*/ 138 h 880"/>
                  <a:gd name="T114" fmla="*/ 228 w 3068"/>
                  <a:gd name="T115" fmla="*/ 110 h 880"/>
                  <a:gd name="T116" fmla="*/ 295 w 3068"/>
                  <a:gd name="T117" fmla="*/ 69 h 880"/>
                  <a:gd name="T118" fmla="*/ 278 w 3068"/>
                  <a:gd name="T119" fmla="*/ 3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68" h="880">
                    <a:moveTo>
                      <a:pt x="276" y="0"/>
                    </a:moveTo>
                    <a:lnTo>
                      <a:pt x="273" y="0"/>
                    </a:lnTo>
                    <a:lnTo>
                      <a:pt x="271" y="0"/>
                    </a:lnTo>
                    <a:lnTo>
                      <a:pt x="269" y="0"/>
                    </a:lnTo>
                    <a:lnTo>
                      <a:pt x="261" y="3"/>
                    </a:lnTo>
                    <a:lnTo>
                      <a:pt x="254" y="5"/>
                    </a:lnTo>
                    <a:lnTo>
                      <a:pt x="247" y="7"/>
                    </a:lnTo>
                    <a:lnTo>
                      <a:pt x="238" y="10"/>
                    </a:lnTo>
                    <a:lnTo>
                      <a:pt x="231" y="12"/>
                    </a:lnTo>
                    <a:lnTo>
                      <a:pt x="219" y="17"/>
                    </a:lnTo>
                    <a:lnTo>
                      <a:pt x="209" y="19"/>
                    </a:lnTo>
                    <a:lnTo>
                      <a:pt x="202" y="22"/>
                    </a:lnTo>
                    <a:lnTo>
                      <a:pt x="195" y="24"/>
                    </a:lnTo>
                    <a:lnTo>
                      <a:pt x="190" y="26"/>
                    </a:lnTo>
                    <a:lnTo>
                      <a:pt x="183" y="29"/>
                    </a:lnTo>
                    <a:lnTo>
                      <a:pt x="176" y="31"/>
                    </a:lnTo>
                    <a:lnTo>
                      <a:pt x="169" y="36"/>
                    </a:lnTo>
                    <a:lnTo>
                      <a:pt x="164" y="38"/>
                    </a:lnTo>
                    <a:lnTo>
                      <a:pt x="157" y="41"/>
                    </a:lnTo>
                    <a:lnTo>
                      <a:pt x="150" y="45"/>
                    </a:lnTo>
                    <a:lnTo>
                      <a:pt x="143" y="48"/>
                    </a:lnTo>
                    <a:lnTo>
                      <a:pt x="138" y="50"/>
                    </a:lnTo>
                    <a:lnTo>
                      <a:pt x="131" y="55"/>
                    </a:lnTo>
                    <a:lnTo>
                      <a:pt x="124" y="57"/>
                    </a:lnTo>
                    <a:lnTo>
                      <a:pt x="116" y="62"/>
                    </a:lnTo>
                    <a:lnTo>
                      <a:pt x="109" y="65"/>
                    </a:lnTo>
                    <a:lnTo>
                      <a:pt x="102" y="69"/>
                    </a:lnTo>
                    <a:lnTo>
                      <a:pt x="95" y="72"/>
                    </a:lnTo>
                    <a:lnTo>
                      <a:pt x="88" y="76"/>
                    </a:lnTo>
                    <a:lnTo>
                      <a:pt x="83" y="81"/>
                    </a:lnTo>
                    <a:lnTo>
                      <a:pt x="76" y="86"/>
                    </a:lnTo>
                    <a:lnTo>
                      <a:pt x="69" y="88"/>
                    </a:lnTo>
                    <a:lnTo>
                      <a:pt x="64" y="93"/>
                    </a:lnTo>
                    <a:lnTo>
                      <a:pt x="57" y="98"/>
                    </a:lnTo>
                    <a:lnTo>
                      <a:pt x="50" y="103"/>
                    </a:lnTo>
                    <a:lnTo>
                      <a:pt x="40" y="112"/>
                    </a:lnTo>
                    <a:lnTo>
                      <a:pt x="31" y="124"/>
                    </a:lnTo>
                    <a:lnTo>
                      <a:pt x="19" y="133"/>
                    </a:lnTo>
                    <a:lnTo>
                      <a:pt x="12" y="143"/>
                    </a:lnTo>
                    <a:lnTo>
                      <a:pt x="7" y="150"/>
                    </a:lnTo>
                    <a:lnTo>
                      <a:pt x="2" y="155"/>
                    </a:lnTo>
                    <a:lnTo>
                      <a:pt x="0" y="160"/>
                    </a:lnTo>
                    <a:lnTo>
                      <a:pt x="0" y="167"/>
                    </a:lnTo>
                    <a:lnTo>
                      <a:pt x="0" y="171"/>
                    </a:lnTo>
                    <a:lnTo>
                      <a:pt x="0" y="179"/>
                    </a:lnTo>
                    <a:lnTo>
                      <a:pt x="0" y="186"/>
                    </a:lnTo>
                    <a:lnTo>
                      <a:pt x="0" y="190"/>
                    </a:lnTo>
                    <a:lnTo>
                      <a:pt x="0" y="198"/>
                    </a:lnTo>
                    <a:lnTo>
                      <a:pt x="0" y="205"/>
                    </a:lnTo>
                    <a:lnTo>
                      <a:pt x="0" y="209"/>
                    </a:lnTo>
                    <a:lnTo>
                      <a:pt x="0" y="217"/>
                    </a:lnTo>
                    <a:lnTo>
                      <a:pt x="0" y="224"/>
                    </a:lnTo>
                    <a:lnTo>
                      <a:pt x="0" y="231"/>
                    </a:lnTo>
                    <a:lnTo>
                      <a:pt x="0" y="236"/>
                    </a:lnTo>
                    <a:lnTo>
                      <a:pt x="0" y="243"/>
                    </a:lnTo>
                    <a:lnTo>
                      <a:pt x="0" y="250"/>
                    </a:lnTo>
                    <a:lnTo>
                      <a:pt x="0" y="257"/>
                    </a:lnTo>
                    <a:lnTo>
                      <a:pt x="0" y="264"/>
                    </a:lnTo>
                    <a:lnTo>
                      <a:pt x="0" y="274"/>
                    </a:lnTo>
                    <a:lnTo>
                      <a:pt x="0" y="278"/>
                    </a:lnTo>
                    <a:lnTo>
                      <a:pt x="0" y="288"/>
                    </a:lnTo>
                    <a:lnTo>
                      <a:pt x="2" y="295"/>
                    </a:lnTo>
                    <a:lnTo>
                      <a:pt x="7" y="302"/>
                    </a:lnTo>
                    <a:lnTo>
                      <a:pt x="10" y="312"/>
                    </a:lnTo>
                    <a:lnTo>
                      <a:pt x="17" y="321"/>
                    </a:lnTo>
                    <a:lnTo>
                      <a:pt x="19" y="328"/>
                    </a:lnTo>
                    <a:lnTo>
                      <a:pt x="26" y="338"/>
                    </a:lnTo>
                    <a:lnTo>
                      <a:pt x="31" y="345"/>
                    </a:lnTo>
                    <a:lnTo>
                      <a:pt x="36" y="352"/>
                    </a:lnTo>
                    <a:lnTo>
                      <a:pt x="43" y="362"/>
                    </a:lnTo>
                    <a:lnTo>
                      <a:pt x="50" y="369"/>
                    </a:lnTo>
                    <a:lnTo>
                      <a:pt x="55" y="378"/>
                    </a:lnTo>
                    <a:lnTo>
                      <a:pt x="62" y="385"/>
                    </a:lnTo>
                    <a:lnTo>
                      <a:pt x="69" y="395"/>
                    </a:lnTo>
                    <a:lnTo>
                      <a:pt x="78" y="404"/>
                    </a:lnTo>
                    <a:lnTo>
                      <a:pt x="86" y="411"/>
                    </a:lnTo>
                    <a:lnTo>
                      <a:pt x="95" y="421"/>
                    </a:lnTo>
                    <a:lnTo>
                      <a:pt x="102" y="430"/>
                    </a:lnTo>
                    <a:lnTo>
                      <a:pt x="112" y="440"/>
                    </a:lnTo>
                    <a:lnTo>
                      <a:pt x="121" y="447"/>
                    </a:lnTo>
                    <a:lnTo>
                      <a:pt x="131" y="457"/>
                    </a:lnTo>
                    <a:lnTo>
                      <a:pt x="140" y="466"/>
                    </a:lnTo>
                    <a:lnTo>
                      <a:pt x="150" y="476"/>
                    </a:lnTo>
                    <a:lnTo>
                      <a:pt x="159" y="483"/>
                    </a:lnTo>
                    <a:lnTo>
                      <a:pt x="171" y="492"/>
                    </a:lnTo>
                    <a:lnTo>
                      <a:pt x="181" y="499"/>
                    </a:lnTo>
                    <a:lnTo>
                      <a:pt x="192" y="509"/>
                    </a:lnTo>
                    <a:lnTo>
                      <a:pt x="202" y="518"/>
                    </a:lnTo>
                    <a:lnTo>
                      <a:pt x="214" y="528"/>
                    </a:lnTo>
                    <a:lnTo>
                      <a:pt x="228" y="535"/>
                    </a:lnTo>
                    <a:lnTo>
                      <a:pt x="240" y="544"/>
                    </a:lnTo>
                    <a:lnTo>
                      <a:pt x="252" y="552"/>
                    </a:lnTo>
                    <a:lnTo>
                      <a:pt x="264" y="561"/>
                    </a:lnTo>
                    <a:lnTo>
                      <a:pt x="278" y="568"/>
                    </a:lnTo>
                    <a:lnTo>
                      <a:pt x="290" y="578"/>
                    </a:lnTo>
                    <a:lnTo>
                      <a:pt x="304" y="585"/>
                    </a:lnTo>
                    <a:lnTo>
                      <a:pt x="318" y="594"/>
                    </a:lnTo>
                    <a:lnTo>
                      <a:pt x="333" y="602"/>
                    </a:lnTo>
                    <a:lnTo>
                      <a:pt x="347" y="611"/>
                    </a:lnTo>
                    <a:lnTo>
                      <a:pt x="361" y="618"/>
                    </a:lnTo>
                    <a:lnTo>
                      <a:pt x="375" y="625"/>
                    </a:lnTo>
                    <a:lnTo>
                      <a:pt x="390" y="635"/>
                    </a:lnTo>
                    <a:lnTo>
                      <a:pt x="406" y="642"/>
                    </a:lnTo>
                    <a:lnTo>
                      <a:pt x="421" y="649"/>
                    </a:lnTo>
                    <a:lnTo>
                      <a:pt x="437" y="659"/>
                    </a:lnTo>
                    <a:lnTo>
                      <a:pt x="454" y="666"/>
                    </a:lnTo>
                    <a:lnTo>
                      <a:pt x="471" y="673"/>
                    </a:lnTo>
                    <a:lnTo>
                      <a:pt x="485" y="680"/>
                    </a:lnTo>
                    <a:lnTo>
                      <a:pt x="501" y="687"/>
                    </a:lnTo>
                    <a:lnTo>
                      <a:pt x="518" y="694"/>
                    </a:lnTo>
                    <a:lnTo>
                      <a:pt x="537" y="701"/>
                    </a:lnTo>
                    <a:lnTo>
                      <a:pt x="554" y="708"/>
                    </a:lnTo>
                    <a:lnTo>
                      <a:pt x="573" y="716"/>
                    </a:lnTo>
                    <a:lnTo>
                      <a:pt x="592" y="723"/>
                    </a:lnTo>
                    <a:lnTo>
                      <a:pt x="611" y="730"/>
                    </a:lnTo>
                    <a:lnTo>
                      <a:pt x="627" y="735"/>
                    </a:lnTo>
                    <a:lnTo>
                      <a:pt x="646" y="739"/>
                    </a:lnTo>
                    <a:lnTo>
                      <a:pt x="665" y="744"/>
                    </a:lnTo>
                    <a:lnTo>
                      <a:pt x="684" y="751"/>
                    </a:lnTo>
                    <a:lnTo>
                      <a:pt x="703" y="756"/>
                    </a:lnTo>
                    <a:lnTo>
                      <a:pt x="725" y="761"/>
                    </a:lnTo>
                    <a:lnTo>
                      <a:pt x="744" y="768"/>
                    </a:lnTo>
                    <a:lnTo>
                      <a:pt x="765" y="773"/>
                    </a:lnTo>
                    <a:lnTo>
                      <a:pt x="784" y="777"/>
                    </a:lnTo>
                    <a:lnTo>
                      <a:pt x="806" y="782"/>
                    </a:lnTo>
                    <a:lnTo>
                      <a:pt x="827" y="787"/>
                    </a:lnTo>
                    <a:lnTo>
                      <a:pt x="848" y="792"/>
                    </a:lnTo>
                    <a:lnTo>
                      <a:pt x="870" y="796"/>
                    </a:lnTo>
                    <a:lnTo>
                      <a:pt x="891" y="801"/>
                    </a:lnTo>
                    <a:lnTo>
                      <a:pt x="913" y="803"/>
                    </a:lnTo>
                    <a:lnTo>
                      <a:pt x="936" y="811"/>
                    </a:lnTo>
                    <a:lnTo>
                      <a:pt x="958" y="813"/>
                    </a:lnTo>
                    <a:lnTo>
                      <a:pt x="979" y="818"/>
                    </a:lnTo>
                    <a:lnTo>
                      <a:pt x="1003" y="820"/>
                    </a:lnTo>
                    <a:lnTo>
                      <a:pt x="1024" y="825"/>
                    </a:lnTo>
                    <a:lnTo>
                      <a:pt x="1048" y="827"/>
                    </a:lnTo>
                    <a:lnTo>
                      <a:pt x="1072" y="830"/>
                    </a:lnTo>
                    <a:lnTo>
                      <a:pt x="1093" y="834"/>
                    </a:lnTo>
                    <a:lnTo>
                      <a:pt x="1119" y="837"/>
                    </a:lnTo>
                    <a:lnTo>
                      <a:pt x="1141" y="839"/>
                    </a:lnTo>
                    <a:lnTo>
                      <a:pt x="1164" y="842"/>
                    </a:lnTo>
                    <a:lnTo>
                      <a:pt x="1188" y="846"/>
                    </a:lnTo>
                    <a:lnTo>
                      <a:pt x="1212" y="849"/>
                    </a:lnTo>
                    <a:lnTo>
                      <a:pt x="1233" y="851"/>
                    </a:lnTo>
                    <a:lnTo>
                      <a:pt x="1259" y="853"/>
                    </a:lnTo>
                    <a:lnTo>
                      <a:pt x="1281" y="856"/>
                    </a:lnTo>
                    <a:lnTo>
                      <a:pt x="1307" y="858"/>
                    </a:lnTo>
                    <a:lnTo>
                      <a:pt x="1331" y="861"/>
                    </a:lnTo>
                    <a:lnTo>
                      <a:pt x="1355" y="863"/>
                    </a:lnTo>
                    <a:lnTo>
                      <a:pt x="1376" y="863"/>
                    </a:lnTo>
                    <a:lnTo>
                      <a:pt x="1402" y="865"/>
                    </a:lnTo>
                    <a:lnTo>
                      <a:pt x="1423" y="865"/>
                    </a:lnTo>
                    <a:lnTo>
                      <a:pt x="1447" y="868"/>
                    </a:lnTo>
                    <a:lnTo>
                      <a:pt x="1473" y="870"/>
                    </a:lnTo>
                    <a:lnTo>
                      <a:pt x="1497" y="872"/>
                    </a:lnTo>
                    <a:lnTo>
                      <a:pt x="1519" y="872"/>
                    </a:lnTo>
                    <a:lnTo>
                      <a:pt x="1542" y="875"/>
                    </a:lnTo>
                    <a:lnTo>
                      <a:pt x="1566" y="875"/>
                    </a:lnTo>
                    <a:lnTo>
                      <a:pt x="1590" y="875"/>
                    </a:lnTo>
                    <a:lnTo>
                      <a:pt x="1614" y="875"/>
                    </a:lnTo>
                    <a:lnTo>
                      <a:pt x="1637" y="877"/>
                    </a:lnTo>
                    <a:lnTo>
                      <a:pt x="1661" y="877"/>
                    </a:lnTo>
                    <a:lnTo>
                      <a:pt x="1685" y="880"/>
                    </a:lnTo>
                    <a:lnTo>
                      <a:pt x="1706" y="880"/>
                    </a:lnTo>
                    <a:lnTo>
                      <a:pt x="1730" y="880"/>
                    </a:lnTo>
                    <a:lnTo>
                      <a:pt x="1754" y="880"/>
                    </a:lnTo>
                    <a:lnTo>
                      <a:pt x="1775" y="880"/>
                    </a:lnTo>
                    <a:lnTo>
                      <a:pt x="1799" y="880"/>
                    </a:lnTo>
                    <a:lnTo>
                      <a:pt x="1820" y="880"/>
                    </a:lnTo>
                    <a:lnTo>
                      <a:pt x="1844" y="880"/>
                    </a:lnTo>
                    <a:lnTo>
                      <a:pt x="1865" y="880"/>
                    </a:lnTo>
                    <a:lnTo>
                      <a:pt x="1887" y="877"/>
                    </a:lnTo>
                    <a:lnTo>
                      <a:pt x="1908" y="877"/>
                    </a:lnTo>
                    <a:lnTo>
                      <a:pt x="1932" y="875"/>
                    </a:lnTo>
                    <a:lnTo>
                      <a:pt x="1953" y="875"/>
                    </a:lnTo>
                    <a:lnTo>
                      <a:pt x="1975" y="875"/>
                    </a:lnTo>
                    <a:lnTo>
                      <a:pt x="1994" y="875"/>
                    </a:lnTo>
                    <a:lnTo>
                      <a:pt x="2015" y="875"/>
                    </a:lnTo>
                    <a:lnTo>
                      <a:pt x="2037" y="875"/>
                    </a:lnTo>
                    <a:lnTo>
                      <a:pt x="2056" y="872"/>
                    </a:lnTo>
                    <a:lnTo>
                      <a:pt x="2075" y="870"/>
                    </a:lnTo>
                    <a:lnTo>
                      <a:pt x="2096" y="868"/>
                    </a:lnTo>
                    <a:lnTo>
                      <a:pt x="2115" y="868"/>
                    </a:lnTo>
                    <a:lnTo>
                      <a:pt x="2134" y="865"/>
                    </a:lnTo>
                    <a:lnTo>
                      <a:pt x="2153" y="863"/>
                    </a:lnTo>
                    <a:lnTo>
                      <a:pt x="2172" y="861"/>
                    </a:lnTo>
                    <a:lnTo>
                      <a:pt x="2191" y="861"/>
                    </a:lnTo>
                    <a:lnTo>
                      <a:pt x="2210" y="856"/>
                    </a:lnTo>
                    <a:lnTo>
                      <a:pt x="2229" y="856"/>
                    </a:lnTo>
                    <a:lnTo>
                      <a:pt x="2246" y="853"/>
                    </a:lnTo>
                    <a:lnTo>
                      <a:pt x="2265" y="851"/>
                    </a:lnTo>
                    <a:lnTo>
                      <a:pt x="2284" y="849"/>
                    </a:lnTo>
                    <a:lnTo>
                      <a:pt x="2300" y="846"/>
                    </a:lnTo>
                    <a:lnTo>
                      <a:pt x="2319" y="842"/>
                    </a:lnTo>
                    <a:lnTo>
                      <a:pt x="2336" y="839"/>
                    </a:lnTo>
                    <a:lnTo>
                      <a:pt x="2353" y="837"/>
                    </a:lnTo>
                    <a:lnTo>
                      <a:pt x="2369" y="832"/>
                    </a:lnTo>
                    <a:lnTo>
                      <a:pt x="2386" y="830"/>
                    </a:lnTo>
                    <a:lnTo>
                      <a:pt x="2403" y="827"/>
                    </a:lnTo>
                    <a:lnTo>
                      <a:pt x="2419" y="822"/>
                    </a:lnTo>
                    <a:lnTo>
                      <a:pt x="2436" y="820"/>
                    </a:lnTo>
                    <a:lnTo>
                      <a:pt x="2452" y="815"/>
                    </a:lnTo>
                    <a:lnTo>
                      <a:pt x="2469" y="813"/>
                    </a:lnTo>
                    <a:lnTo>
                      <a:pt x="2483" y="808"/>
                    </a:lnTo>
                    <a:lnTo>
                      <a:pt x="2498" y="803"/>
                    </a:lnTo>
                    <a:lnTo>
                      <a:pt x="2514" y="801"/>
                    </a:lnTo>
                    <a:lnTo>
                      <a:pt x="2531" y="796"/>
                    </a:lnTo>
                    <a:lnTo>
                      <a:pt x="2545" y="794"/>
                    </a:lnTo>
                    <a:lnTo>
                      <a:pt x="2559" y="789"/>
                    </a:lnTo>
                    <a:lnTo>
                      <a:pt x="2574" y="784"/>
                    </a:lnTo>
                    <a:lnTo>
                      <a:pt x="2590" y="782"/>
                    </a:lnTo>
                    <a:lnTo>
                      <a:pt x="2602" y="777"/>
                    </a:lnTo>
                    <a:lnTo>
                      <a:pt x="2616" y="773"/>
                    </a:lnTo>
                    <a:lnTo>
                      <a:pt x="2631" y="768"/>
                    </a:lnTo>
                    <a:lnTo>
                      <a:pt x="2645" y="763"/>
                    </a:lnTo>
                    <a:lnTo>
                      <a:pt x="2657" y="758"/>
                    </a:lnTo>
                    <a:lnTo>
                      <a:pt x="2671" y="754"/>
                    </a:lnTo>
                    <a:lnTo>
                      <a:pt x="2683" y="749"/>
                    </a:lnTo>
                    <a:lnTo>
                      <a:pt x="2697" y="744"/>
                    </a:lnTo>
                    <a:lnTo>
                      <a:pt x="2709" y="739"/>
                    </a:lnTo>
                    <a:lnTo>
                      <a:pt x="2721" y="735"/>
                    </a:lnTo>
                    <a:lnTo>
                      <a:pt x="2733" y="730"/>
                    </a:lnTo>
                    <a:lnTo>
                      <a:pt x="2745" y="725"/>
                    </a:lnTo>
                    <a:lnTo>
                      <a:pt x="2757" y="720"/>
                    </a:lnTo>
                    <a:lnTo>
                      <a:pt x="2769" y="713"/>
                    </a:lnTo>
                    <a:lnTo>
                      <a:pt x="2778" y="708"/>
                    </a:lnTo>
                    <a:lnTo>
                      <a:pt x="2790" y="706"/>
                    </a:lnTo>
                    <a:lnTo>
                      <a:pt x="2802" y="699"/>
                    </a:lnTo>
                    <a:lnTo>
                      <a:pt x="2811" y="694"/>
                    </a:lnTo>
                    <a:lnTo>
                      <a:pt x="2823" y="687"/>
                    </a:lnTo>
                    <a:lnTo>
                      <a:pt x="2833" y="682"/>
                    </a:lnTo>
                    <a:lnTo>
                      <a:pt x="2842" y="678"/>
                    </a:lnTo>
                    <a:lnTo>
                      <a:pt x="2852" y="673"/>
                    </a:lnTo>
                    <a:lnTo>
                      <a:pt x="2861" y="668"/>
                    </a:lnTo>
                    <a:lnTo>
                      <a:pt x="2871" y="661"/>
                    </a:lnTo>
                    <a:lnTo>
                      <a:pt x="2880" y="656"/>
                    </a:lnTo>
                    <a:lnTo>
                      <a:pt x="2887" y="651"/>
                    </a:lnTo>
                    <a:lnTo>
                      <a:pt x="2897" y="644"/>
                    </a:lnTo>
                    <a:lnTo>
                      <a:pt x="2906" y="640"/>
                    </a:lnTo>
                    <a:lnTo>
                      <a:pt x="2913" y="635"/>
                    </a:lnTo>
                    <a:lnTo>
                      <a:pt x="2921" y="630"/>
                    </a:lnTo>
                    <a:lnTo>
                      <a:pt x="2930" y="625"/>
                    </a:lnTo>
                    <a:lnTo>
                      <a:pt x="2937" y="618"/>
                    </a:lnTo>
                    <a:lnTo>
                      <a:pt x="2944" y="613"/>
                    </a:lnTo>
                    <a:lnTo>
                      <a:pt x="2951" y="606"/>
                    </a:lnTo>
                    <a:lnTo>
                      <a:pt x="2956" y="599"/>
                    </a:lnTo>
                    <a:lnTo>
                      <a:pt x="2966" y="594"/>
                    </a:lnTo>
                    <a:lnTo>
                      <a:pt x="2971" y="587"/>
                    </a:lnTo>
                    <a:lnTo>
                      <a:pt x="2975" y="583"/>
                    </a:lnTo>
                    <a:lnTo>
                      <a:pt x="2982" y="578"/>
                    </a:lnTo>
                    <a:lnTo>
                      <a:pt x="2990" y="571"/>
                    </a:lnTo>
                    <a:lnTo>
                      <a:pt x="2992" y="566"/>
                    </a:lnTo>
                    <a:lnTo>
                      <a:pt x="2999" y="559"/>
                    </a:lnTo>
                    <a:lnTo>
                      <a:pt x="3004" y="554"/>
                    </a:lnTo>
                    <a:lnTo>
                      <a:pt x="3009" y="547"/>
                    </a:lnTo>
                    <a:lnTo>
                      <a:pt x="3013" y="542"/>
                    </a:lnTo>
                    <a:lnTo>
                      <a:pt x="3018" y="537"/>
                    </a:lnTo>
                    <a:lnTo>
                      <a:pt x="3020" y="530"/>
                    </a:lnTo>
                    <a:lnTo>
                      <a:pt x="3025" y="525"/>
                    </a:lnTo>
                    <a:lnTo>
                      <a:pt x="3030" y="518"/>
                    </a:lnTo>
                    <a:lnTo>
                      <a:pt x="3032" y="511"/>
                    </a:lnTo>
                    <a:lnTo>
                      <a:pt x="3035" y="506"/>
                    </a:lnTo>
                    <a:lnTo>
                      <a:pt x="3039" y="502"/>
                    </a:lnTo>
                    <a:lnTo>
                      <a:pt x="3042" y="495"/>
                    </a:lnTo>
                    <a:lnTo>
                      <a:pt x="3044" y="490"/>
                    </a:lnTo>
                    <a:lnTo>
                      <a:pt x="3047" y="483"/>
                    </a:lnTo>
                    <a:lnTo>
                      <a:pt x="3051" y="478"/>
                    </a:lnTo>
                    <a:lnTo>
                      <a:pt x="3054" y="466"/>
                    </a:lnTo>
                    <a:lnTo>
                      <a:pt x="3058" y="457"/>
                    </a:lnTo>
                    <a:lnTo>
                      <a:pt x="3061" y="445"/>
                    </a:lnTo>
                    <a:lnTo>
                      <a:pt x="3066" y="435"/>
                    </a:lnTo>
                    <a:lnTo>
                      <a:pt x="3066" y="423"/>
                    </a:lnTo>
                    <a:lnTo>
                      <a:pt x="3068" y="411"/>
                    </a:lnTo>
                    <a:lnTo>
                      <a:pt x="3068" y="402"/>
                    </a:lnTo>
                    <a:lnTo>
                      <a:pt x="3068" y="392"/>
                    </a:lnTo>
                    <a:lnTo>
                      <a:pt x="3068" y="381"/>
                    </a:lnTo>
                    <a:lnTo>
                      <a:pt x="3066" y="371"/>
                    </a:lnTo>
                    <a:lnTo>
                      <a:pt x="3066" y="362"/>
                    </a:lnTo>
                    <a:lnTo>
                      <a:pt x="3063" y="352"/>
                    </a:lnTo>
                    <a:lnTo>
                      <a:pt x="3061" y="343"/>
                    </a:lnTo>
                    <a:lnTo>
                      <a:pt x="3058" y="333"/>
                    </a:lnTo>
                    <a:lnTo>
                      <a:pt x="3054" y="324"/>
                    </a:lnTo>
                    <a:lnTo>
                      <a:pt x="3051" y="316"/>
                    </a:lnTo>
                    <a:lnTo>
                      <a:pt x="3047" y="307"/>
                    </a:lnTo>
                    <a:lnTo>
                      <a:pt x="3042" y="300"/>
                    </a:lnTo>
                    <a:lnTo>
                      <a:pt x="3039" y="290"/>
                    </a:lnTo>
                    <a:lnTo>
                      <a:pt x="3035" y="285"/>
                    </a:lnTo>
                    <a:lnTo>
                      <a:pt x="3023" y="274"/>
                    </a:lnTo>
                    <a:lnTo>
                      <a:pt x="3013" y="264"/>
                    </a:lnTo>
                    <a:lnTo>
                      <a:pt x="3001" y="257"/>
                    </a:lnTo>
                    <a:lnTo>
                      <a:pt x="2992" y="247"/>
                    </a:lnTo>
                    <a:lnTo>
                      <a:pt x="2982" y="240"/>
                    </a:lnTo>
                    <a:lnTo>
                      <a:pt x="2973" y="233"/>
                    </a:lnTo>
                    <a:lnTo>
                      <a:pt x="2963" y="224"/>
                    </a:lnTo>
                    <a:lnTo>
                      <a:pt x="2956" y="219"/>
                    </a:lnTo>
                    <a:lnTo>
                      <a:pt x="2947" y="212"/>
                    </a:lnTo>
                    <a:lnTo>
                      <a:pt x="2937" y="207"/>
                    </a:lnTo>
                    <a:lnTo>
                      <a:pt x="2928" y="200"/>
                    </a:lnTo>
                    <a:lnTo>
                      <a:pt x="2921" y="198"/>
                    </a:lnTo>
                    <a:lnTo>
                      <a:pt x="2913" y="190"/>
                    </a:lnTo>
                    <a:lnTo>
                      <a:pt x="2906" y="188"/>
                    </a:lnTo>
                    <a:lnTo>
                      <a:pt x="2899" y="186"/>
                    </a:lnTo>
                    <a:lnTo>
                      <a:pt x="2894" y="183"/>
                    </a:lnTo>
                    <a:lnTo>
                      <a:pt x="2887" y="179"/>
                    </a:lnTo>
                    <a:lnTo>
                      <a:pt x="2883" y="179"/>
                    </a:lnTo>
                    <a:lnTo>
                      <a:pt x="2878" y="176"/>
                    </a:lnTo>
                    <a:lnTo>
                      <a:pt x="2875" y="176"/>
                    </a:lnTo>
                    <a:lnTo>
                      <a:pt x="2866" y="179"/>
                    </a:lnTo>
                    <a:lnTo>
                      <a:pt x="2864" y="181"/>
                    </a:lnTo>
                    <a:lnTo>
                      <a:pt x="2861" y="188"/>
                    </a:lnTo>
                    <a:lnTo>
                      <a:pt x="2864" y="198"/>
                    </a:lnTo>
                    <a:lnTo>
                      <a:pt x="2866" y="202"/>
                    </a:lnTo>
                    <a:lnTo>
                      <a:pt x="2868" y="209"/>
                    </a:lnTo>
                    <a:lnTo>
                      <a:pt x="2871" y="214"/>
                    </a:lnTo>
                    <a:lnTo>
                      <a:pt x="2875" y="224"/>
                    </a:lnTo>
                    <a:lnTo>
                      <a:pt x="2880" y="231"/>
                    </a:lnTo>
                    <a:lnTo>
                      <a:pt x="2885" y="238"/>
                    </a:lnTo>
                    <a:lnTo>
                      <a:pt x="2887" y="243"/>
                    </a:lnTo>
                    <a:lnTo>
                      <a:pt x="2892" y="250"/>
                    </a:lnTo>
                    <a:lnTo>
                      <a:pt x="2899" y="259"/>
                    </a:lnTo>
                    <a:lnTo>
                      <a:pt x="2906" y="266"/>
                    </a:lnTo>
                    <a:lnTo>
                      <a:pt x="2911" y="269"/>
                    </a:lnTo>
                    <a:lnTo>
                      <a:pt x="2918" y="274"/>
                    </a:lnTo>
                    <a:lnTo>
                      <a:pt x="2923" y="276"/>
                    </a:lnTo>
                    <a:lnTo>
                      <a:pt x="2930" y="278"/>
                    </a:lnTo>
                    <a:lnTo>
                      <a:pt x="2935" y="278"/>
                    </a:lnTo>
                    <a:lnTo>
                      <a:pt x="2940" y="281"/>
                    </a:lnTo>
                    <a:lnTo>
                      <a:pt x="2947" y="283"/>
                    </a:lnTo>
                    <a:lnTo>
                      <a:pt x="2954" y="285"/>
                    </a:lnTo>
                    <a:lnTo>
                      <a:pt x="2959" y="290"/>
                    </a:lnTo>
                    <a:lnTo>
                      <a:pt x="2968" y="297"/>
                    </a:lnTo>
                    <a:lnTo>
                      <a:pt x="2971" y="302"/>
                    </a:lnTo>
                    <a:lnTo>
                      <a:pt x="2975" y="307"/>
                    </a:lnTo>
                    <a:lnTo>
                      <a:pt x="2980" y="314"/>
                    </a:lnTo>
                    <a:lnTo>
                      <a:pt x="2987" y="321"/>
                    </a:lnTo>
                    <a:lnTo>
                      <a:pt x="2992" y="328"/>
                    </a:lnTo>
                    <a:lnTo>
                      <a:pt x="2994" y="335"/>
                    </a:lnTo>
                    <a:lnTo>
                      <a:pt x="2999" y="343"/>
                    </a:lnTo>
                    <a:lnTo>
                      <a:pt x="3001" y="350"/>
                    </a:lnTo>
                    <a:lnTo>
                      <a:pt x="3004" y="357"/>
                    </a:lnTo>
                    <a:lnTo>
                      <a:pt x="3006" y="366"/>
                    </a:lnTo>
                    <a:lnTo>
                      <a:pt x="3009" y="373"/>
                    </a:lnTo>
                    <a:lnTo>
                      <a:pt x="3009" y="381"/>
                    </a:lnTo>
                    <a:lnTo>
                      <a:pt x="3009" y="388"/>
                    </a:lnTo>
                    <a:lnTo>
                      <a:pt x="3009" y="397"/>
                    </a:lnTo>
                    <a:lnTo>
                      <a:pt x="3009" y="404"/>
                    </a:lnTo>
                    <a:lnTo>
                      <a:pt x="3009" y="414"/>
                    </a:lnTo>
                    <a:lnTo>
                      <a:pt x="3009" y="421"/>
                    </a:lnTo>
                    <a:lnTo>
                      <a:pt x="3006" y="430"/>
                    </a:lnTo>
                    <a:lnTo>
                      <a:pt x="3001" y="440"/>
                    </a:lnTo>
                    <a:lnTo>
                      <a:pt x="2999" y="449"/>
                    </a:lnTo>
                    <a:lnTo>
                      <a:pt x="2994" y="457"/>
                    </a:lnTo>
                    <a:lnTo>
                      <a:pt x="2992" y="466"/>
                    </a:lnTo>
                    <a:lnTo>
                      <a:pt x="2985" y="476"/>
                    </a:lnTo>
                    <a:lnTo>
                      <a:pt x="2980" y="485"/>
                    </a:lnTo>
                    <a:lnTo>
                      <a:pt x="2973" y="495"/>
                    </a:lnTo>
                    <a:lnTo>
                      <a:pt x="2968" y="504"/>
                    </a:lnTo>
                    <a:lnTo>
                      <a:pt x="2959" y="514"/>
                    </a:lnTo>
                    <a:lnTo>
                      <a:pt x="2951" y="523"/>
                    </a:lnTo>
                    <a:lnTo>
                      <a:pt x="2942" y="533"/>
                    </a:lnTo>
                    <a:lnTo>
                      <a:pt x="2932" y="542"/>
                    </a:lnTo>
                    <a:lnTo>
                      <a:pt x="2923" y="554"/>
                    </a:lnTo>
                    <a:lnTo>
                      <a:pt x="2911" y="563"/>
                    </a:lnTo>
                    <a:lnTo>
                      <a:pt x="2906" y="568"/>
                    </a:lnTo>
                    <a:lnTo>
                      <a:pt x="2899" y="573"/>
                    </a:lnTo>
                    <a:lnTo>
                      <a:pt x="2894" y="578"/>
                    </a:lnTo>
                    <a:lnTo>
                      <a:pt x="2887" y="583"/>
                    </a:lnTo>
                    <a:lnTo>
                      <a:pt x="2883" y="587"/>
                    </a:lnTo>
                    <a:lnTo>
                      <a:pt x="2875" y="594"/>
                    </a:lnTo>
                    <a:lnTo>
                      <a:pt x="2868" y="599"/>
                    </a:lnTo>
                    <a:lnTo>
                      <a:pt x="2864" y="606"/>
                    </a:lnTo>
                    <a:lnTo>
                      <a:pt x="2854" y="609"/>
                    </a:lnTo>
                    <a:lnTo>
                      <a:pt x="2847" y="616"/>
                    </a:lnTo>
                    <a:lnTo>
                      <a:pt x="2840" y="618"/>
                    </a:lnTo>
                    <a:lnTo>
                      <a:pt x="2830" y="625"/>
                    </a:lnTo>
                    <a:lnTo>
                      <a:pt x="2823" y="628"/>
                    </a:lnTo>
                    <a:lnTo>
                      <a:pt x="2814" y="635"/>
                    </a:lnTo>
                    <a:lnTo>
                      <a:pt x="2807" y="640"/>
                    </a:lnTo>
                    <a:lnTo>
                      <a:pt x="2797" y="644"/>
                    </a:lnTo>
                    <a:lnTo>
                      <a:pt x="2788" y="649"/>
                    </a:lnTo>
                    <a:lnTo>
                      <a:pt x="2778" y="651"/>
                    </a:lnTo>
                    <a:lnTo>
                      <a:pt x="2771" y="656"/>
                    </a:lnTo>
                    <a:lnTo>
                      <a:pt x="2761" y="661"/>
                    </a:lnTo>
                    <a:lnTo>
                      <a:pt x="2750" y="666"/>
                    </a:lnTo>
                    <a:lnTo>
                      <a:pt x="2740" y="670"/>
                    </a:lnTo>
                    <a:lnTo>
                      <a:pt x="2730" y="675"/>
                    </a:lnTo>
                    <a:lnTo>
                      <a:pt x="2721" y="680"/>
                    </a:lnTo>
                    <a:lnTo>
                      <a:pt x="2709" y="685"/>
                    </a:lnTo>
                    <a:lnTo>
                      <a:pt x="2697" y="689"/>
                    </a:lnTo>
                    <a:lnTo>
                      <a:pt x="2685" y="692"/>
                    </a:lnTo>
                    <a:lnTo>
                      <a:pt x="2676" y="697"/>
                    </a:lnTo>
                    <a:lnTo>
                      <a:pt x="2664" y="701"/>
                    </a:lnTo>
                    <a:lnTo>
                      <a:pt x="2652" y="706"/>
                    </a:lnTo>
                    <a:lnTo>
                      <a:pt x="2638" y="708"/>
                    </a:lnTo>
                    <a:lnTo>
                      <a:pt x="2628" y="713"/>
                    </a:lnTo>
                    <a:lnTo>
                      <a:pt x="2614" y="718"/>
                    </a:lnTo>
                    <a:lnTo>
                      <a:pt x="2602" y="723"/>
                    </a:lnTo>
                    <a:lnTo>
                      <a:pt x="2588" y="725"/>
                    </a:lnTo>
                    <a:lnTo>
                      <a:pt x="2576" y="730"/>
                    </a:lnTo>
                    <a:lnTo>
                      <a:pt x="2562" y="732"/>
                    </a:lnTo>
                    <a:lnTo>
                      <a:pt x="2550" y="737"/>
                    </a:lnTo>
                    <a:lnTo>
                      <a:pt x="2536" y="739"/>
                    </a:lnTo>
                    <a:lnTo>
                      <a:pt x="2524" y="744"/>
                    </a:lnTo>
                    <a:lnTo>
                      <a:pt x="2507" y="746"/>
                    </a:lnTo>
                    <a:lnTo>
                      <a:pt x="2493" y="749"/>
                    </a:lnTo>
                    <a:lnTo>
                      <a:pt x="2479" y="754"/>
                    </a:lnTo>
                    <a:lnTo>
                      <a:pt x="2464" y="756"/>
                    </a:lnTo>
                    <a:lnTo>
                      <a:pt x="2448" y="758"/>
                    </a:lnTo>
                    <a:lnTo>
                      <a:pt x="2433" y="763"/>
                    </a:lnTo>
                    <a:lnTo>
                      <a:pt x="2417" y="765"/>
                    </a:lnTo>
                    <a:lnTo>
                      <a:pt x="2403" y="768"/>
                    </a:lnTo>
                    <a:lnTo>
                      <a:pt x="2386" y="770"/>
                    </a:lnTo>
                    <a:lnTo>
                      <a:pt x="2372" y="775"/>
                    </a:lnTo>
                    <a:lnTo>
                      <a:pt x="2355" y="777"/>
                    </a:lnTo>
                    <a:lnTo>
                      <a:pt x="2338" y="780"/>
                    </a:lnTo>
                    <a:lnTo>
                      <a:pt x="2322" y="782"/>
                    </a:lnTo>
                    <a:lnTo>
                      <a:pt x="2305" y="784"/>
                    </a:lnTo>
                    <a:lnTo>
                      <a:pt x="2288" y="787"/>
                    </a:lnTo>
                    <a:lnTo>
                      <a:pt x="2272" y="792"/>
                    </a:lnTo>
                    <a:lnTo>
                      <a:pt x="2255" y="792"/>
                    </a:lnTo>
                    <a:lnTo>
                      <a:pt x="2236" y="794"/>
                    </a:lnTo>
                    <a:lnTo>
                      <a:pt x="2220" y="796"/>
                    </a:lnTo>
                    <a:lnTo>
                      <a:pt x="2203" y="799"/>
                    </a:lnTo>
                    <a:lnTo>
                      <a:pt x="2184" y="801"/>
                    </a:lnTo>
                    <a:lnTo>
                      <a:pt x="2165" y="803"/>
                    </a:lnTo>
                    <a:lnTo>
                      <a:pt x="2146" y="803"/>
                    </a:lnTo>
                    <a:lnTo>
                      <a:pt x="2129" y="806"/>
                    </a:lnTo>
                    <a:lnTo>
                      <a:pt x="2110" y="808"/>
                    </a:lnTo>
                    <a:lnTo>
                      <a:pt x="2091" y="808"/>
                    </a:lnTo>
                    <a:lnTo>
                      <a:pt x="2072" y="811"/>
                    </a:lnTo>
                    <a:lnTo>
                      <a:pt x="2053" y="813"/>
                    </a:lnTo>
                    <a:lnTo>
                      <a:pt x="2034" y="813"/>
                    </a:lnTo>
                    <a:lnTo>
                      <a:pt x="2013" y="813"/>
                    </a:lnTo>
                    <a:lnTo>
                      <a:pt x="1994" y="815"/>
                    </a:lnTo>
                    <a:lnTo>
                      <a:pt x="1975" y="818"/>
                    </a:lnTo>
                    <a:lnTo>
                      <a:pt x="1953" y="818"/>
                    </a:lnTo>
                    <a:lnTo>
                      <a:pt x="1932" y="818"/>
                    </a:lnTo>
                    <a:lnTo>
                      <a:pt x="1913" y="818"/>
                    </a:lnTo>
                    <a:lnTo>
                      <a:pt x="1892" y="818"/>
                    </a:lnTo>
                    <a:lnTo>
                      <a:pt x="1870" y="818"/>
                    </a:lnTo>
                    <a:lnTo>
                      <a:pt x="1849" y="818"/>
                    </a:lnTo>
                    <a:lnTo>
                      <a:pt x="1827" y="818"/>
                    </a:lnTo>
                    <a:lnTo>
                      <a:pt x="1806" y="818"/>
                    </a:lnTo>
                    <a:lnTo>
                      <a:pt x="1785" y="818"/>
                    </a:lnTo>
                    <a:lnTo>
                      <a:pt x="1763" y="815"/>
                    </a:lnTo>
                    <a:lnTo>
                      <a:pt x="1742" y="815"/>
                    </a:lnTo>
                    <a:lnTo>
                      <a:pt x="1721" y="815"/>
                    </a:lnTo>
                    <a:lnTo>
                      <a:pt x="1699" y="813"/>
                    </a:lnTo>
                    <a:lnTo>
                      <a:pt x="1675" y="813"/>
                    </a:lnTo>
                    <a:lnTo>
                      <a:pt x="1654" y="813"/>
                    </a:lnTo>
                    <a:lnTo>
                      <a:pt x="1633" y="813"/>
                    </a:lnTo>
                    <a:lnTo>
                      <a:pt x="1611" y="811"/>
                    </a:lnTo>
                    <a:lnTo>
                      <a:pt x="1587" y="808"/>
                    </a:lnTo>
                    <a:lnTo>
                      <a:pt x="1566" y="806"/>
                    </a:lnTo>
                    <a:lnTo>
                      <a:pt x="1542" y="806"/>
                    </a:lnTo>
                    <a:lnTo>
                      <a:pt x="1521" y="803"/>
                    </a:lnTo>
                    <a:lnTo>
                      <a:pt x="1500" y="801"/>
                    </a:lnTo>
                    <a:lnTo>
                      <a:pt x="1476" y="799"/>
                    </a:lnTo>
                    <a:lnTo>
                      <a:pt x="1454" y="799"/>
                    </a:lnTo>
                    <a:lnTo>
                      <a:pt x="1431" y="794"/>
                    </a:lnTo>
                    <a:lnTo>
                      <a:pt x="1409" y="794"/>
                    </a:lnTo>
                    <a:lnTo>
                      <a:pt x="1385" y="792"/>
                    </a:lnTo>
                    <a:lnTo>
                      <a:pt x="1364" y="789"/>
                    </a:lnTo>
                    <a:lnTo>
                      <a:pt x="1340" y="784"/>
                    </a:lnTo>
                    <a:lnTo>
                      <a:pt x="1319" y="784"/>
                    </a:lnTo>
                    <a:lnTo>
                      <a:pt x="1295" y="780"/>
                    </a:lnTo>
                    <a:lnTo>
                      <a:pt x="1274" y="777"/>
                    </a:lnTo>
                    <a:lnTo>
                      <a:pt x="1252" y="775"/>
                    </a:lnTo>
                    <a:lnTo>
                      <a:pt x="1229" y="770"/>
                    </a:lnTo>
                    <a:lnTo>
                      <a:pt x="1207" y="768"/>
                    </a:lnTo>
                    <a:lnTo>
                      <a:pt x="1183" y="765"/>
                    </a:lnTo>
                    <a:lnTo>
                      <a:pt x="1162" y="761"/>
                    </a:lnTo>
                    <a:lnTo>
                      <a:pt x="1141" y="758"/>
                    </a:lnTo>
                    <a:lnTo>
                      <a:pt x="1119" y="754"/>
                    </a:lnTo>
                    <a:lnTo>
                      <a:pt x="1096" y="749"/>
                    </a:lnTo>
                    <a:lnTo>
                      <a:pt x="1074" y="746"/>
                    </a:lnTo>
                    <a:lnTo>
                      <a:pt x="1053" y="742"/>
                    </a:lnTo>
                    <a:lnTo>
                      <a:pt x="1031" y="737"/>
                    </a:lnTo>
                    <a:lnTo>
                      <a:pt x="1010" y="732"/>
                    </a:lnTo>
                    <a:lnTo>
                      <a:pt x="986" y="730"/>
                    </a:lnTo>
                    <a:lnTo>
                      <a:pt x="967" y="725"/>
                    </a:lnTo>
                    <a:lnTo>
                      <a:pt x="946" y="720"/>
                    </a:lnTo>
                    <a:lnTo>
                      <a:pt x="927" y="716"/>
                    </a:lnTo>
                    <a:lnTo>
                      <a:pt x="905" y="711"/>
                    </a:lnTo>
                    <a:lnTo>
                      <a:pt x="884" y="706"/>
                    </a:lnTo>
                    <a:lnTo>
                      <a:pt x="863" y="701"/>
                    </a:lnTo>
                    <a:lnTo>
                      <a:pt x="846" y="697"/>
                    </a:lnTo>
                    <a:lnTo>
                      <a:pt x="825" y="692"/>
                    </a:lnTo>
                    <a:lnTo>
                      <a:pt x="803" y="687"/>
                    </a:lnTo>
                    <a:lnTo>
                      <a:pt x="784" y="680"/>
                    </a:lnTo>
                    <a:lnTo>
                      <a:pt x="765" y="678"/>
                    </a:lnTo>
                    <a:lnTo>
                      <a:pt x="746" y="670"/>
                    </a:lnTo>
                    <a:lnTo>
                      <a:pt x="727" y="666"/>
                    </a:lnTo>
                    <a:lnTo>
                      <a:pt x="708" y="661"/>
                    </a:lnTo>
                    <a:lnTo>
                      <a:pt x="692" y="654"/>
                    </a:lnTo>
                    <a:lnTo>
                      <a:pt x="673" y="649"/>
                    </a:lnTo>
                    <a:lnTo>
                      <a:pt x="656" y="642"/>
                    </a:lnTo>
                    <a:lnTo>
                      <a:pt x="637" y="637"/>
                    </a:lnTo>
                    <a:lnTo>
                      <a:pt x="623" y="632"/>
                    </a:lnTo>
                    <a:lnTo>
                      <a:pt x="604" y="625"/>
                    </a:lnTo>
                    <a:lnTo>
                      <a:pt x="587" y="618"/>
                    </a:lnTo>
                    <a:lnTo>
                      <a:pt x="570" y="613"/>
                    </a:lnTo>
                    <a:lnTo>
                      <a:pt x="554" y="606"/>
                    </a:lnTo>
                    <a:lnTo>
                      <a:pt x="539" y="599"/>
                    </a:lnTo>
                    <a:lnTo>
                      <a:pt x="523" y="594"/>
                    </a:lnTo>
                    <a:lnTo>
                      <a:pt x="509" y="587"/>
                    </a:lnTo>
                    <a:lnTo>
                      <a:pt x="494" y="580"/>
                    </a:lnTo>
                    <a:lnTo>
                      <a:pt x="478" y="573"/>
                    </a:lnTo>
                    <a:lnTo>
                      <a:pt x="466" y="568"/>
                    </a:lnTo>
                    <a:lnTo>
                      <a:pt x="449" y="561"/>
                    </a:lnTo>
                    <a:lnTo>
                      <a:pt x="437" y="554"/>
                    </a:lnTo>
                    <a:lnTo>
                      <a:pt x="423" y="547"/>
                    </a:lnTo>
                    <a:lnTo>
                      <a:pt x="411" y="540"/>
                    </a:lnTo>
                    <a:lnTo>
                      <a:pt x="399" y="535"/>
                    </a:lnTo>
                    <a:lnTo>
                      <a:pt x="387" y="528"/>
                    </a:lnTo>
                    <a:lnTo>
                      <a:pt x="375" y="521"/>
                    </a:lnTo>
                    <a:lnTo>
                      <a:pt x="361" y="514"/>
                    </a:lnTo>
                    <a:lnTo>
                      <a:pt x="352" y="506"/>
                    </a:lnTo>
                    <a:lnTo>
                      <a:pt x="340" y="499"/>
                    </a:lnTo>
                    <a:lnTo>
                      <a:pt x="328" y="492"/>
                    </a:lnTo>
                    <a:lnTo>
                      <a:pt x="318" y="485"/>
                    </a:lnTo>
                    <a:lnTo>
                      <a:pt x="309" y="478"/>
                    </a:lnTo>
                    <a:lnTo>
                      <a:pt x="299" y="473"/>
                    </a:lnTo>
                    <a:lnTo>
                      <a:pt x="288" y="464"/>
                    </a:lnTo>
                    <a:lnTo>
                      <a:pt x="280" y="457"/>
                    </a:lnTo>
                    <a:lnTo>
                      <a:pt x="271" y="452"/>
                    </a:lnTo>
                    <a:lnTo>
                      <a:pt x="261" y="445"/>
                    </a:lnTo>
                    <a:lnTo>
                      <a:pt x="252" y="438"/>
                    </a:lnTo>
                    <a:lnTo>
                      <a:pt x="245" y="430"/>
                    </a:lnTo>
                    <a:lnTo>
                      <a:pt x="238" y="423"/>
                    </a:lnTo>
                    <a:lnTo>
                      <a:pt x="231" y="419"/>
                    </a:lnTo>
                    <a:lnTo>
                      <a:pt x="221" y="411"/>
                    </a:lnTo>
                    <a:lnTo>
                      <a:pt x="214" y="402"/>
                    </a:lnTo>
                    <a:lnTo>
                      <a:pt x="207" y="395"/>
                    </a:lnTo>
                    <a:lnTo>
                      <a:pt x="202" y="390"/>
                    </a:lnTo>
                    <a:lnTo>
                      <a:pt x="192" y="383"/>
                    </a:lnTo>
                    <a:lnTo>
                      <a:pt x="188" y="376"/>
                    </a:lnTo>
                    <a:lnTo>
                      <a:pt x="183" y="369"/>
                    </a:lnTo>
                    <a:lnTo>
                      <a:pt x="176" y="364"/>
                    </a:lnTo>
                    <a:lnTo>
                      <a:pt x="171" y="357"/>
                    </a:lnTo>
                    <a:lnTo>
                      <a:pt x="164" y="350"/>
                    </a:lnTo>
                    <a:lnTo>
                      <a:pt x="159" y="343"/>
                    </a:lnTo>
                    <a:lnTo>
                      <a:pt x="154" y="338"/>
                    </a:lnTo>
                    <a:lnTo>
                      <a:pt x="150" y="331"/>
                    </a:lnTo>
                    <a:lnTo>
                      <a:pt x="145" y="324"/>
                    </a:lnTo>
                    <a:lnTo>
                      <a:pt x="143" y="319"/>
                    </a:lnTo>
                    <a:lnTo>
                      <a:pt x="140" y="312"/>
                    </a:lnTo>
                    <a:lnTo>
                      <a:pt x="135" y="307"/>
                    </a:lnTo>
                    <a:lnTo>
                      <a:pt x="131" y="300"/>
                    </a:lnTo>
                    <a:lnTo>
                      <a:pt x="128" y="295"/>
                    </a:lnTo>
                    <a:lnTo>
                      <a:pt x="126" y="288"/>
                    </a:lnTo>
                    <a:lnTo>
                      <a:pt x="119" y="276"/>
                    </a:lnTo>
                    <a:lnTo>
                      <a:pt x="116" y="266"/>
                    </a:lnTo>
                    <a:lnTo>
                      <a:pt x="112" y="255"/>
                    </a:lnTo>
                    <a:lnTo>
                      <a:pt x="109" y="243"/>
                    </a:lnTo>
                    <a:lnTo>
                      <a:pt x="107" y="233"/>
                    </a:lnTo>
                    <a:lnTo>
                      <a:pt x="107" y="224"/>
                    </a:lnTo>
                    <a:lnTo>
                      <a:pt x="105" y="214"/>
                    </a:lnTo>
                    <a:lnTo>
                      <a:pt x="107" y="207"/>
                    </a:lnTo>
                    <a:lnTo>
                      <a:pt x="107" y="198"/>
                    </a:lnTo>
                    <a:lnTo>
                      <a:pt x="109" y="190"/>
                    </a:lnTo>
                    <a:lnTo>
                      <a:pt x="112" y="181"/>
                    </a:lnTo>
                    <a:lnTo>
                      <a:pt x="114" y="176"/>
                    </a:lnTo>
                    <a:lnTo>
                      <a:pt x="119" y="169"/>
                    </a:lnTo>
                    <a:lnTo>
                      <a:pt x="124" y="164"/>
                    </a:lnTo>
                    <a:lnTo>
                      <a:pt x="128" y="157"/>
                    </a:lnTo>
                    <a:lnTo>
                      <a:pt x="133" y="152"/>
                    </a:lnTo>
                    <a:lnTo>
                      <a:pt x="140" y="148"/>
                    </a:lnTo>
                    <a:lnTo>
                      <a:pt x="147" y="143"/>
                    </a:lnTo>
                    <a:lnTo>
                      <a:pt x="152" y="138"/>
                    </a:lnTo>
                    <a:lnTo>
                      <a:pt x="159" y="136"/>
                    </a:lnTo>
                    <a:lnTo>
                      <a:pt x="166" y="133"/>
                    </a:lnTo>
                    <a:lnTo>
                      <a:pt x="176" y="129"/>
                    </a:lnTo>
                    <a:lnTo>
                      <a:pt x="183" y="124"/>
                    </a:lnTo>
                    <a:lnTo>
                      <a:pt x="190" y="122"/>
                    </a:lnTo>
                    <a:lnTo>
                      <a:pt x="197" y="119"/>
                    </a:lnTo>
                    <a:lnTo>
                      <a:pt x="204" y="117"/>
                    </a:lnTo>
                    <a:lnTo>
                      <a:pt x="212" y="114"/>
                    </a:lnTo>
                    <a:lnTo>
                      <a:pt x="219" y="112"/>
                    </a:lnTo>
                    <a:lnTo>
                      <a:pt x="228" y="110"/>
                    </a:lnTo>
                    <a:lnTo>
                      <a:pt x="235" y="107"/>
                    </a:lnTo>
                    <a:lnTo>
                      <a:pt x="242" y="105"/>
                    </a:lnTo>
                    <a:lnTo>
                      <a:pt x="247" y="103"/>
                    </a:lnTo>
                    <a:lnTo>
                      <a:pt x="254" y="100"/>
                    </a:lnTo>
                    <a:lnTo>
                      <a:pt x="261" y="98"/>
                    </a:lnTo>
                    <a:lnTo>
                      <a:pt x="271" y="93"/>
                    </a:lnTo>
                    <a:lnTo>
                      <a:pt x="280" y="88"/>
                    </a:lnTo>
                    <a:lnTo>
                      <a:pt x="288" y="81"/>
                    </a:lnTo>
                    <a:lnTo>
                      <a:pt x="292" y="76"/>
                    </a:lnTo>
                    <a:lnTo>
                      <a:pt x="295" y="69"/>
                    </a:lnTo>
                    <a:lnTo>
                      <a:pt x="297" y="62"/>
                    </a:lnTo>
                    <a:lnTo>
                      <a:pt x="297" y="55"/>
                    </a:lnTo>
                    <a:lnTo>
                      <a:pt x="297" y="45"/>
                    </a:lnTo>
                    <a:lnTo>
                      <a:pt x="295" y="38"/>
                    </a:lnTo>
                    <a:lnTo>
                      <a:pt x="292" y="34"/>
                    </a:lnTo>
                    <a:lnTo>
                      <a:pt x="290" y="26"/>
                    </a:lnTo>
                    <a:lnTo>
                      <a:pt x="288" y="19"/>
                    </a:lnTo>
                    <a:lnTo>
                      <a:pt x="283" y="12"/>
                    </a:lnTo>
                    <a:lnTo>
                      <a:pt x="280" y="10"/>
                    </a:lnTo>
                    <a:lnTo>
                      <a:pt x="278" y="3"/>
                    </a:lnTo>
                    <a:lnTo>
                      <a:pt x="276" y="0"/>
                    </a:lnTo>
                    <a:lnTo>
                      <a:pt x="27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385" name="Freeform 281"/>
              <p:cNvSpPr>
                <a:spLocks/>
              </p:cNvSpPr>
              <p:nvPr/>
            </p:nvSpPr>
            <p:spPr bwMode="auto">
              <a:xfrm>
                <a:off x="4237" y="3432"/>
                <a:ext cx="736" cy="103"/>
              </a:xfrm>
              <a:custGeom>
                <a:avLst/>
                <a:gdLst>
                  <a:gd name="T0" fmla="*/ 53 w 1840"/>
                  <a:gd name="T1" fmla="*/ 41 h 259"/>
                  <a:gd name="T2" fmla="*/ 84 w 1840"/>
                  <a:gd name="T3" fmla="*/ 53 h 259"/>
                  <a:gd name="T4" fmla="*/ 124 w 1840"/>
                  <a:gd name="T5" fmla="*/ 72 h 259"/>
                  <a:gd name="T6" fmla="*/ 174 w 1840"/>
                  <a:gd name="T7" fmla="*/ 91 h 259"/>
                  <a:gd name="T8" fmla="*/ 233 w 1840"/>
                  <a:gd name="T9" fmla="*/ 114 h 259"/>
                  <a:gd name="T10" fmla="*/ 302 w 1840"/>
                  <a:gd name="T11" fmla="*/ 138 h 259"/>
                  <a:gd name="T12" fmla="*/ 376 w 1840"/>
                  <a:gd name="T13" fmla="*/ 162 h 259"/>
                  <a:gd name="T14" fmla="*/ 457 w 1840"/>
                  <a:gd name="T15" fmla="*/ 186 h 259"/>
                  <a:gd name="T16" fmla="*/ 542 w 1840"/>
                  <a:gd name="T17" fmla="*/ 207 h 259"/>
                  <a:gd name="T18" fmla="*/ 630 w 1840"/>
                  <a:gd name="T19" fmla="*/ 226 h 259"/>
                  <a:gd name="T20" fmla="*/ 723 w 1840"/>
                  <a:gd name="T21" fmla="*/ 240 h 259"/>
                  <a:gd name="T22" fmla="*/ 818 w 1840"/>
                  <a:gd name="T23" fmla="*/ 255 h 259"/>
                  <a:gd name="T24" fmla="*/ 911 w 1840"/>
                  <a:gd name="T25" fmla="*/ 257 h 259"/>
                  <a:gd name="T26" fmla="*/ 1003 w 1840"/>
                  <a:gd name="T27" fmla="*/ 257 h 259"/>
                  <a:gd name="T28" fmla="*/ 1096 w 1840"/>
                  <a:gd name="T29" fmla="*/ 255 h 259"/>
                  <a:gd name="T30" fmla="*/ 1186 w 1840"/>
                  <a:gd name="T31" fmla="*/ 247 h 259"/>
                  <a:gd name="T32" fmla="*/ 1274 w 1840"/>
                  <a:gd name="T33" fmla="*/ 238 h 259"/>
                  <a:gd name="T34" fmla="*/ 1357 w 1840"/>
                  <a:gd name="T35" fmla="*/ 224 h 259"/>
                  <a:gd name="T36" fmla="*/ 1438 w 1840"/>
                  <a:gd name="T37" fmla="*/ 209 h 259"/>
                  <a:gd name="T38" fmla="*/ 1512 w 1840"/>
                  <a:gd name="T39" fmla="*/ 193 h 259"/>
                  <a:gd name="T40" fmla="*/ 1581 w 1840"/>
                  <a:gd name="T41" fmla="*/ 176 h 259"/>
                  <a:gd name="T42" fmla="*/ 1643 w 1840"/>
                  <a:gd name="T43" fmla="*/ 160 h 259"/>
                  <a:gd name="T44" fmla="*/ 1697 w 1840"/>
                  <a:gd name="T45" fmla="*/ 145 h 259"/>
                  <a:gd name="T46" fmla="*/ 1742 w 1840"/>
                  <a:gd name="T47" fmla="*/ 131 h 259"/>
                  <a:gd name="T48" fmla="*/ 1778 w 1840"/>
                  <a:gd name="T49" fmla="*/ 117 h 259"/>
                  <a:gd name="T50" fmla="*/ 1814 w 1840"/>
                  <a:gd name="T51" fmla="*/ 103 h 259"/>
                  <a:gd name="T52" fmla="*/ 1840 w 1840"/>
                  <a:gd name="T53" fmla="*/ 84 h 259"/>
                  <a:gd name="T54" fmla="*/ 1814 w 1840"/>
                  <a:gd name="T55" fmla="*/ 72 h 259"/>
                  <a:gd name="T56" fmla="*/ 1768 w 1840"/>
                  <a:gd name="T57" fmla="*/ 76 h 259"/>
                  <a:gd name="T58" fmla="*/ 1733 w 1840"/>
                  <a:gd name="T59" fmla="*/ 81 h 259"/>
                  <a:gd name="T60" fmla="*/ 1697 w 1840"/>
                  <a:gd name="T61" fmla="*/ 88 h 259"/>
                  <a:gd name="T62" fmla="*/ 1659 w 1840"/>
                  <a:gd name="T63" fmla="*/ 98 h 259"/>
                  <a:gd name="T64" fmla="*/ 1619 w 1840"/>
                  <a:gd name="T65" fmla="*/ 107 h 259"/>
                  <a:gd name="T66" fmla="*/ 1571 w 1840"/>
                  <a:gd name="T67" fmla="*/ 117 h 259"/>
                  <a:gd name="T68" fmla="*/ 1519 w 1840"/>
                  <a:gd name="T69" fmla="*/ 129 h 259"/>
                  <a:gd name="T70" fmla="*/ 1467 w 1840"/>
                  <a:gd name="T71" fmla="*/ 138 h 259"/>
                  <a:gd name="T72" fmla="*/ 1407 w 1840"/>
                  <a:gd name="T73" fmla="*/ 148 h 259"/>
                  <a:gd name="T74" fmla="*/ 1348 w 1840"/>
                  <a:gd name="T75" fmla="*/ 160 h 259"/>
                  <a:gd name="T76" fmla="*/ 1284 w 1840"/>
                  <a:gd name="T77" fmla="*/ 167 h 259"/>
                  <a:gd name="T78" fmla="*/ 1217 w 1840"/>
                  <a:gd name="T79" fmla="*/ 174 h 259"/>
                  <a:gd name="T80" fmla="*/ 1151 w 1840"/>
                  <a:gd name="T81" fmla="*/ 179 h 259"/>
                  <a:gd name="T82" fmla="*/ 1079 w 1840"/>
                  <a:gd name="T83" fmla="*/ 183 h 259"/>
                  <a:gd name="T84" fmla="*/ 1008 w 1840"/>
                  <a:gd name="T85" fmla="*/ 183 h 259"/>
                  <a:gd name="T86" fmla="*/ 934 w 1840"/>
                  <a:gd name="T87" fmla="*/ 181 h 259"/>
                  <a:gd name="T88" fmla="*/ 861 w 1840"/>
                  <a:gd name="T89" fmla="*/ 176 h 259"/>
                  <a:gd name="T90" fmla="*/ 787 w 1840"/>
                  <a:gd name="T91" fmla="*/ 169 h 259"/>
                  <a:gd name="T92" fmla="*/ 711 w 1840"/>
                  <a:gd name="T93" fmla="*/ 160 h 259"/>
                  <a:gd name="T94" fmla="*/ 640 w 1840"/>
                  <a:gd name="T95" fmla="*/ 148 h 259"/>
                  <a:gd name="T96" fmla="*/ 568 w 1840"/>
                  <a:gd name="T97" fmla="*/ 133 h 259"/>
                  <a:gd name="T98" fmla="*/ 497 w 1840"/>
                  <a:gd name="T99" fmla="*/ 122 h 259"/>
                  <a:gd name="T100" fmla="*/ 431 w 1840"/>
                  <a:gd name="T101" fmla="*/ 105 h 259"/>
                  <a:gd name="T102" fmla="*/ 366 w 1840"/>
                  <a:gd name="T103" fmla="*/ 91 h 259"/>
                  <a:gd name="T104" fmla="*/ 305 w 1840"/>
                  <a:gd name="T105" fmla="*/ 76 h 259"/>
                  <a:gd name="T106" fmla="*/ 248 w 1840"/>
                  <a:gd name="T107" fmla="*/ 62 h 259"/>
                  <a:gd name="T108" fmla="*/ 195 w 1840"/>
                  <a:gd name="T109" fmla="*/ 48 h 259"/>
                  <a:gd name="T110" fmla="*/ 148 w 1840"/>
                  <a:gd name="T111" fmla="*/ 34 h 259"/>
                  <a:gd name="T112" fmla="*/ 107 w 1840"/>
                  <a:gd name="T113" fmla="*/ 24 h 259"/>
                  <a:gd name="T114" fmla="*/ 74 w 1840"/>
                  <a:gd name="T115" fmla="*/ 17 h 259"/>
                  <a:gd name="T116" fmla="*/ 41 w 1840"/>
                  <a:gd name="T117" fmla="*/ 7 h 259"/>
                  <a:gd name="T118" fmla="*/ 10 w 1840"/>
                  <a:gd name="T119" fmla="*/ 0 h 259"/>
                  <a:gd name="T120" fmla="*/ 10 w 1840"/>
                  <a:gd name="T121" fmla="*/ 17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0" h="259">
                    <a:moveTo>
                      <a:pt x="34" y="31"/>
                    </a:moveTo>
                    <a:lnTo>
                      <a:pt x="36" y="34"/>
                    </a:lnTo>
                    <a:lnTo>
                      <a:pt x="41" y="36"/>
                    </a:lnTo>
                    <a:lnTo>
                      <a:pt x="50" y="38"/>
                    </a:lnTo>
                    <a:lnTo>
                      <a:pt x="53" y="41"/>
                    </a:lnTo>
                    <a:lnTo>
                      <a:pt x="57" y="43"/>
                    </a:lnTo>
                    <a:lnTo>
                      <a:pt x="65" y="45"/>
                    </a:lnTo>
                    <a:lnTo>
                      <a:pt x="72" y="48"/>
                    </a:lnTo>
                    <a:lnTo>
                      <a:pt x="76" y="50"/>
                    </a:lnTo>
                    <a:lnTo>
                      <a:pt x="84" y="53"/>
                    </a:lnTo>
                    <a:lnTo>
                      <a:pt x="91" y="57"/>
                    </a:lnTo>
                    <a:lnTo>
                      <a:pt x="100" y="62"/>
                    </a:lnTo>
                    <a:lnTo>
                      <a:pt x="107" y="65"/>
                    </a:lnTo>
                    <a:lnTo>
                      <a:pt x="114" y="67"/>
                    </a:lnTo>
                    <a:lnTo>
                      <a:pt x="124" y="72"/>
                    </a:lnTo>
                    <a:lnTo>
                      <a:pt x="133" y="74"/>
                    </a:lnTo>
                    <a:lnTo>
                      <a:pt x="143" y="79"/>
                    </a:lnTo>
                    <a:lnTo>
                      <a:pt x="152" y="81"/>
                    </a:lnTo>
                    <a:lnTo>
                      <a:pt x="162" y="86"/>
                    </a:lnTo>
                    <a:lnTo>
                      <a:pt x="174" y="91"/>
                    </a:lnTo>
                    <a:lnTo>
                      <a:pt x="186" y="95"/>
                    </a:lnTo>
                    <a:lnTo>
                      <a:pt x="198" y="100"/>
                    </a:lnTo>
                    <a:lnTo>
                      <a:pt x="210" y="105"/>
                    </a:lnTo>
                    <a:lnTo>
                      <a:pt x="221" y="110"/>
                    </a:lnTo>
                    <a:lnTo>
                      <a:pt x="233" y="114"/>
                    </a:lnTo>
                    <a:lnTo>
                      <a:pt x="248" y="119"/>
                    </a:lnTo>
                    <a:lnTo>
                      <a:pt x="259" y="124"/>
                    </a:lnTo>
                    <a:lnTo>
                      <a:pt x="276" y="129"/>
                    </a:lnTo>
                    <a:lnTo>
                      <a:pt x="288" y="133"/>
                    </a:lnTo>
                    <a:lnTo>
                      <a:pt x="302" y="138"/>
                    </a:lnTo>
                    <a:lnTo>
                      <a:pt x="316" y="143"/>
                    </a:lnTo>
                    <a:lnTo>
                      <a:pt x="331" y="148"/>
                    </a:lnTo>
                    <a:lnTo>
                      <a:pt x="345" y="152"/>
                    </a:lnTo>
                    <a:lnTo>
                      <a:pt x="362" y="157"/>
                    </a:lnTo>
                    <a:lnTo>
                      <a:pt x="376" y="162"/>
                    </a:lnTo>
                    <a:lnTo>
                      <a:pt x="393" y="167"/>
                    </a:lnTo>
                    <a:lnTo>
                      <a:pt x="409" y="171"/>
                    </a:lnTo>
                    <a:lnTo>
                      <a:pt x="423" y="176"/>
                    </a:lnTo>
                    <a:lnTo>
                      <a:pt x="440" y="179"/>
                    </a:lnTo>
                    <a:lnTo>
                      <a:pt x="457" y="186"/>
                    </a:lnTo>
                    <a:lnTo>
                      <a:pt x="473" y="188"/>
                    </a:lnTo>
                    <a:lnTo>
                      <a:pt x="490" y="195"/>
                    </a:lnTo>
                    <a:lnTo>
                      <a:pt x="507" y="198"/>
                    </a:lnTo>
                    <a:lnTo>
                      <a:pt x="526" y="205"/>
                    </a:lnTo>
                    <a:lnTo>
                      <a:pt x="542" y="207"/>
                    </a:lnTo>
                    <a:lnTo>
                      <a:pt x="559" y="212"/>
                    </a:lnTo>
                    <a:lnTo>
                      <a:pt x="578" y="214"/>
                    </a:lnTo>
                    <a:lnTo>
                      <a:pt x="595" y="219"/>
                    </a:lnTo>
                    <a:lnTo>
                      <a:pt x="614" y="224"/>
                    </a:lnTo>
                    <a:lnTo>
                      <a:pt x="630" y="226"/>
                    </a:lnTo>
                    <a:lnTo>
                      <a:pt x="649" y="228"/>
                    </a:lnTo>
                    <a:lnTo>
                      <a:pt x="668" y="233"/>
                    </a:lnTo>
                    <a:lnTo>
                      <a:pt x="685" y="236"/>
                    </a:lnTo>
                    <a:lnTo>
                      <a:pt x="704" y="238"/>
                    </a:lnTo>
                    <a:lnTo>
                      <a:pt x="723" y="240"/>
                    </a:lnTo>
                    <a:lnTo>
                      <a:pt x="742" y="245"/>
                    </a:lnTo>
                    <a:lnTo>
                      <a:pt x="761" y="247"/>
                    </a:lnTo>
                    <a:lnTo>
                      <a:pt x="780" y="247"/>
                    </a:lnTo>
                    <a:lnTo>
                      <a:pt x="799" y="250"/>
                    </a:lnTo>
                    <a:lnTo>
                      <a:pt x="818" y="255"/>
                    </a:lnTo>
                    <a:lnTo>
                      <a:pt x="835" y="255"/>
                    </a:lnTo>
                    <a:lnTo>
                      <a:pt x="854" y="257"/>
                    </a:lnTo>
                    <a:lnTo>
                      <a:pt x="873" y="257"/>
                    </a:lnTo>
                    <a:lnTo>
                      <a:pt x="892" y="257"/>
                    </a:lnTo>
                    <a:lnTo>
                      <a:pt x="911" y="257"/>
                    </a:lnTo>
                    <a:lnTo>
                      <a:pt x="930" y="257"/>
                    </a:lnTo>
                    <a:lnTo>
                      <a:pt x="946" y="257"/>
                    </a:lnTo>
                    <a:lnTo>
                      <a:pt x="965" y="259"/>
                    </a:lnTo>
                    <a:lnTo>
                      <a:pt x="984" y="257"/>
                    </a:lnTo>
                    <a:lnTo>
                      <a:pt x="1003" y="257"/>
                    </a:lnTo>
                    <a:lnTo>
                      <a:pt x="1022" y="257"/>
                    </a:lnTo>
                    <a:lnTo>
                      <a:pt x="1041" y="257"/>
                    </a:lnTo>
                    <a:lnTo>
                      <a:pt x="1058" y="257"/>
                    </a:lnTo>
                    <a:lnTo>
                      <a:pt x="1077" y="257"/>
                    </a:lnTo>
                    <a:lnTo>
                      <a:pt x="1096" y="255"/>
                    </a:lnTo>
                    <a:lnTo>
                      <a:pt x="1115" y="255"/>
                    </a:lnTo>
                    <a:lnTo>
                      <a:pt x="1132" y="252"/>
                    </a:lnTo>
                    <a:lnTo>
                      <a:pt x="1151" y="250"/>
                    </a:lnTo>
                    <a:lnTo>
                      <a:pt x="1167" y="247"/>
                    </a:lnTo>
                    <a:lnTo>
                      <a:pt x="1186" y="247"/>
                    </a:lnTo>
                    <a:lnTo>
                      <a:pt x="1203" y="245"/>
                    </a:lnTo>
                    <a:lnTo>
                      <a:pt x="1222" y="243"/>
                    </a:lnTo>
                    <a:lnTo>
                      <a:pt x="1239" y="240"/>
                    </a:lnTo>
                    <a:lnTo>
                      <a:pt x="1255" y="240"/>
                    </a:lnTo>
                    <a:lnTo>
                      <a:pt x="1274" y="238"/>
                    </a:lnTo>
                    <a:lnTo>
                      <a:pt x="1291" y="236"/>
                    </a:lnTo>
                    <a:lnTo>
                      <a:pt x="1307" y="231"/>
                    </a:lnTo>
                    <a:lnTo>
                      <a:pt x="1326" y="231"/>
                    </a:lnTo>
                    <a:lnTo>
                      <a:pt x="1341" y="226"/>
                    </a:lnTo>
                    <a:lnTo>
                      <a:pt x="1357" y="224"/>
                    </a:lnTo>
                    <a:lnTo>
                      <a:pt x="1374" y="221"/>
                    </a:lnTo>
                    <a:lnTo>
                      <a:pt x="1391" y="219"/>
                    </a:lnTo>
                    <a:lnTo>
                      <a:pt x="1407" y="214"/>
                    </a:lnTo>
                    <a:lnTo>
                      <a:pt x="1421" y="212"/>
                    </a:lnTo>
                    <a:lnTo>
                      <a:pt x="1438" y="209"/>
                    </a:lnTo>
                    <a:lnTo>
                      <a:pt x="1452" y="205"/>
                    </a:lnTo>
                    <a:lnTo>
                      <a:pt x="1469" y="202"/>
                    </a:lnTo>
                    <a:lnTo>
                      <a:pt x="1483" y="200"/>
                    </a:lnTo>
                    <a:lnTo>
                      <a:pt x="1498" y="198"/>
                    </a:lnTo>
                    <a:lnTo>
                      <a:pt x="1512" y="193"/>
                    </a:lnTo>
                    <a:lnTo>
                      <a:pt x="1526" y="188"/>
                    </a:lnTo>
                    <a:lnTo>
                      <a:pt x="1538" y="186"/>
                    </a:lnTo>
                    <a:lnTo>
                      <a:pt x="1552" y="183"/>
                    </a:lnTo>
                    <a:lnTo>
                      <a:pt x="1566" y="179"/>
                    </a:lnTo>
                    <a:lnTo>
                      <a:pt x="1581" y="176"/>
                    </a:lnTo>
                    <a:lnTo>
                      <a:pt x="1593" y="174"/>
                    </a:lnTo>
                    <a:lnTo>
                      <a:pt x="1604" y="169"/>
                    </a:lnTo>
                    <a:lnTo>
                      <a:pt x="1619" y="167"/>
                    </a:lnTo>
                    <a:lnTo>
                      <a:pt x="1631" y="164"/>
                    </a:lnTo>
                    <a:lnTo>
                      <a:pt x="1643" y="160"/>
                    </a:lnTo>
                    <a:lnTo>
                      <a:pt x="1654" y="157"/>
                    </a:lnTo>
                    <a:lnTo>
                      <a:pt x="1664" y="155"/>
                    </a:lnTo>
                    <a:lnTo>
                      <a:pt x="1676" y="150"/>
                    </a:lnTo>
                    <a:lnTo>
                      <a:pt x="1685" y="148"/>
                    </a:lnTo>
                    <a:lnTo>
                      <a:pt x="1697" y="145"/>
                    </a:lnTo>
                    <a:lnTo>
                      <a:pt x="1707" y="143"/>
                    </a:lnTo>
                    <a:lnTo>
                      <a:pt x="1714" y="138"/>
                    </a:lnTo>
                    <a:lnTo>
                      <a:pt x="1723" y="136"/>
                    </a:lnTo>
                    <a:lnTo>
                      <a:pt x="1733" y="133"/>
                    </a:lnTo>
                    <a:lnTo>
                      <a:pt x="1742" y="131"/>
                    </a:lnTo>
                    <a:lnTo>
                      <a:pt x="1749" y="126"/>
                    </a:lnTo>
                    <a:lnTo>
                      <a:pt x="1757" y="124"/>
                    </a:lnTo>
                    <a:lnTo>
                      <a:pt x="1764" y="124"/>
                    </a:lnTo>
                    <a:lnTo>
                      <a:pt x="1773" y="122"/>
                    </a:lnTo>
                    <a:lnTo>
                      <a:pt x="1778" y="117"/>
                    </a:lnTo>
                    <a:lnTo>
                      <a:pt x="1785" y="114"/>
                    </a:lnTo>
                    <a:lnTo>
                      <a:pt x="1790" y="112"/>
                    </a:lnTo>
                    <a:lnTo>
                      <a:pt x="1795" y="110"/>
                    </a:lnTo>
                    <a:lnTo>
                      <a:pt x="1804" y="105"/>
                    </a:lnTo>
                    <a:lnTo>
                      <a:pt x="1814" y="103"/>
                    </a:lnTo>
                    <a:lnTo>
                      <a:pt x="1821" y="98"/>
                    </a:lnTo>
                    <a:lnTo>
                      <a:pt x="1828" y="95"/>
                    </a:lnTo>
                    <a:lnTo>
                      <a:pt x="1833" y="91"/>
                    </a:lnTo>
                    <a:lnTo>
                      <a:pt x="1837" y="88"/>
                    </a:lnTo>
                    <a:lnTo>
                      <a:pt x="1840" y="84"/>
                    </a:lnTo>
                    <a:lnTo>
                      <a:pt x="1840" y="79"/>
                    </a:lnTo>
                    <a:lnTo>
                      <a:pt x="1835" y="76"/>
                    </a:lnTo>
                    <a:lnTo>
                      <a:pt x="1828" y="74"/>
                    </a:lnTo>
                    <a:lnTo>
                      <a:pt x="1821" y="74"/>
                    </a:lnTo>
                    <a:lnTo>
                      <a:pt x="1814" y="72"/>
                    </a:lnTo>
                    <a:lnTo>
                      <a:pt x="1806" y="72"/>
                    </a:lnTo>
                    <a:lnTo>
                      <a:pt x="1799" y="74"/>
                    </a:lnTo>
                    <a:lnTo>
                      <a:pt x="1790" y="74"/>
                    </a:lnTo>
                    <a:lnTo>
                      <a:pt x="1780" y="74"/>
                    </a:lnTo>
                    <a:lnTo>
                      <a:pt x="1768" y="76"/>
                    </a:lnTo>
                    <a:lnTo>
                      <a:pt x="1759" y="79"/>
                    </a:lnTo>
                    <a:lnTo>
                      <a:pt x="1752" y="79"/>
                    </a:lnTo>
                    <a:lnTo>
                      <a:pt x="1745" y="79"/>
                    </a:lnTo>
                    <a:lnTo>
                      <a:pt x="1740" y="79"/>
                    </a:lnTo>
                    <a:lnTo>
                      <a:pt x="1733" y="81"/>
                    </a:lnTo>
                    <a:lnTo>
                      <a:pt x="1726" y="81"/>
                    </a:lnTo>
                    <a:lnTo>
                      <a:pt x="1719" y="84"/>
                    </a:lnTo>
                    <a:lnTo>
                      <a:pt x="1711" y="84"/>
                    </a:lnTo>
                    <a:lnTo>
                      <a:pt x="1707" y="86"/>
                    </a:lnTo>
                    <a:lnTo>
                      <a:pt x="1697" y="88"/>
                    </a:lnTo>
                    <a:lnTo>
                      <a:pt x="1690" y="88"/>
                    </a:lnTo>
                    <a:lnTo>
                      <a:pt x="1683" y="91"/>
                    </a:lnTo>
                    <a:lnTo>
                      <a:pt x="1676" y="93"/>
                    </a:lnTo>
                    <a:lnTo>
                      <a:pt x="1666" y="95"/>
                    </a:lnTo>
                    <a:lnTo>
                      <a:pt x="1659" y="98"/>
                    </a:lnTo>
                    <a:lnTo>
                      <a:pt x="1652" y="98"/>
                    </a:lnTo>
                    <a:lnTo>
                      <a:pt x="1645" y="103"/>
                    </a:lnTo>
                    <a:lnTo>
                      <a:pt x="1635" y="103"/>
                    </a:lnTo>
                    <a:lnTo>
                      <a:pt x="1626" y="105"/>
                    </a:lnTo>
                    <a:lnTo>
                      <a:pt x="1619" y="107"/>
                    </a:lnTo>
                    <a:lnTo>
                      <a:pt x="1609" y="110"/>
                    </a:lnTo>
                    <a:lnTo>
                      <a:pt x="1600" y="110"/>
                    </a:lnTo>
                    <a:lnTo>
                      <a:pt x="1590" y="114"/>
                    </a:lnTo>
                    <a:lnTo>
                      <a:pt x="1581" y="114"/>
                    </a:lnTo>
                    <a:lnTo>
                      <a:pt x="1571" y="117"/>
                    </a:lnTo>
                    <a:lnTo>
                      <a:pt x="1562" y="119"/>
                    </a:lnTo>
                    <a:lnTo>
                      <a:pt x="1550" y="122"/>
                    </a:lnTo>
                    <a:lnTo>
                      <a:pt x="1540" y="124"/>
                    </a:lnTo>
                    <a:lnTo>
                      <a:pt x="1531" y="126"/>
                    </a:lnTo>
                    <a:lnTo>
                      <a:pt x="1519" y="129"/>
                    </a:lnTo>
                    <a:lnTo>
                      <a:pt x="1509" y="131"/>
                    </a:lnTo>
                    <a:lnTo>
                      <a:pt x="1500" y="133"/>
                    </a:lnTo>
                    <a:lnTo>
                      <a:pt x="1488" y="136"/>
                    </a:lnTo>
                    <a:lnTo>
                      <a:pt x="1476" y="136"/>
                    </a:lnTo>
                    <a:lnTo>
                      <a:pt x="1467" y="138"/>
                    </a:lnTo>
                    <a:lnTo>
                      <a:pt x="1455" y="141"/>
                    </a:lnTo>
                    <a:lnTo>
                      <a:pt x="1443" y="143"/>
                    </a:lnTo>
                    <a:lnTo>
                      <a:pt x="1431" y="143"/>
                    </a:lnTo>
                    <a:lnTo>
                      <a:pt x="1419" y="148"/>
                    </a:lnTo>
                    <a:lnTo>
                      <a:pt x="1407" y="148"/>
                    </a:lnTo>
                    <a:lnTo>
                      <a:pt x="1398" y="150"/>
                    </a:lnTo>
                    <a:lnTo>
                      <a:pt x="1383" y="152"/>
                    </a:lnTo>
                    <a:lnTo>
                      <a:pt x="1372" y="155"/>
                    </a:lnTo>
                    <a:lnTo>
                      <a:pt x="1360" y="157"/>
                    </a:lnTo>
                    <a:lnTo>
                      <a:pt x="1348" y="160"/>
                    </a:lnTo>
                    <a:lnTo>
                      <a:pt x="1336" y="160"/>
                    </a:lnTo>
                    <a:lnTo>
                      <a:pt x="1322" y="162"/>
                    </a:lnTo>
                    <a:lnTo>
                      <a:pt x="1310" y="164"/>
                    </a:lnTo>
                    <a:lnTo>
                      <a:pt x="1298" y="167"/>
                    </a:lnTo>
                    <a:lnTo>
                      <a:pt x="1284" y="167"/>
                    </a:lnTo>
                    <a:lnTo>
                      <a:pt x="1272" y="169"/>
                    </a:lnTo>
                    <a:lnTo>
                      <a:pt x="1258" y="169"/>
                    </a:lnTo>
                    <a:lnTo>
                      <a:pt x="1246" y="171"/>
                    </a:lnTo>
                    <a:lnTo>
                      <a:pt x="1231" y="171"/>
                    </a:lnTo>
                    <a:lnTo>
                      <a:pt x="1217" y="174"/>
                    </a:lnTo>
                    <a:lnTo>
                      <a:pt x="1203" y="174"/>
                    </a:lnTo>
                    <a:lnTo>
                      <a:pt x="1191" y="176"/>
                    </a:lnTo>
                    <a:lnTo>
                      <a:pt x="1177" y="176"/>
                    </a:lnTo>
                    <a:lnTo>
                      <a:pt x="1162" y="179"/>
                    </a:lnTo>
                    <a:lnTo>
                      <a:pt x="1151" y="179"/>
                    </a:lnTo>
                    <a:lnTo>
                      <a:pt x="1136" y="179"/>
                    </a:lnTo>
                    <a:lnTo>
                      <a:pt x="1122" y="179"/>
                    </a:lnTo>
                    <a:lnTo>
                      <a:pt x="1108" y="181"/>
                    </a:lnTo>
                    <a:lnTo>
                      <a:pt x="1094" y="181"/>
                    </a:lnTo>
                    <a:lnTo>
                      <a:pt x="1079" y="183"/>
                    </a:lnTo>
                    <a:lnTo>
                      <a:pt x="1065" y="183"/>
                    </a:lnTo>
                    <a:lnTo>
                      <a:pt x="1051" y="183"/>
                    </a:lnTo>
                    <a:lnTo>
                      <a:pt x="1037" y="183"/>
                    </a:lnTo>
                    <a:lnTo>
                      <a:pt x="1022" y="183"/>
                    </a:lnTo>
                    <a:lnTo>
                      <a:pt x="1008" y="183"/>
                    </a:lnTo>
                    <a:lnTo>
                      <a:pt x="994" y="183"/>
                    </a:lnTo>
                    <a:lnTo>
                      <a:pt x="979" y="183"/>
                    </a:lnTo>
                    <a:lnTo>
                      <a:pt x="965" y="183"/>
                    </a:lnTo>
                    <a:lnTo>
                      <a:pt x="949" y="181"/>
                    </a:lnTo>
                    <a:lnTo>
                      <a:pt x="934" y="181"/>
                    </a:lnTo>
                    <a:lnTo>
                      <a:pt x="920" y="179"/>
                    </a:lnTo>
                    <a:lnTo>
                      <a:pt x="906" y="179"/>
                    </a:lnTo>
                    <a:lnTo>
                      <a:pt x="889" y="179"/>
                    </a:lnTo>
                    <a:lnTo>
                      <a:pt x="875" y="179"/>
                    </a:lnTo>
                    <a:lnTo>
                      <a:pt x="861" y="176"/>
                    </a:lnTo>
                    <a:lnTo>
                      <a:pt x="846" y="176"/>
                    </a:lnTo>
                    <a:lnTo>
                      <a:pt x="832" y="174"/>
                    </a:lnTo>
                    <a:lnTo>
                      <a:pt x="816" y="171"/>
                    </a:lnTo>
                    <a:lnTo>
                      <a:pt x="801" y="169"/>
                    </a:lnTo>
                    <a:lnTo>
                      <a:pt x="787" y="169"/>
                    </a:lnTo>
                    <a:lnTo>
                      <a:pt x="770" y="167"/>
                    </a:lnTo>
                    <a:lnTo>
                      <a:pt x="756" y="164"/>
                    </a:lnTo>
                    <a:lnTo>
                      <a:pt x="742" y="162"/>
                    </a:lnTo>
                    <a:lnTo>
                      <a:pt x="728" y="162"/>
                    </a:lnTo>
                    <a:lnTo>
                      <a:pt x="711" y="160"/>
                    </a:lnTo>
                    <a:lnTo>
                      <a:pt x="697" y="157"/>
                    </a:lnTo>
                    <a:lnTo>
                      <a:pt x="682" y="155"/>
                    </a:lnTo>
                    <a:lnTo>
                      <a:pt x="668" y="152"/>
                    </a:lnTo>
                    <a:lnTo>
                      <a:pt x="654" y="150"/>
                    </a:lnTo>
                    <a:lnTo>
                      <a:pt x="640" y="148"/>
                    </a:lnTo>
                    <a:lnTo>
                      <a:pt x="625" y="145"/>
                    </a:lnTo>
                    <a:lnTo>
                      <a:pt x="611" y="143"/>
                    </a:lnTo>
                    <a:lnTo>
                      <a:pt x="595" y="141"/>
                    </a:lnTo>
                    <a:lnTo>
                      <a:pt x="583" y="136"/>
                    </a:lnTo>
                    <a:lnTo>
                      <a:pt x="568" y="133"/>
                    </a:lnTo>
                    <a:lnTo>
                      <a:pt x="554" y="131"/>
                    </a:lnTo>
                    <a:lnTo>
                      <a:pt x="540" y="129"/>
                    </a:lnTo>
                    <a:lnTo>
                      <a:pt x="526" y="126"/>
                    </a:lnTo>
                    <a:lnTo>
                      <a:pt x="511" y="124"/>
                    </a:lnTo>
                    <a:lnTo>
                      <a:pt x="497" y="122"/>
                    </a:lnTo>
                    <a:lnTo>
                      <a:pt x="483" y="117"/>
                    </a:lnTo>
                    <a:lnTo>
                      <a:pt x="469" y="114"/>
                    </a:lnTo>
                    <a:lnTo>
                      <a:pt x="457" y="112"/>
                    </a:lnTo>
                    <a:lnTo>
                      <a:pt x="442" y="110"/>
                    </a:lnTo>
                    <a:lnTo>
                      <a:pt x="431" y="105"/>
                    </a:lnTo>
                    <a:lnTo>
                      <a:pt x="416" y="103"/>
                    </a:lnTo>
                    <a:lnTo>
                      <a:pt x="404" y="100"/>
                    </a:lnTo>
                    <a:lnTo>
                      <a:pt x="393" y="98"/>
                    </a:lnTo>
                    <a:lnTo>
                      <a:pt x="378" y="95"/>
                    </a:lnTo>
                    <a:lnTo>
                      <a:pt x="366" y="91"/>
                    </a:lnTo>
                    <a:lnTo>
                      <a:pt x="354" y="88"/>
                    </a:lnTo>
                    <a:lnTo>
                      <a:pt x="340" y="86"/>
                    </a:lnTo>
                    <a:lnTo>
                      <a:pt x="328" y="81"/>
                    </a:lnTo>
                    <a:lnTo>
                      <a:pt x="316" y="79"/>
                    </a:lnTo>
                    <a:lnTo>
                      <a:pt x="305" y="76"/>
                    </a:lnTo>
                    <a:lnTo>
                      <a:pt x="293" y="72"/>
                    </a:lnTo>
                    <a:lnTo>
                      <a:pt x="281" y="69"/>
                    </a:lnTo>
                    <a:lnTo>
                      <a:pt x="269" y="67"/>
                    </a:lnTo>
                    <a:lnTo>
                      <a:pt x="257" y="62"/>
                    </a:lnTo>
                    <a:lnTo>
                      <a:pt x="248" y="62"/>
                    </a:lnTo>
                    <a:lnTo>
                      <a:pt x="236" y="57"/>
                    </a:lnTo>
                    <a:lnTo>
                      <a:pt x="226" y="55"/>
                    </a:lnTo>
                    <a:lnTo>
                      <a:pt x="214" y="53"/>
                    </a:lnTo>
                    <a:lnTo>
                      <a:pt x="205" y="50"/>
                    </a:lnTo>
                    <a:lnTo>
                      <a:pt x="195" y="48"/>
                    </a:lnTo>
                    <a:lnTo>
                      <a:pt x="186" y="45"/>
                    </a:lnTo>
                    <a:lnTo>
                      <a:pt x="176" y="41"/>
                    </a:lnTo>
                    <a:lnTo>
                      <a:pt x="167" y="38"/>
                    </a:lnTo>
                    <a:lnTo>
                      <a:pt x="157" y="36"/>
                    </a:lnTo>
                    <a:lnTo>
                      <a:pt x="148" y="34"/>
                    </a:lnTo>
                    <a:lnTo>
                      <a:pt x="141" y="31"/>
                    </a:lnTo>
                    <a:lnTo>
                      <a:pt x="131" y="31"/>
                    </a:lnTo>
                    <a:lnTo>
                      <a:pt x="122" y="26"/>
                    </a:lnTo>
                    <a:lnTo>
                      <a:pt x="114" y="26"/>
                    </a:lnTo>
                    <a:lnTo>
                      <a:pt x="107" y="24"/>
                    </a:lnTo>
                    <a:lnTo>
                      <a:pt x="100" y="22"/>
                    </a:lnTo>
                    <a:lnTo>
                      <a:pt x="93" y="19"/>
                    </a:lnTo>
                    <a:lnTo>
                      <a:pt x="86" y="19"/>
                    </a:lnTo>
                    <a:lnTo>
                      <a:pt x="81" y="17"/>
                    </a:lnTo>
                    <a:lnTo>
                      <a:pt x="74" y="17"/>
                    </a:lnTo>
                    <a:lnTo>
                      <a:pt x="67" y="12"/>
                    </a:lnTo>
                    <a:lnTo>
                      <a:pt x="62" y="12"/>
                    </a:lnTo>
                    <a:lnTo>
                      <a:pt x="55" y="10"/>
                    </a:lnTo>
                    <a:lnTo>
                      <a:pt x="50" y="7"/>
                    </a:lnTo>
                    <a:lnTo>
                      <a:pt x="41" y="7"/>
                    </a:lnTo>
                    <a:lnTo>
                      <a:pt x="34" y="5"/>
                    </a:lnTo>
                    <a:lnTo>
                      <a:pt x="24" y="3"/>
                    </a:lnTo>
                    <a:lnTo>
                      <a:pt x="19" y="0"/>
                    </a:lnTo>
                    <a:lnTo>
                      <a:pt x="12" y="0"/>
                    </a:lnTo>
                    <a:lnTo>
                      <a:pt x="10" y="0"/>
                    </a:lnTo>
                    <a:lnTo>
                      <a:pt x="3" y="0"/>
                    </a:lnTo>
                    <a:lnTo>
                      <a:pt x="3" y="3"/>
                    </a:lnTo>
                    <a:lnTo>
                      <a:pt x="0" y="5"/>
                    </a:lnTo>
                    <a:lnTo>
                      <a:pt x="3" y="10"/>
                    </a:lnTo>
                    <a:lnTo>
                      <a:pt x="10" y="17"/>
                    </a:lnTo>
                    <a:lnTo>
                      <a:pt x="19" y="24"/>
                    </a:lnTo>
                    <a:lnTo>
                      <a:pt x="29" y="29"/>
                    </a:lnTo>
                    <a:lnTo>
                      <a:pt x="34" y="31"/>
                    </a:lnTo>
                    <a:lnTo>
                      <a:pt x="34"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99" name="Rectangle 198"/>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Types of Therapeutic</a:t>
            </a:r>
            <a:r>
              <a:rPr lang="en-US" sz="4000" b="1" dirty="0">
                <a:solidFill>
                  <a:srgbClr val="FFFFFF"/>
                </a:solidFill>
                <a:effectLst>
                  <a:outerShdw blurRad="38100" dist="38100" dir="2700000" algn="tl">
                    <a:srgbClr val="000000">
                      <a:alpha val="43137"/>
                    </a:srgbClr>
                  </a:outerShdw>
                </a:effectLst>
              </a:rPr>
              <a:t>, Modified or Special Diets</a:t>
            </a:r>
          </a:p>
        </p:txBody>
      </p:sp>
    </p:spTree>
    <p:extLst>
      <p:ext uri="{BB962C8B-B14F-4D97-AF65-F5344CB8AC3E}">
        <p14:creationId xmlns:p14="http://schemas.microsoft.com/office/powerpoint/2010/main" val="4002307850"/>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5892" name="Rectangle 4"/>
          <p:cNvSpPr>
            <a:spLocks noGrp="1" noChangeArrowheads="1"/>
          </p:cNvSpPr>
          <p:nvPr>
            <p:ph type="body" sz="half" idx="2"/>
          </p:nvPr>
        </p:nvSpPr>
        <p:spPr>
          <a:xfrm>
            <a:off x="622300" y="1847850"/>
            <a:ext cx="7908925" cy="4349750"/>
          </a:xfrm>
        </p:spPr>
        <p:txBody>
          <a:bodyPr/>
          <a:lstStyle/>
          <a:p>
            <a:r>
              <a:rPr lang="en-US" sz="3600" b="1" dirty="0">
                <a:effectLst>
                  <a:outerShdw blurRad="38100" dist="38100" dir="2700000" algn="tl">
                    <a:srgbClr val="000000">
                      <a:alpha val="43137"/>
                    </a:srgbClr>
                  </a:outerShdw>
                </a:effectLst>
              </a:rPr>
              <a:t>High fiber </a:t>
            </a:r>
          </a:p>
          <a:p>
            <a:r>
              <a:rPr lang="en-US" sz="3600" b="1" dirty="0">
                <a:effectLst>
                  <a:outerShdw blurRad="38100" dist="38100" dir="2700000" algn="tl">
                    <a:srgbClr val="000000">
                      <a:alpha val="43137"/>
                    </a:srgbClr>
                  </a:outerShdw>
                </a:effectLst>
              </a:rPr>
              <a:t>Low calorie</a:t>
            </a:r>
          </a:p>
          <a:p>
            <a:r>
              <a:rPr lang="en-US" sz="3600" b="1" dirty="0">
                <a:effectLst>
                  <a:outerShdw blurRad="38100" dist="38100" dir="2700000" algn="tl">
                    <a:srgbClr val="000000">
                      <a:alpha val="43137"/>
                    </a:srgbClr>
                  </a:outerShdw>
                </a:effectLst>
              </a:rPr>
              <a:t>High calorie</a:t>
            </a:r>
          </a:p>
          <a:p>
            <a:r>
              <a:rPr lang="en-US" sz="3600" b="1" dirty="0">
                <a:effectLst>
                  <a:outerShdw blurRad="38100" dist="38100" dir="2700000" algn="tl">
                    <a:srgbClr val="000000">
                      <a:alpha val="43137"/>
                    </a:srgbClr>
                  </a:outerShdw>
                </a:effectLst>
              </a:rPr>
              <a:t>Sodium restricted</a:t>
            </a:r>
          </a:p>
          <a:p>
            <a:r>
              <a:rPr lang="en-US" sz="3600" b="1" dirty="0">
                <a:effectLst>
                  <a:outerShdw blurRad="38100" dist="38100" dir="2700000" algn="tl">
                    <a:srgbClr val="000000">
                      <a:alpha val="43137"/>
                    </a:srgbClr>
                  </a:outerShdw>
                </a:effectLst>
              </a:rPr>
              <a:t>High protein</a:t>
            </a:r>
          </a:p>
          <a:p>
            <a:r>
              <a:rPr lang="en-US" sz="3600" b="1" dirty="0">
                <a:effectLst>
                  <a:outerShdw blurRad="38100" dist="38100" dir="2700000" algn="tl">
                    <a:srgbClr val="000000">
                      <a:alpha val="43137"/>
                    </a:srgbClr>
                  </a:outerShdw>
                </a:effectLst>
              </a:rPr>
              <a:t>Mechanical soft, chopped, pureed</a:t>
            </a:r>
          </a:p>
        </p:txBody>
      </p:sp>
      <p:grpSp>
        <p:nvGrpSpPr>
          <p:cNvPr id="166189" name="Group 301"/>
          <p:cNvGrpSpPr>
            <a:grpSpLocks/>
          </p:cNvGrpSpPr>
          <p:nvPr/>
        </p:nvGrpSpPr>
        <p:grpSpPr bwMode="auto">
          <a:xfrm>
            <a:off x="5502275" y="1758950"/>
            <a:ext cx="2727325" cy="3284538"/>
            <a:chOff x="3466" y="1108"/>
            <a:chExt cx="1718" cy="2069"/>
          </a:xfrm>
        </p:grpSpPr>
        <p:grpSp>
          <p:nvGrpSpPr>
            <p:cNvPr id="166014" name="Group 126"/>
            <p:cNvGrpSpPr>
              <a:grpSpLocks/>
            </p:cNvGrpSpPr>
            <p:nvPr/>
          </p:nvGrpSpPr>
          <p:grpSpPr bwMode="auto">
            <a:xfrm>
              <a:off x="4270" y="1108"/>
              <a:ext cx="914" cy="639"/>
              <a:chOff x="3364" y="2381"/>
              <a:chExt cx="3144" cy="2152"/>
            </a:xfrm>
          </p:grpSpPr>
          <p:sp>
            <p:nvSpPr>
              <p:cNvPr id="166015" name="Freeform 127"/>
              <p:cNvSpPr>
                <a:spLocks/>
              </p:cNvSpPr>
              <p:nvPr/>
            </p:nvSpPr>
            <p:spPr bwMode="auto">
              <a:xfrm>
                <a:off x="3364" y="2381"/>
                <a:ext cx="3144" cy="2152"/>
              </a:xfrm>
              <a:custGeom>
                <a:avLst/>
                <a:gdLst>
                  <a:gd name="T0" fmla="*/ 1376 w 3144"/>
                  <a:gd name="T1" fmla="*/ 0 h 2152"/>
                  <a:gd name="T2" fmla="*/ 1450 w 3144"/>
                  <a:gd name="T3" fmla="*/ 0 h 2152"/>
                  <a:gd name="T4" fmla="*/ 1524 w 3144"/>
                  <a:gd name="T5" fmla="*/ 0 h 2152"/>
                  <a:gd name="T6" fmla="*/ 1597 w 3144"/>
                  <a:gd name="T7" fmla="*/ 4 h 2152"/>
                  <a:gd name="T8" fmla="*/ 1671 w 3144"/>
                  <a:gd name="T9" fmla="*/ 7 h 2152"/>
                  <a:gd name="T10" fmla="*/ 1745 w 3144"/>
                  <a:gd name="T11" fmla="*/ 14 h 2152"/>
                  <a:gd name="T12" fmla="*/ 1816 w 3144"/>
                  <a:gd name="T13" fmla="*/ 21 h 2152"/>
                  <a:gd name="T14" fmla="*/ 1890 w 3144"/>
                  <a:gd name="T15" fmla="*/ 33 h 2152"/>
                  <a:gd name="T16" fmla="*/ 1973 w 3144"/>
                  <a:gd name="T17" fmla="*/ 45 h 2152"/>
                  <a:gd name="T18" fmla="*/ 2094 w 3144"/>
                  <a:gd name="T19" fmla="*/ 68 h 2152"/>
                  <a:gd name="T20" fmla="*/ 2241 w 3144"/>
                  <a:gd name="T21" fmla="*/ 106 h 2152"/>
                  <a:gd name="T22" fmla="*/ 2403 w 3144"/>
                  <a:gd name="T23" fmla="*/ 163 h 2152"/>
                  <a:gd name="T24" fmla="*/ 2572 w 3144"/>
                  <a:gd name="T25" fmla="*/ 240 h 2152"/>
                  <a:gd name="T26" fmla="*/ 2738 w 3144"/>
                  <a:gd name="T27" fmla="*/ 335 h 2152"/>
                  <a:gd name="T28" fmla="*/ 2890 w 3144"/>
                  <a:gd name="T29" fmla="*/ 456 h 2152"/>
                  <a:gd name="T30" fmla="*/ 3023 w 3144"/>
                  <a:gd name="T31" fmla="*/ 608 h 2152"/>
                  <a:gd name="T32" fmla="*/ 3078 w 3144"/>
                  <a:gd name="T33" fmla="*/ 703 h 2152"/>
                  <a:gd name="T34" fmla="*/ 3106 w 3144"/>
                  <a:gd name="T35" fmla="*/ 779 h 2152"/>
                  <a:gd name="T36" fmla="*/ 3128 w 3144"/>
                  <a:gd name="T37" fmla="*/ 841 h 2152"/>
                  <a:gd name="T38" fmla="*/ 3137 w 3144"/>
                  <a:gd name="T39" fmla="*/ 905 h 2152"/>
                  <a:gd name="T40" fmla="*/ 3144 w 3144"/>
                  <a:gd name="T41" fmla="*/ 971 h 2152"/>
                  <a:gd name="T42" fmla="*/ 3140 w 3144"/>
                  <a:gd name="T43" fmla="*/ 1036 h 2152"/>
                  <a:gd name="T44" fmla="*/ 3125 w 3144"/>
                  <a:gd name="T45" fmla="*/ 1102 h 2152"/>
                  <a:gd name="T46" fmla="*/ 3087 w 3144"/>
                  <a:gd name="T47" fmla="*/ 1190 h 2152"/>
                  <a:gd name="T48" fmla="*/ 3040 w 3144"/>
                  <a:gd name="T49" fmla="*/ 1273 h 2152"/>
                  <a:gd name="T50" fmla="*/ 2980 w 3144"/>
                  <a:gd name="T51" fmla="*/ 1354 h 2152"/>
                  <a:gd name="T52" fmla="*/ 2914 w 3144"/>
                  <a:gd name="T53" fmla="*/ 1432 h 2152"/>
                  <a:gd name="T54" fmla="*/ 2838 w 3144"/>
                  <a:gd name="T55" fmla="*/ 1506 h 2152"/>
                  <a:gd name="T56" fmla="*/ 2757 w 3144"/>
                  <a:gd name="T57" fmla="*/ 1577 h 2152"/>
                  <a:gd name="T58" fmla="*/ 2671 w 3144"/>
                  <a:gd name="T59" fmla="*/ 1651 h 2152"/>
                  <a:gd name="T60" fmla="*/ 2398 w 3144"/>
                  <a:gd name="T61" fmla="*/ 1984 h 2152"/>
                  <a:gd name="T62" fmla="*/ 2346 w 3144"/>
                  <a:gd name="T63" fmla="*/ 2010 h 2152"/>
                  <a:gd name="T64" fmla="*/ 2263 w 3144"/>
                  <a:gd name="T65" fmla="*/ 2038 h 2152"/>
                  <a:gd name="T66" fmla="*/ 2153 w 3144"/>
                  <a:gd name="T67" fmla="*/ 2069 h 2152"/>
                  <a:gd name="T68" fmla="*/ 2030 w 3144"/>
                  <a:gd name="T69" fmla="*/ 2100 h 2152"/>
                  <a:gd name="T70" fmla="*/ 1897 w 3144"/>
                  <a:gd name="T71" fmla="*/ 2124 h 2152"/>
                  <a:gd name="T72" fmla="*/ 1759 w 3144"/>
                  <a:gd name="T73" fmla="*/ 2143 h 2152"/>
                  <a:gd name="T74" fmla="*/ 1628 w 3144"/>
                  <a:gd name="T75" fmla="*/ 2150 h 2152"/>
                  <a:gd name="T76" fmla="*/ 1512 w 3144"/>
                  <a:gd name="T77" fmla="*/ 2150 h 2152"/>
                  <a:gd name="T78" fmla="*/ 1400 w 3144"/>
                  <a:gd name="T79" fmla="*/ 2136 h 2152"/>
                  <a:gd name="T80" fmla="*/ 1284 w 3144"/>
                  <a:gd name="T81" fmla="*/ 2117 h 2152"/>
                  <a:gd name="T82" fmla="*/ 1172 w 3144"/>
                  <a:gd name="T83" fmla="*/ 2098 h 2152"/>
                  <a:gd name="T84" fmla="*/ 1067 w 3144"/>
                  <a:gd name="T85" fmla="*/ 2079 h 2152"/>
                  <a:gd name="T86" fmla="*/ 977 w 3144"/>
                  <a:gd name="T87" fmla="*/ 2060 h 2152"/>
                  <a:gd name="T88" fmla="*/ 906 w 3144"/>
                  <a:gd name="T89" fmla="*/ 2043 h 2152"/>
                  <a:gd name="T90" fmla="*/ 846 w 3144"/>
                  <a:gd name="T91" fmla="*/ 2031 h 2152"/>
                  <a:gd name="T92" fmla="*/ 364 w 3144"/>
                  <a:gd name="T93" fmla="*/ 1544 h 2152"/>
                  <a:gd name="T94" fmla="*/ 162 w 3144"/>
                  <a:gd name="T95" fmla="*/ 1340 h 2152"/>
                  <a:gd name="T96" fmla="*/ 48 w 3144"/>
                  <a:gd name="T97" fmla="*/ 1145 h 2152"/>
                  <a:gd name="T98" fmla="*/ 3 w 3144"/>
                  <a:gd name="T99" fmla="*/ 964 h 2152"/>
                  <a:gd name="T100" fmla="*/ 10 w 3144"/>
                  <a:gd name="T101" fmla="*/ 803 h 2152"/>
                  <a:gd name="T102" fmla="*/ 55 w 3144"/>
                  <a:gd name="T103" fmla="*/ 662 h 2152"/>
                  <a:gd name="T104" fmla="*/ 119 w 3144"/>
                  <a:gd name="T105" fmla="*/ 548 h 2152"/>
                  <a:gd name="T106" fmla="*/ 188 w 3144"/>
                  <a:gd name="T107" fmla="*/ 465 h 2152"/>
                  <a:gd name="T108" fmla="*/ 266 w 3144"/>
                  <a:gd name="T109" fmla="*/ 394 h 2152"/>
                  <a:gd name="T110" fmla="*/ 357 w 3144"/>
                  <a:gd name="T111" fmla="*/ 330 h 2152"/>
                  <a:gd name="T112" fmla="*/ 447 w 3144"/>
                  <a:gd name="T113" fmla="*/ 275 h 2152"/>
                  <a:gd name="T114" fmla="*/ 535 w 3144"/>
                  <a:gd name="T115" fmla="*/ 230 h 2152"/>
                  <a:gd name="T116" fmla="*/ 616 w 3144"/>
                  <a:gd name="T117" fmla="*/ 192 h 2152"/>
                  <a:gd name="T118" fmla="*/ 680 w 3144"/>
                  <a:gd name="T119" fmla="*/ 163 h 2152"/>
                  <a:gd name="T120" fmla="*/ 751 w 3144"/>
                  <a:gd name="T121" fmla="*/ 14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44" h="2152">
                    <a:moveTo>
                      <a:pt x="1312" y="0"/>
                    </a:moveTo>
                    <a:lnTo>
                      <a:pt x="1319" y="0"/>
                    </a:lnTo>
                    <a:lnTo>
                      <a:pt x="1331" y="0"/>
                    </a:lnTo>
                    <a:lnTo>
                      <a:pt x="1338" y="0"/>
                    </a:lnTo>
                    <a:lnTo>
                      <a:pt x="1348" y="0"/>
                    </a:lnTo>
                    <a:lnTo>
                      <a:pt x="1357" y="0"/>
                    </a:lnTo>
                    <a:lnTo>
                      <a:pt x="1367" y="0"/>
                    </a:lnTo>
                    <a:lnTo>
                      <a:pt x="1376" y="0"/>
                    </a:lnTo>
                    <a:lnTo>
                      <a:pt x="1386" y="0"/>
                    </a:lnTo>
                    <a:lnTo>
                      <a:pt x="1393" y="0"/>
                    </a:lnTo>
                    <a:lnTo>
                      <a:pt x="1405" y="0"/>
                    </a:lnTo>
                    <a:lnTo>
                      <a:pt x="1412" y="0"/>
                    </a:lnTo>
                    <a:lnTo>
                      <a:pt x="1421" y="0"/>
                    </a:lnTo>
                    <a:lnTo>
                      <a:pt x="1431" y="0"/>
                    </a:lnTo>
                    <a:lnTo>
                      <a:pt x="1440" y="0"/>
                    </a:lnTo>
                    <a:lnTo>
                      <a:pt x="1450" y="0"/>
                    </a:lnTo>
                    <a:lnTo>
                      <a:pt x="1459" y="0"/>
                    </a:lnTo>
                    <a:lnTo>
                      <a:pt x="1469" y="0"/>
                    </a:lnTo>
                    <a:lnTo>
                      <a:pt x="1476" y="0"/>
                    </a:lnTo>
                    <a:lnTo>
                      <a:pt x="1486" y="0"/>
                    </a:lnTo>
                    <a:lnTo>
                      <a:pt x="1495" y="0"/>
                    </a:lnTo>
                    <a:lnTo>
                      <a:pt x="1505" y="0"/>
                    </a:lnTo>
                    <a:lnTo>
                      <a:pt x="1514" y="0"/>
                    </a:lnTo>
                    <a:lnTo>
                      <a:pt x="1524" y="0"/>
                    </a:lnTo>
                    <a:lnTo>
                      <a:pt x="1533" y="2"/>
                    </a:lnTo>
                    <a:lnTo>
                      <a:pt x="1543" y="2"/>
                    </a:lnTo>
                    <a:lnTo>
                      <a:pt x="1552" y="2"/>
                    </a:lnTo>
                    <a:lnTo>
                      <a:pt x="1562" y="2"/>
                    </a:lnTo>
                    <a:lnTo>
                      <a:pt x="1571" y="2"/>
                    </a:lnTo>
                    <a:lnTo>
                      <a:pt x="1578" y="2"/>
                    </a:lnTo>
                    <a:lnTo>
                      <a:pt x="1590" y="4"/>
                    </a:lnTo>
                    <a:lnTo>
                      <a:pt x="1597" y="4"/>
                    </a:lnTo>
                    <a:lnTo>
                      <a:pt x="1607" y="4"/>
                    </a:lnTo>
                    <a:lnTo>
                      <a:pt x="1616" y="4"/>
                    </a:lnTo>
                    <a:lnTo>
                      <a:pt x="1626" y="4"/>
                    </a:lnTo>
                    <a:lnTo>
                      <a:pt x="1635" y="4"/>
                    </a:lnTo>
                    <a:lnTo>
                      <a:pt x="1645" y="7"/>
                    </a:lnTo>
                    <a:lnTo>
                      <a:pt x="1652" y="7"/>
                    </a:lnTo>
                    <a:lnTo>
                      <a:pt x="1661" y="7"/>
                    </a:lnTo>
                    <a:lnTo>
                      <a:pt x="1671" y="7"/>
                    </a:lnTo>
                    <a:lnTo>
                      <a:pt x="1680" y="9"/>
                    </a:lnTo>
                    <a:lnTo>
                      <a:pt x="1690" y="9"/>
                    </a:lnTo>
                    <a:lnTo>
                      <a:pt x="1697" y="9"/>
                    </a:lnTo>
                    <a:lnTo>
                      <a:pt x="1707" y="11"/>
                    </a:lnTo>
                    <a:lnTo>
                      <a:pt x="1716" y="11"/>
                    </a:lnTo>
                    <a:lnTo>
                      <a:pt x="1726" y="11"/>
                    </a:lnTo>
                    <a:lnTo>
                      <a:pt x="1735" y="14"/>
                    </a:lnTo>
                    <a:lnTo>
                      <a:pt x="1745" y="14"/>
                    </a:lnTo>
                    <a:lnTo>
                      <a:pt x="1754" y="16"/>
                    </a:lnTo>
                    <a:lnTo>
                      <a:pt x="1761" y="16"/>
                    </a:lnTo>
                    <a:lnTo>
                      <a:pt x="1771" y="16"/>
                    </a:lnTo>
                    <a:lnTo>
                      <a:pt x="1780" y="19"/>
                    </a:lnTo>
                    <a:lnTo>
                      <a:pt x="1790" y="19"/>
                    </a:lnTo>
                    <a:lnTo>
                      <a:pt x="1797" y="19"/>
                    </a:lnTo>
                    <a:lnTo>
                      <a:pt x="1806" y="21"/>
                    </a:lnTo>
                    <a:lnTo>
                      <a:pt x="1816" y="21"/>
                    </a:lnTo>
                    <a:lnTo>
                      <a:pt x="1825" y="23"/>
                    </a:lnTo>
                    <a:lnTo>
                      <a:pt x="1835" y="23"/>
                    </a:lnTo>
                    <a:lnTo>
                      <a:pt x="1844" y="26"/>
                    </a:lnTo>
                    <a:lnTo>
                      <a:pt x="1852" y="26"/>
                    </a:lnTo>
                    <a:lnTo>
                      <a:pt x="1861" y="28"/>
                    </a:lnTo>
                    <a:lnTo>
                      <a:pt x="1871" y="30"/>
                    </a:lnTo>
                    <a:lnTo>
                      <a:pt x="1880" y="30"/>
                    </a:lnTo>
                    <a:lnTo>
                      <a:pt x="1890" y="33"/>
                    </a:lnTo>
                    <a:lnTo>
                      <a:pt x="1899" y="35"/>
                    </a:lnTo>
                    <a:lnTo>
                      <a:pt x="1906" y="35"/>
                    </a:lnTo>
                    <a:lnTo>
                      <a:pt x="1918" y="35"/>
                    </a:lnTo>
                    <a:lnTo>
                      <a:pt x="1928" y="38"/>
                    </a:lnTo>
                    <a:lnTo>
                      <a:pt x="1937" y="40"/>
                    </a:lnTo>
                    <a:lnTo>
                      <a:pt x="1949" y="40"/>
                    </a:lnTo>
                    <a:lnTo>
                      <a:pt x="1961" y="42"/>
                    </a:lnTo>
                    <a:lnTo>
                      <a:pt x="1973" y="45"/>
                    </a:lnTo>
                    <a:lnTo>
                      <a:pt x="1987" y="49"/>
                    </a:lnTo>
                    <a:lnTo>
                      <a:pt x="2001" y="49"/>
                    </a:lnTo>
                    <a:lnTo>
                      <a:pt x="2016" y="52"/>
                    </a:lnTo>
                    <a:lnTo>
                      <a:pt x="2030" y="57"/>
                    </a:lnTo>
                    <a:lnTo>
                      <a:pt x="2046" y="59"/>
                    </a:lnTo>
                    <a:lnTo>
                      <a:pt x="2061" y="61"/>
                    </a:lnTo>
                    <a:lnTo>
                      <a:pt x="2077" y="66"/>
                    </a:lnTo>
                    <a:lnTo>
                      <a:pt x="2094" y="68"/>
                    </a:lnTo>
                    <a:lnTo>
                      <a:pt x="2113" y="76"/>
                    </a:lnTo>
                    <a:lnTo>
                      <a:pt x="2130" y="78"/>
                    </a:lnTo>
                    <a:lnTo>
                      <a:pt x="2146" y="83"/>
                    </a:lnTo>
                    <a:lnTo>
                      <a:pt x="2165" y="85"/>
                    </a:lnTo>
                    <a:lnTo>
                      <a:pt x="2184" y="92"/>
                    </a:lnTo>
                    <a:lnTo>
                      <a:pt x="2203" y="95"/>
                    </a:lnTo>
                    <a:lnTo>
                      <a:pt x="2220" y="102"/>
                    </a:lnTo>
                    <a:lnTo>
                      <a:pt x="2241" y="106"/>
                    </a:lnTo>
                    <a:lnTo>
                      <a:pt x="2260" y="114"/>
                    </a:lnTo>
                    <a:lnTo>
                      <a:pt x="2279" y="118"/>
                    </a:lnTo>
                    <a:lnTo>
                      <a:pt x="2298" y="125"/>
                    </a:lnTo>
                    <a:lnTo>
                      <a:pt x="2320" y="133"/>
                    </a:lnTo>
                    <a:lnTo>
                      <a:pt x="2341" y="140"/>
                    </a:lnTo>
                    <a:lnTo>
                      <a:pt x="2360" y="149"/>
                    </a:lnTo>
                    <a:lnTo>
                      <a:pt x="2384" y="156"/>
                    </a:lnTo>
                    <a:lnTo>
                      <a:pt x="2403" y="163"/>
                    </a:lnTo>
                    <a:lnTo>
                      <a:pt x="2424" y="173"/>
                    </a:lnTo>
                    <a:lnTo>
                      <a:pt x="2446" y="180"/>
                    </a:lnTo>
                    <a:lnTo>
                      <a:pt x="2467" y="190"/>
                    </a:lnTo>
                    <a:lnTo>
                      <a:pt x="2488" y="197"/>
                    </a:lnTo>
                    <a:lnTo>
                      <a:pt x="2510" y="209"/>
                    </a:lnTo>
                    <a:lnTo>
                      <a:pt x="2529" y="218"/>
                    </a:lnTo>
                    <a:lnTo>
                      <a:pt x="2550" y="228"/>
                    </a:lnTo>
                    <a:lnTo>
                      <a:pt x="2572" y="240"/>
                    </a:lnTo>
                    <a:lnTo>
                      <a:pt x="2593" y="251"/>
                    </a:lnTo>
                    <a:lnTo>
                      <a:pt x="2614" y="261"/>
                    </a:lnTo>
                    <a:lnTo>
                      <a:pt x="2633" y="270"/>
                    </a:lnTo>
                    <a:lnTo>
                      <a:pt x="2655" y="285"/>
                    </a:lnTo>
                    <a:lnTo>
                      <a:pt x="2676" y="297"/>
                    </a:lnTo>
                    <a:lnTo>
                      <a:pt x="2698" y="308"/>
                    </a:lnTo>
                    <a:lnTo>
                      <a:pt x="2719" y="320"/>
                    </a:lnTo>
                    <a:lnTo>
                      <a:pt x="2738" y="335"/>
                    </a:lnTo>
                    <a:lnTo>
                      <a:pt x="2759" y="351"/>
                    </a:lnTo>
                    <a:lnTo>
                      <a:pt x="2778" y="363"/>
                    </a:lnTo>
                    <a:lnTo>
                      <a:pt x="2797" y="377"/>
                    </a:lnTo>
                    <a:lnTo>
                      <a:pt x="2816" y="392"/>
                    </a:lnTo>
                    <a:lnTo>
                      <a:pt x="2835" y="408"/>
                    </a:lnTo>
                    <a:lnTo>
                      <a:pt x="2854" y="425"/>
                    </a:lnTo>
                    <a:lnTo>
                      <a:pt x="2873" y="439"/>
                    </a:lnTo>
                    <a:lnTo>
                      <a:pt x="2890" y="456"/>
                    </a:lnTo>
                    <a:lnTo>
                      <a:pt x="2909" y="475"/>
                    </a:lnTo>
                    <a:lnTo>
                      <a:pt x="2926" y="491"/>
                    </a:lnTo>
                    <a:lnTo>
                      <a:pt x="2942" y="510"/>
                    </a:lnTo>
                    <a:lnTo>
                      <a:pt x="2959" y="529"/>
                    </a:lnTo>
                    <a:lnTo>
                      <a:pt x="2976" y="548"/>
                    </a:lnTo>
                    <a:lnTo>
                      <a:pt x="2990" y="567"/>
                    </a:lnTo>
                    <a:lnTo>
                      <a:pt x="3006" y="586"/>
                    </a:lnTo>
                    <a:lnTo>
                      <a:pt x="3023" y="608"/>
                    </a:lnTo>
                    <a:lnTo>
                      <a:pt x="3037" y="629"/>
                    </a:lnTo>
                    <a:lnTo>
                      <a:pt x="3042" y="636"/>
                    </a:lnTo>
                    <a:lnTo>
                      <a:pt x="3049" y="646"/>
                    </a:lnTo>
                    <a:lnTo>
                      <a:pt x="3054" y="658"/>
                    </a:lnTo>
                    <a:lnTo>
                      <a:pt x="3059" y="667"/>
                    </a:lnTo>
                    <a:lnTo>
                      <a:pt x="3064" y="679"/>
                    </a:lnTo>
                    <a:lnTo>
                      <a:pt x="3073" y="691"/>
                    </a:lnTo>
                    <a:lnTo>
                      <a:pt x="3078" y="703"/>
                    </a:lnTo>
                    <a:lnTo>
                      <a:pt x="3085" y="717"/>
                    </a:lnTo>
                    <a:lnTo>
                      <a:pt x="3090" y="729"/>
                    </a:lnTo>
                    <a:lnTo>
                      <a:pt x="3094" y="743"/>
                    </a:lnTo>
                    <a:lnTo>
                      <a:pt x="3097" y="748"/>
                    </a:lnTo>
                    <a:lnTo>
                      <a:pt x="3099" y="758"/>
                    </a:lnTo>
                    <a:lnTo>
                      <a:pt x="3102" y="765"/>
                    </a:lnTo>
                    <a:lnTo>
                      <a:pt x="3106" y="772"/>
                    </a:lnTo>
                    <a:lnTo>
                      <a:pt x="3106" y="779"/>
                    </a:lnTo>
                    <a:lnTo>
                      <a:pt x="3111" y="786"/>
                    </a:lnTo>
                    <a:lnTo>
                      <a:pt x="3111" y="793"/>
                    </a:lnTo>
                    <a:lnTo>
                      <a:pt x="3116" y="803"/>
                    </a:lnTo>
                    <a:lnTo>
                      <a:pt x="3116" y="810"/>
                    </a:lnTo>
                    <a:lnTo>
                      <a:pt x="3121" y="817"/>
                    </a:lnTo>
                    <a:lnTo>
                      <a:pt x="3121" y="826"/>
                    </a:lnTo>
                    <a:lnTo>
                      <a:pt x="3125" y="834"/>
                    </a:lnTo>
                    <a:lnTo>
                      <a:pt x="3128" y="841"/>
                    </a:lnTo>
                    <a:lnTo>
                      <a:pt x="3128" y="850"/>
                    </a:lnTo>
                    <a:lnTo>
                      <a:pt x="3130" y="857"/>
                    </a:lnTo>
                    <a:lnTo>
                      <a:pt x="3132" y="864"/>
                    </a:lnTo>
                    <a:lnTo>
                      <a:pt x="3132" y="874"/>
                    </a:lnTo>
                    <a:lnTo>
                      <a:pt x="3135" y="881"/>
                    </a:lnTo>
                    <a:lnTo>
                      <a:pt x="3135" y="888"/>
                    </a:lnTo>
                    <a:lnTo>
                      <a:pt x="3137" y="898"/>
                    </a:lnTo>
                    <a:lnTo>
                      <a:pt x="3137" y="905"/>
                    </a:lnTo>
                    <a:lnTo>
                      <a:pt x="3140" y="914"/>
                    </a:lnTo>
                    <a:lnTo>
                      <a:pt x="3140" y="921"/>
                    </a:lnTo>
                    <a:lnTo>
                      <a:pt x="3140" y="931"/>
                    </a:lnTo>
                    <a:lnTo>
                      <a:pt x="3140" y="938"/>
                    </a:lnTo>
                    <a:lnTo>
                      <a:pt x="3142" y="945"/>
                    </a:lnTo>
                    <a:lnTo>
                      <a:pt x="3142" y="955"/>
                    </a:lnTo>
                    <a:lnTo>
                      <a:pt x="3144" y="964"/>
                    </a:lnTo>
                    <a:lnTo>
                      <a:pt x="3144" y="971"/>
                    </a:lnTo>
                    <a:lnTo>
                      <a:pt x="3144" y="979"/>
                    </a:lnTo>
                    <a:lnTo>
                      <a:pt x="3144" y="988"/>
                    </a:lnTo>
                    <a:lnTo>
                      <a:pt x="3144" y="995"/>
                    </a:lnTo>
                    <a:lnTo>
                      <a:pt x="3142" y="1005"/>
                    </a:lnTo>
                    <a:lnTo>
                      <a:pt x="3142" y="1012"/>
                    </a:lnTo>
                    <a:lnTo>
                      <a:pt x="3142" y="1019"/>
                    </a:lnTo>
                    <a:lnTo>
                      <a:pt x="3142" y="1028"/>
                    </a:lnTo>
                    <a:lnTo>
                      <a:pt x="3140" y="1036"/>
                    </a:lnTo>
                    <a:lnTo>
                      <a:pt x="3140" y="1043"/>
                    </a:lnTo>
                    <a:lnTo>
                      <a:pt x="3137" y="1052"/>
                    </a:lnTo>
                    <a:lnTo>
                      <a:pt x="3137" y="1059"/>
                    </a:lnTo>
                    <a:lnTo>
                      <a:pt x="3135" y="1066"/>
                    </a:lnTo>
                    <a:lnTo>
                      <a:pt x="3135" y="1076"/>
                    </a:lnTo>
                    <a:lnTo>
                      <a:pt x="3132" y="1083"/>
                    </a:lnTo>
                    <a:lnTo>
                      <a:pt x="3130" y="1090"/>
                    </a:lnTo>
                    <a:lnTo>
                      <a:pt x="3125" y="1102"/>
                    </a:lnTo>
                    <a:lnTo>
                      <a:pt x="3121" y="1114"/>
                    </a:lnTo>
                    <a:lnTo>
                      <a:pt x="3118" y="1126"/>
                    </a:lnTo>
                    <a:lnTo>
                      <a:pt x="3113" y="1135"/>
                    </a:lnTo>
                    <a:lnTo>
                      <a:pt x="3109" y="1147"/>
                    </a:lnTo>
                    <a:lnTo>
                      <a:pt x="3104" y="1159"/>
                    </a:lnTo>
                    <a:lnTo>
                      <a:pt x="3099" y="1169"/>
                    </a:lnTo>
                    <a:lnTo>
                      <a:pt x="3094" y="1180"/>
                    </a:lnTo>
                    <a:lnTo>
                      <a:pt x="3087" y="1190"/>
                    </a:lnTo>
                    <a:lnTo>
                      <a:pt x="3083" y="1202"/>
                    </a:lnTo>
                    <a:lnTo>
                      <a:pt x="3078" y="1211"/>
                    </a:lnTo>
                    <a:lnTo>
                      <a:pt x="3073" y="1223"/>
                    </a:lnTo>
                    <a:lnTo>
                      <a:pt x="3066" y="1233"/>
                    </a:lnTo>
                    <a:lnTo>
                      <a:pt x="3059" y="1245"/>
                    </a:lnTo>
                    <a:lnTo>
                      <a:pt x="3054" y="1254"/>
                    </a:lnTo>
                    <a:lnTo>
                      <a:pt x="3049" y="1266"/>
                    </a:lnTo>
                    <a:lnTo>
                      <a:pt x="3040" y="1273"/>
                    </a:lnTo>
                    <a:lnTo>
                      <a:pt x="3033" y="1285"/>
                    </a:lnTo>
                    <a:lnTo>
                      <a:pt x="3026" y="1295"/>
                    </a:lnTo>
                    <a:lnTo>
                      <a:pt x="3018" y="1306"/>
                    </a:lnTo>
                    <a:lnTo>
                      <a:pt x="3011" y="1314"/>
                    </a:lnTo>
                    <a:lnTo>
                      <a:pt x="3004" y="1325"/>
                    </a:lnTo>
                    <a:lnTo>
                      <a:pt x="2997" y="1335"/>
                    </a:lnTo>
                    <a:lnTo>
                      <a:pt x="2990" y="1344"/>
                    </a:lnTo>
                    <a:lnTo>
                      <a:pt x="2980" y="1354"/>
                    </a:lnTo>
                    <a:lnTo>
                      <a:pt x="2973" y="1363"/>
                    </a:lnTo>
                    <a:lnTo>
                      <a:pt x="2964" y="1373"/>
                    </a:lnTo>
                    <a:lnTo>
                      <a:pt x="2957" y="1385"/>
                    </a:lnTo>
                    <a:lnTo>
                      <a:pt x="2949" y="1392"/>
                    </a:lnTo>
                    <a:lnTo>
                      <a:pt x="2940" y="1404"/>
                    </a:lnTo>
                    <a:lnTo>
                      <a:pt x="2930" y="1413"/>
                    </a:lnTo>
                    <a:lnTo>
                      <a:pt x="2923" y="1423"/>
                    </a:lnTo>
                    <a:lnTo>
                      <a:pt x="2914" y="1432"/>
                    </a:lnTo>
                    <a:lnTo>
                      <a:pt x="2904" y="1439"/>
                    </a:lnTo>
                    <a:lnTo>
                      <a:pt x="2895" y="1449"/>
                    </a:lnTo>
                    <a:lnTo>
                      <a:pt x="2885" y="1459"/>
                    </a:lnTo>
                    <a:lnTo>
                      <a:pt x="2876" y="1468"/>
                    </a:lnTo>
                    <a:lnTo>
                      <a:pt x="2866" y="1478"/>
                    </a:lnTo>
                    <a:lnTo>
                      <a:pt x="2857" y="1487"/>
                    </a:lnTo>
                    <a:lnTo>
                      <a:pt x="2850" y="1497"/>
                    </a:lnTo>
                    <a:lnTo>
                      <a:pt x="2838" y="1506"/>
                    </a:lnTo>
                    <a:lnTo>
                      <a:pt x="2828" y="1513"/>
                    </a:lnTo>
                    <a:lnTo>
                      <a:pt x="2819" y="1523"/>
                    </a:lnTo>
                    <a:lnTo>
                      <a:pt x="2807" y="1532"/>
                    </a:lnTo>
                    <a:lnTo>
                      <a:pt x="2797" y="1542"/>
                    </a:lnTo>
                    <a:lnTo>
                      <a:pt x="2788" y="1551"/>
                    </a:lnTo>
                    <a:lnTo>
                      <a:pt x="2778" y="1561"/>
                    </a:lnTo>
                    <a:lnTo>
                      <a:pt x="2769" y="1570"/>
                    </a:lnTo>
                    <a:lnTo>
                      <a:pt x="2757" y="1577"/>
                    </a:lnTo>
                    <a:lnTo>
                      <a:pt x="2747" y="1587"/>
                    </a:lnTo>
                    <a:lnTo>
                      <a:pt x="2736" y="1594"/>
                    </a:lnTo>
                    <a:lnTo>
                      <a:pt x="2726" y="1606"/>
                    </a:lnTo>
                    <a:lnTo>
                      <a:pt x="2714" y="1613"/>
                    </a:lnTo>
                    <a:lnTo>
                      <a:pt x="2705" y="1622"/>
                    </a:lnTo>
                    <a:lnTo>
                      <a:pt x="2693" y="1632"/>
                    </a:lnTo>
                    <a:lnTo>
                      <a:pt x="2683" y="1641"/>
                    </a:lnTo>
                    <a:lnTo>
                      <a:pt x="2671" y="1651"/>
                    </a:lnTo>
                    <a:lnTo>
                      <a:pt x="2662" y="1660"/>
                    </a:lnTo>
                    <a:lnTo>
                      <a:pt x="2650" y="1668"/>
                    </a:lnTo>
                    <a:lnTo>
                      <a:pt x="2638" y="1679"/>
                    </a:lnTo>
                    <a:lnTo>
                      <a:pt x="2626" y="1687"/>
                    </a:lnTo>
                    <a:lnTo>
                      <a:pt x="2617" y="1696"/>
                    </a:lnTo>
                    <a:lnTo>
                      <a:pt x="2605" y="1706"/>
                    </a:lnTo>
                    <a:lnTo>
                      <a:pt x="2595" y="1715"/>
                    </a:lnTo>
                    <a:lnTo>
                      <a:pt x="2398" y="1984"/>
                    </a:lnTo>
                    <a:lnTo>
                      <a:pt x="2393" y="1986"/>
                    </a:lnTo>
                    <a:lnTo>
                      <a:pt x="2389" y="1988"/>
                    </a:lnTo>
                    <a:lnTo>
                      <a:pt x="2381" y="1991"/>
                    </a:lnTo>
                    <a:lnTo>
                      <a:pt x="2374" y="1996"/>
                    </a:lnTo>
                    <a:lnTo>
                      <a:pt x="2367" y="1998"/>
                    </a:lnTo>
                    <a:lnTo>
                      <a:pt x="2360" y="2003"/>
                    </a:lnTo>
                    <a:lnTo>
                      <a:pt x="2353" y="2005"/>
                    </a:lnTo>
                    <a:lnTo>
                      <a:pt x="2346" y="2010"/>
                    </a:lnTo>
                    <a:lnTo>
                      <a:pt x="2336" y="2012"/>
                    </a:lnTo>
                    <a:lnTo>
                      <a:pt x="2324" y="2015"/>
                    </a:lnTo>
                    <a:lnTo>
                      <a:pt x="2315" y="2019"/>
                    </a:lnTo>
                    <a:lnTo>
                      <a:pt x="2308" y="2022"/>
                    </a:lnTo>
                    <a:lnTo>
                      <a:pt x="2296" y="2026"/>
                    </a:lnTo>
                    <a:lnTo>
                      <a:pt x="2284" y="2031"/>
                    </a:lnTo>
                    <a:lnTo>
                      <a:pt x="2272" y="2034"/>
                    </a:lnTo>
                    <a:lnTo>
                      <a:pt x="2263" y="2038"/>
                    </a:lnTo>
                    <a:lnTo>
                      <a:pt x="2248" y="2041"/>
                    </a:lnTo>
                    <a:lnTo>
                      <a:pt x="2237" y="2045"/>
                    </a:lnTo>
                    <a:lnTo>
                      <a:pt x="2222" y="2048"/>
                    </a:lnTo>
                    <a:lnTo>
                      <a:pt x="2210" y="2053"/>
                    </a:lnTo>
                    <a:lnTo>
                      <a:pt x="2194" y="2057"/>
                    </a:lnTo>
                    <a:lnTo>
                      <a:pt x="2182" y="2060"/>
                    </a:lnTo>
                    <a:lnTo>
                      <a:pt x="2168" y="2064"/>
                    </a:lnTo>
                    <a:lnTo>
                      <a:pt x="2153" y="2069"/>
                    </a:lnTo>
                    <a:lnTo>
                      <a:pt x="2137" y="2072"/>
                    </a:lnTo>
                    <a:lnTo>
                      <a:pt x="2122" y="2076"/>
                    </a:lnTo>
                    <a:lnTo>
                      <a:pt x="2108" y="2081"/>
                    </a:lnTo>
                    <a:lnTo>
                      <a:pt x="2092" y="2083"/>
                    </a:lnTo>
                    <a:lnTo>
                      <a:pt x="2077" y="2088"/>
                    </a:lnTo>
                    <a:lnTo>
                      <a:pt x="2061" y="2091"/>
                    </a:lnTo>
                    <a:lnTo>
                      <a:pt x="2046" y="2095"/>
                    </a:lnTo>
                    <a:lnTo>
                      <a:pt x="2030" y="2100"/>
                    </a:lnTo>
                    <a:lnTo>
                      <a:pt x="2013" y="2102"/>
                    </a:lnTo>
                    <a:lnTo>
                      <a:pt x="1997" y="2105"/>
                    </a:lnTo>
                    <a:lnTo>
                      <a:pt x="1980" y="2107"/>
                    </a:lnTo>
                    <a:lnTo>
                      <a:pt x="1963" y="2112"/>
                    </a:lnTo>
                    <a:lnTo>
                      <a:pt x="1947" y="2114"/>
                    </a:lnTo>
                    <a:lnTo>
                      <a:pt x="1930" y="2117"/>
                    </a:lnTo>
                    <a:lnTo>
                      <a:pt x="1911" y="2119"/>
                    </a:lnTo>
                    <a:lnTo>
                      <a:pt x="1897" y="2124"/>
                    </a:lnTo>
                    <a:lnTo>
                      <a:pt x="1878" y="2124"/>
                    </a:lnTo>
                    <a:lnTo>
                      <a:pt x="1861" y="2129"/>
                    </a:lnTo>
                    <a:lnTo>
                      <a:pt x="1844" y="2131"/>
                    </a:lnTo>
                    <a:lnTo>
                      <a:pt x="1828" y="2133"/>
                    </a:lnTo>
                    <a:lnTo>
                      <a:pt x="1809" y="2136"/>
                    </a:lnTo>
                    <a:lnTo>
                      <a:pt x="1795" y="2138"/>
                    </a:lnTo>
                    <a:lnTo>
                      <a:pt x="1775" y="2140"/>
                    </a:lnTo>
                    <a:lnTo>
                      <a:pt x="1759" y="2143"/>
                    </a:lnTo>
                    <a:lnTo>
                      <a:pt x="1742" y="2143"/>
                    </a:lnTo>
                    <a:lnTo>
                      <a:pt x="1726" y="2145"/>
                    </a:lnTo>
                    <a:lnTo>
                      <a:pt x="1709" y="2145"/>
                    </a:lnTo>
                    <a:lnTo>
                      <a:pt x="1692" y="2148"/>
                    </a:lnTo>
                    <a:lnTo>
                      <a:pt x="1676" y="2148"/>
                    </a:lnTo>
                    <a:lnTo>
                      <a:pt x="1659" y="2148"/>
                    </a:lnTo>
                    <a:lnTo>
                      <a:pt x="1645" y="2150"/>
                    </a:lnTo>
                    <a:lnTo>
                      <a:pt x="1628" y="2150"/>
                    </a:lnTo>
                    <a:lnTo>
                      <a:pt x="1614" y="2150"/>
                    </a:lnTo>
                    <a:lnTo>
                      <a:pt x="1597" y="2150"/>
                    </a:lnTo>
                    <a:lnTo>
                      <a:pt x="1581" y="2150"/>
                    </a:lnTo>
                    <a:lnTo>
                      <a:pt x="1569" y="2152"/>
                    </a:lnTo>
                    <a:lnTo>
                      <a:pt x="1552" y="2150"/>
                    </a:lnTo>
                    <a:lnTo>
                      <a:pt x="1538" y="2150"/>
                    </a:lnTo>
                    <a:lnTo>
                      <a:pt x="1524" y="2150"/>
                    </a:lnTo>
                    <a:lnTo>
                      <a:pt x="1512" y="2150"/>
                    </a:lnTo>
                    <a:lnTo>
                      <a:pt x="1497" y="2148"/>
                    </a:lnTo>
                    <a:lnTo>
                      <a:pt x="1483" y="2145"/>
                    </a:lnTo>
                    <a:lnTo>
                      <a:pt x="1469" y="2143"/>
                    </a:lnTo>
                    <a:lnTo>
                      <a:pt x="1455" y="2143"/>
                    </a:lnTo>
                    <a:lnTo>
                      <a:pt x="1440" y="2140"/>
                    </a:lnTo>
                    <a:lnTo>
                      <a:pt x="1426" y="2138"/>
                    </a:lnTo>
                    <a:lnTo>
                      <a:pt x="1414" y="2136"/>
                    </a:lnTo>
                    <a:lnTo>
                      <a:pt x="1400" y="2136"/>
                    </a:lnTo>
                    <a:lnTo>
                      <a:pt x="1386" y="2133"/>
                    </a:lnTo>
                    <a:lnTo>
                      <a:pt x="1369" y="2131"/>
                    </a:lnTo>
                    <a:lnTo>
                      <a:pt x="1355" y="2129"/>
                    </a:lnTo>
                    <a:lnTo>
                      <a:pt x="1341" y="2126"/>
                    </a:lnTo>
                    <a:lnTo>
                      <a:pt x="1326" y="2124"/>
                    </a:lnTo>
                    <a:lnTo>
                      <a:pt x="1312" y="2121"/>
                    </a:lnTo>
                    <a:lnTo>
                      <a:pt x="1298" y="2119"/>
                    </a:lnTo>
                    <a:lnTo>
                      <a:pt x="1284" y="2117"/>
                    </a:lnTo>
                    <a:lnTo>
                      <a:pt x="1269" y="2114"/>
                    </a:lnTo>
                    <a:lnTo>
                      <a:pt x="1255" y="2112"/>
                    </a:lnTo>
                    <a:lnTo>
                      <a:pt x="1241" y="2110"/>
                    </a:lnTo>
                    <a:lnTo>
                      <a:pt x="1227" y="2107"/>
                    </a:lnTo>
                    <a:lnTo>
                      <a:pt x="1212" y="2105"/>
                    </a:lnTo>
                    <a:lnTo>
                      <a:pt x="1198" y="2102"/>
                    </a:lnTo>
                    <a:lnTo>
                      <a:pt x="1184" y="2100"/>
                    </a:lnTo>
                    <a:lnTo>
                      <a:pt x="1172" y="2098"/>
                    </a:lnTo>
                    <a:lnTo>
                      <a:pt x="1158" y="2093"/>
                    </a:lnTo>
                    <a:lnTo>
                      <a:pt x="1143" y="2093"/>
                    </a:lnTo>
                    <a:lnTo>
                      <a:pt x="1131" y="2088"/>
                    </a:lnTo>
                    <a:lnTo>
                      <a:pt x="1117" y="2088"/>
                    </a:lnTo>
                    <a:lnTo>
                      <a:pt x="1105" y="2086"/>
                    </a:lnTo>
                    <a:lnTo>
                      <a:pt x="1091" y="2083"/>
                    </a:lnTo>
                    <a:lnTo>
                      <a:pt x="1079" y="2081"/>
                    </a:lnTo>
                    <a:lnTo>
                      <a:pt x="1067" y="2079"/>
                    </a:lnTo>
                    <a:lnTo>
                      <a:pt x="1055" y="2074"/>
                    </a:lnTo>
                    <a:lnTo>
                      <a:pt x="1041" y="2072"/>
                    </a:lnTo>
                    <a:lnTo>
                      <a:pt x="1032" y="2069"/>
                    </a:lnTo>
                    <a:lnTo>
                      <a:pt x="1020" y="2067"/>
                    </a:lnTo>
                    <a:lnTo>
                      <a:pt x="1008" y="2064"/>
                    </a:lnTo>
                    <a:lnTo>
                      <a:pt x="996" y="2062"/>
                    </a:lnTo>
                    <a:lnTo>
                      <a:pt x="987" y="2060"/>
                    </a:lnTo>
                    <a:lnTo>
                      <a:pt x="977" y="2060"/>
                    </a:lnTo>
                    <a:lnTo>
                      <a:pt x="965" y="2055"/>
                    </a:lnTo>
                    <a:lnTo>
                      <a:pt x="956" y="2055"/>
                    </a:lnTo>
                    <a:lnTo>
                      <a:pt x="946" y="2050"/>
                    </a:lnTo>
                    <a:lnTo>
                      <a:pt x="937" y="2050"/>
                    </a:lnTo>
                    <a:lnTo>
                      <a:pt x="927" y="2048"/>
                    </a:lnTo>
                    <a:lnTo>
                      <a:pt x="920" y="2045"/>
                    </a:lnTo>
                    <a:lnTo>
                      <a:pt x="913" y="2043"/>
                    </a:lnTo>
                    <a:lnTo>
                      <a:pt x="906" y="2043"/>
                    </a:lnTo>
                    <a:lnTo>
                      <a:pt x="899" y="2041"/>
                    </a:lnTo>
                    <a:lnTo>
                      <a:pt x="891" y="2041"/>
                    </a:lnTo>
                    <a:lnTo>
                      <a:pt x="882" y="2038"/>
                    </a:lnTo>
                    <a:lnTo>
                      <a:pt x="877" y="2036"/>
                    </a:lnTo>
                    <a:lnTo>
                      <a:pt x="868" y="2034"/>
                    </a:lnTo>
                    <a:lnTo>
                      <a:pt x="858" y="2034"/>
                    </a:lnTo>
                    <a:lnTo>
                      <a:pt x="849" y="2031"/>
                    </a:lnTo>
                    <a:lnTo>
                      <a:pt x="846" y="2031"/>
                    </a:lnTo>
                    <a:lnTo>
                      <a:pt x="842" y="2031"/>
                    </a:lnTo>
                    <a:lnTo>
                      <a:pt x="580" y="1703"/>
                    </a:lnTo>
                    <a:lnTo>
                      <a:pt x="540" y="1675"/>
                    </a:lnTo>
                    <a:lnTo>
                      <a:pt x="502" y="1649"/>
                    </a:lnTo>
                    <a:lnTo>
                      <a:pt x="464" y="1622"/>
                    </a:lnTo>
                    <a:lnTo>
                      <a:pt x="428" y="1596"/>
                    </a:lnTo>
                    <a:lnTo>
                      <a:pt x="395" y="1570"/>
                    </a:lnTo>
                    <a:lnTo>
                      <a:pt x="364" y="1544"/>
                    </a:lnTo>
                    <a:lnTo>
                      <a:pt x="333" y="1518"/>
                    </a:lnTo>
                    <a:lnTo>
                      <a:pt x="304" y="1492"/>
                    </a:lnTo>
                    <a:lnTo>
                      <a:pt x="276" y="1466"/>
                    </a:lnTo>
                    <a:lnTo>
                      <a:pt x="252" y="1439"/>
                    </a:lnTo>
                    <a:lnTo>
                      <a:pt x="226" y="1413"/>
                    </a:lnTo>
                    <a:lnTo>
                      <a:pt x="205" y="1390"/>
                    </a:lnTo>
                    <a:lnTo>
                      <a:pt x="181" y="1363"/>
                    </a:lnTo>
                    <a:lnTo>
                      <a:pt x="162" y="1340"/>
                    </a:lnTo>
                    <a:lnTo>
                      <a:pt x="143" y="1314"/>
                    </a:lnTo>
                    <a:lnTo>
                      <a:pt x="126" y="1290"/>
                    </a:lnTo>
                    <a:lnTo>
                      <a:pt x="110" y="1264"/>
                    </a:lnTo>
                    <a:lnTo>
                      <a:pt x="95" y="1240"/>
                    </a:lnTo>
                    <a:lnTo>
                      <a:pt x="81" y="1216"/>
                    </a:lnTo>
                    <a:lnTo>
                      <a:pt x="69" y="1192"/>
                    </a:lnTo>
                    <a:lnTo>
                      <a:pt x="57" y="1169"/>
                    </a:lnTo>
                    <a:lnTo>
                      <a:pt x="48" y="1145"/>
                    </a:lnTo>
                    <a:lnTo>
                      <a:pt x="38" y="1121"/>
                    </a:lnTo>
                    <a:lnTo>
                      <a:pt x="31" y="1100"/>
                    </a:lnTo>
                    <a:lnTo>
                      <a:pt x="24" y="1076"/>
                    </a:lnTo>
                    <a:lnTo>
                      <a:pt x="17" y="1052"/>
                    </a:lnTo>
                    <a:lnTo>
                      <a:pt x="12" y="1031"/>
                    </a:lnTo>
                    <a:lnTo>
                      <a:pt x="7" y="1009"/>
                    </a:lnTo>
                    <a:lnTo>
                      <a:pt x="5" y="986"/>
                    </a:lnTo>
                    <a:lnTo>
                      <a:pt x="3" y="964"/>
                    </a:lnTo>
                    <a:lnTo>
                      <a:pt x="0" y="943"/>
                    </a:lnTo>
                    <a:lnTo>
                      <a:pt x="0" y="924"/>
                    </a:lnTo>
                    <a:lnTo>
                      <a:pt x="0" y="902"/>
                    </a:lnTo>
                    <a:lnTo>
                      <a:pt x="0" y="881"/>
                    </a:lnTo>
                    <a:lnTo>
                      <a:pt x="0" y="860"/>
                    </a:lnTo>
                    <a:lnTo>
                      <a:pt x="3" y="841"/>
                    </a:lnTo>
                    <a:lnTo>
                      <a:pt x="5" y="822"/>
                    </a:lnTo>
                    <a:lnTo>
                      <a:pt x="10" y="803"/>
                    </a:lnTo>
                    <a:lnTo>
                      <a:pt x="12" y="784"/>
                    </a:lnTo>
                    <a:lnTo>
                      <a:pt x="19" y="767"/>
                    </a:lnTo>
                    <a:lnTo>
                      <a:pt x="22" y="748"/>
                    </a:lnTo>
                    <a:lnTo>
                      <a:pt x="29" y="729"/>
                    </a:lnTo>
                    <a:lnTo>
                      <a:pt x="34" y="712"/>
                    </a:lnTo>
                    <a:lnTo>
                      <a:pt x="41" y="696"/>
                    </a:lnTo>
                    <a:lnTo>
                      <a:pt x="48" y="679"/>
                    </a:lnTo>
                    <a:lnTo>
                      <a:pt x="55" y="662"/>
                    </a:lnTo>
                    <a:lnTo>
                      <a:pt x="62" y="648"/>
                    </a:lnTo>
                    <a:lnTo>
                      <a:pt x="72" y="634"/>
                    </a:lnTo>
                    <a:lnTo>
                      <a:pt x="79" y="617"/>
                    </a:lnTo>
                    <a:lnTo>
                      <a:pt x="86" y="603"/>
                    </a:lnTo>
                    <a:lnTo>
                      <a:pt x="93" y="589"/>
                    </a:lnTo>
                    <a:lnTo>
                      <a:pt x="102" y="575"/>
                    </a:lnTo>
                    <a:lnTo>
                      <a:pt x="110" y="560"/>
                    </a:lnTo>
                    <a:lnTo>
                      <a:pt x="119" y="548"/>
                    </a:lnTo>
                    <a:lnTo>
                      <a:pt x="129" y="537"/>
                    </a:lnTo>
                    <a:lnTo>
                      <a:pt x="138" y="527"/>
                    </a:lnTo>
                    <a:lnTo>
                      <a:pt x="145" y="513"/>
                    </a:lnTo>
                    <a:lnTo>
                      <a:pt x="155" y="503"/>
                    </a:lnTo>
                    <a:lnTo>
                      <a:pt x="162" y="491"/>
                    </a:lnTo>
                    <a:lnTo>
                      <a:pt x="171" y="484"/>
                    </a:lnTo>
                    <a:lnTo>
                      <a:pt x="179" y="472"/>
                    </a:lnTo>
                    <a:lnTo>
                      <a:pt x="188" y="465"/>
                    </a:lnTo>
                    <a:lnTo>
                      <a:pt x="195" y="458"/>
                    </a:lnTo>
                    <a:lnTo>
                      <a:pt x="205" y="451"/>
                    </a:lnTo>
                    <a:lnTo>
                      <a:pt x="214" y="439"/>
                    </a:lnTo>
                    <a:lnTo>
                      <a:pt x="224" y="432"/>
                    </a:lnTo>
                    <a:lnTo>
                      <a:pt x="233" y="422"/>
                    </a:lnTo>
                    <a:lnTo>
                      <a:pt x="245" y="413"/>
                    </a:lnTo>
                    <a:lnTo>
                      <a:pt x="255" y="403"/>
                    </a:lnTo>
                    <a:lnTo>
                      <a:pt x="266" y="394"/>
                    </a:lnTo>
                    <a:lnTo>
                      <a:pt x="278" y="387"/>
                    </a:lnTo>
                    <a:lnTo>
                      <a:pt x="288" y="380"/>
                    </a:lnTo>
                    <a:lnTo>
                      <a:pt x="300" y="370"/>
                    </a:lnTo>
                    <a:lnTo>
                      <a:pt x="312" y="361"/>
                    </a:lnTo>
                    <a:lnTo>
                      <a:pt x="321" y="354"/>
                    </a:lnTo>
                    <a:lnTo>
                      <a:pt x="333" y="344"/>
                    </a:lnTo>
                    <a:lnTo>
                      <a:pt x="345" y="337"/>
                    </a:lnTo>
                    <a:lnTo>
                      <a:pt x="357" y="330"/>
                    </a:lnTo>
                    <a:lnTo>
                      <a:pt x="366" y="323"/>
                    </a:lnTo>
                    <a:lnTo>
                      <a:pt x="381" y="316"/>
                    </a:lnTo>
                    <a:lnTo>
                      <a:pt x="390" y="308"/>
                    </a:lnTo>
                    <a:lnTo>
                      <a:pt x="402" y="301"/>
                    </a:lnTo>
                    <a:lnTo>
                      <a:pt x="414" y="294"/>
                    </a:lnTo>
                    <a:lnTo>
                      <a:pt x="423" y="289"/>
                    </a:lnTo>
                    <a:lnTo>
                      <a:pt x="435" y="282"/>
                    </a:lnTo>
                    <a:lnTo>
                      <a:pt x="447" y="275"/>
                    </a:lnTo>
                    <a:lnTo>
                      <a:pt x="459" y="268"/>
                    </a:lnTo>
                    <a:lnTo>
                      <a:pt x="471" y="263"/>
                    </a:lnTo>
                    <a:lnTo>
                      <a:pt x="480" y="256"/>
                    </a:lnTo>
                    <a:lnTo>
                      <a:pt x="492" y="251"/>
                    </a:lnTo>
                    <a:lnTo>
                      <a:pt x="502" y="244"/>
                    </a:lnTo>
                    <a:lnTo>
                      <a:pt x="514" y="240"/>
                    </a:lnTo>
                    <a:lnTo>
                      <a:pt x="523" y="235"/>
                    </a:lnTo>
                    <a:lnTo>
                      <a:pt x="535" y="230"/>
                    </a:lnTo>
                    <a:lnTo>
                      <a:pt x="547" y="225"/>
                    </a:lnTo>
                    <a:lnTo>
                      <a:pt x="556" y="220"/>
                    </a:lnTo>
                    <a:lnTo>
                      <a:pt x="566" y="213"/>
                    </a:lnTo>
                    <a:lnTo>
                      <a:pt x="575" y="209"/>
                    </a:lnTo>
                    <a:lnTo>
                      <a:pt x="587" y="204"/>
                    </a:lnTo>
                    <a:lnTo>
                      <a:pt x="597" y="201"/>
                    </a:lnTo>
                    <a:lnTo>
                      <a:pt x="604" y="197"/>
                    </a:lnTo>
                    <a:lnTo>
                      <a:pt x="616" y="192"/>
                    </a:lnTo>
                    <a:lnTo>
                      <a:pt x="623" y="190"/>
                    </a:lnTo>
                    <a:lnTo>
                      <a:pt x="635" y="185"/>
                    </a:lnTo>
                    <a:lnTo>
                      <a:pt x="642" y="182"/>
                    </a:lnTo>
                    <a:lnTo>
                      <a:pt x="649" y="178"/>
                    </a:lnTo>
                    <a:lnTo>
                      <a:pt x="656" y="175"/>
                    </a:lnTo>
                    <a:lnTo>
                      <a:pt x="666" y="171"/>
                    </a:lnTo>
                    <a:lnTo>
                      <a:pt x="673" y="166"/>
                    </a:lnTo>
                    <a:lnTo>
                      <a:pt x="680" y="163"/>
                    </a:lnTo>
                    <a:lnTo>
                      <a:pt x="689" y="161"/>
                    </a:lnTo>
                    <a:lnTo>
                      <a:pt x="697" y="161"/>
                    </a:lnTo>
                    <a:lnTo>
                      <a:pt x="706" y="154"/>
                    </a:lnTo>
                    <a:lnTo>
                      <a:pt x="718" y="152"/>
                    </a:lnTo>
                    <a:lnTo>
                      <a:pt x="727" y="147"/>
                    </a:lnTo>
                    <a:lnTo>
                      <a:pt x="737" y="144"/>
                    </a:lnTo>
                    <a:lnTo>
                      <a:pt x="747" y="140"/>
                    </a:lnTo>
                    <a:lnTo>
                      <a:pt x="751" y="140"/>
                    </a:lnTo>
                    <a:lnTo>
                      <a:pt x="1312" y="0"/>
                    </a:lnTo>
                    <a:lnTo>
                      <a:pt x="13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6" name="Freeform 128"/>
              <p:cNvSpPr>
                <a:spLocks/>
              </p:cNvSpPr>
              <p:nvPr/>
            </p:nvSpPr>
            <p:spPr bwMode="auto">
              <a:xfrm>
                <a:off x="3438" y="2426"/>
                <a:ext cx="2990" cy="1782"/>
              </a:xfrm>
              <a:custGeom>
                <a:avLst/>
                <a:gdLst>
                  <a:gd name="T0" fmla="*/ 1628 w 2990"/>
                  <a:gd name="T1" fmla="*/ 1775 h 1782"/>
                  <a:gd name="T2" fmla="*/ 1811 w 2990"/>
                  <a:gd name="T3" fmla="*/ 1753 h 1782"/>
                  <a:gd name="T4" fmla="*/ 1989 w 2990"/>
                  <a:gd name="T5" fmla="*/ 1722 h 1782"/>
                  <a:gd name="T6" fmla="*/ 2155 w 2990"/>
                  <a:gd name="T7" fmla="*/ 1680 h 1782"/>
                  <a:gd name="T8" fmla="*/ 2312 w 2990"/>
                  <a:gd name="T9" fmla="*/ 1625 h 1782"/>
                  <a:gd name="T10" fmla="*/ 2455 w 2990"/>
                  <a:gd name="T11" fmla="*/ 1561 h 1782"/>
                  <a:gd name="T12" fmla="*/ 2588 w 2990"/>
                  <a:gd name="T13" fmla="*/ 1485 h 1782"/>
                  <a:gd name="T14" fmla="*/ 2702 w 2990"/>
                  <a:gd name="T15" fmla="*/ 1402 h 1782"/>
                  <a:gd name="T16" fmla="*/ 2802 w 2990"/>
                  <a:gd name="T17" fmla="*/ 1311 h 1782"/>
                  <a:gd name="T18" fmla="*/ 2880 w 2990"/>
                  <a:gd name="T19" fmla="*/ 1214 h 1782"/>
                  <a:gd name="T20" fmla="*/ 2940 w 2990"/>
                  <a:gd name="T21" fmla="*/ 1112 h 1782"/>
                  <a:gd name="T22" fmla="*/ 2975 w 2990"/>
                  <a:gd name="T23" fmla="*/ 1007 h 1782"/>
                  <a:gd name="T24" fmla="*/ 2990 w 2990"/>
                  <a:gd name="T25" fmla="*/ 898 h 1782"/>
                  <a:gd name="T26" fmla="*/ 2975 w 2990"/>
                  <a:gd name="T27" fmla="*/ 786 h 1782"/>
                  <a:gd name="T28" fmla="*/ 2940 w 2990"/>
                  <a:gd name="T29" fmla="*/ 677 h 1782"/>
                  <a:gd name="T30" fmla="*/ 2880 w 2990"/>
                  <a:gd name="T31" fmla="*/ 575 h 1782"/>
                  <a:gd name="T32" fmla="*/ 2802 w 2990"/>
                  <a:gd name="T33" fmla="*/ 477 h 1782"/>
                  <a:gd name="T34" fmla="*/ 2702 w 2990"/>
                  <a:gd name="T35" fmla="*/ 385 h 1782"/>
                  <a:gd name="T36" fmla="*/ 2588 w 2990"/>
                  <a:gd name="T37" fmla="*/ 299 h 1782"/>
                  <a:gd name="T38" fmla="*/ 2455 w 2990"/>
                  <a:gd name="T39" fmla="*/ 223 h 1782"/>
                  <a:gd name="T40" fmla="*/ 2312 w 2990"/>
                  <a:gd name="T41" fmla="*/ 159 h 1782"/>
                  <a:gd name="T42" fmla="*/ 2155 w 2990"/>
                  <a:gd name="T43" fmla="*/ 99 h 1782"/>
                  <a:gd name="T44" fmla="*/ 1989 w 2990"/>
                  <a:gd name="T45" fmla="*/ 57 h 1782"/>
                  <a:gd name="T46" fmla="*/ 1811 w 2990"/>
                  <a:gd name="T47" fmla="*/ 23 h 1782"/>
                  <a:gd name="T48" fmla="*/ 1628 w 2990"/>
                  <a:gd name="T49" fmla="*/ 4 h 1782"/>
                  <a:gd name="T50" fmla="*/ 1440 w 2990"/>
                  <a:gd name="T51" fmla="*/ 0 h 1782"/>
                  <a:gd name="T52" fmla="*/ 1252 w 2990"/>
                  <a:gd name="T53" fmla="*/ 9 h 1782"/>
                  <a:gd name="T54" fmla="*/ 1072 w 2990"/>
                  <a:gd name="T55" fmla="*/ 33 h 1782"/>
                  <a:gd name="T56" fmla="*/ 903 w 2990"/>
                  <a:gd name="T57" fmla="*/ 71 h 1782"/>
                  <a:gd name="T58" fmla="*/ 739 w 2990"/>
                  <a:gd name="T59" fmla="*/ 116 h 1782"/>
                  <a:gd name="T60" fmla="*/ 592 w 2990"/>
                  <a:gd name="T61" fmla="*/ 175 h 1782"/>
                  <a:gd name="T62" fmla="*/ 456 w 2990"/>
                  <a:gd name="T63" fmla="*/ 244 h 1782"/>
                  <a:gd name="T64" fmla="*/ 335 w 2990"/>
                  <a:gd name="T65" fmla="*/ 323 h 1782"/>
                  <a:gd name="T66" fmla="*/ 230 w 2990"/>
                  <a:gd name="T67" fmla="*/ 411 h 1782"/>
                  <a:gd name="T68" fmla="*/ 143 w 2990"/>
                  <a:gd name="T69" fmla="*/ 503 h 1782"/>
                  <a:gd name="T70" fmla="*/ 76 w 2990"/>
                  <a:gd name="T71" fmla="*/ 603 h 1782"/>
                  <a:gd name="T72" fmla="*/ 28 w 2990"/>
                  <a:gd name="T73" fmla="*/ 713 h 1782"/>
                  <a:gd name="T74" fmla="*/ 2 w 2990"/>
                  <a:gd name="T75" fmla="*/ 822 h 1782"/>
                  <a:gd name="T76" fmla="*/ 2 w 2990"/>
                  <a:gd name="T77" fmla="*/ 938 h 1782"/>
                  <a:gd name="T78" fmla="*/ 21 w 2990"/>
                  <a:gd name="T79" fmla="*/ 1048 h 1782"/>
                  <a:gd name="T80" fmla="*/ 64 w 2990"/>
                  <a:gd name="T81" fmla="*/ 1157 h 1782"/>
                  <a:gd name="T82" fmla="*/ 128 w 2990"/>
                  <a:gd name="T83" fmla="*/ 1257 h 1782"/>
                  <a:gd name="T84" fmla="*/ 211 w 2990"/>
                  <a:gd name="T85" fmla="*/ 1352 h 1782"/>
                  <a:gd name="T86" fmla="*/ 314 w 2990"/>
                  <a:gd name="T87" fmla="*/ 1440 h 1782"/>
                  <a:gd name="T88" fmla="*/ 432 w 2990"/>
                  <a:gd name="T89" fmla="*/ 1520 h 1782"/>
                  <a:gd name="T90" fmla="*/ 563 w 2990"/>
                  <a:gd name="T91" fmla="*/ 1589 h 1782"/>
                  <a:gd name="T92" fmla="*/ 708 w 2990"/>
                  <a:gd name="T93" fmla="*/ 1649 h 1782"/>
                  <a:gd name="T94" fmla="*/ 867 w 2990"/>
                  <a:gd name="T95" fmla="*/ 1699 h 1782"/>
                  <a:gd name="T96" fmla="*/ 1036 w 2990"/>
                  <a:gd name="T97" fmla="*/ 1739 h 1782"/>
                  <a:gd name="T98" fmla="*/ 1214 w 2990"/>
                  <a:gd name="T99" fmla="*/ 1765 h 1782"/>
                  <a:gd name="T100" fmla="*/ 1402 w 2990"/>
                  <a:gd name="T101" fmla="*/ 1777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90" h="1782">
                    <a:moveTo>
                      <a:pt x="1478" y="1782"/>
                    </a:moveTo>
                    <a:lnTo>
                      <a:pt x="1516" y="1779"/>
                    </a:lnTo>
                    <a:lnTo>
                      <a:pt x="1554" y="1777"/>
                    </a:lnTo>
                    <a:lnTo>
                      <a:pt x="1592" y="1775"/>
                    </a:lnTo>
                    <a:lnTo>
                      <a:pt x="1628" y="1775"/>
                    </a:lnTo>
                    <a:lnTo>
                      <a:pt x="1666" y="1770"/>
                    </a:lnTo>
                    <a:lnTo>
                      <a:pt x="1701" y="1768"/>
                    </a:lnTo>
                    <a:lnTo>
                      <a:pt x="1740" y="1765"/>
                    </a:lnTo>
                    <a:lnTo>
                      <a:pt x="1778" y="1760"/>
                    </a:lnTo>
                    <a:lnTo>
                      <a:pt x="1811" y="1753"/>
                    </a:lnTo>
                    <a:lnTo>
                      <a:pt x="1849" y="1749"/>
                    </a:lnTo>
                    <a:lnTo>
                      <a:pt x="1882" y="1744"/>
                    </a:lnTo>
                    <a:lnTo>
                      <a:pt x="1918" y="1739"/>
                    </a:lnTo>
                    <a:lnTo>
                      <a:pt x="1953" y="1732"/>
                    </a:lnTo>
                    <a:lnTo>
                      <a:pt x="1989" y="1722"/>
                    </a:lnTo>
                    <a:lnTo>
                      <a:pt x="2022" y="1715"/>
                    </a:lnTo>
                    <a:lnTo>
                      <a:pt x="2058" y="1708"/>
                    </a:lnTo>
                    <a:lnTo>
                      <a:pt x="2089" y="1699"/>
                    </a:lnTo>
                    <a:lnTo>
                      <a:pt x="2122" y="1689"/>
                    </a:lnTo>
                    <a:lnTo>
                      <a:pt x="2155" y="1680"/>
                    </a:lnTo>
                    <a:lnTo>
                      <a:pt x="2189" y="1670"/>
                    </a:lnTo>
                    <a:lnTo>
                      <a:pt x="2220" y="1658"/>
                    </a:lnTo>
                    <a:lnTo>
                      <a:pt x="2250" y="1646"/>
                    </a:lnTo>
                    <a:lnTo>
                      <a:pt x="2281" y="1637"/>
                    </a:lnTo>
                    <a:lnTo>
                      <a:pt x="2312" y="1625"/>
                    </a:lnTo>
                    <a:lnTo>
                      <a:pt x="2341" y="1613"/>
                    </a:lnTo>
                    <a:lnTo>
                      <a:pt x="2372" y="1599"/>
                    </a:lnTo>
                    <a:lnTo>
                      <a:pt x="2400" y="1587"/>
                    </a:lnTo>
                    <a:lnTo>
                      <a:pt x="2429" y="1573"/>
                    </a:lnTo>
                    <a:lnTo>
                      <a:pt x="2455" y="1561"/>
                    </a:lnTo>
                    <a:lnTo>
                      <a:pt x="2486" y="1547"/>
                    </a:lnTo>
                    <a:lnTo>
                      <a:pt x="2509" y="1532"/>
                    </a:lnTo>
                    <a:lnTo>
                      <a:pt x="2538" y="1518"/>
                    </a:lnTo>
                    <a:lnTo>
                      <a:pt x="2562" y="1501"/>
                    </a:lnTo>
                    <a:lnTo>
                      <a:pt x="2588" y="1485"/>
                    </a:lnTo>
                    <a:lnTo>
                      <a:pt x="2609" y="1468"/>
                    </a:lnTo>
                    <a:lnTo>
                      <a:pt x="2635" y="1452"/>
                    </a:lnTo>
                    <a:lnTo>
                      <a:pt x="2657" y="1435"/>
                    </a:lnTo>
                    <a:lnTo>
                      <a:pt x="2681" y="1418"/>
                    </a:lnTo>
                    <a:lnTo>
                      <a:pt x="2702" y="1402"/>
                    </a:lnTo>
                    <a:lnTo>
                      <a:pt x="2726" y="1385"/>
                    </a:lnTo>
                    <a:lnTo>
                      <a:pt x="2745" y="1366"/>
                    </a:lnTo>
                    <a:lnTo>
                      <a:pt x="2764" y="1347"/>
                    </a:lnTo>
                    <a:lnTo>
                      <a:pt x="2783" y="1328"/>
                    </a:lnTo>
                    <a:lnTo>
                      <a:pt x="2802" y="1311"/>
                    </a:lnTo>
                    <a:lnTo>
                      <a:pt x="2816" y="1292"/>
                    </a:lnTo>
                    <a:lnTo>
                      <a:pt x="2835" y="1273"/>
                    </a:lnTo>
                    <a:lnTo>
                      <a:pt x="2852" y="1254"/>
                    </a:lnTo>
                    <a:lnTo>
                      <a:pt x="2866" y="1235"/>
                    </a:lnTo>
                    <a:lnTo>
                      <a:pt x="2880" y="1214"/>
                    </a:lnTo>
                    <a:lnTo>
                      <a:pt x="2892" y="1195"/>
                    </a:lnTo>
                    <a:lnTo>
                      <a:pt x="2906" y="1174"/>
                    </a:lnTo>
                    <a:lnTo>
                      <a:pt x="2918" y="1154"/>
                    </a:lnTo>
                    <a:lnTo>
                      <a:pt x="2928" y="1133"/>
                    </a:lnTo>
                    <a:lnTo>
                      <a:pt x="2940" y="1112"/>
                    </a:lnTo>
                    <a:lnTo>
                      <a:pt x="2949" y="1090"/>
                    </a:lnTo>
                    <a:lnTo>
                      <a:pt x="2956" y="1071"/>
                    </a:lnTo>
                    <a:lnTo>
                      <a:pt x="2963" y="1048"/>
                    </a:lnTo>
                    <a:lnTo>
                      <a:pt x="2971" y="1026"/>
                    </a:lnTo>
                    <a:lnTo>
                      <a:pt x="2975" y="1007"/>
                    </a:lnTo>
                    <a:lnTo>
                      <a:pt x="2980" y="986"/>
                    </a:lnTo>
                    <a:lnTo>
                      <a:pt x="2982" y="962"/>
                    </a:lnTo>
                    <a:lnTo>
                      <a:pt x="2987" y="941"/>
                    </a:lnTo>
                    <a:lnTo>
                      <a:pt x="2987" y="919"/>
                    </a:lnTo>
                    <a:lnTo>
                      <a:pt x="2990" y="898"/>
                    </a:lnTo>
                    <a:lnTo>
                      <a:pt x="2987" y="874"/>
                    </a:lnTo>
                    <a:lnTo>
                      <a:pt x="2987" y="853"/>
                    </a:lnTo>
                    <a:lnTo>
                      <a:pt x="2982" y="831"/>
                    </a:lnTo>
                    <a:lnTo>
                      <a:pt x="2980" y="808"/>
                    </a:lnTo>
                    <a:lnTo>
                      <a:pt x="2975" y="786"/>
                    </a:lnTo>
                    <a:lnTo>
                      <a:pt x="2971" y="762"/>
                    </a:lnTo>
                    <a:lnTo>
                      <a:pt x="2963" y="741"/>
                    </a:lnTo>
                    <a:lnTo>
                      <a:pt x="2956" y="720"/>
                    </a:lnTo>
                    <a:lnTo>
                      <a:pt x="2949" y="698"/>
                    </a:lnTo>
                    <a:lnTo>
                      <a:pt x="2940" y="677"/>
                    </a:lnTo>
                    <a:lnTo>
                      <a:pt x="2928" y="655"/>
                    </a:lnTo>
                    <a:lnTo>
                      <a:pt x="2918" y="636"/>
                    </a:lnTo>
                    <a:lnTo>
                      <a:pt x="2906" y="615"/>
                    </a:lnTo>
                    <a:lnTo>
                      <a:pt x="2892" y="594"/>
                    </a:lnTo>
                    <a:lnTo>
                      <a:pt x="2880" y="575"/>
                    </a:lnTo>
                    <a:lnTo>
                      <a:pt x="2866" y="556"/>
                    </a:lnTo>
                    <a:lnTo>
                      <a:pt x="2852" y="534"/>
                    </a:lnTo>
                    <a:lnTo>
                      <a:pt x="2835" y="515"/>
                    </a:lnTo>
                    <a:lnTo>
                      <a:pt x="2816" y="496"/>
                    </a:lnTo>
                    <a:lnTo>
                      <a:pt x="2802" y="477"/>
                    </a:lnTo>
                    <a:lnTo>
                      <a:pt x="2783" y="458"/>
                    </a:lnTo>
                    <a:lnTo>
                      <a:pt x="2764" y="439"/>
                    </a:lnTo>
                    <a:lnTo>
                      <a:pt x="2745" y="420"/>
                    </a:lnTo>
                    <a:lnTo>
                      <a:pt x="2726" y="404"/>
                    </a:lnTo>
                    <a:lnTo>
                      <a:pt x="2702" y="385"/>
                    </a:lnTo>
                    <a:lnTo>
                      <a:pt x="2681" y="368"/>
                    </a:lnTo>
                    <a:lnTo>
                      <a:pt x="2657" y="349"/>
                    </a:lnTo>
                    <a:lnTo>
                      <a:pt x="2635" y="335"/>
                    </a:lnTo>
                    <a:lnTo>
                      <a:pt x="2609" y="316"/>
                    </a:lnTo>
                    <a:lnTo>
                      <a:pt x="2588" y="299"/>
                    </a:lnTo>
                    <a:lnTo>
                      <a:pt x="2562" y="285"/>
                    </a:lnTo>
                    <a:lnTo>
                      <a:pt x="2538" y="271"/>
                    </a:lnTo>
                    <a:lnTo>
                      <a:pt x="2509" y="254"/>
                    </a:lnTo>
                    <a:lnTo>
                      <a:pt x="2486" y="240"/>
                    </a:lnTo>
                    <a:lnTo>
                      <a:pt x="2455" y="223"/>
                    </a:lnTo>
                    <a:lnTo>
                      <a:pt x="2429" y="211"/>
                    </a:lnTo>
                    <a:lnTo>
                      <a:pt x="2400" y="195"/>
                    </a:lnTo>
                    <a:lnTo>
                      <a:pt x="2372" y="183"/>
                    </a:lnTo>
                    <a:lnTo>
                      <a:pt x="2341" y="168"/>
                    </a:lnTo>
                    <a:lnTo>
                      <a:pt x="2312" y="159"/>
                    </a:lnTo>
                    <a:lnTo>
                      <a:pt x="2281" y="145"/>
                    </a:lnTo>
                    <a:lnTo>
                      <a:pt x="2250" y="133"/>
                    </a:lnTo>
                    <a:lnTo>
                      <a:pt x="2220" y="121"/>
                    </a:lnTo>
                    <a:lnTo>
                      <a:pt x="2189" y="111"/>
                    </a:lnTo>
                    <a:lnTo>
                      <a:pt x="2155" y="99"/>
                    </a:lnTo>
                    <a:lnTo>
                      <a:pt x="2122" y="90"/>
                    </a:lnTo>
                    <a:lnTo>
                      <a:pt x="2089" y="80"/>
                    </a:lnTo>
                    <a:lnTo>
                      <a:pt x="2058" y="73"/>
                    </a:lnTo>
                    <a:lnTo>
                      <a:pt x="2022" y="64"/>
                    </a:lnTo>
                    <a:lnTo>
                      <a:pt x="1989" y="57"/>
                    </a:lnTo>
                    <a:lnTo>
                      <a:pt x="1953" y="47"/>
                    </a:lnTo>
                    <a:lnTo>
                      <a:pt x="1918" y="42"/>
                    </a:lnTo>
                    <a:lnTo>
                      <a:pt x="1882" y="35"/>
                    </a:lnTo>
                    <a:lnTo>
                      <a:pt x="1849" y="31"/>
                    </a:lnTo>
                    <a:lnTo>
                      <a:pt x="1811" y="23"/>
                    </a:lnTo>
                    <a:lnTo>
                      <a:pt x="1778" y="19"/>
                    </a:lnTo>
                    <a:lnTo>
                      <a:pt x="1740" y="14"/>
                    </a:lnTo>
                    <a:lnTo>
                      <a:pt x="1701" y="12"/>
                    </a:lnTo>
                    <a:lnTo>
                      <a:pt x="1666" y="7"/>
                    </a:lnTo>
                    <a:lnTo>
                      <a:pt x="1628" y="4"/>
                    </a:lnTo>
                    <a:lnTo>
                      <a:pt x="1592" y="2"/>
                    </a:lnTo>
                    <a:lnTo>
                      <a:pt x="1554" y="0"/>
                    </a:lnTo>
                    <a:lnTo>
                      <a:pt x="1516" y="0"/>
                    </a:lnTo>
                    <a:lnTo>
                      <a:pt x="1478" y="0"/>
                    </a:lnTo>
                    <a:lnTo>
                      <a:pt x="1440" y="0"/>
                    </a:lnTo>
                    <a:lnTo>
                      <a:pt x="1402" y="0"/>
                    </a:lnTo>
                    <a:lnTo>
                      <a:pt x="1364" y="2"/>
                    </a:lnTo>
                    <a:lnTo>
                      <a:pt x="1326" y="4"/>
                    </a:lnTo>
                    <a:lnTo>
                      <a:pt x="1290" y="7"/>
                    </a:lnTo>
                    <a:lnTo>
                      <a:pt x="1252" y="9"/>
                    </a:lnTo>
                    <a:lnTo>
                      <a:pt x="1214" y="14"/>
                    </a:lnTo>
                    <a:lnTo>
                      <a:pt x="1181" y="19"/>
                    </a:lnTo>
                    <a:lnTo>
                      <a:pt x="1143" y="21"/>
                    </a:lnTo>
                    <a:lnTo>
                      <a:pt x="1107" y="28"/>
                    </a:lnTo>
                    <a:lnTo>
                      <a:pt x="1072" y="33"/>
                    </a:lnTo>
                    <a:lnTo>
                      <a:pt x="1036" y="40"/>
                    </a:lnTo>
                    <a:lnTo>
                      <a:pt x="1003" y="47"/>
                    </a:lnTo>
                    <a:lnTo>
                      <a:pt x="967" y="54"/>
                    </a:lnTo>
                    <a:lnTo>
                      <a:pt x="934" y="61"/>
                    </a:lnTo>
                    <a:lnTo>
                      <a:pt x="903" y="71"/>
                    </a:lnTo>
                    <a:lnTo>
                      <a:pt x="867" y="78"/>
                    </a:lnTo>
                    <a:lnTo>
                      <a:pt x="834" y="88"/>
                    </a:lnTo>
                    <a:lnTo>
                      <a:pt x="803" y="97"/>
                    </a:lnTo>
                    <a:lnTo>
                      <a:pt x="772" y="107"/>
                    </a:lnTo>
                    <a:lnTo>
                      <a:pt x="739" y="116"/>
                    </a:lnTo>
                    <a:lnTo>
                      <a:pt x="708" y="128"/>
                    </a:lnTo>
                    <a:lnTo>
                      <a:pt x="680" y="140"/>
                    </a:lnTo>
                    <a:lnTo>
                      <a:pt x="651" y="152"/>
                    </a:lnTo>
                    <a:lnTo>
                      <a:pt x="620" y="164"/>
                    </a:lnTo>
                    <a:lnTo>
                      <a:pt x="592" y="175"/>
                    </a:lnTo>
                    <a:lnTo>
                      <a:pt x="563" y="187"/>
                    </a:lnTo>
                    <a:lnTo>
                      <a:pt x="537" y="204"/>
                    </a:lnTo>
                    <a:lnTo>
                      <a:pt x="509" y="216"/>
                    </a:lnTo>
                    <a:lnTo>
                      <a:pt x="482" y="230"/>
                    </a:lnTo>
                    <a:lnTo>
                      <a:pt x="456" y="244"/>
                    </a:lnTo>
                    <a:lnTo>
                      <a:pt x="432" y="261"/>
                    </a:lnTo>
                    <a:lnTo>
                      <a:pt x="406" y="275"/>
                    </a:lnTo>
                    <a:lnTo>
                      <a:pt x="383" y="292"/>
                    </a:lnTo>
                    <a:lnTo>
                      <a:pt x="359" y="309"/>
                    </a:lnTo>
                    <a:lnTo>
                      <a:pt x="335" y="323"/>
                    </a:lnTo>
                    <a:lnTo>
                      <a:pt x="314" y="339"/>
                    </a:lnTo>
                    <a:lnTo>
                      <a:pt x="290" y="358"/>
                    </a:lnTo>
                    <a:lnTo>
                      <a:pt x="269" y="375"/>
                    </a:lnTo>
                    <a:lnTo>
                      <a:pt x="249" y="394"/>
                    </a:lnTo>
                    <a:lnTo>
                      <a:pt x="230" y="411"/>
                    </a:lnTo>
                    <a:lnTo>
                      <a:pt x="211" y="427"/>
                    </a:lnTo>
                    <a:lnTo>
                      <a:pt x="192" y="446"/>
                    </a:lnTo>
                    <a:lnTo>
                      <a:pt x="176" y="465"/>
                    </a:lnTo>
                    <a:lnTo>
                      <a:pt x="159" y="484"/>
                    </a:lnTo>
                    <a:lnTo>
                      <a:pt x="143" y="503"/>
                    </a:lnTo>
                    <a:lnTo>
                      <a:pt x="128" y="522"/>
                    </a:lnTo>
                    <a:lnTo>
                      <a:pt x="114" y="544"/>
                    </a:lnTo>
                    <a:lnTo>
                      <a:pt x="100" y="563"/>
                    </a:lnTo>
                    <a:lnTo>
                      <a:pt x="88" y="584"/>
                    </a:lnTo>
                    <a:lnTo>
                      <a:pt x="76" y="603"/>
                    </a:lnTo>
                    <a:lnTo>
                      <a:pt x="64" y="625"/>
                    </a:lnTo>
                    <a:lnTo>
                      <a:pt x="55" y="646"/>
                    </a:lnTo>
                    <a:lnTo>
                      <a:pt x="45" y="667"/>
                    </a:lnTo>
                    <a:lnTo>
                      <a:pt x="36" y="689"/>
                    </a:lnTo>
                    <a:lnTo>
                      <a:pt x="28" y="713"/>
                    </a:lnTo>
                    <a:lnTo>
                      <a:pt x="21" y="734"/>
                    </a:lnTo>
                    <a:lnTo>
                      <a:pt x="14" y="755"/>
                    </a:lnTo>
                    <a:lnTo>
                      <a:pt x="9" y="777"/>
                    </a:lnTo>
                    <a:lnTo>
                      <a:pt x="7" y="800"/>
                    </a:lnTo>
                    <a:lnTo>
                      <a:pt x="2" y="822"/>
                    </a:lnTo>
                    <a:lnTo>
                      <a:pt x="2" y="846"/>
                    </a:lnTo>
                    <a:lnTo>
                      <a:pt x="0" y="869"/>
                    </a:lnTo>
                    <a:lnTo>
                      <a:pt x="0" y="893"/>
                    </a:lnTo>
                    <a:lnTo>
                      <a:pt x="0" y="914"/>
                    </a:lnTo>
                    <a:lnTo>
                      <a:pt x="2" y="938"/>
                    </a:lnTo>
                    <a:lnTo>
                      <a:pt x="2" y="960"/>
                    </a:lnTo>
                    <a:lnTo>
                      <a:pt x="7" y="983"/>
                    </a:lnTo>
                    <a:lnTo>
                      <a:pt x="9" y="1005"/>
                    </a:lnTo>
                    <a:lnTo>
                      <a:pt x="14" y="1026"/>
                    </a:lnTo>
                    <a:lnTo>
                      <a:pt x="21" y="1048"/>
                    </a:lnTo>
                    <a:lnTo>
                      <a:pt x="28" y="1071"/>
                    </a:lnTo>
                    <a:lnTo>
                      <a:pt x="36" y="1090"/>
                    </a:lnTo>
                    <a:lnTo>
                      <a:pt x="45" y="1114"/>
                    </a:lnTo>
                    <a:lnTo>
                      <a:pt x="55" y="1133"/>
                    </a:lnTo>
                    <a:lnTo>
                      <a:pt x="64" y="1157"/>
                    </a:lnTo>
                    <a:lnTo>
                      <a:pt x="76" y="1176"/>
                    </a:lnTo>
                    <a:lnTo>
                      <a:pt x="88" y="1197"/>
                    </a:lnTo>
                    <a:lnTo>
                      <a:pt x="100" y="1216"/>
                    </a:lnTo>
                    <a:lnTo>
                      <a:pt x="114" y="1238"/>
                    </a:lnTo>
                    <a:lnTo>
                      <a:pt x="128" y="1257"/>
                    </a:lnTo>
                    <a:lnTo>
                      <a:pt x="143" y="1276"/>
                    </a:lnTo>
                    <a:lnTo>
                      <a:pt x="159" y="1295"/>
                    </a:lnTo>
                    <a:lnTo>
                      <a:pt x="176" y="1314"/>
                    </a:lnTo>
                    <a:lnTo>
                      <a:pt x="192" y="1333"/>
                    </a:lnTo>
                    <a:lnTo>
                      <a:pt x="211" y="1352"/>
                    </a:lnTo>
                    <a:lnTo>
                      <a:pt x="230" y="1368"/>
                    </a:lnTo>
                    <a:lnTo>
                      <a:pt x="249" y="1387"/>
                    </a:lnTo>
                    <a:lnTo>
                      <a:pt x="269" y="1404"/>
                    </a:lnTo>
                    <a:lnTo>
                      <a:pt x="290" y="1421"/>
                    </a:lnTo>
                    <a:lnTo>
                      <a:pt x="314" y="1440"/>
                    </a:lnTo>
                    <a:lnTo>
                      <a:pt x="335" y="1456"/>
                    </a:lnTo>
                    <a:lnTo>
                      <a:pt x="359" y="1473"/>
                    </a:lnTo>
                    <a:lnTo>
                      <a:pt x="383" y="1490"/>
                    </a:lnTo>
                    <a:lnTo>
                      <a:pt x="406" y="1504"/>
                    </a:lnTo>
                    <a:lnTo>
                      <a:pt x="432" y="1520"/>
                    </a:lnTo>
                    <a:lnTo>
                      <a:pt x="456" y="1535"/>
                    </a:lnTo>
                    <a:lnTo>
                      <a:pt x="482" y="1549"/>
                    </a:lnTo>
                    <a:lnTo>
                      <a:pt x="509" y="1563"/>
                    </a:lnTo>
                    <a:lnTo>
                      <a:pt x="537" y="1575"/>
                    </a:lnTo>
                    <a:lnTo>
                      <a:pt x="563" y="1589"/>
                    </a:lnTo>
                    <a:lnTo>
                      <a:pt x="592" y="1601"/>
                    </a:lnTo>
                    <a:lnTo>
                      <a:pt x="620" y="1615"/>
                    </a:lnTo>
                    <a:lnTo>
                      <a:pt x="651" y="1627"/>
                    </a:lnTo>
                    <a:lnTo>
                      <a:pt x="680" y="1639"/>
                    </a:lnTo>
                    <a:lnTo>
                      <a:pt x="708" y="1649"/>
                    </a:lnTo>
                    <a:lnTo>
                      <a:pt x="739" y="1661"/>
                    </a:lnTo>
                    <a:lnTo>
                      <a:pt x="772" y="1673"/>
                    </a:lnTo>
                    <a:lnTo>
                      <a:pt x="803" y="1682"/>
                    </a:lnTo>
                    <a:lnTo>
                      <a:pt x="834" y="1692"/>
                    </a:lnTo>
                    <a:lnTo>
                      <a:pt x="867" y="1699"/>
                    </a:lnTo>
                    <a:lnTo>
                      <a:pt x="903" y="1711"/>
                    </a:lnTo>
                    <a:lnTo>
                      <a:pt x="934" y="1718"/>
                    </a:lnTo>
                    <a:lnTo>
                      <a:pt x="967" y="1725"/>
                    </a:lnTo>
                    <a:lnTo>
                      <a:pt x="1003" y="1732"/>
                    </a:lnTo>
                    <a:lnTo>
                      <a:pt x="1036" y="1739"/>
                    </a:lnTo>
                    <a:lnTo>
                      <a:pt x="1072" y="1744"/>
                    </a:lnTo>
                    <a:lnTo>
                      <a:pt x="1107" y="1751"/>
                    </a:lnTo>
                    <a:lnTo>
                      <a:pt x="1143" y="1756"/>
                    </a:lnTo>
                    <a:lnTo>
                      <a:pt x="1181" y="1763"/>
                    </a:lnTo>
                    <a:lnTo>
                      <a:pt x="1214" y="1765"/>
                    </a:lnTo>
                    <a:lnTo>
                      <a:pt x="1252" y="1770"/>
                    </a:lnTo>
                    <a:lnTo>
                      <a:pt x="1290" y="1772"/>
                    </a:lnTo>
                    <a:lnTo>
                      <a:pt x="1326" y="1775"/>
                    </a:lnTo>
                    <a:lnTo>
                      <a:pt x="1364" y="1777"/>
                    </a:lnTo>
                    <a:lnTo>
                      <a:pt x="1402" y="1777"/>
                    </a:lnTo>
                    <a:lnTo>
                      <a:pt x="1440" y="1779"/>
                    </a:lnTo>
                    <a:lnTo>
                      <a:pt x="1478" y="1782"/>
                    </a:lnTo>
                    <a:lnTo>
                      <a:pt x="1478" y="1782"/>
                    </a:lnTo>
                    <a:close/>
                  </a:path>
                </a:pathLst>
              </a:custGeom>
              <a:solidFill>
                <a:srgbClr val="70A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7" name="Freeform 129"/>
              <p:cNvSpPr>
                <a:spLocks/>
              </p:cNvSpPr>
              <p:nvPr/>
            </p:nvSpPr>
            <p:spPr bwMode="auto">
              <a:xfrm>
                <a:off x="3431" y="2433"/>
                <a:ext cx="1285" cy="1727"/>
              </a:xfrm>
              <a:custGeom>
                <a:avLst/>
                <a:gdLst>
                  <a:gd name="T0" fmla="*/ 1186 w 1285"/>
                  <a:gd name="T1" fmla="*/ 24 h 1727"/>
                  <a:gd name="T2" fmla="*/ 1155 w 1285"/>
                  <a:gd name="T3" fmla="*/ 28 h 1727"/>
                  <a:gd name="T4" fmla="*/ 1122 w 1285"/>
                  <a:gd name="T5" fmla="*/ 33 h 1727"/>
                  <a:gd name="T6" fmla="*/ 1081 w 1285"/>
                  <a:gd name="T7" fmla="*/ 40 h 1727"/>
                  <a:gd name="T8" fmla="*/ 1031 w 1285"/>
                  <a:gd name="T9" fmla="*/ 50 h 1727"/>
                  <a:gd name="T10" fmla="*/ 977 w 1285"/>
                  <a:gd name="T11" fmla="*/ 62 h 1727"/>
                  <a:gd name="T12" fmla="*/ 917 w 1285"/>
                  <a:gd name="T13" fmla="*/ 78 h 1727"/>
                  <a:gd name="T14" fmla="*/ 855 w 1285"/>
                  <a:gd name="T15" fmla="*/ 95 h 1727"/>
                  <a:gd name="T16" fmla="*/ 791 w 1285"/>
                  <a:gd name="T17" fmla="*/ 114 h 1727"/>
                  <a:gd name="T18" fmla="*/ 725 w 1285"/>
                  <a:gd name="T19" fmla="*/ 138 h 1727"/>
                  <a:gd name="T20" fmla="*/ 656 w 1285"/>
                  <a:gd name="T21" fmla="*/ 166 h 1727"/>
                  <a:gd name="T22" fmla="*/ 589 w 1285"/>
                  <a:gd name="T23" fmla="*/ 197 h 1727"/>
                  <a:gd name="T24" fmla="*/ 525 w 1285"/>
                  <a:gd name="T25" fmla="*/ 230 h 1727"/>
                  <a:gd name="T26" fmla="*/ 463 w 1285"/>
                  <a:gd name="T27" fmla="*/ 268 h 1727"/>
                  <a:gd name="T28" fmla="*/ 404 w 1285"/>
                  <a:gd name="T29" fmla="*/ 311 h 1727"/>
                  <a:gd name="T30" fmla="*/ 352 w 1285"/>
                  <a:gd name="T31" fmla="*/ 359 h 1727"/>
                  <a:gd name="T32" fmla="*/ 304 w 1285"/>
                  <a:gd name="T33" fmla="*/ 406 h 1727"/>
                  <a:gd name="T34" fmla="*/ 266 w 1285"/>
                  <a:gd name="T35" fmla="*/ 454 h 1727"/>
                  <a:gd name="T36" fmla="*/ 233 w 1285"/>
                  <a:gd name="T37" fmla="*/ 506 h 1727"/>
                  <a:gd name="T38" fmla="*/ 204 w 1285"/>
                  <a:gd name="T39" fmla="*/ 556 h 1727"/>
                  <a:gd name="T40" fmla="*/ 183 w 1285"/>
                  <a:gd name="T41" fmla="*/ 606 h 1727"/>
                  <a:gd name="T42" fmla="*/ 164 w 1285"/>
                  <a:gd name="T43" fmla="*/ 656 h 1727"/>
                  <a:gd name="T44" fmla="*/ 150 w 1285"/>
                  <a:gd name="T45" fmla="*/ 703 h 1727"/>
                  <a:gd name="T46" fmla="*/ 140 w 1285"/>
                  <a:gd name="T47" fmla="*/ 748 h 1727"/>
                  <a:gd name="T48" fmla="*/ 133 w 1285"/>
                  <a:gd name="T49" fmla="*/ 789 h 1727"/>
                  <a:gd name="T50" fmla="*/ 128 w 1285"/>
                  <a:gd name="T51" fmla="*/ 827 h 1727"/>
                  <a:gd name="T52" fmla="*/ 126 w 1285"/>
                  <a:gd name="T53" fmla="*/ 860 h 1727"/>
                  <a:gd name="T54" fmla="*/ 126 w 1285"/>
                  <a:gd name="T55" fmla="*/ 903 h 1727"/>
                  <a:gd name="T56" fmla="*/ 126 w 1285"/>
                  <a:gd name="T57" fmla="*/ 927 h 1727"/>
                  <a:gd name="T58" fmla="*/ 884 w 1285"/>
                  <a:gd name="T59" fmla="*/ 1694 h 1727"/>
                  <a:gd name="T60" fmla="*/ 862 w 1285"/>
                  <a:gd name="T61" fmla="*/ 1687 h 1727"/>
                  <a:gd name="T62" fmla="*/ 832 w 1285"/>
                  <a:gd name="T63" fmla="*/ 1680 h 1727"/>
                  <a:gd name="T64" fmla="*/ 786 w 1285"/>
                  <a:gd name="T65" fmla="*/ 1666 h 1727"/>
                  <a:gd name="T66" fmla="*/ 729 w 1285"/>
                  <a:gd name="T67" fmla="*/ 1646 h 1727"/>
                  <a:gd name="T68" fmla="*/ 665 w 1285"/>
                  <a:gd name="T69" fmla="*/ 1625 h 1727"/>
                  <a:gd name="T70" fmla="*/ 596 w 1285"/>
                  <a:gd name="T71" fmla="*/ 1594 h 1727"/>
                  <a:gd name="T72" fmla="*/ 523 w 1285"/>
                  <a:gd name="T73" fmla="*/ 1561 h 1727"/>
                  <a:gd name="T74" fmla="*/ 444 w 1285"/>
                  <a:gd name="T75" fmla="*/ 1518 h 1727"/>
                  <a:gd name="T76" fmla="*/ 368 w 1285"/>
                  <a:gd name="T77" fmla="*/ 1471 h 1727"/>
                  <a:gd name="T78" fmla="*/ 292 w 1285"/>
                  <a:gd name="T79" fmla="*/ 1416 h 1727"/>
                  <a:gd name="T80" fmla="*/ 221 w 1285"/>
                  <a:gd name="T81" fmla="*/ 1354 h 1727"/>
                  <a:gd name="T82" fmla="*/ 157 w 1285"/>
                  <a:gd name="T83" fmla="*/ 1283 h 1727"/>
                  <a:gd name="T84" fmla="*/ 100 w 1285"/>
                  <a:gd name="T85" fmla="*/ 1202 h 1727"/>
                  <a:gd name="T86" fmla="*/ 54 w 1285"/>
                  <a:gd name="T87" fmla="*/ 1114 h 1727"/>
                  <a:gd name="T88" fmla="*/ 21 w 1285"/>
                  <a:gd name="T89" fmla="*/ 1019 h 1727"/>
                  <a:gd name="T90" fmla="*/ 5 w 1285"/>
                  <a:gd name="T91" fmla="*/ 915 h 1727"/>
                  <a:gd name="T92" fmla="*/ 5 w 1285"/>
                  <a:gd name="T93" fmla="*/ 817 h 1727"/>
                  <a:gd name="T94" fmla="*/ 21 w 1285"/>
                  <a:gd name="T95" fmla="*/ 725 h 1727"/>
                  <a:gd name="T96" fmla="*/ 54 w 1285"/>
                  <a:gd name="T97" fmla="*/ 639 h 1727"/>
                  <a:gd name="T98" fmla="*/ 97 w 1285"/>
                  <a:gd name="T99" fmla="*/ 561 h 1727"/>
                  <a:gd name="T100" fmla="*/ 152 w 1285"/>
                  <a:gd name="T101" fmla="*/ 487 h 1727"/>
                  <a:gd name="T102" fmla="*/ 216 w 1285"/>
                  <a:gd name="T103" fmla="*/ 420 h 1727"/>
                  <a:gd name="T104" fmla="*/ 283 w 1285"/>
                  <a:gd name="T105" fmla="*/ 363 h 1727"/>
                  <a:gd name="T106" fmla="*/ 352 w 1285"/>
                  <a:gd name="T107" fmla="*/ 309 h 1727"/>
                  <a:gd name="T108" fmla="*/ 420 w 1285"/>
                  <a:gd name="T109" fmla="*/ 264 h 1727"/>
                  <a:gd name="T110" fmla="*/ 487 w 1285"/>
                  <a:gd name="T111" fmla="*/ 223 h 1727"/>
                  <a:gd name="T112" fmla="*/ 549 w 1285"/>
                  <a:gd name="T113" fmla="*/ 190 h 1727"/>
                  <a:gd name="T114" fmla="*/ 603 w 1285"/>
                  <a:gd name="T115" fmla="*/ 164 h 1727"/>
                  <a:gd name="T116" fmla="*/ 649 w 1285"/>
                  <a:gd name="T117" fmla="*/ 145 h 1727"/>
                  <a:gd name="T118" fmla="*/ 680 w 1285"/>
                  <a:gd name="T119" fmla="*/ 133 h 1727"/>
                  <a:gd name="T120" fmla="*/ 701 w 1285"/>
                  <a:gd name="T121" fmla="*/ 126 h 1727"/>
                  <a:gd name="T122" fmla="*/ 1200 w 1285"/>
                  <a:gd name="T123" fmla="*/ 24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5" h="1727">
                    <a:moveTo>
                      <a:pt x="1200" y="24"/>
                    </a:moveTo>
                    <a:lnTo>
                      <a:pt x="1198" y="24"/>
                    </a:lnTo>
                    <a:lnTo>
                      <a:pt x="1193" y="24"/>
                    </a:lnTo>
                    <a:lnTo>
                      <a:pt x="1186" y="24"/>
                    </a:lnTo>
                    <a:lnTo>
                      <a:pt x="1176" y="26"/>
                    </a:lnTo>
                    <a:lnTo>
                      <a:pt x="1169" y="26"/>
                    </a:lnTo>
                    <a:lnTo>
                      <a:pt x="1162" y="26"/>
                    </a:lnTo>
                    <a:lnTo>
                      <a:pt x="1155" y="28"/>
                    </a:lnTo>
                    <a:lnTo>
                      <a:pt x="1148" y="28"/>
                    </a:lnTo>
                    <a:lnTo>
                      <a:pt x="1141" y="28"/>
                    </a:lnTo>
                    <a:lnTo>
                      <a:pt x="1131" y="31"/>
                    </a:lnTo>
                    <a:lnTo>
                      <a:pt x="1122" y="33"/>
                    </a:lnTo>
                    <a:lnTo>
                      <a:pt x="1114" y="35"/>
                    </a:lnTo>
                    <a:lnTo>
                      <a:pt x="1103" y="35"/>
                    </a:lnTo>
                    <a:lnTo>
                      <a:pt x="1091" y="38"/>
                    </a:lnTo>
                    <a:lnTo>
                      <a:pt x="1081" y="40"/>
                    </a:lnTo>
                    <a:lnTo>
                      <a:pt x="1069" y="43"/>
                    </a:lnTo>
                    <a:lnTo>
                      <a:pt x="1057" y="45"/>
                    </a:lnTo>
                    <a:lnTo>
                      <a:pt x="1043" y="47"/>
                    </a:lnTo>
                    <a:lnTo>
                      <a:pt x="1031" y="50"/>
                    </a:lnTo>
                    <a:lnTo>
                      <a:pt x="1019" y="54"/>
                    </a:lnTo>
                    <a:lnTo>
                      <a:pt x="1005" y="57"/>
                    </a:lnTo>
                    <a:lnTo>
                      <a:pt x="991" y="59"/>
                    </a:lnTo>
                    <a:lnTo>
                      <a:pt x="977" y="62"/>
                    </a:lnTo>
                    <a:lnTo>
                      <a:pt x="962" y="66"/>
                    </a:lnTo>
                    <a:lnTo>
                      <a:pt x="948" y="69"/>
                    </a:lnTo>
                    <a:lnTo>
                      <a:pt x="934" y="73"/>
                    </a:lnTo>
                    <a:lnTo>
                      <a:pt x="917" y="78"/>
                    </a:lnTo>
                    <a:lnTo>
                      <a:pt x="905" y="83"/>
                    </a:lnTo>
                    <a:lnTo>
                      <a:pt x="889" y="85"/>
                    </a:lnTo>
                    <a:lnTo>
                      <a:pt x="872" y="90"/>
                    </a:lnTo>
                    <a:lnTo>
                      <a:pt x="855" y="95"/>
                    </a:lnTo>
                    <a:lnTo>
                      <a:pt x="841" y="100"/>
                    </a:lnTo>
                    <a:lnTo>
                      <a:pt x="824" y="104"/>
                    </a:lnTo>
                    <a:lnTo>
                      <a:pt x="808" y="109"/>
                    </a:lnTo>
                    <a:lnTo>
                      <a:pt x="791" y="114"/>
                    </a:lnTo>
                    <a:lnTo>
                      <a:pt x="775" y="121"/>
                    </a:lnTo>
                    <a:lnTo>
                      <a:pt x="758" y="126"/>
                    </a:lnTo>
                    <a:lnTo>
                      <a:pt x="741" y="133"/>
                    </a:lnTo>
                    <a:lnTo>
                      <a:pt x="725" y="138"/>
                    </a:lnTo>
                    <a:lnTo>
                      <a:pt x="708" y="145"/>
                    </a:lnTo>
                    <a:lnTo>
                      <a:pt x="689" y="152"/>
                    </a:lnTo>
                    <a:lnTo>
                      <a:pt x="675" y="159"/>
                    </a:lnTo>
                    <a:lnTo>
                      <a:pt x="656" y="166"/>
                    </a:lnTo>
                    <a:lnTo>
                      <a:pt x="639" y="176"/>
                    </a:lnTo>
                    <a:lnTo>
                      <a:pt x="622" y="183"/>
                    </a:lnTo>
                    <a:lnTo>
                      <a:pt x="606" y="190"/>
                    </a:lnTo>
                    <a:lnTo>
                      <a:pt x="589" y="197"/>
                    </a:lnTo>
                    <a:lnTo>
                      <a:pt x="573" y="207"/>
                    </a:lnTo>
                    <a:lnTo>
                      <a:pt x="556" y="214"/>
                    </a:lnTo>
                    <a:lnTo>
                      <a:pt x="542" y="223"/>
                    </a:lnTo>
                    <a:lnTo>
                      <a:pt x="525" y="230"/>
                    </a:lnTo>
                    <a:lnTo>
                      <a:pt x="508" y="240"/>
                    </a:lnTo>
                    <a:lnTo>
                      <a:pt x="494" y="249"/>
                    </a:lnTo>
                    <a:lnTo>
                      <a:pt x="478" y="259"/>
                    </a:lnTo>
                    <a:lnTo>
                      <a:pt x="463" y="268"/>
                    </a:lnTo>
                    <a:lnTo>
                      <a:pt x="449" y="280"/>
                    </a:lnTo>
                    <a:lnTo>
                      <a:pt x="432" y="290"/>
                    </a:lnTo>
                    <a:lnTo>
                      <a:pt x="418" y="302"/>
                    </a:lnTo>
                    <a:lnTo>
                      <a:pt x="404" y="311"/>
                    </a:lnTo>
                    <a:lnTo>
                      <a:pt x="392" y="325"/>
                    </a:lnTo>
                    <a:lnTo>
                      <a:pt x="378" y="335"/>
                    </a:lnTo>
                    <a:lnTo>
                      <a:pt x="366" y="347"/>
                    </a:lnTo>
                    <a:lnTo>
                      <a:pt x="352" y="359"/>
                    </a:lnTo>
                    <a:lnTo>
                      <a:pt x="340" y="370"/>
                    </a:lnTo>
                    <a:lnTo>
                      <a:pt x="328" y="380"/>
                    </a:lnTo>
                    <a:lnTo>
                      <a:pt x="316" y="392"/>
                    </a:lnTo>
                    <a:lnTo>
                      <a:pt x="304" y="406"/>
                    </a:lnTo>
                    <a:lnTo>
                      <a:pt x="295" y="418"/>
                    </a:lnTo>
                    <a:lnTo>
                      <a:pt x="285" y="430"/>
                    </a:lnTo>
                    <a:lnTo>
                      <a:pt x="276" y="442"/>
                    </a:lnTo>
                    <a:lnTo>
                      <a:pt x="266" y="454"/>
                    </a:lnTo>
                    <a:lnTo>
                      <a:pt x="256" y="468"/>
                    </a:lnTo>
                    <a:lnTo>
                      <a:pt x="247" y="480"/>
                    </a:lnTo>
                    <a:lnTo>
                      <a:pt x="240" y="492"/>
                    </a:lnTo>
                    <a:lnTo>
                      <a:pt x="233" y="506"/>
                    </a:lnTo>
                    <a:lnTo>
                      <a:pt x="226" y="518"/>
                    </a:lnTo>
                    <a:lnTo>
                      <a:pt x="218" y="530"/>
                    </a:lnTo>
                    <a:lnTo>
                      <a:pt x="211" y="544"/>
                    </a:lnTo>
                    <a:lnTo>
                      <a:pt x="204" y="556"/>
                    </a:lnTo>
                    <a:lnTo>
                      <a:pt x="197" y="568"/>
                    </a:lnTo>
                    <a:lnTo>
                      <a:pt x="192" y="582"/>
                    </a:lnTo>
                    <a:lnTo>
                      <a:pt x="188" y="594"/>
                    </a:lnTo>
                    <a:lnTo>
                      <a:pt x="183" y="606"/>
                    </a:lnTo>
                    <a:lnTo>
                      <a:pt x="178" y="620"/>
                    </a:lnTo>
                    <a:lnTo>
                      <a:pt x="173" y="632"/>
                    </a:lnTo>
                    <a:lnTo>
                      <a:pt x="169" y="644"/>
                    </a:lnTo>
                    <a:lnTo>
                      <a:pt x="164" y="656"/>
                    </a:lnTo>
                    <a:lnTo>
                      <a:pt x="161" y="667"/>
                    </a:lnTo>
                    <a:lnTo>
                      <a:pt x="157" y="679"/>
                    </a:lnTo>
                    <a:lnTo>
                      <a:pt x="152" y="691"/>
                    </a:lnTo>
                    <a:lnTo>
                      <a:pt x="150" y="703"/>
                    </a:lnTo>
                    <a:lnTo>
                      <a:pt x="150" y="715"/>
                    </a:lnTo>
                    <a:lnTo>
                      <a:pt x="145" y="727"/>
                    </a:lnTo>
                    <a:lnTo>
                      <a:pt x="142" y="736"/>
                    </a:lnTo>
                    <a:lnTo>
                      <a:pt x="140" y="748"/>
                    </a:lnTo>
                    <a:lnTo>
                      <a:pt x="138" y="760"/>
                    </a:lnTo>
                    <a:lnTo>
                      <a:pt x="135" y="770"/>
                    </a:lnTo>
                    <a:lnTo>
                      <a:pt x="135" y="779"/>
                    </a:lnTo>
                    <a:lnTo>
                      <a:pt x="133" y="789"/>
                    </a:lnTo>
                    <a:lnTo>
                      <a:pt x="133" y="801"/>
                    </a:lnTo>
                    <a:lnTo>
                      <a:pt x="131" y="808"/>
                    </a:lnTo>
                    <a:lnTo>
                      <a:pt x="128" y="817"/>
                    </a:lnTo>
                    <a:lnTo>
                      <a:pt x="128" y="827"/>
                    </a:lnTo>
                    <a:lnTo>
                      <a:pt x="128" y="836"/>
                    </a:lnTo>
                    <a:lnTo>
                      <a:pt x="126" y="843"/>
                    </a:lnTo>
                    <a:lnTo>
                      <a:pt x="126" y="853"/>
                    </a:lnTo>
                    <a:lnTo>
                      <a:pt x="126" y="860"/>
                    </a:lnTo>
                    <a:lnTo>
                      <a:pt x="126" y="867"/>
                    </a:lnTo>
                    <a:lnTo>
                      <a:pt x="126" y="881"/>
                    </a:lnTo>
                    <a:lnTo>
                      <a:pt x="126" y="893"/>
                    </a:lnTo>
                    <a:lnTo>
                      <a:pt x="126" y="903"/>
                    </a:lnTo>
                    <a:lnTo>
                      <a:pt x="126" y="912"/>
                    </a:lnTo>
                    <a:lnTo>
                      <a:pt x="126" y="917"/>
                    </a:lnTo>
                    <a:lnTo>
                      <a:pt x="126" y="924"/>
                    </a:lnTo>
                    <a:lnTo>
                      <a:pt x="126" y="927"/>
                    </a:lnTo>
                    <a:lnTo>
                      <a:pt x="126" y="929"/>
                    </a:lnTo>
                    <a:lnTo>
                      <a:pt x="382" y="1278"/>
                    </a:lnTo>
                    <a:lnTo>
                      <a:pt x="1010" y="1727"/>
                    </a:lnTo>
                    <a:lnTo>
                      <a:pt x="884" y="1694"/>
                    </a:lnTo>
                    <a:lnTo>
                      <a:pt x="879" y="1692"/>
                    </a:lnTo>
                    <a:lnTo>
                      <a:pt x="872" y="1692"/>
                    </a:lnTo>
                    <a:lnTo>
                      <a:pt x="867" y="1689"/>
                    </a:lnTo>
                    <a:lnTo>
                      <a:pt x="862" y="1687"/>
                    </a:lnTo>
                    <a:lnTo>
                      <a:pt x="855" y="1687"/>
                    </a:lnTo>
                    <a:lnTo>
                      <a:pt x="851" y="1685"/>
                    </a:lnTo>
                    <a:lnTo>
                      <a:pt x="839" y="1682"/>
                    </a:lnTo>
                    <a:lnTo>
                      <a:pt x="832" y="1680"/>
                    </a:lnTo>
                    <a:lnTo>
                      <a:pt x="820" y="1677"/>
                    </a:lnTo>
                    <a:lnTo>
                      <a:pt x="810" y="1675"/>
                    </a:lnTo>
                    <a:lnTo>
                      <a:pt x="798" y="1670"/>
                    </a:lnTo>
                    <a:lnTo>
                      <a:pt x="786" y="1666"/>
                    </a:lnTo>
                    <a:lnTo>
                      <a:pt x="772" y="1663"/>
                    </a:lnTo>
                    <a:lnTo>
                      <a:pt x="760" y="1658"/>
                    </a:lnTo>
                    <a:lnTo>
                      <a:pt x="744" y="1654"/>
                    </a:lnTo>
                    <a:lnTo>
                      <a:pt x="729" y="1646"/>
                    </a:lnTo>
                    <a:lnTo>
                      <a:pt x="713" y="1642"/>
                    </a:lnTo>
                    <a:lnTo>
                      <a:pt x="699" y="1637"/>
                    </a:lnTo>
                    <a:lnTo>
                      <a:pt x="682" y="1632"/>
                    </a:lnTo>
                    <a:lnTo>
                      <a:pt x="665" y="1625"/>
                    </a:lnTo>
                    <a:lnTo>
                      <a:pt x="649" y="1618"/>
                    </a:lnTo>
                    <a:lnTo>
                      <a:pt x="632" y="1611"/>
                    </a:lnTo>
                    <a:lnTo>
                      <a:pt x="613" y="1604"/>
                    </a:lnTo>
                    <a:lnTo>
                      <a:pt x="596" y="1594"/>
                    </a:lnTo>
                    <a:lnTo>
                      <a:pt x="577" y="1587"/>
                    </a:lnTo>
                    <a:lnTo>
                      <a:pt x="558" y="1580"/>
                    </a:lnTo>
                    <a:lnTo>
                      <a:pt x="542" y="1570"/>
                    </a:lnTo>
                    <a:lnTo>
                      <a:pt x="523" y="1561"/>
                    </a:lnTo>
                    <a:lnTo>
                      <a:pt x="504" y="1551"/>
                    </a:lnTo>
                    <a:lnTo>
                      <a:pt x="485" y="1542"/>
                    </a:lnTo>
                    <a:lnTo>
                      <a:pt x="466" y="1530"/>
                    </a:lnTo>
                    <a:lnTo>
                      <a:pt x="444" y="1518"/>
                    </a:lnTo>
                    <a:lnTo>
                      <a:pt x="425" y="1509"/>
                    </a:lnTo>
                    <a:lnTo>
                      <a:pt x="406" y="1497"/>
                    </a:lnTo>
                    <a:lnTo>
                      <a:pt x="385" y="1483"/>
                    </a:lnTo>
                    <a:lnTo>
                      <a:pt x="368" y="1471"/>
                    </a:lnTo>
                    <a:lnTo>
                      <a:pt x="349" y="1459"/>
                    </a:lnTo>
                    <a:lnTo>
                      <a:pt x="330" y="1445"/>
                    </a:lnTo>
                    <a:lnTo>
                      <a:pt x="311" y="1430"/>
                    </a:lnTo>
                    <a:lnTo>
                      <a:pt x="292" y="1416"/>
                    </a:lnTo>
                    <a:lnTo>
                      <a:pt x="273" y="1402"/>
                    </a:lnTo>
                    <a:lnTo>
                      <a:pt x="256" y="1385"/>
                    </a:lnTo>
                    <a:lnTo>
                      <a:pt x="237" y="1368"/>
                    </a:lnTo>
                    <a:lnTo>
                      <a:pt x="221" y="1354"/>
                    </a:lnTo>
                    <a:lnTo>
                      <a:pt x="204" y="1335"/>
                    </a:lnTo>
                    <a:lnTo>
                      <a:pt x="190" y="1319"/>
                    </a:lnTo>
                    <a:lnTo>
                      <a:pt x="171" y="1302"/>
                    </a:lnTo>
                    <a:lnTo>
                      <a:pt x="157" y="1283"/>
                    </a:lnTo>
                    <a:lnTo>
                      <a:pt x="142" y="1262"/>
                    </a:lnTo>
                    <a:lnTo>
                      <a:pt x="126" y="1243"/>
                    </a:lnTo>
                    <a:lnTo>
                      <a:pt x="112" y="1221"/>
                    </a:lnTo>
                    <a:lnTo>
                      <a:pt x="100" y="1202"/>
                    </a:lnTo>
                    <a:lnTo>
                      <a:pt x="88" y="1181"/>
                    </a:lnTo>
                    <a:lnTo>
                      <a:pt x="76" y="1162"/>
                    </a:lnTo>
                    <a:lnTo>
                      <a:pt x="64" y="1138"/>
                    </a:lnTo>
                    <a:lnTo>
                      <a:pt x="54" y="1114"/>
                    </a:lnTo>
                    <a:lnTo>
                      <a:pt x="43" y="1090"/>
                    </a:lnTo>
                    <a:lnTo>
                      <a:pt x="35" y="1069"/>
                    </a:lnTo>
                    <a:lnTo>
                      <a:pt x="28" y="1043"/>
                    </a:lnTo>
                    <a:lnTo>
                      <a:pt x="21" y="1019"/>
                    </a:lnTo>
                    <a:lnTo>
                      <a:pt x="14" y="993"/>
                    </a:lnTo>
                    <a:lnTo>
                      <a:pt x="12" y="969"/>
                    </a:lnTo>
                    <a:lnTo>
                      <a:pt x="7" y="941"/>
                    </a:lnTo>
                    <a:lnTo>
                      <a:pt x="5" y="915"/>
                    </a:lnTo>
                    <a:lnTo>
                      <a:pt x="0" y="891"/>
                    </a:lnTo>
                    <a:lnTo>
                      <a:pt x="0" y="865"/>
                    </a:lnTo>
                    <a:lnTo>
                      <a:pt x="0" y="841"/>
                    </a:lnTo>
                    <a:lnTo>
                      <a:pt x="5" y="817"/>
                    </a:lnTo>
                    <a:lnTo>
                      <a:pt x="7" y="793"/>
                    </a:lnTo>
                    <a:lnTo>
                      <a:pt x="12" y="770"/>
                    </a:lnTo>
                    <a:lnTo>
                      <a:pt x="14" y="748"/>
                    </a:lnTo>
                    <a:lnTo>
                      <a:pt x="21" y="725"/>
                    </a:lnTo>
                    <a:lnTo>
                      <a:pt x="28" y="703"/>
                    </a:lnTo>
                    <a:lnTo>
                      <a:pt x="35" y="682"/>
                    </a:lnTo>
                    <a:lnTo>
                      <a:pt x="43" y="660"/>
                    </a:lnTo>
                    <a:lnTo>
                      <a:pt x="54" y="639"/>
                    </a:lnTo>
                    <a:lnTo>
                      <a:pt x="64" y="618"/>
                    </a:lnTo>
                    <a:lnTo>
                      <a:pt x="76" y="601"/>
                    </a:lnTo>
                    <a:lnTo>
                      <a:pt x="88" y="580"/>
                    </a:lnTo>
                    <a:lnTo>
                      <a:pt x="97" y="561"/>
                    </a:lnTo>
                    <a:lnTo>
                      <a:pt x="112" y="542"/>
                    </a:lnTo>
                    <a:lnTo>
                      <a:pt x="126" y="525"/>
                    </a:lnTo>
                    <a:lnTo>
                      <a:pt x="138" y="506"/>
                    </a:lnTo>
                    <a:lnTo>
                      <a:pt x="152" y="487"/>
                    </a:lnTo>
                    <a:lnTo>
                      <a:pt x="169" y="470"/>
                    </a:lnTo>
                    <a:lnTo>
                      <a:pt x="185" y="456"/>
                    </a:lnTo>
                    <a:lnTo>
                      <a:pt x="199" y="437"/>
                    </a:lnTo>
                    <a:lnTo>
                      <a:pt x="216" y="420"/>
                    </a:lnTo>
                    <a:lnTo>
                      <a:pt x="230" y="406"/>
                    </a:lnTo>
                    <a:lnTo>
                      <a:pt x="249" y="392"/>
                    </a:lnTo>
                    <a:lnTo>
                      <a:pt x="266" y="378"/>
                    </a:lnTo>
                    <a:lnTo>
                      <a:pt x="283" y="363"/>
                    </a:lnTo>
                    <a:lnTo>
                      <a:pt x="299" y="349"/>
                    </a:lnTo>
                    <a:lnTo>
                      <a:pt x="318" y="337"/>
                    </a:lnTo>
                    <a:lnTo>
                      <a:pt x="335" y="323"/>
                    </a:lnTo>
                    <a:lnTo>
                      <a:pt x="352" y="309"/>
                    </a:lnTo>
                    <a:lnTo>
                      <a:pt x="371" y="297"/>
                    </a:lnTo>
                    <a:lnTo>
                      <a:pt x="387" y="285"/>
                    </a:lnTo>
                    <a:lnTo>
                      <a:pt x="404" y="275"/>
                    </a:lnTo>
                    <a:lnTo>
                      <a:pt x="420" y="264"/>
                    </a:lnTo>
                    <a:lnTo>
                      <a:pt x="439" y="252"/>
                    </a:lnTo>
                    <a:lnTo>
                      <a:pt x="456" y="242"/>
                    </a:lnTo>
                    <a:lnTo>
                      <a:pt x="470" y="233"/>
                    </a:lnTo>
                    <a:lnTo>
                      <a:pt x="487" y="223"/>
                    </a:lnTo>
                    <a:lnTo>
                      <a:pt x="504" y="214"/>
                    </a:lnTo>
                    <a:lnTo>
                      <a:pt x="520" y="207"/>
                    </a:lnTo>
                    <a:lnTo>
                      <a:pt x="535" y="199"/>
                    </a:lnTo>
                    <a:lnTo>
                      <a:pt x="549" y="190"/>
                    </a:lnTo>
                    <a:lnTo>
                      <a:pt x="563" y="185"/>
                    </a:lnTo>
                    <a:lnTo>
                      <a:pt x="580" y="178"/>
                    </a:lnTo>
                    <a:lnTo>
                      <a:pt x="592" y="171"/>
                    </a:lnTo>
                    <a:lnTo>
                      <a:pt x="603" y="164"/>
                    </a:lnTo>
                    <a:lnTo>
                      <a:pt x="615" y="159"/>
                    </a:lnTo>
                    <a:lnTo>
                      <a:pt x="627" y="154"/>
                    </a:lnTo>
                    <a:lnTo>
                      <a:pt x="637" y="149"/>
                    </a:lnTo>
                    <a:lnTo>
                      <a:pt x="649" y="145"/>
                    </a:lnTo>
                    <a:lnTo>
                      <a:pt x="656" y="140"/>
                    </a:lnTo>
                    <a:lnTo>
                      <a:pt x="665" y="138"/>
                    </a:lnTo>
                    <a:lnTo>
                      <a:pt x="672" y="135"/>
                    </a:lnTo>
                    <a:lnTo>
                      <a:pt x="680" y="133"/>
                    </a:lnTo>
                    <a:lnTo>
                      <a:pt x="687" y="130"/>
                    </a:lnTo>
                    <a:lnTo>
                      <a:pt x="691" y="128"/>
                    </a:lnTo>
                    <a:lnTo>
                      <a:pt x="699" y="126"/>
                    </a:lnTo>
                    <a:lnTo>
                      <a:pt x="701" y="126"/>
                    </a:lnTo>
                    <a:lnTo>
                      <a:pt x="924" y="54"/>
                    </a:lnTo>
                    <a:lnTo>
                      <a:pt x="1200" y="2"/>
                    </a:lnTo>
                    <a:lnTo>
                      <a:pt x="1285" y="0"/>
                    </a:lnTo>
                    <a:lnTo>
                      <a:pt x="1200" y="24"/>
                    </a:lnTo>
                    <a:lnTo>
                      <a:pt x="1200" y="24"/>
                    </a:lnTo>
                    <a:close/>
                  </a:path>
                </a:pathLst>
              </a:custGeom>
              <a:solidFill>
                <a:srgbClr val="80B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8" name="Freeform 130"/>
              <p:cNvSpPr>
                <a:spLocks/>
              </p:cNvSpPr>
              <p:nvPr/>
            </p:nvSpPr>
            <p:spPr bwMode="auto">
              <a:xfrm>
                <a:off x="3445" y="2440"/>
                <a:ext cx="2973" cy="1749"/>
              </a:xfrm>
              <a:custGeom>
                <a:avLst/>
                <a:gdLst>
                  <a:gd name="T0" fmla="*/ 913 w 2973"/>
                  <a:gd name="T1" fmla="*/ 47 h 1749"/>
                  <a:gd name="T2" fmla="*/ 739 w 2973"/>
                  <a:gd name="T3" fmla="*/ 352 h 1749"/>
                  <a:gd name="T4" fmla="*/ 283 w 2973"/>
                  <a:gd name="T5" fmla="*/ 347 h 1749"/>
                  <a:gd name="T6" fmla="*/ 459 w 2973"/>
                  <a:gd name="T7" fmla="*/ 753 h 1749"/>
                  <a:gd name="T8" fmla="*/ 0 w 2973"/>
                  <a:gd name="T9" fmla="*/ 967 h 1749"/>
                  <a:gd name="T10" fmla="*/ 559 w 2973"/>
                  <a:gd name="T11" fmla="*/ 1164 h 1749"/>
                  <a:gd name="T12" fmla="*/ 608 w 2973"/>
                  <a:gd name="T13" fmla="*/ 1457 h 1749"/>
                  <a:gd name="T14" fmla="*/ 787 w 2973"/>
                  <a:gd name="T15" fmla="*/ 1575 h 1749"/>
                  <a:gd name="T16" fmla="*/ 1214 w 2973"/>
                  <a:gd name="T17" fmla="*/ 1449 h 1749"/>
                  <a:gd name="T18" fmla="*/ 1768 w 2973"/>
                  <a:gd name="T19" fmla="*/ 1749 h 1749"/>
                  <a:gd name="T20" fmla="*/ 2101 w 2973"/>
                  <a:gd name="T21" fmla="*/ 1347 h 1749"/>
                  <a:gd name="T22" fmla="*/ 2640 w 2973"/>
                  <a:gd name="T23" fmla="*/ 1430 h 1749"/>
                  <a:gd name="T24" fmla="*/ 2605 w 2973"/>
                  <a:gd name="T25" fmla="*/ 972 h 1749"/>
                  <a:gd name="T26" fmla="*/ 2973 w 2973"/>
                  <a:gd name="T27" fmla="*/ 758 h 1749"/>
                  <a:gd name="T28" fmla="*/ 2405 w 2973"/>
                  <a:gd name="T29" fmla="*/ 535 h 1749"/>
                  <a:gd name="T30" fmla="*/ 2405 w 2973"/>
                  <a:gd name="T31" fmla="*/ 192 h 1749"/>
                  <a:gd name="T32" fmla="*/ 1977 w 2973"/>
                  <a:gd name="T33" fmla="*/ 347 h 1749"/>
                  <a:gd name="T34" fmla="*/ 1766 w 2973"/>
                  <a:gd name="T35" fmla="*/ 0 h 1749"/>
                  <a:gd name="T36" fmla="*/ 1386 w 2973"/>
                  <a:gd name="T37" fmla="*/ 245 h 1749"/>
                  <a:gd name="T38" fmla="*/ 913 w 2973"/>
                  <a:gd name="T39" fmla="*/ 47 h 1749"/>
                  <a:gd name="T40" fmla="*/ 913 w 2973"/>
                  <a:gd name="T41" fmla="*/ 47 h 1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73" h="1749">
                    <a:moveTo>
                      <a:pt x="913" y="47"/>
                    </a:moveTo>
                    <a:lnTo>
                      <a:pt x="739" y="352"/>
                    </a:lnTo>
                    <a:lnTo>
                      <a:pt x="283" y="347"/>
                    </a:lnTo>
                    <a:lnTo>
                      <a:pt x="459" y="753"/>
                    </a:lnTo>
                    <a:lnTo>
                      <a:pt x="0" y="967"/>
                    </a:lnTo>
                    <a:lnTo>
                      <a:pt x="559" y="1164"/>
                    </a:lnTo>
                    <a:lnTo>
                      <a:pt x="608" y="1457"/>
                    </a:lnTo>
                    <a:lnTo>
                      <a:pt x="787" y="1575"/>
                    </a:lnTo>
                    <a:lnTo>
                      <a:pt x="1214" y="1449"/>
                    </a:lnTo>
                    <a:lnTo>
                      <a:pt x="1768" y="1749"/>
                    </a:lnTo>
                    <a:lnTo>
                      <a:pt x="2101" y="1347"/>
                    </a:lnTo>
                    <a:lnTo>
                      <a:pt x="2640" y="1430"/>
                    </a:lnTo>
                    <a:lnTo>
                      <a:pt x="2605" y="972"/>
                    </a:lnTo>
                    <a:lnTo>
                      <a:pt x="2973" y="758"/>
                    </a:lnTo>
                    <a:lnTo>
                      <a:pt x="2405" y="535"/>
                    </a:lnTo>
                    <a:lnTo>
                      <a:pt x="2405" y="192"/>
                    </a:lnTo>
                    <a:lnTo>
                      <a:pt x="1977" y="347"/>
                    </a:lnTo>
                    <a:lnTo>
                      <a:pt x="1766" y="0"/>
                    </a:lnTo>
                    <a:lnTo>
                      <a:pt x="1386" y="245"/>
                    </a:lnTo>
                    <a:lnTo>
                      <a:pt x="913" y="47"/>
                    </a:lnTo>
                    <a:lnTo>
                      <a:pt x="913" y="47"/>
                    </a:lnTo>
                    <a:close/>
                  </a:path>
                </a:pathLst>
              </a:custGeom>
              <a:solidFill>
                <a:srgbClr val="A1E6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9" name="Freeform 131"/>
              <p:cNvSpPr>
                <a:spLocks/>
              </p:cNvSpPr>
              <p:nvPr/>
            </p:nvSpPr>
            <p:spPr bwMode="auto">
              <a:xfrm>
                <a:off x="3664" y="2392"/>
                <a:ext cx="2554" cy="1647"/>
              </a:xfrm>
              <a:custGeom>
                <a:avLst/>
                <a:gdLst>
                  <a:gd name="T0" fmla="*/ 1380 w 2554"/>
                  <a:gd name="T1" fmla="*/ 34 h 1647"/>
                  <a:gd name="T2" fmla="*/ 1468 w 2554"/>
                  <a:gd name="T3" fmla="*/ 76 h 1647"/>
                  <a:gd name="T4" fmla="*/ 1820 w 2554"/>
                  <a:gd name="T5" fmla="*/ 205 h 1647"/>
                  <a:gd name="T6" fmla="*/ 1884 w 2554"/>
                  <a:gd name="T7" fmla="*/ 214 h 1647"/>
                  <a:gd name="T8" fmla="*/ 1967 w 2554"/>
                  <a:gd name="T9" fmla="*/ 231 h 1647"/>
                  <a:gd name="T10" fmla="*/ 2048 w 2554"/>
                  <a:gd name="T11" fmla="*/ 257 h 1647"/>
                  <a:gd name="T12" fmla="*/ 2124 w 2554"/>
                  <a:gd name="T13" fmla="*/ 290 h 1647"/>
                  <a:gd name="T14" fmla="*/ 2196 w 2554"/>
                  <a:gd name="T15" fmla="*/ 328 h 1647"/>
                  <a:gd name="T16" fmla="*/ 2264 w 2554"/>
                  <a:gd name="T17" fmla="*/ 373 h 1647"/>
                  <a:gd name="T18" fmla="*/ 2362 w 2554"/>
                  <a:gd name="T19" fmla="*/ 469 h 1647"/>
                  <a:gd name="T20" fmla="*/ 2393 w 2554"/>
                  <a:gd name="T21" fmla="*/ 561 h 1647"/>
                  <a:gd name="T22" fmla="*/ 2409 w 2554"/>
                  <a:gd name="T23" fmla="*/ 637 h 1647"/>
                  <a:gd name="T24" fmla="*/ 2490 w 2554"/>
                  <a:gd name="T25" fmla="*/ 723 h 1647"/>
                  <a:gd name="T26" fmla="*/ 2547 w 2554"/>
                  <a:gd name="T27" fmla="*/ 804 h 1647"/>
                  <a:gd name="T28" fmla="*/ 2550 w 2554"/>
                  <a:gd name="T29" fmla="*/ 887 h 1647"/>
                  <a:gd name="T30" fmla="*/ 2533 w 2554"/>
                  <a:gd name="T31" fmla="*/ 958 h 1647"/>
                  <a:gd name="T32" fmla="*/ 2502 w 2554"/>
                  <a:gd name="T33" fmla="*/ 1034 h 1647"/>
                  <a:gd name="T34" fmla="*/ 2462 w 2554"/>
                  <a:gd name="T35" fmla="*/ 1108 h 1647"/>
                  <a:gd name="T36" fmla="*/ 2419 w 2554"/>
                  <a:gd name="T37" fmla="*/ 1174 h 1647"/>
                  <a:gd name="T38" fmla="*/ 2338 w 2554"/>
                  <a:gd name="T39" fmla="*/ 1257 h 1647"/>
                  <a:gd name="T40" fmla="*/ 2253 w 2554"/>
                  <a:gd name="T41" fmla="*/ 1455 h 1647"/>
                  <a:gd name="T42" fmla="*/ 2165 w 2554"/>
                  <a:gd name="T43" fmla="*/ 1495 h 1647"/>
                  <a:gd name="T44" fmla="*/ 2086 w 2554"/>
                  <a:gd name="T45" fmla="*/ 1512 h 1647"/>
                  <a:gd name="T46" fmla="*/ 2010 w 2554"/>
                  <a:gd name="T47" fmla="*/ 1528 h 1647"/>
                  <a:gd name="T48" fmla="*/ 1915 w 2554"/>
                  <a:gd name="T49" fmla="*/ 1557 h 1647"/>
                  <a:gd name="T50" fmla="*/ 1832 w 2554"/>
                  <a:gd name="T51" fmla="*/ 1581 h 1647"/>
                  <a:gd name="T52" fmla="*/ 1746 w 2554"/>
                  <a:gd name="T53" fmla="*/ 1597 h 1647"/>
                  <a:gd name="T54" fmla="*/ 1654 w 2554"/>
                  <a:gd name="T55" fmla="*/ 1611 h 1647"/>
                  <a:gd name="T56" fmla="*/ 1552 w 2554"/>
                  <a:gd name="T57" fmla="*/ 1621 h 1647"/>
                  <a:gd name="T58" fmla="*/ 1449 w 2554"/>
                  <a:gd name="T59" fmla="*/ 1628 h 1647"/>
                  <a:gd name="T60" fmla="*/ 1350 w 2554"/>
                  <a:gd name="T61" fmla="*/ 1628 h 1647"/>
                  <a:gd name="T62" fmla="*/ 1259 w 2554"/>
                  <a:gd name="T63" fmla="*/ 1633 h 1647"/>
                  <a:gd name="T64" fmla="*/ 1171 w 2554"/>
                  <a:gd name="T65" fmla="*/ 1645 h 1647"/>
                  <a:gd name="T66" fmla="*/ 1088 w 2554"/>
                  <a:gd name="T67" fmla="*/ 1642 h 1647"/>
                  <a:gd name="T68" fmla="*/ 1012 w 2554"/>
                  <a:gd name="T69" fmla="*/ 1630 h 1647"/>
                  <a:gd name="T70" fmla="*/ 941 w 2554"/>
                  <a:gd name="T71" fmla="*/ 1611 h 1647"/>
                  <a:gd name="T72" fmla="*/ 862 w 2554"/>
                  <a:gd name="T73" fmla="*/ 1583 h 1647"/>
                  <a:gd name="T74" fmla="*/ 765 w 2554"/>
                  <a:gd name="T75" fmla="*/ 1557 h 1647"/>
                  <a:gd name="T76" fmla="*/ 672 w 2554"/>
                  <a:gd name="T77" fmla="*/ 1559 h 1647"/>
                  <a:gd name="T78" fmla="*/ 582 w 2554"/>
                  <a:gd name="T79" fmla="*/ 1571 h 1647"/>
                  <a:gd name="T80" fmla="*/ 494 w 2554"/>
                  <a:gd name="T81" fmla="*/ 1540 h 1647"/>
                  <a:gd name="T82" fmla="*/ 423 w 2554"/>
                  <a:gd name="T83" fmla="*/ 1445 h 1647"/>
                  <a:gd name="T84" fmla="*/ 406 w 2554"/>
                  <a:gd name="T85" fmla="*/ 1341 h 1647"/>
                  <a:gd name="T86" fmla="*/ 370 w 2554"/>
                  <a:gd name="T87" fmla="*/ 1253 h 1647"/>
                  <a:gd name="T88" fmla="*/ 285 w 2554"/>
                  <a:gd name="T89" fmla="*/ 1215 h 1647"/>
                  <a:gd name="T90" fmla="*/ 211 w 2554"/>
                  <a:gd name="T91" fmla="*/ 1203 h 1647"/>
                  <a:gd name="T92" fmla="*/ 116 w 2554"/>
                  <a:gd name="T93" fmla="*/ 1158 h 1647"/>
                  <a:gd name="T94" fmla="*/ 57 w 2554"/>
                  <a:gd name="T95" fmla="*/ 1077 h 1647"/>
                  <a:gd name="T96" fmla="*/ 38 w 2554"/>
                  <a:gd name="T97" fmla="*/ 970 h 1647"/>
                  <a:gd name="T98" fmla="*/ 133 w 2554"/>
                  <a:gd name="T99" fmla="*/ 773 h 1647"/>
                  <a:gd name="T100" fmla="*/ 116 w 2554"/>
                  <a:gd name="T101" fmla="*/ 682 h 1647"/>
                  <a:gd name="T102" fmla="*/ 116 w 2554"/>
                  <a:gd name="T103" fmla="*/ 613 h 1647"/>
                  <a:gd name="T104" fmla="*/ 128 w 2554"/>
                  <a:gd name="T105" fmla="*/ 547 h 1647"/>
                  <a:gd name="T106" fmla="*/ 159 w 2554"/>
                  <a:gd name="T107" fmla="*/ 483 h 1647"/>
                  <a:gd name="T108" fmla="*/ 245 w 2554"/>
                  <a:gd name="T109" fmla="*/ 390 h 1647"/>
                  <a:gd name="T110" fmla="*/ 340 w 2554"/>
                  <a:gd name="T111" fmla="*/ 338 h 1647"/>
                  <a:gd name="T112" fmla="*/ 413 w 2554"/>
                  <a:gd name="T113" fmla="*/ 316 h 1647"/>
                  <a:gd name="T114" fmla="*/ 549 w 2554"/>
                  <a:gd name="T115" fmla="*/ 193 h 1647"/>
                  <a:gd name="T116" fmla="*/ 620 w 2554"/>
                  <a:gd name="T117" fmla="*/ 169 h 1647"/>
                  <a:gd name="T118" fmla="*/ 687 w 2554"/>
                  <a:gd name="T119" fmla="*/ 152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54" h="1647">
                    <a:moveTo>
                      <a:pt x="755" y="141"/>
                    </a:moveTo>
                    <a:lnTo>
                      <a:pt x="1152" y="0"/>
                    </a:lnTo>
                    <a:lnTo>
                      <a:pt x="1221" y="110"/>
                    </a:lnTo>
                    <a:lnTo>
                      <a:pt x="1340" y="31"/>
                    </a:lnTo>
                    <a:lnTo>
                      <a:pt x="1347" y="31"/>
                    </a:lnTo>
                    <a:lnTo>
                      <a:pt x="1357" y="31"/>
                    </a:lnTo>
                    <a:lnTo>
                      <a:pt x="1366" y="31"/>
                    </a:lnTo>
                    <a:lnTo>
                      <a:pt x="1373" y="34"/>
                    </a:lnTo>
                    <a:lnTo>
                      <a:pt x="1380" y="34"/>
                    </a:lnTo>
                    <a:lnTo>
                      <a:pt x="1390" y="36"/>
                    </a:lnTo>
                    <a:lnTo>
                      <a:pt x="1397" y="38"/>
                    </a:lnTo>
                    <a:lnTo>
                      <a:pt x="1404" y="41"/>
                    </a:lnTo>
                    <a:lnTo>
                      <a:pt x="1416" y="46"/>
                    </a:lnTo>
                    <a:lnTo>
                      <a:pt x="1428" y="50"/>
                    </a:lnTo>
                    <a:lnTo>
                      <a:pt x="1440" y="57"/>
                    </a:lnTo>
                    <a:lnTo>
                      <a:pt x="1452" y="65"/>
                    </a:lnTo>
                    <a:lnTo>
                      <a:pt x="1459" y="72"/>
                    </a:lnTo>
                    <a:lnTo>
                      <a:pt x="1468" y="76"/>
                    </a:lnTo>
                    <a:lnTo>
                      <a:pt x="1473" y="81"/>
                    </a:lnTo>
                    <a:lnTo>
                      <a:pt x="1480" y="88"/>
                    </a:lnTo>
                    <a:lnTo>
                      <a:pt x="1485" y="95"/>
                    </a:lnTo>
                    <a:lnTo>
                      <a:pt x="1490" y="100"/>
                    </a:lnTo>
                    <a:lnTo>
                      <a:pt x="1768" y="171"/>
                    </a:lnTo>
                    <a:lnTo>
                      <a:pt x="1806" y="205"/>
                    </a:lnTo>
                    <a:lnTo>
                      <a:pt x="1808" y="205"/>
                    </a:lnTo>
                    <a:lnTo>
                      <a:pt x="1813" y="205"/>
                    </a:lnTo>
                    <a:lnTo>
                      <a:pt x="1820" y="205"/>
                    </a:lnTo>
                    <a:lnTo>
                      <a:pt x="1827" y="205"/>
                    </a:lnTo>
                    <a:lnTo>
                      <a:pt x="1837" y="207"/>
                    </a:lnTo>
                    <a:lnTo>
                      <a:pt x="1841" y="207"/>
                    </a:lnTo>
                    <a:lnTo>
                      <a:pt x="1849" y="207"/>
                    </a:lnTo>
                    <a:lnTo>
                      <a:pt x="1856" y="209"/>
                    </a:lnTo>
                    <a:lnTo>
                      <a:pt x="1863" y="209"/>
                    </a:lnTo>
                    <a:lnTo>
                      <a:pt x="1870" y="209"/>
                    </a:lnTo>
                    <a:lnTo>
                      <a:pt x="1877" y="212"/>
                    </a:lnTo>
                    <a:lnTo>
                      <a:pt x="1884" y="214"/>
                    </a:lnTo>
                    <a:lnTo>
                      <a:pt x="1891" y="214"/>
                    </a:lnTo>
                    <a:lnTo>
                      <a:pt x="1899" y="217"/>
                    </a:lnTo>
                    <a:lnTo>
                      <a:pt x="1910" y="219"/>
                    </a:lnTo>
                    <a:lnTo>
                      <a:pt x="1918" y="219"/>
                    </a:lnTo>
                    <a:lnTo>
                      <a:pt x="1929" y="224"/>
                    </a:lnTo>
                    <a:lnTo>
                      <a:pt x="1937" y="224"/>
                    </a:lnTo>
                    <a:lnTo>
                      <a:pt x="1946" y="226"/>
                    </a:lnTo>
                    <a:lnTo>
                      <a:pt x="1956" y="229"/>
                    </a:lnTo>
                    <a:lnTo>
                      <a:pt x="1967" y="231"/>
                    </a:lnTo>
                    <a:lnTo>
                      <a:pt x="1977" y="233"/>
                    </a:lnTo>
                    <a:lnTo>
                      <a:pt x="1989" y="238"/>
                    </a:lnTo>
                    <a:lnTo>
                      <a:pt x="1998" y="243"/>
                    </a:lnTo>
                    <a:lnTo>
                      <a:pt x="2010" y="245"/>
                    </a:lnTo>
                    <a:lnTo>
                      <a:pt x="2017" y="248"/>
                    </a:lnTo>
                    <a:lnTo>
                      <a:pt x="2024" y="250"/>
                    </a:lnTo>
                    <a:lnTo>
                      <a:pt x="2034" y="252"/>
                    </a:lnTo>
                    <a:lnTo>
                      <a:pt x="2041" y="255"/>
                    </a:lnTo>
                    <a:lnTo>
                      <a:pt x="2048" y="257"/>
                    </a:lnTo>
                    <a:lnTo>
                      <a:pt x="2058" y="259"/>
                    </a:lnTo>
                    <a:lnTo>
                      <a:pt x="2067" y="264"/>
                    </a:lnTo>
                    <a:lnTo>
                      <a:pt x="2074" y="269"/>
                    </a:lnTo>
                    <a:lnTo>
                      <a:pt x="2084" y="271"/>
                    </a:lnTo>
                    <a:lnTo>
                      <a:pt x="2091" y="274"/>
                    </a:lnTo>
                    <a:lnTo>
                      <a:pt x="2098" y="278"/>
                    </a:lnTo>
                    <a:lnTo>
                      <a:pt x="2108" y="281"/>
                    </a:lnTo>
                    <a:lnTo>
                      <a:pt x="2115" y="286"/>
                    </a:lnTo>
                    <a:lnTo>
                      <a:pt x="2124" y="290"/>
                    </a:lnTo>
                    <a:lnTo>
                      <a:pt x="2134" y="293"/>
                    </a:lnTo>
                    <a:lnTo>
                      <a:pt x="2141" y="297"/>
                    </a:lnTo>
                    <a:lnTo>
                      <a:pt x="2148" y="302"/>
                    </a:lnTo>
                    <a:lnTo>
                      <a:pt x="2155" y="305"/>
                    </a:lnTo>
                    <a:lnTo>
                      <a:pt x="2165" y="309"/>
                    </a:lnTo>
                    <a:lnTo>
                      <a:pt x="2172" y="314"/>
                    </a:lnTo>
                    <a:lnTo>
                      <a:pt x="2179" y="319"/>
                    </a:lnTo>
                    <a:lnTo>
                      <a:pt x="2188" y="324"/>
                    </a:lnTo>
                    <a:lnTo>
                      <a:pt x="2196" y="328"/>
                    </a:lnTo>
                    <a:lnTo>
                      <a:pt x="2205" y="333"/>
                    </a:lnTo>
                    <a:lnTo>
                      <a:pt x="2212" y="338"/>
                    </a:lnTo>
                    <a:lnTo>
                      <a:pt x="2219" y="343"/>
                    </a:lnTo>
                    <a:lnTo>
                      <a:pt x="2226" y="347"/>
                    </a:lnTo>
                    <a:lnTo>
                      <a:pt x="2236" y="352"/>
                    </a:lnTo>
                    <a:lnTo>
                      <a:pt x="2243" y="357"/>
                    </a:lnTo>
                    <a:lnTo>
                      <a:pt x="2250" y="362"/>
                    </a:lnTo>
                    <a:lnTo>
                      <a:pt x="2257" y="366"/>
                    </a:lnTo>
                    <a:lnTo>
                      <a:pt x="2264" y="373"/>
                    </a:lnTo>
                    <a:lnTo>
                      <a:pt x="2276" y="381"/>
                    </a:lnTo>
                    <a:lnTo>
                      <a:pt x="2291" y="392"/>
                    </a:lnTo>
                    <a:lnTo>
                      <a:pt x="2302" y="402"/>
                    </a:lnTo>
                    <a:lnTo>
                      <a:pt x="2314" y="414"/>
                    </a:lnTo>
                    <a:lnTo>
                      <a:pt x="2324" y="423"/>
                    </a:lnTo>
                    <a:lnTo>
                      <a:pt x="2336" y="435"/>
                    </a:lnTo>
                    <a:lnTo>
                      <a:pt x="2345" y="447"/>
                    </a:lnTo>
                    <a:lnTo>
                      <a:pt x="2355" y="457"/>
                    </a:lnTo>
                    <a:lnTo>
                      <a:pt x="2362" y="469"/>
                    </a:lnTo>
                    <a:lnTo>
                      <a:pt x="2369" y="478"/>
                    </a:lnTo>
                    <a:lnTo>
                      <a:pt x="2374" y="490"/>
                    </a:lnTo>
                    <a:lnTo>
                      <a:pt x="2381" y="502"/>
                    </a:lnTo>
                    <a:lnTo>
                      <a:pt x="2383" y="511"/>
                    </a:lnTo>
                    <a:lnTo>
                      <a:pt x="2388" y="523"/>
                    </a:lnTo>
                    <a:lnTo>
                      <a:pt x="2390" y="533"/>
                    </a:lnTo>
                    <a:lnTo>
                      <a:pt x="2393" y="545"/>
                    </a:lnTo>
                    <a:lnTo>
                      <a:pt x="2393" y="552"/>
                    </a:lnTo>
                    <a:lnTo>
                      <a:pt x="2393" y="561"/>
                    </a:lnTo>
                    <a:lnTo>
                      <a:pt x="2393" y="568"/>
                    </a:lnTo>
                    <a:lnTo>
                      <a:pt x="2393" y="578"/>
                    </a:lnTo>
                    <a:lnTo>
                      <a:pt x="2393" y="583"/>
                    </a:lnTo>
                    <a:lnTo>
                      <a:pt x="2395" y="592"/>
                    </a:lnTo>
                    <a:lnTo>
                      <a:pt x="2395" y="597"/>
                    </a:lnTo>
                    <a:lnTo>
                      <a:pt x="2398" y="604"/>
                    </a:lnTo>
                    <a:lnTo>
                      <a:pt x="2400" y="616"/>
                    </a:lnTo>
                    <a:lnTo>
                      <a:pt x="2405" y="628"/>
                    </a:lnTo>
                    <a:lnTo>
                      <a:pt x="2409" y="637"/>
                    </a:lnTo>
                    <a:lnTo>
                      <a:pt x="2414" y="649"/>
                    </a:lnTo>
                    <a:lnTo>
                      <a:pt x="2419" y="656"/>
                    </a:lnTo>
                    <a:lnTo>
                      <a:pt x="2424" y="663"/>
                    </a:lnTo>
                    <a:lnTo>
                      <a:pt x="2428" y="670"/>
                    </a:lnTo>
                    <a:lnTo>
                      <a:pt x="2436" y="678"/>
                    </a:lnTo>
                    <a:lnTo>
                      <a:pt x="2450" y="689"/>
                    </a:lnTo>
                    <a:lnTo>
                      <a:pt x="2462" y="701"/>
                    </a:lnTo>
                    <a:lnTo>
                      <a:pt x="2476" y="711"/>
                    </a:lnTo>
                    <a:lnTo>
                      <a:pt x="2490" y="723"/>
                    </a:lnTo>
                    <a:lnTo>
                      <a:pt x="2502" y="732"/>
                    </a:lnTo>
                    <a:lnTo>
                      <a:pt x="2516" y="747"/>
                    </a:lnTo>
                    <a:lnTo>
                      <a:pt x="2521" y="751"/>
                    </a:lnTo>
                    <a:lnTo>
                      <a:pt x="2526" y="758"/>
                    </a:lnTo>
                    <a:lnTo>
                      <a:pt x="2531" y="766"/>
                    </a:lnTo>
                    <a:lnTo>
                      <a:pt x="2535" y="775"/>
                    </a:lnTo>
                    <a:lnTo>
                      <a:pt x="2540" y="782"/>
                    </a:lnTo>
                    <a:lnTo>
                      <a:pt x="2545" y="794"/>
                    </a:lnTo>
                    <a:lnTo>
                      <a:pt x="2547" y="804"/>
                    </a:lnTo>
                    <a:lnTo>
                      <a:pt x="2552" y="818"/>
                    </a:lnTo>
                    <a:lnTo>
                      <a:pt x="2552" y="830"/>
                    </a:lnTo>
                    <a:lnTo>
                      <a:pt x="2554" y="844"/>
                    </a:lnTo>
                    <a:lnTo>
                      <a:pt x="2552" y="849"/>
                    </a:lnTo>
                    <a:lnTo>
                      <a:pt x="2552" y="856"/>
                    </a:lnTo>
                    <a:lnTo>
                      <a:pt x="2552" y="865"/>
                    </a:lnTo>
                    <a:lnTo>
                      <a:pt x="2552" y="872"/>
                    </a:lnTo>
                    <a:lnTo>
                      <a:pt x="2552" y="880"/>
                    </a:lnTo>
                    <a:lnTo>
                      <a:pt x="2550" y="887"/>
                    </a:lnTo>
                    <a:lnTo>
                      <a:pt x="2550" y="894"/>
                    </a:lnTo>
                    <a:lnTo>
                      <a:pt x="2550" y="901"/>
                    </a:lnTo>
                    <a:lnTo>
                      <a:pt x="2547" y="908"/>
                    </a:lnTo>
                    <a:lnTo>
                      <a:pt x="2545" y="918"/>
                    </a:lnTo>
                    <a:lnTo>
                      <a:pt x="2543" y="927"/>
                    </a:lnTo>
                    <a:lnTo>
                      <a:pt x="2540" y="934"/>
                    </a:lnTo>
                    <a:lnTo>
                      <a:pt x="2538" y="944"/>
                    </a:lnTo>
                    <a:lnTo>
                      <a:pt x="2535" y="951"/>
                    </a:lnTo>
                    <a:lnTo>
                      <a:pt x="2533" y="958"/>
                    </a:lnTo>
                    <a:lnTo>
                      <a:pt x="2531" y="968"/>
                    </a:lnTo>
                    <a:lnTo>
                      <a:pt x="2526" y="975"/>
                    </a:lnTo>
                    <a:lnTo>
                      <a:pt x="2524" y="984"/>
                    </a:lnTo>
                    <a:lnTo>
                      <a:pt x="2521" y="994"/>
                    </a:lnTo>
                    <a:lnTo>
                      <a:pt x="2519" y="1001"/>
                    </a:lnTo>
                    <a:lnTo>
                      <a:pt x="2514" y="1008"/>
                    </a:lnTo>
                    <a:lnTo>
                      <a:pt x="2509" y="1017"/>
                    </a:lnTo>
                    <a:lnTo>
                      <a:pt x="2507" y="1027"/>
                    </a:lnTo>
                    <a:lnTo>
                      <a:pt x="2502" y="1034"/>
                    </a:lnTo>
                    <a:lnTo>
                      <a:pt x="2500" y="1044"/>
                    </a:lnTo>
                    <a:lnTo>
                      <a:pt x="2495" y="1053"/>
                    </a:lnTo>
                    <a:lnTo>
                      <a:pt x="2493" y="1060"/>
                    </a:lnTo>
                    <a:lnTo>
                      <a:pt x="2488" y="1070"/>
                    </a:lnTo>
                    <a:lnTo>
                      <a:pt x="2483" y="1077"/>
                    </a:lnTo>
                    <a:lnTo>
                      <a:pt x="2478" y="1084"/>
                    </a:lnTo>
                    <a:lnTo>
                      <a:pt x="2474" y="1093"/>
                    </a:lnTo>
                    <a:lnTo>
                      <a:pt x="2469" y="1101"/>
                    </a:lnTo>
                    <a:lnTo>
                      <a:pt x="2462" y="1108"/>
                    </a:lnTo>
                    <a:lnTo>
                      <a:pt x="2457" y="1117"/>
                    </a:lnTo>
                    <a:lnTo>
                      <a:pt x="2452" y="1124"/>
                    </a:lnTo>
                    <a:lnTo>
                      <a:pt x="2450" y="1131"/>
                    </a:lnTo>
                    <a:lnTo>
                      <a:pt x="2443" y="1139"/>
                    </a:lnTo>
                    <a:lnTo>
                      <a:pt x="2438" y="1146"/>
                    </a:lnTo>
                    <a:lnTo>
                      <a:pt x="2433" y="1153"/>
                    </a:lnTo>
                    <a:lnTo>
                      <a:pt x="2428" y="1160"/>
                    </a:lnTo>
                    <a:lnTo>
                      <a:pt x="2421" y="1167"/>
                    </a:lnTo>
                    <a:lnTo>
                      <a:pt x="2419" y="1174"/>
                    </a:lnTo>
                    <a:lnTo>
                      <a:pt x="2412" y="1181"/>
                    </a:lnTo>
                    <a:lnTo>
                      <a:pt x="2407" y="1188"/>
                    </a:lnTo>
                    <a:lnTo>
                      <a:pt x="2398" y="1200"/>
                    </a:lnTo>
                    <a:lnTo>
                      <a:pt x="2388" y="1212"/>
                    </a:lnTo>
                    <a:lnTo>
                      <a:pt x="2376" y="1224"/>
                    </a:lnTo>
                    <a:lnTo>
                      <a:pt x="2367" y="1234"/>
                    </a:lnTo>
                    <a:lnTo>
                      <a:pt x="2355" y="1243"/>
                    </a:lnTo>
                    <a:lnTo>
                      <a:pt x="2348" y="1253"/>
                    </a:lnTo>
                    <a:lnTo>
                      <a:pt x="2338" y="1257"/>
                    </a:lnTo>
                    <a:lnTo>
                      <a:pt x="2329" y="1267"/>
                    </a:lnTo>
                    <a:lnTo>
                      <a:pt x="2319" y="1390"/>
                    </a:lnTo>
                    <a:lnTo>
                      <a:pt x="2310" y="1400"/>
                    </a:lnTo>
                    <a:lnTo>
                      <a:pt x="2302" y="1409"/>
                    </a:lnTo>
                    <a:lnTo>
                      <a:pt x="2295" y="1421"/>
                    </a:lnTo>
                    <a:lnTo>
                      <a:pt x="2286" y="1431"/>
                    </a:lnTo>
                    <a:lnTo>
                      <a:pt x="2274" y="1438"/>
                    </a:lnTo>
                    <a:lnTo>
                      <a:pt x="2264" y="1448"/>
                    </a:lnTo>
                    <a:lnTo>
                      <a:pt x="2253" y="1455"/>
                    </a:lnTo>
                    <a:lnTo>
                      <a:pt x="2243" y="1462"/>
                    </a:lnTo>
                    <a:lnTo>
                      <a:pt x="2229" y="1467"/>
                    </a:lnTo>
                    <a:lnTo>
                      <a:pt x="2217" y="1474"/>
                    </a:lnTo>
                    <a:lnTo>
                      <a:pt x="2203" y="1478"/>
                    </a:lnTo>
                    <a:lnTo>
                      <a:pt x="2191" y="1486"/>
                    </a:lnTo>
                    <a:lnTo>
                      <a:pt x="2184" y="1486"/>
                    </a:lnTo>
                    <a:lnTo>
                      <a:pt x="2177" y="1490"/>
                    </a:lnTo>
                    <a:lnTo>
                      <a:pt x="2169" y="1493"/>
                    </a:lnTo>
                    <a:lnTo>
                      <a:pt x="2165" y="1495"/>
                    </a:lnTo>
                    <a:lnTo>
                      <a:pt x="2150" y="1497"/>
                    </a:lnTo>
                    <a:lnTo>
                      <a:pt x="2139" y="1502"/>
                    </a:lnTo>
                    <a:lnTo>
                      <a:pt x="2131" y="1502"/>
                    </a:lnTo>
                    <a:lnTo>
                      <a:pt x="2122" y="1505"/>
                    </a:lnTo>
                    <a:lnTo>
                      <a:pt x="2115" y="1505"/>
                    </a:lnTo>
                    <a:lnTo>
                      <a:pt x="2110" y="1507"/>
                    </a:lnTo>
                    <a:lnTo>
                      <a:pt x="2100" y="1509"/>
                    </a:lnTo>
                    <a:lnTo>
                      <a:pt x="2093" y="1509"/>
                    </a:lnTo>
                    <a:lnTo>
                      <a:pt x="2086" y="1512"/>
                    </a:lnTo>
                    <a:lnTo>
                      <a:pt x="2081" y="1514"/>
                    </a:lnTo>
                    <a:lnTo>
                      <a:pt x="2072" y="1516"/>
                    </a:lnTo>
                    <a:lnTo>
                      <a:pt x="2065" y="1516"/>
                    </a:lnTo>
                    <a:lnTo>
                      <a:pt x="2058" y="1519"/>
                    </a:lnTo>
                    <a:lnTo>
                      <a:pt x="2051" y="1521"/>
                    </a:lnTo>
                    <a:lnTo>
                      <a:pt x="2036" y="1524"/>
                    </a:lnTo>
                    <a:lnTo>
                      <a:pt x="2024" y="1526"/>
                    </a:lnTo>
                    <a:lnTo>
                      <a:pt x="2017" y="1526"/>
                    </a:lnTo>
                    <a:lnTo>
                      <a:pt x="2010" y="1528"/>
                    </a:lnTo>
                    <a:lnTo>
                      <a:pt x="2003" y="1528"/>
                    </a:lnTo>
                    <a:lnTo>
                      <a:pt x="1996" y="1531"/>
                    </a:lnTo>
                    <a:lnTo>
                      <a:pt x="1984" y="1533"/>
                    </a:lnTo>
                    <a:lnTo>
                      <a:pt x="1972" y="1538"/>
                    </a:lnTo>
                    <a:lnTo>
                      <a:pt x="1960" y="1543"/>
                    </a:lnTo>
                    <a:lnTo>
                      <a:pt x="1948" y="1545"/>
                    </a:lnTo>
                    <a:lnTo>
                      <a:pt x="1937" y="1550"/>
                    </a:lnTo>
                    <a:lnTo>
                      <a:pt x="1929" y="1554"/>
                    </a:lnTo>
                    <a:lnTo>
                      <a:pt x="1915" y="1557"/>
                    </a:lnTo>
                    <a:lnTo>
                      <a:pt x="1906" y="1562"/>
                    </a:lnTo>
                    <a:lnTo>
                      <a:pt x="1891" y="1566"/>
                    </a:lnTo>
                    <a:lnTo>
                      <a:pt x="1879" y="1569"/>
                    </a:lnTo>
                    <a:lnTo>
                      <a:pt x="1870" y="1571"/>
                    </a:lnTo>
                    <a:lnTo>
                      <a:pt x="1863" y="1573"/>
                    </a:lnTo>
                    <a:lnTo>
                      <a:pt x="1856" y="1573"/>
                    </a:lnTo>
                    <a:lnTo>
                      <a:pt x="1849" y="1576"/>
                    </a:lnTo>
                    <a:lnTo>
                      <a:pt x="1839" y="1578"/>
                    </a:lnTo>
                    <a:lnTo>
                      <a:pt x="1832" y="1581"/>
                    </a:lnTo>
                    <a:lnTo>
                      <a:pt x="1822" y="1583"/>
                    </a:lnTo>
                    <a:lnTo>
                      <a:pt x="1815" y="1585"/>
                    </a:lnTo>
                    <a:lnTo>
                      <a:pt x="1806" y="1585"/>
                    </a:lnTo>
                    <a:lnTo>
                      <a:pt x="1796" y="1588"/>
                    </a:lnTo>
                    <a:lnTo>
                      <a:pt x="1787" y="1588"/>
                    </a:lnTo>
                    <a:lnTo>
                      <a:pt x="1777" y="1592"/>
                    </a:lnTo>
                    <a:lnTo>
                      <a:pt x="1765" y="1592"/>
                    </a:lnTo>
                    <a:lnTo>
                      <a:pt x="1758" y="1595"/>
                    </a:lnTo>
                    <a:lnTo>
                      <a:pt x="1746" y="1597"/>
                    </a:lnTo>
                    <a:lnTo>
                      <a:pt x="1737" y="1600"/>
                    </a:lnTo>
                    <a:lnTo>
                      <a:pt x="1727" y="1600"/>
                    </a:lnTo>
                    <a:lnTo>
                      <a:pt x="1716" y="1602"/>
                    </a:lnTo>
                    <a:lnTo>
                      <a:pt x="1706" y="1602"/>
                    </a:lnTo>
                    <a:lnTo>
                      <a:pt x="1697" y="1604"/>
                    </a:lnTo>
                    <a:lnTo>
                      <a:pt x="1685" y="1607"/>
                    </a:lnTo>
                    <a:lnTo>
                      <a:pt x="1675" y="1609"/>
                    </a:lnTo>
                    <a:lnTo>
                      <a:pt x="1663" y="1609"/>
                    </a:lnTo>
                    <a:lnTo>
                      <a:pt x="1654" y="1611"/>
                    </a:lnTo>
                    <a:lnTo>
                      <a:pt x="1642" y="1611"/>
                    </a:lnTo>
                    <a:lnTo>
                      <a:pt x="1632" y="1614"/>
                    </a:lnTo>
                    <a:lnTo>
                      <a:pt x="1620" y="1614"/>
                    </a:lnTo>
                    <a:lnTo>
                      <a:pt x="1609" y="1616"/>
                    </a:lnTo>
                    <a:lnTo>
                      <a:pt x="1599" y="1619"/>
                    </a:lnTo>
                    <a:lnTo>
                      <a:pt x="1587" y="1619"/>
                    </a:lnTo>
                    <a:lnTo>
                      <a:pt x="1575" y="1621"/>
                    </a:lnTo>
                    <a:lnTo>
                      <a:pt x="1563" y="1621"/>
                    </a:lnTo>
                    <a:lnTo>
                      <a:pt x="1552" y="1621"/>
                    </a:lnTo>
                    <a:lnTo>
                      <a:pt x="1540" y="1623"/>
                    </a:lnTo>
                    <a:lnTo>
                      <a:pt x="1530" y="1623"/>
                    </a:lnTo>
                    <a:lnTo>
                      <a:pt x="1518" y="1623"/>
                    </a:lnTo>
                    <a:lnTo>
                      <a:pt x="1506" y="1623"/>
                    </a:lnTo>
                    <a:lnTo>
                      <a:pt x="1497" y="1626"/>
                    </a:lnTo>
                    <a:lnTo>
                      <a:pt x="1485" y="1626"/>
                    </a:lnTo>
                    <a:lnTo>
                      <a:pt x="1473" y="1628"/>
                    </a:lnTo>
                    <a:lnTo>
                      <a:pt x="1461" y="1628"/>
                    </a:lnTo>
                    <a:lnTo>
                      <a:pt x="1449" y="1628"/>
                    </a:lnTo>
                    <a:lnTo>
                      <a:pt x="1440" y="1628"/>
                    </a:lnTo>
                    <a:lnTo>
                      <a:pt x="1428" y="1628"/>
                    </a:lnTo>
                    <a:lnTo>
                      <a:pt x="1416" y="1628"/>
                    </a:lnTo>
                    <a:lnTo>
                      <a:pt x="1404" y="1628"/>
                    </a:lnTo>
                    <a:lnTo>
                      <a:pt x="1395" y="1628"/>
                    </a:lnTo>
                    <a:lnTo>
                      <a:pt x="1383" y="1628"/>
                    </a:lnTo>
                    <a:lnTo>
                      <a:pt x="1373" y="1628"/>
                    </a:lnTo>
                    <a:lnTo>
                      <a:pt x="1361" y="1628"/>
                    </a:lnTo>
                    <a:lnTo>
                      <a:pt x="1350" y="1628"/>
                    </a:lnTo>
                    <a:lnTo>
                      <a:pt x="1340" y="1628"/>
                    </a:lnTo>
                    <a:lnTo>
                      <a:pt x="1328" y="1626"/>
                    </a:lnTo>
                    <a:lnTo>
                      <a:pt x="1319" y="1626"/>
                    </a:lnTo>
                    <a:lnTo>
                      <a:pt x="1309" y="1626"/>
                    </a:lnTo>
                    <a:lnTo>
                      <a:pt x="1300" y="1626"/>
                    </a:lnTo>
                    <a:lnTo>
                      <a:pt x="1290" y="1626"/>
                    </a:lnTo>
                    <a:lnTo>
                      <a:pt x="1278" y="1628"/>
                    </a:lnTo>
                    <a:lnTo>
                      <a:pt x="1269" y="1630"/>
                    </a:lnTo>
                    <a:lnTo>
                      <a:pt x="1259" y="1633"/>
                    </a:lnTo>
                    <a:lnTo>
                      <a:pt x="1247" y="1635"/>
                    </a:lnTo>
                    <a:lnTo>
                      <a:pt x="1238" y="1638"/>
                    </a:lnTo>
                    <a:lnTo>
                      <a:pt x="1228" y="1640"/>
                    </a:lnTo>
                    <a:lnTo>
                      <a:pt x="1219" y="1642"/>
                    </a:lnTo>
                    <a:lnTo>
                      <a:pt x="1209" y="1642"/>
                    </a:lnTo>
                    <a:lnTo>
                      <a:pt x="1200" y="1642"/>
                    </a:lnTo>
                    <a:lnTo>
                      <a:pt x="1190" y="1645"/>
                    </a:lnTo>
                    <a:lnTo>
                      <a:pt x="1181" y="1645"/>
                    </a:lnTo>
                    <a:lnTo>
                      <a:pt x="1171" y="1645"/>
                    </a:lnTo>
                    <a:lnTo>
                      <a:pt x="1162" y="1645"/>
                    </a:lnTo>
                    <a:lnTo>
                      <a:pt x="1152" y="1645"/>
                    </a:lnTo>
                    <a:lnTo>
                      <a:pt x="1143" y="1647"/>
                    </a:lnTo>
                    <a:lnTo>
                      <a:pt x="1133" y="1645"/>
                    </a:lnTo>
                    <a:lnTo>
                      <a:pt x="1124" y="1645"/>
                    </a:lnTo>
                    <a:lnTo>
                      <a:pt x="1114" y="1645"/>
                    </a:lnTo>
                    <a:lnTo>
                      <a:pt x="1107" y="1645"/>
                    </a:lnTo>
                    <a:lnTo>
                      <a:pt x="1095" y="1642"/>
                    </a:lnTo>
                    <a:lnTo>
                      <a:pt x="1088" y="1642"/>
                    </a:lnTo>
                    <a:lnTo>
                      <a:pt x="1079" y="1640"/>
                    </a:lnTo>
                    <a:lnTo>
                      <a:pt x="1072" y="1640"/>
                    </a:lnTo>
                    <a:lnTo>
                      <a:pt x="1062" y="1638"/>
                    </a:lnTo>
                    <a:lnTo>
                      <a:pt x="1052" y="1638"/>
                    </a:lnTo>
                    <a:lnTo>
                      <a:pt x="1043" y="1635"/>
                    </a:lnTo>
                    <a:lnTo>
                      <a:pt x="1036" y="1635"/>
                    </a:lnTo>
                    <a:lnTo>
                      <a:pt x="1026" y="1633"/>
                    </a:lnTo>
                    <a:lnTo>
                      <a:pt x="1019" y="1630"/>
                    </a:lnTo>
                    <a:lnTo>
                      <a:pt x="1012" y="1630"/>
                    </a:lnTo>
                    <a:lnTo>
                      <a:pt x="1005" y="1628"/>
                    </a:lnTo>
                    <a:lnTo>
                      <a:pt x="995" y="1626"/>
                    </a:lnTo>
                    <a:lnTo>
                      <a:pt x="986" y="1623"/>
                    </a:lnTo>
                    <a:lnTo>
                      <a:pt x="979" y="1621"/>
                    </a:lnTo>
                    <a:lnTo>
                      <a:pt x="969" y="1621"/>
                    </a:lnTo>
                    <a:lnTo>
                      <a:pt x="962" y="1619"/>
                    </a:lnTo>
                    <a:lnTo>
                      <a:pt x="955" y="1614"/>
                    </a:lnTo>
                    <a:lnTo>
                      <a:pt x="948" y="1611"/>
                    </a:lnTo>
                    <a:lnTo>
                      <a:pt x="941" y="1611"/>
                    </a:lnTo>
                    <a:lnTo>
                      <a:pt x="934" y="1607"/>
                    </a:lnTo>
                    <a:lnTo>
                      <a:pt x="927" y="1607"/>
                    </a:lnTo>
                    <a:lnTo>
                      <a:pt x="917" y="1602"/>
                    </a:lnTo>
                    <a:lnTo>
                      <a:pt x="910" y="1602"/>
                    </a:lnTo>
                    <a:lnTo>
                      <a:pt x="896" y="1597"/>
                    </a:lnTo>
                    <a:lnTo>
                      <a:pt x="884" y="1592"/>
                    </a:lnTo>
                    <a:lnTo>
                      <a:pt x="877" y="1588"/>
                    </a:lnTo>
                    <a:lnTo>
                      <a:pt x="870" y="1588"/>
                    </a:lnTo>
                    <a:lnTo>
                      <a:pt x="862" y="1583"/>
                    </a:lnTo>
                    <a:lnTo>
                      <a:pt x="858" y="1583"/>
                    </a:lnTo>
                    <a:lnTo>
                      <a:pt x="843" y="1578"/>
                    </a:lnTo>
                    <a:lnTo>
                      <a:pt x="831" y="1576"/>
                    </a:lnTo>
                    <a:lnTo>
                      <a:pt x="820" y="1571"/>
                    </a:lnTo>
                    <a:lnTo>
                      <a:pt x="808" y="1566"/>
                    </a:lnTo>
                    <a:lnTo>
                      <a:pt x="798" y="1564"/>
                    </a:lnTo>
                    <a:lnTo>
                      <a:pt x="786" y="1562"/>
                    </a:lnTo>
                    <a:lnTo>
                      <a:pt x="777" y="1557"/>
                    </a:lnTo>
                    <a:lnTo>
                      <a:pt x="765" y="1557"/>
                    </a:lnTo>
                    <a:lnTo>
                      <a:pt x="753" y="1554"/>
                    </a:lnTo>
                    <a:lnTo>
                      <a:pt x="744" y="1554"/>
                    </a:lnTo>
                    <a:lnTo>
                      <a:pt x="732" y="1554"/>
                    </a:lnTo>
                    <a:lnTo>
                      <a:pt x="722" y="1554"/>
                    </a:lnTo>
                    <a:lnTo>
                      <a:pt x="713" y="1554"/>
                    </a:lnTo>
                    <a:lnTo>
                      <a:pt x="703" y="1557"/>
                    </a:lnTo>
                    <a:lnTo>
                      <a:pt x="691" y="1557"/>
                    </a:lnTo>
                    <a:lnTo>
                      <a:pt x="682" y="1559"/>
                    </a:lnTo>
                    <a:lnTo>
                      <a:pt x="672" y="1559"/>
                    </a:lnTo>
                    <a:lnTo>
                      <a:pt x="660" y="1564"/>
                    </a:lnTo>
                    <a:lnTo>
                      <a:pt x="651" y="1564"/>
                    </a:lnTo>
                    <a:lnTo>
                      <a:pt x="641" y="1566"/>
                    </a:lnTo>
                    <a:lnTo>
                      <a:pt x="632" y="1566"/>
                    </a:lnTo>
                    <a:lnTo>
                      <a:pt x="622" y="1569"/>
                    </a:lnTo>
                    <a:lnTo>
                      <a:pt x="610" y="1569"/>
                    </a:lnTo>
                    <a:lnTo>
                      <a:pt x="603" y="1569"/>
                    </a:lnTo>
                    <a:lnTo>
                      <a:pt x="591" y="1569"/>
                    </a:lnTo>
                    <a:lnTo>
                      <a:pt x="582" y="1571"/>
                    </a:lnTo>
                    <a:lnTo>
                      <a:pt x="572" y="1569"/>
                    </a:lnTo>
                    <a:lnTo>
                      <a:pt x="563" y="1569"/>
                    </a:lnTo>
                    <a:lnTo>
                      <a:pt x="553" y="1566"/>
                    </a:lnTo>
                    <a:lnTo>
                      <a:pt x="544" y="1566"/>
                    </a:lnTo>
                    <a:lnTo>
                      <a:pt x="532" y="1562"/>
                    </a:lnTo>
                    <a:lnTo>
                      <a:pt x="525" y="1557"/>
                    </a:lnTo>
                    <a:lnTo>
                      <a:pt x="513" y="1552"/>
                    </a:lnTo>
                    <a:lnTo>
                      <a:pt x="504" y="1547"/>
                    </a:lnTo>
                    <a:lnTo>
                      <a:pt x="494" y="1540"/>
                    </a:lnTo>
                    <a:lnTo>
                      <a:pt x="485" y="1533"/>
                    </a:lnTo>
                    <a:lnTo>
                      <a:pt x="473" y="1524"/>
                    </a:lnTo>
                    <a:lnTo>
                      <a:pt x="466" y="1516"/>
                    </a:lnTo>
                    <a:lnTo>
                      <a:pt x="454" y="1502"/>
                    </a:lnTo>
                    <a:lnTo>
                      <a:pt x="444" y="1493"/>
                    </a:lnTo>
                    <a:lnTo>
                      <a:pt x="437" y="1481"/>
                    </a:lnTo>
                    <a:lnTo>
                      <a:pt x="432" y="1469"/>
                    </a:lnTo>
                    <a:lnTo>
                      <a:pt x="425" y="1457"/>
                    </a:lnTo>
                    <a:lnTo>
                      <a:pt x="423" y="1445"/>
                    </a:lnTo>
                    <a:lnTo>
                      <a:pt x="418" y="1433"/>
                    </a:lnTo>
                    <a:lnTo>
                      <a:pt x="418" y="1424"/>
                    </a:lnTo>
                    <a:lnTo>
                      <a:pt x="413" y="1409"/>
                    </a:lnTo>
                    <a:lnTo>
                      <a:pt x="413" y="1398"/>
                    </a:lnTo>
                    <a:lnTo>
                      <a:pt x="411" y="1388"/>
                    </a:lnTo>
                    <a:lnTo>
                      <a:pt x="408" y="1376"/>
                    </a:lnTo>
                    <a:lnTo>
                      <a:pt x="408" y="1362"/>
                    </a:lnTo>
                    <a:lnTo>
                      <a:pt x="406" y="1352"/>
                    </a:lnTo>
                    <a:lnTo>
                      <a:pt x="406" y="1341"/>
                    </a:lnTo>
                    <a:lnTo>
                      <a:pt x="406" y="1331"/>
                    </a:lnTo>
                    <a:lnTo>
                      <a:pt x="404" y="1319"/>
                    </a:lnTo>
                    <a:lnTo>
                      <a:pt x="401" y="1307"/>
                    </a:lnTo>
                    <a:lnTo>
                      <a:pt x="397" y="1298"/>
                    </a:lnTo>
                    <a:lnTo>
                      <a:pt x="394" y="1288"/>
                    </a:lnTo>
                    <a:lnTo>
                      <a:pt x="389" y="1279"/>
                    </a:lnTo>
                    <a:lnTo>
                      <a:pt x="385" y="1269"/>
                    </a:lnTo>
                    <a:lnTo>
                      <a:pt x="378" y="1260"/>
                    </a:lnTo>
                    <a:lnTo>
                      <a:pt x="370" y="1253"/>
                    </a:lnTo>
                    <a:lnTo>
                      <a:pt x="361" y="1246"/>
                    </a:lnTo>
                    <a:lnTo>
                      <a:pt x="351" y="1238"/>
                    </a:lnTo>
                    <a:lnTo>
                      <a:pt x="340" y="1231"/>
                    </a:lnTo>
                    <a:lnTo>
                      <a:pt x="328" y="1227"/>
                    </a:lnTo>
                    <a:lnTo>
                      <a:pt x="318" y="1224"/>
                    </a:lnTo>
                    <a:lnTo>
                      <a:pt x="311" y="1222"/>
                    </a:lnTo>
                    <a:lnTo>
                      <a:pt x="302" y="1219"/>
                    </a:lnTo>
                    <a:lnTo>
                      <a:pt x="294" y="1217"/>
                    </a:lnTo>
                    <a:lnTo>
                      <a:pt x="285" y="1215"/>
                    </a:lnTo>
                    <a:lnTo>
                      <a:pt x="275" y="1215"/>
                    </a:lnTo>
                    <a:lnTo>
                      <a:pt x="266" y="1212"/>
                    </a:lnTo>
                    <a:lnTo>
                      <a:pt x="256" y="1212"/>
                    </a:lnTo>
                    <a:lnTo>
                      <a:pt x="247" y="1210"/>
                    </a:lnTo>
                    <a:lnTo>
                      <a:pt x="240" y="1208"/>
                    </a:lnTo>
                    <a:lnTo>
                      <a:pt x="233" y="1208"/>
                    </a:lnTo>
                    <a:lnTo>
                      <a:pt x="225" y="1205"/>
                    </a:lnTo>
                    <a:lnTo>
                      <a:pt x="218" y="1203"/>
                    </a:lnTo>
                    <a:lnTo>
                      <a:pt x="211" y="1203"/>
                    </a:lnTo>
                    <a:lnTo>
                      <a:pt x="202" y="1200"/>
                    </a:lnTo>
                    <a:lnTo>
                      <a:pt x="197" y="1200"/>
                    </a:lnTo>
                    <a:lnTo>
                      <a:pt x="183" y="1196"/>
                    </a:lnTo>
                    <a:lnTo>
                      <a:pt x="171" y="1191"/>
                    </a:lnTo>
                    <a:lnTo>
                      <a:pt x="159" y="1184"/>
                    </a:lnTo>
                    <a:lnTo>
                      <a:pt x="149" y="1179"/>
                    </a:lnTo>
                    <a:lnTo>
                      <a:pt x="138" y="1172"/>
                    </a:lnTo>
                    <a:lnTo>
                      <a:pt x="126" y="1167"/>
                    </a:lnTo>
                    <a:lnTo>
                      <a:pt x="116" y="1158"/>
                    </a:lnTo>
                    <a:lnTo>
                      <a:pt x="109" y="1153"/>
                    </a:lnTo>
                    <a:lnTo>
                      <a:pt x="100" y="1143"/>
                    </a:lnTo>
                    <a:lnTo>
                      <a:pt x="92" y="1136"/>
                    </a:lnTo>
                    <a:lnTo>
                      <a:pt x="85" y="1127"/>
                    </a:lnTo>
                    <a:lnTo>
                      <a:pt x="81" y="1120"/>
                    </a:lnTo>
                    <a:lnTo>
                      <a:pt x="71" y="1108"/>
                    </a:lnTo>
                    <a:lnTo>
                      <a:pt x="66" y="1098"/>
                    </a:lnTo>
                    <a:lnTo>
                      <a:pt x="62" y="1086"/>
                    </a:lnTo>
                    <a:lnTo>
                      <a:pt x="57" y="1077"/>
                    </a:lnTo>
                    <a:lnTo>
                      <a:pt x="52" y="1067"/>
                    </a:lnTo>
                    <a:lnTo>
                      <a:pt x="47" y="1055"/>
                    </a:lnTo>
                    <a:lnTo>
                      <a:pt x="45" y="1044"/>
                    </a:lnTo>
                    <a:lnTo>
                      <a:pt x="43" y="1032"/>
                    </a:lnTo>
                    <a:lnTo>
                      <a:pt x="40" y="1020"/>
                    </a:lnTo>
                    <a:lnTo>
                      <a:pt x="38" y="1008"/>
                    </a:lnTo>
                    <a:lnTo>
                      <a:pt x="38" y="996"/>
                    </a:lnTo>
                    <a:lnTo>
                      <a:pt x="38" y="984"/>
                    </a:lnTo>
                    <a:lnTo>
                      <a:pt x="38" y="970"/>
                    </a:lnTo>
                    <a:lnTo>
                      <a:pt x="38" y="958"/>
                    </a:lnTo>
                    <a:lnTo>
                      <a:pt x="38" y="944"/>
                    </a:lnTo>
                    <a:lnTo>
                      <a:pt x="40" y="932"/>
                    </a:lnTo>
                    <a:lnTo>
                      <a:pt x="0" y="842"/>
                    </a:lnTo>
                    <a:lnTo>
                      <a:pt x="140" y="794"/>
                    </a:lnTo>
                    <a:lnTo>
                      <a:pt x="138" y="792"/>
                    </a:lnTo>
                    <a:lnTo>
                      <a:pt x="135" y="785"/>
                    </a:lnTo>
                    <a:lnTo>
                      <a:pt x="133" y="777"/>
                    </a:lnTo>
                    <a:lnTo>
                      <a:pt x="133" y="773"/>
                    </a:lnTo>
                    <a:lnTo>
                      <a:pt x="128" y="766"/>
                    </a:lnTo>
                    <a:lnTo>
                      <a:pt x="128" y="758"/>
                    </a:lnTo>
                    <a:lnTo>
                      <a:pt x="126" y="749"/>
                    </a:lnTo>
                    <a:lnTo>
                      <a:pt x="123" y="739"/>
                    </a:lnTo>
                    <a:lnTo>
                      <a:pt x="121" y="728"/>
                    </a:lnTo>
                    <a:lnTo>
                      <a:pt x="121" y="718"/>
                    </a:lnTo>
                    <a:lnTo>
                      <a:pt x="119" y="706"/>
                    </a:lnTo>
                    <a:lnTo>
                      <a:pt x="116" y="694"/>
                    </a:lnTo>
                    <a:lnTo>
                      <a:pt x="116" y="682"/>
                    </a:lnTo>
                    <a:lnTo>
                      <a:pt x="116" y="670"/>
                    </a:lnTo>
                    <a:lnTo>
                      <a:pt x="116" y="663"/>
                    </a:lnTo>
                    <a:lnTo>
                      <a:pt x="116" y="654"/>
                    </a:lnTo>
                    <a:lnTo>
                      <a:pt x="116" y="647"/>
                    </a:lnTo>
                    <a:lnTo>
                      <a:pt x="116" y="642"/>
                    </a:lnTo>
                    <a:lnTo>
                      <a:pt x="116" y="632"/>
                    </a:lnTo>
                    <a:lnTo>
                      <a:pt x="116" y="625"/>
                    </a:lnTo>
                    <a:lnTo>
                      <a:pt x="116" y="618"/>
                    </a:lnTo>
                    <a:lnTo>
                      <a:pt x="116" y="613"/>
                    </a:lnTo>
                    <a:lnTo>
                      <a:pt x="116" y="604"/>
                    </a:lnTo>
                    <a:lnTo>
                      <a:pt x="116" y="597"/>
                    </a:lnTo>
                    <a:lnTo>
                      <a:pt x="119" y="590"/>
                    </a:lnTo>
                    <a:lnTo>
                      <a:pt x="121" y="583"/>
                    </a:lnTo>
                    <a:lnTo>
                      <a:pt x="121" y="575"/>
                    </a:lnTo>
                    <a:lnTo>
                      <a:pt x="123" y="568"/>
                    </a:lnTo>
                    <a:lnTo>
                      <a:pt x="123" y="561"/>
                    </a:lnTo>
                    <a:lnTo>
                      <a:pt x="128" y="554"/>
                    </a:lnTo>
                    <a:lnTo>
                      <a:pt x="128" y="547"/>
                    </a:lnTo>
                    <a:lnTo>
                      <a:pt x="133" y="540"/>
                    </a:lnTo>
                    <a:lnTo>
                      <a:pt x="133" y="533"/>
                    </a:lnTo>
                    <a:lnTo>
                      <a:pt x="138" y="526"/>
                    </a:lnTo>
                    <a:lnTo>
                      <a:pt x="140" y="518"/>
                    </a:lnTo>
                    <a:lnTo>
                      <a:pt x="142" y="511"/>
                    </a:lnTo>
                    <a:lnTo>
                      <a:pt x="147" y="504"/>
                    </a:lnTo>
                    <a:lnTo>
                      <a:pt x="149" y="497"/>
                    </a:lnTo>
                    <a:lnTo>
                      <a:pt x="154" y="490"/>
                    </a:lnTo>
                    <a:lnTo>
                      <a:pt x="159" y="483"/>
                    </a:lnTo>
                    <a:lnTo>
                      <a:pt x="161" y="476"/>
                    </a:lnTo>
                    <a:lnTo>
                      <a:pt x="168" y="471"/>
                    </a:lnTo>
                    <a:lnTo>
                      <a:pt x="178" y="457"/>
                    </a:lnTo>
                    <a:lnTo>
                      <a:pt x="190" y="445"/>
                    </a:lnTo>
                    <a:lnTo>
                      <a:pt x="202" y="430"/>
                    </a:lnTo>
                    <a:lnTo>
                      <a:pt x="214" y="421"/>
                    </a:lnTo>
                    <a:lnTo>
                      <a:pt x="223" y="409"/>
                    </a:lnTo>
                    <a:lnTo>
                      <a:pt x="235" y="400"/>
                    </a:lnTo>
                    <a:lnTo>
                      <a:pt x="245" y="390"/>
                    </a:lnTo>
                    <a:lnTo>
                      <a:pt x="256" y="383"/>
                    </a:lnTo>
                    <a:lnTo>
                      <a:pt x="268" y="376"/>
                    </a:lnTo>
                    <a:lnTo>
                      <a:pt x="278" y="369"/>
                    </a:lnTo>
                    <a:lnTo>
                      <a:pt x="290" y="362"/>
                    </a:lnTo>
                    <a:lnTo>
                      <a:pt x="299" y="357"/>
                    </a:lnTo>
                    <a:lnTo>
                      <a:pt x="309" y="350"/>
                    </a:lnTo>
                    <a:lnTo>
                      <a:pt x="321" y="347"/>
                    </a:lnTo>
                    <a:lnTo>
                      <a:pt x="328" y="343"/>
                    </a:lnTo>
                    <a:lnTo>
                      <a:pt x="340" y="338"/>
                    </a:lnTo>
                    <a:lnTo>
                      <a:pt x="347" y="335"/>
                    </a:lnTo>
                    <a:lnTo>
                      <a:pt x="356" y="333"/>
                    </a:lnTo>
                    <a:lnTo>
                      <a:pt x="366" y="328"/>
                    </a:lnTo>
                    <a:lnTo>
                      <a:pt x="373" y="326"/>
                    </a:lnTo>
                    <a:lnTo>
                      <a:pt x="382" y="324"/>
                    </a:lnTo>
                    <a:lnTo>
                      <a:pt x="392" y="321"/>
                    </a:lnTo>
                    <a:lnTo>
                      <a:pt x="399" y="319"/>
                    </a:lnTo>
                    <a:lnTo>
                      <a:pt x="406" y="319"/>
                    </a:lnTo>
                    <a:lnTo>
                      <a:pt x="413" y="316"/>
                    </a:lnTo>
                    <a:lnTo>
                      <a:pt x="423" y="314"/>
                    </a:lnTo>
                    <a:lnTo>
                      <a:pt x="427" y="312"/>
                    </a:lnTo>
                    <a:lnTo>
                      <a:pt x="437" y="309"/>
                    </a:lnTo>
                    <a:lnTo>
                      <a:pt x="442" y="307"/>
                    </a:lnTo>
                    <a:lnTo>
                      <a:pt x="449" y="305"/>
                    </a:lnTo>
                    <a:lnTo>
                      <a:pt x="463" y="300"/>
                    </a:lnTo>
                    <a:lnTo>
                      <a:pt x="475" y="295"/>
                    </a:lnTo>
                    <a:lnTo>
                      <a:pt x="537" y="200"/>
                    </a:lnTo>
                    <a:lnTo>
                      <a:pt x="549" y="193"/>
                    </a:lnTo>
                    <a:lnTo>
                      <a:pt x="561" y="188"/>
                    </a:lnTo>
                    <a:lnTo>
                      <a:pt x="568" y="183"/>
                    </a:lnTo>
                    <a:lnTo>
                      <a:pt x="575" y="181"/>
                    </a:lnTo>
                    <a:lnTo>
                      <a:pt x="582" y="179"/>
                    </a:lnTo>
                    <a:lnTo>
                      <a:pt x="591" y="179"/>
                    </a:lnTo>
                    <a:lnTo>
                      <a:pt x="599" y="174"/>
                    </a:lnTo>
                    <a:lnTo>
                      <a:pt x="606" y="174"/>
                    </a:lnTo>
                    <a:lnTo>
                      <a:pt x="613" y="171"/>
                    </a:lnTo>
                    <a:lnTo>
                      <a:pt x="620" y="169"/>
                    </a:lnTo>
                    <a:lnTo>
                      <a:pt x="627" y="167"/>
                    </a:lnTo>
                    <a:lnTo>
                      <a:pt x="637" y="167"/>
                    </a:lnTo>
                    <a:lnTo>
                      <a:pt x="644" y="164"/>
                    </a:lnTo>
                    <a:lnTo>
                      <a:pt x="653" y="162"/>
                    </a:lnTo>
                    <a:lnTo>
                      <a:pt x="658" y="160"/>
                    </a:lnTo>
                    <a:lnTo>
                      <a:pt x="665" y="157"/>
                    </a:lnTo>
                    <a:lnTo>
                      <a:pt x="675" y="155"/>
                    </a:lnTo>
                    <a:lnTo>
                      <a:pt x="682" y="155"/>
                    </a:lnTo>
                    <a:lnTo>
                      <a:pt x="687" y="152"/>
                    </a:lnTo>
                    <a:lnTo>
                      <a:pt x="696" y="150"/>
                    </a:lnTo>
                    <a:lnTo>
                      <a:pt x="703" y="148"/>
                    </a:lnTo>
                    <a:lnTo>
                      <a:pt x="710" y="148"/>
                    </a:lnTo>
                    <a:lnTo>
                      <a:pt x="722" y="145"/>
                    </a:lnTo>
                    <a:lnTo>
                      <a:pt x="734" y="143"/>
                    </a:lnTo>
                    <a:lnTo>
                      <a:pt x="746" y="141"/>
                    </a:lnTo>
                    <a:lnTo>
                      <a:pt x="755" y="141"/>
                    </a:lnTo>
                    <a:lnTo>
                      <a:pt x="755" y="1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0" name="Freeform 132"/>
              <p:cNvSpPr>
                <a:spLocks/>
              </p:cNvSpPr>
              <p:nvPr/>
            </p:nvSpPr>
            <p:spPr bwMode="auto">
              <a:xfrm>
                <a:off x="4158" y="2597"/>
                <a:ext cx="340" cy="290"/>
              </a:xfrm>
              <a:custGeom>
                <a:avLst/>
                <a:gdLst>
                  <a:gd name="T0" fmla="*/ 337 w 340"/>
                  <a:gd name="T1" fmla="*/ 290 h 290"/>
                  <a:gd name="T2" fmla="*/ 340 w 340"/>
                  <a:gd name="T3" fmla="*/ 149 h 290"/>
                  <a:gd name="T4" fmla="*/ 197 w 340"/>
                  <a:gd name="T5" fmla="*/ 0 h 290"/>
                  <a:gd name="T6" fmla="*/ 193 w 340"/>
                  <a:gd name="T7" fmla="*/ 0 h 290"/>
                  <a:gd name="T8" fmla="*/ 183 w 340"/>
                  <a:gd name="T9" fmla="*/ 2 h 290"/>
                  <a:gd name="T10" fmla="*/ 176 w 340"/>
                  <a:gd name="T11" fmla="*/ 4 h 290"/>
                  <a:gd name="T12" fmla="*/ 169 w 340"/>
                  <a:gd name="T13" fmla="*/ 9 h 290"/>
                  <a:gd name="T14" fmla="*/ 162 w 340"/>
                  <a:gd name="T15" fmla="*/ 12 h 290"/>
                  <a:gd name="T16" fmla="*/ 152 w 340"/>
                  <a:gd name="T17" fmla="*/ 16 h 290"/>
                  <a:gd name="T18" fmla="*/ 140 w 340"/>
                  <a:gd name="T19" fmla="*/ 21 h 290"/>
                  <a:gd name="T20" fmla="*/ 131 w 340"/>
                  <a:gd name="T21" fmla="*/ 26 h 290"/>
                  <a:gd name="T22" fmla="*/ 119 w 340"/>
                  <a:gd name="T23" fmla="*/ 35 h 290"/>
                  <a:gd name="T24" fmla="*/ 109 w 340"/>
                  <a:gd name="T25" fmla="*/ 43 h 290"/>
                  <a:gd name="T26" fmla="*/ 100 w 340"/>
                  <a:gd name="T27" fmla="*/ 50 h 290"/>
                  <a:gd name="T28" fmla="*/ 88 w 340"/>
                  <a:gd name="T29" fmla="*/ 59 h 290"/>
                  <a:gd name="T30" fmla="*/ 78 w 340"/>
                  <a:gd name="T31" fmla="*/ 69 h 290"/>
                  <a:gd name="T32" fmla="*/ 67 w 340"/>
                  <a:gd name="T33" fmla="*/ 81 h 290"/>
                  <a:gd name="T34" fmla="*/ 59 w 340"/>
                  <a:gd name="T35" fmla="*/ 88 h 290"/>
                  <a:gd name="T36" fmla="*/ 55 w 340"/>
                  <a:gd name="T37" fmla="*/ 95 h 290"/>
                  <a:gd name="T38" fmla="*/ 48 w 340"/>
                  <a:gd name="T39" fmla="*/ 102 h 290"/>
                  <a:gd name="T40" fmla="*/ 43 w 340"/>
                  <a:gd name="T41" fmla="*/ 109 h 290"/>
                  <a:gd name="T42" fmla="*/ 38 w 340"/>
                  <a:gd name="T43" fmla="*/ 116 h 290"/>
                  <a:gd name="T44" fmla="*/ 33 w 340"/>
                  <a:gd name="T45" fmla="*/ 126 h 290"/>
                  <a:gd name="T46" fmla="*/ 31 w 340"/>
                  <a:gd name="T47" fmla="*/ 135 h 290"/>
                  <a:gd name="T48" fmla="*/ 26 w 340"/>
                  <a:gd name="T49" fmla="*/ 145 h 290"/>
                  <a:gd name="T50" fmla="*/ 21 w 340"/>
                  <a:gd name="T51" fmla="*/ 152 h 290"/>
                  <a:gd name="T52" fmla="*/ 17 w 340"/>
                  <a:gd name="T53" fmla="*/ 164 h 290"/>
                  <a:gd name="T54" fmla="*/ 14 w 340"/>
                  <a:gd name="T55" fmla="*/ 171 h 290"/>
                  <a:gd name="T56" fmla="*/ 12 w 340"/>
                  <a:gd name="T57" fmla="*/ 180 h 290"/>
                  <a:gd name="T58" fmla="*/ 7 w 340"/>
                  <a:gd name="T59" fmla="*/ 190 h 290"/>
                  <a:gd name="T60" fmla="*/ 5 w 340"/>
                  <a:gd name="T61" fmla="*/ 202 h 290"/>
                  <a:gd name="T62" fmla="*/ 2 w 340"/>
                  <a:gd name="T63" fmla="*/ 211 h 290"/>
                  <a:gd name="T64" fmla="*/ 0 w 340"/>
                  <a:gd name="T65" fmla="*/ 221 h 290"/>
                  <a:gd name="T66" fmla="*/ 5 w 340"/>
                  <a:gd name="T67" fmla="*/ 225 h 290"/>
                  <a:gd name="T68" fmla="*/ 10 w 340"/>
                  <a:gd name="T69" fmla="*/ 228 h 290"/>
                  <a:gd name="T70" fmla="*/ 19 w 340"/>
                  <a:gd name="T71" fmla="*/ 235 h 290"/>
                  <a:gd name="T72" fmla="*/ 29 w 340"/>
                  <a:gd name="T73" fmla="*/ 237 h 290"/>
                  <a:gd name="T74" fmla="*/ 40 w 340"/>
                  <a:gd name="T75" fmla="*/ 242 h 290"/>
                  <a:gd name="T76" fmla="*/ 52 w 340"/>
                  <a:gd name="T77" fmla="*/ 247 h 290"/>
                  <a:gd name="T78" fmla="*/ 67 w 340"/>
                  <a:gd name="T79" fmla="*/ 254 h 290"/>
                  <a:gd name="T80" fmla="*/ 78 w 340"/>
                  <a:gd name="T81" fmla="*/ 256 h 290"/>
                  <a:gd name="T82" fmla="*/ 90 w 340"/>
                  <a:gd name="T83" fmla="*/ 264 h 290"/>
                  <a:gd name="T84" fmla="*/ 102 w 340"/>
                  <a:gd name="T85" fmla="*/ 268 h 290"/>
                  <a:gd name="T86" fmla="*/ 114 w 340"/>
                  <a:gd name="T87" fmla="*/ 273 h 290"/>
                  <a:gd name="T88" fmla="*/ 124 w 340"/>
                  <a:gd name="T89" fmla="*/ 275 h 290"/>
                  <a:gd name="T90" fmla="*/ 131 w 340"/>
                  <a:gd name="T91" fmla="*/ 278 h 290"/>
                  <a:gd name="T92" fmla="*/ 133 w 340"/>
                  <a:gd name="T93" fmla="*/ 280 h 290"/>
                  <a:gd name="T94" fmla="*/ 135 w 340"/>
                  <a:gd name="T95" fmla="*/ 280 h 290"/>
                  <a:gd name="T96" fmla="*/ 337 w 340"/>
                  <a:gd name="T97" fmla="*/ 290 h 290"/>
                  <a:gd name="T98" fmla="*/ 337 w 340"/>
                  <a:gd name="T9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90">
                    <a:moveTo>
                      <a:pt x="337" y="290"/>
                    </a:moveTo>
                    <a:lnTo>
                      <a:pt x="340" y="149"/>
                    </a:lnTo>
                    <a:lnTo>
                      <a:pt x="197" y="0"/>
                    </a:lnTo>
                    <a:lnTo>
                      <a:pt x="193" y="0"/>
                    </a:lnTo>
                    <a:lnTo>
                      <a:pt x="183" y="2"/>
                    </a:lnTo>
                    <a:lnTo>
                      <a:pt x="176" y="4"/>
                    </a:lnTo>
                    <a:lnTo>
                      <a:pt x="169" y="9"/>
                    </a:lnTo>
                    <a:lnTo>
                      <a:pt x="162" y="12"/>
                    </a:lnTo>
                    <a:lnTo>
                      <a:pt x="152" y="16"/>
                    </a:lnTo>
                    <a:lnTo>
                      <a:pt x="140" y="21"/>
                    </a:lnTo>
                    <a:lnTo>
                      <a:pt x="131" y="26"/>
                    </a:lnTo>
                    <a:lnTo>
                      <a:pt x="119" y="35"/>
                    </a:lnTo>
                    <a:lnTo>
                      <a:pt x="109" y="43"/>
                    </a:lnTo>
                    <a:lnTo>
                      <a:pt x="100" y="50"/>
                    </a:lnTo>
                    <a:lnTo>
                      <a:pt x="88" y="59"/>
                    </a:lnTo>
                    <a:lnTo>
                      <a:pt x="78" y="69"/>
                    </a:lnTo>
                    <a:lnTo>
                      <a:pt x="67" y="81"/>
                    </a:lnTo>
                    <a:lnTo>
                      <a:pt x="59" y="88"/>
                    </a:lnTo>
                    <a:lnTo>
                      <a:pt x="55" y="95"/>
                    </a:lnTo>
                    <a:lnTo>
                      <a:pt x="48" y="102"/>
                    </a:lnTo>
                    <a:lnTo>
                      <a:pt x="43" y="109"/>
                    </a:lnTo>
                    <a:lnTo>
                      <a:pt x="38" y="116"/>
                    </a:lnTo>
                    <a:lnTo>
                      <a:pt x="33" y="126"/>
                    </a:lnTo>
                    <a:lnTo>
                      <a:pt x="31" y="135"/>
                    </a:lnTo>
                    <a:lnTo>
                      <a:pt x="26" y="145"/>
                    </a:lnTo>
                    <a:lnTo>
                      <a:pt x="21" y="152"/>
                    </a:lnTo>
                    <a:lnTo>
                      <a:pt x="17" y="164"/>
                    </a:lnTo>
                    <a:lnTo>
                      <a:pt x="14" y="171"/>
                    </a:lnTo>
                    <a:lnTo>
                      <a:pt x="12" y="180"/>
                    </a:lnTo>
                    <a:lnTo>
                      <a:pt x="7" y="190"/>
                    </a:lnTo>
                    <a:lnTo>
                      <a:pt x="5" y="202"/>
                    </a:lnTo>
                    <a:lnTo>
                      <a:pt x="2" y="211"/>
                    </a:lnTo>
                    <a:lnTo>
                      <a:pt x="0" y="221"/>
                    </a:lnTo>
                    <a:lnTo>
                      <a:pt x="5" y="225"/>
                    </a:lnTo>
                    <a:lnTo>
                      <a:pt x="10" y="228"/>
                    </a:lnTo>
                    <a:lnTo>
                      <a:pt x="19" y="235"/>
                    </a:lnTo>
                    <a:lnTo>
                      <a:pt x="29" y="237"/>
                    </a:lnTo>
                    <a:lnTo>
                      <a:pt x="40" y="242"/>
                    </a:lnTo>
                    <a:lnTo>
                      <a:pt x="52" y="247"/>
                    </a:lnTo>
                    <a:lnTo>
                      <a:pt x="67" y="254"/>
                    </a:lnTo>
                    <a:lnTo>
                      <a:pt x="78" y="256"/>
                    </a:lnTo>
                    <a:lnTo>
                      <a:pt x="90" y="264"/>
                    </a:lnTo>
                    <a:lnTo>
                      <a:pt x="102" y="268"/>
                    </a:lnTo>
                    <a:lnTo>
                      <a:pt x="114" y="273"/>
                    </a:lnTo>
                    <a:lnTo>
                      <a:pt x="124" y="275"/>
                    </a:lnTo>
                    <a:lnTo>
                      <a:pt x="131" y="278"/>
                    </a:lnTo>
                    <a:lnTo>
                      <a:pt x="133" y="280"/>
                    </a:lnTo>
                    <a:lnTo>
                      <a:pt x="135" y="280"/>
                    </a:lnTo>
                    <a:lnTo>
                      <a:pt x="337" y="290"/>
                    </a:lnTo>
                    <a:lnTo>
                      <a:pt x="337" y="29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1" name="Freeform 133"/>
              <p:cNvSpPr>
                <a:spLocks/>
              </p:cNvSpPr>
              <p:nvPr/>
            </p:nvSpPr>
            <p:spPr bwMode="auto">
              <a:xfrm>
                <a:off x="4158" y="2749"/>
                <a:ext cx="340" cy="245"/>
              </a:xfrm>
              <a:custGeom>
                <a:avLst/>
                <a:gdLst>
                  <a:gd name="T0" fmla="*/ 340 w 340"/>
                  <a:gd name="T1" fmla="*/ 0 h 245"/>
                  <a:gd name="T2" fmla="*/ 0 w 340"/>
                  <a:gd name="T3" fmla="*/ 69 h 245"/>
                  <a:gd name="T4" fmla="*/ 88 w 340"/>
                  <a:gd name="T5" fmla="*/ 245 h 245"/>
                  <a:gd name="T6" fmla="*/ 340 w 340"/>
                  <a:gd name="T7" fmla="*/ 135 h 245"/>
                  <a:gd name="T8" fmla="*/ 340 w 340"/>
                  <a:gd name="T9" fmla="*/ 0 h 245"/>
                  <a:gd name="T10" fmla="*/ 340 w 340"/>
                  <a:gd name="T11" fmla="*/ 0 h 245"/>
                </a:gdLst>
                <a:ahLst/>
                <a:cxnLst>
                  <a:cxn ang="0">
                    <a:pos x="T0" y="T1"/>
                  </a:cxn>
                  <a:cxn ang="0">
                    <a:pos x="T2" y="T3"/>
                  </a:cxn>
                  <a:cxn ang="0">
                    <a:pos x="T4" y="T5"/>
                  </a:cxn>
                  <a:cxn ang="0">
                    <a:pos x="T6" y="T7"/>
                  </a:cxn>
                  <a:cxn ang="0">
                    <a:pos x="T8" y="T9"/>
                  </a:cxn>
                  <a:cxn ang="0">
                    <a:pos x="T10" y="T11"/>
                  </a:cxn>
                </a:cxnLst>
                <a:rect l="0" t="0" r="r" b="b"/>
                <a:pathLst>
                  <a:path w="340" h="245">
                    <a:moveTo>
                      <a:pt x="340" y="0"/>
                    </a:moveTo>
                    <a:lnTo>
                      <a:pt x="0" y="69"/>
                    </a:lnTo>
                    <a:lnTo>
                      <a:pt x="88" y="245"/>
                    </a:lnTo>
                    <a:lnTo>
                      <a:pt x="340" y="135"/>
                    </a:lnTo>
                    <a:lnTo>
                      <a:pt x="340" y="0"/>
                    </a:lnTo>
                    <a:lnTo>
                      <a:pt x="34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2" name="Freeform 134"/>
              <p:cNvSpPr>
                <a:spLocks/>
              </p:cNvSpPr>
              <p:nvPr/>
            </p:nvSpPr>
            <p:spPr bwMode="auto">
              <a:xfrm>
                <a:off x="4137" y="2587"/>
                <a:ext cx="230" cy="421"/>
              </a:xfrm>
              <a:custGeom>
                <a:avLst/>
                <a:gdLst>
                  <a:gd name="T0" fmla="*/ 230 w 230"/>
                  <a:gd name="T1" fmla="*/ 22 h 421"/>
                  <a:gd name="T2" fmla="*/ 214 w 230"/>
                  <a:gd name="T3" fmla="*/ 0 h 421"/>
                  <a:gd name="T4" fmla="*/ 209 w 230"/>
                  <a:gd name="T5" fmla="*/ 0 h 421"/>
                  <a:gd name="T6" fmla="*/ 199 w 230"/>
                  <a:gd name="T7" fmla="*/ 3 h 421"/>
                  <a:gd name="T8" fmla="*/ 190 w 230"/>
                  <a:gd name="T9" fmla="*/ 5 h 421"/>
                  <a:gd name="T10" fmla="*/ 180 w 230"/>
                  <a:gd name="T11" fmla="*/ 7 h 421"/>
                  <a:gd name="T12" fmla="*/ 171 w 230"/>
                  <a:gd name="T13" fmla="*/ 10 h 421"/>
                  <a:gd name="T14" fmla="*/ 161 w 230"/>
                  <a:gd name="T15" fmla="*/ 14 h 421"/>
                  <a:gd name="T16" fmla="*/ 152 w 230"/>
                  <a:gd name="T17" fmla="*/ 19 h 421"/>
                  <a:gd name="T18" fmla="*/ 140 w 230"/>
                  <a:gd name="T19" fmla="*/ 26 h 421"/>
                  <a:gd name="T20" fmla="*/ 128 w 230"/>
                  <a:gd name="T21" fmla="*/ 31 h 421"/>
                  <a:gd name="T22" fmla="*/ 118 w 230"/>
                  <a:gd name="T23" fmla="*/ 38 h 421"/>
                  <a:gd name="T24" fmla="*/ 107 w 230"/>
                  <a:gd name="T25" fmla="*/ 45 h 421"/>
                  <a:gd name="T26" fmla="*/ 95 w 230"/>
                  <a:gd name="T27" fmla="*/ 55 h 421"/>
                  <a:gd name="T28" fmla="*/ 85 w 230"/>
                  <a:gd name="T29" fmla="*/ 62 h 421"/>
                  <a:gd name="T30" fmla="*/ 78 w 230"/>
                  <a:gd name="T31" fmla="*/ 74 h 421"/>
                  <a:gd name="T32" fmla="*/ 69 w 230"/>
                  <a:gd name="T33" fmla="*/ 83 h 421"/>
                  <a:gd name="T34" fmla="*/ 59 w 230"/>
                  <a:gd name="T35" fmla="*/ 95 h 421"/>
                  <a:gd name="T36" fmla="*/ 52 w 230"/>
                  <a:gd name="T37" fmla="*/ 107 h 421"/>
                  <a:gd name="T38" fmla="*/ 45 w 230"/>
                  <a:gd name="T39" fmla="*/ 119 h 421"/>
                  <a:gd name="T40" fmla="*/ 38 w 230"/>
                  <a:gd name="T41" fmla="*/ 131 h 421"/>
                  <a:gd name="T42" fmla="*/ 31 w 230"/>
                  <a:gd name="T43" fmla="*/ 143 h 421"/>
                  <a:gd name="T44" fmla="*/ 26 w 230"/>
                  <a:gd name="T45" fmla="*/ 155 h 421"/>
                  <a:gd name="T46" fmla="*/ 21 w 230"/>
                  <a:gd name="T47" fmla="*/ 169 h 421"/>
                  <a:gd name="T48" fmla="*/ 16 w 230"/>
                  <a:gd name="T49" fmla="*/ 178 h 421"/>
                  <a:gd name="T50" fmla="*/ 12 w 230"/>
                  <a:gd name="T51" fmla="*/ 188 h 421"/>
                  <a:gd name="T52" fmla="*/ 7 w 230"/>
                  <a:gd name="T53" fmla="*/ 197 h 421"/>
                  <a:gd name="T54" fmla="*/ 4 w 230"/>
                  <a:gd name="T55" fmla="*/ 205 h 421"/>
                  <a:gd name="T56" fmla="*/ 0 w 230"/>
                  <a:gd name="T57" fmla="*/ 212 h 421"/>
                  <a:gd name="T58" fmla="*/ 0 w 230"/>
                  <a:gd name="T59" fmla="*/ 216 h 421"/>
                  <a:gd name="T60" fmla="*/ 0 w 230"/>
                  <a:gd name="T61" fmla="*/ 219 h 421"/>
                  <a:gd name="T62" fmla="*/ 0 w 230"/>
                  <a:gd name="T63" fmla="*/ 221 h 421"/>
                  <a:gd name="T64" fmla="*/ 76 w 230"/>
                  <a:gd name="T65" fmla="*/ 421 h 421"/>
                  <a:gd name="T66" fmla="*/ 109 w 230"/>
                  <a:gd name="T67" fmla="*/ 407 h 421"/>
                  <a:gd name="T68" fmla="*/ 21 w 230"/>
                  <a:gd name="T69" fmla="*/ 221 h 421"/>
                  <a:gd name="T70" fmla="*/ 71 w 230"/>
                  <a:gd name="T71" fmla="*/ 121 h 421"/>
                  <a:gd name="T72" fmla="*/ 159 w 230"/>
                  <a:gd name="T73" fmla="*/ 41 h 421"/>
                  <a:gd name="T74" fmla="*/ 230 w 230"/>
                  <a:gd name="T75" fmla="*/ 22 h 421"/>
                  <a:gd name="T76" fmla="*/ 230 w 230"/>
                  <a:gd name="T77" fmla="*/ 22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0" h="421">
                    <a:moveTo>
                      <a:pt x="230" y="22"/>
                    </a:moveTo>
                    <a:lnTo>
                      <a:pt x="214" y="0"/>
                    </a:lnTo>
                    <a:lnTo>
                      <a:pt x="209" y="0"/>
                    </a:lnTo>
                    <a:lnTo>
                      <a:pt x="199" y="3"/>
                    </a:lnTo>
                    <a:lnTo>
                      <a:pt x="190" y="5"/>
                    </a:lnTo>
                    <a:lnTo>
                      <a:pt x="180" y="7"/>
                    </a:lnTo>
                    <a:lnTo>
                      <a:pt x="171" y="10"/>
                    </a:lnTo>
                    <a:lnTo>
                      <a:pt x="161" y="14"/>
                    </a:lnTo>
                    <a:lnTo>
                      <a:pt x="152" y="19"/>
                    </a:lnTo>
                    <a:lnTo>
                      <a:pt x="140" y="26"/>
                    </a:lnTo>
                    <a:lnTo>
                      <a:pt x="128" y="31"/>
                    </a:lnTo>
                    <a:lnTo>
                      <a:pt x="118" y="38"/>
                    </a:lnTo>
                    <a:lnTo>
                      <a:pt x="107" y="45"/>
                    </a:lnTo>
                    <a:lnTo>
                      <a:pt x="95" y="55"/>
                    </a:lnTo>
                    <a:lnTo>
                      <a:pt x="85" y="62"/>
                    </a:lnTo>
                    <a:lnTo>
                      <a:pt x="78" y="74"/>
                    </a:lnTo>
                    <a:lnTo>
                      <a:pt x="69" y="83"/>
                    </a:lnTo>
                    <a:lnTo>
                      <a:pt x="59" y="95"/>
                    </a:lnTo>
                    <a:lnTo>
                      <a:pt x="52" y="107"/>
                    </a:lnTo>
                    <a:lnTo>
                      <a:pt x="45" y="119"/>
                    </a:lnTo>
                    <a:lnTo>
                      <a:pt x="38" y="131"/>
                    </a:lnTo>
                    <a:lnTo>
                      <a:pt x="31" y="143"/>
                    </a:lnTo>
                    <a:lnTo>
                      <a:pt x="26" y="155"/>
                    </a:lnTo>
                    <a:lnTo>
                      <a:pt x="21" y="169"/>
                    </a:lnTo>
                    <a:lnTo>
                      <a:pt x="16" y="178"/>
                    </a:lnTo>
                    <a:lnTo>
                      <a:pt x="12" y="188"/>
                    </a:lnTo>
                    <a:lnTo>
                      <a:pt x="7" y="197"/>
                    </a:lnTo>
                    <a:lnTo>
                      <a:pt x="4" y="205"/>
                    </a:lnTo>
                    <a:lnTo>
                      <a:pt x="0" y="212"/>
                    </a:lnTo>
                    <a:lnTo>
                      <a:pt x="0" y="216"/>
                    </a:lnTo>
                    <a:lnTo>
                      <a:pt x="0" y="219"/>
                    </a:lnTo>
                    <a:lnTo>
                      <a:pt x="0" y="221"/>
                    </a:lnTo>
                    <a:lnTo>
                      <a:pt x="76" y="421"/>
                    </a:lnTo>
                    <a:lnTo>
                      <a:pt x="109" y="407"/>
                    </a:lnTo>
                    <a:lnTo>
                      <a:pt x="21" y="221"/>
                    </a:lnTo>
                    <a:lnTo>
                      <a:pt x="71" y="121"/>
                    </a:lnTo>
                    <a:lnTo>
                      <a:pt x="159" y="41"/>
                    </a:lnTo>
                    <a:lnTo>
                      <a:pt x="230" y="22"/>
                    </a:lnTo>
                    <a:lnTo>
                      <a:pt x="230" y="22"/>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3" name="Freeform 135"/>
              <p:cNvSpPr>
                <a:spLocks/>
              </p:cNvSpPr>
              <p:nvPr/>
            </p:nvSpPr>
            <p:spPr bwMode="auto">
              <a:xfrm>
                <a:off x="4389" y="2673"/>
                <a:ext cx="87" cy="66"/>
              </a:xfrm>
              <a:custGeom>
                <a:avLst/>
                <a:gdLst>
                  <a:gd name="T0" fmla="*/ 87 w 87"/>
                  <a:gd name="T1" fmla="*/ 64 h 66"/>
                  <a:gd name="T2" fmla="*/ 85 w 87"/>
                  <a:gd name="T3" fmla="*/ 62 h 66"/>
                  <a:gd name="T4" fmla="*/ 78 w 87"/>
                  <a:gd name="T5" fmla="*/ 52 h 66"/>
                  <a:gd name="T6" fmla="*/ 68 w 87"/>
                  <a:gd name="T7" fmla="*/ 43 h 66"/>
                  <a:gd name="T8" fmla="*/ 59 w 87"/>
                  <a:gd name="T9" fmla="*/ 28 h 66"/>
                  <a:gd name="T10" fmla="*/ 45 w 87"/>
                  <a:gd name="T11" fmla="*/ 16 h 66"/>
                  <a:gd name="T12" fmla="*/ 33 w 87"/>
                  <a:gd name="T13" fmla="*/ 9 h 66"/>
                  <a:gd name="T14" fmla="*/ 19 w 87"/>
                  <a:gd name="T15" fmla="*/ 0 h 66"/>
                  <a:gd name="T16" fmla="*/ 9 w 87"/>
                  <a:gd name="T17" fmla="*/ 2 h 66"/>
                  <a:gd name="T18" fmla="*/ 0 w 87"/>
                  <a:gd name="T19" fmla="*/ 5 h 66"/>
                  <a:gd name="T20" fmla="*/ 0 w 87"/>
                  <a:gd name="T21" fmla="*/ 12 h 66"/>
                  <a:gd name="T22" fmla="*/ 0 w 87"/>
                  <a:gd name="T23" fmla="*/ 16 h 66"/>
                  <a:gd name="T24" fmla="*/ 7 w 87"/>
                  <a:gd name="T25" fmla="*/ 24 h 66"/>
                  <a:gd name="T26" fmla="*/ 11 w 87"/>
                  <a:gd name="T27" fmla="*/ 28 h 66"/>
                  <a:gd name="T28" fmla="*/ 16 w 87"/>
                  <a:gd name="T29" fmla="*/ 35 h 66"/>
                  <a:gd name="T30" fmla="*/ 23 w 87"/>
                  <a:gd name="T31" fmla="*/ 38 h 66"/>
                  <a:gd name="T32" fmla="*/ 26 w 87"/>
                  <a:gd name="T33" fmla="*/ 40 h 66"/>
                  <a:gd name="T34" fmla="*/ 80 w 87"/>
                  <a:gd name="T35" fmla="*/ 66 h 66"/>
                  <a:gd name="T36" fmla="*/ 87 w 87"/>
                  <a:gd name="T37" fmla="*/ 64 h 66"/>
                  <a:gd name="T38" fmla="*/ 87 w 87"/>
                  <a:gd name="T39"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66">
                    <a:moveTo>
                      <a:pt x="87" y="64"/>
                    </a:moveTo>
                    <a:lnTo>
                      <a:pt x="85" y="62"/>
                    </a:lnTo>
                    <a:lnTo>
                      <a:pt x="78" y="52"/>
                    </a:lnTo>
                    <a:lnTo>
                      <a:pt x="68" y="43"/>
                    </a:lnTo>
                    <a:lnTo>
                      <a:pt x="59" y="28"/>
                    </a:lnTo>
                    <a:lnTo>
                      <a:pt x="45" y="16"/>
                    </a:lnTo>
                    <a:lnTo>
                      <a:pt x="33" y="9"/>
                    </a:lnTo>
                    <a:lnTo>
                      <a:pt x="19" y="0"/>
                    </a:lnTo>
                    <a:lnTo>
                      <a:pt x="9" y="2"/>
                    </a:lnTo>
                    <a:lnTo>
                      <a:pt x="0" y="5"/>
                    </a:lnTo>
                    <a:lnTo>
                      <a:pt x="0" y="12"/>
                    </a:lnTo>
                    <a:lnTo>
                      <a:pt x="0" y="16"/>
                    </a:lnTo>
                    <a:lnTo>
                      <a:pt x="7" y="24"/>
                    </a:lnTo>
                    <a:lnTo>
                      <a:pt x="11" y="28"/>
                    </a:lnTo>
                    <a:lnTo>
                      <a:pt x="16" y="35"/>
                    </a:lnTo>
                    <a:lnTo>
                      <a:pt x="23" y="38"/>
                    </a:lnTo>
                    <a:lnTo>
                      <a:pt x="26" y="40"/>
                    </a:lnTo>
                    <a:lnTo>
                      <a:pt x="80" y="66"/>
                    </a:lnTo>
                    <a:lnTo>
                      <a:pt x="87" y="64"/>
                    </a:lnTo>
                    <a:lnTo>
                      <a:pt x="87" y="6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4" name="Freeform 136"/>
              <p:cNvSpPr>
                <a:spLocks/>
              </p:cNvSpPr>
              <p:nvPr/>
            </p:nvSpPr>
            <p:spPr bwMode="auto">
              <a:xfrm>
                <a:off x="4343" y="2735"/>
                <a:ext cx="119" cy="23"/>
              </a:xfrm>
              <a:custGeom>
                <a:avLst/>
                <a:gdLst>
                  <a:gd name="T0" fmla="*/ 119 w 119"/>
                  <a:gd name="T1" fmla="*/ 14 h 23"/>
                  <a:gd name="T2" fmla="*/ 114 w 119"/>
                  <a:gd name="T3" fmla="*/ 14 h 23"/>
                  <a:gd name="T4" fmla="*/ 112 w 119"/>
                  <a:gd name="T5" fmla="*/ 14 h 23"/>
                  <a:gd name="T6" fmla="*/ 107 w 119"/>
                  <a:gd name="T7" fmla="*/ 14 h 23"/>
                  <a:gd name="T8" fmla="*/ 100 w 119"/>
                  <a:gd name="T9" fmla="*/ 16 h 23"/>
                  <a:gd name="T10" fmla="*/ 91 w 119"/>
                  <a:gd name="T11" fmla="*/ 16 h 23"/>
                  <a:gd name="T12" fmla="*/ 81 w 119"/>
                  <a:gd name="T13" fmla="*/ 19 h 23"/>
                  <a:gd name="T14" fmla="*/ 72 w 119"/>
                  <a:gd name="T15" fmla="*/ 21 h 23"/>
                  <a:gd name="T16" fmla="*/ 62 w 119"/>
                  <a:gd name="T17" fmla="*/ 23 h 23"/>
                  <a:gd name="T18" fmla="*/ 50 w 119"/>
                  <a:gd name="T19" fmla="*/ 23 h 23"/>
                  <a:gd name="T20" fmla="*/ 41 w 119"/>
                  <a:gd name="T21" fmla="*/ 23 h 23"/>
                  <a:gd name="T22" fmla="*/ 29 w 119"/>
                  <a:gd name="T23" fmla="*/ 23 h 23"/>
                  <a:gd name="T24" fmla="*/ 22 w 119"/>
                  <a:gd name="T25" fmla="*/ 23 h 23"/>
                  <a:gd name="T26" fmla="*/ 15 w 119"/>
                  <a:gd name="T27" fmla="*/ 23 h 23"/>
                  <a:gd name="T28" fmla="*/ 8 w 119"/>
                  <a:gd name="T29" fmla="*/ 21 h 23"/>
                  <a:gd name="T30" fmla="*/ 3 w 119"/>
                  <a:gd name="T31" fmla="*/ 19 h 23"/>
                  <a:gd name="T32" fmla="*/ 0 w 119"/>
                  <a:gd name="T33" fmla="*/ 16 h 23"/>
                  <a:gd name="T34" fmla="*/ 0 w 119"/>
                  <a:gd name="T35" fmla="*/ 9 h 23"/>
                  <a:gd name="T36" fmla="*/ 3 w 119"/>
                  <a:gd name="T37" fmla="*/ 4 h 23"/>
                  <a:gd name="T38" fmla="*/ 10 w 119"/>
                  <a:gd name="T39" fmla="*/ 0 h 23"/>
                  <a:gd name="T40" fmla="*/ 22 w 119"/>
                  <a:gd name="T41" fmla="*/ 0 h 23"/>
                  <a:gd name="T42" fmla="*/ 31 w 119"/>
                  <a:gd name="T43" fmla="*/ 0 h 23"/>
                  <a:gd name="T44" fmla="*/ 43 w 119"/>
                  <a:gd name="T45" fmla="*/ 0 h 23"/>
                  <a:gd name="T46" fmla="*/ 48 w 119"/>
                  <a:gd name="T47" fmla="*/ 0 h 23"/>
                  <a:gd name="T48" fmla="*/ 53 w 119"/>
                  <a:gd name="T49" fmla="*/ 0 h 23"/>
                  <a:gd name="T50" fmla="*/ 117 w 119"/>
                  <a:gd name="T51" fmla="*/ 9 h 23"/>
                  <a:gd name="T52" fmla="*/ 119 w 119"/>
                  <a:gd name="T53" fmla="*/ 14 h 23"/>
                  <a:gd name="T54" fmla="*/ 119 w 119"/>
                  <a:gd name="T55"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9" h="23">
                    <a:moveTo>
                      <a:pt x="119" y="14"/>
                    </a:moveTo>
                    <a:lnTo>
                      <a:pt x="114" y="14"/>
                    </a:lnTo>
                    <a:lnTo>
                      <a:pt x="112" y="14"/>
                    </a:lnTo>
                    <a:lnTo>
                      <a:pt x="107" y="14"/>
                    </a:lnTo>
                    <a:lnTo>
                      <a:pt x="100" y="16"/>
                    </a:lnTo>
                    <a:lnTo>
                      <a:pt x="91" y="16"/>
                    </a:lnTo>
                    <a:lnTo>
                      <a:pt x="81" y="19"/>
                    </a:lnTo>
                    <a:lnTo>
                      <a:pt x="72" y="21"/>
                    </a:lnTo>
                    <a:lnTo>
                      <a:pt x="62" y="23"/>
                    </a:lnTo>
                    <a:lnTo>
                      <a:pt x="50" y="23"/>
                    </a:lnTo>
                    <a:lnTo>
                      <a:pt x="41" y="23"/>
                    </a:lnTo>
                    <a:lnTo>
                      <a:pt x="29" y="23"/>
                    </a:lnTo>
                    <a:lnTo>
                      <a:pt x="22" y="23"/>
                    </a:lnTo>
                    <a:lnTo>
                      <a:pt x="15" y="23"/>
                    </a:lnTo>
                    <a:lnTo>
                      <a:pt x="8" y="21"/>
                    </a:lnTo>
                    <a:lnTo>
                      <a:pt x="3" y="19"/>
                    </a:lnTo>
                    <a:lnTo>
                      <a:pt x="0" y="16"/>
                    </a:lnTo>
                    <a:lnTo>
                      <a:pt x="0" y="9"/>
                    </a:lnTo>
                    <a:lnTo>
                      <a:pt x="3" y="4"/>
                    </a:lnTo>
                    <a:lnTo>
                      <a:pt x="10" y="0"/>
                    </a:lnTo>
                    <a:lnTo>
                      <a:pt x="22" y="0"/>
                    </a:lnTo>
                    <a:lnTo>
                      <a:pt x="31" y="0"/>
                    </a:lnTo>
                    <a:lnTo>
                      <a:pt x="43" y="0"/>
                    </a:lnTo>
                    <a:lnTo>
                      <a:pt x="48" y="0"/>
                    </a:lnTo>
                    <a:lnTo>
                      <a:pt x="53" y="0"/>
                    </a:lnTo>
                    <a:lnTo>
                      <a:pt x="117" y="9"/>
                    </a:lnTo>
                    <a:lnTo>
                      <a:pt x="119" y="14"/>
                    </a:lnTo>
                    <a:lnTo>
                      <a:pt x="119" y="14"/>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5" name="Freeform 137"/>
              <p:cNvSpPr>
                <a:spLocks/>
              </p:cNvSpPr>
              <p:nvPr/>
            </p:nvSpPr>
            <p:spPr bwMode="auto">
              <a:xfrm>
                <a:off x="4348" y="2789"/>
                <a:ext cx="121" cy="43"/>
              </a:xfrm>
              <a:custGeom>
                <a:avLst/>
                <a:gdLst>
                  <a:gd name="T0" fmla="*/ 121 w 121"/>
                  <a:gd name="T1" fmla="*/ 3 h 43"/>
                  <a:gd name="T2" fmla="*/ 3 w 121"/>
                  <a:gd name="T3" fmla="*/ 43 h 43"/>
                  <a:gd name="T4" fmla="*/ 0 w 121"/>
                  <a:gd name="T5" fmla="*/ 29 h 43"/>
                  <a:gd name="T6" fmla="*/ 12 w 121"/>
                  <a:gd name="T7" fmla="*/ 19 h 43"/>
                  <a:gd name="T8" fmla="*/ 22 w 121"/>
                  <a:gd name="T9" fmla="*/ 12 h 43"/>
                  <a:gd name="T10" fmla="*/ 26 w 121"/>
                  <a:gd name="T11" fmla="*/ 10 h 43"/>
                  <a:gd name="T12" fmla="*/ 121 w 121"/>
                  <a:gd name="T13" fmla="*/ 0 h 43"/>
                  <a:gd name="T14" fmla="*/ 121 w 121"/>
                  <a:gd name="T15" fmla="*/ 3 h 43"/>
                  <a:gd name="T16" fmla="*/ 121 w 121"/>
                  <a:gd name="T1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43">
                    <a:moveTo>
                      <a:pt x="121" y="3"/>
                    </a:moveTo>
                    <a:lnTo>
                      <a:pt x="3" y="43"/>
                    </a:lnTo>
                    <a:lnTo>
                      <a:pt x="0" y="29"/>
                    </a:lnTo>
                    <a:lnTo>
                      <a:pt x="12" y="19"/>
                    </a:lnTo>
                    <a:lnTo>
                      <a:pt x="22" y="12"/>
                    </a:lnTo>
                    <a:lnTo>
                      <a:pt x="26" y="10"/>
                    </a:lnTo>
                    <a:lnTo>
                      <a:pt x="121" y="0"/>
                    </a:lnTo>
                    <a:lnTo>
                      <a:pt x="121" y="3"/>
                    </a:lnTo>
                    <a:lnTo>
                      <a:pt x="121"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6" name="Freeform 138"/>
              <p:cNvSpPr>
                <a:spLocks/>
              </p:cNvSpPr>
              <p:nvPr/>
            </p:nvSpPr>
            <p:spPr bwMode="auto">
              <a:xfrm>
                <a:off x="4348" y="2832"/>
                <a:ext cx="124" cy="36"/>
              </a:xfrm>
              <a:custGeom>
                <a:avLst/>
                <a:gdLst>
                  <a:gd name="T0" fmla="*/ 124 w 124"/>
                  <a:gd name="T1" fmla="*/ 0 h 36"/>
                  <a:gd name="T2" fmla="*/ 119 w 124"/>
                  <a:gd name="T3" fmla="*/ 2 h 36"/>
                  <a:gd name="T4" fmla="*/ 114 w 124"/>
                  <a:gd name="T5" fmla="*/ 5 h 36"/>
                  <a:gd name="T6" fmla="*/ 107 w 124"/>
                  <a:gd name="T7" fmla="*/ 7 h 36"/>
                  <a:gd name="T8" fmla="*/ 100 w 124"/>
                  <a:gd name="T9" fmla="*/ 9 h 36"/>
                  <a:gd name="T10" fmla="*/ 90 w 124"/>
                  <a:gd name="T11" fmla="*/ 14 h 36"/>
                  <a:gd name="T12" fmla="*/ 81 w 124"/>
                  <a:gd name="T13" fmla="*/ 17 h 36"/>
                  <a:gd name="T14" fmla="*/ 71 w 124"/>
                  <a:gd name="T15" fmla="*/ 21 h 36"/>
                  <a:gd name="T16" fmla="*/ 62 w 124"/>
                  <a:gd name="T17" fmla="*/ 26 h 36"/>
                  <a:gd name="T18" fmla="*/ 50 w 124"/>
                  <a:gd name="T19" fmla="*/ 29 h 36"/>
                  <a:gd name="T20" fmla="*/ 41 w 124"/>
                  <a:gd name="T21" fmla="*/ 31 h 36"/>
                  <a:gd name="T22" fmla="*/ 31 w 124"/>
                  <a:gd name="T23" fmla="*/ 33 h 36"/>
                  <a:gd name="T24" fmla="*/ 24 w 124"/>
                  <a:gd name="T25" fmla="*/ 36 h 36"/>
                  <a:gd name="T26" fmla="*/ 14 w 124"/>
                  <a:gd name="T27" fmla="*/ 36 h 36"/>
                  <a:gd name="T28" fmla="*/ 10 w 124"/>
                  <a:gd name="T29" fmla="*/ 36 h 36"/>
                  <a:gd name="T30" fmla="*/ 5 w 124"/>
                  <a:gd name="T31" fmla="*/ 33 h 36"/>
                  <a:gd name="T32" fmla="*/ 3 w 124"/>
                  <a:gd name="T33" fmla="*/ 33 h 36"/>
                  <a:gd name="T34" fmla="*/ 0 w 124"/>
                  <a:gd name="T35" fmla="*/ 26 h 36"/>
                  <a:gd name="T36" fmla="*/ 3 w 124"/>
                  <a:gd name="T37" fmla="*/ 19 h 36"/>
                  <a:gd name="T38" fmla="*/ 5 w 124"/>
                  <a:gd name="T39" fmla="*/ 14 h 36"/>
                  <a:gd name="T40" fmla="*/ 14 w 124"/>
                  <a:gd name="T41" fmla="*/ 12 h 36"/>
                  <a:gd name="T42" fmla="*/ 24 w 124"/>
                  <a:gd name="T43" fmla="*/ 7 h 36"/>
                  <a:gd name="T44" fmla="*/ 33 w 124"/>
                  <a:gd name="T45" fmla="*/ 5 h 36"/>
                  <a:gd name="T46" fmla="*/ 45 w 124"/>
                  <a:gd name="T47" fmla="*/ 2 h 36"/>
                  <a:gd name="T48" fmla="*/ 55 w 124"/>
                  <a:gd name="T49" fmla="*/ 2 h 36"/>
                  <a:gd name="T50" fmla="*/ 67 w 124"/>
                  <a:gd name="T51" fmla="*/ 2 h 36"/>
                  <a:gd name="T52" fmla="*/ 76 w 124"/>
                  <a:gd name="T53" fmla="*/ 2 h 36"/>
                  <a:gd name="T54" fmla="*/ 88 w 124"/>
                  <a:gd name="T55" fmla="*/ 2 h 36"/>
                  <a:gd name="T56" fmla="*/ 100 w 124"/>
                  <a:gd name="T57" fmla="*/ 2 h 36"/>
                  <a:gd name="T58" fmla="*/ 107 w 124"/>
                  <a:gd name="T59" fmla="*/ 0 h 36"/>
                  <a:gd name="T60" fmla="*/ 117 w 124"/>
                  <a:gd name="T61" fmla="*/ 0 h 36"/>
                  <a:gd name="T62" fmla="*/ 121 w 124"/>
                  <a:gd name="T63" fmla="*/ 0 h 36"/>
                  <a:gd name="T64" fmla="*/ 124 w 124"/>
                  <a:gd name="T65" fmla="*/ 0 h 36"/>
                  <a:gd name="T66" fmla="*/ 124 w 124"/>
                  <a:gd name="T6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36">
                    <a:moveTo>
                      <a:pt x="124" y="0"/>
                    </a:moveTo>
                    <a:lnTo>
                      <a:pt x="119" y="2"/>
                    </a:lnTo>
                    <a:lnTo>
                      <a:pt x="114" y="5"/>
                    </a:lnTo>
                    <a:lnTo>
                      <a:pt x="107" y="7"/>
                    </a:lnTo>
                    <a:lnTo>
                      <a:pt x="100" y="9"/>
                    </a:lnTo>
                    <a:lnTo>
                      <a:pt x="90" y="14"/>
                    </a:lnTo>
                    <a:lnTo>
                      <a:pt x="81" y="17"/>
                    </a:lnTo>
                    <a:lnTo>
                      <a:pt x="71" y="21"/>
                    </a:lnTo>
                    <a:lnTo>
                      <a:pt x="62" y="26"/>
                    </a:lnTo>
                    <a:lnTo>
                      <a:pt x="50" y="29"/>
                    </a:lnTo>
                    <a:lnTo>
                      <a:pt x="41" y="31"/>
                    </a:lnTo>
                    <a:lnTo>
                      <a:pt x="31" y="33"/>
                    </a:lnTo>
                    <a:lnTo>
                      <a:pt x="24" y="36"/>
                    </a:lnTo>
                    <a:lnTo>
                      <a:pt x="14" y="36"/>
                    </a:lnTo>
                    <a:lnTo>
                      <a:pt x="10" y="36"/>
                    </a:lnTo>
                    <a:lnTo>
                      <a:pt x="5" y="33"/>
                    </a:lnTo>
                    <a:lnTo>
                      <a:pt x="3" y="33"/>
                    </a:lnTo>
                    <a:lnTo>
                      <a:pt x="0" y="26"/>
                    </a:lnTo>
                    <a:lnTo>
                      <a:pt x="3" y="19"/>
                    </a:lnTo>
                    <a:lnTo>
                      <a:pt x="5" y="14"/>
                    </a:lnTo>
                    <a:lnTo>
                      <a:pt x="14" y="12"/>
                    </a:lnTo>
                    <a:lnTo>
                      <a:pt x="24" y="7"/>
                    </a:lnTo>
                    <a:lnTo>
                      <a:pt x="33" y="5"/>
                    </a:lnTo>
                    <a:lnTo>
                      <a:pt x="45" y="2"/>
                    </a:lnTo>
                    <a:lnTo>
                      <a:pt x="55" y="2"/>
                    </a:lnTo>
                    <a:lnTo>
                      <a:pt x="67" y="2"/>
                    </a:lnTo>
                    <a:lnTo>
                      <a:pt x="76" y="2"/>
                    </a:lnTo>
                    <a:lnTo>
                      <a:pt x="88" y="2"/>
                    </a:lnTo>
                    <a:lnTo>
                      <a:pt x="100" y="2"/>
                    </a:lnTo>
                    <a:lnTo>
                      <a:pt x="107" y="0"/>
                    </a:lnTo>
                    <a:lnTo>
                      <a:pt x="117" y="0"/>
                    </a:lnTo>
                    <a:lnTo>
                      <a:pt x="121" y="0"/>
                    </a:lnTo>
                    <a:lnTo>
                      <a:pt x="124" y="0"/>
                    </a:lnTo>
                    <a:lnTo>
                      <a:pt x="12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7" name="Freeform 139"/>
              <p:cNvSpPr>
                <a:spLocks/>
              </p:cNvSpPr>
              <p:nvPr/>
            </p:nvSpPr>
            <p:spPr bwMode="auto">
              <a:xfrm>
                <a:off x="4351" y="2868"/>
                <a:ext cx="123" cy="38"/>
              </a:xfrm>
              <a:custGeom>
                <a:avLst/>
                <a:gdLst>
                  <a:gd name="T0" fmla="*/ 123 w 123"/>
                  <a:gd name="T1" fmla="*/ 2 h 38"/>
                  <a:gd name="T2" fmla="*/ 121 w 123"/>
                  <a:gd name="T3" fmla="*/ 2 h 38"/>
                  <a:gd name="T4" fmla="*/ 116 w 123"/>
                  <a:gd name="T5" fmla="*/ 4 h 38"/>
                  <a:gd name="T6" fmla="*/ 111 w 123"/>
                  <a:gd name="T7" fmla="*/ 7 h 38"/>
                  <a:gd name="T8" fmla="*/ 104 w 123"/>
                  <a:gd name="T9" fmla="*/ 9 h 38"/>
                  <a:gd name="T10" fmla="*/ 95 w 123"/>
                  <a:gd name="T11" fmla="*/ 14 h 38"/>
                  <a:gd name="T12" fmla="*/ 85 w 123"/>
                  <a:gd name="T13" fmla="*/ 16 h 38"/>
                  <a:gd name="T14" fmla="*/ 76 w 123"/>
                  <a:gd name="T15" fmla="*/ 21 h 38"/>
                  <a:gd name="T16" fmla="*/ 66 w 123"/>
                  <a:gd name="T17" fmla="*/ 26 h 38"/>
                  <a:gd name="T18" fmla="*/ 54 w 123"/>
                  <a:gd name="T19" fmla="*/ 28 h 38"/>
                  <a:gd name="T20" fmla="*/ 42 w 123"/>
                  <a:gd name="T21" fmla="*/ 31 h 38"/>
                  <a:gd name="T22" fmla="*/ 33 w 123"/>
                  <a:gd name="T23" fmla="*/ 33 h 38"/>
                  <a:gd name="T24" fmla="*/ 23 w 123"/>
                  <a:gd name="T25" fmla="*/ 38 h 38"/>
                  <a:gd name="T26" fmla="*/ 14 w 123"/>
                  <a:gd name="T27" fmla="*/ 38 h 38"/>
                  <a:gd name="T28" fmla="*/ 9 w 123"/>
                  <a:gd name="T29" fmla="*/ 38 h 38"/>
                  <a:gd name="T30" fmla="*/ 2 w 123"/>
                  <a:gd name="T31" fmla="*/ 38 h 38"/>
                  <a:gd name="T32" fmla="*/ 0 w 123"/>
                  <a:gd name="T33" fmla="*/ 35 h 38"/>
                  <a:gd name="T34" fmla="*/ 0 w 123"/>
                  <a:gd name="T35" fmla="*/ 28 h 38"/>
                  <a:gd name="T36" fmla="*/ 2 w 123"/>
                  <a:gd name="T37" fmla="*/ 23 h 38"/>
                  <a:gd name="T38" fmla="*/ 9 w 123"/>
                  <a:gd name="T39" fmla="*/ 19 h 38"/>
                  <a:gd name="T40" fmla="*/ 19 w 123"/>
                  <a:gd name="T41" fmla="*/ 14 h 38"/>
                  <a:gd name="T42" fmla="*/ 26 w 123"/>
                  <a:gd name="T43" fmla="*/ 9 h 38"/>
                  <a:gd name="T44" fmla="*/ 35 w 123"/>
                  <a:gd name="T45" fmla="*/ 7 h 38"/>
                  <a:gd name="T46" fmla="*/ 40 w 123"/>
                  <a:gd name="T47" fmla="*/ 4 h 38"/>
                  <a:gd name="T48" fmla="*/ 42 w 123"/>
                  <a:gd name="T49" fmla="*/ 4 h 38"/>
                  <a:gd name="T50" fmla="*/ 121 w 123"/>
                  <a:gd name="T51" fmla="*/ 0 h 38"/>
                  <a:gd name="T52" fmla="*/ 123 w 123"/>
                  <a:gd name="T53" fmla="*/ 2 h 38"/>
                  <a:gd name="T54" fmla="*/ 123 w 123"/>
                  <a:gd name="T5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3" h="38">
                    <a:moveTo>
                      <a:pt x="123" y="2"/>
                    </a:moveTo>
                    <a:lnTo>
                      <a:pt x="121" y="2"/>
                    </a:lnTo>
                    <a:lnTo>
                      <a:pt x="116" y="4"/>
                    </a:lnTo>
                    <a:lnTo>
                      <a:pt x="111" y="7"/>
                    </a:lnTo>
                    <a:lnTo>
                      <a:pt x="104" y="9"/>
                    </a:lnTo>
                    <a:lnTo>
                      <a:pt x="95" y="14"/>
                    </a:lnTo>
                    <a:lnTo>
                      <a:pt x="85" y="16"/>
                    </a:lnTo>
                    <a:lnTo>
                      <a:pt x="76" y="21"/>
                    </a:lnTo>
                    <a:lnTo>
                      <a:pt x="66" y="26"/>
                    </a:lnTo>
                    <a:lnTo>
                      <a:pt x="54" y="28"/>
                    </a:lnTo>
                    <a:lnTo>
                      <a:pt x="42" y="31"/>
                    </a:lnTo>
                    <a:lnTo>
                      <a:pt x="33" y="33"/>
                    </a:lnTo>
                    <a:lnTo>
                      <a:pt x="23" y="38"/>
                    </a:lnTo>
                    <a:lnTo>
                      <a:pt x="14" y="38"/>
                    </a:lnTo>
                    <a:lnTo>
                      <a:pt x="9" y="38"/>
                    </a:lnTo>
                    <a:lnTo>
                      <a:pt x="2" y="38"/>
                    </a:lnTo>
                    <a:lnTo>
                      <a:pt x="0" y="35"/>
                    </a:lnTo>
                    <a:lnTo>
                      <a:pt x="0" y="28"/>
                    </a:lnTo>
                    <a:lnTo>
                      <a:pt x="2" y="23"/>
                    </a:lnTo>
                    <a:lnTo>
                      <a:pt x="9" y="19"/>
                    </a:lnTo>
                    <a:lnTo>
                      <a:pt x="19" y="14"/>
                    </a:lnTo>
                    <a:lnTo>
                      <a:pt x="26" y="9"/>
                    </a:lnTo>
                    <a:lnTo>
                      <a:pt x="35" y="7"/>
                    </a:lnTo>
                    <a:lnTo>
                      <a:pt x="40" y="4"/>
                    </a:lnTo>
                    <a:lnTo>
                      <a:pt x="42" y="4"/>
                    </a:lnTo>
                    <a:lnTo>
                      <a:pt x="121" y="0"/>
                    </a:lnTo>
                    <a:lnTo>
                      <a:pt x="123" y="2"/>
                    </a:lnTo>
                    <a:lnTo>
                      <a:pt x="123" y="2"/>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8" name="Freeform 140"/>
              <p:cNvSpPr>
                <a:spLocks/>
              </p:cNvSpPr>
              <p:nvPr/>
            </p:nvSpPr>
            <p:spPr bwMode="auto">
              <a:xfrm>
                <a:off x="3799" y="2870"/>
                <a:ext cx="338" cy="276"/>
              </a:xfrm>
              <a:custGeom>
                <a:avLst/>
                <a:gdLst>
                  <a:gd name="T0" fmla="*/ 143 w 338"/>
                  <a:gd name="T1" fmla="*/ 50 h 276"/>
                  <a:gd name="T2" fmla="*/ 157 w 338"/>
                  <a:gd name="T3" fmla="*/ 52 h 276"/>
                  <a:gd name="T4" fmla="*/ 176 w 338"/>
                  <a:gd name="T5" fmla="*/ 55 h 276"/>
                  <a:gd name="T6" fmla="*/ 190 w 338"/>
                  <a:gd name="T7" fmla="*/ 57 h 276"/>
                  <a:gd name="T8" fmla="*/ 207 w 338"/>
                  <a:gd name="T9" fmla="*/ 64 h 276"/>
                  <a:gd name="T10" fmla="*/ 221 w 338"/>
                  <a:gd name="T11" fmla="*/ 69 h 276"/>
                  <a:gd name="T12" fmla="*/ 240 w 338"/>
                  <a:gd name="T13" fmla="*/ 74 h 276"/>
                  <a:gd name="T14" fmla="*/ 254 w 338"/>
                  <a:gd name="T15" fmla="*/ 78 h 276"/>
                  <a:gd name="T16" fmla="*/ 269 w 338"/>
                  <a:gd name="T17" fmla="*/ 88 h 276"/>
                  <a:gd name="T18" fmla="*/ 283 w 338"/>
                  <a:gd name="T19" fmla="*/ 95 h 276"/>
                  <a:gd name="T20" fmla="*/ 300 w 338"/>
                  <a:gd name="T21" fmla="*/ 107 h 276"/>
                  <a:gd name="T22" fmla="*/ 312 w 338"/>
                  <a:gd name="T23" fmla="*/ 128 h 276"/>
                  <a:gd name="T24" fmla="*/ 307 w 338"/>
                  <a:gd name="T25" fmla="*/ 147 h 276"/>
                  <a:gd name="T26" fmla="*/ 295 w 338"/>
                  <a:gd name="T27" fmla="*/ 166 h 276"/>
                  <a:gd name="T28" fmla="*/ 285 w 338"/>
                  <a:gd name="T29" fmla="*/ 188 h 276"/>
                  <a:gd name="T30" fmla="*/ 276 w 338"/>
                  <a:gd name="T31" fmla="*/ 202 h 276"/>
                  <a:gd name="T32" fmla="*/ 178 w 338"/>
                  <a:gd name="T33" fmla="*/ 228 h 276"/>
                  <a:gd name="T34" fmla="*/ 88 w 338"/>
                  <a:gd name="T35" fmla="*/ 209 h 276"/>
                  <a:gd name="T36" fmla="*/ 74 w 338"/>
                  <a:gd name="T37" fmla="*/ 197 h 276"/>
                  <a:gd name="T38" fmla="*/ 52 w 338"/>
                  <a:gd name="T39" fmla="*/ 183 h 276"/>
                  <a:gd name="T40" fmla="*/ 36 w 338"/>
                  <a:gd name="T41" fmla="*/ 162 h 276"/>
                  <a:gd name="T42" fmla="*/ 29 w 338"/>
                  <a:gd name="T43" fmla="*/ 140 h 276"/>
                  <a:gd name="T44" fmla="*/ 29 w 338"/>
                  <a:gd name="T45" fmla="*/ 121 h 276"/>
                  <a:gd name="T46" fmla="*/ 29 w 338"/>
                  <a:gd name="T47" fmla="*/ 105 h 276"/>
                  <a:gd name="T48" fmla="*/ 36 w 338"/>
                  <a:gd name="T49" fmla="*/ 90 h 276"/>
                  <a:gd name="T50" fmla="*/ 29 w 338"/>
                  <a:gd name="T51" fmla="*/ 83 h 276"/>
                  <a:gd name="T52" fmla="*/ 3 w 338"/>
                  <a:gd name="T53" fmla="*/ 171 h 276"/>
                  <a:gd name="T54" fmla="*/ 14 w 338"/>
                  <a:gd name="T55" fmla="*/ 188 h 276"/>
                  <a:gd name="T56" fmla="*/ 31 w 338"/>
                  <a:gd name="T57" fmla="*/ 209 h 276"/>
                  <a:gd name="T58" fmla="*/ 48 w 338"/>
                  <a:gd name="T59" fmla="*/ 223 h 276"/>
                  <a:gd name="T60" fmla="*/ 64 w 338"/>
                  <a:gd name="T61" fmla="*/ 238 h 276"/>
                  <a:gd name="T62" fmla="*/ 86 w 338"/>
                  <a:gd name="T63" fmla="*/ 250 h 276"/>
                  <a:gd name="T64" fmla="*/ 110 w 338"/>
                  <a:gd name="T65" fmla="*/ 261 h 276"/>
                  <a:gd name="T66" fmla="*/ 126 w 338"/>
                  <a:gd name="T67" fmla="*/ 269 h 276"/>
                  <a:gd name="T68" fmla="*/ 140 w 338"/>
                  <a:gd name="T69" fmla="*/ 271 h 276"/>
                  <a:gd name="T70" fmla="*/ 155 w 338"/>
                  <a:gd name="T71" fmla="*/ 273 h 276"/>
                  <a:gd name="T72" fmla="*/ 169 w 338"/>
                  <a:gd name="T73" fmla="*/ 273 h 276"/>
                  <a:gd name="T74" fmla="*/ 183 w 338"/>
                  <a:gd name="T75" fmla="*/ 276 h 276"/>
                  <a:gd name="T76" fmla="*/ 200 w 338"/>
                  <a:gd name="T77" fmla="*/ 273 h 276"/>
                  <a:gd name="T78" fmla="*/ 214 w 338"/>
                  <a:gd name="T79" fmla="*/ 271 h 276"/>
                  <a:gd name="T80" fmla="*/ 231 w 338"/>
                  <a:gd name="T81" fmla="*/ 266 h 276"/>
                  <a:gd name="T82" fmla="*/ 245 w 338"/>
                  <a:gd name="T83" fmla="*/ 259 h 276"/>
                  <a:gd name="T84" fmla="*/ 259 w 338"/>
                  <a:gd name="T85" fmla="*/ 252 h 276"/>
                  <a:gd name="T86" fmla="*/ 276 w 338"/>
                  <a:gd name="T87" fmla="*/ 242 h 276"/>
                  <a:gd name="T88" fmla="*/ 290 w 338"/>
                  <a:gd name="T89" fmla="*/ 228 h 276"/>
                  <a:gd name="T90" fmla="*/ 307 w 338"/>
                  <a:gd name="T91" fmla="*/ 211 h 276"/>
                  <a:gd name="T92" fmla="*/ 321 w 338"/>
                  <a:gd name="T93" fmla="*/ 192 h 276"/>
                  <a:gd name="T94" fmla="*/ 338 w 338"/>
                  <a:gd name="T95" fmla="*/ 131 h 276"/>
                  <a:gd name="T96" fmla="*/ 140 w 338"/>
                  <a:gd name="T97" fmla="*/ 0 h 276"/>
                  <a:gd name="T98" fmla="*/ 45 w 338"/>
                  <a:gd name="T99" fmla="*/ 138 h 276"/>
                  <a:gd name="T100" fmla="*/ 140 w 338"/>
                  <a:gd name="T101" fmla="*/ 5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8" h="276">
                    <a:moveTo>
                      <a:pt x="140" y="50"/>
                    </a:moveTo>
                    <a:lnTo>
                      <a:pt x="143" y="50"/>
                    </a:lnTo>
                    <a:lnTo>
                      <a:pt x="150" y="50"/>
                    </a:lnTo>
                    <a:lnTo>
                      <a:pt x="157" y="52"/>
                    </a:lnTo>
                    <a:lnTo>
                      <a:pt x="169" y="55"/>
                    </a:lnTo>
                    <a:lnTo>
                      <a:pt x="176" y="55"/>
                    </a:lnTo>
                    <a:lnTo>
                      <a:pt x="183" y="57"/>
                    </a:lnTo>
                    <a:lnTo>
                      <a:pt x="190" y="57"/>
                    </a:lnTo>
                    <a:lnTo>
                      <a:pt x="200" y="62"/>
                    </a:lnTo>
                    <a:lnTo>
                      <a:pt x="207" y="64"/>
                    </a:lnTo>
                    <a:lnTo>
                      <a:pt x="214" y="67"/>
                    </a:lnTo>
                    <a:lnTo>
                      <a:pt x="221" y="69"/>
                    </a:lnTo>
                    <a:lnTo>
                      <a:pt x="233" y="71"/>
                    </a:lnTo>
                    <a:lnTo>
                      <a:pt x="240" y="74"/>
                    </a:lnTo>
                    <a:lnTo>
                      <a:pt x="247" y="76"/>
                    </a:lnTo>
                    <a:lnTo>
                      <a:pt x="254" y="78"/>
                    </a:lnTo>
                    <a:lnTo>
                      <a:pt x="264" y="83"/>
                    </a:lnTo>
                    <a:lnTo>
                      <a:pt x="269" y="88"/>
                    </a:lnTo>
                    <a:lnTo>
                      <a:pt x="278" y="90"/>
                    </a:lnTo>
                    <a:lnTo>
                      <a:pt x="283" y="95"/>
                    </a:lnTo>
                    <a:lnTo>
                      <a:pt x="290" y="100"/>
                    </a:lnTo>
                    <a:lnTo>
                      <a:pt x="300" y="107"/>
                    </a:lnTo>
                    <a:lnTo>
                      <a:pt x="307" y="119"/>
                    </a:lnTo>
                    <a:lnTo>
                      <a:pt x="312" y="128"/>
                    </a:lnTo>
                    <a:lnTo>
                      <a:pt x="312" y="140"/>
                    </a:lnTo>
                    <a:lnTo>
                      <a:pt x="307" y="147"/>
                    </a:lnTo>
                    <a:lnTo>
                      <a:pt x="302" y="157"/>
                    </a:lnTo>
                    <a:lnTo>
                      <a:pt x="295" y="166"/>
                    </a:lnTo>
                    <a:lnTo>
                      <a:pt x="290" y="178"/>
                    </a:lnTo>
                    <a:lnTo>
                      <a:pt x="285" y="188"/>
                    </a:lnTo>
                    <a:lnTo>
                      <a:pt x="281" y="195"/>
                    </a:lnTo>
                    <a:lnTo>
                      <a:pt x="276" y="202"/>
                    </a:lnTo>
                    <a:lnTo>
                      <a:pt x="276" y="204"/>
                    </a:lnTo>
                    <a:lnTo>
                      <a:pt x="178" y="228"/>
                    </a:lnTo>
                    <a:lnTo>
                      <a:pt x="100" y="214"/>
                    </a:lnTo>
                    <a:lnTo>
                      <a:pt x="88" y="209"/>
                    </a:lnTo>
                    <a:lnTo>
                      <a:pt x="81" y="202"/>
                    </a:lnTo>
                    <a:lnTo>
                      <a:pt x="74" y="197"/>
                    </a:lnTo>
                    <a:lnTo>
                      <a:pt x="64" y="192"/>
                    </a:lnTo>
                    <a:lnTo>
                      <a:pt x="52" y="183"/>
                    </a:lnTo>
                    <a:lnTo>
                      <a:pt x="45" y="173"/>
                    </a:lnTo>
                    <a:lnTo>
                      <a:pt x="36" y="162"/>
                    </a:lnTo>
                    <a:lnTo>
                      <a:pt x="33" y="150"/>
                    </a:lnTo>
                    <a:lnTo>
                      <a:pt x="29" y="140"/>
                    </a:lnTo>
                    <a:lnTo>
                      <a:pt x="29" y="131"/>
                    </a:lnTo>
                    <a:lnTo>
                      <a:pt x="29" y="121"/>
                    </a:lnTo>
                    <a:lnTo>
                      <a:pt x="29" y="114"/>
                    </a:lnTo>
                    <a:lnTo>
                      <a:pt x="29" y="105"/>
                    </a:lnTo>
                    <a:lnTo>
                      <a:pt x="31" y="100"/>
                    </a:lnTo>
                    <a:lnTo>
                      <a:pt x="36" y="90"/>
                    </a:lnTo>
                    <a:lnTo>
                      <a:pt x="38" y="88"/>
                    </a:lnTo>
                    <a:lnTo>
                      <a:pt x="29" y="83"/>
                    </a:lnTo>
                    <a:lnTo>
                      <a:pt x="0" y="171"/>
                    </a:lnTo>
                    <a:lnTo>
                      <a:pt x="3" y="171"/>
                    </a:lnTo>
                    <a:lnTo>
                      <a:pt x="7" y="178"/>
                    </a:lnTo>
                    <a:lnTo>
                      <a:pt x="14" y="188"/>
                    </a:lnTo>
                    <a:lnTo>
                      <a:pt x="26" y="202"/>
                    </a:lnTo>
                    <a:lnTo>
                      <a:pt x="31" y="209"/>
                    </a:lnTo>
                    <a:lnTo>
                      <a:pt x="38" y="216"/>
                    </a:lnTo>
                    <a:lnTo>
                      <a:pt x="48" y="223"/>
                    </a:lnTo>
                    <a:lnTo>
                      <a:pt x="57" y="230"/>
                    </a:lnTo>
                    <a:lnTo>
                      <a:pt x="64" y="238"/>
                    </a:lnTo>
                    <a:lnTo>
                      <a:pt x="76" y="242"/>
                    </a:lnTo>
                    <a:lnTo>
                      <a:pt x="86" y="250"/>
                    </a:lnTo>
                    <a:lnTo>
                      <a:pt x="98" y="257"/>
                    </a:lnTo>
                    <a:lnTo>
                      <a:pt x="110" y="261"/>
                    </a:lnTo>
                    <a:lnTo>
                      <a:pt x="119" y="266"/>
                    </a:lnTo>
                    <a:lnTo>
                      <a:pt x="126" y="269"/>
                    </a:lnTo>
                    <a:lnTo>
                      <a:pt x="133" y="269"/>
                    </a:lnTo>
                    <a:lnTo>
                      <a:pt x="140" y="271"/>
                    </a:lnTo>
                    <a:lnTo>
                      <a:pt x="148" y="273"/>
                    </a:lnTo>
                    <a:lnTo>
                      <a:pt x="155" y="273"/>
                    </a:lnTo>
                    <a:lnTo>
                      <a:pt x="162" y="273"/>
                    </a:lnTo>
                    <a:lnTo>
                      <a:pt x="169" y="273"/>
                    </a:lnTo>
                    <a:lnTo>
                      <a:pt x="176" y="276"/>
                    </a:lnTo>
                    <a:lnTo>
                      <a:pt x="183" y="276"/>
                    </a:lnTo>
                    <a:lnTo>
                      <a:pt x="190" y="276"/>
                    </a:lnTo>
                    <a:lnTo>
                      <a:pt x="200" y="273"/>
                    </a:lnTo>
                    <a:lnTo>
                      <a:pt x="207" y="273"/>
                    </a:lnTo>
                    <a:lnTo>
                      <a:pt x="214" y="271"/>
                    </a:lnTo>
                    <a:lnTo>
                      <a:pt x="221" y="269"/>
                    </a:lnTo>
                    <a:lnTo>
                      <a:pt x="231" y="266"/>
                    </a:lnTo>
                    <a:lnTo>
                      <a:pt x="238" y="264"/>
                    </a:lnTo>
                    <a:lnTo>
                      <a:pt x="245" y="259"/>
                    </a:lnTo>
                    <a:lnTo>
                      <a:pt x="252" y="257"/>
                    </a:lnTo>
                    <a:lnTo>
                      <a:pt x="259" y="252"/>
                    </a:lnTo>
                    <a:lnTo>
                      <a:pt x="269" y="247"/>
                    </a:lnTo>
                    <a:lnTo>
                      <a:pt x="276" y="242"/>
                    </a:lnTo>
                    <a:lnTo>
                      <a:pt x="283" y="235"/>
                    </a:lnTo>
                    <a:lnTo>
                      <a:pt x="290" y="228"/>
                    </a:lnTo>
                    <a:lnTo>
                      <a:pt x="297" y="221"/>
                    </a:lnTo>
                    <a:lnTo>
                      <a:pt x="307" y="211"/>
                    </a:lnTo>
                    <a:lnTo>
                      <a:pt x="314" y="202"/>
                    </a:lnTo>
                    <a:lnTo>
                      <a:pt x="321" y="192"/>
                    </a:lnTo>
                    <a:lnTo>
                      <a:pt x="331" y="185"/>
                    </a:lnTo>
                    <a:lnTo>
                      <a:pt x="338" y="131"/>
                    </a:lnTo>
                    <a:lnTo>
                      <a:pt x="257" y="17"/>
                    </a:lnTo>
                    <a:lnTo>
                      <a:pt x="140" y="0"/>
                    </a:lnTo>
                    <a:lnTo>
                      <a:pt x="38" y="93"/>
                    </a:lnTo>
                    <a:lnTo>
                      <a:pt x="45" y="138"/>
                    </a:lnTo>
                    <a:lnTo>
                      <a:pt x="140" y="50"/>
                    </a:lnTo>
                    <a:lnTo>
                      <a:pt x="140" y="50"/>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29" name="Freeform 141"/>
              <p:cNvSpPr>
                <a:spLocks/>
              </p:cNvSpPr>
              <p:nvPr/>
            </p:nvSpPr>
            <p:spPr bwMode="auto">
              <a:xfrm>
                <a:off x="3813" y="2868"/>
                <a:ext cx="326" cy="252"/>
              </a:xfrm>
              <a:custGeom>
                <a:avLst/>
                <a:gdLst>
                  <a:gd name="T0" fmla="*/ 0 w 326"/>
                  <a:gd name="T1" fmla="*/ 147 h 252"/>
                  <a:gd name="T2" fmla="*/ 15 w 326"/>
                  <a:gd name="T3" fmla="*/ 173 h 252"/>
                  <a:gd name="T4" fmla="*/ 36 w 326"/>
                  <a:gd name="T5" fmla="*/ 202 h 252"/>
                  <a:gd name="T6" fmla="*/ 60 w 326"/>
                  <a:gd name="T7" fmla="*/ 218 h 252"/>
                  <a:gd name="T8" fmla="*/ 79 w 326"/>
                  <a:gd name="T9" fmla="*/ 230 h 252"/>
                  <a:gd name="T10" fmla="*/ 103 w 326"/>
                  <a:gd name="T11" fmla="*/ 242 h 252"/>
                  <a:gd name="T12" fmla="*/ 131 w 326"/>
                  <a:gd name="T13" fmla="*/ 249 h 252"/>
                  <a:gd name="T14" fmla="*/ 162 w 326"/>
                  <a:gd name="T15" fmla="*/ 252 h 252"/>
                  <a:gd name="T16" fmla="*/ 191 w 326"/>
                  <a:gd name="T17" fmla="*/ 249 h 252"/>
                  <a:gd name="T18" fmla="*/ 217 w 326"/>
                  <a:gd name="T19" fmla="*/ 240 h 252"/>
                  <a:gd name="T20" fmla="*/ 240 w 326"/>
                  <a:gd name="T21" fmla="*/ 225 h 252"/>
                  <a:gd name="T22" fmla="*/ 262 w 326"/>
                  <a:gd name="T23" fmla="*/ 209 h 252"/>
                  <a:gd name="T24" fmla="*/ 286 w 326"/>
                  <a:gd name="T25" fmla="*/ 185 h 252"/>
                  <a:gd name="T26" fmla="*/ 312 w 326"/>
                  <a:gd name="T27" fmla="*/ 152 h 252"/>
                  <a:gd name="T28" fmla="*/ 324 w 326"/>
                  <a:gd name="T29" fmla="*/ 133 h 252"/>
                  <a:gd name="T30" fmla="*/ 226 w 326"/>
                  <a:gd name="T31" fmla="*/ 9 h 252"/>
                  <a:gd name="T32" fmla="*/ 217 w 326"/>
                  <a:gd name="T33" fmla="*/ 4 h 252"/>
                  <a:gd name="T34" fmla="*/ 191 w 326"/>
                  <a:gd name="T35" fmla="*/ 2 h 252"/>
                  <a:gd name="T36" fmla="*/ 155 w 326"/>
                  <a:gd name="T37" fmla="*/ 0 h 252"/>
                  <a:gd name="T38" fmla="*/ 119 w 326"/>
                  <a:gd name="T39" fmla="*/ 2 h 252"/>
                  <a:gd name="T40" fmla="*/ 86 w 326"/>
                  <a:gd name="T41" fmla="*/ 9 h 252"/>
                  <a:gd name="T42" fmla="*/ 60 w 326"/>
                  <a:gd name="T43" fmla="*/ 28 h 252"/>
                  <a:gd name="T44" fmla="*/ 36 w 326"/>
                  <a:gd name="T45" fmla="*/ 50 h 252"/>
                  <a:gd name="T46" fmla="*/ 19 w 326"/>
                  <a:gd name="T47" fmla="*/ 71 h 252"/>
                  <a:gd name="T48" fmla="*/ 27 w 326"/>
                  <a:gd name="T49" fmla="*/ 95 h 252"/>
                  <a:gd name="T50" fmla="*/ 191 w 326"/>
                  <a:gd name="T51" fmla="*/ 14 h 252"/>
                  <a:gd name="T52" fmla="*/ 212 w 326"/>
                  <a:gd name="T53" fmla="*/ 23 h 252"/>
                  <a:gd name="T54" fmla="*/ 245 w 326"/>
                  <a:gd name="T55" fmla="*/ 42 h 252"/>
                  <a:gd name="T56" fmla="*/ 274 w 326"/>
                  <a:gd name="T57" fmla="*/ 69 h 252"/>
                  <a:gd name="T58" fmla="*/ 295 w 326"/>
                  <a:gd name="T59" fmla="*/ 99 h 252"/>
                  <a:gd name="T60" fmla="*/ 295 w 326"/>
                  <a:gd name="T61" fmla="*/ 137 h 252"/>
                  <a:gd name="T62" fmla="*/ 278 w 326"/>
                  <a:gd name="T63" fmla="*/ 173 h 252"/>
                  <a:gd name="T64" fmla="*/ 248 w 326"/>
                  <a:gd name="T65" fmla="*/ 199 h 252"/>
                  <a:gd name="T66" fmla="*/ 221 w 326"/>
                  <a:gd name="T67" fmla="*/ 213 h 252"/>
                  <a:gd name="T68" fmla="*/ 198 w 326"/>
                  <a:gd name="T69" fmla="*/ 218 h 252"/>
                  <a:gd name="T70" fmla="*/ 176 w 326"/>
                  <a:gd name="T71" fmla="*/ 221 h 252"/>
                  <a:gd name="T72" fmla="*/ 150 w 326"/>
                  <a:gd name="T73" fmla="*/ 218 h 252"/>
                  <a:gd name="T74" fmla="*/ 124 w 326"/>
                  <a:gd name="T75" fmla="*/ 213 h 252"/>
                  <a:gd name="T76" fmla="*/ 98 w 326"/>
                  <a:gd name="T77" fmla="*/ 204 h 252"/>
                  <a:gd name="T78" fmla="*/ 76 w 326"/>
                  <a:gd name="T79" fmla="*/ 192 h 252"/>
                  <a:gd name="T80" fmla="*/ 46 w 326"/>
                  <a:gd name="T81" fmla="*/ 164 h 252"/>
                  <a:gd name="T82" fmla="*/ 34 w 326"/>
                  <a:gd name="T83" fmla="*/ 137 h 252"/>
                  <a:gd name="T84" fmla="*/ 27 w 326"/>
                  <a:gd name="T85" fmla="*/ 114 h 252"/>
                  <a:gd name="T86" fmla="*/ 27 w 326"/>
                  <a:gd name="T87" fmla="*/ 9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6" h="252">
                    <a:moveTo>
                      <a:pt x="17" y="78"/>
                    </a:moveTo>
                    <a:lnTo>
                      <a:pt x="0" y="145"/>
                    </a:lnTo>
                    <a:lnTo>
                      <a:pt x="0" y="147"/>
                    </a:lnTo>
                    <a:lnTo>
                      <a:pt x="8" y="159"/>
                    </a:lnTo>
                    <a:lnTo>
                      <a:pt x="10" y="166"/>
                    </a:lnTo>
                    <a:lnTo>
                      <a:pt x="15" y="173"/>
                    </a:lnTo>
                    <a:lnTo>
                      <a:pt x="19" y="183"/>
                    </a:lnTo>
                    <a:lnTo>
                      <a:pt x="29" y="192"/>
                    </a:lnTo>
                    <a:lnTo>
                      <a:pt x="36" y="202"/>
                    </a:lnTo>
                    <a:lnTo>
                      <a:pt x="48" y="211"/>
                    </a:lnTo>
                    <a:lnTo>
                      <a:pt x="53" y="213"/>
                    </a:lnTo>
                    <a:lnTo>
                      <a:pt x="60" y="218"/>
                    </a:lnTo>
                    <a:lnTo>
                      <a:pt x="65" y="223"/>
                    </a:lnTo>
                    <a:lnTo>
                      <a:pt x="72" y="228"/>
                    </a:lnTo>
                    <a:lnTo>
                      <a:pt x="79" y="230"/>
                    </a:lnTo>
                    <a:lnTo>
                      <a:pt x="88" y="232"/>
                    </a:lnTo>
                    <a:lnTo>
                      <a:pt x="96" y="237"/>
                    </a:lnTo>
                    <a:lnTo>
                      <a:pt x="103" y="242"/>
                    </a:lnTo>
                    <a:lnTo>
                      <a:pt x="112" y="244"/>
                    </a:lnTo>
                    <a:lnTo>
                      <a:pt x="122" y="247"/>
                    </a:lnTo>
                    <a:lnTo>
                      <a:pt x="131" y="249"/>
                    </a:lnTo>
                    <a:lnTo>
                      <a:pt x="143" y="252"/>
                    </a:lnTo>
                    <a:lnTo>
                      <a:pt x="153" y="252"/>
                    </a:lnTo>
                    <a:lnTo>
                      <a:pt x="162" y="252"/>
                    </a:lnTo>
                    <a:lnTo>
                      <a:pt x="172" y="252"/>
                    </a:lnTo>
                    <a:lnTo>
                      <a:pt x="181" y="252"/>
                    </a:lnTo>
                    <a:lnTo>
                      <a:pt x="191" y="249"/>
                    </a:lnTo>
                    <a:lnTo>
                      <a:pt x="200" y="247"/>
                    </a:lnTo>
                    <a:lnTo>
                      <a:pt x="207" y="242"/>
                    </a:lnTo>
                    <a:lnTo>
                      <a:pt x="217" y="240"/>
                    </a:lnTo>
                    <a:lnTo>
                      <a:pt x="224" y="235"/>
                    </a:lnTo>
                    <a:lnTo>
                      <a:pt x="231" y="230"/>
                    </a:lnTo>
                    <a:lnTo>
                      <a:pt x="240" y="225"/>
                    </a:lnTo>
                    <a:lnTo>
                      <a:pt x="248" y="221"/>
                    </a:lnTo>
                    <a:lnTo>
                      <a:pt x="255" y="213"/>
                    </a:lnTo>
                    <a:lnTo>
                      <a:pt x="262" y="209"/>
                    </a:lnTo>
                    <a:lnTo>
                      <a:pt x="269" y="202"/>
                    </a:lnTo>
                    <a:lnTo>
                      <a:pt x="276" y="197"/>
                    </a:lnTo>
                    <a:lnTo>
                      <a:pt x="286" y="185"/>
                    </a:lnTo>
                    <a:lnTo>
                      <a:pt x="295" y="173"/>
                    </a:lnTo>
                    <a:lnTo>
                      <a:pt x="302" y="161"/>
                    </a:lnTo>
                    <a:lnTo>
                      <a:pt x="312" y="152"/>
                    </a:lnTo>
                    <a:lnTo>
                      <a:pt x="317" y="145"/>
                    </a:lnTo>
                    <a:lnTo>
                      <a:pt x="321" y="137"/>
                    </a:lnTo>
                    <a:lnTo>
                      <a:pt x="324" y="133"/>
                    </a:lnTo>
                    <a:lnTo>
                      <a:pt x="326" y="133"/>
                    </a:lnTo>
                    <a:lnTo>
                      <a:pt x="314" y="57"/>
                    </a:lnTo>
                    <a:lnTo>
                      <a:pt x="226" y="9"/>
                    </a:lnTo>
                    <a:lnTo>
                      <a:pt x="224" y="7"/>
                    </a:lnTo>
                    <a:lnTo>
                      <a:pt x="221" y="7"/>
                    </a:lnTo>
                    <a:lnTo>
                      <a:pt x="217" y="4"/>
                    </a:lnTo>
                    <a:lnTo>
                      <a:pt x="210" y="4"/>
                    </a:lnTo>
                    <a:lnTo>
                      <a:pt x="200" y="2"/>
                    </a:lnTo>
                    <a:lnTo>
                      <a:pt x="191" y="2"/>
                    </a:lnTo>
                    <a:lnTo>
                      <a:pt x="179" y="2"/>
                    </a:lnTo>
                    <a:lnTo>
                      <a:pt x="169" y="2"/>
                    </a:lnTo>
                    <a:lnTo>
                      <a:pt x="155" y="0"/>
                    </a:lnTo>
                    <a:lnTo>
                      <a:pt x="143" y="0"/>
                    </a:lnTo>
                    <a:lnTo>
                      <a:pt x="129" y="0"/>
                    </a:lnTo>
                    <a:lnTo>
                      <a:pt x="119" y="2"/>
                    </a:lnTo>
                    <a:lnTo>
                      <a:pt x="107" y="2"/>
                    </a:lnTo>
                    <a:lnTo>
                      <a:pt x="96" y="7"/>
                    </a:lnTo>
                    <a:lnTo>
                      <a:pt x="86" y="9"/>
                    </a:lnTo>
                    <a:lnTo>
                      <a:pt x="76" y="16"/>
                    </a:lnTo>
                    <a:lnTo>
                      <a:pt x="67" y="21"/>
                    </a:lnTo>
                    <a:lnTo>
                      <a:pt x="60" y="28"/>
                    </a:lnTo>
                    <a:lnTo>
                      <a:pt x="53" y="33"/>
                    </a:lnTo>
                    <a:lnTo>
                      <a:pt x="48" y="40"/>
                    </a:lnTo>
                    <a:lnTo>
                      <a:pt x="36" y="50"/>
                    </a:lnTo>
                    <a:lnTo>
                      <a:pt x="29" y="57"/>
                    </a:lnTo>
                    <a:lnTo>
                      <a:pt x="22" y="64"/>
                    </a:lnTo>
                    <a:lnTo>
                      <a:pt x="19" y="71"/>
                    </a:lnTo>
                    <a:lnTo>
                      <a:pt x="17" y="73"/>
                    </a:lnTo>
                    <a:lnTo>
                      <a:pt x="17" y="76"/>
                    </a:lnTo>
                    <a:lnTo>
                      <a:pt x="27" y="95"/>
                    </a:lnTo>
                    <a:lnTo>
                      <a:pt x="119" y="16"/>
                    </a:lnTo>
                    <a:lnTo>
                      <a:pt x="186" y="14"/>
                    </a:lnTo>
                    <a:lnTo>
                      <a:pt x="191" y="14"/>
                    </a:lnTo>
                    <a:lnTo>
                      <a:pt x="195" y="16"/>
                    </a:lnTo>
                    <a:lnTo>
                      <a:pt x="202" y="21"/>
                    </a:lnTo>
                    <a:lnTo>
                      <a:pt x="212" y="23"/>
                    </a:lnTo>
                    <a:lnTo>
                      <a:pt x="221" y="28"/>
                    </a:lnTo>
                    <a:lnTo>
                      <a:pt x="233" y="35"/>
                    </a:lnTo>
                    <a:lnTo>
                      <a:pt x="245" y="42"/>
                    </a:lnTo>
                    <a:lnTo>
                      <a:pt x="255" y="50"/>
                    </a:lnTo>
                    <a:lnTo>
                      <a:pt x="267" y="59"/>
                    </a:lnTo>
                    <a:lnTo>
                      <a:pt x="274" y="69"/>
                    </a:lnTo>
                    <a:lnTo>
                      <a:pt x="283" y="78"/>
                    </a:lnTo>
                    <a:lnTo>
                      <a:pt x="290" y="90"/>
                    </a:lnTo>
                    <a:lnTo>
                      <a:pt x="295" y="99"/>
                    </a:lnTo>
                    <a:lnTo>
                      <a:pt x="298" y="114"/>
                    </a:lnTo>
                    <a:lnTo>
                      <a:pt x="300" y="126"/>
                    </a:lnTo>
                    <a:lnTo>
                      <a:pt x="295" y="137"/>
                    </a:lnTo>
                    <a:lnTo>
                      <a:pt x="293" y="149"/>
                    </a:lnTo>
                    <a:lnTo>
                      <a:pt x="283" y="161"/>
                    </a:lnTo>
                    <a:lnTo>
                      <a:pt x="278" y="173"/>
                    </a:lnTo>
                    <a:lnTo>
                      <a:pt x="269" y="183"/>
                    </a:lnTo>
                    <a:lnTo>
                      <a:pt x="259" y="192"/>
                    </a:lnTo>
                    <a:lnTo>
                      <a:pt x="248" y="199"/>
                    </a:lnTo>
                    <a:lnTo>
                      <a:pt x="236" y="206"/>
                    </a:lnTo>
                    <a:lnTo>
                      <a:pt x="229" y="211"/>
                    </a:lnTo>
                    <a:lnTo>
                      <a:pt x="221" y="213"/>
                    </a:lnTo>
                    <a:lnTo>
                      <a:pt x="214" y="216"/>
                    </a:lnTo>
                    <a:lnTo>
                      <a:pt x="207" y="218"/>
                    </a:lnTo>
                    <a:lnTo>
                      <a:pt x="198" y="218"/>
                    </a:lnTo>
                    <a:lnTo>
                      <a:pt x="191" y="221"/>
                    </a:lnTo>
                    <a:lnTo>
                      <a:pt x="183" y="221"/>
                    </a:lnTo>
                    <a:lnTo>
                      <a:pt x="176" y="221"/>
                    </a:lnTo>
                    <a:lnTo>
                      <a:pt x="167" y="221"/>
                    </a:lnTo>
                    <a:lnTo>
                      <a:pt x="160" y="221"/>
                    </a:lnTo>
                    <a:lnTo>
                      <a:pt x="150" y="218"/>
                    </a:lnTo>
                    <a:lnTo>
                      <a:pt x="141" y="218"/>
                    </a:lnTo>
                    <a:lnTo>
                      <a:pt x="131" y="216"/>
                    </a:lnTo>
                    <a:lnTo>
                      <a:pt x="124" y="213"/>
                    </a:lnTo>
                    <a:lnTo>
                      <a:pt x="115" y="211"/>
                    </a:lnTo>
                    <a:lnTo>
                      <a:pt x="107" y="209"/>
                    </a:lnTo>
                    <a:lnTo>
                      <a:pt x="98" y="204"/>
                    </a:lnTo>
                    <a:lnTo>
                      <a:pt x="91" y="199"/>
                    </a:lnTo>
                    <a:lnTo>
                      <a:pt x="84" y="194"/>
                    </a:lnTo>
                    <a:lnTo>
                      <a:pt x="76" y="192"/>
                    </a:lnTo>
                    <a:lnTo>
                      <a:pt x="65" y="183"/>
                    </a:lnTo>
                    <a:lnTo>
                      <a:pt x="55" y="173"/>
                    </a:lnTo>
                    <a:lnTo>
                      <a:pt x="46" y="164"/>
                    </a:lnTo>
                    <a:lnTo>
                      <a:pt x="41" y="154"/>
                    </a:lnTo>
                    <a:lnTo>
                      <a:pt x="36" y="145"/>
                    </a:lnTo>
                    <a:lnTo>
                      <a:pt x="34" y="137"/>
                    </a:lnTo>
                    <a:lnTo>
                      <a:pt x="29" y="128"/>
                    </a:lnTo>
                    <a:lnTo>
                      <a:pt x="27" y="121"/>
                    </a:lnTo>
                    <a:lnTo>
                      <a:pt x="27" y="114"/>
                    </a:lnTo>
                    <a:lnTo>
                      <a:pt x="27" y="107"/>
                    </a:lnTo>
                    <a:lnTo>
                      <a:pt x="27" y="99"/>
                    </a:lnTo>
                    <a:lnTo>
                      <a:pt x="27" y="97"/>
                    </a:lnTo>
                    <a:lnTo>
                      <a:pt x="17" y="78"/>
                    </a:lnTo>
                    <a:lnTo>
                      <a:pt x="17" y="7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0" name="Freeform 142"/>
              <p:cNvSpPr>
                <a:spLocks/>
              </p:cNvSpPr>
              <p:nvPr/>
            </p:nvSpPr>
            <p:spPr bwMode="auto">
              <a:xfrm>
                <a:off x="3830" y="2944"/>
                <a:ext cx="17" cy="23"/>
              </a:xfrm>
              <a:custGeom>
                <a:avLst/>
                <a:gdLst>
                  <a:gd name="T0" fmla="*/ 0 w 17"/>
                  <a:gd name="T1" fmla="*/ 2 h 23"/>
                  <a:gd name="T2" fmla="*/ 0 w 17"/>
                  <a:gd name="T3" fmla="*/ 0 h 23"/>
                  <a:gd name="T4" fmla="*/ 17 w 17"/>
                  <a:gd name="T5" fmla="*/ 2 h 23"/>
                  <a:gd name="T6" fmla="*/ 14 w 17"/>
                  <a:gd name="T7" fmla="*/ 19 h 23"/>
                  <a:gd name="T8" fmla="*/ 10 w 17"/>
                  <a:gd name="T9" fmla="*/ 23 h 23"/>
                  <a:gd name="T10" fmla="*/ 0 w 17"/>
                  <a:gd name="T11" fmla="*/ 2 h 23"/>
                  <a:gd name="T12" fmla="*/ 0 w 1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0" y="2"/>
                    </a:moveTo>
                    <a:lnTo>
                      <a:pt x="0" y="0"/>
                    </a:lnTo>
                    <a:lnTo>
                      <a:pt x="17" y="2"/>
                    </a:lnTo>
                    <a:lnTo>
                      <a:pt x="14" y="19"/>
                    </a:lnTo>
                    <a:lnTo>
                      <a:pt x="10" y="23"/>
                    </a:lnTo>
                    <a:lnTo>
                      <a:pt x="0" y="2"/>
                    </a:lnTo>
                    <a:lnTo>
                      <a:pt x="0" y="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1" name="Freeform 143"/>
              <p:cNvSpPr>
                <a:spLocks/>
              </p:cNvSpPr>
              <p:nvPr/>
            </p:nvSpPr>
            <p:spPr bwMode="auto">
              <a:xfrm>
                <a:off x="5213" y="2537"/>
                <a:ext cx="309" cy="321"/>
              </a:xfrm>
              <a:custGeom>
                <a:avLst/>
                <a:gdLst>
                  <a:gd name="T0" fmla="*/ 10 w 309"/>
                  <a:gd name="T1" fmla="*/ 0 h 321"/>
                  <a:gd name="T2" fmla="*/ 159 w 309"/>
                  <a:gd name="T3" fmla="*/ 34 h 321"/>
                  <a:gd name="T4" fmla="*/ 309 w 309"/>
                  <a:gd name="T5" fmla="*/ 195 h 321"/>
                  <a:gd name="T6" fmla="*/ 307 w 309"/>
                  <a:gd name="T7" fmla="*/ 198 h 321"/>
                  <a:gd name="T8" fmla="*/ 302 w 309"/>
                  <a:gd name="T9" fmla="*/ 205 h 321"/>
                  <a:gd name="T10" fmla="*/ 300 w 309"/>
                  <a:gd name="T11" fmla="*/ 207 h 321"/>
                  <a:gd name="T12" fmla="*/ 295 w 309"/>
                  <a:gd name="T13" fmla="*/ 214 h 321"/>
                  <a:gd name="T14" fmla="*/ 290 w 309"/>
                  <a:gd name="T15" fmla="*/ 221 h 321"/>
                  <a:gd name="T16" fmla="*/ 285 w 309"/>
                  <a:gd name="T17" fmla="*/ 228 h 321"/>
                  <a:gd name="T18" fmla="*/ 278 w 309"/>
                  <a:gd name="T19" fmla="*/ 236 h 321"/>
                  <a:gd name="T20" fmla="*/ 269 w 309"/>
                  <a:gd name="T21" fmla="*/ 245 h 321"/>
                  <a:gd name="T22" fmla="*/ 262 w 309"/>
                  <a:gd name="T23" fmla="*/ 252 h 321"/>
                  <a:gd name="T24" fmla="*/ 254 w 309"/>
                  <a:gd name="T25" fmla="*/ 259 h 321"/>
                  <a:gd name="T26" fmla="*/ 243 w 309"/>
                  <a:gd name="T27" fmla="*/ 269 h 321"/>
                  <a:gd name="T28" fmla="*/ 233 w 309"/>
                  <a:gd name="T29" fmla="*/ 276 h 321"/>
                  <a:gd name="T30" fmla="*/ 221 w 309"/>
                  <a:gd name="T31" fmla="*/ 283 h 321"/>
                  <a:gd name="T32" fmla="*/ 209 w 309"/>
                  <a:gd name="T33" fmla="*/ 290 h 321"/>
                  <a:gd name="T34" fmla="*/ 202 w 309"/>
                  <a:gd name="T35" fmla="*/ 293 h 321"/>
                  <a:gd name="T36" fmla="*/ 193 w 309"/>
                  <a:gd name="T37" fmla="*/ 295 h 321"/>
                  <a:gd name="T38" fmla="*/ 186 w 309"/>
                  <a:gd name="T39" fmla="*/ 297 h 321"/>
                  <a:gd name="T40" fmla="*/ 176 w 309"/>
                  <a:gd name="T41" fmla="*/ 302 h 321"/>
                  <a:gd name="T42" fmla="*/ 167 w 309"/>
                  <a:gd name="T43" fmla="*/ 304 h 321"/>
                  <a:gd name="T44" fmla="*/ 157 w 309"/>
                  <a:gd name="T45" fmla="*/ 307 h 321"/>
                  <a:gd name="T46" fmla="*/ 148 w 309"/>
                  <a:gd name="T47" fmla="*/ 309 h 321"/>
                  <a:gd name="T48" fmla="*/ 138 w 309"/>
                  <a:gd name="T49" fmla="*/ 312 h 321"/>
                  <a:gd name="T50" fmla="*/ 128 w 309"/>
                  <a:gd name="T51" fmla="*/ 312 h 321"/>
                  <a:gd name="T52" fmla="*/ 117 w 309"/>
                  <a:gd name="T53" fmla="*/ 314 h 321"/>
                  <a:gd name="T54" fmla="*/ 107 w 309"/>
                  <a:gd name="T55" fmla="*/ 314 h 321"/>
                  <a:gd name="T56" fmla="*/ 98 w 309"/>
                  <a:gd name="T57" fmla="*/ 316 h 321"/>
                  <a:gd name="T58" fmla="*/ 86 w 309"/>
                  <a:gd name="T59" fmla="*/ 319 h 321"/>
                  <a:gd name="T60" fmla="*/ 76 w 309"/>
                  <a:gd name="T61" fmla="*/ 321 h 321"/>
                  <a:gd name="T62" fmla="*/ 64 w 309"/>
                  <a:gd name="T63" fmla="*/ 321 h 321"/>
                  <a:gd name="T64" fmla="*/ 55 w 309"/>
                  <a:gd name="T65" fmla="*/ 321 h 321"/>
                  <a:gd name="T66" fmla="*/ 52 w 309"/>
                  <a:gd name="T67" fmla="*/ 319 h 321"/>
                  <a:gd name="T68" fmla="*/ 50 w 309"/>
                  <a:gd name="T69" fmla="*/ 314 h 321"/>
                  <a:gd name="T70" fmla="*/ 45 w 309"/>
                  <a:gd name="T71" fmla="*/ 307 h 321"/>
                  <a:gd name="T72" fmla="*/ 43 w 309"/>
                  <a:gd name="T73" fmla="*/ 297 h 321"/>
                  <a:gd name="T74" fmla="*/ 38 w 309"/>
                  <a:gd name="T75" fmla="*/ 285 h 321"/>
                  <a:gd name="T76" fmla="*/ 33 w 309"/>
                  <a:gd name="T77" fmla="*/ 274 h 321"/>
                  <a:gd name="T78" fmla="*/ 29 w 309"/>
                  <a:gd name="T79" fmla="*/ 259 h 321"/>
                  <a:gd name="T80" fmla="*/ 26 w 309"/>
                  <a:gd name="T81" fmla="*/ 247 h 321"/>
                  <a:gd name="T82" fmla="*/ 22 w 309"/>
                  <a:gd name="T83" fmla="*/ 240 h 321"/>
                  <a:gd name="T84" fmla="*/ 19 w 309"/>
                  <a:gd name="T85" fmla="*/ 233 h 321"/>
                  <a:gd name="T86" fmla="*/ 17 w 309"/>
                  <a:gd name="T87" fmla="*/ 226 h 321"/>
                  <a:gd name="T88" fmla="*/ 14 w 309"/>
                  <a:gd name="T89" fmla="*/ 221 h 321"/>
                  <a:gd name="T90" fmla="*/ 10 w 309"/>
                  <a:gd name="T91" fmla="*/ 207 h 321"/>
                  <a:gd name="T92" fmla="*/ 7 w 309"/>
                  <a:gd name="T93" fmla="*/ 198 h 321"/>
                  <a:gd name="T94" fmla="*/ 3 w 309"/>
                  <a:gd name="T95" fmla="*/ 188 h 321"/>
                  <a:gd name="T96" fmla="*/ 3 w 309"/>
                  <a:gd name="T97" fmla="*/ 181 h 321"/>
                  <a:gd name="T98" fmla="*/ 0 w 309"/>
                  <a:gd name="T99" fmla="*/ 176 h 321"/>
                  <a:gd name="T100" fmla="*/ 10 w 309"/>
                  <a:gd name="T101" fmla="*/ 0 h 321"/>
                  <a:gd name="T102" fmla="*/ 10 w 309"/>
                  <a:gd name="T103" fmla="*/ 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9" h="321">
                    <a:moveTo>
                      <a:pt x="10" y="0"/>
                    </a:moveTo>
                    <a:lnTo>
                      <a:pt x="159" y="34"/>
                    </a:lnTo>
                    <a:lnTo>
                      <a:pt x="309" y="195"/>
                    </a:lnTo>
                    <a:lnTo>
                      <a:pt x="307" y="198"/>
                    </a:lnTo>
                    <a:lnTo>
                      <a:pt x="302" y="205"/>
                    </a:lnTo>
                    <a:lnTo>
                      <a:pt x="300" y="207"/>
                    </a:lnTo>
                    <a:lnTo>
                      <a:pt x="295" y="214"/>
                    </a:lnTo>
                    <a:lnTo>
                      <a:pt x="290" y="221"/>
                    </a:lnTo>
                    <a:lnTo>
                      <a:pt x="285" y="228"/>
                    </a:lnTo>
                    <a:lnTo>
                      <a:pt x="278" y="236"/>
                    </a:lnTo>
                    <a:lnTo>
                      <a:pt x="269" y="245"/>
                    </a:lnTo>
                    <a:lnTo>
                      <a:pt x="262" y="252"/>
                    </a:lnTo>
                    <a:lnTo>
                      <a:pt x="254" y="259"/>
                    </a:lnTo>
                    <a:lnTo>
                      <a:pt x="243" y="269"/>
                    </a:lnTo>
                    <a:lnTo>
                      <a:pt x="233" y="276"/>
                    </a:lnTo>
                    <a:lnTo>
                      <a:pt x="221" y="283"/>
                    </a:lnTo>
                    <a:lnTo>
                      <a:pt x="209" y="290"/>
                    </a:lnTo>
                    <a:lnTo>
                      <a:pt x="202" y="293"/>
                    </a:lnTo>
                    <a:lnTo>
                      <a:pt x="193" y="295"/>
                    </a:lnTo>
                    <a:lnTo>
                      <a:pt x="186" y="297"/>
                    </a:lnTo>
                    <a:lnTo>
                      <a:pt x="176" y="302"/>
                    </a:lnTo>
                    <a:lnTo>
                      <a:pt x="167" y="304"/>
                    </a:lnTo>
                    <a:lnTo>
                      <a:pt x="157" y="307"/>
                    </a:lnTo>
                    <a:lnTo>
                      <a:pt x="148" y="309"/>
                    </a:lnTo>
                    <a:lnTo>
                      <a:pt x="138" y="312"/>
                    </a:lnTo>
                    <a:lnTo>
                      <a:pt x="128" y="312"/>
                    </a:lnTo>
                    <a:lnTo>
                      <a:pt x="117" y="314"/>
                    </a:lnTo>
                    <a:lnTo>
                      <a:pt x="107" y="314"/>
                    </a:lnTo>
                    <a:lnTo>
                      <a:pt x="98" y="316"/>
                    </a:lnTo>
                    <a:lnTo>
                      <a:pt x="86" y="319"/>
                    </a:lnTo>
                    <a:lnTo>
                      <a:pt x="76" y="321"/>
                    </a:lnTo>
                    <a:lnTo>
                      <a:pt x="64" y="321"/>
                    </a:lnTo>
                    <a:lnTo>
                      <a:pt x="55" y="321"/>
                    </a:lnTo>
                    <a:lnTo>
                      <a:pt x="52" y="319"/>
                    </a:lnTo>
                    <a:lnTo>
                      <a:pt x="50" y="314"/>
                    </a:lnTo>
                    <a:lnTo>
                      <a:pt x="45" y="307"/>
                    </a:lnTo>
                    <a:lnTo>
                      <a:pt x="43" y="297"/>
                    </a:lnTo>
                    <a:lnTo>
                      <a:pt x="38" y="285"/>
                    </a:lnTo>
                    <a:lnTo>
                      <a:pt x="33" y="274"/>
                    </a:lnTo>
                    <a:lnTo>
                      <a:pt x="29" y="259"/>
                    </a:lnTo>
                    <a:lnTo>
                      <a:pt x="26" y="247"/>
                    </a:lnTo>
                    <a:lnTo>
                      <a:pt x="22" y="240"/>
                    </a:lnTo>
                    <a:lnTo>
                      <a:pt x="19" y="233"/>
                    </a:lnTo>
                    <a:lnTo>
                      <a:pt x="17" y="226"/>
                    </a:lnTo>
                    <a:lnTo>
                      <a:pt x="14" y="221"/>
                    </a:lnTo>
                    <a:lnTo>
                      <a:pt x="10" y="207"/>
                    </a:lnTo>
                    <a:lnTo>
                      <a:pt x="7" y="198"/>
                    </a:lnTo>
                    <a:lnTo>
                      <a:pt x="3" y="188"/>
                    </a:lnTo>
                    <a:lnTo>
                      <a:pt x="3" y="181"/>
                    </a:lnTo>
                    <a:lnTo>
                      <a:pt x="0" y="176"/>
                    </a:lnTo>
                    <a:lnTo>
                      <a:pt x="10" y="0"/>
                    </a:lnTo>
                    <a:lnTo>
                      <a:pt x="1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2" name="Freeform 144"/>
              <p:cNvSpPr>
                <a:spLocks/>
              </p:cNvSpPr>
              <p:nvPr/>
            </p:nvSpPr>
            <p:spPr bwMode="auto">
              <a:xfrm>
                <a:off x="5087" y="2535"/>
                <a:ext cx="285" cy="311"/>
              </a:xfrm>
              <a:custGeom>
                <a:avLst/>
                <a:gdLst>
                  <a:gd name="T0" fmla="*/ 285 w 285"/>
                  <a:gd name="T1" fmla="*/ 36 h 311"/>
                  <a:gd name="T2" fmla="*/ 178 w 285"/>
                  <a:gd name="T3" fmla="*/ 311 h 311"/>
                  <a:gd name="T4" fmla="*/ 0 w 285"/>
                  <a:gd name="T5" fmla="*/ 190 h 311"/>
                  <a:gd name="T6" fmla="*/ 136 w 285"/>
                  <a:gd name="T7" fmla="*/ 0 h 311"/>
                  <a:gd name="T8" fmla="*/ 285 w 285"/>
                  <a:gd name="T9" fmla="*/ 36 h 311"/>
                  <a:gd name="T10" fmla="*/ 285 w 285"/>
                  <a:gd name="T11" fmla="*/ 36 h 311"/>
                </a:gdLst>
                <a:ahLst/>
                <a:cxnLst>
                  <a:cxn ang="0">
                    <a:pos x="T0" y="T1"/>
                  </a:cxn>
                  <a:cxn ang="0">
                    <a:pos x="T2" y="T3"/>
                  </a:cxn>
                  <a:cxn ang="0">
                    <a:pos x="T4" y="T5"/>
                  </a:cxn>
                  <a:cxn ang="0">
                    <a:pos x="T6" y="T7"/>
                  </a:cxn>
                  <a:cxn ang="0">
                    <a:pos x="T8" y="T9"/>
                  </a:cxn>
                  <a:cxn ang="0">
                    <a:pos x="T10" y="T11"/>
                  </a:cxn>
                </a:cxnLst>
                <a:rect l="0" t="0" r="r" b="b"/>
                <a:pathLst>
                  <a:path w="285" h="311">
                    <a:moveTo>
                      <a:pt x="285" y="36"/>
                    </a:moveTo>
                    <a:lnTo>
                      <a:pt x="178" y="311"/>
                    </a:lnTo>
                    <a:lnTo>
                      <a:pt x="0" y="190"/>
                    </a:lnTo>
                    <a:lnTo>
                      <a:pt x="136" y="0"/>
                    </a:lnTo>
                    <a:lnTo>
                      <a:pt x="285" y="36"/>
                    </a:lnTo>
                    <a:lnTo>
                      <a:pt x="285" y="36"/>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3" name="Freeform 145"/>
              <p:cNvSpPr>
                <a:spLocks/>
              </p:cNvSpPr>
              <p:nvPr/>
            </p:nvSpPr>
            <p:spPr bwMode="auto">
              <a:xfrm>
                <a:off x="5075" y="2720"/>
                <a:ext cx="457" cy="167"/>
              </a:xfrm>
              <a:custGeom>
                <a:avLst/>
                <a:gdLst>
                  <a:gd name="T0" fmla="*/ 438 w 457"/>
                  <a:gd name="T1" fmla="*/ 0 h 167"/>
                  <a:gd name="T2" fmla="*/ 457 w 457"/>
                  <a:gd name="T3" fmla="*/ 22 h 167"/>
                  <a:gd name="T4" fmla="*/ 454 w 457"/>
                  <a:gd name="T5" fmla="*/ 24 h 167"/>
                  <a:gd name="T6" fmla="*/ 449 w 457"/>
                  <a:gd name="T7" fmla="*/ 34 h 167"/>
                  <a:gd name="T8" fmla="*/ 447 w 457"/>
                  <a:gd name="T9" fmla="*/ 38 h 167"/>
                  <a:gd name="T10" fmla="*/ 442 w 457"/>
                  <a:gd name="T11" fmla="*/ 45 h 167"/>
                  <a:gd name="T12" fmla="*/ 438 w 457"/>
                  <a:gd name="T13" fmla="*/ 53 h 167"/>
                  <a:gd name="T14" fmla="*/ 433 w 457"/>
                  <a:gd name="T15" fmla="*/ 62 h 167"/>
                  <a:gd name="T16" fmla="*/ 426 w 457"/>
                  <a:gd name="T17" fmla="*/ 69 h 167"/>
                  <a:gd name="T18" fmla="*/ 421 w 457"/>
                  <a:gd name="T19" fmla="*/ 76 h 167"/>
                  <a:gd name="T20" fmla="*/ 414 w 457"/>
                  <a:gd name="T21" fmla="*/ 83 h 167"/>
                  <a:gd name="T22" fmla="*/ 404 w 457"/>
                  <a:gd name="T23" fmla="*/ 93 h 167"/>
                  <a:gd name="T24" fmla="*/ 395 w 457"/>
                  <a:gd name="T25" fmla="*/ 98 h 167"/>
                  <a:gd name="T26" fmla="*/ 385 w 457"/>
                  <a:gd name="T27" fmla="*/ 105 h 167"/>
                  <a:gd name="T28" fmla="*/ 376 w 457"/>
                  <a:gd name="T29" fmla="*/ 112 h 167"/>
                  <a:gd name="T30" fmla="*/ 366 w 457"/>
                  <a:gd name="T31" fmla="*/ 119 h 167"/>
                  <a:gd name="T32" fmla="*/ 352 w 457"/>
                  <a:gd name="T33" fmla="*/ 121 h 167"/>
                  <a:gd name="T34" fmla="*/ 340 w 457"/>
                  <a:gd name="T35" fmla="*/ 126 h 167"/>
                  <a:gd name="T36" fmla="*/ 333 w 457"/>
                  <a:gd name="T37" fmla="*/ 129 h 167"/>
                  <a:gd name="T38" fmla="*/ 326 w 457"/>
                  <a:gd name="T39" fmla="*/ 131 h 167"/>
                  <a:gd name="T40" fmla="*/ 319 w 457"/>
                  <a:gd name="T41" fmla="*/ 133 h 167"/>
                  <a:gd name="T42" fmla="*/ 314 w 457"/>
                  <a:gd name="T43" fmla="*/ 136 h 167"/>
                  <a:gd name="T44" fmla="*/ 305 w 457"/>
                  <a:gd name="T45" fmla="*/ 138 h 167"/>
                  <a:gd name="T46" fmla="*/ 297 w 457"/>
                  <a:gd name="T47" fmla="*/ 141 h 167"/>
                  <a:gd name="T48" fmla="*/ 290 w 457"/>
                  <a:gd name="T49" fmla="*/ 141 h 167"/>
                  <a:gd name="T50" fmla="*/ 286 w 457"/>
                  <a:gd name="T51" fmla="*/ 143 h 167"/>
                  <a:gd name="T52" fmla="*/ 271 w 457"/>
                  <a:gd name="T53" fmla="*/ 148 h 167"/>
                  <a:gd name="T54" fmla="*/ 257 w 457"/>
                  <a:gd name="T55" fmla="*/ 152 h 167"/>
                  <a:gd name="T56" fmla="*/ 245 w 457"/>
                  <a:gd name="T57" fmla="*/ 155 h 167"/>
                  <a:gd name="T58" fmla="*/ 233 w 457"/>
                  <a:gd name="T59" fmla="*/ 157 h 167"/>
                  <a:gd name="T60" fmla="*/ 221 w 457"/>
                  <a:gd name="T61" fmla="*/ 160 h 167"/>
                  <a:gd name="T62" fmla="*/ 214 w 457"/>
                  <a:gd name="T63" fmla="*/ 162 h 167"/>
                  <a:gd name="T64" fmla="*/ 207 w 457"/>
                  <a:gd name="T65" fmla="*/ 164 h 167"/>
                  <a:gd name="T66" fmla="*/ 202 w 457"/>
                  <a:gd name="T67" fmla="*/ 164 h 167"/>
                  <a:gd name="T68" fmla="*/ 198 w 457"/>
                  <a:gd name="T69" fmla="*/ 167 h 167"/>
                  <a:gd name="T70" fmla="*/ 198 w 457"/>
                  <a:gd name="T71" fmla="*/ 167 h 167"/>
                  <a:gd name="T72" fmla="*/ 0 w 457"/>
                  <a:gd name="T73" fmla="*/ 22 h 167"/>
                  <a:gd name="T74" fmla="*/ 12 w 457"/>
                  <a:gd name="T75" fmla="*/ 5 h 167"/>
                  <a:gd name="T76" fmla="*/ 202 w 457"/>
                  <a:gd name="T77" fmla="*/ 129 h 167"/>
                  <a:gd name="T78" fmla="*/ 314 w 457"/>
                  <a:gd name="T79" fmla="*/ 112 h 167"/>
                  <a:gd name="T80" fmla="*/ 409 w 457"/>
                  <a:gd name="T81" fmla="*/ 57 h 167"/>
                  <a:gd name="T82" fmla="*/ 438 w 457"/>
                  <a:gd name="T83" fmla="*/ 0 h 167"/>
                  <a:gd name="T84" fmla="*/ 438 w 457"/>
                  <a:gd name="T8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7" h="167">
                    <a:moveTo>
                      <a:pt x="438" y="0"/>
                    </a:moveTo>
                    <a:lnTo>
                      <a:pt x="457" y="22"/>
                    </a:lnTo>
                    <a:lnTo>
                      <a:pt x="454" y="24"/>
                    </a:lnTo>
                    <a:lnTo>
                      <a:pt x="449" y="34"/>
                    </a:lnTo>
                    <a:lnTo>
                      <a:pt x="447" y="38"/>
                    </a:lnTo>
                    <a:lnTo>
                      <a:pt x="442" y="45"/>
                    </a:lnTo>
                    <a:lnTo>
                      <a:pt x="438" y="53"/>
                    </a:lnTo>
                    <a:lnTo>
                      <a:pt x="433" y="62"/>
                    </a:lnTo>
                    <a:lnTo>
                      <a:pt x="426" y="69"/>
                    </a:lnTo>
                    <a:lnTo>
                      <a:pt x="421" y="76"/>
                    </a:lnTo>
                    <a:lnTo>
                      <a:pt x="414" y="83"/>
                    </a:lnTo>
                    <a:lnTo>
                      <a:pt x="404" y="93"/>
                    </a:lnTo>
                    <a:lnTo>
                      <a:pt x="395" y="98"/>
                    </a:lnTo>
                    <a:lnTo>
                      <a:pt x="385" y="105"/>
                    </a:lnTo>
                    <a:lnTo>
                      <a:pt x="376" y="112"/>
                    </a:lnTo>
                    <a:lnTo>
                      <a:pt x="366" y="119"/>
                    </a:lnTo>
                    <a:lnTo>
                      <a:pt x="352" y="121"/>
                    </a:lnTo>
                    <a:lnTo>
                      <a:pt x="340" y="126"/>
                    </a:lnTo>
                    <a:lnTo>
                      <a:pt x="333" y="129"/>
                    </a:lnTo>
                    <a:lnTo>
                      <a:pt x="326" y="131"/>
                    </a:lnTo>
                    <a:lnTo>
                      <a:pt x="319" y="133"/>
                    </a:lnTo>
                    <a:lnTo>
                      <a:pt x="314" y="136"/>
                    </a:lnTo>
                    <a:lnTo>
                      <a:pt x="305" y="138"/>
                    </a:lnTo>
                    <a:lnTo>
                      <a:pt x="297" y="141"/>
                    </a:lnTo>
                    <a:lnTo>
                      <a:pt x="290" y="141"/>
                    </a:lnTo>
                    <a:lnTo>
                      <a:pt x="286" y="143"/>
                    </a:lnTo>
                    <a:lnTo>
                      <a:pt x="271" y="148"/>
                    </a:lnTo>
                    <a:lnTo>
                      <a:pt x="257" y="152"/>
                    </a:lnTo>
                    <a:lnTo>
                      <a:pt x="245" y="155"/>
                    </a:lnTo>
                    <a:lnTo>
                      <a:pt x="233" y="157"/>
                    </a:lnTo>
                    <a:lnTo>
                      <a:pt x="221" y="160"/>
                    </a:lnTo>
                    <a:lnTo>
                      <a:pt x="214" y="162"/>
                    </a:lnTo>
                    <a:lnTo>
                      <a:pt x="207" y="164"/>
                    </a:lnTo>
                    <a:lnTo>
                      <a:pt x="202" y="164"/>
                    </a:lnTo>
                    <a:lnTo>
                      <a:pt x="198" y="167"/>
                    </a:lnTo>
                    <a:lnTo>
                      <a:pt x="198" y="167"/>
                    </a:lnTo>
                    <a:lnTo>
                      <a:pt x="0" y="22"/>
                    </a:lnTo>
                    <a:lnTo>
                      <a:pt x="12" y="5"/>
                    </a:lnTo>
                    <a:lnTo>
                      <a:pt x="202" y="129"/>
                    </a:lnTo>
                    <a:lnTo>
                      <a:pt x="314" y="112"/>
                    </a:lnTo>
                    <a:lnTo>
                      <a:pt x="409" y="57"/>
                    </a:lnTo>
                    <a:lnTo>
                      <a:pt x="438" y="0"/>
                    </a:lnTo>
                    <a:lnTo>
                      <a:pt x="438"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4" name="Freeform 146"/>
              <p:cNvSpPr>
                <a:spLocks/>
              </p:cNvSpPr>
              <p:nvPr/>
            </p:nvSpPr>
            <p:spPr bwMode="auto">
              <a:xfrm>
                <a:off x="5377" y="2592"/>
                <a:ext cx="64" cy="90"/>
              </a:xfrm>
              <a:custGeom>
                <a:avLst/>
                <a:gdLst>
                  <a:gd name="T0" fmla="*/ 5 w 64"/>
                  <a:gd name="T1" fmla="*/ 0 h 90"/>
                  <a:gd name="T2" fmla="*/ 7 w 64"/>
                  <a:gd name="T3" fmla="*/ 2 h 90"/>
                  <a:gd name="T4" fmla="*/ 14 w 64"/>
                  <a:gd name="T5" fmla="*/ 9 h 90"/>
                  <a:gd name="T6" fmla="*/ 19 w 64"/>
                  <a:gd name="T7" fmla="*/ 14 h 90"/>
                  <a:gd name="T8" fmla="*/ 24 w 64"/>
                  <a:gd name="T9" fmla="*/ 19 h 90"/>
                  <a:gd name="T10" fmla="*/ 31 w 64"/>
                  <a:gd name="T11" fmla="*/ 26 h 90"/>
                  <a:gd name="T12" fmla="*/ 38 w 64"/>
                  <a:gd name="T13" fmla="*/ 33 h 90"/>
                  <a:gd name="T14" fmla="*/ 43 w 64"/>
                  <a:gd name="T15" fmla="*/ 40 h 90"/>
                  <a:gd name="T16" fmla="*/ 48 w 64"/>
                  <a:gd name="T17" fmla="*/ 48 h 90"/>
                  <a:gd name="T18" fmla="*/ 52 w 64"/>
                  <a:gd name="T19" fmla="*/ 55 h 90"/>
                  <a:gd name="T20" fmla="*/ 57 w 64"/>
                  <a:gd name="T21" fmla="*/ 62 h 90"/>
                  <a:gd name="T22" fmla="*/ 62 w 64"/>
                  <a:gd name="T23" fmla="*/ 69 h 90"/>
                  <a:gd name="T24" fmla="*/ 64 w 64"/>
                  <a:gd name="T25" fmla="*/ 74 h 90"/>
                  <a:gd name="T26" fmla="*/ 64 w 64"/>
                  <a:gd name="T27" fmla="*/ 78 h 90"/>
                  <a:gd name="T28" fmla="*/ 64 w 64"/>
                  <a:gd name="T29" fmla="*/ 86 h 90"/>
                  <a:gd name="T30" fmla="*/ 57 w 64"/>
                  <a:gd name="T31" fmla="*/ 90 h 90"/>
                  <a:gd name="T32" fmla="*/ 52 w 64"/>
                  <a:gd name="T33" fmla="*/ 90 h 90"/>
                  <a:gd name="T34" fmla="*/ 45 w 64"/>
                  <a:gd name="T35" fmla="*/ 86 h 90"/>
                  <a:gd name="T36" fmla="*/ 41 w 64"/>
                  <a:gd name="T37" fmla="*/ 78 h 90"/>
                  <a:gd name="T38" fmla="*/ 33 w 64"/>
                  <a:gd name="T39" fmla="*/ 71 h 90"/>
                  <a:gd name="T40" fmla="*/ 29 w 64"/>
                  <a:gd name="T41" fmla="*/ 67 h 90"/>
                  <a:gd name="T42" fmla="*/ 24 w 64"/>
                  <a:gd name="T43" fmla="*/ 59 h 90"/>
                  <a:gd name="T44" fmla="*/ 24 w 64"/>
                  <a:gd name="T45" fmla="*/ 59 h 90"/>
                  <a:gd name="T46" fmla="*/ 0 w 64"/>
                  <a:gd name="T47" fmla="*/ 7 h 90"/>
                  <a:gd name="T48" fmla="*/ 5 w 64"/>
                  <a:gd name="T49" fmla="*/ 0 h 90"/>
                  <a:gd name="T50" fmla="*/ 5 w 64"/>
                  <a:gd name="T5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90">
                    <a:moveTo>
                      <a:pt x="5" y="0"/>
                    </a:moveTo>
                    <a:lnTo>
                      <a:pt x="7" y="2"/>
                    </a:lnTo>
                    <a:lnTo>
                      <a:pt x="14" y="9"/>
                    </a:lnTo>
                    <a:lnTo>
                      <a:pt x="19" y="14"/>
                    </a:lnTo>
                    <a:lnTo>
                      <a:pt x="24" y="19"/>
                    </a:lnTo>
                    <a:lnTo>
                      <a:pt x="31" y="26"/>
                    </a:lnTo>
                    <a:lnTo>
                      <a:pt x="38" y="33"/>
                    </a:lnTo>
                    <a:lnTo>
                      <a:pt x="43" y="40"/>
                    </a:lnTo>
                    <a:lnTo>
                      <a:pt x="48" y="48"/>
                    </a:lnTo>
                    <a:lnTo>
                      <a:pt x="52" y="55"/>
                    </a:lnTo>
                    <a:lnTo>
                      <a:pt x="57" y="62"/>
                    </a:lnTo>
                    <a:lnTo>
                      <a:pt x="62" y="69"/>
                    </a:lnTo>
                    <a:lnTo>
                      <a:pt x="64" y="74"/>
                    </a:lnTo>
                    <a:lnTo>
                      <a:pt x="64" y="78"/>
                    </a:lnTo>
                    <a:lnTo>
                      <a:pt x="64" y="86"/>
                    </a:lnTo>
                    <a:lnTo>
                      <a:pt x="57" y="90"/>
                    </a:lnTo>
                    <a:lnTo>
                      <a:pt x="52" y="90"/>
                    </a:lnTo>
                    <a:lnTo>
                      <a:pt x="45" y="86"/>
                    </a:lnTo>
                    <a:lnTo>
                      <a:pt x="41" y="78"/>
                    </a:lnTo>
                    <a:lnTo>
                      <a:pt x="33" y="71"/>
                    </a:lnTo>
                    <a:lnTo>
                      <a:pt x="29" y="67"/>
                    </a:lnTo>
                    <a:lnTo>
                      <a:pt x="24" y="59"/>
                    </a:lnTo>
                    <a:lnTo>
                      <a:pt x="24" y="59"/>
                    </a:lnTo>
                    <a:lnTo>
                      <a:pt x="0" y="7"/>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5" name="Freeform 147"/>
              <p:cNvSpPr>
                <a:spLocks/>
              </p:cNvSpPr>
              <p:nvPr/>
            </p:nvSpPr>
            <p:spPr bwMode="auto">
              <a:xfrm>
                <a:off x="5346" y="2601"/>
                <a:ext cx="31" cy="105"/>
              </a:xfrm>
              <a:custGeom>
                <a:avLst/>
                <a:gdLst>
                  <a:gd name="T0" fmla="*/ 22 w 31"/>
                  <a:gd name="T1" fmla="*/ 0 h 105"/>
                  <a:gd name="T2" fmla="*/ 19 w 31"/>
                  <a:gd name="T3" fmla="*/ 3 h 105"/>
                  <a:gd name="T4" fmla="*/ 15 w 31"/>
                  <a:gd name="T5" fmla="*/ 15 h 105"/>
                  <a:gd name="T6" fmla="*/ 12 w 31"/>
                  <a:gd name="T7" fmla="*/ 20 h 105"/>
                  <a:gd name="T8" fmla="*/ 10 w 31"/>
                  <a:gd name="T9" fmla="*/ 29 h 105"/>
                  <a:gd name="T10" fmla="*/ 7 w 31"/>
                  <a:gd name="T11" fmla="*/ 36 h 105"/>
                  <a:gd name="T12" fmla="*/ 5 w 31"/>
                  <a:gd name="T13" fmla="*/ 46 h 105"/>
                  <a:gd name="T14" fmla="*/ 3 w 31"/>
                  <a:gd name="T15" fmla="*/ 55 h 105"/>
                  <a:gd name="T16" fmla="*/ 0 w 31"/>
                  <a:gd name="T17" fmla="*/ 62 h 105"/>
                  <a:gd name="T18" fmla="*/ 0 w 31"/>
                  <a:gd name="T19" fmla="*/ 72 h 105"/>
                  <a:gd name="T20" fmla="*/ 0 w 31"/>
                  <a:gd name="T21" fmla="*/ 81 h 105"/>
                  <a:gd name="T22" fmla="*/ 0 w 31"/>
                  <a:gd name="T23" fmla="*/ 86 h 105"/>
                  <a:gd name="T24" fmla="*/ 0 w 31"/>
                  <a:gd name="T25" fmla="*/ 93 h 105"/>
                  <a:gd name="T26" fmla="*/ 3 w 31"/>
                  <a:gd name="T27" fmla="*/ 98 h 105"/>
                  <a:gd name="T28" fmla="*/ 7 w 31"/>
                  <a:gd name="T29" fmla="*/ 105 h 105"/>
                  <a:gd name="T30" fmla="*/ 15 w 31"/>
                  <a:gd name="T31" fmla="*/ 105 h 105"/>
                  <a:gd name="T32" fmla="*/ 19 w 31"/>
                  <a:gd name="T33" fmla="*/ 100 h 105"/>
                  <a:gd name="T34" fmla="*/ 24 w 31"/>
                  <a:gd name="T35" fmla="*/ 93 h 105"/>
                  <a:gd name="T36" fmla="*/ 26 w 31"/>
                  <a:gd name="T37" fmla="*/ 86 h 105"/>
                  <a:gd name="T38" fmla="*/ 29 w 31"/>
                  <a:gd name="T39" fmla="*/ 77 h 105"/>
                  <a:gd name="T40" fmla="*/ 29 w 31"/>
                  <a:gd name="T41" fmla="*/ 69 h 105"/>
                  <a:gd name="T42" fmla="*/ 29 w 31"/>
                  <a:gd name="T43" fmla="*/ 62 h 105"/>
                  <a:gd name="T44" fmla="*/ 31 w 31"/>
                  <a:gd name="T45" fmla="*/ 62 h 105"/>
                  <a:gd name="T46" fmla="*/ 26 w 31"/>
                  <a:gd name="T47" fmla="*/ 5 h 105"/>
                  <a:gd name="T48" fmla="*/ 22 w 31"/>
                  <a:gd name="T49" fmla="*/ 0 h 105"/>
                  <a:gd name="T50" fmla="*/ 22 w 31"/>
                  <a:gd name="T5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105">
                    <a:moveTo>
                      <a:pt x="22" y="0"/>
                    </a:moveTo>
                    <a:lnTo>
                      <a:pt x="19" y="3"/>
                    </a:lnTo>
                    <a:lnTo>
                      <a:pt x="15" y="15"/>
                    </a:lnTo>
                    <a:lnTo>
                      <a:pt x="12" y="20"/>
                    </a:lnTo>
                    <a:lnTo>
                      <a:pt x="10" y="29"/>
                    </a:lnTo>
                    <a:lnTo>
                      <a:pt x="7" y="36"/>
                    </a:lnTo>
                    <a:lnTo>
                      <a:pt x="5" y="46"/>
                    </a:lnTo>
                    <a:lnTo>
                      <a:pt x="3" y="55"/>
                    </a:lnTo>
                    <a:lnTo>
                      <a:pt x="0" y="62"/>
                    </a:lnTo>
                    <a:lnTo>
                      <a:pt x="0" y="72"/>
                    </a:lnTo>
                    <a:lnTo>
                      <a:pt x="0" y="81"/>
                    </a:lnTo>
                    <a:lnTo>
                      <a:pt x="0" y="86"/>
                    </a:lnTo>
                    <a:lnTo>
                      <a:pt x="0" y="93"/>
                    </a:lnTo>
                    <a:lnTo>
                      <a:pt x="3" y="98"/>
                    </a:lnTo>
                    <a:lnTo>
                      <a:pt x="7" y="105"/>
                    </a:lnTo>
                    <a:lnTo>
                      <a:pt x="15" y="105"/>
                    </a:lnTo>
                    <a:lnTo>
                      <a:pt x="19" y="100"/>
                    </a:lnTo>
                    <a:lnTo>
                      <a:pt x="24" y="93"/>
                    </a:lnTo>
                    <a:lnTo>
                      <a:pt x="26" y="86"/>
                    </a:lnTo>
                    <a:lnTo>
                      <a:pt x="29" y="77"/>
                    </a:lnTo>
                    <a:lnTo>
                      <a:pt x="29" y="69"/>
                    </a:lnTo>
                    <a:lnTo>
                      <a:pt x="29" y="62"/>
                    </a:lnTo>
                    <a:lnTo>
                      <a:pt x="31" y="62"/>
                    </a:lnTo>
                    <a:lnTo>
                      <a:pt x="26" y="5"/>
                    </a:lnTo>
                    <a:lnTo>
                      <a:pt x="22" y="0"/>
                    </a:lnTo>
                    <a:lnTo>
                      <a:pt x="2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6" name="Freeform 148"/>
              <p:cNvSpPr>
                <a:spLocks/>
              </p:cNvSpPr>
              <p:nvPr/>
            </p:nvSpPr>
            <p:spPr bwMode="auto">
              <a:xfrm>
                <a:off x="5268" y="2582"/>
                <a:ext cx="54" cy="96"/>
              </a:xfrm>
              <a:custGeom>
                <a:avLst/>
                <a:gdLst>
                  <a:gd name="T0" fmla="*/ 52 w 54"/>
                  <a:gd name="T1" fmla="*/ 0 h 96"/>
                  <a:gd name="T2" fmla="*/ 0 w 54"/>
                  <a:gd name="T3" fmla="*/ 96 h 96"/>
                  <a:gd name="T4" fmla="*/ 5 w 54"/>
                  <a:gd name="T5" fmla="*/ 96 h 96"/>
                  <a:gd name="T6" fmla="*/ 12 w 54"/>
                  <a:gd name="T7" fmla="*/ 96 h 96"/>
                  <a:gd name="T8" fmla="*/ 19 w 54"/>
                  <a:gd name="T9" fmla="*/ 93 h 96"/>
                  <a:gd name="T10" fmla="*/ 26 w 54"/>
                  <a:gd name="T11" fmla="*/ 91 h 96"/>
                  <a:gd name="T12" fmla="*/ 33 w 54"/>
                  <a:gd name="T13" fmla="*/ 84 h 96"/>
                  <a:gd name="T14" fmla="*/ 38 w 54"/>
                  <a:gd name="T15" fmla="*/ 81 h 96"/>
                  <a:gd name="T16" fmla="*/ 54 w 54"/>
                  <a:gd name="T17" fmla="*/ 3 h 96"/>
                  <a:gd name="T18" fmla="*/ 52 w 54"/>
                  <a:gd name="T19" fmla="*/ 0 h 96"/>
                  <a:gd name="T20" fmla="*/ 52 w 54"/>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96">
                    <a:moveTo>
                      <a:pt x="52" y="0"/>
                    </a:moveTo>
                    <a:lnTo>
                      <a:pt x="0" y="96"/>
                    </a:lnTo>
                    <a:lnTo>
                      <a:pt x="5" y="96"/>
                    </a:lnTo>
                    <a:lnTo>
                      <a:pt x="12" y="96"/>
                    </a:lnTo>
                    <a:lnTo>
                      <a:pt x="19" y="93"/>
                    </a:lnTo>
                    <a:lnTo>
                      <a:pt x="26" y="91"/>
                    </a:lnTo>
                    <a:lnTo>
                      <a:pt x="33" y="84"/>
                    </a:lnTo>
                    <a:lnTo>
                      <a:pt x="38" y="81"/>
                    </a:lnTo>
                    <a:lnTo>
                      <a:pt x="54" y="3"/>
                    </a:lnTo>
                    <a:lnTo>
                      <a:pt x="52" y="0"/>
                    </a:lnTo>
                    <a:lnTo>
                      <a:pt x="5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7" name="Freeform 149"/>
              <p:cNvSpPr>
                <a:spLocks/>
              </p:cNvSpPr>
              <p:nvPr/>
            </p:nvSpPr>
            <p:spPr bwMode="auto">
              <a:xfrm>
                <a:off x="5227" y="2571"/>
                <a:ext cx="50" cy="99"/>
              </a:xfrm>
              <a:custGeom>
                <a:avLst/>
                <a:gdLst>
                  <a:gd name="T0" fmla="*/ 50 w 50"/>
                  <a:gd name="T1" fmla="*/ 0 h 99"/>
                  <a:gd name="T2" fmla="*/ 43 w 50"/>
                  <a:gd name="T3" fmla="*/ 4 h 99"/>
                  <a:gd name="T4" fmla="*/ 36 w 50"/>
                  <a:gd name="T5" fmla="*/ 16 h 99"/>
                  <a:gd name="T6" fmla="*/ 31 w 50"/>
                  <a:gd name="T7" fmla="*/ 21 h 99"/>
                  <a:gd name="T8" fmla="*/ 24 w 50"/>
                  <a:gd name="T9" fmla="*/ 28 h 99"/>
                  <a:gd name="T10" fmla="*/ 19 w 50"/>
                  <a:gd name="T11" fmla="*/ 38 h 99"/>
                  <a:gd name="T12" fmla="*/ 17 w 50"/>
                  <a:gd name="T13" fmla="*/ 45 h 99"/>
                  <a:gd name="T14" fmla="*/ 12 w 50"/>
                  <a:gd name="T15" fmla="*/ 52 h 99"/>
                  <a:gd name="T16" fmla="*/ 8 w 50"/>
                  <a:gd name="T17" fmla="*/ 61 h 99"/>
                  <a:gd name="T18" fmla="*/ 5 w 50"/>
                  <a:gd name="T19" fmla="*/ 69 h 99"/>
                  <a:gd name="T20" fmla="*/ 5 w 50"/>
                  <a:gd name="T21" fmla="*/ 76 h 99"/>
                  <a:gd name="T22" fmla="*/ 0 w 50"/>
                  <a:gd name="T23" fmla="*/ 83 h 99"/>
                  <a:gd name="T24" fmla="*/ 0 w 50"/>
                  <a:gd name="T25" fmla="*/ 90 h 99"/>
                  <a:gd name="T26" fmla="*/ 3 w 50"/>
                  <a:gd name="T27" fmla="*/ 92 h 99"/>
                  <a:gd name="T28" fmla="*/ 8 w 50"/>
                  <a:gd name="T29" fmla="*/ 97 h 99"/>
                  <a:gd name="T30" fmla="*/ 17 w 50"/>
                  <a:gd name="T31" fmla="*/ 99 h 99"/>
                  <a:gd name="T32" fmla="*/ 29 w 50"/>
                  <a:gd name="T33" fmla="*/ 90 h 99"/>
                  <a:gd name="T34" fmla="*/ 34 w 50"/>
                  <a:gd name="T35" fmla="*/ 80 h 99"/>
                  <a:gd name="T36" fmla="*/ 36 w 50"/>
                  <a:gd name="T37" fmla="*/ 73 h 99"/>
                  <a:gd name="T38" fmla="*/ 38 w 50"/>
                  <a:gd name="T39" fmla="*/ 66 h 99"/>
                  <a:gd name="T40" fmla="*/ 43 w 50"/>
                  <a:gd name="T41" fmla="*/ 59 h 99"/>
                  <a:gd name="T42" fmla="*/ 43 w 50"/>
                  <a:gd name="T43" fmla="*/ 47 h 99"/>
                  <a:gd name="T44" fmla="*/ 46 w 50"/>
                  <a:gd name="T45" fmla="*/ 38 h 99"/>
                  <a:gd name="T46" fmla="*/ 46 w 50"/>
                  <a:gd name="T47" fmla="*/ 28 h 99"/>
                  <a:gd name="T48" fmla="*/ 48 w 50"/>
                  <a:gd name="T49" fmla="*/ 19 h 99"/>
                  <a:gd name="T50" fmla="*/ 48 w 50"/>
                  <a:gd name="T51" fmla="*/ 11 h 99"/>
                  <a:gd name="T52" fmla="*/ 50 w 50"/>
                  <a:gd name="T53" fmla="*/ 0 h 99"/>
                  <a:gd name="T54" fmla="*/ 50 w 50"/>
                  <a:gd name="T55"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99">
                    <a:moveTo>
                      <a:pt x="50" y="0"/>
                    </a:moveTo>
                    <a:lnTo>
                      <a:pt x="43" y="4"/>
                    </a:lnTo>
                    <a:lnTo>
                      <a:pt x="36" y="16"/>
                    </a:lnTo>
                    <a:lnTo>
                      <a:pt x="31" y="21"/>
                    </a:lnTo>
                    <a:lnTo>
                      <a:pt x="24" y="28"/>
                    </a:lnTo>
                    <a:lnTo>
                      <a:pt x="19" y="38"/>
                    </a:lnTo>
                    <a:lnTo>
                      <a:pt x="17" y="45"/>
                    </a:lnTo>
                    <a:lnTo>
                      <a:pt x="12" y="52"/>
                    </a:lnTo>
                    <a:lnTo>
                      <a:pt x="8" y="61"/>
                    </a:lnTo>
                    <a:lnTo>
                      <a:pt x="5" y="69"/>
                    </a:lnTo>
                    <a:lnTo>
                      <a:pt x="5" y="76"/>
                    </a:lnTo>
                    <a:lnTo>
                      <a:pt x="0" y="83"/>
                    </a:lnTo>
                    <a:lnTo>
                      <a:pt x="0" y="90"/>
                    </a:lnTo>
                    <a:lnTo>
                      <a:pt x="3" y="92"/>
                    </a:lnTo>
                    <a:lnTo>
                      <a:pt x="8" y="97"/>
                    </a:lnTo>
                    <a:lnTo>
                      <a:pt x="17" y="99"/>
                    </a:lnTo>
                    <a:lnTo>
                      <a:pt x="29" y="90"/>
                    </a:lnTo>
                    <a:lnTo>
                      <a:pt x="34" y="80"/>
                    </a:lnTo>
                    <a:lnTo>
                      <a:pt x="36" y="73"/>
                    </a:lnTo>
                    <a:lnTo>
                      <a:pt x="38" y="66"/>
                    </a:lnTo>
                    <a:lnTo>
                      <a:pt x="43" y="59"/>
                    </a:lnTo>
                    <a:lnTo>
                      <a:pt x="43" y="47"/>
                    </a:lnTo>
                    <a:lnTo>
                      <a:pt x="46" y="38"/>
                    </a:lnTo>
                    <a:lnTo>
                      <a:pt x="46" y="28"/>
                    </a:lnTo>
                    <a:lnTo>
                      <a:pt x="48" y="19"/>
                    </a:lnTo>
                    <a:lnTo>
                      <a:pt x="48" y="11"/>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8" name="Freeform 150"/>
              <p:cNvSpPr>
                <a:spLocks/>
              </p:cNvSpPr>
              <p:nvPr/>
            </p:nvSpPr>
            <p:spPr bwMode="auto">
              <a:xfrm>
                <a:off x="5187" y="2559"/>
                <a:ext cx="52" cy="100"/>
              </a:xfrm>
              <a:custGeom>
                <a:avLst/>
                <a:gdLst>
                  <a:gd name="T0" fmla="*/ 50 w 52"/>
                  <a:gd name="T1" fmla="*/ 0 h 100"/>
                  <a:gd name="T2" fmla="*/ 45 w 52"/>
                  <a:gd name="T3" fmla="*/ 2 h 100"/>
                  <a:gd name="T4" fmla="*/ 38 w 52"/>
                  <a:gd name="T5" fmla="*/ 12 h 100"/>
                  <a:gd name="T6" fmla="*/ 33 w 52"/>
                  <a:gd name="T7" fmla="*/ 16 h 100"/>
                  <a:gd name="T8" fmla="*/ 29 w 52"/>
                  <a:gd name="T9" fmla="*/ 26 h 100"/>
                  <a:gd name="T10" fmla="*/ 24 w 52"/>
                  <a:gd name="T11" fmla="*/ 33 h 100"/>
                  <a:gd name="T12" fmla="*/ 19 w 52"/>
                  <a:gd name="T13" fmla="*/ 42 h 100"/>
                  <a:gd name="T14" fmla="*/ 14 w 52"/>
                  <a:gd name="T15" fmla="*/ 52 h 100"/>
                  <a:gd name="T16" fmla="*/ 10 w 52"/>
                  <a:gd name="T17" fmla="*/ 59 h 100"/>
                  <a:gd name="T18" fmla="*/ 5 w 52"/>
                  <a:gd name="T19" fmla="*/ 66 h 100"/>
                  <a:gd name="T20" fmla="*/ 2 w 52"/>
                  <a:gd name="T21" fmla="*/ 76 h 100"/>
                  <a:gd name="T22" fmla="*/ 0 w 52"/>
                  <a:gd name="T23" fmla="*/ 83 h 100"/>
                  <a:gd name="T24" fmla="*/ 0 w 52"/>
                  <a:gd name="T25" fmla="*/ 88 h 100"/>
                  <a:gd name="T26" fmla="*/ 2 w 52"/>
                  <a:gd name="T27" fmla="*/ 92 h 100"/>
                  <a:gd name="T28" fmla="*/ 5 w 52"/>
                  <a:gd name="T29" fmla="*/ 100 h 100"/>
                  <a:gd name="T30" fmla="*/ 17 w 52"/>
                  <a:gd name="T31" fmla="*/ 97 h 100"/>
                  <a:gd name="T32" fmla="*/ 29 w 52"/>
                  <a:gd name="T33" fmla="*/ 88 h 100"/>
                  <a:gd name="T34" fmla="*/ 31 w 52"/>
                  <a:gd name="T35" fmla="*/ 81 h 100"/>
                  <a:gd name="T36" fmla="*/ 36 w 52"/>
                  <a:gd name="T37" fmla="*/ 73 h 100"/>
                  <a:gd name="T38" fmla="*/ 38 w 52"/>
                  <a:gd name="T39" fmla="*/ 71 h 100"/>
                  <a:gd name="T40" fmla="*/ 40 w 52"/>
                  <a:gd name="T41" fmla="*/ 69 h 100"/>
                  <a:gd name="T42" fmla="*/ 52 w 52"/>
                  <a:gd name="T43" fmla="*/ 2 h 100"/>
                  <a:gd name="T44" fmla="*/ 50 w 52"/>
                  <a:gd name="T45" fmla="*/ 0 h 100"/>
                  <a:gd name="T46" fmla="*/ 50 w 52"/>
                  <a:gd name="T4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00">
                    <a:moveTo>
                      <a:pt x="50" y="0"/>
                    </a:moveTo>
                    <a:lnTo>
                      <a:pt x="45" y="2"/>
                    </a:lnTo>
                    <a:lnTo>
                      <a:pt x="38" y="12"/>
                    </a:lnTo>
                    <a:lnTo>
                      <a:pt x="33" y="16"/>
                    </a:lnTo>
                    <a:lnTo>
                      <a:pt x="29" y="26"/>
                    </a:lnTo>
                    <a:lnTo>
                      <a:pt x="24" y="33"/>
                    </a:lnTo>
                    <a:lnTo>
                      <a:pt x="19" y="42"/>
                    </a:lnTo>
                    <a:lnTo>
                      <a:pt x="14" y="52"/>
                    </a:lnTo>
                    <a:lnTo>
                      <a:pt x="10" y="59"/>
                    </a:lnTo>
                    <a:lnTo>
                      <a:pt x="5" y="66"/>
                    </a:lnTo>
                    <a:lnTo>
                      <a:pt x="2" y="76"/>
                    </a:lnTo>
                    <a:lnTo>
                      <a:pt x="0" y="83"/>
                    </a:lnTo>
                    <a:lnTo>
                      <a:pt x="0" y="88"/>
                    </a:lnTo>
                    <a:lnTo>
                      <a:pt x="2" y="92"/>
                    </a:lnTo>
                    <a:lnTo>
                      <a:pt x="5" y="100"/>
                    </a:lnTo>
                    <a:lnTo>
                      <a:pt x="17" y="97"/>
                    </a:lnTo>
                    <a:lnTo>
                      <a:pt x="29" y="88"/>
                    </a:lnTo>
                    <a:lnTo>
                      <a:pt x="31" y="81"/>
                    </a:lnTo>
                    <a:lnTo>
                      <a:pt x="36" y="73"/>
                    </a:lnTo>
                    <a:lnTo>
                      <a:pt x="38" y="71"/>
                    </a:lnTo>
                    <a:lnTo>
                      <a:pt x="40" y="69"/>
                    </a:lnTo>
                    <a:lnTo>
                      <a:pt x="52" y="2"/>
                    </a:lnTo>
                    <a:lnTo>
                      <a:pt x="50" y="0"/>
                    </a:lnTo>
                    <a:lnTo>
                      <a:pt x="50"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39" name="Freeform 151"/>
              <p:cNvSpPr>
                <a:spLocks/>
              </p:cNvSpPr>
              <p:nvPr/>
            </p:nvSpPr>
            <p:spPr bwMode="auto">
              <a:xfrm>
                <a:off x="5192" y="2756"/>
                <a:ext cx="504" cy="380"/>
              </a:xfrm>
              <a:custGeom>
                <a:avLst/>
                <a:gdLst>
                  <a:gd name="T0" fmla="*/ 480 w 504"/>
                  <a:gd name="T1" fmla="*/ 0 h 380"/>
                  <a:gd name="T2" fmla="*/ 482 w 504"/>
                  <a:gd name="T3" fmla="*/ 9 h 380"/>
                  <a:gd name="T4" fmla="*/ 489 w 504"/>
                  <a:gd name="T5" fmla="*/ 28 h 380"/>
                  <a:gd name="T6" fmla="*/ 492 w 504"/>
                  <a:gd name="T7" fmla="*/ 50 h 380"/>
                  <a:gd name="T8" fmla="*/ 496 w 504"/>
                  <a:gd name="T9" fmla="*/ 64 h 380"/>
                  <a:gd name="T10" fmla="*/ 499 w 504"/>
                  <a:gd name="T11" fmla="*/ 81 h 380"/>
                  <a:gd name="T12" fmla="*/ 501 w 504"/>
                  <a:gd name="T13" fmla="*/ 97 h 380"/>
                  <a:gd name="T14" fmla="*/ 504 w 504"/>
                  <a:gd name="T15" fmla="*/ 116 h 380"/>
                  <a:gd name="T16" fmla="*/ 504 w 504"/>
                  <a:gd name="T17" fmla="*/ 138 h 380"/>
                  <a:gd name="T18" fmla="*/ 504 w 504"/>
                  <a:gd name="T19" fmla="*/ 159 h 380"/>
                  <a:gd name="T20" fmla="*/ 501 w 504"/>
                  <a:gd name="T21" fmla="*/ 178 h 380"/>
                  <a:gd name="T22" fmla="*/ 496 w 504"/>
                  <a:gd name="T23" fmla="*/ 200 h 380"/>
                  <a:gd name="T24" fmla="*/ 494 w 504"/>
                  <a:gd name="T25" fmla="*/ 221 h 380"/>
                  <a:gd name="T26" fmla="*/ 489 w 504"/>
                  <a:gd name="T27" fmla="*/ 240 h 380"/>
                  <a:gd name="T28" fmla="*/ 482 w 504"/>
                  <a:gd name="T29" fmla="*/ 257 h 380"/>
                  <a:gd name="T30" fmla="*/ 470 w 504"/>
                  <a:gd name="T31" fmla="*/ 271 h 380"/>
                  <a:gd name="T32" fmla="*/ 461 w 504"/>
                  <a:gd name="T33" fmla="*/ 287 h 380"/>
                  <a:gd name="T34" fmla="*/ 449 w 504"/>
                  <a:gd name="T35" fmla="*/ 302 h 380"/>
                  <a:gd name="T36" fmla="*/ 432 w 504"/>
                  <a:gd name="T37" fmla="*/ 316 h 380"/>
                  <a:gd name="T38" fmla="*/ 416 w 504"/>
                  <a:gd name="T39" fmla="*/ 330 h 380"/>
                  <a:gd name="T40" fmla="*/ 401 w 504"/>
                  <a:gd name="T41" fmla="*/ 342 h 380"/>
                  <a:gd name="T42" fmla="*/ 385 w 504"/>
                  <a:gd name="T43" fmla="*/ 354 h 380"/>
                  <a:gd name="T44" fmla="*/ 368 w 504"/>
                  <a:gd name="T45" fmla="*/ 364 h 380"/>
                  <a:gd name="T46" fmla="*/ 354 w 504"/>
                  <a:gd name="T47" fmla="*/ 368 h 380"/>
                  <a:gd name="T48" fmla="*/ 337 w 504"/>
                  <a:gd name="T49" fmla="*/ 373 h 380"/>
                  <a:gd name="T50" fmla="*/ 323 w 504"/>
                  <a:gd name="T51" fmla="*/ 378 h 380"/>
                  <a:gd name="T52" fmla="*/ 304 w 504"/>
                  <a:gd name="T53" fmla="*/ 380 h 380"/>
                  <a:gd name="T54" fmla="*/ 287 w 504"/>
                  <a:gd name="T55" fmla="*/ 380 h 380"/>
                  <a:gd name="T56" fmla="*/ 273 w 504"/>
                  <a:gd name="T57" fmla="*/ 380 h 380"/>
                  <a:gd name="T58" fmla="*/ 256 w 504"/>
                  <a:gd name="T59" fmla="*/ 378 h 380"/>
                  <a:gd name="T60" fmla="*/ 237 w 504"/>
                  <a:gd name="T61" fmla="*/ 375 h 380"/>
                  <a:gd name="T62" fmla="*/ 223 w 504"/>
                  <a:gd name="T63" fmla="*/ 371 h 380"/>
                  <a:gd name="T64" fmla="*/ 207 w 504"/>
                  <a:gd name="T65" fmla="*/ 366 h 380"/>
                  <a:gd name="T66" fmla="*/ 190 w 504"/>
                  <a:gd name="T67" fmla="*/ 361 h 380"/>
                  <a:gd name="T68" fmla="*/ 173 w 504"/>
                  <a:gd name="T69" fmla="*/ 354 h 380"/>
                  <a:gd name="T70" fmla="*/ 159 w 504"/>
                  <a:gd name="T71" fmla="*/ 347 h 380"/>
                  <a:gd name="T72" fmla="*/ 145 w 504"/>
                  <a:gd name="T73" fmla="*/ 340 h 380"/>
                  <a:gd name="T74" fmla="*/ 130 w 504"/>
                  <a:gd name="T75" fmla="*/ 333 h 380"/>
                  <a:gd name="T76" fmla="*/ 114 w 504"/>
                  <a:gd name="T77" fmla="*/ 325 h 380"/>
                  <a:gd name="T78" fmla="*/ 95 w 504"/>
                  <a:gd name="T79" fmla="*/ 311 h 380"/>
                  <a:gd name="T80" fmla="*/ 69 w 504"/>
                  <a:gd name="T81" fmla="*/ 295 h 380"/>
                  <a:gd name="T82" fmla="*/ 47 w 504"/>
                  <a:gd name="T83" fmla="*/ 280 h 380"/>
                  <a:gd name="T84" fmla="*/ 28 w 504"/>
                  <a:gd name="T85" fmla="*/ 266 h 380"/>
                  <a:gd name="T86" fmla="*/ 14 w 504"/>
                  <a:gd name="T87" fmla="*/ 254 h 380"/>
                  <a:gd name="T88" fmla="*/ 2 w 504"/>
                  <a:gd name="T89" fmla="*/ 242 h 380"/>
                  <a:gd name="T90" fmla="*/ 0 w 504"/>
                  <a:gd name="T91" fmla="*/ 24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380">
                    <a:moveTo>
                      <a:pt x="0" y="242"/>
                    </a:moveTo>
                    <a:lnTo>
                      <a:pt x="480" y="0"/>
                    </a:lnTo>
                    <a:lnTo>
                      <a:pt x="482" y="5"/>
                    </a:lnTo>
                    <a:lnTo>
                      <a:pt x="482" y="9"/>
                    </a:lnTo>
                    <a:lnTo>
                      <a:pt x="487" y="19"/>
                    </a:lnTo>
                    <a:lnTo>
                      <a:pt x="489" y="28"/>
                    </a:lnTo>
                    <a:lnTo>
                      <a:pt x="492" y="43"/>
                    </a:lnTo>
                    <a:lnTo>
                      <a:pt x="492" y="50"/>
                    </a:lnTo>
                    <a:lnTo>
                      <a:pt x="494" y="57"/>
                    </a:lnTo>
                    <a:lnTo>
                      <a:pt x="496" y="64"/>
                    </a:lnTo>
                    <a:lnTo>
                      <a:pt x="499" y="74"/>
                    </a:lnTo>
                    <a:lnTo>
                      <a:pt x="499" y="81"/>
                    </a:lnTo>
                    <a:lnTo>
                      <a:pt x="499" y="90"/>
                    </a:lnTo>
                    <a:lnTo>
                      <a:pt x="501" y="97"/>
                    </a:lnTo>
                    <a:lnTo>
                      <a:pt x="504" y="109"/>
                    </a:lnTo>
                    <a:lnTo>
                      <a:pt x="504" y="116"/>
                    </a:lnTo>
                    <a:lnTo>
                      <a:pt x="504" y="128"/>
                    </a:lnTo>
                    <a:lnTo>
                      <a:pt x="504" y="138"/>
                    </a:lnTo>
                    <a:lnTo>
                      <a:pt x="504" y="150"/>
                    </a:lnTo>
                    <a:lnTo>
                      <a:pt x="504" y="159"/>
                    </a:lnTo>
                    <a:lnTo>
                      <a:pt x="504" y="169"/>
                    </a:lnTo>
                    <a:lnTo>
                      <a:pt x="501" y="178"/>
                    </a:lnTo>
                    <a:lnTo>
                      <a:pt x="499" y="190"/>
                    </a:lnTo>
                    <a:lnTo>
                      <a:pt x="496" y="200"/>
                    </a:lnTo>
                    <a:lnTo>
                      <a:pt x="496" y="211"/>
                    </a:lnTo>
                    <a:lnTo>
                      <a:pt x="494" y="221"/>
                    </a:lnTo>
                    <a:lnTo>
                      <a:pt x="492" y="233"/>
                    </a:lnTo>
                    <a:lnTo>
                      <a:pt x="489" y="240"/>
                    </a:lnTo>
                    <a:lnTo>
                      <a:pt x="485" y="249"/>
                    </a:lnTo>
                    <a:lnTo>
                      <a:pt x="482" y="257"/>
                    </a:lnTo>
                    <a:lnTo>
                      <a:pt x="477" y="264"/>
                    </a:lnTo>
                    <a:lnTo>
                      <a:pt x="470" y="271"/>
                    </a:lnTo>
                    <a:lnTo>
                      <a:pt x="466" y="280"/>
                    </a:lnTo>
                    <a:lnTo>
                      <a:pt x="461" y="287"/>
                    </a:lnTo>
                    <a:lnTo>
                      <a:pt x="456" y="295"/>
                    </a:lnTo>
                    <a:lnTo>
                      <a:pt x="449" y="302"/>
                    </a:lnTo>
                    <a:lnTo>
                      <a:pt x="439" y="309"/>
                    </a:lnTo>
                    <a:lnTo>
                      <a:pt x="432" y="316"/>
                    </a:lnTo>
                    <a:lnTo>
                      <a:pt x="425" y="325"/>
                    </a:lnTo>
                    <a:lnTo>
                      <a:pt x="416" y="330"/>
                    </a:lnTo>
                    <a:lnTo>
                      <a:pt x="409" y="337"/>
                    </a:lnTo>
                    <a:lnTo>
                      <a:pt x="401" y="342"/>
                    </a:lnTo>
                    <a:lnTo>
                      <a:pt x="392" y="352"/>
                    </a:lnTo>
                    <a:lnTo>
                      <a:pt x="385" y="354"/>
                    </a:lnTo>
                    <a:lnTo>
                      <a:pt x="378" y="359"/>
                    </a:lnTo>
                    <a:lnTo>
                      <a:pt x="368" y="364"/>
                    </a:lnTo>
                    <a:lnTo>
                      <a:pt x="361" y="366"/>
                    </a:lnTo>
                    <a:lnTo>
                      <a:pt x="354" y="368"/>
                    </a:lnTo>
                    <a:lnTo>
                      <a:pt x="347" y="371"/>
                    </a:lnTo>
                    <a:lnTo>
                      <a:pt x="337" y="373"/>
                    </a:lnTo>
                    <a:lnTo>
                      <a:pt x="330" y="378"/>
                    </a:lnTo>
                    <a:lnTo>
                      <a:pt x="323" y="378"/>
                    </a:lnTo>
                    <a:lnTo>
                      <a:pt x="313" y="380"/>
                    </a:lnTo>
                    <a:lnTo>
                      <a:pt x="304" y="380"/>
                    </a:lnTo>
                    <a:lnTo>
                      <a:pt x="297" y="380"/>
                    </a:lnTo>
                    <a:lnTo>
                      <a:pt x="287" y="380"/>
                    </a:lnTo>
                    <a:lnTo>
                      <a:pt x="280" y="380"/>
                    </a:lnTo>
                    <a:lnTo>
                      <a:pt x="273" y="380"/>
                    </a:lnTo>
                    <a:lnTo>
                      <a:pt x="264" y="380"/>
                    </a:lnTo>
                    <a:lnTo>
                      <a:pt x="256" y="378"/>
                    </a:lnTo>
                    <a:lnTo>
                      <a:pt x="247" y="378"/>
                    </a:lnTo>
                    <a:lnTo>
                      <a:pt x="237" y="375"/>
                    </a:lnTo>
                    <a:lnTo>
                      <a:pt x="230" y="373"/>
                    </a:lnTo>
                    <a:lnTo>
                      <a:pt x="223" y="371"/>
                    </a:lnTo>
                    <a:lnTo>
                      <a:pt x="214" y="368"/>
                    </a:lnTo>
                    <a:lnTo>
                      <a:pt x="207" y="366"/>
                    </a:lnTo>
                    <a:lnTo>
                      <a:pt x="199" y="364"/>
                    </a:lnTo>
                    <a:lnTo>
                      <a:pt x="190" y="361"/>
                    </a:lnTo>
                    <a:lnTo>
                      <a:pt x="183" y="359"/>
                    </a:lnTo>
                    <a:lnTo>
                      <a:pt x="173" y="354"/>
                    </a:lnTo>
                    <a:lnTo>
                      <a:pt x="166" y="352"/>
                    </a:lnTo>
                    <a:lnTo>
                      <a:pt x="159" y="347"/>
                    </a:lnTo>
                    <a:lnTo>
                      <a:pt x="152" y="344"/>
                    </a:lnTo>
                    <a:lnTo>
                      <a:pt x="145" y="340"/>
                    </a:lnTo>
                    <a:lnTo>
                      <a:pt x="138" y="337"/>
                    </a:lnTo>
                    <a:lnTo>
                      <a:pt x="130" y="333"/>
                    </a:lnTo>
                    <a:lnTo>
                      <a:pt x="123" y="330"/>
                    </a:lnTo>
                    <a:lnTo>
                      <a:pt x="114" y="325"/>
                    </a:lnTo>
                    <a:lnTo>
                      <a:pt x="107" y="321"/>
                    </a:lnTo>
                    <a:lnTo>
                      <a:pt x="95" y="311"/>
                    </a:lnTo>
                    <a:lnTo>
                      <a:pt x="83" y="304"/>
                    </a:lnTo>
                    <a:lnTo>
                      <a:pt x="69" y="295"/>
                    </a:lnTo>
                    <a:lnTo>
                      <a:pt x="59" y="287"/>
                    </a:lnTo>
                    <a:lnTo>
                      <a:pt x="47" y="280"/>
                    </a:lnTo>
                    <a:lnTo>
                      <a:pt x="40" y="273"/>
                    </a:lnTo>
                    <a:lnTo>
                      <a:pt x="28" y="266"/>
                    </a:lnTo>
                    <a:lnTo>
                      <a:pt x="21" y="261"/>
                    </a:lnTo>
                    <a:lnTo>
                      <a:pt x="14" y="254"/>
                    </a:lnTo>
                    <a:lnTo>
                      <a:pt x="9" y="252"/>
                    </a:lnTo>
                    <a:lnTo>
                      <a:pt x="2" y="242"/>
                    </a:lnTo>
                    <a:lnTo>
                      <a:pt x="0" y="242"/>
                    </a:lnTo>
                    <a:lnTo>
                      <a:pt x="0" y="242"/>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0" name="Freeform 152"/>
              <p:cNvSpPr>
                <a:spLocks/>
              </p:cNvSpPr>
              <p:nvPr/>
            </p:nvSpPr>
            <p:spPr bwMode="auto">
              <a:xfrm>
                <a:off x="5166" y="2746"/>
                <a:ext cx="541" cy="404"/>
              </a:xfrm>
              <a:custGeom>
                <a:avLst/>
                <a:gdLst>
                  <a:gd name="T0" fmla="*/ 401 w 541"/>
                  <a:gd name="T1" fmla="*/ 93 h 404"/>
                  <a:gd name="T2" fmla="*/ 411 w 541"/>
                  <a:gd name="T3" fmla="*/ 124 h 404"/>
                  <a:gd name="T4" fmla="*/ 416 w 541"/>
                  <a:gd name="T5" fmla="*/ 162 h 404"/>
                  <a:gd name="T6" fmla="*/ 406 w 541"/>
                  <a:gd name="T7" fmla="*/ 195 h 404"/>
                  <a:gd name="T8" fmla="*/ 368 w 541"/>
                  <a:gd name="T9" fmla="*/ 224 h 404"/>
                  <a:gd name="T10" fmla="*/ 330 w 541"/>
                  <a:gd name="T11" fmla="*/ 240 h 404"/>
                  <a:gd name="T12" fmla="*/ 301 w 541"/>
                  <a:gd name="T13" fmla="*/ 245 h 404"/>
                  <a:gd name="T14" fmla="*/ 273 w 541"/>
                  <a:gd name="T15" fmla="*/ 248 h 404"/>
                  <a:gd name="T16" fmla="*/ 240 w 541"/>
                  <a:gd name="T17" fmla="*/ 245 h 404"/>
                  <a:gd name="T18" fmla="*/ 209 w 541"/>
                  <a:gd name="T19" fmla="*/ 240 h 404"/>
                  <a:gd name="T20" fmla="*/ 175 w 541"/>
                  <a:gd name="T21" fmla="*/ 233 h 404"/>
                  <a:gd name="T22" fmla="*/ 78 w 541"/>
                  <a:gd name="T23" fmla="*/ 248 h 404"/>
                  <a:gd name="T24" fmla="*/ 104 w 541"/>
                  <a:gd name="T25" fmla="*/ 269 h 404"/>
                  <a:gd name="T26" fmla="*/ 135 w 541"/>
                  <a:gd name="T27" fmla="*/ 290 h 404"/>
                  <a:gd name="T28" fmla="*/ 180 w 541"/>
                  <a:gd name="T29" fmla="*/ 312 h 404"/>
                  <a:gd name="T30" fmla="*/ 225 w 541"/>
                  <a:gd name="T31" fmla="*/ 324 h 404"/>
                  <a:gd name="T32" fmla="*/ 254 w 541"/>
                  <a:gd name="T33" fmla="*/ 331 h 404"/>
                  <a:gd name="T34" fmla="*/ 282 w 541"/>
                  <a:gd name="T35" fmla="*/ 335 h 404"/>
                  <a:gd name="T36" fmla="*/ 313 w 541"/>
                  <a:gd name="T37" fmla="*/ 335 h 404"/>
                  <a:gd name="T38" fmla="*/ 344 w 541"/>
                  <a:gd name="T39" fmla="*/ 335 h 404"/>
                  <a:gd name="T40" fmla="*/ 377 w 541"/>
                  <a:gd name="T41" fmla="*/ 328 h 404"/>
                  <a:gd name="T42" fmla="*/ 411 w 541"/>
                  <a:gd name="T43" fmla="*/ 319 h 404"/>
                  <a:gd name="T44" fmla="*/ 442 w 541"/>
                  <a:gd name="T45" fmla="*/ 307 h 404"/>
                  <a:gd name="T46" fmla="*/ 475 w 541"/>
                  <a:gd name="T47" fmla="*/ 286 h 404"/>
                  <a:gd name="T48" fmla="*/ 508 w 541"/>
                  <a:gd name="T49" fmla="*/ 245 h 404"/>
                  <a:gd name="T50" fmla="*/ 518 w 541"/>
                  <a:gd name="T51" fmla="*/ 200 h 404"/>
                  <a:gd name="T52" fmla="*/ 515 w 541"/>
                  <a:gd name="T53" fmla="*/ 153 h 404"/>
                  <a:gd name="T54" fmla="*/ 503 w 541"/>
                  <a:gd name="T55" fmla="*/ 107 h 404"/>
                  <a:gd name="T56" fmla="*/ 484 w 541"/>
                  <a:gd name="T57" fmla="*/ 72 h 404"/>
                  <a:gd name="T58" fmla="*/ 468 w 541"/>
                  <a:gd name="T59" fmla="*/ 43 h 404"/>
                  <a:gd name="T60" fmla="*/ 511 w 541"/>
                  <a:gd name="T61" fmla="*/ 0 h 404"/>
                  <a:gd name="T62" fmla="*/ 520 w 541"/>
                  <a:gd name="T63" fmla="*/ 29 h 404"/>
                  <a:gd name="T64" fmla="*/ 532 w 541"/>
                  <a:gd name="T65" fmla="*/ 72 h 404"/>
                  <a:gd name="T66" fmla="*/ 537 w 541"/>
                  <a:gd name="T67" fmla="*/ 100 h 404"/>
                  <a:gd name="T68" fmla="*/ 539 w 541"/>
                  <a:gd name="T69" fmla="*/ 129 h 404"/>
                  <a:gd name="T70" fmla="*/ 541 w 541"/>
                  <a:gd name="T71" fmla="*/ 162 h 404"/>
                  <a:gd name="T72" fmla="*/ 539 w 541"/>
                  <a:gd name="T73" fmla="*/ 195 h 404"/>
                  <a:gd name="T74" fmla="*/ 534 w 541"/>
                  <a:gd name="T75" fmla="*/ 226 h 404"/>
                  <a:gd name="T76" fmla="*/ 525 w 541"/>
                  <a:gd name="T77" fmla="*/ 259 h 404"/>
                  <a:gd name="T78" fmla="*/ 511 w 541"/>
                  <a:gd name="T79" fmla="*/ 293 h 404"/>
                  <a:gd name="T80" fmla="*/ 489 w 541"/>
                  <a:gd name="T81" fmla="*/ 321 h 404"/>
                  <a:gd name="T82" fmla="*/ 463 w 541"/>
                  <a:gd name="T83" fmla="*/ 347 h 404"/>
                  <a:gd name="T84" fmla="*/ 430 w 541"/>
                  <a:gd name="T85" fmla="*/ 369 h 404"/>
                  <a:gd name="T86" fmla="*/ 387 w 541"/>
                  <a:gd name="T87" fmla="*/ 388 h 404"/>
                  <a:gd name="T88" fmla="*/ 339 w 541"/>
                  <a:gd name="T89" fmla="*/ 400 h 404"/>
                  <a:gd name="T90" fmla="*/ 299 w 541"/>
                  <a:gd name="T91" fmla="*/ 404 h 404"/>
                  <a:gd name="T92" fmla="*/ 256 w 541"/>
                  <a:gd name="T93" fmla="*/ 404 h 404"/>
                  <a:gd name="T94" fmla="*/ 221 w 541"/>
                  <a:gd name="T95" fmla="*/ 402 h 404"/>
                  <a:gd name="T96" fmla="*/ 185 w 541"/>
                  <a:gd name="T97" fmla="*/ 393 h 404"/>
                  <a:gd name="T98" fmla="*/ 154 w 541"/>
                  <a:gd name="T99" fmla="*/ 381 h 404"/>
                  <a:gd name="T100" fmla="*/ 126 w 541"/>
                  <a:gd name="T101" fmla="*/ 366 h 404"/>
                  <a:gd name="T102" fmla="*/ 76 w 541"/>
                  <a:gd name="T103" fmla="*/ 335 h 404"/>
                  <a:gd name="T104" fmla="*/ 38 w 541"/>
                  <a:gd name="T105" fmla="*/ 300 h 404"/>
                  <a:gd name="T106" fmla="*/ 12 w 541"/>
                  <a:gd name="T107" fmla="*/ 274 h 404"/>
                  <a:gd name="T108" fmla="*/ 0 w 541"/>
                  <a:gd name="T109" fmla="*/ 25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1" h="404">
                    <a:moveTo>
                      <a:pt x="458" y="31"/>
                    </a:moveTo>
                    <a:lnTo>
                      <a:pt x="399" y="81"/>
                    </a:lnTo>
                    <a:lnTo>
                      <a:pt x="399" y="86"/>
                    </a:lnTo>
                    <a:lnTo>
                      <a:pt x="401" y="93"/>
                    </a:lnTo>
                    <a:lnTo>
                      <a:pt x="404" y="100"/>
                    </a:lnTo>
                    <a:lnTo>
                      <a:pt x="408" y="107"/>
                    </a:lnTo>
                    <a:lnTo>
                      <a:pt x="408" y="117"/>
                    </a:lnTo>
                    <a:lnTo>
                      <a:pt x="411" y="124"/>
                    </a:lnTo>
                    <a:lnTo>
                      <a:pt x="413" y="134"/>
                    </a:lnTo>
                    <a:lnTo>
                      <a:pt x="416" y="143"/>
                    </a:lnTo>
                    <a:lnTo>
                      <a:pt x="416" y="150"/>
                    </a:lnTo>
                    <a:lnTo>
                      <a:pt x="416" y="162"/>
                    </a:lnTo>
                    <a:lnTo>
                      <a:pt x="416" y="169"/>
                    </a:lnTo>
                    <a:lnTo>
                      <a:pt x="413" y="179"/>
                    </a:lnTo>
                    <a:lnTo>
                      <a:pt x="411" y="186"/>
                    </a:lnTo>
                    <a:lnTo>
                      <a:pt x="406" y="195"/>
                    </a:lnTo>
                    <a:lnTo>
                      <a:pt x="399" y="202"/>
                    </a:lnTo>
                    <a:lnTo>
                      <a:pt x="392" y="212"/>
                    </a:lnTo>
                    <a:lnTo>
                      <a:pt x="380" y="217"/>
                    </a:lnTo>
                    <a:lnTo>
                      <a:pt x="368" y="224"/>
                    </a:lnTo>
                    <a:lnTo>
                      <a:pt x="356" y="231"/>
                    </a:lnTo>
                    <a:lnTo>
                      <a:pt x="344" y="236"/>
                    </a:lnTo>
                    <a:lnTo>
                      <a:pt x="337" y="238"/>
                    </a:lnTo>
                    <a:lnTo>
                      <a:pt x="330" y="240"/>
                    </a:lnTo>
                    <a:lnTo>
                      <a:pt x="323" y="240"/>
                    </a:lnTo>
                    <a:lnTo>
                      <a:pt x="316" y="243"/>
                    </a:lnTo>
                    <a:lnTo>
                      <a:pt x="309" y="243"/>
                    </a:lnTo>
                    <a:lnTo>
                      <a:pt x="301" y="245"/>
                    </a:lnTo>
                    <a:lnTo>
                      <a:pt x="294" y="245"/>
                    </a:lnTo>
                    <a:lnTo>
                      <a:pt x="287" y="248"/>
                    </a:lnTo>
                    <a:lnTo>
                      <a:pt x="280" y="248"/>
                    </a:lnTo>
                    <a:lnTo>
                      <a:pt x="273" y="248"/>
                    </a:lnTo>
                    <a:lnTo>
                      <a:pt x="263" y="248"/>
                    </a:lnTo>
                    <a:lnTo>
                      <a:pt x="256" y="248"/>
                    </a:lnTo>
                    <a:lnTo>
                      <a:pt x="249" y="245"/>
                    </a:lnTo>
                    <a:lnTo>
                      <a:pt x="240" y="245"/>
                    </a:lnTo>
                    <a:lnTo>
                      <a:pt x="233" y="243"/>
                    </a:lnTo>
                    <a:lnTo>
                      <a:pt x="225" y="243"/>
                    </a:lnTo>
                    <a:lnTo>
                      <a:pt x="218" y="240"/>
                    </a:lnTo>
                    <a:lnTo>
                      <a:pt x="209" y="240"/>
                    </a:lnTo>
                    <a:lnTo>
                      <a:pt x="199" y="238"/>
                    </a:lnTo>
                    <a:lnTo>
                      <a:pt x="192" y="238"/>
                    </a:lnTo>
                    <a:lnTo>
                      <a:pt x="183" y="236"/>
                    </a:lnTo>
                    <a:lnTo>
                      <a:pt x="175" y="233"/>
                    </a:lnTo>
                    <a:lnTo>
                      <a:pt x="166" y="229"/>
                    </a:lnTo>
                    <a:lnTo>
                      <a:pt x="159" y="229"/>
                    </a:lnTo>
                    <a:lnTo>
                      <a:pt x="76" y="243"/>
                    </a:lnTo>
                    <a:lnTo>
                      <a:pt x="78" y="248"/>
                    </a:lnTo>
                    <a:lnTo>
                      <a:pt x="85" y="255"/>
                    </a:lnTo>
                    <a:lnTo>
                      <a:pt x="90" y="259"/>
                    </a:lnTo>
                    <a:lnTo>
                      <a:pt x="97" y="264"/>
                    </a:lnTo>
                    <a:lnTo>
                      <a:pt x="104" y="269"/>
                    </a:lnTo>
                    <a:lnTo>
                      <a:pt x="111" y="276"/>
                    </a:lnTo>
                    <a:lnTo>
                      <a:pt x="118" y="278"/>
                    </a:lnTo>
                    <a:lnTo>
                      <a:pt x="128" y="286"/>
                    </a:lnTo>
                    <a:lnTo>
                      <a:pt x="135" y="290"/>
                    </a:lnTo>
                    <a:lnTo>
                      <a:pt x="147" y="295"/>
                    </a:lnTo>
                    <a:lnTo>
                      <a:pt x="156" y="300"/>
                    </a:lnTo>
                    <a:lnTo>
                      <a:pt x="168" y="305"/>
                    </a:lnTo>
                    <a:lnTo>
                      <a:pt x="180" y="312"/>
                    </a:lnTo>
                    <a:lnTo>
                      <a:pt x="195" y="316"/>
                    </a:lnTo>
                    <a:lnTo>
                      <a:pt x="204" y="319"/>
                    </a:lnTo>
                    <a:lnTo>
                      <a:pt x="218" y="324"/>
                    </a:lnTo>
                    <a:lnTo>
                      <a:pt x="225" y="324"/>
                    </a:lnTo>
                    <a:lnTo>
                      <a:pt x="233" y="326"/>
                    </a:lnTo>
                    <a:lnTo>
                      <a:pt x="240" y="328"/>
                    </a:lnTo>
                    <a:lnTo>
                      <a:pt x="247" y="331"/>
                    </a:lnTo>
                    <a:lnTo>
                      <a:pt x="254" y="331"/>
                    </a:lnTo>
                    <a:lnTo>
                      <a:pt x="261" y="333"/>
                    </a:lnTo>
                    <a:lnTo>
                      <a:pt x="268" y="333"/>
                    </a:lnTo>
                    <a:lnTo>
                      <a:pt x="275" y="335"/>
                    </a:lnTo>
                    <a:lnTo>
                      <a:pt x="282" y="335"/>
                    </a:lnTo>
                    <a:lnTo>
                      <a:pt x="290" y="335"/>
                    </a:lnTo>
                    <a:lnTo>
                      <a:pt x="299" y="335"/>
                    </a:lnTo>
                    <a:lnTo>
                      <a:pt x="306" y="338"/>
                    </a:lnTo>
                    <a:lnTo>
                      <a:pt x="313" y="335"/>
                    </a:lnTo>
                    <a:lnTo>
                      <a:pt x="323" y="335"/>
                    </a:lnTo>
                    <a:lnTo>
                      <a:pt x="330" y="335"/>
                    </a:lnTo>
                    <a:lnTo>
                      <a:pt x="337" y="335"/>
                    </a:lnTo>
                    <a:lnTo>
                      <a:pt x="344" y="335"/>
                    </a:lnTo>
                    <a:lnTo>
                      <a:pt x="354" y="333"/>
                    </a:lnTo>
                    <a:lnTo>
                      <a:pt x="361" y="333"/>
                    </a:lnTo>
                    <a:lnTo>
                      <a:pt x="368" y="333"/>
                    </a:lnTo>
                    <a:lnTo>
                      <a:pt x="377" y="328"/>
                    </a:lnTo>
                    <a:lnTo>
                      <a:pt x="385" y="326"/>
                    </a:lnTo>
                    <a:lnTo>
                      <a:pt x="394" y="324"/>
                    </a:lnTo>
                    <a:lnTo>
                      <a:pt x="404" y="324"/>
                    </a:lnTo>
                    <a:lnTo>
                      <a:pt x="411" y="319"/>
                    </a:lnTo>
                    <a:lnTo>
                      <a:pt x="418" y="316"/>
                    </a:lnTo>
                    <a:lnTo>
                      <a:pt x="427" y="314"/>
                    </a:lnTo>
                    <a:lnTo>
                      <a:pt x="437" y="312"/>
                    </a:lnTo>
                    <a:lnTo>
                      <a:pt x="442" y="307"/>
                    </a:lnTo>
                    <a:lnTo>
                      <a:pt x="451" y="302"/>
                    </a:lnTo>
                    <a:lnTo>
                      <a:pt x="456" y="297"/>
                    </a:lnTo>
                    <a:lnTo>
                      <a:pt x="463" y="295"/>
                    </a:lnTo>
                    <a:lnTo>
                      <a:pt x="475" y="286"/>
                    </a:lnTo>
                    <a:lnTo>
                      <a:pt x="487" y="276"/>
                    </a:lnTo>
                    <a:lnTo>
                      <a:pt x="494" y="267"/>
                    </a:lnTo>
                    <a:lnTo>
                      <a:pt x="501" y="255"/>
                    </a:lnTo>
                    <a:lnTo>
                      <a:pt x="508" y="245"/>
                    </a:lnTo>
                    <a:lnTo>
                      <a:pt x="513" y="236"/>
                    </a:lnTo>
                    <a:lnTo>
                      <a:pt x="515" y="221"/>
                    </a:lnTo>
                    <a:lnTo>
                      <a:pt x="518" y="212"/>
                    </a:lnTo>
                    <a:lnTo>
                      <a:pt x="518" y="200"/>
                    </a:lnTo>
                    <a:lnTo>
                      <a:pt x="520" y="188"/>
                    </a:lnTo>
                    <a:lnTo>
                      <a:pt x="518" y="176"/>
                    </a:lnTo>
                    <a:lnTo>
                      <a:pt x="518" y="164"/>
                    </a:lnTo>
                    <a:lnTo>
                      <a:pt x="515" y="153"/>
                    </a:lnTo>
                    <a:lnTo>
                      <a:pt x="513" y="143"/>
                    </a:lnTo>
                    <a:lnTo>
                      <a:pt x="511" y="129"/>
                    </a:lnTo>
                    <a:lnTo>
                      <a:pt x="506" y="119"/>
                    </a:lnTo>
                    <a:lnTo>
                      <a:pt x="503" y="107"/>
                    </a:lnTo>
                    <a:lnTo>
                      <a:pt x="499" y="98"/>
                    </a:lnTo>
                    <a:lnTo>
                      <a:pt x="494" y="88"/>
                    </a:lnTo>
                    <a:lnTo>
                      <a:pt x="489" y="79"/>
                    </a:lnTo>
                    <a:lnTo>
                      <a:pt x="484" y="72"/>
                    </a:lnTo>
                    <a:lnTo>
                      <a:pt x="482" y="65"/>
                    </a:lnTo>
                    <a:lnTo>
                      <a:pt x="477" y="57"/>
                    </a:lnTo>
                    <a:lnTo>
                      <a:pt x="473" y="50"/>
                    </a:lnTo>
                    <a:lnTo>
                      <a:pt x="468" y="43"/>
                    </a:lnTo>
                    <a:lnTo>
                      <a:pt x="465" y="41"/>
                    </a:lnTo>
                    <a:lnTo>
                      <a:pt x="461" y="31"/>
                    </a:lnTo>
                    <a:lnTo>
                      <a:pt x="461" y="31"/>
                    </a:lnTo>
                    <a:lnTo>
                      <a:pt x="511" y="0"/>
                    </a:lnTo>
                    <a:lnTo>
                      <a:pt x="511" y="3"/>
                    </a:lnTo>
                    <a:lnTo>
                      <a:pt x="515" y="15"/>
                    </a:lnTo>
                    <a:lnTo>
                      <a:pt x="518" y="19"/>
                    </a:lnTo>
                    <a:lnTo>
                      <a:pt x="520" y="29"/>
                    </a:lnTo>
                    <a:lnTo>
                      <a:pt x="522" y="38"/>
                    </a:lnTo>
                    <a:lnTo>
                      <a:pt x="525" y="48"/>
                    </a:lnTo>
                    <a:lnTo>
                      <a:pt x="530" y="60"/>
                    </a:lnTo>
                    <a:lnTo>
                      <a:pt x="532" y="72"/>
                    </a:lnTo>
                    <a:lnTo>
                      <a:pt x="532" y="79"/>
                    </a:lnTo>
                    <a:lnTo>
                      <a:pt x="534" y="86"/>
                    </a:lnTo>
                    <a:lnTo>
                      <a:pt x="534" y="93"/>
                    </a:lnTo>
                    <a:lnTo>
                      <a:pt x="537" y="100"/>
                    </a:lnTo>
                    <a:lnTo>
                      <a:pt x="537" y="105"/>
                    </a:lnTo>
                    <a:lnTo>
                      <a:pt x="537" y="115"/>
                    </a:lnTo>
                    <a:lnTo>
                      <a:pt x="539" y="122"/>
                    </a:lnTo>
                    <a:lnTo>
                      <a:pt x="539" y="129"/>
                    </a:lnTo>
                    <a:lnTo>
                      <a:pt x="539" y="136"/>
                    </a:lnTo>
                    <a:lnTo>
                      <a:pt x="541" y="145"/>
                    </a:lnTo>
                    <a:lnTo>
                      <a:pt x="541" y="153"/>
                    </a:lnTo>
                    <a:lnTo>
                      <a:pt x="541" y="162"/>
                    </a:lnTo>
                    <a:lnTo>
                      <a:pt x="541" y="169"/>
                    </a:lnTo>
                    <a:lnTo>
                      <a:pt x="541" y="176"/>
                    </a:lnTo>
                    <a:lnTo>
                      <a:pt x="539" y="186"/>
                    </a:lnTo>
                    <a:lnTo>
                      <a:pt x="539" y="195"/>
                    </a:lnTo>
                    <a:lnTo>
                      <a:pt x="539" y="202"/>
                    </a:lnTo>
                    <a:lnTo>
                      <a:pt x="537" y="210"/>
                    </a:lnTo>
                    <a:lnTo>
                      <a:pt x="537" y="219"/>
                    </a:lnTo>
                    <a:lnTo>
                      <a:pt x="534" y="226"/>
                    </a:lnTo>
                    <a:lnTo>
                      <a:pt x="532" y="236"/>
                    </a:lnTo>
                    <a:lnTo>
                      <a:pt x="530" y="243"/>
                    </a:lnTo>
                    <a:lnTo>
                      <a:pt x="527" y="250"/>
                    </a:lnTo>
                    <a:lnTo>
                      <a:pt x="525" y="259"/>
                    </a:lnTo>
                    <a:lnTo>
                      <a:pt x="520" y="267"/>
                    </a:lnTo>
                    <a:lnTo>
                      <a:pt x="518" y="276"/>
                    </a:lnTo>
                    <a:lnTo>
                      <a:pt x="513" y="283"/>
                    </a:lnTo>
                    <a:lnTo>
                      <a:pt x="511" y="293"/>
                    </a:lnTo>
                    <a:lnTo>
                      <a:pt x="506" y="297"/>
                    </a:lnTo>
                    <a:lnTo>
                      <a:pt x="501" y="305"/>
                    </a:lnTo>
                    <a:lnTo>
                      <a:pt x="494" y="314"/>
                    </a:lnTo>
                    <a:lnTo>
                      <a:pt x="489" y="321"/>
                    </a:lnTo>
                    <a:lnTo>
                      <a:pt x="484" y="326"/>
                    </a:lnTo>
                    <a:lnTo>
                      <a:pt x="477" y="333"/>
                    </a:lnTo>
                    <a:lnTo>
                      <a:pt x="470" y="340"/>
                    </a:lnTo>
                    <a:lnTo>
                      <a:pt x="463" y="347"/>
                    </a:lnTo>
                    <a:lnTo>
                      <a:pt x="456" y="352"/>
                    </a:lnTo>
                    <a:lnTo>
                      <a:pt x="446" y="357"/>
                    </a:lnTo>
                    <a:lnTo>
                      <a:pt x="437" y="364"/>
                    </a:lnTo>
                    <a:lnTo>
                      <a:pt x="430" y="369"/>
                    </a:lnTo>
                    <a:lnTo>
                      <a:pt x="418" y="374"/>
                    </a:lnTo>
                    <a:lnTo>
                      <a:pt x="408" y="378"/>
                    </a:lnTo>
                    <a:lnTo>
                      <a:pt x="397" y="383"/>
                    </a:lnTo>
                    <a:lnTo>
                      <a:pt x="387" y="388"/>
                    </a:lnTo>
                    <a:lnTo>
                      <a:pt x="375" y="390"/>
                    </a:lnTo>
                    <a:lnTo>
                      <a:pt x="363" y="395"/>
                    </a:lnTo>
                    <a:lnTo>
                      <a:pt x="351" y="397"/>
                    </a:lnTo>
                    <a:lnTo>
                      <a:pt x="339" y="400"/>
                    </a:lnTo>
                    <a:lnTo>
                      <a:pt x="330" y="400"/>
                    </a:lnTo>
                    <a:lnTo>
                      <a:pt x="318" y="402"/>
                    </a:lnTo>
                    <a:lnTo>
                      <a:pt x="309" y="404"/>
                    </a:lnTo>
                    <a:lnTo>
                      <a:pt x="299" y="404"/>
                    </a:lnTo>
                    <a:lnTo>
                      <a:pt x="287" y="404"/>
                    </a:lnTo>
                    <a:lnTo>
                      <a:pt x="275" y="404"/>
                    </a:lnTo>
                    <a:lnTo>
                      <a:pt x="266" y="404"/>
                    </a:lnTo>
                    <a:lnTo>
                      <a:pt x="256" y="404"/>
                    </a:lnTo>
                    <a:lnTo>
                      <a:pt x="247" y="404"/>
                    </a:lnTo>
                    <a:lnTo>
                      <a:pt x="237" y="402"/>
                    </a:lnTo>
                    <a:lnTo>
                      <a:pt x="228" y="402"/>
                    </a:lnTo>
                    <a:lnTo>
                      <a:pt x="221" y="402"/>
                    </a:lnTo>
                    <a:lnTo>
                      <a:pt x="211" y="400"/>
                    </a:lnTo>
                    <a:lnTo>
                      <a:pt x="202" y="397"/>
                    </a:lnTo>
                    <a:lnTo>
                      <a:pt x="192" y="395"/>
                    </a:lnTo>
                    <a:lnTo>
                      <a:pt x="185" y="393"/>
                    </a:lnTo>
                    <a:lnTo>
                      <a:pt x="175" y="390"/>
                    </a:lnTo>
                    <a:lnTo>
                      <a:pt x="168" y="388"/>
                    </a:lnTo>
                    <a:lnTo>
                      <a:pt x="161" y="383"/>
                    </a:lnTo>
                    <a:lnTo>
                      <a:pt x="154" y="381"/>
                    </a:lnTo>
                    <a:lnTo>
                      <a:pt x="147" y="378"/>
                    </a:lnTo>
                    <a:lnTo>
                      <a:pt x="137" y="374"/>
                    </a:lnTo>
                    <a:lnTo>
                      <a:pt x="130" y="371"/>
                    </a:lnTo>
                    <a:lnTo>
                      <a:pt x="126" y="366"/>
                    </a:lnTo>
                    <a:lnTo>
                      <a:pt x="111" y="359"/>
                    </a:lnTo>
                    <a:lnTo>
                      <a:pt x="99" y="352"/>
                    </a:lnTo>
                    <a:lnTo>
                      <a:pt x="85" y="343"/>
                    </a:lnTo>
                    <a:lnTo>
                      <a:pt x="76" y="335"/>
                    </a:lnTo>
                    <a:lnTo>
                      <a:pt x="64" y="326"/>
                    </a:lnTo>
                    <a:lnTo>
                      <a:pt x="54" y="319"/>
                    </a:lnTo>
                    <a:lnTo>
                      <a:pt x="45" y="309"/>
                    </a:lnTo>
                    <a:lnTo>
                      <a:pt x="38" y="300"/>
                    </a:lnTo>
                    <a:lnTo>
                      <a:pt x="31" y="293"/>
                    </a:lnTo>
                    <a:lnTo>
                      <a:pt x="26" y="288"/>
                    </a:lnTo>
                    <a:lnTo>
                      <a:pt x="19" y="278"/>
                    </a:lnTo>
                    <a:lnTo>
                      <a:pt x="12" y="274"/>
                    </a:lnTo>
                    <a:lnTo>
                      <a:pt x="9" y="267"/>
                    </a:lnTo>
                    <a:lnTo>
                      <a:pt x="4" y="264"/>
                    </a:lnTo>
                    <a:lnTo>
                      <a:pt x="0" y="255"/>
                    </a:lnTo>
                    <a:lnTo>
                      <a:pt x="0" y="255"/>
                    </a:lnTo>
                    <a:lnTo>
                      <a:pt x="458" y="31"/>
                    </a:lnTo>
                    <a:lnTo>
                      <a:pt x="458" y="31"/>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1" name="Freeform 153"/>
              <p:cNvSpPr>
                <a:spLocks/>
              </p:cNvSpPr>
              <p:nvPr/>
            </p:nvSpPr>
            <p:spPr bwMode="auto">
              <a:xfrm>
                <a:off x="5582" y="2939"/>
                <a:ext cx="59" cy="47"/>
              </a:xfrm>
              <a:custGeom>
                <a:avLst/>
                <a:gdLst>
                  <a:gd name="T0" fmla="*/ 0 w 59"/>
                  <a:gd name="T1" fmla="*/ 0 h 47"/>
                  <a:gd name="T2" fmla="*/ 7 w 59"/>
                  <a:gd name="T3" fmla="*/ 0 h 47"/>
                  <a:gd name="T4" fmla="*/ 16 w 59"/>
                  <a:gd name="T5" fmla="*/ 5 h 47"/>
                  <a:gd name="T6" fmla="*/ 28 w 59"/>
                  <a:gd name="T7" fmla="*/ 7 h 47"/>
                  <a:gd name="T8" fmla="*/ 40 w 59"/>
                  <a:gd name="T9" fmla="*/ 12 h 47"/>
                  <a:gd name="T10" fmla="*/ 47 w 59"/>
                  <a:gd name="T11" fmla="*/ 19 h 47"/>
                  <a:gd name="T12" fmla="*/ 54 w 59"/>
                  <a:gd name="T13" fmla="*/ 24 h 47"/>
                  <a:gd name="T14" fmla="*/ 59 w 59"/>
                  <a:gd name="T15" fmla="*/ 31 h 47"/>
                  <a:gd name="T16" fmla="*/ 59 w 59"/>
                  <a:gd name="T17" fmla="*/ 40 h 47"/>
                  <a:gd name="T18" fmla="*/ 54 w 59"/>
                  <a:gd name="T19" fmla="*/ 45 h 47"/>
                  <a:gd name="T20" fmla="*/ 49 w 59"/>
                  <a:gd name="T21" fmla="*/ 47 h 47"/>
                  <a:gd name="T22" fmla="*/ 45 w 59"/>
                  <a:gd name="T23" fmla="*/ 47 h 47"/>
                  <a:gd name="T24" fmla="*/ 40 w 59"/>
                  <a:gd name="T25" fmla="*/ 45 h 47"/>
                  <a:gd name="T26" fmla="*/ 2 w 59"/>
                  <a:gd name="T27" fmla="*/ 5 h 47"/>
                  <a:gd name="T28" fmla="*/ 0 w 59"/>
                  <a:gd name="T29" fmla="*/ 0 h 47"/>
                  <a:gd name="T30" fmla="*/ 0 w 59"/>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47">
                    <a:moveTo>
                      <a:pt x="0" y="0"/>
                    </a:moveTo>
                    <a:lnTo>
                      <a:pt x="7" y="0"/>
                    </a:lnTo>
                    <a:lnTo>
                      <a:pt x="16" y="5"/>
                    </a:lnTo>
                    <a:lnTo>
                      <a:pt x="28" y="7"/>
                    </a:lnTo>
                    <a:lnTo>
                      <a:pt x="40" y="12"/>
                    </a:lnTo>
                    <a:lnTo>
                      <a:pt x="47" y="19"/>
                    </a:lnTo>
                    <a:lnTo>
                      <a:pt x="54" y="24"/>
                    </a:lnTo>
                    <a:lnTo>
                      <a:pt x="59" y="31"/>
                    </a:lnTo>
                    <a:lnTo>
                      <a:pt x="59" y="40"/>
                    </a:lnTo>
                    <a:lnTo>
                      <a:pt x="54" y="45"/>
                    </a:lnTo>
                    <a:lnTo>
                      <a:pt x="49" y="47"/>
                    </a:lnTo>
                    <a:lnTo>
                      <a:pt x="45" y="47"/>
                    </a:lnTo>
                    <a:lnTo>
                      <a:pt x="40" y="45"/>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2" name="Freeform 154"/>
              <p:cNvSpPr>
                <a:spLocks/>
              </p:cNvSpPr>
              <p:nvPr/>
            </p:nvSpPr>
            <p:spPr bwMode="auto">
              <a:xfrm>
                <a:off x="5548" y="2970"/>
                <a:ext cx="43" cy="62"/>
              </a:xfrm>
              <a:custGeom>
                <a:avLst/>
                <a:gdLst>
                  <a:gd name="T0" fmla="*/ 3 w 43"/>
                  <a:gd name="T1" fmla="*/ 0 h 62"/>
                  <a:gd name="T2" fmla="*/ 7 w 43"/>
                  <a:gd name="T3" fmla="*/ 5 h 62"/>
                  <a:gd name="T4" fmla="*/ 15 w 43"/>
                  <a:gd name="T5" fmla="*/ 12 h 62"/>
                  <a:gd name="T6" fmla="*/ 24 w 43"/>
                  <a:gd name="T7" fmla="*/ 19 h 62"/>
                  <a:gd name="T8" fmla="*/ 34 w 43"/>
                  <a:gd name="T9" fmla="*/ 26 h 62"/>
                  <a:gd name="T10" fmla="*/ 38 w 43"/>
                  <a:gd name="T11" fmla="*/ 35 h 62"/>
                  <a:gd name="T12" fmla="*/ 43 w 43"/>
                  <a:gd name="T13" fmla="*/ 45 h 62"/>
                  <a:gd name="T14" fmla="*/ 43 w 43"/>
                  <a:gd name="T15" fmla="*/ 50 h 62"/>
                  <a:gd name="T16" fmla="*/ 41 w 43"/>
                  <a:gd name="T17" fmla="*/ 57 h 62"/>
                  <a:gd name="T18" fmla="*/ 34 w 43"/>
                  <a:gd name="T19" fmla="*/ 59 h 62"/>
                  <a:gd name="T20" fmla="*/ 29 w 43"/>
                  <a:gd name="T21" fmla="*/ 62 h 62"/>
                  <a:gd name="T22" fmla="*/ 24 w 43"/>
                  <a:gd name="T23" fmla="*/ 57 h 62"/>
                  <a:gd name="T24" fmla="*/ 19 w 43"/>
                  <a:gd name="T25" fmla="*/ 52 h 62"/>
                  <a:gd name="T26" fmla="*/ 0 w 43"/>
                  <a:gd name="T27" fmla="*/ 5 h 62"/>
                  <a:gd name="T28" fmla="*/ 3 w 43"/>
                  <a:gd name="T29" fmla="*/ 0 h 62"/>
                  <a:gd name="T30" fmla="*/ 3 w 43"/>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62">
                    <a:moveTo>
                      <a:pt x="3" y="0"/>
                    </a:moveTo>
                    <a:lnTo>
                      <a:pt x="7" y="5"/>
                    </a:lnTo>
                    <a:lnTo>
                      <a:pt x="15" y="12"/>
                    </a:lnTo>
                    <a:lnTo>
                      <a:pt x="24" y="19"/>
                    </a:lnTo>
                    <a:lnTo>
                      <a:pt x="34" y="26"/>
                    </a:lnTo>
                    <a:lnTo>
                      <a:pt x="38" y="35"/>
                    </a:lnTo>
                    <a:lnTo>
                      <a:pt x="43" y="45"/>
                    </a:lnTo>
                    <a:lnTo>
                      <a:pt x="43" y="50"/>
                    </a:lnTo>
                    <a:lnTo>
                      <a:pt x="41" y="57"/>
                    </a:lnTo>
                    <a:lnTo>
                      <a:pt x="34" y="59"/>
                    </a:lnTo>
                    <a:lnTo>
                      <a:pt x="29" y="62"/>
                    </a:lnTo>
                    <a:lnTo>
                      <a:pt x="24" y="57"/>
                    </a:lnTo>
                    <a:lnTo>
                      <a:pt x="19" y="52"/>
                    </a:lnTo>
                    <a:lnTo>
                      <a:pt x="0" y="5"/>
                    </a:lnTo>
                    <a:lnTo>
                      <a:pt x="3" y="0"/>
                    </a:lnTo>
                    <a:lnTo>
                      <a:pt x="3"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3" name="Freeform 155"/>
              <p:cNvSpPr>
                <a:spLocks/>
              </p:cNvSpPr>
              <p:nvPr/>
            </p:nvSpPr>
            <p:spPr bwMode="auto">
              <a:xfrm>
                <a:off x="5482" y="2994"/>
                <a:ext cx="26" cy="66"/>
              </a:xfrm>
              <a:custGeom>
                <a:avLst/>
                <a:gdLst>
                  <a:gd name="T0" fmla="*/ 12 w 26"/>
                  <a:gd name="T1" fmla="*/ 0 h 66"/>
                  <a:gd name="T2" fmla="*/ 14 w 26"/>
                  <a:gd name="T3" fmla="*/ 4 h 66"/>
                  <a:gd name="T4" fmla="*/ 16 w 26"/>
                  <a:gd name="T5" fmla="*/ 16 h 66"/>
                  <a:gd name="T6" fmla="*/ 21 w 26"/>
                  <a:gd name="T7" fmla="*/ 26 h 66"/>
                  <a:gd name="T8" fmla="*/ 23 w 26"/>
                  <a:gd name="T9" fmla="*/ 35 h 66"/>
                  <a:gd name="T10" fmla="*/ 26 w 26"/>
                  <a:gd name="T11" fmla="*/ 47 h 66"/>
                  <a:gd name="T12" fmla="*/ 26 w 26"/>
                  <a:gd name="T13" fmla="*/ 57 h 66"/>
                  <a:gd name="T14" fmla="*/ 21 w 26"/>
                  <a:gd name="T15" fmla="*/ 64 h 66"/>
                  <a:gd name="T16" fmla="*/ 16 w 26"/>
                  <a:gd name="T17" fmla="*/ 66 h 66"/>
                  <a:gd name="T18" fmla="*/ 9 w 26"/>
                  <a:gd name="T19" fmla="*/ 66 h 66"/>
                  <a:gd name="T20" fmla="*/ 4 w 26"/>
                  <a:gd name="T21" fmla="*/ 64 h 66"/>
                  <a:gd name="T22" fmla="*/ 0 w 26"/>
                  <a:gd name="T23" fmla="*/ 57 h 66"/>
                  <a:gd name="T24" fmla="*/ 0 w 26"/>
                  <a:gd name="T25" fmla="*/ 49 h 66"/>
                  <a:gd name="T26" fmla="*/ 7 w 26"/>
                  <a:gd name="T27" fmla="*/ 2 h 66"/>
                  <a:gd name="T28" fmla="*/ 12 w 26"/>
                  <a:gd name="T29" fmla="*/ 0 h 66"/>
                  <a:gd name="T30" fmla="*/ 12 w 26"/>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6">
                    <a:moveTo>
                      <a:pt x="12" y="0"/>
                    </a:moveTo>
                    <a:lnTo>
                      <a:pt x="14" y="4"/>
                    </a:lnTo>
                    <a:lnTo>
                      <a:pt x="16" y="16"/>
                    </a:lnTo>
                    <a:lnTo>
                      <a:pt x="21" y="26"/>
                    </a:lnTo>
                    <a:lnTo>
                      <a:pt x="23" y="35"/>
                    </a:lnTo>
                    <a:lnTo>
                      <a:pt x="26" y="47"/>
                    </a:lnTo>
                    <a:lnTo>
                      <a:pt x="26" y="57"/>
                    </a:lnTo>
                    <a:lnTo>
                      <a:pt x="21" y="64"/>
                    </a:lnTo>
                    <a:lnTo>
                      <a:pt x="16" y="66"/>
                    </a:lnTo>
                    <a:lnTo>
                      <a:pt x="9" y="66"/>
                    </a:lnTo>
                    <a:lnTo>
                      <a:pt x="4" y="64"/>
                    </a:lnTo>
                    <a:lnTo>
                      <a:pt x="0" y="57"/>
                    </a:lnTo>
                    <a:lnTo>
                      <a:pt x="0" y="49"/>
                    </a:lnTo>
                    <a:lnTo>
                      <a:pt x="7" y="2"/>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4" name="Freeform 156"/>
              <p:cNvSpPr>
                <a:spLocks/>
              </p:cNvSpPr>
              <p:nvPr/>
            </p:nvSpPr>
            <p:spPr bwMode="auto">
              <a:xfrm>
                <a:off x="5403" y="2998"/>
                <a:ext cx="26" cy="67"/>
              </a:xfrm>
              <a:custGeom>
                <a:avLst/>
                <a:gdLst>
                  <a:gd name="T0" fmla="*/ 12 w 26"/>
                  <a:gd name="T1" fmla="*/ 0 h 67"/>
                  <a:gd name="T2" fmla="*/ 15 w 26"/>
                  <a:gd name="T3" fmla="*/ 7 h 67"/>
                  <a:gd name="T4" fmla="*/ 19 w 26"/>
                  <a:gd name="T5" fmla="*/ 17 h 67"/>
                  <a:gd name="T6" fmla="*/ 22 w 26"/>
                  <a:gd name="T7" fmla="*/ 26 h 67"/>
                  <a:gd name="T8" fmla="*/ 26 w 26"/>
                  <a:gd name="T9" fmla="*/ 38 h 67"/>
                  <a:gd name="T10" fmla="*/ 26 w 26"/>
                  <a:gd name="T11" fmla="*/ 48 h 67"/>
                  <a:gd name="T12" fmla="*/ 26 w 26"/>
                  <a:gd name="T13" fmla="*/ 57 h 67"/>
                  <a:gd name="T14" fmla="*/ 22 w 26"/>
                  <a:gd name="T15" fmla="*/ 64 h 67"/>
                  <a:gd name="T16" fmla="*/ 17 w 26"/>
                  <a:gd name="T17" fmla="*/ 67 h 67"/>
                  <a:gd name="T18" fmla="*/ 10 w 26"/>
                  <a:gd name="T19" fmla="*/ 67 h 67"/>
                  <a:gd name="T20" fmla="*/ 7 w 26"/>
                  <a:gd name="T21" fmla="*/ 64 h 67"/>
                  <a:gd name="T22" fmla="*/ 0 w 26"/>
                  <a:gd name="T23" fmla="*/ 60 h 67"/>
                  <a:gd name="T24" fmla="*/ 0 w 26"/>
                  <a:gd name="T25" fmla="*/ 50 h 67"/>
                  <a:gd name="T26" fmla="*/ 10 w 26"/>
                  <a:gd name="T27" fmla="*/ 5 h 67"/>
                  <a:gd name="T28" fmla="*/ 12 w 26"/>
                  <a:gd name="T29" fmla="*/ 0 h 67"/>
                  <a:gd name="T30" fmla="*/ 12 w 26"/>
                  <a:gd name="T3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67">
                    <a:moveTo>
                      <a:pt x="12" y="0"/>
                    </a:moveTo>
                    <a:lnTo>
                      <a:pt x="15" y="7"/>
                    </a:lnTo>
                    <a:lnTo>
                      <a:pt x="19" y="17"/>
                    </a:lnTo>
                    <a:lnTo>
                      <a:pt x="22" y="26"/>
                    </a:lnTo>
                    <a:lnTo>
                      <a:pt x="26" y="38"/>
                    </a:lnTo>
                    <a:lnTo>
                      <a:pt x="26" y="48"/>
                    </a:lnTo>
                    <a:lnTo>
                      <a:pt x="26" y="57"/>
                    </a:lnTo>
                    <a:lnTo>
                      <a:pt x="22" y="64"/>
                    </a:lnTo>
                    <a:lnTo>
                      <a:pt x="17" y="67"/>
                    </a:lnTo>
                    <a:lnTo>
                      <a:pt x="10" y="67"/>
                    </a:lnTo>
                    <a:lnTo>
                      <a:pt x="7" y="64"/>
                    </a:lnTo>
                    <a:lnTo>
                      <a:pt x="0" y="60"/>
                    </a:lnTo>
                    <a:lnTo>
                      <a:pt x="0" y="50"/>
                    </a:lnTo>
                    <a:lnTo>
                      <a:pt x="10" y="5"/>
                    </a:lnTo>
                    <a:lnTo>
                      <a:pt x="12" y="0"/>
                    </a:lnTo>
                    <a:lnTo>
                      <a:pt x="12"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5" name="Freeform 157"/>
              <p:cNvSpPr>
                <a:spLocks/>
              </p:cNvSpPr>
              <p:nvPr/>
            </p:nvSpPr>
            <p:spPr bwMode="auto">
              <a:xfrm>
                <a:off x="5596" y="2908"/>
                <a:ext cx="64" cy="33"/>
              </a:xfrm>
              <a:custGeom>
                <a:avLst/>
                <a:gdLst>
                  <a:gd name="T0" fmla="*/ 0 w 64"/>
                  <a:gd name="T1" fmla="*/ 0 h 33"/>
                  <a:gd name="T2" fmla="*/ 5 w 64"/>
                  <a:gd name="T3" fmla="*/ 0 h 33"/>
                  <a:gd name="T4" fmla="*/ 14 w 64"/>
                  <a:gd name="T5" fmla="*/ 0 h 33"/>
                  <a:gd name="T6" fmla="*/ 26 w 64"/>
                  <a:gd name="T7" fmla="*/ 0 h 33"/>
                  <a:gd name="T8" fmla="*/ 38 w 64"/>
                  <a:gd name="T9" fmla="*/ 2 h 33"/>
                  <a:gd name="T10" fmla="*/ 47 w 64"/>
                  <a:gd name="T11" fmla="*/ 2 h 33"/>
                  <a:gd name="T12" fmla="*/ 57 w 64"/>
                  <a:gd name="T13" fmla="*/ 7 h 33"/>
                  <a:gd name="T14" fmla="*/ 62 w 64"/>
                  <a:gd name="T15" fmla="*/ 12 h 33"/>
                  <a:gd name="T16" fmla="*/ 64 w 64"/>
                  <a:gd name="T17" fmla="*/ 24 h 33"/>
                  <a:gd name="T18" fmla="*/ 62 w 64"/>
                  <a:gd name="T19" fmla="*/ 26 h 33"/>
                  <a:gd name="T20" fmla="*/ 59 w 64"/>
                  <a:gd name="T21" fmla="*/ 31 h 33"/>
                  <a:gd name="T22" fmla="*/ 54 w 64"/>
                  <a:gd name="T23" fmla="*/ 33 h 33"/>
                  <a:gd name="T24" fmla="*/ 47 w 64"/>
                  <a:gd name="T25" fmla="*/ 33 h 33"/>
                  <a:gd name="T26" fmla="*/ 2 w 64"/>
                  <a:gd name="T27" fmla="*/ 5 h 33"/>
                  <a:gd name="T28" fmla="*/ 0 w 64"/>
                  <a:gd name="T29" fmla="*/ 0 h 33"/>
                  <a:gd name="T30" fmla="*/ 0 w 64"/>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33">
                    <a:moveTo>
                      <a:pt x="0" y="0"/>
                    </a:moveTo>
                    <a:lnTo>
                      <a:pt x="5" y="0"/>
                    </a:lnTo>
                    <a:lnTo>
                      <a:pt x="14" y="0"/>
                    </a:lnTo>
                    <a:lnTo>
                      <a:pt x="26" y="0"/>
                    </a:lnTo>
                    <a:lnTo>
                      <a:pt x="38" y="2"/>
                    </a:lnTo>
                    <a:lnTo>
                      <a:pt x="47" y="2"/>
                    </a:lnTo>
                    <a:lnTo>
                      <a:pt x="57" y="7"/>
                    </a:lnTo>
                    <a:lnTo>
                      <a:pt x="62" y="12"/>
                    </a:lnTo>
                    <a:lnTo>
                      <a:pt x="64" y="24"/>
                    </a:lnTo>
                    <a:lnTo>
                      <a:pt x="62" y="26"/>
                    </a:lnTo>
                    <a:lnTo>
                      <a:pt x="59" y="31"/>
                    </a:lnTo>
                    <a:lnTo>
                      <a:pt x="54" y="33"/>
                    </a:lnTo>
                    <a:lnTo>
                      <a:pt x="47" y="33"/>
                    </a:lnTo>
                    <a:lnTo>
                      <a:pt x="2" y="5"/>
                    </a:lnTo>
                    <a:lnTo>
                      <a:pt x="0" y="0"/>
                    </a:lnTo>
                    <a:lnTo>
                      <a:pt x="0" y="0"/>
                    </a:lnTo>
                    <a:close/>
                  </a:path>
                </a:pathLst>
              </a:custGeom>
              <a:solidFill>
                <a:srgbClr val="FF030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6" name="Freeform 158"/>
              <p:cNvSpPr>
                <a:spLocks/>
              </p:cNvSpPr>
              <p:nvPr/>
            </p:nvSpPr>
            <p:spPr bwMode="auto">
              <a:xfrm>
                <a:off x="3735" y="3348"/>
                <a:ext cx="1205" cy="663"/>
              </a:xfrm>
              <a:custGeom>
                <a:avLst/>
                <a:gdLst>
                  <a:gd name="T0" fmla="*/ 2 w 1205"/>
                  <a:gd name="T1" fmla="*/ 23 h 663"/>
                  <a:gd name="T2" fmla="*/ 0 w 1205"/>
                  <a:gd name="T3" fmla="*/ 78 h 663"/>
                  <a:gd name="T4" fmla="*/ 17 w 1205"/>
                  <a:gd name="T5" fmla="*/ 123 h 663"/>
                  <a:gd name="T6" fmla="*/ 52 w 1205"/>
                  <a:gd name="T7" fmla="*/ 173 h 663"/>
                  <a:gd name="T8" fmla="*/ 105 w 1205"/>
                  <a:gd name="T9" fmla="*/ 202 h 663"/>
                  <a:gd name="T10" fmla="*/ 157 w 1205"/>
                  <a:gd name="T11" fmla="*/ 199 h 663"/>
                  <a:gd name="T12" fmla="*/ 214 w 1205"/>
                  <a:gd name="T13" fmla="*/ 185 h 663"/>
                  <a:gd name="T14" fmla="*/ 271 w 1205"/>
                  <a:gd name="T15" fmla="*/ 168 h 663"/>
                  <a:gd name="T16" fmla="*/ 330 w 1205"/>
                  <a:gd name="T17" fmla="*/ 175 h 663"/>
                  <a:gd name="T18" fmla="*/ 383 w 1205"/>
                  <a:gd name="T19" fmla="*/ 211 h 663"/>
                  <a:gd name="T20" fmla="*/ 371 w 1205"/>
                  <a:gd name="T21" fmla="*/ 230 h 663"/>
                  <a:gd name="T22" fmla="*/ 323 w 1205"/>
                  <a:gd name="T23" fmla="*/ 225 h 663"/>
                  <a:gd name="T24" fmla="*/ 273 w 1205"/>
                  <a:gd name="T25" fmla="*/ 237 h 663"/>
                  <a:gd name="T26" fmla="*/ 314 w 1205"/>
                  <a:gd name="T27" fmla="*/ 268 h 663"/>
                  <a:gd name="T28" fmla="*/ 371 w 1205"/>
                  <a:gd name="T29" fmla="*/ 297 h 663"/>
                  <a:gd name="T30" fmla="*/ 366 w 1205"/>
                  <a:gd name="T31" fmla="*/ 349 h 663"/>
                  <a:gd name="T32" fmla="*/ 361 w 1205"/>
                  <a:gd name="T33" fmla="*/ 394 h 663"/>
                  <a:gd name="T34" fmla="*/ 404 w 1205"/>
                  <a:gd name="T35" fmla="*/ 427 h 663"/>
                  <a:gd name="T36" fmla="*/ 454 w 1205"/>
                  <a:gd name="T37" fmla="*/ 463 h 663"/>
                  <a:gd name="T38" fmla="*/ 516 w 1205"/>
                  <a:gd name="T39" fmla="*/ 494 h 663"/>
                  <a:gd name="T40" fmla="*/ 577 w 1205"/>
                  <a:gd name="T41" fmla="*/ 522 h 663"/>
                  <a:gd name="T42" fmla="*/ 635 w 1205"/>
                  <a:gd name="T43" fmla="*/ 546 h 663"/>
                  <a:gd name="T44" fmla="*/ 684 w 1205"/>
                  <a:gd name="T45" fmla="*/ 560 h 663"/>
                  <a:gd name="T46" fmla="*/ 727 w 1205"/>
                  <a:gd name="T47" fmla="*/ 556 h 663"/>
                  <a:gd name="T48" fmla="*/ 696 w 1205"/>
                  <a:gd name="T49" fmla="*/ 503 h 663"/>
                  <a:gd name="T50" fmla="*/ 725 w 1205"/>
                  <a:gd name="T51" fmla="*/ 501 h 663"/>
                  <a:gd name="T52" fmla="*/ 768 w 1205"/>
                  <a:gd name="T53" fmla="*/ 520 h 663"/>
                  <a:gd name="T54" fmla="*/ 818 w 1205"/>
                  <a:gd name="T55" fmla="*/ 546 h 663"/>
                  <a:gd name="T56" fmla="*/ 875 w 1205"/>
                  <a:gd name="T57" fmla="*/ 572 h 663"/>
                  <a:gd name="T58" fmla="*/ 934 w 1205"/>
                  <a:gd name="T59" fmla="*/ 601 h 663"/>
                  <a:gd name="T60" fmla="*/ 996 w 1205"/>
                  <a:gd name="T61" fmla="*/ 627 h 663"/>
                  <a:gd name="T62" fmla="*/ 1055 w 1205"/>
                  <a:gd name="T63" fmla="*/ 648 h 663"/>
                  <a:gd name="T64" fmla="*/ 1110 w 1205"/>
                  <a:gd name="T65" fmla="*/ 660 h 663"/>
                  <a:gd name="T66" fmla="*/ 1155 w 1205"/>
                  <a:gd name="T67" fmla="*/ 663 h 663"/>
                  <a:gd name="T68" fmla="*/ 1198 w 1205"/>
                  <a:gd name="T69" fmla="*/ 653 h 663"/>
                  <a:gd name="T70" fmla="*/ 1186 w 1205"/>
                  <a:gd name="T71" fmla="*/ 627 h 663"/>
                  <a:gd name="T72" fmla="*/ 1138 w 1205"/>
                  <a:gd name="T73" fmla="*/ 603 h 663"/>
                  <a:gd name="T74" fmla="*/ 1105 w 1205"/>
                  <a:gd name="T75" fmla="*/ 584 h 663"/>
                  <a:gd name="T76" fmla="*/ 1034 w 1205"/>
                  <a:gd name="T77" fmla="*/ 520 h 663"/>
                  <a:gd name="T78" fmla="*/ 1003 w 1205"/>
                  <a:gd name="T79" fmla="*/ 468 h 663"/>
                  <a:gd name="T80" fmla="*/ 996 w 1205"/>
                  <a:gd name="T81" fmla="*/ 415 h 663"/>
                  <a:gd name="T82" fmla="*/ 1003 w 1205"/>
                  <a:gd name="T83" fmla="*/ 361 h 663"/>
                  <a:gd name="T84" fmla="*/ 1015 w 1205"/>
                  <a:gd name="T85" fmla="*/ 311 h 663"/>
                  <a:gd name="T86" fmla="*/ 1034 w 1205"/>
                  <a:gd name="T87" fmla="*/ 261 h 663"/>
                  <a:gd name="T88" fmla="*/ 1043 w 1205"/>
                  <a:gd name="T89" fmla="*/ 230 h 663"/>
                  <a:gd name="T90" fmla="*/ 1003 w 1205"/>
                  <a:gd name="T91" fmla="*/ 225 h 663"/>
                  <a:gd name="T92" fmla="*/ 948 w 1205"/>
                  <a:gd name="T93" fmla="*/ 228 h 663"/>
                  <a:gd name="T94" fmla="*/ 886 w 1205"/>
                  <a:gd name="T95" fmla="*/ 244 h 663"/>
                  <a:gd name="T96" fmla="*/ 837 w 1205"/>
                  <a:gd name="T97" fmla="*/ 285 h 663"/>
                  <a:gd name="T98" fmla="*/ 820 w 1205"/>
                  <a:gd name="T99" fmla="*/ 339 h 663"/>
                  <a:gd name="T100" fmla="*/ 796 w 1205"/>
                  <a:gd name="T101" fmla="*/ 396 h 663"/>
                  <a:gd name="T102" fmla="*/ 734 w 1205"/>
                  <a:gd name="T103" fmla="*/ 423 h 663"/>
                  <a:gd name="T104" fmla="*/ 663 w 1205"/>
                  <a:gd name="T105" fmla="*/ 413 h 663"/>
                  <a:gd name="T106" fmla="*/ 604 w 1205"/>
                  <a:gd name="T107" fmla="*/ 387 h 663"/>
                  <a:gd name="T108" fmla="*/ 547 w 1205"/>
                  <a:gd name="T109" fmla="*/ 337 h 663"/>
                  <a:gd name="T110" fmla="*/ 530 w 1205"/>
                  <a:gd name="T111" fmla="*/ 275 h 663"/>
                  <a:gd name="T112" fmla="*/ 520 w 1205"/>
                  <a:gd name="T113" fmla="*/ 223 h 663"/>
                  <a:gd name="T114" fmla="*/ 480 w 1205"/>
                  <a:gd name="T115" fmla="*/ 178 h 663"/>
                  <a:gd name="T116" fmla="*/ 456 w 1205"/>
                  <a:gd name="T117" fmla="*/ 97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05" h="663">
                    <a:moveTo>
                      <a:pt x="12" y="0"/>
                    </a:moveTo>
                    <a:lnTo>
                      <a:pt x="12" y="0"/>
                    </a:lnTo>
                    <a:lnTo>
                      <a:pt x="10" y="4"/>
                    </a:lnTo>
                    <a:lnTo>
                      <a:pt x="7" y="9"/>
                    </a:lnTo>
                    <a:lnTo>
                      <a:pt x="7" y="16"/>
                    </a:lnTo>
                    <a:lnTo>
                      <a:pt x="2" y="23"/>
                    </a:lnTo>
                    <a:lnTo>
                      <a:pt x="2" y="35"/>
                    </a:lnTo>
                    <a:lnTo>
                      <a:pt x="0" y="45"/>
                    </a:lnTo>
                    <a:lnTo>
                      <a:pt x="0" y="59"/>
                    </a:lnTo>
                    <a:lnTo>
                      <a:pt x="0" y="66"/>
                    </a:lnTo>
                    <a:lnTo>
                      <a:pt x="0" y="71"/>
                    </a:lnTo>
                    <a:lnTo>
                      <a:pt x="0" y="78"/>
                    </a:lnTo>
                    <a:lnTo>
                      <a:pt x="2" y="88"/>
                    </a:lnTo>
                    <a:lnTo>
                      <a:pt x="5" y="95"/>
                    </a:lnTo>
                    <a:lnTo>
                      <a:pt x="7" y="102"/>
                    </a:lnTo>
                    <a:lnTo>
                      <a:pt x="10" y="109"/>
                    </a:lnTo>
                    <a:lnTo>
                      <a:pt x="14" y="116"/>
                    </a:lnTo>
                    <a:lnTo>
                      <a:pt x="17" y="123"/>
                    </a:lnTo>
                    <a:lnTo>
                      <a:pt x="21" y="130"/>
                    </a:lnTo>
                    <a:lnTo>
                      <a:pt x="26" y="140"/>
                    </a:lnTo>
                    <a:lnTo>
                      <a:pt x="33" y="149"/>
                    </a:lnTo>
                    <a:lnTo>
                      <a:pt x="38" y="156"/>
                    </a:lnTo>
                    <a:lnTo>
                      <a:pt x="45" y="164"/>
                    </a:lnTo>
                    <a:lnTo>
                      <a:pt x="52" y="173"/>
                    </a:lnTo>
                    <a:lnTo>
                      <a:pt x="62" y="180"/>
                    </a:lnTo>
                    <a:lnTo>
                      <a:pt x="69" y="187"/>
                    </a:lnTo>
                    <a:lnTo>
                      <a:pt x="78" y="192"/>
                    </a:lnTo>
                    <a:lnTo>
                      <a:pt x="88" y="197"/>
                    </a:lnTo>
                    <a:lnTo>
                      <a:pt x="95" y="202"/>
                    </a:lnTo>
                    <a:lnTo>
                      <a:pt x="105" y="202"/>
                    </a:lnTo>
                    <a:lnTo>
                      <a:pt x="114" y="204"/>
                    </a:lnTo>
                    <a:lnTo>
                      <a:pt x="121" y="204"/>
                    </a:lnTo>
                    <a:lnTo>
                      <a:pt x="131" y="206"/>
                    </a:lnTo>
                    <a:lnTo>
                      <a:pt x="140" y="204"/>
                    </a:lnTo>
                    <a:lnTo>
                      <a:pt x="150" y="202"/>
                    </a:lnTo>
                    <a:lnTo>
                      <a:pt x="157" y="199"/>
                    </a:lnTo>
                    <a:lnTo>
                      <a:pt x="169" y="199"/>
                    </a:lnTo>
                    <a:lnTo>
                      <a:pt x="176" y="194"/>
                    </a:lnTo>
                    <a:lnTo>
                      <a:pt x="185" y="192"/>
                    </a:lnTo>
                    <a:lnTo>
                      <a:pt x="195" y="190"/>
                    </a:lnTo>
                    <a:lnTo>
                      <a:pt x="204" y="187"/>
                    </a:lnTo>
                    <a:lnTo>
                      <a:pt x="214" y="185"/>
                    </a:lnTo>
                    <a:lnTo>
                      <a:pt x="223" y="180"/>
                    </a:lnTo>
                    <a:lnTo>
                      <a:pt x="233" y="175"/>
                    </a:lnTo>
                    <a:lnTo>
                      <a:pt x="242" y="173"/>
                    </a:lnTo>
                    <a:lnTo>
                      <a:pt x="252" y="171"/>
                    </a:lnTo>
                    <a:lnTo>
                      <a:pt x="261" y="168"/>
                    </a:lnTo>
                    <a:lnTo>
                      <a:pt x="271" y="168"/>
                    </a:lnTo>
                    <a:lnTo>
                      <a:pt x="280" y="168"/>
                    </a:lnTo>
                    <a:lnTo>
                      <a:pt x="290" y="166"/>
                    </a:lnTo>
                    <a:lnTo>
                      <a:pt x="299" y="168"/>
                    </a:lnTo>
                    <a:lnTo>
                      <a:pt x="309" y="168"/>
                    </a:lnTo>
                    <a:lnTo>
                      <a:pt x="321" y="171"/>
                    </a:lnTo>
                    <a:lnTo>
                      <a:pt x="330" y="175"/>
                    </a:lnTo>
                    <a:lnTo>
                      <a:pt x="340" y="180"/>
                    </a:lnTo>
                    <a:lnTo>
                      <a:pt x="349" y="185"/>
                    </a:lnTo>
                    <a:lnTo>
                      <a:pt x="361" y="194"/>
                    </a:lnTo>
                    <a:lnTo>
                      <a:pt x="371" y="199"/>
                    </a:lnTo>
                    <a:lnTo>
                      <a:pt x="378" y="206"/>
                    </a:lnTo>
                    <a:lnTo>
                      <a:pt x="383" y="211"/>
                    </a:lnTo>
                    <a:lnTo>
                      <a:pt x="387" y="216"/>
                    </a:lnTo>
                    <a:lnTo>
                      <a:pt x="392" y="223"/>
                    </a:lnTo>
                    <a:lnTo>
                      <a:pt x="395" y="228"/>
                    </a:lnTo>
                    <a:lnTo>
                      <a:pt x="387" y="230"/>
                    </a:lnTo>
                    <a:lnTo>
                      <a:pt x="380" y="230"/>
                    </a:lnTo>
                    <a:lnTo>
                      <a:pt x="371" y="230"/>
                    </a:lnTo>
                    <a:lnTo>
                      <a:pt x="359" y="230"/>
                    </a:lnTo>
                    <a:lnTo>
                      <a:pt x="352" y="228"/>
                    </a:lnTo>
                    <a:lnTo>
                      <a:pt x="345" y="228"/>
                    </a:lnTo>
                    <a:lnTo>
                      <a:pt x="335" y="225"/>
                    </a:lnTo>
                    <a:lnTo>
                      <a:pt x="330" y="225"/>
                    </a:lnTo>
                    <a:lnTo>
                      <a:pt x="323" y="225"/>
                    </a:lnTo>
                    <a:lnTo>
                      <a:pt x="314" y="225"/>
                    </a:lnTo>
                    <a:lnTo>
                      <a:pt x="309" y="225"/>
                    </a:lnTo>
                    <a:lnTo>
                      <a:pt x="302" y="225"/>
                    </a:lnTo>
                    <a:lnTo>
                      <a:pt x="290" y="225"/>
                    </a:lnTo>
                    <a:lnTo>
                      <a:pt x="280" y="230"/>
                    </a:lnTo>
                    <a:lnTo>
                      <a:pt x="273" y="237"/>
                    </a:lnTo>
                    <a:lnTo>
                      <a:pt x="271" y="247"/>
                    </a:lnTo>
                    <a:lnTo>
                      <a:pt x="280" y="252"/>
                    </a:lnTo>
                    <a:lnTo>
                      <a:pt x="290" y="254"/>
                    </a:lnTo>
                    <a:lnTo>
                      <a:pt x="297" y="259"/>
                    </a:lnTo>
                    <a:lnTo>
                      <a:pt x="307" y="263"/>
                    </a:lnTo>
                    <a:lnTo>
                      <a:pt x="314" y="268"/>
                    </a:lnTo>
                    <a:lnTo>
                      <a:pt x="323" y="271"/>
                    </a:lnTo>
                    <a:lnTo>
                      <a:pt x="330" y="275"/>
                    </a:lnTo>
                    <a:lnTo>
                      <a:pt x="337" y="278"/>
                    </a:lnTo>
                    <a:lnTo>
                      <a:pt x="349" y="285"/>
                    </a:lnTo>
                    <a:lnTo>
                      <a:pt x="361" y="290"/>
                    </a:lnTo>
                    <a:lnTo>
                      <a:pt x="371" y="297"/>
                    </a:lnTo>
                    <a:lnTo>
                      <a:pt x="378" y="301"/>
                    </a:lnTo>
                    <a:lnTo>
                      <a:pt x="385" y="313"/>
                    </a:lnTo>
                    <a:lnTo>
                      <a:pt x="383" y="325"/>
                    </a:lnTo>
                    <a:lnTo>
                      <a:pt x="378" y="335"/>
                    </a:lnTo>
                    <a:lnTo>
                      <a:pt x="373" y="342"/>
                    </a:lnTo>
                    <a:lnTo>
                      <a:pt x="366" y="349"/>
                    </a:lnTo>
                    <a:lnTo>
                      <a:pt x="354" y="361"/>
                    </a:lnTo>
                    <a:lnTo>
                      <a:pt x="349" y="363"/>
                    </a:lnTo>
                    <a:lnTo>
                      <a:pt x="349" y="370"/>
                    </a:lnTo>
                    <a:lnTo>
                      <a:pt x="349" y="377"/>
                    </a:lnTo>
                    <a:lnTo>
                      <a:pt x="354" y="387"/>
                    </a:lnTo>
                    <a:lnTo>
                      <a:pt x="361" y="394"/>
                    </a:lnTo>
                    <a:lnTo>
                      <a:pt x="371" y="404"/>
                    </a:lnTo>
                    <a:lnTo>
                      <a:pt x="376" y="408"/>
                    </a:lnTo>
                    <a:lnTo>
                      <a:pt x="383" y="413"/>
                    </a:lnTo>
                    <a:lnTo>
                      <a:pt x="390" y="418"/>
                    </a:lnTo>
                    <a:lnTo>
                      <a:pt x="397" y="425"/>
                    </a:lnTo>
                    <a:lnTo>
                      <a:pt x="404" y="427"/>
                    </a:lnTo>
                    <a:lnTo>
                      <a:pt x="411" y="434"/>
                    </a:lnTo>
                    <a:lnTo>
                      <a:pt x="421" y="439"/>
                    </a:lnTo>
                    <a:lnTo>
                      <a:pt x="428" y="446"/>
                    </a:lnTo>
                    <a:lnTo>
                      <a:pt x="435" y="451"/>
                    </a:lnTo>
                    <a:lnTo>
                      <a:pt x="447" y="456"/>
                    </a:lnTo>
                    <a:lnTo>
                      <a:pt x="454" y="463"/>
                    </a:lnTo>
                    <a:lnTo>
                      <a:pt x="466" y="468"/>
                    </a:lnTo>
                    <a:lnTo>
                      <a:pt x="475" y="472"/>
                    </a:lnTo>
                    <a:lnTo>
                      <a:pt x="485" y="477"/>
                    </a:lnTo>
                    <a:lnTo>
                      <a:pt x="494" y="482"/>
                    </a:lnTo>
                    <a:lnTo>
                      <a:pt x="506" y="489"/>
                    </a:lnTo>
                    <a:lnTo>
                      <a:pt x="516" y="494"/>
                    </a:lnTo>
                    <a:lnTo>
                      <a:pt x="525" y="499"/>
                    </a:lnTo>
                    <a:lnTo>
                      <a:pt x="537" y="503"/>
                    </a:lnTo>
                    <a:lnTo>
                      <a:pt x="549" y="511"/>
                    </a:lnTo>
                    <a:lnTo>
                      <a:pt x="558" y="515"/>
                    </a:lnTo>
                    <a:lnTo>
                      <a:pt x="568" y="520"/>
                    </a:lnTo>
                    <a:lnTo>
                      <a:pt x="577" y="522"/>
                    </a:lnTo>
                    <a:lnTo>
                      <a:pt x="587" y="527"/>
                    </a:lnTo>
                    <a:lnTo>
                      <a:pt x="597" y="532"/>
                    </a:lnTo>
                    <a:lnTo>
                      <a:pt x="606" y="537"/>
                    </a:lnTo>
                    <a:lnTo>
                      <a:pt x="616" y="539"/>
                    </a:lnTo>
                    <a:lnTo>
                      <a:pt x="627" y="544"/>
                    </a:lnTo>
                    <a:lnTo>
                      <a:pt x="635" y="546"/>
                    </a:lnTo>
                    <a:lnTo>
                      <a:pt x="644" y="549"/>
                    </a:lnTo>
                    <a:lnTo>
                      <a:pt x="654" y="551"/>
                    </a:lnTo>
                    <a:lnTo>
                      <a:pt x="661" y="553"/>
                    </a:lnTo>
                    <a:lnTo>
                      <a:pt x="668" y="556"/>
                    </a:lnTo>
                    <a:lnTo>
                      <a:pt x="677" y="558"/>
                    </a:lnTo>
                    <a:lnTo>
                      <a:pt x="684" y="560"/>
                    </a:lnTo>
                    <a:lnTo>
                      <a:pt x="692" y="563"/>
                    </a:lnTo>
                    <a:lnTo>
                      <a:pt x="703" y="563"/>
                    </a:lnTo>
                    <a:lnTo>
                      <a:pt x="713" y="565"/>
                    </a:lnTo>
                    <a:lnTo>
                      <a:pt x="720" y="563"/>
                    </a:lnTo>
                    <a:lnTo>
                      <a:pt x="727" y="560"/>
                    </a:lnTo>
                    <a:lnTo>
                      <a:pt x="727" y="556"/>
                    </a:lnTo>
                    <a:lnTo>
                      <a:pt x="727" y="549"/>
                    </a:lnTo>
                    <a:lnTo>
                      <a:pt x="722" y="541"/>
                    </a:lnTo>
                    <a:lnTo>
                      <a:pt x="715" y="532"/>
                    </a:lnTo>
                    <a:lnTo>
                      <a:pt x="708" y="520"/>
                    </a:lnTo>
                    <a:lnTo>
                      <a:pt x="701" y="513"/>
                    </a:lnTo>
                    <a:lnTo>
                      <a:pt x="696" y="503"/>
                    </a:lnTo>
                    <a:lnTo>
                      <a:pt x="699" y="501"/>
                    </a:lnTo>
                    <a:lnTo>
                      <a:pt x="699" y="496"/>
                    </a:lnTo>
                    <a:lnTo>
                      <a:pt x="703" y="496"/>
                    </a:lnTo>
                    <a:lnTo>
                      <a:pt x="708" y="496"/>
                    </a:lnTo>
                    <a:lnTo>
                      <a:pt x="718" y="499"/>
                    </a:lnTo>
                    <a:lnTo>
                      <a:pt x="725" y="501"/>
                    </a:lnTo>
                    <a:lnTo>
                      <a:pt x="737" y="508"/>
                    </a:lnTo>
                    <a:lnTo>
                      <a:pt x="741" y="508"/>
                    </a:lnTo>
                    <a:lnTo>
                      <a:pt x="746" y="511"/>
                    </a:lnTo>
                    <a:lnTo>
                      <a:pt x="756" y="515"/>
                    </a:lnTo>
                    <a:lnTo>
                      <a:pt x="763" y="518"/>
                    </a:lnTo>
                    <a:lnTo>
                      <a:pt x="768" y="520"/>
                    </a:lnTo>
                    <a:lnTo>
                      <a:pt x="777" y="525"/>
                    </a:lnTo>
                    <a:lnTo>
                      <a:pt x="784" y="527"/>
                    </a:lnTo>
                    <a:lnTo>
                      <a:pt x="791" y="532"/>
                    </a:lnTo>
                    <a:lnTo>
                      <a:pt x="799" y="537"/>
                    </a:lnTo>
                    <a:lnTo>
                      <a:pt x="810" y="541"/>
                    </a:lnTo>
                    <a:lnTo>
                      <a:pt x="818" y="546"/>
                    </a:lnTo>
                    <a:lnTo>
                      <a:pt x="827" y="551"/>
                    </a:lnTo>
                    <a:lnTo>
                      <a:pt x="837" y="553"/>
                    </a:lnTo>
                    <a:lnTo>
                      <a:pt x="846" y="558"/>
                    </a:lnTo>
                    <a:lnTo>
                      <a:pt x="856" y="563"/>
                    </a:lnTo>
                    <a:lnTo>
                      <a:pt x="865" y="568"/>
                    </a:lnTo>
                    <a:lnTo>
                      <a:pt x="875" y="572"/>
                    </a:lnTo>
                    <a:lnTo>
                      <a:pt x="884" y="577"/>
                    </a:lnTo>
                    <a:lnTo>
                      <a:pt x="894" y="582"/>
                    </a:lnTo>
                    <a:lnTo>
                      <a:pt x="905" y="589"/>
                    </a:lnTo>
                    <a:lnTo>
                      <a:pt x="915" y="591"/>
                    </a:lnTo>
                    <a:lnTo>
                      <a:pt x="924" y="596"/>
                    </a:lnTo>
                    <a:lnTo>
                      <a:pt x="934" y="601"/>
                    </a:lnTo>
                    <a:lnTo>
                      <a:pt x="946" y="606"/>
                    </a:lnTo>
                    <a:lnTo>
                      <a:pt x="955" y="610"/>
                    </a:lnTo>
                    <a:lnTo>
                      <a:pt x="967" y="615"/>
                    </a:lnTo>
                    <a:lnTo>
                      <a:pt x="977" y="620"/>
                    </a:lnTo>
                    <a:lnTo>
                      <a:pt x="989" y="625"/>
                    </a:lnTo>
                    <a:lnTo>
                      <a:pt x="996" y="627"/>
                    </a:lnTo>
                    <a:lnTo>
                      <a:pt x="1008" y="632"/>
                    </a:lnTo>
                    <a:lnTo>
                      <a:pt x="1017" y="636"/>
                    </a:lnTo>
                    <a:lnTo>
                      <a:pt x="1027" y="639"/>
                    </a:lnTo>
                    <a:lnTo>
                      <a:pt x="1036" y="641"/>
                    </a:lnTo>
                    <a:lnTo>
                      <a:pt x="1046" y="646"/>
                    </a:lnTo>
                    <a:lnTo>
                      <a:pt x="1055" y="648"/>
                    </a:lnTo>
                    <a:lnTo>
                      <a:pt x="1067" y="651"/>
                    </a:lnTo>
                    <a:lnTo>
                      <a:pt x="1074" y="653"/>
                    </a:lnTo>
                    <a:lnTo>
                      <a:pt x="1084" y="655"/>
                    </a:lnTo>
                    <a:lnTo>
                      <a:pt x="1093" y="655"/>
                    </a:lnTo>
                    <a:lnTo>
                      <a:pt x="1103" y="658"/>
                    </a:lnTo>
                    <a:lnTo>
                      <a:pt x="1110" y="660"/>
                    </a:lnTo>
                    <a:lnTo>
                      <a:pt x="1119" y="663"/>
                    </a:lnTo>
                    <a:lnTo>
                      <a:pt x="1126" y="663"/>
                    </a:lnTo>
                    <a:lnTo>
                      <a:pt x="1136" y="663"/>
                    </a:lnTo>
                    <a:lnTo>
                      <a:pt x="1143" y="663"/>
                    </a:lnTo>
                    <a:lnTo>
                      <a:pt x="1150" y="663"/>
                    </a:lnTo>
                    <a:lnTo>
                      <a:pt x="1155" y="663"/>
                    </a:lnTo>
                    <a:lnTo>
                      <a:pt x="1162" y="663"/>
                    </a:lnTo>
                    <a:lnTo>
                      <a:pt x="1172" y="660"/>
                    </a:lnTo>
                    <a:lnTo>
                      <a:pt x="1181" y="658"/>
                    </a:lnTo>
                    <a:lnTo>
                      <a:pt x="1186" y="655"/>
                    </a:lnTo>
                    <a:lnTo>
                      <a:pt x="1195" y="655"/>
                    </a:lnTo>
                    <a:lnTo>
                      <a:pt x="1198" y="653"/>
                    </a:lnTo>
                    <a:lnTo>
                      <a:pt x="1203" y="653"/>
                    </a:lnTo>
                    <a:lnTo>
                      <a:pt x="1205" y="648"/>
                    </a:lnTo>
                    <a:lnTo>
                      <a:pt x="1205" y="644"/>
                    </a:lnTo>
                    <a:lnTo>
                      <a:pt x="1203" y="639"/>
                    </a:lnTo>
                    <a:lnTo>
                      <a:pt x="1195" y="632"/>
                    </a:lnTo>
                    <a:lnTo>
                      <a:pt x="1186" y="627"/>
                    </a:lnTo>
                    <a:lnTo>
                      <a:pt x="1176" y="622"/>
                    </a:lnTo>
                    <a:lnTo>
                      <a:pt x="1167" y="615"/>
                    </a:lnTo>
                    <a:lnTo>
                      <a:pt x="1157" y="613"/>
                    </a:lnTo>
                    <a:lnTo>
                      <a:pt x="1150" y="608"/>
                    </a:lnTo>
                    <a:lnTo>
                      <a:pt x="1143" y="606"/>
                    </a:lnTo>
                    <a:lnTo>
                      <a:pt x="1138" y="603"/>
                    </a:lnTo>
                    <a:lnTo>
                      <a:pt x="1138" y="603"/>
                    </a:lnTo>
                    <a:lnTo>
                      <a:pt x="1136" y="601"/>
                    </a:lnTo>
                    <a:lnTo>
                      <a:pt x="1131" y="598"/>
                    </a:lnTo>
                    <a:lnTo>
                      <a:pt x="1124" y="594"/>
                    </a:lnTo>
                    <a:lnTo>
                      <a:pt x="1117" y="591"/>
                    </a:lnTo>
                    <a:lnTo>
                      <a:pt x="1105" y="584"/>
                    </a:lnTo>
                    <a:lnTo>
                      <a:pt x="1096" y="575"/>
                    </a:lnTo>
                    <a:lnTo>
                      <a:pt x="1081" y="565"/>
                    </a:lnTo>
                    <a:lnTo>
                      <a:pt x="1072" y="556"/>
                    </a:lnTo>
                    <a:lnTo>
                      <a:pt x="1058" y="544"/>
                    </a:lnTo>
                    <a:lnTo>
                      <a:pt x="1046" y="534"/>
                    </a:lnTo>
                    <a:lnTo>
                      <a:pt x="1034" y="520"/>
                    </a:lnTo>
                    <a:lnTo>
                      <a:pt x="1022" y="508"/>
                    </a:lnTo>
                    <a:lnTo>
                      <a:pt x="1017" y="499"/>
                    </a:lnTo>
                    <a:lnTo>
                      <a:pt x="1012" y="492"/>
                    </a:lnTo>
                    <a:lnTo>
                      <a:pt x="1010" y="482"/>
                    </a:lnTo>
                    <a:lnTo>
                      <a:pt x="1008" y="475"/>
                    </a:lnTo>
                    <a:lnTo>
                      <a:pt x="1003" y="468"/>
                    </a:lnTo>
                    <a:lnTo>
                      <a:pt x="1001" y="461"/>
                    </a:lnTo>
                    <a:lnTo>
                      <a:pt x="998" y="451"/>
                    </a:lnTo>
                    <a:lnTo>
                      <a:pt x="998" y="444"/>
                    </a:lnTo>
                    <a:lnTo>
                      <a:pt x="996" y="434"/>
                    </a:lnTo>
                    <a:lnTo>
                      <a:pt x="996" y="425"/>
                    </a:lnTo>
                    <a:lnTo>
                      <a:pt x="996" y="415"/>
                    </a:lnTo>
                    <a:lnTo>
                      <a:pt x="996" y="406"/>
                    </a:lnTo>
                    <a:lnTo>
                      <a:pt x="996" y="396"/>
                    </a:lnTo>
                    <a:lnTo>
                      <a:pt x="998" y="389"/>
                    </a:lnTo>
                    <a:lnTo>
                      <a:pt x="998" y="377"/>
                    </a:lnTo>
                    <a:lnTo>
                      <a:pt x="1001" y="370"/>
                    </a:lnTo>
                    <a:lnTo>
                      <a:pt x="1003" y="361"/>
                    </a:lnTo>
                    <a:lnTo>
                      <a:pt x="1005" y="351"/>
                    </a:lnTo>
                    <a:lnTo>
                      <a:pt x="1008" y="344"/>
                    </a:lnTo>
                    <a:lnTo>
                      <a:pt x="1010" y="335"/>
                    </a:lnTo>
                    <a:lnTo>
                      <a:pt x="1010" y="325"/>
                    </a:lnTo>
                    <a:lnTo>
                      <a:pt x="1015" y="318"/>
                    </a:lnTo>
                    <a:lnTo>
                      <a:pt x="1015" y="311"/>
                    </a:lnTo>
                    <a:lnTo>
                      <a:pt x="1020" y="301"/>
                    </a:lnTo>
                    <a:lnTo>
                      <a:pt x="1020" y="294"/>
                    </a:lnTo>
                    <a:lnTo>
                      <a:pt x="1022" y="287"/>
                    </a:lnTo>
                    <a:lnTo>
                      <a:pt x="1024" y="278"/>
                    </a:lnTo>
                    <a:lnTo>
                      <a:pt x="1027" y="273"/>
                    </a:lnTo>
                    <a:lnTo>
                      <a:pt x="1034" y="261"/>
                    </a:lnTo>
                    <a:lnTo>
                      <a:pt x="1039" y="252"/>
                    </a:lnTo>
                    <a:lnTo>
                      <a:pt x="1041" y="242"/>
                    </a:lnTo>
                    <a:lnTo>
                      <a:pt x="1043" y="237"/>
                    </a:lnTo>
                    <a:lnTo>
                      <a:pt x="1046" y="230"/>
                    </a:lnTo>
                    <a:lnTo>
                      <a:pt x="1048" y="230"/>
                    </a:lnTo>
                    <a:lnTo>
                      <a:pt x="1043" y="230"/>
                    </a:lnTo>
                    <a:lnTo>
                      <a:pt x="1039" y="228"/>
                    </a:lnTo>
                    <a:lnTo>
                      <a:pt x="1031" y="228"/>
                    </a:lnTo>
                    <a:lnTo>
                      <a:pt x="1027" y="228"/>
                    </a:lnTo>
                    <a:lnTo>
                      <a:pt x="1020" y="228"/>
                    </a:lnTo>
                    <a:lnTo>
                      <a:pt x="1012" y="228"/>
                    </a:lnTo>
                    <a:lnTo>
                      <a:pt x="1003" y="225"/>
                    </a:lnTo>
                    <a:lnTo>
                      <a:pt x="996" y="225"/>
                    </a:lnTo>
                    <a:lnTo>
                      <a:pt x="986" y="225"/>
                    </a:lnTo>
                    <a:lnTo>
                      <a:pt x="977" y="225"/>
                    </a:lnTo>
                    <a:lnTo>
                      <a:pt x="967" y="225"/>
                    </a:lnTo>
                    <a:lnTo>
                      <a:pt x="958" y="228"/>
                    </a:lnTo>
                    <a:lnTo>
                      <a:pt x="948" y="228"/>
                    </a:lnTo>
                    <a:lnTo>
                      <a:pt x="939" y="230"/>
                    </a:lnTo>
                    <a:lnTo>
                      <a:pt x="927" y="232"/>
                    </a:lnTo>
                    <a:lnTo>
                      <a:pt x="915" y="235"/>
                    </a:lnTo>
                    <a:lnTo>
                      <a:pt x="905" y="237"/>
                    </a:lnTo>
                    <a:lnTo>
                      <a:pt x="896" y="242"/>
                    </a:lnTo>
                    <a:lnTo>
                      <a:pt x="886" y="244"/>
                    </a:lnTo>
                    <a:lnTo>
                      <a:pt x="877" y="249"/>
                    </a:lnTo>
                    <a:lnTo>
                      <a:pt x="867" y="256"/>
                    </a:lnTo>
                    <a:lnTo>
                      <a:pt x="860" y="263"/>
                    </a:lnTo>
                    <a:lnTo>
                      <a:pt x="851" y="271"/>
                    </a:lnTo>
                    <a:lnTo>
                      <a:pt x="844" y="278"/>
                    </a:lnTo>
                    <a:lnTo>
                      <a:pt x="837" y="285"/>
                    </a:lnTo>
                    <a:lnTo>
                      <a:pt x="832" y="297"/>
                    </a:lnTo>
                    <a:lnTo>
                      <a:pt x="827" y="306"/>
                    </a:lnTo>
                    <a:lnTo>
                      <a:pt x="825" y="318"/>
                    </a:lnTo>
                    <a:lnTo>
                      <a:pt x="822" y="323"/>
                    </a:lnTo>
                    <a:lnTo>
                      <a:pt x="820" y="332"/>
                    </a:lnTo>
                    <a:lnTo>
                      <a:pt x="820" y="339"/>
                    </a:lnTo>
                    <a:lnTo>
                      <a:pt x="820" y="347"/>
                    </a:lnTo>
                    <a:lnTo>
                      <a:pt x="818" y="358"/>
                    </a:lnTo>
                    <a:lnTo>
                      <a:pt x="815" y="370"/>
                    </a:lnTo>
                    <a:lnTo>
                      <a:pt x="810" y="380"/>
                    </a:lnTo>
                    <a:lnTo>
                      <a:pt x="806" y="392"/>
                    </a:lnTo>
                    <a:lnTo>
                      <a:pt x="796" y="396"/>
                    </a:lnTo>
                    <a:lnTo>
                      <a:pt x="789" y="404"/>
                    </a:lnTo>
                    <a:lnTo>
                      <a:pt x="779" y="411"/>
                    </a:lnTo>
                    <a:lnTo>
                      <a:pt x="770" y="415"/>
                    </a:lnTo>
                    <a:lnTo>
                      <a:pt x="758" y="418"/>
                    </a:lnTo>
                    <a:lnTo>
                      <a:pt x="746" y="420"/>
                    </a:lnTo>
                    <a:lnTo>
                      <a:pt x="734" y="423"/>
                    </a:lnTo>
                    <a:lnTo>
                      <a:pt x="722" y="423"/>
                    </a:lnTo>
                    <a:lnTo>
                      <a:pt x="708" y="423"/>
                    </a:lnTo>
                    <a:lnTo>
                      <a:pt x="696" y="420"/>
                    </a:lnTo>
                    <a:lnTo>
                      <a:pt x="682" y="418"/>
                    </a:lnTo>
                    <a:lnTo>
                      <a:pt x="670" y="415"/>
                    </a:lnTo>
                    <a:lnTo>
                      <a:pt x="663" y="413"/>
                    </a:lnTo>
                    <a:lnTo>
                      <a:pt x="656" y="411"/>
                    </a:lnTo>
                    <a:lnTo>
                      <a:pt x="649" y="408"/>
                    </a:lnTo>
                    <a:lnTo>
                      <a:pt x="642" y="406"/>
                    </a:lnTo>
                    <a:lnTo>
                      <a:pt x="630" y="399"/>
                    </a:lnTo>
                    <a:lnTo>
                      <a:pt x="616" y="394"/>
                    </a:lnTo>
                    <a:lnTo>
                      <a:pt x="604" y="387"/>
                    </a:lnTo>
                    <a:lnTo>
                      <a:pt x="592" y="380"/>
                    </a:lnTo>
                    <a:lnTo>
                      <a:pt x="580" y="373"/>
                    </a:lnTo>
                    <a:lnTo>
                      <a:pt x="570" y="366"/>
                    </a:lnTo>
                    <a:lnTo>
                      <a:pt x="561" y="356"/>
                    </a:lnTo>
                    <a:lnTo>
                      <a:pt x="554" y="347"/>
                    </a:lnTo>
                    <a:lnTo>
                      <a:pt x="547" y="337"/>
                    </a:lnTo>
                    <a:lnTo>
                      <a:pt x="539" y="328"/>
                    </a:lnTo>
                    <a:lnTo>
                      <a:pt x="535" y="318"/>
                    </a:lnTo>
                    <a:lnTo>
                      <a:pt x="532" y="306"/>
                    </a:lnTo>
                    <a:lnTo>
                      <a:pt x="530" y="297"/>
                    </a:lnTo>
                    <a:lnTo>
                      <a:pt x="530" y="287"/>
                    </a:lnTo>
                    <a:lnTo>
                      <a:pt x="530" y="275"/>
                    </a:lnTo>
                    <a:lnTo>
                      <a:pt x="530" y="266"/>
                    </a:lnTo>
                    <a:lnTo>
                      <a:pt x="528" y="254"/>
                    </a:lnTo>
                    <a:lnTo>
                      <a:pt x="528" y="247"/>
                    </a:lnTo>
                    <a:lnTo>
                      <a:pt x="525" y="240"/>
                    </a:lnTo>
                    <a:lnTo>
                      <a:pt x="523" y="230"/>
                    </a:lnTo>
                    <a:lnTo>
                      <a:pt x="520" y="223"/>
                    </a:lnTo>
                    <a:lnTo>
                      <a:pt x="518" y="218"/>
                    </a:lnTo>
                    <a:lnTo>
                      <a:pt x="511" y="206"/>
                    </a:lnTo>
                    <a:lnTo>
                      <a:pt x="504" y="197"/>
                    </a:lnTo>
                    <a:lnTo>
                      <a:pt x="497" y="190"/>
                    </a:lnTo>
                    <a:lnTo>
                      <a:pt x="487" y="185"/>
                    </a:lnTo>
                    <a:lnTo>
                      <a:pt x="480" y="178"/>
                    </a:lnTo>
                    <a:lnTo>
                      <a:pt x="471" y="175"/>
                    </a:lnTo>
                    <a:lnTo>
                      <a:pt x="463" y="173"/>
                    </a:lnTo>
                    <a:lnTo>
                      <a:pt x="456" y="173"/>
                    </a:lnTo>
                    <a:lnTo>
                      <a:pt x="447" y="171"/>
                    </a:lnTo>
                    <a:lnTo>
                      <a:pt x="442" y="171"/>
                    </a:lnTo>
                    <a:lnTo>
                      <a:pt x="456" y="97"/>
                    </a:lnTo>
                    <a:lnTo>
                      <a:pt x="183" y="123"/>
                    </a:lnTo>
                    <a:lnTo>
                      <a:pt x="12" y="0"/>
                    </a:lnTo>
                    <a:lnTo>
                      <a:pt x="12" y="0"/>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7" name="Freeform 159"/>
              <p:cNvSpPr>
                <a:spLocks/>
              </p:cNvSpPr>
              <p:nvPr/>
            </p:nvSpPr>
            <p:spPr bwMode="auto">
              <a:xfrm>
                <a:off x="4251" y="3108"/>
                <a:ext cx="263" cy="299"/>
              </a:xfrm>
              <a:custGeom>
                <a:avLst/>
                <a:gdLst>
                  <a:gd name="T0" fmla="*/ 254 w 263"/>
                  <a:gd name="T1" fmla="*/ 0 h 299"/>
                  <a:gd name="T2" fmla="*/ 128 w 263"/>
                  <a:gd name="T3" fmla="*/ 33 h 299"/>
                  <a:gd name="T4" fmla="*/ 0 w 263"/>
                  <a:gd name="T5" fmla="*/ 187 h 299"/>
                  <a:gd name="T6" fmla="*/ 0 w 263"/>
                  <a:gd name="T7" fmla="*/ 190 h 299"/>
                  <a:gd name="T8" fmla="*/ 4 w 263"/>
                  <a:gd name="T9" fmla="*/ 197 h 299"/>
                  <a:gd name="T10" fmla="*/ 12 w 263"/>
                  <a:gd name="T11" fmla="*/ 206 h 299"/>
                  <a:gd name="T12" fmla="*/ 21 w 263"/>
                  <a:gd name="T13" fmla="*/ 218 h 299"/>
                  <a:gd name="T14" fmla="*/ 23 w 263"/>
                  <a:gd name="T15" fmla="*/ 225 h 299"/>
                  <a:gd name="T16" fmla="*/ 33 w 263"/>
                  <a:gd name="T17" fmla="*/ 232 h 299"/>
                  <a:gd name="T18" fmla="*/ 38 w 263"/>
                  <a:gd name="T19" fmla="*/ 240 h 299"/>
                  <a:gd name="T20" fmla="*/ 47 w 263"/>
                  <a:gd name="T21" fmla="*/ 249 h 299"/>
                  <a:gd name="T22" fmla="*/ 54 w 263"/>
                  <a:gd name="T23" fmla="*/ 254 h 299"/>
                  <a:gd name="T24" fmla="*/ 64 w 263"/>
                  <a:gd name="T25" fmla="*/ 261 h 299"/>
                  <a:gd name="T26" fmla="*/ 73 w 263"/>
                  <a:gd name="T27" fmla="*/ 268 h 299"/>
                  <a:gd name="T28" fmla="*/ 85 w 263"/>
                  <a:gd name="T29" fmla="*/ 278 h 299"/>
                  <a:gd name="T30" fmla="*/ 90 w 263"/>
                  <a:gd name="T31" fmla="*/ 280 h 299"/>
                  <a:gd name="T32" fmla="*/ 97 w 263"/>
                  <a:gd name="T33" fmla="*/ 282 h 299"/>
                  <a:gd name="T34" fmla="*/ 104 w 263"/>
                  <a:gd name="T35" fmla="*/ 285 h 299"/>
                  <a:gd name="T36" fmla="*/ 114 w 263"/>
                  <a:gd name="T37" fmla="*/ 287 h 299"/>
                  <a:gd name="T38" fmla="*/ 121 w 263"/>
                  <a:gd name="T39" fmla="*/ 290 h 299"/>
                  <a:gd name="T40" fmla="*/ 128 w 263"/>
                  <a:gd name="T41" fmla="*/ 290 h 299"/>
                  <a:gd name="T42" fmla="*/ 138 w 263"/>
                  <a:gd name="T43" fmla="*/ 292 h 299"/>
                  <a:gd name="T44" fmla="*/ 145 w 263"/>
                  <a:gd name="T45" fmla="*/ 294 h 299"/>
                  <a:gd name="T46" fmla="*/ 152 w 263"/>
                  <a:gd name="T47" fmla="*/ 294 h 299"/>
                  <a:gd name="T48" fmla="*/ 164 w 263"/>
                  <a:gd name="T49" fmla="*/ 294 h 299"/>
                  <a:gd name="T50" fmla="*/ 171 w 263"/>
                  <a:gd name="T51" fmla="*/ 294 h 299"/>
                  <a:gd name="T52" fmla="*/ 180 w 263"/>
                  <a:gd name="T53" fmla="*/ 297 h 299"/>
                  <a:gd name="T54" fmla="*/ 190 w 263"/>
                  <a:gd name="T55" fmla="*/ 297 h 299"/>
                  <a:gd name="T56" fmla="*/ 199 w 263"/>
                  <a:gd name="T57" fmla="*/ 297 h 299"/>
                  <a:gd name="T58" fmla="*/ 209 w 263"/>
                  <a:gd name="T59" fmla="*/ 297 h 299"/>
                  <a:gd name="T60" fmla="*/ 218 w 263"/>
                  <a:gd name="T61" fmla="*/ 299 h 299"/>
                  <a:gd name="T62" fmla="*/ 218 w 263"/>
                  <a:gd name="T63" fmla="*/ 294 h 299"/>
                  <a:gd name="T64" fmla="*/ 221 w 263"/>
                  <a:gd name="T65" fmla="*/ 292 h 299"/>
                  <a:gd name="T66" fmla="*/ 223 w 263"/>
                  <a:gd name="T67" fmla="*/ 285 h 299"/>
                  <a:gd name="T68" fmla="*/ 228 w 263"/>
                  <a:gd name="T69" fmla="*/ 278 h 299"/>
                  <a:gd name="T70" fmla="*/ 230 w 263"/>
                  <a:gd name="T71" fmla="*/ 266 h 299"/>
                  <a:gd name="T72" fmla="*/ 235 w 263"/>
                  <a:gd name="T73" fmla="*/ 256 h 299"/>
                  <a:gd name="T74" fmla="*/ 237 w 263"/>
                  <a:gd name="T75" fmla="*/ 244 h 299"/>
                  <a:gd name="T76" fmla="*/ 242 w 263"/>
                  <a:gd name="T77" fmla="*/ 232 h 299"/>
                  <a:gd name="T78" fmla="*/ 244 w 263"/>
                  <a:gd name="T79" fmla="*/ 221 h 299"/>
                  <a:gd name="T80" fmla="*/ 249 w 263"/>
                  <a:gd name="T81" fmla="*/ 209 h 299"/>
                  <a:gd name="T82" fmla="*/ 252 w 263"/>
                  <a:gd name="T83" fmla="*/ 197 h 299"/>
                  <a:gd name="T84" fmla="*/ 256 w 263"/>
                  <a:gd name="T85" fmla="*/ 187 h 299"/>
                  <a:gd name="T86" fmla="*/ 256 w 263"/>
                  <a:gd name="T87" fmla="*/ 180 h 299"/>
                  <a:gd name="T88" fmla="*/ 261 w 263"/>
                  <a:gd name="T89" fmla="*/ 173 h 299"/>
                  <a:gd name="T90" fmla="*/ 261 w 263"/>
                  <a:gd name="T91" fmla="*/ 168 h 299"/>
                  <a:gd name="T92" fmla="*/ 263 w 263"/>
                  <a:gd name="T93" fmla="*/ 168 h 299"/>
                  <a:gd name="T94" fmla="*/ 254 w 263"/>
                  <a:gd name="T95" fmla="*/ 0 h 299"/>
                  <a:gd name="T96" fmla="*/ 254 w 263"/>
                  <a:gd name="T97" fmla="*/ 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3" h="299">
                    <a:moveTo>
                      <a:pt x="254" y="0"/>
                    </a:moveTo>
                    <a:lnTo>
                      <a:pt x="128" y="33"/>
                    </a:lnTo>
                    <a:lnTo>
                      <a:pt x="0" y="187"/>
                    </a:lnTo>
                    <a:lnTo>
                      <a:pt x="0" y="190"/>
                    </a:lnTo>
                    <a:lnTo>
                      <a:pt x="4" y="197"/>
                    </a:lnTo>
                    <a:lnTo>
                      <a:pt x="12" y="206"/>
                    </a:lnTo>
                    <a:lnTo>
                      <a:pt x="21" y="218"/>
                    </a:lnTo>
                    <a:lnTo>
                      <a:pt x="23" y="225"/>
                    </a:lnTo>
                    <a:lnTo>
                      <a:pt x="33" y="232"/>
                    </a:lnTo>
                    <a:lnTo>
                      <a:pt x="38" y="240"/>
                    </a:lnTo>
                    <a:lnTo>
                      <a:pt x="47" y="249"/>
                    </a:lnTo>
                    <a:lnTo>
                      <a:pt x="54" y="254"/>
                    </a:lnTo>
                    <a:lnTo>
                      <a:pt x="64" y="261"/>
                    </a:lnTo>
                    <a:lnTo>
                      <a:pt x="73" y="268"/>
                    </a:lnTo>
                    <a:lnTo>
                      <a:pt x="85" y="278"/>
                    </a:lnTo>
                    <a:lnTo>
                      <a:pt x="90" y="280"/>
                    </a:lnTo>
                    <a:lnTo>
                      <a:pt x="97" y="282"/>
                    </a:lnTo>
                    <a:lnTo>
                      <a:pt x="104" y="285"/>
                    </a:lnTo>
                    <a:lnTo>
                      <a:pt x="114" y="287"/>
                    </a:lnTo>
                    <a:lnTo>
                      <a:pt x="121" y="290"/>
                    </a:lnTo>
                    <a:lnTo>
                      <a:pt x="128" y="290"/>
                    </a:lnTo>
                    <a:lnTo>
                      <a:pt x="138" y="292"/>
                    </a:lnTo>
                    <a:lnTo>
                      <a:pt x="145" y="294"/>
                    </a:lnTo>
                    <a:lnTo>
                      <a:pt x="152" y="294"/>
                    </a:lnTo>
                    <a:lnTo>
                      <a:pt x="164" y="294"/>
                    </a:lnTo>
                    <a:lnTo>
                      <a:pt x="171" y="294"/>
                    </a:lnTo>
                    <a:lnTo>
                      <a:pt x="180" y="297"/>
                    </a:lnTo>
                    <a:lnTo>
                      <a:pt x="190" y="297"/>
                    </a:lnTo>
                    <a:lnTo>
                      <a:pt x="199" y="297"/>
                    </a:lnTo>
                    <a:lnTo>
                      <a:pt x="209" y="297"/>
                    </a:lnTo>
                    <a:lnTo>
                      <a:pt x="218" y="299"/>
                    </a:lnTo>
                    <a:lnTo>
                      <a:pt x="218" y="294"/>
                    </a:lnTo>
                    <a:lnTo>
                      <a:pt x="221" y="292"/>
                    </a:lnTo>
                    <a:lnTo>
                      <a:pt x="223" y="285"/>
                    </a:lnTo>
                    <a:lnTo>
                      <a:pt x="228" y="278"/>
                    </a:lnTo>
                    <a:lnTo>
                      <a:pt x="230" y="266"/>
                    </a:lnTo>
                    <a:lnTo>
                      <a:pt x="235" y="256"/>
                    </a:lnTo>
                    <a:lnTo>
                      <a:pt x="237" y="244"/>
                    </a:lnTo>
                    <a:lnTo>
                      <a:pt x="242" y="232"/>
                    </a:lnTo>
                    <a:lnTo>
                      <a:pt x="244" y="221"/>
                    </a:lnTo>
                    <a:lnTo>
                      <a:pt x="249" y="209"/>
                    </a:lnTo>
                    <a:lnTo>
                      <a:pt x="252" y="197"/>
                    </a:lnTo>
                    <a:lnTo>
                      <a:pt x="256" y="187"/>
                    </a:lnTo>
                    <a:lnTo>
                      <a:pt x="256" y="180"/>
                    </a:lnTo>
                    <a:lnTo>
                      <a:pt x="261" y="173"/>
                    </a:lnTo>
                    <a:lnTo>
                      <a:pt x="261" y="168"/>
                    </a:lnTo>
                    <a:lnTo>
                      <a:pt x="263" y="168"/>
                    </a:lnTo>
                    <a:lnTo>
                      <a:pt x="254" y="0"/>
                    </a:lnTo>
                    <a:lnTo>
                      <a:pt x="254"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8" name="Freeform 160"/>
              <p:cNvSpPr>
                <a:spLocks/>
              </p:cNvSpPr>
              <p:nvPr/>
            </p:nvSpPr>
            <p:spPr bwMode="auto">
              <a:xfrm>
                <a:off x="4379" y="3103"/>
                <a:ext cx="242" cy="302"/>
              </a:xfrm>
              <a:custGeom>
                <a:avLst/>
                <a:gdLst>
                  <a:gd name="T0" fmla="*/ 0 w 242"/>
                  <a:gd name="T1" fmla="*/ 36 h 302"/>
                  <a:gd name="T2" fmla="*/ 90 w 242"/>
                  <a:gd name="T3" fmla="*/ 302 h 302"/>
                  <a:gd name="T4" fmla="*/ 242 w 242"/>
                  <a:gd name="T5" fmla="*/ 185 h 302"/>
                  <a:gd name="T6" fmla="*/ 126 w 242"/>
                  <a:gd name="T7" fmla="*/ 0 h 302"/>
                  <a:gd name="T8" fmla="*/ 0 w 242"/>
                  <a:gd name="T9" fmla="*/ 36 h 302"/>
                  <a:gd name="T10" fmla="*/ 0 w 242"/>
                  <a:gd name="T11" fmla="*/ 36 h 302"/>
                </a:gdLst>
                <a:ahLst/>
                <a:cxnLst>
                  <a:cxn ang="0">
                    <a:pos x="T0" y="T1"/>
                  </a:cxn>
                  <a:cxn ang="0">
                    <a:pos x="T2" y="T3"/>
                  </a:cxn>
                  <a:cxn ang="0">
                    <a:pos x="T4" y="T5"/>
                  </a:cxn>
                  <a:cxn ang="0">
                    <a:pos x="T6" y="T7"/>
                  </a:cxn>
                  <a:cxn ang="0">
                    <a:pos x="T8" y="T9"/>
                  </a:cxn>
                  <a:cxn ang="0">
                    <a:pos x="T10" y="T11"/>
                  </a:cxn>
                </a:cxnLst>
                <a:rect l="0" t="0" r="r" b="b"/>
                <a:pathLst>
                  <a:path w="242" h="302">
                    <a:moveTo>
                      <a:pt x="0" y="36"/>
                    </a:moveTo>
                    <a:lnTo>
                      <a:pt x="90" y="302"/>
                    </a:lnTo>
                    <a:lnTo>
                      <a:pt x="242" y="185"/>
                    </a:lnTo>
                    <a:lnTo>
                      <a:pt x="126" y="0"/>
                    </a:lnTo>
                    <a:lnTo>
                      <a:pt x="0" y="36"/>
                    </a:lnTo>
                    <a:lnTo>
                      <a:pt x="0" y="36"/>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49" name="Freeform 161"/>
              <p:cNvSpPr>
                <a:spLocks/>
              </p:cNvSpPr>
              <p:nvPr/>
            </p:nvSpPr>
            <p:spPr bwMode="auto">
              <a:xfrm>
                <a:off x="4244" y="3283"/>
                <a:ext cx="396" cy="143"/>
              </a:xfrm>
              <a:custGeom>
                <a:avLst/>
                <a:gdLst>
                  <a:gd name="T0" fmla="*/ 19 w 396"/>
                  <a:gd name="T1" fmla="*/ 0 h 143"/>
                  <a:gd name="T2" fmla="*/ 0 w 396"/>
                  <a:gd name="T3" fmla="*/ 19 h 143"/>
                  <a:gd name="T4" fmla="*/ 0 w 396"/>
                  <a:gd name="T5" fmla="*/ 22 h 143"/>
                  <a:gd name="T6" fmla="*/ 4 w 396"/>
                  <a:gd name="T7" fmla="*/ 31 h 143"/>
                  <a:gd name="T8" fmla="*/ 4 w 396"/>
                  <a:gd name="T9" fmla="*/ 36 h 143"/>
                  <a:gd name="T10" fmla="*/ 9 w 396"/>
                  <a:gd name="T11" fmla="*/ 43 h 143"/>
                  <a:gd name="T12" fmla="*/ 14 w 396"/>
                  <a:gd name="T13" fmla="*/ 50 h 143"/>
                  <a:gd name="T14" fmla="*/ 19 w 396"/>
                  <a:gd name="T15" fmla="*/ 57 h 143"/>
                  <a:gd name="T16" fmla="*/ 21 w 396"/>
                  <a:gd name="T17" fmla="*/ 65 h 143"/>
                  <a:gd name="T18" fmla="*/ 28 w 396"/>
                  <a:gd name="T19" fmla="*/ 74 h 143"/>
                  <a:gd name="T20" fmla="*/ 33 w 396"/>
                  <a:gd name="T21" fmla="*/ 81 h 143"/>
                  <a:gd name="T22" fmla="*/ 42 w 396"/>
                  <a:gd name="T23" fmla="*/ 88 h 143"/>
                  <a:gd name="T24" fmla="*/ 49 w 396"/>
                  <a:gd name="T25" fmla="*/ 96 h 143"/>
                  <a:gd name="T26" fmla="*/ 57 w 396"/>
                  <a:gd name="T27" fmla="*/ 103 h 143"/>
                  <a:gd name="T28" fmla="*/ 66 w 396"/>
                  <a:gd name="T29" fmla="*/ 110 h 143"/>
                  <a:gd name="T30" fmla="*/ 76 w 396"/>
                  <a:gd name="T31" fmla="*/ 115 h 143"/>
                  <a:gd name="T32" fmla="*/ 85 w 396"/>
                  <a:gd name="T33" fmla="*/ 117 h 143"/>
                  <a:gd name="T34" fmla="*/ 97 w 396"/>
                  <a:gd name="T35" fmla="*/ 122 h 143"/>
                  <a:gd name="T36" fmla="*/ 107 w 396"/>
                  <a:gd name="T37" fmla="*/ 126 h 143"/>
                  <a:gd name="T38" fmla="*/ 121 w 396"/>
                  <a:gd name="T39" fmla="*/ 129 h 143"/>
                  <a:gd name="T40" fmla="*/ 130 w 396"/>
                  <a:gd name="T41" fmla="*/ 131 h 143"/>
                  <a:gd name="T42" fmla="*/ 142 w 396"/>
                  <a:gd name="T43" fmla="*/ 134 h 143"/>
                  <a:gd name="T44" fmla="*/ 154 w 396"/>
                  <a:gd name="T45" fmla="*/ 136 h 143"/>
                  <a:gd name="T46" fmla="*/ 166 w 396"/>
                  <a:gd name="T47" fmla="*/ 138 h 143"/>
                  <a:gd name="T48" fmla="*/ 175 w 396"/>
                  <a:gd name="T49" fmla="*/ 138 h 143"/>
                  <a:gd name="T50" fmla="*/ 185 w 396"/>
                  <a:gd name="T51" fmla="*/ 138 h 143"/>
                  <a:gd name="T52" fmla="*/ 194 w 396"/>
                  <a:gd name="T53" fmla="*/ 141 h 143"/>
                  <a:gd name="T54" fmla="*/ 202 w 396"/>
                  <a:gd name="T55" fmla="*/ 141 h 143"/>
                  <a:gd name="T56" fmla="*/ 211 w 396"/>
                  <a:gd name="T57" fmla="*/ 141 h 143"/>
                  <a:gd name="T58" fmla="*/ 218 w 396"/>
                  <a:gd name="T59" fmla="*/ 143 h 143"/>
                  <a:gd name="T60" fmla="*/ 396 w 396"/>
                  <a:gd name="T61" fmla="*/ 29 h 143"/>
                  <a:gd name="T62" fmla="*/ 377 w 396"/>
                  <a:gd name="T63" fmla="*/ 3 h 143"/>
                  <a:gd name="T64" fmla="*/ 216 w 396"/>
                  <a:gd name="T65" fmla="*/ 126 h 143"/>
                  <a:gd name="T66" fmla="*/ 121 w 396"/>
                  <a:gd name="T67" fmla="*/ 110 h 143"/>
                  <a:gd name="T68" fmla="*/ 40 w 396"/>
                  <a:gd name="T69" fmla="*/ 57 h 143"/>
                  <a:gd name="T70" fmla="*/ 19 w 396"/>
                  <a:gd name="T71" fmla="*/ 0 h 143"/>
                  <a:gd name="T72" fmla="*/ 19 w 396"/>
                  <a:gd name="T7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143">
                    <a:moveTo>
                      <a:pt x="19" y="0"/>
                    </a:moveTo>
                    <a:lnTo>
                      <a:pt x="0" y="19"/>
                    </a:lnTo>
                    <a:lnTo>
                      <a:pt x="0" y="22"/>
                    </a:lnTo>
                    <a:lnTo>
                      <a:pt x="4" y="31"/>
                    </a:lnTo>
                    <a:lnTo>
                      <a:pt x="4" y="36"/>
                    </a:lnTo>
                    <a:lnTo>
                      <a:pt x="9" y="43"/>
                    </a:lnTo>
                    <a:lnTo>
                      <a:pt x="14" y="50"/>
                    </a:lnTo>
                    <a:lnTo>
                      <a:pt x="19" y="57"/>
                    </a:lnTo>
                    <a:lnTo>
                      <a:pt x="21" y="65"/>
                    </a:lnTo>
                    <a:lnTo>
                      <a:pt x="28" y="74"/>
                    </a:lnTo>
                    <a:lnTo>
                      <a:pt x="33" y="81"/>
                    </a:lnTo>
                    <a:lnTo>
                      <a:pt x="42" y="88"/>
                    </a:lnTo>
                    <a:lnTo>
                      <a:pt x="49" y="96"/>
                    </a:lnTo>
                    <a:lnTo>
                      <a:pt x="57" y="103"/>
                    </a:lnTo>
                    <a:lnTo>
                      <a:pt x="66" y="110"/>
                    </a:lnTo>
                    <a:lnTo>
                      <a:pt x="76" y="115"/>
                    </a:lnTo>
                    <a:lnTo>
                      <a:pt x="85" y="117"/>
                    </a:lnTo>
                    <a:lnTo>
                      <a:pt x="97" y="122"/>
                    </a:lnTo>
                    <a:lnTo>
                      <a:pt x="107" y="126"/>
                    </a:lnTo>
                    <a:lnTo>
                      <a:pt x="121" y="129"/>
                    </a:lnTo>
                    <a:lnTo>
                      <a:pt x="130" y="131"/>
                    </a:lnTo>
                    <a:lnTo>
                      <a:pt x="142" y="134"/>
                    </a:lnTo>
                    <a:lnTo>
                      <a:pt x="154" y="136"/>
                    </a:lnTo>
                    <a:lnTo>
                      <a:pt x="166" y="138"/>
                    </a:lnTo>
                    <a:lnTo>
                      <a:pt x="175" y="138"/>
                    </a:lnTo>
                    <a:lnTo>
                      <a:pt x="185" y="138"/>
                    </a:lnTo>
                    <a:lnTo>
                      <a:pt x="194" y="141"/>
                    </a:lnTo>
                    <a:lnTo>
                      <a:pt x="202" y="141"/>
                    </a:lnTo>
                    <a:lnTo>
                      <a:pt x="211" y="141"/>
                    </a:lnTo>
                    <a:lnTo>
                      <a:pt x="218" y="143"/>
                    </a:lnTo>
                    <a:lnTo>
                      <a:pt x="396" y="29"/>
                    </a:lnTo>
                    <a:lnTo>
                      <a:pt x="377" y="3"/>
                    </a:lnTo>
                    <a:lnTo>
                      <a:pt x="216" y="126"/>
                    </a:lnTo>
                    <a:lnTo>
                      <a:pt x="121" y="110"/>
                    </a:lnTo>
                    <a:lnTo>
                      <a:pt x="40" y="57"/>
                    </a:lnTo>
                    <a:lnTo>
                      <a:pt x="19" y="0"/>
                    </a:lnTo>
                    <a:lnTo>
                      <a:pt x="19"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0" name="Freeform 162"/>
              <p:cNvSpPr>
                <a:spLocks/>
              </p:cNvSpPr>
              <p:nvPr/>
            </p:nvSpPr>
            <p:spPr bwMode="auto">
              <a:xfrm>
                <a:off x="4320" y="3160"/>
                <a:ext cx="54" cy="85"/>
              </a:xfrm>
              <a:custGeom>
                <a:avLst/>
                <a:gdLst>
                  <a:gd name="T0" fmla="*/ 52 w 54"/>
                  <a:gd name="T1" fmla="*/ 0 h 85"/>
                  <a:gd name="T2" fmla="*/ 47 w 54"/>
                  <a:gd name="T3" fmla="*/ 2 h 85"/>
                  <a:gd name="T4" fmla="*/ 42 w 54"/>
                  <a:gd name="T5" fmla="*/ 9 h 85"/>
                  <a:gd name="T6" fmla="*/ 31 w 54"/>
                  <a:gd name="T7" fmla="*/ 19 h 85"/>
                  <a:gd name="T8" fmla="*/ 21 w 54"/>
                  <a:gd name="T9" fmla="*/ 33 h 85"/>
                  <a:gd name="T10" fmla="*/ 9 w 54"/>
                  <a:gd name="T11" fmla="*/ 45 h 85"/>
                  <a:gd name="T12" fmla="*/ 4 w 54"/>
                  <a:gd name="T13" fmla="*/ 59 h 85"/>
                  <a:gd name="T14" fmla="*/ 0 w 54"/>
                  <a:gd name="T15" fmla="*/ 64 h 85"/>
                  <a:gd name="T16" fmla="*/ 0 w 54"/>
                  <a:gd name="T17" fmla="*/ 71 h 85"/>
                  <a:gd name="T18" fmla="*/ 0 w 54"/>
                  <a:gd name="T19" fmla="*/ 76 h 85"/>
                  <a:gd name="T20" fmla="*/ 2 w 54"/>
                  <a:gd name="T21" fmla="*/ 83 h 85"/>
                  <a:gd name="T22" fmla="*/ 4 w 54"/>
                  <a:gd name="T23" fmla="*/ 85 h 85"/>
                  <a:gd name="T24" fmla="*/ 9 w 54"/>
                  <a:gd name="T25" fmla="*/ 85 h 85"/>
                  <a:gd name="T26" fmla="*/ 16 w 54"/>
                  <a:gd name="T27" fmla="*/ 81 h 85"/>
                  <a:gd name="T28" fmla="*/ 21 w 54"/>
                  <a:gd name="T29" fmla="*/ 76 h 85"/>
                  <a:gd name="T30" fmla="*/ 26 w 54"/>
                  <a:gd name="T31" fmla="*/ 69 h 85"/>
                  <a:gd name="T32" fmla="*/ 31 w 54"/>
                  <a:gd name="T33" fmla="*/ 62 h 85"/>
                  <a:gd name="T34" fmla="*/ 33 w 54"/>
                  <a:gd name="T35" fmla="*/ 57 h 85"/>
                  <a:gd name="T36" fmla="*/ 35 w 54"/>
                  <a:gd name="T37" fmla="*/ 57 h 85"/>
                  <a:gd name="T38" fmla="*/ 54 w 54"/>
                  <a:gd name="T39" fmla="*/ 7 h 85"/>
                  <a:gd name="T40" fmla="*/ 52 w 54"/>
                  <a:gd name="T41" fmla="*/ 0 h 85"/>
                  <a:gd name="T42" fmla="*/ 52 w 54"/>
                  <a:gd name="T4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85">
                    <a:moveTo>
                      <a:pt x="52" y="0"/>
                    </a:moveTo>
                    <a:lnTo>
                      <a:pt x="47" y="2"/>
                    </a:lnTo>
                    <a:lnTo>
                      <a:pt x="42" y="9"/>
                    </a:lnTo>
                    <a:lnTo>
                      <a:pt x="31" y="19"/>
                    </a:lnTo>
                    <a:lnTo>
                      <a:pt x="21" y="33"/>
                    </a:lnTo>
                    <a:lnTo>
                      <a:pt x="9" y="45"/>
                    </a:lnTo>
                    <a:lnTo>
                      <a:pt x="4" y="59"/>
                    </a:lnTo>
                    <a:lnTo>
                      <a:pt x="0" y="64"/>
                    </a:lnTo>
                    <a:lnTo>
                      <a:pt x="0" y="71"/>
                    </a:lnTo>
                    <a:lnTo>
                      <a:pt x="0" y="76"/>
                    </a:lnTo>
                    <a:lnTo>
                      <a:pt x="2" y="83"/>
                    </a:lnTo>
                    <a:lnTo>
                      <a:pt x="4" y="85"/>
                    </a:lnTo>
                    <a:lnTo>
                      <a:pt x="9" y="85"/>
                    </a:lnTo>
                    <a:lnTo>
                      <a:pt x="16" y="81"/>
                    </a:lnTo>
                    <a:lnTo>
                      <a:pt x="21" y="76"/>
                    </a:lnTo>
                    <a:lnTo>
                      <a:pt x="26" y="69"/>
                    </a:lnTo>
                    <a:lnTo>
                      <a:pt x="31" y="62"/>
                    </a:lnTo>
                    <a:lnTo>
                      <a:pt x="33" y="57"/>
                    </a:lnTo>
                    <a:lnTo>
                      <a:pt x="35" y="57"/>
                    </a:lnTo>
                    <a:lnTo>
                      <a:pt x="54" y="7"/>
                    </a:lnTo>
                    <a:lnTo>
                      <a:pt x="52" y="0"/>
                    </a:lnTo>
                    <a:lnTo>
                      <a:pt x="5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1" name="Freeform 163"/>
              <p:cNvSpPr>
                <a:spLocks/>
              </p:cNvSpPr>
              <p:nvPr/>
            </p:nvSpPr>
            <p:spPr bwMode="auto">
              <a:xfrm>
                <a:off x="4374" y="3169"/>
                <a:ext cx="26" cy="100"/>
              </a:xfrm>
              <a:custGeom>
                <a:avLst/>
                <a:gdLst>
                  <a:gd name="T0" fmla="*/ 10 w 26"/>
                  <a:gd name="T1" fmla="*/ 0 h 100"/>
                  <a:gd name="T2" fmla="*/ 10 w 26"/>
                  <a:gd name="T3" fmla="*/ 3 h 100"/>
                  <a:gd name="T4" fmla="*/ 15 w 26"/>
                  <a:gd name="T5" fmla="*/ 12 h 100"/>
                  <a:gd name="T6" fmla="*/ 15 w 26"/>
                  <a:gd name="T7" fmla="*/ 19 h 100"/>
                  <a:gd name="T8" fmla="*/ 17 w 26"/>
                  <a:gd name="T9" fmla="*/ 27 h 100"/>
                  <a:gd name="T10" fmla="*/ 19 w 26"/>
                  <a:gd name="T11" fmla="*/ 34 h 100"/>
                  <a:gd name="T12" fmla="*/ 22 w 26"/>
                  <a:gd name="T13" fmla="*/ 43 h 100"/>
                  <a:gd name="T14" fmla="*/ 24 w 26"/>
                  <a:gd name="T15" fmla="*/ 50 h 100"/>
                  <a:gd name="T16" fmla="*/ 24 w 26"/>
                  <a:gd name="T17" fmla="*/ 60 h 100"/>
                  <a:gd name="T18" fmla="*/ 24 w 26"/>
                  <a:gd name="T19" fmla="*/ 69 h 100"/>
                  <a:gd name="T20" fmla="*/ 26 w 26"/>
                  <a:gd name="T21" fmla="*/ 76 h 100"/>
                  <a:gd name="T22" fmla="*/ 24 w 26"/>
                  <a:gd name="T23" fmla="*/ 84 h 100"/>
                  <a:gd name="T24" fmla="*/ 24 w 26"/>
                  <a:gd name="T25" fmla="*/ 91 h 100"/>
                  <a:gd name="T26" fmla="*/ 22 w 26"/>
                  <a:gd name="T27" fmla="*/ 95 h 100"/>
                  <a:gd name="T28" fmla="*/ 22 w 26"/>
                  <a:gd name="T29" fmla="*/ 100 h 100"/>
                  <a:gd name="T30" fmla="*/ 15 w 26"/>
                  <a:gd name="T31" fmla="*/ 100 h 100"/>
                  <a:gd name="T32" fmla="*/ 10 w 26"/>
                  <a:gd name="T33" fmla="*/ 98 h 100"/>
                  <a:gd name="T34" fmla="*/ 5 w 26"/>
                  <a:gd name="T35" fmla="*/ 91 h 100"/>
                  <a:gd name="T36" fmla="*/ 3 w 26"/>
                  <a:gd name="T37" fmla="*/ 84 h 100"/>
                  <a:gd name="T38" fmla="*/ 0 w 26"/>
                  <a:gd name="T39" fmla="*/ 74 h 100"/>
                  <a:gd name="T40" fmla="*/ 0 w 26"/>
                  <a:gd name="T41" fmla="*/ 67 h 100"/>
                  <a:gd name="T42" fmla="*/ 0 w 26"/>
                  <a:gd name="T43" fmla="*/ 62 h 100"/>
                  <a:gd name="T44" fmla="*/ 0 w 26"/>
                  <a:gd name="T45" fmla="*/ 60 h 100"/>
                  <a:gd name="T46" fmla="*/ 5 w 26"/>
                  <a:gd name="T47" fmla="*/ 3 h 100"/>
                  <a:gd name="T48" fmla="*/ 10 w 26"/>
                  <a:gd name="T49" fmla="*/ 0 h 100"/>
                  <a:gd name="T50" fmla="*/ 10 w 26"/>
                  <a:gd name="T5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100">
                    <a:moveTo>
                      <a:pt x="10" y="0"/>
                    </a:moveTo>
                    <a:lnTo>
                      <a:pt x="10" y="3"/>
                    </a:lnTo>
                    <a:lnTo>
                      <a:pt x="15" y="12"/>
                    </a:lnTo>
                    <a:lnTo>
                      <a:pt x="15" y="19"/>
                    </a:lnTo>
                    <a:lnTo>
                      <a:pt x="17" y="27"/>
                    </a:lnTo>
                    <a:lnTo>
                      <a:pt x="19" y="34"/>
                    </a:lnTo>
                    <a:lnTo>
                      <a:pt x="22" y="43"/>
                    </a:lnTo>
                    <a:lnTo>
                      <a:pt x="24" y="50"/>
                    </a:lnTo>
                    <a:lnTo>
                      <a:pt x="24" y="60"/>
                    </a:lnTo>
                    <a:lnTo>
                      <a:pt x="24" y="69"/>
                    </a:lnTo>
                    <a:lnTo>
                      <a:pt x="26" y="76"/>
                    </a:lnTo>
                    <a:lnTo>
                      <a:pt x="24" y="84"/>
                    </a:lnTo>
                    <a:lnTo>
                      <a:pt x="24" y="91"/>
                    </a:lnTo>
                    <a:lnTo>
                      <a:pt x="22" y="95"/>
                    </a:lnTo>
                    <a:lnTo>
                      <a:pt x="22" y="100"/>
                    </a:lnTo>
                    <a:lnTo>
                      <a:pt x="15" y="100"/>
                    </a:lnTo>
                    <a:lnTo>
                      <a:pt x="10" y="98"/>
                    </a:lnTo>
                    <a:lnTo>
                      <a:pt x="5" y="91"/>
                    </a:lnTo>
                    <a:lnTo>
                      <a:pt x="3" y="84"/>
                    </a:lnTo>
                    <a:lnTo>
                      <a:pt x="0" y="74"/>
                    </a:lnTo>
                    <a:lnTo>
                      <a:pt x="0" y="67"/>
                    </a:lnTo>
                    <a:lnTo>
                      <a:pt x="0" y="62"/>
                    </a:lnTo>
                    <a:lnTo>
                      <a:pt x="0" y="60"/>
                    </a:lnTo>
                    <a:lnTo>
                      <a:pt x="5" y="3"/>
                    </a:lnTo>
                    <a:lnTo>
                      <a:pt x="10" y="0"/>
                    </a:lnTo>
                    <a:lnTo>
                      <a:pt x="1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2" name="Freeform 164"/>
              <p:cNvSpPr>
                <a:spLocks/>
              </p:cNvSpPr>
              <p:nvPr/>
            </p:nvSpPr>
            <p:spPr bwMode="auto">
              <a:xfrm>
                <a:off x="4419" y="3150"/>
                <a:ext cx="48" cy="93"/>
              </a:xfrm>
              <a:custGeom>
                <a:avLst/>
                <a:gdLst>
                  <a:gd name="T0" fmla="*/ 5 w 48"/>
                  <a:gd name="T1" fmla="*/ 0 h 93"/>
                  <a:gd name="T2" fmla="*/ 48 w 48"/>
                  <a:gd name="T3" fmla="*/ 93 h 93"/>
                  <a:gd name="T4" fmla="*/ 36 w 48"/>
                  <a:gd name="T5" fmla="*/ 93 h 93"/>
                  <a:gd name="T6" fmla="*/ 27 w 48"/>
                  <a:gd name="T7" fmla="*/ 88 h 93"/>
                  <a:gd name="T8" fmla="*/ 19 w 48"/>
                  <a:gd name="T9" fmla="*/ 81 h 93"/>
                  <a:gd name="T10" fmla="*/ 17 w 48"/>
                  <a:gd name="T11" fmla="*/ 79 h 93"/>
                  <a:gd name="T12" fmla="*/ 0 w 48"/>
                  <a:gd name="T13" fmla="*/ 3 h 93"/>
                  <a:gd name="T14" fmla="*/ 5 w 48"/>
                  <a:gd name="T15" fmla="*/ 0 h 93"/>
                  <a:gd name="T16" fmla="*/ 5 w 48"/>
                  <a:gd name="T1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93">
                    <a:moveTo>
                      <a:pt x="5" y="0"/>
                    </a:moveTo>
                    <a:lnTo>
                      <a:pt x="48" y="93"/>
                    </a:lnTo>
                    <a:lnTo>
                      <a:pt x="36" y="93"/>
                    </a:lnTo>
                    <a:lnTo>
                      <a:pt x="27" y="88"/>
                    </a:lnTo>
                    <a:lnTo>
                      <a:pt x="19" y="81"/>
                    </a:lnTo>
                    <a:lnTo>
                      <a:pt x="17" y="79"/>
                    </a:lnTo>
                    <a:lnTo>
                      <a:pt x="0" y="3"/>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3" name="Freeform 165"/>
              <p:cNvSpPr>
                <a:spLocks/>
              </p:cNvSpPr>
              <p:nvPr/>
            </p:nvSpPr>
            <p:spPr bwMode="auto">
              <a:xfrm>
                <a:off x="4460" y="3139"/>
                <a:ext cx="38" cy="95"/>
              </a:xfrm>
              <a:custGeom>
                <a:avLst/>
                <a:gdLst>
                  <a:gd name="T0" fmla="*/ 0 w 38"/>
                  <a:gd name="T1" fmla="*/ 0 h 95"/>
                  <a:gd name="T2" fmla="*/ 5 w 38"/>
                  <a:gd name="T3" fmla="*/ 4 h 95"/>
                  <a:gd name="T4" fmla="*/ 12 w 38"/>
                  <a:gd name="T5" fmla="*/ 14 h 95"/>
                  <a:gd name="T6" fmla="*/ 14 w 38"/>
                  <a:gd name="T7" fmla="*/ 21 h 95"/>
                  <a:gd name="T8" fmla="*/ 19 w 38"/>
                  <a:gd name="T9" fmla="*/ 28 h 95"/>
                  <a:gd name="T10" fmla="*/ 21 w 38"/>
                  <a:gd name="T11" fmla="*/ 35 h 95"/>
                  <a:gd name="T12" fmla="*/ 28 w 38"/>
                  <a:gd name="T13" fmla="*/ 45 h 95"/>
                  <a:gd name="T14" fmla="*/ 31 w 38"/>
                  <a:gd name="T15" fmla="*/ 52 h 95"/>
                  <a:gd name="T16" fmla="*/ 33 w 38"/>
                  <a:gd name="T17" fmla="*/ 59 h 95"/>
                  <a:gd name="T18" fmla="*/ 35 w 38"/>
                  <a:gd name="T19" fmla="*/ 66 h 95"/>
                  <a:gd name="T20" fmla="*/ 38 w 38"/>
                  <a:gd name="T21" fmla="*/ 73 h 95"/>
                  <a:gd name="T22" fmla="*/ 38 w 38"/>
                  <a:gd name="T23" fmla="*/ 85 h 95"/>
                  <a:gd name="T24" fmla="*/ 38 w 38"/>
                  <a:gd name="T25" fmla="*/ 95 h 95"/>
                  <a:gd name="T26" fmla="*/ 26 w 38"/>
                  <a:gd name="T27" fmla="*/ 95 h 95"/>
                  <a:gd name="T28" fmla="*/ 16 w 38"/>
                  <a:gd name="T29" fmla="*/ 85 h 95"/>
                  <a:gd name="T30" fmla="*/ 14 w 38"/>
                  <a:gd name="T31" fmla="*/ 78 h 95"/>
                  <a:gd name="T32" fmla="*/ 9 w 38"/>
                  <a:gd name="T33" fmla="*/ 71 h 95"/>
                  <a:gd name="T34" fmla="*/ 7 w 38"/>
                  <a:gd name="T35" fmla="*/ 61 h 95"/>
                  <a:gd name="T36" fmla="*/ 7 w 38"/>
                  <a:gd name="T37" fmla="*/ 54 h 95"/>
                  <a:gd name="T38" fmla="*/ 5 w 38"/>
                  <a:gd name="T39" fmla="*/ 45 h 95"/>
                  <a:gd name="T40" fmla="*/ 5 w 38"/>
                  <a:gd name="T41" fmla="*/ 35 h 95"/>
                  <a:gd name="T42" fmla="*/ 2 w 38"/>
                  <a:gd name="T43" fmla="*/ 26 h 95"/>
                  <a:gd name="T44" fmla="*/ 2 w 38"/>
                  <a:gd name="T45" fmla="*/ 19 h 95"/>
                  <a:gd name="T46" fmla="*/ 0 w 38"/>
                  <a:gd name="T47" fmla="*/ 9 h 95"/>
                  <a:gd name="T48" fmla="*/ 0 w 38"/>
                  <a:gd name="T49" fmla="*/ 4 h 95"/>
                  <a:gd name="T50" fmla="*/ 0 w 38"/>
                  <a:gd name="T51" fmla="*/ 0 h 95"/>
                  <a:gd name="T52" fmla="*/ 0 w 38"/>
                  <a:gd name="T5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95">
                    <a:moveTo>
                      <a:pt x="0" y="0"/>
                    </a:moveTo>
                    <a:lnTo>
                      <a:pt x="5" y="4"/>
                    </a:lnTo>
                    <a:lnTo>
                      <a:pt x="12" y="14"/>
                    </a:lnTo>
                    <a:lnTo>
                      <a:pt x="14" y="21"/>
                    </a:lnTo>
                    <a:lnTo>
                      <a:pt x="19" y="28"/>
                    </a:lnTo>
                    <a:lnTo>
                      <a:pt x="21" y="35"/>
                    </a:lnTo>
                    <a:lnTo>
                      <a:pt x="28" y="45"/>
                    </a:lnTo>
                    <a:lnTo>
                      <a:pt x="31" y="52"/>
                    </a:lnTo>
                    <a:lnTo>
                      <a:pt x="33" y="59"/>
                    </a:lnTo>
                    <a:lnTo>
                      <a:pt x="35" y="66"/>
                    </a:lnTo>
                    <a:lnTo>
                      <a:pt x="38" y="73"/>
                    </a:lnTo>
                    <a:lnTo>
                      <a:pt x="38" y="85"/>
                    </a:lnTo>
                    <a:lnTo>
                      <a:pt x="38" y="95"/>
                    </a:lnTo>
                    <a:lnTo>
                      <a:pt x="26" y="95"/>
                    </a:lnTo>
                    <a:lnTo>
                      <a:pt x="16" y="85"/>
                    </a:lnTo>
                    <a:lnTo>
                      <a:pt x="14" y="78"/>
                    </a:lnTo>
                    <a:lnTo>
                      <a:pt x="9" y="71"/>
                    </a:lnTo>
                    <a:lnTo>
                      <a:pt x="7" y="61"/>
                    </a:lnTo>
                    <a:lnTo>
                      <a:pt x="7" y="54"/>
                    </a:lnTo>
                    <a:lnTo>
                      <a:pt x="5" y="45"/>
                    </a:lnTo>
                    <a:lnTo>
                      <a:pt x="5" y="35"/>
                    </a:lnTo>
                    <a:lnTo>
                      <a:pt x="2" y="26"/>
                    </a:lnTo>
                    <a:lnTo>
                      <a:pt x="2" y="19"/>
                    </a:lnTo>
                    <a:lnTo>
                      <a:pt x="0" y="9"/>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4" name="Freeform 166"/>
              <p:cNvSpPr>
                <a:spLocks/>
              </p:cNvSpPr>
              <p:nvPr/>
            </p:nvSpPr>
            <p:spPr bwMode="auto">
              <a:xfrm>
                <a:off x="4491" y="3129"/>
                <a:ext cx="43" cy="93"/>
              </a:xfrm>
              <a:custGeom>
                <a:avLst/>
                <a:gdLst>
                  <a:gd name="T0" fmla="*/ 4 w 43"/>
                  <a:gd name="T1" fmla="*/ 0 h 93"/>
                  <a:gd name="T2" fmla="*/ 7 w 43"/>
                  <a:gd name="T3" fmla="*/ 2 h 93"/>
                  <a:gd name="T4" fmla="*/ 12 w 43"/>
                  <a:gd name="T5" fmla="*/ 12 h 93"/>
                  <a:gd name="T6" fmla="*/ 14 w 43"/>
                  <a:gd name="T7" fmla="*/ 17 h 93"/>
                  <a:gd name="T8" fmla="*/ 19 w 43"/>
                  <a:gd name="T9" fmla="*/ 26 h 93"/>
                  <a:gd name="T10" fmla="*/ 23 w 43"/>
                  <a:gd name="T11" fmla="*/ 33 h 93"/>
                  <a:gd name="T12" fmla="*/ 28 w 43"/>
                  <a:gd name="T13" fmla="*/ 40 h 93"/>
                  <a:gd name="T14" fmla="*/ 31 w 43"/>
                  <a:gd name="T15" fmla="*/ 48 h 93"/>
                  <a:gd name="T16" fmla="*/ 35 w 43"/>
                  <a:gd name="T17" fmla="*/ 57 h 93"/>
                  <a:gd name="T18" fmla="*/ 38 w 43"/>
                  <a:gd name="T19" fmla="*/ 64 h 93"/>
                  <a:gd name="T20" fmla="*/ 40 w 43"/>
                  <a:gd name="T21" fmla="*/ 71 h 93"/>
                  <a:gd name="T22" fmla="*/ 43 w 43"/>
                  <a:gd name="T23" fmla="*/ 78 h 93"/>
                  <a:gd name="T24" fmla="*/ 43 w 43"/>
                  <a:gd name="T25" fmla="*/ 86 h 93"/>
                  <a:gd name="T26" fmla="*/ 43 w 43"/>
                  <a:gd name="T27" fmla="*/ 88 h 93"/>
                  <a:gd name="T28" fmla="*/ 43 w 43"/>
                  <a:gd name="T29" fmla="*/ 93 h 93"/>
                  <a:gd name="T30" fmla="*/ 31 w 43"/>
                  <a:gd name="T31" fmla="*/ 93 h 93"/>
                  <a:gd name="T32" fmla="*/ 21 w 43"/>
                  <a:gd name="T33" fmla="*/ 83 h 93"/>
                  <a:gd name="T34" fmla="*/ 14 w 43"/>
                  <a:gd name="T35" fmla="*/ 76 h 93"/>
                  <a:gd name="T36" fmla="*/ 12 w 43"/>
                  <a:gd name="T37" fmla="*/ 69 h 93"/>
                  <a:gd name="T38" fmla="*/ 9 w 43"/>
                  <a:gd name="T39" fmla="*/ 67 h 93"/>
                  <a:gd name="T40" fmla="*/ 9 w 43"/>
                  <a:gd name="T41" fmla="*/ 64 h 93"/>
                  <a:gd name="T42" fmla="*/ 0 w 43"/>
                  <a:gd name="T43" fmla="*/ 0 h 93"/>
                  <a:gd name="T44" fmla="*/ 4 w 43"/>
                  <a:gd name="T45" fmla="*/ 0 h 93"/>
                  <a:gd name="T46" fmla="*/ 4 w 43"/>
                  <a:gd name="T4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93">
                    <a:moveTo>
                      <a:pt x="4" y="0"/>
                    </a:moveTo>
                    <a:lnTo>
                      <a:pt x="7" y="2"/>
                    </a:lnTo>
                    <a:lnTo>
                      <a:pt x="12" y="12"/>
                    </a:lnTo>
                    <a:lnTo>
                      <a:pt x="14" y="17"/>
                    </a:lnTo>
                    <a:lnTo>
                      <a:pt x="19" y="26"/>
                    </a:lnTo>
                    <a:lnTo>
                      <a:pt x="23" y="33"/>
                    </a:lnTo>
                    <a:lnTo>
                      <a:pt x="28" y="40"/>
                    </a:lnTo>
                    <a:lnTo>
                      <a:pt x="31" y="48"/>
                    </a:lnTo>
                    <a:lnTo>
                      <a:pt x="35" y="57"/>
                    </a:lnTo>
                    <a:lnTo>
                      <a:pt x="38" y="64"/>
                    </a:lnTo>
                    <a:lnTo>
                      <a:pt x="40" y="71"/>
                    </a:lnTo>
                    <a:lnTo>
                      <a:pt x="43" y="78"/>
                    </a:lnTo>
                    <a:lnTo>
                      <a:pt x="43" y="86"/>
                    </a:lnTo>
                    <a:lnTo>
                      <a:pt x="43" y="88"/>
                    </a:lnTo>
                    <a:lnTo>
                      <a:pt x="43" y="93"/>
                    </a:lnTo>
                    <a:lnTo>
                      <a:pt x="31" y="93"/>
                    </a:lnTo>
                    <a:lnTo>
                      <a:pt x="21" y="83"/>
                    </a:lnTo>
                    <a:lnTo>
                      <a:pt x="14" y="76"/>
                    </a:lnTo>
                    <a:lnTo>
                      <a:pt x="12" y="69"/>
                    </a:lnTo>
                    <a:lnTo>
                      <a:pt x="9" y="67"/>
                    </a:lnTo>
                    <a:lnTo>
                      <a:pt x="9" y="64"/>
                    </a:lnTo>
                    <a:lnTo>
                      <a:pt x="0" y="0"/>
                    </a:lnTo>
                    <a:lnTo>
                      <a:pt x="4" y="0"/>
                    </a:lnTo>
                    <a:lnTo>
                      <a:pt x="4"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5" name="Freeform 167"/>
              <p:cNvSpPr>
                <a:spLocks/>
              </p:cNvSpPr>
              <p:nvPr/>
            </p:nvSpPr>
            <p:spPr bwMode="auto">
              <a:xfrm>
                <a:off x="5244" y="3158"/>
                <a:ext cx="561" cy="387"/>
              </a:xfrm>
              <a:custGeom>
                <a:avLst/>
                <a:gdLst>
                  <a:gd name="T0" fmla="*/ 0 w 561"/>
                  <a:gd name="T1" fmla="*/ 0 h 387"/>
                  <a:gd name="T2" fmla="*/ 0 w 561"/>
                  <a:gd name="T3" fmla="*/ 9 h 387"/>
                  <a:gd name="T4" fmla="*/ 0 w 561"/>
                  <a:gd name="T5" fmla="*/ 26 h 387"/>
                  <a:gd name="T6" fmla="*/ 2 w 561"/>
                  <a:gd name="T7" fmla="*/ 40 h 387"/>
                  <a:gd name="T8" fmla="*/ 2 w 561"/>
                  <a:gd name="T9" fmla="*/ 54 h 387"/>
                  <a:gd name="T10" fmla="*/ 7 w 561"/>
                  <a:gd name="T11" fmla="*/ 71 h 387"/>
                  <a:gd name="T12" fmla="*/ 12 w 561"/>
                  <a:gd name="T13" fmla="*/ 87 h 387"/>
                  <a:gd name="T14" fmla="*/ 17 w 561"/>
                  <a:gd name="T15" fmla="*/ 109 h 387"/>
                  <a:gd name="T16" fmla="*/ 21 w 561"/>
                  <a:gd name="T17" fmla="*/ 130 h 387"/>
                  <a:gd name="T18" fmla="*/ 29 w 561"/>
                  <a:gd name="T19" fmla="*/ 152 h 387"/>
                  <a:gd name="T20" fmla="*/ 38 w 561"/>
                  <a:gd name="T21" fmla="*/ 173 h 387"/>
                  <a:gd name="T22" fmla="*/ 48 w 561"/>
                  <a:gd name="T23" fmla="*/ 194 h 387"/>
                  <a:gd name="T24" fmla="*/ 59 w 561"/>
                  <a:gd name="T25" fmla="*/ 216 h 387"/>
                  <a:gd name="T26" fmla="*/ 74 w 561"/>
                  <a:gd name="T27" fmla="*/ 240 h 387"/>
                  <a:gd name="T28" fmla="*/ 86 w 561"/>
                  <a:gd name="T29" fmla="*/ 259 h 387"/>
                  <a:gd name="T30" fmla="*/ 100 w 561"/>
                  <a:gd name="T31" fmla="*/ 275 h 387"/>
                  <a:gd name="T32" fmla="*/ 117 w 561"/>
                  <a:gd name="T33" fmla="*/ 292 h 387"/>
                  <a:gd name="T34" fmla="*/ 131 w 561"/>
                  <a:gd name="T35" fmla="*/ 306 h 387"/>
                  <a:gd name="T36" fmla="*/ 150 w 561"/>
                  <a:gd name="T37" fmla="*/ 320 h 387"/>
                  <a:gd name="T38" fmla="*/ 169 w 561"/>
                  <a:gd name="T39" fmla="*/ 335 h 387"/>
                  <a:gd name="T40" fmla="*/ 190 w 561"/>
                  <a:gd name="T41" fmla="*/ 349 h 387"/>
                  <a:gd name="T42" fmla="*/ 212 w 561"/>
                  <a:gd name="T43" fmla="*/ 361 h 387"/>
                  <a:gd name="T44" fmla="*/ 231 w 561"/>
                  <a:gd name="T45" fmla="*/ 370 h 387"/>
                  <a:gd name="T46" fmla="*/ 250 w 561"/>
                  <a:gd name="T47" fmla="*/ 377 h 387"/>
                  <a:gd name="T48" fmla="*/ 266 w 561"/>
                  <a:gd name="T49" fmla="*/ 382 h 387"/>
                  <a:gd name="T50" fmla="*/ 283 w 561"/>
                  <a:gd name="T51" fmla="*/ 384 h 387"/>
                  <a:gd name="T52" fmla="*/ 299 w 561"/>
                  <a:gd name="T53" fmla="*/ 387 h 387"/>
                  <a:gd name="T54" fmla="*/ 316 w 561"/>
                  <a:gd name="T55" fmla="*/ 387 h 387"/>
                  <a:gd name="T56" fmla="*/ 333 w 561"/>
                  <a:gd name="T57" fmla="*/ 387 h 387"/>
                  <a:gd name="T58" fmla="*/ 349 w 561"/>
                  <a:gd name="T59" fmla="*/ 384 h 387"/>
                  <a:gd name="T60" fmla="*/ 364 w 561"/>
                  <a:gd name="T61" fmla="*/ 380 h 387"/>
                  <a:gd name="T62" fmla="*/ 378 w 561"/>
                  <a:gd name="T63" fmla="*/ 375 h 387"/>
                  <a:gd name="T64" fmla="*/ 392 w 561"/>
                  <a:gd name="T65" fmla="*/ 368 h 387"/>
                  <a:gd name="T66" fmla="*/ 406 w 561"/>
                  <a:gd name="T67" fmla="*/ 361 h 387"/>
                  <a:gd name="T68" fmla="*/ 428 w 561"/>
                  <a:gd name="T69" fmla="*/ 349 h 387"/>
                  <a:gd name="T70" fmla="*/ 452 w 561"/>
                  <a:gd name="T71" fmla="*/ 332 h 387"/>
                  <a:gd name="T72" fmla="*/ 473 w 561"/>
                  <a:gd name="T73" fmla="*/ 311 h 387"/>
                  <a:gd name="T74" fmla="*/ 494 w 561"/>
                  <a:gd name="T75" fmla="*/ 289 h 387"/>
                  <a:gd name="T76" fmla="*/ 511 w 561"/>
                  <a:gd name="T77" fmla="*/ 268 h 387"/>
                  <a:gd name="T78" fmla="*/ 528 w 561"/>
                  <a:gd name="T79" fmla="*/ 251 h 387"/>
                  <a:gd name="T80" fmla="*/ 540 w 561"/>
                  <a:gd name="T81" fmla="*/ 235 h 387"/>
                  <a:gd name="T82" fmla="*/ 547 w 561"/>
                  <a:gd name="T83" fmla="*/ 218 h 387"/>
                  <a:gd name="T84" fmla="*/ 559 w 561"/>
                  <a:gd name="T85" fmla="*/ 206 h 387"/>
                  <a:gd name="T86" fmla="*/ 561 w 561"/>
                  <a:gd name="T87" fmla="*/ 20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1" h="387">
                    <a:moveTo>
                      <a:pt x="561" y="204"/>
                    </a:moveTo>
                    <a:lnTo>
                      <a:pt x="0" y="0"/>
                    </a:lnTo>
                    <a:lnTo>
                      <a:pt x="0" y="4"/>
                    </a:lnTo>
                    <a:lnTo>
                      <a:pt x="0" y="9"/>
                    </a:lnTo>
                    <a:lnTo>
                      <a:pt x="0" y="21"/>
                    </a:lnTo>
                    <a:lnTo>
                      <a:pt x="0" y="26"/>
                    </a:lnTo>
                    <a:lnTo>
                      <a:pt x="0" y="33"/>
                    </a:lnTo>
                    <a:lnTo>
                      <a:pt x="2" y="40"/>
                    </a:lnTo>
                    <a:lnTo>
                      <a:pt x="2" y="47"/>
                    </a:lnTo>
                    <a:lnTo>
                      <a:pt x="2" y="54"/>
                    </a:lnTo>
                    <a:lnTo>
                      <a:pt x="5" y="61"/>
                    </a:lnTo>
                    <a:lnTo>
                      <a:pt x="7" y="71"/>
                    </a:lnTo>
                    <a:lnTo>
                      <a:pt x="12" y="80"/>
                    </a:lnTo>
                    <a:lnTo>
                      <a:pt x="12" y="87"/>
                    </a:lnTo>
                    <a:lnTo>
                      <a:pt x="14" y="99"/>
                    </a:lnTo>
                    <a:lnTo>
                      <a:pt x="17" y="109"/>
                    </a:lnTo>
                    <a:lnTo>
                      <a:pt x="19" y="118"/>
                    </a:lnTo>
                    <a:lnTo>
                      <a:pt x="21" y="130"/>
                    </a:lnTo>
                    <a:lnTo>
                      <a:pt x="26" y="140"/>
                    </a:lnTo>
                    <a:lnTo>
                      <a:pt x="29" y="152"/>
                    </a:lnTo>
                    <a:lnTo>
                      <a:pt x="33" y="161"/>
                    </a:lnTo>
                    <a:lnTo>
                      <a:pt x="38" y="173"/>
                    </a:lnTo>
                    <a:lnTo>
                      <a:pt x="43" y="182"/>
                    </a:lnTo>
                    <a:lnTo>
                      <a:pt x="48" y="194"/>
                    </a:lnTo>
                    <a:lnTo>
                      <a:pt x="55" y="206"/>
                    </a:lnTo>
                    <a:lnTo>
                      <a:pt x="59" y="216"/>
                    </a:lnTo>
                    <a:lnTo>
                      <a:pt x="67" y="228"/>
                    </a:lnTo>
                    <a:lnTo>
                      <a:pt x="74" y="240"/>
                    </a:lnTo>
                    <a:lnTo>
                      <a:pt x="81" y="251"/>
                    </a:lnTo>
                    <a:lnTo>
                      <a:pt x="86" y="259"/>
                    </a:lnTo>
                    <a:lnTo>
                      <a:pt x="93" y="266"/>
                    </a:lnTo>
                    <a:lnTo>
                      <a:pt x="100" y="275"/>
                    </a:lnTo>
                    <a:lnTo>
                      <a:pt x="107" y="285"/>
                    </a:lnTo>
                    <a:lnTo>
                      <a:pt x="117" y="292"/>
                    </a:lnTo>
                    <a:lnTo>
                      <a:pt x="124" y="299"/>
                    </a:lnTo>
                    <a:lnTo>
                      <a:pt x="131" y="306"/>
                    </a:lnTo>
                    <a:lnTo>
                      <a:pt x="143" y="313"/>
                    </a:lnTo>
                    <a:lnTo>
                      <a:pt x="150" y="320"/>
                    </a:lnTo>
                    <a:lnTo>
                      <a:pt x="159" y="327"/>
                    </a:lnTo>
                    <a:lnTo>
                      <a:pt x="169" y="335"/>
                    </a:lnTo>
                    <a:lnTo>
                      <a:pt x="181" y="342"/>
                    </a:lnTo>
                    <a:lnTo>
                      <a:pt x="190" y="349"/>
                    </a:lnTo>
                    <a:lnTo>
                      <a:pt x="202" y="354"/>
                    </a:lnTo>
                    <a:lnTo>
                      <a:pt x="212" y="361"/>
                    </a:lnTo>
                    <a:lnTo>
                      <a:pt x="223" y="365"/>
                    </a:lnTo>
                    <a:lnTo>
                      <a:pt x="231" y="370"/>
                    </a:lnTo>
                    <a:lnTo>
                      <a:pt x="240" y="375"/>
                    </a:lnTo>
                    <a:lnTo>
                      <a:pt x="250" y="377"/>
                    </a:lnTo>
                    <a:lnTo>
                      <a:pt x="257" y="380"/>
                    </a:lnTo>
                    <a:lnTo>
                      <a:pt x="266" y="382"/>
                    </a:lnTo>
                    <a:lnTo>
                      <a:pt x="276" y="384"/>
                    </a:lnTo>
                    <a:lnTo>
                      <a:pt x="283" y="384"/>
                    </a:lnTo>
                    <a:lnTo>
                      <a:pt x="292" y="387"/>
                    </a:lnTo>
                    <a:lnTo>
                      <a:pt x="299" y="387"/>
                    </a:lnTo>
                    <a:lnTo>
                      <a:pt x="309" y="387"/>
                    </a:lnTo>
                    <a:lnTo>
                      <a:pt x="316" y="387"/>
                    </a:lnTo>
                    <a:lnTo>
                      <a:pt x="326" y="387"/>
                    </a:lnTo>
                    <a:lnTo>
                      <a:pt x="333" y="387"/>
                    </a:lnTo>
                    <a:lnTo>
                      <a:pt x="340" y="384"/>
                    </a:lnTo>
                    <a:lnTo>
                      <a:pt x="349" y="384"/>
                    </a:lnTo>
                    <a:lnTo>
                      <a:pt x="357" y="382"/>
                    </a:lnTo>
                    <a:lnTo>
                      <a:pt x="364" y="380"/>
                    </a:lnTo>
                    <a:lnTo>
                      <a:pt x="371" y="377"/>
                    </a:lnTo>
                    <a:lnTo>
                      <a:pt x="378" y="375"/>
                    </a:lnTo>
                    <a:lnTo>
                      <a:pt x="385" y="370"/>
                    </a:lnTo>
                    <a:lnTo>
                      <a:pt x="392" y="368"/>
                    </a:lnTo>
                    <a:lnTo>
                      <a:pt x="399" y="363"/>
                    </a:lnTo>
                    <a:lnTo>
                      <a:pt x="406" y="361"/>
                    </a:lnTo>
                    <a:lnTo>
                      <a:pt x="414" y="358"/>
                    </a:lnTo>
                    <a:lnTo>
                      <a:pt x="428" y="349"/>
                    </a:lnTo>
                    <a:lnTo>
                      <a:pt x="440" y="339"/>
                    </a:lnTo>
                    <a:lnTo>
                      <a:pt x="452" y="332"/>
                    </a:lnTo>
                    <a:lnTo>
                      <a:pt x="463" y="323"/>
                    </a:lnTo>
                    <a:lnTo>
                      <a:pt x="473" y="311"/>
                    </a:lnTo>
                    <a:lnTo>
                      <a:pt x="485" y="301"/>
                    </a:lnTo>
                    <a:lnTo>
                      <a:pt x="494" y="289"/>
                    </a:lnTo>
                    <a:lnTo>
                      <a:pt x="504" y="280"/>
                    </a:lnTo>
                    <a:lnTo>
                      <a:pt x="511" y="268"/>
                    </a:lnTo>
                    <a:lnTo>
                      <a:pt x="518" y="261"/>
                    </a:lnTo>
                    <a:lnTo>
                      <a:pt x="528" y="251"/>
                    </a:lnTo>
                    <a:lnTo>
                      <a:pt x="535" y="242"/>
                    </a:lnTo>
                    <a:lnTo>
                      <a:pt x="540" y="235"/>
                    </a:lnTo>
                    <a:lnTo>
                      <a:pt x="544" y="228"/>
                    </a:lnTo>
                    <a:lnTo>
                      <a:pt x="547" y="218"/>
                    </a:lnTo>
                    <a:lnTo>
                      <a:pt x="554" y="213"/>
                    </a:lnTo>
                    <a:lnTo>
                      <a:pt x="559" y="206"/>
                    </a:lnTo>
                    <a:lnTo>
                      <a:pt x="561" y="204"/>
                    </a:lnTo>
                    <a:lnTo>
                      <a:pt x="561" y="204"/>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6" name="Freeform 168"/>
              <p:cNvSpPr>
                <a:spLocks/>
              </p:cNvSpPr>
              <p:nvPr/>
            </p:nvSpPr>
            <p:spPr bwMode="auto">
              <a:xfrm>
                <a:off x="5235" y="3148"/>
                <a:ext cx="594" cy="411"/>
              </a:xfrm>
              <a:custGeom>
                <a:avLst/>
                <a:gdLst>
                  <a:gd name="T0" fmla="*/ 140 w 594"/>
                  <a:gd name="T1" fmla="*/ 88 h 411"/>
                  <a:gd name="T2" fmla="*/ 142 w 594"/>
                  <a:gd name="T3" fmla="*/ 121 h 411"/>
                  <a:gd name="T4" fmla="*/ 152 w 594"/>
                  <a:gd name="T5" fmla="*/ 162 h 411"/>
                  <a:gd name="T6" fmla="*/ 178 w 594"/>
                  <a:gd name="T7" fmla="*/ 197 h 411"/>
                  <a:gd name="T8" fmla="*/ 211 w 594"/>
                  <a:gd name="T9" fmla="*/ 219 h 411"/>
                  <a:gd name="T10" fmla="*/ 240 w 594"/>
                  <a:gd name="T11" fmla="*/ 228 h 411"/>
                  <a:gd name="T12" fmla="*/ 268 w 594"/>
                  <a:gd name="T13" fmla="*/ 235 h 411"/>
                  <a:gd name="T14" fmla="*/ 297 w 594"/>
                  <a:gd name="T15" fmla="*/ 238 h 411"/>
                  <a:gd name="T16" fmla="*/ 325 w 594"/>
                  <a:gd name="T17" fmla="*/ 238 h 411"/>
                  <a:gd name="T18" fmla="*/ 356 w 594"/>
                  <a:gd name="T19" fmla="*/ 231 h 411"/>
                  <a:gd name="T20" fmla="*/ 385 w 594"/>
                  <a:gd name="T21" fmla="*/ 223 h 411"/>
                  <a:gd name="T22" fmla="*/ 415 w 594"/>
                  <a:gd name="T23" fmla="*/ 212 h 411"/>
                  <a:gd name="T24" fmla="*/ 513 w 594"/>
                  <a:gd name="T25" fmla="*/ 216 h 411"/>
                  <a:gd name="T26" fmla="*/ 487 w 594"/>
                  <a:gd name="T27" fmla="*/ 254 h 411"/>
                  <a:gd name="T28" fmla="*/ 458 w 594"/>
                  <a:gd name="T29" fmla="*/ 283 h 411"/>
                  <a:gd name="T30" fmla="*/ 420 w 594"/>
                  <a:gd name="T31" fmla="*/ 309 h 411"/>
                  <a:gd name="T32" fmla="*/ 377 w 594"/>
                  <a:gd name="T33" fmla="*/ 323 h 411"/>
                  <a:gd name="T34" fmla="*/ 349 w 594"/>
                  <a:gd name="T35" fmla="*/ 330 h 411"/>
                  <a:gd name="T36" fmla="*/ 320 w 594"/>
                  <a:gd name="T37" fmla="*/ 337 h 411"/>
                  <a:gd name="T38" fmla="*/ 289 w 594"/>
                  <a:gd name="T39" fmla="*/ 337 h 411"/>
                  <a:gd name="T40" fmla="*/ 259 w 594"/>
                  <a:gd name="T41" fmla="*/ 335 h 411"/>
                  <a:gd name="T42" fmla="*/ 223 w 594"/>
                  <a:gd name="T43" fmla="*/ 330 h 411"/>
                  <a:gd name="T44" fmla="*/ 187 w 594"/>
                  <a:gd name="T45" fmla="*/ 321 h 411"/>
                  <a:gd name="T46" fmla="*/ 154 w 594"/>
                  <a:gd name="T47" fmla="*/ 304 h 411"/>
                  <a:gd name="T48" fmla="*/ 118 w 594"/>
                  <a:gd name="T49" fmla="*/ 283 h 411"/>
                  <a:gd name="T50" fmla="*/ 83 w 594"/>
                  <a:gd name="T51" fmla="*/ 238 h 411"/>
                  <a:gd name="T52" fmla="*/ 61 w 594"/>
                  <a:gd name="T53" fmla="*/ 188 h 411"/>
                  <a:gd name="T54" fmla="*/ 52 w 594"/>
                  <a:gd name="T55" fmla="*/ 138 h 411"/>
                  <a:gd name="T56" fmla="*/ 52 w 594"/>
                  <a:gd name="T57" fmla="*/ 90 h 411"/>
                  <a:gd name="T58" fmla="*/ 54 w 594"/>
                  <a:gd name="T59" fmla="*/ 52 h 411"/>
                  <a:gd name="T60" fmla="*/ 61 w 594"/>
                  <a:gd name="T61" fmla="*/ 26 h 411"/>
                  <a:gd name="T62" fmla="*/ 0 w 594"/>
                  <a:gd name="T63" fmla="*/ 14 h 411"/>
                  <a:gd name="T64" fmla="*/ 4 w 594"/>
                  <a:gd name="T65" fmla="*/ 55 h 411"/>
                  <a:gd name="T66" fmla="*/ 7 w 594"/>
                  <a:gd name="T67" fmla="*/ 81 h 411"/>
                  <a:gd name="T68" fmla="*/ 14 w 594"/>
                  <a:gd name="T69" fmla="*/ 112 h 411"/>
                  <a:gd name="T70" fmla="*/ 21 w 594"/>
                  <a:gd name="T71" fmla="*/ 143 h 411"/>
                  <a:gd name="T72" fmla="*/ 33 w 594"/>
                  <a:gd name="T73" fmla="*/ 178 h 411"/>
                  <a:gd name="T74" fmla="*/ 47 w 594"/>
                  <a:gd name="T75" fmla="*/ 212 h 411"/>
                  <a:gd name="T76" fmla="*/ 64 w 594"/>
                  <a:gd name="T77" fmla="*/ 247 h 411"/>
                  <a:gd name="T78" fmla="*/ 87 w 594"/>
                  <a:gd name="T79" fmla="*/ 278 h 411"/>
                  <a:gd name="T80" fmla="*/ 114 w 594"/>
                  <a:gd name="T81" fmla="*/ 311 h 411"/>
                  <a:gd name="T82" fmla="*/ 145 w 594"/>
                  <a:gd name="T83" fmla="*/ 340 h 411"/>
                  <a:gd name="T84" fmla="*/ 183 w 594"/>
                  <a:gd name="T85" fmla="*/ 366 h 411"/>
                  <a:gd name="T86" fmla="*/ 223 w 594"/>
                  <a:gd name="T87" fmla="*/ 385 h 411"/>
                  <a:gd name="T88" fmla="*/ 273 w 594"/>
                  <a:gd name="T89" fmla="*/ 402 h 411"/>
                  <a:gd name="T90" fmla="*/ 320 w 594"/>
                  <a:gd name="T91" fmla="*/ 409 h 411"/>
                  <a:gd name="T92" fmla="*/ 366 w 594"/>
                  <a:gd name="T93" fmla="*/ 411 h 411"/>
                  <a:gd name="T94" fmla="*/ 404 w 594"/>
                  <a:gd name="T95" fmla="*/ 406 h 411"/>
                  <a:gd name="T96" fmla="*/ 439 w 594"/>
                  <a:gd name="T97" fmla="*/ 399 h 411"/>
                  <a:gd name="T98" fmla="*/ 468 w 594"/>
                  <a:gd name="T99" fmla="*/ 385 h 411"/>
                  <a:gd name="T100" fmla="*/ 518 w 594"/>
                  <a:gd name="T101" fmla="*/ 349 h 411"/>
                  <a:gd name="T102" fmla="*/ 551 w 594"/>
                  <a:gd name="T103" fmla="*/ 311 h 411"/>
                  <a:gd name="T104" fmla="*/ 572 w 594"/>
                  <a:gd name="T105" fmla="*/ 269 h 411"/>
                  <a:gd name="T106" fmla="*/ 584 w 594"/>
                  <a:gd name="T107" fmla="*/ 235 h 411"/>
                  <a:gd name="T108" fmla="*/ 594 w 594"/>
                  <a:gd name="T109" fmla="*/ 214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4" h="411">
                    <a:moveTo>
                      <a:pt x="61" y="29"/>
                    </a:moveTo>
                    <a:lnTo>
                      <a:pt x="140" y="74"/>
                    </a:lnTo>
                    <a:lnTo>
                      <a:pt x="140" y="78"/>
                    </a:lnTo>
                    <a:lnTo>
                      <a:pt x="140" y="88"/>
                    </a:lnTo>
                    <a:lnTo>
                      <a:pt x="140" y="95"/>
                    </a:lnTo>
                    <a:lnTo>
                      <a:pt x="142" y="102"/>
                    </a:lnTo>
                    <a:lnTo>
                      <a:pt x="142" y="112"/>
                    </a:lnTo>
                    <a:lnTo>
                      <a:pt x="142" y="121"/>
                    </a:lnTo>
                    <a:lnTo>
                      <a:pt x="142" y="131"/>
                    </a:lnTo>
                    <a:lnTo>
                      <a:pt x="147" y="143"/>
                    </a:lnTo>
                    <a:lnTo>
                      <a:pt x="149" y="150"/>
                    </a:lnTo>
                    <a:lnTo>
                      <a:pt x="152" y="162"/>
                    </a:lnTo>
                    <a:lnTo>
                      <a:pt x="156" y="169"/>
                    </a:lnTo>
                    <a:lnTo>
                      <a:pt x="161" y="178"/>
                    </a:lnTo>
                    <a:lnTo>
                      <a:pt x="168" y="188"/>
                    </a:lnTo>
                    <a:lnTo>
                      <a:pt x="178" y="197"/>
                    </a:lnTo>
                    <a:lnTo>
                      <a:pt x="185" y="204"/>
                    </a:lnTo>
                    <a:lnTo>
                      <a:pt x="197" y="212"/>
                    </a:lnTo>
                    <a:lnTo>
                      <a:pt x="204" y="214"/>
                    </a:lnTo>
                    <a:lnTo>
                      <a:pt x="211" y="219"/>
                    </a:lnTo>
                    <a:lnTo>
                      <a:pt x="216" y="221"/>
                    </a:lnTo>
                    <a:lnTo>
                      <a:pt x="223" y="223"/>
                    </a:lnTo>
                    <a:lnTo>
                      <a:pt x="232" y="226"/>
                    </a:lnTo>
                    <a:lnTo>
                      <a:pt x="240" y="228"/>
                    </a:lnTo>
                    <a:lnTo>
                      <a:pt x="247" y="231"/>
                    </a:lnTo>
                    <a:lnTo>
                      <a:pt x="254" y="235"/>
                    </a:lnTo>
                    <a:lnTo>
                      <a:pt x="261" y="235"/>
                    </a:lnTo>
                    <a:lnTo>
                      <a:pt x="268" y="235"/>
                    </a:lnTo>
                    <a:lnTo>
                      <a:pt x="275" y="238"/>
                    </a:lnTo>
                    <a:lnTo>
                      <a:pt x="282" y="238"/>
                    </a:lnTo>
                    <a:lnTo>
                      <a:pt x="289" y="238"/>
                    </a:lnTo>
                    <a:lnTo>
                      <a:pt x="297" y="238"/>
                    </a:lnTo>
                    <a:lnTo>
                      <a:pt x="306" y="238"/>
                    </a:lnTo>
                    <a:lnTo>
                      <a:pt x="313" y="240"/>
                    </a:lnTo>
                    <a:lnTo>
                      <a:pt x="318" y="238"/>
                    </a:lnTo>
                    <a:lnTo>
                      <a:pt x="325" y="238"/>
                    </a:lnTo>
                    <a:lnTo>
                      <a:pt x="335" y="235"/>
                    </a:lnTo>
                    <a:lnTo>
                      <a:pt x="342" y="235"/>
                    </a:lnTo>
                    <a:lnTo>
                      <a:pt x="349" y="233"/>
                    </a:lnTo>
                    <a:lnTo>
                      <a:pt x="356" y="231"/>
                    </a:lnTo>
                    <a:lnTo>
                      <a:pt x="363" y="231"/>
                    </a:lnTo>
                    <a:lnTo>
                      <a:pt x="370" y="228"/>
                    </a:lnTo>
                    <a:lnTo>
                      <a:pt x="377" y="226"/>
                    </a:lnTo>
                    <a:lnTo>
                      <a:pt x="385" y="223"/>
                    </a:lnTo>
                    <a:lnTo>
                      <a:pt x="392" y="221"/>
                    </a:lnTo>
                    <a:lnTo>
                      <a:pt x="399" y="219"/>
                    </a:lnTo>
                    <a:lnTo>
                      <a:pt x="408" y="214"/>
                    </a:lnTo>
                    <a:lnTo>
                      <a:pt x="415" y="212"/>
                    </a:lnTo>
                    <a:lnTo>
                      <a:pt x="423" y="207"/>
                    </a:lnTo>
                    <a:lnTo>
                      <a:pt x="430" y="204"/>
                    </a:lnTo>
                    <a:lnTo>
                      <a:pt x="515" y="212"/>
                    </a:lnTo>
                    <a:lnTo>
                      <a:pt x="513" y="216"/>
                    </a:lnTo>
                    <a:lnTo>
                      <a:pt x="510" y="226"/>
                    </a:lnTo>
                    <a:lnTo>
                      <a:pt x="501" y="238"/>
                    </a:lnTo>
                    <a:lnTo>
                      <a:pt x="494" y="250"/>
                    </a:lnTo>
                    <a:lnTo>
                      <a:pt x="487" y="254"/>
                    </a:lnTo>
                    <a:lnTo>
                      <a:pt x="480" y="261"/>
                    </a:lnTo>
                    <a:lnTo>
                      <a:pt x="472" y="269"/>
                    </a:lnTo>
                    <a:lnTo>
                      <a:pt x="468" y="276"/>
                    </a:lnTo>
                    <a:lnTo>
                      <a:pt x="458" y="283"/>
                    </a:lnTo>
                    <a:lnTo>
                      <a:pt x="449" y="290"/>
                    </a:lnTo>
                    <a:lnTo>
                      <a:pt x="439" y="295"/>
                    </a:lnTo>
                    <a:lnTo>
                      <a:pt x="432" y="302"/>
                    </a:lnTo>
                    <a:lnTo>
                      <a:pt x="420" y="309"/>
                    </a:lnTo>
                    <a:lnTo>
                      <a:pt x="408" y="314"/>
                    </a:lnTo>
                    <a:lnTo>
                      <a:pt x="396" y="318"/>
                    </a:lnTo>
                    <a:lnTo>
                      <a:pt x="385" y="323"/>
                    </a:lnTo>
                    <a:lnTo>
                      <a:pt x="377" y="323"/>
                    </a:lnTo>
                    <a:lnTo>
                      <a:pt x="370" y="326"/>
                    </a:lnTo>
                    <a:lnTo>
                      <a:pt x="363" y="328"/>
                    </a:lnTo>
                    <a:lnTo>
                      <a:pt x="358" y="330"/>
                    </a:lnTo>
                    <a:lnTo>
                      <a:pt x="349" y="330"/>
                    </a:lnTo>
                    <a:lnTo>
                      <a:pt x="344" y="333"/>
                    </a:lnTo>
                    <a:lnTo>
                      <a:pt x="337" y="335"/>
                    </a:lnTo>
                    <a:lnTo>
                      <a:pt x="330" y="337"/>
                    </a:lnTo>
                    <a:lnTo>
                      <a:pt x="320" y="337"/>
                    </a:lnTo>
                    <a:lnTo>
                      <a:pt x="313" y="337"/>
                    </a:lnTo>
                    <a:lnTo>
                      <a:pt x="306" y="337"/>
                    </a:lnTo>
                    <a:lnTo>
                      <a:pt x="299" y="337"/>
                    </a:lnTo>
                    <a:lnTo>
                      <a:pt x="289" y="337"/>
                    </a:lnTo>
                    <a:lnTo>
                      <a:pt x="282" y="337"/>
                    </a:lnTo>
                    <a:lnTo>
                      <a:pt x="273" y="337"/>
                    </a:lnTo>
                    <a:lnTo>
                      <a:pt x="266" y="337"/>
                    </a:lnTo>
                    <a:lnTo>
                      <a:pt x="259" y="335"/>
                    </a:lnTo>
                    <a:lnTo>
                      <a:pt x="249" y="335"/>
                    </a:lnTo>
                    <a:lnTo>
                      <a:pt x="240" y="333"/>
                    </a:lnTo>
                    <a:lnTo>
                      <a:pt x="232" y="333"/>
                    </a:lnTo>
                    <a:lnTo>
                      <a:pt x="223" y="330"/>
                    </a:lnTo>
                    <a:lnTo>
                      <a:pt x="213" y="328"/>
                    </a:lnTo>
                    <a:lnTo>
                      <a:pt x="206" y="326"/>
                    </a:lnTo>
                    <a:lnTo>
                      <a:pt x="197" y="323"/>
                    </a:lnTo>
                    <a:lnTo>
                      <a:pt x="187" y="321"/>
                    </a:lnTo>
                    <a:lnTo>
                      <a:pt x="178" y="316"/>
                    </a:lnTo>
                    <a:lnTo>
                      <a:pt x="168" y="314"/>
                    </a:lnTo>
                    <a:lnTo>
                      <a:pt x="161" y="309"/>
                    </a:lnTo>
                    <a:lnTo>
                      <a:pt x="154" y="304"/>
                    </a:lnTo>
                    <a:lnTo>
                      <a:pt x="145" y="299"/>
                    </a:lnTo>
                    <a:lnTo>
                      <a:pt x="140" y="297"/>
                    </a:lnTo>
                    <a:lnTo>
                      <a:pt x="133" y="292"/>
                    </a:lnTo>
                    <a:lnTo>
                      <a:pt x="118" y="283"/>
                    </a:lnTo>
                    <a:lnTo>
                      <a:pt x="109" y="271"/>
                    </a:lnTo>
                    <a:lnTo>
                      <a:pt x="97" y="261"/>
                    </a:lnTo>
                    <a:lnTo>
                      <a:pt x="90" y="250"/>
                    </a:lnTo>
                    <a:lnTo>
                      <a:pt x="83" y="238"/>
                    </a:lnTo>
                    <a:lnTo>
                      <a:pt x="76" y="226"/>
                    </a:lnTo>
                    <a:lnTo>
                      <a:pt x="68" y="214"/>
                    </a:lnTo>
                    <a:lnTo>
                      <a:pt x="66" y="200"/>
                    </a:lnTo>
                    <a:lnTo>
                      <a:pt x="61" y="188"/>
                    </a:lnTo>
                    <a:lnTo>
                      <a:pt x="59" y="176"/>
                    </a:lnTo>
                    <a:lnTo>
                      <a:pt x="54" y="162"/>
                    </a:lnTo>
                    <a:lnTo>
                      <a:pt x="54" y="150"/>
                    </a:lnTo>
                    <a:lnTo>
                      <a:pt x="52" y="138"/>
                    </a:lnTo>
                    <a:lnTo>
                      <a:pt x="52" y="124"/>
                    </a:lnTo>
                    <a:lnTo>
                      <a:pt x="52" y="114"/>
                    </a:lnTo>
                    <a:lnTo>
                      <a:pt x="52" y="102"/>
                    </a:lnTo>
                    <a:lnTo>
                      <a:pt x="52" y="90"/>
                    </a:lnTo>
                    <a:lnTo>
                      <a:pt x="52" y="81"/>
                    </a:lnTo>
                    <a:lnTo>
                      <a:pt x="54" y="71"/>
                    </a:lnTo>
                    <a:lnTo>
                      <a:pt x="54" y="64"/>
                    </a:lnTo>
                    <a:lnTo>
                      <a:pt x="54" y="52"/>
                    </a:lnTo>
                    <a:lnTo>
                      <a:pt x="57" y="48"/>
                    </a:lnTo>
                    <a:lnTo>
                      <a:pt x="57" y="40"/>
                    </a:lnTo>
                    <a:lnTo>
                      <a:pt x="59" y="36"/>
                    </a:lnTo>
                    <a:lnTo>
                      <a:pt x="61" y="26"/>
                    </a:lnTo>
                    <a:lnTo>
                      <a:pt x="61" y="26"/>
                    </a:lnTo>
                    <a:lnTo>
                      <a:pt x="2" y="0"/>
                    </a:lnTo>
                    <a:lnTo>
                      <a:pt x="0" y="2"/>
                    </a:lnTo>
                    <a:lnTo>
                      <a:pt x="0" y="14"/>
                    </a:lnTo>
                    <a:lnTo>
                      <a:pt x="0" y="21"/>
                    </a:lnTo>
                    <a:lnTo>
                      <a:pt x="2" y="33"/>
                    </a:lnTo>
                    <a:lnTo>
                      <a:pt x="2" y="43"/>
                    </a:lnTo>
                    <a:lnTo>
                      <a:pt x="4" y="55"/>
                    </a:lnTo>
                    <a:lnTo>
                      <a:pt x="4" y="59"/>
                    </a:lnTo>
                    <a:lnTo>
                      <a:pt x="4" y="67"/>
                    </a:lnTo>
                    <a:lnTo>
                      <a:pt x="7" y="74"/>
                    </a:lnTo>
                    <a:lnTo>
                      <a:pt x="7" y="81"/>
                    </a:lnTo>
                    <a:lnTo>
                      <a:pt x="7" y="88"/>
                    </a:lnTo>
                    <a:lnTo>
                      <a:pt x="9" y="95"/>
                    </a:lnTo>
                    <a:lnTo>
                      <a:pt x="11" y="102"/>
                    </a:lnTo>
                    <a:lnTo>
                      <a:pt x="14" y="112"/>
                    </a:lnTo>
                    <a:lnTo>
                      <a:pt x="14" y="119"/>
                    </a:lnTo>
                    <a:lnTo>
                      <a:pt x="16" y="126"/>
                    </a:lnTo>
                    <a:lnTo>
                      <a:pt x="19" y="135"/>
                    </a:lnTo>
                    <a:lnTo>
                      <a:pt x="21" y="143"/>
                    </a:lnTo>
                    <a:lnTo>
                      <a:pt x="23" y="150"/>
                    </a:lnTo>
                    <a:lnTo>
                      <a:pt x="26" y="159"/>
                    </a:lnTo>
                    <a:lnTo>
                      <a:pt x="30" y="169"/>
                    </a:lnTo>
                    <a:lnTo>
                      <a:pt x="33" y="178"/>
                    </a:lnTo>
                    <a:lnTo>
                      <a:pt x="35" y="185"/>
                    </a:lnTo>
                    <a:lnTo>
                      <a:pt x="38" y="195"/>
                    </a:lnTo>
                    <a:lnTo>
                      <a:pt x="42" y="202"/>
                    </a:lnTo>
                    <a:lnTo>
                      <a:pt x="47" y="212"/>
                    </a:lnTo>
                    <a:lnTo>
                      <a:pt x="52" y="219"/>
                    </a:lnTo>
                    <a:lnTo>
                      <a:pt x="54" y="228"/>
                    </a:lnTo>
                    <a:lnTo>
                      <a:pt x="59" y="238"/>
                    </a:lnTo>
                    <a:lnTo>
                      <a:pt x="64" y="247"/>
                    </a:lnTo>
                    <a:lnTo>
                      <a:pt x="68" y="254"/>
                    </a:lnTo>
                    <a:lnTo>
                      <a:pt x="76" y="264"/>
                    </a:lnTo>
                    <a:lnTo>
                      <a:pt x="80" y="271"/>
                    </a:lnTo>
                    <a:lnTo>
                      <a:pt x="87" y="278"/>
                    </a:lnTo>
                    <a:lnTo>
                      <a:pt x="92" y="288"/>
                    </a:lnTo>
                    <a:lnTo>
                      <a:pt x="99" y="295"/>
                    </a:lnTo>
                    <a:lnTo>
                      <a:pt x="106" y="302"/>
                    </a:lnTo>
                    <a:lnTo>
                      <a:pt x="114" y="311"/>
                    </a:lnTo>
                    <a:lnTo>
                      <a:pt x="121" y="318"/>
                    </a:lnTo>
                    <a:lnTo>
                      <a:pt x="128" y="326"/>
                    </a:lnTo>
                    <a:lnTo>
                      <a:pt x="135" y="333"/>
                    </a:lnTo>
                    <a:lnTo>
                      <a:pt x="145" y="340"/>
                    </a:lnTo>
                    <a:lnTo>
                      <a:pt x="152" y="347"/>
                    </a:lnTo>
                    <a:lnTo>
                      <a:pt x="161" y="352"/>
                    </a:lnTo>
                    <a:lnTo>
                      <a:pt x="171" y="359"/>
                    </a:lnTo>
                    <a:lnTo>
                      <a:pt x="183" y="366"/>
                    </a:lnTo>
                    <a:lnTo>
                      <a:pt x="190" y="371"/>
                    </a:lnTo>
                    <a:lnTo>
                      <a:pt x="202" y="375"/>
                    </a:lnTo>
                    <a:lnTo>
                      <a:pt x="213" y="380"/>
                    </a:lnTo>
                    <a:lnTo>
                      <a:pt x="223" y="385"/>
                    </a:lnTo>
                    <a:lnTo>
                      <a:pt x="235" y="390"/>
                    </a:lnTo>
                    <a:lnTo>
                      <a:pt x="247" y="392"/>
                    </a:lnTo>
                    <a:lnTo>
                      <a:pt x="261" y="397"/>
                    </a:lnTo>
                    <a:lnTo>
                      <a:pt x="273" y="402"/>
                    </a:lnTo>
                    <a:lnTo>
                      <a:pt x="285" y="402"/>
                    </a:lnTo>
                    <a:lnTo>
                      <a:pt x="297" y="404"/>
                    </a:lnTo>
                    <a:lnTo>
                      <a:pt x="308" y="406"/>
                    </a:lnTo>
                    <a:lnTo>
                      <a:pt x="320" y="409"/>
                    </a:lnTo>
                    <a:lnTo>
                      <a:pt x="332" y="409"/>
                    </a:lnTo>
                    <a:lnTo>
                      <a:pt x="344" y="411"/>
                    </a:lnTo>
                    <a:lnTo>
                      <a:pt x="354" y="411"/>
                    </a:lnTo>
                    <a:lnTo>
                      <a:pt x="366" y="411"/>
                    </a:lnTo>
                    <a:lnTo>
                      <a:pt x="373" y="411"/>
                    </a:lnTo>
                    <a:lnTo>
                      <a:pt x="385" y="409"/>
                    </a:lnTo>
                    <a:lnTo>
                      <a:pt x="394" y="406"/>
                    </a:lnTo>
                    <a:lnTo>
                      <a:pt x="404" y="406"/>
                    </a:lnTo>
                    <a:lnTo>
                      <a:pt x="413" y="404"/>
                    </a:lnTo>
                    <a:lnTo>
                      <a:pt x="420" y="402"/>
                    </a:lnTo>
                    <a:lnTo>
                      <a:pt x="430" y="399"/>
                    </a:lnTo>
                    <a:lnTo>
                      <a:pt x="439" y="399"/>
                    </a:lnTo>
                    <a:lnTo>
                      <a:pt x="446" y="394"/>
                    </a:lnTo>
                    <a:lnTo>
                      <a:pt x="453" y="392"/>
                    </a:lnTo>
                    <a:lnTo>
                      <a:pt x="461" y="387"/>
                    </a:lnTo>
                    <a:lnTo>
                      <a:pt x="468" y="385"/>
                    </a:lnTo>
                    <a:lnTo>
                      <a:pt x="480" y="375"/>
                    </a:lnTo>
                    <a:lnTo>
                      <a:pt x="494" y="368"/>
                    </a:lnTo>
                    <a:lnTo>
                      <a:pt x="506" y="359"/>
                    </a:lnTo>
                    <a:lnTo>
                      <a:pt x="518" y="349"/>
                    </a:lnTo>
                    <a:lnTo>
                      <a:pt x="525" y="340"/>
                    </a:lnTo>
                    <a:lnTo>
                      <a:pt x="537" y="330"/>
                    </a:lnTo>
                    <a:lnTo>
                      <a:pt x="544" y="321"/>
                    </a:lnTo>
                    <a:lnTo>
                      <a:pt x="551" y="311"/>
                    </a:lnTo>
                    <a:lnTo>
                      <a:pt x="556" y="299"/>
                    </a:lnTo>
                    <a:lnTo>
                      <a:pt x="563" y="290"/>
                    </a:lnTo>
                    <a:lnTo>
                      <a:pt x="568" y="278"/>
                    </a:lnTo>
                    <a:lnTo>
                      <a:pt x="572" y="269"/>
                    </a:lnTo>
                    <a:lnTo>
                      <a:pt x="577" y="259"/>
                    </a:lnTo>
                    <a:lnTo>
                      <a:pt x="579" y="252"/>
                    </a:lnTo>
                    <a:lnTo>
                      <a:pt x="582" y="242"/>
                    </a:lnTo>
                    <a:lnTo>
                      <a:pt x="584" y="235"/>
                    </a:lnTo>
                    <a:lnTo>
                      <a:pt x="587" y="228"/>
                    </a:lnTo>
                    <a:lnTo>
                      <a:pt x="589" y="223"/>
                    </a:lnTo>
                    <a:lnTo>
                      <a:pt x="591" y="216"/>
                    </a:lnTo>
                    <a:lnTo>
                      <a:pt x="594" y="214"/>
                    </a:lnTo>
                    <a:lnTo>
                      <a:pt x="61" y="29"/>
                    </a:lnTo>
                    <a:lnTo>
                      <a:pt x="61"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7" name="Freeform 169"/>
              <p:cNvSpPr>
                <a:spLocks/>
              </p:cNvSpPr>
              <p:nvPr/>
            </p:nvSpPr>
            <p:spPr bwMode="auto">
              <a:xfrm>
                <a:off x="5358" y="3343"/>
                <a:ext cx="45" cy="57"/>
              </a:xfrm>
              <a:custGeom>
                <a:avLst/>
                <a:gdLst>
                  <a:gd name="T0" fmla="*/ 43 w 45"/>
                  <a:gd name="T1" fmla="*/ 0 h 57"/>
                  <a:gd name="T2" fmla="*/ 36 w 45"/>
                  <a:gd name="T3" fmla="*/ 2 h 57"/>
                  <a:gd name="T4" fmla="*/ 29 w 45"/>
                  <a:gd name="T5" fmla="*/ 7 h 57"/>
                  <a:gd name="T6" fmla="*/ 19 w 45"/>
                  <a:gd name="T7" fmla="*/ 12 h 57"/>
                  <a:gd name="T8" fmla="*/ 12 w 45"/>
                  <a:gd name="T9" fmla="*/ 19 h 57"/>
                  <a:gd name="T10" fmla="*/ 5 w 45"/>
                  <a:gd name="T11" fmla="*/ 26 h 57"/>
                  <a:gd name="T12" fmla="*/ 3 w 45"/>
                  <a:gd name="T13" fmla="*/ 33 h 57"/>
                  <a:gd name="T14" fmla="*/ 0 w 45"/>
                  <a:gd name="T15" fmla="*/ 43 h 57"/>
                  <a:gd name="T16" fmla="*/ 5 w 45"/>
                  <a:gd name="T17" fmla="*/ 52 h 57"/>
                  <a:gd name="T18" fmla="*/ 10 w 45"/>
                  <a:gd name="T19" fmla="*/ 55 h 57"/>
                  <a:gd name="T20" fmla="*/ 14 w 45"/>
                  <a:gd name="T21" fmla="*/ 57 h 57"/>
                  <a:gd name="T22" fmla="*/ 19 w 45"/>
                  <a:gd name="T23" fmla="*/ 55 h 57"/>
                  <a:gd name="T24" fmla="*/ 26 w 45"/>
                  <a:gd name="T25" fmla="*/ 52 h 57"/>
                  <a:gd name="T26" fmla="*/ 45 w 45"/>
                  <a:gd name="T27" fmla="*/ 7 h 57"/>
                  <a:gd name="T28" fmla="*/ 43 w 45"/>
                  <a:gd name="T29" fmla="*/ 0 h 57"/>
                  <a:gd name="T30" fmla="*/ 43 w 45"/>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57">
                    <a:moveTo>
                      <a:pt x="43" y="0"/>
                    </a:moveTo>
                    <a:lnTo>
                      <a:pt x="36" y="2"/>
                    </a:lnTo>
                    <a:lnTo>
                      <a:pt x="29" y="7"/>
                    </a:lnTo>
                    <a:lnTo>
                      <a:pt x="19" y="12"/>
                    </a:lnTo>
                    <a:lnTo>
                      <a:pt x="12" y="19"/>
                    </a:lnTo>
                    <a:lnTo>
                      <a:pt x="5" y="26"/>
                    </a:lnTo>
                    <a:lnTo>
                      <a:pt x="3" y="33"/>
                    </a:lnTo>
                    <a:lnTo>
                      <a:pt x="0" y="43"/>
                    </a:lnTo>
                    <a:lnTo>
                      <a:pt x="5" y="52"/>
                    </a:lnTo>
                    <a:lnTo>
                      <a:pt x="10" y="55"/>
                    </a:lnTo>
                    <a:lnTo>
                      <a:pt x="14" y="57"/>
                    </a:lnTo>
                    <a:lnTo>
                      <a:pt x="19" y="55"/>
                    </a:lnTo>
                    <a:lnTo>
                      <a:pt x="26" y="52"/>
                    </a:lnTo>
                    <a:lnTo>
                      <a:pt x="45" y="7"/>
                    </a:lnTo>
                    <a:lnTo>
                      <a:pt x="43" y="0"/>
                    </a:lnTo>
                    <a:lnTo>
                      <a:pt x="4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8" name="Freeform 170"/>
              <p:cNvSpPr>
                <a:spLocks/>
              </p:cNvSpPr>
              <p:nvPr/>
            </p:nvSpPr>
            <p:spPr bwMode="auto">
              <a:xfrm>
                <a:off x="5422" y="3374"/>
                <a:ext cx="29" cy="69"/>
              </a:xfrm>
              <a:custGeom>
                <a:avLst/>
                <a:gdLst>
                  <a:gd name="T0" fmla="*/ 24 w 29"/>
                  <a:gd name="T1" fmla="*/ 0 h 69"/>
                  <a:gd name="T2" fmla="*/ 19 w 29"/>
                  <a:gd name="T3" fmla="*/ 5 h 69"/>
                  <a:gd name="T4" fmla="*/ 12 w 29"/>
                  <a:gd name="T5" fmla="*/ 14 h 69"/>
                  <a:gd name="T6" fmla="*/ 7 w 29"/>
                  <a:gd name="T7" fmla="*/ 21 h 69"/>
                  <a:gd name="T8" fmla="*/ 5 w 29"/>
                  <a:gd name="T9" fmla="*/ 33 h 69"/>
                  <a:gd name="T10" fmla="*/ 0 w 29"/>
                  <a:gd name="T11" fmla="*/ 43 h 69"/>
                  <a:gd name="T12" fmla="*/ 0 w 29"/>
                  <a:gd name="T13" fmla="*/ 50 h 69"/>
                  <a:gd name="T14" fmla="*/ 3 w 29"/>
                  <a:gd name="T15" fmla="*/ 59 h 69"/>
                  <a:gd name="T16" fmla="*/ 10 w 29"/>
                  <a:gd name="T17" fmla="*/ 66 h 69"/>
                  <a:gd name="T18" fmla="*/ 17 w 29"/>
                  <a:gd name="T19" fmla="*/ 69 h 69"/>
                  <a:gd name="T20" fmla="*/ 22 w 29"/>
                  <a:gd name="T21" fmla="*/ 69 h 69"/>
                  <a:gd name="T22" fmla="*/ 26 w 29"/>
                  <a:gd name="T23" fmla="*/ 64 h 69"/>
                  <a:gd name="T24" fmla="*/ 29 w 29"/>
                  <a:gd name="T25" fmla="*/ 59 h 69"/>
                  <a:gd name="T26" fmla="*/ 26 w 29"/>
                  <a:gd name="T27" fmla="*/ 5 h 69"/>
                  <a:gd name="T28" fmla="*/ 24 w 29"/>
                  <a:gd name="T29" fmla="*/ 0 h 69"/>
                  <a:gd name="T30" fmla="*/ 24 w 29"/>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69">
                    <a:moveTo>
                      <a:pt x="24" y="0"/>
                    </a:moveTo>
                    <a:lnTo>
                      <a:pt x="19" y="5"/>
                    </a:lnTo>
                    <a:lnTo>
                      <a:pt x="12" y="14"/>
                    </a:lnTo>
                    <a:lnTo>
                      <a:pt x="7" y="21"/>
                    </a:lnTo>
                    <a:lnTo>
                      <a:pt x="5" y="33"/>
                    </a:lnTo>
                    <a:lnTo>
                      <a:pt x="0" y="43"/>
                    </a:lnTo>
                    <a:lnTo>
                      <a:pt x="0" y="50"/>
                    </a:lnTo>
                    <a:lnTo>
                      <a:pt x="3" y="59"/>
                    </a:lnTo>
                    <a:lnTo>
                      <a:pt x="10" y="66"/>
                    </a:lnTo>
                    <a:lnTo>
                      <a:pt x="17" y="69"/>
                    </a:lnTo>
                    <a:lnTo>
                      <a:pt x="22" y="69"/>
                    </a:lnTo>
                    <a:lnTo>
                      <a:pt x="26" y="64"/>
                    </a:lnTo>
                    <a:lnTo>
                      <a:pt x="29" y="59"/>
                    </a:lnTo>
                    <a:lnTo>
                      <a:pt x="26" y="5"/>
                    </a:lnTo>
                    <a:lnTo>
                      <a:pt x="24" y="0"/>
                    </a:lnTo>
                    <a:lnTo>
                      <a:pt x="2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59" name="Freeform 171"/>
              <p:cNvSpPr>
                <a:spLocks/>
              </p:cNvSpPr>
              <p:nvPr/>
            </p:nvSpPr>
            <p:spPr bwMode="auto">
              <a:xfrm>
                <a:off x="5508" y="3393"/>
                <a:ext cx="33" cy="71"/>
              </a:xfrm>
              <a:custGeom>
                <a:avLst/>
                <a:gdLst>
                  <a:gd name="T0" fmla="*/ 5 w 33"/>
                  <a:gd name="T1" fmla="*/ 0 h 71"/>
                  <a:gd name="T2" fmla="*/ 2 w 33"/>
                  <a:gd name="T3" fmla="*/ 5 h 71"/>
                  <a:gd name="T4" fmla="*/ 0 w 33"/>
                  <a:gd name="T5" fmla="*/ 16 h 71"/>
                  <a:gd name="T6" fmla="*/ 0 w 33"/>
                  <a:gd name="T7" fmla="*/ 28 h 71"/>
                  <a:gd name="T8" fmla="*/ 5 w 33"/>
                  <a:gd name="T9" fmla="*/ 40 h 71"/>
                  <a:gd name="T10" fmla="*/ 5 w 33"/>
                  <a:gd name="T11" fmla="*/ 50 h 71"/>
                  <a:gd name="T12" fmla="*/ 9 w 33"/>
                  <a:gd name="T13" fmla="*/ 62 h 71"/>
                  <a:gd name="T14" fmla="*/ 16 w 33"/>
                  <a:gd name="T15" fmla="*/ 69 h 71"/>
                  <a:gd name="T16" fmla="*/ 24 w 33"/>
                  <a:gd name="T17" fmla="*/ 71 h 71"/>
                  <a:gd name="T18" fmla="*/ 31 w 33"/>
                  <a:gd name="T19" fmla="*/ 69 h 71"/>
                  <a:gd name="T20" fmla="*/ 33 w 33"/>
                  <a:gd name="T21" fmla="*/ 66 h 71"/>
                  <a:gd name="T22" fmla="*/ 33 w 33"/>
                  <a:gd name="T23" fmla="*/ 59 h 71"/>
                  <a:gd name="T24" fmla="*/ 33 w 33"/>
                  <a:gd name="T25" fmla="*/ 52 h 71"/>
                  <a:gd name="T26" fmla="*/ 7 w 33"/>
                  <a:gd name="T27" fmla="*/ 2 h 71"/>
                  <a:gd name="T28" fmla="*/ 5 w 33"/>
                  <a:gd name="T29" fmla="*/ 0 h 71"/>
                  <a:gd name="T30" fmla="*/ 5 w 33"/>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71">
                    <a:moveTo>
                      <a:pt x="5" y="0"/>
                    </a:moveTo>
                    <a:lnTo>
                      <a:pt x="2" y="5"/>
                    </a:lnTo>
                    <a:lnTo>
                      <a:pt x="0" y="16"/>
                    </a:lnTo>
                    <a:lnTo>
                      <a:pt x="0" y="28"/>
                    </a:lnTo>
                    <a:lnTo>
                      <a:pt x="5" y="40"/>
                    </a:lnTo>
                    <a:lnTo>
                      <a:pt x="5" y="50"/>
                    </a:lnTo>
                    <a:lnTo>
                      <a:pt x="9" y="62"/>
                    </a:lnTo>
                    <a:lnTo>
                      <a:pt x="16" y="69"/>
                    </a:lnTo>
                    <a:lnTo>
                      <a:pt x="24" y="71"/>
                    </a:lnTo>
                    <a:lnTo>
                      <a:pt x="31" y="69"/>
                    </a:lnTo>
                    <a:lnTo>
                      <a:pt x="33" y="66"/>
                    </a:lnTo>
                    <a:lnTo>
                      <a:pt x="33" y="59"/>
                    </a:lnTo>
                    <a:lnTo>
                      <a:pt x="33" y="52"/>
                    </a:lnTo>
                    <a:lnTo>
                      <a:pt x="7" y="2"/>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0" name="Freeform 172"/>
              <p:cNvSpPr>
                <a:spLocks/>
              </p:cNvSpPr>
              <p:nvPr/>
            </p:nvSpPr>
            <p:spPr bwMode="auto">
              <a:xfrm>
                <a:off x="5586" y="3388"/>
                <a:ext cx="34" cy="71"/>
              </a:xfrm>
              <a:custGeom>
                <a:avLst/>
                <a:gdLst>
                  <a:gd name="T0" fmla="*/ 0 w 34"/>
                  <a:gd name="T1" fmla="*/ 0 h 71"/>
                  <a:gd name="T2" fmla="*/ 0 w 34"/>
                  <a:gd name="T3" fmla="*/ 7 h 71"/>
                  <a:gd name="T4" fmla="*/ 0 w 34"/>
                  <a:gd name="T5" fmla="*/ 19 h 71"/>
                  <a:gd name="T6" fmla="*/ 0 w 34"/>
                  <a:gd name="T7" fmla="*/ 29 h 71"/>
                  <a:gd name="T8" fmla="*/ 3 w 34"/>
                  <a:gd name="T9" fmla="*/ 43 h 71"/>
                  <a:gd name="T10" fmla="*/ 3 w 34"/>
                  <a:gd name="T11" fmla="*/ 52 h 71"/>
                  <a:gd name="T12" fmla="*/ 10 w 34"/>
                  <a:gd name="T13" fmla="*/ 62 h 71"/>
                  <a:gd name="T14" fmla="*/ 15 w 34"/>
                  <a:gd name="T15" fmla="*/ 69 h 71"/>
                  <a:gd name="T16" fmla="*/ 22 w 34"/>
                  <a:gd name="T17" fmla="*/ 71 h 71"/>
                  <a:gd name="T18" fmla="*/ 26 w 34"/>
                  <a:gd name="T19" fmla="*/ 71 h 71"/>
                  <a:gd name="T20" fmla="*/ 31 w 34"/>
                  <a:gd name="T21" fmla="*/ 67 h 71"/>
                  <a:gd name="T22" fmla="*/ 34 w 34"/>
                  <a:gd name="T23" fmla="*/ 59 h 71"/>
                  <a:gd name="T24" fmla="*/ 34 w 34"/>
                  <a:gd name="T25" fmla="*/ 52 h 71"/>
                  <a:gd name="T26" fmla="*/ 7 w 34"/>
                  <a:gd name="T27" fmla="*/ 5 h 71"/>
                  <a:gd name="T28" fmla="*/ 0 w 34"/>
                  <a:gd name="T29" fmla="*/ 0 h 71"/>
                  <a:gd name="T30" fmla="*/ 0 w 34"/>
                  <a:gd name="T3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71">
                    <a:moveTo>
                      <a:pt x="0" y="0"/>
                    </a:moveTo>
                    <a:lnTo>
                      <a:pt x="0" y="7"/>
                    </a:lnTo>
                    <a:lnTo>
                      <a:pt x="0" y="19"/>
                    </a:lnTo>
                    <a:lnTo>
                      <a:pt x="0" y="29"/>
                    </a:lnTo>
                    <a:lnTo>
                      <a:pt x="3" y="43"/>
                    </a:lnTo>
                    <a:lnTo>
                      <a:pt x="3" y="52"/>
                    </a:lnTo>
                    <a:lnTo>
                      <a:pt x="10" y="62"/>
                    </a:lnTo>
                    <a:lnTo>
                      <a:pt x="15" y="69"/>
                    </a:lnTo>
                    <a:lnTo>
                      <a:pt x="22" y="71"/>
                    </a:lnTo>
                    <a:lnTo>
                      <a:pt x="26" y="71"/>
                    </a:lnTo>
                    <a:lnTo>
                      <a:pt x="31" y="67"/>
                    </a:lnTo>
                    <a:lnTo>
                      <a:pt x="34" y="59"/>
                    </a:lnTo>
                    <a:lnTo>
                      <a:pt x="34" y="52"/>
                    </a:lnTo>
                    <a:lnTo>
                      <a:pt x="7"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1" name="Freeform 173"/>
              <p:cNvSpPr>
                <a:spLocks/>
              </p:cNvSpPr>
              <p:nvPr/>
            </p:nvSpPr>
            <p:spPr bwMode="auto">
              <a:xfrm>
                <a:off x="5322" y="3312"/>
                <a:ext cx="58" cy="40"/>
              </a:xfrm>
              <a:custGeom>
                <a:avLst/>
                <a:gdLst>
                  <a:gd name="T0" fmla="*/ 58 w 58"/>
                  <a:gd name="T1" fmla="*/ 0 h 40"/>
                  <a:gd name="T2" fmla="*/ 50 w 58"/>
                  <a:gd name="T3" fmla="*/ 0 h 40"/>
                  <a:gd name="T4" fmla="*/ 41 w 58"/>
                  <a:gd name="T5" fmla="*/ 0 h 40"/>
                  <a:gd name="T6" fmla="*/ 29 w 58"/>
                  <a:gd name="T7" fmla="*/ 2 h 40"/>
                  <a:gd name="T8" fmla="*/ 19 w 58"/>
                  <a:gd name="T9" fmla="*/ 5 h 40"/>
                  <a:gd name="T10" fmla="*/ 10 w 58"/>
                  <a:gd name="T11" fmla="*/ 7 h 40"/>
                  <a:gd name="T12" fmla="*/ 3 w 58"/>
                  <a:gd name="T13" fmla="*/ 14 h 40"/>
                  <a:gd name="T14" fmla="*/ 0 w 58"/>
                  <a:gd name="T15" fmla="*/ 21 h 40"/>
                  <a:gd name="T16" fmla="*/ 3 w 58"/>
                  <a:gd name="T17" fmla="*/ 31 h 40"/>
                  <a:gd name="T18" fmla="*/ 5 w 58"/>
                  <a:gd name="T19" fmla="*/ 36 h 40"/>
                  <a:gd name="T20" fmla="*/ 10 w 58"/>
                  <a:gd name="T21" fmla="*/ 40 h 40"/>
                  <a:gd name="T22" fmla="*/ 17 w 58"/>
                  <a:gd name="T23" fmla="*/ 40 h 40"/>
                  <a:gd name="T24" fmla="*/ 24 w 58"/>
                  <a:gd name="T25" fmla="*/ 40 h 40"/>
                  <a:gd name="T26" fmla="*/ 55 w 58"/>
                  <a:gd name="T27" fmla="*/ 7 h 40"/>
                  <a:gd name="T28" fmla="*/ 58 w 58"/>
                  <a:gd name="T29" fmla="*/ 0 h 40"/>
                  <a:gd name="T30" fmla="*/ 58 w 5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40">
                    <a:moveTo>
                      <a:pt x="58" y="0"/>
                    </a:moveTo>
                    <a:lnTo>
                      <a:pt x="50" y="0"/>
                    </a:lnTo>
                    <a:lnTo>
                      <a:pt x="41" y="0"/>
                    </a:lnTo>
                    <a:lnTo>
                      <a:pt x="29" y="2"/>
                    </a:lnTo>
                    <a:lnTo>
                      <a:pt x="19" y="5"/>
                    </a:lnTo>
                    <a:lnTo>
                      <a:pt x="10" y="7"/>
                    </a:lnTo>
                    <a:lnTo>
                      <a:pt x="3" y="14"/>
                    </a:lnTo>
                    <a:lnTo>
                      <a:pt x="0" y="21"/>
                    </a:lnTo>
                    <a:lnTo>
                      <a:pt x="3" y="31"/>
                    </a:lnTo>
                    <a:lnTo>
                      <a:pt x="5" y="36"/>
                    </a:lnTo>
                    <a:lnTo>
                      <a:pt x="10" y="40"/>
                    </a:lnTo>
                    <a:lnTo>
                      <a:pt x="17" y="40"/>
                    </a:lnTo>
                    <a:lnTo>
                      <a:pt x="24" y="40"/>
                    </a:lnTo>
                    <a:lnTo>
                      <a:pt x="55" y="7"/>
                    </a:lnTo>
                    <a:lnTo>
                      <a:pt x="58" y="0"/>
                    </a:lnTo>
                    <a:lnTo>
                      <a:pt x="58"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2" name="Freeform 174"/>
              <p:cNvSpPr>
                <a:spLocks/>
              </p:cNvSpPr>
              <p:nvPr/>
            </p:nvSpPr>
            <p:spPr bwMode="auto">
              <a:xfrm>
                <a:off x="4583" y="2426"/>
                <a:ext cx="293" cy="449"/>
              </a:xfrm>
              <a:custGeom>
                <a:avLst/>
                <a:gdLst>
                  <a:gd name="T0" fmla="*/ 221 w 293"/>
                  <a:gd name="T1" fmla="*/ 0 h 449"/>
                  <a:gd name="T2" fmla="*/ 79 w 293"/>
                  <a:gd name="T3" fmla="*/ 97 h 449"/>
                  <a:gd name="T4" fmla="*/ 15 w 293"/>
                  <a:gd name="T5" fmla="*/ 171 h 449"/>
                  <a:gd name="T6" fmla="*/ 0 w 293"/>
                  <a:gd name="T7" fmla="*/ 311 h 449"/>
                  <a:gd name="T8" fmla="*/ 62 w 293"/>
                  <a:gd name="T9" fmla="*/ 439 h 449"/>
                  <a:gd name="T10" fmla="*/ 112 w 293"/>
                  <a:gd name="T11" fmla="*/ 449 h 449"/>
                  <a:gd name="T12" fmla="*/ 212 w 293"/>
                  <a:gd name="T13" fmla="*/ 427 h 449"/>
                  <a:gd name="T14" fmla="*/ 293 w 293"/>
                  <a:gd name="T15" fmla="*/ 275 h 449"/>
                  <a:gd name="T16" fmla="*/ 286 w 293"/>
                  <a:gd name="T17" fmla="*/ 152 h 449"/>
                  <a:gd name="T18" fmla="*/ 221 w 293"/>
                  <a:gd name="T19" fmla="*/ 0 h 449"/>
                  <a:gd name="T20" fmla="*/ 221 w 293"/>
                  <a:gd name="T21"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449">
                    <a:moveTo>
                      <a:pt x="221" y="0"/>
                    </a:moveTo>
                    <a:lnTo>
                      <a:pt x="79" y="97"/>
                    </a:lnTo>
                    <a:lnTo>
                      <a:pt x="15" y="171"/>
                    </a:lnTo>
                    <a:lnTo>
                      <a:pt x="0" y="311"/>
                    </a:lnTo>
                    <a:lnTo>
                      <a:pt x="62" y="439"/>
                    </a:lnTo>
                    <a:lnTo>
                      <a:pt x="112" y="449"/>
                    </a:lnTo>
                    <a:lnTo>
                      <a:pt x="212" y="427"/>
                    </a:lnTo>
                    <a:lnTo>
                      <a:pt x="293" y="275"/>
                    </a:lnTo>
                    <a:lnTo>
                      <a:pt x="286" y="152"/>
                    </a:lnTo>
                    <a:lnTo>
                      <a:pt x="221" y="0"/>
                    </a:lnTo>
                    <a:lnTo>
                      <a:pt x="221"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3" name="Freeform 175"/>
              <p:cNvSpPr>
                <a:spLocks/>
              </p:cNvSpPr>
              <p:nvPr/>
            </p:nvSpPr>
            <p:spPr bwMode="auto">
              <a:xfrm>
                <a:off x="4643" y="2426"/>
                <a:ext cx="235" cy="470"/>
              </a:xfrm>
              <a:custGeom>
                <a:avLst/>
                <a:gdLst>
                  <a:gd name="T0" fmla="*/ 5 w 235"/>
                  <a:gd name="T1" fmla="*/ 468 h 470"/>
                  <a:gd name="T2" fmla="*/ 24 w 235"/>
                  <a:gd name="T3" fmla="*/ 470 h 470"/>
                  <a:gd name="T4" fmla="*/ 57 w 235"/>
                  <a:gd name="T5" fmla="*/ 470 h 470"/>
                  <a:gd name="T6" fmla="*/ 76 w 235"/>
                  <a:gd name="T7" fmla="*/ 465 h 470"/>
                  <a:gd name="T8" fmla="*/ 97 w 235"/>
                  <a:gd name="T9" fmla="*/ 461 h 470"/>
                  <a:gd name="T10" fmla="*/ 119 w 235"/>
                  <a:gd name="T11" fmla="*/ 449 h 470"/>
                  <a:gd name="T12" fmla="*/ 142 w 235"/>
                  <a:gd name="T13" fmla="*/ 435 h 470"/>
                  <a:gd name="T14" fmla="*/ 164 w 235"/>
                  <a:gd name="T15" fmla="*/ 415 h 470"/>
                  <a:gd name="T16" fmla="*/ 185 w 235"/>
                  <a:gd name="T17" fmla="*/ 392 h 470"/>
                  <a:gd name="T18" fmla="*/ 204 w 235"/>
                  <a:gd name="T19" fmla="*/ 363 h 470"/>
                  <a:gd name="T20" fmla="*/ 216 w 235"/>
                  <a:gd name="T21" fmla="*/ 339 h 470"/>
                  <a:gd name="T22" fmla="*/ 223 w 235"/>
                  <a:gd name="T23" fmla="*/ 311 h 470"/>
                  <a:gd name="T24" fmla="*/ 230 w 235"/>
                  <a:gd name="T25" fmla="*/ 282 h 470"/>
                  <a:gd name="T26" fmla="*/ 235 w 235"/>
                  <a:gd name="T27" fmla="*/ 256 h 470"/>
                  <a:gd name="T28" fmla="*/ 235 w 235"/>
                  <a:gd name="T29" fmla="*/ 230 h 470"/>
                  <a:gd name="T30" fmla="*/ 233 w 235"/>
                  <a:gd name="T31" fmla="*/ 204 h 470"/>
                  <a:gd name="T32" fmla="*/ 230 w 235"/>
                  <a:gd name="T33" fmla="*/ 180 h 470"/>
                  <a:gd name="T34" fmla="*/ 226 w 235"/>
                  <a:gd name="T35" fmla="*/ 159 h 470"/>
                  <a:gd name="T36" fmla="*/ 223 w 235"/>
                  <a:gd name="T37" fmla="*/ 140 h 470"/>
                  <a:gd name="T38" fmla="*/ 211 w 235"/>
                  <a:gd name="T39" fmla="*/ 104 h 470"/>
                  <a:gd name="T40" fmla="*/ 197 w 235"/>
                  <a:gd name="T41" fmla="*/ 73 h 470"/>
                  <a:gd name="T42" fmla="*/ 188 w 235"/>
                  <a:gd name="T43" fmla="*/ 50 h 470"/>
                  <a:gd name="T44" fmla="*/ 178 w 235"/>
                  <a:gd name="T45" fmla="*/ 35 h 470"/>
                  <a:gd name="T46" fmla="*/ 157 w 235"/>
                  <a:gd name="T47" fmla="*/ 90 h 470"/>
                  <a:gd name="T48" fmla="*/ 169 w 235"/>
                  <a:gd name="T49" fmla="*/ 97 h 470"/>
                  <a:gd name="T50" fmla="*/ 188 w 235"/>
                  <a:gd name="T51" fmla="*/ 118 h 470"/>
                  <a:gd name="T52" fmla="*/ 204 w 235"/>
                  <a:gd name="T53" fmla="*/ 145 h 470"/>
                  <a:gd name="T54" fmla="*/ 214 w 235"/>
                  <a:gd name="T55" fmla="*/ 171 h 470"/>
                  <a:gd name="T56" fmla="*/ 218 w 235"/>
                  <a:gd name="T57" fmla="*/ 195 h 470"/>
                  <a:gd name="T58" fmla="*/ 221 w 235"/>
                  <a:gd name="T59" fmla="*/ 223 h 470"/>
                  <a:gd name="T60" fmla="*/ 218 w 235"/>
                  <a:gd name="T61" fmla="*/ 249 h 470"/>
                  <a:gd name="T62" fmla="*/ 211 w 235"/>
                  <a:gd name="T63" fmla="*/ 275 h 470"/>
                  <a:gd name="T64" fmla="*/ 204 w 235"/>
                  <a:gd name="T65" fmla="*/ 304 h 470"/>
                  <a:gd name="T66" fmla="*/ 195 w 235"/>
                  <a:gd name="T67" fmla="*/ 328 h 470"/>
                  <a:gd name="T68" fmla="*/ 183 w 235"/>
                  <a:gd name="T69" fmla="*/ 349 h 470"/>
                  <a:gd name="T70" fmla="*/ 164 w 235"/>
                  <a:gd name="T71" fmla="*/ 385 h 470"/>
                  <a:gd name="T72" fmla="*/ 145 w 235"/>
                  <a:gd name="T73" fmla="*/ 411 h 470"/>
                  <a:gd name="T74" fmla="*/ 138 w 235"/>
                  <a:gd name="T75" fmla="*/ 420 h 470"/>
                  <a:gd name="T76" fmla="*/ 66 w 235"/>
                  <a:gd name="T77" fmla="*/ 361 h 470"/>
                  <a:gd name="T78" fmla="*/ 93 w 235"/>
                  <a:gd name="T79" fmla="*/ 368 h 470"/>
                  <a:gd name="T80" fmla="*/ 112 w 235"/>
                  <a:gd name="T81" fmla="*/ 363 h 470"/>
                  <a:gd name="T82" fmla="*/ 135 w 235"/>
                  <a:gd name="T83" fmla="*/ 342 h 470"/>
                  <a:gd name="T84" fmla="*/ 147 w 235"/>
                  <a:gd name="T85" fmla="*/ 325 h 470"/>
                  <a:gd name="T86" fmla="*/ 159 w 235"/>
                  <a:gd name="T87" fmla="*/ 301 h 470"/>
                  <a:gd name="T88" fmla="*/ 166 w 235"/>
                  <a:gd name="T89" fmla="*/ 275 h 470"/>
                  <a:gd name="T90" fmla="*/ 169 w 235"/>
                  <a:gd name="T91" fmla="*/ 252 h 470"/>
                  <a:gd name="T92" fmla="*/ 166 w 235"/>
                  <a:gd name="T93" fmla="*/ 225 h 470"/>
                  <a:gd name="T94" fmla="*/ 164 w 235"/>
                  <a:gd name="T95" fmla="*/ 204 h 470"/>
                  <a:gd name="T96" fmla="*/ 159 w 235"/>
                  <a:gd name="T97" fmla="*/ 183 h 470"/>
                  <a:gd name="T98" fmla="*/ 154 w 235"/>
                  <a:gd name="T99" fmla="*/ 161 h 470"/>
                  <a:gd name="T100" fmla="*/ 142 w 235"/>
                  <a:gd name="T101" fmla="*/ 133 h 470"/>
                  <a:gd name="T102" fmla="*/ 169 w 235"/>
                  <a:gd name="T103" fmla="*/ 2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5" h="470">
                    <a:moveTo>
                      <a:pt x="161" y="0"/>
                    </a:moveTo>
                    <a:lnTo>
                      <a:pt x="0" y="468"/>
                    </a:lnTo>
                    <a:lnTo>
                      <a:pt x="5" y="468"/>
                    </a:lnTo>
                    <a:lnTo>
                      <a:pt x="7" y="468"/>
                    </a:lnTo>
                    <a:lnTo>
                      <a:pt x="14" y="470"/>
                    </a:lnTo>
                    <a:lnTo>
                      <a:pt x="24" y="470"/>
                    </a:lnTo>
                    <a:lnTo>
                      <a:pt x="33" y="470"/>
                    </a:lnTo>
                    <a:lnTo>
                      <a:pt x="43" y="470"/>
                    </a:lnTo>
                    <a:lnTo>
                      <a:pt x="57" y="470"/>
                    </a:lnTo>
                    <a:lnTo>
                      <a:pt x="62" y="468"/>
                    </a:lnTo>
                    <a:lnTo>
                      <a:pt x="66" y="468"/>
                    </a:lnTo>
                    <a:lnTo>
                      <a:pt x="76" y="465"/>
                    </a:lnTo>
                    <a:lnTo>
                      <a:pt x="83" y="465"/>
                    </a:lnTo>
                    <a:lnTo>
                      <a:pt x="90" y="463"/>
                    </a:lnTo>
                    <a:lnTo>
                      <a:pt x="97" y="461"/>
                    </a:lnTo>
                    <a:lnTo>
                      <a:pt x="104" y="458"/>
                    </a:lnTo>
                    <a:lnTo>
                      <a:pt x="112" y="456"/>
                    </a:lnTo>
                    <a:lnTo>
                      <a:pt x="119" y="449"/>
                    </a:lnTo>
                    <a:lnTo>
                      <a:pt x="128" y="446"/>
                    </a:lnTo>
                    <a:lnTo>
                      <a:pt x="135" y="439"/>
                    </a:lnTo>
                    <a:lnTo>
                      <a:pt x="142" y="435"/>
                    </a:lnTo>
                    <a:lnTo>
                      <a:pt x="150" y="427"/>
                    </a:lnTo>
                    <a:lnTo>
                      <a:pt x="157" y="423"/>
                    </a:lnTo>
                    <a:lnTo>
                      <a:pt x="164" y="415"/>
                    </a:lnTo>
                    <a:lnTo>
                      <a:pt x="173" y="408"/>
                    </a:lnTo>
                    <a:lnTo>
                      <a:pt x="180" y="399"/>
                    </a:lnTo>
                    <a:lnTo>
                      <a:pt x="185" y="392"/>
                    </a:lnTo>
                    <a:lnTo>
                      <a:pt x="192" y="382"/>
                    </a:lnTo>
                    <a:lnTo>
                      <a:pt x="197" y="373"/>
                    </a:lnTo>
                    <a:lnTo>
                      <a:pt x="204" y="363"/>
                    </a:lnTo>
                    <a:lnTo>
                      <a:pt x="209" y="356"/>
                    </a:lnTo>
                    <a:lnTo>
                      <a:pt x="211" y="347"/>
                    </a:lnTo>
                    <a:lnTo>
                      <a:pt x="216" y="339"/>
                    </a:lnTo>
                    <a:lnTo>
                      <a:pt x="218" y="330"/>
                    </a:lnTo>
                    <a:lnTo>
                      <a:pt x="221" y="320"/>
                    </a:lnTo>
                    <a:lnTo>
                      <a:pt x="223" y="311"/>
                    </a:lnTo>
                    <a:lnTo>
                      <a:pt x="228" y="301"/>
                    </a:lnTo>
                    <a:lnTo>
                      <a:pt x="228" y="292"/>
                    </a:lnTo>
                    <a:lnTo>
                      <a:pt x="230" y="282"/>
                    </a:lnTo>
                    <a:lnTo>
                      <a:pt x="233" y="273"/>
                    </a:lnTo>
                    <a:lnTo>
                      <a:pt x="235" y="266"/>
                    </a:lnTo>
                    <a:lnTo>
                      <a:pt x="235" y="256"/>
                    </a:lnTo>
                    <a:lnTo>
                      <a:pt x="235" y="247"/>
                    </a:lnTo>
                    <a:lnTo>
                      <a:pt x="235" y="237"/>
                    </a:lnTo>
                    <a:lnTo>
                      <a:pt x="235" y="230"/>
                    </a:lnTo>
                    <a:lnTo>
                      <a:pt x="235" y="221"/>
                    </a:lnTo>
                    <a:lnTo>
                      <a:pt x="235" y="211"/>
                    </a:lnTo>
                    <a:lnTo>
                      <a:pt x="233" y="204"/>
                    </a:lnTo>
                    <a:lnTo>
                      <a:pt x="233" y="197"/>
                    </a:lnTo>
                    <a:lnTo>
                      <a:pt x="230" y="187"/>
                    </a:lnTo>
                    <a:lnTo>
                      <a:pt x="230" y="180"/>
                    </a:lnTo>
                    <a:lnTo>
                      <a:pt x="228" y="171"/>
                    </a:lnTo>
                    <a:lnTo>
                      <a:pt x="228" y="166"/>
                    </a:lnTo>
                    <a:lnTo>
                      <a:pt x="226" y="159"/>
                    </a:lnTo>
                    <a:lnTo>
                      <a:pt x="226" y="149"/>
                    </a:lnTo>
                    <a:lnTo>
                      <a:pt x="223" y="145"/>
                    </a:lnTo>
                    <a:lnTo>
                      <a:pt x="223" y="140"/>
                    </a:lnTo>
                    <a:lnTo>
                      <a:pt x="218" y="128"/>
                    </a:lnTo>
                    <a:lnTo>
                      <a:pt x="214" y="116"/>
                    </a:lnTo>
                    <a:lnTo>
                      <a:pt x="211" y="104"/>
                    </a:lnTo>
                    <a:lnTo>
                      <a:pt x="207" y="95"/>
                    </a:lnTo>
                    <a:lnTo>
                      <a:pt x="202" y="83"/>
                    </a:lnTo>
                    <a:lnTo>
                      <a:pt x="197" y="73"/>
                    </a:lnTo>
                    <a:lnTo>
                      <a:pt x="195" y="66"/>
                    </a:lnTo>
                    <a:lnTo>
                      <a:pt x="190" y="59"/>
                    </a:lnTo>
                    <a:lnTo>
                      <a:pt x="188" y="50"/>
                    </a:lnTo>
                    <a:lnTo>
                      <a:pt x="183" y="45"/>
                    </a:lnTo>
                    <a:lnTo>
                      <a:pt x="180" y="38"/>
                    </a:lnTo>
                    <a:lnTo>
                      <a:pt x="178" y="35"/>
                    </a:lnTo>
                    <a:lnTo>
                      <a:pt x="173" y="28"/>
                    </a:lnTo>
                    <a:lnTo>
                      <a:pt x="173" y="28"/>
                    </a:lnTo>
                    <a:lnTo>
                      <a:pt x="157" y="90"/>
                    </a:lnTo>
                    <a:lnTo>
                      <a:pt x="159" y="90"/>
                    </a:lnTo>
                    <a:lnTo>
                      <a:pt x="164" y="95"/>
                    </a:lnTo>
                    <a:lnTo>
                      <a:pt x="169" y="97"/>
                    </a:lnTo>
                    <a:lnTo>
                      <a:pt x="173" y="104"/>
                    </a:lnTo>
                    <a:lnTo>
                      <a:pt x="180" y="109"/>
                    </a:lnTo>
                    <a:lnTo>
                      <a:pt x="188" y="118"/>
                    </a:lnTo>
                    <a:lnTo>
                      <a:pt x="192" y="126"/>
                    </a:lnTo>
                    <a:lnTo>
                      <a:pt x="197" y="135"/>
                    </a:lnTo>
                    <a:lnTo>
                      <a:pt x="204" y="145"/>
                    </a:lnTo>
                    <a:lnTo>
                      <a:pt x="209" y="159"/>
                    </a:lnTo>
                    <a:lnTo>
                      <a:pt x="211" y="166"/>
                    </a:lnTo>
                    <a:lnTo>
                      <a:pt x="214" y="171"/>
                    </a:lnTo>
                    <a:lnTo>
                      <a:pt x="214" y="180"/>
                    </a:lnTo>
                    <a:lnTo>
                      <a:pt x="216" y="187"/>
                    </a:lnTo>
                    <a:lnTo>
                      <a:pt x="218" y="195"/>
                    </a:lnTo>
                    <a:lnTo>
                      <a:pt x="218" y="204"/>
                    </a:lnTo>
                    <a:lnTo>
                      <a:pt x="221" y="214"/>
                    </a:lnTo>
                    <a:lnTo>
                      <a:pt x="221" y="223"/>
                    </a:lnTo>
                    <a:lnTo>
                      <a:pt x="221" y="233"/>
                    </a:lnTo>
                    <a:lnTo>
                      <a:pt x="218" y="240"/>
                    </a:lnTo>
                    <a:lnTo>
                      <a:pt x="218" y="249"/>
                    </a:lnTo>
                    <a:lnTo>
                      <a:pt x="216" y="259"/>
                    </a:lnTo>
                    <a:lnTo>
                      <a:pt x="214" y="268"/>
                    </a:lnTo>
                    <a:lnTo>
                      <a:pt x="211" y="275"/>
                    </a:lnTo>
                    <a:lnTo>
                      <a:pt x="209" y="285"/>
                    </a:lnTo>
                    <a:lnTo>
                      <a:pt x="209" y="294"/>
                    </a:lnTo>
                    <a:lnTo>
                      <a:pt x="204" y="304"/>
                    </a:lnTo>
                    <a:lnTo>
                      <a:pt x="199" y="311"/>
                    </a:lnTo>
                    <a:lnTo>
                      <a:pt x="197" y="318"/>
                    </a:lnTo>
                    <a:lnTo>
                      <a:pt x="195" y="328"/>
                    </a:lnTo>
                    <a:lnTo>
                      <a:pt x="190" y="335"/>
                    </a:lnTo>
                    <a:lnTo>
                      <a:pt x="188" y="342"/>
                    </a:lnTo>
                    <a:lnTo>
                      <a:pt x="183" y="349"/>
                    </a:lnTo>
                    <a:lnTo>
                      <a:pt x="180" y="358"/>
                    </a:lnTo>
                    <a:lnTo>
                      <a:pt x="171" y="370"/>
                    </a:lnTo>
                    <a:lnTo>
                      <a:pt x="164" y="385"/>
                    </a:lnTo>
                    <a:lnTo>
                      <a:pt x="157" y="394"/>
                    </a:lnTo>
                    <a:lnTo>
                      <a:pt x="150" y="404"/>
                    </a:lnTo>
                    <a:lnTo>
                      <a:pt x="145" y="411"/>
                    </a:lnTo>
                    <a:lnTo>
                      <a:pt x="140" y="415"/>
                    </a:lnTo>
                    <a:lnTo>
                      <a:pt x="138" y="418"/>
                    </a:lnTo>
                    <a:lnTo>
                      <a:pt x="138" y="420"/>
                    </a:lnTo>
                    <a:lnTo>
                      <a:pt x="47" y="432"/>
                    </a:lnTo>
                    <a:lnTo>
                      <a:pt x="66" y="358"/>
                    </a:lnTo>
                    <a:lnTo>
                      <a:pt x="66" y="361"/>
                    </a:lnTo>
                    <a:lnTo>
                      <a:pt x="71" y="363"/>
                    </a:lnTo>
                    <a:lnTo>
                      <a:pt x="81" y="366"/>
                    </a:lnTo>
                    <a:lnTo>
                      <a:pt x="93" y="368"/>
                    </a:lnTo>
                    <a:lnTo>
                      <a:pt x="100" y="368"/>
                    </a:lnTo>
                    <a:lnTo>
                      <a:pt x="104" y="366"/>
                    </a:lnTo>
                    <a:lnTo>
                      <a:pt x="112" y="363"/>
                    </a:lnTo>
                    <a:lnTo>
                      <a:pt x="121" y="358"/>
                    </a:lnTo>
                    <a:lnTo>
                      <a:pt x="128" y="351"/>
                    </a:lnTo>
                    <a:lnTo>
                      <a:pt x="135" y="342"/>
                    </a:lnTo>
                    <a:lnTo>
                      <a:pt x="140" y="337"/>
                    </a:lnTo>
                    <a:lnTo>
                      <a:pt x="145" y="332"/>
                    </a:lnTo>
                    <a:lnTo>
                      <a:pt x="147" y="325"/>
                    </a:lnTo>
                    <a:lnTo>
                      <a:pt x="154" y="318"/>
                    </a:lnTo>
                    <a:lnTo>
                      <a:pt x="157" y="311"/>
                    </a:lnTo>
                    <a:lnTo>
                      <a:pt x="159" y="301"/>
                    </a:lnTo>
                    <a:lnTo>
                      <a:pt x="161" y="292"/>
                    </a:lnTo>
                    <a:lnTo>
                      <a:pt x="164" y="285"/>
                    </a:lnTo>
                    <a:lnTo>
                      <a:pt x="166" y="275"/>
                    </a:lnTo>
                    <a:lnTo>
                      <a:pt x="166" y="268"/>
                    </a:lnTo>
                    <a:lnTo>
                      <a:pt x="169" y="261"/>
                    </a:lnTo>
                    <a:lnTo>
                      <a:pt x="169" y="252"/>
                    </a:lnTo>
                    <a:lnTo>
                      <a:pt x="169" y="244"/>
                    </a:lnTo>
                    <a:lnTo>
                      <a:pt x="169" y="235"/>
                    </a:lnTo>
                    <a:lnTo>
                      <a:pt x="166" y="225"/>
                    </a:lnTo>
                    <a:lnTo>
                      <a:pt x="166" y="218"/>
                    </a:lnTo>
                    <a:lnTo>
                      <a:pt x="166" y="211"/>
                    </a:lnTo>
                    <a:lnTo>
                      <a:pt x="164" y="204"/>
                    </a:lnTo>
                    <a:lnTo>
                      <a:pt x="164" y="195"/>
                    </a:lnTo>
                    <a:lnTo>
                      <a:pt x="161" y="190"/>
                    </a:lnTo>
                    <a:lnTo>
                      <a:pt x="159" y="183"/>
                    </a:lnTo>
                    <a:lnTo>
                      <a:pt x="157" y="173"/>
                    </a:lnTo>
                    <a:lnTo>
                      <a:pt x="154" y="166"/>
                    </a:lnTo>
                    <a:lnTo>
                      <a:pt x="154" y="161"/>
                    </a:lnTo>
                    <a:lnTo>
                      <a:pt x="150" y="149"/>
                    </a:lnTo>
                    <a:lnTo>
                      <a:pt x="145" y="140"/>
                    </a:lnTo>
                    <a:lnTo>
                      <a:pt x="142" y="133"/>
                    </a:lnTo>
                    <a:lnTo>
                      <a:pt x="140" y="128"/>
                    </a:lnTo>
                    <a:lnTo>
                      <a:pt x="138" y="123"/>
                    </a:lnTo>
                    <a:lnTo>
                      <a:pt x="169" y="21"/>
                    </a:lnTo>
                    <a:lnTo>
                      <a:pt x="161" y="0"/>
                    </a:lnTo>
                    <a:lnTo>
                      <a:pt x="161"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4" name="Freeform 176"/>
              <p:cNvSpPr>
                <a:spLocks/>
              </p:cNvSpPr>
              <p:nvPr/>
            </p:nvSpPr>
            <p:spPr bwMode="auto">
              <a:xfrm>
                <a:off x="4574" y="2426"/>
                <a:ext cx="230" cy="468"/>
              </a:xfrm>
              <a:custGeom>
                <a:avLst/>
                <a:gdLst>
                  <a:gd name="T0" fmla="*/ 202 w 230"/>
                  <a:gd name="T1" fmla="*/ 16 h 468"/>
                  <a:gd name="T2" fmla="*/ 178 w 230"/>
                  <a:gd name="T3" fmla="*/ 116 h 468"/>
                  <a:gd name="T4" fmla="*/ 162 w 230"/>
                  <a:gd name="T5" fmla="*/ 123 h 468"/>
                  <a:gd name="T6" fmla="*/ 150 w 230"/>
                  <a:gd name="T7" fmla="*/ 133 h 468"/>
                  <a:gd name="T8" fmla="*/ 133 w 230"/>
                  <a:gd name="T9" fmla="*/ 145 h 468"/>
                  <a:gd name="T10" fmla="*/ 114 w 230"/>
                  <a:gd name="T11" fmla="*/ 161 h 468"/>
                  <a:gd name="T12" fmla="*/ 100 w 230"/>
                  <a:gd name="T13" fmla="*/ 183 h 468"/>
                  <a:gd name="T14" fmla="*/ 88 w 230"/>
                  <a:gd name="T15" fmla="*/ 202 h 468"/>
                  <a:gd name="T16" fmla="*/ 83 w 230"/>
                  <a:gd name="T17" fmla="*/ 216 h 468"/>
                  <a:gd name="T18" fmla="*/ 78 w 230"/>
                  <a:gd name="T19" fmla="*/ 233 h 468"/>
                  <a:gd name="T20" fmla="*/ 74 w 230"/>
                  <a:gd name="T21" fmla="*/ 244 h 468"/>
                  <a:gd name="T22" fmla="*/ 71 w 230"/>
                  <a:gd name="T23" fmla="*/ 263 h 468"/>
                  <a:gd name="T24" fmla="*/ 74 w 230"/>
                  <a:gd name="T25" fmla="*/ 287 h 468"/>
                  <a:gd name="T26" fmla="*/ 78 w 230"/>
                  <a:gd name="T27" fmla="*/ 304 h 468"/>
                  <a:gd name="T28" fmla="*/ 88 w 230"/>
                  <a:gd name="T29" fmla="*/ 320 h 468"/>
                  <a:gd name="T30" fmla="*/ 100 w 230"/>
                  <a:gd name="T31" fmla="*/ 332 h 468"/>
                  <a:gd name="T32" fmla="*/ 66 w 230"/>
                  <a:gd name="T33" fmla="*/ 408 h 468"/>
                  <a:gd name="T34" fmla="*/ 26 w 230"/>
                  <a:gd name="T35" fmla="*/ 320 h 468"/>
                  <a:gd name="T36" fmla="*/ 24 w 230"/>
                  <a:gd name="T37" fmla="*/ 313 h 468"/>
                  <a:gd name="T38" fmla="*/ 21 w 230"/>
                  <a:gd name="T39" fmla="*/ 297 h 468"/>
                  <a:gd name="T40" fmla="*/ 21 w 230"/>
                  <a:gd name="T41" fmla="*/ 280 h 468"/>
                  <a:gd name="T42" fmla="*/ 21 w 230"/>
                  <a:gd name="T43" fmla="*/ 259 h 468"/>
                  <a:gd name="T44" fmla="*/ 21 w 230"/>
                  <a:gd name="T45" fmla="*/ 237 h 468"/>
                  <a:gd name="T46" fmla="*/ 24 w 230"/>
                  <a:gd name="T47" fmla="*/ 223 h 468"/>
                  <a:gd name="T48" fmla="*/ 26 w 230"/>
                  <a:gd name="T49" fmla="*/ 209 h 468"/>
                  <a:gd name="T50" fmla="*/ 28 w 230"/>
                  <a:gd name="T51" fmla="*/ 195 h 468"/>
                  <a:gd name="T52" fmla="*/ 33 w 230"/>
                  <a:gd name="T53" fmla="*/ 180 h 468"/>
                  <a:gd name="T54" fmla="*/ 43 w 230"/>
                  <a:gd name="T55" fmla="*/ 164 h 468"/>
                  <a:gd name="T56" fmla="*/ 47 w 230"/>
                  <a:gd name="T57" fmla="*/ 147 h 468"/>
                  <a:gd name="T58" fmla="*/ 55 w 230"/>
                  <a:gd name="T59" fmla="*/ 135 h 468"/>
                  <a:gd name="T60" fmla="*/ 69 w 230"/>
                  <a:gd name="T61" fmla="*/ 116 h 468"/>
                  <a:gd name="T62" fmla="*/ 90 w 230"/>
                  <a:gd name="T63" fmla="*/ 99 h 468"/>
                  <a:gd name="T64" fmla="*/ 112 w 230"/>
                  <a:gd name="T65" fmla="*/ 88 h 468"/>
                  <a:gd name="T66" fmla="*/ 133 w 230"/>
                  <a:gd name="T67" fmla="*/ 80 h 468"/>
                  <a:gd name="T68" fmla="*/ 150 w 230"/>
                  <a:gd name="T69" fmla="*/ 73 h 468"/>
                  <a:gd name="T70" fmla="*/ 164 w 230"/>
                  <a:gd name="T71" fmla="*/ 73 h 468"/>
                  <a:gd name="T72" fmla="*/ 173 w 230"/>
                  <a:gd name="T73" fmla="*/ 73 h 468"/>
                  <a:gd name="T74" fmla="*/ 202 w 230"/>
                  <a:gd name="T75" fmla="*/ 16 h 468"/>
                  <a:gd name="T76" fmla="*/ 69 w 230"/>
                  <a:gd name="T77" fmla="*/ 83 h 468"/>
                  <a:gd name="T78" fmla="*/ 62 w 230"/>
                  <a:gd name="T79" fmla="*/ 92 h 468"/>
                  <a:gd name="T80" fmla="*/ 50 w 230"/>
                  <a:gd name="T81" fmla="*/ 111 h 468"/>
                  <a:gd name="T82" fmla="*/ 40 w 230"/>
                  <a:gd name="T83" fmla="*/ 128 h 468"/>
                  <a:gd name="T84" fmla="*/ 31 w 230"/>
                  <a:gd name="T85" fmla="*/ 142 h 468"/>
                  <a:gd name="T86" fmla="*/ 26 w 230"/>
                  <a:gd name="T87" fmla="*/ 159 h 468"/>
                  <a:gd name="T88" fmla="*/ 19 w 230"/>
                  <a:gd name="T89" fmla="*/ 173 h 468"/>
                  <a:gd name="T90" fmla="*/ 9 w 230"/>
                  <a:gd name="T91" fmla="*/ 192 h 468"/>
                  <a:gd name="T92" fmla="*/ 5 w 230"/>
                  <a:gd name="T93" fmla="*/ 211 h 468"/>
                  <a:gd name="T94" fmla="*/ 2 w 230"/>
                  <a:gd name="T95" fmla="*/ 230 h 468"/>
                  <a:gd name="T96" fmla="*/ 0 w 230"/>
                  <a:gd name="T97" fmla="*/ 249 h 468"/>
                  <a:gd name="T98" fmla="*/ 0 w 230"/>
                  <a:gd name="T99" fmla="*/ 271 h 468"/>
                  <a:gd name="T100" fmla="*/ 0 w 230"/>
                  <a:gd name="T101" fmla="*/ 292 h 468"/>
                  <a:gd name="T102" fmla="*/ 5 w 230"/>
                  <a:gd name="T103" fmla="*/ 311 h 468"/>
                  <a:gd name="T104" fmla="*/ 7 w 230"/>
                  <a:gd name="T105" fmla="*/ 330 h 468"/>
                  <a:gd name="T106" fmla="*/ 12 w 230"/>
                  <a:gd name="T107" fmla="*/ 349 h 468"/>
                  <a:gd name="T108" fmla="*/ 19 w 230"/>
                  <a:gd name="T109" fmla="*/ 366 h 468"/>
                  <a:gd name="T110" fmla="*/ 24 w 230"/>
                  <a:gd name="T111" fmla="*/ 380 h 468"/>
                  <a:gd name="T112" fmla="*/ 28 w 230"/>
                  <a:gd name="T113" fmla="*/ 394 h 468"/>
                  <a:gd name="T114" fmla="*/ 38 w 230"/>
                  <a:gd name="T115" fmla="*/ 413 h 468"/>
                  <a:gd name="T116" fmla="*/ 50 w 230"/>
                  <a:gd name="T117" fmla="*/ 435 h 468"/>
                  <a:gd name="T118" fmla="*/ 57 w 230"/>
                  <a:gd name="T119" fmla="*/ 449 h 468"/>
                  <a:gd name="T120" fmla="*/ 69 w 230"/>
                  <a:gd name="T121" fmla="*/ 465 h 468"/>
                  <a:gd name="T122" fmla="*/ 230 w 230"/>
                  <a:gd name="T123"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0" h="468">
                    <a:moveTo>
                      <a:pt x="230" y="0"/>
                    </a:moveTo>
                    <a:lnTo>
                      <a:pt x="202" y="16"/>
                    </a:lnTo>
                    <a:lnTo>
                      <a:pt x="183" y="116"/>
                    </a:lnTo>
                    <a:lnTo>
                      <a:pt x="178" y="116"/>
                    </a:lnTo>
                    <a:lnTo>
                      <a:pt x="171" y="121"/>
                    </a:lnTo>
                    <a:lnTo>
                      <a:pt x="162" y="123"/>
                    </a:lnTo>
                    <a:lnTo>
                      <a:pt x="157" y="128"/>
                    </a:lnTo>
                    <a:lnTo>
                      <a:pt x="150" y="133"/>
                    </a:lnTo>
                    <a:lnTo>
                      <a:pt x="140" y="140"/>
                    </a:lnTo>
                    <a:lnTo>
                      <a:pt x="133" y="145"/>
                    </a:lnTo>
                    <a:lnTo>
                      <a:pt x="123" y="154"/>
                    </a:lnTo>
                    <a:lnTo>
                      <a:pt x="114" y="161"/>
                    </a:lnTo>
                    <a:lnTo>
                      <a:pt x="107" y="173"/>
                    </a:lnTo>
                    <a:lnTo>
                      <a:pt x="100" y="183"/>
                    </a:lnTo>
                    <a:lnTo>
                      <a:pt x="93" y="195"/>
                    </a:lnTo>
                    <a:lnTo>
                      <a:pt x="88" y="202"/>
                    </a:lnTo>
                    <a:lnTo>
                      <a:pt x="85" y="209"/>
                    </a:lnTo>
                    <a:lnTo>
                      <a:pt x="83" y="216"/>
                    </a:lnTo>
                    <a:lnTo>
                      <a:pt x="81" y="225"/>
                    </a:lnTo>
                    <a:lnTo>
                      <a:pt x="78" y="233"/>
                    </a:lnTo>
                    <a:lnTo>
                      <a:pt x="76" y="240"/>
                    </a:lnTo>
                    <a:lnTo>
                      <a:pt x="74" y="244"/>
                    </a:lnTo>
                    <a:lnTo>
                      <a:pt x="74" y="252"/>
                    </a:lnTo>
                    <a:lnTo>
                      <a:pt x="71" y="263"/>
                    </a:lnTo>
                    <a:lnTo>
                      <a:pt x="74" y="275"/>
                    </a:lnTo>
                    <a:lnTo>
                      <a:pt x="74" y="287"/>
                    </a:lnTo>
                    <a:lnTo>
                      <a:pt x="76" y="294"/>
                    </a:lnTo>
                    <a:lnTo>
                      <a:pt x="78" y="304"/>
                    </a:lnTo>
                    <a:lnTo>
                      <a:pt x="81" y="311"/>
                    </a:lnTo>
                    <a:lnTo>
                      <a:pt x="88" y="320"/>
                    </a:lnTo>
                    <a:lnTo>
                      <a:pt x="95" y="330"/>
                    </a:lnTo>
                    <a:lnTo>
                      <a:pt x="100" y="332"/>
                    </a:lnTo>
                    <a:lnTo>
                      <a:pt x="102" y="335"/>
                    </a:lnTo>
                    <a:lnTo>
                      <a:pt x="66" y="408"/>
                    </a:lnTo>
                    <a:lnTo>
                      <a:pt x="26" y="320"/>
                    </a:lnTo>
                    <a:lnTo>
                      <a:pt x="26" y="320"/>
                    </a:lnTo>
                    <a:lnTo>
                      <a:pt x="24" y="318"/>
                    </a:lnTo>
                    <a:lnTo>
                      <a:pt x="24" y="313"/>
                    </a:lnTo>
                    <a:lnTo>
                      <a:pt x="24" y="306"/>
                    </a:lnTo>
                    <a:lnTo>
                      <a:pt x="21" y="297"/>
                    </a:lnTo>
                    <a:lnTo>
                      <a:pt x="21" y="290"/>
                    </a:lnTo>
                    <a:lnTo>
                      <a:pt x="21" y="280"/>
                    </a:lnTo>
                    <a:lnTo>
                      <a:pt x="21" y="271"/>
                    </a:lnTo>
                    <a:lnTo>
                      <a:pt x="21" y="259"/>
                    </a:lnTo>
                    <a:lnTo>
                      <a:pt x="21" y="244"/>
                    </a:lnTo>
                    <a:lnTo>
                      <a:pt x="21" y="237"/>
                    </a:lnTo>
                    <a:lnTo>
                      <a:pt x="21" y="233"/>
                    </a:lnTo>
                    <a:lnTo>
                      <a:pt x="24" y="223"/>
                    </a:lnTo>
                    <a:lnTo>
                      <a:pt x="26" y="218"/>
                    </a:lnTo>
                    <a:lnTo>
                      <a:pt x="26" y="209"/>
                    </a:lnTo>
                    <a:lnTo>
                      <a:pt x="28" y="202"/>
                    </a:lnTo>
                    <a:lnTo>
                      <a:pt x="28" y="195"/>
                    </a:lnTo>
                    <a:lnTo>
                      <a:pt x="33" y="187"/>
                    </a:lnTo>
                    <a:lnTo>
                      <a:pt x="33" y="180"/>
                    </a:lnTo>
                    <a:lnTo>
                      <a:pt x="38" y="171"/>
                    </a:lnTo>
                    <a:lnTo>
                      <a:pt x="43" y="164"/>
                    </a:lnTo>
                    <a:lnTo>
                      <a:pt x="45" y="156"/>
                    </a:lnTo>
                    <a:lnTo>
                      <a:pt x="47" y="147"/>
                    </a:lnTo>
                    <a:lnTo>
                      <a:pt x="52" y="140"/>
                    </a:lnTo>
                    <a:lnTo>
                      <a:pt x="55" y="135"/>
                    </a:lnTo>
                    <a:lnTo>
                      <a:pt x="59" y="128"/>
                    </a:lnTo>
                    <a:lnTo>
                      <a:pt x="69" y="116"/>
                    </a:lnTo>
                    <a:lnTo>
                      <a:pt x="81" y="109"/>
                    </a:lnTo>
                    <a:lnTo>
                      <a:pt x="90" y="99"/>
                    </a:lnTo>
                    <a:lnTo>
                      <a:pt x="102" y="92"/>
                    </a:lnTo>
                    <a:lnTo>
                      <a:pt x="112" y="88"/>
                    </a:lnTo>
                    <a:lnTo>
                      <a:pt x="123" y="85"/>
                    </a:lnTo>
                    <a:lnTo>
                      <a:pt x="133" y="80"/>
                    </a:lnTo>
                    <a:lnTo>
                      <a:pt x="142" y="76"/>
                    </a:lnTo>
                    <a:lnTo>
                      <a:pt x="150" y="73"/>
                    </a:lnTo>
                    <a:lnTo>
                      <a:pt x="159" y="73"/>
                    </a:lnTo>
                    <a:lnTo>
                      <a:pt x="164" y="73"/>
                    </a:lnTo>
                    <a:lnTo>
                      <a:pt x="171" y="73"/>
                    </a:lnTo>
                    <a:lnTo>
                      <a:pt x="173" y="73"/>
                    </a:lnTo>
                    <a:lnTo>
                      <a:pt x="176" y="73"/>
                    </a:lnTo>
                    <a:lnTo>
                      <a:pt x="202" y="16"/>
                    </a:lnTo>
                    <a:lnTo>
                      <a:pt x="71" y="83"/>
                    </a:lnTo>
                    <a:lnTo>
                      <a:pt x="69" y="83"/>
                    </a:lnTo>
                    <a:lnTo>
                      <a:pt x="66" y="88"/>
                    </a:lnTo>
                    <a:lnTo>
                      <a:pt x="62" y="92"/>
                    </a:lnTo>
                    <a:lnTo>
                      <a:pt x="57" y="102"/>
                    </a:lnTo>
                    <a:lnTo>
                      <a:pt x="50" y="111"/>
                    </a:lnTo>
                    <a:lnTo>
                      <a:pt x="43" y="123"/>
                    </a:lnTo>
                    <a:lnTo>
                      <a:pt x="40" y="128"/>
                    </a:lnTo>
                    <a:lnTo>
                      <a:pt x="36" y="135"/>
                    </a:lnTo>
                    <a:lnTo>
                      <a:pt x="31" y="142"/>
                    </a:lnTo>
                    <a:lnTo>
                      <a:pt x="28" y="152"/>
                    </a:lnTo>
                    <a:lnTo>
                      <a:pt x="26" y="159"/>
                    </a:lnTo>
                    <a:lnTo>
                      <a:pt x="21" y="166"/>
                    </a:lnTo>
                    <a:lnTo>
                      <a:pt x="19" y="173"/>
                    </a:lnTo>
                    <a:lnTo>
                      <a:pt x="14" y="185"/>
                    </a:lnTo>
                    <a:lnTo>
                      <a:pt x="9" y="192"/>
                    </a:lnTo>
                    <a:lnTo>
                      <a:pt x="7" y="202"/>
                    </a:lnTo>
                    <a:lnTo>
                      <a:pt x="5" y="211"/>
                    </a:lnTo>
                    <a:lnTo>
                      <a:pt x="5" y="221"/>
                    </a:lnTo>
                    <a:lnTo>
                      <a:pt x="2" y="230"/>
                    </a:lnTo>
                    <a:lnTo>
                      <a:pt x="0" y="240"/>
                    </a:lnTo>
                    <a:lnTo>
                      <a:pt x="0" y="249"/>
                    </a:lnTo>
                    <a:lnTo>
                      <a:pt x="0" y="261"/>
                    </a:lnTo>
                    <a:lnTo>
                      <a:pt x="0" y="271"/>
                    </a:lnTo>
                    <a:lnTo>
                      <a:pt x="0" y="282"/>
                    </a:lnTo>
                    <a:lnTo>
                      <a:pt x="0" y="292"/>
                    </a:lnTo>
                    <a:lnTo>
                      <a:pt x="2" y="304"/>
                    </a:lnTo>
                    <a:lnTo>
                      <a:pt x="5" y="311"/>
                    </a:lnTo>
                    <a:lnTo>
                      <a:pt x="7" y="320"/>
                    </a:lnTo>
                    <a:lnTo>
                      <a:pt x="7" y="330"/>
                    </a:lnTo>
                    <a:lnTo>
                      <a:pt x="9" y="339"/>
                    </a:lnTo>
                    <a:lnTo>
                      <a:pt x="12" y="349"/>
                    </a:lnTo>
                    <a:lnTo>
                      <a:pt x="17" y="358"/>
                    </a:lnTo>
                    <a:lnTo>
                      <a:pt x="19" y="366"/>
                    </a:lnTo>
                    <a:lnTo>
                      <a:pt x="21" y="373"/>
                    </a:lnTo>
                    <a:lnTo>
                      <a:pt x="24" y="380"/>
                    </a:lnTo>
                    <a:lnTo>
                      <a:pt x="26" y="387"/>
                    </a:lnTo>
                    <a:lnTo>
                      <a:pt x="28" y="394"/>
                    </a:lnTo>
                    <a:lnTo>
                      <a:pt x="31" y="401"/>
                    </a:lnTo>
                    <a:lnTo>
                      <a:pt x="38" y="413"/>
                    </a:lnTo>
                    <a:lnTo>
                      <a:pt x="45" y="425"/>
                    </a:lnTo>
                    <a:lnTo>
                      <a:pt x="50" y="435"/>
                    </a:lnTo>
                    <a:lnTo>
                      <a:pt x="55" y="444"/>
                    </a:lnTo>
                    <a:lnTo>
                      <a:pt x="57" y="449"/>
                    </a:lnTo>
                    <a:lnTo>
                      <a:pt x="62" y="458"/>
                    </a:lnTo>
                    <a:lnTo>
                      <a:pt x="69" y="465"/>
                    </a:lnTo>
                    <a:lnTo>
                      <a:pt x="71" y="468"/>
                    </a:lnTo>
                    <a:lnTo>
                      <a:pt x="230" y="0"/>
                    </a:lnTo>
                    <a:lnTo>
                      <a:pt x="23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5" name="Freeform 177"/>
              <p:cNvSpPr>
                <a:spLocks/>
              </p:cNvSpPr>
              <p:nvPr/>
            </p:nvSpPr>
            <p:spPr bwMode="auto">
              <a:xfrm>
                <a:off x="4804" y="2592"/>
                <a:ext cx="34" cy="19"/>
              </a:xfrm>
              <a:custGeom>
                <a:avLst/>
                <a:gdLst>
                  <a:gd name="T0" fmla="*/ 0 w 34"/>
                  <a:gd name="T1" fmla="*/ 7 h 19"/>
                  <a:gd name="T2" fmla="*/ 5 w 34"/>
                  <a:gd name="T3" fmla="*/ 5 h 19"/>
                  <a:gd name="T4" fmla="*/ 15 w 34"/>
                  <a:gd name="T5" fmla="*/ 2 h 19"/>
                  <a:gd name="T6" fmla="*/ 27 w 34"/>
                  <a:gd name="T7" fmla="*/ 0 h 19"/>
                  <a:gd name="T8" fmla="*/ 34 w 34"/>
                  <a:gd name="T9" fmla="*/ 5 h 19"/>
                  <a:gd name="T10" fmla="*/ 34 w 34"/>
                  <a:gd name="T11" fmla="*/ 9 h 19"/>
                  <a:gd name="T12" fmla="*/ 31 w 34"/>
                  <a:gd name="T13" fmla="*/ 14 h 19"/>
                  <a:gd name="T14" fmla="*/ 27 w 34"/>
                  <a:gd name="T15" fmla="*/ 17 h 19"/>
                  <a:gd name="T16" fmla="*/ 24 w 34"/>
                  <a:gd name="T17" fmla="*/ 19 h 19"/>
                  <a:gd name="T18" fmla="*/ 3 w 34"/>
                  <a:gd name="T19" fmla="*/ 14 h 19"/>
                  <a:gd name="T20" fmla="*/ 0 w 34"/>
                  <a:gd name="T21" fmla="*/ 7 h 19"/>
                  <a:gd name="T22" fmla="*/ 0 w 34"/>
                  <a:gd name="T2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
                    <a:moveTo>
                      <a:pt x="0" y="7"/>
                    </a:moveTo>
                    <a:lnTo>
                      <a:pt x="5" y="5"/>
                    </a:lnTo>
                    <a:lnTo>
                      <a:pt x="15" y="2"/>
                    </a:lnTo>
                    <a:lnTo>
                      <a:pt x="27" y="0"/>
                    </a:lnTo>
                    <a:lnTo>
                      <a:pt x="34" y="5"/>
                    </a:lnTo>
                    <a:lnTo>
                      <a:pt x="34" y="9"/>
                    </a:lnTo>
                    <a:lnTo>
                      <a:pt x="31" y="14"/>
                    </a:lnTo>
                    <a:lnTo>
                      <a:pt x="27" y="17"/>
                    </a:lnTo>
                    <a:lnTo>
                      <a:pt x="24" y="19"/>
                    </a:lnTo>
                    <a:lnTo>
                      <a:pt x="3" y="14"/>
                    </a:lnTo>
                    <a:lnTo>
                      <a:pt x="0" y="7"/>
                    </a:lnTo>
                    <a:lnTo>
                      <a:pt x="0" y="7"/>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6" name="Freeform 178"/>
              <p:cNvSpPr>
                <a:spLocks/>
              </p:cNvSpPr>
              <p:nvPr/>
            </p:nvSpPr>
            <p:spPr bwMode="auto">
              <a:xfrm>
                <a:off x="4814" y="2642"/>
                <a:ext cx="36" cy="19"/>
              </a:xfrm>
              <a:custGeom>
                <a:avLst/>
                <a:gdLst>
                  <a:gd name="T0" fmla="*/ 0 w 36"/>
                  <a:gd name="T1" fmla="*/ 0 h 19"/>
                  <a:gd name="T2" fmla="*/ 5 w 36"/>
                  <a:gd name="T3" fmla="*/ 0 h 19"/>
                  <a:gd name="T4" fmla="*/ 17 w 36"/>
                  <a:gd name="T5" fmla="*/ 2 h 19"/>
                  <a:gd name="T6" fmla="*/ 26 w 36"/>
                  <a:gd name="T7" fmla="*/ 5 h 19"/>
                  <a:gd name="T8" fmla="*/ 36 w 36"/>
                  <a:gd name="T9" fmla="*/ 9 h 19"/>
                  <a:gd name="T10" fmla="*/ 33 w 36"/>
                  <a:gd name="T11" fmla="*/ 14 h 19"/>
                  <a:gd name="T12" fmla="*/ 28 w 36"/>
                  <a:gd name="T13" fmla="*/ 19 h 19"/>
                  <a:gd name="T14" fmla="*/ 24 w 36"/>
                  <a:gd name="T15" fmla="*/ 19 h 19"/>
                  <a:gd name="T16" fmla="*/ 21 w 36"/>
                  <a:gd name="T17" fmla="*/ 19 h 19"/>
                  <a:gd name="T18" fmla="*/ 0 w 36"/>
                  <a:gd name="T19" fmla="*/ 7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2"/>
                    </a:lnTo>
                    <a:lnTo>
                      <a:pt x="26" y="5"/>
                    </a:lnTo>
                    <a:lnTo>
                      <a:pt x="36" y="9"/>
                    </a:lnTo>
                    <a:lnTo>
                      <a:pt x="33" y="14"/>
                    </a:lnTo>
                    <a:lnTo>
                      <a:pt x="28" y="19"/>
                    </a:lnTo>
                    <a:lnTo>
                      <a:pt x="24" y="19"/>
                    </a:lnTo>
                    <a:lnTo>
                      <a:pt x="21" y="19"/>
                    </a:lnTo>
                    <a:lnTo>
                      <a:pt x="0" y="7"/>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7" name="Freeform 179"/>
              <p:cNvSpPr>
                <a:spLocks/>
              </p:cNvSpPr>
              <p:nvPr/>
            </p:nvSpPr>
            <p:spPr bwMode="auto">
              <a:xfrm>
                <a:off x="4814" y="2689"/>
                <a:ext cx="36" cy="19"/>
              </a:xfrm>
              <a:custGeom>
                <a:avLst/>
                <a:gdLst>
                  <a:gd name="T0" fmla="*/ 0 w 36"/>
                  <a:gd name="T1" fmla="*/ 0 h 19"/>
                  <a:gd name="T2" fmla="*/ 5 w 36"/>
                  <a:gd name="T3" fmla="*/ 0 h 19"/>
                  <a:gd name="T4" fmla="*/ 17 w 36"/>
                  <a:gd name="T5" fmla="*/ 0 h 19"/>
                  <a:gd name="T6" fmla="*/ 26 w 36"/>
                  <a:gd name="T7" fmla="*/ 5 h 19"/>
                  <a:gd name="T8" fmla="*/ 36 w 36"/>
                  <a:gd name="T9" fmla="*/ 10 h 19"/>
                  <a:gd name="T10" fmla="*/ 33 w 36"/>
                  <a:gd name="T11" fmla="*/ 12 h 19"/>
                  <a:gd name="T12" fmla="*/ 28 w 36"/>
                  <a:gd name="T13" fmla="*/ 17 h 19"/>
                  <a:gd name="T14" fmla="*/ 24 w 36"/>
                  <a:gd name="T15" fmla="*/ 17 h 19"/>
                  <a:gd name="T16" fmla="*/ 21 w 36"/>
                  <a:gd name="T17" fmla="*/ 19 h 19"/>
                  <a:gd name="T18" fmla="*/ 0 w 36"/>
                  <a:gd name="T19" fmla="*/ 5 h 19"/>
                  <a:gd name="T20" fmla="*/ 0 w 36"/>
                  <a:gd name="T21" fmla="*/ 0 h 19"/>
                  <a:gd name="T22" fmla="*/ 0 w 3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19">
                    <a:moveTo>
                      <a:pt x="0" y="0"/>
                    </a:moveTo>
                    <a:lnTo>
                      <a:pt x="5" y="0"/>
                    </a:lnTo>
                    <a:lnTo>
                      <a:pt x="17" y="0"/>
                    </a:lnTo>
                    <a:lnTo>
                      <a:pt x="26" y="5"/>
                    </a:lnTo>
                    <a:lnTo>
                      <a:pt x="36" y="10"/>
                    </a:lnTo>
                    <a:lnTo>
                      <a:pt x="33" y="12"/>
                    </a:lnTo>
                    <a:lnTo>
                      <a:pt x="28" y="17"/>
                    </a:lnTo>
                    <a:lnTo>
                      <a:pt x="24" y="17"/>
                    </a:lnTo>
                    <a:lnTo>
                      <a:pt x="21" y="19"/>
                    </a:lnTo>
                    <a:lnTo>
                      <a:pt x="0" y="5"/>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8" name="Freeform 180"/>
              <p:cNvSpPr>
                <a:spLocks/>
              </p:cNvSpPr>
              <p:nvPr/>
            </p:nvSpPr>
            <p:spPr bwMode="auto">
              <a:xfrm>
                <a:off x="4804" y="2727"/>
                <a:ext cx="31" cy="31"/>
              </a:xfrm>
              <a:custGeom>
                <a:avLst/>
                <a:gdLst>
                  <a:gd name="T0" fmla="*/ 3 w 31"/>
                  <a:gd name="T1" fmla="*/ 0 h 31"/>
                  <a:gd name="T2" fmla="*/ 5 w 31"/>
                  <a:gd name="T3" fmla="*/ 3 h 31"/>
                  <a:gd name="T4" fmla="*/ 15 w 31"/>
                  <a:gd name="T5" fmla="*/ 10 h 31"/>
                  <a:gd name="T6" fmla="*/ 27 w 31"/>
                  <a:gd name="T7" fmla="*/ 17 h 31"/>
                  <a:gd name="T8" fmla="*/ 31 w 31"/>
                  <a:gd name="T9" fmla="*/ 24 h 31"/>
                  <a:gd name="T10" fmla="*/ 27 w 31"/>
                  <a:gd name="T11" fmla="*/ 29 h 31"/>
                  <a:gd name="T12" fmla="*/ 22 w 31"/>
                  <a:gd name="T13" fmla="*/ 31 h 31"/>
                  <a:gd name="T14" fmla="*/ 15 w 31"/>
                  <a:gd name="T15" fmla="*/ 29 h 31"/>
                  <a:gd name="T16" fmla="*/ 15 w 31"/>
                  <a:gd name="T17" fmla="*/ 29 h 31"/>
                  <a:gd name="T18" fmla="*/ 0 w 31"/>
                  <a:gd name="T19" fmla="*/ 5 h 31"/>
                  <a:gd name="T20" fmla="*/ 3 w 31"/>
                  <a:gd name="T21" fmla="*/ 0 h 31"/>
                  <a:gd name="T22" fmla="*/ 3 w 31"/>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1">
                    <a:moveTo>
                      <a:pt x="3" y="0"/>
                    </a:moveTo>
                    <a:lnTo>
                      <a:pt x="5" y="3"/>
                    </a:lnTo>
                    <a:lnTo>
                      <a:pt x="15" y="10"/>
                    </a:lnTo>
                    <a:lnTo>
                      <a:pt x="27" y="17"/>
                    </a:lnTo>
                    <a:lnTo>
                      <a:pt x="31" y="24"/>
                    </a:lnTo>
                    <a:lnTo>
                      <a:pt x="27" y="29"/>
                    </a:lnTo>
                    <a:lnTo>
                      <a:pt x="22" y="31"/>
                    </a:lnTo>
                    <a:lnTo>
                      <a:pt x="15" y="29"/>
                    </a:lnTo>
                    <a:lnTo>
                      <a:pt x="15"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69" name="Freeform 181"/>
              <p:cNvSpPr>
                <a:spLocks/>
              </p:cNvSpPr>
              <p:nvPr/>
            </p:nvSpPr>
            <p:spPr bwMode="auto">
              <a:xfrm>
                <a:off x="4785" y="2763"/>
                <a:ext cx="24" cy="36"/>
              </a:xfrm>
              <a:custGeom>
                <a:avLst/>
                <a:gdLst>
                  <a:gd name="T0" fmla="*/ 3 w 24"/>
                  <a:gd name="T1" fmla="*/ 0 h 36"/>
                  <a:gd name="T2" fmla="*/ 5 w 24"/>
                  <a:gd name="T3" fmla="*/ 2 h 36"/>
                  <a:gd name="T4" fmla="*/ 15 w 24"/>
                  <a:gd name="T5" fmla="*/ 12 h 36"/>
                  <a:gd name="T6" fmla="*/ 17 w 24"/>
                  <a:gd name="T7" fmla="*/ 19 h 36"/>
                  <a:gd name="T8" fmla="*/ 22 w 24"/>
                  <a:gd name="T9" fmla="*/ 24 h 36"/>
                  <a:gd name="T10" fmla="*/ 22 w 24"/>
                  <a:gd name="T11" fmla="*/ 31 h 36"/>
                  <a:gd name="T12" fmla="*/ 24 w 24"/>
                  <a:gd name="T13" fmla="*/ 36 h 36"/>
                  <a:gd name="T14" fmla="*/ 19 w 24"/>
                  <a:gd name="T15" fmla="*/ 36 h 36"/>
                  <a:gd name="T16" fmla="*/ 15 w 24"/>
                  <a:gd name="T17" fmla="*/ 36 h 36"/>
                  <a:gd name="T18" fmla="*/ 8 w 24"/>
                  <a:gd name="T19" fmla="*/ 31 h 36"/>
                  <a:gd name="T20" fmla="*/ 8 w 24"/>
                  <a:gd name="T21" fmla="*/ 29 h 36"/>
                  <a:gd name="T22" fmla="*/ 0 w 24"/>
                  <a:gd name="T23" fmla="*/ 5 h 36"/>
                  <a:gd name="T24" fmla="*/ 3 w 24"/>
                  <a:gd name="T25" fmla="*/ 0 h 36"/>
                  <a:gd name="T26" fmla="*/ 3 w 24"/>
                  <a:gd name="T2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6">
                    <a:moveTo>
                      <a:pt x="3" y="0"/>
                    </a:moveTo>
                    <a:lnTo>
                      <a:pt x="5" y="2"/>
                    </a:lnTo>
                    <a:lnTo>
                      <a:pt x="15" y="12"/>
                    </a:lnTo>
                    <a:lnTo>
                      <a:pt x="17" y="19"/>
                    </a:lnTo>
                    <a:lnTo>
                      <a:pt x="22" y="24"/>
                    </a:lnTo>
                    <a:lnTo>
                      <a:pt x="22" y="31"/>
                    </a:lnTo>
                    <a:lnTo>
                      <a:pt x="24" y="36"/>
                    </a:lnTo>
                    <a:lnTo>
                      <a:pt x="19" y="36"/>
                    </a:lnTo>
                    <a:lnTo>
                      <a:pt x="15" y="36"/>
                    </a:lnTo>
                    <a:lnTo>
                      <a:pt x="8" y="31"/>
                    </a:lnTo>
                    <a:lnTo>
                      <a:pt x="8" y="29"/>
                    </a:lnTo>
                    <a:lnTo>
                      <a:pt x="0" y="5"/>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0" name="Freeform 182"/>
              <p:cNvSpPr>
                <a:spLocks/>
              </p:cNvSpPr>
              <p:nvPr/>
            </p:nvSpPr>
            <p:spPr bwMode="auto">
              <a:xfrm>
                <a:off x="4693" y="2530"/>
                <a:ext cx="38" cy="43"/>
              </a:xfrm>
              <a:custGeom>
                <a:avLst/>
                <a:gdLst>
                  <a:gd name="T0" fmla="*/ 38 w 38"/>
                  <a:gd name="T1" fmla="*/ 38 h 43"/>
                  <a:gd name="T2" fmla="*/ 35 w 38"/>
                  <a:gd name="T3" fmla="*/ 36 h 43"/>
                  <a:gd name="T4" fmla="*/ 33 w 38"/>
                  <a:gd name="T5" fmla="*/ 31 h 43"/>
                  <a:gd name="T6" fmla="*/ 28 w 38"/>
                  <a:gd name="T7" fmla="*/ 24 h 43"/>
                  <a:gd name="T8" fmla="*/ 21 w 38"/>
                  <a:gd name="T9" fmla="*/ 17 h 43"/>
                  <a:gd name="T10" fmla="*/ 16 w 38"/>
                  <a:gd name="T11" fmla="*/ 10 h 43"/>
                  <a:gd name="T12" fmla="*/ 12 w 38"/>
                  <a:gd name="T13" fmla="*/ 5 h 43"/>
                  <a:gd name="T14" fmla="*/ 7 w 38"/>
                  <a:gd name="T15" fmla="*/ 0 h 43"/>
                  <a:gd name="T16" fmla="*/ 4 w 38"/>
                  <a:gd name="T17" fmla="*/ 0 h 43"/>
                  <a:gd name="T18" fmla="*/ 0 w 38"/>
                  <a:gd name="T19" fmla="*/ 3 h 43"/>
                  <a:gd name="T20" fmla="*/ 0 w 38"/>
                  <a:gd name="T21" fmla="*/ 7 h 43"/>
                  <a:gd name="T22" fmla="*/ 2 w 38"/>
                  <a:gd name="T23" fmla="*/ 12 h 43"/>
                  <a:gd name="T24" fmla="*/ 2 w 38"/>
                  <a:gd name="T25" fmla="*/ 14 h 43"/>
                  <a:gd name="T26" fmla="*/ 33 w 38"/>
                  <a:gd name="T27" fmla="*/ 43 h 43"/>
                  <a:gd name="T28" fmla="*/ 38 w 38"/>
                  <a:gd name="T29" fmla="*/ 38 h 43"/>
                  <a:gd name="T30" fmla="*/ 38 w 38"/>
                  <a:gd name="T31"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43">
                    <a:moveTo>
                      <a:pt x="38" y="38"/>
                    </a:moveTo>
                    <a:lnTo>
                      <a:pt x="35" y="36"/>
                    </a:lnTo>
                    <a:lnTo>
                      <a:pt x="33" y="31"/>
                    </a:lnTo>
                    <a:lnTo>
                      <a:pt x="28" y="24"/>
                    </a:lnTo>
                    <a:lnTo>
                      <a:pt x="21" y="17"/>
                    </a:lnTo>
                    <a:lnTo>
                      <a:pt x="16" y="10"/>
                    </a:lnTo>
                    <a:lnTo>
                      <a:pt x="12" y="5"/>
                    </a:lnTo>
                    <a:lnTo>
                      <a:pt x="7" y="0"/>
                    </a:lnTo>
                    <a:lnTo>
                      <a:pt x="4" y="0"/>
                    </a:lnTo>
                    <a:lnTo>
                      <a:pt x="0" y="3"/>
                    </a:lnTo>
                    <a:lnTo>
                      <a:pt x="0" y="7"/>
                    </a:lnTo>
                    <a:lnTo>
                      <a:pt x="2" y="12"/>
                    </a:lnTo>
                    <a:lnTo>
                      <a:pt x="2" y="14"/>
                    </a:lnTo>
                    <a:lnTo>
                      <a:pt x="33" y="43"/>
                    </a:lnTo>
                    <a:lnTo>
                      <a:pt x="38" y="38"/>
                    </a:lnTo>
                    <a:lnTo>
                      <a:pt x="38" y="3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1" name="Freeform 183"/>
              <p:cNvSpPr>
                <a:spLocks/>
              </p:cNvSpPr>
              <p:nvPr/>
            </p:nvSpPr>
            <p:spPr bwMode="auto">
              <a:xfrm>
                <a:off x="4657" y="2554"/>
                <a:ext cx="45" cy="36"/>
              </a:xfrm>
              <a:custGeom>
                <a:avLst/>
                <a:gdLst>
                  <a:gd name="T0" fmla="*/ 45 w 45"/>
                  <a:gd name="T1" fmla="*/ 31 h 36"/>
                  <a:gd name="T2" fmla="*/ 38 w 45"/>
                  <a:gd name="T3" fmla="*/ 24 h 36"/>
                  <a:gd name="T4" fmla="*/ 26 w 45"/>
                  <a:gd name="T5" fmla="*/ 14 h 36"/>
                  <a:gd name="T6" fmla="*/ 19 w 45"/>
                  <a:gd name="T7" fmla="*/ 7 h 36"/>
                  <a:gd name="T8" fmla="*/ 14 w 45"/>
                  <a:gd name="T9" fmla="*/ 2 h 36"/>
                  <a:gd name="T10" fmla="*/ 7 w 45"/>
                  <a:gd name="T11" fmla="*/ 0 h 36"/>
                  <a:gd name="T12" fmla="*/ 5 w 45"/>
                  <a:gd name="T13" fmla="*/ 0 h 36"/>
                  <a:gd name="T14" fmla="*/ 0 w 45"/>
                  <a:gd name="T15" fmla="*/ 2 h 36"/>
                  <a:gd name="T16" fmla="*/ 0 w 45"/>
                  <a:gd name="T17" fmla="*/ 7 h 36"/>
                  <a:gd name="T18" fmla="*/ 2 w 45"/>
                  <a:gd name="T19" fmla="*/ 9 h 36"/>
                  <a:gd name="T20" fmla="*/ 5 w 45"/>
                  <a:gd name="T21" fmla="*/ 12 h 36"/>
                  <a:gd name="T22" fmla="*/ 40 w 45"/>
                  <a:gd name="T23" fmla="*/ 36 h 36"/>
                  <a:gd name="T24" fmla="*/ 45 w 45"/>
                  <a:gd name="T25" fmla="*/ 31 h 36"/>
                  <a:gd name="T26" fmla="*/ 45 w 45"/>
                  <a:gd name="T27"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6">
                    <a:moveTo>
                      <a:pt x="45" y="31"/>
                    </a:moveTo>
                    <a:lnTo>
                      <a:pt x="38" y="24"/>
                    </a:lnTo>
                    <a:lnTo>
                      <a:pt x="26" y="14"/>
                    </a:lnTo>
                    <a:lnTo>
                      <a:pt x="19" y="7"/>
                    </a:lnTo>
                    <a:lnTo>
                      <a:pt x="14" y="2"/>
                    </a:lnTo>
                    <a:lnTo>
                      <a:pt x="7" y="0"/>
                    </a:lnTo>
                    <a:lnTo>
                      <a:pt x="5" y="0"/>
                    </a:lnTo>
                    <a:lnTo>
                      <a:pt x="0" y="2"/>
                    </a:lnTo>
                    <a:lnTo>
                      <a:pt x="0" y="7"/>
                    </a:lnTo>
                    <a:lnTo>
                      <a:pt x="2" y="9"/>
                    </a:lnTo>
                    <a:lnTo>
                      <a:pt x="5" y="12"/>
                    </a:lnTo>
                    <a:lnTo>
                      <a:pt x="40" y="36"/>
                    </a:lnTo>
                    <a:lnTo>
                      <a:pt x="45" y="31"/>
                    </a:lnTo>
                    <a:lnTo>
                      <a:pt x="45" y="31"/>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2" name="Freeform 184"/>
              <p:cNvSpPr>
                <a:spLocks/>
              </p:cNvSpPr>
              <p:nvPr/>
            </p:nvSpPr>
            <p:spPr bwMode="auto">
              <a:xfrm>
                <a:off x="4631" y="2587"/>
                <a:ext cx="45" cy="31"/>
              </a:xfrm>
              <a:custGeom>
                <a:avLst/>
                <a:gdLst>
                  <a:gd name="T0" fmla="*/ 45 w 45"/>
                  <a:gd name="T1" fmla="*/ 29 h 31"/>
                  <a:gd name="T2" fmla="*/ 43 w 45"/>
                  <a:gd name="T3" fmla="*/ 26 h 31"/>
                  <a:gd name="T4" fmla="*/ 40 w 45"/>
                  <a:gd name="T5" fmla="*/ 24 h 31"/>
                  <a:gd name="T6" fmla="*/ 33 w 45"/>
                  <a:gd name="T7" fmla="*/ 19 h 31"/>
                  <a:gd name="T8" fmla="*/ 26 w 45"/>
                  <a:gd name="T9" fmla="*/ 12 h 31"/>
                  <a:gd name="T10" fmla="*/ 19 w 45"/>
                  <a:gd name="T11" fmla="*/ 7 h 31"/>
                  <a:gd name="T12" fmla="*/ 14 w 45"/>
                  <a:gd name="T13" fmla="*/ 3 h 31"/>
                  <a:gd name="T14" fmla="*/ 7 w 45"/>
                  <a:gd name="T15" fmla="*/ 0 h 31"/>
                  <a:gd name="T16" fmla="*/ 5 w 45"/>
                  <a:gd name="T17" fmla="*/ 3 h 31"/>
                  <a:gd name="T18" fmla="*/ 0 w 45"/>
                  <a:gd name="T19" fmla="*/ 5 h 31"/>
                  <a:gd name="T20" fmla="*/ 0 w 45"/>
                  <a:gd name="T21" fmla="*/ 7 h 31"/>
                  <a:gd name="T22" fmla="*/ 2 w 45"/>
                  <a:gd name="T23" fmla="*/ 12 h 31"/>
                  <a:gd name="T24" fmla="*/ 5 w 45"/>
                  <a:gd name="T25" fmla="*/ 14 h 31"/>
                  <a:gd name="T26" fmla="*/ 45 w 45"/>
                  <a:gd name="T27" fmla="*/ 31 h 31"/>
                  <a:gd name="T28" fmla="*/ 45 w 45"/>
                  <a:gd name="T29" fmla="*/ 29 h 31"/>
                  <a:gd name="T30" fmla="*/ 45 w 45"/>
                  <a:gd name="T31"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5" y="29"/>
                    </a:moveTo>
                    <a:lnTo>
                      <a:pt x="43" y="26"/>
                    </a:lnTo>
                    <a:lnTo>
                      <a:pt x="40" y="24"/>
                    </a:lnTo>
                    <a:lnTo>
                      <a:pt x="33" y="19"/>
                    </a:lnTo>
                    <a:lnTo>
                      <a:pt x="26" y="12"/>
                    </a:lnTo>
                    <a:lnTo>
                      <a:pt x="19" y="7"/>
                    </a:lnTo>
                    <a:lnTo>
                      <a:pt x="14" y="3"/>
                    </a:lnTo>
                    <a:lnTo>
                      <a:pt x="7" y="0"/>
                    </a:lnTo>
                    <a:lnTo>
                      <a:pt x="5" y="3"/>
                    </a:lnTo>
                    <a:lnTo>
                      <a:pt x="0" y="5"/>
                    </a:lnTo>
                    <a:lnTo>
                      <a:pt x="0" y="7"/>
                    </a:lnTo>
                    <a:lnTo>
                      <a:pt x="2" y="12"/>
                    </a:lnTo>
                    <a:lnTo>
                      <a:pt x="5" y="14"/>
                    </a:lnTo>
                    <a:lnTo>
                      <a:pt x="45" y="31"/>
                    </a:lnTo>
                    <a:lnTo>
                      <a:pt x="45" y="29"/>
                    </a:lnTo>
                    <a:lnTo>
                      <a:pt x="45" y="29"/>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3" name="Freeform 185"/>
              <p:cNvSpPr>
                <a:spLocks/>
              </p:cNvSpPr>
              <p:nvPr/>
            </p:nvSpPr>
            <p:spPr bwMode="auto">
              <a:xfrm>
                <a:off x="4621" y="2630"/>
                <a:ext cx="36" cy="21"/>
              </a:xfrm>
              <a:custGeom>
                <a:avLst/>
                <a:gdLst>
                  <a:gd name="T0" fmla="*/ 36 w 36"/>
                  <a:gd name="T1" fmla="*/ 14 h 21"/>
                  <a:gd name="T2" fmla="*/ 31 w 36"/>
                  <a:gd name="T3" fmla="*/ 12 h 21"/>
                  <a:gd name="T4" fmla="*/ 22 w 36"/>
                  <a:gd name="T5" fmla="*/ 5 h 21"/>
                  <a:gd name="T6" fmla="*/ 10 w 36"/>
                  <a:gd name="T7" fmla="*/ 0 h 21"/>
                  <a:gd name="T8" fmla="*/ 3 w 36"/>
                  <a:gd name="T9" fmla="*/ 0 h 21"/>
                  <a:gd name="T10" fmla="*/ 0 w 36"/>
                  <a:gd name="T11" fmla="*/ 2 h 21"/>
                  <a:gd name="T12" fmla="*/ 3 w 36"/>
                  <a:gd name="T13" fmla="*/ 12 h 21"/>
                  <a:gd name="T14" fmla="*/ 5 w 36"/>
                  <a:gd name="T15" fmla="*/ 17 h 21"/>
                  <a:gd name="T16" fmla="*/ 8 w 36"/>
                  <a:gd name="T17" fmla="*/ 21 h 21"/>
                  <a:gd name="T18" fmla="*/ 34 w 36"/>
                  <a:gd name="T19" fmla="*/ 19 h 21"/>
                  <a:gd name="T20" fmla="*/ 36 w 36"/>
                  <a:gd name="T21" fmla="*/ 14 h 21"/>
                  <a:gd name="T22" fmla="*/ 36 w 36"/>
                  <a:gd name="T2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1">
                    <a:moveTo>
                      <a:pt x="36" y="14"/>
                    </a:moveTo>
                    <a:lnTo>
                      <a:pt x="31" y="12"/>
                    </a:lnTo>
                    <a:lnTo>
                      <a:pt x="22" y="5"/>
                    </a:lnTo>
                    <a:lnTo>
                      <a:pt x="10" y="0"/>
                    </a:lnTo>
                    <a:lnTo>
                      <a:pt x="3" y="0"/>
                    </a:lnTo>
                    <a:lnTo>
                      <a:pt x="0" y="2"/>
                    </a:lnTo>
                    <a:lnTo>
                      <a:pt x="3" y="12"/>
                    </a:lnTo>
                    <a:lnTo>
                      <a:pt x="5" y="17"/>
                    </a:lnTo>
                    <a:lnTo>
                      <a:pt x="8" y="21"/>
                    </a:lnTo>
                    <a:lnTo>
                      <a:pt x="34" y="19"/>
                    </a:lnTo>
                    <a:lnTo>
                      <a:pt x="36" y="14"/>
                    </a:lnTo>
                    <a:lnTo>
                      <a:pt x="36" y="1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4" name="Freeform 186"/>
              <p:cNvSpPr>
                <a:spLocks/>
              </p:cNvSpPr>
              <p:nvPr/>
            </p:nvSpPr>
            <p:spPr bwMode="auto">
              <a:xfrm>
                <a:off x="4738" y="2442"/>
                <a:ext cx="40" cy="60"/>
              </a:xfrm>
              <a:custGeom>
                <a:avLst/>
                <a:gdLst>
                  <a:gd name="T0" fmla="*/ 40 w 40"/>
                  <a:gd name="T1" fmla="*/ 0 h 60"/>
                  <a:gd name="T2" fmla="*/ 33 w 40"/>
                  <a:gd name="T3" fmla="*/ 3 h 60"/>
                  <a:gd name="T4" fmla="*/ 0 w 40"/>
                  <a:gd name="T5" fmla="*/ 57 h 60"/>
                  <a:gd name="T6" fmla="*/ 36 w 40"/>
                  <a:gd name="T7" fmla="*/ 60 h 60"/>
                  <a:gd name="T8" fmla="*/ 40 w 40"/>
                  <a:gd name="T9" fmla="*/ 0 h 60"/>
                  <a:gd name="T10" fmla="*/ 40 w 40"/>
                  <a:gd name="T11" fmla="*/ 0 h 60"/>
                </a:gdLst>
                <a:ahLst/>
                <a:cxnLst>
                  <a:cxn ang="0">
                    <a:pos x="T0" y="T1"/>
                  </a:cxn>
                  <a:cxn ang="0">
                    <a:pos x="T2" y="T3"/>
                  </a:cxn>
                  <a:cxn ang="0">
                    <a:pos x="T4" y="T5"/>
                  </a:cxn>
                  <a:cxn ang="0">
                    <a:pos x="T6" y="T7"/>
                  </a:cxn>
                  <a:cxn ang="0">
                    <a:pos x="T8" y="T9"/>
                  </a:cxn>
                  <a:cxn ang="0">
                    <a:pos x="T10" y="T11"/>
                  </a:cxn>
                </a:cxnLst>
                <a:rect l="0" t="0" r="r" b="b"/>
                <a:pathLst>
                  <a:path w="40" h="60">
                    <a:moveTo>
                      <a:pt x="40" y="0"/>
                    </a:moveTo>
                    <a:lnTo>
                      <a:pt x="33" y="3"/>
                    </a:lnTo>
                    <a:lnTo>
                      <a:pt x="0" y="57"/>
                    </a:lnTo>
                    <a:lnTo>
                      <a:pt x="36" y="60"/>
                    </a:lnTo>
                    <a:lnTo>
                      <a:pt x="40" y="0"/>
                    </a:lnTo>
                    <a:lnTo>
                      <a:pt x="4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5" name="Freeform 187"/>
              <p:cNvSpPr>
                <a:spLocks/>
              </p:cNvSpPr>
              <p:nvPr/>
            </p:nvSpPr>
            <p:spPr bwMode="auto">
              <a:xfrm>
                <a:off x="4788" y="2426"/>
                <a:ext cx="47" cy="97"/>
              </a:xfrm>
              <a:custGeom>
                <a:avLst/>
                <a:gdLst>
                  <a:gd name="T0" fmla="*/ 21 w 47"/>
                  <a:gd name="T1" fmla="*/ 97 h 97"/>
                  <a:gd name="T2" fmla="*/ 0 w 47"/>
                  <a:gd name="T3" fmla="*/ 85 h 97"/>
                  <a:gd name="T4" fmla="*/ 16 w 47"/>
                  <a:gd name="T5" fmla="*/ 0 h 97"/>
                  <a:gd name="T6" fmla="*/ 47 w 47"/>
                  <a:gd name="T7" fmla="*/ 59 h 97"/>
                  <a:gd name="T8" fmla="*/ 21 w 47"/>
                  <a:gd name="T9" fmla="*/ 97 h 97"/>
                  <a:gd name="T10" fmla="*/ 21 w 47"/>
                  <a:gd name="T11" fmla="*/ 97 h 97"/>
                </a:gdLst>
                <a:ahLst/>
                <a:cxnLst>
                  <a:cxn ang="0">
                    <a:pos x="T0" y="T1"/>
                  </a:cxn>
                  <a:cxn ang="0">
                    <a:pos x="T2" y="T3"/>
                  </a:cxn>
                  <a:cxn ang="0">
                    <a:pos x="T4" y="T5"/>
                  </a:cxn>
                  <a:cxn ang="0">
                    <a:pos x="T6" y="T7"/>
                  </a:cxn>
                  <a:cxn ang="0">
                    <a:pos x="T8" y="T9"/>
                  </a:cxn>
                  <a:cxn ang="0">
                    <a:pos x="T10" y="T11"/>
                  </a:cxn>
                </a:cxnLst>
                <a:rect l="0" t="0" r="r" b="b"/>
                <a:pathLst>
                  <a:path w="47" h="97">
                    <a:moveTo>
                      <a:pt x="21" y="97"/>
                    </a:moveTo>
                    <a:lnTo>
                      <a:pt x="0" y="85"/>
                    </a:lnTo>
                    <a:lnTo>
                      <a:pt x="16" y="0"/>
                    </a:lnTo>
                    <a:lnTo>
                      <a:pt x="47" y="59"/>
                    </a:lnTo>
                    <a:lnTo>
                      <a:pt x="21" y="97"/>
                    </a:lnTo>
                    <a:lnTo>
                      <a:pt x="21" y="97"/>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6" name="Freeform 188"/>
              <p:cNvSpPr>
                <a:spLocks/>
              </p:cNvSpPr>
              <p:nvPr/>
            </p:nvSpPr>
            <p:spPr bwMode="auto">
              <a:xfrm>
                <a:off x="5572" y="3096"/>
                <a:ext cx="409" cy="359"/>
              </a:xfrm>
              <a:custGeom>
                <a:avLst/>
                <a:gdLst>
                  <a:gd name="T0" fmla="*/ 40 w 409"/>
                  <a:gd name="T1" fmla="*/ 168 h 359"/>
                  <a:gd name="T2" fmla="*/ 100 w 409"/>
                  <a:gd name="T3" fmla="*/ 12 h 359"/>
                  <a:gd name="T4" fmla="*/ 402 w 409"/>
                  <a:gd name="T5" fmla="*/ 97 h 359"/>
                  <a:gd name="T6" fmla="*/ 406 w 409"/>
                  <a:gd name="T7" fmla="*/ 252 h 359"/>
                  <a:gd name="T8" fmla="*/ 397 w 409"/>
                  <a:gd name="T9" fmla="*/ 268 h 359"/>
                  <a:gd name="T10" fmla="*/ 383 w 409"/>
                  <a:gd name="T11" fmla="*/ 287 h 359"/>
                  <a:gd name="T12" fmla="*/ 361 w 409"/>
                  <a:gd name="T13" fmla="*/ 306 h 359"/>
                  <a:gd name="T14" fmla="*/ 340 w 409"/>
                  <a:gd name="T15" fmla="*/ 323 h 359"/>
                  <a:gd name="T16" fmla="*/ 316 w 409"/>
                  <a:gd name="T17" fmla="*/ 340 h 359"/>
                  <a:gd name="T18" fmla="*/ 292 w 409"/>
                  <a:gd name="T19" fmla="*/ 349 h 359"/>
                  <a:gd name="T20" fmla="*/ 273 w 409"/>
                  <a:gd name="T21" fmla="*/ 356 h 359"/>
                  <a:gd name="T22" fmla="*/ 295 w 409"/>
                  <a:gd name="T23" fmla="*/ 252 h 359"/>
                  <a:gd name="T24" fmla="*/ 314 w 409"/>
                  <a:gd name="T25" fmla="*/ 237 h 359"/>
                  <a:gd name="T26" fmla="*/ 333 w 409"/>
                  <a:gd name="T27" fmla="*/ 225 h 359"/>
                  <a:gd name="T28" fmla="*/ 345 w 409"/>
                  <a:gd name="T29" fmla="*/ 218 h 359"/>
                  <a:gd name="T30" fmla="*/ 352 w 409"/>
                  <a:gd name="T31" fmla="*/ 216 h 359"/>
                  <a:gd name="T32" fmla="*/ 356 w 409"/>
                  <a:gd name="T33" fmla="*/ 204 h 359"/>
                  <a:gd name="T34" fmla="*/ 359 w 409"/>
                  <a:gd name="T35" fmla="*/ 190 h 359"/>
                  <a:gd name="T36" fmla="*/ 364 w 409"/>
                  <a:gd name="T37" fmla="*/ 176 h 359"/>
                  <a:gd name="T38" fmla="*/ 368 w 409"/>
                  <a:gd name="T39" fmla="*/ 161 h 359"/>
                  <a:gd name="T40" fmla="*/ 371 w 409"/>
                  <a:gd name="T41" fmla="*/ 145 h 359"/>
                  <a:gd name="T42" fmla="*/ 371 w 409"/>
                  <a:gd name="T43" fmla="*/ 130 h 359"/>
                  <a:gd name="T44" fmla="*/ 371 w 409"/>
                  <a:gd name="T45" fmla="*/ 123 h 359"/>
                  <a:gd name="T46" fmla="*/ 361 w 409"/>
                  <a:gd name="T47" fmla="*/ 102 h 359"/>
                  <a:gd name="T48" fmla="*/ 347 w 409"/>
                  <a:gd name="T49" fmla="*/ 85 h 359"/>
                  <a:gd name="T50" fmla="*/ 330 w 409"/>
                  <a:gd name="T51" fmla="*/ 71 h 359"/>
                  <a:gd name="T52" fmla="*/ 311 w 409"/>
                  <a:gd name="T53" fmla="*/ 64 h 359"/>
                  <a:gd name="T54" fmla="*/ 290 w 409"/>
                  <a:gd name="T55" fmla="*/ 54 h 359"/>
                  <a:gd name="T56" fmla="*/ 269 w 409"/>
                  <a:gd name="T57" fmla="*/ 50 h 359"/>
                  <a:gd name="T58" fmla="*/ 247 w 409"/>
                  <a:gd name="T59" fmla="*/ 45 h 359"/>
                  <a:gd name="T60" fmla="*/ 226 w 409"/>
                  <a:gd name="T61" fmla="*/ 45 h 359"/>
                  <a:gd name="T62" fmla="*/ 204 w 409"/>
                  <a:gd name="T63" fmla="*/ 45 h 359"/>
                  <a:gd name="T64" fmla="*/ 183 w 409"/>
                  <a:gd name="T65" fmla="*/ 45 h 359"/>
                  <a:gd name="T66" fmla="*/ 164 w 409"/>
                  <a:gd name="T67" fmla="*/ 47 h 359"/>
                  <a:gd name="T68" fmla="*/ 147 w 409"/>
                  <a:gd name="T69" fmla="*/ 50 h 359"/>
                  <a:gd name="T70" fmla="*/ 133 w 409"/>
                  <a:gd name="T71" fmla="*/ 52 h 359"/>
                  <a:gd name="T72" fmla="*/ 124 w 409"/>
                  <a:gd name="T73" fmla="*/ 54 h 359"/>
                  <a:gd name="T74" fmla="*/ 114 w 409"/>
                  <a:gd name="T75" fmla="*/ 57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9" h="359">
                    <a:moveTo>
                      <a:pt x="114" y="57"/>
                    </a:moveTo>
                    <a:lnTo>
                      <a:pt x="40" y="168"/>
                    </a:lnTo>
                    <a:lnTo>
                      <a:pt x="0" y="154"/>
                    </a:lnTo>
                    <a:lnTo>
                      <a:pt x="100" y="12"/>
                    </a:lnTo>
                    <a:lnTo>
                      <a:pt x="302" y="0"/>
                    </a:lnTo>
                    <a:lnTo>
                      <a:pt x="402" y="97"/>
                    </a:lnTo>
                    <a:lnTo>
                      <a:pt x="409" y="247"/>
                    </a:lnTo>
                    <a:lnTo>
                      <a:pt x="406" y="252"/>
                    </a:lnTo>
                    <a:lnTo>
                      <a:pt x="402" y="261"/>
                    </a:lnTo>
                    <a:lnTo>
                      <a:pt x="397" y="268"/>
                    </a:lnTo>
                    <a:lnTo>
                      <a:pt x="390" y="278"/>
                    </a:lnTo>
                    <a:lnTo>
                      <a:pt x="383" y="287"/>
                    </a:lnTo>
                    <a:lnTo>
                      <a:pt x="373" y="297"/>
                    </a:lnTo>
                    <a:lnTo>
                      <a:pt x="361" y="306"/>
                    </a:lnTo>
                    <a:lnTo>
                      <a:pt x="352" y="316"/>
                    </a:lnTo>
                    <a:lnTo>
                      <a:pt x="340" y="323"/>
                    </a:lnTo>
                    <a:lnTo>
                      <a:pt x="328" y="332"/>
                    </a:lnTo>
                    <a:lnTo>
                      <a:pt x="316" y="340"/>
                    </a:lnTo>
                    <a:lnTo>
                      <a:pt x="304" y="347"/>
                    </a:lnTo>
                    <a:lnTo>
                      <a:pt x="292" y="349"/>
                    </a:lnTo>
                    <a:lnTo>
                      <a:pt x="283" y="354"/>
                    </a:lnTo>
                    <a:lnTo>
                      <a:pt x="273" y="356"/>
                    </a:lnTo>
                    <a:lnTo>
                      <a:pt x="266" y="359"/>
                    </a:lnTo>
                    <a:lnTo>
                      <a:pt x="295" y="252"/>
                    </a:lnTo>
                    <a:lnTo>
                      <a:pt x="304" y="244"/>
                    </a:lnTo>
                    <a:lnTo>
                      <a:pt x="314" y="237"/>
                    </a:lnTo>
                    <a:lnTo>
                      <a:pt x="323" y="230"/>
                    </a:lnTo>
                    <a:lnTo>
                      <a:pt x="333" y="225"/>
                    </a:lnTo>
                    <a:lnTo>
                      <a:pt x="340" y="221"/>
                    </a:lnTo>
                    <a:lnTo>
                      <a:pt x="345" y="218"/>
                    </a:lnTo>
                    <a:lnTo>
                      <a:pt x="349" y="216"/>
                    </a:lnTo>
                    <a:lnTo>
                      <a:pt x="352" y="216"/>
                    </a:lnTo>
                    <a:lnTo>
                      <a:pt x="352" y="214"/>
                    </a:lnTo>
                    <a:lnTo>
                      <a:pt x="356" y="204"/>
                    </a:lnTo>
                    <a:lnTo>
                      <a:pt x="356" y="197"/>
                    </a:lnTo>
                    <a:lnTo>
                      <a:pt x="359" y="190"/>
                    </a:lnTo>
                    <a:lnTo>
                      <a:pt x="361" y="183"/>
                    </a:lnTo>
                    <a:lnTo>
                      <a:pt x="364" y="176"/>
                    </a:lnTo>
                    <a:lnTo>
                      <a:pt x="366" y="168"/>
                    </a:lnTo>
                    <a:lnTo>
                      <a:pt x="368" y="161"/>
                    </a:lnTo>
                    <a:lnTo>
                      <a:pt x="368" y="152"/>
                    </a:lnTo>
                    <a:lnTo>
                      <a:pt x="371" y="145"/>
                    </a:lnTo>
                    <a:lnTo>
                      <a:pt x="371" y="138"/>
                    </a:lnTo>
                    <a:lnTo>
                      <a:pt x="371" y="130"/>
                    </a:lnTo>
                    <a:lnTo>
                      <a:pt x="371" y="126"/>
                    </a:lnTo>
                    <a:lnTo>
                      <a:pt x="371" y="123"/>
                    </a:lnTo>
                    <a:lnTo>
                      <a:pt x="366" y="111"/>
                    </a:lnTo>
                    <a:lnTo>
                      <a:pt x="361" y="102"/>
                    </a:lnTo>
                    <a:lnTo>
                      <a:pt x="354" y="92"/>
                    </a:lnTo>
                    <a:lnTo>
                      <a:pt x="347" y="85"/>
                    </a:lnTo>
                    <a:lnTo>
                      <a:pt x="337" y="78"/>
                    </a:lnTo>
                    <a:lnTo>
                      <a:pt x="330" y="71"/>
                    </a:lnTo>
                    <a:lnTo>
                      <a:pt x="321" y="66"/>
                    </a:lnTo>
                    <a:lnTo>
                      <a:pt x="311" y="64"/>
                    </a:lnTo>
                    <a:lnTo>
                      <a:pt x="302" y="59"/>
                    </a:lnTo>
                    <a:lnTo>
                      <a:pt x="290" y="54"/>
                    </a:lnTo>
                    <a:lnTo>
                      <a:pt x="280" y="50"/>
                    </a:lnTo>
                    <a:lnTo>
                      <a:pt x="269" y="50"/>
                    </a:lnTo>
                    <a:lnTo>
                      <a:pt x="259" y="47"/>
                    </a:lnTo>
                    <a:lnTo>
                      <a:pt x="247" y="45"/>
                    </a:lnTo>
                    <a:lnTo>
                      <a:pt x="235" y="45"/>
                    </a:lnTo>
                    <a:lnTo>
                      <a:pt x="226" y="45"/>
                    </a:lnTo>
                    <a:lnTo>
                      <a:pt x="214" y="45"/>
                    </a:lnTo>
                    <a:lnTo>
                      <a:pt x="204" y="45"/>
                    </a:lnTo>
                    <a:lnTo>
                      <a:pt x="192" y="45"/>
                    </a:lnTo>
                    <a:lnTo>
                      <a:pt x="183" y="45"/>
                    </a:lnTo>
                    <a:lnTo>
                      <a:pt x="173" y="45"/>
                    </a:lnTo>
                    <a:lnTo>
                      <a:pt x="164" y="47"/>
                    </a:lnTo>
                    <a:lnTo>
                      <a:pt x="154" y="47"/>
                    </a:lnTo>
                    <a:lnTo>
                      <a:pt x="147" y="50"/>
                    </a:lnTo>
                    <a:lnTo>
                      <a:pt x="140" y="50"/>
                    </a:lnTo>
                    <a:lnTo>
                      <a:pt x="133" y="52"/>
                    </a:lnTo>
                    <a:lnTo>
                      <a:pt x="128" y="52"/>
                    </a:lnTo>
                    <a:lnTo>
                      <a:pt x="124" y="54"/>
                    </a:lnTo>
                    <a:lnTo>
                      <a:pt x="116" y="54"/>
                    </a:lnTo>
                    <a:lnTo>
                      <a:pt x="114" y="57"/>
                    </a:lnTo>
                    <a:lnTo>
                      <a:pt x="114"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7" name="Freeform 189"/>
              <p:cNvSpPr>
                <a:spLocks/>
              </p:cNvSpPr>
              <p:nvPr/>
            </p:nvSpPr>
            <p:spPr bwMode="auto">
              <a:xfrm>
                <a:off x="5560" y="3072"/>
                <a:ext cx="414" cy="345"/>
              </a:xfrm>
              <a:custGeom>
                <a:avLst/>
                <a:gdLst>
                  <a:gd name="T0" fmla="*/ 307 w 414"/>
                  <a:gd name="T1" fmla="*/ 271 h 345"/>
                  <a:gd name="T2" fmla="*/ 326 w 414"/>
                  <a:gd name="T3" fmla="*/ 254 h 345"/>
                  <a:gd name="T4" fmla="*/ 345 w 414"/>
                  <a:gd name="T5" fmla="*/ 240 h 345"/>
                  <a:gd name="T6" fmla="*/ 357 w 414"/>
                  <a:gd name="T7" fmla="*/ 221 h 345"/>
                  <a:gd name="T8" fmla="*/ 368 w 414"/>
                  <a:gd name="T9" fmla="*/ 202 h 345"/>
                  <a:gd name="T10" fmla="*/ 376 w 414"/>
                  <a:gd name="T11" fmla="*/ 181 h 345"/>
                  <a:gd name="T12" fmla="*/ 380 w 414"/>
                  <a:gd name="T13" fmla="*/ 159 h 345"/>
                  <a:gd name="T14" fmla="*/ 380 w 414"/>
                  <a:gd name="T15" fmla="*/ 138 h 345"/>
                  <a:gd name="T16" fmla="*/ 380 w 414"/>
                  <a:gd name="T17" fmla="*/ 119 h 345"/>
                  <a:gd name="T18" fmla="*/ 373 w 414"/>
                  <a:gd name="T19" fmla="*/ 102 h 345"/>
                  <a:gd name="T20" fmla="*/ 368 w 414"/>
                  <a:gd name="T21" fmla="*/ 88 h 345"/>
                  <a:gd name="T22" fmla="*/ 347 w 414"/>
                  <a:gd name="T23" fmla="*/ 67 h 345"/>
                  <a:gd name="T24" fmla="*/ 333 w 414"/>
                  <a:gd name="T25" fmla="*/ 55 h 345"/>
                  <a:gd name="T26" fmla="*/ 321 w 414"/>
                  <a:gd name="T27" fmla="*/ 50 h 345"/>
                  <a:gd name="T28" fmla="*/ 307 w 414"/>
                  <a:gd name="T29" fmla="*/ 43 h 345"/>
                  <a:gd name="T30" fmla="*/ 292 w 414"/>
                  <a:gd name="T31" fmla="*/ 40 h 345"/>
                  <a:gd name="T32" fmla="*/ 278 w 414"/>
                  <a:gd name="T33" fmla="*/ 36 h 345"/>
                  <a:gd name="T34" fmla="*/ 264 w 414"/>
                  <a:gd name="T35" fmla="*/ 31 h 345"/>
                  <a:gd name="T36" fmla="*/ 240 w 414"/>
                  <a:gd name="T37" fmla="*/ 28 h 345"/>
                  <a:gd name="T38" fmla="*/ 224 w 414"/>
                  <a:gd name="T39" fmla="*/ 28 h 345"/>
                  <a:gd name="T40" fmla="*/ 109 w 414"/>
                  <a:gd name="T41" fmla="*/ 55 h 345"/>
                  <a:gd name="T42" fmla="*/ 10 w 414"/>
                  <a:gd name="T43" fmla="*/ 176 h 345"/>
                  <a:gd name="T44" fmla="*/ 3 w 414"/>
                  <a:gd name="T45" fmla="*/ 173 h 345"/>
                  <a:gd name="T46" fmla="*/ 0 w 414"/>
                  <a:gd name="T47" fmla="*/ 171 h 345"/>
                  <a:gd name="T48" fmla="*/ 5 w 414"/>
                  <a:gd name="T49" fmla="*/ 157 h 345"/>
                  <a:gd name="T50" fmla="*/ 12 w 414"/>
                  <a:gd name="T51" fmla="*/ 138 h 345"/>
                  <a:gd name="T52" fmla="*/ 19 w 414"/>
                  <a:gd name="T53" fmla="*/ 121 h 345"/>
                  <a:gd name="T54" fmla="*/ 29 w 414"/>
                  <a:gd name="T55" fmla="*/ 102 h 345"/>
                  <a:gd name="T56" fmla="*/ 43 w 414"/>
                  <a:gd name="T57" fmla="*/ 86 h 345"/>
                  <a:gd name="T58" fmla="*/ 62 w 414"/>
                  <a:gd name="T59" fmla="*/ 64 h 345"/>
                  <a:gd name="T60" fmla="*/ 79 w 414"/>
                  <a:gd name="T61" fmla="*/ 48 h 345"/>
                  <a:gd name="T62" fmla="*/ 93 w 414"/>
                  <a:gd name="T63" fmla="*/ 40 h 345"/>
                  <a:gd name="T64" fmla="*/ 107 w 414"/>
                  <a:gd name="T65" fmla="*/ 33 h 345"/>
                  <a:gd name="T66" fmla="*/ 121 w 414"/>
                  <a:gd name="T67" fmla="*/ 26 h 345"/>
                  <a:gd name="T68" fmla="*/ 138 w 414"/>
                  <a:gd name="T69" fmla="*/ 19 h 345"/>
                  <a:gd name="T70" fmla="*/ 155 w 414"/>
                  <a:gd name="T71" fmla="*/ 17 h 345"/>
                  <a:gd name="T72" fmla="*/ 169 w 414"/>
                  <a:gd name="T73" fmla="*/ 12 h 345"/>
                  <a:gd name="T74" fmla="*/ 185 w 414"/>
                  <a:gd name="T75" fmla="*/ 9 h 345"/>
                  <a:gd name="T76" fmla="*/ 204 w 414"/>
                  <a:gd name="T77" fmla="*/ 5 h 345"/>
                  <a:gd name="T78" fmla="*/ 226 w 414"/>
                  <a:gd name="T79" fmla="*/ 0 h 345"/>
                  <a:gd name="T80" fmla="*/ 238 w 414"/>
                  <a:gd name="T81" fmla="*/ 0 h 345"/>
                  <a:gd name="T82" fmla="*/ 373 w 414"/>
                  <a:gd name="T83" fmla="*/ 31 h 345"/>
                  <a:gd name="T84" fmla="*/ 411 w 414"/>
                  <a:gd name="T85" fmla="*/ 121 h 345"/>
                  <a:gd name="T86" fmla="*/ 411 w 414"/>
                  <a:gd name="T87" fmla="*/ 133 h 345"/>
                  <a:gd name="T88" fmla="*/ 409 w 414"/>
                  <a:gd name="T89" fmla="*/ 154 h 345"/>
                  <a:gd name="T90" fmla="*/ 404 w 414"/>
                  <a:gd name="T91" fmla="*/ 176 h 345"/>
                  <a:gd name="T92" fmla="*/ 399 w 414"/>
                  <a:gd name="T93" fmla="*/ 192 h 345"/>
                  <a:gd name="T94" fmla="*/ 395 w 414"/>
                  <a:gd name="T95" fmla="*/ 211 h 345"/>
                  <a:gd name="T96" fmla="*/ 387 w 414"/>
                  <a:gd name="T97" fmla="*/ 228 h 345"/>
                  <a:gd name="T98" fmla="*/ 378 w 414"/>
                  <a:gd name="T99" fmla="*/ 247 h 345"/>
                  <a:gd name="T100" fmla="*/ 366 w 414"/>
                  <a:gd name="T101" fmla="*/ 266 h 345"/>
                  <a:gd name="T102" fmla="*/ 354 w 414"/>
                  <a:gd name="T103" fmla="*/ 285 h 345"/>
                  <a:gd name="T104" fmla="*/ 338 w 414"/>
                  <a:gd name="T105" fmla="*/ 302 h 345"/>
                  <a:gd name="T106" fmla="*/ 321 w 414"/>
                  <a:gd name="T107" fmla="*/ 318 h 345"/>
                  <a:gd name="T108" fmla="*/ 300 w 414"/>
                  <a:gd name="T109" fmla="*/ 335 h 345"/>
                  <a:gd name="T110" fmla="*/ 288 w 414"/>
                  <a:gd name="T111"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4" h="345">
                    <a:moveTo>
                      <a:pt x="288" y="345"/>
                    </a:moveTo>
                    <a:lnTo>
                      <a:pt x="307" y="271"/>
                    </a:lnTo>
                    <a:lnTo>
                      <a:pt x="316" y="264"/>
                    </a:lnTo>
                    <a:lnTo>
                      <a:pt x="326" y="254"/>
                    </a:lnTo>
                    <a:lnTo>
                      <a:pt x="335" y="247"/>
                    </a:lnTo>
                    <a:lnTo>
                      <a:pt x="345" y="240"/>
                    </a:lnTo>
                    <a:lnTo>
                      <a:pt x="349" y="228"/>
                    </a:lnTo>
                    <a:lnTo>
                      <a:pt x="357" y="221"/>
                    </a:lnTo>
                    <a:lnTo>
                      <a:pt x="364" y="211"/>
                    </a:lnTo>
                    <a:lnTo>
                      <a:pt x="368" y="202"/>
                    </a:lnTo>
                    <a:lnTo>
                      <a:pt x="373" y="190"/>
                    </a:lnTo>
                    <a:lnTo>
                      <a:pt x="376" y="181"/>
                    </a:lnTo>
                    <a:lnTo>
                      <a:pt x="378" y="169"/>
                    </a:lnTo>
                    <a:lnTo>
                      <a:pt x="380" y="159"/>
                    </a:lnTo>
                    <a:lnTo>
                      <a:pt x="380" y="147"/>
                    </a:lnTo>
                    <a:lnTo>
                      <a:pt x="380" y="138"/>
                    </a:lnTo>
                    <a:lnTo>
                      <a:pt x="380" y="128"/>
                    </a:lnTo>
                    <a:lnTo>
                      <a:pt x="380" y="119"/>
                    </a:lnTo>
                    <a:lnTo>
                      <a:pt x="376" y="109"/>
                    </a:lnTo>
                    <a:lnTo>
                      <a:pt x="373" y="102"/>
                    </a:lnTo>
                    <a:lnTo>
                      <a:pt x="371" y="95"/>
                    </a:lnTo>
                    <a:lnTo>
                      <a:pt x="368" y="88"/>
                    </a:lnTo>
                    <a:lnTo>
                      <a:pt x="357" y="76"/>
                    </a:lnTo>
                    <a:lnTo>
                      <a:pt x="347" y="67"/>
                    </a:lnTo>
                    <a:lnTo>
                      <a:pt x="340" y="62"/>
                    </a:lnTo>
                    <a:lnTo>
                      <a:pt x="333" y="55"/>
                    </a:lnTo>
                    <a:lnTo>
                      <a:pt x="326" y="52"/>
                    </a:lnTo>
                    <a:lnTo>
                      <a:pt x="321" y="50"/>
                    </a:lnTo>
                    <a:lnTo>
                      <a:pt x="314" y="45"/>
                    </a:lnTo>
                    <a:lnTo>
                      <a:pt x="307" y="43"/>
                    </a:lnTo>
                    <a:lnTo>
                      <a:pt x="300" y="40"/>
                    </a:lnTo>
                    <a:lnTo>
                      <a:pt x="292" y="40"/>
                    </a:lnTo>
                    <a:lnTo>
                      <a:pt x="285" y="36"/>
                    </a:lnTo>
                    <a:lnTo>
                      <a:pt x="278" y="36"/>
                    </a:lnTo>
                    <a:lnTo>
                      <a:pt x="271" y="31"/>
                    </a:lnTo>
                    <a:lnTo>
                      <a:pt x="264" y="31"/>
                    </a:lnTo>
                    <a:lnTo>
                      <a:pt x="250" y="28"/>
                    </a:lnTo>
                    <a:lnTo>
                      <a:pt x="240" y="28"/>
                    </a:lnTo>
                    <a:lnTo>
                      <a:pt x="231" y="28"/>
                    </a:lnTo>
                    <a:lnTo>
                      <a:pt x="224" y="28"/>
                    </a:lnTo>
                    <a:lnTo>
                      <a:pt x="219" y="28"/>
                    </a:lnTo>
                    <a:lnTo>
                      <a:pt x="109" y="55"/>
                    </a:lnTo>
                    <a:lnTo>
                      <a:pt x="12" y="178"/>
                    </a:lnTo>
                    <a:lnTo>
                      <a:pt x="10" y="176"/>
                    </a:lnTo>
                    <a:lnTo>
                      <a:pt x="7" y="176"/>
                    </a:lnTo>
                    <a:lnTo>
                      <a:pt x="3" y="173"/>
                    </a:lnTo>
                    <a:lnTo>
                      <a:pt x="0" y="173"/>
                    </a:lnTo>
                    <a:lnTo>
                      <a:pt x="0" y="171"/>
                    </a:lnTo>
                    <a:lnTo>
                      <a:pt x="3" y="166"/>
                    </a:lnTo>
                    <a:lnTo>
                      <a:pt x="5" y="157"/>
                    </a:lnTo>
                    <a:lnTo>
                      <a:pt x="10" y="145"/>
                    </a:lnTo>
                    <a:lnTo>
                      <a:pt x="12" y="138"/>
                    </a:lnTo>
                    <a:lnTo>
                      <a:pt x="14" y="131"/>
                    </a:lnTo>
                    <a:lnTo>
                      <a:pt x="19" y="121"/>
                    </a:lnTo>
                    <a:lnTo>
                      <a:pt x="24" y="114"/>
                    </a:lnTo>
                    <a:lnTo>
                      <a:pt x="29" y="102"/>
                    </a:lnTo>
                    <a:lnTo>
                      <a:pt x="36" y="95"/>
                    </a:lnTo>
                    <a:lnTo>
                      <a:pt x="43" y="86"/>
                    </a:lnTo>
                    <a:lnTo>
                      <a:pt x="52" y="74"/>
                    </a:lnTo>
                    <a:lnTo>
                      <a:pt x="62" y="64"/>
                    </a:lnTo>
                    <a:lnTo>
                      <a:pt x="71" y="52"/>
                    </a:lnTo>
                    <a:lnTo>
                      <a:pt x="79" y="48"/>
                    </a:lnTo>
                    <a:lnTo>
                      <a:pt x="86" y="45"/>
                    </a:lnTo>
                    <a:lnTo>
                      <a:pt x="93" y="40"/>
                    </a:lnTo>
                    <a:lnTo>
                      <a:pt x="100" y="38"/>
                    </a:lnTo>
                    <a:lnTo>
                      <a:pt x="107" y="33"/>
                    </a:lnTo>
                    <a:lnTo>
                      <a:pt x="114" y="28"/>
                    </a:lnTo>
                    <a:lnTo>
                      <a:pt x="121" y="26"/>
                    </a:lnTo>
                    <a:lnTo>
                      <a:pt x="131" y="24"/>
                    </a:lnTo>
                    <a:lnTo>
                      <a:pt x="138" y="19"/>
                    </a:lnTo>
                    <a:lnTo>
                      <a:pt x="145" y="19"/>
                    </a:lnTo>
                    <a:lnTo>
                      <a:pt x="155" y="17"/>
                    </a:lnTo>
                    <a:lnTo>
                      <a:pt x="164" y="14"/>
                    </a:lnTo>
                    <a:lnTo>
                      <a:pt x="169" y="12"/>
                    </a:lnTo>
                    <a:lnTo>
                      <a:pt x="176" y="12"/>
                    </a:lnTo>
                    <a:lnTo>
                      <a:pt x="185" y="9"/>
                    </a:lnTo>
                    <a:lnTo>
                      <a:pt x="193" y="7"/>
                    </a:lnTo>
                    <a:lnTo>
                      <a:pt x="204" y="5"/>
                    </a:lnTo>
                    <a:lnTo>
                      <a:pt x="216" y="2"/>
                    </a:lnTo>
                    <a:lnTo>
                      <a:pt x="226" y="0"/>
                    </a:lnTo>
                    <a:lnTo>
                      <a:pt x="233" y="0"/>
                    </a:lnTo>
                    <a:lnTo>
                      <a:pt x="238" y="0"/>
                    </a:lnTo>
                    <a:lnTo>
                      <a:pt x="240" y="0"/>
                    </a:lnTo>
                    <a:lnTo>
                      <a:pt x="373" y="31"/>
                    </a:lnTo>
                    <a:lnTo>
                      <a:pt x="414" y="121"/>
                    </a:lnTo>
                    <a:lnTo>
                      <a:pt x="411" y="121"/>
                    </a:lnTo>
                    <a:lnTo>
                      <a:pt x="411" y="126"/>
                    </a:lnTo>
                    <a:lnTo>
                      <a:pt x="411" y="133"/>
                    </a:lnTo>
                    <a:lnTo>
                      <a:pt x="411" y="145"/>
                    </a:lnTo>
                    <a:lnTo>
                      <a:pt x="409" y="154"/>
                    </a:lnTo>
                    <a:lnTo>
                      <a:pt x="406" y="169"/>
                    </a:lnTo>
                    <a:lnTo>
                      <a:pt x="404" y="176"/>
                    </a:lnTo>
                    <a:lnTo>
                      <a:pt x="402" y="185"/>
                    </a:lnTo>
                    <a:lnTo>
                      <a:pt x="399" y="192"/>
                    </a:lnTo>
                    <a:lnTo>
                      <a:pt x="399" y="202"/>
                    </a:lnTo>
                    <a:lnTo>
                      <a:pt x="395" y="211"/>
                    </a:lnTo>
                    <a:lnTo>
                      <a:pt x="392" y="219"/>
                    </a:lnTo>
                    <a:lnTo>
                      <a:pt x="387" y="228"/>
                    </a:lnTo>
                    <a:lnTo>
                      <a:pt x="383" y="238"/>
                    </a:lnTo>
                    <a:lnTo>
                      <a:pt x="378" y="247"/>
                    </a:lnTo>
                    <a:lnTo>
                      <a:pt x="373" y="257"/>
                    </a:lnTo>
                    <a:lnTo>
                      <a:pt x="366" y="266"/>
                    </a:lnTo>
                    <a:lnTo>
                      <a:pt x="361" y="276"/>
                    </a:lnTo>
                    <a:lnTo>
                      <a:pt x="354" y="285"/>
                    </a:lnTo>
                    <a:lnTo>
                      <a:pt x="347" y="292"/>
                    </a:lnTo>
                    <a:lnTo>
                      <a:pt x="338" y="302"/>
                    </a:lnTo>
                    <a:lnTo>
                      <a:pt x="330" y="311"/>
                    </a:lnTo>
                    <a:lnTo>
                      <a:pt x="321" y="318"/>
                    </a:lnTo>
                    <a:lnTo>
                      <a:pt x="309" y="328"/>
                    </a:lnTo>
                    <a:lnTo>
                      <a:pt x="300" y="335"/>
                    </a:lnTo>
                    <a:lnTo>
                      <a:pt x="288" y="345"/>
                    </a:lnTo>
                    <a:lnTo>
                      <a:pt x="288" y="3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8" name="Freeform 190"/>
              <p:cNvSpPr>
                <a:spLocks/>
              </p:cNvSpPr>
              <p:nvPr/>
            </p:nvSpPr>
            <p:spPr bwMode="auto">
              <a:xfrm>
                <a:off x="5684" y="3148"/>
                <a:ext cx="233" cy="150"/>
              </a:xfrm>
              <a:custGeom>
                <a:avLst/>
                <a:gdLst>
                  <a:gd name="T0" fmla="*/ 0 w 233"/>
                  <a:gd name="T1" fmla="*/ 126 h 150"/>
                  <a:gd name="T2" fmla="*/ 0 w 233"/>
                  <a:gd name="T3" fmla="*/ 124 h 150"/>
                  <a:gd name="T4" fmla="*/ 0 w 233"/>
                  <a:gd name="T5" fmla="*/ 119 h 150"/>
                  <a:gd name="T6" fmla="*/ 0 w 233"/>
                  <a:gd name="T7" fmla="*/ 112 h 150"/>
                  <a:gd name="T8" fmla="*/ 4 w 233"/>
                  <a:gd name="T9" fmla="*/ 107 h 150"/>
                  <a:gd name="T10" fmla="*/ 4 w 233"/>
                  <a:gd name="T11" fmla="*/ 95 h 150"/>
                  <a:gd name="T12" fmla="*/ 9 w 233"/>
                  <a:gd name="T13" fmla="*/ 86 h 150"/>
                  <a:gd name="T14" fmla="*/ 14 w 233"/>
                  <a:gd name="T15" fmla="*/ 74 h 150"/>
                  <a:gd name="T16" fmla="*/ 21 w 233"/>
                  <a:gd name="T17" fmla="*/ 64 h 150"/>
                  <a:gd name="T18" fmla="*/ 26 w 233"/>
                  <a:gd name="T19" fmla="*/ 52 h 150"/>
                  <a:gd name="T20" fmla="*/ 35 w 233"/>
                  <a:gd name="T21" fmla="*/ 40 h 150"/>
                  <a:gd name="T22" fmla="*/ 45 w 233"/>
                  <a:gd name="T23" fmla="*/ 29 h 150"/>
                  <a:gd name="T24" fmla="*/ 57 w 233"/>
                  <a:gd name="T25" fmla="*/ 21 h 150"/>
                  <a:gd name="T26" fmla="*/ 61 w 233"/>
                  <a:gd name="T27" fmla="*/ 17 h 150"/>
                  <a:gd name="T28" fmla="*/ 69 w 233"/>
                  <a:gd name="T29" fmla="*/ 12 h 150"/>
                  <a:gd name="T30" fmla="*/ 76 w 233"/>
                  <a:gd name="T31" fmla="*/ 10 h 150"/>
                  <a:gd name="T32" fmla="*/ 85 w 233"/>
                  <a:gd name="T33" fmla="*/ 7 h 150"/>
                  <a:gd name="T34" fmla="*/ 92 w 233"/>
                  <a:gd name="T35" fmla="*/ 2 h 150"/>
                  <a:gd name="T36" fmla="*/ 100 w 233"/>
                  <a:gd name="T37" fmla="*/ 0 h 150"/>
                  <a:gd name="T38" fmla="*/ 107 w 233"/>
                  <a:gd name="T39" fmla="*/ 0 h 150"/>
                  <a:gd name="T40" fmla="*/ 119 w 233"/>
                  <a:gd name="T41" fmla="*/ 0 h 150"/>
                  <a:gd name="T42" fmla="*/ 126 w 233"/>
                  <a:gd name="T43" fmla="*/ 0 h 150"/>
                  <a:gd name="T44" fmla="*/ 135 w 233"/>
                  <a:gd name="T45" fmla="*/ 0 h 150"/>
                  <a:gd name="T46" fmla="*/ 142 w 233"/>
                  <a:gd name="T47" fmla="*/ 0 h 150"/>
                  <a:gd name="T48" fmla="*/ 152 w 233"/>
                  <a:gd name="T49" fmla="*/ 2 h 150"/>
                  <a:gd name="T50" fmla="*/ 157 w 233"/>
                  <a:gd name="T51" fmla="*/ 2 h 150"/>
                  <a:gd name="T52" fmla="*/ 166 w 233"/>
                  <a:gd name="T53" fmla="*/ 7 h 150"/>
                  <a:gd name="T54" fmla="*/ 171 w 233"/>
                  <a:gd name="T55" fmla="*/ 10 h 150"/>
                  <a:gd name="T56" fmla="*/ 178 w 233"/>
                  <a:gd name="T57" fmla="*/ 14 h 150"/>
                  <a:gd name="T58" fmla="*/ 190 w 233"/>
                  <a:gd name="T59" fmla="*/ 21 h 150"/>
                  <a:gd name="T60" fmla="*/ 197 w 233"/>
                  <a:gd name="T61" fmla="*/ 29 h 150"/>
                  <a:gd name="T62" fmla="*/ 204 w 233"/>
                  <a:gd name="T63" fmla="*/ 38 h 150"/>
                  <a:gd name="T64" fmla="*/ 214 w 233"/>
                  <a:gd name="T65" fmla="*/ 50 h 150"/>
                  <a:gd name="T66" fmla="*/ 216 w 233"/>
                  <a:gd name="T67" fmla="*/ 59 h 150"/>
                  <a:gd name="T68" fmla="*/ 221 w 233"/>
                  <a:gd name="T69" fmla="*/ 69 h 150"/>
                  <a:gd name="T70" fmla="*/ 223 w 233"/>
                  <a:gd name="T71" fmla="*/ 78 h 150"/>
                  <a:gd name="T72" fmla="*/ 228 w 233"/>
                  <a:gd name="T73" fmla="*/ 88 h 150"/>
                  <a:gd name="T74" fmla="*/ 228 w 233"/>
                  <a:gd name="T75" fmla="*/ 93 h 150"/>
                  <a:gd name="T76" fmla="*/ 230 w 233"/>
                  <a:gd name="T77" fmla="*/ 100 h 150"/>
                  <a:gd name="T78" fmla="*/ 230 w 233"/>
                  <a:gd name="T79" fmla="*/ 102 h 150"/>
                  <a:gd name="T80" fmla="*/ 233 w 233"/>
                  <a:gd name="T81" fmla="*/ 105 h 150"/>
                  <a:gd name="T82" fmla="*/ 206 w 233"/>
                  <a:gd name="T83" fmla="*/ 145 h 150"/>
                  <a:gd name="T84" fmla="*/ 183 w 233"/>
                  <a:gd name="T85" fmla="*/ 45 h 150"/>
                  <a:gd name="T86" fmla="*/ 102 w 233"/>
                  <a:gd name="T87" fmla="*/ 14 h 150"/>
                  <a:gd name="T88" fmla="*/ 40 w 233"/>
                  <a:gd name="T89" fmla="*/ 83 h 150"/>
                  <a:gd name="T90" fmla="*/ 45 w 233"/>
                  <a:gd name="T91" fmla="*/ 150 h 150"/>
                  <a:gd name="T92" fmla="*/ 0 w 233"/>
                  <a:gd name="T93" fmla="*/ 126 h 150"/>
                  <a:gd name="T94" fmla="*/ 0 w 233"/>
                  <a:gd name="T95" fmla="*/ 12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3" h="150">
                    <a:moveTo>
                      <a:pt x="0" y="126"/>
                    </a:moveTo>
                    <a:lnTo>
                      <a:pt x="0" y="124"/>
                    </a:lnTo>
                    <a:lnTo>
                      <a:pt x="0" y="119"/>
                    </a:lnTo>
                    <a:lnTo>
                      <a:pt x="0" y="112"/>
                    </a:lnTo>
                    <a:lnTo>
                      <a:pt x="4" y="107"/>
                    </a:lnTo>
                    <a:lnTo>
                      <a:pt x="4" y="95"/>
                    </a:lnTo>
                    <a:lnTo>
                      <a:pt x="9" y="86"/>
                    </a:lnTo>
                    <a:lnTo>
                      <a:pt x="14" y="74"/>
                    </a:lnTo>
                    <a:lnTo>
                      <a:pt x="21" y="64"/>
                    </a:lnTo>
                    <a:lnTo>
                      <a:pt x="26" y="52"/>
                    </a:lnTo>
                    <a:lnTo>
                      <a:pt x="35" y="40"/>
                    </a:lnTo>
                    <a:lnTo>
                      <a:pt x="45" y="29"/>
                    </a:lnTo>
                    <a:lnTo>
                      <a:pt x="57" y="21"/>
                    </a:lnTo>
                    <a:lnTo>
                      <a:pt x="61" y="17"/>
                    </a:lnTo>
                    <a:lnTo>
                      <a:pt x="69" y="12"/>
                    </a:lnTo>
                    <a:lnTo>
                      <a:pt x="76" y="10"/>
                    </a:lnTo>
                    <a:lnTo>
                      <a:pt x="85" y="7"/>
                    </a:lnTo>
                    <a:lnTo>
                      <a:pt x="92" y="2"/>
                    </a:lnTo>
                    <a:lnTo>
                      <a:pt x="100" y="0"/>
                    </a:lnTo>
                    <a:lnTo>
                      <a:pt x="107" y="0"/>
                    </a:lnTo>
                    <a:lnTo>
                      <a:pt x="119" y="0"/>
                    </a:lnTo>
                    <a:lnTo>
                      <a:pt x="126" y="0"/>
                    </a:lnTo>
                    <a:lnTo>
                      <a:pt x="135" y="0"/>
                    </a:lnTo>
                    <a:lnTo>
                      <a:pt x="142" y="0"/>
                    </a:lnTo>
                    <a:lnTo>
                      <a:pt x="152" y="2"/>
                    </a:lnTo>
                    <a:lnTo>
                      <a:pt x="157" y="2"/>
                    </a:lnTo>
                    <a:lnTo>
                      <a:pt x="166" y="7"/>
                    </a:lnTo>
                    <a:lnTo>
                      <a:pt x="171" y="10"/>
                    </a:lnTo>
                    <a:lnTo>
                      <a:pt x="178" y="14"/>
                    </a:lnTo>
                    <a:lnTo>
                      <a:pt x="190" y="21"/>
                    </a:lnTo>
                    <a:lnTo>
                      <a:pt x="197" y="29"/>
                    </a:lnTo>
                    <a:lnTo>
                      <a:pt x="204" y="38"/>
                    </a:lnTo>
                    <a:lnTo>
                      <a:pt x="214" y="50"/>
                    </a:lnTo>
                    <a:lnTo>
                      <a:pt x="216" y="59"/>
                    </a:lnTo>
                    <a:lnTo>
                      <a:pt x="221" y="69"/>
                    </a:lnTo>
                    <a:lnTo>
                      <a:pt x="223" y="78"/>
                    </a:lnTo>
                    <a:lnTo>
                      <a:pt x="228" y="88"/>
                    </a:lnTo>
                    <a:lnTo>
                      <a:pt x="228" y="93"/>
                    </a:lnTo>
                    <a:lnTo>
                      <a:pt x="230" y="100"/>
                    </a:lnTo>
                    <a:lnTo>
                      <a:pt x="230" y="102"/>
                    </a:lnTo>
                    <a:lnTo>
                      <a:pt x="233" y="105"/>
                    </a:lnTo>
                    <a:lnTo>
                      <a:pt x="206" y="145"/>
                    </a:lnTo>
                    <a:lnTo>
                      <a:pt x="183" y="45"/>
                    </a:lnTo>
                    <a:lnTo>
                      <a:pt x="102" y="14"/>
                    </a:lnTo>
                    <a:lnTo>
                      <a:pt x="40" y="83"/>
                    </a:lnTo>
                    <a:lnTo>
                      <a:pt x="45" y="150"/>
                    </a:lnTo>
                    <a:lnTo>
                      <a:pt x="0" y="126"/>
                    </a:lnTo>
                    <a:lnTo>
                      <a:pt x="0" y="126"/>
                    </a:lnTo>
                    <a:close/>
                  </a:path>
                </a:pathLst>
              </a:custGeom>
              <a:solidFill>
                <a:srgbClr val="FFFF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79" name="Freeform 191"/>
              <p:cNvSpPr>
                <a:spLocks/>
              </p:cNvSpPr>
              <p:nvPr/>
            </p:nvSpPr>
            <p:spPr bwMode="auto">
              <a:xfrm>
                <a:off x="4217" y="3409"/>
                <a:ext cx="369" cy="200"/>
              </a:xfrm>
              <a:custGeom>
                <a:avLst/>
                <a:gdLst>
                  <a:gd name="T0" fmla="*/ 15 w 369"/>
                  <a:gd name="T1" fmla="*/ 43 h 200"/>
                  <a:gd name="T2" fmla="*/ 0 w 369"/>
                  <a:gd name="T3" fmla="*/ 95 h 200"/>
                  <a:gd name="T4" fmla="*/ 72 w 369"/>
                  <a:gd name="T5" fmla="*/ 162 h 200"/>
                  <a:gd name="T6" fmla="*/ 74 w 369"/>
                  <a:gd name="T7" fmla="*/ 164 h 200"/>
                  <a:gd name="T8" fmla="*/ 84 w 369"/>
                  <a:gd name="T9" fmla="*/ 169 h 200"/>
                  <a:gd name="T10" fmla="*/ 88 w 369"/>
                  <a:gd name="T11" fmla="*/ 171 h 200"/>
                  <a:gd name="T12" fmla="*/ 98 w 369"/>
                  <a:gd name="T13" fmla="*/ 176 h 200"/>
                  <a:gd name="T14" fmla="*/ 107 w 369"/>
                  <a:gd name="T15" fmla="*/ 179 h 200"/>
                  <a:gd name="T16" fmla="*/ 119 w 369"/>
                  <a:gd name="T17" fmla="*/ 183 h 200"/>
                  <a:gd name="T18" fmla="*/ 129 w 369"/>
                  <a:gd name="T19" fmla="*/ 186 h 200"/>
                  <a:gd name="T20" fmla="*/ 141 w 369"/>
                  <a:gd name="T21" fmla="*/ 188 h 200"/>
                  <a:gd name="T22" fmla="*/ 153 w 369"/>
                  <a:gd name="T23" fmla="*/ 193 h 200"/>
                  <a:gd name="T24" fmla="*/ 167 w 369"/>
                  <a:gd name="T25" fmla="*/ 198 h 200"/>
                  <a:gd name="T26" fmla="*/ 179 w 369"/>
                  <a:gd name="T27" fmla="*/ 198 h 200"/>
                  <a:gd name="T28" fmla="*/ 193 w 369"/>
                  <a:gd name="T29" fmla="*/ 200 h 200"/>
                  <a:gd name="T30" fmla="*/ 200 w 369"/>
                  <a:gd name="T31" fmla="*/ 200 h 200"/>
                  <a:gd name="T32" fmla="*/ 207 w 369"/>
                  <a:gd name="T33" fmla="*/ 200 h 200"/>
                  <a:gd name="T34" fmla="*/ 212 w 369"/>
                  <a:gd name="T35" fmla="*/ 200 h 200"/>
                  <a:gd name="T36" fmla="*/ 221 w 369"/>
                  <a:gd name="T37" fmla="*/ 200 h 200"/>
                  <a:gd name="T38" fmla="*/ 233 w 369"/>
                  <a:gd name="T39" fmla="*/ 198 h 200"/>
                  <a:gd name="T40" fmla="*/ 245 w 369"/>
                  <a:gd name="T41" fmla="*/ 195 h 200"/>
                  <a:gd name="T42" fmla="*/ 257 w 369"/>
                  <a:gd name="T43" fmla="*/ 191 h 200"/>
                  <a:gd name="T44" fmla="*/ 271 w 369"/>
                  <a:gd name="T45" fmla="*/ 188 h 200"/>
                  <a:gd name="T46" fmla="*/ 281 w 369"/>
                  <a:gd name="T47" fmla="*/ 183 h 200"/>
                  <a:gd name="T48" fmla="*/ 293 w 369"/>
                  <a:gd name="T49" fmla="*/ 181 h 200"/>
                  <a:gd name="T50" fmla="*/ 302 w 369"/>
                  <a:gd name="T51" fmla="*/ 176 h 200"/>
                  <a:gd name="T52" fmla="*/ 312 w 369"/>
                  <a:gd name="T53" fmla="*/ 174 h 200"/>
                  <a:gd name="T54" fmla="*/ 321 w 369"/>
                  <a:gd name="T55" fmla="*/ 167 h 200"/>
                  <a:gd name="T56" fmla="*/ 328 w 369"/>
                  <a:gd name="T57" fmla="*/ 162 h 200"/>
                  <a:gd name="T58" fmla="*/ 336 w 369"/>
                  <a:gd name="T59" fmla="*/ 160 h 200"/>
                  <a:gd name="T60" fmla="*/ 340 w 369"/>
                  <a:gd name="T61" fmla="*/ 155 h 200"/>
                  <a:gd name="T62" fmla="*/ 350 w 369"/>
                  <a:gd name="T63" fmla="*/ 150 h 200"/>
                  <a:gd name="T64" fmla="*/ 352 w 369"/>
                  <a:gd name="T65" fmla="*/ 150 h 200"/>
                  <a:gd name="T66" fmla="*/ 369 w 369"/>
                  <a:gd name="T67" fmla="*/ 55 h 200"/>
                  <a:gd name="T68" fmla="*/ 307 w 369"/>
                  <a:gd name="T69" fmla="*/ 0 h 200"/>
                  <a:gd name="T70" fmla="*/ 309 w 369"/>
                  <a:gd name="T71" fmla="*/ 48 h 200"/>
                  <a:gd name="T72" fmla="*/ 331 w 369"/>
                  <a:gd name="T73" fmla="*/ 95 h 200"/>
                  <a:gd name="T74" fmla="*/ 231 w 369"/>
                  <a:gd name="T75" fmla="*/ 160 h 200"/>
                  <a:gd name="T76" fmla="*/ 134 w 369"/>
                  <a:gd name="T77" fmla="*/ 164 h 200"/>
                  <a:gd name="T78" fmla="*/ 27 w 369"/>
                  <a:gd name="T79" fmla="*/ 95 h 200"/>
                  <a:gd name="T80" fmla="*/ 72 w 369"/>
                  <a:gd name="T81" fmla="*/ 53 h 200"/>
                  <a:gd name="T82" fmla="*/ 76 w 369"/>
                  <a:gd name="T83" fmla="*/ 17 h 200"/>
                  <a:gd name="T84" fmla="*/ 15 w 369"/>
                  <a:gd name="T85" fmla="*/ 43 h 200"/>
                  <a:gd name="T86" fmla="*/ 15 w 369"/>
                  <a:gd name="T87" fmla="*/ 4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200">
                    <a:moveTo>
                      <a:pt x="15" y="43"/>
                    </a:moveTo>
                    <a:lnTo>
                      <a:pt x="0" y="95"/>
                    </a:lnTo>
                    <a:lnTo>
                      <a:pt x="72" y="162"/>
                    </a:lnTo>
                    <a:lnTo>
                      <a:pt x="74" y="164"/>
                    </a:lnTo>
                    <a:lnTo>
                      <a:pt x="84" y="169"/>
                    </a:lnTo>
                    <a:lnTo>
                      <a:pt x="88" y="171"/>
                    </a:lnTo>
                    <a:lnTo>
                      <a:pt x="98" y="176"/>
                    </a:lnTo>
                    <a:lnTo>
                      <a:pt x="107" y="179"/>
                    </a:lnTo>
                    <a:lnTo>
                      <a:pt x="119" y="183"/>
                    </a:lnTo>
                    <a:lnTo>
                      <a:pt x="129" y="186"/>
                    </a:lnTo>
                    <a:lnTo>
                      <a:pt x="141" y="188"/>
                    </a:lnTo>
                    <a:lnTo>
                      <a:pt x="153" y="193"/>
                    </a:lnTo>
                    <a:lnTo>
                      <a:pt x="167" y="198"/>
                    </a:lnTo>
                    <a:lnTo>
                      <a:pt x="179" y="198"/>
                    </a:lnTo>
                    <a:lnTo>
                      <a:pt x="193" y="200"/>
                    </a:lnTo>
                    <a:lnTo>
                      <a:pt x="200" y="200"/>
                    </a:lnTo>
                    <a:lnTo>
                      <a:pt x="207" y="200"/>
                    </a:lnTo>
                    <a:lnTo>
                      <a:pt x="212" y="200"/>
                    </a:lnTo>
                    <a:lnTo>
                      <a:pt x="221" y="200"/>
                    </a:lnTo>
                    <a:lnTo>
                      <a:pt x="233" y="198"/>
                    </a:lnTo>
                    <a:lnTo>
                      <a:pt x="245" y="195"/>
                    </a:lnTo>
                    <a:lnTo>
                      <a:pt x="257" y="191"/>
                    </a:lnTo>
                    <a:lnTo>
                      <a:pt x="271" y="188"/>
                    </a:lnTo>
                    <a:lnTo>
                      <a:pt x="281" y="183"/>
                    </a:lnTo>
                    <a:lnTo>
                      <a:pt x="293" y="181"/>
                    </a:lnTo>
                    <a:lnTo>
                      <a:pt x="302" y="176"/>
                    </a:lnTo>
                    <a:lnTo>
                      <a:pt x="312" y="174"/>
                    </a:lnTo>
                    <a:lnTo>
                      <a:pt x="321" y="167"/>
                    </a:lnTo>
                    <a:lnTo>
                      <a:pt x="328" y="162"/>
                    </a:lnTo>
                    <a:lnTo>
                      <a:pt x="336" y="160"/>
                    </a:lnTo>
                    <a:lnTo>
                      <a:pt x="340" y="155"/>
                    </a:lnTo>
                    <a:lnTo>
                      <a:pt x="350" y="150"/>
                    </a:lnTo>
                    <a:lnTo>
                      <a:pt x="352" y="150"/>
                    </a:lnTo>
                    <a:lnTo>
                      <a:pt x="369" y="55"/>
                    </a:lnTo>
                    <a:lnTo>
                      <a:pt x="307" y="0"/>
                    </a:lnTo>
                    <a:lnTo>
                      <a:pt x="309" y="48"/>
                    </a:lnTo>
                    <a:lnTo>
                      <a:pt x="331" y="95"/>
                    </a:lnTo>
                    <a:lnTo>
                      <a:pt x="231" y="160"/>
                    </a:lnTo>
                    <a:lnTo>
                      <a:pt x="134" y="164"/>
                    </a:lnTo>
                    <a:lnTo>
                      <a:pt x="27" y="95"/>
                    </a:lnTo>
                    <a:lnTo>
                      <a:pt x="72" y="53"/>
                    </a:lnTo>
                    <a:lnTo>
                      <a:pt x="76" y="17"/>
                    </a:lnTo>
                    <a:lnTo>
                      <a:pt x="15" y="43"/>
                    </a:lnTo>
                    <a:lnTo>
                      <a:pt x="15" y="4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0" name="Freeform 192"/>
              <p:cNvSpPr>
                <a:spLocks/>
              </p:cNvSpPr>
              <p:nvPr/>
            </p:nvSpPr>
            <p:spPr bwMode="auto">
              <a:xfrm>
                <a:off x="4229" y="3398"/>
                <a:ext cx="357" cy="185"/>
              </a:xfrm>
              <a:custGeom>
                <a:avLst/>
                <a:gdLst>
                  <a:gd name="T0" fmla="*/ 43 w 357"/>
                  <a:gd name="T1" fmla="*/ 4 h 185"/>
                  <a:gd name="T2" fmla="*/ 31 w 357"/>
                  <a:gd name="T3" fmla="*/ 9 h 185"/>
                  <a:gd name="T4" fmla="*/ 17 w 357"/>
                  <a:gd name="T5" fmla="*/ 21 h 185"/>
                  <a:gd name="T6" fmla="*/ 7 w 357"/>
                  <a:gd name="T7" fmla="*/ 35 h 185"/>
                  <a:gd name="T8" fmla="*/ 3 w 357"/>
                  <a:gd name="T9" fmla="*/ 47 h 185"/>
                  <a:gd name="T10" fmla="*/ 0 w 357"/>
                  <a:gd name="T11" fmla="*/ 64 h 185"/>
                  <a:gd name="T12" fmla="*/ 0 w 357"/>
                  <a:gd name="T13" fmla="*/ 80 h 185"/>
                  <a:gd name="T14" fmla="*/ 7 w 357"/>
                  <a:gd name="T15" fmla="*/ 97 h 185"/>
                  <a:gd name="T16" fmla="*/ 17 w 357"/>
                  <a:gd name="T17" fmla="*/ 116 h 185"/>
                  <a:gd name="T18" fmla="*/ 34 w 357"/>
                  <a:gd name="T19" fmla="*/ 135 h 185"/>
                  <a:gd name="T20" fmla="*/ 55 w 357"/>
                  <a:gd name="T21" fmla="*/ 152 h 185"/>
                  <a:gd name="T22" fmla="*/ 72 w 357"/>
                  <a:gd name="T23" fmla="*/ 161 h 185"/>
                  <a:gd name="T24" fmla="*/ 88 w 357"/>
                  <a:gd name="T25" fmla="*/ 168 h 185"/>
                  <a:gd name="T26" fmla="*/ 103 w 357"/>
                  <a:gd name="T27" fmla="*/ 173 h 185"/>
                  <a:gd name="T28" fmla="*/ 119 w 357"/>
                  <a:gd name="T29" fmla="*/ 178 h 185"/>
                  <a:gd name="T30" fmla="*/ 136 w 357"/>
                  <a:gd name="T31" fmla="*/ 180 h 185"/>
                  <a:gd name="T32" fmla="*/ 152 w 357"/>
                  <a:gd name="T33" fmla="*/ 182 h 185"/>
                  <a:gd name="T34" fmla="*/ 169 w 357"/>
                  <a:gd name="T35" fmla="*/ 182 h 185"/>
                  <a:gd name="T36" fmla="*/ 183 w 357"/>
                  <a:gd name="T37" fmla="*/ 182 h 185"/>
                  <a:gd name="T38" fmla="*/ 198 w 357"/>
                  <a:gd name="T39" fmla="*/ 180 h 185"/>
                  <a:gd name="T40" fmla="*/ 212 w 357"/>
                  <a:gd name="T41" fmla="*/ 178 h 185"/>
                  <a:gd name="T42" fmla="*/ 233 w 357"/>
                  <a:gd name="T43" fmla="*/ 173 h 185"/>
                  <a:gd name="T44" fmla="*/ 252 w 357"/>
                  <a:gd name="T45" fmla="*/ 168 h 185"/>
                  <a:gd name="T46" fmla="*/ 271 w 357"/>
                  <a:gd name="T47" fmla="*/ 161 h 185"/>
                  <a:gd name="T48" fmla="*/ 288 w 357"/>
                  <a:gd name="T49" fmla="*/ 152 h 185"/>
                  <a:gd name="T50" fmla="*/ 357 w 357"/>
                  <a:gd name="T51" fmla="*/ 68 h 185"/>
                  <a:gd name="T52" fmla="*/ 295 w 357"/>
                  <a:gd name="T53" fmla="*/ 11 h 185"/>
                  <a:gd name="T54" fmla="*/ 302 w 357"/>
                  <a:gd name="T55" fmla="*/ 21 h 185"/>
                  <a:gd name="T56" fmla="*/ 314 w 357"/>
                  <a:gd name="T57" fmla="*/ 40 h 185"/>
                  <a:gd name="T58" fmla="*/ 319 w 357"/>
                  <a:gd name="T59" fmla="*/ 59 h 185"/>
                  <a:gd name="T60" fmla="*/ 321 w 357"/>
                  <a:gd name="T61" fmla="*/ 73 h 185"/>
                  <a:gd name="T62" fmla="*/ 316 w 357"/>
                  <a:gd name="T63" fmla="*/ 92 h 185"/>
                  <a:gd name="T64" fmla="*/ 305 w 357"/>
                  <a:gd name="T65" fmla="*/ 109 h 185"/>
                  <a:gd name="T66" fmla="*/ 285 w 357"/>
                  <a:gd name="T67" fmla="*/ 123 h 185"/>
                  <a:gd name="T68" fmla="*/ 262 w 357"/>
                  <a:gd name="T69" fmla="*/ 137 h 185"/>
                  <a:gd name="T70" fmla="*/ 238 w 357"/>
                  <a:gd name="T71" fmla="*/ 147 h 185"/>
                  <a:gd name="T72" fmla="*/ 214 w 357"/>
                  <a:gd name="T73" fmla="*/ 154 h 185"/>
                  <a:gd name="T74" fmla="*/ 195 w 357"/>
                  <a:gd name="T75" fmla="*/ 161 h 185"/>
                  <a:gd name="T76" fmla="*/ 186 w 357"/>
                  <a:gd name="T77" fmla="*/ 166 h 185"/>
                  <a:gd name="T78" fmla="*/ 183 w 357"/>
                  <a:gd name="T79" fmla="*/ 166 h 185"/>
                  <a:gd name="T80" fmla="*/ 171 w 357"/>
                  <a:gd name="T81" fmla="*/ 163 h 185"/>
                  <a:gd name="T82" fmla="*/ 155 w 357"/>
                  <a:gd name="T83" fmla="*/ 161 h 185"/>
                  <a:gd name="T84" fmla="*/ 133 w 357"/>
                  <a:gd name="T85" fmla="*/ 156 h 185"/>
                  <a:gd name="T86" fmla="*/ 110 w 357"/>
                  <a:gd name="T87" fmla="*/ 149 h 185"/>
                  <a:gd name="T88" fmla="*/ 86 w 357"/>
                  <a:gd name="T89" fmla="*/ 142 h 185"/>
                  <a:gd name="T90" fmla="*/ 67 w 357"/>
                  <a:gd name="T91" fmla="*/ 133 h 185"/>
                  <a:gd name="T92" fmla="*/ 53 w 357"/>
                  <a:gd name="T93" fmla="*/ 123 h 185"/>
                  <a:gd name="T94" fmla="*/ 41 w 357"/>
                  <a:gd name="T95" fmla="*/ 104 h 185"/>
                  <a:gd name="T96" fmla="*/ 34 w 357"/>
                  <a:gd name="T97" fmla="*/ 80 h 185"/>
                  <a:gd name="T98" fmla="*/ 29 w 357"/>
                  <a:gd name="T99" fmla="*/ 61 h 185"/>
                  <a:gd name="T100" fmla="*/ 29 w 357"/>
                  <a:gd name="T101" fmla="*/ 49 h 185"/>
                  <a:gd name="T102" fmla="*/ 45 w 357"/>
                  <a:gd name="T103" fmla="*/ 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 h="185">
                    <a:moveTo>
                      <a:pt x="45" y="4"/>
                    </a:moveTo>
                    <a:lnTo>
                      <a:pt x="43" y="4"/>
                    </a:lnTo>
                    <a:lnTo>
                      <a:pt x="38" y="4"/>
                    </a:lnTo>
                    <a:lnTo>
                      <a:pt x="31" y="9"/>
                    </a:lnTo>
                    <a:lnTo>
                      <a:pt x="26" y="14"/>
                    </a:lnTo>
                    <a:lnTo>
                      <a:pt x="17" y="21"/>
                    </a:lnTo>
                    <a:lnTo>
                      <a:pt x="10" y="28"/>
                    </a:lnTo>
                    <a:lnTo>
                      <a:pt x="7" y="35"/>
                    </a:lnTo>
                    <a:lnTo>
                      <a:pt x="5" y="40"/>
                    </a:lnTo>
                    <a:lnTo>
                      <a:pt x="3" y="47"/>
                    </a:lnTo>
                    <a:lnTo>
                      <a:pt x="3" y="57"/>
                    </a:lnTo>
                    <a:lnTo>
                      <a:pt x="0" y="64"/>
                    </a:lnTo>
                    <a:lnTo>
                      <a:pt x="0" y="71"/>
                    </a:lnTo>
                    <a:lnTo>
                      <a:pt x="0" y="80"/>
                    </a:lnTo>
                    <a:lnTo>
                      <a:pt x="5" y="90"/>
                    </a:lnTo>
                    <a:lnTo>
                      <a:pt x="7" y="97"/>
                    </a:lnTo>
                    <a:lnTo>
                      <a:pt x="12" y="109"/>
                    </a:lnTo>
                    <a:lnTo>
                      <a:pt x="17" y="116"/>
                    </a:lnTo>
                    <a:lnTo>
                      <a:pt x="26" y="125"/>
                    </a:lnTo>
                    <a:lnTo>
                      <a:pt x="34" y="135"/>
                    </a:lnTo>
                    <a:lnTo>
                      <a:pt x="43" y="144"/>
                    </a:lnTo>
                    <a:lnTo>
                      <a:pt x="55" y="152"/>
                    </a:lnTo>
                    <a:lnTo>
                      <a:pt x="67" y="159"/>
                    </a:lnTo>
                    <a:lnTo>
                      <a:pt x="72" y="161"/>
                    </a:lnTo>
                    <a:lnTo>
                      <a:pt x="81" y="166"/>
                    </a:lnTo>
                    <a:lnTo>
                      <a:pt x="88" y="168"/>
                    </a:lnTo>
                    <a:lnTo>
                      <a:pt x="95" y="171"/>
                    </a:lnTo>
                    <a:lnTo>
                      <a:pt x="103" y="173"/>
                    </a:lnTo>
                    <a:lnTo>
                      <a:pt x="110" y="175"/>
                    </a:lnTo>
                    <a:lnTo>
                      <a:pt x="119" y="178"/>
                    </a:lnTo>
                    <a:lnTo>
                      <a:pt x="129" y="180"/>
                    </a:lnTo>
                    <a:lnTo>
                      <a:pt x="136" y="180"/>
                    </a:lnTo>
                    <a:lnTo>
                      <a:pt x="145" y="182"/>
                    </a:lnTo>
                    <a:lnTo>
                      <a:pt x="152" y="182"/>
                    </a:lnTo>
                    <a:lnTo>
                      <a:pt x="162" y="185"/>
                    </a:lnTo>
                    <a:lnTo>
                      <a:pt x="169" y="182"/>
                    </a:lnTo>
                    <a:lnTo>
                      <a:pt x="176" y="182"/>
                    </a:lnTo>
                    <a:lnTo>
                      <a:pt x="183" y="182"/>
                    </a:lnTo>
                    <a:lnTo>
                      <a:pt x="193" y="182"/>
                    </a:lnTo>
                    <a:lnTo>
                      <a:pt x="198" y="180"/>
                    </a:lnTo>
                    <a:lnTo>
                      <a:pt x="205" y="180"/>
                    </a:lnTo>
                    <a:lnTo>
                      <a:pt x="212" y="178"/>
                    </a:lnTo>
                    <a:lnTo>
                      <a:pt x="219" y="178"/>
                    </a:lnTo>
                    <a:lnTo>
                      <a:pt x="233" y="173"/>
                    </a:lnTo>
                    <a:lnTo>
                      <a:pt x="245" y="171"/>
                    </a:lnTo>
                    <a:lnTo>
                      <a:pt x="252" y="168"/>
                    </a:lnTo>
                    <a:lnTo>
                      <a:pt x="264" y="163"/>
                    </a:lnTo>
                    <a:lnTo>
                      <a:pt x="271" y="161"/>
                    </a:lnTo>
                    <a:lnTo>
                      <a:pt x="278" y="156"/>
                    </a:lnTo>
                    <a:lnTo>
                      <a:pt x="288" y="152"/>
                    </a:lnTo>
                    <a:lnTo>
                      <a:pt x="290" y="152"/>
                    </a:lnTo>
                    <a:lnTo>
                      <a:pt x="357" y="68"/>
                    </a:lnTo>
                    <a:lnTo>
                      <a:pt x="343" y="0"/>
                    </a:lnTo>
                    <a:lnTo>
                      <a:pt x="295" y="11"/>
                    </a:lnTo>
                    <a:lnTo>
                      <a:pt x="297" y="16"/>
                    </a:lnTo>
                    <a:lnTo>
                      <a:pt x="302" y="21"/>
                    </a:lnTo>
                    <a:lnTo>
                      <a:pt x="309" y="28"/>
                    </a:lnTo>
                    <a:lnTo>
                      <a:pt x="314" y="40"/>
                    </a:lnTo>
                    <a:lnTo>
                      <a:pt x="319" y="52"/>
                    </a:lnTo>
                    <a:lnTo>
                      <a:pt x="319" y="59"/>
                    </a:lnTo>
                    <a:lnTo>
                      <a:pt x="321" y="66"/>
                    </a:lnTo>
                    <a:lnTo>
                      <a:pt x="321" y="73"/>
                    </a:lnTo>
                    <a:lnTo>
                      <a:pt x="321" y="85"/>
                    </a:lnTo>
                    <a:lnTo>
                      <a:pt x="316" y="92"/>
                    </a:lnTo>
                    <a:lnTo>
                      <a:pt x="312" y="99"/>
                    </a:lnTo>
                    <a:lnTo>
                      <a:pt x="305" y="109"/>
                    </a:lnTo>
                    <a:lnTo>
                      <a:pt x="295" y="116"/>
                    </a:lnTo>
                    <a:lnTo>
                      <a:pt x="285" y="123"/>
                    </a:lnTo>
                    <a:lnTo>
                      <a:pt x="274" y="130"/>
                    </a:lnTo>
                    <a:lnTo>
                      <a:pt x="262" y="137"/>
                    </a:lnTo>
                    <a:lnTo>
                      <a:pt x="250" y="142"/>
                    </a:lnTo>
                    <a:lnTo>
                      <a:pt x="238" y="147"/>
                    </a:lnTo>
                    <a:lnTo>
                      <a:pt x="224" y="152"/>
                    </a:lnTo>
                    <a:lnTo>
                      <a:pt x="214" y="154"/>
                    </a:lnTo>
                    <a:lnTo>
                      <a:pt x="205" y="161"/>
                    </a:lnTo>
                    <a:lnTo>
                      <a:pt x="195" y="161"/>
                    </a:lnTo>
                    <a:lnTo>
                      <a:pt x="190" y="163"/>
                    </a:lnTo>
                    <a:lnTo>
                      <a:pt x="186" y="166"/>
                    </a:lnTo>
                    <a:lnTo>
                      <a:pt x="186" y="166"/>
                    </a:lnTo>
                    <a:lnTo>
                      <a:pt x="183" y="166"/>
                    </a:lnTo>
                    <a:lnTo>
                      <a:pt x="179" y="166"/>
                    </a:lnTo>
                    <a:lnTo>
                      <a:pt x="171" y="163"/>
                    </a:lnTo>
                    <a:lnTo>
                      <a:pt x="164" y="163"/>
                    </a:lnTo>
                    <a:lnTo>
                      <a:pt x="155" y="161"/>
                    </a:lnTo>
                    <a:lnTo>
                      <a:pt x="145" y="159"/>
                    </a:lnTo>
                    <a:lnTo>
                      <a:pt x="133" y="156"/>
                    </a:lnTo>
                    <a:lnTo>
                      <a:pt x="122" y="154"/>
                    </a:lnTo>
                    <a:lnTo>
                      <a:pt x="110" y="149"/>
                    </a:lnTo>
                    <a:lnTo>
                      <a:pt x="98" y="147"/>
                    </a:lnTo>
                    <a:lnTo>
                      <a:pt x="86" y="142"/>
                    </a:lnTo>
                    <a:lnTo>
                      <a:pt x="76" y="140"/>
                    </a:lnTo>
                    <a:lnTo>
                      <a:pt x="67" y="133"/>
                    </a:lnTo>
                    <a:lnTo>
                      <a:pt x="60" y="128"/>
                    </a:lnTo>
                    <a:lnTo>
                      <a:pt x="53" y="123"/>
                    </a:lnTo>
                    <a:lnTo>
                      <a:pt x="48" y="118"/>
                    </a:lnTo>
                    <a:lnTo>
                      <a:pt x="41" y="104"/>
                    </a:lnTo>
                    <a:lnTo>
                      <a:pt x="38" y="92"/>
                    </a:lnTo>
                    <a:lnTo>
                      <a:pt x="34" y="80"/>
                    </a:lnTo>
                    <a:lnTo>
                      <a:pt x="34" y="71"/>
                    </a:lnTo>
                    <a:lnTo>
                      <a:pt x="29" y="61"/>
                    </a:lnTo>
                    <a:lnTo>
                      <a:pt x="29" y="54"/>
                    </a:lnTo>
                    <a:lnTo>
                      <a:pt x="29" y="49"/>
                    </a:lnTo>
                    <a:lnTo>
                      <a:pt x="64" y="26"/>
                    </a:lnTo>
                    <a:lnTo>
                      <a:pt x="45" y="4"/>
                    </a:lnTo>
                    <a:lnTo>
                      <a:pt x="45" y="4"/>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1" name="Freeform 193"/>
              <p:cNvSpPr>
                <a:spLocks/>
              </p:cNvSpPr>
              <p:nvPr/>
            </p:nvSpPr>
            <p:spPr bwMode="auto">
              <a:xfrm>
                <a:off x="4293" y="3445"/>
                <a:ext cx="221" cy="97"/>
              </a:xfrm>
              <a:custGeom>
                <a:avLst/>
                <a:gdLst>
                  <a:gd name="T0" fmla="*/ 41 w 221"/>
                  <a:gd name="T1" fmla="*/ 14 h 97"/>
                  <a:gd name="T2" fmla="*/ 0 w 221"/>
                  <a:gd name="T3" fmla="*/ 59 h 97"/>
                  <a:gd name="T4" fmla="*/ 3 w 221"/>
                  <a:gd name="T5" fmla="*/ 62 h 97"/>
                  <a:gd name="T6" fmla="*/ 10 w 221"/>
                  <a:gd name="T7" fmla="*/ 69 h 97"/>
                  <a:gd name="T8" fmla="*/ 17 w 221"/>
                  <a:gd name="T9" fmla="*/ 71 h 97"/>
                  <a:gd name="T10" fmla="*/ 24 w 221"/>
                  <a:gd name="T11" fmla="*/ 76 h 97"/>
                  <a:gd name="T12" fmla="*/ 31 w 221"/>
                  <a:gd name="T13" fmla="*/ 81 h 97"/>
                  <a:gd name="T14" fmla="*/ 41 w 221"/>
                  <a:gd name="T15" fmla="*/ 86 h 97"/>
                  <a:gd name="T16" fmla="*/ 48 w 221"/>
                  <a:gd name="T17" fmla="*/ 88 h 97"/>
                  <a:gd name="T18" fmla="*/ 58 w 221"/>
                  <a:gd name="T19" fmla="*/ 93 h 97"/>
                  <a:gd name="T20" fmla="*/ 67 w 221"/>
                  <a:gd name="T21" fmla="*/ 95 h 97"/>
                  <a:gd name="T22" fmla="*/ 77 w 221"/>
                  <a:gd name="T23" fmla="*/ 97 h 97"/>
                  <a:gd name="T24" fmla="*/ 86 w 221"/>
                  <a:gd name="T25" fmla="*/ 97 h 97"/>
                  <a:gd name="T26" fmla="*/ 98 w 221"/>
                  <a:gd name="T27" fmla="*/ 97 h 97"/>
                  <a:gd name="T28" fmla="*/ 107 w 221"/>
                  <a:gd name="T29" fmla="*/ 95 h 97"/>
                  <a:gd name="T30" fmla="*/ 119 w 221"/>
                  <a:gd name="T31" fmla="*/ 93 h 97"/>
                  <a:gd name="T32" fmla="*/ 126 w 221"/>
                  <a:gd name="T33" fmla="*/ 88 h 97"/>
                  <a:gd name="T34" fmla="*/ 134 w 221"/>
                  <a:gd name="T35" fmla="*/ 83 h 97"/>
                  <a:gd name="T36" fmla="*/ 141 w 221"/>
                  <a:gd name="T37" fmla="*/ 78 h 97"/>
                  <a:gd name="T38" fmla="*/ 150 w 221"/>
                  <a:gd name="T39" fmla="*/ 76 h 97"/>
                  <a:gd name="T40" fmla="*/ 160 w 221"/>
                  <a:gd name="T41" fmla="*/ 67 h 97"/>
                  <a:gd name="T42" fmla="*/ 172 w 221"/>
                  <a:gd name="T43" fmla="*/ 62 h 97"/>
                  <a:gd name="T44" fmla="*/ 179 w 221"/>
                  <a:gd name="T45" fmla="*/ 55 h 97"/>
                  <a:gd name="T46" fmla="*/ 188 w 221"/>
                  <a:gd name="T47" fmla="*/ 50 h 97"/>
                  <a:gd name="T48" fmla="*/ 198 w 221"/>
                  <a:gd name="T49" fmla="*/ 48 h 97"/>
                  <a:gd name="T50" fmla="*/ 210 w 221"/>
                  <a:gd name="T51" fmla="*/ 48 h 97"/>
                  <a:gd name="T52" fmla="*/ 219 w 221"/>
                  <a:gd name="T53" fmla="*/ 43 h 97"/>
                  <a:gd name="T54" fmla="*/ 221 w 221"/>
                  <a:gd name="T55" fmla="*/ 38 h 97"/>
                  <a:gd name="T56" fmla="*/ 219 w 221"/>
                  <a:gd name="T57" fmla="*/ 29 h 97"/>
                  <a:gd name="T58" fmla="*/ 214 w 221"/>
                  <a:gd name="T59" fmla="*/ 21 h 97"/>
                  <a:gd name="T60" fmla="*/ 207 w 221"/>
                  <a:gd name="T61" fmla="*/ 14 h 97"/>
                  <a:gd name="T62" fmla="*/ 200 w 221"/>
                  <a:gd name="T63" fmla="*/ 5 h 97"/>
                  <a:gd name="T64" fmla="*/ 195 w 221"/>
                  <a:gd name="T65" fmla="*/ 0 h 97"/>
                  <a:gd name="T66" fmla="*/ 193 w 221"/>
                  <a:gd name="T67" fmla="*/ 0 h 97"/>
                  <a:gd name="T68" fmla="*/ 100 w 221"/>
                  <a:gd name="T69" fmla="*/ 24 h 97"/>
                  <a:gd name="T70" fmla="*/ 41 w 221"/>
                  <a:gd name="T71" fmla="*/ 14 h 97"/>
                  <a:gd name="T72" fmla="*/ 41 w 221"/>
                  <a:gd name="T73" fmla="*/ 1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1" h="97">
                    <a:moveTo>
                      <a:pt x="41" y="14"/>
                    </a:moveTo>
                    <a:lnTo>
                      <a:pt x="0" y="59"/>
                    </a:lnTo>
                    <a:lnTo>
                      <a:pt x="3" y="62"/>
                    </a:lnTo>
                    <a:lnTo>
                      <a:pt x="10" y="69"/>
                    </a:lnTo>
                    <a:lnTo>
                      <a:pt x="17" y="71"/>
                    </a:lnTo>
                    <a:lnTo>
                      <a:pt x="24" y="76"/>
                    </a:lnTo>
                    <a:lnTo>
                      <a:pt x="31" y="81"/>
                    </a:lnTo>
                    <a:lnTo>
                      <a:pt x="41" y="86"/>
                    </a:lnTo>
                    <a:lnTo>
                      <a:pt x="48" y="88"/>
                    </a:lnTo>
                    <a:lnTo>
                      <a:pt x="58" y="93"/>
                    </a:lnTo>
                    <a:lnTo>
                      <a:pt x="67" y="95"/>
                    </a:lnTo>
                    <a:lnTo>
                      <a:pt x="77" y="97"/>
                    </a:lnTo>
                    <a:lnTo>
                      <a:pt x="86" y="97"/>
                    </a:lnTo>
                    <a:lnTo>
                      <a:pt x="98" y="97"/>
                    </a:lnTo>
                    <a:lnTo>
                      <a:pt x="107" y="95"/>
                    </a:lnTo>
                    <a:lnTo>
                      <a:pt x="119" y="93"/>
                    </a:lnTo>
                    <a:lnTo>
                      <a:pt x="126" y="88"/>
                    </a:lnTo>
                    <a:lnTo>
                      <a:pt x="134" y="83"/>
                    </a:lnTo>
                    <a:lnTo>
                      <a:pt x="141" y="78"/>
                    </a:lnTo>
                    <a:lnTo>
                      <a:pt x="150" y="76"/>
                    </a:lnTo>
                    <a:lnTo>
                      <a:pt x="160" y="67"/>
                    </a:lnTo>
                    <a:lnTo>
                      <a:pt x="172" y="62"/>
                    </a:lnTo>
                    <a:lnTo>
                      <a:pt x="179" y="55"/>
                    </a:lnTo>
                    <a:lnTo>
                      <a:pt x="188" y="50"/>
                    </a:lnTo>
                    <a:lnTo>
                      <a:pt x="198" y="48"/>
                    </a:lnTo>
                    <a:lnTo>
                      <a:pt x="210" y="48"/>
                    </a:lnTo>
                    <a:lnTo>
                      <a:pt x="219" y="43"/>
                    </a:lnTo>
                    <a:lnTo>
                      <a:pt x="221" y="38"/>
                    </a:lnTo>
                    <a:lnTo>
                      <a:pt x="219" y="29"/>
                    </a:lnTo>
                    <a:lnTo>
                      <a:pt x="214" y="21"/>
                    </a:lnTo>
                    <a:lnTo>
                      <a:pt x="207" y="14"/>
                    </a:lnTo>
                    <a:lnTo>
                      <a:pt x="200" y="5"/>
                    </a:lnTo>
                    <a:lnTo>
                      <a:pt x="195" y="0"/>
                    </a:lnTo>
                    <a:lnTo>
                      <a:pt x="193" y="0"/>
                    </a:lnTo>
                    <a:lnTo>
                      <a:pt x="100" y="24"/>
                    </a:lnTo>
                    <a:lnTo>
                      <a:pt x="41" y="14"/>
                    </a:lnTo>
                    <a:lnTo>
                      <a:pt x="41" y="1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2" name="Freeform 194"/>
              <p:cNvSpPr>
                <a:spLocks/>
              </p:cNvSpPr>
              <p:nvPr/>
            </p:nvSpPr>
            <p:spPr bwMode="auto">
              <a:xfrm>
                <a:off x="4274" y="3597"/>
                <a:ext cx="279" cy="128"/>
              </a:xfrm>
              <a:custGeom>
                <a:avLst/>
                <a:gdLst>
                  <a:gd name="T0" fmla="*/ 269 w 279"/>
                  <a:gd name="T1" fmla="*/ 5 h 128"/>
                  <a:gd name="T2" fmla="*/ 276 w 279"/>
                  <a:gd name="T3" fmla="*/ 14 h 128"/>
                  <a:gd name="T4" fmla="*/ 269 w 279"/>
                  <a:gd name="T5" fmla="*/ 38 h 128"/>
                  <a:gd name="T6" fmla="*/ 257 w 279"/>
                  <a:gd name="T7" fmla="*/ 62 h 128"/>
                  <a:gd name="T8" fmla="*/ 243 w 279"/>
                  <a:gd name="T9" fmla="*/ 86 h 128"/>
                  <a:gd name="T10" fmla="*/ 224 w 279"/>
                  <a:gd name="T11" fmla="*/ 105 h 128"/>
                  <a:gd name="T12" fmla="*/ 200 w 279"/>
                  <a:gd name="T13" fmla="*/ 119 h 128"/>
                  <a:gd name="T14" fmla="*/ 181 w 279"/>
                  <a:gd name="T15" fmla="*/ 126 h 128"/>
                  <a:gd name="T16" fmla="*/ 167 w 279"/>
                  <a:gd name="T17" fmla="*/ 128 h 128"/>
                  <a:gd name="T18" fmla="*/ 153 w 279"/>
                  <a:gd name="T19" fmla="*/ 128 h 128"/>
                  <a:gd name="T20" fmla="*/ 138 w 279"/>
                  <a:gd name="T21" fmla="*/ 126 h 128"/>
                  <a:gd name="T22" fmla="*/ 124 w 279"/>
                  <a:gd name="T23" fmla="*/ 124 h 128"/>
                  <a:gd name="T24" fmla="*/ 107 w 279"/>
                  <a:gd name="T25" fmla="*/ 119 h 128"/>
                  <a:gd name="T26" fmla="*/ 91 w 279"/>
                  <a:gd name="T27" fmla="*/ 112 h 128"/>
                  <a:gd name="T28" fmla="*/ 74 w 279"/>
                  <a:gd name="T29" fmla="*/ 102 h 128"/>
                  <a:gd name="T30" fmla="*/ 60 w 279"/>
                  <a:gd name="T31" fmla="*/ 90 h 128"/>
                  <a:gd name="T32" fmla="*/ 46 w 279"/>
                  <a:gd name="T33" fmla="*/ 79 h 128"/>
                  <a:gd name="T34" fmla="*/ 29 w 279"/>
                  <a:gd name="T35" fmla="*/ 60 h 128"/>
                  <a:gd name="T36" fmla="*/ 12 w 279"/>
                  <a:gd name="T37" fmla="*/ 36 h 128"/>
                  <a:gd name="T38" fmla="*/ 3 w 279"/>
                  <a:gd name="T39" fmla="*/ 12 h 128"/>
                  <a:gd name="T40" fmla="*/ 5 w 279"/>
                  <a:gd name="T41" fmla="*/ 3 h 128"/>
                  <a:gd name="T42" fmla="*/ 19 w 279"/>
                  <a:gd name="T43" fmla="*/ 5 h 128"/>
                  <a:gd name="T44" fmla="*/ 36 w 279"/>
                  <a:gd name="T45" fmla="*/ 12 h 128"/>
                  <a:gd name="T46" fmla="*/ 53 w 279"/>
                  <a:gd name="T47" fmla="*/ 17 h 128"/>
                  <a:gd name="T48" fmla="*/ 69 w 279"/>
                  <a:gd name="T49" fmla="*/ 31 h 128"/>
                  <a:gd name="T50" fmla="*/ 84 w 279"/>
                  <a:gd name="T51" fmla="*/ 55 h 128"/>
                  <a:gd name="T52" fmla="*/ 98 w 279"/>
                  <a:gd name="T53" fmla="*/ 74 h 128"/>
                  <a:gd name="T54" fmla="*/ 107 w 279"/>
                  <a:gd name="T55" fmla="*/ 86 h 128"/>
                  <a:gd name="T56" fmla="*/ 115 w 279"/>
                  <a:gd name="T57" fmla="*/ 88 h 128"/>
                  <a:gd name="T58" fmla="*/ 126 w 279"/>
                  <a:gd name="T59" fmla="*/ 90 h 128"/>
                  <a:gd name="T60" fmla="*/ 148 w 279"/>
                  <a:gd name="T61" fmla="*/ 93 h 128"/>
                  <a:gd name="T62" fmla="*/ 172 w 279"/>
                  <a:gd name="T63" fmla="*/ 93 h 128"/>
                  <a:gd name="T64" fmla="*/ 195 w 279"/>
                  <a:gd name="T65" fmla="*/ 90 h 128"/>
                  <a:gd name="T66" fmla="*/ 219 w 279"/>
                  <a:gd name="T67" fmla="*/ 83 h 128"/>
                  <a:gd name="T68" fmla="*/ 238 w 279"/>
                  <a:gd name="T69" fmla="*/ 71 h 128"/>
                  <a:gd name="T70" fmla="*/ 252 w 279"/>
                  <a:gd name="T71" fmla="*/ 52 h 128"/>
                  <a:gd name="T72" fmla="*/ 257 w 279"/>
                  <a:gd name="T73" fmla="*/ 29 h 128"/>
                  <a:gd name="T74" fmla="*/ 260 w 279"/>
                  <a:gd name="T75" fmla="*/ 1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9" h="128">
                    <a:moveTo>
                      <a:pt x="260" y="10"/>
                    </a:moveTo>
                    <a:lnTo>
                      <a:pt x="269" y="5"/>
                    </a:lnTo>
                    <a:lnTo>
                      <a:pt x="279" y="5"/>
                    </a:lnTo>
                    <a:lnTo>
                      <a:pt x="276" y="14"/>
                    </a:lnTo>
                    <a:lnTo>
                      <a:pt x="274" y="26"/>
                    </a:lnTo>
                    <a:lnTo>
                      <a:pt x="269" y="38"/>
                    </a:lnTo>
                    <a:lnTo>
                      <a:pt x="267" y="48"/>
                    </a:lnTo>
                    <a:lnTo>
                      <a:pt x="257" y="62"/>
                    </a:lnTo>
                    <a:lnTo>
                      <a:pt x="252" y="74"/>
                    </a:lnTo>
                    <a:lnTo>
                      <a:pt x="243" y="86"/>
                    </a:lnTo>
                    <a:lnTo>
                      <a:pt x="233" y="95"/>
                    </a:lnTo>
                    <a:lnTo>
                      <a:pt x="224" y="105"/>
                    </a:lnTo>
                    <a:lnTo>
                      <a:pt x="214" y="114"/>
                    </a:lnTo>
                    <a:lnTo>
                      <a:pt x="200" y="119"/>
                    </a:lnTo>
                    <a:lnTo>
                      <a:pt x="191" y="126"/>
                    </a:lnTo>
                    <a:lnTo>
                      <a:pt x="181" y="126"/>
                    </a:lnTo>
                    <a:lnTo>
                      <a:pt x="174" y="128"/>
                    </a:lnTo>
                    <a:lnTo>
                      <a:pt x="167" y="128"/>
                    </a:lnTo>
                    <a:lnTo>
                      <a:pt x="160" y="128"/>
                    </a:lnTo>
                    <a:lnTo>
                      <a:pt x="153" y="128"/>
                    </a:lnTo>
                    <a:lnTo>
                      <a:pt x="145" y="128"/>
                    </a:lnTo>
                    <a:lnTo>
                      <a:pt x="138" y="126"/>
                    </a:lnTo>
                    <a:lnTo>
                      <a:pt x="131" y="126"/>
                    </a:lnTo>
                    <a:lnTo>
                      <a:pt x="124" y="124"/>
                    </a:lnTo>
                    <a:lnTo>
                      <a:pt x="117" y="121"/>
                    </a:lnTo>
                    <a:lnTo>
                      <a:pt x="107" y="119"/>
                    </a:lnTo>
                    <a:lnTo>
                      <a:pt x="100" y="117"/>
                    </a:lnTo>
                    <a:lnTo>
                      <a:pt x="91" y="112"/>
                    </a:lnTo>
                    <a:lnTo>
                      <a:pt x="84" y="107"/>
                    </a:lnTo>
                    <a:lnTo>
                      <a:pt x="74" y="102"/>
                    </a:lnTo>
                    <a:lnTo>
                      <a:pt x="67" y="98"/>
                    </a:lnTo>
                    <a:lnTo>
                      <a:pt x="60" y="90"/>
                    </a:lnTo>
                    <a:lnTo>
                      <a:pt x="53" y="86"/>
                    </a:lnTo>
                    <a:lnTo>
                      <a:pt x="46" y="79"/>
                    </a:lnTo>
                    <a:lnTo>
                      <a:pt x="41" y="71"/>
                    </a:lnTo>
                    <a:lnTo>
                      <a:pt x="29" y="60"/>
                    </a:lnTo>
                    <a:lnTo>
                      <a:pt x="22" y="48"/>
                    </a:lnTo>
                    <a:lnTo>
                      <a:pt x="12" y="36"/>
                    </a:lnTo>
                    <a:lnTo>
                      <a:pt x="8" y="22"/>
                    </a:lnTo>
                    <a:lnTo>
                      <a:pt x="3" y="12"/>
                    </a:lnTo>
                    <a:lnTo>
                      <a:pt x="0" y="0"/>
                    </a:lnTo>
                    <a:lnTo>
                      <a:pt x="5" y="3"/>
                    </a:lnTo>
                    <a:lnTo>
                      <a:pt x="12" y="5"/>
                    </a:lnTo>
                    <a:lnTo>
                      <a:pt x="19" y="5"/>
                    </a:lnTo>
                    <a:lnTo>
                      <a:pt x="29" y="10"/>
                    </a:lnTo>
                    <a:lnTo>
                      <a:pt x="36" y="12"/>
                    </a:lnTo>
                    <a:lnTo>
                      <a:pt x="43" y="14"/>
                    </a:lnTo>
                    <a:lnTo>
                      <a:pt x="53" y="17"/>
                    </a:lnTo>
                    <a:lnTo>
                      <a:pt x="62" y="22"/>
                    </a:lnTo>
                    <a:lnTo>
                      <a:pt x="69" y="31"/>
                    </a:lnTo>
                    <a:lnTo>
                      <a:pt x="77" y="45"/>
                    </a:lnTo>
                    <a:lnTo>
                      <a:pt x="84" y="55"/>
                    </a:lnTo>
                    <a:lnTo>
                      <a:pt x="93" y="67"/>
                    </a:lnTo>
                    <a:lnTo>
                      <a:pt x="98" y="74"/>
                    </a:lnTo>
                    <a:lnTo>
                      <a:pt x="105" y="83"/>
                    </a:lnTo>
                    <a:lnTo>
                      <a:pt x="107" y="86"/>
                    </a:lnTo>
                    <a:lnTo>
                      <a:pt x="110" y="88"/>
                    </a:lnTo>
                    <a:lnTo>
                      <a:pt x="115" y="88"/>
                    </a:lnTo>
                    <a:lnTo>
                      <a:pt x="119" y="90"/>
                    </a:lnTo>
                    <a:lnTo>
                      <a:pt x="126" y="90"/>
                    </a:lnTo>
                    <a:lnTo>
                      <a:pt x="136" y="90"/>
                    </a:lnTo>
                    <a:lnTo>
                      <a:pt x="148" y="93"/>
                    </a:lnTo>
                    <a:lnTo>
                      <a:pt x="157" y="93"/>
                    </a:lnTo>
                    <a:lnTo>
                      <a:pt x="172" y="93"/>
                    </a:lnTo>
                    <a:lnTo>
                      <a:pt x="181" y="90"/>
                    </a:lnTo>
                    <a:lnTo>
                      <a:pt x="195" y="90"/>
                    </a:lnTo>
                    <a:lnTo>
                      <a:pt x="205" y="86"/>
                    </a:lnTo>
                    <a:lnTo>
                      <a:pt x="219" y="83"/>
                    </a:lnTo>
                    <a:lnTo>
                      <a:pt x="226" y="76"/>
                    </a:lnTo>
                    <a:lnTo>
                      <a:pt x="238" y="71"/>
                    </a:lnTo>
                    <a:lnTo>
                      <a:pt x="245" y="62"/>
                    </a:lnTo>
                    <a:lnTo>
                      <a:pt x="252" y="52"/>
                    </a:lnTo>
                    <a:lnTo>
                      <a:pt x="255" y="41"/>
                    </a:lnTo>
                    <a:lnTo>
                      <a:pt x="257" y="29"/>
                    </a:lnTo>
                    <a:lnTo>
                      <a:pt x="257" y="19"/>
                    </a:lnTo>
                    <a:lnTo>
                      <a:pt x="260" y="10"/>
                    </a:lnTo>
                    <a:lnTo>
                      <a:pt x="260" y="1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3" name="Freeform 195"/>
              <p:cNvSpPr>
                <a:spLocks/>
              </p:cNvSpPr>
              <p:nvPr/>
            </p:nvSpPr>
            <p:spPr bwMode="auto">
              <a:xfrm>
                <a:off x="3716" y="3084"/>
                <a:ext cx="580" cy="344"/>
              </a:xfrm>
              <a:custGeom>
                <a:avLst/>
                <a:gdLst>
                  <a:gd name="T0" fmla="*/ 577 w 580"/>
                  <a:gd name="T1" fmla="*/ 2 h 344"/>
                  <a:gd name="T2" fmla="*/ 580 w 580"/>
                  <a:gd name="T3" fmla="*/ 14 h 344"/>
                  <a:gd name="T4" fmla="*/ 580 w 580"/>
                  <a:gd name="T5" fmla="*/ 33 h 344"/>
                  <a:gd name="T6" fmla="*/ 580 w 580"/>
                  <a:gd name="T7" fmla="*/ 50 h 344"/>
                  <a:gd name="T8" fmla="*/ 580 w 580"/>
                  <a:gd name="T9" fmla="*/ 66 h 344"/>
                  <a:gd name="T10" fmla="*/ 580 w 580"/>
                  <a:gd name="T11" fmla="*/ 88 h 344"/>
                  <a:gd name="T12" fmla="*/ 475 w 580"/>
                  <a:gd name="T13" fmla="*/ 235 h 344"/>
                  <a:gd name="T14" fmla="*/ 478 w 580"/>
                  <a:gd name="T15" fmla="*/ 247 h 344"/>
                  <a:gd name="T16" fmla="*/ 487 w 580"/>
                  <a:gd name="T17" fmla="*/ 264 h 344"/>
                  <a:gd name="T18" fmla="*/ 501 w 580"/>
                  <a:gd name="T19" fmla="*/ 278 h 344"/>
                  <a:gd name="T20" fmla="*/ 499 w 580"/>
                  <a:gd name="T21" fmla="*/ 292 h 344"/>
                  <a:gd name="T22" fmla="*/ 475 w 580"/>
                  <a:gd name="T23" fmla="*/ 309 h 344"/>
                  <a:gd name="T24" fmla="*/ 456 w 580"/>
                  <a:gd name="T25" fmla="*/ 321 h 344"/>
                  <a:gd name="T26" fmla="*/ 442 w 580"/>
                  <a:gd name="T27" fmla="*/ 325 h 344"/>
                  <a:gd name="T28" fmla="*/ 425 w 580"/>
                  <a:gd name="T29" fmla="*/ 330 h 344"/>
                  <a:gd name="T30" fmla="*/ 411 w 580"/>
                  <a:gd name="T31" fmla="*/ 335 h 344"/>
                  <a:gd name="T32" fmla="*/ 392 w 580"/>
                  <a:gd name="T33" fmla="*/ 340 h 344"/>
                  <a:gd name="T34" fmla="*/ 366 w 580"/>
                  <a:gd name="T35" fmla="*/ 342 h 344"/>
                  <a:gd name="T36" fmla="*/ 342 w 580"/>
                  <a:gd name="T37" fmla="*/ 342 h 344"/>
                  <a:gd name="T38" fmla="*/ 318 w 580"/>
                  <a:gd name="T39" fmla="*/ 342 h 344"/>
                  <a:gd name="T40" fmla="*/ 295 w 580"/>
                  <a:gd name="T41" fmla="*/ 342 h 344"/>
                  <a:gd name="T42" fmla="*/ 273 w 580"/>
                  <a:gd name="T43" fmla="*/ 340 h 344"/>
                  <a:gd name="T44" fmla="*/ 250 w 580"/>
                  <a:gd name="T45" fmla="*/ 337 h 344"/>
                  <a:gd name="T46" fmla="*/ 228 w 580"/>
                  <a:gd name="T47" fmla="*/ 333 h 344"/>
                  <a:gd name="T48" fmla="*/ 204 w 580"/>
                  <a:gd name="T49" fmla="*/ 325 h 344"/>
                  <a:gd name="T50" fmla="*/ 183 w 580"/>
                  <a:gd name="T51" fmla="*/ 314 h 344"/>
                  <a:gd name="T52" fmla="*/ 159 w 580"/>
                  <a:gd name="T53" fmla="*/ 304 h 344"/>
                  <a:gd name="T54" fmla="*/ 138 w 580"/>
                  <a:gd name="T55" fmla="*/ 290 h 344"/>
                  <a:gd name="T56" fmla="*/ 116 w 580"/>
                  <a:gd name="T57" fmla="*/ 278 h 344"/>
                  <a:gd name="T58" fmla="*/ 97 w 580"/>
                  <a:gd name="T59" fmla="*/ 266 h 344"/>
                  <a:gd name="T60" fmla="*/ 81 w 580"/>
                  <a:gd name="T61" fmla="*/ 254 h 344"/>
                  <a:gd name="T62" fmla="*/ 64 w 580"/>
                  <a:gd name="T63" fmla="*/ 240 h 344"/>
                  <a:gd name="T64" fmla="*/ 52 w 580"/>
                  <a:gd name="T65" fmla="*/ 228 h 344"/>
                  <a:gd name="T66" fmla="*/ 38 w 580"/>
                  <a:gd name="T67" fmla="*/ 216 h 344"/>
                  <a:gd name="T68" fmla="*/ 21 w 580"/>
                  <a:gd name="T69" fmla="*/ 199 h 344"/>
                  <a:gd name="T70" fmla="*/ 7 w 580"/>
                  <a:gd name="T71" fmla="*/ 185 h 344"/>
                  <a:gd name="T72" fmla="*/ 0 w 580"/>
                  <a:gd name="T73" fmla="*/ 176 h 344"/>
                  <a:gd name="T74" fmla="*/ 577 w 580"/>
                  <a:gd name="T75"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0" h="344">
                    <a:moveTo>
                      <a:pt x="577" y="0"/>
                    </a:moveTo>
                    <a:lnTo>
                      <a:pt x="577" y="2"/>
                    </a:lnTo>
                    <a:lnTo>
                      <a:pt x="577" y="7"/>
                    </a:lnTo>
                    <a:lnTo>
                      <a:pt x="580" y="14"/>
                    </a:lnTo>
                    <a:lnTo>
                      <a:pt x="580" y="28"/>
                    </a:lnTo>
                    <a:lnTo>
                      <a:pt x="580" y="33"/>
                    </a:lnTo>
                    <a:lnTo>
                      <a:pt x="580" y="40"/>
                    </a:lnTo>
                    <a:lnTo>
                      <a:pt x="580" y="50"/>
                    </a:lnTo>
                    <a:lnTo>
                      <a:pt x="580" y="59"/>
                    </a:lnTo>
                    <a:lnTo>
                      <a:pt x="580" y="66"/>
                    </a:lnTo>
                    <a:lnTo>
                      <a:pt x="580" y="76"/>
                    </a:lnTo>
                    <a:lnTo>
                      <a:pt x="580" y="88"/>
                    </a:lnTo>
                    <a:lnTo>
                      <a:pt x="580" y="100"/>
                    </a:lnTo>
                    <a:lnTo>
                      <a:pt x="475" y="235"/>
                    </a:lnTo>
                    <a:lnTo>
                      <a:pt x="475" y="240"/>
                    </a:lnTo>
                    <a:lnTo>
                      <a:pt x="478" y="247"/>
                    </a:lnTo>
                    <a:lnTo>
                      <a:pt x="482" y="256"/>
                    </a:lnTo>
                    <a:lnTo>
                      <a:pt x="487" y="264"/>
                    </a:lnTo>
                    <a:lnTo>
                      <a:pt x="494" y="273"/>
                    </a:lnTo>
                    <a:lnTo>
                      <a:pt x="501" y="278"/>
                    </a:lnTo>
                    <a:lnTo>
                      <a:pt x="509" y="285"/>
                    </a:lnTo>
                    <a:lnTo>
                      <a:pt x="499" y="292"/>
                    </a:lnTo>
                    <a:lnTo>
                      <a:pt x="490" y="302"/>
                    </a:lnTo>
                    <a:lnTo>
                      <a:pt x="475" y="309"/>
                    </a:lnTo>
                    <a:lnTo>
                      <a:pt x="463" y="318"/>
                    </a:lnTo>
                    <a:lnTo>
                      <a:pt x="456" y="321"/>
                    </a:lnTo>
                    <a:lnTo>
                      <a:pt x="449" y="323"/>
                    </a:lnTo>
                    <a:lnTo>
                      <a:pt x="442" y="325"/>
                    </a:lnTo>
                    <a:lnTo>
                      <a:pt x="435" y="330"/>
                    </a:lnTo>
                    <a:lnTo>
                      <a:pt x="425" y="330"/>
                    </a:lnTo>
                    <a:lnTo>
                      <a:pt x="418" y="333"/>
                    </a:lnTo>
                    <a:lnTo>
                      <a:pt x="411" y="335"/>
                    </a:lnTo>
                    <a:lnTo>
                      <a:pt x="404" y="337"/>
                    </a:lnTo>
                    <a:lnTo>
                      <a:pt x="392" y="340"/>
                    </a:lnTo>
                    <a:lnTo>
                      <a:pt x="378" y="340"/>
                    </a:lnTo>
                    <a:lnTo>
                      <a:pt x="366" y="342"/>
                    </a:lnTo>
                    <a:lnTo>
                      <a:pt x="354" y="342"/>
                    </a:lnTo>
                    <a:lnTo>
                      <a:pt x="342" y="342"/>
                    </a:lnTo>
                    <a:lnTo>
                      <a:pt x="330" y="342"/>
                    </a:lnTo>
                    <a:lnTo>
                      <a:pt x="318" y="342"/>
                    </a:lnTo>
                    <a:lnTo>
                      <a:pt x="309" y="344"/>
                    </a:lnTo>
                    <a:lnTo>
                      <a:pt x="295" y="342"/>
                    </a:lnTo>
                    <a:lnTo>
                      <a:pt x="285" y="342"/>
                    </a:lnTo>
                    <a:lnTo>
                      <a:pt x="273" y="340"/>
                    </a:lnTo>
                    <a:lnTo>
                      <a:pt x="261" y="340"/>
                    </a:lnTo>
                    <a:lnTo>
                      <a:pt x="250" y="337"/>
                    </a:lnTo>
                    <a:lnTo>
                      <a:pt x="240" y="335"/>
                    </a:lnTo>
                    <a:lnTo>
                      <a:pt x="228" y="333"/>
                    </a:lnTo>
                    <a:lnTo>
                      <a:pt x="219" y="330"/>
                    </a:lnTo>
                    <a:lnTo>
                      <a:pt x="204" y="325"/>
                    </a:lnTo>
                    <a:lnTo>
                      <a:pt x="193" y="318"/>
                    </a:lnTo>
                    <a:lnTo>
                      <a:pt x="183" y="314"/>
                    </a:lnTo>
                    <a:lnTo>
                      <a:pt x="171" y="309"/>
                    </a:lnTo>
                    <a:lnTo>
                      <a:pt x="159" y="304"/>
                    </a:lnTo>
                    <a:lnTo>
                      <a:pt x="147" y="297"/>
                    </a:lnTo>
                    <a:lnTo>
                      <a:pt x="138" y="290"/>
                    </a:lnTo>
                    <a:lnTo>
                      <a:pt x="128" y="285"/>
                    </a:lnTo>
                    <a:lnTo>
                      <a:pt x="116" y="278"/>
                    </a:lnTo>
                    <a:lnTo>
                      <a:pt x="107" y="273"/>
                    </a:lnTo>
                    <a:lnTo>
                      <a:pt x="97" y="266"/>
                    </a:lnTo>
                    <a:lnTo>
                      <a:pt x="90" y="261"/>
                    </a:lnTo>
                    <a:lnTo>
                      <a:pt x="81" y="254"/>
                    </a:lnTo>
                    <a:lnTo>
                      <a:pt x="71" y="247"/>
                    </a:lnTo>
                    <a:lnTo>
                      <a:pt x="64" y="240"/>
                    </a:lnTo>
                    <a:lnTo>
                      <a:pt x="59" y="235"/>
                    </a:lnTo>
                    <a:lnTo>
                      <a:pt x="52" y="228"/>
                    </a:lnTo>
                    <a:lnTo>
                      <a:pt x="43" y="221"/>
                    </a:lnTo>
                    <a:lnTo>
                      <a:pt x="38" y="216"/>
                    </a:lnTo>
                    <a:lnTo>
                      <a:pt x="33" y="211"/>
                    </a:lnTo>
                    <a:lnTo>
                      <a:pt x="21" y="199"/>
                    </a:lnTo>
                    <a:lnTo>
                      <a:pt x="14" y="192"/>
                    </a:lnTo>
                    <a:lnTo>
                      <a:pt x="7" y="185"/>
                    </a:lnTo>
                    <a:lnTo>
                      <a:pt x="2" y="180"/>
                    </a:lnTo>
                    <a:lnTo>
                      <a:pt x="0" y="176"/>
                    </a:lnTo>
                    <a:lnTo>
                      <a:pt x="577" y="0"/>
                    </a:lnTo>
                    <a:lnTo>
                      <a:pt x="577"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4" name="Freeform 196"/>
              <p:cNvSpPr>
                <a:spLocks/>
              </p:cNvSpPr>
              <p:nvPr/>
            </p:nvSpPr>
            <p:spPr bwMode="auto">
              <a:xfrm>
                <a:off x="3704" y="3067"/>
                <a:ext cx="628" cy="376"/>
              </a:xfrm>
              <a:custGeom>
                <a:avLst/>
                <a:gdLst>
                  <a:gd name="T0" fmla="*/ 93 w 628"/>
                  <a:gd name="T1" fmla="*/ 167 h 376"/>
                  <a:gd name="T2" fmla="*/ 126 w 628"/>
                  <a:gd name="T3" fmla="*/ 155 h 376"/>
                  <a:gd name="T4" fmla="*/ 171 w 628"/>
                  <a:gd name="T5" fmla="*/ 140 h 376"/>
                  <a:gd name="T6" fmla="*/ 226 w 628"/>
                  <a:gd name="T7" fmla="*/ 121 h 376"/>
                  <a:gd name="T8" fmla="*/ 288 w 628"/>
                  <a:gd name="T9" fmla="*/ 102 h 376"/>
                  <a:gd name="T10" fmla="*/ 352 w 628"/>
                  <a:gd name="T11" fmla="*/ 83 h 376"/>
                  <a:gd name="T12" fmla="*/ 414 w 628"/>
                  <a:gd name="T13" fmla="*/ 62 h 376"/>
                  <a:gd name="T14" fmla="*/ 471 w 628"/>
                  <a:gd name="T15" fmla="*/ 43 h 376"/>
                  <a:gd name="T16" fmla="*/ 525 w 628"/>
                  <a:gd name="T17" fmla="*/ 26 h 376"/>
                  <a:gd name="T18" fmla="*/ 566 w 628"/>
                  <a:gd name="T19" fmla="*/ 12 h 376"/>
                  <a:gd name="T20" fmla="*/ 604 w 628"/>
                  <a:gd name="T21" fmla="*/ 3 h 376"/>
                  <a:gd name="T22" fmla="*/ 616 w 628"/>
                  <a:gd name="T23" fmla="*/ 17 h 376"/>
                  <a:gd name="T24" fmla="*/ 492 w 628"/>
                  <a:gd name="T25" fmla="*/ 259 h 376"/>
                  <a:gd name="T26" fmla="*/ 516 w 628"/>
                  <a:gd name="T27" fmla="*/ 295 h 376"/>
                  <a:gd name="T28" fmla="*/ 511 w 628"/>
                  <a:gd name="T29" fmla="*/ 323 h 376"/>
                  <a:gd name="T30" fmla="*/ 466 w 628"/>
                  <a:gd name="T31" fmla="*/ 350 h 376"/>
                  <a:gd name="T32" fmla="*/ 404 w 628"/>
                  <a:gd name="T33" fmla="*/ 369 h 376"/>
                  <a:gd name="T34" fmla="*/ 349 w 628"/>
                  <a:gd name="T35" fmla="*/ 376 h 376"/>
                  <a:gd name="T36" fmla="*/ 295 w 628"/>
                  <a:gd name="T37" fmla="*/ 373 h 376"/>
                  <a:gd name="T38" fmla="*/ 240 w 628"/>
                  <a:gd name="T39" fmla="*/ 364 h 376"/>
                  <a:gd name="T40" fmla="*/ 195 w 628"/>
                  <a:gd name="T41" fmla="*/ 345 h 376"/>
                  <a:gd name="T42" fmla="*/ 150 w 628"/>
                  <a:gd name="T43" fmla="*/ 323 h 376"/>
                  <a:gd name="T44" fmla="*/ 112 w 628"/>
                  <a:gd name="T45" fmla="*/ 297 h 376"/>
                  <a:gd name="T46" fmla="*/ 79 w 628"/>
                  <a:gd name="T47" fmla="*/ 271 h 376"/>
                  <a:gd name="T48" fmla="*/ 26 w 628"/>
                  <a:gd name="T49" fmla="*/ 221 h 376"/>
                  <a:gd name="T50" fmla="*/ 0 w 628"/>
                  <a:gd name="T51" fmla="*/ 193 h 376"/>
                  <a:gd name="T52" fmla="*/ 74 w 628"/>
                  <a:gd name="T53" fmla="*/ 195 h 376"/>
                  <a:gd name="T54" fmla="*/ 98 w 628"/>
                  <a:gd name="T55" fmla="*/ 233 h 376"/>
                  <a:gd name="T56" fmla="*/ 136 w 628"/>
                  <a:gd name="T57" fmla="*/ 281 h 376"/>
                  <a:gd name="T58" fmla="*/ 188 w 628"/>
                  <a:gd name="T59" fmla="*/ 321 h 376"/>
                  <a:gd name="T60" fmla="*/ 226 w 628"/>
                  <a:gd name="T61" fmla="*/ 340 h 376"/>
                  <a:gd name="T62" fmla="*/ 262 w 628"/>
                  <a:gd name="T63" fmla="*/ 345 h 376"/>
                  <a:gd name="T64" fmla="*/ 302 w 628"/>
                  <a:gd name="T65" fmla="*/ 347 h 376"/>
                  <a:gd name="T66" fmla="*/ 345 w 628"/>
                  <a:gd name="T67" fmla="*/ 338 h 376"/>
                  <a:gd name="T68" fmla="*/ 390 w 628"/>
                  <a:gd name="T69" fmla="*/ 319 h 376"/>
                  <a:gd name="T70" fmla="*/ 428 w 628"/>
                  <a:gd name="T71" fmla="*/ 297 h 376"/>
                  <a:gd name="T72" fmla="*/ 471 w 628"/>
                  <a:gd name="T73" fmla="*/ 264 h 376"/>
                  <a:gd name="T74" fmla="*/ 513 w 628"/>
                  <a:gd name="T75" fmla="*/ 207 h 376"/>
                  <a:gd name="T76" fmla="*/ 540 w 628"/>
                  <a:gd name="T77" fmla="*/ 150 h 376"/>
                  <a:gd name="T78" fmla="*/ 549 w 628"/>
                  <a:gd name="T79" fmla="*/ 100 h 376"/>
                  <a:gd name="T80" fmla="*/ 549 w 628"/>
                  <a:gd name="T81" fmla="*/ 62 h 376"/>
                  <a:gd name="T82" fmla="*/ 464 w 628"/>
                  <a:gd name="T83" fmla="*/ 107 h 376"/>
                  <a:gd name="T84" fmla="*/ 442 w 628"/>
                  <a:gd name="T85" fmla="*/ 143 h 376"/>
                  <a:gd name="T86" fmla="*/ 399 w 628"/>
                  <a:gd name="T87" fmla="*/ 195 h 376"/>
                  <a:gd name="T88" fmla="*/ 340 w 628"/>
                  <a:gd name="T89" fmla="*/ 228 h 376"/>
                  <a:gd name="T90" fmla="*/ 304 w 628"/>
                  <a:gd name="T91" fmla="*/ 238 h 376"/>
                  <a:gd name="T92" fmla="*/ 252 w 628"/>
                  <a:gd name="T93" fmla="*/ 238 h 376"/>
                  <a:gd name="T94" fmla="*/ 207 w 628"/>
                  <a:gd name="T95" fmla="*/ 216 h 376"/>
                  <a:gd name="T96" fmla="*/ 166 w 628"/>
                  <a:gd name="T97" fmla="*/ 174 h 376"/>
                  <a:gd name="T98" fmla="*/ 131 w 628"/>
                  <a:gd name="T99" fmla="*/ 169 h 376"/>
                  <a:gd name="T100" fmla="*/ 88 w 628"/>
                  <a:gd name="T101" fmla="*/ 17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28" h="376">
                    <a:moveTo>
                      <a:pt x="69" y="176"/>
                    </a:moveTo>
                    <a:lnTo>
                      <a:pt x="69" y="174"/>
                    </a:lnTo>
                    <a:lnTo>
                      <a:pt x="74" y="174"/>
                    </a:lnTo>
                    <a:lnTo>
                      <a:pt x="81" y="169"/>
                    </a:lnTo>
                    <a:lnTo>
                      <a:pt x="93" y="167"/>
                    </a:lnTo>
                    <a:lnTo>
                      <a:pt x="98" y="164"/>
                    </a:lnTo>
                    <a:lnTo>
                      <a:pt x="102" y="162"/>
                    </a:lnTo>
                    <a:lnTo>
                      <a:pt x="109" y="159"/>
                    </a:lnTo>
                    <a:lnTo>
                      <a:pt x="119" y="157"/>
                    </a:lnTo>
                    <a:lnTo>
                      <a:pt x="126" y="155"/>
                    </a:lnTo>
                    <a:lnTo>
                      <a:pt x="133" y="152"/>
                    </a:lnTo>
                    <a:lnTo>
                      <a:pt x="143" y="150"/>
                    </a:lnTo>
                    <a:lnTo>
                      <a:pt x="152" y="148"/>
                    </a:lnTo>
                    <a:lnTo>
                      <a:pt x="162" y="145"/>
                    </a:lnTo>
                    <a:lnTo>
                      <a:pt x="171" y="140"/>
                    </a:lnTo>
                    <a:lnTo>
                      <a:pt x="181" y="136"/>
                    </a:lnTo>
                    <a:lnTo>
                      <a:pt x="193" y="133"/>
                    </a:lnTo>
                    <a:lnTo>
                      <a:pt x="205" y="129"/>
                    </a:lnTo>
                    <a:lnTo>
                      <a:pt x="214" y="126"/>
                    </a:lnTo>
                    <a:lnTo>
                      <a:pt x="226" y="121"/>
                    </a:lnTo>
                    <a:lnTo>
                      <a:pt x="238" y="119"/>
                    </a:lnTo>
                    <a:lnTo>
                      <a:pt x="250" y="114"/>
                    </a:lnTo>
                    <a:lnTo>
                      <a:pt x="262" y="110"/>
                    </a:lnTo>
                    <a:lnTo>
                      <a:pt x="276" y="107"/>
                    </a:lnTo>
                    <a:lnTo>
                      <a:pt x="288" y="102"/>
                    </a:lnTo>
                    <a:lnTo>
                      <a:pt x="300" y="100"/>
                    </a:lnTo>
                    <a:lnTo>
                      <a:pt x="314" y="95"/>
                    </a:lnTo>
                    <a:lnTo>
                      <a:pt x="326" y="93"/>
                    </a:lnTo>
                    <a:lnTo>
                      <a:pt x="340" y="88"/>
                    </a:lnTo>
                    <a:lnTo>
                      <a:pt x="352" y="83"/>
                    </a:lnTo>
                    <a:lnTo>
                      <a:pt x="364" y="79"/>
                    </a:lnTo>
                    <a:lnTo>
                      <a:pt x="376" y="74"/>
                    </a:lnTo>
                    <a:lnTo>
                      <a:pt x="390" y="72"/>
                    </a:lnTo>
                    <a:lnTo>
                      <a:pt x="402" y="67"/>
                    </a:lnTo>
                    <a:lnTo>
                      <a:pt x="414" y="62"/>
                    </a:lnTo>
                    <a:lnTo>
                      <a:pt x="426" y="60"/>
                    </a:lnTo>
                    <a:lnTo>
                      <a:pt x="437" y="55"/>
                    </a:lnTo>
                    <a:lnTo>
                      <a:pt x="449" y="50"/>
                    </a:lnTo>
                    <a:lnTo>
                      <a:pt x="461" y="48"/>
                    </a:lnTo>
                    <a:lnTo>
                      <a:pt x="471" y="43"/>
                    </a:lnTo>
                    <a:lnTo>
                      <a:pt x="483" y="41"/>
                    </a:lnTo>
                    <a:lnTo>
                      <a:pt x="492" y="36"/>
                    </a:lnTo>
                    <a:lnTo>
                      <a:pt x="504" y="33"/>
                    </a:lnTo>
                    <a:lnTo>
                      <a:pt x="513" y="29"/>
                    </a:lnTo>
                    <a:lnTo>
                      <a:pt x="525" y="26"/>
                    </a:lnTo>
                    <a:lnTo>
                      <a:pt x="535" y="24"/>
                    </a:lnTo>
                    <a:lnTo>
                      <a:pt x="542" y="19"/>
                    </a:lnTo>
                    <a:lnTo>
                      <a:pt x="551" y="17"/>
                    </a:lnTo>
                    <a:lnTo>
                      <a:pt x="559" y="14"/>
                    </a:lnTo>
                    <a:lnTo>
                      <a:pt x="566" y="12"/>
                    </a:lnTo>
                    <a:lnTo>
                      <a:pt x="573" y="12"/>
                    </a:lnTo>
                    <a:lnTo>
                      <a:pt x="580" y="7"/>
                    </a:lnTo>
                    <a:lnTo>
                      <a:pt x="587" y="7"/>
                    </a:lnTo>
                    <a:lnTo>
                      <a:pt x="594" y="3"/>
                    </a:lnTo>
                    <a:lnTo>
                      <a:pt x="604" y="3"/>
                    </a:lnTo>
                    <a:lnTo>
                      <a:pt x="608" y="0"/>
                    </a:lnTo>
                    <a:lnTo>
                      <a:pt x="611" y="0"/>
                    </a:lnTo>
                    <a:lnTo>
                      <a:pt x="611" y="5"/>
                    </a:lnTo>
                    <a:lnTo>
                      <a:pt x="613" y="7"/>
                    </a:lnTo>
                    <a:lnTo>
                      <a:pt x="616" y="17"/>
                    </a:lnTo>
                    <a:lnTo>
                      <a:pt x="618" y="24"/>
                    </a:lnTo>
                    <a:lnTo>
                      <a:pt x="620" y="33"/>
                    </a:lnTo>
                    <a:lnTo>
                      <a:pt x="623" y="43"/>
                    </a:lnTo>
                    <a:lnTo>
                      <a:pt x="628" y="57"/>
                    </a:lnTo>
                    <a:lnTo>
                      <a:pt x="492" y="259"/>
                    </a:lnTo>
                    <a:lnTo>
                      <a:pt x="494" y="264"/>
                    </a:lnTo>
                    <a:lnTo>
                      <a:pt x="497" y="271"/>
                    </a:lnTo>
                    <a:lnTo>
                      <a:pt x="504" y="278"/>
                    </a:lnTo>
                    <a:lnTo>
                      <a:pt x="509" y="285"/>
                    </a:lnTo>
                    <a:lnTo>
                      <a:pt x="516" y="295"/>
                    </a:lnTo>
                    <a:lnTo>
                      <a:pt x="525" y="302"/>
                    </a:lnTo>
                    <a:lnTo>
                      <a:pt x="537" y="309"/>
                    </a:lnTo>
                    <a:lnTo>
                      <a:pt x="528" y="312"/>
                    </a:lnTo>
                    <a:lnTo>
                      <a:pt x="521" y="319"/>
                    </a:lnTo>
                    <a:lnTo>
                      <a:pt x="511" y="323"/>
                    </a:lnTo>
                    <a:lnTo>
                      <a:pt x="504" y="328"/>
                    </a:lnTo>
                    <a:lnTo>
                      <a:pt x="494" y="333"/>
                    </a:lnTo>
                    <a:lnTo>
                      <a:pt x="485" y="340"/>
                    </a:lnTo>
                    <a:lnTo>
                      <a:pt x="475" y="345"/>
                    </a:lnTo>
                    <a:lnTo>
                      <a:pt x="466" y="350"/>
                    </a:lnTo>
                    <a:lnTo>
                      <a:pt x="454" y="352"/>
                    </a:lnTo>
                    <a:lnTo>
                      <a:pt x="440" y="357"/>
                    </a:lnTo>
                    <a:lnTo>
                      <a:pt x="428" y="361"/>
                    </a:lnTo>
                    <a:lnTo>
                      <a:pt x="416" y="366"/>
                    </a:lnTo>
                    <a:lnTo>
                      <a:pt x="404" y="369"/>
                    </a:lnTo>
                    <a:lnTo>
                      <a:pt x="392" y="371"/>
                    </a:lnTo>
                    <a:lnTo>
                      <a:pt x="383" y="373"/>
                    </a:lnTo>
                    <a:lnTo>
                      <a:pt x="371" y="376"/>
                    </a:lnTo>
                    <a:lnTo>
                      <a:pt x="359" y="376"/>
                    </a:lnTo>
                    <a:lnTo>
                      <a:pt x="349" y="376"/>
                    </a:lnTo>
                    <a:lnTo>
                      <a:pt x="338" y="376"/>
                    </a:lnTo>
                    <a:lnTo>
                      <a:pt x="326" y="376"/>
                    </a:lnTo>
                    <a:lnTo>
                      <a:pt x="314" y="376"/>
                    </a:lnTo>
                    <a:lnTo>
                      <a:pt x="304" y="376"/>
                    </a:lnTo>
                    <a:lnTo>
                      <a:pt x="295" y="373"/>
                    </a:lnTo>
                    <a:lnTo>
                      <a:pt x="283" y="373"/>
                    </a:lnTo>
                    <a:lnTo>
                      <a:pt x="273" y="371"/>
                    </a:lnTo>
                    <a:lnTo>
                      <a:pt x="262" y="369"/>
                    </a:lnTo>
                    <a:lnTo>
                      <a:pt x="252" y="366"/>
                    </a:lnTo>
                    <a:lnTo>
                      <a:pt x="240" y="364"/>
                    </a:lnTo>
                    <a:lnTo>
                      <a:pt x="231" y="359"/>
                    </a:lnTo>
                    <a:lnTo>
                      <a:pt x="224" y="357"/>
                    </a:lnTo>
                    <a:lnTo>
                      <a:pt x="212" y="352"/>
                    </a:lnTo>
                    <a:lnTo>
                      <a:pt x="205" y="350"/>
                    </a:lnTo>
                    <a:lnTo>
                      <a:pt x="195" y="345"/>
                    </a:lnTo>
                    <a:lnTo>
                      <a:pt x="185" y="342"/>
                    </a:lnTo>
                    <a:lnTo>
                      <a:pt x="176" y="335"/>
                    </a:lnTo>
                    <a:lnTo>
                      <a:pt x="169" y="333"/>
                    </a:lnTo>
                    <a:lnTo>
                      <a:pt x="159" y="328"/>
                    </a:lnTo>
                    <a:lnTo>
                      <a:pt x="150" y="323"/>
                    </a:lnTo>
                    <a:lnTo>
                      <a:pt x="143" y="319"/>
                    </a:lnTo>
                    <a:lnTo>
                      <a:pt x="136" y="314"/>
                    </a:lnTo>
                    <a:lnTo>
                      <a:pt x="126" y="307"/>
                    </a:lnTo>
                    <a:lnTo>
                      <a:pt x="119" y="302"/>
                    </a:lnTo>
                    <a:lnTo>
                      <a:pt x="112" y="297"/>
                    </a:lnTo>
                    <a:lnTo>
                      <a:pt x="105" y="293"/>
                    </a:lnTo>
                    <a:lnTo>
                      <a:pt x="98" y="285"/>
                    </a:lnTo>
                    <a:lnTo>
                      <a:pt x="88" y="281"/>
                    </a:lnTo>
                    <a:lnTo>
                      <a:pt x="83" y="276"/>
                    </a:lnTo>
                    <a:lnTo>
                      <a:pt x="79" y="271"/>
                    </a:lnTo>
                    <a:lnTo>
                      <a:pt x="67" y="259"/>
                    </a:lnTo>
                    <a:lnTo>
                      <a:pt x="55" y="250"/>
                    </a:lnTo>
                    <a:lnTo>
                      <a:pt x="43" y="240"/>
                    </a:lnTo>
                    <a:lnTo>
                      <a:pt x="36" y="231"/>
                    </a:lnTo>
                    <a:lnTo>
                      <a:pt x="26" y="221"/>
                    </a:lnTo>
                    <a:lnTo>
                      <a:pt x="22" y="214"/>
                    </a:lnTo>
                    <a:lnTo>
                      <a:pt x="14" y="207"/>
                    </a:lnTo>
                    <a:lnTo>
                      <a:pt x="10" y="202"/>
                    </a:lnTo>
                    <a:lnTo>
                      <a:pt x="3" y="195"/>
                    </a:lnTo>
                    <a:lnTo>
                      <a:pt x="0" y="193"/>
                    </a:lnTo>
                    <a:lnTo>
                      <a:pt x="67" y="176"/>
                    </a:lnTo>
                    <a:lnTo>
                      <a:pt x="67" y="176"/>
                    </a:lnTo>
                    <a:lnTo>
                      <a:pt x="71" y="183"/>
                    </a:lnTo>
                    <a:lnTo>
                      <a:pt x="71" y="188"/>
                    </a:lnTo>
                    <a:lnTo>
                      <a:pt x="74" y="195"/>
                    </a:lnTo>
                    <a:lnTo>
                      <a:pt x="79" y="202"/>
                    </a:lnTo>
                    <a:lnTo>
                      <a:pt x="83" y="209"/>
                    </a:lnTo>
                    <a:lnTo>
                      <a:pt x="86" y="216"/>
                    </a:lnTo>
                    <a:lnTo>
                      <a:pt x="93" y="226"/>
                    </a:lnTo>
                    <a:lnTo>
                      <a:pt x="98" y="233"/>
                    </a:lnTo>
                    <a:lnTo>
                      <a:pt x="105" y="243"/>
                    </a:lnTo>
                    <a:lnTo>
                      <a:pt x="112" y="252"/>
                    </a:lnTo>
                    <a:lnTo>
                      <a:pt x="119" y="262"/>
                    </a:lnTo>
                    <a:lnTo>
                      <a:pt x="126" y="271"/>
                    </a:lnTo>
                    <a:lnTo>
                      <a:pt x="136" y="281"/>
                    </a:lnTo>
                    <a:lnTo>
                      <a:pt x="145" y="290"/>
                    </a:lnTo>
                    <a:lnTo>
                      <a:pt x="155" y="297"/>
                    </a:lnTo>
                    <a:lnTo>
                      <a:pt x="166" y="304"/>
                    </a:lnTo>
                    <a:lnTo>
                      <a:pt x="176" y="314"/>
                    </a:lnTo>
                    <a:lnTo>
                      <a:pt x="188" y="321"/>
                    </a:lnTo>
                    <a:lnTo>
                      <a:pt x="200" y="328"/>
                    </a:lnTo>
                    <a:lnTo>
                      <a:pt x="205" y="331"/>
                    </a:lnTo>
                    <a:lnTo>
                      <a:pt x="212" y="333"/>
                    </a:lnTo>
                    <a:lnTo>
                      <a:pt x="219" y="335"/>
                    </a:lnTo>
                    <a:lnTo>
                      <a:pt x="226" y="340"/>
                    </a:lnTo>
                    <a:lnTo>
                      <a:pt x="233" y="340"/>
                    </a:lnTo>
                    <a:lnTo>
                      <a:pt x="238" y="342"/>
                    </a:lnTo>
                    <a:lnTo>
                      <a:pt x="247" y="342"/>
                    </a:lnTo>
                    <a:lnTo>
                      <a:pt x="254" y="345"/>
                    </a:lnTo>
                    <a:lnTo>
                      <a:pt x="262" y="345"/>
                    </a:lnTo>
                    <a:lnTo>
                      <a:pt x="269" y="347"/>
                    </a:lnTo>
                    <a:lnTo>
                      <a:pt x="276" y="347"/>
                    </a:lnTo>
                    <a:lnTo>
                      <a:pt x="285" y="347"/>
                    </a:lnTo>
                    <a:lnTo>
                      <a:pt x="292" y="347"/>
                    </a:lnTo>
                    <a:lnTo>
                      <a:pt x="302" y="347"/>
                    </a:lnTo>
                    <a:lnTo>
                      <a:pt x="309" y="345"/>
                    </a:lnTo>
                    <a:lnTo>
                      <a:pt x="319" y="345"/>
                    </a:lnTo>
                    <a:lnTo>
                      <a:pt x="328" y="342"/>
                    </a:lnTo>
                    <a:lnTo>
                      <a:pt x="338" y="340"/>
                    </a:lnTo>
                    <a:lnTo>
                      <a:pt x="345" y="338"/>
                    </a:lnTo>
                    <a:lnTo>
                      <a:pt x="357" y="335"/>
                    </a:lnTo>
                    <a:lnTo>
                      <a:pt x="364" y="331"/>
                    </a:lnTo>
                    <a:lnTo>
                      <a:pt x="373" y="326"/>
                    </a:lnTo>
                    <a:lnTo>
                      <a:pt x="380" y="323"/>
                    </a:lnTo>
                    <a:lnTo>
                      <a:pt x="390" y="319"/>
                    </a:lnTo>
                    <a:lnTo>
                      <a:pt x="397" y="314"/>
                    </a:lnTo>
                    <a:lnTo>
                      <a:pt x="404" y="309"/>
                    </a:lnTo>
                    <a:lnTo>
                      <a:pt x="411" y="307"/>
                    </a:lnTo>
                    <a:lnTo>
                      <a:pt x="421" y="302"/>
                    </a:lnTo>
                    <a:lnTo>
                      <a:pt x="428" y="297"/>
                    </a:lnTo>
                    <a:lnTo>
                      <a:pt x="435" y="293"/>
                    </a:lnTo>
                    <a:lnTo>
                      <a:pt x="440" y="285"/>
                    </a:lnTo>
                    <a:lnTo>
                      <a:pt x="449" y="283"/>
                    </a:lnTo>
                    <a:lnTo>
                      <a:pt x="459" y="273"/>
                    </a:lnTo>
                    <a:lnTo>
                      <a:pt x="471" y="264"/>
                    </a:lnTo>
                    <a:lnTo>
                      <a:pt x="480" y="252"/>
                    </a:lnTo>
                    <a:lnTo>
                      <a:pt x="490" y="240"/>
                    </a:lnTo>
                    <a:lnTo>
                      <a:pt x="497" y="228"/>
                    </a:lnTo>
                    <a:lnTo>
                      <a:pt x="506" y="219"/>
                    </a:lnTo>
                    <a:lnTo>
                      <a:pt x="513" y="207"/>
                    </a:lnTo>
                    <a:lnTo>
                      <a:pt x="521" y="195"/>
                    </a:lnTo>
                    <a:lnTo>
                      <a:pt x="525" y="183"/>
                    </a:lnTo>
                    <a:lnTo>
                      <a:pt x="532" y="174"/>
                    </a:lnTo>
                    <a:lnTo>
                      <a:pt x="535" y="162"/>
                    </a:lnTo>
                    <a:lnTo>
                      <a:pt x="540" y="150"/>
                    </a:lnTo>
                    <a:lnTo>
                      <a:pt x="542" y="140"/>
                    </a:lnTo>
                    <a:lnTo>
                      <a:pt x="544" y="129"/>
                    </a:lnTo>
                    <a:lnTo>
                      <a:pt x="544" y="119"/>
                    </a:lnTo>
                    <a:lnTo>
                      <a:pt x="547" y="110"/>
                    </a:lnTo>
                    <a:lnTo>
                      <a:pt x="549" y="100"/>
                    </a:lnTo>
                    <a:lnTo>
                      <a:pt x="551" y="93"/>
                    </a:lnTo>
                    <a:lnTo>
                      <a:pt x="549" y="83"/>
                    </a:lnTo>
                    <a:lnTo>
                      <a:pt x="549" y="76"/>
                    </a:lnTo>
                    <a:lnTo>
                      <a:pt x="549" y="69"/>
                    </a:lnTo>
                    <a:lnTo>
                      <a:pt x="549" y="62"/>
                    </a:lnTo>
                    <a:lnTo>
                      <a:pt x="547" y="53"/>
                    </a:lnTo>
                    <a:lnTo>
                      <a:pt x="544" y="48"/>
                    </a:lnTo>
                    <a:lnTo>
                      <a:pt x="471" y="93"/>
                    </a:lnTo>
                    <a:lnTo>
                      <a:pt x="466" y="100"/>
                    </a:lnTo>
                    <a:lnTo>
                      <a:pt x="464" y="107"/>
                    </a:lnTo>
                    <a:lnTo>
                      <a:pt x="459" y="114"/>
                    </a:lnTo>
                    <a:lnTo>
                      <a:pt x="456" y="121"/>
                    </a:lnTo>
                    <a:lnTo>
                      <a:pt x="452" y="129"/>
                    </a:lnTo>
                    <a:lnTo>
                      <a:pt x="447" y="136"/>
                    </a:lnTo>
                    <a:lnTo>
                      <a:pt x="442" y="143"/>
                    </a:lnTo>
                    <a:lnTo>
                      <a:pt x="437" y="150"/>
                    </a:lnTo>
                    <a:lnTo>
                      <a:pt x="428" y="159"/>
                    </a:lnTo>
                    <a:lnTo>
                      <a:pt x="418" y="171"/>
                    </a:lnTo>
                    <a:lnTo>
                      <a:pt x="409" y="183"/>
                    </a:lnTo>
                    <a:lnTo>
                      <a:pt x="399" y="195"/>
                    </a:lnTo>
                    <a:lnTo>
                      <a:pt x="385" y="202"/>
                    </a:lnTo>
                    <a:lnTo>
                      <a:pt x="373" y="212"/>
                    </a:lnTo>
                    <a:lnTo>
                      <a:pt x="359" y="219"/>
                    </a:lnTo>
                    <a:lnTo>
                      <a:pt x="347" y="226"/>
                    </a:lnTo>
                    <a:lnTo>
                      <a:pt x="340" y="228"/>
                    </a:lnTo>
                    <a:lnTo>
                      <a:pt x="333" y="231"/>
                    </a:lnTo>
                    <a:lnTo>
                      <a:pt x="326" y="233"/>
                    </a:lnTo>
                    <a:lnTo>
                      <a:pt x="319" y="235"/>
                    </a:lnTo>
                    <a:lnTo>
                      <a:pt x="311" y="235"/>
                    </a:lnTo>
                    <a:lnTo>
                      <a:pt x="304" y="238"/>
                    </a:lnTo>
                    <a:lnTo>
                      <a:pt x="297" y="240"/>
                    </a:lnTo>
                    <a:lnTo>
                      <a:pt x="288" y="243"/>
                    </a:lnTo>
                    <a:lnTo>
                      <a:pt x="276" y="243"/>
                    </a:lnTo>
                    <a:lnTo>
                      <a:pt x="262" y="243"/>
                    </a:lnTo>
                    <a:lnTo>
                      <a:pt x="252" y="238"/>
                    </a:lnTo>
                    <a:lnTo>
                      <a:pt x="240" y="235"/>
                    </a:lnTo>
                    <a:lnTo>
                      <a:pt x="231" y="231"/>
                    </a:lnTo>
                    <a:lnTo>
                      <a:pt x="221" y="226"/>
                    </a:lnTo>
                    <a:lnTo>
                      <a:pt x="214" y="221"/>
                    </a:lnTo>
                    <a:lnTo>
                      <a:pt x="207" y="216"/>
                    </a:lnTo>
                    <a:lnTo>
                      <a:pt x="197" y="207"/>
                    </a:lnTo>
                    <a:lnTo>
                      <a:pt x="190" y="202"/>
                    </a:lnTo>
                    <a:lnTo>
                      <a:pt x="183" y="195"/>
                    </a:lnTo>
                    <a:lnTo>
                      <a:pt x="178" y="188"/>
                    </a:lnTo>
                    <a:lnTo>
                      <a:pt x="166" y="174"/>
                    </a:lnTo>
                    <a:lnTo>
                      <a:pt x="159" y="167"/>
                    </a:lnTo>
                    <a:lnTo>
                      <a:pt x="155" y="167"/>
                    </a:lnTo>
                    <a:lnTo>
                      <a:pt x="145" y="167"/>
                    </a:lnTo>
                    <a:lnTo>
                      <a:pt x="136" y="167"/>
                    </a:lnTo>
                    <a:lnTo>
                      <a:pt x="131" y="169"/>
                    </a:lnTo>
                    <a:lnTo>
                      <a:pt x="121" y="169"/>
                    </a:lnTo>
                    <a:lnTo>
                      <a:pt x="114" y="171"/>
                    </a:lnTo>
                    <a:lnTo>
                      <a:pt x="105" y="171"/>
                    </a:lnTo>
                    <a:lnTo>
                      <a:pt x="98" y="171"/>
                    </a:lnTo>
                    <a:lnTo>
                      <a:pt x="88" y="171"/>
                    </a:lnTo>
                    <a:lnTo>
                      <a:pt x="83" y="174"/>
                    </a:lnTo>
                    <a:lnTo>
                      <a:pt x="71" y="174"/>
                    </a:lnTo>
                    <a:lnTo>
                      <a:pt x="69" y="176"/>
                    </a:lnTo>
                    <a:lnTo>
                      <a:pt x="69" y="17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5" name="Freeform 197"/>
              <p:cNvSpPr>
                <a:spLocks/>
              </p:cNvSpPr>
              <p:nvPr/>
            </p:nvSpPr>
            <p:spPr bwMode="auto">
              <a:xfrm>
                <a:off x="3942" y="3314"/>
                <a:ext cx="33" cy="65"/>
              </a:xfrm>
              <a:custGeom>
                <a:avLst/>
                <a:gdLst>
                  <a:gd name="T0" fmla="*/ 14 w 33"/>
                  <a:gd name="T1" fmla="*/ 0 h 65"/>
                  <a:gd name="T2" fmla="*/ 12 w 33"/>
                  <a:gd name="T3" fmla="*/ 5 h 65"/>
                  <a:gd name="T4" fmla="*/ 7 w 33"/>
                  <a:gd name="T5" fmla="*/ 15 h 65"/>
                  <a:gd name="T6" fmla="*/ 2 w 33"/>
                  <a:gd name="T7" fmla="*/ 24 h 65"/>
                  <a:gd name="T8" fmla="*/ 0 w 33"/>
                  <a:gd name="T9" fmla="*/ 34 h 65"/>
                  <a:gd name="T10" fmla="*/ 0 w 33"/>
                  <a:gd name="T11" fmla="*/ 43 h 65"/>
                  <a:gd name="T12" fmla="*/ 0 w 33"/>
                  <a:gd name="T13" fmla="*/ 53 h 65"/>
                  <a:gd name="T14" fmla="*/ 7 w 33"/>
                  <a:gd name="T15" fmla="*/ 60 h 65"/>
                  <a:gd name="T16" fmla="*/ 14 w 33"/>
                  <a:gd name="T17" fmla="*/ 65 h 65"/>
                  <a:gd name="T18" fmla="*/ 21 w 33"/>
                  <a:gd name="T19" fmla="*/ 62 h 65"/>
                  <a:gd name="T20" fmla="*/ 26 w 33"/>
                  <a:gd name="T21" fmla="*/ 62 h 65"/>
                  <a:gd name="T22" fmla="*/ 31 w 33"/>
                  <a:gd name="T23" fmla="*/ 57 h 65"/>
                  <a:gd name="T24" fmla="*/ 33 w 33"/>
                  <a:gd name="T25" fmla="*/ 53 h 65"/>
                  <a:gd name="T26" fmla="*/ 21 w 33"/>
                  <a:gd name="T27" fmla="*/ 5 h 65"/>
                  <a:gd name="T28" fmla="*/ 14 w 33"/>
                  <a:gd name="T29" fmla="*/ 0 h 65"/>
                  <a:gd name="T30" fmla="*/ 14 w 33"/>
                  <a:gd name="T3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5">
                    <a:moveTo>
                      <a:pt x="14" y="0"/>
                    </a:moveTo>
                    <a:lnTo>
                      <a:pt x="12" y="5"/>
                    </a:lnTo>
                    <a:lnTo>
                      <a:pt x="7" y="15"/>
                    </a:lnTo>
                    <a:lnTo>
                      <a:pt x="2" y="24"/>
                    </a:lnTo>
                    <a:lnTo>
                      <a:pt x="0" y="34"/>
                    </a:lnTo>
                    <a:lnTo>
                      <a:pt x="0" y="43"/>
                    </a:lnTo>
                    <a:lnTo>
                      <a:pt x="0" y="53"/>
                    </a:lnTo>
                    <a:lnTo>
                      <a:pt x="7" y="60"/>
                    </a:lnTo>
                    <a:lnTo>
                      <a:pt x="14" y="65"/>
                    </a:lnTo>
                    <a:lnTo>
                      <a:pt x="21" y="62"/>
                    </a:lnTo>
                    <a:lnTo>
                      <a:pt x="26" y="62"/>
                    </a:lnTo>
                    <a:lnTo>
                      <a:pt x="31" y="57"/>
                    </a:lnTo>
                    <a:lnTo>
                      <a:pt x="33" y="53"/>
                    </a:lnTo>
                    <a:lnTo>
                      <a:pt x="21" y="5"/>
                    </a:lnTo>
                    <a:lnTo>
                      <a:pt x="14" y="0"/>
                    </a:lnTo>
                    <a:lnTo>
                      <a:pt x="14"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6" name="Freeform 198"/>
              <p:cNvSpPr>
                <a:spLocks/>
              </p:cNvSpPr>
              <p:nvPr/>
            </p:nvSpPr>
            <p:spPr bwMode="auto">
              <a:xfrm>
                <a:off x="4013" y="3312"/>
                <a:ext cx="38" cy="62"/>
              </a:xfrm>
              <a:custGeom>
                <a:avLst/>
                <a:gdLst>
                  <a:gd name="T0" fmla="*/ 0 w 38"/>
                  <a:gd name="T1" fmla="*/ 0 h 62"/>
                  <a:gd name="T2" fmla="*/ 0 w 38"/>
                  <a:gd name="T3" fmla="*/ 5 h 62"/>
                  <a:gd name="T4" fmla="*/ 0 w 38"/>
                  <a:gd name="T5" fmla="*/ 14 h 62"/>
                  <a:gd name="T6" fmla="*/ 0 w 38"/>
                  <a:gd name="T7" fmla="*/ 26 h 62"/>
                  <a:gd name="T8" fmla="*/ 2 w 38"/>
                  <a:gd name="T9" fmla="*/ 38 h 62"/>
                  <a:gd name="T10" fmla="*/ 7 w 38"/>
                  <a:gd name="T11" fmla="*/ 48 h 62"/>
                  <a:gd name="T12" fmla="*/ 12 w 38"/>
                  <a:gd name="T13" fmla="*/ 55 h 62"/>
                  <a:gd name="T14" fmla="*/ 19 w 38"/>
                  <a:gd name="T15" fmla="*/ 59 h 62"/>
                  <a:gd name="T16" fmla="*/ 29 w 38"/>
                  <a:gd name="T17" fmla="*/ 62 h 62"/>
                  <a:gd name="T18" fmla="*/ 33 w 38"/>
                  <a:gd name="T19" fmla="*/ 59 h 62"/>
                  <a:gd name="T20" fmla="*/ 38 w 38"/>
                  <a:gd name="T21" fmla="*/ 57 h 62"/>
                  <a:gd name="T22" fmla="*/ 38 w 38"/>
                  <a:gd name="T23" fmla="*/ 52 h 62"/>
                  <a:gd name="T24" fmla="*/ 36 w 38"/>
                  <a:gd name="T25" fmla="*/ 45 h 62"/>
                  <a:gd name="T26" fmla="*/ 5 w 38"/>
                  <a:gd name="T27" fmla="*/ 2 h 62"/>
                  <a:gd name="T28" fmla="*/ 0 w 38"/>
                  <a:gd name="T29" fmla="*/ 0 h 62"/>
                  <a:gd name="T30" fmla="*/ 0 w 38"/>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62">
                    <a:moveTo>
                      <a:pt x="0" y="0"/>
                    </a:moveTo>
                    <a:lnTo>
                      <a:pt x="0" y="5"/>
                    </a:lnTo>
                    <a:lnTo>
                      <a:pt x="0" y="14"/>
                    </a:lnTo>
                    <a:lnTo>
                      <a:pt x="0" y="26"/>
                    </a:lnTo>
                    <a:lnTo>
                      <a:pt x="2" y="38"/>
                    </a:lnTo>
                    <a:lnTo>
                      <a:pt x="7" y="48"/>
                    </a:lnTo>
                    <a:lnTo>
                      <a:pt x="12" y="55"/>
                    </a:lnTo>
                    <a:lnTo>
                      <a:pt x="19" y="59"/>
                    </a:lnTo>
                    <a:lnTo>
                      <a:pt x="29" y="62"/>
                    </a:lnTo>
                    <a:lnTo>
                      <a:pt x="33" y="59"/>
                    </a:lnTo>
                    <a:lnTo>
                      <a:pt x="38" y="57"/>
                    </a:lnTo>
                    <a:lnTo>
                      <a:pt x="38" y="52"/>
                    </a:lnTo>
                    <a:lnTo>
                      <a:pt x="36" y="45"/>
                    </a:lnTo>
                    <a:lnTo>
                      <a:pt x="5" y="2"/>
                    </a:lnTo>
                    <a:lnTo>
                      <a:pt x="0" y="0"/>
                    </a:lnTo>
                    <a:lnTo>
                      <a:pt x="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7" name="Freeform 199"/>
              <p:cNvSpPr>
                <a:spLocks/>
              </p:cNvSpPr>
              <p:nvPr/>
            </p:nvSpPr>
            <p:spPr bwMode="auto">
              <a:xfrm>
                <a:off x="4075" y="3286"/>
                <a:ext cx="66" cy="50"/>
              </a:xfrm>
              <a:custGeom>
                <a:avLst/>
                <a:gdLst>
                  <a:gd name="T0" fmla="*/ 0 w 66"/>
                  <a:gd name="T1" fmla="*/ 2 h 50"/>
                  <a:gd name="T2" fmla="*/ 5 w 66"/>
                  <a:gd name="T3" fmla="*/ 7 h 50"/>
                  <a:gd name="T4" fmla="*/ 9 w 66"/>
                  <a:gd name="T5" fmla="*/ 14 h 50"/>
                  <a:gd name="T6" fmla="*/ 16 w 66"/>
                  <a:gd name="T7" fmla="*/ 24 h 50"/>
                  <a:gd name="T8" fmla="*/ 28 w 66"/>
                  <a:gd name="T9" fmla="*/ 33 h 50"/>
                  <a:gd name="T10" fmla="*/ 36 w 66"/>
                  <a:gd name="T11" fmla="*/ 40 h 50"/>
                  <a:gd name="T12" fmla="*/ 45 w 66"/>
                  <a:gd name="T13" fmla="*/ 47 h 50"/>
                  <a:gd name="T14" fmla="*/ 52 w 66"/>
                  <a:gd name="T15" fmla="*/ 50 h 50"/>
                  <a:gd name="T16" fmla="*/ 62 w 66"/>
                  <a:gd name="T17" fmla="*/ 47 h 50"/>
                  <a:gd name="T18" fmla="*/ 64 w 66"/>
                  <a:gd name="T19" fmla="*/ 40 h 50"/>
                  <a:gd name="T20" fmla="*/ 66 w 66"/>
                  <a:gd name="T21" fmla="*/ 35 h 50"/>
                  <a:gd name="T22" fmla="*/ 64 w 66"/>
                  <a:gd name="T23" fmla="*/ 31 h 50"/>
                  <a:gd name="T24" fmla="*/ 57 w 66"/>
                  <a:gd name="T25" fmla="*/ 24 h 50"/>
                  <a:gd name="T26" fmla="*/ 5 w 66"/>
                  <a:gd name="T27" fmla="*/ 0 h 50"/>
                  <a:gd name="T28" fmla="*/ 0 w 66"/>
                  <a:gd name="T29" fmla="*/ 2 h 50"/>
                  <a:gd name="T30" fmla="*/ 0 w 66"/>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50">
                    <a:moveTo>
                      <a:pt x="0" y="2"/>
                    </a:moveTo>
                    <a:lnTo>
                      <a:pt x="5" y="7"/>
                    </a:lnTo>
                    <a:lnTo>
                      <a:pt x="9" y="14"/>
                    </a:lnTo>
                    <a:lnTo>
                      <a:pt x="16" y="24"/>
                    </a:lnTo>
                    <a:lnTo>
                      <a:pt x="28" y="33"/>
                    </a:lnTo>
                    <a:lnTo>
                      <a:pt x="36" y="40"/>
                    </a:lnTo>
                    <a:lnTo>
                      <a:pt x="45" y="47"/>
                    </a:lnTo>
                    <a:lnTo>
                      <a:pt x="52" y="50"/>
                    </a:lnTo>
                    <a:lnTo>
                      <a:pt x="62" y="47"/>
                    </a:lnTo>
                    <a:lnTo>
                      <a:pt x="64" y="40"/>
                    </a:lnTo>
                    <a:lnTo>
                      <a:pt x="66" y="35"/>
                    </a:lnTo>
                    <a:lnTo>
                      <a:pt x="64" y="31"/>
                    </a:lnTo>
                    <a:lnTo>
                      <a:pt x="57" y="24"/>
                    </a:lnTo>
                    <a:lnTo>
                      <a:pt x="5"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8" name="Freeform 200"/>
              <p:cNvSpPr>
                <a:spLocks/>
              </p:cNvSpPr>
              <p:nvPr/>
            </p:nvSpPr>
            <p:spPr bwMode="auto">
              <a:xfrm>
                <a:off x="4134" y="3236"/>
                <a:ext cx="67" cy="50"/>
              </a:xfrm>
              <a:custGeom>
                <a:avLst/>
                <a:gdLst>
                  <a:gd name="T0" fmla="*/ 0 w 67"/>
                  <a:gd name="T1" fmla="*/ 2 h 50"/>
                  <a:gd name="T2" fmla="*/ 5 w 67"/>
                  <a:gd name="T3" fmla="*/ 7 h 50"/>
                  <a:gd name="T4" fmla="*/ 10 w 67"/>
                  <a:gd name="T5" fmla="*/ 14 h 50"/>
                  <a:gd name="T6" fmla="*/ 19 w 67"/>
                  <a:gd name="T7" fmla="*/ 24 h 50"/>
                  <a:gd name="T8" fmla="*/ 29 w 67"/>
                  <a:gd name="T9" fmla="*/ 33 h 50"/>
                  <a:gd name="T10" fmla="*/ 36 w 67"/>
                  <a:gd name="T11" fmla="*/ 40 h 50"/>
                  <a:gd name="T12" fmla="*/ 45 w 67"/>
                  <a:gd name="T13" fmla="*/ 47 h 50"/>
                  <a:gd name="T14" fmla="*/ 53 w 67"/>
                  <a:gd name="T15" fmla="*/ 50 h 50"/>
                  <a:gd name="T16" fmla="*/ 62 w 67"/>
                  <a:gd name="T17" fmla="*/ 47 h 50"/>
                  <a:gd name="T18" fmla="*/ 64 w 67"/>
                  <a:gd name="T19" fmla="*/ 40 h 50"/>
                  <a:gd name="T20" fmla="*/ 67 w 67"/>
                  <a:gd name="T21" fmla="*/ 36 h 50"/>
                  <a:gd name="T22" fmla="*/ 64 w 67"/>
                  <a:gd name="T23" fmla="*/ 31 h 50"/>
                  <a:gd name="T24" fmla="*/ 57 w 67"/>
                  <a:gd name="T25" fmla="*/ 24 h 50"/>
                  <a:gd name="T26" fmla="*/ 7 w 67"/>
                  <a:gd name="T27" fmla="*/ 0 h 50"/>
                  <a:gd name="T28" fmla="*/ 0 w 67"/>
                  <a:gd name="T29" fmla="*/ 2 h 50"/>
                  <a:gd name="T30" fmla="*/ 0 w 67"/>
                  <a:gd name="T31"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0" y="2"/>
                    </a:moveTo>
                    <a:lnTo>
                      <a:pt x="5" y="7"/>
                    </a:lnTo>
                    <a:lnTo>
                      <a:pt x="10" y="14"/>
                    </a:lnTo>
                    <a:lnTo>
                      <a:pt x="19" y="24"/>
                    </a:lnTo>
                    <a:lnTo>
                      <a:pt x="29" y="33"/>
                    </a:lnTo>
                    <a:lnTo>
                      <a:pt x="36" y="40"/>
                    </a:lnTo>
                    <a:lnTo>
                      <a:pt x="45" y="47"/>
                    </a:lnTo>
                    <a:lnTo>
                      <a:pt x="53" y="50"/>
                    </a:lnTo>
                    <a:lnTo>
                      <a:pt x="62" y="47"/>
                    </a:lnTo>
                    <a:lnTo>
                      <a:pt x="64" y="40"/>
                    </a:lnTo>
                    <a:lnTo>
                      <a:pt x="67" y="36"/>
                    </a:lnTo>
                    <a:lnTo>
                      <a:pt x="64" y="31"/>
                    </a:lnTo>
                    <a:lnTo>
                      <a:pt x="57" y="24"/>
                    </a:lnTo>
                    <a:lnTo>
                      <a:pt x="7" y="0"/>
                    </a:lnTo>
                    <a:lnTo>
                      <a:pt x="0" y="2"/>
                    </a:lnTo>
                    <a:lnTo>
                      <a:pt x="0" y="2"/>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89" name="Freeform 201"/>
              <p:cNvSpPr>
                <a:spLocks/>
              </p:cNvSpPr>
              <p:nvPr/>
            </p:nvSpPr>
            <p:spPr bwMode="auto">
              <a:xfrm>
                <a:off x="3887" y="3302"/>
                <a:ext cx="36" cy="62"/>
              </a:xfrm>
              <a:custGeom>
                <a:avLst/>
                <a:gdLst>
                  <a:gd name="T0" fmla="*/ 33 w 36"/>
                  <a:gd name="T1" fmla="*/ 0 h 62"/>
                  <a:gd name="T2" fmla="*/ 26 w 36"/>
                  <a:gd name="T3" fmla="*/ 3 h 62"/>
                  <a:gd name="T4" fmla="*/ 19 w 36"/>
                  <a:gd name="T5" fmla="*/ 12 h 62"/>
                  <a:gd name="T6" fmla="*/ 14 w 36"/>
                  <a:gd name="T7" fmla="*/ 19 h 62"/>
                  <a:gd name="T8" fmla="*/ 7 w 36"/>
                  <a:gd name="T9" fmla="*/ 29 h 62"/>
                  <a:gd name="T10" fmla="*/ 0 w 36"/>
                  <a:gd name="T11" fmla="*/ 36 h 62"/>
                  <a:gd name="T12" fmla="*/ 0 w 36"/>
                  <a:gd name="T13" fmla="*/ 43 h 62"/>
                  <a:gd name="T14" fmla="*/ 0 w 36"/>
                  <a:gd name="T15" fmla="*/ 50 h 62"/>
                  <a:gd name="T16" fmla="*/ 10 w 36"/>
                  <a:gd name="T17" fmla="*/ 58 h 62"/>
                  <a:gd name="T18" fmla="*/ 14 w 36"/>
                  <a:gd name="T19" fmla="*/ 60 h 62"/>
                  <a:gd name="T20" fmla="*/ 22 w 36"/>
                  <a:gd name="T21" fmla="*/ 62 h 62"/>
                  <a:gd name="T22" fmla="*/ 24 w 36"/>
                  <a:gd name="T23" fmla="*/ 58 h 62"/>
                  <a:gd name="T24" fmla="*/ 29 w 36"/>
                  <a:gd name="T25" fmla="*/ 50 h 62"/>
                  <a:gd name="T26" fmla="*/ 36 w 36"/>
                  <a:gd name="T27" fmla="*/ 8 h 62"/>
                  <a:gd name="T28" fmla="*/ 33 w 36"/>
                  <a:gd name="T29" fmla="*/ 0 h 62"/>
                  <a:gd name="T30" fmla="*/ 33 w 36"/>
                  <a:gd name="T3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62">
                    <a:moveTo>
                      <a:pt x="33" y="0"/>
                    </a:moveTo>
                    <a:lnTo>
                      <a:pt x="26" y="3"/>
                    </a:lnTo>
                    <a:lnTo>
                      <a:pt x="19" y="12"/>
                    </a:lnTo>
                    <a:lnTo>
                      <a:pt x="14" y="19"/>
                    </a:lnTo>
                    <a:lnTo>
                      <a:pt x="7" y="29"/>
                    </a:lnTo>
                    <a:lnTo>
                      <a:pt x="0" y="36"/>
                    </a:lnTo>
                    <a:lnTo>
                      <a:pt x="0" y="43"/>
                    </a:lnTo>
                    <a:lnTo>
                      <a:pt x="0" y="50"/>
                    </a:lnTo>
                    <a:lnTo>
                      <a:pt x="10" y="58"/>
                    </a:lnTo>
                    <a:lnTo>
                      <a:pt x="14" y="60"/>
                    </a:lnTo>
                    <a:lnTo>
                      <a:pt x="22" y="62"/>
                    </a:lnTo>
                    <a:lnTo>
                      <a:pt x="24" y="58"/>
                    </a:lnTo>
                    <a:lnTo>
                      <a:pt x="29" y="50"/>
                    </a:lnTo>
                    <a:lnTo>
                      <a:pt x="36" y="8"/>
                    </a:lnTo>
                    <a:lnTo>
                      <a:pt x="33" y="0"/>
                    </a:lnTo>
                    <a:lnTo>
                      <a:pt x="3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0" name="Freeform 202"/>
              <p:cNvSpPr>
                <a:spLocks/>
              </p:cNvSpPr>
              <p:nvPr/>
            </p:nvSpPr>
            <p:spPr bwMode="auto">
              <a:xfrm>
                <a:off x="4450" y="3645"/>
                <a:ext cx="271" cy="306"/>
              </a:xfrm>
              <a:custGeom>
                <a:avLst/>
                <a:gdLst>
                  <a:gd name="T0" fmla="*/ 0 w 271"/>
                  <a:gd name="T1" fmla="*/ 185 h 306"/>
                  <a:gd name="T2" fmla="*/ 136 w 271"/>
                  <a:gd name="T3" fmla="*/ 116 h 306"/>
                  <a:gd name="T4" fmla="*/ 271 w 271"/>
                  <a:gd name="T5" fmla="*/ 0 h 306"/>
                  <a:gd name="T6" fmla="*/ 271 w 271"/>
                  <a:gd name="T7" fmla="*/ 4 h 306"/>
                  <a:gd name="T8" fmla="*/ 271 w 271"/>
                  <a:gd name="T9" fmla="*/ 9 h 306"/>
                  <a:gd name="T10" fmla="*/ 271 w 271"/>
                  <a:gd name="T11" fmla="*/ 16 h 306"/>
                  <a:gd name="T12" fmla="*/ 271 w 271"/>
                  <a:gd name="T13" fmla="*/ 23 h 306"/>
                  <a:gd name="T14" fmla="*/ 269 w 271"/>
                  <a:gd name="T15" fmla="*/ 35 h 306"/>
                  <a:gd name="T16" fmla="*/ 266 w 271"/>
                  <a:gd name="T17" fmla="*/ 45 h 306"/>
                  <a:gd name="T18" fmla="*/ 264 w 271"/>
                  <a:gd name="T19" fmla="*/ 57 h 306"/>
                  <a:gd name="T20" fmla="*/ 259 w 271"/>
                  <a:gd name="T21" fmla="*/ 69 h 306"/>
                  <a:gd name="T22" fmla="*/ 257 w 271"/>
                  <a:gd name="T23" fmla="*/ 83 h 306"/>
                  <a:gd name="T24" fmla="*/ 252 w 271"/>
                  <a:gd name="T25" fmla="*/ 90 h 306"/>
                  <a:gd name="T26" fmla="*/ 250 w 271"/>
                  <a:gd name="T27" fmla="*/ 97 h 306"/>
                  <a:gd name="T28" fmla="*/ 245 w 271"/>
                  <a:gd name="T29" fmla="*/ 104 h 306"/>
                  <a:gd name="T30" fmla="*/ 243 w 271"/>
                  <a:gd name="T31" fmla="*/ 111 h 306"/>
                  <a:gd name="T32" fmla="*/ 238 w 271"/>
                  <a:gd name="T33" fmla="*/ 118 h 306"/>
                  <a:gd name="T34" fmla="*/ 233 w 271"/>
                  <a:gd name="T35" fmla="*/ 126 h 306"/>
                  <a:gd name="T36" fmla="*/ 228 w 271"/>
                  <a:gd name="T37" fmla="*/ 130 h 306"/>
                  <a:gd name="T38" fmla="*/ 224 w 271"/>
                  <a:gd name="T39" fmla="*/ 140 h 306"/>
                  <a:gd name="T40" fmla="*/ 217 w 271"/>
                  <a:gd name="T41" fmla="*/ 145 h 306"/>
                  <a:gd name="T42" fmla="*/ 209 w 271"/>
                  <a:gd name="T43" fmla="*/ 152 h 306"/>
                  <a:gd name="T44" fmla="*/ 202 w 271"/>
                  <a:gd name="T45" fmla="*/ 159 h 306"/>
                  <a:gd name="T46" fmla="*/ 195 w 271"/>
                  <a:gd name="T47" fmla="*/ 166 h 306"/>
                  <a:gd name="T48" fmla="*/ 186 w 271"/>
                  <a:gd name="T49" fmla="*/ 171 h 306"/>
                  <a:gd name="T50" fmla="*/ 181 w 271"/>
                  <a:gd name="T51" fmla="*/ 178 h 306"/>
                  <a:gd name="T52" fmla="*/ 176 w 271"/>
                  <a:gd name="T53" fmla="*/ 183 h 306"/>
                  <a:gd name="T54" fmla="*/ 171 w 271"/>
                  <a:gd name="T55" fmla="*/ 190 h 306"/>
                  <a:gd name="T56" fmla="*/ 169 w 271"/>
                  <a:gd name="T57" fmla="*/ 202 h 306"/>
                  <a:gd name="T58" fmla="*/ 169 w 271"/>
                  <a:gd name="T59" fmla="*/ 214 h 306"/>
                  <a:gd name="T60" fmla="*/ 169 w 271"/>
                  <a:gd name="T61" fmla="*/ 225 h 306"/>
                  <a:gd name="T62" fmla="*/ 176 w 271"/>
                  <a:gd name="T63" fmla="*/ 237 h 306"/>
                  <a:gd name="T64" fmla="*/ 181 w 271"/>
                  <a:gd name="T65" fmla="*/ 247 h 306"/>
                  <a:gd name="T66" fmla="*/ 193 w 271"/>
                  <a:gd name="T67" fmla="*/ 256 h 306"/>
                  <a:gd name="T68" fmla="*/ 202 w 271"/>
                  <a:gd name="T69" fmla="*/ 263 h 306"/>
                  <a:gd name="T70" fmla="*/ 212 w 271"/>
                  <a:gd name="T71" fmla="*/ 273 h 306"/>
                  <a:gd name="T72" fmla="*/ 224 w 271"/>
                  <a:gd name="T73" fmla="*/ 278 h 306"/>
                  <a:gd name="T74" fmla="*/ 233 w 271"/>
                  <a:gd name="T75" fmla="*/ 287 h 306"/>
                  <a:gd name="T76" fmla="*/ 240 w 271"/>
                  <a:gd name="T77" fmla="*/ 290 h 306"/>
                  <a:gd name="T78" fmla="*/ 250 w 271"/>
                  <a:gd name="T79" fmla="*/ 294 h 306"/>
                  <a:gd name="T80" fmla="*/ 255 w 271"/>
                  <a:gd name="T81" fmla="*/ 297 h 306"/>
                  <a:gd name="T82" fmla="*/ 257 w 271"/>
                  <a:gd name="T83" fmla="*/ 299 h 306"/>
                  <a:gd name="T84" fmla="*/ 250 w 271"/>
                  <a:gd name="T85" fmla="*/ 306 h 306"/>
                  <a:gd name="T86" fmla="*/ 67 w 271"/>
                  <a:gd name="T87" fmla="*/ 185 h 306"/>
                  <a:gd name="T88" fmla="*/ 0 w 271"/>
                  <a:gd name="T89" fmla="*/ 185 h 306"/>
                  <a:gd name="T90" fmla="*/ 0 w 271"/>
                  <a:gd name="T91" fmla="*/ 18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1" h="306">
                    <a:moveTo>
                      <a:pt x="0" y="185"/>
                    </a:moveTo>
                    <a:lnTo>
                      <a:pt x="136" y="116"/>
                    </a:lnTo>
                    <a:lnTo>
                      <a:pt x="271" y="0"/>
                    </a:lnTo>
                    <a:lnTo>
                      <a:pt x="271" y="4"/>
                    </a:lnTo>
                    <a:lnTo>
                      <a:pt x="271" y="9"/>
                    </a:lnTo>
                    <a:lnTo>
                      <a:pt x="271" y="16"/>
                    </a:lnTo>
                    <a:lnTo>
                      <a:pt x="271" y="23"/>
                    </a:lnTo>
                    <a:lnTo>
                      <a:pt x="269" y="35"/>
                    </a:lnTo>
                    <a:lnTo>
                      <a:pt x="266" y="45"/>
                    </a:lnTo>
                    <a:lnTo>
                      <a:pt x="264" y="57"/>
                    </a:lnTo>
                    <a:lnTo>
                      <a:pt x="259" y="69"/>
                    </a:lnTo>
                    <a:lnTo>
                      <a:pt x="257" y="83"/>
                    </a:lnTo>
                    <a:lnTo>
                      <a:pt x="252" y="90"/>
                    </a:lnTo>
                    <a:lnTo>
                      <a:pt x="250" y="97"/>
                    </a:lnTo>
                    <a:lnTo>
                      <a:pt x="245" y="104"/>
                    </a:lnTo>
                    <a:lnTo>
                      <a:pt x="243" y="111"/>
                    </a:lnTo>
                    <a:lnTo>
                      <a:pt x="238" y="118"/>
                    </a:lnTo>
                    <a:lnTo>
                      <a:pt x="233" y="126"/>
                    </a:lnTo>
                    <a:lnTo>
                      <a:pt x="228" y="130"/>
                    </a:lnTo>
                    <a:lnTo>
                      <a:pt x="224" y="140"/>
                    </a:lnTo>
                    <a:lnTo>
                      <a:pt x="217" y="145"/>
                    </a:lnTo>
                    <a:lnTo>
                      <a:pt x="209" y="152"/>
                    </a:lnTo>
                    <a:lnTo>
                      <a:pt x="202" y="159"/>
                    </a:lnTo>
                    <a:lnTo>
                      <a:pt x="195" y="166"/>
                    </a:lnTo>
                    <a:lnTo>
                      <a:pt x="186" y="171"/>
                    </a:lnTo>
                    <a:lnTo>
                      <a:pt x="181" y="178"/>
                    </a:lnTo>
                    <a:lnTo>
                      <a:pt x="176" y="183"/>
                    </a:lnTo>
                    <a:lnTo>
                      <a:pt x="171" y="190"/>
                    </a:lnTo>
                    <a:lnTo>
                      <a:pt x="169" y="202"/>
                    </a:lnTo>
                    <a:lnTo>
                      <a:pt x="169" y="214"/>
                    </a:lnTo>
                    <a:lnTo>
                      <a:pt x="169" y="225"/>
                    </a:lnTo>
                    <a:lnTo>
                      <a:pt x="176" y="237"/>
                    </a:lnTo>
                    <a:lnTo>
                      <a:pt x="181" y="247"/>
                    </a:lnTo>
                    <a:lnTo>
                      <a:pt x="193" y="256"/>
                    </a:lnTo>
                    <a:lnTo>
                      <a:pt x="202" y="263"/>
                    </a:lnTo>
                    <a:lnTo>
                      <a:pt x="212" y="273"/>
                    </a:lnTo>
                    <a:lnTo>
                      <a:pt x="224" y="278"/>
                    </a:lnTo>
                    <a:lnTo>
                      <a:pt x="233" y="287"/>
                    </a:lnTo>
                    <a:lnTo>
                      <a:pt x="240" y="290"/>
                    </a:lnTo>
                    <a:lnTo>
                      <a:pt x="250" y="294"/>
                    </a:lnTo>
                    <a:lnTo>
                      <a:pt x="255" y="297"/>
                    </a:lnTo>
                    <a:lnTo>
                      <a:pt x="257" y="299"/>
                    </a:lnTo>
                    <a:lnTo>
                      <a:pt x="250" y="306"/>
                    </a:lnTo>
                    <a:lnTo>
                      <a:pt x="67" y="185"/>
                    </a:lnTo>
                    <a:lnTo>
                      <a:pt x="0" y="185"/>
                    </a:lnTo>
                    <a:lnTo>
                      <a:pt x="0" y="185"/>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1" name="Freeform 203"/>
              <p:cNvSpPr>
                <a:spLocks/>
              </p:cNvSpPr>
              <p:nvPr/>
            </p:nvSpPr>
            <p:spPr bwMode="auto">
              <a:xfrm>
                <a:off x="3937" y="3455"/>
                <a:ext cx="231" cy="109"/>
              </a:xfrm>
              <a:custGeom>
                <a:avLst/>
                <a:gdLst>
                  <a:gd name="T0" fmla="*/ 12 w 231"/>
                  <a:gd name="T1" fmla="*/ 64 h 109"/>
                  <a:gd name="T2" fmla="*/ 231 w 231"/>
                  <a:gd name="T3" fmla="*/ 0 h 109"/>
                  <a:gd name="T4" fmla="*/ 221 w 231"/>
                  <a:gd name="T5" fmla="*/ 7 h 109"/>
                  <a:gd name="T6" fmla="*/ 209 w 231"/>
                  <a:gd name="T7" fmla="*/ 14 h 109"/>
                  <a:gd name="T8" fmla="*/ 200 w 231"/>
                  <a:gd name="T9" fmla="*/ 23 h 109"/>
                  <a:gd name="T10" fmla="*/ 190 w 231"/>
                  <a:gd name="T11" fmla="*/ 35 h 109"/>
                  <a:gd name="T12" fmla="*/ 181 w 231"/>
                  <a:gd name="T13" fmla="*/ 45 h 109"/>
                  <a:gd name="T14" fmla="*/ 174 w 231"/>
                  <a:gd name="T15" fmla="*/ 54 h 109"/>
                  <a:gd name="T16" fmla="*/ 176 w 231"/>
                  <a:gd name="T17" fmla="*/ 64 h 109"/>
                  <a:gd name="T18" fmla="*/ 176 w 231"/>
                  <a:gd name="T19" fmla="*/ 71 h 109"/>
                  <a:gd name="T20" fmla="*/ 178 w 231"/>
                  <a:gd name="T21" fmla="*/ 78 h 109"/>
                  <a:gd name="T22" fmla="*/ 181 w 231"/>
                  <a:gd name="T23" fmla="*/ 83 h 109"/>
                  <a:gd name="T24" fmla="*/ 185 w 231"/>
                  <a:gd name="T25" fmla="*/ 90 h 109"/>
                  <a:gd name="T26" fmla="*/ 190 w 231"/>
                  <a:gd name="T27" fmla="*/ 97 h 109"/>
                  <a:gd name="T28" fmla="*/ 193 w 231"/>
                  <a:gd name="T29" fmla="*/ 99 h 109"/>
                  <a:gd name="T30" fmla="*/ 188 w 231"/>
                  <a:gd name="T31" fmla="*/ 109 h 109"/>
                  <a:gd name="T32" fmla="*/ 183 w 231"/>
                  <a:gd name="T33" fmla="*/ 104 h 109"/>
                  <a:gd name="T34" fmla="*/ 178 w 231"/>
                  <a:gd name="T35" fmla="*/ 97 h 109"/>
                  <a:gd name="T36" fmla="*/ 174 w 231"/>
                  <a:gd name="T37" fmla="*/ 92 h 109"/>
                  <a:gd name="T38" fmla="*/ 166 w 231"/>
                  <a:gd name="T39" fmla="*/ 83 h 109"/>
                  <a:gd name="T40" fmla="*/ 157 w 231"/>
                  <a:gd name="T41" fmla="*/ 76 h 109"/>
                  <a:gd name="T42" fmla="*/ 147 w 231"/>
                  <a:gd name="T43" fmla="*/ 66 h 109"/>
                  <a:gd name="T44" fmla="*/ 138 w 231"/>
                  <a:gd name="T45" fmla="*/ 59 h 109"/>
                  <a:gd name="T46" fmla="*/ 128 w 231"/>
                  <a:gd name="T47" fmla="*/ 57 h 109"/>
                  <a:gd name="T48" fmla="*/ 121 w 231"/>
                  <a:gd name="T49" fmla="*/ 54 h 109"/>
                  <a:gd name="T50" fmla="*/ 112 w 231"/>
                  <a:gd name="T51" fmla="*/ 52 h 109"/>
                  <a:gd name="T52" fmla="*/ 102 w 231"/>
                  <a:gd name="T53" fmla="*/ 54 h 109"/>
                  <a:gd name="T54" fmla="*/ 90 w 231"/>
                  <a:gd name="T55" fmla="*/ 54 h 109"/>
                  <a:gd name="T56" fmla="*/ 78 w 231"/>
                  <a:gd name="T57" fmla="*/ 54 h 109"/>
                  <a:gd name="T58" fmla="*/ 67 w 231"/>
                  <a:gd name="T59" fmla="*/ 57 h 109"/>
                  <a:gd name="T60" fmla="*/ 55 w 231"/>
                  <a:gd name="T61" fmla="*/ 59 h 109"/>
                  <a:gd name="T62" fmla="*/ 45 w 231"/>
                  <a:gd name="T63" fmla="*/ 61 h 109"/>
                  <a:gd name="T64" fmla="*/ 33 w 231"/>
                  <a:gd name="T65" fmla="*/ 64 h 109"/>
                  <a:gd name="T66" fmla="*/ 24 w 231"/>
                  <a:gd name="T67" fmla="*/ 66 h 109"/>
                  <a:gd name="T68" fmla="*/ 17 w 231"/>
                  <a:gd name="T69" fmla="*/ 68 h 109"/>
                  <a:gd name="T70" fmla="*/ 0 w 231"/>
                  <a:gd name="T71" fmla="*/ 73 h 109"/>
                  <a:gd name="T72" fmla="*/ 12 w 231"/>
                  <a:gd name="T73" fmla="*/ 64 h 109"/>
                  <a:gd name="T74" fmla="*/ 12 w 231"/>
                  <a:gd name="T75" fmla="*/ 6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1" h="109">
                    <a:moveTo>
                      <a:pt x="12" y="64"/>
                    </a:moveTo>
                    <a:lnTo>
                      <a:pt x="231" y="0"/>
                    </a:lnTo>
                    <a:lnTo>
                      <a:pt x="221" y="7"/>
                    </a:lnTo>
                    <a:lnTo>
                      <a:pt x="209" y="14"/>
                    </a:lnTo>
                    <a:lnTo>
                      <a:pt x="200" y="23"/>
                    </a:lnTo>
                    <a:lnTo>
                      <a:pt x="190" y="35"/>
                    </a:lnTo>
                    <a:lnTo>
                      <a:pt x="181" y="45"/>
                    </a:lnTo>
                    <a:lnTo>
                      <a:pt x="174" y="54"/>
                    </a:lnTo>
                    <a:lnTo>
                      <a:pt x="176" y="64"/>
                    </a:lnTo>
                    <a:lnTo>
                      <a:pt x="176" y="71"/>
                    </a:lnTo>
                    <a:lnTo>
                      <a:pt x="178" y="78"/>
                    </a:lnTo>
                    <a:lnTo>
                      <a:pt x="181" y="83"/>
                    </a:lnTo>
                    <a:lnTo>
                      <a:pt x="185" y="90"/>
                    </a:lnTo>
                    <a:lnTo>
                      <a:pt x="190" y="97"/>
                    </a:lnTo>
                    <a:lnTo>
                      <a:pt x="193" y="99"/>
                    </a:lnTo>
                    <a:lnTo>
                      <a:pt x="188" y="109"/>
                    </a:lnTo>
                    <a:lnTo>
                      <a:pt x="183" y="104"/>
                    </a:lnTo>
                    <a:lnTo>
                      <a:pt x="178" y="97"/>
                    </a:lnTo>
                    <a:lnTo>
                      <a:pt x="174" y="92"/>
                    </a:lnTo>
                    <a:lnTo>
                      <a:pt x="166" y="83"/>
                    </a:lnTo>
                    <a:lnTo>
                      <a:pt x="157" y="76"/>
                    </a:lnTo>
                    <a:lnTo>
                      <a:pt x="147" y="66"/>
                    </a:lnTo>
                    <a:lnTo>
                      <a:pt x="138" y="59"/>
                    </a:lnTo>
                    <a:lnTo>
                      <a:pt x="128" y="57"/>
                    </a:lnTo>
                    <a:lnTo>
                      <a:pt x="121" y="54"/>
                    </a:lnTo>
                    <a:lnTo>
                      <a:pt x="112" y="52"/>
                    </a:lnTo>
                    <a:lnTo>
                      <a:pt x="102" y="54"/>
                    </a:lnTo>
                    <a:lnTo>
                      <a:pt x="90" y="54"/>
                    </a:lnTo>
                    <a:lnTo>
                      <a:pt x="78" y="54"/>
                    </a:lnTo>
                    <a:lnTo>
                      <a:pt x="67" y="57"/>
                    </a:lnTo>
                    <a:lnTo>
                      <a:pt x="55" y="59"/>
                    </a:lnTo>
                    <a:lnTo>
                      <a:pt x="45" y="61"/>
                    </a:lnTo>
                    <a:lnTo>
                      <a:pt x="33" y="64"/>
                    </a:lnTo>
                    <a:lnTo>
                      <a:pt x="24" y="66"/>
                    </a:lnTo>
                    <a:lnTo>
                      <a:pt x="17" y="68"/>
                    </a:lnTo>
                    <a:lnTo>
                      <a:pt x="0" y="73"/>
                    </a:lnTo>
                    <a:lnTo>
                      <a:pt x="12" y="64"/>
                    </a:lnTo>
                    <a:lnTo>
                      <a:pt x="12" y="64"/>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2" name="Freeform 204"/>
              <p:cNvSpPr>
                <a:spLocks/>
              </p:cNvSpPr>
              <p:nvPr/>
            </p:nvSpPr>
            <p:spPr bwMode="auto">
              <a:xfrm>
                <a:off x="4686" y="3376"/>
                <a:ext cx="99" cy="81"/>
              </a:xfrm>
              <a:custGeom>
                <a:avLst/>
                <a:gdLst>
                  <a:gd name="T0" fmla="*/ 14 w 99"/>
                  <a:gd name="T1" fmla="*/ 0 h 81"/>
                  <a:gd name="T2" fmla="*/ 16 w 99"/>
                  <a:gd name="T3" fmla="*/ 0 h 81"/>
                  <a:gd name="T4" fmla="*/ 23 w 99"/>
                  <a:gd name="T5" fmla="*/ 0 h 81"/>
                  <a:gd name="T6" fmla="*/ 33 w 99"/>
                  <a:gd name="T7" fmla="*/ 3 h 81"/>
                  <a:gd name="T8" fmla="*/ 47 w 99"/>
                  <a:gd name="T9" fmla="*/ 7 h 81"/>
                  <a:gd name="T10" fmla="*/ 52 w 99"/>
                  <a:gd name="T11" fmla="*/ 7 h 81"/>
                  <a:gd name="T12" fmla="*/ 59 w 99"/>
                  <a:gd name="T13" fmla="*/ 10 h 81"/>
                  <a:gd name="T14" fmla="*/ 66 w 99"/>
                  <a:gd name="T15" fmla="*/ 14 h 81"/>
                  <a:gd name="T16" fmla="*/ 73 w 99"/>
                  <a:gd name="T17" fmla="*/ 19 h 81"/>
                  <a:gd name="T18" fmla="*/ 83 w 99"/>
                  <a:gd name="T19" fmla="*/ 26 h 81"/>
                  <a:gd name="T20" fmla="*/ 90 w 99"/>
                  <a:gd name="T21" fmla="*/ 41 h 81"/>
                  <a:gd name="T22" fmla="*/ 92 w 99"/>
                  <a:gd name="T23" fmla="*/ 50 h 81"/>
                  <a:gd name="T24" fmla="*/ 97 w 99"/>
                  <a:gd name="T25" fmla="*/ 60 h 81"/>
                  <a:gd name="T26" fmla="*/ 97 w 99"/>
                  <a:gd name="T27" fmla="*/ 67 h 81"/>
                  <a:gd name="T28" fmla="*/ 99 w 99"/>
                  <a:gd name="T29" fmla="*/ 71 h 81"/>
                  <a:gd name="T30" fmla="*/ 99 w 99"/>
                  <a:gd name="T31" fmla="*/ 76 h 81"/>
                  <a:gd name="T32" fmla="*/ 99 w 99"/>
                  <a:gd name="T33" fmla="*/ 81 h 81"/>
                  <a:gd name="T34" fmla="*/ 66 w 99"/>
                  <a:gd name="T35" fmla="*/ 74 h 81"/>
                  <a:gd name="T36" fmla="*/ 69 w 99"/>
                  <a:gd name="T37" fmla="*/ 43 h 81"/>
                  <a:gd name="T38" fmla="*/ 0 w 99"/>
                  <a:gd name="T39" fmla="*/ 19 h 81"/>
                  <a:gd name="T40" fmla="*/ 14 w 99"/>
                  <a:gd name="T41" fmla="*/ 0 h 81"/>
                  <a:gd name="T42" fmla="*/ 14 w 99"/>
                  <a:gd name="T4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9" h="81">
                    <a:moveTo>
                      <a:pt x="14" y="0"/>
                    </a:moveTo>
                    <a:lnTo>
                      <a:pt x="16" y="0"/>
                    </a:lnTo>
                    <a:lnTo>
                      <a:pt x="23" y="0"/>
                    </a:lnTo>
                    <a:lnTo>
                      <a:pt x="33" y="3"/>
                    </a:lnTo>
                    <a:lnTo>
                      <a:pt x="47" y="7"/>
                    </a:lnTo>
                    <a:lnTo>
                      <a:pt x="52" y="7"/>
                    </a:lnTo>
                    <a:lnTo>
                      <a:pt x="59" y="10"/>
                    </a:lnTo>
                    <a:lnTo>
                      <a:pt x="66" y="14"/>
                    </a:lnTo>
                    <a:lnTo>
                      <a:pt x="73" y="19"/>
                    </a:lnTo>
                    <a:lnTo>
                      <a:pt x="83" y="26"/>
                    </a:lnTo>
                    <a:lnTo>
                      <a:pt x="90" y="41"/>
                    </a:lnTo>
                    <a:lnTo>
                      <a:pt x="92" y="50"/>
                    </a:lnTo>
                    <a:lnTo>
                      <a:pt x="97" y="60"/>
                    </a:lnTo>
                    <a:lnTo>
                      <a:pt x="97" y="67"/>
                    </a:lnTo>
                    <a:lnTo>
                      <a:pt x="99" y="71"/>
                    </a:lnTo>
                    <a:lnTo>
                      <a:pt x="99" y="76"/>
                    </a:lnTo>
                    <a:lnTo>
                      <a:pt x="99" y="81"/>
                    </a:lnTo>
                    <a:lnTo>
                      <a:pt x="66" y="74"/>
                    </a:lnTo>
                    <a:lnTo>
                      <a:pt x="69" y="43"/>
                    </a:lnTo>
                    <a:lnTo>
                      <a:pt x="0" y="19"/>
                    </a:lnTo>
                    <a:lnTo>
                      <a:pt x="14" y="0"/>
                    </a:lnTo>
                    <a:lnTo>
                      <a:pt x="14" y="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3" name="Freeform 205"/>
              <p:cNvSpPr>
                <a:spLocks/>
              </p:cNvSpPr>
              <p:nvPr/>
            </p:nvSpPr>
            <p:spPr bwMode="auto">
              <a:xfrm>
                <a:off x="4593" y="3443"/>
                <a:ext cx="169" cy="116"/>
              </a:xfrm>
              <a:custGeom>
                <a:avLst/>
                <a:gdLst>
                  <a:gd name="T0" fmla="*/ 169 w 169"/>
                  <a:gd name="T1" fmla="*/ 92 h 116"/>
                  <a:gd name="T2" fmla="*/ 164 w 169"/>
                  <a:gd name="T3" fmla="*/ 92 h 116"/>
                  <a:gd name="T4" fmla="*/ 157 w 169"/>
                  <a:gd name="T5" fmla="*/ 97 h 116"/>
                  <a:gd name="T6" fmla="*/ 150 w 169"/>
                  <a:gd name="T7" fmla="*/ 99 h 116"/>
                  <a:gd name="T8" fmla="*/ 143 w 169"/>
                  <a:gd name="T9" fmla="*/ 102 h 116"/>
                  <a:gd name="T10" fmla="*/ 133 w 169"/>
                  <a:gd name="T11" fmla="*/ 104 h 116"/>
                  <a:gd name="T12" fmla="*/ 126 w 169"/>
                  <a:gd name="T13" fmla="*/ 107 h 116"/>
                  <a:gd name="T14" fmla="*/ 116 w 169"/>
                  <a:gd name="T15" fmla="*/ 109 h 116"/>
                  <a:gd name="T16" fmla="*/ 107 w 169"/>
                  <a:gd name="T17" fmla="*/ 111 h 116"/>
                  <a:gd name="T18" fmla="*/ 95 w 169"/>
                  <a:gd name="T19" fmla="*/ 111 h 116"/>
                  <a:gd name="T20" fmla="*/ 85 w 169"/>
                  <a:gd name="T21" fmla="*/ 116 h 116"/>
                  <a:gd name="T22" fmla="*/ 76 w 169"/>
                  <a:gd name="T23" fmla="*/ 116 h 116"/>
                  <a:gd name="T24" fmla="*/ 64 w 169"/>
                  <a:gd name="T25" fmla="*/ 116 h 116"/>
                  <a:gd name="T26" fmla="*/ 55 w 169"/>
                  <a:gd name="T27" fmla="*/ 116 h 116"/>
                  <a:gd name="T28" fmla="*/ 47 w 169"/>
                  <a:gd name="T29" fmla="*/ 116 h 116"/>
                  <a:gd name="T30" fmla="*/ 38 w 169"/>
                  <a:gd name="T31" fmla="*/ 111 h 116"/>
                  <a:gd name="T32" fmla="*/ 31 w 169"/>
                  <a:gd name="T33" fmla="*/ 107 h 116"/>
                  <a:gd name="T34" fmla="*/ 24 w 169"/>
                  <a:gd name="T35" fmla="*/ 102 h 116"/>
                  <a:gd name="T36" fmla="*/ 19 w 169"/>
                  <a:gd name="T37" fmla="*/ 99 h 116"/>
                  <a:gd name="T38" fmla="*/ 9 w 169"/>
                  <a:gd name="T39" fmla="*/ 85 h 116"/>
                  <a:gd name="T40" fmla="*/ 5 w 169"/>
                  <a:gd name="T41" fmla="*/ 76 h 116"/>
                  <a:gd name="T42" fmla="*/ 0 w 169"/>
                  <a:gd name="T43" fmla="*/ 64 h 116"/>
                  <a:gd name="T44" fmla="*/ 0 w 169"/>
                  <a:gd name="T45" fmla="*/ 54 h 116"/>
                  <a:gd name="T46" fmla="*/ 0 w 169"/>
                  <a:gd name="T47" fmla="*/ 47 h 116"/>
                  <a:gd name="T48" fmla="*/ 0 w 169"/>
                  <a:gd name="T49" fmla="*/ 47 h 116"/>
                  <a:gd name="T50" fmla="*/ 12 w 169"/>
                  <a:gd name="T51" fmla="*/ 0 h 116"/>
                  <a:gd name="T52" fmla="*/ 38 w 169"/>
                  <a:gd name="T53" fmla="*/ 19 h 116"/>
                  <a:gd name="T54" fmla="*/ 31 w 169"/>
                  <a:gd name="T55" fmla="*/ 21 h 116"/>
                  <a:gd name="T56" fmla="*/ 24 w 169"/>
                  <a:gd name="T57" fmla="*/ 33 h 116"/>
                  <a:gd name="T58" fmla="*/ 17 w 169"/>
                  <a:gd name="T59" fmla="*/ 40 h 116"/>
                  <a:gd name="T60" fmla="*/ 14 w 169"/>
                  <a:gd name="T61" fmla="*/ 47 h 116"/>
                  <a:gd name="T62" fmla="*/ 12 w 169"/>
                  <a:gd name="T63" fmla="*/ 57 h 116"/>
                  <a:gd name="T64" fmla="*/ 14 w 169"/>
                  <a:gd name="T65" fmla="*/ 66 h 116"/>
                  <a:gd name="T66" fmla="*/ 17 w 169"/>
                  <a:gd name="T67" fmla="*/ 76 h 116"/>
                  <a:gd name="T68" fmla="*/ 26 w 169"/>
                  <a:gd name="T69" fmla="*/ 83 h 116"/>
                  <a:gd name="T70" fmla="*/ 33 w 169"/>
                  <a:gd name="T71" fmla="*/ 90 h 116"/>
                  <a:gd name="T72" fmla="*/ 40 w 169"/>
                  <a:gd name="T73" fmla="*/ 95 h 116"/>
                  <a:gd name="T74" fmla="*/ 47 w 169"/>
                  <a:gd name="T75" fmla="*/ 97 h 116"/>
                  <a:gd name="T76" fmla="*/ 55 w 169"/>
                  <a:gd name="T77" fmla="*/ 99 h 116"/>
                  <a:gd name="T78" fmla="*/ 59 w 169"/>
                  <a:gd name="T79" fmla="*/ 99 h 116"/>
                  <a:gd name="T80" fmla="*/ 62 w 169"/>
                  <a:gd name="T81" fmla="*/ 102 h 116"/>
                  <a:gd name="T82" fmla="*/ 131 w 169"/>
                  <a:gd name="T83" fmla="*/ 83 h 116"/>
                  <a:gd name="T84" fmla="*/ 169 w 169"/>
                  <a:gd name="T85" fmla="*/ 92 h 116"/>
                  <a:gd name="T86" fmla="*/ 169 w 169"/>
                  <a:gd name="T87" fmla="*/ 9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9" h="116">
                    <a:moveTo>
                      <a:pt x="169" y="92"/>
                    </a:moveTo>
                    <a:lnTo>
                      <a:pt x="164" y="92"/>
                    </a:lnTo>
                    <a:lnTo>
                      <a:pt x="157" y="97"/>
                    </a:lnTo>
                    <a:lnTo>
                      <a:pt x="150" y="99"/>
                    </a:lnTo>
                    <a:lnTo>
                      <a:pt x="143" y="102"/>
                    </a:lnTo>
                    <a:lnTo>
                      <a:pt x="133" y="104"/>
                    </a:lnTo>
                    <a:lnTo>
                      <a:pt x="126" y="107"/>
                    </a:lnTo>
                    <a:lnTo>
                      <a:pt x="116" y="109"/>
                    </a:lnTo>
                    <a:lnTo>
                      <a:pt x="107" y="111"/>
                    </a:lnTo>
                    <a:lnTo>
                      <a:pt x="95" y="111"/>
                    </a:lnTo>
                    <a:lnTo>
                      <a:pt x="85" y="116"/>
                    </a:lnTo>
                    <a:lnTo>
                      <a:pt x="76" y="116"/>
                    </a:lnTo>
                    <a:lnTo>
                      <a:pt x="64" y="116"/>
                    </a:lnTo>
                    <a:lnTo>
                      <a:pt x="55" y="116"/>
                    </a:lnTo>
                    <a:lnTo>
                      <a:pt x="47" y="116"/>
                    </a:lnTo>
                    <a:lnTo>
                      <a:pt x="38" y="111"/>
                    </a:lnTo>
                    <a:lnTo>
                      <a:pt x="31" y="107"/>
                    </a:lnTo>
                    <a:lnTo>
                      <a:pt x="24" y="102"/>
                    </a:lnTo>
                    <a:lnTo>
                      <a:pt x="19" y="99"/>
                    </a:lnTo>
                    <a:lnTo>
                      <a:pt x="9" y="85"/>
                    </a:lnTo>
                    <a:lnTo>
                      <a:pt x="5" y="76"/>
                    </a:lnTo>
                    <a:lnTo>
                      <a:pt x="0" y="64"/>
                    </a:lnTo>
                    <a:lnTo>
                      <a:pt x="0" y="54"/>
                    </a:lnTo>
                    <a:lnTo>
                      <a:pt x="0" y="47"/>
                    </a:lnTo>
                    <a:lnTo>
                      <a:pt x="0" y="47"/>
                    </a:lnTo>
                    <a:lnTo>
                      <a:pt x="12" y="0"/>
                    </a:lnTo>
                    <a:lnTo>
                      <a:pt x="38" y="19"/>
                    </a:lnTo>
                    <a:lnTo>
                      <a:pt x="31" y="21"/>
                    </a:lnTo>
                    <a:lnTo>
                      <a:pt x="24" y="33"/>
                    </a:lnTo>
                    <a:lnTo>
                      <a:pt x="17" y="40"/>
                    </a:lnTo>
                    <a:lnTo>
                      <a:pt x="14" y="47"/>
                    </a:lnTo>
                    <a:lnTo>
                      <a:pt x="12" y="57"/>
                    </a:lnTo>
                    <a:lnTo>
                      <a:pt x="14" y="66"/>
                    </a:lnTo>
                    <a:lnTo>
                      <a:pt x="17" y="76"/>
                    </a:lnTo>
                    <a:lnTo>
                      <a:pt x="26" y="83"/>
                    </a:lnTo>
                    <a:lnTo>
                      <a:pt x="33" y="90"/>
                    </a:lnTo>
                    <a:lnTo>
                      <a:pt x="40" y="95"/>
                    </a:lnTo>
                    <a:lnTo>
                      <a:pt x="47" y="97"/>
                    </a:lnTo>
                    <a:lnTo>
                      <a:pt x="55" y="99"/>
                    </a:lnTo>
                    <a:lnTo>
                      <a:pt x="59" y="99"/>
                    </a:lnTo>
                    <a:lnTo>
                      <a:pt x="62" y="102"/>
                    </a:lnTo>
                    <a:lnTo>
                      <a:pt x="131" y="83"/>
                    </a:lnTo>
                    <a:lnTo>
                      <a:pt x="169" y="92"/>
                    </a:lnTo>
                    <a:lnTo>
                      <a:pt x="169" y="92"/>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4" name="Freeform 206"/>
              <p:cNvSpPr>
                <a:spLocks/>
              </p:cNvSpPr>
              <p:nvPr/>
            </p:nvSpPr>
            <p:spPr bwMode="auto">
              <a:xfrm>
                <a:off x="4823" y="3409"/>
                <a:ext cx="164" cy="119"/>
              </a:xfrm>
              <a:custGeom>
                <a:avLst/>
                <a:gdLst>
                  <a:gd name="T0" fmla="*/ 0 w 164"/>
                  <a:gd name="T1" fmla="*/ 119 h 119"/>
                  <a:gd name="T2" fmla="*/ 60 w 164"/>
                  <a:gd name="T3" fmla="*/ 0 h 119"/>
                  <a:gd name="T4" fmla="*/ 164 w 164"/>
                  <a:gd name="T5" fmla="*/ 48 h 119"/>
                  <a:gd name="T6" fmla="*/ 0 w 164"/>
                  <a:gd name="T7" fmla="*/ 119 h 119"/>
                  <a:gd name="T8" fmla="*/ 0 w 164"/>
                  <a:gd name="T9" fmla="*/ 119 h 119"/>
                </a:gdLst>
                <a:ahLst/>
                <a:cxnLst>
                  <a:cxn ang="0">
                    <a:pos x="T0" y="T1"/>
                  </a:cxn>
                  <a:cxn ang="0">
                    <a:pos x="T2" y="T3"/>
                  </a:cxn>
                  <a:cxn ang="0">
                    <a:pos x="T4" y="T5"/>
                  </a:cxn>
                  <a:cxn ang="0">
                    <a:pos x="T6" y="T7"/>
                  </a:cxn>
                  <a:cxn ang="0">
                    <a:pos x="T8" y="T9"/>
                  </a:cxn>
                </a:cxnLst>
                <a:rect l="0" t="0" r="r" b="b"/>
                <a:pathLst>
                  <a:path w="164" h="119">
                    <a:moveTo>
                      <a:pt x="0" y="119"/>
                    </a:moveTo>
                    <a:lnTo>
                      <a:pt x="60" y="0"/>
                    </a:lnTo>
                    <a:lnTo>
                      <a:pt x="164" y="48"/>
                    </a:lnTo>
                    <a:lnTo>
                      <a:pt x="0" y="119"/>
                    </a:lnTo>
                    <a:lnTo>
                      <a:pt x="0"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5" name="Freeform 207"/>
              <p:cNvSpPr>
                <a:spLocks/>
              </p:cNvSpPr>
              <p:nvPr/>
            </p:nvSpPr>
            <p:spPr bwMode="auto">
              <a:xfrm>
                <a:off x="4802" y="3445"/>
                <a:ext cx="397" cy="516"/>
              </a:xfrm>
              <a:custGeom>
                <a:avLst/>
                <a:gdLst>
                  <a:gd name="T0" fmla="*/ 90 w 397"/>
                  <a:gd name="T1" fmla="*/ 0 h 516"/>
                  <a:gd name="T2" fmla="*/ 10 w 397"/>
                  <a:gd name="T3" fmla="*/ 209 h 516"/>
                  <a:gd name="T4" fmla="*/ 0 w 397"/>
                  <a:gd name="T5" fmla="*/ 333 h 516"/>
                  <a:gd name="T6" fmla="*/ 86 w 397"/>
                  <a:gd name="T7" fmla="*/ 463 h 516"/>
                  <a:gd name="T8" fmla="*/ 247 w 397"/>
                  <a:gd name="T9" fmla="*/ 516 h 516"/>
                  <a:gd name="T10" fmla="*/ 309 w 397"/>
                  <a:gd name="T11" fmla="*/ 475 h 516"/>
                  <a:gd name="T12" fmla="*/ 397 w 397"/>
                  <a:gd name="T13" fmla="*/ 368 h 516"/>
                  <a:gd name="T14" fmla="*/ 368 w 397"/>
                  <a:gd name="T15" fmla="*/ 164 h 516"/>
                  <a:gd name="T16" fmla="*/ 269 w 397"/>
                  <a:gd name="T17" fmla="*/ 67 h 516"/>
                  <a:gd name="T18" fmla="*/ 90 w 397"/>
                  <a:gd name="T19" fmla="*/ 0 h 516"/>
                  <a:gd name="T20" fmla="*/ 90 w 397"/>
                  <a:gd name="T21"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7" h="516">
                    <a:moveTo>
                      <a:pt x="90" y="0"/>
                    </a:moveTo>
                    <a:lnTo>
                      <a:pt x="10" y="209"/>
                    </a:lnTo>
                    <a:lnTo>
                      <a:pt x="0" y="333"/>
                    </a:lnTo>
                    <a:lnTo>
                      <a:pt x="86" y="463"/>
                    </a:lnTo>
                    <a:lnTo>
                      <a:pt x="247" y="516"/>
                    </a:lnTo>
                    <a:lnTo>
                      <a:pt x="309" y="475"/>
                    </a:lnTo>
                    <a:lnTo>
                      <a:pt x="397" y="368"/>
                    </a:lnTo>
                    <a:lnTo>
                      <a:pt x="368" y="164"/>
                    </a:lnTo>
                    <a:lnTo>
                      <a:pt x="269" y="67"/>
                    </a:lnTo>
                    <a:lnTo>
                      <a:pt x="90" y="0"/>
                    </a:lnTo>
                    <a:lnTo>
                      <a:pt x="90" y="0"/>
                    </a:lnTo>
                    <a:close/>
                  </a:path>
                </a:pathLst>
              </a:custGeom>
              <a:solidFill>
                <a:srgbClr val="DB0D2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6" name="Freeform 208"/>
              <p:cNvSpPr>
                <a:spLocks/>
              </p:cNvSpPr>
              <p:nvPr/>
            </p:nvSpPr>
            <p:spPr bwMode="auto">
              <a:xfrm>
                <a:off x="4890" y="3443"/>
                <a:ext cx="318" cy="544"/>
              </a:xfrm>
              <a:custGeom>
                <a:avLst/>
                <a:gdLst>
                  <a:gd name="T0" fmla="*/ 178 w 318"/>
                  <a:gd name="T1" fmla="*/ 541 h 544"/>
                  <a:gd name="T2" fmla="*/ 197 w 318"/>
                  <a:gd name="T3" fmla="*/ 530 h 544"/>
                  <a:gd name="T4" fmla="*/ 228 w 318"/>
                  <a:gd name="T5" fmla="*/ 503 h 544"/>
                  <a:gd name="T6" fmla="*/ 252 w 318"/>
                  <a:gd name="T7" fmla="*/ 477 h 544"/>
                  <a:gd name="T8" fmla="*/ 269 w 318"/>
                  <a:gd name="T9" fmla="*/ 454 h 544"/>
                  <a:gd name="T10" fmla="*/ 288 w 318"/>
                  <a:gd name="T11" fmla="*/ 427 h 544"/>
                  <a:gd name="T12" fmla="*/ 299 w 318"/>
                  <a:gd name="T13" fmla="*/ 397 h 544"/>
                  <a:gd name="T14" fmla="*/ 311 w 318"/>
                  <a:gd name="T15" fmla="*/ 358 h 544"/>
                  <a:gd name="T16" fmla="*/ 318 w 318"/>
                  <a:gd name="T17" fmla="*/ 328 h 544"/>
                  <a:gd name="T18" fmla="*/ 318 w 318"/>
                  <a:gd name="T19" fmla="*/ 306 h 544"/>
                  <a:gd name="T20" fmla="*/ 316 w 318"/>
                  <a:gd name="T21" fmla="*/ 268 h 544"/>
                  <a:gd name="T22" fmla="*/ 311 w 318"/>
                  <a:gd name="T23" fmla="*/ 233 h 544"/>
                  <a:gd name="T24" fmla="*/ 299 w 318"/>
                  <a:gd name="T25" fmla="*/ 202 h 544"/>
                  <a:gd name="T26" fmla="*/ 285 w 318"/>
                  <a:gd name="T27" fmla="*/ 173 h 544"/>
                  <a:gd name="T28" fmla="*/ 269 w 318"/>
                  <a:gd name="T29" fmla="*/ 147 h 544"/>
                  <a:gd name="T30" fmla="*/ 249 w 318"/>
                  <a:gd name="T31" fmla="*/ 123 h 544"/>
                  <a:gd name="T32" fmla="*/ 230 w 318"/>
                  <a:gd name="T33" fmla="*/ 102 h 544"/>
                  <a:gd name="T34" fmla="*/ 209 w 318"/>
                  <a:gd name="T35" fmla="*/ 85 h 544"/>
                  <a:gd name="T36" fmla="*/ 181 w 318"/>
                  <a:gd name="T37" fmla="*/ 66 h 544"/>
                  <a:gd name="T38" fmla="*/ 145 w 318"/>
                  <a:gd name="T39" fmla="*/ 45 h 544"/>
                  <a:gd name="T40" fmla="*/ 109 w 318"/>
                  <a:gd name="T41" fmla="*/ 31 h 544"/>
                  <a:gd name="T42" fmla="*/ 76 w 318"/>
                  <a:gd name="T43" fmla="*/ 21 h 544"/>
                  <a:gd name="T44" fmla="*/ 50 w 318"/>
                  <a:gd name="T45" fmla="*/ 14 h 544"/>
                  <a:gd name="T46" fmla="*/ 36 w 318"/>
                  <a:gd name="T47" fmla="*/ 12 h 544"/>
                  <a:gd name="T48" fmla="*/ 67 w 318"/>
                  <a:gd name="T49" fmla="*/ 76 h 544"/>
                  <a:gd name="T50" fmla="*/ 83 w 318"/>
                  <a:gd name="T51" fmla="*/ 73 h 544"/>
                  <a:gd name="T52" fmla="*/ 116 w 318"/>
                  <a:gd name="T53" fmla="*/ 76 h 544"/>
                  <a:gd name="T54" fmla="*/ 147 w 318"/>
                  <a:gd name="T55" fmla="*/ 80 h 544"/>
                  <a:gd name="T56" fmla="*/ 169 w 318"/>
                  <a:gd name="T57" fmla="*/ 90 h 544"/>
                  <a:gd name="T58" fmla="*/ 190 w 318"/>
                  <a:gd name="T59" fmla="*/ 99 h 544"/>
                  <a:gd name="T60" fmla="*/ 214 w 318"/>
                  <a:gd name="T61" fmla="*/ 116 h 544"/>
                  <a:gd name="T62" fmla="*/ 233 w 318"/>
                  <a:gd name="T63" fmla="*/ 140 h 544"/>
                  <a:gd name="T64" fmla="*/ 252 w 318"/>
                  <a:gd name="T65" fmla="*/ 166 h 544"/>
                  <a:gd name="T66" fmla="*/ 266 w 318"/>
                  <a:gd name="T67" fmla="*/ 195 h 544"/>
                  <a:gd name="T68" fmla="*/ 276 w 318"/>
                  <a:gd name="T69" fmla="*/ 223 h 544"/>
                  <a:gd name="T70" fmla="*/ 280 w 318"/>
                  <a:gd name="T71" fmla="*/ 254 h 544"/>
                  <a:gd name="T72" fmla="*/ 288 w 318"/>
                  <a:gd name="T73" fmla="*/ 285 h 544"/>
                  <a:gd name="T74" fmla="*/ 288 w 318"/>
                  <a:gd name="T75" fmla="*/ 311 h 544"/>
                  <a:gd name="T76" fmla="*/ 290 w 318"/>
                  <a:gd name="T77" fmla="*/ 335 h 544"/>
                  <a:gd name="T78" fmla="*/ 290 w 318"/>
                  <a:gd name="T79" fmla="*/ 358 h 544"/>
                  <a:gd name="T80" fmla="*/ 290 w 318"/>
                  <a:gd name="T81" fmla="*/ 377 h 544"/>
                  <a:gd name="T82" fmla="*/ 171 w 318"/>
                  <a:gd name="T83" fmla="*/ 387 h 544"/>
                  <a:gd name="T84" fmla="*/ 202 w 318"/>
                  <a:gd name="T85" fmla="*/ 373 h 544"/>
                  <a:gd name="T86" fmla="*/ 219 w 318"/>
                  <a:gd name="T87" fmla="*/ 349 h 544"/>
                  <a:gd name="T88" fmla="*/ 226 w 318"/>
                  <a:gd name="T89" fmla="*/ 325 h 544"/>
                  <a:gd name="T90" fmla="*/ 230 w 318"/>
                  <a:gd name="T91" fmla="*/ 301 h 544"/>
                  <a:gd name="T92" fmla="*/ 230 w 318"/>
                  <a:gd name="T93" fmla="*/ 275 h 544"/>
                  <a:gd name="T94" fmla="*/ 221 w 318"/>
                  <a:gd name="T95" fmla="*/ 244 h 544"/>
                  <a:gd name="T96" fmla="*/ 207 w 318"/>
                  <a:gd name="T97" fmla="*/ 218 h 544"/>
                  <a:gd name="T98" fmla="*/ 192 w 318"/>
                  <a:gd name="T99" fmla="*/ 197 h 544"/>
                  <a:gd name="T100" fmla="*/ 171 w 318"/>
                  <a:gd name="T101" fmla="*/ 178 h 544"/>
                  <a:gd name="T102" fmla="*/ 150 w 318"/>
                  <a:gd name="T103" fmla="*/ 161 h 544"/>
                  <a:gd name="T104" fmla="*/ 128 w 318"/>
                  <a:gd name="T105" fmla="*/ 147 h 544"/>
                  <a:gd name="T106" fmla="*/ 100 w 318"/>
                  <a:gd name="T107" fmla="*/ 133 h 544"/>
                  <a:gd name="T108" fmla="*/ 74 w 318"/>
                  <a:gd name="T109" fmla="*/ 123 h 544"/>
                  <a:gd name="T110" fmla="*/ 0 w 318"/>
                  <a:gd name="T111" fmla="*/ 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8" h="544">
                    <a:moveTo>
                      <a:pt x="0" y="0"/>
                    </a:moveTo>
                    <a:lnTo>
                      <a:pt x="178" y="544"/>
                    </a:lnTo>
                    <a:lnTo>
                      <a:pt x="178" y="541"/>
                    </a:lnTo>
                    <a:lnTo>
                      <a:pt x="183" y="539"/>
                    </a:lnTo>
                    <a:lnTo>
                      <a:pt x="188" y="534"/>
                    </a:lnTo>
                    <a:lnTo>
                      <a:pt x="197" y="530"/>
                    </a:lnTo>
                    <a:lnTo>
                      <a:pt x="204" y="522"/>
                    </a:lnTo>
                    <a:lnTo>
                      <a:pt x="216" y="515"/>
                    </a:lnTo>
                    <a:lnTo>
                      <a:pt x="228" y="503"/>
                    </a:lnTo>
                    <a:lnTo>
                      <a:pt x="240" y="494"/>
                    </a:lnTo>
                    <a:lnTo>
                      <a:pt x="245" y="484"/>
                    </a:lnTo>
                    <a:lnTo>
                      <a:pt x="252" y="477"/>
                    </a:lnTo>
                    <a:lnTo>
                      <a:pt x="257" y="470"/>
                    </a:lnTo>
                    <a:lnTo>
                      <a:pt x="264" y="463"/>
                    </a:lnTo>
                    <a:lnTo>
                      <a:pt x="269" y="454"/>
                    </a:lnTo>
                    <a:lnTo>
                      <a:pt x="276" y="446"/>
                    </a:lnTo>
                    <a:lnTo>
                      <a:pt x="280" y="437"/>
                    </a:lnTo>
                    <a:lnTo>
                      <a:pt x="288" y="427"/>
                    </a:lnTo>
                    <a:lnTo>
                      <a:pt x="292" y="418"/>
                    </a:lnTo>
                    <a:lnTo>
                      <a:pt x="297" y="406"/>
                    </a:lnTo>
                    <a:lnTo>
                      <a:pt x="299" y="397"/>
                    </a:lnTo>
                    <a:lnTo>
                      <a:pt x="304" y="385"/>
                    </a:lnTo>
                    <a:lnTo>
                      <a:pt x="307" y="373"/>
                    </a:lnTo>
                    <a:lnTo>
                      <a:pt x="311" y="358"/>
                    </a:lnTo>
                    <a:lnTo>
                      <a:pt x="314" y="347"/>
                    </a:lnTo>
                    <a:lnTo>
                      <a:pt x="318" y="335"/>
                    </a:lnTo>
                    <a:lnTo>
                      <a:pt x="318" y="328"/>
                    </a:lnTo>
                    <a:lnTo>
                      <a:pt x="318" y="320"/>
                    </a:lnTo>
                    <a:lnTo>
                      <a:pt x="318" y="311"/>
                    </a:lnTo>
                    <a:lnTo>
                      <a:pt x="318" y="306"/>
                    </a:lnTo>
                    <a:lnTo>
                      <a:pt x="318" y="292"/>
                    </a:lnTo>
                    <a:lnTo>
                      <a:pt x="318" y="280"/>
                    </a:lnTo>
                    <a:lnTo>
                      <a:pt x="316" y="268"/>
                    </a:lnTo>
                    <a:lnTo>
                      <a:pt x="314" y="256"/>
                    </a:lnTo>
                    <a:lnTo>
                      <a:pt x="311" y="244"/>
                    </a:lnTo>
                    <a:lnTo>
                      <a:pt x="311" y="233"/>
                    </a:lnTo>
                    <a:lnTo>
                      <a:pt x="307" y="223"/>
                    </a:lnTo>
                    <a:lnTo>
                      <a:pt x="302" y="211"/>
                    </a:lnTo>
                    <a:lnTo>
                      <a:pt x="299" y="202"/>
                    </a:lnTo>
                    <a:lnTo>
                      <a:pt x="295" y="192"/>
                    </a:lnTo>
                    <a:lnTo>
                      <a:pt x="290" y="180"/>
                    </a:lnTo>
                    <a:lnTo>
                      <a:pt x="285" y="173"/>
                    </a:lnTo>
                    <a:lnTo>
                      <a:pt x="280" y="164"/>
                    </a:lnTo>
                    <a:lnTo>
                      <a:pt x="276" y="157"/>
                    </a:lnTo>
                    <a:lnTo>
                      <a:pt x="269" y="147"/>
                    </a:lnTo>
                    <a:lnTo>
                      <a:pt x="264" y="140"/>
                    </a:lnTo>
                    <a:lnTo>
                      <a:pt x="257" y="130"/>
                    </a:lnTo>
                    <a:lnTo>
                      <a:pt x="249" y="123"/>
                    </a:lnTo>
                    <a:lnTo>
                      <a:pt x="242" y="116"/>
                    </a:lnTo>
                    <a:lnTo>
                      <a:pt x="238" y="109"/>
                    </a:lnTo>
                    <a:lnTo>
                      <a:pt x="230" y="102"/>
                    </a:lnTo>
                    <a:lnTo>
                      <a:pt x="223" y="97"/>
                    </a:lnTo>
                    <a:lnTo>
                      <a:pt x="216" y="90"/>
                    </a:lnTo>
                    <a:lnTo>
                      <a:pt x="209" y="85"/>
                    </a:lnTo>
                    <a:lnTo>
                      <a:pt x="202" y="78"/>
                    </a:lnTo>
                    <a:lnTo>
                      <a:pt x="195" y="76"/>
                    </a:lnTo>
                    <a:lnTo>
                      <a:pt x="181" y="66"/>
                    </a:lnTo>
                    <a:lnTo>
                      <a:pt x="171" y="59"/>
                    </a:lnTo>
                    <a:lnTo>
                      <a:pt x="157" y="52"/>
                    </a:lnTo>
                    <a:lnTo>
                      <a:pt x="145" y="45"/>
                    </a:lnTo>
                    <a:lnTo>
                      <a:pt x="131" y="40"/>
                    </a:lnTo>
                    <a:lnTo>
                      <a:pt x="121" y="35"/>
                    </a:lnTo>
                    <a:lnTo>
                      <a:pt x="109" y="31"/>
                    </a:lnTo>
                    <a:lnTo>
                      <a:pt x="97" y="26"/>
                    </a:lnTo>
                    <a:lnTo>
                      <a:pt x="86" y="23"/>
                    </a:lnTo>
                    <a:lnTo>
                      <a:pt x="76" y="21"/>
                    </a:lnTo>
                    <a:lnTo>
                      <a:pt x="67" y="16"/>
                    </a:lnTo>
                    <a:lnTo>
                      <a:pt x="59" y="16"/>
                    </a:lnTo>
                    <a:lnTo>
                      <a:pt x="50" y="14"/>
                    </a:lnTo>
                    <a:lnTo>
                      <a:pt x="45" y="14"/>
                    </a:lnTo>
                    <a:lnTo>
                      <a:pt x="38" y="12"/>
                    </a:lnTo>
                    <a:lnTo>
                      <a:pt x="36" y="12"/>
                    </a:lnTo>
                    <a:lnTo>
                      <a:pt x="62" y="78"/>
                    </a:lnTo>
                    <a:lnTo>
                      <a:pt x="62" y="78"/>
                    </a:lnTo>
                    <a:lnTo>
                      <a:pt x="67" y="76"/>
                    </a:lnTo>
                    <a:lnTo>
                      <a:pt x="69" y="76"/>
                    </a:lnTo>
                    <a:lnTo>
                      <a:pt x="76" y="76"/>
                    </a:lnTo>
                    <a:lnTo>
                      <a:pt x="83" y="73"/>
                    </a:lnTo>
                    <a:lnTo>
                      <a:pt x="93" y="73"/>
                    </a:lnTo>
                    <a:lnTo>
                      <a:pt x="102" y="73"/>
                    </a:lnTo>
                    <a:lnTo>
                      <a:pt x="116" y="76"/>
                    </a:lnTo>
                    <a:lnTo>
                      <a:pt x="126" y="76"/>
                    </a:lnTo>
                    <a:lnTo>
                      <a:pt x="140" y="78"/>
                    </a:lnTo>
                    <a:lnTo>
                      <a:pt x="147" y="80"/>
                    </a:lnTo>
                    <a:lnTo>
                      <a:pt x="154" y="83"/>
                    </a:lnTo>
                    <a:lnTo>
                      <a:pt x="162" y="85"/>
                    </a:lnTo>
                    <a:lnTo>
                      <a:pt x="169" y="90"/>
                    </a:lnTo>
                    <a:lnTo>
                      <a:pt x="176" y="92"/>
                    </a:lnTo>
                    <a:lnTo>
                      <a:pt x="183" y="95"/>
                    </a:lnTo>
                    <a:lnTo>
                      <a:pt x="190" y="99"/>
                    </a:lnTo>
                    <a:lnTo>
                      <a:pt x="197" y="104"/>
                    </a:lnTo>
                    <a:lnTo>
                      <a:pt x="204" y="109"/>
                    </a:lnTo>
                    <a:lnTo>
                      <a:pt x="214" y="116"/>
                    </a:lnTo>
                    <a:lnTo>
                      <a:pt x="221" y="123"/>
                    </a:lnTo>
                    <a:lnTo>
                      <a:pt x="228" y="133"/>
                    </a:lnTo>
                    <a:lnTo>
                      <a:pt x="233" y="140"/>
                    </a:lnTo>
                    <a:lnTo>
                      <a:pt x="240" y="147"/>
                    </a:lnTo>
                    <a:lnTo>
                      <a:pt x="245" y="157"/>
                    </a:lnTo>
                    <a:lnTo>
                      <a:pt x="252" y="166"/>
                    </a:lnTo>
                    <a:lnTo>
                      <a:pt x="257" y="176"/>
                    </a:lnTo>
                    <a:lnTo>
                      <a:pt x="261" y="185"/>
                    </a:lnTo>
                    <a:lnTo>
                      <a:pt x="266" y="195"/>
                    </a:lnTo>
                    <a:lnTo>
                      <a:pt x="271" y="204"/>
                    </a:lnTo>
                    <a:lnTo>
                      <a:pt x="273" y="214"/>
                    </a:lnTo>
                    <a:lnTo>
                      <a:pt x="276" y="223"/>
                    </a:lnTo>
                    <a:lnTo>
                      <a:pt x="278" y="233"/>
                    </a:lnTo>
                    <a:lnTo>
                      <a:pt x="280" y="244"/>
                    </a:lnTo>
                    <a:lnTo>
                      <a:pt x="280" y="254"/>
                    </a:lnTo>
                    <a:lnTo>
                      <a:pt x="283" y="266"/>
                    </a:lnTo>
                    <a:lnTo>
                      <a:pt x="285" y="275"/>
                    </a:lnTo>
                    <a:lnTo>
                      <a:pt x="288" y="285"/>
                    </a:lnTo>
                    <a:lnTo>
                      <a:pt x="288" y="294"/>
                    </a:lnTo>
                    <a:lnTo>
                      <a:pt x="288" y="301"/>
                    </a:lnTo>
                    <a:lnTo>
                      <a:pt x="288" y="311"/>
                    </a:lnTo>
                    <a:lnTo>
                      <a:pt x="290" y="320"/>
                    </a:lnTo>
                    <a:lnTo>
                      <a:pt x="290" y="328"/>
                    </a:lnTo>
                    <a:lnTo>
                      <a:pt x="290" y="335"/>
                    </a:lnTo>
                    <a:lnTo>
                      <a:pt x="290" y="342"/>
                    </a:lnTo>
                    <a:lnTo>
                      <a:pt x="290" y="349"/>
                    </a:lnTo>
                    <a:lnTo>
                      <a:pt x="290" y="358"/>
                    </a:lnTo>
                    <a:lnTo>
                      <a:pt x="290" y="368"/>
                    </a:lnTo>
                    <a:lnTo>
                      <a:pt x="290" y="375"/>
                    </a:lnTo>
                    <a:lnTo>
                      <a:pt x="290" y="377"/>
                    </a:lnTo>
                    <a:lnTo>
                      <a:pt x="202" y="468"/>
                    </a:lnTo>
                    <a:lnTo>
                      <a:pt x="169" y="387"/>
                    </a:lnTo>
                    <a:lnTo>
                      <a:pt x="171" y="387"/>
                    </a:lnTo>
                    <a:lnTo>
                      <a:pt x="178" y="385"/>
                    </a:lnTo>
                    <a:lnTo>
                      <a:pt x="190" y="380"/>
                    </a:lnTo>
                    <a:lnTo>
                      <a:pt x="202" y="373"/>
                    </a:lnTo>
                    <a:lnTo>
                      <a:pt x="207" y="366"/>
                    </a:lnTo>
                    <a:lnTo>
                      <a:pt x="214" y="356"/>
                    </a:lnTo>
                    <a:lnTo>
                      <a:pt x="219" y="349"/>
                    </a:lnTo>
                    <a:lnTo>
                      <a:pt x="223" y="339"/>
                    </a:lnTo>
                    <a:lnTo>
                      <a:pt x="226" y="330"/>
                    </a:lnTo>
                    <a:lnTo>
                      <a:pt x="226" y="325"/>
                    </a:lnTo>
                    <a:lnTo>
                      <a:pt x="228" y="318"/>
                    </a:lnTo>
                    <a:lnTo>
                      <a:pt x="230" y="309"/>
                    </a:lnTo>
                    <a:lnTo>
                      <a:pt x="230" y="301"/>
                    </a:lnTo>
                    <a:lnTo>
                      <a:pt x="230" y="294"/>
                    </a:lnTo>
                    <a:lnTo>
                      <a:pt x="230" y="282"/>
                    </a:lnTo>
                    <a:lnTo>
                      <a:pt x="230" y="275"/>
                    </a:lnTo>
                    <a:lnTo>
                      <a:pt x="228" y="263"/>
                    </a:lnTo>
                    <a:lnTo>
                      <a:pt x="226" y="254"/>
                    </a:lnTo>
                    <a:lnTo>
                      <a:pt x="221" y="244"/>
                    </a:lnTo>
                    <a:lnTo>
                      <a:pt x="219" y="237"/>
                    </a:lnTo>
                    <a:lnTo>
                      <a:pt x="214" y="225"/>
                    </a:lnTo>
                    <a:lnTo>
                      <a:pt x="207" y="218"/>
                    </a:lnTo>
                    <a:lnTo>
                      <a:pt x="202" y="211"/>
                    </a:lnTo>
                    <a:lnTo>
                      <a:pt x="197" y="204"/>
                    </a:lnTo>
                    <a:lnTo>
                      <a:pt x="192" y="197"/>
                    </a:lnTo>
                    <a:lnTo>
                      <a:pt x="185" y="190"/>
                    </a:lnTo>
                    <a:lnTo>
                      <a:pt x="178" y="183"/>
                    </a:lnTo>
                    <a:lnTo>
                      <a:pt x="171" y="178"/>
                    </a:lnTo>
                    <a:lnTo>
                      <a:pt x="164" y="171"/>
                    </a:lnTo>
                    <a:lnTo>
                      <a:pt x="157" y="166"/>
                    </a:lnTo>
                    <a:lnTo>
                      <a:pt x="150" y="161"/>
                    </a:lnTo>
                    <a:lnTo>
                      <a:pt x="143" y="157"/>
                    </a:lnTo>
                    <a:lnTo>
                      <a:pt x="135" y="152"/>
                    </a:lnTo>
                    <a:lnTo>
                      <a:pt x="128" y="147"/>
                    </a:lnTo>
                    <a:lnTo>
                      <a:pt x="121" y="145"/>
                    </a:lnTo>
                    <a:lnTo>
                      <a:pt x="114" y="142"/>
                    </a:lnTo>
                    <a:lnTo>
                      <a:pt x="100" y="133"/>
                    </a:lnTo>
                    <a:lnTo>
                      <a:pt x="90" y="130"/>
                    </a:lnTo>
                    <a:lnTo>
                      <a:pt x="81" y="126"/>
                    </a:lnTo>
                    <a:lnTo>
                      <a:pt x="74" y="123"/>
                    </a:lnTo>
                    <a:lnTo>
                      <a:pt x="69" y="123"/>
                    </a:lnTo>
                    <a:lnTo>
                      <a:pt x="26" y="9"/>
                    </a:lnTo>
                    <a:lnTo>
                      <a:pt x="0" y="0"/>
                    </a:lnTo>
                    <a:lnTo>
                      <a:pt x="0" y="0"/>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7" name="Freeform 209"/>
              <p:cNvSpPr>
                <a:spLocks/>
              </p:cNvSpPr>
              <p:nvPr/>
            </p:nvSpPr>
            <p:spPr bwMode="auto">
              <a:xfrm>
                <a:off x="4783" y="3443"/>
                <a:ext cx="288" cy="541"/>
              </a:xfrm>
              <a:custGeom>
                <a:avLst/>
                <a:gdLst>
                  <a:gd name="T0" fmla="*/ 145 w 288"/>
                  <a:gd name="T1" fmla="*/ 140 h 541"/>
                  <a:gd name="T2" fmla="*/ 138 w 288"/>
                  <a:gd name="T3" fmla="*/ 147 h 541"/>
                  <a:gd name="T4" fmla="*/ 128 w 288"/>
                  <a:gd name="T5" fmla="*/ 171 h 541"/>
                  <a:gd name="T6" fmla="*/ 116 w 288"/>
                  <a:gd name="T7" fmla="*/ 202 h 541"/>
                  <a:gd name="T8" fmla="*/ 114 w 288"/>
                  <a:gd name="T9" fmla="*/ 223 h 541"/>
                  <a:gd name="T10" fmla="*/ 109 w 288"/>
                  <a:gd name="T11" fmla="*/ 247 h 541"/>
                  <a:gd name="T12" fmla="*/ 107 w 288"/>
                  <a:gd name="T13" fmla="*/ 273 h 541"/>
                  <a:gd name="T14" fmla="*/ 109 w 288"/>
                  <a:gd name="T15" fmla="*/ 299 h 541"/>
                  <a:gd name="T16" fmla="*/ 119 w 288"/>
                  <a:gd name="T17" fmla="*/ 328 h 541"/>
                  <a:gd name="T18" fmla="*/ 128 w 288"/>
                  <a:gd name="T19" fmla="*/ 349 h 541"/>
                  <a:gd name="T20" fmla="*/ 150 w 288"/>
                  <a:gd name="T21" fmla="*/ 377 h 541"/>
                  <a:gd name="T22" fmla="*/ 174 w 288"/>
                  <a:gd name="T23" fmla="*/ 394 h 541"/>
                  <a:gd name="T24" fmla="*/ 197 w 288"/>
                  <a:gd name="T25" fmla="*/ 399 h 541"/>
                  <a:gd name="T26" fmla="*/ 219 w 288"/>
                  <a:gd name="T27" fmla="*/ 399 h 541"/>
                  <a:gd name="T28" fmla="*/ 133 w 288"/>
                  <a:gd name="T29" fmla="*/ 456 h 541"/>
                  <a:gd name="T30" fmla="*/ 114 w 288"/>
                  <a:gd name="T31" fmla="*/ 442 h 541"/>
                  <a:gd name="T32" fmla="*/ 90 w 288"/>
                  <a:gd name="T33" fmla="*/ 418 h 541"/>
                  <a:gd name="T34" fmla="*/ 67 w 288"/>
                  <a:gd name="T35" fmla="*/ 389 h 541"/>
                  <a:gd name="T36" fmla="*/ 55 w 288"/>
                  <a:gd name="T37" fmla="*/ 370 h 541"/>
                  <a:gd name="T38" fmla="*/ 45 w 288"/>
                  <a:gd name="T39" fmla="*/ 347 h 541"/>
                  <a:gd name="T40" fmla="*/ 36 w 288"/>
                  <a:gd name="T41" fmla="*/ 320 h 541"/>
                  <a:gd name="T42" fmla="*/ 29 w 288"/>
                  <a:gd name="T43" fmla="*/ 292 h 541"/>
                  <a:gd name="T44" fmla="*/ 26 w 288"/>
                  <a:gd name="T45" fmla="*/ 263 h 541"/>
                  <a:gd name="T46" fmla="*/ 29 w 288"/>
                  <a:gd name="T47" fmla="*/ 235 h 541"/>
                  <a:gd name="T48" fmla="*/ 36 w 288"/>
                  <a:gd name="T49" fmla="*/ 209 h 541"/>
                  <a:gd name="T50" fmla="*/ 48 w 288"/>
                  <a:gd name="T51" fmla="*/ 187 h 541"/>
                  <a:gd name="T52" fmla="*/ 57 w 288"/>
                  <a:gd name="T53" fmla="*/ 168 h 541"/>
                  <a:gd name="T54" fmla="*/ 81 w 288"/>
                  <a:gd name="T55" fmla="*/ 133 h 541"/>
                  <a:gd name="T56" fmla="*/ 102 w 288"/>
                  <a:gd name="T57" fmla="*/ 111 h 541"/>
                  <a:gd name="T58" fmla="*/ 0 w 288"/>
                  <a:gd name="T59" fmla="*/ 216 h 541"/>
                  <a:gd name="T60" fmla="*/ 2 w 288"/>
                  <a:gd name="T61" fmla="*/ 242 h 541"/>
                  <a:gd name="T62" fmla="*/ 2 w 288"/>
                  <a:gd name="T63" fmla="*/ 263 h 541"/>
                  <a:gd name="T64" fmla="*/ 5 w 288"/>
                  <a:gd name="T65" fmla="*/ 290 h 541"/>
                  <a:gd name="T66" fmla="*/ 10 w 288"/>
                  <a:gd name="T67" fmla="*/ 320 h 541"/>
                  <a:gd name="T68" fmla="*/ 19 w 288"/>
                  <a:gd name="T69" fmla="*/ 351 h 541"/>
                  <a:gd name="T70" fmla="*/ 29 w 288"/>
                  <a:gd name="T71" fmla="*/ 380 h 541"/>
                  <a:gd name="T72" fmla="*/ 45 w 288"/>
                  <a:gd name="T73" fmla="*/ 411 h 541"/>
                  <a:gd name="T74" fmla="*/ 67 w 288"/>
                  <a:gd name="T75" fmla="*/ 439 h 541"/>
                  <a:gd name="T76" fmla="*/ 93 w 288"/>
                  <a:gd name="T77" fmla="*/ 465 h 541"/>
                  <a:gd name="T78" fmla="*/ 121 w 288"/>
                  <a:gd name="T79" fmla="*/ 480 h 541"/>
                  <a:gd name="T80" fmla="*/ 147 w 288"/>
                  <a:gd name="T81" fmla="*/ 496 h 541"/>
                  <a:gd name="T82" fmla="*/ 174 w 288"/>
                  <a:gd name="T83" fmla="*/ 508 h 541"/>
                  <a:gd name="T84" fmla="*/ 200 w 288"/>
                  <a:gd name="T85" fmla="*/ 520 h 541"/>
                  <a:gd name="T86" fmla="*/ 223 w 288"/>
                  <a:gd name="T87" fmla="*/ 527 h 541"/>
                  <a:gd name="T88" fmla="*/ 252 w 288"/>
                  <a:gd name="T89" fmla="*/ 534 h 541"/>
                  <a:gd name="T90" fmla="*/ 278 w 288"/>
                  <a:gd name="T91" fmla="*/ 537 h 541"/>
                  <a:gd name="T92" fmla="*/ 288 w 288"/>
                  <a:gd name="T93"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8" h="541">
                    <a:moveTo>
                      <a:pt x="109" y="0"/>
                    </a:moveTo>
                    <a:lnTo>
                      <a:pt x="93" y="40"/>
                    </a:lnTo>
                    <a:lnTo>
                      <a:pt x="145" y="140"/>
                    </a:lnTo>
                    <a:lnTo>
                      <a:pt x="145" y="140"/>
                    </a:lnTo>
                    <a:lnTo>
                      <a:pt x="143" y="142"/>
                    </a:lnTo>
                    <a:lnTo>
                      <a:pt x="138" y="147"/>
                    </a:lnTo>
                    <a:lnTo>
                      <a:pt x="135" y="154"/>
                    </a:lnTo>
                    <a:lnTo>
                      <a:pt x="131" y="161"/>
                    </a:lnTo>
                    <a:lnTo>
                      <a:pt x="128" y="171"/>
                    </a:lnTo>
                    <a:lnTo>
                      <a:pt x="124" y="183"/>
                    </a:lnTo>
                    <a:lnTo>
                      <a:pt x="121" y="197"/>
                    </a:lnTo>
                    <a:lnTo>
                      <a:pt x="116" y="202"/>
                    </a:lnTo>
                    <a:lnTo>
                      <a:pt x="116" y="209"/>
                    </a:lnTo>
                    <a:lnTo>
                      <a:pt x="114" y="216"/>
                    </a:lnTo>
                    <a:lnTo>
                      <a:pt x="114" y="223"/>
                    </a:lnTo>
                    <a:lnTo>
                      <a:pt x="109" y="230"/>
                    </a:lnTo>
                    <a:lnTo>
                      <a:pt x="109" y="240"/>
                    </a:lnTo>
                    <a:lnTo>
                      <a:pt x="109" y="247"/>
                    </a:lnTo>
                    <a:lnTo>
                      <a:pt x="109" y="256"/>
                    </a:lnTo>
                    <a:lnTo>
                      <a:pt x="107" y="263"/>
                    </a:lnTo>
                    <a:lnTo>
                      <a:pt x="107" y="273"/>
                    </a:lnTo>
                    <a:lnTo>
                      <a:pt x="107" y="280"/>
                    </a:lnTo>
                    <a:lnTo>
                      <a:pt x="109" y="290"/>
                    </a:lnTo>
                    <a:lnTo>
                      <a:pt x="109" y="299"/>
                    </a:lnTo>
                    <a:lnTo>
                      <a:pt x="114" y="309"/>
                    </a:lnTo>
                    <a:lnTo>
                      <a:pt x="116" y="318"/>
                    </a:lnTo>
                    <a:lnTo>
                      <a:pt x="119" y="328"/>
                    </a:lnTo>
                    <a:lnTo>
                      <a:pt x="121" y="335"/>
                    </a:lnTo>
                    <a:lnTo>
                      <a:pt x="126" y="342"/>
                    </a:lnTo>
                    <a:lnTo>
                      <a:pt x="128" y="349"/>
                    </a:lnTo>
                    <a:lnTo>
                      <a:pt x="133" y="356"/>
                    </a:lnTo>
                    <a:lnTo>
                      <a:pt x="140" y="368"/>
                    </a:lnTo>
                    <a:lnTo>
                      <a:pt x="150" y="377"/>
                    </a:lnTo>
                    <a:lnTo>
                      <a:pt x="157" y="382"/>
                    </a:lnTo>
                    <a:lnTo>
                      <a:pt x="164" y="389"/>
                    </a:lnTo>
                    <a:lnTo>
                      <a:pt x="174" y="394"/>
                    </a:lnTo>
                    <a:lnTo>
                      <a:pt x="183" y="399"/>
                    </a:lnTo>
                    <a:lnTo>
                      <a:pt x="188" y="399"/>
                    </a:lnTo>
                    <a:lnTo>
                      <a:pt x="197" y="399"/>
                    </a:lnTo>
                    <a:lnTo>
                      <a:pt x="202" y="399"/>
                    </a:lnTo>
                    <a:lnTo>
                      <a:pt x="209" y="399"/>
                    </a:lnTo>
                    <a:lnTo>
                      <a:pt x="219" y="399"/>
                    </a:lnTo>
                    <a:lnTo>
                      <a:pt x="221" y="399"/>
                    </a:lnTo>
                    <a:lnTo>
                      <a:pt x="242" y="494"/>
                    </a:lnTo>
                    <a:lnTo>
                      <a:pt x="133" y="456"/>
                    </a:lnTo>
                    <a:lnTo>
                      <a:pt x="128" y="454"/>
                    </a:lnTo>
                    <a:lnTo>
                      <a:pt x="121" y="446"/>
                    </a:lnTo>
                    <a:lnTo>
                      <a:pt x="114" y="442"/>
                    </a:lnTo>
                    <a:lnTo>
                      <a:pt x="105" y="435"/>
                    </a:lnTo>
                    <a:lnTo>
                      <a:pt x="97" y="425"/>
                    </a:lnTo>
                    <a:lnTo>
                      <a:pt x="90" y="418"/>
                    </a:lnTo>
                    <a:lnTo>
                      <a:pt x="81" y="406"/>
                    </a:lnTo>
                    <a:lnTo>
                      <a:pt x="71" y="397"/>
                    </a:lnTo>
                    <a:lnTo>
                      <a:pt x="67" y="389"/>
                    </a:lnTo>
                    <a:lnTo>
                      <a:pt x="64" y="382"/>
                    </a:lnTo>
                    <a:lnTo>
                      <a:pt x="59" y="375"/>
                    </a:lnTo>
                    <a:lnTo>
                      <a:pt x="55" y="370"/>
                    </a:lnTo>
                    <a:lnTo>
                      <a:pt x="52" y="361"/>
                    </a:lnTo>
                    <a:lnTo>
                      <a:pt x="48" y="354"/>
                    </a:lnTo>
                    <a:lnTo>
                      <a:pt x="45" y="347"/>
                    </a:lnTo>
                    <a:lnTo>
                      <a:pt x="43" y="339"/>
                    </a:lnTo>
                    <a:lnTo>
                      <a:pt x="38" y="328"/>
                    </a:lnTo>
                    <a:lnTo>
                      <a:pt x="36" y="320"/>
                    </a:lnTo>
                    <a:lnTo>
                      <a:pt x="33" y="311"/>
                    </a:lnTo>
                    <a:lnTo>
                      <a:pt x="31" y="301"/>
                    </a:lnTo>
                    <a:lnTo>
                      <a:pt x="29" y="292"/>
                    </a:lnTo>
                    <a:lnTo>
                      <a:pt x="26" y="282"/>
                    </a:lnTo>
                    <a:lnTo>
                      <a:pt x="26" y="273"/>
                    </a:lnTo>
                    <a:lnTo>
                      <a:pt x="26" y="263"/>
                    </a:lnTo>
                    <a:lnTo>
                      <a:pt x="26" y="254"/>
                    </a:lnTo>
                    <a:lnTo>
                      <a:pt x="29" y="244"/>
                    </a:lnTo>
                    <a:lnTo>
                      <a:pt x="29" y="235"/>
                    </a:lnTo>
                    <a:lnTo>
                      <a:pt x="33" y="228"/>
                    </a:lnTo>
                    <a:lnTo>
                      <a:pt x="33" y="218"/>
                    </a:lnTo>
                    <a:lnTo>
                      <a:pt x="36" y="209"/>
                    </a:lnTo>
                    <a:lnTo>
                      <a:pt x="40" y="202"/>
                    </a:lnTo>
                    <a:lnTo>
                      <a:pt x="43" y="195"/>
                    </a:lnTo>
                    <a:lnTo>
                      <a:pt x="48" y="187"/>
                    </a:lnTo>
                    <a:lnTo>
                      <a:pt x="50" y="180"/>
                    </a:lnTo>
                    <a:lnTo>
                      <a:pt x="55" y="173"/>
                    </a:lnTo>
                    <a:lnTo>
                      <a:pt x="57" y="168"/>
                    </a:lnTo>
                    <a:lnTo>
                      <a:pt x="67" y="154"/>
                    </a:lnTo>
                    <a:lnTo>
                      <a:pt x="74" y="145"/>
                    </a:lnTo>
                    <a:lnTo>
                      <a:pt x="81" y="133"/>
                    </a:lnTo>
                    <a:lnTo>
                      <a:pt x="88" y="126"/>
                    </a:lnTo>
                    <a:lnTo>
                      <a:pt x="97" y="116"/>
                    </a:lnTo>
                    <a:lnTo>
                      <a:pt x="102" y="111"/>
                    </a:lnTo>
                    <a:lnTo>
                      <a:pt x="90" y="42"/>
                    </a:lnTo>
                    <a:lnTo>
                      <a:pt x="2" y="216"/>
                    </a:lnTo>
                    <a:lnTo>
                      <a:pt x="0" y="216"/>
                    </a:lnTo>
                    <a:lnTo>
                      <a:pt x="0" y="221"/>
                    </a:lnTo>
                    <a:lnTo>
                      <a:pt x="0" y="230"/>
                    </a:lnTo>
                    <a:lnTo>
                      <a:pt x="2" y="242"/>
                    </a:lnTo>
                    <a:lnTo>
                      <a:pt x="2" y="249"/>
                    </a:lnTo>
                    <a:lnTo>
                      <a:pt x="2" y="256"/>
                    </a:lnTo>
                    <a:lnTo>
                      <a:pt x="2" y="263"/>
                    </a:lnTo>
                    <a:lnTo>
                      <a:pt x="2" y="273"/>
                    </a:lnTo>
                    <a:lnTo>
                      <a:pt x="2" y="280"/>
                    </a:lnTo>
                    <a:lnTo>
                      <a:pt x="5" y="290"/>
                    </a:lnTo>
                    <a:lnTo>
                      <a:pt x="7" y="299"/>
                    </a:lnTo>
                    <a:lnTo>
                      <a:pt x="10" y="311"/>
                    </a:lnTo>
                    <a:lnTo>
                      <a:pt x="10" y="320"/>
                    </a:lnTo>
                    <a:lnTo>
                      <a:pt x="14" y="330"/>
                    </a:lnTo>
                    <a:lnTo>
                      <a:pt x="14" y="339"/>
                    </a:lnTo>
                    <a:lnTo>
                      <a:pt x="19" y="351"/>
                    </a:lnTo>
                    <a:lnTo>
                      <a:pt x="21" y="361"/>
                    </a:lnTo>
                    <a:lnTo>
                      <a:pt x="26" y="370"/>
                    </a:lnTo>
                    <a:lnTo>
                      <a:pt x="29" y="380"/>
                    </a:lnTo>
                    <a:lnTo>
                      <a:pt x="36" y="392"/>
                    </a:lnTo>
                    <a:lnTo>
                      <a:pt x="40" y="401"/>
                    </a:lnTo>
                    <a:lnTo>
                      <a:pt x="45" y="411"/>
                    </a:lnTo>
                    <a:lnTo>
                      <a:pt x="50" y="420"/>
                    </a:lnTo>
                    <a:lnTo>
                      <a:pt x="57" y="430"/>
                    </a:lnTo>
                    <a:lnTo>
                      <a:pt x="67" y="439"/>
                    </a:lnTo>
                    <a:lnTo>
                      <a:pt x="74" y="449"/>
                    </a:lnTo>
                    <a:lnTo>
                      <a:pt x="81" y="456"/>
                    </a:lnTo>
                    <a:lnTo>
                      <a:pt x="93" y="465"/>
                    </a:lnTo>
                    <a:lnTo>
                      <a:pt x="102" y="470"/>
                    </a:lnTo>
                    <a:lnTo>
                      <a:pt x="112" y="475"/>
                    </a:lnTo>
                    <a:lnTo>
                      <a:pt x="121" y="480"/>
                    </a:lnTo>
                    <a:lnTo>
                      <a:pt x="131" y="487"/>
                    </a:lnTo>
                    <a:lnTo>
                      <a:pt x="138" y="492"/>
                    </a:lnTo>
                    <a:lnTo>
                      <a:pt x="147" y="496"/>
                    </a:lnTo>
                    <a:lnTo>
                      <a:pt x="157" y="501"/>
                    </a:lnTo>
                    <a:lnTo>
                      <a:pt x="166" y="506"/>
                    </a:lnTo>
                    <a:lnTo>
                      <a:pt x="174" y="508"/>
                    </a:lnTo>
                    <a:lnTo>
                      <a:pt x="183" y="513"/>
                    </a:lnTo>
                    <a:lnTo>
                      <a:pt x="193" y="515"/>
                    </a:lnTo>
                    <a:lnTo>
                      <a:pt x="200" y="520"/>
                    </a:lnTo>
                    <a:lnTo>
                      <a:pt x="207" y="522"/>
                    </a:lnTo>
                    <a:lnTo>
                      <a:pt x="216" y="525"/>
                    </a:lnTo>
                    <a:lnTo>
                      <a:pt x="223" y="527"/>
                    </a:lnTo>
                    <a:lnTo>
                      <a:pt x="231" y="530"/>
                    </a:lnTo>
                    <a:lnTo>
                      <a:pt x="242" y="532"/>
                    </a:lnTo>
                    <a:lnTo>
                      <a:pt x="252" y="534"/>
                    </a:lnTo>
                    <a:lnTo>
                      <a:pt x="261" y="534"/>
                    </a:lnTo>
                    <a:lnTo>
                      <a:pt x="273" y="537"/>
                    </a:lnTo>
                    <a:lnTo>
                      <a:pt x="278" y="537"/>
                    </a:lnTo>
                    <a:lnTo>
                      <a:pt x="283" y="539"/>
                    </a:lnTo>
                    <a:lnTo>
                      <a:pt x="285" y="539"/>
                    </a:lnTo>
                    <a:lnTo>
                      <a:pt x="288" y="541"/>
                    </a:lnTo>
                    <a:lnTo>
                      <a:pt x="109" y="0"/>
                    </a:lnTo>
                    <a:lnTo>
                      <a:pt x="109"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8" name="Freeform 210"/>
              <p:cNvSpPr>
                <a:spLocks/>
              </p:cNvSpPr>
              <p:nvPr/>
            </p:nvSpPr>
            <p:spPr bwMode="auto">
              <a:xfrm>
                <a:off x="5021" y="3554"/>
                <a:ext cx="35" cy="41"/>
              </a:xfrm>
              <a:custGeom>
                <a:avLst/>
                <a:gdLst>
                  <a:gd name="T0" fmla="*/ 0 w 35"/>
                  <a:gd name="T1" fmla="*/ 34 h 41"/>
                  <a:gd name="T2" fmla="*/ 2 w 35"/>
                  <a:gd name="T3" fmla="*/ 29 h 41"/>
                  <a:gd name="T4" fmla="*/ 12 w 35"/>
                  <a:gd name="T5" fmla="*/ 17 h 41"/>
                  <a:gd name="T6" fmla="*/ 23 w 35"/>
                  <a:gd name="T7" fmla="*/ 5 h 41"/>
                  <a:gd name="T8" fmla="*/ 33 w 35"/>
                  <a:gd name="T9" fmla="*/ 0 h 41"/>
                  <a:gd name="T10" fmla="*/ 35 w 35"/>
                  <a:gd name="T11" fmla="*/ 5 h 41"/>
                  <a:gd name="T12" fmla="*/ 35 w 35"/>
                  <a:gd name="T13" fmla="*/ 12 h 41"/>
                  <a:gd name="T14" fmla="*/ 33 w 35"/>
                  <a:gd name="T15" fmla="*/ 17 h 41"/>
                  <a:gd name="T16" fmla="*/ 31 w 35"/>
                  <a:gd name="T17" fmla="*/ 22 h 41"/>
                  <a:gd name="T18" fmla="*/ 7 w 35"/>
                  <a:gd name="T19" fmla="*/ 41 h 41"/>
                  <a:gd name="T20" fmla="*/ 0 w 35"/>
                  <a:gd name="T21" fmla="*/ 34 h 41"/>
                  <a:gd name="T22" fmla="*/ 0 w 35"/>
                  <a:gd name="T23"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41">
                    <a:moveTo>
                      <a:pt x="0" y="34"/>
                    </a:moveTo>
                    <a:lnTo>
                      <a:pt x="2" y="29"/>
                    </a:lnTo>
                    <a:lnTo>
                      <a:pt x="12" y="17"/>
                    </a:lnTo>
                    <a:lnTo>
                      <a:pt x="23" y="5"/>
                    </a:lnTo>
                    <a:lnTo>
                      <a:pt x="33" y="0"/>
                    </a:lnTo>
                    <a:lnTo>
                      <a:pt x="35" y="5"/>
                    </a:lnTo>
                    <a:lnTo>
                      <a:pt x="35" y="12"/>
                    </a:lnTo>
                    <a:lnTo>
                      <a:pt x="33" y="17"/>
                    </a:lnTo>
                    <a:lnTo>
                      <a:pt x="31" y="22"/>
                    </a:lnTo>
                    <a:lnTo>
                      <a:pt x="7" y="41"/>
                    </a:lnTo>
                    <a:lnTo>
                      <a:pt x="0" y="34"/>
                    </a:lnTo>
                    <a:lnTo>
                      <a:pt x="0" y="3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99" name="Freeform 211"/>
              <p:cNvSpPr>
                <a:spLocks/>
              </p:cNvSpPr>
              <p:nvPr/>
            </p:nvSpPr>
            <p:spPr bwMode="auto">
              <a:xfrm>
                <a:off x="5061" y="3590"/>
                <a:ext cx="45" cy="31"/>
              </a:xfrm>
              <a:custGeom>
                <a:avLst/>
                <a:gdLst>
                  <a:gd name="T0" fmla="*/ 0 w 45"/>
                  <a:gd name="T1" fmla="*/ 26 h 31"/>
                  <a:gd name="T2" fmla="*/ 5 w 45"/>
                  <a:gd name="T3" fmla="*/ 21 h 31"/>
                  <a:gd name="T4" fmla="*/ 19 w 45"/>
                  <a:gd name="T5" fmla="*/ 12 h 31"/>
                  <a:gd name="T6" fmla="*/ 24 w 45"/>
                  <a:gd name="T7" fmla="*/ 7 h 31"/>
                  <a:gd name="T8" fmla="*/ 31 w 45"/>
                  <a:gd name="T9" fmla="*/ 2 h 31"/>
                  <a:gd name="T10" fmla="*/ 38 w 45"/>
                  <a:gd name="T11" fmla="*/ 0 h 31"/>
                  <a:gd name="T12" fmla="*/ 43 w 45"/>
                  <a:gd name="T13" fmla="*/ 2 h 31"/>
                  <a:gd name="T14" fmla="*/ 45 w 45"/>
                  <a:gd name="T15" fmla="*/ 7 h 31"/>
                  <a:gd name="T16" fmla="*/ 43 w 45"/>
                  <a:gd name="T17" fmla="*/ 12 h 31"/>
                  <a:gd name="T18" fmla="*/ 38 w 45"/>
                  <a:gd name="T19" fmla="*/ 19 h 31"/>
                  <a:gd name="T20" fmla="*/ 36 w 45"/>
                  <a:gd name="T21" fmla="*/ 21 h 31"/>
                  <a:gd name="T22" fmla="*/ 5 w 45"/>
                  <a:gd name="T23" fmla="*/ 31 h 31"/>
                  <a:gd name="T24" fmla="*/ 0 w 45"/>
                  <a:gd name="T25" fmla="*/ 26 h 31"/>
                  <a:gd name="T26" fmla="*/ 0 w 45"/>
                  <a:gd name="T27"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1">
                    <a:moveTo>
                      <a:pt x="0" y="26"/>
                    </a:moveTo>
                    <a:lnTo>
                      <a:pt x="5" y="21"/>
                    </a:lnTo>
                    <a:lnTo>
                      <a:pt x="19" y="12"/>
                    </a:lnTo>
                    <a:lnTo>
                      <a:pt x="24" y="7"/>
                    </a:lnTo>
                    <a:lnTo>
                      <a:pt x="31" y="2"/>
                    </a:lnTo>
                    <a:lnTo>
                      <a:pt x="38" y="0"/>
                    </a:lnTo>
                    <a:lnTo>
                      <a:pt x="43" y="2"/>
                    </a:lnTo>
                    <a:lnTo>
                      <a:pt x="45" y="7"/>
                    </a:lnTo>
                    <a:lnTo>
                      <a:pt x="43" y="12"/>
                    </a:lnTo>
                    <a:lnTo>
                      <a:pt x="38" y="19"/>
                    </a:lnTo>
                    <a:lnTo>
                      <a:pt x="36" y="21"/>
                    </a:lnTo>
                    <a:lnTo>
                      <a:pt x="5" y="31"/>
                    </a:lnTo>
                    <a:lnTo>
                      <a:pt x="0" y="26"/>
                    </a:lnTo>
                    <a:lnTo>
                      <a:pt x="0" y="26"/>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0" name="Freeform 212"/>
              <p:cNvSpPr>
                <a:spLocks/>
              </p:cNvSpPr>
              <p:nvPr/>
            </p:nvSpPr>
            <p:spPr bwMode="auto">
              <a:xfrm>
                <a:off x="5097" y="3630"/>
                <a:ext cx="45" cy="31"/>
              </a:xfrm>
              <a:custGeom>
                <a:avLst/>
                <a:gdLst>
                  <a:gd name="T0" fmla="*/ 0 w 45"/>
                  <a:gd name="T1" fmla="*/ 24 h 31"/>
                  <a:gd name="T2" fmla="*/ 0 w 45"/>
                  <a:gd name="T3" fmla="*/ 22 h 31"/>
                  <a:gd name="T4" fmla="*/ 7 w 45"/>
                  <a:gd name="T5" fmla="*/ 19 h 31"/>
                  <a:gd name="T6" fmla="*/ 12 w 45"/>
                  <a:gd name="T7" fmla="*/ 15 h 31"/>
                  <a:gd name="T8" fmla="*/ 19 w 45"/>
                  <a:gd name="T9" fmla="*/ 10 h 31"/>
                  <a:gd name="T10" fmla="*/ 23 w 45"/>
                  <a:gd name="T11" fmla="*/ 5 h 31"/>
                  <a:gd name="T12" fmla="*/ 33 w 45"/>
                  <a:gd name="T13" fmla="*/ 3 h 31"/>
                  <a:gd name="T14" fmla="*/ 38 w 45"/>
                  <a:gd name="T15" fmla="*/ 0 h 31"/>
                  <a:gd name="T16" fmla="*/ 42 w 45"/>
                  <a:gd name="T17" fmla="*/ 3 h 31"/>
                  <a:gd name="T18" fmla="*/ 45 w 45"/>
                  <a:gd name="T19" fmla="*/ 5 h 31"/>
                  <a:gd name="T20" fmla="*/ 42 w 45"/>
                  <a:gd name="T21" fmla="*/ 12 h 31"/>
                  <a:gd name="T22" fmla="*/ 35 w 45"/>
                  <a:gd name="T23" fmla="*/ 17 h 31"/>
                  <a:gd name="T24" fmla="*/ 35 w 45"/>
                  <a:gd name="T25" fmla="*/ 19 h 31"/>
                  <a:gd name="T26" fmla="*/ 4 w 45"/>
                  <a:gd name="T27" fmla="*/ 31 h 31"/>
                  <a:gd name="T28" fmla="*/ 0 w 45"/>
                  <a:gd name="T29" fmla="*/ 24 h 31"/>
                  <a:gd name="T30" fmla="*/ 0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0" y="24"/>
                    </a:moveTo>
                    <a:lnTo>
                      <a:pt x="0" y="22"/>
                    </a:lnTo>
                    <a:lnTo>
                      <a:pt x="7" y="19"/>
                    </a:lnTo>
                    <a:lnTo>
                      <a:pt x="12" y="15"/>
                    </a:lnTo>
                    <a:lnTo>
                      <a:pt x="19" y="10"/>
                    </a:lnTo>
                    <a:lnTo>
                      <a:pt x="23" y="5"/>
                    </a:lnTo>
                    <a:lnTo>
                      <a:pt x="33" y="3"/>
                    </a:lnTo>
                    <a:lnTo>
                      <a:pt x="38" y="0"/>
                    </a:lnTo>
                    <a:lnTo>
                      <a:pt x="42" y="3"/>
                    </a:lnTo>
                    <a:lnTo>
                      <a:pt x="45" y="5"/>
                    </a:lnTo>
                    <a:lnTo>
                      <a:pt x="42" y="12"/>
                    </a:lnTo>
                    <a:lnTo>
                      <a:pt x="35" y="17"/>
                    </a:lnTo>
                    <a:lnTo>
                      <a:pt x="35" y="19"/>
                    </a:lnTo>
                    <a:lnTo>
                      <a:pt x="4" y="31"/>
                    </a:lnTo>
                    <a:lnTo>
                      <a:pt x="0" y="24"/>
                    </a:lnTo>
                    <a:lnTo>
                      <a:pt x="0" y="24"/>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1" name="Freeform 213"/>
              <p:cNvSpPr>
                <a:spLocks/>
              </p:cNvSpPr>
              <p:nvPr/>
            </p:nvSpPr>
            <p:spPr bwMode="auto">
              <a:xfrm>
                <a:off x="5116" y="3687"/>
                <a:ext cx="50" cy="19"/>
              </a:xfrm>
              <a:custGeom>
                <a:avLst/>
                <a:gdLst>
                  <a:gd name="T0" fmla="*/ 0 w 50"/>
                  <a:gd name="T1" fmla="*/ 8 h 19"/>
                  <a:gd name="T2" fmla="*/ 2 w 50"/>
                  <a:gd name="T3" fmla="*/ 5 h 19"/>
                  <a:gd name="T4" fmla="*/ 7 w 50"/>
                  <a:gd name="T5" fmla="*/ 5 h 19"/>
                  <a:gd name="T6" fmla="*/ 14 w 50"/>
                  <a:gd name="T7" fmla="*/ 3 h 19"/>
                  <a:gd name="T8" fmla="*/ 23 w 50"/>
                  <a:gd name="T9" fmla="*/ 3 h 19"/>
                  <a:gd name="T10" fmla="*/ 31 w 50"/>
                  <a:gd name="T11" fmla="*/ 0 h 19"/>
                  <a:gd name="T12" fmla="*/ 40 w 50"/>
                  <a:gd name="T13" fmla="*/ 0 h 19"/>
                  <a:gd name="T14" fmla="*/ 45 w 50"/>
                  <a:gd name="T15" fmla="*/ 0 h 19"/>
                  <a:gd name="T16" fmla="*/ 50 w 50"/>
                  <a:gd name="T17" fmla="*/ 5 h 19"/>
                  <a:gd name="T18" fmla="*/ 50 w 50"/>
                  <a:gd name="T19" fmla="*/ 10 h 19"/>
                  <a:gd name="T20" fmla="*/ 45 w 50"/>
                  <a:gd name="T21" fmla="*/ 15 h 19"/>
                  <a:gd name="T22" fmla="*/ 38 w 50"/>
                  <a:gd name="T23" fmla="*/ 17 h 19"/>
                  <a:gd name="T24" fmla="*/ 33 w 50"/>
                  <a:gd name="T25" fmla="*/ 19 h 19"/>
                  <a:gd name="T26" fmla="*/ 2 w 50"/>
                  <a:gd name="T27" fmla="*/ 15 h 19"/>
                  <a:gd name="T28" fmla="*/ 0 w 50"/>
                  <a:gd name="T29" fmla="*/ 8 h 19"/>
                  <a:gd name="T30" fmla="*/ 0 w 50"/>
                  <a:gd name="T3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19">
                    <a:moveTo>
                      <a:pt x="0" y="8"/>
                    </a:moveTo>
                    <a:lnTo>
                      <a:pt x="2" y="5"/>
                    </a:lnTo>
                    <a:lnTo>
                      <a:pt x="7" y="5"/>
                    </a:lnTo>
                    <a:lnTo>
                      <a:pt x="14" y="3"/>
                    </a:lnTo>
                    <a:lnTo>
                      <a:pt x="23" y="3"/>
                    </a:lnTo>
                    <a:lnTo>
                      <a:pt x="31" y="0"/>
                    </a:lnTo>
                    <a:lnTo>
                      <a:pt x="40" y="0"/>
                    </a:lnTo>
                    <a:lnTo>
                      <a:pt x="45" y="0"/>
                    </a:lnTo>
                    <a:lnTo>
                      <a:pt x="50" y="5"/>
                    </a:lnTo>
                    <a:lnTo>
                      <a:pt x="50" y="10"/>
                    </a:lnTo>
                    <a:lnTo>
                      <a:pt x="45" y="15"/>
                    </a:lnTo>
                    <a:lnTo>
                      <a:pt x="38" y="17"/>
                    </a:lnTo>
                    <a:lnTo>
                      <a:pt x="33" y="19"/>
                    </a:lnTo>
                    <a:lnTo>
                      <a:pt x="2" y="15"/>
                    </a:lnTo>
                    <a:lnTo>
                      <a:pt x="0" y="8"/>
                    </a:lnTo>
                    <a:lnTo>
                      <a:pt x="0" y="8"/>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2" name="Freeform 214"/>
              <p:cNvSpPr>
                <a:spLocks/>
              </p:cNvSpPr>
              <p:nvPr/>
            </p:nvSpPr>
            <p:spPr bwMode="auto">
              <a:xfrm>
                <a:off x="5120" y="3742"/>
                <a:ext cx="53" cy="19"/>
              </a:xfrm>
              <a:custGeom>
                <a:avLst/>
                <a:gdLst>
                  <a:gd name="T0" fmla="*/ 3 w 53"/>
                  <a:gd name="T1" fmla="*/ 0 h 19"/>
                  <a:gd name="T2" fmla="*/ 5 w 53"/>
                  <a:gd name="T3" fmla="*/ 0 h 19"/>
                  <a:gd name="T4" fmla="*/ 10 w 53"/>
                  <a:gd name="T5" fmla="*/ 0 h 19"/>
                  <a:gd name="T6" fmla="*/ 17 w 53"/>
                  <a:gd name="T7" fmla="*/ 0 h 19"/>
                  <a:gd name="T8" fmla="*/ 27 w 53"/>
                  <a:gd name="T9" fmla="*/ 2 h 19"/>
                  <a:gd name="T10" fmla="*/ 34 w 53"/>
                  <a:gd name="T11" fmla="*/ 2 h 19"/>
                  <a:gd name="T12" fmla="*/ 43 w 53"/>
                  <a:gd name="T13" fmla="*/ 5 h 19"/>
                  <a:gd name="T14" fmla="*/ 48 w 53"/>
                  <a:gd name="T15" fmla="*/ 7 h 19"/>
                  <a:gd name="T16" fmla="*/ 53 w 53"/>
                  <a:gd name="T17" fmla="*/ 12 h 19"/>
                  <a:gd name="T18" fmla="*/ 48 w 53"/>
                  <a:gd name="T19" fmla="*/ 17 h 19"/>
                  <a:gd name="T20" fmla="*/ 41 w 53"/>
                  <a:gd name="T21" fmla="*/ 19 h 19"/>
                  <a:gd name="T22" fmla="*/ 34 w 53"/>
                  <a:gd name="T23" fmla="*/ 19 h 19"/>
                  <a:gd name="T24" fmla="*/ 31 w 53"/>
                  <a:gd name="T25" fmla="*/ 19 h 19"/>
                  <a:gd name="T26" fmla="*/ 0 w 53"/>
                  <a:gd name="T27" fmla="*/ 7 h 19"/>
                  <a:gd name="T28" fmla="*/ 3 w 53"/>
                  <a:gd name="T29" fmla="*/ 0 h 19"/>
                  <a:gd name="T30" fmla="*/ 3 w 53"/>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19">
                    <a:moveTo>
                      <a:pt x="3" y="0"/>
                    </a:moveTo>
                    <a:lnTo>
                      <a:pt x="5" y="0"/>
                    </a:lnTo>
                    <a:lnTo>
                      <a:pt x="10" y="0"/>
                    </a:lnTo>
                    <a:lnTo>
                      <a:pt x="17" y="0"/>
                    </a:lnTo>
                    <a:lnTo>
                      <a:pt x="27" y="2"/>
                    </a:lnTo>
                    <a:lnTo>
                      <a:pt x="34" y="2"/>
                    </a:lnTo>
                    <a:lnTo>
                      <a:pt x="43" y="5"/>
                    </a:lnTo>
                    <a:lnTo>
                      <a:pt x="48" y="7"/>
                    </a:lnTo>
                    <a:lnTo>
                      <a:pt x="53" y="12"/>
                    </a:lnTo>
                    <a:lnTo>
                      <a:pt x="48" y="17"/>
                    </a:lnTo>
                    <a:lnTo>
                      <a:pt x="41" y="19"/>
                    </a:lnTo>
                    <a:lnTo>
                      <a:pt x="34" y="19"/>
                    </a:lnTo>
                    <a:lnTo>
                      <a:pt x="31" y="19"/>
                    </a:lnTo>
                    <a:lnTo>
                      <a:pt x="0" y="7"/>
                    </a:lnTo>
                    <a:lnTo>
                      <a:pt x="3" y="0"/>
                    </a:lnTo>
                    <a:lnTo>
                      <a:pt x="3"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3" name="Freeform 215"/>
              <p:cNvSpPr>
                <a:spLocks/>
              </p:cNvSpPr>
              <p:nvPr/>
            </p:nvSpPr>
            <p:spPr bwMode="auto">
              <a:xfrm>
                <a:off x="4852" y="3623"/>
                <a:ext cx="69" cy="19"/>
              </a:xfrm>
              <a:custGeom>
                <a:avLst/>
                <a:gdLst>
                  <a:gd name="T0" fmla="*/ 69 w 69"/>
                  <a:gd name="T1" fmla="*/ 10 h 19"/>
                  <a:gd name="T2" fmla="*/ 64 w 69"/>
                  <a:gd name="T3" fmla="*/ 7 h 19"/>
                  <a:gd name="T4" fmla="*/ 59 w 69"/>
                  <a:gd name="T5" fmla="*/ 5 h 19"/>
                  <a:gd name="T6" fmla="*/ 47 w 69"/>
                  <a:gd name="T7" fmla="*/ 3 h 19"/>
                  <a:gd name="T8" fmla="*/ 38 w 69"/>
                  <a:gd name="T9" fmla="*/ 3 h 19"/>
                  <a:gd name="T10" fmla="*/ 26 w 69"/>
                  <a:gd name="T11" fmla="*/ 0 h 19"/>
                  <a:gd name="T12" fmla="*/ 14 w 69"/>
                  <a:gd name="T13" fmla="*/ 0 h 19"/>
                  <a:gd name="T14" fmla="*/ 7 w 69"/>
                  <a:gd name="T15" fmla="*/ 3 h 19"/>
                  <a:gd name="T16" fmla="*/ 2 w 69"/>
                  <a:gd name="T17" fmla="*/ 7 h 19"/>
                  <a:gd name="T18" fmla="*/ 0 w 69"/>
                  <a:gd name="T19" fmla="*/ 12 h 19"/>
                  <a:gd name="T20" fmla="*/ 5 w 69"/>
                  <a:gd name="T21" fmla="*/ 15 h 19"/>
                  <a:gd name="T22" fmla="*/ 9 w 69"/>
                  <a:gd name="T23" fmla="*/ 17 h 19"/>
                  <a:gd name="T24" fmla="*/ 14 w 69"/>
                  <a:gd name="T25" fmla="*/ 19 h 19"/>
                  <a:gd name="T26" fmla="*/ 66 w 69"/>
                  <a:gd name="T27" fmla="*/ 15 h 19"/>
                  <a:gd name="T28" fmla="*/ 69 w 69"/>
                  <a:gd name="T29" fmla="*/ 10 h 19"/>
                  <a:gd name="T30" fmla="*/ 69 w 69"/>
                  <a:gd name="T31"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19">
                    <a:moveTo>
                      <a:pt x="69" y="10"/>
                    </a:moveTo>
                    <a:lnTo>
                      <a:pt x="64" y="7"/>
                    </a:lnTo>
                    <a:lnTo>
                      <a:pt x="59" y="5"/>
                    </a:lnTo>
                    <a:lnTo>
                      <a:pt x="47" y="3"/>
                    </a:lnTo>
                    <a:lnTo>
                      <a:pt x="38" y="3"/>
                    </a:lnTo>
                    <a:lnTo>
                      <a:pt x="26" y="0"/>
                    </a:lnTo>
                    <a:lnTo>
                      <a:pt x="14" y="0"/>
                    </a:lnTo>
                    <a:lnTo>
                      <a:pt x="7" y="3"/>
                    </a:lnTo>
                    <a:lnTo>
                      <a:pt x="2" y="7"/>
                    </a:lnTo>
                    <a:lnTo>
                      <a:pt x="0" y="12"/>
                    </a:lnTo>
                    <a:lnTo>
                      <a:pt x="5" y="15"/>
                    </a:lnTo>
                    <a:lnTo>
                      <a:pt x="9" y="17"/>
                    </a:lnTo>
                    <a:lnTo>
                      <a:pt x="14" y="19"/>
                    </a:lnTo>
                    <a:lnTo>
                      <a:pt x="66" y="15"/>
                    </a:lnTo>
                    <a:lnTo>
                      <a:pt x="69" y="10"/>
                    </a:lnTo>
                    <a:lnTo>
                      <a:pt x="69" y="1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4" name="Freeform 216"/>
              <p:cNvSpPr>
                <a:spLocks/>
              </p:cNvSpPr>
              <p:nvPr/>
            </p:nvSpPr>
            <p:spPr bwMode="auto">
              <a:xfrm>
                <a:off x="4835" y="3673"/>
                <a:ext cx="67" cy="22"/>
              </a:xfrm>
              <a:custGeom>
                <a:avLst/>
                <a:gdLst>
                  <a:gd name="T0" fmla="*/ 67 w 67"/>
                  <a:gd name="T1" fmla="*/ 0 h 22"/>
                  <a:gd name="T2" fmla="*/ 62 w 67"/>
                  <a:gd name="T3" fmla="*/ 0 h 22"/>
                  <a:gd name="T4" fmla="*/ 55 w 67"/>
                  <a:gd name="T5" fmla="*/ 0 h 22"/>
                  <a:gd name="T6" fmla="*/ 45 w 67"/>
                  <a:gd name="T7" fmla="*/ 0 h 22"/>
                  <a:gd name="T8" fmla="*/ 36 w 67"/>
                  <a:gd name="T9" fmla="*/ 0 h 22"/>
                  <a:gd name="T10" fmla="*/ 22 w 67"/>
                  <a:gd name="T11" fmla="*/ 0 h 22"/>
                  <a:gd name="T12" fmla="*/ 12 w 67"/>
                  <a:gd name="T13" fmla="*/ 3 h 22"/>
                  <a:gd name="T14" fmla="*/ 5 w 67"/>
                  <a:gd name="T15" fmla="*/ 5 h 22"/>
                  <a:gd name="T16" fmla="*/ 0 w 67"/>
                  <a:gd name="T17" fmla="*/ 10 h 22"/>
                  <a:gd name="T18" fmla="*/ 0 w 67"/>
                  <a:gd name="T19" fmla="*/ 14 h 22"/>
                  <a:gd name="T20" fmla="*/ 3 w 67"/>
                  <a:gd name="T21" fmla="*/ 19 h 22"/>
                  <a:gd name="T22" fmla="*/ 7 w 67"/>
                  <a:gd name="T23" fmla="*/ 19 h 22"/>
                  <a:gd name="T24" fmla="*/ 12 w 67"/>
                  <a:gd name="T25" fmla="*/ 22 h 22"/>
                  <a:gd name="T26" fmla="*/ 67 w 67"/>
                  <a:gd name="T27" fmla="*/ 7 h 22"/>
                  <a:gd name="T28" fmla="*/ 67 w 67"/>
                  <a:gd name="T29" fmla="*/ 0 h 22"/>
                  <a:gd name="T30" fmla="*/ 67 w 67"/>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22">
                    <a:moveTo>
                      <a:pt x="67" y="0"/>
                    </a:moveTo>
                    <a:lnTo>
                      <a:pt x="62" y="0"/>
                    </a:lnTo>
                    <a:lnTo>
                      <a:pt x="55" y="0"/>
                    </a:lnTo>
                    <a:lnTo>
                      <a:pt x="45" y="0"/>
                    </a:lnTo>
                    <a:lnTo>
                      <a:pt x="36" y="0"/>
                    </a:lnTo>
                    <a:lnTo>
                      <a:pt x="22" y="0"/>
                    </a:lnTo>
                    <a:lnTo>
                      <a:pt x="12" y="3"/>
                    </a:lnTo>
                    <a:lnTo>
                      <a:pt x="5" y="5"/>
                    </a:lnTo>
                    <a:lnTo>
                      <a:pt x="0" y="10"/>
                    </a:lnTo>
                    <a:lnTo>
                      <a:pt x="0" y="14"/>
                    </a:lnTo>
                    <a:lnTo>
                      <a:pt x="3" y="19"/>
                    </a:lnTo>
                    <a:lnTo>
                      <a:pt x="7" y="19"/>
                    </a:lnTo>
                    <a:lnTo>
                      <a:pt x="12" y="22"/>
                    </a:lnTo>
                    <a:lnTo>
                      <a:pt x="67" y="7"/>
                    </a:lnTo>
                    <a:lnTo>
                      <a:pt x="67" y="0"/>
                    </a:lnTo>
                    <a:lnTo>
                      <a:pt x="67"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5" name="Freeform 217"/>
              <p:cNvSpPr>
                <a:spLocks/>
              </p:cNvSpPr>
              <p:nvPr/>
            </p:nvSpPr>
            <p:spPr bwMode="auto">
              <a:xfrm>
                <a:off x="4833" y="3718"/>
                <a:ext cx="66" cy="26"/>
              </a:xfrm>
              <a:custGeom>
                <a:avLst/>
                <a:gdLst>
                  <a:gd name="T0" fmla="*/ 66 w 66"/>
                  <a:gd name="T1" fmla="*/ 0 h 26"/>
                  <a:gd name="T2" fmla="*/ 62 w 66"/>
                  <a:gd name="T3" fmla="*/ 0 h 26"/>
                  <a:gd name="T4" fmla="*/ 55 w 66"/>
                  <a:gd name="T5" fmla="*/ 0 h 26"/>
                  <a:gd name="T6" fmla="*/ 45 w 66"/>
                  <a:gd name="T7" fmla="*/ 0 h 26"/>
                  <a:gd name="T8" fmla="*/ 36 w 66"/>
                  <a:gd name="T9" fmla="*/ 3 h 26"/>
                  <a:gd name="T10" fmla="*/ 24 w 66"/>
                  <a:gd name="T11" fmla="*/ 5 h 26"/>
                  <a:gd name="T12" fmla="*/ 14 w 66"/>
                  <a:gd name="T13" fmla="*/ 7 h 26"/>
                  <a:gd name="T14" fmla="*/ 5 w 66"/>
                  <a:gd name="T15" fmla="*/ 12 h 26"/>
                  <a:gd name="T16" fmla="*/ 2 w 66"/>
                  <a:gd name="T17" fmla="*/ 17 h 26"/>
                  <a:gd name="T18" fmla="*/ 0 w 66"/>
                  <a:gd name="T19" fmla="*/ 22 h 26"/>
                  <a:gd name="T20" fmla="*/ 5 w 66"/>
                  <a:gd name="T21" fmla="*/ 26 h 26"/>
                  <a:gd name="T22" fmla="*/ 7 w 66"/>
                  <a:gd name="T23" fmla="*/ 26 h 26"/>
                  <a:gd name="T24" fmla="*/ 12 w 66"/>
                  <a:gd name="T25" fmla="*/ 26 h 26"/>
                  <a:gd name="T26" fmla="*/ 66 w 66"/>
                  <a:gd name="T27" fmla="*/ 5 h 26"/>
                  <a:gd name="T28" fmla="*/ 66 w 66"/>
                  <a:gd name="T29" fmla="*/ 0 h 26"/>
                  <a:gd name="T30" fmla="*/ 66 w 66"/>
                  <a:gd name="T3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6" h="26">
                    <a:moveTo>
                      <a:pt x="66" y="0"/>
                    </a:moveTo>
                    <a:lnTo>
                      <a:pt x="62" y="0"/>
                    </a:lnTo>
                    <a:lnTo>
                      <a:pt x="55" y="0"/>
                    </a:lnTo>
                    <a:lnTo>
                      <a:pt x="45" y="0"/>
                    </a:lnTo>
                    <a:lnTo>
                      <a:pt x="36" y="3"/>
                    </a:lnTo>
                    <a:lnTo>
                      <a:pt x="24" y="5"/>
                    </a:lnTo>
                    <a:lnTo>
                      <a:pt x="14" y="7"/>
                    </a:lnTo>
                    <a:lnTo>
                      <a:pt x="5" y="12"/>
                    </a:lnTo>
                    <a:lnTo>
                      <a:pt x="2" y="17"/>
                    </a:lnTo>
                    <a:lnTo>
                      <a:pt x="0" y="22"/>
                    </a:lnTo>
                    <a:lnTo>
                      <a:pt x="5" y="26"/>
                    </a:lnTo>
                    <a:lnTo>
                      <a:pt x="7" y="26"/>
                    </a:lnTo>
                    <a:lnTo>
                      <a:pt x="12" y="26"/>
                    </a:lnTo>
                    <a:lnTo>
                      <a:pt x="66" y="5"/>
                    </a:lnTo>
                    <a:lnTo>
                      <a:pt x="66" y="0"/>
                    </a:lnTo>
                    <a:lnTo>
                      <a:pt x="66"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6" name="Freeform 218"/>
              <p:cNvSpPr>
                <a:spLocks/>
              </p:cNvSpPr>
              <p:nvPr/>
            </p:nvSpPr>
            <p:spPr bwMode="auto">
              <a:xfrm>
                <a:off x="4852" y="3761"/>
                <a:ext cx="50" cy="33"/>
              </a:xfrm>
              <a:custGeom>
                <a:avLst/>
                <a:gdLst>
                  <a:gd name="T0" fmla="*/ 50 w 50"/>
                  <a:gd name="T1" fmla="*/ 0 h 33"/>
                  <a:gd name="T2" fmla="*/ 47 w 50"/>
                  <a:gd name="T3" fmla="*/ 0 h 33"/>
                  <a:gd name="T4" fmla="*/ 40 w 50"/>
                  <a:gd name="T5" fmla="*/ 0 h 33"/>
                  <a:gd name="T6" fmla="*/ 33 w 50"/>
                  <a:gd name="T7" fmla="*/ 2 h 33"/>
                  <a:gd name="T8" fmla="*/ 26 w 50"/>
                  <a:gd name="T9" fmla="*/ 5 h 33"/>
                  <a:gd name="T10" fmla="*/ 14 w 50"/>
                  <a:gd name="T11" fmla="*/ 7 h 33"/>
                  <a:gd name="T12" fmla="*/ 9 w 50"/>
                  <a:gd name="T13" fmla="*/ 12 h 33"/>
                  <a:gd name="T14" fmla="*/ 2 w 50"/>
                  <a:gd name="T15" fmla="*/ 14 h 33"/>
                  <a:gd name="T16" fmla="*/ 0 w 50"/>
                  <a:gd name="T17" fmla="*/ 19 h 33"/>
                  <a:gd name="T18" fmla="*/ 0 w 50"/>
                  <a:gd name="T19" fmla="*/ 24 h 33"/>
                  <a:gd name="T20" fmla="*/ 9 w 50"/>
                  <a:gd name="T21" fmla="*/ 29 h 33"/>
                  <a:gd name="T22" fmla="*/ 19 w 50"/>
                  <a:gd name="T23" fmla="*/ 31 h 33"/>
                  <a:gd name="T24" fmla="*/ 24 w 50"/>
                  <a:gd name="T25" fmla="*/ 33 h 33"/>
                  <a:gd name="T26" fmla="*/ 47 w 50"/>
                  <a:gd name="T27" fmla="*/ 7 h 33"/>
                  <a:gd name="T28" fmla="*/ 50 w 50"/>
                  <a:gd name="T29" fmla="*/ 0 h 33"/>
                  <a:gd name="T30" fmla="*/ 50 w 50"/>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3">
                    <a:moveTo>
                      <a:pt x="50" y="0"/>
                    </a:moveTo>
                    <a:lnTo>
                      <a:pt x="47" y="0"/>
                    </a:lnTo>
                    <a:lnTo>
                      <a:pt x="40" y="0"/>
                    </a:lnTo>
                    <a:lnTo>
                      <a:pt x="33" y="2"/>
                    </a:lnTo>
                    <a:lnTo>
                      <a:pt x="26" y="5"/>
                    </a:lnTo>
                    <a:lnTo>
                      <a:pt x="14" y="7"/>
                    </a:lnTo>
                    <a:lnTo>
                      <a:pt x="9" y="12"/>
                    </a:lnTo>
                    <a:lnTo>
                      <a:pt x="2" y="14"/>
                    </a:lnTo>
                    <a:lnTo>
                      <a:pt x="0" y="19"/>
                    </a:lnTo>
                    <a:lnTo>
                      <a:pt x="0" y="24"/>
                    </a:lnTo>
                    <a:lnTo>
                      <a:pt x="9" y="29"/>
                    </a:lnTo>
                    <a:lnTo>
                      <a:pt x="19" y="31"/>
                    </a:lnTo>
                    <a:lnTo>
                      <a:pt x="24" y="33"/>
                    </a:lnTo>
                    <a:lnTo>
                      <a:pt x="47" y="7"/>
                    </a:lnTo>
                    <a:lnTo>
                      <a:pt x="50" y="0"/>
                    </a:lnTo>
                    <a:lnTo>
                      <a:pt x="50"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7" name="Freeform 219"/>
              <p:cNvSpPr>
                <a:spLocks/>
              </p:cNvSpPr>
              <p:nvPr/>
            </p:nvSpPr>
            <p:spPr bwMode="auto">
              <a:xfrm>
                <a:off x="4871" y="3478"/>
                <a:ext cx="43" cy="86"/>
              </a:xfrm>
              <a:custGeom>
                <a:avLst/>
                <a:gdLst>
                  <a:gd name="T0" fmla="*/ 5 w 43"/>
                  <a:gd name="T1" fmla="*/ 0 h 86"/>
                  <a:gd name="T2" fmla="*/ 0 w 43"/>
                  <a:gd name="T3" fmla="*/ 10 h 86"/>
                  <a:gd name="T4" fmla="*/ 5 w 43"/>
                  <a:gd name="T5" fmla="*/ 86 h 86"/>
                  <a:gd name="T6" fmla="*/ 43 w 43"/>
                  <a:gd name="T7" fmla="*/ 57 h 86"/>
                  <a:gd name="T8" fmla="*/ 5 w 43"/>
                  <a:gd name="T9" fmla="*/ 0 h 86"/>
                  <a:gd name="T10" fmla="*/ 5 w 43"/>
                  <a:gd name="T11" fmla="*/ 0 h 86"/>
                </a:gdLst>
                <a:ahLst/>
                <a:cxnLst>
                  <a:cxn ang="0">
                    <a:pos x="T0" y="T1"/>
                  </a:cxn>
                  <a:cxn ang="0">
                    <a:pos x="T2" y="T3"/>
                  </a:cxn>
                  <a:cxn ang="0">
                    <a:pos x="T4" y="T5"/>
                  </a:cxn>
                  <a:cxn ang="0">
                    <a:pos x="T6" y="T7"/>
                  </a:cxn>
                  <a:cxn ang="0">
                    <a:pos x="T8" y="T9"/>
                  </a:cxn>
                  <a:cxn ang="0">
                    <a:pos x="T10" y="T11"/>
                  </a:cxn>
                </a:cxnLst>
                <a:rect l="0" t="0" r="r" b="b"/>
                <a:pathLst>
                  <a:path w="43" h="86">
                    <a:moveTo>
                      <a:pt x="5" y="0"/>
                    </a:moveTo>
                    <a:lnTo>
                      <a:pt x="0" y="10"/>
                    </a:lnTo>
                    <a:lnTo>
                      <a:pt x="5" y="86"/>
                    </a:lnTo>
                    <a:lnTo>
                      <a:pt x="43" y="57"/>
                    </a:lnTo>
                    <a:lnTo>
                      <a:pt x="5" y="0"/>
                    </a:lnTo>
                    <a:lnTo>
                      <a:pt x="5" y="0"/>
                    </a:lnTo>
                    <a:close/>
                  </a:path>
                </a:pathLst>
              </a:custGeom>
              <a:solidFill>
                <a:srgbClr val="FF4A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8" name="Freeform 220"/>
              <p:cNvSpPr>
                <a:spLocks/>
              </p:cNvSpPr>
              <p:nvPr/>
            </p:nvSpPr>
            <p:spPr bwMode="auto">
              <a:xfrm>
                <a:off x="4890" y="3443"/>
                <a:ext cx="78" cy="85"/>
              </a:xfrm>
              <a:custGeom>
                <a:avLst/>
                <a:gdLst>
                  <a:gd name="T0" fmla="*/ 76 w 78"/>
                  <a:gd name="T1" fmla="*/ 76 h 85"/>
                  <a:gd name="T2" fmla="*/ 48 w 78"/>
                  <a:gd name="T3" fmla="*/ 85 h 85"/>
                  <a:gd name="T4" fmla="*/ 0 w 78"/>
                  <a:gd name="T5" fmla="*/ 0 h 85"/>
                  <a:gd name="T6" fmla="*/ 78 w 78"/>
                  <a:gd name="T7" fmla="*/ 21 h 85"/>
                  <a:gd name="T8" fmla="*/ 76 w 78"/>
                  <a:gd name="T9" fmla="*/ 76 h 85"/>
                  <a:gd name="T10" fmla="*/ 76 w 78"/>
                  <a:gd name="T11" fmla="*/ 76 h 85"/>
                </a:gdLst>
                <a:ahLst/>
                <a:cxnLst>
                  <a:cxn ang="0">
                    <a:pos x="T0" y="T1"/>
                  </a:cxn>
                  <a:cxn ang="0">
                    <a:pos x="T2" y="T3"/>
                  </a:cxn>
                  <a:cxn ang="0">
                    <a:pos x="T4" y="T5"/>
                  </a:cxn>
                  <a:cxn ang="0">
                    <a:pos x="T6" y="T7"/>
                  </a:cxn>
                  <a:cxn ang="0">
                    <a:pos x="T8" y="T9"/>
                  </a:cxn>
                  <a:cxn ang="0">
                    <a:pos x="T10" y="T11"/>
                  </a:cxn>
                </a:cxnLst>
                <a:rect l="0" t="0" r="r" b="b"/>
                <a:pathLst>
                  <a:path w="78" h="85">
                    <a:moveTo>
                      <a:pt x="76" y="76"/>
                    </a:moveTo>
                    <a:lnTo>
                      <a:pt x="48" y="85"/>
                    </a:lnTo>
                    <a:lnTo>
                      <a:pt x="0" y="0"/>
                    </a:lnTo>
                    <a:lnTo>
                      <a:pt x="78" y="21"/>
                    </a:lnTo>
                    <a:lnTo>
                      <a:pt x="76" y="76"/>
                    </a:lnTo>
                    <a:lnTo>
                      <a:pt x="76" y="76"/>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09" name="Freeform 221"/>
              <p:cNvSpPr>
                <a:spLocks/>
              </p:cNvSpPr>
              <p:nvPr/>
            </p:nvSpPr>
            <p:spPr bwMode="auto">
              <a:xfrm>
                <a:off x="4617" y="3255"/>
                <a:ext cx="311" cy="268"/>
              </a:xfrm>
              <a:custGeom>
                <a:avLst/>
                <a:gdLst>
                  <a:gd name="T0" fmla="*/ 126 w 311"/>
                  <a:gd name="T1" fmla="*/ 47 h 268"/>
                  <a:gd name="T2" fmla="*/ 138 w 311"/>
                  <a:gd name="T3" fmla="*/ 47 h 268"/>
                  <a:gd name="T4" fmla="*/ 154 w 311"/>
                  <a:gd name="T5" fmla="*/ 47 h 268"/>
                  <a:gd name="T6" fmla="*/ 168 w 311"/>
                  <a:gd name="T7" fmla="*/ 47 h 268"/>
                  <a:gd name="T8" fmla="*/ 183 w 311"/>
                  <a:gd name="T9" fmla="*/ 50 h 268"/>
                  <a:gd name="T10" fmla="*/ 197 w 311"/>
                  <a:gd name="T11" fmla="*/ 55 h 268"/>
                  <a:gd name="T12" fmla="*/ 214 w 311"/>
                  <a:gd name="T13" fmla="*/ 57 h 268"/>
                  <a:gd name="T14" fmla="*/ 228 w 311"/>
                  <a:gd name="T15" fmla="*/ 62 h 268"/>
                  <a:gd name="T16" fmla="*/ 242 w 311"/>
                  <a:gd name="T17" fmla="*/ 66 h 268"/>
                  <a:gd name="T18" fmla="*/ 254 w 311"/>
                  <a:gd name="T19" fmla="*/ 76 h 268"/>
                  <a:gd name="T20" fmla="*/ 271 w 311"/>
                  <a:gd name="T21" fmla="*/ 88 h 268"/>
                  <a:gd name="T22" fmla="*/ 282 w 311"/>
                  <a:gd name="T23" fmla="*/ 107 h 268"/>
                  <a:gd name="T24" fmla="*/ 287 w 311"/>
                  <a:gd name="T25" fmla="*/ 121 h 268"/>
                  <a:gd name="T26" fmla="*/ 285 w 311"/>
                  <a:gd name="T27" fmla="*/ 135 h 268"/>
                  <a:gd name="T28" fmla="*/ 278 w 311"/>
                  <a:gd name="T29" fmla="*/ 157 h 268"/>
                  <a:gd name="T30" fmla="*/ 266 w 311"/>
                  <a:gd name="T31" fmla="*/ 176 h 268"/>
                  <a:gd name="T32" fmla="*/ 259 w 311"/>
                  <a:gd name="T33" fmla="*/ 190 h 268"/>
                  <a:gd name="T34" fmla="*/ 168 w 311"/>
                  <a:gd name="T35" fmla="*/ 223 h 268"/>
                  <a:gd name="T36" fmla="*/ 83 w 311"/>
                  <a:gd name="T37" fmla="*/ 209 h 268"/>
                  <a:gd name="T38" fmla="*/ 66 w 311"/>
                  <a:gd name="T39" fmla="*/ 197 h 268"/>
                  <a:gd name="T40" fmla="*/ 50 w 311"/>
                  <a:gd name="T41" fmla="*/ 185 h 268"/>
                  <a:gd name="T42" fmla="*/ 31 w 311"/>
                  <a:gd name="T43" fmla="*/ 164 h 268"/>
                  <a:gd name="T44" fmla="*/ 23 w 311"/>
                  <a:gd name="T45" fmla="*/ 145 h 268"/>
                  <a:gd name="T46" fmla="*/ 19 w 311"/>
                  <a:gd name="T47" fmla="*/ 126 h 268"/>
                  <a:gd name="T48" fmla="*/ 21 w 311"/>
                  <a:gd name="T49" fmla="*/ 109 h 268"/>
                  <a:gd name="T50" fmla="*/ 26 w 311"/>
                  <a:gd name="T51" fmla="*/ 93 h 268"/>
                  <a:gd name="T52" fmla="*/ 19 w 311"/>
                  <a:gd name="T53" fmla="*/ 88 h 268"/>
                  <a:gd name="T54" fmla="*/ 0 w 311"/>
                  <a:gd name="T55" fmla="*/ 176 h 268"/>
                  <a:gd name="T56" fmla="*/ 12 w 311"/>
                  <a:gd name="T57" fmla="*/ 192 h 268"/>
                  <a:gd name="T58" fmla="*/ 31 w 311"/>
                  <a:gd name="T59" fmla="*/ 211 h 268"/>
                  <a:gd name="T60" fmla="*/ 45 w 311"/>
                  <a:gd name="T61" fmla="*/ 223 h 268"/>
                  <a:gd name="T62" fmla="*/ 61 w 311"/>
                  <a:gd name="T63" fmla="*/ 238 h 268"/>
                  <a:gd name="T64" fmla="*/ 83 w 311"/>
                  <a:gd name="T65" fmla="*/ 247 h 268"/>
                  <a:gd name="T66" fmla="*/ 104 w 311"/>
                  <a:gd name="T67" fmla="*/ 259 h 268"/>
                  <a:gd name="T68" fmla="*/ 128 w 311"/>
                  <a:gd name="T69" fmla="*/ 264 h 268"/>
                  <a:gd name="T70" fmla="*/ 154 w 311"/>
                  <a:gd name="T71" fmla="*/ 266 h 268"/>
                  <a:gd name="T72" fmla="*/ 173 w 311"/>
                  <a:gd name="T73" fmla="*/ 266 h 268"/>
                  <a:gd name="T74" fmla="*/ 190 w 311"/>
                  <a:gd name="T75" fmla="*/ 266 h 268"/>
                  <a:gd name="T76" fmla="*/ 202 w 311"/>
                  <a:gd name="T77" fmla="*/ 261 h 268"/>
                  <a:gd name="T78" fmla="*/ 216 w 311"/>
                  <a:gd name="T79" fmla="*/ 257 h 268"/>
                  <a:gd name="T80" fmla="*/ 230 w 311"/>
                  <a:gd name="T81" fmla="*/ 247 h 268"/>
                  <a:gd name="T82" fmla="*/ 244 w 311"/>
                  <a:gd name="T83" fmla="*/ 240 h 268"/>
                  <a:gd name="T84" fmla="*/ 259 w 311"/>
                  <a:gd name="T85" fmla="*/ 228 h 268"/>
                  <a:gd name="T86" fmla="*/ 271 w 311"/>
                  <a:gd name="T87" fmla="*/ 214 h 268"/>
                  <a:gd name="T88" fmla="*/ 285 w 311"/>
                  <a:gd name="T89" fmla="*/ 197 h 268"/>
                  <a:gd name="T90" fmla="*/ 297 w 311"/>
                  <a:gd name="T91" fmla="*/ 181 h 268"/>
                  <a:gd name="T92" fmla="*/ 311 w 311"/>
                  <a:gd name="T93" fmla="*/ 116 h 268"/>
                  <a:gd name="T94" fmla="*/ 119 w 311"/>
                  <a:gd name="T95" fmla="*/ 0 h 268"/>
                  <a:gd name="T96" fmla="*/ 42 w 311"/>
                  <a:gd name="T97" fmla="*/ 131 h 268"/>
                  <a:gd name="T98" fmla="*/ 126 w 311"/>
                  <a:gd name="T99" fmla="*/ 4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1" h="268">
                    <a:moveTo>
                      <a:pt x="126" y="47"/>
                    </a:moveTo>
                    <a:lnTo>
                      <a:pt x="126" y="47"/>
                    </a:lnTo>
                    <a:lnTo>
                      <a:pt x="130" y="47"/>
                    </a:lnTo>
                    <a:lnTo>
                      <a:pt x="138" y="47"/>
                    </a:lnTo>
                    <a:lnTo>
                      <a:pt x="149" y="47"/>
                    </a:lnTo>
                    <a:lnTo>
                      <a:pt x="154" y="47"/>
                    </a:lnTo>
                    <a:lnTo>
                      <a:pt x="161" y="47"/>
                    </a:lnTo>
                    <a:lnTo>
                      <a:pt x="168" y="47"/>
                    </a:lnTo>
                    <a:lnTo>
                      <a:pt x="176" y="50"/>
                    </a:lnTo>
                    <a:lnTo>
                      <a:pt x="183" y="50"/>
                    </a:lnTo>
                    <a:lnTo>
                      <a:pt x="190" y="52"/>
                    </a:lnTo>
                    <a:lnTo>
                      <a:pt x="197" y="55"/>
                    </a:lnTo>
                    <a:lnTo>
                      <a:pt x="206" y="57"/>
                    </a:lnTo>
                    <a:lnTo>
                      <a:pt x="214" y="57"/>
                    </a:lnTo>
                    <a:lnTo>
                      <a:pt x="221" y="59"/>
                    </a:lnTo>
                    <a:lnTo>
                      <a:pt x="228" y="62"/>
                    </a:lnTo>
                    <a:lnTo>
                      <a:pt x="235" y="64"/>
                    </a:lnTo>
                    <a:lnTo>
                      <a:pt x="242" y="66"/>
                    </a:lnTo>
                    <a:lnTo>
                      <a:pt x="247" y="71"/>
                    </a:lnTo>
                    <a:lnTo>
                      <a:pt x="254" y="76"/>
                    </a:lnTo>
                    <a:lnTo>
                      <a:pt x="261" y="81"/>
                    </a:lnTo>
                    <a:lnTo>
                      <a:pt x="271" y="88"/>
                    </a:lnTo>
                    <a:lnTo>
                      <a:pt x="280" y="100"/>
                    </a:lnTo>
                    <a:lnTo>
                      <a:pt x="282" y="107"/>
                    </a:lnTo>
                    <a:lnTo>
                      <a:pt x="285" y="114"/>
                    </a:lnTo>
                    <a:lnTo>
                      <a:pt x="287" y="121"/>
                    </a:lnTo>
                    <a:lnTo>
                      <a:pt x="287" y="131"/>
                    </a:lnTo>
                    <a:lnTo>
                      <a:pt x="285" y="135"/>
                    </a:lnTo>
                    <a:lnTo>
                      <a:pt x="282" y="145"/>
                    </a:lnTo>
                    <a:lnTo>
                      <a:pt x="278" y="157"/>
                    </a:lnTo>
                    <a:lnTo>
                      <a:pt x="273" y="166"/>
                    </a:lnTo>
                    <a:lnTo>
                      <a:pt x="266" y="176"/>
                    </a:lnTo>
                    <a:lnTo>
                      <a:pt x="261" y="185"/>
                    </a:lnTo>
                    <a:lnTo>
                      <a:pt x="259" y="190"/>
                    </a:lnTo>
                    <a:lnTo>
                      <a:pt x="259" y="192"/>
                    </a:lnTo>
                    <a:lnTo>
                      <a:pt x="168" y="223"/>
                    </a:lnTo>
                    <a:lnTo>
                      <a:pt x="95" y="214"/>
                    </a:lnTo>
                    <a:lnTo>
                      <a:pt x="83" y="209"/>
                    </a:lnTo>
                    <a:lnTo>
                      <a:pt x="76" y="204"/>
                    </a:lnTo>
                    <a:lnTo>
                      <a:pt x="66" y="197"/>
                    </a:lnTo>
                    <a:lnTo>
                      <a:pt x="61" y="195"/>
                    </a:lnTo>
                    <a:lnTo>
                      <a:pt x="50" y="185"/>
                    </a:lnTo>
                    <a:lnTo>
                      <a:pt x="40" y="176"/>
                    </a:lnTo>
                    <a:lnTo>
                      <a:pt x="31" y="164"/>
                    </a:lnTo>
                    <a:lnTo>
                      <a:pt x="28" y="154"/>
                    </a:lnTo>
                    <a:lnTo>
                      <a:pt x="23" y="145"/>
                    </a:lnTo>
                    <a:lnTo>
                      <a:pt x="23" y="135"/>
                    </a:lnTo>
                    <a:lnTo>
                      <a:pt x="19" y="126"/>
                    </a:lnTo>
                    <a:lnTo>
                      <a:pt x="21" y="116"/>
                    </a:lnTo>
                    <a:lnTo>
                      <a:pt x="21" y="109"/>
                    </a:lnTo>
                    <a:lnTo>
                      <a:pt x="23" y="105"/>
                    </a:lnTo>
                    <a:lnTo>
                      <a:pt x="26" y="93"/>
                    </a:lnTo>
                    <a:lnTo>
                      <a:pt x="28" y="90"/>
                    </a:lnTo>
                    <a:lnTo>
                      <a:pt x="19" y="88"/>
                    </a:lnTo>
                    <a:lnTo>
                      <a:pt x="0" y="176"/>
                    </a:lnTo>
                    <a:lnTo>
                      <a:pt x="0" y="176"/>
                    </a:lnTo>
                    <a:lnTo>
                      <a:pt x="4" y="183"/>
                    </a:lnTo>
                    <a:lnTo>
                      <a:pt x="12" y="192"/>
                    </a:lnTo>
                    <a:lnTo>
                      <a:pt x="23" y="204"/>
                    </a:lnTo>
                    <a:lnTo>
                      <a:pt x="31" y="211"/>
                    </a:lnTo>
                    <a:lnTo>
                      <a:pt x="38" y="216"/>
                    </a:lnTo>
                    <a:lnTo>
                      <a:pt x="45" y="223"/>
                    </a:lnTo>
                    <a:lnTo>
                      <a:pt x="54" y="230"/>
                    </a:lnTo>
                    <a:lnTo>
                      <a:pt x="61" y="238"/>
                    </a:lnTo>
                    <a:lnTo>
                      <a:pt x="71" y="242"/>
                    </a:lnTo>
                    <a:lnTo>
                      <a:pt x="83" y="247"/>
                    </a:lnTo>
                    <a:lnTo>
                      <a:pt x="95" y="254"/>
                    </a:lnTo>
                    <a:lnTo>
                      <a:pt x="104" y="259"/>
                    </a:lnTo>
                    <a:lnTo>
                      <a:pt x="116" y="261"/>
                    </a:lnTo>
                    <a:lnTo>
                      <a:pt x="128" y="264"/>
                    </a:lnTo>
                    <a:lnTo>
                      <a:pt x="142" y="266"/>
                    </a:lnTo>
                    <a:lnTo>
                      <a:pt x="154" y="266"/>
                    </a:lnTo>
                    <a:lnTo>
                      <a:pt x="168" y="268"/>
                    </a:lnTo>
                    <a:lnTo>
                      <a:pt x="173" y="266"/>
                    </a:lnTo>
                    <a:lnTo>
                      <a:pt x="183" y="266"/>
                    </a:lnTo>
                    <a:lnTo>
                      <a:pt x="190" y="266"/>
                    </a:lnTo>
                    <a:lnTo>
                      <a:pt x="197" y="264"/>
                    </a:lnTo>
                    <a:lnTo>
                      <a:pt x="202" y="261"/>
                    </a:lnTo>
                    <a:lnTo>
                      <a:pt x="211" y="259"/>
                    </a:lnTo>
                    <a:lnTo>
                      <a:pt x="216" y="257"/>
                    </a:lnTo>
                    <a:lnTo>
                      <a:pt x="223" y="254"/>
                    </a:lnTo>
                    <a:lnTo>
                      <a:pt x="230" y="247"/>
                    </a:lnTo>
                    <a:lnTo>
                      <a:pt x="237" y="245"/>
                    </a:lnTo>
                    <a:lnTo>
                      <a:pt x="244" y="240"/>
                    </a:lnTo>
                    <a:lnTo>
                      <a:pt x="254" y="235"/>
                    </a:lnTo>
                    <a:lnTo>
                      <a:pt x="259" y="228"/>
                    </a:lnTo>
                    <a:lnTo>
                      <a:pt x="266" y="221"/>
                    </a:lnTo>
                    <a:lnTo>
                      <a:pt x="271" y="214"/>
                    </a:lnTo>
                    <a:lnTo>
                      <a:pt x="280" y="209"/>
                    </a:lnTo>
                    <a:lnTo>
                      <a:pt x="285" y="197"/>
                    </a:lnTo>
                    <a:lnTo>
                      <a:pt x="292" y="190"/>
                    </a:lnTo>
                    <a:lnTo>
                      <a:pt x="297" y="181"/>
                    </a:lnTo>
                    <a:lnTo>
                      <a:pt x="304" y="171"/>
                    </a:lnTo>
                    <a:lnTo>
                      <a:pt x="311" y="116"/>
                    </a:lnTo>
                    <a:lnTo>
                      <a:pt x="228" y="9"/>
                    </a:lnTo>
                    <a:lnTo>
                      <a:pt x="119" y="0"/>
                    </a:lnTo>
                    <a:lnTo>
                      <a:pt x="28" y="85"/>
                    </a:lnTo>
                    <a:lnTo>
                      <a:pt x="42" y="131"/>
                    </a:lnTo>
                    <a:lnTo>
                      <a:pt x="126" y="47"/>
                    </a:lnTo>
                    <a:lnTo>
                      <a:pt x="126" y="47"/>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0" name="Freeform 222"/>
              <p:cNvSpPr>
                <a:spLocks/>
              </p:cNvSpPr>
              <p:nvPr/>
            </p:nvSpPr>
            <p:spPr bwMode="auto">
              <a:xfrm>
                <a:off x="4626" y="3250"/>
                <a:ext cx="302" cy="250"/>
              </a:xfrm>
              <a:custGeom>
                <a:avLst/>
                <a:gdLst>
                  <a:gd name="T0" fmla="*/ 0 w 302"/>
                  <a:gd name="T1" fmla="*/ 155 h 250"/>
                  <a:gd name="T2" fmla="*/ 17 w 302"/>
                  <a:gd name="T3" fmla="*/ 178 h 250"/>
                  <a:gd name="T4" fmla="*/ 38 w 302"/>
                  <a:gd name="T5" fmla="*/ 205 h 250"/>
                  <a:gd name="T6" fmla="*/ 74 w 302"/>
                  <a:gd name="T7" fmla="*/ 228 h 250"/>
                  <a:gd name="T8" fmla="*/ 95 w 302"/>
                  <a:gd name="T9" fmla="*/ 238 h 250"/>
                  <a:gd name="T10" fmla="*/ 121 w 302"/>
                  <a:gd name="T11" fmla="*/ 245 h 250"/>
                  <a:gd name="T12" fmla="*/ 150 w 302"/>
                  <a:gd name="T13" fmla="*/ 247 h 250"/>
                  <a:gd name="T14" fmla="*/ 176 w 302"/>
                  <a:gd name="T15" fmla="*/ 245 h 250"/>
                  <a:gd name="T16" fmla="*/ 200 w 302"/>
                  <a:gd name="T17" fmla="*/ 235 h 250"/>
                  <a:gd name="T18" fmla="*/ 224 w 302"/>
                  <a:gd name="T19" fmla="*/ 221 h 250"/>
                  <a:gd name="T20" fmla="*/ 247 w 302"/>
                  <a:gd name="T21" fmla="*/ 200 h 250"/>
                  <a:gd name="T22" fmla="*/ 278 w 302"/>
                  <a:gd name="T23" fmla="*/ 164 h 250"/>
                  <a:gd name="T24" fmla="*/ 295 w 302"/>
                  <a:gd name="T25" fmla="*/ 133 h 250"/>
                  <a:gd name="T26" fmla="*/ 302 w 302"/>
                  <a:gd name="T27" fmla="*/ 121 h 250"/>
                  <a:gd name="T28" fmla="*/ 202 w 302"/>
                  <a:gd name="T29" fmla="*/ 5 h 250"/>
                  <a:gd name="T30" fmla="*/ 188 w 302"/>
                  <a:gd name="T31" fmla="*/ 5 h 250"/>
                  <a:gd name="T32" fmla="*/ 159 w 302"/>
                  <a:gd name="T33" fmla="*/ 0 h 250"/>
                  <a:gd name="T34" fmla="*/ 126 w 302"/>
                  <a:gd name="T35" fmla="*/ 0 h 250"/>
                  <a:gd name="T36" fmla="*/ 93 w 302"/>
                  <a:gd name="T37" fmla="*/ 7 h 250"/>
                  <a:gd name="T38" fmla="*/ 64 w 302"/>
                  <a:gd name="T39" fmla="*/ 22 h 250"/>
                  <a:gd name="T40" fmla="*/ 43 w 302"/>
                  <a:gd name="T41" fmla="*/ 41 h 250"/>
                  <a:gd name="T42" fmla="*/ 24 w 302"/>
                  <a:gd name="T43" fmla="*/ 67 h 250"/>
                  <a:gd name="T44" fmla="*/ 14 w 302"/>
                  <a:gd name="T45" fmla="*/ 83 h 250"/>
                  <a:gd name="T46" fmla="*/ 105 w 302"/>
                  <a:gd name="T47" fmla="*/ 19 h 250"/>
                  <a:gd name="T48" fmla="*/ 174 w 302"/>
                  <a:gd name="T49" fmla="*/ 17 h 250"/>
                  <a:gd name="T50" fmla="*/ 200 w 302"/>
                  <a:gd name="T51" fmla="*/ 26 h 250"/>
                  <a:gd name="T52" fmla="*/ 233 w 302"/>
                  <a:gd name="T53" fmla="*/ 45 h 250"/>
                  <a:gd name="T54" fmla="*/ 262 w 302"/>
                  <a:gd name="T55" fmla="*/ 71 h 250"/>
                  <a:gd name="T56" fmla="*/ 276 w 302"/>
                  <a:gd name="T57" fmla="*/ 105 h 250"/>
                  <a:gd name="T58" fmla="*/ 273 w 302"/>
                  <a:gd name="T59" fmla="*/ 143 h 250"/>
                  <a:gd name="T60" fmla="*/ 254 w 302"/>
                  <a:gd name="T61" fmla="*/ 174 h 250"/>
                  <a:gd name="T62" fmla="*/ 224 w 302"/>
                  <a:gd name="T63" fmla="*/ 202 h 250"/>
                  <a:gd name="T64" fmla="*/ 190 w 302"/>
                  <a:gd name="T65" fmla="*/ 214 h 250"/>
                  <a:gd name="T66" fmla="*/ 169 w 302"/>
                  <a:gd name="T67" fmla="*/ 219 h 250"/>
                  <a:gd name="T68" fmla="*/ 145 w 302"/>
                  <a:gd name="T69" fmla="*/ 216 h 250"/>
                  <a:gd name="T70" fmla="*/ 121 w 302"/>
                  <a:gd name="T71" fmla="*/ 214 h 250"/>
                  <a:gd name="T72" fmla="*/ 95 w 302"/>
                  <a:gd name="T73" fmla="*/ 207 h 250"/>
                  <a:gd name="T74" fmla="*/ 74 w 302"/>
                  <a:gd name="T75" fmla="*/ 195 h 250"/>
                  <a:gd name="T76" fmla="*/ 45 w 302"/>
                  <a:gd name="T77" fmla="*/ 167 h 250"/>
                  <a:gd name="T78" fmla="*/ 29 w 302"/>
                  <a:gd name="T79" fmla="*/ 140 h 250"/>
                  <a:gd name="T80" fmla="*/ 22 w 302"/>
                  <a:gd name="T81" fmla="*/ 117 h 250"/>
                  <a:gd name="T82" fmla="*/ 22 w 302"/>
                  <a:gd name="T83" fmla="*/ 10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2" h="250">
                    <a:moveTo>
                      <a:pt x="10" y="90"/>
                    </a:moveTo>
                    <a:lnTo>
                      <a:pt x="0" y="152"/>
                    </a:lnTo>
                    <a:lnTo>
                      <a:pt x="0" y="155"/>
                    </a:lnTo>
                    <a:lnTo>
                      <a:pt x="5" y="164"/>
                    </a:lnTo>
                    <a:lnTo>
                      <a:pt x="10" y="171"/>
                    </a:lnTo>
                    <a:lnTo>
                      <a:pt x="17" y="178"/>
                    </a:lnTo>
                    <a:lnTo>
                      <a:pt x="22" y="188"/>
                    </a:lnTo>
                    <a:lnTo>
                      <a:pt x="31" y="197"/>
                    </a:lnTo>
                    <a:lnTo>
                      <a:pt x="38" y="205"/>
                    </a:lnTo>
                    <a:lnTo>
                      <a:pt x="48" y="214"/>
                    </a:lnTo>
                    <a:lnTo>
                      <a:pt x="60" y="221"/>
                    </a:lnTo>
                    <a:lnTo>
                      <a:pt x="74" y="228"/>
                    </a:lnTo>
                    <a:lnTo>
                      <a:pt x="79" y="233"/>
                    </a:lnTo>
                    <a:lnTo>
                      <a:pt x="86" y="235"/>
                    </a:lnTo>
                    <a:lnTo>
                      <a:pt x="95" y="238"/>
                    </a:lnTo>
                    <a:lnTo>
                      <a:pt x="102" y="243"/>
                    </a:lnTo>
                    <a:lnTo>
                      <a:pt x="110" y="243"/>
                    </a:lnTo>
                    <a:lnTo>
                      <a:pt x="121" y="245"/>
                    </a:lnTo>
                    <a:lnTo>
                      <a:pt x="129" y="247"/>
                    </a:lnTo>
                    <a:lnTo>
                      <a:pt x="140" y="250"/>
                    </a:lnTo>
                    <a:lnTo>
                      <a:pt x="150" y="247"/>
                    </a:lnTo>
                    <a:lnTo>
                      <a:pt x="157" y="247"/>
                    </a:lnTo>
                    <a:lnTo>
                      <a:pt x="167" y="247"/>
                    </a:lnTo>
                    <a:lnTo>
                      <a:pt x="176" y="245"/>
                    </a:lnTo>
                    <a:lnTo>
                      <a:pt x="183" y="243"/>
                    </a:lnTo>
                    <a:lnTo>
                      <a:pt x="193" y="240"/>
                    </a:lnTo>
                    <a:lnTo>
                      <a:pt x="200" y="235"/>
                    </a:lnTo>
                    <a:lnTo>
                      <a:pt x="209" y="233"/>
                    </a:lnTo>
                    <a:lnTo>
                      <a:pt x="214" y="226"/>
                    </a:lnTo>
                    <a:lnTo>
                      <a:pt x="224" y="221"/>
                    </a:lnTo>
                    <a:lnTo>
                      <a:pt x="228" y="216"/>
                    </a:lnTo>
                    <a:lnTo>
                      <a:pt x="235" y="212"/>
                    </a:lnTo>
                    <a:lnTo>
                      <a:pt x="247" y="200"/>
                    </a:lnTo>
                    <a:lnTo>
                      <a:pt x="259" y="188"/>
                    </a:lnTo>
                    <a:lnTo>
                      <a:pt x="269" y="174"/>
                    </a:lnTo>
                    <a:lnTo>
                      <a:pt x="278" y="164"/>
                    </a:lnTo>
                    <a:lnTo>
                      <a:pt x="283" y="152"/>
                    </a:lnTo>
                    <a:lnTo>
                      <a:pt x="290" y="143"/>
                    </a:lnTo>
                    <a:lnTo>
                      <a:pt x="295" y="133"/>
                    </a:lnTo>
                    <a:lnTo>
                      <a:pt x="300" y="126"/>
                    </a:lnTo>
                    <a:lnTo>
                      <a:pt x="302" y="121"/>
                    </a:lnTo>
                    <a:lnTo>
                      <a:pt x="302" y="121"/>
                    </a:lnTo>
                    <a:lnTo>
                      <a:pt x="288" y="50"/>
                    </a:lnTo>
                    <a:lnTo>
                      <a:pt x="205" y="7"/>
                    </a:lnTo>
                    <a:lnTo>
                      <a:pt x="202" y="5"/>
                    </a:lnTo>
                    <a:lnTo>
                      <a:pt x="200" y="5"/>
                    </a:lnTo>
                    <a:lnTo>
                      <a:pt x="195" y="5"/>
                    </a:lnTo>
                    <a:lnTo>
                      <a:pt x="188" y="5"/>
                    </a:lnTo>
                    <a:lnTo>
                      <a:pt x="181" y="3"/>
                    </a:lnTo>
                    <a:lnTo>
                      <a:pt x="171" y="0"/>
                    </a:lnTo>
                    <a:lnTo>
                      <a:pt x="159" y="0"/>
                    </a:lnTo>
                    <a:lnTo>
                      <a:pt x="150" y="0"/>
                    </a:lnTo>
                    <a:lnTo>
                      <a:pt x="138" y="0"/>
                    </a:lnTo>
                    <a:lnTo>
                      <a:pt x="126" y="0"/>
                    </a:lnTo>
                    <a:lnTo>
                      <a:pt x="117" y="3"/>
                    </a:lnTo>
                    <a:lnTo>
                      <a:pt x="105" y="5"/>
                    </a:lnTo>
                    <a:lnTo>
                      <a:pt x="93" y="7"/>
                    </a:lnTo>
                    <a:lnTo>
                      <a:pt x="83" y="12"/>
                    </a:lnTo>
                    <a:lnTo>
                      <a:pt x="74" y="14"/>
                    </a:lnTo>
                    <a:lnTo>
                      <a:pt x="64" y="22"/>
                    </a:lnTo>
                    <a:lnTo>
                      <a:pt x="57" y="26"/>
                    </a:lnTo>
                    <a:lnTo>
                      <a:pt x="50" y="33"/>
                    </a:lnTo>
                    <a:lnTo>
                      <a:pt x="43" y="41"/>
                    </a:lnTo>
                    <a:lnTo>
                      <a:pt x="38" y="45"/>
                    </a:lnTo>
                    <a:lnTo>
                      <a:pt x="29" y="55"/>
                    </a:lnTo>
                    <a:lnTo>
                      <a:pt x="24" y="67"/>
                    </a:lnTo>
                    <a:lnTo>
                      <a:pt x="19" y="74"/>
                    </a:lnTo>
                    <a:lnTo>
                      <a:pt x="14" y="81"/>
                    </a:lnTo>
                    <a:lnTo>
                      <a:pt x="14" y="83"/>
                    </a:lnTo>
                    <a:lnTo>
                      <a:pt x="14" y="86"/>
                    </a:lnTo>
                    <a:lnTo>
                      <a:pt x="22" y="90"/>
                    </a:lnTo>
                    <a:lnTo>
                      <a:pt x="105" y="19"/>
                    </a:lnTo>
                    <a:lnTo>
                      <a:pt x="164" y="14"/>
                    </a:lnTo>
                    <a:lnTo>
                      <a:pt x="169" y="14"/>
                    </a:lnTo>
                    <a:lnTo>
                      <a:pt x="174" y="17"/>
                    </a:lnTo>
                    <a:lnTo>
                      <a:pt x="183" y="19"/>
                    </a:lnTo>
                    <a:lnTo>
                      <a:pt x="190" y="22"/>
                    </a:lnTo>
                    <a:lnTo>
                      <a:pt x="200" y="26"/>
                    </a:lnTo>
                    <a:lnTo>
                      <a:pt x="212" y="33"/>
                    </a:lnTo>
                    <a:lnTo>
                      <a:pt x="224" y="41"/>
                    </a:lnTo>
                    <a:lnTo>
                      <a:pt x="233" y="45"/>
                    </a:lnTo>
                    <a:lnTo>
                      <a:pt x="243" y="52"/>
                    </a:lnTo>
                    <a:lnTo>
                      <a:pt x="252" y="62"/>
                    </a:lnTo>
                    <a:lnTo>
                      <a:pt x="262" y="71"/>
                    </a:lnTo>
                    <a:lnTo>
                      <a:pt x="266" y="81"/>
                    </a:lnTo>
                    <a:lnTo>
                      <a:pt x="273" y="93"/>
                    </a:lnTo>
                    <a:lnTo>
                      <a:pt x="276" y="105"/>
                    </a:lnTo>
                    <a:lnTo>
                      <a:pt x="278" y="119"/>
                    </a:lnTo>
                    <a:lnTo>
                      <a:pt x="276" y="129"/>
                    </a:lnTo>
                    <a:lnTo>
                      <a:pt x="273" y="143"/>
                    </a:lnTo>
                    <a:lnTo>
                      <a:pt x="269" y="152"/>
                    </a:lnTo>
                    <a:lnTo>
                      <a:pt x="262" y="167"/>
                    </a:lnTo>
                    <a:lnTo>
                      <a:pt x="254" y="174"/>
                    </a:lnTo>
                    <a:lnTo>
                      <a:pt x="245" y="186"/>
                    </a:lnTo>
                    <a:lnTo>
                      <a:pt x="233" y="193"/>
                    </a:lnTo>
                    <a:lnTo>
                      <a:pt x="224" y="202"/>
                    </a:lnTo>
                    <a:lnTo>
                      <a:pt x="209" y="207"/>
                    </a:lnTo>
                    <a:lnTo>
                      <a:pt x="197" y="212"/>
                    </a:lnTo>
                    <a:lnTo>
                      <a:pt x="190" y="214"/>
                    </a:lnTo>
                    <a:lnTo>
                      <a:pt x="183" y="216"/>
                    </a:lnTo>
                    <a:lnTo>
                      <a:pt x="176" y="216"/>
                    </a:lnTo>
                    <a:lnTo>
                      <a:pt x="169" y="219"/>
                    </a:lnTo>
                    <a:lnTo>
                      <a:pt x="159" y="219"/>
                    </a:lnTo>
                    <a:lnTo>
                      <a:pt x="152" y="219"/>
                    </a:lnTo>
                    <a:lnTo>
                      <a:pt x="145" y="216"/>
                    </a:lnTo>
                    <a:lnTo>
                      <a:pt x="138" y="216"/>
                    </a:lnTo>
                    <a:lnTo>
                      <a:pt x="129" y="214"/>
                    </a:lnTo>
                    <a:lnTo>
                      <a:pt x="121" y="214"/>
                    </a:lnTo>
                    <a:lnTo>
                      <a:pt x="112" y="212"/>
                    </a:lnTo>
                    <a:lnTo>
                      <a:pt x="105" y="209"/>
                    </a:lnTo>
                    <a:lnTo>
                      <a:pt x="95" y="207"/>
                    </a:lnTo>
                    <a:lnTo>
                      <a:pt x="88" y="202"/>
                    </a:lnTo>
                    <a:lnTo>
                      <a:pt x="81" y="197"/>
                    </a:lnTo>
                    <a:lnTo>
                      <a:pt x="74" y="195"/>
                    </a:lnTo>
                    <a:lnTo>
                      <a:pt x="62" y="186"/>
                    </a:lnTo>
                    <a:lnTo>
                      <a:pt x="52" y="176"/>
                    </a:lnTo>
                    <a:lnTo>
                      <a:pt x="45" y="167"/>
                    </a:lnTo>
                    <a:lnTo>
                      <a:pt x="36" y="159"/>
                    </a:lnTo>
                    <a:lnTo>
                      <a:pt x="31" y="148"/>
                    </a:lnTo>
                    <a:lnTo>
                      <a:pt x="29" y="140"/>
                    </a:lnTo>
                    <a:lnTo>
                      <a:pt x="24" y="133"/>
                    </a:lnTo>
                    <a:lnTo>
                      <a:pt x="22" y="124"/>
                    </a:lnTo>
                    <a:lnTo>
                      <a:pt x="22" y="117"/>
                    </a:lnTo>
                    <a:lnTo>
                      <a:pt x="22" y="112"/>
                    </a:lnTo>
                    <a:lnTo>
                      <a:pt x="19" y="102"/>
                    </a:lnTo>
                    <a:lnTo>
                      <a:pt x="22" y="100"/>
                    </a:lnTo>
                    <a:lnTo>
                      <a:pt x="10" y="90"/>
                    </a:lnTo>
                    <a:lnTo>
                      <a:pt x="10" y="90"/>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1" name="Freeform 223"/>
              <p:cNvSpPr>
                <a:spLocks/>
              </p:cNvSpPr>
              <p:nvPr/>
            </p:nvSpPr>
            <p:spPr bwMode="auto">
              <a:xfrm>
                <a:off x="4636" y="3324"/>
                <a:ext cx="26" cy="28"/>
              </a:xfrm>
              <a:custGeom>
                <a:avLst/>
                <a:gdLst>
                  <a:gd name="T0" fmla="*/ 12 w 26"/>
                  <a:gd name="T1" fmla="*/ 28 h 28"/>
                  <a:gd name="T2" fmla="*/ 26 w 26"/>
                  <a:gd name="T3" fmla="*/ 5 h 28"/>
                  <a:gd name="T4" fmla="*/ 9 w 26"/>
                  <a:gd name="T5" fmla="*/ 0 h 28"/>
                  <a:gd name="T6" fmla="*/ 0 w 26"/>
                  <a:gd name="T7" fmla="*/ 16 h 28"/>
                  <a:gd name="T8" fmla="*/ 12 w 26"/>
                  <a:gd name="T9" fmla="*/ 28 h 28"/>
                  <a:gd name="T10" fmla="*/ 12 w 26"/>
                  <a:gd name="T11" fmla="*/ 28 h 28"/>
                </a:gdLst>
                <a:ahLst/>
                <a:cxnLst>
                  <a:cxn ang="0">
                    <a:pos x="T0" y="T1"/>
                  </a:cxn>
                  <a:cxn ang="0">
                    <a:pos x="T2" y="T3"/>
                  </a:cxn>
                  <a:cxn ang="0">
                    <a:pos x="T4" y="T5"/>
                  </a:cxn>
                  <a:cxn ang="0">
                    <a:pos x="T6" y="T7"/>
                  </a:cxn>
                  <a:cxn ang="0">
                    <a:pos x="T8" y="T9"/>
                  </a:cxn>
                  <a:cxn ang="0">
                    <a:pos x="T10" y="T11"/>
                  </a:cxn>
                </a:cxnLst>
                <a:rect l="0" t="0" r="r" b="b"/>
                <a:pathLst>
                  <a:path w="26" h="28">
                    <a:moveTo>
                      <a:pt x="12" y="28"/>
                    </a:moveTo>
                    <a:lnTo>
                      <a:pt x="26" y="5"/>
                    </a:lnTo>
                    <a:lnTo>
                      <a:pt x="9" y="0"/>
                    </a:lnTo>
                    <a:lnTo>
                      <a:pt x="0" y="16"/>
                    </a:lnTo>
                    <a:lnTo>
                      <a:pt x="12" y="28"/>
                    </a:lnTo>
                    <a:lnTo>
                      <a:pt x="12" y="28"/>
                    </a:lnTo>
                    <a:close/>
                  </a:path>
                </a:pathLst>
              </a:custGeom>
              <a:solidFill>
                <a:srgbClr val="FFFF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2" name="Freeform 224"/>
              <p:cNvSpPr>
                <a:spLocks/>
              </p:cNvSpPr>
              <p:nvPr/>
            </p:nvSpPr>
            <p:spPr bwMode="auto">
              <a:xfrm>
                <a:off x="5268" y="3143"/>
                <a:ext cx="169" cy="390"/>
              </a:xfrm>
              <a:custGeom>
                <a:avLst/>
                <a:gdLst>
                  <a:gd name="T0" fmla="*/ 157 w 169"/>
                  <a:gd name="T1" fmla="*/ 50 h 390"/>
                  <a:gd name="T2" fmla="*/ 157 w 169"/>
                  <a:gd name="T3" fmla="*/ 50 h 390"/>
                  <a:gd name="T4" fmla="*/ 157 w 169"/>
                  <a:gd name="T5" fmla="*/ 57 h 390"/>
                  <a:gd name="T6" fmla="*/ 157 w 169"/>
                  <a:gd name="T7" fmla="*/ 62 h 390"/>
                  <a:gd name="T8" fmla="*/ 159 w 169"/>
                  <a:gd name="T9" fmla="*/ 69 h 390"/>
                  <a:gd name="T10" fmla="*/ 159 w 169"/>
                  <a:gd name="T11" fmla="*/ 74 h 390"/>
                  <a:gd name="T12" fmla="*/ 161 w 169"/>
                  <a:gd name="T13" fmla="*/ 83 h 390"/>
                  <a:gd name="T14" fmla="*/ 161 w 169"/>
                  <a:gd name="T15" fmla="*/ 91 h 390"/>
                  <a:gd name="T16" fmla="*/ 161 w 169"/>
                  <a:gd name="T17" fmla="*/ 100 h 390"/>
                  <a:gd name="T18" fmla="*/ 164 w 169"/>
                  <a:gd name="T19" fmla="*/ 107 h 390"/>
                  <a:gd name="T20" fmla="*/ 164 w 169"/>
                  <a:gd name="T21" fmla="*/ 119 h 390"/>
                  <a:gd name="T22" fmla="*/ 164 w 169"/>
                  <a:gd name="T23" fmla="*/ 129 h 390"/>
                  <a:gd name="T24" fmla="*/ 166 w 169"/>
                  <a:gd name="T25" fmla="*/ 140 h 390"/>
                  <a:gd name="T26" fmla="*/ 166 w 169"/>
                  <a:gd name="T27" fmla="*/ 152 h 390"/>
                  <a:gd name="T28" fmla="*/ 169 w 169"/>
                  <a:gd name="T29" fmla="*/ 164 h 390"/>
                  <a:gd name="T30" fmla="*/ 169 w 169"/>
                  <a:gd name="T31" fmla="*/ 176 h 390"/>
                  <a:gd name="T32" fmla="*/ 169 w 169"/>
                  <a:gd name="T33" fmla="*/ 188 h 390"/>
                  <a:gd name="T34" fmla="*/ 169 w 169"/>
                  <a:gd name="T35" fmla="*/ 197 h 390"/>
                  <a:gd name="T36" fmla="*/ 169 w 169"/>
                  <a:gd name="T37" fmla="*/ 209 h 390"/>
                  <a:gd name="T38" fmla="*/ 166 w 169"/>
                  <a:gd name="T39" fmla="*/ 219 h 390"/>
                  <a:gd name="T40" fmla="*/ 166 w 169"/>
                  <a:gd name="T41" fmla="*/ 231 h 390"/>
                  <a:gd name="T42" fmla="*/ 166 w 169"/>
                  <a:gd name="T43" fmla="*/ 243 h 390"/>
                  <a:gd name="T44" fmla="*/ 166 w 169"/>
                  <a:gd name="T45" fmla="*/ 252 h 390"/>
                  <a:gd name="T46" fmla="*/ 164 w 169"/>
                  <a:gd name="T47" fmla="*/ 262 h 390"/>
                  <a:gd name="T48" fmla="*/ 161 w 169"/>
                  <a:gd name="T49" fmla="*/ 271 h 390"/>
                  <a:gd name="T50" fmla="*/ 159 w 169"/>
                  <a:gd name="T51" fmla="*/ 281 h 390"/>
                  <a:gd name="T52" fmla="*/ 157 w 169"/>
                  <a:gd name="T53" fmla="*/ 290 h 390"/>
                  <a:gd name="T54" fmla="*/ 154 w 169"/>
                  <a:gd name="T55" fmla="*/ 297 h 390"/>
                  <a:gd name="T56" fmla="*/ 152 w 169"/>
                  <a:gd name="T57" fmla="*/ 304 h 390"/>
                  <a:gd name="T58" fmla="*/ 147 w 169"/>
                  <a:gd name="T59" fmla="*/ 309 h 390"/>
                  <a:gd name="T60" fmla="*/ 145 w 169"/>
                  <a:gd name="T61" fmla="*/ 316 h 390"/>
                  <a:gd name="T62" fmla="*/ 133 w 169"/>
                  <a:gd name="T63" fmla="*/ 323 h 390"/>
                  <a:gd name="T64" fmla="*/ 123 w 169"/>
                  <a:gd name="T65" fmla="*/ 333 h 390"/>
                  <a:gd name="T66" fmla="*/ 112 w 169"/>
                  <a:gd name="T67" fmla="*/ 340 h 390"/>
                  <a:gd name="T68" fmla="*/ 102 w 169"/>
                  <a:gd name="T69" fmla="*/ 347 h 390"/>
                  <a:gd name="T70" fmla="*/ 90 w 169"/>
                  <a:gd name="T71" fmla="*/ 354 h 390"/>
                  <a:gd name="T72" fmla="*/ 78 w 169"/>
                  <a:gd name="T73" fmla="*/ 359 h 390"/>
                  <a:gd name="T74" fmla="*/ 69 w 169"/>
                  <a:gd name="T75" fmla="*/ 366 h 390"/>
                  <a:gd name="T76" fmla="*/ 57 w 169"/>
                  <a:gd name="T77" fmla="*/ 371 h 390"/>
                  <a:gd name="T78" fmla="*/ 47 w 169"/>
                  <a:gd name="T79" fmla="*/ 373 h 390"/>
                  <a:gd name="T80" fmla="*/ 38 w 169"/>
                  <a:gd name="T81" fmla="*/ 378 h 390"/>
                  <a:gd name="T82" fmla="*/ 28 w 169"/>
                  <a:gd name="T83" fmla="*/ 380 h 390"/>
                  <a:gd name="T84" fmla="*/ 24 w 169"/>
                  <a:gd name="T85" fmla="*/ 383 h 390"/>
                  <a:gd name="T86" fmla="*/ 12 w 169"/>
                  <a:gd name="T87" fmla="*/ 385 h 390"/>
                  <a:gd name="T88" fmla="*/ 9 w 169"/>
                  <a:gd name="T89" fmla="*/ 390 h 390"/>
                  <a:gd name="T90" fmla="*/ 0 w 169"/>
                  <a:gd name="T91" fmla="*/ 0 h 390"/>
                  <a:gd name="T92" fmla="*/ 157 w 169"/>
                  <a:gd name="T93" fmla="*/ 50 h 390"/>
                  <a:gd name="T94" fmla="*/ 157 w 169"/>
                  <a:gd name="T95" fmla="*/ 5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 h="390">
                    <a:moveTo>
                      <a:pt x="157" y="50"/>
                    </a:moveTo>
                    <a:lnTo>
                      <a:pt x="157" y="50"/>
                    </a:lnTo>
                    <a:lnTo>
                      <a:pt x="157" y="57"/>
                    </a:lnTo>
                    <a:lnTo>
                      <a:pt x="157" y="62"/>
                    </a:lnTo>
                    <a:lnTo>
                      <a:pt x="159" y="69"/>
                    </a:lnTo>
                    <a:lnTo>
                      <a:pt x="159" y="74"/>
                    </a:lnTo>
                    <a:lnTo>
                      <a:pt x="161" y="83"/>
                    </a:lnTo>
                    <a:lnTo>
                      <a:pt x="161" y="91"/>
                    </a:lnTo>
                    <a:lnTo>
                      <a:pt x="161" y="100"/>
                    </a:lnTo>
                    <a:lnTo>
                      <a:pt x="164" y="107"/>
                    </a:lnTo>
                    <a:lnTo>
                      <a:pt x="164" y="119"/>
                    </a:lnTo>
                    <a:lnTo>
                      <a:pt x="164" y="129"/>
                    </a:lnTo>
                    <a:lnTo>
                      <a:pt x="166" y="140"/>
                    </a:lnTo>
                    <a:lnTo>
                      <a:pt x="166" y="152"/>
                    </a:lnTo>
                    <a:lnTo>
                      <a:pt x="169" y="164"/>
                    </a:lnTo>
                    <a:lnTo>
                      <a:pt x="169" y="176"/>
                    </a:lnTo>
                    <a:lnTo>
                      <a:pt x="169" y="188"/>
                    </a:lnTo>
                    <a:lnTo>
                      <a:pt x="169" y="197"/>
                    </a:lnTo>
                    <a:lnTo>
                      <a:pt x="169" y="209"/>
                    </a:lnTo>
                    <a:lnTo>
                      <a:pt x="166" y="219"/>
                    </a:lnTo>
                    <a:lnTo>
                      <a:pt x="166" y="231"/>
                    </a:lnTo>
                    <a:lnTo>
                      <a:pt x="166" y="243"/>
                    </a:lnTo>
                    <a:lnTo>
                      <a:pt x="166" y="252"/>
                    </a:lnTo>
                    <a:lnTo>
                      <a:pt x="164" y="262"/>
                    </a:lnTo>
                    <a:lnTo>
                      <a:pt x="161" y="271"/>
                    </a:lnTo>
                    <a:lnTo>
                      <a:pt x="159" y="281"/>
                    </a:lnTo>
                    <a:lnTo>
                      <a:pt x="157" y="290"/>
                    </a:lnTo>
                    <a:lnTo>
                      <a:pt x="154" y="297"/>
                    </a:lnTo>
                    <a:lnTo>
                      <a:pt x="152" y="304"/>
                    </a:lnTo>
                    <a:lnTo>
                      <a:pt x="147" y="309"/>
                    </a:lnTo>
                    <a:lnTo>
                      <a:pt x="145" y="316"/>
                    </a:lnTo>
                    <a:lnTo>
                      <a:pt x="133" y="323"/>
                    </a:lnTo>
                    <a:lnTo>
                      <a:pt x="123" y="333"/>
                    </a:lnTo>
                    <a:lnTo>
                      <a:pt x="112" y="340"/>
                    </a:lnTo>
                    <a:lnTo>
                      <a:pt x="102" y="347"/>
                    </a:lnTo>
                    <a:lnTo>
                      <a:pt x="90" y="354"/>
                    </a:lnTo>
                    <a:lnTo>
                      <a:pt x="78" y="359"/>
                    </a:lnTo>
                    <a:lnTo>
                      <a:pt x="69" y="366"/>
                    </a:lnTo>
                    <a:lnTo>
                      <a:pt x="57" y="371"/>
                    </a:lnTo>
                    <a:lnTo>
                      <a:pt x="47" y="373"/>
                    </a:lnTo>
                    <a:lnTo>
                      <a:pt x="38" y="378"/>
                    </a:lnTo>
                    <a:lnTo>
                      <a:pt x="28" y="380"/>
                    </a:lnTo>
                    <a:lnTo>
                      <a:pt x="24" y="383"/>
                    </a:lnTo>
                    <a:lnTo>
                      <a:pt x="12" y="385"/>
                    </a:lnTo>
                    <a:lnTo>
                      <a:pt x="9" y="390"/>
                    </a:lnTo>
                    <a:lnTo>
                      <a:pt x="0" y="0"/>
                    </a:lnTo>
                    <a:lnTo>
                      <a:pt x="157" y="50"/>
                    </a:lnTo>
                    <a:lnTo>
                      <a:pt x="157"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3" name="Freeform 225"/>
              <p:cNvSpPr>
                <a:spLocks/>
              </p:cNvSpPr>
              <p:nvPr/>
            </p:nvSpPr>
            <p:spPr bwMode="auto">
              <a:xfrm>
                <a:off x="5101" y="3129"/>
                <a:ext cx="298" cy="385"/>
              </a:xfrm>
              <a:custGeom>
                <a:avLst/>
                <a:gdLst>
                  <a:gd name="T0" fmla="*/ 31 w 298"/>
                  <a:gd name="T1" fmla="*/ 95 h 385"/>
                  <a:gd name="T2" fmla="*/ 5 w 298"/>
                  <a:gd name="T3" fmla="*/ 347 h 385"/>
                  <a:gd name="T4" fmla="*/ 15 w 298"/>
                  <a:gd name="T5" fmla="*/ 354 h 385"/>
                  <a:gd name="T6" fmla="*/ 34 w 298"/>
                  <a:gd name="T7" fmla="*/ 361 h 385"/>
                  <a:gd name="T8" fmla="*/ 58 w 298"/>
                  <a:gd name="T9" fmla="*/ 368 h 385"/>
                  <a:gd name="T10" fmla="*/ 81 w 298"/>
                  <a:gd name="T11" fmla="*/ 375 h 385"/>
                  <a:gd name="T12" fmla="*/ 93 w 298"/>
                  <a:gd name="T13" fmla="*/ 378 h 385"/>
                  <a:gd name="T14" fmla="*/ 110 w 298"/>
                  <a:gd name="T15" fmla="*/ 383 h 385"/>
                  <a:gd name="T16" fmla="*/ 136 w 298"/>
                  <a:gd name="T17" fmla="*/ 385 h 385"/>
                  <a:gd name="T18" fmla="*/ 148 w 298"/>
                  <a:gd name="T19" fmla="*/ 383 h 385"/>
                  <a:gd name="T20" fmla="*/ 162 w 298"/>
                  <a:gd name="T21" fmla="*/ 383 h 385"/>
                  <a:gd name="T22" fmla="*/ 183 w 298"/>
                  <a:gd name="T23" fmla="*/ 375 h 385"/>
                  <a:gd name="T24" fmla="*/ 205 w 298"/>
                  <a:gd name="T25" fmla="*/ 368 h 385"/>
                  <a:gd name="T26" fmla="*/ 226 w 298"/>
                  <a:gd name="T27" fmla="*/ 359 h 385"/>
                  <a:gd name="T28" fmla="*/ 245 w 298"/>
                  <a:gd name="T29" fmla="*/ 347 h 385"/>
                  <a:gd name="T30" fmla="*/ 262 w 298"/>
                  <a:gd name="T31" fmla="*/ 333 h 385"/>
                  <a:gd name="T32" fmla="*/ 276 w 298"/>
                  <a:gd name="T33" fmla="*/ 318 h 385"/>
                  <a:gd name="T34" fmla="*/ 288 w 298"/>
                  <a:gd name="T35" fmla="*/ 299 h 385"/>
                  <a:gd name="T36" fmla="*/ 298 w 298"/>
                  <a:gd name="T37" fmla="*/ 280 h 385"/>
                  <a:gd name="T38" fmla="*/ 295 w 298"/>
                  <a:gd name="T39" fmla="*/ 269 h 385"/>
                  <a:gd name="T40" fmla="*/ 288 w 298"/>
                  <a:gd name="T41" fmla="*/ 245 h 385"/>
                  <a:gd name="T42" fmla="*/ 283 w 298"/>
                  <a:gd name="T43" fmla="*/ 231 h 385"/>
                  <a:gd name="T44" fmla="*/ 276 w 298"/>
                  <a:gd name="T45" fmla="*/ 214 h 385"/>
                  <a:gd name="T46" fmla="*/ 271 w 298"/>
                  <a:gd name="T47" fmla="*/ 195 h 385"/>
                  <a:gd name="T48" fmla="*/ 267 w 298"/>
                  <a:gd name="T49" fmla="*/ 176 h 385"/>
                  <a:gd name="T50" fmla="*/ 260 w 298"/>
                  <a:gd name="T51" fmla="*/ 159 h 385"/>
                  <a:gd name="T52" fmla="*/ 252 w 298"/>
                  <a:gd name="T53" fmla="*/ 140 h 385"/>
                  <a:gd name="T54" fmla="*/ 245 w 298"/>
                  <a:gd name="T55" fmla="*/ 124 h 385"/>
                  <a:gd name="T56" fmla="*/ 240 w 298"/>
                  <a:gd name="T57" fmla="*/ 109 h 385"/>
                  <a:gd name="T58" fmla="*/ 233 w 298"/>
                  <a:gd name="T59" fmla="*/ 88 h 385"/>
                  <a:gd name="T60" fmla="*/ 231 w 298"/>
                  <a:gd name="T61" fmla="*/ 81 h 385"/>
                  <a:gd name="T62" fmla="*/ 112 w 298"/>
                  <a:gd name="T63"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8" h="385">
                    <a:moveTo>
                      <a:pt x="112" y="0"/>
                    </a:moveTo>
                    <a:lnTo>
                      <a:pt x="31" y="95"/>
                    </a:lnTo>
                    <a:lnTo>
                      <a:pt x="0" y="347"/>
                    </a:lnTo>
                    <a:lnTo>
                      <a:pt x="5" y="347"/>
                    </a:lnTo>
                    <a:lnTo>
                      <a:pt x="8" y="349"/>
                    </a:lnTo>
                    <a:lnTo>
                      <a:pt x="15" y="354"/>
                    </a:lnTo>
                    <a:lnTo>
                      <a:pt x="22" y="356"/>
                    </a:lnTo>
                    <a:lnTo>
                      <a:pt x="34" y="361"/>
                    </a:lnTo>
                    <a:lnTo>
                      <a:pt x="43" y="364"/>
                    </a:lnTo>
                    <a:lnTo>
                      <a:pt x="58" y="368"/>
                    </a:lnTo>
                    <a:lnTo>
                      <a:pt x="67" y="371"/>
                    </a:lnTo>
                    <a:lnTo>
                      <a:pt x="81" y="375"/>
                    </a:lnTo>
                    <a:lnTo>
                      <a:pt x="88" y="378"/>
                    </a:lnTo>
                    <a:lnTo>
                      <a:pt x="93" y="378"/>
                    </a:lnTo>
                    <a:lnTo>
                      <a:pt x="100" y="380"/>
                    </a:lnTo>
                    <a:lnTo>
                      <a:pt x="110" y="383"/>
                    </a:lnTo>
                    <a:lnTo>
                      <a:pt x="122" y="383"/>
                    </a:lnTo>
                    <a:lnTo>
                      <a:pt x="136" y="385"/>
                    </a:lnTo>
                    <a:lnTo>
                      <a:pt x="141" y="383"/>
                    </a:lnTo>
                    <a:lnTo>
                      <a:pt x="148" y="383"/>
                    </a:lnTo>
                    <a:lnTo>
                      <a:pt x="155" y="383"/>
                    </a:lnTo>
                    <a:lnTo>
                      <a:pt x="162" y="383"/>
                    </a:lnTo>
                    <a:lnTo>
                      <a:pt x="172" y="380"/>
                    </a:lnTo>
                    <a:lnTo>
                      <a:pt x="183" y="375"/>
                    </a:lnTo>
                    <a:lnTo>
                      <a:pt x="195" y="371"/>
                    </a:lnTo>
                    <a:lnTo>
                      <a:pt x="205" y="368"/>
                    </a:lnTo>
                    <a:lnTo>
                      <a:pt x="217" y="364"/>
                    </a:lnTo>
                    <a:lnTo>
                      <a:pt x="226" y="359"/>
                    </a:lnTo>
                    <a:lnTo>
                      <a:pt x="236" y="354"/>
                    </a:lnTo>
                    <a:lnTo>
                      <a:pt x="245" y="347"/>
                    </a:lnTo>
                    <a:lnTo>
                      <a:pt x="252" y="340"/>
                    </a:lnTo>
                    <a:lnTo>
                      <a:pt x="262" y="333"/>
                    </a:lnTo>
                    <a:lnTo>
                      <a:pt x="269" y="326"/>
                    </a:lnTo>
                    <a:lnTo>
                      <a:pt x="276" y="318"/>
                    </a:lnTo>
                    <a:lnTo>
                      <a:pt x="283" y="309"/>
                    </a:lnTo>
                    <a:lnTo>
                      <a:pt x="288" y="299"/>
                    </a:lnTo>
                    <a:lnTo>
                      <a:pt x="293" y="290"/>
                    </a:lnTo>
                    <a:lnTo>
                      <a:pt x="298" y="280"/>
                    </a:lnTo>
                    <a:lnTo>
                      <a:pt x="298" y="276"/>
                    </a:lnTo>
                    <a:lnTo>
                      <a:pt x="295" y="269"/>
                    </a:lnTo>
                    <a:lnTo>
                      <a:pt x="290" y="259"/>
                    </a:lnTo>
                    <a:lnTo>
                      <a:pt x="288" y="245"/>
                    </a:lnTo>
                    <a:lnTo>
                      <a:pt x="286" y="238"/>
                    </a:lnTo>
                    <a:lnTo>
                      <a:pt x="283" y="231"/>
                    </a:lnTo>
                    <a:lnTo>
                      <a:pt x="279" y="221"/>
                    </a:lnTo>
                    <a:lnTo>
                      <a:pt x="276" y="214"/>
                    </a:lnTo>
                    <a:lnTo>
                      <a:pt x="274" y="204"/>
                    </a:lnTo>
                    <a:lnTo>
                      <a:pt x="271" y="195"/>
                    </a:lnTo>
                    <a:lnTo>
                      <a:pt x="269" y="185"/>
                    </a:lnTo>
                    <a:lnTo>
                      <a:pt x="267" y="176"/>
                    </a:lnTo>
                    <a:lnTo>
                      <a:pt x="262" y="166"/>
                    </a:lnTo>
                    <a:lnTo>
                      <a:pt x="260" y="159"/>
                    </a:lnTo>
                    <a:lnTo>
                      <a:pt x="255" y="147"/>
                    </a:lnTo>
                    <a:lnTo>
                      <a:pt x="252" y="140"/>
                    </a:lnTo>
                    <a:lnTo>
                      <a:pt x="248" y="133"/>
                    </a:lnTo>
                    <a:lnTo>
                      <a:pt x="245" y="124"/>
                    </a:lnTo>
                    <a:lnTo>
                      <a:pt x="243" y="116"/>
                    </a:lnTo>
                    <a:lnTo>
                      <a:pt x="240" y="109"/>
                    </a:lnTo>
                    <a:lnTo>
                      <a:pt x="236" y="97"/>
                    </a:lnTo>
                    <a:lnTo>
                      <a:pt x="233" y="88"/>
                    </a:lnTo>
                    <a:lnTo>
                      <a:pt x="231" y="83"/>
                    </a:lnTo>
                    <a:lnTo>
                      <a:pt x="231" y="81"/>
                    </a:lnTo>
                    <a:lnTo>
                      <a:pt x="112" y="0"/>
                    </a:lnTo>
                    <a:lnTo>
                      <a:pt x="112"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4" name="Freeform 226"/>
              <p:cNvSpPr>
                <a:spLocks/>
              </p:cNvSpPr>
              <p:nvPr/>
            </p:nvSpPr>
            <p:spPr bwMode="auto">
              <a:xfrm>
                <a:off x="5201" y="3129"/>
                <a:ext cx="200" cy="280"/>
              </a:xfrm>
              <a:custGeom>
                <a:avLst/>
                <a:gdLst>
                  <a:gd name="T0" fmla="*/ 0 w 200"/>
                  <a:gd name="T1" fmla="*/ 173 h 280"/>
                  <a:gd name="T2" fmla="*/ 200 w 200"/>
                  <a:gd name="T3" fmla="*/ 280 h 280"/>
                  <a:gd name="T4" fmla="*/ 186 w 200"/>
                  <a:gd name="T5" fmla="*/ 64 h 280"/>
                  <a:gd name="T6" fmla="*/ 12 w 200"/>
                  <a:gd name="T7" fmla="*/ 0 h 280"/>
                  <a:gd name="T8" fmla="*/ 0 w 200"/>
                  <a:gd name="T9" fmla="*/ 173 h 280"/>
                  <a:gd name="T10" fmla="*/ 0 w 200"/>
                  <a:gd name="T11" fmla="*/ 173 h 280"/>
                </a:gdLst>
                <a:ahLst/>
                <a:cxnLst>
                  <a:cxn ang="0">
                    <a:pos x="T0" y="T1"/>
                  </a:cxn>
                  <a:cxn ang="0">
                    <a:pos x="T2" y="T3"/>
                  </a:cxn>
                  <a:cxn ang="0">
                    <a:pos x="T4" y="T5"/>
                  </a:cxn>
                  <a:cxn ang="0">
                    <a:pos x="T6" y="T7"/>
                  </a:cxn>
                  <a:cxn ang="0">
                    <a:pos x="T8" y="T9"/>
                  </a:cxn>
                  <a:cxn ang="0">
                    <a:pos x="T10" y="T11"/>
                  </a:cxn>
                </a:cxnLst>
                <a:rect l="0" t="0" r="r" b="b"/>
                <a:pathLst>
                  <a:path w="200" h="280">
                    <a:moveTo>
                      <a:pt x="0" y="173"/>
                    </a:moveTo>
                    <a:lnTo>
                      <a:pt x="200" y="280"/>
                    </a:lnTo>
                    <a:lnTo>
                      <a:pt x="186" y="64"/>
                    </a:lnTo>
                    <a:lnTo>
                      <a:pt x="12" y="0"/>
                    </a:lnTo>
                    <a:lnTo>
                      <a:pt x="0" y="173"/>
                    </a:lnTo>
                    <a:lnTo>
                      <a:pt x="0" y="173"/>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5" name="Freeform 227"/>
              <p:cNvSpPr>
                <a:spLocks/>
              </p:cNvSpPr>
              <p:nvPr/>
            </p:nvSpPr>
            <p:spPr bwMode="auto">
              <a:xfrm>
                <a:off x="5168" y="3326"/>
                <a:ext cx="36" cy="107"/>
              </a:xfrm>
              <a:custGeom>
                <a:avLst/>
                <a:gdLst>
                  <a:gd name="T0" fmla="*/ 31 w 36"/>
                  <a:gd name="T1" fmla="*/ 0 h 107"/>
                  <a:gd name="T2" fmla="*/ 29 w 36"/>
                  <a:gd name="T3" fmla="*/ 3 h 107"/>
                  <a:gd name="T4" fmla="*/ 24 w 36"/>
                  <a:gd name="T5" fmla="*/ 12 h 107"/>
                  <a:gd name="T6" fmla="*/ 21 w 36"/>
                  <a:gd name="T7" fmla="*/ 19 h 107"/>
                  <a:gd name="T8" fmla="*/ 19 w 36"/>
                  <a:gd name="T9" fmla="*/ 26 h 107"/>
                  <a:gd name="T10" fmla="*/ 14 w 36"/>
                  <a:gd name="T11" fmla="*/ 36 h 107"/>
                  <a:gd name="T12" fmla="*/ 12 w 36"/>
                  <a:gd name="T13" fmla="*/ 45 h 107"/>
                  <a:gd name="T14" fmla="*/ 7 w 36"/>
                  <a:gd name="T15" fmla="*/ 53 h 107"/>
                  <a:gd name="T16" fmla="*/ 5 w 36"/>
                  <a:gd name="T17" fmla="*/ 62 h 107"/>
                  <a:gd name="T18" fmla="*/ 2 w 36"/>
                  <a:gd name="T19" fmla="*/ 69 h 107"/>
                  <a:gd name="T20" fmla="*/ 2 w 36"/>
                  <a:gd name="T21" fmla="*/ 81 h 107"/>
                  <a:gd name="T22" fmla="*/ 0 w 36"/>
                  <a:gd name="T23" fmla="*/ 86 h 107"/>
                  <a:gd name="T24" fmla="*/ 0 w 36"/>
                  <a:gd name="T25" fmla="*/ 93 h 107"/>
                  <a:gd name="T26" fmla="*/ 2 w 36"/>
                  <a:gd name="T27" fmla="*/ 98 h 107"/>
                  <a:gd name="T28" fmla="*/ 5 w 36"/>
                  <a:gd name="T29" fmla="*/ 105 h 107"/>
                  <a:gd name="T30" fmla="*/ 10 w 36"/>
                  <a:gd name="T31" fmla="*/ 107 h 107"/>
                  <a:gd name="T32" fmla="*/ 17 w 36"/>
                  <a:gd name="T33" fmla="*/ 105 h 107"/>
                  <a:gd name="T34" fmla="*/ 19 w 36"/>
                  <a:gd name="T35" fmla="*/ 98 h 107"/>
                  <a:gd name="T36" fmla="*/ 24 w 36"/>
                  <a:gd name="T37" fmla="*/ 91 h 107"/>
                  <a:gd name="T38" fmla="*/ 26 w 36"/>
                  <a:gd name="T39" fmla="*/ 81 h 107"/>
                  <a:gd name="T40" fmla="*/ 29 w 36"/>
                  <a:gd name="T41" fmla="*/ 74 h 107"/>
                  <a:gd name="T42" fmla="*/ 31 w 36"/>
                  <a:gd name="T43" fmla="*/ 67 h 107"/>
                  <a:gd name="T44" fmla="*/ 31 w 36"/>
                  <a:gd name="T45" fmla="*/ 67 h 107"/>
                  <a:gd name="T46" fmla="*/ 36 w 36"/>
                  <a:gd name="T47" fmla="*/ 5 h 107"/>
                  <a:gd name="T48" fmla="*/ 31 w 36"/>
                  <a:gd name="T49" fmla="*/ 0 h 107"/>
                  <a:gd name="T50" fmla="*/ 31 w 36"/>
                  <a:gd name="T5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 h="107">
                    <a:moveTo>
                      <a:pt x="31" y="0"/>
                    </a:moveTo>
                    <a:lnTo>
                      <a:pt x="29" y="3"/>
                    </a:lnTo>
                    <a:lnTo>
                      <a:pt x="24" y="12"/>
                    </a:lnTo>
                    <a:lnTo>
                      <a:pt x="21" y="19"/>
                    </a:lnTo>
                    <a:lnTo>
                      <a:pt x="19" y="26"/>
                    </a:lnTo>
                    <a:lnTo>
                      <a:pt x="14" y="36"/>
                    </a:lnTo>
                    <a:lnTo>
                      <a:pt x="12" y="45"/>
                    </a:lnTo>
                    <a:lnTo>
                      <a:pt x="7" y="53"/>
                    </a:lnTo>
                    <a:lnTo>
                      <a:pt x="5" y="62"/>
                    </a:lnTo>
                    <a:lnTo>
                      <a:pt x="2" y="69"/>
                    </a:lnTo>
                    <a:lnTo>
                      <a:pt x="2" y="81"/>
                    </a:lnTo>
                    <a:lnTo>
                      <a:pt x="0" y="86"/>
                    </a:lnTo>
                    <a:lnTo>
                      <a:pt x="0" y="93"/>
                    </a:lnTo>
                    <a:lnTo>
                      <a:pt x="2" y="98"/>
                    </a:lnTo>
                    <a:lnTo>
                      <a:pt x="5" y="105"/>
                    </a:lnTo>
                    <a:lnTo>
                      <a:pt x="10" y="107"/>
                    </a:lnTo>
                    <a:lnTo>
                      <a:pt x="17" y="105"/>
                    </a:lnTo>
                    <a:lnTo>
                      <a:pt x="19" y="98"/>
                    </a:lnTo>
                    <a:lnTo>
                      <a:pt x="24" y="91"/>
                    </a:lnTo>
                    <a:lnTo>
                      <a:pt x="26" y="81"/>
                    </a:lnTo>
                    <a:lnTo>
                      <a:pt x="29" y="74"/>
                    </a:lnTo>
                    <a:lnTo>
                      <a:pt x="31" y="67"/>
                    </a:lnTo>
                    <a:lnTo>
                      <a:pt x="31" y="67"/>
                    </a:lnTo>
                    <a:lnTo>
                      <a:pt x="36" y="5"/>
                    </a:lnTo>
                    <a:lnTo>
                      <a:pt x="31" y="0"/>
                    </a:lnTo>
                    <a:lnTo>
                      <a:pt x="31"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6" name="Freeform 228"/>
              <p:cNvSpPr>
                <a:spLocks/>
              </p:cNvSpPr>
              <p:nvPr/>
            </p:nvSpPr>
            <p:spPr bwMode="auto">
              <a:xfrm>
                <a:off x="5213" y="3324"/>
                <a:ext cx="57" cy="78"/>
              </a:xfrm>
              <a:custGeom>
                <a:avLst/>
                <a:gdLst>
                  <a:gd name="T0" fmla="*/ 0 w 57"/>
                  <a:gd name="T1" fmla="*/ 0 h 78"/>
                  <a:gd name="T2" fmla="*/ 3 w 57"/>
                  <a:gd name="T3" fmla="*/ 0 h 78"/>
                  <a:gd name="T4" fmla="*/ 10 w 57"/>
                  <a:gd name="T5" fmla="*/ 7 h 78"/>
                  <a:gd name="T6" fmla="*/ 22 w 57"/>
                  <a:gd name="T7" fmla="*/ 16 h 78"/>
                  <a:gd name="T8" fmla="*/ 33 w 57"/>
                  <a:gd name="T9" fmla="*/ 26 h 78"/>
                  <a:gd name="T10" fmla="*/ 43 w 57"/>
                  <a:gd name="T11" fmla="*/ 38 h 78"/>
                  <a:gd name="T12" fmla="*/ 52 w 57"/>
                  <a:gd name="T13" fmla="*/ 50 h 78"/>
                  <a:gd name="T14" fmla="*/ 57 w 57"/>
                  <a:gd name="T15" fmla="*/ 62 h 78"/>
                  <a:gd name="T16" fmla="*/ 57 w 57"/>
                  <a:gd name="T17" fmla="*/ 71 h 78"/>
                  <a:gd name="T18" fmla="*/ 50 w 57"/>
                  <a:gd name="T19" fmla="*/ 76 h 78"/>
                  <a:gd name="T20" fmla="*/ 45 w 57"/>
                  <a:gd name="T21" fmla="*/ 78 h 78"/>
                  <a:gd name="T22" fmla="*/ 38 w 57"/>
                  <a:gd name="T23" fmla="*/ 76 h 78"/>
                  <a:gd name="T24" fmla="*/ 33 w 57"/>
                  <a:gd name="T25" fmla="*/ 74 h 78"/>
                  <a:gd name="T26" fmla="*/ 24 w 57"/>
                  <a:gd name="T27" fmla="*/ 66 h 78"/>
                  <a:gd name="T28" fmla="*/ 19 w 57"/>
                  <a:gd name="T29" fmla="*/ 62 h 78"/>
                  <a:gd name="T30" fmla="*/ 0 w 57"/>
                  <a:gd name="T31" fmla="*/ 7 h 78"/>
                  <a:gd name="T32" fmla="*/ 0 w 57"/>
                  <a:gd name="T33" fmla="*/ 0 h 78"/>
                  <a:gd name="T34" fmla="*/ 0 w 57"/>
                  <a:gd name="T3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78">
                    <a:moveTo>
                      <a:pt x="0" y="0"/>
                    </a:moveTo>
                    <a:lnTo>
                      <a:pt x="3" y="0"/>
                    </a:lnTo>
                    <a:lnTo>
                      <a:pt x="10" y="7"/>
                    </a:lnTo>
                    <a:lnTo>
                      <a:pt x="22" y="16"/>
                    </a:lnTo>
                    <a:lnTo>
                      <a:pt x="33" y="26"/>
                    </a:lnTo>
                    <a:lnTo>
                      <a:pt x="43" y="38"/>
                    </a:lnTo>
                    <a:lnTo>
                      <a:pt x="52" y="50"/>
                    </a:lnTo>
                    <a:lnTo>
                      <a:pt x="57" y="62"/>
                    </a:lnTo>
                    <a:lnTo>
                      <a:pt x="57" y="71"/>
                    </a:lnTo>
                    <a:lnTo>
                      <a:pt x="50" y="76"/>
                    </a:lnTo>
                    <a:lnTo>
                      <a:pt x="45" y="78"/>
                    </a:lnTo>
                    <a:lnTo>
                      <a:pt x="38" y="76"/>
                    </a:lnTo>
                    <a:lnTo>
                      <a:pt x="33" y="74"/>
                    </a:lnTo>
                    <a:lnTo>
                      <a:pt x="24" y="66"/>
                    </a:lnTo>
                    <a:lnTo>
                      <a:pt x="19" y="62"/>
                    </a:lnTo>
                    <a:lnTo>
                      <a:pt x="0" y="7"/>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7" name="Freeform 229"/>
              <p:cNvSpPr>
                <a:spLocks/>
              </p:cNvSpPr>
              <p:nvPr/>
            </p:nvSpPr>
            <p:spPr bwMode="auto">
              <a:xfrm>
                <a:off x="5113" y="3129"/>
                <a:ext cx="103" cy="330"/>
              </a:xfrm>
              <a:custGeom>
                <a:avLst/>
                <a:gdLst>
                  <a:gd name="T0" fmla="*/ 103 w 103"/>
                  <a:gd name="T1" fmla="*/ 0 h 330"/>
                  <a:gd name="T2" fmla="*/ 91 w 103"/>
                  <a:gd name="T3" fmla="*/ 173 h 330"/>
                  <a:gd name="T4" fmla="*/ 5 w 103"/>
                  <a:gd name="T5" fmla="*/ 330 h 330"/>
                  <a:gd name="T6" fmla="*/ 3 w 103"/>
                  <a:gd name="T7" fmla="*/ 326 h 330"/>
                  <a:gd name="T8" fmla="*/ 0 w 103"/>
                  <a:gd name="T9" fmla="*/ 321 h 330"/>
                  <a:gd name="T10" fmla="*/ 0 w 103"/>
                  <a:gd name="T11" fmla="*/ 314 h 330"/>
                  <a:gd name="T12" fmla="*/ 0 w 103"/>
                  <a:gd name="T13" fmla="*/ 309 h 330"/>
                  <a:gd name="T14" fmla="*/ 0 w 103"/>
                  <a:gd name="T15" fmla="*/ 302 h 330"/>
                  <a:gd name="T16" fmla="*/ 0 w 103"/>
                  <a:gd name="T17" fmla="*/ 292 h 330"/>
                  <a:gd name="T18" fmla="*/ 3 w 103"/>
                  <a:gd name="T19" fmla="*/ 285 h 330"/>
                  <a:gd name="T20" fmla="*/ 3 w 103"/>
                  <a:gd name="T21" fmla="*/ 276 h 330"/>
                  <a:gd name="T22" fmla="*/ 3 w 103"/>
                  <a:gd name="T23" fmla="*/ 266 h 330"/>
                  <a:gd name="T24" fmla="*/ 3 w 103"/>
                  <a:gd name="T25" fmla="*/ 257 h 330"/>
                  <a:gd name="T26" fmla="*/ 5 w 103"/>
                  <a:gd name="T27" fmla="*/ 245 h 330"/>
                  <a:gd name="T28" fmla="*/ 5 w 103"/>
                  <a:gd name="T29" fmla="*/ 235 h 330"/>
                  <a:gd name="T30" fmla="*/ 7 w 103"/>
                  <a:gd name="T31" fmla="*/ 223 h 330"/>
                  <a:gd name="T32" fmla="*/ 10 w 103"/>
                  <a:gd name="T33" fmla="*/ 214 h 330"/>
                  <a:gd name="T34" fmla="*/ 10 w 103"/>
                  <a:gd name="T35" fmla="*/ 202 h 330"/>
                  <a:gd name="T36" fmla="*/ 15 w 103"/>
                  <a:gd name="T37" fmla="*/ 192 h 330"/>
                  <a:gd name="T38" fmla="*/ 15 w 103"/>
                  <a:gd name="T39" fmla="*/ 181 h 330"/>
                  <a:gd name="T40" fmla="*/ 17 w 103"/>
                  <a:gd name="T41" fmla="*/ 169 h 330"/>
                  <a:gd name="T42" fmla="*/ 17 w 103"/>
                  <a:gd name="T43" fmla="*/ 159 h 330"/>
                  <a:gd name="T44" fmla="*/ 19 w 103"/>
                  <a:gd name="T45" fmla="*/ 147 h 330"/>
                  <a:gd name="T46" fmla="*/ 19 w 103"/>
                  <a:gd name="T47" fmla="*/ 138 h 330"/>
                  <a:gd name="T48" fmla="*/ 22 w 103"/>
                  <a:gd name="T49" fmla="*/ 131 h 330"/>
                  <a:gd name="T50" fmla="*/ 22 w 103"/>
                  <a:gd name="T51" fmla="*/ 121 h 330"/>
                  <a:gd name="T52" fmla="*/ 24 w 103"/>
                  <a:gd name="T53" fmla="*/ 114 h 330"/>
                  <a:gd name="T54" fmla="*/ 24 w 103"/>
                  <a:gd name="T55" fmla="*/ 105 h 330"/>
                  <a:gd name="T56" fmla="*/ 26 w 103"/>
                  <a:gd name="T57" fmla="*/ 97 h 330"/>
                  <a:gd name="T58" fmla="*/ 26 w 103"/>
                  <a:gd name="T59" fmla="*/ 93 h 330"/>
                  <a:gd name="T60" fmla="*/ 29 w 103"/>
                  <a:gd name="T61" fmla="*/ 88 h 330"/>
                  <a:gd name="T62" fmla="*/ 29 w 103"/>
                  <a:gd name="T63" fmla="*/ 81 h 330"/>
                  <a:gd name="T64" fmla="*/ 31 w 103"/>
                  <a:gd name="T65" fmla="*/ 81 h 330"/>
                  <a:gd name="T66" fmla="*/ 103 w 103"/>
                  <a:gd name="T67" fmla="*/ 0 h 330"/>
                  <a:gd name="T68" fmla="*/ 103 w 103"/>
                  <a:gd name="T69"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330">
                    <a:moveTo>
                      <a:pt x="103" y="0"/>
                    </a:moveTo>
                    <a:lnTo>
                      <a:pt x="91" y="173"/>
                    </a:lnTo>
                    <a:lnTo>
                      <a:pt x="5" y="330"/>
                    </a:lnTo>
                    <a:lnTo>
                      <a:pt x="3" y="326"/>
                    </a:lnTo>
                    <a:lnTo>
                      <a:pt x="0" y="321"/>
                    </a:lnTo>
                    <a:lnTo>
                      <a:pt x="0" y="314"/>
                    </a:lnTo>
                    <a:lnTo>
                      <a:pt x="0" y="309"/>
                    </a:lnTo>
                    <a:lnTo>
                      <a:pt x="0" y="302"/>
                    </a:lnTo>
                    <a:lnTo>
                      <a:pt x="0" y="292"/>
                    </a:lnTo>
                    <a:lnTo>
                      <a:pt x="3" y="285"/>
                    </a:lnTo>
                    <a:lnTo>
                      <a:pt x="3" y="276"/>
                    </a:lnTo>
                    <a:lnTo>
                      <a:pt x="3" y="266"/>
                    </a:lnTo>
                    <a:lnTo>
                      <a:pt x="3" y="257"/>
                    </a:lnTo>
                    <a:lnTo>
                      <a:pt x="5" y="245"/>
                    </a:lnTo>
                    <a:lnTo>
                      <a:pt x="5" y="235"/>
                    </a:lnTo>
                    <a:lnTo>
                      <a:pt x="7" y="223"/>
                    </a:lnTo>
                    <a:lnTo>
                      <a:pt x="10" y="214"/>
                    </a:lnTo>
                    <a:lnTo>
                      <a:pt x="10" y="202"/>
                    </a:lnTo>
                    <a:lnTo>
                      <a:pt x="15" y="192"/>
                    </a:lnTo>
                    <a:lnTo>
                      <a:pt x="15" y="181"/>
                    </a:lnTo>
                    <a:lnTo>
                      <a:pt x="17" y="169"/>
                    </a:lnTo>
                    <a:lnTo>
                      <a:pt x="17" y="159"/>
                    </a:lnTo>
                    <a:lnTo>
                      <a:pt x="19" y="147"/>
                    </a:lnTo>
                    <a:lnTo>
                      <a:pt x="19" y="138"/>
                    </a:lnTo>
                    <a:lnTo>
                      <a:pt x="22" y="131"/>
                    </a:lnTo>
                    <a:lnTo>
                      <a:pt x="22" y="121"/>
                    </a:lnTo>
                    <a:lnTo>
                      <a:pt x="24" y="114"/>
                    </a:lnTo>
                    <a:lnTo>
                      <a:pt x="24" y="105"/>
                    </a:lnTo>
                    <a:lnTo>
                      <a:pt x="26" y="97"/>
                    </a:lnTo>
                    <a:lnTo>
                      <a:pt x="26" y="93"/>
                    </a:lnTo>
                    <a:lnTo>
                      <a:pt x="29" y="88"/>
                    </a:lnTo>
                    <a:lnTo>
                      <a:pt x="29" y="81"/>
                    </a:lnTo>
                    <a:lnTo>
                      <a:pt x="31" y="81"/>
                    </a:lnTo>
                    <a:lnTo>
                      <a:pt x="103" y="0"/>
                    </a:lnTo>
                    <a:lnTo>
                      <a:pt x="103" y="0"/>
                    </a:lnTo>
                    <a:close/>
                  </a:path>
                </a:pathLst>
              </a:custGeom>
              <a:solidFill>
                <a:srgbClr val="BAED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8" name="Freeform 230"/>
              <p:cNvSpPr>
                <a:spLocks/>
              </p:cNvSpPr>
              <p:nvPr/>
            </p:nvSpPr>
            <p:spPr bwMode="auto">
              <a:xfrm>
                <a:off x="5220" y="3279"/>
                <a:ext cx="105" cy="33"/>
              </a:xfrm>
              <a:custGeom>
                <a:avLst/>
                <a:gdLst>
                  <a:gd name="T0" fmla="*/ 0 w 105"/>
                  <a:gd name="T1" fmla="*/ 0 h 33"/>
                  <a:gd name="T2" fmla="*/ 105 w 105"/>
                  <a:gd name="T3" fmla="*/ 7 h 33"/>
                  <a:gd name="T4" fmla="*/ 102 w 105"/>
                  <a:gd name="T5" fmla="*/ 14 h 33"/>
                  <a:gd name="T6" fmla="*/ 100 w 105"/>
                  <a:gd name="T7" fmla="*/ 19 h 33"/>
                  <a:gd name="T8" fmla="*/ 95 w 105"/>
                  <a:gd name="T9" fmla="*/ 23 h 33"/>
                  <a:gd name="T10" fmla="*/ 91 w 105"/>
                  <a:gd name="T11" fmla="*/ 28 h 33"/>
                  <a:gd name="T12" fmla="*/ 76 w 105"/>
                  <a:gd name="T13" fmla="*/ 33 h 33"/>
                  <a:gd name="T14" fmla="*/ 74 w 105"/>
                  <a:gd name="T15" fmla="*/ 33 h 33"/>
                  <a:gd name="T16" fmla="*/ 0 w 105"/>
                  <a:gd name="T17" fmla="*/ 4 h 33"/>
                  <a:gd name="T18" fmla="*/ 0 w 105"/>
                  <a:gd name="T19" fmla="*/ 0 h 33"/>
                  <a:gd name="T20" fmla="*/ 0 w 10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3">
                    <a:moveTo>
                      <a:pt x="0" y="0"/>
                    </a:moveTo>
                    <a:lnTo>
                      <a:pt x="105" y="7"/>
                    </a:lnTo>
                    <a:lnTo>
                      <a:pt x="102" y="14"/>
                    </a:lnTo>
                    <a:lnTo>
                      <a:pt x="100" y="19"/>
                    </a:lnTo>
                    <a:lnTo>
                      <a:pt x="95" y="23"/>
                    </a:lnTo>
                    <a:lnTo>
                      <a:pt x="91" y="28"/>
                    </a:lnTo>
                    <a:lnTo>
                      <a:pt x="76" y="33"/>
                    </a:lnTo>
                    <a:lnTo>
                      <a:pt x="74" y="33"/>
                    </a:lnTo>
                    <a:lnTo>
                      <a:pt x="0" y="4"/>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19" name="Freeform 231"/>
              <p:cNvSpPr>
                <a:spLocks/>
              </p:cNvSpPr>
              <p:nvPr/>
            </p:nvSpPr>
            <p:spPr bwMode="auto">
              <a:xfrm>
                <a:off x="5220" y="3224"/>
                <a:ext cx="102" cy="45"/>
              </a:xfrm>
              <a:custGeom>
                <a:avLst/>
                <a:gdLst>
                  <a:gd name="T0" fmla="*/ 0 w 102"/>
                  <a:gd name="T1" fmla="*/ 5 h 45"/>
                  <a:gd name="T2" fmla="*/ 3 w 102"/>
                  <a:gd name="T3" fmla="*/ 2 h 45"/>
                  <a:gd name="T4" fmla="*/ 5 w 102"/>
                  <a:gd name="T5" fmla="*/ 0 h 45"/>
                  <a:gd name="T6" fmla="*/ 12 w 102"/>
                  <a:gd name="T7" fmla="*/ 0 h 45"/>
                  <a:gd name="T8" fmla="*/ 19 w 102"/>
                  <a:gd name="T9" fmla="*/ 0 h 45"/>
                  <a:gd name="T10" fmla="*/ 26 w 102"/>
                  <a:gd name="T11" fmla="*/ 0 h 45"/>
                  <a:gd name="T12" fmla="*/ 38 w 102"/>
                  <a:gd name="T13" fmla="*/ 2 h 45"/>
                  <a:gd name="T14" fmla="*/ 45 w 102"/>
                  <a:gd name="T15" fmla="*/ 2 h 45"/>
                  <a:gd name="T16" fmla="*/ 55 w 102"/>
                  <a:gd name="T17" fmla="*/ 7 h 45"/>
                  <a:gd name="T18" fmla="*/ 64 w 102"/>
                  <a:gd name="T19" fmla="*/ 7 h 45"/>
                  <a:gd name="T20" fmla="*/ 72 w 102"/>
                  <a:gd name="T21" fmla="*/ 10 h 45"/>
                  <a:gd name="T22" fmla="*/ 79 w 102"/>
                  <a:gd name="T23" fmla="*/ 10 h 45"/>
                  <a:gd name="T24" fmla="*/ 86 w 102"/>
                  <a:gd name="T25" fmla="*/ 14 h 45"/>
                  <a:gd name="T26" fmla="*/ 98 w 102"/>
                  <a:gd name="T27" fmla="*/ 21 h 45"/>
                  <a:gd name="T28" fmla="*/ 102 w 102"/>
                  <a:gd name="T29" fmla="*/ 31 h 45"/>
                  <a:gd name="T30" fmla="*/ 100 w 102"/>
                  <a:gd name="T31" fmla="*/ 36 h 45"/>
                  <a:gd name="T32" fmla="*/ 95 w 102"/>
                  <a:gd name="T33" fmla="*/ 40 h 45"/>
                  <a:gd name="T34" fmla="*/ 91 w 102"/>
                  <a:gd name="T35" fmla="*/ 43 h 45"/>
                  <a:gd name="T36" fmla="*/ 83 w 102"/>
                  <a:gd name="T37" fmla="*/ 45 h 45"/>
                  <a:gd name="T38" fmla="*/ 74 w 102"/>
                  <a:gd name="T39" fmla="*/ 43 h 45"/>
                  <a:gd name="T40" fmla="*/ 67 w 102"/>
                  <a:gd name="T41" fmla="*/ 40 h 45"/>
                  <a:gd name="T42" fmla="*/ 57 w 102"/>
                  <a:gd name="T43" fmla="*/ 38 h 45"/>
                  <a:gd name="T44" fmla="*/ 50 w 102"/>
                  <a:gd name="T45" fmla="*/ 36 h 45"/>
                  <a:gd name="T46" fmla="*/ 41 w 102"/>
                  <a:gd name="T47" fmla="*/ 29 h 45"/>
                  <a:gd name="T48" fmla="*/ 34 w 102"/>
                  <a:gd name="T49" fmla="*/ 24 h 45"/>
                  <a:gd name="T50" fmla="*/ 24 w 102"/>
                  <a:gd name="T51" fmla="*/ 19 h 45"/>
                  <a:gd name="T52" fmla="*/ 17 w 102"/>
                  <a:gd name="T53" fmla="*/ 14 h 45"/>
                  <a:gd name="T54" fmla="*/ 10 w 102"/>
                  <a:gd name="T55" fmla="*/ 10 h 45"/>
                  <a:gd name="T56" fmla="*/ 5 w 102"/>
                  <a:gd name="T57" fmla="*/ 7 h 45"/>
                  <a:gd name="T58" fmla="*/ 0 w 102"/>
                  <a:gd name="T59" fmla="*/ 5 h 45"/>
                  <a:gd name="T60" fmla="*/ 0 w 102"/>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2" h="45">
                    <a:moveTo>
                      <a:pt x="0" y="5"/>
                    </a:moveTo>
                    <a:lnTo>
                      <a:pt x="3" y="2"/>
                    </a:lnTo>
                    <a:lnTo>
                      <a:pt x="5" y="0"/>
                    </a:lnTo>
                    <a:lnTo>
                      <a:pt x="12" y="0"/>
                    </a:lnTo>
                    <a:lnTo>
                      <a:pt x="19" y="0"/>
                    </a:lnTo>
                    <a:lnTo>
                      <a:pt x="26" y="0"/>
                    </a:lnTo>
                    <a:lnTo>
                      <a:pt x="38" y="2"/>
                    </a:lnTo>
                    <a:lnTo>
                      <a:pt x="45" y="2"/>
                    </a:lnTo>
                    <a:lnTo>
                      <a:pt x="55" y="7"/>
                    </a:lnTo>
                    <a:lnTo>
                      <a:pt x="64" y="7"/>
                    </a:lnTo>
                    <a:lnTo>
                      <a:pt x="72" y="10"/>
                    </a:lnTo>
                    <a:lnTo>
                      <a:pt x="79" y="10"/>
                    </a:lnTo>
                    <a:lnTo>
                      <a:pt x="86" y="14"/>
                    </a:lnTo>
                    <a:lnTo>
                      <a:pt x="98" y="21"/>
                    </a:lnTo>
                    <a:lnTo>
                      <a:pt x="102" y="31"/>
                    </a:lnTo>
                    <a:lnTo>
                      <a:pt x="100" y="36"/>
                    </a:lnTo>
                    <a:lnTo>
                      <a:pt x="95" y="40"/>
                    </a:lnTo>
                    <a:lnTo>
                      <a:pt x="91" y="43"/>
                    </a:lnTo>
                    <a:lnTo>
                      <a:pt x="83" y="45"/>
                    </a:lnTo>
                    <a:lnTo>
                      <a:pt x="74" y="43"/>
                    </a:lnTo>
                    <a:lnTo>
                      <a:pt x="67" y="40"/>
                    </a:lnTo>
                    <a:lnTo>
                      <a:pt x="57" y="38"/>
                    </a:lnTo>
                    <a:lnTo>
                      <a:pt x="50" y="36"/>
                    </a:lnTo>
                    <a:lnTo>
                      <a:pt x="41" y="29"/>
                    </a:lnTo>
                    <a:lnTo>
                      <a:pt x="34" y="24"/>
                    </a:lnTo>
                    <a:lnTo>
                      <a:pt x="24" y="19"/>
                    </a:lnTo>
                    <a:lnTo>
                      <a:pt x="17" y="14"/>
                    </a:lnTo>
                    <a:lnTo>
                      <a:pt x="10" y="10"/>
                    </a:lnTo>
                    <a:lnTo>
                      <a:pt x="5" y="7"/>
                    </a:lnTo>
                    <a:lnTo>
                      <a:pt x="0" y="5"/>
                    </a:lnTo>
                    <a:lnTo>
                      <a:pt x="0" y="5"/>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0" name="Freeform 232"/>
              <p:cNvSpPr>
                <a:spLocks/>
              </p:cNvSpPr>
              <p:nvPr/>
            </p:nvSpPr>
            <p:spPr bwMode="auto">
              <a:xfrm>
                <a:off x="5223" y="3181"/>
                <a:ext cx="95" cy="31"/>
              </a:xfrm>
              <a:custGeom>
                <a:avLst/>
                <a:gdLst>
                  <a:gd name="T0" fmla="*/ 0 w 95"/>
                  <a:gd name="T1" fmla="*/ 3 h 31"/>
                  <a:gd name="T2" fmla="*/ 2 w 95"/>
                  <a:gd name="T3" fmla="*/ 3 h 31"/>
                  <a:gd name="T4" fmla="*/ 14 w 95"/>
                  <a:gd name="T5" fmla="*/ 3 h 31"/>
                  <a:gd name="T6" fmla="*/ 19 w 95"/>
                  <a:gd name="T7" fmla="*/ 0 h 31"/>
                  <a:gd name="T8" fmla="*/ 26 w 95"/>
                  <a:gd name="T9" fmla="*/ 0 h 31"/>
                  <a:gd name="T10" fmla="*/ 35 w 95"/>
                  <a:gd name="T11" fmla="*/ 0 h 31"/>
                  <a:gd name="T12" fmla="*/ 45 w 95"/>
                  <a:gd name="T13" fmla="*/ 0 h 31"/>
                  <a:gd name="T14" fmla="*/ 52 w 95"/>
                  <a:gd name="T15" fmla="*/ 0 h 31"/>
                  <a:gd name="T16" fmla="*/ 61 w 95"/>
                  <a:gd name="T17" fmla="*/ 0 h 31"/>
                  <a:gd name="T18" fmla="*/ 69 w 95"/>
                  <a:gd name="T19" fmla="*/ 0 h 31"/>
                  <a:gd name="T20" fmla="*/ 76 w 95"/>
                  <a:gd name="T21" fmla="*/ 3 h 31"/>
                  <a:gd name="T22" fmla="*/ 88 w 95"/>
                  <a:gd name="T23" fmla="*/ 7 h 31"/>
                  <a:gd name="T24" fmla="*/ 95 w 95"/>
                  <a:gd name="T25" fmla="*/ 15 h 31"/>
                  <a:gd name="T26" fmla="*/ 92 w 95"/>
                  <a:gd name="T27" fmla="*/ 22 h 31"/>
                  <a:gd name="T28" fmla="*/ 90 w 95"/>
                  <a:gd name="T29" fmla="*/ 26 h 31"/>
                  <a:gd name="T30" fmla="*/ 83 w 95"/>
                  <a:gd name="T31" fmla="*/ 29 h 31"/>
                  <a:gd name="T32" fmla="*/ 76 w 95"/>
                  <a:gd name="T33" fmla="*/ 31 h 31"/>
                  <a:gd name="T34" fmla="*/ 69 w 95"/>
                  <a:gd name="T35" fmla="*/ 29 h 31"/>
                  <a:gd name="T36" fmla="*/ 64 w 95"/>
                  <a:gd name="T37" fmla="*/ 29 h 31"/>
                  <a:gd name="T38" fmla="*/ 59 w 95"/>
                  <a:gd name="T39" fmla="*/ 29 h 31"/>
                  <a:gd name="T40" fmla="*/ 57 w 95"/>
                  <a:gd name="T41" fmla="*/ 29 h 31"/>
                  <a:gd name="T42" fmla="*/ 0 w 95"/>
                  <a:gd name="T43" fmla="*/ 7 h 31"/>
                  <a:gd name="T44" fmla="*/ 0 w 95"/>
                  <a:gd name="T45" fmla="*/ 3 h 31"/>
                  <a:gd name="T46" fmla="*/ 0 w 95"/>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31">
                    <a:moveTo>
                      <a:pt x="0" y="3"/>
                    </a:moveTo>
                    <a:lnTo>
                      <a:pt x="2" y="3"/>
                    </a:lnTo>
                    <a:lnTo>
                      <a:pt x="14" y="3"/>
                    </a:lnTo>
                    <a:lnTo>
                      <a:pt x="19" y="0"/>
                    </a:lnTo>
                    <a:lnTo>
                      <a:pt x="26" y="0"/>
                    </a:lnTo>
                    <a:lnTo>
                      <a:pt x="35" y="0"/>
                    </a:lnTo>
                    <a:lnTo>
                      <a:pt x="45" y="0"/>
                    </a:lnTo>
                    <a:lnTo>
                      <a:pt x="52" y="0"/>
                    </a:lnTo>
                    <a:lnTo>
                      <a:pt x="61" y="0"/>
                    </a:lnTo>
                    <a:lnTo>
                      <a:pt x="69" y="0"/>
                    </a:lnTo>
                    <a:lnTo>
                      <a:pt x="76" y="3"/>
                    </a:lnTo>
                    <a:lnTo>
                      <a:pt x="88" y="7"/>
                    </a:lnTo>
                    <a:lnTo>
                      <a:pt x="95" y="15"/>
                    </a:lnTo>
                    <a:lnTo>
                      <a:pt x="92" y="22"/>
                    </a:lnTo>
                    <a:lnTo>
                      <a:pt x="90" y="26"/>
                    </a:lnTo>
                    <a:lnTo>
                      <a:pt x="83" y="29"/>
                    </a:lnTo>
                    <a:lnTo>
                      <a:pt x="76" y="31"/>
                    </a:lnTo>
                    <a:lnTo>
                      <a:pt x="69" y="29"/>
                    </a:lnTo>
                    <a:lnTo>
                      <a:pt x="64" y="29"/>
                    </a:lnTo>
                    <a:lnTo>
                      <a:pt x="59" y="29"/>
                    </a:lnTo>
                    <a:lnTo>
                      <a:pt x="57" y="29"/>
                    </a:lnTo>
                    <a:lnTo>
                      <a:pt x="0" y="7"/>
                    </a:lnTo>
                    <a:lnTo>
                      <a:pt x="0" y="3"/>
                    </a:lnTo>
                    <a:lnTo>
                      <a:pt x="0" y="3"/>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1" name="Freeform 233"/>
              <p:cNvSpPr>
                <a:spLocks/>
              </p:cNvSpPr>
              <p:nvPr/>
            </p:nvSpPr>
            <p:spPr bwMode="auto">
              <a:xfrm>
                <a:off x="5135" y="3293"/>
                <a:ext cx="59" cy="64"/>
              </a:xfrm>
              <a:custGeom>
                <a:avLst/>
                <a:gdLst>
                  <a:gd name="T0" fmla="*/ 59 w 59"/>
                  <a:gd name="T1" fmla="*/ 0 h 64"/>
                  <a:gd name="T2" fmla="*/ 9 w 59"/>
                  <a:gd name="T3" fmla="*/ 31 h 64"/>
                  <a:gd name="T4" fmla="*/ 2 w 59"/>
                  <a:gd name="T5" fmla="*/ 40 h 64"/>
                  <a:gd name="T6" fmla="*/ 2 w 59"/>
                  <a:gd name="T7" fmla="*/ 47 h 64"/>
                  <a:gd name="T8" fmla="*/ 0 w 59"/>
                  <a:gd name="T9" fmla="*/ 52 h 64"/>
                  <a:gd name="T10" fmla="*/ 4 w 59"/>
                  <a:gd name="T11" fmla="*/ 57 h 64"/>
                  <a:gd name="T12" fmla="*/ 9 w 59"/>
                  <a:gd name="T13" fmla="*/ 62 h 64"/>
                  <a:gd name="T14" fmla="*/ 12 w 59"/>
                  <a:gd name="T15" fmla="*/ 64 h 64"/>
                  <a:gd name="T16" fmla="*/ 59 w 59"/>
                  <a:gd name="T17" fmla="*/ 7 h 64"/>
                  <a:gd name="T18" fmla="*/ 59 w 59"/>
                  <a:gd name="T19" fmla="*/ 0 h 64"/>
                  <a:gd name="T20" fmla="*/ 59 w 59"/>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64">
                    <a:moveTo>
                      <a:pt x="59" y="0"/>
                    </a:moveTo>
                    <a:lnTo>
                      <a:pt x="9" y="31"/>
                    </a:lnTo>
                    <a:lnTo>
                      <a:pt x="2" y="40"/>
                    </a:lnTo>
                    <a:lnTo>
                      <a:pt x="2" y="47"/>
                    </a:lnTo>
                    <a:lnTo>
                      <a:pt x="0" y="52"/>
                    </a:lnTo>
                    <a:lnTo>
                      <a:pt x="4" y="57"/>
                    </a:lnTo>
                    <a:lnTo>
                      <a:pt x="9" y="62"/>
                    </a:lnTo>
                    <a:lnTo>
                      <a:pt x="12" y="64"/>
                    </a:lnTo>
                    <a:lnTo>
                      <a:pt x="59" y="7"/>
                    </a:lnTo>
                    <a:lnTo>
                      <a:pt x="59" y="0"/>
                    </a:lnTo>
                    <a:lnTo>
                      <a:pt x="59"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2" name="Freeform 234"/>
              <p:cNvSpPr>
                <a:spLocks/>
              </p:cNvSpPr>
              <p:nvPr/>
            </p:nvSpPr>
            <p:spPr bwMode="auto">
              <a:xfrm>
                <a:off x="5135" y="3243"/>
                <a:ext cx="62" cy="55"/>
              </a:xfrm>
              <a:custGeom>
                <a:avLst/>
                <a:gdLst>
                  <a:gd name="T0" fmla="*/ 62 w 62"/>
                  <a:gd name="T1" fmla="*/ 0 h 55"/>
                  <a:gd name="T2" fmla="*/ 59 w 62"/>
                  <a:gd name="T3" fmla="*/ 0 h 55"/>
                  <a:gd name="T4" fmla="*/ 54 w 62"/>
                  <a:gd name="T5" fmla="*/ 5 h 55"/>
                  <a:gd name="T6" fmla="*/ 43 w 62"/>
                  <a:gd name="T7" fmla="*/ 7 h 55"/>
                  <a:gd name="T8" fmla="*/ 33 w 62"/>
                  <a:gd name="T9" fmla="*/ 17 h 55"/>
                  <a:gd name="T10" fmla="*/ 24 w 62"/>
                  <a:gd name="T11" fmla="*/ 21 h 55"/>
                  <a:gd name="T12" fmla="*/ 14 w 62"/>
                  <a:gd name="T13" fmla="*/ 31 h 55"/>
                  <a:gd name="T14" fmla="*/ 7 w 62"/>
                  <a:gd name="T15" fmla="*/ 38 h 55"/>
                  <a:gd name="T16" fmla="*/ 2 w 62"/>
                  <a:gd name="T17" fmla="*/ 48 h 55"/>
                  <a:gd name="T18" fmla="*/ 0 w 62"/>
                  <a:gd name="T19" fmla="*/ 52 h 55"/>
                  <a:gd name="T20" fmla="*/ 2 w 62"/>
                  <a:gd name="T21" fmla="*/ 55 h 55"/>
                  <a:gd name="T22" fmla="*/ 7 w 62"/>
                  <a:gd name="T23" fmla="*/ 55 h 55"/>
                  <a:gd name="T24" fmla="*/ 12 w 62"/>
                  <a:gd name="T25" fmla="*/ 55 h 55"/>
                  <a:gd name="T26" fmla="*/ 19 w 62"/>
                  <a:gd name="T27" fmla="*/ 50 h 55"/>
                  <a:gd name="T28" fmla="*/ 26 w 62"/>
                  <a:gd name="T29" fmla="*/ 45 h 55"/>
                  <a:gd name="T30" fmla="*/ 33 w 62"/>
                  <a:gd name="T31" fmla="*/ 36 h 55"/>
                  <a:gd name="T32" fmla="*/ 40 w 62"/>
                  <a:gd name="T33" fmla="*/ 31 h 55"/>
                  <a:gd name="T34" fmla="*/ 62 w 62"/>
                  <a:gd name="T35" fmla="*/ 0 h 55"/>
                  <a:gd name="T36" fmla="*/ 62 w 62"/>
                  <a:gd name="T3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62" y="0"/>
                    </a:moveTo>
                    <a:lnTo>
                      <a:pt x="59" y="0"/>
                    </a:lnTo>
                    <a:lnTo>
                      <a:pt x="54" y="5"/>
                    </a:lnTo>
                    <a:lnTo>
                      <a:pt x="43" y="7"/>
                    </a:lnTo>
                    <a:lnTo>
                      <a:pt x="33" y="17"/>
                    </a:lnTo>
                    <a:lnTo>
                      <a:pt x="24" y="21"/>
                    </a:lnTo>
                    <a:lnTo>
                      <a:pt x="14" y="31"/>
                    </a:lnTo>
                    <a:lnTo>
                      <a:pt x="7" y="38"/>
                    </a:lnTo>
                    <a:lnTo>
                      <a:pt x="2" y="48"/>
                    </a:lnTo>
                    <a:lnTo>
                      <a:pt x="0" y="52"/>
                    </a:lnTo>
                    <a:lnTo>
                      <a:pt x="2" y="55"/>
                    </a:lnTo>
                    <a:lnTo>
                      <a:pt x="7" y="55"/>
                    </a:lnTo>
                    <a:lnTo>
                      <a:pt x="12" y="55"/>
                    </a:lnTo>
                    <a:lnTo>
                      <a:pt x="19" y="50"/>
                    </a:lnTo>
                    <a:lnTo>
                      <a:pt x="26" y="45"/>
                    </a:lnTo>
                    <a:lnTo>
                      <a:pt x="33" y="36"/>
                    </a:lnTo>
                    <a:lnTo>
                      <a:pt x="40" y="31"/>
                    </a:lnTo>
                    <a:lnTo>
                      <a:pt x="62" y="0"/>
                    </a:lnTo>
                    <a:lnTo>
                      <a:pt x="62"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3" name="Freeform 235"/>
              <p:cNvSpPr>
                <a:spLocks/>
              </p:cNvSpPr>
              <p:nvPr/>
            </p:nvSpPr>
            <p:spPr bwMode="auto">
              <a:xfrm>
                <a:off x="5147" y="3196"/>
                <a:ext cx="59" cy="57"/>
              </a:xfrm>
              <a:custGeom>
                <a:avLst/>
                <a:gdLst>
                  <a:gd name="T0" fmla="*/ 57 w 59"/>
                  <a:gd name="T1" fmla="*/ 0 h 57"/>
                  <a:gd name="T2" fmla="*/ 54 w 59"/>
                  <a:gd name="T3" fmla="*/ 0 h 57"/>
                  <a:gd name="T4" fmla="*/ 47 w 59"/>
                  <a:gd name="T5" fmla="*/ 4 h 57"/>
                  <a:gd name="T6" fmla="*/ 38 w 59"/>
                  <a:gd name="T7" fmla="*/ 11 h 57"/>
                  <a:gd name="T8" fmla="*/ 28 w 59"/>
                  <a:gd name="T9" fmla="*/ 19 h 57"/>
                  <a:gd name="T10" fmla="*/ 19 w 59"/>
                  <a:gd name="T11" fmla="*/ 26 h 57"/>
                  <a:gd name="T12" fmla="*/ 9 w 59"/>
                  <a:gd name="T13" fmla="*/ 35 h 57"/>
                  <a:gd name="T14" fmla="*/ 2 w 59"/>
                  <a:gd name="T15" fmla="*/ 42 h 57"/>
                  <a:gd name="T16" fmla="*/ 0 w 59"/>
                  <a:gd name="T17" fmla="*/ 49 h 57"/>
                  <a:gd name="T18" fmla="*/ 2 w 59"/>
                  <a:gd name="T19" fmla="*/ 57 h 57"/>
                  <a:gd name="T20" fmla="*/ 12 w 59"/>
                  <a:gd name="T21" fmla="*/ 54 h 57"/>
                  <a:gd name="T22" fmla="*/ 21 w 59"/>
                  <a:gd name="T23" fmla="*/ 49 h 57"/>
                  <a:gd name="T24" fmla="*/ 26 w 59"/>
                  <a:gd name="T25" fmla="*/ 47 h 57"/>
                  <a:gd name="T26" fmla="*/ 59 w 59"/>
                  <a:gd name="T27" fmla="*/ 4 h 57"/>
                  <a:gd name="T28" fmla="*/ 57 w 59"/>
                  <a:gd name="T29" fmla="*/ 0 h 57"/>
                  <a:gd name="T30" fmla="*/ 57 w 59"/>
                  <a:gd name="T3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7">
                    <a:moveTo>
                      <a:pt x="57" y="0"/>
                    </a:moveTo>
                    <a:lnTo>
                      <a:pt x="54" y="0"/>
                    </a:lnTo>
                    <a:lnTo>
                      <a:pt x="47" y="4"/>
                    </a:lnTo>
                    <a:lnTo>
                      <a:pt x="38" y="11"/>
                    </a:lnTo>
                    <a:lnTo>
                      <a:pt x="28" y="19"/>
                    </a:lnTo>
                    <a:lnTo>
                      <a:pt x="19" y="26"/>
                    </a:lnTo>
                    <a:lnTo>
                      <a:pt x="9" y="35"/>
                    </a:lnTo>
                    <a:lnTo>
                      <a:pt x="2" y="42"/>
                    </a:lnTo>
                    <a:lnTo>
                      <a:pt x="0" y="49"/>
                    </a:lnTo>
                    <a:lnTo>
                      <a:pt x="2" y="57"/>
                    </a:lnTo>
                    <a:lnTo>
                      <a:pt x="12" y="54"/>
                    </a:lnTo>
                    <a:lnTo>
                      <a:pt x="21" y="49"/>
                    </a:lnTo>
                    <a:lnTo>
                      <a:pt x="26" y="47"/>
                    </a:lnTo>
                    <a:lnTo>
                      <a:pt x="59" y="4"/>
                    </a:lnTo>
                    <a:lnTo>
                      <a:pt x="57" y="0"/>
                    </a:lnTo>
                    <a:lnTo>
                      <a:pt x="57" y="0"/>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4" name="Freeform 236"/>
              <p:cNvSpPr>
                <a:spLocks/>
              </p:cNvSpPr>
              <p:nvPr/>
            </p:nvSpPr>
            <p:spPr bwMode="auto">
              <a:xfrm>
                <a:off x="5099" y="3407"/>
                <a:ext cx="307" cy="112"/>
              </a:xfrm>
              <a:custGeom>
                <a:avLst/>
                <a:gdLst>
                  <a:gd name="T0" fmla="*/ 2 w 307"/>
                  <a:gd name="T1" fmla="*/ 67 h 112"/>
                  <a:gd name="T2" fmla="*/ 114 w 307"/>
                  <a:gd name="T3" fmla="*/ 95 h 112"/>
                  <a:gd name="T4" fmla="*/ 212 w 307"/>
                  <a:gd name="T5" fmla="*/ 71 h 112"/>
                  <a:gd name="T6" fmla="*/ 297 w 307"/>
                  <a:gd name="T7" fmla="*/ 0 h 112"/>
                  <a:gd name="T8" fmla="*/ 307 w 307"/>
                  <a:gd name="T9" fmla="*/ 2 h 112"/>
                  <a:gd name="T10" fmla="*/ 304 w 307"/>
                  <a:gd name="T11" fmla="*/ 5 h 112"/>
                  <a:gd name="T12" fmla="*/ 300 w 307"/>
                  <a:gd name="T13" fmla="*/ 17 h 112"/>
                  <a:gd name="T14" fmla="*/ 295 w 307"/>
                  <a:gd name="T15" fmla="*/ 24 h 112"/>
                  <a:gd name="T16" fmla="*/ 290 w 307"/>
                  <a:gd name="T17" fmla="*/ 31 h 112"/>
                  <a:gd name="T18" fmla="*/ 285 w 307"/>
                  <a:gd name="T19" fmla="*/ 38 h 112"/>
                  <a:gd name="T20" fmla="*/ 278 w 307"/>
                  <a:gd name="T21" fmla="*/ 50 h 112"/>
                  <a:gd name="T22" fmla="*/ 269 w 307"/>
                  <a:gd name="T23" fmla="*/ 57 h 112"/>
                  <a:gd name="T24" fmla="*/ 257 w 307"/>
                  <a:gd name="T25" fmla="*/ 67 h 112"/>
                  <a:gd name="T26" fmla="*/ 247 w 307"/>
                  <a:gd name="T27" fmla="*/ 76 h 112"/>
                  <a:gd name="T28" fmla="*/ 233 w 307"/>
                  <a:gd name="T29" fmla="*/ 86 h 112"/>
                  <a:gd name="T30" fmla="*/ 226 w 307"/>
                  <a:gd name="T31" fmla="*/ 88 h 112"/>
                  <a:gd name="T32" fmla="*/ 219 w 307"/>
                  <a:gd name="T33" fmla="*/ 93 h 112"/>
                  <a:gd name="T34" fmla="*/ 212 w 307"/>
                  <a:gd name="T35" fmla="*/ 95 h 112"/>
                  <a:gd name="T36" fmla="*/ 204 w 307"/>
                  <a:gd name="T37" fmla="*/ 100 h 112"/>
                  <a:gd name="T38" fmla="*/ 195 w 307"/>
                  <a:gd name="T39" fmla="*/ 102 h 112"/>
                  <a:gd name="T40" fmla="*/ 185 w 307"/>
                  <a:gd name="T41" fmla="*/ 107 h 112"/>
                  <a:gd name="T42" fmla="*/ 176 w 307"/>
                  <a:gd name="T43" fmla="*/ 109 h 112"/>
                  <a:gd name="T44" fmla="*/ 166 w 307"/>
                  <a:gd name="T45" fmla="*/ 112 h 112"/>
                  <a:gd name="T46" fmla="*/ 157 w 307"/>
                  <a:gd name="T47" fmla="*/ 112 h 112"/>
                  <a:gd name="T48" fmla="*/ 145 w 307"/>
                  <a:gd name="T49" fmla="*/ 112 h 112"/>
                  <a:gd name="T50" fmla="*/ 136 w 307"/>
                  <a:gd name="T51" fmla="*/ 112 h 112"/>
                  <a:gd name="T52" fmla="*/ 126 w 307"/>
                  <a:gd name="T53" fmla="*/ 112 h 112"/>
                  <a:gd name="T54" fmla="*/ 119 w 307"/>
                  <a:gd name="T55" fmla="*/ 112 h 112"/>
                  <a:gd name="T56" fmla="*/ 109 w 307"/>
                  <a:gd name="T57" fmla="*/ 112 h 112"/>
                  <a:gd name="T58" fmla="*/ 102 w 307"/>
                  <a:gd name="T59" fmla="*/ 112 h 112"/>
                  <a:gd name="T60" fmla="*/ 95 w 307"/>
                  <a:gd name="T61" fmla="*/ 112 h 112"/>
                  <a:gd name="T62" fmla="*/ 86 w 307"/>
                  <a:gd name="T63" fmla="*/ 109 h 112"/>
                  <a:gd name="T64" fmla="*/ 79 w 307"/>
                  <a:gd name="T65" fmla="*/ 107 h 112"/>
                  <a:gd name="T66" fmla="*/ 71 w 307"/>
                  <a:gd name="T67" fmla="*/ 105 h 112"/>
                  <a:gd name="T68" fmla="*/ 64 w 307"/>
                  <a:gd name="T69" fmla="*/ 105 h 112"/>
                  <a:gd name="T70" fmla="*/ 52 w 307"/>
                  <a:gd name="T71" fmla="*/ 100 h 112"/>
                  <a:gd name="T72" fmla="*/ 43 w 307"/>
                  <a:gd name="T73" fmla="*/ 97 h 112"/>
                  <a:gd name="T74" fmla="*/ 31 w 307"/>
                  <a:gd name="T75" fmla="*/ 93 h 112"/>
                  <a:gd name="T76" fmla="*/ 24 w 307"/>
                  <a:gd name="T77" fmla="*/ 88 h 112"/>
                  <a:gd name="T78" fmla="*/ 17 w 307"/>
                  <a:gd name="T79" fmla="*/ 83 h 112"/>
                  <a:gd name="T80" fmla="*/ 12 w 307"/>
                  <a:gd name="T81" fmla="*/ 81 h 112"/>
                  <a:gd name="T82" fmla="*/ 2 w 307"/>
                  <a:gd name="T83" fmla="*/ 74 h 112"/>
                  <a:gd name="T84" fmla="*/ 0 w 307"/>
                  <a:gd name="T85" fmla="*/ 71 h 112"/>
                  <a:gd name="T86" fmla="*/ 2 w 307"/>
                  <a:gd name="T87" fmla="*/ 67 h 112"/>
                  <a:gd name="T88" fmla="*/ 2 w 307"/>
                  <a:gd name="T89"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 h="112">
                    <a:moveTo>
                      <a:pt x="2" y="67"/>
                    </a:moveTo>
                    <a:lnTo>
                      <a:pt x="114" y="95"/>
                    </a:lnTo>
                    <a:lnTo>
                      <a:pt x="212" y="71"/>
                    </a:lnTo>
                    <a:lnTo>
                      <a:pt x="297" y="0"/>
                    </a:lnTo>
                    <a:lnTo>
                      <a:pt x="307" y="2"/>
                    </a:lnTo>
                    <a:lnTo>
                      <a:pt x="304" y="5"/>
                    </a:lnTo>
                    <a:lnTo>
                      <a:pt x="300" y="17"/>
                    </a:lnTo>
                    <a:lnTo>
                      <a:pt x="295" y="24"/>
                    </a:lnTo>
                    <a:lnTo>
                      <a:pt x="290" y="31"/>
                    </a:lnTo>
                    <a:lnTo>
                      <a:pt x="285" y="38"/>
                    </a:lnTo>
                    <a:lnTo>
                      <a:pt x="278" y="50"/>
                    </a:lnTo>
                    <a:lnTo>
                      <a:pt x="269" y="57"/>
                    </a:lnTo>
                    <a:lnTo>
                      <a:pt x="257" y="67"/>
                    </a:lnTo>
                    <a:lnTo>
                      <a:pt x="247" y="76"/>
                    </a:lnTo>
                    <a:lnTo>
                      <a:pt x="233" y="86"/>
                    </a:lnTo>
                    <a:lnTo>
                      <a:pt x="226" y="88"/>
                    </a:lnTo>
                    <a:lnTo>
                      <a:pt x="219" y="93"/>
                    </a:lnTo>
                    <a:lnTo>
                      <a:pt x="212" y="95"/>
                    </a:lnTo>
                    <a:lnTo>
                      <a:pt x="204" y="100"/>
                    </a:lnTo>
                    <a:lnTo>
                      <a:pt x="195" y="102"/>
                    </a:lnTo>
                    <a:lnTo>
                      <a:pt x="185" y="107"/>
                    </a:lnTo>
                    <a:lnTo>
                      <a:pt x="176" y="109"/>
                    </a:lnTo>
                    <a:lnTo>
                      <a:pt x="166" y="112"/>
                    </a:lnTo>
                    <a:lnTo>
                      <a:pt x="157" y="112"/>
                    </a:lnTo>
                    <a:lnTo>
                      <a:pt x="145" y="112"/>
                    </a:lnTo>
                    <a:lnTo>
                      <a:pt x="136" y="112"/>
                    </a:lnTo>
                    <a:lnTo>
                      <a:pt x="126" y="112"/>
                    </a:lnTo>
                    <a:lnTo>
                      <a:pt x="119" y="112"/>
                    </a:lnTo>
                    <a:lnTo>
                      <a:pt x="109" y="112"/>
                    </a:lnTo>
                    <a:lnTo>
                      <a:pt x="102" y="112"/>
                    </a:lnTo>
                    <a:lnTo>
                      <a:pt x="95" y="112"/>
                    </a:lnTo>
                    <a:lnTo>
                      <a:pt x="86" y="109"/>
                    </a:lnTo>
                    <a:lnTo>
                      <a:pt x="79" y="107"/>
                    </a:lnTo>
                    <a:lnTo>
                      <a:pt x="71" y="105"/>
                    </a:lnTo>
                    <a:lnTo>
                      <a:pt x="64" y="105"/>
                    </a:lnTo>
                    <a:lnTo>
                      <a:pt x="52" y="100"/>
                    </a:lnTo>
                    <a:lnTo>
                      <a:pt x="43" y="97"/>
                    </a:lnTo>
                    <a:lnTo>
                      <a:pt x="31" y="93"/>
                    </a:lnTo>
                    <a:lnTo>
                      <a:pt x="24" y="88"/>
                    </a:lnTo>
                    <a:lnTo>
                      <a:pt x="17" y="83"/>
                    </a:lnTo>
                    <a:lnTo>
                      <a:pt x="12" y="81"/>
                    </a:lnTo>
                    <a:lnTo>
                      <a:pt x="2" y="74"/>
                    </a:lnTo>
                    <a:lnTo>
                      <a:pt x="0" y="71"/>
                    </a:lnTo>
                    <a:lnTo>
                      <a:pt x="2" y="67"/>
                    </a:lnTo>
                    <a:lnTo>
                      <a:pt x="2" y="67"/>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5" name="Freeform 237"/>
              <p:cNvSpPr>
                <a:spLocks/>
              </p:cNvSpPr>
              <p:nvPr/>
            </p:nvSpPr>
            <p:spPr bwMode="auto">
              <a:xfrm>
                <a:off x="3875" y="2972"/>
                <a:ext cx="231" cy="76"/>
              </a:xfrm>
              <a:custGeom>
                <a:avLst/>
                <a:gdLst>
                  <a:gd name="T0" fmla="*/ 0 w 231"/>
                  <a:gd name="T1" fmla="*/ 57 h 76"/>
                  <a:gd name="T2" fmla="*/ 0 w 231"/>
                  <a:gd name="T3" fmla="*/ 55 h 76"/>
                  <a:gd name="T4" fmla="*/ 7 w 231"/>
                  <a:gd name="T5" fmla="*/ 48 h 76"/>
                  <a:gd name="T6" fmla="*/ 10 w 231"/>
                  <a:gd name="T7" fmla="*/ 43 h 76"/>
                  <a:gd name="T8" fmla="*/ 14 w 231"/>
                  <a:gd name="T9" fmla="*/ 38 h 76"/>
                  <a:gd name="T10" fmla="*/ 22 w 231"/>
                  <a:gd name="T11" fmla="*/ 33 h 76"/>
                  <a:gd name="T12" fmla="*/ 31 w 231"/>
                  <a:gd name="T13" fmla="*/ 29 h 76"/>
                  <a:gd name="T14" fmla="*/ 38 w 231"/>
                  <a:gd name="T15" fmla="*/ 22 h 76"/>
                  <a:gd name="T16" fmla="*/ 48 w 231"/>
                  <a:gd name="T17" fmla="*/ 17 h 76"/>
                  <a:gd name="T18" fmla="*/ 57 w 231"/>
                  <a:gd name="T19" fmla="*/ 12 h 76"/>
                  <a:gd name="T20" fmla="*/ 69 w 231"/>
                  <a:gd name="T21" fmla="*/ 10 h 76"/>
                  <a:gd name="T22" fmla="*/ 76 w 231"/>
                  <a:gd name="T23" fmla="*/ 7 h 76"/>
                  <a:gd name="T24" fmla="*/ 81 w 231"/>
                  <a:gd name="T25" fmla="*/ 5 h 76"/>
                  <a:gd name="T26" fmla="*/ 88 w 231"/>
                  <a:gd name="T27" fmla="*/ 3 h 76"/>
                  <a:gd name="T28" fmla="*/ 98 w 231"/>
                  <a:gd name="T29" fmla="*/ 3 h 76"/>
                  <a:gd name="T30" fmla="*/ 102 w 231"/>
                  <a:gd name="T31" fmla="*/ 0 h 76"/>
                  <a:gd name="T32" fmla="*/ 110 w 231"/>
                  <a:gd name="T33" fmla="*/ 0 h 76"/>
                  <a:gd name="T34" fmla="*/ 119 w 231"/>
                  <a:gd name="T35" fmla="*/ 0 h 76"/>
                  <a:gd name="T36" fmla="*/ 129 w 231"/>
                  <a:gd name="T37" fmla="*/ 0 h 76"/>
                  <a:gd name="T38" fmla="*/ 133 w 231"/>
                  <a:gd name="T39" fmla="*/ 0 h 76"/>
                  <a:gd name="T40" fmla="*/ 140 w 231"/>
                  <a:gd name="T41" fmla="*/ 0 h 76"/>
                  <a:gd name="T42" fmla="*/ 148 w 231"/>
                  <a:gd name="T43" fmla="*/ 0 h 76"/>
                  <a:gd name="T44" fmla="*/ 155 w 231"/>
                  <a:gd name="T45" fmla="*/ 0 h 76"/>
                  <a:gd name="T46" fmla="*/ 167 w 231"/>
                  <a:gd name="T47" fmla="*/ 3 h 76"/>
                  <a:gd name="T48" fmla="*/ 178 w 231"/>
                  <a:gd name="T49" fmla="*/ 7 h 76"/>
                  <a:gd name="T50" fmla="*/ 188 w 231"/>
                  <a:gd name="T51" fmla="*/ 10 h 76"/>
                  <a:gd name="T52" fmla="*/ 195 w 231"/>
                  <a:gd name="T53" fmla="*/ 12 h 76"/>
                  <a:gd name="T54" fmla="*/ 202 w 231"/>
                  <a:gd name="T55" fmla="*/ 14 h 76"/>
                  <a:gd name="T56" fmla="*/ 209 w 231"/>
                  <a:gd name="T57" fmla="*/ 19 h 76"/>
                  <a:gd name="T58" fmla="*/ 219 w 231"/>
                  <a:gd name="T59" fmla="*/ 24 h 76"/>
                  <a:gd name="T60" fmla="*/ 226 w 231"/>
                  <a:gd name="T61" fmla="*/ 29 h 76"/>
                  <a:gd name="T62" fmla="*/ 228 w 231"/>
                  <a:gd name="T63" fmla="*/ 33 h 76"/>
                  <a:gd name="T64" fmla="*/ 231 w 231"/>
                  <a:gd name="T65" fmla="*/ 36 h 76"/>
                  <a:gd name="T66" fmla="*/ 214 w 231"/>
                  <a:gd name="T67" fmla="*/ 64 h 76"/>
                  <a:gd name="T68" fmla="*/ 150 w 231"/>
                  <a:gd name="T69" fmla="*/ 12 h 76"/>
                  <a:gd name="T70" fmla="*/ 76 w 231"/>
                  <a:gd name="T71" fmla="*/ 14 h 76"/>
                  <a:gd name="T72" fmla="*/ 24 w 231"/>
                  <a:gd name="T73" fmla="*/ 76 h 76"/>
                  <a:gd name="T74" fmla="*/ 0 w 231"/>
                  <a:gd name="T75" fmla="*/ 57 h 76"/>
                  <a:gd name="T76" fmla="*/ 0 w 231"/>
                  <a:gd name="T77"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1" h="76">
                    <a:moveTo>
                      <a:pt x="0" y="57"/>
                    </a:moveTo>
                    <a:lnTo>
                      <a:pt x="0" y="55"/>
                    </a:lnTo>
                    <a:lnTo>
                      <a:pt x="7" y="48"/>
                    </a:lnTo>
                    <a:lnTo>
                      <a:pt x="10" y="43"/>
                    </a:lnTo>
                    <a:lnTo>
                      <a:pt x="14" y="38"/>
                    </a:lnTo>
                    <a:lnTo>
                      <a:pt x="22" y="33"/>
                    </a:lnTo>
                    <a:lnTo>
                      <a:pt x="31" y="29"/>
                    </a:lnTo>
                    <a:lnTo>
                      <a:pt x="38" y="22"/>
                    </a:lnTo>
                    <a:lnTo>
                      <a:pt x="48" y="17"/>
                    </a:lnTo>
                    <a:lnTo>
                      <a:pt x="57" y="12"/>
                    </a:lnTo>
                    <a:lnTo>
                      <a:pt x="69" y="10"/>
                    </a:lnTo>
                    <a:lnTo>
                      <a:pt x="76" y="7"/>
                    </a:lnTo>
                    <a:lnTo>
                      <a:pt x="81" y="5"/>
                    </a:lnTo>
                    <a:lnTo>
                      <a:pt x="88" y="3"/>
                    </a:lnTo>
                    <a:lnTo>
                      <a:pt x="98" y="3"/>
                    </a:lnTo>
                    <a:lnTo>
                      <a:pt x="102" y="0"/>
                    </a:lnTo>
                    <a:lnTo>
                      <a:pt x="110" y="0"/>
                    </a:lnTo>
                    <a:lnTo>
                      <a:pt x="119" y="0"/>
                    </a:lnTo>
                    <a:lnTo>
                      <a:pt x="129" y="0"/>
                    </a:lnTo>
                    <a:lnTo>
                      <a:pt x="133" y="0"/>
                    </a:lnTo>
                    <a:lnTo>
                      <a:pt x="140" y="0"/>
                    </a:lnTo>
                    <a:lnTo>
                      <a:pt x="148" y="0"/>
                    </a:lnTo>
                    <a:lnTo>
                      <a:pt x="155" y="0"/>
                    </a:lnTo>
                    <a:lnTo>
                      <a:pt x="167" y="3"/>
                    </a:lnTo>
                    <a:lnTo>
                      <a:pt x="178" y="7"/>
                    </a:lnTo>
                    <a:lnTo>
                      <a:pt x="188" y="10"/>
                    </a:lnTo>
                    <a:lnTo>
                      <a:pt x="195" y="12"/>
                    </a:lnTo>
                    <a:lnTo>
                      <a:pt x="202" y="14"/>
                    </a:lnTo>
                    <a:lnTo>
                      <a:pt x="209" y="19"/>
                    </a:lnTo>
                    <a:lnTo>
                      <a:pt x="219" y="24"/>
                    </a:lnTo>
                    <a:lnTo>
                      <a:pt x="226" y="29"/>
                    </a:lnTo>
                    <a:lnTo>
                      <a:pt x="228" y="33"/>
                    </a:lnTo>
                    <a:lnTo>
                      <a:pt x="231" y="36"/>
                    </a:lnTo>
                    <a:lnTo>
                      <a:pt x="214" y="64"/>
                    </a:lnTo>
                    <a:lnTo>
                      <a:pt x="150" y="12"/>
                    </a:lnTo>
                    <a:lnTo>
                      <a:pt x="76" y="14"/>
                    </a:lnTo>
                    <a:lnTo>
                      <a:pt x="24" y="76"/>
                    </a:lnTo>
                    <a:lnTo>
                      <a:pt x="0" y="57"/>
                    </a:lnTo>
                    <a:lnTo>
                      <a:pt x="0" y="57"/>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6" name="Freeform 238"/>
              <p:cNvSpPr>
                <a:spLocks/>
              </p:cNvSpPr>
              <p:nvPr/>
            </p:nvSpPr>
            <p:spPr bwMode="auto">
              <a:xfrm>
                <a:off x="4099" y="3067"/>
                <a:ext cx="35" cy="60"/>
              </a:xfrm>
              <a:custGeom>
                <a:avLst/>
                <a:gdLst>
                  <a:gd name="T0" fmla="*/ 31 w 35"/>
                  <a:gd name="T1" fmla="*/ 0 h 60"/>
                  <a:gd name="T2" fmla="*/ 35 w 35"/>
                  <a:gd name="T3" fmla="*/ 41 h 60"/>
                  <a:gd name="T4" fmla="*/ 0 w 35"/>
                  <a:gd name="T5" fmla="*/ 60 h 60"/>
                  <a:gd name="T6" fmla="*/ 2 w 35"/>
                  <a:gd name="T7" fmla="*/ 36 h 60"/>
                  <a:gd name="T8" fmla="*/ 31 w 35"/>
                  <a:gd name="T9" fmla="*/ 0 h 60"/>
                  <a:gd name="T10" fmla="*/ 31 w 35"/>
                  <a:gd name="T11" fmla="*/ 0 h 60"/>
                </a:gdLst>
                <a:ahLst/>
                <a:cxnLst>
                  <a:cxn ang="0">
                    <a:pos x="T0" y="T1"/>
                  </a:cxn>
                  <a:cxn ang="0">
                    <a:pos x="T2" y="T3"/>
                  </a:cxn>
                  <a:cxn ang="0">
                    <a:pos x="T4" y="T5"/>
                  </a:cxn>
                  <a:cxn ang="0">
                    <a:pos x="T6" y="T7"/>
                  </a:cxn>
                  <a:cxn ang="0">
                    <a:pos x="T8" y="T9"/>
                  </a:cxn>
                  <a:cxn ang="0">
                    <a:pos x="T10" y="T11"/>
                  </a:cxn>
                </a:cxnLst>
                <a:rect l="0" t="0" r="r" b="b"/>
                <a:pathLst>
                  <a:path w="35" h="60">
                    <a:moveTo>
                      <a:pt x="31" y="0"/>
                    </a:moveTo>
                    <a:lnTo>
                      <a:pt x="35" y="41"/>
                    </a:lnTo>
                    <a:lnTo>
                      <a:pt x="0" y="60"/>
                    </a:lnTo>
                    <a:lnTo>
                      <a:pt x="2" y="36"/>
                    </a:lnTo>
                    <a:lnTo>
                      <a:pt x="31" y="0"/>
                    </a:lnTo>
                    <a:lnTo>
                      <a:pt x="31"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7" name="Freeform 239"/>
              <p:cNvSpPr>
                <a:spLocks/>
              </p:cNvSpPr>
              <p:nvPr/>
            </p:nvSpPr>
            <p:spPr bwMode="auto">
              <a:xfrm>
                <a:off x="3837" y="3096"/>
                <a:ext cx="91" cy="104"/>
              </a:xfrm>
              <a:custGeom>
                <a:avLst/>
                <a:gdLst>
                  <a:gd name="T0" fmla="*/ 0 w 91"/>
                  <a:gd name="T1" fmla="*/ 0 h 104"/>
                  <a:gd name="T2" fmla="*/ 0 w 91"/>
                  <a:gd name="T3" fmla="*/ 4 h 104"/>
                  <a:gd name="T4" fmla="*/ 0 w 91"/>
                  <a:gd name="T5" fmla="*/ 12 h 104"/>
                  <a:gd name="T6" fmla="*/ 0 w 91"/>
                  <a:gd name="T7" fmla="*/ 21 h 104"/>
                  <a:gd name="T8" fmla="*/ 0 w 91"/>
                  <a:gd name="T9" fmla="*/ 28 h 104"/>
                  <a:gd name="T10" fmla="*/ 0 w 91"/>
                  <a:gd name="T11" fmla="*/ 40 h 104"/>
                  <a:gd name="T12" fmla="*/ 3 w 91"/>
                  <a:gd name="T13" fmla="*/ 52 h 104"/>
                  <a:gd name="T14" fmla="*/ 7 w 91"/>
                  <a:gd name="T15" fmla="*/ 64 h 104"/>
                  <a:gd name="T16" fmla="*/ 10 w 91"/>
                  <a:gd name="T17" fmla="*/ 73 h 104"/>
                  <a:gd name="T18" fmla="*/ 12 w 91"/>
                  <a:gd name="T19" fmla="*/ 83 h 104"/>
                  <a:gd name="T20" fmla="*/ 17 w 91"/>
                  <a:gd name="T21" fmla="*/ 90 h 104"/>
                  <a:gd name="T22" fmla="*/ 22 w 91"/>
                  <a:gd name="T23" fmla="*/ 95 h 104"/>
                  <a:gd name="T24" fmla="*/ 29 w 91"/>
                  <a:gd name="T25" fmla="*/ 102 h 104"/>
                  <a:gd name="T26" fmla="*/ 33 w 91"/>
                  <a:gd name="T27" fmla="*/ 104 h 104"/>
                  <a:gd name="T28" fmla="*/ 91 w 91"/>
                  <a:gd name="T29" fmla="*/ 95 h 104"/>
                  <a:gd name="T30" fmla="*/ 41 w 91"/>
                  <a:gd name="T31" fmla="*/ 64 h 104"/>
                  <a:gd name="T32" fmla="*/ 33 w 91"/>
                  <a:gd name="T33" fmla="*/ 28 h 104"/>
                  <a:gd name="T34" fmla="*/ 0 w 91"/>
                  <a:gd name="T35" fmla="*/ 0 h 104"/>
                  <a:gd name="T36" fmla="*/ 0 w 91"/>
                  <a:gd name="T3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04">
                    <a:moveTo>
                      <a:pt x="0" y="0"/>
                    </a:moveTo>
                    <a:lnTo>
                      <a:pt x="0" y="4"/>
                    </a:lnTo>
                    <a:lnTo>
                      <a:pt x="0" y="12"/>
                    </a:lnTo>
                    <a:lnTo>
                      <a:pt x="0" y="21"/>
                    </a:lnTo>
                    <a:lnTo>
                      <a:pt x="0" y="28"/>
                    </a:lnTo>
                    <a:lnTo>
                      <a:pt x="0" y="40"/>
                    </a:lnTo>
                    <a:lnTo>
                      <a:pt x="3" y="52"/>
                    </a:lnTo>
                    <a:lnTo>
                      <a:pt x="7" y="64"/>
                    </a:lnTo>
                    <a:lnTo>
                      <a:pt x="10" y="73"/>
                    </a:lnTo>
                    <a:lnTo>
                      <a:pt x="12" y="83"/>
                    </a:lnTo>
                    <a:lnTo>
                      <a:pt x="17" y="90"/>
                    </a:lnTo>
                    <a:lnTo>
                      <a:pt x="22" y="95"/>
                    </a:lnTo>
                    <a:lnTo>
                      <a:pt x="29" y="102"/>
                    </a:lnTo>
                    <a:lnTo>
                      <a:pt x="33" y="104"/>
                    </a:lnTo>
                    <a:lnTo>
                      <a:pt x="91" y="95"/>
                    </a:lnTo>
                    <a:lnTo>
                      <a:pt x="41" y="64"/>
                    </a:lnTo>
                    <a:lnTo>
                      <a:pt x="33" y="28"/>
                    </a:lnTo>
                    <a:lnTo>
                      <a:pt x="0" y="0"/>
                    </a:lnTo>
                    <a:lnTo>
                      <a:pt x="0" y="0"/>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8" name="Freeform 240"/>
              <p:cNvSpPr>
                <a:spLocks/>
              </p:cNvSpPr>
              <p:nvPr/>
            </p:nvSpPr>
            <p:spPr bwMode="auto">
              <a:xfrm>
                <a:off x="3939" y="2727"/>
                <a:ext cx="236" cy="250"/>
              </a:xfrm>
              <a:custGeom>
                <a:avLst/>
                <a:gdLst>
                  <a:gd name="T0" fmla="*/ 176 w 236"/>
                  <a:gd name="T1" fmla="*/ 0 h 250"/>
                  <a:gd name="T2" fmla="*/ 157 w 236"/>
                  <a:gd name="T3" fmla="*/ 0 h 250"/>
                  <a:gd name="T4" fmla="*/ 141 w 236"/>
                  <a:gd name="T5" fmla="*/ 3 h 250"/>
                  <a:gd name="T6" fmla="*/ 122 w 236"/>
                  <a:gd name="T7" fmla="*/ 8 h 250"/>
                  <a:gd name="T8" fmla="*/ 100 w 236"/>
                  <a:gd name="T9" fmla="*/ 15 h 250"/>
                  <a:gd name="T10" fmla="*/ 79 w 236"/>
                  <a:gd name="T11" fmla="*/ 22 h 250"/>
                  <a:gd name="T12" fmla="*/ 60 w 236"/>
                  <a:gd name="T13" fmla="*/ 36 h 250"/>
                  <a:gd name="T14" fmla="*/ 43 w 236"/>
                  <a:gd name="T15" fmla="*/ 48 h 250"/>
                  <a:gd name="T16" fmla="*/ 41 w 236"/>
                  <a:gd name="T17" fmla="*/ 57 h 250"/>
                  <a:gd name="T18" fmla="*/ 48 w 236"/>
                  <a:gd name="T19" fmla="*/ 60 h 250"/>
                  <a:gd name="T20" fmla="*/ 65 w 236"/>
                  <a:gd name="T21" fmla="*/ 62 h 250"/>
                  <a:gd name="T22" fmla="*/ 81 w 236"/>
                  <a:gd name="T23" fmla="*/ 60 h 250"/>
                  <a:gd name="T24" fmla="*/ 98 w 236"/>
                  <a:gd name="T25" fmla="*/ 60 h 250"/>
                  <a:gd name="T26" fmla="*/ 110 w 236"/>
                  <a:gd name="T27" fmla="*/ 65 h 250"/>
                  <a:gd name="T28" fmla="*/ 100 w 236"/>
                  <a:gd name="T29" fmla="*/ 81 h 250"/>
                  <a:gd name="T30" fmla="*/ 86 w 236"/>
                  <a:gd name="T31" fmla="*/ 91 h 250"/>
                  <a:gd name="T32" fmla="*/ 67 w 236"/>
                  <a:gd name="T33" fmla="*/ 100 h 250"/>
                  <a:gd name="T34" fmla="*/ 50 w 236"/>
                  <a:gd name="T35" fmla="*/ 107 h 250"/>
                  <a:gd name="T36" fmla="*/ 34 w 236"/>
                  <a:gd name="T37" fmla="*/ 114 h 250"/>
                  <a:gd name="T38" fmla="*/ 17 w 236"/>
                  <a:gd name="T39" fmla="*/ 117 h 250"/>
                  <a:gd name="T40" fmla="*/ 3 w 236"/>
                  <a:gd name="T41" fmla="*/ 122 h 250"/>
                  <a:gd name="T42" fmla="*/ 179 w 236"/>
                  <a:gd name="T43" fmla="*/ 143 h 250"/>
                  <a:gd name="T44" fmla="*/ 229 w 236"/>
                  <a:gd name="T45" fmla="*/ 195 h 250"/>
                  <a:gd name="T46" fmla="*/ 219 w 236"/>
                  <a:gd name="T47" fmla="*/ 183 h 250"/>
                  <a:gd name="T48" fmla="*/ 207 w 236"/>
                  <a:gd name="T49" fmla="*/ 167 h 250"/>
                  <a:gd name="T50" fmla="*/ 198 w 236"/>
                  <a:gd name="T51" fmla="*/ 153 h 250"/>
                  <a:gd name="T52" fmla="*/ 183 w 236"/>
                  <a:gd name="T53" fmla="*/ 134 h 250"/>
                  <a:gd name="T54" fmla="*/ 176 w 236"/>
                  <a:gd name="T55" fmla="*/ 117 h 250"/>
                  <a:gd name="T56" fmla="*/ 169 w 236"/>
                  <a:gd name="T57" fmla="*/ 105 h 250"/>
                  <a:gd name="T58" fmla="*/ 167 w 236"/>
                  <a:gd name="T59" fmla="*/ 93 h 250"/>
                  <a:gd name="T60" fmla="*/ 167 w 236"/>
                  <a:gd name="T61" fmla="*/ 84 h 250"/>
                  <a:gd name="T62" fmla="*/ 169 w 236"/>
                  <a:gd name="T63" fmla="*/ 69 h 250"/>
                  <a:gd name="T64" fmla="*/ 172 w 236"/>
                  <a:gd name="T65" fmla="*/ 55 h 250"/>
                  <a:gd name="T66" fmla="*/ 174 w 236"/>
                  <a:gd name="T67" fmla="*/ 38 h 250"/>
                  <a:gd name="T68" fmla="*/ 176 w 236"/>
                  <a:gd name="T69" fmla="*/ 24 h 250"/>
                  <a:gd name="T70" fmla="*/ 179 w 236"/>
                  <a:gd name="T71" fmla="*/ 12 h 250"/>
                  <a:gd name="T72" fmla="*/ 181 w 236"/>
                  <a:gd name="T73"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250">
                    <a:moveTo>
                      <a:pt x="181" y="0"/>
                    </a:moveTo>
                    <a:lnTo>
                      <a:pt x="176" y="0"/>
                    </a:lnTo>
                    <a:lnTo>
                      <a:pt x="167" y="0"/>
                    </a:lnTo>
                    <a:lnTo>
                      <a:pt x="157" y="0"/>
                    </a:lnTo>
                    <a:lnTo>
                      <a:pt x="150" y="3"/>
                    </a:lnTo>
                    <a:lnTo>
                      <a:pt x="141" y="3"/>
                    </a:lnTo>
                    <a:lnTo>
                      <a:pt x="131" y="8"/>
                    </a:lnTo>
                    <a:lnTo>
                      <a:pt x="122" y="8"/>
                    </a:lnTo>
                    <a:lnTo>
                      <a:pt x="110" y="12"/>
                    </a:lnTo>
                    <a:lnTo>
                      <a:pt x="100" y="15"/>
                    </a:lnTo>
                    <a:lnTo>
                      <a:pt x="91" y="19"/>
                    </a:lnTo>
                    <a:lnTo>
                      <a:pt x="79" y="22"/>
                    </a:lnTo>
                    <a:lnTo>
                      <a:pt x="69" y="29"/>
                    </a:lnTo>
                    <a:lnTo>
                      <a:pt x="60" y="36"/>
                    </a:lnTo>
                    <a:lnTo>
                      <a:pt x="50" y="43"/>
                    </a:lnTo>
                    <a:lnTo>
                      <a:pt x="43" y="48"/>
                    </a:lnTo>
                    <a:lnTo>
                      <a:pt x="41" y="55"/>
                    </a:lnTo>
                    <a:lnTo>
                      <a:pt x="41" y="57"/>
                    </a:lnTo>
                    <a:lnTo>
                      <a:pt x="46" y="60"/>
                    </a:lnTo>
                    <a:lnTo>
                      <a:pt x="48" y="60"/>
                    </a:lnTo>
                    <a:lnTo>
                      <a:pt x="55" y="62"/>
                    </a:lnTo>
                    <a:lnTo>
                      <a:pt x="65" y="62"/>
                    </a:lnTo>
                    <a:lnTo>
                      <a:pt x="74" y="62"/>
                    </a:lnTo>
                    <a:lnTo>
                      <a:pt x="81" y="60"/>
                    </a:lnTo>
                    <a:lnTo>
                      <a:pt x="91" y="60"/>
                    </a:lnTo>
                    <a:lnTo>
                      <a:pt x="98" y="60"/>
                    </a:lnTo>
                    <a:lnTo>
                      <a:pt x="105" y="60"/>
                    </a:lnTo>
                    <a:lnTo>
                      <a:pt x="110" y="65"/>
                    </a:lnTo>
                    <a:lnTo>
                      <a:pt x="107" y="76"/>
                    </a:lnTo>
                    <a:lnTo>
                      <a:pt x="100" y="81"/>
                    </a:lnTo>
                    <a:lnTo>
                      <a:pt x="93" y="86"/>
                    </a:lnTo>
                    <a:lnTo>
                      <a:pt x="86" y="91"/>
                    </a:lnTo>
                    <a:lnTo>
                      <a:pt x="76" y="95"/>
                    </a:lnTo>
                    <a:lnTo>
                      <a:pt x="67" y="100"/>
                    </a:lnTo>
                    <a:lnTo>
                      <a:pt x="60" y="105"/>
                    </a:lnTo>
                    <a:lnTo>
                      <a:pt x="50" y="107"/>
                    </a:lnTo>
                    <a:lnTo>
                      <a:pt x="43" y="112"/>
                    </a:lnTo>
                    <a:lnTo>
                      <a:pt x="34" y="114"/>
                    </a:lnTo>
                    <a:lnTo>
                      <a:pt x="24" y="117"/>
                    </a:lnTo>
                    <a:lnTo>
                      <a:pt x="17" y="117"/>
                    </a:lnTo>
                    <a:lnTo>
                      <a:pt x="12" y="119"/>
                    </a:lnTo>
                    <a:lnTo>
                      <a:pt x="3" y="122"/>
                    </a:lnTo>
                    <a:lnTo>
                      <a:pt x="0" y="124"/>
                    </a:lnTo>
                    <a:lnTo>
                      <a:pt x="179" y="143"/>
                    </a:lnTo>
                    <a:lnTo>
                      <a:pt x="236" y="250"/>
                    </a:lnTo>
                    <a:lnTo>
                      <a:pt x="229" y="195"/>
                    </a:lnTo>
                    <a:lnTo>
                      <a:pt x="226" y="191"/>
                    </a:lnTo>
                    <a:lnTo>
                      <a:pt x="219" y="183"/>
                    </a:lnTo>
                    <a:lnTo>
                      <a:pt x="214" y="174"/>
                    </a:lnTo>
                    <a:lnTo>
                      <a:pt x="207" y="167"/>
                    </a:lnTo>
                    <a:lnTo>
                      <a:pt x="202" y="160"/>
                    </a:lnTo>
                    <a:lnTo>
                      <a:pt x="198" y="153"/>
                    </a:lnTo>
                    <a:lnTo>
                      <a:pt x="191" y="143"/>
                    </a:lnTo>
                    <a:lnTo>
                      <a:pt x="183" y="134"/>
                    </a:lnTo>
                    <a:lnTo>
                      <a:pt x="179" y="124"/>
                    </a:lnTo>
                    <a:lnTo>
                      <a:pt x="176" y="117"/>
                    </a:lnTo>
                    <a:lnTo>
                      <a:pt x="172" y="110"/>
                    </a:lnTo>
                    <a:lnTo>
                      <a:pt x="169" y="105"/>
                    </a:lnTo>
                    <a:lnTo>
                      <a:pt x="167" y="98"/>
                    </a:lnTo>
                    <a:lnTo>
                      <a:pt x="167" y="93"/>
                    </a:lnTo>
                    <a:lnTo>
                      <a:pt x="167" y="88"/>
                    </a:lnTo>
                    <a:lnTo>
                      <a:pt x="167" y="84"/>
                    </a:lnTo>
                    <a:lnTo>
                      <a:pt x="169" y="76"/>
                    </a:lnTo>
                    <a:lnTo>
                      <a:pt x="169" y="69"/>
                    </a:lnTo>
                    <a:lnTo>
                      <a:pt x="169" y="62"/>
                    </a:lnTo>
                    <a:lnTo>
                      <a:pt x="172" y="55"/>
                    </a:lnTo>
                    <a:lnTo>
                      <a:pt x="172" y="46"/>
                    </a:lnTo>
                    <a:lnTo>
                      <a:pt x="174" y="38"/>
                    </a:lnTo>
                    <a:lnTo>
                      <a:pt x="174" y="31"/>
                    </a:lnTo>
                    <a:lnTo>
                      <a:pt x="176" y="24"/>
                    </a:lnTo>
                    <a:lnTo>
                      <a:pt x="176" y="17"/>
                    </a:lnTo>
                    <a:lnTo>
                      <a:pt x="179" y="12"/>
                    </a:lnTo>
                    <a:lnTo>
                      <a:pt x="179" y="3"/>
                    </a:lnTo>
                    <a:lnTo>
                      <a:pt x="181" y="0"/>
                    </a:lnTo>
                    <a:lnTo>
                      <a:pt x="181"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29" name="Freeform 241"/>
              <p:cNvSpPr>
                <a:spLocks/>
              </p:cNvSpPr>
              <p:nvPr/>
            </p:nvSpPr>
            <p:spPr bwMode="auto">
              <a:xfrm>
                <a:off x="4557" y="2868"/>
                <a:ext cx="224" cy="232"/>
              </a:xfrm>
              <a:custGeom>
                <a:avLst/>
                <a:gdLst>
                  <a:gd name="T0" fmla="*/ 41 w 224"/>
                  <a:gd name="T1" fmla="*/ 232 h 232"/>
                  <a:gd name="T2" fmla="*/ 0 w 224"/>
                  <a:gd name="T3" fmla="*/ 154 h 232"/>
                  <a:gd name="T4" fmla="*/ 10 w 224"/>
                  <a:gd name="T5" fmla="*/ 54 h 232"/>
                  <a:gd name="T6" fmla="*/ 136 w 224"/>
                  <a:gd name="T7" fmla="*/ 0 h 232"/>
                  <a:gd name="T8" fmla="*/ 224 w 224"/>
                  <a:gd name="T9" fmla="*/ 97 h 232"/>
                  <a:gd name="T10" fmla="*/ 181 w 224"/>
                  <a:gd name="T11" fmla="*/ 213 h 232"/>
                  <a:gd name="T12" fmla="*/ 41 w 224"/>
                  <a:gd name="T13" fmla="*/ 232 h 232"/>
                  <a:gd name="T14" fmla="*/ 41 w 224"/>
                  <a:gd name="T15" fmla="*/ 232 h 2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32">
                    <a:moveTo>
                      <a:pt x="41" y="232"/>
                    </a:moveTo>
                    <a:lnTo>
                      <a:pt x="0" y="154"/>
                    </a:lnTo>
                    <a:lnTo>
                      <a:pt x="10" y="54"/>
                    </a:lnTo>
                    <a:lnTo>
                      <a:pt x="136" y="0"/>
                    </a:lnTo>
                    <a:lnTo>
                      <a:pt x="224" y="97"/>
                    </a:lnTo>
                    <a:lnTo>
                      <a:pt x="181" y="213"/>
                    </a:lnTo>
                    <a:lnTo>
                      <a:pt x="41" y="232"/>
                    </a:lnTo>
                    <a:lnTo>
                      <a:pt x="41" y="2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0" name="Freeform 242"/>
              <p:cNvSpPr>
                <a:spLocks/>
              </p:cNvSpPr>
              <p:nvPr/>
            </p:nvSpPr>
            <p:spPr bwMode="auto">
              <a:xfrm>
                <a:off x="4591" y="2889"/>
                <a:ext cx="173" cy="214"/>
              </a:xfrm>
              <a:custGeom>
                <a:avLst/>
                <a:gdLst>
                  <a:gd name="T0" fmla="*/ 106 w 173"/>
                  <a:gd name="T1" fmla="*/ 0 h 214"/>
                  <a:gd name="T2" fmla="*/ 116 w 173"/>
                  <a:gd name="T3" fmla="*/ 114 h 214"/>
                  <a:gd name="T4" fmla="*/ 0 w 173"/>
                  <a:gd name="T5" fmla="*/ 154 h 214"/>
                  <a:gd name="T6" fmla="*/ 9 w 173"/>
                  <a:gd name="T7" fmla="*/ 214 h 214"/>
                  <a:gd name="T8" fmla="*/ 147 w 173"/>
                  <a:gd name="T9" fmla="*/ 200 h 214"/>
                  <a:gd name="T10" fmla="*/ 147 w 173"/>
                  <a:gd name="T11" fmla="*/ 195 h 214"/>
                  <a:gd name="T12" fmla="*/ 152 w 173"/>
                  <a:gd name="T13" fmla="*/ 185 h 214"/>
                  <a:gd name="T14" fmla="*/ 154 w 173"/>
                  <a:gd name="T15" fmla="*/ 178 h 214"/>
                  <a:gd name="T16" fmla="*/ 156 w 173"/>
                  <a:gd name="T17" fmla="*/ 171 h 214"/>
                  <a:gd name="T18" fmla="*/ 159 w 173"/>
                  <a:gd name="T19" fmla="*/ 162 h 214"/>
                  <a:gd name="T20" fmla="*/ 164 w 173"/>
                  <a:gd name="T21" fmla="*/ 154 h 214"/>
                  <a:gd name="T22" fmla="*/ 164 w 173"/>
                  <a:gd name="T23" fmla="*/ 145 h 214"/>
                  <a:gd name="T24" fmla="*/ 166 w 173"/>
                  <a:gd name="T25" fmla="*/ 135 h 214"/>
                  <a:gd name="T26" fmla="*/ 168 w 173"/>
                  <a:gd name="T27" fmla="*/ 126 h 214"/>
                  <a:gd name="T28" fmla="*/ 171 w 173"/>
                  <a:gd name="T29" fmla="*/ 116 h 214"/>
                  <a:gd name="T30" fmla="*/ 173 w 173"/>
                  <a:gd name="T31" fmla="*/ 105 h 214"/>
                  <a:gd name="T32" fmla="*/ 173 w 173"/>
                  <a:gd name="T33" fmla="*/ 97 h 214"/>
                  <a:gd name="T34" fmla="*/ 173 w 173"/>
                  <a:gd name="T35" fmla="*/ 90 h 214"/>
                  <a:gd name="T36" fmla="*/ 173 w 173"/>
                  <a:gd name="T37" fmla="*/ 81 h 214"/>
                  <a:gd name="T38" fmla="*/ 171 w 173"/>
                  <a:gd name="T39" fmla="*/ 74 h 214"/>
                  <a:gd name="T40" fmla="*/ 168 w 173"/>
                  <a:gd name="T41" fmla="*/ 64 h 214"/>
                  <a:gd name="T42" fmla="*/ 164 w 173"/>
                  <a:gd name="T43" fmla="*/ 57 h 214"/>
                  <a:gd name="T44" fmla="*/ 159 w 173"/>
                  <a:gd name="T45" fmla="*/ 52 h 214"/>
                  <a:gd name="T46" fmla="*/ 152 w 173"/>
                  <a:gd name="T47" fmla="*/ 45 h 214"/>
                  <a:gd name="T48" fmla="*/ 147 w 173"/>
                  <a:gd name="T49" fmla="*/ 36 h 214"/>
                  <a:gd name="T50" fmla="*/ 140 w 173"/>
                  <a:gd name="T51" fmla="*/ 31 h 214"/>
                  <a:gd name="T52" fmla="*/ 135 w 173"/>
                  <a:gd name="T53" fmla="*/ 26 h 214"/>
                  <a:gd name="T54" fmla="*/ 123 w 173"/>
                  <a:gd name="T55" fmla="*/ 12 h 214"/>
                  <a:gd name="T56" fmla="*/ 114 w 173"/>
                  <a:gd name="T57" fmla="*/ 5 h 214"/>
                  <a:gd name="T58" fmla="*/ 109 w 173"/>
                  <a:gd name="T59" fmla="*/ 0 h 214"/>
                  <a:gd name="T60" fmla="*/ 106 w 173"/>
                  <a:gd name="T61" fmla="*/ 0 h 214"/>
                  <a:gd name="T62" fmla="*/ 106 w 173"/>
                  <a:gd name="T6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3" h="214">
                    <a:moveTo>
                      <a:pt x="106" y="0"/>
                    </a:moveTo>
                    <a:lnTo>
                      <a:pt x="116" y="114"/>
                    </a:lnTo>
                    <a:lnTo>
                      <a:pt x="0" y="154"/>
                    </a:lnTo>
                    <a:lnTo>
                      <a:pt x="9" y="214"/>
                    </a:lnTo>
                    <a:lnTo>
                      <a:pt x="147" y="200"/>
                    </a:lnTo>
                    <a:lnTo>
                      <a:pt x="147" y="195"/>
                    </a:lnTo>
                    <a:lnTo>
                      <a:pt x="152" y="185"/>
                    </a:lnTo>
                    <a:lnTo>
                      <a:pt x="154" y="178"/>
                    </a:lnTo>
                    <a:lnTo>
                      <a:pt x="156" y="171"/>
                    </a:lnTo>
                    <a:lnTo>
                      <a:pt x="159" y="162"/>
                    </a:lnTo>
                    <a:lnTo>
                      <a:pt x="164" y="154"/>
                    </a:lnTo>
                    <a:lnTo>
                      <a:pt x="164" y="145"/>
                    </a:lnTo>
                    <a:lnTo>
                      <a:pt x="166" y="135"/>
                    </a:lnTo>
                    <a:lnTo>
                      <a:pt x="168" y="126"/>
                    </a:lnTo>
                    <a:lnTo>
                      <a:pt x="171" y="116"/>
                    </a:lnTo>
                    <a:lnTo>
                      <a:pt x="173" y="105"/>
                    </a:lnTo>
                    <a:lnTo>
                      <a:pt x="173" y="97"/>
                    </a:lnTo>
                    <a:lnTo>
                      <a:pt x="173" y="90"/>
                    </a:lnTo>
                    <a:lnTo>
                      <a:pt x="173" y="81"/>
                    </a:lnTo>
                    <a:lnTo>
                      <a:pt x="171" y="74"/>
                    </a:lnTo>
                    <a:lnTo>
                      <a:pt x="168" y="64"/>
                    </a:lnTo>
                    <a:lnTo>
                      <a:pt x="164" y="57"/>
                    </a:lnTo>
                    <a:lnTo>
                      <a:pt x="159" y="52"/>
                    </a:lnTo>
                    <a:lnTo>
                      <a:pt x="152" y="45"/>
                    </a:lnTo>
                    <a:lnTo>
                      <a:pt x="147" y="36"/>
                    </a:lnTo>
                    <a:lnTo>
                      <a:pt x="140" y="31"/>
                    </a:lnTo>
                    <a:lnTo>
                      <a:pt x="135" y="26"/>
                    </a:lnTo>
                    <a:lnTo>
                      <a:pt x="123" y="12"/>
                    </a:lnTo>
                    <a:lnTo>
                      <a:pt x="114" y="5"/>
                    </a:lnTo>
                    <a:lnTo>
                      <a:pt x="109" y="0"/>
                    </a:lnTo>
                    <a:lnTo>
                      <a:pt x="106" y="0"/>
                    </a:lnTo>
                    <a:lnTo>
                      <a:pt x="106"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1" name="Freeform 243"/>
              <p:cNvSpPr>
                <a:spLocks/>
              </p:cNvSpPr>
              <p:nvPr/>
            </p:nvSpPr>
            <p:spPr bwMode="auto">
              <a:xfrm>
                <a:off x="4783" y="2827"/>
                <a:ext cx="228" cy="200"/>
              </a:xfrm>
              <a:custGeom>
                <a:avLst/>
                <a:gdLst>
                  <a:gd name="T0" fmla="*/ 0 w 228"/>
                  <a:gd name="T1" fmla="*/ 91 h 200"/>
                  <a:gd name="T2" fmla="*/ 57 w 228"/>
                  <a:gd name="T3" fmla="*/ 5 h 200"/>
                  <a:gd name="T4" fmla="*/ 57 w 228"/>
                  <a:gd name="T5" fmla="*/ 5 h 200"/>
                  <a:gd name="T6" fmla="*/ 64 w 228"/>
                  <a:gd name="T7" fmla="*/ 5 h 200"/>
                  <a:gd name="T8" fmla="*/ 69 w 228"/>
                  <a:gd name="T9" fmla="*/ 3 h 200"/>
                  <a:gd name="T10" fmla="*/ 76 w 228"/>
                  <a:gd name="T11" fmla="*/ 3 h 200"/>
                  <a:gd name="T12" fmla="*/ 86 w 228"/>
                  <a:gd name="T13" fmla="*/ 0 h 200"/>
                  <a:gd name="T14" fmla="*/ 97 w 228"/>
                  <a:gd name="T15" fmla="*/ 0 h 200"/>
                  <a:gd name="T16" fmla="*/ 109 w 228"/>
                  <a:gd name="T17" fmla="*/ 0 h 200"/>
                  <a:gd name="T18" fmla="*/ 124 w 228"/>
                  <a:gd name="T19" fmla="*/ 0 h 200"/>
                  <a:gd name="T20" fmla="*/ 135 w 228"/>
                  <a:gd name="T21" fmla="*/ 0 h 200"/>
                  <a:gd name="T22" fmla="*/ 147 w 228"/>
                  <a:gd name="T23" fmla="*/ 0 h 200"/>
                  <a:gd name="T24" fmla="*/ 159 w 228"/>
                  <a:gd name="T25" fmla="*/ 0 h 200"/>
                  <a:gd name="T26" fmla="*/ 174 w 228"/>
                  <a:gd name="T27" fmla="*/ 3 h 200"/>
                  <a:gd name="T28" fmla="*/ 183 w 228"/>
                  <a:gd name="T29" fmla="*/ 5 h 200"/>
                  <a:gd name="T30" fmla="*/ 195 w 228"/>
                  <a:gd name="T31" fmla="*/ 7 h 200"/>
                  <a:gd name="T32" fmla="*/ 200 w 228"/>
                  <a:gd name="T33" fmla="*/ 10 h 200"/>
                  <a:gd name="T34" fmla="*/ 207 w 228"/>
                  <a:gd name="T35" fmla="*/ 14 h 200"/>
                  <a:gd name="T36" fmla="*/ 209 w 228"/>
                  <a:gd name="T37" fmla="*/ 19 h 200"/>
                  <a:gd name="T38" fmla="*/ 214 w 228"/>
                  <a:gd name="T39" fmla="*/ 26 h 200"/>
                  <a:gd name="T40" fmla="*/ 216 w 228"/>
                  <a:gd name="T41" fmla="*/ 36 h 200"/>
                  <a:gd name="T42" fmla="*/ 219 w 228"/>
                  <a:gd name="T43" fmla="*/ 45 h 200"/>
                  <a:gd name="T44" fmla="*/ 221 w 228"/>
                  <a:gd name="T45" fmla="*/ 55 h 200"/>
                  <a:gd name="T46" fmla="*/ 221 w 228"/>
                  <a:gd name="T47" fmla="*/ 67 h 200"/>
                  <a:gd name="T48" fmla="*/ 223 w 228"/>
                  <a:gd name="T49" fmla="*/ 79 h 200"/>
                  <a:gd name="T50" fmla="*/ 226 w 228"/>
                  <a:gd name="T51" fmla="*/ 91 h 200"/>
                  <a:gd name="T52" fmla="*/ 226 w 228"/>
                  <a:gd name="T53" fmla="*/ 100 h 200"/>
                  <a:gd name="T54" fmla="*/ 226 w 228"/>
                  <a:gd name="T55" fmla="*/ 110 h 200"/>
                  <a:gd name="T56" fmla="*/ 226 w 228"/>
                  <a:gd name="T57" fmla="*/ 119 h 200"/>
                  <a:gd name="T58" fmla="*/ 228 w 228"/>
                  <a:gd name="T59" fmla="*/ 129 h 200"/>
                  <a:gd name="T60" fmla="*/ 228 w 228"/>
                  <a:gd name="T61" fmla="*/ 136 h 200"/>
                  <a:gd name="T62" fmla="*/ 228 w 228"/>
                  <a:gd name="T63" fmla="*/ 140 h 200"/>
                  <a:gd name="T64" fmla="*/ 228 w 228"/>
                  <a:gd name="T65" fmla="*/ 143 h 200"/>
                  <a:gd name="T66" fmla="*/ 228 w 228"/>
                  <a:gd name="T67" fmla="*/ 145 h 200"/>
                  <a:gd name="T68" fmla="*/ 155 w 228"/>
                  <a:gd name="T69" fmla="*/ 190 h 200"/>
                  <a:gd name="T70" fmla="*/ 69 w 228"/>
                  <a:gd name="T71" fmla="*/ 200 h 200"/>
                  <a:gd name="T72" fmla="*/ 0 w 228"/>
                  <a:gd name="T73" fmla="*/ 91 h 200"/>
                  <a:gd name="T74" fmla="*/ 0 w 228"/>
                  <a:gd name="T75" fmla="*/ 9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8" h="200">
                    <a:moveTo>
                      <a:pt x="0" y="91"/>
                    </a:moveTo>
                    <a:lnTo>
                      <a:pt x="57" y="5"/>
                    </a:lnTo>
                    <a:lnTo>
                      <a:pt x="57" y="5"/>
                    </a:lnTo>
                    <a:lnTo>
                      <a:pt x="64" y="5"/>
                    </a:lnTo>
                    <a:lnTo>
                      <a:pt x="69" y="3"/>
                    </a:lnTo>
                    <a:lnTo>
                      <a:pt x="76" y="3"/>
                    </a:lnTo>
                    <a:lnTo>
                      <a:pt x="86" y="0"/>
                    </a:lnTo>
                    <a:lnTo>
                      <a:pt x="97" y="0"/>
                    </a:lnTo>
                    <a:lnTo>
                      <a:pt x="109" y="0"/>
                    </a:lnTo>
                    <a:lnTo>
                      <a:pt x="124" y="0"/>
                    </a:lnTo>
                    <a:lnTo>
                      <a:pt x="135" y="0"/>
                    </a:lnTo>
                    <a:lnTo>
                      <a:pt x="147" y="0"/>
                    </a:lnTo>
                    <a:lnTo>
                      <a:pt x="159" y="0"/>
                    </a:lnTo>
                    <a:lnTo>
                      <a:pt x="174" y="3"/>
                    </a:lnTo>
                    <a:lnTo>
                      <a:pt x="183" y="5"/>
                    </a:lnTo>
                    <a:lnTo>
                      <a:pt x="195" y="7"/>
                    </a:lnTo>
                    <a:lnTo>
                      <a:pt x="200" y="10"/>
                    </a:lnTo>
                    <a:lnTo>
                      <a:pt x="207" y="14"/>
                    </a:lnTo>
                    <a:lnTo>
                      <a:pt x="209" y="19"/>
                    </a:lnTo>
                    <a:lnTo>
                      <a:pt x="214" y="26"/>
                    </a:lnTo>
                    <a:lnTo>
                      <a:pt x="216" y="36"/>
                    </a:lnTo>
                    <a:lnTo>
                      <a:pt x="219" y="45"/>
                    </a:lnTo>
                    <a:lnTo>
                      <a:pt x="221" y="55"/>
                    </a:lnTo>
                    <a:lnTo>
                      <a:pt x="221" y="67"/>
                    </a:lnTo>
                    <a:lnTo>
                      <a:pt x="223" y="79"/>
                    </a:lnTo>
                    <a:lnTo>
                      <a:pt x="226" y="91"/>
                    </a:lnTo>
                    <a:lnTo>
                      <a:pt x="226" y="100"/>
                    </a:lnTo>
                    <a:lnTo>
                      <a:pt x="226" y="110"/>
                    </a:lnTo>
                    <a:lnTo>
                      <a:pt x="226" y="119"/>
                    </a:lnTo>
                    <a:lnTo>
                      <a:pt x="228" y="129"/>
                    </a:lnTo>
                    <a:lnTo>
                      <a:pt x="228" y="136"/>
                    </a:lnTo>
                    <a:lnTo>
                      <a:pt x="228" y="140"/>
                    </a:lnTo>
                    <a:lnTo>
                      <a:pt x="228" y="143"/>
                    </a:lnTo>
                    <a:lnTo>
                      <a:pt x="228" y="145"/>
                    </a:lnTo>
                    <a:lnTo>
                      <a:pt x="155" y="190"/>
                    </a:lnTo>
                    <a:lnTo>
                      <a:pt x="69" y="200"/>
                    </a:lnTo>
                    <a:lnTo>
                      <a:pt x="0" y="91"/>
                    </a:lnTo>
                    <a:lnTo>
                      <a:pt x="0" y="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2" name="Freeform 244"/>
              <p:cNvSpPr>
                <a:spLocks/>
              </p:cNvSpPr>
              <p:nvPr/>
            </p:nvSpPr>
            <p:spPr bwMode="auto">
              <a:xfrm>
                <a:off x="4795" y="2846"/>
                <a:ext cx="207" cy="181"/>
              </a:xfrm>
              <a:custGeom>
                <a:avLst/>
                <a:gdLst>
                  <a:gd name="T0" fmla="*/ 52 w 207"/>
                  <a:gd name="T1" fmla="*/ 0 h 181"/>
                  <a:gd name="T2" fmla="*/ 107 w 207"/>
                  <a:gd name="T3" fmla="*/ 112 h 181"/>
                  <a:gd name="T4" fmla="*/ 207 w 207"/>
                  <a:gd name="T5" fmla="*/ 124 h 181"/>
                  <a:gd name="T6" fmla="*/ 145 w 207"/>
                  <a:gd name="T7" fmla="*/ 159 h 181"/>
                  <a:gd name="T8" fmla="*/ 55 w 207"/>
                  <a:gd name="T9" fmla="*/ 181 h 181"/>
                  <a:gd name="T10" fmla="*/ 52 w 207"/>
                  <a:gd name="T11" fmla="*/ 178 h 181"/>
                  <a:gd name="T12" fmla="*/ 50 w 207"/>
                  <a:gd name="T13" fmla="*/ 176 h 181"/>
                  <a:gd name="T14" fmla="*/ 45 w 207"/>
                  <a:gd name="T15" fmla="*/ 171 h 181"/>
                  <a:gd name="T16" fmla="*/ 43 w 207"/>
                  <a:gd name="T17" fmla="*/ 167 h 181"/>
                  <a:gd name="T18" fmla="*/ 38 w 207"/>
                  <a:gd name="T19" fmla="*/ 157 h 181"/>
                  <a:gd name="T20" fmla="*/ 33 w 207"/>
                  <a:gd name="T21" fmla="*/ 150 h 181"/>
                  <a:gd name="T22" fmla="*/ 28 w 207"/>
                  <a:gd name="T23" fmla="*/ 140 h 181"/>
                  <a:gd name="T24" fmla="*/ 24 w 207"/>
                  <a:gd name="T25" fmla="*/ 133 h 181"/>
                  <a:gd name="T26" fmla="*/ 19 w 207"/>
                  <a:gd name="T27" fmla="*/ 121 h 181"/>
                  <a:gd name="T28" fmla="*/ 14 w 207"/>
                  <a:gd name="T29" fmla="*/ 112 h 181"/>
                  <a:gd name="T30" fmla="*/ 9 w 207"/>
                  <a:gd name="T31" fmla="*/ 100 h 181"/>
                  <a:gd name="T32" fmla="*/ 7 w 207"/>
                  <a:gd name="T33" fmla="*/ 93 h 181"/>
                  <a:gd name="T34" fmla="*/ 5 w 207"/>
                  <a:gd name="T35" fmla="*/ 86 h 181"/>
                  <a:gd name="T36" fmla="*/ 2 w 207"/>
                  <a:gd name="T37" fmla="*/ 79 h 181"/>
                  <a:gd name="T38" fmla="*/ 0 w 207"/>
                  <a:gd name="T39" fmla="*/ 72 h 181"/>
                  <a:gd name="T40" fmla="*/ 2 w 207"/>
                  <a:gd name="T41" fmla="*/ 69 h 181"/>
                  <a:gd name="T42" fmla="*/ 5 w 207"/>
                  <a:gd name="T43" fmla="*/ 60 h 181"/>
                  <a:gd name="T44" fmla="*/ 9 w 207"/>
                  <a:gd name="T45" fmla="*/ 48 h 181"/>
                  <a:gd name="T46" fmla="*/ 17 w 207"/>
                  <a:gd name="T47" fmla="*/ 38 h 181"/>
                  <a:gd name="T48" fmla="*/ 28 w 207"/>
                  <a:gd name="T49" fmla="*/ 26 h 181"/>
                  <a:gd name="T50" fmla="*/ 36 w 207"/>
                  <a:gd name="T51" fmla="*/ 17 h 181"/>
                  <a:gd name="T52" fmla="*/ 43 w 207"/>
                  <a:gd name="T53" fmla="*/ 7 h 181"/>
                  <a:gd name="T54" fmla="*/ 47 w 207"/>
                  <a:gd name="T55" fmla="*/ 3 h 181"/>
                  <a:gd name="T56" fmla="*/ 52 w 207"/>
                  <a:gd name="T57" fmla="*/ 0 h 181"/>
                  <a:gd name="T58" fmla="*/ 52 w 207"/>
                  <a:gd name="T59"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181">
                    <a:moveTo>
                      <a:pt x="52" y="0"/>
                    </a:moveTo>
                    <a:lnTo>
                      <a:pt x="107" y="112"/>
                    </a:lnTo>
                    <a:lnTo>
                      <a:pt x="207" y="124"/>
                    </a:lnTo>
                    <a:lnTo>
                      <a:pt x="145" y="159"/>
                    </a:lnTo>
                    <a:lnTo>
                      <a:pt x="55" y="181"/>
                    </a:lnTo>
                    <a:lnTo>
                      <a:pt x="52" y="178"/>
                    </a:lnTo>
                    <a:lnTo>
                      <a:pt x="50" y="176"/>
                    </a:lnTo>
                    <a:lnTo>
                      <a:pt x="45" y="171"/>
                    </a:lnTo>
                    <a:lnTo>
                      <a:pt x="43" y="167"/>
                    </a:lnTo>
                    <a:lnTo>
                      <a:pt x="38" y="157"/>
                    </a:lnTo>
                    <a:lnTo>
                      <a:pt x="33" y="150"/>
                    </a:lnTo>
                    <a:lnTo>
                      <a:pt x="28" y="140"/>
                    </a:lnTo>
                    <a:lnTo>
                      <a:pt x="24" y="133"/>
                    </a:lnTo>
                    <a:lnTo>
                      <a:pt x="19" y="121"/>
                    </a:lnTo>
                    <a:lnTo>
                      <a:pt x="14" y="112"/>
                    </a:lnTo>
                    <a:lnTo>
                      <a:pt x="9" y="100"/>
                    </a:lnTo>
                    <a:lnTo>
                      <a:pt x="7" y="93"/>
                    </a:lnTo>
                    <a:lnTo>
                      <a:pt x="5" y="86"/>
                    </a:lnTo>
                    <a:lnTo>
                      <a:pt x="2" y="79"/>
                    </a:lnTo>
                    <a:lnTo>
                      <a:pt x="0" y="72"/>
                    </a:lnTo>
                    <a:lnTo>
                      <a:pt x="2" y="69"/>
                    </a:lnTo>
                    <a:lnTo>
                      <a:pt x="5" y="60"/>
                    </a:lnTo>
                    <a:lnTo>
                      <a:pt x="9" y="48"/>
                    </a:lnTo>
                    <a:lnTo>
                      <a:pt x="17" y="38"/>
                    </a:lnTo>
                    <a:lnTo>
                      <a:pt x="28" y="26"/>
                    </a:lnTo>
                    <a:lnTo>
                      <a:pt x="36" y="17"/>
                    </a:lnTo>
                    <a:lnTo>
                      <a:pt x="43" y="7"/>
                    </a:lnTo>
                    <a:lnTo>
                      <a:pt x="47" y="3"/>
                    </a:lnTo>
                    <a:lnTo>
                      <a:pt x="52" y="0"/>
                    </a:lnTo>
                    <a:lnTo>
                      <a:pt x="52"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3" name="Freeform 245"/>
              <p:cNvSpPr>
                <a:spLocks/>
              </p:cNvSpPr>
              <p:nvPr/>
            </p:nvSpPr>
            <p:spPr bwMode="auto">
              <a:xfrm>
                <a:off x="4721" y="2927"/>
                <a:ext cx="307" cy="176"/>
              </a:xfrm>
              <a:custGeom>
                <a:avLst/>
                <a:gdLst>
                  <a:gd name="T0" fmla="*/ 0 w 307"/>
                  <a:gd name="T1" fmla="*/ 176 h 176"/>
                  <a:gd name="T2" fmla="*/ 83 w 307"/>
                  <a:gd name="T3" fmla="*/ 0 h 176"/>
                  <a:gd name="T4" fmla="*/ 307 w 307"/>
                  <a:gd name="T5" fmla="*/ 69 h 176"/>
                  <a:gd name="T6" fmla="*/ 131 w 307"/>
                  <a:gd name="T7" fmla="*/ 124 h 176"/>
                  <a:gd name="T8" fmla="*/ 0 w 307"/>
                  <a:gd name="T9" fmla="*/ 176 h 176"/>
                  <a:gd name="T10" fmla="*/ 0 w 307"/>
                  <a:gd name="T11" fmla="*/ 176 h 176"/>
                </a:gdLst>
                <a:ahLst/>
                <a:cxnLst>
                  <a:cxn ang="0">
                    <a:pos x="T0" y="T1"/>
                  </a:cxn>
                  <a:cxn ang="0">
                    <a:pos x="T2" y="T3"/>
                  </a:cxn>
                  <a:cxn ang="0">
                    <a:pos x="T4" y="T5"/>
                  </a:cxn>
                  <a:cxn ang="0">
                    <a:pos x="T6" y="T7"/>
                  </a:cxn>
                  <a:cxn ang="0">
                    <a:pos x="T8" y="T9"/>
                  </a:cxn>
                  <a:cxn ang="0">
                    <a:pos x="T10" y="T11"/>
                  </a:cxn>
                </a:cxnLst>
                <a:rect l="0" t="0" r="r" b="b"/>
                <a:pathLst>
                  <a:path w="307" h="176">
                    <a:moveTo>
                      <a:pt x="0" y="176"/>
                    </a:moveTo>
                    <a:lnTo>
                      <a:pt x="83" y="0"/>
                    </a:lnTo>
                    <a:lnTo>
                      <a:pt x="307" y="69"/>
                    </a:lnTo>
                    <a:lnTo>
                      <a:pt x="131" y="124"/>
                    </a:lnTo>
                    <a:lnTo>
                      <a:pt x="0" y="176"/>
                    </a:lnTo>
                    <a:lnTo>
                      <a:pt x="0" y="1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4" name="Freeform 246"/>
              <p:cNvSpPr>
                <a:spLocks/>
              </p:cNvSpPr>
              <p:nvPr/>
            </p:nvSpPr>
            <p:spPr bwMode="auto">
              <a:xfrm>
                <a:off x="4762" y="2965"/>
                <a:ext cx="218" cy="269"/>
              </a:xfrm>
              <a:custGeom>
                <a:avLst/>
                <a:gdLst>
                  <a:gd name="T0" fmla="*/ 80 w 218"/>
                  <a:gd name="T1" fmla="*/ 266 h 269"/>
                  <a:gd name="T2" fmla="*/ 0 w 218"/>
                  <a:gd name="T3" fmla="*/ 119 h 269"/>
                  <a:gd name="T4" fmla="*/ 64 w 218"/>
                  <a:gd name="T5" fmla="*/ 0 h 269"/>
                  <a:gd name="T6" fmla="*/ 190 w 218"/>
                  <a:gd name="T7" fmla="*/ 19 h 269"/>
                  <a:gd name="T8" fmla="*/ 190 w 218"/>
                  <a:gd name="T9" fmla="*/ 21 h 269"/>
                  <a:gd name="T10" fmla="*/ 190 w 218"/>
                  <a:gd name="T11" fmla="*/ 26 h 269"/>
                  <a:gd name="T12" fmla="*/ 192 w 218"/>
                  <a:gd name="T13" fmla="*/ 33 h 269"/>
                  <a:gd name="T14" fmla="*/ 195 w 218"/>
                  <a:gd name="T15" fmla="*/ 45 h 269"/>
                  <a:gd name="T16" fmla="*/ 195 w 218"/>
                  <a:gd name="T17" fmla="*/ 50 h 269"/>
                  <a:gd name="T18" fmla="*/ 197 w 218"/>
                  <a:gd name="T19" fmla="*/ 57 h 269"/>
                  <a:gd name="T20" fmla="*/ 199 w 218"/>
                  <a:gd name="T21" fmla="*/ 64 h 269"/>
                  <a:gd name="T22" fmla="*/ 202 w 218"/>
                  <a:gd name="T23" fmla="*/ 71 h 269"/>
                  <a:gd name="T24" fmla="*/ 202 w 218"/>
                  <a:gd name="T25" fmla="*/ 78 h 269"/>
                  <a:gd name="T26" fmla="*/ 204 w 218"/>
                  <a:gd name="T27" fmla="*/ 86 h 269"/>
                  <a:gd name="T28" fmla="*/ 206 w 218"/>
                  <a:gd name="T29" fmla="*/ 95 h 269"/>
                  <a:gd name="T30" fmla="*/ 209 w 218"/>
                  <a:gd name="T31" fmla="*/ 105 h 269"/>
                  <a:gd name="T32" fmla="*/ 209 w 218"/>
                  <a:gd name="T33" fmla="*/ 114 h 269"/>
                  <a:gd name="T34" fmla="*/ 211 w 218"/>
                  <a:gd name="T35" fmla="*/ 121 h 269"/>
                  <a:gd name="T36" fmla="*/ 211 w 218"/>
                  <a:gd name="T37" fmla="*/ 131 h 269"/>
                  <a:gd name="T38" fmla="*/ 214 w 218"/>
                  <a:gd name="T39" fmla="*/ 140 h 269"/>
                  <a:gd name="T40" fmla="*/ 214 w 218"/>
                  <a:gd name="T41" fmla="*/ 147 h 269"/>
                  <a:gd name="T42" fmla="*/ 216 w 218"/>
                  <a:gd name="T43" fmla="*/ 157 h 269"/>
                  <a:gd name="T44" fmla="*/ 216 w 218"/>
                  <a:gd name="T45" fmla="*/ 164 h 269"/>
                  <a:gd name="T46" fmla="*/ 218 w 218"/>
                  <a:gd name="T47" fmla="*/ 176 h 269"/>
                  <a:gd name="T48" fmla="*/ 216 w 218"/>
                  <a:gd name="T49" fmla="*/ 183 h 269"/>
                  <a:gd name="T50" fmla="*/ 216 w 218"/>
                  <a:gd name="T51" fmla="*/ 190 h 269"/>
                  <a:gd name="T52" fmla="*/ 216 w 218"/>
                  <a:gd name="T53" fmla="*/ 197 h 269"/>
                  <a:gd name="T54" fmla="*/ 216 w 218"/>
                  <a:gd name="T55" fmla="*/ 207 h 269"/>
                  <a:gd name="T56" fmla="*/ 216 w 218"/>
                  <a:gd name="T57" fmla="*/ 219 h 269"/>
                  <a:gd name="T58" fmla="*/ 214 w 218"/>
                  <a:gd name="T59" fmla="*/ 231 h 269"/>
                  <a:gd name="T60" fmla="*/ 204 w 218"/>
                  <a:gd name="T61" fmla="*/ 238 h 269"/>
                  <a:gd name="T62" fmla="*/ 197 w 218"/>
                  <a:gd name="T63" fmla="*/ 247 h 269"/>
                  <a:gd name="T64" fmla="*/ 190 w 218"/>
                  <a:gd name="T65" fmla="*/ 252 h 269"/>
                  <a:gd name="T66" fmla="*/ 180 w 218"/>
                  <a:gd name="T67" fmla="*/ 257 h 269"/>
                  <a:gd name="T68" fmla="*/ 168 w 218"/>
                  <a:gd name="T69" fmla="*/ 259 h 269"/>
                  <a:gd name="T70" fmla="*/ 156 w 218"/>
                  <a:gd name="T71" fmla="*/ 264 h 269"/>
                  <a:gd name="T72" fmla="*/ 147 w 218"/>
                  <a:gd name="T73" fmla="*/ 266 h 269"/>
                  <a:gd name="T74" fmla="*/ 137 w 218"/>
                  <a:gd name="T75" fmla="*/ 269 h 269"/>
                  <a:gd name="T76" fmla="*/ 126 w 218"/>
                  <a:gd name="T77" fmla="*/ 266 h 269"/>
                  <a:gd name="T78" fmla="*/ 114 w 218"/>
                  <a:gd name="T79" fmla="*/ 266 h 269"/>
                  <a:gd name="T80" fmla="*/ 104 w 218"/>
                  <a:gd name="T81" fmla="*/ 266 h 269"/>
                  <a:gd name="T82" fmla="*/ 97 w 218"/>
                  <a:gd name="T83" fmla="*/ 266 h 269"/>
                  <a:gd name="T84" fmla="*/ 90 w 218"/>
                  <a:gd name="T85" fmla="*/ 266 h 269"/>
                  <a:gd name="T86" fmla="*/ 85 w 218"/>
                  <a:gd name="T87" fmla="*/ 266 h 269"/>
                  <a:gd name="T88" fmla="*/ 80 w 218"/>
                  <a:gd name="T89" fmla="*/ 266 h 269"/>
                  <a:gd name="T90" fmla="*/ 80 w 218"/>
                  <a:gd name="T91" fmla="*/ 26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69">
                    <a:moveTo>
                      <a:pt x="80" y="266"/>
                    </a:moveTo>
                    <a:lnTo>
                      <a:pt x="0" y="119"/>
                    </a:lnTo>
                    <a:lnTo>
                      <a:pt x="64" y="0"/>
                    </a:lnTo>
                    <a:lnTo>
                      <a:pt x="190" y="19"/>
                    </a:lnTo>
                    <a:lnTo>
                      <a:pt x="190" y="21"/>
                    </a:lnTo>
                    <a:lnTo>
                      <a:pt x="190" y="26"/>
                    </a:lnTo>
                    <a:lnTo>
                      <a:pt x="192" y="33"/>
                    </a:lnTo>
                    <a:lnTo>
                      <a:pt x="195" y="45"/>
                    </a:lnTo>
                    <a:lnTo>
                      <a:pt x="195" y="50"/>
                    </a:lnTo>
                    <a:lnTo>
                      <a:pt x="197" y="57"/>
                    </a:lnTo>
                    <a:lnTo>
                      <a:pt x="199" y="64"/>
                    </a:lnTo>
                    <a:lnTo>
                      <a:pt x="202" y="71"/>
                    </a:lnTo>
                    <a:lnTo>
                      <a:pt x="202" y="78"/>
                    </a:lnTo>
                    <a:lnTo>
                      <a:pt x="204" y="86"/>
                    </a:lnTo>
                    <a:lnTo>
                      <a:pt x="206" y="95"/>
                    </a:lnTo>
                    <a:lnTo>
                      <a:pt x="209" y="105"/>
                    </a:lnTo>
                    <a:lnTo>
                      <a:pt x="209" y="114"/>
                    </a:lnTo>
                    <a:lnTo>
                      <a:pt x="211" y="121"/>
                    </a:lnTo>
                    <a:lnTo>
                      <a:pt x="211" y="131"/>
                    </a:lnTo>
                    <a:lnTo>
                      <a:pt x="214" y="140"/>
                    </a:lnTo>
                    <a:lnTo>
                      <a:pt x="214" y="147"/>
                    </a:lnTo>
                    <a:lnTo>
                      <a:pt x="216" y="157"/>
                    </a:lnTo>
                    <a:lnTo>
                      <a:pt x="216" y="164"/>
                    </a:lnTo>
                    <a:lnTo>
                      <a:pt x="218" y="176"/>
                    </a:lnTo>
                    <a:lnTo>
                      <a:pt x="216" y="183"/>
                    </a:lnTo>
                    <a:lnTo>
                      <a:pt x="216" y="190"/>
                    </a:lnTo>
                    <a:lnTo>
                      <a:pt x="216" y="197"/>
                    </a:lnTo>
                    <a:lnTo>
                      <a:pt x="216" y="207"/>
                    </a:lnTo>
                    <a:lnTo>
                      <a:pt x="216" y="219"/>
                    </a:lnTo>
                    <a:lnTo>
                      <a:pt x="214" y="231"/>
                    </a:lnTo>
                    <a:lnTo>
                      <a:pt x="204" y="238"/>
                    </a:lnTo>
                    <a:lnTo>
                      <a:pt x="197" y="247"/>
                    </a:lnTo>
                    <a:lnTo>
                      <a:pt x="190" y="252"/>
                    </a:lnTo>
                    <a:lnTo>
                      <a:pt x="180" y="257"/>
                    </a:lnTo>
                    <a:lnTo>
                      <a:pt x="168" y="259"/>
                    </a:lnTo>
                    <a:lnTo>
                      <a:pt x="156" y="264"/>
                    </a:lnTo>
                    <a:lnTo>
                      <a:pt x="147" y="266"/>
                    </a:lnTo>
                    <a:lnTo>
                      <a:pt x="137" y="269"/>
                    </a:lnTo>
                    <a:lnTo>
                      <a:pt x="126" y="266"/>
                    </a:lnTo>
                    <a:lnTo>
                      <a:pt x="114" y="266"/>
                    </a:lnTo>
                    <a:lnTo>
                      <a:pt x="104" y="266"/>
                    </a:lnTo>
                    <a:lnTo>
                      <a:pt x="97" y="266"/>
                    </a:lnTo>
                    <a:lnTo>
                      <a:pt x="90" y="266"/>
                    </a:lnTo>
                    <a:lnTo>
                      <a:pt x="85" y="266"/>
                    </a:lnTo>
                    <a:lnTo>
                      <a:pt x="80" y="266"/>
                    </a:lnTo>
                    <a:lnTo>
                      <a:pt x="80" y="2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5" name="Freeform 247"/>
              <p:cNvSpPr>
                <a:spLocks/>
              </p:cNvSpPr>
              <p:nvPr/>
            </p:nvSpPr>
            <p:spPr bwMode="auto">
              <a:xfrm>
                <a:off x="4788" y="2994"/>
                <a:ext cx="190" cy="240"/>
              </a:xfrm>
              <a:custGeom>
                <a:avLst/>
                <a:gdLst>
                  <a:gd name="T0" fmla="*/ 159 w 190"/>
                  <a:gd name="T1" fmla="*/ 0 h 240"/>
                  <a:gd name="T2" fmla="*/ 126 w 190"/>
                  <a:gd name="T3" fmla="*/ 109 h 240"/>
                  <a:gd name="T4" fmla="*/ 0 w 190"/>
                  <a:gd name="T5" fmla="*/ 92 h 240"/>
                  <a:gd name="T6" fmla="*/ 50 w 190"/>
                  <a:gd name="T7" fmla="*/ 240 h 240"/>
                  <a:gd name="T8" fmla="*/ 50 w 190"/>
                  <a:gd name="T9" fmla="*/ 237 h 240"/>
                  <a:gd name="T10" fmla="*/ 54 w 190"/>
                  <a:gd name="T11" fmla="*/ 237 h 240"/>
                  <a:gd name="T12" fmla="*/ 62 w 190"/>
                  <a:gd name="T13" fmla="*/ 237 h 240"/>
                  <a:gd name="T14" fmla="*/ 69 w 190"/>
                  <a:gd name="T15" fmla="*/ 235 h 240"/>
                  <a:gd name="T16" fmla="*/ 76 w 190"/>
                  <a:gd name="T17" fmla="*/ 232 h 240"/>
                  <a:gd name="T18" fmla="*/ 88 w 190"/>
                  <a:gd name="T19" fmla="*/ 230 h 240"/>
                  <a:gd name="T20" fmla="*/ 100 w 190"/>
                  <a:gd name="T21" fmla="*/ 228 h 240"/>
                  <a:gd name="T22" fmla="*/ 111 w 190"/>
                  <a:gd name="T23" fmla="*/ 225 h 240"/>
                  <a:gd name="T24" fmla="*/ 121 w 190"/>
                  <a:gd name="T25" fmla="*/ 223 h 240"/>
                  <a:gd name="T26" fmla="*/ 133 w 190"/>
                  <a:gd name="T27" fmla="*/ 218 h 240"/>
                  <a:gd name="T28" fmla="*/ 142 w 190"/>
                  <a:gd name="T29" fmla="*/ 216 h 240"/>
                  <a:gd name="T30" fmla="*/ 154 w 190"/>
                  <a:gd name="T31" fmla="*/ 213 h 240"/>
                  <a:gd name="T32" fmla="*/ 161 w 190"/>
                  <a:gd name="T33" fmla="*/ 209 h 240"/>
                  <a:gd name="T34" fmla="*/ 171 w 190"/>
                  <a:gd name="T35" fmla="*/ 206 h 240"/>
                  <a:gd name="T36" fmla="*/ 176 w 190"/>
                  <a:gd name="T37" fmla="*/ 202 h 240"/>
                  <a:gd name="T38" fmla="*/ 178 w 190"/>
                  <a:gd name="T39" fmla="*/ 199 h 240"/>
                  <a:gd name="T40" fmla="*/ 180 w 190"/>
                  <a:gd name="T41" fmla="*/ 192 h 240"/>
                  <a:gd name="T42" fmla="*/ 183 w 190"/>
                  <a:gd name="T43" fmla="*/ 183 h 240"/>
                  <a:gd name="T44" fmla="*/ 183 w 190"/>
                  <a:gd name="T45" fmla="*/ 173 h 240"/>
                  <a:gd name="T46" fmla="*/ 188 w 190"/>
                  <a:gd name="T47" fmla="*/ 166 h 240"/>
                  <a:gd name="T48" fmla="*/ 188 w 190"/>
                  <a:gd name="T49" fmla="*/ 156 h 240"/>
                  <a:gd name="T50" fmla="*/ 188 w 190"/>
                  <a:gd name="T51" fmla="*/ 149 h 240"/>
                  <a:gd name="T52" fmla="*/ 188 w 190"/>
                  <a:gd name="T53" fmla="*/ 145 h 240"/>
                  <a:gd name="T54" fmla="*/ 190 w 190"/>
                  <a:gd name="T55" fmla="*/ 145 h 240"/>
                  <a:gd name="T56" fmla="*/ 159 w 190"/>
                  <a:gd name="T57" fmla="*/ 0 h 240"/>
                  <a:gd name="T58" fmla="*/ 159 w 190"/>
                  <a:gd name="T5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0" h="240">
                    <a:moveTo>
                      <a:pt x="159" y="0"/>
                    </a:moveTo>
                    <a:lnTo>
                      <a:pt x="126" y="109"/>
                    </a:lnTo>
                    <a:lnTo>
                      <a:pt x="0" y="92"/>
                    </a:lnTo>
                    <a:lnTo>
                      <a:pt x="50" y="240"/>
                    </a:lnTo>
                    <a:lnTo>
                      <a:pt x="50" y="237"/>
                    </a:lnTo>
                    <a:lnTo>
                      <a:pt x="54" y="237"/>
                    </a:lnTo>
                    <a:lnTo>
                      <a:pt x="62" y="237"/>
                    </a:lnTo>
                    <a:lnTo>
                      <a:pt x="69" y="235"/>
                    </a:lnTo>
                    <a:lnTo>
                      <a:pt x="76" y="232"/>
                    </a:lnTo>
                    <a:lnTo>
                      <a:pt x="88" y="230"/>
                    </a:lnTo>
                    <a:lnTo>
                      <a:pt x="100" y="228"/>
                    </a:lnTo>
                    <a:lnTo>
                      <a:pt x="111" y="225"/>
                    </a:lnTo>
                    <a:lnTo>
                      <a:pt x="121" y="223"/>
                    </a:lnTo>
                    <a:lnTo>
                      <a:pt x="133" y="218"/>
                    </a:lnTo>
                    <a:lnTo>
                      <a:pt x="142" y="216"/>
                    </a:lnTo>
                    <a:lnTo>
                      <a:pt x="154" y="213"/>
                    </a:lnTo>
                    <a:lnTo>
                      <a:pt x="161" y="209"/>
                    </a:lnTo>
                    <a:lnTo>
                      <a:pt x="171" y="206"/>
                    </a:lnTo>
                    <a:lnTo>
                      <a:pt x="176" y="202"/>
                    </a:lnTo>
                    <a:lnTo>
                      <a:pt x="178" y="199"/>
                    </a:lnTo>
                    <a:lnTo>
                      <a:pt x="180" y="192"/>
                    </a:lnTo>
                    <a:lnTo>
                      <a:pt x="183" y="183"/>
                    </a:lnTo>
                    <a:lnTo>
                      <a:pt x="183" y="173"/>
                    </a:lnTo>
                    <a:lnTo>
                      <a:pt x="188" y="166"/>
                    </a:lnTo>
                    <a:lnTo>
                      <a:pt x="188" y="156"/>
                    </a:lnTo>
                    <a:lnTo>
                      <a:pt x="188" y="149"/>
                    </a:lnTo>
                    <a:lnTo>
                      <a:pt x="188" y="145"/>
                    </a:lnTo>
                    <a:lnTo>
                      <a:pt x="190" y="145"/>
                    </a:lnTo>
                    <a:lnTo>
                      <a:pt x="159" y="0"/>
                    </a:lnTo>
                    <a:lnTo>
                      <a:pt x="15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6" name="Freeform 248"/>
              <p:cNvSpPr>
                <a:spLocks/>
              </p:cNvSpPr>
              <p:nvPr/>
            </p:nvSpPr>
            <p:spPr bwMode="auto">
              <a:xfrm>
                <a:off x="4897" y="2457"/>
                <a:ext cx="202" cy="249"/>
              </a:xfrm>
              <a:custGeom>
                <a:avLst/>
                <a:gdLst>
                  <a:gd name="T0" fmla="*/ 2 w 202"/>
                  <a:gd name="T1" fmla="*/ 130 h 249"/>
                  <a:gd name="T2" fmla="*/ 5 w 202"/>
                  <a:gd name="T3" fmla="*/ 111 h 249"/>
                  <a:gd name="T4" fmla="*/ 14 w 202"/>
                  <a:gd name="T5" fmla="*/ 87 h 249"/>
                  <a:gd name="T6" fmla="*/ 26 w 202"/>
                  <a:gd name="T7" fmla="*/ 64 h 249"/>
                  <a:gd name="T8" fmla="*/ 43 w 202"/>
                  <a:gd name="T9" fmla="*/ 40 h 249"/>
                  <a:gd name="T10" fmla="*/ 64 w 202"/>
                  <a:gd name="T11" fmla="*/ 19 h 249"/>
                  <a:gd name="T12" fmla="*/ 83 w 202"/>
                  <a:gd name="T13" fmla="*/ 7 h 249"/>
                  <a:gd name="T14" fmla="*/ 98 w 202"/>
                  <a:gd name="T15" fmla="*/ 2 h 249"/>
                  <a:gd name="T16" fmla="*/ 114 w 202"/>
                  <a:gd name="T17" fmla="*/ 0 h 249"/>
                  <a:gd name="T18" fmla="*/ 133 w 202"/>
                  <a:gd name="T19" fmla="*/ 0 h 249"/>
                  <a:gd name="T20" fmla="*/ 155 w 202"/>
                  <a:gd name="T21" fmla="*/ 4 h 249"/>
                  <a:gd name="T22" fmla="*/ 178 w 202"/>
                  <a:gd name="T23" fmla="*/ 23 h 249"/>
                  <a:gd name="T24" fmla="*/ 190 w 202"/>
                  <a:gd name="T25" fmla="*/ 40 h 249"/>
                  <a:gd name="T26" fmla="*/ 197 w 202"/>
                  <a:gd name="T27" fmla="*/ 57 h 249"/>
                  <a:gd name="T28" fmla="*/ 200 w 202"/>
                  <a:gd name="T29" fmla="*/ 73 h 249"/>
                  <a:gd name="T30" fmla="*/ 202 w 202"/>
                  <a:gd name="T31" fmla="*/ 92 h 249"/>
                  <a:gd name="T32" fmla="*/ 200 w 202"/>
                  <a:gd name="T33" fmla="*/ 114 h 249"/>
                  <a:gd name="T34" fmla="*/ 193 w 202"/>
                  <a:gd name="T35" fmla="*/ 137 h 249"/>
                  <a:gd name="T36" fmla="*/ 183 w 202"/>
                  <a:gd name="T37" fmla="*/ 161 h 249"/>
                  <a:gd name="T38" fmla="*/ 169 w 202"/>
                  <a:gd name="T39" fmla="*/ 185 h 249"/>
                  <a:gd name="T40" fmla="*/ 152 w 202"/>
                  <a:gd name="T41" fmla="*/ 206 h 249"/>
                  <a:gd name="T42" fmla="*/ 133 w 202"/>
                  <a:gd name="T43" fmla="*/ 223 h 249"/>
                  <a:gd name="T44" fmla="*/ 112 w 202"/>
                  <a:gd name="T45" fmla="*/ 235 h 249"/>
                  <a:gd name="T46" fmla="*/ 90 w 202"/>
                  <a:gd name="T47" fmla="*/ 244 h 249"/>
                  <a:gd name="T48" fmla="*/ 71 w 202"/>
                  <a:gd name="T49" fmla="*/ 249 h 249"/>
                  <a:gd name="T50" fmla="*/ 57 w 202"/>
                  <a:gd name="T51" fmla="*/ 247 h 249"/>
                  <a:gd name="T52" fmla="*/ 38 w 202"/>
                  <a:gd name="T53" fmla="*/ 242 h 249"/>
                  <a:gd name="T54" fmla="*/ 21 w 202"/>
                  <a:gd name="T55" fmla="*/ 232 h 249"/>
                  <a:gd name="T56" fmla="*/ 10 w 202"/>
                  <a:gd name="T57" fmla="*/ 218 h 249"/>
                  <a:gd name="T58" fmla="*/ 2 w 202"/>
                  <a:gd name="T59" fmla="*/ 202 h 249"/>
                  <a:gd name="T60" fmla="*/ 0 w 202"/>
                  <a:gd name="T61" fmla="*/ 180 h 249"/>
                  <a:gd name="T62" fmla="*/ 0 w 202"/>
                  <a:gd name="T63" fmla="*/ 161 h 249"/>
                  <a:gd name="T64" fmla="*/ 0 w 202"/>
                  <a:gd name="T65" fmla="*/ 144 h 249"/>
                  <a:gd name="T66" fmla="*/ 2 w 202"/>
                  <a:gd name="T67" fmla="*/ 14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9">
                    <a:moveTo>
                      <a:pt x="2" y="140"/>
                    </a:moveTo>
                    <a:lnTo>
                      <a:pt x="2" y="130"/>
                    </a:lnTo>
                    <a:lnTo>
                      <a:pt x="2" y="121"/>
                    </a:lnTo>
                    <a:lnTo>
                      <a:pt x="5" y="111"/>
                    </a:lnTo>
                    <a:lnTo>
                      <a:pt x="10" y="102"/>
                    </a:lnTo>
                    <a:lnTo>
                      <a:pt x="14" y="87"/>
                    </a:lnTo>
                    <a:lnTo>
                      <a:pt x="19" y="76"/>
                    </a:lnTo>
                    <a:lnTo>
                      <a:pt x="26" y="64"/>
                    </a:lnTo>
                    <a:lnTo>
                      <a:pt x="36" y="52"/>
                    </a:lnTo>
                    <a:lnTo>
                      <a:pt x="43" y="40"/>
                    </a:lnTo>
                    <a:lnTo>
                      <a:pt x="55" y="28"/>
                    </a:lnTo>
                    <a:lnTo>
                      <a:pt x="64" y="19"/>
                    </a:lnTo>
                    <a:lnTo>
                      <a:pt x="79" y="11"/>
                    </a:lnTo>
                    <a:lnTo>
                      <a:pt x="83" y="7"/>
                    </a:lnTo>
                    <a:lnTo>
                      <a:pt x="90" y="4"/>
                    </a:lnTo>
                    <a:lnTo>
                      <a:pt x="98" y="2"/>
                    </a:lnTo>
                    <a:lnTo>
                      <a:pt x="107" y="2"/>
                    </a:lnTo>
                    <a:lnTo>
                      <a:pt x="114" y="0"/>
                    </a:lnTo>
                    <a:lnTo>
                      <a:pt x="124" y="0"/>
                    </a:lnTo>
                    <a:lnTo>
                      <a:pt x="133" y="0"/>
                    </a:lnTo>
                    <a:lnTo>
                      <a:pt x="143" y="2"/>
                    </a:lnTo>
                    <a:lnTo>
                      <a:pt x="155" y="4"/>
                    </a:lnTo>
                    <a:lnTo>
                      <a:pt x="166" y="11"/>
                    </a:lnTo>
                    <a:lnTo>
                      <a:pt x="178" y="23"/>
                    </a:lnTo>
                    <a:lnTo>
                      <a:pt x="188" y="35"/>
                    </a:lnTo>
                    <a:lnTo>
                      <a:pt x="190" y="40"/>
                    </a:lnTo>
                    <a:lnTo>
                      <a:pt x="195" y="49"/>
                    </a:lnTo>
                    <a:lnTo>
                      <a:pt x="197" y="57"/>
                    </a:lnTo>
                    <a:lnTo>
                      <a:pt x="200" y="66"/>
                    </a:lnTo>
                    <a:lnTo>
                      <a:pt x="200" y="73"/>
                    </a:lnTo>
                    <a:lnTo>
                      <a:pt x="202" y="83"/>
                    </a:lnTo>
                    <a:lnTo>
                      <a:pt x="202" y="92"/>
                    </a:lnTo>
                    <a:lnTo>
                      <a:pt x="202" y="102"/>
                    </a:lnTo>
                    <a:lnTo>
                      <a:pt x="200" y="114"/>
                    </a:lnTo>
                    <a:lnTo>
                      <a:pt x="197" y="125"/>
                    </a:lnTo>
                    <a:lnTo>
                      <a:pt x="193" y="137"/>
                    </a:lnTo>
                    <a:lnTo>
                      <a:pt x="190" y="152"/>
                    </a:lnTo>
                    <a:lnTo>
                      <a:pt x="183" y="161"/>
                    </a:lnTo>
                    <a:lnTo>
                      <a:pt x="176" y="175"/>
                    </a:lnTo>
                    <a:lnTo>
                      <a:pt x="169" y="185"/>
                    </a:lnTo>
                    <a:lnTo>
                      <a:pt x="162" y="197"/>
                    </a:lnTo>
                    <a:lnTo>
                      <a:pt x="152" y="206"/>
                    </a:lnTo>
                    <a:lnTo>
                      <a:pt x="143" y="216"/>
                    </a:lnTo>
                    <a:lnTo>
                      <a:pt x="133" y="223"/>
                    </a:lnTo>
                    <a:lnTo>
                      <a:pt x="124" y="230"/>
                    </a:lnTo>
                    <a:lnTo>
                      <a:pt x="112" y="235"/>
                    </a:lnTo>
                    <a:lnTo>
                      <a:pt x="102" y="240"/>
                    </a:lnTo>
                    <a:lnTo>
                      <a:pt x="90" y="244"/>
                    </a:lnTo>
                    <a:lnTo>
                      <a:pt x="81" y="249"/>
                    </a:lnTo>
                    <a:lnTo>
                      <a:pt x="71" y="249"/>
                    </a:lnTo>
                    <a:lnTo>
                      <a:pt x="64" y="249"/>
                    </a:lnTo>
                    <a:lnTo>
                      <a:pt x="57" y="247"/>
                    </a:lnTo>
                    <a:lnTo>
                      <a:pt x="50" y="247"/>
                    </a:lnTo>
                    <a:lnTo>
                      <a:pt x="38" y="242"/>
                    </a:lnTo>
                    <a:lnTo>
                      <a:pt x="31" y="240"/>
                    </a:lnTo>
                    <a:lnTo>
                      <a:pt x="21" y="232"/>
                    </a:lnTo>
                    <a:lnTo>
                      <a:pt x="14" y="228"/>
                    </a:lnTo>
                    <a:lnTo>
                      <a:pt x="10" y="218"/>
                    </a:lnTo>
                    <a:lnTo>
                      <a:pt x="7" y="211"/>
                    </a:lnTo>
                    <a:lnTo>
                      <a:pt x="2" y="202"/>
                    </a:lnTo>
                    <a:lnTo>
                      <a:pt x="2" y="190"/>
                    </a:lnTo>
                    <a:lnTo>
                      <a:pt x="0" y="180"/>
                    </a:lnTo>
                    <a:lnTo>
                      <a:pt x="0" y="173"/>
                    </a:lnTo>
                    <a:lnTo>
                      <a:pt x="0" y="161"/>
                    </a:lnTo>
                    <a:lnTo>
                      <a:pt x="0" y="154"/>
                    </a:lnTo>
                    <a:lnTo>
                      <a:pt x="0" y="144"/>
                    </a:lnTo>
                    <a:lnTo>
                      <a:pt x="2" y="140"/>
                    </a:lnTo>
                    <a:lnTo>
                      <a:pt x="2" y="140"/>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7" name="Freeform 249"/>
              <p:cNvSpPr>
                <a:spLocks/>
              </p:cNvSpPr>
              <p:nvPr/>
            </p:nvSpPr>
            <p:spPr bwMode="auto">
              <a:xfrm>
                <a:off x="4907" y="2468"/>
                <a:ext cx="140" cy="153"/>
              </a:xfrm>
              <a:custGeom>
                <a:avLst/>
                <a:gdLst>
                  <a:gd name="T0" fmla="*/ 76 w 140"/>
                  <a:gd name="T1" fmla="*/ 8 h 153"/>
                  <a:gd name="T2" fmla="*/ 73 w 140"/>
                  <a:gd name="T3" fmla="*/ 8 h 153"/>
                  <a:gd name="T4" fmla="*/ 69 w 140"/>
                  <a:gd name="T5" fmla="*/ 12 h 153"/>
                  <a:gd name="T6" fmla="*/ 61 w 140"/>
                  <a:gd name="T7" fmla="*/ 15 h 153"/>
                  <a:gd name="T8" fmla="*/ 54 w 140"/>
                  <a:gd name="T9" fmla="*/ 24 h 153"/>
                  <a:gd name="T10" fmla="*/ 47 w 140"/>
                  <a:gd name="T11" fmla="*/ 27 h 153"/>
                  <a:gd name="T12" fmla="*/ 42 w 140"/>
                  <a:gd name="T13" fmla="*/ 31 h 153"/>
                  <a:gd name="T14" fmla="*/ 38 w 140"/>
                  <a:gd name="T15" fmla="*/ 38 h 153"/>
                  <a:gd name="T16" fmla="*/ 33 w 140"/>
                  <a:gd name="T17" fmla="*/ 46 h 153"/>
                  <a:gd name="T18" fmla="*/ 26 w 140"/>
                  <a:gd name="T19" fmla="*/ 53 h 153"/>
                  <a:gd name="T20" fmla="*/ 21 w 140"/>
                  <a:gd name="T21" fmla="*/ 62 h 153"/>
                  <a:gd name="T22" fmla="*/ 14 w 140"/>
                  <a:gd name="T23" fmla="*/ 72 h 153"/>
                  <a:gd name="T24" fmla="*/ 11 w 140"/>
                  <a:gd name="T25" fmla="*/ 86 h 153"/>
                  <a:gd name="T26" fmla="*/ 4 w 140"/>
                  <a:gd name="T27" fmla="*/ 95 h 153"/>
                  <a:gd name="T28" fmla="*/ 2 w 140"/>
                  <a:gd name="T29" fmla="*/ 105 h 153"/>
                  <a:gd name="T30" fmla="*/ 0 w 140"/>
                  <a:gd name="T31" fmla="*/ 114 h 153"/>
                  <a:gd name="T32" fmla="*/ 0 w 140"/>
                  <a:gd name="T33" fmla="*/ 124 h 153"/>
                  <a:gd name="T34" fmla="*/ 0 w 140"/>
                  <a:gd name="T35" fmla="*/ 131 h 153"/>
                  <a:gd name="T36" fmla="*/ 0 w 140"/>
                  <a:gd name="T37" fmla="*/ 138 h 153"/>
                  <a:gd name="T38" fmla="*/ 0 w 140"/>
                  <a:gd name="T39" fmla="*/ 143 h 153"/>
                  <a:gd name="T40" fmla="*/ 2 w 140"/>
                  <a:gd name="T41" fmla="*/ 148 h 153"/>
                  <a:gd name="T42" fmla="*/ 4 w 140"/>
                  <a:gd name="T43" fmla="*/ 153 h 153"/>
                  <a:gd name="T44" fmla="*/ 11 w 140"/>
                  <a:gd name="T45" fmla="*/ 153 h 153"/>
                  <a:gd name="T46" fmla="*/ 16 w 140"/>
                  <a:gd name="T47" fmla="*/ 148 h 153"/>
                  <a:gd name="T48" fmla="*/ 21 w 140"/>
                  <a:gd name="T49" fmla="*/ 141 h 153"/>
                  <a:gd name="T50" fmla="*/ 23 w 140"/>
                  <a:gd name="T51" fmla="*/ 129 h 153"/>
                  <a:gd name="T52" fmla="*/ 26 w 140"/>
                  <a:gd name="T53" fmla="*/ 117 h 153"/>
                  <a:gd name="T54" fmla="*/ 26 w 140"/>
                  <a:gd name="T55" fmla="*/ 103 h 153"/>
                  <a:gd name="T56" fmla="*/ 31 w 140"/>
                  <a:gd name="T57" fmla="*/ 91 h 153"/>
                  <a:gd name="T58" fmla="*/ 33 w 140"/>
                  <a:gd name="T59" fmla="*/ 79 h 153"/>
                  <a:gd name="T60" fmla="*/ 42 w 140"/>
                  <a:gd name="T61" fmla="*/ 69 h 153"/>
                  <a:gd name="T62" fmla="*/ 47 w 140"/>
                  <a:gd name="T63" fmla="*/ 67 h 153"/>
                  <a:gd name="T64" fmla="*/ 54 w 140"/>
                  <a:gd name="T65" fmla="*/ 62 h 153"/>
                  <a:gd name="T66" fmla="*/ 59 w 140"/>
                  <a:gd name="T67" fmla="*/ 57 h 153"/>
                  <a:gd name="T68" fmla="*/ 71 w 140"/>
                  <a:gd name="T69" fmla="*/ 57 h 153"/>
                  <a:gd name="T70" fmla="*/ 78 w 140"/>
                  <a:gd name="T71" fmla="*/ 55 h 153"/>
                  <a:gd name="T72" fmla="*/ 88 w 140"/>
                  <a:gd name="T73" fmla="*/ 53 h 153"/>
                  <a:gd name="T74" fmla="*/ 95 w 140"/>
                  <a:gd name="T75" fmla="*/ 50 h 153"/>
                  <a:gd name="T76" fmla="*/ 104 w 140"/>
                  <a:gd name="T77" fmla="*/ 48 h 153"/>
                  <a:gd name="T78" fmla="*/ 109 w 140"/>
                  <a:gd name="T79" fmla="*/ 46 h 153"/>
                  <a:gd name="T80" fmla="*/ 118 w 140"/>
                  <a:gd name="T81" fmla="*/ 41 h 153"/>
                  <a:gd name="T82" fmla="*/ 123 w 140"/>
                  <a:gd name="T83" fmla="*/ 38 h 153"/>
                  <a:gd name="T84" fmla="*/ 128 w 140"/>
                  <a:gd name="T85" fmla="*/ 34 h 153"/>
                  <a:gd name="T86" fmla="*/ 135 w 140"/>
                  <a:gd name="T87" fmla="*/ 27 h 153"/>
                  <a:gd name="T88" fmla="*/ 140 w 140"/>
                  <a:gd name="T89" fmla="*/ 19 h 153"/>
                  <a:gd name="T90" fmla="*/ 137 w 140"/>
                  <a:gd name="T91" fmla="*/ 12 h 153"/>
                  <a:gd name="T92" fmla="*/ 133 w 140"/>
                  <a:gd name="T93" fmla="*/ 8 h 153"/>
                  <a:gd name="T94" fmla="*/ 123 w 140"/>
                  <a:gd name="T95" fmla="*/ 3 h 153"/>
                  <a:gd name="T96" fmla="*/ 111 w 140"/>
                  <a:gd name="T97" fmla="*/ 0 h 153"/>
                  <a:gd name="T98" fmla="*/ 102 w 140"/>
                  <a:gd name="T99" fmla="*/ 0 h 153"/>
                  <a:gd name="T100" fmla="*/ 95 w 140"/>
                  <a:gd name="T101" fmla="*/ 3 h 153"/>
                  <a:gd name="T102" fmla="*/ 85 w 140"/>
                  <a:gd name="T103" fmla="*/ 3 h 153"/>
                  <a:gd name="T104" fmla="*/ 80 w 140"/>
                  <a:gd name="T105" fmla="*/ 5 h 153"/>
                  <a:gd name="T106" fmla="*/ 76 w 140"/>
                  <a:gd name="T107" fmla="*/ 8 h 153"/>
                  <a:gd name="T108" fmla="*/ 76 w 140"/>
                  <a:gd name="T109" fmla="*/ 8 h 153"/>
                  <a:gd name="T110" fmla="*/ 76 w 140"/>
                  <a:gd name="T111" fmla="*/ 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153">
                    <a:moveTo>
                      <a:pt x="76" y="8"/>
                    </a:moveTo>
                    <a:lnTo>
                      <a:pt x="73" y="8"/>
                    </a:lnTo>
                    <a:lnTo>
                      <a:pt x="69" y="12"/>
                    </a:lnTo>
                    <a:lnTo>
                      <a:pt x="61" y="15"/>
                    </a:lnTo>
                    <a:lnTo>
                      <a:pt x="54" y="24"/>
                    </a:lnTo>
                    <a:lnTo>
                      <a:pt x="47" y="27"/>
                    </a:lnTo>
                    <a:lnTo>
                      <a:pt x="42" y="31"/>
                    </a:lnTo>
                    <a:lnTo>
                      <a:pt x="38" y="38"/>
                    </a:lnTo>
                    <a:lnTo>
                      <a:pt x="33" y="46"/>
                    </a:lnTo>
                    <a:lnTo>
                      <a:pt x="26" y="53"/>
                    </a:lnTo>
                    <a:lnTo>
                      <a:pt x="21" y="62"/>
                    </a:lnTo>
                    <a:lnTo>
                      <a:pt x="14" y="72"/>
                    </a:lnTo>
                    <a:lnTo>
                      <a:pt x="11" y="86"/>
                    </a:lnTo>
                    <a:lnTo>
                      <a:pt x="4" y="95"/>
                    </a:lnTo>
                    <a:lnTo>
                      <a:pt x="2" y="105"/>
                    </a:lnTo>
                    <a:lnTo>
                      <a:pt x="0" y="114"/>
                    </a:lnTo>
                    <a:lnTo>
                      <a:pt x="0" y="124"/>
                    </a:lnTo>
                    <a:lnTo>
                      <a:pt x="0" y="131"/>
                    </a:lnTo>
                    <a:lnTo>
                      <a:pt x="0" y="138"/>
                    </a:lnTo>
                    <a:lnTo>
                      <a:pt x="0" y="143"/>
                    </a:lnTo>
                    <a:lnTo>
                      <a:pt x="2" y="148"/>
                    </a:lnTo>
                    <a:lnTo>
                      <a:pt x="4" y="153"/>
                    </a:lnTo>
                    <a:lnTo>
                      <a:pt x="11" y="153"/>
                    </a:lnTo>
                    <a:lnTo>
                      <a:pt x="16" y="148"/>
                    </a:lnTo>
                    <a:lnTo>
                      <a:pt x="21" y="141"/>
                    </a:lnTo>
                    <a:lnTo>
                      <a:pt x="23" y="129"/>
                    </a:lnTo>
                    <a:lnTo>
                      <a:pt x="26" y="117"/>
                    </a:lnTo>
                    <a:lnTo>
                      <a:pt x="26" y="103"/>
                    </a:lnTo>
                    <a:lnTo>
                      <a:pt x="31" y="91"/>
                    </a:lnTo>
                    <a:lnTo>
                      <a:pt x="33" y="79"/>
                    </a:lnTo>
                    <a:lnTo>
                      <a:pt x="42" y="69"/>
                    </a:lnTo>
                    <a:lnTo>
                      <a:pt x="47" y="67"/>
                    </a:lnTo>
                    <a:lnTo>
                      <a:pt x="54" y="62"/>
                    </a:lnTo>
                    <a:lnTo>
                      <a:pt x="59" y="57"/>
                    </a:lnTo>
                    <a:lnTo>
                      <a:pt x="71" y="57"/>
                    </a:lnTo>
                    <a:lnTo>
                      <a:pt x="78" y="55"/>
                    </a:lnTo>
                    <a:lnTo>
                      <a:pt x="88" y="53"/>
                    </a:lnTo>
                    <a:lnTo>
                      <a:pt x="95" y="50"/>
                    </a:lnTo>
                    <a:lnTo>
                      <a:pt x="104" y="48"/>
                    </a:lnTo>
                    <a:lnTo>
                      <a:pt x="109" y="46"/>
                    </a:lnTo>
                    <a:lnTo>
                      <a:pt x="118" y="41"/>
                    </a:lnTo>
                    <a:lnTo>
                      <a:pt x="123" y="38"/>
                    </a:lnTo>
                    <a:lnTo>
                      <a:pt x="128" y="34"/>
                    </a:lnTo>
                    <a:lnTo>
                      <a:pt x="135" y="27"/>
                    </a:lnTo>
                    <a:lnTo>
                      <a:pt x="140" y="19"/>
                    </a:lnTo>
                    <a:lnTo>
                      <a:pt x="137" y="12"/>
                    </a:lnTo>
                    <a:lnTo>
                      <a:pt x="133" y="8"/>
                    </a:lnTo>
                    <a:lnTo>
                      <a:pt x="123" y="3"/>
                    </a:lnTo>
                    <a:lnTo>
                      <a:pt x="111" y="0"/>
                    </a:lnTo>
                    <a:lnTo>
                      <a:pt x="102" y="0"/>
                    </a:lnTo>
                    <a:lnTo>
                      <a:pt x="95" y="3"/>
                    </a:lnTo>
                    <a:lnTo>
                      <a:pt x="85" y="3"/>
                    </a:lnTo>
                    <a:lnTo>
                      <a:pt x="80" y="5"/>
                    </a:lnTo>
                    <a:lnTo>
                      <a:pt x="76" y="8"/>
                    </a:lnTo>
                    <a:lnTo>
                      <a:pt x="76" y="8"/>
                    </a:lnTo>
                    <a:lnTo>
                      <a:pt x="76" y="8"/>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8" name="Freeform 250"/>
              <p:cNvSpPr>
                <a:spLocks/>
              </p:cNvSpPr>
              <p:nvPr/>
            </p:nvSpPr>
            <p:spPr bwMode="auto">
              <a:xfrm>
                <a:off x="4916" y="2647"/>
                <a:ext cx="64" cy="50"/>
              </a:xfrm>
              <a:custGeom>
                <a:avLst/>
                <a:gdLst>
                  <a:gd name="T0" fmla="*/ 0 w 64"/>
                  <a:gd name="T1" fmla="*/ 14 h 50"/>
                  <a:gd name="T2" fmla="*/ 5 w 64"/>
                  <a:gd name="T3" fmla="*/ 9 h 50"/>
                  <a:gd name="T4" fmla="*/ 17 w 64"/>
                  <a:gd name="T5" fmla="*/ 4 h 50"/>
                  <a:gd name="T6" fmla="*/ 24 w 64"/>
                  <a:gd name="T7" fmla="*/ 0 h 50"/>
                  <a:gd name="T8" fmla="*/ 33 w 64"/>
                  <a:gd name="T9" fmla="*/ 2 h 50"/>
                  <a:gd name="T10" fmla="*/ 43 w 64"/>
                  <a:gd name="T11" fmla="*/ 4 h 50"/>
                  <a:gd name="T12" fmla="*/ 55 w 64"/>
                  <a:gd name="T13" fmla="*/ 14 h 50"/>
                  <a:gd name="T14" fmla="*/ 62 w 64"/>
                  <a:gd name="T15" fmla="*/ 21 h 50"/>
                  <a:gd name="T16" fmla="*/ 64 w 64"/>
                  <a:gd name="T17" fmla="*/ 28 h 50"/>
                  <a:gd name="T18" fmla="*/ 64 w 64"/>
                  <a:gd name="T19" fmla="*/ 35 h 50"/>
                  <a:gd name="T20" fmla="*/ 60 w 64"/>
                  <a:gd name="T21" fmla="*/ 40 h 50"/>
                  <a:gd name="T22" fmla="*/ 52 w 64"/>
                  <a:gd name="T23" fmla="*/ 42 h 50"/>
                  <a:gd name="T24" fmla="*/ 45 w 64"/>
                  <a:gd name="T25" fmla="*/ 47 h 50"/>
                  <a:gd name="T26" fmla="*/ 38 w 64"/>
                  <a:gd name="T27" fmla="*/ 50 h 50"/>
                  <a:gd name="T28" fmla="*/ 31 w 64"/>
                  <a:gd name="T29" fmla="*/ 50 h 50"/>
                  <a:gd name="T30" fmla="*/ 36 w 64"/>
                  <a:gd name="T31" fmla="*/ 28 h 50"/>
                  <a:gd name="T32" fmla="*/ 26 w 64"/>
                  <a:gd name="T33" fmla="*/ 21 h 50"/>
                  <a:gd name="T34" fmla="*/ 14 w 64"/>
                  <a:gd name="T35" fmla="*/ 19 h 50"/>
                  <a:gd name="T36" fmla="*/ 5 w 64"/>
                  <a:gd name="T37" fmla="*/ 14 h 50"/>
                  <a:gd name="T38" fmla="*/ 0 w 64"/>
                  <a:gd name="T39" fmla="*/ 14 h 50"/>
                  <a:gd name="T40" fmla="*/ 0 w 64"/>
                  <a:gd name="T41" fmla="*/ 1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50">
                    <a:moveTo>
                      <a:pt x="0" y="14"/>
                    </a:moveTo>
                    <a:lnTo>
                      <a:pt x="5" y="9"/>
                    </a:lnTo>
                    <a:lnTo>
                      <a:pt x="17" y="4"/>
                    </a:lnTo>
                    <a:lnTo>
                      <a:pt x="24" y="0"/>
                    </a:lnTo>
                    <a:lnTo>
                      <a:pt x="33" y="2"/>
                    </a:lnTo>
                    <a:lnTo>
                      <a:pt x="43" y="4"/>
                    </a:lnTo>
                    <a:lnTo>
                      <a:pt x="55" y="14"/>
                    </a:lnTo>
                    <a:lnTo>
                      <a:pt x="62" y="21"/>
                    </a:lnTo>
                    <a:lnTo>
                      <a:pt x="64" y="28"/>
                    </a:lnTo>
                    <a:lnTo>
                      <a:pt x="64" y="35"/>
                    </a:lnTo>
                    <a:lnTo>
                      <a:pt x="60" y="40"/>
                    </a:lnTo>
                    <a:lnTo>
                      <a:pt x="52" y="42"/>
                    </a:lnTo>
                    <a:lnTo>
                      <a:pt x="45" y="47"/>
                    </a:lnTo>
                    <a:lnTo>
                      <a:pt x="38" y="50"/>
                    </a:lnTo>
                    <a:lnTo>
                      <a:pt x="31" y="50"/>
                    </a:lnTo>
                    <a:lnTo>
                      <a:pt x="36" y="28"/>
                    </a:lnTo>
                    <a:lnTo>
                      <a:pt x="26" y="21"/>
                    </a:lnTo>
                    <a:lnTo>
                      <a:pt x="14" y="19"/>
                    </a:lnTo>
                    <a:lnTo>
                      <a:pt x="5" y="14"/>
                    </a:lnTo>
                    <a:lnTo>
                      <a:pt x="0" y="14"/>
                    </a:lnTo>
                    <a:lnTo>
                      <a:pt x="0" y="14"/>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39" name="Freeform 251"/>
              <p:cNvSpPr>
                <a:spLocks/>
              </p:cNvSpPr>
              <p:nvPr/>
            </p:nvSpPr>
            <p:spPr bwMode="auto">
              <a:xfrm>
                <a:off x="4983" y="2533"/>
                <a:ext cx="107" cy="164"/>
              </a:xfrm>
              <a:custGeom>
                <a:avLst/>
                <a:gdLst>
                  <a:gd name="T0" fmla="*/ 99 w 107"/>
                  <a:gd name="T1" fmla="*/ 42 h 164"/>
                  <a:gd name="T2" fmla="*/ 47 w 107"/>
                  <a:gd name="T3" fmla="*/ 118 h 164"/>
                  <a:gd name="T4" fmla="*/ 9 w 107"/>
                  <a:gd name="T5" fmla="*/ 145 h 164"/>
                  <a:gd name="T6" fmla="*/ 0 w 107"/>
                  <a:gd name="T7" fmla="*/ 164 h 164"/>
                  <a:gd name="T8" fmla="*/ 0 w 107"/>
                  <a:gd name="T9" fmla="*/ 164 h 164"/>
                  <a:gd name="T10" fmla="*/ 7 w 107"/>
                  <a:gd name="T11" fmla="*/ 161 h 164"/>
                  <a:gd name="T12" fmla="*/ 16 w 107"/>
                  <a:gd name="T13" fmla="*/ 156 h 164"/>
                  <a:gd name="T14" fmla="*/ 28 w 107"/>
                  <a:gd name="T15" fmla="*/ 154 h 164"/>
                  <a:gd name="T16" fmla="*/ 35 w 107"/>
                  <a:gd name="T17" fmla="*/ 149 h 164"/>
                  <a:gd name="T18" fmla="*/ 42 w 107"/>
                  <a:gd name="T19" fmla="*/ 145 h 164"/>
                  <a:gd name="T20" fmla="*/ 50 w 107"/>
                  <a:gd name="T21" fmla="*/ 140 h 164"/>
                  <a:gd name="T22" fmla="*/ 57 w 107"/>
                  <a:gd name="T23" fmla="*/ 135 h 164"/>
                  <a:gd name="T24" fmla="*/ 61 w 107"/>
                  <a:gd name="T25" fmla="*/ 130 h 164"/>
                  <a:gd name="T26" fmla="*/ 71 w 107"/>
                  <a:gd name="T27" fmla="*/ 123 h 164"/>
                  <a:gd name="T28" fmla="*/ 76 w 107"/>
                  <a:gd name="T29" fmla="*/ 116 h 164"/>
                  <a:gd name="T30" fmla="*/ 83 w 107"/>
                  <a:gd name="T31" fmla="*/ 109 h 164"/>
                  <a:gd name="T32" fmla="*/ 88 w 107"/>
                  <a:gd name="T33" fmla="*/ 99 h 164"/>
                  <a:gd name="T34" fmla="*/ 92 w 107"/>
                  <a:gd name="T35" fmla="*/ 88 h 164"/>
                  <a:gd name="T36" fmla="*/ 97 w 107"/>
                  <a:gd name="T37" fmla="*/ 78 h 164"/>
                  <a:gd name="T38" fmla="*/ 99 w 107"/>
                  <a:gd name="T39" fmla="*/ 68 h 164"/>
                  <a:gd name="T40" fmla="*/ 102 w 107"/>
                  <a:gd name="T41" fmla="*/ 59 h 164"/>
                  <a:gd name="T42" fmla="*/ 104 w 107"/>
                  <a:gd name="T43" fmla="*/ 52 h 164"/>
                  <a:gd name="T44" fmla="*/ 104 w 107"/>
                  <a:gd name="T45" fmla="*/ 42 h 164"/>
                  <a:gd name="T46" fmla="*/ 107 w 107"/>
                  <a:gd name="T47" fmla="*/ 35 h 164"/>
                  <a:gd name="T48" fmla="*/ 107 w 107"/>
                  <a:gd name="T49" fmla="*/ 26 h 164"/>
                  <a:gd name="T50" fmla="*/ 107 w 107"/>
                  <a:gd name="T51" fmla="*/ 21 h 164"/>
                  <a:gd name="T52" fmla="*/ 107 w 107"/>
                  <a:gd name="T53" fmla="*/ 11 h 164"/>
                  <a:gd name="T54" fmla="*/ 107 w 107"/>
                  <a:gd name="T55" fmla="*/ 9 h 164"/>
                  <a:gd name="T56" fmla="*/ 107 w 107"/>
                  <a:gd name="T57" fmla="*/ 2 h 164"/>
                  <a:gd name="T58" fmla="*/ 107 w 107"/>
                  <a:gd name="T59" fmla="*/ 0 h 164"/>
                  <a:gd name="T60" fmla="*/ 99 w 107"/>
                  <a:gd name="T61" fmla="*/ 42 h 164"/>
                  <a:gd name="T62" fmla="*/ 99 w 107"/>
                  <a:gd name="T63" fmla="*/ 4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 h="164">
                    <a:moveTo>
                      <a:pt x="99" y="42"/>
                    </a:moveTo>
                    <a:lnTo>
                      <a:pt x="47" y="118"/>
                    </a:lnTo>
                    <a:lnTo>
                      <a:pt x="9" y="145"/>
                    </a:lnTo>
                    <a:lnTo>
                      <a:pt x="0" y="164"/>
                    </a:lnTo>
                    <a:lnTo>
                      <a:pt x="0" y="164"/>
                    </a:lnTo>
                    <a:lnTo>
                      <a:pt x="7" y="161"/>
                    </a:lnTo>
                    <a:lnTo>
                      <a:pt x="16" y="156"/>
                    </a:lnTo>
                    <a:lnTo>
                      <a:pt x="28" y="154"/>
                    </a:lnTo>
                    <a:lnTo>
                      <a:pt x="35" y="149"/>
                    </a:lnTo>
                    <a:lnTo>
                      <a:pt x="42" y="145"/>
                    </a:lnTo>
                    <a:lnTo>
                      <a:pt x="50" y="140"/>
                    </a:lnTo>
                    <a:lnTo>
                      <a:pt x="57" y="135"/>
                    </a:lnTo>
                    <a:lnTo>
                      <a:pt x="61" y="130"/>
                    </a:lnTo>
                    <a:lnTo>
                      <a:pt x="71" y="123"/>
                    </a:lnTo>
                    <a:lnTo>
                      <a:pt x="76" y="116"/>
                    </a:lnTo>
                    <a:lnTo>
                      <a:pt x="83" y="109"/>
                    </a:lnTo>
                    <a:lnTo>
                      <a:pt x="88" y="99"/>
                    </a:lnTo>
                    <a:lnTo>
                      <a:pt x="92" y="88"/>
                    </a:lnTo>
                    <a:lnTo>
                      <a:pt x="97" y="78"/>
                    </a:lnTo>
                    <a:lnTo>
                      <a:pt x="99" y="68"/>
                    </a:lnTo>
                    <a:lnTo>
                      <a:pt x="102" y="59"/>
                    </a:lnTo>
                    <a:lnTo>
                      <a:pt x="104" y="52"/>
                    </a:lnTo>
                    <a:lnTo>
                      <a:pt x="104" y="42"/>
                    </a:lnTo>
                    <a:lnTo>
                      <a:pt x="107" y="35"/>
                    </a:lnTo>
                    <a:lnTo>
                      <a:pt x="107" y="26"/>
                    </a:lnTo>
                    <a:lnTo>
                      <a:pt x="107" y="21"/>
                    </a:lnTo>
                    <a:lnTo>
                      <a:pt x="107" y="11"/>
                    </a:lnTo>
                    <a:lnTo>
                      <a:pt x="107" y="9"/>
                    </a:lnTo>
                    <a:lnTo>
                      <a:pt x="107" y="2"/>
                    </a:lnTo>
                    <a:lnTo>
                      <a:pt x="107" y="0"/>
                    </a:lnTo>
                    <a:lnTo>
                      <a:pt x="99" y="42"/>
                    </a:lnTo>
                    <a:lnTo>
                      <a:pt x="99" y="42"/>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0" name="Freeform 252"/>
              <p:cNvSpPr>
                <a:spLocks/>
              </p:cNvSpPr>
              <p:nvPr/>
            </p:nvSpPr>
            <p:spPr bwMode="auto">
              <a:xfrm>
                <a:off x="5672" y="3552"/>
                <a:ext cx="256" cy="195"/>
              </a:xfrm>
              <a:custGeom>
                <a:avLst/>
                <a:gdLst>
                  <a:gd name="T0" fmla="*/ 81 w 256"/>
                  <a:gd name="T1" fmla="*/ 5 h 195"/>
                  <a:gd name="T2" fmla="*/ 100 w 256"/>
                  <a:gd name="T3" fmla="*/ 0 h 195"/>
                  <a:gd name="T4" fmla="*/ 123 w 256"/>
                  <a:gd name="T5" fmla="*/ 0 h 195"/>
                  <a:gd name="T6" fmla="*/ 142 w 256"/>
                  <a:gd name="T7" fmla="*/ 0 h 195"/>
                  <a:gd name="T8" fmla="*/ 157 w 256"/>
                  <a:gd name="T9" fmla="*/ 2 h 195"/>
                  <a:gd name="T10" fmla="*/ 171 w 256"/>
                  <a:gd name="T11" fmla="*/ 7 h 195"/>
                  <a:gd name="T12" fmla="*/ 185 w 256"/>
                  <a:gd name="T13" fmla="*/ 12 h 195"/>
                  <a:gd name="T14" fmla="*/ 204 w 256"/>
                  <a:gd name="T15" fmla="*/ 21 h 195"/>
                  <a:gd name="T16" fmla="*/ 221 w 256"/>
                  <a:gd name="T17" fmla="*/ 38 h 195"/>
                  <a:gd name="T18" fmla="*/ 233 w 256"/>
                  <a:gd name="T19" fmla="*/ 50 h 195"/>
                  <a:gd name="T20" fmla="*/ 242 w 256"/>
                  <a:gd name="T21" fmla="*/ 64 h 195"/>
                  <a:gd name="T22" fmla="*/ 252 w 256"/>
                  <a:gd name="T23" fmla="*/ 83 h 195"/>
                  <a:gd name="T24" fmla="*/ 256 w 256"/>
                  <a:gd name="T25" fmla="*/ 100 h 195"/>
                  <a:gd name="T26" fmla="*/ 256 w 256"/>
                  <a:gd name="T27" fmla="*/ 114 h 195"/>
                  <a:gd name="T28" fmla="*/ 254 w 256"/>
                  <a:gd name="T29" fmla="*/ 128 h 195"/>
                  <a:gd name="T30" fmla="*/ 247 w 256"/>
                  <a:gd name="T31" fmla="*/ 140 h 195"/>
                  <a:gd name="T32" fmla="*/ 235 w 256"/>
                  <a:gd name="T33" fmla="*/ 159 h 195"/>
                  <a:gd name="T34" fmla="*/ 216 w 256"/>
                  <a:gd name="T35" fmla="*/ 176 h 195"/>
                  <a:gd name="T36" fmla="*/ 204 w 256"/>
                  <a:gd name="T37" fmla="*/ 185 h 195"/>
                  <a:gd name="T38" fmla="*/ 183 w 256"/>
                  <a:gd name="T39" fmla="*/ 192 h 195"/>
                  <a:gd name="T40" fmla="*/ 159 w 256"/>
                  <a:gd name="T41" fmla="*/ 195 h 195"/>
                  <a:gd name="T42" fmla="*/ 133 w 256"/>
                  <a:gd name="T43" fmla="*/ 195 h 195"/>
                  <a:gd name="T44" fmla="*/ 107 w 256"/>
                  <a:gd name="T45" fmla="*/ 190 h 195"/>
                  <a:gd name="T46" fmla="*/ 83 w 256"/>
                  <a:gd name="T47" fmla="*/ 181 h 195"/>
                  <a:gd name="T48" fmla="*/ 59 w 256"/>
                  <a:gd name="T49" fmla="*/ 169 h 195"/>
                  <a:gd name="T50" fmla="*/ 38 w 256"/>
                  <a:gd name="T51" fmla="*/ 154 h 195"/>
                  <a:gd name="T52" fmla="*/ 21 w 256"/>
                  <a:gd name="T53" fmla="*/ 138 h 195"/>
                  <a:gd name="T54" fmla="*/ 12 w 256"/>
                  <a:gd name="T55" fmla="*/ 119 h 195"/>
                  <a:gd name="T56" fmla="*/ 5 w 256"/>
                  <a:gd name="T57" fmla="*/ 105 h 195"/>
                  <a:gd name="T58" fmla="*/ 0 w 256"/>
                  <a:gd name="T59" fmla="*/ 86 h 195"/>
                  <a:gd name="T60" fmla="*/ 0 w 256"/>
                  <a:gd name="T61" fmla="*/ 64 h 195"/>
                  <a:gd name="T62" fmla="*/ 7 w 256"/>
                  <a:gd name="T63" fmla="*/ 45 h 195"/>
                  <a:gd name="T64" fmla="*/ 19 w 256"/>
                  <a:gd name="T65" fmla="*/ 33 h 195"/>
                  <a:gd name="T66" fmla="*/ 35 w 256"/>
                  <a:gd name="T67" fmla="*/ 21 h 195"/>
                  <a:gd name="T68" fmla="*/ 52 w 256"/>
                  <a:gd name="T69" fmla="*/ 14 h 195"/>
                  <a:gd name="T70" fmla="*/ 66 w 256"/>
                  <a:gd name="T71" fmla="*/ 9 h 195"/>
                  <a:gd name="T72" fmla="*/ 76 w 256"/>
                  <a:gd name="T73"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95">
                    <a:moveTo>
                      <a:pt x="76" y="7"/>
                    </a:moveTo>
                    <a:lnTo>
                      <a:pt x="81" y="5"/>
                    </a:lnTo>
                    <a:lnTo>
                      <a:pt x="88" y="2"/>
                    </a:lnTo>
                    <a:lnTo>
                      <a:pt x="100" y="0"/>
                    </a:lnTo>
                    <a:lnTo>
                      <a:pt x="112" y="0"/>
                    </a:lnTo>
                    <a:lnTo>
                      <a:pt x="123" y="0"/>
                    </a:lnTo>
                    <a:lnTo>
                      <a:pt x="135" y="0"/>
                    </a:lnTo>
                    <a:lnTo>
                      <a:pt x="142" y="0"/>
                    </a:lnTo>
                    <a:lnTo>
                      <a:pt x="150" y="2"/>
                    </a:lnTo>
                    <a:lnTo>
                      <a:pt x="157" y="2"/>
                    </a:lnTo>
                    <a:lnTo>
                      <a:pt x="164" y="7"/>
                    </a:lnTo>
                    <a:lnTo>
                      <a:pt x="171" y="7"/>
                    </a:lnTo>
                    <a:lnTo>
                      <a:pt x="178" y="9"/>
                    </a:lnTo>
                    <a:lnTo>
                      <a:pt x="185" y="12"/>
                    </a:lnTo>
                    <a:lnTo>
                      <a:pt x="192" y="14"/>
                    </a:lnTo>
                    <a:lnTo>
                      <a:pt x="204" y="21"/>
                    </a:lnTo>
                    <a:lnTo>
                      <a:pt x="216" y="33"/>
                    </a:lnTo>
                    <a:lnTo>
                      <a:pt x="221" y="38"/>
                    </a:lnTo>
                    <a:lnTo>
                      <a:pt x="228" y="43"/>
                    </a:lnTo>
                    <a:lnTo>
                      <a:pt x="233" y="50"/>
                    </a:lnTo>
                    <a:lnTo>
                      <a:pt x="237" y="57"/>
                    </a:lnTo>
                    <a:lnTo>
                      <a:pt x="242" y="64"/>
                    </a:lnTo>
                    <a:lnTo>
                      <a:pt x="247" y="74"/>
                    </a:lnTo>
                    <a:lnTo>
                      <a:pt x="252" y="83"/>
                    </a:lnTo>
                    <a:lnTo>
                      <a:pt x="254" y="93"/>
                    </a:lnTo>
                    <a:lnTo>
                      <a:pt x="256" y="100"/>
                    </a:lnTo>
                    <a:lnTo>
                      <a:pt x="256" y="107"/>
                    </a:lnTo>
                    <a:lnTo>
                      <a:pt x="256" y="114"/>
                    </a:lnTo>
                    <a:lnTo>
                      <a:pt x="256" y="121"/>
                    </a:lnTo>
                    <a:lnTo>
                      <a:pt x="254" y="128"/>
                    </a:lnTo>
                    <a:lnTo>
                      <a:pt x="252" y="135"/>
                    </a:lnTo>
                    <a:lnTo>
                      <a:pt x="247" y="140"/>
                    </a:lnTo>
                    <a:lnTo>
                      <a:pt x="245" y="147"/>
                    </a:lnTo>
                    <a:lnTo>
                      <a:pt x="235" y="159"/>
                    </a:lnTo>
                    <a:lnTo>
                      <a:pt x="226" y="171"/>
                    </a:lnTo>
                    <a:lnTo>
                      <a:pt x="216" y="176"/>
                    </a:lnTo>
                    <a:lnTo>
                      <a:pt x="211" y="181"/>
                    </a:lnTo>
                    <a:lnTo>
                      <a:pt x="204" y="185"/>
                    </a:lnTo>
                    <a:lnTo>
                      <a:pt x="195" y="190"/>
                    </a:lnTo>
                    <a:lnTo>
                      <a:pt x="183" y="192"/>
                    </a:lnTo>
                    <a:lnTo>
                      <a:pt x="171" y="195"/>
                    </a:lnTo>
                    <a:lnTo>
                      <a:pt x="159" y="195"/>
                    </a:lnTo>
                    <a:lnTo>
                      <a:pt x="147" y="195"/>
                    </a:lnTo>
                    <a:lnTo>
                      <a:pt x="133" y="195"/>
                    </a:lnTo>
                    <a:lnTo>
                      <a:pt x="121" y="192"/>
                    </a:lnTo>
                    <a:lnTo>
                      <a:pt x="107" y="190"/>
                    </a:lnTo>
                    <a:lnTo>
                      <a:pt x="97" y="188"/>
                    </a:lnTo>
                    <a:lnTo>
                      <a:pt x="83" y="181"/>
                    </a:lnTo>
                    <a:lnTo>
                      <a:pt x="69" y="176"/>
                    </a:lnTo>
                    <a:lnTo>
                      <a:pt x="59" y="169"/>
                    </a:lnTo>
                    <a:lnTo>
                      <a:pt x="50" y="164"/>
                    </a:lnTo>
                    <a:lnTo>
                      <a:pt x="38" y="154"/>
                    </a:lnTo>
                    <a:lnTo>
                      <a:pt x="31" y="145"/>
                    </a:lnTo>
                    <a:lnTo>
                      <a:pt x="21" y="138"/>
                    </a:lnTo>
                    <a:lnTo>
                      <a:pt x="16" y="128"/>
                    </a:lnTo>
                    <a:lnTo>
                      <a:pt x="12" y="119"/>
                    </a:lnTo>
                    <a:lnTo>
                      <a:pt x="7" y="112"/>
                    </a:lnTo>
                    <a:lnTo>
                      <a:pt x="5" y="105"/>
                    </a:lnTo>
                    <a:lnTo>
                      <a:pt x="2" y="97"/>
                    </a:lnTo>
                    <a:lnTo>
                      <a:pt x="0" y="86"/>
                    </a:lnTo>
                    <a:lnTo>
                      <a:pt x="0" y="74"/>
                    </a:lnTo>
                    <a:lnTo>
                      <a:pt x="0" y="64"/>
                    </a:lnTo>
                    <a:lnTo>
                      <a:pt x="5" y="55"/>
                    </a:lnTo>
                    <a:lnTo>
                      <a:pt x="7" y="45"/>
                    </a:lnTo>
                    <a:lnTo>
                      <a:pt x="14" y="40"/>
                    </a:lnTo>
                    <a:lnTo>
                      <a:pt x="19" y="33"/>
                    </a:lnTo>
                    <a:lnTo>
                      <a:pt x="28" y="26"/>
                    </a:lnTo>
                    <a:lnTo>
                      <a:pt x="35" y="21"/>
                    </a:lnTo>
                    <a:lnTo>
                      <a:pt x="45" y="19"/>
                    </a:lnTo>
                    <a:lnTo>
                      <a:pt x="52" y="14"/>
                    </a:lnTo>
                    <a:lnTo>
                      <a:pt x="59" y="12"/>
                    </a:lnTo>
                    <a:lnTo>
                      <a:pt x="66" y="9"/>
                    </a:lnTo>
                    <a:lnTo>
                      <a:pt x="76" y="7"/>
                    </a:lnTo>
                    <a:lnTo>
                      <a:pt x="76" y="7"/>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1" name="Freeform 253"/>
              <p:cNvSpPr>
                <a:spLocks/>
              </p:cNvSpPr>
              <p:nvPr/>
            </p:nvSpPr>
            <p:spPr bwMode="auto">
              <a:xfrm>
                <a:off x="5731" y="3564"/>
                <a:ext cx="181" cy="100"/>
              </a:xfrm>
              <a:custGeom>
                <a:avLst/>
                <a:gdLst>
                  <a:gd name="T0" fmla="*/ 155 w 181"/>
                  <a:gd name="T1" fmla="*/ 31 h 100"/>
                  <a:gd name="T2" fmla="*/ 152 w 181"/>
                  <a:gd name="T3" fmla="*/ 28 h 100"/>
                  <a:gd name="T4" fmla="*/ 150 w 181"/>
                  <a:gd name="T5" fmla="*/ 26 h 100"/>
                  <a:gd name="T6" fmla="*/ 143 w 181"/>
                  <a:gd name="T7" fmla="*/ 21 h 100"/>
                  <a:gd name="T8" fmla="*/ 133 w 181"/>
                  <a:gd name="T9" fmla="*/ 14 h 100"/>
                  <a:gd name="T10" fmla="*/ 126 w 181"/>
                  <a:gd name="T11" fmla="*/ 12 h 100"/>
                  <a:gd name="T12" fmla="*/ 119 w 181"/>
                  <a:gd name="T13" fmla="*/ 9 h 100"/>
                  <a:gd name="T14" fmla="*/ 110 w 181"/>
                  <a:gd name="T15" fmla="*/ 7 h 100"/>
                  <a:gd name="T16" fmla="*/ 102 w 181"/>
                  <a:gd name="T17" fmla="*/ 5 h 100"/>
                  <a:gd name="T18" fmla="*/ 93 w 181"/>
                  <a:gd name="T19" fmla="*/ 2 h 100"/>
                  <a:gd name="T20" fmla="*/ 83 w 181"/>
                  <a:gd name="T21" fmla="*/ 0 h 100"/>
                  <a:gd name="T22" fmla="*/ 74 w 181"/>
                  <a:gd name="T23" fmla="*/ 0 h 100"/>
                  <a:gd name="T24" fmla="*/ 62 w 181"/>
                  <a:gd name="T25" fmla="*/ 0 h 100"/>
                  <a:gd name="T26" fmla="*/ 50 w 181"/>
                  <a:gd name="T27" fmla="*/ 0 h 100"/>
                  <a:gd name="T28" fmla="*/ 38 w 181"/>
                  <a:gd name="T29" fmla="*/ 0 h 100"/>
                  <a:gd name="T30" fmla="*/ 29 w 181"/>
                  <a:gd name="T31" fmla="*/ 0 h 100"/>
                  <a:gd name="T32" fmla="*/ 22 w 181"/>
                  <a:gd name="T33" fmla="*/ 2 h 100"/>
                  <a:gd name="T34" fmla="*/ 10 w 181"/>
                  <a:gd name="T35" fmla="*/ 7 h 100"/>
                  <a:gd name="T36" fmla="*/ 5 w 181"/>
                  <a:gd name="T37" fmla="*/ 14 h 100"/>
                  <a:gd name="T38" fmla="*/ 0 w 181"/>
                  <a:gd name="T39" fmla="*/ 19 h 100"/>
                  <a:gd name="T40" fmla="*/ 3 w 181"/>
                  <a:gd name="T41" fmla="*/ 26 h 100"/>
                  <a:gd name="T42" fmla="*/ 10 w 181"/>
                  <a:gd name="T43" fmla="*/ 28 h 100"/>
                  <a:gd name="T44" fmla="*/ 19 w 181"/>
                  <a:gd name="T45" fmla="*/ 31 h 100"/>
                  <a:gd name="T46" fmla="*/ 29 w 181"/>
                  <a:gd name="T47" fmla="*/ 26 h 100"/>
                  <a:gd name="T48" fmla="*/ 41 w 181"/>
                  <a:gd name="T49" fmla="*/ 24 h 100"/>
                  <a:gd name="T50" fmla="*/ 53 w 181"/>
                  <a:gd name="T51" fmla="*/ 21 h 100"/>
                  <a:gd name="T52" fmla="*/ 64 w 181"/>
                  <a:gd name="T53" fmla="*/ 19 h 100"/>
                  <a:gd name="T54" fmla="*/ 76 w 181"/>
                  <a:gd name="T55" fmla="*/ 19 h 100"/>
                  <a:gd name="T56" fmla="*/ 86 w 181"/>
                  <a:gd name="T57" fmla="*/ 24 h 100"/>
                  <a:gd name="T58" fmla="*/ 93 w 181"/>
                  <a:gd name="T59" fmla="*/ 26 h 100"/>
                  <a:gd name="T60" fmla="*/ 98 w 181"/>
                  <a:gd name="T61" fmla="*/ 31 h 100"/>
                  <a:gd name="T62" fmla="*/ 102 w 181"/>
                  <a:gd name="T63" fmla="*/ 36 h 100"/>
                  <a:gd name="T64" fmla="*/ 110 w 181"/>
                  <a:gd name="T65" fmla="*/ 45 h 100"/>
                  <a:gd name="T66" fmla="*/ 114 w 181"/>
                  <a:gd name="T67" fmla="*/ 52 h 100"/>
                  <a:gd name="T68" fmla="*/ 121 w 181"/>
                  <a:gd name="T69" fmla="*/ 59 h 100"/>
                  <a:gd name="T70" fmla="*/ 126 w 181"/>
                  <a:gd name="T71" fmla="*/ 66 h 100"/>
                  <a:gd name="T72" fmla="*/ 133 w 181"/>
                  <a:gd name="T73" fmla="*/ 74 h 100"/>
                  <a:gd name="T74" fmla="*/ 145 w 181"/>
                  <a:gd name="T75" fmla="*/ 85 h 100"/>
                  <a:gd name="T76" fmla="*/ 157 w 181"/>
                  <a:gd name="T77" fmla="*/ 95 h 100"/>
                  <a:gd name="T78" fmla="*/ 167 w 181"/>
                  <a:gd name="T79" fmla="*/ 97 h 100"/>
                  <a:gd name="T80" fmla="*/ 174 w 181"/>
                  <a:gd name="T81" fmla="*/ 100 h 100"/>
                  <a:gd name="T82" fmla="*/ 178 w 181"/>
                  <a:gd name="T83" fmla="*/ 95 h 100"/>
                  <a:gd name="T84" fmla="*/ 181 w 181"/>
                  <a:gd name="T85" fmla="*/ 85 h 100"/>
                  <a:gd name="T86" fmla="*/ 178 w 181"/>
                  <a:gd name="T87" fmla="*/ 74 h 100"/>
                  <a:gd name="T88" fmla="*/ 176 w 181"/>
                  <a:gd name="T89" fmla="*/ 64 h 100"/>
                  <a:gd name="T90" fmla="*/ 171 w 181"/>
                  <a:gd name="T91" fmla="*/ 55 h 100"/>
                  <a:gd name="T92" fmla="*/ 169 w 181"/>
                  <a:gd name="T93" fmla="*/ 47 h 100"/>
                  <a:gd name="T94" fmla="*/ 162 w 181"/>
                  <a:gd name="T95" fmla="*/ 38 h 100"/>
                  <a:gd name="T96" fmla="*/ 159 w 181"/>
                  <a:gd name="T97" fmla="*/ 36 h 100"/>
                  <a:gd name="T98" fmla="*/ 155 w 181"/>
                  <a:gd name="T99" fmla="*/ 31 h 100"/>
                  <a:gd name="T100" fmla="*/ 155 w 181"/>
                  <a:gd name="T101" fmla="*/ 3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100">
                    <a:moveTo>
                      <a:pt x="155" y="31"/>
                    </a:moveTo>
                    <a:lnTo>
                      <a:pt x="152" y="28"/>
                    </a:lnTo>
                    <a:lnTo>
                      <a:pt x="150" y="26"/>
                    </a:lnTo>
                    <a:lnTo>
                      <a:pt x="143" y="21"/>
                    </a:lnTo>
                    <a:lnTo>
                      <a:pt x="133" y="14"/>
                    </a:lnTo>
                    <a:lnTo>
                      <a:pt x="126" y="12"/>
                    </a:lnTo>
                    <a:lnTo>
                      <a:pt x="119" y="9"/>
                    </a:lnTo>
                    <a:lnTo>
                      <a:pt x="110" y="7"/>
                    </a:lnTo>
                    <a:lnTo>
                      <a:pt x="102" y="5"/>
                    </a:lnTo>
                    <a:lnTo>
                      <a:pt x="93" y="2"/>
                    </a:lnTo>
                    <a:lnTo>
                      <a:pt x="83" y="0"/>
                    </a:lnTo>
                    <a:lnTo>
                      <a:pt x="74" y="0"/>
                    </a:lnTo>
                    <a:lnTo>
                      <a:pt x="62" y="0"/>
                    </a:lnTo>
                    <a:lnTo>
                      <a:pt x="50" y="0"/>
                    </a:lnTo>
                    <a:lnTo>
                      <a:pt x="38" y="0"/>
                    </a:lnTo>
                    <a:lnTo>
                      <a:pt x="29" y="0"/>
                    </a:lnTo>
                    <a:lnTo>
                      <a:pt x="22" y="2"/>
                    </a:lnTo>
                    <a:lnTo>
                      <a:pt x="10" y="7"/>
                    </a:lnTo>
                    <a:lnTo>
                      <a:pt x="5" y="14"/>
                    </a:lnTo>
                    <a:lnTo>
                      <a:pt x="0" y="19"/>
                    </a:lnTo>
                    <a:lnTo>
                      <a:pt x="3" y="26"/>
                    </a:lnTo>
                    <a:lnTo>
                      <a:pt x="10" y="28"/>
                    </a:lnTo>
                    <a:lnTo>
                      <a:pt x="19" y="31"/>
                    </a:lnTo>
                    <a:lnTo>
                      <a:pt x="29" y="26"/>
                    </a:lnTo>
                    <a:lnTo>
                      <a:pt x="41" y="24"/>
                    </a:lnTo>
                    <a:lnTo>
                      <a:pt x="53" y="21"/>
                    </a:lnTo>
                    <a:lnTo>
                      <a:pt x="64" y="19"/>
                    </a:lnTo>
                    <a:lnTo>
                      <a:pt x="76" y="19"/>
                    </a:lnTo>
                    <a:lnTo>
                      <a:pt x="86" y="24"/>
                    </a:lnTo>
                    <a:lnTo>
                      <a:pt x="93" y="26"/>
                    </a:lnTo>
                    <a:lnTo>
                      <a:pt x="98" y="31"/>
                    </a:lnTo>
                    <a:lnTo>
                      <a:pt x="102" y="36"/>
                    </a:lnTo>
                    <a:lnTo>
                      <a:pt x="110" y="45"/>
                    </a:lnTo>
                    <a:lnTo>
                      <a:pt x="114" y="52"/>
                    </a:lnTo>
                    <a:lnTo>
                      <a:pt x="121" y="59"/>
                    </a:lnTo>
                    <a:lnTo>
                      <a:pt x="126" y="66"/>
                    </a:lnTo>
                    <a:lnTo>
                      <a:pt x="133" y="74"/>
                    </a:lnTo>
                    <a:lnTo>
                      <a:pt x="145" y="85"/>
                    </a:lnTo>
                    <a:lnTo>
                      <a:pt x="157" y="95"/>
                    </a:lnTo>
                    <a:lnTo>
                      <a:pt x="167" y="97"/>
                    </a:lnTo>
                    <a:lnTo>
                      <a:pt x="174" y="100"/>
                    </a:lnTo>
                    <a:lnTo>
                      <a:pt x="178" y="95"/>
                    </a:lnTo>
                    <a:lnTo>
                      <a:pt x="181" y="85"/>
                    </a:lnTo>
                    <a:lnTo>
                      <a:pt x="178" y="74"/>
                    </a:lnTo>
                    <a:lnTo>
                      <a:pt x="176" y="64"/>
                    </a:lnTo>
                    <a:lnTo>
                      <a:pt x="171" y="55"/>
                    </a:lnTo>
                    <a:lnTo>
                      <a:pt x="169" y="47"/>
                    </a:lnTo>
                    <a:lnTo>
                      <a:pt x="162" y="38"/>
                    </a:lnTo>
                    <a:lnTo>
                      <a:pt x="159" y="36"/>
                    </a:lnTo>
                    <a:lnTo>
                      <a:pt x="155" y="31"/>
                    </a:lnTo>
                    <a:lnTo>
                      <a:pt x="155" y="31"/>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2" name="Freeform 254"/>
              <p:cNvSpPr>
                <a:spLocks/>
              </p:cNvSpPr>
              <p:nvPr/>
            </p:nvSpPr>
            <p:spPr bwMode="auto">
              <a:xfrm>
                <a:off x="5684" y="3602"/>
                <a:ext cx="40" cy="69"/>
              </a:xfrm>
              <a:custGeom>
                <a:avLst/>
                <a:gdLst>
                  <a:gd name="T0" fmla="*/ 14 w 40"/>
                  <a:gd name="T1" fmla="*/ 0 h 69"/>
                  <a:gd name="T2" fmla="*/ 19 w 40"/>
                  <a:gd name="T3" fmla="*/ 2 h 69"/>
                  <a:gd name="T4" fmla="*/ 31 w 40"/>
                  <a:gd name="T5" fmla="*/ 12 h 69"/>
                  <a:gd name="T6" fmla="*/ 33 w 40"/>
                  <a:gd name="T7" fmla="*/ 19 h 69"/>
                  <a:gd name="T8" fmla="*/ 40 w 40"/>
                  <a:gd name="T9" fmla="*/ 28 h 69"/>
                  <a:gd name="T10" fmla="*/ 40 w 40"/>
                  <a:gd name="T11" fmla="*/ 33 h 69"/>
                  <a:gd name="T12" fmla="*/ 40 w 40"/>
                  <a:gd name="T13" fmla="*/ 40 h 69"/>
                  <a:gd name="T14" fmla="*/ 40 w 40"/>
                  <a:gd name="T15" fmla="*/ 45 h 69"/>
                  <a:gd name="T16" fmla="*/ 40 w 40"/>
                  <a:gd name="T17" fmla="*/ 52 h 69"/>
                  <a:gd name="T18" fmla="*/ 35 w 40"/>
                  <a:gd name="T19" fmla="*/ 64 h 69"/>
                  <a:gd name="T20" fmla="*/ 31 w 40"/>
                  <a:gd name="T21" fmla="*/ 69 h 69"/>
                  <a:gd name="T22" fmla="*/ 26 w 40"/>
                  <a:gd name="T23" fmla="*/ 69 h 69"/>
                  <a:gd name="T24" fmla="*/ 19 w 40"/>
                  <a:gd name="T25" fmla="*/ 69 h 69"/>
                  <a:gd name="T26" fmla="*/ 12 w 40"/>
                  <a:gd name="T27" fmla="*/ 62 h 69"/>
                  <a:gd name="T28" fmla="*/ 7 w 40"/>
                  <a:gd name="T29" fmla="*/ 57 h 69"/>
                  <a:gd name="T30" fmla="*/ 2 w 40"/>
                  <a:gd name="T31" fmla="*/ 50 h 69"/>
                  <a:gd name="T32" fmla="*/ 0 w 40"/>
                  <a:gd name="T33" fmla="*/ 43 h 69"/>
                  <a:gd name="T34" fmla="*/ 21 w 40"/>
                  <a:gd name="T35" fmla="*/ 40 h 69"/>
                  <a:gd name="T36" fmla="*/ 19 w 40"/>
                  <a:gd name="T37" fmla="*/ 33 h 69"/>
                  <a:gd name="T38" fmla="*/ 19 w 40"/>
                  <a:gd name="T39" fmla="*/ 26 h 69"/>
                  <a:gd name="T40" fmla="*/ 19 w 40"/>
                  <a:gd name="T41" fmla="*/ 21 h 69"/>
                  <a:gd name="T42" fmla="*/ 19 w 40"/>
                  <a:gd name="T43" fmla="*/ 14 h 69"/>
                  <a:gd name="T44" fmla="*/ 14 w 40"/>
                  <a:gd name="T45" fmla="*/ 5 h 69"/>
                  <a:gd name="T46" fmla="*/ 14 w 40"/>
                  <a:gd name="T47" fmla="*/ 0 h 69"/>
                  <a:gd name="T48" fmla="*/ 14 w 40"/>
                  <a:gd name="T4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69">
                    <a:moveTo>
                      <a:pt x="14" y="0"/>
                    </a:moveTo>
                    <a:lnTo>
                      <a:pt x="19" y="2"/>
                    </a:lnTo>
                    <a:lnTo>
                      <a:pt x="31" y="12"/>
                    </a:lnTo>
                    <a:lnTo>
                      <a:pt x="33" y="19"/>
                    </a:lnTo>
                    <a:lnTo>
                      <a:pt x="40" y="28"/>
                    </a:lnTo>
                    <a:lnTo>
                      <a:pt x="40" y="33"/>
                    </a:lnTo>
                    <a:lnTo>
                      <a:pt x="40" y="40"/>
                    </a:lnTo>
                    <a:lnTo>
                      <a:pt x="40" y="45"/>
                    </a:lnTo>
                    <a:lnTo>
                      <a:pt x="40" y="52"/>
                    </a:lnTo>
                    <a:lnTo>
                      <a:pt x="35" y="64"/>
                    </a:lnTo>
                    <a:lnTo>
                      <a:pt x="31" y="69"/>
                    </a:lnTo>
                    <a:lnTo>
                      <a:pt x="26" y="69"/>
                    </a:lnTo>
                    <a:lnTo>
                      <a:pt x="19" y="69"/>
                    </a:lnTo>
                    <a:lnTo>
                      <a:pt x="12" y="62"/>
                    </a:lnTo>
                    <a:lnTo>
                      <a:pt x="7" y="57"/>
                    </a:lnTo>
                    <a:lnTo>
                      <a:pt x="2" y="50"/>
                    </a:lnTo>
                    <a:lnTo>
                      <a:pt x="0" y="43"/>
                    </a:lnTo>
                    <a:lnTo>
                      <a:pt x="21" y="40"/>
                    </a:lnTo>
                    <a:lnTo>
                      <a:pt x="19" y="33"/>
                    </a:lnTo>
                    <a:lnTo>
                      <a:pt x="19" y="26"/>
                    </a:lnTo>
                    <a:lnTo>
                      <a:pt x="19" y="21"/>
                    </a:lnTo>
                    <a:lnTo>
                      <a:pt x="19" y="14"/>
                    </a:lnTo>
                    <a:lnTo>
                      <a:pt x="14" y="5"/>
                    </a:lnTo>
                    <a:lnTo>
                      <a:pt x="14" y="0"/>
                    </a:lnTo>
                    <a:lnTo>
                      <a:pt x="14"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3" name="Freeform 255"/>
              <p:cNvSpPr>
                <a:spLocks/>
              </p:cNvSpPr>
              <p:nvPr/>
            </p:nvSpPr>
            <p:spPr bwMode="auto">
              <a:xfrm>
                <a:off x="5698" y="3680"/>
                <a:ext cx="190" cy="62"/>
              </a:xfrm>
              <a:custGeom>
                <a:avLst/>
                <a:gdLst>
                  <a:gd name="T0" fmla="*/ 145 w 190"/>
                  <a:gd name="T1" fmla="*/ 50 h 62"/>
                  <a:gd name="T2" fmla="*/ 59 w 190"/>
                  <a:gd name="T3" fmla="*/ 31 h 62"/>
                  <a:gd name="T4" fmla="*/ 19 w 190"/>
                  <a:gd name="T5" fmla="*/ 5 h 62"/>
                  <a:gd name="T6" fmla="*/ 0 w 190"/>
                  <a:gd name="T7" fmla="*/ 0 h 62"/>
                  <a:gd name="T8" fmla="*/ 5 w 190"/>
                  <a:gd name="T9" fmla="*/ 7 h 62"/>
                  <a:gd name="T10" fmla="*/ 12 w 190"/>
                  <a:gd name="T11" fmla="*/ 15 h 62"/>
                  <a:gd name="T12" fmla="*/ 21 w 190"/>
                  <a:gd name="T13" fmla="*/ 26 h 62"/>
                  <a:gd name="T14" fmla="*/ 26 w 190"/>
                  <a:gd name="T15" fmla="*/ 29 h 62"/>
                  <a:gd name="T16" fmla="*/ 33 w 190"/>
                  <a:gd name="T17" fmla="*/ 36 h 62"/>
                  <a:gd name="T18" fmla="*/ 40 w 190"/>
                  <a:gd name="T19" fmla="*/ 38 h 62"/>
                  <a:gd name="T20" fmla="*/ 47 w 190"/>
                  <a:gd name="T21" fmla="*/ 45 h 62"/>
                  <a:gd name="T22" fmla="*/ 55 w 190"/>
                  <a:gd name="T23" fmla="*/ 48 h 62"/>
                  <a:gd name="T24" fmla="*/ 64 w 190"/>
                  <a:gd name="T25" fmla="*/ 55 h 62"/>
                  <a:gd name="T26" fmla="*/ 76 w 190"/>
                  <a:gd name="T27" fmla="*/ 57 h 62"/>
                  <a:gd name="T28" fmla="*/ 86 w 190"/>
                  <a:gd name="T29" fmla="*/ 62 h 62"/>
                  <a:gd name="T30" fmla="*/ 95 w 190"/>
                  <a:gd name="T31" fmla="*/ 62 h 62"/>
                  <a:gd name="T32" fmla="*/ 105 w 190"/>
                  <a:gd name="T33" fmla="*/ 62 h 62"/>
                  <a:gd name="T34" fmla="*/ 114 w 190"/>
                  <a:gd name="T35" fmla="*/ 62 h 62"/>
                  <a:gd name="T36" fmla="*/ 124 w 190"/>
                  <a:gd name="T37" fmla="*/ 62 h 62"/>
                  <a:gd name="T38" fmla="*/ 133 w 190"/>
                  <a:gd name="T39" fmla="*/ 60 h 62"/>
                  <a:gd name="T40" fmla="*/ 140 w 190"/>
                  <a:gd name="T41" fmla="*/ 60 h 62"/>
                  <a:gd name="T42" fmla="*/ 147 w 190"/>
                  <a:gd name="T43" fmla="*/ 57 h 62"/>
                  <a:gd name="T44" fmla="*/ 157 w 190"/>
                  <a:gd name="T45" fmla="*/ 55 h 62"/>
                  <a:gd name="T46" fmla="*/ 164 w 190"/>
                  <a:gd name="T47" fmla="*/ 50 h 62"/>
                  <a:gd name="T48" fmla="*/ 169 w 190"/>
                  <a:gd name="T49" fmla="*/ 48 h 62"/>
                  <a:gd name="T50" fmla="*/ 176 w 190"/>
                  <a:gd name="T51" fmla="*/ 45 h 62"/>
                  <a:gd name="T52" fmla="*/ 190 w 190"/>
                  <a:gd name="T53" fmla="*/ 41 h 62"/>
                  <a:gd name="T54" fmla="*/ 145 w 190"/>
                  <a:gd name="T55" fmla="*/ 50 h 62"/>
                  <a:gd name="T56" fmla="*/ 145 w 190"/>
                  <a:gd name="T57"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0" h="62">
                    <a:moveTo>
                      <a:pt x="145" y="50"/>
                    </a:moveTo>
                    <a:lnTo>
                      <a:pt x="59" y="31"/>
                    </a:lnTo>
                    <a:lnTo>
                      <a:pt x="19" y="5"/>
                    </a:lnTo>
                    <a:lnTo>
                      <a:pt x="0" y="0"/>
                    </a:lnTo>
                    <a:lnTo>
                      <a:pt x="5" y="7"/>
                    </a:lnTo>
                    <a:lnTo>
                      <a:pt x="12" y="15"/>
                    </a:lnTo>
                    <a:lnTo>
                      <a:pt x="21" y="26"/>
                    </a:lnTo>
                    <a:lnTo>
                      <a:pt x="26" y="29"/>
                    </a:lnTo>
                    <a:lnTo>
                      <a:pt x="33" y="36"/>
                    </a:lnTo>
                    <a:lnTo>
                      <a:pt x="40" y="38"/>
                    </a:lnTo>
                    <a:lnTo>
                      <a:pt x="47" y="45"/>
                    </a:lnTo>
                    <a:lnTo>
                      <a:pt x="55" y="48"/>
                    </a:lnTo>
                    <a:lnTo>
                      <a:pt x="64" y="55"/>
                    </a:lnTo>
                    <a:lnTo>
                      <a:pt x="76" y="57"/>
                    </a:lnTo>
                    <a:lnTo>
                      <a:pt x="86" y="62"/>
                    </a:lnTo>
                    <a:lnTo>
                      <a:pt x="95" y="62"/>
                    </a:lnTo>
                    <a:lnTo>
                      <a:pt x="105" y="62"/>
                    </a:lnTo>
                    <a:lnTo>
                      <a:pt x="114" y="62"/>
                    </a:lnTo>
                    <a:lnTo>
                      <a:pt x="124" y="62"/>
                    </a:lnTo>
                    <a:lnTo>
                      <a:pt x="133" y="60"/>
                    </a:lnTo>
                    <a:lnTo>
                      <a:pt x="140" y="60"/>
                    </a:lnTo>
                    <a:lnTo>
                      <a:pt x="147" y="57"/>
                    </a:lnTo>
                    <a:lnTo>
                      <a:pt x="157" y="55"/>
                    </a:lnTo>
                    <a:lnTo>
                      <a:pt x="164" y="50"/>
                    </a:lnTo>
                    <a:lnTo>
                      <a:pt x="169" y="48"/>
                    </a:lnTo>
                    <a:lnTo>
                      <a:pt x="176" y="45"/>
                    </a:lnTo>
                    <a:lnTo>
                      <a:pt x="190" y="41"/>
                    </a:lnTo>
                    <a:lnTo>
                      <a:pt x="145" y="50"/>
                    </a:lnTo>
                    <a:lnTo>
                      <a:pt x="145" y="5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4" name="Freeform 256"/>
              <p:cNvSpPr>
                <a:spLocks/>
              </p:cNvSpPr>
              <p:nvPr/>
            </p:nvSpPr>
            <p:spPr bwMode="auto">
              <a:xfrm>
                <a:off x="4253" y="2861"/>
                <a:ext cx="269" cy="175"/>
              </a:xfrm>
              <a:custGeom>
                <a:avLst/>
                <a:gdLst>
                  <a:gd name="T0" fmla="*/ 5 w 269"/>
                  <a:gd name="T1" fmla="*/ 175 h 175"/>
                  <a:gd name="T2" fmla="*/ 2 w 269"/>
                  <a:gd name="T3" fmla="*/ 173 h 175"/>
                  <a:gd name="T4" fmla="*/ 2 w 269"/>
                  <a:gd name="T5" fmla="*/ 161 h 175"/>
                  <a:gd name="T6" fmla="*/ 0 w 269"/>
                  <a:gd name="T7" fmla="*/ 154 h 175"/>
                  <a:gd name="T8" fmla="*/ 0 w 269"/>
                  <a:gd name="T9" fmla="*/ 147 h 175"/>
                  <a:gd name="T10" fmla="*/ 0 w 269"/>
                  <a:gd name="T11" fmla="*/ 135 h 175"/>
                  <a:gd name="T12" fmla="*/ 2 w 269"/>
                  <a:gd name="T13" fmla="*/ 128 h 175"/>
                  <a:gd name="T14" fmla="*/ 2 w 269"/>
                  <a:gd name="T15" fmla="*/ 114 h 175"/>
                  <a:gd name="T16" fmla="*/ 7 w 269"/>
                  <a:gd name="T17" fmla="*/ 104 h 175"/>
                  <a:gd name="T18" fmla="*/ 12 w 269"/>
                  <a:gd name="T19" fmla="*/ 90 h 175"/>
                  <a:gd name="T20" fmla="*/ 19 w 269"/>
                  <a:gd name="T21" fmla="*/ 80 h 175"/>
                  <a:gd name="T22" fmla="*/ 26 w 269"/>
                  <a:gd name="T23" fmla="*/ 66 h 175"/>
                  <a:gd name="T24" fmla="*/ 38 w 269"/>
                  <a:gd name="T25" fmla="*/ 54 h 175"/>
                  <a:gd name="T26" fmla="*/ 43 w 269"/>
                  <a:gd name="T27" fmla="*/ 47 h 175"/>
                  <a:gd name="T28" fmla="*/ 50 w 269"/>
                  <a:gd name="T29" fmla="*/ 40 h 175"/>
                  <a:gd name="T30" fmla="*/ 59 w 269"/>
                  <a:gd name="T31" fmla="*/ 35 h 175"/>
                  <a:gd name="T32" fmla="*/ 69 w 269"/>
                  <a:gd name="T33" fmla="*/ 30 h 175"/>
                  <a:gd name="T34" fmla="*/ 76 w 269"/>
                  <a:gd name="T35" fmla="*/ 23 h 175"/>
                  <a:gd name="T36" fmla="*/ 86 w 269"/>
                  <a:gd name="T37" fmla="*/ 16 h 175"/>
                  <a:gd name="T38" fmla="*/ 93 w 269"/>
                  <a:gd name="T39" fmla="*/ 11 h 175"/>
                  <a:gd name="T40" fmla="*/ 102 w 269"/>
                  <a:gd name="T41" fmla="*/ 9 h 175"/>
                  <a:gd name="T42" fmla="*/ 112 w 269"/>
                  <a:gd name="T43" fmla="*/ 7 h 175"/>
                  <a:gd name="T44" fmla="*/ 119 w 269"/>
                  <a:gd name="T45" fmla="*/ 4 h 175"/>
                  <a:gd name="T46" fmla="*/ 128 w 269"/>
                  <a:gd name="T47" fmla="*/ 2 h 175"/>
                  <a:gd name="T48" fmla="*/ 138 w 269"/>
                  <a:gd name="T49" fmla="*/ 2 h 175"/>
                  <a:gd name="T50" fmla="*/ 145 w 269"/>
                  <a:gd name="T51" fmla="*/ 0 h 175"/>
                  <a:gd name="T52" fmla="*/ 155 w 269"/>
                  <a:gd name="T53" fmla="*/ 0 h 175"/>
                  <a:gd name="T54" fmla="*/ 162 w 269"/>
                  <a:gd name="T55" fmla="*/ 0 h 175"/>
                  <a:gd name="T56" fmla="*/ 171 w 269"/>
                  <a:gd name="T57" fmla="*/ 0 h 175"/>
                  <a:gd name="T58" fmla="*/ 178 w 269"/>
                  <a:gd name="T59" fmla="*/ 0 h 175"/>
                  <a:gd name="T60" fmla="*/ 185 w 269"/>
                  <a:gd name="T61" fmla="*/ 0 h 175"/>
                  <a:gd name="T62" fmla="*/ 193 w 269"/>
                  <a:gd name="T63" fmla="*/ 2 h 175"/>
                  <a:gd name="T64" fmla="*/ 202 w 269"/>
                  <a:gd name="T65" fmla="*/ 4 h 175"/>
                  <a:gd name="T66" fmla="*/ 214 w 269"/>
                  <a:gd name="T67" fmla="*/ 7 h 175"/>
                  <a:gd name="T68" fmla="*/ 226 w 269"/>
                  <a:gd name="T69" fmla="*/ 9 h 175"/>
                  <a:gd name="T70" fmla="*/ 238 w 269"/>
                  <a:gd name="T71" fmla="*/ 14 h 175"/>
                  <a:gd name="T72" fmla="*/ 250 w 269"/>
                  <a:gd name="T73" fmla="*/ 16 h 175"/>
                  <a:gd name="T74" fmla="*/ 254 w 269"/>
                  <a:gd name="T75" fmla="*/ 21 h 175"/>
                  <a:gd name="T76" fmla="*/ 261 w 269"/>
                  <a:gd name="T77" fmla="*/ 23 h 175"/>
                  <a:gd name="T78" fmla="*/ 266 w 269"/>
                  <a:gd name="T79" fmla="*/ 26 h 175"/>
                  <a:gd name="T80" fmla="*/ 269 w 269"/>
                  <a:gd name="T81" fmla="*/ 28 h 175"/>
                  <a:gd name="T82" fmla="*/ 5 w 269"/>
                  <a:gd name="T83" fmla="*/ 175 h 175"/>
                  <a:gd name="T84" fmla="*/ 5 w 269"/>
                  <a:gd name="T8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175">
                    <a:moveTo>
                      <a:pt x="5" y="175"/>
                    </a:moveTo>
                    <a:lnTo>
                      <a:pt x="2" y="173"/>
                    </a:lnTo>
                    <a:lnTo>
                      <a:pt x="2" y="161"/>
                    </a:lnTo>
                    <a:lnTo>
                      <a:pt x="0" y="154"/>
                    </a:lnTo>
                    <a:lnTo>
                      <a:pt x="0" y="147"/>
                    </a:lnTo>
                    <a:lnTo>
                      <a:pt x="0" y="135"/>
                    </a:lnTo>
                    <a:lnTo>
                      <a:pt x="2" y="128"/>
                    </a:lnTo>
                    <a:lnTo>
                      <a:pt x="2" y="114"/>
                    </a:lnTo>
                    <a:lnTo>
                      <a:pt x="7" y="104"/>
                    </a:lnTo>
                    <a:lnTo>
                      <a:pt x="12" y="90"/>
                    </a:lnTo>
                    <a:lnTo>
                      <a:pt x="19" y="80"/>
                    </a:lnTo>
                    <a:lnTo>
                      <a:pt x="26" y="66"/>
                    </a:lnTo>
                    <a:lnTo>
                      <a:pt x="38" y="54"/>
                    </a:lnTo>
                    <a:lnTo>
                      <a:pt x="43" y="47"/>
                    </a:lnTo>
                    <a:lnTo>
                      <a:pt x="50" y="40"/>
                    </a:lnTo>
                    <a:lnTo>
                      <a:pt x="59" y="35"/>
                    </a:lnTo>
                    <a:lnTo>
                      <a:pt x="69" y="30"/>
                    </a:lnTo>
                    <a:lnTo>
                      <a:pt x="76" y="23"/>
                    </a:lnTo>
                    <a:lnTo>
                      <a:pt x="86" y="16"/>
                    </a:lnTo>
                    <a:lnTo>
                      <a:pt x="93" y="11"/>
                    </a:lnTo>
                    <a:lnTo>
                      <a:pt x="102" y="9"/>
                    </a:lnTo>
                    <a:lnTo>
                      <a:pt x="112" y="7"/>
                    </a:lnTo>
                    <a:lnTo>
                      <a:pt x="119" y="4"/>
                    </a:lnTo>
                    <a:lnTo>
                      <a:pt x="128" y="2"/>
                    </a:lnTo>
                    <a:lnTo>
                      <a:pt x="138" y="2"/>
                    </a:lnTo>
                    <a:lnTo>
                      <a:pt x="145" y="0"/>
                    </a:lnTo>
                    <a:lnTo>
                      <a:pt x="155" y="0"/>
                    </a:lnTo>
                    <a:lnTo>
                      <a:pt x="162" y="0"/>
                    </a:lnTo>
                    <a:lnTo>
                      <a:pt x="171" y="0"/>
                    </a:lnTo>
                    <a:lnTo>
                      <a:pt x="178" y="0"/>
                    </a:lnTo>
                    <a:lnTo>
                      <a:pt x="185" y="0"/>
                    </a:lnTo>
                    <a:lnTo>
                      <a:pt x="193" y="2"/>
                    </a:lnTo>
                    <a:lnTo>
                      <a:pt x="202" y="4"/>
                    </a:lnTo>
                    <a:lnTo>
                      <a:pt x="214" y="7"/>
                    </a:lnTo>
                    <a:lnTo>
                      <a:pt x="226" y="9"/>
                    </a:lnTo>
                    <a:lnTo>
                      <a:pt x="238" y="14"/>
                    </a:lnTo>
                    <a:lnTo>
                      <a:pt x="250" y="16"/>
                    </a:lnTo>
                    <a:lnTo>
                      <a:pt x="254" y="21"/>
                    </a:lnTo>
                    <a:lnTo>
                      <a:pt x="261" y="23"/>
                    </a:lnTo>
                    <a:lnTo>
                      <a:pt x="266" y="26"/>
                    </a:lnTo>
                    <a:lnTo>
                      <a:pt x="269" y="28"/>
                    </a:lnTo>
                    <a:lnTo>
                      <a:pt x="5" y="175"/>
                    </a:lnTo>
                    <a:lnTo>
                      <a:pt x="5" y="1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5" name="Freeform 257"/>
              <p:cNvSpPr>
                <a:spLocks/>
              </p:cNvSpPr>
              <p:nvPr/>
            </p:nvSpPr>
            <p:spPr bwMode="auto">
              <a:xfrm>
                <a:off x="4293" y="2882"/>
                <a:ext cx="257" cy="197"/>
              </a:xfrm>
              <a:custGeom>
                <a:avLst/>
                <a:gdLst>
                  <a:gd name="T0" fmla="*/ 58 w 257"/>
                  <a:gd name="T1" fmla="*/ 36 h 197"/>
                  <a:gd name="T2" fmla="*/ 74 w 257"/>
                  <a:gd name="T3" fmla="*/ 26 h 197"/>
                  <a:gd name="T4" fmla="*/ 96 w 257"/>
                  <a:gd name="T5" fmla="*/ 14 h 197"/>
                  <a:gd name="T6" fmla="*/ 115 w 257"/>
                  <a:gd name="T7" fmla="*/ 7 h 197"/>
                  <a:gd name="T8" fmla="*/ 129 w 257"/>
                  <a:gd name="T9" fmla="*/ 5 h 197"/>
                  <a:gd name="T10" fmla="*/ 141 w 257"/>
                  <a:gd name="T11" fmla="*/ 2 h 197"/>
                  <a:gd name="T12" fmla="*/ 157 w 257"/>
                  <a:gd name="T13" fmla="*/ 0 h 197"/>
                  <a:gd name="T14" fmla="*/ 172 w 257"/>
                  <a:gd name="T15" fmla="*/ 2 h 197"/>
                  <a:gd name="T16" fmla="*/ 186 w 257"/>
                  <a:gd name="T17" fmla="*/ 2 h 197"/>
                  <a:gd name="T18" fmla="*/ 200 w 257"/>
                  <a:gd name="T19" fmla="*/ 7 h 197"/>
                  <a:gd name="T20" fmla="*/ 214 w 257"/>
                  <a:gd name="T21" fmla="*/ 14 h 197"/>
                  <a:gd name="T22" fmla="*/ 229 w 257"/>
                  <a:gd name="T23" fmla="*/ 24 h 197"/>
                  <a:gd name="T24" fmla="*/ 241 w 257"/>
                  <a:gd name="T25" fmla="*/ 36 h 197"/>
                  <a:gd name="T26" fmla="*/ 255 w 257"/>
                  <a:gd name="T27" fmla="*/ 55 h 197"/>
                  <a:gd name="T28" fmla="*/ 257 w 257"/>
                  <a:gd name="T29" fmla="*/ 76 h 197"/>
                  <a:gd name="T30" fmla="*/ 257 w 257"/>
                  <a:gd name="T31" fmla="*/ 90 h 197"/>
                  <a:gd name="T32" fmla="*/ 252 w 257"/>
                  <a:gd name="T33" fmla="*/ 104 h 197"/>
                  <a:gd name="T34" fmla="*/ 248 w 257"/>
                  <a:gd name="T35" fmla="*/ 119 h 197"/>
                  <a:gd name="T36" fmla="*/ 238 w 257"/>
                  <a:gd name="T37" fmla="*/ 133 h 197"/>
                  <a:gd name="T38" fmla="*/ 229 w 257"/>
                  <a:gd name="T39" fmla="*/ 147 h 197"/>
                  <a:gd name="T40" fmla="*/ 212 w 257"/>
                  <a:gd name="T41" fmla="*/ 164 h 197"/>
                  <a:gd name="T42" fmla="*/ 188 w 257"/>
                  <a:gd name="T43" fmla="*/ 176 h 197"/>
                  <a:gd name="T44" fmla="*/ 164 w 257"/>
                  <a:gd name="T45" fmla="*/ 185 h 197"/>
                  <a:gd name="T46" fmla="*/ 138 w 257"/>
                  <a:gd name="T47" fmla="*/ 192 h 197"/>
                  <a:gd name="T48" fmla="*/ 119 w 257"/>
                  <a:gd name="T49" fmla="*/ 197 h 197"/>
                  <a:gd name="T50" fmla="*/ 105 w 257"/>
                  <a:gd name="T51" fmla="*/ 197 h 197"/>
                  <a:gd name="T52" fmla="*/ 86 w 257"/>
                  <a:gd name="T53" fmla="*/ 195 h 197"/>
                  <a:gd name="T54" fmla="*/ 62 w 257"/>
                  <a:gd name="T55" fmla="*/ 190 h 197"/>
                  <a:gd name="T56" fmla="*/ 43 w 257"/>
                  <a:gd name="T57" fmla="*/ 180 h 197"/>
                  <a:gd name="T58" fmla="*/ 27 w 257"/>
                  <a:gd name="T59" fmla="*/ 169 h 197"/>
                  <a:gd name="T60" fmla="*/ 17 w 257"/>
                  <a:gd name="T61" fmla="*/ 159 h 197"/>
                  <a:gd name="T62" fmla="*/ 5 w 257"/>
                  <a:gd name="T63" fmla="*/ 145 h 197"/>
                  <a:gd name="T64" fmla="*/ 0 w 257"/>
                  <a:gd name="T65" fmla="*/ 123 h 197"/>
                  <a:gd name="T66" fmla="*/ 3 w 257"/>
                  <a:gd name="T67" fmla="*/ 104 h 197"/>
                  <a:gd name="T68" fmla="*/ 10 w 257"/>
                  <a:gd name="T69" fmla="*/ 88 h 197"/>
                  <a:gd name="T70" fmla="*/ 19 w 257"/>
                  <a:gd name="T71" fmla="*/ 71 h 197"/>
                  <a:gd name="T72" fmla="*/ 34 w 257"/>
                  <a:gd name="T73" fmla="*/ 59 h 197"/>
                  <a:gd name="T74" fmla="*/ 46 w 257"/>
                  <a:gd name="T75" fmla="*/ 45 h 197"/>
                  <a:gd name="T76" fmla="*/ 53 w 257"/>
                  <a:gd name="T77" fmla="*/ 4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7" h="197">
                    <a:moveTo>
                      <a:pt x="53" y="43"/>
                    </a:moveTo>
                    <a:lnTo>
                      <a:pt x="58" y="36"/>
                    </a:lnTo>
                    <a:lnTo>
                      <a:pt x="65" y="31"/>
                    </a:lnTo>
                    <a:lnTo>
                      <a:pt x="74" y="26"/>
                    </a:lnTo>
                    <a:lnTo>
                      <a:pt x="84" y="21"/>
                    </a:lnTo>
                    <a:lnTo>
                      <a:pt x="96" y="14"/>
                    </a:lnTo>
                    <a:lnTo>
                      <a:pt x="107" y="9"/>
                    </a:lnTo>
                    <a:lnTo>
                      <a:pt x="115" y="7"/>
                    </a:lnTo>
                    <a:lnTo>
                      <a:pt x="122" y="7"/>
                    </a:lnTo>
                    <a:lnTo>
                      <a:pt x="129" y="5"/>
                    </a:lnTo>
                    <a:lnTo>
                      <a:pt x="136" y="5"/>
                    </a:lnTo>
                    <a:lnTo>
                      <a:pt x="141" y="2"/>
                    </a:lnTo>
                    <a:lnTo>
                      <a:pt x="150" y="0"/>
                    </a:lnTo>
                    <a:lnTo>
                      <a:pt x="157" y="0"/>
                    </a:lnTo>
                    <a:lnTo>
                      <a:pt x="164" y="2"/>
                    </a:lnTo>
                    <a:lnTo>
                      <a:pt x="172" y="2"/>
                    </a:lnTo>
                    <a:lnTo>
                      <a:pt x="179" y="2"/>
                    </a:lnTo>
                    <a:lnTo>
                      <a:pt x="186" y="2"/>
                    </a:lnTo>
                    <a:lnTo>
                      <a:pt x="195" y="7"/>
                    </a:lnTo>
                    <a:lnTo>
                      <a:pt x="200" y="7"/>
                    </a:lnTo>
                    <a:lnTo>
                      <a:pt x="207" y="12"/>
                    </a:lnTo>
                    <a:lnTo>
                      <a:pt x="214" y="14"/>
                    </a:lnTo>
                    <a:lnTo>
                      <a:pt x="221" y="19"/>
                    </a:lnTo>
                    <a:lnTo>
                      <a:pt x="229" y="24"/>
                    </a:lnTo>
                    <a:lnTo>
                      <a:pt x="233" y="31"/>
                    </a:lnTo>
                    <a:lnTo>
                      <a:pt x="241" y="36"/>
                    </a:lnTo>
                    <a:lnTo>
                      <a:pt x="248" y="45"/>
                    </a:lnTo>
                    <a:lnTo>
                      <a:pt x="255" y="55"/>
                    </a:lnTo>
                    <a:lnTo>
                      <a:pt x="257" y="69"/>
                    </a:lnTo>
                    <a:lnTo>
                      <a:pt x="257" y="76"/>
                    </a:lnTo>
                    <a:lnTo>
                      <a:pt x="257" y="83"/>
                    </a:lnTo>
                    <a:lnTo>
                      <a:pt x="257" y="90"/>
                    </a:lnTo>
                    <a:lnTo>
                      <a:pt x="257" y="97"/>
                    </a:lnTo>
                    <a:lnTo>
                      <a:pt x="252" y="104"/>
                    </a:lnTo>
                    <a:lnTo>
                      <a:pt x="250" y="112"/>
                    </a:lnTo>
                    <a:lnTo>
                      <a:pt x="248" y="119"/>
                    </a:lnTo>
                    <a:lnTo>
                      <a:pt x="245" y="128"/>
                    </a:lnTo>
                    <a:lnTo>
                      <a:pt x="238" y="133"/>
                    </a:lnTo>
                    <a:lnTo>
                      <a:pt x="233" y="140"/>
                    </a:lnTo>
                    <a:lnTo>
                      <a:pt x="229" y="147"/>
                    </a:lnTo>
                    <a:lnTo>
                      <a:pt x="224" y="157"/>
                    </a:lnTo>
                    <a:lnTo>
                      <a:pt x="212" y="164"/>
                    </a:lnTo>
                    <a:lnTo>
                      <a:pt x="202" y="171"/>
                    </a:lnTo>
                    <a:lnTo>
                      <a:pt x="188" y="176"/>
                    </a:lnTo>
                    <a:lnTo>
                      <a:pt x="179" y="183"/>
                    </a:lnTo>
                    <a:lnTo>
                      <a:pt x="164" y="185"/>
                    </a:lnTo>
                    <a:lnTo>
                      <a:pt x="153" y="190"/>
                    </a:lnTo>
                    <a:lnTo>
                      <a:pt x="138" y="192"/>
                    </a:lnTo>
                    <a:lnTo>
                      <a:pt x="126" y="197"/>
                    </a:lnTo>
                    <a:lnTo>
                      <a:pt x="119" y="197"/>
                    </a:lnTo>
                    <a:lnTo>
                      <a:pt x="112" y="197"/>
                    </a:lnTo>
                    <a:lnTo>
                      <a:pt x="105" y="197"/>
                    </a:lnTo>
                    <a:lnTo>
                      <a:pt x="100" y="197"/>
                    </a:lnTo>
                    <a:lnTo>
                      <a:pt x="86" y="195"/>
                    </a:lnTo>
                    <a:lnTo>
                      <a:pt x="74" y="192"/>
                    </a:lnTo>
                    <a:lnTo>
                      <a:pt x="62" y="190"/>
                    </a:lnTo>
                    <a:lnTo>
                      <a:pt x="53" y="185"/>
                    </a:lnTo>
                    <a:lnTo>
                      <a:pt x="43" y="180"/>
                    </a:lnTo>
                    <a:lnTo>
                      <a:pt x="34" y="176"/>
                    </a:lnTo>
                    <a:lnTo>
                      <a:pt x="27" y="169"/>
                    </a:lnTo>
                    <a:lnTo>
                      <a:pt x="22" y="164"/>
                    </a:lnTo>
                    <a:lnTo>
                      <a:pt x="17" y="159"/>
                    </a:lnTo>
                    <a:lnTo>
                      <a:pt x="12" y="154"/>
                    </a:lnTo>
                    <a:lnTo>
                      <a:pt x="5" y="145"/>
                    </a:lnTo>
                    <a:lnTo>
                      <a:pt x="3" y="135"/>
                    </a:lnTo>
                    <a:lnTo>
                      <a:pt x="0" y="123"/>
                    </a:lnTo>
                    <a:lnTo>
                      <a:pt x="0" y="114"/>
                    </a:lnTo>
                    <a:lnTo>
                      <a:pt x="3" y="104"/>
                    </a:lnTo>
                    <a:lnTo>
                      <a:pt x="5" y="97"/>
                    </a:lnTo>
                    <a:lnTo>
                      <a:pt x="10" y="88"/>
                    </a:lnTo>
                    <a:lnTo>
                      <a:pt x="15" y="81"/>
                    </a:lnTo>
                    <a:lnTo>
                      <a:pt x="19" y="71"/>
                    </a:lnTo>
                    <a:lnTo>
                      <a:pt x="27" y="66"/>
                    </a:lnTo>
                    <a:lnTo>
                      <a:pt x="34" y="59"/>
                    </a:lnTo>
                    <a:lnTo>
                      <a:pt x="41" y="52"/>
                    </a:lnTo>
                    <a:lnTo>
                      <a:pt x="46" y="45"/>
                    </a:lnTo>
                    <a:lnTo>
                      <a:pt x="53" y="43"/>
                    </a:lnTo>
                    <a:lnTo>
                      <a:pt x="53" y="43"/>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6" name="Freeform 258"/>
              <p:cNvSpPr>
                <a:spLocks/>
              </p:cNvSpPr>
              <p:nvPr/>
            </p:nvSpPr>
            <p:spPr bwMode="auto">
              <a:xfrm>
                <a:off x="4339" y="2891"/>
                <a:ext cx="190" cy="65"/>
              </a:xfrm>
              <a:custGeom>
                <a:avLst/>
                <a:gdLst>
                  <a:gd name="T0" fmla="*/ 149 w 190"/>
                  <a:gd name="T1" fmla="*/ 5 h 65"/>
                  <a:gd name="T2" fmla="*/ 147 w 190"/>
                  <a:gd name="T3" fmla="*/ 5 h 65"/>
                  <a:gd name="T4" fmla="*/ 140 w 190"/>
                  <a:gd name="T5" fmla="*/ 3 h 65"/>
                  <a:gd name="T6" fmla="*/ 133 w 190"/>
                  <a:gd name="T7" fmla="*/ 3 h 65"/>
                  <a:gd name="T8" fmla="*/ 123 w 190"/>
                  <a:gd name="T9" fmla="*/ 3 h 65"/>
                  <a:gd name="T10" fmla="*/ 116 w 190"/>
                  <a:gd name="T11" fmla="*/ 0 h 65"/>
                  <a:gd name="T12" fmla="*/ 109 w 190"/>
                  <a:gd name="T13" fmla="*/ 0 h 65"/>
                  <a:gd name="T14" fmla="*/ 99 w 190"/>
                  <a:gd name="T15" fmla="*/ 3 h 65"/>
                  <a:gd name="T16" fmla="*/ 92 w 190"/>
                  <a:gd name="T17" fmla="*/ 3 h 65"/>
                  <a:gd name="T18" fmla="*/ 83 w 190"/>
                  <a:gd name="T19" fmla="*/ 5 h 65"/>
                  <a:gd name="T20" fmla="*/ 73 w 190"/>
                  <a:gd name="T21" fmla="*/ 8 h 65"/>
                  <a:gd name="T22" fmla="*/ 61 w 190"/>
                  <a:gd name="T23" fmla="*/ 12 h 65"/>
                  <a:gd name="T24" fmla="*/ 52 w 190"/>
                  <a:gd name="T25" fmla="*/ 17 h 65"/>
                  <a:gd name="T26" fmla="*/ 38 w 190"/>
                  <a:gd name="T27" fmla="*/ 22 h 65"/>
                  <a:gd name="T28" fmla="*/ 31 w 190"/>
                  <a:gd name="T29" fmla="*/ 27 h 65"/>
                  <a:gd name="T30" fmla="*/ 21 w 190"/>
                  <a:gd name="T31" fmla="*/ 31 h 65"/>
                  <a:gd name="T32" fmla="*/ 14 w 190"/>
                  <a:gd name="T33" fmla="*/ 36 h 65"/>
                  <a:gd name="T34" fmla="*/ 4 w 190"/>
                  <a:gd name="T35" fmla="*/ 46 h 65"/>
                  <a:gd name="T36" fmla="*/ 2 w 190"/>
                  <a:gd name="T37" fmla="*/ 55 h 65"/>
                  <a:gd name="T38" fmla="*/ 0 w 190"/>
                  <a:gd name="T39" fmla="*/ 60 h 65"/>
                  <a:gd name="T40" fmla="*/ 2 w 190"/>
                  <a:gd name="T41" fmla="*/ 65 h 65"/>
                  <a:gd name="T42" fmla="*/ 9 w 190"/>
                  <a:gd name="T43" fmla="*/ 65 h 65"/>
                  <a:gd name="T44" fmla="*/ 19 w 190"/>
                  <a:gd name="T45" fmla="*/ 62 h 65"/>
                  <a:gd name="T46" fmla="*/ 28 w 190"/>
                  <a:gd name="T47" fmla="*/ 55 h 65"/>
                  <a:gd name="T48" fmla="*/ 38 w 190"/>
                  <a:gd name="T49" fmla="*/ 48 h 65"/>
                  <a:gd name="T50" fmla="*/ 50 w 190"/>
                  <a:gd name="T51" fmla="*/ 41 h 65"/>
                  <a:gd name="T52" fmla="*/ 59 w 190"/>
                  <a:gd name="T53" fmla="*/ 34 h 65"/>
                  <a:gd name="T54" fmla="*/ 71 w 190"/>
                  <a:gd name="T55" fmla="*/ 29 h 65"/>
                  <a:gd name="T56" fmla="*/ 83 w 190"/>
                  <a:gd name="T57" fmla="*/ 27 h 65"/>
                  <a:gd name="T58" fmla="*/ 88 w 190"/>
                  <a:gd name="T59" fmla="*/ 27 h 65"/>
                  <a:gd name="T60" fmla="*/ 95 w 190"/>
                  <a:gd name="T61" fmla="*/ 31 h 65"/>
                  <a:gd name="T62" fmla="*/ 104 w 190"/>
                  <a:gd name="T63" fmla="*/ 34 h 65"/>
                  <a:gd name="T64" fmla="*/ 111 w 190"/>
                  <a:gd name="T65" fmla="*/ 41 h 65"/>
                  <a:gd name="T66" fmla="*/ 118 w 190"/>
                  <a:gd name="T67" fmla="*/ 43 h 65"/>
                  <a:gd name="T68" fmla="*/ 126 w 190"/>
                  <a:gd name="T69" fmla="*/ 48 h 65"/>
                  <a:gd name="T70" fmla="*/ 133 w 190"/>
                  <a:gd name="T71" fmla="*/ 50 h 65"/>
                  <a:gd name="T72" fmla="*/ 140 w 190"/>
                  <a:gd name="T73" fmla="*/ 55 h 65"/>
                  <a:gd name="T74" fmla="*/ 147 w 190"/>
                  <a:gd name="T75" fmla="*/ 57 h 65"/>
                  <a:gd name="T76" fmla="*/ 154 w 190"/>
                  <a:gd name="T77" fmla="*/ 60 h 65"/>
                  <a:gd name="T78" fmla="*/ 161 w 190"/>
                  <a:gd name="T79" fmla="*/ 60 h 65"/>
                  <a:gd name="T80" fmla="*/ 168 w 190"/>
                  <a:gd name="T81" fmla="*/ 62 h 65"/>
                  <a:gd name="T82" fmla="*/ 178 w 190"/>
                  <a:gd name="T83" fmla="*/ 62 h 65"/>
                  <a:gd name="T84" fmla="*/ 187 w 190"/>
                  <a:gd name="T85" fmla="*/ 60 h 65"/>
                  <a:gd name="T86" fmla="*/ 190 w 190"/>
                  <a:gd name="T87" fmla="*/ 53 h 65"/>
                  <a:gd name="T88" fmla="*/ 190 w 190"/>
                  <a:gd name="T89" fmla="*/ 46 h 65"/>
                  <a:gd name="T90" fmla="*/ 185 w 190"/>
                  <a:gd name="T91" fmla="*/ 34 h 65"/>
                  <a:gd name="T92" fmla="*/ 180 w 190"/>
                  <a:gd name="T93" fmla="*/ 27 h 65"/>
                  <a:gd name="T94" fmla="*/ 173 w 190"/>
                  <a:gd name="T95" fmla="*/ 19 h 65"/>
                  <a:gd name="T96" fmla="*/ 166 w 190"/>
                  <a:gd name="T97" fmla="*/ 15 h 65"/>
                  <a:gd name="T98" fmla="*/ 159 w 190"/>
                  <a:gd name="T99" fmla="*/ 10 h 65"/>
                  <a:gd name="T100" fmla="*/ 154 w 190"/>
                  <a:gd name="T101" fmla="*/ 8 h 65"/>
                  <a:gd name="T102" fmla="*/ 149 w 190"/>
                  <a:gd name="T103" fmla="*/ 5 h 65"/>
                  <a:gd name="T104" fmla="*/ 149 w 190"/>
                  <a:gd name="T105" fmla="*/ 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65">
                    <a:moveTo>
                      <a:pt x="149" y="5"/>
                    </a:moveTo>
                    <a:lnTo>
                      <a:pt x="147" y="5"/>
                    </a:lnTo>
                    <a:lnTo>
                      <a:pt x="140" y="3"/>
                    </a:lnTo>
                    <a:lnTo>
                      <a:pt x="133" y="3"/>
                    </a:lnTo>
                    <a:lnTo>
                      <a:pt x="123" y="3"/>
                    </a:lnTo>
                    <a:lnTo>
                      <a:pt x="116" y="0"/>
                    </a:lnTo>
                    <a:lnTo>
                      <a:pt x="109" y="0"/>
                    </a:lnTo>
                    <a:lnTo>
                      <a:pt x="99" y="3"/>
                    </a:lnTo>
                    <a:lnTo>
                      <a:pt x="92" y="3"/>
                    </a:lnTo>
                    <a:lnTo>
                      <a:pt x="83" y="5"/>
                    </a:lnTo>
                    <a:lnTo>
                      <a:pt x="73" y="8"/>
                    </a:lnTo>
                    <a:lnTo>
                      <a:pt x="61" y="12"/>
                    </a:lnTo>
                    <a:lnTo>
                      <a:pt x="52" y="17"/>
                    </a:lnTo>
                    <a:lnTo>
                      <a:pt x="38" y="22"/>
                    </a:lnTo>
                    <a:lnTo>
                      <a:pt x="31" y="27"/>
                    </a:lnTo>
                    <a:lnTo>
                      <a:pt x="21" y="31"/>
                    </a:lnTo>
                    <a:lnTo>
                      <a:pt x="14" y="36"/>
                    </a:lnTo>
                    <a:lnTo>
                      <a:pt x="4" y="46"/>
                    </a:lnTo>
                    <a:lnTo>
                      <a:pt x="2" y="55"/>
                    </a:lnTo>
                    <a:lnTo>
                      <a:pt x="0" y="60"/>
                    </a:lnTo>
                    <a:lnTo>
                      <a:pt x="2" y="65"/>
                    </a:lnTo>
                    <a:lnTo>
                      <a:pt x="9" y="65"/>
                    </a:lnTo>
                    <a:lnTo>
                      <a:pt x="19" y="62"/>
                    </a:lnTo>
                    <a:lnTo>
                      <a:pt x="28" y="55"/>
                    </a:lnTo>
                    <a:lnTo>
                      <a:pt x="38" y="48"/>
                    </a:lnTo>
                    <a:lnTo>
                      <a:pt x="50" y="41"/>
                    </a:lnTo>
                    <a:lnTo>
                      <a:pt x="59" y="34"/>
                    </a:lnTo>
                    <a:lnTo>
                      <a:pt x="71" y="29"/>
                    </a:lnTo>
                    <a:lnTo>
                      <a:pt x="83" y="27"/>
                    </a:lnTo>
                    <a:lnTo>
                      <a:pt x="88" y="27"/>
                    </a:lnTo>
                    <a:lnTo>
                      <a:pt x="95" y="31"/>
                    </a:lnTo>
                    <a:lnTo>
                      <a:pt x="104" y="34"/>
                    </a:lnTo>
                    <a:lnTo>
                      <a:pt x="111" y="41"/>
                    </a:lnTo>
                    <a:lnTo>
                      <a:pt x="118" y="43"/>
                    </a:lnTo>
                    <a:lnTo>
                      <a:pt x="126" y="48"/>
                    </a:lnTo>
                    <a:lnTo>
                      <a:pt x="133" y="50"/>
                    </a:lnTo>
                    <a:lnTo>
                      <a:pt x="140" y="55"/>
                    </a:lnTo>
                    <a:lnTo>
                      <a:pt x="147" y="57"/>
                    </a:lnTo>
                    <a:lnTo>
                      <a:pt x="154" y="60"/>
                    </a:lnTo>
                    <a:lnTo>
                      <a:pt x="161" y="60"/>
                    </a:lnTo>
                    <a:lnTo>
                      <a:pt x="168" y="62"/>
                    </a:lnTo>
                    <a:lnTo>
                      <a:pt x="178" y="62"/>
                    </a:lnTo>
                    <a:lnTo>
                      <a:pt x="187" y="60"/>
                    </a:lnTo>
                    <a:lnTo>
                      <a:pt x="190" y="53"/>
                    </a:lnTo>
                    <a:lnTo>
                      <a:pt x="190" y="46"/>
                    </a:lnTo>
                    <a:lnTo>
                      <a:pt x="185" y="34"/>
                    </a:lnTo>
                    <a:lnTo>
                      <a:pt x="180" y="27"/>
                    </a:lnTo>
                    <a:lnTo>
                      <a:pt x="173" y="19"/>
                    </a:lnTo>
                    <a:lnTo>
                      <a:pt x="166" y="15"/>
                    </a:lnTo>
                    <a:lnTo>
                      <a:pt x="159" y="10"/>
                    </a:lnTo>
                    <a:lnTo>
                      <a:pt x="154" y="8"/>
                    </a:lnTo>
                    <a:lnTo>
                      <a:pt x="149" y="5"/>
                    </a:lnTo>
                    <a:lnTo>
                      <a:pt x="149"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7" name="Freeform 259"/>
              <p:cNvSpPr>
                <a:spLocks/>
              </p:cNvSpPr>
              <p:nvPr/>
            </p:nvSpPr>
            <p:spPr bwMode="auto">
              <a:xfrm>
                <a:off x="4310" y="2984"/>
                <a:ext cx="43" cy="59"/>
              </a:xfrm>
              <a:custGeom>
                <a:avLst/>
                <a:gdLst>
                  <a:gd name="T0" fmla="*/ 5 w 43"/>
                  <a:gd name="T1" fmla="*/ 0 h 59"/>
                  <a:gd name="T2" fmla="*/ 10 w 43"/>
                  <a:gd name="T3" fmla="*/ 0 h 59"/>
                  <a:gd name="T4" fmla="*/ 22 w 43"/>
                  <a:gd name="T5" fmla="*/ 5 h 59"/>
                  <a:gd name="T6" fmla="*/ 29 w 43"/>
                  <a:gd name="T7" fmla="*/ 7 h 59"/>
                  <a:gd name="T8" fmla="*/ 36 w 43"/>
                  <a:gd name="T9" fmla="*/ 14 h 59"/>
                  <a:gd name="T10" fmla="*/ 38 w 43"/>
                  <a:gd name="T11" fmla="*/ 17 h 59"/>
                  <a:gd name="T12" fmla="*/ 41 w 43"/>
                  <a:gd name="T13" fmla="*/ 24 h 59"/>
                  <a:gd name="T14" fmla="*/ 41 w 43"/>
                  <a:gd name="T15" fmla="*/ 29 h 59"/>
                  <a:gd name="T16" fmla="*/ 43 w 43"/>
                  <a:gd name="T17" fmla="*/ 36 h 59"/>
                  <a:gd name="T18" fmla="*/ 41 w 43"/>
                  <a:gd name="T19" fmla="*/ 45 h 59"/>
                  <a:gd name="T20" fmla="*/ 38 w 43"/>
                  <a:gd name="T21" fmla="*/ 55 h 59"/>
                  <a:gd name="T22" fmla="*/ 33 w 43"/>
                  <a:gd name="T23" fmla="*/ 57 h 59"/>
                  <a:gd name="T24" fmla="*/ 29 w 43"/>
                  <a:gd name="T25" fmla="*/ 59 h 59"/>
                  <a:gd name="T26" fmla="*/ 19 w 43"/>
                  <a:gd name="T27" fmla="*/ 57 h 59"/>
                  <a:gd name="T28" fmla="*/ 12 w 43"/>
                  <a:gd name="T29" fmla="*/ 55 h 59"/>
                  <a:gd name="T30" fmla="*/ 5 w 43"/>
                  <a:gd name="T31" fmla="*/ 50 h 59"/>
                  <a:gd name="T32" fmla="*/ 0 w 43"/>
                  <a:gd name="T33" fmla="*/ 45 h 59"/>
                  <a:gd name="T34" fmla="*/ 19 w 43"/>
                  <a:gd name="T35" fmla="*/ 33 h 59"/>
                  <a:gd name="T36" fmla="*/ 14 w 43"/>
                  <a:gd name="T37" fmla="*/ 24 h 59"/>
                  <a:gd name="T38" fmla="*/ 10 w 43"/>
                  <a:gd name="T39" fmla="*/ 12 h 59"/>
                  <a:gd name="T40" fmla="*/ 5 w 43"/>
                  <a:gd name="T41" fmla="*/ 2 h 59"/>
                  <a:gd name="T42" fmla="*/ 5 w 43"/>
                  <a:gd name="T43" fmla="*/ 0 h 59"/>
                  <a:gd name="T44" fmla="*/ 5 w 43"/>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59">
                    <a:moveTo>
                      <a:pt x="5" y="0"/>
                    </a:moveTo>
                    <a:lnTo>
                      <a:pt x="10" y="0"/>
                    </a:lnTo>
                    <a:lnTo>
                      <a:pt x="22" y="5"/>
                    </a:lnTo>
                    <a:lnTo>
                      <a:pt x="29" y="7"/>
                    </a:lnTo>
                    <a:lnTo>
                      <a:pt x="36" y="14"/>
                    </a:lnTo>
                    <a:lnTo>
                      <a:pt x="38" y="17"/>
                    </a:lnTo>
                    <a:lnTo>
                      <a:pt x="41" y="24"/>
                    </a:lnTo>
                    <a:lnTo>
                      <a:pt x="41" y="29"/>
                    </a:lnTo>
                    <a:lnTo>
                      <a:pt x="43" y="36"/>
                    </a:lnTo>
                    <a:lnTo>
                      <a:pt x="41" y="45"/>
                    </a:lnTo>
                    <a:lnTo>
                      <a:pt x="38" y="55"/>
                    </a:lnTo>
                    <a:lnTo>
                      <a:pt x="33" y="57"/>
                    </a:lnTo>
                    <a:lnTo>
                      <a:pt x="29" y="59"/>
                    </a:lnTo>
                    <a:lnTo>
                      <a:pt x="19" y="57"/>
                    </a:lnTo>
                    <a:lnTo>
                      <a:pt x="12" y="55"/>
                    </a:lnTo>
                    <a:lnTo>
                      <a:pt x="5" y="50"/>
                    </a:lnTo>
                    <a:lnTo>
                      <a:pt x="0" y="45"/>
                    </a:lnTo>
                    <a:lnTo>
                      <a:pt x="19" y="33"/>
                    </a:lnTo>
                    <a:lnTo>
                      <a:pt x="14" y="24"/>
                    </a:lnTo>
                    <a:lnTo>
                      <a:pt x="10" y="12"/>
                    </a:lnTo>
                    <a:lnTo>
                      <a:pt x="5" y="2"/>
                    </a:lnTo>
                    <a:lnTo>
                      <a:pt x="5" y="0"/>
                    </a:lnTo>
                    <a:lnTo>
                      <a:pt x="5"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8" name="Freeform 260"/>
              <p:cNvSpPr>
                <a:spLocks/>
              </p:cNvSpPr>
              <p:nvPr/>
            </p:nvSpPr>
            <p:spPr bwMode="auto">
              <a:xfrm>
                <a:off x="4336" y="3010"/>
                <a:ext cx="190" cy="64"/>
              </a:xfrm>
              <a:custGeom>
                <a:avLst/>
                <a:gdLst>
                  <a:gd name="T0" fmla="*/ 155 w 190"/>
                  <a:gd name="T1" fmla="*/ 29 h 64"/>
                  <a:gd name="T2" fmla="*/ 64 w 190"/>
                  <a:gd name="T3" fmla="*/ 48 h 64"/>
                  <a:gd name="T4" fmla="*/ 19 w 190"/>
                  <a:gd name="T5" fmla="*/ 38 h 64"/>
                  <a:gd name="T6" fmla="*/ 0 w 190"/>
                  <a:gd name="T7" fmla="*/ 45 h 64"/>
                  <a:gd name="T8" fmla="*/ 0 w 190"/>
                  <a:gd name="T9" fmla="*/ 45 h 64"/>
                  <a:gd name="T10" fmla="*/ 7 w 190"/>
                  <a:gd name="T11" fmla="*/ 48 h 64"/>
                  <a:gd name="T12" fmla="*/ 15 w 190"/>
                  <a:gd name="T13" fmla="*/ 52 h 64"/>
                  <a:gd name="T14" fmla="*/ 29 w 190"/>
                  <a:gd name="T15" fmla="*/ 57 h 64"/>
                  <a:gd name="T16" fmla="*/ 34 w 190"/>
                  <a:gd name="T17" fmla="*/ 57 h 64"/>
                  <a:gd name="T18" fmla="*/ 41 w 190"/>
                  <a:gd name="T19" fmla="*/ 60 h 64"/>
                  <a:gd name="T20" fmla="*/ 50 w 190"/>
                  <a:gd name="T21" fmla="*/ 60 h 64"/>
                  <a:gd name="T22" fmla="*/ 60 w 190"/>
                  <a:gd name="T23" fmla="*/ 62 h 64"/>
                  <a:gd name="T24" fmla="*/ 67 w 190"/>
                  <a:gd name="T25" fmla="*/ 62 h 64"/>
                  <a:gd name="T26" fmla="*/ 79 w 190"/>
                  <a:gd name="T27" fmla="*/ 64 h 64"/>
                  <a:gd name="T28" fmla="*/ 88 w 190"/>
                  <a:gd name="T29" fmla="*/ 62 h 64"/>
                  <a:gd name="T30" fmla="*/ 100 w 190"/>
                  <a:gd name="T31" fmla="*/ 62 h 64"/>
                  <a:gd name="T32" fmla="*/ 110 w 190"/>
                  <a:gd name="T33" fmla="*/ 60 h 64"/>
                  <a:gd name="T34" fmla="*/ 117 w 190"/>
                  <a:gd name="T35" fmla="*/ 57 h 64"/>
                  <a:gd name="T36" fmla="*/ 126 w 190"/>
                  <a:gd name="T37" fmla="*/ 52 h 64"/>
                  <a:gd name="T38" fmla="*/ 136 w 190"/>
                  <a:gd name="T39" fmla="*/ 48 h 64"/>
                  <a:gd name="T40" fmla="*/ 143 w 190"/>
                  <a:gd name="T41" fmla="*/ 41 h 64"/>
                  <a:gd name="T42" fmla="*/ 150 w 190"/>
                  <a:gd name="T43" fmla="*/ 38 h 64"/>
                  <a:gd name="T44" fmla="*/ 157 w 190"/>
                  <a:gd name="T45" fmla="*/ 31 h 64"/>
                  <a:gd name="T46" fmla="*/ 164 w 190"/>
                  <a:gd name="T47" fmla="*/ 29 h 64"/>
                  <a:gd name="T48" fmla="*/ 190 w 190"/>
                  <a:gd name="T49" fmla="*/ 0 h 64"/>
                  <a:gd name="T50" fmla="*/ 155 w 190"/>
                  <a:gd name="T51" fmla="*/ 29 h 64"/>
                  <a:gd name="T52" fmla="*/ 155 w 190"/>
                  <a:gd name="T53" fmla="*/ 2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0" h="64">
                    <a:moveTo>
                      <a:pt x="155" y="29"/>
                    </a:moveTo>
                    <a:lnTo>
                      <a:pt x="64" y="48"/>
                    </a:lnTo>
                    <a:lnTo>
                      <a:pt x="19" y="38"/>
                    </a:lnTo>
                    <a:lnTo>
                      <a:pt x="0" y="45"/>
                    </a:lnTo>
                    <a:lnTo>
                      <a:pt x="0" y="45"/>
                    </a:lnTo>
                    <a:lnTo>
                      <a:pt x="7" y="48"/>
                    </a:lnTo>
                    <a:lnTo>
                      <a:pt x="15" y="52"/>
                    </a:lnTo>
                    <a:lnTo>
                      <a:pt x="29" y="57"/>
                    </a:lnTo>
                    <a:lnTo>
                      <a:pt x="34" y="57"/>
                    </a:lnTo>
                    <a:lnTo>
                      <a:pt x="41" y="60"/>
                    </a:lnTo>
                    <a:lnTo>
                      <a:pt x="50" y="60"/>
                    </a:lnTo>
                    <a:lnTo>
                      <a:pt x="60" y="62"/>
                    </a:lnTo>
                    <a:lnTo>
                      <a:pt x="67" y="62"/>
                    </a:lnTo>
                    <a:lnTo>
                      <a:pt x="79" y="64"/>
                    </a:lnTo>
                    <a:lnTo>
                      <a:pt x="88" y="62"/>
                    </a:lnTo>
                    <a:lnTo>
                      <a:pt x="100" y="62"/>
                    </a:lnTo>
                    <a:lnTo>
                      <a:pt x="110" y="60"/>
                    </a:lnTo>
                    <a:lnTo>
                      <a:pt x="117" y="57"/>
                    </a:lnTo>
                    <a:lnTo>
                      <a:pt x="126" y="52"/>
                    </a:lnTo>
                    <a:lnTo>
                      <a:pt x="136" y="48"/>
                    </a:lnTo>
                    <a:lnTo>
                      <a:pt x="143" y="41"/>
                    </a:lnTo>
                    <a:lnTo>
                      <a:pt x="150" y="38"/>
                    </a:lnTo>
                    <a:lnTo>
                      <a:pt x="157" y="31"/>
                    </a:lnTo>
                    <a:lnTo>
                      <a:pt x="164" y="29"/>
                    </a:lnTo>
                    <a:lnTo>
                      <a:pt x="190" y="0"/>
                    </a:lnTo>
                    <a:lnTo>
                      <a:pt x="155" y="29"/>
                    </a:lnTo>
                    <a:lnTo>
                      <a:pt x="155" y="29"/>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49" name="Freeform 261"/>
              <p:cNvSpPr>
                <a:spLocks/>
              </p:cNvSpPr>
              <p:nvPr/>
            </p:nvSpPr>
            <p:spPr bwMode="auto">
              <a:xfrm>
                <a:off x="4980" y="2977"/>
                <a:ext cx="183" cy="287"/>
              </a:xfrm>
              <a:custGeom>
                <a:avLst/>
                <a:gdLst>
                  <a:gd name="T0" fmla="*/ 7 w 183"/>
                  <a:gd name="T1" fmla="*/ 64 h 287"/>
                  <a:gd name="T2" fmla="*/ 112 w 183"/>
                  <a:gd name="T3" fmla="*/ 0 h 287"/>
                  <a:gd name="T4" fmla="*/ 183 w 183"/>
                  <a:gd name="T5" fmla="*/ 145 h 287"/>
                  <a:gd name="T6" fmla="*/ 181 w 183"/>
                  <a:gd name="T7" fmla="*/ 147 h 287"/>
                  <a:gd name="T8" fmla="*/ 179 w 183"/>
                  <a:gd name="T9" fmla="*/ 157 h 287"/>
                  <a:gd name="T10" fmla="*/ 174 w 183"/>
                  <a:gd name="T11" fmla="*/ 162 h 287"/>
                  <a:gd name="T12" fmla="*/ 171 w 183"/>
                  <a:gd name="T13" fmla="*/ 169 h 287"/>
                  <a:gd name="T14" fmla="*/ 167 w 183"/>
                  <a:gd name="T15" fmla="*/ 176 h 287"/>
                  <a:gd name="T16" fmla="*/ 164 w 183"/>
                  <a:gd name="T17" fmla="*/ 185 h 287"/>
                  <a:gd name="T18" fmla="*/ 159 w 183"/>
                  <a:gd name="T19" fmla="*/ 192 h 287"/>
                  <a:gd name="T20" fmla="*/ 155 w 183"/>
                  <a:gd name="T21" fmla="*/ 204 h 287"/>
                  <a:gd name="T22" fmla="*/ 150 w 183"/>
                  <a:gd name="T23" fmla="*/ 214 h 287"/>
                  <a:gd name="T24" fmla="*/ 145 w 183"/>
                  <a:gd name="T25" fmla="*/ 223 h 287"/>
                  <a:gd name="T26" fmla="*/ 138 w 183"/>
                  <a:gd name="T27" fmla="*/ 235 h 287"/>
                  <a:gd name="T28" fmla="*/ 133 w 183"/>
                  <a:gd name="T29" fmla="*/ 245 h 287"/>
                  <a:gd name="T30" fmla="*/ 126 w 183"/>
                  <a:gd name="T31" fmla="*/ 257 h 287"/>
                  <a:gd name="T32" fmla="*/ 119 w 183"/>
                  <a:gd name="T33" fmla="*/ 266 h 287"/>
                  <a:gd name="T34" fmla="*/ 112 w 183"/>
                  <a:gd name="T35" fmla="*/ 273 h 287"/>
                  <a:gd name="T36" fmla="*/ 102 w 183"/>
                  <a:gd name="T37" fmla="*/ 283 h 287"/>
                  <a:gd name="T38" fmla="*/ 93 w 183"/>
                  <a:gd name="T39" fmla="*/ 285 h 287"/>
                  <a:gd name="T40" fmla="*/ 83 w 183"/>
                  <a:gd name="T41" fmla="*/ 287 h 287"/>
                  <a:gd name="T42" fmla="*/ 74 w 183"/>
                  <a:gd name="T43" fmla="*/ 287 h 287"/>
                  <a:gd name="T44" fmla="*/ 64 w 183"/>
                  <a:gd name="T45" fmla="*/ 287 h 287"/>
                  <a:gd name="T46" fmla="*/ 55 w 183"/>
                  <a:gd name="T47" fmla="*/ 285 h 287"/>
                  <a:gd name="T48" fmla="*/ 45 w 183"/>
                  <a:gd name="T49" fmla="*/ 285 h 287"/>
                  <a:gd name="T50" fmla="*/ 36 w 183"/>
                  <a:gd name="T51" fmla="*/ 280 h 287"/>
                  <a:gd name="T52" fmla="*/ 26 w 183"/>
                  <a:gd name="T53" fmla="*/ 278 h 287"/>
                  <a:gd name="T54" fmla="*/ 19 w 183"/>
                  <a:gd name="T55" fmla="*/ 273 h 287"/>
                  <a:gd name="T56" fmla="*/ 12 w 183"/>
                  <a:gd name="T57" fmla="*/ 268 h 287"/>
                  <a:gd name="T58" fmla="*/ 3 w 183"/>
                  <a:gd name="T59" fmla="*/ 264 h 287"/>
                  <a:gd name="T60" fmla="*/ 0 w 183"/>
                  <a:gd name="T61" fmla="*/ 261 h 287"/>
                  <a:gd name="T62" fmla="*/ 48 w 183"/>
                  <a:gd name="T63" fmla="*/ 207 h 287"/>
                  <a:gd name="T64" fmla="*/ 7 w 183"/>
                  <a:gd name="T65" fmla="*/ 64 h 287"/>
                  <a:gd name="T66" fmla="*/ 7 w 183"/>
                  <a:gd name="T67" fmla="*/ 6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287">
                    <a:moveTo>
                      <a:pt x="7" y="64"/>
                    </a:moveTo>
                    <a:lnTo>
                      <a:pt x="112" y="0"/>
                    </a:lnTo>
                    <a:lnTo>
                      <a:pt x="183" y="145"/>
                    </a:lnTo>
                    <a:lnTo>
                      <a:pt x="181" y="147"/>
                    </a:lnTo>
                    <a:lnTo>
                      <a:pt x="179" y="157"/>
                    </a:lnTo>
                    <a:lnTo>
                      <a:pt x="174" y="162"/>
                    </a:lnTo>
                    <a:lnTo>
                      <a:pt x="171" y="169"/>
                    </a:lnTo>
                    <a:lnTo>
                      <a:pt x="167" y="176"/>
                    </a:lnTo>
                    <a:lnTo>
                      <a:pt x="164" y="185"/>
                    </a:lnTo>
                    <a:lnTo>
                      <a:pt x="159" y="192"/>
                    </a:lnTo>
                    <a:lnTo>
                      <a:pt x="155" y="204"/>
                    </a:lnTo>
                    <a:lnTo>
                      <a:pt x="150" y="214"/>
                    </a:lnTo>
                    <a:lnTo>
                      <a:pt x="145" y="223"/>
                    </a:lnTo>
                    <a:lnTo>
                      <a:pt x="138" y="235"/>
                    </a:lnTo>
                    <a:lnTo>
                      <a:pt x="133" y="245"/>
                    </a:lnTo>
                    <a:lnTo>
                      <a:pt x="126" y="257"/>
                    </a:lnTo>
                    <a:lnTo>
                      <a:pt x="119" y="266"/>
                    </a:lnTo>
                    <a:lnTo>
                      <a:pt x="112" y="273"/>
                    </a:lnTo>
                    <a:lnTo>
                      <a:pt x="102" y="283"/>
                    </a:lnTo>
                    <a:lnTo>
                      <a:pt x="93" y="285"/>
                    </a:lnTo>
                    <a:lnTo>
                      <a:pt x="83" y="287"/>
                    </a:lnTo>
                    <a:lnTo>
                      <a:pt x="74" y="287"/>
                    </a:lnTo>
                    <a:lnTo>
                      <a:pt x="64" y="287"/>
                    </a:lnTo>
                    <a:lnTo>
                      <a:pt x="55" y="285"/>
                    </a:lnTo>
                    <a:lnTo>
                      <a:pt x="45" y="285"/>
                    </a:lnTo>
                    <a:lnTo>
                      <a:pt x="36" y="280"/>
                    </a:lnTo>
                    <a:lnTo>
                      <a:pt x="26" y="278"/>
                    </a:lnTo>
                    <a:lnTo>
                      <a:pt x="19" y="273"/>
                    </a:lnTo>
                    <a:lnTo>
                      <a:pt x="12" y="268"/>
                    </a:lnTo>
                    <a:lnTo>
                      <a:pt x="3" y="264"/>
                    </a:lnTo>
                    <a:lnTo>
                      <a:pt x="0" y="261"/>
                    </a:lnTo>
                    <a:lnTo>
                      <a:pt x="48" y="207"/>
                    </a:lnTo>
                    <a:lnTo>
                      <a:pt x="7" y="64"/>
                    </a:lnTo>
                    <a:lnTo>
                      <a:pt x="7"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0" name="Freeform 262"/>
              <p:cNvSpPr>
                <a:spLocks/>
              </p:cNvSpPr>
              <p:nvPr/>
            </p:nvSpPr>
            <p:spPr bwMode="auto">
              <a:xfrm>
                <a:off x="4976" y="3034"/>
                <a:ext cx="175" cy="230"/>
              </a:xfrm>
              <a:custGeom>
                <a:avLst/>
                <a:gdLst>
                  <a:gd name="T0" fmla="*/ 19 w 175"/>
                  <a:gd name="T1" fmla="*/ 0 h 230"/>
                  <a:gd name="T2" fmla="*/ 19 w 175"/>
                  <a:gd name="T3" fmla="*/ 5 h 230"/>
                  <a:gd name="T4" fmla="*/ 19 w 175"/>
                  <a:gd name="T5" fmla="*/ 14 h 230"/>
                  <a:gd name="T6" fmla="*/ 19 w 175"/>
                  <a:gd name="T7" fmla="*/ 24 h 230"/>
                  <a:gd name="T8" fmla="*/ 21 w 175"/>
                  <a:gd name="T9" fmla="*/ 31 h 230"/>
                  <a:gd name="T10" fmla="*/ 23 w 175"/>
                  <a:gd name="T11" fmla="*/ 40 h 230"/>
                  <a:gd name="T12" fmla="*/ 28 w 175"/>
                  <a:gd name="T13" fmla="*/ 50 h 230"/>
                  <a:gd name="T14" fmla="*/ 30 w 175"/>
                  <a:gd name="T15" fmla="*/ 59 h 230"/>
                  <a:gd name="T16" fmla="*/ 35 w 175"/>
                  <a:gd name="T17" fmla="*/ 69 h 230"/>
                  <a:gd name="T18" fmla="*/ 40 w 175"/>
                  <a:gd name="T19" fmla="*/ 78 h 230"/>
                  <a:gd name="T20" fmla="*/ 47 w 175"/>
                  <a:gd name="T21" fmla="*/ 86 h 230"/>
                  <a:gd name="T22" fmla="*/ 54 w 175"/>
                  <a:gd name="T23" fmla="*/ 93 h 230"/>
                  <a:gd name="T24" fmla="*/ 61 w 175"/>
                  <a:gd name="T25" fmla="*/ 100 h 230"/>
                  <a:gd name="T26" fmla="*/ 71 w 175"/>
                  <a:gd name="T27" fmla="*/ 105 h 230"/>
                  <a:gd name="T28" fmla="*/ 85 w 175"/>
                  <a:gd name="T29" fmla="*/ 109 h 230"/>
                  <a:gd name="T30" fmla="*/ 95 w 175"/>
                  <a:gd name="T31" fmla="*/ 109 h 230"/>
                  <a:gd name="T32" fmla="*/ 104 w 175"/>
                  <a:gd name="T33" fmla="*/ 109 h 230"/>
                  <a:gd name="T34" fmla="*/ 114 w 175"/>
                  <a:gd name="T35" fmla="*/ 109 h 230"/>
                  <a:gd name="T36" fmla="*/ 123 w 175"/>
                  <a:gd name="T37" fmla="*/ 109 h 230"/>
                  <a:gd name="T38" fmla="*/ 130 w 175"/>
                  <a:gd name="T39" fmla="*/ 109 h 230"/>
                  <a:gd name="T40" fmla="*/ 137 w 175"/>
                  <a:gd name="T41" fmla="*/ 107 h 230"/>
                  <a:gd name="T42" fmla="*/ 144 w 175"/>
                  <a:gd name="T43" fmla="*/ 107 h 230"/>
                  <a:gd name="T44" fmla="*/ 152 w 175"/>
                  <a:gd name="T45" fmla="*/ 107 h 230"/>
                  <a:gd name="T46" fmla="*/ 161 w 175"/>
                  <a:gd name="T47" fmla="*/ 105 h 230"/>
                  <a:gd name="T48" fmla="*/ 168 w 175"/>
                  <a:gd name="T49" fmla="*/ 102 h 230"/>
                  <a:gd name="T50" fmla="*/ 173 w 175"/>
                  <a:gd name="T51" fmla="*/ 100 h 230"/>
                  <a:gd name="T52" fmla="*/ 175 w 175"/>
                  <a:gd name="T53" fmla="*/ 100 h 230"/>
                  <a:gd name="T54" fmla="*/ 106 w 175"/>
                  <a:gd name="T55" fmla="*/ 223 h 230"/>
                  <a:gd name="T56" fmla="*/ 97 w 175"/>
                  <a:gd name="T57" fmla="*/ 226 h 230"/>
                  <a:gd name="T58" fmla="*/ 90 w 175"/>
                  <a:gd name="T59" fmla="*/ 228 h 230"/>
                  <a:gd name="T60" fmla="*/ 83 w 175"/>
                  <a:gd name="T61" fmla="*/ 230 h 230"/>
                  <a:gd name="T62" fmla="*/ 73 w 175"/>
                  <a:gd name="T63" fmla="*/ 230 h 230"/>
                  <a:gd name="T64" fmla="*/ 64 w 175"/>
                  <a:gd name="T65" fmla="*/ 230 h 230"/>
                  <a:gd name="T66" fmla="*/ 57 w 175"/>
                  <a:gd name="T67" fmla="*/ 228 h 230"/>
                  <a:gd name="T68" fmla="*/ 45 w 175"/>
                  <a:gd name="T69" fmla="*/ 226 h 230"/>
                  <a:gd name="T70" fmla="*/ 38 w 175"/>
                  <a:gd name="T71" fmla="*/ 226 h 230"/>
                  <a:gd name="T72" fmla="*/ 30 w 175"/>
                  <a:gd name="T73" fmla="*/ 221 h 230"/>
                  <a:gd name="T74" fmla="*/ 23 w 175"/>
                  <a:gd name="T75" fmla="*/ 219 h 230"/>
                  <a:gd name="T76" fmla="*/ 14 w 175"/>
                  <a:gd name="T77" fmla="*/ 216 h 230"/>
                  <a:gd name="T78" fmla="*/ 9 w 175"/>
                  <a:gd name="T79" fmla="*/ 214 h 230"/>
                  <a:gd name="T80" fmla="*/ 2 w 175"/>
                  <a:gd name="T81" fmla="*/ 209 h 230"/>
                  <a:gd name="T82" fmla="*/ 0 w 175"/>
                  <a:gd name="T83" fmla="*/ 209 h 230"/>
                  <a:gd name="T84" fmla="*/ 45 w 175"/>
                  <a:gd name="T85" fmla="*/ 128 h 230"/>
                  <a:gd name="T86" fmla="*/ 2 w 175"/>
                  <a:gd name="T87" fmla="*/ 12 h 230"/>
                  <a:gd name="T88" fmla="*/ 19 w 175"/>
                  <a:gd name="T89" fmla="*/ 0 h 230"/>
                  <a:gd name="T90" fmla="*/ 19 w 175"/>
                  <a:gd name="T91"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5" h="230">
                    <a:moveTo>
                      <a:pt x="19" y="0"/>
                    </a:moveTo>
                    <a:lnTo>
                      <a:pt x="19" y="5"/>
                    </a:lnTo>
                    <a:lnTo>
                      <a:pt x="19" y="14"/>
                    </a:lnTo>
                    <a:lnTo>
                      <a:pt x="19" y="24"/>
                    </a:lnTo>
                    <a:lnTo>
                      <a:pt x="21" y="31"/>
                    </a:lnTo>
                    <a:lnTo>
                      <a:pt x="23" y="40"/>
                    </a:lnTo>
                    <a:lnTo>
                      <a:pt x="28" y="50"/>
                    </a:lnTo>
                    <a:lnTo>
                      <a:pt x="30" y="59"/>
                    </a:lnTo>
                    <a:lnTo>
                      <a:pt x="35" y="69"/>
                    </a:lnTo>
                    <a:lnTo>
                      <a:pt x="40" y="78"/>
                    </a:lnTo>
                    <a:lnTo>
                      <a:pt x="47" y="86"/>
                    </a:lnTo>
                    <a:lnTo>
                      <a:pt x="54" y="93"/>
                    </a:lnTo>
                    <a:lnTo>
                      <a:pt x="61" y="100"/>
                    </a:lnTo>
                    <a:lnTo>
                      <a:pt x="71" y="105"/>
                    </a:lnTo>
                    <a:lnTo>
                      <a:pt x="85" y="109"/>
                    </a:lnTo>
                    <a:lnTo>
                      <a:pt x="95" y="109"/>
                    </a:lnTo>
                    <a:lnTo>
                      <a:pt x="104" y="109"/>
                    </a:lnTo>
                    <a:lnTo>
                      <a:pt x="114" y="109"/>
                    </a:lnTo>
                    <a:lnTo>
                      <a:pt x="123" y="109"/>
                    </a:lnTo>
                    <a:lnTo>
                      <a:pt x="130" y="109"/>
                    </a:lnTo>
                    <a:lnTo>
                      <a:pt x="137" y="107"/>
                    </a:lnTo>
                    <a:lnTo>
                      <a:pt x="144" y="107"/>
                    </a:lnTo>
                    <a:lnTo>
                      <a:pt x="152" y="107"/>
                    </a:lnTo>
                    <a:lnTo>
                      <a:pt x="161" y="105"/>
                    </a:lnTo>
                    <a:lnTo>
                      <a:pt x="168" y="102"/>
                    </a:lnTo>
                    <a:lnTo>
                      <a:pt x="173" y="100"/>
                    </a:lnTo>
                    <a:lnTo>
                      <a:pt x="175" y="100"/>
                    </a:lnTo>
                    <a:lnTo>
                      <a:pt x="106" y="223"/>
                    </a:lnTo>
                    <a:lnTo>
                      <a:pt x="97" y="226"/>
                    </a:lnTo>
                    <a:lnTo>
                      <a:pt x="90" y="228"/>
                    </a:lnTo>
                    <a:lnTo>
                      <a:pt x="83" y="230"/>
                    </a:lnTo>
                    <a:lnTo>
                      <a:pt x="73" y="230"/>
                    </a:lnTo>
                    <a:lnTo>
                      <a:pt x="64" y="230"/>
                    </a:lnTo>
                    <a:lnTo>
                      <a:pt x="57" y="228"/>
                    </a:lnTo>
                    <a:lnTo>
                      <a:pt x="45" y="226"/>
                    </a:lnTo>
                    <a:lnTo>
                      <a:pt x="38" y="226"/>
                    </a:lnTo>
                    <a:lnTo>
                      <a:pt x="30" y="221"/>
                    </a:lnTo>
                    <a:lnTo>
                      <a:pt x="23" y="219"/>
                    </a:lnTo>
                    <a:lnTo>
                      <a:pt x="14" y="216"/>
                    </a:lnTo>
                    <a:lnTo>
                      <a:pt x="9" y="214"/>
                    </a:lnTo>
                    <a:lnTo>
                      <a:pt x="2" y="209"/>
                    </a:lnTo>
                    <a:lnTo>
                      <a:pt x="0" y="209"/>
                    </a:lnTo>
                    <a:lnTo>
                      <a:pt x="45" y="128"/>
                    </a:lnTo>
                    <a:lnTo>
                      <a:pt x="2" y="12"/>
                    </a:lnTo>
                    <a:lnTo>
                      <a:pt x="19" y="0"/>
                    </a:lnTo>
                    <a:lnTo>
                      <a:pt x="19" y="0"/>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1" name="Freeform 263"/>
              <p:cNvSpPr>
                <a:spLocks/>
              </p:cNvSpPr>
              <p:nvPr/>
            </p:nvSpPr>
            <p:spPr bwMode="auto">
              <a:xfrm>
                <a:off x="4766" y="3319"/>
                <a:ext cx="93" cy="126"/>
              </a:xfrm>
              <a:custGeom>
                <a:avLst/>
                <a:gdLst>
                  <a:gd name="T0" fmla="*/ 48 w 93"/>
                  <a:gd name="T1" fmla="*/ 126 h 126"/>
                  <a:gd name="T2" fmla="*/ 46 w 93"/>
                  <a:gd name="T3" fmla="*/ 124 h 126"/>
                  <a:gd name="T4" fmla="*/ 38 w 93"/>
                  <a:gd name="T5" fmla="*/ 119 h 126"/>
                  <a:gd name="T6" fmla="*/ 29 w 93"/>
                  <a:gd name="T7" fmla="*/ 107 h 126"/>
                  <a:gd name="T8" fmla="*/ 19 w 93"/>
                  <a:gd name="T9" fmla="*/ 98 h 126"/>
                  <a:gd name="T10" fmla="*/ 12 w 93"/>
                  <a:gd name="T11" fmla="*/ 88 h 126"/>
                  <a:gd name="T12" fmla="*/ 10 w 93"/>
                  <a:gd name="T13" fmla="*/ 81 h 126"/>
                  <a:gd name="T14" fmla="*/ 5 w 93"/>
                  <a:gd name="T15" fmla="*/ 71 h 126"/>
                  <a:gd name="T16" fmla="*/ 3 w 93"/>
                  <a:gd name="T17" fmla="*/ 64 h 126"/>
                  <a:gd name="T18" fmla="*/ 0 w 93"/>
                  <a:gd name="T19" fmla="*/ 52 h 126"/>
                  <a:gd name="T20" fmla="*/ 0 w 93"/>
                  <a:gd name="T21" fmla="*/ 43 h 126"/>
                  <a:gd name="T22" fmla="*/ 3 w 93"/>
                  <a:gd name="T23" fmla="*/ 31 h 126"/>
                  <a:gd name="T24" fmla="*/ 5 w 93"/>
                  <a:gd name="T25" fmla="*/ 21 h 126"/>
                  <a:gd name="T26" fmla="*/ 15 w 93"/>
                  <a:gd name="T27" fmla="*/ 0 h 126"/>
                  <a:gd name="T28" fmla="*/ 48 w 93"/>
                  <a:gd name="T29" fmla="*/ 2 h 126"/>
                  <a:gd name="T30" fmla="*/ 46 w 93"/>
                  <a:gd name="T31" fmla="*/ 5 h 126"/>
                  <a:gd name="T32" fmla="*/ 38 w 93"/>
                  <a:gd name="T33" fmla="*/ 12 h 126"/>
                  <a:gd name="T34" fmla="*/ 34 w 93"/>
                  <a:gd name="T35" fmla="*/ 17 h 126"/>
                  <a:gd name="T36" fmla="*/ 31 w 93"/>
                  <a:gd name="T37" fmla="*/ 24 h 126"/>
                  <a:gd name="T38" fmla="*/ 27 w 93"/>
                  <a:gd name="T39" fmla="*/ 33 h 126"/>
                  <a:gd name="T40" fmla="*/ 27 w 93"/>
                  <a:gd name="T41" fmla="*/ 45 h 126"/>
                  <a:gd name="T42" fmla="*/ 27 w 93"/>
                  <a:gd name="T43" fmla="*/ 55 h 126"/>
                  <a:gd name="T44" fmla="*/ 36 w 93"/>
                  <a:gd name="T45" fmla="*/ 67 h 126"/>
                  <a:gd name="T46" fmla="*/ 46 w 93"/>
                  <a:gd name="T47" fmla="*/ 74 h 126"/>
                  <a:gd name="T48" fmla="*/ 60 w 93"/>
                  <a:gd name="T49" fmla="*/ 83 h 126"/>
                  <a:gd name="T50" fmla="*/ 69 w 93"/>
                  <a:gd name="T51" fmla="*/ 90 h 126"/>
                  <a:gd name="T52" fmla="*/ 81 w 93"/>
                  <a:gd name="T53" fmla="*/ 95 h 126"/>
                  <a:gd name="T54" fmla="*/ 88 w 93"/>
                  <a:gd name="T55" fmla="*/ 98 h 126"/>
                  <a:gd name="T56" fmla="*/ 93 w 93"/>
                  <a:gd name="T57" fmla="*/ 100 h 126"/>
                  <a:gd name="T58" fmla="*/ 48 w 93"/>
                  <a:gd name="T59" fmla="*/ 126 h 126"/>
                  <a:gd name="T60" fmla="*/ 48 w 93"/>
                  <a:gd name="T6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3" h="126">
                    <a:moveTo>
                      <a:pt x="48" y="126"/>
                    </a:moveTo>
                    <a:lnTo>
                      <a:pt x="46" y="124"/>
                    </a:lnTo>
                    <a:lnTo>
                      <a:pt x="38" y="119"/>
                    </a:lnTo>
                    <a:lnTo>
                      <a:pt x="29" y="107"/>
                    </a:lnTo>
                    <a:lnTo>
                      <a:pt x="19" y="98"/>
                    </a:lnTo>
                    <a:lnTo>
                      <a:pt x="12" y="88"/>
                    </a:lnTo>
                    <a:lnTo>
                      <a:pt x="10" y="81"/>
                    </a:lnTo>
                    <a:lnTo>
                      <a:pt x="5" y="71"/>
                    </a:lnTo>
                    <a:lnTo>
                      <a:pt x="3" y="64"/>
                    </a:lnTo>
                    <a:lnTo>
                      <a:pt x="0" y="52"/>
                    </a:lnTo>
                    <a:lnTo>
                      <a:pt x="0" y="43"/>
                    </a:lnTo>
                    <a:lnTo>
                      <a:pt x="3" y="31"/>
                    </a:lnTo>
                    <a:lnTo>
                      <a:pt x="5" y="21"/>
                    </a:lnTo>
                    <a:lnTo>
                      <a:pt x="15" y="0"/>
                    </a:lnTo>
                    <a:lnTo>
                      <a:pt x="48" y="2"/>
                    </a:lnTo>
                    <a:lnTo>
                      <a:pt x="46" y="5"/>
                    </a:lnTo>
                    <a:lnTo>
                      <a:pt x="38" y="12"/>
                    </a:lnTo>
                    <a:lnTo>
                      <a:pt x="34" y="17"/>
                    </a:lnTo>
                    <a:lnTo>
                      <a:pt x="31" y="24"/>
                    </a:lnTo>
                    <a:lnTo>
                      <a:pt x="27" y="33"/>
                    </a:lnTo>
                    <a:lnTo>
                      <a:pt x="27" y="45"/>
                    </a:lnTo>
                    <a:lnTo>
                      <a:pt x="27" y="55"/>
                    </a:lnTo>
                    <a:lnTo>
                      <a:pt x="36" y="67"/>
                    </a:lnTo>
                    <a:lnTo>
                      <a:pt x="46" y="74"/>
                    </a:lnTo>
                    <a:lnTo>
                      <a:pt x="60" y="83"/>
                    </a:lnTo>
                    <a:lnTo>
                      <a:pt x="69" y="90"/>
                    </a:lnTo>
                    <a:lnTo>
                      <a:pt x="81" y="95"/>
                    </a:lnTo>
                    <a:lnTo>
                      <a:pt x="88" y="98"/>
                    </a:lnTo>
                    <a:lnTo>
                      <a:pt x="93" y="100"/>
                    </a:lnTo>
                    <a:lnTo>
                      <a:pt x="48" y="126"/>
                    </a:lnTo>
                    <a:lnTo>
                      <a:pt x="48" y="126"/>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2" name="Freeform 264"/>
              <p:cNvSpPr>
                <a:spLocks/>
              </p:cNvSpPr>
              <p:nvPr/>
            </p:nvSpPr>
            <p:spPr bwMode="auto">
              <a:xfrm>
                <a:off x="5028" y="2808"/>
                <a:ext cx="183" cy="186"/>
              </a:xfrm>
              <a:custGeom>
                <a:avLst/>
                <a:gdLst>
                  <a:gd name="T0" fmla="*/ 0 w 183"/>
                  <a:gd name="T1" fmla="*/ 0 h 186"/>
                  <a:gd name="T2" fmla="*/ 16 w 183"/>
                  <a:gd name="T3" fmla="*/ 117 h 186"/>
                  <a:gd name="T4" fmla="*/ 16 w 183"/>
                  <a:gd name="T5" fmla="*/ 174 h 186"/>
                  <a:gd name="T6" fmla="*/ 83 w 183"/>
                  <a:gd name="T7" fmla="*/ 126 h 186"/>
                  <a:gd name="T8" fmla="*/ 119 w 183"/>
                  <a:gd name="T9" fmla="*/ 186 h 186"/>
                  <a:gd name="T10" fmla="*/ 183 w 183"/>
                  <a:gd name="T11" fmla="*/ 93 h 186"/>
                  <a:gd name="T12" fmla="*/ 66 w 183"/>
                  <a:gd name="T13" fmla="*/ 0 h 186"/>
                  <a:gd name="T14" fmla="*/ 0 w 183"/>
                  <a:gd name="T15" fmla="*/ 0 h 186"/>
                  <a:gd name="T16" fmla="*/ 0 w 183"/>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186">
                    <a:moveTo>
                      <a:pt x="0" y="0"/>
                    </a:moveTo>
                    <a:lnTo>
                      <a:pt x="16" y="117"/>
                    </a:lnTo>
                    <a:lnTo>
                      <a:pt x="16" y="174"/>
                    </a:lnTo>
                    <a:lnTo>
                      <a:pt x="83" y="126"/>
                    </a:lnTo>
                    <a:lnTo>
                      <a:pt x="119" y="186"/>
                    </a:lnTo>
                    <a:lnTo>
                      <a:pt x="183" y="93"/>
                    </a:lnTo>
                    <a:lnTo>
                      <a:pt x="66" y="0"/>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3" name="Freeform 265"/>
              <p:cNvSpPr>
                <a:spLocks/>
              </p:cNvSpPr>
              <p:nvPr/>
            </p:nvSpPr>
            <p:spPr bwMode="auto">
              <a:xfrm>
                <a:off x="5382" y="3485"/>
                <a:ext cx="240" cy="126"/>
              </a:xfrm>
              <a:custGeom>
                <a:avLst/>
                <a:gdLst>
                  <a:gd name="T0" fmla="*/ 240 w 240"/>
                  <a:gd name="T1" fmla="*/ 126 h 126"/>
                  <a:gd name="T2" fmla="*/ 157 w 240"/>
                  <a:gd name="T3" fmla="*/ 0 h 126"/>
                  <a:gd name="T4" fmla="*/ 0 w 240"/>
                  <a:gd name="T5" fmla="*/ 27 h 126"/>
                  <a:gd name="T6" fmla="*/ 240 w 240"/>
                  <a:gd name="T7" fmla="*/ 126 h 126"/>
                  <a:gd name="T8" fmla="*/ 240 w 240"/>
                  <a:gd name="T9" fmla="*/ 126 h 126"/>
                </a:gdLst>
                <a:ahLst/>
                <a:cxnLst>
                  <a:cxn ang="0">
                    <a:pos x="T0" y="T1"/>
                  </a:cxn>
                  <a:cxn ang="0">
                    <a:pos x="T2" y="T3"/>
                  </a:cxn>
                  <a:cxn ang="0">
                    <a:pos x="T4" y="T5"/>
                  </a:cxn>
                  <a:cxn ang="0">
                    <a:pos x="T6" y="T7"/>
                  </a:cxn>
                  <a:cxn ang="0">
                    <a:pos x="T8" y="T9"/>
                  </a:cxn>
                </a:cxnLst>
                <a:rect l="0" t="0" r="r" b="b"/>
                <a:pathLst>
                  <a:path w="240" h="126">
                    <a:moveTo>
                      <a:pt x="240" y="126"/>
                    </a:moveTo>
                    <a:lnTo>
                      <a:pt x="157" y="0"/>
                    </a:lnTo>
                    <a:lnTo>
                      <a:pt x="0" y="27"/>
                    </a:lnTo>
                    <a:lnTo>
                      <a:pt x="240" y="126"/>
                    </a:lnTo>
                    <a:lnTo>
                      <a:pt x="240" y="1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4" name="Freeform 266"/>
              <p:cNvSpPr>
                <a:spLocks/>
              </p:cNvSpPr>
              <p:nvPr/>
            </p:nvSpPr>
            <p:spPr bwMode="auto">
              <a:xfrm>
                <a:off x="5246" y="3516"/>
                <a:ext cx="302" cy="331"/>
              </a:xfrm>
              <a:custGeom>
                <a:avLst/>
                <a:gdLst>
                  <a:gd name="T0" fmla="*/ 293 w 302"/>
                  <a:gd name="T1" fmla="*/ 0 h 331"/>
                  <a:gd name="T2" fmla="*/ 145 w 302"/>
                  <a:gd name="T3" fmla="*/ 19 h 331"/>
                  <a:gd name="T4" fmla="*/ 0 w 302"/>
                  <a:gd name="T5" fmla="*/ 181 h 331"/>
                  <a:gd name="T6" fmla="*/ 0 w 302"/>
                  <a:gd name="T7" fmla="*/ 183 h 331"/>
                  <a:gd name="T8" fmla="*/ 5 w 302"/>
                  <a:gd name="T9" fmla="*/ 193 h 331"/>
                  <a:gd name="T10" fmla="*/ 5 w 302"/>
                  <a:gd name="T11" fmla="*/ 198 h 331"/>
                  <a:gd name="T12" fmla="*/ 12 w 302"/>
                  <a:gd name="T13" fmla="*/ 205 h 331"/>
                  <a:gd name="T14" fmla="*/ 15 w 302"/>
                  <a:gd name="T15" fmla="*/ 212 h 331"/>
                  <a:gd name="T16" fmla="*/ 22 w 302"/>
                  <a:gd name="T17" fmla="*/ 221 h 331"/>
                  <a:gd name="T18" fmla="*/ 27 w 302"/>
                  <a:gd name="T19" fmla="*/ 228 h 331"/>
                  <a:gd name="T20" fmla="*/ 34 w 302"/>
                  <a:gd name="T21" fmla="*/ 238 h 331"/>
                  <a:gd name="T22" fmla="*/ 41 w 302"/>
                  <a:gd name="T23" fmla="*/ 245 h 331"/>
                  <a:gd name="T24" fmla="*/ 50 w 302"/>
                  <a:gd name="T25" fmla="*/ 255 h 331"/>
                  <a:gd name="T26" fmla="*/ 60 w 302"/>
                  <a:gd name="T27" fmla="*/ 264 h 331"/>
                  <a:gd name="T28" fmla="*/ 72 w 302"/>
                  <a:gd name="T29" fmla="*/ 274 h 331"/>
                  <a:gd name="T30" fmla="*/ 81 w 302"/>
                  <a:gd name="T31" fmla="*/ 281 h 331"/>
                  <a:gd name="T32" fmla="*/ 95 w 302"/>
                  <a:gd name="T33" fmla="*/ 293 h 331"/>
                  <a:gd name="T34" fmla="*/ 103 w 302"/>
                  <a:gd name="T35" fmla="*/ 295 h 331"/>
                  <a:gd name="T36" fmla="*/ 110 w 302"/>
                  <a:gd name="T37" fmla="*/ 300 h 331"/>
                  <a:gd name="T38" fmla="*/ 119 w 302"/>
                  <a:gd name="T39" fmla="*/ 302 h 331"/>
                  <a:gd name="T40" fmla="*/ 129 w 302"/>
                  <a:gd name="T41" fmla="*/ 307 h 331"/>
                  <a:gd name="T42" fmla="*/ 138 w 302"/>
                  <a:gd name="T43" fmla="*/ 309 h 331"/>
                  <a:gd name="T44" fmla="*/ 148 w 302"/>
                  <a:gd name="T45" fmla="*/ 312 h 331"/>
                  <a:gd name="T46" fmla="*/ 155 w 302"/>
                  <a:gd name="T47" fmla="*/ 314 h 331"/>
                  <a:gd name="T48" fmla="*/ 167 w 302"/>
                  <a:gd name="T49" fmla="*/ 319 h 331"/>
                  <a:gd name="T50" fmla="*/ 176 w 302"/>
                  <a:gd name="T51" fmla="*/ 321 h 331"/>
                  <a:gd name="T52" fmla="*/ 186 w 302"/>
                  <a:gd name="T53" fmla="*/ 321 h 331"/>
                  <a:gd name="T54" fmla="*/ 198 w 302"/>
                  <a:gd name="T55" fmla="*/ 324 h 331"/>
                  <a:gd name="T56" fmla="*/ 207 w 302"/>
                  <a:gd name="T57" fmla="*/ 326 h 331"/>
                  <a:gd name="T58" fmla="*/ 219 w 302"/>
                  <a:gd name="T59" fmla="*/ 326 h 331"/>
                  <a:gd name="T60" fmla="*/ 229 w 302"/>
                  <a:gd name="T61" fmla="*/ 328 h 331"/>
                  <a:gd name="T62" fmla="*/ 240 w 302"/>
                  <a:gd name="T63" fmla="*/ 328 h 331"/>
                  <a:gd name="T64" fmla="*/ 252 w 302"/>
                  <a:gd name="T65" fmla="*/ 331 h 331"/>
                  <a:gd name="T66" fmla="*/ 252 w 302"/>
                  <a:gd name="T67" fmla="*/ 328 h 331"/>
                  <a:gd name="T68" fmla="*/ 255 w 302"/>
                  <a:gd name="T69" fmla="*/ 326 h 331"/>
                  <a:gd name="T70" fmla="*/ 257 w 302"/>
                  <a:gd name="T71" fmla="*/ 319 h 331"/>
                  <a:gd name="T72" fmla="*/ 259 w 302"/>
                  <a:gd name="T73" fmla="*/ 309 h 331"/>
                  <a:gd name="T74" fmla="*/ 264 w 302"/>
                  <a:gd name="T75" fmla="*/ 297 h 331"/>
                  <a:gd name="T76" fmla="*/ 269 w 302"/>
                  <a:gd name="T77" fmla="*/ 285 h 331"/>
                  <a:gd name="T78" fmla="*/ 274 w 302"/>
                  <a:gd name="T79" fmla="*/ 274 h 331"/>
                  <a:gd name="T80" fmla="*/ 278 w 302"/>
                  <a:gd name="T81" fmla="*/ 262 h 331"/>
                  <a:gd name="T82" fmla="*/ 281 w 302"/>
                  <a:gd name="T83" fmla="*/ 247 h 331"/>
                  <a:gd name="T84" fmla="*/ 286 w 302"/>
                  <a:gd name="T85" fmla="*/ 236 h 331"/>
                  <a:gd name="T86" fmla="*/ 288 w 302"/>
                  <a:gd name="T87" fmla="*/ 224 h 331"/>
                  <a:gd name="T88" fmla="*/ 295 w 302"/>
                  <a:gd name="T89" fmla="*/ 212 h 331"/>
                  <a:gd name="T90" fmla="*/ 297 w 302"/>
                  <a:gd name="T91" fmla="*/ 202 h 331"/>
                  <a:gd name="T92" fmla="*/ 300 w 302"/>
                  <a:gd name="T93" fmla="*/ 198 h 331"/>
                  <a:gd name="T94" fmla="*/ 300 w 302"/>
                  <a:gd name="T95" fmla="*/ 193 h 331"/>
                  <a:gd name="T96" fmla="*/ 302 w 302"/>
                  <a:gd name="T97" fmla="*/ 193 h 331"/>
                  <a:gd name="T98" fmla="*/ 293 w 302"/>
                  <a:gd name="T99" fmla="*/ 0 h 331"/>
                  <a:gd name="T100" fmla="*/ 293 w 302"/>
                  <a:gd name="T10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2" h="331">
                    <a:moveTo>
                      <a:pt x="293" y="0"/>
                    </a:moveTo>
                    <a:lnTo>
                      <a:pt x="145" y="19"/>
                    </a:lnTo>
                    <a:lnTo>
                      <a:pt x="0" y="181"/>
                    </a:lnTo>
                    <a:lnTo>
                      <a:pt x="0" y="183"/>
                    </a:lnTo>
                    <a:lnTo>
                      <a:pt x="5" y="193"/>
                    </a:lnTo>
                    <a:lnTo>
                      <a:pt x="5" y="198"/>
                    </a:lnTo>
                    <a:lnTo>
                      <a:pt x="12" y="205"/>
                    </a:lnTo>
                    <a:lnTo>
                      <a:pt x="15" y="212"/>
                    </a:lnTo>
                    <a:lnTo>
                      <a:pt x="22" y="221"/>
                    </a:lnTo>
                    <a:lnTo>
                      <a:pt x="27" y="228"/>
                    </a:lnTo>
                    <a:lnTo>
                      <a:pt x="34" y="238"/>
                    </a:lnTo>
                    <a:lnTo>
                      <a:pt x="41" y="245"/>
                    </a:lnTo>
                    <a:lnTo>
                      <a:pt x="50" y="255"/>
                    </a:lnTo>
                    <a:lnTo>
                      <a:pt x="60" y="264"/>
                    </a:lnTo>
                    <a:lnTo>
                      <a:pt x="72" y="274"/>
                    </a:lnTo>
                    <a:lnTo>
                      <a:pt x="81" y="281"/>
                    </a:lnTo>
                    <a:lnTo>
                      <a:pt x="95" y="293"/>
                    </a:lnTo>
                    <a:lnTo>
                      <a:pt x="103" y="295"/>
                    </a:lnTo>
                    <a:lnTo>
                      <a:pt x="110" y="300"/>
                    </a:lnTo>
                    <a:lnTo>
                      <a:pt x="119" y="302"/>
                    </a:lnTo>
                    <a:lnTo>
                      <a:pt x="129" y="307"/>
                    </a:lnTo>
                    <a:lnTo>
                      <a:pt x="138" y="309"/>
                    </a:lnTo>
                    <a:lnTo>
                      <a:pt x="148" y="312"/>
                    </a:lnTo>
                    <a:lnTo>
                      <a:pt x="155" y="314"/>
                    </a:lnTo>
                    <a:lnTo>
                      <a:pt x="167" y="319"/>
                    </a:lnTo>
                    <a:lnTo>
                      <a:pt x="176" y="321"/>
                    </a:lnTo>
                    <a:lnTo>
                      <a:pt x="186" y="321"/>
                    </a:lnTo>
                    <a:lnTo>
                      <a:pt x="198" y="324"/>
                    </a:lnTo>
                    <a:lnTo>
                      <a:pt x="207" y="326"/>
                    </a:lnTo>
                    <a:lnTo>
                      <a:pt x="219" y="326"/>
                    </a:lnTo>
                    <a:lnTo>
                      <a:pt x="229" y="328"/>
                    </a:lnTo>
                    <a:lnTo>
                      <a:pt x="240" y="328"/>
                    </a:lnTo>
                    <a:lnTo>
                      <a:pt x="252" y="331"/>
                    </a:lnTo>
                    <a:lnTo>
                      <a:pt x="252" y="328"/>
                    </a:lnTo>
                    <a:lnTo>
                      <a:pt x="255" y="326"/>
                    </a:lnTo>
                    <a:lnTo>
                      <a:pt x="257" y="319"/>
                    </a:lnTo>
                    <a:lnTo>
                      <a:pt x="259" y="309"/>
                    </a:lnTo>
                    <a:lnTo>
                      <a:pt x="264" y="297"/>
                    </a:lnTo>
                    <a:lnTo>
                      <a:pt x="269" y="285"/>
                    </a:lnTo>
                    <a:lnTo>
                      <a:pt x="274" y="274"/>
                    </a:lnTo>
                    <a:lnTo>
                      <a:pt x="278" y="262"/>
                    </a:lnTo>
                    <a:lnTo>
                      <a:pt x="281" y="247"/>
                    </a:lnTo>
                    <a:lnTo>
                      <a:pt x="286" y="236"/>
                    </a:lnTo>
                    <a:lnTo>
                      <a:pt x="288" y="224"/>
                    </a:lnTo>
                    <a:lnTo>
                      <a:pt x="295" y="212"/>
                    </a:lnTo>
                    <a:lnTo>
                      <a:pt x="297" y="202"/>
                    </a:lnTo>
                    <a:lnTo>
                      <a:pt x="300" y="198"/>
                    </a:lnTo>
                    <a:lnTo>
                      <a:pt x="300" y="193"/>
                    </a:lnTo>
                    <a:lnTo>
                      <a:pt x="302" y="193"/>
                    </a:lnTo>
                    <a:lnTo>
                      <a:pt x="293" y="0"/>
                    </a:lnTo>
                    <a:lnTo>
                      <a:pt x="293" y="0"/>
                    </a:lnTo>
                    <a:close/>
                  </a:path>
                </a:pathLst>
              </a:custGeom>
              <a:solidFill>
                <a:srgbClr val="8FE04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5" name="Freeform 267"/>
              <p:cNvSpPr>
                <a:spLocks/>
              </p:cNvSpPr>
              <p:nvPr/>
            </p:nvSpPr>
            <p:spPr bwMode="auto">
              <a:xfrm>
                <a:off x="5394" y="3514"/>
                <a:ext cx="278" cy="333"/>
              </a:xfrm>
              <a:custGeom>
                <a:avLst/>
                <a:gdLst>
                  <a:gd name="T0" fmla="*/ 0 w 278"/>
                  <a:gd name="T1" fmla="*/ 21 h 333"/>
                  <a:gd name="T2" fmla="*/ 102 w 278"/>
                  <a:gd name="T3" fmla="*/ 333 h 333"/>
                  <a:gd name="T4" fmla="*/ 278 w 278"/>
                  <a:gd name="T5" fmla="*/ 221 h 333"/>
                  <a:gd name="T6" fmla="*/ 145 w 278"/>
                  <a:gd name="T7" fmla="*/ 0 h 333"/>
                  <a:gd name="T8" fmla="*/ 0 w 278"/>
                  <a:gd name="T9" fmla="*/ 21 h 333"/>
                  <a:gd name="T10" fmla="*/ 0 w 278"/>
                  <a:gd name="T11" fmla="*/ 21 h 333"/>
                </a:gdLst>
                <a:ahLst/>
                <a:cxnLst>
                  <a:cxn ang="0">
                    <a:pos x="T0" y="T1"/>
                  </a:cxn>
                  <a:cxn ang="0">
                    <a:pos x="T2" y="T3"/>
                  </a:cxn>
                  <a:cxn ang="0">
                    <a:pos x="T4" y="T5"/>
                  </a:cxn>
                  <a:cxn ang="0">
                    <a:pos x="T6" y="T7"/>
                  </a:cxn>
                  <a:cxn ang="0">
                    <a:pos x="T8" y="T9"/>
                  </a:cxn>
                  <a:cxn ang="0">
                    <a:pos x="T10" y="T11"/>
                  </a:cxn>
                </a:cxnLst>
                <a:rect l="0" t="0" r="r" b="b"/>
                <a:pathLst>
                  <a:path w="278" h="333">
                    <a:moveTo>
                      <a:pt x="0" y="21"/>
                    </a:moveTo>
                    <a:lnTo>
                      <a:pt x="102" y="333"/>
                    </a:lnTo>
                    <a:lnTo>
                      <a:pt x="278" y="221"/>
                    </a:lnTo>
                    <a:lnTo>
                      <a:pt x="145" y="0"/>
                    </a:lnTo>
                    <a:lnTo>
                      <a:pt x="0" y="21"/>
                    </a:lnTo>
                    <a:lnTo>
                      <a:pt x="0" y="21"/>
                    </a:lnTo>
                    <a:close/>
                  </a:path>
                </a:pathLst>
              </a:custGeom>
              <a:solidFill>
                <a:srgbClr val="8A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6" name="Freeform 268"/>
              <p:cNvSpPr>
                <a:spLocks/>
              </p:cNvSpPr>
              <p:nvPr/>
            </p:nvSpPr>
            <p:spPr bwMode="auto">
              <a:xfrm>
                <a:off x="5237" y="3685"/>
                <a:ext cx="456" cy="185"/>
              </a:xfrm>
              <a:custGeom>
                <a:avLst/>
                <a:gdLst>
                  <a:gd name="T0" fmla="*/ 21 w 456"/>
                  <a:gd name="T1" fmla="*/ 0 h 185"/>
                  <a:gd name="T2" fmla="*/ 0 w 456"/>
                  <a:gd name="T3" fmla="*/ 21 h 185"/>
                  <a:gd name="T4" fmla="*/ 0 w 456"/>
                  <a:gd name="T5" fmla="*/ 24 h 185"/>
                  <a:gd name="T6" fmla="*/ 5 w 456"/>
                  <a:gd name="T7" fmla="*/ 33 h 185"/>
                  <a:gd name="T8" fmla="*/ 5 w 456"/>
                  <a:gd name="T9" fmla="*/ 38 h 185"/>
                  <a:gd name="T10" fmla="*/ 9 w 456"/>
                  <a:gd name="T11" fmla="*/ 45 h 185"/>
                  <a:gd name="T12" fmla="*/ 14 w 456"/>
                  <a:gd name="T13" fmla="*/ 55 h 185"/>
                  <a:gd name="T14" fmla="*/ 21 w 456"/>
                  <a:gd name="T15" fmla="*/ 64 h 185"/>
                  <a:gd name="T16" fmla="*/ 24 w 456"/>
                  <a:gd name="T17" fmla="*/ 74 h 185"/>
                  <a:gd name="T18" fmla="*/ 31 w 456"/>
                  <a:gd name="T19" fmla="*/ 83 h 185"/>
                  <a:gd name="T20" fmla="*/ 38 w 456"/>
                  <a:gd name="T21" fmla="*/ 93 h 185"/>
                  <a:gd name="T22" fmla="*/ 47 w 456"/>
                  <a:gd name="T23" fmla="*/ 102 h 185"/>
                  <a:gd name="T24" fmla="*/ 55 w 456"/>
                  <a:gd name="T25" fmla="*/ 112 h 185"/>
                  <a:gd name="T26" fmla="*/ 64 w 456"/>
                  <a:gd name="T27" fmla="*/ 119 h 185"/>
                  <a:gd name="T28" fmla="*/ 76 w 456"/>
                  <a:gd name="T29" fmla="*/ 128 h 185"/>
                  <a:gd name="T30" fmla="*/ 85 w 456"/>
                  <a:gd name="T31" fmla="*/ 135 h 185"/>
                  <a:gd name="T32" fmla="*/ 97 w 456"/>
                  <a:gd name="T33" fmla="*/ 140 h 185"/>
                  <a:gd name="T34" fmla="*/ 109 w 456"/>
                  <a:gd name="T35" fmla="*/ 145 h 185"/>
                  <a:gd name="T36" fmla="*/ 116 w 456"/>
                  <a:gd name="T37" fmla="*/ 150 h 185"/>
                  <a:gd name="T38" fmla="*/ 124 w 456"/>
                  <a:gd name="T39" fmla="*/ 152 h 185"/>
                  <a:gd name="T40" fmla="*/ 131 w 456"/>
                  <a:gd name="T41" fmla="*/ 155 h 185"/>
                  <a:gd name="T42" fmla="*/ 138 w 456"/>
                  <a:gd name="T43" fmla="*/ 157 h 185"/>
                  <a:gd name="T44" fmla="*/ 143 w 456"/>
                  <a:gd name="T45" fmla="*/ 159 h 185"/>
                  <a:gd name="T46" fmla="*/ 152 w 456"/>
                  <a:gd name="T47" fmla="*/ 162 h 185"/>
                  <a:gd name="T48" fmla="*/ 157 w 456"/>
                  <a:gd name="T49" fmla="*/ 162 h 185"/>
                  <a:gd name="T50" fmla="*/ 164 w 456"/>
                  <a:gd name="T51" fmla="*/ 164 h 185"/>
                  <a:gd name="T52" fmla="*/ 178 w 456"/>
                  <a:gd name="T53" fmla="*/ 169 h 185"/>
                  <a:gd name="T54" fmla="*/ 190 w 456"/>
                  <a:gd name="T55" fmla="*/ 174 h 185"/>
                  <a:gd name="T56" fmla="*/ 202 w 456"/>
                  <a:gd name="T57" fmla="*/ 176 h 185"/>
                  <a:gd name="T58" fmla="*/ 214 w 456"/>
                  <a:gd name="T59" fmla="*/ 178 h 185"/>
                  <a:gd name="T60" fmla="*/ 223 w 456"/>
                  <a:gd name="T61" fmla="*/ 178 h 185"/>
                  <a:gd name="T62" fmla="*/ 233 w 456"/>
                  <a:gd name="T63" fmla="*/ 181 h 185"/>
                  <a:gd name="T64" fmla="*/ 240 w 456"/>
                  <a:gd name="T65" fmla="*/ 183 h 185"/>
                  <a:gd name="T66" fmla="*/ 245 w 456"/>
                  <a:gd name="T67" fmla="*/ 183 h 185"/>
                  <a:gd name="T68" fmla="*/ 247 w 456"/>
                  <a:gd name="T69" fmla="*/ 183 h 185"/>
                  <a:gd name="T70" fmla="*/ 252 w 456"/>
                  <a:gd name="T71" fmla="*/ 185 h 185"/>
                  <a:gd name="T72" fmla="*/ 456 w 456"/>
                  <a:gd name="T73" fmla="*/ 78 h 185"/>
                  <a:gd name="T74" fmla="*/ 435 w 456"/>
                  <a:gd name="T75" fmla="*/ 50 h 185"/>
                  <a:gd name="T76" fmla="*/ 247 w 456"/>
                  <a:gd name="T77" fmla="*/ 164 h 185"/>
                  <a:gd name="T78" fmla="*/ 138 w 456"/>
                  <a:gd name="T79" fmla="*/ 135 h 185"/>
                  <a:gd name="T80" fmla="*/ 47 w 456"/>
                  <a:gd name="T81" fmla="*/ 67 h 185"/>
                  <a:gd name="T82" fmla="*/ 21 w 456"/>
                  <a:gd name="T83" fmla="*/ 0 h 185"/>
                  <a:gd name="T84" fmla="*/ 21 w 456"/>
                  <a:gd name="T85"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6" h="185">
                    <a:moveTo>
                      <a:pt x="21" y="0"/>
                    </a:moveTo>
                    <a:lnTo>
                      <a:pt x="0" y="21"/>
                    </a:lnTo>
                    <a:lnTo>
                      <a:pt x="0" y="24"/>
                    </a:lnTo>
                    <a:lnTo>
                      <a:pt x="5" y="33"/>
                    </a:lnTo>
                    <a:lnTo>
                      <a:pt x="5" y="38"/>
                    </a:lnTo>
                    <a:lnTo>
                      <a:pt x="9" y="45"/>
                    </a:lnTo>
                    <a:lnTo>
                      <a:pt x="14" y="55"/>
                    </a:lnTo>
                    <a:lnTo>
                      <a:pt x="21" y="64"/>
                    </a:lnTo>
                    <a:lnTo>
                      <a:pt x="24" y="74"/>
                    </a:lnTo>
                    <a:lnTo>
                      <a:pt x="31" y="83"/>
                    </a:lnTo>
                    <a:lnTo>
                      <a:pt x="38" y="93"/>
                    </a:lnTo>
                    <a:lnTo>
                      <a:pt x="47" y="102"/>
                    </a:lnTo>
                    <a:lnTo>
                      <a:pt x="55" y="112"/>
                    </a:lnTo>
                    <a:lnTo>
                      <a:pt x="64" y="119"/>
                    </a:lnTo>
                    <a:lnTo>
                      <a:pt x="76" y="128"/>
                    </a:lnTo>
                    <a:lnTo>
                      <a:pt x="85" y="135"/>
                    </a:lnTo>
                    <a:lnTo>
                      <a:pt x="97" y="140"/>
                    </a:lnTo>
                    <a:lnTo>
                      <a:pt x="109" y="145"/>
                    </a:lnTo>
                    <a:lnTo>
                      <a:pt x="116" y="150"/>
                    </a:lnTo>
                    <a:lnTo>
                      <a:pt x="124" y="152"/>
                    </a:lnTo>
                    <a:lnTo>
                      <a:pt x="131" y="155"/>
                    </a:lnTo>
                    <a:lnTo>
                      <a:pt x="138" y="157"/>
                    </a:lnTo>
                    <a:lnTo>
                      <a:pt x="143" y="159"/>
                    </a:lnTo>
                    <a:lnTo>
                      <a:pt x="152" y="162"/>
                    </a:lnTo>
                    <a:lnTo>
                      <a:pt x="157" y="162"/>
                    </a:lnTo>
                    <a:lnTo>
                      <a:pt x="164" y="164"/>
                    </a:lnTo>
                    <a:lnTo>
                      <a:pt x="178" y="169"/>
                    </a:lnTo>
                    <a:lnTo>
                      <a:pt x="190" y="174"/>
                    </a:lnTo>
                    <a:lnTo>
                      <a:pt x="202" y="176"/>
                    </a:lnTo>
                    <a:lnTo>
                      <a:pt x="214" y="178"/>
                    </a:lnTo>
                    <a:lnTo>
                      <a:pt x="223" y="178"/>
                    </a:lnTo>
                    <a:lnTo>
                      <a:pt x="233" y="181"/>
                    </a:lnTo>
                    <a:lnTo>
                      <a:pt x="240" y="183"/>
                    </a:lnTo>
                    <a:lnTo>
                      <a:pt x="245" y="183"/>
                    </a:lnTo>
                    <a:lnTo>
                      <a:pt x="247" y="183"/>
                    </a:lnTo>
                    <a:lnTo>
                      <a:pt x="252" y="185"/>
                    </a:lnTo>
                    <a:lnTo>
                      <a:pt x="456" y="78"/>
                    </a:lnTo>
                    <a:lnTo>
                      <a:pt x="435" y="50"/>
                    </a:lnTo>
                    <a:lnTo>
                      <a:pt x="247" y="164"/>
                    </a:lnTo>
                    <a:lnTo>
                      <a:pt x="138" y="135"/>
                    </a:lnTo>
                    <a:lnTo>
                      <a:pt x="47" y="67"/>
                    </a:lnTo>
                    <a:lnTo>
                      <a:pt x="21" y="0"/>
                    </a:lnTo>
                    <a:lnTo>
                      <a:pt x="21" y="0"/>
                    </a:lnTo>
                    <a:close/>
                  </a:path>
                </a:pathLst>
              </a:custGeom>
              <a:solidFill>
                <a:srgbClr val="2B6B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7" name="Freeform 269"/>
              <p:cNvSpPr>
                <a:spLocks/>
              </p:cNvSpPr>
              <p:nvPr/>
            </p:nvSpPr>
            <p:spPr bwMode="auto">
              <a:xfrm>
                <a:off x="5322" y="3559"/>
                <a:ext cx="65" cy="90"/>
              </a:xfrm>
              <a:custGeom>
                <a:avLst/>
                <a:gdLst>
                  <a:gd name="T0" fmla="*/ 62 w 65"/>
                  <a:gd name="T1" fmla="*/ 0 h 90"/>
                  <a:gd name="T2" fmla="*/ 58 w 65"/>
                  <a:gd name="T3" fmla="*/ 2 h 90"/>
                  <a:gd name="T4" fmla="*/ 50 w 65"/>
                  <a:gd name="T5" fmla="*/ 10 h 90"/>
                  <a:gd name="T6" fmla="*/ 39 w 65"/>
                  <a:gd name="T7" fmla="*/ 19 h 90"/>
                  <a:gd name="T8" fmla="*/ 27 w 65"/>
                  <a:gd name="T9" fmla="*/ 33 h 90"/>
                  <a:gd name="T10" fmla="*/ 19 w 65"/>
                  <a:gd name="T11" fmla="*/ 38 h 90"/>
                  <a:gd name="T12" fmla="*/ 15 w 65"/>
                  <a:gd name="T13" fmla="*/ 48 h 90"/>
                  <a:gd name="T14" fmla="*/ 10 w 65"/>
                  <a:gd name="T15" fmla="*/ 52 h 90"/>
                  <a:gd name="T16" fmla="*/ 5 w 65"/>
                  <a:gd name="T17" fmla="*/ 60 h 90"/>
                  <a:gd name="T18" fmla="*/ 3 w 65"/>
                  <a:gd name="T19" fmla="*/ 67 h 90"/>
                  <a:gd name="T20" fmla="*/ 0 w 65"/>
                  <a:gd name="T21" fmla="*/ 74 h 90"/>
                  <a:gd name="T22" fmla="*/ 0 w 65"/>
                  <a:gd name="T23" fmla="*/ 79 h 90"/>
                  <a:gd name="T24" fmla="*/ 3 w 65"/>
                  <a:gd name="T25" fmla="*/ 86 h 90"/>
                  <a:gd name="T26" fmla="*/ 8 w 65"/>
                  <a:gd name="T27" fmla="*/ 90 h 90"/>
                  <a:gd name="T28" fmla="*/ 15 w 65"/>
                  <a:gd name="T29" fmla="*/ 90 h 90"/>
                  <a:gd name="T30" fmla="*/ 19 w 65"/>
                  <a:gd name="T31" fmla="*/ 88 h 90"/>
                  <a:gd name="T32" fmla="*/ 27 w 65"/>
                  <a:gd name="T33" fmla="*/ 83 h 90"/>
                  <a:gd name="T34" fmla="*/ 31 w 65"/>
                  <a:gd name="T35" fmla="*/ 76 h 90"/>
                  <a:gd name="T36" fmla="*/ 36 w 65"/>
                  <a:gd name="T37" fmla="*/ 69 h 90"/>
                  <a:gd name="T38" fmla="*/ 39 w 65"/>
                  <a:gd name="T39" fmla="*/ 64 h 90"/>
                  <a:gd name="T40" fmla="*/ 41 w 65"/>
                  <a:gd name="T41" fmla="*/ 62 h 90"/>
                  <a:gd name="T42" fmla="*/ 65 w 65"/>
                  <a:gd name="T43" fmla="*/ 7 h 90"/>
                  <a:gd name="T44" fmla="*/ 62 w 65"/>
                  <a:gd name="T45" fmla="*/ 0 h 90"/>
                  <a:gd name="T46" fmla="*/ 62 w 65"/>
                  <a:gd name="T4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90">
                    <a:moveTo>
                      <a:pt x="62" y="0"/>
                    </a:moveTo>
                    <a:lnTo>
                      <a:pt x="58" y="2"/>
                    </a:lnTo>
                    <a:lnTo>
                      <a:pt x="50" y="10"/>
                    </a:lnTo>
                    <a:lnTo>
                      <a:pt x="39" y="19"/>
                    </a:lnTo>
                    <a:lnTo>
                      <a:pt x="27" y="33"/>
                    </a:lnTo>
                    <a:lnTo>
                      <a:pt x="19" y="38"/>
                    </a:lnTo>
                    <a:lnTo>
                      <a:pt x="15" y="48"/>
                    </a:lnTo>
                    <a:lnTo>
                      <a:pt x="10" y="52"/>
                    </a:lnTo>
                    <a:lnTo>
                      <a:pt x="5" y="60"/>
                    </a:lnTo>
                    <a:lnTo>
                      <a:pt x="3" y="67"/>
                    </a:lnTo>
                    <a:lnTo>
                      <a:pt x="0" y="74"/>
                    </a:lnTo>
                    <a:lnTo>
                      <a:pt x="0" y="79"/>
                    </a:lnTo>
                    <a:lnTo>
                      <a:pt x="3" y="86"/>
                    </a:lnTo>
                    <a:lnTo>
                      <a:pt x="8" y="90"/>
                    </a:lnTo>
                    <a:lnTo>
                      <a:pt x="15" y="90"/>
                    </a:lnTo>
                    <a:lnTo>
                      <a:pt x="19" y="88"/>
                    </a:lnTo>
                    <a:lnTo>
                      <a:pt x="27" y="83"/>
                    </a:lnTo>
                    <a:lnTo>
                      <a:pt x="31" y="76"/>
                    </a:lnTo>
                    <a:lnTo>
                      <a:pt x="36" y="69"/>
                    </a:lnTo>
                    <a:lnTo>
                      <a:pt x="39" y="64"/>
                    </a:lnTo>
                    <a:lnTo>
                      <a:pt x="41" y="62"/>
                    </a:lnTo>
                    <a:lnTo>
                      <a:pt x="65" y="7"/>
                    </a:lnTo>
                    <a:lnTo>
                      <a:pt x="62" y="0"/>
                    </a:lnTo>
                    <a:lnTo>
                      <a:pt x="6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8" name="Freeform 270"/>
              <p:cNvSpPr>
                <a:spLocks/>
              </p:cNvSpPr>
              <p:nvPr/>
            </p:nvSpPr>
            <p:spPr bwMode="auto">
              <a:xfrm>
                <a:off x="5387" y="3569"/>
                <a:ext cx="28" cy="116"/>
              </a:xfrm>
              <a:custGeom>
                <a:avLst/>
                <a:gdLst>
                  <a:gd name="T0" fmla="*/ 9 w 28"/>
                  <a:gd name="T1" fmla="*/ 0 h 116"/>
                  <a:gd name="T2" fmla="*/ 9 w 28"/>
                  <a:gd name="T3" fmla="*/ 4 h 116"/>
                  <a:gd name="T4" fmla="*/ 14 w 28"/>
                  <a:gd name="T5" fmla="*/ 16 h 116"/>
                  <a:gd name="T6" fmla="*/ 16 w 28"/>
                  <a:gd name="T7" fmla="*/ 23 h 116"/>
                  <a:gd name="T8" fmla="*/ 19 w 28"/>
                  <a:gd name="T9" fmla="*/ 31 h 116"/>
                  <a:gd name="T10" fmla="*/ 21 w 28"/>
                  <a:gd name="T11" fmla="*/ 42 h 116"/>
                  <a:gd name="T12" fmla="*/ 23 w 28"/>
                  <a:gd name="T13" fmla="*/ 52 h 116"/>
                  <a:gd name="T14" fmla="*/ 26 w 28"/>
                  <a:gd name="T15" fmla="*/ 64 h 116"/>
                  <a:gd name="T16" fmla="*/ 26 w 28"/>
                  <a:gd name="T17" fmla="*/ 73 h 116"/>
                  <a:gd name="T18" fmla="*/ 28 w 28"/>
                  <a:gd name="T19" fmla="*/ 80 h 116"/>
                  <a:gd name="T20" fmla="*/ 28 w 28"/>
                  <a:gd name="T21" fmla="*/ 92 h 116"/>
                  <a:gd name="T22" fmla="*/ 28 w 28"/>
                  <a:gd name="T23" fmla="*/ 97 h 116"/>
                  <a:gd name="T24" fmla="*/ 28 w 28"/>
                  <a:gd name="T25" fmla="*/ 104 h 116"/>
                  <a:gd name="T26" fmla="*/ 26 w 28"/>
                  <a:gd name="T27" fmla="*/ 111 h 116"/>
                  <a:gd name="T28" fmla="*/ 23 w 28"/>
                  <a:gd name="T29" fmla="*/ 116 h 116"/>
                  <a:gd name="T30" fmla="*/ 14 w 28"/>
                  <a:gd name="T31" fmla="*/ 116 h 116"/>
                  <a:gd name="T32" fmla="*/ 9 w 28"/>
                  <a:gd name="T33" fmla="*/ 111 h 116"/>
                  <a:gd name="T34" fmla="*/ 4 w 28"/>
                  <a:gd name="T35" fmla="*/ 102 h 116"/>
                  <a:gd name="T36" fmla="*/ 4 w 28"/>
                  <a:gd name="T37" fmla="*/ 95 h 116"/>
                  <a:gd name="T38" fmla="*/ 0 w 28"/>
                  <a:gd name="T39" fmla="*/ 83 h 116"/>
                  <a:gd name="T40" fmla="*/ 0 w 28"/>
                  <a:gd name="T41" fmla="*/ 76 h 116"/>
                  <a:gd name="T42" fmla="*/ 0 w 28"/>
                  <a:gd name="T43" fmla="*/ 69 h 116"/>
                  <a:gd name="T44" fmla="*/ 0 w 28"/>
                  <a:gd name="T45" fmla="*/ 66 h 116"/>
                  <a:gd name="T46" fmla="*/ 4 w 28"/>
                  <a:gd name="T47" fmla="*/ 4 h 116"/>
                  <a:gd name="T48" fmla="*/ 9 w 28"/>
                  <a:gd name="T49" fmla="*/ 0 h 116"/>
                  <a:gd name="T50" fmla="*/ 9 w 28"/>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116">
                    <a:moveTo>
                      <a:pt x="9" y="0"/>
                    </a:moveTo>
                    <a:lnTo>
                      <a:pt x="9" y="4"/>
                    </a:lnTo>
                    <a:lnTo>
                      <a:pt x="14" y="16"/>
                    </a:lnTo>
                    <a:lnTo>
                      <a:pt x="16" y="23"/>
                    </a:lnTo>
                    <a:lnTo>
                      <a:pt x="19" y="31"/>
                    </a:lnTo>
                    <a:lnTo>
                      <a:pt x="21" y="42"/>
                    </a:lnTo>
                    <a:lnTo>
                      <a:pt x="23" y="52"/>
                    </a:lnTo>
                    <a:lnTo>
                      <a:pt x="26" y="64"/>
                    </a:lnTo>
                    <a:lnTo>
                      <a:pt x="26" y="73"/>
                    </a:lnTo>
                    <a:lnTo>
                      <a:pt x="28" y="80"/>
                    </a:lnTo>
                    <a:lnTo>
                      <a:pt x="28" y="92"/>
                    </a:lnTo>
                    <a:lnTo>
                      <a:pt x="28" y="97"/>
                    </a:lnTo>
                    <a:lnTo>
                      <a:pt x="28" y="104"/>
                    </a:lnTo>
                    <a:lnTo>
                      <a:pt x="26" y="111"/>
                    </a:lnTo>
                    <a:lnTo>
                      <a:pt x="23" y="116"/>
                    </a:lnTo>
                    <a:lnTo>
                      <a:pt x="14" y="116"/>
                    </a:lnTo>
                    <a:lnTo>
                      <a:pt x="9" y="111"/>
                    </a:lnTo>
                    <a:lnTo>
                      <a:pt x="4" y="102"/>
                    </a:lnTo>
                    <a:lnTo>
                      <a:pt x="4" y="95"/>
                    </a:lnTo>
                    <a:lnTo>
                      <a:pt x="0" y="83"/>
                    </a:lnTo>
                    <a:lnTo>
                      <a:pt x="0" y="76"/>
                    </a:lnTo>
                    <a:lnTo>
                      <a:pt x="0" y="69"/>
                    </a:lnTo>
                    <a:lnTo>
                      <a:pt x="0" y="66"/>
                    </a:lnTo>
                    <a:lnTo>
                      <a:pt x="4" y="4"/>
                    </a:lnTo>
                    <a:lnTo>
                      <a:pt x="9" y="0"/>
                    </a:lnTo>
                    <a:lnTo>
                      <a:pt x="9"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59" name="Freeform 271"/>
              <p:cNvSpPr>
                <a:spLocks/>
              </p:cNvSpPr>
              <p:nvPr/>
            </p:nvSpPr>
            <p:spPr bwMode="auto">
              <a:xfrm>
                <a:off x="5439" y="3554"/>
                <a:ext cx="55" cy="110"/>
              </a:xfrm>
              <a:custGeom>
                <a:avLst/>
                <a:gdLst>
                  <a:gd name="T0" fmla="*/ 5 w 55"/>
                  <a:gd name="T1" fmla="*/ 0 h 110"/>
                  <a:gd name="T2" fmla="*/ 55 w 55"/>
                  <a:gd name="T3" fmla="*/ 110 h 110"/>
                  <a:gd name="T4" fmla="*/ 40 w 55"/>
                  <a:gd name="T5" fmla="*/ 110 h 110"/>
                  <a:gd name="T6" fmla="*/ 31 w 55"/>
                  <a:gd name="T7" fmla="*/ 105 h 110"/>
                  <a:gd name="T8" fmla="*/ 21 w 55"/>
                  <a:gd name="T9" fmla="*/ 93 h 110"/>
                  <a:gd name="T10" fmla="*/ 19 w 55"/>
                  <a:gd name="T11" fmla="*/ 91 h 110"/>
                  <a:gd name="T12" fmla="*/ 0 w 55"/>
                  <a:gd name="T13" fmla="*/ 0 h 110"/>
                  <a:gd name="T14" fmla="*/ 5 w 55"/>
                  <a:gd name="T15" fmla="*/ 0 h 110"/>
                  <a:gd name="T16" fmla="*/ 5 w 55"/>
                  <a:gd name="T1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0">
                    <a:moveTo>
                      <a:pt x="5" y="0"/>
                    </a:moveTo>
                    <a:lnTo>
                      <a:pt x="55" y="110"/>
                    </a:lnTo>
                    <a:lnTo>
                      <a:pt x="40" y="110"/>
                    </a:lnTo>
                    <a:lnTo>
                      <a:pt x="31" y="105"/>
                    </a:lnTo>
                    <a:lnTo>
                      <a:pt x="21" y="93"/>
                    </a:lnTo>
                    <a:lnTo>
                      <a:pt x="19" y="91"/>
                    </a:lnTo>
                    <a:lnTo>
                      <a:pt x="0" y="0"/>
                    </a:lnTo>
                    <a:lnTo>
                      <a:pt x="5" y="0"/>
                    </a:lnTo>
                    <a:lnTo>
                      <a:pt x="5"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0" name="Freeform 272"/>
              <p:cNvSpPr>
                <a:spLocks/>
              </p:cNvSpPr>
              <p:nvPr/>
            </p:nvSpPr>
            <p:spPr bwMode="auto">
              <a:xfrm>
                <a:off x="5482" y="3545"/>
                <a:ext cx="47" cy="114"/>
              </a:xfrm>
              <a:custGeom>
                <a:avLst/>
                <a:gdLst>
                  <a:gd name="T0" fmla="*/ 0 w 47"/>
                  <a:gd name="T1" fmla="*/ 0 h 114"/>
                  <a:gd name="T2" fmla="*/ 2 w 47"/>
                  <a:gd name="T3" fmla="*/ 2 h 114"/>
                  <a:gd name="T4" fmla="*/ 7 w 47"/>
                  <a:gd name="T5" fmla="*/ 5 h 114"/>
                  <a:gd name="T6" fmla="*/ 9 w 47"/>
                  <a:gd name="T7" fmla="*/ 12 h 114"/>
                  <a:gd name="T8" fmla="*/ 14 w 47"/>
                  <a:gd name="T9" fmla="*/ 19 h 114"/>
                  <a:gd name="T10" fmla="*/ 19 w 47"/>
                  <a:gd name="T11" fmla="*/ 26 h 114"/>
                  <a:gd name="T12" fmla="*/ 23 w 47"/>
                  <a:gd name="T13" fmla="*/ 35 h 114"/>
                  <a:gd name="T14" fmla="*/ 28 w 47"/>
                  <a:gd name="T15" fmla="*/ 45 h 114"/>
                  <a:gd name="T16" fmla="*/ 35 w 47"/>
                  <a:gd name="T17" fmla="*/ 55 h 114"/>
                  <a:gd name="T18" fmla="*/ 38 w 47"/>
                  <a:gd name="T19" fmla="*/ 64 h 114"/>
                  <a:gd name="T20" fmla="*/ 40 w 47"/>
                  <a:gd name="T21" fmla="*/ 74 h 114"/>
                  <a:gd name="T22" fmla="*/ 42 w 47"/>
                  <a:gd name="T23" fmla="*/ 81 h 114"/>
                  <a:gd name="T24" fmla="*/ 47 w 47"/>
                  <a:gd name="T25" fmla="*/ 90 h 114"/>
                  <a:gd name="T26" fmla="*/ 47 w 47"/>
                  <a:gd name="T27" fmla="*/ 97 h 114"/>
                  <a:gd name="T28" fmla="*/ 47 w 47"/>
                  <a:gd name="T29" fmla="*/ 104 h 114"/>
                  <a:gd name="T30" fmla="*/ 47 w 47"/>
                  <a:gd name="T31" fmla="*/ 107 h 114"/>
                  <a:gd name="T32" fmla="*/ 47 w 47"/>
                  <a:gd name="T33" fmla="*/ 114 h 114"/>
                  <a:gd name="T34" fmla="*/ 40 w 47"/>
                  <a:gd name="T35" fmla="*/ 114 h 114"/>
                  <a:gd name="T36" fmla="*/ 33 w 47"/>
                  <a:gd name="T37" fmla="*/ 114 h 114"/>
                  <a:gd name="T38" fmla="*/ 26 w 47"/>
                  <a:gd name="T39" fmla="*/ 109 h 114"/>
                  <a:gd name="T40" fmla="*/ 23 w 47"/>
                  <a:gd name="T41" fmla="*/ 102 h 114"/>
                  <a:gd name="T42" fmla="*/ 19 w 47"/>
                  <a:gd name="T43" fmla="*/ 93 h 114"/>
                  <a:gd name="T44" fmla="*/ 14 w 47"/>
                  <a:gd name="T45" fmla="*/ 83 h 114"/>
                  <a:gd name="T46" fmla="*/ 12 w 47"/>
                  <a:gd name="T47" fmla="*/ 74 h 114"/>
                  <a:gd name="T48" fmla="*/ 12 w 47"/>
                  <a:gd name="T49" fmla="*/ 64 h 114"/>
                  <a:gd name="T50" fmla="*/ 9 w 47"/>
                  <a:gd name="T51" fmla="*/ 52 h 114"/>
                  <a:gd name="T52" fmla="*/ 7 w 47"/>
                  <a:gd name="T53" fmla="*/ 43 h 114"/>
                  <a:gd name="T54" fmla="*/ 4 w 47"/>
                  <a:gd name="T55" fmla="*/ 31 h 114"/>
                  <a:gd name="T56" fmla="*/ 2 w 47"/>
                  <a:gd name="T57" fmla="*/ 24 h 114"/>
                  <a:gd name="T58" fmla="*/ 2 w 47"/>
                  <a:gd name="T59" fmla="*/ 14 h 114"/>
                  <a:gd name="T60" fmla="*/ 0 w 47"/>
                  <a:gd name="T61" fmla="*/ 7 h 114"/>
                  <a:gd name="T62" fmla="*/ 0 w 47"/>
                  <a:gd name="T63" fmla="*/ 2 h 114"/>
                  <a:gd name="T64" fmla="*/ 0 w 47"/>
                  <a:gd name="T65" fmla="*/ 0 h 114"/>
                  <a:gd name="T66" fmla="*/ 0 w 47"/>
                  <a:gd name="T6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114">
                    <a:moveTo>
                      <a:pt x="0" y="0"/>
                    </a:moveTo>
                    <a:lnTo>
                      <a:pt x="2" y="2"/>
                    </a:lnTo>
                    <a:lnTo>
                      <a:pt x="7" y="5"/>
                    </a:lnTo>
                    <a:lnTo>
                      <a:pt x="9" y="12"/>
                    </a:lnTo>
                    <a:lnTo>
                      <a:pt x="14" y="19"/>
                    </a:lnTo>
                    <a:lnTo>
                      <a:pt x="19" y="26"/>
                    </a:lnTo>
                    <a:lnTo>
                      <a:pt x="23" y="35"/>
                    </a:lnTo>
                    <a:lnTo>
                      <a:pt x="28" y="45"/>
                    </a:lnTo>
                    <a:lnTo>
                      <a:pt x="35" y="55"/>
                    </a:lnTo>
                    <a:lnTo>
                      <a:pt x="38" y="64"/>
                    </a:lnTo>
                    <a:lnTo>
                      <a:pt x="40" y="74"/>
                    </a:lnTo>
                    <a:lnTo>
                      <a:pt x="42" y="81"/>
                    </a:lnTo>
                    <a:lnTo>
                      <a:pt x="47" y="90"/>
                    </a:lnTo>
                    <a:lnTo>
                      <a:pt x="47" y="97"/>
                    </a:lnTo>
                    <a:lnTo>
                      <a:pt x="47" y="104"/>
                    </a:lnTo>
                    <a:lnTo>
                      <a:pt x="47" y="107"/>
                    </a:lnTo>
                    <a:lnTo>
                      <a:pt x="47" y="114"/>
                    </a:lnTo>
                    <a:lnTo>
                      <a:pt x="40" y="114"/>
                    </a:lnTo>
                    <a:lnTo>
                      <a:pt x="33" y="114"/>
                    </a:lnTo>
                    <a:lnTo>
                      <a:pt x="26" y="109"/>
                    </a:lnTo>
                    <a:lnTo>
                      <a:pt x="23" y="102"/>
                    </a:lnTo>
                    <a:lnTo>
                      <a:pt x="19" y="93"/>
                    </a:lnTo>
                    <a:lnTo>
                      <a:pt x="14" y="83"/>
                    </a:lnTo>
                    <a:lnTo>
                      <a:pt x="12" y="74"/>
                    </a:lnTo>
                    <a:lnTo>
                      <a:pt x="12" y="64"/>
                    </a:lnTo>
                    <a:lnTo>
                      <a:pt x="9" y="52"/>
                    </a:lnTo>
                    <a:lnTo>
                      <a:pt x="7" y="43"/>
                    </a:lnTo>
                    <a:lnTo>
                      <a:pt x="4" y="31"/>
                    </a:lnTo>
                    <a:lnTo>
                      <a:pt x="2" y="24"/>
                    </a:lnTo>
                    <a:lnTo>
                      <a:pt x="2" y="14"/>
                    </a:lnTo>
                    <a:lnTo>
                      <a:pt x="0" y="7"/>
                    </a:lnTo>
                    <a:lnTo>
                      <a:pt x="0" y="2"/>
                    </a:lnTo>
                    <a:lnTo>
                      <a:pt x="0" y="0"/>
                    </a:lnTo>
                    <a:lnTo>
                      <a:pt x="0"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1" name="Freeform 273"/>
              <p:cNvSpPr>
                <a:spLocks/>
              </p:cNvSpPr>
              <p:nvPr/>
            </p:nvSpPr>
            <p:spPr bwMode="auto">
              <a:xfrm>
                <a:off x="5522" y="3538"/>
                <a:ext cx="48" cy="111"/>
              </a:xfrm>
              <a:custGeom>
                <a:avLst/>
                <a:gdLst>
                  <a:gd name="T0" fmla="*/ 2 w 48"/>
                  <a:gd name="T1" fmla="*/ 0 h 111"/>
                  <a:gd name="T2" fmla="*/ 5 w 48"/>
                  <a:gd name="T3" fmla="*/ 4 h 111"/>
                  <a:gd name="T4" fmla="*/ 12 w 48"/>
                  <a:gd name="T5" fmla="*/ 14 h 111"/>
                  <a:gd name="T6" fmla="*/ 17 w 48"/>
                  <a:gd name="T7" fmla="*/ 23 h 111"/>
                  <a:gd name="T8" fmla="*/ 21 w 48"/>
                  <a:gd name="T9" fmla="*/ 31 h 111"/>
                  <a:gd name="T10" fmla="*/ 24 w 48"/>
                  <a:gd name="T11" fmla="*/ 40 h 111"/>
                  <a:gd name="T12" fmla="*/ 31 w 48"/>
                  <a:gd name="T13" fmla="*/ 52 h 111"/>
                  <a:gd name="T14" fmla="*/ 33 w 48"/>
                  <a:gd name="T15" fmla="*/ 59 h 111"/>
                  <a:gd name="T16" fmla="*/ 38 w 48"/>
                  <a:gd name="T17" fmla="*/ 71 h 111"/>
                  <a:gd name="T18" fmla="*/ 41 w 48"/>
                  <a:gd name="T19" fmla="*/ 78 h 111"/>
                  <a:gd name="T20" fmla="*/ 45 w 48"/>
                  <a:gd name="T21" fmla="*/ 88 h 111"/>
                  <a:gd name="T22" fmla="*/ 48 w 48"/>
                  <a:gd name="T23" fmla="*/ 95 h 111"/>
                  <a:gd name="T24" fmla="*/ 48 w 48"/>
                  <a:gd name="T25" fmla="*/ 102 h 111"/>
                  <a:gd name="T26" fmla="*/ 48 w 48"/>
                  <a:gd name="T27" fmla="*/ 107 h 111"/>
                  <a:gd name="T28" fmla="*/ 48 w 48"/>
                  <a:gd name="T29" fmla="*/ 109 h 111"/>
                  <a:gd name="T30" fmla="*/ 38 w 48"/>
                  <a:gd name="T31" fmla="*/ 111 h 111"/>
                  <a:gd name="T32" fmla="*/ 33 w 48"/>
                  <a:gd name="T33" fmla="*/ 109 h 111"/>
                  <a:gd name="T34" fmla="*/ 26 w 48"/>
                  <a:gd name="T35" fmla="*/ 104 h 111"/>
                  <a:gd name="T36" fmla="*/ 21 w 48"/>
                  <a:gd name="T37" fmla="*/ 97 h 111"/>
                  <a:gd name="T38" fmla="*/ 17 w 48"/>
                  <a:gd name="T39" fmla="*/ 88 h 111"/>
                  <a:gd name="T40" fmla="*/ 12 w 48"/>
                  <a:gd name="T41" fmla="*/ 83 h 111"/>
                  <a:gd name="T42" fmla="*/ 10 w 48"/>
                  <a:gd name="T43" fmla="*/ 78 h 111"/>
                  <a:gd name="T44" fmla="*/ 10 w 48"/>
                  <a:gd name="T45" fmla="*/ 76 h 111"/>
                  <a:gd name="T46" fmla="*/ 0 w 48"/>
                  <a:gd name="T47" fmla="*/ 2 h 111"/>
                  <a:gd name="T48" fmla="*/ 2 w 48"/>
                  <a:gd name="T49" fmla="*/ 0 h 111"/>
                  <a:gd name="T50" fmla="*/ 2 w 48"/>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111">
                    <a:moveTo>
                      <a:pt x="2" y="0"/>
                    </a:moveTo>
                    <a:lnTo>
                      <a:pt x="5" y="4"/>
                    </a:lnTo>
                    <a:lnTo>
                      <a:pt x="12" y="14"/>
                    </a:lnTo>
                    <a:lnTo>
                      <a:pt x="17" y="23"/>
                    </a:lnTo>
                    <a:lnTo>
                      <a:pt x="21" y="31"/>
                    </a:lnTo>
                    <a:lnTo>
                      <a:pt x="24" y="40"/>
                    </a:lnTo>
                    <a:lnTo>
                      <a:pt x="31" y="52"/>
                    </a:lnTo>
                    <a:lnTo>
                      <a:pt x="33" y="59"/>
                    </a:lnTo>
                    <a:lnTo>
                      <a:pt x="38" y="71"/>
                    </a:lnTo>
                    <a:lnTo>
                      <a:pt x="41" y="78"/>
                    </a:lnTo>
                    <a:lnTo>
                      <a:pt x="45" y="88"/>
                    </a:lnTo>
                    <a:lnTo>
                      <a:pt x="48" y="95"/>
                    </a:lnTo>
                    <a:lnTo>
                      <a:pt x="48" y="102"/>
                    </a:lnTo>
                    <a:lnTo>
                      <a:pt x="48" y="107"/>
                    </a:lnTo>
                    <a:lnTo>
                      <a:pt x="48" y="109"/>
                    </a:lnTo>
                    <a:lnTo>
                      <a:pt x="38" y="111"/>
                    </a:lnTo>
                    <a:lnTo>
                      <a:pt x="33" y="109"/>
                    </a:lnTo>
                    <a:lnTo>
                      <a:pt x="26" y="104"/>
                    </a:lnTo>
                    <a:lnTo>
                      <a:pt x="21" y="97"/>
                    </a:lnTo>
                    <a:lnTo>
                      <a:pt x="17" y="88"/>
                    </a:lnTo>
                    <a:lnTo>
                      <a:pt x="12" y="83"/>
                    </a:lnTo>
                    <a:lnTo>
                      <a:pt x="10" y="78"/>
                    </a:lnTo>
                    <a:lnTo>
                      <a:pt x="10" y="76"/>
                    </a:lnTo>
                    <a:lnTo>
                      <a:pt x="0" y="2"/>
                    </a:lnTo>
                    <a:lnTo>
                      <a:pt x="2" y="0"/>
                    </a:lnTo>
                    <a:lnTo>
                      <a:pt x="2" y="0"/>
                    </a:lnTo>
                    <a:close/>
                  </a:path>
                </a:pathLst>
              </a:custGeom>
              <a:solidFill>
                <a:srgbClr val="7DB8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2" name="Freeform 274"/>
              <p:cNvSpPr>
                <a:spLocks/>
              </p:cNvSpPr>
              <p:nvPr/>
            </p:nvSpPr>
            <p:spPr bwMode="auto">
              <a:xfrm>
                <a:off x="4398" y="2511"/>
                <a:ext cx="195" cy="366"/>
              </a:xfrm>
              <a:custGeom>
                <a:avLst/>
                <a:gdLst>
                  <a:gd name="T0" fmla="*/ 0 w 195"/>
                  <a:gd name="T1" fmla="*/ 79 h 366"/>
                  <a:gd name="T2" fmla="*/ 0 w 195"/>
                  <a:gd name="T3" fmla="*/ 79 h 366"/>
                  <a:gd name="T4" fmla="*/ 7 w 195"/>
                  <a:gd name="T5" fmla="*/ 79 h 366"/>
                  <a:gd name="T6" fmla="*/ 17 w 195"/>
                  <a:gd name="T7" fmla="*/ 79 h 366"/>
                  <a:gd name="T8" fmla="*/ 29 w 195"/>
                  <a:gd name="T9" fmla="*/ 79 h 366"/>
                  <a:gd name="T10" fmla="*/ 33 w 195"/>
                  <a:gd name="T11" fmla="*/ 79 h 366"/>
                  <a:gd name="T12" fmla="*/ 43 w 195"/>
                  <a:gd name="T13" fmla="*/ 79 h 366"/>
                  <a:gd name="T14" fmla="*/ 50 w 195"/>
                  <a:gd name="T15" fmla="*/ 79 h 366"/>
                  <a:gd name="T16" fmla="*/ 57 w 195"/>
                  <a:gd name="T17" fmla="*/ 79 h 366"/>
                  <a:gd name="T18" fmla="*/ 64 w 195"/>
                  <a:gd name="T19" fmla="*/ 79 h 366"/>
                  <a:gd name="T20" fmla="*/ 71 w 195"/>
                  <a:gd name="T21" fmla="*/ 79 h 366"/>
                  <a:gd name="T22" fmla="*/ 78 w 195"/>
                  <a:gd name="T23" fmla="*/ 79 h 366"/>
                  <a:gd name="T24" fmla="*/ 88 w 195"/>
                  <a:gd name="T25" fmla="*/ 79 h 366"/>
                  <a:gd name="T26" fmla="*/ 95 w 195"/>
                  <a:gd name="T27" fmla="*/ 79 h 366"/>
                  <a:gd name="T28" fmla="*/ 102 w 195"/>
                  <a:gd name="T29" fmla="*/ 79 h 366"/>
                  <a:gd name="T30" fmla="*/ 107 w 195"/>
                  <a:gd name="T31" fmla="*/ 76 h 366"/>
                  <a:gd name="T32" fmla="*/ 116 w 195"/>
                  <a:gd name="T33" fmla="*/ 76 h 366"/>
                  <a:gd name="T34" fmla="*/ 126 w 195"/>
                  <a:gd name="T35" fmla="*/ 74 h 366"/>
                  <a:gd name="T36" fmla="*/ 136 w 195"/>
                  <a:gd name="T37" fmla="*/ 71 h 366"/>
                  <a:gd name="T38" fmla="*/ 140 w 195"/>
                  <a:gd name="T39" fmla="*/ 67 h 366"/>
                  <a:gd name="T40" fmla="*/ 140 w 195"/>
                  <a:gd name="T41" fmla="*/ 64 h 366"/>
                  <a:gd name="T42" fmla="*/ 136 w 195"/>
                  <a:gd name="T43" fmla="*/ 60 h 366"/>
                  <a:gd name="T44" fmla="*/ 128 w 195"/>
                  <a:gd name="T45" fmla="*/ 55 h 366"/>
                  <a:gd name="T46" fmla="*/ 116 w 195"/>
                  <a:gd name="T47" fmla="*/ 48 h 366"/>
                  <a:gd name="T48" fmla="*/ 109 w 195"/>
                  <a:gd name="T49" fmla="*/ 38 h 366"/>
                  <a:gd name="T50" fmla="*/ 107 w 195"/>
                  <a:gd name="T51" fmla="*/ 33 h 366"/>
                  <a:gd name="T52" fmla="*/ 109 w 195"/>
                  <a:gd name="T53" fmla="*/ 29 h 366"/>
                  <a:gd name="T54" fmla="*/ 112 w 195"/>
                  <a:gd name="T55" fmla="*/ 24 h 366"/>
                  <a:gd name="T56" fmla="*/ 119 w 195"/>
                  <a:gd name="T57" fmla="*/ 19 h 366"/>
                  <a:gd name="T58" fmla="*/ 126 w 195"/>
                  <a:gd name="T59" fmla="*/ 14 h 366"/>
                  <a:gd name="T60" fmla="*/ 136 w 195"/>
                  <a:gd name="T61" fmla="*/ 12 h 366"/>
                  <a:gd name="T62" fmla="*/ 145 w 195"/>
                  <a:gd name="T63" fmla="*/ 7 h 366"/>
                  <a:gd name="T64" fmla="*/ 155 w 195"/>
                  <a:gd name="T65" fmla="*/ 5 h 366"/>
                  <a:gd name="T66" fmla="*/ 164 w 195"/>
                  <a:gd name="T67" fmla="*/ 3 h 366"/>
                  <a:gd name="T68" fmla="*/ 176 w 195"/>
                  <a:gd name="T69" fmla="*/ 3 h 366"/>
                  <a:gd name="T70" fmla="*/ 181 w 195"/>
                  <a:gd name="T71" fmla="*/ 0 h 366"/>
                  <a:gd name="T72" fmla="*/ 188 w 195"/>
                  <a:gd name="T73" fmla="*/ 0 h 366"/>
                  <a:gd name="T74" fmla="*/ 193 w 195"/>
                  <a:gd name="T75" fmla="*/ 0 h 366"/>
                  <a:gd name="T76" fmla="*/ 195 w 195"/>
                  <a:gd name="T77" fmla="*/ 0 h 366"/>
                  <a:gd name="T78" fmla="*/ 147 w 195"/>
                  <a:gd name="T79" fmla="*/ 167 h 366"/>
                  <a:gd name="T80" fmla="*/ 185 w 195"/>
                  <a:gd name="T81" fmla="*/ 302 h 366"/>
                  <a:gd name="T82" fmla="*/ 152 w 195"/>
                  <a:gd name="T83" fmla="*/ 366 h 366"/>
                  <a:gd name="T84" fmla="*/ 119 w 195"/>
                  <a:gd name="T85" fmla="*/ 214 h 366"/>
                  <a:gd name="T86" fmla="*/ 0 w 195"/>
                  <a:gd name="T87" fmla="*/ 79 h 366"/>
                  <a:gd name="T88" fmla="*/ 0 w 195"/>
                  <a:gd name="T89" fmla="*/ 79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5" h="366">
                    <a:moveTo>
                      <a:pt x="0" y="79"/>
                    </a:moveTo>
                    <a:lnTo>
                      <a:pt x="0" y="79"/>
                    </a:lnTo>
                    <a:lnTo>
                      <a:pt x="7" y="79"/>
                    </a:lnTo>
                    <a:lnTo>
                      <a:pt x="17" y="79"/>
                    </a:lnTo>
                    <a:lnTo>
                      <a:pt x="29" y="79"/>
                    </a:lnTo>
                    <a:lnTo>
                      <a:pt x="33" y="79"/>
                    </a:lnTo>
                    <a:lnTo>
                      <a:pt x="43" y="79"/>
                    </a:lnTo>
                    <a:lnTo>
                      <a:pt x="50" y="79"/>
                    </a:lnTo>
                    <a:lnTo>
                      <a:pt x="57" y="79"/>
                    </a:lnTo>
                    <a:lnTo>
                      <a:pt x="64" y="79"/>
                    </a:lnTo>
                    <a:lnTo>
                      <a:pt x="71" y="79"/>
                    </a:lnTo>
                    <a:lnTo>
                      <a:pt x="78" y="79"/>
                    </a:lnTo>
                    <a:lnTo>
                      <a:pt x="88" y="79"/>
                    </a:lnTo>
                    <a:lnTo>
                      <a:pt x="95" y="79"/>
                    </a:lnTo>
                    <a:lnTo>
                      <a:pt x="102" y="79"/>
                    </a:lnTo>
                    <a:lnTo>
                      <a:pt x="107" y="76"/>
                    </a:lnTo>
                    <a:lnTo>
                      <a:pt x="116" y="76"/>
                    </a:lnTo>
                    <a:lnTo>
                      <a:pt x="126" y="74"/>
                    </a:lnTo>
                    <a:lnTo>
                      <a:pt x="136" y="71"/>
                    </a:lnTo>
                    <a:lnTo>
                      <a:pt x="140" y="67"/>
                    </a:lnTo>
                    <a:lnTo>
                      <a:pt x="140" y="64"/>
                    </a:lnTo>
                    <a:lnTo>
                      <a:pt x="136" y="60"/>
                    </a:lnTo>
                    <a:lnTo>
                      <a:pt x="128" y="55"/>
                    </a:lnTo>
                    <a:lnTo>
                      <a:pt x="116" y="48"/>
                    </a:lnTo>
                    <a:lnTo>
                      <a:pt x="109" y="38"/>
                    </a:lnTo>
                    <a:lnTo>
                      <a:pt x="107" y="33"/>
                    </a:lnTo>
                    <a:lnTo>
                      <a:pt x="109" y="29"/>
                    </a:lnTo>
                    <a:lnTo>
                      <a:pt x="112" y="24"/>
                    </a:lnTo>
                    <a:lnTo>
                      <a:pt x="119" y="19"/>
                    </a:lnTo>
                    <a:lnTo>
                      <a:pt x="126" y="14"/>
                    </a:lnTo>
                    <a:lnTo>
                      <a:pt x="136" y="12"/>
                    </a:lnTo>
                    <a:lnTo>
                      <a:pt x="145" y="7"/>
                    </a:lnTo>
                    <a:lnTo>
                      <a:pt x="155" y="5"/>
                    </a:lnTo>
                    <a:lnTo>
                      <a:pt x="164" y="3"/>
                    </a:lnTo>
                    <a:lnTo>
                      <a:pt x="176" y="3"/>
                    </a:lnTo>
                    <a:lnTo>
                      <a:pt x="181" y="0"/>
                    </a:lnTo>
                    <a:lnTo>
                      <a:pt x="188" y="0"/>
                    </a:lnTo>
                    <a:lnTo>
                      <a:pt x="193" y="0"/>
                    </a:lnTo>
                    <a:lnTo>
                      <a:pt x="195" y="0"/>
                    </a:lnTo>
                    <a:lnTo>
                      <a:pt x="147" y="167"/>
                    </a:lnTo>
                    <a:lnTo>
                      <a:pt x="185" y="302"/>
                    </a:lnTo>
                    <a:lnTo>
                      <a:pt x="152" y="366"/>
                    </a:lnTo>
                    <a:lnTo>
                      <a:pt x="119" y="214"/>
                    </a:lnTo>
                    <a:lnTo>
                      <a:pt x="0" y="79"/>
                    </a:lnTo>
                    <a:lnTo>
                      <a:pt x="0" y="7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3" name="Freeform 275"/>
              <p:cNvSpPr>
                <a:spLocks/>
              </p:cNvSpPr>
              <p:nvPr/>
            </p:nvSpPr>
            <p:spPr bwMode="auto">
              <a:xfrm>
                <a:off x="4921" y="2699"/>
                <a:ext cx="145" cy="114"/>
              </a:xfrm>
              <a:custGeom>
                <a:avLst/>
                <a:gdLst>
                  <a:gd name="T0" fmla="*/ 0 w 145"/>
                  <a:gd name="T1" fmla="*/ 114 h 114"/>
                  <a:gd name="T2" fmla="*/ 0 w 145"/>
                  <a:gd name="T3" fmla="*/ 109 h 114"/>
                  <a:gd name="T4" fmla="*/ 0 w 145"/>
                  <a:gd name="T5" fmla="*/ 104 h 114"/>
                  <a:gd name="T6" fmla="*/ 5 w 145"/>
                  <a:gd name="T7" fmla="*/ 93 h 114"/>
                  <a:gd name="T8" fmla="*/ 9 w 145"/>
                  <a:gd name="T9" fmla="*/ 83 h 114"/>
                  <a:gd name="T10" fmla="*/ 12 w 145"/>
                  <a:gd name="T11" fmla="*/ 74 h 114"/>
                  <a:gd name="T12" fmla="*/ 17 w 145"/>
                  <a:gd name="T13" fmla="*/ 66 h 114"/>
                  <a:gd name="T14" fmla="*/ 21 w 145"/>
                  <a:gd name="T15" fmla="*/ 59 h 114"/>
                  <a:gd name="T16" fmla="*/ 26 w 145"/>
                  <a:gd name="T17" fmla="*/ 52 h 114"/>
                  <a:gd name="T18" fmla="*/ 33 w 145"/>
                  <a:gd name="T19" fmla="*/ 45 h 114"/>
                  <a:gd name="T20" fmla="*/ 40 w 145"/>
                  <a:gd name="T21" fmla="*/ 40 h 114"/>
                  <a:gd name="T22" fmla="*/ 47 w 145"/>
                  <a:gd name="T23" fmla="*/ 33 h 114"/>
                  <a:gd name="T24" fmla="*/ 57 w 145"/>
                  <a:gd name="T25" fmla="*/ 28 h 114"/>
                  <a:gd name="T26" fmla="*/ 64 w 145"/>
                  <a:gd name="T27" fmla="*/ 21 h 114"/>
                  <a:gd name="T28" fmla="*/ 71 w 145"/>
                  <a:gd name="T29" fmla="*/ 17 h 114"/>
                  <a:gd name="T30" fmla="*/ 81 w 145"/>
                  <a:gd name="T31" fmla="*/ 14 h 114"/>
                  <a:gd name="T32" fmla="*/ 88 w 145"/>
                  <a:gd name="T33" fmla="*/ 12 h 114"/>
                  <a:gd name="T34" fmla="*/ 93 w 145"/>
                  <a:gd name="T35" fmla="*/ 7 h 114"/>
                  <a:gd name="T36" fmla="*/ 100 w 145"/>
                  <a:gd name="T37" fmla="*/ 5 h 114"/>
                  <a:gd name="T38" fmla="*/ 107 w 145"/>
                  <a:gd name="T39" fmla="*/ 2 h 114"/>
                  <a:gd name="T40" fmla="*/ 112 w 145"/>
                  <a:gd name="T41" fmla="*/ 2 h 114"/>
                  <a:gd name="T42" fmla="*/ 119 w 145"/>
                  <a:gd name="T43" fmla="*/ 0 h 114"/>
                  <a:gd name="T44" fmla="*/ 126 w 145"/>
                  <a:gd name="T45" fmla="*/ 0 h 114"/>
                  <a:gd name="T46" fmla="*/ 131 w 145"/>
                  <a:gd name="T47" fmla="*/ 0 h 114"/>
                  <a:gd name="T48" fmla="*/ 133 w 145"/>
                  <a:gd name="T49" fmla="*/ 0 h 114"/>
                  <a:gd name="T50" fmla="*/ 145 w 145"/>
                  <a:gd name="T51" fmla="*/ 14 h 114"/>
                  <a:gd name="T52" fmla="*/ 66 w 145"/>
                  <a:gd name="T53" fmla="*/ 59 h 114"/>
                  <a:gd name="T54" fmla="*/ 64 w 145"/>
                  <a:gd name="T55" fmla="*/ 114 h 114"/>
                  <a:gd name="T56" fmla="*/ 0 w 145"/>
                  <a:gd name="T57" fmla="*/ 114 h 114"/>
                  <a:gd name="T58" fmla="*/ 0 w 145"/>
                  <a:gd name="T5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5" h="114">
                    <a:moveTo>
                      <a:pt x="0" y="114"/>
                    </a:moveTo>
                    <a:lnTo>
                      <a:pt x="0" y="109"/>
                    </a:lnTo>
                    <a:lnTo>
                      <a:pt x="0" y="104"/>
                    </a:lnTo>
                    <a:lnTo>
                      <a:pt x="5" y="93"/>
                    </a:lnTo>
                    <a:lnTo>
                      <a:pt x="9" y="83"/>
                    </a:lnTo>
                    <a:lnTo>
                      <a:pt x="12" y="74"/>
                    </a:lnTo>
                    <a:lnTo>
                      <a:pt x="17" y="66"/>
                    </a:lnTo>
                    <a:lnTo>
                      <a:pt x="21" y="59"/>
                    </a:lnTo>
                    <a:lnTo>
                      <a:pt x="26" y="52"/>
                    </a:lnTo>
                    <a:lnTo>
                      <a:pt x="33" y="45"/>
                    </a:lnTo>
                    <a:lnTo>
                      <a:pt x="40" y="40"/>
                    </a:lnTo>
                    <a:lnTo>
                      <a:pt x="47" y="33"/>
                    </a:lnTo>
                    <a:lnTo>
                      <a:pt x="57" y="28"/>
                    </a:lnTo>
                    <a:lnTo>
                      <a:pt x="64" y="21"/>
                    </a:lnTo>
                    <a:lnTo>
                      <a:pt x="71" y="17"/>
                    </a:lnTo>
                    <a:lnTo>
                      <a:pt x="81" y="14"/>
                    </a:lnTo>
                    <a:lnTo>
                      <a:pt x="88" y="12"/>
                    </a:lnTo>
                    <a:lnTo>
                      <a:pt x="93" y="7"/>
                    </a:lnTo>
                    <a:lnTo>
                      <a:pt x="100" y="5"/>
                    </a:lnTo>
                    <a:lnTo>
                      <a:pt x="107" y="2"/>
                    </a:lnTo>
                    <a:lnTo>
                      <a:pt x="112" y="2"/>
                    </a:lnTo>
                    <a:lnTo>
                      <a:pt x="119" y="0"/>
                    </a:lnTo>
                    <a:lnTo>
                      <a:pt x="126" y="0"/>
                    </a:lnTo>
                    <a:lnTo>
                      <a:pt x="131" y="0"/>
                    </a:lnTo>
                    <a:lnTo>
                      <a:pt x="133" y="0"/>
                    </a:lnTo>
                    <a:lnTo>
                      <a:pt x="145" y="14"/>
                    </a:lnTo>
                    <a:lnTo>
                      <a:pt x="66" y="59"/>
                    </a:lnTo>
                    <a:lnTo>
                      <a:pt x="64" y="114"/>
                    </a:lnTo>
                    <a:lnTo>
                      <a:pt x="0" y="114"/>
                    </a:lnTo>
                    <a:lnTo>
                      <a:pt x="0" y="114"/>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4" name="Freeform 276"/>
              <p:cNvSpPr>
                <a:spLocks/>
              </p:cNvSpPr>
              <p:nvPr/>
            </p:nvSpPr>
            <p:spPr bwMode="auto">
              <a:xfrm>
                <a:off x="5123" y="3778"/>
                <a:ext cx="786" cy="221"/>
              </a:xfrm>
              <a:custGeom>
                <a:avLst/>
                <a:gdLst>
                  <a:gd name="T0" fmla="*/ 140 w 786"/>
                  <a:gd name="T1" fmla="*/ 47 h 221"/>
                  <a:gd name="T2" fmla="*/ 133 w 786"/>
                  <a:gd name="T3" fmla="*/ 59 h 221"/>
                  <a:gd name="T4" fmla="*/ 126 w 786"/>
                  <a:gd name="T5" fmla="*/ 78 h 221"/>
                  <a:gd name="T6" fmla="*/ 116 w 786"/>
                  <a:gd name="T7" fmla="*/ 97 h 221"/>
                  <a:gd name="T8" fmla="*/ 109 w 786"/>
                  <a:gd name="T9" fmla="*/ 111 h 221"/>
                  <a:gd name="T10" fmla="*/ 100 w 786"/>
                  <a:gd name="T11" fmla="*/ 123 h 221"/>
                  <a:gd name="T12" fmla="*/ 90 w 786"/>
                  <a:gd name="T13" fmla="*/ 138 h 221"/>
                  <a:gd name="T14" fmla="*/ 81 w 786"/>
                  <a:gd name="T15" fmla="*/ 152 h 221"/>
                  <a:gd name="T16" fmla="*/ 71 w 786"/>
                  <a:gd name="T17" fmla="*/ 166 h 221"/>
                  <a:gd name="T18" fmla="*/ 52 w 786"/>
                  <a:gd name="T19" fmla="*/ 185 h 221"/>
                  <a:gd name="T20" fmla="*/ 26 w 786"/>
                  <a:gd name="T21" fmla="*/ 204 h 221"/>
                  <a:gd name="T22" fmla="*/ 7 w 786"/>
                  <a:gd name="T23" fmla="*/ 214 h 221"/>
                  <a:gd name="T24" fmla="*/ 0 w 786"/>
                  <a:gd name="T25" fmla="*/ 216 h 221"/>
                  <a:gd name="T26" fmla="*/ 0 w 786"/>
                  <a:gd name="T27" fmla="*/ 218 h 221"/>
                  <a:gd name="T28" fmla="*/ 12 w 786"/>
                  <a:gd name="T29" fmla="*/ 218 h 221"/>
                  <a:gd name="T30" fmla="*/ 24 w 786"/>
                  <a:gd name="T31" fmla="*/ 218 h 221"/>
                  <a:gd name="T32" fmla="*/ 38 w 786"/>
                  <a:gd name="T33" fmla="*/ 218 h 221"/>
                  <a:gd name="T34" fmla="*/ 55 w 786"/>
                  <a:gd name="T35" fmla="*/ 216 h 221"/>
                  <a:gd name="T36" fmla="*/ 74 w 786"/>
                  <a:gd name="T37" fmla="*/ 214 h 221"/>
                  <a:gd name="T38" fmla="*/ 93 w 786"/>
                  <a:gd name="T39" fmla="*/ 211 h 221"/>
                  <a:gd name="T40" fmla="*/ 112 w 786"/>
                  <a:gd name="T41" fmla="*/ 211 h 221"/>
                  <a:gd name="T42" fmla="*/ 128 w 786"/>
                  <a:gd name="T43" fmla="*/ 209 h 221"/>
                  <a:gd name="T44" fmla="*/ 142 w 786"/>
                  <a:gd name="T45" fmla="*/ 206 h 221"/>
                  <a:gd name="T46" fmla="*/ 154 w 786"/>
                  <a:gd name="T47" fmla="*/ 202 h 221"/>
                  <a:gd name="T48" fmla="*/ 169 w 786"/>
                  <a:gd name="T49" fmla="*/ 202 h 221"/>
                  <a:gd name="T50" fmla="*/ 171 w 786"/>
                  <a:gd name="T51" fmla="*/ 199 h 221"/>
                  <a:gd name="T52" fmla="*/ 164 w 786"/>
                  <a:gd name="T53" fmla="*/ 183 h 221"/>
                  <a:gd name="T54" fmla="*/ 154 w 786"/>
                  <a:gd name="T55" fmla="*/ 159 h 221"/>
                  <a:gd name="T56" fmla="*/ 154 w 786"/>
                  <a:gd name="T57" fmla="*/ 140 h 221"/>
                  <a:gd name="T58" fmla="*/ 164 w 786"/>
                  <a:gd name="T59" fmla="*/ 138 h 221"/>
                  <a:gd name="T60" fmla="*/ 176 w 786"/>
                  <a:gd name="T61" fmla="*/ 140 h 221"/>
                  <a:gd name="T62" fmla="*/ 190 w 786"/>
                  <a:gd name="T63" fmla="*/ 145 h 221"/>
                  <a:gd name="T64" fmla="*/ 204 w 786"/>
                  <a:gd name="T65" fmla="*/ 147 h 221"/>
                  <a:gd name="T66" fmla="*/ 221 w 786"/>
                  <a:gd name="T67" fmla="*/ 152 h 221"/>
                  <a:gd name="T68" fmla="*/ 238 w 786"/>
                  <a:gd name="T69" fmla="*/ 157 h 221"/>
                  <a:gd name="T70" fmla="*/ 257 w 786"/>
                  <a:gd name="T71" fmla="*/ 159 h 221"/>
                  <a:gd name="T72" fmla="*/ 276 w 786"/>
                  <a:gd name="T73" fmla="*/ 161 h 221"/>
                  <a:gd name="T74" fmla="*/ 295 w 786"/>
                  <a:gd name="T75" fmla="*/ 164 h 221"/>
                  <a:gd name="T76" fmla="*/ 314 w 786"/>
                  <a:gd name="T77" fmla="*/ 166 h 221"/>
                  <a:gd name="T78" fmla="*/ 333 w 786"/>
                  <a:gd name="T79" fmla="*/ 166 h 221"/>
                  <a:gd name="T80" fmla="*/ 349 w 786"/>
                  <a:gd name="T81" fmla="*/ 164 h 221"/>
                  <a:gd name="T82" fmla="*/ 366 w 786"/>
                  <a:gd name="T83" fmla="*/ 159 h 221"/>
                  <a:gd name="T84" fmla="*/ 387 w 786"/>
                  <a:gd name="T85" fmla="*/ 149 h 221"/>
                  <a:gd name="T86" fmla="*/ 404 w 786"/>
                  <a:gd name="T87" fmla="*/ 135 h 221"/>
                  <a:gd name="T88" fmla="*/ 418 w 786"/>
                  <a:gd name="T89" fmla="*/ 123 h 221"/>
                  <a:gd name="T90" fmla="*/ 432 w 786"/>
                  <a:gd name="T91" fmla="*/ 114 h 221"/>
                  <a:gd name="T92" fmla="*/ 449 w 786"/>
                  <a:gd name="T93" fmla="*/ 107 h 221"/>
                  <a:gd name="T94" fmla="*/ 470 w 786"/>
                  <a:gd name="T95" fmla="*/ 100 h 221"/>
                  <a:gd name="T96" fmla="*/ 489 w 786"/>
                  <a:gd name="T97" fmla="*/ 92 h 221"/>
                  <a:gd name="T98" fmla="*/ 513 w 786"/>
                  <a:gd name="T99" fmla="*/ 88 h 221"/>
                  <a:gd name="T100" fmla="*/ 535 w 786"/>
                  <a:gd name="T101" fmla="*/ 85 h 221"/>
                  <a:gd name="T102" fmla="*/ 558 w 786"/>
                  <a:gd name="T103" fmla="*/ 83 h 221"/>
                  <a:gd name="T104" fmla="*/ 577 w 786"/>
                  <a:gd name="T105" fmla="*/ 81 h 221"/>
                  <a:gd name="T106" fmla="*/ 599 w 786"/>
                  <a:gd name="T107" fmla="*/ 78 h 221"/>
                  <a:gd name="T108" fmla="*/ 615 w 786"/>
                  <a:gd name="T109" fmla="*/ 78 h 221"/>
                  <a:gd name="T110" fmla="*/ 632 w 786"/>
                  <a:gd name="T111" fmla="*/ 78 h 221"/>
                  <a:gd name="T112" fmla="*/ 644 w 786"/>
                  <a:gd name="T113" fmla="*/ 78 h 221"/>
                  <a:gd name="T114" fmla="*/ 656 w 786"/>
                  <a:gd name="T115" fmla="*/ 78 h 221"/>
                  <a:gd name="T116" fmla="*/ 786 w 786"/>
                  <a:gd name="T117" fmla="*/ 2 h 221"/>
                  <a:gd name="T118" fmla="*/ 380 w 786"/>
                  <a:gd name="T119" fmla="*/ 121 h 221"/>
                  <a:gd name="T120" fmla="*/ 140 w 786"/>
                  <a:gd name="T121" fmla="*/ 4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6" h="221">
                    <a:moveTo>
                      <a:pt x="140" y="47"/>
                    </a:moveTo>
                    <a:lnTo>
                      <a:pt x="140" y="47"/>
                    </a:lnTo>
                    <a:lnTo>
                      <a:pt x="138" y="52"/>
                    </a:lnTo>
                    <a:lnTo>
                      <a:pt x="133" y="59"/>
                    </a:lnTo>
                    <a:lnTo>
                      <a:pt x="131" y="69"/>
                    </a:lnTo>
                    <a:lnTo>
                      <a:pt x="126" y="78"/>
                    </a:lnTo>
                    <a:lnTo>
                      <a:pt x="119" y="90"/>
                    </a:lnTo>
                    <a:lnTo>
                      <a:pt x="116" y="97"/>
                    </a:lnTo>
                    <a:lnTo>
                      <a:pt x="112" y="104"/>
                    </a:lnTo>
                    <a:lnTo>
                      <a:pt x="109" y="111"/>
                    </a:lnTo>
                    <a:lnTo>
                      <a:pt x="104" y="119"/>
                    </a:lnTo>
                    <a:lnTo>
                      <a:pt x="100" y="123"/>
                    </a:lnTo>
                    <a:lnTo>
                      <a:pt x="95" y="133"/>
                    </a:lnTo>
                    <a:lnTo>
                      <a:pt x="90" y="138"/>
                    </a:lnTo>
                    <a:lnTo>
                      <a:pt x="88" y="145"/>
                    </a:lnTo>
                    <a:lnTo>
                      <a:pt x="81" y="152"/>
                    </a:lnTo>
                    <a:lnTo>
                      <a:pt x="76" y="159"/>
                    </a:lnTo>
                    <a:lnTo>
                      <a:pt x="71" y="166"/>
                    </a:lnTo>
                    <a:lnTo>
                      <a:pt x="66" y="173"/>
                    </a:lnTo>
                    <a:lnTo>
                      <a:pt x="52" y="185"/>
                    </a:lnTo>
                    <a:lnTo>
                      <a:pt x="40" y="195"/>
                    </a:lnTo>
                    <a:lnTo>
                      <a:pt x="26" y="204"/>
                    </a:lnTo>
                    <a:lnTo>
                      <a:pt x="14" y="211"/>
                    </a:lnTo>
                    <a:lnTo>
                      <a:pt x="7" y="214"/>
                    </a:lnTo>
                    <a:lnTo>
                      <a:pt x="5" y="214"/>
                    </a:lnTo>
                    <a:lnTo>
                      <a:pt x="0" y="216"/>
                    </a:lnTo>
                    <a:lnTo>
                      <a:pt x="0" y="218"/>
                    </a:lnTo>
                    <a:lnTo>
                      <a:pt x="0" y="218"/>
                    </a:lnTo>
                    <a:lnTo>
                      <a:pt x="7" y="221"/>
                    </a:lnTo>
                    <a:lnTo>
                      <a:pt x="12" y="218"/>
                    </a:lnTo>
                    <a:lnTo>
                      <a:pt x="16" y="218"/>
                    </a:lnTo>
                    <a:lnTo>
                      <a:pt x="24" y="218"/>
                    </a:lnTo>
                    <a:lnTo>
                      <a:pt x="31" y="218"/>
                    </a:lnTo>
                    <a:lnTo>
                      <a:pt x="38" y="218"/>
                    </a:lnTo>
                    <a:lnTo>
                      <a:pt x="47" y="218"/>
                    </a:lnTo>
                    <a:lnTo>
                      <a:pt x="55" y="216"/>
                    </a:lnTo>
                    <a:lnTo>
                      <a:pt x="66" y="216"/>
                    </a:lnTo>
                    <a:lnTo>
                      <a:pt x="74" y="214"/>
                    </a:lnTo>
                    <a:lnTo>
                      <a:pt x="83" y="214"/>
                    </a:lnTo>
                    <a:lnTo>
                      <a:pt x="93" y="211"/>
                    </a:lnTo>
                    <a:lnTo>
                      <a:pt x="102" y="211"/>
                    </a:lnTo>
                    <a:lnTo>
                      <a:pt x="112" y="211"/>
                    </a:lnTo>
                    <a:lnTo>
                      <a:pt x="119" y="209"/>
                    </a:lnTo>
                    <a:lnTo>
                      <a:pt x="128" y="209"/>
                    </a:lnTo>
                    <a:lnTo>
                      <a:pt x="138" y="209"/>
                    </a:lnTo>
                    <a:lnTo>
                      <a:pt x="142" y="206"/>
                    </a:lnTo>
                    <a:lnTo>
                      <a:pt x="150" y="204"/>
                    </a:lnTo>
                    <a:lnTo>
                      <a:pt x="154" y="202"/>
                    </a:lnTo>
                    <a:lnTo>
                      <a:pt x="161" y="202"/>
                    </a:lnTo>
                    <a:lnTo>
                      <a:pt x="169" y="202"/>
                    </a:lnTo>
                    <a:lnTo>
                      <a:pt x="173" y="202"/>
                    </a:lnTo>
                    <a:lnTo>
                      <a:pt x="171" y="199"/>
                    </a:lnTo>
                    <a:lnTo>
                      <a:pt x="169" y="192"/>
                    </a:lnTo>
                    <a:lnTo>
                      <a:pt x="164" y="183"/>
                    </a:lnTo>
                    <a:lnTo>
                      <a:pt x="159" y="171"/>
                    </a:lnTo>
                    <a:lnTo>
                      <a:pt x="154" y="159"/>
                    </a:lnTo>
                    <a:lnTo>
                      <a:pt x="154" y="147"/>
                    </a:lnTo>
                    <a:lnTo>
                      <a:pt x="154" y="140"/>
                    </a:lnTo>
                    <a:lnTo>
                      <a:pt x="161" y="138"/>
                    </a:lnTo>
                    <a:lnTo>
                      <a:pt x="164" y="138"/>
                    </a:lnTo>
                    <a:lnTo>
                      <a:pt x="173" y="140"/>
                    </a:lnTo>
                    <a:lnTo>
                      <a:pt x="176" y="140"/>
                    </a:lnTo>
                    <a:lnTo>
                      <a:pt x="183" y="142"/>
                    </a:lnTo>
                    <a:lnTo>
                      <a:pt x="190" y="145"/>
                    </a:lnTo>
                    <a:lnTo>
                      <a:pt x="197" y="147"/>
                    </a:lnTo>
                    <a:lnTo>
                      <a:pt x="204" y="147"/>
                    </a:lnTo>
                    <a:lnTo>
                      <a:pt x="211" y="149"/>
                    </a:lnTo>
                    <a:lnTo>
                      <a:pt x="221" y="152"/>
                    </a:lnTo>
                    <a:lnTo>
                      <a:pt x="228" y="154"/>
                    </a:lnTo>
                    <a:lnTo>
                      <a:pt x="238" y="157"/>
                    </a:lnTo>
                    <a:lnTo>
                      <a:pt x="247" y="159"/>
                    </a:lnTo>
                    <a:lnTo>
                      <a:pt x="257" y="159"/>
                    </a:lnTo>
                    <a:lnTo>
                      <a:pt x="268" y="161"/>
                    </a:lnTo>
                    <a:lnTo>
                      <a:pt x="276" y="161"/>
                    </a:lnTo>
                    <a:lnTo>
                      <a:pt x="287" y="164"/>
                    </a:lnTo>
                    <a:lnTo>
                      <a:pt x="295" y="164"/>
                    </a:lnTo>
                    <a:lnTo>
                      <a:pt x="304" y="166"/>
                    </a:lnTo>
                    <a:lnTo>
                      <a:pt x="314" y="166"/>
                    </a:lnTo>
                    <a:lnTo>
                      <a:pt x="323" y="166"/>
                    </a:lnTo>
                    <a:lnTo>
                      <a:pt x="333" y="166"/>
                    </a:lnTo>
                    <a:lnTo>
                      <a:pt x="342" y="166"/>
                    </a:lnTo>
                    <a:lnTo>
                      <a:pt x="349" y="164"/>
                    </a:lnTo>
                    <a:lnTo>
                      <a:pt x="359" y="161"/>
                    </a:lnTo>
                    <a:lnTo>
                      <a:pt x="366" y="159"/>
                    </a:lnTo>
                    <a:lnTo>
                      <a:pt x="375" y="159"/>
                    </a:lnTo>
                    <a:lnTo>
                      <a:pt x="387" y="149"/>
                    </a:lnTo>
                    <a:lnTo>
                      <a:pt x="399" y="142"/>
                    </a:lnTo>
                    <a:lnTo>
                      <a:pt x="404" y="135"/>
                    </a:lnTo>
                    <a:lnTo>
                      <a:pt x="409" y="130"/>
                    </a:lnTo>
                    <a:lnTo>
                      <a:pt x="418" y="123"/>
                    </a:lnTo>
                    <a:lnTo>
                      <a:pt x="425" y="119"/>
                    </a:lnTo>
                    <a:lnTo>
                      <a:pt x="432" y="114"/>
                    </a:lnTo>
                    <a:lnTo>
                      <a:pt x="440" y="111"/>
                    </a:lnTo>
                    <a:lnTo>
                      <a:pt x="449" y="107"/>
                    </a:lnTo>
                    <a:lnTo>
                      <a:pt x="461" y="104"/>
                    </a:lnTo>
                    <a:lnTo>
                      <a:pt x="470" y="100"/>
                    </a:lnTo>
                    <a:lnTo>
                      <a:pt x="480" y="95"/>
                    </a:lnTo>
                    <a:lnTo>
                      <a:pt x="489" y="92"/>
                    </a:lnTo>
                    <a:lnTo>
                      <a:pt x="501" y="92"/>
                    </a:lnTo>
                    <a:lnTo>
                      <a:pt x="513" y="88"/>
                    </a:lnTo>
                    <a:lnTo>
                      <a:pt x="525" y="88"/>
                    </a:lnTo>
                    <a:lnTo>
                      <a:pt x="535" y="85"/>
                    </a:lnTo>
                    <a:lnTo>
                      <a:pt x="549" y="85"/>
                    </a:lnTo>
                    <a:lnTo>
                      <a:pt x="558" y="83"/>
                    </a:lnTo>
                    <a:lnTo>
                      <a:pt x="568" y="81"/>
                    </a:lnTo>
                    <a:lnTo>
                      <a:pt x="577" y="81"/>
                    </a:lnTo>
                    <a:lnTo>
                      <a:pt x="589" y="81"/>
                    </a:lnTo>
                    <a:lnTo>
                      <a:pt x="599" y="78"/>
                    </a:lnTo>
                    <a:lnTo>
                      <a:pt x="608" y="78"/>
                    </a:lnTo>
                    <a:lnTo>
                      <a:pt x="615" y="78"/>
                    </a:lnTo>
                    <a:lnTo>
                      <a:pt x="625" y="78"/>
                    </a:lnTo>
                    <a:lnTo>
                      <a:pt x="632" y="78"/>
                    </a:lnTo>
                    <a:lnTo>
                      <a:pt x="639" y="78"/>
                    </a:lnTo>
                    <a:lnTo>
                      <a:pt x="644" y="78"/>
                    </a:lnTo>
                    <a:lnTo>
                      <a:pt x="651" y="78"/>
                    </a:lnTo>
                    <a:lnTo>
                      <a:pt x="656" y="78"/>
                    </a:lnTo>
                    <a:lnTo>
                      <a:pt x="661" y="78"/>
                    </a:lnTo>
                    <a:lnTo>
                      <a:pt x="786" y="2"/>
                    </a:lnTo>
                    <a:lnTo>
                      <a:pt x="613" y="0"/>
                    </a:lnTo>
                    <a:lnTo>
                      <a:pt x="380" y="121"/>
                    </a:lnTo>
                    <a:lnTo>
                      <a:pt x="207" y="97"/>
                    </a:lnTo>
                    <a:lnTo>
                      <a:pt x="140" y="47"/>
                    </a:lnTo>
                    <a:lnTo>
                      <a:pt x="140" y="47"/>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5" name="Freeform 277"/>
              <p:cNvSpPr>
                <a:spLocks/>
              </p:cNvSpPr>
              <p:nvPr/>
            </p:nvSpPr>
            <p:spPr bwMode="auto">
              <a:xfrm>
                <a:off x="5161" y="3528"/>
                <a:ext cx="142" cy="148"/>
              </a:xfrm>
              <a:custGeom>
                <a:avLst/>
                <a:gdLst>
                  <a:gd name="T0" fmla="*/ 0 w 142"/>
                  <a:gd name="T1" fmla="*/ 0 h 148"/>
                  <a:gd name="T2" fmla="*/ 0 w 142"/>
                  <a:gd name="T3" fmla="*/ 0 h 148"/>
                  <a:gd name="T4" fmla="*/ 5 w 142"/>
                  <a:gd name="T5" fmla="*/ 0 h 148"/>
                  <a:gd name="T6" fmla="*/ 9 w 142"/>
                  <a:gd name="T7" fmla="*/ 0 h 148"/>
                  <a:gd name="T8" fmla="*/ 19 w 142"/>
                  <a:gd name="T9" fmla="*/ 0 h 148"/>
                  <a:gd name="T10" fmla="*/ 28 w 142"/>
                  <a:gd name="T11" fmla="*/ 0 h 148"/>
                  <a:gd name="T12" fmla="*/ 40 w 142"/>
                  <a:gd name="T13" fmla="*/ 0 h 148"/>
                  <a:gd name="T14" fmla="*/ 52 w 142"/>
                  <a:gd name="T15" fmla="*/ 3 h 148"/>
                  <a:gd name="T16" fmla="*/ 66 w 142"/>
                  <a:gd name="T17" fmla="*/ 5 h 148"/>
                  <a:gd name="T18" fmla="*/ 78 w 142"/>
                  <a:gd name="T19" fmla="*/ 7 h 148"/>
                  <a:gd name="T20" fmla="*/ 90 w 142"/>
                  <a:gd name="T21" fmla="*/ 10 h 148"/>
                  <a:gd name="T22" fmla="*/ 102 w 142"/>
                  <a:gd name="T23" fmla="*/ 12 h 148"/>
                  <a:gd name="T24" fmla="*/ 114 w 142"/>
                  <a:gd name="T25" fmla="*/ 17 h 148"/>
                  <a:gd name="T26" fmla="*/ 123 w 142"/>
                  <a:gd name="T27" fmla="*/ 22 h 148"/>
                  <a:gd name="T28" fmla="*/ 131 w 142"/>
                  <a:gd name="T29" fmla="*/ 29 h 148"/>
                  <a:gd name="T30" fmla="*/ 138 w 142"/>
                  <a:gd name="T31" fmla="*/ 36 h 148"/>
                  <a:gd name="T32" fmla="*/ 142 w 142"/>
                  <a:gd name="T33" fmla="*/ 45 h 148"/>
                  <a:gd name="T34" fmla="*/ 142 w 142"/>
                  <a:gd name="T35" fmla="*/ 55 h 148"/>
                  <a:gd name="T36" fmla="*/ 140 w 142"/>
                  <a:gd name="T37" fmla="*/ 64 h 148"/>
                  <a:gd name="T38" fmla="*/ 138 w 142"/>
                  <a:gd name="T39" fmla="*/ 72 h 148"/>
                  <a:gd name="T40" fmla="*/ 135 w 142"/>
                  <a:gd name="T41" fmla="*/ 83 h 148"/>
                  <a:gd name="T42" fmla="*/ 128 w 142"/>
                  <a:gd name="T43" fmla="*/ 91 h 148"/>
                  <a:gd name="T44" fmla="*/ 121 w 142"/>
                  <a:gd name="T45" fmla="*/ 98 h 148"/>
                  <a:gd name="T46" fmla="*/ 114 w 142"/>
                  <a:gd name="T47" fmla="*/ 107 h 148"/>
                  <a:gd name="T48" fmla="*/ 107 w 142"/>
                  <a:gd name="T49" fmla="*/ 114 h 148"/>
                  <a:gd name="T50" fmla="*/ 97 w 142"/>
                  <a:gd name="T51" fmla="*/ 121 h 148"/>
                  <a:gd name="T52" fmla="*/ 88 w 142"/>
                  <a:gd name="T53" fmla="*/ 126 h 148"/>
                  <a:gd name="T54" fmla="*/ 81 w 142"/>
                  <a:gd name="T55" fmla="*/ 133 h 148"/>
                  <a:gd name="T56" fmla="*/ 76 w 142"/>
                  <a:gd name="T57" fmla="*/ 138 h 148"/>
                  <a:gd name="T58" fmla="*/ 64 w 142"/>
                  <a:gd name="T59" fmla="*/ 143 h 148"/>
                  <a:gd name="T60" fmla="*/ 62 w 142"/>
                  <a:gd name="T61" fmla="*/ 148 h 148"/>
                  <a:gd name="T62" fmla="*/ 31 w 142"/>
                  <a:gd name="T63" fmla="*/ 91 h 148"/>
                  <a:gd name="T64" fmla="*/ 33 w 142"/>
                  <a:gd name="T65" fmla="*/ 91 h 148"/>
                  <a:gd name="T66" fmla="*/ 40 w 142"/>
                  <a:gd name="T67" fmla="*/ 95 h 148"/>
                  <a:gd name="T68" fmla="*/ 50 w 142"/>
                  <a:gd name="T69" fmla="*/ 100 h 148"/>
                  <a:gd name="T70" fmla="*/ 64 w 142"/>
                  <a:gd name="T71" fmla="*/ 105 h 148"/>
                  <a:gd name="T72" fmla="*/ 76 w 142"/>
                  <a:gd name="T73" fmla="*/ 107 h 148"/>
                  <a:gd name="T74" fmla="*/ 88 w 142"/>
                  <a:gd name="T75" fmla="*/ 105 h 148"/>
                  <a:gd name="T76" fmla="*/ 95 w 142"/>
                  <a:gd name="T77" fmla="*/ 100 h 148"/>
                  <a:gd name="T78" fmla="*/ 100 w 142"/>
                  <a:gd name="T79" fmla="*/ 98 h 148"/>
                  <a:gd name="T80" fmla="*/ 102 w 142"/>
                  <a:gd name="T81" fmla="*/ 93 h 148"/>
                  <a:gd name="T82" fmla="*/ 104 w 142"/>
                  <a:gd name="T83" fmla="*/ 86 h 148"/>
                  <a:gd name="T84" fmla="*/ 104 w 142"/>
                  <a:gd name="T85" fmla="*/ 76 h 148"/>
                  <a:gd name="T86" fmla="*/ 102 w 142"/>
                  <a:gd name="T87" fmla="*/ 69 h 148"/>
                  <a:gd name="T88" fmla="*/ 100 w 142"/>
                  <a:gd name="T89" fmla="*/ 60 h 148"/>
                  <a:gd name="T90" fmla="*/ 95 w 142"/>
                  <a:gd name="T91" fmla="*/ 55 h 148"/>
                  <a:gd name="T92" fmla="*/ 85 w 142"/>
                  <a:gd name="T93" fmla="*/ 48 h 148"/>
                  <a:gd name="T94" fmla="*/ 78 w 142"/>
                  <a:gd name="T95" fmla="*/ 43 h 148"/>
                  <a:gd name="T96" fmla="*/ 71 w 142"/>
                  <a:gd name="T97" fmla="*/ 38 h 148"/>
                  <a:gd name="T98" fmla="*/ 62 w 142"/>
                  <a:gd name="T99" fmla="*/ 36 h 148"/>
                  <a:gd name="T100" fmla="*/ 52 w 142"/>
                  <a:gd name="T101" fmla="*/ 31 h 148"/>
                  <a:gd name="T102" fmla="*/ 43 w 142"/>
                  <a:gd name="T103" fmla="*/ 26 h 148"/>
                  <a:gd name="T104" fmla="*/ 33 w 142"/>
                  <a:gd name="T105" fmla="*/ 24 h 148"/>
                  <a:gd name="T106" fmla="*/ 26 w 142"/>
                  <a:gd name="T107" fmla="*/ 24 h 148"/>
                  <a:gd name="T108" fmla="*/ 14 w 142"/>
                  <a:gd name="T109" fmla="*/ 22 h 148"/>
                  <a:gd name="T110" fmla="*/ 12 w 142"/>
                  <a:gd name="T111" fmla="*/ 22 h 148"/>
                  <a:gd name="T112" fmla="*/ 0 w 142"/>
                  <a:gd name="T113" fmla="*/ 0 h 148"/>
                  <a:gd name="T114" fmla="*/ 0 w 142"/>
                  <a:gd name="T11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48">
                    <a:moveTo>
                      <a:pt x="0" y="0"/>
                    </a:moveTo>
                    <a:lnTo>
                      <a:pt x="0" y="0"/>
                    </a:lnTo>
                    <a:lnTo>
                      <a:pt x="5" y="0"/>
                    </a:lnTo>
                    <a:lnTo>
                      <a:pt x="9" y="0"/>
                    </a:lnTo>
                    <a:lnTo>
                      <a:pt x="19" y="0"/>
                    </a:lnTo>
                    <a:lnTo>
                      <a:pt x="28" y="0"/>
                    </a:lnTo>
                    <a:lnTo>
                      <a:pt x="40" y="0"/>
                    </a:lnTo>
                    <a:lnTo>
                      <a:pt x="52" y="3"/>
                    </a:lnTo>
                    <a:lnTo>
                      <a:pt x="66" y="5"/>
                    </a:lnTo>
                    <a:lnTo>
                      <a:pt x="78" y="7"/>
                    </a:lnTo>
                    <a:lnTo>
                      <a:pt x="90" y="10"/>
                    </a:lnTo>
                    <a:lnTo>
                      <a:pt x="102" y="12"/>
                    </a:lnTo>
                    <a:lnTo>
                      <a:pt x="114" y="17"/>
                    </a:lnTo>
                    <a:lnTo>
                      <a:pt x="123" y="22"/>
                    </a:lnTo>
                    <a:lnTo>
                      <a:pt x="131" y="29"/>
                    </a:lnTo>
                    <a:lnTo>
                      <a:pt x="138" y="36"/>
                    </a:lnTo>
                    <a:lnTo>
                      <a:pt x="142" y="45"/>
                    </a:lnTo>
                    <a:lnTo>
                      <a:pt x="142" y="55"/>
                    </a:lnTo>
                    <a:lnTo>
                      <a:pt x="140" y="64"/>
                    </a:lnTo>
                    <a:lnTo>
                      <a:pt x="138" y="72"/>
                    </a:lnTo>
                    <a:lnTo>
                      <a:pt x="135" y="83"/>
                    </a:lnTo>
                    <a:lnTo>
                      <a:pt x="128" y="91"/>
                    </a:lnTo>
                    <a:lnTo>
                      <a:pt x="121" y="98"/>
                    </a:lnTo>
                    <a:lnTo>
                      <a:pt x="114" y="107"/>
                    </a:lnTo>
                    <a:lnTo>
                      <a:pt x="107" y="114"/>
                    </a:lnTo>
                    <a:lnTo>
                      <a:pt x="97" y="121"/>
                    </a:lnTo>
                    <a:lnTo>
                      <a:pt x="88" y="126"/>
                    </a:lnTo>
                    <a:lnTo>
                      <a:pt x="81" y="133"/>
                    </a:lnTo>
                    <a:lnTo>
                      <a:pt x="76" y="138"/>
                    </a:lnTo>
                    <a:lnTo>
                      <a:pt x="64" y="143"/>
                    </a:lnTo>
                    <a:lnTo>
                      <a:pt x="62" y="148"/>
                    </a:lnTo>
                    <a:lnTo>
                      <a:pt x="31" y="91"/>
                    </a:lnTo>
                    <a:lnTo>
                      <a:pt x="33" y="91"/>
                    </a:lnTo>
                    <a:lnTo>
                      <a:pt x="40" y="95"/>
                    </a:lnTo>
                    <a:lnTo>
                      <a:pt x="50" y="100"/>
                    </a:lnTo>
                    <a:lnTo>
                      <a:pt x="64" y="105"/>
                    </a:lnTo>
                    <a:lnTo>
                      <a:pt x="76" y="107"/>
                    </a:lnTo>
                    <a:lnTo>
                      <a:pt x="88" y="105"/>
                    </a:lnTo>
                    <a:lnTo>
                      <a:pt x="95" y="100"/>
                    </a:lnTo>
                    <a:lnTo>
                      <a:pt x="100" y="98"/>
                    </a:lnTo>
                    <a:lnTo>
                      <a:pt x="102" y="93"/>
                    </a:lnTo>
                    <a:lnTo>
                      <a:pt x="104" y="86"/>
                    </a:lnTo>
                    <a:lnTo>
                      <a:pt x="104" y="76"/>
                    </a:lnTo>
                    <a:lnTo>
                      <a:pt x="102" y="69"/>
                    </a:lnTo>
                    <a:lnTo>
                      <a:pt x="100" y="60"/>
                    </a:lnTo>
                    <a:lnTo>
                      <a:pt x="95" y="55"/>
                    </a:lnTo>
                    <a:lnTo>
                      <a:pt x="85" y="48"/>
                    </a:lnTo>
                    <a:lnTo>
                      <a:pt x="78" y="43"/>
                    </a:lnTo>
                    <a:lnTo>
                      <a:pt x="71" y="38"/>
                    </a:lnTo>
                    <a:lnTo>
                      <a:pt x="62" y="36"/>
                    </a:lnTo>
                    <a:lnTo>
                      <a:pt x="52" y="31"/>
                    </a:lnTo>
                    <a:lnTo>
                      <a:pt x="43" y="26"/>
                    </a:lnTo>
                    <a:lnTo>
                      <a:pt x="33" y="24"/>
                    </a:lnTo>
                    <a:lnTo>
                      <a:pt x="26" y="24"/>
                    </a:lnTo>
                    <a:lnTo>
                      <a:pt x="14" y="22"/>
                    </a:lnTo>
                    <a:lnTo>
                      <a:pt x="12" y="22"/>
                    </a:lnTo>
                    <a:lnTo>
                      <a:pt x="0" y="0"/>
                    </a:lnTo>
                    <a:lnTo>
                      <a:pt x="0" y="0"/>
                    </a:lnTo>
                    <a:close/>
                  </a:path>
                </a:pathLst>
              </a:custGeom>
              <a:solidFill>
                <a:srgbClr val="B0C77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6" name="Freeform 278"/>
              <p:cNvSpPr>
                <a:spLocks/>
              </p:cNvSpPr>
              <p:nvPr/>
            </p:nvSpPr>
            <p:spPr bwMode="auto">
              <a:xfrm>
                <a:off x="4918" y="3260"/>
                <a:ext cx="162" cy="199"/>
              </a:xfrm>
              <a:custGeom>
                <a:avLst/>
                <a:gdLst>
                  <a:gd name="T0" fmla="*/ 0 w 162"/>
                  <a:gd name="T1" fmla="*/ 23 h 199"/>
                  <a:gd name="T2" fmla="*/ 10 w 162"/>
                  <a:gd name="T3" fmla="*/ 50 h 199"/>
                  <a:gd name="T4" fmla="*/ 12 w 162"/>
                  <a:gd name="T5" fmla="*/ 47 h 199"/>
                  <a:gd name="T6" fmla="*/ 22 w 162"/>
                  <a:gd name="T7" fmla="*/ 50 h 199"/>
                  <a:gd name="T8" fmla="*/ 29 w 162"/>
                  <a:gd name="T9" fmla="*/ 50 h 199"/>
                  <a:gd name="T10" fmla="*/ 36 w 162"/>
                  <a:gd name="T11" fmla="*/ 50 h 199"/>
                  <a:gd name="T12" fmla="*/ 46 w 162"/>
                  <a:gd name="T13" fmla="*/ 52 h 199"/>
                  <a:gd name="T14" fmla="*/ 55 w 162"/>
                  <a:gd name="T15" fmla="*/ 54 h 199"/>
                  <a:gd name="T16" fmla="*/ 65 w 162"/>
                  <a:gd name="T17" fmla="*/ 57 h 199"/>
                  <a:gd name="T18" fmla="*/ 74 w 162"/>
                  <a:gd name="T19" fmla="*/ 59 h 199"/>
                  <a:gd name="T20" fmla="*/ 84 w 162"/>
                  <a:gd name="T21" fmla="*/ 64 h 199"/>
                  <a:gd name="T22" fmla="*/ 93 w 162"/>
                  <a:gd name="T23" fmla="*/ 71 h 199"/>
                  <a:gd name="T24" fmla="*/ 100 w 162"/>
                  <a:gd name="T25" fmla="*/ 78 h 199"/>
                  <a:gd name="T26" fmla="*/ 110 w 162"/>
                  <a:gd name="T27" fmla="*/ 85 h 199"/>
                  <a:gd name="T28" fmla="*/ 117 w 162"/>
                  <a:gd name="T29" fmla="*/ 95 h 199"/>
                  <a:gd name="T30" fmla="*/ 124 w 162"/>
                  <a:gd name="T31" fmla="*/ 107 h 199"/>
                  <a:gd name="T32" fmla="*/ 126 w 162"/>
                  <a:gd name="T33" fmla="*/ 114 h 199"/>
                  <a:gd name="T34" fmla="*/ 129 w 162"/>
                  <a:gd name="T35" fmla="*/ 126 h 199"/>
                  <a:gd name="T36" fmla="*/ 129 w 162"/>
                  <a:gd name="T37" fmla="*/ 133 h 199"/>
                  <a:gd name="T38" fmla="*/ 129 w 162"/>
                  <a:gd name="T39" fmla="*/ 142 h 199"/>
                  <a:gd name="T40" fmla="*/ 124 w 162"/>
                  <a:gd name="T41" fmla="*/ 149 h 199"/>
                  <a:gd name="T42" fmla="*/ 122 w 162"/>
                  <a:gd name="T43" fmla="*/ 157 h 199"/>
                  <a:gd name="T44" fmla="*/ 117 w 162"/>
                  <a:gd name="T45" fmla="*/ 164 h 199"/>
                  <a:gd name="T46" fmla="*/ 112 w 162"/>
                  <a:gd name="T47" fmla="*/ 171 h 199"/>
                  <a:gd name="T48" fmla="*/ 100 w 162"/>
                  <a:gd name="T49" fmla="*/ 178 h 199"/>
                  <a:gd name="T50" fmla="*/ 91 w 162"/>
                  <a:gd name="T51" fmla="*/ 185 h 199"/>
                  <a:gd name="T52" fmla="*/ 84 w 162"/>
                  <a:gd name="T53" fmla="*/ 187 h 199"/>
                  <a:gd name="T54" fmla="*/ 81 w 162"/>
                  <a:gd name="T55" fmla="*/ 190 h 199"/>
                  <a:gd name="T56" fmla="*/ 110 w 162"/>
                  <a:gd name="T57" fmla="*/ 199 h 199"/>
                  <a:gd name="T58" fmla="*/ 162 w 162"/>
                  <a:gd name="T59" fmla="*/ 149 h 199"/>
                  <a:gd name="T60" fmla="*/ 131 w 162"/>
                  <a:gd name="T61" fmla="*/ 38 h 199"/>
                  <a:gd name="T62" fmla="*/ 29 w 162"/>
                  <a:gd name="T63" fmla="*/ 0 h 199"/>
                  <a:gd name="T64" fmla="*/ 0 w 162"/>
                  <a:gd name="T65" fmla="*/ 23 h 199"/>
                  <a:gd name="T66" fmla="*/ 0 w 162"/>
                  <a:gd name="T67" fmla="*/ 2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99">
                    <a:moveTo>
                      <a:pt x="0" y="23"/>
                    </a:moveTo>
                    <a:lnTo>
                      <a:pt x="10" y="50"/>
                    </a:lnTo>
                    <a:lnTo>
                      <a:pt x="12" y="47"/>
                    </a:lnTo>
                    <a:lnTo>
                      <a:pt x="22" y="50"/>
                    </a:lnTo>
                    <a:lnTo>
                      <a:pt x="29" y="50"/>
                    </a:lnTo>
                    <a:lnTo>
                      <a:pt x="36" y="50"/>
                    </a:lnTo>
                    <a:lnTo>
                      <a:pt x="46" y="52"/>
                    </a:lnTo>
                    <a:lnTo>
                      <a:pt x="55" y="54"/>
                    </a:lnTo>
                    <a:lnTo>
                      <a:pt x="65" y="57"/>
                    </a:lnTo>
                    <a:lnTo>
                      <a:pt x="74" y="59"/>
                    </a:lnTo>
                    <a:lnTo>
                      <a:pt x="84" y="64"/>
                    </a:lnTo>
                    <a:lnTo>
                      <a:pt x="93" y="71"/>
                    </a:lnTo>
                    <a:lnTo>
                      <a:pt x="100" y="78"/>
                    </a:lnTo>
                    <a:lnTo>
                      <a:pt x="110" y="85"/>
                    </a:lnTo>
                    <a:lnTo>
                      <a:pt x="117" y="95"/>
                    </a:lnTo>
                    <a:lnTo>
                      <a:pt x="124" y="107"/>
                    </a:lnTo>
                    <a:lnTo>
                      <a:pt x="126" y="114"/>
                    </a:lnTo>
                    <a:lnTo>
                      <a:pt x="129" y="126"/>
                    </a:lnTo>
                    <a:lnTo>
                      <a:pt x="129" y="133"/>
                    </a:lnTo>
                    <a:lnTo>
                      <a:pt x="129" y="142"/>
                    </a:lnTo>
                    <a:lnTo>
                      <a:pt x="124" y="149"/>
                    </a:lnTo>
                    <a:lnTo>
                      <a:pt x="122" y="157"/>
                    </a:lnTo>
                    <a:lnTo>
                      <a:pt x="117" y="164"/>
                    </a:lnTo>
                    <a:lnTo>
                      <a:pt x="112" y="171"/>
                    </a:lnTo>
                    <a:lnTo>
                      <a:pt x="100" y="178"/>
                    </a:lnTo>
                    <a:lnTo>
                      <a:pt x="91" y="185"/>
                    </a:lnTo>
                    <a:lnTo>
                      <a:pt x="84" y="187"/>
                    </a:lnTo>
                    <a:lnTo>
                      <a:pt x="81" y="190"/>
                    </a:lnTo>
                    <a:lnTo>
                      <a:pt x="110" y="199"/>
                    </a:lnTo>
                    <a:lnTo>
                      <a:pt x="162" y="149"/>
                    </a:lnTo>
                    <a:lnTo>
                      <a:pt x="131" y="38"/>
                    </a:lnTo>
                    <a:lnTo>
                      <a:pt x="29" y="0"/>
                    </a:lnTo>
                    <a:lnTo>
                      <a:pt x="0" y="23"/>
                    </a:lnTo>
                    <a:lnTo>
                      <a:pt x="0" y="23"/>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7" name="Freeform 279"/>
              <p:cNvSpPr>
                <a:spLocks/>
              </p:cNvSpPr>
              <p:nvPr/>
            </p:nvSpPr>
            <p:spPr bwMode="auto">
              <a:xfrm>
                <a:off x="4866" y="3250"/>
                <a:ext cx="221" cy="247"/>
              </a:xfrm>
              <a:custGeom>
                <a:avLst/>
                <a:gdLst>
                  <a:gd name="T0" fmla="*/ 0 w 221"/>
                  <a:gd name="T1" fmla="*/ 7 h 247"/>
                  <a:gd name="T2" fmla="*/ 7 w 221"/>
                  <a:gd name="T3" fmla="*/ 5 h 247"/>
                  <a:gd name="T4" fmla="*/ 22 w 221"/>
                  <a:gd name="T5" fmla="*/ 0 h 247"/>
                  <a:gd name="T6" fmla="*/ 43 w 221"/>
                  <a:gd name="T7" fmla="*/ 0 h 247"/>
                  <a:gd name="T8" fmla="*/ 67 w 221"/>
                  <a:gd name="T9" fmla="*/ 0 h 247"/>
                  <a:gd name="T10" fmla="*/ 86 w 221"/>
                  <a:gd name="T11" fmla="*/ 0 h 247"/>
                  <a:gd name="T12" fmla="*/ 100 w 221"/>
                  <a:gd name="T13" fmla="*/ 5 h 247"/>
                  <a:gd name="T14" fmla="*/ 114 w 221"/>
                  <a:gd name="T15" fmla="*/ 7 h 247"/>
                  <a:gd name="T16" fmla="*/ 129 w 221"/>
                  <a:gd name="T17" fmla="*/ 12 h 247"/>
                  <a:gd name="T18" fmla="*/ 143 w 221"/>
                  <a:gd name="T19" fmla="*/ 19 h 247"/>
                  <a:gd name="T20" fmla="*/ 157 w 221"/>
                  <a:gd name="T21" fmla="*/ 26 h 247"/>
                  <a:gd name="T22" fmla="*/ 176 w 221"/>
                  <a:gd name="T23" fmla="*/ 43 h 247"/>
                  <a:gd name="T24" fmla="*/ 195 w 221"/>
                  <a:gd name="T25" fmla="*/ 67 h 247"/>
                  <a:gd name="T26" fmla="*/ 207 w 221"/>
                  <a:gd name="T27" fmla="*/ 90 h 247"/>
                  <a:gd name="T28" fmla="*/ 216 w 221"/>
                  <a:gd name="T29" fmla="*/ 114 h 247"/>
                  <a:gd name="T30" fmla="*/ 219 w 221"/>
                  <a:gd name="T31" fmla="*/ 140 h 247"/>
                  <a:gd name="T32" fmla="*/ 219 w 221"/>
                  <a:gd name="T33" fmla="*/ 164 h 247"/>
                  <a:gd name="T34" fmla="*/ 216 w 221"/>
                  <a:gd name="T35" fmla="*/ 183 h 247"/>
                  <a:gd name="T36" fmla="*/ 214 w 221"/>
                  <a:gd name="T37" fmla="*/ 200 h 247"/>
                  <a:gd name="T38" fmla="*/ 207 w 221"/>
                  <a:gd name="T39" fmla="*/ 219 h 247"/>
                  <a:gd name="T40" fmla="*/ 202 w 221"/>
                  <a:gd name="T41" fmla="*/ 233 h 247"/>
                  <a:gd name="T42" fmla="*/ 197 w 221"/>
                  <a:gd name="T43" fmla="*/ 245 h 247"/>
                  <a:gd name="T44" fmla="*/ 159 w 221"/>
                  <a:gd name="T45" fmla="*/ 209 h 247"/>
                  <a:gd name="T46" fmla="*/ 197 w 221"/>
                  <a:gd name="T47" fmla="*/ 145 h 247"/>
                  <a:gd name="T48" fmla="*/ 197 w 221"/>
                  <a:gd name="T49" fmla="*/ 133 h 247"/>
                  <a:gd name="T50" fmla="*/ 197 w 221"/>
                  <a:gd name="T51" fmla="*/ 119 h 247"/>
                  <a:gd name="T52" fmla="*/ 195 w 221"/>
                  <a:gd name="T53" fmla="*/ 102 h 247"/>
                  <a:gd name="T54" fmla="*/ 188 w 221"/>
                  <a:gd name="T55" fmla="*/ 86 h 247"/>
                  <a:gd name="T56" fmla="*/ 178 w 221"/>
                  <a:gd name="T57" fmla="*/ 69 h 247"/>
                  <a:gd name="T58" fmla="*/ 167 w 221"/>
                  <a:gd name="T59" fmla="*/ 55 h 247"/>
                  <a:gd name="T60" fmla="*/ 148 w 221"/>
                  <a:gd name="T61" fmla="*/ 41 h 247"/>
                  <a:gd name="T62" fmla="*/ 129 w 221"/>
                  <a:gd name="T63" fmla="*/ 33 h 247"/>
                  <a:gd name="T64" fmla="*/ 112 w 221"/>
                  <a:gd name="T65" fmla="*/ 26 h 247"/>
                  <a:gd name="T66" fmla="*/ 93 w 221"/>
                  <a:gd name="T67" fmla="*/ 26 h 247"/>
                  <a:gd name="T68" fmla="*/ 76 w 221"/>
                  <a:gd name="T69" fmla="*/ 29 h 247"/>
                  <a:gd name="T70" fmla="*/ 62 w 221"/>
                  <a:gd name="T71" fmla="*/ 29 h 247"/>
                  <a:gd name="T72" fmla="*/ 50 w 221"/>
                  <a:gd name="T73" fmla="*/ 33 h 247"/>
                  <a:gd name="T74" fmla="*/ 0 w 221"/>
                  <a:gd name="T75" fmla="*/ 1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1" h="247">
                    <a:moveTo>
                      <a:pt x="0" y="10"/>
                    </a:moveTo>
                    <a:lnTo>
                      <a:pt x="0" y="7"/>
                    </a:lnTo>
                    <a:lnTo>
                      <a:pt x="5" y="7"/>
                    </a:lnTo>
                    <a:lnTo>
                      <a:pt x="7" y="5"/>
                    </a:lnTo>
                    <a:lnTo>
                      <a:pt x="14" y="5"/>
                    </a:lnTo>
                    <a:lnTo>
                      <a:pt x="22" y="0"/>
                    </a:lnTo>
                    <a:lnTo>
                      <a:pt x="33" y="0"/>
                    </a:lnTo>
                    <a:lnTo>
                      <a:pt x="43" y="0"/>
                    </a:lnTo>
                    <a:lnTo>
                      <a:pt x="55" y="0"/>
                    </a:lnTo>
                    <a:lnTo>
                      <a:pt x="67" y="0"/>
                    </a:lnTo>
                    <a:lnTo>
                      <a:pt x="79" y="0"/>
                    </a:lnTo>
                    <a:lnTo>
                      <a:pt x="86" y="0"/>
                    </a:lnTo>
                    <a:lnTo>
                      <a:pt x="93" y="3"/>
                    </a:lnTo>
                    <a:lnTo>
                      <a:pt x="100" y="5"/>
                    </a:lnTo>
                    <a:lnTo>
                      <a:pt x="107" y="7"/>
                    </a:lnTo>
                    <a:lnTo>
                      <a:pt x="114" y="7"/>
                    </a:lnTo>
                    <a:lnTo>
                      <a:pt x="121" y="10"/>
                    </a:lnTo>
                    <a:lnTo>
                      <a:pt x="129" y="12"/>
                    </a:lnTo>
                    <a:lnTo>
                      <a:pt x="136" y="17"/>
                    </a:lnTo>
                    <a:lnTo>
                      <a:pt x="143" y="19"/>
                    </a:lnTo>
                    <a:lnTo>
                      <a:pt x="150" y="24"/>
                    </a:lnTo>
                    <a:lnTo>
                      <a:pt x="157" y="26"/>
                    </a:lnTo>
                    <a:lnTo>
                      <a:pt x="164" y="33"/>
                    </a:lnTo>
                    <a:lnTo>
                      <a:pt x="176" y="43"/>
                    </a:lnTo>
                    <a:lnTo>
                      <a:pt x="188" y="52"/>
                    </a:lnTo>
                    <a:lnTo>
                      <a:pt x="195" y="67"/>
                    </a:lnTo>
                    <a:lnTo>
                      <a:pt x="202" y="79"/>
                    </a:lnTo>
                    <a:lnTo>
                      <a:pt x="207" y="90"/>
                    </a:lnTo>
                    <a:lnTo>
                      <a:pt x="214" y="102"/>
                    </a:lnTo>
                    <a:lnTo>
                      <a:pt x="216" y="114"/>
                    </a:lnTo>
                    <a:lnTo>
                      <a:pt x="219" y="129"/>
                    </a:lnTo>
                    <a:lnTo>
                      <a:pt x="219" y="140"/>
                    </a:lnTo>
                    <a:lnTo>
                      <a:pt x="221" y="152"/>
                    </a:lnTo>
                    <a:lnTo>
                      <a:pt x="219" y="164"/>
                    </a:lnTo>
                    <a:lnTo>
                      <a:pt x="219" y="174"/>
                    </a:lnTo>
                    <a:lnTo>
                      <a:pt x="216" y="183"/>
                    </a:lnTo>
                    <a:lnTo>
                      <a:pt x="216" y="193"/>
                    </a:lnTo>
                    <a:lnTo>
                      <a:pt x="214" y="200"/>
                    </a:lnTo>
                    <a:lnTo>
                      <a:pt x="212" y="209"/>
                    </a:lnTo>
                    <a:lnTo>
                      <a:pt x="207" y="219"/>
                    </a:lnTo>
                    <a:lnTo>
                      <a:pt x="205" y="226"/>
                    </a:lnTo>
                    <a:lnTo>
                      <a:pt x="202" y="233"/>
                    </a:lnTo>
                    <a:lnTo>
                      <a:pt x="200" y="240"/>
                    </a:lnTo>
                    <a:lnTo>
                      <a:pt x="197" y="245"/>
                    </a:lnTo>
                    <a:lnTo>
                      <a:pt x="197" y="247"/>
                    </a:lnTo>
                    <a:lnTo>
                      <a:pt x="159" y="209"/>
                    </a:lnTo>
                    <a:lnTo>
                      <a:pt x="197" y="150"/>
                    </a:lnTo>
                    <a:lnTo>
                      <a:pt x="197" y="145"/>
                    </a:lnTo>
                    <a:lnTo>
                      <a:pt x="197" y="138"/>
                    </a:lnTo>
                    <a:lnTo>
                      <a:pt x="197" y="133"/>
                    </a:lnTo>
                    <a:lnTo>
                      <a:pt x="197" y="126"/>
                    </a:lnTo>
                    <a:lnTo>
                      <a:pt x="197" y="119"/>
                    </a:lnTo>
                    <a:lnTo>
                      <a:pt x="197" y="112"/>
                    </a:lnTo>
                    <a:lnTo>
                      <a:pt x="195" y="102"/>
                    </a:lnTo>
                    <a:lnTo>
                      <a:pt x="193" y="95"/>
                    </a:lnTo>
                    <a:lnTo>
                      <a:pt x="188" y="86"/>
                    </a:lnTo>
                    <a:lnTo>
                      <a:pt x="183" y="79"/>
                    </a:lnTo>
                    <a:lnTo>
                      <a:pt x="178" y="69"/>
                    </a:lnTo>
                    <a:lnTo>
                      <a:pt x="174" y="62"/>
                    </a:lnTo>
                    <a:lnTo>
                      <a:pt x="167" y="55"/>
                    </a:lnTo>
                    <a:lnTo>
                      <a:pt x="159" y="48"/>
                    </a:lnTo>
                    <a:lnTo>
                      <a:pt x="148" y="41"/>
                    </a:lnTo>
                    <a:lnTo>
                      <a:pt x="140" y="36"/>
                    </a:lnTo>
                    <a:lnTo>
                      <a:pt x="129" y="33"/>
                    </a:lnTo>
                    <a:lnTo>
                      <a:pt x="121" y="31"/>
                    </a:lnTo>
                    <a:lnTo>
                      <a:pt x="112" y="26"/>
                    </a:lnTo>
                    <a:lnTo>
                      <a:pt x="102" y="26"/>
                    </a:lnTo>
                    <a:lnTo>
                      <a:pt x="93" y="26"/>
                    </a:lnTo>
                    <a:lnTo>
                      <a:pt x="86" y="29"/>
                    </a:lnTo>
                    <a:lnTo>
                      <a:pt x="76" y="29"/>
                    </a:lnTo>
                    <a:lnTo>
                      <a:pt x="69" y="29"/>
                    </a:lnTo>
                    <a:lnTo>
                      <a:pt x="62" y="29"/>
                    </a:lnTo>
                    <a:lnTo>
                      <a:pt x="60" y="33"/>
                    </a:lnTo>
                    <a:lnTo>
                      <a:pt x="50" y="33"/>
                    </a:lnTo>
                    <a:lnTo>
                      <a:pt x="48" y="36"/>
                    </a:lnTo>
                    <a:lnTo>
                      <a:pt x="0" y="10"/>
                    </a:lnTo>
                    <a:lnTo>
                      <a:pt x="0" y="10"/>
                    </a:lnTo>
                    <a:close/>
                  </a:path>
                </a:pathLst>
              </a:custGeom>
              <a:solidFill>
                <a:srgbClr val="EDE8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8" name="Freeform 280"/>
              <p:cNvSpPr>
                <a:spLocks/>
              </p:cNvSpPr>
              <p:nvPr/>
            </p:nvSpPr>
            <p:spPr bwMode="auto">
              <a:xfrm>
                <a:off x="4591" y="3108"/>
                <a:ext cx="213" cy="171"/>
              </a:xfrm>
              <a:custGeom>
                <a:avLst/>
                <a:gdLst>
                  <a:gd name="T0" fmla="*/ 121 w 213"/>
                  <a:gd name="T1" fmla="*/ 0 h 171"/>
                  <a:gd name="T2" fmla="*/ 118 w 213"/>
                  <a:gd name="T3" fmla="*/ 0 h 171"/>
                  <a:gd name="T4" fmla="*/ 116 w 213"/>
                  <a:gd name="T5" fmla="*/ 0 h 171"/>
                  <a:gd name="T6" fmla="*/ 109 w 213"/>
                  <a:gd name="T7" fmla="*/ 2 h 171"/>
                  <a:gd name="T8" fmla="*/ 102 w 213"/>
                  <a:gd name="T9" fmla="*/ 4 h 171"/>
                  <a:gd name="T10" fmla="*/ 92 w 213"/>
                  <a:gd name="T11" fmla="*/ 4 h 171"/>
                  <a:gd name="T12" fmla="*/ 83 w 213"/>
                  <a:gd name="T13" fmla="*/ 7 h 171"/>
                  <a:gd name="T14" fmla="*/ 71 w 213"/>
                  <a:gd name="T15" fmla="*/ 12 h 171"/>
                  <a:gd name="T16" fmla="*/ 61 w 213"/>
                  <a:gd name="T17" fmla="*/ 16 h 171"/>
                  <a:gd name="T18" fmla="*/ 49 w 213"/>
                  <a:gd name="T19" fmla="*/ 19 h 171"/>
                  <a:gd name="T20" fmla="*/ 38 w 213"/>
                  <a:gd name="T21" fmla="*/ 23 h 171"/>
                  <a:gd name="T22" fmla="*/ 26 w 213"/>
                  <a:gd name="T23" fmla="*/ 28 h 171"/>
                  <a:gd name="T24" fmla="*/ 19 w 213"/>
                  <a:gd name="T25" fmla="*/ 35 h 171"/>
                  <a:gd name="T26" fmla="*/ 9 w 213"/>
                  <a:gd name="T27" fmla="*/ 40 h 171"/>
                  <a:gd name="T28" fmla="*/ 4 w 213"/>
                  <a:gd name="T29" fmla="*/ 47 h 171"/>
                  <a:gd name="T30" fmla="*/ 0 w 213"/>
                  <a:gd name="T31" fmla="*/ 54 h 171"/>
                  <a:gd name="T32" fmla="*/ 0 w 213"/>
                  <a:gd name="T33" fmla="*/ 61 h 171"/>
                  <a:gd name="T34" fmla="*/ 0 w 213"/>
                  <a:gd name="T35" fmla="*/ 69 h 171"/>
                  <a:gd name="T36" fmla="*/ 2 w 213"/>
                  <a:gd name="T37" fmla="*/ 78 h 171"/>
                  <a:gd name="T38" fmla="*/ 4 w 213"/>
                  <a:gd name="T39" fmla="*/ 88 h 171"/>
                  <a:gd name="T40" fmla="*/ 7 w 213"/>
                  <a:gd name="T41" fmla="*/ 97 h 171"/>
                  <a:gd name="T42" fmla="*/ 11 w 213"/>
                  <a:gd name="T43" fmla="*/ 104 h 171"/>
                  <a:gd name="T44" fmla="*/ 16 w 213"/>
                  <a:gd name="T45" fmla="*/ 114 h 171"/>
                  <a:gd name="T46" fmla="*/ 21 w 213"/>
                  <a:gd name="T47" fmla="*/ 123 h 171"/>
                  <a:gd name="T48" fmla="*/ 28 w 213"/>
                  <a:gd name="T49" fmla="*/ 133 h 171"/>
                  <a:gd name="T50" fmla="*/ 30 w 213"/>
                  <a:gd name="T51" fmla="*/ 140 h 171"/>
                  <a:gd name="T52" fmla="*/ 35 w 213"/>
                  <a:gd name="T53" fmla="*/ 147 h 171"/>
                  <a:gd name="T54" fmla="*/ 40 w 213"/>
                  <a:gd name="T55" fmla="*/ 154 h 171"/>
                  <a:gd name="T56" fmla="*/ 45 w 213"/>
                  <a:gd name="T57" fmla="*/ 159 h 171"/>
                  <a:gd name="T58" fmla="*/ 52 w 213"/>
                  <a:gd name="T59" fmla="*/ 168 h 171"/>
                  <a:gd name="T60" fmla="*/ 54 w 213"/>
                  <a:gd name="T61" fmla="*/ 171 h 171"/>
                  <a:gd name="T62" fmla="*/ 102 w 213"/>
                  <a:gd name="T63" fmla="*/ 126 h 171"/>
                  <a:gd name="T64" fmla="*/ 213 w 213"/>
                  <a:gd name="T65" fmla="*/ 126 h 171"/>
                  <a:gd name="T66" fmla="*/ 175 w 213"/>
                  <a:gd name="T67" fmla="*/ 47 h 171"/>
                  <a:gd name="T68" fmla="*/ 121 w 213"/>
                  <a:gd name="T69" fmla="*/ 0 h 171"/>
                  <a:gd name="T70" fmla="*/ 121 w 213"/>
                  <a:gd name="T71"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3" h="171">
                    <a:moveTo>
                      <a:pt x="121" y="0"/>
                    </a:moveTo>
                    <a:lnTo>
                      <a:pt x="118" y="0"/>
                    </a:lnTo>
                    <a:lnTo>
                      <a:pt x="116" y="0"/>
                    </a:lnTo>
                    <a:lnTo>
                      <a:pt x="109" y="2"/>
                    </a:lnTo>
                    <a:lnTo>
                      <a:pt x="102" y="4"/>
                    </a:lnTo>
                    <a:lnTo>
                      <a:pt x="92" y="4"/>
                    </a:lnTo>
                    <a:lnTo>
                      <a:pt x="83" y="7"/>
                    </a:lnTo>
                    <a:lnTo>
                      <a:pt x="71" y="12"/>
                    </a:lnTo>
                    <a:lnTo>
                      <a:pt x="61" y="16"/>
                    </a:lnTo>
                    <a:lnTo>
                      <a:pt x="49" y="19"/>
                    </a:lnTo>
                    <a:lnTo>
                      <a:pt x="38" y="23"/>
                    </a:lnTo>
                    <a:lnTo>
                      <a:pt x="26" y="28"/>
                    </a:lnTo>
                    <a:lnTo>
                      <a:pt x="19" y="35"/>
                    </a:lnTo>
                    <a:lnTo>
                      <a:pt x="9" y="40"/>
                    </a:lnTo>
                    <a:lnTo>
                      <a:pt x="4" y="47"/>
                    </a:lnTo>
                    <a:lnTo>
                      <a:pt x="0" y="54"/>
                    </a:lnTo>
                    <a:lnTo>
                      <a:pt x="0" y="61"/>
                    </a:lnTo>
                    <a:lnTo>
                      <a:pt x="0" y="69"/>
                    </a:lnTo>
                    <a:lnTo>
                      <a:pt x="2" y="78"/>
                    </a:lnTo>
                    <a:lnTo>
                      <a:pt x="4" y="88"/>
                    </a:lnTo>
                    <a:lnTo>
                      <a:pt x="7" y="97"/>
                    </a:lnTo>
                    <a:lnTo>
                      <a:pt x="11" y="104"/>
                    </a:lnTo>
                    <a:lnTo>
                      <a:pt x="16" y="114"/>
                    </a:lnTo>
                    <a:lnTo>
                      <a:pt x="21" y="123"/>
                    </a:lnTo>
                    <a:lnTo>
                      <a:pt x="28" y="133"/>
                    </a:lnTo>
                    <a:lnTo>
                      <a:pt x="30" y="140"/>
                    </a:lnTo>
                    <a:lnTo>
                      <a:pt x="35" y="147"/>
                    </a:lnTo>
                    <a:lnTo>
                      <a:pt x="40" y="154"/>
                    </a:lnTo>
                    <a:lnTo>
                      <a:pt x="45" y="159"/>
                    </a:lnTo>
                    <a:lnTo>
                      <a:pt x="52" y="168"/>
                    </a:lnTo>
                    <a:lnTo>
                      <a:pt x="54" y="171"/>
                    </a:lnTo>
                    <a:lnTo>
                      <a:pt x="102" y="126"/>
                    </a:lnTo>
                    <a:lnTo>
                      <a:pt x="213" y="126"/>
                    </a:lnTo>
                    <a:lnTo>
                      <a:pt x="175" y="47"/>
                    </a:lnTo>
                    <a:lnTo>
                      <a:pt x="121" y="0"/>
                    </a:lnTo>
                    <a:lnTo>
                      <a:pt x="1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69" name="Freeform 281"/>
              <p:cNvSpPr>
                <a:spLocks/>
              </p:cNvSpPr>
              <p:nvPr/>
            </p:nvSpPr>
            <p:spPr bwMode="auto">
              <a:xfrm>
                <a:off x="4595" y="3160"/>
                <a:ext cx="214" cy="128"/>
              </a:xfrm>
              <a:custGeom>
                <a:avLst/>
                <a:gdLst>
                  <a:gd name="T0" fmla="*/ 0 w 214"/>
                  <a:gd name="T1" fmla="*/ 14 h 128"/>
                  <a:gd name="T2" fmla="*/ 83 w 214"/>
                  <a:gd name="T3" fmla="*/ 55 h 128"/>
                  <a:gd name="T4" fmla="*/ 167 w 214"/>
                  <a:gd name="T5" fmla="*/ 0 h 128"/>
                  <a:gd name="T6" fmla="*/ 214 w 214"/>
                  <a:gd name="T7" fmla="*/ 78 h 128"/>
                  <a:gd name="T8" fmla="*/ 212 w 214"/>
                  <a:gd name="T9" fmla="*/ 78 h 128"/>
                  <a:gd name="T10" fmla="*/ 209 w 214"/>
                  <a:gd name="T11" fmla="*/ 78 h 128"/>
                  <a:gd name="T12" fmla="*/ 202 w 214"/>
                  <a:gd name="T13" fmla="*/ 78 h 128"/>
                  <a:gd name="T14" fmla="*/ 195 w 214"/>
                  <a:gd name="T15" fmla="*/ 78 h 128"/>
                  <a:gd name="T16" fmla="*/ 188 w 214"/>
                  <a:gd name="T17" fmla="*/ 76 h 128"/>
                  <a:gd name="T18" fmla="*/ 179 w 214"/>
                  <a:gd name="T19" fmla="*/ 76 h 128"/>
                  <a:gd name="T20" fmla="*/ 169 w 214"/>
                  <a:gd name="T21" fmla="*/ 76 h 128"/>
                  <a:gd name="T22" fmla="*/ 160 w 214"/>
                  <a:gd name="T23" fmla="*/ 76 h 128"/>
                  <a:gd name="T24" fmla="*/ 150 w 214"/>
                  <a:gd name="T25" fmla="*/ 76 h 128"/>
                  <a:gd name="T26" fmla="*/ 138 w 214"/>
                  <a:gd name="T27" fmla="*/ 76 h 128"/>
                  <a:gd name="T28" fmla="*/ 129 w 214"/>
                  <a:gd name="T29" fmla="*/ 76 h 128"/>
                  <a:gd name="T30" fmla="*/ 121 w 214"/>
                  <a:gd name="T31" fmla="*/ 76 h 128"/>
                  <a:gd name="T32" fmla="*/ 112 w 214"/>
                  <a:gd name="T33" fmla="*/ 76 h 128"/>
                  <a:gd name="T34" fmla="*/ 107 w 214"/>
                  <a:gd name="T35" fmla="*/ 76 h 128"/>
                  <a:gd name="T36" fmla="*/ 102 w 214"/>
                  <a:gd name="T37" fmla="*/ 76 h 128"/>
                  <a:gd name="T38" fmla="*/ 100 w 214"/>
                  <a:gd name="T39" fmla="*/ 78 h 128"/>
                  <a:gd name="T40" fmla="*/ 93 w 214"/>
                  <a:gd name="T41" fmla="*/ 81 h 128"/>
                  <a:gd name="T42" fmla="*/ 88 w 214"/>
                  <a:gd name="T43" fmla="*/ 88 h 128"/>
                  <a:gd name="T44" fmla="*/ 81 w 214"/>
                  <a:gd name="T45" fmla="*/ 95 h 128"/>
                  <a:gd name="T46" fmla="*/ 74 w 214"/>
                  <a:gd name="T47" fmla="*/ 104 h 128"/>
                  <a:gd name="T48" fmla="*/ 67 w 214"/>
                  <a:gd name="T49" fmla="*/ 112 h 128"/>
                  <a:gd name="T50" fmla="*/ 62 w 214"/>
                  <a:gd name="T51" fmla="*/ 121 h 128"/>
                  <a:gd name="T52" fmla="*/ 57 w 214"/>
                  <a:gd name="T53" fmla="*/ 126 h 128"/>
                  <a:gd name="T54" fmla="*/ 57 w 214"/>
                  <a:gd name="T55" fmla="*/ 128 h 128"/>
                  <a:gd name="T56" fmla="*/ 22 w 214"/>
                  <a:gd name="T57" fmla="*/ 64 h 128"/>
                  <a:gd name="T58" fmla="*/ 0 w 214"/>
                  <a:gd name="T59" fmla="*/ 14 h 128"/>
                  <a:gd name="T60" fmla="*/ 0 w 214"/>
                  <a:gd name="T61" fmla="*/ 1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4" h="128">
                    <a:moveTo>
                      <a:pt x="0" y="14"/>
                    </a:moveTo>
                    <a:lnTo>
                      <a:pt x="83" y="55"/>
                    </a:lnTo>
                    <a:lnTo>
                      <a:pt x="167" y="0"/>
                    </a:lnTo>
                    <a:lnTo>
                      <a:pt x="214" y="78"/>
                    </a:lnTo>
                    <a:lnTo>
                      <a:pt x="212" y="78"/>
                    </a:lnTo>
                    <a:lnTo>
                      <a:pt x="209" y="78"/>
                    </a:lnTo>
                    <a:lnTo>
                      <a:pt x="202" y="78"/>
                    </a:lnTo>
                    <a:lnTo>
                      <a:pt x="195" y="78"/>
                    </a:lnTo>
                    <a:lnTo>
                      <a:pt x="188" y="76"/>
                    </a:lnTo>
                    <a:lnTo>
                      <a:pt x="179" y="76"/>
                    </a:lnTo>
                    <a:lnTo>
                      <a:pt x="169" y="76"/>
                    </a:lnTo>
                    <a:lnTo>
                      <a:pt x="160" y="76"/>
                    </a:lnTo>
                    <a:lnTo>
                      <a:pt x="150" y="76"/>
                    </a:lnTo>
                    <a:lnTo>
                      <a:pt x="138" y="76"/>
                    </a:lnTo>
                    <a:lnTo>
                      <a:pt x="129" y="76"/>
                    </a:lnTo>
                    <a:lnTo>
                      <a:pt x="121" y="76"/>
                    </a:lnTo>
                    <a:lnTo>
                      <a:pt x="112" y="76"/>
                    </a:lnTo>
                    <a:lnTo>
                      <a:pt x="107" y="76"/>
                    </a:lnTo>
                    <a:lnTo>
                      <a:pt x="102" y="76"/>
                    </a:lnTo>
                    <a:lnTo>
                      <a:pt x="100" y="78"/>
                    </a:lnTo>
                    <a:lnTo>
                      <a:pt x="93" y="81"/>
                    </a:lnTo>
                    <a:lnTo>
                      <a:pt x="88" y="88"/>
                    </a:lnTo>
                    <a:lnTo>
                      <a:pt x="81" y="95"/>
                    </a:lnTo>
                    <a:lnTo>
                      <a:pt x="74" y="104"/>
                    </a:lnTo>
                    <a:lnTo>
                      <a:pt x="67" y="112"/>
                    </a:lnTo>
                    <a:lnTo>
                      <a:pt x="62" y="121"/>
                    </a:lnTo>
                    <a:lnTo>
                      <a:pt x="57" y="126"/>
                    </a:lnTo>
                    <a:lnTo>
                      <a:pt x="57" y="128"/>
                    </a:lnTo>
                    <a:lnTo>
                      <a:pt x="22" y="64"/>
                    </a:lnTo>
                    <a:lnTo>
                      <a:pt x="0" y="14"/>
                    </a:lnTo>
                    <a:lnTo>
                      <a:pt x="0" y="14"/>
                    </a:lnTo>
                    <a:close/>
                  </a:path>
                </a:pathLst>
              </a:custGeom>
              <a:solidFill>
                <a:srgbClr val="E6E6C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0" name="Freeform 282"/>
              <p:cNvSpPr>
                <a:spLocks/>
              </p:cNvSpPr>
              <p:nvPr/>
            </p:nvSpPr>
            <p:spPr bwMode="auto">
              <a:xfrm>
                <a:off x="4115" y="3673"/>
                <a:ext cx="314" cy="254"/>
              </a:xfrm>
              <a:custGeom>
                <a:avLst/>
                <a:gdLst>
                  <a:gd name="T0" fmla="*/ 0 w 314"/>
                  <a:gd name="T1" fmla="*/ 114 h 254"/>
                  <a:gd name="T2" fmla="*/ 0 w 314"/>
                  <a:gd name="T3" fmla="*/ 112 h 254"/>
                  <a:gd name="T4" fmla="*/ 0 w 314"/>
                  <a:gd name="T5" fmla="*/ 109 h 254"/>
                  <a:gd name="T6" fmla="*/ 3 w 314"/>
                  <a:gd name="T7" fmla="*/ 102 h 254"/>
                  <a:gd name="T8" fmla="*/ 7 w 314"/>
                  <a:gd name="T9" fmla="*/ 98 h 254"/>
                  <a:gd name="T10" fmla="*/ 12 w 314"/>
                  <a:gd name="T11" fmla="*/ 88 h 254"/>
                  <a:gd name="T12" fmla="*/ 17 w 314"/>
                  <a:gd name="T13" fmla="*/ 79 h 254"/>
                  <a:gd name="T14" fmla="*/ 22 w 314"/>
                  <a:gd name="T15" fmla="*/ 69 h 254"/>
                  <a:gd name="T16" fmla="*/ 31 w 314"/>
                  <a:gd name="T17" fmla="*/ 60 h 254"/>
                  <a:gd name="T18" fmla="*/ 38 w 314"/>
                  <a:gd name="T19" fmla="*/ 48 h 254"/>
                  <a:gd name="T20" fmla="*/ 48 w 314"/>
                  <a:gd name="T21" fmla="*/ 38 h 254"/>
                  <a:gd name="T22" fmla="*/ 57 w 314"/>
                  <a:gd name="T23" fmla="*/ 29 h 254"/>
                  <a:gd name="T24" fmla="*/ 72 w 314"/>
                  <a:gd name="T25" fmla="*/ 22 h 254"/>
                  <a:gd name="T26" fmla="*/ 76 w 314"/>
                  <a:gd name="T27" fmla="*/ 17 h 254"/>
                  <a:gd name="T28" fmla="*/ 81 w 314"/>
                  <a:gd name="T29" fmla="*/ 14 h 254"/>
                  <a:gd name="T30" fmla="*/ 88 w 314"/>
                  <a:gd name="T31" fmla="*/ 10 h 254"/>
                  <a:gd name="T32" fmla="*/ 95 w 314"/>
                  <a:gd name="T33" fmla="*/ 7 h 254"/>
                  <a:gd name="T34" fmla="*/ 102 w 314"/>
                  <a:gd name="T35" fmla="*/ 5 h 254"/>
                  <a:gd name="T36" fmla="*/ 110 w 314"/>
                  <a:gd name="T37" fmla="*/ 3 h 254"/>
                  <a:gd name="T38" fmla="*/ 117 w 314"/>
                  <a:gd name="T39" fmla="*/ 3 h 254"/>
                  <a:gd name="T40" fmla="*/ 126 w 314"/>
                  <a:gd name="T41" fmla="*/ 3 h 254"/>
                  <a:gd name="T42" fmla="*/ 131 w 314"/>
                  <a:gd name="T43" fmla="*/ 0 h 254"/>
                  <a:gd name="T44" fmla="*/ 140 w 314"/>
                  <a:gd name="T45" fmla="*/ 0 h 254"/>
                  <a:gd name="T46" fmla="*/ 148 w 314"/>
                  <a:gd name="T47" fmla="*/ 0 h 254"/>
                  <a:gd name="T48" fmla="*/ 155 w 314"/>
                  <a:gd name="T49" fmla="*/ 3 h 254"/>
                  <a:gd name="T50" fmla="*/ 162 w 314"/>
                  <a:gd name="T51" fmla="*/ 3 h 254"/>
                  <a:gd name="T52" fmla="*/ 169 w 314"/>
                  <a:gd name="T53" fmla="*/ 5 h 254"/>
                  <a:gd name="T54" fmla="*/ 176 w 314"/>
                  <a:gd name="T55" fmla="*/ 7 h 254"/>
                  <a:gd name="T56" fmla="*/ 183 w 314"/>
                  <a:gd name="T57" fmla="*/ 10 h 254"/>
                  <a:gd name="T58" fmla="*/ 197 w 314"/>
                  <a:gd name="T59" fmla="*/ 14 h 254"/>
                  <a:gd name="T60" fmla="*/ 209 w 314"/>
                  <a:gd name="T61" fmla="*/ 19 h 254"/>
                  <a:gd name="T62" fmla="*/ 224 w 314"/>
                  <a:gd name="T63" fmla="*/ 26 h 254"/>
                  <a:gd name="T64" fmla="*/ 236 w 314"/>
                  <a:gd name="T65" fmla="*/ 33 h 254"/>
                  <a:gd name="T66" fmla="*/ 245 w 314"/>
                  <a:gd name="T67" fmla="*/ 41 h 254"/>
                  <a:gd name="T68" fmla="*/ 255 w 314"/>
                  <a:gd name="T69" fmla="*/ 45 h 254"/>
                  <a:gd name="T70" fmla="*/ 262 w 314"/>
                  <a:gd name="T71" fmla="*/ 50 h 254"/>
                  <a:gd name="T72" fmla="*/ 271 w 314"/>
                  <a:gd name="T73" fmla="*/ 57 h 254"/>
                  <a:gd name="T74" fmla="*/ 281 w 314"/>
                  <a:gd name="T75" fmla="*/ 64 h 254"/>
                  <a:gd name="T76" fmla="*/ 285 w 314"/>
                  <a:gd name="T77" fmla="*/ 69 h 254"/>
                  <a:gd name="T78" fmla="*/ 314 w 314"/>
                  <a:gd name="T79" fmla="*/ 112 h 254"/>
                  <a:gd name="T80" fmla="*/ 252 w 314"/>
                  <a:gd name="T81" fmla="*/ 254 h 254"/>
                  <a:gd name="T82" fmla="*/ 0 w 314"/>
                  <a:gd name="T83" fmla="*/ 114 h 254"/>
                  <a:gd name="T84" fmla="*/ 0 w 314"/>
                  <a:gd name="T85" fmla="*/ 11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4" h="254">
                    <a:moveTo>
                      <a:pt x="0" y="114"/>
                    </a:moveTo>
                    <a:lnTo>
                      <a:pt x="0" y="112"/>
                    </a:lnTo>
                    <a:lnTo>
                      <a:pt x="0" y="109"/>
                    </a:lnTo>
                    <a:lnTo>
                      <a:pt x="3" y="102"/>
                    </a:lnTo>
                    <a:lnTo>
                      <a:pt x="7" y="98"/>
                    </a:lnTo>
                    <a:lnTo>
                      <a:pt x="12" y="88"/>
                    </a:lnTo>
                    <a:lnTo>
                      <a:pt x="17" y="79"/>
                    </a:lnTo>
                    <a:lnTo>
                      <a:pt x="22" y="69"/>
                    </a:lnTo>
                    <a:lnTo>
                      <a:pt x="31" y="60"/>
                    </a:lnTo>
                    <a:lnTo>
                      <a:pt x="38" y="48"/>
                    </a:lnTo>
                    <a:lnTo>
                      <a:pt x="48" y="38"/>
                    </a:lnTo>
                    <a:lnTo>
                      <a:pt x="57" y="29"/>
                    </a:lnTo>
                    <a:lnTo>
                      <a:pt x="72" y="22"/>
                    </a:lnTo>
                    <a:lnTo>
                      <a:pt x="76" y="17"/>
                    </a:lnTo>
                    <a:lnTo>
                      <a:pt x="81" y="14"/>
                    </a:lnTo>
                    <a:lnTo>
                      <a:pt x="88" y="10"/>
                    </a:lnTo>
                    <a:lnTo>
                      <a:pt x="95" y="7"/>
                    </a:lnTo>
                    <a:lnTo>
                      <a:pt x="102" y="5"/>
                    </a:lnTo>
                    <a:lnTo>
                      <a:pt x="110" y="3"/>
                    </a:lnTo>
                    <a:lnTo>
                      <a:pt x="117" y="3"/>
                    </a:lnTo>
                    <a:lnTo>
                      <a:pt x="126" y="3"/>
                    </a:lnTo>
                    <a:lnTo>
                      <a:pt x="131" y="0"/>
                    </a:lnTo>
                    <a:lnTo>
                      <a:pt x="140" y="0"/>
                    </a:lnTo>
                    <a:lnTo>
                      <a:pt x="148" y="0"/>
                    </a:lnTo>
                    <a:lnTo>
                      <a:pt x="155" y="3"/>
                    </a:lnTo>
                    <a:lnTo>
                      <a:pt x="162" y="3"/>
                    </a:lnTo>
                    <a:lnTo>
                      <a:pt x="169" y="5"/>
                    </a:lnTo>
                    <a:lnTo>
                      <a:pt x="176" y="7"/>
                    </a:lnTo>
                    <a:lnTo>
                      <a:pt x="183" y="10"/>
                    </a:lnTo>
                    <a:lnTo>
                      <a:pt x="197" y="14"/>
                    </a:lnTo>
                    <a:lnTo>
                      <a:pt x="209" y="19"/>
                    </a:lnTo>
                    <a:lnTo>
                      <a:pt x="224" y="26"/>
                    </a:lnTo>
                    <a:lnTo>
                      <a:pt x="236" y="33"/>
                    </a:lnTo>
                    <a:lnTo>
                      <a:pt x="245" y="41"/>
                    </a:lnTo>
                    <a:lnTo>
                      <a:pt x="255" y="45"/>
                    </a:lnTo>
                    <a:lnTo>
                      <a:pt x="262" y="50"/>
                    </a:lnTo>
                    <a:lnTo>
                      <a:pt x="271" y="57"/>
                    </a:lnTo>
                    <a:lnTo>
                      <a:pt x="281" y="64"/>
                    </a:lnTo>
                    <a:lnTo>
                      <a:pt x="285" y="69"/>
                    </a:lnTo>
                    <a:lnTo>
                      <a:pt x="314" y="112"/>
                    </a:lnTo>
                    <a:lnTo>
                      <a:pt x="252" y="254"/>
                    </a:lnTo>
                    <a:lnTo>
                      <a:pt x="0" y="114"/>
                    </a:lnTo>
                    <a:lnTo>
                      <a:pt x="0" y="1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1" name="Freeform 283"/>
              <p:cNvSpPr>
                <a:spLocks/>
              </p:cNvSpPr>
              <p:nvPr/>
            </p:nvSpPr>
            <p:spPr bwMode="auto">
              <a:xfrm>
                <a:off x="4141" y="3709"/>
                <a:ext cx="245" cy="185"/>
              </a:xfrm>
              <a:custGeom>
                <a:avLst/>
                <a:gdLst>
                  <a:gd name="T0" fmla="*/ 48 w 245"/>
                  <a:gd name="T1" fmla="*/ 31 h 185"/>
                  <a:gd name="T2" fmla="*/ 60 w 245"/>
                  <a:gd name="T3" fmla="*/ 21 h 185"/>
                  <a:gd name="T4" fmla="*/ 81 w 245"/>
                  <a:gd name="T5" fmla="*/ 12 h 185"/>
                  <a:gd name="T6" fmla="*/ 98 w 245"/>
                  <a:gd name="T7" fmla="*/ 5 h 185"/>
                  <a:gd name="T8" fmla="*/ 112 w 245"/>
                  <a:gd name="T9" fmla="*/ 2 h 185"/>
                  <a:gd name="T10" fmla="*/ 126 w 245"/>
                  <a:gd name="T11" fmla="*/ 2 h 185"/>
                  <a:gd name="T12" fmla="*/ 141 w 245"/>
                  <a:gd name="T13" fmla="*/ 0 h 185"/>
                  <a:gd name="T14" fmla="*/ 152 w 245"/>
                  <a:gd name="T15" fmla="*/ 0 h 185"/>
                  <a:gd name="T16" fmla="*/ 169 w 245"/>
                  <a:gd name="T17" fmla="*/ 2 h 185"/>
                  <a:gd name="T18" fmla="*/ 181 w 245"/>
                  <a:gd name="T19" fmla="*/ 7 h 185"/>
                  <a:gd name="T20" fmla="*/ 198 w 245"/>
                  <a:gd name="T21" fmla="*/ 14 h 185"/>
                  <a:gd name="T22" fmla="*/ 210 w 245"/>
                  <a:gd name="T23" fmla="*/ 24 h 185"/>
                  <a:gd name="T24" fmla="*/ 226 w 245"/>
                  <a:gd name="T25" fmla="*/ 38 h 185"/>
                  <a:gd name="T26" fmla="*/ 238 w 245"/>
                  <a:gd name="T27" fmla="*/ 54 h 185"/>
                  <a:gd name="T28" fmla="*/ 243 w 245"/>
                  <a:gd name="T29" fmla="*/ 76 h 185"/>
                  <a:gd name="T30" fmla="*/ 245 w 245"/>
                  <a:gd name="T31" fmla="*/ 88 h 185"/>
                  <a:gd name="T32" fmla="*/ 243 w 245"/>
                  <a:gd name="T33" fmla="*/ 102 h 185"/>
                  <a:gd name="T34" fmla="*/ 238 w 245"/>
                  <a:gd name="T35" fmla="*/ 116 h 185"/>
                  <a:gd name="T36" fmla="*/ 231 w 245"/>
                  <a:gd name="T37" fmla="*/ 131 h 185"/>
                  <a:gd name="T38" fmla="*/ 224 w 245"/>
                  <a:gd name="T39" fmla="*/ 145 h 185"/>
                  <a:gd name="T40" fmla="*/ 210 w 245"/>
                  <a:gd name="T41" fmla="*/ 157 h 185"/>
                  <a:gd name="T42" fmla="*/ 188 w 245"/>
                  <a:gd name="T43" fmla="*/ 169 h 185"/>
                  <a:gd name="T44" fmla="*/ 164 w 245"/>
                  <a:gd name="T45" fmla="*/ 178 h 185"/>
                  <a:gd name="T46" fmla="*/ 141 w 245"/>
                  <a:gd name="T47" fmla="*/ 183 h 185"/>
                  <a:gd name="T48" fmla="*/ 114 w 245"/>
                  <a:gd name="T49" fmla="*/ 185 h 185"/>
                  <a:gd name="T50" fmla="*/ 91 w 245"/>
                  <a:gd name="T51" fmla="*/ 183 h 185"/>
                  <a:gd name="T52" fmla="*/ 67 w 245"/>
                  <a:gd name="T53" fmla="*/ 178 h 185"/>
                  <a:gd name="T54" fmla="*/ 46 w 245"/>
                  <a:gd name="T55" fmla="*/ 166 h 185"/>
                  <a:gd name="T56" fmla="*/ 29 w 245"/>
                  <a:gd name="T57" fmla="*/ 157 h 185"/>
                  <a:gd name="T58" fmla="*/ 19 w 245"/>
                  <a:gd name="T59" fmla="*/ 145 h 185"/>
                  <a:gd name="T60" fmla="*/ 8 w 245"/>
                  <a:gd name="T61" fmla="*/ 131 h 185"/>
                  <a:gd name="T62" fmla="*/ 0 w 245"/>
                  <a:gd name="T63" fmla="*/ 111 h 185"/>
                  <a:gd name="T64" fmla="*/ 0 w 245"/>
                  <a:gd name="T65" fmla="*/ 92 h 185"/>
                  <a:gd name="T66" fmla="*/ 5 w 245"/>
                  <a:gd name="T67" fmla="*/ 78 h 185"/>
                  <a:gd name="T68" fmla="*/ 15 w 245"/>
                  <a:gd name="T69" fmla="*/ 62 h 185"/>
                  <a:gd name="T70" fmla="*/ 31 w 245"/>
                  <a:gd name="T71" fmla="*/ 45 h 185"/>
                  <a:gd name="T72" fmla="*/ 43 w 245"/>
                  <a:gd name="T73" fmla="*/ 3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185">
                    <a:moveTo>
                      <a:pt x="43" y="35"/>
                    </a:moveTo>
                    <a:lnTo>
                      <a:pt x="48" y="31"/>
                    </a:lnTo>
                    <a:lnTo>
                      <a:pt x="53" y="26"/>
                    </a:lnTo>
                    <a:lnTo>
                      <a:pt x="60" y="21"/>
                    </a:lnTo>
                    <a:lnTo>
                      <a:pt x="72" y="16"/>
                    </a:lnTo>
                    <a:lnTo>
                      <a:pt x="81" y="12"/>
                    </a:lnTo>
                    <a:lnTo>
                      <a:pt x="93" y="7"/>
                    </a:lnTo>
                    <a:lnTo>
                      <a:pt x="98" y="5"/>
                    </a:lnTo>
                    <a:lnTo>
                      <a:pt x="105" y="5"/>
                    </a:lnTo>
                    <a:lnTo>
                      <a:pt x="112" y="2"/>
                    </a:lnTo>
                    <a:lnTo>
                      <a:pt x="119" y="2"/>
                    </a:lnTo>
                    <a:lnTo>
                      <a:pt x="126" y="2"/>
                    </a:lnTo>
                    <a:lnTo>
                      <a:pt x="131" y="0"/>
                    </a:lnTo>
                    <a:lnTo>
                      <a:pt x="141" y="0"/>
                    </a:lnTo>
                    <a:lnTo>
                      <a:pt x="148" y="0"/>
                    </a:lnTo>
                    <a:lnTo>
                      <a:pt x="152" y="0"/>
                    </a:lnTo>
                    <a:lnTo>
                      <a:pt x="160" y="2"/>
                    </a:lnTo>
                    <a:lnTo>
                      <a:pt x="169" y="2"/>
                    </a:lnTo>
                    <a:lnTo>
                      <a:pt x="176" y="7"/>
                    </a:lnTo>
                    <a:lnTo>
                      <a:pt x="181" y="7"/>
                    </a:lnTo>
                    <a:lnTo>
                      <a:pt x="188" y="12"/>
                    </a:lnTo>
                    <a:lnTo>
                      <a:pt x="198" y="14"/>
                    </a:lnTo>
                    <a:lnTo>
                      <a:pt x="205" y="19"/>
                    </a:lnTo>
                    <a:lnTo>
                      <a:pt x="210" y="24"/>
                    </a:lnTo>
                    <a:lnTo>
                      <a:pt x="219" y="31"/>
                    </a:lnTo>
                    <a:lnTo>
                      <a:pt x="226" y="38"/>
                    </a:lnTo>
                    <a:lnTo>
                      <a:pt x="233" y="45"/>
                    </a:lnTo>
                    <a:lnTo>
                      <a:pt x="238" y="54"/>
                    </a:lnTo>
                    <a:lnTo>
                      <a:pt x="243" y="69"/>
                    </a:lnTo>
                    <a:lnTo>
                      <a:pt x="243" y="76"/>
                    </a:lnTo>
                    <a:lnTo>
                      <a:pt x="245" y="81"/>
                    </a:lnTo>
                    <a:lnTo>
                      <a:pt x="245" y="88"/>
                    </a:lnTo>
                    <a:lnTo>
                      <a:pt x="245" y="95"/>
                    </a:lnTo>
                    <a:lnTo>
                      <a:pt x="243" y="102"/>
                    </a:lnTo>
                    <a:lnTo>
                      <a:pt x="240" y="109"/>
                    </a:lnTo>
                    <a:lnTo>
                      <a:pt x="238" y="116"/>
                    </a:lnTo>
                    <a:lnTo>
                      <a:pt x="236" y="126"/>
                    </a:lnTo>
                    <a:lnTo>
                      <a:pt x="231" y="131"/>
                    </a:lnTo>
                    <a:lnTo>
                      <a:pt x="229" y="138"/>
                    </a:lnTo>
                    <a:lnTo>
                      <a:pt x="224" y="145"/>
                    </a:lnTo>
                    <a:lnTo>
                      <a:pt x="219" y="152"/>
                    </a:lnTo>
                    <a:lnTo>
                      <a:pt x="210" y="157"/>
                    </a:lnTo>
                    <a:lnTo>
                      <a:pt x="200" y="164"/>
                    </a:lnTo>
                    <a:lnTo>
                      <a:pt x="188" y="169"/>
                    </a:lnTo>
                    <a:lnTo>
                      <a:pt x="179" y="173"/>
                    </a:lnTo>
                    <a:lnTo>
                      <a:pt x="164" y="178"/>
                    </a:lnTo>
                    <a:lnTo>
                      <a:pt x="152" y="180"/>
                    </a:lnTo>
                    <a:lnTo>
                      <a:pt x="141" y="183"/>
                    </a:lnTo>
                    <a:lnTo>
                      <a:pt x="129" y="185"/>
                    </a:lnTo>
                    <a:lnTo>
                      <a:pt x="114" y="185"/>
                    </a:lnTo>
                    <a:lnTo>
                      <a:pt x="103" y="185"/>
                    </a:lnTo>
                    <a:lnTo>
                      <a:pt x="91" y="183"/>
                    </a:lnTo>
                    <a:lnTo>
                      <a:pt x="79" y="180"/>
                    </a:lnTo>
                    <a:lnTo>
                      <a:pt x="67" y="178"/>
                    </a:lnTo>
                    <a:lnTo>
                      <a:pt x="55" y="173"/>
                    </a:lnTo>
                    <a:lnTo>
                      <a:pt x="46" y="166"/>
                    </a:lnTo>
                    <a:lnTo>
                      <a:pt x="36" y="161"/>
                    </a:lnTo>
                    <a:lnTo>
                      <a:pt x="29" y="157"/>
                    </a:lnTo>
                    <a:lnTo>
                      <a:pt x="24" y="152"/>
                    </a:lnTo>
                    <a:lnTo>
                      <a:pt x="19" y="145"/>
                    </a:lnTo>
                    <a:lnTo>
                      <a:pt x="15" y="140"/>
                    </a:lnTo>
                    <a:lnTo>
                      <a:pt x="8" y="131"/>
                    </a:lnTo>
                    <a:lnTo>
                      <a:pt x="3" y="121"/>
                    </a:lnTo>
                    <a:lnTo>
                      <a:pt x="0" y="111"/>
                    </a:lnTo>
                    <a:lnTo>
                      <a:pt x="0" y="102"/>
                    </a:lnTo>
                    <a:lnTo>
                      <a:pt x="0" y="92"/>
                    </a:lnTo>
                    <a:lnTo>
                      <a:pt x="3" y="85"/>
                    </a:lnTo>
                    <a:lnTo>
                      <a:pt x="5" y="78"/>
                    </a:lnTo>
                    <a:lnTo>
                      <a:pt x="10" y="71"/>
                    </a:lnTo>
                    <a:lnTo>
                      <a:pt x="15" y="62"/>
                    </a:lnTo>
                    <a:lnTo>
                      <a:pt x="22" y="57"/>
                    </a:lnTo>
                    <a:lnTo>
                      <a:pt x="31" y="45"/>
                    </a:lnTo>
                    <a:lnTo>
                      <a:pt x="43" y="35"/>
                    </a:lnTo>
                    <a:lnTo>
                      <a:pt x="43" y="35"/>
                    </a:lnTo>
                    <a:close/>
                  </a:path>
                </a:pathLst>
              </a:custGeom>
              <a:solidFill>
                <a:srgbClr val="8A96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2" name="Freeform 284"/>
              <p:cNvSpPr>
                <a:spLocks/>
              </p:cNvSpPr>
              <p:nvPr/>
            </p:nvSpPr>
            <p:spPr bwMode="auto">
              <a:xfrm>
                <a:off x="4179" y="3718"/>
                <a:ext cx="186" cy="62"/>
              </a:xfrm>
              <a:custGeom>
                <a:avLst/>
                <a:gdLst>
                  <a:gd name="T0" fmla="*/ 138 w 186"/>
                  <a:gd name="T1" fmla="*/ 5 h 62"/>
                  <a:gd name="T2" fmla="*/ 136 w 186"/>
                  <a:gd name="T3" fmla="*/ 5 h 62"/>
                  <a:gd name="T4" fmla="*/ 131 w 186"/>
                  <a:gd name="T5" fmla="*/ 3 h 62"/>
                  <a:gd name="T6" fmla="*/ 124 w 186"/>
                  <a:gd name="T7" fmla="*/ 0 h 62"/>
                  <a:gd name="T8" fmla="*/ 114 w 186"/>
                  <a:gd name="T9" fmla="*/ 0 h 62"/>
                  <a:gd name="T10" fmla="*/ 107 w 186"/>
                  <a:gd name="T11" fmla="*/ 0 h 62"/>
                  <a:gd name="T12" fmla="*/ 100 w 186"/>
                  <a:gd name="T13" fmla="*/ 0 h 62"/>
                  <a:gd name="T14" fmla="*/ 93 w 186"/>
                  <a:gd name="T15" fmla="*/ 0 h 62"/>
                  <a:gd name="T16" fmla="*/ 86 w 186"/>
                  <a:gd name="T17" fmla="*/ 0 h 62"/>
                  <a:gd name="T18" fmla="*/ 76 w 186"/>
                  <a:gd name="T19" fmla="*/ 3 h 62"/>
                  <a:gd name="T20" fmla="*/ 67 w 186"/>
                  <a:gd name="T21" fmla="*/ 5 h 62"/>
                  <a:gd name="T22" fmla="*/ 57 w 186"/>
                  <a:gd name="T23" fmla="*/ 7 h 62"/>
                  <a:gd name="T24" fmla="*/ 46 w 186"/>
                  <a:gd name="T25" fmla="*/ 12 h 62"/>
                  <a:gd name="T26" fmla="*/ 36 w 186"/>
                  <a:gd name="T27" fmla="*/ 17 h 62"/>
                  <a:gd name="T28" fmla="*/ 27 w 186"/>
                  <a:gd name="T29" fmla="*/ 22 h 62"/>
                  <a:gd name="T30" fmla="*/ 17 w 186"/>
                  <a:gd name="T31" fmla="*/ 26 h 62"/>
                  <a:gd name="T32" fmla="*/ 12 w 186"/>
                  <a:gd name="T33" fmla="*/ 31 h 62"/>
                  <a:gd name="T34" fmla="*/ 5 w 186"/>
                  <a:gd name="T35" fmla="*/ 38 h 62"/>
                  <a:gd name="T36" fmla="*/ 0 w 186"/>
                  <a:gd name="T37" fmla="*/ 48 h 62"/>
                  <a:gd name="T38" fmla="*/ 0 w 186"/>
                  <a:gd name="T39" fmla="*/ 53 h 62"/>
                  <a:gd name="T40" fmla="*/ 5 w 186"/>
                  <a:gd name="T41" fmla="*/ 57 h 62"/>
                  <a:gd name="T42" fmla="*/ 10 w 186"/>
                  <a:gd name="T43" fmla="*/ 57 h 62"/>
                  <a:gd name="T44" fmla="*/ 19 w 186"/>
                  <a:gd name="T45" fmla="*/ 55 h 62"/>
                  <a:gd name="T46" fmla="*/ 29 w 186"/>
                  <a:gd name="T47" fmla="*/ 48 h 62"/>
                  <a:gd name="T48" fmla="*/ 36 w 186"/>
                  <a:gd name="T49" fmla="*/ 43 h 62"/>
                  <a:gd name="T50" fmla="*/ 46 w 186"/>
                  <a:gd name="T51" fmla="*/ 34 h 62"/>
                  <a:gd name="T52" fmla="*/ 55 w 186"/>
                  <a:gd name="T53" fmla="*/ 29 h 62"/>
                  <a:gd name="T54" fmla="*/ 65 w 186"/>
                  <a:gd name="T55" fmla="*/ 24 h 62"/>
                  <a:gd name="T56" fmla="*/ 76 w 186"/>
                  <a:gd name="T57" fmla="*/ 24 h 62"/>
                  <a:gd name="T58" fmla="*/ 84 w 186"/>
                  <a:gd name="T59" fmla="*/ 24 h 62"/>
                  <a:gd name="T60" fmla="*/ 88 w 186"/>
                  <a:gd name="T61" fmla="*/ 26 h 62"/>
                  <a:gd name="T62" fmla="*/ 95 w 186"/>
                  <a:gd name="T63" fmla="*/ 29 h 62"/>
                  <a:gd name="T64" fmla="*/ 105 w 186"/>
                  <a:gd name="T65" fmla="*/ 36 h 62"/>
                  <a:gd name="T66" fmla="*/ 112 w 186"/>
                  <a:gd name="T67" fmla="*/ 41 h 62"/>
                  <a:gd name="T68" fmla="*/ 119 w 186"/>
                  <a:gd name="T69" fmla="*/ 45 h 62"/>
                  <a:gd name="T70" fmla="*/ 126 w 186"/>
                  <a:gd name="T71" fmla="*/ 48 h 62"/>
                  <a:gd name="T72" fmla="*/ 136 w 186"/>
                  <a:gd name="T73" fmla="*/ 53 h 62"/>
                  <a:gd name="T74" fmla="*/ 141 w 186"/>
                  <a:gd name="T75" fmla="*/ 55 h 62"/>
                  <a:gd name="T76" fmla="*/ 148 w 186"/>
                  <a:gd name="T77" fmla="*/ 57 h 62"/>
                  <a:gd name="T78" fmla="*/ 157 w 186"/>
                  <a:gd name="T79" fmla="*/ 57 h 62"/>
                  <a:gd name="T80" fmla="*/ 164 w 186"/>
                  <a:gd name="T81" fmla="*/ 62 h 62"/>
                  <a:gd name="T82" fmla="*/ 174 w 186"/>
                  <a:gd name="T83" fmla="*/ 62 h 62"/>
                  <a:gd name="T84" fmla="*/ 181 w 186"/>
                  <a:gd name="T85" fmla="*/ 57 h 62"/>
                  <a:gd name="T86" fmla="*/ 186 w 186"/>
                  <a:gd name="T87" fmla="*/ 50 h 62"/>
                  <a:gd name="T88" fmla="*/ 186 w 186"/>
                  <a:gd name="T89" fmla="*/ 43 h 62"/>
                  <a:gd name="T90" fmla="*/ 179 w 186"/>
                  <a:gd name="T91" fmla="*/ 34 h 62"/>
                  <a:gd name="T92" fmla="*/ 172 w 186"/>
                  <a:gd name="T93" fmla="*/ 26 h 62"/>
                  <a:gd name="T94" fmla="*/ 164 w 186"/>
                  <a:gd name="T95" fmla="*/ 19 h 62"/>
                  <a:gd name="T96" fmla="*/ 157 w 186"/>
                  <a:gd name="T97" fmla="*/ 15 h 62"/>
                  <a:gd name="T98" fmla="*/ 150 w 186"/>
                  <a:gd name="T99" fmla="*/ 10 h 62"/>
                  <a:gd name="T100" fmla="*/ 143 w 186"/>
                  <a:gd name="T101" fmla="*/ 7 h 62"/>
                  <a:gd name="T102" fmla="*/ 138 w 186"/>
                  <a:gd name="T103" fmla="*/ 5 h 62"/>
                  <a:gd name="T104" fmla="*/ 138 w 186"/>
                  <a:gd name="T105"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 h="62">
                    <a:moveTo>
                      <a:pt x="138" y="5"/>
                    </a:moveTo>
                    <a:lnTo>
                      <a:pt x="136" y="5"/>
                    </a:lnTo>
                    <a:lnTo>
                      <a:pt x="131" y="3"/>
                    </a:lnTo>
                    <a:lnTo>
                      <a:pt x="124" y="0"/>
                    </a:lnTo>
                    <a:lnTo>
                      <a:pt x="114" y="0"/>
                    </a:lnTo>
                    <a:lnTo>
                      <a:pt x="107" y="0"/>
                    </a:lnTo>
                    <a:lnTo>
                      <a:pt x="100" y="0"/>
                    </a:lnTo>
                    <a:lnTo>
                      <a:pt x="93" y="0"/>
                    </a:lnTo>
                    <a:lnTo>
                      <a:pt x="86" y="0"/>
                    </a:lnTo>
                    <a:lnTo>
                      <a:pt x="76" y="3"/>
                    </a:lnTo>
                    <a:lnTo>
                      <a:pt x="67" y="5"/>
                    </a:lnTo>
                    <a:lnTo>
                      <a:pt x="57" y="7"/>
                    </a:lnTo>
                    <a:lnTo>
                      <a:pt x="46" y="12"/>
                    </a:lnTo>
                    <a:lnTo>
                      <a:pt x="36" y="17"/>
                    </a:lnTo>
                    <a:lnTo>
                      <a:pt x="27" y="22"/>
                    </a:lnTo>
                    <a:lnTo>
                      <a:pt x="17" y="26"/>
                    </a:lnTo>
                    <a:lnTo>
                      <a:pt x="12" y="31"/>
                    </a:lnTo>
                    <a:lnTo>
                      <a:pt x="5" y="38"/>
                    </a:lnTo>
                    <a:lnTo>
                      <a:pt x="0" y="48"/>
                    </a:lnTo>
                    <a:lnTo>
                      <a:pt x="0" y="53"/>
                    </a:lnTo>
                    <a:lnTo>
                      <a:pt x="5" y="57"/>
                    </a:lnTo>
                    <a:lnTo>
                      <a:pt x="10" y="57"/>
                    </a:lnTo>
                    <a:lnTo>
                      <a:pt x="19" y="55"/>
                    </a:lnTo>
                    <a:lnTo>
                      <a:pt x="29" y="48"/>
                    </a:lnTo>
                    <a:lnTo>
                      <a:pt x="36" y="43"/>
                    </a:lnTo>
                    <a:lnTo>
                      <a:pt x="46" y="34"/>
                    </a:lnTo>
                    <a:lnTo>
                      <a:pt x="55" y="29"/>
                    </a:lnTo>
                    <a:lnTo>
                      <a:pt x="65" y="24"/>
                    </a:lnTo>
                    <a:lnTo>
                      <a:pt x="76" y="24"/>
                    </a:lnTo>
                    <a:lnTo>
                      <a:pt x="84" y="24"/>
                    </a:lnTo>
                    <a:lnTo>
                      <a:pt x="88" y="26"/>
                    </a:lnTo>
                    <a:lnTo>
                      <a:pt x="95" y="29"/>
                    </a:lnTo>
                    <a:lnTo>
                      <a:pt x="105" y="36"/>
                    </a:lnTo>
                    <a:lnTo>
                      <a:pt x="112" y="41"/>
                    </a:lnTo>
                    <a:lnTo>
                      <a:pt x="119" y="45"/>
                    </a:lnTo>
                    <a:lnTo>
                      <a:pt x="126" y="48"/>
                    </a:lnTo>
                    <a:lnTo>
                      <a:pt x="136" y="53"/>
                    </a:lnTo>
                    <a:lnTo>
                      <a:pt x="141" y="55"/>
                    </a:lnTo>
                    <a:lnTo>
                      <a:pt x="148" y="57"/>
                    </a:lnTo>
                    <a:lnTo>
                      <a:pt x="157" y="57"/>
                    </a:lnTo>
                    <a:lnTo>
                      <a:pt x="164" y="62"/>
                    </a:lnTo>
                    <a:lnTo>
                      <a:pt x="174" y="62"/>
                    </a:lnTo>
                    <a:lnTo>
                      <a:pt x="181" y="57"/>
                    </a:lnTo>
                    <a:lnTo>
                      <a:pt x="186" y="50"/>
                    </a:lnTo>
                    <a:lnTo>
                      <a:pt x="186" y="43"/>
                    </a:lnTo>
                    <a:lnTo>
                      <a:pt x="179" y="34"/>
                    </a:lnTo>
                    <a:lnTo>
                      <a:pt x="172" y="26"/>
                    </a:lnTo>
                    <a:lnTo>
                      <a:pt x="164" y="19"/>
                    </a:lnTo>
                    <a:lnTo>
                      <a:pt x="157" y="15"/>
                    </a:lnTo>
                    <a:lnTo>
                      <a:pt x="150" y="10"/>
                    </a:lnTo>
                    <a:lnTo>
                      <a:pt x="143" y="7"/>
                    </a:lnTo>
                    <a:lnTo>
                      <a:pt x="138" y="5"/>
                    </a:lnTo>
                    <a:lnTo>
                      <a:pt x="138" y="5"/>
                    </a:lnTo>
                    <a:close/>
                  </a:path>
                </a:pathLst>
              </a:custGeom>
              <a:solidFill>
                <a:srgbClr val="9CB3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3" name="Freeform 285"/>
              <p:cNvSpPr>
                <a:spLocks/>
              </p:cNvSpPr>
              <p:nvPr/>
            </p:nvSpPr>
            <p:spPr bwMode="auto">
              <a:xfrm>
                <a:off x="4158" y="3801"/>
                <a:ext cx="43" cy="58"/>
              </a:xfrm>
              <a:custGeom>
                <a:avLst/>
                <a:gdLst>
                  <a:gd name="T0" fmla="*/ 0 w 43"/>
                  <a:gd name="T1" fmla="*/ 0 h 58"/>
                  <a:gd name="T2" fmla="*/ 5 w 43"/>
                  <a:gd name="T3" fmla="*/ 0 h 58"/>
                  <a:gd name="T4" fmla="*/ 12 w 43"/>
                  <a:gd name="T5" fmla="*/ 0 h 58"/>
                  <a:gd name="T6" fmla="*/ 19 w 43"/>
                  <a:gd name="T7" fmla="*/ 3 h 58"/>
                  <a:gd name="T8" fmla="*/ 26 w 43"/>
                  <a:gd name="T9" fmla="*/ 8 h 58"/>
                  <a:gd name="T10" fmla="*/ 33 w 43"/>
                  <a:gd name="T11" fmla="*/ 15 h 58"/>
                  <a:gd name="T12" fmla="*/ 36 w 43"/>
                  <a:gd name="T13" fmla="*/ 17 h 58"/>
                  <a:gd name="T14" fmla="*/ 38 w 43"/>
                  <a:gd name="T15" fmla="*/ 22 h 58"/>
                  <a:gd name="T16" fmla="*/ 40 w 43"/>
                  <a:gd name="T17" fmla="*/ 29 h 58"/>
                  <a:gd name="T18" fmla="*/ 43 w 43"/>
                  <a:gd name="T19" fmla="*/ 36 h 58"/>
                  <a:gd name="T20" fmla="*/ 43 w 43"/>
                  <a:gd name="T21" fmla="*/ 46 h 58"/>
                  <a:gd name="T22" fmla="*/ 38 w 43"/>
                  <a:gd name="T23" fmla="*/ 53 h 58"/>
                  <a:gd name="T24" fmla="*/ 33 w 43"/>
                  <a:gd name="T25" fmla="*/ 55 h 58"/>
                  <a:gd name="T26" fmla="*/ 29 w 43"/>
                  <a:gd name="T27" fmla="*/ 58 h 58"/>
                  <a:gd name="T28" fmla="*/ 21 w 43"/>
                  <a:gd name="T29" fmla="*/ 55 h 58"/>
                  <a:gd name="T30" fmla="*/ 14 w 43"/>
                  <a:gd name="T31" fmla="*/ 50 h 58"/>
                  <a:gd name="T32" fmla="*/ 7 w 43"/>
                  <a:gd name="T33" fmla="*/ 48 h 58"/>
                  <a:gd name="T34" fmla="*/ 2 w 43"/>
                  <a:gd name="T35" fmla="*/ 43 h 58"/>
                  <a:gd name="T36" fmla="*/ 19 w 43"/>
                  <a:gd name="T37" fmla="*/ 34 h 58"/>
                  <a:gd name="T38" fmla="*/ 14 w 43"/>
                  <a:gd name="T39" fmla="*/ 22 h 58"/>
                  <a:gd name="T40" fmla="*/ 7 w 43"/>
                  <a:gd name="T41" fmla="*/ 12 h 58"/>
                  <a:gd name="T42" fmla="*/ 2 w 43"/>
                  <a:gd name="T43" fmla="*/ 3 h 58"/>
                  <a:gd name="T44" fmla="*/ 0 w 43"/>
                  <a:gd name="T45" fmla="*/ 0 h 58"/>
                  <a:gd name="T46" fmla="*/ 0 w 43"/>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58">
                    <a:moveTo>
                      <a:pt x="0" y="0"/>
                    </a:moveTo>
                    <a:lnTo>
                      <a:pt x="5" y="0"/>
                    </a:lnTo>
                    <a:lnTo>
                      <a:pt x="12" y="0"/>
                    </a:lnTo>
                    <a:lnTo>
                      <a:pt x="19" y="3"/>
                    </a:lnTo>
                    <a:lnTo>
                      <a:pt x="26" y="8"/>
                    </a:lnTo>
                    <a:lnTo>
                      <a:pt x="33" y="15"/>
                    </a:lnTo>
                    <a:lnTo>
                      <a:pt x="36" y="17"/>
                    </a:lnTo>
                    <a:lnTo>
                      <a:pt x="38" y="22"/>
                    </a:lnTo>
                    <a:lnTo>
                      <a:pt x="40" y="29"/>
                    </a:lnTo>
                    <a:lnTo>
                      <a:pt x="43" y="36"/>
                    </a:lnTo>
                    <a:lnTo>
                      <a:pt x="43" y="46"/>
                    </a:lnTo>
                    <a:lnTo>
                      <a:pt x="38" y="53"/>
                    </a:lnTo>
                    <a:lnTo>
                      <a:pt x="33" y="55"/>
                    </a:lnTo>
                    <a:lnTo>
                      <a:pt x="29" y="58"/>
                    </a:lnTo>
                    <a:lnTo>
                      <a:pt x="21" y="55"/>
                    </a:lnTo>
                    <a:lnTo>
                      <a:pt x="14" y="50"/>
                    </a:lnTo>
                    <a:lnTo>
                      <a:pt x="7" y="48"/>
                    </a:lnTo>
                    <a:lnTo>
                      <a:pt x="2" y="43"/>
                    </a:lnTo>
                    <a:lnTo>
                      <a:pt x="19" y="34"/>
                    </a:lnTo>
                    <a:lnTo>
                      <a:pt x="14" y="22"/>
                    </a:lnTo>
                    <a:lnTo>
                      <a:pt x="7" y="12"/>
                    </a:lnTo>
                    <a:lnTo>
                      <a:pt x="2" y="3"/>
                    </a:lnTo>
                    <a:lnTo>
                      <a:pt x="0" y="0"/>
                    </a:lnTo>
                    <a:lnTo>
                      <a:pt x="0" y="0"/>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4" name="Freeform 286"/>
              <p:cNvSpPr>
                <a:spLocks/>
              </p:cNvSpPr>
              <p:nvPr/>
            </p:nvSpPr>
            <p:spPr bwMode="auto">
              <a:xfrm>
                <a:off x="4187" y="3835"/>
                <a:ext cx="180" cy="57"/>
              </a:xfrm>
              <a:custGeom>
                <a:avLst/>
                <a:gdLst>
                  <a:gd name="T0" fmla="*/ 147 w 180"/>
                  <a:gd name="T1" fmla="*/ 26 h 57"/>
                  <a:gd name="T2" fmla="*/ 61 w 180"/>
                  <a:gd name="T3" fmla="*/ 38 h 57"/>
                  <a:gd name="T4" fmla="*/ 19 w 180"/>
                  <a:gd name="T5" fmla="*/ 28 h 57"/>
                  <a:gd name="T6" fmla="*/ 0 w 180"/>
                  <a:gd name="T7" fmla="*/ 35 h 57"/>
                  <a:gd name="T8" fmla="*/ 0 w 180"/>
                  <a:gd name="T9" fmla="*/ 35 h 57"/>
                  <a:gd name="T10" fmla="*/ 7 w 180"/>
                  <a:gd name="T11" fmla="*/ 38 h 57"/>
                  <a:gd name="T12" fmla="*/ 14 w 180"/>
                  <a:gd name="T13" fmla="*/ 43 h 57"/>
                  <a:gd name="T14" fmla="*/ 28 w 180"/>
                  <a:gd name="T15" fmla="*/ 50 h 57"/>
                  <a:gd name="T16" fmla="*/ 33 w 180"/>
                  <a:gd name="T17" fmla="*/ 50 h 57"/>
                  <a:gd name="T18" fmla="*/ 42 w 180"/>
                  <a:gd name="T19" fmla="*/ 52 h 57"/>
                  <a:gd name="T20" fmla="*/ 49 w 180"/>
                  <a:gd name="T21" fmla="*/ 52 h 57"/>
                  <a:gd name="T22" fmla="*/ 59 w 180"/>
                  <a:gd name="T23" fmla="*/ 54 h 57"/>
                  <a:gd name="T24" fmla="*/ 68 w 180"/>
                  <a:gd name="T25" fmla="*/ 54 h 57"/>
                  <a:gd name="T26" fmla="*/ 78 w 180"/>
                  <a:gd name="T27" fmla="*/ 57 h 57"/>
                  <a:gd name="T28" fmla="*/ 85 w 180"/>
                  <a:gd name="T29" fmla="*/ 54 h 57"/>
                  <a:gd name="T30" fmla="*/ 97 w 180"/>
                  <a:gd name="T31" fmla="*/ 54 h 57"/>
                  <a:gd name="T32" fmla="*/ 106 w 180"/>
                  <a:gd name="T33" fmla="*/ 52 h 57"/>
                  <a:gd name="T34" fmla="*/ 114 w 180"/>
                  <a:gd name="T35" fmla="*/ 50 h 57"/>
                  <a:gd name="T36" fmla="*/ 123 w 180"/>
                  <a:gd name="T37" fmla="*/ 45 h 57"/>
                  <a:gd name="T38" fmla="*/ 130 w 180"/>
                  <a:gd name="T39" fmla="*/ 40 h 57"/>
                  <a:gd name="T40" fmla="*/ 137 w 180"/>
                  <a:gd name="T41" fmla="*/ 35 h 57"/>
                  <a:gd name="T42" fmla="*/ 145 w 180"/>
                  <a:gd name="T43" fmla="*/ 31 h 57"/>
                  <a:gd name="T44" fmla="*/ 156 w 180"/>
                  <a:gd name="T45" fmla="*/ 24 h 57"/>
                  <a:gd name="T46" fmla="*/ 180 w 180"/>
                  <a:gd name="T47" fmla="*/ 0 h 57"/>
                  <a:gd name="T48" fmla="*/ 147 w 180"/>
                  <a:gd name="T49" fmla="*/ 26 h 57"/>
                  <a:gd name="T50" fmla="*/ 147 w 180"/>
                  <a:gd name="T51"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0" h="57">
                    <a:moveTo>
                      <a:pt x="147" y="26"/>
                    </a:moveTo>
                    <a:lnTo>
                      <a:pt x="61" y="38"/>
                    </a:lnTo>
                    <a:lnTo>
                      <a:pt x="19" y="28"/>
                    </a:lnTo>
                    <a:lnTo>
                      <a:pt x="0" y="35"/>
                    </a:lnTo>
                    <a:lnTo>
                      <a:pt x="0" y="35"/>
                    </a:lnTo>
                    <a:lnTo>
                      <a:pt x="7" y="38"/>
                    </a:lnTo>
                    <a:lnTo>
                      <a:pt x="14" y="43"/>
                    </a:lnTo>
                    <a:lnTo>
                      <a:pt x="28" y="50"/>
                    </a:lnTo>
                    <a:lnTo>
                      <a:pt x="33" y="50"/>
                    </a:lnTo>
                    <a:lnTo>
                      <a:pt x="42" y="52"/>
                    </a:lnTo>
                    <a:lnTo>
                      <a:pt x="49" y="52"/>
                    </a:lnTo>
                    <a:lnTo>
                      <a:pt x="59" y="54"/>
                    </a:lnTo>
                    <a:lnTo>
                      <a:pt x="68" y="54"/>
                    </a:lnTo>
                    <a:lnTo>
                      <a:pt x="78" y="57"/>
                    </a:lnTo>
                    <a:lnTo>
                      <a:pt x="85" y="54"/>
                    </a:lnTo>
                    <a:lnTo>
                      <a:pt x="97" y="54"/>
                    </a:lnTo>
                    <a:lnTo>
                      <a:pt x="106" y="52"/>
                    </a:lnTo>
                    <a:lnTo>
                      <a:pt x="114" y="50"/>
                    </a:lnTo>
                    <a:lnTo>
                      <a:pt x="123" y="45"/>
                    </a:lnTo>
                    <a:lnTo>
                      <a:pt x="130" y="40"/>
                    </a:lnTo>
                    <a:lnTo>
                      <a:pt x="137" y="35"/>
                    </a:lnTo>
                    <a:lnTo>
                      <a:pt x="145" y="31"/>
                    </a:lnTo>
                    <a:lnTo>
                      <a:pt x="156" y="24"/>
                    </a:lnTo>
                    <a:lnTo>
                      <a:pt x="180" y="0"/>
                    </a:lnTo>
                    <a:lnTo>
                      <a:pt x="147" y="26"/>
                    </a:lnTo>
                    <a:lnTo>
                      <a:pt x="147" y="26"/>
                    </a:lnTo>
                    <a:close/>
                  </a:path>
                </a:pathLst>
              </a:custGeom>
              <a:solidFill>
                <a:srgbClr val="7578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5" name="Freeform 287"/>
              <p:cNvSpPr>
                <a:spLocks/>
              </p:cNvSpPr>
              <p:nvPr/>
            </p:nvSpPr>
            <p:spPr bwMode="auto">
              <a:xfrm>
                <a:off x="4065" y="4039"/>
                <a:ext cx="1792" cy="406"/>
              </a:xfrm>
              <a:custGeom>
                <a:avLst/>
                <a:gdLst>
                  <a:gd name="T0" fmla="*/ 226 w 1792"/>
                  <a:gd name="T1" fmla="*/ 302 h 406"/>
                  <a:gd name="T2" fmla="*/ 286 w 1792"/>
                  <a:gd name="T3" fmla="*/ 321 h 406"/>
                  <a:gd name="T4" fmla="*/ 347 w 1792"/>
                  <a:gd name="T5" fmla="*/ 335 h 406"/>
                  <a:gd name="T6" fmla="*/ 409 w 1792"/>
                  <a:gd name="T7" fmla="*/ 352 h 406"/>
                  <a:gd name="T8" fmla="*/ 473 w 1792"/>
                  <a:gd name="T9" fmla="*/ 364 h 406"/>
                  <a:gd name="T10" fmla="*/ 537 w 1792"/>
                  <a:gd name="T11" fmla="*/ 376 h 406"/>
                  <a:gd name="T12" fmla="*/ 599 w 1792"/>
                  <a:gd name="T13" fmla="*/ 383 h 406"/>
                  <a:gd name="T14" fmla="*/ 663 w 1792"/>
                  <a:gd name="T15" fmla="*/ 392 h 406"/>
                  <a:gd name="T16" fmla="*/ 728 w 1792"/>
                  <a:gd name="T17" fmla="*/ 399 h 406"/>
                  <a:gd name="T18" fmla="*/ 794 w 1792"/>
                  <a:gd name="T19" fmla="*/ 404 h 406"/>
                  <a:gd name="T20" fmla="*/ 861 w 1792"/>
                  <a:gd name="T21" fmla="*/ 406 h 406"/>
                  <a:gd name="T22" fmla="*/ 925 w 1792"/>
                  <a:gd name="T23" fmla="*/ 406 h 406"/>
                  <a:gd name="T24" fmla="*/ 989 w 1792"/>
                  <a:gd name="T25" fmla="*/ 404 h 406"/>
                  <a:gd name="T26" fmla="*/ 1055 w 1792"/>
                  <a:gd name="T27" fmla="*/ 402 h 406"/>
                  <a:gd name="T28" fmla="*/ 1120 w 1792"/>
                  <a:gd name="T29" fmla="*/ 397 h 406"/>
                  <a:gd name="T30" fmla="*/ 1181 w 1792"/>
                  <a:gd name="T31" fmla="*/ 390 h 406"/>
                  <a:gd name="T32" fmla="*/ 1246 w 1792"/>
                  <a:gd name="T33" fmla="*/ 380 h 406"/>
                  <a:gd name="T34" fmla="*/ 1310 w 1792"/>
                  <a:gd name="T35" fmla="*/ 371 h 406"/>
                  <a:gd name="T36" fmla="*/ 1372 w 1792"/>
                  <a:gd name="T37" fmla="*/ 357 h 406"/>
                  <a:gd name="T38" fmla="*/ 1433 w 1792"/>
                  <a:gd name="T39" fmla="*/ 342 h 406"/>
                  <a:gd name="T40" fmla="*/ 1495 w 1792"/>
                  <a:gd name="T41" fmla="*/ 326 h 406"/>
                  <a:gd name="T42" fmla="*/ 1557 w 1792"/>
                  <a:gd name="T43" fmla="*/ 307 h 406"/>
                  <a:gd name="T44" fmla="*/ 1766 w 1792"/>
                  <a:gd name="T45" fmla="*/ 12 h 406"/>
                  <a:gd name="T46" fmla="*/ 1726 w 1792"/>
                  <a:gd name="T47" fmla="*/ 33 h 406"/>
                  <a:gd name="T48" fmla="*/ 1688 w 1792"/>
                  <a:gd name="T49" fmla="*/ 55 h 406"/>
                  <a:gd name="T50" fmla="*/ 1647 w 1792"/>
                  <a:gd name="T51" fmla="*/ 71 h 406"/>
                  <a:gd name="T52" fmla="*/ 1612 w 1792"/>
                  <a:gd name="T53" fmla="*/ 90 h 406"/>
                  <a:gd name="T54" fmla="*/ 1571 w 1792"/>
                  <a:gd name="T55" fmla="*/ 107 h 406"/>
                  <a:gd name="T56" fmla="*/ 1533 w 1792"/>
                  <a:gd name="T57" fmla="*/ 124 h 406"/>
                  <a:gd name="T58" fmla="*/ 1493 w 1792"/>
                  <a:gd name="T59" fmla="*/ 138 h 406"/>
                  <a:gd name="T60" fmla="*/ 1455 w 1792"/>
                  <a:gd name="T61" fmla="*/ 152 h 406"/>
                  <a:gd name="T62" fmla="*/ 1412 w 1792"/>
                  <a:gd name="T63" fmla="*/ 166 h 406"/>
                  <a:gd name="T64" fmla="*/ 1372 w 1792"/>
                  <a:gd name="T65" fmla="*/ 181 h 406"/>
                  <a:gd name="T66" fmla="*/ 1326 w 1792"/>
                  <a:gd name="T67" fmla="*/ 190 h 406"/>
                  <a:gd name="T68" fmla="*/ 1284 w 1792"/>
                  <a:gd name="T69" fmla="*/ 202 h 406"/>
                  <a:gd name="T70" fmla="*/ 1236 w 1792"/>
                  <a:gd name="T71" fmla="*/ 212 h 406"/>
                  <a:gd name="T72" fmla="*/ 1191 w 1792"/>
                  <a:gd name="T73" fmla="*/ 219 h 406"/>
                  <a:gd name="T74" fmla="*/ 1141 w 1792"/>
                  <a:gd name="T75" fmla="*/ 226 h 406"/>
                  <a:gd name="T76" fmla="*/ 1089 w 1792"/>
                  <a:gd name="T77" fmla="*/ 233 h 406"/>
                  <a:gd name="T78" fmla="*/ 1034 w 1792"/>
                  <a:gd name="T79" fmla="*/ 238 h 406"/>
                  <a:gd name="T80" fmla="*/ 982 w 1792"/>
                  <a:gd name="T81" fmla="*/ 245 h 406"/>
                  <a:gd name="T82" fmla="*/ 922 w 1792"/>
                  <a:gd name="T83" fmla="*/ 245 h 406"/>
                  <a:gd name="T84" fmla="*/ 863 w 1792"/>
                  <a:gd name="T85" fmla="*/ 247 h 406"/>
                  <a:gd name="T86" fmla="*/ 815 w 1792"/>
                  <a:gd name="T87" fmla="*/ 250 h 406"/>
                  <a:gd name="T88" fmla="*/ 789 w 1792"/>
                  <a:gd name="T89" fmla="*/ 250 h 406"/>
                  <a:gd name="T90" fmla="*/ 763 w 1792"/>
                  <a:gd name="T91" fmla="*/ 247 h 406"/>
                  <a:gd name="T92" fmla="*/ 737 w 1792"/>
                  <a:gd name="T93" fmla="*/ 245 h 406"/>
                  <a:gd name="T94" fmla="*/ 709 w 1792"/>
                  <a:gd name="T95" fmla="*/ 240 h 406"/>
                  <a:gd name="T96" fmla="*/ 680 w 1792"/>
                  <a:gd name="T97" fmla="*/ 240 h 406"/>
                  <a:gd name="T98" fmla="*/ 649 w 1792"/>
                  <a:gd name="T99" fmla="*/ 235 h 406"/>
                  <a:gd name="T100" fmla="*/ 621 w 1792"/>
                  <a:gd name="T101" fmla="*/ 231 h 406"/>
                  <a:gd name="T102" fmla="*/ 592 w 1792"/>
                  <a:gd name="T103" fmla="*/ 226 h 406"/>
                  <a:gd name="T104" fmla="*/ 564 w 1792"/>
                  <a:gd name="T105" fmla="*/ 223 h 406"/>
                  <a:gd name="T106" fmla="*/ 535 w 1792"/>
                  <a:gd name="T107" fmla="*/ 219 h 406"/>
                  <a:gd name="T108" fmla="*/ 509 w 1792"/>
                  <a:gd name="T109" fmla="*/ 214 h 406"/>
                  <a:gd name="T110" fmla="*/ 483 w 1792"/>
                  <a:gd name="T111" fmla="*/ 209 h 406"/>
                  <a:gd name="T112" fmla="*/ 459 w 1792"/>
                  <a:gd name="T113" fmla="*/ 207 h 406"/>
                  <a:gd name="T114" fmla="*/ 435 w 1792"/>
                  <a:gd name="T115" fmla="*/ 202 h 406"/>
                  <a:gd name="T116" fmla="*/ 414 w 1792"/>
                  <a:gd name="T117" fmla="*/ 197 h 406"/>
                  <a:gd name="T118" fmla="*/ 390 w 1792"/>
                  <a:gd name="T119" fmla="*/ 195 h 406"/>
                  <a:gd name="T120" fmla="*/ 364 w 1792"/>
                  <a:gd name="T121" fmla="*/ 190 h 406"/>
                  <a:gd name="T122" fmla="*/ 0 w 1792"/>
                  <a:gd name="T123" fmla="*/ 6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2" h="406">
                    <a:moveTo>
                      <a:pt x="0" y="67"/>
                    </a:moveTo>
                    <a:lnTo>
                      <a:pt x="207" y="297"/>
                    </a:lnTo>
                    <a:lnTo>
                      <a:pt x="226" y="302"/>
                    </a:lnTo>
                    <a:lnTo>
                      <a:pt x="245" y="309"/>
                    </a:lnTo>
                    <a:lnTo>
                      <a:pt x="264" y="314"/>
                    </a:lnTo>
                    <a:lnTo>
                      <a:pt x="286" y="321"/>
                    </a:lnTo>
                    <a:lnTo>
                      <a:pt x="307" y="326"/>
                    </a:lnTo>
                    <a:lnTo>
                      <a:pt x="328" y="330"/>
                    </a:lnTo>
                    <a:lnTo>
                      <a:pt x="347" y="335"/>
                    </a:lnTo>
                    <a:lnTo>
                      <a:pt x="369" y="342"/>
                    </a:lnTo>
                    <a:lnTo>
                      <a:pt x="388" y="347"/>
                    </a:lnTo>
                    <a:lnTo>
                      <a:pt x="409" y="352"/>
                    </a:lnTo>
                    <a:lnTo>
                      <a:pt x="430" y="354"/>
                    </a:lnTo>
                    <a:lnTo>
                      <a:pt x="452" y="359"/>
                    </a:lnTo>
                    <a:lnTo>
                      <a:pt x="473" y="364"/>
                    </a:lnTo>
                    <a:lnTo>
                      <a:pt x="492" y="368"/>
                    </a:lnTo>
                    <a:lnTo>
                      <a:pt x="514" y="371"/>
                    </a:lnTo>
                    <a:lnTo>
                      <a:pt x="537" y="376"/>
                    </a:lnTo>
                    <a:lnTo>
                      <a:pt x="556" y="378"/>
                    </a:lnTo>
                    <a:lnTo>
                      <a:pt x="578" y="380"/>
                    </a:lnTo>
                    <a:lnTo>
                      <a:pt x="599" y="383"/>
                    </a:lnTo>
                    <a:lnTo>
                      <a:pt x="621" y="387"/>
                    </a:lnTo>
                    <a:lnTo>
                      <a:pt x="642" y="390"/>
                    </a:lnTo>
                    <a:lnTo>
                      <a:pt x="663" y="392"/>
                    </a:lnTo>
                    <a:lnTo>
                      <a:pt x="685" y="395"/>
                    </a:lnTo>
                    <a:lnTo>
                      <a:pt x="709" y="397"/>
                    </a:lnTo>
                    <a:lnTo>
                      <a:pt x="728" y="399"/>
                    </a:lnTo>
                    <a:lnTo>
                      <a:pt x="749" y="399"/>
                    </a:lnTo>
                    <a:lnTo>
                      <a:pt x="773" y="402"/>
                    </a:lnTo>
                    <a:lnTo>
                      <a:pt x="794" y="404"/>
                    </a:lnTo>
                    <a:lnTo>
                      <a:pt x="815" y="404"/>
                    </a:lnTo>
                    <a:lnTo>
                      <a:pt x="837" y="404"/>
                    </a:lnTo>
                    <a:lnTo>
                      <a:pt x="861" y="406"/>
                    </a:lnTo>
                    <a:lnTo>
                      <a:pt x="882" y="406"/>
                    </a:lnTo>
                    <a:lnTo>
                      <a:pt x="903" y="406"/>
                    </a:lnTo>
                    <a:lnTo>
                      <a:pt x="925" y="406"/>
                    </a:lnTo>
                    <a:lnTo>
                      <a:pt x="946" y="406"/>
                    </a:lnTo>
                    <a:lnTo>
                      <a:pt x="968" y="406"/>
                    </a:lnTo>
                    <a:lnTo>
                      <a:pt x="989" y="404"/>
                    </a:lnTo>
                    <a:lnTo>
                      <a:pt x="1010" y="404"/>
                    </a:lnTo>
                    <a:lnTo>
                      <a:pt x="1032" y="402"/>
                    </a:lnTo>
                    <a:lnTo>
                      <a:pt x="1055" y="402"/>
                    </a:lnTo>
                    <a:lnTo>
                      <a:pt x="1077" y="399"/>
                    </a:lnTo>
                    <a:lnTo>
                      <a:pt x="1098" y="399"/>
                    </a:lnTo>
                    <a:lnTo>
                      <a:pt x="1120" y="397"/>
                    </a:lnTo>
                    <a:lnTo>
                      <a:pt x="1139" y="395"/>
                    </a:lnTo>
                    <a:lnTo>
                      <a:pt x="1160" y="392"/>
                    </a:lnTo>
                    <a:lnTo>
                      <a:pt x="1181" y="390"/>
                    </a:lnTo>
                    <a:lnTo>
                      <a:pt x="1203" y="387"/>
                    </a:lnTo>
                    <a:lnTo>
                      <a:pt x="1227" y="385"/>
                    </a:lnTo>
                    <a:lnTo>
                      <a:pt x="1246" y="380"/>
                    </a:lnTo>
                    <a:lnTo>
                      <a:pt x="1267" y="378"/>
                    </a:lnTo>
                    <a:lnTo>
                      <a:pt x="1288" y="373"/>
                    </a:lnTo>
                    <a:lnTo>
                      <a:pt x="1310" y="371"/>
                    </a:lnTo>
                    <a:lnTo>
                      <a:pt x="1329" y="364"/>
                    </a:lnTo>
                    <a:lnTo>
                      <a:pt x="1350" y="361"/>
                    </a:lnTo>
                    <a:lnTo>
                      <a:pt x="1372" y="357"/>
                    </a:lnTo>
                    <a:lnTo>
                      <a:pt x="1393" y="354"/>
                    </a:lnTo>
                    <a:lnTo>
                      <a:pt x="1412" y="347"/>
                    </a:lnTo>
                    <a:lnTo>
                      <a:pt x="1433" y="342"/>
                    </a:lnTo>
                    <a:lnTo>
                      <a:pt x="1455" y="335"/>
                    </a:lnTo>
                    <a:lnTo>
                      <a:pt x="1476" y="330"/>
                    </a:lnTo>
                    <a:lnTo>
                      <a:pt x="1495" y="326"/>
                    </a:lnTo>
                    <a:lnTo>
                      <a:pt x="1514" y="319"/>
                    </a:lnTo>
                    <a:lnTo>
                      <a:pt x="1536" y="311"/>
                    </a:lnTo>
                    <a:lnTo>
                      <a:pt x="1557" y="307"/>
                    </a:lnTo>
                    <a:lnTo>
                      <a:pt x="1792" y="0"/>
                    </a:lnTo>
                    <a:lnTo>
                      <a:pt x="1778" y="7"/>
                    </a:lnTo>
                    <a:lnTo>
                      <a:pt x="1766" y="12"/>
                    </a:lnTo>
                    <a:lnTo>
                      <a:pt x="1752" y="19"/>
                    </a:lnTo>
                    <a:lnTo>
                      <a:pt x="1740" y="26"/>
                    </a:lnTo>
                    <a:lnTo>
                      <a:pt x="1726" y="33"/>
                    </a:lnTo>
                    <a:lnTo>
                      <a:pt x="1714" y="40"/>
                    </a:lnTo>
                    <a:lnTo>
                      <a:pt x="1699" y="48"/>
                    </a:lnTo>
                    <a:lnTo>
                      <a:pt x="1688" y="55"/>
                    </a:lnTo>
                    <a:lnTo>
                      <a:pt x="1673" y="60"/>
                    </a:lnTo>
                    <a:lnTo>
                      <a:pt x="1661" y="67"/>
                    </a:lnTo>
                    <a:lnTo>
                      <a:pt x="1647" y="71"/>
                    </a:lnTo>
                    <a:lnTo>
                      <a:pt x="1635" y="79"/>
                    </a:lnTo>
                    <a:lnTo>
                      <a:pt x="1621" y="83"/>
                    </a:lnTo>
                    <a:lnTo>
                      <a:pt x="1612" y="90"/>
                    </a:lnTo>
                    <a:lnTo>
                      <a:pt x="1597" y="98"/>
                    </a:lnTo>
                    <a:lnTo>
                      <a:pt x="1585" y="102"/>
                    </a:lnTo>
                    <a:lnTo>
                      <a:pt x="1571" y="107"/>
                    </a:lnTo>
                    <a:lnTo>
                      <a:pt x="1559" y="112"/>
                    </a:lnTo>
                    <a:lnTo>
                      <a:pt x="1545" y="119"/>
                    </a:lnTo>
                    <a:lnTo>
                      <a:pt x="1533" y="124"/>
                    </a:lnTo>
                    <a:lnTo>
                      <a:pt x="1519" y="128"/>
                    </a:lnTo>
                    <a:lnTo>
                      <a:pt x="1507" y="133"/>
                    </a:lnTo>
                    <a:lnTo>
                      <a:pt x="1493" y="138"/>
                    </a:lnTo>
                    <a:lnTo>
                      <a:pt x="1481" y="143"/>
                    </a:lnTo>
                    <a:lnTo>
                      <a:pt x="1467" y="147"/>
                    </a:lnTo>
                    <a:lnTo>
                      <a:pt x="1455" y="152"/>
                    </a:lnTo>
                    <a:lnTo>
                      <a:pt x="1438" y="157"/>
                    </a:lnTo>
                    <a:lnTo>
                      <a:pt x="1426" y="162"/>
                    </a:lnTo>
                    <a:lnTo>
                      <a:pt x="1412" y="166"/>
                    </a:lnTo>
                    <a:lnTo>
                      <a:pt x="1400" y="171"/>
                    </a:lnTo>
                    <a:lnTo>
                      <a:pt x="1383" y="176"/>
                    </a:lnTo>
                    <a:lnTo>
                      <a:pt x="1372" y="181"/>
                    </a:lnTo>
                    <a:lnTo>
                      <a:pt x="1357" y="183"/>
                    </a:lnTo>
                    <a:lnTo>
                      <a:pt x="1341" y="185"/>
                    </a:lnTo>
                    <a:lnTo>
                      <a:pt x="1326" y="190"/>
                    </a:lnTo>
                    <a:lnTo>
                      <a:pt x="1312" y="195"/>
                    </a:lnTo>
                    <a:lnTo>
                      <a:pt x="1298" y="197"/>
                    </a:lnTo>
                    <a:lnTo>
                      <a:pt x="1284" y="202"/>
                    </a:lnTo>
                    <a:lnTo>
                      <a:pt x="1267" y="204"/>
                    </a:lnTo>
                    <a:lnTo>
                      <a:pt x="1253" y="209"/>
                    </a:lnTo>
                    <a:lnTo>
                      <a:pt x="1236" y="212"/>
                    </a:lnTo>
                    <a:lnTo>
                      <a:pt x="1222" y="214"/>
                    </a:lnTo>
                    <a:lnTo>
                      <a:pt x="1205" y="216"/>
                    </a:lnTo>
                    <a:lnTo>
                      <a:pt x="1191" y="219"/>
                    </a:lnTo>
                    <a:lnTo>
                      <a:pt x="1174" y="221"/>
                    </a:lnTo>
                    <a:lnTo>
                      <a:pt x="1158" y="223"/>
                    </a:lnTo>
                    <a:lnTo>
                      <a:pt x="1141" y="226"/>
                    </a:lnTo>
                    <a:lnTo>
                      <a:pt x="1124" y="231"/>
                    </a:lnTo>
                    <a:lnTo>
                      <a:pt x="1105" y="231"/>
                    </a:lnTo>
                    <a:lnTo>
                      <a:pt x="1089" y="233"/>
                    </a:lnTo>
                    <a:lnTo>
                      <a:pt x="1072" y="233"/>
                    </a:lnTo>
                    <a:lnTo>
                      <a:pt x="1053" y="235"/>
                    </a:lnTo>
                    <a:lnTo>
                      <a:pt x="1034" y="238"/>
                    </a:lnTo>
                    <a:lnTo>
                      <a:pt x="1017" y="240"/>
                    </a:lnTo>
                    <a:lnTo>
                      <a:pt x="998" y="240"/>
                    </a:lnTo>
                    <a:lnTo>
                      <a:pt x="982" y="245"/>
                    </a:lnTo>
                    <a:lnTo>
                      <a:pt x="963" y="245"/>
                    </a:lnTo>
                    <a:lnTo>
                      <a:pt x="944" y="245"/>
                    </a:lnTo>
                    <a:lnTo>
                      <a:pt x="922" y="245"/>
                    </a:lnTo>
                    <a:lnTo>
                      <a:pt x="903" y="247"/>
                    </a:lnTo>
                    <a:lnTo>
                      <a:pt x="882" y="247"/>
                    </a:lnTo>
                    <a:lnTo>
                      <a:pt x="863" y="247"/>
                    </a:lnTo>
                    <a:lnTo>
                      <a:pt x="844" y="250"/>
                    </a:lnTo>
                    <a:lnTo>
                      <a:pt x="823" y="250"/>
                    </a:lnTo>
                    <a:lnTo>
                      <a:pt x="815" y="250"/>
                    </a:lnTo>
                    <a:lnTo>
                      <a:pt x="806" y="250"/>
                    </a:lnTo>
                    <a:lnTo>
                      <a:pt x="796" y="250"/>
                    </a:lnTo>
                    <a:lnTo>
                      <a:pt x="789" y="250"/>
                    </a:lnTo>
                    <a:lnTo>
                      <a:pt x="782" y="247"/>
                    </a:lnTo>
                    <a:lnTo>
                      <a:pt x="773" y="247"/>
                    </a:lnTo>
                    <a:lnTo>
                      <a:pt x="763" y="247"/>
                    </a:lnTo>
                    <a:lnTo>
                      <a:pt x="754" y="247"/>
                    </a:lnTo>
                    <a:lnTo>
                      <a:pt x="744" y="245"/>
                    </a:lnTo>
                    <a:lnTo>
                      <a:pt x="737" y="245"/>
                    </a:lnTo>
                    <a:lnTo>
                      <a:pt x="725" y="242"/>
                    </a:lnTo>
                    <a:lnTo>
                      <a:pt x="718" y="242"/>
                    </a:lnTo>
                    <a:lnTo>
                      <a:pt x="709" y="240"/>
                    </a:lnTo>
                    <a:lnTo>
                      <a:pt x="699" y="240"/>
                    </a:lnTo>
                    <a:lnTo>
                      <a:pt x="690" y="240"/>
                    </a:lnTo>
                    <a:lnTo>
                      <a:pt x="680" y="240"/>
                    </a:lnTo>
                    <a:lnTo>
                      <a:pt x="668" y="238"/>
                    </a:lnTo>
                    <a:lnTo>
                      <a:pt x="661" y="235"/>
                    </a:lnTo>
                    <a:lnTo>
                      <a:pt x="649" y="235"/>
                    </a:lnTo>
                    <a:lnTo>
                      <a:pt x="640" y="233"/>
                    </a:lnTo>
                    <a:lnTo>
                      <a:pt x="630" y="231"/>
                    </a:lnTo>
                    <a:lnTo>
                      <a:pt x="621" y="231"/>
                    </a:lnTo>
                    <a:lnTo>
                      <a:pt x="611" y="228"/>
                    </a:lnTo>
                    <a:lnTo>
                      <a:pt x="602" y="228"/>
                    </a:lnTo>
                    <a:lnTo>
                      <a:pt x="592" y="226"/>
                    </a:lnTo>
                    <a:lnTo>
                      <a:pt x="583" y="226"/>
                    </a:lnTo>
                    <a:lnTo>
                      <a:pt x="571" y="223"/>
                    </a:lnTo>
                    <a:lnTo>
                      <a:pt x="564" y="223"/>
                    </a:lnTo>
                    <a:lnTo>
                      <a:pt x="554" y="221"/>
                    </a:lnTo>
                    <a:lnTo>
                      <a:pt x="545" y="221"/>
                    </a:lnTo>
                    <a:lnTo>
                      <a:pt x="535" y="219"/>
                    </a:lnTo>
                    <a:lnTo>
                      <a:pt x="528" y="219"/>
                    </a:lnTo>
                    <a:lnTo>
                      <a:pt x="516" y="216"/>
                    </a:lnTo>
                    <a:lnTo>
                      <a:pt x="509" y="214"/>
                    </a:lnTo>
                    <a:lnTo>
                      <a:pt x="497" y="212"/>
                    </a:lnTo>
                    <a:lnTo>
                      <a:pt x="490" y="212"/>
                    </a:lnTo>
                    <a:lnTo>
                      <a:pt x="483" y="209"/>
                    </a:lnTo>
                    <a:lnTo>
                      <a:pt x="473" y="209"/>
                    </a:lnTo>
                    <a:lnTo>
                      <a:pt x="466" y="207"/>
                    </a:lnTo>
                    <a:lnTo>
                      <a:pt x="459" y="207"/>
                    </a:lnTo>
                    <a:lnTo>
                      <a:pt x="449" y="204"/>
                    </a:lnTo>
                    <a:lnTo>
                      <a:pt x="442" y="202"/>
                    </a:lnTo>
                    <a:lnTo>
                      <a:pt x="435" y="202"/>
                    </a:lnTo>
                    <a:lnTo>
                      <a:pt x="428" y="200"/>
                    </a:lnTo>
                    <a:lnTo>
                      <a:pt x="421" y="200"/>
                    </a:lnTo>
                    <a:lnTo>
                      <a:pt x="414" y="197"/>
                    </a:lnTo>
                    <a:lnTo>
                      <a:pt x="407" y="197"/>
                    </a:lnTo>
                    <a:lnTo>
                      <a:pt x="402" y="197"/>
                    </a:lnTo>
                    <a:lnTo>
                      <a:pt x="390" y="195"/>
                    </a:lnTo>
                    <a:lnTo>
                      <a:pt x="381" y="193"/>
                    </a:lnTo>
                    <a:lnTo>
                      <a:pt x="371" y="190"/>
                    </a:lnTo>
                    <a:lnTo>
                      <a:pt x="364" y="190"/>
                    </a:lnTo>
                    <a:lnTo>
                      <a:pt x="354" y="188"/>
                    </a:lnTo>
                    <a:lnTo>
                      <a:pt x="352" y="188"/>
                    </a:lnTo>
                    <a:lnTo>
                      <a:pt x="0" y="67"/>
                    </a:lnTo>
                    <a:lnTo>
                      <a:pt x="0" y="67"/>
                    </a:lnTo>
                    <a:close/>
                  </a:path>
                </a:pathLst>
              </a:custGeom>
              <a:solidFill>
                <a:srgbClr val="4766C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6" name="Freeform 288"/>
              <p:cNvSpPr>
                <a:spLocks/>
              </p:cNvSpPr>
              <p:nvPr/>
            </p:nvSpPr>
            <p:spPr bwMode="auto">
              <a:xfrm>
                <a:off x="5705" y="2784"/>
                <a:ext cx="245" cy="267"/>
              </a:xfrm>
              <a:custGeom>
                <a:avLst/>
                <a:gdLst>
                  <a:gd name="T0" fmla="*/ 10 w 245"/>
                  <a:gd name="T1" fmla="*/ 17 h 267"/>
                  <a:gd name="T2" fmla="*/ 19 w 245"/>
                  <a:gd name="T3" fmla="*/ 15 h 267"/>
                  <a:gd name="T4" fmla="*/ 33 w 245"/>
                  <a:gd name="T5" fmla="*/ 10 h 267"/>
                  <a:gd name="T6" fmla="*/ 52 w 245"/>
                  <a:gd name="T7" fmla="*/ 8 h 267"/>
                  <a:gd name="T8" fmla="*/ 76 w 245"/>
                  <a:gd name="T9" fmla="*/ 3 h 267"/>
                  <a:gd name="T10" fmla="*/ 102 w 245"/>
                  <a:gd name="T11" fmla="*/ 0 h 267"/>
                  <a:gd name="T12" fmla="*/ 128 w 245"/>
                  <a:gd name="T13" fmla="*/ 0 h 267"/>
                  <a:gd name="T14" fmla="*/ 152 w 245"/>
                  <a:gd name="T15" fmla="*/ 0 h 267"/>
                  <a:gd name="T16" fmla="*/ 174 w 245"/>
                  <a:gd name="T17" fmla="*/ 8 h 267"/>
                  <a:gd name="T18" fmla="*/ 193 w 245"/>
                  <a:gd name="T19" fmla="*/ 17 h 267"/>
                  <a:gd name="T20" fmla="*/ 207 w 245"/>
                  <a:gd name="T21" fmla="*/ 31 h 267"/>
                  <a:gd name="T22" fmla="*/ 219 w 245"/>
                  <a:gd name="T23" fmla="*/ 48 h 267"/>
                  <a:gd name="T24" fmla="*/ 228 w 245"/>
                  <a:gd name="T25" fmla="*/ 62 h 267"/>
                  <a:gd name="T26" fmla="*/ 235 w 245"/>
                  <a:gd name="T27" fmla="*/ 77 h 267"/>
                  <a:gd name="T28" fmla="*/ 242 w 245"/>
                  <a:gd name="T29" fmla="*/ 93 h 267"/>
                  <a:gd name="T30" fmla="*/ 238 w 245"/>
                  <a:gd name="T31" fmla="*/ 167 h 267"/>
                  <a:gd name="T32" fmla="*/ 231 w 245"/>
                  <a:gd name="T33" fmla="*/ 179 h 267"/>
                  <a:gd name="T34" fmla="*/ 221 w 245"/>
                  <a:gd name="T35" fmla="*/ 193 h 267"/>
                  <a:gd name="T36" fmla="*/ 209 w 245"/>
                  <a:gd name="T37" fmla="*/ 212 h 267"/>
                  <a:gd name="T38" fmla="*/ 195 w 245"/>
                  <a:gd name="T39" fmla="*/ 229 h 267"/>
                  <a:gd name="T40" fmla="*/ 176 w 245"/>
                  <a:gd name="T41" fmla="*/ 243 h 267"/>
                  <a:gd name="T42" fmla="*/ 155 w 245"/>
                  <a:gd name="T43" fmla="*/ 257 h 267"/>
                  <a:gd name="T44" fmla="*/ 128 w 245"/>
                  <a:gd name="T45" fmla="*/ 264 h 267"/>
                  <a:gd name="T46" fmla="*/ 114 w 245"/>
                  <a:gd name="T47" fmla="*/ 264 h 267"/>
                  <a:gd name="T48" fmla="*/ 102 w 245"/>
                  <a:gd name="T49" fmla="*/ 264 h 267"/>
                  <a:gd name="T50" fmla="*/ 79 w 245"/>
                  <a:gd name="T51" fmla="*/ 267 h 267"/>
                  <a:gd name="T52" fmla="*/ 55 w 245"/>
                  <a:gd name="T53" fmla="*/ 267 h 267"/>
                  <a:gd name="T54" fmla="*/ 36 w 245"/>
                  <a:gd name="T55" fmla="*/ 267 h 267"/>
                  <a:gd name="T56" fmla="*/ 21 w 245"/>
                  <a:gd name="T57" fmla="*/ 264 h 267"/>
                  <a:gd name="T58" fmla="*/ 7 w 245"/>
                  <a:gd name="T59" fmla="*/ 264 h 267"/>
                  <a:gd name="T60" fmla="*/ 0 w 245"/>
                  <a:gd name="T61" fmla="*/ 262 h 267"/>
                  <a:gd name="T62" fmla="*/ 159 w 245"/>
                  <a:gd name="T63" fmla="*/ 217 h 267"/>
                  <a:gd name="T64" fmla="*/ 228 w 245"/>
                  <a:gd name="T65" fmla="*/ 81 h 267"/>
                  <a:gd name="T66" fmla="*/ 219 w 245"/>
                  <a:gd name="T67" fmla="*/ 69 h 267"/>
                  <a:gd name="T68" fmla="*/ 207 w 245"/>
                  <a:gd name="T69" fmla="*/ 60 h 267"/>
                  <a:gd name="T70" fmla="*/ 195 w 245"/>
                  <a:gd name="T71" fmla="*/ 53 h 267"/>
                  <a:gd name="T72" fmla="*/ 176 w 245"/>
                  <a:gd name="T73" fmla="*/ 41 h 267"/>
                  <a:gd name="T74" fmla="*/ 157 w 245"/>
                  <a:gd name="T75" fmla="*/ 31 h 267"/>
                  <a:gd name="T76" fmla="*/ 138 w 245"/>
                  <a:gd name="T77" fmla="*/ 27 h 267"/>
                  <a:gd name="T78" fmla="*/ 119 w 245"/>
                  <a:gd name="T79" fmla="*/ 24 h 267"/>
                  <a:gd name="T80" fmla="*/ 95 w 245"/>
                  <a:gd name="T81" fmla="*/ 24 h 267"/>
                  <a:gd name="T82" fmla="*/ 79 w 245"/>
                  <a:gd name="T83" fmla="*/ 29 h 267"/>
                  <a:gd name="T84" fmla="*/ 59 w 245"/>
                  <a:gd name="T85" fmla="*/ 36 h 267"/>
                  <a:gd name="T86" fmla="*/ 48 w 245"/>
                  <a:gd name="T87" fmla="*/ 43 h 267"/>
                  <a:gd name="T88" fmla="*/ 26 w 245"/>
                  <a:gd name="T89" fmla="*/ 57 h 267"/>
                  <a:gd name="T90" fmla="*/ 19 w 245"/>
                  <a:gd name="T91" fmla="*/ 62 h 267"/>
                  <a:gd name="T92" fmla="*/ 10 w 245"/>
                  <a:gd name="T93" fmla="*/ 1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5" h="267">
                    <a:moveTo>
                      <a:pt x="10" y="19"/>
                    </a:moveTo>
                    <a:lnTo>
                      <a:pt x="10" y="17"/>
                    </a:lnTo>
                    <a:lnTo>
                      <a:pt x="12" y="15"/>
                    </a:lnTo>
                    <a:lnTo>
                      <a:pt x="19" y="15"/>
                    </a:lnTo>
                    <a:lnTo>
                      <a:pt x="26" y="12"/>
                    </a:lnTo>
                    <a:lnTo>
                      <a:pt x="33" y="10"/>
                    </a:lnTo>
                    <a:lnTo>
                      <a:pt x="43" y="10"/>
                    </a:lnTo>
                    <a:lnTo>
                      <a:pt x="52" y="8"/>
                    </a:lnTo>
                    <a:lnTo>
                      <a:pt x="67" y="5"/>
                    </a:lnTo>
                    <a:lnTo>
                      <a:pt x="76" y="3"/>
                    </a:lnTo>
                    <a:lnTo>
                      <a:pt x="90" y="3"/>
                    </a:lnTo>
                    <a:lnTo>
                      <a:pt x="102" y="0"/>
                    </a:lnTo>
                    <a:lnTo>
                      <a:pt x="117" y="0"/>
                    </a:lnTo>
                    <a:lnTo>
                      <a:pt x="128" y="0"/>
                    </a:lnTo>
                    <a:lnTo>
                      <a:pt x="140" y="0"/>
                    </a:lnTo>
                    <a:lnTo>
                      <a:pt x="152" y="0"/>
                    </a:lnTo>
                    <a:lnTo>
                      <a:pt x="164" y="5"/>
                    </a:lnTo>
                    <a:lnTo>
                      <a:pt x="174" y="8"/>
                    </a:lnTo>
                    <a:lnTo>
                      <a:pt x="183" y="10"/>
                    </a:lnTo>
                    <a:lnTo>
                      <a:pt x="193" y="17"/>
                    </a:lnTo>
                    <a:lnTo>
                      <a:pt x="200" y="24"/>
                    </a:lnTo>
                    <a:lnTo>
                      <a:pt x="207" y="31"/>
                    </a:lnTo>
                    <a:lnTo>
                      <a:pt x="214" y="38"/>
                    </a:lnTo>
                    <a:lnTo>
                      <a:pt x="219" y="48"/>
                    </a:lnTo>
                    <a:lnTo>
                      <a:pt x="226" y="55"/>
                    </a:lnTo>
                    <a:lnTo>
                      <a:pt x="228" y="62"/>
                    </a:lnTo>
                    <a:lnTo>
                      <a:pt x="233" y="69"/>
                    </a:lnTo>
                    <a:lnTo>
                      <a:pt x="235" y="77"/>
                    </a:lnTo>
                    <a:lnTo>
                      <a:pt x="240" y="84"/>
                    </a:lnTo>
                    <a:lnTo>
                      <a:pt x="242" y="93"/>
                    </a:lnTo>
                    <a:lnTo>
                      <a:pt x="245" y="98"/>
                    </a:lnTo>
                    <a:lnTo>
                      <a:pt x="238" y="167"/>
                    </a:lnTo>
                    <a:lnTo>
                      <a:pt x="235" y="169"/>
                    </a:lnTo>
                    <a:lnTo>
                      <a:pt x="231" y="179"/>
                    </a:lnTo>
                    <a:lnTo>
                      <a:pt x="226" y="186"/>
                    </a:lnTo>
                    <a:lnTo>
                      <a:pt x="221" y="193"/>
                    </a:lnTo>
                    <a:lnTo>
                      <a:pt x="214" y="202"/>
                    </a:lnTo>
                    <a:lnTo>
                      <a:pt x="209" y="212"/>
                    </a:lnTo>
                    <a:lnTo>
                      <a:pt x="202" y="219"/>
                    </a:lnTo>
                    <a:lnTo>
                      <a:pt x="195" y="229"/>
                    </a:lnTo>
                    <a:lnTo>
                      <a:pt x="185" y="236"/>
                    </a:lnTo>
                    <a:lnTo>
                      <a:pt x="176" y="243"/>
                    </a:lnTo>
                    <a:lnTo>
                      <a:pt x="164" y="250"/>
                    </a:lnTo>
                    <a:lnTo>
                      <a:pt x="155" y="257"/>
                    </a:lnTo>
                    <a:lnTo>
                      <a:pt x="140" y="259"/>
                    </a:lnTo>
                    <a:lnTo>
                      <a:pt x="128" y="264"/>
                    </a:lnTo>
                    <a:lnTo>
                      <a:pt x="121" y="264"/>
                    </a:lnTo>
                    <a:lnTo>
                      <a:pt x="114" y="264"/>
                    </a:lnTo>
                    <a:lnTo>
                      <a:pt x="107" y="264"/>
                    </a:lnTo>
                    <a:lnTo>
                      <a:pt x="102" y="264"/>
                    </a:lnTo>
                    <a:lnTo>
                      <a:pt x="90" y="264"/>
                    </a:lnTo>
                    <a:lnTo>
                      <a:pt x="79" y="267"/>
                    </a:lnTo>
                    <a:lnTo>
                      <a:pt x="67" y="267"/>
                    </a:lnTo>
                    <a:lnTo>
                      <a:pt x="55" y="267"/>
                    </a:lnTo>
                    <a:lnTo>
                      <a:pt x="45" y="267"/>
                    </a:lnTo>
                    <a:lnTo>
                      <a:pt x="36" y="267"/>
                    </a:lnTo>
                    <a:lnTo>
                      <a:pt x="26" y="264"/>
                    </a:lnTo>
                    <a:lnTo>
                      <a:pt x="21" y="264"/>
                    </a:lnTo>
                    <a:lnTo>
                      <a:pt x="12" y="264"/>
                    </a:lnTo>
                    <a:lnTo>
                      <a:pt x="7" y="264"/>
                    </a:lnTo>
                    <a:lnTo>
                      <a:pt x="0" y="262"/>
                    </a:lnTo>
                    <a:lnTo>
                      <a:pt x="0" y="262"/>
                    </a:lnTo>
                    <a:lnTo>
                      <a:pt x="10" y="210"/>
                    </a:lnTo>
                    <a:lnTo>
                      <a:pt x="159" y="217"/>
                    </a:lnTo>
                    <a:lnTo>
                      <a:pt x="228" y="136"/>
                    </a:lnTo>
                    <a:lnTo>
                      <a:pt x="228" y="81"/>
                    </a:lnTo>
                    <a:lnTo>
                      <a:pt x="226" y="77"/>
                    </a:lnTo>
                    <a:lnTo>
                      <a:pt x="219" y="69"/>
                    </a:lnTo>
                    <a:lnTo>
                      <a:pt x="212" y="65"/>
                    </a:lnTo>
                    <a:lnTo>
                      <a:pt x="207" y="60"/>
                    </a:lnTo>
                    <a:lnTo>
                      <a:pt x="200" y="55"/>
                    </a:lnTo>
                    <a:lnTo>
                      <a:pt x="195" y="53"/>
                    </a:lnTo>
                    <a:lnTo>
                      <a:pt x="183" y="46"/>
                    </a:lnTo>
                    <a:lnTo>
                      <a:pt x="176" y="41"/>
                    </a:lnTo>
                    <a:lnTo>
                      <a:pt x="166" y="36"/>
                    </a:lnTo>
                    <a:lnTo>
                      <a:pt x="157" y="31"/>
                    </a:lnTo>
                    <a:lnTo>
                      <a:pt x="147" y="29"/>
                    </a:lnTo>
                    <a:lnTo>
                      <a:pt x="138" y="27"/>
                    </a:lnTo>
                    <a:lnTo>
                      <a:pt x="128" y="24"/>
                    </a:lnTo>
                    <a:lnTo>
                      <a:pt x="119" y="24"/>
                    </a:lnTo>
                    <a:lnTo>
                      <a:pt x="107" y="24"/>
                    </a:lnTo>
                    <a:lnTo>
                      <a:pt x="95" y="24"/>
                    </a:lnTo>
                    <a:lnTo>
                      <a:pt x="86" y="27"/>
                    </a:lnTo>
                    <a:lnTo>
                      <a:pt x="79" y="29"/>
                    </a:lnTo>
                    <a:lnTo>
                      <a:pt x="69" y="31"/>
                    </a:lnTo>
                    <a:lnTo>
                      <a:pt x="59" y="36"/>
                    </a:lnTo>
                    <a:lnTo>
                      <a:pt x="52" y="38"/>
                    </a:lnTo>
                    <a:lnTo>
                      <a:pt x="48" y="43"/>
                    </a:lnTo>
                    <a:lnTo>
                      <a:pt x="33" y="50"/>
                    </a:lnTo>
                    <a:lnTo>
                      <a:pt x="26" y="57"/>
                    </a:lnTo>
                    <a:lnTo>
                      <a:pt x="21" y="60"/>
                    </a:lnTo>
                    <a:lnTo>
                      <a:pt x="19" y="62"/>
                    </a:lnTo>
                    <a:lnTo>
                      <a:pt x="10" y="19"/>
                    </a:lnTo>
                    <a:lnTo>
                      <a:pt x="10" y="19"/>
                    </a:lnTo>
                    <a:close/>
                  </a:path>
                </a:pathLst>
              </a:custGeom>
              <a:solidFill>
                <a:srgbClr val="D1D1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7" name="Freeform 289"/>
              <p:cNvSpPr>
                <a:spLocks/>
              </p:cNvSpPr>
              <p:nvPr/>
            </p:nvSpPr>
            <p:spPr bwMode="auto">
              <a:xfrm>
                <a:off x="5707" y="2749"/>
                <a:ext cx="240" cy="283"/>
              </a:xfrm>
              <a:custGeom>
                <a:avLst/>
                <a:gdLst>
                  <a:gd name="T0" fmla="*/ 0 w 240"/>
                  <a:gd name="T1" fmla="*/ 43 h 283"/>
                  <a:gd name="T2" fmla="*/ 12 w 240"/>
                  <a:gd name="T3" fmla="*/ 35 h 283"/>
                  <a:gd name="T4" fmla="*/ 31 w 240"/>
                  <a:gd name="T5" fmla="*/ 24 h 283"/>
                  <a:gd name="T6" fmla="*/ 48 w 240"/>
                  <a:gd name="T7" fmla="*/ 14 h 283"/>
                  <a:gd name="T8" fmla="*/ 65 w 240"/>
                  <a:gd name="T9" fmla="*/ 12 h 283"/>
                  <a:gd name="T10" fmla="*/ 79 w 240"/>
                  <a:gd name="T11" fmla="*/ 7 h 283"/>
                  <a:gd name="T12" fmla="*/ 96 w 240"/>
                  <a:gd name="T13" fmla="*/ 2 h 283"/>
                  <a:gd name="T14" fmla="*/ 112 w 240"/>
                  <a:gd name="T15" fmla="*/ 0 h 283"/>
                  <a:gd name="T16" fmla="*/ 131 w 240"/>
                  <a:gd name="T17" fmla="*/ 2 h 283"/>
                  <a:gd name="T18" fmla="*/ 148 w 240"/>
                  <a:gd name="T19" fmla="*/ 5 h 283"/>
                  <a:gd name="T20" fmla="*/ 167 w 240"/>
                  <a:gd name="T21" fmla="*/ 12 h 283"/>
                  <a:gd name="T22" fmla="*/ 183 w 240"/>
                  <a:gd name="T23" fmla="*/ 21 h 283"/>
                  <a:gd name="T24" fmla="*/ 200 w 240"/>
                  <a:gd name="T25" fmla="*/ 35 h 283"/>
                  <a:gd name="T26" fmla="*/ 217 w 240"/>
                  <a:gd name="T27" fmla="*/ 54 h 283"/>
                  <a:gd name="T28" fmla="*/ 229 w 240"/>
                  <a:gd name="T29" fmla="*/ 71 h 283"/>
                  <a:gd name="T30" fmla="*/ 236 w 240"/>
                  <a:gd name="T31" fmla="*/ 88 h 283"/>
                  <a:gd name="T32" fmla="*/ 238 w 240"/>
                  <a:gd name="T33" fmla="*/ 107 h 283"/>
                  <a:gd name="T34" fmla="*/ 240 w 240"/>
                  <a:gd name="T35" fmla="*/ 126 h 283"/>
                  <a:gd name="T36" fmla="*/ 236 w 240"/>
                  <a:gd name="T37" fmla="*/ 142 h 283"/>
                  <a:gd name="T38" fmla="*/ 231 w 240"/>
                  <a:gd name="T39" fmla="*/ 161 h 283"/>
                  <a:gd name="T40" fmla="*/ 224 w 240"/>
                  <a:gd name="T41" fmla="*/ 178 h 283"/>
                  <a:gd name="T42" fmla="*/ 214 w 240"/>
                  <a:gd name="T43" fmla="*/ 195 h 283"/>
                  <a:gd name="T44" fmla="*/ 202 w 240"/>
                  <a:gd name="T45" fmla="*/ 209 h 283"/>
                  <a:gd name="T46" fmla="*/ 191 w 240"/>
                  <a:gd name="T47" fmla="*/ 223 h 283"/>
                  <a:gd name="T48" fmla="*/ 179 w 240"/>
                  <a:gd name="T49" fmla="*/ 237 h 283"/>
                  <a:gd name="T50" fmla="*/ 164 w 240"/>
                  <a:gd name="T51" fmla="*/ 247 h 283"/>
                  <a:gd name="T52" fmla="*/ 150 w 240"/>
                  <a:gd name="T53" fmla="*/ 256 h 283"/>
                  <a:gd name="T54" fmla="*/ 131 w 240"/>
                  <a:gd name="T55" fmla="*/ 268 h 283"/>
                  <a:gd name="T56" fmla="*/ 107 w 240"/>
                  <a:gd name="T57" fmla="*/ 278 h 283"/>
                  <a:gd name="T58" fmla="*/ 86 w 240"/>
                  <a:gd name="T59" fmla="*/ 280 h 283"/>
                  <a:gd name="T60" fmla="*/ 65 w 240"/>
                  <a:gd name="T61" fmla="*/ 280 h 283"/>
                  <a:gd name="T62" fmla="*/ 46 w 240"/>
                  <a:gd name="T63" fmla="*/ 280 h 283"/>
                  <a:gd name="T64" fmla="*/ 29 w 240"/>
                  <a:gd name="T65" fmla="*/ 278 h 283"/>
                  <a:gd name="T66" fmla="*/ 15 w 240"/>
                  <a:gd name="T67" fmla="*/ 273 h 283"/>
                  <a:gd name="T68" fmla="*/ 3 w 240"/>
                  <a:gd name="T69" fmla="*/ 268 h 283"/>
                  <a:gd name="T70" fmla="*/ 10 w 240"/>
                  <a:gd name="T71" fmla="*/ 223 h 283"/>
                  <a:gd name="T72" fmla="*/ 126 w 240"/>
                  <a:gd name="T73" fmla="*/ 247 h 283"/>
                  <a:gd name="T74" fmla="*/ 134 w 240"/>
                  <a:gd name="T75" fmla="*/ 242 h 283"/>
                  <a:gd name="T76" fmla="*/ 150 w 240"/>
                  <a:gd name="T77" fmla="*/ 230 h 283"/>
                  <a:gd name="T78" fmla="*/ 169 w 240"/>
                  <a:gd name="T79" fmla="*/ 216 h 283"/>
                  <a:gd name="T80" fmla="*/ 188 w 240"/>
                  <a:gd name="T81" fmla="*/ 197 h 283"/>
                  <a:gd name="T82" fmla="*/ 202 w 240"/>
                  <a:gd name="T83" fmla="*/ 171 h 283"/>
                  <a:gd name="T84" fmla="*/ 212 w 240"/>
                  <a:gd name="T85" fmla="*/ 152 h 283"/>
                  <a:gd name="T86" fmla="*/ 217 w 240"/>
                  <a:gd name="T87" fmla="*/ 138 h 283"/>
                  <a:gd name="T88" fmla="*/ 217 w 240"/>
                  <a:gd name="T89" fmla="*/ 121 h 283"/>
                  <a:gd name="T90" fmla="*/ 217 w 240"/>
                  <a:gd name="T91" fmla="*/ 102 h 283"/>
                  <a:gd name="T92" fmla="*/ 212 w 240"/>
                  <a:gd name="T93" fmla="*/ 85 h 283"/>
                  <a:gd name="T94" fmla="*/ 202 w 240"/>
                  <a:gd name="T95" fmla="*/ 71 h 283"/>
                  <a:gd name="T96" fmla="*/ 193 w 240"/>
                  <a:gd name="T97" fmla="*/ 59 h 283"/>
                  <a:gd name="T98" fmla="*/ 179 w 240"/>
                  <a:gd name="T99" fmla="*/ 52 h 283"/>
                  <a:gd name="T100" fmla="*/ 162 w 240"/>
                  <a:gd name="T101" fmla="*/ 45 h 283"/>
                  <a:gd name="T102" fmla="*/ 145 w 240"/>
                  <a:gd name="T103" fmla="*/ 43 h 283"/>
                  <a:gd name="T104" fmla="*/ 126 w 240"/>
                  <a:gd name="T105" fmla="*/ 40 h 283"/>
                  <a:gd name="T106" fmla="*/ 110 w 240"/>
                  <a:gd name="T107" fmla="*/ 43 h 283"/>
                  <a:gd name="T108" fmla="*/ 93 w 240"/>
                  <a:gd name="T109" fmla="*/ 43 h 283"/>
                  <a:gd name="T110" fmla="*/ 74 w 240"/>
                  <a:gd name="T111" fmla="*/ 45 h 283"/>
                  <a:gd name="T112" fmla="*/ 57 w 240"/>
                  <a:gd name="T113" fmla="*/ 50 h 283"/>
                  <a:gd name="T114" fmla="*/ 43 w 240"/>
                  <a:gd name="T115" fmla="*/ 54 h 283"/>
                  <a:gd name="T116" fmla="*/ 24 w 240"/>
                  <a:gd name="T117" fmla="*/ 59 h 283"/>
                  <a:gd name="T118" fmla="*/ 10 w 240"/>
                  <a:gd name="T119" fmla="*/ 64 h 283"/>
                  <a:gd name="T120" fmla="*/ 0 w 240"/>
                  <a:gd name="T121" fmla="*/ 45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0" h="283">
                    <a:moveTo>
                      <a:pt x="0" y="45"/>
                    </a:moveTo>
                    <a:lnTo>
                      <a:pt x="0" y="43"/>
                    </a:lnTo>
                    <a:lnTo>
                      <a:pt x="5" y="40"/>
                    </a:lnTo>
                    <a:lnTo>
                      <a:pt x="12" y="35"/>
                    </a:lnTo>
                    <a:lnTo>
                      <a:pt x="22" y="31"/>
                    </a:lnTo>
                    <a:lnTo>
                      <a:pt x="31" y="24"/>
                    </a:lnTo>
                    <a:lnTo>
                      <a:pt x="43" y="19"/>
                    </a:lnTo>
                    <a:lnTo>
                      <a:pt x="48" y="14"/>
                    </a:lnTo>
                    <a:lnTo>
                      <a:pt x="55" y="14"/>
                    </a:lnTo>
                    <a:lnTo>
                      <a:pt x="65" y="12"/>
                    </a:lnTo>
                    <a:lnTo>
                      <a:pt x="72" y="9"/>
                    </a:lnTo>
                    <a:lnTo>
                      <a:pt x="79" y="7"/>
                    </a:lnTo>
                    <a:lnTo>
                      <a:pt x="88" y="5"/>
                    </a:lnTo>
                    <a:lnTo>
                      <a:pt x="96" y="2"/>
                    </a:lnTo>
                    <a:lnTo>
                      <a:pt x="105" y="2"/>
                    </a:lnTo>
                    <a:lnTo>
                      <a:pt x="112" y="0"/>
                    </a:lnTo>
                    <a:lnTo>
                      <a:pt x="122" y="0"/>
                    </a:lnTo>
                    <a:lnTo>
                      <a:pt x="131" y="2"/>
                    </a:lnTo>
                    <a:lnTo>
                      <a:pt x="141" y="5"/>
                    </a:lnTo>
                    <a:lnTo>
                      <a:pt x="148" y="5"/>
                    </a:lnTo>
                    <a:lnTo>
                      <a:pt x="157" y="9"/>
                    </a:lnTo>
                    <a:lnTo>
                      <a:pt x="167" y="12"/>
                    </a:lnTo>
                    <a:lnTo>
                      <a:pt x="176" y="16"/>
                    </a:lnTo>
                    <a:lnTo>
                      <a:pt x="183" y="21"/>
                    </a:lnTo>
                    <a:lnTo>
                      <a:pt x="193" y="28"/>
                    </a:lnTo>
                    <a:lnTo>
                      <a:pt x="200" y="35"/>
                    </a:lnTo>
                    <a:lnTo>
                      <a:pt x="210" y="45"/>
                    </a:lnTo>
                    <a:lnTo>
                      <a:pt x="217" y="54"/>
                    </a:lnTo>
                    <a:lnTo>
                      <a:pt x="224" y="62"/>
                    </a:lnTo>
                    <a:lnTo>
                      <a:pt x="229" y="71"/>
                    </a:lnTo>
                    <a:lnTo>
                      <a:pt x="233" y="81"/>
                    </a:lnTo>
                    <a:lnTo>
                      <a:pt x="236" y="88"/>
                    </a:lnTo>
                    <a:lnTo>
                      <a:pt x="238" y="97"/>
                    </a:lnTo>
                    <a:lnTo>
                      <a:pt x="238" y="107"/>
                    </a:lnTo>
                    <a:lnTo>
                      <a:pt x="240" y="116"/>
                    </a:lnTo>
                    <a:lnTo>
                      <a:pt x="240" y="126"/>
                    </a:lnTo>
                    <a:lnTo>
                      <a:pt x="238" y="135"/>
                    </a:lnTo>
                    <a:lnTo>
                      <a:pt x="236" y="142"/>
                    </a:lnTo>
                    <a:lnTo>
                      <a:pt x="236" y="152"/>
                    </a:lnTo>
                    <a:lnTo>
                      <a:pt x="231" y="161"/>
                    </a:lnTo>
                    <a:lnTo>
                      <a:pt x="229" y="169"/>
                    </a:lnTo>
                    <a:lnTo>
                      <a:pt x="224" y="178"/>
                    </a:lnTo>
                    <a:lnTo>
                      <a:pt x="221" y="188"/>
                    </a:lnTo>
                    <a:lnTo>
                      <a:pt x="214" y="195"/>
                    </a:lnTo>
                    <a:lnTo>
                      <a:pt x="207" y="202"/>
                    </a:lnTo>
                    <a:lnTo>
                      <a:pt x="202" y="209"/>
                    </a:lnTo>
                    <a:lnTo>
                      <a:pt x="198" y="216"/>
                    </a:lnTo>
                    <a:lnTo>
                      <a:pt x="191" y="223"/>
                    </a:lnTo>
                    <a:lnTo>
                      <a:pt x="183" y="230"/>
                    </a:lnTo>
                    <a:lnTo>
                      <a:pt x="179" y="237"/>
                    </a:lnTo>
                    <a:lnTo>
                      <a:pt x="172" y="242"/>
                    </a:lnTo>
                    <a:lnTo>
                      <a:pt x="164" y="247"/>
                    </a:lnTo>
                    <a:lnTo>
                      <a:pt x="157" y="252"/>
                    </a:lnTo>
                    <a:lnTo>
                      <a:pt x="150" y="256"/>
                    </a:lnTo>
                    <a:lnTo>
                      <a:pt x="145" y="261"/>
                    </a:lnTo>
                    <a:lnTo>
                      <a:pt x="131" y="268"/>
                    </a:lnTo>
                    <a:lnTo>
                      <a:pt x="122" y="275"/>
                    </a:lnTo>
                    <a:lnTo>
                      <a:pt x="107" y="278"/>
                    </a:lnTo>
                    <a:lnTo>
                      <a:pt x="98" y="280"/>
                    </a:lnTo>
                    <a:lnTo>
                      <a:pt x="86" y="280"/>
                    </a:lnTo>
                    <a:lnTo>
                      <a:pt x="77" y="283"/>
                    </a:lnTo>
                    <a:lnTo>
                      <a:pt x="65" y="280"/>
                    </a:lnTo>
                    <a:lnTo>
                      <a:pt x="55" y="280"/>
                    </a:lnTo>
                    <a:lnTo>
                      <a:pt x="46" y="280"/>
                    </a:lnTo>
                    <a:lnTo>
                      <a:pt x="38" y="280"/>
                    </a:lnTo>
                    <a:lnTo>
                      <a:pt x="29" y="278"/>
                    </a:lnTo>
                    <a:lnTo>
                      <a:pt x="22" y="275"/>
                    </a:lnTo>
                    <a:lnTo>
                      <a:pt x="15" y="273"/>
                    </a:lnTo>
                    <a:lnTo>
                      <a:pt x="10" y="273"/>
                    </a:lnTo>
                    <a:lnTo>
                      <a:pt x="3" y="268"/>
                    </a:lnTo>
                    <a:lnTo>
                      <a:pt x="0" y="268"/>
                    </a:lnTo>
                    <a:lnTo>
                      <a:pt x="10" y="223"/>
                    </a:lnTo>
                    <a:lnTo>
                      <a:pt x="126" y="249"/>
                    </a:lnTo>
                    <a:lnTo>
                      <a:pt x="126" y="247"/>
                    </a:lnTo>
                    <a:lnTo>
                      <a:pt x="129" y="245"/>
                    </a:lnTo>
                    <a:lnTo>
                      <a:pt x="134" y="242"/>
                    </a:lnTo>
                    <a:lnTo>
                      <a:pt x="143" y="237"/>
                    </a:lnTo>
                    <a:lnTo>
                      <a:pt x="150" y="230"/>
                    </a:lnTo>
                    <a:lnTo>
                      <a:pt x="157" y="223"/>
                    </a:lnTo>
                    <a:lnTo>
                      <a:pt x="169" y="216"/>
                    </a:lnTo>
                    <a:lnTo>
                      <a:pt x="179" y="209"/>
                    </a:lnTo>
                    <a:lnTo>
                      <a:pt x="188" y="197"/>
                    </a:lnTo>
                    <a:lnTo>
                      <a:pt x="198" y="185"/>
                    </a:lnTo>
                    <a:lnTo>
                      <a:pt x="202" y="171"/>
                    </a:lnTo>
                    <a:lnTo>
                      <a:pt x="210" y="159"/>
                    </a:lnTo>
                    <a:lnTo>
                      <a:pt x="212" y="152"/>
                    </a:lnTo>
                    <a:lnTo>
                      <a:pt x="214" y="145"/>
                    </a:lnTo>
                    <a:lnTo>
                      <a:pt x="217" y="138"/>
                    </a:lnTo>
                    <a:lnTo>
                      <a:pt x="217" y="128"/>
                    </a:lnTo>
                    <a:lnTo>
                      <a:pt x="217" y="121"/>
                    </a:lnTo>
                    <a:lnTo>
                      <a:pt x="217" y="112"/>
                    </a:lnTo>
                    <a:lnTo>
                      <a:pt x="217" y="102"/>
                    </a:lnTo>
                    <a:lnTo>
                      <a:pt x="217" y="95"/>
                    </a:lnTo>
                    <a:lnTo>
                      <a:pt x="212" y="85"/>
                    </a:lnTo>
                    <a:lnTo>
                      <a:pt x="207" y="78"/>
                    </a:lnTo>
                    <a:lnTo>
                      <a:pt x="202" y="71"/>
                    </a:lnTo>
                    <a:lnTo>
                      <a:pt x="198" y="66"/>
                    </a:lnTo>
                    <a:lnTo>
                      <a:pt x="193" y="59"/>
                    </a:lnTo>
                    <a:lnTo>
                      <a:pt x="186" y="57"/>
                    </a:lnTo>
                    <a:lnTo>
                      <a:pt x="179" y="52"/>
                    </a:lnTo>
                    <a:lnTo>
                      <a:pt x="172" y="50"/>
                    </a:lnTo>
                    <a:lnTo>
                      <a:pt x="162" y="45"/>
                    </a:lnTo>
                    <a:lnTo>
                      <a:pt x="155" y="45"/>
                    </a:lnTo>
                    <a:lnTo>
                      <a:pt x="145" y="43"/>
                    </a:lnTo>
                    <a:lnTo>
                      <a:pt x="136" y="43"/>
                    </a:lnTo>
                    <a:lnTo>
                      <a:pt x="126" y="40"/>
                    </a:lnTo>
                    <a:lnTo>
                      <a:pt x="119" y="40"/>
                    </a:lnTo>
                    <a:lnTo>
                      <a:pt x="110" y="43"/>
                    </a:lnTo>
                    <a:lnTo>
                      <a:pt x="103" y="43"/>
                    </a:lnTo>
                    <a:lnTo>
                      <a:pt x="93" y="43"/>
                    </a:lnTo>
                    <a:lnTo>
                      <a:pt x="84" y="45"/>
                    </a:lnTo>
                    <a:lnTo>
                      <a:pt x="74" y="45"/>
                    </a:lnTo>
                    <a:lnTo>
                      <a:pt x="67" y="47"/>
                    </a:lnTo>
                    <a:lnTo>
                      <a:pt x="57" y="50"/>
                    </a:lnTo>
                    <a:lnTo>
                      <a:pt x="50" y="52"/>
                    </a:lnTo>
                    <a:lnTo>
                      <a:pt x="43" y="54"/>
                    </a:lnTo>
                    <a:lnTo>
                      <a:pt x="38" y="57"/>
                    </a:lnTo>
                    <a:lnTo>
                      <a:pt x="24" y="59"/>
                    </a:lnTo>
                    <a:lnTo>
                      <a:pt x="17" y="62"/>
                    </a:lnTo>
                    <a:lnTo>
                      <a:pt x="10" y="64"/>
                    </a:lnTo>
                    <a:lnTo>
                      <a:pt x="10" y="66"/>
                    </a:lnTo>
                    <a:lnTo>
                      <a:pt x="0" y="45"/>
                    </a:lnTo>
                    <a:lnTo>
                      <a:pt x="0" y="45"/>
                    </a:lnTo>
                    <a:close/>
                  </a:path>
                </a:pathLst>
              </a:custGeom>
              <a:solidFill>
                <a:srgbClr val="FFFF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8" name="Freeform 290"/>
              <p:cNvSpPr>
                <a:spLocks/>
              </p:cNvSpPr>
              <p:nvPr/>
            </p:nvSpPr>
            <p:spPr bwMode="auto">
              <a:xfrm>
                <a:off x="5750" y="2837"/>
                <a:ext cx="164" cy="140"/>
              </a:xfrm>
              <a:custGeom>
                <a:avLst/>
                <a:gdLst>
                  <a:gd name="T0" fmla="*/ 157 w 164"/>
                  <a:gd name="T1" fmla="*/ 16 h 140"/>
                  <a:gd name="T2" fmla="*/ 155 w 164"/>
                  <a:gd name="T3" fmla="*/ 14 h 140"/>
                  <a:gd name="T4" fmla="*/ 150 w 164"/>
                  <a:gd name="T5" fmla="*/ 12 h 140"/>
                  <a:gd name="T6" fmla="*/ 143 w 164"/>
                  <a:gd name="T7" fmla="*/ 7 h 140"/>
                  <a:gd name="T8" fmla="*/ 136 w 164"/>
                  <a:gd name="T9" fmla="*/ 4 h 140"/>
                  <a:gd name="T10" fmla="*/ 126 w 164"/>
                  <a:gd name="T11" fmla="*/ 2 h 140"/>
                  <a:gd name="T12" fmla="*/ 114 w 164"/>
                  <a:gd name="T13" fmla="*/ 2 h 140"/>
                  <a:gd name="T14" fmla="*/ 107 w 164"/>
                  <a:gd name="T15" fmla="*/ 0 h 140"/>
                  <a:gd name="T16" fmla="*/ 100 w 164"/>
                  <a:gd name="T17" fmla="*/ 0 h 140"/>
                  <a:gd name="T18" fmla="*/ 91 w 164"/>
                  <a:gd name="T19" fmla="*/ 0 h 140"/>
                  <a:gd name="T20" fmla="*/ 83 w 164"/>
                  <a:gd name="T21" fmla="*/ 2 h 140"/>
                  <a:gd name="T22" fmla="*/ 76 w 164"/>
                  <a:gd name="T23" fmla="*/ 2 h 140"/>
                  <a:gd name="T24" fmla="*/ 67 w 164"/>
                  <a:gd name="T25" fmla="*/ 4 h 140"/>
                  <a:gd name="T26" fmla="*/ 60 w 164"/>
                  <a:gd name="T27" fmla="*/ 9 h 140"/>
                  <a:gd name="T28" fmla="*/ 53 w 164"/>
                  <a:gd name="T29" fmla="*/ 14 h 140"/>
                  <a:gd name="T30" fmla="*/ 45 w 164"/>
                  <a:gd name="T31" fmla="*/ 16 h 140"/>
                  <a:gd name="T32" fmla="*/ 38 w 164"/>
                  <a:gd name="T33" fmla="*/ 26 h 140"/>
                  <a:gd name="T34" fmla="*/ 31 w 164"/>
                  <a:gd name="T35" fmla="*/ 31 h 140"/>
                  <a:gd name="T36" fmla="*/ 24 w 164"/>
                  <a:gd name="T37" fmla="*/ 40 h 140"/>
                  <a:gd name="T38" fmla="*/ 17 w 164"/>
                  <a:gd name="T39" fmla="*/ 50 h 140"/>
                  <a:gd name="T40" fmla="*/ 12 w 164"/>
                  <a:gd name="T41" fmla="*/ 59 h 140"/>
                  <a:gd name="T42" fmla="*/ 7 w 164"/>
                  <a:gd name="T43" fmla="*/ 66 h 140"/>
                  <a:gd name="T44" fmla="*/ 7 w 164"/>
                  <a:gd name="T45" fmla="*/ 73 h 140"/>
                  <a:gd name="T46" fmla="*/ 5 w 164"/>
                  <a:gd name="T47" fmla="*/ 81 h 140"/>
                  <a:gd name="T48" fmla="*/ 3 w 164"/>
                  <a:gd name="T49" fmla="*/ 88 h 140"/>
                  <a:gd name="T50" fmla="*/ 0 w 164"/>
                  <a:gd name="T51" fmla="*/ 92 h 140"/>
                  <a:gd name="T52" fmla="*/ 0 w 164"/>
                  <a:gd name="T53" fmla="*/ 100 h 140"/>
                  <a:gd name="T54" fmla="*/ 0 w 164"/>
                  <a:gd name="T55" fmla="*/ 107 h 140"/>
                  <a:gd name="T56" fmla="*/ 0 w 164"/>
                  <a:gd name="T57" fmla="*/ 116 h 140"/>
                  <a:gd name="T58" fmla="*/ 0 w 164"/>
                  <a:gd name="T59" fmla="*/ 123 h 140"/>
                  <a:gd name="T60" fmla="*/ 0 w 164"/>
                  <a:gd name="T61" fmla="*/ 130 h 140"/>
                  <a:gd name="T62" fmla="*/ 0 w 164"/>
                  <a:gd name="T63" fmla="*/ 135 h 140"/>
                  <a:gd name="T64" fmla="*/ 0 w 164"/>
                  <a:gd name="T65" fmla="*/ 138 h 140"/>
                  <a:gd name="T66" fmla="*/ 43 w 164"/>
                  <a:gd name="T67" fmla="*/ 140 h 140"/>
                  <a:gd name="T68" fmla="*/ 41 w 164"/>
                  <a:gd name="T69" fmla="*/ 138 h 140"/>
                  <a:gd name="T70" fmla="*/ 38 w 164"/>
                  <a:gd name="T71" fmla="*/ 135 h 140"/>
                  <a:gd name="T72" fmla="*/ 34 w 164"/>
                  <a:gd name="T73" fmla="*/ 128 h 140"/>
                  <a:gd name="T74" fmla="*/ 31 w 164"/>
                  <a:gd name="T75" fmla="*/ 121 h 140"/>
                  <a:gd name="T76" fmla="*/ 29 w 164"/>
                  <a:gd name="T77" fmla="*/ 109 h 140"/>
                  <a:gd name="T78" fmla="*/ 31 w 164"/>
                  <a:gd name="T79" fmla="*/ 97 h 140"/>
                  <a:gd name="T80" fmla="*/ 34 w 164"/>
                  <a:gd name="T81" fmla="*/ 88 h 140"/>
                  <a:gd name="T82" fmla="*/ 36 w 164"/>
                  <a:gd name="T83" fmla="*/ 81 h 140"/>
                  <a:gd name="T84" fmla="*/ 41 w 164"/>
                  <a:gd name="T85" fmla="*/ 73 h 140"/>
                  <a:gd name="T86" fmla="*/ 48 w 164"/>
                  <a:gd name="T87" fmla="*/ 64 h 140"/>
                  <a:gd name="T88" fmla="*/ 53 w 164"/>
                  <a:gd name="T89" fmla="*/ 54 h 140"/>
                  <a:gd name="T90" fmla="*/ 60 w 164"/>
                  <a:gd name="T91" fmla="*/ 47 h 140"/>
                  <a:gd name="T92" fmla="*/ 67 w 164"/>
                  <a:gd name="T93" fmla="*/ 38 h 140"/>
                  <a:gd name="T94" fmla="*/ 74 w 164"/>
                  <a:gd name="T95" fmla="*/ 35 h 140"/>
                  <a:gd name="T96" fmla="*/ 81 w 164"/>
                  <a:gd name="T97" fmla="*/ 31 h 140"/>
                  <a:gd name="T98" fmla="*/ 88 w 164"/>
                  <a:gd name="T99" fmla="*/ 28 h 140"/>
                  <a:gd name="T100" fmla="*/ 95 w 164"/>
                  <a:gd name="T101" fmla="*/ 26 h 140"/>
                  <a:gd name="T102" fmla="*/ 105 w 164"/>
                  <a:gd name="T103" fmla="*/ 26 h 140"/>
                  <a:gd name="T104" fmla="*/ 114 w 164"/>
                  <a:gd name="T105" fmla="*/ 26 h 140"/>
                  <a:gd name="T106" fmla="*/ 126 w 164"/>
                  <a:gd name="T107" fmla="*/ 28 h 140"/>
                  <a:gd name="T108" fmla="*/ 133 w 164"/>
                  <a:gd name="T109" fmla="*/ 28 h 140"/>
                  <a:gd name="T110" fmla="*/ 136 w 164"/>
                  <a:gd name="T111" fmla="*/ 31 h 140"/>
                  <a:gd name="T112" fmla="*/ 164 w 164"/>
                  <a:gd name="T113" fmla="*/ 50 h 140"/>
                  <a:gd name="T114" fmla="*/ 157 w 164"/>
                  <a:gd name="T115" fmla="*/ 16 h 140"/>
                  <a:gd name="T116" fmla="*/ 157 w 164"/>
                  <a:gd name="T117" fmla="*/ 1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4" h="140">
                    <a:moveTo>
                      <a:pt x="157" y="16"/>
                    </a:moveTo>
                    <a:lnTo>
                      <a:pt x="155" y="14"/>
                    </a:lnTo>
                    <a:lnTo>
                      <a:pt x="150" y="12"/>
                    </a:lnTo>
                    <a:lnTo>
                      <a:pt x="143" y="7"/>
                    </a:lnTo>
                    <a:lnTo>
                      <a:pt x="136" y="4"/>
                    </a:lnTo>
                    <a:lnTo>
                      <a:pt x="126" y="2"/>
                    </a:lnTo>
                    <a:lnTo>
                      <a:pt x="114" y="2"/>
                    </a:lnTo>
                    <a:lnTo>
                      <a:pt x="107" y="0"/>
                    </a:lnTo>
                    <a:lnTo>
                      <a:pt x="100" y="0"/>
                    </a:lnTo>
                    <a:lnTo>
                      <a:pt x="91" y="0"/>
                    </a:lnTo>
                    <a:lnTo>
                      <a:pt x="83" y="2"/>
                    </a:lnTo>
                    <a:lnTo>
                      <a:pt x="76" y="2"/>
                    </a:lnTo>
                    <a:lnTo>
                      <a:pt x="67" y="4"/>
                    </a:lnTo>
                    <a:lnTo>
                      <a:pt x="60" y="9"/>
                    </a:lnTo>
                    <a:lnTo>
                      <a:pt x="53" y="14"/>
                    </a:lnTo>
                    <a:lnTo>
                      <a:pt x="45" y="16"/>
                    </a:lnTo>
                    <a:lnTo>
                      <a:pt x="38" y="26"/>
                    </a:lnTo>
                    <a:lnTo>
                      <a:pt x="31" y="31"/>
                    </a:lnTo>
                    <a:lnTo>
                      <a:pt x="24" y="40"/>
                    </a:lnTo>
                    <a:lnTo>
                      <a:pt x="17" y="50"/>
                    </a:lnTo>
                    <a:lnTo>
                      <a:pt x="12" y="59"/>
                    </a:lnTo>
                    <a:lnTo>
                      <a:pt x="7" y="66"/>
                    </a:lnTo>
                    <a:lnTo>
                      <a:pt x="7" y="73"/>
                    </a:lnTo>
                    <a:lnTo>
                      <a:pt x="5" y="81"/>
                    </a:lnTo>
                    <a:lnTo>
                      <a:pt x="3" y="88"/>
                    </a:lnTo>
                    <a:lnTo>
                      <a:pt x="0" y="92"/>
                    </a:lnTo>
                    <a:lnTo>
                      <a:pt x="0" y="100"/>
                    </a:lnTo>
                    <a:lnTo>
                      <a:pt x="0" y="107"/>
                    </a:lnTo>
                    <a:lnTo>
                      <a:pt x="0" y="116"/>
                    </a:lnTo>
                    <a:lnTo>
                      <a:pt x="0" y="123"/>
                    </a:lnTo>
                    <a:lnTo>
                      <a:pt x="0" y="130"/>
                    </a:lnTo>
                    <a:lnTo>
                      <a:pt x="0" y="135"/>
                    </a:lnTo>
                    <a:lnTo>
                      <a:pt x="0" y="138"/>
                    </a:lnTo>
                    <a:lnTo>
                      <a:pt x="43" y="140"/>
                    </a:lnTo>
                    <a:lnTo>
                      <a:pt x="41" y="138"/>
                    </a:lnTo>
                    <a:lnTo>
                      <a:pt x="38" y="135"/>
                    </a:lnTo>
                    <a:lnTo>
                      <a:pt x="34" y="128"/>
                    </a:lnTo>
                    <a:lnTo>
                      <a:pt x="31" y="121"/>
                    </a:lnTo>
                    <a:lnTo>
                      <a:pt x="29" y="109"/>
                    </a:lnTo>
                    <a:lnTo>
                      <a:pt x="31" y="97"/>
                    </a:lnTo>
                    <a:lnTo>
                      <a:pt x="34" y="88"/>
                    </a:lnTo>
                    <a:lnTo>
                      <a:pt x="36" y="81"/>
                    </a:lnTo>
                    <a:lnTo>
                      <a:pt x="41" y="73"/>
                    </a:lnTo>
                    <a:lnTo>
                      <a:pt x="48" y="64"/>
                    </a:lnTo>
                    <a:lnTo>
                      <a:pt x="53" y="54"/>
                    </a:lnTo>
                    <a:lnTo>
                      <a:pt x="60" y="47"/>
                    </a:lnTo>
                    <a:lnTo>
                      <a:pt x="67" y="38"/>
                    </a:lnTo>
                    <a:lnTo>
                      <a:pt x="74" y="35"/>
                    </a:lnTo>
                    <a:lnTo>
                      <a:pt x="81" y="31"/>
                    </a:lnTo>
                    <a:lnTo>
                      <a:pt x="88" y="28"/>
                    </a:lnTo>
                    <a:lnTo>
                      <a:pt x="95" y="26"/>
                    </a:lnTo>
                    <a:lnTo>
                      <a:pt x="105" y="26"/>
                    </a:lnTo>
                    <a:lnTo>
                      <a:pt x="114" y="26"/>
                    </a:lnTo>
                    <a:lnTo>
                      <a:pt x="126" y="28"/>
                    </a:lnTo>
                    <a:lnTo>
                      <a:pt x="133" y="28"/>
                    </a:lnTo>
                    <a:lnTo>
                      <a:pt x="136" y="31"/>
                    </a:lnTo>
                    <a:lnTo>
                      <a:pt x="164" y="50"/>
                    </a:lnTo>
                    <a:lnTo>
                      <a:pt x="157" y="16"/>
                    </a:lnTo>
                    <a:lnTo>
                      <a:pt x="157" y="16"/>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79" name="Freeform 291"/>
              <p:cNvSpPr>
                <a:spLocks/>
              </p:cNvSpPr>
              <p:nvPr/>
            </p:nvSpPr>
            <p:spPr bwMode="auto">
              <a:xfrm>
                <a:off x="5848" y="2887"/>
                <a:ext cx="178" cy="197"/>
              </a:xfrm>
              <a:custGeom>
                <a:avLst/>
                <a:gdLst>
                  <a:gd name="T0" fmla="*/ 118 w 178"/>
                  <a:gd name="T1" fmla="*/ 0 h 197"/>
                  <a:gd name="T2" fmla="*/ 135 w 178"/>
                  <a:gd name="T3" fmla="*/ 4 h 197"/>
                  <a:gd name="T4" fmla="*/ 152 w 178"/>
                  <a:gd name="T5" fmla="*/ 14 h 197"/>
                  <a:gd name="T6" fmla="*/ 164 w 178"/>
                  <a:gd name="T7" fmla="*/ 26 h 197"/>
                  <a:gd name="T8" fmla="*/ 171 w 178"/>
                  <a:gd name="T9" fmla="*/ 40 h 197"/>
                  <a:gd name="T10" fmla="*/ 176 w 178"/>
                  <a:gd name="T11" fmla="*/ 59 h 197"/>
                  <a:gd name="T12" fmla="*/ 178 w 178"/>
                  <a:gd name="T13" fmla="*/ 73 h 197"/>
                  <a:gd name="T14" fmla="*/ 178 w 178"/>
                  <a:gd name="T15" fmla="*/ 85 h 197"/>
                  <a:gd name="T16" fmla="*/ 173 w 178"/>
                  <a:gd name="T17" fmla="*/ 99 h 197"/>
                  <a:gd name="T18" fmla="*/ 166 w 178"/>
                  <a:gd name="T19" fmla="*/ 121 h 197"/>
                  <a:gd name="T20" fmla="*/ 152 w 178"/>
                  <a:gd name="T21" fmla="*/ 142 h 197"/>
                  <a:gd name="T22" fmla="*/ 135 w 178"/>
                  <a:gd name="T23" fmla="*/ 164 h 197"/>
                  <a:gd name="T24" fmla="*/ 114 w 178"/>
                  <a:gd name="T25" fmla="*/ 178 h 197"/>
                  <a:gd name="T26" fmla="*/ 92 w 178"/>
                  <a:gd name="T27" fmla="*/ 187 h 197"/>
                  <a:gd name="T28" fmla="*/ 71 w 178"/>
                  <a:gd name="T29" fmla="*/ 197 h 197"/>
                  <a:gd name="T30" fmla="*/ 54 w 178"/>
                  <a:gd name="T31" fmla="*/ 197 h 197"/>
                  <a:gd name="T32" fmla="*/ 38 w 178"/>
                  <a:gd name="T33" fmla="*/ 192 h 197"/>
                  <a:gd name="T34" fmla="*/ 26 w 178"/>
                  <a:gd name="T35" fmla="*/ 187 h 197"/>
                  <a:gd name="T36" fmla="*/ 12 w 178"/>
                  <a:gd name="T37" fmla="*/ 180 h 197"/>
                  <a:gd name="T38" fmla="*/ 2 w 178"/>
                  <a:gd name="T39" fmla="*/ 173 h 197"/>
                  <a:gd name="T40" fmla="*/ 16 w 178"/>
                  <a:gd name="T41" fmla="*/ 164 h 197"/>
                  <a:gd name="T42" fmla="*/ 64 w 178"/>
                  <a:gd name="T43" fmla="*/ 175 h 197"/>
                  <a:gd name="T44" fmla="*/ 78 w 178"/>
                  <a:gd name="T45" fmla="*/ 175 h 197"/>
                  <a:gd name="T46" fmla="*/ 92 w 178"/>
                  <a:gd name="T47" fmla="*/ 173 h 197"/>
                  <a:gd name="T48" fmla="*/ 107 w 178"/>
                  <a:gd name="T49" fmla="*/ 171 h 197"/>
                  <a:gd name="T50" fmla="*/ 118 w 178"/>
                  <a:gd name="T51" fmla="*/ 161 h 197"/>
                  <a:gd name="T52" fmla="*/ 133 w 178"/>
                  <a:gd name="T53" fmla="*/ 152 h 197"/>
                  <a:gd name="T54" fmla="*/ 140 w 178"/>
                  <a:gd name="T55" fmla="*/ 135 h 197"/>
                  <a:gd name="T56" fmla="*/ 145 w 178"/>
                  <a:gd name="T57" fmla="*/ 114 h 197"/>
                  <a:gd name="T58" fmla="*/ 145 w 178"/>
                  <a:gd name="T59" fmla="*/ 92 h 197"/>
                  <a:gd name="T60" fmla="*/ 140 w 178"/>
                  <a:gd name="T61" fmla="*/ 73 h 197"/>
                  <a:gd name="T62" fmla="*/ 135 w 178"/>
                  <a:gd name="T63" fmla="*/ 59 h 197"/>
                  <a:gd name="T64" fmla="*/ 126 w 178"/>
                  <a:gd name="T65" fmla="*/ 45 h 197"/>
                  <a:gd name="T66" fmla="*/ 116 w 178"/>
                  <a:gd name="T67" fmla="*/ 33 h 197"/>
                  <a:gd name="T68" fmla="*/ 116 w 178"/>
                  <a:gd name="T69"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97">
                    <a:moveTo>
                      <a:pt x="116" y="2"/>
                    </a:moveTo>
                    <a:lnTo>
                      <a:pt x="118" y="0"/>
                    </a:lnTo>
                    <a:lnTo>
                      <a:pt x="126" y="2"/>
                    </a:lnTo>
                    <a:lnTo>
                      <a:pt x="135" y="4"/>
                    </a:lnTo>
                    <a:lnTo>
                      <a:pt x="147" y="9"/>
                    </a:lnTo>
                    <a:lnTo>
                      <a:pt x="152" y="14"/>
                    </a:lnTo>
                    <a:lnTo>
                      <a:pt x="159" y="19"/>
                    </a:lnTo>
                    <a:lnTo>
                      <a:pt x="164" y="26"/>
                    </a:lnTo>
                    <a:lnTo>
                      <a:pt x="168" y="33"/>
                    </a:lnTo>
                    <a:lnTo>
                      <a:pt x="171" y="40"/>
                    </a:lnTo>
                    <a:lnTo>
                      <a:pt x="173" y="52"/>
                    </a:lnTo>
                    <a:lnTo>
                      <a:pt x="176" y="59"/>
                    </a:lnTo>
                    <a:lnTo>
                      <a:pt x="178" y="64"/>
                    </a:lnTo>
                    <a:lnTo>
                      <a:pt x="178" y="73"/>
                    </a:lnTo>
                    <a:lnTo>
                      <a:pt x="178" y="80"/>
                    </a:lnTo>
                    <a:lnTo>
                      <a:pt x="178" y="85"/>
                    </a:lnTo>
                    <a:lnTo>
                      <a:pt x="176" y="95"/>
                    </a:lnTo>
                    <a:lnTo>
                      <a:pt x="173" y="99"/>
                    </a:lnTo>
                    <a:lnTo>
                      <a:pt x="171" y="107"/>
                    </a:lnTo>
                    <a:lnTo>
                      <a:pt x="166" y="121"/>
                    </a:lnTo>
                    <a:lnTo>
                      <a:pt x="161" y="133"/>
                    </a:lnTo>
                    <a:lnTo>
                      <a:pt x="152" y="142"/>
                    </a:lnTo>
                    <a:lnTo>
                      <a:pt x="145" y="154"/>
                    </a:lnTo>
                    <a:lnTo>
                      <a:pt x="135" y="164"/>
                    </a:lnTo>
                    <a:lnTo>
                      <a:pt x="126" y="173"/>
                    </a:lnTo>
                    <a:lnTo>
                      <a:pt x="114" y="178"/>
                    </a:lnTo>
                    <a:lnTo>
                      <a:pt x="104" y="185"/>
                    </a:lnTo>
                    <a:lnTo>
                      <a:pt x="92" y="187"/>
                    </a:lnTo>
                    <a:lnTo>
                      <a:pt x="83" y="194"/>
                    </a:lnTo>
                    <a:lnTo>
                      <a:pt x="71" y="197"/>
                    </a:lnTo>
                    <a:lnTo>
                      <a:pt x="61" y="197"/>
                    </a:lnTo>
                    <a:lnTo>
                      <a:pt x="54" y="197"/>
                    </a:lnTo>
                    <a:lnTo>
                      <a:pt x="45" y="197"/>
                    </a:lnTo>
                    <a:lnTo>
                      <a:pt x="38" y="192"/>
                    </a:lnTo>
                    <a:lnTo>
                      <a:pt x="31" y="190"/>
                    </a:lnTo>
                    <a:lnTo>
                      <a:pt x="26" y="187"/>
                    </a:lnTo>
                    <a:lnTo>
                      <a:pt x="21" y="185"/>
                    </a:lnTo>
                    <a:lnTo>
                      <a:pt x="12" y="180"/>
                    </a:lnTo>
                    <a:lnTo>
                      <a:pt x="7" y="178"/>
                    </a:lnTo>
                    <a:lnTo>
                      <a:pt x="2" y="173"/>
                    </a:lnTo>
                    <a:lnTo>
                      <a:pt x="0" y="173"/>
                    </a:lnTo>
                    <a:lnTo>
                      <a:pt x="16" y="164"/>
                    </a:lnTo>
                    <a:lnTo>
                      <a:pt x="61" y="175"/>
                    </a:lnTo>
                    <a:lnTo>
                      <a:pt x="64" y="175"/>
                    </a:lnTo>
                    <a:lnTo>
                      <a:pt x="73" y="175"/>
                    </a:lnTo>
                    <a:lnTo>
                      <a:pt x="78" y="175"/>
                    </a:lnTo>
                    <a:lnTo>
                      <a:pt x="85" y="175"/>
                    </a:lnTo>
                    <a:lnTo>
                      <a:pt x="92" y="173"/>
                    </a:lnTo>
                    <a:lnTo>
                      <a:pt x="99" y="173"/>
                    </a:lnTo>
                    <a:lnTo>
                      <a:pt x="107" y="171"/>
                    </a:lnTo>
                    <a:lnTo>
                      <a:pt x="114" y="168"/>
                    </a:lnTo>
                    <a:lnTo>
                      <a:pt x="118" y="161"/>
                    </a:lnTo>
                    <a:lnTo>
                      <a:pt x="126" y="159"/>
                    </a:lnTo>
                    <a:lnTo>
                      <a:pt x="133" y="152"/>
                    </a:lnTo>
                    <a:lnTo>
                      <a:pt x="138" y="145"/>
                    </a:lnTo>
                    <a:lnTo>
                      <a:pt x="140" y="135"/>
                    </a:lnTo>
                    <a:lnTo>
                      <a:pt x="145" y="126"/>
                    </a:lnTo>
                    <a:lnTo>
                      <a:pt x="145" y="114"/>
                    </a:lnTo>
                    <a:lnTo>
                      <a:pt x="145" y="102"/>
                    </a:lnTo>
                    <a:lnTo>
                      <a:pt x="145" y="92"/>
                    </a:lnTo>
                    <a:lnTo>
                      <a:pt x="142" y="83"/>
                    </a:lnTo>
                    <a:lnTo>
                      <a:pt x="140" y="73"/>
                    </a:lnTo>
                    <a:lnTo>
                      <a:pt x="138" y="66"/>
                    </a:lnTo>
                    <a:lnTo>
                      <a:pt x="135" y="59"/>
                    </a:lnTo>
                    <a:lnTo>
                      <a:pt x="133" y="54"/>
                    </a:lnTo>
                    <a:lnTo>
                      <a:pt x="126" y="45"/>
                    </a:lnTo>
                    <a:lnTo>
                      <a:pt x="121" y="38"/>
                    </a:lnTo>
                    <a:lnTo>
                      <a:pt x="116" y="33"/>
                    </a:lnTo>
                    <a:lnTo>
                      <a:pt x="116" y="2"/>
                    </a:lnTo>
                    <a:lnTo>
                      <a:pt x="116" y="2"/>
                    </a:lnTo>
                    <a:close/>
                  </a:path>
                </a:pathLst>
              </a:custGeom>
              <a:solidFill>
                <a:srgbClr val="EDDE7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0" name="Freeform 292"/>
              <p:cNvSpPr>
                <a:spLocks/>
              </p:cNvSpPr>
              <p:nvPr/>
            </p:nvSpPr>
            <p:spPr bwMode="auto">
              <a:xfrm>
                <a:off x="5764" y="3074"/>
                <a:ext cx="404" cy="587"/>
              </a:xfrm>
              <a:custGeom>
                <a:avLst/>
                <a:gdLst>
                  <a:gd name="T0" fmla="*/ 205 w 404"/>
                  <a:gd name="T1" fmla="*/ 10 h 587"/>
                  <a:gd name="T2" fmla="*/ 233 w 404"/>
                  <a:gd name="T3" fmla="*/ 0 h 587"/>
                  <a:gd name="T4" fmla="*/ 267 w 404"/>
                  <a:gd name="T5" fmla="*/ 0 h 587"/>
                  <a:gd name="T6" fmla="*/ 298 w 404"/>
                  <a:gd name="T7" fmla="*/ 3 h 587"/>
                  <a:gd name="T8" fmla="*/ 331 w 404"/>
                  <a:gd name="T9" fmla="*/ 15 h 587"/>
                  <a:gd name="T10" fmla="*/ 359 w 404"/>
                  <a:gd name="T11" fmla="*/ 38 h 587"/>
                  <a:gd name="T12" fmla="*/ 385 w 404"/>
                  <a:gd name="T13" fmla="*/ 76 h 587"/>
                  <a:gd name="T14" fmla="*/ 400 w 404"/>
                  <a:gd name="T15" fmla="*/ 126 h 587"/>
                  <a:gd name="T16" fmla="*/ 402 w 404"/>
                  <a:gd name="T17" fmla="*/ 162 h 587"/>
                  <a:gd name="T18" fmla="*/ 404 w 404"/>
                  <a:gd name="T19" fmla="*/ 190 h 587"/>
                  <a:gd name="T20" fmla="*/ 400 w 404"/>
                  <a:gd name="T21" fmla="*/ 228 h 587"/>
                  <a:gd name="T22" fmla="*/ 395 w 404"/>
                  <a:gd name="T23" fmla="*/ 264 h 587"/>
                  <a:gd name="T24" fmla="*/ 383 w 404"/>
                  <a:gd name="T25" fmla="*/ 314 h 587"/>
                  <a:gd name="T26" fmla="*/ 366 w 404"/>
                  <a:gd name="T27" fmla="*/ 357 h 587"/>
                  <a:gd name="T28" fmla="*/ 350 w 404"/>
                  <a:gd name="T29" fmla="*/ 390 h 587"/>
                  <a:gd name="T30" fmla="*/ 328 w 404"/>
                  <a:gd name="T31" fmla="*/ 411 h 587"/>
                  <a:gd name="T32" fmla="*/ 309 w 404"/>
                  <a:gd name="T33" fmla="*/ 397 h 587"/>
                  <a:gd name="T34" fmla="*/ 305 w 404"/>
                  <a:gd name="T35" fmla="*/ 366 h 587"/>
                  <a:gd name="T36" fmla="*/ 298 w 404"/>
                  <a:gd name="T37" fmla="*/ 340 h 587"/>
                  <a:gd name="T38" fmla="*/ 279 w 404"/>
                  <a:gd name="T39" fmla="*/ 347 h 587"/>
                  <a:gd name="T40" fmla="*/ 257 w 404"/>
                  <a:gd name="T41" fmla="*/ 371 h 587"/>
                  <a:gd name="T42" fmla="*/ 236 w 404"/>
                  <a:gd name="T43" fmla="*/ 402 h 587"/>
                  <a:gd name="T44" fmla="*/ 222 w 404"/>
                  <a:gd name="T45" fmla="*/ 440 h 587"/>
                  <a:gd name="T46" fmla="*/ 212 w 404"/>
                  <a:gd name="T47" fmla="*/ 476 h 587"/>
                  <a:gd name="T48" fmla="*/ 207 w 404"/>
                  <a:gd name="T49" fmla="*/ 511 h 587"/>
                  <a:gd name="T50" fmla="*/ 205 w 404"/>
                  <a:gd name="T51" fmla="*/ 542 h 587"/>
                  <a:gd name="T52" fmla="*/ 207 w 404"/>
                  <a:gd name="T53" fmla="*/ 571 h 587"/>
                  <a:gd name="T54" fmla="*/ 179 w 404"/>
                  <a:gd name="T55" fmla="*/ 571 h 587"/>
                  <a:gd name="T56" fmla="*/ 169 w 404"/>
                  <a:gd name="T57" fmla="*/ 540 h 587"/>
                  <a:gd name="T58" fmla="*/ 153 w 404"/>
                  <a:gd name="T59" fmla="*/ 499 h 587"/>
                  <a:gd name="T60" fmla="*/ 134 w 404"/>
                  <a:gd name="T61" fmla="*/ 461 h 587"/>
                  <a:gd name="T62" fmla="*/ 110 w 404"/>
                  <a:gd name="T63" fmla="*/ 438 h 587"/>
                  <a:gd name="T64" fmla="*/ 69 w 404"/>
                  <a:gd name="T65" fmla="*/ 435 h 587"/>
                  <a:gd name="T66" fmla="*/ 31 w 404"/>
                  <a:gd name="T67" fmla="*/ 445 h 587"/>
                  <a:gd name="T68" fmla="*/ 0 w 404"/>
                  <a:gd name="T69" fmla="*/ 459 h 587"/>
                  <a:gd name="T70" fmla="*/ 34 w 404"/>
                  <a:gd name="T71" fmla="*/ 421 h 587"/>
                  <a:gd name="T72" fmla="*/ 72 w 404"/>
                  <a:gd name="T73" fmla="*/ 414 h 587"/>
                  <a:gd name="T74" fmla="*/ 103 w 404"/>
                  <a:gd name="T75" fmla="*/ 404 h 587"/>
                  <a:gd name="T76" fmla="*/ 136 w 404"/>
                  <a:gd name="T77" fmla="*/ 392 h 587"/>
                  <a:gd name="T78" fmla="*/ 169 w 404"/>
                  <a:gd name="T79" fmla="*/ 373 h 587"/>
                  <a:gd name="T80" fmla="*/ 198 w 404"/>
                  <a:gd name="T81" fmla="*/ 352 h 587"/>
                  <a:gd name="T82" fmla="*/ 224 w 404"/>
                  <a:gd name="T83" fmla="*/ 326 h 587"/>
                  <a:gd name="T84" fmla="*/ 241 w 404"/>
                  <a:gd name="T85" fmla="*/ 295 h 587"/>
                  <a:gd name="T86" fmla="*/ 252 w 404"/>
                  <a:gd name="T87" fmla="*/ 262 h 587"/>
                  <a:gd name="T88" fmla="*/ 255 w 404"/>
                  <a:gd name="T89" fmla="*/ 226 h 587"/>
                  <a:gd name="T90" fmla="*/ 257 w 404"/>
                  <a:gd name="T91" fmla="*/ 193 h 587"/>
                  <a:gd name="T92" fmla="*/ 252 w 404"/>
                  <a:gd name="T93" fmla="*/ 157 h 587"/>
                  <a:gd name="T94" fmla="*/ 248 w 404"/>
                  <a:gd name="T95" fmla="*/ 126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4" h="587">
                    <a:moveTo>
                      <a:pt x="193" y="15"/>
                    </a:moveTo>
                    <a:lnTo>
                      <a:pt x="193" y="12"/>
                    </a:lnTo>
                    <a:lnTo>
                      <a:pt x="198" y="12"/>
                    </a:lnTo>
                    <a:lnTo>
                      <a:pt x="205" y="10"/>
                    </a:lnTo>
                    <a:lnTo>
                      <a:pt x="217" y="7"/>
                    </a:lnTo>
                    <a:lnTo>
                      <a:pt x="222" y="5"/>
                    </a:lnTo>
                    <a:lnTo>
                      <a:pt x="226" y="3"/>
                    </a:lnTo>
                    <a:lnTo>
                      <a:pt x="233" y="0"/>
                    </a:lnTo>
                    <a:lnTo>
                      <a:pt x="243" y="0"/>
                    </a:lnTo>
                    <a:lnTo>
                      <a:pt x="250" y="0"/>
                    </a:lnTo>
                    <a:lnTo>
                      <a:pt x="257" y="0"/>
                    </a:lnTo>
                    <a:lnTo>
                      <a:pt x="267" y="0"/>
                    </a:lnTo>
                    <a:lnTo>
                      <a:pt x="274" y="0"/>
                    </a:lnTo>
                    <a:lnTo>
                      <a:pt x="281" y="0"/>
                    </a:lnTo>
                    <a:lnTo>
                      <a:pt x="290" y="0"/>
                    </a:lnTo>
                    <a:lnTo>
                      <a:pt x="298" y="3"/>
                    </a:lnTo>
                    <a:lnTo>
                      <a:pt x="307" y="7"/>
                    </a:lnTo>
                    <a:lnTo>
                      <a:pt x="314" y="7"/>
                    </a:lnTo>
                    <a:lnTo>
                      <a:pt x="324" y="12"/>
                    </a:lnTo>
                    <a:lnTo>
                      <a:pt x="331" y="15"/>
                    </a:lnTo>
                    <a:lnTo>
                      <a:pt x="340" y="22"/>
                    </a:lnTo>
                    <a:lnTo>
                      <a:pt x="347" y="24"/>
                    </a:lnTo>
                    <a:lnTo>
                      <a:pt x="355" y="34"/>
                    </a:lnTo>
                    <a:lnTo>
                      <a:pt x="359" y="38"/>
                    </a:lnTo>
                    <a:lnTo>
                      <a:pt x="369" y="48"/>
                    </a:lnTo>
                    <a:lnTo>
                      <a:pt x="374" y="55"/>
                    </a:lnTo>
                    <a:lnTo>
                      <a:pt x="381" y="67"/>
                    </a:lnTo>
                    <a:lnTo>
                      <a:pt x="385" y="76"/>
                    </a:lnTo>
                    <a:lnTo>
                      <a:pt x="393" y="91"/>
                    </a:lnTo>
                    <a:lnTo>
                      <a:pt x="395" y="100"/>
                    </a:lnTo>
                    <a:lnTo>
                      <a:pt x="397" y="114"/>
                    </a:lnTo>
                    <a:lnTo>
                      <a:pt x="400" y="126"/>
                    </a:lnTo>
                    <a:lnTo>
                      <a:pt x="402" y="141"/>
                    </a:lnTo>
                    <a:lnTo>
                      <a:pt x="402" y="148"/>
                    </a:lnTo>
                    <a:lnTo>
                      <a:pt x="402" y="155"/>
                    </a:lnTo>
                    <a:lnTo>
                      <a:pt x="402" y="162"/>
                    </a:lnTo>
                    <a:lnTo>
                      <a:pt x="404" y="169"/>
                    </a:lnTo>
                    <a:lnTo>
                      <a:pt x="404" y="174"/>
                    </a:lnTo>
                    <a:lnTo>
                      <a:pt x="404" y="183"/>
                    </a:lnTo>
                    <a:lnTo>
                      <a:pt x="404" y="190"/>
                    </a:lnTo>
                    <a:lnTo>
                      <a:pt x="404" y="198"/>
                    </a:lnTo>
                    <a:lnTo>
                      <a:pt x="402" y="209"/>
                    </a:lnTo>
                    <a:lnTo>
                      <a:pt x="402" y="224"/>
                    </a:lnTo>
                    <a:lnTo>
                      <a:pt x="400" y="228"/>
                    </a:lnTo>
                    <a:lnTo>
                      <a:pt x="400" y="238"/>
                    </a:lnTo>
                    <a:lnTo>
                      <a:pt x="400" y="243"/>
                    </a:lnTo>
                    <a:lnTo>
                      <a:pt x="400" y="250"/>
                    </a:lnTo>
                    <a:lnTo>
                      <a:pt x="395" y="264"/>
                    </a:lnTo>
                    <a:lnTo>
                      <a:pt x="393" y="276"/>
                    </a:lnTo>
                    <a:lnTo>
                      <a:pt x="390" y="290"/>
                    </a:lnTo>
                    <a:lnTo>
                      <a:pt x="388" y="302"/>
                    </a:lnTo>
                    <a:lnTo>
                      <a:pt x="383" y="314"/>
                    </a:lnTo>
                    <a:lnTo>
                      <a:pt x="378" y="326"/>
                    </a:lnTo>
                    <a:lnTo>
                      <a:pt x="376" y="335"/>
                    </a:lnTo>
                    <a:lnTo>
                      <a:pt x="371" y="347"/>
                    </a:lnTo>
                    <a:lnTo>
                      <a:pt x="366" y="357"/>
                    </a:lnTo>
                    <a:lnTo>
                      <a:pt x="362" y="366"/>
                    </a:lnTo>
                    <a:lnTo>
                      <a:pt x="357" y="373"/>
                    </a:lnTo>
                    <a:lnTo>
                      <a:pt x="355" y="383"/>
                    </a:lnTo>
                    <a:lnTo>
                      <a:pt x="350" y="390"/>
                    </a:lnTo>
                    <a:lnTo>
                      <a:pt x="345" y="395"/>
                    </a:lnTo>
                    <a:lnTo>
                      <a:pt x="340" y="400"/>
                    </a:lnTo>
                    <a:lnTo>
                      <a:pt x="336" y="404"/>
                    </a:lnTo>
                    <a:lnTo>
                      <a:pt x="328" y="411"/>
                    </a:lnTo>
                    <a:lnTo>
                      <a:pt x="324" y="414"/>
                    </a:lnTo>
                    <a:lnTo>
                      <a:pt x="317" y="411"/>
                    </a:lnTo>
                    <a:lnTo>
                      <a:pt x="312" y="404"/>
                    </a:lnTo>
                    <a:lnTo>
                      <a:pt x="309" y="397"/>
                    </a:lnTo>
                    <a:lnTo>
                      <a:pt x="309" y="392"/>
                    </a:lnTo>
                    <a:lnTo>
                      <a:pt x="307" y="383"/>
                    </a:lnTo>
                    <a:lnTo>
                      <a:pt x="307" y="373"/>
                    </a:lnTo>
                    <a:lnTo>
                      <a:pt x="305" y="366"/>
                    </a:lnTo>
                    <a:lnTo>
                      <a:pt x="305" y="359"/>
                    </a:lnTo>
                    <a:lnTo>
                      <a:pt x="302" y="350"/>
                    </a:lnTo>
                    <a:lnTo>
                      <a:pt x="302" y="345"/>
                    </a:lnTo>
                    <a:lnTo>
                      <a:pt x="298" y="340"/>
                    </a:lnTo>
                    <a:lnTo>
                      <a:pt x="295" y="340"/>
                    </a:lnTo>
                    <a:lnTo>
                      <a:pt x="290" y="340"/>
                    </a:lnTo>
                    <a:lnTo>
                      <a:pt x="283" y="345"/>
                    </a:lnTo>
                    <a:lnTo>
                      <a:pt x="279" y="347"/>
                    </a:lnTo>
                    <a:lnTo>
                      <a:pt x="274" y="352"/>
                    </a:lnTo>
                    <a:lnTo>
                      <a:pt x="269" y="359"/>
                    </a:lnTo>
                    <a:lnTo>
                      <a:pt x="264" y="366"/>
                    </a:lnTo>
                    <a:lnTo>
                      <a:pt x="257" y="371"/>
                    </a:lnTo>
                    <a:lnTo>
                      <a:pt x="252" y="378"/>
                    </a:lnTo>
                    <a:lnTo>
                      <a:pt x="245" y="388"/>
                    </a:lnTo>
                    <a:lnTo>
                      <a:pt x="241" y="395"/>
                    </a:lnTo>
                    <a:lnTo>
                      <a:pt x="236" y="402"/>
                    </a:lnTo>
                    <a:lnTo>
                      <a:pt x="231" y="411"/>
                    </a:lnTo>
                    <a:lnTo>
                      <a:pt x="229" y="421"/>
                    </a:lnTo>
                    <a:lnTo>
                      <a:pt x="226" y="430"/>
                    </a:lnTo>
                    <a:lnTo>
                      <a:pt x="222" y="440"/>
                    </a:lnTo>
                    <a:lnTo>
                      <a:pt x="219" y="447"/>
                    </a:lnTo>
                    <a:lnTo>
                      <a:pt x="217" y="457"/>
                    </a:lnTo>
                    <a:lnTo>
                      <a:pt x="214" y="466"/>
                    </a:lnTo>
                    <a:lnTo>
                      <a:pt x="212" y="476"/>
                    </a:lnTo>
                    <a:lnTo>
                      <a:pt x="210" y="485"/>
                    </a:lnTo>
                    <a:lnTo>
                      <a:pt x="210" y="495"/>
                    </a:lnTo>
                    <a:lnTo>
                      <a:pt x="210" y="504"/>
                    </a:lnTo>
                    <a:lnTo>
                      <a:pt x="207" y="511"/>
                    </a:lnTo>
                    <a:lnTo>
                      <a:pt x="207" y="518"/>
                    </a:lnTo>
                    <a:lnTo>
                      <a:pt x="205" y="526"/>
                    </a:lnTo>
                    <a:lnTo>
                      <a:pt x="205" y="535"/>
                    </a:lnTo>
                    <a:lnTo>
                      <a:pt x="205" y="542"/>
                    </a:lnTo>
                    <a:lnTo>
                      <a:pt x="205" y="549"/>
                    </a:lnTo>
                    <a:lnTo>
                      <a:pt x="205" y="554"/>
                    </a:lnTo>
                    <a:lnTo>
                      <a:pt x="207" y="561"/>
                    </a:lnTo>
                    <a:lnTo>
                      <a:pt x="207" y="571"/>
                    </a:lnTo>
                    <a:lnTo>
                      <a:pt x="207" y="578"/>
                    </a:lnTo>
                    <a:lnTo>
                      <a:pt x="207" y="585"/>
                    </a:lnTo>
                    <a:lnTo>
                      <a:pt x="207" y="587"/>
                    </a:lnTo>
                    <a:lnTo>
                      <a:pt x="179" y="571"/>
                    </a:lnTo>
                    <a:lnTo>
                      <a:pt x="176" y="566"/>
                    </a:lnTo>
                    <a:lnTo>
                      <a:pt x="174" y="554"/>
                    </a:lnTo>
                    <a:lnTo>
                      <a:pt x="172" y="547"/>
                    </a:lnTo>
                    <a:lnTo>
                      <a:pt x="169" y="540"/>
                    </a:lnTo>
                    <a:lnTo>
                      <a:pt x="164" y="530"/>
                    </a:lnTo>
                    <a:lnTo>
                      <a:pt x="162" y="521"/>
                    </a:lnTo>
                    <a:lnTo>
                      <a:pt x="157" y="511"/>
                    </a:lnTo>
                    <a:lnTo>
                      <a:pt x="153" y="499"/>
                    </a:lnTo>
                    <a:lnTo>
                      <a:pt x="148" y="490"/>
                    </a:lnTo>
                    <a:lnTo>
                      <a:pt x="145" y="480"/>
                    </a:lnTo>
                    <a:lnTo>
                      <a:pt x="138" y="471"/>
                    </a:lnTo>
                    <a:lnTo>
                      <a:pt x="134" y="461"/>
                    </a:lnTo>
                    <a:lnTo>
                      <a:pt x="129" y="454"/>
                    </a:lnTo>
                    <a:lnTo>
                      <a:pt x="124" y="447"/>
                    </a:lnTo>
                    <a:lnTo>
                      <a:pt x="117" y="440"/>
                    </a:lnTo>
                    <a:lnTo>
                      <a:pt x="110" y="438"/>
                    </a:lnTo>
                    <a:lnTo>
                      <a:pt x="100" y="433"/>
                    </a:lnTo>
                    <a:lnTo>
                      <a:pt x="91" y="433"/>
                    </a:lnTo>
                    <a:lnTo>
                      <a:pt x="79" y="433"/>
                    </a:lnTo>
                    <a:lnTo>
                      <a:pt x="69" y="435"/>
                    </a:lnTo>
                    <a:lnTo>
                      <a:pt x="60" y="435"/>
                    </a:lnTo>
                    <a:lnTo>
                      <a:pt x="50" y="440"/>
                    </a:lnTo>
                    <a:lnTo>
                      <a:pt x="39" y="440"/>
                    </a:lnTo>
                    <a:lnTo>
                      <a:pt x="31" y="445"/>
                    </a:lnTo>
                    <a:lnTo>
                      <a:pt x="22" y="447"/>
                    </a:lnTo>
                    <a:lnTo>
                      <a:pt x="15" y="449"/>
                    </a:lnTo>
                    <a:lnTo>
                      <a:pt x="3" y="454"/>
                    </a:lnTo>
                    <a:lnTo>
                      <a:pt x="0" y="459"/>
                    </a:lnTo>
                    <a:lnTo>
                      <a:pt x="22" y="423"/>
                    </a:lnTo>
                    <a:lnTo>
                      <a:pt x="22" y="423"/>
                    </a:lnTo>
                    <a:lnTo>
                      <a:pt x="27" y="423"/>
                    </a:lnTo>
                    <a:lnTo>
                      <a:pt x="34" y="421"/>
                    </a:lnTo>
                    <a:lnTo>
                      <a:pt x="43" y="421"/>
                    </a:lnTo>
                    <a:lnTo>
                      <a:pt x="53" y="419"/>
                    </a:lnTo>
                    <a:lnTo>
                      <a:pt x="67" y="416"/>
                    </a:lnTo>
                    <a:lnTo>
                      <a:pt x="72" y="414"/>
                    </a:lnTo>
                    <a:lnTo>
                      <a:pt x="79" y="411"/>
                    </a:lnTo>
                    <a:lnTo>
                      <a:pt x="88" y="409"/>
                    </a:lnTo>
                    <a:lnTo>
                      <a:pt x="96" y="409"/>
                    </a:lnTo>
                    <a:lnTo>
                      <a:pt x="103" y="404"/>
                    </a:lnTo>
                    <a:lnTo>
                      <a:pt x="112" y="402"/>
                    </a:lnTo>
                    <a:lnTo>
                      <a:pt x="119" y="397"/>
                    </a:lnTo>
                    <a:lnTo>
                      <a:pt x="129" y="395"/>
                    </a:lnTo>
                    <a:lnTo>
                      <a:pt x="136" y="392"/>
                    </a:lnTo>
                    <a:lnTo>
                      <a:pt x="143" y="388"/>
                    </a:lnTo>
                    <a:lnTo>
                      <a:pt x="153" y="385"/>
                    </a:lnTo>
                    <a:lnTo>
                      <a:pt x="162" y="381"/>
                    </a:lnTo>
                    <a:lnTo>
                      <a:pt x="169" y="373"/>
                    </a:lnTo>
                    <a:lnTo>
                      <a:pt x="176" y="369"/>
                    </a:lnTo>
                    <a:lnTo>
                      <a:pt x="183" y="364"/>
                    </a:lnTo>
                    <a:lnTo>
                      <a:pt x="193" y="359"/>
                    </a:lnTo>
                    <a:lnTo>
                      <a:pt x="198" y="352"/>
                    </a:lnTo>
                    <a:lnTo>
                      <a:pt x="205" y="347"/>
                    </a:lnTo>
                    <a:lnTo>
                      <a:pt x="212" y="343"/>
                    </a:lnTo>
                    <a:lnTo>
                      <a:pt x="219" y="335"/>
                    </a:lnTo>
                    <a:lnTo>
                      <a:pt x="224" y="326"/>
                    </a:lnTo>
                    <a:lnTo>
                      <a:pt x="229" y="319"/>
                    </a:lnTo>
                    <a:lnTo>
                      <a:pt x="233" y="312"/>
                    </a:lnTo>
                    <a:lnTo>
                      <a:pt x="238" y="305"/>
                    </a:lnTo>
                    <a:lnTo>
                      <a:pt x="241" y="295"/>
                    </a:lnTo>
                    <a:lnTo>
                      <a:pt x="245" y="288"/>
                    </a:lnTo>
                    <a:lnTo>
                      <a:pt x="248" y="278"/>
                    </a:lnTo>
                    <a:lnTo>
                      <a:pt x="250" y="271"/>
                    </a:lnTo>
                    <a:lnTo>
                      <a:pt x="252" y="262"/>
                    </a:lnTo>
                    <a:lnTo>
                      <a:pt x="252" y="252"/>
                    </a:lnTo>
                    <a:lnTo>
                      <a:pt x="255" y="243"/>
                    </a:lnTo>
                    <a:lnTo>
                      <a:pt x="255" y="236"/>
                    </a:lnTo>
                    <a:lnTo>
                      <a:pt x="255" y="226"/>
                    </a:lnTo>
                    <a:lnTo>
                      <a:pt x="257" y="217"/>
                    </a:lnTo>
                    <a:lnTo>
                      <a:pt x="257" y="209"/>
                    </a:lnTo>
                    <a:lnTo>
                      <a:pt x="257" y="202"/>
                    </a:lnTo>
                    <a:lnTo>
                      <a:pt x="257" y="193"/>
                    </a:lnTo>
                    <a:lnTo>
                      <a:pt x="255" y="186"/>
                    </a:lnTo>
                    <a:lnTo>
                      <a:pt x="255" y="179"/>
                    </a:lnTo>
                    <a:lnTo>
                      <a:pt x="255" y="171"/>
                    </a:lnTo>
                    <a:lnTo>
                      <a:pt x="252" y="157"/>
                    </a:lnTo>
                    <a:lnTo>
                      <a:pt x="252" y="148"/>
                    </a:lnTo>
                    <a:lnTo>
                      <a:pt x="250" y="138"/>
                    </a:lnTo>
                    <a:lnTo>
                      <a:pt x="248" y="131"/>
                    </a:lnTo>
                    <a:lnTo>
                      <a:pt x="248" y="126"/>
                    </a:lnTo>
                    <a:lnTo>
                      <a:pt x="193" y="15"/>
                    </a:lnTo>
                    <a:lnTo>
                      <a:pt x="193" y="15"/>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1" name="Freeform 293"/>
              <p:cNvSpPr>
                <a:spLocks/>
              </p:cNvSpPr>
              <p:nvPr/>
            </p:nvSpPr>
            <p:spPr bwMode="auto">
              <a:xfrm>
                <a:off x="5446" y="3167"/>
                <a:ext cx="124" cy="59"/>
              </a:xfrm>
              <a:custGeom>
                <a:avLst/>
                <a:gdLst>
                  <a:gd name="T0" fmla="*/ 33 w 124"/>
                  <a:gd name="T1" fmla="*/ 26 h 59"/>
                  <a:gd name="T2" fmla="*/ 124 w 124"/>
                  <a:gd name="T3" fmla="*/ 0 h 59"/>
                  <a:gd name="T4" fmla="*/ 109 w 124"/>
                  <a:gd name="T5" fmla="*/ 48 h 59"/>
                  <a:gd name="T6" fmla="*/ 55 w 124"/>
                  <a:gd name="T7" fmla="*/ 59 h 59"/>
                  <a:gd name="T8" fmla="*/ 0 w 124"/>
                  <a:gd name="T9" fmla="*/ 50 h 59"/>
                  <a:gd name="T10" fmla="*/ 33 w 124"/>
                  <a:gd name="T11" fmla="*/ 26 h 59"/>
                  <a:gd name="T12" fmla="*/ 33 w 124"/>
                  <a:gd name="T13" fmla="*/ 26 h 59"/>
                </a:gdLst>
                <a:ahLst/>
                <a:cxnLst>
                  <a:cxn ang="0">
                    <a:pos x="T0" y="T1"/>
                  </a:cxn>
                  <a:cxn ang="0">
                    <a:pos x="T2" y="T3"/>
                  </a:cxn>
                  <a:cxn ang="0">
                    <a:pos x="T4" y="T5"/>
                  </a:cxn>
                  <a:cxn ang="0">
                    <a:pos x="T6" y="T7"/>
                  </a:cxn>
                  <a:cxn ang="0">
                    <a:pos x="T8" y="T9"/>
                  </a:cxn>
                  <a:cxn ang="0">
                    <a:pos x="T10" y="T11"/>
                  </a:cxn>
                  <a:cxn ang="0">
                    <a:pos x="T12" y="T13"/>
                  </a:cxn>
                </a:cxnLst>
                <a:rect l="0" t="0" r="r" b="b"/>
                <a:pathLst>
                  <a:path w="124" h="59">
                    <a:moveTo>
                      <a:pt x="33" y="26"/>
                    </a:moveTo>
                    <a:lnTo>
                      <a:pt x="124" y="0"/>
                    </a:lnTo>
                    <a:lnTo>
                      <a:pt x="109" y="48"/>
                    </a:lnTo>
                    <a:lnTo>
                      <a:pt x="55" y="59"/>
                    </a:lnTo>
                    <a:lnTo>
                      <a:pt x="0" y="50"/>
                    </a:lnTo>
                    <a:lnTo>
                      <a:pt x="33" y="26"/>
                    </a:lnTo>
                    <a:lnTo>
                      <a:pt x="33" y="26"/>
                    </a:lnTo>
                    <a:close/>
                  </a:path>
                </a:pathLst>
              </a:custGeom>
              <a:solidFill>
                <a:srgbClr val="F0F0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2" name="Freeform 294"/>
              <p:cNvSpPr>
                <a:spLocks/>
              </p:cNvSpPr>
              <p:nvPr/>
            </p:nvSpPr>
            <p:spPr bwMode="auto">
              <a:xfrm>
                <a:off x="5477" y="2618"/>
                <a:ext cx="307" cy="155"/>
              </a:xfrm>
              <a:custGeom>
                <a:avLst/>
                <a:gdLst>
                  <a:gd name="T0" fmla="*/ 0 w 307"/>
                  <a:gd name="T1" fmla="*/ 26 h 155"/>
                  <a:gd name="T2" fmla="*/ 2 w 307"/>
                  <a:gd name="T3" fmla="*/ 24 h 155"/>
                  <a:gd name="T4" fmla="*/ 12 w 307"/>
                  <a:gd name="T5" fmla="*/ 19 h 155"/>
                  <a:gd name="T6" fmla="*/ 17 w 307"/>
                  <a:gd name="T7" fmla="*/ 17 h 155"/>
                  <a:gd name="T8" fmla="*/ 24 w 307"/>
                  <a:gd name="T9" fmla="*/ 14 h 155"/>
                  <a:gd name="T10" fmla="*/ 31 w 307"/>
                  <a:gd name="T11" fmla="*/ 10 h 155"/>
                  <a:gd name="T12" fmla="*/ 43 w 307"/>
                  <a:gd name="T13" fmla="*/ 7 h 155"/>
                  <a:gd name="T14" fmla="*/ 50 w 307"/>
                  <a:gd name="T15" fmla="*/ 3 h 155"/>
                  <a:gd name="T16" fmla="*/ 59 w 307"/>
                  <a:gd name="T17" fmla="*/ 3 h 155"/>
                  <a:gd name="T18" fmla="*/ 69 w 307"/>
                  <a:gd name="T19" fmla="*/ 0 h 155"/>
                  <a:gd name="T20" fmla="*/ 81 w 307"/>
                  <a:gd name="T21" fmla="*/ 0 h 155"/>
                  <a:gd name="T22" fmla="*/ 90 w 307"/>
                  <a:gd name="T23" fmla="*/ 0 h 155"/>
                  <a:gd name="T24" fmla="*/ 102 w 307"/>
                  <a:gd name="T25" fmla="*/ 3 h 155"/>
                  <a:gd name="T26" fmla="*/ 112 w 307"/>
                  <a:gd name="T27" fmla="*/ 7 h 155"/>
                  <a:gd name="T28" fmla="*/ 124 w 307"/>
                  <a:gd name="T29" fmla="*/ 14 h 155"/>
                  <a:gd name="T30" fmla="*/ 133 w 307"/>
                  <a:gd name="T31" fmla="*/ 19 h 155"/>
                  <a:gd name="T32" fmla="*/ 140 w 307"/>
                  <a:gd name="T33" fmla="*/ 24 h 155"/>
                  <a:gd name="T34" fmla="*/ 140 w 307"/>
                  <a:gd name="T35" fmla="*/ 26 h 155"/>
                  <a:gd name="T36" fmla="*/ 140 w 307"/>
                  <a:gd name="T37" fmla="*/ 29 h 155"/>
                  <a:gd name="T38" fmla="*/ 135 w 307"/>
                  <a:gd name="T39" fmla="*/ 29 h 155"/>
                  <a:gd name="T40" fmla="*/ 131 w 307"/>
                  <a:gd name="T41" fmla="*/ 24 h 155"/>
                  <a:gd name="T42" fmla="*/ 124 w 307"/>
                  <a:gd name="T43" fmla="*/ 19 h 155"/>
                  <a:gd name="T44" fmla="*/ 121 w 307"/>
                  <a:gd name="T45" fmla="*/ 14 h 155"/>
                  <a:gd name="T46" fmla="*/ 112 w 307"/>
                  <a:gd name="T47" fmla="*/ 12 h 155"/>
                  <a:gd name="T48" fmla="*/ 105 w 307"/>
                  <a:gd name="T49" fmla="*/ 17 h 155"/>
                  <a:gd name="T50" fmla="*/ 100 w 307"/>
                  <a:gd name="T51" fmla="*/ 24 h 155"/>
                  <a:gd name="T52" fmla="*/ 107 w 307"/>
                  <a:gd name="T53" fmla="*/ 38 h 155"/>
                  <a:gd name="T54" fmla="*/ 116 w 307"/>
                  <a:gd name="T55" fmla="*/ 41 h 155"/>
                  <a:gd name="T56" fmla="*/ 126 w 307"/>
                  <a:gd name="T57" fmla="*/ 45 h 155"/>
                  <a:gd name="T58" fmla="*/ 131 w 307"/>
                  <a:gd name="T59" fmla="*/ 48 h 155"/>
                  <a:gd name="T60" fmla="*/ 135 w 307"/>
                  <a:gd name="T61" fmla="*/ 50 h 155"/>
                  <a:gd name="T62" fmla="*/ 145 w 307"/>
                  <a:gd name="T63" fmla="*/ 50 h 155"/>
                  <a:gd name="T64" fmla="*/ 152 w 307"/>
                  <a:gd name="T65" fmla="*/ 52 h 155"/>
                  <a:gd name="T66" fmla="*/ 157 w 307"/>
                  <a:gd name="T67" fmla="*/ 52 h 155"/>
                  <a:gd name="T68" fmla="*/ 164 w 307"/>
                  <a:gd name="T69" fmla="*/ 55 h 155"/>
                  <a:gd name="T70" fmla="*/ 171 w 307"/>
                  <a:gd name="T71" fmla="*/ 55 h 155"/>
                  <a:gd name="T72" fmla="*/ 178 w 307"/>
                  <a:gd name="T73" fmla="*/ 57 h 155"/>
                  <a:gd name="T74" fmla="*/ 185 w 307"/>
                  <a:gd name="T75" fmla="*/ 57 h 155"/>
                  <a:gd name="T76" fmla="*/ 195 w 307"/>
                  <a:gd name="T77" fmla="*/ 60 h 155"/>
                  <a:gd name="T78" fmla="*/ 202 w 307"/>
                  <a:gd name="T79" fmla="*/ 60 h 155"/>
                  <a:gd name="T80" fmla="*/ 209 w 307"/>
                  <a:gd name="T81" fmla="*/ 62 h 155"/>
                  <a:gd name="T82" fmla="*/ 216 w 307"/>
                  <a:gd name="T83" fmla="*/ 62 h 155"/>
                  <a:gd name="T84" fmla="*/ 223 w 307"/>
                  <a:gd name="T85" fmla="*/ 64 h 155"/>
                  <a:gd name="T86" fmla="*/ 230 w 307"/>
                  <a:gd name="T87" fmla="*/ 64 h 155"/>
                  <a:gd name="T88" fmla="*/ 238 w 307"/>
                  <a:gd name="T89" fmla="*/ 64 h 155"/>
                  <a:gd name="T90" fmla="*/ 252 w 307"/>
                  <a:gd name="T91" fmla="*/ 67 h 155"/>
                  <a:gd name="T92" fmla="*/ 264 w 307"/>
                  <a:gd name="T93" fmla="*/ 69 h 155"/>
                  <a:gd name="T94" fmla="*/ 276 w 307"/>
                  <a:gd name="T95" fmla="*/ 69 h 155"/>
                  <a:gd name="T96" fmla="*/ 285 w 307"/>
                  <a:gd name="T97" fmla="*/ 71 h 155"/>
                  <a:gd name="T98" fmla="*/ 292 w 307"/>
                  <a:gd name="T99" fmla="*/ 76 h 155"/>
                  <a:gd name="T100" fmla="*/ 299 w 307"/>
                  <a:gd name="T101" fmla="*/ 81 h 155"/>
                  <a:gd name="T102" fmla="*/ 304 w 307"/>
                  <a:gd name="T103" fmla="*/ 88 h 155"/>
                  <a:gd name="T104" fmla="*/ 307 w 307"/>
                  <a:gd name="T105" fmla="*/ 95 h 155"/>
                  <a:gd name="T106" fmla="*/ 307 w 307"/>
                  <a:gd name="T107" fmla="*/ 100 h 155"/>
                  <a:gd name="T108" fmla="*/ 304 w 307"/>
                  <a:gd name="T109" fmla="*/ 105 h 155"/>
                  <a:gd name="T110" fmla="*/ 297 w 307"/>
                  <a:gd name="T111" fmla="*/ 112 h 155"/>
                  <a:gd name="T112" fmla="*/ 295 w 307"/>
                  <a:gd name="T113" fmla="*/ 114 h 155"/>
                  <a:gd name="T114" fmla="*/ 240 w 307"/>
                  <a:gd name="T115" fmla="*/ 140 h 155"/>
                  <a:gd name="T116" fmla="*/ 209 w 307"/>
                  <a:gd name="T117" fmla="*/ 95 h 155"/>
                  <a:gd name="T118" fmla="*/ 95 w 307"/>
                  <a:gd name="T119" fmla="*/ 155 h 155"/>
                  <a:gd name="T120" fmla="*/ 95 w 307"/>
                  <a:gd name="T121" fmla="*/ 105 h 155"/>
                  <a:gd name="T122" fmla="*/ 0 w 307"/>
                  <a:gd name="T123" fmla="*/ 26 h 155"/>
                  <a:gd name="T124" fmla="*/ 0 w 307"/>
                  <a:gd name="T125" fmla="*/ 2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 h="155">
                    <a:moveTo>
                      <a:pt x="0" y="26"/>
                    </a:moveTo>
                    <a:lnTo>
                      <a:pt x="2" y="24"/>
                    </a:lnTo>
                    <a:lnTo>
                      <a:pt x="12" y="19"/>
                    </a:lnTo>
                    <a:lnTo>
                      <a:pt x="17" y="17"/>
                    </a:lnTo>
                    <a:lnTo>
                      <a:pt x="24" y="14"/>
                    </a:lnTo>
                    <a:lnTo>
                      <a:pt x="31" y="10"/>
                    </a:lnTo>
                    <a:lnTo>
                      <a:pt x="43" y="7"/>
                    </a:lnTo>
                    <a:lnTo>
                      <a:pt x="50" y="3"/>
                    </a:lnTo>
                    <a:lnTo>
                      <a:pt x="59" y="3"/>
                    </a:lnTo>
                    <a:lnTo>
                      <a:pt x="69" y="0"/>
                    </a:lnTo>
                    <a:lnTo>
                      <a:pt x="81" y="0"/>
                    </a:lnTo>
                    <a:lnTo>
                      <a:pt x="90" y="0"/>
                    </a:lnTo>
                    <a:lnTo>
                      <a:pt x="102" y="3"/>
                    </a:lnTo>
                    <a:lnTo>
                      <a:pt x="112" y="7"/>
                    </a:lnTo>
                    <a:lnTo>
                      <a:pt x="124" y="14"/>
                    </a:lnTo>
                    <a:lnTo>
                      <a:pt x="133" y="19"/>
                    </a:lnTo>
                    <a:lnTo>
                      <a:pt x="140" y="24"/>
                    </a:lnTo>
                    <a:lnTo>
                      <a:pt x="140" y="26"/>
                    </a:lnTo>
                    <a:lnTo>
                      <a:pt x="140" y="29"/>
                    </a:lnTo>
                    <a:lnTo>
                      <a:pt x="135" y="29"/>
                    </a:lnTo>
                    <a:lnTo>
                      <a:pt x="131" y="24"/>
                    </a:lnTo>
                    <a:lnTo>
                      <a:pt x="124" y="19"/>
                    </a:lnTo>
                    <a:lnTo>
                      <a:pt x="121" y="14"/>
                    </a:lnTo>
                    <a:lnTo>
                      <a:pt x="112" y="12"/>
                    </a:lnTo>
                    <a:lnTo>
                      <a:pt x="105" y="17"/>
                    </a:lnTo>
                    <a:lnTo>
                      <a:pt x="100" y="24"/>
                    </a:lnTo>
                    <a:lnTo>
                      <a:pt x="107" y="38"/>
                    </a:lnTo>
                    <a:lnTo>
                      <a:pt x="116" y="41"/>
                    </a:lnTo>
                    <a:lnTo>
                      <a:pt x="126" y="45"/>
                    </a:lnTo>
                    <a:lnTo>
                      <a:pt x="131" y="48"/>
                    </a:lnTo>
                    <a:lnTo>
                      <a:pt x="135" y="50"/>
                    </a:lnTo>
                    <a:lnTo>
                      <a:pt x="145" y="50"/>
                    </a:lnTo>
                    <a:lnTo>
                      <a:pt x="152" y="52"/>
                    </a:lnTo>
                    <a:lnTo>
                      <a:pt x="157" y="52"/>
                    </a:lnTo>
                    <a:lnTo>
                      <a:pt x="164" y="55"/>
                    </a:lnTo>
                    <a:lnTo>
                      <a:pt x="171" y="55"/>
                    </a:lnTo>
                    <a:lnTo>
                      <a:pt x="178" y="57"/>
                    </a:lnTo>
                    <a:lnTo>
                      <a:pt x="185" y="57"/>
                    </a:lnTo>
                    <a:lnTo>
                      <a:pt x="195" y="60"/>
                    </a:lnTo>
                    <a:lnTo>
                      <a:pt x="202" y="60"/>
                    </a:lnTo>
                    <a:lnTo>
                      <a:pt x="209" y="62"/>
                    </a:lnTo>
                    <a:lnTo>
                      <a:pt x="216" y="62"/>
                    </a:lnTo>
                    <a:lnTo>
                      <a:pt x="223" y="64"/>
                    </a:lnTo>
                    <a:lnTo>
                      <a:pt x="230" y="64"/>
                    </a:lnTo>
                    <a:lnTo>
                      <a:pt x="238" y="64"/>
                    </a:lnTo>
                    <a:lnTo>
                      <a:pt x="252" y="67"/>
                    </a:lnTo>
                    <a:lnTo>
                      <a:pt x="264" y="69"/>
                    </a:lnTo>
                    <a:lnTo>
                      <a:pt x="276" y="69"/>
                    </a:lnTo>
                    <a:lnTo>
                      <a:pt x="285" y="71"/>
                    </a:lnTo>
                    <a:lnTo>
                      <a:pt x="292" y="76"/>
                    </a:lnTo>
                    <a:lnTo>
                      <a:pt x="299" y="81"/>
                    </a:lnTo>
                    <a:lnTo>
                      <a:pt x="304" y="88"/>
                    </a:lnTo>
                    <a:lnTo>
                      <a:pt x="307" y="95"/>
                    </a:lnTo>
                    <a:lnTo>
                      <a:pt x="307" y="100"/>
                    </a:lnTo>
                    <a:lnTo>
                      <a:pt x="304" y="105"/>
                    </a:lnTo>
                    <a:lnTo>
                      <a:pt x="297" y="112"/>
                    </a:lnTo>
                    <a:lnTo>
                      <a:pt x="295" y="114"/>
                    </a:lnTo>
                    <a:lnTo>
                      <a:pt x="240" y="140"/>
                    </a:lnTo>
                    <a:lnTo>
                      <a:pt x="209" y="95"/>
                    </a:lnTo>
                    <a:lnTo>
                      <a:pt x="95" y="155"/>
                    </a:lnTo>
                    <a:lnTo>
                      <a:pt x="95" y="105"/>
                    </a:lnTo>
                    <a:lnTo>
                      <a:pt x="0" y="26"/>
                    </a:lnTo>
                    <a:lnTo>
                      <a:pt x="0" y="26"/>
                    </a:lnTo>
                    <a:close/>
                  </a:path>
                </a:pathLst>
              </a:custGeom>
              <a:solidFill>
                <a:srgbClr val="216B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3" name="Freeform 295"/>
              <p:cNvSpPr>
                <a:spLocks/>
              </p:cNvSpPr>
              <p:nvPr/>
            </p:nvSpPr>
            <p:spPr bwMode="auto">
              <a:xfrm>
                <a:off x="5784" y="3421"/>
                <a:ext cx="242" cy="140"/>
              </a:xfrm>
              <a:custGeom>
                <a:avLst/>
                <a:gdLst>
                  <a:gd name="T0" fmla="*/ 76 w 242"/>
                  <a:gd name="T1" fmla="*/ 69 h 140"/>
                  <a:gd name="T2" fmla="*/ 154 w 242"/>
                  <a:gd name="T3" fmla="*/ 43 h 140"/>
                  <a:gd name="T4" fmla="*/ 242 w 242"/>
                  <a:gd name="T5" fmla="*/ 0 h 140"/>
                  <a:gd name="T6" fmla="*/ 223 w 242"/>
                  <a:gd name="T7" fmla="*/ 22 h 140"/>
                  <a:gd name="T8" fmla="*/ 175 w 242"/>
                  <a:gd name="T9" fmla="*/ 140 h 140"/>
                  <a:gd name="T10" fmla="*/ 175 w 242"/>
                  <a:gd name="T11" fmla="*/ 138 h 140"/>
                  <a:gd name="T12" fmla="*/ 173 w 242"/>
                  <a:gd name="T13" fmla="*/ 133 h 140"/>
                  <a:gd name="T14" fmla="*/ 173 w 242"/>
                  <a:gd name="T15" fmla="*/ 126 h 140"/>
                  <a:gd name="T16" fmla="*/ 171 w 242"/>
                  <a:gd name="T17" fmla="*/ 119 h 140"/>
                  <a:gd name="T18" fmla="*/ 168 w 242"/>
                  <a:gd name="T19" fmla="*/ 112 h 140"/>
                  <a:gd name="T20" fmla="*/ 163 w 242"/>
                  <a:gd name="T21" fmla="*/ 102 h 140"/>
                  <a:gd name="T22" fmla="*/ 159 w 242"/>
                  <a:gd name="T23" fmla="*/ 95 h 140"/>
                  <a:gd name="T24" fmla="*/ 154 w 242"/>
                  <a:gd name="T25" fmla="*/ 88 h 140"/>
                  <a:gd name="T26" fmla="*/ 147 w 242"/>
                  <a:gd name="T27" fmla="*/ 81 h 140"/>
                  <a:gd name="T28" fmla="*/ 140 w 242"/>
                  <a:gd name="T29" fmla="*/ 79 h 140"/>
                  <a:gd name="T30" fmla="*/ 130 w 242"/>
                  <a:gd name="T31" fmla="*/ 76 h 140"/>
                  <a:gd name="T32" fmla="*/ 123 w 242"/>
                  <a:gd name="T33" fmla="*/ 76 h 140"/>
                  <a:gd name="T34" fmla="*/ 114 w 242"/>
                  <a:gd name="T35" fmla="*/ 76 h 140"/>
                  <a:gd name="T36" fmla="*/ 106 w 242"/>
                  <a:gd name="T37" fmla="*/ 76 h 140"/>
                  <a:gd name="T38" fmla="*/ 102 w 242"/>
                  <a:gd name="T39" fmla="*/ 76 h 140"/>
                  <a:gd name="T40" fmla="*/ 102 w 242"/>
                  <a:gd name="T41" fmla="*/ 76 h 140"/>
                  <a:gd name="T42" fmla="*/ 0 w 242"/>
                  <a:gd name="T43" fmla="*/ 88 h 140"/>
                  <a:gd name="T44" fmla="*/ 7 w 242"/>
                  <a:gd name="T45" fmla="*/ 81 h 140"/>
                  <a:gd name="T46" fmla="*/ 76 w 242"/>
                  <a:gd name="T47" fmla="*/ 69 h 140"/>
                  <a:gd name="T48" fmla="*/ 76 w 242"/>
                  <a:gd name="T49" fmla="*/ 6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140">
                    <a:moveTo>
                      <a:pt x="76" y="69"/>
                    </a:moveTo>
                    <a:lnTo>
                      <a:pt x="154" y="43"/>
                    </a:lnTo>
                    <a:lnTo>
                      <a:pt x="242" y="0"/>
                    </a:lnTo>
                    <a:lnTo>
                      <a:pt x="223" y="22"/>
                    </a:lnTo>
                    <a:lnTo>
                      <a:pt x="175" y="140"/>
                    </a:lnTo>
                    <a:lnTo>
                      <a:pt x="175" y="138"/>
                    </a:lnTo>
                    <a:lnTo>
                      <a:pt x="173" y="133"/>
                    </a:lnTo>
                    <a:lnTo>
                      <a:pt x="173" y="126"/>
                    </a:lnTo>
                    <a:lnTo>
                      <a:pt x="171" y="119"/>
                    </a:lnTo>
                    <a:lnTo>
                      <a:pt x="168" y="112"/>
                    </a:lnTo>
                    <a:lnTo>
                      <a:pt x="163" y="102"/>
                    </a:lnTo>
                    <a:lnTo>
                      <a:pt x="159" y="95"/>
                    </a:lnTo>
                    <a:lnTo>
                      <a:pt x="154" y="88"/>
                    </a:lnTo>
                    <a:lnTo>
                      <a:pt x="147" y="81"/>
                    </a:lnTo>
                    <a:lnTo>
                      <a:pt x="140" y="79"/>
                    </a:lnTo>
                    <a:lnTo>
                      <a:pt x="130" y="76"/>
                    </a:lnTo>
                    <a:lnTo>
                      <a:pt x="123" y="76"/>
                    </a:lnTo>
                    <a:lnTo>
                      <a:pt x="114" y="76"/>
                    </a:lnTo>
                    <a:lnTo>
                      <a:pt x="106" y="76"/>
                    </a:lnTo>
                    <a:lnTo>
                      <a:pt x="102" y="76"/>
                    </a:lnTo>
                    <a:lnTo>
                      <a:pt x="102" y="76"/>
                    </a:lnTo>
                    <a:lnTo>
                      <a:pt x="0" y="88"/>
                    </a:lnTo>
                    <a:lnTo>
                      <a:pt x="7" y="81"/>
                    </a:lnTo>
                    <a:lnTo>
                      <a:pt x="76" y="69"/>
                    </a:lnTo>
                    <a:lnTo>
                      <a:pt x="76" y="69"/>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4" name="Freeform 296"/>
              <p:cNvSpPr>
                <a:spLocks/>
              </p:cNvSpPr>
              <p:nvPr/>
            </p:nvSpPr>
            <p:spPr bwMode="auto">
              <a:xfrm>
                <a:off x="5522" y="2668"/>
                <a:ext cx="164" cy="83"/>
              </a:xfrm>
              <a:custGeom>
                <a:avLst/>
                <a:gdLst>
                  <a:gd name="T0" fmla="*/ 0 w 164"/>
                  <a:gd name="T1" fmla="*/ 0 h 83"/>
                  <a:gd name="T2" fmla="*/ 0 w 164"/>
                  <a:gd name="T3" fmla="*/ 0 h 83"/>
                  <a:gd name="T4" fmla="*/ 7 w 164"/>
                  <a:gd name="T5" fmla="*/ 2 h 83"/>
                  <a:gd name="T6" fmla="*/ 10 w 164"/>
                  <a:gd name="T7" fmla="*/ 5 h 83"/>
                  <a:gd name="T8" fmla="*/ 17 w 164"/>
                  <a:gd name="T9" fmla="*/ 7 h 83"/>
                  <a:gd name="T10" fmla="*/ 21 w 164"/>
                  <a:gd name="T11" fmla="*/ 10 h 83"/>
                  <a:gd name="T12" fmla="*/ 31 w 164"/>
                  <a:gd name="T13" fmla="*/ 14 h 83"/>
                  <a:gd name="T14" fmla="*/ 38 w 164"/>
                  <a:gd name="T15" fmla="*/ 14 h 83"/>
                  <a:gd name="T16" fmla="*/ 48 w 164"/>
                  <a:gd name="T17" fmla="*/ 17 h 83"/>
                  <a:gd name="T18" fmla="*/ 57 w 164"/>
                  <a:gd name="T19" fmla="*/ 19 h 83"/>
                  <a:gd name="T20" fmla="*/ 71 w 164"/>
                  <a:gd name="T21" fmla="*/ 21 h 83"/>
                  <a:gd name="T22" fmla="*/ 76 w 164"/>
                  <a:gd name="T23" fmla="*/ 21 h 83"/>
                  <a:gd name="T24" fmla="*/ 81 w 164"/>
                  <a:gd name="T25" fmla="*/ 21 h 83"/>
                  <a:gd name="T26" fmla="*/ 88 w 164"/>
                  <a:gd name="T27" fmla="*/ 21 h 83"/>
                  <a:gd name="T28" fmla="*/ 98 w 164"/>
                  <a:gd name="T29" fmla="*/ 24 h 83"/>
                  <a:gd name="T30" fmla="*/ 105 w 164"/>
                  <a:gd name="T31" fmla="*/ 24 h 83"/>
                  <a:gd name="T32" fmla="*/ 112 w 164"/>
                  <a:gd name="T33" fmla="*/ 24 h 83"/>
                  <a:gd name="T34" fmla="*/ 121 w 164"/>
                  <a:gd name="T35" fmla="*/ 24 h 83"/>
                  <a:gd name="T36" fmla="*/ 131 w 164"/>
                  <a:gd name="T37" fmla="*/ 24 h 83"/>
                  <a:gd name="T38" fmla="*/ 136 w 164"/>
                  <a:gd name="T39" fmla="*/ 21 h 83"/>
                  <a:gd name="T40" fmla="*/ 145 w 164"/>
                  <a:gd name="T41" fmla="*/ 21 h 83"/>
                  <a:gd name="T42" fmla="*/ 150 w 164"/>
                  <a:gd name="T43" fmla="*/ 21 h 83"/>
                  <a:gd name="T44" fmla="*/ 155 w 164"/>
                  <a:gd name="T45" fmla="*/ 21 h 83"/>
                  <a:gd name="T46" fmla="*/ 162 w 164"/>
                  <a:gd name="T47" fmla="*/ 21 h 83"/>
                  <a:gd name="T48" fmla="*/ 164 w 164"/>
                  <a:gd name="T49" fmla="*/ 24 h 83"/>
                  <a:gd name="T50" fmla="*/ 164 w 164"/>
                  <a:gd name="T51" fmla="*/ 26 h 83"/>
                  <a:gd name="T52" fmla="*/ 155 w 164"/>
                  <a:gd name="T53" fmla="*/ 33 h 83"/>
                  <a:gd name="T54" fmla="*/ 147 w 164"/>
                  <a:gd name="T55" fmla="*/ 38 h 83"/>
                  <a:gd name="T56" fmla="*/ 140 w 164"/>
                  <a:gd name="T57" fmla="*/ 40 h 83"/>
                  <a:gd name="T58" fmla="*/ 133 w 164"/>
                  <a:gd name="T59" fmla="*/ 43 h 83"/>
                  <a:gd name="T60" fmla="*/ 128 w 164"/>
                  <a:gd name="T61" fmla="*/ 48 h 83"/>
                  <a:gd name="T62" fmla="*/ 117 w 164"/>
                  <a:gd name="T63" fmla="*/ 50 h 83"/>
                  <a:gd name="T64" fmla="*/ 112 w 164"/>
                  <a:gd name="T65" fmla="*/ 52 h 83"/>
                  <a:gd name="T66" fmla="*/ 71 w 164"/>
                  <a:gd name="T67" fmla="*/ 83 h 83"/>
                  <a:gd name="T68" fmla="*/ 62 w 164"/>
                  <a:gd name="T69" fmla="*/ 50 h 83"/>
                  <a:gd name="T70" fmla="*/ 0 w 164"/>
                  <a:gd name="T71" fmla="*/ 0 h 83"/>
                  <a:gd name="T72" fmla="*/ 0 w 164"/>
                  <a:gd name="T7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 h="83">
                    <a:moveTo>
                      <a:pt x="0" y="0"/>
                    </a:moveTo>
                    <a:lnTo>
                      <a:pt x="0" y="0"/>
                    </a:lnTo>
                    <a:lnTo>
                      <a:pt x="7" y="2"/>
                    </a:lnTo>
                    <a:lnTo>
                      <a:pt x="10" y="5"/>
                    </a:lnTo>
                    <a:lnTo>
                      <a:pt x="17" y="7"/>
                    </a:lnTo>
                    <a:lnTo>
                      <a:pt x="21" y="10"/>
                    </a:lnTo>
                    <a:lnTo>
                      <a:pt x="31" y="14"/>
                    </a:lnTo>
                    <a:lnTo>
                      <a:pt x="38" y="14"/>
                    </a:lnTo>
                    <a:lnTo>
                      <a:pt x="48" y="17"/>
                    </a:lnTo>
                    <a:lnTo>
                      <a:pt x="57" y="19"/>
                    </a:lnTo>
                    <a:lnTo>
                      <a:pt x="71" y="21"/>
                    </a:lnTo>
                    <a:lnTo>
                      <a:pt x="76" y="21"/>
                    </a:lnTo>
                    <a:lnTo>
                      <a:pt x="81" y="21"/>
                    </a:lnTo>
                    <a:lnTo>
                      <a:pt x="88" y="21"/>
                    </a:lnTo>
                    <a:lnTo>
                      <a:pt x="98" y="24"/>
                    </a:lnTo>
                    <a:lnTo>
                      <a:pt x="105" y="24"/>
                    </a:lnTo>
                    <a:lnTo>
                      <a:pt x="112" y="24"/>
                    </a:lnTo>
                    <a:lnTo>
                      <a:pt x="121" y="24"/>
                    </a:lnTo>
                    <a:lnTo>
                      <a:pt x="131" y="24"/>
                    </a:lnTo>
                    <a:lnTo>
                      <a:pt x="136" y="21"/>
                    </a:lnTo>
                    <a:lnTo>
                      <a:pt x="145" y="21"/>
                    </a:lnTo>
                    <a:lnTo>
                      <a:pt x="150" y="21"/>
                    </a:lnTo>
                    <a:lnTo>
                      <a:pt x="155" y="21"/>
                    </a:lnTo>
                    <a:lnTo>
                      <a:pt x="162" y="21"/>
                    </a:lnTo>
                    <a:lnTo>
                      <a:pt x="164" y="24"/>
                    </a:lnTo>
                    <a:lnTo>
                      <a:pt x="164" y="26"/>
                    </a:lnTo>
                    <a:lnTo>
                      <a:pt x="155" y="33"/>
                    </a:lnTo>
                    <a:lnTo>
                      <a:pt x="147" y="38"/>
                    </a:lnTo>
                    <a:lnTo>
                      <a:pt x="140" y="40"/>
                    </a:lnTo>
                    <a:lnTo>
                      <a:pt x="133" y="43"/>
                    </a:lnTo>
                    <a:lnTo>
                      <a:pt x="128" y="48"/>
                    </a:lnTo>
                    <a:lnTo>
                      <a:pt x="117" y="50"/>
                    </a:lnTo>
                    <a:lnTo>
                      <a:pt x="112" y="52"/>
                    </a:lnTo>
                    <a:lnTo>
                      <a:pt x="71" y="83"/>
                    </a:lnTo>
                    <a:lnTo>
                      <a:pt x="62" y="50"/>
                    </a:lnTo>
                    <a:lnTo>
                      <a:pt x="0" y="0"/>
                    </a:lnTo>
                    <a:lnTo>
                      <a:pt x="0" y="0"/>
                    </a:lnTo>
                    <a:close/>
                  </a:path>
                </a:pathLst>
              </a:custGeom>
              <a:solidFill>
                <a:srgbClr val="2985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5" name="Freeform 297"/>
              <p:cNvSpPr>
                <a:spLocks/>
              </p:cNvSpPr>
              <p:nvPr/>
            </p:nvSpPr>
            <p:spPr bwMode="auto">
              <a:xfrm>
                <a:off x="4341" y="2487"/>
                <a:ext cx="50" cy="29"/>
              </a:xfrm>
              <a:custGeom>
                <a:avLst/>
                <a:gdLst>
                  <a:gd name="T0" fmla="*/ 0 w 50"/>
                  <a:gd name="T1" fmla="*/ 29 h 29"/>
                  <a:gd name="T2" fmla="*/ 50 w 50"/>
                  <a:gd name="T3" fmla="*/ 15 h 29"/>
                  <a:gd name="T4" fmla="*/ 17 w 50"/>
                  <a:gd name="T5" fmla="*/ 0 h 29"/>
                  <a:gd name="T6" fmla="*/ 0 w 50"/>
                  <a:gd name="T7" fmla="*/ 29 h 29"/>
                  <a:gd name="T8" fmla="*/ 0 w 50"/>
                  <a:gd name="T9" fmla="*/ 29 h 29"/>
                </a:gdLst>
                <a:ahLst/>
                <a:cxnLst>
                  <a:cxn ang="0">
                    <a:pos x="T0" y="T1"/>
                  </a:cxn>
                  <a:cxn ang="0">
                    <a:pos x="T2" y="T3"/>
                  </a:cxn>
                  <a:cxn ang="0">
                    <a:pos x="T4" y="T5"/>
                  </a:cxn>
                  <a:cxn ang="0">
                    <a:pos x="T6" y="T7"/>
                  </a:cxn>
                  <a:cxn ang="0">
                    <a:pos x="T8" y="T9"/>
                  </a:cxn>
                </a:cxnLst>
                <a:rect l="0" t="0" r="r" b="b"/>
                <a:pathLst>
                  <a:path w="50" h="29">
                    <a:moveTo>
                      <a:pt x="0" y="29"/>
                    </a:moveTo>
                    <a:lnTo>
                      <a:pt x="50" y="15"/>
                    </a:lnTo>
                    <a:lnTo>
                      <a:pt x="17" y="0"/>
                    </a:lnTo>
                    <a:lnTo>
                      <a:pt x="0" y="29"/>
                    </a:lnTo>
                    <a:lnTo>
                      <a:pt x="0" y="29"/>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6" name="Freeform 298"/>
              <p:cNvSpPr>
                <a:spLocks/>
              </p:cNvSpPr>
              <p:nvPr/>
            </p:nvSpPr>
            <p:spPr bwMode="auto">
              <a:xfrm>
                <a:off x="3726" y="2787"/>
                <a:ext cx="64" cy="45"/>
              </a:xfrm>
              <a:custGeom>
                <a:avLst/>
                <a:gdLst>
                  <a:gd name="T0" fmla="*/ 64 w 64"/>
                  <a:gd name="T1" fmla="*/ 0 h 45"/>
                  <a:gd name="T2" fmla="*/ 19 w 64"/>
                  <a:gd name="T3" fmla="*/ 45 h 45"/>
                  <a:gd name="T4" fmla="*/ 0 w 64"/>
                  <a:gd name="T5" fmla="*/ 0 h 45"/>
                  <a:gd name="T6" fmla="*/ 64 w 64"/>
                  <a:gd name="T7" fmla="*/ 0 h 45"/>
                  <a:gd name="T8" fmla="*/ 64 w 64"/>
                  <a:gd name="T9" fmla="*/ 0 h 45"/>
                </a:gdLst>
                <a:ahLst/>
                <a:cxnLst>
                  <a:cxn ang="0">
                    <a:pos x="T0" y="T1"/>
                  </a:cxn>
                  <a:cxn ang="0">
                    <a:pos x="T2" y="T3"/>
                  </a:cxn>
                  <a:cxn ang="0">
                    <a:pos x="T4" y="T5"/>
                  </a:cxn>
                  <a:cxn ang="0">
                    <a:pos x="T6" y="T7"/>
                  </a:cxn>
                  <a:cxn ang="0">
                    <a:pos x="T8" y="T9"/>
                  </a:cxn>
                </a:cxnLst>
                <a:rect l="0" t="0" r="r" b="b"/>
                <a:pathLst>
                  <a:path w="64" h="45">
                    <a:moveTo>
                      <a:pt x="64" y="0"/>
                    </a:moveTo>
                    <a:lnTo>
                      <a:pt x="19" y="45"/>
                    </a:lnTo>
                    <a:lnTo>
                      <a:pt x="0" y="0"/>
                    </a:lnTo>
                    <a:lnTo>
                      <a:pt x="64" y="0"/>
                    </a:lnTo>
                    <a:lnTo>
                      <a:pt x="64"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7" name="Freeform 299"/>
              <p:cNvSpPr>
                <a:spLocks/>
              </p:cNvSpPr>
              <p:nvPr/>
            </p:nvSpPr>
            <p:spPr bwMode="auto">
              <a:xfrm>
                <a:off x="3445" y="3352"/>
                <a:ext cx="197" cy="124"/>
              </a:xfrm>
              <a:custGeom>
                <a:avLst/>
                <a:gdLst>
                  <a:gd name="T0" fmla="*/ 112 w 197"/>
                  <a:gd name="T1" fmla="*/ 0 h 124"/>
                  <a:gd name="T2" fmla="*/ 197 w 197"/>
                  <a:gd name="T3" fmla="*/ 124 h 124"/>
                  <a:gd name="T4" fmla="*/ 0 w 197"/>
                  <a:gd name="T5" fmla="*/ 57 h 124"/>
                  <a:gd name="T6" fmla="*/ 112 w 197"/>
                  <a:gd name="T7" fmla="*/ 0 h 124"/>
                  <a:gd name="T8" fmla="*/ 112 w 197"/>
                  <a:gd name="T9" fmla="*/ 0 h 124"/>
                </a:gdLst>
                <a:ahLst/>
                <a:cxnLst>
                  <a:cxn ang="0">
                    <a:pos x="T0" y="T1"/>
                  </a:cxn>
                  <a:cxn ang="0">
                    <a:pos x="T2" y="T3"/>
                  </a:cxn>
                  <a:cxn ang="0">
                    <a:pos x="T4" y="T5"/>
                  </a:cxn>
                  <a:cxn ang="0">
                    <a:pos x="T6" y="T7"/>
                  </a:cxn>
                  <a:cxn ang="0">
                    <a:pos x="T8" y="T9"/>
                  </a:cxn>
                </a:cxnLst>
                <a:rect l="0" t="0" r="r" b="b"/>
                <a:pathLst>
                  <a:path w="197" h="124">
                    <a:moveTo>
                      <a:pt x="112" y="0"/>
                    </a:moveTo>
                    <a:lnTo>
                      <a:pt x="197" y="124"/>
                    </a:lnTo>
                    <a:lnTo>
                      <a:pt x="0" y="57"/>
                    </a:lnTo>
                    <a:lnTo>
                      <a:pt x="112" y="0"/>
                    </a:lnTo>
                    <a:lnTo>
                      <a:pt x="112"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188" name="Freeform 300"/>
              <p:cNvSpPr>
                <a:spLocks/>
              </p:cNvSpPr>
              <p:nvPr/>
            </p:nvSpPr>
            <p:spPr bwMode="auto">
              <a:xfrm>
                <a:off x="4049" y="3878"/>
                <a:ext cx="192" cy="180"/>
              </a:xfrm>
              <a:custGeom>
                <a:avLst/>
                <a:gdLst>
                  <a:gd name="T0" fmla="*/ 0 w 192"/>
                  <a:gd name="T1" fmla="*/ 0 h 180"/>
                  <a:gd name="T2" fmla="*/ 33 w 192"/>
                  <a:gd name="T3" fmla="*/ 180 h 180"/>
                  <a:gd name="T4" fmla="*/ 192 w 192"/>
                  <a:gd name="T5" fmla="*/ 135 h 180"/>
                  <a:gd name="T6" fmla="*/ 0 w 192"/>
                  <a:gd name="T7" fmla="*/ 0 h 180"/>
                  <a:gd name="T8" fmla="*/ 0 w 192"/>
                  <a:gd name="T9" fmla="*/ 0 h 180"/>
                </a:gdLst>
                <a:ahLst/>
                <a:cxnLst>
                  <a:cxn ang="0">
                    <a:pos x="T0" y="T1"/>
                  </a:cxn>
                  <a:cxn ang="0">
                    <a:pos x="T2" y="T3"/>
                  </a:cxn>
                  <a:cxn ang="0">
                    <a:pos x="T4" y="T5"/>
                  </a:cxn>
                  <a:cxn ang="0">
                    <a:pos x="T6" y="T7"/>
                  </a:cxn>
                  <a:cxn ang="0">
                    <a:pos x="T8" y="T9"/>
                  </a:cxn>
                </a:cxnLst>
                <a:rect l="0" t="0" r="r" b="b"/>
                <a:pathLst>
                  <a:path w="192" h="180">
                    <a:moveTo>
                      <a:pt x="0" y="0"/>
                    </a:moveTo>
                    <a:lnTo>
                      <a:pt x="33" y="180"/>
                    </a:lnTo>
                    <a:lnTo>
                      <a:pt x="192" y="135"/>
                    </a:lnTo>
                    <a:lnTo>
                      <a:pt x="0" y="0"/>
                    </a:lnTo>
                    <a:lnTo>
                      <a:pt x="0" y="0"/>
                    </a:lnTo>
                    <a:close/>
                  </a:path>
                </a:pathLst>
              </a:custGeom>
              <a:solidFill>
                <a:srgbClr val="B3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5917" name="Group 29"/>
            <p:cNvGrpSpPr>
              <a:grpSpLocks noChangeAspect="1"/>
            </p:cNvGrpSpPr>
            <p:nvPr/>
          </p:nvGrpSpPr>
          <p:grpSpPr bwMode="auto">
            <a:xfrm>
              <a:off x="3599" y="1647"/>
              <a:ext cx="1581" cy="1530"/>
              <a:chOff x="895" y="1790"/>
              <a:chExt cx="1937" cy="1874"/>
            </a:xfrm>
          </p:grpSpPr>
          <p:sp>
            <p:nvSpPr>
              <p:cNvPr id="165916" name="AutoShape 28"/>
              <p:cNvSpPr>
                <a:spLocks noChangeAspect="1" noChangeArrowheads="1" noTextEdit="1"/>
              </p:cNvSpPr>
              <p:nvPr/>
            </p:nvSpPr>
            <p:spPr bwMode="auto">
              <a:xfrm>
                <a:off x="895" y="1790"/>
                <a:ext cx="1937" cy="1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5918" name="Freeform 30"/>
              <p:cNvSpPr>
                <a:spLocks/>
              </p:cNvSpPr>
              <p:nvPr/>
            </p:nvSpPr>
            <p:spPr bwMode="auto">
              <a:xfrm>
                <a:off x="901" y="1794"/>
                <a:ext cx="1927" cy="1870"/>
              </a:xfrm>
              <a:custGeom>
                <a:avLst/>
                <a:gdLst>
                  <a:gd name="T0" fmla="*/ 83 w 1927"/>
                  <a:gd name="T1" fmla="*/ 435 h 1870"/>
                  <a:gd name="T2" fmla="*/ 68 w 1927"/>
                  <a:gd name="T3" fmla="*/ 336 h 1870"/>
                  <a:gd name="T4" fmla="*/ 62 w 1927"/>
                  <a:gd name="T5" fmla="*/ 226 h 1870"/>
                  <a:gd name="T6" fmla="*/ 78 w 1927"/>
                  <a:gd name="T7" fmla="*/ 152 h 1870"/>
                  <a:gd name="T8" fmla="*/ 155 w 1927"/>
                  <a:gd name="T9" fmla="*/ 85 h 1870"/>
                  <a:gd name="T10" fmla="*/ 302 w 1927"/>
                  <a:gd name="T11" fmla="*/ 38 h 1870"/>
                  <a:gd name="T12" fmla="*/ 645 w 1927"/>
                  <a:gd name="T13" fmla="*/ 7 h 1870"/>
                  <a:gd name="T14" fmla="*/ 968 w 1927"/>
                  <a:gd name="T15" fmla="*/ 2 h 1870"/>
                  <a:gd name="T16" fmla="*/ 1247 w 1927"/>
                  <a:gd name="T17" fmla="*/ 17 h 1870"/>
                  <a:gd name="T18" fmla="*/ 1407 w 1927"/>
                  <a:gd name="T19" fmla="*/ 26 h 1870"/>
                  <a:gd name="T20" fmla="*/ 1534 w 1927"/>
                  <a:gd name="T21" fmla="*/ 36 h 1870"/>
                  <a:gd name="T22" fmla="*/ 1610 w 1927"/>
                  <a:gd name="T23" fmla="*/ 47 h 1870"/>
                  <a:gd name="T24" fmla="*/ 1688 w 1927"/>
                  <a:gd name="T25" fmla="*/ 57 h 1870"/>
                  <a:gd name="T26" fmla="*/ 1735 w 1927"/>
                  <a:gd name="T27" fmla="*/ 85 h 1870"/>
                  <a:gd name="T28" fmla="*/ 1754 w 1927"/>
                  <a:gd name="T29" fmla="*/ 159 h 1870"/>
                  <a:gd name="T30" fmla="*/ 1743 w 1927"/>
                  <a:gd name="T31" fmla="*/ 241 h 1870"/>
                  <a:gd name="T32" fmla="*/ 1732 w 1927"/>
                  <a:gd name="T33" fmla="*/ 311 h 1870"/>
                  <a:gd name="T34" fmla="*/ 1728 w 1927"/>
                  <a:gd name="T35" fmla="*/ 349 h 1870"/>
                  <a:gd name="T36" fmla="*/ 1726 w 1927"/>
                  <a:gd name="T37" fmla="*/ 366 h 1870"/>
                  <a:gd name="T38" fmla="*/ 1775 w 1927"/>
                  <a:gd name="T39" fmla="*/ 476 h 1870"/>
                  <a:gd name="T40" fmla="*/ 1830 w 1927"/>
                  <a:gd name="T41" fmla="*/ 569 h 1870"/>
                  <a:gd name="T42" fmla="*/ 1912 w 1927"/>
                  <a:gd name="T43" fmla="*/ 630 h 1870"/>
                  <a:gd name="T44" fmla="*/ 1927 w 1927"/>
                  <a:gd name="T45" fmla="*/ 700 h 1870"/>
                  <a:gd name="T46" fmla="*/ 1920 w 1927"/>
                  <a:gd name="T47" fmla="*/ 788 h 1870"/>
                  <a:gd name="T48" fmla="*/ 1887 w 1927"/>
                  <a:gd name="T49" fmla="*/ 911 h 1870"/>
                  <a:gd name="T50" fmla="*/ 1832 w 1927"/>
                  <a:gd name="T51" fmla="*/ 1044 h 1870"/>
                  <a:gd name="T52" fmla="*/ 1766 w 1927"/>
                  <a:gd name="T53" fmla="*/ 1194 h 1870"/>
                  <a:gd name="T54" fmla="*/ 1741 w 1927"/>
                  <a:gd name="T55" fmla="*/ 1335 h 1870"/>
                  <a:gd name="T56" fmla="*/ 1745 w 1927"/>
                  <a:gd name="T57" fmla="*/ 1469 h 1870"/>
                  <a:gd name="T58" fmla="*/ 1726 w 1927"/>
                  <a:gd name="T59" fmla="*/ 1557 h 1870"/>
                  <a:gd name="T60" fmla="*/ 1686 w 1927"/>
                  <a:gd name="T61" fmla="*/ 1591 h 1870"/>
                  <a:gd name="T62" fmla="*/ 1597 w 1927"/>
                  <a:gd name="T63" fmla="*/ 1602 h 1870"/>
                  <a:gd name="T64" fmla="*/ 1504 w 1927"/>
                  <a:gd name="T65" fmla="*/ 1661 h 1870"/>
                  <a:gd name="T66" fmla="*/ 1405 w 1927"/>
                  <a:gd name="T67" fmla="*/ 1775 h 1870"/>
                  <a:gd name="T68" fmla="*/ 1354 w 1927"/>
                  <a:gd name="T69" fmla="*/ 1817 h 1870"/>
                  <a:gd name="T70" fmla="*/ 1340 w 1927"/>
                  <a:gd name="T71" fmla="*/ 1862 h 1870"/>
                  <a:gd name="T72" fmla="*/ 1200 w 1927"/>
                  <a:gd name="T73" fmla="*/ 1830 h 1870"/>
                  <a:gd name="T74" fmla="*/ 1059 w 1927"/>
                  <a:gd name="T75" fmla="*/ 1762 h 1870"/>
                  <a:gd name="T76" fmla="*/ 970 w 1927"/>
                  <a:gd name="T77" fmla="*/ 1754 h 1870"/>
                  <a:gd name="T78" fmla="*/ 902 w 1927"/>
                  <a:gd name="T79" fmla="*/ 1733 h 1870"/>
                  <a:gd name="T80" fmla="*/ 860 w 1927"/>
                  <a:gd name="T81" fmla="*/ 1693 h 1870"/>
                  <a:gd name="T82" fmla="*/ 860 w 1927"/>
                  <a:gd name="T83" fmla="*/ 1650 h 1870"/>
                  <a:gd name="T84" fmla="*/ 873 w 1927"/>
                  <a:gd name="T85" fmla="*/ 1621 h 1870"/>
                  <a:gd name="T86" fmla="*/ 883 w 1927"/>
                  <a:gd name="T87" fmla="*/ 1597 h 1870"/>
                  <a:gd name="T88" fmla="*/ 816 w 1927"/>
                  <a:gd name="T89" fmla="*/ 1595 h 1870"/>
                  <a:gd name="T90" fmla="*/ 704 w 1927"/>
                  <a:gd name="T91" fmla="*/ 1606 h 1870"/>
                  <a:gd name="T92" fmla="*/ 503 w 1927"/>
                  <a:gd name="T93" fmla="*/ 1629 h 1870"/>
                  <a:gd name="T94" fmla="*/ 319 w 1927"/>
                  <a:gd name="T95" fmla="*/ 1635 h 1870"/>
                  <a:gd name="T96" fmla="*/ 186 w 1927"/>
                  <a:gd name="T97" fmla="*/ 1606 h 1870"/>
                  <a:gd name="T98" fmla="*/ 144 w 1927"/>
                  <a:gd name="T99" fmla="*/ 1562 h 1870"/>
                  <a:gd name="T100" fmla="*/ 140 w 1927"/>
                  <a:gd name="T101" fmla="*/ 1471 h 1870"/>
                  <a:gd name="T102" fmla="*/ 142 w 1927"/>
                  <a:gd name="T103" fmla="*/ 1369 h 1870"/>
                  <a:gd name="T104" fmla="*/ 144 w 1927"/>
                  <a:gd name="T105" fmla="*/ 1274 h 1870"/>
                  <a:gd name="T106" fmla="*/ 136 w 1927"/>
                  <a:gd name="T107" fmla="*/ 1204 h 1870"/>
                  <a:gd name="T108" fmla="*/ 93 w 1927"/>
                  <a:gd name="T109" fmla="*/ 1120 h 1870"/>
                  <a:gd name="T110" fmla="*/ 32 w 1927"/>
                  <a:gd name="T111" fmla="*/ 1006 h 1870"/>
                  <a:gd name="T112" fmla="*/ 17 w 1927"/>
                  <a:gd name="T113" fmla="*/ 945 h 1870"/>
                  <a:gd name="T114" fmla="*/ 5 w 1927"/>
                  <a:gd name="T115" fmla="*/ 883 h 1870"/>
                  <a:gd name="T116" fmla="*/ 9 w 1927"/>
                  <a:gd name="T117" fmla="*/ 750 h 1870"/>
                  <a:gd name="T118" fmla="*/ 47 w 1927"/>
                  <a:gd name="T119" fmla="*/ 626 h 1870"/>
                  <a:gd name="T120" fmla="*/ 100 w 1927"/>
                  <a:gd name="T121" fmla="*/ 509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7" h="1870">
                    <a:moveTo>
                      <a:pt x="100" y="509"/>
                    </a:moveTo>
                    <a:lnTo>
                      <a:pt x="95" y="490"/>
                    </a:lnTo>
                    <a:lnTo>
                      <a:pt x="91" y="471"/>
                    </a:lnTo>
                    <a:lnTo>
                      <a:pt x="87" y="452"/>
                    </a:lnTo>
                    <a:lnTo>
                      <a:pt x="83" y="435"/>
                    </a:lnTo>
                    <a:lnTo>
                      <a:pt x="76" y="416"/>
                    </a:lnTo>
                    <a:lnTo>
                      <a:pt x="74" y="397"/>
                    </a:lnTo>
                    <a:lnTo>
                      <a:pt x="70" y="378"/>
                    </a:lnTo>
                    <a:lnTo>
                      <a:pt x="70" y="357"/>
                    </a:lnTo>
                    <a:lnTo>
                      <a:pt x="68" y="336"/>
                    </a:lnTo>
                    <a:lnTo>
                      <a:pt x="66" y="315"/>
                    </a:lnTo>
                    <a:lnTo>
                      <a:pt x="62" y="292"/>
                    </a:lnTo>
                    <a:lnTo>
                      <a:pt x="62" y="271"/>
                    </a:lnTo>
                    <a:lnTo>
                      <a:pt x="59" y="250"/>
                    </a:lnTo>
                    <a:lnTo>
                      <a:pt x="62" y="226"/>
                    </a:lnTo>
                    <a:lnTo>
                      <a:pt x="64" y="205"/>
                    </a:lnTo>
                    <a:lnTo>
                      <a:pt x="70" y="186"/>
                    </a:lnTo>
                    <a:lnTo>
                      <a:pt x="70" y="173"/>
                    </a:lnTo>
                    <a:lnTo>
                      <a:pt x="74" y="163"/>
                    </a:lnTo>
                    <a:lnTo>
                      <a:pt x="78" y="152"/>
                    </a:lnTo>
                    <a:lnTo>
                      <a:pt x="83" y="142"/>
                    </a:lnTo>
                    <a:lnTo>
                      <a:pt x="98" y="125"/>
                    </a:lnTo>
                    <a:lnTo>
                      <a:pt x="114" y="110"/>
                    </a:lnTo>
                    <a:lnTo>
                      <a:pt x="133" y="97"/>
                    </a:lnTo>
                    <a:lnTo>
                      <a:pt x="155" y="85"/>
                    </a:lnTo>
                    <a:lnTo>
                      <a:pt x="176" y="76"/>
                    </a:lnTo>
                    <a:lnTo>
                      <a:pt x="195" y="66"/>
                    </a:lnTo>
                    <a:lnTo>
                      <a:pt x="231" y="55"/>
                    </a:lnTo>
                    <a:lnTo>
                      <a:pt x="264" y="47"/>
                    </a:lnTo>
                    <a:lnTo>
                      <a:pt x="302" y="38"/>
                    </a:lnTo>
                    <a:lnTo>
                      <a:pt x="338" y="32"/>
                    </a:lnTo>
                    <a:lnTo>
                      <a:pt x="414" y="21"/>
                    </a:lnTo>
                    <a:lnTo>
                      <a:pt x="490" y="15"/>
                    </a:lnTo>
                    <a:lnTo>
                      <a:pt x="569" y="9"/>
                    </a:lnTo>
                    <a:lnTo>
                      <a:pt x="645" y="7"/>
                    </a:lnTo>
                    <a:lnTo>
                      <a:pt x="723" y="4"/>
                    </a:lnTo>
                    <a:lnTo>
                      <a:pt x="799" y="0"/>
                    </a:lnTo>
                    <a:lnTo>
                      <a:pt x="856" y="0"/>
                    </a:lnTo>
                    <a:lnTo>
                      <a:pt x="913" y="0"/>
                    </a:lnTo>
                    <a:lnTo>
                      <a:pt x="968" y="2"/>
                    </a:lnTo>
                    <a:lnTo>
                      <a:pt x="1025" y="4"/>
                    </a:lnTo>
                    <a:lnTo>
                      <a:pt x="1082" y="7"/>
                    </a:lnTo>
                    <a:lnTo>
                      <a:pt x="1137" y="11"/>
                    </a:lnTo>
                    <a:lnTo>
                      <a:pt x="1192" y="15"/>
                    </a:lnTo>
                    <a:lnTo>
                      <a:pt x="1247" y="17"/>
                    </a:lnTo>
                    <a:lnTo>
                      <a:pt x="1278" y="19"/>
                    </a:lnTo>
                    <a:lnTo>
                      <a:pt x="1312" y="21"/>
                    </a:lnTo>
                    <a:lnTo>
                      <a:pt x="1344" y="21"/>
                    </a:lnTo>
                    <a:lnTo>
                      <a:pt x="1375" y="23"/>
                    </a:lnTo>
                    <a:lnTo>
                      <a:pt x="1407" y="26"/>
                    </a:lnTo>
                    <a:lnTo>
                      <a:pt x="1439" y="28"/>
                    </a:lnTo>
                    <a:lnTo>
                      <a:pt x="1473" y="30"/>
                    </a:lnTo>
                    <a:lnTo>
                      <a:pt x="1504" y="32"/>
                    </a:lnTo>
                    <a:lnTo>
                      <a:pt x="1519" y="34"/>
                    </a:lnTo>
                    <a:lnTo>
                      <a:pt x="1534" y="36"/>
                    </a:lnTo>
                    <a:lnTo>
                      <a:pt x="1549" y="38"/>
                    </a:lnTo>
                    <a:lnTo>
                      <a:pt x="1563" y="40"/>
                    </a:lnTo>
                    <a:lnTo>
                      <a:pt x="1578" y="42"/>
                    </a:lnTo>
                    <a:lnTo>
                      <a:pt x="1595" y="45"/>
                    </a:lnTo>
                    <a:lnTo>
                      <a:pt x="1610" y="47"/>
                    </a:lnTo>
                    <a:lnTo>
                      <a:pt x="1625" y="49"/>
                    </a:lnTo>
                    <a:lnTo>
                      <a:pt x="1639" y="51"/>
                    </a:lnTo>
                    <a:lnTo>
                      <a:pt x="1656" y="53"/>
                    </a:lnTo>
                    <a:lnTo>
                      <a:pt x="1671" y="55"/>
                    </a:lnTo>
                    <a:lnTo>
                      <a:pt x="1688" y="57"/>
                    </a:lnTo>
                    <a:lnTo>
                      <a:pt x="1703" y="61"/>
                    </a:lnTo>
                    <a:lnTo>
                      <a:pt x="1718" y="68"/>
                    </a:lnTo>
                    <a:lnTo>
                      <a:pt x="1724" y="74"/>
                    </a:lnTo>
                    <a:lnTo>
                      <a:pt x="1730" y="78"/>
                    </a:lnTo>
                    <a:lnTo>
                      <a:pt x="1735" y="85"/>
                    </a:lnTo>
                    <a:lnTo>
                      <a:pt x="1739" y="93"/>
                    </a:lnTo>
                    <a:lnTo>
                      <a:pt x="1747" y="110"/>
                    </a:lnTo>
                    <a:lnTo>
                      <a:pt x="1751" y="125"/>
                    </a:lnTo>
                    <a:lnTo>
                      <a:pt x="1754" y="142"/>
                    </a:lnTo>
                    <a:lnTo>
                      <a:pt x="1754" y="159"/>
                    </a:lnTo>
                    <a:lnTo>
                      <a:pt x="1754" y="178"/>
                    </a:lnTo>
                    <a:lnTo>
                      <a:pt x="1751" y="195"/>
                    </a:lnTo>
                    <a:lnTo>
                      <a:pt x="1747" y="211"/>
                    </a:lnTo>
                    <a:lnTo>
                      <a:pt x="1743" y="228"/>
                    </a:lnTo>
                    <a:lnTo>
                      <a:pt x="1743" y="241"/>
                    </a:lnTo>
                    <a:lnTo>
                      <a:pt x="1741" y="256"/>
                    </a:lnTo>
                    <a:lnTo>
                      <a:pt x="1739" y="269"/>
                    </a:lnTo>
                    <a:lnTo>
                      <a:pt x="1737" y="283"/>
                    </a:lnTo>
                    <a:lnTo>
                      <a:pt x="1735" y="296"/>
                    </a:lnTo>
                    <a:lnTo>
                      <a:pt x="1732" y="311"/>
                    </a:lnTo>
                    <a:lnTo>
                      <a:pt x="1730" y="323"/>
                    </a:lnTo>
                    <a:lnTo>
                      <a:pt x="1730" y="338"/>
                    </a:lnTo>
                    <a:lnTo>
                      <a:pt x="1728" y="342"/>
                    </a:lnTo>
                    <a:lnTo>
                      <a:pt x="1728" y="345"/>
                    </a:lnTo>
                    <a:lnTo>
                      <a:pt x="1728" y="349"/>
                    </a:lnTo>
                    <a:lnTo>
                      <a:pt x="1728" y="351"/>
                    </a:lnTo>
                    <a:lnTo>
                      <a:pt x="1728" y="355"/>
                    </a:lnTo>
                    <a:lnTo>
                      <a:pt x="1728" y="359"/>
                    </a:lnTo>
                    <a:lnTo>
                      <a:pt x="1726" y="362"/>
                    </a:lnTo>
                    <a:lnTo>
                      <a:pt x="1726" y="366"/>
                    </a:lnTo>
                    <a:lnTo>
                      <a:pt x="1735" y="387"/>
                    </a:lnTo>
                    <a:lnTo>
                      <a:pt x="1745" y="410"/>
                    </a:lnTo>
                    <a:lnTo>
                      <a:pt x="1756" y="431"/>
                    </a:lnTo>
                    <a:lnTo>
                      <a:pt x="1766" y="452"/>
                    </a:lnTo>
                    <a:lnTo>
                      <a:pt x="1775" y="476"/>
                    </a:lnTo>
                    <a:lnTo>
                      <a:pt x="1783" y="499"/>
                    </a:lnTo>
                    <a:lnTo>
                      <a:pt x="1787" y="522"/>
                    </a:lnTo>
                    <a:lnTo>
                      <a:pt x="1792" y="547"/>
                    </a:lnTo>
                    <a:lnTo>
                      <a:pt x="1811" y="558"/>
                    </a:lnTo>
                    <a:lnTo>
                      <a:pt x="1830" y="569"/>
                    </a:lnTo>
                    <a:lnTo>
                      <a:pt x="1851" y="579"/>
                    </a:lnTo>
                    <a:lnTo>
                      <a:pt x="1872" y="592"/>
                    </a:lnTo>
                    <a:lnTo>
                      <a:pt x="1891" y="604"/>
                    </a:lnTo>
                    <a:lnTo>
                      <a:pt x="1906" y="621"/>
                    </a:lnTo>
                    <a:lnTo>
                      <a:pt x="1912" y="630"/>
                    </a:lnTo>
                    <a:lnTo>
                      <a:pt x="1918" y="640"/>
                    </a:lnTo>
                    <a:lnTo>
                      <a:pt x="1923" y="651"/>
                    </a:lnTo>
                    <a:lnTo>
                      <a:pt x="1925" y="664"/>
                    </a:lnTo>
                    <a:lnTo>
                      <a:pt x="1925" y="681"/>
                    </a:lnTo>
                    <a:lnTo>
                      <a:pt x="1927" y="700"/>
                    </a:lnTo>
                    <a:lnTo>
                      <a:pt x="1927" y="716"/>
                    </a:lnTo>
                    <a:lnTo>
                      <a:pt x="1927" y="735"/>
                    </a:lnTo>
                    <a:lnTo>
                      <a:pt x="1927" y="752"/>
                    </a:lnTo>
                    <a:lnTo>
                      <a:pt x="1925" y="771"/>
                    </a:lnTo>
                    <a:lnTo>
                      <a:pt x="1920" y="788"/>
                    </a:lnTo>
                    <a:lnTo>
                      <a:pt x="1916" y="803"/>
                    </a:lnTo>
                    <a:lnTo>
                      <a:pt x="1910" y="831"/>
                    </a:lnTo>
                    <a:lnTo>
                      <a:pt x="1904" y="858"/>
                    </a:lnTo>
                    <a:lnTo>
                      <a:pt x="1895" y="885"/>
                    </a:lnTo>
                    <a:lnTo>
                      <a:pt x="1887" y="911"/>
                    </a:lnTo>
                    <a:lnTo>
                      <a:pt x="1876" y="938"/>
                    </a:lnTo>
                    <a:lnTo>
                      <a:pt x="1868" y="964"/>
                    </a:lnTo>
                    <a:lnTo>
                      <a:pt x="1857" y="989"/>
                    </a:lnTo>
                    <a:lnTo>
                      <a:pt x="1847" y="1014"/>
                    </a:lnTo>
                    <a:lnTo>
                      <a:pt x="1832" y="1044"/>
                    </a:lnTo>
                    <a:lnTo>
                      <a:pt x="1819" y="1073"/>
                    </a:lnTo>
                    <a:lnTo>
                      <a:pt x="1806" y="1105"/>
                    </a:lnTo>
                    <a:lnTo>
                      <a:pt x="1794" y="1135"/>
                    </a:lnTo>
                    <a:lnTo>
                      <a:pt x="1779" y="1164"/>
                    </a:lnTo>
                    <a:lnTo>
                      <a:pt x="1766" y="1194"/>
                    </a:lnTo>
                    <a:lnTo>
                      <a:pt x="1751" y="1224"/>
                    </a:lnTo>
                    <a:lnTo>
                      <a:pt x="1739" y="1253"/>
                    </a:lnTo>
                    <a:lnTo>
                      <a:pt x="1737" y="1281"/>
                    </a:lnTo>
                    <a:lnTo>
                      <a:pt x="1737" y="1308"/>
                    </a:lnTo>
                    <a:lnTo>
                      <a:pt x="1741" y="1335"/>
                    </a:lnTo>
                    <a:lnTo>
                      <a:pt x="1743" y="1361"/>
                    </a:lnTo>
                    <a:lnTo>
                      <a:pt x="1745" y="1386"/>
                    </a:lnTo>
                    <a:lnTo>
                      <a:pt x="1747" y="1414"/>
                    </a:lnTo>
                    <a:lnTo>
                      <a:pt x="1747" y="1441"/>
                    </a:lnTo>
                    <a:lnTo>
                      <a:pt x="1745" y="1469"/>
                    </a:lnTo>
                    <a:lnTo>
                      <a:pt x="1743" y="1488"/>
                    </a:lnTo>
                    <a:lnTo>
                      <a:pt x="1741" y="1504"/>
                    </a:lnTo>
                    <a:lnTo>
                      <a:pt x="1739" y="1524"/>
                    </a:lnTo>
                    <a:lnTo>
                      <a:pt x="1732" y="1540"/>
                    </a:lnTo>
                    <a:lnTo>
                      <a:pt x="1726" y="1557"/>
                    </a:lnTo>
                    <a:lnTo>
                      <a:pt x="1716" y="1570"/>
                    </a:lnTo>
                    <a:lnTo>
                      <a:pt x="1709" y="1576"/>
                    </a:lnTo>
                    <a:lnTo>
                      <a:pt x="1703" y="1583"/>
                    </a:lnTo>
                    <a:lnTo>
                      <a:pt x="1694" y="1587"/>
                    </a:lnTo>
                    <a:lnTo>
                      <a:pt x="1686" y="1591"/>
                    </a:lnTo>
                    <a:lnTo>
                      <a:pt x="1667" y="1595"/>
                    </a:lnTo>
                    <a:lnTo>
                      <a:pt x="1650" y="1597"/>
                    </a:lnTo>
                    <a:lnTo>
                      <a:pt x="1633" y="1600"/>
                    </a:lnTo>
                    <a:lnTo>
                      <a:pt x="1614" y="1602"/>
                    </a:lnTo>
                    <a:lnTo>
                      <a:pt x="1597" y="1602"/>
                    </a:lnTo>
                    <a:lnTo>
                      <a:pt x="1580" y="1604"/>
                    </a:lnTo>
                    <a:lnTo>
                      <a:pt x="1561" y="1604"/>
                    </a:lnTo>
                    <a:lnTo>
                      <a:pt x="1542" y="1606"/>
                    </a:lnTo>
                    <a:lnTo>
                      <a:pt x="1523" y="1633"/>
                    </a:lnTo>
                    <a:lnTo>
                      <a:pt x="1504" y="1661"/>
                    </a:lnTo>
                    <a:lnTo>
                      <a:pt x="1485" y="1688"/>
                    </a:lnTo>
                    <a:lnTo>
                      <a:pt x="1464" y="1716"/>
                    </a:lnTo>
                    <a:lnTo>
                      <a:pt x="1443" y="1741"/>
                    </a:lnTo>
                    <a:lnTo>
                      <a:pt x="1420" y="1764"/>
                    </a:lnTo>
                    <a:lnTo>
                      <a:pt x="1405" y="1775"/>
                    </a:lnTo>
                    <a:lnTo>
                      <a:pt x="1392" y="1783"/>
                    </a:lnTo>
                    <a:lnTo>
                      <a:pt x="1378" y="1794"/>
                    </a:lnTo>
                    <a:lnTo>
                      <a:pt x="1363" y="1802"/>
                    </a:lnTo>
                    <a:lnTo>
                      <a:pt x="1359" y="1809"/>
                    </a:lnTo>
                    <a:lnTo>
                      <a:pt x="1354" y="1817"/>
                    </a:lnTo>
                    <a:lnTo>
                      <a:pt x="1352" y="1826"/>
                    </a:lnTo>
                    <a:lnTo>
                      <a:pt x="1350" y="1836"/>
                    </a:lnTo>
                    <a:lnTo>
                      <a:pt x="1346" y="1845"/>
                    </a:lnTo>
                    <a:lnTo>
                      <a:pt x="1344" y="1853"/>
                    </a:lnTo>
                    <a:lnTo>
                      <a:pt x="1340" y="1862"/>
                    </a:lnTo>
                    <a:lnTo>
                      <a:pt x="1333" y="1870"/>
                    </a:lnTo>
                    <a:lnTo>
                      <a:pt x="1297" y="1864"/>
                    </a:lnTo>
                    <a:lnTo>
                      <a:pt x="1264" y="1855"/>
                    </a:lnTo>
                    <a:lnTo>
                      <a:pt x="1232" y="1843"/>
                    </a:lnTo>
                    <a:lnTo>
                      <a:pt x="1200" y="1830"/>
                    </a:lnTo>
                    <a:lnTo>
                      <a:pt x="1168" y="1813"/>
                    </a:lnTo>
                    <a:lnTo>
                      <a:pt x="1139" y="1798"/>
                    </a:lnTo>
                    <a:lnTo>
                      <a:pt x="1107" y="1781"/>
                    </a:lnTo>
                    <a:lnTo>
                      <a:pt x="1076" y="1766"/>
                    </a:lnTo>
                    <a:lnTo>
                      <a:pt x="1059" y="1762"/>
                    </a:lnTo>
                    <a:lnTo>
                      <a:pt x="1042" y="1758"/>
                    </a:lnTo>
                    <a:lnTo>
                      <a:pt x="1023" y="1758"/>
                    </a:lnTo>
                    <a:lnTo>
                      <a:pt x="1006" y="1756"/>
                    </a:lnTo>
                    <a:lnTo>
                      <a:pt x="987" y="1756"/>
                    </a:lnTo>
                    <a:lnTo>
                      <a:pt x="970" y="1754"/>
                    </a:lnTo>
                    <a:lnTo>
                      <a:pt x="951" y="1750"/>
                    </a:lnTo>
                    <a:lnTo>
                      <a:pt x="934" y="1745"/>
                    </a:lnTo>
                    <a:lnTo>
                      <a:pt x="923" y="1743"/>
                    </a:lnTo>
                    <a:lnTo>
                      <a:pt x="913" y="1739"/>
                    </a:lnTo>
                    <a:lnTo>
                      <a:pt x="902" y="1733"/>
                    </a:lnTo>
                    <a:lnTo>
                      <a:pt x="892" y="1726"/>
                    </a:lnTo>
                    <a:lnTo>
                      <a:pt x="883" y="1720"/>
                    </a:lnTo>
                    <a:lnTo>
                      <a:pt x="875" y="1712"/>
                    </a:lnTo>
                    <a:lnTo>
                      <a:pt x="866" y="1703"/>
                    </a:lnTo>
                    <a:lnTo>
                      <a:pt x="860" y="1693"/>
                    </a:lnTo>
                    <a:lnTo>
                      <a:pt x="858" y="1684"/>
                    </a:lnTo>
                    <a:lnTo>
                      <a:pt x="858" y="1676"/>
                    </a:lnTo>
                    <a:lnTo>
                      <a:pt x="858" y="1667"/>
                    </a:lnTo>
                    <a:lnTo>
                      <a:pt x="858" y="1659"/>
                    </a:lnTo>
                    <a:lnTo>
                      <a:pt x="860" y="1650"/>
                    </a:lnTo>
                    <a:lnTo>
                      <a:pt x="862" y="1642"/>
                    </a:lnTo>
                    <a:lnTo>
                      <a:pt x="866" y="1635"/>
                    </a:lnTo>
                    <a:lnTo>
                      <a:pt x="871" y="1629"/>
                    </a:lnTo>
                    <a:lnTo>
                      <a:pt x="871" y="1625"/>
                    </a:lnTo>
                    <a:lnTo>
                      <a:pt x="873" y="1621"/>
                    </a:lnTo>
                    <a:lnTo>
                      <a:pt x="875" y="1616"/>
                    </a:lnTo>
                    <a:lnTo>
                      <a:pt x="877" y="1612"/>
                    </a:lnTo>
                    <a:lnTo>
                      <a:pt x="879" y="1606"/>
                    </a:lnTo>
                    <a:lnTo>
                      <a:pt x="881" y="1602"/>
                    </a:lnTo>
                    <a:lnTo>
                      <a:pt x="883" y="1597"/>
                    </a:lnTo>
                    <a:lnTo>
                      <a:pt x="885" y="1593"/>
                    </a:lnTo>
                    <a:lnTo>
                      <a:pt x="866" y="1593"/>
                    </a:lnTo>
                    <a:lnTo>
                      <a:pt x="849" y="1593"/>
                    </a:lnTo>
                    <a:lnTo>
                      <a:pt x="833" y="1593"/>
                    </a:lnTo>
                    <a:lnTo>
                      <a:pt x="816" y="1595"/>
                    </a:lnTo>
                    <a:lnTo>
                      <a:pt x="799" y="1597"/>
                    </a:lnTo>
                    <a:lnTo>
                      <a:pt x="780" y="1600"/>
                    </a:lnTo>
                    <a:lnTo>
                      <a:pt x="763" y="1602"/>
                    </a:lnTo>
                    <a:lnTo>
                      <a:pt x="746" y="1604"/>
                    </a:lnTo>
                    <a:lnTo>
                      <a:pt x="704" y="1606"/>
                    </a:lnTo>
                    <a:lnTo>
                      <a:pt x="664" y="1608"/>
                    </a:lnTo>
                    <a:lnTo>
                      <a:pt x="623" y="1614"/>
                    </a:lnTo>
                    <a:lnTo>
                      <a:pt x="583" y="1619"/>
                    </a:lnTo>
                    <a:lnTo>
                      <a:pt x="543" y="1625"/>
                    </a:lnTo>
                    <a:lnTo>
                      <a:pt x="503" y="1629"/>
                    </a:lnTo>
                    <a:lnTo>
                      <a:pt x="463" y="1633"/>
                    </a:lnTo>
                    <a:lnTo>
                      <a:pt x="423" y="1638"/>
                    </a:lnTo>
                    <a:lnTo>
                      <a:pt x="389" y="1635"/>
                    </a:lnTo>
                    <a:lnTo>
                      <a:pt x="353" y="1635"/>
                    </a:lnTo>
                    <a:lnTo>
                      <a:pt x="319" y="1635"/>
                    </a:lnTo>
                    <a:lnTo>
                      <a:pt x="283" y="1633"/>
                    </a:lnTo>
                    <a:lnTo>
                      <a:pt x="250" y="1627"/>
                    </a:lnTo>
                    <a:lnTo>
                      <a:pt x="218" y="1621"/>
                    </a:lnTo>
                    <a:lnTo>
                      <a:pt x="201" y="1614"/>
                    </a:lnTo>
                    <a:lnTo>
                      <a:pt x="186" y="1606"/>
                    </a:lnTo>
                    <a:lnTo>
                      <a:pt x="171" y="1597"/>
                    </a:lnTo>
                    <a:lnTo>
                      <a:pt x="159" y="1587"/>
                    </a:lnTo>
                    <a:lnTo>
                      <a:pt x="152" y="1578"/>
                    </a:lnTo>
                    <a:lnTo>
                      <a:pt x="148" y="1570"/>
                    </a:lnTo>
                    <a:lnTo>
                      <a:pt x="144" y="1562"/>
                    </a:lnTo>
                    <a:lnTo>
                      <a:pt x="140" y="1551"/>
                    </a:lnTo>
                    <a:lnTo>
                      <a:pt x="138" y="1532"/>
                    </a:lnTo>
                    <a:lnTo>
                      <a:pt x="136" y="1511"/>
                    </a:lnTo>
                    <a:lnTo>
                      <a:pt x="138" y="1492"/>
                    </a:lnTo>
                    <a:lnTo>
                      <a:pt x="140" y="1471"/>
                    </a:lnTo>
                    <a:lnTo>
                      <a:pt x="142" y="1450"/>
                    </a:lnTo>
                    <a:lnTo>
                      <a:pt x="142" y="1428"/>
                    </a:lnTo>
                    <a:lnTo>
                      <a:pt x="144" y="1409"/>
                    </a:lnTo>
                    <a:lnTo>
                      <a:pt x="144" y="1390"/>
                    </a:lnTo>
                    <a:lnTo>
                      <a:pt x="142" y="1369"/>
                    </a:lnTo>
                    <a:lnTo>
                      <a:pt x="140" y="1350"/>
                    </a:lnTo>
                    <a:lnTo>
                      <a:pt x="140" y="1331"/>
                    </a:lnTo>
                    <a:lnTo>
                      <a:pt x="140" y="1312"/>
                    </a:lnTo>
                    <a:lnTo>
                      <a:pt x="140" y="1293"/>
                    </a:lnTo>
                    <a:lnTo>
                      <a:pt x="144" y="1274"/>
                    </a:lnTo>
                    <a:lnTo>
                      <a:pt x="142" y="1259"/>
                    </a:lnTo>
                    <a:lnTo>
                      <a:pt x="142" y="1245"/>
                    </a:lnTo>
                    <a:lnTo>
                      <a:pt x="140" y="1230"/>
                    </a:lnTo>
                    <a:lnTo>
                      <a:pt x="138" y="1217"/>
                    </a:lnTo>
                    <a:lnTo>
                      <a:pt x="136" y="1204"/>
                    </a:lnTo>
                    <a:lnTo>
                      <a:pt x="133" y="1190"/>
                    </a:lnTo>
                    <a:lnTo>
                      <a:pt x="131" y="1177"/>
                    </a:lnTo>
                    <a:lnTo>
                      <a:pt x="129" y="1162"/>
                    </a:lnTo>
                    <a:lnTo>
                      <a:pt x="112" y="1141"/>
                    </a:lnTo>
                    <a:lnTo>
                      <a:pt x="93" y="1120"/>
                    </a:lnTo>
                    <a:lnTo>
                      <a:pt x="76" y="1099"/>
                    </a:lnTo>
                    <a:lnTo>
                      <a:pt x="62" y="1078"/>
                    </a:lnTo>
                    <a:lnTo>
                      <a:pt x="49" y="1054"/>
                    </a:lnTo>
                    <a:lnTo>
                      <a:pt x="38" y="1031"/>
                    </a:lnTo>
                    <a:lnTo>
                      <a:pt x="32" y="1006"/>
                    </a:lnTo>
                    <a:lnTo>
                      <a:pt x="28" y="981"/>
                    </a:lnTo>
                    <a:lnTo>
                      <a:pt x="24" y="972"/>
                    </a:lnTo>
                    <a:lnTo>
                      <a:pt x="21" y="964"/>
                    </a:lnTo>
                    <a:lnTo>
                      <a:pt x="19" y="955"/>
                    </a:lnTo>
                    <a:lnTo>
                      <a:pt x="17" y="945"/>
                    </a:lnTo>
                    <a:lnTo>
                      <a:pt x="15" y="936"/>
                    </a:lnTo>
                    <a:lnTo>
                      <a:pt x="13" y="928"/>
                    </a:lnTo>
                    <a:lnTo>
                      <a:pt x="11" y="919"/>
                    </a:lnTo>
                    <a:lnTo>
                      <a:pt x="9" y="911"/>
                    </a:lnTo>
                    <a:lnTo>
                      <a:pt x="5" y="883"/>
                    </a:lnTo>
                    <a:lnTo>
                      <a:pt x="2" y="858"/>
                    </a:lnTo>
                    <a:lnTo>
                      <a:pt x="0" y="831"/>
                    </a:lnTo>
                    <a:lnTo>
                      <a:pt x="2" y="803"/>
                    </a:lnTo>
                    <a:lnTo>
                      <a:pt x="5" y="778"/>
                    </a:lnTo>
                    <a:lnTo>
                      <a:pt x="9" y="750"/>
                    </a:lnTo>
                    <a:lnTo>
                      <a:pt x="15" y="725"/>
                    </a:lnTo>
                    <a:lnTo>
                      <a:pt x="21" y="700"/>
                    </a:lnTo>
                    <a:lnTo>
                      <a:pt x="30" y="674"/>
                    </a:lnTo>
                    <a:lnTo>
                      <a:pt x="38" y="651"/>
                    </a:lnTo>
                    <a:lnTo>
                      <a:pt x="47" y="626"/>
                    </a:lnTo>
                    <a:lnTo>
                      <a:pt x="55" y="602"/>
                    </a:lnTo>
                    <a:lnTo>
                      <a:pt x="66" y="579"/>
                    </a:lnTo>
                    <a:lnTo>
                      <a:pt x="76" y="556"/>
                    </a:lnTo>
                    <a:lnTo>
                      <a:pt x="87" y="533"/>
                    </a:lnTo>
                    <a:lnTo>
                      <a:pt x="100" y="5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19" name="Freeform 31"/>
              <p:cNvSpPr>
                <a:spLocks/>
              </p:cNvSpPr>
              <p:nvPr/>
            </p:nvSpPr>
            <p:spPr bwMode="auto">
              <a:xfrm>
                <a:off x="920" y="1889"/>
                <a:ext cx="1749" cy="1306"/>
              </a:xfrm>
              <a:custGeom>
                <a:avLst/>
                <a:gdLst>
                  <a:gd name="T0" fmla="*/ 250 w 1749"/>
                  <a:gd name="T1" fmla="*/ 228 h 1306"/>
                  <a:gd name="T2" fmla="*/ 397 w 1749"/>
                  <a:gd name="T3" fmla="*/ 123 h 1306"/>
                  <a:gd name="T4" fmla="*/ 583 w 1749"/>
                  <a:gd name="T5" fmla="*/ 43 h 1306"/>
                  <a:gd name="T6" fmla="*/ 934 w 1749"/>
                  <a:gd name="T7" fmla="*/ 0 h 1306"/>
                  <a:gd name="T8" fmla="*/ 1266 w 1749"/>
                  <a:gd name="T9" fmla="*/ 34 h 1306"/>
                  <a:gd name="T10" fmla="*/ 1481 w 1749"/>
                  <a:gd name="T11" fmla="*/ 114 h 1306"/>
                  <a:gd name="T12" fmla="*/ 1633 w 1749"/>
                  <a:gd name="T13" fmla="*/ 220 h 1306"/>
                  <a:gd name="T14" fmla="*/ 1711 w 1749"/>
                  <a:gd name="T15" fmla="*/ 332 h 1306"/>
                  <a:gd name="T16" fmla="*/ 1749 w 1749"/>
                  <a:gd name="T17" fmla="*/ 440 h 1306"/>
                  <a:gd name="T18" fmla="*/ 1718 w 1749"/>
                  <a:gd name="T19" fmla="*/ 433 h 1306"/>
                  <a:gd name="T20" fmla="*/ 1718 w 1749"/>
                  <a:gd name="T21" fmla="*/ 400 h 1306"/>
                  <a:gd name="T22" fmla="*/ 1688 w 1749"/>
                  <a:gd name="T23" fmla="*/ 351 h 1306"/>
                  <a:gd name="T24" fmla="*/ 1612 w 1749"/>
                  <a:gd name="T25" fmla="*/ 334 h 1306"/>
                  <a:gd name="T26" fmla="*/ 1559 w 1749"/>
                  <a:gd name="T27" fmla="*/ 374 h 1306"/>
                  <a:gd name="T28" fmla="*/ 1551 w 1749"/>
                  <a:gd name="T29" fmla="*/ 406 h 1306"/>
                  <a:gd name="T30" fmla="*/ 1538 w 1749"/>
                  <a:gd name="T31" fmla="*/ 414 h 1306"/>
                  <a:gd name="T32" fmla="*/ 1517 w 1749"/>
                  <a:gd name="T33" fmla="*/ 412 h 1306"/>
                  <a:gd name="T34" fmla="*/ 1487 w 1749"/>
                  <a:gd name="T35" fmla="*/ 324 h 1306"/>
                  <a:gd name="T36" fmla="*/ 1352 w 1749"/>
                  <a:gd name="T37" fmla="*/ 233 h 1306"/>
                  <a:gd name="T38" fmla="*/ 1253 w 1749"/>
                  <a:gd name="T39" fmla="*/ 195 h 1306"/>
                  <a:gd name="T40" fmla="*/ 1202 w 1749"/>
                  <a:gd name="T41" fmla="*/ 169 h 1306"/>
                  <a:gd name="T42" fmla="*/ 1181 w 1749"/>
                  <a:gd name="T43" fmla="*/ 152 h 1306"/>
                  <a:gd name="T44" fmla="*/ 1175 w 1749"/>
                  <a:gd name="T45" fmla="*/ 125 h 1306"/>
                  <a:gd name="T46" fmla="*/ 1118 w 1749"/>
                  <a:gd name="T47" fmla="*/ 102 h 1306"/>
                  <a:gd name="T48" fmla="*/ 1037 w 1749"/>
                  <a:gd name="T49" fmla="*/ 97 h 1306"/>
                  <a:gd name="T50" fmla="*/ 923 w 1749"/>
                  <a:gd name="T51" fmla="*/ 108 h 1306"/>
                  <a:gd name="T52" fmla="*/ 763 w 1749"/>
                  <a:gd name="T53" fmla="*/ 133 h 1306"/>
                  <a:gd name="T54" fmla="*/ 617 w 1749"/>
                  <a:gd name="T55" fmla="*/ 155 h 1306"/>
                  <a:gd name="T56" fmla="*/ 522 w 1749"/>
                  <a:gd name="T57" fmla="*/ 188 h 1306"/>
                  <a:gd name="T58" fmla="*/ 431 w 1749"/>
                  <a:gd name="T59" fmla="*/ 231 h 1306"/>
                  <a:gd name="T60" fmla="*/ 309 w 1749"/>
                  <a:gd name="T61" fmla="*/ 302 h 1306"/>
                  <a:gd name="T62" fmla="*/ 264 w 1749"/>
                  <a:gd name="T63" fmla="*/ 349 h 1306"/>
                  <a:gd name="T64" fmla="*/ 161 w 1749"/>
                  <a:gd name="T65" fmla="*/ 442 h 1306"/>
                  <a:gd name="T66" fmla="*/ 100 w 1749"/>
                  <a:gd name="T67" fmla="*/ 577 h 1306"/>
                  <a:gd name="T68" fmla="*/ 106 w 1749"/>
                  <a:gd name="T69" fmla="*/ 674 h 1306"/>
                  <a:gd name="T70" fmla="*/ 138 w 1749"/>
                  <a:gd name="T71" fmla="*/ 774 h 1306"/>
                  <a:gd name="T72" fmla="*/ 199 w 1749"/>
                  <a:gd name="T73" fmla="*/ 856 h 1306"/>
                  <a:gd name="T74" fmla="*/ 288 w 1749"/>
                  <a:gd name="T75" fmla="*/ 928 h 1306"/>
                  <a:gd name="T76" fmla="*/ 402 w 1749"/>
                  <a:gd name="T77" fmla="*/ 989 h 1306"/>
                  <a:gd name="T78" fmla="*/ 490 w 1749"/>
                  <a:gd name="T79" fmla="*/ 1021 h 1306"/>
                  <a:gd name="T80" fmla="*/ 628 w 1749"/>
                  <a:gd name="T81" fmla="*/ 1050 h 1306"/>
                  <a:gd name="T82" fmla="*/ 795 w 1749"/>
                  <a:gd name="T83" fmla="*/ 1071 h 1306"/>
                  <a:gd name="T84" fmla="*/ 978 w 1749"/>
                  <a:gd name="T85" fmla="*/ 1076 h 1306"/>
                  <a:gd name="T86" fmla="*/ 1063 w 1749"/>
                  <a:gd name="T87" fmla="*/ 1055 h 1306"/>
                  <a:gd name="T88" fmla="*/ 1078 w 1749"/>
                  <a:gd name="T89" fmla="*/ 1078 h 1306"/>
                  <a:gd name="T90" fmla="*/ 1035 w 1749"/>
                  <a:gd name="T91" fmla="*/ 1107 h 1306"/>
                  <a:gd name="T92" fmla="*/ 959 w 1749"/>
                  <a:gd name="T93" fmla="*/ 1118 h 1306"/>
                  <a:gd name="T94" fmla="*/ 915 w 1749"/>
                  <a:gd name="T95" fmla="*/ 1194 h 1306"/>
                  <a:gd name="T96" fmla="*/ 947 w 1749"/>
                  <a:gd name="T97" fmla="*/ 1257 h 1306"/>
                  <a:gd name="T98" fmla="*/ 985 w 1749"/>
                  <a:gd name="T99" fmla="*/ 1276 h 1306"/>
                  <a:gd name="T100" fmla="*/ 972 w 1749"/>
                  <a:gd name="T101" fmla="*/ 1298 h 1306"/>
                  <a:gd name="T102" fmla="*/ 738 w 1749"/>
                  <a:gd name="T103" fmla="*/ 1298 h 1306"/>
                  <a:gd name="T104" fmla="*/ 503 w 1749"/>
                  <a:gd name="T105" fmla="*/ 1253 h 1306"/>
                  <a:gd name="T106" fmla="*/ 294 w 1749"/>
                  <a:gd name="T107" fmla="*/ 1171 h 1306"/>
                  <a:gd name="T108" fmla="*/ 129 w 1749"/>
                  <a:gd name="T109" fmla="*/ 1052 h 1306"/>
                  <a:gd name="T110" fmla="*/ 43 w 1749"/>
                  <a:gd name="T111" fmla="*/ 938 h 1306"/>
                  <a:gd name="T112" fmla="*/ 11 w 1749"/>
                  <a:gd name="T113" fmla="*/ 822 h 1306"/>
                  <a:gd name="T114" fmla="*/ 2 w 1749"/>
                  <a:gd name="T115" fmla="*/ 731 h 1306"/>
                  <a:gd name="T116" fmla="*/ 34 w 1749"/>
                  <a:gd name="T117" fmla="*/ 567 h 1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9" h="1306">
                    <a:moveTo>
                      <a:pt x="144" y="343"/>
                    </a:moveTo>
                    <a:lnTo>
                      <a:pt x="163" y="317"/>
                    </a:lnTo>
                    <a:lnTo>
                      <a:pt x="182" y="294"/>
                    </a:lnTo>
                    <a:lnTo>
                      <a:pt x="203" y="271"/>
                    </a:lnTo>
                    <a:lnTo>
                      <a:pt x="226" y="250"/>
                    </a:lnTo>
                    <a:lnTo>
                      <a:pt x="250" y="228"/>
                    </a:lnTo>
                    <a:lnTo>
                      <a:pt x="273" y="209"/>
                    </a:lnTo>
                    <a:lnTo>
                      <a:pt x="298" y="190"/>
                    </a:lnTo>
                    <a:lnTo>
                      <a:pt x="326" y="176"/>
                    </a:lnTo>
                    <a:lnTo>
                      <a:pt x="349" y="157"/>
                    </a:lnTo>
                    <a:lnTo>
                      <a:pt x="372" y="140"/>
                    </a:lnTo>
                    <a:lnTo>
                      <a:pt x="397" y="123"/>
                    </a:lnTo>
                    <a:lnTo>
                      <a:pt x="421" y="108"/>
                    </a:lnTo>
                    <a:lnTo>
                      <a:pt x="448" y="95"/>
                    </a:lnTo>
                    <a:lnTo>
                      <a:pt x="474" y="83"/>
                    </a:lnTo>
                    <a:lnTo>
                      <a:pt x="501" y="70"/>
                    </a:lnTo>
                    <a:lnTo>
                      <a:pt x="528" y="62"/>
                    </a:lnTo>
                    <a:lnTo>
                      <a:pt x="583" y="43"/>
                    </a:lnTo>
                    <a:lnTo>
                      <a:pt x="640" y="30"/>
                    </a:lnTo>
                    <a:lnTo>
                      <a:pt x="697" y="17"/>
                    </a:lnTo>
                    <a:lnTo>
                      <a:pt x="757" y="9"/>
                    </a:lnTo>
                    <a:lnTo>
                      <a:pt x="816" y="5"/>
                    </a:lnTo>
                    <a:lnTo>
                      <a:pt x="875" y="0"/>
                    </a:lnTo>
                    <a:lnTo>
                      <a:pt x="934" y="0"/>
                    </a:lnTo>
                    <a:lnTo>
                      <a:pt x="993" y="2"/>
                    </a:lnTo>
                    <a:lnTo>
                      <a:pt x="1054" y="7"/>
                    </a:lnTo>
                    <a:lnTo>
                      <a:pt x="1114" y="11"/>
                    </a:lnTo>
                    <a:lnTo>
                      <a:pt x="1171" y="17"/>
                    </a:lnTo>
                    <a:lnTo>
                      <a:pt x="1228" y="26"/>
                    </a:lnTo>
                    <a:lnTo>
                      <a:pt x="1266" y="34"/>
                    </a:lnTo>
                    <a:lnTo>
                      <a:pt x="1304" y="45"/>
                    </a:lnTo>
                    <a:lnTo>
                      <a:pt x="1340" y="55"/>
                    </a:lnTo>
                    <a:lnTo>
                      <a:pt x="1378" y="66"/>
                    </a:lnTo>
                    <a:lnTo>
                      <a:pt x="1413" y="81"/>
                    </a:lnTo>
                    <a:lnTo>
                      <a:pt x="1447" y="95"/>
                    </a:lnTo>
                    <a:lnTo>
                      <a:pt x="1481" y="114"/>
                    </a:lnTo>
                    <a:lnTo>
                      <a:pt x="1515" y="136"/>
                    </a:lnTo>
                    <a:lnTo>
                      <a:pt x="1540" y="148"/>
                    </a:lnTo>
                    <a:lnTo>
                      <a:pt x="1563" y="165"/>
                    </a:lnTo>
                    <a:lnTo>
                      <a:pt x="1589" y="182"/>
                    </a:lnTo>
                    <a:lnTo>
                      <a:pt x="1610" y="201"/>
                    </a:lnTo>
                    <a:lnTo>
                      <a:pt x="1633" y="220"/>
                    </a:lnTo>
                    <a:lnTo>
                      <a:pt x="1652" y="241"/>
                    </a:lnTo>
                    <a:lnTo>
                      <a:pt x="1671" y="264"/>
                    </a:lnTo>
                    <a:lnTo>
                      <a:pt x="1690" y="286"/>
                    </a:lnTo>
                    <a:lnTo>
                      <a:pt x="1697" y="302"/>
                    </a:lnTo>
                    <a:lnTo>
                      <a:pt x="1705" y="317"/>
                    </a:lnTo>
                    <a:lnTo>
                      <a:pt x="1711" y="332"/>
                    </a:lnTo>
                    <a:lnTo>
                      <a:pt x="1718" y="347"/>
                    </a:lnTo>
                    <a:lnTo>
                      <a:pt x="1724" y="362"/>
                    </a:lnTo>
                    <a:lnTo>
                      <a:pt x="1730" y="376"/>
                    </a:lnTo>
                    <a:lnTo>
                      <a:pt x="1739" y="391"/>
                    </a:lnTo>
                    <a:lnTo>
                      <a:pt x="1745" y="408"/>
                    </a:lnTo>
                    <a:lnTo>
                      <a:pt x="1749" y="440"/>
                    </a:lnTo>
                    <a:lnTo>
                      <a:pt x="1745" y="438"/>
                    </a:lnTo>
                    <a:lnTo>
                      <a:pt x="1739" y="438"/>
                    </a:lnTo>
                    <a:lnTo>
                      <a:pt x="1735" y="438"/>
                    </a:lnTo>
                    <a:lnTo>
                      <a:pt x="1728" y="438"/>
                    </a:lnTo>
                    <a:lnTo>
                      <a:pt x="1724" y="436"/>
                    </a:lnTo>
                    <a:lnTo>
                      <a:pt x="1718" y="433"/>
                    </a:lnTo>
                    <a:lnTo>
                      <a:pt x="1713" y="431"/>
                    </a:lnTo>
                    <a:lnTo>
                      <a:pt x="1709" y="429"/>
                    </a:lnTo>
                    <a:lnTo>
                      <a:pt x="1711" y="423"/>
                    </a:lnTo>
                    <a:lnTo>
                      <a:pt x="1716" y="414"/>
                    </a:lnTo>
                    <a:lnTo>
                      <a:pt x="1716" y="408"/>
                    </a:lnTo>
                    <a:lnTo>
                      <a:pt x="1718" y="400"/>
                    </a:lnTo>
                    <a:lnTo>
                      <a:pt x="1718" y="393"/>
                    </a:lnTo>
                    <a:lnTo>
                      <a:pt x="1716" y="385"/>
                    </a:lnTo>
                    <a:lnTo>
                      <a:pt x="1713" y="378"/>
                    </a:lnTo>
                    <a:lnTo>
                      <a:pt x="1709" y="372"/>
                    </a:lnTo>
                    <a:lnTo>
                      <a:pt x="1701" y="362"/>
                    </a:lnTo>
                    <a:lnTo>
                      <a:pt x="1688" y="351"/>
                    </a:lnTo>
                    <a:lnTo>
                      <a:pt x="1678" y="345"/>
                    </a:lnTo>
                    <a:lnTo>
                      <a:pt x="1665" y="338"/>
                    </a:lnTo>
                    <a:lnTo>
                      <a:pt x="1652" y="334"/>
                    </a:lnTo>
                    <a:lnTo>
                      <a:pt x="1640" y="332"/>
                    </a:lnTo>
                    <a:lnTo>
                      <a:pt x="1625" y="332"/>
                    </a:lnTo>
                    <a:lnTo>
                      <a:pt x="1612" y="334"/>
                    </a:lnTo>
                    <a:lnTo>
                      <a:pt x="1601" y="338"/>
                    </a:lnTo>
                    <a:lnTo>
                      <a:pt x="1591" y="345"/>
                    </a:lnTo>
                    <a:lnTo>
                      <a:pt x="1582" y="351"/>
                    </a:lnTo>
                    <a:lnTo>
                      <a:pt x="1574" y="357"/>
                    </a:lnTo>
                    <a:lnTo>
                      <a:pt x="1566" y="366"/>
                    </a:lnTo>
                    <a:lnTo>
                      <a:pt x="1559" y="374"/>
                    </a:lnTo>
                    <a:lnTo>
                      <a:pt x="1555" y="385"/>
                    </a:lnTo>
                    <a:lnTo>
                      <a:pt x="1553" y="395"/>
                    </a:lnTo>
                    <a:lnTo>
                      <a:pt x="1551" y="397"/>
                    </a:lnTo>
                    <a:lnTo>
                      <a:pt x="1551" y="400"/>
                    </a:lnTo>
                    <a:lnTo>
                      <a:pt x="1551" y="404"/>
                    </a:lnTo>
                    <a:lnTo>
                      <a:pt x="1551" y="406"/>
                    </a:lnTo>
                    <a:lnTo>
                      <a:pt x="1551" y="410"/>
                    </a:lnTo>
                    <a:lnTo>
                      <a:pt x="1551" y="412"/>
                    </a:lnTo>
                    <a:lnTo>
                      <a:pt x="1549" y="414"/>
                    </a:lnTo>
                    <a:lnTo>
                      <a:pt x="1544" y="414"/>
                    </a:lnTo>
                    <a:lnTo>
                      <a:pt x="1542" y="414"/>
                    </a:lnTo>
                    <a:lnTo>
                      <a:pt x="1538" y="414"/>
                    </a:lnTo>
                    <a:lnTo>
                      <a:pt x="1534" y="417"/>
                    </a:lnTo>
                    <a:lnTo>
                      <a:pt x="1530" y="417"/>
                    </a:lnTo>
                    <a:lnTo>
                      <a:pt x="1528" y="417"/>
                    </a:lnTo>
                    <a:lnTo>
                      <a:pt x="1523" y="417"/>
                    </a:lnTo>
                    <a:lnTo>
                      <a:pt x="1521" y="417"/>
                    </a:lnTo>
                    <a:lnTo>
                      <a:pt x="1517" y="412"/>
                    </a:lnTo>
                    <a:lnTo>
                      <a:pt x="1517" y="395"/>
                    </a:lnTo>
                    <a:lnTo>
                      <a:pt x="1515" y="378"/>
                    </a:lnTo>
                    <a:lnTo>
                      <a:pt x="1511" y="364"/>
                    </a:lnTo>
                    <a:lnTo>
                      <a:pt x="1504" y="349"/>
                    </a:lnTo>
                    <a:lnTo>
                      <a:pt x="1496" y="336"/>
                    </a:lnTo>
                    <a:lnTo>
                      <a:pt x="1487" y="324"/>
                    </a:lnTo>
                    <a:lnTo>
                      <a:pt x="1475" y="313"/>
                    </a:lnTo>
                    <a:lnTo>
                      <a:pt x="1464" y="300"/>
                    </a:lnTo>
                    <a:lnTo>
                      <a:pt x="1437" y="281"/>
                    </a:lnTo>
                    <a:lnTo>
                      <a:pt x="1409" y="262"/>
                    </a:lnTo>
                    <a:lnTo>
                      <a:pt x="1380" y="247"/>
                    </a:lnTo>
                    <a:lnTo>
                      <a:pt x="1352" y="233"/>
                    </a:lnTo>
                    <a:lnTo>
                      <a:pt x="1335" y="226"/>
                    </a:lnTo>
                    <a:lnTo>
                      <a:pt x="1321" y="218"/>
                    </a:lnTo>
                    <a:lnTo>
                      <a:pt x="1304" y="212"/>
                    </a:lnTo>
                    <a:lnTo>
                      <a:pt x="1287" y="207"/>
                    </a:lnTo>
                    <a:lnTo>
                      <a:pt x="1270" y="201"/>
                    </a:lnTo>
                    <a:lnTo>
                      <a:pt x="1253" y="195"/>
                    </a:lnTo>
                    <a:lnTo>
                      <a:pt x="1236" y="188"/>
                    </a:lnTo>
                    <a:lnTo>
                      <a:pt x="1221" y="182"/>
                    </a:lnTo>
                    <a:lnTo>
                      <a:pt x="1217" y="178"/>
                    </a:lnTo>
                    <a:lnTo>
                      <a:pt x="1211" y="176"/>
                    </a:lnTo>
                    <a:lnTo>
                      <a:pt x="1206" y="171"/>
                    </a:lnTo>
                    <a:lnTo>
                      <a:pt x="1202" y="169"/>
                    </a:lnTo>
                    <a:lnTo>
                      <a:pt x="1198" y="167"/>
                    </a:lnTo>
                    <a:lnTo>
                      <a:pt x="1192" y="165"/>
                    </a:lnTo>
                    <a:lnTo>
                      <a:pt x="1187" y="163"/>
                    </a:lnTo>
                    <a:lnTo>
                      <a:pt x="1183" y="161"/>
                    </a:lnTo>
                    <a:lnTo>
                      <a:pt x="1181" y="157"/>
                    </a:lnTo>
                    <a:lnTo>
                      <a:pt x="1181" y="152"/>
                    </a:lnTo>
                    <a:lnTo>
                      <a:pt x="1181" y="148"/>
                    </a:lnTo>
                    <a:lnTo>
                      <a:pt x="1181" y="144"/>
                    </a:lnTo>
                    <a:lnTo>
                      <a:pt x="1181" y="138"/>
                    </a:lnTo>
                    <a:lnTo>
                      <a:pt x="1179" y="133"/>
                    </a:lnTo>
                    <a:lnTo>
                      <a:pt x="1177" y="129"/>
                    </a:lnTo>
                    <a:lnTo>
                      <a:pt x="1175" y="125"/>
                    </a:lnTo>
                    <a:lnTo>
                      <a:pt x="1168" y="116"/>
                    </a:lnTo>
                    <a:lnTo>
                      <a:pt x="1160" y="110"/>
                    </a:lnTo>
                    <a:lnTo>
                      <a:pt x="1149" y="106"/>
                    </a:lnTo>
                    <a:lnTo>
                      <a:pt x="1139" y="104"/>
                    </a:lnTo>
                    <a:lnTo>
                      <a:pt x="1128" y="104"/>
                    </a:lnTo>
                    <a:lnTo>
                      <a:pt x="1118" y="102"/>
                    </a:lnTo>
                    <a:lnTo>
                      <a:pt x="1107" y="102"/>
                    </a:lnTo>
                    <a:lnTo>
                      <a:pt x="1097" y="100"/>
                    </a:lnTo>
                    <a:lnTo>
                      <a:pt x="1082" y="97"/>
                    </a:lnTo>
                    <a:lnTo>
                      <a:pt x="1067" y="97"/>
                    </a:lnTo>
                    <a:lnTo>
                      <a:pt x="1052" y="97"/>
                    </a:lnTo>
                    <a:lnTo>
                      <a:pt x="1037" y="97"/>
                    </a:lnTo>
                    <a:lnTo>
                      <a:pt x="1023" y="100"/>
                    </a:lnTo>
                    <a:lnTo>
                      <a:pt x="1006" y="100"/>
                    </a:lnTo>
                    <a:lnTo>
                      <a:pt x="991" y="100"/>
                    </a:lnTo>
                    <a:lnTo>
                      <a:pt x="976" y="100"/>
                    </a:lnTo>
                    <a:lnTo>
                      <a:pt x="951" y="104"/>
                    </a:lnTo>
                    <a:lnTo>
                      <a:pt x="923" y="108"/>
                    </a:lnTo>
                    <a:lnTo>
                      <a:pt x="896" y="112"/>
                    </a:lnTo>
                    <a:lnTo>
                      <a:pt x="871" y="116"/>
                    </a:lnTo>
                    <a:lnTo>
                      <a:pt x="843" y="123"/>
                    </a:lnTo>
                    <a:lnTo>
                      <a:pt x="818" y="127"/>
                    </a:lnTo>
                    <a:lnTo>
                      <a:pt x="790" y="131"/>
                    </a:lnTo>
                    <a:lnTo>
                      <a:pt x="763" y="133"/>
                    </a:lnTo>
                    <a:lnTo>
                      <a:pt x="740" y="136"/>
                    </a:lnTo>
                    <a:lnTo>
                      <a:pt x="714" y="140"/>
                    </a:lnTo>
                    <a:lnTo>
                      <a:pt x="691" y="142"/>
                    </a:lnTo>
                    <a:lnTo>
                      <a:pt x="666" y="146"/>
                    </a:lnTo>
                    <a:lnTo>
                      <a:pt x="642" y="150"/>
                    </a:lnTo>
                    <a:lnTo>
                      <a:pt x="617" y="155"/>
                    </a:lnTo>
                    <a:lnTo>
                      <a:pt x="596" y="161"/>
                    </a:lnTo>
                    <a:lnTo>
                      <a:pt x="573" y="169"/>
                    </a:lnTo>
                    <a:lnTo>
                      <a:pt x="560" y="174"/>
                    </a:lnTo>
                    <a:lnTo>
                      <a:pt x="547" y="180"/>
                    </a:lnTo>
                    <a:lnTo>
                      <a:pt x="535" y="184"/>
                    </a:lnTo>
                    <a:lnTo>
                      <a:pt x="522" y="188"/>
                    </a:lnTo>
                    <a:lnTo>
                      <a:pt x="509" y="193"/>
                    </a:lnTo>
                    <a:lnTo>
                      <a:pt x="499" y="199"/>
                    </a:lnTo>
                    <a:lnTo>
                      <a:pt x="486" y="205"/>
                    </a:lnTo>
                    <a:lnTo>
                      <a:pt x="476" y="212"/>
                    </a:lnTo>
                    <a:lnTo>
                      <a:pt x="452" y="220"/>
                    </a:lnTo>
                    <a:lnTo>
                      <a:pt x="431" y="231"/>
                    </a:lnTo>
                    <a:lnTo>
                      <a:pt x="410" y="239"/>
                    </a:lnTo>
                    <a:lnTo>
                      <a:pt x="389" y="250"/>
                    </a:lnTo>
                    <a:lnTo>
                      <a:pt x="368" y="260"/>
                    </a:lnTo>
                    <a:lnTo>
                      <a:pt x="347" y="271"/>
                    </a:lnTo>
                    <a:lnTo>
                      <a:pt x="328" y="286"/>
                    </a:lnTo>
                    <a:lnTo>
                      <a:pt x="309" y="302"/>
                    </a:lnTo>
                    <a:lnTo>
                      <a:pt x="302" y="309"/>
                    </a:lnTo>
                    <a:lnTo>
                      <a:pt x="294" y="317"/>
                    </a:lnTo>
                    <a:lnTo>
                      <a:pt x="288" y="326"/>
                    </a:lnTo>
                    <a:lnTo>
                      <a:pt x="279" y="332"/>
                    </a:lnTo>
                    <a:lnTo>
                      <a:pt x="273" y="340"/>
                    </a:lnTo>
                    <a:lnTo>
                      <a:pt x="264" y="349"/>
                    </a:lnTo>
                    <a:lnTo>
                      <a:pt x="258" y="357"/>
                    </a:lnTo>
                    <a:lnTo>
                      <a:pt x="252" y="366"/>
                    </a:lnTo>
                    <a:lnTo>
                      <a:pt x="226" y="383"/>
                    </a:lnTo>
                    <a:lnTo>
                      <a:pt x="203" y="400"/>
                    </a:lnTo>
                    <a:lnTo>
                      <a:pt x="182" y="421"/>
                    </a:lnTo>
                    <a:lnTo>
                      <a:pt x="161" y="442"/>
                    </a:lnTo>
                    <a:lnTo>
                      <a:pt x="142" y="467"/>
                    </a:lnTo>
                    <a:lnTo>
                      <a:pt x="127" y="493"/>
                    </a:lnTo>
                    <a:lnTo>
                      <a:pt x="114" y="518"/>
                    </a:lnTo>
                    <a:lnTo>
                      <a:pt x="104" y="545"/>
                    </a:lnTo>
                    <a:lnTo>
                      <a:pt x="100" y="560"/>
                    </a:lnTo>
                    <a:lnTo>
                      <a:pt x="100" y="577"/>
                    </a:lnTo>
                    <a:lnTo>
                      <a:pt x="98" y="592"/>
                    </a:lnTo>
                    <a:lnTo>
                      <a:pt x="98" y="609"/>
                    </a:lnTo>
                    <a:lnTo>
                      <a:pt x="98" y="626"/>
                    </a:lnTo>
                    <a:lnTo>
                      <a:pt x="100" y="643"/>
                    </a:lnTo>
                    <a:lnTo>
                      <a:pt x="102" y="659"/>
                    </a:lnTo>
                    <a:lnTo>
                      <a:pt x="106" y="674"/>
                    </a:lnTo>
                    <a:lnTo>
                      <a:pt x="108" y="691"/>
                    </a:lnTo>
                    <a:lnTo>
                      <a:pt x="110" y="708"/>
                    </a:lnTo>
                    <a:lnTo>
                      <a:pt x="117" y="725"/>
                    </a:lnTo>
                    <a:lnTo>
                      <a:pt x="123" y="742"/>
                    </a:lnTo>
                    <a:lnTo>
                      <a:pt x="129" y="757"/>
                    </a:lnTo>
                    <a:lnTo>
                      <a:pt x="138" y="774"/>
                    </a:lnTo>
                    <a:lnTo>
                      <a:pt x="144" y="788"/>
                    </a:lnTo>
                    <a:lnTo>
                      <a:pt x="152" y="803"/>
                    </a:lnTo>
                    <a:lnTo>
                      <a:pt x="163" y="816"/>
                    </a:lnTo>
                    <a:lnTo>
                      <a:pt x="176" y="828"/>
                    </a:lnTo>
                    <a:lnTo>
                      <a:pt x="186" y="843"/>
                    </a:lnTo>
                    <a:lnTo>
                      <a:pt x="199" y="856"/>
                    </a:lnTo>
                    <a:lnTo>
                      <a:pt x="212" y="869"/>
                    </a:lnTo>
                    <a:lnTo>
                      <a:pt x="224" y="879"/>
                    </a:lnTo>
                    <a:lnTo>
                      <a:pt x="239" y="892"/>
                    </a:lnTo>
                    <a:lnTo>
                      <a:pt x="254" y="900"/>
                    </a:lnTo>
                    <a:lnTo>
                      <a:pt x="271" y="915"/>
                    </a:lnTo>
                    <a:lnTo>
                      <a:pt x="288" y="928"/>
                    </a:lnTo>
                    <a:lnTo>
                      <a:pt x="307" y="938"/>
                    </a:lnTo>
                    <a:lnTo>
                      <a:pt x="326" y="949"/>
                    </a:lnTo>
                    <a:lnTo>
                      <a:pt x="345" y="957"/>
                    </a:lnTo>
                    <a:lnTo>
                      <a:pt x="364" y="968"/>
                    </a:lnTo>
                    <a:lnTo>
                      <a:pt x="383" y="978"/>
                    </a:lnTo>
                    <a:lnTo>
                      <a:pt x="402" y="989"/>
                    </a:lnTo>
                    <a:lnTo>
                      <a:pt x="416" y="995"/>
                    </a:lnTo>
                    <a:lnTo>
                      <a:pt x="431" y="1002"/>
                    </a:lnTo>
                    <a:lnTo>
                      <a:pt x="446" y="1006"/>
                    </a:lnTo>
                    <a:lnTo>
                      <a:pt x="461" y="1010"/>
                    </a:lnTo>
                    <a:lnTo>
                      <a:pt x="476" y="1017"/>
                    </a:lnTo>
                    <a:lnTo>
                      <a:pt x="490" y="1021"/>
                    </a:lnTo>
                    <a:lnTo>
                      <a:pt x="505" y="1025"/>
                    </a:lnTo>
                    <a:lnTo>
                      <a:pt x="520" y="1029"/>
                    </a:lnTo>
                    <a:lnTo>
                      <a:pt x="547" y="1031"/>
                    </a:lnTo>
                    <a:lnTo>
                      <a:pt x="575" y="1038"/>
                    </a:lnTo>
                    <a:lnTo>
                      <a:pt x="602" y="1044"/>
                    </a:lnTo>
                    <a:lnTo>
                      <a:pt x="628" y="1050"/>
                    </a:lnTo>
                    <a:lnTo>
                      <a:pt x="655" y="1055"/>
                    </a:lnTo>
                    <a:lnTo>
                      <a:pt x="681" y="1061"/>
                    </a:lnTo>
                    <a:lnTo>
                      <a:pt x="708" y="1065"/>
                    </a:lnTo>
                    <a:lnTo>
                      <a:pt x="735" y="1067"/>
                    </a:lnTo>
                    <a:lnTo>
                      <a:pt x="765" y="1069"/>
                    </a:lnTo>
                    <a:lnTo>
                      <a:pt x="795" y="1071"/>
                    </a:lnTo>
                    <a:lnTo>
                      <a:pt x="824" y="1074"/>
                    </a:lnTo>
                    <a:lnTo>
                      <a:pt x="856" y="1074"/>
                    </a:lnTo>
                    <a:lnTo>
                      <a:pt x="885" y="1076"/>
                    </a:lnTo>
                    <a:lnTo>
                      <a:pt x="917" y="1076"/>
                    </a:lnTo>
                    <a:lnTo>
                      <a:pt x="949" y="1076"/>
                    </a:lnTo>
                    <a:lnTo>
                      <a:pt x="978" y="1076"/>
                    </a:lnTo>
                    <a:lnTo>
                      <a:pt x="993" y="1071"/>
                    </a:lnTo>
                    <a:lnTo>
                      <a:pt x="1008" y="1069"/>
                    </a:lnTo>
                    <a:lnTo>
                      <a:pt x="1021" y="1065"/>
                    </a:lnTo>
                    <a:lnTo>
                      <a:pt x="1035" y="1061"/>
                    </a:lnTo>
                    <a:lnTo>
                      <a:pt x="1050" y="1057"/>
                    </a:lnTo>
                    <a:lnTo>
                      <a:pt x="1063" y="1055"/>
                    </a:lnTo>
                    <a:lnTo>
                      <a:pt x="1078" y="1048"/>
                    </a:lnTo>
                    <a:lnTo>
                      <a:pt x="1090" y="1044"/>
                    </a:lnTo>
                    <a:lnTo>
                      <a:pt x="1088" y="1052"/>
                    </a:lnTo>
                    <a:lnTo>
                      <a:pt x="1086" y="1061"/>
                    </a:lnTo>
                    <a:lnTo>
                      <a:pt x="1082" y="1069"/>
                    </a:lnTo>
                    <a:lnTo>
                      <a:pt x="1078" y="1078"/>
                    </a:lnTo>
                    <a:lnTo>
                      <a:pt x="1071" y="1086"/>
                    </a:lnTo>
                    <a:lnTo>
                      <a:pt x="1067" y="1095"/>
                    </a:lnTo>
                    <a:lnTo>
                      <a:pt x="1063" y="1103"/>
                    </a:lnTo>
                    <a:lnTo>
                      <a:pt x="1061" y="1112"/>
                    </a:lnTo>
                    <a:lnTo>
                      <a:pt x="1048" y="1109"/>
                    </a:lnTo>
                    <a:lnTo>
                      <a:pt x="1035" y="1107"/>
                    </a:lnTo>
                    <a:lnTo>
                      <a:pt x="1023" y="1107"/>
                    </a:lnTo>
                    <a:lnTo>
                      <a:pt x="1008" y="1107"/>
                    </a:lnTo>
                    <a:lnTo>
                      <a:pt x="995" y="1107"/>
                    </a:lnTo>
                    <a:lnTo>
                      <a:pt x="983" y="1109"/>
                    </a:lnTo>
                    <a:lnTo>
                      <a:pt x="972" y="1114"/>
                    </a:lnTo>
                    <a:lnTo>
                      <a:pt x="959" y="1118"/>
                    </a:lnTo>
                    <a:lnTo>
                      <a:pt x="949" y="1129"/>
                    </a:lnTo>
                    <a:lnTo>
                      <a:pt x="938" y="1139"/>
                    </a:lnTo>
                    <a:lnTo>
                      <a:pt x="930" y="1152"/>
                    </a:lnTo>
                    <a:lnTo>
                      <a:pt x="921" y="1164"/>
                    </a:lnTo>
                    <a:lnTo>
                      <a:pt x="917" y="1179"/>
                    </a:lnTo>
                    <a:lnTo>
                      <a:pt x="915" y="1194"/>
                    </a:lnTo>
                    <a:lnTo>
                      <a:pt x="915" y="1209"/>
                    </a:lnTo>
                    <a:lnTo>
                      <a:pt x="917" y="1224"/>
                    </a:lnTo>
                    <a:lnTo>
                      <a:pt x="921" y="1234"/>
                    </a:lnTo>
                    <a:lnTo>
                      <a:pt x="930" y="1243"/>
                    </a:lnTo>
                    <a:lnTo>
                      <a:pt x="936" y="1251"/>
                    </a:lnTo>
                    <a:lnTo>
                      <a:pt x="947" y="1257"/>
                    </a:lnTo>
                    <a:lnTo>
                      <a:pt x="957" y="1262"/>
                    </a:lnTo>
                    <a:lnTo>
                      <a:pt x="968" y="1264"/>
                    </a:lnTo>
                    <a:lnTo>
                      <a:pt x="978" y="1268"/>
                    </a:lnTo>
                    <a:lnTo>
                      <a:pt x="989" y="1268"/>
                    </a:lnTo>
                    <a:lnTo>
                      <a:pt x="987" y="1272"/>
                    </a:lnTo>
                    <a:lnTo>
                      <a:pt x="985" y="1276"/>
                    </a:lnTo>
                    <a:lnTo>
                      <a:pt x="985" y="1281"/>
                    </a:lnTo>
                    <a:lnTo>
                      <a:pt x="983" y="1285"/>
                    </a:lnTo>
                    <a:lnTo>
                      <a:pt x="980" y="1289"/>
                    </a:lnTo>
                    <a:lnTo>
                      <a:pt x="978" y="1291"/>
                    </a:lnTo>
                    <a:lnTo>
                      <a:pt x="974" y="1295"/>
                    </a:lnTo>
                    <a:lnTo>
                      <a:pt x="972" y="1298"/>
                    </a:lnTo>
                    <a:lnTo>
                      <a:pt x="932" y="1302"/>
                    </a:lnTo>
                    <a:lnTo>
                      <a:pt x="894" y="1306"/>
                    </a:lnTo>
                    <a:lnTo>
                      <a:pt x="856" y="1306"/>
                    </a:lnTo>
                    <a:lnTo>
                      <a:pt x="816" y="1304"/>
                    </a:lnTo>
                    <a:lnTo>
                      <a:pt x="776" y="1302"/>
                    </a:lnTo>
                    <a:lnTo>
                      <a:pt x="738" y="1298"/>
                    </a:lnTo>
                    <a:lnTo>
                      <a:pt x="697" y="1295"/>
                    </a:lnTo>
                    <a:lnTo>
                      <a:pt x="657" y="1291"/>
                    </a:lnTo>
                    <a:lnTo>
                      <a:pt x="617" y="1285"/>
                    </a:lnTo>
                    <a:lnTo>
                      <a:pt x="579" y="1276"/>
                    </a:lnTo>
                    <a:lnTo>
                      <a:pt x="539" y="1266"/>
                    </a:lnTo>
                    <a:lnTo>
                      <a:pt x="503" y="1253"/>
                    </a:lnTo>
                    <a:lnTo>
                      <a:pt x="465" y="1240"/>
                    </a:lnTo>
                    <a:lnTo>
                      <a:pt x="427" y="1228"/>
                    </a:lnTo>
                    <a:lnTo>
                      <a:pt x="391" y="1213"/>
                    </a:lnTo>
                    <a:lnTo>
                      <a:pt x="353" y="1200"/>
                    </a:lnTo>
                    <a:lnTo>
                      <a:pt x="324" y="1186"/>
                    </a:lnTo>
                    <a:lnTo>
                      <a:pt x="294" y="1171"/>
                    </a:lnTo>
                    <a:lnTo>
                      <a:pt x="264" y="1154"/>
                    </a:lnTo>
                    <a:lnTo>
                      <a:pt x="235" y="1137"/>
                    </a:lnTo>
                    <a:lnTo>
                      <a:pt x="207" y="1120"/>
                    </a:lnTo>
                    <a:lnTo>
                      <a:pt x="180" y="1099"/>
                    </a:lnTo>
                    <a:lnTo>
                      <a:pt x="155" y="1078"/>
                    </a:lnTo>
                    <a:lnTo>
                      <a:pt x="129" y="1052"/>
                    </a:lnTo>
                    <a:lnTo>
                      <a:pt x="125" y="1052"/>
                    </a:lnTo>
                    <a:lnTo>
                      <a:pt x="106" y="1031"/>
                    </a:lnTo>
                    <a:lnTo>
                      <a:pt x="87" y="1008"/>
                    </a:lnTo>
                    <a:lnTo>
                      <a:pt x="70" y="987"/>
                    </a:lnTo>
                    <a:lnTo>
                      <a:pt x="55" y="962"/>
                    </a:lnTo>
                    <a:lnTo>
                      <a:pt x="43" y="938"/>
                    </a:lnTo>
                    <a:lnTo>
                      <a:pt x="32" y="911"/>
                    </a:lnTo>
                    <a:lnTo>
                      <a:pt x="24" y="886"/>
                    </a:lnTo>
                    <a:lnTo>
                      <a:pt x="19" y="856"/>
                    </a:lnTo>
                    <a:lnTo>
                      <a:pt x="17" y="845"/>
                    </a:lnTo>
                    <a:lnTo>
                      <a:pt x="15" y="833"/>
                    </a:lnTo>
                    <a:lnTo>
                      <a:pt x="11" y="822"/>
                    </a:lnTo>
                    <a:lnTo>
                      <a:pt x="9" y="809"/>
                    </a:lnTo>
                    <a:lnTo>
                      <a:pt x="7" y="799"/>
                    </a:lnTo>
                    <a:lnTo>
                      <a:pt x="5" y="786"/>
                    </a:lnTo>
                    <a:lnTo>
                      <a:pt x="2" y="774"/>
                    </a:lnTo>
                    <a:lnTo>
                      <a:pt x="0" y="761"/>
                    </a:lnTo>
                    <a:lnTo>
                      <a:pt x="2" y="731"/>
                    </a:lnTo>
                    <a:lnTo>
                      <a:pt x="5" y="704"/>
                    </a:lnTo>
                    <a:lnTo>
                      <a:pt x="7" y="674"/>
                    </a:lnTo>
                    <a:lnTo>
                      <a:pt x="11" y="647"/>
                    </a:lnTo>
                    <a:lnTo>
                      <a:pt x="17" y="619"/>
                    </a:lnTo>
                    <a:lnTo>
                      <a:pt x="26" y="592"/>
                    </a:lnTo>
                    <a:lnTo>
                      <a:pt x="34" y="567"/>
                    </a:lnTo>
                    <a:lnTo>
                      <a:pt x="43" y="541"/>
                    </a:lnTo>
                    <a:lnTo>
                      <a:pt x="66" y="488"/>
                    </a:lnTo>
                    <a:lnTo>
                      <a:pt x="89" y="440"/>
                    </a:lnTo>
                    <a:lnTo>
                      <a:pt x="117" y="391"/>
                    </a:lnTo>
                    <a:lnTo>
                      <a:pt x="144" y="343"/>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0" name="Freeform 32"/>
              <p:cNvSpPr>
                <a:spLocks/>
              </p:cNvSpPr>
              <p:nvPr/>
            </p:nvSpPr>
            <p:spPr bwMode="auto">
              <a:xfrm>
                <a:off x="956" y="2447"/>
                <a:ext cx="40" cy="40"/>
              </a:xfrm>
              <a:custGeom>
                <a:avLst/>
                <a:gdLst>
                  <a:gd name="T0" fmla="*/ 19 w 40"/>
                  <a:gd name="T1" fmla="*/ 2 h 40"/>
                  <a:gd name="T2" fmla="*/ 21 w 40"/>
                  <a:gd name="T3" fmla="*/ 2 h 40"/>
                  <a:gd name="T4" fmla="*/ 23 w 40"/>
                  <a:gd name="T5" fmla="*/ 2 h 40"/>
                  <a:gd name="T6" fmla="*/ 26 w 40"/>
                  <a:gd name="T7" fmla="*/ 0 h 40"/>
                  <a:gd name="T8" fmla="*/ 28 w 40"/>
                  <a:gd name="T9" fmla="*/ 0 h 40"/>
                  <a:gd name="T10" fmla="*/ 30 w 40"/>
                  <a:gd name="T11" fmla="*/ 0 h 40"/>
                  <a:gd name="T12" fmla="*/ 32 w 40"/>
                  <a:gd name="T13" fmla="*/ 0 h 40"/>
                  <a:gd name="T14" fmla="*/ 34 w 40"/>
                  <a:gd name="T15" fmla="*/ 2 h 40"/>
                  <a:gd name="T16" fmla="*/ 36 w 40"/>
                  <a:gd name="T17" fmla="*/ 2 h 40"/>
                  <a:gd name="T18" fmla="*/ 38 w 40"/>
                  <a:gd name="T19" fmla="*/ 4 h 40"/>
                  <a:gd name="T20" fmla="*/ 38 w 40"/>
                  <a:gd name="T21" fmla="*/ 6 h 40"/>
                  <a:gd name="T22" fmla="*/ 40 w 40"/>
                  <a:gd name="T23" fmla="*/ 9 h 40"/>
                  <a:gd name="T24" fmla="*/ 40 w 40"/>
                  <a:gd name="T25" fmla="*/ 11 h 40"/>
                  <a:gd name="T26" fmla="*/ 40 w 40"/>
                  <a:gd name="T27" fmla="*/ 15 h 40"/>
                  <a:gd name="T28" fmla="*/ 40 w 40"/>
                  <a:gd name="T29" fmla="*/ 17 h 40"/>
                  <a:gd name="T30" fmla="*/ 40 w 40"/>
                  <a:gd name="T31" fmla="*/ 19 h 40"/>
                  <a:gd name="T32" fmla="*/ 38 w 40"/>
                  <a:gd name="T33" fmla="*/ 21 h 40"/>
                  <a:gd name="T34" fmla="*/ 36 w 40"/>
                  <a:gd name="T35" fmla="*/ 23 h 40"/>
                  <a:gd name="T36" fmla="*/ 36 w 40"/>
                  <a:gd name="T37" fmla="*/ 25 h 40"/>
                  <a:gd name="T38" fmla="*/ 34 w 40"/>
                  <a:gd name="T39" fmla="*/ 30 h 40"/>
                  <a:gd name="T40" fmla="*/ 34 w 40"/>
                  <a:gd name="T41" fmla="*/ 32 h 40"/>
                  <a:gd name="T42" fmla="*/ 32 w 40"/>
                  <a:gd name="T43" fmla="*/ 34 h 40"/>
                  <a:gd name="T44" fmla="*/ 32 w 40"/>
                  <a:gd name="T45" fmla="*/ 38 h 40"/>
                  <a:gd name="T46" fmla="*/ 30 w 40"/>
                  <a:gd name="T47" fmla="*/ 38 h 40"/>
                  <a:gd name="T48" fmla="*/ 26 w 40"/>
                  <a:gd name="T49" fmla="*/ 40 h 40"/>
                  <a:gd name="T50" fmla="*/ 23 w 40"/>
                  <a:gd name="T51" fmla="*/ 40 h 40"/>
                  <a:gd name="T52" fmla="*/ 19 w 40"/>
                  <a:gd name="T53" fmla="*/ 40 h 40"/>
                  <a:gd name="T54" fmla="*/ 17 w 40"/>
                  <a:gd name="T55" fmla="*/ 40 h 40"/>
                  <a:gd name="T56" fmla="*/ 15 w 40"/>
                  <a:gd name="T57" fmla="*/ 38 h 40"/>
                  <a:gd name="T58" fmla="*/ 11 w 40"/>
                  <a:gd name="T59" fmla="*/ 38 h 40"/>
                  <a:gd name="T60" fmla="*/ 9 w 40"/>
                  <a:gd name="T61" fmla="*/ 36 h 40"/>
                  <a:gd name="T62" fmla="*/ 7 w 40"/>
                  <a:gd name="T63" fmla="*/ 34 h 40"/>
                  <a:gd name="T64" fmla="*/ 4 w 40"/>
                  <a:gd name="T65" fmla="*/ 32 h 40"/>
                  <a:gd name="T66" fmla="*/ 2 w 40"/>
                  <a:gd name="T67" fmla="*/ 28 h 40"/>
                  <a:gd name="T68" fmla="*/ 0 w 40"/>
                  <a:gd name="T69" fmla="*/ 23 h 40"/>
                  <a:gd name="T70" fmla="*/ 2 w 40"/>
                  <a:gd name="T71" fmla="*/ 19 h 40"/>
                  <a:gd name="T72" fmla="*/ 4 w 40"/>
                  <a:gd name="T73" fmla="*/ 15 h 40"/>
                  <a:gd name="T74" fmla="*/ 9 w 40"/>
                  <a:gd name="T75" fmla="*/ 13 h 40"/>
                  <a:gd name="T76" fmla="*/ 11 w 40"/>
                  <a:gd name="T77" fmla="*/ 11 h 40"/>
                  <a:gd name="T78" fmla="*/ 15 w 40"/>
                  <a:gd name="T79" fmla="*/ 6 h 40"/>
                  <a:gd name="T80" fmla="*/ 19 w 40"/>
                  <a:gd name="T8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 h="40">
                    <a:moveTo>
                      <a:pt x="19" y="2"/>
                    </a:moveTo>
                    <a:lnTo>
                      <a:pt x="21" y="2"/>
                    </a:lnTo>
                    <a:lnTo>
                      <a:pt x="23" y="2"/>
                    </a:lnTo>
                    <a:lnTo>
                      <a:pt x="26" y="0"/>
                    </a:lnTo>
                    <a:lnTo>
                      <a:pt x="28" y="0"/>
                    </a:lnTo>
                    <a:lnTo>
                      <a:pt x="30" y="0"/>
                    </a:lnTo>
                    <a:lnTo>
                      <a:pt x="32" y="0"/>
                    </a:lnTo>
                    <a:lnTo>
                      <a:pt x="34" y="2"/>
                    </a:lnTo>
                    <a:lnTo>
                      <a:pt x="36" y="2"/>
                    </a:lnTo>
                    <a:lnTo>
                      <a:pt x="38" y="4"/>
                    </a:lnTo>
                    <a:lnTo>
                      <a:pt x="38" y="6"/>
                    </a:lnTo>
                    <a:lnTo>
                      <a:pt x="40" y="9"/>
                    </a:lnTo>
                    <a:lnTo>
                      <a:pt x="40" y="11"/>
                    </a:lnTo>
                    <a:lnTo>
                      <a:pt x="40" y="15"/>
                    </a:lnTo>
                    <a:lnTo>
                      <a:pt x="40" y="17"/>
                    </a:lnTo>
                    <a:lnTo>
                      <a:pt x="40" y="19"/>
                    </a:lnTo>
                    <a:lnTo>
                      <a:pt x="38" y="21"/>
                    </a:lnTo>
                    <a:lnTo>
                      <a:pt x="36" y="23"/>
                    </a:lnTo>
                    <a:lnTo>
                      <a:pt x="36" y="25"/>
                    </a:lnTo>
                    <a:lnTo>
                      <a:pt x="34" y="30"/>
                    </a:lnTo>
                    <a:lnTo>
                      <a:pt x="34" y="32"/>
                    </a:lnTo>
                    <a:lnTo>
                      <a:pt x="32" y="34"/>
                    </a:lnTo>
                    <a:lnTo>
                      <a:pt x="32" y="38"/>
                    </a:lnTo>
                    <a:lnTo>
                      <a:pt x="30" y="38"/>
                    </a:lnTo>
                    <a:lnTo>
                      <a:pt x="26" y="40"/>
                    </a:lnTo>
                    <a:lnTo>
                      <a:pt x="23" y="40"/>
                    </a:lnTo>
                    <a:lnTo>
                      <a:pt x="19" y="40"/>
                    </a:lnTo>
                    <a:lnTo>
                      <a:pt x="17" y="40"/>
                    </a:lnTo>
                    <a:lnTo>
                      <a:pt x="15" y="38"/>
                    </a:lnTo>
                    <a:lnTo>
                      <a:pt x="11" y="38"/>
                    </a:lnTo>
                    <a:lnTo>
                      <a:pt x="9" y="36"/>
                    </a:lnTo>
                    <a:lnTo>
                      <a:pt x="7" y="34"/>
                    </a:lnTo>
                    <a:lnTo>
                      <a:pt x="4" y="32"/>
                    </a:lnTo>
                    <a:lnTo>
                      <a:pt x="2" y="28"/>
                    </a:lnTo>
                    <a:lnTo>
                      <a:pt x="0" y="23"/>
                    </a:lnTo>
                    <a:lnTo>
                      <a:pt x="2" y="19"/>
                    </a:lnTo>
                    <a:lnTo>
                      <a:pt x="4" y="15"/>
                    </a:lnTo>
                    <a:lnTo>
                      <a:pt x="9" y="13"/>
                    </a:lnTo>
                    <a:lnTo>
                      <a:pt x="11" y="11"/>
                    </a:lnTo>
                    <a:lnTo>
                      <a:pt x="15" y="6"/>
                    </a:lnTo>
                    <a:lnTo>
                      <a:pt x="1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1" name="Freeform 33"/>
              <p:cNvSpPr>
                <a:spLocks/>
              </p:cNvSpPr>
              <p:nvPr/>
            </p:nvSpPr>
            <p:spPr bwMode="auto">
              <a:xfrm>
                <a:off x="960" y="2627"/>
                <a:ext cx="91" cy="99"/>
              </a:xfrm>
              <a:custGeom>
                <a:avLst/>
                <a:gdLst>
                  <a:gd name="T0" fmla="*/ 32 w 91"/>
                  <a:gd name="T1" fmla="*/ 4 h 99"/>
                  <a:gd name="T2" fmla="*/ 36 w 91"/>
                  <a:gd name="T3" fmla="*/ 2 h 99"/>
                  <a:gd name="T4" fmla="*/ 41 w 91"/>
                  <a:gd name="T5" fmla="*/ 0 h 99"/>
                  <a:gd name="T6" fmla="*/ 45 w 91"/>
                  <a:gd name="T7" fmla="*/ 0 h 99"/>
                  <a:gd name="T8" fmla="*/ 49 w 91"/>
                  <a:gd name="T9" fmla="*/ 0 h 99"/>
                  <a:gd name="T10" fmla="*/ 53 w 91"/>
                  <a:gd name="T11" fmla="*/ 0 h 99"/>
                  <a:gd name="T12" fmla="*/ 58 w 91"/>
                  <a:gd name="T13" fmla="*/ 0 h 99"/>
                  <a:gd name="T14" fmla="*/ 64 w 91"/>
                  <a:gd name="T15" fmla="*/ 2 h 99"/>
                  <a:gd name="T16" fmla="*/ 68 w 91"/>
                  <a:gd name="T17" fmla="*/ 2 h 99"/>
                  <a:gd name="T18" fmla="*/ 74 w 91"/>
                  <a:gd name="T19" fmla="*/ 8 h 99"/>
                  <a:gd name="T20" fmla="*/ 79 w 91"/>
                  <a:gd name="T21" fmla="*/ 14 h 99"/>
                  <a:gd name="T22" fmla="*/ 83 w 91"/>
                  <a:gd name="T23" fmla="*/ 21 h 99"/>
                  <a:gd name="T24" fmla="*/ 87 w 91"/>
                  <a:gd name="T25" fmla="*/ 27 h 99"/>
                  <a:gd name="T26" fmla="*/ 89 w 91"/>
                  <a:gd name="T27" fmla="*/ 36 h 99"/>
                  <a:gd name="T28" fmla="*/ 89 w 91"/>
                  <a:gd name="T29" fmla="*/ 44 h 99"/>
                  <a:gd name="T30" fmla="*/ 91 w 91"/>
                  <a:gd name="T31" fmla="*/ 52 h 99"/>
                  <a:gd name="T32" fmla="*/ 89 w 91"/>
                  <a:gd name="T33" fmla="*/ 61 h 99"/>
                  <a:gd name="T34" fmla="*/ 87 w 91"/>
                  <a:gd name="T35" fmla="*/ 65 h 99"/>
                  <a:gd name="T36" fmla="*/ 85 w 91"/>
                  <a:gd name="T37" fmla="*/ 71 h 99"/>
                  <a:gd name="T38" fmla="*/ 83 w 91"/>
                  <a:gd name="T39" fmla="*/ 76 h 99"/>
                  <a:gd name="T40" fmla="*/ 79 w 91"/>
                  <a:gd name="T41" fmla="*/ 82 h 99"/>
                  <a:gd name="T42" fmla="*/ 77 w 91"/>
                  <a:gd name="T43" fmla="*/ 86 h 99"/>
                  <a:gd name="T44" fmla="*/ 72 w 91"/>
                  <a:gd name="T45" fmla="*/ 90 h 99"/>
                  <a:gd name="T46" fmla="*/ 68 w 91"/>
                  <a:gd name="T47" fmla="*/ 95 h 99"/>
                  <a:gd name="T48" fmla="*/ 62 w 91"/>
                  <a:gd name="T49" fmla="*/ 97 h 99"/>
                  <a:gd name="T50" fmla="*/ 55 w 91"/>
                  <a:gd name="T51" fmla="*/ 99 h 99"/>
                  <a:gd name="T52" fmla="*/ 51 w 91"/>
                  <a:gd name="T53" fmla="*/ 99 h 99"/>
                  <a:gd name="T54" fmla="*/ 45 w 91"/>
                  <a:gd name="T55" fmla="*/ 99 h 99"/>
                  <a:gd name="T56" fmla="*/ 39 w 91"/>
                  <a:gd name="T57" fmla="*/ 99 h 99"/>
                  <a:gd name="T58" fmla="*/ 32 w 91"/>
                  <a:gd name="T59" fmla="*/ 99 h 99"/>
                  <a:gd name="T60" fmla="*/ 28 w 91"/>
                  <a:gd name="T61" fmla="*/ 99 h 99"/>
                  <a:gd name="T62" fmla="*/ 22 w 91"/>
                  <a:gd name="T63" fmla="*/ 97 h 99"/>
                  <a:gd name="T64" fmla="*/ 17 w 91"/>
                  <a:gd name="T65" fmla="*/ 93 h 99"/>
                  <a:gd name="T66" fmla="*/ 11 w 91"/>
                  <a:gd name="T67" fmla="*/ 88 h 99"/>
                  <a:gd name="T68" fmla="*/ 7 w 91"/>
                  <a:gd name="T69" fmla="*/ 82 h 99"/>
                  <a:gd name="T70" fmla="*/ 5 w 91"/>
                  <a:gd name="T71" fmla="*/ 76 h 99"/>
                  <a:gd name="T72" fmla="*/ 3 w 91"/>
                  <a:gd name="T73" fmla="*/ 67 h 99"/>
                  <a:gd name="T74" fmla="*/ 0 w 91"/>
                  <a:gd name="T75" fmla="*/ 61 h 99"/>
                  <a:gd name="T76" fmla="*/ 0 w 91"/>
                  <a:gd name="T77" fmla="*/ 55 h 99"/>
                  <a:gd name="T78" fmla="*/ 0 w 91"/>
                  <a:gd name="T79" fmla="*/ 46 h 99"/>
                  <a:gd name="T80" fmla="*/ 3 w 91"/>
                  <a:gd name="T81" fmla="*/ 40 h 99"/>
                  <a:gd name="T82" fmla="*/ 5 w 91"/>
                  <a:gd name="T83" fmla="*/ 33 h 99"/>
                  <a:gd name="T84" fmla="*/ 7 w 91"/>
                  <a:gd name="T85" fmla="*/ 27 h 99"/>
                  <a:gd name="T86" fmla="*/ 11 w 91"/>
                  <a:gd name="T87" fmla="*/ 23 h 99"/>
                  <a:gd name="T88" fmla="*/ 13 w 91"/>
                  <a:gd name="T89" fmla="*/ 19 h 99"/>
                  <a:gd name="T90" fmla="*/ 17 w 91"/>
                  <a:gd name="T91" fmla="*/ 14 h 99"/>
                  <a:gd name="T92" fmla="*/ 22 w 91"/>
                  <a:gd name="T93" fmla="*/ 10 h 99"/>
                  <a:gd name="T94" fmla="*/ 26 w 91"/>
                  <a:gd name="T95" fmla="*/ 6 h 99"/>
                  <a:gd name="T96" fmla="*/ 32 w 91"/>
                  <a:gd name="T97"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99">
                    <a:moveTo>
                      <a:pt x="32" y="4"/>
                    </a:moveTo>
                    <a:lnTo>
                      <a:pt x="36" y="2"/>
                    </a:lnTo>
                    <a:lnTo>
                      <a:pt x="41" y="0"/>
                    </a:lnTo>
                    <a:lnTo>
                      <a:pt x="45" y="0"/>
                    </a:lnTo>
                    <a:lnTo>
                      <a:pt x="49" y="0"/>
                    </a:lnTo>
                    <a:lnTo>
                      <a:pt x="53" y="0"/>
                    </a:lnTo>
                    <a:lnTo>
                      <a:pt x="58" y="0"/>
                    </a:lnTo>
                    <a:lnTo>
                      <a:pt x="64" y="2"/>
                    </a:lnTo>
                    <a:lnTo>
                      <a:pt x="68" y="2"/>
                    </a:lnTo>
                    <a:lnTo>
                      <a:pt x="74" y="8"/>
                    </a:lnTo>
                    <a:lnTo>
                      <a:pt x="79" y="14"/>
                    </a:lnTo>
                    <a:lnTo>
                      <a:pt x="83" y="21"/>
                    </a:lnTo>
                    <a:lnTo>
                      <a:pt x="87" y="27"/>
                    </a:lnTo>
                    <a:lnTo>
                      <a:pt x="89" y="36"/>
                    </a:lnTo>
                    <a:lnTo>
                      <a:pt x="89" y="44"/>
                    </a:lnTo>
                    <a:lnTo>
                      <a:pt x="91" y="52"/>
                    </a:lnTo>
                    <a:lnTo>
                      <a:pt x="89" y="61"/>
                    </a:lnTo>
                    <a:lnTo>
                      <a:pt x="87" y="65"/>
                    </a:lnTo>
                    <a:lnTo>
                      <a:pt x="85" y="71"/>
                    </a:lnTo>
                    <a:lnTo>
                      <a:pt x="83" y="76"/>
                    </a:lnTo>
                    <a:lnTo>
                      <a:pt x="79" y="82"/>
                    </a:lnTo>
                    <a:lnTo>
                      <a:pt x="77" y="86"/>
                    </a:lnTo>
                    <a:lnTo>
                      <a:pt x="72" y="90"/>
                    </a:lnTo>
                    <a:lnTo>
                      <a:pt x="68" y="95"/>
                    </a:lnTo>
                    <a:lnTo>
                      <a:pt x="62" y="97"/>
                    </a:lnTo>
                    <a:lnTo>
                      <a:pt x="55" y="99"/>
                    </a:lnTo>
                    <a:lnTo>
                      <a:pt x="51" y="99"/>
                    </a:lnTo>
                    <a:lnTo>
                      <a:pt x="45" y="99"/>
                    </a:lnTo>
                    <a:lnTo>
                      <a:pt x="39" y="99"/>
                    </a:lnTo>
                    <a:lnTo>
                      <a:pt x="32" y="99"/>
                    </a:lnTo>
                    <a:lnTo>
                      <a:pt x="28" y="99"/>
                    </a:lnTo>
                    <a:lnTo>
                      <a:pt x="22" y="97"/>
                    </a:lnTo>
                    <a:lnTo>
                      <a:pt x="17" y="93"/>
                    </a:lnTo>
                    <a:lnTo>
                      <a:pt x="11" y="88"/>
                    </a:lnTo>
                    <a:lnTo>
                      <a:pt x="7" y="82"/>
                    </a:lnTo>
                    <a:lnTo>
                      <a:pt x="5" y="76"/>
                    </a:lnTo>
                    <a:lnTo>
                      <a:pt x="3" y="67"/>
                    </a:lnTo>
                    <a:lnTo>
                      <a:pt x="0" y="61"/>
                    </a:lnTo>
                    <a:lnTo>
                      <a:pt x="0" y="55"/>
                    </a:lnTo>
                    <a:lnTo>
                      <a:pt x="0" y="46"/>
                    </a:lnTo>
                    <a:lnTo>
                      <a:pt x="3" y="40"/>
                    </a:lnTo>
                    <a:lnTo>
                      <a:pt x="5" y="33"/>
                    </a:lnTo>
                    <a:lnTo>
                      <a:pt x="7" y="27"/>
                    </a:lnTo>
                    <a:lnTo>
                      <a:pt x="11" y="23"/>
                    </a:lnTo>
                    <a:lnTo>
                      <a:pt x="13" y="19"/>
                    </a:lnTo>
                    <a:lnTo>
                      <a:pt x="17" y="14"/>
                    </a:lnTo>
                    <a:lnTo>
                      <a:pt x="22" y="10"/>
                    </a:lnTo>
                    <a:lnTo>
                      <a:pt x="26" y="6"/>
                    </a:lnTo>
                    <a:lnTo>
                      <a:pt x="3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2" name="Freeform 34"/>
              <p:cNvSpPr>
                <a:spLocks/>
              </p:cNvSpPr>
              <p:nvPr/>
            </p:nvSpPr>
            <p:spPr bwMode="auto">
              <a:xfrm>
                <a:off x="982" y="2648"/>
                <a:ext cx="46" cy="57"/>
              </a:xfrm>
              <a:custGeom>
                <a:avLst/>
                <a:gdLst>
                  <a:gd name="T0" fmla="*/ 19 w 46"/>
                  <a:gd name="T1" fmla="*/ 2 h 57"/>
                  <a:gd name="T2" fmla="*/ 21 w 46"/>
                  <a:gd name="T3" fmla="*/ 2 h 57"/>
                  <a:gd name="T4" fmla="*/ 23 w 46"/>
                  <a:gd name="T5" fmla="*/ 0 h 57"/>
                  <a:gd name="T6" fmla="*/ 25 w 46"/>
                  <a:gd name="T7" fmla="*/ 0 h 57"/>
                  <a:gd name="T8" fmla="*/ 27 w 46"/>
                  <a:gd name="T9" fmla="*/ 0 h 57"/>
                  <a:gd name="T10" fmla="*/ 29 w 46"/>
                  <a:gd name="T11" fmla="*/ 0 h 57"/>
                  <a:gd name="T12" fmla="*/ 31 w 46"/>
                  <a:gd name="T13" fmla="*/ 0 h 57"/>
                  <a:gd name="T14" fmla="*/ 33 w 46"/>
                  <a:gd name="T15" fmla="*/ 0 h 57"/>
                  <a:gd name="T16" fmla="*/ 36 w 46"/>
                  <a:gd name="T17" fmla="*/ 0 h 57"/>
                  <a:gd name="T18" fmla="*/ 40 w 46"/>
                  <a:gd name="T19" fmla="*/ 4 h 57"/>
                  <a:gd name="T20" fmla="*/ 42 w 46"/>
                  <a:gd name="T21" fmla="*/ 8 h 57"/>
                  <a:gd name="T22" fmla="*/ 44 w 46"/>
                  <a:gd name="T23" fmla="*/ 12 h 57"/>
                  <a:gd name="T24" fmla="*/ 44 w 46"/>
                  <a:gd name="T25" fmla="*/ 17 h 57"/>
                  <a:gd name="T26" fmla="*/ 44 w 46"/>
                  <a:gd name="T27" fmla="*/ 21 h 57"/>
                  <a:gd name="T28" fmla="*/ 44 w 46"/>
                  <a:gd name="T29" fmla="*/ 25 h 57"/>
                  <a:gd name="T30" fmla="*/ 46 w 46"/>
                  <a:gd name="T31" fmla="*/ 29 h 57"/>
                  <a:gd name="T32" fmla="*/ 46 w 46"/>
                  <a:gd name="T33" fmla="*/ 34 h 57"/>
                  <a:gd name="T34" fmla="*/ 44 w 46"/>
                  <a:gd name="T35" fmla="*/ 38 h 57"/>
                  <a:gd name="T36" fmla="*/ 44 w 46"/>
                  <a:gd name="T37" fmla="*/ 40 h 57"/>
                  <a:gd name="T38" fmla="*/ 42 w 46"/>
                  <a:gd name="T39" fmla="*/ 44 h 57"/>
                  <a:gd name="T40" fmla="*/ 40 w 46"/>
                  <a:gd name="T41" fmla="*/ 46 h 57"/>
                  <a:gd name="T42" fmla="*/ 40 w 46"/>
                  <a:gd name="T43" fmla="*/ 48 h 57"/>
                  <a:gd name="T44" fmla="*/ 38 w 46"/>
                  <a:gd name="T45" fmla="*/ 50 h 57"/>
                  <a:gd name="T46" fmla="*/ 33 w 46"/>
                  <a:gd name="T47" fmla="*/ 53 h 57"/>
                  <a:gd name="T48" fmla="*/ 31 w 46"/>
                  <a:gd name="T49" fmla="*/ 55 h 57"/>
                  <a:gd name="T50" fmla="*/ 27 w 46"/>
                  <a:gd name="T51" fmla="*/ 55 h 57"/>
                  <a:gd name="T52" fmla="*/ 23 w 46"/>
                  <a:gd name="T53" fmla="*/ 55 h 57"/>
                  <a:gd name="T54" fmla="*/ 21 w 46"/>
                  <a:gd name="T55" fmla="*/ 55 h 57"/>
                  <a:gd name="T56" fmla="*/ 17 w 46"/>
                  <a:gd name="T57" fmla="*/ 57 h 57"/>
                  <a:gd name="T58" fmla="*/ 14 w 46"/>
                  <a:gd name="T59" fmla="*/ 55 h 57"/>
                  <a:gd name="T60" fmla="*/ 10 w 46"/>
                  <a:gd name="T61" fmla="*/ 55 h 57"/>
                  <a:gd name="T62" fmla="*/ 8 w 46"/>
                  <a:gd name="T63" fmla="*/ 55 h 57"/>
                  <a:gd name="T64" fmla="*/ 4 w 46"/>
                  <a:gd name="T65" fmla="*/ 53 h 57"/>
                  <a:gd name="T66" fmla="*/ 2 w 46"/>
                  <a:gd name="T67" fmla="*/ 48 h 57"/>
                  <a:gd name="T68" fmla="*/ 2 w 46"/>
                  <a:gd name="T69" fmla="*/ 44 h 57"/>
                  <a:gd name="T70" fmla="*/ 0 w 46"/>
                  <a:gd name="T71" fmla="*/ 40 h 57"/>
                  <a:gd name="T72" fmla="*/ 0 w 46"/>
                  <a:gd name="T73" fmla="*/ 36 h 57"/>
                  <a:gd name="T74" fmla="*/ 0 w 46"/>
                  <a:gd name="T75" fmla="*/ 31 h 57"/>
                  <a:gd name="T76" fmla="*/ 0 w 46"/>
                  <a:gd name="T77" fmla="*/ 25 h 57"/>
                  <a:gd name="T78" fmla="*/ 2 w 46"/>
                  <a:gd name="T79" fmla="*/ 21 h 57"/>
                  <a:gd name="T80" fmla="*/ 2 w 46"/>
                  <a:gd name="T81" fmla="*/ 19 h 57"/>
                  <a:gd name="T82" fmla="*/ 4 w 46"/>
                  <a:gd name="T83" fmla="*/ 15 h 57"/>
                  <a:gd name="T84" fmla="*/ 6 w 46"/>
                  <a:gd name="T85" fmla="*/ 12 h 57"/>
                  <a:gd name="T86" fmla="*/ 8 w 46"/>
                  <a:gd name="T87" fmla="*/ 10 h 57"/>
                  <a:gd name="T88" fmla="*/ 10 w 46"/>
                  <a:gd name="T89" fmla="*/ 8 h 57"/>
                  <a:gd name="T90" fmla="*/ 12 w 46"/>
                  <a:gd name="T91" fmla="*/ 6 h 57"/>
                  <a:gd name="T92" fmla="*/ 14 w 46"/>
                  <a:gd name="T93" fmla="*/ 4 h 57"/>
                  <a:gd name="T94" fmla="*/ 17 w 46"/>
                  <a:gd name="T95" fmla="*/ 4 h 57"/>
                  <a:gd name="T96" fmla="*/ 19 w 46"/>
                  <a:gd name="T9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 h="57">
                    <a:moveTo>
                      <a:pt x="19" y="2"/>
                    </a:moveTo>
                    <a:lnTo>
                      <a:pt x="21" y="2"/>
                    </a:lnTo>
                    <a:lnTo>
                      <a:pt x="23" y="0"/>
                    </a:lnTo>
                    <a:lnTo>
                      <a:pt x="25" y="0"/>
                    </a:lnTo>
                    <a:lnTo>
                      <a:pt x="27" y="0"/>
                    </a:lnTo>
                    <a:lnTo>
                      <a:pt x="29" y="0"/>
                    </a:lnTo>
                    <a:lnTo>
                      <a:pt x="31" y="0"/>
                    </a:lnTo>
                    <a:lnTo>
                      <a:pt x="33" y="0"/>
                    </a:lnTo>
                    <a:lnTo>
                      <a:pt x="36" y="0"/>
                    </a:lnTo>
                    <a:lnTo>
                      <a:pt x="40" y="4"/>
                    </a:lnTo>
                    <a:lnTo>
                      <a:pt x="42" y="8"/>
                    </a:lnTo>
                    <a:lnTo>
                      <a:pt x="44" y="12"/>
                    </a:lnTo>
                    <a:lnTo>
                      <a:pt x="44" y="17"/>
                    </a:lnTo>
                    <a:lnTo>
                      <a:pt x="44" y="21"/>
                    </a:lnTo>
                    <a:lnTo>
                      <a:pt x="44" y="25"/>
                    </a:lnTo>
                    <a:lnTo>
                      <a:pt x="46" y="29"/>
                    </a:lnTo>
                    <a:lnTo>
                      <a:pt x="46" y="34"/>
                    </a:lnTo>
                    <a:lnTo>
                      <a:pt x="44" y="38"/>
                    </a:lnTo>
                    <a:lnTo>
                      <a:pt x="44" y="40"/>
                    </a:lnTo>
                    <a:lnTo>
                      <a:pt x="42" y="44"/>
                    </a:lnTo>
                    <a:lnTo>
                      <a:pt x="40" y="46"/>
                    </a:lnTo>
                    <a:lnTo>
                      <a:pt x="40" y="48"/>
                    </a:lnTo>
                    <a:lnTo>
                      <a:pt x="38" y="50"/>
                    </a:lnTo>
                    <a:lnTo>
                      <a:pt x="33" y="53"/>
                    </a:lnTo>
                    <a:lnTo>
                      <a:pt x="31" y="55"/>
                    </a:lnTo>
                    <a:lnTo>
                      <a:pt x="27" y="55"/>
                    </a:lnTo>
                    <a:lnTo>
                      <a:pt x="23" y="55"/>
                    </a:lnTo>
                    <a:lnTo>
                      <a:pt x="21" y="55"/>
                    </a:lnTo>
                    <a:lnTo>
                      <a:pt x="17" y="57"/>
                    </a:lnTo>
                    <a:lnTo>
                      <a:pt x="14" y="55"/>
                    </a:lnTo>
                    <a:lnTo>
                      <a:pt x="10" y="55"/>
                    </a:lnTo>
                    <a:lnTo>
                      <a:pt x="8" y="55"/>
                    </a:lnTo>
                    <a:lnTo>
                      <a:pt x="4" y="53"/>
                    </a:lnTo>
                    <a:lnTo>
                      <a:pt x="2" y="48"/>
                    </a:lnTo>
                    <a:lnTo>
                      <a:pt x="2" y="44"/>
                    </a:lnTo>
                    <a:lnTo>
                      <a:pt x="0" y="40"/>
                    </a:lnTo>
                    <a:lnTo>
                      <a:pt x="0" y="36"/>
                    </a:lnTo>
                    <a:lnTo>
                      <a:pt x="0" y="31"/>
                    </a:lnTo>
                    <a:lnTo>
                      <a:pt x="0" y="25"/>
                    </a:lnTo>
                    <a:lnTo>
                      <a:pt x="2" y="21"/>
                    </a:lnTo>
                    <a:lnTo>
                      <a:pt x="2" y="19"/>
                    </a:lnTo>
                    <a:lnTo>
                      <a:pt x="4" y="15"/>
                    </a:lnTo>
                    <a:lnTo>
                      <a:pt x="6" y="12"/>
                    </a:lnTo>
                    <a:lnTo>
                      <a:pt x="8" y="10"/>
                    </a:lnTo>
                    <a:lnTo>
                      <a:pt x="10" y="8"/>
                    </a:lnTo>
                    <a:lnTo>
                      <a:pt x="12" y="6"/>
                    </a:lnTo>
                    <a:lnTo>
                      <a:pt x="14" y="4"/>
                    </a:lnTo>
                    <a:lnTo>
                      <a:pt x="17" y="4"/>
                    </a:lnTo>
                    <a:lnTo>
                      <a:pt x="19"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3" name="Freeform 35"/>
              <p:cNvSpPr>
                <a:spLocks/>
              </p:cNvSpPr>
              <p:nvPr/>
            </p:nvSpPr>
            <p:spPr bwMode="auto">
              <a:xfrm>
                <a:off x="982" y="1815"/>
                <a:ext cx="1651" cy="452"/>
              </a:xfrm>
              <a:custGeom>
                <a:avLst/>
                <a:gdLst>
                  <a:gd name="T0" fmla="*/ 122 w 1651"/>
                  <a:gd name="T1" fmla="*/ 66 h 452"/>
                  <a:gd name="T2" fmla="*/ 213 w 1651"/>
                  <a:gd name="T3" fmla="*/ 38 h 452"/>
                  <a:gd name="T4" fmla="*/ 310 w 1651"/>
                  <a:gd name="T5" fmla="*/ 21 h 452"/>
                  <a:gd name="T6" fmla="*/ 509 w 1651"/>
                  <a:gd name="T7" fmla="*/ 9 h 452"/>
                  <a:gd name="T8" fmla="*/ 682 w 1651"/>
                  <a:gd name="T9" fmla="*/ 0 h 452"/>
                  <a:gd name="T10" fmla="*/ 847 w 1651"/>
                  <a:gd name="T11" fmla="*/ 0 h 452"/>
                  <a:gd name="T12" fmla="*/ 1011 w 1651"/>
                  <a:gd name="T13" fmla="*/ 7 h 452"/>
                  <a:gd name="T14" fmla="*/ 1187 w 1651"/>
                  <a:gd name="T15" fmla="*/ 17 h 452"/>
                  <a:gd name="T16" fmla="*/ 1364 w 1651"/>
                  <a:gd name="T17" fmla="*/ 28 h 452"/>
                  <a:gd name="T18" fmla="*/ 1497 w 1651"/>
                  <a:gd name="T19" fmla="*/ 43 h 452"/>
                  <a:gd name="T20" fmla="*/ 1548 w 1651"/>
                  <a:gd name="T21" fmla="*/ 51 h 452"/>
                  <a:gd name="T22" fmla="*/ 1599 w 1651"/>
                  <a:gd name="T23" fmla="*/ 60 h 452"/>
                  <a:gd name="T24" fmla="*/ 1630 w 1651"/>
                  <a:gd name="T25" fmla="*/ 72 h 452"/>
                  <a:gd name="T26" fmla="*/ 1643 w 1651"/>
                  <a:gd name="T27" fmla="*/ 98 h 452"/>
                  <a:gd name="T28" fmla="*/ 1651 w 1651"/>
                  <a:gd name="T29" fmla="*/ 121 h 452"/>
                  <a:gd name="T30" fmla="*/ 1651 w 1651"/>
                  <a:gd name="T31" fmla="*/ 150 h 452"/>
                  <a:gd name="T32" fmla="*/ 1647 w 1651"/>
                  <a:gd name="T33" fmla="*/ 178 h 452"/>
                  <a:gd name="T34" fmla="*/ 1639 w 1651"/>
                  <a:gd name="T35" fmla="*/ 210 h 452"/>
                  <a:gd name="T36" fmla="*/ 1635 w 1651"/>
                  <a:gd name="T37" fmla="*/ 248 h 452"/>
                  <a:gd name="T38" fmla="*/ 1630 w 1651"/>
                  <a:gd name="T39" fmla="*/ 286 h 452"/>
                  <a:gd name="T40" fmla="*/ 1628 w 1651"/>
                  <a:gd name="T41" fmla="*/ 302 h 452"/>
                  <a:gd name="T42" fmla="*/ 1624 w 1651"/>
                  <a:gd name="T43" fmla="*/ 311 h 452"/>
                  <a:gd name="T44" fmla="*/ 1622 w 1651"/>
                  <a:gd name="T45" fmla="*/ 317 h 452"/>
                  <a:gd name="T46" fmla="*/ 1542 w 1651"/>
                  <a:gd name="T47" fmla="*/ 241 h 452"/>
                  <a:gd name="T48" fmla="*/ 1451 w 1651"/>
                  <a:gd name="T49" fmla="*/ 184 h 452"/>
                  <a:gd name="T50" fmla="*/ 1368 w 1651"/>
                  <a:gd name="T51" fmla="*/ 138 h 452"/>
                  <a:gd name="T52" fmla="*/ 1299 w 1651"/>
                  <a:gd name="T53" fmla="*/ 112 h 452"/>
                  <a:gd name="T54" fmla="*/ 1227 w 1651"/>
                  <a:gd name="T55" fmla="*/ 93 h 452"/>
                  <a:gd name="T56" fmla="*/ 1054 w 1651"/>
                  <a:gd name="T57" fmla="*/ 66 h 452"/>
                  <a:gd name="T58" fmla="*/ 821 w 1651"/>
                  <a:gd name="T59" fmla="*/ 55 h 452"/>
                  <a:gd name="T60" fmla="*/ 669 w 1651"/>
                  <a:gd name="T61" fmla="*/ 68 h 452"/>
                  <a:gd name="T62" fmla="*/ 580 w 1651"/>
                  <a:gd name="T63" fmla="*/ 83 h 452"/>
                  <a:gd name="T64" fmla="*/ 538 w 1651"/>
                  <a:gd name="T65" fmla="*/ 93 h 452"/>
                  <a:gd name="T66" fmla="*/ 496 w 1651"/>
                  <a:gd name="T67" fmla="*/ 104 h 452"/>
                  <a:gd name="T68" fmla="*/ 475 w 1651"/>
                  <a:gd name="T69" fmla="*/ 110 h 452"/>
                  <a:gd name="T70" fmla="*/ 466 w 1651"/>
                  <a:gd name="T71" fmla="*/ 112 h 452"/>
                  <a:gd name="T72" fmla="*/ 456 w 1651"/>
                  <a:gd name="T73" fmla="*/ 114 h 452"/>
                  <a:gd name="T74" fmla="*/ 407 w 1651"/>
                  <a:gd name="T75" fmla="*/ 136 h 452"/>
                  <a:gd name="T76" fmla="*/ 363 w 1651"/>
                  <a:gd name="T77" fmla="*/ 159 h 452"/>
                  <a:gd name="T78" fmla="*/ 310 w 1651"/>
                  <a:gd name="T79" fmla="*/ 190 h 452"/>
                  <a:gd name="T80" fmla="*/ 245 w 1651"/>
                  <a:gd name="T81" fmla="*/ 237 h 452"/>
                  <a:gd name="T82" fmla="*/ 179 w 1651"/>
                  <a:gd name="T83" fmla="*/ 286 h 452"/>
                  <a:gd name="T84" fmla="*/ 105 w 1651"/>
                  <a:gd name="T85" fmla="*/ 353 h 452"/>
                  <a:gd name="T86" fmla="*/ 93 w 1651"/>
                  <a:gd name="T87" fmla="*/ 368 h 452"/>
                  <a:gd name="T88" fmla="*/ 82 w 1651"/>
                  <a:gd name="T89" fmla="*/ 383 h 452"/>
                  <a:gd name="T90" fmla="*/ 67 w 1651"/>
                  <a:gd name="T91" fmla="*/ 404 h 452"/>
                  <a:gd name="T92" fmla="*/ 52 w 1651"/>
                  <a:gd name="T93" fmla="*/ 429 h 452"/>
                  <a:gd name="T94" fmla="*/ 33 w 1651"/>
                  <a:gd name="T95" fmla="*/ 452 h 452"/>
                  <a:gd name="T96" fmla="*/ 21 w 1651"/>
                  <a:gd name="T97" fmla="*/ 408 h 452"/>
                  <a:gd name="T98" fmla="*/ 12 w 1651"/>
                  <a:gd name="T99" fmla="*/ 360 h 452"/>
                  <a:gd name="T100" fmla="*/ 4 w 1651"/>
                  <a:gd name="T101" fmla="*/ 305 h 452"/>
                  <a:gd name="T102" fmla="*/ 0 w 1651"/>
                  <a:gd name="T103" fmla="*/ 231 h 452"/>
                  <a:gd name="T104" fmla="*/ 10 w 1651"/>
                  <a:gd name="T105" fmla="*/ 157 h 452"/>
                  <a:gd name="T106" fmla="*/ 27 w 1651"/>
                  <a:gd name="T107" fmla="*/ 121 h 452"/>
                  <a:gd name="T108" fmla="*/ 44 w 1651"/>
                  <a:gd name="T109" fmla="*/ 104 h 452"/>
                  <a:gd name="T110" fmla="*/ 63 w 1651"/>
                  <a:gd name="T111" fmla="*/ 9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51" h="452">
                    <a:moveTo>
                      <a:pt x="63" y="91"/>
                    </a:moveTo>
                    <a:lnTo>
                      <a:pt x="93" y="79"/>
                    </a:lnTo>
                    <a:lnTo>
                      <a:pt x="122" y="66"/>
                    </a:lnTo>
                    <a:lnTo>
                      <a:pt x="152" y="55"/>
                    </a:lnTo>
                    <a:lnTo>
                      <a:pt x="181" y="47"/>
                    </a:lnTo>
                    <a:lnTo>
                      <a:pt x="213" y="38"/>
                    </a:lnTo>
                    <a:lnTo>
                      <a:pt x="245" y="32"/>
                    </a:lnTo>
                    <a:lnTo>
                      <a:pt x="278" y="26"/>
                    </a:lnTo>
                    <a:lnTo>
                      <a:pt x="310" y="21"/>
                    </a:lnTo>
                    <a:lnTo>
                      <a:pt x="376" y="15"/>
                    </a:lnTo>
                    <a:lnTo>
                      <a:pt x="443" y="11"/>
                    </a:lnTo>
                    <a:lnTo>
                      <a:pt x="509" y="9"/>
                    </a:lnTo>
                    <a:lnTo>
                      <a:pt x="574" y="7"/>
                    </a:lnTo>
                    <a:lnTo>
                      <a:pt x="629" y="2"/>
                    </a:lnTo>
                    <a:lnTo>
                      <a:pt x="682" y="0"/>
                    </a:lnTo>
                    <a:lnTo>
                      <a:pt x="737" y="0"/>
                    </a:lnTo>
                    <a:lnTo>
                      <a:pt x="792" y="0"/>
                    </a:lnTo>
                    <a:lnTo>
                      <a:pt x="847" y="0"/>
                    </a:lnTo>
                    <a:lnTo>
                      <a:pt x="902" y="0"/>
                    </a:lnTo>
                    <a:lnTo>
                      <a:pt x="956" y="5"/>
                    </a:lnTo>
                    <a:lnTo>
                      <a:pt x="1011" y="7"/>
                    </a:lnTo>
                    <a:lnTo>
                      <a:pt x="1071" y="11"/>
                    </a:lnTo>
                    <a:lnTo>
                      <a:pt x="1130" y="15"/>
                    </a:lnTo>
                    <a:lnTo>
                      <a:pt x="1187" y="17"/>
                    </a:lnTo>
                    <a:lnTo>
                      <a:pt x="1246" y="19"/>
                    </a:lnTo>
                    <a:lnTo>
                      <a:pt x="1305" y="24"/>
                    </a:lnTo>
                    <a:lnTo>
                      <a:pt x="1364" y="28"/>
                    </a:lnTo>
                    <a:lnTo>
                      <a:pt x="1421" y="32"/>
                    </a:lnTo>
                    <a:lnTo>
                      <a:pt x="1480" y="38"/>
                    </a:lnTo>
                    <a:lnTo>
                      <a:pt x="1497" y="43"/>
                    </a:lnTo>
                    <a:lnTo>
                      <a:pt x="1514" y="47"/>
                    </a:lnTo>
                    <a:lnTo>
                      <a:pt x="1531" y="49"/>
                    </a:lnTo>
                    <a:lnTo>
                      <a:pt x="1548" y="51"/>
                    </a:lnTo>
                    <a:lnTo>
                      <a:pt x="1565" y="53"/>
                    </a:lnTo>
                    <a:lnTo>
                      <a:pt x="1582" y="55"/>
                    </a:lnTo>
                    <a:lnTo>
                      <a:pt x="1599" y="60"/>
                    </a:lnTo>
                    <a:lnTo>
                      <a:pt x="1616" y="62"/>
                    </a:lnTo>
                    <a:lnTo>
                      <a:pt x="1624" y="68"/>
                    </a:lnTo>
                    <a:lnTo>
                      <a:pt x="1630" y="72"/>
                    </a:lnTo>
                    <a:lnTo>
                      <a:pt x="1637" y="81"/>
                    </a:lnTo>
                    <a:lnTo>
                      <a:pt x="1639" y="89"/>
                    </a:lnTo>
                    <a:lnTo>
                      <a:pt x="1643" y="98"/>
                    </a:lnTo>
                    <a:lnTo>
                      <a:pt x="1645" y="104"/>
                    </a:lnTo>
                    <a:lnTo>
                      <a:pt x="1647" y="112"/>
                    </a:lnTo>
                    <a:lnTo>
                      <a:pt x="1651" y="121"/>
                    </a:lnTo>
                    <a:lnTo>
                      <a:pt x="1651" y="131"/>
                    </a:lnTo>
                    <a:lnTo>
                      <a:pt x="1651" y="140"/>
                    </a:lnTo>
                    <a:lnTo>
                      <a:pt x="1651" y="150"/>
                    </a:lnTo>
                    <a:lnTo>
                      <a:pt x="1649" y="159"/>
                    </a:lnTo>
                    <a:lnTo>
                      <a:pt x="1647" y="169"/>
                    </a:lnTo>
                    <a:lnTo>
                      <a:pt x="1647" y="178"/>
                    </a:lnTo>
                    <a:lnTo>
                      <a:pt x="1645" y="188"/>
                    </a:lnTo>
                    <a:lnTo>
                      <a:pt x="1641" y="197"/>
                    </a:lnTo>
                    <a:lnTo>
                      <a:pt x="1639" y="210"/>
                    </a:lnTo>
                    <a:lnTo>
                      <a:pt x="1637" y="222"/>
                    </a:lnTo>
                    <a:lnTo>
                      <a:pt x="1635" y="235"/>
                    </a:lnTo>
                    <a:lnTo>
                      <a:pt x="1635" y="248"/>
                    </a:lnTo>
                    <a:lnTo>
                      <a:pt x="1632" y="260"/>
                    </a:lnTo>
                    <a:lnTo>
                      <a:pt x="1632" y="273"/>
                    </a:lnTo>
                    <a:lnTo>
                      <a:pt x="1630" y="286"/>
                    </a:lnTo>
                    <a:lnTo>
                      <a:pt x="1628" y="296"/>
                    </a:lnTo>
                    <a:lnTo>
                      <a:pt x="1628" y="300"/>
                    </a:lnTo>
                    <a:lnTo>
                      <a:pt x="1628" y="302"/>
                    </a:lnTo>
                    <a:lnTo>
                      <a:pt x="1626" y="305"/>
                    </a:lnTo>
                    <a:lnTo>
                      <a:pt x="1626" y="307"/>
                    </a:lnTo>
                    <a:lnTo>
                      <a:pt x="1624" y="311"/>
                    </a:lnTo>
                    <a:lnTo>
                      <a:pt x="1624" y="313"/>
                    </a:lnTo>
                    <a:lnTo>
                      <a:pt x="1622" y="315"/>
                    </a:lnTo>
                    <a:lnTo>
                      <a:pt x="1622" y="317"/>
                    </a:lnTo>
                    <a:lnTo>
                      <a:pt x="1597" y="290"/>
                    </a:lnTo>
                    <a:lnTo>
                      <a:pt x="1571" y="264"/>
                    </a:lnTo>
                    <a:lnTo>
                      <a:pt x="1542" y="241"/>
                    </a:lnTo>
                    <a:lnTo>
                      <a:pt x="1512" y="222"/>
                    </a:lnTo>
                    <a:lnTo>
                      <a:pt x="1482" y="203"/>
                    </a:lnTo>
                    <a:lnTo>
                      <a:pt x="1451" y="184"/>
                    </a:lnTo>
                    <a:lnTo>
                      <a:pt x="1421" y="167"/>
                    </a:lnTo>
                    <a:lnTo>
                      <a:pt x="1392" y="148"/>
                    </a:lnTo>
                    <a:lnTo>
                      <a:pt x="1368" y="138"/>
                    </a:lnTo>
                    <a:lnTo>
                      <a:pt x="1345" y="129"/>
                    </a:lnTo>
                    <a:lnTo>
                      <a:pt x="1322" y="121"/>
                    </a:lnTo>
                    <a:lnTo>
                      <a:pt x="1299" y="112"/>
                    </a:lnTo>
                    <a:lnTo>
                      <a:pt x="1275" y="106"/>
                    </a:lnTo>
                    <a:lnTo>
                      <a:pt x="1252" y="100"/>
                    </a:lnTo>
                    <a:lnTo>
                      <a:pt x="1227" y="93"/>
                    </a:lnTo>
                    <a:lnTo>
                      <a:pt x="1204" y="85"/>
                    </a:lnTo>
                    <a:lnTo>
                      <a:pt x="1130" y="74"/>
                    </a:lnTo>
                    <a:lnTo>
                      <a:pt x="1054" y="66"/>
                    </a:lnTo>
                    <a:lnTo>
                      <a:pt x="975" y="57"/>
                    </a:lnTo>
                    <a:lnTo>
                      <a:pt x="899" y="55"/>
                    </a:lnTo>
                    <a:lnTo>
                      <a:pt x="821" y="55"/>
                    </a:lnTo>
                    <a:lnTo>
                      <a:pt x="745" y="60"/>
                    </a:lnTo>
                    <a:lnTo>
                      <a:pt x="707" y="64"/>
                    </a:lnTo>
                    <a:lnTo>
                      <a:pt x="669" y="68"/>
                    </a:lnTo>
                    <a:lnTo>
                      <a:pt x="631" y="74"/>
                    </a:lnTo>
                    <a:lnTo>
                      <a:pt x="595" y="81"/>
                    </a:lnTo>
                    <a:lnTo>
                      <a:pt x="580" y="83"/>
                    </a:lnTo>
                    <a:lnTo>
                      <a:pt x="566" y="85"/>
                    </a:lnTo>
                    <a:lnTo>
                      <a:pt x="553" y="89"/>
                    </a:lnTo>
                    <a:lnTo>
                      <a:pt x="538" y="93"/>
                    </a:lnTo>
                    <a:lnTo>
                      <a:pt x="523" y="95"/>
                    </a:lnTo>
                    <a:lnTo>
                      <a:pt x="511" y="100"/>
                    </a:lnTo>
                    <a:lnTo>
                      <a:pt x="496" y="104"/>
                    </a:lnTo>
                    <a:lnTo>
                      <a:pt x="481" y="106"/>
                    </a:lnTo>
                    <a:lnTo>
                      <a:pt x="479" y="108"/>
                    </a:lnTo>
                    <a:lnTo>
                      <a:pt x="475" y="110"/>
                    </a:lnTo>
                    <a:lnTo>
                      <a:pt x="473" y="112"/>
                    </a:lnTo>
                    <a:lnTo>
                      <a:pt x="469" y="112"/>
                    </a:lnTo>
                    <a:lnTo>
                      <a:pt x="466" y="112"/>
                    </a:lnTo>
                    <a:lnTo>
                      <a:pt x="462" y="114"/>
                    </a:lnTo>
                    <a:lnTo>
                      <a:pt x="458" y="114"/>
                    </a:lnTo>
                    <a:lnTo>
                      <a:pt x="456" y="114"/>
                    </a:lnTo>
                    <a:lnTo>
                      <a:pt x="439" y="121"/>
                    </a:lnTo>
                    <a:lnTo>
                      <a:pt x="424" y="129"/>
                    </a:lnTo>
                    <a:lnTo>
                      <a:pt x="407" y="136"/>
                    </a:lnTo>
                    <a:lnTo>
                      <a:pt x="392" y="142"/>
                    </a:lnTo>
                    <a:lnTo>
                      <a:pt x="378" y="150"/>
                    </a:lnTo>
                    <a:lnTo>
                      <a:pt x="363" y="159"/>
                    </a:lnTo>
                    <a:lnTo>
                      <a:pt x="348" y="165"/>
                    </a:lnTo>
                    <a:lnTo>
                      <a:pt x="333" y="174"/>
                    </a:lnTo>
                    <a:lnTo>
                      <a:pt x="310" y="190"/>
                    </a:lnTo>
                    <a:lnTo>
                      <a:pt x="289" y="205"/>
                    </a:lnTo>
                    <a:lnTo>
                      <a:pt x="266" y="220"/>
                    </a:lnTo>
                    <a:lnTo>
                      <a:pt x="245" y="237"/>
                    </a:lnTo>
                    <a:lnTo>
                      <a:pt x="221" y="252"/>
                    </a:lnTo>
                    <a:lnTo>
                      <a:pt x="200" y="269"/>
                    </a:lnTo>
                    <a:lnTo>
                      <a:pt x="179" y="286"/>
                    </a:lnTo>
                    <a:lnTo>
                      <a:pt x="156" y="302"/>
                    </a:lnTo>
                    <a:lnTo>
                      <a:pt x="107" y="349"/>
                    </a:lnTo>
                    <a:lnTo>
                      <a:pt x="105" y="353"/>
                    </a:lnTo>
                    <a:lnTo>
                      <a:pt x="101" y="360"/>
                    </a:lnTo>
                    <a:lnTo>
                      <a:pt x="97" y="364"/>
                    </a:lnTo>
                    <a:lnTo>
                      <a:pt x="93" y="368"/>
                    </a:lnTo>
                    <a:lnTo>
                      <a:pt x="88" y="372"/>
                    </a:lnTo>
                    <a:lnTo>
                      <a:pt x="86" y="379"/>
                    </a:lnTo>
                    <a:lnTo>
                      <a:pt x="82" y="383"/>
                    </a:lnTo>
                    <a:lnTo>
                      <a:pt x="78" y="387"/>
                    </a:lnTo>
                    <a:lnTo>
                      <a:pt x="71" y="395"/>
                    </a:lnTo>
                    <a:lnTo>
                      <a:pt x="67" y="404"/>
                    </a:lnTo>
                    <a:lnTo>
                      <a:pt x="61" y="412"/>
                    </a:lnTo>
                    <a:lnTo>
                      <a:pt x="57" y="421"/>
                    </a:lnTo>
                    <a:lnTo>
                      <a:pt x="52" y="429"/>
                    </a:lnTo>
                    <a:lnTo>
                      <a:pt x="46" y="438"/>
                    </a:lnTo>
                    <a:lnTo>
                      <a:pt x="40" y="446"/>
                    </a:lnTo>
                    <a:lnTo>
                      <a:pt x="33" y="452"/>
                    </a:lnTo>
                    <a:lnTo>
                      <a:pt x="29" y="438"/>
                    </a:lnTo>
                    <a:lnTo>
                      <a:pt x="25" y="423"/>
                    </a:lnTo>
                    <a:lnTo>
                      <a:pt x="21" y="408"/>
                    </a:lnTo>
                    <a:lnTo>
                      <a:pt x="17" y="391"/>
                    </a:lnTo>
                    <a:lnTo>
                      <a:pt x="14" y="376"/>
                    </a:lnTo>
                    <a:lnTo>
                      <a:pt x="12" y="360"/>
                    </a:lnTo>
                    <a:lnTo>
                      <a:pt x="10" y="345"/>
                    </a:lnTo>
                    <a:lnTo>
                      <a:pt x="8" y="328"/>
                    </a:lnTo>
                    <a:lnTo>
                      <a:pt x="4" y="305"/>
                    </a:lnTo>
                    <a:lnTo>
                      <a:pt x="2" y="279"/>
                    </a:lnTo>
                    <a:lnTo>
                      <a:pt x="0" y="254"/>
                    </a:lnTo>
                    <a:lnTo>
                      <a:pt x="0" y="231"/>
                    </a:lnTo>
                    <a:lnTo>
                      <a:pt x="2" y="205"/>
                    </a:lnTo>
                    <a:lnTo>
                      <a:pt x="6" y="180"/>
                    </a:lnTo>
                    <a:lnTo>
                      <a:pt x="10" y="157"/>
                    </a:lnTo>
                    <a:lnTo>
                      <a:pt x="17" y="133"/>
                    </a:lnTo>
                    <a:lnTo>
                      <a:pt x="21" y="127"/>
                    </a:lnTo>
                    <a:lnTo>
                      <a:pt x="27" y="121"/>
                    </a:lnTo>
                    <a:lnTo>
                      <a:pt x="31" y="114"/>
                    </a:lnTo>
                    <a:lnTo>
                      <a:pt x="38" y="110"/>
                    </a:lnTo>
                    <a:lnTo>
                      <a:pt x="44" y="104"/>
                    </a:lnTo>
                    <a:lnTo>
                      <a:pt x="50" y="100"/>
                    </a:lnTo>
                    <a:lnTo>
                      <a:pt x="57" y="95"/>
                    </a:lnTo>
                    <a:lnTo>
                      <a:pt x="63" y="91"/>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4" name="Freeform 36"/>
              <p:cNvSpPr>
                <a:spLocks/>
              </p:cNvSpPr>
              <p:nvPr/>
            </p:nvSpPr>
            <p:spPr bwMode="auto">
              <a:xfrm>
                <a:off x="1034" y="2768"/>
                <a:ext cx="68" cy="74"/>
              </a:xfrm>
              <a:custGeom>
                <a:avLst/>
                <a:gdLst>
                  <a:gd name="T0" fmla="*/ 22 w 68"/>
                  <a:gd name="T1" fmla="*/ 2 h 74"/>
                  <a:gd name="T2" fmla="*/ 26 w 68"/>
                  <a:gd name="T3" fmla="*/ 0 h 74"/>
                  <a:gd name="T4" fmla="*/ 28 w 68"/>
                  <a:gd name="T5" fmla="*/ 0 h 74"/>
                  <a:gd name="T6" fmla="*/ 32 w 68"/>
                  <a:gd name="T7" fmla="*/ 0 h 74"/>
                  <a:gd name="T8" fmla="*/ 36 w 68"/>
                  <a:gd name="T9" fmla="*/ 0 h 74"/>
                  <a:gd name="T10" fmla="*/ 41 w 68"/>
                  <a:gd name="T11" fmla="*/ 0 h 74"/>
                  <a:gd name="T12" fmla="*/ 45 w 68"/>
                  <a:gd name="T13" fmla="*/ 2 h 74"/>
                  <a:gd name="T14" fmla="*/ 49 w 68"/>
                  <a:gd name="T15" fmla="*/ 2 h 74"/>
                  <a:gd name="T16" fmla="*/ 51 w 68"/>
                  <a:gd name="T17" fmla="*/ 4 h 74"/>
                  <a:gd name="T18" fmla="*/ 57 w 68"/>
                  <a:gd name="T19" fmla="*/ 7 h 74"/>
                  <a:gd name="T20" fmla="*/ 60 w 68"/>
                  <a:gd name="T21" fmla="*/ 13 h 74"/>
                  <a:gd name="T22" fmla="*/ 64 w 68"/>
                  <a:gd name="T23" fmla="*/ 17 h 74"/>
                  <a:gd name="T24" fmla="*/ 66 w 68"/>
                  <a:gd name="T25" fmla="*/ 21 h 74"/>
                  <a:gd name="T26" fmla="*/ 68 w 68"/>
                  <a:gd name="T27" fmla="*/ 28 h 74"/>
                  <a:gd name="T28" fmla="*/ 68 w 68"/>
                  <a:gd name="T29" fmla="*/ 34 h 74"/>
                  <a:gd name="T30" fmla="*/ 68 w 68"/>
                  <a:gd name="T31" fmla="*/ 40 h 74"/>
                  <a:gd name="T32" fmla="*/ 68 w 68"/>
                  <a:gd name="T33" fmla="*/ 47 h 74"/>
                  <a:gd name="T34" fmla="*/ 66 w 68"/>
                  <a:gd name="T35" fmla="*/ 49 h 74"/>
                  <a:gd name="T36" fmla="*/ 66 w 68"/>
                  <a:gd name="T37" fmla="*/ 53 h 74"/>
                  <a:gd name="T38" fmla="*/ 64 w 68"/>
                  <a:gd name="T39" fmla="*/ 55 h 74"/>
                  <a:gd name="T40" fmla="*/ 64 w 68"/>
                  <a:gd name="T41" fmla="*/ 59 h 74"/>
                  <a:gd name="T42" fmla="*/ 64 w 68"/>
                  <a:gd name="T43" fmla="*/ 61 h 74"/>
                  <a:gd name="T44" fmla="*/ 62 w 68"/>
                  <a:gd name="T45" fmla="*/ 66 h 74"/>
                  <a:gd name="T46" fmla="*/ 57 w 68"/>
                  <a:gd name="T47" fmla="*/ 68 h 74"/>
                  <a:gd name="T48" fmla="*/ 55 w 68"/>
                  <a:gd name="T49" fmla="*/ 68 h 74"/>
                  <a:gd name="T50" fmla="*/ 51 w 68"/>
                  <a:gd name="T51" fmla="*/ 70 h 74"/>
                  <a:gd name="T52" fmla="*/ 49 w 68"/>
                  <a:gd name="T53" fmla="*/ 72 h 74"/>
                  <a:gd name="T54" fmla="*/ 45 w 68"/>
                  <a:gd name="T55" fmla="*/ 72 h 74"/>
                  <a:gd name="T56" fmla="*/ 43 w 68"/>
                  <a:gd name="T57" fmla="*/ 72 h 74"/>
                  <a:gd name="T58" fmla="*/ 38 w 68"/>
                  <a:gd name="T59" fmla="*/ 74 h 74"/>
                  <a:gd name="T60" fmla="*/ 34 w 68"/>
                  <a:gd name="T61" fmla="*/ 74 h 74"/>
                  <a:gd name="T62" fmla="*/ 30 w 68"/>
                  <a:gd name="T63" fmla="*/ 74 h 74"/>
                  <a:gd name="T64" fmla="*/ 28 w 68"/>
                  <a:gd name="T65" fmla="*/ 74 h 74"/>
                  <a:gd name="T66" fmla="*/ 24 w 68"/>
                  <a:gd name="T67" fmla="*/ 72 h 74"/>
                  <a:gd name="T68" fmla="*/ 19 w 68"/>
                  <a:gd name="T69" fmla="*/ 70 h 74"/>
                  <a:gd name="T70" fmla="*/ 13 w 68"/>
                  <a:gd name="T71" fmla="*/ 66 h 74"/>
                  <a:gd name="T72" fmla="*/ 9 w 68"/>
                  <a:gd name="T73" fmla="*/ 64 h 74"/>
                  <a:gd name="T74" fmla="*/ 7 w 68"/>
                  <a:gd name="T75" fmla="*/ 59 h 74"/>
                  <a:gd name="T76" fmla="*/ 3 w 68"/>
                  <a:gd name="T77" fmla="*/ 55 h 74"/>
                  <a:gd name="T78" fmla="*/ 0 w 68"/>
                  <a:gd name="T79" fmla="*/ 51 h 74"/>
                  <a:gd name="T80" fmla="*/ 0 w 68"/>
                  <a:gd name="T81" fmla="*/ 47 h 74"/>
                  <a:gd name="T82" fmla="*/ 0 w 68"/>
                  <a:gd name="T83" fmla="*/ 40 h 74"/>
                  <a:gd name="T84" fmla="*/ 0 w 68"/>
                  <a:gd name="T85" fmla="*/ 34 h 74"/>
                  <a:gd name="T86" fmla="*/ 3 w 68"/>
                  <a:gd name="T87" fmla="*/ 28 h 74"/>
                  <a:gd name="T88" fmla="*/ 5 w 68"/>
                  <a:gd name="T89" fmla="*/ 21 h 74"/>
                  <a:gd name="T90" fmla="*/ 7 w 68"/>
                  <a:gd name="T91" fmla="*/ 15 h 74"/>
                  <a:gd name="T92" fmla="*/ 11 w 68"/>
                  <a:gd name="T93" fmla="*/ 11 h 74"/>
                  <a:gd name="T94" fmla="*/ 15 w 68"/>
                  <a:gd name="T95" fmla="*/ 4 h 74"/>
                  <a:gd name="T96" fmla="*/ 22 w 68"/>
                  <a:gd name="T97"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74">
                    <a:moveTo>
                      <a:pt x="22" y="2"/>
                    </a:moveTo>
                    <a:lnTo>
                      <a:pt x="26" y="0"/>
                    </a:lnTo>
                    <a:lnTo>
                      <a:pt x="28" y="0"/>
                    </a:lnTo>
                    <a:lnTo>
                      <a:pt x="32" y="0"/>
                    </a:lnTo>
                    <a:lnTo>
                      <a:pt x="36" y="0"/>
                    </a:lnTo>
                    <a:lnTo>
                      <a:pt x="41" y="0"/>
                    </a:lnTo>
                    <a:lnTo>
                      <a:pt x="45" y="2"/>
                    </a:lnTo>
                    <a:lnTo>
                      <a:pt x="49" y="2"/>
                    </a:lnTo>
                    <a:lnTo>
                      <a:pt x="51" y="4"/>
                    </a:lnTo>
                    <a:lnTo>
                      <a:pt x="57" y="7"/>
                    </a:lnTo>
                    <a:lnTo>
                      <a:pt x="60" y="13"/>
                    </a:lnTo>
                    <a:lnTo>
                      <a:pt x="64" y="17"/>
                    </a:lnTo>
                    <a:lnTo>
                      <a:pt x="66" y="21"/>
                    </a:lnTo>
                    <a:lnTo>
                      <a:pt x="68" y="28"/>
                    </a:lnTo>
                    <a:lnTo>
                      <a:pt x="68" y="34"/>
                    </a:lnTo>
                    <a:lnTo>
                      <a:pt x="68" y="40"/>
                    </a:lnTo>
                    <a:lnTo>
                      <a:pt x="68" y="47"/>
                    </a:lnTo>
                    <a:lnTo>
                      <a:pt x="66" y="49"/>
                    </a:lnTo>
                    <a:lnTo>
                      <a:pt x="66" y="53"/>
                    </a:lnTo>
                    <a:lnTo>
                      <a:pt x="64" y="55"/>
                    </a:lnTo>
                    <a:lnTo>
                      <a:pt x="64" y="59"/>
                    </a:lnTo>
                    <a:lnTo>
                      <a:pt x="64" y="61"/>
                    </a:lnTo>
                    <a:lnTo>
                      <a:pt x="62" y="66"/>
                    </a:lnTo>
                    <a:lnTo>
                      <a:pt x="57" y="68"/>
                    </a:lnTo>
                    <a:lnTo>
                      <a:pt x="55" y="68"/>
                    </a:lnTo>
                    <a:lnTo>
                      <a:pt x="51" y="70"/>
                    </a:lnTo>
                    <a:lnTo>
                      <a:pt x="49" y="72"/>
                    </a:lnTo>
                    <a:lnTo>
                      <a:pt x="45" y="72"/>
                    </a:lnTo>
                    <a:lnTo>
                      <a:pt x="43" y="72"/>
                    </a:lnTo>
                    <a:lnTo>
                      <a:pt x="38" y="74"/>
                    </a:lnTo>
                    <a:lnTo>
                      <a:pt x="34" y="74"/>
                    </a:lnTo>
                    <a:lnTo>
                      <a:pt x="30" y="74"/>
                    </a:lnTo>
                    <a:lnTo>
                      <a:pt x="28" y="74"/>
                    </a:lnTo>
                    <a:lnTo>
                      <a:pt x="24" y="72"/>
                    </a:lnTo>
                    <a:lnTo>
                      <a:pt x="19" y="70"/>
                    </a:lnTo>
                    <a:lnTo>
                      <a:pt x="13" y="66"/>
                    </a:lnTo>
                    <a:lnTo>
                      <a:pt x="9" y="64"/>
                    </a:lnTo>
                    <a:lnTo>
                      <a:pt x="7" y="59"/>
                    </a:lnTo>
                    <a:lnTo>
                      <a:pt x="3" y="55"/>
                    </a:lnTo>
                    <a:lnTo>
                      <a:pt x="0" y="51"/>
                    </a:lnTo>
                    <a:lnTo>
                      <a:pt x="0" y="47"/>
                    </a:lnTo>
                    <a:lnTo>
                      <a:pt x="0" y="40"/>
                    </a:lnTo>
                    <a:lnTo>
                      <a:pt x="0" y="34"/>
                    </a:lnTo>
                    <a:lnTo>
                      <a:pt x="3" y="28"/>
                    </a:lnTo>
                    <a:lnTo>
                      <a:pt x="5" y="21"/>
                    </a:lnTo>
                    <a:lnTo>
                      <a:pt x="7" y="15"/>
                    </a:lnTo>
                    <a:lnTo>
                      <a:pt x="11" y="11"/>
                    </a:lnTo>
                    <a:lnTo>
                      <a:pt x="15" y="4"/>
                    </a:lnTo>
                    <a:lnTo>
                      <a:pt x="2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5" name="Freeform 37"/>
              <p:cNvSpPr>
                <a:spLocks/>
              </p:cNvSpPr>
              <p:nvPr/>
            </p:nvSpPr>
            <p:spPr bwMode="auto">
              <a:xfrm>
                <a:off x="1039" y="2086"/>
                <a:ext cx="1375" cy="858"/>
              </a:xfrm>
              <a:custGeom>
                <a:avLst/>
                <a:gdLst>
                  <a:gd name="T0" fmla="*/ 74 w 1375"/>
                  <a:gd name="T1" fmla="*/ 247 h 858"/>
                  <a:gd name="T2" fmla="*/ 65 w 1375"/>
                  <a:gd name="T3" fmla="*/ 289 h 858"/>
                  <a:gd name="T4" fmla="*/ 46 w 1375"/>
                  <a:gd name="T5" fmla="*/ 367 h 858"/>
                  <a:gd name="T6" fmla="*/ 29 w 1375"/>
                  <a:gd name="T7" fmla="*/ 399 h 858"/>
                  <a:gd name="T8" fmla="*/ 52 w 1375"/>
                  <a:gd name="T9" fmla="*/ 412 h 858"/>
                  <a:gd name="T10" fmla="*/ 150 w 1375"/>
                  <a:gd name="T11" fmla="*/ 408 h 858"/>
                  <a:gd name="T12" fmla="*/ 249 w 1375"/>
                  <a:gd name="T13" fmla="*/ 416 h 858"/>
                  <a:gd name="T14" fmla="*/ 528 w 1375"/>
                  <a:gd name="T15" fmla="*/ 367 h 858"/>
                  <a:gd name="T16" fmla="*/ 747 w 1375"/>
                  <a:gd name="T17" fmla="*/ 287 h 858"/>
                  <a:gd name="T18" fmla="*/ 925 w 1375"/>
                  <a:gd name="T19" fmla="*/ 169 h 858"/>
                  <a:gd name="T20" fmla="*/ 1060 w 1375"/>
                  <a:gd name="T21" fmla="*/ 82 h 858"/>
                  <a:gd name="T22" fmla="*/ 1079 w 1375"/>
                  <a:gd name="T23" fmla="*/ 15 h 858"/>
                  <a:gd name="T24" fmla="*/ 1109 w 1375"/>
                  <a:gd name="T25" fmla="*/ 10 h 858"/>
                  <a:gd name="T26" fmla="*/ 1290 w 1375"/>
                  <a:gd name="T27" fmla="*/ 93 h 858"/>
                  <a:gd name="T28" fmla="*/ 1375 w 1375"/>
                  <a:gd name="T29" fmla="*/ 203 h 858"/>
                  <a:gd name="T30" fmla="*/ 1358 w 1375"/>
                  <a:gd name="T31" fmla="*/ 226 h 858"/>
                  <a:gd name="T32" fmla="*/ 1316 w 1375"/>
                  <a:gd name="T33" fmla="*/ 230 h 858"/>
                  <a:gd name="T34" fmla="*/ 1280 w 1375"/>
                  <a:gd name="T35" fmla="*/ 203 h 858"/>
                  <a:gd name="T36" fmla="*/ 1242 w 1375"/>
                  <a:gd name="T37" fmla="*/ 156 h 858"/>
                  <a:gd name="T38" fmla="*/ 1187 w 1375"/>
                  <a:gd name="T39" fmla="*/ 127 h 858"/>
                  <a:gd name="T40" fmla="*/ 1138 w 1375"/>
                  <a:gd name="T41" fmla="*/ 127 h 858"/>
                  <a:gd name="T42" fmla="*/ 1094 w 1375"/>
                  <a:gd name="T43" fmla="*/ 129 h 858"/>
                  <a:gd name="T44" fmla="*/ 997 w 1375"/>
                  <a:gd name="T45" fmla="*/ 165 h 858"/>
                  <a:gd name="T46" fmla="*/ 929 w 1375"/>
                  <a:gd name="T47" fmla="*/ 196 h 858"/>
                  <a:gd name="T48" fmla="*/ 891 w 1375"/>
                  <a:gd name="T49" fmla="*/ 236 h 858"/>
                  <a:gd name="T50" fmla="*/ 836 w 1375"/>
                  <a:gd name="T51" fmla="*/ 279 h 858"/>
                  <a:gd name="T52" fmla="*/ 788 w 1375"/>
                  <a:gd name="T53" fmla="*/ 359 h 858"/>
                  <a:gd name="T54" fmla="*/ 756 w 1375"/>
                  <a:gd name="T55" fmla="*/ 418 h 858"/>
                  <a:gd name="T56" fmla="*/ 644 w 1375"/>
                  <a:gd name="T57" fmla="*/ 391 h 858"/>
                  <a:gd name="T58" fmla="*/ 547 w 1375"/>
                  <a:gd name="T59" fmla="*/ 416 h 858"/>
                  <a:gd name="T60" fmla="*/ 507 w 1375"/>
                  <a:gd name="T61" fmla="*/ 416 h 858"/>
                  <a:gd name="T62" fmla="*/ 397 w 1375"/>
                  <a:gd name="T63" fmla="*/ 420 h 858"/>
                  <a:gd name="T64" fmla="*/ 278 w 1375"/>
                  <a:gd name="T65" fmla="*/ 511 h 858"/>
                  <a:gd name="T66" fmla="*/ 245 w 1375"/>
                  <a:gd name="T67" fmla="*/ 655 h 858"/>
                  <a:gd name="T68" fmla="*/ 289 w 1375"/>
                  <a:gd name="T69" fmla="*/ 741 h 858"/>
                  <a:gd name="T70" fmla="*/ 393 w 1375"/>
                  <a:gd name="T71" fmla="*/ 775 h 858"/>
                  <a:gd name="T72" fmla="*/ 469 w 1375"/>
                  <a:gd name="T73" fmla="*/ 781 h 858"/>
                  <a:gd name="T74" fmla="*/ 568 w 1375"/>
                  <a:gd name="T75" fmla="*/ 807 h 858"/>
                  <a:gd name="T76" fmla="*/ 705 w 1375"/>
                  <a:gd name="T77" fmla="*/ 803 h 858"/>
                  <a:gd name="T78" fmla="*/ 792 w 1375"/>
                  <a:gd name="T79" fmla="*/ 760 h 858"/>
                  <a:gd name="T80" fmla="*/ 832 w 1375"/>
                  <a:gd name="T81" fmla="*/ 705 h 858"/>
                  <a:gd name="T82" fmla="*/ 864 w 1375"/>
                  <a:gd name="T83" fmla="*/ 615 h 858"/>
                  <a:gd name="T84" fmla="*/ 878 w 1375"/>
                  <a:gd name="T85" fmla="*/ 617 h 858"/>
                  <a:gd name="T86" fmla="*/ 969 w 1375"/>
                  <a:gd name="T87" fmla="*/ 612 h 858"/>
                  <a:gd name="T88" fmla="*/ 1079 w 1375"/>
                  <a:gd name="T89" fmla="*/ 574 h 858"/>
                  <a:gd name="T90" fmla="*/ 1085 w 1375"/>
                  <a:gd name="T91" fmla="*/ 619 h 858"/>
                  <a:gd name="T92" fmla="*/ 1041 w 1375"/>
                  <a:gd name="T93" fmla="*/ 716 h 858"/>
                  <a:gd name="T94" fmla="*/ 1001 w 1375"/>
                  <a:gd name="T95" fmla="*/ 798 h 858"/>
                  <a:gd name="T96" fmla="*/ 950 w 1375"/>
                  <a:gd name="T97" fmla="*/ 828 h 858"/>
                  <a:gd name="T98" fmla="*/ 851 w 1375"/>
                  <a:gd name="T99" fmla="*/ 855 h 858"/>
                  <a:gd name="T100" fmla="*/ 657 w 1375"/>
                  <a:gd name="T101" fmla="*/ 853 h 858"/>
                  <a:gd name="T102" fmla="*/ 488 w 1375"/>
                  <a:gd name="T103" fmla="*/ 828 h 858"/>
                  <a:gd name="T104" fmla="*/ 287 w 1375"/>
                  <a:gd name="T105" fmla="*/ 771 h 858"/>
                  <a:gd name="T106" fmla="*/ 156 w 1375"/>
                  <a:gd name="T107" fmla="*/ 693 h 858"/>
                  <a:gd name="T108" fmla="*/ 67 w 1375"/>
                  <a:gd name="T109" fmla="*/ 615 h 858"/>
                  <a:gd name="T110" fmla="*/ 25 w 1375"/>
                  <a:gd name="T111" fmla="*/ 539 h 858"/>
                  <a:gd name="T112" fmla="*/ 0 w 1375"/>
                  <a:gd name="T113" fmla="*/ 441 h 858"/>
                  <a:gd name="T114" fmla="*/ 29 w 1375"/>
                  <a:gd name="T115" fmla="*/ 298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5" h="858">
                    <a:moveTo>
                      <a:pt x="40" y="287"/>
                    </a:moveTo>
                    <a:lnTo>
                      <a:pt x="44" y="279"/>
                    </a:lnTo>
                    <a:lnTo>
                      <a:pt x="48" y="270"/>
                    </a:lnTo>
                    <a:lnTo>
                      <a:pt x="55" y="264"/>
                    </a:lnTo>
                    <a:lnTo>
                      <a:pt x="61" y="258"/>
                    </a:lnTo>
                    <a:lnTo>
                      <a:pt x="67" y="251"/>
                    </a:lnTo>
                    <a:lnTo>
                      <a:pt x="74" y="247"/>
                    </a:lnTo>
                    <a:lnTo>
                      <a:pt x="80" y="241"/>
                    </a:lnTo>
                    <a:lnTo>
                      <a:pt x="86" y="232"/>
                    </a:lnTo>
                    <a:lnTo>
                      <a:pt x="88" y="232"/>
                    </a:lnTo>
                    <a:lnTo>
                      <a:pt x="82" y="247"/>
                    </a:lnTo>
                    <a:lnTo>
                      <a:pt x="78" y="262"/>
                    </a:lnTo>
                    <a:lnTo>
                      <a:pt x="71" y="274"/>
                    </a:lnTo>
                    <a:lnTo>
                      <a:pt x="65" y="289"/>
                    </a:lnTo>
                    <a:lnTo>
                      <a:pt x="61" y="304"/>
                    </a:lnTo>
                    <a:lnTo>
                      <a:pt x="57" y="319"/>
                    </a:lnTo>
                    <a:lnTo>
                      <a:pt x="55" y="334"/>
                    </a:lnTo>
                    <a:lnTo>
                      <a:pt x="52" y="348"/>
                    </a:lnTo>
                    <a:lnTo>
                      <a:pt x="50" y="355"/>
                    </a:lnTo>
                    <a:lnTo>
                      <a:pt x="48" y="361"/>
                    </a:lnTo>
                    <a:lnTo>
                      <a:pt x="46" y="367"/>
                    </a:lnTo>
                    <a:lnTo>
                      <a:pt x="42" y="372"/>
                    </a:lnTo>
                    <a:lnTo>
                      <a:pt x="40" y="378"/>
                    </a:lnTo>
                    <a:lnTo>
                      <a:pt x="38" y="382"/>
                    </a:lnTo>
                    <a:lnTo>
                      <a:pt x="33" y="389"/>
                    </a:lnTo>
                    <a:lnTo>
                      <a:pt x="29" y="393"/>
                    </a:lnTo>
                    <a:lnTo>
                      <a:pt x="29" y="397"/>
                    </a:lnTo>
                    <a:lnTo>
                      <a:pt x="29" y="399"/>
                    </a:lnTo>
                    <a:lnTo>
                      <a:pt x="31" y="401"/>
                    </a:lnTo>
                    <a:lnTo>
                      <a:pt x="31" y="403"/>
                    </a:lnTo>
                    <a:lnTo>
                      <a:pt x="33" y="408"/>
                    </a:lnTo>
                    <a:lnTo>
                      <a:pt x="33" y="410"/>
                    </a:lnTo>
                    <a:lnTo>
                      <a:pt x="36" y="410"/>
                    </a:lnTo>
                    <a:lnTo>
                      <a:pt x="40" y="412"/>
                    </a:lnTo>
                    <a:lnTo>
                      <a:pt x="52" y="412"/>
                    </a:lnTo>
                    <a:lnTo>
                      <a:pt x="67" y="410"/>
                    </a:lnTo>
                    <a:lnTo>
                      <a:pt x="82" y="405"/>
                    </a:lnTo>
                    <a:lnTo>
                      <a:pt x="95" y="403"/>
                    </a:lnTo>
                    <a:lnTo>
                      <a:pt x="109" y="401"/>
                    </a:lnTo>
                    <a:lnTo>
                      <a:pt x="122" y="401"/>
                    </a:lnTo>
                    <a:lnTo>
                      <a:pt x="135" y="403"/>
                    </a:lnTo>
                    <a:lnTo>
                      <a:pt x="150" y="408"/>
                    </a:lnTo>
                    <a:lnTo>
                      <a:pt x="164" y="405"/>
                    </a:lnTo>
                    <a:lnTo>
                      <a:pt x="179" y="408"/>
                    </a:lnTo>
                    <a:lnTo>
                      <a:pt x="192" y="410"/>
                    </a:lnTo>
                    <a:lnTo>
                      <a:pt x="207" y="412"/>
                    </a:lnTo>
                    <a:lnTo>
                      <a:pt x="221" y="414"/>
                    </a:lnTo>
                    <a:lnTo>
                      <a:pt x="234" y="416"/>
                    </a:lnTo>
                    <a:lnTo>
                      <a:pt x="249" y="416"/>
                    </a:lnTo>
                    <a:lnTo>
                      <a:pt x="264" y="416"/>
                    </a:lnTo>
                    <a:lnTo>
                      <a:pt x="310" y="414"/>
                    </a:lnTo>
                    <a:lnTo>
                      <a:pt x="355" y="408"/>
                    </a:lnTo>
                    <a:lnTo>
                      <a:pt x="399" y="399"/>
                    </a:lnTo>
                    <a:lnTo>
                      <a:pt x="443" y="389"/>
                    </a:lnTo>
                    <a:lnTo>
                      <a:pt x="485" y="378"/>
                    </a:lnTo>
                    <a:lnTo>
                      <a:pt x="528" y="367"/>
                    </a:lnTo>
                    <a:lnTo>
                      <a:pt x="570" y="355"/>
                    </a:lnTo>
                    <a:lnTo>
                      <a:pt x="614" y="342"/>
                    </a:lnTo>
                    <a:lnTo>
                      <a:pt x="642" y="334"/>
                    </a:lnTo>
                    <a:lnTo>
                      <a:pt x="669" y="323"/>
                    </a:lnTo>
                    <a:lnTo>
                      <a:pt x="695" y="312"/>
                    </a:lnTo>
                    <a:lnTo>
                      <a:pt x="722" y="300"/>
                    </a:lnTo>
                    <a:lnTo>
                      <a:pt x="747" y="287"/>
                    </a:lnTo>
                    <a:lnTo>
                      <a:pt x="773" y="272"/>
                    </a:lnTo>
                    <a:lnTo>
                      <a:pt x="798" y="255"/>
                    </a:lnTo>
                    <a:lnTo>
                      <a:pt x="821" y="236"/>
                    </a:lnTo>
                    <a:lnTo>
                      <a:pt x="847" y="220"/>
                    </a:lnTo>
                    <a:lnTo>
                      <a:pt x="874" y="200"/>
                    </a:lnTo>
                    <a:lnTo>
                      <a:pt x="899" y="184"/>
                    </a:lnTo>
                    <a:lnTo>
                      <a:pt x="925" y="169"/>
                    </a:lnTo>
                    <a:lnTo>
                      <a:pt x="952" y="152"/>
                    </a:lnTo>
                    <a:lnTo>
                      <a:pt x="980" y="137"/>
                    </a:lnTo>
                    <a:lnTo>
                      <a:pt x="1007" y="124"/>
                    </a:lnTo>
                    <a:lnTo>
                      <a:pt x="1035" y="112"/>
                    </a:lnTo>
                    <a:lnTo>
                      <a:pt x="1043" y="103"/>
                    </a:lnTo>
                    <a:lnTo>
                      <a:pt x="1052" y="93"/>
                    </a:lnTo>
                    <a:lnTo>
                      <a:pt x="1060" y="82"/>
                    </a:lnTo>
                    <a:lnTo>
                      <a:pt x="1066" y="70"/>
                    </a:lnTo>
                    <a:lnTo>
                      <a:pt x="1071" y="59"/>
                    </a:lnTo>
                    <a:lnTo>
                      <a:pt x="1075" y="46"/>
                    </a:lnTo>
                    <a:lnTo>
                      <a:pt x="1079" y="34"/>
                    </a:lnTo>
                    <a:lnTo>
                      <a:pt x="1079" y="21"/>
                    </a:lnTo>
                    <a:lnTo>
                      <a:pt x="1079" y="17"/>
                    </a:lnTo>
                    <a:lnTo>
                      <a:pt x="1079" y="15"/>
                    </a:lnTo>
                    <a:lnTo>
                      <a:pt x="1079" y="10"/>
                    </a:lnTo>
                    <a:lnTo>
                      <a:pt x="1079" y="8"/>
                    </a:lnTo>
                    <a:lnTo>
                      <a:pt x="1079" y="6"/>
                    </a:lnTo>
                    <a:lnTo>
                      <a:pt x="1079" y="4"/>
                    </a:lnTo>
                    <a:lnTo>
                      <a:pt x="1079" y="2"/>
                    </a:lnTo>
                    <a:lnTo>
                      <a:pt x="1081" y="0"/>
                    </a:lnTo>
                    <a:lnTo>
                      <a:pt x="1109" y="10"/>
                    </a:lnTo>
                    <a:lnTo>
                      <a:pt x="1134" y="21"/>
                    </a:lnTo>
                    <a:lnTo>
                      <a:pt x="1161" y="29"/>
                    </a:lnTo>
                    <a:lnTo>
                      <a:pt x="1187" y="40"/>
                    </a:lnTo>
                    <a:lnTo>
                      <a:pt x="1214" y="53"/>
                    </a:lnTo>
                    <a:lnTo>
                      <a:pt x="1240" y="63"/>
                    </a:lnTo>
                    <a:lnTo>
                      <a:pt x="1265" y="78"/>
                    </a:lnTo>
                    <a:lnTo>
                      <a:pt x="1290" y="93"/>
                    </a:lnTo>
                    <a:lnTo>
                      <a:pt x="1307" y="103"/>
                    </a:lnTo>
                    <a:lnTo>
                      <a:pt x="1324" y="114"/>
                    </a:lnTo>
                    <a:lnTo>
                      <a:pt x="1339" y="129"/>
                    </a:lnTo>
                    <a:lnTo>
                      <a:pt x="1352" y="146"/>
                    </a:lnTo>
                    <a:lnTo>
                      <a:pt x="1362" y="162"/>
                    </a:lnTo>
                    <a:lnTo>
                      <a:pt x="1371" y="181"/>
                    </a:lnTo>
                    <a:lnTo>
                      <a:pt x="1375" y="203"/>
                    </a:lnTo>
                    <a:lnTo>
                      <a:pt x="1375" y="224"/>
                    </a:lnTo>
                    <a:lnTo>
                      <a:pt x="1373" y="224"/>
                    </a:lnTo>
                    <a:lnTo>
                      <a:pt x="1371" y="226"/>
                    </a:lnTo>
                    <a:lnTo>
                      <a:pt x="1366" y="226"/>
                    </a:lnTo>
                    <a:lnTo>
                      <a:pt x="1364" y="226"/>
                    </a:lnTo>
                    <a:lnTo>
                      <a:pt x="1362" y="226"/>
                    </a:lnTo>
                    <a:lnTo>
                      <a:pt x="1358" y="226"/>
                    </a:lnTo>
                    <a:lnTo>
                      <a:pt x="1356" y="226"/>
                    </a:lnTo>
                    <a:lnTo>
                      <a:pt x="1354" y="226"/>
                    </a:lnTo>
                    <a:lnTo>
                      <a:pt x="1345" y="228"/>
                    </a:lnTo>
                    <a:lnTo>
                      <a:pt x="1339" y="228"/>
                    </a:lnTo>
                    <a:lnTo>
                      <a:pt x="1330" y="230"/>
                    </a:lnTo>
                    <a:lnTo>
                      <a:pt x="1324" y="230"/>
                    </a:lnTo>
                    <a:lnTo>
                      <a:pt x="1316" y="230"/>
                    </a:lnTo>
                    <a:lnTo>
                      <a:pt x="1309" y="230"/>
                    </a:lnTo>
                    <a:lnTo>
                      <a:pt x="1301" y="230"/>
                    </a:lnTo>
                    <a:lnTo>
                      <a:pt x="1294" y="230"/>
                    </a:lnTo>
                    <a:lnTo>
                      <a:pt x="1290" y="222"/>
                    </a:lnTo>
                    <a:lnTo>
                      <a:pt x="1288" y="215"/>
                    </a:lnTo>
                    <a:lnTo>
                      <a:pt x="1284" y="209"/>
                    </a:lnTo>
                    <a:lnTo>
                      <a:pt x="1280" y="203"/>
                    </a:lnTo>
                    <a:lnTo>
                      <a:pt x="1273" y="196"/>
                    </a:lnTo>
                    <a:lnTo>
                      <a:pt x="1267" y="190"/>
                    </a:lnTo>
                    <a:lnTo>
                      <a:pt x="1261" y="186"/>
                    </a:lnTo>
                    <a:lnTo>
                      <a:pt x="1254" y="181"/>
                    </a:lnTo>
                    <a:lnTo>
                      <a:pt x="1252" y="173"/>
                    </a:lnTo>
                    <a:lnTo>
                      <a:pt x="1246" y="165"/>
                    </a:lnTo>
                    <a:lnTo>
                      <a:pt x="1242" y="156"/>
                    </a:lnTo>
                    <a:lnTo>
                      <a:pt x="1235" y="148"/>
                    </a:lnTo>
                    <a:lnTo>
                      <a:pt x="1229" y="141"/>
                    </a:lnTo>
                    <a:lnTo>
                      <a:pt x="1221" y="135"/>
                    </a:lnTo>
                    <a:lnTo>
                      <a:pt x="1212" y="131"/>
                    </a:lnTo>
                    <a:lnTo>
                      <a:pt x="1204" y="127"/>
                    </a:lnTo>
                    <a:lnTo>
                      <a:pt x="1195" y="127"/>
                    </a:lnTo>
                    <a:lnTo>
                      <a:pt x="1187" y="127"/>
                    </a:lnTo>
                    <a:lnTo>
                      <a:pt x="1180" y="127"/>
                    </a:lnTo>
                    <a:lnTo>
                      <a:pt x="1172" y="129"/>
                    </a:lnTo>
                    <a:lnTo>
                      <a:pt x="1166" y="131"/>
                    </a:lnTo>
                    <a:lnTo>
                      <a:pt x="1159" y="131"/>
                    </a:lnTo>
                    <a:lnTo>
                      <a:pt x="1151" y="131"/>
                    </a:lnTo>
                    <a:lnTo>
                      <a:pt x="1145" y="129"/>
                    </a:lnTo>
                    <a:lnTo>
                      <a:pt x="1138" y="127"/>
                    </a:lnTo>
                    <a:lnTo>
                      <a:pt x="1132" y="127"/>
                    </a:lnTo>
                    <a:lnTo>
                      <a:pt x="1126" y="124"/>
                    </a:lnTo>
                    <a:lnTo>
                      <a:pt x="1119" y="124"/>
                    </a:lnTo>
                    <a:lnTo>
                      <a:pt x="1113" y="124"/>
                    </a:lnTo>
                    <a:lnTo>
                      <a:pt x="1106" y="124"/>
                    </a:lnTo>
                    <a:lnTo>
                      <a:pt x="1100" y="127"/>
                    </a:lnTo>
                    <a:lnTo>
                      <a:pt x="1094" y="129"/>
                    </a:lnTo>
                    <a:lnTo>
                      <a:pt x="1066" y="148"/>
                    </a:lnTo>
                    <a:lnTo>
                      <a:pt x="1054" y="148"/>
                    </a:lnTo>
                    <a:lnTo>
                      <a:pt x="1041" y="148"/>
                    </a:lnTo>
                    <a:lnTo>
                      <a:pt x="1030" y="150"/>
                    </a:lnTo>
                    <a:lnTo>
                      <a:pt x="1018" y="154"/>
                    </a:lnTo>
                    <a:lnTo>
                      <a:pt x="1007" y="158"/>
                    </a:lnTo>
                    <a:lnTo>
                      <a:pt x="997" y="165"/>
                    </a:lnTo>
                    <a:lnTo>
                      <a:pt x="988" y="171"/>
                    </a:lnTo>
                    <a:lnTo>
                      <a:pt x="978" y="179"/>
                    </a:lnTo>
                    <a:lnTo>
                      <a:pt x="967" y="181"/>
                    </a:lnTo>
                    <a:lnTo>
                      <a:pt x="957" y="181"/>
                    </a:lnTo>
                    <a:lnTo>
                      <a:pt x="946" y="186"/>
                    </a:lnTo>
                    <a:lnTo>
                      <a:pt x="938" y="190"/>
                    </a:lnTo>
                    <a:lnTo>
                      <a:pt x="929" y="196"/>
                    </a:lnTo>
                    <a:lnTo>
                      <a:pt x="923" y="203"/>
                    </a:lnTo>
                    <a:lnTo>
                      <a:pt x="916" y="211"/>
                    </a:lnTo>
                    <a:lnTo>
                      <a:pt x="910" y="222"/>
                    </a:lnTo>
                    <a:lnTo>
                      <a:pt x="908" y="230"/>
                    </a:lnTo>
                    <a:lnTo>
                      <a:pt x="904" y="234"/>
                    </a:lnTo>
                    <a:lnTo>
                      <a:pt x="897" y="236"/>
                    </a:lnTo>
                    <a:lnTo>
                      <a:pt x="891" y="236"/>
                    </a:lnTo>
                    <a:lnTo>
                      <a:pt x="883" y="236"/>
                    </a:lnTo>
                    <a:lnTo>
                      <a:pt x="874" y="236"/>
                    </a:lnTo>
                    <a:lnTo>
                      <a:pt x="868" y="239"/>
                    </a:lnTo>
                    <a:lnTo>
                      <a:pt x="861" y="245"/>
                    </a:lnTo>
                    <a:lnTo>
                      <a:pt x="851" y="255"/>
                    </a:lnTo>
                    <a:lnTo>
                      <a:pt x="842" y="266"/>
                    </a:lnTo>
                    <a:lnTo>
                      <a:pt x="836" y="279"/>
                    </a:lnTo>
                    <a:lnTo>
                      <a:pt x="828" y="291"/>
                    </a:lnTo>
                    <a:lnTo>
                      <a:pt x="821" y="304"/>
                    </a:lnTo>
                    <a:lnTo>
                      <a:pt x="813" y="317"/>
                    </a:lnTo>
                    <a:lnTo>
                      <a:pt x="807" y="327"/>
                    </a:lnTo>
                    <a:lnTo>
                      <a:pt x="796" y="340"/>
                    </a:lnTo>
                    <a:lnTo>
                      <a:pt x="792" y="350"/>
                    </a:lnTo>
                    <a:lnTo>
                      <a:pt x="788" y="359"/>
                    </a:lnTo>
                    <a:lnTo>
                      <a:pt x="783" y="370"/>
                    </a:lnTo>
                    <a:lnTo>
                      <a:pt x="781" y="380"/>
                    </a:lnTo>
                    <a:lnTo>
                      <a:pt x="779" y="393"/>
                    </a:lnTo>
                    <a:lnTo>
                      <a:pt x="777" y="403"/>
                    </a:lnTo>
                    <a:lnTo>
                      <a:pt x="775" y="414"/>
                    </a:lnTo>
                    <a:lnTo>
                      <a:pt x="773" y="424"/>
                    </a:lnTo>
                    <a:lnTo>
                      <a:pt x="756" y="418"/>
                    </a:lnTo>
                    <a:lnTo>
                      <a:pt x="741" y="412"/>
                    </a:lnTo>
                    <a:lnTo>
                      <a:pt x="726" y="405"/>
                    </a:lnTo>
                    <a:lnTo>
                      <a:pt x="709" y="401"/>
                    </a:lnTo>
                    <a:lnTo>
                      <a:pt x="695" y="395"/>
                    </a:lnTo>
                    <a:lnTo>
                      <a:pt x="678" y="391"/>
                    </a:lnTo>
                    <a:lnTo>
                      <a:pt x="661" y="391"/>
                    </a:lnTo>
                    <a:lnTo>
                      <a:pt x="644" y="391"/>
                    </a:lnTo>
                    <a:lnTo>
                      <a:pt x="629" y="391"/>
                    </a:lnTo>
                    <a:lnTo>
                      <a:pt x="614" y="393"/>
                    </a:lnTo>
                    <a:lnTo>
                      <a:pt x="600" y="395"/>
                    </a:lnTo>
                    <a:lnTo>
                      <a:pt x="587" y="399"/>
                    </a:lnTo>
                    <a:lnTo>
                      <a:pt x="572" y="405"/>
                    </a:lnTo>
                    <a:lnTo>
                      <a:pt x="559" y="410"/>
                    </a:lnTo>
                    <a:lnTo>
                      <a:pt x="547" y="416"/>
                    </a:lnTo>
                    <a:lnTo>
                      <a:pt x="534" y="422"/>
                    </a:lnTo>
                    <a:lnTo>
                      <a:pt x="530" y="422"/>
                    </a:lnTo>
                    <a:lnTo>
                      <a:pt x="523" y="420"/>
                    </a:lnTo>
                    <a:lnTo>
                      <a:pt x="519" y="420"/>
                    </a:lnTo>
                    <a:lnTo>
                      <a:pt x="515" y="418"/>
                    </a:lnTo>
                    <a:lnTo>
                      <a:pt x="511" y="416"/>
                    </a:lnTo>
                    <a:lnTo>
                      <a:pt x="507" y="416"/>
                    </a:lnTo>
                    <a:lnTo>
                      <a:pt x="502" y="414"/>
                    </a:lnTo>
                    <a:lnTo>
                      <a:pt x="498" y="412"/>
                    </a:lnTo>
                    <a:lnTo>
                      <a:pt x="477" y="412"/>
                    </a:lnTo>
                    <a:lnTo>
                      <a:pt x="456" y="412"/>
                    </a:lnTo>
                    <a:lnTo>
                      <a:pt x="437" y="414"/>
                    </a:lnTo>
                    <a:lnTo>
                      <a:pt x="416" y="416"/>
                    </a:lnTo>
                    <a:lnTo>
                      <a:pt x="397" y="420"/>
                    </a:lnTo>
                    <a:lnTo>
                      <a:pt x="378" y="427"/>
                    </a:lnTo>
                    <a:lnTo>
                      <a:pt x="361" y="435"/>
                    </a:lnTo>
                    <a:lnTo>
                      <a:pt x="344" y="446"/>
                    </a:lnTo>
                    <a:lnTo>
                      <a:pt x="325" y="458"/>
                    </a:lnTo>
                    <a:lnTo>
                      <a:pt x="306" y="475"/>
                    </a:lnTo>
                    <a:lnTo>
                      <a:pt x="291" y="492"/>
                    </a:lnTo>
                    <a:lnTo>
                      <a:pt x="278" y="511"/>
                    </a:lnTo>
                    <a:lnTo>
                      <a:pt x="268" y="530"/>
                    </a:lnTo>
                    <a:lnTo>
                      <a:pt x="259" y="551"/>
                    </a:lnTo>
                    <a:lnTo>
                      <a:pt x="251" y="572"/>
                    </a:lnTo>
                    <a:lnTo>
                      <a:pt x="247" y="593"/>
                    </a:lnTo>
                    <a:lnTo>
                      <a:pt x="247" y="612"/>
                    </a:lnTo>
                    <a:lnTo>
                      <a:pt x="245" y="634"/>
                    </a:lnTo>
                    <a:lnTo>
                      <a:pt x="245" y="655"/>
                    </a:lnTo>
                    <a:lnTo>
                      <a:pt x="247" y="676"/>
                    </a:lnTo>
                    <a:lnTo>
                      <a:pt x="251" y="695"/>
                    </a:lnTo>
                    <a:lnTo>
                      <a:pt x="259" y="712"/>
                    </a:lnTo>
                    <a:lnTo>
                      <a:pt x="264" y="720"/>
                    </a:lnTo>
                    <a:lnTo>
                      <a:pt x="272" y="729"/>
                    </a:lnTo>
                    <a:lnTo>
                      <a:pt x="281" y="735"/>
                    </a:lnTo>
                    <a:lnTo>
                      <a:pt x="289" y="741"/>
                    </a:lnTo>
                    <a:lnTo>
                      <a:pt x="302" y="752"/>
                    </a:lnTo>
                    <a:lnTo>
                      <a:pt x="316" y="760"/>
                    </a:lnTo>
                    <a:lnTo>
                      <a:pt x="329" y="765"/>
                    </a:lnTo>
                    <a:lnTo>
                      <a:pt x="346" y="769"/>
                    </a:lnTo>
                    <a:lnTo>
                      <a:pt x="361" y="771"/>
                    </a:lnTo>
                    <a:lnTo>
                      <a:pt x="376" y="773"/>
                    </a:lnTo>
                    <a:lnTo>
                      <a:pt x="393" y="775"/>
                    </a:lnTo>
                    <a:lnTo>
                      <a:pt x="407" y="779"/>
                    </a:lnTo>
                    <a:lnTo>
                      <a:pt x="418" y="779"/>
                    </a:lnTo>
                    <a:lnTo>
                      <a:pt x="428" y="779"/>
                    </a:lnTo>
                    <a:lnTo>
                      <a:pt x="437" y="779"/>
                    </a:lnTo>
                    <a:lnTo>
                      <a:pt x="447" y="781"/>
                    </a:lnTo>
                    <a:lnTo>
                      <a:pt x="458" y="781"/>
                    </a:lnTo>
                    <a:lnTo>
                      <a:pt x="469" y="781"/>
                    </a:lnTo>
                    <a:lnTo>
                      <a:pt x="477" y="779"/>
                    </a:lnTo>
                    <a:lnTo>
                      <a:pt x="485" y="775"/>
                    </a:lnTo>
                    <a:lnTo>
                      <a:pt x="502" y="784"/>
                    </a:lnTo>
                    <a:lnTo>
                      <a:pt x="517" y="792"/>
                    </a:lnTo>
                    <a:lnTo>
                      <a:pt x="534" y="798"/>
                    </a:lnTo>
                    <a:lnTo>
                      <a:pt x="551" y="803"/>
                    </a:lnTo>
                    <a:lnTo>
                      <a:pt x="568" y="807"/>
                    </a:lnTo>
                    <a:lnTo>
                      <a:pt x="587" y="811"/>
                    </a:lnTo>
                    <a:lnTo>
                      <a:pt x="606" y="811"/>
                    </a:lnTo>
                    <a:lnTo>
                      <a:pt x="625" y="809"/>
                    </a:lnTo>
                    <a:lnTo>
                      <a:pt x="644" y="811"/>
                    </a:lnTo>
                    <a:lnTo>
                      <a:pt x="665" y="811"/>
                    </a:lnTo>
                    <a:lnTo>
                      <a:pt x="684" y="807"/>
                    </a:lnTo>
                    <a:lnTo>
                      <a:pt x="705" y="803"/>
                    </a:lnTo>
                    <a:lnTo>
                      <a:pt x="724" y="798"/>
                    </a:lnTo>
                    <a:lnTo>
                      <a:pt x="741" y="792"/>
                    </a:lnTo>
                    <a:lnTo>
                      <a:pt x="760" y="784"/>
                    </a:lnTo>
                    <a:lnTo>
                      <a:pt x="777" y="775"/>
                    </a:lnTo>
                    <a:lnTo>
                      <a:pt x="783" y="771"/>
                    </a:lnTo>
                    <a:lnTo>
                      <a:pt x="788" y="767"/>
                    </a:lnTo>
                    <a:lnTo>
                      <a:pt x="792" y="760"/>
                    </a:lnTo>
                    <a:lnTo>
                      <a:pt x="796" y="756"/>
                    </a:lnTo>
                    <a:lnTo>
                      <a:pt x="800" y="750"/>
                    </a:lnTo>
                    <a:lnTo>
                      <a:pt x="804" y="743"/>
                    </a:lnTo>
                    <a:lnTo>
                      <a:pt x="809" y="737"/>
                    </a:lnTo>
                    <a:lnTo>
                      <a:pt x="813" y="733"/>
                    </a:lnTo>
                    <a:lnTo>
                      <a:pt x="823" y="720"/>
                    </a:lnTo>
                    <a:lnTo>
                      <a:pt x="832" y="705"/>
                    </a:lnTo>
                    <a:lnTo>
                      <a:pt x="838" y="691"/>
                    </a:lnTo>
                    <a:lnTo>
                      <a:pt x="845" y="676"/>
                    </a:lnTo>
                    <a:lnTo>
                      <a:pt x="849" y="661"/>
                    </a:lnTo>
                    <a:lnTo>
                      <a:pt x="853" y="646"/>
                    </a:lnTo>
                    <a:lnTo>
                      <a:pt x="857" y="631"/>
                    </a:lnTo>
                    <a:lnTo>
                      <a:pt x="861" y="615"/>
                    </a:lnTo>
                    <a:lnTo>
                      <a:pt x="864" y="615"/>
                    </a:lnTo>
                    <a:lnTo>
                      <a:pt x="864" y="615"/>
                    </a:lnTo>
                    <a:lnTo>
                      <a:pt x="866" y="615"/>
                    </a:lnTo>
                    <a:lnTo>
                      <a:pt x="868" y="615"/>
                    </a:lnTo>
                    <a:lnTo>
                      <a:pt x="870" y="615"/>
                    </a:lnTo>
                    <a:lnTo>
                      <a:pt x="874" y="617"/>
                    </a:lnTo>
                    <a:lnTo>
                      <a:pt x="876" y="617"/>
                    </a:lnTo>
                    <a:lnTo>
                      <a:pt x="878" y="617"/>
                    </a:lnTo>
                    <a:lnTo>
                      <a:pt x="891" y="619"/>
                    </a:lnTo>
                    <a:lnTo>
                      <a:pt x="904" y="621"/>
                    </a:lnTo>
                    <a:lnTo>
                      <a:pt x="918" y="619"/>
                    </a:lnTo>
                    <a:lnTo>
                      <a:pt x="931" y="619"/>
                    </a:lnTo>
                    <a:lnTo>
                      <a:pt x="944" y="617"/>
                    </a:lnTo>
                    <a:lnTo>
                      <a:pt x="957" y="615"/>
                    </a:lnTo>
                    <a:lnTo>
                      <a:pt x="969" y="612"/>
                    </a:lnTo>
                    <a:lnTo>
                      <a:pt x="984" y="612"/>
                    </a:lnTo>
                    <a:lnTo>
                      <a:pt x="999" y="606"/>
                    </a:lnTo>
                    <a:lnTo>
                      <a:pt x="1016" y="602"/>
                    </a:lnTo>
                    <a:lnTo>
                      <a:pt x="1033" y="596"/>
                    </a:lnTo>
                    <a:lnTo>
                      <a:pt x="1047" y="589"/>
                    </a:lnTo>
                    <a:lnTo>
                      <a:pt x="1064" y="583"/>
                    </a:lnTo>
                    <a:lnTo>
                      <a:pt x="1079" y="574"/>
                    </a:lnTo>
                    <a:lnTo>
                      <a:pt x="1096" y="568"/>
                    </a:lnTo>
                    <a:lnTo>
                      <a:pt x="1111" y="560"/>
                    </a:lnTo>
                    <a:lnTo>
                      <a:pt x="1106" y="570"/>
                    </a:lnTo>
                    <a:lnTo>
                      <a:pt x="1102" y="583"/>
                    </a:lnTo>
                    <a:lnTo>
                      <a:pt x="1096" y="596"/>
                    </a:lnTo>
                    <a:lnTo>
                      <a:pt x="1092" y="606"/>
                    </a:lnTo>
                    <a:lnTo>
                      <a:pt x="1085" y="619"/>
                    </a:lnTo>
                    <a:lnTo>
                      <a:pt x="1079" y="631"/>
                    </a:lnTo>
                    <a:lnTo>
                      <a:pt x="1075" y="642"/>
                    </a:lnTo>
                    <a:lnTo>
                      <a:pt x="1071" y="655"/>
                    </a:lnTo>
                    <a:lnTo>
                      <a:pt x="1062" y="670"/>
                    </a:lnTo>
                    <a:lnTo>
                      <a:pt x="1054" y="684"/>
                    </a:lnTo>
                    <a:lnTo>
                      <a:pt x="1047" y="701"/>
                    </a:lnTo>
                    <a:lnTo>
                      <a:pt x="1041" y="716"/>
                    </a:lnTo>
                    <a:lnTo>
                      <a:pt x="1035" y="733"/>
                    </a:lnTo>
                    <a:lnTo>
                      <a:pt x="1026" y="748"/>
                    </a:lnTo>
                    <a:lnTo>
                      <a:pt x="1020" y="762"/>
                    </a:lnTo>
                    <a:lnTo>
                      <a:pt x="1011" y="777"/>
                    </a:lnTo>
                    <a:lnTo>
                      <a:pt x="1007" y="784"/>
                    </a:lnTo>
                    <a:lnTo>
                      <a:pt x="1005" y="790"/>
                    </a:lnTo>
                    <a:lnTo>
                      <a:pt x="1001" y="798"/>
                    </a:lnTo>
                    <a:lnTo>
                      <a:pt x="999" y="805"/>
                    </a:lnTo>
                    <a:lnTo>
                      <a:pt x="995" y="811"/>
                    </a:lnTo>
                    <a:lnTo>
                      <a:pt x="988" y="815"/>
                    </a:lnTo>
                    <a:lnTo>
                      <a:pt x="982" y="820"/>
                    </a:lnTo>
                    <a:lnTo>
                      <a:pt x="976" y="822"/>
                    </a:lnTo>
                    <a:lnTo>
                      <a:pt x="963" y="824"/>
                    </a:lnTo>
                    <a:lnTo>
                      <a:pt x="950" y="828"/>
                    </a:lnTo>
                    <a:lnTo>
                      <a:pt x="940" y="832"/>
                    </a:lnTo>
                    <a:lnTo>
                      <a:pt x="927" y="836"/>
                    </a:lnTo>
                    <a:lnTo>
                      <a:pt x="914" y="841"/>
                    </a:lnTo>
                    <a:lnTo>
                      <a:pt x="902" y="845"/>
                    </a:lnTo>
                    <a:lnTo>
                      <a:pt x="891" y="847"/>
                    </a:lnTo>
                    <a:lnTo>
                      <a:pt x="878" y="849"/>
                    </a:lnTo>
                    <a:lnTo>
                      <a:pt x="851" y="855"/>
                    </a:lnTo>
                    <a:lnTo>
                      <a:pt x="823" y="858"/>
                    </a:lnTo>
                    <a:lnTo>
                      <a:pt x="796" y="858"/>
                    </a:lnTo>
                    <a:lnTo>
                      <a:pt x="769" y="858"/>
                    </a:lnTo>
                    <a:lnTo>
                      <a:pt x="739" y="855"/>
                    </a:lnTo>
                    <a:lnTo>
                      <a:pt x="711" y="853"/>
                    </a:lnTo>
                    <a:lnTo>
                      <a:pt x="684" y="853"/>
                    </a:lnTo>
                    <a:lnTo>
                      <a:pt x="657" y="853"/>
                    </a:lnTo>
                    <a:lnTo>
                      <a:pt x="631" y="849"/>
                    </a:lnTo>
                    <a:lnTo>
                      <a:pt x="608" y="847"/>
                    </a:lnTo>
                    <a:lnTo>
                      <a:pt x="583" y="843"/>
                    </a:lnTo>
                    <a:lnTo>
                      <a:pt x="559" y="841"/>
                    </a:lnTo>
                    <a:lnTo>
                      <a:pt x="534" y="836"/>
                    </a:lnTo>
                    <a:lnTo>
                      <a:pt x="511" y="832"/>
                    </a:lnTo>
                    <a:lnTo>
                      <a:pt x="488" y="828"/>
                    </a:lnTo>
                    <a:lnTo>
                      <a:pt x="464" y="820"/>
                    </a:lnTo>
                    <a:lnTo>
                      <a:pt x="435" y="813"/>
                    </a:lnTo>
                    <a:lnTo>
                      <a:pt x="403" y="807"/>
                    </a:lnTo>
                    <a:lnTo>
                      <a:pt x="374" y="801"/>
                    </a:lnTo>
                    <a:lnTo>
                      <a:pt x="344" y="792"/>
                    </a:lnTo>
                    <a:lnTo>
                      <a:pt x="316" y="784"/>
                    </a:lnTo>
                    <a:lnTo>
                      <a:pt x="287" y="771"/>
                    </a:lnTo>
                    <a:lnTo>
                      <a:pt x="262" y="756"/>
                    </a:lnTo>
                    <a:lnTo>
                      <a:pt x="236" y="739"/>
                    </a:lnTo>
                    <a:lnTo>
                      <a:pt x="217" y="735"/>
                    </a:lnTo>
                    <a:lnTo>
                      <a:pt x="202" y="727"/>
                    </a:lnTo>
                    <a:lnTo>
                      <a:pt x="186" y="716"/>
                    </a:lnTo>
                    <a:lnTo>
                      <a:pt x="171" y="705"/>
                    </a:lnTo>
                    <a:lnTo>
                      <a:pt x="156" y="693"/>
                    </a:lnTo>
                    <a:lnTo>
                      <a:pt x="141" y="682"/>
                    </a:lnTo>
                    <a:lnTo>
                      <a:pt x="126" y="670"/>
                    </a:lnTo>
                    <a:lnTo>
                      <a:pt x="109" y="659"/>
                    </a:lnTo>
                    <a:lnTo>
                      <a:pt x="101" y="648"/>
                    </a:lnTo>
                    <a:lnTo>
                      <a:pt x="90" y="636"/>
                    </a:lnTo>
                    <a:lnTo>
                      <a:pt x="78" y="625"/>
                    </a:lnTo>
                    <a:lnTo>
                      <a:pt x="67" y="615"/>
                    </a:lnTo>
                    <a:lnTo>
                      <a:pt x="59" y="604"/>
                    </a:lnTo>
                    <a:lnTo>
                      <a:pt x="48" y="591"/>
                    </a:lnTo>
                    <a:lnTo>
                      <a:pt x="42" y="579"/>
                    </a:lnTo>
                    <a:lnTo>
                      <a:pt x="38" y="564"/>
                    </a:lnTo>
                    <a:lnTo>
                      <a:pt x="31" y="555"/>
                    </a:lnTo>
                    <a:lnTo>
                      <a:pt x="27" y="547"/>
                    </a:lnTo>
                    <a:lnTo>
                      <a:pt x="25" y="539"/>
                    </a:lnTo>
                    <a:lnTo>
                      <a:pt x="21" y="530"/>
                    </a:lnTo>
                    <a:lnTo>
                      <a:pt x="19" y="522"/>
                    </a:lnTo>
                    <a:lnTo>
                      <a:pt x="14" y="511"/>
                    </a:lnTo>
                    <a:lnTo>
                      <a:pt x="12" y="503"/>
                    </a:lnTo>
                    <a:lnTo>
                      <a:pt x="8" y="496"/>
                    </a:lnTo>
                    <a:lnTo>
                      <a:pt x="4" y="469"/>
                    </a:lnTo>
                    <a:lnTo>
                      <a:pt x="0" y="441"/>
                    </a:lnTo>
                    <a:lnTo>
                      <a:pt x="0" y="414"/>
                    </a:lnTo>
                    <a:lnTo>
                      <a:pt x="0" y="384"/>
                    </a:lnTo>
                    <a:lnTo>
                      <a:pt x="4" y="357"/>
                    </a:lnTo>
                    <a:lnTo>
                      <a:pt x="10" y="331"/>
                    </a:lnTo>
                    <a:lnTo>
                      <a:pt x="17" y="319"/>
                    </a:lnTo>
                    <a:lnTo>
                      <a:pt x="23" y="308"/>
                    </a:lnTo>
                    <a:lnTo>
                      <a:pt x="29" y="298"/>
                    </a:lnTo>
                    <a:lnTo>
                      <a:pt x="40" y="2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6" name="Freeform 38"/>
              <p:cNvSpPr>
                <a:spLocks/>
              </p:cNvSpPr>
              <p:nvPr/>
            </p:nvSpPr>
            <p:spPr bwMode="auto">
              <a:xfrm>
                <a:off x="1058" y="2988"/>
                <a:ext cx="823" cy="422"/>
              </a:xfrm>
              <a:custGeom>
                <a:avLst/>
                <a:gdLst>
                  <a:gd name="T0" fmla="*/ 6 w 823"/>
                  <a:gd name="T1" fmla="*/ 101 h 422"/>
                  <a:gd name="T2" fmla="*/ 8 w 823"/>
                  <a:gd name="T3" fmla="*/ 72 h 422"/>
                  <a:gd name="T4" fmla="*/ 6 w 823"/>
                  <a:gd name="T5" fmla="*/ 44 h 422"/>
                  <a:gd name="T6" fmla="*/ 2 w 823"/>
                  <a:gd name="T7" fmla="*/ 15 h 422"/>
                  <a:gd name="T8" fmla="*/ 6 w 823"/>
                  <a:gd name="T9" fmla="*/ 0 h 422"/>
                  <a:gd name="T10" fmla="*/ 46 w 823"/>
                  <a:gd name="T11" fmla="*/ 32 h 422"/>
                  <a:gd name="T12" fmla="*/ 86 w 823"/>
                  <a:gd name="T13" fmla="*/ 57 h 422"/>
                  <a:gd name="T14" fmla="*/ 129 w 823"/>
                  <a:gd name="T15" fmla="*/ 80 h 422"/>
                  <a:gd name="T16" fmla="*/ 171 w 823"/>
                  <a:gd name="T17" fmla="*/ 101 h 422"/>
                  <a:gd name="T18" fmla="*/ 198 w 823"/>
                  <a:gd name="T19" fmla="*/ 118 h 422"/>
                  <a:gd name="T20" fmla="*/ 230 w 823"/>
                  <a:gd name="T21" fmla="*/ 129 h 422"/>
                  <a:gd name="T22" fmla="*/ 259 w 823"/>
                  <a:gd name="T23" fmla="*/ 139 h 422"/>
                  <a:gd name="T24" fmla="*/ 289 w 823"/>
                  <a:gd name="T25" fmla="*/ 152 h 422"/>
                  <a:gd name="T26" fmla="*/ 355 w 823"/>
                  <a:gd name="T27" fmla="*/ 177 h 422"/>
                  <a:gd name="T28" fmla="*/ 422 w 823"/>
                  <a:gd name="T29" fmla="*/ 194 h 422"/>
                  <a:gd name="T30" fmla="*/ 492 w 823"/>
                  <a:gd name="T31" fmla="*/ 209 h 422"/>
                  <a:gd name="T32" fmla="*/ 564 w 823"/>
                  <a:gd name="T33" fmla="*/ 218 h 422"/>
                  <a:gd name="T34" fmla="*/ 629 w 823"/>
                  <a:gd name="T35" fmla="*/ 224 h 422"/>
                  <a:gd name="T36" fmla="*/ 695 w 823"/>
                  <a:gd name="T37" fmla="*/ 228 h 422"/>
                  <a:gd name="T38" fmla="*/ 758 w 823"/>
                  <a:gd name="T39" fmla="*/ 228 h 422"/>
                  <a:gd name="T40" fmla="*/ 823 w 823"/>
                  <a:gd name="T41" fmla="*/ 226 h 422"/>
                  <a:gd name="T42" fmla="*/ 811 w 823"/>
                  <a:gd name="T43" fmla="*/ 262 h 422"/>
                  <a:gd name="T44" fmla="*/ 792 w 823"/>
                  <a:gd name="T45" fmla="*/ 296 h 422"/>
                  <a:gd name="T46" fmla="*/ 773 w 823"/>
                  <a:gd name="T47" fmla="*/ 327 h 422"/>
                  <a:gd name="T48" fmla="*/ 754 w 823"/>
                  <a:gd name="T49" fmla="*/ 361 h 422"/>
                  <a:gd name="T50" fmla="*/ 741 w 823"/>
                  <a:gd name="T51" fmla="*/ 372 h 422"/>
                  <a:gd name="T52" fmla="*/ 726 w 823"/>
                  <a:gd name="T53" fmla="*/ 374 h 422"/>
                  <a:gd name="T54" fmla="*/ 709 w 823"/>
                  <a:gd name="T55" fmla="*/ 374 h 422"/>
                  <a:gd name="T56" fmla="*/ 695 w 823"/>
                  <a:gd name="T57" fmla="*/ 376 h 422"/>
                  <a:gd name="T58" fmla="*/ 610 w 823"/>
                  <a:gd name="T59" fmla="*/ 387 h 422"/>
                  <a:gd name="T60" fmla="*/ 524 w 823"/>
                  <a:gd name="T61" fmla="*/ 393 h 422"/>
                  <a:gd name="T62" fmla="*/ 439 w 823"/>
                  <a:gd name="T63" fmla="*/ 401 h 422"/>
                  <a:gd name="T64" fmla="*/ 355 w 823"/>
                  <a:gd name="T65" fmla="*/ 414 h 422"/>
                  <a:gd name="T66" fmla="*/ 300 w 823"/>
                  <a:gd name="T67" fmla="*/ 420 h 422"/>
                  <a:gd name="T68" fmla="*/ 243 w 823"/>
                  <a:gd name="T69" fmla="*/ 422 h 422"/>
                  <a:gd name="T70" fmla="*/ 186 w 823"/>
                  <a:gd name="T71" fmla="*/ 422 h 422"/>
                  <a:gd name="T72" fmla="*/ 126 w 823"/>
                  <a:gd name="T73" fmla="*/ 418 h 422"/>
                  <a:gd name="T74" fmla="*/ 90 w 823"/>
                  <a:gd name="T75" fmla="*/ 412 h 422"/>
                  <a:gd name="T76" fmla="*/ 52 w 823"/>
                  <a:gd name="T77" fmla="*/ 399 h 422"/>
                  <a:gd name="T78" fmla="*/ 21 w 823"/>
                  <a:gd name="T79" fmla="*/ 378 h 422"/>
                  <a:gd name="T80" fmla="*/ 10 w 823"/>
                  <a:gd name="T81" fmla="*/ 363 h 422"/>
                  <a:gd name="T82" fmla="*/ 2 w 823"/>
                  <a:gd name="T83" fmla="*/ 344 h 422"/>
                  <a:gd name="T84" fmla="*/ 0 w 823"/>
                  <a:gd name="T85" fmla="*/ 319 h 422"/>
                  <a:gd name="T86" fmla="*/ 0 w 823"/>
                  <a:gd name="T87" fmla="*/ 291 h 422"/>
                  <a:gd name="T88" fmla="*/ 4 w 823"/>
                  <a:gd name="T89" fmla="*/ 264 h 422"/>
                  <a:gd name="T90" fmla="*/ 6 w 823"/>
                  <a:gd name="T91" fmla="*/ 239 h 422"/>
                  <a:gd name="T92" fmla="*/ 6 w 823"/>
                  <a:gd name="T93" fmla="*/ 207 h 422"/>
                  <a:gd name="T94" fmla="*/ 6 w 823"/>
                  <a:gd name="T95" fmla="*/ 177 h 422"/>
                  <a:gd name="T96" fmla="*/ 6 w 823"/>
                  <a:gd name="T97" fmla="*/ 146 h 422"/>
                  <a:gd name="T98" fmla="*/ 4 w 823"/>
                  <a:gd name="T99" fmla="*/ 114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3" h="422">
                    <a:moveTo>
                      <a:pt x="4" y="114"/>
                    </a:moveTo>
                    <a:lnTo>
                      <a:pt x="6" y="101"/>
                    </a:lnTo>
                    <a:lnTo>
                      <a:pt x="8" y="87"/>
                    </a:lnTo>
                    <a:lnTo>
                      <a:pt x="8" y="72"/>
                    </a:lnTo>
                    <a:lnTo>
                      <a:pt x="6" y="57"/>
                    </a:lnTo>
                    <a:lnTo>
                      <a:pt x="6" y="44"/>
                    </a:lnTo>
                    <a:lnTo>
                      <a:pt x="4" y="30"/>
                    </a:lnTo>
                    <a:lnTo>
                      <a:pt x="2" y="15"/>
                    </a:lnTo>
                    <a:lnTo>
                      <a:pt x="2" y="0"/>
                    </a:lnTo>
                    <a:lnTo>
                      <a:pt x="6" y="0"/>
                    </a:lnTo>
                    <a:lnTo>
                      <a:pt x="25" y="17"/>
                    </a:lnTo>
                    <a:lnTo>
                      <a:pt x="46" y="32"/>
                    </a:lnTo>
                    <a:lnTo>
                      <a:pt x="65" y="44"/>
                    </a:lnTo>
                    <a:lnTo>
                      <a:pt x="86" y="57"/>
                    </a:lnTo>
                    <a:lnTo>
                      <a:pt x="107" y="70"/>
                    </a:lnTo>
                    <a:lnTo>
                      <a:pt x="129" y="80"/>
                    </a:lnTo>
                    <a:lnTo>
                      <a:pt x="150" y="91"/>
                    </a:lnTo>
                    <a:lnTo>
                      <a:pt x="171" y="101"/>
                    </a:lnTo>
                    <a:lnTo>
                      <a:pt x="186" y="110"/>
                    </a:lnTo>
                    <a:lnTo>
                      <a:pt x="198" y="118"/>
                    </a:lnTo>
                    <a:lnTo>
                      <a:pt x="213" y="122"/>
                    </a:lnTo>
                    <a:lnTo>
                      <a:pt x="230" y="129"/>
                    </a:lnTo>
                    <a:lnTo>
                      <a:pt x="245" y="133"/>
                    </a:lnTo>
                    <a:lnTo>
                      <a:pt x="259" y="139"/>
                    </a:lnTo>
                    <a:lnTo>
                      <a:pt x="274" y="146"/>
                    </a:lnTo>
                    <a:lnTo>
                      <a:pt x="289" y="152"/>
                    </a:lnTo>
                    <a:lnTo>
                      <a:pt x="321" y="165"/>
                    </a:lnTo>
                    <a:lnTo>
                      <a:pt x="355" y="177"/>
                    </a:lnTo>
                    <a:lnTo>
                      <a:pt x="388" y="186"/>
                    </a:lnTo>
                    <a:lnTo>
                      <a:pt x="422" y="194"/>
                    </a:lnTo>
                    <a:lnTo>
                      <a:pt x="456" y="203"/>
                    </a:lnTo>
                    <a:lnTo>
                      <a:pt x="492" y="209"/>
                    </a:lnTo>
                    <a:lnTo>
                      <a:pt x="528" y="213"/>
                    </a:lnTo>
                    <a:lnTo>
                      <a:pt x="564" y="218"/>
                    </a:lnTo>
                    <a:lnTo>
                      <a:pt x="597" y="222"/>
                    </a:lnTo>
                    <a:lnTo>
                      <a:pt x="629" y="224"/>
                    </a:lnTo>
                    <a:lnTo>
                      <a:pt x="661" y="226"/>
                    </a:lnTo>
                    <a:lnTo>
                      <a:pt x="695" y="228"/>
                    </a:lnTo>
                    <a:lnTo>
                      <a:pt x="726" y="228"/>
                    </a:lnTo>
                    <a:lnTo>
                      <a:pt x="758" y="228"/>
                    </a:lnTo>
                    <a:lnTo>
                      <a:pt x="792" y="228"/>
                    </a:lnTo>
                    <a:lnTo>
                      <a:pt x="823" y="226"/>
                    </a:lnTo>
                    <a:lnTo>
                      <a:pt x="817" y="243"/>
                    </a:lnTo>
                    <a:lnTo>
                      <a:pt x="811" y="262"/>
                    </a:lnTo>
                    <a:lnTo>
                      <a:pt x="802" y="279"/>
                    </a:lnTo>
                    <a:lnTo>
                      <a:pt x="792" y="296"/>
                    </a:lnTo>
                    <a:lnTo>
                      <a:pt x="781" y="310"/>
                    </a:lnTo>
                    <a:lnTo>
                      <a:pt x="773" y="327"/>
                    </a:lnTo>
                    <a:lnTo>
                      <a:pt x="762" y="344"/>
                    </a:lnTo>
                    <a:lnTo>
                      <a:pt x="754" y="361"/>
                    </a:lnTo>
                    <a:lnTo>
                      <a:pt x="747" y="368"/>
                    </a:lnTo>
                    <a:lnTo>
                      <a:pt x="741" y="372"/>
                    </a:lnTo>
                    <a:lnTo>
                      <a:pt x="735" y="374"/>
                    </a:lnTo>
                    <a:lnTo>
                      <a:pt x="726" y="374"/>
                    </a:lnTo>
                    <a:lnTo>
                      <a:pt x="718" y="374"/>
                    </a:lnTo>
                    <a:lnTo>
                      <a:pt x="709" y="374"/>
                    </a:lnTo>
                    <a:lnTo>
                      <a:pt x="701" y="376"/>
                    </a:lnTo>
                    <a:lnTo>
                      <a:pt x="695" y="376"/>
                    </a:lnTo>
                    <a:lnTo>
                      <a:pt x="652" y="382"/>
                    </a:lnTo>
                    <a:lnTo>
                      <a:pt x="610" y="387"/>
                    </a:lnTo>
                    <a:lnTo>
                      <a:pt x="566" y="391"/>
                    </a:lnTo>
                    <a:lnTo>
                      <a:pt x="524" y="393"/>
                    </a:lnTo>
                    <a:lnTo>
                      <a:pt x="481" y="397"/>
                    </a:lnTo>
                    <a:lnTo>
                      <a:pt x="439" y="401"/>
                    </a:lnTo>
                    <a:lnTo>
                      <a:pt x="397" y="406"/>
                    </a:lnTo>
                    <a:lnTo>
                      <a:pt x="355" y="414"/>
                    </a:lnTo>
                    <a:lnTo>
                      <a:pt x="327" y="418"/>
                    </a:lnTo>
                    <a:lnTo>
                      <a:pt x="300" y="420"/>
                    </a:lnTo>
                    <a:lnTo>
                      <a:pt x="270" y="422"/>
                    </a:lnTo>
                    <a:lnTo>
                      <a:pt x="243" y="422"/>
                    </a:lnTo>
                    <a:lnTo>
                      <a:pt x="213" y="422"/>
                    </a:lnTo>
                    <a:lnTo>
                      <a:pt x="186" y="422"/>
                    </a:lnTo>
                    <a:lnTo>
                      <a:pt x="156" y="420"/>
                    </a:lnTo>
                    <a:lnTo>
                      <a:pt x="126" y="418"/>
                    </a:lnTo>
                    <a:lnTo>
                      <a:pt x="109" y="416"/>
                    </a:lnTo>
                    <a:lnTo>
                      <a:pt x="90" y="412"/>
                    </a:lnTo>
                    <a:lnTo>
                      <a:pt x="69" y="406"/>
                    </a:lnTo>
                    <a:lnTo>
                      <a:pt x="52" y="399"/>
                    </a:lnTo>
                    <a:lnTo>
                      <a:pt x="36" y="391"/>
                    </a:lnTo>
                    <a:lnTo>
                      <a:pt x="21" y="378"/>
                    </a:lnTo>
                    <a:lnTo>
                      <a:pt x="14" y="372"/>
                    </a:lnTo>
                    <a:lnTo>
                      <a:pt x="10" y="363"/>
                    </a:lnTo>
                    <a:lnTo>
                      <a:pt x="4" y="355"/>
                    </a:lnTo>
                    <a:lnTo>
                      <a:pt x="2" y="344"/>
                    </a:lnTo>
                    <a:lnTo>
                      <a:pt x="0" y="332"/>
                    </a:lnTo>
                    <a:lnTo>
                      <a:pt x="0" y="319"/>
                    </a:lnTo>
                    <a:lnTo>
                      <a:pt x="0" y="304"/>
                    </a:lnTo>
                    <a:lnTo>
                      <a:pt x="0" y="291"/>
                    </a:lnTo>
                    <a:lnTo>
                      <a:pt x="2" y="279"/>
                    </a:lnTo>
                    <a:lnTo>
                      <a:pt x="4" y="264"/>
                    </a:lnTo>
                    <a:lnTo>
                      <a:pt x="6" y="251"/>
                    </a:lnTo>
                    <a:lnTo>
                      <a:pt x="6" y="239"/>
                    </a:lnTo>
                    <a:lnTo>
                      <a:pt x="8" y="222"/>
                    </a:lnTo>
                    <a:lnTo>
                      <a:pt x="6" y="207"/>
                    </a:lnTo>
                    <a:lnTo>
                      <a:pt x="6" y="192"/>
                    </a:lnTo>
                    <a:lnTo>
                      <a:pt x="6" y="177"/>
                    </a:lnTo>
                    <a:lnTo>
                      <a:pt x="6" y="160"/>
                    </a:lnTo>
                    <a:lnTo>
                      <a:pt x="6" y="146"/>
                    </a:lnTo>
                    <a:lnTo>
                      <a:pt x="4" y="131"/>
                    </a:lnTo>
                    <a:lnTo>
                      <a:pt x="4" y="114"/>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7" name="Freeform 39"/>
              <p:cNvSpPr>
                <a:spLocks/>
              </p:cNvSpPr>
              <p:nvPr/>
            </p:nvSpPr>
            <p:spPr bwMode="auto">
              <a:xfrm>
                <a:off x="1056" y="2789"/>
                <a:ext cx="25" cy="30"/>
              </a:xfrm>
              <a:custGeom>
                <a:avLst/>
                <a:gdLst>
                  <a:gd name="T0" fmla="*/ 6 w 25"/>
                  <a:gd name="T1" fmla="*/ 5 h 30"/>
                  <a:gd name="T2" fmla="*/ 6 w 25"/>
                  <a:gd name="T3" fmla="*/ 5 h 30"/>
                  <a:gd name="T4" fmla="*/ 8 w 25"/>
                  <a:gd name="T5" fmla="*/ 2 h 30"/>
                  <a:gd name="T6" fmla="*/ 10 w 25"/>
                  <a:gd name="T7" fmla="*/ 2 h 30"/>
                  <a:gd name="T8" fmla="*/ 10 w 25"/>
                  <a:gd name="T9" fmla="*/ 2 h 30"/>
                  <a:gd name="T10" fmla="*/ 12 w 25"/>
                  <a:gd name="T11" fmla="*/ 0 h 30"/>
                  <a:gd name="T12" fmla="*/ 14 w 25"/>
                  <a:gd name="T13" fmla="*/ 0 h 30"/>
                  <a:gd name="T14" fmla="*/ 14 w 25"/>
                  <a:gd name="T15" fmla="*/ 0 h 30"/>
                  <a:gd name="T16" fmla="*/ 16 w 25"/>
                  <a:gd name="T17" fmla="*/ 0 h 30"/>
                  <a:gd name="T18" fmla="*/ 19 w 25"/>
                  <a:gd name="T19" fmla="*/ 5 h 30"/>
                  <a:gd name="T20" fmla="*/ 21 w 25"/>
                  <a:gd name="T21" fmla="*/ 7 h 30"/>
                  <a:gd name="T22" fmla="*/ 21 w 25"/>
                  <a:gd name="T23" fmla="*/ 11 h 30"/>
                  <a:gd name="T24" fmla="*/ 23 w 25"/>
                  <a:gd name="T25" fmla="*/ 13 h 30"/>
                  <a:gd name="T26" fmla="*/ 25 w 25"/>
                  <a:gd name="T27" fmla="*/ 17 h 30"/>
                  <a:gd name="T28" fmla="*/ 25 w 25"/>
                  <a:gd name="T29" fmla="*/ 19 h 30"/>
                  <a:gd name="T30" fmla="*/ 23 w 25"/>
                  <a:gd name="T31" fmla="*/ 24 h 30"/>
                  <a:gd name="T32" fmla="*/ 23 w 25"/>
                  <a:gd name="T33" fmla="*/ 26 h 30"/>
                  <a:gd name="T34" fmla="*/ 21 w 25"/>
                  <a:gd name="T35" fmla="*/ 28 h 30"/>
                  <a:gd name="T36" fmla="*/ 19 w 25"/>
                  <a:gd name="T37" fmla="*/ 30 h 30"/>
                  <a:gd name="T38" fmla="*/ 14 w 25"/>
                  <a:gd name="T39" fmla="*/ 30 h 30"/>
                  <a:gd name="T40" fmla="*/ 12 w 25"/>
                  <a:gd name="T41" fmla="*/ 30 h 30"/>
                  <a:gd name="T42" fmla="*/ 10 w 25"/>
                  <a:gd name="T43" fmla="*/ 30 h 30"/>
                  <a:gd name="T44" fmla="*/ 8 w 25"/>
                  <a:gd name="T45" fmla="*/ 30 h 30"/>
                  <a:gd name="T46" fmla="*/ 6 w 25"/>
                  <a:gd name="T47" fmla="*/ 28 h 30"/>
                  <a:gd name="T48" fmla="*/ 4 w 25"/>
                  <a:gd name="T49" fmla="*/ 26 h 30"/>
                  <a:gd name="T50" fmla="*/ 2 w 25"/>
                  <a:gd name="T51" fmla="*/ 24 h 30"/>
                  <a:gd name="T52" fmla="*/ 0 w 25"/>
                  <a:gd name="T53" fmla="*/ 21 h 30"/>
                  <a:gd name="T54" fmla="*/ 0 w 25"/>
                  <a:gd name="T55" fmla="*/ 17 h 30"/>
                  <a:gd name="T56" fmla="*/ 0 w 25"/>
                  <a:gd name="T57" fmla="*/ 15 h 30"/>
                  <a:gd name="T58" fmla="*/ 2 w 25"/>
                  <a:gd name="T59" fmla="*/ 13 h 30"/>
                  <a:gd name="T60" fmla="*/ 2 w 25"/>
                  <a:gd name="T61" fmla="*/ 9 h 30"/>
                  <a:gd name="T62" fmla="*/ 4 w 25"/>
                  <a:gd name="T63" fmla="*/ 7 h 30"/>
                  <a:gd name="T64" fmla="*/ 6 w 25"/>
                  <a:gd name="T6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30">
                    <a:moveTo>
                      <a:pt x="6" y="5"/>
                    </a:moveTo>
                    <a:lnTo>
                      <a:pt x="6" y="5"/>
                    </a:lnTo>
                    <a:lnTo>
                      <a:pt x="8" y="2"/>
                    </a:lnTo>
                    <a:lnTo>
                      <a:pt x="10" y="2"/>
                    </a:lnTo>
                    <a:lnTo>
                      <a:pt x="10" y="2"/>
                    </a:lnTo>
                    <a:lnTo>
                      <a:pt x="12" y="0"/>
                    </a:lnTo>
                    <a:lnTo>
                      <a:pt x="14" y="0"/>
                    </a:lnTo>
                    <a:lnTo>
                      <a:pt x="14" y="0"/>
                    </a:lnTo>
                    <a:lnTo>
                      <a:pt x="16" y="0"/>
                    </a:lnTo>
                    <a:lnTo>
                      <a:pt x="19" y="5"/>
                    </a:lnTo>
                    <a:lnTo>
                      <a:pt x="21" y="7"/>
                    </a:lnTo>
                    <a:lnTo>
                      <a:pt x="21" y="11"/>
                    </a:lnTo>
                    <a:lnTo>
                      <a:pt x="23" y="13"/>
                    </a:lnTo>
                    <a:lnTo>
                      <a:pt x="25" y="17"/>
                    </a:lnTo>
                    <a:lnTo>
                      <a:pt x="25" y="19"/>
                    </a:lnTo>
                    <a:lnTo>
                      <a:pt x="23" y="24"/>
                    </a:lnTo>
                    <a:lnTo>
                      <a:pt x="23" y="26"/>
                    </a:lnTo>
                    <a:lnTo>
                      <a:pt x="21" y="28"/>
                    </a:lnTo>
                    <a:lnTo>
                      <a:pt x="19" y="30"/>
                    </a:lnTo>
                    <a:lnTo>
                      <a:pt x="14" y="30"/>
                    </a:lnTo>
                    <a:lnTo>
                      <a:pt x="12" y="30"/>
                    </a:lnTo>
                    <a:lnTo>
                      <a:pt x="10" y="30"/>
                    </a:lnTo>
                    <a:lnTo>
                      <a:pt x="8" y="30"/>
                    </a:lnTo>
                    <a:lnTo>
                      <a:pt x="6" y="28"/>
                    </a:lnTo>
                    <a:lnTo>
                      <a:pt x="4" y="26"/>
                    </a:lnTo>
                    <a:lnTo>
                      <a:pt x="2" y="24"/>
                    </a:lnTo>
                    <a:lnTo>
                      <a:pt x="0" y="21"/>
                    </a:lnTo>
                    <a:lnTo>
                      <a:pt x="0" y="17"/>
                    </a:lnTo>
                    <a:lnTo>
                      <a:pt x="0" y="15"/>
                    </a:lnTo>
                    <a:lnTo>
                      <a:pt x="2" y="13"/>
                    </a:lnTo>
                    <a:lnTo>
                      <a:pt x="2" y="9"/>
                    </a:lnTo>
                    <a:lnTo>
                      <a:pt x="4" y="7"/>
                    </a:lnTo>
                    <a:lnTo>
                      <a:pt x="6"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8" name="Freeform 40"/>
              <p:cNvSpPr>
                <a:spLocks/>
              </p:cNvSpPr>
              <p:nvPr/>
            </p:nvSpPr>
            <p:spPr bwMode="auto">
              <a:xfrm>
                <a:off x="1068" y="2236"/>
                <a:ext cx="32" cy="38"/>
              </a:xfrm>
              <a:custGeom>
                <a:avLst/>
                <a:gdLst>
                  <a:gd name="T0" fmla="*/ 13 w 32"/>
                  <a:gd name="T1" fmla="*/ 2 h 38"/>
                  <a:gd name="T2" fmla="*/ 15 w 32"/>
                  <a:gd name="T3" fmla="*/ 2 h 38"/>
                  <a:gd name="T4" fmla="*/ 17 w 32"/>
                  <a:gd name="T5" fmla="*/ 2 h 38"/>
                  <a:gd name="T6" fmla="*/ 19 w 32"/>
                  <a:gd name="T7" fmla="*/ 0 h 38"/>
                  <a:gd name="T8" fmla="*/ 19 w 32"/>
                  <a:gd name="T9" fmla="*/ 0 h 38"/>
                  <a:gd name="T10" fmla="*/ 21 w 32"/>
                  <a:gd name="T11" fmla="*/ 0 h 38"/>
                  <a:gd name="T12" fmla="*/ 23 w 32"/>
                  <a:gd name="T13" fmla="*/ 2 h 38"/>
                  <a:gd name="T14" fmla="*/ 26 w 32"/>
                  <a:gd name="T15" fmla="*/ 2 h 38"/>
                  <a:gd name="T16" fmla="*/ 26 w 32"/>
                  <a:gd name="T17" fmla="*/ 2 h 38"/>
                  <a:gd name="T18" fmla="*/ 28 w 32"/>
                  <a:gd name="T19" fmla="*/ 6 h 38"/>
                  <a:gd name="T20" fmla="*/ 30 w 32"/>
                  <a:gd name="T21" fmla="*/ 8 h 38"/>
                  <a:gd name="T22" fmla="*/ 30 w 32"/>
                  <a:gd name="T23" fmla="*/ 10 h 38"/>
                  <a:gd name="T24" fmla="*/ 32 w 32"/>
                  <a:gd name="T25" fmla="*/ 15 h 38"/>
                  <a:gd name="T26" fmla="*/ 32 w 32"/>
                  <a:gd name="T27" fmla="*/ 17 h 38"/>
                  <a:gd name="T28" fmla="*/ 32 w 32"/>
                  <a:gd name="T29" fmla="*/ 21 h 38"/>
                  <a:gd name="T30" fmla="*/ 32 w 32"/>
                  <a:gd name="T31" fmla="*/ 23 h 38"/>
                  <a:gd name="T32" fmla="*/ 30 w 32"/>
                  <a:gd name="T33" fmla="*/ 27 h 38"/>
                  <a:gd name="T34" fmla="*/ 28 w 32"/>
                  <a:gd name="T35" fmla="*/ 29 h 38"/>
                  <a:gd name="T36" fmla="*/ 26 w 32"/>
                  <a:gd name="T37" fmla="*/ 31 h 38"/>
                  <a:gd name="T38" fmla="*/ 23 w 32"/>
                  <a:gd name="T39" fmla="*/ 34 h 38"/>
                  <a:gd name="T40" fmla="*/ 21 w 32"/>
                  <a:gd name="T41" fmla="*/ 36 h 38"/>
                  <a:gd name="T42" fmla="*/ 17 w 32"/>
                  <a:gd name="T43" fmla="*/ 38 h 38"/>
                  <a:gd name="T44" fmla="*/ 15 w 32"/>
                  <a:gd name="T45" fmla="*/ 38 h 38"/>
                  <a:gd name="T46" fmla="*/ 11 w 32"/>
                  <a:gd name="T47" fmla="*/ 38 h 38"/>
                  <a:gd name="T48" fmla="*/ 7 w 32"/>
                  <a:gd name="T49" fmla="*/ 36 h 38"/>
                  <a:gd name="T50" fmla="*/ 4 w 32"/>
                  <a:gd name="T51" fmla="*/ 34 h 38"/>
                  <a:gd name="T52" fmla="*/ 2 w 32"/>
                  <a:gd name="T53" fmla="*/ 27 h 38"/>
                  <a:gd name="T54" fmla="*/ 0 w 32"/>
                  <a:gd name="T55" fmla="*/ 23 h 38"/>
                  <a:gd name="T56" fmla="*/ 0 w 32"/>
                  <a:gd name="T57" fmla="*/ 17 h 38"/>
                  <a:gd name="T58" fmla="*/ 2 w 32"/>
                  <a:gd name="T59" fmla="*/ 12 h 38"/>
                  <a:gd name="T60" fmla="*/ 4 w 32"/>
                  <a:gd name="T61" fmla="*/ 8 h 38"/>
                  <a:gd name="T62" fmla="*/ 9 w 32"/>
                  <a:gd name="T63" fmla="*/ 4 h 38"/>
                  <a:gd name="T64" fmla="*/ 13 w 32"/>
                  <a:gd name="T65"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8">
                    <a:moveTo>
                      <a:pt x="13" y="2"/>
                    </a:moveTo>
                    <a:lnTo>
                      <a:pt x="15" y="2"/>
                    </a:lnTo>
                    <a:lnTo>
                      <a:pt x="17" y="2"/>
                    </a:lnTo>
                    <a:lnTo>
                      <a:pt x="19" y="0"/>
                    </a:lnTo>
                    <a:lnTo>
                      <a:pt x="19" y="0"/>
                    </a:lnTo>
                    <a:lnTo>
                      <a:pt x="21" y="0"/>
                    </a:lnTo>
                    <a:lnTo>
                      <a:pt x="23" y="2"/>
                    </a:lnTo>
                    <a:lnTo>
                      <a:pt x="26" y="2"/>
                    </a:lnTo>
                    <a:lnTo>
                      <a:pt x="26" y="2"/>
                    </a:lnTo>
                    <a:lnTo>
                      <a:pt x="28" y="6"/>
                    </a:lnTo>
                    <a:lnTo>
                      <a:pt x="30" y="8"/>
                    </a:lnTo>
                    <a:lnTo>
                      <a:pt x="30" y="10"/>
                    </a:lnTo>
                    <a:lnTo>
                      <a:pt x="32" y="15"/>
                    </a:lnTo>
                    <a:lnTo>
                      <a:pt x="32" y="17"/>
                    </a:lnTo>
                    <a:lnTo>
                      <a:pt x="32" y="21"/>
                    </a:lnTo>
                    <a:lnTo>
                      <a:pt x="32" y="23"/>
                    </a:lnTo>
                    <a:lnTo>
                      <a:pt x="30" y="27"/>
                    </a:lnTo>
                    <a:lnTo>
                      <a:pt x="28" y="29"/>
                    </a:lnTo>
                    <a:lnTo>
                      <a:pt x="26" y="31"/>
                    </a:lnTo>
                    <a:lnTo>
                      <a:pt x="23" y="34"/>
                    </a:lnTo>
                    <a:lnTo>
                      <a:pt x="21" y="36"/>
                    </a:lnTo>
                    <a:lnTo>
                      <a:pt x="17" y="38"/>
                    </a:lnTo>
                    <a:lnTo>
                      <a:pt x="15" y="38"/>
                    </a:lnTo>
                    <a:lnTo>
                      <a:pt x="11" y="38"/>
                    </a:lnTo>
                    <a:lnTo>
                      <a:pt x="7" y="36"/>
                    </a:lnTo>
                    <a:lnTo>
                      <a:pt x="4" y="34"/>
                    </a:lnTo>
                    <a:lnTo>
                      <a:pt x="2" y="27"/>
                    </a:lnTo>
                    <a:lnTo>
                      <a:pt x="0" y="23"/>
                    </a:lnTo>
                    <a:lnTo>
                      <a:pt x="0" y="17"/>
                    </a:lnTo>
                    <a:lnTo>
                      <a:pt x="2" y="12"/>
                    </a:lnTo>
                    <a:lnTo>
                      <a:pt x="4" y="8"/>
                    </a:lnTo>
                    <a:lnTo>
                      <a:pt x="9" y="4"/>
                    </a:lnTo>
                    <a:lnTo>
                      <a:pt x="13"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29" name="Freeform 41"/>
              <p:cNvSpPr>
                <a:spLocks/>
              </p:cNvSpPr>
              <p:nvPr/>
            </p:nvSpPr>
            <p:spPr bwMode="auto">
              <a:xfrm>
                <a:off x="1104" y="2010"/>
                <a:ext cx="993" cy="469"/>
              </a:xfrm>
              <a:custGeom>
                <a:avLst/>
                <a:gdLst>
                  <a:gd name="T0" fmla="*/ 17 w 993"/>
                  <a:gd name="T1" fmla="*/ 437 h 469"/>
                  <a:gd name="T2" fmla="*/ 23 w 993"/>
                  <a:gd name="T3" fmla="*/ 437 h 469"/>
                  <a:gd name="T4" fmla="*/ 30 w 993"/>
                  <a:gd name="T5" fmla="*/ 431 h 469"/>
                  <a:gd name="T6" fmla="*/ 32 w 993"/>
                  <a:gd name="T7" fmla="*/ 420 h 469"/>
                  <a:gd name="T8" fmla="*/ 25 w 993"/>
                  <a:gd name="T9" fmla="*/ 414 h 469"/>
                  <a:gd name="T10" fmla="*/ 15 w 993"/>
                  <a:gd name="T11" fmla="*/ 416 h 469"/>
                  <a:gd name="T12" fmla="*/ 15 w 993"/>
                  <a:gd name="T13" fmla="*/ 393 h 469"/>
                  <a:gd name="T14" fmla="*/ 25 w 993"/>
                  <a:gd name="T15" fmla="*/ 363 h 469"/>
                  <a:gd name="T16" fmla="*/ 53 w 993"/>
                  <a:gd name="T17" fmla="*/ 304 h 469"/>
                  <a:gd name="T18" fmla="*/ 97 w 993"/>
                  <a:gd name="T19" fmla="*/ 241 h 469"/>
                  <a:gd name="T20" fmla="*/ 146 w 993"/>
                  <a:gd name="T21" fmla="*/ 188 h 469"/>
                  <a:gd name="T22" fmla="*/ 249 w 993"/>
                  <a:gd name="T23" fmla="*/ 131 h 469"/>
                  <a:gd name="T24" fmla="*/ 366 w 993"/>
                  <a:gd name="T25" fmla="*/ 78 h 469"/>
                  <a:gd name="T26" fmla="*/ 478 w 993"/>
                  <a:gd name="T27" fmla="*/ 46 h 469"/>
                  <a:gd name="T28" fmla="*/ 583 w 993"/>
                  <a:gd name="T29" fmla="*/ 34 h 469"/>
                  <a:gd name="T30" fmla="*/ 649 w 993"/>
                  <a:gd name="T31" fmla="*/ 25 h 469"/>
                  <a:gd name="T32" fmla="*/ 725 w 993"/>
                  <a:gd name="T33" fmla="*/ 10 h 469"/>
                  <a:gd name="T34" fmla="*/ 837 w 993"/>
                  <a:gd name="T35" fmla="*/ 0 h 469"/>
                  <a:gd name="T36" fmla="*/ 930 w 993"/>
                  <a:gd name="T37" fmla="*/ 4 h 469"/>
                  <a:gd name="T38" fmla="*/ 955 w 993"/>
                  <a:gd name="T39" fmla="*/ 10 h 469"/>
                  <a:gd name="T40" fmla="*/ 970 w 993"/>
                  <a:gd name="T41" fmla="*/ 23 h 469"/>
                  <a:gd name="T42" fmla="*/ 961 w 993"/>
                  <a:gd name="T43" fmla="*/ 27 h 469"/>
                  <a:gd name="T44" fmla="*/ 946 w 993"/>
                  <a:gd name="T45" fmla="*/ 27 h 469"/>
                  <a:gd name="T46" fmla="*/ 934 w 993"/>
                  <a:gd name="T47" fmla="*/ 27 h 469"/>
                  <a:gd name="T48" fmla="*/ 849 w 993"/>
                  <a:gd name="T49" fmla="*/ 34 h 469"/>
                  <a:gd name="T50" fmla="*/ 841 w 993"/>
                  <a:gd name="T51" fmla="*/ 40 h 469"/>
                  <a:gd name="T52" fmla="*/ 841 w 993"/>
                  <a:gd name="T53" fmla="*/ 50 h 469"/>
                  <a:gd name="T54" fmla="*/ 894 w 993"/>
                  <a:gd name="T55" fmla="*/ 53 h 469"/>
                  <a:gd name="T56" fmla="*/ 951 w 993"/>
                  <a:gd name="T57" fmla="*/ 53 h 469"/>
                  <a:gd name="T58" fmla="*/ 980 w 993"/>
                  <a:gd name="T59" fmla="*/ 57 h 469"/>
                  <a:gd name="T60" fmla="*/ 989 w 993"/>
                  <a:gd name="T61" fmla="*/ 72 h 469"/>
                  <a:gd name="T62" fmla="*/ 993 w 993"/>
                  <a:gd name="T63" fmla="*/ 97 h 469"/>
                  <a:gd name="T64" fmla="*/ 987 w 993"/>
                  <a:gd name="T65" fmla="*/ 124 h 469"/>
                  <a:gd name="T66" fmla="*/ 970 w 993"/>
                  <a:gd name="T67" fmla="*/ 154 h 469"/>
                  <a:gd name="T68" fmla="*/ 944 w 993"/>
                  <a:gd name="T69" fmla="*/ 179 h 469"/>
                  <a:gd name="T70" fmla="*/ 813 w 993"/>
                  <a:gd name="T71" fmla="*/ 249 h 469"/>
                  <a:gd name="T72" fmla="*/ 659 w 993"/>
                  <a:gd name="T73" fmla="*/ 350 h 469"/>
                  <a:gd name="T74" fmla="*/ 524 w 993"/>
                  <a:gd name="T75" fmla="*/ 403 h 469"/>
                  <a:gd name="T76" fmla="*/ 393 w 993"/>
                  <a:gd name="T77" fmla="*/ 437 h 469"/>
                  <a:gd name="T78" fmla="*/ 285 w 993"/>
                  <a:gd name="T79" fmla="*/ 460 h 469"/>
                  <a:gd name="T80" fmla="*/ 180 w 993"/>
                  <a:gd name="T81" fmla="*/ 469 h 469"/>
                  <a:gd name="T82" fmla="*/ 127 w 993"/>
                  <a:gd name="T83" fmla="*/ 460 h 469"/>
                  <a:gd name="T84" fmla="*/ 89 w 993"/>
                  <a:gd name="T85" fmla="*/ 458 h 469"/>
                  <a:gd name="T86" fmla="*/ 55 w 993"/>
                  <a:gd name="T87" fmla="*/ 452 h 469"/>
                  <a:gd name="T88" fmla="*/ 21 w 993"/>
                  <a:gd name="T89" fmla="*/ 454 h 469"/>
                  <a:gd name="T90" fmla="*/ 9 w 993"/>
                  <a:gd name="T91" fmla="*/ 454 h 469"/>
                  <a:gd name="T92" fmla="*/ 2 w 993"/>
                  <a:gd name="T93" fmla="*/ 454 h 469"/>
                  <a:gd name="T94" fmla="*/ 2 w 993"/>
                  <a:gd name="T95" fmla="*/ 443 h 469"/>
                  <a:gd name="T96" fmla="*/ 9 w 993"/>
                  <a:gd name="T97" fmla="*/ 435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93" h="469">
                    <a:moveTo>
                      <a:pt x="13" y="435"/>
                    </a:moveTo>
                    <a:lnTo>
                      <a:pt x="15" y="435"/>
                    </a:lnTo>
                    <a:lnTo>
                      <a:pt x="15" y="437"/>
                    </a:lnTo>
                    <a:lnTo>
                      <a:pt x="17" y="437"/>
                    </a:lnTo>
                    <a:lnTo>
                      <a:pt x="19" y="437"/>
                    </a:lnTo>
                    <a:lnTo>
                      <a:pt x="19" y="437"/>
                    </a:lnTo>
                    <a:lnTo>
                      <a:pt x="21" y="437"/>
                    </a:lnTo>
                    <a:lnTo>
                      <a:pt x="23" y="437"/>
                    </a:lnTo>
                    <a:lnTo>
                      <a:pt x="23" y="435"/>
                    </a:lnTo>
                    <a:lnTo>
                      <a:pt x="25" y="435"/>
                    </a:lnTo>
                    <a:lnTo>
                      <a:pt x="28" y="433"/>
                    </a:lnTo>
                    <a:lnTo>
                      <a:pt x="30" y="431"/>
                    </a:lnTo>
                    <a:lnTo>
                      <a:pt x="32" y="429"/>
                    </a:lnTo>
                    <a:lnTo>
                      <a:pt x="32" y="426"/>
                    </a:lnTo>
                    <a:lnTo>
                      <a:pt x="32" y="424"/>
                    </a:lnTo>
                    <a:lnTo>
                      <a:pt x="32" y="420"/>
                    </a:lnTo>
                    <a:lnTo>
                      <a:pt x="32" y="418"/>
                    </a:lnTo>
                    <a:lnTo>
                      <a:pt x="30" y="416"/>
                    </a:lnTo>
                    <a:lnTo>
                      <a:pt x="28" y="414"/>
                    </a:lnTo>
                    <a:lnTo>
                      <a:pt x="25" y="414"/>
                    </a:lnTo>
                    <a:lnTo>
                      <a:pt x="23" y="414"/>
                    </a:lnTo>
                    <a:lnTo>
                      <a:pt x="19" y="414"/>
                    </a:lnTo>
                    <a:lnTo>
                      <a:pt x="17" y="414"/>
                    </a:lnTo>
                    <a:lnTo>
                      <a:pt x="15" y="416"/>
                    </a:lnTo>
                    <a:lnTo>
                      <a:pt x="13" y="416"/>
                    </a:lnTo>
                    <a:lnTo>
                      <a:pt x="13" y="407"/>
                    </a:lnTo>
                    <a:lnTo>
                      <a:pt x="13" y="401"/>
                    </a:lnTo>
                    <a:lnTo>
                      <a:pt x="15" y="393"/>
                    </a:lnTo>
                    <a:lnTo>
                      <a:pt x="17" y="386"/>
                    </a:lnTo>
                    <a:lnTo>
                      <a:pt x="19" y="378"/>
                    </a:lnTo>
                    <a:lnTo>
                      <a:pt x="23" y="372"/>
                    </a:lnTo>
                    <a:lnTo>
                      <a:pt x="25" y="363"/>
                    </a:lnTo>
                    <a:lnTo>
                      <a:pt x="25" y="357"/>
                    </a:lnTo>
                    <a:lnTo>
                      <a:pt x="34" y="338"/>
                    </a:lnTo>
                    <a:lnTo>
                      <a:pt x="42" y="321"/>
                    </a:lnTo>
                    <a:lnTo>
                      <a:pt x="53" y="304"/>
                    </a:lnTo>
                    <a:lnTo>
                      <a:pt x="63" y="289"/>
                    </a:lnTo>
                    <a:lnTo>
                      <a:pt x="74" y="272"/>
                    </a:lnTo>
                    <a:lnTo>
                      <a:pt x="87" y="257"/>
                    </a:lnTo>
                    <a:lnTo>
                      <a:pt x="97" y="241"/>
                    </a:lnTo>
                    <a:lnTo>
                      <a:pt x="110" y="226"/>
                    </a:lnTo>
                    <a:lnTo>
                      <a:pt x="121" y="211"/>
                    </a:lnTo>
                    <a:lnTo>
                      <a:pt x="133" y="198"/>
                    </a:lnTo>
                    <a:lnTo>
                      <a:pt x="146" y="188"/>
                    </a:lnTo>
                    <a:lnTo>
                      <a:pt x="159" y="177"/>
                    </a:lnTo>
                    <a:lnTo>
                      <a:pt x="188" y="160"/>
                    </a:lnTo>
                    <a:lnTo>
                      <a:pt x="218" y="146"/>
                    </a:lnTo>
                    <a:lnTo>
                      <a:pt x="249" y="131"/>
                    </a:lnTo>
                    <a:lnTo>
                      <a:pt x="279" y="118"/>
                    </a:lnTo>
                    <a:lnTo>
                      <a:pt x="311" y="103"/>
                    </a:lnTo>
                    <a:lnTo>
                      <a:pt x="340" y="88"/>
                    </a:lnTo>
                    <a:lnTo>
                      <a:pt x="366" y="78"/>
                    </a:lnTo>
                    <a:lnTo>
                      <a:pt x="393" y="67"/>
                    </a:lnTo>
                    <a:lnTo>
                      <a:pt x="420" y="59"/>
                    </a:lnTo>
                    <a:lnTo>
                      <a:pt x="450" y="53"/>
                    </a:lnTo>
                    <a:lnTo>
                      <a:pt x="478" y="46"/>
                    </a:lnTo>
                    <a:lnTo>
                      <a:pt x="507" y="40"/>
                    </a:lnTo>
                    <a:lnTo>
                      <a:pt x="537" y="38"/>
                    </a:lnTo>
                    <a:lnTo>
                      <a:pt x="566" y="36"/>
                    </a:lnTo>
                    <a:lnTo>
                      <a:pt x="583" y="34"/>
                    </a:lnTo>
                    <a:lnTo>
                      <a:pt x="600" y="31"/>
                    </a:lnTo>
                    <a:lnTo>
                      <a:pt x="617" y="29"/>
                    </a:lnTo>
                    <a:lnTo>
                      <a:pt x="634" y="27"/>
                    </a:lnTo>
                    <a:lnTo>
                      <a:pt x="649" y="25"/>
                    </a:lnTo>
                    <a:lnTo>
                      <a:pt x="666" y="23"/>
                    </a:lnTo>
                    <a:lnTo>
                      <a:pt x="682" y="19"/>
                    </a:lnTo>
                    <a:lnTo>
                      <a:pt x="699" y="15"/>
                    </a:lnTo>
                    <a:lnTo>
                      <a:pt x="725" y="10"/>
                    </a:lnTo>
                    <a:lnTo>
                      <a:pt x="752" y="6"/>
                    </a:lnTo>
                    <a:lnTo>
                      <a:pt x="782" y="4"/>
                    </a:lnTo>
                    <a:lnTo>
                      <a:pt x="809" y="2"/>
                    </a:lnTo>
                    <a:lnTo>
                      <a:pt x="837" y="0"/>
                    </a:lnTo>
                    <a:lnTo>
                      <a:pt x="866" y="2"/>
                    </a:lnTo>
                    <a:lnTo>
                      <a:pt x="894" y="2"/>
                    </a:lnTo>
                    <a:lnTo>
                      <a:pt x="923" y="4"/>
                    </a:lnTo>
                    <a:lnTo>
                      <a:pt x="930" y="4"/>
                    </a:lnTo>
                    <a:lnTo>
                      <a:pt x="936" y="6"/>
                    </a:lnTo>
                    <a:lnTo>
                      <a:pt x="942" y="6"/>
                    </a:lnTo>
                    <a:lnTo>
                      <a:pt x="949" y="8"/>
                    </a:lnTo>
                    <a:lnTo>
                      <a:pt x="955" y="10"/>
                    </a:lnTo>
                    <a:lnTo>
                      <a:pt x="961" y="12"/>
                    </a:lnTo>
                    <a:lnTo>
                      <a:pt x="965" y="15"/>
                    </a:lnTo>
                    <a:lnTo>
                      <a:pt x="970" y="19"/>
                    </a:lnTo>
                    <a:lnTo>
                      <a:pt x="970" y="23"/>
                    </a:lnTo>
                    <a:lnTo>
                      <a:pt x="968" y="25"/>
                    </a:lnTo>
                    <a:lnTo>
                      <a:pt x="965" y="27"/>
                    </a:lnTo>
                    <a:lnTo>
                      <a:pt x="963" y="27"/>
                    </a:lnTo>
                    <a:lnTo>
                      <a:pt x="961" y="27"/>
                    </a:lnTo>
                    <a:lnTo>
                      <a:pt x="957" y="27"/>
                    </a:lnTo>
                    <a:lnTo>
                      <a:pt x="955" y="27"/>
                    </a:lnTo>
                    <a:lnTo>
                      <a:pt x="951" y="27"/>
                    </a:lnTo>
                    <a:lnTo>
                      <a:pt x="946" y="27"/>
                    </a:lnTo>
                    <a:lnTo>
                      <a:pt x="944" y="27"/>
                    </a:lnTo>
                    <a:lnTo>
                      <a:pt x="940" y="27"/>
                    </a:lnTo>
                    <a:lnTo>
                      <a:pt x="936" y="27"/>
                    </a:lnTo>
                    <a:lnTo>
                      <a:pt x="934" y="27"/>
                    </a:lnTo>
                    <a:lnTo>
                      <a:pt x="930" y="27"/>
                    </a:lnTo>
                    <a:lnTo>
                      <a:pt x="925" y="27"/>
                    </a:lnTo>
                    <a:lnTo>
                      <a:pt x="921" y="29"/>
                    </a:lnTo>
                    <a:lnTo>
                      <a:pt x="849" y="34"/>
                    </a:lnTo>
                    <a:lnTo>
                      <a:pt x="845" y="34"/>
                    </a:lnTo>
                    <a:lnTo>
                      <a:pt x="843" y="34"/>
                    </a:lnTo>
                    <a:lnTo>
                      <a:pt x="841" y="36"/>
                    </a:lnTo>
                    <a:lnTo>
                      <a:pt x="841" y="40"/>
                    </a:lnTo>
                    <a:lnTo>
                      <a:pt x="841" y="42"/>
                    </a:lnTo>
                    <a:lnTo>
                      <a:pt x="841" y="44"/>
                    </a:lnTo>
                    <a:lnTo>
                      <a:pt x="841" y="48"/>
                    </a:lnTo>
                    <a:lnTo>
                      <a:pt x="841" y="50"/>
                    </a:lnTo>
                    <a:lnTo>
                      <a:pt x="849" y="57"/>
                    </a:lnTo>
                    <a:lnTo>
                      <a:pt x="864" y="55"/>
                    </a:lnTo>
                    <a:lnTo>
                      <a:pt x="879" y="55"/>
                    </a:lnTo>
                    <a:lnTo>
                      <a:pt x="894" y="53"/>
                    </a:lnTo>
                    <a:lnTo>
                      <a:pt x="908" y="53"/>
                    </a:lnTo>
                    <a:lnTo>
                      <a:pt x="923" y="53"/>
                    </a:lnTo>
                    <a:lnTo>
                      <a:pt x="936" y="53"/>
                    </a:lnTo>
                    <a:lnTo>
                      <a:pt x="951" y="53"/>
                    </a:lnTo>
                    <a:lnTo>
                      <a:pt x="968" y="55"/>
                    </a:lnTo>
                    <a:lnTo>
                      <a:pt x="972" y="55"/>
                    </a:lnTo>
                    <a:lnTo>
                      <a:pt x="976" y="55"/>
                    </a:lnTo>
                    <a:lnTo>
                      <a:pt x="980" y="57"/>
                    </a:lnTo>
                    <a:lnTo>
                      <a:pt x="982" y="59"/>
                    </a:lnTo>
                    <a:lnTo>
                      <a:pt x="984" y="63"/>
                    </a:lnTo>
                    <a:lnTo>
                      <a:pt x="987" y="67"/>
                    </a:lnTo>
                    <a:lnTo>
                      <a:pt x="989" y="72"/>
                    </a:lnTo>
                    <a:lnTo>
                      <a:pt x="991" y="76"/>
                    </a:lnTo>
                    <a:lnTo>
                      <a:pt x="993" y="82"/>
                    </a:lnTo>
                    <a:lnTo>
                      <a:pt x="993" y="88"/>
                    </a:lnTo>
                    <a:lnTo>
                      <a:pt x="993" y="97"/>
                    </a:lnTo>
                    <a:lnTo>
                      <a:pt x="991" y="103"/>
                    </a:lnTo>
                    <a:lnTo>
                      <a:pt x="989" y="110"/>
                    </a:lnTo>
                    <a:lnTo>
                      <a:pt x="989" y="118"/>
                    </a:lnTo>
                    <a:lnTo>
                      <a:pt x="987" y="124"/>
                    </a:lnTo>
                    <a:lnTo>
                      <a:pt x="984" y="131"/>
                    </a:lnTo>
                    <a:lnTo>
                      <a:pt x="980" y="139"/>
                    </a:lnTo>
                    <a:lnTo>
                      <a:pt x="976" y="148"/>
                    </a:lnTo>
                    <a:lnTo>
                      <a:pt x="970" y="154"/>
                    </a:lnTo>
                    <a:lnTo>
                      <a:pt x="965" y="162"/>
                    </a:lnTo>
                    <a:lnTo>
                      <a:pt x="959" y="169"/>
                    </a:lnTo>
                    <a:lnTo>
                      <a:pt x="953" y="175"/>
                    </a:lnTo>
                    <a:lnTo>
                      <a:pt x="944" y="179"/>
                    </a:lnTo>
                    <a:lnTo>
                      <a:pt x="936" y="181"/>
                    </a:lnTo>
                    <a:lnTo>
                      <a:pt x="894" y="200"/>
                    </a:lnTo>
                    <a:lnTo>
                      <a:pt x="853" y="224"/>
                    </a:lnTo>
                    <a:lnTo>
                      <a:pt x="813" y="249"/>
                    </a:lnTo>
                    <a:lnTo>
                      <a:pt x="775" y="276"/>
                    </a:lnTo>
                    <a:lnTo>
                      <a:pt x="737" y="302"/>
                    </a:lnTo>
                    <a:lnTo>
                      <a:pt x="697" y="327"/>
                    </a:lnTo>
                    <a:lnTo>
                      <a:pt x="659" y="350"/>
                    </a:lnTo>
                    <a:lnTo>
                      <a:pt x="617" y="372"/>
                    </a:lnTo>
                    <a:lnTo>
                      <a:pt x="585" y="384"/>
                    </a:lnTo>
                    <a:lnTo>
                      <a:pt x="556" y="395"/>
                    </a:lnTo>
                    <a:lnTo>
                      <a:pt x="524" y="403"/>
                    </a:lnTo>
                    <a:lnTo>
                      <a:pt x="490" y="414"/>
                    </a:lnTo>
                    <a:lnTo>
                      <a:pt x="458" y="422"/>
                    </a:lnTo>
                    <a:lnTo>
                      <a:pt x="427" y="429"/>
                    </a:lnTo>
                    <a:lnTo>
                      <a:pt x="393" y="437"/>
                    </a:lnTo>
                    <a:lnTo>
                      <a:pt x="361" y="448"/>
                    </a:lnTo>
                    <a:lnTo>
                      <a:pt x="338" y="452"/>
                    </a:lnTo>
                    <a:lnTo>
                      <a:pt x="313" y="456"/>
                    </a:lnTo>
                    <a:lnTo>
                      <a:pt x="285" y="460"/>
                    </a:lnTo>
                    <a:lnTo>
                      <a:pt x="260" y="465"/>
                    </a:lnTo>
                    <a:lnTo>
                      <a:pt x="235" y="467"/>
                    </a:lnTo>
                    <a:lnTo>
                      <a:pt x="207" y="469"/>
                    </a:lnTo>
                    <a:lnTo>
                      <a:pt x="180" y="469"/>
                    </a:lnTo>
                    <a:lnTo>
                      <a:pt x="154" y="467"/>
                    </a:lnTo>
                    <a:lnTo>
                      <a:pt x="144" y="462"/>
                    </a:lnTo>
                    <a:lnTo>
                      <a:pt x="135" y="460"/>
                    </a:lnTo>
                    <a:lnTo>
                      <a:pt x="127" y="460"/>
                    </a:lnTo>
                    <a:lnTo>
                      <a:pt x="116" y="458"/>
                    </a:lnTo>
                    <a:lnTo>
                      <a:pt x="108" y="458"/>
                    </a:lnTo>
                    <a:lnTo>
                      <a:pt x="97" y="458"/>
                    </a:lnTo>
                    <a:lnTo>
                      <a:pt x="89" y="458"/>
                    </a:lnTo>
                    <a:lnTo>
                      <a:pt x="78" y="456"/>
                    </a:lnTo>
                    <a:lnTo>
                      <a:pt x="72" y="454"/>
                    </a:lnTo>
                    <a:lnTo>
                      <a:pt x="63" y="452"/>
                    </a:lnTo>
                    <a:lnTo>
                      <a:pt x="55" y="452"/>
                    </a:lnTo>
                    <a:lnTo>
                      <a:pt x="47" y="452"/>
                    </a:lnTo>
                    <a:lnTo>
                      <a:pt x="38" y="452"/>
                    </a:lnTo>
                    <a:lnTo>
                      <a:pt x="30" y="452"/>
                    </a:lnTo>
                    <a:lnTo>
                      <a:pt x="21" y="454"/>
                    </a:lnTo>
                    <a:lnTo>
                      <a:pt x="13" y="454"/>
                    </a:lnTo>
                    <a:lnTo>
                      <a:pt x="13" y="454"/>
                    </a:lnTo>
                    <a:lnTo>
                      <a:pt x="11" y="454"/>
                    </a:lnTo>
                    <a:lnTo>
                      <a:pt x="9" y="454"/>
                    </a:lnTo>
                    <a:lnTo>
                      <a:pt x="6" y="454"/>
                    </a:lnTo>
                    <a:lnTo>
                      <a:pt x="6" y="454"/>
                    </a:lnTo>
                    <a:lnTo>
                      <a:pt x="4" y="454"/>
                    </a:lnTo>
                    <a:lnTo>
                      <a:pt x="2" y="454"/>
                    </a:lnTo>
                    <a:lnTo>
                      <a:pt x="0" y="454"/>
                    </a:lnTo>
                    <a:lnTo>
                      <a:pt x="2" y="450"/>
                    </a:lnTo>
                    <a:lnTo>
                      <a:pt x="2" y="448"/>
                    </a:lnTo>
                    <a:lnTo>
                      <a:pt x="2" y="443"/>
                    </a:lnTo>
                    <a:lnTo>
                      <a:pt x="4" y="441"/>
                    </a:lnTo>
                    <a:lnTo>
                      <a:pt x="4" y="437"/>
                    </a:lnTo>
                    <a:lnTo>
                      <a:pt x="6" y="435"/>
                    </a:lnTo>
                    <a:lnTo>
                      <a:pt x="9" y="435"/>
                    </a:lnTo>
                    <a:lnTo>
                      <a:pt x="13" y="435"/>
                    </a:lnTo>
                    <a:close/>
                  </a:path>
                </a:pathLst>
              </a:custGeom>
              <a:solidFill>
                <a:srgbClr val="FFFF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0" name="Freeform 42"/>
              <p:cNvSpPr>
                <a:spLocks/>
              </p:cNvSpPr>
              <p:nvPr/>
            </p:nvSpPr>
            <p:spPr bwMode="auto">
              <a:xfrm>
                <a:off x="1134" y="2394"/>
                <a:ext cx="25" cy="26"/>
              </a:xfrm>
              <a:custGeom>
                <a:avLst/>
                <a:gdLst>
                  <a:gd name="T0" fmla="*/ 12 w 25"/>
                  <a:gd name="T1" fmla="*/ 0 h 26"/>
                  <a:gd name="T2" fmla="*/ 14 w 25"/>
                  <a:gd name="T3" fmla="*/ 0 h 26"/>
                  <a:gd name="T4" fmla="*/ 17 w 25"/>
                  <a:gd name="T5" fmla="*/ 0 h 26"/>
                  <a:gd name="T6" fmla="*/ 19 w 25"/>
                  <a:gd name="T7" fmla="*/ 2 h 26"/>
                  <a:gd name="T8" fmla="*/ 21 w 25"/>
                  <a:gd name="T9" fmla="*/ 2 h 26"/>
                  <a:gd name="T10" fmla="*/ 23 w 25"/>
                  <a:gd name="T11" fmla="*/ 2 h 26"/>
                  <a:gd name="T12" fmla="*/ 25 w 25"/>
                  <a:gd name="T13" fmla="*/ 4 h 26"/>
                  <a:gd name="T14" fmla="*/ 25 w 25"/>
                  <a:gd name="T15" fmla="*/ 7 h 26"/>
                  <a:gd name="T16" fmla="*/ 25 w 25"/>
                  <a:gd name="T17" fmla="*/ 9 h 26"/>
                  <a:gd name="T18" fmla="*/ 25 w 25"/>
                  <a:gd name="T19" fmla="*/ 11 h 26"/>
                  <a:gd name="T20" fmla="*/ 25 w 25"/>
                  <a:gd name="T21" fmla="*/ 13 h 26"/>
                  <a:gd name="T22" fmla="*/ 23 w 25"/>
                  <a:gd name="T23" fmla="*/ 15 h 26"/>
                  <a:gd name="T24" fmla="*/ 21 w 25"/>
                  <a:gd name="T25" fmla="*/ 17 h 26"/>
                  <a:gd name="T26" fmla="*/ 19 w 25"/>
                  <a:gd name="T27" fmla="*/ 19 h 26"/>
                  <a:gd name="T28" fmla="*/ 17 w 25"/>
                  <a:gd name="T29" fmla="*/ 21 h 26"/>
                  <a:gd name="T30" fmla="*/ 14 w 25"/>
                  <a:gd name="T31" fmla="*/ 23 h 26"/>
                  <a:gd name="T32" fmla="*/ 12 w 25"/>
                  <a:gd name="T33" fmla="*/ 23 h 26"/>
                  <a:gd name="T34" fmla="*/ 10 w 25"/>
                  <a:gd name="T35" fmla="*/ 26 h 26"/>
                  <a:gd name="T36" fmla="*/ 8 w 25"/>
                  <a:gd name="T37" fmla="*/ 23 h 26"/>
                  <a:gd name="T38" fmla="*/ 6 w 25"/>
                  <a:gd name="T39" fmla="*/ 23 h 26"/>
                  <a:gd name="T40" fmla="*/ 4 w 25"/>
                  <a:gd name="T41" fmla="*/ 21 h 26"/>
                  <a:gd name="T42" fmla="*/ 4 w 25"/>
                  <a:gd name="T43" fmla="*/ 21 h 26"/>
                  <a:gd name="T44" fmla="*/ 2 w 25"/>
                  <a:gd name="T45" fmla="*/ 19 h 26"/>
                  <a:gd name="T46" fmla="*/ 0 w 25"/>
                  <a:gd name="T47" fmla="*/ 17 h 26"/>
                  <a:gd name="T48" fmla="*/ 0 w 25"/>
                  <a:gd name="T49" fmla="*/ 15 h 26"/>
                  <a:gd name="T50" fmla="*/ 0 w 25"/>
                  <a:gd name="T51" fmla="*/ 13 h 26"/>
                  <a:gd name="T52" fmla="*/ 0 w 25"/>
                  <a:gd name="T53" fmla="*/ 11 h 26"/>
                  <a:gd name="T54" fmla="*/ 2 w 25"/>
                  <a:gd name="T55" fmla="*/ 9 h 26"/>
                  <a:gd name="T56" fmla="*/ 4 w 25"/>
                  <a:gd name="T57" fmla="*/ 7 h 26"/>
                  <a:gd name="T58" fmla="*/ 6 w 25"/>
                  <a:gd name="T59" fmla="*/ 4 h 26"/>
                  <a:gd name="T60" fmla="*/ 8 w 25"/>
                  <a:gd name="T61" fmla="*/ 2 h 26"/>
                  <a:gd name="T62" fmla="*/ 10 w 25"/>
                  <a:gd name="T63" fmla="*/ 2 h 26"/>
                  <a:gd name="T64" fmla="*/ 12 w 25"/>
                  <a:gd name="T6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26">
                    <a:moveTo>
                      <a:pt x="12" y="0"/>
                    </a:moveTo>
                    <a:lnTo>
                      <a:pt x="14" y="0"/>
                    </a:lnTo>
                    <a:lnTo>
                      <a:pt x="17" y="0"/>
                    </a:lnTo>
                    <a:lnTo>
                      <a:pt x="19" y="2"/>
                    </a:lnTo>
                    <a:lnTo>
                      <a:pt x="21" y="2"/>
                    </a:lnTo>
                    <a:lnTo>
                      <a:pt x="23" y="2"/>
                    </a:lnTo>
                    <a:lnTo>
                      <a:pt x="25" y="4"/>
                    </a:lnTo>
                    <a:lnTo>
                      <a:pt x="25" y="7"/>
                    </a:lnTo>
                    <a:lnTo>
                      <a:pt x="25" y="9"/>
                    </a:lnTo>
                    <a:lnTo>
                      <a:pt x="25" y="11"/>
                    </a:lnTo>
                    <a:lnTo>
                      <a:pt x="25" y="13"/>
                    </a:lnTo>
                    <a:lnTo>
                      <a:pt x="23" y="15"/>
                    </a:lnTo>
                    <a:lnTo>
                      <a:pt x="21" y="17"/>
                    </a:lnTo>
                    <a:lnTo>
                      <a:pt x="19" y="19"/>
                    </a:lnTo>
                    <a:lnTo>
                      <a:pt x="17" y="21"/>
                    </a:lnTo>
                    <a:lnTo>
                      <a:pt x="14" y="23"/>
                    </a:lnTo>
                    <a:lnTo>
                      <a:pt x="12" y="23"/>
                    </a:lnTo>
                    <a:lnTo>
                      <a:pt x="10" y="26"/>
                    </a:lnTo>
                    <a:lnTo>
                      <a:pt x="8" y="23"/>
                    </a:lnTo>
                    <a:lnTo>
                      <a:pt x="6" y="23"/>
                    </a:lnTo>
                    <a:lnTo>
                      <a:pt x="4" y="21"/>
                    </a:lnTo>
                    <a:lnTo>
                      <a:pt x="4" y="21"/>
                    </a:lnTo>
                    <a:lnTo>
                      <a:pt x="2" y="19"/>
                    </a:lnTo>
                    <a:lnTo>
                      <a:pt x="0" y="17"/>
                    </a:lnTo>
                    <a:lnTo>
                      <a:pt x="0" y="15"/>
                    </a:lnTo>
                    <a:lnTo>
                      <a:pt x="0" y="13"/>
                    </a:lnTo>
                    <a:lnTo>
                      <a:pt x="0" y="11"/>
                    </a:lnTo>
                    <a:lnTo>
                      <a:pt x="2" y="9"/>
                    </a:lnTo>
                    <a:lnTo>
                      <a:pt x="4" y="7"/>
                    </a:lnTo>
                    <a:lnTo>
                      <a:pt x="6" y="4"/>
                    </a:lnTo>
                    <a:lnTo>
                      <a:pt x="8" y="2"/>
                    </a:lnTo>
                    <a:lnTo>
                      <a:pt x="10"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1" name="Freeform 43"/>
              <p:cNvSpPr>
                <a:spLocks/>
              </p:cNvSpPr>
              <p:nvPr/>
            </p:nvSpPr>
            <p:spPr bwMode="auto">
              <a:xfrm>
                <a:off x="1142" y="2863"/>
                <a:ext cx="169" cy="150"/>
              </a:xfrm>
              <a:custGeom>
                <a:avLst/>
                <a:gdLst>
                  <a:gd name="T0" fmla="*/ 40 w 169"/>
                  <a:gd name="T1" fmla="*/ 9 h 150"/>
                  <a:gd name="T2" fmla="*/ 49 w 169"/>
                  <a:gd name="T3" fmla="*/ 7 h 150"/>
                  <a:gd name="T4" fmla="*/ 57 w 169"/>
                  <a:gd name="T5" fmla="*/ 2 h 150"/>
                  <a:gd name="T6" fmla="*/ 68 w 169"/>
                  <a:gd name="T7" fmla="*/ 0 h 150"/>
                  <a:gd name="T8" fmla="*/ 76 w 169"/>
                  <a:gd name="T9" fmla="*/ 0 h 150"/>
                  <a:gd name="T10" fmla="*/ 87 w 169"/>
                  <a:gd name="T11" fmla="*/ 0 h 150"/>
                  <a:gd name="T12" fmla="*/ 97 w 169"/>
                  <a:gd name="T13" fmla="*/ 0 h 150"/>
                  <a:gd name="T14" fmla="*/ 106 w 169"/>
                  <a:gd name="T15" fmla="*/ 2 h 150"/>
                  <a:gd name="T16" fmla="*/ 114 w 169"/>
                  <a:gd name="T17" fmla="*/ 7 h 150"/>
                  <a:gd name="T18" fmla="*/ 123 w 169"/>
                  <a:gd name="T19" fmla="*/ 13 h 150"/>
                  <a:gd name="T20" fmla="*/ 133 w 169"/>
                  <a:gd name="T21" fmla="*/ 19 h 150"/>
                  <a:gd name="T22" fmla="*/ 142 w 169"/>
                  <a:gd name="T23" fmla="*/ 28 h 150"/>
                  <a:gd name="T24" fmla="*/ 150 w 169"/>
                  <a:gd name="T25" fmla="*/ 36 h 150"/>
                  <a:gd name="T26" fmla="*/ 156 w 169"/>
                  <a:gd name="T27" fmla="*/ 45 h 150"/>
                  <a:gd name="T28" fmla="*/ 163 w 169"/>
                  <a:gd name="T29" fmla="*/ 53 h 150"/>
                  <a:gd name="T30" fmla="*/ 167 w 169"/>
                  <a:gd name="T31" fmla="*/ 64 h 150"/>
                  <a:gd name="T32" fmla="*/ 169 w 169"/>
                  <a:gd name="T33" fmla="*/ 76 h 150"/>
                  <a:gd name="T34" fmla="*/ 167 w 169"/>
                  <a:gd name="T35" fmla="*/ 85 h 150"/>
                  <a:gd name="T36" fmla="*/ 163 w 169"/>
                  <a:gd name="T37" fmla="*/ 95 h 150"/>
                  <a:gd name="T38" fmla="*/ 161 w 169"/>
                  <a:gd name="T39" fmla="*/ 106 h 150"/>
                  <a:gd name="T40" fmla="*/ 156 w 169"/>
                  <a:gd name="T41" fmla="*/ 114 h 150"/>
                  <a:gd name="T42" fmla="*/ 152 w 169"/>
                  <a:gd name="T43" fmla="*/ 123 h 150"/>
                  <a:gd name="T44" fmla="*/ 146 w 169"/>
                  <a:gd name="T45" fmla="*/ 131 h 150"/>
                  <a:gd name="T46" fmla="*/ 137 w 169"/>
                  <a:gd name="T47" fmla="*/ 138 h 150"/>
                  <a:gd name="T48" fmla="*/ 127 w 169"/>
                  <a:gd name="T49" fmla="*/ 142 h 150"/>
                  <a:gd name="T50" fmla="*/ 118 w 169"/>
                  <a:gd name="T51" fmla="*/ 144 h 150"/>
                  <a:gd name="T52" fmla="*/ 108 w 169"/>
                  <a:gd name="T53" fmla="*/ 146 h 150"/>
                  <a:gd name="T54" fmla="*/ 99 w 169"/>
                  <a:gd name="T55" fmla="*/ 148 h 150"/>
                  <a:gd name="T56" fmla="*/ 89 w 169"/>
                  <a:gd name="T57" fmla="*/ 150 h 150"/>
                  <a:gd name="T58" fmla="*/ 80 w 169"/>
                  <a:gd name="T59" fmla="*/ 150 h 150"/>
                  <a:gd name="T60" fmla="*/ 70 w 169"/>
                  <a:gd name="T61" fmla="*/ 150 h 150"/>
                  <a:gd name="T62" fmla="*/ 61 w 169"/>
                  <a:gd name="T63" fmla="*/ 150 h 150"/>
                  <a:gd name="T64" fmla="*/ 51 w 169"/>
                  <a:gd name="T65" fmla="*/ 148 h 150"/>
                  <a:gd name="T66" fmla="*/ 45 w 169"/>
                  <a:gd name="T67" fmla="*/ 146 h 150"/>
                  <a:gd name="T68" fmla="*/ 36 w 169"/>
                  <a:gd name="T69" fmla="*/ 144 h 150"/>
                  <a:gd name="T70" fmla="*/ 30 w 169"/>
                  <a:gd name="T71" fmla="*/ 140 h 150"/>
                  <a:gd name="T72" fmla="*/ 23 w 169"/>
                  <a:gd name="T73" fmla="*/ 135 h 150"/>
                  <a:gd name="T74" fmla="*/ 19 w 169"/>
                  <a:gd name="T75" fmla="*/ 129 h 150"/>
                  <a:gd name="T76" fmla="*/ 13 w 169"/>
                  <a:gd name="T77" fmla="*/ 125 h 150"/>
                  <a:gd name="T78" fmla="*/ 9 w 169"/>
                  <a:gd name="T79" fmla="*/ 119 h 150"/>
                  <a:gd name="T80" fmla="*/ 4 w 169"/>
                  <a:gd name="T81" fmla="*/ 110 h 150"/>
                  <a:gd name="T82" fmla="*/ 0 w 169"/>
                  <a:gd name="T83" fmla="*/ 102 h 150"/>
                  <a:gd name="T84" fmla="*/ 0 w 169"/>
                  <a:gd name="T85" fmla="*/ 91 h 150"/>
                  <a:gd name="T86" fmla="*/ 0 w 169"/>
                  <a:gd name="T87" fmla="*/ 81 h 150"/>
                  <a:gd name="T88" fmla="*/ 0 w 169"/>
                  <a:gd name="T89" fmla="*/ 70 h 150"/>
                  <a:gd name="T90" fmla="*/ 4 w 169"/>
                  <a:gd name="T91" fmla="*/ 59 h 150"/>
                  <a:gd name="T92" fmla="*/ 6 w 169"/>
                  <a:gd name="T93" fmla="*/ 51 h 150"/>
                  <a:gd name="T94" fmla="*/ 13 w 169"/>
                  <a:gd name="T95" fmla="*/ 40 h 150"/>
                  <a:gd name="T96" fmla="*/ 17 w 169"/>
                  <a:gd name="T97" fmla="*/ 32 h 150"/>
                  <a:gd name="T98" fmla="*/ 40 w 169"/>
                  <a:gd name="T99" fmla="*/ 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9" h="150">
                    <a:moveTo>
                      <a:pt x="40" y="9"/>
                    </a:moveTo>
                    <a:lnTo>
                      <a:pt x="49" y="7"/>
                    </a:lnTo>
                    <a:lnTo>
                      <a:pt x="57" y="2"/>
                    </a:lnTo>
                    <a:lnTo>
                      <a:pt x="68" y="0"/>
                    </a:lnTo>
                    <a:lnTo>
                      <a:pt x="76" y="0"/>
                    </a:lnTo>
                    <a:lnTo>
                      <a:pt x="87" y="0"/>
                    </a:lnTo>
                    <a:lnTo>
                      <a:pt x="97" y="0"/>
                    </a:lnTo>
                    <a:lnTo>
                      <a:pt x="106" y="2"/>
                    </a:lnTo>
                    <a:lnTo>
                      <a:pt x="114" y="7"/>
                    </a:lnTo>
                    <a:lnTo>
                      <a:pt x="123" y="13"/>
                    </a:lnTo>
                    <a:lnTo>
                      <a:pt x="133" y="19"/>
                    </a:lnTo>
                    <a:lnTo>
                      <a:pt x="142" y="28"/>
                    </a:lnTo>
                    <a:lnTo>
                      <a:pt x="150" y="36"/>
                    </a:lnTo>
                    <a:lnTo>
                      <a:pt x="156" y="45"/>
                    </a:lnTo>
                    <a:lnTo>
                      <a:pt x="163" y="53"/>
                    </a:lnTo>
                    <a:lnTo>
                      <a:pt x="167" y="64"/>
                    </a:lnTo>
                    <a:lnTo>
                      <a:pt x="169" y="76"/>
                    </a:lnTo>
                    <a:lnTo>
                      <a:pt x="167" y="85"/>
                    </a:lnTo>
                    <a:lnTo>
                      <a:pt x="163" y="95"/>
                    </a:lnTo>
                    <a:lnTo>
                      <a:pt x="161" y="106"/>
                    </a:lnTo>
                    <a:lnTo>
                      <a:pt x="156" y="114"/>
                    </a:lnTo>
                    <a:lnTo>
                      <a:pt x="152" y="123"/>
                    </a:lnTo>
                    <a:lnTo>
                      <a:pt x="146" y="131"/>
                    </a:lnTo>
                    <a:lnTo>
                      <a:pt x="137" y="138"/>
                    </a:lnTo>
                    <a:lnTo>
                      <a:pt x="127" y="142"/>
                    </a:lnTo>
                    <a:lnTo>
                      <a:pt x="118" y="144"/>
                    </a:lnTo>
                    <a:lnTo>
                      <a:pt x="108" y="146"/>
                    </a:lnTo>
                    <a:lnTo>
                      <a:pt x="99" y="148"/>
                    </a:lnTo>
                    <a:lnTo>
                      <a:pt x="89" y="150"/>
                    </a:lnTo>
                    <a:lnTo>
                      <a:pt x="80" y="150"/>
                    </a:lnTo>
                    <a:lnTo>
                      <a:pt x="70" y="150"/>
                    </a:lnTo>
                    <a:lnTo>
                      <a:pt x="61" y="150"/>
                    </a:lnTo>
                    <a:lnTo>
                      <a:pt x="51" y="148"/>
                    </a:lnTo>
                    <a:lnTo>
                      <a:pt x="45" y="146"/>
                    </a:lnTo>
                    <a:lnTo>
                      <a:pt x="36" y="144"/>
                    </a:lnTo>
                    <a:lnTo>
                      <a:pt x="30" y="140"/>
                    </a:lnTo>
                    <a:lnTo>
                      <a:pt x="23" y="135"/>
                    </a:lnTo>
                    <a:lnTo>
                      <a:pt x="19" y="129"/>
                    </a:lnTo>
                    <a:lnTo>
                      <a:pt x="13" y="125"/>
                    </a:lnTo>
                    <a:lnTo>
                      <a:pt x="9" y="119"/>
                    </a:lnTo>
                    <a:lnTo>
                      <a:pt x="4" y="110"/>
                    </a:lnTo>
                    <a:lnTo>
                      <a:pt x="0" y="102"/>
                    </a:lnTo>
                    <a:lnTo>
                      <a:pt x="0" y="91"/>
                    </a:lnTo>
                    <a:lnTo>
                      <a:pt x="0" y="81"/>
                    </a:lnTo>
                    <a:lnTo>
                      <a:pt x="0" y="70"/>
                    </a:lnTo>
                    <a:lnTo>
                      <a:pt x="4" y="59"/>
                    </a:lnTo>
                    <a:lnTo>
                      <a:pt x="6" y="51"/>
                    </a:lnTo>
                    <a:lnTo>
                      <a:pt x="13" y="40"/>
                    </a:lnTo>
                    <a:lnTo>
                      <a:pt x="17" y="32"/>
                    </a:lnTo>
                    <a:lnTo>
                      <a:pt x="4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2" name="Freeform 44"/>
              <p:cNvSpPr>
                <a:spLocks/>
              </p:cNvSpPr>
              <p:nvPr/>
            </p:nvSpPr>
            <p:spPr bwMode="auto">
              <a:xfrm>
                <a:off x="1159" y="2371"/>
                <a:ext cx="19" cy="23"/>
              </a:xfrm>
              <a:custGeom>
                <a:avLst/>
                <a:gdLst>
                  <a:gd name="T0" fmla="*/ 13 w 19"/>
                  <a:gd name="T1" fmla="*/ 0 h 23"/>
                  <a:gd name="T2" fmla="*/ 15 w 19"/>
                  <a:gd name="T3" fmla="*/ 0 h 23"/>
                  <a:gd name="T4" fmla="*/ 17 w 19"/>
                  <a:gd name="T5" fmla="*/ 0 h 23"/>
                  <a:gd name="T6" fmla="*/ 19 w 19"/>
                  <a:gd name="T7" fmla="*/ 2 h 23"/>
                  <a:gd name="T8" fmla="*/ 19 w 19"/>
                  <a:gd name="T9" fmla="*/ 4 h 23"/>
                  <a:gd name="T10" fmla="*/ 19 w 19"/>
                  <a:gd name="T11" fmla="*/ 6 h 23"/>
                  <a:gd name="T12" fmla="*/ 19 w 19"/>
                  <a:gd name="T13" fmla="*/ 8 h 23"/>
                  <a:gd name="T14" fmla="*/ 19 w 19"/>
                  <a:gd name="T15" fmla="*/ 11 h 23"/>
                  <a:gd name="T16" fmla="*/ 19 w 19"/>
                  <a:gd name="T17" fmla="*/ 13 h 23"/>
                  <a:gd name="T18" fmla="*/ 17 w 19"/>
                  <a:gd name="T19" fmla="*/ 15 h 23"/>
                  <a:gd name="T20" fmla="*/ 17 w 19"/>
                  <a:gd name="T21" fmla="*/ 17 h 23"/>
                  <a:gd name="T22" fmla="*/ 17 w 19"/>
                  <a:gd name="T23" fmla="*/ 19 h 23"/>
                  <a:gd name="T24" fmla="*/ 15 w 19"/>
                  <a:gd name="T25" fmla="*/ 19 h 23"/>
                  <a:gd name="T26" fmla="*/ 13 w 19"/>
                  <a:gd name="T27" fmla="*/ 21 h 23"/>
                  <a:gd name="T28" fmla="*/ 13 w 19"/>
                  <a:gd name="T29" fmla="*/ 23 h 23"/>
                  <a:gd name="T30" fmla="*/ 11 w 19"/>
                  <a:gd name="T31" fmla="*/ 23 h 23"/>
                  <a:gd name="T32" fmla="*/ 8 w 19"/>
                  <a:gd name="T33" fmla="*/ 23 h 23"/>
                  <a:gd name="T34" fmla="*/ 8 w 19"/>
                  <a:gd name="T35" fmla="*/ 23 h 23"/>
                  <a:gd name="T36" fmla="*/ 6 w 19"/>
                  <a:gd name="T37" fmla="*/ 23 h 23"/>
                  <a:gd name="T38" fmla="*/ 4 w 19"/>
                  <a:gd name="T39" fmla="*/ 23 h 23"/>
                  <a:gd name="T40" fmla="*/ 4 w 19"/>
                  <a:gd name="T41" fmla="*/ 21 h 23"/>
                  <a:gd name="T42" fmla="*/ 2 w 19"/>
                  <a:gd name="T43" fmla="*/ 21 h 23"/>
                  <a:gd name="T44" fmla="*/ 2 w 19"/>
                  <a:gd name="T45" fmla="*/ 19 h 23"/>
                  <a:gd name="T46" fmla="*/ 2 w 19"/>
                  <a:gd name="T47" fmla="*/ 19 h 23"/>
                  <a:gd name="T48" fmla="*/ 0 w 19"/>
                  <a:gd name="T49" fmla="*/ 17 h 23"/>
                  <a:gd name="T50" fmla="*/ 0 w 19"/>
                  <a:gd name="T51" fmla="*/ 15 h 23"/>
                  <a:gd name="T52" fmla="*/ 2 w 19"/>
                  <a:gd name="T53" fmla="*/ 11 h 23"/>
                  <a:gd name="T54" fmla="*/ 2 w 19"/>
                  <a:gd name="T55" fmla="*/ 8 h 23"/>
                  <a:gd name="T56" fmla="*/ 4 w 19"/>
                  <a:gd name="T57" fmla="*/ 6 h 23"/>
                  <a:gd name="T58" fmla="*/ 4 w 19"/>
                  <a:gd name="T59" fmla="*/ 4 h 23"/>
                  <a:gd name="T60" fmla="*/ 6 w 19"/>
                  <a:gd name="T61" fmla="*/ 2 h 23"/>
                  <a:gd name="T62" fmla="*/ 8 w 19"/>
                  <a:gd name="T63" fmla="*/ 0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5" y="0"/>
                    </a:lnTo>
                    <a:lnTo>
                      <a:pt x="17" y="0"/>
                    </a:lnTo>
                    <a:lnTo>
                      <a:pt x="19" y="2"/>
                    </a:lnTo>
                    <a:lnTo>
                      <a:pt x="19" y="4"/>
                    </a:lnTo>
                    <a:lnTo>
                      <a:pt x="19" y="6"/>
                    </a:lnTo>
                    <a:lnTo>
                      <a:pt x="19" y="8"/>
                    </a:lnTo>
                    <a:lnTo>
                      <a:pt x="19" y="11"/>
                    </a:lnTo>
                    <a:lnTo>
                      <a:pt x="19" y="13"/>
                    </a:lnTo>
                    <a:lnTo>
                      <a:pt x="17" y="15"/>
                    </a:lnTo>
                    <a:lnTo>
                      <a:pt x="17" y="17"/>
                    </a:lnTo>
                    <a:lnTo>
                      <a:pt x="17" y="19"/>
                    </a:lnTo>
                    <a:lnTo>
                      <a:pt x="15" y="19"/>
                    </a:lnTo>
                    <a:lnTo>
                      <a:pt x="13" y="21"/>
                    </a:lnTo>
                    <a:lnTo>
                      <a:pt x="13" y="23"/>
                    </a:lnTo>
                    <a:lnTo>
                      <a:pt x="11" y="23"/>
                    </a:lnTo>
                    <a:lnTo>
                      <a:pt x="8" y="23"/>
                    </a:lnTo>
                    <a:lnTo>
                      <a:pt x="8" y="23"/>
                    </a:lnTo>
                    <a:lnTo>
                      <a:pt x="6" y="23"/>
                    </a:lnTo>
                    <a:lnTo>
                      <a:pt x="4" y="23"/>
                    </a:lnTo>
                    <a:lnTo>
                      <a:pt x="4" y="21"/>
                    </a:lnTo>
                    <a:lnTo>
                      <a:pt x="2" y="21"/>
                    </a:lnTo>
                    <a:lnTo>
                      <a:pt x="2" y="19"/>
                    </a:lnTo>
                    <a:lnTo>
                      <a:pt x="2" y="19"/>
                    </a:lnTo>
                    <a:lnTo>
                      <a:pt x="0" y="17"/>
                    </a:lnTo>
                    <a:lnTo>
                      <a:pt x="0" y="15"/>
                    </a:lnTo>
                    <a:lnTo>
                      <a:pt x="2" y="11"/>
                    </a:lnTo>
                    <a:lnTo>
                      <a:pt x="2" y="8"/>
                    </a:lnTo>
                    <a:lnTo>
                      <a:pt x="4" y="6"/>
                    </a:lnTo>
                    <a:lnTo>
                      <a:pt x="4" y="4"/>
                    </a:lnTo>
                    <a:lnTo>
                      <a:pt x="6" y="2"/>
                    </a:lnTo>
                    <a:lnTo>
                      <a:pt x="8"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3" name="Freeform 45"/>
              <p:cNvSpPr>
                <a:spLocks/>
              </p:cNvSpPr>
              <p:nvPr/>
            </p:nvSpPr>
            <p:spPr bwMode="auto">
              <a:xfrm>
                <a:off x="1163" y="2884"/>
                <a:ext cx="127" cy="108"/>
              </a:xfrm>
              <a:custGeom>
                <a:avLst/>
                <a:gdLst>
                  <a:gd name="T0" fmla="*/ 32 w 127"/>
                  <a:gd name="T1" fmla="*/ 9 h 108"/>
                  <a:gd name="T2" fmla="*/ 38 w 127"/>
                  <a:gd name="T3" fmla="*/ 7 h 108"/>
                  <a:gd name="T4" fmla="*/ 45 w 127"/>
                  <a:gd name="T5" fmla="*/ 5 h 108"/>
                  <a:gd name="T6" fmla="*/ 51 w 127"/>
                  <a:gd name="T7" fmla="*/ 3 h 108"/>
                  <a:gd name="T8" fmla="*/ 57 w 127"/>
                  <a:gd name="T9" fmla="*/ 0 h 108"/>
                  <a:gd name="T10" fmla="*/ 64 w 127"/>
                  <a:gd name="T11" fmla="*/ 0 h 108"/>
                  <a:gd name="T12" fmla="*/ 70 w 127"/>
                  <a:gd name="T13" fmla="*/ 0 h 108"/>
                  <a:gd name="T14" fmla="*/ 76 w 127"/>
                  <a:gd name="T15" fmla="*/ 0 h 108"/>
                  <a:gd name="T16" fmla="*/ 83 w 127"/>
                  <a:gd name="T17" fmla="*/ 5 h 108"/>
                  <a:gd name="T18" fmla="*/ 89 w 127"/>
                  <a:gd name="T19" fmla="*/ 11 h 108"/>
                  <a:gd name="T20" fmla="*/ 97 w 127"/>
                  <a:gd name="T21" fmla="*/ 15 h 108"/>
                  <a:gd name="T22" fmla="*/ 104 w 127"/>
                  <a:gd name="T23" fmla="*/ 22 h 108"/>
                  <a:gd name="T24" fmla="*/ 110 w 127"/>
                  <a:gd name="T25" fmla="*/ 26 h 108"/>
                  <a:gd name="T26" fmla="*/ 116 w 127"/>
                  <a:gd name="T27" fmla="*/ 32 h 108"/>
                  <a:gd name="T28" fmla="*/ 121 w 127"/>
                  <a:gd name="T29" fmla="*/ 38 h 108"/>
                  <a:gd name="T30" fmla="*/ 125 w 127"/>
                  <a:gd name="T31" fmla="*/ 47 h 108"/>
                  <a:gd name="T32" fmla="*/ 127 w 127"/>
                  <a:gd name="T33" fmla="*/ 57 h 108"/>
                  <a:gd name="T34" fmla="*/ 123 w 127"/>
                  <a:gd name="T35" fmla="*/ 64 h 108"/>
                  <a:gd name="T36" fmla="*/ 121 w 127"/>
                  <a:gd name="T37" fmla="*/ 72 h 108"/>
                  <a:gd name="T38" fmla="*/ 116 w 127"/>
                  <a:gd name="T39" fmla="*/ 81 h 108"/>
                  <a:gd name="T40" fmla="*/ 110 w 127"/>
                  <a:gd name="T41" fmla="*/ 87 h 108"/>
                  <a:gd name="T42" fmla="*/ 104 w 127"/>
                  <a:gd name="T43" fmla="*/ 93 h 108"/>
                  <a:gd name="T44" fmla="*/ 97 w 127"/>
                  <a:gd name="T45" fmla="*/ 98 h 108"/>
                  <a:gd name="T46" fmla="*/ 91 w 127"/>
                  <a:gd name="T47" fmla="*/ 102 h 108"/>
                  <a:gd name="T48" fmla="*/ 83 w 127"/>
                  <a:gd name="T49" fmla="*/ 104 h 108"/>
                  <a:gd name="T50" fmla="*/ 74 w 127"/>
                  <a:gd name="T51" fmla="*/ 106 h 108"/>
                  <a:gd name="T52" fmla="*/ 64 w 127"/>
                  <a:gd name="T53" fmla="*/ 108 h 108"/>
                  <a:gd name="T54" fmla="*/ 55 w 127"/>
                  <a:gd name="T55" fmla="*/ 108 h 108"/>
                  <a:gd name="T56" fmla="*/ 47 w 127"/>
                  <a:gd name="T57" fmla="*/ 106 h 108"/>
                  <a:gd name="T58" fmla="*/ 36 w 127"/>
                  <a:gd name="T59" fmla="*/ 106 h 108"/>
                  <a:gd name="T60" fmla="*/ 28 w 127"/>
                  <a:gd name="T61" fmla="*/ 102 h 108"/>
                  <a:gd name="T62" fmla="*/ 19 w 127"/>
                  <a:gd name="T63" fmla="*/ 100 h 108"/>
                  <a:gd name="T64" fmla="*/ 13 w 127"/>
                  <a:gd name="T65" fmla="*/ 93 h 108"/>
                  <a:gd name="T66" fmla="*/ 7 w 127"/>
                  <a:gd name="T67" fmla="*/ 89 h 108"/>
                  <a:gd name="T68" fmla="*/ 4 w 127"/>
                  <a:gd name="T69" fmla="*/ 83 h 108"/>
                  <a:gd name="T70" fmla="*/ 2 w 127"/>
                  <a:gd name="T71" fmla="*/ 74 h 108"/>
                  <a:gd name="T72" fmla="*/ 0 w 127"/>
                  <a:gd name="T73" fmla="*/ 68 h 108"/>
                  <a:gd name="T74" fmla="*/ 2 w 127"/>
                  <a:gd name="T75" fmla="*/ 60 h 108"/>
                  <a:gd name="T76" fmla="*/ 2 w 127"/>
                  <a:gd name="T77" fmla="*/ 53 h 108"/>
                  <a:gd name="T78" fmla="*/ 4 w 127"/>
                  <a:gd name="T79" fmla="*/ 45 h 108"/>
                  <a:gd name="T80" fmla="*/ 4 w 127"/>
                  <a:gd name="T81" fmla="*/ 38 h 108"/>
                  <a:gd name="T82" fmla="*/ 7 w 127"/>
                  <a:gd name="T83" fmla="*/ 32 h 108"/>
                  <a:gd name="T84" fmla="*/ 9 w 127"/>
                  <a:gd name="T85" fmla="*/ 28 h 108"/>
                  <a:gd name="T86" fmla="*/ 13 w 127"/>
                  <a:gd name="T87" fmla="*/ 24 h 108"/>
                  <a:gd name="T88" fmla="*/ 15 w 127"/>
                  <a:gd name="T89" fmla="*/ 22 h 108"/>
                  <a:gd name="T90" fmla="*/ 19 w 127"/>
                  <a:gd name="T91" fmla="*/ 17 h 108"/>
                  <a:gd name="T92" fmla="*/ 24 w 127"/>
                  <a:gd name="T93" fmla="*/ 15 h 108"/>
                  <a:gd name="T94" fmla="*/ 28 w 127"/>
                  <a:gd name="T95" fmla="*/ 11 h 108"/>
                  <a:gd name="T96" fmla="*/ 32 w 127"/>
                  <a:gd name="T97" fmla="*/ 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 h="108">
                    <a:moveTo>
                      <a:pt x="32" y="9"/>
                    </a:moveTo>
                    <a:lnTo>
                      <a:pt x="38" y="7"/>
                    </a:lnTo>
                    <a:lnTo>
                      <a:pt x="45" y="5"/>
                    </a:lnTo>
                    <a:lnTo>
                      <a:pt x="51" y="3"/>
                    </a:lnTo>
                    <a:lnTo>
                      <a:pt x="57" y="0"/>
                    </a:lnTo>
                    <a:lnTo>
                      <a:pt x="64" y="0"/>
                    </a:lnTo>
                    <a:lnTo>
                      <a:pt x="70" y="0"/>
                    </a:lnTo>
                    <a:lnTo>
                      <a:pt x="76" y="0"/>
                    </a:lnTo>
                    <a:lnTo>
                      <a:pt x="83" y="5"/>
                    </a:lnTo>
                    <a:lnTo>
                      <a:pt x="89" y="11"/>
                    </a:lnTo>
                    <a:lnTo>
                      <a:pt x="97" y="15"/>
                    </a:lnTo>
                    <a:lnTo>
                      <a:pt x="104" y="22"/>
                    </a:lnTo>
                    <a:lnTo>
                      <a:pt x="110" y="26"/>
                    </a:lnTo>
                    <a:lnTo>
                      <a:pt x="116" y="32"/>
                    </a:lnTo>
                    <a:lnTo>
                      <a:pt x="121" y="38"/>
                    </a:lnTo>
                    <a:lnTo>
                      <a:pt x="125" y="47"/>
                    </a:lnTo>
                    <a:lnTo>
                      <a:pt x="127" y="57"/>
                    </a:lnTo>
                    <a:lnTo>
                      <a:pt x="123" y="64"/>
                    </a:lnTo>
                    <a:lnTo>
                      <a:pt x="121" y="72"/>
                    </a:lnTo>
                    <a:lnTo>
                      <a:pt x="116" y="81"/>
                    </a:lnTo>
                    <a:lnTo>
                      <a:pt x="110" y="87"/>
                    </a:lnTo>
                    <a:lnTo>
                      <a:pt x="104" y="93"/>
                    </a:lnTo>
                    <a:lnTo>
                      <a:pt x="97" y="98"/>
                    </a:lnTo>
                    <a:lnTo>
                      <a:pt x="91" y="102"/>
                    </a:lnTo>
                    <a:lnTo>
                      <a:pt x="83" y="104"/>
                    </a:lnTo>
                    <a:lnTo>
                      <a:pt x="74" y="106"/>
                    </a:lnTo>
                    <a:lnTo>
                      <a:pt x="64" y="108"/>
                    </a:lnTo>
                    <a:lnTo>
                      <a:pt x="55" y="108"/>
                    </a:lnTo>
                    <a:lnTo>
                      <a:pt x="47" y="106"/>
                    </a:lnTo>
                    <a:lnTo>
                      <a:pt x="36" y="106"/>
                    </a:lnTo>
                    <a:lnTo>
                      <a:pt x="28" y="102"/>
                    </a:lnTo>
                    <a:lnTo>
                      <a:pt x="19" y="100"/>
                    </a:lnTo>
                    <a:lnTo>
                      <a:pt x="13" y="93"/>
                    </a:lnTo>
                    <a:lnTo>
                      <a:pt x="7" y="89"/>
                    </a:lnTo>
                    <a:lnTo>
                      <a:pt x="4" y="83"/>
                    </a:lnTo>
                    <a:lnTo>
                      <a:pt x="2" y="74"/>
                    </a:lnTo>
                    <a:lnTo>
                      <a:pt x="0" y="68"/>
                    </a:lnTo>
                    <a:lnTo>
                      <a:pt x="2" y="60"/>
                    </a:lnTo>
                    <a:lnTo>
                      <a:pt x="2" y="53"/>
                    </a:lnTo>
                    <a:lnTo>
                      <a:pt x="4" y="45"/>
                    </a:lnTo>
                    <a:lnTo>
                      <a:pt x="4" y="38"/>
                    </a:lnTo>
                    <a:lnTo>
                      <a:pt x="7" y="32"/>
                    </a:lnTo>
                    <a:lnTo>
                      <a:pt x="9" y="28"/>
                    </a:lnTo>
                    <a:lnTo>
                      <a:pt x="13" y="24"/>
                    </a:lnTo>
                    <a:lnTo>
                      <a:pt x="15" y="22"/>
                    </a:lnTo>
                    <a:lnTo>
                      <a:pt x="19" y="17"/>
                    </a:lnTo>
                    <a:lnTo>
                      <a:pt x="24" y="15"/>
                    </a:lnTo>
                    <a:lnTo>
                      <a:pt x="28" y="11"/>
                    </a:lnTo>
                    <a:lnTo>
                      <a:pt x="32"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4" name="Freeform 46"/>
              <p:cNvSpPr>
                <a:spLocks/>
              </p:cNvSpPr>
              <p:nvPr/>
            </p:nvSpPr>
            <p:spPr bwMode="auto">
              <a:xfrm>
                <a:off x="1189" y="2344"/>
                <a:ext cx="19" cy="21"/>
              </a:xfrm>
              <a:custGeom>
                <a:avLst/>
                <a:gdLst>
                  <a:gd name="T0" fmla="*/ 6 w 19"/>
                  <a:gd name="T1" fmla="*/ 2 h 21"/>
                  <a:gd name="T2" fmla="*/ 8 w 19"/>
                  <a:gd name="T3" fmla="*/ 0 h 21"/>
                  <a:gd name="T4" fmla="*/ 10 w 19"/>
                  <a:gd name="T5" fmla="*/ 0 h 21"/>
                  <a:gd name="T6" fmla="*/ 12 w 19"/>
                  <a:gd name="T7" fmla="*/ 0 h 21"/>
                  <a:gd name="T8" fmla="*/ 14 w 19"/>
                  <a:gd name="T9" fmla="*/ 2 h 21"/>
                  <a:gd name="T10" fmla="*/ 14 w 19"/>
                  <a:gd name="T11" fmla="*/ 2 h 21"/>
                  <a:gd name="T12" fmla="*/ 17 w 19"/>
                  <a:gd name="T13" fmla="*/ 4 h 21"/>
                  <a:gd name="T14" fmla="*/ 17 w 19"/>
                  <a:gd name="T15" fmla="*/ 4 h 21"/>
                  <a:gd name="T16" fmla="*/ 19 w 19"/>
                  <a:gd name="T17" fmla="*/ 6 h 21"/>
                  <a:gd name="T18" fmla="*/ 19 w 19"/>
                  <a:gd name="T19" fmla="*/ 8 h 21"/>
                  <a:gd name="T20" fmla="*/ 19 w 19"/>
                  <a:gd name="T21" fmla="*/ 10 h 21"/>
                  <a:gd name="T22" fmla="*/ 19 w 19"/>
                  <a:gd name="T23" fmla="*/ 12 h 21"/>
                  <a:gd name="T24" fmla="*/ 17 w 19"/>
                  <a:gd name="T25" fmla="*/ 14 h 21"/>
                  <a:gd name="T26" fmla="*/ 17 w 19"/>
                  <a:gd name="T27" fmla="*/ 14 h 21"/>
                  <a:gd name="T28" fmla="*/ 14 w 19"/>
                  <a:gd name="T29" fmla="*/ 16 h 21"/>
                  <a:gd name="T30" fmla="*/ 14 w 19"/>
                  <a:gd name="T31" fmla="*/ 19 h 21"/>
                  <a:gd name="T32" fmla="*/ 12 w 19"/>
                  <a:gd name="T33" fmla="*/ 21 h 21"/>
                  <a:gd name="T34" fmla="*/ 12 w 19"/>
                  <a:gd name="T35" fmla="*/ 21 h 21"/>
                  <a:gd name="T36" fmla="*/ 10 w 19"/>
                  <a:gd name="T37" fmla="*/ 21 h 21"/>
                  <a:gd name="T38" fmla="*/ 10 w 19"/>
                  <a:gd name="T39" fmla="*/ 21 h 21"/>
                  <a:gd name="T40" fmla="*/ 8 w 19"/>
                  <a:gd name="T41" fmla="*/ 21 h 21"/>
                  <a:gd name="T42" fmla="*/ 8 w 19"/>
                  <a:gd name="T43" fmla="*/ 21 h 21"/>
                  <a:gd name="T44" fmla="*/ 6 w 19"/>
                  <a:gd name="T45" fmla="*/ 21 h 21"/>
                  <a:gd name="T46" fmla="*/ 4 w 19"/>
                  <a:gd name="T47" fmla="*/ 21 h 21"/>
                  <a:gd name="T48" fmla="*/ 4 w 19"/>
                  <a:gd name="T49" fmla="*/ 21 h 21"/>
                  <a:gd name="T50" fmla="*/ 2 w 19"/>
                  <a:gd name="T51" fmla="*/ 19 h 21"/>
                  <a:gd name="T52" fmla="*/ 0 w 19"/>
                  <a:gd name="T53" fmla="*/ 16 h 21"/>
                  <a:gd name="T54" fmla="*/ 0 w 19"/>
                  <a:gd name="T55" fmla="*/ 14 h 21"/>
                  <a:gd name="T56" fmla="*/ 0 w 19"/>
                  <a:gd name="T57" fmla="*/ 10 h 21"/>
                  <a:gd name="T58" fmla="*/ 2 w 19"/>
                  <a:gd name="T59" fmla="*/ 8 h 21"/>
                  <a:gd name="T60" fmla="*/ 2 w 19"/>
                  <a:gd name="T61" fmla="*/ 6 h 21"/>
                  <a:gd name="T62" fmla="*/ 4 w 19"/>
                  <a:gd name="T63" fmla="*/ 4 h 21"/>
                  <a:gd name="T64" fmla="*/ 6 w 19"/>
                  <a:gd name="T6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1">
                    <a:moveTo>
                      <a:pt x="6" y="2"/>
                    </a:moveTo>
                    <a:lnTo>
                      <a:pt x="8" y="0"/>
                    </a:lnTo>
                    <a:lnTo>
                      <a:pt x="10" y="0"/>
                    </a:lnTo>
                    <a:lnTo>
                      <a:pt x="12" y="0"/>
                    </a:lnTo>
                    <a:lnTo>
                      <a:pt x="14" y="2"/>
                    </a:lnTo>
                    <a:lnTo>
                      <a:pt x="14" y="2"/>
                    </a:lnTo>
                    <a:lnTo>
                      <a:pt x="17" y="4"/>
                    </a:lnTo>
                    <a:lnTo>
                      <a:pt x="17" y="4"/>
                    </a:lnTo>
                    <a:lnTo>
                      <a:pt x="19" y="6"/>
                    </a:lnTo>
                    <a:lnTo>
                      <a:pt x="19" y="8"/>
                    </a:lnTo>
                    <a:lnTo>
                      <a:pt x="19" y="10"/>
                    </a:lnTo>
                    <a:lnTo>
                      <a:pt x="19" y="12"/>
                    </a:lnTo>
                    <a:lnTo>
                      <a:pt x="17" y="14"/>
                    </a:lnTo>
                    <a:lnTo>
                      <a:pt x="17" y="14"/>
                    </a:lnTo>
                    <a:lnTo>
                      <a:pt x="14" y="16"/>
                    </a:lnTo>
                    <a:lnTo>
                      <a:pt x="14" y="19"/>
                    </a:lnTo>
                    <a:lnTo>
                      <a:pt x="12" y="21"/>
                    </a:lnTo>
                    <a:lnTo>
                      <a:pt x="12" y="21"/>
                    </a:lnTo>
                    <a:lnTo>
                      <a:pt x="10" y="21"/>
                    </a:lnTo>
                    <a:lnTo>
                      <a:pt x="10" y="21"/>
                    </a:lnTo>
                    <a:lnTo>
                      <a:pt x="8" y="21"/>
                    </a:lnTo>
                    <a:lnTo>
                      <a:pt x="8" y="21"/>
                    </a:lnTo>
                    <a:lnTo>
                      <a:pt x="6" y="21"/>
                    </a:lnTo>
                    <a:lnTo>
                      <a:pt x="4" y="21"/>
                    </a:lnTo>
                    <a:lnTo>
                      <a:pt x="4" y="21"/>
                    </a:lnTo>
                    <a:lnTo>
                      <a:pt x="2" y="19"/>
                    </a:lnTo>
                    <a:lnTo>
                      <a:pt x="0" y="16"/>
                    </a:lnTo>
                    <a:lnTo>
                      <a:pt x="0" y="14"/>
                    </a:lnTo>
                    <a:lnTo>
                      <a:pt x="0" y="10"/>
                    </a:lnTo>
                    <a:lnTo>
                      <a:pt x="2" y="8"/>
                    </a:lnTo>
                    <a:lnTo>
                      <a:pt x="2" y="6"/>
                    </a:lnTo>
                    <a:lnTo>
                      <a:pt x="4" y="4"/>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5" name="Freeform 47"/>
              <p:cNvSpPr>
                <a:spLocks/>
              </p:cNvSpPr>
              <p:nvPr/>
            </p:nvSpPr>
            <p:spPr bwMode="auto">
              <a:xfrm>
                <a:off x="1225" y="2234"/>
                <a:ext cx="139" cy="107"/>
              </a:xfrm>
              <a:custGeom>
                <a:avLst/>
                <a:gdLst>
                  <a:gd name="T0" fmla="*/ 23 w 139"/>
                  <a:gd name="T1" fmla="*/ 69 h 107"/>
                  <a:gd name="T2" fmla="*/ 35 w 139"/>
                  <a:gd name="T3" fmla="*/ 61 h 107"/>
                  <a:gd name="T4" fmla="*/ 48 w 139"/>
                  <a:gd name="T5" fmla="*/ 50 h 107"/>
                  <a:gd name="T6" fmla="*/ 61 w 139"/>
                  <a:gd name="T7" fmla="*/ 40 h 107"/>
                  <a:gd name="T8" fmla="*/ 73 w 139"/>
                  <a:gd name="T9" fmla="*/ 31 h 107"/>
                  <a:gd name="T10" fmla="*/ 86 w 139"/>
                  <a:gd name="T11" fmla="*/ 23 h 107"/>
                  <a:gd name="T12" fmla="*/ 99 w 139"/>
                  <a:gd name="T13" fmla="*/ 14 h 107"/>
                  <a:gd name="T14" fmla="*/ 114 w 139"/>
                  <a:gd name="T15" fmla="*/ 6 h 107"/>
                  <a:gd name="T16" fmla="*/ 126 w 139"/>
                  <a:gd name="T17" fmla="*/ 0 h 107"/>
                  <a:gd name="T18" fmla="*/ 128 w 139"/>
                  <a:gd name="T19" fmla="*/ 0 h 107"/>
                  <a:gd name="T20" fmla="*/ 130 w 139"/>
                  <a:gd name="T21" fmla="*/ 0 h 107"/>
                  <a:gd name="T22" fmla="*/ 133 w 139"/>
                  <a:gd name="T23" fmla="*/ 0 h 107"/>
                  <a:gd name="T24" fmla="*/ 135 w 139"/>
                  <a:gd name="T25" fmla="*/ 2 h 107"/>
                  <a:gd name="T26" fmla="*/ 137 w 139"/>
                  <a:gd name="T27" fmla="*/ 2 h 107"/>
                  <a:gd name="T28" fmla="*/ 137 w 139"/>
                  <a:gd name="T29" fmla="*/ 4 h 107"/>
                  <a:gd name="T30" fmla="*/ 139 w 139"/>
                  <a:gd name="T31" fmla="*/ 6 h 107"/>
                  <a:gd name="T32" fmla="*/ 139 w 139"/>
                  <a:gd name="T33" fmla="*/ 8 h 107"/>
                  <a:gd name="T34" fmla="*/ 139 w 139"/>
                  <a:gd name="T35" fmla="*/ 10 h 107"/>
                  <a:gd name="T36" fmla="*/ 139 w 139"/>
                  <a:gd name="T37" fmla="*/ 12 h 107"/>
                  <a:gd name="T38" fmla="*/ 139 w 139"/>
                  <a:gd name="T39" fmla="*/ 14 h 107"/>
                  <a:gd name="T40" fmla="*/ 137 w 139"/>
                  <a:gd name="T41" fmla="*/ 17 h 107"/>
                  <a:gd name="T42" fmla="*/ 135 w 139"/>
                  <a:gd name="T43" fmla="*/ 19 h 107"/>
                  <a:gd name="T44" fmla="*/ 133 w 139"/>
                  <a:gd name="T45" fmla="*/ 19 h 107"/>
                  <a:gd name="T46" fmla="*/ 130 w 139"/>
                  <a:gd name="T47" fmla="*/ 21 h 107"/>
                  <a:gd name="T48" fmla="*/ 128 w 139"/>
                  <a:gd name="T49" fmla="*/ 21 h 107"/>
                  <a:gd name="T50" fmla="*/ 111 w 139"/>
                  <a:gd name="T51" fmla="*/ 29 h 107"/>
                  <a:gd name="T52" fmla="*/ 97 w 139"/>
                  <a:gd name="T53" fmla="*/ 40 h 107"/>
                  <a:gd name="T54" fmla="*/ 82 w 139"/>
                  <a:gd name="T55" fmla="*/ 48 h 107"/>
                  <a:gd name="T56" fmla="*/ 67 w 139"/>
                  <a:gd name="T57" fmla="*/ 61 h 107"/>
                  <a:gd name="T58" fmla="*/ 52 w 139"/>
                  <a:gd name="T59" fmla="*/ 72 h 107"/>
                  <a:gd name="T60" fmla="*/ 40 w 139"/>
                  <a:gd name="T61" fmla="*/ 84 h 107"/>
                  <a:gd name="T62" fmla="*/ 25 w 139"/>
                  <a:gd name="T63" fmla="*/ 95 h 107"/>
                  <a:gd name="T64" fmla="*/ 10 w 139"/>
                  <a:gd name="T65" fmla="*/ 107 h 107"/>
                  <a:gd name="T66" fmla="*/ 8 w 139"/>
                  <a:gd name="T67" fmla="*/ 107 h 107"/>
                  <a:gd name="T68" fmla="*/ 8 w 139"/>
                  <a:gd name="T69" fmla="*/ 107 h 107"/>
                  <a:gd name="T70" fmla="*/ 6 w 139"/>
                  <a:gd name="T71" fmla="*/ 107 h 107"/>
                  <a:gd name="T72" fmla="*/ 4 w 139"/>
                  <a:gd name="T73" fmla="*/ 107 h 107"/>
                  <a:gd name="T74" fmla="*/ 4 w 139"/>
                  <a:gd name="T75" fmla="*/ 107 h 107"/>
                  <a:gd name="T76" fmla="*/ 2 w 139"/>
                  <a:gd name="T77" fmla="*/ 107 h 107"/>
                  <a:gd name="T78" fmla="*/ 2 w 139"/>
                  <a:gd name="T79" fmla="*/ 107 h 107"/>
                  <a:gd name="T80" fmla="*/ 0 w 139"/>
                  <a:gd name="T81" fmla="*/ 105 h 107"/>
                  <a:gd name="T82" fmla="*/ 0 w 139"/>
                  <a:gd name="T83" fmla="*/ 99 h 107"/>
                  <a:gd name="T84" fmla="*/ 2 w 139"/>
                  <a:gd name="T85" fmla="*/ 95 h 107"/>
                  <a:gd name="T86" fmla="*/ 4 w 139"/>
                  <a:gd name="T87" fmla="*/ 88 h 107"/>
                  <a:gd name="T88" fmla="*/ 8 w 139"/>
                  <a:gd name="T89" fmla="*/ 84 h 107"/>
                  <a:gd name="T90" fmla="*/ 12 w 139"/>
                  <a:gd name="T91" fmla="*/ 82 h 107"/>
                  <a:gd name="T92" fmla="*/ 16 w 139"/>
                  <a:gd name="T93" fmla="*/ 78 h 107"/>
                  <a:gd name="T94" fmla="*/ 19 w 139"/>
                  <a:gd name="T95" fmla="*/ 74 h 107"/>
                  <a:gd name="T96" fmla="*/ 23 w 139"/>
                  <a:gd name="T97"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 h="107">
                    <a:moveTo>
                      <a:pt x="23" y="69"/>
                    </a:moveTo>
                    <a:lnTo>
                      <a:pt x="35" y="61"/>
                    </a:lnTo>
                    <a:lnTo>
                      <a:pt x="48" y="50"/>
                    </a:lnTo>
                    <a:lnTo>
                      <a:pt x="61" y="40"/>
                    </a:lnTo>
                    <a:lnTo>
                      <a:pt x="73" y="31"/>
                    </a:lnTo>
                    <a:lnTo>
                      <a:pt x="86" y="23"/>
                    </a:lnTo>
                    <a:lnTo>
                      <a:pt x="99" y="14"/>
                    </a:lnTo>
                    <a:lnTo>
                      <a:pt x="114" y="6"/>
                    </a:lnTo>
                    <a:lnTo>
                      <a:pt x="126" y="0"/>
                    </a:lnTo>
                    <a:lnTo>
                      <a:pt x="128" y="0"/>
                    </a:lnTo>
                    <a:lnTo>
                      <a:pt x="130" y="0"/>
                    </a:lnTo>
                    <a:lnTo>
                      <a:pt x="133" y="0"/>
                    </a:lnTo>
                    <a:lnTo>
                      <a:pt x="135" y="2"/>
                    </a:lnTo>
                    <a:lnTo>
                      <a:pt x="137" y="2"/>
                    </a:lnTo>
                    <a:lnTo>
                      <a:pt x="137" y="4"/>
                    </a:lnTo>
                    <a:lnTo>
                      <a:pt x="139" y="6"/>
                    </a:lnTo>
                    <a:lnTo>
                      <a:pt x="139" y="8"/>
                    </a:lnTo>
                    <a:lnTo>
                      <a:pt x="139" y="10"/>
                    </a:lnTo>
                    <a:lnTo>
                      <a:pt x="139" y="12"/>
                    </a:lnTo>
                    <a:lnTo>
                      <a:pt x="139" y="14"/>
                    </a:lnTo>
                    <a:lnTo>
                      <a:pt x="137" y="17"/>
                    </a:lnTo>
                    <a:lnTo>
                      <a:pt x="135" y="19"/>
                    </a:lnTo>
                    <a:lnTo>
                      <a:pt x="133" y="19"/>
                    </a:lnTo>
                    <a:lnTo>
                      <a:pt x="130" y="21"/>
                    </a:lnTo>
                    <a:lnTo>
                      <a:pt x="128" y="21"/>
                    </a:lnTo>
                    <a:lnTo>
                      <a:pt x="111" y="29"/>
                    </a:lnTo>
                    <a:lnTo>
                      <a:pt x="97" y="40"/>
                    </a:lnTo>
                    <a:lnTo>
                      <a:pt x="82" y="48"/>
                    </a:lnTo>
                    <a:lnTo>
                      <a:pt x="67" y="61"/>
                    </a:lnTo>
                    <a:lnTo>
                      <a:pt x="52" y="72"/>
                    </a:lnTo>
                    <a:lnTo>
                      <a:pt x="40" y="84"/>
                    </a:lnTo>
                    <a:lnTo>
                      <a:pt x="25" y="95"/>
                    </a:lnTo>
                    <a:lnTo>
                      <a:pt x="10" y="107"/>
                    </a:lnTo>
                    <a:lnTo>
                      <a:pt x="8" y="107"/>
                    </a:lnTo>
                    <a:lnTo>
                      <a:pt x="8" y="107"/>
                    </a:lnTo>
                    <a:lnTo>
                      <a:pt x="6" y="107"/>
                    </a:lnTo>
                    <a:lnTo>
                      <a:pt x="4" y="107"/>
                    </a:lnTo>
                    <a:lnTo>
                      <a:pt x="4" y="107"/>
                    </a:lnTo>
                    <a:lnTo>
                      <a:pt x="2" y="107"/>
                    </a:lnTo>
                    <a:lnTo>
                      <a:pt x="2" y="107"/>
                    </a:lnTo>
                    <a:lnTo>
                      <a:pt x="0" y="105"/>
                    </a:lnTo>
                    <a:lnTo>
                      <a:pt x="0" y="99"/>
                    </a:lnTo>
                    <a:lnTo>
                      <a:pt x="2" y="95"/>
                    </a:lnTo>
                    <a:lnTo>
                      <a:pt x="4" y="88"/>
                    </a:lnTo>
                    <a:lnTo>
                      <a:pt x="8" y="84"/>
                    </a:lnTo>
                    <a:lnTo>
                      <a:pt x="12" y="82"/>
                    </a:lnTo>
                    <a:lnTo>
                      <a:pt x="16" y="78"/>
                    </a:lnTo>
                    <a:lnTo>
                      <a:pt x="19" y="74"/>
                    </a:lnTo>
                    <a:lnTo>
                      <a:pt x="23"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6" name="Freeform 48"/>
              <p:cNvSpPr>
                <a:spLocks/>
              </p:cNvSpPr>
              <p:nvPr/>
            </p:nvSpPr>
            <p:spPr bwMode="auto">
              <a:xfrm>
                <a:off x="1244" y="2073"/>
                <a:ext cx="35" cy="34"/>
              </a:xfrm>
              <a:custGeom>
                <a:avLst/>
                <a:gdLst>
                  <a:gd name="T0" fmla="*/ 12 w 35"/>
                  <a:gd name="T1" fmla="*/ 4 h 34"/>
                  <a:gd name="T2" fmla="*/ 14 w 35"/>
                  <a:gd name="T3" fmla="*/ 2 h 34"/>
                  <a:gd name="T4" fmla="*/ 16 w 35"/>
                  <a:gd name="T5" fmla="*/ 2 h 34"/>
                  <a:gd name="T6" fmla="*/ 19 w 35"/>
                  <a:gd name="T7" fmla="*/ 2 h 34"/>
                  <a:gd name="T8" fmla="*/ 21 w 35"/>
                  <a:gd name="T9" fmla="*/ 0 h 34"/>
                  <a:gd name="T10" fmla="*/ 23 w 35"/>
                  <a:gd name="T11" fmla="*/ 0 h 34"/>
                  <a:gd name="T12" fmla="*/ 25 w 35"/>
                  <a:gd name="T13" fmla="*/ 0 h 34"/>
                  <a:gd name="T14" fmla="*/ 27 w 35"/>
                  <a:gd name="T15" fmla="*/ 2 h 34"/>
                  <a:gd name="T16" fmla="*/ 29 w 35"/>
                  <a:gd name="T17" fmla="*/ 2 h 34"/>
                  <a:gd name="T18" fmla="*/ 29 w 35"/>
                  <a:gd name="T19" fmla="*/ 4 h 34"/>
                  <a:gd name="T20" fmla="*/ 31 w 35"/>
                  <a:gd name="T21" fmla="*/ 6 h 34"/>
                  <a:gd name="T22" fmla="*/ 33 w 35"/>
                  <a:gd name="T23" fmla="*/ 11 h 34"/>
                  <a:gd name="T24" fmla="*/ 35 w 35"/>
                  <a:gd name="T25" fmla="*/ 13 h 34"/>
                  <a:gd name="T26" fmla="*/ 35 w 35"/>
                  <a:gd name="T27" fmla="*/ 17 h 34"/>
                  <a:gd name="T28" fmla="*/ 35 w 35"/>
                  <a:gd name="T29" fmla="*/ 19 h 34"/>
                  <a:gd name="T30" fmla="*/ 35 w 35"/>
                  <a:gd name="T31" fmla="*/ 23 h 34"/>
                  <a:gd name="T32" fmla="*/ 33 w 35"/>
                  <a:gd name="T33" fmla="*/ 25 h 34"/>
                  <a:gd name="T34" fmla="*/ 31 w 35"/>
                  <a:gd name="T35" fmla="*/ 28 h 34"/>
                  <a:gd name="T36" fmla="*/ 29 w 35"/>
                  <a:gd name="T37" fmla="*/ 30 h 34"/>
                  <a:gd name="T38" fmla="*/ 27 w 35"/>
                  <a:gd name="T39" fmla="*/ 32 h 34"/>
                  <a:gd name="T40" fmla="*/ 25 w 35"/>
                  <a:gd name="T41" fmla="*/ 32 h 34"/>
                  <a:gd name="T42" fmla="*/ 23 w 35"/>
                  <a:gd name="T43" fmla="*/ 32 h 34"/>
                  <a:gd name="T44" fmla="*/ 21 w 35"/>
                  <a:gd name="T45" fmla="*/ 34 h 34"/>
                  <a:gd name="T46" fmla="*/ 16 w 35"/>
                  <a:gd name="T47" fmla="*/ 34 h 34"/>
                  <a:gd name="T48" fmla="*/ 14 w 35"/>
                  <a:gd name="T49" fmla="*/ 34 h 34"/>
                  <a:gd name="T50" fmla="*/ 12 w 35"/>
                  <a:gd name="T51" fmla="*/ 34 h 34"/>
                  <a:gd name="T52" fmla="*/ 10 w 35"/>
                  <a:gd name="T53" fmla="*/ 34 h 34"/>
                  <a:gd name="T54" fmla="*/ 8 w 35"/>
                  <a:gd name="T55" fmla="*/ 32 h 34"/>
                  <a:gd name="T56" fmla="*/ 6 w 35"/>
                  <a:gd name="T57" fmla="*/ 32 h 34"/>
                  <a:gd name="T58" fmla="*/ 4 w 35"/>
                  <a:gd name="T59" fmla="*/ 30 h 34"/>
                  <a:gd name="T60" fmla="*/ 2 w 35"/>
                  <a:gd name="T61" fmla="*/ 28 h 34"/>
                  <a:gd name="T62" fmla="*/ 0 w 35"/>
                  <a:gd name="T63" fmla="*/ 25 h 34"/>
                  <a:gd name="T64" fmla="*/ 0 w 35"/>
                  <a:gd name="T65" fmla="*/ 23 h 34"/>
                  <a:gd name="T66" fmla="*/ 0 w 35"/>
                  <a:gd name="T67" fmla="*/ 19 h 34"/>
                  <a:gd name="T68" fmla="*/ 0 w 35"/>
                  <a:gd name="T69" fmla="*/ 17 h 34"/>
                  <a:gd name="T70" fmla="*/ 0 w 35"/>
                  <a:gd name="T71" fmla="*/ 15 h 34"/>
                  <a:gd name="T72" fmla="*/ 2 w 35"/>
                  <a:gd name="T73" fmla="*/ 11 h 34"/>
                  <a:gd name="T74" fmla="*/ 4 w 35"/>
                  <a:gd name="T75" fmla="*/ 9 h 34"/>
                  <a:gd name="T76" fmla="*/ 6 w 35"/>
                  <a:gd name="T77" fmla="*/ 6 h 34"/>
                  <a:gd name="T78" fmla="*/ 10 w 35"/>
                  <a:gd name="T79" fmla="*/ 6 h 34"/>
                  <a:gd name="T80" fmla="*/ 12 w 35"/>
                  <a:gd name="T8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 h="34">
                    <a:moveTo>
                      <a:pt x="12" y="4"/>
                    </a:moveTo>
                    <a:lnTo>
                      <a:pt x="14" y="2"/>
                    </a:lnTo>
                    <a:lnTo>
                      <a:pt x="16" y="2"/>
                    </a:lnTo>
                    <a:lnTo>
                      <a:pt x="19" y="2"/>
                    </a:lnTo>
                    <a:lnTo>
                      <a:pt x="21" y="0"/>
                    </a:lnTo>
                    <a:lnTo>
                      <a:pt x="23" y="0"/>
                    </a:lnTo>
                    <a:lnTo>
                      <a:pt x="25" y="0"/>
                    </a:lnTo>
                    <a:lnTo>
                      <a:pt x="27" y="2"/>
                    </a:lnTo>
                    <a:lnTo>
                      <a:pt x="29" y="2"/>
                    </a:lnTo>
                    <a:lnTo>
                      <a:pt x="29" y="4"/>
                    </a:lnTo>
                    <a:lnTo>
                      <a:pt x="31" y="6"/>
                    </a:lnTo>
                    <a:lnTo>
                      <a:pt x="33" y="11"/>
                    </a:lnTo>
                    <a:lnTo>
                      <a:pt x="35" y="13"/>
                    </a:lnTo>
                    <a:lnTo>
                      <a:pt x="35" y="17"/>
                    </a:lnTo>
                    <a:lnTo>
                      <a:pt x="35" y="19"/>
                    </a:lnTo>
                    <a:lnTo>
                      <a:pt x="35" y="23"/>
                    </a:lnTo>
                    <a:lnTo>
                      <a:pt x="33" y="25"/>
                    </a:lnTo>
                    <a:lnTo>
                      <a:pt x="31" y="28"/>
                    </a:lnTo>
                    <a:lnTo>
                      <a:pt x="29" y="30"/>
                    </a:lnTo>
                    <a:lnTo>
                      <a:pt x="27" y="32"/>
                    </a:lnTo>
                    <a:lnTo>
                      <a:pt x="25" y="32"/>
                    </a:lnTo>
                    <a:lnTo>
                      <a:pt x="23" y="32"/>
                    </a:lnTo>
                    <a:lnTo>
                      <a:pt x="21" y="34"/>
                    </a:lnTo>
                    <a:lnTo>
                      <a:pt x="16" y="34"/>
                    </a:lnTo>
                    <a:lnTo>
                      <a:pt x="14" y="34"/>
                    </a:lnTo>
                    <a:lnTo>
                      <a:pt x="12" y="34"/>
                    </a:lnTo>
                    <a:lnTo>
                      <a:pt x="10" y="34"/>
                    </a:lnTo>
                    <a:lnTo>
                      <a:pt x="8" y="32"/>
                    </a:lnTo>
                    <a:lnTo>
                      <a:pt x="6" y="32"/>
                    </a:lnTo>
                    <a:lnTo>
                      <a:pt x="4" y="30"/>
                    </a:lnTo>
                    <a:lnTo>
                      <a:pt x="2" y="28"/>
                    </a:lnTo>
                    <a:lnTo>
                      <a:pt x="0" y="25"/>
                    </a:lnTo>
                    <a:lnTo>
                      <a:pt x="0" y="23"/>
                    </a:lnTo>
                    <a:lnTo>
                      <a:pt x="0" y="19"/>
                    </a:lnTo>
                    <a:lnTo>
                      <a:pt x="0" y="17"/>
                    </a:lnTo>
                    <a:lnTo>
                      <a:pt x="0" y="15"/>
                    </a:lnTo>
                    <a:lnTo>
                      <a:pt x="2" y="11"/>
                    </a:lnTo>
                    <a:lnTo>
                      <a:pt x="4" y="9"/>
                    </a:lnTo>
                    <a:lnTo>
                      <a:pt x="6" y="6"/>
                    </a:lnTo>
                    <a:lnTo>
                      <a:pt x="10" y="6"/>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7" name="Freeform 49"/>
              <p:cNvSpPr>
                <a:spLocks/>
              </p:cNvSpPr>
              <p:nvPr/>
            </p:nvSpPr>
            <p:spPr bwMode="auto">
              <a:xfrm>
                <a:off x="1305" y="2713"/>
                <a:ext cx="198" cy="131"/>
              </a:xfrm>
              <a:custGeom>
                <a:avLst/>
                <a:gdLst>
                  <a:gd name="T0" fmla="*/ 0 w 198"/>
                  <a:gd name="T1" fmla="*/ 0 h 131"/>
                  <a:gd name="T2" fmla="*/ 2 w 198"/>
                  <a:gd name="T3" fmla="*/ 2 h 131"/>
                  <a:gd name="T4" fmla="*/ 2 w 198"/>
                  <a:gd name="T5" fmla="*/ 2 h 131"/>
                  <a:gd name="T6" fmla="*/ 4 w 198"/>
                  <a:gd name="T7" fmla="*/ 4 h 131"/>
                  <a:gd name="T8" fmla="*/ 4 w 198"/>
                  <a:gd name="T9" fmla="*/ 7 h 131"/>
                  <a:gd name="T10" fmla="*/ 4 w 198"/>
                  <a:gd name="T11" fmla="*/ 9 h 131"/>
                  <a:gd name="T12" fmla="*/ 4 w 198"/>
                  <a:gd name="T13" fmla="*/ 11 h 131"/>
                  <a:gd name="T14" fmla="*/ 6 w 198"/>
                  <a:gd name="T15" fmla="*/ 13 h 131"/>
                  <a:gd name="T16" fmla="*/ 8 w 198"/>
                  <a:gd name="T17" fmla="*/ 13 h 131"/>
                  <a:gd name="T18" fmla="*/ 17 w 198"/>
                  <a:gd name="T19" fmla="*/ 24 h 131"/>
                  <a:gd name="T20" fmla="*/ 27 w 198"/>
                  <a:gd name="T21" fmla="*/ 34 h 131"/>
                  <a:gd name="T22" fmla="*/ 40 w 198"/>
                  <a:gd name="T23" fmla="*/ 43 h 131"/>
                  <a:gd name="T24" fmla="*/ 50 w 198"/>
                  <a:gd name="T25" fmla="*/ 49 h 131"/>
                  <a:gd name="T26" fmla="*/ 63 w 198"/>
                  <a:gd name="T27" fmla="*/ 57 h 131"/>
                  <a:gd name="T28" fmla="*/ 76 w 198"/>
                  <a:gd name="T29" fmla="*/ 62 h 131"/>
                  <a:gd name="T30" fmla="*/ 89 w 198"/>
                  <a:gd name="T31" fmla="*/ 68 h 131"/>
                  <a:gd name="T32" fmla="*/ 101 w 198"/>
                  <a:gd name="T33" fmla="*/ 72 h 131"/>
                  <a:gd name="T34" fmla="*/ 110 w 198"/>
                  <a:gd name="T35" fmla="*/ 74 h 131"/>
                  <a:gd name="T36" fmla="*/ 116 w 198"/>
                  <a:gd name="T37" fmla="*/ 78 h 131"/>
                  <a:gd name="T38" fmla="*/ 124 w 198"/>
                  <a:gd name="T39" fmla="*/ 81 h 131"/>
                  <a:gd name="T40" fmla="*/ 131 w 198"/>
                  <a:gd name="T41" fmla="*/ 83 h 131"/>
                  <a:gd name="T42" fmla="*/ 139 w 198"/>
                  <a:gd name="T43" fmla="*/ 85 h 131"/>
                  <a:gd name="T44" fmla="*/ 148 w 198"/>
                  <a:gd name="T45" fmla="*/ 87 h 131"/>
                  <a:gd name="T46" fmla="*/ 154 w 198"/>
                  <a:gd name="T47" fmla="*/ 87 h 131"/>
                  <a:gd name="T48" fmla="*/ 162 w 198"/>
                  <a:gd name="T49" fmla="*/ 85 h 131"/>
                  <a:gd name="T50" fmla="*/ 171 w 198"/>
                  <a:gd name="T51" fmla="*/ 87 h 131"/>
                  <a:gd name="T52" fmla="*/ 198 w 198"/>
                  <a:gd name="T53" fmla="*/ 127 h 131"/>
                  <a:gd name="T54" fmla="*/ 192 w 198"/>
                  <a:gd name="T55" fmla="*/ 129 h 131"/>
                  <a:gd name="T56" fmla="*/ 186 w 198"/>
                  <a:gd name="T57" fmla="*/ 131 h 131"/>
                  <a:gd name="T58" fmla="*/ 179 w 198"/>
                  <a:gd name="T59" fmla="*/ 131 h 131"/>
                  <a:gd name="T60" fmla="*/ 173 w 198"/>
                  <a:gd name="T61" fmla="*/ 131 h 131"/>
                  <a:gd name="T62" fmla="*/ 167 w 198"/>
                  <a:gd name="T63" fmla="*/ 129 h 131"/>
                  <a:gd name="T64" fmla="*/ 158 w 198"/>
                  <a:gd name="T65" fmla="*/ 129 h 131"/>
                  <a:gd name="T66" fmla="*/ 152 w 198"/>
                  <a:gd name="T67" fmla="*/ 129 h 131"/>
                  <a:gd name="T68" fmla="*/ 146 w 198"/>
                  <a:gd name="T69" fmla="*/ 129 h 131"/>
                  <a:gd name="T70" fmla="*/ 131 w 198"/>
                  <a:gd name="T71" fmla="*/ 127 h 131"/>
                  <a:gd name="T72" fmla="*/ 114 w 198"/>
                  <a:gd name="T73" fmla="*/ 125 h 131"/>
                  <a:gd name="T74" fmla="*/ 99 w 198"/>
                  <a:gd name="T75" fmla="*/ 123 h 131"/>
                  <a:gd name="T76" fmla="*/ 82 w 198"/>
                  <a:gd name="T77" fmla="*/ 119 h 131"/>
                  <a:gd name="T78" fmla="*/ 67 w 198"/>
                  <a:gd name="T79" fmla="*/ 114 h 131"/>
                  <a:gd name="T80" fmla="*/ 53 w 198"/>
                  <a:gd name="T81" fmla="*/ 108 h 131"/>
                  <a:gd name="T82" fmla="*/ 40 w 198"/>
                  <a:gd name="T83" fmla="*/ 102 h 131"/>
                  <a:gd name="T84" fmla="*/ 27 w 198"/>
                  <a:gd name="T85" fmla="*/ 91 h 131"/>
                  <a:gd name="T86" fmla="*/ 19 w 198"/>
                  <a:gd name="T87" fmla="*/ 81 h 131"/>
                  <a:gd name="T88" fmla="*/ 10 w 198"/>
                  <a:gd name="T89" fmla="*/ 72 h 131"/>
                  <a:gd name="T90" fmla="*/ 6 w 198"/>
                  <a:gd name="T91" fmla="*/ 62 h 131"/>
                  <a:gd name="T92" fmla="*/ 2 w 198"/>
                  <a:gd name="T93" fmla="*/ 49 h 131"/>
                  <a:gd name="T94" fmla="*/ 0 w 198"/>
                  <a:gd name="T95" fmla="*/ 38 h 131"/>
                  <a:gd name="T96" fmla="*/ 0 w 198"/>
                  <a:gd name="T97" fmla="*/ 26 h 131"/>
                  <a:gd name="T98" fmla="*/ 0 w 198"/>
                  <a:gd name="T99" fmla="*/ 13 h 131"/>
                  <a:gd name="T100" fmla="*/ 0 w 198"/>
                  <a:gd name="T10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31">
                    <a:moveTo>
                      <a:pt x="0" y="0"/>
                    </a:moveTo>
                    <a:lnTo>
                      <a:pt x="2" y="2"/>
                    </a:lnTo>
                    <a:lnTo>
                      <a:pt x="2" y="2"/>
                    </a:lnTo>
                    <a:lnTo>
                      <a:pt x="4" y="4"/>
                    </a:lnTo>
                    <a:lnTo>
                      <a:pt x="4" y="7"/>
                    </a:lnTo>
                    <a:lnTo>
                      <a:pt x="4" y="9"/>
                    </a:lnTo>
                    <a:lnTo>
                      <a:pt x="4" y="11"/>
                    </a:lnTo>
                    <a:lnTo>
                      <a:pt x="6" y="13"/>
                    </a:lnTo>
                    <a:lnTo>
                      <a:pt x="8" y="13"/>
                    </a:lnTo>
                    <a:lnTo>
                      <a:pt x="17" y="24"/>
                    </a:lnTo>
                    <a:lnTo>
                      <a:pt x="27" y="34"/>
                    </a:lnTo>
                    <a:lnTo>
                      <a:pt x="40" y="43"/>
                    </a:lnTo>
                    <a:lnTo>
                      <a:pt x="50" y="49"/>
                    </a:lnTo>
                    <a:lnTo>
                      <a:pt x="63" y="57"/>
                    </a:lnTo>
                    <a:lnTo>
                      <a:pt x="76" y="62"/>
                    </a:lnTo>
                    <a:lnTo>
                      <a:pt x="89" y="68"/>
                    </a:lnTo>
                    <a:lnTo>
                      <a:pt x="101" y="72"/>
                    </a:lnTo>
                    <a:lnTo>
                      <a:pt x="110" y="74"/>
                    </a:lnTo>
                    <a:lnTo>
                      <a:pt x="116" y="78"/>
                    </a:lnTo>
                    <a:lnTo>
                      <a:pt x="124" y="81"/>
                    </a:lnTo>
                    <a:lnTo>
                      <a:pt x="131" y="83"/>
                    </a:lnTo>
                    <a:lnTo>
                      <a:pt x="139" y="85"/>
                    </a:lnTo>
                    <a:lnTo>
                      <a:pt x="148" y="87"/>
                    </a:lnTo>
                    <a:lnTo>
                      <a:pt x="154" y="87"/>
                    </a:lnTo>
                    <a:lnTo>
                      <a:pt x="162" y="85"/>
                    </a:lnTo>
                    <a:lnTo>
                      <a:pt x="171" y="87"/>
                    </a:lnTo>
                    <a:lnTo>
                      <a:pt x="198" y="127"/>
                    </a:lnTo>
                    <a:lnTo>
                      <a:pt x="192" y="129"/>
                    </a:lnTo>
                    <a:lnTo>
                      <a:pt x="186" y="131"/>
                    </a:lnTo>
                    <a:lnTo>
                      <a:pt x="179" y="131"/>
                    </a:lnTo>
                    <a:lnTo>
                      <a:pt x="173" y="131"/>
                    </a:lnTo>
                    <a:lnTo>
                      <a:pt x="167" y="129"/>
                    </a:lnTo>
                    <a:lnTo>
                      <a:pt x="158" y="129"/>
                    </a:lnTo>
                    <a:lnTo>
                      <a:pt x="152" y="129"/>
                    </a:lnTo>
                    <a:lnTo>
                      <a:pt x="146" y="129"/>
                    </a:lnTo>
                    <a:lnTo>
                      <a:pt x="131" y="127"/>
                    </a:lnTo>
                    <a:lnTo>
                      <a:pt x="114" y="125"/>
                    </a:lnTo>
                    <a:lnTo>
                      <a:pt x="99" y="123"/>
                    </a:lnTo>
                    <a:lnTo>
                      <a:pt x="82" y="119"/>
                    </a:lnTo>
                    <a:lnTo>
                      <a:pt x="67" y="114"/>
                    </a:lnTo>
                    <a:lnTo>
                      <a:pt x="53" y="108"/>
                    </a:lnTo>
                    <a:lnTo>
                      <a:pt x="40" y="102"/>
                    </a:lnTo>
                    <a:lnTo>
                      <a:pt x="27" y="91"/>
                    </a:lnTo>
                    <a:lnTo>
                      <a:pt x="19" y="81"/>
                    </a:lnTo>
                    <a:lnTo>
                      <a:pt x="10" y="72"/>
                    </a:lnTo>
                    <a:lnTo>
                      <a:pt x="6" y="62"/>
                    </a:lnTo>
                    <a:lnTo>
                      <a:pt x="2" y="49"/>
                    </a:lnTo>
                    <a:lnTo>
                      <a:pt x="0" y="38"/>
                    </a:lnTo>
                    <a:lnTo>
                      <a:pt x="0" y="26"/>
                    </a:lnTo>
                    <a:lnTo>
                      <a:pt x="0" y="13"/>
                    </a:lnTo>
                    <a:lnTo>
                      <a:pt x="0"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8" name="Freeform 50"/>
              <p:cNvSpPr>
                <a:spLocks/>
              </p:cNvSpPr>
              <p:nvPr/>
            </p:nvSpPr>
            <p:spPr bwMode="auto">
              <a:xfrm>
                <a:off x="1317" y="2521"/>
                <a:ext cx="229" cy="251"/>
              </a:xfrm>
              <a:custGeom>
                <a:avLst/>
                <a:gdLst>
                  <a:gd name="T0" fmla="*/ 106 w 229"/>
                  <a:gd name="T1" fmla="*/ 13 h 251"/>
                  <a:gd name="T2" fmla="*/ 138 w 229"/>
                  <a:gd name="T3" fmla="*/ 2 h 251"/>
                  <a:gd name="T4" fmla="*/ 172 w 229"/>
                  <a:gd name="T5" fmla="*/ 0 h 251"/>
                  <a:gd name="T6" fmla="*/ 207 w 229"/>
                  <a:gd name="T7" fmla="*/ 0 h 251"/>
                  <a:gd name="T8" fmla="*/ 224 w 229"/>
                  <a:gd name="T9" fmla="*/ 2 h 251"/>
                  <a:gd name="T10" fmla="*/ 226 w 229"/>
                  <a:gd name="T11" fmla="*/ 4 h 251"/>
                  <a:gd name="T12" fmla="*/ 229 w 229"/>
                  <a:gd name="T13" fmla="*/ 6 h 251"/>
                  <a:gd name="T14" fmla="*/ 229 w 229"/>
                  <a:gd name="T15" fmla="*/ 8 h 251"/>
                  <a:gd name="T16" fmla="*/ 224 w 229"/>
                  <a:gd name="T17" fmla="*/ 13 h 251"/>
                  <a:gd name="T18" fmla="*/ 218 w 229"/>
                  <a:gd name="T19" fmla="*/ 19 h 251"/>
                  <a:gd name="T20" fmla="*/ 212 w 229"/>
                  <a:gd name="T21" fmla="*/ 27 h 251"/>
                  <a:gd name="T22" fmla="*/ 205 w 229"/>
                  <a:gd name="T23" fmla="*/ 34 h 251"/>
                  <a:gd name="T24" fmla="*/ 199 w 229"/>
                  <a:gd name="T25" fmla="*/ 36 h 251"/>
                  <a:gd name="T26" fmla="*/ 195 w 229"/>
                  <a:gd name="T27" fmla="*/ 32 h 251"/>
                  <a:gd name="T28" fmla="*/ 191 w 229"/>
                  <a:gd name="T29" fmla="*/ 27 h 251"/>
                  <a:gd name="T30" fmla="*/ 186 w 229"/>
                  <a:gd name="T31" fmla="*/ 23 h 251"/>
                  <a:gd name="T32" fmla="*/ 174 w 229"/>
                  <a:gd name="T33" fmla="*/ 21 h 251"/>
                  <a:gd name="T34" fmla="*/ 155 w 229"/>
                  <a:gd name="T35" fmla="*/ 23 h 251"/>
                  <a:gd name="T36" fmla="*/ 138 w 229"/>
                  <a:gd name="T37" fmla="*/ 30 h 251"/>
                  <a:gd name="T38" fmla="*/ 121 w 229"/>
                  <a:gd name="T39" fmla="*/ 40 h 251"/>
                  <a:gd name="T40" fmla="*/ 110 w 229"/>
                  <a:gd name="T41" fmla="*/ 55 h 251"/>
                  <a:gd name="T42" fmla="*/ 110 w 229"/>
                  <a:gd name="T43" fmla="*/ 68 h 251"/>
                  <a:gd name="T44" fmla="*/ 115 w 229"/>
                  <a:gd name="T45" fmla="*/ 80 h 251"/>
                  <a:gd name="T46" fmla="*/ 119 w 229"/>
                  <a:gd name="T47" fmla="*/ 93 h 251"/>
                  <a:gd name="T48" fmla="*/ 121 w 229"/>
                  <a:gd name="T49" fmla="*/ 106 h 251"/>
                  <a:gd name="T50" fmla="*/ 129 w 229"/>
                  <a:gd name="T51" fmla="*/ 110 h 251"/>
                  <a:gd name="T52" fmla="*/ 140 w 229"/>
                  <a:gd name="T53" fmla="*/ 108 h 251"/>
                  <a:gd name="T54" fmla="*/ 150 w 229"/>
                  <a:gd name="T55" fmla="*/ 108 h 251"/>
                  <a:gd name="T56" fmla="*/ 153 w 229"/>
                  <a:gd name="T57" fmla="*/ 118 h 251"/>
                  <a:gd name="T58" fmla="*/ 146 w 229"/>
                  <a:gd name="T59" fmla="*/ 133 h 251"/>
                  <a:gd name="T60" fmla="*/ 142 w 229"/>
                  <a:gd name="T61" fmla="*/ 148 h 251"/>
                  <a:gd name="T62" fmla="*/ 138 w 229"/>
                  <a:gd name="T63" fmla="*/ 163 h 251"/>
                  <a:gd name="T64" fmla="*/ 134 w 229"/>
                  <a:gd name="T65" fmla="*/ 180 h 251"/>
                  <a:gd name="T66" fmla="*/ 134 w 229"/>
                  <a:gd name="T67" fmla="*/ 201 h 251"/>
                  <a:gd name="T68" fmla="*/ 136 w 229"/>
                  <a:gd name="T69" fmla="*/ 222 h 251"/>
                  <a:gd name="T70" fmla="*/ 140 w 229"/>
                  <a:gd name="T71" fmla="*/ 243 h 251"/>
                  <a:gd name="T72" fmla="*/ 125 w 229"/>
                  <a:gd name="T73" fmla="*/ 251 h 251"/>
                  <a:gd name="T74" fmla="*/ 93 w 229"/>
                  <a:gd name="T75" fmla="*/ 243 h 251"/>
                  <a:gd name="T76" fmla="*/ 62 w 229"/>
                  <a:gd name="T77" fmla="*/ 228 h 251"/>
                  <a:gd name="T78" fmla="*/ 32 w 229"/>
                  <a:gd name="T79" fmla="*/ 211 h 251"/>
                  <a:gd name="T80" fmla="*/ 13 w 229"/>
                  <a:gd name="T81" fmla="*/ 192 h 251"/>
                  <a:gd name="T82" fmla="*/ 5 w 229"/>
                  <a:gd name="T83" fmla="*/ 171 h 251"/>
                  <a:gd name="T84" fmla="*/ 0 w 229"/>
                  <a:gd name="T85" fmla="*/ 150 h 251"/>
                  <a:gd name="T86" fmla="*/ 0 w 229"/>
                  <a:gd name="T87" fmla="*/ 129 h 251"/>
                  <a:gd name="T88" fmla="*/ 9 w 229"/>
                  <a:gd name="T89" fmla="*/ 101 h 251"/>
                  <a:gd name="T90" fmla="*/ 26 w 229"/>
                  <a:gd name="T91" fmla="*/ 74 h 251"/>
                  <a:gd name="T92" fmla="*/ 49 w 229"/>
                  <a:gd name="T93" fmla="*/ 49 h 251"/>
                  <a:gd name="T94" fmla="*/ 77 w 229"/>
                  <a:gd name="T95" fmla="*/ 27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 h="251">
                    <a:moveTo>
                      <a:pt x="91" y="19"/>
                    </a:moveTo>
                    <a:lnTo>
                      <a:pt x="106" y="13"/>
                    </a:lnTo>
                    <a:lnTo>
                      <a:pt x="121" y="6"/>
                    </a:lnTo>
                    <a:lnTo>
                      <a:pt x="138" y="2"/>
                    </a:lnTo>
                    <a:lnTo>
                      <a:pt x="155" y="0"/>
                    </a:lnTo>
                    <a:lnTo>
                      <a:pt x="172" y="0"/>
                    </a:lnTo>
                    <a:lnTo>
                      <a:pt x="191" y="0"/>
                    </a:lnTo>
                    <a:lnTo>
                      <a:pt x="207" y="0"/>
                    </a:lnTo>
                    <a:lnTo>
                      <a:pt x="224" y="2"/>
                    </a:lnTo>
                    <a:lnTo>
                      <a:pt x="224" y="2"/>
                    </a:lnTo>
                    <a:lnTo>
                      <a:pt x="226" y="4"/>
                    </a:lnTo>
                    <a:lnTo>
                      <a:pt x="226" y="4"/>
                    </a:lnTo>
                    <a:lnTo>
                      <a:pt x="229" y="4"/>
                    </a:lnTo>
                    <a:lnTo>
                      <a:pt x="229" y="6"/>
                    </a:lnTo>
                    <a:lnTo>
                      <a:pt x="229" y="6"/>
                    </a:lnTo>
                    <a:lnTo>
                      <a:pt x="229" y="8"/>
                    </a:lnTo>
                    <a:lnTo>
                      <a:pt x="229" y="8"/>
                    </a:lnTo>
                    <a:lnTo>
                      <a:pt x="224" y="13"/>
                    </a:lnTo>
                    <a:lnTo>
                      <a:pt x="222" y="17"/>
                    </a:lnTo>
                    <a:lnTo>
                      <a:pt x="218" y="19"/>
                    </a:lnTo>
                    <a:lnTo>
                      <a:pt x="214" y="23"/>
                    </a:lnTo>
                    <a:lnTo>
                      <a:pt x="212" y="27"/>
                    </a:lnTo>
                    <a:lnTo>
                      <a:pt x="207" y="30"/>
                    </a:lnTo>
                    <a:lnTo>
                      <a:pt x="205" y="34"/>
                    </a:lnTo>
                    <a:lnTo>
                      <a:pt x="203" y="38"/>
                    </a:lnTo>
                    <a:lnTo>
                      <a:pt x="199" y="36"/>
                    </a:lnTo>
                    <a:lnTo>
                      <a:pt x="197" y="34"/>
                    </a:lnTo>
                    <a:lnTo>
                      <a:pt x="195" y="32"/>
                    </a:lnTo>
                    <a:lnTo>
                      <a:pt x="193" y="30"/>
                    </a:lnTo>
                    <a:lnTo>
                      <a:pt x="191" y="27"/>
                    </a:lnTo>
                    <a:lnTo>
                      <a:pt x="188" y="25"/>
                    </a:lnTo>
                    <a:lnTo>
                      <a:pt x="186" y="23"/>
                    </a:lnTo>
                    <a:lnTo>
                      <a:pt x="182" y="23"/>
                    </a:lnTo>
                    <a:lnTo>
                      <a:pt x="174" y="21"/>
                    </a:lnTo>
                    <a:lnTo>
                      <a:pt x="163" y="21"/>
                    </a:lnTo>
                    <a:lnTo>
                      <a:pt x="155" y="23"/>
                    </a:lnTo>
                    <a:lnTo>
                      <a:pt x="146" y="25"/>
                    </a:lnTo>
                    <a:lnTo>
                      <a:pt x="138" y="30"/>
                    </a:lnTo>
                    <a:lnTo>
                      <a:pt x="129" y="34"/>
                    </a:lnTo>
                    <a:lnTo>
                      <a:pt x="121" y="40"/>
                    </a:lnTo>
                    <a:lnTo>
                      <a:pt x="115" y="46"/>
                    </a:lnTo>
                    <a:lnTo>
                      <a:pt x="110" y="55"/>
                    </a:lnTo>
                    <a:lnTo>
                      <a:pt x="110" y="61"/>
                    </a:lnTo>
                    <a:lnTo>
                      <a:pt x="110" y="68"/>
                    </a:lnTo>
                    <a:lnTo>
                      <a:pt x="112" y="74"/>
                    </a:lnTo>
                    <a:lnTo>
                      <a:pt x="115" y="80"/>
                    </a:lnTo>
                    <a:lnTo>
                      <a:pt x="117" y="87"/>
                    </a:lnTo>
                    <a:lnTo>
                      <a:pt x="119" y="93"/>
                    </a:lnTo>
                    <a:lnTo>
                      <a:pt x="117" y="101"/>
                    </a:lnTo>
                    <a:lnTo>
                      <a:pt x="121" y="106"/>
                    </a:lnTo>
                    <a:lnTo>
                      <a:pt x="125" y="108"/>
                    </a:lnTo>
                    <a:lnTo>
                      <a:pt x="129" y="110"/>
                    </a:lnTo>
                    <a:lnTo>
                      <a:pt x="134" y="110"/>
                    </a:lnTo>
                    <a:lnTo>
                      <a:pt x="140" y="108"/>
                    </a:lnTo>
                    <a:lnTo>
                      <a:pt x="144" y="108"/>
                    </a:lnTo>
                    <a:lnTo>
                      <a:pt x="150" y="108"/>
                    </a:lnTo>
                    <a:lnTo>
                      <a:pt x="155" y="110"/>
                    </a:lnTo>
                    <a:lnTo>
                      <a:pt x="153" y="118"/>
                    </a:lnTo>
                    <a:lnTo>
                      <a:pt x="150" y="125"/>
                    </a:lnTo>
                    <a:lnTo>
                      <a:pt x="146" y="133"/>
                    </a:lnTo>
                    <a:lnTo>
                      <a:pt x="144" y="139"/>
                    </a:lnTo>
                    <a:lnTo>
                      <a:pt x="142" y="148"/>
                    </a:lnTo>
                    <a:lnTo>
                      <a:pt x="140" y="154"/>
                    </a:lnTo>
                    <a:lnTo>
                      <a:pt x="138" y="163"/>
                    </a:lnTo>
                    <a:lnTo>
                      <a:pt x="136" y="169"/>
                    </a:lnTo>
                    <a:lnTo>
                      <a:pt x="134" y="180"/>
                    </a:lnTo>
                    <a:lnTo>
                      <a:pt x="134" y="190"/>
                    </a:lnTo>
                    <a:lnTo>
                      <a:pt x="134" y="201"/>
                    </a:lnTo>
                    <a:lnTo>
                      <a:pt x="136" y="211"/>
                    </a:lnTo>
                    <a:lnTo>
                      <a:pt x="136" y="222"/>
                    </a:lnTo>
                    <a:lnTo>
                      <a:pt x="138" y="232"/>
                    </a:lnTo>
                    <a:lnTo>
                      <a:pt x="140" y="243"/>
                    </a:lnTo>
                    <a:lnTo>
                      <a:pt x="142" y="251"/>
                    </a:lnTo>
                    <a:lnTo>
                      <a:pt x="125" y="251"/>
                    </a:lnTo>
                    <a:lnTo>
                      <a:pt x="108" y="247"/>
                    </a:lnTo>
                    <a:lnTo>
                      <a:pt x="93" y="243"/>
                    </a:lnTo>
                    <a:lnTo>
                      <a:pt x="77" y="237"/>
                    </a:lnTo>
                    <a:lnTo>
                      <a:pt x="62" y="228"/>
                    </a:lnTo>
                    <a:lnTo>
                      <a:pt x="47" y="220"/>
                    </a:lnTo>
                    <a:lnTo>
                      <a:pt x="32" y="211"/>
                    </a:lnTo>
                    <a:lnTo>
                      <a:pt x="19" y="201"/>
                    </a:lnTo>
                    <a:lnTo>
                      <a:pt x="13" y="192"/>
                    </a:lnTo>
                    <a:lnTo>
                      <a:pt x="9" y="182"/>
                    </a:lnTo>
                    <a:lnTo>
                      <a:pt x="5" y="171"/>
                    </a:lnTo>
                    <a:lnTo>
                      <a:pt x="0" y="161"/>
                    </a:lnTo>
                    <a:lnTo>
                      <a:pt x="0" y="150"/>
                    </a:lnTo>
                    <a:lnTo>
                      <a:pt x="0" y="139"/>
                    </a:lnTo>
                    <a:lnTo>
                      <a:pt x="0" y="129"/>
                    </a:lnTo>
                    <a:lnTo>
                      <a:pt x="3" y="116"/>
                    </a:lnTo>
                    <a:lnTo>
                      <a:pt x="9" y="101"/>
                    </a:lnTo>
                    <a:lnTo>
                      <a:pt x="15" y="87"/>
                    </a:lnTo>
                    <a:lnTo>
                      <a:pt x="26" y="74"/>
                    </a:lnTo>
                    <a:lnTo>
                      <a:pt x="36" y="61"/>
                    </a:lnTo>
                    <a:lnTo>
                      <a:pt x="49" y="49"/>
                    </a:lnTo>
                    <a:lnTo>
                      <a:pt x="64" y="38"/>
                    </a:lnTo>
                    <a:lnTo>
                      <a:pt x="77" y="27"/>
                    </a:lnTo>
                    <a:lnTo>
                      <a:pt x="91" y="19"/>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39" name="Freeform 51"/>
              <p:cNvSpPr>
                <a:spLocks/>
              </p:cNvSpPr>
              <p:nvPr/>
            </p:nvSpPr>
            <p:spPr bwMode="auto">
              <a:xfrm>
                <a:off x="1334" y="2975"/>
                <a:ext cx="72" cy="76"/>
              </a:xfrm>
              <a:custGeom>
                <a:avLst/>
                <a:gdLst>
                  <a:gd name="T0" fmla="*/ 24 w 72"/>
                  <a:gd name="T1" fmla="*/ 2 h 76"/>
                  <a:gd name="T2" fmla="*/ 28 w 72"/>
                  <a:gd name="T3" fmla="*/ 2 h 76"/>
                  <a:gd name="T4" fmla="*/ 32 w 72"/>
                  <a:gd name="T5" fmla="*/ 0 h 76"/>
                  <a:gd name="T6" fmla="*/ 36 w 72"/>
                  <a:gd name="T7" fmla="*/ 0 h 76"/>
                  <a:gd name="T8" fmla="*/ 40 w 72"/>
                  <a:gd name="T9" fmla="*/ 0 h 76"/>
                  <a:gd name="T10" fmla="*/ 45 w 72"/>
                  <a:gd name="T11" fmla="*/ 0 h 76"/>
                  <a:gd name="T12" fmla="*/ 49 w 72"/>
                  <a:gd name="T13" fmla="*/ 2 h 76"/>
                  <a:gd name="T14" fmla="*/ 53 w 72"/>
                  <a:gd name="T15" fmla="*/ 4 h 76"/>
                  <a:gd name="T16" fmla="*/ 57 w 72"/>
                  <a:gd name="T17" fmla="*/ 7 h 76"/>
                  <a:gd name="T18" fmla="*/ 60 w 72"/>
                  <a:gd name="T19" fmla="*/ 9 h 76"/>
                  <a:gd name="T20" fmla="*/ 62 w 72"/>
                  <a:gd name="T21" fmla="*/ 11 h 76"/>
                  <a:gd name="T22" fmla="*/ 62 w 72"/>
                  <a:gd name="T23" fmla="*/ 15 h 76"/>
                  <a:gd name="T24" fmla="*/ 64 w 72"/>
                  <a:gd name="T25" fmla="*/ 17 h 76"/>
                  <a:gd name="T26" fmla="*/ 64 w 72"/>
                  <a:gd name="T27" fmla="*/ 21 h 76"/>
                  <a:gd name="T28" fmla="*/ 66 w 72"/>
                  <a:gd name="T29" fmla="*/ 23 h 76"/>
                  <a:gd name="T30" fmla="*/ 68 w 72"/>
                  <a:gd name="T31" fmla="*/ 28 h 76"/>
                  <a:gd name="T32" fmla="*/ 70 w 72"/>
                  <a:gd name="T33" fmla="*/ 30 h 76"/>
                  <a:gd name="T34" fmla="*/ 72 w 72"/>
                  <a:gd name="T35" fmla="*/ 34 h 76"/>
                  <a:gd name="T36" fmla="*/ 70 w 72"/>
                  <a:gd name="T37" fmla="*/ 40 h 76"/>
                  <a:gd name="T38" fmla="*/ 70 w 72"/>
                  <a:gd name="T39" fmla="*/ 45 h 76"/>
                  <a:gd name="T40" fmla="*/ 68 w 72"/>
                  <a:gd name="T41" fmla="*/ 49 h 76"/>
                  <a:gd name="T42" fmla="*/ 66 w 72"/>
                  <a:gd name="T43" fmla="*/ 55 h 76"/>
                  <a:gd name="T44" fmla="*/ 64 w 72"/>
                  <a:gd name="T45" fmla="*/ 59 h 76"/>
                  <a:gd name="T46" fmla="*/ 62 w 72"/>
                  <a:gd name="T47" fmla="*/ 64 h 76"/>
                  <a:gd name="T48" fmla="*/ 57 w 72"/>
                  <a:gd name="T49" fmla="*/ 68 h 76"/>
                  <a:gd name="T50" fmla="*/ 55 w 72"/>
                  <a:gd name="T51" fmla="*/ 70 h 76"/>
                  <a:gd name="T52" fmla="*/ 51 w 72"/>
                  <a:gd name="T53" fmla="*/ 72 h 76"/>
                  <a:gd name="T54" fmla="*/ 47 w 72"/>
                  <a:gd name="T55" fmla="*/ 74 h 76"/>
                  <a:gd name="T56" fmla="*/ 43 w 72"/>
                  <a:gd name="T57" fmla="*/ 74 h 76"/>
                  <a:gd name="T58" fmla="*/ 36 w 72"/>
                  <a:gd name="T59" fmla="*/ 76 h 76"/>
                  <a:gd name="T60" fmla="*/ 32 w 72"/>
                  <a:gd name="T61" fmla="*/ 76 h 76"/>
                  <a:gd name="T62" fmla="*/ 28 w 72"/>
                  <a:gd name="T63" fmla="*/ 76 h 76"/>
                  <a:gd name="T64" fmla="*/ 24 w 72"/>
                  <a:gd name="T65" fmla="*/ 74 h 76"/>
                  <a:gd name="T66" fmla="*/ 17 w 72"/>
                  <a:gd name="T67" fmla="*/ 72 h 76"/>
                  <a:gd name="T68" fmla="*/ 13 w 72"/>
                  <a:gd name="T69" fmla="*/ 70 h 76"/>
                  <a:gd name="T70" fmla="*/ 11 w 72"/>
                  <a:gd name="T71" fmla="*/ 68 h 76"/>
                  <a:gd name="T72" fmla="*/ 7 w 72"/>
                  <a:gd name="T73" fmla="*/ 64 h 76"/>
                  <a:gd name="T74" fmla="*/ 5 w 72"/>
                  <a:gd name="T75" fmla="*/ 59 h 76"/>
                  <a:gd name="T76" fmla="*/ 2 w 72"/>
                  <a:gd name="T77" fmla="*/ 53 h 76"/>
                  <a:gd name="T78" fmla="*/ 0 w 72"/>
                  <a:gd name="T79" fmla="*/ 49 h 76"/>
                  <a:gd name="T80" fmla="*/ 0 w 72"/>
                  <a:gd name="T81" fmla="*/ 45 h 76"/>
                  <a:gd name="T82" fmla="*/ 0 w 72"/>
                  <a:gd name="T83" fmla="*/ 38 h 76"/>
                  <a:gd name="T84" fmla="*/ 0 w 72"/>
                  <a:gd name="T85" fmla="*/ 32 h 76"/>
                  <a:gd name="T86" fmla="*/ 2 w 72"/>
                  <a:gd name="T87" fmla="*/ 26 h 76"/>
                  <a:gd name="T88" fmla="*/ 7 w 72"/>
                  <a:gd name="T89" fmla="*/ 21 h 76"/>
                  <a:gd name="T90" fmla="*/ 11 w 72"/>
                  <a:gd name="T91" fmla="*/ 15 h 76"/>
                  <a:gd name="T92" fmla="*/ 15 w 72"/>
                  <a:gd name="T93" fmla="*/ 11 h 76"/>
                  <a:gd name="T94" fmla="*/ 19 w 72"/>
                  <a:gd name="T95" fmla="*/ 7 h 76"/>
                  <a:gd name="T96" fmla="*/ 24 w 72"/>
                  <a:gd name="T97"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76">
                    <a:moveTo>
                      <a:pt x="24" y="2"/>
                    </a:moveTo>
                    <a:lnTo>
                      <a:pt x="28" y="2"/>
                    </a:lnTo>
                    <a:lnTo>
                      <a:pt x="32" y="0"/>
                    </a:lnTo>
                    <a:lnTo>
                      <a:pt x="36" y="0"/>
                    </a:lnTo>
                    <a:lnTo>
                      <a:pt x="40" y="0"/>
                    </a:lnTo>
                    <a:lnTo>
                      <a:pt x="45" y="0"/>
                    </a:lnTo>
                    <a:lnTo>
                      <a:pt x="49" y="2"/>
                    </a:lnTo>
                    <a:lnTo>
                      <a:pt x="53" y="4"/>
                    </a:lnTo>
                    <a:lnTo>
                      <a:pt x="57" y="7"/>
                    </a:lnTo>
                    <a:lnTo>
                      <a:pt x="60" y="9"/>
                    </a:lnTo>
                    <a:lnTo>
                      <a:pt x="62" y="11"/>
                    </a:lnTo>
                    <a:lnTo>
                      <a:pt x="62" y="15"/>
                    </a:lnTo>
                    <a:lnTo>
                      <a:pt x="64" y="17"/>
                    </a:lnTo>
                    <a:lnTo>
                      <a:pt x="64" y="21"/>
                    </a:lnTo>
                    <a:lnTo>
                      <a:pt x="66" y="23"/>
                    </a:lnTo>
                    <a:lnTo>
                      <a:pt x="68" y="28"/>
                    </a:lnTo>
                    <a:lnTo>
                      <a:pt x="70" y="30"/>
                    </a:lnTo>
                    <a:lnTo>
                      <a:pt x="72" y="34"/>
                    </a:lnTo>
                    <a:lnTo>
                      <a:pt x="70" y="40"/>
                    </a:lnTo>
                    <a:lnTo>
                      <a:pt x="70" y="45"/>
                    </a:lnTo>
                    <a:lnTo>
                      <a:pt x="68" y="49"/>
                    </a:lnTo>
                    <a:lnTo>
                      <a:pt x="66" y="55"/>
                    </a:lnTo>
                    <a:lnTo>
                      <a:pt x="64" y="59"/>
                    </a:lnTo>
                    <a:lnTo>
                      <a:pt x="62" y="64"/>
                    </a:lnTo>
                    <a:lnTo>
                      <a:pt x="57" y="68"/>
                    </a:lnTo>
                    <a:lnTo>
                      <a:pt x="55" y="70"/>
                    </a:lnTo>
                    <a:lnTo>
                      <a:pt x="51" y="72"/>
                    </a:lnTo>
                    <a:lnTo>
                      <a:pt x="47" y="74"/>
                    </a:lnTo>
                    <a:lnTo>
                      <a:pt x="43" y="74"/>
                    </a:lnTo>
                    <a:lnTo>
                      <a:pt x="36" y="76"/>
                    </a:lnTo>
                    <a:lnTo>
                      <a:pt x="32" y="76"/>
                    </a:lnTo>
                    <a:lnTo>
                      <a:pt x="28" y="76"/>
                    </a:lnTo>
                    <a:lnTo>
                      <a:pt x="24" y="74"/>
                    </a:lnTo>
                    <a:lnTo>
                      <a:pt x="17" y="72"/>
                    </a:lnTo>
                    <a:lnTo>
                      <a:pt x="13" y="70"/>
                    </a:lnTo>
                    <a:lnTo>
                      <a:pt x="11" y="68"/>
                    </a:lnTo>
                    <a:lnTo>
                      <a:pt x="7" y="64"/>
                    </a:lnTo>
                    <a:lnTo>
                      <a:pt x="5" y="59"/>
                    </a:lnTo>
                    <a:lnTo>
                      <a:pt x="2" y="53"/>
                    </a:lnTo>
                    <a:lnTo>
                      <a:pt x="0" y="49"/>
                    </a:lnTo>
                    <a:lnTo>
                      <a:pt x="0" y="45"/>
                    </a:lnTo>
                    <a:lnTo>
                      <a:pt x="0" y="38"/>
                    </a:lnTo>
                    <a:lnTo>
                      <a:pt x="0" y="32"/>
                    </a:lnTo>
                    <a:lnTo>
                      <a:pt x="2" y="26"/>
                    </a:lnTo>
                    <a:lnTo>
                      <a:pt x="7" y="21"/>
                    </a:lnTo>
                    <a:lnTo>
                      <a:pt x="11" y="15"/>
                    </a:lnTo>
                    <a:lnTo>
                      <a:pt x="15" y="11"/>
                    </a:lnTo>
                    <a:lnTo>
                      <a:pt x="19" y="7"/>
                    </a:lnTo>
                    <a:lnTo>
                      <a:pt x="24"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0" name="Freeform 52"/>
              <p:cNvSpPr>
                <a:spLocks/>
              </p:cNvSpPr>
              <p:nvPr/>
            </p:nvSpPr>
            <p:spPr bwMode="auto">
              <a:xfrm>
                <a:off x="1336" y="2601"/>
                <a:ext cx="87" cy="119"/>
              </a:xfrm>
              <a:custGeom>
                <a:avLst/>
                <a:gdLst>
                  <a:gd name="T0" fmla="*/ 36 w 87"/>
                  <a:gd name="T1" fmla="*/ 2 h 119"/>
                  <a:gd name="T2" fmla="*/ 43 w 87"/>
                  <a:gd name="T3" fmla="*/ 0 h 119"/>
                  <a:gd name="T4" fmla="*/ 49 w 87"/>
                  <a:gd name="T5" fmla="*/ 0 h 119"/>
                  <a:gd name="T6" fmla="*/ 55 w 87"/>
                  <a:gd name="T7" fmla="*/ 2 h 119"/>
                  <a:gd name="T8" fmla="*/ 62 w 87"/>
                  <a:gd name="T9" fmla="*/ 2 h 119"/>
                  <a:gd name="T10" fmla="*/ 66 w 87"/>
                  <a:gd name="T11" fmla="*/ 5 h 119"/>
                  <a:gd name="T12" fmla="*/ 72 w 87"/>
                  <a:gd name="T13" fmla="*/ 9 h 119"/>
                  <a:gd name="T14" fmla="*/ 77 w 87"/>
                  <a:gd name="T15" fmla="*/ 13 h 119"/>
                  <a:gd name="T16" fmla="*/ 79 w 87"/>
                  <a:gd name="T17" fmla="*/ 17 h 119"/>
                  <a:gd name="T18" fmla="*/ 85 w 87"/>
                  <a:gd name="T19" fmla="*/ 28 h 119"/>
                  <a:gd name="T20" fmla="*/ 87 w 87"/>
                  <a:gd name="T21" fmla="*/ 40 h 119"/>
                  <a:gd name="T22" fmla="*/ 87 w 87"/>
                  <a:gd name="T23" fmla="*/ 51 h 119"/>
                  <a:gd name="T24" fmla="*/ 87 w 87"/>
                  <a:gd name="T25" fmla="*/ 64 h 119"/>
                  <a:gd name="T26" fmla="*/ 85 w 87"/>
                  <a:gd name="T27" fmla="*/ 76 h 119"/>
                  <a:gd name="T28" fmla="*/ 85 w 87"/>
                  <a:gd name="T29" fmla="*/ 87 h 119"/>
                  <a:gd name="T30" fmla="*/ 83 w 87"/>
                  <a:gd name="T31" fmla="*/ 100 h 119"/>
                  <a:gd name="T32" fmla="*/ 85 w 87"/>
                  <a:gd name="T33" fmla="*/ 110 h 119"/>
                  <a:gd name="T34" fmla="*/ 77 w 87"/>
                  <a:gd name="T35" fmla="*/ 119 h 119"/>
                  <a:gd name="T36" fmla="*/ 68 w 87"/>
                  <a:gd name="T37" fmla="*/ 114 h 119"/>
                  <a:gd name="T38" fmla="*/ 58 w 87"/>
                  <a:gd name="T39" fmla="*/ 114 h 119"/>
                  <a:gd name="T40" fmla="*/ 49 w 87"/>
                  <a:gd name="T41" fmla="*/ 112 h 119"/>
                  <a:gd name="T42" fmla="*/ 38 w 87"/>
                  <a:gd name="T43" fmla="*/ 112 h 119"/>
                  <a:gd name="T44" fmla="*/ 28 w 87"/>
                  <a:gd name="T45" fmla="*/ 110 h 119"/>
                  <a:gd name="T46" fmla="*/ 22 w 87"/>
                  <a:gd name="T47" fmla="*/ 106 h 119"/>
                  <a:gd name="T48" fmla="*/ 15 w 87"/>
                  <a:gd name="T49" fmla="*/ 100 h 119"/>
                  <a:gd name="T50" fmla="*/ 13 w 87"/>
                  <a:gd name="T51" fmla="*/ 89 h 119"/>
                  <a:gd name="T52" fmla="*/ 11 w 87"/>
                  <a:gd name="T53" fmla="*/ 87 h 119"/>
                  <a:gd name="T54" fmla="*/ 11 w 87"/>
                  <a:gd name="T55" fmla="*/ 85 h 119"/>
                  <a:gd name="T56" fmla="*/ 9 w 87"/>
                  <a:gd name="T57" fmla="*/ 83 h 119"/>
                  <a:gd name="T58" fmla="*/ 7 w 87"/>
                  <a:gd name="T59" fmla="*/ 81 h 119"/>
                  <a:gd name="T60" fmla="*/ 7 w 87"/>
                  <a:gd name="T61" fmla="*/ 78 h 119"/>
                  <a:gd name="T62" fmla="*/ 5 w 87"/>
                  <a:gd name="T63" fmla="*/ 76 h 119"/>
                  <a:gd name="T64" fmla="*/ 3 w 87"/>
                  <a:gd name="T65" fmla="*/ 74 h 119"/>
                  <a:gd name="T66" fmla="*/ 3 w 87"/>
                  <a:gd name="T67" fmla="*/ 72 h 119"/>
                  <a:gd name="T68" fmla="*/ 0 w 87"/>
                  <a:gd name="T69" fmla="*/ 62 h 119"/>
                  <a:gd name="T70" fmla="*/ 3 w 87"/>
                  <a:gd name="T71" fmla="*/ 51 h 119"/>
                  <a:gd name="T72" fmla="*/ 5 w 87"/>
                  <a:gd name="T73" fmla="*/ 40 h 119"/>
                  <a:gd name="T74" fmla="*/ 11 w 87"/>
                  <a:gd name="T75" fmla="*/ 32 h 119"/>
                  <a:gd name="T76" fmla="*/ 17 w 87"/>
                  <a:gd name="T77" fmla="*/ 24 h 119"/>
                  <a:gd name="T78" fmla="*/ 24 w 87"/>
                  <a:gd name="T79" fmla="*/ 17 h 119"/>
                  <a:gd name="T80" fmla="*/ 30 w 87"/>
                  <a:gd name="T81" fmla="*/ 9 h 119"/>
                  <a:gd name="T82" fmla="*/ 36 w 87"/>
                  <a:gd name="T83"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119">
                    <a:moveTo>
                      <a:pt x="36" y="2"/>
                    </a:moveTo>
                    <a:lnTo>
                      <a:pt x="43" y="0"/>
                    </a:lnTo>
                    <a:lnTo>
                      <a:pt x="49" y="0"/>
                    </a:lnTo>
                    <a:lnTo>
                      <a:pt x="55" y="2"/>
                    </a:lnTo>
                    <a:lnTo>
                      <a:pt x="62" y="2"/>
                    </a:lnTo>
                    <a:lnTo>
                      <a:pt x="66" y="5"/>
                    </a:lnTo>
                    <a:lnTo>
                      <a:pt x="72" y="9"/>
                    </a:lnTo>
                    <a:lnTo>
                      <a:pt x="77" y="13"/>
                    </a:lnTo>
                    <a:lnTo>
                      <a:pt x="79" y="17"/>
                    </a:lnTo>
                    <a:lnTo>
                      <a:pt x="85" y="28"/>
                    </a:lnTo>
                    <a:lnTo>
                      <a:pt x="87" y="40"/>
                    </a:lnTo>
                    <a:lnTo>
                      <a:pt x="87" y="51"/>
                    </a:lnTo>
                    <a:lnTo>
                      <a:pt x="87" y="64"/>
                    </a:lnTo>
                    <a:lnTo>
                      <a:pt x="85" y="76"/>
                    </a:lnTo>
                    <a:lnTo>
                      <a:pt x="85" y="87"/>
                    </a:lnTo>
                    <a:lnTo>
                      <a:pt x="83" y="100"/>
                    </a:lnTo>
                    <a:lnTo>
                      <a:pt x="85" y="110"/>
                    </a:lnTo>
                    <a:lnTo>
                      <a:pt x="77" y="119"/>
                    </a:lnTo>
                    <a:lnTo>
                      <a:pt x="68" y="114"/>
                    </a:lnTo>
                    <a:lnTo>
                      <a:pt x="58" y="114"/>
                    </a:lnTo>
                    <a:lnTo>
                      <a:pt x="49" y="112"/>
                    </a:lnTo>
                    <a:lnTo>
                      <a:pt x="38" y="112"/>
                    </a:lnTo>
                    <a:lnTo>
                      <a:pt x="28" y="110"/>
                    </a:lnTo>
                    <a:lnTo>
                      <a:pt x="22" y="106"/>
                    </a:lnTo>
                    <a:lnTo>
                      <a:pt x="15" y="100"/>
                    </a:lnTo>
                    <a:lnTo>
                      <a:pt x="13" y="89"/>
                    </a:lnTo>
                    <a:lnTo>
                      <a:pt x="11" y="87"/>
                    </a:lnTo>
                    <a:lnTo>
                      <a:pt x="11" y="85"/>
                    </a:lnTo>
                    <a:lnTo>
                      <a:pt x="9" y="83"/>
                    </a:lnTo>
                    <a:lnTo>
                      <a:pt x="7" y="81"/>
                    </a:lnTo>
                    <a:lnTo>
                      <a:pt x="7" y="78"/>
                    </a:lnTo>
                    <a:lnTo>
                      <a:pt x="5" y="76"/>
                    </a:lnTo>
                    <a:lnTo>
                      <a:pt x="3" y="74"/>
                    </a:lnTo>
                    <a:lnTo>
                      <a:pt x="3" y="72"/>
                    </a:lnTo>
                    <a:lnTo>
                      <a:pt x="0" y="62"/>
                    </a:lnTo>
                    <a:lnTo>
                      <a:pt x="3" y="51"/>
                    </a:lnTo>
                    <a:lnTo>
                      <a:pt x="5" y="40"/>
                    </a:lnTo>
                    <a:lnTo>
                      <a:pt x="11" y="32"/>
                    </a:lnTo>
                    <a:lnTo>
                      <a:pt x="17" y="24"/>
                    </a:lnTo>
                    <a:lnTo>
                      <a:pt x="24" y="17"/>
                    </a:lnTo>
                    <a:lnTo>
                      <a:pt x="30" y="9"/>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1" name="Freeform 53"/>
              <p:cNvSpPr>
                <a:spLocks/>
              </p:cNvSpPr>
              <p:nvPr/>
            </p:nvSpPr>
            <p:spPr bwMode="auto">
              <a:xfrm>
                <a:off x="1355" y="2996"/>
                <a:ext cx="26" cy="32"/>
              </a:xfrm>
              <a:custGeom>
                <a:avLst/>
                <a:gdLst>
                  <a:gd name="T0" fmla="*/ 15 w 26"/>
                  <a:gd name="T1" fmla="*/ 0 h 32"/>
                  <a:gd name="T2" fmla="*/ 15 w 26"/>
                  <a:gd name="T3" fmla="*/ 0 h 32"/>
                  <a:gd name="T4" fmla="*/ 17 w 26"/>
                  <a:gd name="T5" fmla="*/ 0 h 32"/>
                  <a:gd name="T6" fmla="*/ 19 w 26"/>
                  <a:gd name="T7" fmla="*/ 0 h 32"/>
                  <a:gd name="T8" fmla="*/ 22 w 26"/>
                  <a:gd name="T9" fmla="*/ 2 h 32"/>
                  <a:gd name="T10" fmla="*/ 22 w 26"/>
                  <a:gd name="T11" fmla="*/ 2 h 32"/>
                  <a:gd name="T12" fmla="*/ 24 w 26"/>
                  <a:gd name="T13" fmla="*/ 2 h 32"/>
                  <a:gd name="T14" fmla="*/ 24 w 26"/>
                  <a:gd name="T15" fmla="*/ 5 h 32"/>
                  <a:gd name="T16" fmla="*/ 26 w 26"/>
                  <a:gd name="T17" fmla="*/ 5 h 32"/>
                  <a:gd name="T18" fmla="*/ 24 w 26"/>
                  <a:gd name="T19" fmla="*/ 9 h 32"/>
                  <a:gd name="T20" fmla="*/ 26 w 26"/>
                  <a:gd name="T21" fmla="*/ 11 h 32"/>
                  <a:gd name="T22" fmla="*/ 26 w 26"/>
                  <a:gd name="T23" fmla="*/ 15 h 32"/>
                  <a:gd name="T24" fmla="*/ 26 w 26"/>
                  <a:gd name="T25" fmla="*/ 17 h 32"/>
                  <a:gd name="T26" fmla="*/ 26 w 26"/>
                  <a:gd name="T27" fmla="*/ 19 h 32"/>
                  <a:gd name="T28" fmla="*/ 26 w 26"/>
                  <a:gd name="T29" fmla="*/ 22 h 32"/>
                  <a:gd name="T30" fmla="*/ 24 w 26"/>
                  <a:gd name="T31" fmla="*/ 26 h 32"/>
                  <a:gd name="T32" fmla="*/ 22 w 26"/>
                  <a:gd name="T33" fmla="*/ 28 h 32"/>
                  <a:gd name="T34" fmla="*/ 19 w 26"/>
                  <a:gd name="T35" fmla="*/ 28 h 32"/>
                  <a:gd name="T36" fmla="*/ 17 w 26"/>
                  <a:gd name="T37" fmla="*/ 30 h 32"/>
                  <a:gd name="T38" fmla="*/ 15 w 26"/>
                  <a:gd name="T39" fmla="*/ 30 h 32"/>
                  <a:gd name="T40" fmla="*/ 15 w 26"/>
                  <a:gd name="T41" fmla="*/ 30 h 32"/>
                  <a:gd name="T42" fmla="*/ 13 w 26"/>
                  <a:gd name="T43" fmla="*/ 32 h 32"/>
                  <a:gd name="T44" fmla="*/ 11 w 26"/>
                  <a:gd name="T45" fmla="*/ 32 h 32"/>
                  <a:gd name="T46" fmla="*/ 9 w 26"/>
                  <a:gd name="T47" fmla="*/ 32 h 32"/>
                  <a:gd name="T48" fmla="*/ 7 w 26"/>
                  <a:gd name="T49" fmla="*/ 30 h 32"/>
                  <a:gd name="T50" fmla="*/ 3 w 26"/>
                  <a:gd name="T51" fmla="*/ 26 h 32"/>
                  <a:gd name="T52" fmla="*/ 0 w 26"/>
                  <a:gd name="T53" fmla="*/ 24 h 32"/>
                  <a:gd name="T54" fmla="*/ 0 w 26"/>
                  <a:gd name="T55" fmla="*/ 19 h 32"/>
                  <a:gd name="T56" fmla="*/ 3 w 26"/>
                  <a:gd name="T57" fmla="*/ 15 h 32"/>
                  <a:gd name="T58" fmla="*/ 5 w 26"/>
                  <a:gd name="T59" fmla="*/ 11 h 32"/>
                  <a:gd name="T60" fmla="*/ 7 w 26"/>
                  <a:gd name="T61" fmla="*/ 7 h 32"/>
                  <a:gd name="T62" fmla="*/ 11 w 26"/>
                  <a:gd name="T63" fmla="*/ 5 h 32"/>
                  <a:gd name="T64" fmla="*/ 15 w 26"/>
                  <a:gd name="T6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32">
                    <a:moveTo>
                      <a:pt x="15" y="0"/>
                    </a:moveTo>
                    <a:lnTo>
                      <a:pt x="15" y="0"/>
                    </a:lnTo>
                    <a:lnTo>
                      <a:pt x="17" y="0"/>
                    </a:lnTo>
                    <a:lnTo>
                      <a:pt x="19" y="0"/>
                    </a:lnTo>
                    <a:lnTo>
                      <a:pt x="22" y="2"/>
                    </a:lnTo>
                    <a:lnTo>
                      <a:pt x="22" y="2"/>
                    </a:lnTo>
                    <a:lnTo>
                      <a:pt x="24" y="2"/>
                    </a:lnTo>
                    <a:lnTo>
                      <a:pt x="24" y="5"/>
                    </a:lnTo>
                    <a:lnTo>
                      <a:pt x="26" y="5"/>
                    </a:lnTo>
                    <a:lnTo>
                      <a:pt x="24" y="9"/>
                    </a:lnTo>
                    <a:lnTo>
                      <a:pt x="26" y="11"/>
                    </a:lnTo>
                    <a:lnTo>
                      <a:pt x="26" y="15"/>
                    </a:lnTo>
                    <a:lnTo>
                      <a:pt x="26" y="17"/>
                    </a:lnTo>
                    <a:lnTo>
                      <a:pt x="26" y="19"/>
                    </a:lnTo>
                    <a:lnTo>
                      <a:pt x="26" y="22"/>
                    </a:lnTo>
                    <a:lnTo>
                      <a:pt x="24" y="26"/>
                    </a:lnTo>
                    <a:lnTo>
                      <a:pt x="22" y="28"/>
                    </a:lnTo>
                    <a:lnTo>
                      <a:pt x="19" y="28"/>
                    </a:lnTo>
                    <a:lnTo>
                      <a:pt x="17" y="30"/>
                    </a:lnTo>
                    <a:lnTo>
                      <a:pt x="15" y="30"/>
                    </a:lnTo>
                    <a:lnTo>
                      <a:pt x="15" y="30"/>
                    </a:lnTo>
                    <a:lnTo>
                      <a:pt x="13" y="32"/>
                    </a:lnTo>
                    <a:lnTo>
                      <a:pt x="11" y="32"/>
                    </a:lnTo>
                    <a:lnTo>
                      <a:pt x="9" y="32"/>
                    </a:lnTo>
                    <a:lnTo>
                      <a:pt x="7" y="30"/>
                    </a:lnTo>
                    <a:lnTo>
                      <a:pt x="3" y="26"/>
                    </a:lnTo>
                    <a:lnTo>
                      <a:pt x="0" y="24"/>
                    </a:lnTo>
                    <a:lnTo>
                      <a:pt x="0" y="19"/>
                    </a:lnTo>
                    <a:lnTo>
                      <a:pt x="3" y="15"/>
                    </a:lnTo>
                    <a:lnTo>
                      <a:pt x="5" y="11"/>
                    </a:lnTo>
                    <a:lnTo>
                      <a:pt x="7" y="7"/>
                    </a:lnTo>
                    <a:lnTo>
                      <a:pt x="11" y="5"/>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2" name="Freeform 54"/>
              <p:cNvSpPr>
                <a:spLocks/>
              </p:cNvSpPr>
              <p:nvPr/>
            </p:nvSpPr>
            <p:spPr bwMode="auto">
              <a:xfrm>
                <a:off x="1360" y="2625"/>
                <a:ext cx="44" cy="69"/>
              </a:xfrm>
              <a:custGeom>
                <a:avLst/>
                <a:gdLst>
                  <a:gd name="T0" fmla="*/ 21 w 44"/>
                  <a:gd name="T1" fmla="*/ 0 h 69"/>
                  <a:gd name="T2" fmla="*/ 23 w 44"/>
                  <a:gd name="T3" fmla="*/ 0 h 69"/>
                  <a:gd name="T4" fmla="*/ 25 w 44"/>
                  <a:gd name="T5" fmla="*/ 0 h 69"/>
                  <a:gd name="T6" fmla="*/ 27 w 44"/>
                  <a:gd name="T7" fmla="*/ 2 h 69"/>
                  <a:gd name="T8" fmla="*/ 29 w 44"/>
                  <a:gd name="T9" fmla="*/ 2 h 69"/>
                  <a:gd name="T10" fmla="*/ 31 w 44"/>
                  <a:gd name="T11" fmla="*/ 4 h 69"/>
                  <a:gd name="T12" fmla="*/ 34 w 44"/>
                  <a:gd name="T13" fmla="*/ 4 h 69"/>
                  <a:gd name="T14" fmla="*/ 36 w 44"/>
                  <a:gd name="T15" fmla="*/ 6 h 69"/>
                  <a:gd name="T16" fmla="*/ 38 w 44"/>
                  <a:gd name="T17" fmla="*/ 8 h 69"/>
                  <a:gd name="T18" fmla="*/ 42 w 44"/>
                  <a:gd name="T19" fmla="*/ 14 h 69"/>
                  <a:gd name="T20" fmla="*/ 44 w 44"/>
                  <a:gd name="T21" fmla="*/ 23 h 69"/>
                  <a:gd name="T22" fmla="*/ 44 w 44"/>
                  <a:gd name="T23" fmla="*/ 31 h 69"/>
                  <a:gd name="T24" fmla="*/ 44 w 44"/>
                  <a:gd name="T25" fmla="*/ 38 h 69"/>
                  <a:gd name="T26" fmla="*/ 44 w 44"/>
                  <a:gd name="T27" fmla="*/ 46 h 69"/>
                  <a:gd name="T28" fmla="*/ 42 w 44"/>
                  <a:gd name="T29" fmla="*/ 54 h 69"/>
                  <a:gd name="T30" fmla="*/ 40 w 44"/>
                  <a:gd name="T31" fmla="*/ 61 h 69"/>
                  <a:gd name="T32" fmla="*/ 38 w 44"/>
                  <a:gd name="T33" fmla="*/ 69 h 69"/>
                  <a:gd name="T34" fmla="*/ 36 w 44"/>
                  <a:gd name="T35" fmla="*/ 69 h 69"/>
                  <a:gd name="T36" fmla="*/ 31 w 44"/>
                  <a:gd name="T37" fmla="*/ 67 h 69"/>
                  <a:gd name="T38" fmla="*/ 29 w 44"/>
                  <a:gd name="T39" fmla="*/ 67 h 69"/>
                  <a:gd name="T40" fmla="*/ 25 w 44"/>
                  <a:gd name="T41" fmla="*/ 67 h 69"/>
                  <a:gd name="T42" fmla="*/ 21 w 44"/>
                  <a:gd name="T43" fmla="*/ 67 h 69"/>
                  <a:gd name="T44" fmla="*/ 19 w 44"/>
                  <a:gd name="T45" fmla="*/ 67 h 69"/>
                  <a:gd name="T46" fmla="*/ 14 w 44"/>
                  <a:gd name="T47" fmla="*/ 65 h 69"/>
                  <a:gd name="T48" fmla="*/ 12 w 44"/>
                  <a:gd name="T49" fmla="*/ 63 h 69"/>
                  <a:gd name="T50" fmla="*/ 10 w 44"/>
                  <a:gd name="T51" fmla="*/ 59 h 69"/>
                  <a:gd name="T52" fmla="*/ 8 w 44"/>
                  <a:gd name="T53" fmla="*/ 52 h 69"/>
                  <a:gd name="T54" fmla="*/ 4 w 44"/>
                  <a:gd name="T55" fmla="*/ 48 h 69"/>
                  <a:gd name="T56" fmla="*/ 2 w 44"/>
                  <a:gd name="T57" fmla="*/ 44 h 69"/>
                  <a:gd name="T58" fmla="*/ 0 w 44"/>
                  <a:gd name="T59" fmla="*/ 38 h 69"/>
                  <a:gd name="T60" fmla="*/ 0 w 44"/>
                  <a:gd name="T61" fmla="*/ 33 h 69"/>
                  <a:gd name="T62" fmla="*/ 0 w 44"/>
                  <a:gd name="T63" fmla="*/ 27 h 69"/>
                  <a:gd name="T64" fmla="*/ 2 w 44"/>
                  <a:gd name="T65" fmla="*/ 21 h 69"/>
                  <a:gd name="T66" fmla="*/ 4 w 44"/>
                  <a:gd name="T67" fmla="*/ 19 h 69"/>
                  <a:gd name="T68" fmla="*/ 6 w 44"/>
                  <a:gd name="T69" fmla="*/ 16 h 69"/>
                  <a:gd name="T70" fmla="*/ 8 w 44"/>
                  <a:gd name="T71" fmla="*/ 14 h 69"/>
                  <a:gd name="T72" fmla="*/ 10 w 44"/>
                  <a:gd name="T73" fmla="*/ 10 h 69"/>
                  <a:gd name="T74" fmla="*/ 12 w 44"/>
                  <a:gd name="T75" fmla="*/ 8 h 69"/>
                  <a:gd name="T76" fmla="*/ 14 w 44"/>
                  <a:gd name="T77" fmla="*/ 6 h 69"/>
                  <a:gd name="T78" fmla="*/ 17 w 44"/>
                  <a:gd name="T79" fmla="*/ 4 h 69"/>
                  <a:gd name="T80" fmla="*/ 21 w 44"/>
                  <a:gd name="T8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69">
                    <a:moveTo>
                      <a:pt x="21" y="0"/>
                    </a:moveTo>
                    <a:lnTo>
                      <a:pt x="23" y="0"/>
                    </a:lnTo>
                    <a:lnTo>
                      <a:pt x="25" y="0"/>
                    </a:lnTo>
                    <a:lnTo>
                      <a:pt x="27" y="2"/>
                    </a:lnTo>
                    <a:lnTo>
                      <a:pt x="29" y="2"/>
                    </a:lnTo>
                    <a:lnTo>
                      <a:pt x="31" y="4"/>
                    </a:lnTo>
                    <a:lnTo>
                      <a:pt x="34" y="4"/>
                    </a:lnTo>
                    <a:lnTo>
                      <a:pt x="36" y="6"/>
                    </a:lnTo>
                    <a:lnTo>
                      <a:pt x="38" y="8"/>
                    </a:lnTo>
                    <a:lnTo>
                      <a:pt x="42" y="14"/>
                    </a:lnTo>
                    <a:lnTo>
                      <a:pt x="44" y="23"/>
                    </a:lnTo>
                    <a:lnTo>
                      <a:pt x="44" y="31"/>
                    </a:lnTo>
                    <a:lnTo>
                      <a:pt x="44" y="38"/>
                    </a:lnTo>
                    <a:lnTo>
                      <a:pt x="44" y="46"/>
                    </a:lnTo>
                    <a:lnTo>
                      <a:pt x="42" y="54"/>
                    </a:lnTo>
                    <a:lnTo>
                      <a:pt x="40" y="61"/>
                    </a:lnTo>
                    <a:lnTo>
                      <a:pt x="38" y="69"/>
                    </a:lnTo>
                    <a:lnTo>
                      <a:pt x="36" y="69"/>
                    </a:lnTo>
                    <a:lnTo>
                      <a:pt x="31" y="67"/>
                    </a:lnTo>
                    <a:lnTo>
                      <a:pt x="29" y="67"/>
                    </a:lnTo>
                    <a:lnTo>
                      <a:pt x="25" y="67"/>
                    </a:lnTo>
                    <a:lnTo>
                      <a:pt x="21" y="67"/>
                    </a:lnTo>
                    <a:lnTo>
                      <a:pt x="19" y="67"/>
                    </a:lnTo>
                    <a:lnTo>
                      <a:pt x="14" y="65"/>
                    </a:lnTo>
                    <a:lnTo>
                      <a:pt x="12" y="63"/>
                    </a:lnTo>
                    <a:lnTo>
                      <a:pt x="10" y="59"/>
                    </a:lnTo>
                    <a:lnTo>
                      <a:pt x="8" y="52"/>
                    </a:lnTo>
                    <a:lnTo>
                      <a:pt x="4" y="48"/>
                    </a:lnTo>
                    <a:lnTo>
                      <a:pt x="2" y="44"/>
                    </a:lnTo>
                    <a:lnTo>
                      <a:pt x="0" y="38"/>
                    </a:lnTo>
                    <a:lnTo>
                      <a:pt x="0" y="33"/>
                    </a:lnTo>
                    <a:lnTo>
                      <a:pt x="0" y="27"/>
                    </a:lnTo>
                    <a:lnTo>
                      <a:pt x="2" y="21"/>
                    </a:lnTo>
                    <a:lnTo>
                      <a:pt x="4" y="19"/>
                    </a:lnTo>
                    <a:lnTo>
                      <a:pt x="6" y="16"/>
                    </a:lnTo>
                    <a:lnTo>
                      <a:pt x="8" y="14"/>
                    </a:lnTo>
                    <a:lnTo>
                      <a:pt x="10" y="10"/>
                    </a:lnTo>
                    <a:lnTo>
                      <a:pt x="12" y="8"/>
                    </a:lnTo>
                    <a:lnTo>
                      <a:pt x="14" y="6"/>
                    </a:lnTo>
                    <a:lnTo>
                      <a:pt x="17" y="4"/>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3" name="Freeform 55"/>
              <p:cNvSpPr>
                <a:spLocks/>
              </p:cNvSpPr>
              <p:nvPr/>
            </p:nvSpPr>
            <p:spPr bwMode="auto">
              <a:xfrm>
                <a:off x="1374" y="2215"/>
                <a:ext cx="20" cy="21"/>
              </a:xfrm>
              <a:custGeom>
                <a:avLst/>
                <a:gdLst>
                  <a:gd name="T0" fmla="*/ 9 w 20"/>
                  <a:gd name="T1" fmla="*/ 0 h 21"/>
                  <a:gd name="T2" fmla="*/ 11 w 20"/>
                  <a:gd name="T3" fmla="*/ 0 h 21"/>
                  <a:gd name="T4" fmla="*/ 13 w 20"/>
                  <a:gd name="T5" fmla="*/ 0 h 21"/>
                  <a:gd name="T6" fmla="*/ 15 w 20"/>
                  <a:gd name="T7" fmla="*/ 2 h 21"/>
                  <a:gd name="T8" fmla="*/ 15 w 20"/>
                  <a:gd name="T9" fmla="*/ 2 h 21"/>
                  <a:gd name="T10" fmla="*/ 17 w 20"/>
                  <a:gd name="T11" fmla="*/ 4 h 21"/>
                  <a:gd name="T12" fmla="*/ 17 w 20"/>
                  <a:gd name="T13" fmla="*/ 6 h 21"/>
                  <a:gd name="T14" fmla="*/ 17 w 20"/>
                  <a:gd name="T15" fmla="*/ 6 h 21"/>
                  <a:gd name="T16" fmla="*/ 20 w 20"/>
                  <a:gd name="T17" fmla="*/ 8 h 21"/>
                  <a:gd name="T18" fmla="*/ 20 w 20"/>
                  <a:gd name="T19" fmla="*/ 10 h 21"/>
                  <a:gd name="T20" fmla="*/ 17 w 20"/>
                  <a:gd name="T21" fmla="*/ 12 h 21"/>
                  <a:gd name="T22" fmla="*/ 17 w 20"/>
                  <a:gd name="T23" fmla="*/ 14 h 21"/>
                  <a:gd name="T24" fmla="*/ 15 w 20"/>
                  <a:gd name="T25" fmla="*/ 17 h 21"/>
                  <a:gd name="T26" fmla="*/ 15 w 20"/>
                  <a:gd name="T27" fmla="*/ 17 h 21"/>
                  <a:gd name="T28" fmla="*/ 13 w 20"/>
                  <a:gd name="T29" fmla="*/ 19 h 21"/>
                  <a:gd name="T30" fmla="*/ 11 w 20"/>
                  <a:gd name="T31" fmla="*/ 19 h 21"/>
                  <a:gd name="T32" fmla="*/ 9 w 20"/>
                  <a:gd name="T33" fmla="*/ 21 h 21"/>
                  <a:gd name="T34" fmla="*/ 7 w 20"/>
                  <a:gd name="T35" fmla="*/ 21 h 21"/>
                  <a:gd name="T36" fmla="*/ 7 w 20"/>
                  <a:gd name="T37" fmla="*/ 21 h 21"/>
                  <a:gd name="T38" fmla="*/ 5 w 20"/>
                  <a:gd name="T39" fmla="*/ 19 h 21"/>
                  <a:gd name="T40" fmla="*/ 3 w 20"/>
                  <a:gd name="T41" fmla="*/ 19 h 21"/>
                  <a:gd name="T42" fmla="*/ 3 w 20"/>
                  <a:gd name="T43" fmla="*/ 17 h 21"/>
                  <a:gd name="T44" fmla="*/ 0 w 20"/>
                  <a:gd name="T45" fmla="*/ 17 h 21"/>
                  <a:gd name="T46" fmla="*/ 0 w 20"/>
                  <a:gd name="T47" fmla="*/ 14 h 21"/>
                  <a:gd name="T48" fmla="*/ 0 w 20"/>
                  <a:gd name="T49" fmla="*/ 12 h 21"/>
                  <a:gd name="T50" fmla="*/ 0 w 20"/>
                  <a:gd name="T51" fmla="*/ 10 h 21"/>
                  <a:gd name="T52" fmla="*/ 0 w 20"/>
                  <a:gd name="T53" fmla="*/ 8 h 21"/>
                  <a:gd name="T54" fmla="*/ 0 w 20"/>
                  <a:gd name="T55" fmla="*/ 6 h 21"/>
                  <a:gd name="T56" fmla="*/ 3 w 20"/>
                  <a:gd name="T57" fmla="*/ 4 h 21"/>
                  <a:gd name="T58" fmla="*/ 3 w 20"/>
                  <a:gd name="T59" fmla="*/ 4 h 21"/>
                  <a:gd name="T60" fmla="*/ 5 w 20"/>
                  <a:gd name="T61" fmla="*/ 2 h 21"/>
                  <a:gd name="T62" fmla="*/ 7 w 20"/>
                  <a:gd name="T63" fmla="*/ 0 h 21"/>
                  <a:gd name="T64" fmla="*/ 9 w 20"/>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21">
                    <a:moveTo>
                      <a:pt x="9" y="0"/>
                    </a:moveTo>
                    <a:lnTo>
                      <a:pt x="11" y="0"/>
                    </a:lnTo>
                    <a:lnTo>
                      <a:pt x="13" y="0"/>
                    </a:lnTo>
                    <a:lnTo>
                      <a:pt x="15" y="2"/>
                    </a:lnTo>
                    <a:lnTo>
                      <a:pt x="15" y="2"/>
                    </a:lnTo>
                    <a:lnTo>
                      <a:pt x="17" y="4"/>
                    </a:lnTo>
                    <a:lnTo>
                      <a:pt x="17" y="6"/>
                    </a:lnTo>
                    <a:lnTo>
                      <a:pt x="17" y="6"/>
                    </a:lnTo>
                    <a:lnTo>
                      <a:pt x="20" y="8"/>
                    </a:lnTo>
                    <a:lnTo>
                      <a:pt x="20" y="10"/>
                    </a:lnTo>
                    <a:lnTo>
                      <a:pt x="17" y="12"/>
                    </a:lnTo>
                    <a:lnTo>
                      <a:pt x="17" y="14"/>
                    </a:lnTo>
                    <a:lnTo>
                      <a:pt x="15" y="17"/>
                    </a:lnTo>
                    <a:lnTo>
                      <a:pt x="15" y="17"/>
                    </a:lnTo>
                    <a:lnTo>
                      <a:pt x="13" y="19"/>
                    </a:lnTo>
                    <a:lnTo>
                      <a:pt x="11" y="19"/>
                    </a:lnTo>
                    <a:lnTo>
                      <a:pt x="9" y="21"/>
                    </a:lnTo>
                    <a:lnTo>
                      <a:pt x="7" y="21"/>
                    </a:lnTo>
                    <a:lnTo>
                      <a:pt x="7" y="21"/>
                    </a:lnTo>
                    <a:lnTo>
                      <a:pt x="5" y="19"/>
                    </a:lnTo>
                    <a:lnTo>
                      <a:pt x="3" y="19"/>
                    </a:lnTo>
                    <a:lnTo>
                      <a:pt x="3" y="17"/>
                    </a:lnTo>
                    <a:lnTo>
                      <a:pt x="0" y="17"/>
                    </a:lnTo>
                    <a:lnTo>
                      <a:pt x="0" y="14"/>
                    </a:lnTo>
                    <a:lnTo>
                      <a:pt x="0" y="12"/>
                    </a:lnTo>
                    <a:lnTo>
                      <a:pt x="0" y="10"/>
                    </a:lnTo>
                    <a:lnTo>
                      <a:pt x="0" y="8"/>
                    </a:lnTo>
                    <a:lnTo>
                      <a:pt x="0" y="6"/>
                    </a:lnTo>
                    <a:lnTo>
                      <a:pt x="3" y="4"/>
                    </a:lnTo>
                    <a:lnTo>
                      <a:pt x="3" y="4"/>
                    </a:lnTo>
                    <a:lnTo>
                      <a:pt x="5" y="2"/>
                    </a:lnTo>
                    <a:lnTo>
                      <a:pt x="7"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4" name="Freeform 56"/>
              <p:cNvSpPr>
                <a:spLocks/>
              </p:cNvSpPr>
              <p:nvPr/>
            </p:nvSpPr>
            <p:spPr bwMode="auto">
              <a:xfrm>
                <a:off x="1400" y="1997"/>
                <a:ext cx="32" cy="36"/>
              </a:xfrm>
              <a:custGeom>
                <a:avLst/>
                <a:gdLst>
                  <a:gd name="T0" fmla="*/ 13 w 32"/>
                  <a:gd name="T1" fmla="*/ 0 h 36"/>
                  <a:gd name="T2" fmla="*/ 17 w 32"/>
                  <a:gd name="T3" fmla="*/ 0 h 36"/>
                  <a:gd name="T4" fmla="*/ 19 w 32"/>
                  <a:gd name="T5" fmla="*/ 2 h 36"/>
                  <a:gd name="T6" fmla="*/ 21 w 32"/>
                  <a:gd name="T7" fmla="*/ 4 h 36"/>
                  <a:gd name="T8" fmla="*/ 23 w 32"/>
                  <a:gd name="T9" fmla="*/ 6 h 36"/>
                  <a:gd name="T10" fmla="*/ 25 w 32"/>
                  <a:gd name="T11" fmla="*/ 8 h 36"/>
                  <a:gd name="T12" fmla="*/ 27 w 32"/>
                  <a:gd name="T13" fmla="*/ 11 h 36"/>
                  <a:gd name="T14" fmla="*/ 29 w 32"/>
                  <a:gd name="T15" fmla="*/ 13 h 36"/>
                  <a:gd name="T16" fmla="*/ 29 w 32"/>
                  <a:gd name="T17" fmla="*/ 15 h 36"/>
                  <a:gd name="T18" fmla="*/ 32 w 32"/>
                  <a:gd name="T19" fmla="*/ 17 h 36"/>
                  <a:gd name="T20" fmla="*/ 32 w 32"/>
                  <a:gd name="T21" fmla="*/ 21 h 36"/>
                  <a:gd name="T22" fmla="*/ 32 w 32"/>
                  <a:gd name="T23" fmla="*/ 23 h 36"/>
                  <a:gd name="T24" fmla="*/ 32 w 32"/>
                  <a:gd name="T25" fmla="*/ 28 h 36"/>
                  <a:gd name="T26" fmla="*/ 29 w 32"/>
                  <a:gd name="T27" fmla="*/ 30 h 36"/>
                  <a:gd name="T28" fmla="*/ 27 w 32"/>
                  <a:gd name="T29" fmla="*/ 32 h 36"/>
                  <a:gd name="T30" fmla="*/ 25 w 32"/>
                  <a:gd name="T31" fmla="*/ 34 h 36"/>
                  <a:gd name="T32" fmla="*/ 21 w 32"/>
                  <a:gd name="T33" fmla="*/ 36 h 36"/>
                  <a:gd name="T34" fmla="*/ 19 w 32"/>
                  <a:gd name="T35" fmla="*/ 36 h 36"/>
                  <a:gd name="T36" fmla="*/ 15 w 32"/>
                  <a:gd name="T37" fmla="*/ 36 h 36"/>
                  <a:gd name="T38" fmla="*/ 13 w 32"/>
                  <a:gd name="T39" fmla="*/ 36 h 36"/>
                  <a:gd name="T40" fmla="*/ 8 w 32"/>
                  <a:gd name="T41" fmla="*/ 36 h 36"/>
                  <a:gd name="T42" fmla="*/ 6 w 32"/>
                  <a:gd name="T43" fmla="*/ 34 h 36"/>
                  <a:gd name="T44" fmla="*/ 4 w 32"/>
                  <a:gd name="T45" fmla="*/ 32 h 36"/>
                  <a:gd name="T46" fmla="*/ 2 w 32"/>
                  <a:gd name="T47" fmla="*/ 30 h 36"/>
                  <a:gd name="T48" fmla="*/ 0 w 32"/>
                  <a:gd name="T49" fmla="*/ 25 h 36"/>
                  <a:gd name="T50" fmla="*/ 0 w 32"/>
                  <a:gd name="T51" fmla="*/ 21 h 36"/>
                  <a:gd name="T52" fmla="*/ 0 w 32"/>
                  <a:gd name="T53" fmla="*/ 19 h 36"/>
                  <a:gd name="T54" fmla="*/ 0 w 32"/>
                  <a:gd name="T55" fmla="*/ 15 h 36"/>
                  <a:gd name="T56" fmla="*/ 2 w 32"/>
                  <a:gd name="T57" fmla="*/ 11 h 36"/>
                  <a:gd name="T58" fmla="*/ 4 w 32"/>
                  <a:gd name="T59" fmla="*/ 8 h 36"/>
                  <a:gd name="T60" fmla="*/ 6 w 32"/>
                  <a:gd name="T61" fmla="*/ 6 h 36"/>
                  <a:gd name="T62" fmla="*/ 10 w 32"/>
                  <a:gd name="T63" fmla="*/ 2 h 36"/>
                  <a:gd name="T64" fmla="*/ 13 w 32"/>
                  <a:gd name="T6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0"/>
                    </a:moveTo>
                    <a:lnTo>
                      <a:pt x="17" y="0"/>
                    </a:lnTo>
                    <a:lnTo>
                      <a:pt x="19" y="2"/>
                    </a:lnTo>
                    <a:lnTo>
                      <a:pt x="21" y="4"/>
                    </a:lnTo>
                    <a:lnTo>
                      <a:pt x="23" y="6"/>
                    </a:lnTo>
                    <a:lnTo>
                      <a:pt x="25" y="8"/>
                    </a:lnTo>
                    <a:lnTo>
                      <a:pt x="27" y="11"/>
                    </a:lnTo>
                    <a:lnTo>
                      <a:pt x="29" y="13"/>
                    </a:lnTo>
                    <a:lnTo>
                      <a:pt x="29" y="15"/>
                    </a:lnTo>
                    <a:lnTo>
                      <a:pt x="32" y="17"/>
                    </a:lnTo>
                    <a:lnTo>
                      <a:pt x="32" y="21"/>
                    </a:lnTo>
                    <a:lnTo>
                      <a:pt x="32" y="23"/>
                    </a:lnTo>
                    <a:lnTo>
                      <a:pt x="32" y="28"/>
                    </a:lnTo>
                    <a:lnTo>
                      <a:pt x="29" y="30"/>
                    </a:lnTo>
                    <a:lnTo>
                      <a:pt x="27" y="32"/>
                    </a:lnTo>
                    <a:lnTo>
                      <a:pt x="25" y="34"/>
                    </a:lnTo>
                    <a:lnTo>
                      <a:pt x="21" y="36"/>
                    </a:lnTo>
                    <a:lnTo>
                      <a:pt x="19" y="36"/>
                    </a:lnTo>
                    <a:lnTo>
                      <a:pt x="15" y="36"/>
                    </a:lnTo>
                    <a:lnTo>
                      <a:pt x="13" y="36"/>
                    </a:lnTo>
                    <a:lnTo>
                      <a:pt x="8" y="36"/>
                    </a:lnTo>
                    <a:lnTo>
                      <a:pt x="6" y="34"/>
                    </a:lnTo>
                    <a:lnTo>
                      <a:pt x="4" y="32"/>
                    </a:lnTo>
                    <a:lnTo>
                      <a:pt x="2" y="30"/>
                    </a:lnTo>
                    <a:lnTo>
                      <a:pt x="0" y="25"/>
                    </a:lnTo>
                    <a:lnTo>
                      <a:pt x="0" y="21"/>
                    </a:lnTo>
                    <a:lnTo>
                      <a:pt x="0" y="19"/>
                    </a:lnTo>
                    <a:lnTo>
                      <a:pt x="0" y="15"/>
                    </a:lnTo>
                    <a:lnTo>
                      <a:pt x="2" y="11"/>
                    </a:lnTo>
                    <a:lnTo>
                      <a:pt x="4" y="8"/>
                    </a:lnTo>
                    <a:lnTo>
                      <a:pt x="6" y="6"/>
                    </a:lnTo>
                    <a:lnTo>
                      <a:pt x="10"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5" name="Freeform 57"/>
              <p:cNvSpPr>
                <a:spLocks/>
              </p:cNvSpPr>
              <p:nvPr/>
            </p:nvSpPr>
            <p:spPr bwMode="auto">
              <a:xfrm>
                <a:off x="1406" y="2202"/>
                <a:ext cx="17" cy="21"/>
              </a:xfrm>
              <a:custGeom>
                <a:avLst/>
                <a:gdLst>
                  <a:gd name="T0" fmla="*/ 7 w 17"/>
                  <a:gd name="T1" fmla="*/ 0 h 21"/>
                  <a:gd name="T2" fmla="*/ 9 w 17"/>
                  <a:gd name="T3" fmla="*/ 0 h 21"/>
                  <a:gd name="T4" fmla="*/ 11 w 17"/>
                  <a:gd name="T5" fmla="*/ 0 h 21"/>
                  <a:gd name="T6" fmla="*/ 13 w 17"/>
                  <a:gd name="T7" fmla="*/ 0 h 21"/>
                  <a:gd name="T8" fmla="*/ 13 w 17"/>
                  <a:gd name="T9" fmla="*/ 0 h 21"/>
                  <a:gd name="T10" fmla="*/ 15 w 17"/>
                  <a:gd name="T11" fmla="*/ 2 h 21"/>
                  <a:gd name="T12" fmla="*/ 17 w 17"/>
                  <a:gd name="T13" fmla="*/ 2 h 21"/>
                  <a:gd name="T14" fmla="*/ 17 w 17"/>
                  <a:gd name="T15" fmla="*/ 4 h 21"/>
                  <a:gd name="T16" fmla="*/ 17 w 17"/>
                  <a:gd name="T17" fmla="*/ 4 h 21"/>
                  <a:gd name="T18" fmla="*/ 17 w 17"/>
                  <a:gd name="T19" fmla="*/ 6 h 21"/>
                  <a:gd name="T20" fmla="*/ 17 w 17"/>
                  <a:gd name="T21" fmla="*/ 11 h 21"/>
                  <a:gd name="T22" fmla="*/ 17 w 17"/>
                  <a:gd name="T23" fmla="*/ 13 h 21"/>
                  <a:gd name="T24" fmla="*/ 17 w 17"/>
                  <a:gd name="T25" fmla="*/ 15 h 21"/>
                  <a:gd name="T26" fmla="*/ 15 w 17"/>
                  <a:gd name="T27" fmla="*/ 17 h 21"/>
                  <a:gd name="T28" fmla="*/ 15 w 17"/>
                  <a:gd name="T29" fmla="*/ 19 h 21"/>
                  <a:gd name="T30" fmla="*/ 13 w 17"/>
                  <a:gd name="T31" fmla="*/ 19 h 21"/>
                  <a:gd name="T32" fmla="*/ 11 w 17"/>
                  <a:gd name="T33" fmla="*/ 21 h 21"/>
                  <a:gd name="T34" fmla="*/ 9 w 17"/>
                  <a:gd name="T35" fmla="*/ 21 h 21"/>
                  <a:gd name="T36" fmla="*/ 7 w 17"/>
                  <a:gd name="T37" fmla="*/ 21 h 21"/>
                  <a:gd name="T38" fmla="*/ 4 w 17"/>
                  <a:gd name="T39" fmla="*/ 21 h 21"/>
                  <a:gd name="T40" fmla="*/ 4 w 17"/>
                  <a:gd name="T41" fmla="*/ 21 h 21"/>
                  <a:gd name="T42" fmla="*/ 2 w 17"/>
                  <a:gd name="T43" fmla="*/ 19 h 21"/>
                  <a:gd name="T44" fmla="*/ 2 w 17"/>
                  <a:gd name="T45" fmla="*/ 19 h 21"/>
                  <a:gd name="T46" fmla="*/ 0 w 17"/>
                  <a:gd name="T47" fmla="*/ 17 h 21"/>
                  <a:gd name="T48" fmla="*/ 0 w 17"/>
                  <a:gd name="T49" fmla="*/ 15 h 21"/>
                  <a:gd name="T50" fmla="*/ 0 w 17"/>
                  <a:gd name="T51" fmla="*/ 13 h 21"/>
                  <a:gd name="T52" fmla="*/ 0 w 17"/>
                  <a:gd name="T53" fmla="*/ 11 h 21"/>
                  <a:gd name="T54" fmla="*/ 0 w 17"/>
                  <a:gd name="T55" fmla="*/ 8 h 21"/>
                  <a:gd name="T56" fmla="*/ 2 w 17"/>
                  <a:gd name="T57" fmla="*/ 6 h 21"/>
                  <a:gd name="T58" fmla="*/ 2 w 17"/>
                  <a:gd name="T59" fmla="*/ 4 h 21"/>
                  <a:gd name="T60" fmla="*/ 4 w 17"/>
                  <a:gd name="T61" fmla="*/ 2 h 21"/>
                  <a:gd name="T62" fmla="*/ 7 w 17"/>
                  <a:gd name="T63" fmla="*/ 2 h 21"/>
                  <a:gd name="T64" fmla="*/ 7 w 17"/>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1">
                    <a:moveTo>
                      <a:pt x="7" y="0"/>
                    </a:moveTo>
                    <a:lnTo>
                      <a:pt x="9" y="0"/>
                    </a:lnTo>
                    <a:lnTo>
                      <a:pt x="11" y="0"/>
                    </a:lnTo>
                    <a:lnTo>
                      <a:pt x="13" y="0"/>
                    </a:lnTo>
                    <a:lnTo>
                      <a:pt x="13" y="0"/>
                    </a:lnTo>
                    <a:lnTo>
                      <a:pt x="15" y="2"/>
                    </a:lnTo>
                    <a:lnTo>
                      <a:pt x="17" y="2"/>
                    </a:lnTo>
                    <a:lnTo>
                      <a:pt x="17" y="4"/>
                    </a:lnTo>
                    <a:lnTo>
                      <a:pt x="17" y="4"/>
                    </a:lnTo>
                    <a:lnTo>
                      <a:pt x="17" y="6"/>
                    </a:lnTo>
                    <a:lnTo>
                      <a:pt x="17" y="11"/>
                    </a:lnTo>
                    <a:lnTo>
                      <a:pt x="17" y="13"/>
                    </a:lnTo>
                    <a:lnTo>
                      <a:pt x="17" y="15"/>
                    </a:lnTo>
                    <a:lnTo>
                      <a:pt x="15" y="17"/>
                    </a:lnTo>
                    <a:lnTo>
                      <a:pt x="15" y="19"/>
                    </a:lnTo>
                    <a:lnTo>
                      <a:pt x="13" y="19"/>
                    </a:lnTo>
                    <a:lnTo>
                      <a:pt x="11" y="21"/>
                    </a:lnTo>
                    <a:lnTo>
                      <a:pt x="9" y="21"/>
                    </a:lnTo>
                    <a:lnTo>
                      <a:pt x="7" y="21"/>
                    </a:lnTo>
                    <a:lnTo>
                      <a:pt x="4" y="21"/>
                    </a:lnTo>
                    <a:lnTo>
                      <a:pt x="4" y="21"/>
                    </a:lnTo>
                    <a:lnTo>
                      <a:pt x="2" y="19"/>
                    </a:lnTo>
                    <a:lnTo>
                      <a:pt x="2" y="19"/>
                    </a:lnTo>
                    <a:lnTo>
                      <a:pt x="0" y="17"/>
                    </a:lnTo>
                    <a:lnTo>
                      <a:pt x="0" y="15"/>
                    </a:lnTo>
                    <a:lnTo>
                      <a:pt x="0" y="13"/>
                    </a:lnTo>
                    <a:lnTo>
                      <a:pt x="0" y="11"/>
                    </a:lnTo>
                    <a:lnTo>
                      <a:pt x="0" y="8"/>
                    </a:lnTo>
                    <a:lnTo>
                      <a:pt x="2" y="6"/>
                    </a:lnTo>
                    <a:lnTo>
                      <a:pt x="2" y="4"/>
                    </a:lnTo>
                    <a:lnTo>
                      <a:pt x="4" y="2"/>
                    </a:lnTo>
                    <a:lnTo>
                      <a:pt x="7"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6" name="Freeform 58"/>
              <p:cNvSpPr>
                <a:spLocks/>
              </p:cNvSpPr>
              <p:nvPr/>
            </p:nvSpPr>
            <p:spPr bwMode="auto">
              <a:xfrm>
                <a:off x="1440" y="2185"/>
                <a:ext cx="19" cy="23"/>
              </a:xfrm>
              <a:custGeom>
                <a:avLst/>
                <a:gdLst>
                  <a:gd name="T0" fmla="*/ 13 w 19"/>
                  <a:gd name="T1" fmla="*/ 0 h 23"/>
                  <a:gd name="T2" fmla="*/ 13 w 19"/>
                  <a:gd name="T3" fmla="*/ 2 h 23"/>
                  <a:gd name="T4" fmla="*/ 15 w 19"/>
                  <a:gd name="T5" fmla="*/ 2 h 23"/>
                  <a:gd name="T6" fmla="*/ 15 w 19"/>
                  <a:gd name="T7" fmla="*/ 2 h 23"/>
                  <a:gd name="T8" fmla="*/ 17 w 19"/>
                  <a:gd name="T9" fmla="*/ 2 h 23"/>
                  <a:gd name="T10" fmla="*/ 17 w 19"/>
                  <a:gd name="T11" fmla="*/ 4 h 23"/>
                  <a:gd name="T12" fmla="*/ 17 w 19"/>
                  <a:gd name="T13" fmla="*/ 4 h 23"/>
                  <a:gd name="T14" fmla="*/ 19 w 19"/>
                  <a:gd name="T15" fmla="*/ 6 h 23"/>
                  <a:gd name="T16" fmla="*/ 19 w 19"/>
                  <a:gd name="T17" fmla="*/ 6 h 23"/>
                  <a:gd name="T18" fmla="*/ 19 w 19"/>
                  <a:gd name="T19" fmla="*/ 11 h 23"/>
                  <a:gd name="T20" fmla="*/ 19 w 19"/>
                  <a:gd name="T21" fmla="*/ 13 h 23"/>
                  <a:gd name="T22" fmla="*/ 17 w 19"/>
                  <a:gd name="T23" fmla="*/ 15 h 23"/>
                  <a:gd name="T24" fmla="*/ 17 w 19"/>
                  <a:gd name="T25" fmla="*/ 17 h 23"/>
                  <a:gd name="T26" fmla="*/ 15 w 19"/>
                  <a:gd name="T27" fmla="*/ 19 h 23"/>
                  <a:gd name="T28" fmla="*/ 13 w 19"/>
                  <a:gd name="T29" fmla="*/ 21 h 23"/>
                  <a:gd name="T30" fmla="*/ 11 w 19"/>
                  <a:gd name="T31" fmla="*/ 21 h 23"/>
                  <a:gd name="T32" fmla="*/ 8 w 19"/>
                  <a:gd name="T33" fmla="*/ 23 h 23"/>
                  <a:gd name="T34" fmla="*/ 8 w 19"/>
                  <a:gd name="T35" fmla="*/ 23 h 23"/>
                  <a:gd name="T36" fmla="*/ 6 w 19"/>
                  <a:gd name="T37" fmla="*/ 23 h 23"/>
                  <a:gd name="T38" fmla="*/ 6 w 19"/>
                  <a:gd name="T39" fmla="*/ 23 h 23"/>
                  <a:gd name="T40" fmla="*/ 4 w 19"/>
                  <a:gd name="T41" fmla="*/ 23 h 23"/>
                  <a:gd name="T42" fmla="*/ 4 w 19"/>
                  <a:gd name="T43" fmla="*/ 21 h 23"/>
                  <a:gd name="T44" fmla="*/ 2 w 19"/>
                  <a:gd name="T45" fmla="*/ 21 h 23"/>
                  <a:gd name="T46" fmla="*/ 2 w 19"/>
                  <a:gd name="T47" fmla="*/ 21 h 23"/>
                  <a:gd name="T48" fmla="*/ 0 w 19"/>
                  <a:gd name="T49" fmla="*/ 19 h 23"/>
                  <a:gd name="T50" fmla="*/ 0 w 19"/>
                  <a:gd name="T51" fmla="*/ 17 h 23"/>
                  <a:gd name="T52" fmla="*/ 0 w 19"/>
                  <a:gd name="T53" fmla="*/ 13 h 23"/>
                  <a:gd name="T54" fmla="*/ 0 w 19"/>
                  <a:gd name="T55" fmla="*/ 11 h 23"/>
                  <a:gd name="T56" fmla="*/ 2 w 19"/>
                  <a:gd name="T57" fmla="*/ 6 h 23"/>
                  <a:gd name="T58" fmla="*/ 4 w 19"/>
                  <a:gd name="T59" fmla="*/ 4 h 23"/>
                  <a:gd name="T60" fmla="*/ 6 w 19"/>
                  <a:gd name="T61" fmla="*/ 2 h 23"/>
                  <a:gd name="T62" fmla="*/ 8 w 19"/>
                  <a:gd name="T63" fmla="*/ 2 h 23"/>
                  <a:gd name="T64" fmla="*/ 13 w 19"/>
                  <a:gd name="T6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3">
                    <a:moveTo>
                      <a:pt x="13" y="0"/>
                    </a:moveTo>
                    <a:lnTo>
                      <a:pt x="13" y="2"/>
                    </a:lnTo>
                    <a:lnTo>
                      <a:pt x="15" y="2"/>
                    </a:lnTo>
                    <a:lnTo>
                      <a:pt x="15" y="2"/>
                    </a:lnTo>
                    <a:lnTo>
                      <a:pt x="17" y="2"/>
                    </a:lnTo>
                    <a:lnTo>
                      <a:pt x="17" y="4"/>
                    </a:lnTo>
                    <a:lnTo>
                      <a:pt x="17" y="4"/>
                    </a:lnTo>
                    <a:lnTo>
                      <a:pt x="19" y="6"/>
                    </a:lnTo>
                    <a:lnTo>
                      <a:pt x="19" y="6"/>
                    </a:lnTo>
                    <a:lnTo>
                      <a:pt x="19" y="11"/>
                    </a:lnTo>
                    <a:lnTo>
                      <a:pt x="19" y="13"/>
                    </a:lnTo>
                    <a:lnTo>
                      <a:pt x="17" y="15"/>
                    </a:lnTo>
                    <a:lnTo>
                      <a:pt x="17" y="17"/>
                    </a:lnTo>
                    <a:lnTo>
                      <a:pt x="15" y="19"/>
                    </a:lnTo>
                    <a:lnTo>
                      <a:pt x="13" y="21"/>
                    </a:lnTo>
                    <a:lnTo>
                      <a:pt x="11" y="21"/>
                    </a:lnTo>
                    <a:lnTo>
                      <a:pt x="8" y="23"/>
                    </a:lnTo>
                    <a:lnTo>
                      <a:pt x="8" y="23"/>
                    </a:lnTo>
                    <a:lnTo>
                      <a:pt x="6" y="23"/>
                    </a:lnTo>
                    <a:lnTo>
                      <a:pt x="6" y="23"/>
                    </a:lnTo>
                    <a:lnTo>
                      <a:pt x="4" y="23"/>
                    </a:lnTo>
                    <a:lnTo>
                      <a:pt x="4" y="21"/>
                    </a:lnTo>
                    <a:lnTo>
                      <a:pt x="2" y="21"/>
                    </a:lnTo>
                    <a:lnTo>
                      <a:pt x="2" y="21"/>
                    </a:lnTo>
                    <a:lnTo>
                      <a:pt x="0" y="19"/>
                    </a:lnTo>
                    <a:lnTo>
                      <a:pt x="0" y="17"/>
                    </a:lnTo>
                    <a:lnTo>
                      <a:pt x="0" y="13"/>
                    </a:lnTo>
                    <a:lnTo>
                      <a:pt x="0" y="11"/>
                    </a:lnTo>
                    <a:lnTo>
                      <a:pt x="2" y="6"/>
                    </a:lnTo>
                    <a:lnTo>
                      <a:pt x="4" y="4"/>
                    </a:lnTo>
                    <a:lnTo>
                      <a:pt x="6" y="2"/>
                    </a:lnTo>
                    <a:lnTo>
                      <a:pt x="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7" name="Freeform 59"/>
              <p:cNvSpPr>
                <a:spLocks/>
              </p:cNvSpPr>
              <p:nvPr/>
            </p:nvSpPr>
            <p:spPr bwMode="auto">
              <a:xfrm>
                <a:off x="1451" y="2565"/>
                <a:ext cx="52" cy="45"/>
              </a:xfrm>
              <a:custGeom>
                <a:avLst/>
                <a:gdLst>
                  <a:gd name="T0" fmla="*/ 19 w 52"/>
                  <a:gd name="T1" fmla="*/ 0 h 45"/>
                  <a:gd name="T2" fmla="*/ 21 w 52"/>
                  <a:gd name="T3" fmla="*/ 0 h 45"/>
                  <a:gd name="T4" fmla="*/ 25 w 52"/>
                  <a:gd name="T5" fmla="*/ 0 h 45"/>
                  <a:gd name="T6" fmla="*/ 27 w 52"/>
                  <a:gd name="T7" fmla="*/ 0 h 45"/>
                  <a:gd name="T8" fmla="*/ 31 w 52"/>
                  <a:gd name="T9" fmla="*/ 0 h 45"/>
                  <a:gd name="T10" fmla="*/ 33 w 52"/>
                  <a:gd name="T11" fmla="*/ 0 h 45"/>
                  <a:gd name="T12" fmla="*/ 38 w 52"/>
                  <a:gd name="T13" fmla="*/ 0 h 45"/>
                  <a:gd name="T14" fmla="*/ 40 w 52"/>
                  <a:gd name="T15" fmla="*/ 2 h 45"/>
                  <a:gd name="T16" fmla="*/ 42 w 52"/>
                  <a:gd name="T17" fmla="*/ 2 h 45"/>
                  <a:gd name="T18" fmla="*/ 44 w 52"/>
                  <a:gd name="T19" fmla="*/ 5 h 45"/>
                  <a:gd name="T20" fmla="*/ 46 w 52"/>
                  <a:gd name="T21" fmla="*/ 7 h 45"/>
                  <a:gd name="T22" fmla="*/ 48 w 52"/>
                  <a:gd name="T23" fmla="*/ 9 h 45"/>
                  <a:gd name="T24" fmla="*/ 50 w 52"/>
                  <a:gd name="T25" fmla="*/ 11 h 45"/>
                  <a:gd name="T26" fmla="*/ 52 w 52"/>
                  <a:gd name="T27" fmla="*/ 13 h 45"/>
                  <a:gd name="T28" fmla="*/ 52 w 52"/>
                  <a:gd name="T29" fmla="*/ 15 h 45"/>
                  <a:gd name="T30" fmla="*/ 52 w 52"/>
                  <a:gd name="T31" fmla="*/ 17 h 45"/>
                  <a:gd name="T32" fmla="*/ 52 w 52"/>
                  <a:gd name="T33" fmla="*/ 19 h 45"/>
                  <a:gd name="T34" fmla="*/ 31 w 52"/>
                  <a:gd name="T35" fmla="*/ 45 h 45"/>
                  <a:gd name="T36" fmla="*/ 6 w 52"/>
                  <a:gd name="T37" fmla="*/ 43 h 45"/>
                  <a:gd name="T38" fmla="*/ 6 w 52"/>
                  <a:gd name="T39" fmla="*/ 41 h 45"/>
                  <a:gd name="T40" fmla="*/ 4 w 52"/>
                  <a:gd name="T41" fmla="*/ 36 h 45"/>
                  <a:gd name="T42" fmla="*/ 4 w 52"/>
                  <a:gd name="T43" fmla="*/ 32 h 45"/>
                  <a:gd name="T44" fmla="*/ 2 w 52"/>
                  <a:gd name="T45" fmla="*/ 30 h 45"/>
                  <a:gd name="T46" fmla="*/ 0 w 52"/>
                  <a:gd name="T47" fmla="*/ 28 h 45"/>
                  <a:gd name="T48" fmla="*/ 0 w 52"/>
                  <a:gd name="T49" fmla="*/ 24 h 45"/>
                  <a:gd name="T50" fmla="*/ 0 w 52"/>
                  <a:gd name="T51" fmla="*/ 22 h 45"/>
                  <a:gd name="T52" fmla="*/ 0 w 52"/>
                  <a:gd name="T53" fmla="*/ 17 h 45"/>
                  <a:gd name="T54" fmla="*/ 2 w 52"/>
                  <a:gd name="T55" fmla="*/ 15 h 45"/>
                  <a:gd name="T56" fmla="*/ 4 w 52"/>
                  <a:gd name="T57" fmla="*/ 13 h 45"/>
                  <a:gd name="T58" fmla="*/ 6 w 52"/>
                  <a:gd name="T59" fmla="*/ 11 h 45"/>
                  <a:gd name="T60" fmla="*/ 8 w 52"/>
                  <a:gd name="T61" fmla="*/ 9 h 45"/>
                  <a:gd name="T62" fmla="*/ 10 w 52"/>
                  <a:gd name="T63" fmla="*/ 7 h 45"/>
                  <a:gd name="T64" fmla="*/ 12 w 52"/>
                  <a:gd name="T65" fmla="*/ 5 h 45"/>
                  <a:gd name="T66" fmla="*/ 14 w 52"/>
                  <a:gd name="T67" fmla="*/ 2 h 45"/>
                  <a:gd name="T68" fmla="*/ 19 w 52"/>
                  <a:gd name="T6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5">
                    <a:moveTo>
                      <a:pt x="19" y="0"/>
                    </a:moveTo>
                    <a:lnTo>
                      <a:pt x="21" y="0"/>
                    </a:lnTo>
                    <a:lnTo>
                      <a:pt x="25" y="0"/>
                    </a:lnTo>
                    <a:lnTo>
                      <a:pt x="27" y="0"/>
                    </a:lnTo>
                    <a:lnTo>
                      <a:pt x="31" y="0"/>
                    </a:lnTo>
                    <a:lnTo>
                      <a:pt x="33" y="0"/>
                    </a:lnTo>
                    <a:lnTo>
                      <a:pt x="38" y="0"/>
                    </a:lnTo>
                    <a:lnTo>
                      <a:pt x="40" y="2"/>
                    </a:lnTo>
                    <a:lnTo>
                      <a:pt x="42" y="2"/>
                    </a:lnTo>
                    <a:lnTo>
                      <a:pt x="44" y="5"/>
                    </a:lnTo>
                    <a:lnTo>
                      <a:pt x="46" y="7"/>
                    </a:lnTo>
                    <a:lnTo>
                      <a:pt x="48" y="9"/>
                    </a:lnTo>
                    <a:lnTo>
                      <a:pt x="50" y="11"/>
                    </a:lnTo>
                    <a:lnTo>
                      <a:pt x="52" y="13"/>
                    </a:lnTo>
                    <a:lnTo>
                      <a:pt x="52" y="15"/>
                    </a:lnTo>
                    <a:lnTo>
                      <a:pt x="52" y="17"/>
                    </a:lnTo>
                    <a:lnTo>
                      <a:pt x="52" y="19"/>
                    </a:lnTo>
                    <a:lnTo>
                      <a:pt x="31" y="45"/>
                    </a:lnTo>
                    <a:lnTo>
                      <a:pt x="6" y="43"/>
                    </a:lnTo>
                    <a:lnTo>
                      <a:pt x="6" y="41"/>
                    </a:lnTo>
                    <a:lnTo>
                      <a:pt x="4" y="36"/>
                    </a:lnTo>
                    <a:lnTo>
                      <a:pt x="4" y="32"/>
                    </a:lnTo>
                    <a:lnTo>
                      <a:pt x="2" y="30"/>
                    </a:lnTo>
                    <a:lnTo>
                      <a:pt x="0" y="28"/>
                    </a:lnTo>
                    <a:lnTo>
                      <a:pt x="0" y="24"/>
                    </a:lnTo>
                    <a:lnTo>
                      <a:pt x="0" y="22"/>
                    </a:lnTo>
                    <a:lnTo>
                      <a:pt x="0" y="17"/>
                    </a:lnTo>
                    <a:lnTo>
                      <a:pt x="2" y="15"/>
                    </a:lnTo>
                    <a:lnTo>
                      <a:pt x="4" y="13"/>
                    </a:lnTo>
                    <a:lnTo>
                      <a:pt x="6" y="11"/>
                    </a:lnTo>
                    <a:lnTo>
                      <a:pt x="8" y="9"/>
                    </a:lnTo>
                    <a:lnTo>
                      <a:pt x="10" y="7"/>
                    </a:lnTo>
                    <a:lnTo>
                      <a:pt x="12" y="5"/>
                    </a:lnTo>
                    <a:lnTo>
                      <a:pt x="14" y="2"/>
                    </a:lnTo>
                    <a:lnTo>
                      <a:pt x="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8" name="Freeform 60"/>
              <p:cNvSpPr>
                <a:spLocks/>
              </p:cNvSpPr>
              <p:nvPr/>
            </p:nvSpPr>
            <p:spPr bwMode="auto">
              <a:xfrm>
                <a:off x="1457" y="2982"/>
                <a:ext cx="188" cy="166"/>
              </a:xfrm>
              <a:custGeom>
                <a:avLst/>
                <a:gdLst>
                  <a:gd name="T0" fmla="*/ 38 w 188"/>
                  <a:gd name="T1" fmla="*/ 14 h 166"/>
                  <a:gd name="T2" fmla="*/ 51 w 188"/>
                  <a:gd name="T3" fmla="*/ 8 h 166"/>
                  <a:gd name="T4" fmla="*/ 63 w 188"/>
                  <a:gd name="T5" fmla="*/ 4 h 166"/>
                  <a:gd name="T6" fmla="*/ 76 w 188"/>
                  <a:gd name="T7" fmla="*/ 2 h 166"/>
                  <a:gd name="T8" fmla="*/ 91 w 188"/>
                  <a:gd name="T9" fmla="*/ 0 h 166"/>
                  <a:gd name="T10" fmla="*/ 105 w 188"/>
                  <a:gd name="T11" fmla="*/ 0 h 166"/>
                  <a:gd name="T12" fmla="*/ 120 w 188"/>
                  <a:gd name="T13" fmla="*/ 0 h 166"/>
                  <a:gd name="T14" fmla="*/ 133 w 188"/>
                  <a:gd name="T15" fmla="*/ 2 h 166"/>
                  <a:gd name="T16" fmla="*/ 148 w 188"/>
                  <a:gd name="T17" fmla="*/ 6 h 166"/>
                  <a:gd name="T18" fmla="*/ 156 w 188"/>
                  <a:gd name="T19" fmla="*/ 12 h 166"/>
                  <a:gd name="T20" fmla="*/ 165 w 188"/>
                  <a:gd name="T21" fmla="*/ 21 h 166"/>
                  <a:gd name="T22" fmla="*/ 173 w 188"/>
                  <a:gd name="T23" fmla="*/ 29 h 166"/>
                  <a:gd name="T24" fmla="*/ 177 w 188"/>
                  <a:gd name="T25" fmla="*/ 40 h 166"/>
                  <a:gd name="T26" fmla="*/ 182 w 188"/>
                  <a:gd name="T27" fmla="*/ 48 h 166"/>
                  <a:gd name="T28" fmla="*/ 186 w 188"/>
                  <a:gd name="T29" fmla="*/ 61 h 166"/>
                  <a:gd name="T30" fmla="*/ 188 w 188"/>
                  <a:gd name="T31" fmla="*/ 71 h 166"/>
                  <a:gd name="T32" fmla="*/ 188 w 188"/>
                  <a:gd name="T33" fmla="*/ 84 h 166"/>
                  <a:gd name="T34" fmla="*/ 184 w 188"/>
                  <a:gd name="T35" fmla="*/ 93 h 166"/>
                  <a:gd name="T36" fmla="*/ 182 w 188"/>
                  <a:gd name="T37" fmla="*/ 101 h 166"/>
                  <a:gd name="T38" fmla="*/ 179 w 188"/>
                  <a:gd name="T39" fmla="*/ 112 h 166"/>
                  <a:gd name="T40" fmla="*/ 175 w 188"/>
                  <a:gd name="T41" fmla="*/ 120 h 166"/>
                  <a:gd name="T42" fmla="*/ 171 w 188"/>
                  <a:gd name="T43" fmla="*/ 128 h 166"/>
                  <a:gd name="T44" fmla="*/ 165 w 188"/>
                  <a:gd name="T45" fmla="*/ 137 h 166"/>
                  <a:gd name="T46" fmla="*/ 158 w 188"/>
                  <a:gd name="T47" fmla="*/ 143 h 166"/>
                  <a:gd name="T48" fmla="*/ 150 w 188"/>
                  <a:gd name="T49" fmla="*/ 150 h 166"/>
                  <a:gd name="T50" fmla="*/ 133 w 188"/>
                  <a:gd name="T51" fmla="*/ 156 h 166"/>
                  <a:gd name="T52" fmla="*/ 118 w 188"/>
                  <a:gd name="T53" fmla="*/ 160 h 166"/>
                  <a:gd name="T54" fmla="*/ 99 w 188"/>
                  <a:gd name="T55" fmla="*/ 164 h 166"/>
                  <a:gd name="T56" fmla="*/ 82 w 188"/>
                  <a:gd name="T57" fmla="*/ 166 h 166"/>
                  <a:gd name="T58" fmla="*/ 65 w 188"/>
                  <a:gd name="T59" fmla="*/ 164 h 166"/>
                  <a:gd name="T60" fmla="*/ 48 w 188"/>
                  <a:gd name="T61" fmla="*/ 162 h 166"/>
                  <a:gd name="T62" fmla="*/ 32 w 188"/>
                  <a:gd name="T63" fmla="*/ 156 h 166"/>
                  <a:gd name="T64" fmla="*/ 17 w 188"/>
                  <a:gd name="T65" fmla="*/ 145 h 166"/>
                  <a:gd name="T66" fmla="*/ 10 w 188"/>
                  <a:gd name="T67" fmla="*/ 137 h 166"/>
                  <a:gd name="T68" fmla="*/ 4 w 188"/>
                  <a:gd name="T69" fmla="*/ 126 h 166"/>
                  <a:gd name="T70" fmla="*/ 2 w 188"/>
                  <a:gd name="T71" fmla="*/ 116 h 166"/>
                  <a:gd name="T72" fmla="*/ 0 w 188"/>
                  <a:gd name="T73" fmla="*/ 103 h 166"/>
                  <a:gd name="T74" fmla="*/ 0 w 188"/>
                  <a:gd name="T75" fmla="*/ 90 h 166"/>
                  <a:gd name="T76" fmla="*/ 0 w 188"/>
                  <a:gd name="T77" fmla="*/ 80 h 166"/>
                  <a:gd name="T78" fmla="*/ 2 w 188"/>
                  <a:gd name="T79" fmla="*/ 67 h 166"/>
                  <a:gd name="T80" fmla="*/ 6 w 188"/>
                  <a:gd name="T81" fmla="*/ 57 h 166"/>
                  <a:gd name="T82" fmla="*/ 8 w 188"/>
                  <a:gd name="T83" fmla="*/ 50 h 166"/>
                  <a:gd name="T84" fmla="*/ 13 w 188"/>
                  <a:gd name="T85" fmla="*/ 46 h 166"/>
                  <a:gd name="T86" fmla="*/ 17 w 188"/>
                  <a:gd name="T87" fmla="*/ 40 h 166"/>
                  <a:gd name="T88" fmla="*/ 19 w 188"/>
                  <a:gd name="T89" fmla="*/ 33 h 166"/>
                  <a:gd name="T90" fmla="*/ 23 w 188"/>
                  <a:gd name="T91" fmla="*/ 29 h 166"/>
                  <a:gd name="T92" fmla="*/ 27 w 188"/>
                  <a:gd name="T93" fmla="*/ 23 h 166"/>
                  <a:gd name="T94" fmla="*/ 32 w 188"/>
                  <a:gd name="T95" fmla="*/ 19 h 166"/>
                  <a:gd name="T96" fmla="*/ 38 w 188"/>
                  <a:gd name="T97" fmla="*/ 1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8" h="166">
                    <a:moveTo>
                      <a:pt x="38" y="14"/>
                    </a:moveTo>
                    <a:lnTo>
                      <a:pt x="51" y="8"/>
                    </a:lnTo>
                    <a:lnTo>
                      <a:pt x="63" y="4"/>
                    </a:lnTo>
                    <a:lnTo>
                      <a:pt x="76" y="2"/>
                    </a:lnTo>
                    <a:lnTo>
                      <a:pt x="91" y="0"/>
                    </a:lnTo>
                    <a:lnTo>
                      <a:pt x="105" y="0"/>
                    </a:lnTo>
                    <a:lnTo>
                      <a:pt x="120" y="0"/>
                    </a:lnTo>
                    <a:lnTo>
                      <a:pt x="133" y="2"/>
                    </a:lnTo>
                    <a:lnTo>
                      <a:pt x="148" y="6"/>
                    </a:lnTo>
                    <a:lnTo>
                      <a:pt x="156" y="12"/>
                    </a:lnTo>
                    <a:lnTo>
                      <a:pt x="165" y="21"/>
                    </a:lnTo>
                    <a:lnTo>
                      <a:pt x="173" y="29"/>
                    </a:lnTo>
                    <a:lnTo>
                      <a:pt x="177" y="40"/>
                    </a:lnTo>
                    <a:lnTo>
                      <a:pt x="182" y="48"/>
                    </a:lnTo>
                    <a:lnTo>
                      <a:pt x="186" y="61"/>
                    </a:lnTo>
                    <a:lnTo>
                      <a:pt x="188" y="71"/>
                    </a:lnTo>
                    <a:lnTo>
                      <a:pt x="188" y="84"/>
                    </a:lnTo>
                    <a:lnTo>
                      <a:pt x="184" y="93"/>
                    </a:lnTo>
                    <a:lnTo>
                      <a:pt x="182" y="101"/>
                    </a:lnTo>
                    <a:lnTo>
                      <a:pt x="179" y="112"/>
                    </a:lnTo>
                    <a:lnTo>
                      <a:pt x="175" y="120"/>
                    </a:lnTo>
                    <a:lnTo>
                      <a:pt x="171" y="128"/>
                    </a:lnTo>
                    <a:lnTo>
                      <a:pt x="165" y="137"/>
                    </a:lnTo>
                    <a:lnTo>
                      <a:pt x="158" y="143"/>
                    </a:lnTo>
                    <a:lnTo>
                      <a:pt x="150" y="150"/>
                    </a:lnTo>
                    <a:lnTo>
                      <a:pt x="133" y="156"/>
                    </a:lnTo>
                    <a:lnTo>
                      <a:pt x="118" y="160"/>
                    </a:lnTo>
                    <a:lnTo>
                      <a:pt x="99" y="164"/>
                    </a:lnTo>
                    <a:lnTo>
                      <a:pt x="82" y="166"/>
                    </a:lnTo>
                    <a:lnTo>
                      <a:pt x="65" y="164"/>
                    </a:lnTo>
                    <a:lnTo>
                      <a:pt x="48" y="162"/>
                    </a:lnTo>
                    <a:lnTo>
                      <a:pt x="32" y="156"/>
                    </a:lnTo>
                    <a:lnTo>
                      <a:pt x="17" y="145"/>
                    </a:lnTo>
                    <a:lnTo>
                      <a:pt x="10" y="137"/>
                    </a:lnTo>
                    <a:lnTo>
                      <a:pt x="4" y="126"/>
                    </a:lnTo>
                    <a:lnTo>
                      <a:pt x="2" y="116"/>
                    </a:lnTo>
                    <a:lnTo>
                      <a:pt x="0" y="103"/>
                    </a:lnTo>
                    <a:lnTo>
                      <a:pt x="0" y="90"/>
                    </a:lnTo>
                    <a:lnTo>
                      <a:pt x="0" y="80"/>
                    </a:lnTo>
                    <a:lnTo>
                      <a:pt x="2" y="67"/>
                    </a:lnTo>
                    <a:lnTo>
                      <a:pt x="6" y="57"/>
                    </a:lnTo>
                    <a:lnTo>
                      <a:pt x="8" y="50"/>
                    </a:lnTo>
                    <a:lnTo>
                      <a:pt x="13" y="46"/>
                    </a:lnTo>
                    <a:lnTo>
                      <a:pt x="17" y="40"/>
                    </a:lnTo>
                    <a:lnTo>
                      <a:pt x="19" y="33"/>
                    </a:lnTo>
                    <a:lnTo>
                      <a:pt x="23" y="29"/>
                    </a:lnTo>
                    <a:lnTo>
                      <a:pt x="27" y="23"/>
                    </a:lnTo>
                    <a:lnTo>
                      <a:pt x="32" y="19"/>
                    </a:lnTo>
                    <a:lnTo>
                      <a:pt x="3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49" name="Freeform 61"/>
              <p:cNvSpPr>
                <a:spLocks/>
              </p:cNvSpPr>
              <p:nvPr/>
            </p:nvSpPr>
            <p:spPr bwMode="auto">
              <a:xfrm>
                <a:off x="1474" y="2561"/>
                <a:ext cx="348" cy="313"/>
              </a:xfrm>
              <a:custGeom>
                <a:avLst/>
                <a:gdLst>
                  <a:gd name="T0" fmla="*/ 65 w 348"/>
                  <a:gd name="T1" fmla="*/ 23 h 313"/>
                  <a:gd name="T2" fmla="*/ 53 w 348"/>
                  <a:gd name="T3" fmla="*/ 74 h 313"/>
                  <a:gd name="T4" fmla="*/ 50 w 348"/>
                  <a:gd name="T5" fmla="*/ 127 h 313"/>
                  <a:gd name="T6" fmla="*/ 57 w 348"/>
                  <a:gd name="T7" fmla="*/ 180 h 313"/>
                  <a:gd name="T8" fmla="*/ 69 w 348"/>
                  <a:gd name="T9" fmla="*/ 216 h 313"/>
                  <a:gd name="T10" fmla="*/ 84 w 348"/>
                  <a:gd name="T11" fmla="*/ 233 h 313"/>
                  <a:gd name="T12" fmla="*/ 103 w 348"/>
                  <a:gd name="T13" fmla="*/ 247 h 313"/>
                  <a:gd name="T14" fmla="*/ 122 w 348"/>
                  <a:gd name="T15" fmla="*/ 260 h 313"/>
                  <a:gd name="T16" fmla="*/ 139 w 348"/>
                  <a:gd name="T17" fmla="*/ 268 h 313"/>
                  <a:gd name="T18" fmla="*/ 156 w 348"/>
                  <a:gd name="T19" fmla="*/ 275 h 313"/>
                  <a:gd name="T20" fmla="*/ 175 w 348"/>
                  <a:gd name="T21" fmla="*/ 277 h 313"/>
                  <a:gd name="T22" fmla="*/ 194 w 348"/>
                  <a:gd name="T23" fmla="*/ 279 h 313"/>
                  <a:gd name="T24" fmla="*/ 222 w 348"/>
                  <a:gd name="T25" fmla="*/ 279 h 313"/>
                  <a:gd name="T26" fmla="*/ 260 w 348"/>
                  <a:gd name="T27" fmla="*/ 277 h 313"/>
                  <a:gd name="T28" fmla="*/ 296 w 348"/>
                  <a:gd name="T29" fmla="*/ 271 h 313"/>
                  <a:gd name="T30" fmla="*/ 331 w 348"/>
                  <a:gd name="T31" fmla="*/ 262 h 313"/>
                  <a:gd name="T32" fmla="*/ 340 w 348"/>
                  <a:gd name="T33" fmla="*/ 268 h 313"/>
                  <a:gd name="T34" fmla="*/ 321 w 348"/>
                  <a:gd name="T35" fmla="*/ 285 h 313"/>
                  <a:gd name="T36" fmla="*/ 293 w 348"/>
                  <a:gd name="T37" fmla="*/ 298 h 313"/>
                  <a:gd name="T38" fmla="*/ 268 w 348"/>
                  <a:gd name="T39" fmla="*/ 304 h 313"/>
                  <a:gd name="T40" fmla="*/ 238 w 348"/>
                  <a:gd name="T41" fmla="*/ 311 h 313"/>
                  <a:gd name="T42" fmla="*/ 211 w 348"/>
                  <a:gd name="T43" fmla="*/ 313 h 313"/>
                  <a:gd name="T44" fmla="*/ 181 w 348"/>
                  <a:gd name="T45" fmla="*/ 313 h 313"/>
                  <a:gd name="T46" fmla="*/ 152 w 348"/>
                  <a:gd name="T47" fmla="*/ 311 h 313"/>
                  <a:gd name="T48" fmla="*/ 124 w 348"/>
                  <a:gd name="T49" fmla="*/ 306 h 313"/>
                  <a:gd name="T50" fmla="*/ 99 w 348"/>
                  <a:gd name="T51" fmla="*/ 298 h 313"/>
                  <a:gd name="T52" fmla="*/ 76 w 348"/>
                  <a:gd name="T53" fmla="*/ 290 h 313"/>
                  <a:gd name="T54" fmla="*/ 55 w 348"/>
                  <a:gd name="T55" fmla="*/ 275 h 313"/>
                  <a:gd name="T56" fmla="*/ 40 w 348"/>
                  <a:gd name="T57" fmla="*/ 256 h 313"/>
                  <a:gd name="T58" fmla="*/ 25 w 348"/>
                  <a:gd name="T59" fmla="*/ 237 h 313"/>
                  <a:gd name="T60" fmla="*/ 15 w 348"/>
                  <a:gd name="T61" fmla="*/ 216 h 313"/>
                  <a:gd name="T62" fmla="*/ 6 w 348"/>
                  <a:gd name="T63" fmla="*/ 197 h 313"/>
                  <a:gd name="T64" fmla="*/ 2 w 348"/>
                  <a:gd name="T65" fmla="*/ 171 h 313"/>
                  <a:gd name="T66" fmla="*/ 2 w 348"/>
                  <a:gd name="T67" fmla="*/ 146 h 313"/>
                  <a:gd name="T68" fmla="*/ 8 w 348"/>
                  <a:gd name="T69" fmla="*/ 108 h 313"/>
                  <a:gd name="T70" fmla="*/ 29 w 348"/>
                  <a:gd name="T71" fmla="*/ 61 h 313"/>
                  <a:gd name="T72" fmla="*/ 59 w 348"/>
                  <a:gd name="T73" fmla="*/ 19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313">
                    <a:moveTo>
                      <a:pt x="76" y="0"/>
                    </a:moveTo>
                    <a:lnTo>
                      <a:pt x="65" y="23"/>
                    </a:lnTo>
                    <a:lnTo>
                      <a:pt x="57" y="49"/>
                    </a:lnTo>
                    <a:lnTo>
                      <a:pt x="53" y="74"/>
                    </a:lnTo>
                    <a:lnTo>
                      <a:pt x="50" y="99"/>
                    </a:lnTo>
                    <a:lnTo>
                      <a:pt x="50" y="127"/>
                    </a:lnTo>
                    <a:lnTo>
                      <a:pt x="50" y="154"/>
                    </a:lnTo>
                    <a:lnTo>
                      <a:pt x="57" y="180"/>
                    </a:lnTo>
                    <a:lnTo>
                      <a:pt x="63" y="205"/>
                    </a:lnTo>
                    <a:lnTo>
                      <a:pt x="69" y="216"/>
                    </a:lnTo>
                    <a:lnTo>
                      <a:pt x="76" y="224"/>
                    </a:lnTo>
                    <a:lnTo>
                      <a:pt x="84" y="233"/>
                    </a:lnTo>
                    <a:lnTo>
                      <a:pt x="93" y="239"/>
                    </a:lnTo>
                    <a:lnTo>
                      <a:pt x="103" y="247"/>
                    </a:lnTo>
                    <a:lnTo>
                      <a:pt x="112" y="254"/>
                    </a:lnTo>
                    <a:lnTo>
                      <a:pt x="122" y="260"/>
                    </a:lnTo>
                    <a:lnTo>
                      <a:pt x="131" y="264"/>
                    </a:lnTo>
                    <a:lnTo>
                      <a:pt x="139" y="268"/>
                    </a:lnTo>
                    <a:lnTo>
                      <a:pt x="148" y="273"/>
                    </a:lnTo>
                    <a:lnTo>
                      <a:pt x="156" y="275"/>
                    </a:lnTo>
                    <a:lnTo>
                      <a:pt x="167" y="275"/>
                    </a:lnTo>
                    <a:lnTo>
                      <a:pt x="175" y="277"/>
                    </a:lnTo>
                    <a:lnTo>
                      <a:pt x="186" y="277"/>
                    </a:lnTo>
                    <a:lnTo>
                      <a:pt x="194" y="279"/>
                    </a:lnTo>
                    <a:lnTo>
                      <a:pt x="203" y="281"/>
                    </a:lnTo>
                    <a:lnTo>
                      <a:pt x="222" y="279"/>
                    </a:lnTo>
                    <a:lnTo>
                      <a:pt x="241" y="279"/>
                    </a:lnTo>
                    <a:lnTo>
                      <a:pt x="260" y="277"/>
                    </a:lnTo>
                    <a:lnTo>
                      <a:pt x="279" y="275"/>
                    </a:lnTo>
                    <a:lnTo>
                      <a:pt x="296" y="271"/>
                    </a:lnTo>
                    <a:lnTo>
                      <a:pt x="315" y="266"/>
                    </a:lnTo>
                    <a:lnTo>
                      <a:pt x="331" y="262"/>
                    </a:lnTo>
                    <a:lnTo>
                      <a:pt x="348" y="256"/>
                    </a:lnTo>
                    <a:lnTo>
                      <a:pt x="340" y="268"/>
                    </a:lnTo>
                    <a:lnTo>
                      <a:pt x="331" y="279"/>
                    </a:lnTo>
                    <a:lnTo>
                      <a:pt x="321" y="285"/>
                    </a:lnTo>
                    <a:lnTo>
                      <a:pt x="308" y="292"/>
                    </a:lnTo>
                    <a:lnTo>
                      <a:pt x="293" y="298"/>
                    </a:lnTo>
                    <a:lnTo>
                      <a:pt x="281" y="302"/>
                    </a:lnTo>
                    <a:lnTo>
                      <a:pt x="268" y="304"/>
                    </a:lnTo>
                    <a:lnTo>
                      <a:pt x="253" y="306"/>
                    </a:lnTo>
                    <a:lnTo>
                      <a:pt x="238" y="311"/>
                    </a:lnTo>
                    <a:lnTo>
                      <a:pt x="226" y="313"/>
                    </a:lnTo>
                    <a:lnTo>
                      <a:pt x="211" y="313"/>
                    </a:lnTo>
                    <a:lnTo>
                      <a:pt x="196" y="313"/>
                    </a:lnTo>
                    <a:lnTo>
                      <a:pt x="181" y="313"/>
                    </a:lnTo>
                    <a:lnTo>
                      <a:pt x="167" y="311"/>
                    </a:lnTo>
                    <a:lnTo>
                      <a:pt x="152" y="311"/>
                    </a:lnTo>
                    <a:lnTo>
                      <a:pt x="137" y="311"/>
                    </a:lnTo>
                    <a:lnTo>
                      <a:pt x="124" y="306"/>
                    </a:lnTo>
                    <a:lnTo>
                      <a:pt x="112" y="302"/>
                    </a:lnTo>
                    <a:lnTo>
                      <a:pt x="99" y="298"/>
                    </a:lnTo>
                    <a:lnTo>
                      <a:pt x="88" y="294"/>
                    </a:lnTo>
                    <a:lnTo>
                      <a:pt x="76" y="290"/>
                    </a:lnTo>
                    <a:lnTo>
                      <a:pt x="65" y="283"/>
                    </a:lnTo>
                    <a:lnTo>
                      <a:pt x="55" y="275"/>
                    </a:lnTo>
                    <a:lnTo>
                      <a:pt x="46" y="264"/>
                    </a:lnTo>
                    <a:lnTo>
                      <a:pt x="40" y="256"/>
                    </a:lnTo>
                    <a:lnTo>
                      <a:pt x="34" y="245"/>
                    </a:lnTo>
                    <a:lnTo>
                      <a:pt x="25" y="237"/>
                    </a:lnTo>
                    <a:lnTo>
                      <a:pt x="19" y="226"/>
                    </a:lnTo>
                    <a:lnTo>
                      <a:pt x="15" y="216"/>
                    </a:lnTo>
                    <a:lnTo>
                      <a:pt x="10" y="205"/>
                    </a:lnTo>
                    <a:lnTo>
                      <a:pt x="6" y="197"/>
                    </a:lnTo>
                    <a:lnTo>
                      <a:pt x="2" y="184"/>
                    </a:lnTo>
                    <a:lnTo>
                      <a:pt x="2" y="171"/>
                    </a:lnTo>
                    <a:lnTo>
                      <a:pt x="0" y="159"/>
                    </a:lnTo>
                    <a:lnTo>
                      <a:pt x="2" y="146"/>
                    </a:lnTo>
                    <a:lnTo>
                      <a:pt x="2" y="133"/>
                    </a:lnTo>
                    <a:lnTo>
                      <a:pt x="8" y="108"/>
                    </a:lnTo>
                    <a:lnTo>
                      <a:pt x="17" y="85"/>
                    </a:lnTo>
                    <a:lnTo>
                      <a:pt x="29" y="61"/>
                    </a:lnTo>
                    <a:lnTo>
                      <a:pt x="42" y="40"/>
                    </a:lnTo>
                    <a:lnTo>
                      <a:pt x="59" y="19"/>
                    </a:lnTo>
                    <a:lnTo>
                      <a:pt x="76" y="0"/>
                    </a:lnTo>
                    <a:close/>
                  </a:path>
                </a:pathLst>
              </a:custGeom>
              <a:solidFill>
                <a:srgbClr val="FF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0" name="Freeform 62"/>
              <p:cNvSpPr>
                <a:spLocks/>
              </p:cNvSpPr>
              <p:nvPr/>
            </p:nvSpPr>
            <p:spPr bwMode="auto">
              <a:xfrm>
                <a:off x="1476" y="3003"/>
                <a:ext cx="146" cy="122"/>
              </a:xfrm>
              <a:custGeom>
                <a:avLst/>
                <a:gdLst>
                  <a:gd name="T0" fmla="*/ 38 w 146"/>
                  <a:gd name="T1" fmla="*/ 6 h 122"/>
                  <a:gd name="T2" fmla="*/ 48 w 146"/>
                  <a:gd name="T3" fmla="*/ 4 h 122"/>
                  <a:gd name="T4" fmla="*/ 59 w 146"/>
                  <a:gd name="T5" fmla="*/ 0 h 122"/>
                  <a:gd name="T6" fmla="*/ 72 w 146"/>
                  <a:gd name="T7" fmla="*/ 0 h 122"/>
                  <a:gd name="T8" fmla="*/ 82 w 146"/>
                  <a:gd name="T9" fmla="*/ 0 h 122"/>
                  <a:gd name="T10" fmla="*/ 93 w 146"/>
                  <a:gd name="T11" fmla="*/ 0 h 122"/>
                  <a:gd name="T12" fmla="*/ 106 w 146"/>
                  <a:gd name="T13" fmla="*/ 2 h 122"/>
                  <a:gd name="T14" fmla="*/ 116 w 146"/>
                  <a:gd name="T15" fmla="*/ 4 h 122"/>
                  <a:gd name="T16" fmla="*/ 127 w 146"/>
                  <a:gd name="T17" fmla="*/ 8 h 122"/>
                  <a:gd name="T18" fmla="*/ 131 w 146"/>
                  <a:gd name="T19" fmla="*/ 15 h 122"/>
                  <a:gd name="T20" fmla="*/ 135 w 146"/>
                  <a:gd name="T21" fmla="*/ 21 h 122"/>
                  <a:gd name="T22" fmla="*/ 137 w 146"/>
                  <a:gd name="T23" fmla="*/ 27 h 122"/>
                  <a:gd name="T24" fmla="*/ 139 w 146"/>
                  <a:gd name="T25" fmla="*/ 34 h 122"/>
                  <a:gd name="T26" fmla="*/ 141 w 146"/>
                  <a:gd name="T27" fmla="*/ 42 h 122"/>
                  <a:gd name="T28" fmla="*/ 144 w 146"/>
                  <a:gd name="T29" fmla="*/ 48 h 122"/>
                  <a:gd name="T30" fmla="*/ 146 w 146"/>
                  <a:gd name="T31" fmla="*/ 57 h 122"/>
                  <a:gd name="T32" fmla="*/ 146 w 146"/>
                  <a:gd name="T33" fmla="*/ 65 h 122"/>
                  <a:gd name="T34" fmla="*/ 144 w 146"/>
                  <a:gd name="T35" fmla="*/ 69 h 122"/>
                  <a:gd name="T36" fmla="*/ 141 w 146"/>
                  <a:gd name="T37" fmla="*/ 76 h 122"/>
                  <a:gd name="T38" fmla="*/ 139 w 146"/>
                  <a:gd name="T39" fmla="*/ 80 h 122"/>
                  <a:gd name="T40" fmla="*/ 137 w 146"/>
                  <a:gd name="T41" fmla="*/ 86 h 122"/>
                  <a:gd name="T42" fmla="*/ 137 w 146"/>
                  <a:gd name="T43" fmla="*/ 93 h 122"/>
                  <a:gd name="T44" fmla="*/ 133 w 146"/>
                  <a:gd name="T45" fmla="*/ 97 h 122"/>
                  <a:gd name="T46" fmla="*/ 131 w 146"/>
                  <a:gd name="T47" fmla="*/ 101 h 122"/>
                  <a:gd name="T48" fmla="*/ 127 w 146"/>
                  <a:gd name="T49" fmla="*/ 107 h 122"/>
                  <a:gd name="T50" fmla="*/ 114 w 146"/>
                  <a:gd name="T51" fmla="*/ 112 h 122"/>
                  <a:gd name="T52" fmla="*/ 99 w 146"/>
                  <a:gd name="T53" fmla="*/ 118 h 122"/>
                  <a:gd name="T54" fmla="*/ 84 w 146"/>
                  <a:gd name="T55" fmla="*/ 120 h 122"/>
                  <a:gd name="T56" fmla="*/ 70 w 146"/>
                  <a:gd name="T57" fmla="*/ 122 h 122"/>
                  <a:gd name="T58" fmla="*/ 55 w 146"/>
                  <a:gd name="T59" fmla="*/ 122 h 122"/>
                  <a:gd name="T60" fmla="*/ 40 w 146"/>
                  <a:gd name="T61" fmla="*/ 120 h 122"/>
                  <a:gd name="T62" fmla="*/ 25 w 146"/>
                  <a:gd name="T63" fmla="*/ 114 h 122"/>
                  <a:gd name="T64" fmla="*/ 13 w 146"/>
                  <a:gd name="T65" fmla="*/ 107 h 122"/>
                  <a:gd name="T66" fmla="*/ 10 w 146"/>
                  <a:gd name="T67" fmla="*/ 101 h 122"/>
                  <a:gd name="T68" fmla="*/ 6 w 146"/>
                  <a:gd name="T69" fmla="*/ 97 h 122"/>
                  <a:gd name="T70" fmla="*/ 4 w 146"/>
                  <a:gd name="T71" fmla="*/ 91 h 122"/>
                  <a:gd name="T72" fmla="*/ 2 w 146"/>
                  <a:gd name="T73" fmla="*/ 84 h 122"/>
                  <a:gd name="T74" fmla="*/ 0 w 146"/>
                  <a:gd name="T75" fmla="*/ 78 h 122"/>
                  <a:gd name="T76" fmla="*/ 0 w 146"/>
                  <a:gd name="T77" fmla="*/ 69 h 122"/>
                  <a:gd name="T78" fmla="*/ 0 w 146"/>
                  <a:gd name="T79" fmla="*/ 63 h 122"/>
                  <a:gd name="T80" fmla="*/ 2 w 146"/>
                  <a:gd name="T81" fmla="*/ 57 h 122"/>
                  <a:gd name="T82" fmla="*/ 4 w 146"/>
                  <a:gd name="T83" fmla="*/ 48 h 122"/>
                  <a:gd name="T84" fmla="*/ 8 w 146"/>
                  <a:gd name="T85" fmla="*/ 42 h 122"/>
                  <a:gd name="T86" fmla="*/ 10 w 146"/>
                  <a:gd name="T87" fmla="*/ 36 h 122"/>
                  <a:gd name="T88" fmla="*/ 15 w 146"/>
                  <a:gd name="T89" fmla="*/ 27 h 122"/>
                  <a:gd name="T90" fmla="*/ 19 w 146"/>
                  <a:gd name="T91" fmla="*/ 21 h 122"/>
                  <a:gd name="T92" fmla="*/ 25 w 146"/>
                  <a:gd name="T93" fmla="*/ 15 h 122"/>
                  <a:gd name="T94" fmla="*/ 32 w 146"/>
                  <a:gd name="T95" fmla="*/ 10 h 122"/>
                  <a:gd name="T96" fmla="*/ 38 w 146"/>
                  <a:gd name="T97" fmla="*/ 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 h="122">
                    <a:moveTo>
                      <a:pt x="38" y="6"/>
                    </a:moveTo>
                    <a:lnTo>
                      <a:pt x="48" y="4"/>
                    </a:lnTo>
                    <a:lnTo>
                      <a:pt x="59" y="0"/>
                    </a:lnTo>
                    <a:lnTo>
                      <a:pt x="72" y="0"/>
                    </a:lnTo>
                    <a:lnTo>
                      <a:pt x="82" y="0"/>
                    </a:lnTo>
                    <a:lnTo>
                      <a:pt x="93" y="0"/>
                    </a:lnTo>
                    <a:lnTo>
                      <a:pt x="106" y="2"/>
                    </a:lnTo>
                    <a:lnTo>
                      <a:pt x="116" y="4"/>
                    </a:lnTo>
                    <a:lnTo>
                      <a:pt x="127" y="8"/>
                    </a:lnTo>
                    <a:lnTo>
                      <a:pt x="131" y="15"/>
                    </a:lnTo>
                    <a:lnTo>
                      <a:pt x="135" y="21"/>
                    </a:lnTo>
                    <a:lnTo>
                      <a:pt x="137" y="27"/>
                    </a:lnTo>
                    <a:lnTo>
                      <a:pt x="139" y="34"/>
                    </a:lnTo>
                    <a:lnTo>
                      <a:pt x="141" y="42"/>
                    </a:lnTo>
                    <a:lnTo>
                      <a:pt x="144" y="48"/>
                    </a:lnTo>
                    <a:lnTo>
                      <a:pt x="146" y="57"/>
                    </a:lnTo>
                    <a:lnTo>
                      <a:pt x="146" y="65"/>
                    </a:lnTo>
                    <a:lnTo>
                      <a:pt x="144" y="69"/>
                    </a:lnTo>
                    <a:lnTo>
                      <a:pt x="141" y="76"/>
                    </a:lnTo>
                    <a:lnTo>
                      <a:pt x="139" y="80"/>
                    </a:lnTo>
                    <a:lnTo>
                      <a:pt x="137" y="86"/>
                    </a:lnTo>
                    <a:lnTo>
                      <a:pt x="137" y="93"/>
                    </a:lnTo>
                    <a:lnTo>
                      <a:pt x="133" y="97"/>
                    </a:lnTo>
                    <a:lnTo>
                      <a:pt x="131" y="101"/>
                    </a:lnTo>
                    <a:lnTo>
                      <a:pt x="127" y="107"/>
                    </a:lnTo>
                    <a:lnTo>
                      <a:pt x="114" y="112"/>
                    </a:lnTo>
                    <a:lnTo>
                      <a:pt x="99" y="118"/>
                    </a:lnTo>
                    <a:lnTo>
                      <a:pt x="84" y="120"/>
                    </a:lnTo>
                    <a:lnTo>
                      <a:pt x="70" y="122"/>
                    </a:lnTo>
                    <a:lnTo>
                      <a:pt x="55" y="122"/>
                    </a:lnTo>
                    <a:lnTo>
                      <a:pt x="40" y="120"/>
                    </a:lnTo>
                    <a:lnTo>
                      <a:pt x="25" y="114"/>
                    </a:lnTo>
                    <a:lnTo>
                      <a:pt x="13" y="107"/>
                    </a:lnTo>
                    <a:lnTo>
                      <a:pt x="10" y="101"/>
                    </a:lnTo>
                    <a:lnTo>
                      <a:pt x="6" y="97"/>
                    </a:lnTo>
                    <a:lnTo>
                      <a:pt x="4" y="91"/>
                    </a:lnTo>
                    <a:lnTo>
                      <a:pt x="2" y="84"/>
                    </a:lnTo>
                    <a:lnTo>
                      <a:pt x="0" y="78"/>
                    </a:lnTo>
                    <a:lnTo>
                      <a:pt x="0" y="69"/>
                    </a:lnTo>
                    <a:lnTo>
                      <a:pt x="0" y="63"/>
                    </a:lnTo>
                    <a:lnTo>
                      <a:pt x="2" y="57"/>
                    </a:lnTo>
                    <a:lnTo>
                      <a:pt x="4" y="48"/>
                    </a:lnTo>
                    <a:lnTo>
                      <a:pt x="8" y="42"/>
                    </a:lnTo>
                    <a:lnTo>
                      <a:pt x="10" y="36"/>
                    </a:lnTo>
                    <a:lnTo>
                      <a:pt x="15" y="27"/>
                    </a:lnTo>
                    <a:lnTo>
                      <a:pt x="19" y="21"/>
                    </a:lnTo>
                    <a:lnTo>
                      <a:pt x="25" y="15"/>
                    </a:lnTo>
                    <a:lnTo>
                      <a:pt x="32" y="10"/>
                    </a:lnTo>
                    <a:lnTo>
                      <a:pt x="3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1" name="Freeform 63"/>
              <p:cNvSpPr>
                <a:spLocks/>
              </p:cNvSpPr>
              <p:nvPr/>
            </p:nvSpPr>
            <p:spPr bwMode="auto">
              <a:xfrm>
                <a:off x="1480" y="2172"/>
                <a:ext cx="17" cy="24"/>
              </a:xfrm>
              <a:custGeom>
                <a:avLst/>
                <a:gdLst>
                  <a:gd name="T0" fmla="*/ 4 w 17"/>
                  <a:gd name="T1" fmla="*/ 5 h 24"/>
                  <a:gd name="T2" fmla="*/ 6 w 17"/>
                  <a:gd name="T3" fmla="*/ 5 h 24"/>
                  <a:gd name="T4" fmla="*/ 6 w 17"/>
                  <a:gd name="T5" fmla="*/ 5 h 24"/>
                  <a:gd name="T6" fmla="*/ 9 w 17"/>
                  <a:gd name="T7" fmla="*/ 3 h 24"/>
                  <a:gd name="T8" fmla="*/ 11 w 17"/>
                  <a:gd name="T9" fmla="*/ 3 h 24"/>
                  <a:gd name="T10" fmla="*/ 11 w 17"/>
                  <a:gd name="T11" fmla="*/ 3 h 24"/>
                  <a:gd name="T12" fmla="*/ 13 w 17"/>
                  <a:gd name="T13" fmla="*/ 0 h 24"/>
                  <a:gd name="T14" fmla="*/ 15 w 17"/>
                  <a:gd name="T15" fmla="*/ 3 h 24"/>
                  <a:gd name="T16" fmla="*/ 15 w 17"/>
                  <a:gd name="T17" fmla="*/ 3 h 24"/>
                  <a:gd name="T18" fmla="*/ 17 w 17"/>
                  <a:gd name="T19" fmla="*/ 5 h 24"/>
                  <a:gd name="T20" fmla="*/ 17 w 17"/>
                  <a:gd name="T21" fmla="*/ 5 h 24"/>
                  <a:gd name="T22" fmla="*/ 17 w 17"/>
                  <a:gd name="T23" fmla="*/ 7 h 24"/>
                  <a:gd name="T24" fmla="*/ 17 w 17"/>
                  <a:gd name="T25" fmla="*/ 9 h 24"/>
                  <a:gd name="T26" fmla="*/ 17 w 17"/>
                  <a:gd name="T27" fmla="*/ 11 h 24"/>
                  <a:gd name="T28" fmla="*/ 17 w 17"/>
                  <a:gd name="T29" fmla="*/ 11 h 24"/>
                  <a:gd name="T30" fmla="*/ 17 w 17"/>
                  <a:gd name="T31" fmla="*/ 13 h 24"/>
                  <a:gd name="T32" fmla="*/ 17 w 17"/>
                  <a:gd name="T33" fmla="*/ 15 h 24"/>
                  <a:gd name="T34" fmla="*/ 15 w 17"/>
                  <a:gd name="T35" fmla="*/ 17 h 24"/>
                  <a:gd name="T36" fmla="*/ 13 w 17"/>
                  <a:gd name="T37" fmla="*/ 19 h 24"/>
                  <a:gd name="T38" fmla="*/ 13 w 17"/>
                  <a:gd name="T39" fmla="*/ 19 h 24"/>
                  <a:gd name="T40" fmla="*/ 11 w 17"/>
                  <a:gd name="T41" fmla="*/ 22 h 24"/>
                  <a:gd name="T42" fmla="*/ 9 w 17"/>
                  <a:gd name="T43" fmla="*/ 24 h 24"/>
                  <a:gd name="T44" fmla="*/ 6 w 17"/>
                  <a:gd name="T45" fmla="*/ 24 h 24"/>
                  <a:gd name="T46" fmla="*/ 4 w 17"/>
                  <a:gd name="T47" fmla="*/ 24 h 24"/>
                  <a:gd name="T48" fmla="*/ 2 w 17"/>
                  <a:gd name="T49" fmla="*/ 24 h 24"/>
                  <a:gd name="T50" fmla="*/ 0 w 17"/>
                  <a:gd name="T51" fmla="*/ 22 h 24"/>
                  <a:gd name="T52" fmla="*/ 0 w 17"/>
                  <a:gd name="T53" fmla="*/ 19 h 24"/>
                  <a:gd name="T54" fmla="*/ 0 w 17"/>
                  <a:gd name="T55" fmla="*/ 17 h 24"/>
                  <a:gd name="T56" fmla="*/ 0 w 17"/>
                  <a:gd name="T57" fmla="*/ 15 h 24"/>
                  <a:gd name="T58" fmla="*/ 0 w 17"/>
                  <a:gd name="T59" fmla="*/ 13 h 24"/>
                  <a:gd name="T60" fmla="*/ 2 w 17"/>
                  <a:gd name="T61" fmla="*/ 9 h 24"/>
                  <a:gd name="T62" fmla="*/ 2 w 17"/>
                  <a:gd name="T63" fmla="*/ 7 h 24"/>
                  <a:gd name="T64" fmla="*/ 4 w 17"/>
                  <a:gd name="T65"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 h="24">
                    <a:moveTo>
                      <a:pt x="4" y="5"/>
                    </a:moveTo>
                    <a:lnTo>
                      <a:pt x="6" y="5"/>
                    </a:lnTo>
                    <a:lnTo>
                      <a:pt x="6" y="5"/>
                    </a:lnTo>
                    <a:lnTo>
                      <a:pt x="9" y="3"/>
                    </a:lnTo>
                    <a:lnTo>
                      <a:pt x="11" y="3"/>
                    </a:lnTo>
                    <a:lnTo>
                      <a:pt x="11" y="3"/>
                    </a:lnTo>
                    <a:lnTo>
                      <a:pt x="13" y="0"/>
                    </a:lnTo>
                    <a:lnTo>
                      <a:pt x="15" y="3"/>
                    </a:lnTo>
                    <a:lnTo>
                      <a:pt x="15" y="3"/>
                    </a:lnTo>
                    <a:lnTo>
                      <a:pt x="17" y="5"/>
                    </a:lnTo>
                    <a:lnTo>
                      <a:pt x="17" y="5"/>
                    </a:lnTo>
                    <a:lnTo>
                      <a:pt x="17" y="7"/>
                    </a:lnTo>
                    <a:lnTo>
                      <a:pt x="17" y="9"/>
                    </a:lnTo>
                    <a:lnTo>
                      <a:pt x="17" y="11"/>
                    </a:lnTo>
                    <a:lnTo>
                      <a:pt x="17" y="11"/>
                    </a:lnTo>
                    <a:lnTo>
                      <a:pt x="17" y="13"/>
                    </a:lnTo>
                    <a:lnTo>
                      <a:pt x="17" y="15"/>
                    </a:lnTo>
                    <a:lnTo>
                      <a:pt x="15" y="17"/>
                    </a:lnTo>
                    <a:lnTo>
                      <a:pt x="13" y="19"/>
                    </a:lnTo>
                    <a:lnTo>
                      <a:pt x="13" y="19"/>
                    </a:lnTo>
                    <a:lnTo>
                      <a:pt x="11" y="22"/>
                    </a:lnTo>
                    <a:lnTo>
                      <a:pt x="9" y="24"/>
                    </a:lnTo>
                    <a:lnTo>
                      <a:pt x="6" y="24"/>
                    </a:lnTo>
                    <a:lnTo>
                      <a:pt x="4" y="24"/>
                    </a:lnTo>
                    <a:lnTo>
                      <a:pt x="2" y="24"/>
                    </a:lnTo>
                    <a:lnTo>
                      <a:pt x="0" y="22"/>
                    </a:lnTo>
                    <a:lnTo>
                      <a:pt x="0" y="19"/>
                    </a:lnTo>
                    <a:lnTo>
                      <a:pt x="0" y="17"/>
                    </a:lnTo>
                    <a:lnTo>
                      <a:pt x="0" y="15"/>
                    </a:lnTo>
                    <a:lnTo>
                      <a:pt x="0" y="13"/>
                    </a:lnTo>
                    <a:lnTo>
                      <a:pt x="2" y="9"/>
                    </a:lnTo>
                    <a:lnTo>
                      <a:pt x="2" y="7"/>
                    </a:lnTo>
                    <a:lnTo>
                      <a:pt x="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2" name="Freeform 64"/>
              <p:cNvSpPr>
                <a:spLocks/>
              </p:cNvSpPr>
              <p:nvPr/>
            </p:nvSpPr>
            <p:spPr bwMode="auto">
              <a:xfrm>
                <a:off x="1508" y="2164"/>
                <a:ext cx="16" cy="19"/>
              </a:xfrm>
              <a:custGeom>
                <a:avLst/>
                <a:gdLst>
                  <a:gd name="T0" fmla="*/ 6 w 16"/>
                  <a:gd name="T1" fmla="*/ 0 h 19"/>
                  <a:gd name="T2" fmla="*/ 8 w 16"/>
                  <a:gd name="T3" fmla="*/ 0 h 19"/>
                  <a:gd name="T4" fmla="*/ 10 w 16"/>
                  <a:gd name="T5" fmla="*/ 0 h 19"/>
                  <a:gd name="T6" fmla="*/ 12 w 16"/>
                  <a:gd name="T7" fmla="*/ 0 h 19"/>
                  <a:gd name="T8" fmla="*/ 14 w 16"/>
                  <a:gd name="T9" fmla="*/ 0 h 19"/>
                  <a:gd name="T10" fmla="*/ 14 w 16"/>
                  <a:gd name="T11" fmla="*/ 2 h 19"/>
                  <a:gd name="T12" fmla="*/ 16 w 16"/>
                  <a:gd name="T13" fmla="*/ 2 h 19"/>
                  <a:gd name="T14" fmla="*/ 16 w 16"/>
                  <a:gd name="T15" fmla="*/ 4 h 19"/>
                  <a:gd name="T16" fmla="*/ 16 w 16"/>
                  <a:gd name="T17" fmla="*/ 6 h 19"/>
                  <a:gd name="T18" fmla="*/ 16 w 16"/>
                  <a:gd name="T19" fmla="*/ 8 h 19"/>
                  <a:gd name="T20" fmla="*/ 16 w 16"/>
                  <a:gd name="T21" fmla="*/ 11 h 19"/>
                  <a:gd name="T22" fmla="*/ 16 w 16"/>
                  <a:gd name="T23" fmla="*/ 13 h 19"/>
                  <a:gd name="T24" fmla="*/ 14 w 16"/>
                  <a:gd name="T25" fmla="*/ 15 h 19"/>
                  <a:gd name="T26" fmla="*/ 14 w 16"/>
                  <a:gd name="T27" fmla="*/ 17 h 19"/>
                  <a:gd name="T28" fmla="*/ 12 w 16"/>
                  <a:gd name="T29" fmla="*/ 17 h 19"/>
                  <a:gd name="T30" fmla="*/ 12 w 16"/>
                  <a:gd name="T31" fmla="*/ 19 h 19"/>
                  <a:gd name="T32" fmla="*/ 10 w 16"/>
                  <a:gd name="T33" fmla="*/ 19 h 19"/>
                  <a:gd name="T34" fmla="*/ 8 w 16"/>
                  <a:gd name="T35" fmla="*/ 19 h 19"/>
                  <a:gd name="T36" fmla="*/ 6 w 16"/>
                  <a:gd name="T37" fmla="*/ 19 h 19"/>
                  <a:gd name="T38" fmla="*/ 6 w 16"/>
                  <a:gd name="T39" fmla="*/ 19 h 19"/>
                  <a:gd name="T40" fmla="*/ 4 w 16"/>
                  <a:gd name="T41" fmla="*/ 19 h 19"/>
                  <a:gd name="T42" fmla="*/ 2 w 16"/>
                  <a:gd name="T43" fmla="*/ 19 h 19"/>
                  <a:gd name="T44" fmla="*/ 2 w 16"/>
                  <a:gd name="T45" fmla="*/ 19 h 19"/>
                  <a:gd name="T46" fmla="*/ 0 w 16"/>
                  <a:gd name="T47" fmla="*/ 17 h 19"/>
                  <a:gd name="T48" fmla="*/ 0 w 16"/>
                  <a:gd name="T49" fmla="*/ 17 h 19"/>
                  <a:gd name="T50" fmla="*/ 0 w 16"/>
                  <a:gd name="T51" fmla="*/ 13 h 19"/>
                  <a:gd name="T52" fmla="*/ 0 w 16"/>
                  <a:gd name="T53" fmla="*/ 11 h 19"/>
                  <a:gd name="T54" fmla="*/ 0 w 16"/>
                  <a:gd name="T55" fmla="*/ 8 h 19"/>
                  <a:gd name="T56" fmla="*/ 0 w 16"/>
                  <a:gd name="T57" fmla="*/ 6 h 19"/>
                  <a:gd name="T58" fmla="*/ 0 w 16"/>
                  <a:gd name="T59" fmla="*/ 4 h 19"/>
                  <a:gd name="T60" fmla="*/ 2 w 16"/>
                  <a:gd name="T61" fmla="*/ 2 h 19"/>
                  <a:gd name="T62" fmla="*/ 4 w 16"/>
                  <a:gd name="T63" fmla="*/ 0 h 19"/>
                  <a:gd name="T64" fmla="*/ 6 w 16"/>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 h="19">
                    <a:moveTo>
                      <a:pt x="6" y="0"/>
                    </a:moveTo>
                    <a:lnTo>
                      <a:pt x="8" y="0"/>
                    </a:lnTo>
                    <a:lnTo>
                      <a:pt x="10" y="0"/>
                    </a:lnTo>
                    <a:lnTo>
                      <a:pt x="12" y="0"/>
                    </a:lnTo>
                    <a:lnTo>
                      <a:pt x="14" y="0"/>
                    </a:lnTo>
                    <a:lnTo>
                      <a:pt x="14" y="2"/>
                    </a:lnTo>
                    <a:lnTo>
                      <a:pt x="16" y="2"/>
                    </a:lnTo>
                    <a:lnTo>
                      <a:pt x="16" y="4"/>
                    </a:lnTo>
                    <a:lnTo>
                      <a:pt x="16" y="6"/>
                    </a:lnTo>
                    <a:lnTo>
                      <a:pt x="16" y="8"/>
                    </a:lnTo>
                    <a:lnTo>
                      <a:pt x="16" y="11"/>
                    </a:lnTo>
                    <a:lnTo>
                      <a:pt x="16" y="13"/>
                    </a:lnTo>
                    <a:lnTo>
                      <a:pt x="14" y="15"/>
                    </a:lnTo>
                    <a:lnTo>
                      <a:pt x="14" y="17"/>
                    </a:lnTo>
                    <a:lnTo>
                      <a:pt x="12" y="17"/>
                    </a:lnTo>
                    <a:lnTo>
                      <a:pt x="12" y="19"/>
                    </a:lnTo>
                    <a:lnTo>
                      <a:pt x="10" y="19"/>
                    </a:lnTo>
                    <a:lnTo>
                      <a:pt x="8" y="19"/>
                    </a:lnTo>
                    <a:lnTo>
                      <a:pt x="6" y="19"/>
                    </a:lnTo>
                    <a:lnTo>
                      <a:pt x="6" y="19"/>
                    </a:lnTo>
                    <a:lnTo>
                      <a:pt x="4" y="19"/>
                    </a:lnTo>
                    <a:lnTo>
                      <a:pt x="2" y="19"/>
                    </a:lnTo>
                    <a:lnTo>
                      <a:pt x="2" y="19"/>
                    </a:lnTo>
                    <a:lnTo>
                      <a:pt x="0" y="17"/>
                    </a:lnTo>
                    <a:lnTo>
                      <a:pt x="0" y="17"/>
                    </a:lnTo>
                    <a:lnTo>
                      <a:pt x="0" y="13"/>
                    </a:lnTo>
                    <a:lnTo>
                      <a:pt x="0" y="11"/>
                    </a:lnTo>
                    <a:lnTo>
                      <a:pt x="0" y="8"/>
                    </a:lnTo>
                    <a:lnTo>
                      <a:pt x="0" y="6"/>
                    </a:lnTo>
                    <a:lnTo>
                      <a:pt x="0" y="4"/>
                    </a:lnTo>
                    <a:lnTo>
                      <a:pt x="2" y="2"/>
                    </a:lnTo>
                    <a:lnTo>
                      <a:pt x="4" y="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3" name="Freeform 65"/>
              <p:cNvSpPr>
                <a:spLocks/>
              </p:cNvSpPr>
              <p:nvPr/>
            </p:nvSpPr>
            <p:spPr bwMode="auto">
              <a:xfrm>
                <a:off x="1539" y="2143"/>
                <a:ext cx="21" cy="23"/>
              </a:xfrm>
              <a:custGeom>
                <a:avLst/>
                <a:gdLst>
                  <a:gd name="T0" fmla="*/ 7 w 21"/>
                  <a:gd name="T1" fmla="*/ 2 h 23"/>
                  <a:gd name="T2" fmla="*/ 9 w 21"/>
                  <a:gd name="T3" fmla="*/ 2 h 23"/>
                  <a:gd name="T4" fmla="*/ 11 w 21"/>
                  <a:gd name="T5" fmla="*/ 0 h 23"/>
                  <a:gd name="T6" fmla="*/ 15 w 21"/>
                  <a:gd name="T7" fmla="*/ 0 h 23"/>
                  <a:gd name="T8" fmla="*/ 17 w 21"/>
                  <a:gd name="T9" fmla="*/ 0 h 23"/>
                  <a:gd name="T10" fmla="*/ 19 w 21"/>
                  <a:gd name="T11" fmla="*/ 2 h 23"/>
                  <a:gd name="T12" fmla="*/ 19 w 21"/>
                  <a:gd name="T13" fmla="*/ 2 h 23"/>
                  <a:gd name="T14" fmla="*/ 21 w 21"/>
                  <a:gd name="T15" fmla="*/ 4 h 23"/>
                  <a:gd name="T16" fmla="*/ 21 w 21"/>
                  <a:gd name="T17" fmla="*/ 6 h 23"/>
                  <a:gd name="T18" fmla="*/ 21 w 21"/>
                  <a:gd name="T19" fmla="*/ 10 h 23"/>
                  <a:gd name="T20" fmla="*/ 19 w 21"/>
                  <a:gd name="T21" fmla="*/ 13 h 23"/>
                  <a:gd name="T22" fmla="*/ 17 w 21"/>
                  <a:gd name="T23" fmla="*/ 15 h 23"/>
                  <a:gd name="T24" fmla="*/ 17 w 21"/>
                  <a:gd name="T25" fmla="*/ 17 h 23"/>
                  <a:gd name="T26" fmla="*/ 15 w 21"/>
                  <a:gd name="T27" fmla="*/ 19 h 23"/>
                  <a:gd name="T28" fmla="*/ 11 w 21"/>
                  <a:gd name="T29" fmla="*/ 21 h 23"/>
                  <a:gd name="T30" fmla="*/ 9 w 21"/>
                  <a:gd name="T31" fmla="*/ 23 h 23"/>
                  <a:gd name="T32" fmla="*/ 7 w 21"/>
                  <a:gd name="T33" fmla="*/ 23 h 23"/>
                  <a:gd name="T34" fmla="*/ 4 w 21"/>
                  <a:gd name="T35" fmla="*/ 23 h 23"/>
                  <a:gd name="T36" fmla="*/ 4 w 21"/>
                  <a:gd name="T37" fmla="*/ 23 h 23"/>
                  <a:gd name="T38" fmla="*/ 2 w 21"/>
                  <a:gd name="T39" fmla="*/ 21 h 23"/>
                  <a:gd name="T40" fmla="*/ 2 w 21"/>
                  <a:gd name="T41" fmla="*/ 21 h 23"/>
                  <a:gd name="T42" fmla="*/ 0 w 21"/>
                  <a:gd name="T43" fmla="*/ 21 h 23"/>
                  <a:gd name="T44" fmla="*/ 0 w 21"/>
                  <a:gd name="T45" fmla="*/ 19 h 23"/>
                  <a:gd name="T46" fmla="*/ 0 w 21"/>
                  <a:gd name="T47" fmla="*/ 19 h 23"/>
                  <a:gd name="T48" fmla="*/ 0 w 21"/>
                  <a:gd name="T49" fmla="*/ 17 h 23"/>
                  <a:gd name="T50" fmla="*/ 0 w 21"/>
                  <a:gd name="T51" fmla="*/ 15 h 23"/>
                  <a:gd name="T52" fmla="*/ 0 w 21"/>
                  <a:gd name="T53" fmla="*/ 13 h 23"/>
                  <a:gd name="T54" fmla="*/ 0 w 21"/>
                  <a:gd name="T55" fmla="*/ 10 h 23"/>
                  <a:gd name="T56" fmla="*/ 0 w 21"/>
                  <a:gd name="T57" fmla="*/ 8 h 23"/>
                  <a:gd name="T58" fmla="*/ 0 w 21"/>
                  <a:gd name="T59" fmla="*/ 6 h 23"/>
                  <a:gd name="T60" fmla="*/ 2 w 21"/>
                  <a:gd name="T61" fmla="*/ 4 h 23"/>
                  <a:gd name="T62" fmla="*/ 4 w 21"/>
                  <a:gd name="T63" fmla="*/ 2 h 23"/>
                  <a:gd name="T64" fmla="*/ 7 w 21"/>
                  <a:gd name="T6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3">
                    <a:moveTo>
                      <a:pt x="7" y="2"/>
                    </a:moveTo>
                    <a:lnTo>
                      <a:pt x="9" y="2"/>
                    </a:lnTo>
                    <a:lnTo>
                      <a:pt x="11" y="0"/>
                    </a:lnTo>
                    <a:lnTo>
                      <a:pt x="15" y="0"/>
                    </a:lnTo>
                    <a:lnTo>
                      <a:pt x="17" y="0"/>
                    </a:lnTo>
                    <a:lnTo>
                      <a:pt x="19" y="2"/>
                    </a:lnTo>
                    <a:lnTo>
                      <a:pt x="19" y="2"/>
                    </a:lnTo>
                    <a:lnTo>
                      <a:pt x="21" y="4"/>
                    </a:lnTo>
                    <a:lnTo>
                      <a:pt x="21" y="6"/>
                    </a:lnTo>
                    <a:lnTo>
                      <a:pt x="21" y="10"/>
                    </a:lnTo>
                    <a:lnTo>
                      <a:pt x="19" y="13"/>
                    </a:lnTo>
                    <a:lnTo>
                      <a:pt x="17" y="15"/>
                    </a:lnTo>
                    <a:lnTo>
                      <a:pt x="17" y="17"/>
                    </a:lnTo>
                    <a:lnTo>
                      <a:pt x="15" y="19"/>
                    </a:lnTo>
                    <a:lnTo>
                      <a:pt x="11" y="21"/>
                    </a:lnTo>
                    <a:lnTo>
                      <a:pt x="9" y="23"/>
                    </a:lnTo>
                    <a:lnTo>
                      <a:pt x="7" y="23"/>
                    </a:lnTo>
                    <a:lnTo>
                      <a:pt x="4" y="23"/>
                    </a:lnTo>
                    <a:lnTo>
                      <a:pt x="4" y="23"/>
                    </a:lnTo>
                    <a:lnTo>
                      <a:pt x="2" y="21"/>
                    </a:lnTo>
                    <a:lnTo>
                      <a:pt x="2" y="21"/>
                    </a:lnTo>
                    <a:lnTo>
                      <a:pt x="0" y="21"/>
                    </a:lnTo>
                    <a:lnTo>
                      <a:pt x="0" y="19"/>
                    </a:lnTo>
                    <a:lnTo>
                      <a:pt x="0" y="19"/>
                    </a:lnTo>
                    <a:lnTo>
                      <a:pt x="0" y="17"/>
                    </a:lnTo>
                    <a:lnTo>
                      <a:pt x="0" y="15"/>
                    </a:lnTo>
                    <a:lnTo>
                      <a:pt x="0" y="13"/>
                    </a:lnTo>
                    <a:lnTo>
                      <a:pt x="0" y="10"/>
                    </a:lnTo>
                    <a:lnTo>
                      <a:pt x="0" y="8"/>
                    </a:lnTo>
                    <a:lnTo>
                      <a:pt x="0" y="6"/>
                    </a:lnTo>
                    <a:lnTo>
                      <a:pt x="2" y="4"/>
                    </a:lnTo>
                    <a:lnTo>
                      <a:pt x="4" y="2"/>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4" name="Freeform 66"/>
              <p:cNvSpPr>
                <a:spLocks/>
              </p:cNvSpPr>
              <p:nvPr/>
            </p:nvSpPr>
            <p:spPr bwMode="auto">
              <a:xfrm>
                <a:off x="1546" y="2498"/>
                <a:ext cx="338" cy="319"/>
              </a:xfrm>
              <a:custGeom>
                <a:avLst/>
                <a:gdLst>
                  <a:gd name="T0" fmla="*/ 90 w 338"/>
                  <a:gd name="T1" fmla="*/ 8 h 319"/>
                  <a:gd name="T2" fmla="*/ 105 w 338"/>
                  <a:gd name="T3" fmla="*/ 4 h 319"/>
                  <a:gd name="T4" fmla="*/ 120 w 338"/>
                  <a:gd name="T5" fmla="*/ 0 h 319"/>
                  <a:gd name="T6" fmla="*/ 137 w 338"/>
                  <a:gd name="T7" fmla="*/ 0 h 319"/>
                  <a:gd name="T8" fmla="*/ 147 w 338"/>
                  <a:gd name="T9" fmla="*/ 2 h 319"/>
                  <a:gd name="T10" fmla="*/ 152 w 338"/>
                  <a:gd name="T11" fmla="*/ 2 h 319"/>
                  <a:gd name="T12" fmla="*/ 158 w 338"/>
                  <a:gd name="T13" fmla="*/ 2 h 319"/>
                  <a:gd name="T14" fmla="*/ 164 w 338"/>
                  <a:gd name="T15" fmla="*/ 2 h 319"/>
                  <a:gd name="T16" fmla="*/ 179 w 338"/>
                  <a:gd name="T17" fmla="*/ 4 h 319"/>
                  <a:gd name="T18" fmla="*/ 202 w 338"/>
                  <a:gd name="T19" fmla="*/ 12 h 319"/>
                  <a:gd name="T20" fmla="*/ 224 w 338"/>
                  <a:gd name="T21" fmla="*/ 21 h 319"/>
                  <a:gd name="T22" fmla="*/ 245 w 338"/>
                  <a:gd name="T23" fmla="*/ 29 h 319"/>
                  <a:gd name="T24" fmla="*/ 264 w 338"/>
                  <a:gd name="T25" fmla="*/ 40 h 319"/>
                  <a:gd name="T26" fmla="*/ 283 w 338"/>
                  <a:gd name="T27" fmla="*/ 53 h 319"/>
                  <a:gd name="T28" fmla="*/ 302 w 338"/>
                  <a:gd name="T29" fmla="*/ 65 h 319"/>
                  <a:gd name="T30" fmla="*/ 316 w 338"/>
                  <a:gd name="T31" fmla="*/ 82 h 319"/>
                  <a:gd name="T32" fmla="*/ 331 w 338"/>
                  <a:gd name="T33" fmla="*/ 114 h 319"/>
                  <a:gd name="T34" fmla="*/ 338 w 338"/>
                  <a:gd name="T35" fmla="*/ 162 h 319"/>
                  <a:gd name="T36" fmla="*/ 331 w 338"/>
                  <a:gd name="T37" fmla="*/ 209 h 319"/>
                  <a:gd name="T38" fmla="*/ 316 w 338"/>
                  <a:gd name="T39" fmla="*/ 255 h 319"/>
                  <a:gd name="T40" fmla="*/ 304 w 338"/>
                  <a:gd name="T41" fmla="*/ 281 h 319"/>
                  <a:gd name="T42" fmla="*/ 295 w 338"/>
                  <a:gd name="T43" fmla="*/ 285 h 319"/>
                  <a:gd name="T44" fmla="*/ 287 w 338"/>
                  <a:gd name="T45" fmla="*/ 287 h 319"/>
                  <a:gd name="T46" fmla="*/ 278 w 338"/>
                  <a:gd name="T47" fmla="*/ 291 h 319"/>
                  <a:gd name="T48" fmla="*/ 272 w 338"/>
                  <a:gd name="T49" fmla="*/ 293 h 319"/>
                  <a:gd name="T50" fmla="*/ 266 w 338"/>
                  <a:gd name="T51" fmla="*/ 296 h 319"/>
                  <a:gd name="T52" fmla="*/ 262 w 338"/>
                  <a:gd name="T53" fmla="*/ 298 h 319"/>
                  <a:gd name="T54" fmla="*/ 257 w 338"/>
                  <a:gd name="T55" fmla="*/ 302 h 319"/>
                  <a:gd name="T56" fmla="*/ 226 w 338"/>
                  <a:gd name="T57" fmla="*/ 310 h 319"/>
                  <a:gd name="T58" fmla="*/ 160 w 338"/>
                  <a:gd name="T59" fmla="*/ 319 h 319"/>
                  <a:gd name="T60" fmla="*/ 112 w 338"/>
                  <a:gd name="T61" fmla="*/ 319 h 319"/>
                  <a:gd name="T62" fmla="*/ 82 w 338"/>
                  <a:gd name="T63" fmla="*/ 312 h 319"/>
                  <a:gd name="T64" fmla="*/ 52 w 338"/>
                  <a:gd name="T65" fmla="*/ 300 h 319"/>
                  <a:gd name="T66" fmla="*/ 27 w 338"/>
                  <a:gd name="T67" fmla="*/ 279 h 319"/>
                  <a:gd name="T68" fmla="*/ 10 w 338"/>
                  <a:gd name="T69" fmla="*/ 249 h 319"/>
                  <a:gd name="T70" fmla="*/ 2 w 338"/>
                  <a:gd name="T71" fmla="*/ 215 h 319"/>
                  <a:gd name="T72" fmla="*/ 0 w 338"/>
                  <a:gd name="T73" fmla="*/ 179 h 319"/>
                  <a:gd name="T74" fmla="*/ 2 w 338"/>
                  <a:gd name="T75" fmla="*/ 143 h 319"/>
                  <a:gd name="T76" fmla="*/ 10 w 338"/>
                  <a:gd name="T77" fmla="*/ 110 h 319"/>
                  <a:gd name="T78" fmla="*/ 23 w 338"/>
                  <a:gd name="T79" fmla="*/ 76 h 319"/>
                  <a:gd name="T80" fmla="*/ 42 w 338"/>
                  <a:gd name="T81" fmla="*/ 46 h 319"/>
                  <a:gd name="T82" fmla="*/ 67 w 338"/>
                  <a:gd name="T83" fmla="*/ 2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8" h="319">
                    <a:moveTo>
                      <a:pt x="82" y="10"/>
                    </a:moveTo>
                    <a:lnTo>
                      <a:pt x="90" y="8"/>
                    </a:lnTo>
                    <a:lnTo>
                      <a:pt x="97" y="4"/>
                    </a:lnTo>
                    <a:lnTo>
                      <a:pt x="105" y="4"/>
                    </a:lnTo>
                    <a:lnTo>
                      <a:pt x="112" y="2"/>
                    </a:lnTo>
                    <a:lnTo>
                      <a:pt x="120" y="0"/>
                    </a:lnTo>
                    <a:lnTo>
                      <a:pt x="128" y="0"/>
                    </a:lnTo>
                    <a:lnTo>
                      <a:pt x="137" y="0"/>
                    </a:lnTo>
                    <a:lnTo>
                      <a:pt x="145" y="0"/>
                    </a:lnTo>
                    <a:lnTo>
                      <a:pt x="147" y="2"/>
                    </a:lnTo>
                    <a:lnTo>
                      <a:pt x="150" y="2"/>
                    </a:lnTo>
                    <a:lnTo>
                      <a:pt x="152" y="2"/>
                    </a:lnTo>
                    <a:lnTo>
                      <a:pt x="156" y="2"/>
                    </a:lnTo>
                    <a:lnTo>
                      <a:pt x="158" y="2"/>
                    </a:lnTo>
                    <a:lnTo>
                      <a:pt x="162" y="2"/>
                    </a:lnTo>
                    <a:lnTo>
                      <a:pt x="164" y="2"/>
                    </a:lnTo>
                    <a:lnTo>
                      <a:pt x="169" y="2"/>
                    </a:lnTo>
                    <a:lnTo>
                      <a:pt x="179" y="4"/>
                    </a:lnTo>
                    <a:lnTo>
                      <a:pt x="192" y="8"/>
                    </a:lnTo>
                    <a:lnTo>
                      <a:pt x="202" y="12"/>
                    </a:lnTo>
                    <a:lnTo>
                      <a:pt x="213" y="17"/>
                    </a:lnTo>
                    <a:lnTo>
                      <a:pt x="224" y="21"/>
                    </a:lnTo>
                    <a:lnTo>
                      <a:pt x="234" y="25"/>
                    </a:lnTo>
                    <a:lnTo>
                      <a:pt x="245" y="29"/>
                    </a:lnTo>
                    <a:lnTo>
                      <a:pt x="255" y="34"/>
                    </a:lnTo>
                    <a:lnTo>
                      <a:pt x="264" y="40"/>
                    </a:lnTo>
                    <a:lnTo>
                      <a:pt x="274" y="46"/>
                    </a:lnTo>
                    <a:lnTo>
                      <a:pt x="283" y="53"/>
                    </a:lnTo>
                    <a:lnTo>
                      <a:pt x="293" y="59"/>
                    </a:lnTo>
                    <a:lnTo>
                      <a:pt x="302" y="65"/>
                    </a:lnTo>
                    <a:lnTo>
                      <a:pt x="308" y="74"/>
                    </a:lnTo>
                    <a:lnTo>
                      <a:pt x="316" y="82"/>
                    </a:lnTo>
                    <a:lnTo>
                      <a:pt x="323" y="91"/>
                    </a:lnTo>
                    <a:lnTo>
                      <a:pt x="331" y="114"/>
                    </a:lnTo>
                    <a:lnTo>
                      <a:pt x="335" y="137"/>
                    </a:lnTo>
                    <a:lnTo>
                      <a:pt x="338" y="162"/>
                    </a:lnTo>
                    <a:lnTo>
                      <a:pt x="335" y="186"/>
                    </a:lnTo>
                    <a:lnTo>
                      <a:pt x="331" y="209"/>
                    </a:lnTo>
                    <a:lnTo>
                      <a:pt x="325" y="232"/>
                    </a:lnTo>
                    <a:lnTo>
                      <a:pt x="316" y="255"/>
                    </a:lnTo>
                    <a:lnTo>
                      <a:pt x="308" y="277"/>
                    </a:lnTo>
                    <a:lnTo>
                      <a:pt x="304" y="281"/>
                    </a:lnTo>
                    <a:lnTo>
                      <a:pt x="300" y="283"/>
                    </a:lnTo>
                    <a:lnTo>
                      <a:pt x="295" y="285"/>
                    </a:lnTo>
                    <a:lnTo>
                      <a:pt x="291" y="287"/>
                    </a:lnTo>
                    <a:lnTo>
                      <a:pt x="287" y="287"/>
                    </a:lnTo>
                    <a:lnTo>
                      <a:pt x="283" y="289"/>
                    </a:lnTo>
                    <a:lnTo>
                      <a:pt x="278" y="291"/>
                    </a:lnTo>
                    <a:lnTo>
                      <a:pt x="274" y="296"/>
                    </a:lnTo>
                    <a:lnTo>
                      <a:pt x="272" y="293"/>
                    </a:lnTo>
                    <a:lnTo>
                      <a:pt x="270" y="296"/>
                    </a:lnTo>
                    <a:lnTo>
                      <a:pt x="266" y="296"/>
                    </a:lnTo>
                    <a:lnTo>
                      <a:pt x="264" y="298"/>
                    </a:lnTo>
                    <a:lnTo>
                      <a:pt x="262" y="298"/>
                    </a:lnTo>
                    <a:lnTo>
                      <a:pt x="259" y="300"/>
                    </a:lnTo>
                    <a:lnTo>
                      <a:pt x="257" y="302"/>
                    </a:lnTo>
                    <a:lnTo>
                      <a:pt x="255" y="304"/>
                    </a:lnTo>
                    <a:lnTo>
                      <a:pt x="226" y="310"/>
                    </a:lnTo>
                    <a:lnTo>
                      <a:pt x="194" y="315"/>
                    </a:lnTo>
                    <a:lnTo>
                      <a:pt x="160" y="319"/>
                    </a:lnTo>
                    <a:lnTo>
                      <a:pt x="128" y="319"/>
                    </a:lnTo>
                    <a:lnTo>
                      <a:pt x="112" y="319"/>
                    </a:lnTo>
                    <a:lnTo>
                      <a:pt x="97" y="317"/>
                    </a:lnTo>
                    <a:lnTo>
                      <a:pt x="82" y="312"/>
                    </a:lnTo>
                    <a:lnTo>
                      <a:pt x="67" y="306"/>
                    </a:lnTo>
                    <a:lnTo>
                      <a:pt x="52" y="300"/>
                    </a:lnTo>
                    <a:lnTo>
                      <a:pt x="40" y="291"/>
                    </a:lnTo>
                    <a:lnTo>
                      <a:pt x="27" y="279"/>
                    </a:lnTo>
                    <a:lnTo>
                      <a:pt x="14" y="266"/>
                    </a:lnTo>
                    <a:lnTo>
                      <a:pt x="10" y="249"/>
                    </a:lnTo>
                    <a:lnTo>
                      <a:pt x="6" y="232"/>
                    </a:lnTo>
                    <a:lnTo>
                      <a:pt x="2" y="215"/>
                    </a:lnTo>
                    <a:lnTo>
                      <a:pt x="0" y="196"/>
                    </a:lnTo>
                    <a:lnTo>
                      <a:pt x="0" y="179"/>
                    </a:lnTo>
                    <a:lnTo>
                      <a:pt x="0" y="160"/>
                    </a:lnTo>
                    <a:lnTo>
                      <a:pt x="2" y="143"/>
                    </a:lnTo>
                    <a:lnTo>
                      <a:pt x="4" y="127"/>
                    </a:lnTo>
                    <a:lnTo>
                      <a:pt x="10" y="110"/>
                    </a:lnTo>
                    <a:lnTo>
                      <a:pt x="14" y="93"/>
                    </a:lnTo>
                    <a:lnTo>
                      <a:pt x="23" y="76"/>
                    </a:lnTo>
                    <a:lnTo>
                      <a:pt x="31" y="61"/>
                    </a:lnTo>
                    <a:lnTo>
                      <a:pt x="42" y="46"/>
                    </a:lnTo>
                    <a:lnTo>
                      <a:pt x="55" y="34"/>
                    </a:lnTo>
                    <a:lnTo>
                      <a:pt x="67" y="21"/>
                    </a:lnTo>
                    <a:lnTo>
                      <a:pt x="82" y="10"/>
                    </a:lnTo>
                    <a:close/>
                  </a:path>
                </a:pathLst>
              </a:custGeom>
              <a:solidFill>
                <a:srgbClr val="FF3F9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5" name="Freeform 67"/>
              <p:cNvSpPr>
                <a:spLocks/>
              </p:cNvSpPr>
              <p:nvPr/>
            </p:nvSpPr>
            <p:spPr bwMode="auto">
              <a:xfrm>
                <a:off x="1562" y="2652"/>
                <a:ext cx="127" cy="112"/>
              </a:xfrm>
              <a:custGeom>
                <a:avLst/>
                <a:gdLst>
                  <a:gd name="T0" fmla="*/ 22 w 127"/>
                  <a:gd name="T1" fmla="*/ 6 h 112"/>
                  <a:gd name="T2" fmla="*/ 34 w 127"/>
                  <a:gd name="T3" fmla="*/ 2 h 112"/>
                  <a:gd name="T4" fmla="*/ 45 w 127"/>
                  <a:gd name="T5" fmla="*/ 0 h 112"/>
                  <a:gd name="T6" fmla="*/ 58 w 127"/>
                  <a:gd name="T7" fmla="*/ 0 h 112"/>
                  <a:gd name="T8" fmla="*/ 68 w 127"/>
                  <a:gd name="T9" fmla="*/ 4 h 112"/>
                  <a:gd name="T10" fmla="*/ 79 w 127"/>
                  <a:gd name="T11" fmla="*/ 8 h 112"/>
                  <a:gd name="T12" fmla="*/ 89 w 127"/>
                  <a:gd name="T13" fmla="*/ 15 h 112"/>
                  <a:gd name="T14" fmla="*/ 100 w 127"/>
                  <a:gd name="T15" fmla="*/ 23 h 112"/>
                  <a:gd name="T16" fmla="*/ 110 w 127"/>
                  <a:gd name="T17" fmla="*/ 30 h 112"/>
                  <a:gd name="T18" fmla="*/ 112 w 127"/>
                  <a:gd name="T19" fmla="*/ 30 h 112"/>
                  <a:gd name="T20" fmla="*/ 117 w 127"/>
                  <a:gd name="T21" fmla="*/ 32 h 112"/>
                  <a:gd name="T22" fmla="*/ 119 w 127"/>
                  <a:gd name="T23" fmla="*/ 32 h 112"/>
                  <a:gd name="T24" fmla="*/ 121 w 127"/>
                  <a:gd name="T25" fmla="*/ 34 h 112"/>
                  <a:gd name="T26" fmla="*/ 123 w 127"/>
                  <a:gd name="T27" fmla="*/ 36 h 112"/>
                  <a:gd name="T28" fmla="*/ 125 w 127"/>
                  <a:gd name="T29" fmla="*/ 38 h 112"/>
                  <a:gd name="T30" fmla="*/ 125 w 127"/>
                  <a:gd name="T31" fmla="*/ 40 h 112"/>
                  <a:gd name="T32" fmla="*/ 127 w 127"/>
                  <a:gd name="T33" fmla="*/ 42 h 112"/>
                  <a:gd name="T34" fmla="*/ 123 w 127"/>
                  <a:gd name="T35" fmla="*/ 51 h 112"/>
                  <a:gd name="T36" fmla="*/ 121 w 127"/>
                  <a:gd name="T37" fmla="*/ 57 h 112"/>
                  <a:gd name="T38" fmla="*/ 119 w 127"/>
                  <a:gd name="T39" fmla="*/ 65 h 112"/>
                  <a:gd name="T40" fmla="*/ 119 w 127"/>
                  <a:gd name="T41" fmla="*/ 72 h 112"/>
                  <a:gd name="T42" fmla="*/ 115 w 127"/>
                  <a:gd name="T43" fmla="*/ 80 h 112"/>
                  <a:gd name="T44" fmla="*/ 110 w 127"/>
                  <a:gd name="T45" fmla="*/ 87 h 112"/>
                  <a:gd name="T46" fmla="*/ 106 w 127"/>
                  <a:gd name="T47" fmla="*/ 91 h 112"/>
                  <a:gd name="T48" fmla="*/ 98 w 127"/>
                  <a:gd name="T49" fmla="*/ 93 h 112"/>
                  <a:gd name="T50" fmla="*/ 91 w 127"/>
                  <a:gd name="T51" fmla="*/ 95 h 112"/>
                  <a:gd name="T52" fmla="*/ 85 w 127"/>
                  <a:gd name="T53" fmla="*/ 95 h 112"/>
                  <a:gd name="T54" fmla="*/ 81 w 127"/>
                  <a:gd name="T55" fmla="*/ 95 h 112"/>
                  <a:gd name="T56" fmla="*/ 77 w 127"/>
                  <a:gd name="T57" fmla="*/ 95 h 112"/>
                  <a:gd name="T58" fmla="*/ 70 w 127"/>
                  <a:gd name="T59" fmla="*/ 95 h 112"/>
                  <a:gd name="T60" fmla="*/ 68 w 127"/>
                  <a:gd name="T61" fmla="*/ 97 h 112"/>
                  <a:gd name="T62" fmla="*/ 64 w 127"/>
                  <a:gd name="T63" fmla="*/ 99 h 112"/>
                  <a:gd name="T64" fmla="*/ 64 w 127"/>
                  <a:gd name="T65" fmla="*/ 108 h 112"/>
                  <a:gd name="T66" fmla="*/ 60 w 127"/>
                  <a:gd name="T67" fmla="*/ 110 h 112"/>
                  <a:gd name="T68" fmla="*/ 58 w 127"/>
                  <a:gd name="T69" fmla="*/ 112 h 112"/>
                  <a:gd name="T70" fmla="*/ 53 w 127"/>
                  <a:gd name="T71" fmla="*/ 112 h 112"/>
                  <a:gd name="T72" fmla="*/ 49 w 127"/>
                  <a:gd name="T73" fmla="*/ 112 h 112"/>
                  <a:gd name="T74" fmla="*/ 45 w 127"/>
                  <a:gd name="T75" fmla="*/ 112 h 112"/>
                  <a:gd name="T76" fmla="*/ 41 w 127"/>
                  <a:gd name="T77" fmla="*/ 112 h 112"/>
                  <a:gd name="T78" fmla="*/ 36 w 127"/>
                  <a:gd name="T79" fmla="*/ 110 h 112"/>
                  <a:gd name="T80" fmla="*/ 32 w 127"/>
                  <a:gd name="T81" fmla="*/ 110 h 112"/>
                  <a:gd name="T82" fmla="*/ 28 w 127"/>
                  <a:gd name="T83" fmla="*/ 106 h 112"/>
                  <a:gd name="T84" fmla="*/ 22 w 127"/>
                  <a:gd name="T85" fmla="*/ 101 h 112"/>
                  <a:gd name="T86" fmla="*/ 17 w 127"/>
                  <a:gd name="T87" fmla="*/ 97 h 112"/>
                  <a:gd name="T88" fmla="*/ 13 w 127"/>
                  <a:gd name="T89" fmla="*/ 93 h 112"/>
                  <a:gd name="T90" fmla="*/ 9 w 127"/>
                  <a:gd name="T91" fmla="*/ 89 h 112"/>
                  <a:gd name="T92" fmla="*/ 5 w 127"/>
                  <a:gd name="T93" fmla="*/ 82 h 112"/>
                  <a:gd name="T94" fmla="*/ 3 w 127"/>
                  <a:gd name="T95" fmla="*/ 76 h 112"/>
                  <a:gd name="T96" fmla="*/ 0 w 127"/>
                  <a:gd name="T97" fmla="*/ 70 h 112"/>
                  <a:gd name="T98" fmla="*/ 0 w 127"/>
                  <a:gd name="T99" fmla="*/ 61 h 112"/>
                  <a:gd name="T100" fmla="*/ 0 w 127"/>
                  <a:gd name="T101" fmla="*/ 51 h 112"/>
                  <a:gd name="T102" fmla="*/ 0 w 127"/>
                  <a:gd name="T103" fmla="*/ 42 h 112"/>
                  <a:gd name="T104" fmla="*/ 3 w 127"/>
                  <a:gd name="T105" fmla="*/ 34 h 112"/>
                  <a:gd name="T106" fmla="*/ 5 w 127"/>
                  <a:gd name="T107" fmla="*/ 27 h 112"/>
                  <a:gd name="T108" fmla="*/ 9 w 127"/>
                  <a:gd name="T109" fmla="*/ 19 h 112"/>
                  <a:gd name="T110" fmla="*/ 15 w 127"/>
                  <a:gd name="T111" fmla="*/ 13 h 112"/>
                  <a:gd name="T112" fmla="*/ 22 w 127"/>
                  <a:gd name="T113" fmla="*/ 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7" h="112">
                    <a:moveTo>
                      <a:pt x="22" y="6"/>
                    </a:moveTo>
                    <a:lnTo>
                      <a:pt x="34" y="2"/>
                    </a:lnTo>
                    <a:lnTo>
                      <a:pt x="45" y="0"/>
                    </a:lnTo>
                    <a:lnTo>
                      <a:pt x="58" y="0"/>
                    </a:lnTo>
                    <a:lnTo>
                      <a:pt x="68" y="4"/>
                    </a:lnTo>
                    <a:lnTo>
                      <a:pt x="79" y="8"/>
                    </a:lnTo>
                    <a:lnTo>
                      <a:pt x="89" y="15"/>
                    </a:lnTo>
                    <a:lnTo>
                      <a:pt x="100" y="23"/>
                    </a:lnTo>
                    <a:lnTo>
                      <a:pt x="110" y="30"/>
                    </a:lnTo>
                    <a:lnTo>
                      <a:pt x="112" y="30"/>
                    </a:lnTo>
                    <a:lnTo>
                      <a:pt x="117" y="32"/>
                    </a:lnTo>
                    <a:lnTo>
                      <a:pt x="119" y="32"/>
                    </a:lnTo>
                    <a:lnTo>
                      <a:pt x="121" y="34"/>
                    </a:lnTo>
                    <a:lnTo>
                      <a:pt x="123" y="36"/>
                    </a:lnTo>
                    <a:lnTo>
                      <a:pt x="125" y="38"/>
                    </a:lnTo>
                    <a:lnTo>
                      <a:pt x="125" y="40"/>
                    </a:lnTo>
                    <a:lnTo>
                      <a:pt x="127" y="42"/>
                    </a:lnTo>
                    <a:lnTo>
                      <a:pt x="123" y="51"/>
                    </a:lnTo>
                    <a:lnTo>
                      <a:pt x="121" y="57"/>
                    </a:lnTo>
                    <a:lnTo>
                      <a:pt x="119" y="65"/>
                    </a:lnTo>
                    <a:lnTo>
                      <a:pt x="119" y="72"/>
                    </a:lnTo>
                    <a:lnTo>
                      <a:pt x="115" y="80"/>
                    </a:lnTo>
                    <a:lnTo>
                      <a:pt x="110" y="87"/>
                    </a:lnTo>
                    <a:lnTo>
                      <a:pt x="106" y="91"/>
                    </a:lnTo>
                    <a:lnTo>
                      <a:pt x="98" y="93"/>
                    </a:lnTo>
                    <a:lnTo>
                      <a:pt x="91" y="95"/>
                    </a:lnTo>
                    <a:lnTo>
                      <a:pt x="85" y="95"/>
                    </a:lnTo>
                    <a:lnTo>
                      <a:pt x="81" y="95"/>
                    </a:lnTo>
                    <a:lnTo>
                      <a:pt x="77" y="95"/>
                    </a:lnTo>
                    <a:lnTo>
                      <a:pt x="70" y="95"/>
                    </a:lnTo>
                    <a:lnTo>
                      <a:pt x="68" y="97"/>
                    </a:lnTo>
                    <a:lnTo>
                      <a:pt x="64" y="99"/>
                    </a:lnTo>
                    <a:lnTo>
                      <a:pt x="64" y="108"/>
                    </a:lnTo>
                    <a:lnTo>
                      <a:pt x="60" y="110"/>
                    </a:lnTo>
                    <a:lnTo>
                      <a:pt x="58" y="112"/>
                    </a:lnTo>
                    <a:lnTo>
                      <a:pt x="53" y="112"/>
                    </a:lnTo>
                    <a:lnTo>
                      <a:pt x="49" y="112"/>
                    </a:lnTo>
                    <a:lnTo>
                      <a:pt x="45" y="112"/>
                    </a:lnTo>
                    <a:lnTo>
                      <a:pt x="41" y="112"/>
                    </a:lnTo>
                    <a:lnTo>
                      <a:pt x="36" y="110"/>
                    </a:lnTo>
                    <a:lnTo>
                      <a:pt x="32" y="110"/>
                    </a:lnTo>
                    <a:lnTo>
                      <a:pt x="28" y="106"/>
                    </a:lnTo>
                    <a:lnTo>
                      <a:pt x="22" y="101"/>
                    </a:lnTo>
                    <a:lnTo>
                      <a:pt x="17" y="97"/>
                    </a:lnTo>
                    <a:lnTo>
                      <a:pt x="13" y="93"/>
                    </a:lnTo>
                    <a:lnTo>
                      <a:pt x="9" y="89"/>
                    </a:lnTo>
                    <a:lnTo>
                      <a:pt x="5" y="82"/>
                    </a:lnTo>
                    <a:lnTo>
                      <a:pt x="3" y="76"/>
                    </a:lnTo>
                    <a:lnTo>
                      <a:pt x="0" y="70"/>
                    </a:lnTo>
                    <a:lnTo>
                      <a:pt x="0" y="61"/>
                    </a:lnTo>
                    <a:lnTo>
                      <a:pt x="0" y="51"/>
                    </a:lnTo>
                    <a:lnTo>
                      <a:pt x="0" y="42"/>
                    </a:lnTo>
                    <a:lnTo>
                      <a:pt x="3" y="34"/>
                    </a:lnTo>
                    <a:lnTo>
                      <a:pt x="5" y="27"/>
                    </a:lnTo>
                    <a:lnTo>
                      <a:pt x="9" y="19"/>
                    </a:lnTo>
                    <a:lnTo>
                      <a:pt x="15" y="13"/>
                    </a:lnTo>
                    <a:lnTo>
                      <a:pt x="22"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6" name="Freeform 68"/>
              <p:cNvSpPr>
                <a:spLocks/>
              </p:cNvSpPr>
              <p:nvPr/>
            </p:nvSpPr>
            <p:spPr bwMode="auto">
              <a:xfrm>
                <a:off x="1562" y="1913"/>
                <a:ext cx="108" cy="92"/>
              </a:xfrm>
              <a:custGeom>
                <a:avLst/>
                <a:gdLst>
                  <a:gd name="T0" fmla="*/ 28 w 108"/>
                  <a:gd name="T1" fmla="*/ 16 h 92"/>
                  <a:gd name="T2" fmla="*/ 32 w 108"/>
                  <a:gd name="T3" fmla="*/ 12 h 92"/>
                  <a:gd name="T4" fmla="*/ 39 w 108"/>
                  <a:gd name="T5" fmla="*/ 10 h 92"/>
                  <a:gd name="T6" fmla="*/ 45 w 108"/>
                  <a:gd name="T7" fmla="*/ 8 h 92"/>
                  <a:gd name="T8" fmla="*/ 51 w 108"/>
                  <a:gd name="T9" fmla="*/ 6 h 92"/>
                  <a:gd name="T10" fmla="*/ 58 w 108"/>
                  <a:gd name="T11" fmla="*/ 6 h 92"/>
                  <a:gd name="T12" fmla="*/ 64 w 108"/>
                  <a:gd name="T13" fmla="*/ 4 h 92"/>
                  <a:gd name="T14" fmla="*/ 70 w 108"/>
                  <a:gd name="T15" fmla="*/ 2 h 92"/>
                  <a:gd name="T16" fmla="*/ 77 w 108"/>
                  <a:gd name="T17" fmla="*/ 0 h 92"/>
                  <a:gd name="T18" fmla="*/ 83 w 108"/>
                  <a:gd name="T19" fmla="*/ 2 h 92"/>
                  <a:gd name="T20" fmla="*/ 87 w 108"/>
                  <a:gd name="T21" fmla="*/ 2 h 92"/>
                  <a:gd name="T22" fmla="*/ 91 w 108"/>
                  <a:gd name="T23" fmla="*/ 4 h 92"/>
                  <a:gd name="T24" fmla="*/ 93 w 108"/>
                  <a:gd name="T25" fmla="*/ 8 h 92"/>
                  <a:gd name="T26" fmla="*/ 98 w 108"/>
                  <a:gd name="T27" fmla="*/ 10 h 92"/>
                  <a:gd name="T28" fmla="*/ 100 w 108"/>
                  <a:gd name="T29" fmla="*/ 14 h 92"/>
                  <a:gd name="T30" fmla="*/ 104 w 108"/>
                  <a:gd name="T31" fmla="*/ 16 h 92"/>
                  <a:gd name="T32" fmla="*/ 106 w 108"/>
                  <a:gd name="T33" fmla="*/ 21 h 92"/>
                  <a:gd name="T34" fmla="*/ 108 w 108"/>
                  <a:gd name="T35" fmla="*/ 29 h 92"/>
                  <a:gd name="T36" fmla="*/ 108 w 108"/>
                  <a:gd name="T37" fmla="*/ 38 h 92"/>
                  <a:gd name="T38" fmla="*/ 108 w 108"/>
                  <a:gd name="T39" fmla="*/ 44 h 92"/>
                  <a:gd name="T40" fmla="*/ 106 w 108"/>
                  <a:gd name="T41" fmla="*/ 52 h 92"/>
                  <a:gd name="T42" fmla="*/ 104 w 108"/>
                  <a:gd name="T43" fmla="*/ 61 h 92"/>
                  <a:gd name="T44" fmla="*/ 100 w 108"/>
                  <a:gd name="T45" fmla="*/ 67 h 92"/>
                  <a:gd name="T46" fmla="*/ 93 w 108"/>
                  <a:gd name="T47" fmla="*/ 73 h 92"/>
                  <a:gd name="T48" fmla="*/ 87 w 108"/>
                  <a:gd name="T49" fmla="*/ 78 h 92"/>
                  <a:gd name="T50" fmla="*/ 81 w 108"/>
                  <a:gd name="T51" fmla="*/ 84 h 92"/>
                  <a:gd name="T52" fmla="*/ 72 w 108"/>
                  <a:gd name="T53" fmla="*/ 86 h 92"/>
                  <a:gd name="T54" fmla="*/ 66 w 108"/>
                  <a:gd name="T55" fmla="*/ 90 h 92"/>
                  <a:gd name="T56" fmla="*/ 58 w 108"/>
                  <a:gd name="T57" fmla="*/ 92 h 92"/>
                  <a:gd name="T58" fmla="*/ 49 w 108"/>
                  <a:gd name="T59" fmla="*/ 92 h 92"/>
                  <a:gd name="T60" fmla="*/ 43 w 108"/>
                  <a:gd name="T61" fmla="*/ 92 h 92"/>
                  <a:gd name="T62" fmla="*/ 34 w 108"/>
                  <a:gd name="T63" fmla="*/ 90 h 92"/>
                  <a:gd name="T64" fmla="*/ 26 w 108"/>
                  <a:gd name="T65" fmla="*/ 88 h 92"/>
                  <a:gd name="T66" fmla="*/ 24 w 108"/>
                  <a:gd name="T67" fmla="*/ 86 h 92"/>
                  <a:gd name="T68" fmla="*/ 20 w 108"/>
                  <a:gd name="T69" fmla="*/ 84 h 92"/>
                  <a:gd name="T70" fmla="*/ 15 w 108"/>
                  <a:gd name="T71" fmla="*/ 82 h 92"/>
                  <a:gd name="T72" fmla="*/ 11 w 108"/>
                  <a:gd name="T73" fmla="*/ 80 h 92"/>
                  <a:gd name="T74" fmla="*/ 9 w 108"/>
                  <a:gd name="T75" fmla="*/ 78 h 92"/>
                  <a:gd name="T76" fmla="*/ 5 w 108"/>
                  <a:gd name="T77" fmla="*/ 73 h 92"/>
                  <a:gd name="T78" fmla="*/ 3 w 108"/>
                  <a:gd name="T79" fmla="*/ 69 h 92"/>
                  <a:gd name="T80" fmla="*/ 0 w 108"/>
                  <a:gd name="T81" fmla="*/ 67 h 92"/>
                  <a:gd name="T82" fmla="*/ 0 w 108"/>
                  <a:gd name="T83" fmla="*/ 59 h 92"/>
                  <a:gd name="T84" fmla="*/ 0 w 108"/>
                  <a:gd name="T85" fmla="*/ 50 h 92"/>
                  <a:gd name="T86" fmla="*/ 3 w 108"/>
                  <a:gd name="T87" fmla="*/ 44 h 92"/>
                  <a:gd name="T88" fmla="*/ 7 w 108"/>
                  <a:gd name="T89" fmla="*/ 38 h 92"/>
                  <a:gd name="T90" fmla="*/ 11 w 108"/>
                  <a:gd name="T91" fmla="*/ 31 h 92"/>
                  <a:gd name="T92" fmla="*/ 15 w 108"/>
                  <a:gd name="T93" fmla="*/ 27 h 92"/>
                  <a:gd name="T94" fmla="*/ 22 w 108"/>
                  <a:gd name="T95" fmla="*/ 21 h 92"/>
                  <a:gd name="T96" fmla="*/ 28 w 108"/>
                  <a:gd name="T97"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92">
                    <a:moveTo>
                      <a:pt x="28" y="16"/>
                    </a:moveTo>
                    <a:lnTo>
                      <a:pt x="32" y="12"/>
                    </a:lnTo>
                    <a:lnTo>
                      <a:pt x="39" y="10"/>
                    </a:lnTo>
                    <a:lnTo>
                      <a:pt x="45" y="8"/>
                    </a:lnTo>
                    <a:lnTo>
                      <a:pt x="51" y="6"/>
                    </a:lnTo>
                    <a:lnTo>
                      <a:pt x="58" y="6"/>
                    </a:lnTo>
                    <a:lnTo>
                      <a:pt x="64" y="4"/>
                    </a:lnTo>
                    <a:lnTo>
                      <a:pt x="70" y="2"/>
                    </a:lnTo>
                    <a:lnTo>
                      <a:pt x="77" y="0"/>
                    </a:lnTo>
                    <a:lnTo>
                      <a:pt x="83" y="2"/>
                    </a:lnTo>
                    <a:lnTo>
                      <a:pt x="87" y="2"/>
                    </a:lnTo>
                    <a:lnTo>
                      <a:pt x="91" y="4"/>
                    </a:lnTo>
                    <a:lnTo>
                      <a:pt x="93" y="8"/>
                    </a:lnTo>
                    <a:lnTo>
                      <a:pt x="98" y="10"/>
                    </a:lnTo>
                    <a:lnTo>
                      <a:pt x="100" y="14"/>
                    </a:lnTo>
                    <a:lnTo>
                      <a:pt x="104" y="16"/>
                    </a:lnTo>
                    <a:lnTo>
                      <a:pt x="106" y="21"/>
                    </a:lnTo>
                    <a:lnTo>
                      <a:pt x="108" y="29"/>
                    </a:lnTo>
                    <a:lnTo>
                      <a:pt x="108" y="38"/>
                    </a:lnTo>
                    <a:lnTo>
                      <a:pt x="108" y="44"/>
                    </a:lnTo>
                    <a:lnTo>
                      <a:pt x="106" y="52"/>
                    </a:lnTo>
                    <a:lnTo>
                      <a:pt x="104" y="61"/>
                    </a:lnTo>
                    <a:lnTo>
                      <a:pt x="100" y="67"/>
                    </a:lnTo>
                    <a:lnTo>
                      <a:pt x="93" y="73"/>
                    </a:lnTo>
                    <a:lnTo>
                      <a:pt x="87" y="78"/>
                    </a:lnTo>
                    <a:lnTo>
                      <a:pt x="81" y="84"/>
                    </a:lnTo>
                    <a:lnTo>
                      <a:pt x="72" y="86"/>
                    </a:lnTo>
                    <a:lnTo>
                      <a:pt x="66" y="90"/>
                    </a:lnTo>
                    <a:lnTo>
                      <a:pt x="58" y="92"/>
                    </a:lnTo>
                    <a:lnTo>
                      <a:pt x="49" y="92"/>
                    </a:lnTo>
                    <a:lnTo>
                      <a:pt x="43" y="92"/>
                    </a:lnTo>
                    <a:lnTo>
                      <a:pt x="34" y="90"/>
                    </a:lnTo>
                    <a:lnTo>
                      <a:pt x="26" y="88"/>
                    </a:lnTo>
                    <a:lnTo>
                      <a:pt x="24" y="86"/>
                    </a:lnTo>
                    <a:lnTo>
                      <a:pt x="20" y="84"/>
                    </a:lnTo>
                    <a:lnTo>
                      <a:pt x="15" y="82"/>
                    </a:lnTo>
                    <a:lnTo>
                      <a:pt x="11" y="80"/>
                    </a:lnTo>
                    <a:lnTo>
                      <a:pt x="9" y="78"/>
                    </a:lnTo>
                    <a:lnTo>
                      <a:pt x="5" y="73"/>
                    </a:lnTo>
                    <a:lnTo>
                      <a:pt x="3" y="69"/>
                    </a:lnTo>
                    <a:lnTo>
                      <a:pt x="0" y="67"/>
                    </a:lnTo>
                    <a:lnTo>
                      <a:pt x="0" y="59"/>
                    </a:lnTo>
                    <a:lnTo>
                      <a:pt x="0" y="50"/>
                    </a:lnTo>
                    <a:lnTo>
                      <a:pt x="3" y="44"/>
                    </a:lnTo>
                    <a:lnTo>
                      <a:pt x="7" y="38"/>
                    </a:lnTo>
                    <a:lnTo>
                      <a:pt x="11" y="31"/>
                    </a:lnTo>
                    <a:lnTo>
                      <a:pt x="15" y="27"/>
                    </a:lnTo>
                    <a:lnTo>
                      <a:pt x="22" y="21"/>
                    </a:lnTo>
                    <a:lnTo>
                      <a:pt x="28"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7" name="Freeform 69"/>
              <p:cNvSpPr>
                <a:spLocks/>
              </p:cNvSpPr>
              <p:nvPr/>
            </p:nvSpPr>
            <p:spPr bwMode="auto">
              <a:xfrm>
                <a:off x="1573" y="2132"/>
                <a:ext cx="21" cy="21"/>
              </a:xfrm>
              <a:custGeom>
                <a:avLst/>
                <a:gdLst>
                  <a:gd name="T0" fmla="*/ 11 w 21"/>
                  <a:gd name="T1" fmla="*/ 0 h 21"/>
                  <a:gd name="T2" fmla="*/ 11 w 21"/>
                  <a:gd name="T3" fmla="*/ 0 h 21"/>
                  <a:gd name="T4" fmla="*/ 13 w 21"/>
                  <a:gd name="T5" fmla="*/ 0 h 21"/>
                  <a:gd name="T6" fmla="*/ 15 w 21"/>
                  <a:gd name="T7" fmla="*/ 0 h 21"/>
                  <a:gd name="T8" fmla="*/ 15 w 21"/>
                  <a:gd name="T9" fmla="*/ 2 h 21"/>
                  <a:gd name="T10" fmla="*/ 17 w 21"/>
                  <a:gd name="T11" fmla="*/ 2 h 21"/>
                  <a:gd name="T12" fmla="*/ 19 w 21"/>
                  <a:gd name="T13" fmla="*/ 2 h 21"/>
                  <a:gd name="T14" fmla="*/ 19 w 21"/>
                  <a:gd name="T15" fmla="*/ 4 h 21"/>
                  <a:gd name="T16" fmla="*/ 21 w 21"/>
                  <a:gd name="T17" fmla="*/ 7 h 21"/>
                  <a:gd name="T18" fmla="*/ 21 w 21"/>
                  <a:gd name="T19" fmla="*/ 9 h 21"/>
                  <a:gd name="T20" fmla="*/ 21 w 21"/>
                  <a:gd name="T21" fmla="*/ 11 h 21"/>
                  <a:gd name="T22" fmla="*/ 19 w 21"/>
                  <a:gd name="T23" fmla="*/ 13 h 21"/>
                  <a:gd name="T24" fmla="*/ 17 w 21"/>
                  <a:gd name="T25" fmla="*/ 15 h 21"/>
                  <a:gd name="T26" fmla="*/ 15 w 21"/>
                  <a:gd name="T27" fmla="*/ 17 h 21"/>
                  <a:gd name="T28" fmla="*/ 13 w 21"/>
                  <a:gd name="T29" fmla="*/ 17 h 21"/>
                  <a:gd name="T30" fmla="*/ 11 w 21"/>
                  <a:gd name="T31" fmla="*/ 19 h 21"/>
                  <a:gd name="T32" fmla="*/ 9 w 21"/>
                  <a:gd name="T33" fmla="*/ 21 h 21"/>
                  <a:gd name="T34" fmla="*/ 9 w 21"/>
                  <a:gd name="T35" fmla="*/ 21 h 21"/>
                  <a:gd name="T36" fmla="*/ 6 w 21"/>
                  <a:gd name="T37" fmla="*/ 21 h 21"/>
                  <a:gd name="T38" fmla="*/ 4 w 21"/>
                  <a:gd name="T39" fmla="*/ 21 h 21"/>
                  <a:gd name="T40" fmla="*/ 4 w 21"/>
                  <a:gd name="T41" fmla="*/ 19 h 21"/>
                  <a:gd name="T42" fmla="*/ 2 w 21"/>
                  <a:gd name="T43" fmla="*/ 19 h 21"/>
                  <a:gd name="T44" fmla="*/ 2 w 21"/>
                  <a:gd name="T45" fmla="*/ 19 h 21"/>
                  <a:gd name="T46" fmla="*/ 2 w 21"/>
                  <a:gd name="T47" fmla="*/ 17 h 21"/>
                  <a:gd name="T48" fmla="*/ 0 w 21"/>
                  <a:gd name="T49" fmla="*/ 17 h 21"/>
                  <a:gd name="T50" fmla="*/ 0 w 21"/>
                  <a:gd name="T51" fmla="*/ 13 h 21"/>
                  <a:gd name="T52" fmla="*/ 2 w 21"/>
                  <a:gd name="T53" fmla="*/ 11 h 21"/>
                  <a:gd name="T54" fmla="*/ 2 w 21"/>
                  <a:gd name="T55" fmla="*/ 9 h 21"/>
                  <a:gd name="T56" fmla="*/ 2 w 21"/>
                  <a:gd name="T57" fmla="*/ 7 h 21"/>
                  <a:gd name="T58" fmla="*/ 4 w 21"/>
                  <a:gd name="T59" fmla="*/ 4 h 21"/>
                  <a:gd name="T60" fmla="*/ 6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1" y="0"/>
                    </a:lnTo>
                    <a:lnTo>
                      <a:pt x="13" y="0"/>
                    </a:lnTo>
                    <a:lnTo>
                      <a:pt x="15" y="0"/>
                    </a:lnTo>
                    <a:lnTo>
                      <a:pt x="15" y="2"/>
                    </a:lnTo>
                    <a:lnTo>
                      <a:pt x="17" y="2"/>
                    </a:lnTo>
                    <a:lnTo>
                      <a:pt x="19" y="2"/>
                    </a:lnTo>
                    <a:lnTo>
                      <a:pt x="19" y="4"/>
                    </a:lnTo>
                    <a:lnTo>
                      <a:pt x="21" y="7"/>
                    </a:lnTo>
                    <a:lnTo>
                      <a:pt x="21" y="9"/>
                    </a:lnTo>
                    <a:lnTo>
                      <a:pt x="21" y="11"/>
                    </a:lnTo>
                    <a:lnTo>
                      <a:pt x="19" y="13"/>
                    </a:lnTo>
                    <a:lnTo>
                      <a:pt x="17" y="15"/>
                    </a:lnTo>
                    <a:lnTo>
                      <a:pt x="15" y="17"/>
                    </a:lnTo>
                    <a:lnTo>
                      <a:pt x="13" y="17"/>
                    </a:lnTo>
                    <a:lnTo>
                      <a:pt x="11" y="19"/>
                    </a:lnTo>
                    <a:lnTo>
                      <a:pt x="9" y="21"/>
                    </a:lnTo>
                    <a:lnTo>
                      <a:pt x="9" y="21"/>
                    </a:lnTo>
                    <a:lnTo>
                      <a:pt x="6" y="21"/>
                    </a:lnTo>
                    <a:lnTo>
                      <a:pt x="4" y="21"/>
                    </a:lnTo>
                    <a:lnTo>
                      <a:pt x="4" y="19"/>
                    </a:lnTo>
                    <a:lnTo>
                      <a:pt x="2" y="19"/>
                    </a:lnTo>
                    <a:lnTo>
                      <a:pt x="2" y="19"/>
                    </a:lnTo>
                    <a:lnTo>
                      <a:pt x="2" y="17"/>
                    </a:lnTo>
                    <a:lnTo>
                      <a:pt x="0" y="17"/>
                    </a:lnTo>
                    <a:lnTo>
                      <a:pt x="0" y="13"/>
                    </a:lnTo>
                    <a:lnTo>
                      <a:pt x="2" y="11"/>
                    </a:lnTo>
                    <a:lnTo>
                      <a:pt x="2" y="9"/>
                    </a:lnTo>
                    <a:lnTo>
                      <a:pt x="2" y="7"/>
                    </a:lnTo>
                    <a:lnTo>
                      <a:pt x="4" y="4"/>
                    </a:lnTo>
                    <a:lnTo>
                      <a:pt x="6"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8" name="Freeform 70"/>
              <p:cNvSpPr>
                <a:spLocks/>
              </p:cNvSpPr>
              <p:nvPr/>
            </p:nvSpPr>
            <p:spPr bwMode="auto">
              <a:xfrm>
                <a:off x="1584" y="1936"/>
                <a:ext cx="63" cy="48"/>
              </a:xfrm>
              <a:custGeom>
                <a:avLst/>
                <a:gdLst>
                  <a:gd name="T0" fmla="*/ 31 w 63"/>
                  <a:gd name="T1" fmla="*/ 4 h 48"/>
                  <a:gd name="T2" fmla="*/ 36 w 63"/>
                  <a:gd name="T3" fmla="*/ 4 h 48"/>
                  <a:gd name="T4" fmla="*/ 40 w 63"/>
                  <a:gd name="T5" fmla="*/ 2 h 48"/>
                  <a:gd name="T6" fmla="*/ 46 w 63"/>
                  <a:gd name="T7" fmla="*/ 2 h 48"/>
                  <a:gd name="T8" fmla="*/ 50 w 63"/>
                  <a:gd name="T9" fmla="*/ 0 h 48"/>
                  <a:gd name="T10" fmla="*/ 55 w 63"/>
                  <a:gd name="T11" fmla="*/ 0 h 48"/>
                  <a:gd name="T12" fmla="*/ 59 w 63"/>
                  <a:gd name="T13" fmla="*/ 2 h 48"/>
                  <a:gd name="T14" fmla="*/ 61 w 63"/>
                  <a:gd name="T15" fmla="*/ 4 h 48"/>
                  <a:gd name="T16" fmla="*/ 63 w 63"/>
                  <a:gd name="T17" fmla="*/ 10 h 48"/>
                  <a:gd name="T18" fmla="*/ 63 w 63"/>
                  <a:gd name="T19" fmla="*/ 15 h 48"/>
                  <a:gd name="T20" fmla="*/ 63 w 63"/>
                  <a:gd name="T21" fmla="*/ 19 h 48"/>
                  <a:gd name="T22" fmla="*/ 63 w 63"/>
                  <a:gd name="T23" fmla="*/ 23 h 48"/>
                  <a:gd name="T24" fmla="*/ 61 w 63"/>
                  <a:gd name="T25" fmla="*/ 25 h 48"/>
                  <a:gd name="T26" fmla="*/ 59 w 63"/>
                  <a:gd name="T27" fmla="*/ 29 h 48"/>
                  <a:gd name="T28" fmla="*/ 57 w 63"/>
                  <a:gd name="T29" fmla="*/ 31 h 48"/>
                  <a:gd name="T30" fmla="*/ 52 w 63"/>
                  <a:gd name="T31" fmla="*/ 36 h 48"/>
                  <a:gd name="T32" fmla="*/ 50 w 63"/>
                  <a:gd name="T33" fmla="*/ 38 h 48"/>
                  <a:gd name="T34" fmla="*/ 48 w 63"/>
                  <a:gd name="T35" fmla="*/ 40 h 48"/>
                  <a:gd name="T36" fmla="*/ 46 w 63"/>
                  <a:gd name="T37" fmla="*/ 42 h 48"/>
                  <a:gd name="T38" fmla="*/ 44 w 63"/>
                  <a:gd name="T39" fmla="*/ 44 h 48"/>
                  <a:gd name="T40" fmla="*/ 40 w 63"/>
                  <a:gd name="T41" fmla="*/ 44 h 48"/>
                  <a:gd name="T42" fmla="*/ 38 w 63"/>
                  <a:gd name="T43" fmla="*/ 46 h 48"/>
                  <a:gd name="T44" fmla="*/ 36 w 63"/>
                  <a:gd name="T45" fmla="*/ 46 h 48"/>
                  <a:gd name="T46" fmla="*/ 31 w 63"/>
                  <a:gd name="T47" fmla="*/ 48 h 48"/>
                  <a:gd name="T48" fmla="*/ 29 w 63"/>
                  <a:gd name="T49" fmla="*/ 48 h 48"/>
                  <a:gd name="T50" fmla="*/ 25 w 63"/>
                  <a:gd name="T51" fmla="*/ 48 h 48"/>
                  <a:gd name="T52" fmla="*/ 21 w 63"/>
                  <a:gd name="T53" fmla="*/ 46 h 48"/>
                  <a:gd name="T54" fmla="*/ 17 w 63"/>
                  <a:gd name="T55" fmla="*/ 46 h 48"/>
                  <a:gd name="T56" fmla="*/ 12 w 63"/>
                  <a:gd name="T57" fmla="*/ 44 h 48"/>
                  <a:gd name="T58" fmla="*/ 8 w 63"/>
                  <a:gd name="T59" fmla="*/ 42 h 48"/>
                  <a:gd name="T60" fmla="*/ 4 w 63"/>
                  <a:gd name="T61" fmla="*/ 40 h 48"/>
                  <a:gd name="T62" fmla="*/ 2 w 63"/>
                  <a:gd name="T63" fmla="*/ 38 h 48"/>
                  <a:gd name="T64" fmla="*/ 0 w 63"/>
                  <a:gd name="T65" fmla="*/ 34 h 48"/>
                  <a:gd name="T66" fmla="*/ 0 w 63"/>
                  <a:gd name="T67" fmla="*/ 29 h 48"/>
                  <a:gd name="T68" fmla="*/ 2 w 63"/>
                  <a:gd name="T69" fmla="*/ 23 h 48"/>
                  <a:gd name="T70" fmla="*/ 6 w 63"/>
                  <a:gd name="T71" fmla="*/ 19 h 48"/>
                  <a:gd name="T72" fmla="*/ 10 w 63"/>
                  <a:gd name="T73" fmla="*/ 15 h 48"/>
                  <a:gd name="T74" fmla="*/ 17 w 63"/>
                  <a:gd name="T75" fmla="*/ 12 h 48"/>
                  <a:gd name="T76" fmla="*/ 21 w 63"/>
                  <a:gd name="T77" fmla="*/ 8 h 48"/>
                  <a:gd name="T78" fmla="*/ 27 w 63"/>
                  <a:gd name="T79" fmla="*/ 6 h 48"/>
                  <a:gd name="T80" fmla="*/ 31 w 63"/>
                  <a:gd name="T8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48">
                    <a:moveTo>
                      <a:pt x="31" y="4"/>
                    </a:moveTo>
                    <a:lnTo>
                      <a:pt x="36" y="4"/>
                    </a:lnTo>
                    <a:lnTo>
                      <a:pt x="40" y="2"/>
                    </a:lnTo>
                    <a:lnTo>
                      <a:pt x="46" y="2"/>
                    </a:lnTo>
                    <a:lnTo>
                      <a:pt x="50" y="0"/>
                    </a:lnTo>
                    <a:lnTo>
                      <a:pt x="55" y="0"/>
                    </a:lnTo>
                    <a:lnTo>
                      <a:pt x="59" y="2"/>
                    </a:lnTo>
                    <a:lnTo>
                      <a:pt x="61" y="4"/>
                    </a:lnTo>
                    <a:lnTo>
                      <a:pt x="63" y="10"/>
                    </a:lnTo>
                    <a:lnTo>
                      <a:pt x="63" y="15"/>
                    </a:lnTo>
                    <a:lnTo>
                      <a:pt x="63" y="19"/>
                    </a:lnTo>
                    <a:lnTo>
                      <a:pt x="63" y="23"/>
                    </a:lnTo>
                    <a:lnTo>
                      <a:pt x="61" y="25"/>
                    </a:lnTo>
                    <a:lnTo>
                      <a:pt x="59" y="29"/>
                    </a:lnTo>
                    <a:lnTo>
                      <a:pt x="57" y="31"/>
                    </a:lnTo>
                    <a:lnTo>
                      <a:pt x="52" y="36"/>
                    </a:lnTo>
                    <a:lnTo>
                      <a:pt x="50" y="38"/>
                    </a:lnTo>
                    <a:lnTo>
                      <a:pt x="48" y="40"/>
                    </a:lnTo>
                    <a:lnTo>
                      <a:pt x="46" y="42"/>
                    </a:lnTo>
                    <a:lnTo>
                      <a:pt x="44" y="44"/>
                    </a:lnTo>
                    <a:lnTo>
                      <a:pt x="40" y="44"/>
                    </a:lnTo>
                    <a:lnTo>
                      <a:pt x="38" y="46"/>
                    </a:lnTo>
                    <a:lnTo>
                      <a:pt x="36" y="46"/>
                    </a:lnTo>
                    <a:lnTo>
                      <a:pt x="31" y="48"/>
                    </a:lnTo>
                    <a:lnTo>
                      <a:pt x="29" y="48"/>
                    </a:lnTo>
                    <a:lnTo>
                      <a:pt x="25" y="48"/>
                    </a:lnTo>
                    <a:lnTo>
                      <a:pt x="21" y="46"/>
                    </a:lnTo>
                    <a:lnTo>
                      <a:pt x="17" y="46"/>
                    </a:lnTo>
                    <a:lnTo>
                      <a:pt x="12" y="44"/>
                    </a:lnTo>
                    <a:lnTo>
                      <a:pt x="8" y="42"/>
                    </a:lnTo>
                    <a:lnTo>
                      <a:pt x="4" y="40"/>
                    </a:lnTo>
                    <a:lnTo>
                      <a:pt x="2" y="38"/>
                    </a:lnTo>
                    <a:lnTo>
                      <a:pt x="0" y="34"/>
                    </a:lnTo>
                    <a:lnTo>
                      <a:pt x="0" y="29"/>
                    </a:lnTo>
                    <a:lnTo>
                      <a:pt x="2" y="23"/>
                    </a:lnTo>
                    <a:lnTo>
                      <a:pt x="6" y="19"/>
                    </a:lnTo>
                    <a:lnTo>
                      <a:pt x="10" y="15"/>
                    </a:lnTo>
                    <a:lnTo>
                      <a:pt x="17" y="12"/>
                    </a:lnTo>
                    <a:lnTo>
                      <a:pt x="21" y="8"/>
                    </a:lnTo>
                    <a:lnTo>
                      <a:pt x="27" y="6"/>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59" name="Freeform 71"/>
              <p:cNvSpPr>
                <a:spLocks/>
              </p:cNvSpPr>
              <p:nvPr/>
            </p:nvSpPr>
            <p:spPr bwMode="auto">
              <a:xfrm>
                <a:off x="1584" y="2673"/>
                <a:ext cx="78" cy="70"/>
              </a:xfrm>
              <a:custGeom>
                <a:avLst/>
                <a:gdLst>
                  <a:gd name="T0" fmla="*/ 17 w 78"/>
                  <a:gd name="T1" fmla="*/ 2 h 70"/>
                  <a:gd name="T2" fmla="*/ 23 w 78"/>
                  <a:gd name="T3" fmla="*/ 0 h 70"/>
                  <a:gd name="T4" fmla="*/ 27 w 78"/>
                  <a:gd name="T5" fmla="*/ 0 h 70"/>
                  <a:gd name="T6" fmla="*/ 33 w 78"/>
                  <a:gd name="T7" fmla="*/ 2 h 70"/>
                  <a:gd name="T8" fmla="*/ 40 w 78"/>
                  <a:gd name="T9" fmla="*/ 4 h 70"/>
                  <a:gd name="T10" fmla="*/ 44 w 78"/>
                  <a:gd name="T11" fmla="*/ 6 h 70"/>
                  <a:gd name="T12" fmla="*/ 50 w 78"/>
                  <a:gd name="T13" fmla="*/ 9 h 70"/>
                  <a:gd name="T14" fmla="*/ 55 w 78"/>
                  <a:gd name="T15" fmla="*/ 11 h 70"/>
                  <a:gd name="T16" fmla="*/ 61 w 78"/>
                  <a:gd name="T17" fmla="*/ 13 h 70"/>
                  <a:gd name="T18" fmla="*/ 63 w 78"/>
                  <a:gd name="T19" fmla="*/ 13 h 70"/>
                  <a:gd name="T20" fmla="*/ 65 w 78"/>
                  <a:gd name="T21" fmla="*/ 15 h 70"/>
                  <a:gd name="T22" fmla="*/ 67 w 78"/>
                  <a:gd name="T23" fmla="*/ 17 h 70"/>
                  <a:gd name="T24" fmla="*/ 69 w 78"/>
                  <a:gd name="T25" fmla="*/ 19 h 70"/>
                  <a:gd name="T26" fmla="*/ 71 w 78"/>
                  <a:gd name="T27" fmla="*/ 21 h 70"/>
                  <a:gd name="T28" fmla="*/ 74 w 78"/>
                  <a:gd name="T29" fmla="*/ 23 h 70"/>
                  <a:gd name="T30" fmla="*/ 76 w 78"/>
                  <a:gd name="T31" fmla="*/ 25 h 70"/>
                  <a:gd name="T32" fmla="*/ 78 w 78"/>
                  <a:gd name="T33" fmla="*/ 28 h 70"/>
                  <a:gd name="T34" fmla="*/ 78 w 78"/>
                  <a:gd name="T35" fmla="*/ 30 h 70"/>
                  <a:gd name="T36" fmla="*/ 78 w 78"/>
                  <a:gd name="T37" fmla="*/ 34 h 70"/>
                  <a:gd name="T38" fmla="*/ 76 w 78"/>
                  <a:gd name="T39" fmla="*/ 38 h 70"/>
                  <a:gd name="T40" fmla="*/ 76 w 78"/>
                  <a:gd name="T41" fmla="*/ 40 h 70"/>
                  <a:gd name="T42" fmla="*/ 74 w 78"/>
                  <a:gd name="T43" fmla="*/ 42 h 70"/>
                  <a:gd name="T44" fmla="*/ 74 w 78"/>
                  <a:gd name="T45" fmla="*/ 47 h 70"/>
                  <a:gd name="T46" fmla="*/ 69 w 78"/>
                  <a:gd name="T47" fmla="*/ 49 h 70"/>
                  <a:gd name="T48" fmla="*/ 67 w 78"/>
                  <a:gd name="T49" fmla="*/ 49 h 70"/>
                  <a:gd name="T50" fmla="*/ 63 w 78"/>
                  <a:gd name="T51" fmla="*/ 49 h 70"/>
                  <a:gd name="T52" fmla="*/ 59 w 78"/>
                  <a:gd name="T53" fmla="*/ 47 h 70"/>
                  <a:gd name="T54" fmla="*/ 55 w 78"/>
                  <a:gd name="T55" fmla="*/ 47 h 70"/>
                  <a:gd name="T56" fmla="*/ 52 w 78"/>
                  <a:gd name="T57" fmla="*/ 44 h 70"/>
                  <a:gd name="T58" fmla="*/ 48 w 78"/>
                  <a:gd name="T59" fmla="*/ 44 h 70"/>
                  <a:gd name="T60" fmla="*/ 44 w 78"/>
                  <a:gd name="T61" fmla="*/ 44 h 70"/>
                  <a:gd name="T62" fmla="*/ 40 w 78"/>
                  <a:gd name="T63" fmla="*/ 47 h 70"/>
                  <a:gd name="T64" fmla="*/ 36 w 78"/>
                  <a:gd name="T65" fmla="*/ 49 h 70"/>
                  <a:gd name="T66" fmla="*/ 33 w 78"/>
                  <a:gd name="T67" fmla="*/ 51 h 70"/>
                  <a:gd name="T68" fmla="*/ 31 w 78"/>
                  <a:gd name="T69" fmla="*/ 53 h 70"/>
                  <a:gd name="T70" fmla="*/ 31 w 78"/>
                  <a:gd name="T71" fmla="*/ 55 h 70"/>
                  <a:gd name="T72" fmla="*/ 29 w 78"/>
                  <a:gd name="T73" fmla="*/ 59 h 70"/>
                  <a:gd name="T74" fmla="*/ 29 w 78"/>
                  <a:gd name="T75" fmla="*/ 61 h 70"/>
                  <a:gd name="T76" fmla="*/ 29 w 78"/>
                  <a:gd name="T77" fmla="*/ 66 h 70"/>
                  <a:gd name="T78" fmla="*/ 27 w 78"/>
                  <a:gd name="T79" fmla="*/ 68 h 70"/>
                  <a:gd name="T80" fmla="*/ 25 w 78"/>
                  <a:gd name="T81" fmla="*/ 70 h 70"/>
                  <a:gd name="T82" fmla="*/ 21 w 78"/>
                  <a:gd name="T83" fmla="*/ 68 h 70"/>
                  <a:gd name="T84" fmla="*/ 17 w 78"/>
                  <a:gd name="T85" fmla="*/ 68 h 70"/>
                  <a:gd name="T86" fmla="*/ 12 w 78"/>
                  <a:gd name="T87" fmla="*/ 66 h 70"/>
                  <a:gd name="T88" fmla="*/ 10 w 78"/>
                  <a:gd name="T89" fmla="*/ 61 h 70"/>
                  <a:gd name="T90" fmla="*/ 6 w 78"/>
                  <a:gd name="T91" fmla="*/ 59 h 70"/>
                  <a:gd name="T92" fmla="*/ 4 w 78"/>
                  <a:gd name="T93" fmla="*/ 55 h 70"/>
                  <a:gd name="T94" fmla="*/ 2 w 78"/>
                  <a:gd name="T95" fmla="*/ 51 h 70"/>
                  <a:gd name="T96" fmla="*/ 0 w 78"/>
                  <a:gd name="T97" fmla="*/ 47 h 70"/>
                  <a:gd name="T98" fmla="*/ 0 w 78"/>
                  <a:gd name="T99" fmla="*/ 40 h 70"/>
                  <a:gd name="T100" fmla="*/ 0 w 78"/>
                  <a:gd name="T101" fmla="*/ 34 h 70"/>
                  <a:gd name="T102" fmla="*/ 0 w 78"/>
                  <a:gd name="T103" fmla="*/ 28 h 70"/>
                  <a:gd name="T104" fmla="*/ 2 w 78"/>
                  <a:gd name="T105" fmla="*/ 21 h 70"/>
                  <a:gd name="T106" fmla="*/ 2 w 78"/>
                  <a:gd name="T107" fmla="*/ 15 h 70"/>
                  <a:gd name="T108" fmla="*/ 6 w 78"/>
                  <a:gd name="T109" fmla="*/ 11 h 70"/>
                  <a:gd name="T110" fmla="*/ 10 w 78"/>
                  <a:gd name="T111" fmla="*/ 4 h 70"/>
                  <a:gd name="T112" fmla="*/ 17 w 78"/>
                  <a:gd name="T113"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70">
                    <a:moveTo>
                      <a:pt x="17" y="2"/>
                    </a:moveTo>
                    <a:lnTo>
                      <a:pt x="23" y="0"/>
                    </a:lnTo>
                    <a:lnTo>
                      <a:pt x="27" y="0"/>
                    </a:lnTo>
                    <a:lnTo>
                      <a:pt x="33" y="2"/>
                    </a:lnTo>
                    <a:lnTo>
                      <a:pt x="40" y="4"/>
                    </a:lnTo>
                    <a:lnTo>
                      <a:pt x="44" y="6"/>
                    </a:lnTo>
                    <a:lnTo>
                      <a:pt x="50" y="9"/>
                    </a:lnTo>
                    <a:lnTo>
                      <a:pt x="55" y="11"/>
                    </a:lnTo>
                    <a:lnTo>
                      <a:pt x="61" y="13"/>
                    </a:lnTo>
                    <a:lnTo>
                      <a:pt x="63" y="13"/>
                    </a:lnTo>
                    <a:lnTo>
                      <a:pt x="65" y="15"/>
                    </a:lnTo>
                    <a:lnTo>
                      <a:pt x="67" y="17"/>
                    </a:lnTo>
                    <a:lnTo>
                      <a:pt x="69" y="19"/>
                    </a:lnTo>
                    <a:lnTo>
                      <a:pt x="71" y="21"/>
                    </a:lnTo>
                    <a:lnTo>
                      <a:pt x="74" y="23"/>
                    </a:lnTo>
                    <a:lnTo>
                      <a:pt x="76" y="25"/>
                    </a:lnTo>
                    <a:lnTo>
                      <a:pt x="78" y="28"/>
                    </a:lnTo>
                    <a:lnTo>
                      <a:pt x="78" y="30"/>
                    </a:lnTo>
                    <a:lnTo>
                      <a:pt x="78" y="34"/>
                    </a:lnTo>
                    <a:lnTo>
                      <a:pt x="76" y="38"/>
                    </a:lnTo>
                    <a:lnTo>
                      <a:pt x="76" y="40"/>
                    </a:lnTo>
                    <a:lnTo>
                      <a:pt x="74" y="42"/>
                    </a:lnTo>
                    <a:lnTo>
                      <a:pt x="74" y="47"/>
                    </a:lnTo>
                    <a:lnTo>
                      <a:pt x="69" y="49"/>
                    </a:lnTo>
                    <a:lnTo>
                      <a:pt x="67" y="49"/>
                    </a:lnTo>
                    <a:lnTo>
                      <a:pt x="63" y="49"/>
                    </a:lnTo>
                    <a:lnTo>
                      <a:pt x="59" y="47"/>
                    </a:lnTo>
                    <a:lnTo>
                      <a:pt x="55" y="47"/>
                    </a:lnTo>
                    <a:lnTo>
                      <a:pt x="52" y="44"/>
                    </a:lnTo>
                    <a:lnTo>
                      <a:pt x="48" y="44"/>
                    </a:lnTo>
                    <a:lnTo>
                      <a:pt x="44" y="44"/>
                    </a:lnTo>
                    <a:lnTo>
                      <a:pt x="40" y="47"/>
                    </a:lnTo>
                    <a:lnTo>
                      <a:pt x="36" y="49"/>
                    </a:lnTo>
                    <a:lnTo>
                      <a:pt x="33" y="51"/>
                    </a:lnTo>
                    <a:lnTo>
                      <a:pt x="31" y="53"/>
                    </a:lnTo>
                    <a:lnTo>
                      <a:pt x="31" y="55"/>
                    </a:lnTo>
                    <a:lnTo>
                      <a:pt x="29" y="59"/>
                    </a:lnTo>
                    <a:lnTo>
                      <a:pt x="29" y="61"/>
                    </a:lnTo>
                    <a:lnTo>
                      <a:pt x="29" y="66"/>
                    </a:lnTo>
                    <a:lnTo>
                      <a:pt x="27" y="68"/>
                    </a:lnTo>
                    <a:lnTo>
                      <a:pt x="25" y="70"/>
                    </a:lnTo>
                    <a:lnTo>
                      <a:pt x="21" y="68"/>
                    </a:lnTo>
                    <a:lnTo>
                      <a:pt x="17" y="68"/>
                    </a:lnTo>
                    <a:lnTo>
                      <a:pt x="12" y="66"/>
                    </a:lnTo>
                    <a:lnTo>
                      <a:pt x="10" y="61"/>
                    </a:lnTo>
                    <a:lnTo>
                      <a:pt x="6" y="59"/>
                    </a:lnTo>
                    <a:lnTo>
                      <a:pt x="4" y="55"/>
                    </a:lnTo>
                    <a:lnTo>
                      <a:pt x="2" y="51"/>
                    </a:lnTo>
                    <a:lnTo>
                      <a:pt x="0" y="47"/>
                    </a:lnTo>
                    <a:lnTo>
                      <a:pt x="0" y="40"/>
                    </a:lnTo>
                    <a:lnTo>
                      <a:pt x="0" y="34"/>
                    </a:lnTo>
                    <a:lnTo>
                      <a:pt x="0" y="28"/>
                    </a:lnTo>
                    <a:lnTo>
                      <a:pt x="2" y="21"/>
                    </a:lnTo>
                    <a:lnTo>
                      <a:pt x="2" y="15"/>
                    </a:lnTo>
                    <a:lnTo>
                      <a:pt x="6" y="11"/>
                    </a:lnTo>
                    <a:lnTo>
                      <a:pt x="10"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0" name="Freeform 72"/>
              <p:cNvSpPr>
                <a:spLocks/>
              </p:cNvSpPr>
              <p:nvPr/>
            </p:nvSpPr>
            <p:spPr bwMode="auto">
              <a:xfrm>
                <a:off x="1596" y="2124"/>
                <a:ext cx="19" cy="19"/>
              </a:xfrm>
              <a:custGeom>
                <a:avLst/>
                <a:gdLst>
                  <a:gd name="T0" fmla="*/ 7 w 19"/>
                  <a:gd name="T1" fmla="*/ 0 h 19"/>
                  <a:gd name="T2" fmla="*/ 9 w 19"/>
                  <a:gd name="T3" fmla="*/ 0 h 19"/>
                  <a:gd name="T4" fmla="*/ 11 w 19"/>
                  <a:gd name="T5" fmla="*/ 0 h 19"/>
                  <a:gd name="T6" fmla="*/ 13 w 19"/>
                  <a:gd name="T7" fmla="*/ 0 h 19"/>
                  <a:gd name="T8" fmla="*/ 13 w 19"/>
                  <a:gd name="T9" fmla="*/ 0 h 19"/>
                  <a:gd name="T10" fmla="*/ 15 w 19"/>
                  <a:gd name="T11" fmla="*/ 2 h 19"/>
                  <a:gd name="T12" fmla="*/ 17 w 19"/>
                  <a:gd name="T13" fmla="*/ 2 h 19"/>
                  <a:gd name="T14" fmla="*/ 17 w 19"/>
                  <a:gd name="T15" fmla="*/ 2 h 19"/>
                  <a:gd name="T16" fmla="*/ 19 w 19"/>
                  <a:gd name="T17" fmla="*/ 4 h 19"/>
                  <a:gd name="T18" fmla="*/ 19 w 19"/>
                  <a:gd name="T19" fmla="*/ 6 h 19"/>
                  <a:gd name="T20" fmla="*/ 19 w 19"/>
                  <a:gd name="T21" fmla="*/ 8 h 19"/>
                  <a:gd name="T22" fmla="*/ 17 w 19"/>
                  <a:gd name="T23" fmla="*/ 10 h 19"/>
                  <a:gd name="T24" fmla="*/ 17 w 19"/>
                  <a:gd name="T25" fmla="*/ 12 h 19"/>
                  <a:gd name="T26" fmla="*/ 15 w 19"/>
                  <a:gd name="T27" fmla="*/ 15 h 19"/>
                  <a:gd name="T28" fmla="*/ 15 w 19"/>
                  <a:gd name="T29" fmla="*/ 17 h 19"/>
                  <a:gd name="T30" fmla="*/ 13 w 19"/>
                  <a:gd name="T31" fmla="*/ 17 h 19"/>
                  <a:gd name="T32" fmla="*/ 11 w 19"/>
                  <a:gd name="T33" fmla="*/ 19 h 19"/>
                  <a:gd name="T34" fmla="*/ 9 w 19"/>
                  <a:gd name="T35" fmla="*/ 19 h 19"/>
                  <a:gd name="T36" fmla="*/ 7 w 19"/>
                  <a:gd name="T37" fmla="*/ 19 h 19"/>
                  <a:gd name="T38" fmla="*/ 7 w 19"/>
                  <a:gd name="T39" fmla="*/ 19 h 19"/>
                  <a:gd name="T40" fmla="*/ 5 w 19"/>
                  <a:gd name="T41" fmla="*/ 17 h 19"/>
                  <a:gd name="T42" fmla="*/ 2 w 19"/>
                  <a:gd name="T43" fmla="*/ 17 h 19"/>
                  <a:gd name="T44" fmla="*/ 2 w 19"/>
                  <a:gd name="T45" fmla="*/ 15 h 19"/>
                  <a:gd name="T46" fmla="*/ 0 w 19"/>
                  <a:gd name="T47" fmla="*/ 15 h 19"/>
                  <a:gd name="T48" fmla="*/ 0 w 19"/>
                  <a:gd name="T49" fmla="*/ 12 h 19"/>
                  <a:gd name="T50" fmla="*/ 0 w 19"/>
                  <a:gd name="T51" fmla="*/ 10 h 19"/>
                  <a:gd name="T52" fmla="*/ 2 w 19"/>
                  <a:gd name="T53" fmla="*/ 8 h 19"/>
                  <a:gd name="T54" fmla="*/ 2 w 19"/>
                  <a:gd name="T55" fmla="*/ 8 h 19"/>
                  <a:gd name="T56" fmla="*/ 2 w 19"/>
                  <a:gd name="T57" fmla="*/ 6 h 19"/>
                  <a:gd name="T58" fmla="*/ 2 w 19"/>
                  <a:gd name="T59" fmla="*/ 4 h 19"/>
                  <a:gd name="T60" fmla="*/ 5 w 19"/>
                  <a:gd name="T61" fmla="*/ 2 h 19"/>
                  <a:gd name="T62" fmla="*/ 5 w 19"/>
                  <a:gd name="T63" fmla="*/ 2 h 19"/>
                  <a:gd name="T64" fmla="*/ 7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7" y="0"/>
                    </a:moveTo>
                    <a:lnTo>
                      <a:pt x="9" y="0"/>
                    </a:lnTo>
                    <a:lnTo>
                      <a:pt x="11" y="0"/>
                    </a:lnTo>
                    <a:lnTo>
                      <a:pt x="13" y="0"/>
                    </a:lnTo>
                    <a:lnTo>
                      <a:pt x="13" y="0"/>
                    </a:lnTo>
                    <a:lnTo>
                      <a:pt x="15" y="2"/>
                    </a:lnTo>
                    <a:lnTo>
                      <a:pt x="17" y="2"/>
                    </a:lnTo>
                    <a:lnTo>
                      <a:pt x="17" y="2"/>
                    </a:lnTo>
                    <a:lnTo>
                      <a:pt x="19" y="4"/>
                    </a:lnTo>
                    <a:lnTo>
                      <a:pt x="19" y="6"/>
                    </a:lnTo>
                    <a:lnTo>
                      <a:pt x="19" y="8"/>
                    </a:lnTo>
                    <a:lnTo>
                      <a:pt x="17" y="10"/>
                    </a:lnTo>
                    <a:lnTo>
                      <a:pt x="17" y="12"/>
                    </a:lnTo>
                    <a:lnTo>
                      <a:pt x="15" y="15"/>
                    </a:lnTo>
                    <a:lnTo>
                      <a:pt x="15" y="17"/>
                    </a:lnTo>
                    <a:lnTo>
                      <a:pt x="13" y="17"/>
                    </a:lnTo>
                    <a:lnTo>
                      <a:pt x="11" y="19"/>
                    </a:lnTo>
                    <a:lnTo>
                      <a:pt x="9" y="19"/>
                    </a:lnTo>
                    <a:lnTo>
                      <a:pt x="7" y="19"/>
                    </a:lnTo>
                    <a:lnTo>
                      <a:pt x="7" y="19"/>
                    </a:lnTo>
                    <a:lnTo>
                      <a:pt x="5" y="17"/>
                    </a:lnTo>
                    <a:lnTo>
                      <a:pt x="2" y="17"/>
                    </a:lnTo>
                    <a:lnTo>
                      <a:pt x="2" y="15"/>
                    </a:lnTo>
                    <a:lnTo>
                      <a:pt x="0" y="15"/>
                    </a:lnTo>
                    <a:lnTo>
                      <a:pt x="0" y="12"/>
                    </a:lnTo>
                    <a:lnTo>
                      <a:pt x="0" y="10"/>
                    </a:lnTo>
                    <a:lnTo>
                      <a:pt x="2" y="8"/>
                    </a:lnTo>
                    <a:lnTo>
                      <a:pt x="2" y="8"/>
                    </a:lnTo>
                    <a:lnTo>
                      <a:pt x="2" y="6"/>
                    </a:lnTo>
                    <a:lnTo>
                      <a:pt x="2" y="4"/>
                    </a:lnTo>
                    <a:lnTo>
                      <a:pt x="5" y="2"/>
                    </a:lnTo>
                    <a:lnTo>
                      <a:pt x="5"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1" name="Freeform 73"/>
              <p:cNvSpPr>
                <a:spLocks/>
              </p:cNvSpPr>
              <p:nvPr/>
            </p:nvSpPr>
            <p:spPr bwMode="auto">
              <a:xfrm>
                <a:off x="1605" y="2536"/>
                <a:ext cx="131" cy="120"/>
              </a:xfrm>
              <a:custGeom>
                <a:avLst/>
                <a:gdLst>
                  <a:gd name="T0" fmla="*/ 21 w 131"/>
                  <a:gd name="T1" fmla="*/ 8 h 120"/>
                  <a:gd name="T2" fmla="*/ 34 w 131"/>
                  <a:gd name="T3" fmla="*/ 4 h 120"/>
                  <a:gd name="T4" fmla="*/ 46 w 131"/>
                  <a:gd name="T5" fmla="*/ 2 h 120"/>
                  <a:gd name="T6" fmla="*/ 59 w 131"/>
                  <a:gd name="T7" fmla="*/ 0 h 120"/>
                  <a:gd name="T8" fmla="*/ 72 w 131"/>
                  <a:gd name="T9" fmla="*/ 0 h 120"/>
                  <a:gd name="T10" fmla="*/ 84 w 131"/>
                  <a:gd name="T11" fmla="*/ 2 h 120"/>
                  <a:gd name="T12" fmla="*/ 97 w 131"/>
                  <a:gd name="T13" fmla="*/ 4 h 120"/>
                  <a:gd name="T14" fmla="*/ 110 w 131"/>
                  <a:gd name="T15" fmla="*/ 6 h 120"/>
                  <a:gd name="T16" fmla="*/ 120 w 131"/>
                  <a:gd name="T17" fmla="*/ 10 h 120"/>
                  <a:gd name="T18" fmla="*/ 126 w 131"/>
                  <a:gd name="T19" fmla="*/ 19 h 120"/>
                  <a:gd name="T20" fmla="*/ 131 w 131"/>
                  <a:gd name="T21" fmla="*/ 25 h 120"/>
                  <a:gd name="T22" fmla="*/ 131 w 131"/>
                  <a:gd name="T23" fmla="*/ 34 h 120"/>
                  <a:gd name="T24" fmla="*/ 131 w 131"/>
                  <a:gd name="T25" fmla="*/ 42 h 120"/>
                  <a:gd name="T26" fmla="*/ 129 w 131"/>
                  <a:gd name="T27" fmla="*/ 51 h 120"/>
                  <a:gd name="T28" fmla="*/ 124 w 131"/>
                  <a:gd name="T29" fmla="*/ 61 h 120"/>
                  <a:gd name="T30" fmla="*/ 122 w 131"/>
                  <a:gd name="T31" fmla="*/ 70 h 120"/>
                  <a:gd name="T32" fmla="*/ 122 w 131"/>
                  <a:gd name="T33" fmla="*/ 78 h 120"/>
                  <a:gd name="T34" fmla="*/ 118 w 131"/>
                  <a:gd name="T35" fmla="*/ 84 h 120"/>
                  <a:gd name="T36" fmla="*/ 116 w 131"/>
                  <a:gd name="T37" fmla="*/ 91 h 120"/>
                  <a:gd name="T38" fmla="*/ 114 w 131"/>
                  <a:gd name="T39" fmla="*/ 97 h 120"/>
                  <a:gd name="T40" fmla="*/ 110 w 131"/>
                  <a:gd name="T41" fmla="*/ 103 h 120"/>
                  <a:gd name="T42" fmla="*/ 105 w 131"/>
                  <a:gd name="T43" fmla="*/ 110 h 120"/>
                  <a:gd name="T44" fmla="*/ 101 w 131"/>
                  <a:gd name="T45" fmla="*/ 116 h 120"/>
                  <a:gd name="T46" fmla="*/ 95 w 131"/>
                  <a:gd name="T47" fmla="*/ 120 h 120"/>
                  <a:gd name="T48" fmla="*/ 86 w 131"/>
                  <a:gd name="T49" fmla="*/ 120 h 120"/>
                  <a:gd name="T50" fmla="*/ 82 w 131"/>
                  <a:gd name="T51" fmla="*/ 120 h 120"/>
                  <a:gd name="T52" fmla="*/ 78 w 131"/>
                  <a:gd name="T53" fmla="*/ 118 h 120"/>
                  <a:gd name="T54" fmla="*/ 72 w 131"/>
                  <a:gd name="T55" fmla="*/ 116 h 120"/>
                  <a:gd name="T56" fmla="*/ 67 w 131"/>
                  <a:gd name="T57" fmla="*/ 116 h 120"/>
                  <a:gd name="T58" fmla="*/ 63 w 131"/>
                  <a:gd name="T59" fmla="*/ 114 h 120"/>
                  <a:gd name="T60" fmla="*/ 59 w 131"/>
                  <a:gd name="T61" fmla="*/ 110 h 120"/>
                  <a:gd name="T62" fmla="*/ 55 w 131"/>
                  <a:gd name="T63" fmla="*/ 108 h 120"/>
                  <a:gd name="T64" fmla="*/ 53 w 131"/>
                  <a:gd name="T65" fmla="*/ 101 h 120"/>
                  <a:gd name="T66" fmla="*/ 53 w 131"/>
                  <a:gd name="T67" fmla="*/ 97 h 120"/>
                  <a:gd name="T68" fmla="*/ 53 w 131"/>
                  <a:gd name="T69" fmla="*/ 93 h 120"/>
                  <a:gd name="T70" fmla="*/ 53 w 131"/>
                  <a:gd name="T71" fmla="*/ 91 h 120"/>
                  <a:gd name="T72" fmla="*/ 53 w 131"/>
                  <a:gd name="T73" fmla="*/ 86 h 120"/>
                  <a:gd name="T74" fmla="*/ 55 w 131"/>
                  <a:gd name="T75" fmla="*/ 82 h 120"/>
                  <a:gd name="T76" fmla="*/ 55 w 131"/>
                  <a:gd name="T77" fmla="*/ 78 h 120"/>
                  <a:gd name="T78" fmla="*/ 55 w 131"/>
                  <a:gd name="T79" fmla="*/ 76 h 120"/>
                  <a:gd name="T80" fmla="*/ 53 w 131"/>
                  <a:gd name="T81" fmla="*/ 72 h 120"/>
                  <a:gd name="T82" fmla="*/ 46 w 131"/>
                  <a:gd name="T83" fmla="*/ 72 h 120"/>
                  <a:gd name="T84" fmla="*/ 40 w 131"/>
                  <a:gd name="T85" fmla="*/ 72 h 120"/>
                  <a:gd name="T86" fmla="*/ 34 w 131"/>
                  <a:gd name="T87" fmla="*/ 74 h 120"/>
                  <a:gd name="T88" fmla="*/ 27 w 131"/>
                  <a:gd name="T89" fmla="*/ 76 h 120"/>
                  <a:gd name="T90" fmla="*/ 23 w 131"/>
                  <a:gd name="T91" fmla="*/ 80 h 120"/>
                  <a:gd name="T92" fmla="*/ 17 w 131"/>
                  <a:gd name="T93" fmla="*/ 80 h 120"/>
                  <a:gd name="T94" fmla="*/ 10 w 131"/>
                  <a:gd name="T95" fmla="*/ 80 h 120"/>
                  <a:gd name="T96" fmla="*/ 6 w 131"/>
                  <a:gd name="T97" fmla="*/ 78 h 120"/>
                  <a:gd name="T98" fmla="*/ 4 w 131"/>
                  <a:gd name="T99" fmla="*/ 70 h 120"/>
                  <a:gd name="T100" fmla="*/ 2 w 131"/>
                  <a:gd name="T101" fmla="*/ 59 h 120"/>
                  <a:gd name="T102" fmla="*/ 0 w 131"/>
                  <a:gd name="T103" fmla="*/ 48 h 120"/>
                  <a:gd name="T104" fmla="*/ 0 w 131"/>
                  <a:gd name="T105" fmla="*/ 38 h 120"/>
                  <a:gd name="T106" fmla="*/ 2 w 131"/>
                  <a:gd name="T107" fmla="*/ 29 h 120"/>
                  <a:gd name="T108" fmla="*/ 6 w 131"/>
                  <a:gd name="T109" fmla="*/ 21 h 120"/>
                  <a:gd name="T110" fmla="*/ 12 w 131"/>
                  <a:gd name="T111" fmla="*/ 12 h 120"/>
                  <a:gd name="T112" fmla="*/ 21 w 131"/>
                  <a:gd name="T113" fmla="*/ 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20">
                    <a:moveTo>
                      <a:pt x="21" y="8"/>
                    </a:moveTo>
                    <a:lnTo>
                      <a:pt x="34" y="4"/>
                    </a:lnTo>
                    <a:lnTo>
                      <a:pt x="46" y="2"/>
                    </a:lnTo>
                    <a:lnTo>
                      <a:pt x="59" y="0"/>
                    </a:lnTo>
                    <a:lnTo>
                      <a:pt x="72" y="0"/>
                    </a:lnTo>
                    <a:lnTo>
                      <a:pt x="84" y="2"/>
                    </a:lnTo>
                    <a:lnTo>
                      <a:pt x="97" y="4"/>
                    </a:lnTo>
                    <a:lnTo>
                      <a:pt x="110" y="6"/>
                    </a:lnTo>
                    <a:lnTo>
                      <a:pt x="120" y="10"/>
                    </a:lnTo>
                    <a:lnTo>
                      <a:pt x="126" y="19"/>
                    </a:lnTo>
                    <a:lnTo>
                      <a:pt x="131" y="25"/>
                    </a:lnTo>
                    <a:lnTo>
                      <a:pt x="131" y="34"/>
                    </a:lnTo>
                    <a:lnTo>
                      <a:pt x="131" y="42"/>
                    </a:lnTo>
                    <a:lnTo>
                      <a:pt x="129" y="51"/>
                    </a:lnTo>
                    <a:lnTo>
                      <a:pt x="124" y="61"/>
                    </a:lnTo>
                    <a:lnTo>
                      <a:pt x="122" y="70"/>
                    </a:lnTo>
                    <a:lnTo>
                      <a:pt x="122" y="78"/>
                    </a:lnTo>
                    <a:lnTo>
                      <a:pt x="118" y="84"/>
                    </a:lnTo>
                    <a:lnTo>
                      <a:pt x="116" y="91"/>
                    </a:lnTo>
                    <a:lnTo>
                      <a:pt x="114" y="97"/>
                    </a:lnTo>
                    <a:lnTo>
                      <a:pt x="110" y="103"/>
                    </a:lnTo>
                    <a:lnTo>
                      <a:pt x="105" y="110"/>
                    </a:lnTo>
                    <a:lnTo>
                      <a:pt x="101" y="116"/>
                    </a:lnTo>
                    <a:lnTo>
                      <a:pt x="95" y="120"/>
                    </a:lnTo>
                    <a:lnTo>
                      <a:pt x="86" y="120"/>
                    </a:lnTo>
                    <a:lnTo>
                      <a:pt x="82" y="120"/>
                    </a:lnTo>
                    <a:lnTo>
                      <a:pt x="78" y="118"/>
                    </a:lnTo>
                    <a:lnTo>
                      <a:pt x="72" y="116"/>
                    </a:lnTo>
                    <a:lnTo>
                      <a:pt x="67" y="116"/>
                    </a:lnTo>
                    <a:lnTo>
                      <a:pt x="63" y="114"/>
                    </a:lnTo>
                    <a:lnTo>
                      <a:pt x="59" y="110"/>
                    </a:lnTo>
                    <a:lnTo>
                      <a:pt x="55" y="108"/>
                    </a:lnTo>
                    <a:lnTo>
                      <a:pt x="53" y="101"/>
                    </a:lnTo>
                    <a:lnTo>
                      <a:pt x="53" y="97"/>
                    </a:lnTo>
                    <a:lnTo>
                      <a:pt x="53" y="93"/>
                    </a:lnTo>
                    <a:lnTo>
                      <a:pt x="53" y="91"/>
                    </a:lnTo>
                    <a:lnTo>
                      <a:pt x="53" y="86"/>
                    </a:lnTo>
                    <a:lnTo>
                      <a:pt x="55" y="82"/>
                    </a:lnTo>
                    <a:lnTo>
                      <a:pt x="55" y="78"/>
                    </a:lnTo>
                    <a:lnTo>
                      <a:pt x="55" y="76"/>
                    </a:lnTo>
                    <a:lnTo>
                      <a:pt x="53" y="72"/>
                    </a:lnTo>
                    <a:lnTo>
                      <a:pt x="46" y="72"/>
                    </a:lnTo>
                    <a:lnTo>
                      <a:pt x="40" y="72"/>
                    </a:lnTo>
                    <a:lnTo>
                      <a:pt x="34" y="74"/>
                    </a:lnTo>
                    <a:lnTo>
                      <a:pt x="27" y="76"/>
                    </a:lnTo>
                    <a:lnTo>
                      <a:pt x="23" y="80"/>
                    </a:lnTo>
                    <a:lnTo>
                      <a:pt x="17" y="80"/>
                    </a:lnTo>
                    <a:lnTo>
                      <a:pt x="10" y="80"/>
                    </a:lnTo>
                    <a:lnTo>
                      <a:pt x="6" y="78"/>
                    </a:lnTo>
                    <a:lnTo>
                      <a:pt x="4" y="70"/>
                    </a:lnTo>
                    <a:lnTo>
                      <a:pt x="2" y="59"/>
                    </a:lnTo>
                    <a:lnTo>
                      <a:pt x="0" y="48"/>
                    </a:lnTo>
                    <a:lnTo>
                      <a:pt x="0" y="38"/>
                    </a:lnTo>
                    <a:lnTo>
                      <a:pt x="2" y="29"/>
                    </a:lnTo>
                    <a:lnTo>
                      <a:pt x="6" y="21"/>
                    </a:lnTo>
                    <a:lnTo>
                      <a:pt x="12" y="12"/>
                    </a:lnTo>
                    <a:lnTo>
                      <a:pt x="2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2" name="Freeform 74"/>
              <p:cNvSpPr>
                <a:spLocks/>
              </p:cNvSpPr>
              <p:nvPr/>
            </p:nvSpPr>
            <p:spPr bwMode="auto">
              <a:xfrm>
                <a:off x="1626" y="2557"/>
                <a:ext cx="89" cy="76"/>
              </a:xfrm>
              <a:custGeom>
                <a:avLst/>
                <a:gdLst>
                  <a:gd name="T0" fmla="*/ 10 w 89"/>
                  <a:gd name="T1" fmla="*/ 4 h 76"/>
                  <a:gd name="T2" fmla="*/ 21 w 89"/>
                  <a:gd name="T3" fmla="*/ 2 h 76"/>
                  <a:gd name="T4" fmla="*/ 29 w 89"/>
                  <a:gd name="T5" fmla="*/ 2 h 76"/>
                  <a:gd name="T6" fmla="*/ 40 w 89"/>
                  <a:gd name="T7" fmla="*/ 0 h 76"/>
                  <a:gd name="T8" fmla="*/ 51 w 89"/>
                  <a:gd name="T9" fmla="*/ 0 h 76"/>
                  <a:gd name="T10" fmla="*/ 61 w 89"/>
                  <a:gd name="T11" fmla="*/ 2 h 76"/>
                  <a:gd name="T12" fmla="*/ 72 w 89"/>
                  <a:gd name="T13" fmla="*/ 4 h 76"/>
                  <a:gd name="T14" fmla="*/ 80 w 89"/>
                  <a:gd name="T15" fmla="*/ 6 h 76"/>
                  <a:gd name="T16" fmla="*/ 89 w 89"/>
                  <a:gd name="T17" fmla="*/ 13 h 76"/>
                  <a:gd name="T18" fmla="*/ 89 w 89"/>
                  <a:gd name="T19" fmla="*/ 19 h 76"/>
                  <a:gd name="T20" fmla="*/ 86 w 89"/>
                  <a:gd name="T21" fmla="*/ 25 h 76"/>
                  <a:gd name="T22" fmla="*/ 84 w 89"/>
                  <a:gd name="T23" fmla="*/ 34 h 76"/>
                  <a:gd name="T24" fmla="*/ 82 w 89"/>
                  <a:gd name="T25" fmla="*/ 40 h 76"/>
                  <a:gd name="T26" fmla="*/ 80 w 89"/>
                  <a:gd name="T27" fmla="*/ 44 h 76"/>
                  <a:gd name="T28" fmla="*/ 78 w 89"/>
                  <a:gd name="T29" fmla="*/ 51 h 76"/>
                  <a:gd name="T30" fmla="*/ 76 w 89"/>
                  <a:gd name="T31" fmla="*/ 59 h 76"/>
                  <a:gd name="T32" fmla="*/ 76 w 89"/>
                  <a:gd name="T33" fmla="*/ 65 h 76"/>
                  <a:gd name="T34" fmla="*/ 74 w 89"/>
                  <a:gd name="T35" fmla="*/ 68 h 76"/>
                  <a:gd name="T36" fmla="*/ 72 w 89"/>
                  <a:gd name="T37" fmla="*/ 70 h 76"/>
                  <a:gd name="T38" fmla="*/ 70 w 89"/>
                  <a:gd name="T39" fmla="*/ 72 h 76"/>
                  <a:gd name="T40" fmla="*/ 67 w 89"/>
                  <a:gd name="T41" fmla="*/ 74 h 76"/>
                  <a:gd name="T42" fmla="*/ 65 w 89"/>
                  <a:gd name="T43" fmla="*/ 76 h 76"/>
                  <a:gd name="T44" fmla="*/ 63 w 89"/>
                  <a:gd name="T45" fmla="*/ 76 h 76"/>
                  <a:gd name="T46" fmla="*/ 61 w 89"/>
                  <a:gd name="T47" fmla="*/ 76 h 76"/>
                  <a:gd name="T48" fmla="*/ 57 w 89"/>
                  <a:gd name="T49" fmla="*/ 76 h 76"/>
                  <a:gd name="T50" fmla="*/ 55 w 89"/>
                  <a:gd name="T51" fmla="*/ 72 h 76"/>
                  <a:gd name="T52" fmla="*/ 55 w 89"/>
                  <a:gd name="T53" fmla="*/ 68 h 76"/>
                  <a:gd name="T54" fmla="*/ 55 w 89"/>
                  <a:gd name="T55" fmla="*/ 63 h 76"/>
                  <a:gd name="T56" fmla="*/ 57 w 89"/>
                  <a:gd name="T57" fmla="*/ 59 h 76"/>
                  <a:gd name="T58" fmla="*/ 59 w 89"/>
                  <a:gd name="T59" fmla="*/ 53 h 76"/>
                  <a:gd name="T60" fmla="*/ 61 w 89"/>
                  <a:gd name="T61" fmla="*/ 49 h 76"/>
                  <a:gd name="T62" fmla="*/ 61 w 89"/>
                  <a:gd name="T63" fmla="*/ 44 h 76"/>
                  <a:gd name="T64" fmla="*/ 59 w 89"/>
                  <a:gd name="T65" fmla="*/ 38 h 76"/>
                  <a:gd name="T66" fmla="*/ 55 w 89"/>
                  <a:gd name="T67" fmla="*/ 34 h 76"/>
                  <a:gd name="T68" fmla="*/ 51 w 89"/>
                  <a:gd name="T69" fmla="*/ 32 h 76"/>
                  <a:gd name="T70" fmla="*/ 46 w 89"/>
                  <a:gd name="T71" fmla="*/ 30 h 76"/>
                  <a:gd name="T72" fmla="*/ 42 w 89"/>
                  <a:gd name="T73" fmla="*/ 30 h 76"/>
                  <a:gd name="T74" fmla="*/ 29 w 89"/>
                  <a:gd name="T75" fmla="*/ 30 h 76"/>
                  <a:gd name="T76" fmla="*/ 19 w 89"/>
                  <a:gd name="T77" fmla="*/ 32 h 76"/>
                  <a:gd name="T78" fmla="*/ 10 w 89"/>
                  <a:gd name="T79" fmla="*/ 34 h 76"/>
                  <a:gd name="T80" fmla="*/ 2 w 89"/>
                  <a:gd name="T81" fmla="*/ 32 h 76"/>
                  <a:gd name="T82" fmla="*/ 0 w 89"/>
                  <a:gd name="T83" fmla="*/ 30 h 76"/>
                  <a:gd name="T84" fmla="*/ 0 w 89"/>
                  <a:gd name="T85" fmla="*/ 25 h 76"/>
                  <a:gd name="T86" fmla="*/ 0 w 89"/>
                  <a:gd name="T87" fmla="*/ 19 h 76"/>
                  <a:gd name="T88" fmla="*/ 2 w 89"/>
                  <a:gd name="T89" fmla="*/ 10 h 76"/>
                  <a:gd name="T90" fmla="*/ 10 w 89"/>
                  <a:gd name="T91"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9" h="76">
                    <a:moveTo>
                      <a:pt x="10" y="4"/>
                    </a:moveTo>
                    <a:lnTo>
                      <a:pt x="21" y="2"/>
                    </a:lnTo>
                    <a:lnTo>
                      <a:pt x="29" y="2"/>
                    </a:lnTo>
                    <a:lnTo>
                      <a:pt x="40" y="0"/>
                    </a:lnTo>
                    <a:lnTo>
                      <a:pt x="51" y="0"/>
                    </a:lnTo>
                    <a:lnTo>
                      <a:pt x="61" y="2"/>
                    </a:lnTo>
                    <a:lnTo>
                      <a:pt x="72" y="4"/>
                    </a:lnTo>
                    <a:lnTo>
                      <a:pt x="80" y="6"/>
                    </a:lnTo>
                    <a:lnTo>
                      <a:pt x="89" y="13"/>
                    </a:lnTo>
                    <a:lnTo>
                      <a:pt x="89" y="19"/>
                    </a:lnTo>
                    <a:lnTo>
                      <a:pt x="86" y="25"/>
                    </a:lnTo>
                    <a:lnTo>
                      <a:pt x="84" y="34"/>
                    </a:lnTo>
                    <a:lnTo>
                      <a:pt x="82" y="40"/>
                    </a:lnTo>
                    <a:lnTo>
                      <a:pt x="80" y="44"/>
                    </a:lnTo>
                    <a:lnTo>
                      <a:pt x="78" y="51"/>
                    </a:lnTo>
                    <a:lnTo>
                      <a:pt x="76" y="59"/>
                    </a:lnTo>
                    <a:lnTo>
                      <a:pt x="76" y="65"/>
                    </a:lnTo>
                    <a:lnTo>
                      <a:pt x="74" y="68"/>
                    </a:lnTo>
                    <a:lnTo>
                      <a:pt x="72" y="70"/>
                    </a:lnTo>
                    <a:lnTo>
                      <a:pt x="70" y="72"/>
                    </a:lnTo>
                    <a:lnTo>
                      <a:pt x="67" y="74"/>
                    </a:lnTo>
                    <a:lnTo>
                      <a:pt x="65" y="76"/>
                    </a:lnTo>
                    <a:lnTo>
                      <a:pt x="63" y="76"/>
                    </a:lnTo>
                    <a:lnTo>
                      <a:pt x="61" y="76"/>
                    </a:lnTo>
                    <a:lnTo>
                      <a:pt x="57" y="76"/>
                    </a:lnTo>
                    <a:lnTo>
                      <a:pt x="55" y="72"/>
                    </a:lnTo>
                    <a:lnTo>
                      <a:pt x="55" y="68"/>
                    </a:lnTo>
                    <a:lnTo>
                      <a:pt x="55" y="63"/>
                    </a:lnTo>
                    <a:lnTo>
                      <a:pt x="57" y="59"/>
                    </a:lnTo>
                    <a:lnTo>
                      <a:pt x="59" y="53"/>
                    </a:lnTo>
                    <a:lnTo>
                      <a:pt x="61" y="49"/>
                    </a:lnTo>
                    <a:lnTo>
                      <a:pt x="61" y="44"/>
                    </a:lnTo>
                    <a:lnTo>
                      <a:pt x="59" y="38"/>
                    </a:lnTo>
                    <a:lnTo>
                      <a:pt x="55" y="34"/>
                    </a:lnTo>
                    <a:lnTo>
                      <a:pt x="51" y="32"/>
                    </a:lnTo>
                    <a:lnTo>
                      <a:pt x="46" y="30"/>
                    </a:lnTo>
                    <a:lnTo>
                      <a:pt x="42" y="30"/>
                    </a:lnTo>
                    <a:lnTo>
                      <a:pt x="29" y="30"/>
                    </a:lnTo>
                    <a:lnTo>
                      <a:pt x="19" y="32"/>
                    </a:lnTo>
                    <a:lnTo>
                      <a:pt x="10" y="34"/>
                    </a:lnTo>
                    <a:lnTo>
                      <a:pt x="2" y="32"/>
                    </a:lnTo>
                    <a:lnTo>
                      <a:pt x="0" y="30"/>
                    </a:lnTo>
                    <a:lnTo>
                      <a:pt x="0" y="25"/>
                    </a:lnTo>
                    <a:lnTo>
                      <a:pt x="0" y="19"/>
                    </a:lnTo>
                    <a:lnTo>
                      <a:pt x="2" y="10"/>
                    </a:lnTo>
                    <a:lnTo>
                      <a:pt x="1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3" name="Freeform 75"/>
              <p:cNvSpPr>
                <a:spLocks/>
              </p:cNvSpPr>
              <p:nvPr/>
            </p:nvSpPr>
            <p:spPr bwMode="auto">
              <a:xfrm>
                <a:off x="1685" y="2694"/>
                <a:ext cx="108" cy="102"/>
              </a:xfrm>
              <a:custGeom>
                <a:avLst/>
                <a:gdLst>
                  <a:gd name="T0" fmla="*/ 34 w 108"/>
                  <a:gd name="T1" fmla="*/ 9 h 102"/>
                  <a:gd name="T2" fmla="*/ 34 w 108"/>
                  <a:gd name="T3" fmla="*/ 9 h 102"/>
                  <a:gd name="T4" fmla="*/ 36 w 108"/>
                  <a:gd name="T5" fmla="*/ 7 h 102"/>
                  <a:gd name="T6" fmla="*/ 36 w 108"/>
                  <a:gd name="T7" fmla="*/ 4 h 102"/>
                  <a:gd name="T8" fmla="*/ 38 w 108"/>
                  <a:gd name="T9" fmla="*/ 4 h 102"/>
                  <a:gd name="T10" fmla="*/ 38 w 108"/>
                  <a:gd name="T11" fmla="*/ 2 h 102"/>
                  <a:gd name="T12" fmla="*/ 40 w 108"/>
                  <a:gd name="T13" fmla="*/ 0 h 102"/>
                  <a:gd name="T14" fmla="*/ 42 w 108"/>
                  <a:gd name="T15" fmla="*/ 0 h 102"/>
                  <a:gd name="T16" fmla="*/ 44 w 108"/>
                  <a:gd name="T17" fmla="*/ 0 h 102"/>
                  <a:gd name="T18" fmla="*/ 53 w 108"/>
                  <a:gd name="T19" fmla="*/ 0 h 102"/>
                  <a:gd name="T20" fmla="*/ 59 w 108"/>
                  <a:gd name="T21" fmla="*/ 0 h 102"/>
                  <a:gd name="T22" fmla="*/ 68 w 108"/>
                  <a:gd name="T23" fmla="*/ 2 h 102"/>
                  <a:gd name="T24" fmla="*/ 76 w 108"/>
                  <a:gd name="T25" fmla="*/ 7 h 102"/>
                  <a:gd name="T26" fmla="*/ 82 w 108"/>
                  <a:gd name="T27" fmla="*/ 11 h 102"/>
                  <a:gd name="T28" fmla="*/ 89 w 108"/>
                  <a:gd name="T29" fmla="*/ 15 h 102"/>
                  <a:gd name="T30" fmla="*/ 93 w 108"/>
                  <a:gd name="T31" fmla="*/ 21 h 102"/>
                  <a:gd name="T32" fmla="*/ 99 w 108"/>
                  <a:gd name="T33" fmla="*/ 28 h 102"/>
                  <a:gd name="T34" fmla="*/ 101 w 108"/>
                  <a:gd name="T35" fmla="*/ 32 h 102"/>
                  <a:gd name="T36" fmla="*/ 101 w 108"/>
                  <a:gd name="T37" fmla="*/ 36 h 102"/>
                  <a:gd name="T38" fmla="*/ 104 w 108"/>
                  <a:gd name="T39" fmla="*/ 38 h 102"/>
                  <a:gd name="T40" fmla="*/ 106 w 108"/>
                  <a:gd name="T41" fmla="*/ 43 h 102"/>
                  <a:gd name="T42" fmla="*/ 108 w 108"/>
                  <a:gd name="T43" fmla="*/ 47 h 102"/>
                  <a:gd name="T44" fmla="*/ 108 w 108"/>
                  <a:gd name="T45" fmla="*/ 53 h 102"/>
                  <a:gd name="T46" fmla="*/ 108 w 108"/>
                  <a:gd name="T47" fmla="*/ 57 h 102"/>
                  <a:gd name="T48" fmla="*/ 108 w 108"/>
                  <a:gd name="T49" fmla="*/ 62 h 102"/>
                  <a:gd name="T50" fmla="*/ 104 w 108"/>
                  <a:gd name="T51" fmla="*/ 68 h 102"/>
                  <a:gd name="T52" fmla="*/ 99 w 108"/>
                  <a:gd name="T53" fmla="*/ 74 h 102"/>
                  <a:gd name="T54" fmla="*/ 95 w 108"/>
                  <a:gd name="T55" fmla="*/ 81 h 102"/>
                  <a:gd name="T56" fmla="*/ 91 w 108"/>
                  <a:gd name="T57" fmla="*/ 87 h 102"/>
                  <a:gd name="T58" fmla="*/ 87 w 108"/>
                  <a:gd name="T59" fmla="*/ 91 h 102"/>
                  <a:gd name="T60" fmla="*/ 80 w 108"/>
                  <a:gd name="T61" fmla="*/ 97 h 102"/>
                  <a:gd name="T62" fmla="*/ 74 w 108"/>
                  <a:gd name="T63" fmla="*/ 100 h 102"/>
                  <a:gd name="T64" fmla="*/ 68 w 108"/>
                  <a:gd name="T65" fmla="*/ 102 h 102"/>
                  <a:gd name="T66" fmla="*/ 57 w 108"/>
                  <a:gd name="T67" fmla="*/ 102 h 102"/>
                  <a:gd name="T68" fmla="*/ 49 w 108"/>
                  <a:gd name="T69" fmla="*/ 102 h 102"/>
                  <a:gd name="T70" fmla="*/ 38 w 108"/>
                  <a:gd name="T71" fmla="*/ 102 h 102"/>
                  <a:gd name="T72" fmla="*/ 30 w 108"/>
                  <a:gd name="T73" fmla="*/ 97 h 102"/>
                  <a:gd name="T74" fmla="*/ 21 w 108"/>
                  <a:gd name="T75" fmla="*/ 95 h 102"/>
                  <a:gd name="T76" fmla="*/ 15 w 108"/>
                  <a:gd name="T77" fmla="*/ 91 h 102"/>
                  <a:gd name="T78" fmla="*/ 6 w 108"/>
                  <a:gd name="T79" fmla="*/ 85 h 102"/>
                  <a:gd name="T80" fmla="*/ 0 w 108"/>
                  <a:gd name="T81" fmla="*/ 78 h 102"/>
                  <a:gd name="T82" fmla="*/ 2 w 108"/>
                  <a:gd name="T83" fmla="*/ 68 h 102"/>
                  <a:gd name="T84" fmla="*/ 4 w 108"/>
                  <a:gd name="T85" fmla="*/ 59 h 102"/>
                  <a:gd name="T86" fmla="*/ 8 w 108"/>
                  <a:gd name="T87" fmla="*/ 51 h 102"/>
                  <a:gd name="T88" fmla="*/ 15 w 108"/>
                  <a:gd name="T89" fmla="*/ 43 h 102"/>
                  <a:gd name="T90" fmla="*/ 21 w 108"/>
                  <a:gd name="T91" fmla="*/ 36 h 102"/>
                  <a:gd name="T92" fmla="*/ 25 w 108"/>
                  <a:gd name="T93" fmla="*/ 28 h 102"/>
                  <a:gd name="T94" fmla="*/ 30 w 108"/>
                  <a:gd name="T95" fmla="*/ 19 h 102"/>
                  <a:gd name="T96" fmla="*/ 34 w 108"/>
                  <a:gd name="T97" fmla="*/ 9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8" h="102">
                    <a:moveTo>
                      <a:pt x="34" y="9"/>
                    </a:moveTo>
                    <a:lnTo>
                      <a:pt x="34" y="9"/>
                    </a:lnTo>
                    <a:lnTo>
                      <a:pt x="36" y="7"/>
                    </a:lnTo>
                    <a:lnTo>
                      <a:pt x="36" y="4"/>
                    </a:lnTo>
                    <a:lnTo>
                      <a:pt x="38" y="4"/>
                    </a:lnTo>
                    <a:lnTo>
                      <a:pt x="38" y="2"/>
                    </a:lnTo>
                    <a:lnTo>
                      <a:pt x="40" y="0"/>
                    </a:lnTo>
                    <a:lnTo>
                      <a:pt x="42" y="0"/>
                    </a:lnTo>
                    <a:lnTo>
                      <a:pt x="44" y="0"/>
                    </a:lnTo>
                    <a:lnTo>
                      <a:pt x="53" y="0"/>
                    </a:lnTo>
                    <a:lnTo>
                      <a:pt x="59" y="0"/>
                    </a:lnTo>
                    <a:lnTo>
                      <a:pt x="68" y="2"/>
                    </a:lnTo>
                    <a:lnTo>
                      <a:pt x="76" y="7"/>
                    </a:lnTo>
                    <a:lnTo>
                      <a:pt x="82" y="11"/>
                    </a:lnTo>
                    <a:lnTo>
                      <a:pt x="89" y="15"/>
                    </a:lnTo>
                    <a:lnTo>
                      <a:pt x="93" y="21"/>
                    </a:lnTo>
                    <a:lnTo>
                      <a:pt x="99" y="28"/>
                    </a:lnTo>
                    <a:lnTo>
                      <a:pt x="101" y="32"/>
                    </a:lnTo>
                    <a:lnTo>
                      <a:pt x="101" y="36"/>
                    </a:lnTo>
                    <a:lnTo>
                      <a:pt x="104" y="38"/>
                    </a:lnTo>
                    <a:lnTo>
                      <a:pt x="106" y="43"/>
                    </a:lnTo>
                    <a:lnTo>
                      <a:pt x="108" y="47"/>
                    </a:lnTo>
                    <a:lnTo>
                      <a:pt x="108" y="53"/>
                    </a:lnTo>
                    <a:lnTo>
                      <a:pt x="108" y="57"/>
                    </a:lnTo>
                    <a:lnTo>
                      <a:pt x="108" y="62"/>
                    </a:lnTo>
                    <a:lnTo>
                      <a:pt x="104" y="68"/>
                    </a:lnTo>
                    <a:lnTo>
                      <a:pt x="99" y="74"/>
                    </a:lnTo>
                    <a:lnTo>
                      <a:pt x="95" y="81"/>
                    </a:lnTo>
                    <a:lnTo>
                      <a:pt x="91" y="87"/>
                    </a:lnTo>
                    <a:lnTo>
                      <a:pt x="87" y="91"/>
                    </a:lnTo>
                    <a:lnTo>
                      <a:pt x="80" y="97"/>
                    </a:lnTo>
                    <a:lnTo>
                      <a:pt x="74" y="100"/>
                    </a:lnTo>
                    <a:lnTo>
                      <a:pt x="68" y="102"/>
                    </a:lnTo>
                    <a:lnTo>
                      <a:pt x="57" y="102"/>
                    </a:lnTo>
                    <a:lnTo>
                      <a:pt x="49" y="102"/>
                    </a:lnTo>
                    <a:lnTo>
                      <a:pt x="38" y="102"/>
                    </a:lnTo>
                    <a:lnTo>
                      <a:pt x="30" y="97"/>
                    </a:lnTo>
                    <a:lnTo>
                      <a:pt x="21" y="95"/>
                    </a:lnTo>
                    <a:lnTo>
                      <a:pt x="15" y="91"/>
                    </a:lnTo>
                    <a:lnTo>
                      <a:pt x="6" y="85"/>
                    </a:lnTo>
                    <a:lnTo>
                      <a:pt x="0" y="78"/>
                    </a:lnTo>
                    <a:lnTo>
                      <a:pt x="2" y="68"/>
                    </a:lnTo>
                    <a:lnTo>
                      <a:pt x="4" y="59"/>
                    </a:lnTo>
                    <a:lnTo>
                      <a:pt x="8" y="51"/>
                    </a:lnTo>
                    <a:lnTo>
                      <a:pt x="15" y="43"/>
                    </a:lnTo>
                    <a:lnTo>
                      <a:pt x="21" y="36"/>
                    </a:lnTo>
                    <a:lnTo>
                      <a:pt x="25" y="28"/>
                    </a:lnTo>
                    <a:lnTo>
                      <a:pt x="30" y="19"/>
                    </a:lnTo>
                    <a:lnTo>
                      <a:pt x="3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4" name="Freeform 76"/>
              <p:cNvSpPr>
                <a:spLocks/>
              </p:cNvSpPr>
              <p:nvPr/>
            </p:nvSpPr>
            <p:spPr bwMode="auto">
              <a:xfrm>
                <a:off x="1693" y="3043"/>
                <a:ext cx="85" cy="84"/>
              </a:xfrm>
              <a:custGeom>
                <a:avLst/>
                <a:gdLst>
                  <a:gd name="T0" fmla="*/ 30 w 85"/>
                  <a:gd name="T1" fmla="*/ 4 h 84"/>
                  <a:gd name="T2" fmla="*/ 36 w 85"/>
                  <a:gd name="T3" fmla="*/ 2 h 84"/>
                  <a:gd name="T4" fmla="*/ 43 w 85"/>
                  <a:gd name="T5" fmla="*/ 0 h 84"/>
                  <a:gd name="T6" fmla="*/ 49 w 85"/>
                  <a:gd name="T7" fmla="*/ 0 h 84"/>
                  <a:gd name="T8" fmla="*/ 55 w 85"/>
                  <a:gd name="T9" fmla="*/ 0 h 84"/>
                  <a:gd name="T10" fmla="*/ 60 w 85"/>
                  <a:gd name="T11" fmla="*/ 0 h 84"/>
                  <a:gd name="T12" fmla="*/ 66 w 85"/>
                  <a:gd name="T13" fmla="*/ 0 h 84"/>
                  <a:gd name="T14" fmla="*/ 72 w 85"/>
                  <a:gd name="T15" fmla="*/ 2 h 84"/>
                  <a:gd name="T16" fmla="*/ 77 w 85"/>
                  <a:gd name="T17" fmla="*/ 6 h 84"/>
                  <a:gd name="T18" fmla="*/ 81 w 85"/>
                  <a:gd name="T19" fmla="*/ 10 h 84"/>
                  <a:gd name="T20" fmla="*/ 83 w 85"/>
                  <a:gd name="T21" fmla="*/ 17 h 84"/>
                  <a:gd name="T22" fmla="*/ 85 w 85"/>
                  <a:gd name="T23" fmla="*/ 21 h 84"/>
                  <a:gd name="T24" fmla="*/ 85 w 85"/>
                  <a:gd name="T25" fmla="*/ 27 h 84"/>
                  <a:gd name="T26" fmla="*/ 85 w 85"/>
                  <a:gd name="T27" fmla="*/ 32 h 84"/>
                  <a:gd name="T28" fmla="*/ 85 w 85"/>
                  <a:gd name="T29" fmla="*/ 38 h 84"/>
                  <a:gd name="T30" fmla="*/ 85 w 85"/>
                  <a:gd name="T31" fmla="*/ 44 h 84"/>
                  <a:gd name="T32" fmla="*/ 83 w 85"/>
                  <a:gd name="T33" fmla="*/ 48 h 84"/>
                  <a:gd name="T34" fmla="*/ 79 w 85"/>
                  <a:gd name="T35" fmla="*/ 57 h 84"/>
                  <a:gd name="T36" fmla="*/ 74 w 85"/>
                  <a:gd name="T37" fmla="*/ 63 h 84"/>
                  <a:gd name="T38" fmla="*/ 68 w 85"/>
                  <a:gd name="T39" fmla="*/ 70 h 84"/>
                  <a:gd name="T40" fmla="*/ 62 w 85"/>
                  <a:gd name="T41" fmla="*/ 74 h 84"/>
                  <a:gd name="T42" fmla="*/ 53 w 85"/>
                  <a:gd name="T43" fmla="*/ 78 h 84"/>
                  <a:gd name="T44" fmla="*/ 47 w 85"/>
                  <a:gd name="T45" fmla="*/ 82 h 84"/>
                  <a:gd name="T46" fmla="*/ 38 w 85"/>
                  <a:gd name="T47" fmla="*/ 84 h 84"/>
                  <a:gd name="T48" fmla="*/ 30 w 85"/>
                  <a:gd name="T49" fmla="*/ 84 h 84"/>
                  <a:gd name="T50" fmla="*/ 26 w 85"/>
                  <a:gd name="T51" fmla="*/ 82 h 84"/>
                  <a:gd name="T52" fmla="*/ 22 w 85"/>
                  <a:gd name="T53" fmla="*/ 82 h 84"/>
                  <a:gd name="T54" fmla="*/ 17 w 85"/>
                  <a:gd name="T55" fmla="*/ 80 h 84"/>
                  <a:gd name="T56" fmla="*/ 13 w 85"/>
                  <a:gd name="T57" fmla="*/ 78 h 84"/>
                  <a:gd name="T58" fmla="*/ 11 w 85"/>
                  <a:gd name="T59" fmla="*/ 76 h 84"/>
                  <a:gd name="T60" fmla="*/ 7 w 85"/>
                  <a:gd name="T61" fmla="*/ 74 h 84"/>
                  <a:gd name="T62" fmla="*/ 5 w 85"/>
                  <a:gd name="T63" fmla="*/ 70 h 84"/>
                  <a:gd name="T64" fmla="*/ 3 w 85"/>
                  <a:gd name="T65" fmla="*/ 67 h 84"/>
                  <a:gd name="T66" fmla="*/ 0 w 85"/>
                  <a:gd name="T67" fmla="*/ 57 h 84"/>
                  <a:gd name="T68" fmla="*/ 0 w 85"/>
                  <a:gd name="T69" fmla="*/ 48 h 84"/>
                  <a:gd name="T70" fmla="*/ 0 w 85"/>
                  <a:gd name="T71" fmla="*/ 38 h 84"/>
                  <a:gd name="T72" fmla="*/ 5 w 85"/>
                  <a:gd name="T73" fmla="*/ 29 h 84"/>
                  <a:gd name="T74" fmla="*/ 9 w 85"/>
                  <a:gd name="T75" fmla="*/ 21 h 84"/>
                  <a:gd name="T76" fmla="*/ 15 w 85"/>
                  <a:gd name="T77" fmla="*/ 15 h 84"/>
                  <a:gd name="T78" fmla="*/ 22 w 85"/>
                  <a:gd name="T79" fmla="*/ 8 h 84"/>
                  <a:gd name="T80" fmla="*/ 30 w 85"/>
                  <a:gd name="T8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5" h="84">
                    <a:moveTo>
                      <a:pt x="30" y="4"/>
                    </a:moveTo>
                    <a:lnTo>
                      <a:pt x="36" y="2"/>
                    </a:lnTo>
                    <a:lnTo>
                      <a:pt x="43" y="0"/>
                    </a:lnTo>
                    <a:lnTo>
                      <a:pt x="49" y="0"/>
                    </a:lnTo>
                    <a:lnTo>
                      <a:pt x="55" y="0"/>
                    </a:lnTo>
                    <a:lnTo>
                      <a:pt x="60" y="0"/>
                    </a:lnTo>
                    <a:lnTo>
                      <a:pt x="66" y="0"/>
                    </a:lnTo>
                    <a:lnTo>
                      <a:pt x="72" y="2"/>
                    </a:lnTo>
                    <a:lnTo>
                      <a:pt x="77" y="6"/>
                    </a:lnTo>
                    <a:lnTo>
                      <a:pt x="81" y="10"/>
                    </a:lnTo>
                    <a:lnTo>
                      <a:pt x="83" y="17"/>
                    </a:lnTo>
                    <a:lnTo>
                      <a:pt x="85" y="21"/>
                    </a:lnTo>
                    <a:lnTo>
                      <a:pt x="85" y="27"/>
                    </a:lnTo>
                    <a:lnTo>
                      <a:pt x="85" y="32"/>
                    </a:lnTo>
                    <a:lnTo>
                      <a:pt x="85" y="38"/>
                    </a:lnTo>
                    <a:lnTo>
                      <a:pt x="85" y="44"/>
                    </a:lnTo>
                    <a:lnTo>
                      <a:pt x="83" y="48"/>
                    </a:lnTo>
                    <a:lnTo>
                      <a:pt x="79" y="57"/>
                    </a:lnTo>
                    <a:lnTo>
                      <a:pt x="74" y="63"/>
                    </a:lnTo>
                    <a:lnTo>
                      <a:pt x="68" y="70"/>
                    </a:lnTo>
                    <a:lnTo>
                      <a:pt x="62" y="74"/>
                    </a:lnTo>
                    <a:lnTo>
                      <a:pt x="53" y="78"/>
                    </a:lnTo>
                    <a:lnTo>
                      <a:pt x="47" y="82"/>
                    </a:lnTo>
                    <a:lnTo>
                      <a:pt x="38" y="84"/>
                    </a:lnTo>
                    <a:lnTo>
                      <a:pt x="30" y="84"/>
                    </a:lnTo>
                    <a:lnTo>
                      <a:pt x="26" y="82"/>
                    </a:lnTo>
                    <a:lnTo>
                      <a:pt x="22" y="82"/>
                    </a:lnTo>
                    <a:lnTo>
                      <a:pt x="17" y="80"/>
                    </a:lnTo>
                    <a:lnTo>
                      <a:pt x="13" y="78"/>
                    </a:lnTo>
                    <a:lnTo>
                      <a:pt x="11" y="76"/>
                    </a:lnTo>
                    <a:lnTo>
                      <a:pt x="7" y="74"/>
                    </a:lnTo>
                    <a:lnTo>
                      <a:pt x="5" y="70"/>
                    </a:lnTo>
                    <a:lnTo>
                      <a:pt x="3" y="67"/>
                    </a:lnTo>
                    <a:lnTo>
                      <a:pt x="0" y="57"/>
                    </a:lnTo>
                    <a:lnTo>
                      <a:pt x="0" y="48"/>
                    </a:lnTo>
                    <a:lnTo>
                      <a:pt x="0" y="38"/>
                    </a:lnTo>
                    <a:lnTo>
                      <a:pt x="5" y="29"/>
                    </a:lnTo>
                    <a:lnTo>
                      <a:pt x="9" y="21"/>
                    </a:lnTo>
                    <a:lnTo>
                      <a:pt x="15" y="15"/>
                    </a:lnTo>
                    <a:lnTo>
                      <a:pt x="22" y="8"/>
                    </a:lnTo>
                    <a:lnTo>
                      <a:pt x="3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5" name="Freeform 77"/>
              <p:cNvSpPr>
                <a:spLocks/>
              </p:cNvSpPr>
              <p:nvPr/>
            </p:nvSpPr>
            <p:spPr bwMode="auto">
              <a:xfrm>
                <a:off x="1706" y="2717"/>
                <a:ext cx="66" cy="58"/>
              </a:xfrm>
              <a:custGeom>
                <a:avLst/>
                <a:gdLst>
                  <a:gd name="T0" fmla="*/ 25 w 66"/>
                  <a:gd name="T1" fmla="*/ 5 h 58"/>
                  <a:gd name="T2" fmla="*/ 28 w 66"/>
                  <a:gd name="T3" fmla="*/ 3 h 58"/>
                  <a:gd name="T4" fmla="*/ 30 w 66"/>
                  <a:gd name="T5" fmla="*/ 0 h 58"/>
                  <a:gd name="T6" fmla="*/ 34 w 66"/>
                  <a:gd name="T7" fmla="*/ 0 h 58"/>
                  <a:gd name="T8" fmla="*/ 36 w 66"/>
                  <a:gd name="T9" fmla="*/ 3 h 58"/>
                  <a:gd name="T10" fmla="*/ 40 w 66"/>
                  <a:gd name="T11" fmla="*/ 3 h 58"/>
                  <a:gd name="T12" fmla="*/ 42 w 66"/>
                  <a:gd name="T13" fmla="*/ 5 h 58"/>
                  <a:gd name="T14" fmla="*/ 47 w 66"/>
                  <a:gd name="T15" fmla="*/ 5 h 58"/>
                  <a:gd name="T16" fmla="*/ 49 w 66"/>
                  <a:gd name="T17" fmla="*/ 7 h 58"/>
                  <a:gd name="T18" fmla="*/ 51 w 66"/>
                  <a:gd name="T19" fmla="*/ 9 h 58"/>
                  <a:gd name="T20" fmla="*/ 53 w 66"/>
                  <a:gd name="T21" fmla="*/ 13 h 58"/>
                  <a:gd name="T22" fmla="*/ 57 w 66"/>
                  <a:gd name="T23" fmla="*/ 15 h 58"/>
                  <a:gd name="T24" fmla="*/ 59 w 66"/>
                  <a:gd name="T25" fmla="*/ 17 h 58"/>
                  <a:gd name="T26" fmla="*/ 61 w 66"/>
                  <a:gd name="T27" fmla="*/ 22 h 58"/>
                  <a:gd name="T28" fmla="*/ 64 w 66"/>
                  <a:gd name="T29" fmla="*/ 24 h 58"/>
                  <a:gd name="T30" fmla="*/ 64 w 66"/>
                  <a:gd name="T31" fmla="*/ 28 h 58"/>
                  <a:gd name="T32" fmla="*/ 66 w 66"/>
                  <a:gd name="T33" fmla="*/ 32 h 58"/>
                  <a:gd name="T34" fmla="*/ 64 w 66"/>
                  <a:gd name="T35" fmla="*/ 36 h 58"/>
                  <a:gd name="T36" fmla="*/ 61 w 66"/>
                  <a:gd name="T37" fmla="*/ 39 h 58"/>
                  <a:gd name="T38" fmla="*/ 59 w 66"/>
                  <a:gd name="T39" fmla="*/ 43 h 58"/>
                  <a:gd name="T40" fmla="*/ 57 w 66"/>
                  <a:gd name="T41" fmla="*/ 47 h 58"/>
                  <a:gd name="T42" fmla="*/ 53 w 66"/>
                  <a:gd name="T43" fmla="*/ 49 h 58"/>
                  <a:gd name="T44" fmla="*/ 51 w 66"/>
                  <a:gd name="T45" fmla="*/ 53 h 58"/>
                  <a:gd name="T46" fmla="*/ 47 w 66"/>
                  <a:gd name="T47" fmla="*/ 55 h 58"/>
                  <a:gd name="T48" fmla="*/ 44 w 66"/>
                  <a:gd name="T49" fmla="*/ 58 h 58"/>
                  <a:gd name="T50" fmla="*/ 38 w 66"/>
                  <a:gd name="T51" fmla="*/ 58 h 58"/>
                  <a:gd name="T52" fmla="*/ 34 w 66"/>
                  <a:gd name="T53" fmla="*/ 58 h 58"/>
                  <a:gd name="T54" fmla="*/ 28 w 66"/>
                  <a:gd name="T55" fmla="*/ 58 h 58"/>
                  <a:gd name="T56" fmla="*/ 21 w 66"/>
                  <a:gd name="T57" fmla="*/ 58 h 58"/>
                  <a:gd name="T58" fmla="*/ 17 w 66"/>
                  <a:gd name="T59" fmla="*/ 55 h 58"/>
                  <a:gd name="T60" fmla="*/ 11 w 66"/>
                  <a:gd name="T61" fmla="*/ 53 h 58"/>
                  <a:gd name="T62" fmla="*/ 4 w 66"/>
                  <a:gd name="T63" fmla="*/ 51 h 58"/>
                  <a:gd name="T64" fmla="*/ 0 w 66"/>
                  <a:gd name="T65" fmla="*/ 47 h 58"/>
                  <a:gd name="T66" fmla="*/ 2 w 66"/>
                  <a:gd name="T67" fmla="*/ 43 h 58"/>
                  <a:gd name="T68" fmla="*/ 6 w 66"/>
                  <a:gd name="T69" fmla="*/ 36 h 58"/>
                  <a:gd name="T70" fmla="*/ 9 w 66"/>
                  <a:gd name="T71" fmla="*/ 32 h 58"/>
                  <a:gd name="T72" fmla="*/ 13 w 66"/>
                  <a:gd name="T73" fmla="*/ 26 h 58"/>
                  <a:gd name="T74" fmla="*/ 17 w 66"/>
                  <a:gd name="T75" fmla="*/ 22 h 58"/>
                  <a:gd name="T76" fmla="*/ 21 w 66"/>
                  <a:gd name="T77" fmla="*/ 15 h 58"/>
                  <a:gd name="T78" fmla="*/ 23 w 66"/>
                  <a:gd name="T79" fmla="*/ 11 h 58"/>
                  <a:gd name="T80" fmla="*/ 25 w 66"/>
                  <a:gd name="T81"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6" h="58">
                    <a:moveTo>
                      <a:pt x="25" y="5"/>
                    </a:moveTo>
                    <a:lnTo>
                      <a:pt x="28" y="3"/>
                    </a:lnTo>
                    <a:lnTo>
                      <a:pt x="30" y="0"/>
                    </a:lnTo>
                    <a:lnTo>
                      <a:pt x="34" y="0"/>
                    </a:lnTo>
                    <a:lnTo>
                      <a:pt x="36" y="3"/>
                    </a:lnTo>
                    <a:lnTo>
                      <a:pt x="40" y="3"/>
                    </a:lnTo>
                    <a:lnTo>
                      <a:pt x="42" y="5"/>
                    </a:lnTo>
                    <a:lnTo>
                      <a:pt x="47" y="5"/>
                    </a:lnTo>
                    <a:lnTo>
                      <a:pt x="49" y="7"/>
                    </a:lnTo>
                    <a:lnTo>
                      <a:pt x="51" y="9"/>
                    </a:lnTo>
                    <a:lnTo>
                      <a:pt x="53" y="13"/>
                    </a:lnTo>
                    <a:lnTo>
                      <a:pt x="57" y="15"/>
                    </a:lnTo>
                    <a:lnTo>
                      <a:pt x="59" y="17"/>
                    </a:lnTo>
                    <a:lnTo>
                      <a:pt x="61" y="22"/>
                    </a:lnTo>
                    <a:lnTo>
                      <a:pt x="64" y="24"/>
                    </a:lnTo>
                    <a:lnTo>
                      <a:pt x="64" y="28"/>
                    </a:lnTo>
                    <a:lnTo>
                      <a:pt x="66" y="32"/>
                    </a:lnTo>
                    <a:lnTo>
                      <a:pt x="64" y="36"/>
                    </a:lnTo>
                    <a:lnTo>
                      <a:pt x="61" y="39"/>
                    </a:lnTo>
                    <a:lnTo>
                      <a:pt x="59" y="43"/>
                    </a:lnTo>
                    <a:lnTo>
                      <a:pt x="57" y="47"/>
                    </a:lnTo>
                    <a:lnTo>
                      <a:pt x="53" y="49"/>
                    </a:lnTo>
                    <a:lnTo>
                      <a:pt x="51" y="53"/>
                    </a:lnTo>
                    <a:lnTo>
                      <a:pt x="47" y="55"/>
                    </a:lnTo>
                    <a:lnTo>
                      <a:pt x="44" y="58"/>
                    </a:lnTo>
                    <a:lnTo>
                      <a:pt x="38" y="58"/>
                    </a:lnTo>
                    <a:lnTo>
                      <a:pt x="34" y="58"/>
                    </a:lnTo>
                    <a:lnTo>
                      <a:pt x="28" y="58"/>
                    </a:lnTo>
                    <a:lnTo>
                      <a:pt x="21" y="58"/>
                    </a:lnTo>
                    <a:lnTo>
                      <a:pt x="17" y="55"/>
                    </a:lnTo>
                    <a:lnTo>
                      <a:pt x="11" y="53"/>
                    </a:lnTo>
                    <a:lnTo>
                      <a:pt x="4" y="51"/>
                    </a:lnTo>
                    <a:lnTo>
                      <a:pt x="0" y="47"/>
                    </a:lnTo>
                    <a:lnTo>
                      <a:pt x="2" y="43"/>
                    </a:lnTo>
                    <a:lnTo>
                      <a:pt x="6" y="36"/>
                    </a:lnTo>
                    <a:lnTo>
                      <a:pt x="9" y="32"/>
                    </a:lnTo>
                    <a:lnTo>
                      <a:pt x="13" y="26"/>
                    </a:lnTo>
                    <a:lnTo>
                      <a:pt x="17" y="22"/>
                    </a:lnTo>
                    <a:lnTo>
                      <a:pt x="21" y="15"/>
                    </a:lnTo>
                    <a:lnTo>
                      <a:pt x="23" y="11"/>
                    </a:lnTo>
                    <a:lnTo>
                      <a:pt x="25"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6" name="Freeform 78"/>
              <p:cNvSpPr>
                <a:spLocks/>
              </p:cNvSpPr>
              <p:nvPr/>
            </p:nvSpPr>
            <p:spPr bwMode="auto">
              <a:xfrm>
                <a:off x="1715" y="3064"/>
                <a:ext cx="40" cy="40"/>
              </a:xfrm>
              <a:custGeom>
                <a:avLst/>
                <a:gdLst>
                  <a:gd name="T0" fmla="*/ 16 w 40"/>
                  <a:gd name="T1" fmla="*/ 2 h 40"/>
                  <a:gd name="T2" fmla="*/ 19 w 40"/>
                  <a:gd name="T3" fmla="*/ 2 h 40"/>
                  <a:gd name="T4" fmla="*/ 23 w 40"/>
                  <a:gd name="T5" fmla="*/ 0 h 40"/>
                  <a:gd name="T6" fmla="*/ 25 w 40"/>
                  <a:gd name="T7" fmla="*/ 0 h 40"/>
                  <a:gd name="T8" fmla="*/ 27 w 40"/>
                  <a:gd name="T9" fmla="*/ 0 h 40"/>
                  <a:gd name="T10" fmla="*/ 29 w 40"/>
                  <a:gd name="T11" fmla="*/ 0 h 40"/>
                  <a:gd name="T12" fmla="*/ 33 w 40"/>
                  <a:gd name="T13" fmla="*/ 0 h 40"/>
                  <a:gd name="T14" fmla="*/ 35 w 40"/>
                  <a:gd name="T15" fmla="*/ 0 h 40"/>
                  <a:gd name="T16" fmla="*/ 38 w 40"/>
                  <a:gd name="T17" fmla="*/ 0 h 40"/>
                  <a:gd name="T18" fmla="*/ 40 w 40"/>
                  <a:gd name="T19" fmla="*/ 4 h 40"/>
                  <a:gd name="T20" fmla="*/ 40 w 40"/>
                  <a:gd name="T21" fmla="*/ 6 h 40"/>
                  <a:gd name="T22" fmla="*/ 40 w 40"/>
                  <a:gd name="T23" fmla="*/ 11 h 40"/>
                  <a:gd name="T24" fmla="*/ 40 w 40"/>
                  <a:gd name="T25" fmla="*/ 15 h 40"/>
                  <a:gd name="T26" fmla="*/ 40 w 40"/>
                  <a:gd name="T27" fmla="*/ 19 h 40"/>
                  <a:gd name="T28" fmla="*/ 38 w 40"/>
                  <a:gd name="T29" fmla="*/ 23 h 40"/>
                  <a:gd name="T30" fmla="*/ 35 w 40"/>
                  <a:gd name="T31" fmla="*/ 27 h 40"/>
                  <a:gd name="T32" fmla="*/ 33 w 40"/>
                  <a:gd name="T33" fmla="*/ 30 h 40"/>
                  <a:gd name="T34" fmla="*/ 31 w 40"/>
                  <a:gd name="T35" fmla="*/ 32 h 40"/>
                  <a:gd name="T36" fmla="*/ 27 w 40"/>
                  <a:gd name="T37" fmla="*/ 34 h 40"/>
                  <a:gd name="T38" fmla="*/ 25 w 40"/>
                  <a:gd name="T39" fmla="*/ 36 h 40"/>
                  <a:gd name="T40" fmla="*/ 21 w 40"/>
                  <a:gd name="T41" fmla="*/ 38 h 40"/>
                  <a:gd name="T42" fmla="*/ 16 w 40"/>
                  <a:gd name="T43" fmla="*/ 40 h 40"/>
                  <a:gd name="T44" fmla="*/ 14 w 40"/>
                  <a:gd name="T45" fmla="*/ 40 h 40"/>
                  <a:gd name="T46" fmla="*/ 10 w 40"/>
                  <a:gd name="T47" fmla="*/ 40 h 40"/>
                  <a:gd name="T48" fmla="*/ 6 w 40"/>
                  <a:gd name="T49" fmla="*/ 38 h 40"/>
                  <a:gd name="T50" fmla="*/ 2 w 40"/>
                  <a:gd name="T51" fmla="*/ 34 h 40"/>
                  <a:gd name="T52" fmla="*/ 2 w 40"/>
                  <a:gd name="T53" fmla="*/ 30 h 40"/>
                  <a:gd name="T54" fmla="*/ 0 w 40"/>
                  <a:gd name="T55" fmla="*/ 23 h 40"/>
                  <a:gd name="T56" fmla="*/ 2 w 40"/>
                  <a:gd name="T57" fmla="*/ 17 h 40"/>
                  <a:gd name="T58" fmla="*/ 4 w 40"/>
                  <a:gd name="T59" fmla="*/ 13 h 40"/>
                  <a:gd name="T60" fmla="*/ 6 w 40"/>
                  <a:gd name="T61" fmla="*/ 6 h 40"/>
                  <a:gd name="T62" fmla="*/ 10 w 40"/>
                  <a:gd name="T63" fmla="*/ 4 h 40"/>
                  <a:gd name="T64" fmla="*/ 16 w 40"/>
                  <a:gd name="T6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40">
                    <a:moveTo>
                      <a:pt x="16" y="2"/>
                    </a:moveTo>
                    <a:lnTo>
                      <a:pt x="19" y="2"/>
                    </a:lnTo>
                    <a:lnTo>
                      <a:pt x="23" y="0"/>
                    </a:lnTo>
                    <a:lnTo>
                      <a:pt x="25" y="0"/>
                    </a:lnTo>
                    <a:lnTo>
                      <a:pt x="27" y="0"/>
                    </a:lnTo>
                    <a:lnTo>
                      <a:pt x="29" y="0"/>
                    </a:lnTo>
                    <a:lnTo>
                      <a:pt x="33" y="0"/>
                    </a:lnTo>
                    <a:lnTo>
                      <a:pt x="35" y="0"/>
                    </a:lnTo>
                    <a:lnTo>
                      <a:pt x="38" y="0"/>
                    </a:lnTo>
                    <a:lnTo>
                      <a:pt x="40" y="4"/>
                    </a:lnTo>
                    <a:lnTo>
                      <a:pt x="40" y="6"/>
                    </a:lnTo>
                    <a:lnTo>
                      <a:pt x="40" y="11"/>
                    </a:lnTo>
                    <a:lnTo>
                      <a:pt x="40" y="15"/>
                    </a:lnTo>
                    <a:lnTo>
                      <a:pt x="40" y="19"/>
                    </a:lnTo>
                    <a:lnTo>
                      <a:pt x="38" y="23"/>
                    </a:lnTo>
                    <a:lnTo>
                      <a:pt x="35" y="27"/>
                    </a:lnTo>
                    <a:lnTo>
                      <a:pt x="33" y="30"/>
                    </a:lnTo>
                    <a:lnTo>
                      <a:pt x="31" y="32"/>
                    </a:lnTo>
                    <a:lnTo>
                      <a:pt x="27" y="34"/>
                    </a:lnTo>
                    <a:lnTo>
                      <a:pt x="25" y="36"/>
                    </a:lnTo>
                    <a:lnTo>
                      <a:pt x="21" y="38"/>
                    </a:lnTo>
                    <a:lnTo>
                      <a:pt x="16" y="40"/>
                    </a:lnTo>
                    <a:lnTo>
                      <a:pt x="14" y="40"/>
                    </a:lnTo>
                    <a:lnTo>
                      <a:pt x="10" y="40"/>
                    </a:lnTo>
                    <a:lnTo>
                      <a:pt x="6" y="38"/>
                    </a:lnTo>
                    <a:lnTo>
                      <a:pt x="2" y="34"/>
                    </a:lnTo>
                    <a:lnTo>
                      <a:pt x="2" y="30"/>
                    </a:lnTo>
                    <a:lnTo>
                      <a:pt x="0" y="23"/>
                    </a:lnTo>
                    <a:lnTo>
                      <a:pt x="2" y="17"/>
                    </a:lnTo>
                    <a:lnTo>
                      <a:pt x="4" y="13"/>
                    </a:lnTo>
                    <a:lnTo>
                      <a:pt x="6" y="6"/>
                    </a:lnTo>
                    <a:lnTo>
                      <a:pt x="10" y="4"/>
                    </a:lnTo>
                    <a:lnTo>
                      <a:pt x="16"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7" name="Freeform 79"/>
              <p:cNvSpPr>
                <a:spLocks/>
              </p:cNvSpPr>
              <p:nvPr/>
            </p:nvSpPr>
            <p:spPr bwMode="auto">
              <a:xfrm>
                <a:off x="1723" y="2077"/>
                <a:ext cx="19" cy="19"/>
              </a:xfrm>
              <a:custGeom>
                <a:avLst/>
                <a:gdLst>
                  <a:gd name="T0" fmla="*/ 6 w 19"/>
                  <a:gd name="T1" fmla="*/ 0 h 19"/>
                  <a:gd name="T2" fmla="*/ 8 w 19"/>
                  <a:gd name="T3" fmla="*/ 0 h 19"/>
                  <a:gd name="T4" fmla="*/ 8 w 19"/>
                  <a:gd name="T5" fmla="*/ 0 h 19"/>
                  <a:gd name="T6" fmla="*/ 11 w 19"/>
                  <a:gd name="T7" fmla="*/ 0 h 19"/>
                  <a:gd name="T8" fmla="*/ 11 w 19"/>
                  <a:gd name="T9" fmla="*/ 0 h 19"/>
                  <a:gd name="T10" fmla="*/ 13 w 19"/>
                  <a:gd name="T11" fmla="*/ 0 h 19"/>
                  <a:gd name="T12" fmla="*/ 13 w 19"/>
                  <a:gd name="T13" fmla="*/ 0 h 19"/>
                  <a:gd name="T14" fmla="*/ 15 w 19"/>
                  <a:gd name="T15" fmla="*/ 0 h 19"/>
                  <a:gd name="T16" fmla="*/ 15 w 19"/>
                  <a:gd name="T17" fmla="*/ 0 h 19"/>
                  <a:gd name="T18" fmla="*/ 17 w 19"/>
                  <a:gd name="T19" fmla="*/ 2 h 19"/>
                  <a:gd name="T20" fmla="*/ 17 w 19"/>
                  <a:gd name="T21" fmla="*/ 5 h 19"/>
                  <a:gd name="T22" fmla="*/ 19 w 19"/>
                  <a:gd name="T23" fmla="*/ 7 h 19"/>
                  <a:gd name="T24" fmla="*/ 19 w 19"/>
                  <a:gd name="T25" fmla="*/ 7 h 19"/>
                  <a:gd name="T26" fmla="*/ 19 w 19"/>
                  <a:gd name="T27" fmla="*/ 9 h 19"/>
                  <a:gd name="T28" fmla="*/ 19 w 19"/>
                  <a:gd name="T29" fmla="*/ 11 h 19"/>
                  <a:gd name="T30" fmla="*/ 19 w 19"/>
                  <a:gd name="T31" fmla="*/ 13 h 19"/>
                  <a:gd name="T32" fmla="*/ 19 w 19"/>
                  <a:gd name="T33" fmla="*/ 15 h 19"/>
                  <a:gd name="T34" fmla="*/ 17 w 19"/>
                  <a:gd name="T35" fmla="*/ 17 h 19"/>
                  <a:gd name="T36" fmla="*/ 15 w 19"/>
                  <a:gd name="T37" fmla="*/ 17 h 19"/>
                  <a:gd name="T38" fmla="*/ 15 w 19"/>
                  <a:gd name="T39" fmla="*/ 17 h 19"/>
                  <a:gd name="T40" fmla="*/ 13 w 19"/>
                  <a:gd name="T41" fmla="*/ 19 h 19"/>
                  <a:gd name="T42" fmla="*/ 11 w 19"/>
                  <a:gd name="T43" fmla="*/ 19 h 19"/>
                  <a:gd name="T44" fmla="*/ 8 w 19"/>
                  <a:gd name="T45" fmla="*/ 19 h 19"/>
                  <a:gd name="T46" fmla="*/ 6 w 19"/>
                  <a:gd name="T47" fmla="*/ 19 h 19"/>
                  <a:gd name="T48" fmla="*/ 4 w 19"/>
                  <a:gd name="T49" fmla="*/ 19 h 19"/>
                  <a:gd name="T50" fmla="*/ 2 w 19"/>
                  <a:gd name="T51" fmla="*/ 17 h 19"/>
                  <a:gd name="T52" fmla="*/ 0 w 19"/>
                  <a:gd name="T53" fmla="*/ 15 h 19"/>
                  <a:gd name="T54" fmla="*/ 0 w 19"/>
                  <a:gd name="T55" fmla="*/ 11 h 19"/>
                  <a:gd name="T56" fmla="*/ 0 w 19"/>
                  <a:gd name="T57" fmla="*/ 9 h 19"/>
                  <a:gd name="T58" fmla="*/ 2 w 19"/>
                  <a:gd name="T59" fmla="*/ 7 h 19"/>
                  <a:gd name="T60" fmla="*/ 2 w 19"/>
                  <a:gd name="T61" fmla="*/ 5 h 19"/>
                  <a:gd name="T62" fmla="*/ 4 w 19"/>
                  <a:gd name="T63" fmla="*/ 2 h 19"/>
                  <a:gd name="T64" fmla="*/ 6 w 19"/>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19">
                    <a:moveTo>
                      <a:pt x="6" y="0"/>
                    </a:moveTo>
                    <a:lnTo>
                      <a:pt x="8" y="0"/>
                    </a:lnTo>
                    <a:lnTo>
                      <a:pt x="8" y="0"/>
                    </a:lnTo>
                    <a:lnTo>
                      <a:pt x="11" y="0"/>
                    </a:lnTo>
                    <a:lnTo>
                      <a:pt x="11" y="0"/>
                    </a:lnTo>
                    <a:lnTo>
                      <a:pt x="13" y="0"/>
                    </a:lnTo>
                    <a:lnTo>
                      <a:pt x="13" y="0"/>
                    </a:lnTo>
                    <a:lnTo>
                      <a:pt x="15" y="0"/>
                    </a:lnTo>
                    <a:lnTo>
                      <a:pt x="15" y="0"/>
                    </a:lnTo>
                    <a:lnTo>
                      <a:pt x="17" y="2"/>
                    </a:lnTo>
                    <a:lnTo>
                      <a:pt x="17" y="5"/>
                    </a:lnTo>
                    <a:lnTo>
                      <a:pt x="19" y="7"/>
                    </a:lnTo>
                    <a:lnTo>
                      <a:pt x="19" y="7"/>
                    </a:lnTo>
                    <a:lnTo>
                      <a:pt x="19" y="9"/>
                    </a:lnTo>
                    <a:lnTo>
                      <a:pt x="19" y="11"/>
                    </a:lnTo>
                    <a:lnTo>
                      <a:pt x="19" y="13"/>
                    </a:lnTo>
                    <a:lnTo>
                      <a:pt x="19" y="15"/>
                    </a:lnTo>
                    <a:lnTo>
                      <a:pt x="17" y="17"/>
                    </a:lnTo>
                    <a:lnTo>
                      <a:pt x="15" y="17"/>
                    </a:lnTo>
                    <a:lnTo>
                      <a:pt x="15" y="17"/>
                    </a:lnTo>
                    <a:lnTo>
                      <a:pt x="13" y="19"/>
                    </a:lnTo>
                    <a:lnTo>
                      <a:pt x="11" y="19"/>
                    </a:lnTo>
                    <a:lnTo>
                      <a:pt x="8" y="19"/>
                    </a:lnTo>
                    <a:lnTo>
                      <a:pt x="6" y="19"/>
                    </a:lnTo>
                    <a:lnTo>
                      <a:pt x="4" y="19"/>
                    </a:lnTo>
                    <a:lnTo>
                      <a:pt x="2" y="17"/>
                    </a:lnTo>
                    <a:lnTo>
                      <a:pt x="0" y="15"/>
                    </a:lnTo>
                    <a:lnTo>
                      <a:pt x="0" y="11"/>
                    </a:lnTo>
                    <a:lnTo>
                      <a:pt x="0" y="9"/>
                    </a:lnTo>
                    <a:lnTo>
                      <a:pt x="2" y="7"/>
                    </a:lnTo>
                    <a:lnTo>
                      <a:pt x="2" y="5"/>
                    </a:lnTo>
                    <a:lnTo>
                      <a:pt x="4"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8" name="Freeform 80"/>
              <p:cNvSpPr>
                <a:spLocks/>
              </p:cNvSpPr>
              <p:nvPr/>
            </p:nvSpPr>
            <p:spPr bwMode="auto">
              <a:xfrm>
                <a:off x="1753" y="2584"/>
                <a:ext cx="95" cy="136"/>
              </a:xfrm>
              <a:custGeom>
                <a:avLst/>
                <a:gdLst>
                  <a:gd name="T0" fmla="*/ 38 w 95"/>
                  <a:gd name="T1" fmla="*/ 9 h 136"/>
                  <a:gd name="T2" fmla="*/ 40 w 95"/>
                  <a:gd name="T3" fmla="*/ 7 h 136"/>
                  <a:gd name="T4" fmla="*/ 42 w 95"/>
                  <a:gd name="T5" fmla="*/ 7 h 136"/>
                  <a:gd name="T6" fmla="*/ 44 w 95"/>
                  <a:gd name="T7" fmla="*/ 5 h 136"/>
                  <a:gd name="T8" fmla="*/ 46 w 95"/>
                  <a:gd name="T9" fmla="*/ 3 h 136"/>
                  <a:gd name="T10" fmla="*/ 48 w 95"/>
                  <a:gd name="T11" fmla="*/ 3 h 136"/>
                  <a:gd name="T12" fmla="*/ 50 w 95"/>
                  <a:gd name="T13" fmla="*/ 0 h 136"/>
                  <a:gd name="T14" fmla="*/ 55 w 95"/>
                  <a:gd name="T15" fmla="*/ 3 h 136"/>
                  <a:gd name="T16" fmla="*/ 57 w 95"/>
                  <a:gd name="T17" fmla="*/ 3 h 136"/>
                  <a:gd name="T18" fmla="*/ 65 w 95"/>
                  <a:gd name="T19" fmla="*/ 9 h 136"/>
                  <a:gd name="T20" fmla="*/ 74 w 95"/>
                  <a:gd name="T21" fmla="*/ 15 h 136"/>
                  <a:gd name="T22" fmla="*/ 80 w 95"/>
                  <a:gd name="T23" fmla="*/ 24 h 136"/>
                  <a:gd name="T24" fmla="*/ 86 w 95"/>
                  <a:gd name="T25" fmla="*/ 34 h 136"/>
                  <a:gd name="T26" fmla="*/ 90 w 95"/>
                  <a:gd name="T27" fmla="*/ 45 h 136"/>
                  <a:gd name="T28" fmla="*/ 93 w 95"/>
                  <a:gd name="T29" fmla="*/ 55 h 136"/>
                  <a:gd name="T30" fmla="*/ 95 w 95"/>
                  <a:gd name="T31" fmla="*/ 68 h 136"/>
                  <a:gd name="T32" fmla="*/ 95 w 95"/>
                  <a:gd name="T33" fmla="*/ 79 h 136"/>
                  <a:gd name="T34" fmla="*/ 90 w 95"/>
                  <a:gd name="T35" fmla="*/ 87 h 136"/>
                  <a:gd name="T36" fmla="*/ 86 w 95"/>
                  <a:gd name="T37" fmla="*/ 95 h 136"/>
                  <a:gd name="T38" fmla="*/ 84 w 95"/>
                  <a:gd name="T39" fmla="*/ 106 h 136"/>
                  <a:gd name="T40" fmla="*/ 80 w 95"/>
                  <a:gd name="T41" fmla="*/ 114 h 136"/>
                  <a:gd name="T42" fmla="*/ 74 w 95"/>
                  <a:gd name="T43" fmla="*/ 123 h 136"/>
                  <a:gd name="T44" fmla="*/ 67 w 95"/>
                  <a:gd name="T45" fmla="*/ 129 h 136"/>
                  <a:gd name="T46" fmla="*/ 59 w 95"/>
                  <a:gd name="T47" fmla="*/ 133 h 136"/>
                  <a:gd name="T48" fmla="*/ 48 w 95"/>
                  <a:gd name="T49" fmla="*/ 136 h 136"/>
                  <a:gd name="T50" fmla="*/ 40 w 95"/>
                  <a:gd name="T51" fmla="*/ 136 h 136"/>
                  <a:gd name="T52" fmla="*/ 31 w 95"/>
                  <a:gd name="T53" fmla="*/ 131 h 136"/>
                  <a:gd name="T54" fmla="*/ 27 w 95"/>
                  <a:gd name="T55" fmla="*/ 127 h 136"/>
                  <a:gd name="T56" fmla="*/ 21 w 95"/>
                  <a:gd name="T57" fmla="*/ 121 h 136"/>
                  <a:gd name="T58" fmla="*/ 17 w 95"/>
                  <a:gd name="T59" fmla="*/ 114 h 136"/>
                  <a:gd name="T60" fmla="*/ 12 w 95"/>
                  <a:gd name="T61" fmla="*/ 106 h 136"/>
                  <a:gd name="T62" fmla="*/ 8 w 95"/>
                  <a:gd name="T63" fmla="*/ 100 h 136"/>
                  <a:gd name="T64" fmla="*/ 2 w 95"/>
                  <a:gd name="T65" fmla="*/ 95 h 136"/>
                  <a:gd name="T66" fmla="*/ 0 w 95"/>
                  <a:gd name="T67" fmla="*/ 83 h 136"/>
                  <a:gd name="T68" fmla="*/ 0 w 95"/>
                  <a:gd name="T69" fmla="*/ 70 h 136"/>
                  <a:gd name="T70" fmla="*/ 4 w 95"/>
                  <a:gd name="T71" fmla="*/ 60 h 136"/>
                  <a:gd name="T72" fmla="*/ 8 w 95"/>
                  <a:gd name="T73" fmla="*/ 49 h 136"/>
                  <a:gd name="T74" fmla="*/ 17 w 95"/>
                  <a:gd name="T75" fmla="*/ 38 h 136"/>
                  <a:gd name="T76" fmla="*/ 23 w 95"/>
                  <a:gd name="T77" fmla="*/ 28 h 136"/>
                  <a:gd name="T78" fmla="*/ 29 w 95"/>
                  <a:gd name="T79" fmla="*/ 19 h 136"/>
                  <a:gd name="T80" fmla="*/ 38 w 95"/>
                  <a:gd name="T81" fmla="*/ 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 h="136">
                    <a:moveTo>
                      <a:pt x="38" y="9"/>
                    </a:moveTo>
                    <a:lnTo>
                      <a:pt x="40" y="7"/>
                    </a:lnTo>
                    <a:lnTo>
                      <a:pt x="42" y="7"/>
                    </a:lnTo>
                    <a:lnTo>
                      <a:pt x="44" y="5"/>
                    </a:lnTo>
                    <a:lnTo>
                      <a:pt x="46" y="3"/>
                    </a:lnTo>
                    <a:lnTo>
                      <a:pt x="48" y="3"/>
                    </a:lnTo>
                    <a:lnTo>
                      <a:pt x="50" y="0"/>
                    </a:lnTo>
                    <a:lnTo>
                      <a:pt x="55" y="3"/>
                    </a:lnTo>
                    <a:lnTo>
                      <a:pt x="57" y="3"/>
                    </a:lnTo>
                    <a:lnTo>
                      <a:pt x="65" y="9"/>
                    </a:lnTo>
                    <a:lnTo>
                      <a:pt x="74" y="15"/>
                    </a:lnTo>
                    <a:lnTo>
                      <a:pt x="80" y="24"/>
                    </a:lnTo>
                    <a:lnTo>
                      <a:pt x="86" y="34"/>
                    </a:lnTo>
                    <a:lnTo>
                      <a:pt x="90" y="45"/>
                    </a:lnTo>
                    <a:lnTo>
                      <a:pt x="93" y="55"/>
                    </a:lnTo>
                    <a:lnTo>
                      <a:pt x="95" y="68"/>
                    </a:lnTo>
                    <a:lnTo>
                      <a:pt x="95" y="79"/>
                    </a:lnTo>
                    <a:lnTo>
                      <a:pt x="90" y="87"/>
                    </a:lnTo>
                    <a:lnTo>
                      <a:pt x="86" y="95"/>
                    </a:lnTo>
                    <a:lnTo>
                      <a:pt x="84" y="106"/>
                    </a:lnTo>
                    <a:lnTo>
                      <a:pt x="80" y="114"/>
                    </a:lnTo>
                    <a:lnTo>
                      <a:pt x="74" y="123"/>
                    </a:lnTo>
                    <a:lnTo>
                      <a:pt x="67" y="129"/>
                    </a:lnTo>
                    <a:lnTo>
                      <a:pt x="59" y="133"/>
                    </a:lnTo>
                    <a:lnTo>
                      <a:pt x="48" y="136"/>
                    </a:lnTo>
                    <a:lnTo>
                      <a:pt x="40" y="136"/>
                    </a:lnTo>
                    <a:lnTo>
                      <a:pt x="31" y="131"/>
                    </a:lnTo>
                    <a:lnTo>
                      <a:pt x="27" y="127"/>
                    </a:lnTo>
                    <a:lnTo>
                      <a:pt x="21" y="121"/>
                    </a:lnTo>
                    <a:lnTo>
                      <a:pt x="17" y="114"/>
                    </a:lnTo>
                    <a:lnTo>
                      <a:pt x="12" y="106"/>
                    </a:lnTo>
                    <a:lnTo>
                      <a:pt x="8" y="100"/>
                    </a:lnTo>
                    <a:lnTo>
                      <a:pt x="2" y="95"/>
                    </a:lnTo>
                    <a:lnTo>
                      <a:pt x="0" y="83"/>
                    </a:lnTo>
                    <a:lnTo>
                      <a:pt x="0" y="70"/>
                    </a:lnTo>
                    <a:lnTo>
                      <a:pt x="4" y="60"/>
                    </a:lnTo>
                    <a:lnTo>
                      <a:pt x="8" y="49"/>
                    </a:lnTo>
                    <a:lnTo>
                      <a:pt x="17" y="38"/>
                    </a:lnTo>
                    <a:lnTo>
                      <a:pt x="23" y="28"/>
                    </a:lnTo>
                    <a:lnTo>
                      <a:pt x="29" y="19"/>
                    </a:lnTo>
                    <a:lnTo>
                      <a:pt x="3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69" name="Freeform 81"/>
              <p:cNvSpPr>
                <a:spLocks/>
              </p:cNvSpPr>
              <p:nvPr/>
            </p:nvSpPr>
            <p:spPr bwMode="auto">
              <a:xfrm>
                <a:off x="1761" y="1904"/>
                <a:ext cx="76" cy="72"/>
              </a:xfrm>
              <a:custGeom>
                <a:avLst/>
                <a:gdLst>
                  <a:gd name="T0" fmla="*/ 28 w 76"/>
                  <a:gd name="T1" fmla="*/ 2 h 72"/>
                  <a:gd name="T2" fmla="*/ 32 w 76"/>
                  <a:gd name="T3" fmla="*/ 2 h 72"/>
                  <a:gd name="T4" fmla="*/ 36 w 76"/>
                  <a:gd name="T5" fmla="*/ 0 h 72"/>
                  <a:gd name="T6" fmla="*/ 38 w 76"/>
                  <a:gd name="T7" fmla="*/ 0 h 72"/>
                  <a:gd name="T8" fmla="*/ 42 w 76"/>
                  <a:gd name="T9" fmla="*/ 0 h 72"/>
                  <a:gd name="T10" fmla="*/ 47 w 76"/>
                  <a:gd name="T11" fmla="*/ 0 h 72"/>
                  <a:gd name="T12" fmla="*/ 51 w 76"/>
                  <a:gd name="T13" fmla="*/ 0 h 72"/>
                  <a:gd name="T14" fmla="*/ 53 w 76"/>
                  <a:gd name="T15" fmla="*/ 2 h 72"/>
                  <a:gd name="T16" fmla="*/ 57 w 76"/>
                  <a:gd name="T17" fmla="*/ 2 h 72"/>
                  <a:gd name="T18" fmla="*/ 61 w 76"/>
                  <a:gd name="T19" fmla="*/ 9 h 72"/>
                  <a:gd name="T20" fmla="*/ 66 w 76"/>
                  <a:gd name="T21" fmla="*/ 13 h 72"/>
                  <a:gd name="T22" fmla="*/ 70 w 76"/>
                  <a:gd name="T23" fmla="*/ 19 h 72"/>
                  <a:gd name="T24" fmla="*/ 72 w 76"/>
                  <a:gd name="T25" fmla="*/ 23 h 72"/>
                  <a:gd name="T26" fmla="*/ 74 w 76"/>
                  <a:gd name="T27" fmla="*/ 30 h 72"/>
                  <a:gd name="T28" fmla="*/ 76 w 76"/>
                  <a:gd name="T29" fmla="*/ 36 h 72"/>
                  <a:gd name="T30" fmla="*/ 74 w 76"/>
                  <a:gd name="T31" fmla="*/ 42 h 72"/>
                  <a:gd name="T32" fmla="*/ 72 w 76"/>
                  <a:gd name="T33" fmla="*/ 49 h 72"/>
                  <a:gd name="T34" fmla="*/ 70 w 76"/>
                  <a:gd name="T35" fmla="*/ 53 h 72"/>
                  <a:gd name="T36" fmla="*/ 68 w 76"/>
                  <a:gd name="T37" fmla="*/ 57 h 72"/>
                  <a:gd name="T38" fmla="*/ 66 w 76"/>
                  <a:gd name="T39" fmla="*/ 61 h 72"/>
                  <a:gd name="T40" fmla="*/ 61 w 76"/>
                  <a:gd name="T41" fmla="*/ 66 h 72"/>
                  <a:gd name="T42" fmla="*/ 59 w 76"/>
                  <a:gd name="T43" fmla="*/ 68 h 72"/>
                  <a:gd name="T44" fmla="*/ 55 w 76"/>
                  <a:gd name="T45" fmla="*/ 70 h 72"/>
                  <a:gd name="T46" fmla="*/ 51 w 76"/>
                  <a:gd name="T47" fmla="*/ 72 h 72"/>
                  <a:gd name="T48" fmla="*/ 47 w 76"/>
                  <a:gd name="T49" fmla="*/ 72 h 72"/>
                  <a:gd name="T50" fmla="*/ 40 w 76"/>
                  <a:gd name="T51" fmla="*/ 72 h 72"/>
                  <a:gd name="T52" fmla="*/ 34 w 76"/>
                  <a:gd name="T53" fmla="*/ 72 h 72"/>
                  <a:gd name="T54" fmla="*/ 28 w 76"/>
                  <a:gd name="T55" fmla="*/ 70 h 72"/>
                  <a:gd name="T56" fmla="*/ 21 w 76"/>
                  <a:gd name="T57" fmla="*/ 68 h 72"/>
                  <a:gd name="T58" fmla="*/ 15 w 76"/>
                  <a:gd name="T59" fmla="*/ 66 h 72"/>
                  <a:gd name="T60" fmla="*/ 11 w 76"/>
                  <a:gd name="T61" fmla="*/ 61 h 72"/>
                  <a:gd name="T62" fmla="*/ 4 w 76"/>
                  <a:gd name="T63" fmla="*/ 57 h 72"/>
                  <a:gd name="T64" fmla="*/ 2 w 76"/>
                  <a:gd name="T65" fmla="*/ 51 h 72"/>
                  <a:gd name="T66" fmla="*/ 0 w 76"/>
                  <a:gd name="T67" fmla="*/ 44 h 72"/>
                  <a:gd name="T68" fmla="*/ 2 w 76"/>
                  <a:gd name="T69" fmla="*/ 36 h 72"/>
                  <a:gd name="T70" fmla="*/ 4 w 76"/>
                  <a:gd name="T71" fmla="*/ 30 h 72"/>
                  <a:gd name="T72" fmla="*/ 6 w 76"/>
                  <a:gd name="T73" fmla="*/ 23 h 72"/>
                  <a:gd name="T74" fmla="*/ 11 w 76"/>
                  <a:gd name="T75" fmla="*/ 19 h 72"/>
                  <a:gd name="T76" fmla="*/ 17 w 76"/>
                  <a:gd name="T77" fmla="*/ 13 h 72"/>
                  <a:gd name="T78" fmla="*/ 21 w 76"/>
                  <a:gd name="T79" fmla="*/ 9 h 72"/>
                  <a:gd name="T80" fmla="*/ 28 w 76"/>
                  <a:gd name="T81"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28" y="2"/>
                    </a:moveTo>
                    <a:lnTo>
                      <a:pt x="32" y="2"/>
                    </a:lnTo>
                    <a:lnTo>
                      <a:pt x="36" y="0"/>
                    </a:lnTo>
                    <a:lnTo>
                      <a:pt x="38" y="0"/>
                    </a:lnTo>
                    <a:lnTo>
                      <a:pt x="42" y="0"/>
                    </a:lnTo>
                    <a:lnTo>
                      <a:pt x="47" y="0"/>
                    </a:lnTo>
                    <a:lnTo>
                      <a:pt x="51" y="0"/>
                    </a:lnTo>
                    <a:lnTo>
                      <a:pt x="53" y="2"/>
                    </a:lnTo>
                    <a:lnTo>
                      <a:pt x="57" y="2"/>
                    </a:lnTo>
                    <a:lnTo>
                      <a:pt x="61" y="9"/>
                    </a:lnTo>
                    <a:lnTo>
                      <a:pt x="66" y="13"/>
                    </a:lnTo>
                    <a:lnTo>
                      <a:pt x="70" y="19"/>
                    </a:lnTo>
                    <a:lnTo>
                      <a:pt x="72" y="23"/>
                    </a:lnTo>
                    <a:lnTo>
                      <a:pt x="74" y="30"/>
                    </a:lnTo>
                    <a:lnTo>
                      <a:pt x="76" y="36"/>
                    </a:lnTo>
                    <a:lnTo>
                      <a:pt x="74" y="42"/>
                    </a:lnTo>
                    <a:lnTo>
                      <a:pt x="72" y="49"/>
                    </a:lnTo>
                    <a:lnTo>
                      <a:pt x="70" y="53"/>
                    </a:lnTo>
                    <a:lnTo>
                      <a:pt x="68" y="57"/>
                    </a:lnTo>
                    <a:lnTo>
                      <a:pt x="66" y="61"/>
                    </a:lnTo>
                    <a:lnTo>
                      <a:pt x="61" y="66"/>
                    </a:lnTo>
                    <a:lnTo>
                      <a:pt x="59" y="68"/>
                    </a:lnTo>
                    <a:lnTo>
                      <a:pt x="55" y="70"/>
                    </a:lnTo>
                    <a:lnTo>
                      <a:pt x="51" y="72"/>
                    </a:lnTo>
                    <a:lnTo>
                      <a:pt x="47" y="72"/>
                    </a:lnTo>
                    <a:lnTo>
                      <a:pt x="40" y="72"/>
                    </a:lnTo>
                    <a:lnTo>
                      <a:pt x="34" y="72"/>
                    </a:lnTo>
                    <a:lnTo>
                      <a:pt x="28" y="70"/>
                    </a:lnTo>
                    <a:lnTo>
                      <a:pt x="21" y="68"/>
                    </a:lnTo>
                    <a:lnTo>
                      <a:pt x="15" y="66"/>
                    </a:lnTo>
                    <a:lnTo>
                      <a:pt x="11" y="61"/>
                    </a:lnTo>
                    <a:lnTo>
                      <a:pt x="4" y="57"/>
                    </a:lnTo>
                    <a:lnTo>
                      <a:pt x="2" y="51"/>
                    </a:lnTo>
                    <a:lnTo>
                      <a:pt x="0" y="44"/>
                    </a:lnTo>
                    <a:lnTo>
                      <a:pt x="2" y="36"/>
                    </a:lnTo>
                    <a:lnTo>
                      <a:pt x="4" y="30"/>
                    </a:lnTo>
                    <a:lnTo>
                      <a:pt x="6" y="23"/>
                    </a:lnTo>
                    <a:lnTo>
                      <a:pt x="11" y="19"/>
                    </a:lnTo>
                    <a:lnTo>
                      <a:pt x="17" y="13"/>
                    </a:lnTo>
                    <a:lnTo>
                      <a:pt x="21" y="9"/>
                    </a:lnTo>
                    <a:lnTo>
                      <a:pt x="2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0" name="Freeform 82"/>
              <p:cNvSpPr>
                <a:spLocks/>
              </p:cNvSpPr>
              <p:nvPr/>
            </p:nvSpPr>
            <p:spPr bwMode="auto">
              <a:xfrm>
                <a:off x="1772" y="2610"/>
                <a:ext cx="57" cy="86"/>
              </a:xfrm>
              <a:custGeom>
                <a:avLst/>
                <a:gdLst>
                  <a:gd name="T0" fmla="*/ 29 w 57"/>
                  <a:gd name="T1" fmla="*/ 0 h 86"/>
                  <a:gd name="T2" fmla="*/ 33 w 57"/>
                  <a:gd name="T3" fmla="*/ 2 h 86"/>
                  <a:gd name="T4" fmla="*/ 38 w 57"/>
                  <a:gd name="T5" fmla="*/ 4 h 86"/>
                  <a:gd name="T6" fmla="*/ 42 w 57"/>
                  <a:gd name="T7" fmla="*/ 8 h 86"/>
                  <a:gd name="T8" fmla="*/ 44 w 57"/>
                  <a:gd name="T9" fmla="*/ 12 h 86"/>
                  <a:gd name="T10" fmla="*/ 46 w 57"/>
                  <a:gd name="T11" fmla="*/ 17 h 86"/>
                  <a:gd name="T12" fmla="*/ 48 w 57"/>
                  <a:gd name="T13" fmla="*/ 23 h 86"/>
                  <a:gd name="T14" fmla="*/ 50 w 57"/>
                  <a:gd name="T15" fmla="*/ 27 h 86"/>
                  <a:gd name="T16" fmla="*/ 52 w 57"/>
                  <a:gd name="T17" fmla="*/ 31 h 86"/>
                  <a:gd name="T18" fmla="*/ 55 w 57"/>
                  <a:gd name="T19" fmla="*/ 38 h 86"/>
                  <a:gd name="T20" fmla="*/ 57 w 57"/>
                  <a:gd name="T21" fmla="*/ 44 h 86"/>
                  <a:gd name="T22" fmla="*/ 55 w 57"/>
                  <a:gd name="T23" fmla="*/ 50 h 86"/>
                  <a:gd name="T24" fmla="*/ 52 w 57"/>
                  <a:gd name="T25" fmla="*/ 57 h 86"/>
                  <a:gd name="T26" fmla="*/ 48 w 57"/>
                  <a:gd name="T27" fmla="*/ 63 h 86"/>
                  <a:gd name="T28" fmla="*/ 46 w 57"/>
                  <a:gd name="T29" fmla="*/ 67 h 86"/>
                  <a:gd name="T30" fmla="*/ 44 w 57"/>
                  <a:gd name="T31" fmla="*/ 74 h 86"/>
                  <a:gd name="T32" fmla="*/ 42 w 57"/>
                  <a:gd name="T33" fmla="*/ 80 h 86"/>
                  <a:gd name="T34" fmla="*/ 40 w 57"/>
                  <a:gd name="T35" fmla="*/ 82 h 86"/>
                  <a:gd name="T36" fmla="*/ 38 w 57"/>
                  <a:gd name="T37" fmla="*/ 84 h 86"/>
                  <a:gd name="T38" fmla="*/ 36 w 57"/>
                  <a:gd name="T39" fmla="*/ 84 h 86"/>
                  <a:gd name="T40" fmla="*/ 33 w 57"/>
                  <a:gd name="T41" fmla="*/ 86 h 86"/>
                  <a:gd name="T42" fmla="*/ 31 w 57"/>
                  <a:gd name="T43" fmla="*/ 86 h 86"/>
                  <a:gd name="T44" fmla="*/ 29 w 57"/>
                  <a:gd name="T45" fmla="*/ 86 h 86"/>
                  <a:gd name="T46" fmla="*/ 27 w 57"/>
                  <a:gd name="T47" fmla="*/ 86 h 86"/>
                  <a:gd name="T48" fmla="*/ 25 w 57"/>
                  <a:gd name="T49" fmla="*/ 84 h 86"/>
                  <a:gd name="T50" fmla="*/ 21 w 57"/>
                  <a:gd name="T51" fmla="*/ 80 h 86"/>
                  <a:gd name="T52" fmla="*/ 17 w 57"/>
                  <a:gd name="T53" fmla="*/ 76 h 86"/>
                  <a:gd name="T54" fmla="*/ 10 w 57"/>
                  <a:gd name="T55" fmla="*/ 69 h 86"/>
                  <a:gd name="T56" fmla="*/ 6 w 57"/>
                  <a:gd name="T57" fmla="*/ 65 h 86"/>
                  <a:gd name="T58" fmla="*/ 2 w 57"/>
                  <a:gd name="T59" fmla="*/ 61 h 86"/>
                  <a:gd name="T60" fmla="*/ 0 w 57"/>
                  <a:gd name="T61" fmla="*/ 55 h 86"/>
                  <a:gd name="T62" fmla="*/ 0 w 57"/>
                  <a:gd name="T63" fmla="*/ 50 h 86"/>
                  <a:gd name="T64" fmla="*/ 0 w 57"/>
                  <a:gd name="T65" fmla="*/ 42 h 86"/>
                  <a:gd name="T66" fmla="*/ 2 w 57"/>
                  <a:gd name="T67" fmla="*/ 38 h 86"/>
                  <a:gd name="T68" fmla="*/ 6 w 57"/>
                  <a:gd name="T69" fmla="*/ 31 h 86"/>
                  <a:gd name="T70" fmla="*/ 8 w 57"/>
                  <a:gd name="T71" fmla="*/ 25 h 86"/>
                  <a:gd name="T72" fmla="*/ 12 w 57"/>
                  <a:gd name="T73" fmla="*/ 21 h 86"/>
                  <a:gd name="T74" fmla="*/ 17 w 57"/>
                  <a:gd name="T75" fmla="*/ 15 h 86"/>
                  <a:gd name="T76" fmla="*/ 21 w 57"/>
                  <a:gd name="T77" fmla="*/ 10 h 86"/>
                  <a:gd name="T78" fmla="*/ 25 w 57"/>
                  <a:gd name="T79" fmla="*/ 4 h 86"/>
                  <a:gd name="T80" fmla="*/ 29 w 57"/>
                  <a:gd name="T8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86">
                    <a:moveTo>
                      <a:pt x="29" y="0"/>
                    </a:moveTo>
                    <a:lnTo>
                      <a:pt x="33" y="2"/>
                    </a:lnTo>
                    <a:lnTo>
                      <a:pt x="38" y="4"/>
                    </a:lnTo>
                    <a:lnTo>
                      <a:pt x="42" y="8"/>
                    </a:lnTo>
                    <a:lnTo>
                      <a:pt x="44" y="12"/>
                    </a:lnTo>
                    <a:lnTo>
                      <a:pt x="46" y="17"/>
                    </a:lnTo>
                    <a:lnTo>
                      <a:pt x="48" y="23"/>
                    </a:lnTo>
                    <a:lnTo>
                      <a:pt x="50" y="27"/>
                    </a:lnTo>
                    <a:lnTo>
                      <a:pt x="52" y="31"/>
                    </a:lnTo>
                    <a:lnTo>
                      <a:pt x="55" y="38"/>
                    </a:lnTo>
                    <a:lnTo>
                      <a:pt x="57" y="44"/>
                    </a:lnTo>
                    <a:lnTo>
                      <a:pt x="55" y="50"/>
                    </a:lnTo>
                    <a:lnTo>
                      <a:pt x="52" y="57"/>
                    </a:lnTo>
                    <a:lnTo>
                      <a:pt x="48" y="63"/>
                    </a:lnTo>
                    <a:lnTo>
                      <a:pt x="46" y="67"/>
                    </a:lnTo>
                    <a:lnTo>
                      <a:pt x="44" y="74"/>
                    </a:lnTo>
                    <a:lnTo>
                      <a:pt x="42" y="80"/>
                    </a:lnTo>
                    <a:lnTo>
                      <a:pt x="40" y="82"/>
                    </a:lnTo>
                    <a:lnTo>
                      <a:pt x="38" y="84"/>
                    </a:lnTo>
                    <a:lnTo>
                      <a:pt x="36" y="84"/>
                    </a:lnTo>
                    <a:lnTo>
                      <a:pt x="33" y="86"/>
                    </a:lnTo>
                    <a:lnTo>
                      <a:pt x="31" y="86"/>
                    </a:lnTo>
                    <a:lnTo>
                      <a:pt x="29" y="86"/>
                    </a:lnTo>
                    <a:lnTo>
                      <a:pt x="27" y="86"/>
                    </a:lnTo>
                    <a:lnTo>
                      <a:pt x="25" y="84"/>
                    </a:lnTo>
                    <a:lnTo>
                      <a:pt x="21" y="80"/>
                    </a:lnTo>
                    <a:lnTo>
                      <a:pt x="17" y="76"/>
                    </a:lnTo>
                    <a:lnTo>
                      <a:pt x="10" y="69"/>
                    </a:lnTo>
                    <a:lnTo>
                      <a:pt x="6" y="65"/>
                    </a:lnTo>
                    <a:lnTo>
                      <a:pt x="2" y="61"/>
                    </a:lnTo>
                    <a:lnTo>
                      <a:pt x="0" y="55"/>
                    </a:lnTo>
                    <a:lnTo>
                      <a:pt x="0" y="50"/>
                    </a:lnTo>
                    <a:lnTo>
                      <a:pt x="0" y="42"/>
                    </a:lnTo>
                    <a:lnTo>
                      <a:pt x="2" y="38"/>
                    </a:lnTo>
                    <a:lnTo>
                      <a:pt x="6" y="31"/>
                    </a:lnTo>
                    <a:lnTo>
                      <a:pt x="8" y="25"/>
                    </a:lnTo>
                    <a:lnTo>
                      <a:pt x="12" y="21"/>
                    </a:lnTo>
                    <a:lnTo>
                      <a:pt x="17" y="15"/>
                    </a:lnTo>
                    <a:lnTo>
                      <a:pt x="21" y="10"/>
                    </a:lnTo>
                    <a:lnTo>
                      <a:pt x="25" y="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1" name="Freeform 83"/>
              <p:cNvSpPr>
                <a:spLocks/>
              </p:cNvSpPr>
              <p:nvPr/>
            </p:nvSpPr>
            <p:spPr bwMode="auto">
              <a:xfrm>
                <a:off x="1782" y="1923"/>
                <a:ext cx="32" cy="32"/>
              </a:xfrm>
              <a:custGeom>
                <a:avLst/>
                <a:gdLst>
                  <a:gd name="T0" fmla="*/ 17 w 32"/>
                  <a:gd name="T1" fmla="*/ 2 h 32"/>
                  <a:gd name="T2" fmla="*/ 19 w 32"/>
                  <a:gd name="T3" fmla="*/ 2 h 32"/>
                  <a:gd name="T4" fmla="*/ 19 w 32"/>
                  <a:gd name="T5" fmla="*/ 0 h 32"/>
                  <a:gd name="T6" fmla="*/ 21 w 32"/>
                  <a:gd name="T7" fmla="*/ 0 h 32"/>
                  <a:gd name="T8" fmla="*/ 23 w 32"/>
                  <a:gd name="T9" fmla="*/ 2 h 32"/>
                  <a:gd name="T10" fmla="*/ 23 w 32"/>
                  <a:gd name="T11" fmla="*/ 2 h 32"/>
                  <a:gd name="T12" fmla="*/ 26 w 32"/>
                  <a:gd name="T13" fmla="*/ 2 h 32"/>
                  <a:gd name="T14" fmla="*/ 26 w 32"/>
                  <a:gd name="T15" fmla="*/ 4 h 32"/>
                  <a:gd name="T16" fmla="*/ 28 w 32"/>
                  <a:gd name="T17" fmla="*/ 4 h 32"/>
                  <a:gd name="T18" fmla="*/ 28 w 32"/>
                  <a:gd name="T19" fmla="*/ 9 h 32"/>
                  <a:gd name="T20" fmla="*/ 28 w 32"/>
                  <a:gd name="T21" fmla="*/ 11 h 32"/>
                  <a:gd name="T22" fmla="*/ 30 w 32"/>
                  <a:gd name="T23" fmla="*/ 13 h 32"/>
                  <a:gd name="T24" fmla="*/ 30 w 32"/>
                  <a:gd name="T25" fmla="*/ 15 h 32"/>
                  <a:gd name="T26" fmla="*/ 32 w 32"/>
                  <a:gd name="T27" fmla="*/ 17 h 32"/>
                  <a:gd name="T28" fmla="*/ 32 w 32"/>
                  <a:gd name="T29" fmla="*/ 19 h 32"/>
                  <a:gd name="T30" fmla="*/ 32 w 32"/>
                  <a:gd name="T31" fmla="*/ 21 h 32"/>
                  <a:gd name="T32" fmla="*/ 30 w 32"/>
                  <a:gd name="T33" fmla="*/ 25 h 32"/>
                  <a:gd name="T34" fmla="*/ 28 w 32"/>
                  <a:gd name="T35" fmla="*/ 28 h 32"/>
                  <a:gd name="T36" fmla="*/ 26 w 32"/>
                  <a:gd name="T37" fmla="*/ 30 h 32"/>
                  <a:gd name="T38" fmla="*/ 23 w 32"/>
                  <a:gd name="T39" fmla="*/ 30 h 32"/>
                  <a:gd name="T40" fmla="*/ 21 w 32"/>
                  <a:gd name="T41" fmla="*/ 32 h 32"/>
                  <a:gd name="T42" fmla="*/ 19 w 32"/>
                  <a:gd name="T43" fmla="*/ 32 h 32"/>
                  <a:gd name="T44" fmla="*/ 15 w 32"/>
                  <a:gd name="T45" fmla="*/ 32 h 32"/>
                  <a:gd name="T46" fmla="*/ 13 w 32"/>
                  <a:gd name="T47" fmla="*/ 32 h 32"/>
                  <a:gd name="T48" fmla="*/ 11 w 32"/>
                  <a:gd name="T49" fmla="*/ 30 h 32"/>
                  <a:gd name="T50" fmla="*/ 9 w 32"/>
                  <a:gd name="T51" fmla="*/ 30 h 32"/>
                  <a:gd name="T52" fmla="*/ 7 w 32"/>
                  <a:gd name="T53" fmla="*/ 30 h 32"/>
                  <a:gd name="T54" fmla="*/ 7 w 32"/>
                  <a:gd name="T55" fmla="*/ 28 h 32"/>
                  <a:gd name="T56" fmla="*/ 4 w 32"/>
                  <a:gd name="T57" fmla="*/ 28 h 32"/>
                  <a:gd name="T58" fmla="*/ 4 w 32"/>
                  <a:gd name="T59" fmla="*/ 28 h 32"/>
                  <a:gd name="T60" fmla="*/ 2 w 32"/>
                  <a:gd name="T61" fmla="*/ 25 h 32"/>
                  <a:gd name="T62" fmla="*/ 2 w 32"/>
                  <a:gd name="T63" fmla="*/ 25 h 32"/>
                  <a:gd name="T64" fmla="*/ 0 w 32"/>
                  <a:gd name="T65" fmla="*/ 23 h 32"/>
                  <a:gd name="T66" fmla="*/ 2 w 32"/>
                  <a:gd name="T67" fmla="*/ 19 h 32"/>
                  <a:gd name="T68" fmla="*/ 2 w 32"/>
                  <a:gd name="T69" fmla="*/ 17 h 32"/>
                  <a:gd name="T70" fmla="*/ 4 w 32"/>
                  <a:gd name="T71" fmla="*/ 15 h 32"/>
                  <a:gd name="T72" fmla="*/ 7 w 32"/>
                  <a:gd name="T73" fmla="*/ 11 h 32"/>
                  <a:gd name="T74" fmla="*/ 9 w 32"/>
                  <a:gd name="T75" fmla="*/ 9 h 32"/>
                  <a:gd name="T76" fmla="*/ 11 w 32"/>
                  <a:gd name="T77" fmla="*/ 6 h 32"/>
                  <a:gd name="T78" fmla="*/ 15 w 32"/>
                  <a:gd name="T79" fmla="*/ 4 h 32"/>
                  <a:gd name="T80" fmla="*/ 17 w 32"/>
                  <a:gd name="T8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32">
                    <a:moveTo>
                      <a:pt x="17" y="2"/>
                    </a:moveTo>
                    <a:lnTo>
                      <a:pt x="19" y="2"/>
                    </a:lnTo>
                    <a:lnTo>
                      <a:pt x="19" y="0"/>
                    </a:lnTo>
                    <a:lnTo>
                      <a:pt x="21" y="0"/>
                    </a:lnTo>
                    <a:lnTo>
                      <a:pt x="23" y="2"/>
                    </a:lnTo>
                    <a:lnTo>
                      <a:pt x="23" y="2"/>
                    </a:lnTo>
                    <a:lnTo>
                      <a:pt x="26" y="2"/>
                    </a:lnTo>
                    <a:lnTo>
                      <a:pt x="26" y="4"/>
                    </a:lnTo>
                    <a:lnTo>
                      <a:pt x="28" y="4"/>
                    </a:lnTo>
                    <a:lnTo>
                      <a:pt x="28" y="9"/>
                    </a:lnTo>
                    <a:lnTo>
                      <a:pt x="28" y="11"/>
                    </a:lnTo>
                    <a:lnTo>
                      <a:pt x="30" y="13"/>
                    </a:lnTo>
                    <a:lnTo>
                      <a:pt x="30" y="15"/>
                    </a:lnTo>
                    <a:lnTo>
                      <a:pt x="32" y="17"/>
                    </a:lnTo>
                    <a:lnTo>
                      <a:pt x="32" y="19"/>
                    </a:lnTo>
                    <a:lnTo>
                      <a:pt x="32" y="21"/>
                    </a:lnTo>
                    <a:lnTo>
                      <a:pt x="30" y="25"/>
                    </a:lnTo>
                    <a:lnTo>
                      <a:pt x="28" y="28"/>
                    </a:lnTo>
                    <a:lnTo>
                      <a:pt x="26" y="30"/>
                    </a:lnTo>
                    <a:lnTo>
                      <a:pt x="23" y="30"/>
                    </a:lnTo>
                    <a:lnTo>
                      <a:pt x="21" y="32"/>
                    </a:lnTo>
                    <a:lnTo>
                      <a:pt x="19" y="32"/>
                    </a:lnTo>
                    <a:lnTo>
                      <a:pt x="15" y="32"/>
                    </a:lnTo>
                    <a:lnTo>
                      <a:pt x="13" y="32"/>
                    </a:lnTo>
                    <a:lnTo>
                      <a:pt x="11" y="30"/>
                    </a:lnTo>
                    <a:lnTo>
                      <a:pt x="9" y="30"/>
                    </a:lnTo>
                    <a:lnTo>
                      <a:pt x="7" y="30"/>
                    </a:lnTo>
                    <a:lnTo>
                      <a:pt x="7" y="28"/>
                    </a:lnTo>
                    <a:lnTo>
                      <a:pt x="4" y="28"/>
                    </a:lnTo>
                    <a:lnTo>
                      <a:pt x="4" y="28"/>
                    </a:lnTo>
                    <a:lnTo>
                      <a:pt x="2" y="25"/>
                    </a:lnTo>
                    <a:lnTo>
                      <a:pt x="2" y="25"/>
                    </a:lnTo>
                    <a:lnTo>
                      <a:pt x="0" y="23"/>
                    </a:lnTo>
                    <a:lnTo>
                      <a:pt x="2" y="19"/>
                    </a:lnTo>
                    <a:lnTo>
                      <a:pt x="2" y="17"/>
                    </a:lnTo>
                    <a:lnTo>
                      <a:pt x="4" y="15"/>
                    </a:lnTo>
                    <a:lnTo>
                      <a:pt x="7" y="11"/>
                    </a:lnTo>
                    <a:lnTo>
                      <a:pt x="9" y="9"/>
                    </a:lnTo>
                    <a:lnTo>
                      <a:pt x="11" y="6"/>
                    </a:lnTo>
                    <a:lnTo>
                      <a:pt x="15" y="4"/>
                    </a:lnTo>
                    <a:lnTo>
                      <a:pt x="17"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2" name="Freeform 84"/>
              <p:cNvSpPr>
                <a:spLocks/>
              </p:cNvSpPr>
              <p:nvPr/>
            </p:nvSpPr>
            <p:spPr bwMode="auto">
              <a:xfrm>
                <a:off x="1784" y="2325"/>
                <a:ext cx="1025" cy="1250"/>
              </a:xfrm>
              <a:custGeom>
                <a:avLst/>
                <a:gdLst>
                  <a:gd name="T0" fmla="*/ 38 w 1025"/>
                  <a:gd name="T1" fmla="*/ 1047 h 1250"/>
                  <a:gd name="T2" fmla="*/ 62 w 1025"/>
                  <a:gd name="T3" fmla="*/ 1009 h 1250"/>
                  <a:gd name="T4" fmla="*/ 87 w 1025"/>
                  <a:gd name="T5" fmla="*/ 969 h 1250"/>
                  <a:gd name="T6" fmla="*/ 114 w 1025"/>
                  <a:gd name="T7" fmla="*/ 914 h 1250"/>
                  <a:gd name="T8" fmla="*/ 140 w 1025"/>
                  <a:gd name="T9" fmla="*/ 857 h 1250"/>
                  <a:gd name="T10" fmla="*/ 161 w 1025"/>
                  <a:gd name="T11" fmla="*/ 809 h 1250"/>
                  <a:gd name="T12" fmla="*/ 176 w 1025"/>
                  <a:gd name="T13" fmla="*/ 781 h 1250"/>
                  <a:gd name="T14" fmla="*/ 190 w 1025"/>
                  <a:gd name="T15" fmla="*/ 752 h 1250"/>
                  <a:gd name="T16" fmla="*/ 203 w 1025"/>
                  <a:gd name="T17" fmla="*/ 718 h 1250"/>
                  <a:gd name="T18" fmla="*/ 218 w 1025"/>
                  <a:gd name="T19" fmla="*/ 680 h 1250"/>
                  <a:gd name="T20" fmla="*/ 237 w 1025"/>
                  <a:gd name="T21" fmla="*/ 644 h 1250"/>
                  <a:gd name="T22" fmla="*/ 300 w 1025"/>
                  <a:gd name="T23" fmla="*/ 519 h 1250"/>
                  <a:gd name="T24" fmla="*/ 357 w 1025"/>
                  <a:gd name="T25" fmla="*/ 390 h 1250"/>
                  <a:gd name="T26" fmla="*/ 408 w 1025"/>
                  <a:gd name="T27" fmla="*/ 281 h 1250"/>
                  <a:gd name="T28" fmla="*/ 440 w 1025"/>
                  <a:gd name="T29" fmla="*/ 202 h 1250"/>
                  <a:gd name="T30" fmla="*/ 471 w 1025"/>
                  <a:gd name="T31" fmla="*/ 124 h 1250"/>
                  <a:gd name="T32" fmla="*/ 495 w 1025"/>
                  <a:gd name="T33" fmla="*/ 82 h 1250"/>
                  <a:gd name="T34" fmla="*/ 507 w 1025"/>
                  <a:gd name="T35" fmla="*/ 54 h 1250"/>
                  <a:gd name="T36" fmla="*/ 516 w 1025"/>
                  <a:gd name="T37" fmla="*/ 25 h 1250"/>
                  <a:gd name="T38" fmla="*/ 547 w 1025"/>
                  <a:gd name="T39" fmla="*/ 14 h 1250"/>
                  <a:gd name="T40" fmla="*/ 581 w 1025"/>
                  <a:gd name="T41" fmla="*/ 14 h 1250"/>
                  <a:gd name="T42" fmla="*/ 615 w 1025"/>
                  <a:gd name="T43" fmla="*/ 12 h 1250"/>
                  <a:gd name="T44" fmla="*/ 649 w 1025"/>
                  <a:gd name="T45" fmla="*/ 6 h 1250"/>
                  <a:gd name="T46" fmla="*/ 687 w 1025"/>
                  <a:gd name="T47" fmla="*/ 2 h 1250"/>
                  <a:gd name="T48" fmla="*/ 756 w 1025"/>
                  <a:gd name="T49" fmla="*/ 6 h 1250"/>
                  <a:gd name="T50" fmla="*/ 843 w 1025"/>
                  <a:gd name="T51" fmla="*/ 19 h 1250"/>
                  <a:gd name="T52" fmla="*/ 921 w 1025"/>
                  <a:gd name="T53" fmla="*/ 50 h 1250"/>
                  <a:gd name="T54" fmla="*/ 947 w 1025"/>
                  <a:gd name="T55" fmla="*/ 63 h 1250"/>
                  <a:gd name="T56" fmla="*/ 970 w 1025"/>
                  <a:gd name="T57" fmla="*/ 76 h 1250"/>
                  <a:gd name="T58" fmla="*/ 995 w 1025"/>
                  <a:gd name="T59" fmla="*/ 90 h 1250"/>
                  <a:gd name="T60" fmla="*/ 1012 w 1025"/>
                  <a:gd name="T61" fmla="*/ 114 h 1250"/>
                  <a:gd name="T62" fmla="*/ 1025 w 1025"/>
                  <a:gd name="T63" fmla="*/ 169 h 1250"/>
                  <a:gd name="T64" fmla="*/ 1023 w 1025"/>
                  <a:gd name="T65" fmla="*/ 226 h 1250"/>
                  <a:gd name="T66" fmla="*/ 1012 w 1025"/>
                  <a:gd name="T67" fmla="*/ 278 h 1250"/>
                  <a:gd name="T68" fmla="*/ 999 w 1025"/>
                  <a:gd name="T69" fmla="*/ 329 h 1250"/>
                  <a:gd name="T70" fmla="*/ 983 w 1025"/>
                  <a:gd name="T71" fmla="*/ 376 h 1250"/>
                  <a:gd name="T72" fmla="*/ 966 w 1025"/>
                  <a:gd name="T73" fmla="*/ 422 h 1250"/>
                  <a:gd name="T74" fmla="*/ 949 w 1025"/>
                  <a:gd name="T75" fmla="*/ 464 h 1250"/>
                  <a:gd name="T76" fmla="*/ 932 w 1025"/>
                  <a:gd name="T77" fmla="*/ 500 h 1250"/>
                  <a:gd name="T78" fmla="*/ 917 w 1025"/>
                  <a:gd name="T79" fmla="*/ 532 h 1250"/>
                  <a:gd name="T80" fmla="*/ 906 w 1025"/>
                  <a:gd name="T81" fmla="*/ 566 h 1250"/>
                  <a:gd name="T82" fmla="*/ 858 w 1025"/>
                  <a:gd name="T83" fmla="*/ 669 h 1250"/>
                  <a:gd name="T84" fmla="*/ 807 w 1025"/>
                  <a:gd name="T85" fmla="*/ 769 h 1250"/>
                  <a:gd name="T86" fmla="*/ 750 w 1025"/>
                  <a:gd name="T87" fmla="*/ 866 h 1250"/>
                  <a:gd name="T88" fmla="*/ 699 w 1025"/>
                  <a:gd name="T89" fmla="*/ 961 h 1250"/>
                  <a:gd name="T90" fmla="*/ 647 w 1025"/>
                  <a:gd name="T91" fmla="*/ 1056 h 1250"/>
                  <a:gd name="T92" fmla="*/ 600 w 1025"/>
                  <a:gd name="T93" fmla="*/ 1128 h 1250"/>
                  <a:gd name="T94" fmla="*/ 552 w 1025"/>
                  <a:gd name="T95" fmla="*/ 1187 h 1250"/>
                  <a:gd name="T96" fmla="*/ 497 w 1025"/>
                  <a:gd name="T97" fmla="*/ 1240 h 1250"/>
                  <a:gd name="T98" fmla="*/ 457 w 1025"/>
                  <a:gd name="T99" fmla="*/ 1250 h 1250"/>
                  <a:gd name="T100" fmla="*/ 414 w 1025"/>
                  <a:gd name="T101" fmla="*/ 1242 h 1250"/>
                  <a:gd name="T102" fmla="*/ 374 w 1025"/>
                  <a:gd name="T103" fmla="*/ 1225 h 1250"/>
                  <a:gd name="T104" fmla="*/ 326 w 1025"/>
                  <a:gd name="T105" fmla="*/ 1208 h 1250"/>
                  <a:gd name="T106" fmla="*/ 275 w 1025"/>
                  <a:gd name="T107" fmla="*/ 1197 h 1250"/>
                  <a:gd name="T108" fmla="*/ 212 w 1025"/>
                  <a:gd name="T109" fmla="*/ 1197 h 1250"/>
                  <a:gd name="T110" fmla="*/ 140 w 1025"/>
                  <a:gd name="T111" fmla="*/ 1197 h 1250"/>
                  <a:gd name="T112" fmla="*/ 72 w 1025"/>
                  <a:gd name="T113" fmla="*/ 1191 h 1250"/>
                  <a:gd name="T114" fmla="*/ 40 w 1025"/>
                  <a:gd name="T115" fmla="*/ 1181 h 1250"/>
                  <a:gd name="T116" fmla="*/ 13 w 1025"/>
                  <a:gd name="T117" fmla="*/ 1162 h 1250"/>
                  <a:gd name="T118" fmla="*/ 0 w 1025"/>
                  <a:gd name="T119" fmla="*/ 1132 h 1250"/>
                  <a:gd name="T120" fmla="*/ 7 w 1025"/>
                  <a:gd name="T121" fmla="*/ 1107 h 1250"/>
                  <a:gd name="T122" fmla="*/ 19 w 1025"/>
                  <a:gd name="T123" fmla="*/ 1081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5" h="1250">
                    <a:moveTo>
                      <a:pt x="21" y="1073"/>
                    </a:moveTo>
                    <a:lnTo>
                      <a:pt x="30" y="1060"/>
                    </a:lnTo>
                    <a:lnTo>
                      <a:pt x="38" y="1047"/>
                    </a:lnTo>
                    <a:lnTo>
                      <a:pt x="47" y="1035"/>
                    </a:lnTo>
                    <a:lnTo>
                      <a:pt x="55" y="1022"/>
                    </a:lnTo>
                    <a:lnTo>
                      <a:pt x="62" y="1009"/>
                    </a:lnTo>
                    <a:lnTo>
                      <a:pt x="70" y="995"/>
                    </a:lnTo>
                    <a:lnTo>
                      <a:pt x="78" y="982"/>
                    </a:lnTo>
                    <a:lnTo>
                      <a:pt x="87" y="969"/>
                    </a:lnTo>
                    <a:lnTo>
                      <a:pt x="97" y="952"/>
                    </a:lnTo>
                    <a:lnTo>
                      <a:pt x="106" y="933"/>
                    </a:lnTo>
                    <a:lnTo>
                      <a:pt x="114" y="914"/>
                    </a:lnTo>
                    <a:lnTo>
                      <a:pt x="123" y="895"/>
                    </a:lnTo>
                    <a:lnTo>
                      <a:pt x="131" y="876"/>
                    </a:lnTo>
                    <a:lnTo>
                      <a:pt x="140" y="857"/>
                    </a:lnTo>
                    <a:lnTo>
                      <a:pt x="148" y="838"/>
                    </a:lnTo>
                    <a:lnTo>
                      <a:pt x="157" y="819"/>
                    </a:lnTo>
                    <a:lnTo>
                      <a:pt x="161" y="809"/>
                    </a:lnTo>
                    <a:lnTo>
                      <a:pt x="165" y="800"/>
                    </a:lnTo>
                    <a:lnTo>
                      <a:pt x="171" y="790"/>
                    </a:lnTo>
                    <a:lnTo>
                      <a:pt x="176" y="781"/>
                    </a:lnTo>
                    <a:lnTo>
                      <a:pt x="182" y="773"/>
                    </a:lnTo>
                    <a:lnTo>
                      <a:pt x="186" y="762"/>
                    </a:lnTo>
                    <a:lnTo>
                      <a:pt x="190" y="752"/>
                    </a:lnTo>
                    <a:lnTo>
                      <a:pt x="193" y="743"/>
                    </a:lnTo>
                    <a:lnTo>
                      <a:pt x="199" y="731"/>
                    </a:lnTo>
                    <a:lnTo>
                      <a:pt x="203" y="718"/>
                    </a:lnTo>
                    <a:lnTo>
                      <a:pt x="209" y="705"/>
                    </a:lnTo>
                    <a:lnTo>
                      <a:pt x="214" y="693"/>
                    </a:lnTo>
                    <a:lnTo>
                      <a:pt x="218" y="680"/>
                    </a:lnTo>
                    <a:lnTo>
                      <a:pt x="224" y="669"/>
                    </a:lnTo>
                    <a:lnTo>
                      <a:pt x="231" y="657"/>
                    </a:lnTo>
                    <a:lnTo>
                      <a:pt x="237" y="644"/>
                    </a:lnTo>
                    <a:lnTo>
                      <a:pt x="258" y="604"/>
                    </a:lnTo>
                    <a:lnTo>
                      <a:pt x="279" y="562"/>
                    </a:lnTo>
                    <a:lnTo>
                      <a:pt x="300" y="519"/>
                    </a:lnTo>
                    <a:lnTo>
                      <a:pt x="319" y="477"/>
                    </a:lnTo>
                    <a:lnTo>
                      <a:pt x="338" y="435"/>
                    </a:lnTo>
                    <a:lnTo>
                      <a:pt x="357" y="390"/>
                    </a:lnTo>
                    <a:lnTo>
                      <a:pt x="376" y="348"/>
                    </a:lnTo>
                    <a:lnTo>
                      <a:pt x="395" y="306"/>
                    </a:lnTo>
                    <a:lnTo>
                      <a:pt x="408" y="281"/>
                    </a:lnTo>
                    <a:lnTo>
                      <a:pt x="419" y="255"/>
                    </a:lnTo>
                    <a:lnTo>
                      <a:pt x="429" y="228"/>
                    </a:lnTo>
                    <a:lnTo>
                      <a:pt x="440" y="202"/>
                    </a:lnTo>
                    <a:lnTo>
                      <a:pt x="448" y="177"/>
                    </a:lnTo>
                    <a:lnTo>
                      <a:pt x="459" y="150"/>
                    </a:lnTo>
                    <a:lnTo>
                      <a:pt x="471" y="124"/>
                    </a:lnTo>
                    <a:lnTo>
                      <a:pt x="484" y="99"/>
                    </a:lnTo>
                    <a:lnTo>
                      <a:pt x="488" y="90"/>
                    </a:lnTo>
                    <a:lnTo>
                      <a:pt x="495" y="82"/>
                    </a:lnTo>
                    <a:lnTo>
                      <a:pt x="499" y="73"/>
                    </a:lnTo>
                    <a:lnTo>
                      <a:pt x="503" y="63"/>
                    </a:lnTo>
                    <a:lnTo>
                      <a:pt x="507" y="54"/>
                    </a:lnTo>
                    <a:lnTo>
                      <a:pt x="511" y="44"/>
                    </a:lnTo>
                    <a:lnTo>
                      <a:pt x="514" y="33"/>
                    </a:lnTo>
                    <a:lnTo>
                      <a:pt x="516" y="25"/>
                    </a:lnTo>
                    <a:lnTo>
                      <a:pt x="526" y="19"/>
                    </a:lnTo>
                    <a:lnTo>
                      <a:pt x="537" y="16"/>
                    </a:lnTo>
                    <a:lnTo>
                      <a:pt x="547" y="14"/>
                    </a:lnTo>
                    <a:lnTo>
                      <a:pt x="558" y="14"/>
                    </a:lnTo>
                    <a:lnTo>
                      <a:pt x="569" y="14"/>
                    </a:lnTo>
                    <a:lnTo>
                      <a:pt x="581" y="14"/>
                    </a:lnTo>
                    <a:lnTo>
                      <a:pt x="592" y="14"/>
                    </a:lnTo>
                    <a:lnTo>
                      <a:pt x="602" y="14"/>
                    </a:lnTo>
                    <a:lnTo>
                      <a:pt x="615" y="12"/>
                    </a:lnTo>
                    <a:lnTo>
                      <a:pt x="626" y="10"/>
                    </a:lnTo>
                    <a:lnTo>
                      <a:pt x="638" y="8"/>
                    </a:lnTo>
                    <a:lnTo>
                      <a:pt x="649" y="6"/>
                    </a:lnTo>
                    <a:lnTo>
                      <a:pt x="661" y="4"/>
                    </a:lnTo>
                    <a:lnTo>
                      <a:pt x="674" y="2"/>
                    </a:lnTo>
                    <a:lnTo>
                      <a:pt x="687" y="2"/>
                    </a:lnTo>
                    <a:lnTo>
                      <a:pt x="699" y="0"/>
                    </a:lnTo>
                    <a:lnTo>
                      <a:pt x="727" y="4"/>
                    </a:lnTo>
                    <a:lnTo>
                      <a:pt x="756" y="6"/>
                    </a:lnTo>
                    <a:lnTo>
                      <a:pt x="786" y="10"/>
                    </a:lnTo>
                    <a:lnTo>
                      <a:pt x="816" y="14"/>
                    </a:lnTo>
                    <a:lnTo>
                      <a:pt x="843" y="19"/>
                    </a:lnTo>
                    <a:lnTo>
                      <a:pt x="871" y="27"/>
                    </a:lnTo>
                    <a:lnTo>
                      <a:pt x="896" y="38"/>
                    </a:lnTo>
                    <a:lnTo>
                      <a:pt x="921" y="50"/>
                    </a:lnTo>
                    <a:lnTo>
                      <a:pt x="930" y="54"/>
                    </a:lnTo>
                    <a:lnTo>
                      <a:pt x="938" y="59"/>
                    </a:lnTo>
                    <a:lnTo>
                      <a:pt x="947" y="63"/>
                    </a:lnTo>
                    <a:lnTo>
                      <a:pt x="955" y="67"/>
                    </a:lnTo>
                    <a:lnTo>
                      <a:pt x="964" y="71"/>
                    </a:lnTo>
                    <a:lnTo>
                      <a:pt x="970" y="76"/>
                    </a:lnTo>
                    <a:lnTo>
                      <a:pt x="978" y="80"/>
                    </a:lnTo>
                    <a:lnTo>
                      <a:pt x="987" y="84"/>
                    </a:lnTo>
                    <a:lnTo>
                      <a:pt x="995" y="90"/>
                    </a:lnTo>
                    <a:lnTo>
                      <a:pt x="1002" y="99"/>
                    </a:lnTo>
                    <a:lnTo>
                      <a:pt x="1008" y="105"/>
                    </a:lnTo>
                    <a:lnTo>
                      <a:pt x="1012" y="114"/>
                    </a:lnTo>
                    <a:lnTo>
                      <a:pt x="1018" y="131"/>
                    </a:lnTo>
                    <a:lnTo>
                      <a:pt x="1023" y="150"/>
                    </a:lnTo>
                    <a:lnTo>
                      <a:pt x="1025" y="169"/>
                    </a:lnTo>
                    <a:lnTo>
                      <a:pt x="1025" y="188"/>
                    </a:lnTo>
                    <a:lnTo>
                      <a:pt x="1023" y="207"/>
                    </a:lnTo>
                    <a:lnTo>
                      <a:pt x="1023" y="226"/>
                    </a:lnTo>
                    <a:lnTo>
                      <a:pt x="1021" y="242"/>
                    </a:lnTo>
                    <a:lnTo>
                      <a:pt x="1016" y="259"/>
                    </a:lnTo>
                    <a:lnTo>
                      <a:pt x="1012" y="278"/>
                    </a:lnTo>
                    <a:lnTo>
                      <a:pt x="1008" y="295"/>
                    </a:lnTo>
                    <a:lnTo>
                      <a:pt x="1004" y="312"/>
                    </a:lnTo>
                    <a:lnTo>
                      <a:pt x="999" y="329"/>
                    </a:lnTo>
                    <a:lnTo>
                      <a:pt x="993" y="346"/>
                    </a:lnTo>
                    <a:lnTo>
                      <a:pt x="989" y="363"/>
                    </a:lnTo>
                    <a:lnTo>
                      <a:pt x="983" y="376"/>
                    </a:lnTo>
                    <a:lnTo>
                      <a:pt x="978" y="390"/>
                    </a:lnTo>
                    <a:lnTo>
                      <a:pt x="972" y="407"/>
                    </a:lnTo>
                    <a:lnTo>
                      <a:pt x="966" y="422"/>
                    </a:lnTo>
                    <a:lnTo>
                      <a:pt x="961" y="437"/>
                    </a:lnTo>
                    <a:lnTo>
                      <a:pt x="955" y="450"/>
                    </a:lnTo>
                    <a:lnTo>
                      <a:pt x="949" y="464"/>
                    </a:lnTo>
                    <a:lnTo>
                      <a:pt x="940" y="479"/>
                    </a:lnTo>
                    <a:lnTo>
                      <a:pt x="936" y="490"/>
                    </a:lnTo>
                    <a:lnTo>
                      <a:pt x="932" y="500"/>
                    </a:lnTo>
                    <a:lnTo>
                      <a:pt x="928" y="511"/>
                    </a:lnTo>
                    <a:lnTo>
                      <a:pt x="923" y="521"/>
                    </a:lnTo>
                    <a:lnTo>
                      <a:pt x="917" y="532"/>
                    </a:lnTo>
                    <a:lnTo>
                      <a:pt x="913" y="542"/>
                    </a:lnTo>
                    <a:lnTo>
                      <a:pt x="909" y="555"/>
                    </a:lnTo>
                    <a:lnTo>
                      <a:pt x="906" y="566"/>
                    </a:lnTo>
                    <a:lnTo>
                      <a:pt x="890" y="600"/>
                    </a:lnTo>
                    <a:lnTo>
                      <a:pt x="875" y="633"/>
                    </a:lnTo>
                    <a:lnTo>
                      <a:pt x="858" y="669"/>
                    </a:lnTo>
                    <a:lnTo>
                      <a:pt x="841" y="703"/>
                    </a:lnTo>
                    <a:lnTo>
                      <a:pt x="824" y="737"/>
                    </a:lnTo>
                    <a:lnTo>
                      <a:pt x="807" y="769"/>
                    </a:lnTo>
                    <a:lnTo>
                      <a:pt x="788" y="802"/>
                    </a:lnTo>
                    <a:lnTo>
                      <a:pt x="769" y="834"/>
                    </a:lnTo>
                    <a:lnTo>
                      <a:pt x="750" y="866"/>
                    </a:lnTo>
                    <a:lnTo>
                      <a:pt x="733" y="897"/>
                    </a:lnTo>
                    <a:lnTo>
                      <a:pt x="716" y="929"/>
                    </a:lnTo>
                    <a:lnTo>
                      <a:pt x="699" y="961"/>
                    </a:lnTo>
                    <a:lnTo>
                      <a:pt x="683" y="993"/>
                    </a:lnTo>
                    <a:lnTo>
                      <a:pt x="664" y="1024"/>
                    </a:lnTo>
                    <a:lnTo>
                      <a:pt x="647" y="1056"/>
                    </a:lnTo>
                    <a:lnTo>
                      <a:pt x="630" y="1088"/>
                    </a:lnTo>
                    <a:lnTo>
                      <a:pt x="615" y="1107"/>
                    </a:lnTo>
                    <a:lnTo>
                      <a:pt x="600" y="1128"/>
                    </a:lnTo>
                    <a:lnTo>
                      <a:pt x="585" y="1149"/>
                    </a:lnTo>
                    <a:lnTo>
                      <a:pt x="569" y="1168"/>
                    </a:lnTo>
                    <a:lnTo>
                      <a:pt x="552" y="1187"/>
                    </a:lnTo>
                    <a:lnTo>
                      <a:pt x="535" y="1206"/>
                    </a:lnTo>
                    <a:lnTo>
                      <a:pt x="516" y="1223"/>
                    </a:lnTo>
                    <a:lnTo>
                      <a:pt x="497" y="1240"/>
                    </a:lnTo>
                    <a:lnTo>
                      <a:pt x="484" y="1246"/>
                    </a:lnTo>
                    <a:lnTo>
                      <a:pt x="469" y="1250"/>
                    </a:lnTo>
                    <a:lnTo>
                      <a:pt x="457" y="1250"/>
                    </a:lnTo>
                    <a:lnTo>
                      <a:pt x="442" y="1250"/>
                    </a:lnTo>
                    <a:lnTo>
                      <a:pt x="429" y="1246"/>
                    </a:lnTo>
                    <a:lnTo>
                      <a:pt x="414" y="1242"/>
                    </a:lnTo>
                    <a:lnTo>
                      <a:pt x="402" y="1238"/>
                    </a:lnTo>
                    <a:lnTo>
                      <a:pt x="389" y="1231"/>
                    </a:lnTo>
                    <a:lnTo>
                      <a:pt x="374" y="1225"/>
                    </a:lnTo>
                    <a:lnTo>
                      <a:pt x="357" y="1219"/>
                    </a:lnTo>
                    <a:lnTo>
                      <a:pt x="342" y="1212"/>
                    </a:lnTo>
                    <a:lnTo>
                      <a:pt x="326" y="1208"/>
                    </a:lnTo>
                    <a:lnTo>
                      <a:pt x="309" y="1204"/>
                    </a:lnTo>
                    <a:lnTo>
                      <a:pt x="292" y="1200"/>
                    </a:lnTo>
                    <a:lnTo>
                      <a:pt x="275" y="1197"/>
                    </a:lnTo>
                    <a:lnTo>
                      <a:pt x="256" y="1197"/>
                    </a:lnTo>
                    <a:lnTo>
                      <a:pt x="235" y="1195"/>
                    </a:lnTo>
                    <a:lnTo>
                      <a:pt x="212" y="1197"/>
                    </a:lnTo>
                    <a:lnTo>
                      <a:pt x="188" y="1197"/>
                    </a:lnTo>
                    <a:lnTo>
                      <a:pt x="163" y="1197"/>
                    </a:lnTo>
                    <a:lnTo>
                      <a:pt x="140" y="1197"/>
                    </a:lnTo>
                    <a:lnTo>
                      <a:pt x="116" y="1197"/>
                    </a:lnTo>
                    <a:lnTo>
                      <a:pt x="93" y="1195"/>
                    </a:lnTo>
                    <a:lnTo>
                      <a:pt x="72" y="1191"/>
                    </a:lnTo>
                    <a:lnTo>
                      <a:pt x="62" y="1189"/>
                    </a:lnTo>
                    <a:lnTo>
                      <a:pt x="51" y="1185"/>
                    </a:lnTo>
                    <a:lnTo>
                      <a:pt x="40" y="1181"/>
                    </a:lnTo>
                    <a:lnTo>
                      <a:pt x="30" y="1174"/>
                    </a:lnTo>
                    <a:lnTo>
                      <a:pt x="21" y="1168"/>
                    </a:lnTo>
                    <a:lnTo>
                      <a:pt x="13" y="1162"/>
                    </a:lnTo>
                    <a:lnTo>
                      <a:pt x="7" y="1153"/>
                    </a:lnTo>
                    <a:lnTo>
                      <a:pt x="2" y="1143"/>
                    </a:lnTo>
                    <a:lnTo>
                      <a:pt x="0" y="1132"/>
                    </a:lnTo>
                    <a:lnTo>
                      <a:pt x="0" y="1124"/>
                    </a:lnTo>
                    <a:lnTo>
                      <a:pt x="2" y="1115"/>
                    </a:lnTo>
                    <a:lnTo>
                      <a:pt x="7" y="1107"/>
                    </a:lnTo>
                    <a:lnTo>
                      <a:pt x="11" y="1098"/>
                    </a:lnTo>
                    <a:lnTo>
                      <a:pt x="15" y="1090"/>
                    </a:lnTo>
                    <a:lnTo>
                      <a:pt x="19" y="1081"/>
                    </a:lnTo>
                    <a:lnTo>
                      <a:pt x="21" y="1073"/>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3" name="Freeform 85"/>
              <p:cNvSpPr>
                <a:spLocks/>
              </p:cNvSpPr>
              <p:nvPr/>
            </p:nvSpPr>
            <p:spPr bwMode="auto">
              <a:xfrm>
                <a:off x="1822" y="2058"/>
                <a:ext cx="21" cy="19"/>
              </a:xfrm>
              <a:custGeom>
                <a:avLst/>
                <a:gdLst>
                  <a:gd name="T0" fmla="*/ 11 w 21"/>
                  <a:gd name="T1" fmla="*/ 0 h 19"/>
                  <a:gd name="T2" fmla="*/ 13 w 21"/>
                  <a:gd name="T3" fmla="*/ 0 h 19"/>
                  <a:gd name="T4" fmla="*/ 15 w 21"/>
                  <a:gd name="T5" fmla="*/ 0 h 19"/>
                  <a:gd name="T6" fmla="*/ 17 w 21"/>
                  <a:gd name="T7" fmla="*/ 2 h 19"/>
                  <a:gd name="T8" fmla="*/ 17 w 21"/>
                  <a:gd name="T9" fmla="*/ 2 h 19"/>
                  <a:gd name="T10" fmla="*/ 19 w 21"/>
                  <a:gd name="T11" fmla="*/ 5 h 19"/>
                  <a:gd name="T12" fmla="*/ 21 w 21"/>
                  <a:gd name="T13" fmla="*/ 7 h 19"/>
                  <a:gd name="T14" fmla="*/ 21 w 21"/>
                  <a:gd name="T15" fmla="*/ 9 h 19"/>
                  <a:gd name="T16" fmla="*/ 21 w 21"/>
                  <a:gd name="T17" fmla="*/ 11 h 19"/>
                  <a:gd name="T18" fmla="*/ 21 w 21"/>
                  <a:gd name="T19" fmla="*/ 13 h 19"/>
                  <a:gd name="T20" fmla="*/ 21 w 21"/>
                  <a:gd name="T21" fmla="*/ 13 h 19"/>
                  <a:gd name="T22" fmla="*/ 19 w 21"/>
                  <a:gd name="T23" fmla="*/ 15 h 19"/>
                  <a:gd name="T24" fmla="*/ 19 w 21"/>
                  <a:gd name="T25" fmla="*/ 15 h 19"/>
                  <a:gd name="T26" fmla="*/ 19 w 21"/>
                  <a:gd name="T27" fmla="*/ 17 h 19"/>
                  <a:gd name="T28" fmla="*/ 17 w 21"/>
                  <a:gd name="T29" fmla="*/ 17 h 19"/>
                  <a:gd name="T30" fmla="*/ 17 w 21"/>
                  <a:gd name="T31" fmla="*/ 19 h 19"/>
                  <a:gd name="T32" fmla="*/ 15 w 21"/>
                  <a:gd name="T33" fmla="*/ 19 h 19"/>
                  <a:gd name="T34" fmla="*/ 13 w 21"/>
                  <a:gd name="T35" fmla="*/ 19 h 19"/>
                  <a:gd name="T36" fmla="*/ 11 w 21"/>
                  <a:gd name="T37" fmla="*/ 19 h 19"/>
                  <a:gd name="T38" fmla="*/ 9 w 21"/>
                  <a:gd name="T39" fmla="*/ 19 h 19"/>
                  <a:gd name="T40" fmla="*/ 7 w 21"/>
                  <a:gd name="T41" fmla="*/ 19 h 19"/>
                  <a:gd name="T42" fmla="*/ 5 w 21"/>
                  <a:gd name="T43" fmla="*/ 17 h 19"/>
                  <a:gd name="T44" fmla="*/ 2 w 21"/>
                  <a:gd name="T45" fmla="*/ 15 h 19"/>
                  <a:gd name="T46" fmla="*/ 2 w 21"/>
                  <a:gd name="T47" fmla="*/ 13 h 19"/>
                  <a:gd name="T48" fmla="*/ 0 w 21"/>
                  <a:gd name="T49" fmla="*/ 11 h 19"/>
                  <a:gd name="T50" fmla="*/ 0 w 21"/>
                  <a:gd name="T51" fmla="*/ 9 h 19"/>
                  <a:gd name="T52" fmla="*/ 0 w 21"/>
                  <a:gd name="T53" fmla="*/ 7 h 19"/>
                  <a:gd name="T54" fmla="*/ 2 w 21"/>
                  <a:gd name="T55" fmla="*/ 5 h 19"/>
                  <a:gd name="T56" fmla="*/ 2 w 21"/>
                  <a:gd name="T57" fmla="*/ 5 h 19"/>
                  <a:gd name="T58" fmla="*/ 5 w 21"/>
                  <a:gd name="T59" fmla="*/ 2 h 19"/>
                  <a:gd name="T60" fmla="*/ 7 w 21"/>
                  <a:gd name="T61" fmla="*/ 2 h 19"/>
                  <a:gd name="T62" fmla="*/ 9 w 21"/>
                  <a:gd name="T63" fmla="*/ 0 h 19"/>
                  <a:gd name="T64" fmla="*/ 11 w 21"/>
                  <a:gd name="T6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19">
                    <a:moveTo>
                      <a:pt x="11" y="0"/>
                    </a:moveTo>
                    <a:lnTo>
                      <a:pt x="13" y="0"/>
                    </a:lnTo>
                    <a:lnTo>
                      <a:pt x="15" y="0"/>
                    </a:lnTo>
                    <a:lnTo>
                      <a:pt x="17" y="2"/>
                    </a:lnTo>
                    <a:lnTo>
                      <a:pt x="17" y="2"/>
                    </a:lnTo>
                    <a:lnTo>
                      <a:pt x="19" y="5"/>
                    </a:lnTo>
                    <a:lnTo>
                      <a:pt x="21" y="7"/>
                    </a:lnTo>
                    <a:lnTo>
                      <a:pt x="21" y="9"/>
                    </a:lnTo>
                    <a:lnTo>
                      <a:pt x="21" y="11"/>
                    </a:lnTo>
                    <a:lnTo>
                      <a:pt x="21" y="13"/>
                    </a:lnTo>
                    <a:lnTo>
                      <a:pt x="21" y="13"/>
                    </a:lnTo>
                    <a:lnTo>
                      <a:pt x="19" y="15"/>
                    </a:lnTo>
                    <a:lnTo>
                      <a:pt x="19" y="15"/>
                    </a:lnTo>
                    <a:lnTo>
                      <a:pt x="19" y="17"/>
                    </a:lnTo>
                    <a:lnTo>
                      <a:pt x="17" y="17"/>
                    </a:lnTo>
                    <a:lnTo>
                      <a:pt x="17" y="19"/>
                    </a:lnTo>
                    <a:lnTo>
                      <a:pt x="15" y="19"/>
                    </a:lnTo>
                    <a:lnTo>
                      <a:pt x="13" y="19"/>
                    </a:lnTo>
                    <a:lnTo>
                      <a:pt x="11" y="19"/>
                    </a:lnTo>
                    <a:lnTo>
                      <a:pt x="9" y="19"/>
                    </a:lnTo>
                    <a:lnTo>
                      <a:pt x="7" y="19"/>
                    </a:lnTo>
                    <a:lnTo>
                      <a:pt x="5" y="17"/>
                    </a:lnTo>
                    <a:lnTo>
                      <a:pt x="2" y="15"/>
                    </a:lnTo>
                    <a:lnTo>
                      <a:pt x="2" y="13"/>
                    </a:lnTo>
                    <a:lnTo>
                      <a:pt x="0" y="11"/>
                    </a:lnTo>
                    <a:lnTo>
                      <a:pt x="0" y="9"/>
                    </a:lnTo>
                    <a:lnTo>
                      <a:pt x="0" y="7"/>
                    </a:lnTo>
                    <a:lnTo>
                      <a:pt x="2" y="5"/>
                    </a:lnTo>
                    <a:lnTo>
                      <a:pt x="2" y="5"/>
                    </a:lnTo>
                    <a:lnTo>
                      <a:pt x="5"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4" name="Freeform 86"/>
              <p:cNvSpPr>
                <a:spLocks/>
              </p:cNvSpPr>
              <p:nvPr/>
            </p:nvSpPr>
            <p:spPr bwMode="auto">
              <a:xfrm>
                <a:off x="1837" y="2232"/>
                <a:ext cx="431" cy="259"/>
              </a:xfrm>
              <a:custGeom>
                <a:avLst/>
                <a:gdLst>
                  <a:gd name="T0" fmla="*/ 57 w 431"/>
                  <a:gd name="T1" fmla="*/ 143 h 259"/>
                  <a:gd name="T2" fmla="*/ 68 w 431"/>
                  <a:gd name="T3" fmla="*/ 126 h 259"/>
                  <a:gd name="T4" fmla="*/ 82 w 431"/>
                  <a:gd name="T5" fmla="*/ 112 h 259"/>
                  <a:gd name="T6" fmla="*/ 101 w 431"/>
                  <a:gd name="T7" fmla="*/ 114 h 259"/>
                  <a:gd name="T8" fmla="*/ 118 w 431"/>
                  <a:gd name="T9" fmla="*/ 114 h 259"/>
                  <a:gd name="T10" fmla="*/ 127 w 431"/>
                  <a:gd name="T11" fmla="*/ 97 h 259"/>
                  <a:gd name="T12" fmla="*/ 135 w 431"/>
                  <a:gd name="T13" fmla="*/ 78 h 259"/>
                  <a:gd name="T14" fmla="*/ 150 w 431"/>
                  <a:gd name="T15" fmla="*/ 63 h 259"/>
                  <a:gd name="T16" fmla="*/ 167 w 431"/>
                  <a:gd name="T17" fmla="*/ 57 h 259"/>
                  <a:gd name="T18" fmla="*/ 186 w 431"/>
                  <a:gd name="T19" fmla="*/ 59 h 259"/>
                  <a:gd name="T20" fmla="*/ 201 w 431"/>
                  <a:gd name="T21" fmla="*/ 48 h 259"/>
                  <a:gd name="T22" fmla="*/ 197 w 431"/>
                  <a:gd name="T23" fmla="*/ 78 h 259"/>
                  <a:gd name="T24" fmla="*/ 190 w 431"/>
                  <a:gd name="T25" fmla="*/ 107 h 259"/>
                  <a:gd name="T26" fmla="*/ 203 w 431"/>
                  <a:gd name="T27" fmla="*/ 131 h 259"/>
                  <a:gd name="T28" fmla="*/ 235 w 431"/>
                  <a:gd name="T29" fmla="*/ 135 h 259"/>
                  <a:gd name="T30" fmla="*/ 266 w 431"/>
                  <a:gd name="T31" fmla="*/ 135 h 259"/>
                  <a:gd name="T32" fmla="*/ 289 w 431"/>
                  <a:gd name="T33" fmla="*/ 124 h 259"/>
                  <a:gd name="T34" fmla="*/ 300 w 431"/>
                  <a:gd name="T35" fmla="*/ 105 h 259"/>
                  <a:gd name="T36" fmla="*/ 311 w 431"/>
                  <a:gd name="T37" fmla="*/ 86 h 259"/>
                  <a:gd name="T38" fmla="*/ 315 w 431"/>
                  <a:gd name="T39" fmla="*/ 74 h 259"/>
                  <a:gd name="T40" fmla="*/ 315 w 431"/>
                  <a:gd name="T41" fmla="*/ 61 h 259"/>
                  <a:gd name="T42" fmla="*/ 306 w 431"/>
                  <a:gd name="T43" fmla="*/ 44 h 259"/>
                  <a:gd name="T44" fmla="*/ 275 w 431"/>
                  <a:gd name="T45" fmla="*/ 33 h 259"/>
                  <a:gd name="T46" fmla="*/ 239 w 431"/>
                  <a:gd name="T47" fmla="*/ 33 h 259"/>
                  <a:gd name="T48" fmla="*/ 224 w 431"/>
                  <a:gd name="T49" fmla="*/ 35 h 259"/>
                  <a:gd name="T50" fmla="*/ 218 w 431"/>
                  <a:gd name="T51" fmla="*/ 35 h 259"/>
                  <a:gd name="T52" fmla="*/ 213 w 431"/>
                  <a:gd name="T53" fmla="*/ 35 h 259"/>
                  <a:gd name="T54" fmla="*/ 235 w 431"/>
                  <a:gd name="T55" fmla="*/ 25 h 259"/>
                  <a:gd name="T56" fmla="*/ 260 w 431"/>
                  <a:gd name="T57" fmla="*/ 25 h 259"/>
                  <a:gd name="T58" fmla="*/ 279 w 431"/>
                  <a:gd name="T59" fmla="*/ 23 h 259"/>
                  <a:gd name="T60" fmla="*/ 296 w 431"/>
                  <a:gd name="T61" fmla="*/ 8 h 259"/>
                  <a:gd name="T62" fmla="*/ 313 w 431"/>
                  <a:gd name="T63" fmla="*/ 0 h 259"/>
                  <a:gd name="T64" fmla="*/ 332 w 431"/>
                  <a:gd name="T65" fmla="*/ 2 h 259"/>
                  <a:gd name="T66" fmla="*/ 347 w 431"/>
                  <a:gd name="T67" fmla="*/ 6 h 259"/>
                  <a:gd name="T68" fmla="*/ 361 w 431"/>
                  <a:gd name="T69" fmla="*/ 12 h 259"/>
                  <a:gd name="T70" fmla="*/ 376 w 431"/>
                  <a:gd name="T71" fmla="*/ 6 h 259"/>
                  <a:gd name="T72" fmla="*/ 393 w 431"/>
                  <a:gd name="T73" fmla="*/ 2 h 259"/>
                  <a:gd name="T74" fmla="*/ 406 w 431"/>
                  <a:gd name="T75" fmla="*/ 8 h 259"/>
                  <a:gd name="T76" fmla="*/ 418 w 431"/>
                  <a:gd name="T77" fmla="*/ 21 h 259"/>
                  <a:gd name="T78" fmla="*/ 431 w 431"/>
                  <a:gd name="T79" fmla="*/ 33 h 259"/>
                  <a:gd name="T80" fmla="*/ 431 w 431"/>
                  <a:gd name="T81" fmla="*/ 44 h 259"/>
                  <a:gd name="T82" fmla="*/ 429 w 431"/>
                  <a:gd name="T83" fmla="*/ 54 h 259"/>
                  <a:gd name="T84" fmla="*/ 425 w 431"/>
                  <a:gd name="T85" fmla="*/ 61 h 259"/>
                  <a:gd name="T86" fmla="*/ 404 w 431"/>
                  <a:gd name="T87" fmla="*/ 78 h 259"/>
                  <a:gd name="T88" fmla="*/ 382 w 431"/>
                  <a:gd name="T89" fmla="*/ 95 h 259"/>
                  <a:gd name="T90" fmla="*/ 340 w 431"/>
                  <a:gd name="T91" fmla="*/ 120 h 259"/>
                  <a:gd name="T92" fmla="*/ 249 w 431"/>
                  <a:gd name="T93" fmla="*/ 150 h 259"/>
                  <a:gd name="T94" fmla="*/ 152 w 431"/>
                  <a:gd name="T95" fmla="*/ 169 h 259"/>
                  <a:gd name="T96" fmla="*/ 97 w 431"/>
                  <a:gd name="T97" fmla="*/ 181 h 259"/>
                  <a:gd name="T98" fmla="*/ 63 w 431"/>
                  <a:gd name="T99" fmla="*/ 200 h 259"/>
                  <a:gd name="T100" fmla="*/ 32 w 431"/>
                  <a:gd name="T101" fmla="*/ 217 h 259"/>
                  <a:gd name="T102" fmla="*/ 19 w 431"/>
                  <a:gd name="T103" fmla="*/ 232 h 259"/>
                  <a:gd name="T104" fmla="*/ 9 w 431"/>
                  <a:gd name="T105" fmla="*/ 247 h 259"/>
                  <a:gd name="T106" fmla="*/ 0 w 431"/>
                  <a:gd name="T107" fmla="*/ 259 h 259"/>
                  <a:gd name="T108" fmla="*/ 13 w 431"/>
                  <a:gd name="T109" fmla="*/ 217 h 259"/>
                  <a:gd name="T110" fmla="*/ 34 w 431"/>
                  <a:gd name="T111" fmla="*/ 17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1" h="259">
                    <a:moveTo>
                      <a:pt x="53" y="156"/>
                    </a:moveTo>
                    <a:lnTo>
                      <a:pt x="53" y="150"/>
                    </a:lnTo>
                    <a:lnTo>
                      <a:pt x="57" y="143"/>
                    </a:lnTo>
                    <a:lnTo>
                      <a:pt x="59" y="137"/>
                    </a:lnTo>
                    <a:lnTo>
                      <a:pt x="63" y="131"/>
                    </a:lnTo>
                    <a:lnTo>
                      <a:pt x="68" y="126"/>
                    </a:lnTo>
                    <a:lnTo>
                      <a:pt x="72" y="120"/>
                    </a:lnTo>
                    <a:lnTo>
                      <a:pt x="78" y="116"/>
                    </a:lnTo>
                    <a:lnTo>
                      <a:pt x="82" y="112"/>
                    </a:lnTo>
                    <a:lnTo>
                      <a:pt x="89" y="112"/>
                    </a:lnTo>
                    <a:lnTo>
                      <a:pt x="95" y="114"/>
                    </a:lnTo>
                    <a:lnTo>
                      <a:pt x="101" y="114"/>
                    </a:lnTo>
                    <a:lnTo>
                      <a:pt x="108" y="116"/>
                    </a:lnTo>
                    <a:lnTo>
                      <a:pt x="114" y="116"/>
                    </a:lnTo>
                    <a:lnTo>
                      <a:pt x="118" y="114"/>
                    </a:lnTo>
                    <a:lnTo>
                      <a:pt x="123" y="112"/>
                    </a:lnTo>
                    <a:lnTo>
                      <a:pt x="127" y="103"/>
                    </a:lnTo>
                    <a:lnTo>
                      <a:pt x="127" y="97"/>
                    </a:lnTo>
                    <a:lnTo>
                      <a:pt x="129" y="90"/>
                    </a:lnTo>
                    <a:lnTo>
                      <a:pt x="133" y="84"/>
                    </a:lnTo>
                    <a:lnTo>
                      <a:pt x="135" y="78"/>
                    </a:lnTo>
                    <a:lnTo>
                      <a:pt x="140" y="74"/>
                    </a:lnTo>
                    <a:lnTo>
                      <a:pt x="146" y="67"/>
                    </a:lnTo>
                    <a:lnTo>
                      <a:pt x="150" y="63"/>
                    </a:lnTo>
                    <a:lnTo>
                      <a:pt x="156" y="59"/>
                    </a:lnTo>
                    <a:lnTo>
                      <a:pt x="161" y="59"/>
                    </a:lnTo>
                    <a:lnTo>
                      <a:pt x="167" y="57"/>
                    </a:lnTo>
                    <a:lnTo>
                      <a:pt x="173" y="59"/>
                    </a:lnTo>
                    <a:lnTo>
                      <a:pt x="180" y="59"/>
                    </a:lnTo>
                    <a:lnTo>
                      <a:pt x="186" y="59"/>
                    </a:lnTo>
                    <a:lnTo>
                      <a:pt x="190" y="57"/>
                    </a:lnTo>
                    <a:lnTo>
                      <a:pt x="197" y="54"/>
                    </a:lnTo>
                    <a:lnTo>
                      <a:pt x="201" y="48"/>
                    </a:lnTo>
                    <a:lnTo>
                      <a:pt x="201" y="59"/>
                    </a:lnTo>
                    <a:lnTo>
                      <a:pt x="199" y="69"/>
                    </a:lnTo>
                    <a:lnTo>
                      <a:pt x="197" y="78"/>
                    </a:lnTo>
                    <a:lnTo>
                      <a:pt x="194" y="88"/>
                    </a:lnTo>
                    <a:lnTo>
                      <a:pt x="192" y="99"/>
                    </a:lnTo>
                    <a:lnTo>
                      <a:pt x="190" y="107"/>
                    </a:lnTo>
                    <a:lnTo>
                      <a:pt x="190" y="118"/>
                    </a:lnTo>
                    <a:lnTo>
                      <a:pt x="192" y="128"/>
                    </a:lnTo>
                    <a:lnTo>
                      <a:pt x="203" y="131"/>
                    </a:lnTo>
                    <a:lnTo>
                      <a:pt x="213" y="133"/>
                    </a:lnTo>
                    <a:lnTo>
                      <a:pt x="224" y="135"/>
                    </a:lnTo>
                    <a:lnTo>
                      <a:pt x="235" y="135"/>
                    </a:lnTo>
                    <a:lnTo>
                      <a:pt x="245" y="137"/>
                    </a:lnTo>
                    <a:lnTo>
                      <a:pt x="256" y="135"/>
                    </a:lnTo>
                    <a:lnTo>
                      <a:pt x="266" y="135"/>
                    </a:lnTo>
                    <a:lnTo>
                      <a:pt x="277" y="133"/>
                    </a:lnTo>
                    <a:lnTo>
                      <a:pt x="283" y="128"/>
                    </a:lnTo>
                    <a:lnTo>
                      <a:pt x="289" y="124"/>
                    </a:lnTo>
                    <a:lnTo>
                      <a:pt x="294" y="118"/>
                    </a:lnTo>
                    <a:lnTo>
                      <a:pt x="298" y="112"/>
                    </a:lnTo>
                    <a:lnTo>
                      <a:pt x="300" y="105"/>
                    </a:lnTo>
                    <a:lnTo>
                      <a:pt x="304" y="99"/>
                    </a:lnTo>
                    <a:lnTo>
                      <a:pt x="306" y="93"/>
                    </a:lnTo>
                    <a:lnTo>
                      <a:pt x="311" y="86"/>
                    </a:lnTo>
                    <a:lnTo>
                      <a:pt x="313" y="82"/>
                    </a:lnTo>
                    <a:lnTo>
                      <a:pt x="313" y="78"/>
                    </a:lnTo>
                    <a:lnTo>
                      <a:pt x="315" y="74"/>
                    </a:lnTo>
                    <a:lnTo>
                      <a:pt x="315" y="69"/>
                    </a:lnTo>
                    <a:lnTo>
                      <a:pt x="315" y="65"/>
                    </a:lnTo>
                    <a:lnTo>
                      <a:pt x="315" y="61"/>
                    </a:lnTo>
                    <a:lnTo>
                      <a:pt x="315" y="57"/>
                    </a:lnTo>
                    <a:lnTo>
                      <a:pt x="315" y="52"/>
                    </a:lnTo>
                    <a:lnTo>
                      <a:pt x="306" y="44"/>
                    </a:lnTo>
                    <a:lnTo>
                      <a:pt x="296" y="38"/>
                    </a:lnTo>
                    <a:lnTo>
                      <a:pt x="285" y="35"/>
                    </a:lnTo>
                    <a:lnTo>
                      <a:pt x="275" y="33"/>
                    </a:lnTo>
                    <a:lnTo>
                      <a:pt x="264" y="33"/>
                    </a:lnTo>
                    <a:lnTo>
                      <a:pt x="251" y="33"/>
                    </a:lnTo>
                    <a:lnTo>
                      <a:pt x="239" y="33"/>
                    </a:lnTo>
                    <a:lnTo>
                      <a:pt x="228" y="35"/>
                    </a:lnTo>
                    <a:lnTo>
                      <a:pt x="226" y="35"/>
                    </a:lnTo>
                    <a:lnTo>
                      <a:pt x="224" y="35"/>
                    </a:lnTo>
                    <a:lnTo>
                      <a:pt x="222" y="35"/>
                    </a:lnTo>
                    <a:lnTo>
                      <a:pt x="220" y="35"/>
                    </a:lnTo>
                    <a:lnTo>
                      <a:pt x="218" y="35"/>
                    </a:lnTo>
                    <a:lnTo>
                      <a:pt x="216" y="35"/>
                    </a:lnTo>
                    <a:lnTo>
                      <a:pt x="213" y="35"/>
                    </a:lnTo>
                    <a:lnTo>
                      <a:pt x="213" y="35"/>
                    </a:lnTo>
                    <a:lnTo>
                      <a:pt x="220" y="31"/>
                    </a:lnTo>
                    <a:lnTo>
                      <a:pt x="226" y="27"/>
                    </a:lnTo>
                    <a:lnTo>
                      <a:pt x="235" y="25"/>
                    </a:lnTo>
                    <a:lnTo>
                      <a:pt x="243" y="25"/>
                    </a:lnTo>
                    <a:lnTo>
                      <a:pt x="251" y="25"/>
                    </a:lnTo>
                    <a:lnTo>
                      <a:pt x="260" y="25"/>
                    </a:lnTo>
                    <a:lnTo>
                      <a:pt x="266" y="27"/>
                    </a:lnTo>
                    <a:lnTo>
                      <a:pt x="275" y="27"/>
                    </a:lnTo>
                    <a:lnTo>
                      <a:pt x="279" y="23"/>
                    </a:lnTo>
                    <a:lnTo>
                      <a:pt x="285" y="19"/>
                    </a:lnTo>
                    <a:lnTo>
                      <a:pt x="289" y="14"/>
                    </a:lnTo>
                    <a:lnTo>
                      <a:pt x="296" y="8"/>
                    </a:lnTo>
                    <a:lnTo>
                      <a:pt x="300" y="4"/>
                    </a:lnTo>
                    <a:lnTo>
                      <a:pt x="306" y="2"/>
                    </a:lnTo>
                    <a:lnTo>
                      <a:pt x="313" y="0"/>
                    </a:lnTo>
                    <a:lnTo>
                      <a:pt x="321" y="2"/>
                    </a:lnTo>
                    <a:lnTo>
                      <a:pt x="325" y="2"/>
                    </a:lnTo>
                    <a:lnTo>
                      <a:pt x="332" y="2"/>
                    </a:lnTo>
                    <a:lnTo>
                      <a:pt x="336" y="4"/>
                    </a:lnTo>
                    <a:lnTo>
                      <a:pt x="342" y="4"/>
                    </a:lnTo>
                    <a:lnTo>
                      <a:pt x="347" y="6"/>
                    </a:lnTo>
                    <a:lnTo>
                      <a:pt x="353" y="8"/>
                    </a:lnTo>
                    <a:lnTo>
                      <a:pt x="357" y="10"/>
                    </a:lnTo>
                    <a:lnTo>
                      <a:pt x="361" y="12"/>
                    </a:lnTo>
                    <a:lnTo>
                      <a:pt x="366" y="10"/>
                    </a:lnTo>
                    <a:lnTo>
                      <a:pt x="372" y="8"/>
                    </a:lnTo>
                    <a:lnTo>
                      <a:pt x="376" y="6"/>
                    </a:lnTo>
                    <a:lnTo>
                      <a:pt x="382" y="4"/>
                    </a:lnTo>
                    <a:lnTo>
                      <a:pt x="387" y="2"/>
                    </a:lnTo>
                    <a:lnTo>
                      <a:pt x="393" y="2"/>
                    </a:lnTo>
                    <a:lnTo>
                      <a:pt x="397" y="2"/>
                    </a:lnTo>
                    <a:lnTo>
                      <a:pt x="404" y="4"/>
                    </a:lnTo>
                    <a:lnTo>
                      <a:pt x="406" y="8"/>
                    </a:lnTo>
                    <a:lnTo>
                      <a:pt x="410" y="12"/>
                    </a:lnTo>
                    <a:lnTo>
                      <a:pt x="414" y="16"/>
                    </a:lnTo>
                    <a:lnTo>
                      <a:pt x="418" y="21"/>
                    </a:lnTo>
                    <a:lnTo>
                      <a:pt x="425" y="23"/>
                    </a:lnTo>
                    <a:lnTo>
                      <a:pt x="427" y="27"/>
                    </a:lnTo>
                    <a:lnTo>
                      <a:pt x="431" y="33"/>
                    </a:lnTo>
                    <a:lnTo>
                      <a:pt x="431" y="38"/>
                    </a:lnTo>
                    <a:lnTo>
                      <a:pt x="431" y="42"/>
                    </a:lnTo>
                    <a:lnTo>
                      <a:pt x="431" y="44"/>
                    </a:lnTo>
                    <a:lnTo>
                      <a:pt x="431" y="48"/>
                    </a:lnTo>
                    <a:lnTo>
                      <a:pt x="431" y="50"/>
                    </a:lnTo>
                    <a:lnTo>
                      <a:pt x="429" y="54"/>
                    </a:lnTo>
                    <a:lnTo>
                      <a:pt x="429" y="57"/>
                    </a:lnTo>
                    <a:lnTo>
                      <a:pt x="427" y="59"/>
                    </a:lnTo>
                    <a:lnTo>
                      <a:pt x="425" y="61"/>
                    </a:lnTo>
                    <a:lnTo>
                      <a:pt x="418" y="67"/>
                    </a:lnTo>
                    <a:lnTo>
                      <a:pt x="412" y="74"/>
                    </a:lnTo>
                    <a:lnTo>
                      <a:pt x="404" y="78"/>
                    </a:lnTo>
                    <a:lnTo>
                      <a:pt x="397" y="84"/>
                    </a:lnTo>
                    <a:lnTo>
                      <a:pt x="389" y="88"/>
                    </a:lnTo>
                    <a:lnTo>
                      <a:pt x="382" y="95"/>
                    </a:lnTo>
                    <a:lnTo>
                      <a:pt x="376" y="101"/>
                    </a:lnTo>
                    <a:lnTo>
                      <a:pt x="370" y="107"/>
                    </a:lnTo>
                    <a:lnTo>
                      <a:pt x="340" y="120"/>
                    </a:lnTo>
                    <a:lnTo>
                      <a:pt x="311" y="131"/>
                    </a:lnTo>
                    <a:lnTo>
                      <a:pt x="279" y="141"/>
                    </a:lnTo>
                    <a:lnTo>
                      <a:pt x="249" y="150"/>
                    </a:lnTo>
                    <a:lnTo>
                      <a:pt x="218" y="156"/>
                    </a:lnTo>
                    <a:lnTo>
                      <a:pt x="186" y="162"/>
                    </a:lnTo>
                    <a:lnTo>
                      <a:pt x="152" y="169"/>
                    </a:lnTo>
                    <a:lnTo>
                      <a:pt x="120" y="173"/>
                    </a:lnTo>
                    <a:lnTo>
                      <a:pt x="108" y="175"/>
                    </a:lnTo>
                    <a:lnTo>
                      <a:pt x="97" y="181"/>
                    </a:lnTo>
                    <a:lnTo>
                      <a:pt x="85" y="185"/>
                    </a:lnTo>
                    <a:lnTo>
                      <a:pt x="74" y="192"/>
                    </a:lnTo>
                    <a:lnTo>
                      <a:pt x="63" y="200"/>
                    </a:lnTo>
                    <a:lnTo>
                      <a:pt x="53" y="207"/>
                    </a:lnTo>
                    <a:lnTo>
                      <a:pt x="42" y="213"/>
                    </a:lnTo>
                    <a:lnTo>
                      <a:pt x="32" y="217"/>
                    </a:lnTo>
                    <a:lnTo>
                      <a:pt x="28" y="224"/>
                    </a:lnTo>
                    <a:lnTo>
                      <a:pt x="23" y="228"/>
                    </a:lnTo>
                    <a:lnTo>
                      <a:pt x="19" y="232"/>
                    </a:lnTo>
                    <a:lnTo>
                      <a:pt x="15" y="236"/>
                    </a:lnTo>
                    <a:lnTo>
                      <a:pt x="11" y="240"/>
                    </a:lnTo>
                    <a:lnTo>
                      <a:pt x="9" y="247"/>
                    </a:lnTo>
                    <a:lnTo>
                      <a:pt x="4" y="251"/>
                    </a:lnTo>
                    <a:lnTo>
                      <a:pt x="4" y="257"/>
                    </a:lnTo>
                    <a:lnTo>
                      <a:pt x="0" y="259"/>
                    </a:lnTo>
                    <a:lnTo>
                      <a:pt x="2" y="245"/>
                    </a:lnTo>
                    <a:lnTo>
                      <a:pt x="6" y="232"/>
                    </a:lnTo>
                    <a:lnTo>
                      <a:pt x="13" y="217"/>
                    </a:lnTo>
                    <a:lnTo>
                      <a:pt x="19" y="204"/>
                    </a:lnTo>
                    <a:lnTo>
                      <a:pt x="25" y="192"/>
                    </a:lnTo>
                    <a:lnTo>
                      <a:pt x="34" y="179"/>
                    </a:lnTo>
                    <a:lnTo>
                      <a:pt x="42" y="169"/>
                    </a:lnTo>
                    <a:lnTo>
                      <a:pt x="53" y="15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5" name="Freeform 87"/>
              <p:cNvSpPr>
                <a:spLocks/>
              </p:cNvSpPr>
              <p:nvPr/>
            </p:nvSpPr>
            <p:spPr bwMode="auto">
              <a:xfrm>
                <a:off x="1852" y="2297"/>
                <a:ext cx="454" cy="385"/>
              </a:xfrm>
              <a:custGeom>
                <a:avLst/>
                <a:gdLst>
                  <a:gd name="T0" fmla="*/ 99 w 454"/>
                  <a:gd name="T1" fmla="*/ 133 h 385"/>
                  <a:gd name="T2" fmla="*/ 118 w 454"/>
                  <a:gd name="T3" fmla="*/ 129 h 385"/>
                  <a:gd name="T4" fmla="*/ 137 w 454"/>
                  <a:gd name="T5" fmla="*/ 125 h 385"/>
                  <a:gd name="T6" fmla="*/ 156 w 454"/>
                  <a:gd name="T7" fmla="*/ 125 h 385"/>
                  <a:gd name="T8" fmla="*/ 190 w 454"/>
                  <a:gd name="T9" fmla="*/ 116 h 385"/>
                  <a:gd name="T10" fmla="*/ 241 w 454"/>
                  <a:gd name="T11" fmla="*/ 106 h 385"/>
                  <a:gd name="T12" fmla="*/ 291 w 454"/>
                  <a:gd name="T13" fmla="*/ 93 h 385"/>
                  <a:gd name="T14" fmla="*/ 340 w 454"/>
                  <a:gd name="T15" fmla="*/ 76 h 385"/>
                  <a:gd name="T16" fmla="*/ 372 w 454"/>
                  <a:gd name="T17" fmla="*/ 55 h 385"/>
                  <a:gd name="T18" fmla="*/ 391 w 454"/>
                  <a:gd name="T19" fmla="*/ 40 h 385"/>
                  <a:gd name="T20" fmla="*/ 410 w 454"/>
                  <a:gd name="T21" fmla="*/ 23 h 385"/>
                  <a:gd name="T22" fmla="*/ 429 w 454"/>
                  <a:gd name="T23" fmla="*/ 9 h 385"/>
                  <a:gd name="T24" fmla="*/ 441 w 454"/>
                  <a:gd name="T25" fmla="*/ 2 h 385"/>
                  <a:gd name="T26" fmla="*/ 448 w 454"/>
                  <a:gd name="T27" fmla="*/ 6 h 385"/>
                  <a:gd name="T28" fmla="*/ 450 w 454"/>
                  <a:gd name="T29" fmla="*/ 13 h 385"/>
                  <a:gd name="T30" fmla="*/ 454 w 454"/>
                  <a:gd name="T31" fmla="*/ 19 h 385"/>
                  <a:gd name="T32" fmla="*/ 450 w 454"/>
                  <a:gd name="T33" fmla="*/ 23 h 385"/>
                  <a:gd name="T34" fmla="*/ 441 w 454"/>
                  <a:gd name="T35" fmla="*/ 28 h 385"/>
                  <a:gd name="T36" fmla="*/ 433 w 454"/>
                  <a:gd name="T37" fmla="*/ 30 h 385"/>
                  <a:gd name="T38" fmla="*/ 427 w 454"/>
                  <a:gd name="T39" fmla="*/ 38 h 385"/>
                  <a:gd name="T40" fmla="*/ 424 w 454"/>
                  <a:gd name="T41" fmla="*/ 59 h 385"/>
                  <a:gd name="T42" fmla="*/ 414 w 454"/>
                  <a:gd name="T43" fmla="*/ 89 h 385"/>
                  <a:gd name="T44" fmla="*/ 397 w 454"/>
                  <a:gd name="T45" fmla="*/ 118 h 385"/>
                  <a:gd name="T46" fmla="*/ 380 w 454"/>
                  <a:gd name="T47" fmla="*/ 148 h 385"/>
                  <a:gd name="T48" fmla="*/ 367 w 454"/>
                  <a:gd name="T49" fmla="*/ 180 h 385"/>
                  <a:gd name="T50" fmla="*/ 355 w 454"/>
                  <a:gd name="T51" fmla="*/ 213 h 385"/>
                  <a:gd name="T52" fmla="*/ 342 w 454"/>
                  <a:gd name="T53" fmla="*/ 245 h 385"/>
                  <a:gd name="T54" fmla="*/ 329 w 454"/>
                  <a:gd name="T55" fmla="*/ 279 h 385"/>
                  <a:gd name="T56" fmla="*/ 321 w 454"/>
                  <a:gd name="T57" fmla="*/ 298 h 385"/>
                  <a:gd name="T58" fmla="*/ 319 w 454"/>
                  <a:gd name="T59" fmla="*/ 306 h 385"/>
                  <a:gd name="T60" fmla="*/ 315 w 454"/>
                  <a:gd name="T61" fmla="*/ 313 h 385"/>
                  <a:gd name="T62" fmla="*/ 308 w 454"/>
                  <a:gd name="T63" fmla="*/ 317 h 385"/>
                  <a:gd name="T64" fmla="*/ 296 w 454"/>
                  <a:gd name="T65" fmla="*/ 319 h 385"/>
                  <a:gd name="T66" fmla="*/ 283 w 454"/>
                  <a:gd name="T67" fmla="*/ 325 h 385"/>
                  <a:gd name="T68" fmla="*/ 272 w 454"/>
                  <a:gd name="T69" fmla="*/ 334 h 385"/>
                  <a:gd name="T70" fmla="*/ 260 w 454"/>
                  <a:gd name="T71" fmla="*/ 340 h 385"/>
                  <a:gd name="T72" fmla="*/ 245 w 454"/>
                  <a:gd name="T73" fmla="*/ 349 h 385"/>
                  <a:gd name="T74" fmla="*/ 230 w 454"/>
                  <a:gd name="T75" fmla="*/ 357 h 385"/>
                  <a:gd name="T76" fmla="*/ 213 w 454"/>
                  <a:gd name="T77" fmla="*/ 361 h 385"/>
                  <a:gd name="T78" fmla="*/ 196 w 454"/>
                  <a:gd name="T79" fmla="*/ 368 h 385"/>
                  <a:gd name="T80" fmla="*/ 171 w 454"/>
                  <a:gd name="T81" fmla="*/ 374 h 385"/>
                  <a:gd name="T82" fmla="*/ 139 w 454"/>
                  <a:gd name="T83" fmla="*/ 380 h 385"/>
                  <a:gd name="T84" fmla="*/ 105 w 454"/>
                  <a:gd name="T85" fmla="*/ 385 h 385"/>
                  <a:gd name="T86" fmla="*/ 72 w 454"/>
                  <a:gd name="T87" fmla="*/ 385 h 385"/>
                  <a:gd name="T88" fmla="*/ 53 w 454"/>
                  <a:gd name="T89" fmla="*/ 376 h 385"/>
                  <a:gd name="T90" fmla="*/ 53 w 454"/>
                  <a:gd name="T91" fmla="*/ 368 h 385"/>
                  <a:gd name="T92" fmla="*/ 53 w 454"/>
                  <a:gd name="T93" fmla="*/ 357 h 385"/>
                  <a:gd name="T94" fmla="*/ 55 w 454"/>
                  <a:gd name="T95" fmla="*/ 347 h 385"/>
                  <a:gd name="T96" fmla="*/ 51 w 454"/>
                  <a:gd name="T97" fmla="*/ 328 h 385"/>
                  <a:gd name="T98" fmla="*/ 44 w 454"/>
                  <a:gd name="T99" fmla="*/ 300 h 385"/>
                  <a:gd name="T100" fmla="*/ 29 w 454"/>
                  <a:gd name="T101" fmla="*/ 273 h 385"/>
                  <a:gd name="T102" fmla="*/ 10 w 454"/>
                  <a:gd name="T103" fmla="*/ 249 h 385"/>
                  <a:gd name="T104" fmla="*/ 0 w 454"/>
                  <a:gd name="T105" fmla="*/ 228 h 385"/>
                  <a:gd name="T106" fmla="*/ 2 w 454"/>
                  <a:gd name="T107" fmla="*/ 211 h 385"/>
                  <a:gd name="T108" fmla="*/ 15 w 454"/>
                  <a:gd name="T109" fmla="*/ 188 h 385"/>
                  <a:gd name="T110" fmla="*/ 44 w 454"/>
                  <a:gd name="T111" fmla="*/ 163 h 385"/>
                  <a:gd name="T112" fmla="*/ 76 w 454"/>
                  <a:gd name="T113" fmla="*/ 144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4" h="385">
                    <a:moveTo>
                      <a:pt x="91" y="137"/>
                    </a:moveTo>
                    <a:lnTo>
                      <a:pt x="99" y="133"/>
                    </a:lnTo>
                    <a:lnTo>
                      <a:pt x="108" y="131"/>
                    </a:lnTo>
                    <a:lnTo>
                      <a:pt x="118" y="129"/>
                    </a:lnTo>
                    <a:lnTo>
                      <a:pt x="129" y="127"/>
                    </a:lnTo>
                    <a:lnTo>
                      <a:pt x="137" y="125"/>
                    </a:lnTo>
                    <a:lnTo>
                      <a:pt x="148" y="125"/>
                    </a:lnTo>
                    <a:lnTo>
                      <a:pt x="156" y="125"/>
                    </a:lnTo>
                    <a:lnTo>
                      <a:pt x="167" y="123"/>
                    </a:lnTo>
                    <a:lnTo>
                      <a:pt x="190" y="116"/>
                    </a:lnTo>
                    <a:lnTo>
                      <a:pt x="215" y="110"/>
                    </a:lnTo>
                    <a:lnTo>
                      <a:pt x="241" y="106"/>
                    </a:lnTo>
                    <a:lnTo>
                      <a:pt x="266" y="99"/>
                    </a:lnTo>
                    <a:lnTo>
                      <a:pt x="291" y="93"/>
                    </a:lnTo>
                    <a:lnTo>
                      <a:pt x="317" y="85"/>
                    </a:lnTo>
                    <a:lnTo>
                      <a:pt x="340" y="76"/>
                    </a:lnTo>
                    <a:lnTo>
                      <a:pt x="363" y="63"/>
                    </a:lnTo>
                    <a:lnTo>
                      <a:pt x="372" y="55"/>
                    </a:lnTo>
                    <a:lnTo>
                      <a:pt x="382" y="47"/>
                    </a:lnTo>
                    <a:lnTo>
                      <a:pt x="391" y="40"/>
                    </a:lnTo>
                    <a:lnTo>
                      <a:pt x="401" y="32"/>
                    </a:lnTo>
                    <a:lnTo>
                      <a:pt x="410" y="23"/>
                    </a:lnTo>
                    <a:lnTo>
                      <a:pt x="420" y="17"/>
                    </a:lnTo>
                    <a:lnTo>
                      <a:pt x="429" y="9"/>
                    </a:lnTo>
                    <a:lnTo>
                      <a:pt x="439" y="0"/>
                    </a:lnTo>
                    <a:lnTo>
                      <a:pt x="441" y="2"/>
                    </a:lnTo>
                    <a:lnTo>
                      <a:pt x="443" y="4"/>
                    </a:lnTo>
                    <a:lnTo>
                      <a:pt x="448" y="6"/>
                    </a:lnTo>
                    <a:lnTo>
                      <a:pt x="450" y="9"/>
                    </a:lnTo>
                    <a:lnTo>
                      <a:pt x="450" y="13"/>
                    </a:lnTo>
                    <a:lnTo>
                      <a:pt x="452" y="15"/>
                    </a:lnTo>
                    <a:lnTo>
                      <a:pt x="454" y="19"/>
                    </a:lnTo>
                    <a:lnTo>
                      <a:pt x="454" y="21"/>
                    </a:lnTo>
                    <a:lnTo>
                      <a:pt x="450" y="23"/>
                    </a:lnTo>
                    <a:lnTo>
                      <a:pt x="446" y="25"/>
                    </a:lnTo>
                    <a:lnTo>
                      <a:pt x="441" y="28"/>
                    </a:lnTo>
                    <a:lnTo>
                      <a:pt x="437" y="28"/>
                    </a:lnTo>
                    <a:lnTo>
                      <a:pt x="433" y="30"/>
                    </a:lnTo>
                    <a:lnTo>
                      <a:pt x="429" y="34"/>
                    </a:lnTo>
                    <a:lnTo>
                      <a:pt x="427" y="38"/>
                    </a:lnTo>
                    <a:lnTo>
                      <a:pt x="424" y="42"/>
                    </a:lnTo>
                    <a:lnTo>
                      <a:pt x="424" y="59"/>
                    </a:lnTo>
                    <a:lnTo>
                      <a:pt x="420" y="74"/>
                    </a:lnTo>
                    <a:lnTo>
                      <a:pt x="414" y="89"/>
                    </a:lnTo>
                    <a:lnTo>
                      <a:pt x="405" y="104"/>
                    </a:lnTo>
                    <a:lnTo>
                      <a:pt x="397" y="118"/>
                    </a:lnTo>
                    <a:lnTo>
                      <a:pt x="389" y="133"/>
                    </a:lnTo>
                    <a:lnTo>
                      <a:pt x="380" y="148"/>
                    </a:lnTo>
                    <a:lnTo>
                      <a:pt x="376" y="165"/>
                    </a:lnTo>
                    <a:lnTo>
                      <a:pt x="367" y="180"/>
                    </a:lnTo>
                    <a:lnTo>
                      <a:pt x="361" y="197"/>
                    </a:lnTo>
                    <a:lnTo>
                      <a:pt x="355" y="213"/>
                    </a:lnTo>
                    <a:lnTo>
                      <a:pt x="348" y="228"/>
                    </a:lnTo>
                    <a:lnTo>
                      <a:pt x="342" y="245"/>
                    </a:lnTo>
                    <a:lnTo>
                      <a:pt x="336" y="262"/>
                    </a:lnTo>
                    <a:lnTo>
                      <a:pt x="329" y="279"/>
                    </a:lnTo>
                    <a:lnTo>
                      <a:pt x="325" y="296"/>
                    </a:lnTo>
                    <a:lnTo>
                      <a:pt x="321" y="298"/>
                    </a:lnTo>
                    <a:lnTo>
                      <a:pt x="319" y="302"/>
                    </a:lnTo>
                    <a:lnTo>
                      <a:pt x="319" y="306"/>
                    </a:lnTo>
                    <a:lnTo>
                      <a:pt x="317" y="311"/>
                    </a:lnTo>
                    <a:lnTo>
                      <a:pt x="315" y="313"/>
                    </a:lnTo>
                    <a:lnTo>
                      <a:pt x="310" y="317"/>
                    </a:lnTo>
                    <a:lnTo>
                      <a:pt x="308" y="317"/>
                    </a:lnTo>
                    <a:lnTo>
                      <a:pt x="302" y="317"/>
                    </a:lnTo>
                    <a:lnTo>
                      <a:pt x="296" y="319"/>
                    </a:lnTo>
                    <a:lnTo>
                      <a:pt x="289" y="323"/>
                    </a:lnTo>
                    <a:lnTo>
                      <a:pt x="283" y="325"/>
                    </a:lnTo>
                    <a:lnTo>
                      <a:pt x="279" y="330"/>
                    </a:lnTo>
                    <a:lnTo>
                      <a:pt x="272" y="334"/>
                    </a:lnTo>
                    <a:lnTo>
                      <a:pt x="266" y="336"/>
                    </a:lnTo>
                    <a:lnTo>
                      <a:pt x="260" y="340"/>
                    </a:lnTo>
                    <a:lnTo>
                      <a:pt x="253" y="342"/>
                    </a:lnTo>
                    <a:lnTo>
                      <a:pt x="245" y="349"/>
                    </a:lnTo>
                    <a:lnTo>
                      <a:pt x="239" y="353"/>
                    </a:lnTo>
                    <a:lnTo>
                      <a:pt x="230" y="357"/>
                    </a:lnTo>
                    <a:lnTo>
                      <a:pt x="222" y="359"/>
                    </a:lnTo>
                    <a:lnTo>
                      <a:pt x="213" y="361"/>
                    </a:lnTo>
                    <a:lnTo>
                      <a:pt x="205" y="366"/>
                    </a:lnTo>
                    <a:lnTo>
                      <a:pt x="196" y="368"/>
                    </a:lnTo>
                    <a:lnTo>
                      <a:pt x="188" y="372"/>
                    </a:lnTo>
                    <a:lnTo>
                      <a:pt x="171" y="374"/>
                    </a:lnTo>
                    <a:lnTo>
                      <a:pt x="156" y="378"/>
                    </a:lnTo>
                    <a:lnTo>
                      <a:pt x="139" y="380"/>
                    </a:lnTo>
                    <a:lnTo>
                      <a:pt x="122" y="385"/>
                    </a:lnTo>
                    <a:lnTo>
                      <a:pt x="105" y="385"/>
                    </a:lnTo>
                    <a:lnTo>
                      <a:pt x="89" y="385"/>
                    </a:lnTo>
                    <a:lnTo>
                      <a:pt x="72" y="385"/>
                    </a:lnTo>
                    <a:lnTo>
                      <a:pt x="57" y="380"/>
                    </a:lnTo>
                    <a:lnTo>
                      <a:pt x="53" y="376"/>
                    </a:lnTo>
                    <a:lnTo>
                      <a:pt x="53" y="372"/>
                    </a:lnTo>
                    <a:lnTo>
                      <a:pt x="53" y="368"/>
                    </a:lnTo>
                    <a:lnTo>
                      <a:pt x="53" y="361"/>
                    </a:lnTo>
                    <a:lnTo>
                      <a:pt x="53" y="357"/>
                    </a:lnTo>
                    <a:lnTo>
                      <a:pt x="53" y="353"/>
                    </a:lnTo>
                    <a:lnTo>
                      <a:pt x="55" y="347"/>
                    </a:lnTo>
                    <a:lnTo>
                      <a:pt x="53" y="342"/>
                    </a:lnTo>
                    <a:lnTo>
                      <a:pt x="51" y="328"/>
                    </a:lnTo>
                    <a:lnTo>
                      <a:pt x="48" y="313"/>
                    </a:lnTo>
                    <a:lnTo>
                      <a:pt x="44" y="300"/>
                    </a:lnTo>
                    <a:lnTo>
                      <a:pt x="38" y="285"/>
                    </a:lnTo>
                    <a:lnTo>
                      <a:pt x="29" y="273"/>
                    </a:lnTo>
                    <a:lnTo>
                      <a:pt x="21" y="262"/>
                    </a:lnTo>
                    <a:lnTo>
                      <a:pt x="10" y="249"/>
                    </a:lnTo>
                    <a:lnTo>
                      <a:pt x="0" y="239"/>
                    </a:lnTo>
                    <a:lnTo>
                      <a:pt x="0" y="228"/>
                    </a:lnTo>
                    <a:lnTo>
                      <a:pt x="0" y="220"/>
                    </a:lnTo>
                    <a:lnTo>
                      <a:pt x="2" y="211"/>
                    </a:lnTo>
                    <a:lnTo>
                      <a:pt x="6" y="203"/>
                    </a:lnTo>
                    <a:lnTo>
                      <a:pt x="15" y="188"/>
                    </a:lnTo>
                    <a:lnTo>
                      <a:pt x="29" y="175"/>
                    </a:lnTo>
                    <a:lnTo>
                      <a:pt x="44" y="163"/>
                    </a:lnTo>
                    <a:lnTo>
                      <a:pt x="59" y="154"/>
                    </a:lnTo>
                    <a:lnTo>
                      <a:pt x="76" y="144"/>
                    </a:lnTo>
                    <a:lnTo>
                      <a:pt x="91" y="137"/>
                    </a:lnTo>
                    <a:close/>
                  </a:path>
                </a:pathLst>
              </a:custGeom>
              <a:solidFill>
                <a:srgbClr val="7F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6" name="Freeform 88"/>
              <p:cNvSpPr>
                <a:spLocks/>
              </p:cNvSpPr>
              <p:nvPr/>
            </p:nvSpPr>
            <p:spPr bwMode="auto">
              <a:xfrm>
                <a:off x="1856" y="3018"/>
                <a:ext cx="112" cy="114"/>
              </a:xfrm>
              <a:custGeom>
                <a:avLst/>
                <a:gdLst>
                  <a:gd name="T0" fmla="*/ 51 w 112"/>
                  <a:gd name="T1" fmla="*/ 2 h 114"/>
                  <a:gd name="T2" fmla="*/ 59 w 112"/>
                  <a:gd name="T3" fmla="*/ 2 h 114"/>
                  <a:gd name="T4" fmla="*/ 66 w 112"/>
                  <a:gd name="T5" fmla="*/ 0 h 114"/>
                  <a:gd name="T6" fmla="*/ 74 w 112"/>
                  <a:gd name="T7" fmla="*/ 0 h 114"/>
                  <a:gd name="T8" fmla="*/ 82 w 112"/>
                  <a:gd name="T9" fmla="*/ 2 h 114"/>
                  <a:gd name="T10" fmla="*/ 91 w 112"/>
                  <a:gd name="T11" fmla="*/ 2 h 114"/>
                  <a:gd name="T12" fmla="*/ 97 w 112"/>
                  <a:gd name="T13" fmla="*/ 4 h 114"/>
                  <a:gd name="T14" fmla="*/ 106 w 112"/>
                  <a:gd name="T15" fmla="*/ 6 h 114"/>
                  <a:gd name="T16" fmla="*/ 112 w 112"/>
                  <a:gd name="T17" fmla="*/ 8 h 114"/>
                  <a:gd name="T18" fmla="*/ 108 w 112"/>
                  <a:gd name="T19" fmla="*/ 21 h 114"/>
                  <a:gd name="T20" fmla="*/ 104 w 112"/>
                  <a:gd name="T21" fmla="*/ 33 h 114"/>
                  <a:gd name="T22" fmla="*/ 97 w 112"/>
                  <a:gd name="T23" fmla="*/ 46 h 114"/>
                  <a:gd name="T24" fmla="*/ 93 w 112"/>
                  <a:gd name="T25" fmla="*/ 59 h 114"/>
                  <a:gd name="T26" fmla="*/ 87 w 112"/>
                  <a:gd name="T27" fmla="*/ 71 h 114"/>
                  <a:gd name="T28" fmla="*/ 80 w 112"/>
                  <a:gd name="T29" fmla="*/ 84 h 114"/>
                  <a:gd name="T30" fmla="*/ 74 w 112"/>
                  <a:gd name="T31" fmla="*/ 97 h 114"/>
                  <a:gd name="T32" fmla="*/ 68 w 112"/>
                  <a:gd name="T33" fmla="*/ 107 h 114"/>
                  <a:gd name="T34" fmla="*/ 63 w 112"/>
                  <a:gd name="T35" fmla="*/ 111 h 114"/>
                  <a:gd name="T36" fmla="*/ 59 w 112"/>
                  <a:gd name="T37" fmla="*/ 114 h 114"/>
                  <a:gd name="T38" fmla="*/ 55 w 112"/>
                  <a:gd name="T39" fmla="*/ 114 h 114"/>
                  <a:gd name="T40" fmla="*/ 51 w 112"/>
                  <a:gd name="T41" fmla="*/ 114 h 114"/>
                  <a:gd name="T42" fmla="*/ 44 w 112"/>
                  <a:gd name="T43" fmla="*/ 111 h 114"/>
                  <a:gd name="T44" fmla="*/ 40 w 112"/>
                  <a:gd name="T45" fmla="*/ 111 h 114"/>
                  <a:gd name="T46" fmla="*/ 34 w 112"/>
                  <a:gd name="T47" fmla="*/ 111 h 114"/>
                  <a:gd name="T48" fmla="*/ 30 w 112"/>
                  <a:gd name="T49" fmla="*/ 109 h 114"/>
                  <a:gd name="T50" fmla="*/ 25 w 112"/>
                  <a:gd name="T51" fmla="*/ 109 h 114"/>
                  <a:gd name="T52" fmla="*/ 21 w 112"/>
                  <a:gd name="T53" fmla="*/ 105 h 114"/>
                  <a:gd name="T54" fmla="*/ 15 w 112"/>
                  <a:gd name="T55" fmla="*/ 103 h 114"/>
                  <a:gd name="T56" fmla="*/ 11 w 112"/>
                  <a:gd name="T57" fmla="*/ 101 h 114"/>
                  <a:gd name="T58" fmla="*/ 6 w 112"/>
                  <a:gd name="T59" fmla="*/ 97 h 114"/>
                  <a:gd name="T60" fmla="*/ 4 w 112"/>
                  <a:gd name="T61" fmla="*/ 92 h 114"/>
                  <a:gd name="T62" fmla="*/ 2 w 112"/>
                  <a:gd name="T63" fmla="*/ 88 h 114"/>
                  <a:gd name="T64" fmla="*/ 0 w 112"/>
                  <a:gd name="T65" fmla="*/ 82 h 114"/>
                  <a:gd name="T66" fmla="*/ 2 w 112"/>
                  <a:gd name="T67" fmla="*/ 69 h 114"/>
                  <a:gd name="T68" fmla="*/ 4 w 112"/>
                  <a:gd name="T69" fmla="*/ 57 h 114"/>
                  <a:gd name="T70" fmla="*/ 9 w 112"/>
                  <a:gd name="T71" fmla="*/ 46 h 114"/>
                  <a:gd name="T72" fmla="*/ 13 w 112"/>
                  <a:gd name="T73" fmla="*/ 33 h 114"/>
                  <a:gd name="T74" fmla="*/ 21 w 112"/>
                  <a:gd name="T75" fmla="*/ 23 h 114"/>
                  <a:gd name="T76" fmla="*/ 30 w 112"/>
                  <a:gd name="T77" fmla="*/ 14 h 114"/>
                  <a:gd name="T78" fmla="*/ 38 w 112"/>
                  <a:gd name="T79" fmla="*/ 8 h 114"/>
                  <a:gd name="T80" fmla="*/ 51 w 112"/>
                  <a:gd name="T81" fmla="*/ 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14">
                    <a:moveTo>
                      <a:pt x="51" y="2"/>
                    </a:moveTo>
                    <a:lnTo>
                      <a:pt x="59" y="2"/>
                    </a:lnTo>
                    <a:lnTo>
                      <a:pt x="66" y="0"/>
                    </a:lnTo>
                    <a:lnTo>
                      <a:pt x="74" y="0"/>
                    </a:lnTo>
                    <a:lnTo>
                      <a:pt x="82" y="2"/>
                    </a:lnTo>
                    <a:lnTo>
                      <a:pt x="91" y="2"/>
                    </a:lnTo>
                    <a:lnTo>
                      <a:pt x="97" y="4"/>
                    </a:lnTo>
                    <a:lnTo>
                      <a:pt x="106" y="6"/>
                    </a:lnTo>
                    <a:lnTo>
                      <a:pt x="112" y="8"/>
                    </a:lnTo>
                    <a:lnTo>
                      <a:pt x="108" y="21"/>
                    </a:lnTo>
                    <a:lnTo>
                      <a:pt x="104" y="33"/>
                    </a:lnTo>
                    <a:lnTo>
                      <a:pt x="97" y="46"/>
                    </a:lnTo>
                    <a:lnTo>
                      <a:pt x="93" y="59"/>
                    </a:lnTo>
                    <a:lnTo>
                      <a:pt x="87" y="71"/>
                    </a:lnTo>
                    <a:lnTo>
                      <a:pt x="80" y="84"/>
                    </a:lnTo>
                    <a:lnTo>
                      <a:pt x="74" y="97"/>
                    </a:lnTo>
                    <a:lnTo>
                      <a:pt x="68" y="107"/>
                    </a:lnTo>
                    <a:lnTo>
                      <a:pt x="63" y="111"/>
                    </a:lnTo>
                    <a:lnTo>
                      <a:pt x="59" y="114"/>
                    </a:lnTo>
                    <a:lnTo>
                      <a:pt x="55" y="114"/>
                    </a:lnTo>
                    <a:lnTo>
                      <a:pt x="51" y="114"/>
                    </a:lnTo>
                    <a:lnTo>
                      <a:pt x="44" y="111"/>
                    </a:lnTo>
                    <a:lnTo>
                      <a:pt x="40" y="111"/>
                    </a:lnTo>
                    <a:lnTo>
                      <a:pt x="34" y="111"/>
                    </a:lnTo>
                    <a:lnTo>
                      <a:pt x="30" y="109"/>
                    </a:lnTo>
                    <a:lnTo>
                      <a:pt x="25" y="109"/>
                    </a:lnTo>
                    <a:lnTo>
                      <a:pt x="21" y="105"/>
                    </a:lnTo>
                    <a:lnTo>
                      <a:pt x="15" y="103"/>
                    </a:lnTo>
                    <a:lnTo>
                      <a:pt x="11" y="101"/>
                    </a:lnTo>
                    <a:lnTo>
                      <a:pt x="6" y="97"/>
                    </a:lnTo>
                    <a:lnTo>
                      <a:pt x="4" y="92"/>
                    </a:lnTo>
                    <a:lnTo>
                      <a:pt x="2" y="88"/>
                    </a:lnTo>
                    <a:lnTo>
                      <a:pt x="0" y="82"/>
                    </a:lnTo>
                    <a:lnTo>
                      <a:pt x="2" y="69"/>
                    </a:lnTo>
                    <a:lnTo>
                      <a:pt x="4" y="57"/>
                    </a:lnTo>
                    <a:lnTo>
                      <a:pt x="9" y="46"/>
                    </a:lnTo>
                    <a:lnTo>
                      <a:pt x="13" y="33"/>
                    </a:lnTo>
                    <a:lnTo>
                      <a:pt x="21" y="23"/>
                    </a:lnTo>
                    <a:lnTo>
                      <a:pt x="30" y="14"/>
                    </a:lnTo>
                    <a:lnTo>
                      <a:pt x="38" y="8"/>
                    </a:lnTo>
                    <a:lnTo>
                      <a:pt x="51"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7" name="Freeform 89"/>
              <p:cNvSpPr>
                <a:spLocks/>
              </p:cNvSpPr>
              <p:nvPr/>
            </p:nvSpPr>
            <p:spPr bwMode="auto">
              <a:xfrm>
                <a:off x="1884" y="2360"/>
                <a:ext cx="555" cy="1089"/>
              </a:xfrm>
              <a:custGeom>
                <a:avLst/>
                <a:gdLst>
                  <a:gd name="T0" fmla="*/ 52 w 555"/>
                  <a:gd name="T1" fmla="*/ 913 h 1089"/>
                  <a:gd name="T2" fmla="*/ 78 w 555"/>
                  <a:gd name="T3" fmla="*/ 871 h 1089"/>
                  <a:gd name="T4" fmla="*/ 103 w 555"/>
                  <a:gd name="T5" fmla="*/ 829 h 1089"/>
                  <a:gd name="T6" fmla="*/ 118 w 555"/>
                  <a:gd name="T7" fmla="*/ 803 h 1089"/>
                  <a:gd name="T8" fmla="*/ 133 w 555"/>
                  <a:gd name="T9" fmla="*/ 778 h 1089"/>
                  <a:gd name="T10" fmla="*/ 145 w 555"/>
                  <a:gd name="T11" fmla="*/ 753 h 1089"/>
                  <a:gd name="T12" fmla="*/ 158 w 555"/>
                  <a:gd name="T13" fmla="*/ 725 h 1089"/>
                  <a:gd name="T14" fmla="*/ 171 w 555"/>
                  <a:gd name="T15" fmla="*/ 700 h 1089"/>
                  <a:gd name="T16" fmla="*/ 192 w 555"/>
                  <a:gd name="T17" fmla="*/ 662 h 1089"/>
                  <a:gd name="T18" fmla="*/ 213 w 555"/>
                  <a:gd name="T19" fmla="*/ 615 h 1089"/>
                  <a:gd name="T20" fmla="*/ 228 w 555"/>
                  <a:gd name="T21" fmla="*/ 569 h 1089"/>
                  <a:gd name="T22" fmla="*/ 234 w 555"/>
                  <a:gd name="T23" fmla="*/ 554 h 1089"/>
                  <a:gd name="T24" fmla="*/ 242 w 555"/>
                  <a:gd name="T25" fmla="*/ 541 h 1089"/>
                  <a:gd name="T26" fmla="*/ 245 w 555"/>
                  <a:gd name="T27" fmla="*/ 518 h 1089"/>
                  <a:gd name="T28" fmla="*/ 259 w 555"/>
                  <a:gd name="T29" fmla="*/ 478 h 1089"/>
                  <a:gd name="T30" fmla="*/ 285 w 555"/>
                  <a:gd name="T31" fmla="*/ 442 h 1089"/>
                  <a:gd name="T32" fmla="*/ 308 w 555"/>
                  <a:gd name="T33" fmla="*/ 402 h 1089"/>
                  <a:gd name="T34" fmla="*/ 325 w 555"/>
                  <a:gd name="T35" fmla="*/ 355 h 1089"/>
                  <a:gd name="T36" fmla="*/ 338 w 555"/>
                  <a:gd name="T37" fmla="*/ 307 h 1089"/>
                  <a:gd name="T38" fmla="*/ 376 w 555"/>
                  <a:gd name="T39" fmla="*/ 229 h 1089"/>
                  <a:gd name="T40" fmla="*/ 416 w 555"/>
                  <a:gd name="T41" fmla="*/ 150 h 1089"/>
                  <a:gd name="T42" fmla="*/ 449 w 555"/>
                  <a:gd name="T43" fmla="*/ 87 h 1089"/>
                  <a:gd name="T44" fmla="*/ 466 w 555"/>
                  <a:gd name="T45" fmla="*/ 57 h 1089"/>
                  <a:gd name="T46" fmla="*/ 479 w 555"/>
                  <a:gd name="T47" fmla="*/ 28 h 1089"/>
                  <a:gd name="T48" fmla="*/ 485 w 555"/>
                  <a:gd name="T49" fmla="*/ 11 h 1089"/>
                  <a:gd name="T50" fmla="*/ 490 w 555"/>
                  <a:gd name="T51" fmla="*/ 7 h 1089"/>
                  <a:gd name="T52" fmla="*/ 496 w 555"/>
                  <a:gd name="T53" fmla="*/ 0 h 1089"/>
                  <a:gd name="T54" fmla="*/ 513 w 555"/>
                  <a:gd name="T55" fmla="*/ 0 h 1089"/>
                  <a:gd name="T56" fmla="*/ 528 w 555"/>
                  <a:gd name="T57" fmla="*/ 0 h 1089"/>
                  <a:gd name="T58" fmla="*/ 545 w 555"/>
                  <a:gd name="T59" fmla="*/ 13 h 1089"/>
                  <a:gd name="T60" fmla="*/ 553 w 555"/>
                  <a:gd name="T61" fmla="*/ 41 h 1089"/>
                  <a:gd name="T62" fmla="*/ 555 w 555"/>
                  <a:gd name="T63" fmla="*/ 70 h 1089"/>
                  <a:gd name="T64" fmla="*/ 540 w 555"/>
                  <a:gd name="T65" fmla="*/ 144 h 1089"/>
                  <a:gd name="T66" fmla="*/ 519 w 555"/>
                  <a:gd name="T67" fmla="*/ 241 h 1089"/>
                  <a:gd name="T68" fmla="*/ 490 w 555"/>
                  <a:gd name="T69" fmla="*/ 336 h 1089"/>
                  <a:gd name="T70" fmla="*/ 477 w 555"/>
                  <a:gd name="T71" fmla="*/ 372 h 1089"/>
                  <a:gd name="T72" fmla="*/ 454 w 555"/>
                  <a:gd name="T73" fmla="*/ 404 h 1089"/>
                  <a:gd name="T74" fmla="*/ 399 w 555"/>
                  <a:gd name="T75" fmla="*/ 463 h 1089"/>
                  <a:gd name="T76" fmla="*/ 399 w 555"/>
                  <a:gd name="T77" fmla="*/ 501 h 1089"/>
                  <a:gd name="T78" fmla="*/ 384 w 555"/>
                  <a:gd name="T79" fmla="*/ 537 h 1089"/>
                  <a:gd name="T80" fmla="*/ 367 w 555"/>
                  <a:gd name="T81" fmla="*/ 562 h 1089"/>
                  <a:gd name="T82" fmla="*/ 354 w 555"/>
                  <a:gd name="T83" fmla="*/ 573 h 1089"/>
                  <a:gd name="T84" fmla="*/ 342 w 555"/>
                  <a:gd name="T85" fmla="*/ 577 h 1089"/>
                  <a:gd name="T86" fmla="*/ 323 w 555"/>
                  <a:gd name="T87" fmla="*/ 613 h 1089"/>
                  <a:gd name="T88" fmla="*/ 304 w 555"/>
                  <a:gd name="T89" fmla="*/ 668 h 1089"/>
                  <a:gd name="T90" fmla="*/ 289 w 555"/>
                  <a:gd name="T91" fmla="*/ 723 h 1089"/>
                  <a:gd name="T92" fmla="*/ 287 w 555"/>
                  <a:gd name="T93" fmla="*/ 736 h 1089"/>
                  <a:gd name="T94" fmla="*/ 283 w 555"/>
                  <a:gd name="T95" fmla="*/ 746 h 1089"/>
                  <a:gd name="T96" fmla="*/ 274 w 555"/>
                  <a:gd name="T97" fmla="*/ 778 h 1089"/>
                  <a:gd name="T98" fmla="*/ 253 w 555"/>
                  <a:gd name="T99" fmla="*/ 852 h 1089"/>
                  <a:gd name="T100" fmla="*/ 223 w 555"/>
                  <a:gd name="T101" fmla="*/ 924 h 1089"/>
                  <a:gd name="T102" fmla="*/ 200 w 555"/>
                  <a:gd name="T103" fmla="*/ 983 h 1089"/>
                  <a:gd name="T104" fmla="*/ 169 w 555"/>
                  <a:gd name="T105" fmla="*/ 1034 h 1089"/>
                  <a:gd name="T106" fmla="*/ 122 w 555"/>
                  <a:gd name="T107" fmla="*/ 1074 h 1089"/>
                  <a:gd name="T108" fmla="*/ 90 w 555"/>
                  <a:gd name="T109" fmla="*/ 1089 h 1089"/>
                  <a:gd name="T110" fmla="*/ 54 w 555"/>
                  <a:gd name="T111" fmla="*/ 1086 h 1089"/>
                  <a:gd name="T112" fmla="*/ 25 w 555"/>
                  <a:gd name="T113" fmla="*/ 1072 h 1089"/>
                  <a:gd name="T114" fmla="*/ 6 w 555"/>
                  <a:gd name="T115" fmla="*/ 1053 h 1089"/>
                  <a:gd name="T116" fmla="*/ 0 w 555"/>
                  <a:gd name="T117" fmla="*/ 1027 h 1089"/>
                  <a:gd name="T118" fmla="*/ 6 w 555"/>
                  <a:gd name="T119" fmla="*/ 1008 h 1089"/>
                  <a:gd name="T120" fmla="*/ 10 w 555"/>
                  <a:gd name="T121" fmla="*/ 989 h 1089"/>
                  <a:gd name="T122" fmla="*/ 14 w 555"/>
                  <a:gd name="T123" fmla="*/ 972 h 1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5" h="1089">
                    <a:moveTo>
                      <a:pt x="33" y="941"/>
                    </a:moveTo>
                    <a:lnTo>
                      <a:pt x="42" y="926"/>
                    </a:lnTo>
                    <a:lnTo>
                      <a:pt x="52" y="913"/>
                    </a:lnTo>
                    <a:lnTo>
                      <a:pt x="61" y="898"/>
                    </a:lnTo>
                    <a:lnTo>
                      <a:pt x="69" y="886"/>
                    </a:lnTo>
                    <a:lnTo>
                      <a:pt x="78" y="871"/>
                    </a:lnTo>
                    <a:lnTo>
                      <a:pt x="86" y="858"/>
                    </a:lnTo>
                    <a:lnTo>
                      <a:pt x="95" y="843"/>
                    </a:lnTo>
                    <a:lnTo>
                      <a:pt x="103" y="829"/>
                    </a:lnTo>
                    <a:lnTo>
                      <a:pt x="107" y="820"/>
                    </a:lnTo>
                    <a:lnTo>
                      <a:pt x="114" y="812"/>
                    </a:lnTo>
                    <a:lnTo>
                      <a:pt x="118" y="803"/>
                    </a:lnTo>
                    <a:lnTo>
                      <a:pt x="122" y="795"/>
                    </a:lnTo>
                    <a:lnTo>
                      <a:pt x="128" y="786"/>
                    </a:lnTo>
                    <a:lnTo>
                      <a:pt x="133" y="778"/>
                    </a:lnTo>
                    <a:lnTo>
                      <a:pt x="137" y="769"/>
                    </a:lnTo>
                    <a:lnTo>
                      <a:pt x="141" y="761"/>
                    </a:lnTo>
                    <a:lnTo>
                      <a:pt x="145" y="753"/>
                    </a:lnTo>
                    <a:lnTo>
                      <a:pt x="147" y="742"/>
                    </a:lnTo>
                    <a:lnTo>
                      <a:pt x="152" y="734"/>
                    </a:lnTo>
                    <a:lnTo>
                      <a:pt x="158" y="725"/>
                    </a:lnTo>
                    <a:lnTo>
                      <a:pt x="162" y="717"/>
                    </a:lnTo>
                    <a:lnTo>
                      <a:pt x="166" y="708"/>
                    </a:lnTo>
                    <a:lnTo>
                      <a:pt x="171" y="700"/>
                    </a:lnTo>
                    <a:lnTo>
                      <a:pt x="177" y="691"/>
                    </a:lnTo>
                    <a:lnTo>
                      <a:pt x="183" y="677"/>
                    </a:lnTo>
                    <a:lnTo>
                      <a:pt x="192" y="662"/>
                    </a:lnTo>
                    <a:lnTo>
                      <a:pt x="198" y="647"/>
                    </a:lnTo>
                    <a:lnTo>
                      <a:pt x="204" y="632"/>
                    </a:lnTo>
                    <a:lnTo>
                      <a:pt x="213" y="615"/>
                    </a:lnTo>
                    <a:lnTo>
                      <a:pt x="219" y="600"/>
                    </a:lnTo>
                    <a:lnTo>
                      <a:pt x="223" y="586"/>
                    </a:lnTo>
                    <a:lnTo>
                      <a:pt x="228" y="569"/>
                    </a:lnTo>
                    <a:lnTo>
                      <a:pt x="230" y="565"/>
                    </a:lnTo>
                    <a:lnTo>
                      <a:pt x="232" y="558"/>
                    </a:lnTo>
                    <a:lnTo>
                      <a:pt x="234" y="554"/>
                    </a:lnTo>
                    <a:lnTo>
                      <a:pt x="238" y="550"/>
                    </a:lnTo>
                    <a:lnTo>
                      <a:pt x="240" y="546"/>
                    </a:lnTo>
                    <a:lnTo>
                      <a:pt x="242" y="541"/>
                    </a:lnTo>
                    <a:lnTo>
                      <a:pt x="242" y="535"/>
                    </a:lnTo>
                    <a:lnTo>
                      <a:pt x="240" y="531"/>
                    </a:lnTo>
                    <a:lnTo>
                      <a:pt x="245" y="518"/>
                    </a:lnTo>
                    <a:lnTo>
                      <a:pt x="249" y="503"/>
                    </a:lnTo>
                    <a:lnTo>
                      <a:pt x="253" y="491"/>
                    </a:lnTo>
                    <a:lnTo>
                      <a:pt x="259" y="478"/>
                    </a:lnTo>
                    <a:lnTo>
                      <a:pt x="268" y="465"/>
                    </a:lnTo>
                    <a:lnTo>
                      <a:pt x="276" y="455"/>
                    </a:lnTo>
                    <a:lnTo>
                      <a:pt x="285" y="442"/>
                    </a:lnTo>
                    <a:lnTo>
                      <a:pt x="295" y="434"/>
                    </a:lnTo>
                    <a:lnTo>
                      <a:pt x="302" y="417"/>
                    </a:lnTo>
                    <a:lnTo>
                      <a:pt x="308" y="402"/>
                    </a:lnTo>
                    <a:lnTo>
                      <a:pt x="314" y="387"/>
                    </a:lnTo>
                    <a:lnTo>
                      <a:pt x="319" y="370"/>
                    </a:lnTo>
                    <a:lnTo>
                      <a:pt x="325" y="355"/>
                    </a:lnTo>
                    <a:lnTo>
                      <a:pt x="329" y="338"/>
                    </a:lnTo>
                    <a:lnTo>
                      <a:pt x="333" y="324"/>
                    </a:lnTo>
                    <a:lnTo>
                      <a:pt x="338" y="307"/>
                    </a:lnTo>
                    <a:lnTo>
                      <a:pt x="350" y="279"/>
                    </a:lnTo>
                    <a:lnTo>
                      <a:pt x="363" y="254"/>
                    </a:lnTo>
                    <a:lnTo>
                      <a:pt x="376" y="229"/>
                    </a:lnTo>
                    <a:lnTo>
                      <a:pt x="390" y="201"/>
                    </a:lnTo>
                    <a:lnTo>
                      <a:pt x="403" y="176"/>
                    </a:lnTo>
                    <a:lnTo>
                      <a:pt x="416" y="150"/>
                    </a:lnTo>
                    <a:lnTo>
                      <a:pt x="430" y="123"/>
                    </a:lnTo>
                    <a:lnTo>
                      <a:pt x="443" y="98"/>
                    </a:lnTo>
                    <a:lnTo>
                      <a:pt x="449" y="87"/>
                    </a:lnTo>
                    <a:lnTo>
                      <a:pt x="454" y="79"/>
                    </a:lnTo>
                    <a:lnTo>
                      <a:pt x="460" y="68"/>
                    </a:lnTo>
                    <a:lnTo>
                      <a:pt x="466" y="57"/>
                    </a:lnTo>
                    <a:lnTo>
                      <a:pt x="471" y="49"/>
                    </a:lnTo>
                    <a:lnTo>
                      <a:pt x="475" y="38"/>
                    </a:lnTo>
                    <a:lnTo>
                      <a:pt x="479" y="28"/>
                    </a:lnTo>
                    <a:lnTo>
                      <a:pt x="483" y="17"/>
                    </a:lnTo>
                    <a:lnTo>
                      <a:pt x="483" y="15"/>
                    </a:lnTo>
                    <a:lnTo>
                      <a:pt x="485" y="11"/>
                    </a:lnTo>
                    <a:lnTo>
                      <a:pt x="488" y="11"/>
                    </a:lnTo>
                    <a:lnTo>
                      <a:pt x="488" y="9"/>
                    </a:lnTo>
                    <a:lnTo>
                      <a:pt x="490" y="7"/>
                    </a:lnTo>
                    <a:lnTo>
                      <a:pt x="492" y="5"/>
                    </a:lnTo>
                    <a:lnTo>
                      <a:pt x="494" y="3"/>
                    </a:lnTo>
                    <a:lnTo>
                      <a:pt x="496" y="0"/>
                    </a:lnTo>
                    <a:lnTo>
                      <a:pt x="500" y="0"/>
                    </a:lnTo>
                    <a:lnTo>
                      <a:pt x="507" y="0"/>
                    </a:lnTo>
                    <a:lnTo>
                      <a:pt x="513" y="0"/>
                    </a:lnTo>
                    <a:lnTo>
                      <a:pt x="517" y="0"/>
                    </a:lnTo>
                    <a:lnTo>
                      <a:pt x="521" y="0"/>
                    </a:lnTo>
                    <a:lnTo>
                      <a:pt x="528" y="0"/>
                    </a:lnTo>
                    <a:lnTo>
                      <a:pt x="532" y="3"/>
                    </a:lnTo>
                    <a:lnTo>
                      <a:pt x="536" y="7"/>
                    </a:lnTo>
                    <a:lnTo>
                      <a:pt x="545" y="13"/>
                    </a:lnTo>
                    <a:lnTo>
                      <a:pt x="549" y="22"/>
                    </a:lnTo>
                    <a:lnTo>
                      <a:pt x="553" y="30"/>
                    </a:lnTo>
                    <a:lnTo>
                      <a:pt x="553" y="41"/>
                    </a:lnTo>
                    <a:lnTo>
                      <a:pt x="555" y="51"/>
                    </a:lnTo>
                    <a:lnTo>
                      <a:pt x="555" y="60"/>
                    </a:lnTo>
                    <a:lnTo>
                      <a:pt x="555" y="70"/>
                    </a:lnTo>
                    <a:lnTo>
                      <a:pt x="555" y="79"/>
                    </a:lnTo>
                    <a:lnTo>
                      <a:pt x="547" y="112"/>
                    </a:lnTo>
                    <a:lnTo>
                      <a:pt x="540" y="144"/>
                    </a:lnTo>
                    <a:lnTo>
                      <a:pt x="534" y="176"/>
                    </a:lnTo>
                    <a:lnTo>
                      <a:pt x="528" y="210"/>
                    </a:lnTo>
                    <a:lnTo>
                      <a:pt x="519" y="241"/>
                    </a:lnTo>
                    <a:lnTo>
                      <a:pt x="511" y="273"/>
                    </a:lnTo>
                    <a:lnTo>
                      <a:pt x="502" y="305"/>
                    </a:lnTo>
                    <a:lnTo>
                      <a:pt x="490" y="336"/>
                    </a:lnTo>
                    <a:lnTo>
                      <a:pt x="488" y="349"/>
                    </a:lnTo>
                    <a:lnTo>
                      <a:pt x="483" y="362"/>
                    </a:lnTo>
                    <a:lnTo>
                      <a:pt x="477" y="372"/>
                    </a:lnTo>
                    <a:lnTo>
                      <a:pt x="469" y="383"/>
                    </a:lnTo>
                    <a:lnTo>
                      <a:pt x="462" y="393"/>
                    </a:lnTo>
                    <a:lnTo>
                      <a:pt x="454" y="404"/>
                    </a:lnTo>
                    <a:lnTo>
                      <a:pt x="445" y="415"/>
                    </a:lnTo>
                    <a:lnTo>
                      <a:pt x="439" y="425"/>
                    </a:lnTo>
                    <a:lnTo>
                      <a:pt x="399" y="463"/>
                    </a:lnTo>
                    <a:lnTo>
                      <a:pt x="401" y="476"/>
                    </a:lnTo>
                    <a:lnTo>
                      <a:pt x="401" y="488"/>
                    </a:lnTo>
                    <a:lnTo>
                      <a:pt x="399" y="501"/>
                    </a:lnTo>
                    <a:lnTo>
                      <a:pt x="395" y="514"/>
                    </a:lnTo>
                    <a:lnTo>
                      <a:pt x="390" y="527"/>
                    </a:lnTo>
                    <a:lnTo>
                      <a:pt x="384" y="537"/>
                    </a:lnTo>
                    <a:lnTo>
                      <a:pt x="378" y="550"/>
                    </a:lnTo>
                    <a:lnTo>
                      <a:pt x="369" y="560"/>
                    </a:lnTo>
                    <a:lnTo>
                      <a:pt x="367" y="562"/>
                    </a:lnTo>
                    <a:lnTo>
                      <a:pt x="363" y="567"/>
                    </a:lnTo>
                    <a:lnTo>
                      <a:pt x="359" y="571"/>
                    </a:lnTo>
                    <a:lnTo>
                      <a:pt x="354" y="573"/>
                    </a:lnTo>
                    <a:lnTo>
                      <a:pt x="350" y="575"/>
                    </a:lnTo>
                    <a:lnTo>
                      <a:pt x="346" y="577"/>
                    </a:lnTo>
                    <a:lnTo>
                      <a:pt x="342" y="577"/>
                    </a:lnTo>
                    <a:lnTo>
                      <a:pt x="338" y="577"/>
                    </a:lnTo>
                    <a:lnTo>
                      <a:pt x="329" y="596"/>
                    </a:lnTo>
                    <a:lnTo>
                      <a:pt x="323" y="613"/>
                    </a:lnTo>
                    <a:lnTo>
                      <a:pt x="316" y="632"/>
                    </a:lnTo>
                    <a:lnTo>
                      <a:pt x="310" y="649"/>
                    </a:lnTo>
                    <a:lnTo>
                      <a:pt x="304" y="668"/>
                    </a:lnTo>
                    <a:lnTo>
                      <a:pt x="300" y="687"/>
                    </a:lnTo>
                    <a:lnTo>
                      <a:pt x="293" y="706"/>
                    </a:lnTo>
                    <a:lnTo>
                      <a:pt x="289" y="723"/>
                    </a:lnTo>
                    <a:lnTo>
                      <a:pt x="287" y="727"/>
                    </a:lnTo>
                    <a:lnTo>
                      <a:pt x="287" y="731"/>
                    </a:lnTo>
                    <a:lnTo>
                      <a:pt x="287" y="736"/>
                    </a:lnTo>
                    <a:lnTo>
                      <a:pt x="285" y="738"/>
                    </a:lnTo>
                    <a:lnTo>
                      <a:pt x="285" y="742"/>
                    </a:lnTo>
                    <a:lnTo>
                      <a:pt x="283" y="746"/>
                    </a:lnTo>
                    <a:lnTo>
                      <a:pt x="283" y="748"/>
                    </a:lnTo>
                    <a:lnTo>
                      <a:pt x="281" y="753"/>
                    </a:lnTo>
                    <a:lnTo>
                      <a:pt x="274" y="778"/>
                    </a:lnTo>
                    <a:lnTo>
                      <a:pt x="268" y="801"/>
                    </a:lnTo>
                    <a:lnTo>
                      <a:pt x="259" y="827"/>
                    </a:lnTo>
                    <a:lnTo>
                      <a:pt x="253" y="852"/>
                    </a:lnTo>
                    <a:lnTo>
                      <a:pt x="245" y="875"/>
                    </a:lnTo>
                    <a:lnTo>
                      <a:pt x="234" y="898"/>
                    </a:lnTo>
                    <a:lnTo>
                      <a:pt x="223" y="924"/>
                    </a:lnTo>
                    <a:lnTo>
                      <a:pt x="213" y="945"/>
                    </a:lnTo>
                    <a:lnTo>
                      <a:pt x="207" y="964"/>
                    </a:lnTo>
                    <a:lnTo>
                      <a:pt x="200" y="983"/>
                    </a:lnTo>
                    <a:lnTo>
                      <a:pt x="192" y="1000"/>
                    </a:lnTo>
                    <a:lnTo>
                      <a:pt x="181" y="1017"/>
                    </a:lnTo>
                    <a:lnTo>
                      <a:pt x="169" y="1034"/>
                    </a:lnTo>
                    <a:lnTo>
                      <a:pt x="156" y="1048"/>
                    </a:lnTo>
                    <a:lnTo>
                      <a:pt x="141" y="1061"/>
                    </a:lnTo>
                    <a:lnTo>
                      <a:pt x="122" y="1074"/>
                    </a:lnTo>
                    <a:lnTo>
                      <a:pt x="112" y="1080"/>
                    </a:lnTo>
                    <a:lnTo>
                      <a:pt x="101" y="1084"/>
                    </a:lnTo>
                    <a:lnTo>
                      <a:pt x="90" y="1089"/>
                    </a:lnTo>
                    <a:lnTo>
                      <a:pt x="78" y="1089"/>
                    </a:lnTo>
                    <a:lnTo>
                      <a:pt x="65" y="1089"/>
                    </a:lnTo>
                    <a:lnTo>
                      <a:pt x="54" y="1086"/>
                    </a:lnTo>
                    <a:lnTo>
                      <a:pt x="42" y="1082"/>
                    </a:lnTo>
                    <a:lnTo>
                      <a:pt x="31" y="1078"/>
                    </a:lnTo>
                    <a:lnTo>
                      <a:pt x="25" y="1072"/>
                    </a:lnTo>
                    <a:lnTo>
                      <a:pt x="19" y="1065"/>
                    </a:lnTo>
                    <a:lnTo>
                      <a:pt x="12" y="1059"/>
                    </a:lnTo>
                    <a:lnTo>
                      <a:pt x="6" y="1053"/>
                    </a:lnTo>
                    <a:lnTo>
                      <a:pt x="2" y="1044"/>
                    </a:lnTo>
                    <a:lnTo>
                      <a:pt x="0" y="1036"/>
                    </a:lnTo>
                    <a:lnTo>
                      <a:pt x="0" y="1027"/>
                    </a:lnTo>
                    <a:lnTo>
                      <a:pt x="0" y="1019"/>
                    </a:lnTo>
                    <a:lnTo>
                      <a:pt x="4" y="1015"/>
                    </a:lnTo>
                    <a:lnTo>
                      <a:pt x="6" y="1008"/>
                    </a:lnTo>
                    <a:lnTo>
                      <a:pt x="6" y="1002"/>
                    </a:lnTo>
                    <a:lnTo>
                      <a:pt x="8" y="996"/>
                    </a:lnTo>
                    <a:lnTo>
                      <a:pt x="10" y="989"/>
                    </a:lnTo>
                    <a:lnTo>
                      <a:pt x="10" y="985"/>
                    </a:lnTo>
                    <a:lnTo>
                      <a:pt x="12" y="979"/>
                    </a:lnTo>
                    <a:lnTo>
                      <a:pt x="14" y="972"/>
                    </a:lnTo>
                    <a:lnTo>
                      <a:pt x="33" y="9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8" name="Freeform 90"/>
              <p:cNvSpPr>
                <a:spLocks/>
              </p:cNvSpPr>
              <p:nvPr/>
            </p:nvSpPr>
            <p:spPr bwMode="auto">
              <a:xfrm>
                <a:off x="1903" y="2914"/>
                <a:ext cx="293" cy="515"/>
              </a:xfrm>
              <a:custGeom>
                <a:avLst/>
                <a:gdLst>
                  <a:gd name="T0" fmla="*/ 124 w 293"/>
                  <a:gd name="T1" fmla="*/ 239 h 515"/>
                  <a:gd name="T2" fmla="*/ 158 w 293"/>
                  <a:gd name="T3" fmla="*/ 175 h 515"/>
                  <a:gd name="T4" fmla="*/ 194 w 293"/>
                  <a:gd name="T5" fmla="*/ 112 h 515"/>
                  <a:gd name="T6" fmla="*/ 223 w 293"/>
                  <a:gd name="T7" fmla="*/ 46 h 515"/>
                  <a:gd name="T8" fmla="*/ 234 w 293"/>
                  <a:gd name="T9" fmla="*/ 11 h 515"/>
                  <a:gd name="T10" fmla="*/ 236 w 293"/>
                  <a:gd name="T11" fmla="*/ 6 h 515"/>
                  <a:gd name="T12" fmla="*/ 238 w 293"/>
                  <a:gd name="T13" fmla="*/ 4 h 515"/>
                  <a:gd name="T14" fmla="*/ 240 w 293"/>
                  <a:gd name="T15" fmla="*/ 2 h 515"/>
                  <a:gd name="T16" fmla="*/ 249 w 293"/>
                  <a:gd name="T17" fmla="*/ 2 h 515"/>
                  <a:gd name="T18" fmla="*/ 259 w 293"/>
                  <a:gd name="T19" fmla="*/ 6 h 515"/>
                  <a:gd name="T20" fmla="*/ 272 w 293"/>
                  <a:gd name="T21" fmla="*/ 11 h 515"/>
                  <a:gd name="T22" fmla="*/ 285 w 293"/>
                  <a:gd name="T23" fmla="*/ 15 h 515"/>
                  <a:gd name="T24" fmla="*/ 293 w 293"/>
                  <a:gd name="T25" fmla="*/ 19 h 515"/>
                  <a:gd name="T26" fmla="*/ 272 w 293"/>
                  <a:gd name="T27" fmla="*/ 93 h 515"/>
                  <a:gd name="T28" fmla="*/ 251 w 293"/>
                  <a:gd name="T29" fmla="*/ 167 h 515"/>
                  <a:gd name="T30" fmla="*/ 230 w 293"/>
                  <a:gd name="T31" fmla="*/ 243 h 515"/>
                  <a:gd name="T32" fmla="*/ 204 w 293"/>
                  <a:gd name="T33" fmla="*/ 315 h 515"/>
                  <a:gd name="T34" fmla="*/ 202 w 293"/>
                  <a:gd name="T35" fmla="*/ 323 h 515"/>
                  <a:gd name="T36" fmla="*/ 200 w 293"/>
                  <a:gd name="T37" fmla="*/ 330 h 515"/>
                  <a:gd name="T38" fmla="*/ 198 w 293"/>
                  <a:gd name="T39" fmla="*/ 336 h 515"/>
                  <a:gd name="T40" fmla="*/ 196 w 293"/>
                  <a:gd name="T41" fmla="*/ 344 h 515"/>
                  <a:gd name="T42" fmla="*/ 179 w 293"/>
                  <a:gd name="T43" fmla="*/ 374 h 515"/>
                  <a:gd name="T44" fmla="*/ 166 w 293"/>
                  <a:gd name="T45" fmla="*/ 408 h 515"/>
                  <a:gd name="T46" fmla="*/ 152 w 293"/>
                  <a:gd name="T47" fmla="*/ 439 h 515"/>
                  <a:gd name="T48" fmla="*/ 133 w 293"/>
                  <a:gd name="T49" fmla="*/ 471 h 515"/>
                  <a:gd name="T50" fmla="*/ 107 w 293"/>
                  <a:gd name="T51" fmla="*/ 490 h 515"/>
                  <a:gd name="T52" fmla="*/ 82 w 293"/>
                  <a:gd name="T53" fmla="*/ 507 h 515"/>
                  <a:gd name="T54" fmla="*/ 54 w 293"/>
                  <a:gd name="T55" fmla="*/ 515 h 515"/>
                  <a:gd name="T56" fmla="*/ 38 w 293"/>
                  <a:gd name="T57" fmla="*/ 513 h 515"/>
                  <a:gd name="T58" fmla="*/ 23 w 293"/>
                  <a:gd name="T59" fmla="*/ 507 h 515"/>
                  <a:gd name="T60" fmla="*/ 14 w 293"/>
                  <a:gd name="T61" fmla="*/ 501 h 515"/>
                  <a:gd name="T62" fmla="*/ 10 w 293"/>
                  <a:gd name="T63" fmla="*/ 492 h 515"/>
                  <a:gd name="T64" fmla="*/ 4 w 293"/>
                  <a:gd name="T65" fmla="*/ 486 h 515"/>
                  <a:gd name="T66" fmla="*/ 0 w 293"/>
                  <a:gd name="T67" fmla="*/ 477 h 515"/>
                  <a:gd name="T68" fmla="*/ 6 w 293"/>
                  <a:gd name="T69" fmla="*/ 448 h 515"/>
                  <a:gd name="T70" fmla="*/ 16 w 293"/>
                  <a:gd name="T71" fmla="*/ 420 h 515"/>
                  <a:gd name="T72" fmla="*/ 46 w 293"/>
                  <a:gd name="T73" fmla="*/ 372 h 515"/>
                  <a:gd name="T74" fmla="*/ 80 w 293"/>
                  <a:gd name="T75" fmla="*/ 321 h 515"/>
                  <a:gd name="T76" fmla="*/ 107 w 293"/>
                  <a:gd name="T77" fmla="*/ 270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3" h="515">
                    <a:moveTo>
                      <a:pt x="107" y="270"/>
                    </a:moveTo>
                    <a:lnTo>
                      <a:pt x="124" y="239"/>
                    </a:lnTo>
                    <a:lnTo>
                      <a:pt x="141" y="207"/>
                    </a:lnTo>
                    <a:lnTo>
                      <a:pt x="158" y="175"/>
                    </a:lnTo>
                    <a:lnTo>
                      <a:pt x="177" y="144"/>
                    </a:lnTo>
                    <a:lnTo>
                      <a:pt x="194" y="112"/>
                    </a:lnTo>
                    <a:lnTo>
                      <a:pt x="209" y="80"/>
                    </a:lnTo>
                    <a:lnTo>
                      <a:pt x="223" y="46"/>
                    </a:lnTo>
                    <a:lnTo>
                      <a:pt x="234" y="11"/>
                    </a:lnTo>
                    <a:lnTo>
                      <a:pt x="234" y="11"/>
                    </a:lnTo>
                    <a:lnTo>
                      <a:pt x="236" y="8"/>
                    </a:lnTo>
                    <a:lnTo>
                      <a:pt x="236" y="6"/>
                    </a:lnTo>
                    <a:lnTo>
                      <a:pt x="238" y="6"/>
                    </a:lnTo>
                    <a:lnTo>
                      <a:pt x="238" y="4"/>
                    </a:lnTo>
                    <a:lnTo>
                      <a:pt x="238" y="4"/>
                    </a:lnTo>
                    <a:lnTo>
                      <a:pt x="240" y="2"/>
                    </a:lnTo>
                    <a:lnTo>
                      <a:pt x="242" y="0"/>
                    </a:lnTo>
                    <a:lnTo>
                      <a:pt x="249" y="2"/>
                    </a:lnTo>
                    <a:lnTo>
                      <a:pt x="255" y="4"/>
                    </a:lnTo>
                    <a:lnTo>
                      <a:pt x="259" y="6"/>
                    </a:lnTo>
                    <a:lnTo>
                      <a:pt x="266" y="8"/>
                    </a:lnTo>
                    <a:lnTo>
                      <a:pt x="272" y="11"/>
                    </a:lnTo>
                    <a:lnTo>
                      <a:pt x="278" y="13"/>
                    </a:lnTo>
                    <a:lnTo>
                      <a:pt x="285" y="15"/>
                    </a:lnTo>
                    <a:lnTo>
                      <a:pt x="291" y="17"/>
                    </a:lnTo>
                    <a:lnTo>
                      <a:pt x="293" y="19"/>
                    </a:lnTo>
                    <a:lnTo>
                      <a:pt x="283" y="55"/>
                    </a:lnTo>
                    <a:lnTo>
                      <a:pt x="272" y="93"/>
                    </a:lnTo>
                    <a:lnTo>
                      <a:pt x="262" y="131"/>
                    </a:lnTo>
                    <a:lnTo>
                      <a:pt x="251" y="167"/>
                    </a:lnTo>
                    <a:lnTo>
                      <a:pt x="240" y="205"/>
                    </a:lnTo>
                    <a:lnTo>
                      <a:pt x="230" y="243"/>
                    </a:lnTo>
                    <a:lnTo>
                      <a:pt x="217" y="279"/>
                    </a:lnTo>
                    <a:lnTo>
                      <a:pt x="204" y="315"/>
                    </a:lnTo>
                    <a:lnTo>
                      <a:pt x="204" y="319"/>
                    </a:lnTo>
                    <a:lnTo>
                      <a:pt x="202" y="323"/>
                    </a:lnTo>
                    <a:lnTo>
                      <a:pt x="202" y="325"/>
                    </a:lnTo>
                    <a:lnTo>
                      <a:pt x="200" y="330"/>
                    </a:lnTo>
                    <a:lnTo>
                      <a:pt x="200" y="334"/>
                    </a:lnTo>
                    <a:lnTo>
                      <a:pt x="198" y="336"/>
                    </a:lnTo>
                    <a:lnTo>
                      <a:pt x="198" y="340"/>
                    </a:lnTo>
                    <a:lnTo>
                      <a:pt x="196" y="344"/>
                    </a:lnTo>
                    <a:lnTo>
                      <a:pt x="188" y="359"/>
                    </a:lnTo>
                    <a:lnTo>
                      <a:pt x="179" y="374"/>
                    </a:lnTo>
                    <a:lnTo>
                      <a:pt x="173" y="391"/>
                    </a:lnTo>
                    <a:lnTo>
                      <a:pt x="166" y="408"/>
                    </a:lnTo>
                    <a:lnTo>
                      <a:pt x="160" y="425"/>
                    </a:lnTo>
                    <a:lnTo>
                      <a:pt x="152" y="439"/>
                    </a:lnTo>
                    <a:lnTo>
                      <a:pt x="143" y="456"/>
                    </a:lnTo>
                    <a:lnTo>
                      <a:pt x="133" y="471"/>
                    </a:lnTo>
                    <a:lnTo>
                      <a:pt x="120" y="480"/>
                    </a:lnTo>
                    <a:lnTo>
                      <a:pt x="107" y="490"/>
                    </a:lnTo>
                    <a:lnTo>
                      <a:pt x="95" y="499"/>
                    </a:lnTo>
                    <a:lnTo>
                      <a:pt x="82" y="507"/>
                    </a:lnTo>
                    <a:lnTo>
                      <a:pt x="67" y="513"/>
                    </a:lnTo>
                    <a:lnTo>
                      <a:pt x="54" y="515"/>
                    </a:lnTo>
                    <a:lnTo>
                      <a:pt x="46" y="515"/>
                    </a:lnTo>
                    <a:lnTo>
                      <a:pt x="38" y="513"/>
                    </a:lnTo>
                    <a:lnTo>
                      <a:pt x="31" y="511"/>
                    </a:lnTo>
                    <a:lnTo>
                      <a:pt x="23" y="507"/>
                    </a:lnTo>
                    <a:lnTo>
                      <a:pt x="19" y="505"/>
                    </a:lnTo>
                    <a:lnTo>
                      <a:pt x="14" y="501"/>
                    </a:lnTo>
                    <a:lnTo>
                      <a:pt x="12" y="496"/>
                    </a:lnTo>
                    <a:lnTo>
                      <a:pt x="10" y="492"/>
                    </a:lnTo>
                    <a:lnTo>
                      <a:pt x="8" y="488"/>
                    </a:lnTo>
                    <a:lnTo>
                      <a:pt x="4" y="486"/>
                    </a:lnTo>
                    <a:lnTo>
                      <a:pt x="2" y="482"/>
                    </a:lnTo>
                    <a:lnTo>
                      <a:pt x="0" y="477"/>
                    </a:lnTo>
                    <a:lnTo>
                      <a:pt x="2" y="463"/>
                    </a:lnTo>
                    <a:lnTo>
                      <a:pt x="6" y="448"/>
                    </a:lnTo>
                    <a:lnTo>
                      <a:pt x="10" y="435"/>
                    </a:lnTo>
                    <a:lnTo>
                      <a:pt x="16" y="420"/>
                    </a:lnTo>
                    <a:lnTo>
                      <a:pt x="29" y="395"/>
                    </a:lnTo>
                    <a:lnTo>
                      <a:pt x="46" y="372"/>
                    </a:lnTo>
                    <a:lnTo>
                      <a:pt x="63" y="346"/>
                    </a:lnTo>
                    <a:lnTo>
                      <a:pt x="80" y="321"/>
                    </a:lnTo>
                    <a:lnTo>
                      <a:pt x="95" y="298"/>
                    </a:lnTo>
                    <a:lnTo>
                      <a:pt x="107"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79" name="Freeform 91"/>
              <p:cNvSpPr>
                <a:spLocks/>
              </p:cNvSpPr>
              <p:nvPr/>
            </p:nvSpPr>
            <p:spPr bwMode="auto">
              <a:xfrm>
                <a:off x="1915" y="2048"/>
                <a:ext cx="21" cy="21"/>
              </a:xfrm>
              <a:custGeom>
                <a:avLst/>
                <a:gdLst>
                  <a:gd name="T0" fmla="*/ 11 w 21"/>
                  <a:gd name="T1" fmla="*/ 0 h 21"/>
                  <a:gd name="T2" fmla="*/ 13 w 21"/>
                  <a:gd name="T3" fmla="*/ 0 h 21"/>
                  <a:gd name="T4" fmla="*/ 15 w 21"/>
                  <a:gd name="T5" fmla="*/ 0 h 21"/>
                  <a:gd name="T6" fmla="*/ 17 w 21"/>
                  <a:gd name="T7" fmla="*/ 0 h 21"/>
                  <a:gd name="T8" fmla="*/ 17 w 21"/>
                  <a:gd name="T9" fmla="*/ 2 h 21"/>
                  <a:gd name="T10" fmla="*/ 19 w 21"/>
                  <a:gd name="T11" fmla="*/ 2 h 21"/>
                  <a:gd name="T12" fmla="*/ 21 w 21"/>
                  <a:gd name="T13" fmla="*/ 4 h 21"/>
                  <a:gd name="T14" fmla="*/ 21 w 21"/>
                  <a:gd name="T15" fmla="*/ 6 h 21"/>
                  <a:gd name="T16" fmla="*/ 21 w 21"/>
                  <a:gd name="T17" fmla="*/ 8 h 21"/>
                  <a:gd name="T18" fmla="*/ 21 w 21"/>
                  <a:gd name="T19" fmla="*/ 10 h 21"/>
                  <a:gd name="T20" fmla="*/ 21 w 21"/>
                  <a:gd name="T21" fmla="*/ 12 h 21"/>
                  <a:gd name="T22" fmla="*/ 21 w 21"/>
                  <a:gd name="T23" fmla="*/ 15 h 21"/>
                  <a:gd name="T24" fmla="*/ 21 w 21"/>
                  <a:gd name="T25" fmla="*/ 17 h 21"/>
                  <a:gd name="T26" fmla="*/ 19 w 21"/>
                  <a:gd name="T27" fmla="*/ 17 h 21"/>
                  <a:gd name="T28" fmla="*/ 17 w 21"/>
                  <a:gd name="T29" fmla="*/ 19 h 21"/>
                  <a:gd name="T30" fmla="*/ 15 w 21"/>
                  <a:gd name="T31" fmla="*/ 21 h 21"/>
                  <a:gd name="T32" fmla="*/ 15 w 21"/>
                  <a:gd name="T33" fmla="*/ 21 h 21"/>
                  <a:gd name="T34" fmla="*/ 11 w 21"/>
                  <a:gd name="T35" fmla="*/ 21 h 21"/>
                  <a:gd name="T36" fmla="*/ 9 w 21"/>
                  <a:gd name="T37" fmla="*/ 21 h 21"/>
                  <a:gd name="T38" fmla="*/ 7 w 21"/>
                  <a:gd name="T39" fmla="*/ 21 h 21"/>
                  <a:gd name="T40" fmla="*/ 7 w 21"/>
                  <a:gd name="T41" fmla="*/ 19 h 21"/>
                  <a:gd name="T42" fmla="*/ 4 w 21"/>
                  <a:gd name="T43" fmla="*/ 19 h 21"/>
                  <a:gd name="T44" fmla="*/ 2 w 21"/>
                  <a:gd name="T45" fmla="*/ 17 h 21"/>
                  <a:gd name="T46" fmla="*/ 2 w 21"/>
                  <a:gd name="T47" fmla="*/ 15 h 21"/>
                  <a:gd name="T48" fmla="*/ 2 w 21"/>
                  <a:gd name="T49" fmla="*/ 12 h 21"/>
                  <a:gd name="T50" fmla="*/ 0 w 21"/>
                  <a:gd name="T51" fmla="*/ 10 h 21"/>
                  <a:gd name="T52" fmla="*/ 0 w 21"/>
                  <a:gd name="T53" fmla="*/ 8 h 21"/>
                  <a:gd name="T54" fmla="*/ 2 w 21"/>
                  <a:gd name="T55" fmla="*/ 6 h 21"/>
                  <a:gd name="T56" fmla="*/ 2 w 21"/>
                  <a:gd name="T57" fmla="*/ 4 h 21"/>
                  <a:gd name="T58" fmla="*/ 4 w 21"/>
                  <a:gd name="T59" fmla="*/ 2 h 21"/>
                  <a:gd name="T60" fmla="*/ 7 w 21"/>
                  <a:gd name="T61" fmla="*/ 2 h 21"/>
                  <a:gd name="T62" fmla="*/ 9 w 21"/>
                  <a:gd name="T63" fmla="*/ 0 h 21"/>
                  <a:gd name="T64" fmla="*/ 11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1" y="0"/>
                    </a:moveTo>
                    <a:lnTo>
                      <a:pt x="13" y="0"/>
                    </a:lnTo>
                    <a:lnTo>
                      <a:pt x="15" y="0"/>
                    </a:lnTo>
                    <a:lnTo>
                      <a:pt x="17" y="0"/>
                    </a:lnTo>
                    <a:lnTo>
                      <a:pt x="17" y="2"/>
                    </a:lnTo>
                    <a:lnTo>
                      <a:pt x="19" y="2"/>
                    </a:lnTo>
                    <a:lnTo>
                      <a:pt x="21" y="4"/>
                    </a:lnTo>
                    <a:lnTo>
                      <a:pt x="21" y="6"/>
                    </a:lnTo>
                    <a:lnTo>
                      <a:pt x="21" y="8"/>
                    </a:lnTo>
                    <a:lnTo>
                      <a:pt x="21" y="10"/>
                    </a:lnTo>
                    <a:lnTo>
                      <a:pt x="21" y="12"/>
                    </a:lnTo>
                    <a:lnTo>
                      <a:pt x="21" y="15"/>
                    </a:lnTo>
                    <a:lnTo>
                      <a:pt x="21" y="17"/>
                    </a:lnTo>
                    <a:lnTo>
                      <a:pt x="19" y="17"/>
                    </a:lnTo>
                    <a:lnTo>
                      <a:pt x="17" y="19"/>
                    </a:lnTo>
                    <a:lnTo>
                      <a:pt x="15" y="21"/>
                    </a:lnTo>
                    <a:lnTo>
                      <a:pt x="15" y="21"/>
                    </a:lnTo>
                    <a:lnTo>
                      <a:pt x="11" y="21"/>
                    </a:lnTo>
                    <a:lnTo>
                      <a:pt x="9" y="21"/>
                    </a:lnTo>
                    <a:lnTo>
                      <a:pt x="7" y="21"/>
                    </a:lnTo>
                    <a:lnTo>
                      <a:pt x="7" y="19"/>
                    </a:lnTo>
                    <a:lnTo>
                      <a:pt x="4" y="19"/>
                    </a:lnTo>
                    <a:lnTo>
                      <a:pt x="2" y="17"/>
                    </a:lnTo>
                    <a:lnTo>
                      <a:pt x="2" y="15"/>
                    </a:lnTo>
                    <a:lnTo>
                      <a:pt x="2" y="12"/>
                    </a:lnTo>
                    <a:lnTo>
                      <a:pt x="0" y="10"/>
                    </a:lnTo>
                    <a:lnTo>
                      <a:pt x="0" y="8"/>
                    </a:lnTo>
                    <a:lnTo>
                      <a:pt x="2" y="6"/>
                    </a:lnTo>
                    <a:lnTo>
                      <a:pt x="2" y="4"/>
                    </a:lnTo>
                    <a:lnTo>
                      <a:pt x="4" y="2"/>
                    </a:lnTo>
                    <a:lnTo>
                      <a:pt x="7" y="2"/>
                    </a:lnTo>
                    <a:lnTo>
                      <a:pt x="9"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0" name="Freeform 92"/>
              <p:cNvSpPr>
                <a:spLocks/>
              </p:cNvSpPr>
              <p:nvPr/>
            </p:nvSpPr>
            <p:spPr bwMode="auto">
              <a:xfrm>
                <a:off x="1949" y="1904"/>
                <a:ext cx="74" cy="63"/>
              </a:xfrm>
              <a:custGeom>
                <a:avLst/>
                <a:gdLst>
                  <a:gd name="T0" fmla="*/ 21 w 74"/>
                  <a:gd name="T1" fmla="*/ 2 h 63"/>
                  <a:gd name="T2" fmla="*/ 25 w 74"/>
                  <a:gd name="T3" fmla="*/ 2 h 63"/>
                  <a:gd name="T4" fmla="*/ 30 w 74"/>
                  <a:gd name="T5" fmla="*/ 0 h 63"/>
                  <a:gd name="T6" fmla="*/ 36 w 74"/>
                  <a:gd name="T7" fmla="*/ 0 h 63"/>
                  <a:gd name="T8" fmla="*/ 40 w 74"/>
                  <a:gd name="T9" fmla="*/ 0 h 63"/>
                  <a:gd name="T10" fmla="*/ 44 w 74"/>
                  <a:gd name="T11" fmla="*/ 0 h 63"/>
                  <a:gd name="T12" fmla="*/ 49 w 74"/>
                  <a:gd name="T13" fmla="*/ 0 h 63"/>
                  <a:gd name="T14" fmla="*/ 53 w 74"/>
                  <a:gd name="T15" fmla="*/ 2 h 63"/>
                  <a:gd name="T16" fmla="*/ 57 w 74"/>
                  <a:gd name="T17" fmla="*/ 6 h 63"/>
                  <a:gd name="T18" fmla="*/ 59 w 74"/>
                  <a:gd name="T19" fmla="*/ 11 h 63"/>
                  <a:gd name="T20" fmla="*/ 61 w 74"/>
                  <a:gd name="T21" fmla="*/ 15 h 63"/>
                  <a:gd name="T22" fmla="*/ 66 w 74"/>
                  <a:gd name="T23" fmla="*/ 17 h 63"/>
                  <a:gd name="T24" fmla="*/ 68 w 74"/>
                  <a:gd name="T25" fmla="*/ 19 h 63"/>
                  <a:gd name="T26" fmla="*/ 72 w 74"/>
                  <a:gd name="T27" fmla="*/ 21 h 63"/>
                  <a:gd name="T28" fmla="*/ 74 w 74"/>
                  <a:gd name="T29" fmla="*/ 25 h 63"/>
                  <a:gd name="T30" fmla="*/ 74 w 74"/>
                  <a:gd name="T31" fmla="*/ 30 h 63"/>
                  <a:gd name="T32" fmla="*/ 74 w 74"/>
                  <a:gd name="T33" fmla="*/ 34 h 63"/>
                  <a:gd name="T34" fmla="*/ 74 w 74"/>
                  <a:gd name="T35" fmla="*/ 38 h 63"/>
                  <a:gd name="T36" fmla="*/ 72 w 74"/>
                  <a:gd name="T37" fmla="*/ 42 h 63"/>
                  <a:gd name="T38" fmla="*/ 70 w 74"/>
                  <a:gd name="T39" fmla="*/ 47 h 63"/>
                  <a:gd name="T40" fmla="*/ 68 w 74"/>
                  <a:gd name="T41" fmla="*/ 51 h 63"/>
                  <a:gd name="T42" fmla="*/ 66 w 74"/>
                  <a:gd name="T43" fmla="*/ 55 h 63"/>
                  <a:gd name="T44" fmla="*/ 61 w 74"/>
                  <a:gd name="T45" fmla="*/ 57 h 63"/>
                  <a:gd name="T46" fmla="*/ 57 w 74"/>
                  <a:gd name="T47" fmla="*/ 59 h 63"/>
                  <a:gd name="T48" fmla="*/ 53 w 74"/>
                  <a:gd name="T49" fmla="*/ 61 h 63"/>
                  <a:gd name="T50" fmla="*/ 47 w 74"/>
                  <a:gd name="T51" fmla="*/ 63 h 63"/>
                  <a:gd name="T52" fmla="*/ 42 w 74"/>
                  <a:gd name="T53" fmla="*/ 63 h 63"/>
                  <a:gd name="T54" fmla="*/ 36 w 74"/>
                  <a:gd name="T55" fmla="*/ 63 h 63"/>
                  <a:gd name="T56" fmla="*/ 32 w 74"/>
                  <a:gd name="T57" fmla="*/ 61 h 63"/>
                  <a:gd name="T58" fmla="*/ 25 w 74"/>
                  <a:gd name="T59" fmla="*/ 61 h 63"/>
                  <a:gd name="T60" fmla="*/ 21 w 74"/>
                  <a:gd name="T61" fmla="*/ 59 h 63"/>
                  <a:gd name="T62" fmla="*/ 17 w 74"/>
                  <a:gd name="T63" fmla="*/ 57 h 63"/>
                  <a:gd name="T64" fmla="*/ 11 w 74"/>
                  <a:gd name="T65" fmla="*/ 55 h 63"/>
                  <a:gd name="T66" fmla="*/ 8 w 74"/>
                  <a:gd name="T67" fmla="*/ 53 h 63"/>
                  <a:gd name="T68" fmla="*/ 6 w 74"/>
                  <a:gd name="T69" fmla="*/ 51 h 63"/>
                  <a:gd name="T70" fmla="*/ 4 w 74"/>
                  <a:gd name="T71" fmla="*/ 47 h 63"/>
                  <a:gd name="T72" fmla="*/ 4 w 74"/>
                  <a:gd name="T73" fmla="*/ 44 h 63"/>
                  <a:gd name="T74" fmla="*/ 2 w 74"/>
                  <a:gd name="T75" fmla="*/ 40 h 63"/>
                  <a:gd name="T76" fmla="*/ 2 w 74"/>
                  <a:gd name="T77" fmla="*/ 38 h 63"/>
                  <a:gd name="T78" fmla="*/ 2 w 74"/>
                  <a:gd name="T79" fmla="*/ 34 h 63"/>
                  <a:gd name="T80" fmla="*/ 0 w 74"/>
                  <a:gd name="T81" fmla="*/ 30 h 63"/>
                  <a:gd name="T82" fmla="*/ 0 w 74"/>
                  <a:gd name="T83" fmla="*/ 25 h 63"/>
                  <a:gd name="T84" fmla="*/ 2 w 74"/>
                  <a:gd name="T85" fmla="*/ 21 h 63"/>
                  <a:gd name="T86" fmla="*/ 4 w 74"/>
                  <a:gd name="T87" fmla="*/ 17 h 63"/>
                  <a:gd name="T88" fmla="*/ 6 w 74"/>
                  <a:gd name="T89" fmla="*/ 15 h 63"/>
                  <a:gd name="T90" fmla="*/ 11 w 74"/>
                  <a:gd name="T91" fmla="*/ 11 h 63"/>
                  <a:gd name="T92" fmla="*/ 13 w 74"/>
                  <a:gd name="T93" fmla="*/ 9 h 63"/>
                  <a:gd name="T94" fmla="*/ 17 w 74"/>
                  <a:gd name="T95" fmla="*/ 4 h 63"/>
                  <a:gd name="T96" fmla="*/ 21 w 74"/>
                  <a:gd name="T9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 h="63">
                    <a:moveTo>
                      <a:pt x="21" y="2"/>
                    </a:moveTo>
                    <a:lnTo>
                      <a:pt x="25" y="2"/>
                    </a:lnTo>
                    <a:lnTo>
                      <a:pt x="30" y="0"/>
                    </a:lnTo>
                    <a:lnTo>
                      <a:pt x="36" y="0"/>
                    </a:lnTo>
                    <a:lnTo>
                      <a:pt x="40" y="0"/>
                    </a:lnTo>
                    <a:lnTo>
                      <a:pt x="44" y="0"/>
                    </a:lnTo>
                    <a:lnTo>
                      <a:pt x="49" y="0"/>
                    </a:lnTo>
                    <a:lnTo>
                      <a:pt x="53" y="2"/>
                    </a:lnTo>
                    <a:lnTo>
                      <a:pt x="57" y="6"/>
                    </a:lnTo>
                    <a:lnTo>
                      <a:pt x="59" y="11"/>
                    </a:lnTo>
                    <a:lnTo>
                      <a:pt x="61" y="15"/>
                    </a:lnTo>
                    <a:lnTo>
                      <a:pt x="66" y="17"/>
                    </a:lnTo>
                    <a:lnTo>
                      <a:pt x="68" y="19"/>
                    </a:lnTo>
                    <a:lnTo>
                      <a:pt x="72" y="21"/>
                    </a:lnTo>
                    <a:lnTo>
                      <a:pt x="74" y="25"/>
                    </a:lnTo>
                    <a:lnTo>
                      <a:pt x="74" y="30"/>
                    </a:lnTo>
                    <a:lnTo>
                      <a:pt x="74" y="34"/>
                    </a:lnTo>
                    <a:lnTo>
                      <a:pt x="74" y="38"/>
                    </a:lnTo>
                    <a:lnTo>
                      <a:pt x="72" y="42"/>
                    </a:lnTo>
                    <a:lnTo>
                      <a:pt x="70" y="47"/>
                    </a:lnTo>
                    <a:lnTo>
                      <a:pt x="68" y="51"/>
                    </a:lnTo>
                    <a:lnTo>
                      <a:pt x="66" y="55"/>
                    </a:lnTo>
                    <a:lnTo>
                      <a:pt x="61" y="57"/>
                    </a:lnTo>
                    <a:lnTo>
                      <a:pt x="57" y="59"/>
                    </a:lnTo>
                    <a:lnTo>
                      <a:pt x="53" y="61"/>
                    </a:lnTo>
                    <a:lnTo>
                      <a:pt x="47" y="63"/>
                    </a:lnTo>
                    <a:lnTo>
                      <a:pt x="42" y="63"/>
                    </a:lnTo>
                    <a:lnTo>
                      <a:pt x="36" y="63"/>
                    </a:lnTo>
                    <a:lnTo>
                      <a:pt x="32" y="61"/>
                    </a:lnTo>
                    <a:lnTo>
                      <a:pt x="25" y="61"/>
                    </a:lnTo>
                    <a:lnTo>
                      <a:pt x="21" y="59"/>
                    </a:lnTo>
                    <a:lnTo>
                      <a:pt x="17" y="57"/>
                    </a:lnTo>
                    <a:lnTo>
                      <a:pt x="11" y="55"/>
                    </a:lnTo>
                    <a:lnTo>
                      <a:pt x="8" y="53"/>
                    </a:lnTo>
                    <a:lnTo>
                      <a:pt x="6" y="51"/>
                    </a:lnTo>
                    <a:lnTo>
                      <a:pt x="4" y="47"/>
                    </a:lnTo>
                    <a:lnTo>
                      <a:pt x="4" y="44"/>
                    </a:lnTo>
                    <a:lnTo>
                      <a:pt x="2" y="40"/>
                    </a:lnTo>
                    <a:lnTo>
                      <a:pt x="2" y="38"/>
                    </a:lnTo>
                    <a:lnTo>
                      <a:pt x="2" y="34"/>
                    </a:lnTo>
                    <a:lnTo>
                      <a:pt x="0" y="30"/>
                    </a:lnTo>
                    <a:lnTo>
                      <a:pt x="0" y="25"/>
                    </a:lnTo>
                    <a:lnTo>
                      <a:pt x="2" y="21"/>
                    </a:lnTo>
                    <a:lnTo>
                      <a:pt x="4" y="17"/>
                    </a:lnTo>
                    <a:lnTo>
                      <a:pt x="6" y="15"/>
                    </a:lnTo>
                    <a:lnTo>
                      <a:pt x="11" y="11"/>
                    </a:lnTo>
                    <a:lnTo>
                      <a:pt x="13" y="9"/>
                    </a:lnTo>
                    <a:lnTo>
                      <a:pt x="17" y="4"/>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1" name="Freeform 93"/>
              <p:cNvSpPr>
                <a:spLocks/>
              </p:cNvSpPr>
              <p:nvPr/>
            </p:nvSpPr>
            <p:spPr bwMode="auto">
              <a:xfrm>
                <a:off x="1960" y="2572"/>
                <a:ext cx="131" cy="36"/>
              </a:xfrm>
              <a:custGeom>
                <a:avLst/>
                <a:gdLst>
                  <a:gd name="T0" fmla="*/ 6 w 131"/>
                  <a:gd name="T1" fmla="*/ 12 h 36"/>
                  <a:gd name="T2" fmla="*/ 21 w 131"/>
                  <a:gd name="T3" fmla="*/ 15 h 36"/>
                  <a:gd name="T4" fmla="*/ 36 w 131"/>
                  <a:gd name="T5" fmla="*/ 15 h 36"/>
                  <a:gd name="T6" fmla="*/ 50 w 131"/>
                  <a:gd name="T7" fmla="*/ 15 h 36"/>
                  <a:gd name="T8" fmla="*/ 65 w 131"/>
                  <a:gd name="T9" fmla="*/ 15 h 36"/>
                  <a:gd name="T10" fmla="*/ 78 w 131"/>
                  <a:gd name="T11" fmla="*/ 12 h 36"/>
                  <a:gd name="T12" fmla="*/ 93 w 131"/>
                  <a:gd name="T13" fmla="*/ 8 h 36"/>
                  <a:gd name="T14" fmla="*/ 107 w 131"/>
                  <a:gd name="T15" fmla="*/ 6 h 36"/>
                  <a:gd name="T16" fmla="*/ 120 w 131"/>
                  <a:gd name="T17" fmla="*/ 0 h 36"/>
                  <a:gd name="T18" fmla="*/ 122 w 131"/>
                  <a:gd name="T19" fmla="*/ 0 h 36"/>
                  <a:gd name="T20" fmla="*/ 122 w 131"/>
                  <a:gd name="T21" fmla="*/ 0 h 36"/>
                  <a:gd name="T22" fmla="*/ 124 w 131"/>
                  <a:gd name="T23" fmla="*/ 0 h 36"/>
                  <a:gd name="T24" fmla="*/ 126 w 131"/>
                  <a:gd name="T25" fmla="*/ 2 h 36"/>
                  <a:gd name="T26" fmla="*/ 128 w 131"/>
                  <a:gd name="T27" fmla="*/ 2 h 36"/>
                  <a:gd name="T28" fmla="*/ 128 w 131"/>
                  <a:gd name="T29" fmla="*/ 2 h 36"/>
                  <a:gd name="T30" fmla="*/ 131 w 131"/>
                  <a:gd name="T31" fmla="*/ 4 h 36"/>
                  <a:gd name="T32" fmla="*/ 131 w 131"/>
                  <a:gd name="T33" fmla="*/ 4 h 36"/>
                  <a:gd name="T34" fmla="*/ 128 w 131"/>
                  <a:gd name="T35" fmla="*/ 10 h 36"/>
                  <a:gd name="T36" fmla="*/ 126 w 131"/>
                  <a:gd name="T37" fmla="*/ 17 h 36"/>
                  <a:gd name="T38" fmla="*/ 122 w 131"/>
                  <a:gd name="T39" fmla="*/ 19 h 36"/>
                  <a:gd name="T40" fmla="*/ 118 w 131"/>
                  <a:gd name="T41" fmla="*/ 21 h 36"/>
                  <a:gd name="T42" fmla="*/ 112 w 131"/>
                  <a:gd name="T43" fmla="*/ 23 h 36"/>
                  <a:gd name="T44" fmla="*/ 105 w 131"/>
                  <a:gd name="T45" fmla="*/ 25 h 36"/>
                  <a:gd name="T46" fmla="*/ 101 w 131"/>
                  <a:gd name="T47" fmla="*/ 25 h 36"/>
                  <a:gd name="T48" fmla="*/ 95 w 131"/>
                  <a:gd name="T49" fmla="*/ 27 h 36"/>
                  <a:gd name="T50" fmla="*/ 84 w 131"/>
                  <a:gd name="T51" fmla="*/ 29 h 36"/>
                  <a:gd name="T52" fmla="*/ 74 w 131"/>
                  <a:gd name="T53" fmla="*/ 31 h 36"/>
                  <a:gd name="T54" fmla="*/ 61 w 131"/>
                  <a:gd name="T55" fmla="*/ 34 h 36"/>
                  <a:gd name="T56" fmla="*/ 50 w 131"/>
                  <a:gd name="T57" fmla="*/ 36 h 36"/>
                  <a:gd name="T58" fmla="*/ 38 w 131"/>
                  <a:gd name="T59" fmla="*/ 36 h 36"/>
                  <a:gd name="T60" fmla="*/ 27 w 131"/>
                  <a:gd name="T61" fmla="*/ 36 h 36"/>
                  <a:gd name="T62" fmla="*/ 17 w 131"/>
                  <a:gd name="T63" fmla="*/ 34 h 36"/>
                  <a:gd name="T64" fmla="*/ 6 w 131"/>
                  <a:gd name="T65" fmla="*/ 31 h 36"/>
                  <a:gd name="T66" fmla="*/ 4 w 131"/>
                  <a:gd name="T67" fmla="*/ 29 h 36"/>
                  <a:gd name="T68" fmla="*/ 2 w 131"/>
                  <a:gd name="T69" fmla="*/ 27 h 36"/>
                  <a:gd name="T70" fmla="*/ 2 w 131"/>
                  <a:gd name="T71" fmla="*/ 25 h 36"/>
                  <a:gd name="T72" fmla="*/ 0 w 131"/>
                  <a:gd name="T73" fmla="*/ 21 h 36"/>
                  <a:gd name="T74" fmla="*/ 2 w 131"/>
                  <a:gd name="T75" fmla="*/ 19 h 36"/>
                  <a:gd name="T76" fmla="*/ 2 w 131"/>
                  <a:gd name="T77" fmla="*/ 17 h 36"/>
                  <a:gd name="T78" fmla="*/ 4 w 131"/>
                  <a:gd name="T79" fmla="*/ 15 h 36"/>
                  <a:gd name="T80" fmla="*/ 6 w 131"/>
                  <a:gd name="T81"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36">
                    <a:moveTo>
                      <a:pt x="6" y="12"/>
                    </a:moveTo>
                    <a:lnTo>
                      <a:pt x="21" y="15"/>
                    </a:lnTo>
                    <a:lnTo>
                      <a:pt x="36" y="15"/>
                    </a:lnTo>
                    <a:lnTo>
                      <a:pt x="50" y="15"/>
                    </a:lnTo>
                    <a:lnTo>
                      <a:pt x="65" y="15"/>
                    </a:lnTo>
                    <a:lnTo>
                      <a:pt x="78" y="12"/>
                    </a:lnTo>
                    <a:lnTo>
                      <a:pt x="93" y="8"/>
                    </a:lnTo>
                    <a:lnTo>
                      <a:pt x="107" y="6"/>
                    </a:lnTo>
                    <a:lnTo>
                      <a:pt x="120" y="0"/>
                    </a:lnTo>
                    <a:lnTo>
                      <a:pt x="122" y="0"/>
                    </a:lnTo>
                    <a:lnTo>
                      <a:pt x="122" y="0"/>
                    </a:lnTo>
                    <a:lnTo>
                      <a:pt x="124" y="0"/>
                    </a:lnTo>
                    <a:lnTo>
                      <a:pt x="126" y="2"/>
                    </a:lnTo>
                    <a:lnTo>
                      <a:pt x="128" y="2"/>
                    </a:lnTo>
                    <a:lnTo>
                      <a:pt x="128" y="2"/>
                    </a:lnTo>
                    <a:lnTo>
                      <a:pt x="131" y="4"/>
                    </a:lnTo>
                    <a:lnTo>
                      <a:pt x="131" y="4"/>
                    </a:lnTo>
                    <a:lnTo>
                      <a:pt x="128" y="10"/>
                    </a:lnTo>
                    <a:lnTo>
                      <a:pt x="126" y="17"/>
                    </a:lnTo>
                    <a:lnTo>
                      <a:pt x="122" y="19"/>
                    </a:lnTo>
                    <a:lnTo>
                      <a:pt x="118" y="21"/>
                    </a:lnTo>
                    <a:lnTo>
                      <a:pt x="112" y="23"/>
                    </a:lnTo>
                    <a:lnTo>
                      <a:pt x="105" y="25"/>
                    </a:lnTo>
                    <a:lnTo>
                      <a:pt x="101" y="25"/>
                    </a:lnTo>
                    <a:lnTo>
                      <a:pt x="95" y="27"/>
                    </a:lnTo>
                    <a:lnTo>
                      <a:pt x="84" y="29"/>
                    </a:lnTo>
                    <a:lnTo>
                      <a:pt x="74" y="31"/>
                    </a:lnTo>
                    <a:lnTo>
                      <a:pt x="61" y="34"/>
                    </a:lnTo>
                    <a:lnTo>
                      <a:pt x="50" y="36"/>
                    </a:lnTo>
                    <a:lnTo>
                      <a:pt x="38" y="36"/>
                    </a:lnTo>
                    <a:lnTo>
                      <a:pt x="27" y="36"/>
                    </a:lnTo>
                    <a:lnTo>
                      <a:pt x="17" y="34"/>
                    </a:lnTo>
                    <a:lnTo>
                      <a:pt x="6" y="31"/>
                    </a:lnTo>
                    <a:lnTo>
                      <a:pt x="4" y="29"/>
                    </a:lnTo>
                    <a:lnTo>
                      <a:pt x="2" y="27"/>
                    </a:lnTo>
                    <a:lnTo>
                      <a:pt x="2" y="25"/>
                    </a:lnTo>
                    <a:lnTo>
                      <a:pt x="0" y="21"/>
                    </a:lnTo>
                    <a:lnTo>
                      <a:pt x="2" y="19"/>
                    </a:lnTo>
                    <a:lnTo>
                      <a:pt x="2" y="17"/>
                    </a:lnTo>
                    <a:lnTo>
                      <a:pt x="4" y="15"/>
                    </a:lnTo>
                    <a:lnTo>
                      <a:pt x="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2" name="Freeform 94"/>
              <p:cNvSpPr>
                <a:spLocks/>
              </p:cNvSpPr>
              <p:nvPr/>
            </p:nvSpPr>
            <p:spPr bwMode="auto">
              <a:xfrm>
                <a:off x="1974" y="1927"/>
                <a:ext cx="24" cy="17"/>
              </a:xfrm>
              <a:custGeom>
                <a:avLst/>
                <a:gdLst>
                  <a:gd name="T0" fmla="*/ 7 w 24"/>
                  <a:gd name="T1" fmla="*/ 0 h 17"/>
                  <a:gd name="T2" fmla="*/ 9 w 24"/>
                  <a:gd name="T3" fmla="*/ 0 h 17"/>
                  <a:gd name="T4" fmla="*/ 13 w 24"/>
                  <a:gd name="T5" fmla="*/ 0 h 17"/>
                  <a:gd name="T6" fmla="*/ 13 w 24"/>
                  <a:gd name="T7" fmla="*/ 2 h 17"/>
                  <a:gd name="T8" fmla="*/ 15 w 24"/>
                  <a:gd name="T9" fmla="*/ 5 h 17"/>
                  <a:gd name="T10" fmla="*/ 17 w 24"/>
                  <a:gd name="T11" fmla="*/ 5 h 17"/>
                  <a:gd name="T12" fmla="*/ 19 w 24"/>
                  <a:gd name="T13" fmla="*/ 7 h 17"/>
                  <a:gd name="T14" fmla="*/ 22 w 24"/>
                  <a:gd name="T15" fmla="*/ 9 h 17"/>
                  <a:gd name="T16" fmla="*/ 24 w 24"/>
                  <a:gd name="T17" fmla="*/ 11 h 17"/>
                  <a:gd name="T18" fmla="*/ 24 w 24"/>
                  <a:gd name="T19" fmla="*/ 11 h 17"/>
                  <a:gd name="T20" fmla="*/ 24 w 24"/>
                  <a:gd name="T21" fmla="*/ 13 h 17"/>
                  <a:gd name="T22" fmla="*/ 24 w 24"/>
                  <a:gd name="T23" fmla="*/ 15 h 17"/>
                  <a:gd name="T24" fmla="*/ 22 w 24"/>
                  <a:gd name="T25" fmla="*/ 15 h 17"/>
                  <a:gd name="T26" fmla="*/ 22 w 24"/>
                  <a:gd name="T27" fmla="*/ 17 h 17"/>
                  <a:gd name="T28" fmla="*/ 19 w 24"/>
                  <a:gd name="T29" fmla="*/ 17 h 17"/>
                  <a:gd name="T30" fmla="*/ 17 w 24"/>
                  <a:gd name="T31" fmla="*/ 17 h 17"/>
                  <a:gd name="T32" fmla="*/ 15 w 24"/>
                  <a:gd name="T33" fmla="*/ 17 h 17"/>
                  <a:gd name="T34" fmla="*/ 13 w 24"/>
                  <a:gd name="T35" fmla="*/ 17 h 17"/>
                  <a:gd name="T36" fmla="*/ 11 w 24"/>
                  <a:gd name="T37" fmla="*/ 17 h 17"/>
                  <a:gd name="T38" fmla="*/ 9 w 24"/>
                  <a:gd name="T39" fmla="*/ 17 h 17"/>
                  <a:gd name="T40" fmla="*/ 7 w 24"/>
                  <a:gd name="T41" fmla="*/ 17 h 17"/>
                  <a:gd name="T42" fmla="*/ 5 w 24"/>
                  <a:gd name="T43" fmla="*/ 17 h 17"/>
                  <a:gd name="T44" fmla="*/ 3 w 24"/>
                  <a:gd name="T45" fmla="*/ 15 h 17"/>
                  <a:gd name="T46" fmla="*/ 0 w 24"/>
                  <a:gd name="T47" fmla="*/ 13 h 17"/>
                  <a:gd name="T48" fmla="*/ 0 w 24"/>
                  <a:gd name="T49" fmla="*/ 11 h 17"/>
                  <a:gd name="T50" fmla="*/ 0 w 24"/>
                  <a:gd name="T51" fmla="*/ 11 h 17"/>
                  <a:gd name="T52" fmla="*/ 0 w 24"/>
                  <a:gd name="T53" fmla="*/ 9 h 17"/>
                  <a:gd name="T54" fmla="*/ 0 w 24"/>
                  <a:gd name="T55" fmla="*/ 7 h 17"/>
                  <a:gd name="T56" fmla="*/ 3 w 24"/>
                  <a:gd name="T57" fmla="*/ 5 h 17"/>
                  <a:gd name="T58" fmla="*/ 3 w 24"/>
                  <a:gd name="T59" fmla="*/ 5 h 17"/>
                  <a:gd name="T60" fmla="*/ 5 w 24"/>
                  <a:gd name="T61" fmla="*/ 2 h 17"/>
                  <a:gd name="T62" fmla="*/ 5 w 24"/>
                  <a:gd name="T63" fmla="*/ 0 h 17"/>
                  <a:gd name="T64" fmla="*/ 7 w 24"/>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17">
                    <a:moveTo>
                      <a:pt x="7" y="0"/>
                    </a:moveTo>
                    <a:lnTo>
                      <a:pt x="9" y="0"/>
                    </a:lnTo>
                    <a:lnTo>
                      <a:pt x="13" y="0"/>
                    </a:lnTo>
                    <a:lnTo>
                      <a:pt x="13" y="2"/>
                    </a:lnTo>
                    <a:lnTo>
                      <a:pt x="15" y="5"/>
                    </a:lnTo>
                    <a:lnTo>
                      <a:pt x="17" y="5"/>
                    </a:lnTo>
                    <a:lnTo>
                      <a:pt x="19" y="7"/>
                    </a:lnTo>
                    <a:lnTo>
                      <a:pt x="22" y="9"/>
                    </a:lnTo>
                    <a:lnTo>
                      <a:pt x="24" y="11"/>
                    </a:lnTo>
                    <a:lnTo>
                      <a:pt x="24" y="11"/>
                    </a:lnTo>
                    <a:lnTo>
                      <a:pt x="24" y="13"/>
                    </a:lnTo>
                    <a:lnTo>
                      <a:pt x="24" y="15"/>
                    </a:lnTo>
                    <a:lnTo>
                      <a:pt x="22" y="15"/>
                    </a:lnTo>
                    <a:lnTo>
                      <a:pt x="22" y="17"/>
                    </a:lnTo>
                    <a:lnTo>
                      <a:pt x="19" y="17"/>
                    </a:lnTo>
                    <a:lnTo>
                      <a:pt x="17" y="17"/>
                    </a:lnTo>
                    <a:lnTo>
                      <a:pt x="15" y="17"/>
                    </a:lnTo>
                    <a:lnTo>
                      <a:pt x="13" y="17"/>
                    </a:lnTo>
                    <a:lnTo>
                      <a:pt x="11" y="17"/>
                    </a:lnTo>
                    <a:lnTo>
                      <a:pt x="9" y="17"/>
                    </a:lnTo>
                    <a:lnTo>
                      <a:pt x="7" y="17"/>
                    </a:lnTo>
                    <a:lnTo>
                      <a:pt x="5" y="17"/>
                    </a:lnTo>
                    <a:lnTo>
                      <a:pt x="3" y="15"/>
                    </a:lnTo>
                    <a:lnTo>
                      <a:pt x="0" y="13"/>
                    </a:lnTo>
                    <a:lnTo>
                      <a:pt x="0" y="11"/>
                    </a:lnTo>
                    <a:lnTo>
                      <a:pt x="0" y="11"/>
                    </a:lnTo>
                    <a:lnTo>
                      <a:pt x="0" y="9"/>
                    </a:lnTo>
                    <a:lnTo>
                      <a:pt x="0" y="7"/>
                    </a:lnTo>
                    <a:lnTo>
                      <a:pt x="3" y="5"/>
                    </a:lnTo>
                    <a:lnTo>
                      <a:pt x="3" y="5"/>
                    </a:lnTo>
                    <a:lnTo>
                      <a:pt x="5" y="2"/>
                    </a:lnTo>
                    <a:lnTo>
                      <a:pt x="5"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3" name="Freeform 95"/>
              <p:cNvSpPr>
                <a:spLocks/>
              </p:cNvSpPr>
              <p:nvPr/>
            </p:nvSpPr>
            <p:spPr bwMode="auto">
              <a:xfrm>
                <a:off x="2000" y="3544"/>
                <a:ext cx="232" cy="95"/>
              </a:xfrm>
              <a:custGeom>
                <a:avLst/>
                <a:gdLst>
                  <a:gd name="T0" fmla="*/ 152 w 232"/>
                  <a:gd name="T1" fmla="*/ 31 h 95"/>
                  <a:gd name="T2" fmla="*/ 162 w 232"/>
                  <a:gd name="T3" fmla="*/ 33 h 95"/>
                  <a:gd name="T4" fmla="*/ 173 w 232"/>
                  <a:gd name="T5" fmla="*/ 38 h 95"/>
                  <a:gd name="T6" fmla="*/ 181 w 232"/>
                  <a:gd name="T7" fmla="*/ 42 h 95"/>
                  <a:gd name="T8" fmla="*/ 192 w 232"/>
                  <a:gd name="T9" fmla="*/ 44 h 95"/>
                  <a:gd name="T10" fmla="*/ 203 w 232"/>
                  <a:gd name="T11" fmla="*/ 48 h 95"/>
                  <a:gd name="T12" fmla="*/ 211 w 232"/>
                  <a:gd name="T13" fmla="*/ 50 h 95"/>
                  <a:gd name="T14" fmla="*/ 222 w 232"/>
                  <a:gd name="T15" fmla="*/ 52 h 95"/>
                  <a:gd name="T16" fmla="*/ 232 w 232"/>
                  <a:gd name="T17" fmla="*/ 55 h 95"/>
                  <a:gd name="T18" fmla="*/ 232 w 232"/>
                  <a:gd name="T19" fmla="*/ 59 h 95"/>
                  <a:gd name="T20" fmla="*/ 232 w 232"/>
                  <a:gd name="T21" fmla="*/ 65 h 95"/>
                  <a:gd name="T22" fmla="*/ 232 w 232"/>
                  <a:gd name="T23" fmla="*/ 69 h 95"/>
                  <a:gd name="T24" fmla="*/ 230 w 232"/>
                  <a:gd name="T25" fmla="*/ 76 h 95"/>
                  <a:gd name="T26" fmla="*/ 228 w 232"/>
                  <a:gd name="T27" fmla="*/ 80 h 95"/>
                  <a:gd name="T28" fmla="*/ 226 w 232"/>
                  <a:gd name="T29" fmla="*/ 84 h 95"/>
                  <a:gd name="T30" fmla="*/ 224 w 232"/>
                  <a:gd name="T31" fmla="*/ 90 h 95"/>
                  <a:gd name="T32" fmla="*/ 222 w 232"/>
                  <a:gd name="T33" fmla="*/ 95 h 95"/>
                  <a:gd name="T34" fmla="*/ 192 w 232"/>
                  <a:gd name="T35" fmla="*/ 90 h 95"/>
                  <a:gd name="T36" fmla="*/ 162 w 232"/>
                  <a:gd name="T37" fmla="*/ 82 h 95"/>
                  <a:gd name="T38" fmla="*/ 135 w 232"/>
                  <a:gd name="T39" fmla="*/ 71 h 95"/>
                  <a:gd name="T40" fmla="*/ 107 w 232"/>
                  <a:gd name="T41" fmla="*/ 59 h 95"/>
                  <a:gd name="T42" fmla="*/ 80 w 232"/>
                  <a:gd name="T43" fmla="*/ 44 h 95"/>
                  <a:gd name="T44" fmla="*/ 55 w 232"/>
                  <a:gd name="T45" fmla="*/ 29 h 95"/>
                  <a:gd name="T46" fmla="*/ 27 w 232"/>
                  <a:gd name="T47" fmla="*/ 14 h 95"/>
                  <a:gd name="T48" fmla="*/ 0 w 232"/>
                  <a:gd name="T49" fmla="*/ 2 h 95"/>
                  <a:gd name="T50" fmla="*/ 21 w 232"/>
                  <a:gd name="T51" fmla="*/ 2 h 95"/>
                  <a:gd name="T52" fmla="*/ 40 w 232"/>
                  <a:gd name="T53" fmla="*/ 0 h 95"/>
                  <a:gd name="T54" fmla="*/ 59 w 232"/>
                  <a:gd name="T55" fmla="*/ 2 h 95"/>
                  <a:gd name="T56" fmla="*/ 80 w 232"/>
                  <a:gd name="T57" fmla="*/ 4 h 95"/>
                  <a:gd name="T58" fmla="*/ 99 w 232"/>
                  <a:gd name="T59" fmla="*/ 8 h 95"/>
                  <a:gd name="T60" fmla="*/ 118 w 232"/>
                  <a:gd name="T61" fmla="*/ 14 h 95"/>
                  <a:gd name="T62" fmla="*/ 135 w 232"/>
                  <a:gd name="T63" fmla="*/ 23 h 95"/>
                  <a:gd name="T64" fmla="*/ 152 w 232"/>
                  <a:gd name="T65" fmla="*/ 3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2" h="95">
                    <a:moveTo>
                      <a:pt x="152" y="31"/>
                    </a:moveTo>
                    <a:lnTo>
                      <a:pt x="162" y="33"/>
                    </a:lnTo>
                    <a:lnTo>
                      <a:pt x="173" y="38"/>
                    </a:lnTo>
                    <a:lnTo>
                      <a:pt x="181" y="42"/>
                    </a:lnTo>
                    <a:lnTo>
                      <a:pt x="192" y="44"/>
                    </a:lnTo>
                    <a:lnTo>
                      <a:pt x="203" y="48"/>
                    </a:lnTo>
                    <a:lnTo>
                      <a:pt x="211" y="50"/>
                    </a:lnTo>
                    <a:lnTo>
                      <a:pt x="222" y="52"/>
                    </a:lnTo>
                    <a:lnTo>
                      <a:pt x="232" y="55"/>
                    </a:lnTo>
                    <a:lnTo>
                      <a:pt x="232" y="59"/>
                    </a:lnTo>
                    <a:lnTo>
                      <a:pt x="232" y="65"/>
                    </a:lnTo>
                    <a:lnTo>
                      <a:pt x="232" y="69"/>
                    </a:lnTo>
                    <a:lnTo>
                      <a:pt x="230" y="76"/>
                    </a:lnTo>
                    <a:lnTo>
                      <a:pt x="228" y="80"/>
                    </a:lnTo>
                    <a:lnTo>
                      <a:pt x="226" y="84"/>
                    </a:lnTo>
                    <a:lnTo>
                      <a:pt x="224" y="90"/>
                    </a:lnTo>
                    <a:lnTo>
                      <a:pt x="222" y="95"/>
                    </a:lnTo>
                    <a:lnTo>
                      <a:pt x="192" y="90"/>
                    </a:lnTo>
                    <a:lnTo>
                      <a:pt x="162" y="82"/>
                    </a:lnTo>
                    <a:lnTo>
                      <a:pt x="135" y="71"/>
                    </a:lnTo>
                    <a:lnTo>
                      <a:pt x="107" y="59"/>
                    </a:lnTo>
                    <a:lnTo>
                      <a:pt x="80" y="44"/>
                    </a:lnTo>
                    <a:lnTo>
                      <a:pt x="55" y="29"/>
                    </a:lnTo>
                    <a:lnTo>
                      <a:pt x="27" y="14"/>
                    </a:lnTo>
                    <a:lnTo>
                      <a:pt x="0" y="2"/>
                    </a:lnTo>
                    <a:lnTo>
                      <a:pt x="21" y="2"/>
                    </a:lnTo>
                    <a:lnTo>
                      <a:pt x="40" y="0"/>
                    </a:lnTo>
                    <a:lnTo>
                      <a:pt x="59" y="2"/>
                    </a:lnTo>
                    <a:lnTo>
                      <a:pt x="80" y="4"/>
                    </a:lnTo>
                    <a:lnTo>
                      <a:pt x="99" y="8"/>
                    </a:lnTo>
                    <a:lnTo>
                      <a:pt x="118" y="14"/>
                    </a:lnTo>
                    <a:lnTo>
                      <a:pt x="135" y="23"/>
                    </a:lnTo>
                    <a:lnTo>
                      <a:pt x="152" y="31"/>
                    </a:lnTo>
                    <a:close/>
                  </a:path>
                </a:pathLst>
              </a:custGeom>
              <a:solidFill>
                <a:srgbClr val="FF3D7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4" name="Freeform 96"/>
              <p:cNvSpPr>
                <a:spLocks/>
              </p:cNvSpPr>
              <p:nvPr/>
            </p:nvSpPr>
            <p:spPr bwMode="auto">
              <a:xfrm>
                <a:off x="2046" y="2289"/>
                <a:ext cx="85" cy="57"/>
              </a:xfrm>
              <a:custGeom>
                <a:avLst/>
                <a:gdLst>
                  <a:gd name="T0" fmla="*/ 13 w 85"/>
                  <a:gd name="T1" fmla="*/ 6 h 57"/>
                  <a:gd name="T2" fmla="*/ 21 w 85"/>
                  <a:gd name="T3" fmla="*/ 2 h 57"/>
                  <a:gd name="T4" fmla="*/ 30 w 85"/>
                  <a:gd name="T5" fmla="*/ 0 h 57"/>
                  <a:gd name="T6" fmla="*/ 38 w 85"/>
                  <a:gd name="T7" fmla="*/ 0 h 57"/>
                  <a:gd name="T8" fmla="*/ 49 w 85"/>
                  <a:gd name="T9" fmla="*/ 0 h 57"/>
                  <a:gd name="T10" fmla="*/ 57 w 85"/>
                  <a:gd name="T11" fmla="*/ 0 h 57"/>
                  <a:gd name="T12" fmla="*/ 66 w 85"/>
                  <a:gd name="T13" fmla="*/ 0 h 57"/>
                  <a:gd name="T14" fmla="*/ 74 w 85"/>
                  <a:gd name="T15" fmla="*/ 2 h 57"/>
                  <a:gd name="T16" fmla="*/ 83 w 85"/>
                  <a:gd name="T17" fmla="*/ 6 h 57"/>
                  <a:gd name="T18" fmla="*/ 85 w 85"/>
                  <a:gd name="T19" fmla="*/ 8 h 57"/>
                  <a:gd name="T20" fmla="*/ 85 w 85"/>
                  <a:gd name="T21" fmla="*/ 10 h 57"/>
                  <a:gd name="T22" fmla="*/ 85 w 85"/>
                  <a:gd name="T23" fmla="*/ 12 h 57"/>
                  <a:gd name="T24" fmla="*/ 85 w 85"/>
                  <a:gd name="T25" fmla="*/ 14 h 57"/>
                  <a:gd name="T26" fmla="*/ 83 w 85"/>
                  <a:gd name="T27" fmla="*/ 17 h 57"/>
                  <a:gd name="T28" fmla="*/ 83 w 85"/>
                  <a:gd name="T29" fmla="*/ 19 h 57"/>
                  <a:gd name="T30" fmla="*/ 83 w 85"/>
                  <a:gd name="T31" fmla="*/ 21 h 57"/>
                  <a:gd name="T32" fmla="*/ 80 w 85"/>
                  <a:gd name="T33" fmla="*/ 23 h 57"/>
                  <a:gd name="T34" fmla="*/ 78 w 85"/>
                  <a:gd name="T35" fmla="*/ 27 h 57"/>
                  <a:gd name="T36" fmla="*/ 76 w 85"/>
                  <a:gd name="T37" fmla="*/ 31 h 57"/>
                  <a:gd name="T38" fmla="*/ 72 w 85"/>
                  <a:gd name="T39" fmla="*/ 36 h 57"/>
                  <a:gd name="T40" fmla="*/ 70 w 85"/>
                  <a:gd name="T41" fmla="*/ 40 h 57"/>
                  <a:gd name="T42" fmla="*/ 68 w 85"/>
                  <a:gd name="T43" fmla="*/ 44 h 57"/>
                  <a:gd name="T44" fmla="*/ 66 w 85"/>
                  <a:gd name="T45" fmla="*/ 46 h 57"/>
                  <a:gd name="T46" fmla="*/ 64 w 85"/>
                  <a:gd name="T47" fmla="*/ 50 h 57"/>
                  <a:gd name="T48" fmla="*/ 61 w 85"/>
                  <a:gd name="T49" fmla="*/ 55 h 57"/>
                  <a:gd name="T50" fmla="*/ 53 w 85"/>
                  <a:gd name="T51" fmla="*/ 57 h 57"/>
                  <a:gd name="T52" fmla="*/ 47 w 85"/>
                  <a:gd name="T53" fmla="*/ 57 h 57"/>
                  <a:gd name="T54" fmla="*/ 38 w 85"/>
                  <a:gd name="T55" fmla="*/ 57 h 57"/>
                  <a:gd name="T56" fmla="*/ 30 w 85"/>
                  <a:gd name="T57" fmla="*/ 57 h 57"/>
                  <a:gd name="T58" fmla="*/ 21 w 85"/>
                  <a:gd name="T59" fmla="*/ 57 h 57"/>
                  <a:gd name="T60" fmla="*/ 15 w 85"/>
                  <a:gd name="T61" fmla="*/ 55 h 57"/>
                  <a:gd name="T62" fmla="*/ 7 w 85"/>
                  <a:gd name="T63" fmla="*/ 52 h 57"/>
                  <a:gd name="T64" fmla="*/ 0 w 85"/>
                  <a:gd name="T65" fmla="*/ 50 h 57"/>
                  <a:gd name="T66" fmla="*/ 13 w 85"/>
                  <a:gd name="T6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7">
                    <a:moveTo>
                      <a:pt x="13" y="6"/>
                    </a:moveTo>
                    <a:lnTo>
                      <a:pt x="21" y="2"/>
                    </a:lnTo>
                    <a:lnTo>
                      <a:pt x="30" y="0"/>
                    </a:lnTo>
                    <a:lnTo>
                      <a:pt x="38" y="0"/>
                    </a:lnTo>
                    <a:lnTo>
                      <a:pt x="49" y="0"/>
                    </a:lnTo>
                    <a:lnTo>
                      <a:pt x="57" y="0"/>
                    </a:lnTo>
                    <a:lnTo>
                      <a:pt x="66" y="0"/>
                    </a:lnTo>
                    <a:lnTo>
                      <a:pt x="74" y="2"/>
                    </a:lnTo>
                    <a:lnTo>
                      <a:pt x="83" y="6"/>
                    </a:lnTo>
                    <a:lnTo>
                      <a:pt x="85" y="8"/>
                    </a:lnTo>
                    <a:lnTo>
                      <a:pt x="85" y="10"/>
                    </a:lnTo>
                    <a:lnTo>
                      <a:pt x="85" y="12"/>
                    </a:lnTo>
                    <a:lnTo>
                      <a:pt x="85" y="14"/>
                    </a:lnTo>
                    <a:lnTo>
                      <a:pt x="83" y="17"/>
                    </a:lnTo>
                    <a:lnTo>
                      <a:pt x="83" y="19"/>
                    </a:lnTo>
                    <a:lnTo>
                      <a:pt x="83" y="21"/>
                    </a:lnTo>
                    <a:lnTo>
                      <a:pt x="80" y="23"/>
                    </a:lnTo>
                    <a:lnTo>
                      <a:pt x="78" y="27"/>
                    </a:lnTo>
                    <a:lnTo>
                      <a:pt x="76" y="31"/>
                    </a:lnTo>
                    <a:lnTo>
                      <a:pt x="72" y="36"/>
                    </a:lnTo>
                    <a:lnTo>
                      <a:pt x="70" y="40"/>
                    </a:lnTo>
                    <a:lnTo>
                      <a:pt x="68" y="44"/>
                    </a:lnTo>
                    <a:lnTo>
                      <a:pt x="66" y="46"/>
                    </a:lnTo>
                    <a:lnTo>
                      <a:pt x="64" y="50"/>
                    </a:lnTo>
                    <a:lnTo>
                      <a:pt x="61" y="55"/>
                    </a:lnTo>
                    <a:lnTo>
                      <a:pt x="53" y="57"/>
                    </a:lnTo>
                    <a:lnTo>
                      <a:pt x="47" y="57"/>
                    </a:lnTo>
                    <a:lnTo>
                      <a:pt x="38" y="57"/>
                    </a:lnTo>
                    <a:lnTo>
                      <a:pt x="30" y="57"/>
                    </a:lnTo>
                    <a:lnTo>
                      <a:pt x="21" y="57"/>
                    </a:lnTo>
                    <a:lnTo>
                      <a:pt x="15" y="55"/>
                    </a:lnTo>
                    <a:lnTo>
                      <a:pt x="7" y="52"/>
                    </a:lnTo>
                    <a:lnTo>
                      <a:pt x="0" y="50"/>
                    </a:lnTo>
                    <a:lnTo>
                      <a:pt x="13" y="6"/>
                    </a:lnTo>
                    <a:close/>
                  </a:path>
                </a:pathLst>
              </a:custGeom>
              <a:solidFill>
                <a:srgbClr val="FFD1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5" name="Freeform 97"/>
              <p:cNvSpPr>
                <a:spLocks/>
              </p:cNvSpPr>
              <p:nvPr/>
            </p:nvSpPr>
            <p:spPr bwMode="auto">
              <a:xfrm>
                <a:off x="2057" y="2472"/>
                <a:ext cx="650" cy="1036"/>
              </a:xfrm>
              <a:custGeom>
                <a:avLst/>
                <a:gdLst>
                  <a:gd name="T0" fmla="*/ 57 w 650"/>
                  <a:gd name="T1" fmla="*/ 856 h 1036"/>
                  <a:gd name="T2" fmla="*/ 82 w 650"/>
                  <a:gd name="T3" fmla="*/ 812 h 1036"/>
                  <a:gd name="T4" fmla="*/ 114 w 650"/>
                  <a:gd name="T5" fmla="*/ 765 h 1036"/>
                  <a:gd name="T6" fmla="*/ 143 w 650"/>
                  <a:gd name="T7" fmla="*/ 717 h 1036"/>
                  <a:gd name="T8" fmla="*/ 179 w 650"/>
                  <a:gd name="T9" fmla="*/ 651 h 1036"/>
                  <a:gd name="T10" fmla="*/ 215 w 650"/>
                  <a:gd name="T11" fmla="*/ 577 h 1036"/>
                  <a:gd name="T12" fmla="*/ 219 w 650"/>
                  <a:gd name="T13" fmla="*/ 550 h 1036"/>
                  <a:gd name="T14" fmla="*/ 215 w 650"/>
                  <a:gd name="T15" fmla="*/ 537 h 1036"/>
                  <a:gd name="T16" fmla="*/ 230 w 650"/>
                  <a:gd name="T17" fmla="*/ 497 h 1036"/>
                  <a:gd name="T18" fmla="*/ 255 w 650"/>
                  <a:gd name="T19" fmla="*/ 450 h 1036"/>
                  <a:gd name="T20" fmla="*/ 270 w 650"/>
                  <a:gd name="T21" fmla="*/ 436 h 1036"/>
                  <a:gd name="T22" fmla="*/ 281 w 650"/>
                  <a:gd name="T23" fmla="*/ 436 h 1036"/>
                  <a:gd name="T24" fmla="*/ 308 w 650"/>
                  <a:gd name="T25" fmla="*/ 415 h 1036"/>
                  <a:gd name="T26" fmla="*/ 334 w 650"/>
                  <a:gd name="T27" fmla="*/ 349 h 1036"/>
                  <a:gd name="T28" fmla="*/ 342 w 650"/>
                  <a:gd name="T29" fmla="*/ 275 h 1036"/>
                  <a:gd name="T30" fmla="*/ 350 w 650"/>
                  <a:gd name="T31" fmla="*/ 231 h 1036"/>
                  <a:gd name="T32" fmla="*/ 365 w 650"/>
                  <a:gd name="T33" fmla="*/ 174 h 1036"/>
                  <a:gd name="T34" fmla="*/ 422 w 650"/>
                  <a:gd name="T35" fmla="*/ 76 h 1036"/>
                  <a:gd name="T36" fmla="*/ 473 w 650"/>
                  <a:gd name="T37" fmla="*/ 0 h 1036"/>
                  <a:gd name="T38" fmla="*/ 515 w 650"/>
                  <a:gd name="T39" fmla="*/ 11 h 1036"/>
                  <a:gd name="T40" fmla="*/ 555 w 650"/>
                  <a:gd name="T41" fmla="*/ 26 h 1036"/>
                  <a:gd name="T42" fmla="*/ 572 w 650"/>
                  <a:gd name="T43" fmla="*/ 36 h 1036"/>
                  <a:gd name="T44" fmla="*/ 591 w 650"/>
                  <a:gd name="T45" fmla="*/ 43 h 1036"/>
                  <a:gd name="T46" fmla="*/ 606 w 650"/>
                  <a:gd name="T47" fmla="*/ 45 h 1036"/>
                  <a:gd name="T48" fmla="*/ 623 w 650"/>
                  <a:gd name="T49" fmla="*/ 53 h 1036"/>
                  <a:gd name="T50" fmla="*/ 638 w 650"/>
                  <a:gd name="T51" fmla="*/ 57 h 1036"/>
                  <a:gd name="T52" fmla="*/ 650 w 650"/>
                  <a:gd name="T53" fmla="*/ 68 h 1036"/>
                  <a:gd name="T54" fmla="*/ 606 w 650"/>
                  <a:gd name="T55" fmla="*/ 182 h 1036"/>
                  <a:gd name="T56" fmla="*/ 545 w 650"/>
                  <a:gd name="T57" fmla="*/ 288 h 1036"/>
                  <a:gd name="T58" fmla="*/ 479 w 650"/>
                  <a:gd name="T59" fmla="*/ 338 h 1036"/>
                  <a:gd name="T60" fmla="*/ 416 w 650"/>
                  <a:gd name="T61" fmla="*/ 393 h 1036"/>
                  <a:gd name="T62" fmla="*/ 393 w 650"/>
                  <a:gd name="T63" fmla="*/ 436 h 1036"/>
                  <a:gd name="T64" fmla="*/ 374 w 650"/>
                  <a:gd name="T65" fmla="*/ 480 h 1036"/>
                  <a:gd name="T66" fmla="*/ 367 w 650"/>
                  <a:gd name="T67" fmla="*/ 522 h 1036"/>
                  <a:gd name="T68" fmla="*/ 353 w 650"/>
                  <a:gd name="T69" fmla="*/ 560 h 1036"/>
                  <a:gd name="T70" fmla="*/ 334 w 650"/>
                  <a:gd name="T71" fmla="*/ 590 h 1036"/>
                  <a:gd name="T72" fmla="*/ 304 w 650"/>
                  <a:gd name="T73" fmla="*/ 598 h 1036"/>
                  <a:gd name="T74" fmla="*/ 296 w 650"/>
                  <a:gd name="T75" fmla="*/ 622 h 1036"/>
                  <a:gd name="T76" fmla="*/ 285 w 650"/>
                  <a:gd name="T77" fmla="*/ 645 h 1036"/>
                  <a:gd name="T78" fmla="*/ 253 w 650"/>
                  <a:gd name="T79" fmla="*/ 721 h 1036"/>
                  <a:gd name="T80" fmla="*/ 215 w 650"/>
                  <a:gd name="T81" fmla="*/ 793 h 1036"/>
                  <a:gd name="T82" fmla="*/ 190 w 650"/>
                  <a:gd name="T83" fmla="*/ 862 h 1036"/>
                  <a:gd name="T84" fmla="*/ 167 w 650"/>
                  <a:gd name="T85" fmla="*/ 934 h 1036"/>
                  <a:gd name="T86" fmla="*/ 152 w 650"/>
                  <a:gd name="T87" fmla="*/ 987 h 1036"/>
                  <a:gd name="T88" fmla="*/ 124 w 650"/>
                  <a:gd name="T89" fmla="*/ 1034 h 1036"/>
                  <a:gd name="T90" fmla="*/ 74 w 650"/>
                  <a:gd name="T91" fmla="*/ 1034 h 1036"/>
                  <a:gd name="T92" fmla="*/ 31 w 650"/>
                  <a:gd name="T93" fmla="*/ 1010 h 1036"/>
                  <a:gd name="T94" fmla="*/ 10 w 650"/>
                  <a:gd name="T95" fmla="*/ 996 h 1036"/>
                  <a:gd name="T96" fmla="*/ 0 w 650"/>
                  <a:gd name="T97" fmla="*/ 972 h 1036"/>
                  <a:gd name="T98" fmla="*/ 12 w 650"/>
                  <a:gd name="T99" fmla="*/ 928 h 1036"/>
                  <a:gd name="T100" fmla="*/ 36 w 650"/>
                  <a:gd name="T101" fmla="*/ 888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0" h="1036">
                    <a:moveTo>
                      <a:pt x="36" y="888"/>
                    </a:moveTo>
                    <a:lnTo>
                      <a:pt x="44" y="877"/>
                    </a:lnTo>
                    <a:lnTo>
                      <a:pt x="53" y="867"/>
                    </a:lnTo>
                    <a:lnTo>
                      <a:pt x="57" y="856"/>
                    </a:lnTo>
                    <a:lnTo>
                      <a:pt x="63" y="843"/>
                    </a:lnTo>
                    <a:lnTo>
                      <a:pt x="69" y="833"/>
                    </a:lnTo>
                    <a:lnTo>
                      <a:pt x="74" y="822"/>
                    </a:lnTo>
                    <a:lnTo>
                      <a:pt x="82" y="812"/>
                    </a:lnTo>
                    <a:lnTo>
                      <a:pt x="93" y="801"/>
                    </a:lnTo>
                    <a:lnTo>
                      <a:pt x="99" y="791"/>
                    </a:lnTo>
                    <a:lnTo>
                      <a:pt x="108" y="778"/>
                    </a:lnTo>
                    <a:lnTo>
                      <a:pt x="114" y="765"/>
                    </a:lnTo>
                    <a:lnTo>
                      <a:pt x="122" y="753"/>
                    </a:lnTo>
                    <a:lnTo>
                      <a:pt x="129" y="742"/>
                    </a:lnTo>
                    <a:lnTo>
                      <a:pt x="137" y="729"/>
                    </a:lnTo>
                    <a:lnTo>
                      <a:pt x="143" y="717"/>
                    </a:lnTo>
                    <a:lnTo>
                      <a:pt x="150" y="704"/>
                    </a:lnTo>
                    <a:lnTo>
                      <a:pt x="160" y="685"/>
                    </a:lnTo>
                    <a:lnTo>
                      <a:pt x="171" y="668"/>
                    </a:lnTo>
                    <a:lnTo>
                      <a:pt x="179" y="651"/>
                    </a:lnTo>
                    <a:lnTo>
                      <a:pt x="190" y="632"/>
                    </a:lnTo>
                    <a:lnTo>
                      <a:pt x="198" y="615"/>
                    </a:lnTo>
                    <a:lnTo>
                      <a:pt x="207" y="596"/>
                    </a:lnTo>
                    <a:lnTo>
                      <a:pt x="215" y="577"/>
                    </a:lnTo>
                    <a:lnTo>
                      <a:pt x="226" y="560"/>
                    </a:lnTo>
                    <a:lnTo>
                      <a:pt x="224" y="556"/>
                    </a:lnTo>
                    <a:lnTo>
                      <a:pt x="224" y="552"/>
                    </a:lnTo>
                    <a:lnTo>
                      <a:pt x="219" y="550"/>
                    </a:lnTo>
                    <a:lnTo>
                      <a:pt x="217" y="548"/>
                    </a:lnTo>
                    <a:lnTo>
                      <a:pt x="215" y="543"/>
                    </a:lnTo>
                    <a:lnTo>
                      <a:pt x="215" y="541"/>
                    </a:lnTo>
                    <a:lnTo>
                      <a:pt x="215" y="537"/>
                    </a:lnTo>
                    <a:lnTo>
                      <a:pt x="215" y="533"/>
                    </a:lnTo>
                    <a:lnTo>
                      <a:pt x="219" y="520"/>
                    </a:lnTo>
                    <a:lnTo>
                      <a:pt x="224" y="507"/>
                    </a:lnTo>
                    <a:lnTo>
                      <a:pt x="230" y="497"/>
                    </a:lnTo>
                    <a:lnTo>
                      <a:pt x="236" y="484"/>
                    </a:lnTo>
                    <a:lnTo>
                      <a:pt x="243" y="474"/>
                    </a:lnTo>
                    <a:lnTo>
                      <a:pt x="249" y="463"/>
                    </a:lnTo>
                    <a:lnTo>
                      <a:pt x="255" y="450"/>
                    </a:lnTo>
                    <a:lnTo>
                      <a:pt x="262" y="440"/>
                    </a:lnTo>
                    <a:lnTo>
                      <a:pt x="264" y="438"/>
                    </a:lnTo>
                    <a:lnTo>
                      <a:pt x="266" y="436"/>
                    </a:lnTo>
                    <a:lnTo>
                      <a:pt x="270" y="436"/>
                    </a:lnTo>
                    <a:lnTo>
                      <a:pt x="272" y="436"/>
                    </a:lnTo>
                    <a:lnTo>
                      <a:pt x="274" y="436"/>
                    </a:lnTo>
                    <a:lnTo>
                      <a:pt x="279" y="436"/>
                    </a:lnTo>
                    <a:lnTo>
                      <a:pt x="281" y="436"/>
                    </a:lnTo>
                    <a:lnTo>
                      <a:pt x="285" y="436"/>
                    </a:lnTo>
                    <a:lnTo>
                      <a:pt x="293" y="429"/>
                    </a:lnTo>
                    <a:lnTo>
                      <a:pt x="302" y="421"/>
                    </a:lnTo>
                    <a:lnTo>
                      <a:pt x="308" y="415"/>
                    </a:lnTo>
                    <a:lnTo>
                      <a:pt x="315" y="406"/>
                    </a:lnTo>
                    <a:lnTo>
                      <a:pt x="323" y="387"/>
                    </a:lnTo>
                    <a:lnTo>
                      <a:pt x="329" y="368"/>
                    </a:lnTo>
                    <a:lnTo>
                      <a:pt x="334" y="349"/>
                    </a:lnTo>
                    <a:lnTo>
                      <a:pt x="336" y="328"/>
                    </a:lnTo>
                    <a:lnTo>
                      <a:pt x="338" y="307"/>
                    </a:lnTo>
                    <a:lnTo>
                      <a:pt x="340" y="286"/>
                    </a:lnTo>
                    <a:lnTo>
                      <a:pt x="342" y="275"/>
                    </a:lnTo>
                    <a:lnTo>
                      <a:pt x="344" y="265"/>
                    </a:lnTo>
                    <a:lnTo>
                      <a:pt x="346" y="254"/>
                    </a:lnTo>
                    <a:lnTo>
                      <a:pt x="348" y="243"/>
                    </a:lnTo>
                    <a:lnTo>
                      <a:pt x="350" y="231"/>
                    </a:lnTo>
                    <a:lnTo>
                      <a:pt x="353" y="220"/>
                    </a:lnTo>
                    <a:lnTo>
                      <a:pt x="355" y="210"/>
                    </a:lnTo>
                    <a:lnTo>
                      <a:pt x="357" y="199"/>
                    </a:lnTo>
                    <a:lnTo>
                      <a:pt x="365" y="174"/>
                    </a:lnTo>
                    <a:lnTo>
                      <a:pt x="378" y="148"/>
                    </a:lnTo>
                    <a:lnTo>
                      <a:pt x="391" y="123"/>
                    </a:lnTo>
                    <a:lnTo>
                      <a:pt x="405" y="100"/>
                    </a:lnTo>
                    <a:lnTo>
                      <a:pt x="422" y="76"/>
                    </a:lnTo>
                    <a:lnTo>
                      <a:pt x="437" y="53"/>
                    </a:lnTo>
                    <a:lnTo>
                      <a:pt x="454" y="28"/>
                    </a:lnTo>
                    <a:lnTo>
                      <a:pt x="467" y="5"/>
                    </a:lnTo>
                    <a:lnTo>
                      <a:pt x="473" y="0"/>
                    </a:lnTo>
                    <a:lnTo>
                      <a:pt x="483" y="3"/>
                    </a:lnTo>
                    <a:lnTo>
                      <a:pt x="494" y="5"/>
                    </a:lnTo>
                    <a:lnTo>
                      <a:pt x="505" y="9"/>
                    </a:lnTo>
                    <a:lnTo>
                      <a:pt x="515" y="11"/>
                    </a:lnTo>
                    <a:lnTo>
                      <a:pt x="524" y="15"/>
                    </a:lnTo>
                    <a:lnTo>
                      <a:pt x="534" y="19"/>
                    </a:lnTo>
                    <a:lnTo>
                      <a:pt x="545" y="22"/>
                    </a:lnTo>
                    <a:lnTo>
                      <a:pt x="555" y="26"/>
                    </a:lnTo>
                    <a:lnTo>
                      <a:pt x="560" y="28"/>
                    </a:lnTo>
                    <a:lnTo>
                      <a:pt x="564" y="30"/>
                    </a:lnTo>
                    <a:lnTo>
                      <a:pt x="568" y="32"/>
                    </a:lnTo>
                    <a:lnTo>
                      <a:pt x="572" y="36"/>
                    </a:lnTo>
                    <a:lnTo>
                      <a:pt x="576" y="38"/>
                    </a:lnTo>
                    <a:lnTo>
                      <a:pt x="583" y="38"/>
                    </a:lnTo>
                    <a:lnTo>
                      <a:pt x="587" y="41"/>
                    </a:lnTo>
                    <a:lnTo>
                      <a:pt x="591" y="43"/>
                    </a:lnTo>
                    <a:lnTo>
                      <a:pt x="595" y="41"/>
                    </a:lnTo>
                    <a:lnTo>
                      <a:pt x="600" y="41"/>
                    </a:lnTo>
                    <a:lnTo>
                      <a:pt x="604" y="43"/>
                    </a:lnTo>
                    <a:lnTo>
                      <a:pt x="606" y="45"/>
                    </a:lnTo>
                    <a:lnTo>
                      <a:pt x="610" y="47"/>
                    </a:lnTo>
                    <a:lnTo>
                      <a:pt x="614" y="49"/>
                    </a:lnTo>
                    <a:lnTo>
                      <a:pt x="619" y="51"/>
                    </a:lnTo>
                    <a:lnTo>
                      <a:pt x="623" y="53"/>
                    </a:lnTo>
                    <a:lnTo>
                      <a:pt x="625" y="55"/>
                    </a:lnTo>
                    <a:lnTo>
                      <a:pt x="629" y="55"/>
                    </a:lnTo>
                    <a:lnTo>
                      <a:pt x="633" y="57"/>
                    </a:lnTo>
                    <a:lnTo>
                      <a:pt x="638" y="57"/>
                    </a:lnTo>
                    <a:lnTo>
                      <a:pt x="642" y="60"/>
                    </a:lnTo>
                    <a:lnTo>
                      <a:pt x="646" y="62"/>
                    </a:lnTo>
                    <a:lnTo>
                      <a:pt x="648" y="64"/>
                    </a:lnTo>
                    <a:lnTo>
                      <a:pt x="650" y="68"/>
                    </a:lnTo>
                    <a:lnTo>
                      <a:pt x="642" y="98"/>
                    </a:lnTo>
                    <a:lnTo>
                      <a:pt x="631" y="127"/>
                    </a:lnTo>
                    <a:lnTo>
                      <a:pt x="619" y="155"/>
                    </a:lnTo>
                    <a:lnTo>
                      <a:pt x="606" y="182"/>
                    </a:lnTo>
                    <a:lnTo>
                      <a:pt x="593" y="210"/>
                    </a:lnTo>
                    <a:lnTo>
                      <a:pt x="579" y="235"/>
                    </a:lnTo>
                    <a:lnTo>
                      <a:pt x="562" y="262"/>
                    </a:lnTo>
                    <a:lnTo>
                      <a:pt x="545" y="288"/>
                    </a:lnTo>
                    <a:lnTo>
                      <a:pt x="530" y="303"/>
                    </a:lnTo>
                    <a:lnTo>
                      <a:pt x="513" y="315"/>
                    </a:lnTo>
                    <a:lnTo>
                      <a:pt x="496" y="328"/>
                    </a:lnTo>
                    <a:lnTo>
                      <a:pt x="479" y="338"/>
                    </a:lnTo>
                    <a:lnTo>
                      <a:pt x="460" y="351"/>
                    </a:lnTo>
                    <a:lnTo>
                      <a:pt x="443" y="362"/>
                    </a:lnTo>
                    <a:lnTo>
                      <a:pt x="429" y="376"/>
                    </a:lnTo>
                    <a:lnTo>
                      <a:pt x="416" y="393"/>
                    </a:lnTo>
                    <a:lnTo>
                      <a:pt x="405" y="402"/>
                    </a:lnTo>
                    <a:lnTo>
                      <a:pt x="399" y="412"/>
                    </a:lnTo>
                    <a:lnTo>
                      <a:pt x="397" y="425"/>
                    </a:lnTo>
                    <a:lnTo>
                      <a:pt x="393" y="436"/>
                    </a:lnTo>
                    <a:lnTo>
                      <a:pt x="391" y="448"/>
                    </a:lnTo>
                    <a:lnTo>
                      <a:pt x="386" y="459"/>
                    </a:lnTo>
                    <a:lnTo>
                      <a:pt x="382" y="472"/>
                    </a:lnTo>
                    <a:lnTo>
                      <a:pt x="374" y="480"/>
                    </a:lnTo>
                    <a:lnTo>
                      <a:pt x="376" y="493"/>
                    </a:lnTo>
                    <a:lnTo>
                      <a:pt x="374" y="503"/>
                    </a:lnTo>
                    <a:lnTo>
                      <a:pt x="372" y="514"/>
                    </a:lnTo>
                    <a:lnTo>
                      <a:pt x="367" y="522"/>
                    </a:lnTo>
                    <a:lnTo>
                      <a:pt x="363" y="533"/>
                    </a:lnTo>
                    <a:lnTo>
                      <a:pt x="359" y="541"/>
                    </a:lnTo>
                    <a:lnTo>
                      <a:pt x="355" y="552"/>
                    </a:lnTo>
                    <a:lnTo>
                      <a:pt x="353" y="560"/>
                    </a:lnTo>
                    <a:lnTo>
                      <a:pt x="346" y="567"/>
                    </a:lnTo>
                    <a:lnTo>
                      <a:pt x="342" y="575"/>
                    </a:lnTo>
                    <a:lnTo>
                      <a:pt x="338" y="581"/>
                    </a:lnTo>
                    <a:lnTo>
                      <a:pt x="334" y="590"/>
                    </a:lnTo>
                    <a:lnTo>
                      <a:pt x="327" y="596"/>
                    </a:lnTo>
                    <a:lnTo>
                      <a:pt x="321" y="598"/>
                    </a:lnTo>
                    <a:lnTo>
                      <a:pt x="312" y="600"/>
                    </a:lnTo>
                    <a:lnTo>
                      <a:pt x="304" y="598"/>
                    </a:lnTo>
                    <a:lnTo>
                      <a:pt x="300" y="605"/>
                    </a:lnTo>
                    <a:lnTo>
                      <a:pt x="298" y="609"/>
                    </a:lnTo>
                    <a:lnTo>
                      <a:pt x="296" y="615"/>
                    </a:lnTo>
                    <a:lnTo>
                      <a:pt x="296" y="622"/>
                    </a:lnTo>
                    <a:lnTo>
                      <a:pt x="293" y="628"/>
                    </a:lnTo>
                    <a:lnTo>
                      <a:pt x="291" y="634"/>
                    </a:lnTo>
                    <a:lnTo>
                      <a:pt x="287" y="641"/>
                    </a:lnTo>
                    <a:lnTo>
                      <a:pt x="285" y="645"/>
                    </a:lnTo>
                    <a:lnTo>
                      <a:pt x="276" y="664"/>
                    </a:lnTo>
                    <a:lnTo>
                      <a:pt x="270" y="683"/>
                    </a:lnTo>
                    <a:lnTo>
                      <a:pt x="262" y="702"/>
                    </a:lnTo>
                    <a:lnTo>
                      <a:pt x="253" y="721"/>
                    </a:lnTo>
                    <a:lnTo>
                      <a:pt x="245" y="740"/>
                    </a:lnTo>
                    <a:lnTo>
                      <a:pt x="234" y="757"/>
                    </a:lnTo>
                    <a:lnTo>
                      <a:pt x="226" y="776"/>
                    </a:lnTo>
                    <a:lnTo>
                      <a:pt x="215" y="793"/>
                    </a:lnTo>
                    <a:lnTo>
                      <a:pt x="209" y="812"/>
                    </a:lnTo>
                    <a:lnTo>
                      <a:pt x="203" y="829"/>
                    </a:lnTo>
                    <a:lnTo>
                      <a:pt x="196" y="846"/>
                    </a:lnTo>
                    <a:lnTo>
                      <a:pt x="190" y="862"/>
                    </a:lnTo>
                    <a:lnTo>
                      <a:pt x="184" y="881"/>
                    </a:lnTo>
                    <a:lnTo>
                      <a:pt x="179" y="898"/>
                    </a:lnTo>
                    <a:lnTo>
                      <a:pt x="173" y="915"/>
                    </a:lnTo>
                    <a:lnTo>
                      <a:pt x="167" y="934"/>
                    </a:lnTo>
                    <a:lnTo>
                      <a:pt x="160" y="947"/>
                    </a:lnTo>
                    <a:lnTo>
                      <a:pt x="156" y="960"/>
                    </a:lnTo>
                    <a:lnTo>
                      <a:pt x="154" y="972"/>
                    </a:lnTo>
                    <a:lnTo>
                      <a:pt x="152" y="987"/>
                    </a:lnTo>
                    <a:lnTo>
                      <a:pt x="148" y="1000"/>
                    </a:lnTo>
                    <a:lnTo>
                      <a:pt x="141" y="1012"/>
                    </a:lnTo>
                    <a:lnTo>
                      <a:pt x="135" y="1023"/>
                    </a:lnTo>
                    <a:lnTo>
                      <a:pt x="124" y="1034"/>
                    </a:lnTo>
                    <a:lnTo>
                      <a:pt x="112" y="1036"/>
                    </a:lnTo>
                    <a:lnTo>
                      <a:pt x="99" y="1036"/>
                    </a:lnTo>
                    <a:lnTo>
                      <a:pt x="86" y="1036"/>
                    </a:lnTo>
                    <a:lnTo>
                      <a:pt x="74" y="1034"/>
                    </a:lnTo>
                    <a:lnTo>
                      <a:pt x="61" y="1031"/>
                    </a:lnTo>
                    <a:lnTo>
                      <a:pt x="50" y="1025"/>
                    </a:lnTo>
                    <a:lnTo>
                      <a:pt x="40" y="1019"/>
                    </a:lnTo>
                    <a:lnTo>
                      <a:pt x="31" y="1010"/>
                    </a:lnTo>
                    <a:lnTo>
                      <a:pt x="25" y="1006"/>
                    </a:lnTo>
                    <a:lnTo>
                      <a:pt x="21" y="1002"/>
                    </a:lnTo>
                    <a:lnTo>
                      <a:pt x="15" y="1000"/>
                    </a:lnTo>
                    <a:lnTo>
                      <a:pt x="10" y="996"/>
                    </a:lnTo>
                    <a:lnTo>
                      <a:pt x="6" y="989"/>
                    </a:lnTo>
                    <a:lnTo>
                      <a:pt x="2" y="985"/>
                    </a:lnTo>
                    <a:lnTo>
                      <a:pt x="0" y="979"/>
                    </a:lnTo>
                    <a:lnTo>
                      <a:pt x="0" y="972"/>
                    </a:lnTo>
                    <a:lnTo>
                      <a:pt x="0" y="960"/>
                    </a:lnTo>
                    <a:lnTo>
                      <a:pt x="2" y="949"/>
                    </a:lnTo>
                    <a:lnTo>
                      <a:pt x="6" y="938"/>
                    </a:lnTo>
                    <a:lnTo>
                      <a:pt x="12" y="928"/>
                    </a:lnTo>
                    <a:lnTo>
                      <a:pt x="19" y="917"/>
                    </a:lnTo>
                    <a:lnTo>
                      <a:pt x="25" y="907"/>
                    </a:lnTo>
                    <a:lnTo>
                      <a:pt x="31" y="898"/>
                    </a:lnTo>
                    <a:lnTo>
                      <a:pt x="36" y="8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6" name="Freeform 98"/>
              <p:cNvSpPr>
                <a:spLocks/>
              </p:cNvSpPr>
              <p:nvPr/>
            </p:nvSpPr>
            <p:spPr bwMode="auto">
              <a:xfrm>
                <a:off x="2078" y="3043"/>
                <a:ext cx="258" cy="444"/>
              </a:xfrm>
              <a:custGeom>
                <a:avLst/>
                <a:gdLst>
                  <a:gd name="T0" fmla="*/ 76 w 258"/>
                  <a:gd name="T1" fmla="*/ 255 h 444"/>
                  <a:gd name="T2" fmla="*/ 97 w 258"/>
                  <a:gd name="T3" fmla="*/ 226 h 444"/>
                  <a:gd name="T4" fmla="*/ 118 w 258"/>
                  <a:gd name="T5" fmla="*/ 196 h 444"/>
                  <a:gd name="T6" fmla="*/ 135 w 258"/>
                  <a:gd name="T7" fmla="*/ 165 h 444"/>
                  <a:gd name="T8" fmla="*/ 154 w 258"/>
                  <a:gd name="T9" fmla="*/ 131 h 444"/>
                  <a:gd name="T10" fmla="*/ 175 w 258"/>
                  <a:gd name="T11" fmla="*/ 93 h 444"/>
                  <a:gd name="T12" fmla="*/ 194 w 258"/>
                  <a:gd name="T13" fmla="*/ 57 h 444"/>
                  <a:gd name="T14" fmla="*/ 215 w 258"/>
                  <a:gd name="T15" fmla="*/ 19 h 444"/>
                  <a:gd name="T16" fmla="*/ 230 w 258"/>
                  <a:gd name="T17" fmla="*/ 2 h 444"/>
                  <a:gd name="T18" fmla="*/ 236 w 258"/>
                  <a:gd name="T19" fmla="*/ 8 h 444"/>
                  <a:gd name="T20" fmla="*/ 243 w 258"/>
                  <a:gd name="T21" fmla="*/ 13 h 444"/>
                  <a:gd name="T22" fmla="*/ 251 w 258"/>
                  <a:gd name="T23" fmla="*/ 17 h 444"/>
                  <a:gd name="T24" fmla="*/ 258 w 258"/>
                  <a:gd name="T25" fmla="*/ 21 h 444"/>
                  <a:gd name="T26" fmla="*/ 258 w 258"/>
                  <a:gd name="T27" fmla="*/ 27 h 444"/>
                  <a:gd name="T28" fmla="*/ 255 w 258"/>
                  <a:gd name="T29" fmla="*/ 32 h 444"/>
                  <a:gd name="T30" fmla="*/ 253 w 258"/>
                  <a:gd name="T31" fmla="*/ 38 h 444"/>
                  <a:gd name="T32" fmla="*/ 245 w 258"/>
                  <a:gd name="T33" fmla="*/ 59 h 444"/>
                  <a:gd name="T34" fmla="*/ 234 w 258"/>
                  <a:gd name="T35" fmla="*/ 93 h 444"/>
                  <a:gd name="T36" fmla="*/ 220 w 258"/>
                  <a:gd name="T37" fmla="*/ 127 h 444"/>
                  <a:gd name="T38" fmla="*/ 205 w 258"/>
                  <a:gd name="T39" fmla="*/ 158 h 444"/>
                  <a:gd name="T40" fmla="*/ 188 w 258"/>
                  <a:gd name="T41" fmla="*/ 190 h 444"/>
                  <a:gd name="T42" fmla="*/ 173 w 258"/>
                  <a:gd name="T43" fmla="*/ 220 h 444"/>
                  <a:gd name="T44" fmla="*/ 165 w 258"/>
                  <a:gd name="T45" fmla="*/ 251 h 444"/>
                  <a:gd name="T46" fmla="*/ 152 w 258"/>
                  <a:gd name="T47" fmla="*/ 283 h 444"/>
                  <a:gd name="T48" fmla="*/ 144 w 258"/>
                  <a:gd name="T49" fmla="*/ 302 h 444"/>
                  <a:gd name="T50" fmla="*/ 144 w 258"/>
                  <a:gd name="T51" fmla="*/ 308 h 444"/>
                  <a:gd name="T52" fmla="*/ 139 w 258"/>
                  <a:gd name="T53" fmla="*/ 313 h 444"/>
                  <a:gd name="T54" fmla="*/ 137 w 258"/>
                  <a:gd name="T55" fmla="*/ 319 h 444"/>
                  <a:gd name="T56" fmla="*/ 133 w 258"/>
                  <a:gd name="T57" fmla="*/ 334 h 444"/>
                  <a:gd name="T58" fmla="*/ 127 w 258"/>
                  <a:gd name="T59" fmla="*/ 357 h 444"/>
                  <a:gd name="T60" fmla="*/ 118 w 258"/>
                  <a:gd name="T61" fmla="*/ 378 h 444"/>
                  <a:gd name="T62" fmla="*/ 110 w 258"/>
                  <a:gd name="T63" fmla="*/ 401 h 444"/>
                  <a:gd name="T64" fmla="*/ 106 w 258"/>
                  <a:gd name="T65" fmla="*/ 418 h 444"/>
                  <a:gd name="T66" fmla="*/ 103 w 258"/>
                  <a:gd name="T67" fmla="*/ 425 h 444"/>
                  <a:gd name="T68" fmla="*/ 99 w 258"/>
                  <a:gd name="T69" fmla="*/ 433 h 444"/>
                  <a:gd name="T70" fmla="*/ 95 w 258"/>
                  <a:gd name="T71" fmla="*/ 439 h 444"/>
                  <a:gd name="T72" fmla="*/ 80 w 258"/>
                  <a:gd name="T73" fmla="*/ 444 h 444"/>
                  <a:gd name="T74" fmla="*/ 55 w 258"/>
                  <a:gd name="T75" fmla="*/ 439 h 444"/>
                  <a:gd name="T76" fmla="*/ 34 w 258"/>
                  <a:gd name="T77" fmla="*/ 431 h 444"/>
                  <a:gd name="T78" fmla="*/ 13 w 258"/>
                  <a:gd name="T79" fmla="*/ 416 h 444"/>
                  <a:gd name="T80" fmla="*/ 0 w 258"/>
                  <a:gd name="T81" fmla="*/ 397 h 444"/>
                  <a:gd name="T82" fmla="*/ 2 w 258"/>
                  <a:gd name="T83" fmla="*/ 378 h 444"/>
                  <a:gd name="T84" fmla="*/ 13 w 258"/>
                  <a:gd name="T85" fmla="*/ 359 h 444"/>
                  <a:gd name="T86" fmla="*/ 23 w 258"/>
                  <a:gd name="T87" fmla="*/ 342 h 444"/>
                  <a:gd name="T88" fmla="*/ 36 w 258"/>
                  <a:gd name="T89" fmla="*/ 325 h 444"/>
                  <a:gd name="T90" fmla="*/ 46 w 258"/>
                  <a:gd name="T91" fmla="*/ 310 h 444"/>
                  <a:gd name="T92" fmla="*/ 55 w 258"/>
                  <a:gd name="T93" fmla="*/ 294 h 444"/>
                  <a:gd name="T94" fmla="*/ 61 w 258"/>
                  <a:gd name="T95" fmla="*/ 27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8" h="444">
                    <a:moveTo>
                      <a:pt x="65" y="270"/>
                    </a:moveTo>
                    <a:lnTo>
                      <a:pt x="76" y="255"/>
                    </a:lnTo>
                    <a:lnTo>
                      <a:pt x="87" y="241"/>
                    </a:lnTo>
                    <a:lnTo>
                      <a:pt x="97" y="226"/>
                    </a:lnTo>
                    <a:lnTo>
                      <a:pt x="108" y="211"/>
                    </a:lnTo>
                    <a:lnTo>
                      <a:pt x="118" y="196"/>
                    </a:lnTo>
                    <a:lnTo>
                      <a:pt x="127" y="179"/>
                    </a:lnTo>
                    <a:lnTo>
                      <a:pt x="135" y="165"/>
                    </a:lnTo>
                    <a:lnTo>
                      <a:pt x="144" y="148"/>
                    </a:lnTo>
                    <a:lnTo>
                      <a:pt x="154" y="131"/>
                    </a:lnTo>
                    <a:lnTo>
                      <a:pt x="165" y="112"/>
                    </a:lnTo>
                    <a:lnTo>
                      <a:pt x="175" y="93"/>
                    </a:lnTo>
                    <a:lnTo>
                      <a:pt x="186" y="76"/>
                    </a:lnTo>
                    <a:lnTo>
                      <a:pt x="194" y="57"/>
                    </a:lnTo>
                    <a:lnTo>
                      <a:pt x="205" y="38"/>
                    </a:lnTo>
                    <a:lnTo>
                      <a:pt x="215" y="19"/>
                    </a:lnTo>
                    <a:lnTo>
                      <a:pt x="226" y="0"/>
                    </a:lnTo>
                    <a:lnTo>
                      <a:pt x="230" y="2"/>
                    </a:lnTo>
                    <a:lnTo>
                      <a:pt x="232" y="4"/>
                    </a:lnTo>
                    <a:lnTo>
                      <a:pt x="236" y="8"/>
                    </a:lnTo>
                    <a:lnTo>
                      <a:pt x="241" y="10"/>
                    </a:lnTo>
                    <a:lnTo>
                      <a:pt x="243" y="13"/>
                    </a:lnTo>
                    <a:lnTo>
                      <a:pt x="247" y="17"/>
                    </a:lnTo>
                    <a:lnTo>
                      <a:pt x="251" y="17"/>
                    </a:lnTo>
                    <a:lnTo>
                      <a:pt x="255" y="19"/>
                    </a:lnTo>
                    <a:lnTo>
                      <a:pt x="258" y="21"/>
                    </a:lnTo>
                    <a:lnTo>
                      <a:pt x="258" y="23"/>
                    </a:lnTo>
                    <a:lnTo>
                      <a:pt x="258" y="27"/>
                    </a:lnTo>
                    <a:lnTo>
                      <a:pt x="258" y="29"/>
                    </a:lnTo>
                    <a:lnTo>
                      <a:pt x="255" y="32"/>
                    </a:lnTo>
                    <a:lnTo>
                      <a:pt x="253" y="36"/>
                    </a:lnTo>
                    <a:lnTo>
                      <a:pt x="253" y="38"/>
                    </a:lnTo>
                    <a:lnTo>
                      <a:pt x="251" y="40"/>
                    </a:lnTo>
                    <a:lnTo>
                      <a:pt x="245" y="59"/>
                    </a:lnTo>
                    <a:lnTo>
                      <a:pt x="241" y="76"/>
                    </a:lnTo>
                    <a:lnTo>
                      <a:pt x="234" y="93"/>
                    </a:lnTo>
                    <a:lnTo>
                      <a:pt x="226" y="110"/>
                    </a:lnTo>
                    <a:lnTo>
                      <a:pt x="220" y="127"/>
                    </a:lnTo>
                    <a:lnTo>
                      <a:pt x="213" y="141"/>
                    </a:lnTo>
                    <a:lnTo>
                      <a:pt x="205" y="158"/>
                    </a:lnTo>
                    <a:lnTo>
                      <a:pt x="196" y="175"/>
                    </a:lnTo>
                    <a:lnTo>
                      <a:pt x="188" y="190"/>
                    </a:lnTo>
                    <a:lnTo>
                      <a:pt x="179" y="205"/>
                    </a:lnTo>
                    <a:lnTo>
                      <a:pt x="173" y="220"/>
                    </a:lnTo>
                    <a:lnTo>
                      <a:pt x="169" y="236"/>
                    </a:lnTo>
                    <a:lnTo>
                      <a:pt x="165" y="251"/>
                    </a:lnTo>
                    <a:lnTo>
                      <a:pt x="158" y="268"/>
                    </a:lnTo>
                    <a:lnTo>
                      <a:pt x="152" y="283"/>
                    </a:lnTo>
                    <a:lnTo>
                      <a:pt x="146" y="300"/>
                    </a:lnTo>
                    <a:lnTo>
                      <a:pt x="144" y="302"/>
                    </a:lnTo>
                    <a:lnTo>
                      <a:pt x="144" y="304"/>
                    </a:lnTo>
                    <a:lnTo>
                      <a:pt x="144" y="308"/>
                    </a:lnTo>
                    <a:lnTo>
                      <a:pt x="141" y="310"/>
                    </a:lnTo>
                    <a:lnTo>
                      <a:pt x="139" y="313"/>
                    </a:lnTo>
                    <a:lnTo>
                      <a:pt x="139" y="317"/>
                    </a:lnTo>
                    <a:lnTo>
                      <a:pt x="137" y="319"/>
                    </a:lnTo>
                    <a:lnTo>
                      <a:pt x="137" y="321"/>
                    </a:lnTo>
                    <a:lnTo>
                      <a:pt x="133" y="334"/>
                    </a:lnTo>
                    <a:lnTo>
                      <a:pt x="131" y="346"/>
                    </a:lnTo>
                    <a:lnTo>
                      <a:pt x="127" y="357"/>
                    </a:lnTo>
                    <a:lnTo>
                      <a:pt x="122" y="367"/>
                    </a:lnTo>
                    <a:lnTo>
                      <a:pt x="118" y="378"/>
                    </a:lnTo>
                    <a:lnTo>
                      <a:pt x="114" y="391"/>
                    </a:lnTo>
                    <a:lnTo>
                      <a:pt x="110" y="401"/>
                    </a:lnTo>
                    <a:lnTo>
                      <a:pt x="108" y="414"/>
                    </a:lnTo>
                    <a:lnTo>
                      <a:pt x="106" y="418"/>
                    </a:lnTo>
                    <a:lnTo>
                      <a:pt x="103" y="422"/>
                    </a:lnTo>
                    <a:lnTo>
                      <a:pt x="103" y="425"/>
                    </a:lnTo>
                    <a:lnTo>
                      <a:pt x="101" y="429"/>
                    </a:lnTo>
                    <a:lnTo>
                      <a:pt x="99" y="433"/>
                    </a:lnTo>
                    <a:lnTo>
                      <a:pt x="97" y="435"/>
                    </a:lnTo>
                    <a:lnTo>
                      <a:pt x="95" y="439"/>
                    </a:lnTo>
                    <a:lnTo>
                      <a:pt x="93" y="441"/>
                    </a:lnTo>
                    <a:lnTo>
                      <a:pt x="80" y="444"/>
                    </a:lnTo>
                    <a:lnTo>
                      <a:pt x="67" y="441"/>
                    </a:lnTo>
                    <a:lnTo>
                      <a:pt x="55" y="439"/>
                    </a:lnTo>
                    <a:lnTo>
                      <a:pt x="44" y="437"/>
                    </a:lnTo>
                    <a:lnTo>
                      <a:pt x="34" y="431"/>
                    </a:lnTo>
                    <a:lnTo>
                      <a:pt x="23" y="425"/>
                    </a:lnTo>
                    <a:lnTo>
                      <a:pt x="13" y="416"/>
                    </a:lnTo>
                    <a:lnTo>
                      <a:pt x="4" y="408"/>
                    </a:lnTo>
                    <a:lnTo>
                      <a:pt x="0" y="397"/>
                    </a:lnTo>
                    <a:lnTo>
                      <a:pt x="0" y="386"/>
                    </a:lnTo>
                    <a:lnTo>
                      <a:pt x="2" y="378"/>
                    </a:lnTo>
                    <a:lnTo>
                      <a:pt x="6" y="370"/>
                    </a:lnTo>
                    <a:lnTo>
                      <a:pt x="13" y="359"/>
                    </a:lnTo>
                    <a:lnTo>
                      <a:pt x="17" y="351"/>
                    </a:lnTo>
                    <a:lnTo>
                      <a:pt x="23" y="342"/>
                    </a:lnTo>
                    <a:lnTo>
                      <a:pt x="29" y="334"/>
                    </a:lnTo>
                    <a:lnTo>
                      <a:pt x="36" y="325"/>
                    </a:lnTo>
                    <a:lnTo>
                      <a:pt x="42" y="319"/>
                    </a:lnTo>
                    <a:lnTo>
                      <a:pt x="46" y="310"/>
                    </a:lnTo>
                    <a:lnTo>
                      <a:pt x="51" y="302"/>
                    </a:lnTo>
                    <a:lnTo>
                      <a:pt x="55" y="294"/>
                    </a:lnTo>
                    <a:lnTo>
                      <a:pt x="57" y="285"/>
                    </a:lnTo>
                    <a:lnTo>
                      <a:pt x="61" y="279"/>
                    </a:lnTo>
                    <a:lnTo>
                      <a:pt x="65" y="270"/>
                    </a:lnTo>
                    <a:close/>
                  </a:path>
                </a:pathLst>
              </a:custGeom>
              <a:solidFill>
                <a:srgbClr val="3F9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7" name="Freeform 99"/>
              <p:cNvSpPr>
                <a:spLocks/>
              </p:cNvSpPr>
              <p:nvPr/>
            </p:nvSpPr>
            <p:spPr bwMode="auto">
              <a:xfrm>
                <a:off x="2112" y="2436"/>
                <a:ext cx="59" cy="66"/>
              </a:xfrm>
              <a:custGeom>
                <a:avLst/>
                <a:gdLst>
                  <a:gd name="T0" fmla="*/ 33 w 59"/>
                  <a:gd name="T1" fmla="*/ 32 h 66"/>
                  <a:gd name="T2" fmla="*/ 38 w 59"/>
                  <a:gd name="T3" fmla="*/ 28 h 66"/>
                  <a:gd name="T4" fmla="*/ 40 w 59"/>
                  <a:gd name="T5" fmla="*/ 24 h 66"/>
                  <a:gd name="T6" fmla="*/ 40 w 59"/>
                  <a:gd name="T7" fmla="*/ 17 h 66"/>
                  <a:gd name="T8" fmla="*/ 40 w 59"/>
                  <a:gd name="T9" fmla="*/ 11 h 66"/>
                  <a:gd name="T10" fmla="*/ 40 w 59"/>
                  <a:gd name="T11" fmla="*/ 7 h 66"/>
                  <a:gd name="T12" fmla="*/ 42 w 59"/>
                  <a:gd name="T13" fmla="*/ 3 h 66"/>
                  <a:gd name="T14" fmla="*/ 46 w 59"/>
                  <a:gd name="T15" fmla="*/ 0 h 66"/>
                  <a:gd name="T16" fmla="*/ 55 w 59"/>
                  <a:gd name="T17" fmla="*/ 0 h 66"/>
                  <a:gd name="T18" fmla="*/ 57 w 59"/>
                  <a:gd name="T19" fmla="*/ 7 h 66"/>
                  <a:gd name="T20" fmla="*/ 59 w 59"/>
                  <a:gd name="T21" fmla="*/ 11 h 66"/>
                  <a:gd name="T22" fmla="*/ 59 w 59"/>
                  <a:gd name="T23" fmla="*/ 17 h 66"/>
                  <a:gd name="T24" fmla="*/ 57 w 59"/>
                  <a:gd name="T25" fmla="*/ 24 h 66"/>
                  <a:gd name="T26" fmla="*/ 55 w 59"/>
                  <a:gd name="T27" fmla="*/ 30 h 66"/>
                  <a:gd name="T28" fmla="*/ 53 w 59"/>
                  <a:gd name="T29" fmla="*/ 36 h 66"/>
                  <a:gd name="T30" fmla="*/ 50 w 59"/>
                  <a:gd name="T31" fmla="*/ 41 h 66"/>
                  <a:gd name="T32" fmla="*/ 48 w 59"/>
                  <a:gd name="T33" fmla="*/ 47 h 66"/>
                  <a:gd name="T34" fmla="*/ 44 w 59"/>
                  <a:gd name="T35" fmla="*/ 51 h 66"/>
                  <a:gd name="T36" fmla="*/ 42 w 59"/>
                  <a:gd name="T37" fmla="*/ 53 h 66"/>
                  <a:gd name="T38" fmla="*/ 38 w 59"/>
                  <a:gd name="T39" fmla="*/ 58 h 66"/>
                  <a:gd name="T40" fmla="*/ 33 w 59"/>
                  <a:gd name="T41" fmla="*/ 62 h 66"/>
                  <a:gd name="T42" fmla="*/ 29 w 59"/>
                  <a:gd name="T43" fmla="*/ 64 h 66"/>
                  <a:gd name="T44" fmla="*/ 25 w 59"/>
                  <a:gd name="T45" fmla="*/ 66 h 66"/>
                  <a:gd name="T46" fmla="*/ 21 w 59"/>
                  <a:gd name="T47" fmla="*/ 66 h 66"/>
                  <a:gd name="T48" fmla="*/ 14 w 59"/>
                  <a:gd name="T49" fmla="*/ 66 h 66"/>
                  <a:gd name="T50" fmla="*/ 12 w 59"/>
                  <a:gd name="T51" fmla="*/ 66 h 66"/>
                  <a:gd name="T52" fmla="*/ 10 w 59"/>
                  <a:gd name="T53" fmla="*/ 66 h 66"/>
                  <a:gd name="T54" fmla="*/ 8 w 59"/>
                  <a:gd name="T55" fmla="*/ 66 h 66"/>
                  <a:gd name="T56" fmla="*/ 6 w 59"/>
                  <a:gd name="T57" fmla="*/ 66 h 66"/>
                  <a:gd name="T58" fmla="*/ 4 w 59"/>
                  <a:gd name="T59" fmla="*/ 64 h 66"/>
                  <a:gd name="T60" fmla="*/ 2 w 59"/>
                  <a:gd name="T61" fmla="*/ 64 h 66"/>
                  <a:gd name="T62" fmla="*/ 0 w 59"/>
                  <a:gd name="T63" fmla="*/ 64 h 66"/>
                  <a:gd name="T64" fmla="*/ 0 w 59"/>
                  <a:gd name="T65" fmla="*/ 62 h 66"/>
                  <a:gd name="T66" fmla="*/ 4 w 59"/>
                  <a:gd name="T67" fmla="*/ 58 h 66"/>
                  <a:gd name="T68" fmla="*/ 8 w 59"/>
                  <a:gd name="T69" fmla="*/ 53 h 66"/>
                  <a:gd name="T70" fmla="*/ 12 w 59"/>
                  <a:gd name="T71" fmla="*/ 51 h 66"/>
                  <a:gd name="T72" fmla="*/ 17 w 59"/>
                  <a:gd name="T73" fmla="*/ 49 h 66"/>
                  <a:gd name="T74" fmla="*/ 23 w 59"/>
                  <a:gd name="T75" fmla="*/ 45 h 66"/>
                  <a:gd name="T76" fmla="*/ 27 w 59"/>
                  <a:gd name="T77" fmla="*/ 43 h 66"/>
                  <a:gd name="T78" fmla="*/ 31 w 59"/>
                  <a:gd name="T79" fmla="*/ 39 h 66"/>
                  <a:gd name="T80" fmla="*/ 33 w 59"/>
                  <a:gd name="T81"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66">
                    <a:moveTo>
                      <a:pt x="33" y="32"/>
                    </a:moveTo>
                    <a:lnTo>
                      <a:pt x="38" y="28"/>
                    </a:lnTo>
                    <a:lnTo>
                      <a:pt x="40" y="24"/>
                    </a:lnTo>
                    <a:lnTo>
                      <a:pt x="40" y="17"/>
                    </a:lnTo>
                    <a:lnTo>
                      <a:pt x="40" y="11"/>
                    </a:lnTo>
                    <a:lnTo>
                      <a:pt x="40" y="7"/>
                    </a:lnTo>
                    <a:lnTo>
                      <a:pt x="42" y="3"/>
                    </a:lnTo>
                    <a:lnTo>
                      <a:pt x="46" y="0"/>
                    </a:lnTo>
                    <a:lnTo>
                      <a:pt x="55" y="0"/>
                    </a:lnTo>
                    <a:lnTo>
                      <a:pt x="57" y="7"/>
                    </a:lnTo>
                    <a:lnTo>
                      <a:pt x="59" y="11"/>
                    </a:lnTo>
                    <a:lnTo>
                      <a:pt x="59" y="17"/>
                    </a:lnTo>
                    <a:lnTo>
                      <a:pt x="57" y="24"/>
                    </a:lnTo>
                    <a:lnTo>
                      <a:pt x="55" y="30"/>
                    </a:lnTo>
                    <a:lnTo>
                      <a:pt x="53" y="36"/>
                    </a:lnTo>
                    <a:lnTo>
                      <a:pt x="50" y="41"/>
                    </a:lnTo>
                    <a:lnTo>
                      <a:pt x="48" y="47"/>
                    </a:lnTo>
                    <a:lnTo>
                      <a:pt x="44" y="51"/>
                    </a:lnTo>
                    <a:lnTo>
                      <a:pt x="42" y="53"/>
                    </a:lnTo>
                    <a:lnTo>
                      <a:pt x="38" y="58"/>
                    </a:lnTo>
                    <a:lnTo>
                      <a:pt x="33" y="62"/>
                    </a:lnTo>
                    <a:lnTo>
                      <a:pt x="29" y="64"/>
                    </a:lnTo>
                    <a:lnTo>
                      <a:pt x="25" y="66"/>
                    </a:lnTo>
                    <a:lnTo>
                      <a:pt x="21" y="66"/>
                    </a:lnTo>
                    <a:lnTo>
                      <a:pt x="14" y="66"/>
                    </a:lnTo>
                    <a:lnTo>
                      <a:pt x="12" y="66"/>
                    </a:lnTo>
                    <a:lnTo>
                      <a:pt x="10" y="66"/>
                    </a:lnTo>
                    <a:lnTo>
                      <a:pt x="8" y="66"/>
                    </a:lnTo>
                    <a:lnTo>
                      <a:pt x="6" y="66"/>
                    </a:lnTo>
                    <a:lnTo>
                      <a:pt x="4" y="64"/>
                    </a:lnTo>
                    <a:lnTo>
                      <a:pt x="2" y="64"/>
                    </a:lnTo>
                    <a:lnTo>
                      <a:pt x="0" y="64"/>
                    </a:lnTo>
                    <a:lnTo>
                      <a:pt x="0" y="62"/>
                    </a:lnTo>
                    <a:lnTo>
                      <a:pt x="4" y="58"/>
                    </a:lnTo>
                    <a:lnTo>
                      <a:pt x="8" y="53"/>
                    </a:lnTo>
                    <a:lnTo>
                      <a:pt x="12" y="51"/>
                    </a:lnTo>
                    <a:lnTo>
                      <a:pt x="17" y="49"/>
                    </a:lnTo>
                    <a:lnTo>
                      <a:pt x="23" y="45"/>
                    </a:lnTo>
                    <a:lnTo>
                      <a:pt x="27" y="43"/>
                    </a:lnTo>
                    <a:lnTo>
                      <a:pt x="31" y="39"/>
                    </a:lnTo>
                    <a:lnTo>
                      <a:pt x="33" y="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8" name="Freeform 100"/>
              <p:cNvSpPr>
                <a:spLocks/>
              </p:cNvSpPr>
              <p:nvPr/>
            </p:nvSpPr>
            <p:spPr bwMode="auto">
              <a:xfrm>
                <a:off x="2135" y="1940"/>
                <a:ext cx="63" cy="65"/>
              </a:xfrm>
              <a:custGeom>
                <a:avLst/>
                <a:gdLst>
                  <a:gd name="T0" fmla="*/ 13 w 63"/>
                  <a:gd name="T1" fmla="*/ 6 h 65"/>
                  <a:gd name="T2" fmla="*/ 17 w 63"/>
                  <a:gd name="T3" fmla="*/ 4 h 65"/>
                  <a:gd name="T4" fmla="*/ 23 w 63"/>
                  <a:gd name="T5" fmla="*/ 2 h 65"/>
                  <a:gd name="T6" fmla="*/ 27 w 63"/>
                  <a:gd name="T7" fmla="*/ 0 h 65"/>
                  <a:gd name="T8" fmla="*/ 34 w 63"/>
                  <a:gd name="T9" fmla="*/ 0 h 65"/>
                  <a:gd name="T10" fmla="*/ 40 w 63"/>
                  <a:gd name="T11" fmla="*/ 0 h 65"/>
                  <a:gd name="T12" fmla="*/ 44 w 63"/>
                  <a:gd name="T13" fmla="*/ 0 h 65"/>
                  <a:gd name="T14" fmla="*/ 51 w 63"/>
                  <a:gd name="T15" fmla="*/ 2 h 65"/>
                  <a:gd name="T16" fmla="*/ 55 w 63"/>
                  <a:gd name="T17" fmla="*/ 4 h 65"/>
                  <a:gd name="T18" fmla="*/ 59 w 63"/>
                  <a:gd name="T19" fmla="*/ 6 h 65"/>
                  <a:gd name="T20" fmla="*/ 61 w 63"/>
                  <a:gd name="T21" fmla="*/ 11 h 65"/>
                  <a:gd name="T22" fmla="*/ 61 w 63"/>
                  <a:gd name="T23" fmla="*/ 15 h 65"/>
                  <a:gd name="T24" fmla="*/ 63 w 63"/>
                  <a:gd name="T25" fmla="*/ 19 h 65"/>
                  <a:gd name="T26" fmla="*/ 63 w 63"/>
                  <a:gd name="T27" fmla="*/ 23 h 65"/>
                  <a:gd name="T28" fmla="*/ 63 w 63"/>
                  <a:gd name="T29" fmla="*/ 27 h 65"/>
                  <a:gd name="T30" fmla="*/ 63 w 63"/>
                  <a:gd name="T31" fmla="*/ 30 h 65"/>
                  <a:gd name="T32" fmla="*/ 63 w 63"/>
                  <a:gd name="T33" fmla="*/ 34 h 65"/>
                  <a:gd name="T34" fmla="*/ 61 w 63"/>
                  <a:gd name="T35" fmla="*/ 38 h 65"/>
                  <a:gd name="T36" fmla="*/ 59 w 63"/>
                  <a:gd name="T37" fmla="*/ 42 h 65"/>
                  <a:gd name="T38" fmla="*/ 55 w 63"/>
                  <a:gd name="T39" fmla="*/ 46 h 65"/>
                  <a:gd name="T40" fmla="*/ 51 w 63"/>
                  <a:gd name="T41" fmla="*/ 51 h 65"/>
                  <a:gd name="T42" fmla="*/ 49 w 63"/>
                  <a:gd name="T43" fmla="*/ 55 h 65"/>
                  <a:gd name="T44" fmla="*/ 44 w 63"/>
                  <a:gd name="T45" fmla="*/ 57 h 65"/>
                  <a:gd name="T46" fmla="*/ 40 w 63"/>
                  <a:gd name="T47" fmla="*/ 61 h 65"/>
                  <a:gd name="T48" fmla="*/ 36 w 63"/>
                  <a:gd name="T49" fmla="*/ 63 h 65"/>
                  <a:gd name="T50" fmla="*/ 32 w 63"/>
                  <a:gd name="T51" fmla="*/ 65 h 65"/>
                  <a:gd name="T52" fmla="*/ 27 w 63"/>
                  <a:gd name="T53" fmla="*/ 65 h 65"/>
                  <a:gd name="T54" fmla="*/ 25 w 63"/>
                  <a:gd name="T55" fmla="*/ 65 h 65"/>
                  <a:gd name="T56" fmla="*/ 21 w 63"/>
                  <a:gd name="T57" fmla="*/ 63 h 65"/>
                  <a:gd name="T58" fmla="*/ 17 w 63"/>
                  <a:gd name="T59" fmla="*/ 63 h 65"/>
                  <a:gd name="T60" fmla="*/ 15 w 63"/>
                  <a:gd name="T61" fmla="*/ 61 h 65"/>
                  <a:gd name="T62" fmla="*/ 10 w 63"/>
                  <a:gd name="T63" fmla="*/ 59 h 65"/>
                  <a:gd name="T64" fmla="*/ 8 w 63"/>
                  <a:gd name="T65" fmla="*/ 57 h 65"/>
                  <a:gd name="T66" fmla="*/ 4 w 63"/>
                  <a:gd name="T67" fmla="*/ 51 h 65"/>
                  <a:gd name="T68" fmla="*/ 2 w 63"/>
                  <a:gd name="T69" fmla="*/ 44 h 65"/>
                  <a:gd name="T70" fmla="*/ 0 w 63"/>
                  <a:gd name="T71" fmla="*/ 38 h 65"/>
                  <a:gd name="T72" fmla="*/ 0 w 63"/>
                  <a:gd name="T73" fmla="*/ 30 h 65"/>
                  <a:gd name="T74" fmla="*/ 0 w 63"/>
                  <a:gd name="T75" fmla="*/ 23 h 65"/>
                  <a:gd name="T76" fmla="*/ 4 w 63"/>
                  <a:gd name="T77" fmla="*/ 17 h 65"/>
                  <a:gd name="T78" fmla="*/ 6 w 63"/>
                  <a:gd name="T79" fmla="*/ 11 h 65"/>
                  <a:gd name="T80" fmla="*/ 13 w 63"/>
                  <a:gd name="T81"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5">
                    <a:moveTo>
                      <a:pt x="13" y="6"/>
                    </a:moveTo>
                    <a:lnTo>
                      <a:pt x="17" y="4"/>
                    </a:lnTo>
                    <a:lnTo>
                      <a:pt x="23" y="2"/>
                    </a:lnTo>
                    <a:lnTo>
                      <a:pt x="27" y="0"/>
                    </a:lnTo>
                    <a:lnTo>
                      <a:pt x="34" y="0"/>
                    </a:lnTo>
                    <a:lnTo>
                      <a:pt x="40" y="0"/>
                    </a:lnTo>
                    <a:lnTo>
                      <a:pt x="44" y="0"/>
                    </a:lnTo>
                    <a:lnTo>
                      <a:pt x="51" y="2"/>
                    </a:lnTo>
                    <a:lnTo>
                      <a:pt x="55" y="4"/>
                    </a:lnTo>
                    <a:lnTo>
                      <a:pt x="59" y="6"/>
                    </a:lnTo>
                    <a:lnTo>
                      <a:pt x="61" y="11"/>
                    </a:lnTo>
                    <a:lnTo>
                      <a:pt x="61" y="15"/>
                    </a:lnTo>
                    <a:lnTo>
                      <a:pt x="63" y="19"/>
                    </a:lnTo>
                    <a:lnTo>
                      <a:pt x="63" y="23"/>
                    </a:lnTo>
                    <a:lnTo>
                      <a:pt x="63" y="27"/>
                    </a:lnTo>
                    <a:lnTo>
                      <a:pt x="63" y="30"/>
                    </a:lnTo>
                    <a:lnTo>
                      <a:pt x="63" y="34"/>
                    </a:lnTo>
                    <a:lnTo>
                      <a:pt x="61" y="38"/>
                    </a:lnTo>
                    <a:lnTo>
                      <a:pt x="59" y="42"/>
                    </a:lnTo>
                    <a:lnTo>
                      <a:pt x="55" y="46"/>
                    </a:lnTo>
                    <a:lnTo>
                      <a:pt x="51" y="51"/>
                    </a:lnTo>
                    <a:lnTo>
                      <a:pt x="49" y="55"/>
                    </a:lnTo>
                    <a:lnTo>
                      <a:pt x="44" y="57"/>
                    </a:lnTo>
                    <a:lnTo>
                      <a:pt x="40" y="61"/>
                    </a:lnTo>
                    <a:lnTo>
                      <a:pt x="36" y="63"/>
                    </a:lnTo>
                    <a:lnTo>
                      <a:pt x="32" y="65"/>
                    </a:lnTo>
                    <a:lnTo>
                      <a:pt x="27" y="65"/>
                    </a:lnTo>
                    <a:lnTo>
                      <a:pt x="25" y="65"/>
                    </a:lnTo>
                    <a:lnTo>
                      <a:pt x="21" y="63"/>
                    </a:lnTo>
                    <a:lnTo>
                      <a:pt x="17" y="63"/>
                    </a:lnTo>
                    <a:lnTo>
                      <a:pt x="15" y="61"/>
                    </a:lnTo>
                    <a:lnTo>
                      <a:pt x="10" y="59"/>
                    </a:lnTo>
                    <a:lnTo>
                      <a:pt x="8" y="57"/>
                    </a:lnTo>
                    <a:lnTo>
                      <a:pt x="4" y="51"/>
                    </a:lnTo>
                    <a:lnTo>
                      <a:pt x="2" y="44"/>
                    </a:lnTo>
                    <a:lnTo>
                      <a:pt x="0" y="38"/>
                    </a:lnTo>
                    <a:lnTo>
                      <a:pt x="0" y="30"/>
                    </a:lnTo>
                    <a:lnTo>
                      <a:pt x="0" y="23"/>
                    </a:lnTo>
                    <a:lnTo>
                      <a:pt x="4" y="17"/>
                    </a:lnTo>
                    <a:lnTo>
                      <a:pt x="6" y="11"/>
                    </a:lnTo>
                    <a:lnTo>
                      <a:pt x="1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89" name="Freeform 101"/>
              <p:cNvSpPr>
                <a:spLocks/>
              </p:cNvSpPr>
              <p:nvPr/>
            </p:nvSpPr>
            <p:spPr bwMode="auto">
              <a:xfrm>
                <a:off x="2148" y="2813"/>
                <a:ext cx="116" cy="101"/>
              </a:xfrm>
              <a:custGeom>
                <a:avLst/>
                <a:gdLst>
                  <a:gd name="T0" fmla="*/ 44 w 116"/>
                  <a:gd name="T1" fmla="*/ 0 h 101"/>
                  <a:gd name="T2" fmla="*/ 48 w 116"/>
                  <a:gd name="T3" fmla="*/ 2 h 101"/>
                  <a:gd name="T4" fmla="*/ 55 w 116"/>
                  <a:gd name="T5" fmla="*/ 4 h 101"/>
                  <a:gd name="T6" fmla="*/ 61 w 116"/>
                  <a:gd name="T7" fmla="*/ 6 h 101"/>
                  <a:gd name="T8" fmla="*/ 67 w 116"/>
                  <a:gd name="T9" fmla="*/ 8 h 101"/>
                  <a:gd name="T10" fmla="*/ 74 w 116"/>
                  <a:gd name="T11" fmla="*/ 10 h 101"/>
                  <a:gd name="T12" fmla="*/ 80 w 116"/>
                  <a:gd name="T13" fmla="*/ 10 h 101"/>
                  <a:gd name="T14" fmla="*/ 86 w 116"/>
                  <a:gd name="T15" fmla="*/ 12 h 101"/>
                  <a:gd name="T16" fmla="*/ 93 w 116"/>
                  <a:gd name="T17" fmla="*/ 12 h 101"/>
                  <a:gd name="T18" fmla="*/ 95 w 116"/>
                  <a:gd name="T19" fmla="*/ 12 h 101"/>
                  <a:gd name="T20" fmla="*/ 99 w 116"/>
                  <a:gd name="T21" fmla="*/ 14 h 101"/>
                  <a:gd name="T22" fmla="*/ 101 w 116"/>
                  <a:gd name="T23" fmla="*/ 14 h 101"/>
                  <a:gd name="T24" fmla="*/ 103 w 116"/>
                  <a:gd name="T25" fmla="*/ 14 h 101"/>
                  <a:gd name="T26" fmla="*/ 107 w 116"/>
                  <a:gd name="T27" fmla="*/ 14 h 101"/>
                  <a:gd name="T28" fmla="*/ 109 w 116"/>
                  <a:gd name="T29" fmla="*/ 16 h 101"/>
                  <a:gd name="T30" fmla="*/ 112 w 116"/>
                  <a:gd name="T31" fmla="*/ 16 h 101"/>
                  <a:gd name="T32" fmla="*/ 114 w 116"/>
                  <a:gd name="T33" fmla="*/ 19 h 101"/>
                  <a:gd name="T34" fmla="*/ 116 w 116"/>
                  <a:gd name="T35" fmla="*/ 29 h 101"/>
                  <a:gd name="T36" fmla="*/ 114 w 116"/>
                  <a:gd name="T37" fmla="*/ 38 h 101"/>
                  <a:gd name="T38" fmla="*/ 114 w 116"/>
                  <a:gd name="T39" fmla="*/ 48 h 101"/>
                  <a:gd name="T40" fmla="*/ 109 w 116"/>
                  <a:gd name="T41" fmla="*/ 57 h 101"/>
                  <a:gd name="T42" fmla="*/ 105 w 116"/>
                  <a:gd name="T43" fmla="*/ 65 h 101"/>
                  <a:gd name="T44" fmla="*/ 101 w 116"/>
                  <a:gd name="T45" fmla="*/ 74 h 101"/>
                  <a:gd name="T46" fmla="*/ 97 w 116"/>
                  <a:gd name="T47" fmla="*/ 82 h 101"/>
                  <a:gd name="T48" fmla="*/ 90 w 116"/>
                  <a:gd name="T49" fmla="*/ 90 h 101"/>
                  <a:gd name="T50" fmla="*/ 84 w 116"/>
                  <a:gd name="T51" fmla="*/ 97 h 101"/>
                  <a:gd name="T52" fmla="*/ 78 w 116"/>
                  <a:gd name="T53" fmla="*/ 101 h 101"/>
                  <a:gd name="T54" fmla="*/ 71 w 116"/>
                  <a:gd name="T55" fmla="*/ 101 h 101"/>
                  <a:gd name="T56" fmla="*/ 65 w 116"/>
                  <a:gd name="T57" fmla="*/ 99 h 101"/>
                  <a:gd name="T58" fmla="*/ 57 w 116"/>
                  <a:gd name="T59" fmla="*/ 97 h 101"/>
                  <a:gd name="T60" fmla="*/ 48 w 116"/>
                  <a:gd name="T61" fmla="*/ 95 h 101"/>
                  <a:gd name="T62" fmla="*/ 42 w 116"/>
                  <a:gd name="T63" fmla="*/ 93 h 101"/>
                  <a:gd name="T64" fmla="*/ 33 w 116"/>
                  <a:gd name="T65" fmla="*/ 90 h 101"/>
                  <a:gd name="T66" fmla="*/ 29 w 116"/>
                  <a:gd name="T67" fmla="*/ 90 h 101"/>
                  <a:gd name="T68" fmla="*/ 25 w 116"/>
                  <a:gd name="T69" fmla="*/ 88 h 101"/>
                  <a:gd name="T70" fmla="*/ 21 w 116"/>
                  <a:gd name="T71" fmla="*/ 86 h 101"/>
                  <a:gd name="T72" fmla="*/ 17 w 116"/>
                  <a:gd name="T73" fmla="*/ 84 h 101"/>
                  <a:gd name="T74" fmla="*/ 12 w 116"/>
                  <a:gd name="T75" fmla="*/ 84 h 101"/>
                  <a:gd name="T76" fmla="*/ 8 w 116"/>
                  <a:gd name="T77" fmla="*/ 82 h 101"/>
                  <a:gd name="T78" fmla="*/ 4 w 116"/>
                  <a:gd name="T79" fmla="*/ 78 h 101"/>
                  <a:gd name="T80" fmla="*/ 0 w 116"/>
                  <a:gd name="T81" fmla="*/ 76 h 101"/>
                  <a:gd name="T82" fmla="*/ 2 w 116"/>
                  <a:gd name="T83" fmla="*/ 65 h 101"/>
                  <a:gd name="T84" fmla="*/ 6 w 116"/>
                  <a:gd name="T85" fmla="*/ 54 h 101"/>
                  <a:gd name="T86" fmla="*/ 10 w 116"/>
                  <a:gd name="T87" fmla="*/ 44 h 101"/>
                  <a:gd name="T88" fmla="*/ 14 w 116"/>
                  <a:gd name="T89" fmla="*/ 33 h 101"/>
                  <a:gd name="T90" fmla="*/ 21 w 116"/>
                  <a:gd name="T91" fmla="*/ 25 h 101"/>
                  <a:gd name="T92" fmla="*/ 27 w 116"/>
                  <a:gd name="T93" fmla="*/ 14 h 101"/>
                  <a:gd name="T94" fmla="*/ 33 w 116"/>
                  <a:gd name="T95" fmla="*/ 6 h 101"/>
                  <a:gd name="T96" fmla="*/ 44 w 116"/>
                  <a:gd name="T9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01">
                    <a:moveTo>
                      <a:pt x="44" y="0"/>
                    </a:moveTo>
                    <a:lnTo>
                      <a:pt x="48" y="2"/>
                    </a:lnTo>
                    <a:lnTo>
                      <a:pt x="55" y="4"/>
                    </a:lnTo>
                    <a:lnTo>
                      <a:pt x="61" y="6"/>
                    </a:lnTo>
                    <a:lnTo>
                      <a:pt x="67" y="8"/>
                    </a:lnTo>
                    <a:lnTo>
                      <a:pt x="74" y="10"/>
                    </a:lnTo>
                    <a:lnTo>
                      <a:pt x="80" y="10"/>
                    </a:lnTo>
                    <a:lnTo>
                      <a:pt x="86" y="12"/>
                    </a:lnTo>
                    <a:lnTo>
                      <a:pt x="93" y="12"/>
                    </a:lnTo>
                    <a:lnTo>
                      <a:pt x="95" y="12"/>
                    </a:lnTo>
                    <a:lnTo>
                      <a:pt x="99" y="14"/>
                    </a:lnTo>
                    <a:lnTo>
                      <a:pt x="101" y="14"/>
                    </a:lnTo>
                    <a:lnTo>
                      <a:pt x="103" y="14"/>
                    </a:lnTo>
                    <a:lnTo>
                      <a:pt x="107" y="14"/>
                    </a:lnTo>
                    <a:lnTo>
                      <a:pt x="109" y="16"/>
                    </a:lnTo>
                    <a:lnTo>
                      <a:pt x="112" y="16"/>
                    </a:lnTo>
                    <a:lnTo>
                      <a:pt x="114" y="19"/>
                    </a:lnTo>
                    <a:lnTo>
                      <a:pt x="116" y="29"/>
                    </a:lnTo>
                    <a:lnTo>
                      <a:pt x="114" y="38"/>
                    </a:lnTo>
                    <a:lnTo>
                      <a:pt x="114" y="48"/>
                    </a:lnTo>
                    <a:lnTo>
                      <a:pt x="109" y="57"/>
                    </a:lnTo>
                    <a:lnTo>
                      <a:pt x="105" y="65"/>
                    </a:lnTo>
                    <a:lnTo>
                      <a:pt x="101" y="74"/>
                    </a:lnTo>
                    <a:lnTo>
                      <a:pt x="97" y="82"/>
                    </a:lnTo>
                    <a:lnTo>
                      <a:pt x="90" y="90"/>
                    </a:lnTo>
                    <a:lnTo>
                      <a:pt x="84" y="97"/>
                    </a:lnTo>
                    <a:lnTo>
                      <a:pt x="78" y="101"/>
                    </a:lnTo>
                    <a:lnTo>
                      <a:pt x="71" y="101"/>
                    </a:lnTo>
                    <a:lnTo>
                      <a:pt x="65" y="99"/>
                    </a:lnTo>
                    <a:lnTo>
                      <a:pt x="57" y="97"/>
                    </a:lnTo>
                    <a:lnTo>
                      <a:pt x="48" y="95"/>
                    </a:lnTo>
                    <a:lnTo>
                      <a:pt x="42" y="93"/>
                    </a:lnTo>
                    <a:lnTo>
                      <a:pt x="33" y="90"/>
                    </a:lnTo>
                    <a:lnTo>
                      <a:pt x="29" y="90"/>
                    </a:lnTo>
                    <a:lnTo>
                      <a:pt x="25" y="88"/>
                    </a:lnTo>
                    <a:lnTo>
                      <a:pt x="21" y="86"/>
                    </a:lnTo>
                    <a:lnTo>
                      <a:pt x="17" y="84"/>
                    </a:lnTo>
                    <a:lnTo>
                      <a:pt x="12" y="84"/>
                    </a:lnTo>
                    <a:lnTo>
                      <a:pt x="8" y="82"/>
                    </a:lnTo>
                    <a:lnTo>
                      <a:pt x="4" y="78"/>
                    </a:lnTo>
                    <a:lnTo>
                      <a:pt x="0" y="76"/>
                    </a:lnTo>
                    <a:lnTo>
                      <a:pt x="2" y="65"/>
                    </a:lnTo>
                    <a:lnTo>
                      <a:pt x="6" y="54"/>
                    </a:lnTo>
                    <a:lnTo>
                      <a:pt x="10" y="44"/>
                    </a:lnTo>
                    <a:lnTo>
                      <a:pt x="14" y="33"/>
                    </a:lnTo>
                    <a:lnTo>
                      <a:pt x="21" y="25"/>
                    </a:lnTo>
                    <a:lnTo>
                      <a:pt x="27" y="14"/>
                    </a:lnTo>
                    <a:lnTo>
                      <a:pt x="33" y="6"/>
                    </a:lnTo>
                    <a:lnTo>
                      <a:pt x="44" y="0"/>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0" name="Freeform 102"/>
              <p:cNvSpPr>
                <a:spLocks/>
              </p:cNvSpPr>
              <p:nvPr/>
            </p:nvSpPr>
            <p:spPr bwMode="auto">
              <a:xfrm>
                <a:off x="2156" y="1961"/>
                <a:ext cx="21" cy="21"/>
              </a:xfrm>
              <a:custGeom>
                <a:avLst/>
                <a:gdLst>
                  <a:gd name="T0" fmla="*/ 6 w 21"/>
                  <a:gd name="T1" fmla="*/ 0 h 21"/>
                  <a:gd name="T2" fmla="*/ 6 w 21"/>
                  <a:gd name="T3" fmla="*/ 0 h 21"/>
                  <a:gd name="T4" fmla="*/ 9 w 21"/>
                  <a:gd name="T5" fmla="*/ 0 h 21"/>
                  <a:gd name="T6" fmla="*/ 11 w 21"/>
                  <a:gd name="T7" fmla="*/ 0 h 21"/>
                  <a:gd name="T8" fmla="*/ 13 w 21"/>
                  <a:gd name="T9" fmla="*/ 0 h 21"/>
                  <a:gd name="T10" fmla="*/ 15 w 21"/>
                  <a:gd name="T11" fmla="*/ 0 h 21"/>
                  <a:gd name="T12" fmla="*/ 17 w 21"/>
                  <a:gd name="T13" fmla="*/ 0 h 21"/>
                  <a:gd name="T14" fmla="*/ 19 w 21"/>
                  <a:gd name="T15" fmla="*/ 0 h 21"/>
                  <a:gd name="T16" fmla="*/ 19 w 21"/>
                  <a:gd name="T17" fmla="*/ 0 h 21"/>
                  <a:gd name="T18" fmla="*/ 21 w 21"/>
                  <a:gd name="T19" fmla="*/ 2 h 21"/>
                  <a:gd name="T20" fmla="*/ 19 w 21"/>
                  <a:gd name="T21" fmla="*/ 6 h 21"/>
                  <a:gd name="T22" fmla="*/ 19 w 21"/>
                  <a:gd name="T23" fmla="*/ 9 h 21"/>
                  <a:gd name="T24" fmla="*/ 17 w 21"/>
                  <a:gd name="T25" fmla="*/ 13 h 21"/>
                  <a:gd name="T26" fmla="*/ 13 w 21"/>
                  <a:gd name="T27" fmla="*/ 15 h 21"/>
                  <a:gd name="T28" fmla="*/ 11 w 21"/>
                  <a:gd name="T29" fmla="*/ 17 h 21"/>
                  <a:gd name="T30" fmla="*/ 9 w 21"/>
                  <a:gd name="T31" fmla="*/ 19 h 21"/>
                  <a:gd name="T32" fmla="*/ 6 w 21"/>
                  <a:gd name="T33" fmla="*/ 21 h 21"/>
                  <a:gd name="T34" fmla="*/ 2 w 21"/>
                  <a:gd name="T35" fmla="*/ 21 h 21"/>
                  <a:gd name="T36" fmla="*/ 0 w 21"/>
                  <a:gd name="T37" fmla="*/ 17 h 21"/>
                  <a:gd name="T38" fmla="*/ 0 w 21"/>
                  <a:gd name="T39" fmla="*/ 15 h 21"/>
                  <a:gd name="T40" fmla="*/ 0 w 21"/>
                  <a:gd name="T41" fmla="*/ 13 h 21"/>
                  <a:gd name="T42" fmla="*/ 0 w 21"/>
                  <a:gd name="T43" fmla="*/ 9 h 21"/>
                  <a:gd name="T44" fmla="*/ 2 w 21"/>
                  <a:gd name="T45" fmla="*/ 6 h 21"/>
                  <a:gd name="T46" fmla="*/ 4 w 21"/>
                  <a:gd name="T47" fmla="*/ 2 h 21"/>
                  <a:gd name="T48" fmla="*/ 6 w 21"/>
                  <a:gd name="T4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21">
                    <a:moveTo>
                      <a:pt x="6" y="0"/>
                    </a:moveTo>
                    <a:lnTo>
                      <a:pt x="6" y="0"/>
                    </a:lnTo>
                    <a:lnTo>
                      <a:pt x="9" y="0"/>
                    </a:lnTo>
                    <a:lnTo>
                      <a:pt x="11" y="0"/>
                    </a:lnTo>
                    <a:lnTo>
                      <a:pt x="13" y="0"/>
                    </a:lnTo>
                    <a:lnTo>
                      <a:pt x="15" y="0"/>
                    </a:lnTo>
                    <a:lnTo>
                      <a:pt x="17" y="0"/>
                    </a:lnTo>
                    <a:lnTo>
                      <a:pt x="19" y="0"/>
                    </a:lnTo>
                    <a:lnTo>
                      <a:pt x="19" y="0"/>
                    </a:lnTo>
                    <a:lnTo>
                      <a:pt x="21" y="2"/>
                    </a:lnTo>
                    <a:lnTo>
                      <a:pt x="19" y="6"/>
                    </a:lnTo>
                    <a:lnTo>
                      <a:pt x="19" y="9"/>
                    </a:lnTo>
                    <a:lnTo>
                      <a:pt x="17" y="13"/>
                    </a:lnTo>
                    <a:lnTo>
                      <a:pt x="13" y="15"/>
                    </a:lnTo>
                    <a:lnTo>
                      <a:pt x="11" y="17"/>
                    </a:lnTo>
                    <a:lnTo>
                      <a:pt x="9" y="19"/>
                    </a:lnTo>
                    <a:lnTo>
                      <a:pt x="6" y="21"/>
                    </a:lnTo>
                    <a:lnTo>
                      <a:pt x="2" y="21"/>
                    </a:lnTo>
                    <a:lnTo>
                      <a:pt x="0" y="17"/>
                    </a:lnTo>
                    <a:lnTo>
                      <a:pt x="0" y="15"/>
                    </a:lnTo>
                    <a:lnTo>
                      <a:pt x="0" y="13"/>
                    </a:lnTo>
                    <a:lnTo>
                      <a:pt x="0" y="9"/>
                    </a:lnTo>
                    <a:lnTo>
                      <a:pt x="2" y="6"/>
                    </a:lnTo>
                    <a:lnTo>
                      <a:pt x="4" y="2"/>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1" name="Freeform 103"/>
              <p:cNvSpPr>
                <a:spLocks/>
              </p:cNvSpPr>
              <p:nvPr/>
            </p:nvSpPr>
            <p:spPr bwMode="auto">
              <a:xfrm>
                <a:off x="2207" y="2382"/>
                <a:ext cx="211" cy="422"/>
              </a:xfrm>
              <a:custGeom>
                <a:avLst/>
                <a:gdLst>
                  <a:gd name="T0" fmla="*/ 42 w 211"/>
                  <a:gd name="T1" fmla="*/ 272 h 422"/>
                  <a:gd name="T2" fmla="*/ 78 w 211"/>
                  <a:gd name="T3" fmla="*/ 196 h 422"/>
                  <a:gd name="T4" fmla="*/ 118 w 211"/>
                  <a:gd name="T5" fmla="*/ 120 h 422"/>
                  <a:gd name="T6" fmla="*/ 160 w 211"/>
                  <a:gd name="T7" fmla="*/ 44 h 422"/>
                  <a:gd name="T8" fmla="*/ 179 w 211"/>
                  <a:gd name="T9" fmla="*/ 4 h 422"/>
                  <a:gd name="T10" fmla="*/ 181 w 211"/>
                  <a:gd name="T11" fmla="*/ 2 h 422"/>
                  <a:gd name="T12" fmla="*/ 186 w 211"/>
                  <a:gd name="T13" fmla="*/ 2 h 422"/>
                  <a:gd name="T14" fmla="*/ 188 w 211"/>
                  <a:gd name="T15" fmla="*/ 2 h 422"/>
                  <a:gd name="T16" fmla="*/ 194 w 211"/>
                  <a:gd name="T17" fmla="*/ 2 h 422"/>
                  <a:gd name="T18" fmla="*/ 200 w 211"/>
                  <a:gd name="T19" fmla="*/ 6 h 422"/>
                  <a:gd name="T20" fmla="*/ 207 w 211"/>
                  <a:gd name="T21" fmla="*/ 12 h 422"/>
                  <a:gd name="T22" fmla="*/ 209 w 211"/>
                  <a:gd name="T23" fmla="*/ 23 h 422"/>
                  <a:gd name="T24" fmla="*/ 211 w 211"/>
                  <a:gd name="T25" fmla="*/ 35 h 422"/>
                  <a:gd name="T26" fmla="*/ 209 w 211"/>
                  <a:gd name="T27" fmla="*/ 54 h 422"/>
                  <a:gd name="T28" fmla="*/ 207 w 211"/>
                  <a:gd name="T29" fmla="*/ 71 h 422"/>
                  <a:gd name="T30" fmla="*/ 203 w 211"/>
                  <a:gd name="T31" fmla="*/ 90 h 422"/>
                  <a:gd name="T32" fmla="*/ 196 w 211"/>
                  <a:gd name="T33" fmla="*/ 126 h 422"/>
                  <a:gd name="T34" fmla="*/ 186 w 211"/>
                  <a:gd name="T35" fmla="*/ 177 h 422"/>
                  <a:gd name="T36" fmla="*/ 173 w 211"/>
                  <a:gd name="T37" fmla="*/ 230 h 422"/>
                  <a:gd name="T38" fmla="*/ 158 w 211"/>
                  <a:gd name="T39" fmla="*/ 281 h 422"/>
                  <a:gd name="T40" fmla="*/ 143 w 211"/>
                  <a:gd name="T41" fmla="*/ 321 h 422"/>
                  <a:gd name="T42" fmla="*/ 126 w 211"/>
                  <a:gd name="T43" fmla="*/ 355 h 422"/>
                  <a:gd name="T44" fmla="*/ 105 w 211"/>
                  <a:gd name="T45" fmla="*/ 382 h 422"/>
                  <a:gd name="T46" fmla="*/ 80 w 211"/>
                  <a:gd name="T47" fmla="*/ 407 h 422"/>
                  <a:gd name="T48" fmla="*/ 59 w 211"/>
                  <a:gd name="T49" fmla="*/ 422 h 422"/>
                  <a:gd name="T50" fmla="*/ 44 w 211"/>
                  <a:gd name="T51" fmla="*/ 422 h 422"/>
                  <a:gd name="T52" fmla="*/ 29 w 211"/>
                  <a:gd name="T53" fmla="*/ 420 h 422"/>
                  <a:gd name="T54" fmla="*/ 17 w 211"/>
                  <a:gd name="T55" fmla="*/ 416 h 422"/>
                  <a:gd name="T56" fmla="*/ 4 w 211"/>
                  <a:gd name="T57" fmla="*/ 414 h 422"/>
                  <a:gd name="T58" fmla="*/ 0 w 211"/>
                  <a:gd name="T59" fmla="*/ 407 h 422"/>
                  <a:gd name="T60" fmla="*/ 0 w 211"/>
                  <a:gd name="T61" fmla="*/ 401 h 422"/>
                  <a:gd name="T62" fmla="*/ 0 w 211"/>
                  <a:gd name="T63" fmla="*/ 393 h 422"/>
                  <a:gd name="T64" fmla="*/ 6 w 211"/>
                  <a:gd name="T65" fmla="*/ 380 h 422"/>
                  <a:gd name="T66" fmla="*/ 12 w 211"/>
                  <a:gd name="T67" fmla="*/ 361 h 422"/>
                  <a:gd name="T68" fmla="*/ 17 w 211"/>
                  <a:gd name="T69" fmla="*/ 342 h 422"/>
                  <a:gd name="T70" fmla="*/ 23 w 211"/>
                  <a:gd name="T71" fmla="*/ 321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422">
                    <a:moveTo>
                      <a:pt x="27" y="312"/>
                    </a:moveTo>
                    <a:lnTo>
                      <a:pt x="42" y="272"/>
                    </a:lnTo>
                    <a:lnTo>
                      <a:pt x="59" y="234"/>
                    </a:lnTo>
                    <a:lnTo>
                      <a:pt x="78" y="196"/>
                    </a:lnTo>
                    <a:lnTo>
                      <a:pt x="99" y="158"/>
                    </a:lnTo>
                    <a:lnTo>
                      <a:pt x="118" y="120"/>
                    </a:lnTo>
                    <a:lnTo>
                      <a:pt x="139" y="82"/>
                    </a:lnTo>
                    <a:lnTo>
                      <a:pt x="160" y="44"/>
                    </a:lnTo>
                    <a:lnTo>
                      <a:pt x="179" y="6"/>
                    </a:lnTo>
                    <a:lnTo>
                      <a:pt x="179" y="4"/>
                    </a:lnTo>
                    <a:lnTo>
                      <a:pt x="181" y="4"/>
                    </a:lnTo>
                    <a:lnTo>
                      <a:pt x="181" y="2"/>
                    </a:lnTo>
                    <a:lnTo>
                      <a:pt x="184" y="2"/>
                    </a:lnTo>
                    <a:lnTo>
                      <a:pt x="186" y="2"/>
                    </a:lnTo>
                    <a:lnTo>
                      <a:pt x="186" y="2"/>
                    </a:lnTo>
                    <a:lnTo>
                      <a:pt x="188" y="2"/>
                    </a:lnTo>
                    <a:lnTo>
                      <a:pt x="190" y="0"/>
                    </a:lnTo>
                    <a:lnTo>
                      <a:pt x="194" y="2"/>
                    </a:lnTo>
                    <a:lnTo>
                      <a:pt x="198" y="4"/>
                    </a:lnTo>
                    <a:lnTo>
                      <a:pt x="200" y="6"/>
                    </a:lnTo>
                    <a:lnTo>
                      <a:pt x="205" y="10"/>
                    </a:lnTo>
                    <a:lnTo>
                      <a:pt x="207" y="12"/>
                    </a:lnTo>
                    <a:lnTo>
                      <a:pt x="207" y="16"/>
                    </a:lnTo>
                    <a:lnTo>
                      <a:pt x="209" y="23"/>
                    </a:lnTo>
                    <a:lnTo>
                      <a:pt x="211" y="25"/>
                    </a:lnTo>
                    <a:lnTo>
                      <a:pt x="211" y="35"/>
                    </a:lnTo>
                    <a:lnTo>
                      <a:pt x="211" y="44"/>
                    </a:lnTo>
                    <a:lnTo>
                      <a:pt x="209" y="54"/>
                    </a:lnTo>
                    <a:lnTo>
                      <a:pt x="209" y="63"/>
                    </a:lnTo>
                    <a:lnTo>
                      <a:pt x="207" y="71"/>
                    </a:lnTo>
                    <a:lnTo>
                      <a:pt x="205" y="80"/>
                    </a:lnTo>
                    <a:lnTo>
                      <a:pt x="203" y="90"/>
                    </a:lnTo>
                    <a:lnTo>
                      <a:pt x="203" y="99"/>
                    </a:lnTo>
                    <a:lnTo>
                      <a:pt x="196" y="126"/>
                    </a:lnTo>
                    <a:lnTo>
                      <a:pt x="192" y="152"/>
                    </a:lnTo>
                    <a:lnTo>
                      <a:pt x="186" y="177"/>
                    </a:lnTo>
                    <a:lnTo>
                      <a:pt x="179" y="205"/>
                    </a:lnTo>
                    <a:lnTo>
                      <a:pt x="173" y="230"/>
                    </a:lnTo>
                    <a:lnTo>
                      <a:pt x="167" y="255"/>
                    </a:lnTo>
                    <a:lnTo>
                      <a:pt x="158" y="281"/>
                    </a:lnTo>
                    <a:lnTo>
                      <a:pt x="148" y="306"/>
                    </a:lnTo>
                    <a:lnTo>
                      <a:pt x="143" y="321"/>
                    </a:lnTo>
                    <a:lnTo>
                      <a:pt x="137" y="338"/>
                    </a:lnTo>
                    <a:lnTo>
                      <a:pt x="126" y="355"/>
                    </a:lnTo>
                    <a:lnTo>
                      <a:pt x="116" y="369"/>
                    </a:lnTo>
                    <a:lnTo>
                      <a:pt x="105" y="382"/>
                    </a:lnTo>
                    <a:lnTo>
                      <a:pt x="93" y="397"/>
                    </a:lnTo>
                    <a:lnTo>
                      <a:pt x="80" y="407"/>
                    </a:lnTo>
                    <a:lnTo>
                      <a:pt x="65" y="420"/>
                    </a:lnTo>
                    <a:lnTo>
                      <a:pt x="59" y="422"/>
                    </a:lnTo>
                    <a:lnTo>
                      <a:pt x="50" y="422"/>
                    </a:lnTo>
                    <a:lnTo>
                      <a:pt x="44" y="422"/>
                    </a:lnTo>
                    <a:lnTo>
                      <a:pt x="38" y="420"/>
                    </a:lnTo>
                    <a:lnTo>
                      <a:pt x="29" y="420"/>
                    </a:lnTo>
                    <a:lnTo>
                      <a:pt x="23" y="418"/>
                    </a:lnTo>
                    <a:lnTo>
                      <a:pt x="17" y="416"/>
                    </a:lnTo>
                    <a:lnTo>
                      <a:pt x="8" y="414"/>
                    </a:lnTo>
                    <a:lnTo>
                      <a:pt x="4" y="414"/>
                    </a:lnTo>
                    <a:lnTo>
                      <a:pt x="2" y="412"/>
                    </a:lnTo>
                    <a:lnTo>
                      <a:pt x="0" y="407"/>
                    </a:lnTo>
                    <a:lnTo>
                      <a:pt x="0" y="405"/>
                    </a:lnTo>
                    <a:lnTo>
                      <a:pt x="0" y="401"/>
                    </a:lnTo>
                    <a:lnTo>
                      <a:pt x="0" y="397"/>
                    </a:lnTo>
                    <a:lnTo>
                      <a:pt x="0" y="393"/>
                    </a:lnTo>
                    <a:lnTo>
                      <a:pt x="2" y="390"/>
                    </a:lnTo>
                    <a:lnTo>
                      <a:pt x="6" y="380"/>
                    </a:lnTo>
                    <a:lnTo>
                      <a:pt x="8" y="369"/>
                    </a:lnTo>
                    <a:lnTo>
                      <a:pt x="12" y="361"/>
                    </a:lnTo>
                    <a:lnTo>
                      <a:pt x="15" y="350"/>
                    </a:lnTo>
                    <a:lnTo>
                      <a:pt x="17" y="342"/>
                    </a:lnTo>
                    <a:lnTo>
                      <a:pt x="21" y="331"/>
                    </a:lnTo>
                    <a:lnTo>
                      <a:pt x="23" y="321"/>
                    </a:lnTo>
                    <a:lnTo>
                      <a:pt x="27" y="312"/>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2" name="Freeform 104"/>
              <p:cNvSpPr>
                <a:spLocks/>
              </p:cNvSpPr>
              <p:nvPr/>
            </p:nvSpPr>
            <p:spPr bwMode="auto">
              <a:xfrm>
                <a:off x="2251" y="1993"/>
                <a:ext cx="133" cy="118"/>
              </a:xfrm>
              <a:custGeom>
                <a:avLst/>
                <a:gdLst>
                  <a:gd name="T0" fmla="*/ 44 w 133"/>
                  <a:gd name="T1" fmla="*/ 4 h 118"/>
                  <a:gd name="T2" fmla="*/ 55 w 133"/>
                  <a:gd name="T3" fmla="*/ 2 h 118"/>
                  <a:gd name="T4" fmla="*/ 66 w 133"/>
                  <a:gd name="T5" fmla="*/ 0 h 118"/>
                  <a:gd name="T6" fmla="*/ 76 w 133"/>
                  <a:gd name="T7" fmla="*/ 0 h 118"/>
                  <a:gd name="T8" fmla="*/ 87 w 133"/>
                  <a:gd name="T9" fmla="*/ 0 h 118"/>
                  <a:gd name="T10" fmla="*/ 97 w 133"/>
                  <a:gd name="T11" fmla="*/ 2 h 118"/>
                  <a:gd name="T12" fmla="*/ 108 w 133"/>
                  <a:gd name="T13" fmla="*/ 6 h 118"/>
                  <a:gd name="T14" fmla="*/ 118 w 133"/>
                  <a:gd name="T15" fmla="*/ 12 h 118"/>
                  <a:gd name="T16" fmla="*/ 127 w 133"/>
                  <a:gd name="T17" fmla="*/ 19 h 118"/>
                  <a:gd name="T18" fmla="*/ 129 w 133"/>
                  <a:gd name="T19" fmla="*/ 25 h 118"/>
                  <a:gd name="T20" fmla="*/ 131 w 133"/>
                  <a:gd name="T21" fmla="*/ 32 h 118"/>
                  <a:gd name="T22" fmla="*/ 133 w 133"/>
                  <a:gd name="T23" fmla="*/ 40 h 118"/>
                  <a:gd name="T24" fmla="*/ 133 w 133"/>
                  <a:gd name="T25" fmla="*/ 48 h 118"/>
                  <a:gd name="T26" fmla="*/ 131 w 133"/>
                  <a:gd name="T27" fmla="*/ 55 h 118"/>
                  <a:gd name="T28" fmla="*/ 129 w 133"/>
                  <a:gd name="T29" fmla="*/ 63 h 118"/>
                  <a:gd name="T30" fmla="*/ 127 w 133"/>
                  <a:gd name="T31" fmla="*/ 70 h 118"/>
                  <a:gd name="T32" fmla="*/ 123 w 133"/>
                  <a:gd name="T33" fmla="*/ 76 h 118"/>
                  <a:gd name="T34" fmla="*/ 118 w 133"/>
                  <a:gd name="T35" fmla="*/ 84 h 118"/>
                  <a:gd name="T36" fmla="*/ 114 w 133"/>
                  <a:gd name="T37" fmla="*/ 91 h 118"/>
                  <a:gd name="T38" fmla="*/ 108 w 133"/>
                  <a:gd name="T39" fmla="*/ 97 h 118"/>
                  <a:gd name="T40" fmla="*/ 102 w 133"/>
                  <a:gd name="T41" fmla="*/ 101 h 118"/>
                  <a:gd name="T42" fmla="*/ 95 w 133"/>
                  <a:gd name="T43" fmla="*/ 108 h 118"/>
                  <a:gd name="T44" fmla="*/ 87 w 133"/>
                  <a:gd name="T45" fmla="*/ 112 h 118"/>
                  <a:gd name="T46" fmla="*/ 80 w 133"/>
                  <a:gd name="T47" fmla="*/ 116 h 118"/>
                  <a:gd name="T48" fmla="*/ 74 w 133"/>
                  <a:gd name="T49" fmla="*/ 118 h 118"/>
                  <a:gd name="T50" fmla="*/ 63 w 133"/>
                  <a:gd name="T51" fmla="*/ 118 h 118"/>
                  <a:gd name="T52" fmla="*/ 51 w 133"/>
                  <a:gd name="T53" fmla="*/ 116 h 118"/>
                  <a:gd name="T54" fmla="*/ 40 w 133"/>
                  <a:gd name="T55" fmla="*/ 112 h 118"/>
                  <a:gd name="T56" fmla="*/ 32 w 133"/>
                  <a:gd name="T57" fmla="*/ 110 h 118"/>
                  <a:gd name="T58" fmla="*/ 21 w 133"/>
                  <a:gd name="T59" fmla="*/ 103 h 118"/>
                  <a:gd name="T60" fmla="*/ 15 w 133"/>
                  <a:gd name="T61" fmla="*/ 97 h 118"/>
                  <a:gd name="T62" fmla="*/ 6 w 133"/>
                  <a:gd name="T63" fmla="*/ 89 h 118"/>
                  <a:gd name="T64" fmla="*/ 2 w 133"/>
                  <a:gd name="T65" fmla="*/ 78 h 118"/>
                  <a:gd name="T66" fmla="*/ 0 w 133"/>
                  <a:gd name="T67" fmla="*/ 72 h 118"/>
                  <a:gd name="T68" fmla="*/ 0 w 133"/>
                  <a:gd name="T69" fmla="*/ 65 h 118"/>
                  <a:gd name="T70" fmla="*/ 0 w 133"/>
                  <a:gd name="T71" fmla="*/ 59 h 118"/>
                  <a:gd name="T72" fmla="*/ 0 w 133"/>
                  <a:gd name="T73" fmla="*/ 53 h 118"/>
                  <a:gd name="T74" fmla="*/ 2 w 133"/>
                  <a:gd name="T75" fmla="*/ 46 h 118"/>
                  <a:gd name="T76" fmla="*/ 4 w 133"/>
                  <a:gd name="T77" fmla="*/ 40 h 118"/>
                  <a:gd name="T78" fmla="*/ 6 w 133"/>
                  <a:gd name="T79" fmla="*/ 34 h 118"/>
                  <a:gd name="T80" fmla="*/ 11 w 133"/>
                  <a:gd name="T81" fmla="*/ 27 h 118"/>
                  <a:gd name="T82" fmla="*/ 15 w 133"/>
                  <a:gd name="T83" fmla="*/ 23 h 118"/>
                  <a:gd name="T84" fmla="*/ 17 w 133"/>
                  <a:gd name="T85" fmla="*/ 21 h 118"/>
                  <a:gd name="T86" fmla="*/ 23 w 133"/>
                  <a:gd name="T87" fmla="*/ 17 h 118"/>
                  <a:gd name="T88" fmla="*/ 28 w 133"/>
                  <a:gd name="T89" fmla="*/ 15 h 118"/>
                  <a:gd name="T90" fmla="*/ 32 w 133"/>
                  <a:gd name="T91" fmla="*/ 12 h 118"/>
                  <a:gd name="T92" fmla="*/ 36 w 133"/>
                  <a:gd name="T93" fmla="*/ 8 h 118"/>
                  <a:gd name="T94" fmla="*/ 40 w 133"/>
                  <a:gd name="T95" fmla="*/ 6 h 118"/>
                  <a:gd name="T96" fmla="*/ 44 w 133"/>
                  <a:gd name="T97" fmla="*/ 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 h="118">
                    <a:moveTo>
                      <a:pt x="44" y="4"/>
                    </a:moveTo>
                    <a:lnTo>
                      <a:pt x="55" y="2"/>
                    </a:lnTo>
                    <a:lnTo>
                      <a:pt x="66" y="0"/>
                    </a:lnTo>
                    <a:lnTo>
                      <a:pt x="76" y="0"/>
                    </a:lnTo>
                    <a:lnTo>
                      <a:pt x="87" y="0"/>
                    </a:lnTo>
                    <a:lnTo>
                      <a:pt x="97" y="2"/>
                    </a:lnTo>
                    <a:lnTo>
                      <a:pt x="108" y="6"/>
                    </a:lnTo>
                    <a:lnTo>
                      <a:pt x="118" y="12"/>
                    </a:lnTo>
                    <a:lnTo>
                      <a:pt x="127" y="19"/>
                    </a:lnTo>
                    <a:lnTo>
                      <a:pt x="129" y="25"/>
                    </a:lnTo>
                    <a:lnTo>
                      <a:pt x="131" y="32"/>
                    </a:lnTo>
                    <a:lnTo>
                      <a:pt x="133" y="40"/>
                    </a:lnTo>
                    <a:lnTo>
                      <a:pt x="133" y="48"/>
                    </a:lnTo>
                    <a:lnTo>
                      <a:pt x="131" y="55"/>
                    </a:lnTo>
                    <a:lnTo>
                      <a:pt x="129" y="63"/>
                    </a:lnTo>
                    <a:lnTo>
                      <a:pt x="127" y="70"/>
                    </a:lnTo>
                    <a:lnTo>
                      <a:pt x="123" y="76"/>
                    </a:lnTo>
                    <a:lnTo>
                      <a:pt x="118" y="84"/>
                    </a:lnTo>
                    <a:lnTo>
                      <a:pt x="114" y="91"/>
                    </a:lnTo>
                    <a:lnTo>
                      <a:pt x="108" y="97"/>
                    </a:lnTo>
                    <a:lnTo>
                      <a:pt x="102" y="101"/>
                    </a:lnTo>
                    <a:lnTo>
                      <a:pt x="95" y="108"/>
                    </a:lnTo>
                    <a:lnTo>
                      <a:pt x="87" y="112"/>
                    </a:lnTo>
                    <a:lnTo>
                      <a:pt x="80" y="116"/>
                    </a:lnTo>
                    <a:lnTo>
                      <a:pt x="74" y="118"/>
                    </a:lnTo>
                    <a:lnTo>
                      <a:pt x="63" y="118"/>
                    </a:lnTo>
                    <a:lnTo>
                      <a:pt x="51" y="116"/>
                    </a:lnTo>
                    <a:lnTo>
                      <a:pt x="40" y="112"/>
                    </a:lnTo>
                    <a:lnTo>
                      <a:pt x="32" y="110"/>
                    </a:lnTo>
                    <a:lnTo>
                      <a:pt x="21" y="103"/>
                    </a:lnTo>
                    <a:lnTo>
                      <a:pt x="15" y="97"/>
                    </a:lnTo>
                    <a:lnTo>
                      <a:pt x="6" y="89"/>
                    </a:lnTo>
                    <a:lnTo>
                      <a:pt x="2" y="78"/>
                    </a:lnTo>
                    <a:lnTo>
                      <a:pt x="0" y="72"/>
                    </a:lnTo>
                    <a:lnTo>
                      <a:pt x="0" y="65"/>
                    </a:lnTo>
                    <a:lnTo>
                      <a:pt x="0" y="59"/>
                    </a:lnTo>
                    <a:lnTo>
                      <a:pt x="0" y="53"/>
                    </a:lnTo>
                    <a:lnTo>
                      <a:pt x="2" y="46"/>
                    </a:lnTo>
                    <a:lnTo>
                      <a:pt x="4" y="40"/>
                    </a:lnTo>
                    <a:lnTo>
                      <a:pt x="6" y="34"/>
                    </a:lnTo>
                    <a:lnTo>
                      <a:pt x="11" y="27"/>
                    </a:lnTo>
                    <a:lnTo>
                      <a:pt x="15" y="23"/>
                    </a:lnTo>
                    <a:lnTo>
                      <a:pt x="17" y="21"/>
                    </a:lnTo>
                    <a:lnTo>
                      <a:pt x="23" y="17"/>
                    </a:lnTo>
                    <a:lnTo>
                      <a:pt x="28" y="15"/>
                    </a:lnTo>
                    <a:lnTo>
                      <a:pt x="32" y="12"/>
                    </a:lnTo>
                    <a:lnTo>
                      <a:pt x="36" y="8"/>
                    </a:lnTo>
                    <a:lnTo>
                      <a:pt x="40" y="6"/>
                    </a:lnTo>
                    <a:lnTo>
                      <a:pt x="44"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3" name="Freeform 105"/>
              <p:cNvSpPr>
                <a:spLocks/>
              </p:cNvSpPr>
              <p:nvPr/>
            </p:nvSpPr>
            <p:spPr bwMode="auto">
              <a:xfrm>
                <a:off x="2270" y="2014"/>
                <a:ext cx="93" cy="76"/>
              </a:xfrm>
              <a:custGeom>
                <a:avLst/>
                <a:gdLst>
                  <a:gd name="T0" fmla="*/ 13 w 93"/>
                  <a:gd name="T1" fmla="*/ 15 h 76"/>
                  <a:gd name="T2" fmla="*/ 19 w 93"/>
                  <a:gd name="T3" fmla="*/ 8 h 76"/>
                  <a:gd name="T4" fmla="*/ 28 w 93"/>
                  <a:gd name="T5" fmla="*/ 4 h 76"/>
                  <a:gd name="T6" fmla="*/ 38 w 93"/>
                  <a:gd name="T7" fmla="*/ 2 h 76"/>
                  <a:gd name="T8" fmla="*/ 47 w 93"/>
                  <a:gd name="T9" fmla="*/ 0 h 76"/>
                  <a:gd name="T10" fmla="*/ 57 w 93"/>
                  <a:gd name="T11" fmla="*/ 0 h 76"/>
                  <a:gd name="T12" fmla="*/ 68 w 93"/>
                  <a:gd name="T13" fmla="*/ 0 h 76"/>
                  <a:gd name="T14" fmla="*/ 76 w 93"/>
                  <a:gd name="T15" fmla="*/ 2 h 76"/>
                  <a:gd name="T16" fmla="*/ 87 w 93"/>
                  <a:gd name="T17" fmla="*/ 6 h 76"/>
                  <a:gd name="T18" fmla="*/ 91 w 93"/>
                  <a:gd name="T19" fmla="*/ 11 h 76"/>
                  <a:gd name="T20" fmla="*/ 93 w 93"/>
                  <a:gd name="T21" fmla="*/ 17 h 76"/>
                  <a:gd name="T22" fmla="*/ 93 w 93"/>
                  <a:gd name="T23" fmla="*/ 23 h 76"/>
                  <a:gd name="T24" fmla="*/ 91 w 93"/>
                  <a:gd name="T25" fmla="*/ 30 h 76"/>
                  <a:gd name="T26" fmla="*/ 87 w 93"/>
                  <a:gd name="T27" fmla="*/ 36 h 76"/>
                  <a:gd name="T28" fmla="*/ 85 w 93"/>
                  <a:gd name="T29" fmla="*/ 42 h 76"/>
                  <a:gd name="T30" fmla="*/ 80 w 93"/>
                  <a:gd name="T31" fmla="*/ 49 h 76"/>
                  <a:gd name="T32" fmla="*/ 78 w 93"/>
                  <a:gd name="T33" fmla="*/ 55 h 76"/>
                  <a:gd name="T34" fmla="*/ 74 w 93"/>
                  <a:gd name="T35" fmla="*/ 59 h 76"/>
                  <a:gd name="T36" fmla="*/ 70 w 93"/>
                  <a:gd name="T37" fmla="*/ 63 h 76"/>
                  <a:gd name="T38" fmla="*/ 66 w 93"/>
                  <a:gd name="T39" fmla="*/ 68 h 76"/>
                  <a:gd name="T40" fmla="*/ 59 w 93"/>
                  <a:gd name="T41" fmla="*/ 72 h 76"/>
                  <a:gd name="T42" fmla="*/ 55 w 93"/>
                  <a:gd name="T43" fmla="*/ 74 h 76"/>
                  <a:gd name="T44" fmla="*/ 49 w 93"/>
                  <a:gd name="T45" fmla="*/ 76 h 76"/>
                  <a:gd name="T46" fmla="*/ 42 w 93"/>
                  <a:gd name="T47" fmla="*/ 76 h 76"/>
                  <a:gd name="T48" fmla="*/ 36 w 93"/>
                  <a:gd name="T49" fmla="*/ 74 h 76"/>
                  <a:gd name="T50" fmla="*/ 32 w 93"/>
                  <a:gd name="T51" fmla="*/ 72 h 76"/>
                  <a:gd name="T52" fmla="*/ 28 w 93"/>
                  <a:gd name="T53" fmla="*/ 72 h 76"/>
                  <a:gd name="T54" fmla="*/ 21 w 93"/>
                  <a:gd name="T55" fmla="*/ 70 h 76"/>
                  <a:gd name="T56" fmla="*/ 17 w 93"/>
                  <a:gd name="T57" fmla="*/ 68 h 76"/>
                  <a:gd name="T58" fmla="*/ 13 w 93"/>
                  <a:gd name="T59" fmla="*/ 63 h 76"/>
                  <a:gd name="T60" fmla="*/ 9 w 93"/>
                  <a:gd name="T61" fmla="*/ 61 h 76"/>
                  <a:gd name="T62" fmla="*/ 4 w 93"/>
                  <a:gd name="T63" fmla="*/ 57 h 76"/>
                  <a:gd name="T64" fmla="*/ 2 w 93"/>
                  <a:gd name="T65" fmla="*/ 51 h 76"/>
                  <a:gd name="T66" fmla="*/ 0 w 93"/>
                  <a:gd name="T67" fmla="*/ 46 h 76"/>
                  <a:gd name="T68" fmla="*/ 0 w 93"/>
                  <a:gd name="T69" fmla="*/ 42 h 76"/>
                  <a:gd name="T70" fmla="*/ 0 w 93"/>
                  <a:gd name="T71" fmla="*/ 36 h 76"/>
                  <a:gd name="T72" fmla="*/ 0 w 93"/>
                  <a:gd name="T73" fmla="*/ 32 h 76"/>
                  <a:gd name="T74" fmla="*/ 2 w 93"/>
                  <a:gd name="T75" fmla="*/ 25 h 76"/>
                  <a:gd name="T76" fmla="*/ 4 w 93"/>
                  <a:gd name="T77" fmla="*/ 21 h 76"/>
                  <a:gd name="T78" fmla="*/ 9 w 93"/>
                  <a:gd name="T79" fmla="*/ 17 h 76"/>
                  <a:gd name="T80" fmla="*/ 13 w 93"/>
                  <a:gd name="T81" fmla="*/ 1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3" h="76">
                    <a:moveTo>
                      <a:pt x="13" y="15"/>
                    </a:moveTo>
                    <a:lnTo>
                      <a:pt x="19" y="8"/>
                    </a:lnTo>
                    <a:lnTo>
                      <a:pt x="28" y="4"/>
                    </a:lnTo>
                    <a:lnTo>
                      <a:pt x="38" y="2"/>
                    </a:lnTo>
                    <a:lnTo>
                      <a:pt x="47" y="0"/>
                    </a:lnTo>
                    <a:lnTo>
                      <a:pt x="57" y="0"/>
                    </a:lnTo>
                    <a:lnTo>
                      <a:pt x="68" y="0"/>
                    </a:lnTo>
                    <a:lnTo>
                      <a:pt x="76" y="2"/>
                    </a:lnTo>
                    <a:lnTo>
                      <a:pt x="87" y="6"/>
                    </a:lnTo>
                    <a:lnTo>
                      <a:pt x="91" y="11"/>
                    </a:lnTo>
                    <a:lnTo>
                      <a:pt x="93" y="17"/>
                    </a:lnTo>
                    <a:lnTo>
                      <a:pt x="93" y="23"/>
                    </a:lnTo>
                    <a:lnTo>
                      <a:pt x="91" y="30"/>
                    </a:lnTo>
                    <a:lnTo>
                      <a:pt x="87" y="36"/>
                    </a:lnTo>
                    <a:lnTo>
                      <a:pt x="85" y="42"/>
                    </a:lnTo>
                    <a:lnTo>
                      <a:pt x="80" y="49"/>
                    </a:lnTo>
                    <a:lnTo>
                      <a:pt x="78" y="55"/>
                    </a:lnTo>
                    <a:lnTo>
                      <a:pt x="74" y="59"/>
                    </a:lnTo>
                    <a:lnTo>
                      <a:pt x="70" y="63"/>
                    </a:lnTo>
                    <a:lnTo>
                      <a:pt x="66" y="68"/>
                    </a:lnTo>
                    <a:lnTo>
                      <a:pt x="59" y="72"/>
                    </a:lnTo>
                    <a:lnTo>
                      <a:pt x="55" y="74"/>
                    </a:lnTo>
                    <a:lnTo>
                      <a:pt x="49" y="76"/>
                    </a:lnTo>
                    <a:lnTo>
                      <a:pt x="42" y="76"/>
                    </a:lnTo>
                    <a:lnTo>
                      <a:pt x="36" y="74"/>
                    </a:lnTo>
                    <a:lnTo>
                      <a:pt x="32" y="72"/>
                    </a:lnTo>
                    <a:lnTo>
                      <a:pt x="28" y="72"/>
                    </a:lnTo>
                    <a:lnTo>
                      <a:pt x="21" y="70"/>
                    </a:lnTo>
                    <a:lnTo>
                      <a:pt x="17" y="68"/>
                    </a:lnTo>
                    <a:lnTo>
                      <a:pt x="13" y="63"/>
                    </a:lnTo>
                    <a:lnTo>
                      <a:pt x="9" y="61"/>
                    </a:lnTo>
                    <a:lnTo>
                      <a:pt x="4" y="57"/>
                    </a:lnTo>
                    <a:lnTo>
                      <a:pt x="2" y="51"/>
                    </a:lnTo>
                    <a:lnTo>
                      <a:pt x="0" y="46"/>
                    </a:lnTo>
                    <a:lnTo>
                      <a:pt x="0" y="42"/>
                    </a:lnTo>
                    <a:lnTo>
                      <a:pt x="0" y="36"/>
                    </a:lnTo>
                    <a:lnTo>
                      <a:pt x="0" y="32"/>
                    </a:lnTo>
                    <a:lnTo>
                      <a:pt x="2" y="25"/>
                    </a:lnTo>
                    <a:lnTo>
                      <a:pt x="4" y="21"/>
                    </a:lnTo>
                    <a:lnTo>
                      <a:pt x="9" y="17"/>
                    </a:lnTo>
                    <a:lnTo>
                      <a:pt x="1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4" name="Freeform 106"/>
              <p:cNvSpPr>
                <a:spLocks/>
              </p:cNvSpPr>
              <p:nvPr/>
            </p:nvSpPr>
            <p:spPr bwMode="auto">
              <a:xfrm>
                <a:off x="2293" y="2929"/>
                <a:ext cx="119" cy="118"/>
              </a:xfrm>
              <a:custGeom>
                <a:avLst/>
                <a:gdLst>
                  <a:gd name="T0" fmla="*/ 15 w 119"/>
                  <a:gd name="T1" fmla="*/ 36 h 118"/>
                  <a:gd name="T2" fmla="*/ 19 w 119"/>
                  <a:gd name="T3" fmla="*/ 29 h 118"/>
                  <a:gd name="T4" fmla="*/ 24 w 119"/>
                  <a:gd name="T5" fmla="*/ 23 h 118"/>
                  <a:gd name="T6" fmla="*/ 28 w 119"/>
                  <a:gd name="T7" fmla="*/ 17 h 118"/>
                  <a:gd name="T8" fmla="*/ 32 w 119"/>
                  <a:gd name="T9" fmla="*/ 10 h 118"/>
                  <a:gd name="T10" fmla="*/ 36 w 119"/>
                  <a:gd name="T11" fmla="*/ 4 h 118"/>
                  <a:gd name="T12" fmla="*/ 40 w 119"/>
                  <a:gd name="T13" fmla="*/ 2 h 118"/>
                  <a:gd name="T14" fmla="*/ 49 w 119"/>
                  <a:gd name="T15" fmla="*/ 0 h 118"/>
                  <a:gd name="T16" fmla="*/ 57 w 119"/>
                  <a:gd name="T17" fmla="*/ 2 h 118"/>
                  <a:gd name="T18" fmla="*/ 60 w 119"/>
                  <a:gd name="T19" fmla="*/ 4 h 118"/>
                  <a:gd name="T20" fmla="*/ 62 w 119"/>
                  <a:gd name="T21" fmla="*/ 4 h 118"/>
                  <a:gd name="T22" fmla="*/ 64 w 119"/>
                  <a:gd name="T23" fmla="*/ 6 h 118"/>
                  <a:gd name="T24" fmla="*/ 66 w 119"/>
                  <a:gd name="T25" fmla="*/ 6 h 118"/>
                  <a:gd name="T26" fmla="*/ 68 w 119"/>
                  <a:gd name="T27" fmla="*/ 6 h 118"/>
                  <a:gd name="T28" fmla="*/ 72 w 119"/>
                  <a:gd name="T29" fmla="*/ 6 h 118"/>
                  <a:gd name="T30" fmla="*/ 74 w 119"/>
                  <a:gd name="T31" fmla="*/ 6 h 118"/>
                  <a:gd name="T32" fmla="*/ 76 w 119"/>
                  <a:gd name="T33" fmla="*/ 6 h 118"/>
                  <a:gd name="T34" fmla="*/ 83 w 119"/>
                  <a:gd name="T35" fmla="*/ 10 h 118"/>
                  <a:gd name="T36" fmla="*/ 89 w 119"/>
                  <a:gd name="T37" fmla="*/ 12 h 118"/>
                  <a:gd name="T38" fmla="*/ 95 w 119"/>
                  <a:gd name="T39" fmla="*/ 15 h 118"/>
                  <a:gd name="T40" fmla="*/ 102 w 119"/>
                  <a:gd name="T41" fmla="*/ 17 h 118"/>
                  <a:gd name="T42" fmla="*/ 108 w 119"/>
                  <a:gd name="T43" fmla="*/ 19 h 118"/>
                  <a:gd name="T44" fmla="*/ 114 w 119"/>
                  <a:gd name="T45" fmla="*/ 23 h 118"/>
                  <a:gd name="T46" fmla="*/ 117 w 119"/>
                  <a:gd name="T47" fmla="*/ 29 h 118"/>
                  <a:gd name="T48" fmla="*/ 119 w 119"/>
                  <a:gd name="T49" fmla="*/ 38 h 118"/>
                  <a:gd name="T50" fmla="*/ 114 w 119"/>
                  <a:gd name="T51" fmla="*/ 48 h 118"/>
                  <a:gd name="T52" fmla="*/ 112 w 119"/>
                  <a:gd name="T53" fmla="*/ 59 h 118"/>
                  <a:gd name="T54" fmla="*/ 108 w 119"/>
                  <a:gd name="T55" fmla="*/ 69 h 118"/>
                  <a:gd name="T56" fmla="*/ 104 w 119"/>
                  <a:gd name="T57" fmla="*/ 80 h 118"/>
                  <a:gd name="T58" fmla="*/ 100 w 119"/>
                  <a:gd name="T59" fmla="*/ 91 h 118"/>
                  <a:gd name="T60" fmla="*/ 93 w 119"/>
                  <a:gd name="T61" fmla="*/ 101 h 118"/>
                  <a:gd name="T62" fmla="*/ 87 w 119"/>
                  <a:gd name="T63" fmla="*/ 110 h 118"/>
                  <a:gd name="T64" fmla="*/ 79 w 119"/>
                  <a:gd name="T65" fmla="*/ 118 h 118"/>
                  <a:gd name="T66" fmla="*/ 68 w 119"/>
                  <a:gd name="T67" fmla="*/ 118 h 118"/>
                  <a:gd name="T68" fmla="*/ 57 w 119"/>
                  <a:gd name="T69" fmla="*/ 116 h 118"/>
                  <a:gd name="T70" fmla="*/ 47 w 119"/>
                  <a:gd name="T71" fmla="*/ 112 h 118"/>
                  <a:gd name="T72" fmla="*/ 36 w 119"/>
                  <a:gd name="T73" fmla="*/ 105 h 118"/>
                  <a:gd name="T74" fmla="*/ 28 w 119"/>
                  <a:gd name="T75" fmla="*/ 99 h 118"/>
                  <a:gd name="T76" fmla="*/ 17 w 119"/>
                  <a:gd name="T77" fmla="*/ 93 h 118"/>
                  <a:gd name="T78" fmla="*/ 9 w 119"/>
                  <a:gd name="T79" fmla="*/ 84 h 118"/>
                  <a:gd name="T80" fmla="*/ 0 w 119"/>
                  <a:gd name="T81" fmla="*/ 78 h 118"/>
                  <a:gd name="T82" fmla="*/ 0 w 119"/>
                  <a:gd name="T83" fmla="*/ 72 h 118"/>
                  <a:gd name="T84" fmla="*/ 2 w 119"/>
                  <a:gd name="T85" fmla="*/ 65 h 118"/>
                  <a:gd name="T86" fmla="*/ 2 w 119"/>
                  <a:gd name="T87" fmla="*/ 61 h 118"/>
                  <a:gd name="T88" fmla="*/ 5 w 119"/>
                  <a:gd name="T89" fmla="*/ 55 h 118"/>
                  <a:gd name="T90" fmla="*/ 9 w 119"/>
                  <a:gd name="T91" fmla="*/ 50 h 118"/>
                  <a:gd name="T92" fmla="*/ 11 w 119"/>
                  <a:gd name="T93" fmla="*/ 44 h 118"/>
                  <a:gd name="T94" fmla="*/ 13 w 119"/>
                  <a:gd name="T95" fmla="*/ 40 h 118"/>
                  <a:gd name="T96" fmla="*/ 15 w 119"/>
                  <a:gd name="T97" fmla="*/ 3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18">
                    <a:moveTo>
                      <a:pt x="15" y="36"/>
                    </a:moveTo>
                    <a:lnTo>
                      <a:pt x="19" y="29"/>
                    </a:lnTo>
                    <a:lnTo>
                      <a:pt x="24" y="23"/>
                    </a:lnTo>
                    <a:lnTo>
                      <a:pt x="28" y="17"/>
                    </a:lnTo>
                    <a:lnTo>
                      <a:pt x="32" y="10"/>
                    </a:lnTo>
                    <a:lnTo>
                      <a:pt x="36" y="4"/>
                    </a:lnTo>
                    <a:lnTo>
                      <a:pt x="40" y="2"/>
                    </a:lnTo>
                    <a:lnTo>
                      <a:pt x="49" y="0"/>
                    </a:lnTo>
                    <a:lnTo>
                      <a:pt x="57" y="2"/>
                    </a:lnTo>
                    <a:lnTo>
                      <a:pt x="60" y="4"/>
                    </a:lnTo>
                    <a:lnTo>
                      <a:pt x="62" y="4"/>
                    </a:lnTo>
                    <a:lnTo>
                      <a:pt x="64" y="6"/>
                    </a:lnTo>
                    <a:lnTo>
                      <a:pt x="66" y="6"/>
                    </a:lnTo>
                    <a:lnTo>
                      <a:pt x="68" y="6"/>
                    </a:lnTo>
                    <a:lnTo>
                      <a:pt x="72" y="6"/>
                    </a:lnTo>
                    <a:lnTo>
                      <a:pt x="74" y="6"/>
                    </a:lnTo>
                    <a:lnTo>
                      <a:pt x="76" y="6"/>
                    </a:lnTo>
                    <a:lnTo>
                      <a:pt x="83" y="10"/>
                    </a:lnTo>
                    <a:lnTo>
                      <a:pt x="89" y="12"/>
                    </a:lnTo>
                    <a:lnTo>
                      <a:pt x="95" y="15"/>
                    </a:lnTo>
                    <a:lnTo>
                      <a:pt x="102" y="17"/>
                    </a:lnTo>
                    <a:lnTo>
                      <a:pt x="108" y="19"/>
                    </a:lnTo>
                    <a:lnTo>
                      <a:pt x="114" y="23"/>
                    </a:lnTo>
                    <a:lnTo>
                      <a:pt x="117" y="29"/>
                    </a:lnTo>
                    <a:lnTo>
                      <a:pt x="119" y="38"/>
                    </a:lnTo>
                    <a:lnTo>
                      <a:pt x="114" y="48"/>
                    </a:lnTo>
                    <a:lnTo>
                      <a:pt x="112" y="59"/>
                    </a:lnTo>
                    <a:lnTo>
                      <a:pt x="108" y="69"/>
                    </a:lnTo>
                    <a:lnTo>
                      <a:pt x="104" y="80"/>
                    </a:lnTo>
                    <a:lnTo>
                      <a:pt x="100" y="91"/>
                    </a:lnTo>
                    <a:lnTo>
                      <a:pt x="93" y="101"/>
                    </a:lnTo>
                    <a:lnTo>
                      <a:pt x="87" y="110"/>
                    </a:lnTo>
                    <a:lnTo>
                      <a:pt x="79" y="118"/>
                    </a:lnTo>
                    <a:lnTo>
                      <a:pt x="68" y="118"/>
                    </a:lnTo>
                    <a:lnTo>
                      <a:pt x="57" y="116"/>
                    </a:lnTo>
                    <a:lnTo>
                      <a:pt x="47" y="112"/>
                    </a:lnTo>
                    <a:lnTo>
                      <a:pt x="36" y="105"/>
                    </a:lnTo>
                    <a:lnTo>
                      <a:pt x="28" y="99"/>
                    </a:lnTo>
                    <a:lnTo>
                      <a:pt x="17" y="93"/>
                    </a:lnTo>
                    <a:lnTo>
                      <a:pt x="9" y="84"/>
                    </a:lnTo>
                    <a:lnTo>
                      <a:pt x="0" y="78"/>
                    </a:lnTo>
                    <a:lnTo>
                      <a:pt x="0" y="72"/>
                    </a:lnTo>
                    <a:lnTo>
                      <a:pt x="2" y="65"/>
                    </a:lnTo>
                    <a:lnTo>
                      <a:pt x="2" y="61"/>
                    </a:lnTo>
                    <a:lnTo>
                      <a:pt x="5" y="55"/>
                    </a:lnTo>
                    <a:lnTo>
                      <a:pt x="9" y="50"/>
                    </a:lnTo>
                    <a:lnTo>
                      <a:pt x="11" y="44"/>
                    </a:lnTo>
                    <a:lnTo>
                      <a:pt x="13" y="40"/>
                    </a:lnTo>
                    <a:lnTo>
                      <a:pt x="15" y="36"/>
                    </a:lnTo>
                    <a:close/>
                  </a:path>
                </a:pathLst>
              </a:custGeom>
              <a:solidFill>
                <a:srgbClr val="DFB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5" name="Freeform 107"/>
              <p:cNvSpPr>
                <a:spLocks/>
              </p:cNvSpPr>
              <p:nvPr/>
            </p:nvSpPr>
            <p:spPr bwMode="auto">
              <a:xfrm>
                <a:off x="2376" y="2498"/>
                <a:ext cx="306" cy="431"/>
              </a:xfrm>
              <a:custGeom>
                <a:avLst/>
                <a:gdLst>
                  <a:gd name="T0" fmla="*/ 36 w 306"/>
                  <a:gd name="T1" fmla="*/ 329 h 431"/>
                  <a:gd name="T2" fmla="*/ 40 w 306"/>
                  <a:gd name="T3" fmla="*/ 266 h 431"/>
                  <a:gd name="T4" fmla="*/ 46 w 306"/>
                  <a:gd name="T5" fmla="*/ 239 h 431"/>
                  <a:gd name="T6" fmla="*/ 48 w 306"/>
                  <a:gd name="T7" fmla="*/ 222 h 431"/>
                  <a:gd name="T8" fmla="*/ 59 w 306"/>
                  <a:gd name="T9" fmla="*/ 173 h 431"/>
                  <a:gd name="T10" fmla="*/ 82 w 306"/>
                  <a:gd name="T11" fmla="*/ 120 h 431"/>
                  <a:gd name="T12" fmla="*/ 162 w 306"/>
                  <a:gd name="T13" fmla="*/ 0 h 431"/>
                  <a:gd name="T14" fmla="*/ 167 w 306"/>
                  <a:gd name="T15" fmla="*/ 0 h 431"/>
                  <a:gd name="T16" fmla="*/ 169 w 306"/>
                  <a:gd name="T17" fmla="*/ 10 h 431"/>
                  <a:gd name="T18" fmla="*/ 158 w 306"/>
                  <a:gd name="T19" fmla="*/ 29 h 431"/>
                  <a:gd name="T20" fmla="*/ 135 w 306"/>
                  <a:gd name="T21" fmla="*/ 76 h 431"/>
                  <a:gd name="T22" fmla="*/ 103 w 306"/>
                  <a:gd name="T23" fmla="*/ 154 h 431"/>
                  <a:gd name="T24" fmla="*/ 93 w 306"/>
                  <a:gd name="T25" fmla="*/ 196 h 431"/>
                  <a:gd name="T26" fmla="*/ 97 w 306"/>
                  <a:gd name="T27" fmla="*/ 200 h 431"/>
                  <a:gd name="T28" fmla="*/ 107 w 306"/>
                  <a:gd name="T29" fmla="*/ 200 h 431"/>
                  <a:gd name="T30" fmla="*/ 114 w 306"/>
                  <a:gd name="T31" fmla="*/ 186 h 431"/>
                  <a:gd name="T32" fmla="*/ 129 w 306"/>
                  <a:gd name="T33" fmla="*/ 146 h 431"/>
                  <a:gd name="T34" fmla="*/ 156 w 306"/>
                  <a:gd name="T35" fmla="*/ 80 h 431"/>
                  <a:gd name="T36" fmla="*/ 177 w 306"/>
                  <a:gd name="T37" fmla="*/ 38 h 431"/>
                  <a:gd name="T38" fmla="*/ 188 w 306"/>
                  <a:gd name="T39" fmla="*/ 19 h 431"/>
                  <a:gd name="T40" fmla="*/ 203 w 306"/>
                  <a:gd name="T41" fmla="*/ 10 h 431"/>
                  <a:gd name="T42" fmla="*/ 215 w 306"/>
                  <a:gd name="T43" fmla="*/ 12 h 431"/>
                  <a:gd name="T44" fmla="*/ 213 w 306"/>
                  <a:gd name="T45" fmla="*/ 48 h 431"/>
                  <a:gd name="T46" fmla="*/ 188 w 306"/>
                  <a:gd name="T47" fmla="*/ 105 h 431"/>
                  <a:gd name="T48" fmla="*/ 167 w 306"/>
                  <a:gd name="T49" fmla="*/ 152 h 431"/>
                  <a:gd name="T50" fmla="*/ 145 w 306"/>
                  <a:gd name="T51" fmla="*/ 190 h 431"/>
                  <a:gd name="T52" fmla="*/ 135 w 306"/>
                  <a:gd name="T53" fmla="*/ 213 h 431"/>
                  <a:gd name="T54" fmla="*/ 141 w 306"/>
                  <a:gd name="T55" fmla="*/ 222 h 431"/>
                  <a:gd name="T56" fmla="*/ 152 w 306"/>
                  <a:gd name="T57" fmla="*/ 222 h 431"/>
                  <a:gd name="T58" fmla="*/ 162 w 306"/>
                  <a:gd name="T59" fmla="*/ 209 h 431"/>
                  <a:gd name="T60" fmla="*/ 186 w 306"/>
                  <a:gd name="T61" fmla="*/ 160 h 431"/>
                  <a:gd name="T62" fmla="*/ 226 w 306"/>
                  <a:gd name="T63" fmla="*/ 74 h 431"/>
                  <a:gd name="T64" fmla="*/ 247 w 306"/>
                  <a:gd name="T65" fmla="*/ 29 h 431"/>
                  <a:gd name="T66" fmla="*/ 255 w 306"/>
                  <a:gd name="T67" fmla="*/ 31 h 431"/>
                  <a:gd name="T68" fmla="*/ 249 w 306"/>
                  <a:gd name="T69" fmla="*/ 67 h 431"/>
                  <a:gd name="T70" fmla="*/ 224 w 306"/>
                  <a:gd name="T71" fmla="*/ 129 h 431"/>
                  <a:gd name="T72" fmla="*/ 198 w 306"/>
                  <a:gd name="T73" fmla="*/ 177 h 431"/>
                  <a:gd name="T74" fmla="*/ 177 w 306"/>
                  <a:gd name="T75" fmla="*/ 213 h 431"/>
                  <a:gd name="T76" fmla="*/ 164 w 306"/>
                  <a:gd name="T77" fmla="*/ 234 h 431"/>
                  <a:gd name="T78" fmla="*/ 169 w 306"/>
                  <a:gd name="T79" fmla="*/ 245 h 431"/>
                  <a:gd name="T80" fmla="*/ 196 w 306"/>
                  <a:gd name="T81" fmla="*/ 222 h 431"/>
                  <a:gd name="T82" fmla="*/ 249 w 306"/>
                  <a:gd name="T83" fmla="*/ 120 h 431"/>
                  <a:gd name="T84" fmla="*/ 285 w 306"/>
                  <a:gd name="T85" fmla="*/ 42 h 431"/>
                  <a:gd name="T86" fmla="*/ 298 w 306"/>
                  <a:gd name="T87" fmla="*/ 44 h 431"/>
                  <a:gd name="T88" fmla="*/ 300 w 306"/>
                  <a:gd name="T89" fmla="*/ 67 h 431"/>
                  <a:gd name="T90" fmla="*/ 272 w 306"/>
                  <a:gd name="T91" fmla="*/ 141 h 431"/>
                  <a:gd name="T92" fmla="*/ 243 w 306"/>
                  <a:gd name="T93" fmla="*/ 200 h 431"/>
                  <a:gd name="T94" fmla="*/ 232 w 306"/>
                  <a:gd name="T95" fmla="*/ 219 h 431"/>
                  <a:gd name="T96" fmla="*/ 207 w 306"/>
                  <a:gd name="T97" fmla="*/ 253 h 431"/>
                  <a:gd name="T98" fmla="*/ 131 w 306"/>
                  <a:gd name="T99" fmla="*/ 306 h 431"/>
                  <a:gd name="T100" fmla="*/ 74 w 306"/>
                  <a:gd name="T101" fmla="*/ 363 h 431"/>
                  <a:gd name="T102" fmla="*/ 59 w 306"/>
                  <a:gd name="T103" fmla="*/ 391 h 431"/>
                  <a:gd name="T104" fmla="*/ 48 w 306"/>
                  <a:gd name="T105" fmla="*/ 416 h 431"/>
                  <a:gd name="T106" fmla="*/ 44 w 306"/>
                  <a:gd name="T107" fmla="*/ 424 h 431"/>
                  <a:gd name="T108" fmla="*/ 36 w 306"/>
                  <a:gd name="T109" fmla="*/ 427 h 431"/>
                  <a:gd name="T110" fmla="*/ 15 w 306"/>
                  <a:gd name="T111" fmla="*/ 422 h 431"/>
                  <a:gd name="T112" fmla="*/ 2 w 306"/>
                  <a:gd name="T113" fmla="*/ 410 h 431"/>
                  <a:gd name="T114" fmla="*/ 15 w 306"/>
                  <a:gd name="T115" fmla="*/ 39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6" h="431">
                    <a:moveTo>
                      <a:pt x="23" y="374"/>
                    </a:moveTo>
                    <a:lnTo>
                      <a:pt x="29" y="361"/>
                    </a:lnTo>
                    <a:lnTo>
                      <a:pt x="34" y="346"/>
                    </a:lnTo>
                    <a:lnTo>
                      <a:pt x="36" y="329"/>
                    </a:lnTo>
                    <a:lnTo>
                      <a:pt x="38" y="315"/>
                    </a:lnTo>
                    <a:lnTo>
                      <a:pt x="38" y="298"/>
                    </a:lnTo>
                    <a:lnTo>
                      <a:pt x="40" y="283"/>
                    </a:lnTo>
                    <a:lnTo>
                      <a:pt x="40" y="266"/>
                    </a:lnTo>
                    <a:lnTo>
                      <a:pt x="44" y="251"/>
                    </a:lnTo>
                    <a:lnTo>
                      <a:pt x="44" y="247"/>
                    </a:lnTo>
                    <a:lnTo>
                      <a:pt x="46" y="243"/>
                    </a:lnTo>
                    <a:lnTo>
                      <a:pt x="46" y="239"/>
                    </a:lnTo>
                    <a:lnTo>
                      <a:pt x="46" y="234"/>
                    </a:lnTo>
                    <a:lnTo>
                      <a:pt x="48" y="230"/>
                    </a:lnTo>
                    <a:lnTo>
                      <a:pt x="48" y="226"/>
                    </a:lnTo>
                    <a:lnTo>
                      <a:pt x="48" y="222"/>
                    </a:lnTo>
                    <a:lnTo>
                      <a:pt x="48" y="215"/>
                    </a:lnTo>
                    <a:lnTo>
                      <a:pt x="50" y="203"/>
                    </a:lnTo>
                    <a:lnTo>
                      <a:pt x="55" y="188"/>
                    </a:lnTo>
                    <a:lnTo>
                      <a:pt x="59" y="173"/>
                    </a:lnTo>
                    <a:lnTo>
                      <a:pt x="65" y="160"/>
                    </a:lnTo>
                    <a:lnTo>
                      <a:pt x="69" y="148"/>
                    </a:lnTo>
                    <a:lnTo>
                      <a:pt x="76" y="133"/>
                    </a:lnTo>
                    <a:lnTo>
                      <a:pt x="82" y="120"/>
                    </a:lnTo>
                    <a:lnTo>
                      <a:pt x="88" y="108"/>
                    </a:lnTo>
                    <a:lnTo>
                      <a:pt x="158" y="0"/>
                    </a:lnTo>
                    <a:lnTo>
                      <a:pt x="160" y="0"/>
                    </a:lnTo>
                    <a:lnTo>
                      <a:pt x="162" y="0"/>
                    </a:lnTo>
                    <a:lnTo>
                      <a:pt x="162" y="0"/>
                    </a:lnTo>
                    <a:lnTo>
                      <a:pt x="164" y="0"/>
                    </a:lnTo>
                    <a:lnTo>
                      <a:pt x="164" y="0"/>
                    </a:lnTo>
                    <a:lnTo>
                      <a:pt x="167" y="0"/>
                    </a:lnTo>
                    <a:lnTo>
                      <a:pt x="167" y="0"/>
                    </a:lnTo>
                    <a:lnTo>
                      <a:pt x="169" y="0"/>
                    </a:lnTo>
                    <a:lnTo>
                      <a:pt x="169" y="6"/>
                    </a:lnTo>
                    <a:lnTo>
                      <a:pt x="169" y="10"/>
                    </a:lnTo>
                    <a:lnTo>
                      <a:pt x="167" y="15"/>
                    </a:lnTo>
                    <a:lnTo>
                      <a:pt x="164" y="21"/>
                    </a:lnTo>
                    <a:lnTo>
                      <a:pt x="160" y="25"/>
                    </a:lnTo>
                    <a:lnTo>
                      <a:pt x="158" y="29"/>
                    </a:lnTo>
                    <a:lnTo>
                      <a:pt x="156" y="34"/>
                    </a:lnTo>
                    <a:lnTo>
                      <a:pt x="154" y="40"/>
                    </a:lnTo>
                    <a:lnTo>
                      <a:pt x="143" y="59"/>
                    </a:lnTo>
                    <a:lnTo>
                      <a:pt x="135" y="76"/>
                    </a:lnTo>
                    <a:lnTo>
                      <a:pt x="126" y="95"/>
                    </a:lnTo>
                    <a:lnTo>
                      <a:pt x="118" y="116"/>
                    </a:lnTo>
                    <a:lnTo>
                      <a:pt x="112" y="135"/>
                    </a:lnTo>
                    <a:lnTo>
                      <a:pt x="103" y="154"/>
                    </a:lnTo>
                    <a:lnTo>
                      <a:pt x="97" y="175"/>
                    </a:lnTo>
                    <a:lnTo>
                      <a:pt x="93" y="194"/>
                    </a:lnTo>
                    <a:lnTo>
                      <a:pt x="93" y="196"/>
                    </a:lnTo>
                    <a:lnTo>
                      <a:pt x="93" y="196"/>
                    </a:lnTo>
                    <a:lnTo>
                      <a:pt x="95" y="198"/>
                    </a:lnTo>
                    <a:lnTo>
                      <a:pt x="95" y="198"/>
                    </a:lnTo>
                    <a:lnTo>
                      <a:pt x="97" y="200"/>
                    </a:lnTo>
                    <a:lnTo>
                      <a:pt x="97" y="200"/>
                    </a:lnTo>
                    <a:lnTo>
                      <a:pt x="99" y="200"/>
                    </a:lnTo>
                    <a:lnTo>
                      <a:pt x="99" y="203"/>
                    </a:lnTo>
                    <a:lnTo>
                      <a:pt x="103" y="203"/>
                    </a:lnTo>
                    <a:lnTo>
                      <a:pt x="107" y="200"/>
                    </a:lnTo>
                    <a:lnTo>
                      <a:pt x="110" y="198"/>
                    </a:lnTo>
                    <a:lnTo>
                      <a:pt x="112" y="194"/>
                    </a:lnTo>
                    <a:lnTo>
                      <a:pt x="114" y="190"/>
                    </a:lnTo>
                    <a:lnTo>
                      <a:pt x="114" y="186"/>
                    </a:lnTo>
                    <a:lnTo>
                      <a:pt x="116" y="184"/>
                    </a:lnTo>
                    <a:lnTo>
                      <a:pt x="116" y="179"/>
                    </a:lnTo>
                    <a:lnTo>
                      <a:pt x="122" y="162"/>
                    </a:lnTo>
                    <a:lnTo>
                      <a:pt x="129" y="146"/>
                    </a:lnTo>
                    <a:lnTo>
                      <a:pt x="135" y="129"/>
                    </a:lnTo>
                    <a:lnTo>
                      <a:pt x="141" y="112"/>
                    </a:lnTo>
                    <a:lnTo>
                      <a:pt x="148" y="95"/>
                    </a:lnTo>
                    <a:lnTo>
                      <a:pt x="156" y="80"/>
                    </a:lnTo>
                    <a:lnTo>
                      <a:pt x="164" y="63"/>
                    </a:lnTo>
                    <a:lnTo>
                      <a:pt x="173" y="46"/>
                    </a:lnTo>
                    <a:lnTo>
                      <a:pt x="175" y="42"/>
                    </a:lnTo>
                    <a:lnTo>
                      <a:pt x="177" y="38"/>
                    </a:lnTo>
                    <a:lnTo>
                      <a:pt x="181" y="34"/>
                    </a:lnTo>
                    <a:lnTo>
                      <a:pt x="184" y="27"/>
                    </a:lnTo>
                    <a:lnTo>
                      <a:pt x="186" y="23"/>
                    </a:lnTo>
                    <a:lnTo>
                      <a:pt x="188" y="19"/>
                    </a:lnTo>
                    <a:lnTo>
                      <a:pt x="192" y="15"/>
                    </a:lnTo>
                    <a:lnTo>
                      <a:pt x="194" y="10"/>
                    </a:lnTo>
                    <a:lnTo>
                      <a:pt x="198" y="10"/>
                    </a:lnTo>
                    <a:lnTo>
                      <a:pt x="203" y="10"/>
                    </a:lnTo>
                    <a:lnTo>
                      <a:pt x="205" y="10"/>
                    </a:lnTo>
                    <a:lnTo>
                      <a:pt x="209" y="12"/>
                    </a:lnTo>
                    <a:lnTo>
                      <a:pt x="213" y="12"/>
                    </a:lnTo>
                    <a:lnTo>
                      <a:pt x="215" y="12"/>
                    </a:lnTo>
                    <a:lnTo>
                      <a:pt x="219" y="15"/>
                    </a:lnTo>
                    <a:lnTo>
                      <a:pt x="222" y="17"/>
                    </a:lnTo>
                    <a:lnTo>
                      <a:pt x="219" y="34"/>
                    </a:lnTo>
                    <a:lnTo>
                      <a:pt x="213" y="48"/>
                    </a:lnTo>
                    <a:lnTo>
                      <a:pt x="207" y="63"/>
                    </a:lnTo>
                    <a:lnTo>
                      <a:pt x="200" y="76"/>
                    </a:lnTo>
                    <a:lnTo>
                      <a:pt x="194" y="91"/>
                    </a:lnTo>
                    <a:lnTo>
                      <a:pt x="188" y="105"/>
                    </a:lnTo>
                    <a:lnTo>
                      <a:pt x="181" y="118"/>
                    </a:lnTo>
                    <a:lnTo>
                      <a:pt x="175" y="133"/>
                    </a:lnTo>
                    <a:lnTo>
                      <a:pt x="171" y="143"/>
                    </a:lnTo>
                    <a:lnTo>
                      <a:pt x="167" y="152"/>
                    </a:lnTo>
                    <a:lnTo>
                      <a:pt x="160" y="162"/>
                    </a:lnTo>
                    <a:lnTo>
                      <a:pt x="156" y="171"/>
                    </a:lnTo>
                    <a:lnTo>
                      <a:pt x="152" y="181"/>
                    </a:lnTo>
                    <a:lnTo>
                      <a:pt x="145" y="190"/>
                    </a:lnTo>
                    <a:lnTo>
                      <a:pt x="141" y="198"/>
                    </a:lnTo>
                    <a:lnTo>
                      <a:pt x="135" y="209"/>
                    </a:lnTo>
                    <a:lnTo>
                      <a:pt x="135" y="211"/>
                    </a:lnTo>
                    <a:lnTo>
                      <a:pt x="135" y="213"/>
                    </a:lnTo>
                    <a:lnTo>
                      <a:pt x="135" y="215"/>
                    </a:lnTo>
                    <a:lnTo>
                      <a:pt x="137" y="217"/>
                    </a:lnTo>
                    <a:lnTo>
                      <a:pt x="139" y="219"/>
                    </a:lnTo>
                    <a:lnTo>
                      <a:pt x="141" y="222"/>
                    </a:lnTo>
                    <a:lnTo>
                      <a:pt x="143" y="222"/>
                    </a:lnTo>
                    <a:lnTo>
                      <a:pt x="145" y="222"/>
                    </a:lnTo>
                    <a:lnTo>
                      <a:pt x="150" y="222"/>
                    </a:lnTo>
                    <a:lnTo>
                      <a:pt x="152" y="222"/>
                    </a:lnTo>
                    <a:lnTo>
                      <a:pt x="156" y="219"/>
                    </a:lnTo>
                    <a:lnTo>
                      <a:pt x="158" y="215"/>
                    </a:lnTo>
                    <a:lnTo>
                      <a:pt x="160" y="213"/>
                    </a:lnTo>
                    <a:lnTo>
                      <a:pt x="162" y="209"/>
                    </a:lnTo>
                    <a:lnTo>
                      <a:pt x="162" y="205"/>
                    </a:lnTo>
                    <a:lnTo>
                      <a:pt x="164" y="203"/>
                    </a:lnTo>
                    <a:lnTo>
                      <a:pt x="175" y="181"/>
                    </a:lnTo>
                    <a:lnTo>
                      <a:pt x="186" y="160"/>
                    </a:lnTo>
                    <a:lnTo>
                      <a:pt x="196" y="139"/>
                    </a:lnTo>
                    <a:lnTo>
                      <a:pt x="207" y="118"/>
                    </a:lnTo>
                    <a:lnTo>
                      <a:pt x="217" y="95"/>
                    </a:lnTo>
                    <a:lnTo>
                      <a:pt x="226" y="74"/>
                    </a:lnTo>
                    <a:lnTo>
                      <a:pt x="234" y="53"/>
                    </a:lnTo>
                    <a:lnTo>
                      <a:pt x="243" y="31"/>
                    </a:lnTo>
                    <a:lnTo>
                      <a:pt x="245" y="29"/>
                    </a:lnTo>
                    <a:lnTo>
                      <a:pt x="247" y="29"/>
                    </a:lnTo>
                    <a:lnTo>
                      <a:pt x="249" y="29"/>
                    </a:lnTo>
                    <a:lnTo>
                      <a:pt x="251" y="29"/>
                    </a:lnTo>
                    <a:lnTo>
                      <a:pt x="253" y="31"/>
                    </a:lnTo>
                    <a:lnTo>
                      <a:pt x="255" y="31"/>
                    </a:lnTo>
                    <a:lnTo>
                      <a:pt x="257" y="34"/>
                    </a:lnTo>
                    <a:lnTo>
                      <a:pt x="260" y="34"/>
                    </a:lnTo>
                    <a:lnTo>
                      <a:pt x="253" y="50"/>
                    </a:lnTo>
                    <a:lnTo>
                      <a:pt x="249" y="67"/>
                    </a:lnTo>
                    <a:lnTo>
                      <a:pt x="243" y="82"/>
                    </a:lnTo>
                    <a:lnTo>
                      <a:pt x="236" y="97"/>
                    </a:lnTo>
                    <a:lnTo>
                      <a:pt x="230" y="114"/>
                    </a:lnTo>
                    <a:lnTo>
                      <a:pt x="224" y="129"/>
                    </a:lnTo>
                    <a:lnTo>
                      <a:pt x="215" y="143"/>
                    </a:lnTo>
                    <a:lnTo>
                      <a:pt x="209" y="158"/>
                    </a:lnTo>
                    <a:lnTo>
                      <a:pt x="203" y="169"/>
                    </a:lnTo>
                    <a:lnTo>
                      <a:pt x="198" y="177"/>
                    </a:lnTo>
                    <a:lnTo>
                      <a:pt x="194" y="186"/>
                    </a:lnTo>
                    <a:lnTo>
                      <a:pt x="190" y="194"/>
                    </a:lnTo>
                    <a:lnTo>
                      <a:pt x="184" y="205"/>
                    </a:lnTo>
                    <a:lnTo>
                      <a:pt x="177" y="213"/>
                    </a:lnTo>
                    <a:lnTo>
                      <a:pt x="171" y="219"/>
                    </a:lnTo>
                    <a:lnTo>
                      <a:pt x="164" y="228"/>
                    </a:lnTo>
                    <a:lnTo>
                      <a:pt x="164" y="232"/>
                    </a:lnTo>
                    <a:lnTo>
                      <a:pt x="164" y="234"/>
                    </a:lnTo>
                    <a:lnTo>
                      <a:pt x="164" y="239"/>
                    </a:lnTo>
                    <a:lnTo>
                      <a:pt x="167" y="241"/>
                    </a:lnTo>
                    <a:lnTo>
                      <a:pt x="167" y="243"/>
                    </a:lnTo>
                    <a:lnTo>
                      <a:pt x="169" y="245"/>
                    </a:lnTo>
                    <a:lnTo>
                      <a:pt x="171" y="247"/>
                    </a:lnTo>
                    <a:lnTo>
                      <a:pt x="175" y="247"/>
                    </a:lnTo>
                    <a:lnTo>
                      <a:pt x="181" y="245"/>
                    </a:lnTo>
                    <a:lnTo>
                      <a:pt x="196" y="222"/>
                    </a:lnTo>
                    <a:lnTo>
                      <a:pt x="211" y="196"/>
                    </a:lnTo>
                    <a:lnTo>
                      <a:pt x="226" y="171"/>
                    </a:lnTo>
                    <a:lnTo>
                      <a:pt x="238" y="146"/>
                    </a:lnTo>
                    <a:lnTo>
                      <a:pt x="249" y="120"/>
                    </a:lnTo>
                    <a:lnTo>
                      <a:pt x="262" y="95"/>
                    </a:lnTo>
                    <a:lnTo>
                      <a:pt x="272" y="69"/>
                    </a:lnTo>
                    <a:lnTo>
                      <a:pt x="281" y="42"/>
                    </a:lnTo>
                    <a:lnTo>
                      <a:pt x="285" y="42"/>
                    </a:lnTo>
                    <a:lnTo>
                      <a:pt x="287" y="42"/>
                    </a:lnTo>
                    <a:lnTo>
                      <a:pt x="291" y="42"/>
                    </a:lnTo>
                    <a:lnTo>
                      <a:pt x="293" y="44"/>
                    </a:lnTo>
                    <a:lnTo>
                      <a:pt x="298" y="44"/>
                    </a:lnTo>
                    <a:lnTo>
                      <a:pt x="300" y="46"/>
                    </a:lnTo>
                    <a:lnTo>
                      <a:pt x="304" y="46"/>
                    </a:lnTo>
                    <a:lnTo>
                      <a:pt x="306" y="48"/>
                    </a:lnTo>
                    <a:lnTo>
                      <a:pt x="300" y="67"/>
                    </a:lnTo>
                    <a:lnTo>
                      <a:pt x="295" y="86"/>
                    </a:lnTo>
                    <a:lnTo>
                      <a:pt x="289" y="105"/>
                    </a:lnTo>
                    <a:lnTo>
                      <a:pt x="281" y="124"/>
                    </a:lnTo>
                    <a:lnTo>
                      <a:pt x="272" y="141"/>
                    </a:lnTo>
                    <a:lnTo>
                      <a:pt x="264" y="160"/>
                    </a:lnTo>
                    <a:lnTo>
                      <a:pt x="255" y="177"/>
                    </a:lnTo>
                    <a:lnTo>
                      <a:pt x="245" y="194"/>
                    </a:lnTo>
                    <a:lnTo>
                      <a:pt x="243" y="200"/>
                    </a:lnTo>
                    <a:lnTo>
                      <a:pt x="241" y="205"/>
                    </a:lnTo>
                    <a:lnTo>
                      <a:pt x="238" y="209"/>
                    </a:lnTo>
                    <a:lnTo>
                      <a:pt x="236" y="215"/>
                    </a:lnTo>
                    <a:lnTo>
                      <a:pt x="232" y="219"/>
                    </a:lnTo>
                    <a:lnTo>
                      <a:pt x="230" y="224"/>
                    </a:lnTo>
                    <a:lnTo>
                      <a:pt x="226" y="228"/>
                    </a:lnTo>
                    <a:lnTo>
                      <a:pt x="224" y="234"/>
                    </a:lnTo>
                    <a:lnTo>
                      <a:pt x="207" y="253"/>
                    </a:lnTo>
                    <a:lnTo>
                      <a:pt x="190" y="268"/>
                    </a:lnTo>
                    <a:lnTo>
                      <a:pt x="171" y="281"/>
                    </a:lnTo>
                    <a:lnTo>
                      <a:pt x="150" y="293"/>
                    </a:lnTo>
                    <a:lnTo>
                      <a:pt x="131" y="306"/>
                    </a:lnTo>
                    <a:lnTo>
                      <a:pt x="112" y="321"/>
                    </a:lnTo>
                    <a:lnTo>
                      <a:pt x="95" y="336"/>
                    </a:lnTo>
                    <a:lnTo>
                      <a:pt x="80" y="357"/>
                    </a:lnTo>
                    <a:lnTo>
                      <a:pt x="74" y="363"/>
                    </a:lnTo>
                    <a:lnTo>
                      <a:pt x="69" y="369"/>
                    </a:lnTo>
                    <a:lnTo>
                      <a:pt x="65" y="376"/>
                    </a:lnTo>
                    <a:lnTo>
                      <a:pt x="61" y="382"/>
                    </a:lnTo>
                    <a:lnTo>
                      <a:pt x="59" y="391"/>
                    </a:lnTo>
                    <a:lnTo>
                      <a:pt x="55" y="399"/>
                    </a:lnTo>
                    <a:lnTo>
                      <a:pt x="50" y="405"/>
                    </a:lnTo>
                    <a:lnTo>
                      <a:pt x="48" y="412"/>
                    </a:lnTo>
                    <a:lnTo>
                      <a:pt x="48" y="416"/>
                    </a:lnTo>
                    <a:lnTo>
                      <a:pt x="46" y="418"/>
                    </a:lnTo>
                    <a:lnTo>
                      <a:pt x="46" y="420"/>
                    </a:lnTo>
                    <a:lnTo>
                      <a:pt x="44" y="422"/>
                    </a:lnTo>
                    <a:lnTo>
                      <a:pt x="44" y="424"/>
                    </a:lnTo>
                    <a:lnTo>
                      <a:pt x="42" y="427"/>
                    </a:lnTo>
                    <a:lnTo>
                      <a:pt x="42" y="429"/>
                    </a:lnTo>
                    <a:lnTo>
                      <a:pt x="40" y="431"/>
                    </a:lnTo>
                    <a:lnTo>
                      <a:pt x="36" y="427"/>
                    </a:lnTo>
                    <a:lnTo>
                      <a:pt x="31" y="427"/>
                    </a:lnTo>
                    <a:lnTo>
                      <a:pt x="25" y="424"/>
                    </a:lnTo>
                    <a:lnTo>
                      <a:pt x="21" y="422"/>
                    </a:lnTo>
                    <a:lnTo>
                      <a:pt x="15" y="422"/>
                    </a:lnTo>
                    <a:lnTo>
                      <a:pt x="8" y="420"/>
                    </a:lnTo>
                    <a:lnTo>
                      <a:pt x="4" y="418"/>
                    </a:lnTo>
                    <a:lnTo>
                      <a:pt x="0" y="416"/>
                    </a:lnTo>
                    <a:lnTo>
                      <a:pt x="2" y="410"/>
                    </a:lnTo>
                    <a:lnTo>
                      <a:pt x="4" y="405"/>
                    </a:lnTo>
                    <a:lnTo>
                      <a:pt x="8" y="401"/>
                    </a:lnTo>
                    <a:lnTo>
                      <a:pt x="12" y="395"/>
                    </a:lnTo>
                    <a:lnTo>
                      <a:pt x="15" y="391"/>
                    </a:lnTo>
                    <a:lnTo>
                      <a:pt x="19" y="386"/>
                    </a:lnTo>
                    <a:lnTo>
                      <a:pt x="21" y="380"/>
                    </a:lnTo>
                    <a:lnTo>
                      <a:pt x="23" y="374"/>
                    </a:lnTo>
                    <a:close/>
                  </a:path>
                </a:pathLst>
              </a:custGeom>
              <a:solidFill>
                <a:srgbClr val="BFD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6" name="Freeform 108"/>
              <p:cNvSpPr>
                <a:spLocks/>
              </p:cNvSpPr>
              <p:nvPr/>
            </p:nvSpPr>
            <p:spPr bwMode="auto">
              <a:xfrm>
                <a:off x="2418" y="2117"/>
                <a:ext cx="63" cy="60"/>
              </a:xfrm>
              <a:custGeom>
                <a:avLst/>
                <a:gdLst>
                  <a:gd name="T0" fmla="*/ 13 w 63"/>
                  <a:gd name="T1" fmla="*/ 9 h 60"/>
                  <a:gd name="T2" fmla="*/ 15 w 63"/>
                  <a:gd name="T3" fmla="*/ 7 h 60"/>
                  <a:gd name="T4" fmla="*/ 19 w 63"/>
                  <a:gd name="T5" fmla="*/ 5 h 60"/>
                  <a:gd name="T6" fmla="*/ 21 w 63"/>
                  <a:gd name="T7" fmla="*/ 3 h 60"/>
                  <a:gd name="T8" fmla="*/ 25 w 63"/>
                  <a:gd name="T9" fmla="*/ 3 h 60"/>
                  <a:gd name="T10" fmla="*/ 30 w 63"/>
                  <a:gd name="T11" fmla="*/ 3 h 60"/>
                  <a:gd name="T12" fmla="*/ 34 w 63"/>
                  <a:gd name="T13" fmla="*/ 0 h 60"/>
                  <a:gd name="T14" fmla="*/ 38 w 63"/>
                  <a:gd name="T15" fmla="*/ 0 h 60"/>
                  <a:gd name="T16" fmla="*/ 42 w 63"/>
                  <a:gd name="T17" fmla="*/ 0 h 60"/>
                  <a:gd name="T18" fmla="*/ 46 w 63"/>
                  <a:gd name="T19" fmla="*/ 3 h 60"/>
                  <a:gd name="T20" fmla="*/ 49 w 63"/>
                  <a:gd name="T21" fmla="*/ 5 h 60"/>
                  <a:gd name="T22" fmla="*/ 53 w 63"/>
                  <a:gd name="T23" fmla="*/ 7 h 60"/>
                  <a:gd name="T24" fmla="*/ 55 w 63"/>
                  <a:gd name="T25" fmla="*/ 11 h 60"/>
                  <a:gd name="T26" fmla="*/ 55 w 63"/>
                  <a:gd name="T27" fmla="*/ 13 h 60"/>
                  <a:gd name="T28" fmla="*/ 57 w 63"/>
                  <a:gd name="T29" fmla="*/ 17 h 60"/>
                  <a:gd name="T30" fmla="*/ 59 w 63"/>
                  <a:gd name="T31" fmla="*/ 22 h 60"/>
                  <a:gd name="T32" fmla="*/ 63 w 63"/>
                  <a:gd name="T33" fmla="*/ 24 h 60"/>
                  <a:gd name="T34" fmla="*/ 63 w 63"/>
                  <a:gd name="T35" fmla="*/ 28 h 60"/>
                  <a:gd name="T36" fmla="*/ 61 w 63"/>
                  <a:gd name="T37" fmla="*/ 34 h 60"/>
                  <a:gd name="T38" fmla="*/ 61 w 63"/>
                  <a:gd name="T39" fmla="*/ 39 h 60"/>
                  <a:gd name="T40" fmla="*/ 59 w 63"/>
                  <a:gd name="T41" fmla="*/ 45 h 60"/>
                  <a:gd name="T42" fmla="*/ 55 w 63"/>
                  <a:gd name="T43" fmla="*/ 49 h 60"/>
                  <a:gd name="T44" fmla="*/ 51 w 63"/>
                  <a:gd name="T45" fmla="*/ 53 h 60"/>
                  <a:gd name="T46" fmla="*/ 46 w 63"/>
                  <a:gd name="T47" fmla="*/ 55 h 60"/>
                  <a:gd name="T48" fmla="*/ 42 w 63"/>
                  <a:gd name="T49" fmla="*/ 60 h 60"/>
                  <a:gd name="T50" fmla="*/ 36 w 63"/>
                  <a:gd name="T51" fmla="*/ 60 h 60"/>
                  <a:gd name="T52" fmla="*/ 30 w 63"/>
                  <a:gd name="T53" fmla="*/ 60 h 60"/>
                  <a:gd name="T54" fmla="*/ 25 w 63"/>
                  <a:gd name="T55" fmla="*/ 60 h 60"/>
                  <a:gd name="T56" fmla="*/ 19 w 63"/>
                  <a:gd name="T57" fmla="*/ 58 h 60"/>
                  <a:gd name="T58" fmla="*/ 13 w 63"/>
                  <a:gd name="T59" fmla="*/ 55 h 60"/>
                  <a:gd name="T60" fmla="*/ 8 w 63"/>
                  <a:gd name="T61" fmla="*/ 53 h 60"/>
                  <a:gd name="T62" fmla="*/ 4 w 63"/>
                  <a:gd name="T63" fmla="*/ 49 h 60"/>
                  <a:gd name="T64" fmla="*/ 0 w 63"/>
                  <a:gd name="T65" fmla="*/ 43 h 60"/>
                  <a:gd name="T66" fmla="*/ 0 w 63"/>
                  <a:gd name="T67" fmla="*/ 39 h 60"/>
                  <a:gd name="T68" fmla="*/ 0 w 63"/>
                  <a:gd name="T69" fmla="*/ 34 h 60"/>
                  <a:gd name="T70" fmla="*/ 0 w 63"/>
                  <a:gd name="T71" fmla="*/ 30 h 60"/>
                  <a:gd name="T72" fmla="*/ 0 w 63"/>
                  <a:gd name="T73" fmla="*/ 24 h 60"/>
                  <a:gd name="T74" fmla="*/ 2 w 63"/>
                  <a:gd name="T75" fmla="*/ 19 h 60"/>
                  <a:gd name="T76" fmla="*/ 4 w 63"/>
                  <a:gd name="T77" fmla="*/ 15 h 60"/>
                  <a:gd name="T78" fmla="*/ 8 w 63"/>
                  <a:gd name="T79" fmla="*/ 11 h 60"/>
                  <a:gd name="T80" fmla="*/ 13 w 63"/>
                  <a:gd name="T81"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13" y="9"/>
                    </a:moveTo>
                    <a:lnTo>
                      <a:pt x="15" y="7"/>
                    </a:lnTo>
                    <a:lnTo>
                      <a:pt x="19" y="5"/>
                    </a:lnTo>
                    <a:lnTo>
                      <a:pt x="21" y="3"/>
                    </a:lnTo>
                    <a:lnTo>
                      <a:pt x="25" y="3"/>
                    </a:lnTo>
                    <a:lnTo>
                      <a:pt x="30" y="3"/>
                    </a:lnTo>
                    <a:lnTo>
                      <a:pt x="34" y="0"/>
                    </a:lnTo>
                    <a:lnTo>
                      <a:pt x="38" y="0"/>
                    </a:lnTo>
                    <a:lnTo>
                      <a:pt x="42" y="0"/>
                    </a:lnTo>
                    <a:lnTo>
                      <a:pt x="46" y="3"/>
                    </a:lnTo>
                    <a:lnTo>
                      <a:pt x="49" y="5"/>
                    </a:lnTo>
                    <a:lnTo>
                      <a:pt x="53" y="7"/>
                    </a:lnTo>
                    <a:lnTo>
                      <a:pt x="55" y="11"/>
                    </a:lnTo>
                    <a:lnTo>
                      <a:pt x="55" y="13"/>
                    </a:lnTo>
                    <a:lnTo>
                      <a:pt x="57" y="17"/>
                    </a:lnTo>
                    <a:lnTo>
                      <a:pt x="59" y="22"/>
                    </a:lnTo>
                    <a:lnTo>
                      <a:pt x="63" y="24"/>
                    </a:lnTo>
                    <a:lnTo>
                      <a:pt x="63" y="28"/>
                    </a:lnTo>
                    <a:lnTo>
                      <a:pt x="61" y="34"/>
                    </a:lnTo>
                    <a:lnTo>
                      <a:pt x="61" y="39"/>
                    </a:lnTo>
                    <a:lnTo>
                      <a:pt x="59" y="45"/>
                    </a:lnTo>
                    <a:lnTo>
                      <a:pt x="55" y="49"/>
                    </a:lnTo>
                    <a:lnTo>
                      <a:pt x="51" y="53"/>
                    </a:lnTo>
                    <a:lnTo>
                      <a:pt x="46" y="55"/>
                    </a:lnTo>
                    <a:lnTo>
                      <a:pt x="42" y="60"/>
                    </a:lnTo>
                    <a:lnTo>
                      <a:pt x="36" y="60"/>
                    </a:lnTo>
                    <a:lnTo>
                      <a:pt x="30" y="60"/>
                    </a:lnTo>
                    <a:lnTo>
                      <a:pt x="25" y="60"/>
                    </a:lnTo>
                    <a:lnTo>
                      <a:pt x="19" y="58"/>
                    </a:lnTo>
                    <a:lnTo>
                      <a:pt x="13" y="55"/>
                    </a:lnTo>
                    <a:lnTo>
                      <a:pt x="8" y="53"/>
                    </a:lnTo>
                    <a:lnTo>
                      <a:pt x="4" y="49"/>
                    </a:lnTo>
                    <a:lnTo>
                      <a:pt x="0" y="43"/>
                    </a:lnTo>
                    <a:lnTo>
                      <a:pt x="0" y="39"/>
                    </a:lnTo>
                    <a:lnTo>
                      <a:pt x="0" y="34"/>
                    </a:lnTo>
                    <a:lnTo>
                      <a:pt x="0" y="30"/>
                    </a:lnTo>
                    <a:lnTo>
                      <a:pt x="0" y="24"/>
                    </a:lnTo>
                    <a:lnTo>
                      <a:pt x="2" y="19"/>
                    </a:lnTo>
                    <a:lnTo>
                      <a:pt x="4" y="15"/>
                    </a:lnTo>
                    <a:lnTo>
                      <a:pt x="8" y="11"/>
                    </a:lnTo>
                    <a:lnTo>
                      <a:pt x="13"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7" name="Freeform 109"/>
              <p:cNvSpPr>
                <a:spLocks/>
              </p:cNvSpPr>
              <p:nvPr/>
            </p:nvSpPr>
            <p:spPr bwMode="auto">
              <a:xfrm>
                <a:off x="2437" y="2139"/>
                <a:ext cx="23" cy="17"/>
              </a:xfrm>
              <a:custGeom>
                <a:avLst/>
                <a:gdLst>
                  <a:gd name="T0" fmla="*/ 21 w 23"/>
                  <a:gd name="T1" fmla="*/ 0 h 17"/>
                  <a:gd name="T2" fmla="*/ 21 w 23"/>
                  <a:gd name="T3" fmla="*/ 2 h 17"/>
                  <a:gd name="T4" fmla="*/ 21 w 23"/>
                  <a:gd name="T5" fmla="*/ 4 h 17"/>
                  <a:gd name="T6" fmla="*/ 21 w 23"/>
                  <a:gd name="T7" fmla="*/ 6 h 17"/>
                  <a:gd name="T8" fmla="*/ 23 w 23"/>
                  <a:gd name="T9" fmla="*/ 6 h 17"/>
                  <a:gd name="T10" fmla="*/ 23 w 23"/>
                  <a:gd name="T11" fmla="*/ 8 h 17"/>
                  <a:gd name="T12" fmla="*/ 23 w 23"/>
                  <a:gd name="T13" fmla="*/ 10 h 17"/>
                  <a:gd name="T14" fmla="*/ 23 w 23"/>
                  <a:gd name="T15" fmla="*/ 10 h 17"/>
                  <a:gd name="T16" fmla="*/ 21 w 23"/>
                  <a:gd name="T17" fmla="*/ 12 h 17"/>
                  <a:gd name="T18" fmla="*/ 19 w 23"/>
                  <a:gd name="T19" fmla="*/ 14 h 17"/>
                  <a:gd name="T20" fmla="*/ 19 w 23"/>
                  <a:gd name="T21" fmla="*/ 17 h 17"/>
                  <a:gd name="T22" fmla="*/ 15 w 23"/>
                  <a:gd name="T23" fmla="*/ 17 h 17"/>
                  <a:gd name="T24" fmla="*/ 13 w 23"/>
                  <a:gd name="T25" fmla="*/ 17 h 17"/>
                  <a:gd name="T26" fmla="*/ 11 w 23"/>
                  <a:gd name="T27" fmla="*/ 17 h 17"/>
                  <a:gd name="T28" fmla="*/ 8 w 23"/>
                  <a:gd name="T29" fmla="*/ 17 h 17"/>
                  <a:gd name="T30" fmla="*/ 6 w 23"/>
                  <a:gd name="T31" fmla="*/ 17 h 17"/>
                  <a:gd name="T32" fmla="*/ 4 w 23"/>
                  <a:gd name="T33" fmla="*/ 14 h 17"/>
                  <a:gd name="T34" fmla="*/ 0 w 23"/>
                  <a:gd name="T35" fmla="*/ 10 h 17"/>
                  <a:gd name="T36" fmla="*/ 0 w 23"/>
                  <a:gd name="T37" fmla="*/ 6 h 17"/>
                  <a:gd name="T38" fmla="*/ 2 w 23"/>
                  <a:gd name="T39" fmla="*/ 4 h 17"/>
                  <a:gd name="T40" fmla="*/ 6 w 23"/>
                  <a:gd name="T41" fmla="*/ 2 h 17"/>
                  <a:gd name="T42" fmla="*/ 8 w 23"/>
                  <a:gd name="T43" fmla="*/ 0 h 17"/>
                  <a:gd name="T44" fmla="*/ 11 w 23"/>
                  <a:gd name="T45" fmla="*/ 0 h 17"/>
                  <a:gd name="T46" fmla="*/ 15 w 23"/>
                  <a:gd name="T47" fmla="*/ 0 h 17"/>
                  <a:gd name="T48" fmla="*/ 17 w 23"/>
                  <a:gd name="T49" fmla="*/ 0 h 17"/>
                  <a:gd name="T50" fmla="*/ 21 w 23"/>
                  <a:gd name="T5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17">
                    <a:moveTo>
                      <a:pt x="21" y="0"/>
                    </a:moveTo>
                    <a:lnTo>
                      <a:pt x="21" y="2"/>
                    </a:lnTo>
                    <a:lnTo>
                      <a:pt x="21" y="4"/>
                    </a:lnTo>
                    <a:lnTo>
                      <a:pt x="21" y="6"/>
                    </a:lnTo>
                    <a:lnTo>
                      <a:pt x="23" y="6"/>
                    </a:lnTo>
                    <a:lnTo>
                      <a:pt x="23" y="8"/>
                    </a:lnTo>
                    <a:lnTo>
                      <a:pt x="23" y="10"/>
                    </a:lnTo>
                    <a:lnTo>
                      <a:pt x="23" y="10"/>
                    </a:lnTo>
                    <a:lnTo>
                      <a:pt x="21" y="12"/>
                    </a:lnTo>
                    <a:lnTo>
                      <a:pt x="19" y="14"/>
                    </a:lnTo>
                    <a:lnTo>
                      <a:pt x="19" y="17"/>
                    </a:lnTo>
                    <a:lnTo>
                      <a:pt x="15" y="17"/>
                    </a:lnTo>
                    <a:lnTo>
                      <a:pt x="13" y="17"/>
                    </a:lnTo>
                    <a:lnTo>
                      <a:pt x="11" y="17"/>
                    </a:lnTo>
                    <a:lnTo>
                      <a:pt x="8" y="17"/>
                    </a:lnTo>
                    <a:lnTo>
                      <a:pt x="6" y="17"/>
                    </a:lnTo>
                    <a:lnTo>
                      <a:pt x="4" y="14"/>
                    </a:lnTo>
                    <a:lnTo>
                      <a:pt x="0" y="10"/>
                    </a:lnTo>
                    <a:lnTo>
                      <a:pt x="0" y="6"/>
                    </a:lnTo>
                    <a:lnTo>
                      <a:pt x="2" y="4"/>
                    </a:lnTo>
                    <a:lnTo>
                      <a:pt x="6" y="2"/>
                    </a:lnTo>
                    <a:lnTo>
                      <a:pt x="8" y="0"/>
                    </a:lnTo>
                    <a:lnTo>
                      <a:pt x="11" y="0"/>
                    </a:lnTo>
                    <a:lnTo>
                      <a:pt x="15" y="0"/>
                    </a:lnTo>
                    <a:lnTo>
                      <a:pt x="17" y="0"/>
                    </a:lnTo>
                    <a:lnTo>
                      <a:pt x="2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8" name="Freeform 110"/>
              <p:cNvSpPr>
                <a:spLocks/>
              </p:cNvSpPr>
              <p:nvPr/>
            </p:nvSpPr>
            <p:spPr bwMode="auto">
              <a:xfrm>
                <a:off x="2460" y="3100"/>
                <a:ext cx="165" cy="272"/>
              </a:xfrm>
              <a:custGeom>
                <a:avLst/>
                <a:gdLst>
                  <a:gd name="T0" fmla="*/ 154 w 165"/>
                  <a:gd name="T1" fmla="*/ 0 h 272"/>
                  <a:gd name="T2" fmla="*/ 157 w 165"/>
                  <a:gd name="T3" fmla="*/ 4 h 272"/>
                  <a:gd name="T4" fmla="*/ 159 w 165"/>
                  <a:gd name="T5" fmla="*/ 10 h 272"/>
                  <a:gd name="T6" fmla="*/ 159 w 165"/>
                  <a:gd name="T7" fmla="*/ 15 h 272"/>
                  <a:gd name="T8" fmla="*/ 159 w 165"/>
                  <a:gd name="T9" fmla="*/ 19 h 272"/>
                  <a:gd name="T10" fmla="*/ 157 w 165"/>
                  <a:gd name="T11" fmla="*/ 25 h 272"/>
                  <a:gd name="T12" fmla="*/ 157 w 165"/>
                  <a:gd name="T13" fmla="*/ 29 h 272"/>
                  <a:gd name="T14" fmla="*/ 157 w 165"/>
                  <a:gd name="T15" fmla="*/ 34 h 272"/>
                  <a:gd name="T16" fmla="*/ 159 w 165"/>
                  <a:gd name="T17" fmla="*/ 38 h 272"/>
                  <a:gd name="T18" fmla="*/ 161 w 165"/>
                  <a:gd name="T19" fmla="*/ 44 h 272"/>
                  <a:gd name="T20" fmla="*/ 163 w 165"/>
                  <a:gd name="T21" fmla="*/ 51 h 272"/>
                  <a:gd name="T22" fmla="*/ 163 w 165"/>
                  <a:gd name="T23" fmla="*/ 55 h 272"/>
                  <a:gd name="T24" fmla="*/ 163 w 165"/>
                  <a:gd name="T25" fmla="*/ 61 h 272"/>
                  <a:gd name="T26" fmla="*/ 163 w 165"/>
                  <a:gd name="T27" fmla="*/ 68 h 272"/>
                  <a:gd name="T28" fmla="*/ 163 w 165"/>
                  <a:gd name="T29" fmla="*/ 74 h 272"/>
                  <a:gd name="T30" fmla="*/ 163 w 165"/>
                  <a:gd name="T31" fmla="*/ 78 h 272"/>
                  <a:gd name="T32" fmla="*/ 165 w 165"/>
                  <a:gd name="T33" fmla="*/ 84 h 272"/>
                  <a:gd name="T34" fmla="*/ 165 w 165"/>
                  <a:gd name="T35" fmla="*/ 106 h 272"/>
                  <a:gd name="T36" fmla="*/ 165 w 165"/>
                  <a:gd name="T37" fmla="*/ 125 h 272"/>
                  <a:gd name="T38" fmla="*/ 165 w 165"/>
                  <a:gd name="T39" fmla="*/ 144 h 272"/>
                  <a:gd name="T40" fmla="*/ 163 w 165"/>
                  <a:gd name="T41" fmla="*/ 165 h 272"/>
                  <a:gd name="T42" fmla="*/ 161 w 165"/>
                  <a:gd name="T43" fmla="*/ 184 h 272"/>
                  <a:gd name="T44" fmla="*/ 159 w 165"/>
                  <a:gd name="T45" fmla="*/ 203 h 272"/>
                  <a:gd name="T46" fmla="*/ 154 w 165"/>
                  <a:gd name="T47" fmla="*/ 222 h 272"/>
                  <a:gd name="T48" fmla="*/ 150 w 165"/>
                  <a:gd name="T49" fmla="*/ 239 h 272"/>
                  <a:gd name="T50" fmla="*/ 140 w 165"/>
                  <a:gd name="T51" fmla="*/ 251 h 272"/>
                  <a:gd name="T52" fmla="*/ 129 w 165"/>
                  <a:gd name="T53" fmla="*/ 258 h 272"/>
                  <a:gd name="T54" fmla="*/ 116 w 165"/>
                  <a:gd name="T55" fmla="*/ 264 h 272"/>
                  <a:gd name="T56" fmla="*/ 102 w 165"/>
                  <a:gd name="T57" fmla="*/ 268 h 272"/>
                  <a:gd name="T58" fmla="*/ 87 w 165"/>
                  <a:gd name="T59" fmla="*/ 270 h 272"/>
                  <a:gd name="T60" fmla="*/ 72 w 165"/>
                  <a:gd name="T61" fmla="*/ 270 h 272"/>
                  <a:gd name="T62" fmla="*/ 57 w 165"/>
                  <a:gd name="T63" fmla="*/ 270 h 272"/>
                  <a:gd name="T64" fmla="*/ 45 w 165"/>
                  <a:gd name="T65" fmla="*/ 270 h 272"/>
                  <a:gd name="T66" fmla="*/ 38 w 165"/>
                  <a:gd name="T67" fmla="*/ 272 h 272"/>
                  <a:gd name="T68" fmla="*/ 34 w 165"/>
                  <a:gd name="T69" fmla="*/ 272 h 272"/>
                  <a:gd name="T70" fmla="*/ 28 w 165"/>
                  <a:gd name="T71" fmla="*/ 272 h 272"/>
                  <a:gd name="T72" fmla="*/ 23 w 165"/>
                  <a:gd name="T73" fmla="*/ 272 h 272"/>
                  <a:gd name="T74" fmla="*/ 17 w 165"/>
                  <a:gd name="T75" fmla="*/ 272 h 272"/>
                  <a:gd name="T76" fmla="*/ 11 w 165"/>
                  <a:gd name="T77" fmla="*/ 272 h 272"/>
                  <a:gd name="T78" fmla="*/ 7 w 165"/>
                  <a:gd name="T79" fmla="*/ 272 h 272"/>
                  <a:gd name="T80" fmla="*/ 0 w 165"/>
                  <a:gd name="T81" fmla="*/ 272 h 272"/>
                  <a:gd name="T82" fmla="*/ 19 w 165"/>
                  <a:gd name="T83" fmla="*/ 237 h 272"/>
                  <a:gd name="T84" fmla="*/ 36 w 165"/>
                  <a:gd name="T85" fmla="*/ 203 h 272"/>
                  <a:gd name="T86" fmla="*/ 55 w 165"/>
                  <a:gd name="T87" fmla="*/ 169 h 272"/>
                  <a:gd name="T88" fmla="*/ 74 w 165"/>
                  <a:gd name="T89" fmla="*/ 135 h 272"/>
                  <a:gd name="T90" fmla="*/ 93 w 165"/>
                  <a:gd name="T91" fmla="*/ 101 h 272"/>
                  <a:gd name="T92" fmla="*/ 112 w 165"/>
                  <a:gd name="T93" fmla="*/ 68 h 272"/>
                  <a:gd name="T94" fmla="*/ 133 w 165"/>
                  <a:gd name="T95" fmla="*/ 34 h 272"/>
                  <a:gd name="T96" fmla="*/ 154 w 165"/>
                  <a:gd name="T97"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 h="272">
                    <a:moveTo>
                      <a:pt x="154" y="0"/>
                    </a:moveTo>
                    <a:lnTo>
                      <a:pt x="157" y="4"/>
                    </a:lnTo>
                    <a:lnTo>
                      <a:pt x="159" y="10"/>
                    </a:lnTo>
                    <a:lnTo>
                      <a:pt x="159" y="15"/>
                    </a:lnTo>
                    <a:lnTo>
                      <a:pt x="159" y="19"/>
                    </a:lnTo>
                    <a:lnTo>
                      <a:pt x="157" y="25"/>
                    </a:lnTo>
                    <a:lnTo>
                      <a:pt x="157" y="29"/>
                    </a:lnTo>
                    <a:lnTo>
                      <a:pt x="157" y="34"/>
                    </a:lnTo>
                    <a:lnTo>
                      <a:pt x="159" y="38"/>
                    </a:lnTo>
                    <a:lnTo>
                      <a:pt x="161" y="44"/>
                    </a:lnTo>
                    <a:lnTo>
                      <a:pt x="163" y="51"/>
                    </a:lnTo>
                    <a:lnTo>
                      <a:pt x="163" y="55"/>
                    </a:lnTo>
                    <a:lnTo>
                      <a:pt x="163" y="61"/>
                    </a:lnTo>
                    <a:lnTo>
                      <a:pt x="163" y="68"/>
                    </a:lnTo>
                    <a:lnTo>
                      <a:pt x="163" y="74"/>
                    </a:lnTo>
                    <a:lnTo>
                      <a:pt x="163" y="78"/>
                    </a:lnTo>
                    <a:lnTo>
                      <a:pt x="165" y="84"/>
                    </a:lnTo>
                    <a:lnTo>
                      <a:pt x="165" y="106"/>
                    </a:lnTo>
                    <a:lnTo>
                      <a:pt x="165" y="125"/>
                    </a:lnTo>
                    <a:lnTo>
                      <a:pt x="165" y="144"/>
                    </a:lnTo>
                    <a:lnTo>
                      <a:pt x="163" y="165"/>
                    </a:lnTo>
                    <a:lnTo>
                      <a:pt x="161" y="184"/>
                    </a:lnTo>
                    <a:lnTo>
                      <a:pt x="159" y="203"/>
                    </a:lnTo>
                    <a:lnTo>
                      <a:pt x="154" y="222"/>
                    </a:lnTo>
                    <a:lnTo>
                      <a:pt x="150" y="239"/>
                    </a:lnTo>
                    <a:lnTo>
                      <a:pt x="140" y="251"/>
                    </a:lnTo>
                    <a:lnTo>
                      <a:pt x="129" y="258"/>
                    </a:lnTo>
                    <a:lnTo>
                      <a:pt x="116" y="264"/>
                    </a:lnTo>
                    <a:lnTo>
                      <a:pt x="102" y="268"/>
                    </a:lnTo>
                    <a:lnTo>
                      <a:pt x="87" y="270"/>
                    </a:lnTo>
                    <a:lnTo>
                      <a:pt x="72" y="270"/>
                    </a:lnTo>
                    <a:lnTo>
                      <a:pt x="57" y="270"/>
                    </a:lnTo>
                    <a:lnTo>
                      <a:pt x="45" y="270"/>
                    </a:lnTo>
                    <a:lnTo>
                      <a:pt x="38" y="272"/>
                    </a:lnTo>
                    <a:lnTo>
                      <a:pt x="34" y="272"/>
                    </a:lnTo>
                    <a:lnTo>
                      <a:pt x="28" y="272"/>
                    </a:lnTo>
                    <a:lnTo>
                      <a:pt x="23" y="272"/>
                    </a:lnTo>
                    <a:lnTo>
                      <a:pt x="17" y="272"/>
                    </a:lnTo>
                    <a:lnTo>
                      <a:pt x="11" y="272"/>
                    </a:lnTo>
                    <a:lnTo>
                      <a:pt x="7" y="272"/>
                    </a:lnTo>
                    <a:lnTo>
                      <a:pt x="0" y="272"/>
                    </a:lnTo>
                    <a:lnTo>
                      <a:pt x="19" y="237"/>
                    </a:lnTo>
                    <a:lnTo>
                      <a:pt x="36" y="203"/>
                    </a:lnTo>
                    <a:lnTo>
                      <a:pt x="55" y="169"/>
                    </a:lnTo>
                    <a:lnTo>
                      <a:pt x="74" y="135"/>
                    </a:lnTo>
                    <a:lnTo>
                      <a:pt x="93" y="101"/>
                    </a:lnTo>
                    <a:lnTo>
                      <a:pt x="112" y="68"/>
                    </a:lnTo>
                    <a:lnTo>
                      <a:pt x="133" y="34"/>
                    </a:lnTo>
                    <a:lnTo>
                      <a:pt x="154" y="0"/>
                    </a:lnTo>
                    <a:close/>
                  </a:path>
                </a:pathLst>
              </a:custGeom>
              <a:solidFill>
                <a:srgbClr val="FF91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999" name="Freeform 111"/>
              <p:cNvSpPr>
                <a:spLocks/>
              </p:cNvSpPr>
              <p:nvPr/>
            </p:nvSpPr>
            <p:spPr bwMode="auto">
              <a:xfrm>
                <a:off x="2494" y="2242"/>
                <a:ext cx="123" cy="72"/>
              </a:xfrm>
              <a:custGeom>
                <a:avLst/>
                <a:gdLst>
                  <a:gd name="T0" fmla="*/ 42 w 123"/>
                  <a:gd name="T1" fmla="*/ 2 h 72"/>
                  <a:gd name="T2" fmla="*/ 53 w 123"/>
                  <a:gd name="T3" fmla="*/ 0 h 72"/>
                  <a:gd name="T4" fmla="*/ 63 w 123"/>
                  <a:gd name="T5" fmla="*/ 0 h 72"/>
                  <a:gd name="T6" fmla="*/ 74 w 123"/>
                  <a:gd name="T7" fmla="*/ 2 h 72"/>
                  <a:gd name="T8" fmla="*/ 85 w 123"/>
                  <a:gd name="T9" fmla="*/ 6 h 72"/>
                  <a:gd name="T10" fmla="*/ 95 w 123"/>
                  <a:gd name="T11" fmla="*/ 13 h 72"/>
                  <a:gd name="T12" fmla="*/ 104 w 123"/>
                  <a:gd name="T13" fmla="*/ 19 h 72"/>
                  <a:gd name="T14" fmla="*/ 112 w 123"/>
                  <a:gd name="T15" fmla="*/ 25 h 72"/>
                  <a:gd name="T16" fmla="*/ 120 w 123"/>
                  <a:gd name="T17" fmla="*/ 34 h 72"/>
                  <a:gd name="T18" fmla="*/ 120 w 123"/>
                  <a:gd name="T19" fmla="*/ 38 h 72"/>
                  <a:gd name="T20" fmla="*/ 123 w 123"/>
                  <a:gd name="T21" fmla="*/ 44 h 72"/>
                  <a:gd name="T22" fmla="*/ 123 w 123"/>
                  <a:gd name="T23" fmla="*/ 49 h 72"/>
                  <a:gd name="T24" fmla="*/ 123 w 123"/>
                  <a:gd name="T25" fmla="*/ 55 h 72"/>
                  <a:gd name="T26" fmla="*/ 120 w 123"/>
                  <a:gd name="T27" fmla="*/ 59 h 72"/>
                  <a:gd name="T28" fmla="*/ 120 w 123"/>
                  <a:gd name="T29" fmla="*/ 64 h 72"/>
                  <a:gd name="T30" fmla="*/ 118 w 123"/>
                  <a:gd name="T31" fmla="*/ 68 h 72"/>
                  <a:gd name="T32" fmla="*/ 114 w 123"/>
                  <a:gd name="T33" fmla="*/ 72 h 72"/>
                  <a:gd name="T34" fmla="*/ 101 w 123"/>
                  <a:gd name="T35" fmla="*/ 70 h 72"/>
                  <a:gd name="T36" fmla="*/ 87 w 123"/>
                  <a:gd name="T37" fmla="*/ 70 h 72"/>
                  <a:gd name="T38" fmla="*/ 72 w 123"/>
                  <a:gd name="T39" fmla="*/ 68 h 72"/>
                  <a:gd name="T40" fmla="*/ 59 w 123"/>
                  <a:gd name="T41" fmla="*/ 68 h 72"/>
                  <a:gd name="T42" fmla="*/ 44 w 123"/>
                  <a:gd name="T43" fmla="*/ 66 h 72"/>
                  <a:gd name="T44" fmla="*/ 30 w 123"/>
                  <a:gd name="T45" fmla="*/ 66 h 72"/>
                  <a:gd name="T46" fmla="*/ 15 w 123"/>
                  <a:gd name="T47" fmla="*/ 64 h 72"/>
                  <a:gd name="T48" fmla="*/ 2 w 123"/>
                  <a:gd name="T49" fmla="*/ 61 h 72"/>
                  <a:gd name="T50" fmla="*/ 0 w 123"/>
                  <a:gd name="T51" fmla="*/ 55 h 72"/>
                  <a:gd name="T52" fmla="*/ 0 w 123"/>
                  <a:gd name="T53" fmla="*/ 49 h 72"/>
                  <a:gd name="T54" fmla="*/ 2 w 123"/>
                  <a:gd name="T55" fmla="*/ 44 h 72"/>
                  <a:gd name="T56" fmla="*/ 4 w 123"/>
                  <a:gd name="T57" fmla="*/ 38 h 72"/>
                  <a:gd name="T58" fmla="*/ 6 w 123"/>
                  <a:gd name="T59" fmla="*/ 34 h 72"/>
                  <a:gd name="T60" fmla="*/ 11 w 123"/>
                  <a:gd name="T61" fmla="*/ 30 h 72"/>
                  <a:gd name="T62" fmla="*/ 13 w 123"/>
                  <a:gd name="T63" fmla="*/ 23 h 72"/>
                  <a:gd name="T64" fmla="*/ 17 w 123"/>
                  <a:gd name="T65" fmla="*/ 19 h 72"/>
                  <a:gd name="T66" fmla="*/ 42 w 123"/>
                  <a:gd name="T6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72">
                    <a:moveTo>
                      <a:pt x="42" y="2"/>
                    </a:moveTo>
                    <a:lnTo>
                      <a:pt x="53" y="0"/>
                    </a:lnTo>
                    <a:lnTo>
                      <a:pt x="63" y="0"/>
                    </a:lnTo>
                    <a:lnTo>
                      <a:pt x="74" y="2"/>
                    </a:lnTo>
                    <a:lnTo>
                      <a:pt x="85" y="6"/>
                    </a:lnTo>
                    <a:lnTo>
                      <a:pt x="95" y="13"/>
                    </a:lnTo>
                    <a:lnTo>
                      <a:pt x="104" y="19"/>
                    </a:lnTo>
                    <a:lnTo>
                      <a:pt x="112" y="25"/>
                    </a:lnTo>
                    <a:lnTo>
                      <a:pt x="120" y="34"/>
                    </a:lnTo>
                    <a:lnTo>
                      <a:pt x="120" y="38"/>
                    </a:lnTo>
                    <a:lnTo>
                      <a:pt x="123" y="44"/>
                    </a:lnTo>
                    <a:lnTo>
                      <a:pt x="123" y="49"/>
                    </a:lnTo>
                    <a:lnTo>
                      <a:pt x="123" y="55"/>
                    </a:lnTo>
                    <a:lnTo>
                      <a:pt x="120" y="59"/>
                    </a:lnTo>
                    <a:lnTo>
                      <a:pt x="120" y="64"/>
                    </a:lnTo>
                    <a:lnTo>
                      <a:pt x="118" y="68"/>
                    </a:lnTo>
                    <a:lnTo>
                      <a:pt x="114" y="72"/>
                    </a:lnTo>
                    <a:lnTo>
                      <a:pt x="101" y="70"/>
                    </a:lnTo>
                    <a:lnTo>
                      <a:pt x="87" y="70"/>
                    </a:lnTo>
                    <a:lnTo>
                      <a:pt x="72" y="68"/>
                    </a:lnTo>
                    <a:lnTo>
                      <a:pt x="59" y="68"/>
                    </a:lnTo>
                    <a:lnTo>
                      <a:pt x="44" y="66"/>
                    </a:lnTo>
                    <a:lnTo>
                      <a:pt x="30" y="66"/>
                    </a:lnTo>
                    <a:lnTo>
                      <a:pt x="15" y="64"/>
                    </a:lnTo>
                    <a:lnTo>
                      <a:pt x="2" y="61"/>
                    </a:lnTo>
                    <a:lnTo>
                      <a:pt x="0" y="55"/>
                    </a:lnTo>
                    <a:lnTo>
                      <a:pt x="0" y="49"/>
                    </a:lnTo>
                    <a:lnTo>
                      <a:pt x="2" y="44"/>
                    </a:lnTo>
                    <a:lnTo>
                      <a:pt x="4" y="38"/>
                    </a:lnTo>
                    <a:lnTo>
                      <a:pt x="6" y="34"/>
                    </a:lnTo>
                    <a:lnTo>
                      <a:pt x="11" y="30"/>
                    </a:lnTo>
                    <a:lnTo>
                      <a:pt x="13" y="23"/>
                    </a:lnTo>
                    <a:lnTo>
                      <a:pt x="17" y="19"/>
                    </a:lnTo>
                    <a:lnTo>
                      <a:pt x="42"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66000" name="Group 112"/>
            <p:cNvGrpSpPr>
              <a:grpSpLocks/>
            </p:cNvGrpSpPr>
            <p:nvPr/>
          </p:nvGrpSpPr>
          <p:grpSpPr bwMode="auto">
            <a:xfrm rot="21118539">
              <a:off x="3466" y="1247"/>
              <a:ext cx="681" cy="735"/>
              <a:chOff x="1176" y="5544"/>
              <a:chExt cx="2856" cy="2816"/>
            </a:xfrm>
          </p:grpSpPr>
          <p:sp>
            <p:nvSpPr>
              <p:cNvPr id="166001" name="Freeform 113"/>
              <p:cNvSpPr>
                <a:spLocks/>
              </p:cNvSpPr>
              <p:nvPr/>
            </p:nvSpPr>
            <p:spPr bwMode="auto">
              <a:xfrm>
                <a:off x="1373" y="5596"/>
                <a:ext cx="2592" cy="2023"/>
              </a:xfrm>
              <a:custGeom>
                <a:avLst/>
                <a:gdLst>
                  <a:gd name="T0" fmla="*/ 1533 w 2592"/>
                  <a:gd name="T1" fmla="*/ 1787 h 2023"/>
                  <a:gd name="T2" fmla="*/ 1789 w 2592"/>
                  <a:gd name="T3" fmla="*/ 2023 h 2023"/>
                  <a:gd name="T4" fmla="*/ 2124 w 2592"/>
                  <a:gd name="T5" fmla="*/ 1951 h 2023"/>
                  <a:gd name="T6" fmla="*/ 2364 w 2592"/>
                  <a:gd name="T7" fmla="*/ 1616 h 2023"/>
                  <a:gd name="T8" fmla="*/ 2592 w 2592"/>
                  <a:gd name="T9" fmla="*/ 1467 h 2023"/>
                  <a:gd name="T10" fmla="*/ 2521 w 2592"/>
                  <a:gd name="T11" fmla="*/ 1079 h 2023"/>
                  <a:gd name="T12" fmla="*/ 2521 w 2592"/>
                  <a:gd name="T13" fmla="*/ 580 h 2023"/>
                  <a:gd name="T14" fmla="*/ 2360 w 2592"/>
                  <a:gd name="T15" fmla="*/ 366 h 2023"/>
                  <a:gd name="T16" fmla="*/ 2184 w 2592"/>
                  <a:gd name="T17" fmla="*/ 283 h 2023"/>
                  <a:gd name="T18" fmla="*/ 1982 w 2592"/>
                  <a:gd name="T19" fmla="*/ 55 h 2023"/>
                  <a:gd name="T20" fmla="*/ 1635 w 2592"/>
                  <a:gd name="T21" fmla="*/ 0 h 2023"/>
                  <a:gd name="T22" fmla="*/ 1243 w 2592"/>
                  <a:gd name="T23" fmla="*/ 150 h 2023"/>
                  <a:gd name="T24" fmla="*/ 939 w 2592"/>
                  <a:gd name="T25" fmla="*/ 157 h 2023"/>
                  <a:gd name="T26" fmla="*/ 666 w 2592"/>
                  <a:gd name="T27" fmla="*/ 228 h 2023"/>
                  <a:gd name="T28" fmla="*/ 525 w 2592"/>
                  <a:gd name="T29" fmla="*/ 416 h 2023"/>
                  <a:gd name="T30" fmla="*/ 235 w 2592"/>
                  <a:gd name="T31" fmla="*/ 445 h 2023"/>
                  <a:gd name="T32" fmla="*/ 83 w 2592"/>
                  <a:gd name="T33" fmla="*/ 689 h 2023"/>
                  <a:gd name="T34" fmla="*/ 0 w 2592"/>
                  <a:gd name="T35" fmla="*/ 908 h 2023"/>
                  <a:gd name="T36" fmla="*/ 45 w 2592"/>
                  <a:gd name="T37" fmla="*/ 1036 h 2023"/>
                  <a:gd name="T38" fmla="*/ 119 w 2592"/>
                  <a:gd name="T39" fmla="*/ 1122 h 2023"/>
                  <a:gd name="T40" fmla="*/ 200 w 2592"/>
                  <a:gd name="T41" fmla="*/ 1343 h 2023"/>
                  <a:gd name="T42" fmla="*/ 466 w 2592"/>
                  <a:gd name="T43" fmla="*/ 1390 h 2023"/>
                  <a:gd name="T44" fmla="*/ 1533 w 2592"/>
                  <a:gd name="T45" fmla="*/ 1787 h 2023"/>
                  <a:gd name="T46" fmla="*/ 1533 w 2592"/>
                  <a:gd name="T47" fmla="*/ 1787 h 2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2" h="2023">
                    <a:moveTo>
                      <a:pt x="1533" y="1787"/>
                    </a:moveTo>
                    <a:lnTo>
                      <a:pt x="1789" y="2023"/>
                    </a:lnTo>
                    <a:lnTo>
                      <a:pt x="2124" y="1951"/>
                    </a:lnTo>
                    <a:lnTo>
                      <a:pt x="2364" y="1616"/>
                    </a:lnTo>
                    <a:lnTo>
                      <a:pt x="2592" y="1467"/>
                    </a:lnTo>
                    <a:lnTo>
                      <a:pt x="2521" y="1079"/>
                    </a:lnTo>
                    <a:lnTo>
                      <a:pt x="2521" y="580"/>
                    </a:lnTo>
                    <a:lnTo>
                      <a:pt x="2360" y="366"/>
                    </a:lnTo>
                    <a:lnTo>
                      <a:pt x="2184" y="283"/>
                    </a:lnTo>
                    <a:lnTo>
                      <a:pt x="1982" y="55"/>
                    </a:lnTo>
                    <a:lnTo>
                      <a:pt x="1635" y="0"/>
                    </a:lnTo>
                    <a:lnTo>
                      <a:pt x="1243" y="150"/>
                    </a:lnTo>
                    <a:lnTo>
                      <a:pt x="939" y="157"/>
                    </a:lnTo>
                    <a:lnTo>
                      <a:pt x="666" y="228"/>
                    </a:lnTo>
                    <a:lnTo>
                      <a:pt x="525" y="416"/>
                    </a:lnTo>
                    <a:lnTo>
                      <a:pt x="235" y="445"/>
                    </a:lnTo>
                    <a:lnTo>
                      <a:pt x="83" y="689"/>
                    </a:lnTo>
                    <a:lnTo>
                      <a:pt x="0" y="908"/>
                    </a:lnTo>
                    <a:lnTo>
                      <a:pt x="45" y="1036"/>
                    </a:lnTo>
                    <a:lnTo>
                      <a:pt x="119" y="1122"/>
                    </a:lnTo>
                    <a:lnTo>
                      <a:pt x="200" y="1343"/>
                    </a:lnTo>
                    <a:lnTo>
                      <a:pt x="466" y="1390"/>
                    </a:lnTo>
                    <a:lnTo>
                      <a:pt x="1533" y="1787"/>
                    </a:lnTo>
                    <a:lnTo>
                      <a:pt x="1533" y="1787"/>
                    </a:lnTo>
                    <a:close/>
                  </a:path>
                </a:pathLst>
              </a:custGeom>
              <a:solidFill>
                <a:srgbClr val="89D19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2" name="Freeform 114"/>
              <p:cNvSpPr>
                <a:spLocks/>
              </p:cNvSpPr>
              <p:nvPr/>
            </p:nvSpPr>
            <p:spPr bwMode="auto">
              <a:xfrm>
                <a:off x="1183" y="6468"/>
                <a:ext cx="2058" cy="1742"/>
              </a:xfrm>
              <a:custGeom>
                <a:avLst/>
                <a:gdLst>
                  <a:gd name="T0" fmla="*/ 663 w 2058"/>
                  <a:gd name="T1" fmla="*/ 288 h 1742"/>
                  <a:gd name="T2" fmla="*/ 589 w 2058"/>
                  <a:gd name="T3" fmla="*/ 863 h 1742"/>
                  <a:gd name="T4" fmla="*/ 0 w 2058"/>
                  <a:gd name="T5" fmla="*/ 1555 h 1742"/>
                  <a:gd name="T6" fmla="*/ 787 w 2058"/>
                  <a:gd name="T7" fmla="*/ 1742 h 1742"/>
                  <a:gd name="T8" fmla="*/ 1369 w 2058"/>
                  <a:gd name="T9" fmla="*/ 1070 h 1742"/>
                  <a:gd name="T10" fmla="*/ 1564 w 2058"/>
                  <a:gd name="T11" fmla="*/ 972 h 1742"/>
                  <a:gd name="T12" fmla="*/ 2058 w 2058"/>
                  <a:gd name="T13" fmla="*/ 758 h 1742"/>
                  <a:gd name="T14" fmla="*/ 1934 w 2058"/>
                  <a:gd name="T15" fmla="*/ 333 h 1742"/>
                  <a:gd name="T16" fmla="*/ 1464 w 2058"/>
                  <a:gd name="T17" fmla="*/ 0 h 1742"/>
                  <a:gd name="T18" fmla="*/ 924 w 2058"/>
                  <a:gd name="T19" fmla="*/ 81 h 1742"/>
                  <a:gd name="T20" fmla="*/ 663 w 2058"/>
                  <a:gd name="T21" fmla="*/ 288 h 1742"/>
                  <a:gd name="T22" fmla="*/ 663 w 2058"/>
                  <a:gd name="T23" fmla="*/ 288 h 1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58" h="1742">
                    <a:moveTo>
                      <a:pt x="663" y="288"/>
                    </a:moveTo>
                    <a:lnTo>
                      <a:pt x="589" y="863"/>
                    </a:lnTo>
                    <a:lnTo>
                      <a:pt x="0" y="1555"/>
                    </a:lnTo>
                    <a:lnTo>
                      <a:pt x="787" y="1742"/>
                    </a:lnTo>
                    <a:lnTo>
                      <a:pt x="1369" y="1070"/>
                    </a:lnTo>
                    <a:lnTo>
                      <a:pt x="1564" y="972"/>
                    </a:lnTo>
                    <a:lnTo>
                      <a:pt x="2058" y="758"/>
                    </a:lnTo>
                    <a:lnTo>
                      <a:pt x="1934" y="333"/>
                    </a:lnTo>
                    <a:lnTo>
                      <a:pt x="1464" y="0"/>
                    </a:lnTo>
                    <a:lnTo>
                      <a:pt x="924" y="81"/>
                    </a:lnTo>
                    <a:lnTo>
                      <a:pt x="663" y="288"/>
                    </a:lnTo>
                    <a:lnTo>
                      <a:pt x="663" y="288"/>
                    </a:lnTo>
                    <a:close/>
                  </a:path>
                </a:pathLst>
              </a:custGeom>
              <a:solidFill>
                <a:srgbClr val="BDF5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3" name="Freeform 115"/>
              <p:cNvSpPr>
                <a:spLocks/>
              </p:cNvSpPr>
              <p:nvPr/>
            </p:nvSpPr>
            <p:spPr bwMode="auto">
              <a:xfrm>
                <a:off x="1594" y="6366"/>
                <a:ext cx="523" cy="744"/>
              </a:xfrm>
              <a:custGeom>
                <a:avLst/>
                <a:gdLst>
                  <a:gd name="T0" fmla="*/ 12 w 523"/>
                  <a:gd name="T1" fmla="*/ 361 h 744"/>
                  <a:gd name="T2" fmla="*/ 33 w 523"/>
                  <a:gd name="T3" fmla="*/ 361 h 744"/>
                  <a:gd name="T4" fmla="*/ 64 w 523"/>
                  <a:gd name="T5" fmla="*/ 357 h 744"/>
                  <a:gd name="T6" fmla="*/ 90 w 523"/>
                  <a:gd name="T7" fmla="*/ 345 h 744"/>
                  <a:gd name="T8" fmla="*/ 114 w 523"/>
                  <a:gd name="T9" fmla="*/ 331 h 744"/>
                  <a:gd name="T10" fmla="*/ 138 w 523"/>
                  <a:gd name="T11" fmla="*/ 307 h 744"/>
                  <a:gd name="T12" fmla="*/ 145 w 523"/>
                  <a:gd name="T13" fmla="*/ 295 h 744"/>
                  <a:gd name="T14" fmla="*/ 128 w 523"/>
                  <a:gd name="T15" fmla="*/ 278 h 744"/>
                  <a:gd name="T16" fmla="*/ 107 w 523"/>
                  <a:gd name="T17" fmla="*/ 250 h 744"/>
                  <a:gd name="T18" fmla="*/ 93 w 523"/>
                  <a:gd name="T19" fmla="*/ 228 h 744"/>
                  <a:gd name="T20" fmla="*/ 83 w 523"/>
                  <a:gd name="T21" fmla="*/ 205 h 744"/>
                  <a:gd name="T22" fmla="*/ 76 w 523"/>
                  <a:gd name="T23" fmla="*/ 178 h 744"/>
                  <a:gd name="T24" fmla="*/ 76 w 523"/>
                  <a:gd name="T25" fmla="*/ 150 h 744"/>
                  <a:gd name="T26" fmla="*/ 81 w 523"/>
                  <a:gd name="T27" fmla="*/ 121 h 744"/>
                  <a:gd name="T28" fmla="*/ 93 w 523"/>
                  <a:gd name="T29" fmla="*/ 95 h 744"/>
                  <a:gd name="T30" fmla="*/ 107 w 523"/>
                  <a:gd name="T31" fmla="*/ 69 h 744"/>
                  <a:gd name="T32" fmla="*/ 124 w 523"/>
                  <a:gd name="T33" fmla="*/ 45 h 744"/>
                  <a:gd name="T34" fmla="*/ 140 w 523"/>
                  <a:gd name="T35" fmla="*/ 22 h 744"/>
                  <a:gd name="T36" fmla="*/ 157 w 523"/>
                  <a:gd name="T37" fmla="*/ 0 h 744"/>
                  <a:gd name="T38" fmla="*/ 162 w 523"/>
                  <a:gd name="T39" fmla="*/ 12 h 744"/>
                  <a:gd name="T40" fmla="*/ 164 w 523"/>
                  <a:gd name="T41" fmla="*/ 33 h 744"/>
                  <a:gd name="T42" fmla="*/ 169 w 523"/>
                  <a:gd name="T43" fmla="*/ 60 h 744"/>
                  <a:gd name="T44" fmla="*/ 176 w 523"/>
                  <a:gd name="T45" fmla="*/ 91 h 744"/>
                  <a:gd name="T46" fmla="*/ 181 w 523"/>
                  <a:gd name="T47" fmla="*/ 124 h 744"/>
                  <a:gd name="T48" fmla="*/ 190 w 523"/>
                  <a:gd name="T49" fmla="*/ 155 h 744"/>
                  <a:gd name="T50" fmla="*/ 197 w 523"/>
                  <a:gd name="T51" fmla="*/ 188 h 744"/>
                  <a:gd name="T52" fmla="*/ 207 w 523"/>
                  <a:gd name="T53" fmla="*/ 214 h 744"/>
                  <a:gd name="T54" fmla="*/ 214 w 523"/>
                  <a:gd name="T55" fmla="*/ 240 h 744"/>
                  <a:gd name="T56" fmla="*/ 233 w 523"/>
                  <a:gd name="T57" fmla="*/ 274 h 744"/>
                  <a:gd name="T58" fmla="*/ 262 w 523"/>
                  <a:gd name="T59" fmla="*/ 293 h 744"/>
                  <a:gd name="T60" fmla="*/ 285 w 523"/>
                  <a:gd name="T61" fmla="*/ 295 h 744"/>
                  <a:gd name="T62" fmla="*/ 309 w 523"/>
                  <a:gd name="T63" fmla="*/ 288 h 744"/>
                  <a:gd name="T64" fmla="*/ 335 w 523"/>
                  <a:gd name="T65" fmla="*/ 278 h 744"/>
                  <a:gd name="T66" fmla="*/ 366 w 523"/>
                  <a:gd name="T67" fmla="*/ 262 h 744"/>
                  <a:gd name="T68" fmla="*/ 397 w 523"/>
                  <a:gd name="T69" fmla="*/ 243 h 744"/>
                  <a:gd name="T70" fmla="*/ 430 w 523"/>
                  <a:gd name="T71" fmla="*/ 221 h 744"/>
                  <a:gd name="T72" fmla="*/ 456 w 523"/>
                  <a:gd name="T73" fmla="*/ 202 h 744"/>
                  <a:gd name="T74" fmla="*/ 480 w 523"/>
                  <a:gd name="T75" fmla="*/ 186 h 744"/>
                  <a:gd name="T76" fmla="*/ 504 w 523"/>
                  <a:gd name="T77" fmla="*/ 169 h 744"/>
                  <a:gd name="T78" fmla="*/ 418 w 523"/>
                  <a:gd name="T79" fmla="*/ 423 h 744"/>
                  <a:gd name="T80" fmla="*/ 314 w 523"/>
                  <a:gd name="T81" fmla="*/ 423 h 744"/>
                  <a:gd name="T82" fmla="*/ 295 w 523"/>
                  <a:gd name="T83" fmla="*/ 428 h 744"/>
                  <a:gd name="T84" fmla="*/ 273 w 523"/>
                  <a:gd name="T85" fmla="*/ 433 h 744"/>
                  <a:gd name="T86" fmla="*/ 250 w 523"/>
                  <a:gd name="T87" fmla="*/ 437 h 744"/>
                  <a:gd name="T88" fmla="*/ 221 w 523"/>
                  <a:gd name="T89" fmla="*/ 440 h 744"/>
                  <a:gd name="T90" fmla="*/ 188 w 523"/>
                  <a:gd name="T91" fmla="*/ 442 h 744"/>
                  <a:gd name="T92" fmla="*/ 155 w 523"/>
                  <a:gd name="T93" fmla="*/ 442 h 744"/>
                  <a:gd name="T94" fmla="*/ 124 w 523"/>
                  <a:gd name="T95" fmla="*/ 437 h 744"/>
                  <a:gd name="T96" fmla="*/ 95 w 523"/>
                  <a:gd name="T97" fmla="*/ 430 h 744"/>
                  <a:gd name="T98" fmla="*/ 71 w 523"/>
                  <a:gd name="T99" fmla="*/ 421 h 744"/>
                  <a:gd name="T100" fmla="*/ 50 w 523"/>
                  <a:gd name="T101" fmla="*/ 409 h 744"/>
                  <a:gd name="T102" fmla="*/ 17 w 523"/>
                  <a:gd name="T103" fmla="*/ 383 h 744"/>
                  <a:gd name="T104" fmla="*/ 0 w 523"/>
                  <a:gd name="T105" fmla="*/ 36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23" h="744">
                    <a:moveTo>
                      <a:pt x="0" y="364"/>
                    </a:moveTo>
                    <a:lnTo>
                      <a:pt x="5" y="364"/>
                    </a:lnTo>
                    <a:lnTo>
                      <a:pt x="10" y="364"/>
                    </a:lnTo>
                    <a:lnTo>
                      <a:pt x="12" y="361"/>
                    </a:lnTo>
                    <a:lnTo>
                      <a:pt x="17" y="361"/>
                    </a:lnTo>
                    <a:lnTo>
                      <a:pt x="22" y="361"/>
                    </a:lnTo>
                    <a:lnTo>
                      <a:pt x="29" y="361"/>
                    </a:lnTo>
                    <a:lnTo>
                      <a:pt x="33" y="361"/>
                    </a:lnTo>
                    <a:lnTo>
                      <a:pt x="41" y="359"/>
                    </a:lnTo>
                    <a:lnTo>
                      <a:pt x="50" y="359"/>
                    </a:lnTo>
                    <a:lnTo>
                      <a:pt x="57" y="359"/>
                    </a:lnTo>
                    <a:lnTo>
                      <a:pt x="64" y="357"/>
                    </a:lnTo>
                    <a:lnTo>
                      <a:pt x="71" y="354"/>
                    </a:lnTo>
                    <a:lnTo>
                      <a:pt x="79" y="352"/>
                    </a:lnTo>
                    <a:lnTo>
                      <a:pt x="86" y="350"/>
                    </a:lnTo>
                    <a:lnTo>
                      <a:pt x="90" y="345"/>
                    </a:lnTo>
                    <a:lnTo>
                      <a:pt x="98" y="340"/>
                    </a:lnTo>
                    <a:lnTo>
                      <a:pt x="102" y="338"/>
                    </a:lnTo>
                    <a:lnTo>
                      <a:pt x="109" y="333"/>
                    </a:lnTo>
                    <a:lnTo>
                      <a:pt x="114" y="331"/>
                    </a:lnTo>
                    <a:lnTo>
                      <a:pt x="119" y="326"/>
                    </a:lnTo>
                    <a:lnTo>
                      <a:pt x="126" y="321"/>
                    </a:lnTo>
                    <a:lnTo>
                      <a:pt x="131" y="316"/>
                    </a:lnTo>
                    <a:lnTo>
                      <a:pt x="138" y="307"/>
                    </a:lnTo>
                    <a:lnTo>
                      <a:pt x="143" y="302"/>
                    </a:lnTo>
                    <a:lnTo>
                      <a:pt x="145" y="297"/>
                    </a:lnTo>
                    <a:lnTo>
                      <a:pt x="150" y="297"/>
                    </a:lnTo>
                    <a:lnTo>
                      <a:pt x="145" y="295"/>
                    </a:lnTo>
                    <a:lnTo>
                      <a:pt x="145" y="293"/>
                    </a:lnTo>
                    <a:lnTo>
                      <a:pt x="140" y="288"/>
                    </a:lnTo>
                    <a:lnTo>
                      <a:pt x="136" y="285"/>
                    </a:lnTo>
                    <a:lnTo>
                      <a:pt x="128" y="278"/>
                    </a:lnTo>
                    <a:lnTo>
                      <a:pt x="124" y="271"/>
                    </a:lnTo>
                    <a:lnTo>
                      <a:pt x="117" y="262"/>
                    </a:lnTo>
                    <a:lnTo>
                      <a:pt x="112" y="254"/>
                    </a:lnTo>
                    <a:lnTo>
                      <a:pt x="107" y="250"/>
                    </a:lnTo>
                    <a:lnTo>
                      <a:pt x="102" y="243"/>
                    </a:lnTo>
                    <a:lnTo>
                      <a:pt x="100" y="238"/>
                    </a:lnTo>
                    <a:lnTo>
                      <a:pt x="98" y="233"/>
                    </a:lnTo>
                    <a:lnTo>
                      <a:pt x="93" y="228"/>
                    </a:lnTo>
                    <a:lnTo>
                      <a:pt x="90" y="221"/>
                    </a:lnTo>
                    <a:lnTo>
                      <a:pt x="88" y="216"/>
                    </a:lnTo>
                    <a:lnTo>
                      <a:pt x="86" y="209"/>
                    </a:lnTo>
                    <a:lnTo>
                      <a:pt x="83" y="205"/>
                    </a:lnTo>
                    <a:lnTo>
                      <a:pt x="81" y="197"/>
                    </a:lnTo>
                    <a:lnTo>
                      <a:pt x="79" y="190"/>
                    </a:lnTo>
                    <a:lnTo>
                      <a:pt x="79" y="183"/>
                    </a:lnTo>
                    <a:lnTo>
                      <a:pt x="76" y="178"/>
                    </a:lnTo>
                    <a:lnTo>
                      <a:pt x="76" y="174"/>
                    </a:lnTo>
                    <a:lnTo>
                      <a:pt x="76" y="164"/>
                    </a:lnTo>
                    <a:lnTo>
                      <a:pt x="76" y="159"/>
                    </a:lnTo>
                    <a:lnTo>
                      <a:pt x="76" y="150"/>
                    </a:lnTo>
                    <a:lnTo>
                      <a:pt x="76" y="145"/>
                    </a:lnTo>
                    <a:lnTo>
                      <a:pt x="79" y="136"/>
                    </a:lnTo>
                    <a:lnTo>
                      <a:pt x="81" y="131"/>
                    </a:lnTo>
                    <a:lnTo>
                      <a:pt x="81" y="121"/>
                    </a:lnTo>
                    <a:lnTo>
                      <a:pt x="83" y="117"/>
                    </a:lnTo>
                    <a:lnTo>
                      <a:pt x="86" y="110"/>
                    </a:lnTo>
                    <a:lnTo>
                      <a:pt x="90" y="102"/>
                    </a:lnTo>
                    <a:lnTo>
                      <a:pt x="93" y="95"/>
                    </a:lnTo>
                    <a:lnTo>
                      <a:pt x="95" y="88"/>
                    </a:lnTo>
                    <a:lnTo>
                      <a:pt x="98" y="81"/>
                    </a:lnTo>
                    <a:lnTo>
                      <a:pt x="102" y="76"/>
                    </a:lnTo>
                    <a:lnTo>
                      <a:pt x="107" y="69"/>
                    </a:lnTo>
                    <a:lnTo>
                      <a:pt x="112" y="62"/>
                    </a:lnTo>
                    <a:lnTo>
                      <a:pt x="114" y="57"/>
                    </a:lnTo>
                    <a:lnTo>
                      <a:pt x="119" y="53"/>
                    </a:lnTo>
                    <a:lnTo>
                      <a:pt x="124" y="45"/>
                    </a:lnTo>
                    <a:lnTo>
                      <a:pt x="126" y="41"/>
                    </a:lnTo>
                    <a:lnTo>
                      <a:pt x="131" y="33"/>
                    </a:lnTo>
                    <a:lnTo>
                      <a:pt x="136" y="31"/>
                    </a:lnTo>
                    <a:lnTo>
                      <a:pt x="140" y="22"/>
                    </a:lnTo>
                    <a:lnTo>
                      <a:pt x="145" y="14"/>
                    </a:lnTo>
                    <a:lnTo>
                      <a:pt x="152" y="7"/>
                    </a:lnTo>
                    <a:lnTo>
                      <a:pt x="157" y="5"/>
                    </a:lnTo>
                    <a:lnTo>
                      <a:pt x="157" y="0"/>
                    </a:lnTo>
                    <a:lnTo>
                      <a:pt x="162" y="0"/>
                    </a:lnTo>
                    <a:lnTo>
                      <a:pt x="162" y="3"/>
                    </a:lnTo>
                    <a:lnTo>
                      <a:pt x="162" y="5"/>
                    </a:lnTo>
                    <a:lnTo>
                      <a:pt x="162" y="12"/>
                    </a:lnTo>
                    <a:lnTo>
                      <a:pt x="164" y="19"/>
                    </a:lnTo>
                    <a:lnTo>
                      <a:pt x="164" y="24"/>
                    </a:lnTo>
                    <a:lnTo>
                      <a:pt x="164" y="29"/>
                    </a:lnTo>
                    <a:lnTo>
                      <a:pt x="164" y="33"/>
                    </a:lnTo>
                    <a:lnTo>
                      <a:pt x="167" y="43"/>
                    </a:lnTo>
                    <a:lnTo>
                      <a:pt x="167" y="48"/>
                    </a:lnTo>
                    <a:lnTo>
                      <a:pt x="169" y="53"/>
                    </a:lnTo>
                    <a:lnTo>
                      <a:pt x="169" y="60"/>
                    </a:lnTo>
                    <a:lnTo>
                      <a:pt x="171" y="69"/>
                    </a:lnTo>
                    <a:lnTo>
                      <a:pt x="171" y="76"/>
                    </a:lnTo>
                    <a:lnTo>
                      <a:pt x="176" y="83"/>
                    </a:lnTo>
                    <a:lnTo>
                      <a:pt x="176" y="91"/>
                    </a:lnTo>
                    <a:lnTo>
                      <a:pt x="178" y="98"/>
                    </a:lnTo>
                    <a:lnTo>
                      <a:pt x="178" y="107"/>
                    </a:lnTo>
                    <a:lnTo>
                      <a:pt x="181" y="114"/>
                    </a:lnTo>
                    <a:lnTo>
                      <a:pt x="181" y="124"/>
                    </a:lnTo>
                    <a:lnTo>
                      <a:pt x="183" y="131"/>
                    </a:lnTo>
                    <a:lnTo>
                      <a:pt x="186" y="138"/>
                    </a:lnTo>
                    <a:lnTo>
                      <a:pt x="188" y="148"/>
                    </a:lnTo>
                    <a:lnTo>
                      <a:pt x="190" y="155"/>
                    </a:lnTo>
                    <a:lnTo>
                      <a:pt x="193" y="164"/>
                    </a:lnTo>
                    <a:lnTo>
                      <a:pt x="195" y="174"/>
                    </a:lnTo>
                    <a:lnTo>
                      <a:pt x="197" y="181"/>
                    </a:lnTo>
                    <a:lnTo>
                      <a:pt x="197" y="188"/>
                    </a:lnTo>
                    <a:lnTo>
                      <a:pt x="202" y="195"/>
                    </a:lnTo>
                    <a:lnTo>
                      <a:pt x="202" y="202"/>
                    </a:lnTo>
                    <a:lnTo>
                      <a:pt x="205" y="209"/>
                    </a:lnTo>
                    <a:lnTo>
                      <a:pt x="207" y="214"/>
                    </a:lnTo>
                    <a:lnTo>
                      <a:pt x="209" y="221"/>
                    </a:lnTo>
                    <a:lnTo>
                      <a:pt x="212" y="228"/>
                    </a:lnTo>
                    <a:lnTo>
                      <a:pt x="214" y="233"/>
                    </a:lnTo>
                    <a:lnTo>
                      <a:pt x="214" y="240"/>
                    </a:lnTo>
                    <a:lnTo>
                      <a:pt x="216" y="247"/>
                    </a:lnTo>
                    <a:lnTo>
                      <a:pt x="224" y="254"/>
                    </a:lnTo>
                    <a:lnTo>
                      <a:pt x="228" y="266"/>
                    </a:lnTo>
                    <a:lnTo>
                      <a:pt x="233" y="274"/>
                    </a:lnTo>
                    <a:lnTo>
                      <a:pt x="240" y="281"/>
                    </a:lnTo>
                    <a:lnTo>
                      <a:pt x="247" y="285"/>
                    </a:lnTo>
                    <a:lnTo>
                      <a:pt x="254" y="290"/>
                    </a:lnTo>
                    <a:lnTo>
                      <a:pt x="262" y="293"/>
                    </a:lnTo>
                    <a:lnTo>
                      <a:pt x="271" y="297"/>
                    </a:lnTo>
                    <a:lnTo>
                      <a:pt x="276" y="295"/>
                    </a:lnTo>
                    <a:lnTo>
                      <a:pt x="281" y="295"/>
                    </a:lnTo>
                    <a:lnTo>
                      <a:pt x="285" y="295"/>
                    </a:lnTo>
                    <a:lnTo>
                      <a:pt x="292" y="295"/>
                    </a:lnTo>
                    <a:lnTo>
                      <a:pt x="297" y="293"/>
                    </a:lnTo>
                    <a:lnTo>
                      <a:pt x="304" y="290"/>
                    </a:lnTo>
                    <a:lnTo>
                      <a:pt x="309" y="288"/>
                    </a:lnTo>
                    <a:lnTo>
                      <a:pt x="316" y="288"/>
                    </a:lnTo>
                    <a:lnTo>
                      <a:pt x="321" y="285"/>
                    </a:lnTo>
                    <a:lnTo>
                      <a:pt x="330" y="281"/>
                    </a:lnTo>
                    <a:lnTo>
                      <a:pt x="335" y="278"/>
                    </a:lnTo>
                    <a:lnTo>
                      <a:pt x="345" y="274"/>
                    </a:lnTo>
                    <a:lnTo>
                      <a:pt x="352" y="271"/>
                    </a:lnTo>
                    <a:lnTo>
                      <a:pt x="359" y="266"/>
                    </a:lnTo>
                    <a:lnTo>
                      <a:pt x="366" y="262"/>
                    </a:lnTo>
                    <a:lnTo>
                      <a:pt x="376" y="259"/>
                    </a:lnTo>
                    <a:lnTo>
                      <a:pt x="383" y="252"/>
                    </a:lnTo>
                    <a:lnTo>
                      <a:pt x="390" y="247"/>
                    </a:lnTo>
                    <a:lnTo>
                      <a:pt x="397" y="243"/>
                    </a:lnTo>
                    <a:lnTo>
                      <a:pt x="406" y="238"/>
                    </a:lnTo>
                    <a:lnTo>
                      <a:pt x="414" y="233"/>
                    </a:lnTo>
                    <a:lnTo>
                      <a:pt x="421" y="228"/>
                    </a:lnTo>
                    <a:lnTo>
                      <a:pt x="430" y="221"/>
                    </a:lnTo>
                    <a:lnTo>
                      <a:pt x="437" y="216"/>
                    </a:lnTo>
                    <a:lnTo>
                      <a:pt x="445" y="212"/>
                    </a:lnTo>
                    <a:lnTo>
                      <a:pt x="452" y="207"/>
                    </a:lnTo>
                    <a:lnTo>
                      <a:pt x="456" y="202"/>
                    </a:lnTo>
                    <a:lnTo>
                      <a:pt x="464" y="200"/>
                    </a:lnTo>
                    <a:lnTo>
                      <a:pt x="468" y="193"/>
                    </a:lnTo>
                    <a:lnTo>
                      <a:pt x="475" y="190"/>
                    </a:lnTo>
                    <a:lnTo>
                      <a:pt x="480" y="186"/>
                    </a:lnTo>
                    <a:lnTo>
                      <a:pt x="487" y="183"/>
                    </a:lnTo>
                    <a:lnTo>
                      <a:pt x="494" y="176"/>
                    </a:lnTo>
                    <a:lnTo>
                      <a:pt x="499" y="174"/>
                    </a:lnTo>
                    <a:lnTo>
                      <a:pt x="504" y="169"/>
                    </a:lnTo>
                    <a:lnTo>
                      <a:pt x="506" y="169"/>
                    </a:lnTo>
                    <a:lnTo>
                      <a:pt x="523" y="281"/>
                    </a:lnTo>
                    <a:lnTo>
                      <a:pt x="490" y="456"/>
                    </a:lnTo>
                    <a:lnTo>
                      <a:pt x="418" y="423"/>
                    </a:lnTo>
                    <a:lnTo>
                      <a:pt x="454" y="544"/>
                    </a:lnTo>
                    <a:lnTo>
                      <a:pt x="354" y="744"/>
                    </a:lnTo>
                    <a:lnTo>
                      <a:pt x="364" y="563"/>
                    </a:lnTo>
                    <a:lnTo>
                      <a:pt x="314" y="423"/>
                    </a:lnTo>
                    <a:lnTo>
                      <a:pt x="311" y="423"/>
                    </a:lnTo>
                    <a:lnTo>
                      <a:pt x="309" y="423"/>
                    </a:lnTo>
                    <a:lnTo>
                      <a:pt x="302" y="426"/>
                    </a:lnTo>
                    <a:lnTo>
                      <a:pt x="295" y="428"/>
                    </a:lnTo>
                    <a:lnTo>
                      <a:pt x="290" y="428"/>
                    </a:lnTo>
                    <a:lnTo>
                      <a:pt x="285" y="430"/>
                    </a:lnTo>
                    <a:lnTo>
                      <a:pt x="281" y="430"/>
                    </a:lnTo>
                    <a:lnTo>
                      <a:pt x="273" y="433"/>
                    </a:lnTo>
                    <a:lnTo>
                      <a:pt x="266" y="433"/>
                    </a:lnTo>
                    <a:lnTo>
                      <a:pt x="262" y="435"/>
                    </a:lnTo>
                    <a:lnTo>
                      <a:pt x="254" y="435"/>
                    </a:lnTo>
                    <a:lnTo>
                      <a:pt x="250" y="437"/>
                    </a:lnTo>
                    <a:lnTo>
                      <a:pt x="240" y="437"/>
                    </a:lnTo>
                    <a:lnTo>
                      <a:pt x="235" y="437"/>
                    </a:lnTo>
                    <a:lnTo>
                      <a:pt x="226" y="437"/>
                    </a:lnTo>
                    <a:lnTo>
                      <a:pt x="221" y="440"/>
                    </a:lnTo>
                    <a:lnTo>
                      <a:pt x="212" y="440"/>
                    </a:lnTo>
                    <a:lnTo>
                      <a:pt x="202" y="442"/>
                    </a:lnTo>
                    <a:lnTo>
                      <a:pt x="195" y="442"/>
                    </a:lnTo>
                    <a:lnTo>
                      <a:pt x="188" y="442"/>
                    </a:lnTo>
                    <a:lnTo>
                      <a:pt x="178" y="442"/>
                    </a:lnTo>
                    <a:lnTo>
                      <a:pt x="171" y="442"/>
                    </a:lnTo>
                    <a:lnTo>
                      <a:pt x="164" y="442"/>
                    </a:lnTo>
                    <a:lnTo>
                      <a:pt x="155" y="442"/>
                    </a:lnTo>
                    <a:lnTo>
                      <a:pt x="145" y="442"/>
                    </a:lnTo>
                    <a:lnTo>
                      <a:pt x="138" y="442"/>
                    </a:lnTo>
                    <a:lnTo>
                      <a:pt x="131" y="440"/>
                    </a:lnTo>
                    <a:lnTo>
                      <a:pt x="124" y="437"/>
                    </a:lnTo>
                    <a:lnTo>
                      <a:pt x="117" y="437"/>
                    </a:lnTo>
                    <a:lnTo>
                      <a:pt x="109" y="435"/>
                    </a:lnTo>
                    <a:lnTo>
                      <a:pt x="102" y="433"/>
                    </a:lnTo>
                    <a:lnTo>
                      <a:pt x="95" y="430"/>
                    </a:lnTo>
                    <a:lnTo>
                      <a:pt x="88" y="428"/>
                    </a:lnTo>
                    <a:lnTo>
                      <a:pt x="81" y="426"/>
                    </a:lnTo>
                    <a:lnTo>
                      <a:pt x="76" y="423"/>
                    </a:lnTo>
                    <a:lnTo>
                      <a:pt x="71" y="421"/>
                    </a:lnTo>
                    <a:lnTo>
                      <a:pt x="64" y="416"/>
                    </a:lnTo>
                    <a:lnTo>
                      <a:pt x="60" y="414"/>
                    </a:lnTo>
                    <a:lnTo>
                      <a:pt x="52" y="411"/>
                    </a:lnTo>
                    <a:lnTo>
                      <a:pt x="50" y="409"/>
                    </a:lnTo>
                    <a:lnTo>
                      <a:pt x="41" y="402"/>
                    </a:lnTo>
                    <a:lnTo>
                      <a:pt x="31" y="395"/>
                    </a:lnTo>
                    <a:lnTo>
                      <a:pt x="22" y="388"/>
                    </a:lnTo>
                    <a:lnTo>
                      <a:pt x="17" y="383"/>
                    </a:lnTo>
                    <a:lnTo>
                      <a:pt x="12" y="378"/>
                    </a:lnTo>
                    <a:lnTo>
                      <a:pt x="7" y="373"/>
                    </a:lnTo>
                    <a:lnTo>
                      <a:pt x="3" y="366"/>
                    </a:lnTo>
                    <a:lnTo>
                      <a:pt x="0" y="364"/>
                    </a:lnTo>
                    <a:lnTo>
                      <a:pt x="0" y="3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4" name="Freeform 116"/>
              <p:cNvSpPr>
                <a:spLocks/>
              </p:cNvSpPr>
              <p:nvPr/>
            </p:nvSpPr>
            <p:spPr bwMode="auto">
              <a:xfrm>
                <a:off x="1176" y="7790"/>
                <a:ext cx="960" cy="570"/>
              </a:xfrm>
              <a:custGeom>
                <a:avLst/>
                <a:gdLst>
                  <a:gd name="T0" fmla="*/ 867 w 960"/>
                  <a:gd name="T1" fmla="*/ 470 h 570"/>
                  <a:gd name="T2" fmla="*/ 891 w 960"/>
                  <a:gd name="T3" fmla="*/ 444 h 570"/>
                  <a:gd name="T4" fmla="*/ 920 w 960"/>
                  <a:gd name="T5" fmla="*/ 411 h 570"/>
                  <a:gd name="T6" fmla="*/ 941 w 960"/>
                  <a:gd name="T7" fmla="*/ 375 h 570"/>
                  <a:gd name="T8" fmla="*/ 958 w 960"/>
                  <a:gd name="T9" fmla="*/ 344 h 570"/>
                  <a:gd name="T10" fmla="*/ 958 w 960"/>
                  <a:gd name="T11" fmla="*/ 313 h 570"/>
                  <a:gd name="T12" fmla="*/ 922 w 960"/>
                  <a:gd name="T13" fmla="*/ 287 h 570"/>
                  <a:gd name="T14" fmla="*/ 884 w 960"/>
                  <a:gd name="T15" fmla="*/ 278 h 570"/>
                  <a:gd name="T16" fmla="*/ 841 w 960"/>
                  <a:gd name="T17" fmla="*/ 271 h 570"/>
                  <a:gd name="T18" fmla="*/ 796 w 960"/>
                  <a:gd name="T19" fmla="*/ 261 h 570"/>
                  <a:gd name="T20" fmla="*/ 753 w 960"/>
                  <a:gd name="T21" fmla="*/ 247 h 570"/>
                  <a:gd name="T22" fmla="*/ 715 w 960"/>
                  <a:gd name="T23" fmla="*/ 223 h 570"/>
                  <a:gd name="T24" fmla="*/ 684 w 960"/>
                  <a:gd name="T25" fmla="*/ 195 h 570"/>
                  <a:gd name="T26" fmla="*/ 656 w 960"/>
                  <a:gd name="T27" fmla="*/ 161 h 570"/>
                  <a:gd name="T28" fmla="*/ 630 w 960"/>
                  <a:gd name="T29" fmla="*/ 126 h 570"/>
                  <a:gd name="T30" fmla="*/ 601 w 960"/>
                  <a:gd name="T31" fmla="*/ 92 h 570"/>
                  <a:gd name="T32" fmla="*/ 573 w 960"/>
                  <a:gd name="T33" fmla="*/ 59 h 570"/>
                  <a:gd name="T34" fmla="*/ 537 w 960"/>
                  <a:gd name="T35" fmla="*/ 33 h 570"/>
                  <a:gd name="T36" fmla="*/ 497 w 960"/>
                  <a:gd name="T37" fmla="*/ 14 h 570"/>
                  <a:gd name="T38" fmla="*/ 451 w 960"/>
                  <a:gd name="T39" fmla="*/ 2 h 570"/>
                  <a:gd name="T40" fmla="*/ 404 w 960"/>
                  <a:gd name="T41" fmla="*/ 2 h 570"/>
                  <a:gd name="T42" fmla="*/ 359 w 960"/>
                  <a:gd name="T43" fmla="*/ 2 h 570"/>
                  <a:gd name="T44" fmla="*/ 316 w 960"/>
                  <a:gd name="T45" fmla="*/ 12 h 570"/>
                  <a:gd name="T46" fmla="*/ 280 w 960"/>
                  <a:gd name="T47" fmla="*/ 28 h 570"/>
                  <a:gd name="T48" fmla="*/ 252 w 960"/>
                  <a:gd name="T49" fmla="*/ 47 h 570"/>
                  <a:gd name="T50" fmla="*/ 216 w 960"/>
                  <a:gd name="T51" fmla="*/ 92 h 570"/>
                  <a:gd name="T52" fmla="*/ 197 w 960"/>
                  <a:gd name="T53" fmla="*/ 128 h 570"/>
                  <a:gd name="T54" fmla="*/ 164 w 960"/>
                  <a:gd name="T55" fmla="*/ 173 h 570"/>
                  <a:gd name="T56" fmla="*/ 124 w 960"/>
                  <a:gd name="T57" fmla="*/ 187 h 570"/>
                  <a:gd name="T58" fmla="*/ 93 w 960"/>
                  <a:gd name="T59" fmla="*/ 192 h 570"/>
                  <a:gd name="T60" fmla="*/ 67 w 960"/>
                  <a:gd name="T61" fmla="*/ 197 h 570"/>
                  <a:gd name="T62" fmla="*/ 38 w 960"/>
                  <a:gd name="T63" fmla="*/ 197 h 570"/>
                  <a:gd name="T64" fmla="*/ 10 w 960"/>
                  <a:gd name="T65" fmla="*/ 211 h 570"/>
                  <a:gd name="T66" fmla="*/ 0 w 960"/>
                  <a:gd name="T67" fmla="*/ 252 h 570"/>
                  <a:gd name="T68" fmla="*/ 7 w 960"/>
                  <a:gd name="T69" fmla="*/ 285 h 570"/>
                  <a:gd name="T70" fmla="*/ 24 w 960"/>
                  <a:gd name="T71" fmla="*/ 323 h 570"/>
                  <a:gd name="T72" fmla="*/ 48 w 960"/>
                  <a:gd name="T73" fmla="*/ 361 h 570"/>
                  <a:gd name="T74" fmla="*/ 78 w 960"/>
                  <a:gd name="T75" fmla="*/ 399 h 570"/>
                  <a:gd name="T76" fmla="*/ 116 w 960"/>
                  <a:gd name="T77" fmla="*/ 432 h 570"/>
                  <a:gd name="T78" fmla="*/ 152 w 960"/>
                  <a:gd name="T79" fmla="*/ 454 h 570"/>
                  <a:gd name="T80" fmla="*/ 195 w 960"/>
                  <a:gd name="T81" fmla="*/ 470 h 570"/>
                  <a:gd name="T82" fmla="*/ 235 w 960"/>
                  <a:gd name="T83" fmla="*/ 480 h 570"/>
                  <a:gd name="T84" fmla="*/ 280 w 960"/>
                  <a:gd name="T85" fmla="*/ 487 h 570"/>
                  <a:gd name="T86" fmla="*/ 321 w 960"/>
                  <a:gd name="T87" fmla="*/ 492 h 570"/>
                  <a:gd name="T88" fmla="*/ 361 w 960"/>
                  <a:gd name="T89" fmla="*/ 496 h 570"/>
                  <a:gd name="T90" fmla="*/ 399 w 960"/>
                  <a:gd name="T91" fmla="*/ 506 h 570"/>
                  <a:gd name="T92" fmla="*/ 432 w 960"/>
                  <a:gd name="T93" fmla="*/ 518 h 570"/>
                  <a:gd name="T94" fmla="*/ 468 w 960"/>
                  <a:gd name="T95" fmla="*/ 534 h 570"/>
                  <a:gd name="T96" fmla="*/ 504 w 960"/>
                  <a:gd name="T97" fmla="*/ 549 h 570"/>
                  <a:gd name="T98" fmla="*/ 537 w 960"/>
                  <a:gd name="T99" fmla="*/ 560 h 570"/>
                  <a:gd name="T100" fmla="*/ 575 w 960"/>
                  <a:gd name="T101" fmla="*/ 570 h 570"/>
                  <a:gd name="T102" fmla="*/ 615 w 960"/>
                  <a:gd name="T103" fmla="*/ 570 h 570"/>
                  <a:gd name="T104" fmla="*/ 661 w 960"/>
                  <a:gd name="T105" fmla="*/ 563 h 570"/>
                  <a:gd name="T106" fmla="*/ 708 w 960"/>
                  <a:gd name="T107" fmla="*/ 549 h 570"/>
                  <a:gd name="T108" fmla="*/ 753 w 960"/>
                  <a:gd name="T109" fmla="*/ 532 h 570"/>
                  <a:gd name="T110" fmla="*/ 796 w 960"/>
                  <a:gd name="T111" fmla="*/ 513 h 570"/>
                  <a:gd name="T112" fmla="*/ 827 w 960"/>
                  <a:gd name="T113" fmla="*/ 501 h 570"/>
                  <a:gd name="T114" fmla="*/ 851 w 960"/>
                  <a:gd name="T115" fmla="*/ 489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0" h="570">
                    <a:moveTo>
                      <a:pt x="851" y="489"/>
                    </a:moveTo>
                    <a:lnTo>
                      <a:pt x="851" y="487"/>
                    </a:lnTo>
                    <a:lnTo>
                      <a:pt x="853" y="484"/>
                    </a:lnTo>
                    <a:lnTo>
                      <a:pt x="860" y="477"/>
                    </a:lnTo>
                    <a:lnTo>
                      <a:pt x="867" y="470"/>
                    </a:lnTo>
                    <a:lnTo>
                      <a:pt x="870" y="465"/>
                    </a:lnTo>
                    <a:lnTo>
                      <a:pt x="877" y="461"/>
                    </a:lnTo>
                    <a:lnTo>
                      <a:pt x="882" y="454"/>
                    </a:lnTo>
                    <a:lnTo>
                      <a:pt x="886" y="451"/>
                    </a:lnTo>
                    <a:lnTo>
                      <a:pt x="891" y="444"/>
                    </a:lnTo>
                    <a:lnTo>
                      <a:pt x="896" y="437"/>
                    </a:lnTo>
                    <a:lnTo>
                      <a:pt x="903" y="432"/>
                    </a:lnTo>
                    <a:lnTo>
                      <a:pt x="908" y="425"/>
                    </a:lnTo>
                    <a:lnTo>
                      <a:pt x="912" y="418"/>
                    </a:lnTo>
                    <a:lnTo>
                      <a:pt x="920" y="411"/>
                    </a:lnTo>
                    <a:lnTo>
                      <a:pt x="924" y="404"/>
                    </a:lnTo>
                    <a:lnTo>
                      <a:pt x="929" y="399"/>
                    </a:lnTo>
                    <a:lnTo>
                      <a:pt x="934" y="389"/>
                    </a:lnTo>
                    <a:lnTo>
                      <a:pt x="939" y="382"/>
                    </a:lnTo>
                    <a:lnTo>
                      <a:pt x="941" y="375"/>
                    </a:lnTo>
                    <a:lnTo>
                      <a:pt x="946" y="370"/>
                    </a:lnTo>
                    <a:lnTo>
                      <a:pt x="950" y="363"/>
                    </a:lnTo>
                    <a:lnTo>
                      <a:pt x="953" y="356"/>
                    </a:lnTo>
                    <a:lnTo>
                      <a:pt x="955" y="349"/>
                    </a:lnTo>
                    <a:lnTo>
                      <a:pt x="958" y="344"/>
                    </a:lnTo>
                    <a:lnTo>
                      <a:pt x="960" y="337"/>
                    </a:lnTo>
                    <a:lnTo>
                      <a:pt x="960" y="332"/>
                    </a:lnTo>
                    <a:lnTo>
                      <a:pt x="960" y="328"/>
                    </a:lnTo>
                    <a:lnTo>
                      <a:pt x="960" y="323"/>
                    </a:lnTo>
                    <a:lnTo>
                      <a:pt x="958" y="313"/>
                    </a:lnTo>
                    <a:lnTo>
                      <a:pt x="950" y="304"/>
                    </a:lnTo>
                    <a:lnTo>
                      <a:pt x="943" y="299"/>
                    </a:lnTo>
                    <a:lnTo>
                      <a:pt x="934" y="294"/>
                    </a:lnTo>
                    <a:lnTo>
                      <a:pt x="927" y="290"/>
                    </a:lnTo>
                    <a:lnTo>
                      <a:pt x="922" y="287"/>
                    </a:lnTo>
                    <a:lnTo>
                      <a:pt x="915" y="285"/>
                    </a:lnTo>
                    <a:lnTo>
                      <a:pt x="908" y="285"/>
                    </a:lnTo>
                    <a:lnTo>
                      <a:pt x="901" y="282"/>
                    </a:lnTo>
                    <a:lnTo>
                      <a:pt x="893" y="282"/>
                    </a:lnTo>
                    <a:lnTo>
                      <a:pt x="884" y="278"/>
                    </a:lnTo>
                    <a:lnTo>
                      <a:pt x="877" y="278"/>
                    </a:lnTo>
                    <a:lnTo>
                      <a:pt x="867" y="275"/>
                    </a:lnTo>
                    <a:lnTo>
                      <a:pt x="858" y="275"/>
                    </a:lnTo>
                    <a:lnTo>
                      <a:pt x="848" y="271"/>
                    </a:lnTo>
                    <a:lnTo>
                      <a:pt x="841" y="271"/>
                    </a:lnTo>
                    <a:lnTo>
                      <a:pt x="832" y="268"/>
                    </a:lnTo>
                    <a:lnTo>
                      <a:pt x="822" y="268"/>
                    </a:lnTo>
                    <a:lnTo>
                      <a:pt x="815" y="263"/>
                    </a:lnTo>
                    <a:lnTo>
                      <a:pt x="805" y="263"/>
                    </a:lnTo>
                    <a:lnTo>
                      <a:pt x="796" y="261"/>
                    </a:lnTo>
                    <a:lnTo>
                      <a:pt x="786" y="259"/>
                    </a:lnTo>
                    <a:lnTo>
                      <a:pt x="777" y="256"/>
                    </a:lnTo>
                    <a:lnTo>
                      <a:pt x="770" y="252"/>
                    </a:lnTo>
                    <a:lnTo>
                      <a:pt x="760" y="249"/>
                    </a:lnTo>
                    <a:lnTo>
                      <a:pt x="753" y="247"/>
                    </a:lnTo>
                    <a:lnTo>
                      <a:pt x="744" y="242"/>
                    </a:lnTo>
                    <a:lnTo>
                      <a:pt x="739" y="240"/>
                    </a:lnTo>
                    <a:lnTo>
                      <a:pt x="729" y="235"/>
                    </a:lnTo>
                    <a:lnTo>
                      <a:pt x="722" y="230"/>
                    </a:lnTo>
                    <a:lnTo>
                      <a:pt x="715" y="223"/>
                    </a:lnTo>
                    <a:lnTo>
                      <a:pt x="708" y="218"/>
                    </a:lnTo>
                    <a:lnTo>
                      <a:pt x="701" y="211"/>
                    </a:lnTo>
                    <a:lnTo>
                      <a:pt x="696" y="206"/>
                    </a:lnTo>
                    <a:lnTo>
                      <a:pt x="689" y="199"/>
                    </a:lnTo>
                    <a:lnTo>
                      <a:pt x="684" y="195"/>
                    </a:lnTo>
                    <a:lnTo>
                      <a:pt x="677" y="187"/>
                    </a:lnTo>
                    <a:lnTo>
                      <a:pt x="672" y="180"/>
                    </a:lnTo>
                    <a:lnTo>
                      <a:pt x="665" y="173"/>
                    </a:lnTo>
                    <a:lnTo>
                      <a:pt x="661" y="168"/>
                    </a:lnTo>
                    <a:lnTo>
                      <a:pt x="656" y="161"/>
                    </a:lnTo>
                    <a:lnTo>
                      <a:pt x="651" y="154"/>
                    </a:lnTo>
                    <a:lnTo>
                      <a:pt x="646" y="147"/>
                    </a:lnTo>
                    <a:lnTo>
                      <a:pt x="642" y="140"/>
                    </a:lnTo>
                    <a:lnTo>
                      <a:pt x="634" y="133"/>
                    </a:lnTo>
                    <a:lnTo>
                      <a:pt x="630" y="126"/>
                    </a:lnTo>
                    <a:lnTo>
                      <a:pt x="625" y="118"/>
                    </a:lnTo>
                    <a:lnTo>
                      <a:pt x="618" y="111"/>
                    </a:lnTo>
                    <a:lnTo>
                      <a:pt x="613" y="104"/>
                    </a:lnTo>
                    <a:lnTo>
                      <a:pt x="608" y="97"/>
                    </a:lnTo>
                    <a:lnTo>
                      <a:pt x="601" y="92"/>
                    </a:lnTo>
                    <a:lnTo>
                      <a:pt x="596" y="85"/>
                    </a:lnTo>
                    <a:lnTo>
                      <a:pt x="589" y="78"/>
                    </a:lnTo>
                    <a:lnTo>
                      <a:pt x="585" y="71"/>
                    </a:lnTo>
                    <a:lnTo>
                      <a:pt x="580" y="66"/>
                    </a:lnTo>
                    <a:lnTo>
                      <a:pt x="573" y="59"/>
                    </a:lnTo>
                    <a:lnTo>
                      <a:pt x="565" y="54"/>
                    </a:lnTo>
                    <a:lnTo>
                      <a:pt x="561" y="47"/>
                    </a:lnTo>
                    <a:lnTo>
                      <a:pt x="554" y="42"/>
                    </a:lnTo>
                    <a:lnTo>
                      <a:pt x="546" y="40"/>
                    </a:lnTo>
                    <a:lnTo>
                      <a:pt x="537" y="33"/>
                    </a:lnTo>
                    <a:lnTo>
                      <a:pt x="530" y="31"/>
                    </a:lnTo>
                    <a:lnTo>
                      <a:pt x="523" y="23"/>
                    </a:lnTo>
                    <a:lnTo>
                      <a:pt x="513" y="21"/>
                    </a:lnTo>
                    <a:lnTo>
                      <a:pt x="504" y="19"/>
                    </a:lnTo>
                    <a:lnTo>
                      <a:pt x="497" y="14"/>
                    </a:lnTo>
                    <a:lnTo>
                      <a:pt x="487" y="12"/>
                    </a:lnTo>
                    <a:lnTo>
                      <a:pt x="478" y="9"/>
                    </a:lnTo>
                    <a:lnTo>
                      <a:pt x="470" y="7"/>
                    </a:lnTo>
                    <a:lnTo>
                      <a:pt x="459" y="4"/>
                    </a:lnTo>
                    <a:lnTo>
                      <a:pt x="451" y="2"/>
                    </a:lnTo>
                    <a:lnTo>
                      <a:pt x="442" y="2"/>
                    </a:lnTo>
                    <a:lnTo>
                      <a:pt x="432" y="2"/>
                    </a:lnTo>
                    <a:lnTo>
                      <a:pt x="423" y="2"/>
                    </a:lnTo>
                    <a:lnTo>
                      <a:pt x="413" y="2"/>
                    </a:lnTo>
                    <a:lnTo>
                      <a:pt x="404" y="2"/>
                    </a:lnTo>
                    <a:lnTo>
                      <a:pt x="397" y="0"/>
                    </a:lnTo>
                    <a:lnTo>
                      <a:pt x="385" y="0"/>
                    </a:lnTo>
                    <a:lnTo>
                      <a:pt x="375" y="2"/>
                    </a:lnTo>
                    <a:lnTo>
                      <a:pt x="366" y="2"/>
                    </a:lnTo>
                    <a:lnTo>
                      <a:pt x="359" y="2"/>
                    </a:lnTo>
                    <a:lnTo>
                      <a:pt x="349" y="4"/>
                    </a:lnTo>
                    <a:lnTo>
                      <a:pt x="340" y="4"/>
                    </a:lnTo>
                    <a:lnTo>
                      <a:pt x="333" y="9"/>
                    </a:lnTo>
                    <a:lnTo>
                      <a:pt x="326" y="9"/>
                    </a:lnTo>
                    <a:lnTo>
                      <a:pt x="316" y="12"/>
                    </a:lnTo>
                    <a:lnTo>
                      <a:pt x="307" y="14"/>
                    </a:lnTo>
                    <a:lnTo>
                      <a:pt x="302" y="16"/>
                    </a:lnTo>
                    <a:lnTo>
                      <a:pt x="292" y="21"/>
                    </a:lnTo>
                    <a:lnTo>
                      <a:pt x="288" y="23"/>
                    </a:lnTo>
                    <a:lnTo>
                      <a:pt x="280" y="28"/>
                    </a:lnTo>
                    <a:lnTo>
                      <a:pt x="273" y="31"/>
                    </a:lnTo>
                    <a:lnTo>
                      <a:pt x="268" y="35"/>
                    </a:lnTo>
                    <a:lnTo>
                      <a:pt x="261" y="40"/>
                    </a:lnTo>
                    <a:lnTo>
                      <a:pt x="257" y="42"/>
                    </a:lnTo>
                    <a:lnTo>
                      <a:pt x="252" y="47"/>
                    </a:lnTo>
                    <a:lnTo>
                      <a:pt x="242" y="57"/>
                    </a:lnTo>
                    <a:lnTo>
                      <a:pt x="235" y="69"/>
                    </a:lnTo>
                    <a:lnTo>
                      <a:pt x="226" y="76"/>
                    </a:lnTo>
                    <a:lnTo>
                      <a:pt x="221" y="88"/>
                    </a:lnTo>
                    <a:lnTo>
                      <a:pt x="216" y="92"/>
                    </a:lnTo>
                    <a:lnTo>
                      <a:pt x="214" y="97"/>
                    </a:lnTo>
                    <a:lnTo>
                      <a:pt x="211" y="104"/>
                    </a:lnTo>
                    <a:lnTo>
                      <a:pt x="209" y="109"/>
                    </a:lnTo>
                    <a:lnTo>
                      <a:pt x="202" y="118"/>
                    </a:lnTo>
                    <a:lnTo>
                      <a:pt x="197" y="128"/>
                    </a:lnTo>
                    <a:lnTo>
                      <a:pt x="190" y="140"/>
                    </a:lnTo>
                    <a:lnTo>
                      <a:pt x="185" y="149"/>
                    </a:lnTo>
                    <a:lnTo>
                      <a:pt x="178" y="157"/>
                    </a:lnTo>
                    <a:lnTo>
                      <a:pt x="171" y="166"/>
                    </a:lnTo>
                    <a:lnTo>
                      <a:pt x="164" y="173"/>
                    </a:lnTo>
                    <a:lnTo>
                      <a:pt x="157" y="178"/>
                    </a:lnTo>
                    <a:lnTo>
                      <a:pt x="145" y="183"/>
                    </a:lnTo>
                    <a:lnTo>
                      <a:pt x="135" y="185"/>
                    </a:lnTo>
                    <a:lnTo>
                      <a:pt x="131" y="187"/>
                    </a:lnTo>
                    <a:lnTo>
                      <a:pt x="124" y="187"/>
                    </a:lnTo>
                    <a:lnTo>
                      <a:pt x="119" y="187"/>
                    </a:lnTo>
                    <a:lnTo>
                      <a:pt x="112" y="190"/>
                    </a:lnTo>
                    <a:lnTo>
                      <a:pt x="107" y="190"/>
                    </a:lnTo>
                    <a:lnTo>
                      <a:pt x="100" y="192"/>
                    </a:lnTo>
                    <a:lnTo>
                      <a:pt x="93" y="192"/>
                    </a:lnTo>
                    <a:lnTo>
                      <a:pt x="88" y="192"/>
                    </a:lnTo>
                    <a:lnTo>
                      <a:pt x="81" y="192"/>
                    </a:lnTo>
                    <a:lnTo>
                      <a:pt x="76" y="192"/>
                    </a:lnTo>
                    <a:lnTo>
                      <a:pt x="71" y="195"/>
                    </a:lnTo>
                    <a:lnTo>
                      <a:pt x="67" y="197"/>
                    </a:lnTo>
                    <a:lnTo>
                      <a:pt x="59" y="197"/>
                    </a:lnTo>
                    <a:lnTo>
                      <a:pt x="55" y="197"/>
                    </a:lnTo>
                    <a:lnTo>
                      <a:pt x="48" y="197"/>
                    </a:lnTo>
                    <a:lnTo>
                      <a:pt x="45" y="197"/>
                    </a:lnTo>
                    <a:lnTo>
                      <a:pt x="38" y="197"/>
                    </a:lnTo>
                    <a:lnTo>
                      <a:pt x="33" y="199"/>
                    </a:lnTo>
                    <a:lnTo>
                      <a:pt x="29" y="199"/>
                    </a:lnTo>
                    <a:lnTo>
                      <a:pt x="24" y="204"/>
                    </a:lnTo>
                    <a:lnTo>
                      <a:pt x="14" y="206"/>
                    </a:lnTo>
                    <a:lnTo>
                      <a:pt x="10" y="211"/>
                    </a:lnTo>
                    <a:lnTo>
                      <a:pt x="2" y="218"/>
                    </a:lnTo>
                    <a:lnTo>
                      <a:pt x="2" y="225"/>
                    </a:lnTo>
                    <a:lnTo>
                      <a:pt x="0" y="235"/>
                    </a:lnTo>
                    <a:lnTo>
                      <a:pt x="0" y="247"/>
                    </a:lnTo>
                    <a:lnTo>
                      <a:pt x="0" y="252"/>
                    </a:lnTo>
                    <a:lnTo>
                      <a:pt x="0" y="259"/>
                    </a:lnTo>
                    <a:lnTo>
                      <a:pt x="0" y="263"/>
                    </a:lnTo>
                    <a:lnTo>
                      <a:pt x="2" y="273"/>
                    </a:lnTo>
                    <a:lnTo>
                      <a:pt x="5" y="278"/>
                    </a:lnTo>
                    <a:lnTo>
                      <a:pt x="7" y="285"/>
                    </a:lnTo>
                    <a:lnTo>
                      <a:pt x="12" y="294"/>
                    </a:lnTo>
                    <a:lnTo>
                      <a:pt x="14" y="301"/>
                    </a:lnTo>
                    <a:lnTo>
                      <a:pt x="17" y="309"/>
                    </a:lnTo>
                    <a:lnTo>
                      <a:pt x="21" y="316"/>
                    </a:lnTo>
                    <a:lnTo>
                      <a:pt x="24" y="323"/>
                    </a:lnTo>
                    <a:lnTo>
                      <a:pt x="29" y="332"/>
                    </a:lnTo>
                    <a:lnTo>
                      <a:pt x="33" y="337"/>
                    </a:lnTo>
                    <a:lnTo>
                      <a:pt x="38" y="347"/>
                    </a:lnTo>
                    <a:lnTo>
                      <a:pt x="43" y="354"/>
                    </a:lnTo>
                    <a:lnTo>
                      <a:pt x="48" y="361"/>
                    </a:lnTo>
                    <a:lnTo>
                      <a:pt x="55" y="370"/>
                    </a:lnTo>
                    <a:lnTo>
                      <a:pt x="59" y="378"/>
                    </a:lnTo>
                    <a:lnTo>
                      <a:pt x="67" y="387"/>
                    </a:lnTo>
                    <a:lnTo>
                      <a:pt x="74" y="394"/>
                    </a:lnTo>
                    <a:lnTo>
                      <a:pt x="78" y="399"/>
                    </a:lnTo>
                    <a:lnTo>
                      <a:pt x="86" y="406"/>
                    </a:lnTo>
                    <a:lnTo>
                      <a:pt x="93" y="413"/>
                    </a:lnTo>
                    <a:lnTo>
                      <a:pt x="100" y="420"/>
                    </a:lnTo>
                    <a:lnTo>
                      <a:pt x="107" y="425"/>
                    </a:lnTo>
                    <a:lnTo>
                      <a:pt x="116" y="432"/>
                    </a:lnTo>
                    <a:lnTo>
                      <a:pt x="121" y="437"/>
                    </a:lnTo>
                    <a:lnTo>
                      <a:pt x="131" y="444"/>
                    </a:lnTo>
                    <a:lnTo>
                      <a:pt x="138" y="446"/>
                    </a:lnTo>
                    <a:lnTo>
                      <a:pt x="145" y="451"/>
                    </a:lnTo>
                    <a:lnTo>
                      <a:pt x="152" y="454"/>
                    </a:lnTo>
                    <a:lnTo>
                      <a:pt x="162" y="458"/>
                    </a:lnTo>
                    <a:lnTo>
                      <a:pt x="169" y="461"/>
                    </a:lnTo>
                    <a:lnTo>
                      <a:pt x="178" y="465"/>
                    </a:lnTo>
                    <a:lnTo>
                      <a:pt x="185" y="468"/>
                    </a:lnTo>
                    <a:lnTo>
                      <a:pt x="195" y="470"/>
                    </a:lnTo>
                    <a:lnTo>
                      <a:pt x="202" y="473"/>
                    </a:lnTo>
                    <a:lnTo>
                      <a:pt x="211" y="475"/>
                    </a:lnTo>
                    <a:lnTo>
                      <a:pt x="219" y="477"/>
                    </a:lnTo>
                    <a:lnTo>
                      <a:pt x="228" y="477"/>
                    </a:lnTo>
                    <a:lnTo>
                      <a:pt x="235" y="480"/>
                    </a:lnTo>
                    <a:lnTo>
                      <a:pt x="245" y="480"/>
                    </a:lnTo>
                    <a:lnTo>
                      <a:pt x="254" y="484"/>
                    </a:lnTo>
                    <a:lnTo>
                      <a:pt x="264" y="484"/>
                    </a:lnTo>
                    <a:lnTo>
                      <a:pt x="271" y="484"/>
                    </a:lnTo>
                    <a:lnTo>
                      <a:pt x="280" y="487"/>
                    </a:lnTo>
                    <a:lnTo>
                      <a:pt x="288" y="487"/>
                    </a:lnTo>
                    <a:lnTo>
                      <a:pt x="295" y="489"/>
                    </a:lnTo>
                    <a:lnTo>
                      <a:pt x="304" y="489"/>
                    </a:lnTo>
                    <a:lnTo>
                      <a:pt x="314" y="489"/>
                    </a:lnTo>
                    <a:lnTo>
                      <a:pt x="321" y="492"/>
                    </a:lnTo>
                    <a:lnTo>
                      <a:pt x="328" y="492"/>
                    </a:lnTo>
                    <a:lnTo>
                      <a:pt x="335" y="492"/>
                    </a:lnTo>
                    <a:lnTo>
                      <a:pt x="345" y="496"/>
                    </a:lnTo>
                    <a:lnTo>
                      <a:pt x="352" y="496"/>
                    </a:lnTo>
                    <a:lnTo>
                      <a:pt x="361" y="496"/>
                    </a:lnTo>
                    <a:lnTo>
                      <a:pt x="371" y="499"/>
                    </a:lnTo>
                    <a:lnTo>
                      <a:pt x="378" y="499"/>
                    </a:lnTo>
                    <a:lnTo>
                      <a:pt x="385" y="501"/>
                    </a:lnTo>
                    <a:lnTo>
                      <a:pt x="392" y="503"/>
                    </a:lnTo>
                    <a:lnTo>
                      <a:pt x="399" y="506"/>
                    </a:lnTo>
                    <a:lnTo>
                      <a:pt x="406" y="506"/>
                    </a:lnTo>
                    <a:lnTo>
                      <a:pt x="413" y="511"/>
                    </a:lnTo>
                    <a:lnTo>
                      <a:pt x="421" y="513"/>
                    </a:lnTo>
                    <a:lnTo>
                      <a:pt x="428" y="518"/>
                    </a:lnTo>
                    <a:lnTo>
                      <a:pt x="432" y="518"/>
                    </a:lnTo>
                    <a:lnTo>
                      <a:pt x="440" y="522"/>
                    </a:lnTo>
                    <a:lnTo>
                      <a:pt x="449" y="525"/>
                    </a:lnTo>
                    <a:lnTo>
                      <a:pt x="456" y="530"/>
                    </a:lnTo>
                    <a:lnTo>
                      <a:pt x="461" y="532"/>
                    </a:lnTo>
                    <a:lnTo>
                      <a:pt x="468" y="534"/>
                    </a:lnTo>
                    <a:lnTo>
                      <a:pt x="475" y="537"/>
                    </a:lnTo>
                    <a:lnTo>
                      <a:pt x="482" y="539"/>
                    </a:lnTo>
                    <a:lnTo>
                      <a:pt x="489" y="544"/>
                    </a:lnTo>
                    <a:lnTo>
                      <a:pt x="497" y="546"/>
                    </a:lnTo>
                    <a:lnTo>
                      <a:pt x="504" y="549"/>
                    </a:lnTo>
                    <a:lnTo>
                      <a:pt x="508" y="551"/>
                    </a:lnTo>
                    <a:lnTo>
                      <a:pt x="516" y="556"/>
                    </a:lnTo>
                    <a:lnTo>
                      <a:pt x="523" y="556"/>
                    </a:lnTo>
                    <a:lnTo>
                      <a:pt x="530" y="558"/>
                    </a:lnTo>
                    <a:lnTo>
                      <a:pt x="537" y="560"/>
                    </a:lnTo>
                    <a:lnTo>
                      <a:pt x="544" y="563"/>
                    </a:lnTo>
                    <a:lnTo>
                      <a:pt x="551" y="565"/>
                    </a:lnTo>
                    <a:lnTo>
                      <a:pt x="561" y="565"/>
                    </a:lnTo>
                    <a:lnTo>
                      <a:pt x="568" y="568"/>
                    </a:lnTo>
                    <a:lnTo>
                      <a:pt x="575" y="570"/>
                    </a:lnTo>
                    <a:lnTo>
                      <a:pt x="582" y="570"/>
                    </a:lnTo>
                    <a:lnTo>
                      <a:pt x="589" y="570"/>
                    </a:lnTo>
                    <a:lnTo>
                      <a:pt x="599" y="570"/>
                    </a:lnTo>
                    <a:lnTo>
                      <a:pt x="606" y="570"/>
                    </a:lnTo>
                    <a:lnTo>
                      <a:pt x="615" y="570"/>
                    </a:lnTo>
                    <a:lnTo>
                      <a:pt x="625" y="570"/>
                    </a:lnTo>
                    <a:lnTo>
                      <a:pt x="634" y="570"/>
                    </a:lnTo>
                    <a:lnTo>
                      <a:pt x="642" y="565"/>
                    </a:lnTo>
                    <a:lnTo>
                      <a:pt x="651" y="565"/>
                    </a:lnTo>
                    <a:lnTo>
                      <a:pt x="661" y="563"/>
                    </a:lnTo>
                    <a:lnTo>
                      <a:pt x="670" y="560"/>
                    </a:lnTo>
                    <a:lnTo>
                      <a:pt x="680" y="558"/>
                    </a:lnTo>
                    <a:lnTo>
                      <a:pt x="689" y="556"/>
                    </a:lnTo>
                    <a:lnTo>
                      <a:pt x="699" y="551"/>
                    </a:lnTo>
                    <a:lnTo>
                      <a:pt x="708" y="549"/>
                    </a:lnTo>
                    <a:lnTo>
                      <a:pt x="718" y="546"/>
                    </a:lnTo>
                    <a:lnTo>
                      <a:pt x="727" y="541"/>
                    </a:lnTo>
                    <a:lnTo>
                      <a:pt x="737" y="539"/>
                    </a:lnTo>
                    <a:lnTo>
                      <a:pt x="744" y="534"/>
                    </a:lnTo>
                    <a:lnTo>
                      <a:pt x="753" y="532"/>
                    </a:lnTo>
                    <a:lnTo>
                      <a:pt x="763" y="530"/>
                    </a:lnTo>
                    <a:lnTo>
                      <a:pt x="772" y="525"/>
                    </a:lnTo>
                    <a:lnTo>
                      <a:pt x="779" y="522"/>
                    </a:lnTo>
                    <a:lnTo>
                      <a:pt x="789" y="518"/>
                    </a:lnTo>
                    <a:lnTo>
                      <a:pt x="796" y="513"/>
                    </a:lnTo>
                    <a:lnTo>
                      <a:pt x="803" y="511"/>
                    </a:lnTo>
                    <a:lnTo>
                      <a:pt x="810" y="508"/>
                    </a:lnTo>
                    <a:lnTo>
                      <a:pt x="815" y="506"/>
                    </a:lnTo>
                    <a:lnTo>
                      <a:pt x="822" y="503"/>
                    </a:lnTo>
                    <a:lnTo>
                      <a:pt x="827" y="501"/>
                    </a:lnTo>
                    <a:lnTo>
                      <a:pt x="836" y="496"/>
                    </a:lnTo>
                    <a:lnTo>
                      <a:pt x="843" y="492"/>
                    </a:lnTo>
                    <a:lnTo>
                      <a:pt x="848" y="489"/>
                    </a:lnTo>
                    <a:lnTo>
                      <a:pt x="851" y="489"/>
                    </a:lnTo>
                    <a:lnTo>
                      <a:pt x="851" y="4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5" name="Freeform 117"/>
              <p:cNvSpPr>
                <a:spLocks/>
              </p:cNvSpPr>
              <p:nvPr/>
            </p:nvSpPr>
            <p:spPr bwMode="auto">
              <a:xfrm>
                <a:off x="1646" y="7376"/>
                <a:ext cx="464" cy="680"/>
              </a:xfrm>
              <a:custGeom>
                <a:avLst/>
                <a:gdLst>
                  <a:gd name="T0" fmla="*/ 12 w 464"/>
                  <a:gd name="T1" fmla="*/ 235 h 680"/>
                  <a:gd name="T2" fmla="*/ 38 w 464"/>
                  <a:gd name="T3" fmla="*/ 209 h 680"/>
                  <a:gd name="T4" fmla="*/ 65 w 464"/>
                  <a:gd name="T5" fmla="*/ 183 h 680"/>
                  <a:gd name="T6" fmla="*/ 88 w 464"/>
                  <a:gd name="T7" fmla="*/ 162 h 680"/>
                  <a:gd name="T8" fmla="*/ 117 w 464"/>
                  <a:gd name="T9" fmla="*/ 138 h 680"/>
                  <a:gd name="T10" fmla="*/ 145 w 464"/>
                  <a:gd name="T11" fmla="*/ 117 h 680"/>
                  <a:gd name="T12" fmla="*/ 176 w 464"/>
                  <a:gd name="T13" fmla="*/ 93 h 680"/>
                  <a:gd name="T14" fmla="*/ 207 w 464"/>
                  <a:gd name="T15" fmla="*/ 71 h 680"/>
                  <a:gd name="T16" fmla="*/ 236 w 464"/>
                  <a:gd name="T17" fmla="*/ 52 h 680"/>
                  <a:gd name="T18" fmla="*/ 267 w 464"/>
                  <a:gd name="T19" fmla="*/ 36 h 680"/>
                  <a:gd name="T20" fmla="*/ 290 w 464"/>
                  <a:gd name="T21" fmla="*/ 24 h 680"/>
                  <a:gd name="T22" fmla="*/ 312 w 464"/>
                  <a:gd name="T23" fmla="*/ 12 h 680"/>
                  <a:gd name="T24" fmla="*/ 331 w 464"/>
                  <a:gd name="T25" fmla="*/ 0 h 680"/>
                  <a:gd name="T26" fmla="*/ 340 w 464"/>
                  <a:gd name="T27" fmla="*/ 10 h 680"/>
                  <a:gd name="T28" fmla="*/ 359 w 464"/>
                  <a:gd name="T29" fmla="*/ 29 h 680"/>
                  <a:gd name="T30" fmla="*/ 381 w 464"/>
                  <a:gd name="T31" fmla="*/ 57 h 680"/>
                  <a:gd name="T32" fmla="*/ 393 w 464"/>
                  <a:gd name="T33" fmla="*/ 79 h 680"/>
                  <a:gd name="T34" fmla="*/ 404 w 464"/>
                  <a:gd name="T35" fmla="*/ 102 h 680"/>
                  <a:gd name="T36" fmla="*/ 416 w 464"/>
                  <a:gd name="T37" fmla="*/ 129 h 680"/>
                  <a:gd name="T38" fmla="*/ 426 w 464"/>
                  <a:gd name="T39" fmla="*/ 155 h 680"/>
                  <a:gd name="T40" fmla="*/ 438 w 464"/>
                  <a:gd name="T41" fmla="*/ 183 h 680"/>
                  <a:gd name="T42" fmla="*/ 445 w 464"/>
                  <a:gd name="T43" fmla="*/ 212 h 680"/>
                  <a:gd name="T44" fmla="*/ 454 w 464"/>
                  <a:gd name="T45" fmla="*/ 233 h 680"/>
                  <a:gd name="T46" fmla="*/ 461 w 464"/>
                  <a:gd name="T47" fmla="*/ 257 h 680"/>
                  <a:gd name="T48" fmla="*/ 255 w 464"/>
                  <a:gd name="T49" fmla="*/ 680 h 680"/>
                  <a:gd name="T50" fmla="*/ 155 w 464"/>
                  <a:gd name="T51" fmla="*/ 561 h 680"/>
                  <a:gd name="T52" fmla="*/ 181 w 464"/>
                  <a:gd name="T53" fmla="*/ 535 h 680"/>
                  <a:gd name="T54" fmla="*/ 202 w 464"/>
                  <a:gd name="T55" fmla="*/ 518 h 680"/>
                  <a:gd name="T56" fmla="*/ 226 w 464"/>
                  <a:gd name="T57" fmla="*/ 494 h 680"/>
                  <a:gd name="T58" fmla="*/ 252 w 464"/>
                  <a:gd name="T59" fmla="*/ 468 h 680"/>
                  <a:gd name="T60" fmla="*/ 276 w 464"/>
                  <a:gd name="T61" fmla="*/ 440 h 680"/>
                  <a:gd name="T62" fmla="*/ 300 w 464"/>
                  <a:gd name="T63" fmla="*/ 411 h 680"/>
                  <a:gd name="T64" fmla="*/ 319 w 464"/>
                  <a:gd name="T65" fmla="*/ 383 h 680"/>
                  <a:gd name="T66" fmla="*/ 338 w 464"/>
                  <a:gd name="T67" fmla="*/ 352 h 680"/>
                  <a:gd name="T68" fmla="*/ 352 w 464"/>
                  <a:gd name="T69" fmla="*/ 326 h 680"/>
                  <a:gd name="T70" fmla="*/ 364 w 464"/>
                  <a:gd name="T71" fmla="*/ 304 h 680"/>
                  <a:gd name="T72" fmla="*/ 376 w 464"/>
                  <a:gd name="T73" fmla="*/ 278 h 680"/>
                  <a:gd name="T74" fmla="*/ 385 w 464"/>
                  <a:gd name="T75" fmla="*/ 259 h 680"/>
                  <a:gd name="T76" fmla="*/ 383 w 464"/>
                  <a:gd name="T77" fmla="*/ 240 h 680"/>
                  <a:gd name="T78" fmla="*/ 366 w 464"/>
                  <a:gd name="T79" fmla="*/ 212 h 680"/>
                  <a:gd name="T80" fmla="*/ 338 w 464"/>
                  <a:gd name="T81" fmla="*/ 190 h 680"/>
                  <a:gd name="T82" fmla="*/ 312 w 464"/>
                  <a:gd name="T83" fmla="*/ 188 h 680"/>
                  <a:gd name="T84" fmla="*/ 278 w 464"/>
                  <a:gd name="T85" fmla="*/ 188 h 680"/>
                  <a:gd name="T86" fmla="*/ 240 w 464"/>
                  <a:gd name="T87" fmla="*/ 197 h 680"/>
                  <a:gd name="T88" fmla="*/ 217 w 464"/>
                  <a:gd name="T89" fmla="*/ 205 h 680"/>
                  <a:gd name="T90" fmla="*/ 195 w 464"/>
                  <a:gd name="T91" fmla="*/ 212 h 680"/>
                  <a:gd name="T92" fmla="*/ 172 w 464"/>
                  <a:gd name="T93" fmla="*/ 221 h 680"/>
                  <a:gd name="T94" fmla="*/ 145 w 464"/>
                  <a:gd name="T95" fmla="*/ 231 h 680"/>
                  <a:gd name="T96" fmla="*/ 124 w 464"/>
                  <a:gd name="T97" fmla="*/ 240 h 680"/>
                  <a:gd name="T98" fmla="*/ 100 w 464"/>
                  <a:gd name="T99" fmla="*/ 252 h 680"/>
                  <a:gd name="T100" fmla="*/ 74 w 464"/>
                  <a:gd name="T101" fmla="*/ 262 h 680"/>
                  <a:gd name="T102" fmla="*/ 38 w 464"/>
                  <a:gd name="T103" fmla="*/ 281 h 680"/>
                  <a:gd name="T104" fmla="*/ 12 w 464"/>
                  <a:gd name="T105" fmla="*/ 295 h 680"/>
                  <a:gd name="T106" fmla="*/ 8 w 464"/>
                  <a:gd name="T107" fmla="*/ 245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4" h="680">
                    <a:moveTo>
                      <a:pt x="8" y="245"/>
                    </a:moveTo>
                    <a:lnTo>
                      <a:pt x="8" y="243"/>
                    </a:lnTo>
                    <a:lnTo>
                      <a:pt x="10" y="240"/>
                    </a:lnTo>
                    <a:lnTo>
                      <a:pt x="12" y="235"/>
                    </a:lnTo>
                    <a:lnTo>
                      <a:pt x="19" y="233"/>
                    </a:lnTo>
                    <a:lnTo>
                      <a:pt x="24" y="226"/>
                    </a:lnTo>
                    <a:lnTo>
                      <a:pt x="31" y="216"/>
                    </a:lnTo>
                    <a:lnTo>
                      <a:pt x="38" y="209"/>
                    </a:lnTo>
                    <a:lnTo>
                      <a:pt x="50" y="200"/>
                    </a:lnTo>
                    <a:lnTo>
                      <a:pt x="53" y="195"/>
                    </a:lnTo>
                    <a:lnTo>
                      <a:pt x="60" y="188"/>
                    </a:lnTo>
                    <a:lnTo>
                      <a:pt x="65" y="183"/>
                    </a:lnTo>
                    <a:lnTo>
                      <a:pt x="72" y="181"/>
                    </a:lnTo>
                    <a:lnTo>
                      <a:pt x="76" y="174"/>
                    </a:lnTo>
                    <a:lnTo>
                      <a:pt x="84" y="169"/>
                    </a:lnTo>
                    <a:lnTo>
                      <a:pt x="88" y="162"/>
                    </a:lnTo>
                    <a:lnTo>
                      <a:pt x="95" y="157"/>
                    </a:lnTo>
                    <a:lnTo>
                      <a:pt x="103" y="150"/>
                    </a:lnTo>
                    <a:lnTo>
                      <a:pt x="110" y="145"/>
                    </a:lnTo>
                    <a:lnTo>
                      <a:pt x="117" y="138"/>
                    </a:lnTo>
                    <a:lnTo>
                      <a:pt x="124" y="133"/>
                    </a:lnTo>
                    <a:lnTo>
                      <a:pt x="131" y="129"/>
                    </a:lnTo>
                    <a:lnTo>
                      <a:pt x="138" y="121"/>
                    </a:lnTo>
                    <a:lnTo>
                      <a:pt x="145" y="117"/>
                    </a:lnTo>
                    <a:lnTo>
                      <a:pt x="155" y="112"/>
                    </a:lnTo>
                    <a:lnTo>
                      <a:pt x="162" y="105"/>
                    </a:lnTo>
                    <a:lnTo>
                      <a:pt x="169" y="100"/>
                    </a:lnTo>
                    <a:lnTo>
                      <a:pt x="176" y="93"/>
                    </a:lnTo>
                    <a:lnTo>
                      <a:pt x="183" y="88"/>
                    </a:lnTo>
                    <a:lnTo>
                      <a:pt x="191" y="81"/>
                    </a:lnTo>
                    <a:lnTo>
                      <a:pt x="198" y="76"/>
                    </a:lnTo>
                    <a:lnTo>
                      <a:pt x="207" y="71"/>
                    </a:lnTo>
                    <a:lnTo>
                      <a:pt x="214" y="67"/>
                    </a:lnTo>
                    <a:lnTo>
                      <a:pt x="221" y="60"/>
                    </a:lnTo>
                    <a:lnTo>
                      <a:pt x="231" y="57"/>
                    </a:lnTo>
                    <a:lnTo>
                      <a:pt x="236" y="52"/>
                    </a:lnTo>
                    <a:lnTo>
                      <a:pt x="245" y="50"/>
                    </a:lnTo>
                    <a:lnTo>
                      <a:pt x="252" y="43"/>
                    </a:lnTo>
                    <a:lnTo>
                      <a:pt x="259" y="41"/>
                    </a:lnTo>
                    <a:lnTo>
                      <a:pt x="267" y="36"/>
                    </a:lnTo>
                    <a:lnTo>
                      <a:pt x="274" y="33"/>
                    </a:lnTo>
                    <a:lnTo>
                      <a:pt x="278" y="29"/>
                    </a:lnTo>
                    <a:lnTo>
                      <a:pt x="286" y="26"/>
                    </a:lnTo>
                    <a:lnTo>
                      <a:pt x="290" y="24"/>
                    </a:lnTo>
                    <a:lnTo>
                      <a:pt x="295" y="19"/>
                    </a:lnTo>
                    <a:lnTo>
                      <a:pt x="300" y="17"/>
                    </a:lnTo>
                    <a:lnTo>
                      <a:pt x="307" y="14"/>
                    </a:lnTo>
                    <a:lnTo>
                      <a:pt x="312" y="12"/>
                    </a:lnTo>
                    <a:lnTo>
                      <a:pt x="316" y="10"/>
                    </a:lnTo>
                    <a:lnTo>
                      <a:pt x="321" y="5"/>
                    </a:lnTo>
                    <a:lnTo>
                      <a:pt x="328" y="5"/>
                    </a:lnTo>
                    <a:lnTo>
                      <a:pt x="331" y="0"/>
                    </a:lnTo>
                    <a:lnTo>
                      <a:pt x="333" y="0"/>
                    </a:lnTo>
                    <a:lnTo>
                      <a:pt x="333" y="3"/>
                    </a:lnTo>
                    <a:lnTo>
                      <a:pt x="338" y="7"/>
                    </a:lnTo>
                    <a:lnTo>
                      <a:pt x="340" y="10"/>
                    </a:lnTo>
                    <a:lnTo>
                      <a:pt x="345" y="14"/>
                    </a:lnTo>
                    <a:lnTo>
                      <a:pt x="347" y="19"/>
                    </a:lnTo>
                    <a:lnTo>
                      <a:pt x="354" y="24"/>
                    </a:lnTo>
                    <a:lnTo>
                      <a:pt x="359" y="29"/>
                    </a:lnTo>
                    <a:lnTo>
                      <a:pt x="366" y="36"/>
                    </a:lnTo>
                    <a:lnTo>
                      <a:pt x="371" y="43"/>
                    </a:lnTo>
                    <a:lnTo>
                      <a:pt x="378" y="52"/>
                    </a:lnTo>
                    <a:lnTo>
                      <a:pt x="381" y="57"/>
                    </a:lnTo>
                    <a:lnTo>
                      <a:pt x="383" y="60"/>
                    </a:lnTo>
                    <a:lnTo>
                      <a:pt x="385" y="67"/>
                    </a:lnTo>
                    <a:lnTo>
                      <a:pt x="390" y="71"/>
                    </a:lnTo>
                    <a:lnTo>
                      <a:pt x="393" y="79"/>
                    </a:lnTo>
                    <a:lnTo>
                      <a:pt x="395" y="83"/>
                    </a:lnTo>
                    <a:lnTo>
                      <a:pt x="400" y="90"/>
                    </a:lnTo>
                    <a:lnTo>
                      <a:pt x="402" y="98"/>
                    </a:lnTo>
                    <a:lnTo>
                      <a:pt x="404" y="102"/>
                    </a:lnTo>
                    <a:lnTo>
                      <a:pt x="409" y="109"/>
                    </a:lnTo>
                    <a:lnTo>
                      <a:pt x="412" y="114"/>
                    </a:lnTo>
                    <a:lnTo>
                      <a:pt x="414" y="121"/>
                    </a:lnTo>
                    <a:lnTo>
                      <a:pt x="416" y="129"/>
                    </a:lnTo>
                    <a:lnTo>
                      <a:pt x="419" y="136"/>
                    </a:lnTo>
                    <a:lnTo>
                      <a:pt x="423" y="143"/>
                    </a:lnTo>
                    <a:lnTo>
                      <a:pt x="426" y="150"/>
                    </a:lnTo>
                    <a:lnTo>
                      <a:pt x="426" y="155"/>
                    </a:lnTo>
                    <a:lnTo>
                      <a:pt x="431" y="164"/>
                    </a:lnTo>
                    <a:lnTo>
                      <a:pt x="433" y="169"/>
                    </a:lnTo>
                    <a:lnTo>
                      <a:pt x="435" y="176"/>
                    </a:lnTo>
                    <a:lnTo>
                      <a:pt x="438" y="183"/>
                    </a:lnTo>
                    <a:lnTo>
                      <a:pt x="440" y="190"/>
                    </a:lnTo>
                    <a:lnTo>
                      <a:pt x="442" y="197"/>
                    </a:lnTo>
                    <a:lnTo>
                      <a:pt x="445" y="207"/>
                    </a:lnTo>
                    <a:lnTo>
                      <a:pt x="445" y="212"/>
                    </a:lnTo>
                    <a:lnTo>
                      <a:pt x="450" y="216"/>
                    </a:lnTo>
                    <a:lnTo>
                      <a:pt x="450" y="224"/>
                    </a:lnTo>
                    <a:lnTo>
                      <a:pt x="452" y="228"/>
                    </a:lnTo>
                    <a:lnTo>
                      <a:pt x="454" y="233"/>
                    </a:lnTo>
                    <a:lnTo>
                      <a:pt x="454" y="240"/>
                    </a:lnTo>
                    <a:lnTo>
                      <a:pt x="457" y="245"/>
                    </a:lnTo>
                    <a:lnTo>
                      <a:pt x="457" y="250"/>
                    </a:lnTo>
                    <a:lnTo>
                      <a:pt x="461" y="257"/>
                    </a:lnTo>
                    <a:lnTo>
                      <a:pt x="461" y="262"/>
                    </a:lnTo>
                    <a:lnTo>
                      <a:pt x="464" y="266"/>
                    </a:lnTo>
                    <a:lnTo>
                      <a:pt x="464" y="266"/>
                    </a:lnTo>
                    <a:lnTo>
                      <a:pt x="255" y="680"/>
                    </a:lnTo>
                    <a:lnTo>
                      <a:pt x="145" y="568"/>
                    </a:lnTo>
                    <a:lnTo>
                      <a:pt x="145" y="568"/>
                    </a:lnTo>
                    <a:lnTo>
                      <a:pt x="150" y="566"/>
                    </a:lnTo>
                    <a:lnTo>
                      <a:pt x="155" y="561"/>
                    </a:lnTo>
                    <a:lnTo>
                      <a:pt x="162" y="556"/>
                    </a:lnTo>
                    <a:lnTo>
                      <a:pt x="169" y="549"/>
                    </a:lnTo>
                    <a:lnTo>
                      <a:pt x="176" y="542"/>
                    </a:lnTo>
                    <a:lnTo>
                      <a:pt x="181" y="535"/>
                    </a:lnTo>
                    <a:lnTo>
                      <a:pt x="186" y="532"/>
                    </a:lnTo>
                    <a:lnTo>
                      <a:pt x="191" y="528"/>
                    </a:lnTo>
                    <a:lnTo>
                      <a:pt x="198" y="523"/>
                    </a:lnTo>
                    <a:lnTo>
                      <a:pt x="202" y="518"/>
                    </a:lnTo>
                    <a:lnTo>
                      <a:pt x="210" y="511"/>
                    </a:lnTo>
                    <a:lnTo>
                      <a:pt x="214" y="506"/>
                    </a:lnTo>
                    <a:lnTo>
                      <a:pt x="221" y="499"/>
                    </a:lnTo>
                    <a:lnTo>
                      <a:pt x="226" y="494"/>
                    </a:lnTo>
                    <a:lnTo>
                      <a:pt x="233" y="487"/>
                    </a:lnTo>
                    <a:lnTo>
                      <a:pt x="240" y="480"/>
                    </a:lnTo>
                    <a:lnTo>
                      <a:pt x="245" y="475"/>
                    </a:lnTo>
                    <a:lnTo>
                      <a:pt x="252" y="468"/>
                    </a:lnTo>
                    <a:lnTo>
                      <a:pt x="257" y="461"/>
                    </a:lnTo>
                    <a:lnTo>
                      <a:pt x="262" y="454"/>
                    </a:lnTo>
                    <a:lnTo>
                      <a:pt x="269" y="447"/>
                    </a:lnTo>
                    <a:lnTo>
                      <a:pt x="276" y="440"/>
                    </a:lnTo>
                    <a:lnTo>
                      <a:pt x="281" y="433"/>
                    </a:lnTo>
                    <a:lnTo>
                      <a:pt x="288" y="426"/>
                    </a:lnTo>
                    <a:lnTo>
                      <a:pt x="295" y="418"/>
                    </a:lnTo>
                    <a:lnTo>
                      <a:pt x="300" y="411"/>
                    </a:lnTo>
                    <a:lnTo>
                      <a:pt x="305" y="404"/>
                    </a:lnTo>
                    <a:lnTo>
                      <a:pt x="309" y="397"/>
                    </a:lnTo>
                    <a:lnTo>
                      <a:pt x="314" y="390"/>
                    </a:lnTo>
                    <a:lnTo>
                      <a:pt x="319" y="383"/>
                    </a:lnTo>
                    <a:lnTo>
                      <a:pt x="324" y="373"/>
                    </a:lnTo>
                    <a:lnTo>
                      <a:pt x="328" y="366"/>
                    </a:lnTo>
                    <a:lnTo>
                      <a:pt x="333" y="359"/>
                    </a:lnTo>
                    <a:lnTo>
                      <a:pt x="338" y="352"/>
                    </a:lnTo>
                    <a:lnTo>
                      <a:pt x="340" y="345"/>
                    </a:lnTo>
                    <a:lnTo>
                      <a:pt x="345" y="338"/>
                    </a:lnTo>
                    <a:lnTo>
                      <a:pt x="347" y="333"/>
                    </a:lnTo>
                    <a:lnTo>
                      <a:pt x="352" y="326"/>
                    </a:lnTo>
                    <a:lnTo>
                      <a:pt x="357" y="319"/>
                    </a:lnTo>
                    <a:lnTo>
                      <a:pt x="359" y="314"/>
                    </a:lnTo>
                    <a:lnTo>
                      <a:pt x="364" y="309"/>
                    </a:lnTo>
                    <a:lnTo>
                      <a:pt x="364" y="304"/>
                    </a:lnTo>
                    <a:lnTo>
                      <a:pt x="366" y="297"/>
                    </a:lnTo>
                    <a:lnTo>
                      <a:pt x="369" y="292"/>
                    </a:lnTo>
                    <a:lnTo>
                      <a:pt x="371" y="288"/>
                    </a:lnTo>
                    <a:lnTo>
                      <a:pt x="376" y="278"/>
                    </a:lnTo>
                    <a:lnTo>
                      <a:pt x="381" y="271"/>
                    </a:lnTo>
                    <a:lnTo>
                      <a:pt x="383" y="266"/>
                    </a:lnTo>
                    <a:lnTo>
                      <a:pt x="383" y="262"/>
                    </a:lnTo>
                    <a:lnTo>
                      <a:pt x="385" y="259"/>
                    </a:lnTo>
                    <a:lnTo>
                      <a:pt x="385" y="259"/>
                    </a:lnTo>
                    <a:lnTo>
                      <a:pt x="385" y="254"/>
                    </a:lnTo>
                    <a:lnTo>
                      <a:pt x="383" y="245"/>
                    </a:lnTo>
                    <a:lnTo>
                      <a:pt x="383" y="240"/>
                    </a:lnTo>
                    <a:lnTo>
                      <a:pt x="381" y="233"/>
                    </a:lnTo>
                    <a:lnTo>
                      <a:pt x="376" y="226"/>
                    </a:lnTo>
                    <a:lnTo>
                      <a:pt x="373" y="219"/>
                    </a:lnTo>
                    <a:lnTo>
                      <a:pt x="366" y="212"/>
                    </a:lnTo>
                    <a:lnTo>
                      <a:pt x="359" y="207"/>
                    </a:lnTo>
                    <a:lnTo>
                      <a:pt x="352" y="200"/>
                    </a:lnTo>
                    <a:lnTo>
                      <a:pt x="343" y="195"/>
                    </a:lnTo>
                    <a:lnTo>
                      <a:pt x="338" y="190"/>
                    </a:lnTo>
                    <a:lnTo>
                      <a:pt x="331" y="190"/>
                    </a:lnTo>
                    <a:lnTo>
                      <a:pt x="326" y="188"/>
                    </a:lnTo>
                    <a:lnTo>
                      <a:pt x="319" y="188"/>
                    </a:lnTo>
                    <a:lnTo>
                      <a:pt x="312" y="188"/>
                    </a:lnTo>
                    <a:lnTo>
                      <a:pt x="305" y="188"/>
                    </a:lnTo>
                    <a:lnTo>
                      <a:pt x="295" y="188"/>
                    </a:lnTo>
                    <a:lnTo>
                      <a:pt x="288" y="188"/>
                    </a:lnTo>
                    <a:lnTo>
                      <a:pt x="278" y="188"/>
                    </a:lnTo>
                    <a:lnTo>
                      <a:pt x="267" y="190"/>
                    </a:lnTo>
                    <a:lnTo>
                      <a:pt x="257" y="195"/>
                    </a:lnTo>
                    <a:lnTo>
                      <a:pt x="248" y="197"/>
                    </a:lnTo>
                    <a:lnTo>
                      <a:pt x="240" y="197"/>
                    </a:lnTo>
                    <a:lnTo>
                      <a:pt x="236" y="200"/>
                    </a:lnTo>
                    <a:lnTo>
                      <a:pt x="229" y="200"/>
                    </a:lnTo>
                    <a:lnTo>
                      <a:pt x="224" y="202"/>
                    </a:lnTo>
                    <a:lnTo>
                      <a:pt x="217" y="205"/>
                    </a:lnTo>
                    <a:lnTo>
                      <a:pt x="212" y="207"/>
                    </a:lnTo>
                    <a:lnTo>
                      <a:pt x="207" y="209"/>
                    </a:lnTo>
                    <a:lnTo>
                      <a:pt x="200" y="212"/>
                    </a:lnTo>
                    <a:lnTo>
                      <a:pt x="195" y="212"/>
                    </a:lnTo>
                    <a:lnTo>
                      <a:pt x="188" y="214"/>
                    </a:lnTo>
                    <a:lnTo>
                      <a:pt x="183" y="216"/>
                    </a:lnTo>
                    <a:lnTo>
                      <a:pt x="176" y="219"/>
                    </a:lnTo>
                    <a:lnTo>
                      <a:pt x="172" y="221"/>
                    </a:lnTo>
                    <a:lnTo>
                      <a:pt x="164" y="224"/>
                    </a:lnTo>
                    <a:lnTo>
                      <a:pt x="160" y="226"/>
                    </a:lnTo>
                    <a:lnTo>
                      <a:pt x="155" y="228"/>
                    </a:lnTo>
                    <a:lnTo>
                      <a:pt x="145" y="231"/>
                    </a:lnTo>
                    <a:lnTo>
                      <a:pt x="141" y="233"/>
                    </a:lnTo>
                    <a:lnTo>
                      <a:pt x="136" y="235"/>
                    </a:lnTo>
                    <a:lnTo>
                      <a:pt x="129" y="240"/>
                    </a:lnTo>
                    <a:lnTo>
                      <a:pt x="124" y="240"/>
                    </a:lnTo>
                    <a:lnTo>
                      <a:pt x="117" y="243"/>
                    </a:lnTo>
                    <a:lnTo>
                      <a:pt x="112" y="247"/>
                    </a:lnTo>
                    <a:lnTo>
                      <a:pt x="105" y="250"/>
                    </a:lnTo>
                    <a:lnTo>
                      <a:pt x="100" y="252"/>
                    </a:lnTo>
                    <a:lnTo>
                      <a:pt x="93" y="254"/>
                    </a:lnTo>
                    <a:lnTo>
                      <a:pt x="88" y="257"/>
                    </a:lnTo>
                    <a:lnTo>
                      <a:pt x="84" y="259"/>
                    </a:lnTo>
                    <a:lnTo>
                      <a:pt x="74" y="262"/>
                    </a:lnTo>
                    <a:lnTo>
                      <a:pt x="65" y="269"/>
                    </a:lnTo>
                    <a:lnTo>
                      <a:pt x="53" y="273"/>
                    </a:lnTo>
                    <a:lnTo>
                      <a:pt x="46" y="278"/>
                    </a:lnTo>
                    <a:lnTo>
                      <a:pt x="38" y="281"/>
                    </a:lnTo>
                    <a:lnTo>
                      <a:pt x="31" y="285"/>
                    </a:lnTo>
                    <a:lnTo>
                      <a:pt x="24" y="288"/>
                    </a:lnTo>
                    <a:lnTo>
                      <a:pt x="17" y="292"/>
                    </a:lnTo>
                    <a:lnTo>
                      <a:pt x="12" y="295"/>
                    </a:lnTo>
                    <a:lnTo>
                      <a:pt x="8" y="297"/>
                    </a:lnTo>
                    <a:lnTo>
                      <a:pt x="0" y="300"/>
                    </a:lnTo>
                    <a:lnTo>
                      <a:pt x="0" y="302"/>
                    </a:lnTo>
                    <a:lnTo>
                      <a:pt x="8" y="245"/>
                    </a:lnTo>
                    <a:lnTo>
                      <a:pt x="8" y="2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6" name="Freeform 118"/>
              <p:cNvSpPr>
                <a:spLocks/>
              </p:cNvSpPr>
              <p:nvPr/>
            </p:nvSpPr>
            <p:spPr bwMode="auto">
              <a:xfrm>
                <a:off x="1972" y="7474"/>
                <a:ext cx="734" cy="698"/>
              </a:xfrm>
              <a:custGeom>
                <a:avLst/>
                <a:gdLst>
                  <a:gd name="T0" fmla="*/ 128 w 734"/>
                  <a:gd name="T1" fmla="*/ 684 h 698"/>
                  <a:gd name="T2" fmla="*/ 145 w 734"/>
                  <a:gd name="T3" fmla="*/ 653 h 698"/>
                  <a:gd name="T4" fmla="*/ 169 w 734"/>
                  <a:gd name="T5" fmla="*/ 620 h 698"/>
                  <a:gd name="T6" fmla="*/ 195 w 734"/>
                  <a:gd name="T7" fmla="*/ 584 h 698"/>
                  <a:gd name="T8" fmla="*/ 211 w 734"/>
                  <a:gd name="T9" fmla="*/ 558 h 698"/>
                  <a:gd name="T10" fmla="*/ 226 w 734"/>
                  <a:gd name="T11" fmla="*/ 534 h 698"/>
                  <a:gd name="T12" fmla="*/ 242 w 734"/>
                  <a:gd name="T13" fmla="*/ 513 h 698"/>
                  <a:gd name="T14" fmla="*/ 259 w 734"/>
                  <a:gd name="T15" fmla="*/ 489 h 698"/>
                  <a:gd name="T16" fmla="*/ 273 w 734"/>
                  <a:gd name="T17" fmla="*/ 468 h 698"/>
                  <a:gd name="T18" fmla="*/ 299 w 734"/>
                  <a:gd name="T19" fmla="*/ 437 h 698"/>
                  <a:gd name="T20" fmla="*/ 318 w 734"/>
                  <a:gd name="T21" fmla="*/ 408 h 698"/>
                  <a:gd name="T22" fmla="*/ 349 w 734"/>
                  <a:gd name="T23" fmla="*/ 370 h 698"/>
                  <a:gd name="T24" fmla="*/ 380 w 734"/>
                  <a:gd name="T25" fmla="*/ 335 h 698"/>
                  <a:gd name="T26" fmla="*/ 411 w 734"/>
                  <a:gd name="T27" fmla="*/ 299 h 698"/>
                  <a:gd name="T28" fmla="*/ 444 w 734"/>
                  <a:gd name="T29" fmla="*/ 268 h 698"/>
                  <a:gd name="T30" fmla="*/ 475 w 734"/>
                  <a:gd name="T31" fmla="*/ 242 h 698"/>
                  <a:gd name="T32" fmla="*/ 508 w 734"/>
                  <a:gd name="T33" fmla="*/ 218 h 698"/>
                  <a:gd name="T34" fmla="*/ 542 w 734"/>
                  <a:gd name="T35" fmla="*/ 197 h 698"/>
                  <a:gd name="T36" fmla="*/ 573 w 734"/>
                  <a:gd name="T37" fmla="*/ 178 h 698"/>
                  <a:gd name="T38" fmla="*/ 606 w 734"/>
                  <a:gd name="T39" fmla="*/ 164 h 698"/>
                  <a:gd name="T40" fmla="*/ 639 w 734"/>
                  <a:gd name="T41" fmla="*/ 149 h 698"/>
                  <a:gd name="T42" fmla="*/ 668 w 734"/>
                  <a:gd name="T43" fmla="*/ 142 h 698"/>
                  <a:gd name="T44" fmla="*/ 694 w 734"/>
                  <a:gd name="T45" fmla="*/ 135 h 698"/>
                  <a:gd name="T46" fmla="*/ 715 w 734"/>
                  <a:gd name="T47" fmla="*/ 130 h 698"/>
                  <a:gd name="T48" fmla="*/ 732 w 734"/>
                  <a:gd name="T49" fmla="*/ 128 h 698"/>
                  <a:gd name="T50" fmla="*/ 734 w 734"/>
                  <a:gd name="T51" fmla="*/ 116 h 698"/>
                  <a:gd name="T52" fmla="*/ 729 w 734"/>
                  <a:gd name="T53" fmla="*/ 88 h 698"/>
                  <a:gd name="T54" fmla="*/ 710 w 734"/>
                  <a:gd name="T55" fmla="*/ 47 h 698"/>
                  <a:gd name="T56" fmla="*/ 680 w 734"/>
                  <a:gd name="T57" fmla="*/ 19 h 698"/>
                  <a:gd name="T58" fmla="*/ 653 w 734"/>
                  <a:gd name="T59" fmla="*/ 7 h 698"/>
                  <a:gd name="T60" fmla="*/ 620 w 734"/>
                  <a:gd name="T61" fmla="*/ 0 h 698"/>
                  <a:gd name="T62" fmla="*/ 582 w 734"/>
                  <a:gd name="T63" fmla="*/ 0 h 698"/>
                  <a:gd name="T64" fmla="*/ 542 w 734"/>
                  <a:gd name="T65" fmla="*/ 0 h 698"/>
                  <a:gd name="T66" fmla="*/ 506 w 734"/>
                  <a:gd name="T67" fmla="*/ 4 h 698"/>
                  <a:gd name="T68" fmla="*/ 470 w 734"/>
                  <a:gd name="T69" fmla="*/ 11 h 698"/>
                  <a:gd name="T70" fmla="*/ 447 w 734"/>
                  <a:gd name="T71" fmla="*/ 14 h 698"/>
                  <a:gd name="T72" fmla="*/ 428 w 734"/>
                  <a:gd name="T73" fmla="*/ 19 h 698"/>
                  <a:gd name="T74" fmla="*/ 508 w 734"/>
                  <a:gd name="T75" fmla="*/ 128 h 698"/>
                  <a:gd name="T76" fmla="*/ 487 w 734"/>
                  <a:gd name="T77" fmla="*/ 142 h 698"/>
                  <a:gd name="T78" fmla="*/ 456 w 734"/>
                  <a:gd name="T79" fmla="*/ 164 h 698"/>
                  <a:gd name="T80" fmla="*/ 418 w 734"/>
                  <a:gd name="T81" fmla="*/ 194 h 698"/>
                  <a:gd name="T82" fmla="*/ 392 w 734"/>
                  <a:gd name="T83" fmla="*/ 216 h 698"/>
                  <a:gd name="T84" fmla="*/ 368 w 734"/>
                  <a:gd name="T85" fmla="*/ 235 h 698"/>
                  <a:gd name="T86" fmla="*/ 342 w 734"/>
                  <a:gd name="T87" fmla="*/ 256 h 698"/>
                  <a:gd name="T88" fmla="*/ 318 w 734"/>
                  <a:gd name="T89" fmla="*/ 278 h 698"/>
                  <a:gd name="T90" fmla="*/ 292 w 734"/>
                  <a:gd name="T91" fmla="*/ 299 h 698"/>
                  <a:gd name="T92" fmla="*/ 266 w 734"/>
                  <a:gd name="T93" fmla="*/ 320 h 698"/>
                  <a:gd name="T94" fmla="*/ 240 w 734"/>
                  <a:gd name="T95" fmla="*/ 347 h 698"/>
                  <a:gd name="T96" fmla="*/ 216 w 734"/>
                  <a:gd name="T97" fmla="*/ 370 h 698"/>
                  <a:gd name="T98" fmla="*/ 195 w 734"/>
                  <a:gd name="T99" fmla="*/ 392 h 698"/>
                  <a:gd name="T100" fmla="*/ 171 w 734"/>
                  <a:gd name="T101" fmla="*/ 413 h 698"/>
                  <a:gd name="T102" fmla="*/ 150 w 734"/>
                  <a:gd name="T103" fmla="*/ 434 h 698"/>
                  <a:gd name="T104" fmla="*/ 128 w 734"/>
                  <a:gd name="T105" fmla="*/ 458 h 698"/>
                  <a:gd name="T106" fmla="*/ 97 w 734"/>
                  <a:gd name="T107" fmla="*/ 494 h 698"/>
                  <a:gd name="T108" fmla="*/ 64 w 734"/>
                  <a:gd name="T109" fmla="*/ 532 h 698"/>
                  <a:gd name="T110" fmla="*/ 38 w 734"/>
                  <a:gd name="T111" fmla="*/ 563 h 698"/>
                  <a:gd name="T112" fmla="*/ 19 w 734"/>
                  <a:gd name="T113" fmla="*/ 589 h 698"/>
                  <a:gd name="T114" fmla="*/ 0 w 734"/>
                  <a:gd name="T115" fmla="*/ 613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4" h="698">
                    <a:moveTo>
                      <a:pt x="119" y="698"/>
                    </a:moveTo>
                    <a:lnTo>
                      <a:pt x="119" y="696"/>
                    </a:lnTo>
                    <a:lnTo>
                      <a:pt x="124" y="691"/>
                    </a:lnTo>
                    <a:lnTo>
                      <a:pt x="128" y="684"/>
                    </a:lnTo>
                    <a:lnTo>
                      <a:pt x="135" y="675"/>
                    </a:lnTo>
                    <a:lnTo>
                      <a:pt x="138" y="667"/>
                    </a:lnTo>
                    <a:lnTo>
                      <a:pt x="143" y="660"/>
                    </a:lnTo>
                    <a:lnTo>
                      <a:pt x="145" y="653"/>
                    </a:lnTo>
                    <a:lnTo>
                      <a:pt x="152" y="646"/>
                    </a:lnTo>
                    <a:lnTo>
                      <a:pt x="157" y="636"/>
                    </a:lnTo>
                    <a:lnTo>
                      <a:pt x="164" y="629"/>
                    </a:lnTo>
                    <a:lnTo>
                      <a:pt x="169" y="620"/>
                    </a:lnTo>
                    <a:lnTo>
                      <a:pt x="176" y="613"/>
                    </a:lnTo>
                    <a:lnTo>
                      <a:pt x="183" y="601"/>
                    </a:lnTo>
                    <a:lnTo>
                      <a:pt x="188" y="591"/>
                    </a:lnTo>
                    <a:lnTo>
                      <a:pt x="195" y="584"/>
                    </a:lnTo>
                    <a:lnTo>
                      <a:pt x="202" y="572"/>
                    </a:lnTo>
                    <a:lnTo>
                      <a:pt x="207" y="568"/>
                    </a:lnTo>
                    <a:lnTo>
                      <a:pt x="209" y="560"/>
                    </a:lnTo>
                    <a:lnTo>
                      <a:pt x="211" y="558"/>
                    </a:lnTo>
                    <a:lnTo>
                      <a:pt x="216" y="551"/>
                    </a:lnTo>
                    <a:lnTo>
                      <a:pt x="219" y="546"/>
                    </a:lnTo>
                    <a:lnTo>
                      <a:pt x="223" y="539"/>
                    </a:lnTo>
                    <a:lnTo>
                      <a:pt x="226" y="534"/>
                    </a:lnTo>
                    <a:lnTo>
                      <a:pt x="233" y="530"/>
                    </a:lnTo>
                    <a:lnTo>
                      <a:pt x="235" y="522"/>
                    </a:lnTo>
                    <a:lnTo>
                      <a:pt x="238" y="518"/>
                    </a:lnTo>
                    <a:lnTo>
                      <a:pt x="242" y="513"/>
                    </a:lnTo>
                    <a:lnTo>
                      <a:pt x="247" y="508"/>
                    </a:lnTo>
                    <a:lnTo>
                      <a:pt x="249" y="501"/>
                    </a:lnTo>
                    <a:lnTo>
                      <a:pt x="254" y="496"/>
                    </a:lnTo>
                    <a:lnTo>
                      <a:pt x="259" y="489"/>
                    </a:lnTo>
                    <a:lnTo>
                      <a:pt x="261" y="487"/>
                    </a:lnTo>
                    <a:lnTo>
                      <a:pt x="266" y="477"/>
                    </a:lnTo>
                    <a:lnTo>
                      <a:pt x="271" y="473"/>
                    </a:lnTo>
                    <a:lnTo>
                      <a:pt x="273" y="468"/>
                    </a:lnTo>
                    <a:lnTo>
                      <a:pt x="280" y="463"/>
                    </a:lnTo>
                    <a:lnTo>
                      <a:pt x="287" y="451"/>
                    </a:lnTo>
                    <a:lnTo>
                      <a:pt x="295" y="442"/>
                    </a:lnTo>
                    <a:lnTo>
                      <a:pt x="299" y="437"/>
                    </a:lnTo>
                    <a:lnTo>
                      <a:pt x="302" y="430"/>
                    </a:lnTo>
                    <a:lnTo>
                      <a:pt x="306" y="425"/>
                    </a:lnTo>
                    <a:lnTo>
                      <a:pt x="311" y="420"/>
                    </a:lnTo>
                    <a:lnTo>
                      <a:pt x="318" y="408"/>
                    </a:lnTo>
                    <a:lnTo>
                      <a:pt x="325" y="399"/>
                    </a:lnTo>
                    <a:lnTo>
                      <a:pt x="333" y="389"/>
                    </a:lnTo>
                    <a:lnTo>
                      <a:pt x="342" y="380"/>
                    </a:lnTo>
                    <a:lnTo>
                      <a:pt x="349" y="370"/>
                    </a:lnTo>
                    <a:lnTo>
                      <a:pt x="359" y="361"/>
                    </a:lnTo>
                    <a:lnTo>
                      <a:pt x="366" y="351"/>
                    </a:lnTo>
                    <a:lnTo>
                      <a:pt x="373" y="344"/>
                    </a:lnTo>
                    <a:lnTo>
                      <a:pt x="380" y="335"/>
                    </a:lnTo>
                    <a:lnTo>
                      <a:pt x="390" y="325"/>
                    </a:lnTo>
                    <a:lnTo>
                      <a:pt x="397" y="316"/>
                    </a:lnTo>
                    <a:lnTo>
                      <a:pt x="404" y="306"/>
                    </a:lnTo>
                    <a:lnTo>
                      <a:pt x="411" y="299"/>
                    </a:lnTo>
                    <a:lnTo>
                      <a:pt x="423" y="292"/>
                    </a:lnTo>
                    <a:lnTo>
                      <a:pt x="428" y="285"/>
                    </a:lnTo>
                    <a:lnTo>
                      <a:pt x="437" y="278"/>
                    </a:lnTo>
                    <a:lnTo>
                      <a:pt x="444" y="268"/>
                    </a:lnTo>
                    <a:lnTo>
                      <a:pt x="451" y="263"/>
                    </a:lnTo>
                    <a:lnTo>
                      <a:pt x="461" y="256"/>
                    </a:lnTo>
                    <a:lnTo>
                      <a:pt x="468" y="249"/>
                    </a:lnTo>
                    <a:lnTo>
                      <a:pt x="475" y="242"/>
                    </a:lnTo>
                    <a:lnTo>
                      <a:pt x="482" y="237"/>
                    </a:lnTo>
                    <a:lnTo>
                      <a:pt x="492" y="230"/>
                    </a:lnTo>
                    <a:lnTo>
                      <a:pt x="499" y="223"/>
                    </a:lnTo>
                    <a:lnTo>
                      <a:pt x="508" y="218"/>
                    </a:lnTo>
                    <a:lnTo>
                      <a:pt x="516" y="213"/>
                    </a:lnTo>
                    <a:lnTo>
                      <a:pt x="523" y="209"/>
                    </a:lnTo>
                    <a:lnTo>
                      <a:pt x="532" y="202"/>
                    </a:lnTo>
                    <a:lnTo>
                      <a:pt x="542" y="197"/>
                    </a:lnTo>
                    <a:lnTo>
                      <a:pt x="549" y="194"/>
                    </a:lnTo>
                    <a:lnTo>
                      <a:pt x="556" y="187"/>
                    </a:lnTo>
                    <a:lnTo>
                      <a:pt x="565" y="183"/>
                    </a:lnTo>
                    <a:lnTo>
                      <a:pt x="573" y="178"/>
                    </a:lnTo>
                    <a:lnTo>
                      <a:pt x="582" y="175"/>
                    </a:lnTo>
                    <a:lnTo>
                      <a:pt x="589" y="171"/>
                    </a:lnTo>
                    <a:lnTo>
                      <a:pt x="599" y="166"/>
                    </a:lnTo>
                    <a:lnTo>
                      <a:pt x="606" y="164"/>
                    </a:lnTo>
                    <a:lnTo>
                      <a:pt x="615" y="161"/>
                    </a:lnTo>
                    <a:lnTo>
                      <a:pt x="622" y="156"/>
                    </a:lnTo>
                    <a:lnTo>
                      <a:pt x="632" y="154"/>
                    </a:lnTo>
                    <a:lnTo>
                      <a:pt x="639" y="149"/>
                    </a:lnTo>
                    <a:lnTo>
                      <a:pt x="646" y="149"/>
                    </a:lnTo>
                    <a:lnTo>
                      <a:pt x="653" y="145"/>
                    </a:lnTo>
                    <a:lnTo>
                      <a:pt x="661" y="145"/>
                    </a:lnTo>
                    <a:lnTo>
                      <a:pt x="668" y="142"/>
                    </a:lnTo>
                    <a:lnTo>
                      <a:pt x="675" y="142"/>
                    </a:lnTo>
                    <a:lnTo>
                      <a:pt x="682" y="137"/>
                    </a:lnTo>
                    <a:lnTo>
                      <a:pt x="689" y="135"/>
                    </a:lnTo>
                    <a:lnTo>
                      <a:pt x="694" y="135"/>
                    </a:lnTo>
                    <a:lnTo>
                      <a:pt x="699" y="133"/>
                    </a:lnTo>
                    <a:lnTo>
                      <a:pt x="703" y="130"/>
                    </a:lnTo>
                    <a:lnTo>
                      <a:pt x="708" y="130"/>
                    </a:lnTo>
                    <a:lnTo>
                      <a:pt x="715" y="130"/>
                    </a:lnTo>
                    <a:lnTo>
                      <a:pt x="718" y="130"/>
                    </a:lnTo>
                    <a:lnTo>
                      <a:pt x="725" y="128"/>
                    </a:lnTo>
                    <a:lnTo>
                      <a:pt x="729" y="128"/>
                    </a:lnTo>
                    <a:lnTo>
                      <a:pt x="732" y="128"/>
                    </a:lnTo>
                    <a:lnTo>
                      <a:pt x="734" y="128"/>
                    </a:lnTo>
                    <a:lnTo>
                      <a:pt x="734" y="126"/>
                    </a:lnTo>
                    <a:lnTo>
                      <a:pt x="734" y="123"/>
                    </a:lnTo>
                    <a:lnTo>
                      <a:pt x="734" y="116"/>
                    </a:lnTo>
                    <a:lnTo>
                      <a:pt x="734" y="111"/>
                    </a:lnTo>
                    <a:lnTo>
                      <a:pt x="732" y="104"/>
                    </a:lnTo>
                    <a:lnTo>
                      <a:pt x="732" y="97"/>
                    </a:lnTo>
                    <a:lnTo>
                      <a:pt x="729" y="88"/>
                    </a:lnTo>
                    <a:lnTo>
                      <a:pt x="727" y="78"/>
                    </a:lnTo>
                    <a:lnTo>
                      <a:pt x="722" y="66"/>
                    </a:lnTo>
                    <a:lnTo>
                      <a:pt x="718" y="59"/>
                    </a:lnTo>
                    <a:lnTo>
                      <a:pt x="710" y="47"/>
                    </a:lnTo>
                    <a:lnTo>
                      <a:pt x="706" y="40"/>
                    </a:lnTo>
                    <a:lnTo>
                      <a:pt x="696" y="31"/>
                    </a:lnTo>
                    <a:lnTo>
                      <a:pt x="689" y="21"/>
                    </a:lnTo>
                    <a:lnTo>
                      <a:pt x="680" y="19"/>
                    </a:lnTo>
                    <a:lnTo>
                      <a:pt x="675" y="14"/>
                    </a:lnTo>
                    <a:lnTo>
                      <a:pt x="670" y="11"/>
                    </a:lnTo>
                    <a:lnTo>
                      <a:pt x="663" y="11"/>
                    </a:lnTo>
                    <a:lnTo>
                      <a:pt x="653" y="7"/>
                    </a:lnTo>
                    <a:lnTo>
                      <a:pt x="646" y="4"/>
                    </a:lnTo>
                    <a:lnTo>
                      <a:pt x="637" y="4"/>
                    </a:lnTo>
                    <a:lnTo>
                      <a:pt x="630" y="2"/>
                    </a:lnTo>
                    <a:lnTo>
                      <a:pt x="620" y="0"/>
                    </a:lnTo>
                    <a:lnTo>
                      <a:pt x="611" y="0"/>
                    </a:lnTo>
                    <a:lnTo>
                      <a:pt x="601" y="0"/>
                    </a:lnTo>
                    <a:lnTo>
                      <a:pt x="594" y="0"/>
                    </a:lnTo>
                    <a:lnTo>
                      <a:pt x="582" y="0"/>
                    </a:lnTo>
                    <a:lnTo>
                      <a:pt x="573" y="0"/>
                    </a:lnTo>
                    <a:lnTo>
                      <a:pt x="563" y="0"/>
                    </a:lnTo>
                    <a:lnTo>
                      <a:pt x="554" y="0"/>
                    </a:lnTo>
                    <a:lnTo>
                      <a:pt x="542" y="0"/>
                    </a:lnTo>
                    <a:lnTo>
                      <a:pt x="535" y="2"/>
                    </a:lnTo>
                    <a:lnTo>
                      <a:pt x="525" y="4"/>
                    </a:lnTo>
                    <a:lnTo>
                      <a:pt x="516" y="4"/>
                    </a:lnTo>
                    <a:lnTo>
                      <a:pt x="506" y="4"/>
                    </a:lnTo>
                    <a:lnTo>
                      <a:pt x="497" y="7"/>
                    </a:lnTo>
                    <a:lnTo>
                      <a:pt x="487" y="7"/>
                    </a:lnTo>
                    <a:lnTo>
                      <a:pt x="480" y="11"/>
                    </a:lnTo>
                    <a:lnTo>
                      <a:pt x="470" y="11"/>
                    </a:lnTo>
                    <a:lnTo>
                      <a:pt x="463" y="11"/>
                    </a:lnTo>
                    <a:lnTo>
                      <a:pt x="459" y="14"/>
                    </a:lnTo>
                    <a:lnTo>
                      <a:pt x="451" y="14"/>
                    </a:lnTo>
                    <a:lnTo>
                      <a:pt x="447" y="14"/>
                    </a:lnTo>
                    <a:lnTo>
                      <a:pt x="442" y="16"/>
                    </a:lnTo>
                    <a:lnTo>
                      <a:pt x="437" y="16"/>
                    </a:lnTo>
                    <a:lnTo>
                      <a:pt x="435" y="19"/>
                    </a:lnTo>
                    <a:lnTo>
                      <a:pt x="428" y="19"/>
                    </a:lnTo>
                    <a:lnTo>
                      <a:pt x="425" y="21"/>
                    </a:lnTo>
                    <a:lnTo>
                      <a:pt x="501" y="76"/>
                    </a:lnTo>
                    <a:lnTo>
                      <a:pt x="511" y="128"/>
                    </a:lnTo>
                    <a:lnTo>
                      <a:pt x="508" y="128"/>
                    </a:lnTo>
                    <a:lnTo>
                      <a:pt x="501" y="130"/>
                    </a:lnTo>
                    <a:lnTo>
                      <a:pt x="497" y="135"/>
                    </a:lnTo>
                    <a:lnTo>
                      <a:pt x="492" y="137"/>
                    </a:lnTo>
                    <a:lnTo>
                      <a:pt x="487" y="142"/>
                    </a:lnTo>
                    <a:lnTo>
                      <a:pt x="480" y="147"/>
                    </a:lnTo>
                    <a:lnTo>
                      <a:pt x="473" y="154"/>
                    </a:lnTo>
                    <a:lnTo>
                      <a:pt x="466" y="159"/>
                    </a:lnTo>
                    <a:lnTo>
                      <a:pt x="456" y="164"/>
                    </a:lnTo>
                    <a:lnTo>
                      <a:pt x="449" y="171"/>
                    </a:lnTo>
                    <a:lnTo>
                      <a:pt x="440" y="180"/>
                    </a:lnTo>
                    <a:lnTo>
                      <a:pt x="430" y="187"/>
                    </a:lnTo>
                    <a:lnTo>
                      <a:pt x="418" y="194"/>
                    </a:lnTo>
                    <a:lnTo>
                      <a:pt x="409" y="204"/>
                    </a:lnTo>
                    <a:lnTo>
                      <a:pt x="404" y="209"/>
                    </a:lnTo>
                    <a:lnTo>
                      <a:pt x="397" y="213"/>
                    </a:lnTo>
                    <a:lnTo>
                      <a:pt x="392" y="216"/>
                    </a:lnTo>
                    <a:lnTo>
                      <a:pt x="385" y="221"/>
                    </a:lnTo>
                    <a:lnTo>
                      <a:pt x="380" y="225"/>
                    </a:lnTo>
                    <a:lnTo>
                      <a:pt x="373" y="232"/>
                    </a:lnTo>
                    <a:lnTo>
                      <a:pt x="368" y="235"/>
                    </a:lnTo>
                    <a:lnTo>
                      <a:pt x="364" y="242"/>
                    </a:lnTo>
                    <a:lnTo>
                      <a:pt x="356" y="247"/>
                    </a:lnTo>
                    <a:lnTo>
                      <a:pt x="349" y="249"/>
                    </a:lnTo>
                    <a:lnTo>
                      <a:pt x="342" y="256"/>
                    </a:lnTo>
                    <a:lnTo>
                      <a:pt x="337" y="261"/>
                    </a:lnTo>
                    <a:lnTo>
                      <a:pt x="330" y="266"/>
                    </a:lnTo>
                    <a:lnTo>
                      <a:pt x="323" y="273"/>
                    </a:lnTo>
                    <a:lnTo>
                      <a:pt x="318" y="278"/>
                    </a:lnTo>
                    <a:lnTo>
                      <a:pt x="311" y="285"/>
                    </a:lnTo>
                    <a:lnTo>
                      <a:pt x="306" y="287"/>
                    </a:lnTo>
                    <a:lnTo>
                      <a:pt x="299" y="294"/>
                    </a:lnTo>
                    <a:lnTo>
                      <a:pt x="292" y="299"/>
                    </a:lnTo>
                    <a:lnTo>
                      <a:pt x="285" y="304"/>
                    </a:lnTo>
                    <a:lnTo>
                      <a:pt x="280" y="311"/>
                    </a:lnTo>
                    <a:lnTo>
                      <a:pt x="273" y="316"/>
                    </a:lnTo>
                    <a:lnTo>
                      <a:pt x="266" y="320"/>
                    </a:lnTo>
                    <a:lnTo>
                      <a:pt x="261" y="328"/>
                    </a:lnTo>
                    <a:lnTo>
                      <a:pt x="254" y="335"/>
                    </a:lnTo>
                    <a:lnTo>
                      <a:pt x="247" y="339"/>
                    </a:lnTo>
                    <a:lnTo>
                      <a:pt x="240" y="347"/>
                    </a:lnTo>
                    <a:lnTo>
                      <a:pt x="235" y="351"/>
                    </a:lnTo>
                    <a:lnTo>
                      <a:pt x="228" y="358"/>
                    </a:lnTo>
                    <a:lnTo>
                      <a:pt x="223" y="363"/>
                    </a:lnTo>
                    <a:lnTo>
                      <a:pt x="216" y="370"/>
                    </a:lnTo>
                    <a:lnTo>
                      <a:pt x="211" y="375"/>
                    </a:lnTo>
                    <a:lnTo>
                      <a:pt x="207" y="380"/>
                    </a:lnTo>
                    <a:lnTo>
                      <a:pt x="200" y="385"/>
                    </a:lnTo>
                    <a:lnTo>
                      <a:pt x="195" y="392"/>
                    </a:lnTo>
                    <a:lnTo>
                      <a:pt x="188" y="396"/>
                    </a:lnTo>
                    <a:lnTo>
                      <a:pt x="183" y="401"/>
                    </a:lnTo>
                    <a:lnTo>
                      <a:pt x="176" y="408"/>
                    </a:lnTo>
                    <a:lnTo>
                      <a:pt x="171" y="413"/>
                    </a:lnTo>
                    <a:lnTo>
                      <a:pt x="164" y="420"/>
                    </a:lnTo>
                    <a:lnTo>
                      <a:pt x="159" y="425"/>
                    </a:lnTo>
                    <a:lnTo>
                      <a:pt x="154" y="430"/>
                    </a:lnTo>
                    <a:lnTo>
                      <a:pt x="150" y="434"/>
                    </a:lnTo>
                    <a:lnTo>
                      <a:pt x="143" y="442"/>
                    </a:lnTo>
                    <a:lnTo>
                      <a:pt x="138" y="446"/>
                    </a:lnTo>
                    <a:lnTo>
                      <a:pt x="133" y="451"/>
                    </a:lnTo>
                    <a:lnTo>
                      <a:pt x="128" y="458"/>
                    </a:lnTo>
                    <a:lnTo>
                      <a:pt x="124" y="463"/>
                    </a:lnTo>
                    <a:lnTo>
                      <a:pt x="114" y="473"/>
                    </a:lnTo>
                    <a:lnTo>
                      <a:pt x="105" y="482"/>
                    </a:lnTo>
                    <a:lnTo>
                      <a:pt x="97" y="494"/>
                    </a:lnTo>
                    <a:lnTo>
                      <a:pt x="88" y="503"/>
                    </a:lnTo>
                    <a:lnTo>
                      <a:pt x="78" y="513"/>
                    </a:lnTo>
                    <a:lnTo>
                      <a:pt x="71" y="522"/>
                    </a:lnTo>
                    <a:lnTo>
                      <a:pt x="64" y="532"/>
                    </a:lnTo>
                    <a:lnTo>
                      <a:pt x="57" y="541"/>
                    </a:lnTo>
                    <a:lnTo>
                      <a:pt x="50" y="549"/>
                    </a:lnTo>
                    <a:lnTo>
                      <a:pt x="45" y="558"/>
                    </a:lnTo>
                    <a:lnTo>
                      <a:pt x="38" y="563"/>
                    </a:lnTo>
                    <a:lnTo>
                      <a:pt x="33" y="572"/>
                    </a:lnTo>
                    <a:lnTo>
                      <a:pt x="26" y="577"/>
                    </a:lnTo>
                    <a:lnTo>
                      <a:pt x="21" y="584"/>
                    </a:lnTo>
                    <a:lnTo>
                      <a:pt x="19" y="589"/>
                    </a:lnTo>
                    <a:lnTo>
                      <a:pt x="14" y="594"/>
                    </a:lnTo>
                    <a:lnTo>
                      <a:pt x="7" y="601"/>
                    </a:lnTo>
                    <a:lnTo>
                      <a:pt x="5" y="610"/>
                    </a:lnTo>
                    <a:lnTo>
                      <a:pt x="0" y="613"/>
                    </a:lnTo>
                    <a:lnTo>
                      <a:pt x="0" y="615"/>
                    </a:lnTo>
                    <a:lnTo>
                      <a:pt x="119" y="698"/>
                    </a:lnTo>
                    <a:lnTo>
                      <a:pt x="119" y="6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7" name="Freeform 119"/>
              <p:cNvSpPr>
                <a:spLocks/>
              </p:cNvSpPr>
              <p:nvPr/>
            </p:nvSpPr>
            <p:spPr bwMode="auto">
              <a:xfrm>
                <a:off x="1247" y="7105"/>
                <a:ext cx="704" cy="858"/>
              </a:xfrm>
              <a:custGeom>
                <a:avLst/>
                <a:gdLst>
                  <a:gd name="T0" fmla="*/ 12 w 704"/>
                  <a:gd name="T1" fmla="*/ 832 h 858"/>
                  <a:gd name="T2" fmla="*/ 31 w 704"/>
                  <a:gd name="T3" fmla="*/ 796 h 858"/>
                  <a:gd name="T4" fmla="*/ 60 w 704"/>
                  <a:gd name="T5" fmla="*/ 751 h 858"/>
                  <a:gd name="T6" fmla="*/ 81 w 704"/>
                  <a:gd name="T7" fmla="*/ 713 h 858"/>
                  <a:gd name="T8" fmla="*/ 100 w 704"/>
                  <a:gd name="T9" fmla="*/ 687 h 858"/>
                  <a:gd name="T10" fmla="*/ 119 w 704"/>
                  <a:gd name="T11" fmla="*/ 659 h 858"/>
                  <a:gd name="T12" fmla="*/ 140 w 704"/>
                  <a:gd name="T13" fmla="*/ 630 h 858"/>
                  <a:gd name="T14" fmla="*/ 162 w 704"/>
                  <a:gd name="T15" fmla="*/ 601 h 858"/>
                  <a:gd name="T16" fmla="*/ 186 w 704"/>
                  <a:gd name="T17" fmla="*/ 573 h 858"/>
                  <a:gd name="T18" fmla="*/ 207 w 704"/>
                  <a:gd name="T19" fmla="*/ 544 h 858"/>
                  <a:gd name="T20" fmla="*/ 240 w 704"/>
                  <a:gd name="T21" fmla="*/ 506 h 858"/>
                  <a:gd name="T22" fmla="*/ 269 w 704"/>
                  <a:gd name="T23" fmla="*/ 473 h 858"/>
                  <a:gd name="T24" fmla="*/ 316 w 704"/>
                  <a:gd name="T25" fmla="*/ 426 h 858"/>
                  <a:gd name="T26" fmla="*/ 342 w 704"/>
                  <a:gd name="T27" fmla="*/ 390 h 858"/>
                  <a:gd name="T28" fmla="*/ 385 w 704"/>
                  <a:gd name="T29" fmla="*/ 340 h 858"/>
                  <a:gd name="T30" fmla="*/ 407 w 704"/>
                  <a:gd name="T31" fmla="*/ 309 h 858"/>
                  <a:gd name="T32" fmla="*/ 428 w 704"/>
                  <a:gd name="T33" fmla="*/ 278 h 858"/>
                  <a:gd name="T34" fmla="*/ 449 w 704"/>
                  <a:gd name="T35" fmla="*/ 240 h 858"/>
                  <a:gd name="T36" fmla="*/ 461 w 704"/>
                  <a:gd name="T37" fmla="*/ 212 h 858"/>
                  <a:gd name="T38" fmla="*/ 473 w 704"/>
                  <a:gd name="T39" fmla="*/ 181 h 858"/>
                  <a:gd name="T40" fmla="*/ 485 w 704"/>
                  <a:gd name="T41" fmla="*/ 148 h 858"/>
                  <a:gd name="T42" fmla="*/ 497 w 704"/>
                  <a:gd name="T43" fmla="*/ 100 h 858"/>
                  <a:gd name="T44" fmla="*/ 504 w 704"/>
                  <a:gd name="T45" fmla="*/ 62 h 858"/>
                  <a:gd name="T46" fmla="*/ 509 w 704"/>
                  <a:gd name="T47" fmla="*/ 26 h 858"/>
                  <a:gd name="T48" fmla="*/ 516 w 704"/>
                  <a:gd name="T49" fmla="*/ 12 h 858"/>
                  <a:gd name="T50" fmla="*/ 542 w 704"/>
                  <a:gd name="T51" fmla="*/ 3 h 858"/>
                  <a:gd name="T52" fmla="*/ 580 w 704"/>
                  <a:gd name="T53" fmla="*/ 5 h 858"/>
                  <a:gd name="T54" fmla="*/ 625 w 704"/>
                  <a:gd name="T55" fmla="*/ 36 h 858"/>
                  <a:gd name="T56" fmla="*/ 668 w 704"/>
                  <a:gd name="T57" fmla="*/ 83 h 858"/>
                  <a:gd name="T58" fmla="*/ 694 w 704"/>
                  <a:gd name="T59" fmla="*/ 124 h 858"/>
                  <a:gd name="T60" fmla="*/ 694 w 704"/>
                  <a:gd name="T61" fmla="*/ 136 h 858"/>
                  <a:gd name="T62" fmla="*/ 668 w 704"/>
                  <a:gd name="T63" fmla="*/ 145 h 858"/>
                  <a:gd name="T64" fmla="*/ 630 w 704"/>
                  <a:gd name="T65" fmla="*/ 171 h 858"/>
                  <a:gd name="T66" fmla="*/ 594 w 704"/>
                  <a:gd name="T67" fmla="*/ 200 h 858"/>
                  <a:gd name="T68" fmla="*/ 568 w 704"/>
                  <a:gd name="T69" fmla="*/ 231 h 858"/>
                  <a:gd name="T70" fmla="*/ 533 w 704"/>
                  <a:gd name="T71" fmla="*/ 264 h 858"/>
                  <a:gd name="T72" fmla="*/ 497 w 704"/>
                  <a:gd name="T73" fmla="*/ 309 h 858"/>
                  <a:gd name="T74" fmla="*/ 456 w 704"/>
                  <a:gd name="T75" fmla="*/ 354 h 858"/>
                  <a:gd name="T76" fmla="*/ 430 w 704"/>
                  <a:gd name="T77" fmla="*/ 383 h 858"/>
                  <a:gd name="T78" fmla="*/ 402 w 704"/>
                  <a:gd name="T79" fmla="*/ 414 h 858"/>
                  <a:gd name="T80" fmla="*/ 373 w 704"/>
                  <a:gd name="T81" fmla="*/ 447 h 858"/>
                  <a:gd name="T82" fmla="*/ 340 w 704"/>
                  <a:gd name="T83" fmla="*/ 485 h 858"/>
                  <a:gd name="T84" fmla="*/ 307 w 704"/>
                  <a:gd name="T85" fmla="*/ 523 h 858"/>
                  <a:gd name="T86" fmla="*/ 269 w 704"/>
                  <a:gd name="T87" fmla="*/ 563 h 858"/>
                  <a:gd name="T88" fmla="*/ 233 w 704"/>
                  <a:gd name="T89" fmla="*/ 604 h 858"/>
                  <a:gd name="T90" fmla="*/ 195 w 704"/>
                  <a:gd name="T91" fmla="*/ 644 h 858"/>
                  <a:gd name="T92" fmla="*/ 159 w 704"/>
                  <a:gd name="T93" fmla="*/ 682 h 858"/>
                  <a:gd name="T94" fmla="*/ 126 w 704"/>
                  <a:gd name="T95" fmla="*/ 720 h 858"/>
                  <a:gd name="T96" fmla="*/ 93 w 704"/>
                  <a:gd name="T97" fmla="*/ 754 h 858"/>
                  <a:gd name="T98" fmla="*/ 67 w 704"/>
                  <a:gd name="T99" fmla="*/ 784 h 858"/>
                  <a:gd name="T100" fmla="*/ 34 w 704"/>
                  <a:gd name="T101" fmla="*/ 820 h 858"/>
                  <a:gd name="T102" fmla="*/ 3 w 704"/>
                  <a:gd name="T103" fmla="*/ 85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04" h="858">
                    <a:moveTo>
                      <a:pt x="0" y="858"/>
                    </a:moveTo>
                    <a:lnTo>
                      <a:pt x="0" y="856"/>
                    </a:lnTo>
                    <a:lnTo>
                      <a:pt x="3" y="851"/>
                    </a:lnTo>
                    <a:lnTo>
                      <a:pt x="7" y="842"/>
                    </a:lnTo>
                    <a:lnTo>
                      <a:pt x="12" y="832"/>
                    </a:lnTo>
                    <a:lnTo>
                      <a:pt x="15" y="827"/>
                    </a:lnTo>
                    <a:lnTo>
                      <a:pt x="19" y="820"/>
                    </a:lnTo>
                    <a:lnTo>
                      <a:pt x="22" y="813"/>
                    </a:lnTo>
                    <a:lnTo>
                      <a:pt x="26" y="806"/>
                    </a:lnTo>
                    <a:lnTo>
                      <a:pt x="31" y="796"/>
                    </a:lnTo>
                    <a:lnTo>
                      <a:pt x="36" y="789"/>
                    </a:lnTo>
                    <a:lnTo>
                      <a:pt x="41" y="780"/>
                    </a:lnTo>
                    <a:lnTo>
                      <a:pt x="48" y="773"/>
                    </a:lnTo>
                    <a:lnTo>
                      <a:pt x="53" y="761"/>
                    </a:lnTo>
                    <a:lnTo>
                      <a:pt x="60" y="751"/>
                    </a:lnTo>
                    <a:lnTo>
                      <a:pt x="64" y="742"/>
                    </a:lnTo>
                    <a:lnTo>
                      <a:pt x="72" y="732"/>
                    </a:lnTo>
                    <a:lnTo>
                      <a:pt x="74" y="725"/>
                    </a:lnTo>
                    <a:lnTo>
                      <a:pt x="79" y="720"/>
                    </a:lnTo>
                    <a:lnTo>
                      <a:pt x="81" y="713"/>
                    </a:lnTo>
                    <a:lnTo>
                      <a:pt x="86" y="708"/>
                    </a:lnTo>
                    <a:lnTo>
                      <a:pt x="88" y="704"/>
                    </a:lnTo>
                    <a:lnTo>
                      <a:pt x="93" y="699"/>
                    </a:lnTo>
                    <a:lnTo>
                      <a:pt x="98" y="692"/>
                    </a:lnTo>
                    <a:lnTo>
                      <a:pt x="100" y="687"/>
                    </a:lnTo>
                    <a:lnTo>
                      <a:pt x="102" y="682"/>
                    </a:lnTo>
                    <a:lnTo>
                      <a:pt x="107" y="675"/>
                    </a:lnTo>
                    <a:lnTo>
                      <a:pt x="112" y="670"/>
                    </a:lnTo>
                    <a:lnTo>
                      <a:pt x="114" y="663"/>
                    </a:lnTo>
                    <a:lnTo>
                      <a:pt x="119" y="659"/>
                    </a:lnTo>
                    <a:lnTo>
                      <a:pt x="124" y="654"/>
                    </a:lnTo>
                    <a:lnTo>
                      <a:pt x="126" y="647"/>
                    </a:lnTo>
                    <a:lnTo>
                      <a:pt x="133" y="642"/>
                    </a:lnTo>
                    <a:lnTo>
                      <a:pt x="136" y="635"/>
                    </a:lnTo>
                    <a:lnTo>
                      <a:pt x="140" y="630"/>
                    </a:lnTo>
                    <a:lnTo>
                      <a:pt x="145" y="623"/>
                    </a:lnTo>
                    <a:lnTo>
                      <a:pt x="150" y="618"/>
                    </a:lnTo>
                    <a:lnTo>
                      <a:pt x="152" y="611"/>
                    </a:lnTo>
                    <a:lnTo>
                      <a:pt x="157" y="606"/>
                    </a:lnTo>
                    <a:lnTo>
                      <a:pt x="162" y="601"/>
                    </a:lnTo>
                    <a:lnTo>
                      <a:pt x="169" y="597"/>
                    </a:lnTo>
                    <a:lnTo>
                      <a:pt x="171" y="590"/>
                    </a:lnTo>
                    <a:lnTo>
                      <a:pt x="176" y="585"/>
                    </a:lnTo>
                    <a:lnTo>
                      <a:pt x="178" y="578"/>
                    </a:lnTo>
                    <a:lnTo>
                      <a:pt x="186" y="573"/>
                    </a:lnTo>
                    <a:lnTo>
                      <a:pt x="188" y="566"/>
                    </a:lnTo>
                    <a:lnTo>
                      <a:pt x="195" y="559"/>
                    </a:lnTo>
                    <a:lnTo>
                      <a:pt x="197" y="554"/>
                    </a:lnTo>
                    <a:lnTo>
                      <a:pt x="202" y="549"/>
                    </a:lnTo>
                    <a:lnTo>
                      <a:pt x="207" y="544"/>
                    </a:lnTo>
                    <a:lnTo>
                      <a:pt x="212" y="537"/>
                    </a:lnTo>
                    <a:lnTo>
                      <a:pt x="217" y="533"/>
                    </a:lnTo>
                    <a:lnTo>
                      <a:pt x="221" y="528"/>
                    </a:lnTo>
                    <a:lnTo>
                      <a:pt x="231" y="516"/>
                    </a:lnTo>
                    <a:lnTo>
                      <a:pt x="240" y="506"/>
                    </a:lnTo>
                    <a:lnTo>
                      <a:pt x="245" y="499"/>
                    </a:lnTo>
                    <a:lnTo>
                      <a:pt x="250" y="497"/>
                    </a:lnTo>
                    <a:lnTo>
                      <a:pt x="255" y="490"/>
                    </a:lnTo>
                    <a:lnTo>
                      <a:pt x="259" y="485"/>
                    </a:lnTo>
                    <a:lnTo>
                      <a:pt x="269" y="473"/>
                    </a:lnTo>
                    <a:lnTo>
                      <a:pt x="278" y="466"/>
                    </a:lnTo>
                    <a:lnTo>
                      <a:pt x="288" y="454"/>
                    </a:lnTo>
                    <a:lnTo>
                      <a:pt x="297" y="445"/>
                    </a:lnTo>
                    <a:lnTo>
                      <a:pt x="307" y="433"/>
                    </a:lnTo>
                    <a:lnTo>
                      <a:pt x="316" y="426"/>
                    </a:lnTo>
                    <a:lnTo>
                      <a:pt x="321" y="416"/>
                    </a:lnTo>
                    <a:lnTo>
                      <a:pt x="326" y="414"/>
                    </a:lnTo>
                    <a:lnTo>
                      <a:pt x="328" y="407"/>
                    </a:lnTo>
                    <a:lnTo>
                      <a:pt x="333" y="402"/>
                    </a:lnTo>
                    <a:lnTo>
                      <a:pt x="342" y="390"/>
                    </a:lnTo>
                    <a:lnTo>
                      <a:pt x="352" y="383"/>
                    </a:lnTo>
                    <a:lnTo>
                      <a:pt x="359" y="371"/>
                    </a:lnTo>
                    <a:lnTo>
                      <a:pt x="369" y="361"/>
                    </a:lnTo>
                    <a:lnTo>
                      <a:pt x="376" y="350"/>
                    </a:lnTo>
                    <a:lnTo>
                      <a:pt x="385" y="340"/>
                    </a:lnTo>
                    <a:lnTo>
                      <a:pt x="388" y="335"/>
                    </a:lnTo>
                    <a:lnTo>
                      <a:pt x="392" y="331"/>
                    </a:lnTo>
                    <a:lnTo>
                      <a:pt x="397" y="323"/>
                    </a:lnTo>
                    <a:lnTo>
                      <a:pt x="399" y="321"/>
                    </a:lnTo>
                    <a:lnTo>
                      <a:pt x="407" y="309"/>
                    </a:lnTo>
                    <a:lnTo>
                      <a:pt x="414" y="300"/>
                    </a:lnTo>
                    <a:lnTo>
                      <a:pt x="418" y="295"/>
                    </a:lnTo>
                    <a:lnTo>
                      <a:pt x="423" y="288"/>
                    </a:lnTo>
                    <a:lnTo>
                      <a:pt x="426" y="283"/>
                    </a:lnTo>
                    <a:lnTo>
                      <a:pt x="428" y="278"/>
                    </a:lnTo>
                    <a:lnTo>
                      <a:pt x="435" y="266"/>
                    </a:lnTo>
                    <a:lnTo>
                      <a:pt x="442" y="257"/>
                    </a:lnTo>
                    <a:lnTo>
                      <a:pt x="445" y="252"/>
                    </a:lnTo>
                    <a:lnTo>
                      <a:pt x="447" y="245"/>
                    </a:lnTo>
                    <a:lnTo>
                      <a:pt x="449" y="240"/>
                    </a:lnTo>
                    <a:lnTo>
                      <a:pt x="452" y="233"/>
                    </a:lnTo>
                    <a:lnTo>
                      <a:pt x="454" y="228"/>
                    </a:lnTo>
                    <a:lnTo>
                      <a:pt x="456" y="224"/>
                    </a:lnTo>
                    <a:lnTo>
                      <a:pt x="459" y="219"/>
                    </a:lnTo>
                    <a:lnTo>
                      <a:pt x="461" y="212"/>
                    </a:lnTo>
                    <a:lnTo>
                      <a:pt x="464" y="207"/>
                    </a:lnTo>
                    <a:lnTo>
                      <a:pt x="466" y="200"/>
                    </a:lnTo>
                    <a:lnTo>
                      <a:pt x="466" y="195"/>
                    </a:lnTo>
                    <a:lnTo>
                      <a:pt x="471" y="190"/>
                    </a:lnTo>
                    <a:lnTo>
                      <a:pt x="473" y="181"/>
                    </a:lnTo>
                    <a:lnTo>
                      <a:pt x="478" y="171"/>
                    </a:lnTo>
                    <a:lnTo>
                      <a:pt x="478" y="164"/>
                    </a:lnTo>
                    <a:lnTo>
                      <a:pt x="483" y="159"/>
                    </a:lnTo>
                    <a:lnTo>
                      <a:pt x="483" y="155"/>
                    </a:lnTo>
                    <a:lnTo>
                      <a:pt x="485" y="148"/>
                    </a:lnTo>
                    <a:lnTo>
                      <a:pt x="487" y="138"/>
                    </a:lnTo>
                    <a:lnTo>
                      <a:pt x="490" y="129"/>
                    </a:lnTo>
                    <a:lnTo>
                      <a:pt x="492" y="119"/>
                    </a:lnTo>
                    <a:lnTo>
                      <a:pt x="492" y="110"/>
                    </a:lnTo>
                    <a:lnTo>
                      <a:pt x="497" y="100"/>
                    </a:lnTo>
                    <a:lnTo>
                      <a:pt x="499" y="93"/>
                    </a:lnTo>
                    <a:lnTo>
                      <a:pt x="499" y="83"/>
                    </a:lnTo>
                    <a:lnTo>
                      <a:pt x="502" y="76"/>
                    </a:lnTo>
                    <a:lnTo>
                      <a:pt x="502" y="69"/>
                    </a:lnTo>
                    <a:lnTo>
                      <a:pt x="504" y="62"/>
                    </a:lnTo>
                    <a:lnTo>
                      <a:pt x="504" y="53"/>
                    </a:lnTo>
                    <a:lnTo>
                      <a:pt x="504" y="48"/>
                    </a:lnTo>
                    <a:lnTo>
                      <a:pt x="506" y="41"/>
                    </a:lnTo>
                    <a:lnTo>
                      <a:pt x="509" y="36"/>
                    </a:lnTo>
                    <a:lnTo>
                      <a:pt x="509" y="26"/>
                    </a:lnTo>
                    <a:lnTo>
                      <a:pt x="509" y="22"/>
                    </a:lnTo>
                    <a:lnTo>
                      <a:pt x="509" y="17"/>
                    </a:lnTo>
                    <a:lnTo>
                      <a:pt x="511" y="17"/>
                    </a:lnTo>
                    <a:lnTo>
                      <a:pt x="511" y="15"/>
                    </a:lnTo>
                    <a:lnTo>
                      <a:pt x="516" y="12"/>
                    </a:lnTo>
                    <a:lnTo>
                      <a:pt x="518" y="10"/>
                    </a:lnTo>
                    <a:lnTo>
                      <a:pt x="525" y="5"/>
                    </a:lnTo>
                    <a:lnTo>
                      <a:pt x="530" y="5"/>
                    </a:lnTo>
                    <a:lnTo>
                      <a:pt x="537" y="3"/>
                    </a:lnTo>
                    <a:lnTo>
                      <a:pt x="542" y="3"/>
                    </a:lnTo>
                    <a:lnTo>
                      <a:pt x="549" y="0"/>
                    </a:lnTo>
                    <a:lnTo>
                      <a:pt x="556" y="0"/>
                    </a:lnTo>
                    <a:lnTo>
                      <a:pt x="563" y="3"/>
                    </a:lnTo>
                    <a:lnTo>
                      <a:pt x="571" y="3"/>
                    </a:lnTo>
                    <a:lnTo>
                      <a:pt x="580" y="5"/>
                    </a:lnTo>
                    <a:lnTo>
                      <a:pt x="590" y="10"/>
                    </a:lnTo>
                    <a:lnTo>
                      <a:pt x="599" y="15"/>
                    </a:lnTo>
                    <a:lnTo>
                      <a:pt x="609" y="19"/>
                    </a:lnTo>
                    <a:lnTo>
                      <a:pt x="616" y="26"/>
                    </a:lnTo>
                    <a:lnTo>
                      <a:pt x="625" y="36"/>
                    </a:lnTo>
                    <a:lnTo>
                      <a:pt x="635" y="43"/>
                    </a:lnTo>
                    <a:lnTo>
                      <a:pt x="642" y="53"/>
                    </a:lnTo>
                    <a:lnTo>
                      <a:pt x="651" y="62"/>
                    </a:lnTo>
                    <a:lnTo>
                      <a:pt x="658" y="74"/>
                    </a:lnTo>
                    <a:lnTo>
                      <a:pt x="668" y="83"/>
                    </a:lnTo>
                    <a:lnTo>
                      <a:pt x="675" y="93"/>
                    </a:lnTo>
                    <a:lnTo>
                      <a:pt x="682" y="102"/>
                    </a:lnTo>
                    <a:lnTo>
                      <a:pt x="687" y="110"/>
                    </a:lnTo>
                    <a:lnTo>
                      <a:pt x="692" y="119"/>
                    </a:lnTo>
                    <a:lnTo>
                      <a:pt x="694" y="124"/>
                    </a:lnTo>
                    <a:lnTo>
                      <a:pt x="699" y="129"/>
                    </a:lnTo>
                    <a:lnTo>
                      <a:pt x="701" y="131"/>
                    </a:lnTo>
                    <a:lnTo>
                      <a:pt x="704" y="133"/>
                    </a:lnTo>
                    <a:lnTo>
                      <a:pt x="699" y="133"/>
                    </a:lnTo>
                    <a:lnTo>
                      <a:pt x="694" y="136"/>
                    </a:lnTo>
                    <a:lnTo>
                      <a:pt x="692" y="136"/>
                    </a:lnTo>
                    <a:lnTo>
                      <a:pt x="687" y="136"/>
                    </a:lnTo>
                    <a:lnTo>
                      <a:pt x="680" y="140"/>
                    </a:lnTo>
                    <a:lnTo>
                      <a:pt x="677" y="143"/>
                    </a:lnTo>
                    <a:lnTo>
                      <a:pt x="668" y="145"/>
                    </a:lnTo>
                    <a:lnTo>
                      <a:pt x="661" y="150"/>
                    </a:lnTo>
                    <a:lnTo>
                      <a:pt x="654" y="155"/>
                    </a:lnTo>
                    <a:lnTo>
                      <a:pt x="647" y="159"/>
                    </a:lnTo>
                    <a:lnTo>
                      <a:pt x="639" y="167"/>
                    </a:lnTo>
                    <a:lnTo>
                      <a:pt x="630" y="171"/>
                    </a:lnTo>
                    <a:lnTo>
                      <a:pt x="620" y="181"/>
                    </a:lnTo>
                    <a:lnTo>
                      <a:pt x="611" y="188"/>
                    </a:lnTo>
                    <a:lnTo>
                      <a:pt x="606" y="193"/>
                    </a:lnTo>
                    <a:lnTo>
                      <a:pt x="601" y="198"/>
                    </a:lnTo>
                    <a:lnTo>
                      <a:pt x="594" y="200"/>
                    </a:lnTo>
                    <a:lnTo>
                      <a:pt x="590" y="207"/>
                    </a:lnTo>
                    <a:lnTo>
                      <a:pt x="585" y="212"/>
                    </a:lnTo>
                    <a:lnTo>
                      <a:pt x="580" y="217"/>
                    </a:lnTo>
                    <a:lnTo>
                      <a:pt x="573" y="224"/>
                    </a:lnTo>
                    <a:lnTo>
                      <a:pt x="568" y="231"/>
                    </a:lnTo>
                    <a:lnTo>
                      <a:pt x="561" y="236"/>
                    </a:lnTo>
                    <a:lnTo>
                      <a:pt x="554" y="243"/>
                    </a:lnTo>
                    <a:lnTo>
                      <a:pt x="547" y="250"/>
                    </a:lnTo>
                    <a:lnTo>
                      <a:pt x="542" y="257"/>
                    </a:lnTo>
                    <a:lnTo>
                      <a:pt x="533" y="264"/>
                    </a:lnTo>
                    <a:lnTo>
                      <a:pt x="525" y="271"/>
                    </a:lnTo>
                    <a:lnTo>
                      <a:pt x="518" y="283"/>
                    </a:lnTo>
                    <a:lnTo>
                      <a:pt x="511" y="290"/>
                    </a:lnTo>
                    <a:lnTo>
                      <a:pt x="504" y="300"/>
                    </a:lnTo>
                    <a:lnTo>
                      <a:pt x="497" y="309"/>
                    </a:lnTo>
                    <a:lnTo>
                      <a:pt x="487" y="316"/>
                    </a:lnTo>
                    <a:lnTo>
                      <a:pt x="478" y="328"/>
                    </a:lnTo>
                    <a:lnTo>
                      <a:pt x="471" y="338"/>
                    </a:lnTo>
                    <a:lnTo>
                      <a:pt x="459" y="347"/>
                    </a:lnTo>
                    <a:lnTo>
                      <a:pt x="456" y="354"/>
                    </a:lnTo>
                    <a:lnTo>
                      <a:pt x="452" y="359"/>
                    </a:lnTo>
                    <a:lnTo>
                      <a:pt x="445" y="364"/>
                    </a:lnTo>
                    <a:lnTo>
                      <a:pt x="440" y="371"/>
                    </a:lnTo>
                    <a:lnTo>
                      <a:pt x="435" y="376"/>
                    </a:lnTo>
                    <a:lnTo>
                      <a:pt x="430" y="383"/>
                    </a:lnTo>
                    <a:lnTo>
                      <a:pt x="426" y="388"/>
                    </a:lnTo>
                    <a:lnTo>
                      <a:pt x="418" y="395"/>
                    </a:lnTo>
                    <a:lnTo>
                      <a:pt x="414" y="400"/>
                    </a:lnTo>
                    <a:lnTo>
                      <a:pt x="407" y="407"/>
                    </a:lnTo>
                    <a:lnTo>
                      <a:pt x="402" y="414"/>
                    </a:lnTo>
                    <a:lnTo>
                      <a:pt x="397" y="421"/>
                    </a:lnTo>
                    <a:lnTo>
                      <a:pt x="392" y="426"/>
                    </a:lnTo>
                    <a:lnTo>
                      <a:pt x="385" y="433"/>
                    </a:lnTo>
                    <a:lnTo>
                      <a:pt x="380" y="440"/>
                    </a:lnTo>
                    <a:lnTo>
                      <a:pt x="373" y="447"/>
                    </a:lnTo>
                    <a:lnTo>
                      <a:pt x="366" y="454"/>
                    </a:lnTo>
                    <a:lnTo>
                      <a:pt x="361" y="461"/>
                    </a:lnTo>
                    <a:lnTo>
                      <a:pt x="354" y="471"/>
                    </a:lnTo>
                    <a:lnTo>
                      <a:pt x="347" y="478"/>
                    </a:lnTo>
                    <a:lnTo>
                      <a:pt x="340" y="485"/>
                    </a:lnTo>
                    <a:lnTo>
                      <a:pt x="333" y="492"/>
                    </a:lnTo>
                    <a:lnTo>
                      <a:pt x="328" y="499"/>
                    </a:lnTo>
                    <a:lnTo>
                      <a:pt x="321" y="506"/>
                    </a:lnTo>
                    <a:lnTo>
                      <a:pt x="314" y="516"/>
                    </a:lnTo>
                    <a:lnTo>
                      <a:pt x="307" y="523"/>
                    </a:lnTo>
                    <a:lnTo>
                      <a:pt x="300" y="530"/>
                    </a:lnTo>
                    <a:lnTo>
                      <a:pt x="293" y="540"/>
                    </a:lnTo>
                    <a:lnTo>
                      <a:pt x="283" y="549"/>
                    </a:lnTo>
                    <a:lnTo>
                      <a:pt x="278" y="556"/>
                    </a:lnTo>
                    <a:lnTo>
                      <a:pt x="269" y="563"/>
                    </a:lnTo>
                    <a:lnTo>
                      <a:pt x="262" y="573"/>
                    </a:lnTo>
                    <a:lnTo>
                      <a:pt x="255" y="580"/>
                    </a:lnTo>
                    <a:lnTo>
                      <a:pt x="247" y="587"/>
                    </a:lnTo>
                    <a:lnTo>
                      <a:pt x="240" y="597"/>
                    </a:lnTo>
                    <a:lnTo>
                      <a:pt x="233" y="604"/>
                    </a:lnTo>
                    <a:lnTo>
                      <a:pt x="224" y="611"/>
                    </a:lnTo>
                    <a:lnTo>
                      <a:pt x="219" y="618"/>
                    </a:lnTo>
                    <a:lnTo>
                      <a:pt x="209" y="628"/>
                    </a:lnTo>
                    <a:lnTo>
                      <a:pt x="202" y="635"/>
                    </a:lnTo>
                    <a:lnTo>
                      <a:pt x="195" y="644"/>
                    </a:lnTo>
                    <a:lnTo>
                      <a:pt x="188" y="651"/>
                    </a:lnTo>
                    <a:lnTo>
                      <a:pt x="181" y="659"/>
                    </a:lnTo>
                    <a:lnTo>
                      <a:pt x="174" y="668"/>
                    </a:lnTo>
                    <a:lnTo>
                      <a:pt x="167" y="675"/>
                    </a:lnTo>
                    <a:lnTo>
                      <a:pt x="159" y="682"/>
                    </a:lnTo>
                    <a:lnTo>
                      <a:pt x="152" y="689"/>
                    </a:lnTo>
                    <a:lnTo>
                      <a:pt x="145" y="699"/>
                    </a:lnTo>
                    <a:lnTo>
                      <a:pt x="138" y="706"/>
                    </a:lnTo>
                    <a:lnTo>
                      <a:pt x="133" y="713"/>
                    </a:lnTo>
                    <a:lnTo>
                      <a:pt x="126" y="720"/>
                    </a:lnTo>
                    <a:lnTo>
                      <a:pt x="121" y="727"/>
                    </a:lnTo>
                    <a:lnTo>
                      <a:pt x="114" y="735"/>
                    </a:lnTo>
                    <a:lnTo>
                      <a:pt x="107" y="742"/>
                    </a:lnTo>
                    <a:lnTo>
                      <a:pt x="100" y="746"/>
                    </a:lnTo>
                    <a:lnTo>
                      <a:pt x="93" y="754"/>
                    </a:lnTo>
                    <a:lnTo>
                      <a:pt x="88" y="761"/>
                    </a:lnTo>
                    <a:lnTo>
                      <a:pt x="81" y="765"/>
                    </a:lnTo>
                    <a:lnTo>
                      <a:pt x="76" y="773"/>
                    </a:lnTo>
                    <a:lnTo>
                      <a:pt x="72" y="780"/>
                    </a:lnTo>
                    <a:lnTo>
                      <a:pt x="67" y="784"/>
                    </a:lnTo>
                    <a:lnTo>
                      <a:pt x="60" y="789"/>
                    </a:lnTo>
                    <a:lnTo>
                      <a:pt x="55" y="794"/>
                    </a:lnTo>
                    <a:lnTo>
                      <a:pt x="53" y="801"/>
                    </a:lnTo>
                    <a:lnTo>
                      <a:pt x="41" y="811"/>
                    </a:lnTo>
                    <a:lnTo>
                      <a:pt x="34" y="820"/>
                    </a:lnTo>
                    <a:lnTo>
                      <a:pt x="26" y="827"/>
                    </a:lnTo>
                    <a:lnTo>
                      <a:pt x="19" y="837"/>
                    </a:lnTo>
                    <a:lnTo>
                      <a:pt x="15" y="842"/>
                    </a:lnTo>
                    <a:lnTo>
                      <a:pt x="10" y="846"/>
                    </a:lnTo>
                    <a:lnTo>
                      <a:pt x="3" y="856"/>
                    </a:lnTo>
                    <a:lnTo>
                      <a:pt x="0" y="858"/>
                    </a:lnTo>
                    <a:lnTo>
                      <a:pt x="0" y="8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8" name="Freeform 120"/>
              <p:cNvSpPr>
                <a:spLocks/>
              </p:cNvSpPr>
              <p:nvPr/>
            </p:nvSpPr>
            <p:spPr bwMode="auto">
              <a:xfrm>
                <a:off x="2623" y="5544"/>
                <a:ext cx="1409" cy="2127"/>
              </a:xfrm>
              <a:custGeom>
                <a:avLst/>
                <a:gdLst>
                  <a:gd name="T0" fmla="*/ 124 w 1409"/>
                  <a:gd name="T1" fmla="*/ 1820 h 2127"/>
                  <a:gd name="T2" fmla="*/ 299 w 1409"/>
                  <a:gd name="T3" fmla="*/ 1740 h 2127"/>
                  <a:gd name="T4" fmla="*/ 489 w 1409"/>
                  <a:gd name="T5" fmla="*/ 1680 h 2127"/>
                  <a:gd name="T6" fmla="*/ 630 w 1409"/>
                  <a:gd name="T7" fmla="*/ 1682 h 2127"/>
                  <a:gd name="T8" fmla="*/ 744 w 1409"/>
                  <a:gd name="T9" fmla="*/ 1794 h 2127"/>
                  <a:gd name="T10" fmla="*/ 670 w 1409"/>
                  <a:gd name="T11" fmla="*/ 1918 h 2127"/>
                  <a:gd name="T12" fmla="*/ 632 w 1409"/>
                  <a:gd name="T13" fmla="*/ 1851 h 2127"/>
                  <a:gd name="T14" fmla="*/ 511 w 1409"/>
                  <a:gd name="T15" fmla="*/ 1806 h 2127"/>
                  <a:gd name="T16" fmla="*/ 411 w 1409"/>
                  <a:gd name="T17" fmla="*/ 1873 h 2127"/>
                  <a:gd name="T18" fmla="*/ 492 w 1409"/>
                  <a:gd name="T19" fmla="*/ 1989 h 2127"/>
                  <a:gd name="T20" fmla="*/ 658 w 1409"/>
                  <a:gd name="T21" fmla="*/ 2025 h 2127"/>
                  <a:gd name="T22" fmla="*/ 760 w 1409"/>
                  <a:gd name="T23" fmla="*/ 1991 h 2127"/>
                  <a:gd name="T24" fmla="*/ 924 w 1409"/>
                  <a:gd name="T25" fmla="*/ 1873 h 2127"/>
                  <a:gd name="T26" fmla="*/ 1003 w 1409"/>
                  <a:gd name="T27" fmla="*/ 1744 h 2127"/>
                  <a:gd name="T28" fmla="*/ 965 w 1409"/>
                  <a:gd name="T29" fmla="*/ 1654 h 2127"/>
                  <a:gd name="T30" fmla="*/ 1100 w 1409"/>
                  <a:gd name="T31" fmla="*/ 1507 h 2127"/>
                  <a:gd name="T32" fmla="*/ 1088 w 1409"/>
                  <a:gd name="T33" fmla="*/ 1343 h 2127"/>
                  <a:gd name="T34" fmla="*/ 1167 w 1409"/>
                  <a:gd name="T35" fmla="*/ 1395 h 2127"/>
                  <a:gd name="T36" fmla="*/ 1181 w 1409"/>
                  <a:gd name="T37" fmla="*/ 1533 h 2127"/>
                  <a:gd name="T38" fmla="*/ 1209 w 1409"/>
                  <a:gd name="T39" fmla="*/ 1566 h 2127"/>
                  <a:gd name="T40" fmla="*/ 1283 w 1409"/>
                  <a:gd name="T41" fmla="*/ 1447 h 2127"/>
                  <a:gd name="T42" fmla="*/ 1271 w 1409"/>
                  <a:gd name="T43" fmla="*/ 1328 h 2127"/>
                  <a:gd name="T44" fmla="*/ 1209 w 1409"/>
                  <a:gd name="T45" fmla="*/ 1188 h 2127"/>
                  <a:gd name="T46" fmla="*/ 1195 w 1409"/>
                  <a:gd name="T47" fmla="*/ 1086 h 2127"/>
                  <a:gd name="T48" fmla="*/ 1219 w 1409"/>
                  <a:gd name="T49" fmla="*/ 953 h 2127"/>
                  <a:gd name="T50" fmla="*/ 1231 w 1409"/>
                  <a:gd name="T51" fmla="*/ 791 h 2127"/>
                  <a:gd name="T52" fmla="*/ 1207 w 1409"/>
                  <a:gd name="T53" fmla="*/ 646 h 2127"/>
                  <a:gd name="T54" fmla="*/ 1138 w 1409"/>
                  <a:gd name="T55" fmla="*/ 516 h 2127"/>
                  <a:gd name="T56" fmla="*/ 1005 w 1409"/>
                  <a:gd name="T57" fmla="*/ 421 h 2127"/>
                  <a:gd name="T58" fmla="*/ 893 w 1409"/>
                  <a:gd name="T59" fmla="*/ 416 h 2127"/>
                  <a:gd name="T60" fmla="*/ 836 w 1409"/>
                  <a:gd name="T61" fmla="*/ 304 h 2127"/>
                  <a:gd name="T62" fmla="*/ 751 w 1409"/>
                  <a:gd name="T63" fmla="*/ 195 h 2127"/>
                  <a:gd name="T64" fmla="*/ 627 w 1409"/>
                  <a:gd name="T65" fmla="*/ 121 h 2127"/>
                  <a:gd name="T66" fmla="*/ 480 w 1409"/>
                  <a:gd name="T67" fmla="*/ 100 h 2127"/>
                  <a:gd name="T68" fmla="*/ 335 w 1409"/>
                  <a:gd name="T69" fmla="*/ 116 h 2127"/>
                  <a:gd name="T70" fmla="*/ 214 w 1409"/>
                  <a:gd name="T71" fmla="*/ 166 h 2127"/>
                  <a:gd name="T72" fmla="*/ 154 w 1409"/>
                  <a:gd name="T73" fmla="*/ 285 h 2127"/>
                  <a:gd name="T74" fmla="*/ 105 w 1409"/>
                  <a:gd name="T75" fmla="*/ 107 h 2127"/>
                  <a:gd name="T76" fmla="*/ 230 w 1409"/>
                  <a:gd name="T77" fmla="*/ 45 h 2127"/>
                  <a:gd name="T78" fmla="*/ 378 w 1409"/>
                  <a:gd name="T79" fmla="*/ 10 h 2127"/>
                  <a:gd name="T80" fmla="*/ 535 w 1409"/>
                  <a:gd name="T81" fmla="*/ 2 h 2127"/>
                  <a:gd name="T82" fmla="*/ 684 w 1409"/>
                  <a:gd name="T83" fmla="*/ 31 h 2127"/>
                  <a:gd name="T84" fmla="*/ 810 w 1409"/>
                  <a:gd name="T85" fmla="*/ 95 h 2127"/>
                  <a:gd name="T86" fmla="*/ 931 w 1409"/>
                  <a:gd name="T87" fmla="*/ 250 h 2127"/>
                  <a:gd name="T88" fmla="*/ 1036 w 1409"/>
                  <a:gd name="T89" fmla="*/ 321 h 2127"/>
                  <a:gd name="T90" fmla="*/ 1179 w 1409"/>
                  <a:gd name="T91" fmla="*/ 428 h 2127"/>
                  <a:gd name="T92" fmla="*/ 1307 w 1409"/>
                  <a:gd name="T93" fmla="*/ 594 h 2127"/>
                  <a:gd name="T94" fmla="*/ 1361 w 1409"/>
                  <a:gd name="T95" fmla="*/ 808 h 2127"/>
                  <a:gd name="T96" fmla="*/ 1357 w 1409"/>
                  <a:gd name="T97" fmla="*/ 1017 h 2127"/>
                  <a:gd name="T98" fmla="*/ 1335 w 1409"/>
                  <a:gd name="T99" fmla="*/ 1162 h 2127"/>
                  <a:gd name="T100" fmla="*/ 1369 w 1409"/>
                  <a:gd name="T101" fmla="*/ 1271 h 2127"/>
                  <a:gd name="T102" fmla="*/ 1407 w 1409"/>
                  <a:gd name="T103" fmla="*/ 1416 h 2127"/>
                  <a:gd name="T104" fmla="*/ 1402 w 1409"/>
                  <a:gd name="T105" fmla="*/ 1564 h 2127"/>
                  <a:gd name="T106" fmla="*/ 1319 w 1409"/>
                  <a:gd name="T107" fmla="*/ 1671 h 2127"/>
                  <a:gd name="T108" fmla="*/ 1207 w 1409"/>
                  <a:gd name="T109" fmla="*/ 1747 h 2127"/>
                  <a:gd name="T110" fmla="*/ 1112 w 1409"/>
                  <a:gd name="T111" fmla="*/ 1811 h 2127"/>
                  <a:gd name="T112" fmla="*/ 1005 w 1409"/>
                  <a:gd name="T113" fmla="*/ 1968 h 2127"/>
                  <a:gd name="T114" fmla="*/ 882 w 1409"/>
                  <a:gd name="T115" fmla="*/ 2051 h 2127"/>
                  <a:gd name="T116" fmla="*/ 725 w 1409"/>
                  <a:gd name="T117" fmla="*/ 2108 h 2127"/>
                  <a:gd name="T118" fmla="*/ 566 w 1409"/>
                  <a:gd name="T119" fmla="*/ 2124 h 2127"/>
                  <a:gd name="T120" fmla="*/ 444 w 1409"/>
                  <a:gd name="T121" fmla="*/ 2094 h 2127"/>
                  <a:gd name="T122" fmla="*/ 335 w 1409"/>
                  <a:gd name="T123" fmla="*/ 2018 h 2127"/>
                  <a:gd name="T124" fmla="*/ 207 w 1409"/>
                  <a:gd name="T125" fmla="*/ 1901 h 2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9" h="2127">
                    <a:moveTo>
                      <a:pt x="19" y="1877"/>
                    </a:moveTo>
                    <a:lnTo>
                      <a:pt x="19" y="1877"/>
                    </a:lnTo>
                    <a:lnTo>
                      <a:pt x="21" y="1875"/>
                    </a:lnTo>
                    <a:lnTo>
                      <a:pt x="26" y="1873"/>
                    </a:lnTo>
                    <a:lnTo>
                      <a:pt x="33" y="1870"/>
                    </a:lnTo>
                    <a:lnTo>
                      <a:pt x="40" y="1865"/>
                    </a:lnTo>
                    <a:lnTo>
                      <a:pt x="48" y="1861"/>
                    </a:lnTo>
                    <a:lnTo>
                      <a:pt x="52" y="1858"/>
                    </a:lnTo>
                    <a:lnTo>
                      <a:pt x="57" y="1856"/>
                    </a:lnTo>
                    <a:lnTo>
                      <a:pt x="64" y="1851"/>
                    </a:lnTo>
                    <a:lnTo>
                      <a:pt x="69" y="1851"/>
                    </a:lnTo>
                    <a:lnTo>
                      <a:pt x="74" y="1846"/>
                    </a:lnTo>
                    <a:lnTo>
                      <a:pt x="81" y="1844"/>
                    </a:lnTo>
                    <a:lnTo>
                      <a:pt x="86" y="1839"/>
                    </a:lnTo>
                    <a:lnTo>
                      <a:pt x="95" y="1837"/>
                    </a:lnTo>
                    <a:lnTo>
                      <a:pt x="100" y="1832"/>
                    </a:lnTo>
                    <a:lnTo>
                      <a:pt x="107" y="1827"/>
                    </a:lnTo>
                    <a:lnTo>
                      <a:pt x="116" y="1825"/>
                    </a:lnTo>
                    <a:lnTo>
                      <a:pt x="124" y="1820"/>
                    </a:lnTo>
                    <a:lnTo>
                      <a:pt x="131" y="1816"/>
                    </a:lnTo>
                    <a:lnTo>
                      <a:pt x="138" y="1813"/>
                    </a:lnTo>
                    <a:lnTo>
                      <a:pt x="147" y="1808"/>
                    </a:lnTo>
                    <a:lnTo>
                      <a:pt x="157" y="1804"/>
                    </a:lnTo>
                    <a:lnTo>
                      <a:pt x="164" y="1799"/>
                    </a:lnTo>
                    <a:lnTo>
                      <a:pt x="173" y="1797"/>
                    </a:lnTo>
                    <a:lnTo>
                      <a:pt x="183" y="1792"/>
                    </a:lnTo>
                    <a:lnTo>
                      <a:pt x="192" y="1789"/>
                    </a:lnTo>
                    <a:lnTo>
                      <a:pt x="202" y="1785"/>
                    </a:lnTo>
                    <a:lnTo>
                      <a:pt x="211" y="1780"/>
                    </a:lnTo>
                    <a:lnTo>
                      <a:pt x="221" y="1773"/>
                    </a:lnTo>
                    <a:lnTo>
                      <a:pt x="230" y="1770"/>
                    </a:lnTo>
                    <a:lnTo>
                      <a:pt x="240" y="1766"/>
                    </a:lnTo>
                    <a:lnTo>
                      <a:pt x="249" y="1761"/>
                    </a:lnTo>
                    <a:lnTo>
                      <a:pt x="259" y="1756"/>
                    </a:lnTo>
                    <a:lnTo>
                      <a:pt x="269" y="1754"/>
                    </a:lnTo>
                    <a:lnTo>
                      <a:pt x="280" y="1747"/>
                    </a:lnTo>
                    <a:lnTo>
                      <a:pt x="290" y="1744"/>
                    </a:lnTo>
                    <a:lnTo>
                      <a:pt x="299" y="1740"/>
                    </a:lnTo>
                    <a:lnTo>
                      <a:pt x="311" y="1735"/>
                    </a:lnTo>
                    <a:lnTo>
                      <a:pt x="321" y="1732"/>
                    </a:lnTo>
                    <a:lnTo>
                      <a:pt x="333" y="1728"/>
                    </a:lnTo>
                    <a:lnTo>
                      <a:pt x="340" y="1723"/>
                    </a:lnTo>
                    <a:lnTo>
                      <a:pt x="352" y="1720"/>
                    </a:lnTo>
                    <a:lnTo>
                      <a:pt x="361" y="1716"/>
                    </a:lnTo>
                    <a:lnTo>
                      <a:pt x="371" y="1713"/>
                    </a:lnTo>
                    <a:lnTo>
                      <a:pt x="380" y="1709"/>
                    </a:lnTo>
                    <a:lnTo>
                      <a:pt x="392" y="1706"/>
                    </a:lnTo>
                    <a:lnTo>
                      <a:pt x="402" y="1704"/>
                    </a:lnTo>
                    <a:lnTo>
                      <a:pt x="411" y="1699"/>
                    </a:lnTo>
                    <a:lnTo>
                      <a:pt x="423" y="1697"/>
                    </a:lnTo>
                    <a:lnTo>
                      <a:pt x="432" y="1694"/>
                    </a:lnTo>
                    <a:lnTo>
                      <a:pt x="442" y="1690"/>
                    </a:lnTo>
                    <a:lnTo>
                      <a:pt x="451" y="1687"/>
                    </a:lnTo>
                    <a:lnTo>
                      <a:pt x="461" y="1687"/>
                    </a:lnTo>
                    <a:lnTo>
                      <a:pt x="470" y="1685"/>
                    </a:lnTo>
                    <a:lnTo>
                      <a:pt x="480" y="1682"/>
                    </a:lnTo>
                    <a:lnTo>
                      <a:pt x="489" y="1680"/>
                    </a:lnTo>
                    <a:lnTo>
                      <a:pt x="497" y="1680"/>
                    </a:lnTo>
                    <a:lnTo>
                      <a:pt x="508" y="1680"/>
                    </a:lnTo>
                    <a:lnTo>
                      <a:pt x="516" y="1675"/>
                    </a:lnTo>
                    <a:lnTo>
                      <a:pt x="523" y="1675"/>
                    </a:lnTo>
                    <a:lnTo>
                      <a:pt x="530" y="1675"/>
                    </a:lnTo>
                    <a:lnTo>
                      <a:pt x="539" y="1675"/>
                    </a:lnTo>
                    <a:lnTo>
                      <a:pt x="546" y="1673"/>
                    </a:lnTo>
                    <a:lnTo>
                      <a:pt x="556" y="1673"/>
                    </a:lnTo>
                    <a:lnTo>
                      <a:pt x="563" y="1673"/>
                    </a:lnTo>
                    <a:lnTo>
                      <a:pt x="573" y="1673"/>
                    </a:lnTo>
                    <a:lnTo>
                      <a:pt x="577" y="1673"/>
                    </a:lnTo>
                    <a:lnTo>
                      <a:pt x="585" y="1673"/>
                    </a:lnTo>
                    <a:lnTo>
                      <a:pt x="592" y="1675"/>
                    </a:lnTo>
                    <a:lnTo>
                      <a:pt x="599" y="1675"/>
                    </a:lnTo>
                    <a:lnTo>
                      <a:pt x="604" y="1675"/>
                    </a:lnTo>
                    <a:lnTo>
                      <a:pt x="611" y="1680"/>
                    </a:lnTo>
                    <a:lnTo>
                      <a:pt x="618" y="1680"/>
                    </a:lnTo>
                    <a:lnTo>
                      <a:pt x="625" y="1682"/>
                    </a:lnTo>
                    <a:lnTo>
                      <a:pt x="630" y="1682"/>
                    </a:lnTo>
                    <a:lnTo>
                      <a:pt x="634" y="1685"/>
                    </a:lnTo>
                    <a:lnTo>
                      <a:pt x="642" y="1685"/>
                    </a:lnTo>
                    <a:lnTo>
                      <a:pt x="646" y="1687"/>
                    </a:lnTo>
                    <a:lnTo>
                      <a:pt x="658" y="1692"/>
                    </a:lnTo>
                    <a:lnTo>
                      <a:pt x="668" y="1697"/>
                    </a:lnTo>
                    <a:lnTo>
                      <a:pt x="677" y="1704"/>
                    </a:lnTo>
                    <a:lnTo>
                      <a:pt x="684" y="1709"/>
                    </a:lnTo>
                    <a:lnTo>
                      <a:pt x="691" y="1716"/>
                    </a:lnTo>
                    <a:lnTo>
                      <a:pt x="701" y="1723"/>
                    </a:lnTo>
                    <a:lnTo>
                      <a:pt x="706" y="1728"/>
                    </a:lnTo>
                    <a:lnTo>
                      <a:pt x="713" y="1735"/>
                    </a:lnTo>
                    <a:lnTo>
                      <a:pt x="720" y="1742"/>
                    </a:lnTo>
                    <a:lnTo>
                      <a:pt x="725" y="1749"/>
                    </a:lnTo>
                    <a:lnTo>
                      <a:pt x="729" y="1756"/>
                    </a:lnTo>
                    <a:lnTo>
                      <a:pt x="732" y="1766"/>
                    </a:lnTo>
                    <a:lnTo>
                      <a:pt x="737" y="1773"/>
                    </a:lnTo>
                    <a:lnTo>
                      <a:pt x="739" y="1780"/>
                    </a:lnTo>
                    <a:lnTo>
                      <a:pt x="739" y="1787"/>
                    </a:lnTo>
                    <a:lnTo>
                      <a:pt x="744" y="1794"/>
                    </a:lnTo>
                    <a:lnTo>
                      <a:pt x="744" y="1804"/>
                    </a:lnTo>
                    <a:lnTo>
                      <a:pt x="746" y="1811"/>
                    </a:lnTo>
                    <a:lnTo>
                      <a:pt x="746" y="1818"/>
                    </a:lnTo>
                    <a:lnTo>
                      <a:pt x="746" y="1825"/>
                    </a:lnTo>
                    <a:lnTo>
                      <a:pt x="744" y="1832"/>
                    </a:lnTo>
                    <a:lnTo>
                      <a:pt x="744" y="1839"/>
                    </a:lnTo>
                    <a:lnTo>
                      <a:pt x="741" y="1846"/>
                    </a:lnTo>
                    <a:lnTo>
                      <a:pt x="739" y="1851"/>
                    </a:lnTo>
                    <a:lnTo>
                      <a:pt x="737" y="1858"/>
                    </a:lnTo>
                    <a:lnTo>
                      <a:pt x="734" y="1863"/>
                    </a:lnTo>
                    <a:lnTo>
                      <a:pt x="732" y="1870"/>
                    </a:lnTo>
                    <a:lnTo>
                      <a:pt x="727" y="1875"/>
                    </a:lnTo>
                    <a:lnTo>
                      <a:pt x="722" y="1880"/>
                    </a:lnTo>
                    <a:lnTo>
                      <a:pt x="720" y="1884"/>
                    </a:lnTo>
                    <a:lnTo>
                      <a:pt x="710" y="1892"/>
                    </a:lnTo>
                    <a:lnTo>
                      <a:pt x="699" y="1899"/>
                    </a:lnTo>
                    <a:lnTo>
                      <a:pt x="689" y="1908"/>
                    </a:lnTo>
                    <a:lnTo>
                      <a:pt x="680" y="1913"/>
                    </a:lnTo>
                    <a:lnTo>
                      <a:pt x="670" y="1918"/>
                    </a:lnTo>
                    <a:lnTo>
                      <a:pt x="661" y="1922"/>
                    </a:lnTo>
                    <a:lnTo>
                      <a:pt x="651" y="1925"/>
                    </a:lnTo>
                    <a:lnTo>
                      <a:pt x="646" y="1930"/>
                    </a:lnTo>
                    <a:lnTo>
                      <a:pt x="639" y="1930"/>
                    </a:lnTo>
                    <a:lnTo>
                      <a:pt x="632" y="1932"/>
                    </a:lnTo>
                    <a:lnTo>
                      <a:pt x="630" y="1934"/>
                    </a:lnTo>
                    <a:lnTo>
                      <a:pt x="630" y="1934"/>
                    </a:lnTo>
                    <a:lnTo>
                      <a:pt x="630" y="1932"/>
                    </a:lnTo>
                    <a:lnTo>
                      <a:pt x="630" y="1930"/>
                    </a:lnTo>
                    <a:lnTo>
                      <a:pt x="630" y="1925"/>
                    </a:lnTo>
                    <a:lnTo>
                      <a:pt x="632" y="1920"/>
                    </a:lnTo>
                    <a:lnTo>
                      <a:pt x="632" y="1913"/>
                    </a:lnTo>
                    <a:lnTo>
                      <a:pt x="634" y="1903"/>
                    </a:lnTo>
                    <a:lnTo>
                      <a:pt x="634" y="1896"/>
                    </a:lnTo>
                    <a:lnTo>
                      <a:pt x="637" y="1889"/>
                    </a:lnTo>
                    <a:lnTo>
                      <a:pt x="634" y="1877"/>
                    </a:lnTo>
                    <a:lnTo>
                      <a:pt x="634" y="1870"/>
                    </a:lnTo>
                    <a:lnTo>
                      <a:pt x="632" y="1858"/>
                    </a:lnTo>
                    <a:lnTo>
                      <a:pt x="632" y="1851"/>
                    </a:lnTo>
                    <a:lnTo>
                      <a:pt x="627" y="1842"/>
                    </a:lnTo>
                    <a:lnTo>
                      <a:pt x="625" y="1832"/>
                    </a:lnTo>
                    <a:lnTo>
                      <a:pt x="618" y="1825"/>
                    </a:lnTo>
                    <a:lnTo>
                      <a:pt x="611" y="1820"/>
                    </a:lnTo>
                    <a:lnTo>
                      <a:pt x="606" y="1818"/>
                    </a:lnTo>
                    <a:lnTo>
                      <a:pt x="601" y="1816"/>
                    </a:lnTo>
                    <a:lnTo>
                      <a:pt x="594" y="1813"/>
                    </a:lnTo>
                    <a:lnTo>
                      <a:pt x="589" y="1811"/>
                    </a:lnTo>
                    <a:lnTo>
                      <a:pt x="582" y="1808"/>
                    </a:lnTo>
                    <a:lnTo>
                      <a:pt x="577" y="1806"/>
                    </a:lnTo>
                    <a:lnTo>
                      <a:pt x="573" y="1806"/>
                    </a:lnTo>
                    <a:lnTo>
                      <a:pt x="566" y="1806"/>
                    </a:lnTo>
                    <a:lnTo>
                      <a:pt x="556" y="1806"/>
                    </a:lnTo>
                    <a:lnTo>
                      <a:pt x="549" y="1804"/>
                    </a:lnTo>
                    <a:lnTo>
                      <a:pt x="542" y="1804"/>
                    </a:lnTo>
                    <a:lnTo>
                      <a:pt x="535" y="1806"/>
                    </a:lnTo>
                    <a:lnTo>
                      <a:pt x="527" y="1806"/>
                    </a:lnTo>
                    <a:lnTo>
                      <a:pt x="520" y="1806"/>
                    </a:lnTo>
                    <a:lnTo>
                      <a:pt x="511" y="1806"/>
                    </a:lnTo>
                    <a:lnTo>
                      <a:pt x="504" y="1811"/>
                    </a:lnTo>
                    <a:lnTo>
                      <a:pt x="497" y="1811"/>
                    </a:lnTo>
                    <a:lnTo>
                      <a:pt x="489" y="1811"/>
                    </a:lnTo>
                    <a:lnTo>
                      <a:pt x="482" y="1813"/>
                    </a:lnTo>
                    <a:lnTo>
                      <a:pt x="475" y="1816"/>
                    </a:lnTo>
                    <a:lnTo>
                      <a:pt x="468" y="1818"/>
                    </a:lnTo>
                    <a:lnTo>
                      <a:pt x="461" y="1820"/>
                    </a:lnTo>
                    <a:lnTo>
                      <a:pt x="456" y="1823"/>
                    </a:lnTo>
                    <a:lnTo>
                      <a:pt x="449" y="1827"/>
                    </a:lnTo>
                    <a:lnTo>
                      <a:pt x="444" y="1830"/>
                    </a:lnTo>
                    <a:lnTo>
                      <a:pt x="437" y="1832"/>
                    </a:lnTo>
                    <a:lnTo>
                      <a:pt x="432" y="1837"/>
                    </a:lnTo>
                    <a:lnTo>
                      <a:pt x="428" y="1842"/>
                    </a:lnTo>
                    <a:lnTo>
                      <a:pt x="423" y="1846"/>
                    </a:lnTo>
                    <a:lnTo>
                      <a:pt x="421" y="1851"/>
                    </a:lnTo>
                    <a:lnTo>
                      <a:pt x="418" y="1856"/>
                    </a:lnTo>
                    <a:lnTo>
                      <a:pt x="416" y="1863"/>
                    </a:lnTo>
                    <a:lnTo>
                      <a:pt x="413" y="1865"/>
                    </a:lnTo>
                    <a:lnTo>
                      <a:pt x="411" y="1873"/>
                    </a:lnTo>
                    <a:lnTo>
                      <a:pt x="411" y="1877"/>
                    </a:lnTo>
                    <a:lnTo>
                      <a:pt x="411" y="1884"/>
                    </a:lnTo>
                    <a:lnTo>
                      <a:pt x="411" y="1889"/>
                    </a:lnTo>
                    <a:lnTo>
                      <a:pt x="416" y="1896"/>
                    </a:lnTo>
                    <a:lnTo>
                      <a:pt x="416" y="1901"/>
                    </a:lnTo>
                    <a:lnTo>
                      <a:pt x="418" y="1908"/>
                    </a:lnTo>
                    <a:lnTo>
                      <a:pt x="423" y="1915"/>
                    </a:lnTo>
                    <a:lnTo>
                      <a:pt x="425" y="1922"/>
                    </a:lnTo>
                    <a:lnTo>
                      <a:pt x="430" y="1930"/>
                    </a:lnTo>
                    <a:lnTo>
                      <a:pt x="432" y="1934"/>
                    </a:lnTo>
                    <a:lnTo>
                      <a:pt x="437" y="1941"/>
                    </a:lnTo>
                    <a:lnTo>
                      <a:pt x="444" y="1949"/>
                    </a:lnTo>
                    <a:lnTo>
                      <a:pt x="449" y="1956"/>
                    </a:lnTo>
                    <a:lnTo>
                      <a:pt x="456" y="1961"/>
                    </a:lnTo>
                    <a:lnTo>
                      <a:pt x="463" y="1968"/>
                    </a:lnTo>
                    <a:lnTo>
                      <a:pt x="470" y="1972"/>
                    </a:lnTo>
                    <a:lnTo>
                      <a:pt x="478" y="1977"/>
                    </a:lnTo>
                    <a:lnTo>
                      <a:pt x="485" y="1987"/>
                    </a:lnTo>
                    <a:lnTo>
                      <a:pt x="492" y="1989"/>
                    </a:lnTo>
                    <a:lnTo>
                      <a:pt x="501" y="1996"/>
                    </a:lnTo>
                    <a:lnTo>
                      <a:pt x="508" y="2001"/>
                    </a:lnTo>
                    <a:lnTo>
                      <a:pt x="518" y="2006"/>
                    </a:lnTo>
                    <a:lnTo>
                      <a:pt x="527" y="2008"/>
                    </a:lnTo>
                    <a:lnTo>
                      <a:pt x="535" y="2013"/>
                    </a:lnTo>
                    <a:lnTo>
                      <a:pt x="546" y="2015"/>
                    </a:lnTo>
                    <a:lnTo>
                      <a:pt x="556" y="2020"/>
                    </a:lnTo>
                    <a:lnTo>
                      <a:pt x="566" y="2022"/>
                    </a:lnTo>
                    <a:lnTo>
                      <a:pt x="575" y="2025"/>
                    </a:lnTo>
                    <a:lnTo>
                      <a:pt x="587" y="2027"/>
                    </a:lnTo>
                    <a:lnTo>
                      <a:pt x="596" y="2029"/>
                    </a:lnTo>
                    <a:lnTo>
                      <a:pt x="606" y="2029"/>
                    </a:lnTo>
                    <a:lnTo>
                      <a:pt x="618" y="2029"/>
                    </a:lnTo>
                    <a:lnTo>
                      <a:pt x="627" y="2027"/>
                    </a:lnTo>
                    <a:lnTo>
                      <a:pt x="637" y="2027"/>
                    </a:lnTo>
                    <a:lnTo>
                      <a:pt x="644" y="2027"/>
                    </a:lnTo>
                    <a:lnTo>
                      <a:pt x="646" y="2027"/>
                    </a:lnTo>
                    <a:lnTo>
                      <a:pt x="653" y="2025"/>
                    </a:lnTo>
                    <a:lnTo>
                      <a:pt x="658" y="2025"/>
                    </a:lnTo>
                    <a:lnTo>
                      <a:pt x="663" y="2022"/>
                    </a:lnTo>
                    <a:lnTo>
                      <a:pt x="670" y="2022"/>
                    </a:lnTo>
                    <a:lnTo>
                      <a:pt x="675" y="2020"/>
                    </a:lnTo>
                    <a:lnTo>
                      <a:pt x="680" y="2020"/>
                    </a:lnTo>
                    <a:lnTo>
                      <a:pt x="684" y="2020"/>
                    </a:lnTo>
                    <a:lnTo>
                      <a:pt x="689" y="2018"/>
                    </a:lnTo>
                    <a:lnTo>
                      <a:pt x="696" y="2015"/>
                    </a:lnTo>
                    <a:lnTo>
                      <a:pt x="701" y="2015"/>
                    </a:lnTo>
                    <a:lnTo>
                      <a:pt x="706" y="2013"/>
                    </a:lnTo>
                    <a:lnTo>
                      <a:pt x="710" y="2010"/>
                    </a:lnTo>
                    <a:lnTo>
                      <a:pt x="718" y="2008"/>
                    </a:lnTo>
                    <a:lnTo>
                      <a:pt x="722" y="2008"/>
                    </a:lnTo>
                    <a:lnTo>
                      <a:pt x="729" y="2006"/>
                    </a:lnTo>
                    <a:lnTo>
                      <a:pt x="732" y="2003"/>
                    </a:lnTo>
                    <a:lnTo>
                      <a:pt x="739" y="2001"/>
                    </a:lnTo>
                    <a:lnTo>
                      <a:pt x="744" y="1999"/>
                    </a:lnTo>
                    <a:lnTo>
                      <a:pt x="748" y="1996"/>
                    </a:lnTo>
                    <a:lnTo>
                      <a:pt x="756" y="1994"/>
                    </a:lnTo>
                    <a:lnTo>
                      <a:pt x="760" y="1991"/>
                    </a:lnTo>
                    <a:lnTo>
                      <a:pt x="765" y="1989"/>
                    </a:lnTo>
                    <a:lnTo>
                      <a:pt x="775" y="1984"/>
                    </a:lnTo>
                    <a:lnTo>
                      <a:pt x="784" y="1977"/>
                    </a:lnTo>
                    <a:lnTo>
                      <a:pt x="796" y="1972"/>
                    </a:lnTo>
                    <a:lnTo>
                      <a:pt x="805" y="1968"/>
                    </a:lnTo>
                    <a:lnTo>
                      <a:pt x="815" y="1961"/>
                    </a:lnTo>
                    <a:lnTo>
                      <a:pt x="824" y="1953"/>
                    </a:lnTo>
                    <a:lnTo>
                      <a:pt x="834" y="1946"/>
                    </a:lnTo>
                    <a:lnTo>
                      <a:pt x="844" y="1941"/>
                    </a:lnTo>
                    <a:lnTo>
                      <a:pt x="853" y="1934"/>
                    </a:lnTo>
                    <a:lnTo>
                      <a:pt x="860" y="1927"/>
                    </a:lnTo>
                    <a:lnTo>
                      <a:pt x="870" y="1920"/>
                    </a:lnTo>
                    <a:lnTo>
                      <a:pt x="879" y="1913"/>
                    </a:lnTo>
                    <a:lnTo>
                      <a:pt x="886" y="1906"/>
                    </a:lnTo>
                    <a:lnTo>
                      <a:pt x="893" y="1899"/>
                    </a:lnTo>
                    <a:lnTo>
                      <a:pt x="903" y="1892"/>
                    </a:lnTo>
                    <a:lnTo>
                      <a:pt x="910" y="1887"/>
                    </a:lnTo>
                    <a:lnTo>
                      <a:pt x="915" y="1877"/>
                    </a:lnTo>
                    <a:lnTo>
                      <a:pt x="924" y="1873"/>
                    </a:lnTo>
                    <a:lnTo>
                      <a:pt x="929" y="1863"/>
                    </a:lnTo>
                    <a:lnTo>
                      <a:pt x="934" y="1858"/>
                    </a:lnTo>
                    <a:lnTo>
                      <a:pt x="941" y="1849"/>
                    </a:lnTo>
                    <a:lnTo>
                      <a:pt x="946" y="1844"/>
                    </a:lnTo>
                    <a:lnTo>
                      <a:pt x="950" y="1837"/>
                    </a:lnTo>
                    <a:lnTo>
                      <a:pt x="958" y="1830"/>
                    </a:lnTo>
                    <a:lnTo>
                      <a:pt x="960" y="1823"/>
                    </a:lnTo>
                    <a:lnTo>
                      <a:pt x="965" y="1816"/>
                    </a:lnTo>
                    <a:lnTo>
                      <a:pt x="967" y="1811"/>
                    </a:lnTo>
                    <a:lnTo>
                      <a:pt x="972" y="1804"/>
                    </a:lnTo>
                    <a:lnTo>
                      <a:pt x="977" y="1799"/>
                    </a:lnTo>
                    <a:lnTo>
                      <a:pt x="979" y="1792"/>
                    </a:lnTo>
                    <a:lnTo>
                      <a:pt x="984" y="1787"/>
                    </a:lnTo>
                    <a:lnTo>
                      <a:pt x="986" y="1785"/>
                    </a:lnTo>
                    <a:lnTo>
                      <a:pt x="991" y="1773"/>
                    </a:lnTo>
                    <a:lnTo>
                      <a:pt x="996" y="1766"/>
                    </a:lnTo>
                    <a:lnTo>
                      <a:pt x="998" y="1756"/>
                    </a:lnTo>
                    <a:lnTo>
                      <a:pt x="1003" y="1749"/>
                    </a:lnTo>
                    <a:lnTo>
                      <a:pt x="1003" y="1744"/>
                    </a:lnTo>
                    <a:lnTo>
                      <a:pt x="1005" y="1742"/>
                    </a:lnTo>
                    <a:lnTo>
                      <a:pt x="1005" y="1740"/>
                    </a:lnTo>
                    <a:lnTo>
                      <a:pt x="1007" y="1740"/>
                    </a:lnTo>
                    <a:lnTo>
                      <a:pt x="867" y="1699"/>
                    </a:lnTo>
                    <a:lnTo>
                      <a:pt x="867" y="1699"/>
                    </a:lnTo>
                    <a:lnTo>
                      <a:pt x="872" y="1697"/>
                    </a:lnTo>
                    <a:lnTo>
                      <a:pt x="877" y="1694"/>
                    </a:lnTo>
                    <a:lnTo>
                      <a:pt x="882" y="1694"/>
                    </a:lnTo>
                    <a:lnTo>
                      <a:pt x="886" y="1690"/>
                    </a:lnTo>
                    <a:lnTo>
                      <a:pt x="893" y="1690"/>
                    </a:lnTo>
                    <a:lnTo>
                      <a:pt x="898" y="1685"/>
                    </a:lnTo>
                    <a:lnTo>
                      <a:pt x="905" y="1682"/>
                    </a:lnTo>
                    <a:lnTo>
                      <a:pt x="912" y="1680"/>
                    </a:lnTo>
                    <a:lnTo>
                      <a:pt x="920" y="1675"/>
                    </a:lnTo>
                    <a:lnTo>
                      <a:pt x="929" y="1671"/>
                    </a:lnTo>
                    <a:lnTo>
                      <a:pt x="939" y="1668"/>
                    </a:lnTo>
                    <a:lnTo>
                      <a:pt x="946" y="1661"/>
                    </a:lnTo>
                    <a:lnTo>
                      <a:pt x="955" y="1659"/>
                    </a:lnTo>
                    <a:lnTo>
                      <a:pt x="965" y="1654"/>
                    </a:lnTo>
                    <a:lnTo>
                      <a:pt x="972" y="1647"/>
                    </a:lnTo>
                    <a:lnTo>
                      <a:pt x="981" y="1642"/>
                    </a:lnTo>
                    <a:lnTo>
                      <a:pt x="991" y="1635"/>
                    </a:lnTo>
                    <a:lnTo>
                      <a:pt x="1000" y="1628"/>
                    </a:lnTo>
                    <a:lnTo>
                      <a:pt x="1010" y="1623"/>
                    </a:lnTo>
                    <a:lnTo>
                      <a:pt x="1019" y="1616"/>
                    </a:lnTo>
                    <a:lnTo>
                      <a:pt x="1029" y="1609"/>
                    </a:lnTo>
                    <a:lnTo>
                      <a:pt x="1036" y="1602"/>
                    </a:lnTo>
                    <a:lnTo>
                      <a:pt x="1045" y="1592"/>
                    </a:lnTo>
                    <a:lnTo>
                      <a:pt x="1053" y="1585"/>
                    </a:lnTo>
                    <a:lnTo>
                      <a:pt x="1062" y="1578"/>
                    </a:lnTo>
                    <a:lnTo>
                      <a:pt x="1067" y="1571"/>
                    </a:lnTo>
                    <a:lnTo>
                      <a:pt x="1074" y="1561"/>
                    </a:lnTo>
                    <a:lnTo>
                      <a:pt x="1081" y="1552"/>
                    </a:lnTo>
                    <a:lnTo>
                      <a:pt x="1086" y="1545"/>
                    </a:lnTo>
                    <a:lnTo>
                      <a:pt x="1091" y="1535"/>
                    </a:lnTo>
                    <a:lnTo>
                      <a:pt x="1095" y="1526"/>
                    </a:lnTo>
                    <a:lnTo>
                      <a:pt x="1098" y="1516"/>
                    </a:lnTo>
                    <a:lnTo>
                      <a:pt x="1100" y="1507"/>
                    </a:lnTo>
                    <a:lnTo>
                      <a:pt x="1102" y="1495"/>
                    </a:lnTo>
                    <a:lnTo>
                      <a:pt x="1102" y="1488"/>
                    </a:lnTo>
                    <a:lnTo>
                      <a:pt x="1105" y="1478"/>
                    </a:lnTo>
                    <a:lnTo>
                      <a:pt x="1107" y="1469"/>
                    </a:lnTo>
                    <a:lnTo>
                      <a:pt x="1107" y="1459"/>
                    </a:lnTo>
                    <a:lnTo>
                      <a:pt x="1107" y="1447"/>
                    </a:lnTo>
                    <a:lnTo>
                      <a:pt x="1107" y="1440"/>
                    </a:lnTo>
                    <a:lnTo>
                      <a:pt x="1107" y="1431"/>
                    </a:lnTo>
                    <a:lnTo>
                      <a:pt x="1105" y="1421"/>
                    </a:lnTo>
                    <a:lnTo>
                      <a:pt x="1102" y="1412"/>
                    </a:lnTo>
                    <a:lnTo>
                      <a:pt x="1102" y="1402"/>
                    </a:lnTo>
                    <a:lnTo>
                      <a:pt x="1102" y="1395"/>
                    </a:lnTo>
                    <a:lnTo>
                      <a:pt x="1100" y="1385"/>
                    </a:lnTo>
                    <a:lnTo>
                      <a:pt x="1098" y="1376"/>
                    </a:lnTo>
                    <a:lnTo>
                      <a:pt x="1095" y="1369"/>
                    </a:lnTo>
                    <a:lnTo>
                      <a:pt x="1095" y="1364"/>
                    </a:lnTo>
                    <a:lnTo>
                      <a:pt x="1091" y="1357"/>
                    </a:lnTo>
                    <a:lnTo>
                      <a:pt x="1091" y="1350"/>
                    </a:lnTo>
                    <a:lnTo>
                      <a:pt x="1088" y="1343"/>
                    </a:lnTo>
                    <a:lnTo>
                      <a:pt x="1088" y="1338"/>
                    </a:lnTo>
                    <a:lnTo>
                      <a:pt x="1083" y="1328"/>
                    </a:lnTo>
                    <a:lnTo>
                      <a:pt x="1081" y="1321"/>
                    </a:lnTo>
                    <a:lnTo>
                      <a:pt x="1081" y="1317"/>
                    </a:lnTo>
                    <a:lnTo>
                      <a:pt x="1081" y="1317"/>
                    </a:lnTo>
                    <a:lnTo>
                      <a:pt x="1083" y="1317"/>
                    </a:lnTo>
                    <a:lnTo>
                      <a:pt x="1086" y="1321"/>
                    </a:lnTo>
                    <a:lnTo>
                      <a:pt x="1093" y="1324"/>
                    </a:lnTo>
                    <a:lnTo>
                      <a:pt x="1100" y="1328"/>
                    </a:lnTo>
                    <a:lnTo>
                      <a:pt x="1110" y="1333"/>
                    </a:lnTo>
                    <a:lnTo>
                      <a:pt x="1117" y="1340"/>
                    </a:lnTo>
                    <a:lnTo>
                      <a:pt x="1126" y="1350"/>
                    </a:lnTo>
                    <a:lnTo>
                      <a:pt x="1136" y="1357"/>
                    </a:lnTo>
                    <a:lnTo>
                      <a:pt x="1145" y="1366"/>
                    </a:lnTo>
                    <a:lnTo>
                      <a:pt x="1150" y="1371"/>
                    </a:lnTo>
                    <a:lnTo>
                      <a:pt x="1155" y="1376"/>
                    </a:lnTo>
                    <a:lnTo>
                      <a:pt x="1160" y="1383"/>
                    </a:lnTo>
                    <a:lnTo>
                      <a:pt x="1162" y="1390"/>
                    </a:lnTo>
                    <a:lnTo>
                      <a:pt x="1167" y="1395"/>
                    </a:lnTo>
                    <a:lnTo>
                      <a:pt x="1169" y="1402"/>
                    </a:lnTo>
                    <a:lnTo>
                      <a:pt x="1174" y="1409"/>
                    </a:lnTo>
                    <a:lnTo>
                      <a:pt x="1179" y="1416"/>
                    </a:lnTo>
                    <a:lnTo>
                      <a:pt x="1179" y="1426"/>
                    </a:lnTo>
                    <a:lnTo>
                      <a:pt x="1181" y="1433"/>
                    </a:lnTo>
                    <a:lnTo>
                      <a:pt x="1183" y="1440"/>
                    </a:lnTo>
                    <a:lnTo>
                      <a:pt x="1186" y="1450"/>
                    </a:lnTo>
                    <a:lnTo>
                      <a:pt x="1186" y="1457"/>
                    </a:lnTo>
                    <a:lnTo>
                      <a:pt x="1188" y="1466"/>
                    </a:lnTo>
                    <a:lnTo>
                      <a:pt x="1188" y="1473"/>
                    </a:lnTo>
                    <a:lnTo>
                      <a:pt x="1188" y="1480"/>
                    </a:lnTo>
                    <a:lnTo>
                      <a:pt x="1188" y="1488"/>
                    </a:lnTo>
                    <a:lnTo>
                      <a:pt x="1188" y="1495"/>
                    </a:lnTo>
                    <a:lnTo>
                      <a:pt x="1186" y="1502"/>
                    </a:lnTo>
                    <a:lnTo>
                      <a:pt x="1186" y="1509"/>
                    </a:lnTo>
                    <a:lnTo>
                      <a:pt x="1186" y="1514"/>
                    </a:lnTo>
                    <a:lnTo>
                      <a:pt x="1183" y="1521"/>
                    </a:lnTo>
                    <a:lnTo>
                      <a:pt x="1181" y="1528"/>
                    </a:lnTo>
                    <a:lnTo>
                      <a:pt x="1181" y="1533"/>
                    </a:lnTo>
                    <a:lnTo>
                      <a:pt x="1179" y="1538"/>
                    </a:lnTo>
                    <a:lnTo>
                      <a:pt x="1179" y="1545"/>
                    </a:lnTo>
                    <a:lnTo>
                      <a:pt x="1176" y="1549"/>
                    </a:lnTo>
                    <a:lnTo>
                      <a:pt x="1174" y="1557"/>
                    </a:lnTo>
                    <a:lnTo>
                      <a:pt x="1169" y="1564"/>
                    </a:lnTo>
                    <a:lnTo>
                      <a:pt x="1167" y="1571"/>
                    </a:lnTo>
                    <a:lnTo>
                      <a:pt x="1162" y="1578"/>
                    </a:lnTo>
                    <a:lnTo>
                      <a:pt x="1160" y="1583"/>
                    </a:lnTo>
                    <a:lnTo>
                      <a:pt x="1155" y="1590"/>
                    </a:lnTo>
                    <a:lnTo>
                      <a:pt x="1155" y="1592"/>
                    </a:lnTo>
                    <a:lnTo>
                      <a:pt x="1155" y="1592"/>
                    </a:lnTo>
                    <a:lnTo>
                      <a:pt x="1160" y="1592"/>
                    </a:lnTo>
                    <a:lnTo>
                      <a:pt x="1164" y="1590"/>
                    </a:lnTo>
                    <a:lnTo>
                      <a:pt x="1174" y="1587"/>
                    </a:lnTo>
                    <a:lnTo>
                      <a:pt x="1181" y="1583"/>
                    </a:lnTo>
                    <a:lnTo>
                      <a:pt x="1193" y="1578"/>
                    </a:lnTo>
                    <a:lnTo>
                      <a:pt x="1198" y="1573"/>
                    </a:lnTo>
                    <a:lnTo>
                      <a:pt x="1205" y="1571"/>
                    </a:lnTo>
                    <a:lnTo>
                      <a:pt x="1209" y="1566"/>
                    </a:lnTo>
                    <a:lnTo>
                      <a:pt x="1214" y="1564"/>
                    </a:lnTo>
                    <a:lnTo>
                      <a:pt x="1221" y="1559"/>
                    </a:lnTo>
                    <a:lnTo>
                      <a:pt x="1226" y="1554"/>
                    </a:lnTo>
                    <a:lnTo>
                      <a:pt x="1233" y="1549"/>
                    </a:lnTo>
                    <a:lnTo>
                      <a:pt x="1238" y="1542"/>
                    </a:lnTo>
                    <a:lnTo>
                      <a:pt x="1243" y="1535"/>
                    </a:lnTo>
                    <a:lnTo>
                      <a:pt x="1247" y="1530"/>
                    </a:lnTo>
                    <a:lnTo>
                      <a:pt x="1255" y="1521"/>
                    </a:lnTo>
                    <a:lnTo>
                      <a:pt x="1259" y="1516"/>
                    </a:lnTo>
                    <a:lnTo>
                      <a:pt x="1264" y="1507"/>
                    </a:lnTo>
                    <a:lnTo>
                      <a:pt x="1269" y="1499"/>
                    </a:lnTo>
                    <a:lnTo>
                      <a:pt x="1271" y="1488"/>
                    </a:lnTo>
                    <a:lnTo>
                      <a:pt x="1276" y="1480"/>
                    </a:lnTo>
                    <a:lnTo>
                      <a:pt x="1278" y="1473"/>
                    </a:lnTo>
                    <a:lnTo>
                      <a:pt x="1278" y="1469"/>
                    </a:lnTo>
                    <a:lnTo>
                      <a:pt x="1281" y="1461"/>
                    </a:lnTo>
                    <a:lnTo>
                      <a:pt x="1283" y="1459"/>
                    </a:lnTo>
                    <a:lnTo>
                      <a:pt x="1283" y="1452"/>
                    </a:lnTo>
                    <a:lnTo>
                      <a:pt x="1283" y="1447"/>
                    </a:lnTo>
                    <a:lnTo>
                      <a:pt x="1283" y="1440"/>
                    </a:lnTo>
                    <a:lnTo>
                      <a:pt x="1285" y="1435"/>
                    </a:lnTo>
                    <a:lnTo>
                      <a:pt x="1285" y="1428"/>
                    </a:lnTo>
                    <a:lnTo>
                      <a:pt x="1285" y="1421"/>
                    </a:lnTo>
                    <a:lnTo>
                      <a:pt x="1285" y="1416"/>
                    </a:lnTo>
                    <a:lnTo>
                      <a:pt x="1285" y="1409"/>
                    </a:lnTo>
                    <a:lnTo>
                      <a:pt x="1285" y="1402"/>
                    </a:lnTo>
                    <a:lnTo>
                      <a:pt x="1285" y="1397"/>
                    </a:lnTo>
                    <a:lnTo>
                      <a:pt x="1283" y="1390"/>
                    </a:lnTo>
                    <a:lnTo>
                      <a:pt x="1283" y="1385"/>
                    </a:lnTo>
                    <a:lnTo>
                      <a:pt x="1283" y="1378"/>
                    </a:lnTo>
                    <a:lnTo>
                      <a:pt x="1281" y="1374"/>
                    </a:lnTo>
                    <a:lnTo>
                      <a:pt x="1281" y="1364"/>
                    </a:lnTo>
                    <a:lnTo>
                      <a:pt x="1278" y="1359"/>
                    </a:lnTo>
                    <a:lnTo>
                      <a:pt x="1278" y="1355"/>
                    </a:lnTo>
                    <a:lnTo>
                      <a:pt x="1276" y="1347"/>
                    </a:lnTo>
                    <a:lnTo>
                      <a:pt x="1274" y="1340"/>
                    </a:lnTo>
                    <a:lnTo>
                      <a:pt x="1274" y="1336"/>
                    </a:lnTo>
                    <a:lnTo>
                      <a:pt x="1271" y="1328"/>
                    </a:lnTo>
                    <a:lnTo>
                      <a:pt x="1269" y="1324"/>
                    </a:lnTo>
                    <a:lnTo>
                      <a:pt x="1266" y="1317"/>
                    </a:lnTo>
                    <a:lnTo>
                      <a:pt x="1266" y="1312"/>
                    </a:lnTo>
                    <a:lnTo>
                      <a:pt x="1264" y="1305"/>
                    </a:lnTo>
                    <a:lnTo>
                      <a:pt x="1262" y="1300"/>
                    </a:lnTo>
                    <a:lnTo>
                      <a:pt x="1259" y="1293"/>
                    </a:lnTo>
                    <a:lnTo>
                      <a:pt x="1257" y="1288"/>
                    </a:lnTo>
                    <a:lnTo>
                      <a:pt x="1255" y="1283"/>
                    </a:lnTo>
                    <a:lnTo>
                      <a:pt x="1252" y="1276"/>
                    </a:lnTo>
                    <a:lnTo>
                      <a:pt x="1250" y="1269"/>
                    </a:lnTo>
                    <a:lnTo>
                      <a:pt x="1247" y="1264"/>
                    </a:lnTo>
                    <a:lnTo>
                      <a:pt x="1243" y="1255"/>
                    </a:lnTo>
                    <a:lnTo>
                      <a:pt x="1238" y="1245"/>
                    </a:lnTo>
                    <a:lnTo>
                      <a:pt x="1233" y="1233"/>
                    </a:lnTo>
                    <a:lnTo>
                      <a:pt x="1228" y="1224"/>
                    </a:lnTo>
                    <a:lnTo>
                      <a:pt x="1221" y="1214"/>
                    </a:lnTo>
                    <a:lnTo>
                      <a:pt x="1219" y="1207"/>
                    </a:lnTo>
                    <a:lnTo>
                      <a:pt x="1212" y="1198"/>
                    </a:lnTo>
                    <a:lnTo>
                      <a:pt x="1209" y="1188"/>
                    </a:lnTo>
                    <a:lnTo>
                      <a:pt x="1205" y="1183"/>
                    </a:lnTo>
                    <a:lnTo>
                      <a:pt x="1200" y="1179"/>
                    </a:lnTo>
                    <a:lnTo>
                      <a:pt x="1195" y="1172"/>
                    </a:lnTo>
                    <a:lnTo>
                      <a:pt x="1193" y="1167"/>
                    </a:lnTo>
                    <a:lnTo>
                      <a:pt x="1190" y="1160"/>
                    </a:lnTo>
                    <a:lnTo>
                      <a:pt x="1188" y="1157"/>
                    </a:lnTo>
                    <a:lnTo>
                      <a:pt x="1183" y="1153"/>
                    </a:lnTo>
                    <a:lnTo>
                      <a:pt x="1183" y="1153"/>
                    </a:lnTo>
                    <a:lnTo>
                      <a:pt x="1183" y="1148"/>
                    </a:lnTo>
                    <a:lnTo>
                      <a:pt x="1186" y="1141"/>
                    </a:lnTo>
                    <a:lnTo>
                      <a:pt x="1186" y="1134"/>
                    </a:lnTo>
                    <a:lnTo>
                      <a:pt x="1188" y="1129"/>
                    </a:lnTo>
                    <a:lnTo>
                      <a:pt x="1188" y="1122"/>
                    </a:lnTo>
                    <a:lnTo>
                      <a:pt x="1193" y="1112"/>
                    </a:lnTo>
                    <a:lnTo>
                      <a:pt x="1193" y="1107"/>
                    </a:lnTo>
                    <a:lnTo>
                      <a:pt x="1193" y="1103"/>
                    </a:lnTo>
                    <a:lnTo>
                      <a:pt x="1195" y="1098"/>
                    </a:lnTo>
                    <a:lnTo>
                      <a:pt x="1195" y="1093"/>
                    </a:lnTo>
                    <a:lnTo>
                      <a:pt x="1195" y="1086"/>
                    </a:lnTo>
                    <a:lnTo>
                      <a:pt x="1198" y="1081"/>
                    </a:lnTo>
                    <a:lnTo>
                      <a:pt x="1200" y="1074"/>
                    </a:lnTo>
                    <a:lnTo>
                      <a:pt x="1200" y="1069"/>
                    </a:lnTo>
                    <a:lnTo>
                      <a:pt x="1200" y="1062"/>
                    </a:lnTo>
                    <a:lnTo>
                      <a:pt x="1205" y="1055"/>
                    </a:lnTo>
                    <a:lnTo>
                      <a:pt x="1205" y="1050"/>
                    </a:lnTo>
                    <a:lnTo>
                      <a:pt x="1207" y="1043"/>
                    </a:lnTo>
                    <a:lnTo>
                      <a:pt x="1207" y="1036"/>
                    </a:lnTo>
                    <a:lnTo>
                      <a:pt x="1209" y="1029"/>
                    </a:lnTo>
                    <a:lnTo>
                      <a:pt x="1209" y="1024"/>
                    </a:lnTo>
                    <a:lnTo>
                      <a:pt x="1212" y="1017"/>
                    </a:lnTo>
                    <a:lnTo>
                      <a:pt x="1212" y="1010"/>
                    </a:lnTo>
                    <a:lnTo>
                      <a:pt x="1214" y="1000"/>
                    </a:lnTo>
                    <a:lnTo>
                      <a:pt x="1214" y="993"/>
                    </a:lnTo>
                    <a:lnTo>
                      <a:pt x="1214" y="984"/>
                    </a:lnTo>
                    <a:lnTo>
                      <a:pt x="1214" y="977"/>
                    </a:lnTo>
                    <a:lnTo>
                      <a:pt x="1219" y="970"/>
                    </a:lnTo>
                    <a:lnTo>
                      <a:pt x="1219" y="960"/>
                    </a:lnTo>
                    <a:lnTo>
                      <a:pt x="1219" y="953"/>
                    </a:lnTo>
                    <a:lnTo>
                      <a:pt x="1219" y="946"/>
                    </a:lnTo>
                    <a:lnTo>
                      <a:pt x="1221" y="936"/>
                    </a:lnTo>
                    <a:lnTo>
                      <a:pt x="1221" y="927"/>
                    </a:lnTo>
                    <a:lnTo>
                      <a:pt x="1224" y="920"/>
                    </a:lnTo>
                    <a:lnTo>
                      <a:pt x="1224" y="910"/>
                    </a:lnTo>
                    <a:lnTo>
                      <a:pt x="1226" y="903"/>
                    </a:lnTo>
                    <a:lnTo>
                      <a:pt x="1226" y="894"/>
                    </a:lnTo>
                    <a:lnTo>
                      <a:pt x="1228" y="886"/>
                    </a:lnTo>
                    <a:lnTo>
                      <a:pt x="1228" y="879"/>
                    </a:lnTo>
                    <a:lnTo>
                      <a:pt x="1228" y="870"/>
                    </a:lnTo>
                    <a:lnTo>
                      <a:pt x="1228" y="860"/>
                    </a:lnTo>
                    <a:lnTo>
                      <a:pt x="1231" y="853"/>
                    </a:lnTo>
                    <a:lnTo>
                      <a:pt x="1231" y="844"/>
                    </a:lnTo>
                    <a:lnTo>
                      <a:pt x="1231" y="834"/>
                    </a:lnTo>
                    <a:lnTo>
                      <a:pt x="1231" y="825"/>
                    </a:lnTo>
                    <a:lnTo>
                      <a:pt x="1231" y="817"/>
                    </a:lnTo>
                    <a:lnTo>
                      <a:pt x="1231" y="808"/>
                    </a:lnTo>
                    <a:lnTo>
                      <a:pt x="1231" y="801"/>
                    </a:lnTo>
                    <a:lnTo>
                      <a:pt x="1231" y="791"/>
                    </a:lnTo>
                    <a:lnTo>
                      <a:pt x="1231" y="784"/>
                    </a:lnTo>
                    <a:lnTo>
                      <a:pt x="1231" y="775"/>
                    </a:lnTo>
                    <a:lnTo>
                      <a:pt x="1231" y="768"/>
                    </a:lnTo>
                    <a:lnTo>
                      <a:pt x="1231" y="758"/>
                    </a:lnTo>
                    <a:lnTo>
                      <a:pt x="1231" y="751"/>
                    </a:lnTo>
                    <a:lnTo>
                      <a:pt x="1228" y="741"/>
                    </a:lnTo>
                    <a:lnTo>
                      <a:pt x="1226" y="732"/>
                    </a:lnTo>
                    <a:lnTo>
                      <a:pt x="1226" y="725"/>
                    </a:lnTo>
                    <a:lnTo>
                      <a:pt x="1224" y="718"/>
                    </a:lnTo>
                    <a:lnTo>
                      <a:pt x="1221" y="711"/>
                    </a:lnTo>
                    <a:lnTo>
                      <a:pt x="1221" y="703"/>
                    </a:lnTo>
                    <a:lnTo>
                      <a:pt x="1219" y="696"/>
                    </a:lnTo>
                    <a:lnTo>
                      <a:pt x="1219" y="689"/>
                    </a:lnTo>
                    <a:lnTo>
                      <a:pt x="1217" y="680"/>
                    </a:lnTo>
                    <a:lnTo>
                      <a:pt x="1214" y="673"/>
                    </a:lnTo>
                    <a:lnTo>
                      <a:pt x="1212" y="665"/>
                    </a:lnTo>
                    <a:lnTo>
                      <a:pt x="1212" y="658"/>
                    </a:lnTo>
                    <a:lnTo>
                      <a:pt x="1209" y="654"/>
                    </a:lnTo>
                    <a:lnTo>
                      <a:pt x="1207" y="646"/>
                    </a:lnTo>
                    <a:lnTo>
                      <a:pt x="1205" y="639"/>
                    </a:lnTo>
                    <a:lnTo>
                      <a:pt x="1205" y="634"/>
                    </a:lnTo>
                    <a:lnTo>
                      <a:pt x="1200" y="627"/>
                    </a:lnTo>
                    <a:lnTo>
                      <a:pt x="1200" y="620"/>
                    </a:lnTo>
                    <a:lnTo>
                      <a:pt x="1195" y="613"/>
                    </a:lnTo>
                    <a:lnTo>
                      <a:pt x="1195" y="608"/>
                    </a:lnTo>
                    <a:lnTo>
                      <a:pt x="1193" y="601"/>
                    </a:lnTo>
                    <a:lnTo>
                      <a:pt x="1188" y="596"/>
                    </a:lnTo>
                    <a:lnTo>
                      <a:pt x="1186" y="592"/>
                    </a:lnTo>
                    <a:lnTo>
                      <a:pt x="1183" y="587"/>
                    </a:lnTo>
                    <a:lnTo>
                      <a:pt x="1181" y="580"/>
                    </a:lnTo>
                    <a:lnTo>
                      <a:pt x="1179" y="575"/>
                    </a:lnTo>
                    <a:lnTo>
                      <a:pt x="1174" y="570"/>
                    </a:lnTo>
                    <a:lnTo>
                      <a:pt x="1171" y="566"/>
                    </a:lnTo>
                    <a:lnTo>
                      <a:pt x="1167" y="554"/>
                    </a:lnTo>
                    <a:lnTo>
                      <a:pt x="1160" y="547"/>
                    </a:lnTo>
                    <a:lnTo>
                      <a:pt x="1152" y="535"/>
                    </a:lnTo>
                    <a:lnTo>
                      <a:pt x="1148" y="525"/>
                    </a:lnTo>
                    <a:lnTo>
                      <a:pt x="1138" y="516"/>
                    </a:lnTo>
                    <a:lnTo>
                      <a:pt x="1133" y="509"/>
                    </a:lnTo>
                    <a:lnTo>
                      <a:pt x="1126" y="501"/>
                    </a:lnTo>
                    <a:lnTo>
                      <a:pt x="1117" y="494"/>
                    </a:lnTo>
                    <a:lnTo>
                      <a:pt x="1112" y="487"/>
                    </a:lnTo>
                    <a:lnTo>
                      <a:pt x="1105" y="480"/>
                    </a:lnTo>
                    <a:lnTo>
                      <a:pt x="1098" y="473"/>
                    </a:lnTo>
                    <a:lnTo>
                      <a:pt x="1091" y="468"/>
                    </a:lnTo>
                    <a:lnTo>
                      <a:pt x="1083" y="461"/>
                    </a:lnTo>
                    <a:lnTo>
                      <a:pt x="1076" y="456"/>
                    </a:lnTo>
                    <a:lnTo>
                      <a:pt x="1067" y="452"/>
                    </a:lnTo>
                    <a:lnTo>
                      <a:pt x="1062" y="447"/>
                    </a:lnTo>
                    <a:lnTo>
                      <a:pt x="1053" y="442"/>
                    </a:lnTo>
                    <a:lnTo>
                      <a:pt x="1045" y="440"/>
                    </a:lnTo>
                    <a:lnTo>
                      <a:pt x="1038" y="435"/>
                    </a:lnTo>
                    <a:lnTo>
                      <a:pt x="1031" y="430"/>
                    </a:lnTo>
                    <a:lnTo>
                      <a:pt x="1024" y="428"/>
                    </a:lnTo>
                    <a:lnTo>
                      <a:pt x="1017" y="425"/>
                    </a:lnTo>
                    <a:lnTo>
                      <a:pt x="1010" y="423"/>
                    </a:lnTo>
                    <a:lnTo>
                      <a:pt x="1005" y="421"/>
                    </a:lnTo>
                    <a:lnTo>
                      <a:pt x="998" y="418"/>
                    </a:lnTo>
                    <a:lnTo>
                      <a:pt x="991" y="418"/>
                    </a:lnTo>
                    <a:lnTo>
                      <a:pt x="984" y="416"/>
                    </a:lnTo>
                    <a:lnTo>
                      <a:pt x="977" y="416"/>
                    </a:lnTo>
                    <a:lnTo>
                      <a:pt x="972" y="413"/>
                    </a:lnTo>
                    <a:lnTo>
                      <a:pt x="965" y="413"/>
                    </a:lnTo>
                    <a:lnTo>
                      <a:pt x="958" y="411"/>
                    </a:lnTo>
                    <a:lnTo>
                      <a:pt x="953" y="411"/>
                    </a:lnTo>
                    <a:lnTo>
                      <a:pt x="946" y="411"/>
                    </a:lnTo>
                    <a:lnTo>
                      <a:pt x="941" y="411"/>
                    </a:lnTo>
                    <a:lnTo>
                      <a:pt x="936" y="411"/>
                    </a:lnTo>
                    <a:lnTo>
                      <a:pt x="931" y="411"/>
                    </a:lnTo>
                    <a:lnTo>
                      <a:pt x="927" y="411"/>
                    </a:lnTo>
                    <a:lnTo>
                      <a:pt x="922" y="411"/>
                    </a:lnTo>
                    <a:lnTo>
                      <a:pt x="912" y="413"/>
                    </a:lnTo>
                    <a:lnTo>
                      <a:pt x="908" y="416"/>
                    </a:lnTo>
                    <a:lnTo>
                      <a:pt x="901" y="416"/>
                    </a:lnTo>
                    <a:lnTo>
                      <a:pt x="898" y="416"/>
                    </a:lnTo>
                    <a:lnTo>
                      <a:pt x="893" y="416"/>
                    </a:lnTo>
                    <a:lnTo>
                      <a:pt x="893" y="418"/>
                    </a:lnTo>
                    <a:lnTo>
                      <a:pt x="893" y="416"/>
                    </a:lnTo>
                    <a:lnTo>
                      <a:pt x="891" y="409"/>
                    </a:lnTo>
                    <a:lnTo>
                      <a:pt x="886" y="402"/>
                    </a:lnTo>
                    <a:lnTo>
                      <a:pt x="886" y="397"/>
                    </a:lnTo>
                    <a:lnTo>
                      <a:pt x="882" y="390"/>
                    </a:lnTo>
                    <a:lnTo>
                      <a:pt x="879" y="383"/>
                    </a:lnTo>
                    <a:lnTo>
                      <a:pt x="874" y="373"/>
                    </a:lnTo>
                    <a:lnTo>
                      <a:pt x="872" y="366"/>
                    </a:lnTo>
                    <a:lnTo>
                      <a:pt x="867" y="356"/>
                    </a:lnTo>
                    <a:lnTo>
                      <a:pt x="860" y="347"/>
                    </a:lnTo>
                    <a:lnTo>
                      <a:pt x="858" y="340"/>
                    </a:lnTo>
                    <a:lnTo>
                      <a:pt x="855" y="337"/>
                    </a:lnTo>
                    <a:lnTo>
                      <a:pt x="853" y="330"/>
                    </a:lnTo>
                    <a:lnTo>
                      <a:pt x="848" y="326"/>
                    </a:lnTo>
                    <a:lnTo>
                      <a:pt x="846" y="321"/>
                    </a:lnTo>
                    <a:lnTo>
                      <a:pt x="844" y="314"/>
                    </a:lnTo>
                    <a:lnTo>
                      <a:pt x="841" y="309"/>
                    </a:lnTo>
                    <a:lnTo>
                      <a:pt x="836" y="304"/>
                    </a:lnTo>
                    <a:lnTo>
                      <a:pt x="834" y="299"/>
                    </a:lnTo>
                    <a:lnTo>
                      <a:pt x="829" y="292"/>
                    </a:lnTo>
                    <a:lnTo>
                      <a:pt x="827" y="288"/>
                    </a:lnTo>
                    <a:lnTo>
                      <a:pt x="822" y="280"/>
                    </a:lnTo>
                    <a:lnTo>
                      <a:pt x="817" y="276"/>
                    </a:lnTo>
                    <a:lnTo>
                      <a:pt x="815" y="269"/>
                    </a:lnTo>
                    <a:lnTo>
                      <a:pt x="810" y="264"/>
                    </a:lnTo>
                    <a:lnTo>
                      <a:pt x="805" y="259"/>
                    </a:lnTo>
                    <a:lnTo>
                      <a:pt x="801" y="252"/>
                    </a:lnTo>
                    <a:lnTo>
                      <a:pt x="796" y="247"/>
                    </a:lnTo>
                    <a:lnTo>
                      <a:pt x="791" y="240"/>
                    </a:lnTo>
                    <a:lnTo>
                      <a:pt x="786" y="235"/>
                    </a:lnTo>
                    <a:lnTo>
                      <a:pt x="782" y="228"/>
                    </a:lnTo>
                    <a:lnTo>
                      <a:pt x="777" y="223"/>
                    </a:lnTo>
                    <a:lnTo>
                      <a:pt x="772" y="216"/>
                    </a:lnTo>
                    <a:lnTo>
                      <a:pt x="767" y="211"/>
                    </a:lnTo>
                    <a:lnTo>
                      <a:pt x="763" y="207"/>
                    </a:lnTo>
                    <a:lnTo>
                      <a:pt x="756" y="200"/>
                    </a:lnTo>
                    <a:lnTo>
                      <a:pt x="751" y="195"/>
                    </a:lnTo>
                    <a:lnTo>
                      <a:pt x="746" y="190"/>
                    </a:lnTo>
                    <a:lnTo>
                      <a:pt x="739" y="183"/>
                    </a:lnTo>
                    <a:lnTo>
                      <a:pt x="734" y="181"/>
                    </a:lnTo>
                    <a:lnTo>
                      <a:pt x="729" y="176"/>
                    </a:lnTo>
                    <a:lnTo>
                      <a:pt x="722" y="171"/>
                    </a:lnTo>
                    <a:lnTo>
                      <a:pt x="715" y="166"/>
                    </a:lnTo>
                    <a:lnTo>
                      <a:pt x="710" y="162"/>
                    </a:lnTo>
                    <a:lnTo>
                      <a:pt x="703" y="157"/>
                    </a:lnTo>
                    <a:lnTo>
                      <a:pt x="699" y="154"/>
                    </a:lnTo>
                    <a:lnTo>
                      <a:pt x="691" y="150"/>
                    </a:lnTo>
                    <a:lnTo>
                      <a:pt x="684" y="145"/>
                    </a:lnTo>
                    <a:lnTo>
                      <a:pt x="677" y="143"/>
                    </a:lnTo>
                    <a:lnTo>
                      <a:pt x="672" y="140"/>
                    </a:lnTo>
                    <a:lnTo>
                      <a:pt x="663" y="135"/>
                    </a:lnTo>
                    <a:lnTo>
                      <a:pt x="658" y="133"/>
                    </a:lnTo>
                    <a:lnTo>
                      <a:pt x="649" y="131"/>
                    </a:lnTo>
                    <a:lnTo>
                      <a:pt x="644" y="126"/>
                    </a:lnTo>
                    <a:lnTo>
                      <a:pt x="634" y="124"/>
                    </a:lnTo>
                    <a:lnTo>
                      <a:pt x="627" y="121"/>
                    </a:lnTo>
                    <a:lnTo>
                      <a:pt x="620" y="119"/>
                    </a:lnTo>
                    <a:lnTo>
                      <a:pt x="613" y="119"/>
                    </a:lnTo>
                    <a:lnTo>
                      <a:pt x="604" y="116"/>
                    </a:lnTo>
                    <a:lnTo>
                      <a:pt x="599" y="114"/>
                    </a:lnTo>
                    <a:lnTo>
                      <a:pt x="589" y="112"/>
                    </a:lnTo>
                    <a:lnTo>
                      <a:pt x="582" y="112"/>
                    </a:lnTo>
                    <a:lnTo>
                      <a:pt x="575" y="109"/>
                    </a:lnTo>
                    <a:lnTo>
                      <a:pt x="566" y="109"/>
                    </a:lnTo>
                    <a:lnTo>
                      <a:pt x="558" y="107"/>
                    </a:lnTo>
                    <a:lnTo>
                      <a:pt x="551" y="107"/>
                    </a:lnTo>
                    <a:lnTo>
                      <a:pt x="542" y="105"/>
                    </a:lnTo>
                    <a:lnTo>
                      <a:pt x="535" y="105"/>
                    </a:lnTo>
                    <a:lnTo>
                      <a:pt x="527" y="102"/>
                    </a:lnTo>
                    <a:lnTo>
                      <a:pt x="520" y="102"/>
                    </a:lnTo>
                    <a:lnTo>
                      <a:pt x="511" y="100"/>
                    </a:lnTo>
                    <a:lnTo>
                      <a:pt x="504" y="100"/>
                    </a:lnTo>
                    <a:lnTo>
                      <a:pt x="494" y="100"/>
                    </a:lnTo>
                    <a:lnTo>
                      <a:pt x="489" y="100"/>
                    </a:lnTo>
                    <a:lnTo>
                      <a:pt x="480" y="100"/>
                    </a:lnTo>
                    <a:lnTo>
                      <a:pt x="470" y="100"/>
                    </a:lnTo>
                    <a:lnTo>
                      <a:pt x="463" y="100"/>
                    </a:lnTo>
                    <a:lnTo>
                      <a:pt x="456" y="100"/>
                    </a:lnTo>
                    <a:lnTo>
                      <a:pt x="449" y="100"/>
                    </a:lnTo>
                    <a:lnTo>
                      <a:pt x="442" y="100"/>
                    </a:lnTo>
                    <a:lnTo>
                      <a:pt x="432" y="102"/>
                    </a:lnTo>
                    <a:lnTo>
                      <a:pt x="425" y="105"/>
                    </a:lnTo>
                    <a:lnTo>
                      <a:pt x="418" y="105"/>
                    </a:lnTo>
                    <a:lnTo>
                      <a:pt x="411" y="105"/>
                    </a:lnTo>
                    <a:lnTo>
                      <a:pt x="402" y="105"/>
                    </a:lnTo>
                    <a:lnTo>
                      <a:pt x="394" y="105"/>
                    </a:lnTo>
                    <a:lnTo>
                      <a:pt x="387" y="107"/>
                    </a:lnTo>
                    <a:lnTo>
                      <a:pt x="380" y="107"/>
                    </a:lnTo>
                    <a:lnTo>
                      <a:pt x="373" y="109"/>
                    </a:lnTo>
                    <a:lnTo>
                      <a:pt x="366" y="109"/>
                    </a:lnTo>
                    <a:lnTo>
                      <a:pt x="359" y="112"/>
                    </a:lnTo>
                    <a:lnTo>
                      <a:pt x="352" y="112"/>
                    </a:lnTo>
                    <a:lnTo>
                      <a:pt x="345" y="114"/>
                    </a:lnTo>
                    <a:lnTo>
                      <a:pt x="335" y="116"/>
                    </a:lnTo>
                    <a:lnTo>
                      <a:pt x="328" y="116"/>
                    </a:lnTo>
                    <a:lnTo>
                      <a:pt x="323" y="119"/>
                    </a:lnTo>
                    <a:lnTo>
                      <a:pt x="318" y="121"/>
                    </a:lnTo>
                    <a:lnTo>
                      <a:pt x="311" y="124"/>
                    </a:lnTo>
                    <a:lnTo>
                      <a:pt x="304" y="124"/>
                    </a:lnTo>
                    <a:lnTo>
                      <a:pt x="297" y="126"/>
                    </a:lnTo>
                    <a:lnTo>
                      <a:pt x="290" y="128"/>
                    </a:lnTo>
                    <a:lnTo>
                      <a:pt x="285" y="131"/>
                    </a:lnTo>
                    <a:lnTo>
                      <a:pt x="278" y="133"/>
                    </a:lnTo>
                    <a:lnTo>
                      <a:pt x="273" y="135"/>
                    </a:lnTo>
                    <a:lnTo>
                      <a:pt x="266" y="138"/>
                    </a:lnTo>
                    <a:lnTo>
                      <a:pt x="261" y="140"/>
                    </a:lnTo>
                    <a:lnTo>
                      <a:pt x="257" y="143"/>
                    </a:lnTo>
                    <a:lnTo>
                      <a:pt x="249" y="145"/>
                    </a:lnTo>
                    <a:lnTo>
                      <a:pt x="247" y="145"/>
                    </a:lnTo>
                    <a:lnTo>
                      <a:pt x="240" y="150"/>
                    </a:lnTo>
                    <a:lnTo>
                      <a:pt x="230" y="154"/>
                    </a:lnTo>
                    <a:lnTo>
                      <a:pt x="223" y="162"/>
                    </a:lnTo>
                    <a:lnTo>
                      <a:pt x="214" y="166"/>
                    </a:lnTo>
                    <a:lnTo>
                      <a:pt x="207" y="171"/>
                    </a:lnTo>
                    <a:lnTo>
                      <a:pt x="200" y="176"/>
                    </a:lnTo>
                    <a:lnTo>
                      <a:pt x="192" y="181"/>
                    </a:lnTo>
                    <a:lnTo>
                      <a:pt x="188" y="188"/>
                    </a:lnTo>
                    <a:lnTo>
                      <a:pt x="181" y="192"/>
                    </a:lnTo>
                    <a:lnTo>
                      <a:pt x="176" y="197"/>
                    </a:lnTo>
                    <a:lnTo>
                      <a:pt x="171" y="202"/>
                    </a:lnTo>
                    <a:lnTo>
                      <a:pt x="169" y="209"/>
                    </a:lnTo>
                    <a:lnTo>
                      <a:pt x="166" y="214"/>
                    </a:lnTo>
                    <a:lnTo>
                      <a:pt x="164" y="219"/>
                    </a:lnTo>
                    <a:lnTo>
                      <a:pt x="162" y="223"/>
                    </a:lnTo>
                    <a:lnTo>
                      <a:pt x="157" y="235"/>
                    </a:lnTo>
                    <a:lnTo>
                      <a:pt x="154" y="245"/>
                    </a:lnTo>
                    <a:lnTo>
                      <a:pt x="152" y="252"/>
                    </a:lnTo>
                    <a:lnTo>
                      <a:pt x="152" y="261"/>
                    </a:lnTo>
                    <a:lnTo>
                      <a:pt x="152" y="269"/>
                    </a:lnTo>
                    <a:lnTo>
                      <a:pt x="154" y="276"/>
                    </a:lnTo>
                    <a:lnTo>
                      <a:pt x="154" y="280"/>
                    </a:lnTo>
                    <a:lnTo>
                      <a:pt x="154" y="285"/>
                    </a:lnTo>
                    <a:lnTo>
                      <a:pt x="157" y="288"/>
                    </a:lnTo>
                    <a:lnTo>
                      <a:pt x="157" y="288"/>
                    </a:lnTo>
                    <a:lnTo>
                      <a:pt x="0" y="188"/>
                    </a:lnTo>
                    <a:lnTo>
                      <a:pt x="0" y="188"/>
                    </a:lnTo>
                    <a:lnTo>
                      <a:pt x="5" y="183"/>
                    </a:lnTo>
                    <a:lnTo>
                      <a:pt x="10" y="178"/>
                    </a:lnTo>
                    <a:lnTo>
                      <a:pt x="19" y="171"/>
                    </a:lnTo>
                    <a:lnTo>
                      <a:pt x="21" y="166"/>
                    </a:lnTo>
                    <a:lnTo>
                      <a:pt x="26" y="162"/>
                    </a:lnTo>
                    <a:lnTo>
                      <a:pt x="33" y="157"/>
                    </a:lnTo>
                    <a:lnTo>
                      <a:pt x="38" y="152"/>
                    </a:lnTo>
                    <a:lnTo>
                      <a:pt x="45" y="147"/>
                    </a:lnTo>
                    <a:lnTo>
                      <a:pt x="52" y="143"/>
                    </a:lnTo>
                    <a:lnTo>
                      <a:pt x="59" y="135"/>
                    </a:lnTo>
                    <a:lnTo>
                      <a:pt x="69" y="131"/>
                    </a:lnTo>
                    <a:lnTo>
                      <a:pt x="76" y="124"/>
                    </a:lnTo>
                    <a:lnTo>
                      <a:pt x="86" y="119"/>
                    </a:lnTo>
                    <a:lnTo>
                      <a:pt x="93" y="112"/>
                    </a:lnTo>
                    <a:lnTo>
                      <a:pt x="105" y="107"/>
                    </a:lnTo>
                    <a:lnTo>
                      <a:pt x="114" y="100"/>
                    </a:lnTo>
                    <a:lnTo>
                      <a:pt x="124" y="93"/>
                    </a:lnTo>
                    <a:lnTo>
                      <a:pt x="131" y="90"/>
                    </a:lnTo>
                    <a:lnTo>
                      <a:pt x="135" y="88"/>
                    </a:lnTo>
                    <a:lnTo>
                      <a:pt x="143" y="86"/>
                    </a:lnTo>
                    <a:lnTo>
                      <a:pt x="147" y="83"/>
                    </a:lnTo>
                    <a:lnTo>
                      <a:pt x="152" y="78"/>
                    </a:lnTo>
                    <a:lnTo>
                      <a:pt x="159" y="74"/>
                    </a:lnTo>
                    <a:lnTo>
                      <a:pt x="164" y="71"/>
                    </a:lnTo>
                    <a:lnTo>
                      <a:pt x="171" y="69"/>
                    </a:lnTo>
                    <a:lnTo>
                      <a:pt x="176" y="67"/>
                    </a:lnTo>
                    <a:lnTo>
                      <a:pt x="183" y="64"/>
                    </a:lnTo>
                    <a:lnTo>
                      <a:pt x="190" y="59"/>
                    </a:lnTo>
                    <a:lnTo>
                      <a:pt x="197" y="57"/>
                    </a:lnTo>
                    <a:lnTo>
                      <a:pt x="202" y="55"/>
                    </a:lnTo>
                    <a:lnTo>
                      <a:pt x="209" y="52"/>
                    </a:lnTo>
                    <a:lnTo>
                      <a:pt x="216" y="48"/>
                    </a:lnTo>
                    <a:lnTo>
                      <a:pt x="223" y="48"/>
                    </a:lnTo>
                    <a:lnTo>
                      <a:pt x="230" y="45"/>
                    </a:lnTo>
                    <a:lnTo>
                      <a:pt x="240" y="40"/>
                    </a:lnTo>
                    <a:lnTo>
                      <a:pt x="247" y="40"/>
                    </a:lnTo>
                    <a:lnTo>
                      <a:pt x="254" y="38"/>
                    </a:lnTo>
                    <a:lnTo>
                      <a:pt x="259" y="36"/>
                    </a:lnTo>
                    <a:lnTo>
                      <a:pt x="266" y="33"/>
                    </a:lnTo>
                    <a:lnTo>
                      <a:pt x="273" y="31"/>
                    </a:lnTo>
                    <a:lnTo>
                      <a:pt x="280" y="29"/>
                    </a:lnTo>
                    <a:lnTo>
                      <a:pt x="288" y="26"/>
                    </a:lnTo>
                    <a:lnTo>
                      <a:pt x="297" y="24"/>
                    </a:lnTo>
                    <a:lnTo>
                      <a:pt x="304" y="21"/>
                    </a:lnTo>
                    <a:lnTo>
                      <a:pt x="314" y="21"/>
                    </a:lnTo>
                    <a:lnTo>
                      <a:pt x="321" y="19"/>
                    </a:lnTo>
                    <a:lnTo>
                      <a:pt x="328" y="19"/>
                    </a:lnTo>
                    <a:lnTo>
                      <a:pt x="335" y="14"/>
                    </a:lnTo>
                    <a:lnTo>
                      <a:pt x="345" y="14"/>
                    </a:lnTo>
                    <a:lnTo>
                      <a:pt x="352" y="12"/>
                    </a:lnTo>
                    <a:lnTo>
                      <a:pt x="359" y="12"/>
                    </a:lnTo>
                    <a:lnTo>
                      <a:pt x="368" y="10"/>
                    </a:lnTo>
                    <a:lnTo>
                      <a:pt x="378" y="10"/>
                    </a:lnTo>
                    <a:lnTo>
                      <a:pt x="385" y="7"/>
                    </a:lnTo>
                    <a:lnTo>
                      <a:pt x="392" y="7"/>
                    </a:lnTo>
                    <a:lnTo>
                      <a:pt x="399" y="5"/>
                    </a:lnTo>
                    <a:lnTo>
                      <a:pt x="409" y="5"/>
                    </a:lnTo>
                    <a:lnTo>
                      <a:pt x="418" y="5"/>
                    </a:lnTo>
                    <a:lnTo>
                      <a:pt x="425" y="2"/>
                    </a:lnTo>
                    <a:lnTo>
                      <a:pt x="432" y="2"/>
                    </a:lnTo>
                    <a:lnTo>
                      <a:pt x="442" y="2"/>
                    </a:lnTo>
                    <a:lnTo>
                      <a:pt x="449" y="2"/>
                    </a:lnTo>
                    <a:lnTo>
                      <a:pt x="459" y="0"/>
                    </a:lnTo>
                    <a:lnTo>
                      <a:pt x="468" y="0"/>
                    </a:lnTo>
                    <a:lnTo>
                      <a:pt x="478" y="0"/>
                    </a:lnTo>
                    <a:lnTo>
                      <a:pt x="485" y="0"/>
                    </a:lnTo>
                    <a:lnTo>
                      <a:pt x="494" y="0"/>
                    </a:lnTo>
                    <a:lnTo>
                      <a:pt x="501" y="0"/>
                    </a:lnTo>
                    <a:lnTo>
                      <a:pt x="511" y="2"/>
                    </a:lnTo>
                    <a:lnTo>
                      <a:pt x="518" y="2"/>
                    </a:lnTo>
                    <a:lnTo>
                      <a:pt x="527" y="2"/>
                    </a:lnTo>
                    <a:lnTo>
                      <a:pt x="535" y="2"/>
                    </a:lnTo>
                    <a:lnTo>
                      <a:pt x="542" y="2"/>
                    </a:lnTo>
                    <a:lnTo>
                      <a:pt x="551" y="2"/>
                    </a:lnTo>
                    <a:lnTo>
                      <a:pt x="561" y="5"/>
                    </a:lnTo>
                    <a:lnTo>
                      <a:pt x="568" y="5"/>
                    </a:lnTo>
                    <a:lnTo>
                      <a:pt x="575" y="7"/>
                    </a:lnTo>
                    <a:lnTo>
                      <a:pt x="582" y="7"/>
                    </a:lnTo>
                    <a:lnTo>
                      <a:pt x="592" y="7"/>
                    </a:lnTo>
                    <a:lnTo>
                      <a:pt x="599" y="10"/>
                    </a:lnTo>
                    <a:lnTo>
                      <a:pt x="606" y="12"/>
                    </a:lnTo>
                    <a:lnTo>
                      <a:pt x="615" y="12"/>
                    </a:lnTo>
                    <a:lnTo>
                      <a:pt x="623" y="14"/>
                    </a:lnTo>
                    <a:lnTo>
                      <a:pt x="630" y="14"/>
                    </a:lnTo>
                    <a:lnTo>
                      <a:pt x="639" y="19"/>
                    </a:lnTo>
                    <a:lnTo>
                      <a:pt x="646" y="19"/>
                    </a:lnTo>
                    <a:lnTo>
                      <a:pt x="653" y="21"/>
                    </a:lnTo>
                    <a:lnTo>
                      <a:pt x="661" y="21"/>
                    </a:lnTo>
                    <a:lnTo>
                      <a:pt x="670" y="26"/>
                    </a:lnTo>
                    <a:lnTo>
                      <a:pt x="677" y="26"/>
                    </a:lnTo>
                    <a:lnTo>
                      <a:pt x="684" y="31"/>
                    </a:lnTo>
                    <a:lnTo>
                      <a:pt x="691" y="33"/>
                    </a:lnTo>
                    <a:lnTo>
                      <a:pt x="699" y="36"/>
                    </a:lnTo>
                    <a:lnTo>
                      <a:pt x="706" y="38"/>
                    </a:lnTo>
                    <a:lnTo>
                      <a:pt x="713" y="40"/>
                    </a:lnTo>
                    <a:lnTo>
                      <a:pt x="720" y="43"/>
                    </a:lnTo>
                    <a:lnTo>
                      <a:pt x="727" y="45"/>
                    </a:lnTo>
                    <a:lnTo>
                      <a:pt x="732" y="48"/>
                    </a:lnTo>
                    <a:lnTo>
                      <a:pt x="739" y="52"/>
                    </a:lnTo>
                    <a:lnTo>
                      <a:pt x="746" y="57"/>
                    </a:lnTo>
                    <a:lnTo>
                      <a:pt x="756" y="59"/>
                    </a:lnTo>
                    <a:lnTo>
                      <a:pt x="760" y="62"/>
                    </a:lnTo>
                    <a:lnTo>
                      <a:pt x="765" y="67"/>
                    </a:lnTo>
                    <a:lnTo>
                      <a:pt x="772" y="69"/>
                    </a:lnTo>
                    <a:lnTo>
                      <a:pt x="777" y="74"/>
                    </a:lnTo>
                    <a:lnTo>
                      <a:pt x="782" y="76"/>
                    </a:lnTo>
                    <a:lnTo>
                      <a:pt x="789" y="81"/>
                    </a:lnTo>
                    <a:lnTo>
                      <a:pt x="794" y="83"/>
                    </a:lnTo>
                    <a:lnTo>
                      <a:pt x="801" y="88"/>
                    </a:lnTo>
                    <a:lnTo>
                      <a:pt x="810" y="95"/>
                    </a:lnTo>
                    <a:lnTo>
                      <a:pt x="820" y="105"/>
                    </a:lnTo>
                    <a:lnTo>
                      <a:pt x="829" y="112"/>
                    </a:lnTo>
                    <a:lnTo>
                      <a:pt x="839" y="121"/>
                    </a:lnTo>
                    <a:lnTo>
                      <a:pt x="846" y="131"/>
                    </a:lnTo>
                    <a:lnTo>
                      <a:pt x="855" y="140"/>
                    </a:lnTo>
                    <a:lnTo>
                      <a:pt x="863" y="150"/>
                    </a:lnTo>
                    <a:lnTo>
                      <a:pt x="872" y="157"/>
                    </a:lnTo>
                    <a:lnTo>
                      <a:pt x="879" y="166"/>
                    </a:lnTo>
                    <a:lnTo>
                      <a:pt x="886" y="176"/>
                    </a:lnTo>
                    <a:lnTo>
                      <a:pt x="891" y="183"/>
                    </a:lnTo>
                    <a:lnTo>
                      <a:pt x="898" y="192"/>
                    </a:lnTo>
                    <a:lnTo>
                      <a:pt x="903" y="202"/>
                    </a:lnTo>
                    <a:lnTo>
                      <a:pt x="908" y="209"/>
                    </a:lnTo>
                    <a:lnTo>
                      <a:pt x="912" y="216"/>
                    </a:lnTo>
                    <a:lnTo>
                      <a:pt x="917" y="223"/>
                    </a:lnTo>
                    <a:lnTo>
                      <a:pt x="920" y="231"/>
                    </a:lnTo>
                    <a:lnTo>
                      <a:pt x="924" y="238"/>
                    </a:lnTo>
                    <a:lnTo>
                      <a:pt x="927" y="242"/>
                    </a:lnTo>
                    <a:lnTo>
                      <a:pt x="931" y="250"/>
                    </a:lnTo>
                    <a:lnTo>
                      <a:pt x="936" y="259"/>
                    </a:lnTo>
                    <a:lnTo>
                      <a:pt x="941" y="266"/>
                    </a:lnTo>
                    <a:lnTo>
                      <a:pt x="941" y="273"/>
                    </a:lnTo>
                    <a:lnTo>
                      <a:pt x="943" y="273"/>
                    </a:lnTo>
                    <a:lnTo>
                      <a:pt x="946" y="276"/>
                    </a:lnTo>
                    <a:lnTo>
                      <a:pt x="950" y="276"/>
                    </a:lnTo>
                    <a:lnTo>
                      <a:pt x="955" y="278"/>
                    </a:lnTo>
                    <a:lnTo>
                      <a:pt x="960" y="283"/>
                    </a:lnTo>
                    <a:lnTo>
                      <a:pt x="967" y="285"/>
                    </a:lnTo>
                    <a:lnTo>
                      <a:pt x="977" y="290"/>
                    </a:lnTo>
                    <a:lnTo>
                      <a:pt x="986" y="295"/>
                    </a:lnTo>
                    <a:lnTo>
                      <a:pt x="991" y="297"/>
                    </a:lnTo>
                    <a:lnTo>
                      <a:pt x="998" y="299"/>
                    </a:lnTo>
                    <a:lnTo>
                      <a:pt x="1003" y="302"/>
                    </a:lnTo>
                    <a:lnTo>
                      <a:pt x="1010" y="307"/>
                    </a:lnTo>
                    <a:lnTo>
                      <a:pt x="1015" y="311"/>
                    </a:lnTo>
                    <a:lnTo>
                      <a:pt x="1019" y="314"/>
                    </a:lnTo>
                    <a:lnTo>
                      <a:pt x="1029" y="318"/>
                    </a:lnTo>
                    <a:lnTo>
                      <a:pt x="1036" y="321"/>
                    </a:lnTo>
                    <a:lnTo>
                      <a:pt x="1041" y="326"/>
                    </a:lnTo>
                    <a:lnTo>
                      <a:pt x="1048" y="330"/>
                    </a:lnTo>
                    <a:lnTo>
                      <a:pt x="1055" y="335"/>
                    </a:lnTo>
                    <a:lnTo>
                      <a:pt x="1062" y="340"/>
                    </a:lnTo>
                    <a:lnTo>
                      <a:pt x="1069" y="345"/>
                    </a:lnTo>
                    <a:lnTo>
                      <a:pt x="1076" y="349"/>
                    </a:lnTo>
                    <a:lnTo>
                      <a:pt x="1083" y="354"/>
                    </a:lnTo>
                    <a:lnTo>
                      <a:pt x="1093" y="361"/>
                    </a:lnTo>
                    <a:lnTo>
                      <a:pt x="1100" y="366"/>
                    </a:lnTo>
                    <a:lnTo>
                      <a:pt x="1107" y="371"/>
                    </a:lnTo>
                    <a:lnTo>
                      <a:pt x="1114" y="378"/>
                    </a:lnTo>
                    <a:lnTo>
                      <a:pt x="1124" y="383"/>
                    </a:lnTo>
                    <a:lnTo>
                      <a:pt x="1131" y="390"/>
                    </a:lnTo>
                    <a:lnTo>
                      <a:pt x="1138" y="394"/>
                    </a:lnTo>
                    <a:lnTo>
                      <a:pt x="1148" y="402"/>
                    </a:lnTo>
                    <a:lnTo>
                      <a:pt x="1155" y="409"/>
                    </a:lnTo>
                    <a:lnTo>
                      <a:pt x="1162" y="416"/>
                    </a:lnTo>
                    <a:lnTo>
                      <a:pt x="1169" y="423"/>
                    </a:lnTo>
                    <a:lnTo>
                      <a:pt x="1179" y="428"/>
                    </a:lnTo>
                    <a:lnTo>
                      <a:pt x="1186" y="437"/>
                    </a:lnTo>
                    <a:lnTo>
                      <a:pt x="1193" y="444"/>
                    </a:lnTo>
                    <a:lnTo>
                      <a:pt x="1200" y="452"/>
                    </a:lnTo>
                    <a:lnTo>
                      <a:pt x="1209" y="461"/>
                    </a:lnTo>
                    <a:lnTo>
                      <a:pt x="1217" y="468"/>
                    </a:lnTo>
                    <a:lnTo>
                      <a:pt x="1224" y="475"/>
                    </a:lnTo>
                    <a:lnTo>
                      <a:pt x="1231" y="482"/>
                    </a:lnTo>
                    <a:lnTo>
                      <a:pt x="1238" y="492"/>
                    </a:lnTo>
                    <a:lnTo>
                      <a:pt x="1245" y="501"/>
                    </a:lnTo>
                    <a:lnTo>
                      <a:pt x="1252" y="509"/>
                    </a:lnTo>
                    <a:lnTo>
                      <a:pt x="1259" y="518"/>
                    </a:lnTo>
                    <a:lnTo>
                      <a:pt x="1266" y="528"/>
                    </a:lnTo>
                    <a:lnTo>
                      <a:pt x="1271" y="537"/>
                    </a:lnTo>
                    <a:lnTo>
                      <a:pt x="1278" y="547"/>
                    </a:lnTo>
                    <a:lnTo>
                      <a:pt x="1283" y="554"/>
                    </a:lnTo>
                    <a:lnTo>
                      <a:pt x="1290" y="563"/>
                    </a:lnTo>
                    <a:lnTo>
                      <a:pt x="1295" y="575"/>
                    </a:lnTo>
                    <a:lnTo>
                      <a:pt x="1302" y="585"/>
                    </a:lnTo>
                    <a:lnTo>
                      <a:pt x="1307" y="594"/>
                    </a:lnTo>
                    <a:lnTo>
                      <a:pt x="1312" y="606"/>
                    </a:lnTo>
                    <a:lnTo>
                      <a:pt x="1316" y="618"/>
                    </a:lnTo>
                    <a:lnTo>
                      <a:pt x="1321" y="625"/>
                    </a:lnTo>
                    <a:lnTo>
                      <a:pt x="1323" y="637"/>
                    </a:lnTo>
                    <a:lnTo>
                      <a:pt x="1328" y="646"/>
                    </a:lnTo>
                    <a:lnTo>
                      <a:pt x="1333" y="658"/>
                    </a:lnTo>
                    <a:lnTo>
                      <a:pt x="1335" y="670"/>
                    </a:lnTo>
                    <a:lnTo>
                      <a:pt x="1338" y="680"/>
                    </a:lnTo>
                    <a:lnTo>
                      <a:pt x="1342" y="692"/>
                    </a:lnTo>
                    <a:lnTo>
                      <a:pt x="1345" y="703"/>
                    </a:lnTo>
                    <a:lnTo>
                      <a:pt x="1347" y="715"/>
                    </a:lnTo>
                    <a:lnTo>
                      <a:pt x="1350" y="727"/>
                    </a:lnTo>
                    <a:lnTo>
                      <a:pt x="1352" y="739"/>
                    </a:lnTo>
                    <a:lnTo>
                      <a:pt x="1354" y="751"/>
                    </a:lnTo>
                    <a:lnTo>
                      <a:pt x="1354" y="763"/>
                    </a:lnTo>
                    <a:lnTo>
                      <a:pt x="1357" y="775"/>
                    </a:lnTo>
                    <a:lnTo>
                      <a:pt x="1357" y="784"/>
                    </a:lnTo>
                    <a:lnTo>
                      <a:pt x="1361" y="796"/>
                    </a:lnTo>
                    <a:lnTo>
                      <a:pt x="1361" y="808"/>
                    </a:lnTo>
                    <a:lnTo>
                      <a:pt x="1361" y="820"/>
                    </a:lnTo>
                    <a:lnTo>
                      <a:pt x="1361" y="832"/>
                    </a:lnTo>
                    <a:lnTo>
                      <a:pt x="1364" y="844"/>
                    </a:lnTo>
                    <a:lnTo>
                      <a:pt x="1364" y="855"/>
                    </a:lnTo>
                    <a:lnTo>
                      <a:pt x="1364" y="867"/>
                    </a:lnTo>
                    <a:lnTo>
                      <a:pt x="1364" y="879"/>
                    </a:lnTo>
                    <a:lnTo>
                      <a:pt x="1364" y="891"/>
                    </a:lnTo>
                    <a:lnTo>
                      <a:pt x="1364" y="901"/>
                    </a:lnTo>
                    <a:lnTo>
                      <a:pt x="1364" y="913"/>
                    </a:lnTo>
                    <a:lnTo>
                      <a:pt x="1364" y="922"/>
                    </a:lnTo>
                    <a:lnTo>
                      <a:pt x="1364" y="934"/>
                    </a:lnTo>
                    <a:lnTo>
                      <a:pt x="1361" y="946"/>
                    </a:lnTo>
                    <a:lnTo>
                      <a:pt x="1361" y="955"/>
                    </a:lnTo>
                    <a:lnTo>
                      <a:pt x="1361" y="967"/>
                    </a:lnTo>
                    <a:lnTo>
                      <a:pt x="1361" y="979"/>
                    </a:lnTo>
                    <a:lnTo>
                      <a:pt x="1359" y="986"/>
                    </a:lnTo>
                    <a:lnTo>
                      <a:pt x="1359" y="998"/>
                    </a:lnTo>
                    <a:lnTo>
                      <a:pt x="1357" y="1008"/>
                    </a:lnTo>
                    <a:lnTo>
                      <a:pt x="1357" y="1017"/>
                    </a:lnTo>
                    <a:lnTo>
                      <a:pt x="1354" y="1027"/>
                    </a:lnTo>
                    <a:lnTo>
                      <a:pt x="1354" y="1036"/>
                    </a:lnTo>
                    <a:lnTo>
                      <a:pt x="1354" y="1046"/>
                    </a:lnTo>
                    <a:lnTo>
                      <a:pt x="1352" y="1055"/>
                    </a:lnTo>
                    <a:lnTo>
                      <a:pt x="1350" y="1062"/>
                    </a:lnTo>
                    <a:lnTo>
                      <a:pt x="1350" y="1072"/>
                    </a:lnTo>
                    <a:lnTo>
                      <a:pt x="1350" y="1081"/>
                    </a:lnTo>
                    <a:lnTo>
                      <a:pt x="1347" y="1088"/>
                    </a:lnTo>
                    <a:lnTo>
                      <a:pt x="1345" y="1096"/>
                    </a:lnTo>
                    <a:lnTo>
                      <a:pt x="1345" y="1103"/>
                    </a:lnTo>
                    <a:lnTo>
                      <a:pt x="1342" y="1110"/>
                    </a:lnTo>
                    <a:lnTo>
                      <a:pt x="1342" y="1117"/>
                    </a:lnTo>
                    <a:lnTo>
                      <a:pt x="1342" y="1122"/>
                    </a:lnTo>
                    <a:lnTo>
                      <a:pt x="1340" y="1129"/>
                    </a:lnTo>
                    <a:lnTo>
                      <a:pt x="1340" y="1134"/>
                    </a:lnTo>
                    <a:lnTo>
                      <a:pt x="1338" y="1141"/>
                    </a:lnTo>
                    <a:lnTo>
                      <a:pt x="1338" y="1148"/>
                    </a:lnTo>
                    <a:lnTo>
                      <a:pt x="1335" y="1157"/>
                    </a:lnTo>
                    <a:lnTo>
                      <a:pt x="1335" y="1162"/>
                    </a:lnTo>
                    <a:lnTo>
                      <a:pt x="1333" y="1169"/>
                    </a:lnTo>
                    <a:lnTo>
                      <a:pt x="1333" y="1172"/>
                    </a:lnTo>
                    <a:lnTo>
                      <a:pt x="1333" y="1174"/>
                    </a:lnTo>
                    <a:lnTo>
                      <a:pt x="1333" y="1174"/>
                    </a:lnTo>
                    <a:lnTo>
                      <a:pt x="1338" y="1183"/>
                    </a:lnTo>
                    <a:lnTo>
                      <a:pt x="1338" y="1188"/>
                    </a:lnTo>
                    <a:lnTo>
                      <a:pt x="1342" y="1195"/>
                    </a:lnTo>
                    <a:lnTo>
                      <a:pt x="1345" y="1205"/>
                    </a:lnTo>
                    <a:lnTo>
                      <a:pt x="1350" y="1214"/>
                    </a:lnTo>
                    <a:lnTo>
                      <a:pt x="1350" y="1217"/>
                    </a:lnTo>
                    <a:lnTo>
                      <a:pt x="1352" y="1224"/>
                    </a:lnTo>
                    <a:lnTo>
                      <a:pt x="1354" y="1229"/>
                    </a:lnTo>
                    <a:lnTo>
                      <a:pt x="1357" y="1233"/>
                    </a:lnTo>
                    <a:lnTo>
                      <a:pt x="1359" y="1238"/>
                    </a:lnTo>
                    <a:lnTo>
                      <a:pt x="1361" y="1245"/>
                    </a:lnTo>
                    <a:lnTo>
                      <a:pt x="1364" y="1252"/>
                    </a:lnTo>
                    <a:lnTo>
                      <a:pt x="1366" y="1257"/>
                    </a:lnTo>
                    <a:lnTo>
                      <a:pt x="1369" y="1264"/>
                    </a:lnTo>
                    <a:lnTo>
                      <a:pt x="1369" y="1271"/>
                    </a:lnTo>
                    <a:lnTo>
                      <a:pt x="1371" y="1278"/>
                    </a:lnTo>
                    <a:lnTo>
                      <a:pt x="1376" y="1286"/>
                    </a:lnTo>
                    <a:lnTo>
                      <a:pt x="1376" y="1290"/>
                    </a:lnTo>
                    <a:lnTo>
                      <a:pt x="1380" y="1300"/>
                    </a:lnTo>
                    <a:lnTo>
                      <a:pt x="1380" y="1305"/>
                    </a:lnTo>
                    <a:lnTo>
                      <a:pt x="1383" y="1314"/>
                    </a:lnTo>
                    <a:lnTo>
                      <a:pt x="1385" y="1321"/>
                    </a:lnTo>
                    <a:lnTo>
                      <a:pt x="1388" y="1328"/>
                    </a:lnTo>
                    <a:lnTo>
                      <a:pt x="1390" y="1336"/>
                    </a:lnTo>
                    <a:lnTo>
                      <a:pt x="1390" y="1345"/>
                    </a:lnTo>
                    <a:lnTo>
                      <a:pt x="1392" y="1355"/>
                    </a:lnTo>
                    <a:lnTo>
                      <a:pt x="1395" y="1362"/>
                    </a:lnTo>
                    <a:lnTo>
                      <a:pt x="1395" y="1369"/>
                    </a:lnTo>
                    <a:lnTo>
                      <a:pt x="1397" y="1376"/>
                    </a:lnTo>
                    <a:lnTo>
                      <a:pt x="1399" y="1385"/>
                    </a:lnTo>
                    <a:lnTo>
                      <a:pt x="1402" y="1393"/>
                    </a:lnTo>
                    <a:lnTo>
                      <a:pt x="1402" y="1400"/>
                    </a:lnTo>
                    <a:lnTo>
                      <a:pt x="1404" y="1409"/>
                    </a:lnTo>
                    <a:lnTo>
                      <a:pt x="1407" y="1416"/>
                    </a:lnTo>
                    <a:lnTo>
                      <a:pt x="1407" y="1426"/>
                    </a:lnTo>
                    <a:lnTo>
                      <a:pt x="1409" y="1433"/>
                    </a:lnTo>
                    <a:lnTo>
                      <a:pt x="1409" y="1442"/>
                    </a:lnTo>
                    <a:lnTo>
                      <a:pt x="1409" y="1452"/>
                    </a:lnTo>
                    <a:lnTo>
                      <a:pt x="1409" y="1459"/>
                    </a:lnTo>
                    <a:lnTo>
                      <a:pt x="1409" y="1466"/>
                    </a:lnTo>
                    <a:lnTo>
                      <a:pt x="1409" y="1473"/>
                    </a:lnTo>
                    <a:lnTo>
                      <a:pt x="1409" y="1480"/>
                    </a:lnTo>
                    <a:lnTo>
                      <a:pt x="1409" y="1490"/>
                    </a:lnTo>
                    <a:lnTo>
                      <a:pt x="1409" y="1497"/>
                    </a:lnTo>
                    <a:lnTo>
                      <a:pt x="1409" y="1507"/>
                    </a:lnTo>
                    <a:lnTo>
                      <a:pt x="1409" y="1514"/>
                    </a:lnTo>
                    <a:lnTo>
                      <a:pt x="1409" y="1521"/>
                    </a:lnTo>
                    <a:lnTo>
                      <a:pt x="1409" y="1528"/>
                    </a:lnTo>
                    <a:lnTo>
                      <a:pt x="1409" y="1535"/>
                    </a:lnTo>
                    <a:lnTo>
                      <a:pt x="1407" y="1542"/>
                    </a:lnTo>
                    <a:lnTo>
                      <a:pt x="1407" y="1549"/>
                    </a:lnTo>
                    <a:lnTo>
                      <a:pt x="1402" y="1557"/>
                    </a:lnTo>
                    <a:lnTo>
                      <a:pt x="1402" y="1564"/>
                    </a:lnTo>
                    <a:lnTo>
                      <a:pt x="1397" y="1571"/>
                    </a:lnTo>
                    <a:lnTo>
                      <a:pt x="1395" y="1578"/>
                    </a:lnTo>
                    <a:lnTo>
                      <a:pt x="1392" y="1583"/>
                    </a:lnTo>
                    <a:lnTo>
                      <a:pt x="1390" y="1590"/>
                    </a:lnTo>
                    <a:lnTo>
                      <a:pt x="1388" y="1597"/>
                    </a:lnTo>
                    <a:lnTo>
                      <a:pt x="1383" y="1602"/>
                    </a:lnTo>
                    <a:lnTo>
                      <a:pt x="1380" y="1609"/>
                    </a:lnTo>
                    <a:lnTo>
                      <a:pt x="1376" y="1614"/>
                    </a:lnTo>
                    <a:lnTo>
                      <a:pt x="1371" y="1618"/>
                    </a:lnTo>
                    <a:lnTo>
                      <a:pt x="1366" y="1625"/>
                    </a:lnTo>
                    <a:lnTo>
                      <a:pt x="1361" y="1630"/>
                    </a:lnTo>
                    <a:lnTo>
                      <a:pt x="1357" y="1637"/>
                    </a:lnTo>
                    <a:lnTo>
                      <a:pt x="1352" y="1642"/>
                    </a:lnTo>
                    <a:lnTo>
                      <a:pt x="1347" y="1647"/>
                    </a:lnTo>
                    <a:lnTo>
                      <a:pt x="1342" y="1654"/>
                    </a:lnTo>
                    <a:lnTo>
                      <a:pt x="1338" y="1659"/>
                    </a:lnTo>
                    <a:lnTo>
                      <a:pt x="1331" y="1661"/>
                    </a:lnTo>
                    <a:lnTo>
                      <a:pt x="1326" y="1668"/>
                    </a:lnTo>
                    <a:lnTo>
                      <a:pt x="1319" y="1671"/>
                    </a:lnTo>
                    <a:lnTo>
                      <a:pt x="1314" y="1678"/>
                    </a:lnTo>
                    <a:lnTo>
                      <a:pt x="1309" y="1682"/>
                    </a:lnTo>
                    <a:lnTo>
                      <a:pt x="1302" y="1687"/>
                    </a:lnTo>
                    <a:lnTo>
                      <a:pt x="1297" y="1690"/>
                    </a:lnTo>
                    <a:lnTo>
                      <a:pt x="1293" y="1694"/>
                    </a:lnTo>
                    <a:lnTo>
                      <a:pt x="1285" y="1699"/>
                    </a:lnTo>
                    <a:lnTo>
                      <a:pt x="1278" y="1704"/>
                    </a:lnTo>
                    <a:lnTo>
                      <a:pt x="1274" y="1706"/>
                    </a:lnTo>
                    <a:lnTo>
                      <a:pt x="1266" y="1713"/>
                    </a:lnTo>
                    <a:lnTo>
                      <a:pt x="1262" y="1716"/>
                    </a:lnTo>
                    <a:lnTo>
                      <a:pt x="1257" y="1720"/>
                    </a:lnTo>
                    <a:lnTo>
                      <a:pt x="1250" y="1723"/>
                    </a:lnTo>
                    <a:lnTo>
                      <a:pt x="1245" y="1728"/>
                    </a:lnTo>
                    <a:lnTo>
                      <a:pt x="1238" y="1730"/>
                    </a:lnTo>
                    <a:lnTo>
                      <a:pt x="1231" y="1732"/>
                    </a:lnTo>
                    <a:lnTo>
                      <a:pt x="1226" y="1735"/>
                    </a:lnTo>
                    <a:lnTo>
                      <a:pt x="1219" y="1740"/>
                    </a:lnTo>
                    <a:lnTo>
                      <a:pt x="1214" y="1742"/>
                    </a:lnTo>
                    <a:lnTo>
                      <a:pt x="1207" y="1747"/>
                    </a:lnTo>
                    <a:lnTo>
                      <a:pt x="1202" y="1749"/>
                    </a:lnTo>
                    <a:lnTo>
                      <a:pt x="1198" y="1751"/>
                    </a:lnTo>
                    <a:lnTo>
                      <a:pt x="1193" y="1754"/>
                    </a:lnTo>
                    <a:lnTo>
                      <a:pt x="1186" y="1756"/>
                    </a:lnTo>
                    <a:lnTo>
                      <a:pt x="1181" y="1759"/>
                    </a:lnTo>
                    <a:lnTo>
                      <a:pt x="1176" y="1761"/>
                    </a:lnTo>
                    <a:lnTo>
                      <a:pt x="1167" y="1766"/>
                    </a:lnTo>
                    <a:lnTo>
                      <a:pt x="1160" y="1770"/>
                    </a:lnTo>
                    <a:lnTo>
                      <a:pt x="1150" y="1773"/>
                    </a:lnTo>
                    <a:lnTo>
                      <a:pt x="1143" y="1778"/>
                    </a:lnTo>
                    <a:lnTo>
                      <a:pt x="1136" y="1778"/>
                    </a:lnTo>
                    <a:lnTo>
                      <a:pt x="1131" y="1780"/>
                    </a:lnTo>
                    <a:lnTo>
                      <a:pt x="1124" y="1785"/>
                    </a:lnTo>
                    <a:lnTo>
                      <a:pt x="1121" y="1787"/>
                    </a:lnTo>
                    <a:lnTo>
                      <a:pt x="1121" y="1787"/>
                    </a:lnTo>
                    <a:lnTo>
                      <a:pt x="1119" y="1792"/>
                    </a:lnTo>
                    <a:lnTo>
                      <a:pt x="1117" y="1797"/>
                    </a:lnTo>
                    <a:lnTo>
                      <a:pt x="1114" y="1806"/>
                    </a:lnTo>
                    <a:lnTo>
                      <a:pt x="1112" y="1811"/>
                    </a:lnTo>
                    <a:lnTo>
                      <a:pt x="1110" y="1816"/>
                    </a:lnTo>
                    <a:lnTo>
                      <a:pt x="1107" y="1820"/>
                    </a:lnTo>
                    <a:lnTo>
                      <a:pt x="1105" y="1830"/>
                    </a:lnTo>
                    <a:lnTo>
                      <a:pt x="1100" y="1835"/>
                    </a:lnTo>
                    <a:lnTo>
                      <a:pt x="1098" y="1844"/>
                    </a:lnTo>
                    <a:lnTo>
                      <a:pt x="1095" y="1851"/>
                    </a:lnTo>
                    <a:lnTo>
                      <a:pt x="1091" y="1858"/>
                    </a:lnTo>
                    <a:lnTo>
                      <a:pt x="1086" y="1865"/>
                    </a:lnTo>
                    <a:lnTo>
                      <a:pt x="1081" y="1875"/>
                    </a:lnTo>
                    <a:lnTo>
                      <a:pt x="1074" y="1884"/>
                    </a:lnTo>
                    <a:lnTo>
                      <a:pt x="1069" y="1892"/>
                    </a:lnTo>
                    <a:lnTo>
                      <a:pt x="1062" y="1901"/>
                    </a:lnTo>
                    <a:lnTo>
                      <a:pt x="1057" y="1911"/>
                    </a:lnTo>
                    <a:lnTo>
                      <a:pt x="1048" y="1920"/>
                    </a:lnTo>
                    <a:lnTo>
                      <a:pt x="1041" y="1930"/>
                    </a:lnTo>
                    <a:lnTo>
                      <a:pt x="1031" y="1939"/>
                    </a:lnTo>
                    <a:lnTo>
                      <a:pt x="1024" y="1949"/>
                    </a:lnTo>
                    <a:lnTo>
                      <a:pt x="1015" y="1958"/>
                    </a:lnTo>
                    <a:lnTo>
                      <a:pt x="1005" y="1968"/>
                    </a:lnTo>
                    <a:lnTo>
                      <a:pt x="1000" y="1972"/>
                    </a:lnTo>
                    <a:lnTo>
                      <a:pt x="993" y="1977"/>
                    </a:lnTo>
                    <a:lnTo>
                      <a:pt x="988" y="1982"/>
                    </a:lnTo>
                    <a:lnTo>
                      <a:pt x="984" y="1987"/>
                    </a:lnTo>
                    <a:lnTo>
                      <a:pt x="979" y="1991"/>
                    </a:lnTo>
                    <a:lnTo>
                      <a:pt x="972" y="1996"/>
                    </a:lnTo>
                    <a:lnTo>
                      <a:pt x="967" y="2001"/>
                    </a:lnTo>
                    <a:lnTo>
                      <a:pt x="960" y="2006"/>
                    </a:lnTo>
                    <a:lnTo>
                      <a:pt x="953" y="2010"/>
                    </a:lnTo>
                    <a:lnTo>
                      <a:pt x="946" y="2015"/>
                    </a:lnTo>
                    <a:lnTo>
                      <a:pt x="939" y="2018"/>
                    </a:lnTo>
                    <a:lnTo>
                      <a:pt x="934" y="2022"/>
                    </a:lnTo>
                    <a:lnTo>
                      <a:pt x="927" y="2027"/>
                    </a:lnTo>
                    <a:lnTo>
                      <a:pt x="920" y="2032"/>
                    </a:lnTo>
                    <a:lnTo>
                      <a:pt x="912" y="2034"/>
                    </a:lnTo>
                    <a:lnTo>
                      <a:pt x="905" y="2041"/>
                    </a:lnTo>
                    <a:lnTo>
                      <a:pt x="898" y="2044"/>
                    </a:lnTo>
                    <a:lnTo>
                      <a:pt x="889" y="2046"/>
                    </a:lnTo>
                    <a:lnTo>
                      <a:pt x="882" y="2051"/>
                    </a:lnTo>
                    <a:lnTo>
                      <a:pt x="874" y="2056"/>
                    </a:lnTo>
                    <a:lnTo>
                      <a:pt x="867" y="2058"/>
                    </a:lnTo>
                    <a:lnTo>
                      <a:pt x="858" y="2060"/>
                    </a:lnTo>
                    <a:lnTo>
                      <a:pt x="851" y="2065"/>
                    </a:lnTo>
                    <a:lnTo>
                      <a:pt x="844" y="2070"/>
                    </a:lnTo>
                    <a:lnTo>
                      <a:pt x="834" y="2072"/>
                    </a:lnTo>
                    <a:lnTo>
                      <a:pt x="827" y="2075"/>
                    </a:lnTo>
                    <a:lnTo>
                      <a:pt x="817" y="2079"/>
                    </a:lnTo>
                    <a:lnTo>
                      <a:pt x="808" y="2084"/>
                    </a:lnTo>
                    <a:lnTo>
                      <a:pt x="801" y="2086"/>
                    </a:lnTo>
                    <a:lnTo>
                      <a:pt x="791" y="2089"/>
                    </a:lnTo>
                    <a:lnTo>
                      <a:pt x="784" y="2091"/>
                    </a:lnTo>
                    <a:lnTo>
                      <a:pt x="775" y="2094"/>
                    </a:lnTo>
                    <a:lnTo>
                      <a:pt x="765" y="2096"/>
                    </a:lnTo>
                    <a:lnTo>
                      <a:pt x="758" y="2098"/>
                    </a:lnTo>
                    <a:lnTo>
                      <a:pt x="748" y="2101"/>
                    </a:lnTo>
                    <a:lnTo>
                      <a:pt x="741" y="2103"/>
                    </a:lnTo>
                    <a:lnTo>
                      <a:pt x="732" y="2105"/>
                    </a:lnTo>
                    <a:lnTo>
                      <a:pt x="725" y="2108"/>
                    </a:lnTo>
                    <a:lnTo>
                      <a:pt x="715" y="2110"/>
                    </a:lnTo>
                    <a:lnTo>
                      <a:pt x="706" y="2113"/>
                    </a:lnTo>
                    <a:lnTo>
                      <a:pt x="699" y="2113"/>
                    </a:lnTo>
                    <a:lnTo>
                      <a:pt x="689" y="2115"/>
                    </a:lnTo>
                    <a:lnTo>
                      <a:pt x="680" y="2117"/>
                    </a:lnTo>
                    <a:lnTo>
                      <a:pt x="672" y="2117"/>
                    </a:lnTo>
                    <a:lnTo>
                      <a:pt x="663" y="2120"/>
                    </a:lnTo>
                    <a:lnTo>
                      <a:pt x="656" y="2120"/>
                    </a:lnTo>
                    <a:lnTo>
                      <a:pt x="646" y="2120"/>
                    </a:lnTo>
                    <a:lnTo>
                      <a:pt x="639" y="2124"/>
                    </a:lnTo>
                    <a:lnTo>
                      <a:pt x="630" y="2124"/>
                    </a:lnTo>
                    <a:lnTo>
                      <a:pt x="620" y="2124"/>
                    </a:lnTo>
                    <a:lnTo>
                      <a:pt x="613" y="2124"/>
                    </a:lnTo>
                    <a:lnTo>
                      <a:pt x="606" y="2124"/>
                    </a:lnTo>
                    <a:lnTo>
                      <a:pt x="599" y="2124"/>
                    </a:lnTo>
                    <a:lnTo>
                      <a:pt x="589" y="2124"/>
                    </a:lnTo>
                    <a:lnTo>
                      <a:pt x="582" y="2124"/>
                    </a:lnTo>
                    <a:lnTo>
                      <a:pt x="575" y="2127"/>
                    </a:lnTo>
                    <a:lnTo>
                      <a:pt x="566" y="2124"/>
                    </a:lnTo>
                    <a:lnTo>
                      <a:pt x="561" y="2124"/>
                    </a:lnTo>
                    <a:lnTo>
                      <a:pt x="551" y="2124"/>
                    </a:lnTo>
                    <a:lnTo>
                      <a:pt x="546" y="2124"/>
                    </a:lnTo>
                    <a:lnTo>
                      <a:pt x="537" y="2122"/>
                    </a:lnTo>
                    <a:lnTo>
                      <a:pt x="530" y="2120"/>
                    </a:lnTo>
                    <a:lnTo>
                      <a:pt x="523" y="2120"/>
                    </a:lnTo>
                    <a:lnTo>
                      <a:pt x="516" y="2120"/>
                    </a:lnTo>
                    <a:lnTo>
                      <a:pt x="508" y="2117"/>
                    </a:lnTo>
                    <a:lnTo>
                      <a:pt x="504" y="2117"/>
                    </a:lnTo>
                    <a:lnTo>
                      <a:pt x="497" y="2115"/>
                    </a:lnTo>
                    <a:lnTo>
                      <a:pt x="489" y="2113"/>
                    </a:lnTo>
                    <a:lnTo>
                      <a:pt x="485" y="2110"/>
                    </a:lnTo>
                    <a:lnTo>
                      <a:pt x="478" y="2110"/>
                    </a:lnTo>
                    <a:lnTo>
                      <a:pt x="473" y="2105"/>
                    </a:lnTo>
                    <a:lnTo>
                      <a:pt x="468" y="2105"/>
                    </a:lnTo>
                    <a:lnTo>
                      <a:pt x="461" y="2101"/>
                    </a:lnTo>
                    <a:lnTo>
                      <a:pt x="456" y="2098"/>
                    </a:lnTo>
                    <a:lnTo>
                      <a:pt x="449" y="2096"/>
                    </a:lnTo>
                    <a:lnTo>
                      <a:pt x="444" y="2094"/>
                    </a:lnTo>
                    <a:lnTo>
                      <a:pt x="437" y="2089"/>
                    </a:lnTo>
                    <a:lnTo>
                      <a:pt x="432" y="2086"/>
                    </a:lnTo>
                    <a:lnTo>
                      <a:pt x="425" y="2084"/>
                    </a:lnTo>
                    <a:lnTo>
                      <a:pt x="421" y="2079"/>
                    </a:lnTo>
                    <a:lnTo>
                      <a:pt x="416" y="2075"/>
                    </a:lnTo>
                    <a:lnTo>
                      <a:pt x="409" y="2072"/>
                    </a:lnTo>
                    <a:lnTo>
                      <a:pt x="404" y="2067"/>
                    </a:lnTo>
                    <a:lnTo>
                      <a:pt x="397" y="2065"/>
                    </a:lnTo>
                    <a:lnTo>
                      <a:pt x="392" y="2060"/>
                    </a:lnTo>
                    <a:lnTo>
                      <a:pt x="385" y="2058"/>
                    </a:lnTo>
                    <a:lnTo>
                      <a:pt x="380" y="2051"/>
                    </a:lnTo>
                    <a:lnTo>
                      <a:pt x="375" y="2048"/>
                    </a:lnTo>
                    <a:lnTo>
                      <a:pt x="371" y="2044"/>
                    </a:lnTo>
                    <a:lnTo>
                      <a:pt x="364" y="2039"/>
                    </a:lnTo>
                    <a:lnTo>
                      <a:pt x="359" y="2034"/>
                    </a:lnTo>
                    <a:lnTo>
                      <a:pt x="352" y="2032"/>
                    </a:lnTo>
                    <a:lnTo>
                      <a:pt x="347" y="2027"/>
                    </a:lnTo>
                    <a:lnTo>
                      <a:pt x="340" y="2022"/>
                    </a:lnTo>
                    <a:lnTo>
                      <a:pt x="335" y="2018"/>
                    </a:lnTo>
                    <a:lnTo>
                      <a:pt x="328" y="2013"/>
                    </a:lnTo>
                    <a:lnTo>
                      <a:pt x="323" y="2008"/>
                    </a:lnTo>
                    <a:lnTo>
                      <a:pt x="318" y="2006"/>
                    </a:lnTo>
                    <a:lnTo>
                      <a:pt x="314" y="2001"/>
                    </a:lnTo>
                    <a:lnTo>
                      <a:pt x="309" y="1996"/>
                    </a:lnTo>
                    <a:lnTo>
                      <a:pt x="297" y="1987"/>
                    </a:lnTo>
                    <a:lnTo>
                      <a:pt x="288" y="1977"/>
                    </a:lnTo>
                    <a:lnTo>
                      <a:pt x="278" y="1970"/>
                    </a:lnTo>
                    <a:lnTo>
                      <a:pt x="269" y="1961"/>
                    </a:lnTo>
                    <a:lnTo>
                      <a:pt x="261" y="1953"/>
                    </a:lnTo>
                    <a:lnTo>
                      <a:pt x="252" y="1946"/>
                    </a:lnTo>
                    <a:lnTo>
                      <a:pt x="242" y="1937"/>
                    </a:lnTo>
                    <a:lnTo>
                      <a:pt x="238" y="1932"/>
                    </a:lnTo>
                    <a:lnTo>
                      <a:pt x="230" y="1925"/>
                    </a:lnTo>
                    <a:lnTo>
                      <a:pt x="226" y="1920"/>
                    </a:lnTo>
                    <a:lnTo>
                      <a:pt x="221" y="1913"/>
                    </a:lnTo>
                    <a:lnTo>
                      <a:pt x="214" y="1908"/>
                    </a:lnTo>
                    <a:lnTo>
                      <a:pt x="209" y="1903"/>
                    </a:lnTo>
                    <a:lnTo>
                      <a:pt x="207" y="1901"/>
                    </a:lnTo>
                    <a:lnTo>
                      <a:pt x="202" y="1896"/>
                    </a:lnTo>
                    <a:lnTo>
                      <a:pt x="202" y="1896"/>
                    </a:lnTo>
                    <a:lnTo>
                      <a:pt x="81" y="1930"/>
                    </a:lnTo>
                    <a:lnTo>
                      <a:pt x="19" y="1877"/>
                    </a:lnTo>
                    <a:lnTo>
                      <a:pt x="19" y="18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09" name="Freeform 121"/>
              <p:cNvSpPr>
                <a:spLocks/>
              </p:cNvSpPr>
              <p:nvPr/>
            </p:nvSpPr>
            <p:spPr bwMode="auto">
              <a:xfrm>
                <a:off x="2024" y="6509"/>
                <a:ext cx="478" cy="748"/>
              </a:xfrm>
              <a:custGeom>
                <a:avLst/>
                <a:gdLst>
                  <a:gd name="T0" fmla="*/ 250 w 478"/>
                  <a:gd name="T1" fmla="*/ 366 h 748"/>
                  <a:gd name="T2" fmla="*/ 288 w 478"/>
                  <a:gd name="T3" fmla="*/ 423 h 748"/>
                  <a:gd name="T4" fmla="*/ 295 w 478"/>
                  <a:gd name="T5" fmla="*/ 411 h 748"/>
                  <a:gd name="T6" fmla="*/ 304 w 478"/>
                  <a:gd name="T7" fmla="*/ 399 h 748"/>
                  <a:gd name="T8" fmla="*/ 312 w 478"/>
                  <a:gd name="T9" fmla="*/ 387 h 748"/>
                  <a:gd name="T10" fmla="*/ 316 w 478"/>
                  <a:gd name="T11" fmla="*/ 375 h 748"/>
                  <a:gd name="T12" fmla="*/ 321 w 478"/>
                  <a:gd name="T13" fmla="*/ 363 h 748"/>
                  <a:gd name="T14" fmla="*/ 331 w 478"/>
                  <a:gd name="T15" fmla="*/ 352 h 748"/>
                  <a:gd name="T16" fmla="*/ 338 w 478"/>
                  <a:gd name="T17" fmla="*/ 337 h 748"/>
                  <a:gd name="T18" fmla="*/ 345 w 478"/>
                  <a:gd name="T19" fmla="*/ 323 h 748"/>
                  <a:gd name="T20" fmla="*/ 354 w 478"/>
                  <a:gd name="T21" fmla="*/ 306 h 748"/>
                  <a:gd name="T22" fmla="*/ 364 w 478"/>
                  <a:gd name="T23" fmla="*/ 287 h 748"/>
                  <a:gd name="T24" fmla="*/ 371 w 478"/>
                  <a:gd name="T25" fmla="*/ 273 h 748"/>
                  <a:gd name="T26" fmla="*/ 373 w 478"/>
                  <a:gd name="T27" fmla="*/ 261 h 748"/>
                  <a:gd name="T28" fmla="*/ 378 w 478"/>
                  <a:gd name="T29" fmla="*/ 252 h 748"/>
                  <a:gd name="T30" fmla="*/ 383 w 478"/>
                  <a:gd name="T31" fmla="*/ 240 h 748"/>
                  <a:gd name="T32" fmla="*/ 388 w 478"/>
                  <a:gd name="T33" fmla="*/ 230 h 748"/>
                  <a:gd name="T34" fmla="*/ 392 w 478"/>
                  <a:gd name="T35" fmla="*/ 218 h 748"/>
                  <a:gd name="T36" fmla="*/ 397 w 478"/>
                  <a:gd name="T37" fmla="*/ 207 h 748"/>
                  <a:gd name="T38" fmla="*/ 402 w 478"/>
                  <a:gd name="T39" fmla="*/ 195 h 748"/>
                  <a:gd name="T40" fmla="*/ 407 w 478"/>
                  <a:gd name="T41" fmla="*/ 183 h 748"/>
                  <a:gd name="T42" fmla="*/ 411 w 478"/>
                  <a:gd name="T43" fmla="*/ 171 h 748"/>
                  <a:gd name="T44" fmla="*/ 416 w 478"/>
                  <a:gd name="T45" fmla="*/ 161 h 748"/>
                  <a:gd name="T46" fmla="*/ 418 w 478"/>
                  <a:gd name="T47" fmla="*/ 150 h 748"/>
                  <a:gd name="T48" fmla="*/ 426 w 478"/>
                  <a:gd name="T49" fmla="*/ 138 h 748"/>
                  <a:gd name="T50" fmla="*/ 428 w 478"/>
                  <a:gd name="T51" fmla="*/ 126 h 748"/>
                  <a:gd name="T52" fmla="*/ 435 w 478"/>
                  <a:gd name="T53" fmla="*/ 109 h 748"/>
                  <a:gd name="T54" fmla="*/ 442 w 478"/>
                  <a:gd name="T55" fmla="*/ 92 h 748"/>
                  <a:gd name="T56" fmla="*/ 445 w 478"/>
                  <a:gd name="T57" fmla="*/ 83 h 748"/>
                  <a:gd name="T58" fmla="*/ 452 w 478"/>
                  <a:gd name="T59" fmla="*/ 66 h 748"/>
                  <a:gd name="T60" fmla="*/ 459 w 478"/>
                  <a:gd name="T61" fmla="*/ 50 h 748"/>
                  <a:gd name="T62" fmla="*/ 464 w 478"/>
                  <a:gd name="T63" fmla="*/ 33 h 748"/>
                  <a:gd name="T64" fmla="*/ 468 w 478"/>
                  <a:gd name="T65" fmla="*/ 21 h 748"/>
                  <a:gd name="T66" fmla="*/ 473 w 478"/>
                  <a:gd name="T67" fmla="*/ 9 h 748"/>
                  <a:gd name="T68" fmla="*/ 475 w 478"/>
                  <a:gd name="T69" fmla="*/ 0 h 748"/>
                  <a:gd name="T70" fmla="*/ 338 w 478"/>
                  <a:gd name="T71" fmla="*/ 50 h 748"/>
                  <a:gd name="T72" fmla="*/ 155 w 478"/>
                  <a:gd name="T73" fmla="*/ 304 h 748"/>
                  <a:gd name="T74" fmla="*/ 0 w 478"/>
                  <a:gd name="T75" fmla="*/ 748 h 748"/>
                  <a:gd name="T76" fmla="*/ 83 w 478"/>
                  <a:gd name="T77" fmla="*/ 627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8" h="748">
                    <a:moveTo>
                      <a:pt x="83" y="627"/>
                    </a:moveTo>
                    <a:lnTo>
                      <a:pt x="250" y="366"/>
                    </a:lnTo>
                    <a:lnTo>
                      <a:pt x="288" y="425"/>
                    </a:lnTo>
                    <a:lnTo>
                      <a:pt x="288" y="423"/>
                    </a:lnTo>
                    <a:lnTo>
                      <a:pt x="292" y="418"/>
                    </a:lnTo>
                    <a:lnTo>
                      <a:pt x="295" y="411"/>
                    </a:lnTo>
                    <a:lnTo>
                      <a:pt x="300" y="406"/>
                    </a:lnTo>
                    <a:lnTo>
                      <a:pt x="304" y="399"/>
                    </a:lnTo>
                    <a:lnTo>
                      <a:pt x="309" y="392"/>
                    </a:lnTo>
                    <a:lnTo>
                      <a:pt x="312" y="387"/>
                    </a:lnTo>
                    <a:lnTo>
                      <a:pt x="314" y="382"/>
                    </a:lnTo>
                    <a:lnTo>
                      <a:pt x="316" y="375"/>
                    </a:lnTo>
                    <a:lnTo>
                      <a:pt x="319" y="371"/>
                    </a:lnTo>
                    <a:lnTo>
                      <a:pt x="321" y="363"/>
                    </a:lnTo>
                    <a:lnTo>
                      <a:pt x="326" y="359"/>
                    </a:lnTo>
                    <a:lnTo>
                      <a:pt x="331" y="352"/>
                    </a:lnTo>
                    <a:lnTo>
                      <a:pt x="333" y="347"/>
                    </a:lnTo>
                    <a:lnTo>
                      <a:pt x="338" y="337"/>
                    </a:lnTo>
                    <a:lnTo>
                      <a:pt x="342" y="330"/>
                    </a:lnTo>
                    <a:lnTo>
                      <a:pt x="345" y="323"/>
                    </a:lnTo>
                    <a:lnTo>
                      <a:pt x="350" y="313"/>
                    </a:lnTo>
                    <a:lnTo>
                      <a:pt x="354" y="306"/>
                    </a:lnTo>
                    <a:lnTo>
                      <a:pt x="359" y="297"/>
                    </a:lnTo>
                    <a:lnTo>
                      <a:pt x="364" y="287"/>
                    </a:lnTo>
                    <a:lnTo>
                      <a:pt x="369" y="278"/>
                    </a:lnTo>
                    <a:lnTo>
                      <a:pt x="371" y="273"/>
                    </a:lnTo>
                    <a:lnTo>
                      <a:pt x="373" y="268"/>
                    </a:lnTo>
                    <a:lnTo>
                      <a:pt x="373" y="261"/>
                    </a:lnTo>
                    <a:lnTo>
                      <a:pt x="378" y="259"/>
                    </a:lnTo>
                    <a:lnTo>
                      <a:pt x="378" y="252"/>
                    </a:lnTo>
                    <a:lnTo>
                      <a:pt x="383" y="247"/>
                    </a:lnTo>
                    <a:lnTo>
                      <a:pt x="383" y="240"/>
                    </a:lnTo>
                    <a:lnTo>
                      <a:pt x="385" y="235"/>
                    </a:lnTo>
                    <a:lnTo>
                      <a:pt x="388" y="230"/>
                    </a:lnTo>
                    <a:lnTo>
                      <a:pt x="390" y="223"/>
                    </a:lnTo>
                    <a:lnTo>
                      <a:pt x="392" y="218"/>
                    </a:lnTo>
                    <a:lnTo>
                      <a:pt x="395" y="214"/>
                    </a:lnTo>
                    <a:lnTo>
                      <a:pt x="397" y="207"/>
                    </a:lnTo>
                    <a:lnTo>
                      <a:pt x="399" y="202"/>
                    </a:lnTo>
                    <a:lnTo>
                      <a:pt x="402" y="195"/>
                    </a:lnTo>
                    <a:lnTo>
                      <a:pt x="404" y="190"/>
                    </a:lnTo>
                    <a:lnTo>
                      <a:pt x="407" y="183"/>
                    </a:lnTo>
                    <a:lnTo>
                      <a:pt x="409" y="178"/>
                    </a:lnTo>
                    <a:lnTo>
                      <a:pt x="411" y="171"/>
                    </a:lnTo>
                    <a:lnTo>
                      <a:pt x="414" y="166"/>
                    </a:lnTo>
                    <a:lnTo>
                      <a:pt x="416" y="161"/>
                    </a:lnTo>
                    <a:lnTo>
                      <a:pt x="418" y="154"/>
                    </a:lnTo>
                    <a:lnTo>
                      <a:pt x="418" y="150"/>
                    </a:lnTo>
                    <a:lnTo>
                      <a:pt x="423" y="142"/>
                    </a:lnTo>
                    <a:lnTo>
                      <a:pt x="426" y="138"/>
                    </a:lnTo>
                    <a:lnTo>
                      <a:pt x="426" y="131"/>
                    </a:lnTo>
                    <a:lnTo>
                      <a:pt x="428" y="126"/>
                    </a:lnTo>
                    <a:lnTo>
                      <a:pt x="430" y="119"/>
                    </a:lnTo>
                    <a:lnTo>
                      <a:pt x="435" y="109"/>
                    </a:lnTo>
                    <a:lnTo>
                      <a:pt x="440" y="100"/>
                    </a:lnTo>
                    <a:lnTo>
                      <a:pt x="442" y="92"/>
                    </a:lnTo>
                    <a:lnTo>
                      <a:pt x="442" y="88"/>
                    </a:lnTo>
                    <a:lnTo>
                      <a:pt x="445" y="83"/>
                    </a:lnTo>
                    <a:lnTo>
                      <a:pt x="447" y="78"/>
                    </a:lnTo>
                    <a:lnTo>
                      <a:pt x="452" y="66"/>
                    </a:lnTo>
                    <a:lnTo>
                      <a:pt x="456" y="59"/>
                    </a:lnTo>
                    <a:lnTo>
                      <a:pt x="459" y="50"/>
                    </a:lnTo>
                    <a:lnTo>
                      <a:pt x="461" y="40"/>
                    </a:lnTo>
                    <a:lnTo>
                      <a:pt x="464" y="33"/>
                    </a:lnTo>
                    <a:lnTo>
                      <a:pt x="468" y="28"/>
                    </a:lnTo>
                    <a:lnTo>
                      <a:pt x="468" y="21"/>
                    </a:lnTo>
                    <a:lnTo>
                      <a:pt x="471" y="14"/>
                    </a:lnTo>
                    <a:lnTo>
                      <a:pt x="473" y="9"/>
                    </a:lnTo>
                    <a:lnTo>
                      <a:pt x="475" y="7"/>
                    </a:lnTo>
                    <a:lnTo>
                      <a:pt x="475" y="0"/>
                    </a:lnTo>
                    <a:lnTo>
                      <a:pt x="478" y="0"/>
                    </a:lnTo>
                    <a:lnTo>
                      <a:pt x="338" y="50"/>
                    </a:lnTo>
                    <a:lnTo>
                      <a:pt x="202" y="66"/>
                    </a:lnTo>
                    <a:lnTo>
                      <a:pt x="155" y="304"/>
                    </a:lnTo>
                    <a:lnTo>
                      <a:pt x="7" y="670"/>
                    </a:lnTo>
                    <a:lnTo>
                      <a:pt x="0" y="748"/>
                    </a:lnTo>
                    <a:lnTo>
                      <a:pt x="83" y="627"/>
                    </a:lnTo>
                    <a:lnTo>
                      <a:pt x="83" y="6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0" name="Freeform 122"/>
              <p:cNvSpPr>
                <a:spLocks/>
              </p:cNvSpPr>
              <p:nvPr/>
            </p:nvSpPr>
            <p:spPr bwMode="auto">
              <a:xfrm>
                <a:off x="1338" y="5653"/>
                <a:ext cx="1539" cy="1383"/>
              </a:xfrm>
              <a:custGeom>
                <a:avLst/>
                <a:gdLst>
                  <a:gd name="T0" fmla="*/ 451 w 1539"/>
                  <a:gd name="T1" fmla="*/ 1246 h 1383"/>
                  <a:gd name="T2" fmla="*/ 342 w 1539"/>
                  <a:gd name="T3" fmla="*/ 1281 h 1383"/>
                  <a:gd name="T4" fmla="*/ 251 w 1539"/>
                  <a:gd name="T5" fmla="*/ 1246 h 1383"/>
                  <a:gd name="T6" fmla="*/ 206 w 1539"/>
                  <a:gd name="T7" fmla="*/ 1148 h 1383"/>
                  <a:gd name="T8" fmla="*/ 192 w 1539"/>
                  <a:gd name="T9" fmla="*/ 1084 h 1383"/>
                  <a:gd name="T10" fmla="*/ 135 w 1539"/>
                  <a:gd name="T11" fmla="*/ 1010 h 1383"/>
                  <a:gd name="T12" fmla="*/ 104 w 1539"/>
                  <a:gd name="T13" fmla="*/ 908 h 1383"/>
                  <a:gd name="T14" fmla="*/ 106 w 1539"/>
                  <a:gd name="T15" fmla="*/ 832 h 1383"/>
                  <a:gd name="T16" fmla="*/ 126 w 1539"/>
                  <a:gd name="T17" fmla="*/ 749 h 1383"/>
                  <a:gd name="T18" fmla="*/ 164 w 1539"/>
                  <a:gd name="T19" fmla="*/ 666 h 1383"/>
                  <a:gd name="T20" fmla="*/ 211 w 1539"/>
                  <a:gd name="T21" fmla="*/ 585 h 1383"/>
                  <a:gd name="T22" fmla="*/ 270 w 1539"/>
                  <a:gd name="T23" fmla="*/ 516 h 1383"/>
                  <a:gd name="T24" fmla="*/ 342 w 1539"/>
                  <a:gd name="T25" fmla="*/ 466 h 1383"/>
                  <a:gd name="T26" fmla="*/ 420 w 1539"/>
                  <a:gd name="T27" fmla="*/ 433 h 1383"/>
                  <a:gd name="T28" fmla="*/ 494 w 1539"/>
                  <a:gd name="T29" fmla="*/ 416 h 1383"/>
                  <a:gd name="T30" fmla="*/ 586 w 1539"/>
                  <a:gd name="T31" fmla="*/ 411 h 1383"/>
                  <a:gd name="T32" fmla="*/ 636 w 1539"/>
                  <a:gd name="T33" fmla="*/ 388 h 1383"/>
                  <a:gd name="T34" fmla="*/ 693 w 1539"/>
                  <a:gd name="T35" fmla="*/ 300 h 1383"/>
                  <a:gd name="T36" fmla="*/ 798 w 1539"/>
                  <a:gd name="T37" fmla="*/ 205 h 1383"/>
                  <a:gd name="T38" fmla="*/ 881 w 1539"/>
                  <a:gd name="T39" fmla="*/ 167 h 1383"/>
                  <a:gd name="T40" fmla="*/ 952 w 1539"/>
                  <a:gd name="T41" fmla="*/ 145 h 1383"/>
                  <a:gd name="T42" fmla="*/ 1024 w 1539"/>
                  <a:gd name="T43" fmla="*/ 138 h 1383"/>
                  <a:gd name="T44" fmla="*/ 1090 w 1539"/>
                  <a:gd name="T45" fmla="*/ 133 h 1383"/>
                  <a:gd name="T46" fmla="*/ 1176 w 1539"/>
                  <a:gd name="T47" fmla="*/ 138 h 1383"/>
                  <a:gd name="T48" fmla="*/ 1268 w 1539"/>
                  <a:gd name="T49" fmla="*/ 160 h 1383"/>
                  <a:gd name="T50" fmla="*/ 1342 w 1539"/>
                  <a:gd name="T51" fmla="*/ 205 h 1383"/>
                  <a:gd name="T52" fmla="*/ 1413 w 1539"/>
                  <a:gd name="T53" fmla="*/ 283 h 1383"/>
                  <a:gd name="T54" fmla="*/ 1477 w 1539"/>
                  <a:gd name="T55" fmla="*/ 366 h 1383"/>
                  <a:gd name="T56" fmla="*/ 1518 w 1539"/>
                  <a:gd name="T57" fmla="*/ 385 h 1383"/>
                  <a:gd name="T58" fmla="*/ 1537 w 1539"/>
                  <a:gd name="T59" fmla="*/ 302 h 1383"/>
                  <a:gd name="T60" fmla="*/ 1520 w 1539"/>
                  <a:gd name="T61" fmla="*/ 193 h 1383"/>
                  <a:gd name="T62" fmla="*/ 1435 w 1539"/>
                  <a:gd name="T63" fmla="*/ 88 h 1383"/>
                  <a:gd name="T64" fmla="*/ 1356 w 1539"/>
                  <a:gd name="T65" fmla="*/ 41 h 1383"/>
                  <a:gd name="T66" fmla="*/ 1283 w 1539"/>
                  <a:gd name="T67" fmla="*/ 12 h 1383"/>
                  <a:gd name="T68" fmla="*/ 1207 w 1539"/>
                  <a:gd name="T69" fmla="*/ 0 h 1383"/>
                  <a:gd name="T70" fmla="*/ 1123 w 1539"/>
                  <a:gd name="T71" fmla="*/ 0 h 1383"/>
                  <a:gd name="T72" fmla="*/ 1050 w 1539"/>
                  <a:gd name="T73" fmla="*/ 12 h 1383"/>
                  <a:gd name="T74" fmla="*/ 981 w 1539"/>
                  <a:gd name="T75" fmla="*/ 31 h 1383"/>
                  <a:gd name="T76" fmla="*/ 917 w 1539"/>
                  <a:gd name="T77" fmla="*/ 55 h 1383"/>
                  <a:gd name="T78" fmla="*/ 831 w 1539"/>
                  <a:gd name="T79" fmla="*/ 64 h 1383"/>
                  <a:gd name="T80" fmla="*/ 722 w 1539"/>
                  <a:gd name="T81" fmla="*/ 102 h 1383"/>
                  <a:gd name="T82" fmla="*/ 632 w 1539"/>
                  <a:gd name="T83" fmla="*/ 181 h 1383"/>
                  <a:gd name="T84" fmla="*/ 579 w 1539"/>
                  <a:gd name="T85" fmla="*/ 264 h 1383"/>
                  <a:gd name="T86" fmla="*/ 544 w 1539"/>
                  <a:gd name="T87" fmla="*/ 300 h 1383"/>
                  <a:gd name="T88" fmla="*/ 461 w 1539"/>
                  <a:gd name="T89" fmla="*/ 302 h 1383"/>
                  <a:gd name="T90" fmla="*/ 384 w 1539"/>
                  <a:gd name="T91" fmla="*/ 319 h 1383"/>
                  <a:gd name="T92" fmla="*/ 313 w 1539"/>
                  <a:gd name="T93" fmla="*/ 345 h 1383"/>
                  <a:gd name="T94" fmla="*/ 213 w 1539"/>
                  <a:gd name="T95" fmla="*/ 419 h 1383"/>
                  <a:gd name="T96" fmla="*/ 133 w 1539"/>
                  <a:gd name="T97" fmla="*/ 514 h 1383"/>
                  <a:gd name="T98" fmla="*/ 92 w 1539"/>
                  <a:gd name="T99" fmla="*/ 580 h 1383"/>
                  <a:gd name="T100" fmla="*/ 54 w 1539"/>
                  <a:gd name="T101" fmla="*/ 661 h 1383"/>
                  <a:gd name="T102" fmla="*/ 23 w 1539"/>
                  <a:gd name="T103" fmla="*/ 739 h 1383"/>
                  <a:gd name="T104" fmla="*/ 2 w 1539"/>
                  <a:gd name="T105" fmla="*/ 825 h 1383"/>
                  <a:gd name="T106" fmla="*/ 2 w 1539"/>
                  <a:gd name="T107" fmla="*/ 903 h 1383"/>
                  <a:gd name="T108" fmla="*/ 23 w 1539"/>
                  <a:gd name="T109" fmla="*/ 972 h 1383"/>
                  <a:gd name="T110" fmla="*/ 92 w 1539"/>
                  <a:gd name="T111" fmla="*/ 1065 h 1383"/>
                  <a:gd name="T112" fmla="*/ 140 w 1539"/>
                  <a:gd name="T113" fmla="*/ 1115 h 1383"/>
                  <a:gd name="T114" fmla="*/ 152 w 1539"/>
                  <a:gd name="T115" fmla="*/ 1212 h 1383"/>
                  <a:gd name="T116" fmla="*/ 204 w 1539"/>
                  <a:gd name="T117" fmla="*/ 1329 h 1383"/>
                  <a:gd name="T118" fmla="*/ 299 w 1539"/>
                  <a:gd name="T119" fmla="*/ 1379 h 1383"/>
                  <a:gd name="T120" fmla="*/ 363 w 1539"/>
                  <a:gd name="T121" fmla="*/ 1383 h 1383"/>
                  <a:gd name="T122" fmla="*/ 451 w 1539"/>
                  <a:gd name="T123" fmla="*/ 1374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39" h="1383">
                    <a:moveTo>
                      <a:pt x="525" y="1198"/>
                    </a:moveTo>
                    <a:lnTo>
                      <a:pt x="522" y="1198"/>
                    </a:lnTo>
                    <a:lnTo>
                      <a:pt x="518" y="1203"/>
                    </a:lnTo>
                    <a:lnTo>
                      <a:pt x="508" y="1208"/>
                    </a:lnTo>
                    <a:lnTo>
                      <a:pt x="499" y="1215"/>
                    </a:lnTo>
                    <a:lnTo>
                      <a:pt x="494" y="1217"/>
                    </a:lnTo>
                    <a:lnTo>
                      <a:pt x="489" y="1222"/>
                    </a:lnTo>
                    <a:lnTo>
                      <a:pt x="480" y="1227"/>
                    </a:lnTo>
                    <a:lnTo>
                      <a:pt x="472" y="1229"/>
                    </a:lnTo>
                    <a:lnTo>
                      <a:pt x="465" y="1234"/>
                    </a:lnTo>
                    <a:lnTo>
                      <a:pt x="458" y="1238"/>
                    </a:lnTo>
                    <a:lnTo>
                      <a:pt x="451" y="1246"/>
                    </a:lnTo>
                    <a:lnTo>
                      <a:pt x="444" y="1248"/>
                    </a:lnTo>
                    <a:lnTo>
                      <a:pt x="432" y="1253"/>
                    </a:lnTo>
                    <a:lnTo>
                      <a:pt x="425" y="1255"/>
                    </a:lnTo>
                    <a:lnTo>
                      <a:pt x="413" y="1260"/>
                    </a:lnTo>
                    <a:lnTo>
                      <a:pt x="406" y="1265"/>
                    </a:lnTo>
                    <a:lnTo>
                      <a:pt x="396" y="1267"/>
                    </a:lnTo>
                    <a:lnTo>
                      <a:pt x="387" y="1272"/>
                    </a:lnTo>
                    <a:lnTo>
                      <a:pt x="377" y="1274"/>
                    </a:lnTo>
                    <a:lnTo>
                      <a:pt x="368" y="1276"/>
                    </a:lnTo>
                    <a:lnTo>
                      <a:pt x="358" y="1279"/>
                    </a:lnTo>
                    <a:lnTo>
                      <a:pt x="349" y="1279"/>
                    </a:lnTo>
                    <a:lnTo>
                      <a:pt x="342" y="1281"/>
                    </a:lnTo>
                    <a:lnTo>
                      <a:pt x="332" y="1281"/>
                    </a:lnTo>
                    <a:lnTo>
                      <a:pt x="323" y="1281"/>
                    </a:lnTo>
                    <a:lnTo>
                      <a:pt x="316" y="1281"/>
                    </a:lnTo>
                    <a:lnTo>
                      <a:pt x="306" y="1279"/>
                    </a:lnTo>
                    <a:lnTo>
                      <a:pt x="299" y="1279"/>
                    </a:lnTo>
                    <a:lnTo>
                      <a:pt x="289" y="1274"/>
                    </a:lnTo>
                    <a:lnTo>
                      <a:pt x="282" y="1272"/>
                    </a:lnTo>
                    <a:lnTo>
                      <a:pt x="275" y="1267"/>
                    </a:lnTo>
                    <a:lnTo>
                      <a:pt x="270" y="1262"/>
                    </a:lnTo>
                    <a:lnTo>
                      <a:pt x="263" y="1255"/>
                    </a:lnTo>
                    <a:lnTo>
                      <a:pt x="259" y="1250"/>
                    </a:lnTo>
                    <a:lnTo>
                      <a:pt x="251" y="1246"/>
                    </a:lnTo>
                    <a:lnTo>
                      <a:pt x="249" y="1238"/>
                    </a:lnTo>
                    <a:lnTo>
                      <a:pt x="242" y="1229"/>
                    </a:lnTo>
                    <a:lnTo>
                      <a:pt x="237" y="1222"/>
                    </a:lnTo>
                    <a:lnTo>
                      <a:pt x="232" y="1212"/>
                    </a:lnTo>
                    <a:lnTo>
                      <a:pt x="230" y="1205"/>
                    </a:lnTo>
                    <a:lnTo>
                      <a:pt x="225" y="1196"/>
                    </a:lnTo>
                    <a:lnTo>
                      <a:pt x="223" y="1188"/>
                    </a:lnTo>
                    <a:lnTo>
                      <a:pt x="218" y="1181"/>
                    </a:lnTo>
                    <a:lnTo>
                      <a:pt x="216" y="1174"/>
                    </a:lnTo>
                    <a:lnTo>
                      <a:pt x="211" y="1165"/>
                    </a:lnTo>
                    <a:lnTo>
                      <a:pt x="209" y="1155"/>
                    </a:lnTo>
                    <a:lnTo>
                      <a:pt x="206" y="1148"/>
                    </a:lnTo>
                    <a:lnTo>
                      <a:pt x="204" y="1141"/>
                    </a:lnTo>
                    <a:lnTo>
                      <a:pt x="202" y="1131"/>
                    </a:lnTo>
                    <a:lnTo>
                      <a:pt x="199" y="1124"/>
                    </a:lnTo>
                    <a:lnTo>
                      <a:pt x="197" y="1117"/>
                    </a:lnTo>
                    <a:lnTo>
                      <a:pt x="197" y="1112"/>
                    </a:lnTo>
                    <a:lnTo>
                      <a:pt x="197" y="1105"/>
                    </a:lnTo>
                    <a:lnTo>
                      <a:pt x="197" y="1101"/>
                    </a:lnTo>
                    <a:lnTo>
                      <a:pt x="194" y="1096"/>
                    </a:lnTo>
                    <a:lnTo>
                      <a:pt x="194" y="1093"/>
                    </a:lnTo>
                    <a:lnTo>
                      <a:pt x="192" y="1089"/>
                    </a:lnTo>
                    <a:lnTo>
                      <a:pt x="192" y="1086"/>
                    </a:lnTo>
                    <a:lnTo>
                      <a:pt x="192" y="1084"/>
                    </a:lnTo>
                    <a:lnTo>
                      <a:pt x="190" y="1084"/>
                    </a:lnTo>
                    <a:lnTo>
                      <a:pt x="183" y="1077"/>
                    </a:lnTo>
                    <a:lnTo>
                      <a:pt x="178" y="1072"/>
                    </a:lnTo>
                    <a:lnTo>
                      <a:pt x="171" y="1063"/>
                    </a:lnTo>
                    <a:lnTo>
                      <a:pt x="164" y="1053"/>
                    </a:lnTo>
                    <a:lnTo>
                      <a:pt x="159" y="1048"/>
                    </a:lnTo>
                    <a:lnTo>
                      <a:pt x="156" y="1044"/>
                    </a:lnTo>
                    <a:lnTo>
                      <a:pt x="152" y="1039"/>
                    </a:lnTo>
                    <a:lnTo>
                      <a:pt x="147" y="1032"/>
                    </a:lnTo>
                    <a:lnTo>
                      <a:pt x="145" y="1025"/>
                    </a:lnTo>
                    <a:lnTo>
                      <a:pt x="140" y="1017"/>
                    </a:lnTo>
                    <a:lnTo>
                      <a:pt x="135" y="1010"/>
                    </a:lnTo>
                    <a:lnTo>
                      <a:pt x="130" y="1001"/>
                    </a:lnTo>
                    <a:lnTo>
                      <a:pt x="128" y="994"/>
                    </a:lnTo>
                    <a:lnTo>
                      <a:pt x="123" y="984"/>
                    </a:lnTo>
                    <a:lnTo>
                      <a:pt x="121" y="975"/>
                    </a:lnTo>
                    <a:lnTo>
                      <a:pt x="118" y="967"/>
                    </a:lnTo>
                    <a:lnTo>
                      <a:pt x="114" y="956"/>
                    </a:lnTo>
                    <a:lnTo>
                      <a:pt x="111" y="946"/>
                    </a:lnTo>
                    <a:lnTo>
                      <a:pt x="109" y="934"/>
                    </a:lnTo>
                    <a:lnTo>
                      <a:pt x="106" y="927"/>
                    </a:lnTo>
                    <a:lnTo>
                      <a:pt x="106" y="920"/>
                    </a:lnTo>
                    <a:lnTo>
                      <a:pt x="104" y="915"/>
                    </a:lnTo>
                    <a:lnTo>
                      <a:pt x="104" y="908"/>
                    </a:lnTo>
                    <a:lnTo>
                      <a:pt x="104" y="903"/>
                    </a:lnTo>
                    <a:lnTo>
                      <a:pt x="104" y="896"/>
                    </a:lnTo>
                    <a:lnTo>
                      <a:pt x="104" y="891"/>
                    </a:lnTo>
                    <a:lnTo>
                      <a:pt x="104" y="887"/>
                    </a:lnTo>
                    <a:lnTo>
                      <a:pt x="104" y="877"/>
                    </a:lnTo>
                    <a:lnTo>
                      <a:pt x="104" y="872"/>
                    </a:lnTo>
                    <a:lnTo>
                      <a:pt x="104" y="865"/>
                    </a:lnTo>
                    <a:lnTo>
                      <a:pt x="104" y="858"/>
                    </a:lnTo>
                    <a:lnTo>
                      <a:pt x="104" y="851"/>
                    </a:lnTo>
                    <a:lnTo>
                      <a:pt x="104" y="846"/>
                    </a:lnTo>
                    <a:lnTo>
                      <a:pt x="104" y="839"/>
                    </a:lnTo>
                    <a:lnTo>
                      <a:pt x="106" y="832"/>
                    </a:lnTo>
                    <a:lnTo>
                      <a:pt x="106" y="825"/>
                    </a:lnTo>
                    <a:lnTo>
                      <a:pt x="106" y="818"/>
                    </a:lnTo>
                    <a:lnTo>
                      <a:pt x="111" y="813"/>
                    </a:lnTo>
                    <a:lnTo>
                      <a:pt x="111" y="804"/>
                    </a:lnTo>
                    <a:lnTo>
                      <a:pt x="111" y="799"/>
                    </a:lnTo>
                    <a:lnTo>
                      <a:pt x="114" y="792"/>
                    </a:lnTo>
                    <a:lnTo>
                      <a:pt x="116" y="785"/>
                    </a:lnTo>
                    <a:lnTo>
                      <a:pt x="118" y="777"/>
                    </a:lnTo>
                    <a:lnTo>
                      <a:pt x="121" y="773"/>
                    </a:lnTo>
                    <a:lnTo>
                      <a:pt x="121" y="763"/>
                    </a:lnTo>
                    <a:lnTo>
                      <a:pt x="123" y="758"/>
                    </a:lnTo>
                    <a:lnTo>
                      <a:pt x="126" y="749"/>
                    </a:lnTo>
                    <a:lnTo>
                      <a:pt x="128" y="744"/>
                    </a:lnTo>
                    <a:lnTo>
                      <a:pt x="130" y="737"/>
                    </a:lnTo>
                    <a:lnTo>
                      <a:pt x="133" y="727"/>
                    </a:lnTo>
                    <a:lnTo>
                      <a:pt x="137" y="720"/>
                    </a:lnTo>
                    <a:lnTo>
                      <a:pt x="140" y="716"/>
                    </a:lnTo>
                    <a:lnTo>
                      <a:pt x="142" y="706"/>
                    </a:lnTo>
                    <a:lnTo>
                      <a:pt x="145" y="701"/>
                    </a:lnTo>
                    <a:lnTo>
                      <a:pt x="147" y="694"/>
                    </a:lnTo>
                    <a:lnTo>
                      <a:pt x="152" y="687"/>
                    </a:lnTo>
                    <a:lnTo>
                      <a:pt x="154" y="680"/>
                    </a:lnTo>
                    <a:lnTo>
                      <a:pt x="159" y="673"/>
                    </a:lnTo>
                    <a:lnTo>
                      <a:pt x="164" y="666"/>
                    </a:lnTo>
                    <a:lnTo>
                      <a:pt x="166" y="659"/>
                    </a:lnTo>
                    <a:lnTo>
                      <a:pt x="168" y="651"/>
                    </a:lnTo>
                    <a:lnTo>
                      <a:pt x="173" y="644"/>
                    </a:lnTo>
                    <a:lnTo>
                      <a:pt x="178" y="640"/>
                    </a:lnTo>
                    <a:lnTo>
                      <a:pt x="180" y="632"/>
                    </a:lnTo>
                    <a:lnTo>
                      <a:pt x="185" y="623"/>
                    </a:lnTo>
                    <a:lnTo>
                      <a:pt x="190" y="618"/>
                    </a:lnTo>
                    <a:lnTo>
                      <a:pt x="192" y="611"/>
                    </a:lnTo>
                    <a:lnTo>
                      <a:pt x="197" y="606"/>
                    </a:lnTo>
                    <a:lnTo>
                      <a:pt x="202" y="597"/>
                    </a:lnTo>
                    <a:lnTo>
                      <a:pt x="206" y="592"/>
                    </a:lnTo>
                    <a:lnTo>
                      <a:pt x="211" y="585"/>
                    </a:lnTo>
                    <a:lnTo>
                      <a:pt x="216" y="580"/>
                    </a:lnTo>
                    <a:lnTo>
                      <a:pt x="218" y="573"/>
                    </a:lnTo>
                    <a:lnTo>
                      <a:pt x="225" y="568"/>
                    </a:lnTo>
                    <a:lnTo>
                      <a:pt x="230" y="561"/>
                    </a:lnTo>
                    <a:lnTo>
                      <a:pt x="235" y="556"/>
                    </a:lnTo>
                    <a:lnTo>
                      <a:pt x="240" y="549"/>
                    </a:lnTo>
                    <a:lnTo>
                      <a:pt x="244" y="545"/>
                    </a:lnTo>
                    <a:lnTo>
                      <a:pt x="249" y="537"/>
                    </a:lnTo>
                    <a:lnTo>
                      <a:pt x="256" y="533"/>
                    </a:lnTo>
                    <a:lnTo>
                      <a:pt x="261" y="528"/>
                    </a:lnTo>
                    <a:lnTo>
                      <a:pt x="266" y="523"/>
                    </a:lnTo>
                    <a:lnTo>
                      <a:pt x="270" y="516"/>
                    </a:lnTo>
                    <a:lnTo>
                      <a:pt x="278" y="511"/>
                    </a:lnTo>
                    <a:lnTo>
                      <a:pt x="282" y="506"/>
                    </a:lnTo>
                    <a:lnTo>
                      <a:pt x="289" y="502"/>
                    </a:lnTo>
                    <a:lnTo>
                      <a:pt x="294" y="497"/>
                    </a:lnTo>
                    <a:lnTo>
                      <a:pt x="301" y="492"/>
                    </a:lnTo>
                    <a:lnTo>
                      <a:pt x="306" y="490"/>
                    </a:lnTo>
                    <a:lnTo>
                      <a:pt x="313" y="485"/>
                    </a:lnTo>
                    <a:lnTo>
                      <a:pt x="320" y="483"/>
                    </a:lnTo>
                    <a:lnTo>
                      <a:pt x="325" y="478"/>
                    </a:lnTo>
                    <a:lnTo>
                      <a:pt x="332" y="473"/>
                    </a:lnTo>
                    <a:lnTo>
                      <a:pt x="337" y="471"/>
                    </a:lnTo>
                    <a:lnTo>
                      <a:pt x="342" y="466"/>
                    </a:lnTo>
                    <a:lnTo>
                      <a:pt x="349" y="464"/>
                    </a:lnTo>
                    <a:lnTo>
                      <a:pt x="354" y="459"/>
                    </a:lnTo>
                    <a:lnTo>
                      <a:pt x="361" y="457"/>
                    </a:lnTo>
                    <a:lnTo>
                      <a:pt x="368" y="452"/>
                    </a:lnTo>
                    <a:lnTo>
                      <a:pt x="375" y="452"/>
                    </a:lnTo>
                    <a:lnTo>
                      <a:pt x="380" y="447"/>
                    </a:lnTo>
                    <a:lnTo>
                      <a:pt x="387" y="445"/>
                    </a:lnTo>
                    <a:lnTo>
                      <a:pt x="394" y="442"/>
                    </a:lnTo>
                    <a:lnTo>
                      <a:pt x="399" y="440"/>
                    </a:lnTo>
                    <a:lnTo>
                      <a:pt x="406" y="438"/>
                    </a:lnTo>
                    <a:lnTo>
                      <a:pt x="413" y="435"/>
                    </a:lnTo>
                    <a:lnTo>
                      <a:pt x="420" y="433"/>
                    </a:lnTo>
                    <a:lnTo>
                      <a:pt x="425" y="433"/>
                    </a:lnTo>
                    <a:lnTo>
                      <a:pt x="432" y="430"/>
                    </a:lnTo>
                    <a:lnTo>
                      <a:pt x="437" y="428"/>
                    </a:lnTo>
                    <a:lnTo>
                      <a:pt x="444" y="426"/>
                    </a:lnTo>
                    <a:lnTo>
                      <a:pt x="451" y="426"/>
                    </a:lnTo>
                    <a:lnTo>
                      <a:pt x="456" y="423"/>
                    </a:lnTo>
                    <a:lnTo>
                      <a:pt x="463" y="421"/>
                    </a:lnTo>
                    <a:lnTo>
                      <a:pt x="470" y="421"/>
                    </a:lnTo>
                    <a:lnTo>
                      <a:pt x="477" y="421"/>
                    </a:lnTo>
                    <a:lnTo>
                      <a:pt x="482" y="419"/>
                    </a:lnTo>
                    <a:lnTo>
                      <a:pt x="489" y="419"/>
                    </a:lnTo>
                    <a:lnTo>
                      <a:pt x="494" y="416"/>
                    </a:lnTo>
                    <a:lnTo>
                      <a:pt x="499" y="416"/>
                    </a:lnTo>
                    <a:lnTo>
                      <a:pt x="506" y="416"/>
                    </a:lnTo>
                    <a:lnTo>
                      <a:pt x="510" y="414"/>
                    </a:lnTo>
                    <a:lnTo>
                      <a:pt x="518" y="414"/>
                    </a:lnTo>
                    <a:lnTo>
                      <a:pt x="522" y="414"/>
                    </a:lnTo>
                    <a:lnTo>
                      <a:pt x="532" y="414"/>
                    </a:lnTo>
                    <a:lnTo>
                      <a:pt x="544" y="411"/>
                    </a:lnTo>
                    <a:lnTo>
                      <a:pt x="553" y="411"/>
                    </a:lnTo>
                    <a:lnTo>
                      <a:pt x="563" y="411"/>
                    </a:lnTo>
                    <a:lnTo>
                      <a:pt x="570" y="411"/>
                    </a:lnTo>
                    <a:lnTo>
                      <a:pt x="579" y="411"/>
                    </a:lnTo>
                    <a:lnTo>
                      <a:pt x="586" y="411"/>
                    </a:lnTo>
                    <a:lnTo>
                      <a:pt x="594" y="414"/>
                    </a:lnTo>
                    <a:lnTo>
                      <a:pt x="601" y="414"/>
                    </a:lnTo>
                    <a:lnTo>
                      <a:pt x="605" y="414"/>
                    </a:lnTo>
                    <a:lnTo>
                      <a:pt x="613" y="414"/>
                    </a:lnTo>
                    <a:lnTo>
                      <a:pt x="615" y="414"/>
                    </a:lnTo>
                    <a:lnTo>
                      <a:pt x="622" y="414"/>
                    </a:lnTo>
                    <a:lnTo>
                      <a:pt x="624" y="416"/>
                    </a:lnTo>
                    <a:lnTo>
                      <a:pt x="624" y="414"/>
                    </a:lnTo>
                    <a:lnTo>
                      <a:pt x="627" y="409"/>
                    </a:lnTo>
                    <a:lnTo>
                      <a:pt x="629" y="402"/>
                    </a:lnTo>
                    <a:lnTo>
                      <a:pt x="634" y="392"/>
                    </a:lnTo>
                    <a:lnTo>
                      <a:pt x="636" y="388"/>
                    </a:lnTo>
                    <a:lnTo>
                      <a:pt x="639" y="381"/>
                    </a:lnTo>
                    <a:lnTo>
                      <a:pt x="643" y="373"/>
                    </a:lnTo>
                    <a:lnTo>
                      <a:pt x="648" y="369"/>
                    </a:lnTo>
                    <a:lnTo>
                      <a:pt x="651" y="362"/>
                    </a:lnTo>
                    <a:lnTo>
                      <a:pt x="655" y="354"/>
                    </a:lnTo>
                    <a:lnTo>
                      <a:pt x="660" y="347"/>
                    </a:lnTo>
                    <a:lnTo>
                      <a:pt x="667" y="340"/>
                    </a:lnTo>
                    <a:lnTo>
                      <a:pt x="672" y="333"/>
                    </a:lnTo>
                    <a:lnTo>
                      <a:pt x="677" y="326"/>
                    </a:lnTo>
                    <a:lnTo>
                      <a:pt x="681" y="314"/>
                    </a:lnTo>
                    <a:lnTo>
                      <a:pt x="689" y="307"/>
                    </a:lnTo>
                    <a:lnTo>
                      <a:pt x="693" y="300"/>
                    </a:lnTo>
                    <a:lnTo>
                      <a:pt x="703" y="290"/>
                    </a:lnTo>
                    <a:lnTo>
                      <a:pt x="708" y="283"/>
                    </a:lnTo>
                    <a:lnTo>
                      <a:pt x="720" y="274"/>
                    </a:lnTo>
                    <a:lnTo>
                      <a:pt x="727" y="264"/>
                    </a:lnTo>
                    <a:lnTo>
                      <a:pt x="734" y="257"/>
                    </a:lnTo>
                    <a:lnTo>
                      <a:pt x="743" y="250"/>
                    </a:lnTo>
                    <a:lnTo>
                      <a:pt x="750" y="240"/>
                    </a:lnTo>
                    <a:lnTo>
                      <a:pt x="760" y="233"/>
                    </a:lnTo>
                    <a:lnTo>
                      <a:pt x="769" y="226"/>
                    </a:lnTo>
                    <a:lnTo>
                      <a:pt x="779" y="219"/>
                    </a:lnTo>
                    <a:lnTo>
                      <a:pt x="791" y="212"/>
                    </a:lnTo>
                    <a:lnTo>
                      <a:pt x="798" y="205"/>
                    </a:lnTo>
                    <a:lnTo>
                      <a:pt x="810" y="200"/>
                    </a:lnTo>
                    <a:lnTo>
                      <a:pt x="819" y="193"/>
                    </a:lnTo>
                    <a:lnTo>
                      <a:pt x="831" y="188"/>
                    </a:lnTo>
                    <a:lnTo>
                      <a:pt x="836" y="186"/>
                    </a:lnTo>
                    <a:lnTo>
                      <a:pt x="841" y="183"/>
                    </a:lnTo>
                    <a:lnTo>
                      <a:pt x="845" y="179"/>
                    </a:lnTo>
                    <a:lnTo>
                      <a:pt x="850" y="179"/>
                    </a:lnTo>
                    <a:lnTo>
                      <a:pt x="857" y="176"/>
                    </a:lnTo>
                    <a:lnTo>
                      <a:pt x="862" y="174"/>
                    </a:lnTo>
                    <a:lnTo>
                      <a:pt x="869" y="171"/>
                    </a:lnTo>
                    <a:lnTo>
                      <a:pt x="874" y="169"/>
                    </a:lnTo>
                    <a:lnTo>
                      <a:pt x="881" y="167"/>
                    </a:lnTo>
                    <a:lnTo>
                      <a:pt x="886" y="164"/>
                    </a:lnTo>
                    <a:lnTo>
                      <a:pt x="893" y="164"/>
                    </a:lnTo>
                    <a:lnTo>
                      <a:pt x="898" y="160"/>
                    </a:lnTo>
                    <a:lnTo>
                      <a:pt x="902" y="160"/>
                    </a:lnTo>
                    <a:lnTo>
                      <a:pt x="910" y="157"/>
                    </a:lnTo>
                    <a:lnTo>
                      <a:pt x="914" y="155"/>
                    </a:lnTo>
                    <a:lnTo>
                      <a:pt x="921" y="155"/>
                    </a:lnTo>
                    <a:lnTo>
                      <a:pt x="926" y="152"/>
                    </a:lnTo>
                    <a:lnTo>
                      <a:pt x="933" y="152"/>
                    </a:lnTo>
                    <a:lnTo>
                      <a:pt x="938" y="150"/>
                    </a:lnTo>
                    <a:lnTo>
                      <a:pt x="945" y="150"/>
                    </a:lnTo>
                    <a:lnTo>
                      <a:pt x="952" y="145"/>
                    </a:lnTo>
                    <a:lnTo>
                      <a:pt x="957" y="145"/>
                    </a:lnTo>
                    <a:lnTo>
                      <a:pt x="962" y="145"/>
                    </a:lnTo>
                    <a:lnTo>
                      <a:pt x="971" y="145"/>
                    </a:lnTo>
                    <a:lnTo>
                      <a:pt x="976" y="143"/>
                    </a:lnTo>
                    <a:lnTo>
                      <a:pt x="981" y="141"/>
                    </a:lnTo>
                    <a:lnTo>
                      <a:pt x="988" y="141"/>
                    </a:lnTo>
                    <a:lnTo>
                      <a:pt x="993" y="141"/>
                    </a:lnTo>
                    <a:lnTo>
                      <a:pt x="1000" y="138"/>
                    </a:lnTo>
                    <a:lnTo>
                      <a:pt x="1005" y="138"/>
                    </a:lnTo>
                    <a:lnTo>
                      <a:pt x="1012" y="138"/>
                    </a:lnTo>
                    <a:lnTo>
                      <a:pt x="1017" y="138"/>
                    </a:lnTo>
                    <a:lnTo>
                      <a:pt x="1024" y="138"/>
                    </a:lnTo>
                    <a:lnTo>
                      <a:pt x="1028" y="136"/>
                    </a:lnTo>
                    <a:lnTo>
                      <a:pt x="1033" y="133"/>
                    </a:lnTo>
                    <a:lnTo>
                      <a:pt x="1040" y="133"/>
                    </a:lnTo>
                    <a:lnTo>
                      <a:pt x="1045" y="133"/>
                    </a:lnTo>
                    <a:lnTo>
                      <a:pt x="1052" y="133"/>
                    </a:lnTo>
                    <a:lnTo>
                      <a:pt x="1059" y="133"/>
                    </a:lnTo>
                    <a:lnTo>
                      <a:pt x="1064" y="133"/>
                    </a:lnTo>
                    <a:lnTo>
                      <a:pt x="1069" y="133"/>
                    </a:lnTo>
                    <a:lnTo>
                      <a:pt x="1076" y="133"/>
                    </a:lnTo>
                    <a:lnTo>
                      <a:pt x="1078" y="133"/>
                    </a:lnTo>
                    <a:lnTo>
                      <a:pt x="1085" y="133"/>
                    </a:lnTo>
                    <a:lnTo>
                      <a:pt x="1090" y="133"/>
                    </a:lnTo>
                    <a:lnTo>
                      <a:pt x="1097" y="133"/>
                    </a:lnTo>
                    <a:lnTo>
                      <a:pt x="1102" y="133"/>
                    </a:lnTo>
                    <a:lnTo>
                      <a:pt x="1109" y="133"/>
                    </a:lnTo>
                    <a:lnTo>
                      <a:pt x="1116" y="133"/>
                    </a:lnTo>
                    <a:lnTo>
                      <a:pt x="1128" y="133"/>
                    </a:lnTo>
                    <a:lnTo>
                      <a:pt x="1133" y="133"/>
                    </a:lnTo>
                    <a:lnTo>
                      <a:pt x="1138" y="133"/>
                    </a:lnTo>
                    <a:lnTo>
                      <a:pt x="1145" y="133"/>
                    </a:lnTo>
                    <a:lnTo>
                      <a:pt x="1150" y="136"/>
                    </a:lnTo>
                    <a:lnTo>
                      <a:pt x="1159" y="136"/>
                    </a:lnTo>
                    <a:lnTo>
                      <a:pt x="1169" y="136"/>
                    </a:lnTo>
                    <a:lnTo>
                      <a:pt x="1176" y="138"/>
                    </a:lnTo>
                    <a:lnTo>
                      <a:pt x="1185" y="138"/>
                    </a:lnTo>
                    <a:lnTo>
                      <a:pt x="1192" y="138"/>
                    </a:lnTo>
                    <a:lnTo>
                      <a:pt x="1202" y="141"/>
                    </a:lnTo>
                    <a:lnTo>
                      <a:pt x="1209" y="141"/>
                    </a:lnTo>
                    <a:lnTo>
                      <a:pt x="1218" y="143"/>
                    </a:lnTo>
                    <a:lnTo>
                      <a:pt x="1226" y="145"/>
                    </a:lnTo>
                    <a:lnTo>
                      <a:pt x="1233" y="145"/>
                    </a:lnTo>
                    <a:lnTo>
                      <a:pt x="1240" y="150"/>
                    </a:lnTo>
                    <a:lnTo>
                      <a:pt x="1247" y="152"/>
                    </a:lnTo>
                    <a:lnTo>
                      <a:pt x="1254" y="152"/>
                    </a:lnTo>
                    <a:lnTo>
                      <a:pt x="1261" y="157"/>
                    </a:lnTo>
                    <a:lnTo>
                      <a:pt x="1268" y="160"/>
                    </a:lnTo>
                    <a:lnTo>
                      <a:pt x="1276" y="162"/>
                    </a:lnTo>
                    <a:lnTo>
                      <a:pt x="1280" y="164"/>
                    </a:lnTo>
                    <a:lnTo>
                      <a:pt x="1287" y="167"/>
                    </a:lnTo>
                    <a:lnTo>
                      <a:pt x="1292" y="171"/>
                    </a:lnTo>
                    <a:lnTo>
                      <a:pt x="1299" y="176"/>
                    </a:lnTo>
                    <a:lnTo>
                      <a:pt x="1306" y="179"/>
                    </a:lnTo>
                    <a:lnTo>
                      <a:pt x="1311" y="183"/>
                    </a:lnTo>
                    <a:lnTo>
                      <a:pt x="1318" y="186"/>
                    </a:lnTo>
                    <a:lnTo>
                      <a:pt x="1325" y="190"/>
                    </a:lnTo>
                    <a:lnTo>
                      <a:pt x="1330" y="195"/>
                    </a:lnTo>
                    <a:lnTo>
                      <a:pt x="1337" y="200"/>
                    </a:lnTo>
                    <a:lnTo>
                      <a:pt x="1342" y="205"/>
                    </a:lnTo>
                    <a:lnTo>
                      <a:pt x="1349" y="212"/>
                    </a:lnTo>
                    <a:lnTo>
                      <a:pt x="1354" y="217"/>
                    </a:lnTo>
                    <a:lnTo>
                      <a:pt x="1359" y="221"/>
                    </a:lnTo>
                    <a:lnTo>
                      <a:pt x="1366" y="228"/>
                    </a:lnTo>
                    <a:lnTo>
                      <a:pt x="1371" y="236"/>
                    </a:lnTo>
                    <a:lnTo>
                      <a:pt x="1378" y="240"/>
                    </a:lnTo>
                    <a:lnTo>
                      <a:pt x="1382" y="247"/>
                    </a:lnTo>
                    <a:lnTo>
                      <a:pt x="1390" y="255"/>
                    </a:lnTo>
                    <a:lnTo>
                      <a:pt x="1394" y="262"/>
                    </a:lnTo>
                    <a:lnTo>
                      <a:pt x="1401" y="269"/>
                    </a:lnTo>
                    <a:lnTo>
                      <a:pt x="1409" y="276"/>
                    </a:lnTo>
                    <a:lnTo>
                      <a:pt x="1413" y="283"/>
                    </a:lnTo>
                    <a:lnTo>
                      <a:pt x="1418" y="290"/>
                    </a:lnTo>
                    <a:lnTo>
                      <a:pt x="1425" y="297"/>
                    </a:lnTo>
                    <a:lnTo>
                      <a:pt x="1430" y="302"/>
                    </a:lnTo>
                    <a:lnTo>
                      <a:pt x="1437" y="309"/>
                    </a:lnTo>
                    <a:lnTo>
                      <a:pt x="1442" y="319"/>
                    </a:lnTo>
                    <a:lnTo>
                      <a:pt x="1449" y="326"/>
                    </a:lnTo>
                    <a:lnTo>
                      <a:pt x="1454" y="333"/>
                    </a:lnTo>
                    <a:lnTo>
                      <a:pt x="1458" y="340"/>
                    </a:lnTo>
                    <a:lnTo>
                      <a:pt x="1463" y="347"/>
                    </a:lnTo>
                    <a:lnTo>
                      <a:pt x="1468" y="354"/>
                    </a:lnTo>
                    <a:lnTo>
                      <a:pt x="1473" y="359"/>
                    </a:lnTo>
                    <a:lnTo>
                      <a:pt x="1477" y="366"/>
                    </a:lnTo>
                    <a:lnTo>
                      <a:pt x="1482" y="371"/>
                    </a:lnTo>
                    <a:lnTo>
                      <a:pt x="1489" y="381"/>
                    </a:lnTo>
                    <a:lnTo>
                      <a:pt x="1496" y="392"/>
                    </a:lnTo>
                    <a:lnTo>
                      <a:pt x="1501" y="400"/>
                    </a:lnTo>
                    <a:lnTo>
                      <a:pt x="1506" y="404"/>
                    </a:lnTo>
                    <a:lnTo>
                      <a:pt x="1508" y="407"/>
                    </a:lnTo>
                    <a:lnTo>
                      <a:pt x="1508" y="411"/>
                    </a:lnTo>
                    <a:lnTo>
                      <a:pt x="1508" y="407"/>
                    </a:lnTo>
                    <a:lnTo>
                      <a:pt x="1511" y="404"/>
                    </a:lnTo>
                    <a:lnTo>
                      <a:pt x="1513" y="400"/>
                    </a:lnTo>
                    <a:lnTo>
                      <a:pt x="1515" y="390"/>
                    </a:lnTo>
                    <a:lnTo>
                      <a:pt x="1518" y="385"/>
                    </a:lnTo>
                    <a:lnTo>
                      <a:pt x="1520" y="381"/>
                    </a:lnTo>
                    <a:lnTo>
                      <a:pt x="1520" y="373"/>
                    </a:lnTo>
                    <a:lnTo>
                      <a:pt x="1525" y="369"/>
                    </a:lnTo>
                    <a:lnTo>
                      <a:pt x="1525" y="362"/>
                    </a:lnTo>
                    <a:lnTo>
                      <a:pt x="1527" y="357"/>
                    </a:lnTo>
                    <a:lnTo>
                      <a:pt x="1527" y="350"/>
                    </a:lnTo>
                    <a:lnTo>
                      <a:pt x="1532" y="343"/>
                    </a:lnTo>
                    <a:lnTo>
                      <a:pt x="1532" y="335"/>
                    </a:lnTo>
                    <a:lnTo>
                      <a:pt x="1534" y="328"/>
                    </a:lnTo>
                    <a:lnTo>
                      <a:pt x="1534" y="319"/>
                    </a:lnTo>
                    <a:lnTo>
                      <a:pt x="1537" y="309"/>
                    </a:lnTo>
                    <a:lnTo>
                      <a:pt x="1537" y="302"/>
                    </a:lnTo>
                    <a:lnTo>
                      <a:pt x="1537" y="293"/>
                    </a:lnTo>
                    <a:lnTo>
                      <a:pt x="1537" y="283"/>
                    </a:lnTo>
                    <a:lnTo>
                      <a:pt x="1539" y="276"/>
                    </a:lnTo>
                    <a:lnTo>
                      <a:pt x="1537" y="266"/>
                    </a:lnTo>
                    <a:lnTo>
                      <a:pt x="1537" y="257"/>
                    </a:lnTo>
                    <a:lnTo>
                      <a:pt x="1534" y="247"/>
                    </a:lnTo>
                    <a:lnTo>
                      <a:pt x="1534" y="238"/>
                    </a:lnTo>
                    <a:lnTo>
                      <a:pt x="1532" y="228"/>
                    </a:lnTo>
                    <a:lnTo>
                      <a:pt x="1532" y="219"/>
                    </a:lnTo>
                    <a:lnTo>
                      <a:pt x="1527" y="212"/>
                    </a:lnTo>
                    <a:lnTo>
                      <a:pt x="1525" y="202"/>
                    </a:lnTo>
                    <a:lnTo>
                      <a:pt x="1520" y="193"/>
                    </a:lnTo>
                    <a:lnTo>
                      <a:pt x="1515" y="183"/>
                    </a:lnTo>
                    <a:lnTo>
                      <a:pt x="1511" y="174"/>
                    </a:lnTo>
                    <a:lnTo>
                      <a:pt x="1506" y="164"/>
                    </a:lnTo>
                    <a:lnTo>
                      <a:pt x="1499" y="155"/>
                    </a:lnTo>
                    <a:lnTo>
                      <a:pt x="1494" y="145"/>
                    </a:lnTo>
                    <a:lnTo>
                      <a:pt x="1487" y="138"/>
                    </a:lnTo>
                    <a:lnTo>
                      <a:pt x="1480" y="131"/>
                    </a:lnTo>
                    <a:lnTo>
                      <a:pt x="1470" y="122"/>
                    </a:lnTo>
                    <a:lnTo>
                      <a:pt x="1463" y="112"/>
                    </a:lnTo>
                    <a:lnTo>
                      <a:pt x="1454" y="105"/>
                    </a:lnTo>
                    <a:lnTo>
                      <a:pt x="1447" y="98"/>
                    </a:lnTo>
                    <a:lnTo>
                      <a:pt x="1435" y="88"/>
                    </a:lnTo>
                    <a:lnTo>
                      <a:pt x="1428" y="81"/>
                    </a:lnTo>
                    <a:lnTo>
                      <a:pt x="1416" y="74"/>
                    </a:lnTo>
                    <a:lnTo>
                      <a:pt x="1409" y="69"/>
                    </a:lnTo>
                    <a:lnTo>
                      <a:pt x="1401" y="64"/>
                    </a:lnTo>
                    <a:lnTo>
                      <a:pt x="1397" y="60"/>
                    </a:lnTo>
                    <a:lnTo>
                      <a:pt x="1390" y="57"/>
                    </a:lnTo>
                    <a:lnTo>
                      <a:pt x="1385" y="55"/>
                    </a:lnTo>
                    <a:lnTo>
                      <a:pt x="1380" y="53"/>
                    </a:lnTo>
                    <a:lnTo>
                      <a:pt x="1375" y="48"/>
                    </a:lnTo>
                    <a:lnTo>
                      <a:pt x="1368" y="45"/>
                    </a:lnTo>
                    <a:lnTo>
                      <a:pt x="1363" y="43"/>
                    </a:lnTo>
                    <a:lnTo>
                      <a:pt x="1356" y="41"/>
                    </a:lnTo>
                    <a:lnTo>
                      <a:pt x="1352" y="36"/>
                    </a:lnTo>
                    <a:lnTo>
                      <a:pt x="1344" y="34"/>
                    </a:lnTo>
                    <a:lnTo>
                      <a:pt x="1340" y="31"/>
                    </a:lnTo>
                    <a:lnTo>
                      <a:pt x="1333" y="29"/>
                    </a:lnTo>
                    <a:lnTo>
                      <a:pt x="1328" y="26"/>
                    </a:lnTo>
                    <a:lnTo>
                      <a:pt x="1323" y="24"/>
                    </a:lnTo>
                    <a:lnTo>
                      <a:pt x="1316" y="22"/>
                    </a:lnTo>
                    <a:lnTo>
                      <a:pt x="1309" y="19"/>
                    </a:lnTo>
                    <a:lnTo>
                      <a:pt x="1304" y="17"/>
                    </a:lnTo>
                    <a:lnTo>
                      <a:pt x="1297" y="15"/>
                    </a:lnTo>
                    <a:lnTo>
                      <a:pt x="1290" y="15"/>
                    </a:lnTo>
                    <a:lnTo>
                      <a:pt x="1283" y="12"/>
                    </a:lnTo>
                    <a:lnTo>
                      <a:pt x="1278" y="10"/>
                    </a:lnTo>
                    <a:lnTo>
                      <a:pt x="1271" y="10"/>
                    </a:lnTo>
                    <a:lnTo>
                      <a:pt x="1266" y="10"/>
                    </a:lnTo>
                    <a:lnTo>
                      <a:pt x="1259" y="7"/>
                    </a:lnTo>
                    <a:lnTo>
                      <a:pt x="1252" y="7"/>
                    </a:lnTo>
                    <a:lnTo>
                      <a:pt x="1245" y="3"/>
                    </a:lnTo>
                    <a:lnTo>
                      <a:pt x="1240" y="3"/>
                    </a:lnTo>
                    <a:lnTo>
                      <a:pt x="1233" y="3"/>
                    </a:lnTo>
                    <a:lnTo>
                      <a:pt x="1226" y="0"/>
                    </a:lnTo>
                    <a:lnTo>
                      <a:pt x="1218" y="0"/>
                    </a:lnTo>
                    <a:lnTo>
                      <a:pt x="1214" y="0"/>
                    </a:lnTo>
                    <a:lnTo>
                      <a:pt x="1207" y="0"/>
                    </a:lnTo>
                    <a:lnTo>
                      <a:pt x="1199" y="0"/>
                    </a:lnTo>
                    <a:lnTo>
                      <a:pt x="1190" y="0"/>
                    </a:lnTo>
                    <a:lnTo>
                      <a:pt x="1185" y="0"/>
                    </a:lnTo>
                    <a:lnTo>
                      <a:pt x="1178" y="0"/>
                    </a:lnTo>
                    <a:lnTo>
                      <a:pt x="1171" y="0"/>
                    </a:lnTo>
                    <a:lnTo>
                      <a:pt x="1164" y="0"/>
                    </a:lnTo>
                    <a:lnTo>
                      <a:pt x="1159" y="0"/>
                    </a:lnTo>
                    <a:lnTo>
                      <a:pt x="1150" y="0"/>
                    </a:lnTo>
                    <a:lnTo>
                      <a:pt x="1145" y="0"/>
                    </a:lnTo>
                    <a:lnTo>
                      <a:pt x="1138" y="0"/>
                    </a:lnTo>
                    <a:lnTo>
                      <a:pt x="1131" y="0"/>
                    </a:lnTo>
                    <a:lnTo>
                      <a:pt x="1123" y="0"/>
                    </a:lnTo>
                    <a:lnTo>
                      <a:pt x="1116" y="0"/>
                    </a:lnTo>
                    <a:lnTo>
                      <a:pt x="1112" y="3"/>
                    </a:lnTo>
                    <a:lnTo>
                      <a:pt x="1104" y="3"/>
                    </a:lnTo>
                    <a:lnTo>
                      <a:pt x="1100" y="3"/>
                    </a:lnTo>
                    <a:lnTo>
                      <a:pt x="1093" y="5"/>
                    </a:lnTo>
                    <a:lnTo>
                      <a:pt x="1085" y="7"/>
                    </a:lnTo>
                    <a:lnTo>
                      <a:pt x="1078" y="7"/>
                    </a:lnTo>
                    <a:lnTo>
                      <a:pt x="1074" y="7"/>
                    </a:lnTo>
                    <a:lnTo>
                      <a:pt x="1069" y="10"/>
                    </a:lnTo>
                    <a:lnTo>
                      <a:pt x="1062" y="10"/>
                    </a:lnTo>
                    <a:lnTo>
                      <a:pt x="1057" y="12"/>
                    </a:lnTo>
                    <a:lnTo>
                      <a:pt x="1050" y="12"/>
                    </a:lnTo>
                    <a:lnTo>
                      <a:pt x="1045" y="15"/>
                    </a:lnTo>
                    <a:lnTo>
                      <a:pt x="1038" y="15"/>
                    </a:lnTo>
                    <a:lnTo>
                      <a:pt x="1033" y="17"/>
                    </a:lnTo>
                    <a:lnTo>
                      <a:pt x="1026" y="17"/>
                    </a:lnTo>
                    <a:lnTo>
                      <a:pt x="1021" y="22"/>
                    </a:lnTo>
                    <a:lnTo>
                      <a:pt x="1017" y="22"/>
                    </a:lnTo>
                    <a:lnTo>
                      <a:pt x="1012" y="24"/>
                    </a:lnTo>
                    <a:lnTo>
                      <a:pt x="1005" y="24"/>
                    </a:lnTo>
                    <a:lnTo>
                      <a:pt x="1000" y="26"/>
                    </a:lnTo>
                    <a:lnTo>
                      <a:pt x="995" y="26"/>
                    </a:lnTo>
                    <a:lnTo>
                      <a:pt x="990" y="29"/>
                    </a:lnTo>
                    <a:lnTo>
                      <a:pt x="981" y="31"/>
                    </a:lnTo>
                    <a:lnTo>
                      <a:pt x="974" y="34"/>
                    </a:lnTo>
                    <a:lnTo>
                      <a:pt x="964" y="36"/>
                    </a:lnTo>
                    <a:lnTo>
                      <a:pt x="957" y="38"/>
                    </a:lnTo>
                    <a:lnTo>
                      <a:pt x="950" y="41"/>
                    </a:lnTo>
                    <a:lnTo>
                      <a:pt x="945" y="43"/>
                    </a:lnTo>
                    <a:lnTo>
                      <a:pt x="936" y="45"/>
                    </a:lnTo>
                    <a:lnTo>
                      <a:pt x="933" y="48"/>
                    </a:lnTo>
                    <a:lnTo>
                      <a:pt x="929" y="48"/>
                    </a:lnTo>
                    <a:lnTo>
                      <a:pt x="926" y="53"/>
                    </a:lnTo>
                    <a:lnTo>
                      <a:pt x="919" y="53"/>
                    </a:lnTo>
                    <a:lnTo>
                      <a:pt x="919" y="55"/>
                    </a:lnTo>
                    <a:lnTo>
                      <a:pt x="917" y="55"/>
                    </a:lnTo>
                    <a:lnTo>
                      <a:pt x="912" y="55"/>
                    </a:lnTo>
                    <a:lnTo>
                      <a:pt x="905" y="55"/>
                    </a:lnTo>
                    <a:lnTo>
                      <a:pt x="895" y="55"/>
                    </a:lnTo>
                    <a:lnTo>
                      <a:pt x="891" y="55"/>
                    </a:lnTo>
                    <a:lnTo>
                      <a:pt x="883" y="55"/>
                    </a:lnTo>
                    <a:lnTo>
                      <a:pt x="876" y="57"/>
                    </a:lnTo>
                    <a:lnTo>
                      <a:pt x="869" y="57"/>
                    </a:lnTo>
                    <a:lnTo>
                      <a:pt x="862" y="57"/>
                    </a:lnTo>
                    <a:lnTo>
                      <a:pt x="855" y="60"/>
                    </a:lnTo>
                    <a:lnTo>
                      <a:pt x="848" y="60"/>
                    </a:lnTo>
                    <a:lnTo>
                      <a:pt x="841" y="62"/>
                    </a:lnTo>
                    <a:lnTo>
                      <a:pt x="831" y="64"/>
                    </a:lnTo>
                    <a:lnTo>
                      <a:pt x="822" y="67"/>
                    </a:lnTo>
                    <a:lnTo>
                      <a:pt x="815" y="69"/>
                    </a:lnTo>
                    <a:lnTo>
                      <a:pt x="805" y="72"/>
                    </a:lnTo>
                    <a:lnTo>
                      <a:pt x="796" y="74"/>
                    </a:lnTo>
                    <a:lnTo>
                      <a:pt x="786" y="76"/>
                    </a:lnTo>
                    <a:lnTo>
                      <a:pt x="777" y="79"/>
                    </a:lnTo>
                    <a:lnTo>
                      <a:pt x="767" y="83"/>
                    </a:lnTo>
                    <a:lnTo>
                      <a:pt x="758" y="86"/>
                    </a:lnTo>
                    <a:lnTo>
                      <a:pt x="748" y="88"/>
                    </a:lnTo>
                    <a:lnTo>
                      <a:pt x="739" y="93"/>
                    </a:lnTo>
                    <a:lnTo>
                      <a:pt x="731" y="100"/>
                    </a:lnTo>
                    <a:lnTo>
                      <a:pt x="722" y="102"/>
                    </a:lnTo>
                    <a:lnTo>
                      <a:pt x="712" y="107"/>
                    </a:lnTo>
                    <a:lnTo>
                      <a:pt x="703" y="114"/>
                    </a:lnTo>
                    <a:lnTo>
                      <a:pt x="696" y="119"/>
                    </a:lnTo>
                    <a:lnTo>
                      <a:pt x="686" y="126"/>
                    </a:lnTo>
                    <a:lnTo>
                      <a:pt x="679" y="131"/>
                    </a:lnTo>
                    <a:lnTo>
                      <a:pt x="672" y="138"/>
                    </a:lnTo>
                    <a:lnTo>
                      <a:pt x="665" y="145"/>
                    </a:lnTo>
                    <a:lnTo>
                      <a:pt x="655" y="152"/>
                    </a:lnTo>
                    <a:lnTo>
                      <a:pt x="648" y="160"/>
                    </a:lnTo>
                    <a:lnTo>
                      <a:pt x="643" y="167"/>
                    </a:lnTo>
                    <a:lnTo>
                      <a:pt x="639" y="174"/>
                    </a:lnTo>
                    <a:lnTo>
                      <a:pt x="632" y="181"/>
                    </a:lnTo>
                    <a:lnTo>
                      <a:pt x="627" y="188"/>
                    </a:lnTo>
                    <a:lnTo>
                      <a:pt x="620" y="195"/>
                    </a:lnTo>
                    <a:lnTo>
                      <a:pt x="615" y="202"/>
                    </a:lnTo>
                    <a:lnTo>
                      <a:pt x="608" y="209"/>
                    </a:lnTo>
                    <a:lnTo>
                      <a:pt x="605" y="217"/>
                    </a:lnTo>
                    <a:lnTo>
                      <a:pt x="601" y="226"/>
                    </a:lnTo>
                    <a:lnTo>
                      <a:pt x="596" y="233"/>
                    </a:lnTo>
                    <a:lnTo>
                      <a:pt x="594" y="238"/>
                    </a:lnTo>
                    <a:lnTo>
                      <a:pt x="589" y="245"/>
                    </a:lnTo>
                    <a:lnTo>
                      <a:pt x="586" y="255"/>
                    </a:lnTo>
                    <a:lnTo>
                      <a:pt x="582" y="259"/>
                    </a:lnTo>
                    <a:lnTo>
                      <a:pt x="579" y="264"/>
                    </a:lnTo>
                    <a:lnTo>
                      <a:pt x="577" y="271"/>
                    </a:lnTo>
                    <a:lnTo>
                      <a:pt x="575" y="276"/>
                    </a:lnTo>
                    <a:lnTo>
                      <a:pt x="575" y="281"/>
                    </a:lnTo>
                    <a:lnTo>
                      <a:pt x="570" y="288"/>
                    </a:lnTo>
                    <a:lnTo>
                      <a:pt x="567" y="295"/>
                    </a:lnTo>
                    <a:lnTo>
                      <a:pt x="567" y="300"/>
                    </a:lnTo>
                    <a:lnTo>
                      <a:pt x="567" y="302"/>
                    </a:lnTo>
                    <a:lnTo>
                      <a:pt x="563" y="300"/>
                    </a:lnTo>
                    <a:lnTo>
                      <a:pt x="560" y="300"/>
                    </a:lnTo>
                    <a:lnTo>
                      <a:pt x="556" y="300"/>
                    </a:lnTo>
                    <a:lnTo>
                      <a:pt x="551" y="300"/>
                    </a:lnTo>
                    <a:lnTo>
                      <a:pt x="544" y="300"/>
                    </a:lnTo>
                    <a:lnTo>
                      <a:pt x="541" y="300"/>
                    </a:lnTo>
                    <a:lnTo>
                      <a:pt x="534" y="300"/>
                    </a:lnTo>
                    <a:lnTo>
                      <a:pt x="525" y="300"/>
                    </a:lnTo>
                    <a:lnTo>
                      <a:pt x="518" y="300"/>
                    </a:lnTo>
                    <a:lnTo>
                      <a:pt x="510" y="300"/>
                    </a:lnTo>
                    <a:lnTo>
                      <a:pt x="503" y="300"/>
                    </a:lnTo>
                    <a:lnTo>
                      <a:pt x="494" y="300"/>
                    </a:lnTo>
                    <a:lnTo>
                      <a:pt x="484" y="300"/>
                    </a:lnTo>
                    <a:lnTo>
                      <a:pt x="477" y="302"/>
                    </a:lnTo>
                    <a:lnTo>
                      <a:pt x="470" y="302"/>
                    </a:lnTo>
                    <a:lnTo>
                      <a:pt x="465" y="302"/>
                    </a:lnTo>
                    <a:lnTo>
                      <a:pt x="461" y="302"/>
                    </a:lnTo>
                    <a:lnTo>
                      <a:pt x="453" y="302"/>
                    </a:lnTo>
                    <a:lnTo>
                      <a:pt x="444" y="304"/>
                    </a:lnTo>
                    <a:lnTo>
                      <a:pt x="434" y="307"/>
                    </a:lnTo>
                    <a:lnTo>
                      <a:pt x="427" y="307"/>
                    </a:lnTo>
                    <a:lnTo>
                      <a:pt x="423" y="309"/>
                    </a:lnTo>
                    <a:lnTo>
                      <a:pt x="418" y="309"/>
                    </a:lnTo>
                    <a:lnTo>
                      <a:pt x="413" y="312"/>
                    </a:lnTo>
                    <a:lnTo>
                      <a:pt x="406" y="314"/>
                    </a:lnTo>
                    <a:lnTo>
                      <a:pt x="401" y="314"/>
                    </a:lnTo>
                    <a:lnTo>
                      <a:pt x="396" y="314"/>
                    </a:lnTo>
                    <a:lnTo>
                      <a:pt x="392" y="316"/>
                    </a:lnTo>
                    <a:lnTo>
                      <a:pt x="384" y="319"/>
                    </a:lnTo>
                    <a:lnTo>
                      <a:pt x="380" y="321"/>
                    </a:lnTo>
                    <a:lnTo>
                      <a:pt x="373" y="321"/>
                    </a:lnTo>
                    <a:lnTo>
                      <a:pt x="368" y="323"/>
                    </a:lnTo>
                    <a:lnTo>
                      <a:pt x="361" y="326"/>
                    </a:lnTo>
                    <a:lnTo>
                      <a:pt x="356" y="326"/>
                    </a:lnTo>
                    <a:lnTo>
                      <a:pt x="349" y="328"/>
                    </a:lnTo>
                    <a:lnTo>
                      <a:pt x="346" y="331"/>
                    </a:lnTo>
                    <a:lnTo>
                      <a:pt x="339" y="333"/>
                    </a:lnTo>
                    <a:lnTo>
                      <a:pt x="335" y="335"/>
                    </a:lnTo>
                    <a:lnTo>
                      <a:pt x="327" y="335"/>
                    </a:lnTo>
                    <a:lnTo>
                      <a:pt x="323" y="340"/>
                    </a:lnTo>
                    <a:lnTo>
                      <a:pt x="313" y="345"/>
                    </a:lnTo>
                    <a:lnTo>
                      <a:pt x="301" y="352"/>
                    </a:lnTo>
                    <a:lnTo>
                      <a:pt x="297" y="354"/>
                    </a:lnTo>
                    <a:lnTo>
                      <a:pt x="289" y="359"/>
                    </a:lnTo>
                    <a:lnTo>
                      <a:pt x="285" y="362"/>
                    </a:lnTo>
                    <a:lnTo>
                      <a:pt x="280" y="364"/>
                    </a:lnTo>
                    <a:lnTo>
                      <a:pt x="268" y="371"/>
                    </a:lnTo>
                    <a:lnTo>
                      <a:pt x="261" y="378"/>
                    </a:lnTo>
                    <a:lnTo>
                      <a:pt x="249" y="385"/>
                    </a:lnTo>
                    <a:lnTo>
                      <a:pt x="240" y="392"/>
                    </a:lnTo>
                    <a:lnTo>
                      <a:pt x="230" y="402"/>
                    </a:lnTo>
                    <a:lnTo>
                      <a:pt x="223" y="411"/>
                    </a:lnTo>
                    <a:lnTo>
                      <a:pt x="213" y="419"/>
                    </a:lnTo>
                    <a:lnTo>
                      <a:pt x="204" y="426"/>
                    </a:lnTo>
                    <a:lnTo>
                      <a:pt x="197" y="433"/>
                    </a:lnTo>
                    <a:lnTo>
                      <a:pt x="190" y="442"/>
                    </a:lnTo>
                    <a:lnTo>
                      <a:pt x="180" y="452"/>
                    </a:lnTo>
                    <a:lnTo>
                      <a:pt x="173" y="459"/>
                    </a:lnTo>
                    <a:lnTo>
                      <a:pt x="166" y="468"/>
                    </a:lnTo>
                    <a:lnTo>
                      <a:pt x="161" y="478"/>
                    </a:lnTo>
                    <a:lnTo>
                      <a:pt x="154" y="485"/>
                    </a:lnTo>
                    <a:lnTo>
                      <a:pt x="147" y="492"/>
                    </a:lnTo>
                    <a:lnTo>
                      <a:pt x="142" y="499"/>
                    </a:lnTo>
                    <a:lnTo>
                      <a:pt x="137" y="509"/>
                    </a:lnTo>
                    <a:lnTo>
                      <a:pt x="133" y="514"/>
                    </a:lnTo>
                    <a:lnTo>
                      <a:pt x="128" y="518"/>
                    </a:lnTo>
                    <a:lnTo>
                      <a:pt x="123" y="528"/>
                    </a:lnTo>
                    <a:lnTo>
                      <a:pt x="121" y="533"/>
                    </a:lnTo>
                    <a:lnTo>
                      <a:pt x="114" y="542"/>
                    </a:lnTo>
                    <a:lnTo>
                      <a:pt x="111" y="549"/>
                    </a:lnTo>
                    <a:lnTo>
                      <a:pt x="106" y="554"/>
                    </a:lnTo>
                    <a:lnTo>
                      <a:pt x="106" y="556"/>
                    </a:lnTo>
                    <a:lnTo>
                      <a:pt x="104" y="559"/>
                    </a:lnTo>
                    <a:lnTo>
                      <a:pt x="102" y="564"/>
                    </a:lnTo>
                    <a:lnTo>
                      <a:pt x="97" y="568"/>
                    </a:lnTo>
                    <a:lnTo>
                      <a:pt x="95" y="573"/>
                    </a:lnTo>
                    <a:lnTo>
                      <a:pt x="92" y="580"/>
                    </a:lnTo>
                    <a:lnTo>
                      <a:pt x="87" y="587"/>
                    </a:lnTo>
                    <a:lnTo>
                      <a:pt x="85" y="594"/>
                    </a:lnTo>
                    <a:lnTo>
                      <a:pt x="80" y="604"/>
                    </a:lnTo>
                    <a:lnTo>
                      <a:pt x="73" y="613"/>
                    </a:lnTo>
                    <a:lnTo>
                      <a:pt x="71" y="623"/>
                    </a:lnTo>
                    <a:lnTo>
                      <a:pt x="68" y="628"/>
                    </a:lnTo>
                    <a:lnTo>
                      <a:pt x="66" y="632"/>
                    </a:lnTo>
                    <a:lnTo>
                      <a:pt x="61" y="640"/>
                    </a:lnTo>
                    <a:lnTo>
                      <a:pt x="61" y="644"/>
                    </a:lnTo>
                    <a:lnTo>
                      <a:pt x="59" y="649"/>
                    </a:lnTo>
                    <a:lnTo>
                      <a:pt x="57" y="656"/>
                    </a:lnTo>
                    <a:lnTo>
                      <a:pt x="54" y="661"/>
                    </a:lnTo>
                    <a:lnTo>
                      <a:pt x="49" y="668"/>
                    </a:lnTo>
                    <a:lnTo>
                      <a:pt x="47" y="675"/>
                    </a:lnTo>
                    <a:lnTo>
                      <a:pt x="45" y="680"/>
                    </a:lnTo>
                    <a:lnTo>
                      <a:pt x="42" y="687"/>
                    </a:lnTo>
                    <a:lnTo>
                      <a:pt x="40" y="694"/>
                    </a:lnTo>
                    <a:lnTo>
                      <a:pt x="38" y="699"/>
                    </a:lnTo>
                    <a:lnTo>
                      <a:pt x="35" y="706"/>
                    </a:lnTo>
                    <a:lnTo>
                      <a:pt x="33" y="713"/>
                    </a:lnTo>
                    <a:lnTo>
                      <a:pt x="30" y="720"/>
                    </a:lnTo>
                    <a:lnTo>
                      <a:pt x="28" y="725"/>
                    </a:lnTo>
                    <a:lnTo>
                      <a:pt x="26" y="735"/>
                    </a:lnTo>
                    <a:lnTo>
                      <a:pt x="23" y="739"/>
                    </a:lnTo>
                    <a:lnTo>
                      <a:pt x="21" y="746"/>
                    </a:lnTo>
                    <a:lnTo>
                      <a:pt x="19" y="756"/>
                    </a:lnTo>
                    <a:lnTo>
                      <a:pt x="16" y="763"/>
                    </a:lnTo>
                    <a:lnTo>
                      <a:pt x="16" y="770"/>
                    </a:lnTo>
                    <a:lnTo>
                      <a:pt x="14" y="777"/>
                    </a:lnTo>
                    <a:lnTo>
                      <a:pt x="11" y="782"/>
                    </a:lnTo>
                    <a:lnTo>
                      <a:pt x="9" y="789"/>
                    </a:lnTo>
                    <a:lnTo>
                      <a:pt x="9" y="796"/>
                    </a:lnTo>
                    <a:lnTo>
                      <a:pt x="7" y="804"/>
                    </a:lnTo>
                    <a:lnTo>
                      <a:pt x="7" y="811"/>
                    </a:lnTo>
                    <a:lnTo>
                      <a:pt x="4" y="818"/>
                    </a:lnTo>
                    <a:lnTo>
                      <a:pt x="2" y="825"/>
                    </a:lnTo>
                    <a:lnTo>
                      <a:pt x="2" y="832"/>
                    </a:lnTo>
                    <a:lnTo>
                      <a:pt x="2" y="837"/>
                    </a:lnTo>
                    <a:lnTo>
                      <a:pt x="0" y="846"/>
                    </a:lnTo>
                    <a:lnTo>
                      <a:pt x="0" y="851"/>
                    </a:lnTo>
                    <a:lnTo>
                      <a:pt x="0" y="861"/>
                    </a:lnTo>
                    <a:lnTo>
                      <a:pt x="0" y="865"/>
                    </a:lnTo>
                    <a:lnTo>
                      <a:pt x="0" y="872"/>
                    </a:lnTo>
                    <a:lnTo>
                      <a:pt x="0" y="877"/>
                    </a:lnTo>
                    <a:lnTo>
                      <a:pt x="2" y="887"/>
                    </a:lnTo>
                    <a:lnTo>
                      <a:pt x="2" y="894"/>
                    </a:lnTo>
                    <a:lnTo>
                      <a:pt x="2" y="899"/>
                    </a:lnTo>
                    <a:lnTo>
                      <a:pt x="2" y="903"/>
                    </a:lnTo>
                    <a:lnTo>
                      <a:pt x="2" y="913"/>
                    </a:lnTo>
                    <a:lnTo>
                      <a:pt x="4" y="918"/>
                    </a:lnTo>
                    <a:lnTo>
                      <a:pt x="7" y="922"/>
                    </a:lnTo>
                    <a:lnTo>
                      <a:pt x="7" y="929"/>
                    </a:lnTo>
                    <a:lnTo>
                      <a:pt x="9" y="934"/>
                    </a:lnTo>
                    <a:lnTo>
                      <a:pt x="9" y="939"/>
                    </a:lnTo>
                    <a:lnTo>
                      <a:pt x="11" y="946"/>
                    </a:lnTo>
                    <a:lnTo>
                      <a:pt x="14" y="951"/>
                    </a:lnTo>
                    <a:lnTo>
                      <a:pt x="16" y="956"/>
                    </a:lnTo>
                    <a:lnTo>
                      <a:pt x="16" y="960"/>
                    </a:lnTo>
                    <a:lnTo>
                      <a:pt x="21" y="967"/>
                    </a:lnTo>
                    <a:lnTo>
                      <a:pt x="23" y="972"/>
                    </a:lnTo>
                    <a:lnTo>
                      <a:pt x="26" y="977"/>
                    </a:lnTo>
                    <a:lnTo>
                      <a:pt x="30" y="987"/>
                    </a:lnTo>
                    <a:lnTo>
                      <a:pt x="35" y="996"/>
                    </a:lnTo>
                    <a:lnTo>
                      <a:pt x="42" y="1006"/>
                    </a:lnTo>
                    <a:lnTo>
                      <a:pt x="47" y="1015"/>
                    </a:lnTo>
                    <a:lnTo>
                      <a:pt x="54" y="1022"/>
                    </a:lnTo>
                    <a:lnTo>
                      <a:pt x="59" y="1032"/>
                    </a:lnTo>
                    <a:lnTo>
                      <a:pt x="66" y="1039"/>
                    </a:lnTo>
                    <a:lnTo>
                      <a:pt x="73" y="1046"/>
                    </a:lnTo>
                    <a:lnTo>
                      <a:pt x="80" y="1053"/>
                    </a:lnTo>
                    <a:lnTo>
                      <a:pt x="85" y="1058"/>
                    </a:lnTo>
                    <a:lnTo>
                      <a:pt x="92" y="1065"/>
                    </a:lnTo>
                    <a:lnTo>
                      <a:pt x="97" y="1070"/>
                    </a:lnTo>
                    <a:lnTo>
                      <a:pt x="104" y="1074"/>
                    </a:lnTo>
                    <a:lnTo>
                      <a:pt x="109" y="1079"/>
                    </a:lnTo>
                    <a:lnTo>
                      <a:pt x="114" y="1084"/>
                    </a:lnTo>
                    <a:lnTo>
                      <a:pt x="118" y="1089"/>
                    </a:lnTo>
                    <a:lnTo>
                      <a:pt x="128" y="1096"/>
                    </a:lnTo>
                    <a:lnTo>
                      <a:pt x="133" y="1098"/>
                    </a:lnTo>
                    <a:lnTo>
                      <a:pt x="140" y="1103"/>
                    </a:lnTo>
                    <a:lnTo>
                      <a:pt x="140" y="1105"/>
                    </a:lnTo>
                    <a:lnTo>
                      <a:pt x="140" y="1105"/>
                    </a:lnTo>
                    <a:lnTo>
                      <a:pt x="140" y="1110"/>
                    </a:lnTo>
                    <a:lnTo>
                      <a:pt x="140" y="1115"/>
                    </a:lnTo>
                    <a:lnTo>
                      <a:pt x="140" y="1120"/>
                    </a:lnTo>
                    <a:lnTo>
                      <a:pt x="140" y="1124"/>
                    </a:lnTo>
                    <a:lnTo>
                      <a:pt x="142" y="1131"/>
                    </a:lnTo>
                    <a:lnTo>
                      <a:pt x="142" y="1139"/>
                    </a:lnTo>
                    <a:lnTo>
                      <a:pt x="142" y="1146"/>
                    </a:lnTo>
                    <a:lnTo>
                      <a:pt x="142" y="1155"/>
                    </a:lnTo>
                    <a:lnTo>
                      <a:pt x="145" y="1165"/>
                    </a:lnTo>
                    <a:lnTo>
                      <a:pt x="145" y="1174"/>
                    </a:lnTo>
                    <a:lnTo>
                      <a:pt x="147" y="1181"/>
                    </a:lnTo>
                    <a:lnTo>
                      <a:pt x="147" y="1193"/>
                    </a:lnTo>
                    <a:lnTo>
                      <a:pt x="152" y="1203"/>
                    </a:lnTo>
                    <a:lnTo>
                      <a:pt x="152" y="1212"/>
                    </a:lnTo>
                    <a:lnTo>
                      <a:pt x="154" y="1222"/>
                    </a:lnTo>
                    <a:lnTo>
                      <a:pt x="156" y="1231"/>
                    </a:lnTo>
                    <a:lnTo>
                      <a:pt x="161" y="1243"/>
                    </a:lnTo>
                    <a:lnTo>
                      <a:pt x="164" y="1253"/>
                    </a:lnTo>
                    <a:lnTo>
                      <a:pt x="166" y="1265"/>
                    </a:lnTo>
                    <a:lnTo>
                      <a:pt x="171" y="1274"/>
                    </a:lnTo>
                    <a:lnTo>
                      <a:pt x="178" y="1284"/>
                    </a:lnTo>
                    <a:lnTo>
                      <a:pt x="180" y="1293"/>
                    </a:lnTo>
                    <a:lnTo>
                      <a:pt x="185" y="1303"/>
                    </a:lnTo>
                    <a:lnTo>
                      <a:pt x="192" y="1312"/>
                    </a:lnTo>
                    <a:lnTo>
                      <a:pt x="197" y="1322"/>
                    </a:lnTo>
                    <a:lnTo>
                      <a:pt x="204" y="1329"/>
                    </a:lnTo>
                    <a:lnTo>
                      <a:pt x="211" y="1336"/>
                    </a:lnTo>
                    <a:lnTo>
                      <a:pt x="218" y="1343"/>
                    </a:lnTo>
                    <a:lnTo>
                      <a:pt x="228" y="1350"/>
                    </a:lnTo>
                    <a:lnTo>
                      <a:pt x="235" y="1357"/>
                    </a:lnTo>
                    <a:lnTo>
                      <a:pt x="244" y="1360"/>
                    </a:lnTo>
                    <a:lnTo>
                      <a:pt x="251" y="1364"/>
                    </a:lnTo>
                    <a:lnTo>
                      <a:pt x="263" y="1369"/>
                    </a:lnTo>
                    <a:lnTo>
                      <a:pt x="270" y="1371"/>
                    </a:lnTo>
                    <a:lnTo>
                      <a:pt x="282" y="1376"/>
                    </a:lnTo>
                    <a:lnTo>
                      <a:pt x="287" y="1376"/>
                    </a:lnTo>
                    <a:lnTo>
                      <a:pt x="294" y="1379"/>
                    </a:lnTo>
                    <a:lnTo>
                      <a:pt x="299" y="1379"/>
                    </a:lnTo>
                    <a:lnTo>
                      <a:pt x="306" y="1381"/>
                    </a:lnTo>
                    <a:lnTo>
                      <a:pt x="308" y="1381"/>
                    </a:lnTo>
                    <a:lnTo>
                      <a:pt x="316" y="1381"/>
                    </a:lnTo>
                    <a:lnTo>
                      <a:pt x="320" y="1381"/>
                    </a:lnTo>
                    <a:lnTo>
                      <a:pt x="325" y="1383"/>
                    </a:lnTo>
                    <a:lnTo>
                      <a:pt x="332" y="1383"/>
                    </a:lnTo>
                    <a:lnTo>
                      <a:pt x="337" y="1383"/>
                    </a:lnTo>
                    <a:lnTo>
                      <a:pt x="342" y="1383"/>
                    </a:lnTo>
                    <a:lnTo>
                      <a:pt x="346" y="1383"/>
                    </a:lnTo>
                    <a:lnTo>
                      <a:pt x="351" y="1383"/>
                    </a:lnTo>
                    <a:lnTo>
                      <a:pt x="358" y="1383"/>
                    </a:lnTo>
                    <a:lnTo>
                      <a:pt x="363" y="1383"/>
                    </a:lnTo>
                    <a:lnTo>
                      <a:pt x="368" y="1383"/>
                    </a:lnTo>
                    <a:lnTo>
                      <a:pt x="373" y="1383"/>
                    </a:lnTo>
                    <a:lnTo>
                      <a:pt x="380" y="1383"/>
                    </a:lnTo>
                    <a:lnTo>
                      <a:pt x="384" y="1383"/>
                    </a:lnTo>
                    <a:lnTo>
                      <a:pt x="392" y="1383"/>
                    </a:lnTo>
                    <a:lnTo>
                      <a:pt x="399" y="1381"/>
                    </a:lnTo>
                    <a:lnTo>
                      <a:pt x="411" y="1381"/>
                    </a:lnTo>
                    <a:lnTo>
                      <a:pt x="418" y="1379"/>
                    </a:lnTo>
                    <a:lnTo>
                      <a:pt x="427" y="1379"/>
                    </a:lnTo>
                    <a:lnTo>
                      <a:pt x="437" y="1376"/>
                    </a:lnTo>
                    <a:lnTo>
                      <a:pt x="444" y="1376"/>
                    </a:lnTo>
                    <a:lnTo>
                      <a:pt x="451" y="1374"/>
                    </a:lnTo>
                    <a:lnTo>
                      <a:pt x="458" y="1374"/>
                    </a:lnTo>
                    <a:lnTo>
                      <a:pt x="465" y="1371"/>
                    </a:lnTo>
                    <a:lnTo>
                      <a:pt x="470" y="1371"/>
                    </a:lnTo>
                    <a:lnTo>
                      <a:pt x="475" y="1371"/>
                    </a:lnTo>
                    <a:lnTo>
                      <a:pt x="480" y="1369"/>
                    </a:lnTo>
                    <a:lnTo>
                      <a:pt x="484" y="1369"/>
                    </a:lnTo>
                    <a:lnTo>
                      <a:pt x="489" y="1369"/>
                    </a:lnTo>
                    <a:lnTo>
                      <a:pt x="525" y="1198"/>
                    </a:lnTo>
                    <a:lnTo>
                      <a:pt x="525" y="11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1" name="Freeform 123"/>
              <p:cNvSpPr>
                <a:spLocks/>
              </p:cNvSpPr>
              <p:nvPr/>
            </p:nvSpPr>
            <p:spPr bwMode="auto">
              <a:xfrm>
                <a:off x="2069" y="6083"/>
                <a:ext cx="1459" cy="1400"/>
              </a:xfrm>
              <a:custGeom>
                <a:avLst/>
                <a:gdLst>
                  <a:gd name="T0" fmla="*/ 169 w 1459"/>
                  <a:gd name="T1" fmla="*/ 421 h 1400"/>
                  <a:gd name="T2" fmla="*/ 257 w 1459"/>
                  <a:gd name="T3" fmla="*/ 402 h 1400"/>
                  <a:gd name="T4" fmla="*/ 354 w 1459"/>
                  <a:gd name="T5" fmla="*/ 362 h 1400"/>
                  <a:gd name="T6" fmla="*/ 445 w 1459"/>
                  <a:gd name="T7" fmla="*/ 297 h 1400"/>
                  <a:gd name="T8" fmla="*/ 518 w 1459"/>
                  <a:gd name="T9" fmla="*/ 212 h 1400"/>
                  <a:gd name="T10" fmla="*/ 571 w 1459"/>
                  <a:gd name="T11" fmla="*/ 122 h 1400"/>
                  <a:gd name="T12" fmla="*/ 611 w 1459"/>
                  <a:gd name="T13" fmla="*/ 24 h 1400"/>
                  <a:gd name="T14" fmla="*/ 678 w 1459"/>
                  <a:gd name="T15" fmla="*/ 36 h 1400"/>
                  <a:gd name="T16" fmla="*/ 744 w 1459"/>
                  <a:gd name="T17" fmla="*/ 134 h 1400"/>
                  <a:gd name="T18" fmla="*/ 756 w 1459"/>
                  <a:gd name="T19" fmla="*/ 229 h 1400"/>
                  <a:gd name="T20" fmla="*/ 746 w 1459"/>
                  <a:gd name="T21" fmla="*/ 305 h 1400"/>
                  <a:gd name="T22" fmla="*/ 723 w 1459"/>
                  <a:gd name="T23" fmla="*/ 404 h 1400"/>
                  <a:gd name="T24" fmla="*/ 768 w 1459"/>
                  <a:gd name="T25" fmla="*/ 423 h 1400"/>
                  <a:gd name="T26" fmla="*/ 884 w 1459"/>
                  <a:gd name="T27" fmla="*/ 402 h 1400"/>
                  <a:gd name="T28" fmla="*/ 984 w 1459"/>
                  <a:gd name="T29" fmla="*/ 297 h 1400"/>
                  <a:gd name="T30" fmla="*/ 1013 w 1459"/>
                  <a:gd name="T31" fmla="*/ 212 h 1400"/>
                  <a:gd name="T32" fmla="*/ 1036 w 1459"/>
                  <a:gd name="T33" fmla="*/ 112 h 1400"/>
                  <a:gd name="T34" fmla="*/ 1120 w 1459"/>
                  <a:gd name="T35" fmla="*/ 198 h 1400"/>
                  <a:gd name="T36" fmla="*/ 1174 w 1459"/>
                  <a:gd name="T37" fmla="*/ 297 h 1400"/>
                  <a:gd name="T38" fmla="*/ 1186 w 1459"/>
                  <a:gd name="T39" fmla="*/ 383 h 1400"/>
                  <a:gd name="T40" fmla="*/ 1167 w 1459"/>
                  <a:gd name="T41" fmla="*/ 471 h 1400"/>
                  <a:gd name="T42" fmla="*/ 1127 w 1459"/>
                  <a:gd name="T43" fmla="*/ 559 h 1400"/>
                  <a:gd name="T44" fmla="*/ 1081 w 1459"/>
                  <a:gd name="T45" fmla="*/ 642 h 1400"/>
                  <a:gd name="T46" fmla="*/ 1091 w 1459"/>
                  <a:gd name="T47" fmla="*/ 744 h 1400"/>
                  <a:gd name="T48" fmla="*/ 1115 w 1459"/>
                  <a:gd name="T49" fmla="*/ 820 h 1400"/>
                  <a:gd name="T50" fmla="*/ 1203 w 1459"/>
                  <a:gd name="T51" fmla="*/ 908 h 1400"/>
                  <a:gd name="T52" fmla="*/ 1283 w 1459"/>
                  <a:gd name="T53" fmla="*/ 908 h 1400"/>
                  <a:gd name="T54" fmla="*/ 1371 w 1459"/>
                  <a:gd name="T55" fmla="*/ 889 h 1400"/>
                  <a:gd name="T56" fmla="*/ 1459 w 1459"/>
                  <a:gd name="T57" fmla="*/ 861 h 1400"/>
                  <a:gd name="T58" fmla="*/ 1440 w 1459"/>
                  <a:gd name="T59" fmla="*/ 963 h 1400"/>
                  <a:gd name="T60" fmla="*/ 1350 w 1459"/>
                  <a:gd name="T61" fmla="*/ 1075 h 1400"/>
                  <a:gd name="T62" fmla="*/ 1260 w 1459"/>
                  <a:gd name="T63" fmla="*/ 1089 h 1400"/>
                  <a:gd name="T64" fmla="*/ 1162 w 1459"/>
                  <a:gd name="T65" fmla="*/ 1082 h 1400"/>
                  <a:gd name="T66" fmla="*/ 1072 w 1459"/>
                  <a:gd name="T67" fmla="*/ 1065 h 1400"/>
                  <a:gd name="T68" fmla="*/ 986 w 1459"/>
                  <a:gd name="T69" fmla="*/ 1051 h 1400"/>
                  <a:gd name="T70" fmla="*/ 891 w 1459"/>
                  <a:gd name="T71" fmla="*/ 1082 h 1400"/>
                  <a:gd name="T72" fmla="*/ 789 w 1459"/>
                  <a:gd name="T73" fmla="*/ 1117 h 1400"/>
                  <a:gd name="T74" fmla="*/ 670 w 1459"/>
                  <a:gd name="T75" fmla="*/ 1165 h 1400"/>
                  <a:gd name="T76" fmla="*/ 549 w 1459"/>
                  <a:gd name="T77" fmla="*/ 1222 h 1400"/>
                  <a:gd name="T78" fmla="*/ 433 w 1459"/>
                  <a:gd name="T79" fmla="*/ 1288 h 1400"/>
                  <a:gd name="T80" fmla="*/ 340 w 1459"/>
                  <a:gd name="T81" fmla="*/ 1345 h 1400"/>
                  <a:gd name="T82" fmla="*/ 259 w 1459"/>
                  <a:gd name="T83" fmla="*/ 1400 h 1400"/>
                  <a:gd name="T84" fmla="*/ 397 w 1459"/>
                  <a:gd name="T85" fmla="*/ 1196 h 1400"/>
                  <a:gd name="T86" fmla="*/ 478 w 1459"/>
                  <a:gd name="T87" fmla="*/ 1124 h 1400"/>
                  <a:gd name="T88" fmla="*/ 566 w 1459"/>
                  <a:gd name="T89" fmla="*/ 1058 h 1400"/>
                  <a:gd name="T90" fmla="*/ 651 w 1459"/>
                  <a:gd name="T91" fmla="*/ 1013 h 1400"/>
                  <a:gd name="T92" fmla="*/ 749 w 1459"/>
                  <a:gd name="T93" fmla="*/ 999 h 1400"/>
                  <a:gd name="T94" fmla="*/ 837 w 1459"/>
                  <a:gd name="T95" fmla="*/ 1018 h 1400"/>
                  <a:gd name="T96" fmla="*/ 851 w 1459"/>
                  <a:gd name="T97" fmla="*/ 706 h 1400"/>
                  <a:gd name="T98" fmla="*/ 749 w 1459"/>
                  <a:gd name="T99" fmla="*/ 751 h 1400"/>
                  <a:gd name="T100" fmla="*/ 654 w 1459"/>
                  <a:gd name="T101" fmla="*/ 818 h 1400"/>
                  <a:gd name="T102" fmla="*/ 542 w 1459"/>
                  <a:gd name="T103" fmla="*/ 913 h 1400"/>
                  <a:gd name="T104" fmla="*/ 433 w 1459"/>
                  <a:gd name="T105" fmla="*/ 1013 h 1400"/>
                  <a:gd name="T106" fmla="*/ 345 w 1459"/>
                  <a:gd name="T107" fmla="*/ 1096 h 1400"/>
                  <a:gd name="T108" fmla="*/ 447 w 1459"/>
                  <a:gd name="T109" fmla="*/ 440 h 1400"/>
                  <a:gd name="T110" fmla="*/ 354 w 1459"/>
                  <a:gd name="T111" fmla="*/ 504 h 1400"/>
                  <a:gd name="T112" fmla="*/ 255 w 1459"/>
                  <a:gd name="T113" fmla="*/ 516 h 1400"/>
                  <a:gd name="T114" fmla="*/ 164 w 1459"/>
                  <a:gd name="T115" fmla="*/ 504 h 1400"/>
                  <a:gd name="T116" fmla="*/ 74 w 1459"/>
                  <a:gd name="T117" fmla="*/ 488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59" h="1400">
                    <a:moveTo>
                      <a:pt x="93" y="435"/>
                    </a:moveTo>
                    <a:lnTo>
                      <a:pt x="93" y="433"/>
                    </a:lnTo>
                    <a:lnTo>
                      <a:pt x="100" y="433"/>
                    </a:lnTo>
                    <a:lnTo>
                      <a:pt x="105" y="433"/>
                    </a:lnTo>
                    <a:lnTo>
                      <a:pt x="112" y="433"/>
                    </a:lnTo>
                    <a:lnTo>
                      <a:pt x="117" y="431"/>
                    </a:lnTo>
                    <a:lnTo>
                      <a:pt x="126" y="431"/>
                    </a:lnTo>
                    <a:lnTo>
                      <a:pt x="133" y="431"/>
                    </a:lnTo>
                    <a:lnTo>
                      <a:pt x="143" y="428"/>
                    </a:lnTo>
                    <a:lnTo>
                      <a:pt x="148" y="426"/>
                    </a:lnTo>
                    <a:lnTo>
                      <a:pt x="152" y="426"/>
                    </a:lnTo>
                    <a:lnTo>
                      <a:pt x="157" y="426"/>
                    </a:lnTo>
                    <a:lnTo>
                      <a:pt x="164" y="426"/>
                    </a:lnTo>
                    <a:lnTo>
                      <a:pt x="169" y="421"/>
                    </a:lnTo>
                    <a:lnTo>
                      <a:pt x="174" y="421"/>
                    </a:lnTo>
                    <a:lnTo>
                      <a:pt x="179" y="421"/>
                    </a:lnTo>
                    <a:lnTo>
                      <a:pt x="186" y="421"/>
                    </a:lnTo>
                    <a:lnTo>
                      <a:pt x="190" y="419"/>
                    </a:lnTo>
                    <a:lnTo>
                      <a:pt x="198" y="419"/>
                    </a:lnTo>
                    <a:lnTo>
                      <a:pt x="205" y="416"/>
                    </a:lnTo>
                    <a:lnTo>
                      <a:pt x="212" y="416"/>
                    </a:lnTo>
                    <a:lnTo>
                      <a:pt x="217" y="414"/>
                    </a:lnTo>
                    <a:lnTo>
                      <a:pt x="224" y="412"/>
                    </a:lnTo>
                    <a:lnTo>
                      <a:pt x="228" y="409"/>
                    </a:lnTo>
                    <a:lnTo>
                      <a:pt x="236" y="407"/>
                    </a:lnTo>
                    <a:lnTo>
                      <a:pt x="243" y="404"/>
                    </a:lnTo>
                    <a:lnTo>
                      <a:pt x="250" y="404"/>
                    </a:lnTo>
                    <a:lnTo>
                      <a:pt x="257" y="402"/>
                    </a:lnTo>
                    <a:lnTo>
                      <a:pt x="264" y="400"/>
                    </a:lnTo>
                    <a:lnTo>
                      <a:pt x="269" y="397"/>
                    </a:lnTo>
                    <a:lnTo>
                      <a:pt x="276" y="395"/>
                    </a:lnTo>
                    <a:lnTo>
                      <a:pt x="283" y="393"/>
                    </a:lnTo>
                    <a:lnTo>
                      <a:pt x="293" y="390"/>
                    </a:lnTo>
                    <a:lnTo>
                      <a:pt x="297" y="388"/>
                    </a:lnTo>
                    <a:lnTo>
                      <a:pt x="307" y="383"/>
                    </a:lnTo>
                    <a:lnTo>
                      <a:pt x="312" y="381"/>
                    </a:lnTo>
                    <a:lnTo>
                      <a:pt x="321" y="378"/>
                    </a:lnTo>
                    <a:lnTo>
                      <a:pt x="326" y="374"/>
                    </a:lnTo>
                    <a:lnTo>
                      <a:pt x="333" y="371"/>
                    </a:lnTo>
                    <a:lnTo>
                      <a:pt x="340" y="369"/>
                    </a:lnTo>
                    <a:lnTo>
                      <a:pt x="347" y="366"/>
                    </a:lnTo>
                    <a:lnTo>
                      <a:pt x="354" y="362"/>
                    </a:lnTo>
                    <a:lnTo>
                      <a:pt x="362" y="357"/>
                    </a:lnTo>
                    <a:lnTo>
                      <a:pt x="369" y="355"/>
                    </a:lnTo>
                    <a:lnTo>
                      <a:pt x="376" y="352"/>
                    </a:lnTo>
                    <a:lnTo>
                      <a:pt x="381" y="345"/>
                    </a:lnTo>
                    <a:lnTo>
                      <a:pt x="390" y="343"/>
                    </a:lnTo>
                    <a:lnTo>
                      <a:pt x="395" y="336"/>
                    </a:lnTo>
                    <a:lnTo>
                      <a:pt x="404" y="333"/>
                    </a:lnTo>
                    <a:lnTo>
                      <a:pt x="409" y="328"/>
                    </a:lnTo>
                    <a:lnTo>
                      <a:pt x="416" y="324"/>
                    </a:lnTo>
                    <a:lnTo>
                      <a:pt x="423" y="319"/>
                    </a:lnTo>
                    <a:lnTo>
                      <a:pt x="430" y="314"/>
                    </a:lnTo>
                    <a:lnTo>
                      <a:pt x="433" y="309"/>
                    </a:lnTo>
                    <a:lnTo>
                      <a:pt x="440" y="302"/>
                    </a:lnTo>
                    <a:lnTo>
                      <a:pt x="445" y="297"/>
                    </a:lnTo>
                    <a:lnTo>
                      <a:pt x="452" y="290"/>
                    </a:lnTo>
                    <a:lnTo>
                      <a:pt x="457" y="286"/>
                    </a:lnTo>
                    <a:lnTo>
                      <a:pt x="464" y="281"/>
                    </a:lnTo>
                    <a:lnTo>
                      <a:pt x="468" y="274"/>
                    </a:lnTo>
                    <a:lnTo>
                      <a:pt x="476" y="269"/>
                    </a:lnTo>
                    <a:lnTo>
                      <a:pt x="478" y="262"/>
                    </a:lnTo>
                    <a:lnTo>
                      <a:pt x="483" y="257"/>
                    </a:lnTo>
                    <a:lnTo>
                      <a:pt x="490" y="250"/>
                    </a:lnTo>
                    <a:lnTo>
                      <a:pt x="495" y="243"/>
                    </a:lnTo>
                    <a:lnTo>
                      <a:pt x="499" y="236"/>
                    </a:lnTo>
                    <a:lnTo>
                      <a:pt x="504" y="231"/>
                    </a:lnTo>
                    <a:lnTo>
                      <a:pt x="509" y="224"/>
                    </a:lnTo>
                    <a:lnTo>
                      <a:pt x="514" y="219"/>
                    </a:lnTo>
                    <a:lnTo>
                      <a:pt x="518" y="212"/>
                    </a:lnTo>
                    <a:lnTo>
                      <a:pt x="523" y="205"/>
                    </a:lnTo>
                    <a:lnTo>
                      <a:pt x="525" y="198"/>
                    </a:lnTo>
                    <a:lnTo>
                      <a:pt x="530" y="191"/>
                    </a:lnTo>
                    <a:lnTo>
                      <a:pt x="535" y="186"/>
                    </a:lnTo>
                    <a:lnTo>
                      <a:pt x="540" y="179"/>
                    </a:lnTo>
                    <a:lnTo>
                      <a:pt x="542" y="172"/>
                    </a:lnTo>
                    <a:lnTo>
                      <a:pt x="547" y="164"/>
                    </a:lnTo>
                    <a:lnTo>
                      <a:pt x="549" y="157"/>
                    </a:lnTo>
                    <a:lnTo>
                      <a:pt x="554" y="153"/>
                    </a:lnTo>
                    <a:lnTo>
                      <a:pt x="556" y="145"/>
                    </a:lnTo>
                    <a:lnTo>
                      <a:pt x="561" y="141"/>
                    </a:lnTo>
                    <a:lnTo>
                      <a:pt x="564" y="134"/>
                    </a:lnTo>
                    <a:lnTo>
                      <a:pt x="568" y="126"/>
                    </a:lnTo>
                    <a:lnTo>
                      <a:pt x="571" y="122"/>
                    </a:lnTo>
                    <a:lnTo>
                      <a:pt x="575" y="115"/>
                    </a:lnTo>
                    <a:lnTo>
                      <a:pt x="575" y="107"/>
                    </a:lnTo>
                    <a:lnTo>
                      <a:pt x="580" y="103"/>
                    </a:lnTo>
                    <a:lnTo>
                      <a:pt x="583" y="98"/>
                    </a:lnTo>
                    <a:lnTo>
                      <a:pt x="585" y="91"/>
                    </a:lnTo>
                    <a:lnTo>
                      <a:pt x="587" y="86"/>
                    </a:lnTo>
                    <a:lnTo>
                      <a:pt x="592" y="79"/>
                    </a:lnTo>
                    <a:lnTo>
                      <a:pt x="592" y="74"/>
                    </a:lnTo>
                    <a:lnTo>
                      <a:pt x="594" y="69"/>
                    </a:lnTo>
                    <a:lnTo>
                      <a:pt x="599" y="60"/>
                    </a:lnTo>
                    <a:lnTo>
                      <a:pt x="602" y="48"/>
                    </a:lnTo>
                    <a:lnTo>
                      <a:pt x="606" y="41"/>
                    </a:lnTo>
                    <a:lnTo>
                      <a:pt x="609" y="34"/>
                    </a:lnTo>
                    <a:lnTo>
                      <a:pt x="611" y="24"/>
                    </a:lnTo>
                    <a:lnTo>
                      <a:pt x="613" y="17"/>
                    </a:lnTo>
                    <a:lnTo>
                      <a:pt x="618" y="12"/>
                    </a:lnTo>
                    <a:lnTo>
                      <a:pt x="618" y="8"/>
                    </a:lnTo>
                    <a:lnTo>
                      <a:pt x="621" y="0"/>
                    </a:lnTo>
                    <a:lnTo>
                      <a:pt x="621" y="0"/>
                    </a:lnTo>
                    <a:lnTo>
                      <a:pt x="625" y="0"/>
                    </a:lnTo>
                    <a:lnTo>
                      <a:pt x="630" y="3"/>
                    </a:lnTo>
                    <a:lnTo>
                      <a:pt x="637" y="8"/>
                    </a:lnTo>
                    <a:lnTo>
                      <a:pt x="647" y="12"/>
                    </a:lnTo>
                    <a:lnTo>
                      <a:pt x="654" y="17"/>
                    </a:lnTo>
                    <a:lnTo>
                      <a:pt x="661" y="22"/>
                    </a:lnTo>
                    <a:lnTo>
                      <a:pt x="666" y="27"/>
                    </a:lnTo>
                    <a:lnTo>
                      <a:pt x="670" y="31"/>
                    </a:lnTo>
                    <a:lnTo>
                      <a:pt x="678" y="36"/>
                    </a:lnTo>
                    <a:lnTo>
                      <a:pt x="682" y="41"/>
                    </a:lnTo>
                    <a:lnTo>
                      <a:pt x="687" y="46"/>
                    </a:lnTo>
                    <a:lnTo>
                      <a:pt x="692" y="53"/>
                    </a:lnTo>
                    <a:lnTo>
                      <a:pt x="699" y="57"/>
                    </a:lnTo>
                    <a:lnTo>
                      <a:pt x="704" y="62"/>
                    </a:lnTo>
                    <a:lnTo>
                      <a:pt x="708" y="69"/>
                    </a:lnTo>
                    <a:lnTo>
                      <a:pt x="716" y="76"/>
                    </a:lnTo>
                    <a:lnTo>
                      <a:pt x="720" y="84"/>
                    </a:lnTo>
                    <a:lnTo>
                      <a:pt x="723" y="91"/>
                    </a:lnTo>
                    <a:lnTo>
                      <a:pt x="730" y="100"/>
                    </a:lnTo>
                    <a:lnTo>
                      <a:pt x="732" y="107"/>
                    </a:lnTo>
                    <a:lnTo>
                      <a:pt x="737" y="115"/>
                    </a:lnTo>
                    <a:lnTo>
                      <a:pt x="742" y="124"/>
                    </a:lnTo>
                    <a:lnTo>
                      <a:pt x="744" y="134"/>
                    </a:lnTo>
                    <a:lnTo>
                      <a:pt x="749" y="143"/>
                    </a:lnTo>
                    <a:lnTo>
                      <a:pt x="751" y="153"/>
                    </a:lnTo>
                    <a:lnTo>
                      <a:pt x="754" y="162"/>
                    </a:lnTo>
                    <a:lnTo>
                      <a:pt x="756" y="174"/>
                    </a:lnTo>
                    <a:lnTo>
                      <a:pt x="756" y="179"/>
                    </a:lnTo>
                    <a:lnTo>
                      <a:pt x="756" y="183"/>
                    </a:lnTo>
                    <a:lnTo>
                      <a:pt x="756" y="188"/>
                    </a:lnTo>
                    <a:lnTo>
                      <a:pt x="756" y="193"/>
                    </a:lnTo>
                    <a:lnTo>
                      <a:pt x="756" y="200"/>
                    </a:lnTo>
                    <a:lnTo>
                      <a:pt x="756" y="205"/>
                    </a:lnTo>
                    <a:lnTo>
                      <a:pt x="756" y="210"/>
                    </a:lnTo>
                    <a:lnTo>
                      <a:pt x="756" y="217"/>
                    </a:lnTo>
                    <a:lnTo>
                      <a:pt x="756" y="221"/>
                    </a:lnTo>
                    <a:lnTo>
                      <a:pt x="756" y="229"/>
                    </a:lnTo>
                    <a:lnTo>
                      <a:pt x="756" y="233"/>
                    </a:lnTo>
                    <a:lnTo>
                      <a:pt x="756" y="238"/>
                    </a:lnTo>
                    <a:lnTo>
                      <a:pt x="756" y="245"/>
                    </a:lnTo>
                    <a:lnTo>
                      <a:pt x="754" y="250"/>
                    </a:lnTo>
                    <a:lnTo>
                      <a:pt x="754" y="255"/>
                    </a:lnTo>
                    <a:lnTo>
                      <a:pt x="754" y="262"/>
                    </a:lnTo>
                    <a:lnTo>
                      <a:pt x="751" y="264"/>
                    </a:lnTo>
                    <a:lnTo>
                      <a:pt x="751" y="271"/>
                    </a:lnTo>
                    <a:lnTo>
                      <a:pt x="751" y="276"/>
                    </a:lnTo>
                    <a:lnTo>
                      <a:pt x="751" y="283"/>
                    </a:lnTo>
                    <a:lnTo>
                      <a:pt x="749" y="288"/>
                    </a:lnTo>
                    <a:lnTo>
                      <a:pt x="749" y="295"/>
                    </a:lnTo>
                    <a:lnTo>
                      <a:pt x="746" y="297"/>
                    </a:lnTo>
                    <a:lnTo>
                      <a:pt x="746" y="305"/>
                    </a:lnTo>
                    <a:lnTo>
                      <a:pt x="746" y="309"/>
                    </a:lnTo>
                    <a:lnTo>
                      <a:pt x="744" y="314"/>
                    </a:lnTo>
                    <a:lnTo>
                      <a:pt x="744" y="321"/>
                    </a:lnTo>
                    <a:lnTo>
                      <a:pt x="744" y="326"/>
                    </a:lnTo>
                    <a:lnTo>
                      <a:pt x="742" y="336"/>
                    </a:lnTo>
                    <a:lnTo>
                      <a:pt x="739" y="345"/>
                    </a:lnTo>
                    <a:lnTo>
                      <a:pt x="737" y="355"/>
                    </a:lnTo>
                    <a:lnTo>
                      <a:pt x="735" y="362"/>
                    </a:lnTo>
                    <a:lnTo>
                      <a:pt x="732" y="369"/>
                    </a:lnTo>
                    <a:lnTo>
                      <a:pt x="730" y="378"/>
                    </a:lnTo>
                    <a:lnTo>
                      <a:pt x="730" y="385"/>
                    </a:lnTo>
                    <a:lnTo>
                      <a:pt x="727" y="393"/>
                    </a:lnTo>
                    <a:lnTo>
                      <a:pt x="725" y="397"/>
                    </a:lnTo>
                    <a:lnTo>
                      <a:pt x="723" y="404"/>
                    </a:lnTo>
                    <a:lnTo>
                      <a:pt x="723" y="407"/>
                    </a:lnTo>
                    <a:lnTo>
                      <a:pt x="723" y="412"/>
                    </a:lnTo>
                    <a:lnTo>
                      <a:pt x="720" y="416"/>
                    </a:lnTo>
                    <a:lnTo>
                      <a:pt x="720" y="419"/>
                    </a:lnTo>
                    <a:lnTo>
                      <a:pt x="720" y="419"/>
                    </a:lnTo>
                    <a:lnTo>
                      <a:pt x="725" y="419"/>
                    </a:lnTo>
                    <a:lnTo>
                      <a:pt x="727" y="419"/>
                    </a:lnTo>
                    <a:lnTo>
                      <a:pt x="732" y="421"/>
                    </a:lnTo>
                    <a:lnTo>
                      <a:pt x="737" y="421"/>
                    </a:lnTo>
                    <a:lnTo>
                      <a:pt x="742" y="421"/>
                    </a:lnTo>
                    <a:lnTo>
                      <a:pt x="746" y="421"/>
                    </a:lnTo>
                    <a:lnTo>
                      <a:pt x="754" y="421"/>
                    </a:lnTo>
                    <a:lnTo>
                      <a:pt x="758" y="421"/>
                    </a:lnTo>
                    <a:lnTo>
                      <a:pt x="768" y="423"/>
                    </a:lnTo>
                    <a:lnTo>
                      <a:pt x="773" y="423"/>
                    </a:lnTo>
                    <a:lnTo>
                      <a:pt x="780" y="423"/>
                    </a:lnTo>
                    <a:lnTo>
                      <a:pt x="789" y="423"/>
                    </a:lnTo>
                    <a:lnTo>
                      <a:pt x="796" y="423"/>
                    </a:lnTo>
                    <a:lnTo>
                      <a:pt x="806" y="421"/>
                    </a:lnTo>
                    <a:lnTo>
                      <a:pt x="813" y="421"/>
                    </a:lnTo>
                    <a:lnTo>
                      <a:pt x="823" y="421"/>
                    </a:lnTo>
                    <a:lnTo>
                      <a:pt x="830" y="419"/>
                    </a:lnTo>
                    <a:lnTo>
                      <a:pt x="839" y="416"/>
                    </a:lnTo>
                    <a:lnTo>
                      <a:pt x="849" y="414"/>
                    </a:lnTo>
                    <a:lnTo>
                      <a:pt x="856" y="412"/>
                    </a:lnTo>
                    <a:lnTo>
                      <a:pt x="868" y="412"/>
                    </a:lnTo>
                    <a:lnTo>
                      <a:pt x="875" y="407"/>
                    </a:lnTo>
                    <a:lnTo>
                      <a:pt x="884" y="402"/>
                    </a:lnTo>
                    <a:lnTo>
                      <a:pt x="894" y="400"/>
                    </a:lnTo>
                    <a:lnTo>
                      <a:pt x="901" y="395"/>
                    </a:lnTo>
                    <a:lnTo>
                      <a:pt x="908" y="388"/>
                    </a:lnTo>
                    <a:lnTo>
                      <a:pt x="918" y="383"/>
                    </a:lnTo>
                    <a:lnTo>
                      <a:pt x="927" y="378"/>
                    </a:lnTo>
                    <a:lnTo>
                      <a:pt x="934" y="371"/>
                    </a:lnTo>
                    <a:lnTo>
                      <a:pt x="941" y="362"/>
                    </a:lnTo>
                    <a:lnTo>
                      <a:pt x="948" y="355"/>
                    </a:lnTo>
                    <a:lnTo>
                      <a:pt x="953" y="345"/>
                    </a:lnTo>
                    <a:lnTo>
                      <a:pt x="960" y="336"/>
                    </a:lnTo>
                    <a:lnTo>
                      <a:pt x="965" y="328"/>
                    </a:lnTo>
                    <a:lnTo>
                      <a:pt x="972" y="316"/>
                    </a:lnTo>
                    <a:lnTo>
                      <a:pt x="977" y="307"/>
                    </a:lnTo>
                    <a:lnTo>
                      <a:pt x="984" y="297"/>
                    </a:lnTo>
                    <a:lnTo>
                      <a:pt x="984" y="290"/>
                    </a:lnTo>
                    <a:lnTo>
                      <a:pt x="986" y="286"/>
                    </a:lnTo>
                    <a:lnTo>
                      <a:pt x="989" y="281"/>
                    </a:lnTo>
                    <a:lnTo>
                      <a:pt x="991" y="276"/>
                    </a:lnTo>
                    <a:lnTo>
                      <a:pt x="991" y="269"/>
                    </a:lnTo>
                    <a:lnTo>
                      <a:pt x="996" y="264"/>
                    </a:lnTo>
                    <a:lnTo>
                      <a:pt x="996" y="259"/>
                    </a:lnTo>
                    <a:lnTo>
                      <a:pt x="998" y="255"/>
                    </a:lnTo>
                    <a:lnTo>
                      <a:pt x="1001" y="248"/>
                    </a:lnTo>
                    <a:lnTo>
                      <a:pt x="1003" y="243"/>
                    </a:lnTo>
                    <a:lnTo>
                      <a:pt x="1003" y="238"/>
                    </a:lnTo>
                    <a:lnTo>
                      <a:pt x="1005" y="231"/>
                    </a:lnTo>
                    <a:lnTo>
                      <a:pt x="1010" y="221"/>
                    </a:lnTo>
                    <a:lnTo>
                      <a:pt x="1013" y="212"/>
                    </a:lnTo>
                    <a:lnTo>
                      <a:pt x="1015" y="202"/>
                    </a:lnTo>
                    <a:lnTo>
                      <a:pt x="1020" y="191"/>
                    </a:lnTo>
                    <a:lnTo>
                      <a:pt x="1022" y="183"/>
                    </a:lnTo>
                    <a:lnTo>
                      <a:pt x="1024" y="174"/>
                    </a:lnTo>
                    <a:lnTo>
                      <a:pt x="1024" y="164"/>
                    </a:lnTo>
                    <a:lnTo>
                      <a:pt x="1027" y="155"/>
                    </a:lnTo>
                    <a:lnTo>
                      <a:pt x="1029" y="145"/>
                    </a:lnTo>
                    <a:lnTo>
                      <a:pt x="1032" y="141"/>
                    </a:lnTo>
                    <a:lnTo>
                      <a:pt x="1032" y="134"/>
                    </a:lnTo>
                    <a:lnTo>
                      <a:pt x="1032" y="129"/>
                    </a:lnTo>
                    <a:lnTo>
                      <a:pt x="1032" y="124"/>
                    </a:lnTo>
                    <a:lnTo>
                      <a:pt x="1034" y="119"/>
                    </a:lnTo>
                    <a:lnTo>
                      <a:pt x="1034" y="112"/>
                    </a:lnTo>
                    <a:lnTo>
                      <a:pt x="1036" y="112"/>
                    </a:lnTo>
                    <a:lnTo>
                      <a:pt x="1036" y="112"/>
                    </a:lnTo>
                    <a:lnTo>
                      <a:pt x="1041" y="115"/>
                    </a:lnTo>
                    <a:lnTo>
                      <a:pt x="1048" y="119"/>
                    </a:lnTo>
                    <a:lnTo>
                      <a:pt x="1058" y="129"/>
                    </a:lnTo>
                    <a:lnTo>
                      <a:pt x="1062" y="134"/>
                    </a:lnTo>
                    <a:lnTo>
                      <a:pt x="1067" y="138"/>
                    </a:lnTo>
                    <a:lnTo>
                      <a:pt x="1074" y="145"/>
                    </a:lnTo>
                    <a:lnTo>
                      <a:pt x="1079" y="150"/>
                    </a:lnTo>
                    <a:lnTo>
                      <a:pt x="1084" y="157"/>
                    </a:lnTo>
                    <a:lnTo>
                      <a:pt x="1091" y="164"/>
                    </a:lnTo>
                    <a:lnTo>
                      <a:pt x="1100" y="172"/>
                    </a:lnTo>
                    <a:lnTo>
                      <a:pt x="1108" y="179"/>
                    </a:lnTo>
                    <a:lnTo>
                      <a:pt x="1112" y="188"/>
                    </a:lnTo>
                    <a:lnTo>
                      <a:pt x="1120" y="198"/>
                    </a:lnTo>
                    <a:lnTo>
                      <a:pt x="1127" y="205"/>
                    </a:lnTo>
                    <a:lnTo>
                      <a:pt x="1134" y="214"/>
                    </a:lnTo>
                    <a:lnTo>
                      <a:pt x="1139" y="224"/>
                    </a:lnTo>
                    <a:lnTo>
                      <a:pt x="1143" y="233"/>
                    </a:lnTo>
                    <a:lnTo>
                      <a:pt x="1148" y="238"/>
                    </a:lnTo>
                    <a:lnTo>
                      <a:pt x="1150" y="243"/>
                    </a:lnTo>
                    <a:lnTo>
                      <a:pt x="1153" y="250"/>
                    </a:lnTo>
                    <a:lnTo>
                      <a:pt x="1158" y="255"/>
                    </a:lnTo>
                    <a:lnTo>
                      <a:pt x="1162" y="264"/>
                    </a:lnTo>
                    <a:lnTo>
                      <a:pt x="1167" y="276"/>
                    </a:lnTo>
                    <a:lnTo>
                      <a:pt x="1169" y="281"/>
                    </a:lnTo>
                    <a:lnTo>
                      <a:pt x="1172" y="288"/>
                    </a:lnTo>
                    <a:lnTo>
                      <a:pt x="1172" y="293"/>
                    </a:lnTo>
                    <a:lnTo>
                      <a:pt x="1174" y="297"/>
                    </a:lnTo>
                    <a:lnTo>
                      <a:pt x="1177" y="305"/>
                    </a:lnTo>
                    <a:lnTo>
                      <a:pt x="1179" y="309"/>
                    </a:lnTo>
                    <a:lnTo>
                      <a:pt x="1179" y="316"/>
                    </a:lnTo>
                    <a:lnTo>
                      <a:pt x="1181" y="321"/>
                    </a:lnTo>
                    <a:lnTo>
                      <a:pt x="1181" y="328"/>
                    </a:lnTo>
                    <a:lnTo>
                      <a:pt x="1184" y="336"/>
                    </a:lnTo>
                    <a:lnTo>
                      <a:pt x="1184" y="340"/>
                    </a:lnTo>
                    <a:lnTo>
                      <a:pt x="1186" y="347"/>
                    </a:lnTo>
                    <a:lnTo>
                      <a:pt x="1186" y="355"/>
                    </a:lnTo>
                    <a:lnTo>
                      <a:pt x="1186" y="359"/>
                    </a:lnTo>
                    <a:lnTo>
                      <a:pt x="1186" y="366"/>
                    </a:lnTo>
                    <a:lnTo>
                      <a:pt x="1186" y="371"/>
                    </a:lnTo>
                    <a:lnTo>
                      <a:pt x="1186" y="378"/>
                    </a:lnTo>
                    <a:lnTo>
                      <a:pt x="1186" y="383"/>
                    </a:lnTo>
                    <a:lnTo>
                      <a:pt x="1184" y="390"/>
                    </a:lnTo>
                    <a:lnTo>
                      <a:pt x="1184" y="395"/>
                    </a:lnTo>
                    <a:lnTo>
                      <a:pt x="1181" y="402"/>
                    </a:lnTo>
                    <a:lnTo>
                      <a:pt x="1181" y="407"/>
                    </a:lnTo>
                    <a:lnTo>
                      <a:pt x="1181" y="414"/>
                    </a:lnTo>
                    <a:lnTo>
                      <a:pt x="1179" y="421"/>
                    </a:lnTo>
                    <a:lnTo>
                      <a:pt x="1179" y="428"/>
                    </a:lnTo>
                    <a:lnTo>
                      <a:pt x="1177" y="433"/>
                    </a:lnTo>
                    <a:lnTo>
                      <a:pt x="1174" y="440"/>
                    </a:lnTo>
                    <a:lnTo>
                      <a:pt x="1174" y="447"/>
                    </a:lnTo>
                    <a:lnTo>
                      <a:pt x="1172" y="452"/>
                    </a:lnTo>
                    <a:lnTo>
                      <a:pt x="1169" y="459"/>
                    </a:lnTo>
                    <a:lnTo>
                      <a:pt x="1167" y="464"/>
                    </a:lnTo>
                    <a:lnTo>
                      <a:pt x="1167" y="471"/>
                    </a:lnTo>
                    <a:lnTo>
                      <a:pt x="1162" y="476"/>
                    </a:lnTo>
                    <a:lnTo>
                      <a:pt x="1160" y="483"/>
                    </a:lnTo>
                    <a:lnTo>
                      <a:pt x="1160" y="488"/>
                    </a:lnTo>
                    <a:lnTo>
                      <a:pt x="1158" y="492"/>
                    </a:lnTo>
                    <a:lnTo>
                      <a:pt x="1155" y="499"/>
                    </a:lnTo>
                    <a:lnTo>
                      <a:pt x="1153" y="504"/>
                    </a:lnTo>
                    <a:lnTo>
                      <a:pt x="1148" y="511"/>
                    </a:lnTo>
                    <a:lnTo>
                      <a:pt x="1148" y="516"/>
                    </a:lnTo>
                    <a:lnTo>
                      <a:pt x="1143" y="521"/>
                    </a:lnTo>
                    <a:lnTo>
                      <a:pt x="1143" y="526"/>
                    </a:lnTo>
                    <a:lnTo>
                      <a:pt x="1141" y="533"/>
                    </a:lnTo>
                    <a:lnTo>
                      <a:pt x="1136" y="537"/>
                    </a:lnTo>
                    <a:lnTo>
                      <a:pt x="1131" y="549"/>
                    </a:lnTo>
                    <a:lnTo>
                      <a:pt x="1127" y="559"/>
                    </a:lnTo>
                    <a:lnTo>
                      <a:pt x="1122" y="568"/>
                    </a:lnTo>
                    <a:lnTo>
                      <a:pt x="1117" y="576"/>
                    </a:lnTo>
                    <a:lnTo>
                      <a:pt x="1110" y="583"/>
                    </a:lnTo>
                    <a:lnTo>
                      <a:pt x="1108" y="590"/>
                    </a:lnTo>
                    <a:lnTo>
                      <a:pt x="1100" y="597"/>
                    </a:lnTo>
                    <a:lnTo>
                      <a:pt x="1100" y="606"/>
                    </a:lnTo>
                    <a:lnTo>
                      <a:pt x="1093" y="611"/>
                    </a:lnTo>
                    <a:lnTo>
                      <a:pt x="1091" y="616"/>
                    </a:lnTo>
                    <a:lnTo>
                      <a:pt x="1089" y="621"/>
                    </a:lnTo>
                    <a:lnTo>
                      <a:pt x="1084" y="623"/>
                    </a:lnTo>
                    <a:lnTo>
                      <a:pt x="1081" y="630"/>
                    </a:lnTo>
                    <a:lnTo>
                      <a:pt x="1081" y="633"/>
                    </a:lnTo>
                    <a:lnTo>
                      <a:pt x="1081" y="635"/>
                    </a:lnTo>
                    <a:lnTo>
                      <a:pt x="1081" y="642"/>
                    </a:lnTo>
                    <a:lnTo>
                      <a:pt x="1081" y="644"/>
                    </a:lnTo>
                    <a:lnTo>
                      <a:pt x="1081" y="649"/>
                    </a:lnTo>
                    <a:lnTo>
                      <a:pt x="1081" y="656"/>
                    </a:lnTo>
                    <a:lnTo>
                      <a:pt x="1081" y="666"/>
                    </a:lnTo>
                    <a:lnTo>
                      <a:pt x="1081" y="673"/>
                    </a:lnTo>
                    <a:lnTo>
                      <a:pt x="1084" y="680"/>
                    </a:lnTo>
                    <a:lnTo>
                      <a:pt x="1084" y="690"/>
                    </a:lnTo>
                    <a:lnTo>
                      <a:pt x="1086" y="701"/>
                    </a:lnTo>
                    <a:lnTo>
                      <a:pt x="1086" y="711"/>
                    </a:lnTo>
                    <a:lnTo>
                      <a:pt x="1089" y="720"/>
                    </a:lnTo>
                    <a:lnTo>
                      <a:pt x="1089" y="725"/>
                    </a:lnTo>
                    <a:lnTo>
                      <a:pt x="1089" y="732"/>
                    </a:lnTo>
                    <a:lnTo>
                      <a:pt x="1091" y="737"/>
                    </a:lnTo>
                    <a:lnTo>
                      <a:pt x="1091" y="744"/>
                    </a:lnTo>
                    <a:lnTo>
                      <a:pt x="1091" y="749"/>
                    </a:lnTo>
                    <a:lnTo>
                      <a:pt x="1096" y="754"/>
                    </a:lnTo>
                    <a:lnTo>
                      <a:pt x="1096" y="758"/>
                    </a:lnTo>
                    <a:lnTo>
                      <a:pt x="1096" y="766"/>
                    </a:lnTo>
                    <a:lnTo>
                      <a:pt x="1098" y="770"/>
                    </a:lnTo>
                    <a:lnTo>
                      <a:pt x="1100" y="775"/>
                    </a:lnTo>
                    <a:lnTo>
                      <a:pt x="1100" y="782"/>
                    </a:lnTo>
                    <a:lnTo>
                      <a:pt x="1103" y="787"/>
                    </a:lnTo>
                    <a:lnTo>
                      <a:pt x="1105" y="792"/>
                    </a:lnTo>
                    <a:lnTo>
                      <a:pt x="1108" y="799"/>
                    </a:lnTo>
                    <a:lnTo>
                      <a:pt x="1108" y="804"/>
                    </a:lnTo>
                    <a:lnTo>
                      <a:pt x="1110" y="811"/>
                    </a:lnTo>
                    <a:lnTo>
                      <a:pt x="1112" y="816"/>
                    </a:lnTo>
                    <a:lnTo>
                      <a:pt x="1115" y="820"/>
                    </a:lnTo>
                    <a:lnTo>
                      <a:pt x="1117" y="825"/>
                    </a:lnTo>
                    <a:lnTo>
                      <a:pt x="1120" y="832"/>
                    </a:lnTo>
                    <a:lnTo>
                      <a:pt x="1127" y="842"/>
                    </a:lnTo>
                    <a:lnTo>
                      <a:pt x="1131" y="851"/>
                    </a:lnTo>
                    <a:lnTo>
                      <a:pt x="1136" y="861"/>
                    </a:lnTo>
                    <a:lnTo>
                      <a:pt x="1143" y="868"/>
                    </a:lnTo>
                    <a:lnTo>
                      <a:pt x="1148" y="875"/>
                    </a:lnTo>
                    <a:lnTo>
                      <a:pt x="1158" y="882"/>
                    </a:lnTo>
                    <a:lnTo>
                      <a:pt x="1167" y="889"/>
                    </a:lnTo>
                    <a:lnTo>
                      <a:pt x="1174" y="896"/>
                    </a:lnTo>
                    <a:lnTo>
                      <a:pt x="1184" y="901"/>
                    </a:lnTo>
                    <a:lnTo>
                      <a:pt x="1193" y="903"/>
                    </a:lnTo>
                    <a:lnTo>
                      <a:pt x="1198" y="906"/>
                    </a:lnTo>
                    <a:lnTo>
                      <a:pt x="1203" y="908"/>
                    </a:lnTo>
                    <a:lnTo>
                      <a:pt x="1207" y="908"/>
                    </a:lnTo>
                    <a:lnTo>
                      <a:pt x="1215" y="911"/>
                    </a:lnTo>
                    <a:lnTo>
                      <a:pt x="1219" y="911"/>
                    </a:lnTo>
                    <a:lnTo>
                      <a:pt x="1224" y="913"/>
                    </a:lnTo>
                    <a:lnTo>
                      <a:pt x="1231" y="913"/>
                    </a:lnTo>
                    <a:lnTo>
                      <a:pt x="1236" y="913"/>
                    </a:lnTo>
                    <a:lnTo>
                      <a:pt x="1241" y="913"/>
                    </a:lnTo>
                    <a:lnTo>
                      <a:pt x="1248" y="913"/>
                    </a:lnTo>
                    <a:lnTo>
                      <a:pt x="1253" y="913"/>
                    </a:lnTo>
                    <a:lnTo>
                      <a:pt x="1260" y="913"/>
                    </a:lnTo>
                    <a:lnTo>
                      <a:pt x="1264" y="913"/>
                    </a:lnTo>
                    <a:lnTo>
                      <a:pt x="1269" y="911"/>
                    </a:lnTo>
                    <a:lnTo>
                      <a:pt x="1276" y="908"/>
                    </a:lnTo>
                    <a:lnTo>
                      <a:pt x="1283" y="908"/>
                    </a:lnTo>
                    <a:lnTo>
                      <a:pt x="1288" y="908"/>
                    </a:lnTo>
                    <a:lnTo>
                      <a:pt x="1293" y="908"/>
                    </a:lnTo>
                    <a:lnTo>
                      <a:pt x="1300" y="906"/>
                    </a:lnTo>
                    <a:lnTo>
                      <a:pt x="1305" y="906"/>
                    </a:lnTo>
                    <a:lnTo>
                      <a:pt x="1312" y="903"/>
                    </a:lnTo>
                    <a:lnTo>
                      <a:pt x="1317" y="903"/>
                    </a:lnTo>
                    <a:lnTo>
                      <a:pt x="1324" y="901"/>
                    </a:lnTo>
                    <a:lnTo>
                      <a:pt x="1329" y="901"/>
                    </a:lnTo>
                    <a:lnTo>
                      <a:pt x="1336" y="899"/>
                    </a:lnTo>
                    <a:lnTo>
                      <a:pt x="1340" y="896"/>
                    </a:lnTo>
                    <a:lnTo>
                      <a:pt x="1345" y="896"/>
                    </a:lnTo>
                    <a:lnTo>
                      <a:pt x="1352" y="896"/>
                    </a:lnTo>
                    <a:lnTo>
                      <a:pt x="1362" y="892"/>
                    </a:lnTo>
                    <a:lnTo>
                      <a:pt x="1371" y="889"/>
                    </a:lnTo>
                    <a:lnTo>
                      <a:pt x="1383" y="887"/>
                    </a:lnTo>
                    <a:lnTo>
                      <a:pt x="1393" y="882"/>
                    </a:lnTo>
                    <a:lnTo>
                      <a:pt x="1402" y="877"/>
                    </a:lnTo>
                    <a:lnTo>
                      <a:pt x="1409" y="875"/>
                    </a:lnTo>
                    <a:lnTo>
                      <a:pt x="1417" y="870"/>
                    </a:lnTo>
                    <a:lnTo>
                      <a:pt x="1426" y="868"/>
                    </a:lnTo>
                    <a:lnTo>
                      <a:pt x="1433" y="865"/>
                    </a:lnTo>
                    <a:lnTo>
                      <a:pt x="1440" y="863"/>
                    </a:lnTo>
                    <a:lnTo>
                      <a:pt x="1445" y="861"/>
                    </a:lnTo>
                    <a:lnTo>
                      <a:pt x="1452" y="858"/>
                    </a:lnTo>
                    <a:lnTo>
                      <a:pt x="1457" y="856"/>
                    </a:lnTo>
                    <a:lnTo>
                      <a:pt x="1459" y="856"/>
                    </a:lnTo>
                    <a:lnTo>
                      <a:pt x="1459" y="856"/>
                    </a:lnTo>
                    <a:lnTo>
                      <a:pt x="1459" y="861"/>
                    </a:lnTo>
                    <a:lnTo>
                      <a:pt x="1457" y="863"/>
                    </a:lnTo>
                    <a:lnTo>
                      <a:pt x="1457" y="870"/>
                    </a:lnTo>
                    <a:lnTo>
                      <a:pt x="1457" y="875"/>
                    </a:lnTo>
                    <a:lnTo>
                      <a:pt x="1457" y="882"/>
                    </a:lnTo>
                    <a:lnTo>
                      <a:pt x="1457" y="887"/>
                    </a:lnTo>
                    <a:lnTo>
                      <a:pt x="1455" y="894"/>
                    </a:lnTo>
                    <a:lnTo>
                      <a:pt x="1455" y="901"/>
                    </a:lnTo>
                    <a:lnTo>
                      <a:pt x="1455" y="911"/>
                    </a:lnTo>
                    <a:lnTo>
                      <a:pt x="1452" y="918"/>
                    </a:lnTo>
                    <a:lnTo>
                      <a:pt x="1452" y="927"/>
                    </a:lnTo>
                    <a:lnTo>
                      <a:pt x="1447" y="934"/>
                    </a:lnTo>
                    <a:lnTo>
                      <a:pt x="1447" y="946"/>
                    </a:lnTo>
                    <a:lnTo>
                      <a:pt x="1443" y="953"/>
                    </a:lnTo>
                    <a:lnTo>
                      <a:pt x="1440" y="963"/>
                    </a:lnTo>
                    <a:lnTo>
                      <a:pt x="1436" y="972"/>
                    </a:lnTo>
                    <a:lnTo>
                      <a:pt x="1433" y="982"/>
                    </a:lnTo>
                    <a:lnTo>
                      <a:pt x="1428" y="991"/>
                    </a:lnTo>
                    <a:lnTo>
                      <a:pt x="1426" y="1001"/>
                    </a:lnTo>
                    <a:lnTo>
                      <a:pt x="1421" y="1010"/>
                    </a:lnTo>
                    <a:lnTo>
                      <a:pt x="1414" y="1018"/>
                    </a:lnTo>
                    <a:lnTo>
                      <a:pt x="1409" y="1027"/>
                    </a:lnTo>
                    <a:lnTo>
                      <a:pt x="1402" y="1034"/>
                    </a:lnTo>
                    <a:lnTo>
                      <a:pt x="1395" y="1044"/>
                    </a:lnTo>
                    <a:lnTo>
                      <a:pt x="1388" y="1051"/>
                    </a:lnTo>
                    <a:lnTo>
                      <a:pt x="1378" y="1056"/>
                    </a:lnTo>
                    <a:lnTo>
                      <a:pt x="1371" y="1063"/>
                    </a:lnTo>
                    <a:lnTo>
                      <a:pt x="1362" y="1070"/>
                    </a:lnTo>
                    <a:lnTo>
                      <a:pt x="1350" y="1075"/>
                    </a:lnTo>
                    <a:lnTo>
                      <a:pt x="1345" y="1075"/>
                    </a:lnTo>
                    <a:lnTo>
                      <a:pt x="1338" y="1077"/>
                    </a:lnTo>
                    <a:lnTo>
                      <a:pt x="1333" y="1079"/>
                    </a:lnTo>
                    <a:lnTo>
                      <a:pt x="1329" y="1082"/>
                    </a:lnTo>
                    <a:lnTo>
                      <a:pt x="1319" y="1082"/>
                    </a:lnTo>
                    <a:lnTo>
                      <a:pt x="1314" y="1084"/>
                    </a:lnTo>
                    <a:lnTo>
                      <a:pt x="1310" y="1084"/>
                    </a:lnTo>
                    <a:lnTo>
                      <a:pt x="1302" y="1086"/>
                    </a:lnTo>
                    <a:lnTo>
                      <a:pt x="1295" y="1086"/>
                    </a:lnTo>
                    <a:lnTo>
                      <a:pt x="1288" y="1086"/>
                    </a:lnTo>
                    <a:lnTo>
                      <a:pt x="1283" y="1086"/>
                    </a:lnTo>
                    <a:lnTo>
                      <a:pt x="1276" y="1089"/>
                    </a:lnTo>
                    <a:lnTo>
                      <a:pt x="1267" y="1089"/>
                    </a:lnTo>
                    <a:lnTo>
                      <a:pt x="1260" y="1089"/>
                    </a:lnTo>
                    <a:lnTo>
                      <a:pt x="1255" y="1089"/>
                    </a:lnTo>
                    <a:lnTo>
                      <a:pt x="1250" y="1089"/>
                    </a:lnTo>
                    <a:lnTo>
                      <a:pt x="1241" y="1089"/>
                    </a:lnTo>
                    <a:lnTo>
                      <a:pt x="1234" y="1089"/>
                    </a:lnTo>
                    <a:lnTo>
                      <a:pt x="1226" y="1086"/>
                    </a:lnTo>
                    <a:lnTo>
                      <a:pt x="1219" y="1086"/>
                    </a:lnTo>
                    <a:lnTo>
                      <a:pt x="1212" y="1086"/>
                    </a:lnTo>
                    <a:lnTo>
                      <a:pt x="1205" y="1086"/>
                    </a:lnTo>
                    <a:lnTo>
                      <a:pt x="1198" y="1084"/>
                    </a:lnTo>
                    <a:lnTo>
                      <a:pt x="1191" y="1084"/>
                    </a:lnTo>
                    <a:lnTo>
                      <a:pt x="1184" y="1084"/>
                    </a:lnTo>
                    <a:lnTo>
                      <a:pt x="1177" y="1084"/>
                    </a:lnTo>
                    <a:lnTo>
                      <a:pt x="1169" y="1082"/>
                    </a:lnTo>
                    <a:lnTo>
                      <a:pt x="1162" y="1082"/>
                    </a:lnTo>
                    <a:lnTo>
                      <a:pt x="1155" y="1079"/>
                    </a:lnTo>
                    <a:lnTo>
                      <a:pt x="1148" y="1079"/>
                    </a:lnTo>
                    <a:lnTo>
                      <a:pt x="1141" y="1077"/>
                    </a:lnTo>
                    <a:lnTo>
                      <a:pt x="1136" y="1077"/>
                    </a:lnTo>
                    <a:lnTo>
                      <a:pt x="1129" y="1077"/>
                    </a:lnTo>
                    <a:lnTo>
                      <a:pt x="1122" y="1075"/>
                    </a:lnTo>
                    <a:lnTo>
                      <a:pt x="1115" y="1072"/>
                    </a:lnTo>
                    <a:lnTo>
                      <a:pt x="1108" y="1072"/>
                    </a:lnTo>
                    <a:lnTo>
                      <a:pt x="1100" y="1072"/>
                    </a:lnTo>
                    <a:lnTo>
                      <a:pt x="1096" y="1070"/>
                    </a:lnTo>
                    <a:lnTo>
                      <a:pt x="1089" y="1070"/>
                    </a:lnTo>
                    <a:lnTo>
                      <a:pt x="1084" y="1070"/>
                    </a:lnTo>
                    <a:lnTo>
                      <a:pt x="1077" y="1065"/>
                    </a:lnTo>
                    <a:lnTo>
                      <a:pt x="1072" y="1065"/>
                    </a:lnTo>
                    <a:lnTo>
                      <a:pt x="1065" y="1063"/>
                    </a:lnTo>
                    <a:lnTo>
                      <a:pt x="1062" y="1063"/>
                    </a:lnTo>
                    <a:lnTo>
                      <a:pt x="1051" y="1060"/>
                    </a:lnTo>
                    <a:lnTo>
                      <a:pt x="1043" y="1058"/>
                    </a:lnTo>
                    <a:lnTo>
                      <a:pt x="1034" y="1056"/>
                    </a:lnTo>
                    <a:lnTo>
                      <a:pt x="1027" y="1053"/>
                    </a:lnTo>
                    <a:lnTo>
                      <a:pt x="1022" y="1051"/>
                    </a:lnTo>
                    <a:lnTo>
                      <a:pt x="1015" y="1051"/>
                    </a:lnTo>
                    <a:lnTo>
                      <a:pt x="1008" y="1048"/>
                    </a:lnTo>
                    <a:lnTo>
                      <a:pt x="1005" y="1048"/>
                    </a:lnTo>
                    <a:lnTo>
                      <a:pt x="1003" y="1048"/>
                    </a:lnTo>
                    <a:lnTo>
                      <a:pt x="998" y="1048"/>
                    </a:lnTo>
                    <a:lnTo>
                      <a:pt x="991" y="1051"/>
                    </a:lnTo>
                    <a:lnTo>
                      <a:pt x="986" y="1051"/>
                    </a:lnTo>
                    <a:lnTo>
                      <a:pt x="979" y="1053"/>
                    </a:lnTo>
                    <a:lnTo>
                      <a:pt x="975" y="1056"/>
                    </a:lnTo>
                    <a:lnTo>
                      <a:pt x="965" y="1058"/>
                    </a:lnTo>
                    <a:lnTo>
                      <a:pt x="958" y="1060"/>
                    </a:lnTo>
                    <a:lnTo>
                      <a:pt x="948" y="1063"/>
                    </a:lnTo>
                    <a:lnTo>
                      <a:pt x="939" y="1065"/>
                    </a:lnTo>
                    <a:lnTo>
                      <a:pt x="932" y="1065"/>
                    </a:lnTo>
                    <a:lnTo>
                      <a:pt x="927" y="1070"/>
                    </a:lnTo>
                    <a:lnTo>
                      <a:pt x="920" y="1070"/>
                    </a:lnTo>
                    <a:lnTo>
                      <a:pt x="915" y="1072"/>
                    </a:lnTo>
                    <a:lnTo>
                      <a:pt x="908" y="1075"/>
                    </a:lnTo>
                    <a:lnTo>
                      <a:pt x="903" y="1077"/>
                    </a:lnTo>
                    <a:lnTo>
                      <a:pt x="899" y="1077"/>
                    </a:lnTo>
                    <a:lnTo>
                      <a:pt x="891" y="1082"/>
                    </a:lnTo>
                    <a:lnTo>
                      <a:pt x="882" y="1082"/>
                    </a:lnTo>
                    <a:lnTo>
                      <a:pt x="877" y="1084"/>
                    </a:lnTo>
                    <a:lnTo>
                      <a:pt x="870" y="1086"/>
                    </a:lnTo>
                    <a:lnTo>
                      <a:pt x="863" y="1089"/>
                    </a:lnTo>
                    <a:lnTo>
                      <a:pt x="856" y="1091"/>
                    </a:lnTo>
                    <a:lnTo>
                      <a:pt x="849" y="1094"/>
                    </a:lnTo>
                    <a:lnTo>
                      <a:pt x="842" y="1096"/>
                    </a:lnTo>
                    <a:lnTo>
                      <a:pt x="834" y="1098"/>
                    </a:lnTo>
                    <a:lnTo>
                      <a:pt x="827" y="1103"/>
                    </a:lnTo>
                    <a:lnTo>
                      <a:pt x="820" y="1105"/>
                    </a:lnTo>
                    <a:lnTo>
                      <a:pt x="811" y="1108"/>
                    </a:lnTo>
                    <a:lnTo>
                      <a:pt x="803" y="1110"/>
                    </a:lnTo>
                    <a:lnTo>
                      <a:pt x="796" y="1115"/>
                    </a:lnTo>
                    <a:lnTo>
                      <a:pt x="789" y="1117"/>
                    </a:lnTo>
                    <a:lnTo>
                      <a:pt x="780" y="1120"/>
                    </a:lnTo>
                    <a:lnTo>
                      <a:pt x="773" y="1122"/>
                    </a:lnTo>
                    <a:lnTo>
                      <a:pt x="763" y="1124"/>
                    </a:lnTo>
                    <a:lnTo>
                      <a:pt x="756" y="1129"/>
                    </a:lnTo>
                    <a:lnTo>
                      <a:pt x="746" y="1132"/>
                    </a:lnTo>
                    <a:lnTo>
                      <a:pt x="737" y="1134"/>
                    </a:lnTo>
                    <a:lnTo>
                      <a:pt x="730" y="1136"/>
                    </a:lnTo>
                    <a:lnTo>
                      <a:pt x="723" y="1141"/>
                    </a:lnTo>
                    <a:lnTo>
                      <a:pt x="713" y="1146"/>
                    </a:lnTo>
                    <a:lnTo>
                      <a:pt x="706" y="1148"/>
                    </a:lnTo>
                    <a:lnTo>
                      <a:pt x="697" y="1151"/>
                    </a:lnTo>
                    <a:lnTo>
                      <a:pt x="687" y="1155"/>
                    </a:lnTo>
                    <a:lnTo>
                      <a:pt x="680" y="1160"/>
                    </a:lnTo>
                    <a:lnTo>
                      <a:pt x="670" y="1165"/>
                    </a:lnTo>
                    <a:lnTo>
                      <a:pt x="661" y="1167"/>
                    </a:lnTo>
                    <a:lnTo>
                      <a:pt x="651" y="1174"/>
                    </a:lnTo>
                    <a:lnTo>
                      <a:pt x="644" y="1177"/>
                    </a:lnTo>
                    <a:lnTo>
                      <a:pt x="635" y="1181"/>
                    </a:lnTo>
                    <a:lnTo>
                      <a:pt x="628" y="1184"/>
                    </a:lnTo>
                    <a:lnTo>
                      <a:pt x="618" y="1189"/>
                    </a:lnTo>
                    <a:lnTo>
                      <a:pt x="609" y="1193"/>
                    </a:lnTo>
                    <a:lnTo>
                      <a:pt x="602" y="1196"/>
                    </a:lnTo>
                    <a:lnTo>
                      <a:pt x="592" y="1201"/>
                    </a:lnTo>
                    <a:lnTo>
                      <a:pt x="583" y="1205"/>
                    </a:lnTo>
                    <a:lnTo>
                      <a:pt x="575" y="1210"/>
                    </a:lnTo>
                    <a:lnTo>
                      <a:pt x="566" y="1215"/>
                    </a:lnTo>
                    <a:lnTo>
                      <a:pt x="556" y="1220"/>
                    </a:lnTo>
                    <a:lnTo>
                      <a:pt x="549" y="1222"/>
                    </a:lnTo>
                    <a:lnTo>
                      <a:pt x="540" y="1227"/>
                    </a:lnTo>
                    <a:lnTo>
                      <a:pt x="530" y="1234"/>
                    </a:lnTo>
                    <a:lnTo>
                      <a:pt x="523" y="1239"/>
                    </a:lnTo>
                    <a:lnTo>
                      <a:pt x="514" y="1241"/>
                    </a:lnTo>
                    <a:lnTo>
                      <a:pt x="504" y="1246"/>
                    </a:lnTo>
                    <a:lnTo>
                      <a:pt x="497" y="1253"/>
                    </a:lnTo>
                    <a:lnTo>
                      <a:pt x="490" y="1255"/>
                    </a:lnTo>
                    <a:lnTo>
                      <a:pt x="480" y="1260"/>
                    </a:lnTo>
                    <a:lnTo>
                      <a:pt x="471" y="1265"/>
                    </a:lnTo>
                    <a:lnTo>
                      <a:pt x="464" y="1272"/>
                    </a:lnTo>
                    <a:lnTo>
                      <a:pt x="457" y="1274"/>
                    </a:lnTo>
                    <a:lnTo>
                      <a:pt x="449" y="1279"/>
                    </a:lnTo>
                    <a:lnTo>
                      <a:pt x="442" y="1281"/>
                    </a:lnTo>
                    <a:lnTo>
                      <a:pt x="433" y="1288"/>
                    </a:lnTo>
                    <a:lnTo>
                      <a:pt x="426" y="1293"/>
                    </a:lnTo>
                    <a:lnTo>
                      <a:pt x="419" y="1298"/>
                    </a:lnTo>
                    <a:lnTo>
                      <a:pt x="411" y="1300"/>
                    </a:lnTo>
                    <a:lnTo>
                      <a:pt x="404" y="1305"/>
                    </a:lnTo>
                    <a:lnTo>
                      <a:pt x="397" y="1310"/>
                    </a:lnTo>
                    <a:lnTo>
                      <a:pt x="390" y="1315"/>
                    </a:lnTo>
                    <a:lnTo>
                      <a:pt x="383" y="1319"/>
                    </a:lnTo>
                    <a:lnTo>
                      <a:pt x="378" y="1324"/>
                    </a:lnTo>
                    <a:lnTo>
                      <a:pt x="371" y="1326"/>
                    </a:lnTo>
                    <a:lnTo>
                      <a:pt x="364" y="1331"/>
                    </a:lnTo>
                    <a:lnTo>
                      <a:pt x="357" y="1334"/>
                    </a:lnTo>
                    <a:lnTo>
                      <a:pt x="352" y="1338"/>
                    </a:lnTo>
                    <a:lnTo>
                      <a:pt x="345" y="1343"/>
                    </a:lnTo>
                    <a:lnTo>
                      <a:pt x="340" y="1345"/>
                    </a:lnTo>
                    <a:lnTo>
                      <a:pt x="333" y="1350"/>
                    </a:lnTo>
                    <a:lnTo>
                      <a:pt x="328" y="1353"/>
                    </a:lnTo>
                    <a:lnTo>
                      <a:pt x="324" y="1357"/>
                    </a:lnTo>
                    <a:lnTo>
                      <a:pt x="319" y="1360"/>
                    </a:lnTo>
                    <a:lnTo>
                      <a:pt x="312" y="1362"/>
                    </a:lnTo>
                    <a:lnTo>
                      <a:pt x="309" y="1364"/>
                    </a:lnTo>
                    <a:lnTo>
                      <a:pt x="300" y="1372"/>
                    </a:lnTo>
                    <a:lnTo>
                      <a:pt x="293" y="1379"/>
                    </a:lnTo>
                    <a:lnTo>
                      <a:pt x="283" y="1381"/>
                    </a:lnTo>
                    <a:lnTo>
                      <a:pt x="276" y="1386"/>
                    </a:lnTo>
                    <a:lnTo>
                      <a:pt x="271" y="1391"/>
                    </a:lnTo>
                    <a:lnTo>
                      <a:pt x="269" y="1393"/>
                    </a:lnTo>
                    <a:lnTo>
                      <a:pt x="262" y="1398"/>
                    </a:lnTo>
                    <a:lnTo>
                      <a:pt x="259" y="1400"/>
                    </a:lnTo>
                    <a:lnTo>
                      <a:pt x="314" y="1281"/>
                    </a:lnTo>
                    <a:lnTo>
                      <a:pt x="314" y="1279"/>
                    </a:lnTo>
                    <a:lnTo>
                      <a:pt x="321" y="1274"/>
                    </a:lnTo>
                    <a:lnTo>
                      <a:pt x="324" y="1267"/>
                    </a:lnTo>
                    <a:lnTo>
                      <a:pt x="328" y="1265"/>
                    </a:lnTo>
                    <a:lnTo>
                      <a:pt x="333" y="1258"/>
                    </a:lnTo>
                    <a:lnTo>
                      <a:pt x="343" y="1253"/>
                    </a:lnTo>
                    <a:lnTo>
                      <a:pt x="347" y="1246"/>
                    </a:lnTo>
                    <a:lnTo>
                      <a:pt x="354" y="1239"/>
                    </a:lnTo>
                    <a:lnTo>
                      <a:pt x="364" y="1229"/>
                    </a:lnTo>
                    <a:lnTo>
                      <a:pt x="373" y="1220"/>
                    </a:lnTo>
                    <a:lnTo>
                      <a:pt x="381" y="1210"/>
                    </a:lnTo>
                    <a:lnTo>
                      <a:pt x="392" y="1201"/>
                    </a:lnTo>
                    <a:lnTo>
                      <a:pt x="397" y="1196"/>
                    </a:lnTo>
                    <a:lnTo>
                      <a:pt x="402" y="1191"/>
                    </a:lnTo>
                    <a:lnTo>
                      <a:pt x="407" y="1186"/>
                    </a:lnTo>
                    <a:lnTo>
                      <a:pt x="414" y="1181"/>
                    </a:lnTo>
                    <a:lnTo>
                      <a:pt x="419" y="1177"/>
                    </a:lnTo>
                    <a:lnTo>
                      <a:pt x="426" y="1172"/>
                    </a:lnTo>
                    <a:lnTo>
                      <a:pt x="430" y="1167"/>
                    </a:lnTo>
                    <a:lnTo>
                      <a:pt x="438" y="1160"/>
                    </a:lnTo>
                    <a:lnTo>
                      <a:pt x="442" y="1155"/>
                    </a:lnTo>
                    <a:lnTo>
                      <a:pt x="449" y="1151"/>
                    </a:lnTo>
                    <a:lnTo>
                      <a:pt x="454" y="1146"/>
                    </a:lnTo>
                    <a:lnTo>
                      <a:pt x="459" y="1141"/>
                    </a:lnTo>
                    <a:lnTo>
                      <a:pt x="466" y="1134"/>
                    </a:lnTo>
                    <a:lnTo>
                      <a:pt x="471" y="1129"/>
                    </a:lnTo>
                    <a:lnTo>
                      <a:pt x="478" y="1124"/>
                    </a:lnTo>
                    <a:lnTo>
                      <a:pt x="483" y="1120"/>
                    </a:lnTo>
                    <a:lnTo>
                      <a:pt x="490" y="1115"/>
                    </a:lnTo>
                    <a:lnTo>
                      <a:pt x="497" y="1108"/>
                    </a:lnTo>
                    <a:lnTo>
                      <a:pt x="504" y="1103"/>
                    </a:lnTo>
                    <a:lnTo>
                      <a:pt x="511" y="1098"/>
                    </a:lnTo>
                    <a:lnTo>
                      <a:pt x="516" y="1094"/>
                    </a:lnTo>
                    <a:lnTo>
                      <a:pt x="523" y="1089"/>
                    </a:lnTo>
                    <a:lnTo>
                      <a:pt x="528" y="1084"/>
                    </a:lnTo>
                    <a:lnTo>
                      <a:pt x="535" y="1079"/>
                    </a:lnTo>
                    <a:lnTo>
                      <a:pt x="542" y="1075"/>
                    </a:lnTo>
                    <a:lnTo>
                      <a:pt x="547" y="1070"/>
                    </a:lnTo>
                    <a:lnTo>
                      <a:pt x="554" y="1065"/>
                    </a:lnTo>
                    <a:lnTo>
                      <a:pt x="561" y="1063"/>
                    </a:lnTo>
                    <a:lnTo>
                      <a:pt x="566" y="1058"/>
                    </a:lnTo>
                    <a:lnTo>
                      <a:pt x="573" y="1053"/>
                    </a:lnTo>
                    <a:lnTo>
                      <a:pt x="580" y="1048"/>
                    </a:lnTo>
                    <a:lnTo>
                      <a:pt x="587" y="1046"/>
                    </a:lnTo>
                    <a:lnTo>
                      <a:pt x="592" y="1044"/>
                    </a:lnTo>
                    <a:lnTo>
                      <a:pt x="599" y="1039"/>
                    </a:lnTo>
                    <a:lnTo>
                      <a:pt x="606" y="1037"/>
                    </a:lnTo>
                    <a:lnTo>
                      <a:pt x="613" y="1034"/>
                    </a:lnTo>
                    <a:lnTo>
                      <a:pt x="618" y="1029"/>
                    </a:lnTo>
                    <a:lnTo>
                      <a:pt x="623" y="1027"/>
                    </a:lnTo>
                    <a:lnTo>
                      <a:pt x="628" y="1025"/>
                    </a:lnTo>
                    <a:lnTo>
                      <a:pt x="635" y="1022"/>
                    </a:lnTo>
                    <a:lnTo>
                      <a:pt x="640" y="1018"/>
                    </a:lnTo>
                    <a:lnTo>
                      <a:pt x="647" y="1018"/>
                    </a:lnTo>
                    <a:lnTo>
                      <a:pt x="651" y="1013"/>
                    </a:lnTo>
                    <a:lnTo>
                      <a:pt x="659" y="1013"/>
                    </a:lnTo>
                    <a:lnTo>
                      <a:pt x="663" y="1010"/>
                    </a:lnTo>
                    <a:lnTo>
                      <a:pt x="670" y="1010"/>
                    </a:lnTo>
                    <a:lnTo>
                      <a:pt x="675" y="1006"/>
                    </a:lnTo>
                    <a:lnTo>
                      <a:pt x="680" y="1006"/>
                    </a:lnTo>
                    <a:lnTo>
                      <a:pt x="685" y="1003"/>
                    </a:lnTo>
                    <a:lnTo>
                      <a:pt x="692" y="1003"/>
                    </a:lnTo>
                    <a:lnTo>
                      <a:pt x="697" y="1001"/>
                    </a:lnTo>
                    <a:lnTo>
                      <a:pt x="704" y="1001"/>
                    </a:lnTo>
                    <a:lnTo>
                      <a:pt x="711" y="1001"/>
                    </a:lnTo>
                    <a:lnTo>
                      <a:pt x="723" y="999"/>
                    </a:lnTo>
                    <a:lnTo>
                      <a:pt x="730" y="999"/>
                    </a:lnTo>
                    <a:lnTo>
                      <a:pt x="742" y="999"/>
                    </a:lnTo>
                    <a:lnTo>
                      <a:pt x="749" y="999"/>
                    </a:lnTo>
                    <a:lnTo>
                      <a:pt x="758" y="999"/>
                    </a:lnTo>
                    <a:lnTo>
                      <a:pt x="765" y="999"/>
                    </a:lnTo>
                    <a:lnTo>
                      <a:pt x="775" y="1001"/>
                    </a:lnTo>
                    <a:lnTo>
                      <a:pt x="782" y="1001"/>
                    </a:lnTo>
                    <a:lnTo>
                      <a:pt x="789" y="1001"/>
                    </a:lnTo>
                    <a:lnTo>
                      <a:pt x="794" y="1003"/>
                    </a:lnTo>
                    <a:lnTo>
                      <a:pt x="801" y="1006"/>
                    </a:lnTo>
                    <a:lnTo>
                      <a:pt x="806" y="1006"/>
                    </a:lnTo>
                    <a:lnTo>
                      <a:pt x="811" y="1008"/>
                    </a:lnTo>
                    <a:lnTo>
                      <a:pt x="815" y="1010"/>
                    </a:lnTo>
                    <a:lnTo>
                      <a:pt x="820" y="1010"/>
                    </a:lnTo>
                    <a:lnTo>
                      <a:pt x="827" y="1013"/>
                    </a:lnTo>
                    <a:lnTo>
                      <a:pt x="834" y="1018"/>
                    </a:lnTo>
                    <a:lnTo>
                      <a:pt x="837" y="1018"/>
                    </a:lnTo>
                    <a:lnTo>
                      <a:pt x="839" y="1018"/>
                    </a:lnTo>
                    <a:lnTo>
                      <a:pt x="789" y="941"/>
                    </a:lnTo>
                    <a:lnTo>
                      <a:pt x="915" y="835"/>
                    </a:lnTo>
                    <a:lnTo>
                      <a:pt x="906" y="701"/>
                    </a:lnTo>
                    <a:lnTo>
                      <a:pt x="903" y="701"/>
                    </a:lnTo>
                    <a:lnTo>
                      <a:pt x="901" y="701"/>
                    </a:lnTo>
                    <a:lnTo>
                      <a:pt x="896" y="701"/>
                    </a:lnTo>
                    <a:lnTo>
                      <a:pt x="891" y="701"/>
                    </a:lnTo>
                    <a:lnTo>
                      <a:pt x="882" y="701"/>
                    </a:lnTo>
                    <a:lnTo>
                      <a:pt x="875" y="701"/>
                    </a:lnTo>
                    <a:lnTo>
                      <a:pt x="868" y="701"/>
                    </a:lnTo>
                    <a:lnTo>
                      <a:pt x="863" y="704"/>
                    </a:lnTo>
                    <a:lnTo>
                      <a:pt x="856" y="704"/>
                    </a:lnTo>
                    <a:lnTo>
                      <a:pt x="851" y="706"/>
                    </a:lnTo>
                    <a:lnTo>
                      <a:pt x="844" y="709"/>
                    </a:lnTo>
                    <a:lnTo>
                      <a:pt x="834" y="711"/>
                    </a:lnTo>
                    <a:lnTo>
                      <a:pt x="827" y="713"/>
                    </a:lnTo>
                    <a:lnTo>
                      <a:pt x="820" y="718"/>
                    </a:lnTo>
                    <a:lnTo>
                      <a:pt x="811" y="720"/>
                    </a:lnTo>
                    <a:lnTo>
                      <a:pt x="801" y="725"/>
                    </a:lnTo>
                    <a:lnTo>
                      <a:pt x="792" y="728"/>
                    </a:lnTo>
                    <a:lnTo>
                      <a:pt x="782" y="735"/>
                    </a:lnTo>
                    <a:lnTo>
                      <a:pt x="777" y="737"/>
                    </a:lnTo>
                    <a:lnTo>
                      <a:pt x="770" y="739"/>
                    </a:lnTo>
                    <a:lnTo>
                      <a:pt x="765" y="744"/>
                    </a:lnTo>
                    <a:lnTo>
                      <a:pt x="758" y="747"/>
                    </a:lnTo>
                    <a:lnTo>
                      <a:pt x="754" y="749"/>
                    </a:lnTo>
                    <a:lnTo>
                      <a:pt x="749" y="751"/>
                    </a:lnTo>
                    <a:lnTo>
                      <a:pt x="742" y="756"/>
                    </a:lnTo>
                    <a:lnTo>
                      <a:pt x="737" y="761"/>
                    </a:lnTo>
                    <a:lnTo>
                      <a:pt x="730" y="763"/>
                    </a:lnTo>
                    <a:lnTo>
                      <a:pt x="723" y="768"/>
                    </a:lnTo>
                    <a:lnTo>
                      <a:pt x="716" y="773"/>
                    </a:lnTo>
                    <a:lnTo>
                      <a:pt x="711" y="778"/>
                    </a:lnTo>
                    <a:lnTo>
                      <a:pt x="704" y="782"/>
                    </a:lnTo>
                    <a:lnTo>
                      <a:pt x="697" y="785"/>
                    </a:lnTo>
                    <a:lnTo>
                      <a:pt x="689" y="792"/>
                    </a:lnTo>
                    <a:lnTo>
                      <a:pt x="685" y="797"/>
                    </a:lnTo>
                    <a:lnTo>
                      <a:pt x="678" y="801"/>
                    </a:lnTo>
                    <a:lnTo>
                      <a:pt x="668" y="808"/>
                    </a:lnTo>
                    <a:lnTo>
                      <a:pt x="661" y="813"/>
                    </a:lnTo>
                    <a:lnTo>
                      <a:pt x="654" y="818"/>
                    </a:lnTo>
                    <a:lnTo>
                      <a:pt x="644" y="825"/>
                    </a:lnTo>
                    <a:lnTo>
                      <a:pt x="637" y="830"/>
                    </a:lnTo>
                    <a:lnTo>
                      <a:pt x="628" y="837"/>
                    </a:lnTo>
                    <a:lnTo>
                      <a:pt x="623" y="844"/>
                    </a:lnTo>
                    <a:lnTo>
                      <a:pt x="613" y="849"/>
                    </a:lnTo>
                    <a:lnTo>
                      <a:pt x="606" y="856"/>
                    </a:lnTo>
                    <a:lnTo>
                      <a:pt x="599" y="863"/>
                    </a:lnTo>
                    <a:lnTo>
                      <a:pt x="592" y="870"/>
                    </a:lnTo>
                    <a:lnTo>
                      <a:pt x="583" y="875"/>
                    </a:lnTo>
                    <a:lnTo>
                      <a:pt x="575" y="882"/>
                    </a:lnTo>
                    <a:lnTo>
                      <a:pt x="566" y="889"/>
                    </a:lnTo>
                    <a:lnTo>
                      <a:pt x="559" y="896"/>
                    </a:lnTo>
                    <a:lnTo>
                      <a:pt x="549" y="903"/>
                    </a:lnTo>
                    <a:lnTo>
                      <a:pt x="542" y="913"/>
                    </a:lnTo>
                    <a:lnTo>
                      <a:pt x="535" y="918"/>
                    </a:lnTo>
                    <a:lnTo>
                      <a:pt x="525" y="927"/>
                    </a:lnTo>
                    <a:lnTo>
                      <a:pt x="516" y="932"/>
                    </a:lnTo>
                    <a:lnTo>
                      <a:pt x="509" y="941"/>
                    </a:lnTo>
                    <a:lnTo>
                      <a:pt x="502" y="949"/>
                    </a:lnTo>
                    <a:lnTo>
                      <a:pt x="495" y="956"/>
                    </a:lnTo>
                    <a:lnTo>
                      <a:pt x="485" y="963"/>
                    </a:lnTo>
                    <a:lnTo>
                      <a:pt x="478" y="970"/>
                    </a:lnTo>
                    <a:lnTo>
                      <a:pt x="468" y="977"/>
                    </a:lnTo>
                    <a:lnTo>
                      <a:pt x="461" y="984"/>
                    </a:lnTo>
                    <a:lnTo>
                      <a:pt x="454" y="991"/>
                    </a:lnTo>
                    <a:lnTo>
                      <a:pt x="447" y="999"/>
                    </a:lnTo>
                    <a:lnTo>
                      <a:pt x="440" y="1006"/>
                    </a:lnTo>
                    <a:lnTo>
                      <a:pt x="433" y="1013"/>
                    </a:lnTo>
                    <a:lnTo>
                      <a:pt x="426" y="1020"/>
                    </a:lnTo>
                    <a:lnTo>
                      <a:pt x="419" y="1027"/>
                    </a:lnTo>
                    <a:lnTo>
                      <a:pt x="411" y="1032"/>
                    </a:lnTo>
                    <a:lnTo>
                      <a:pt x="404" y="1039"/>
                    </a:lnTo>
                    <a:lnTo>
                      <a:pt x="397" y="1046"/>
                    </a:lnTo>
                    <a:lnTo>
                      <a:pt x="390" y="1051"/>
                    </a:lnTo>
                    <a:lnTo>
                      <a:pt x="383" y="1058"/>
                    </a:lnTo>
                    <a:lnTo>
                      <a:pt x="378" y="1065"/>
                    </a:lnTo>
                    <a:lnTo>
                      <a:pt x="371" y="1070"/>
                    </a:lnTo>
                    <a:lnTo>
                      <a:pt x="366" y="1075"/>
                    </a:lnTo>
                    <a:lnTo>
                      <a:pt x="359" y="1082"/>
                    </a:lnTo>
                    <a:lnTo>
                      <a:pt x="354" y="1086"/>
                    </a:lnTo>
                    <a:lnTo>
                      <a:pt x="347" y="1091"/>
                    </a:lnTo>
                    <a:lnTo>
                      <a:pt x="345" y="1096"/>
                    </a:lnTo>
                    <a:lnTo>
                      <a:pt x="340" y="1103"/>
                    </a:lnTo>
                    <a:lnTo>
                      <a:pt x="335" y="1108"/>
                    </a:lnTo>
                    <a:lnTo>
                      <a:pt x="326" y="1115"/>
                    </a:lnTo>
                    <a:lnTo>
                      <a:pt x="319" y="1122"/>
                    </a:lnTo>
                    <a:lnTo>
                      <a:pt x="312" y="1129"/>
                    </a:lnTo>
                    <a:lnTo>
                      <a:pt x="295" y="1148"/>
                    </a:lnTo>
                    <a:lnTo>
                      <a:pt x="371" y="903"/>
                    </a:lnTo>
                    <a:lnTo>
                      <a:pt x="533" y="749"/>
                    </a:lnTo>
                    <a:lnTo>
                      <a:pt x="445" y="751"/>
                    </a:lnTo>
                    <a:lnTo>
                      <a:pt x="530" y="516"/>
                    </a:lnTo>
                    <a:lnTo>
                      <a:pt x="459" y="421"/>
                    </a:lnTo>
                    <a:lnTo>
                      <a:pt x="457" y="426"/>
                    </a:lnTo>
                    <a:lnTo>
                      <a:pt x="452" y="433"/>
                    </a:lnTo>
                    <a:lnTo>
                      <a:pt x="447" y="440"/>
                    </a:lnTo>
                    <a:lnTo>
                      <a:pt x="442" y="447"/>
                    </a:lnTo>
                    <a:lnTo>
                      <a:pt x="433" y="457"/>
                    </a:lnTo>
                    <a:lnTo>
                      <a:pt x="426" y="464"/>
                    </a:lnTo>
                    <a:lnTo>
                      <a:pt x="421" y="466"/>
                    </a:lnTo>
                    <a:lnTo>
                      <a:pt x="416" y="473"/>
                    </a:lnTo>
                    <a:lnTo>
                      <a:pt x="411" y="476"/>
                    </a:lnTo>
                    <a:lnTo>
                      <a:pt x="404" y="480"/>
                    </a:lnTo>
                    <a:lnTo>
                      <a:pt x="397" y="483"/>
                    </a:lnTo>
                    <a:lnTo>
                      <a:pt x="392" y="488"/>
                    </a:lnTo>
                    <a:lnTo>
                      <a:pt x="385" y="490"/>
                    </a:lnTo>
                    <a:lnTo>
                      <a:pt x="378" y="497"/>
                    </a:lnTo>
                    <a:lnTo>
                      <a:pt x="371" y="499"/>
                    </a:lnTo>
                    <a:lnTo>
                      <a:pt x="364" y="502"/>
                    </a:lnTo>
                    <a:lnTo>
                      <a:pt x="354" y="504"/>
                    </a:lnTo>
                    <a:lnTo>
                      <a:pt x="345" y="509"/>
                    </a:lnTo>
                    <a:lnTo>
                      <a:pt x="338" y="509"/>
                    </a:lnTo>
                    <a:lnTo>
                      <a:pt x="328" y="511"/>
                    </a:lnTo>
                    <a:lnTo>
                      <a:pt x="319" y="514"/>
                    </a:lnTo>
                    <a:lnTo>
                      <a:pt x="307" y="516"/>
                    </a:lnTo>
                    <a:lnTo>
                      <a:pt x="302" y="516"/>
                    </a:lnTo>
                    <a:lnTo>
                      <a:pt x="295" y="516"/>
                    </a:lnTo>
                    <a:lnTo>
                      <a:pt x="290" y="516"/>
                    </a:lnTo>
                    <a:lnTo>
                      <a:pt x="286" y="516"/>
                    </a:lnTo>
                    <a:lnTo>
                      <a:pt x="276" y="516"/>
                    </a:lnTo>
                    <a:lnTo>
                      <a:pt x="271" y="516"/>
                    </a:lnTo>
                    <a:lnTo>
                      <a:pt x="267" y="516"/>
                    </a:lnTo>
                    <a:lnTo>
                      <a:pt x="259" y="516"/>
                    </a:lnTo>
                    <a:lnTo>
                      <a:pt x="255" y="516"/>
                    </a:lnTo>
                    <a:lnTo>
                      <a:pt x="247" y="516"/>
                    </a:lnTo>
                    <a:lnTo>
                      <a:pt x="240" y="514"/>
                    </a:lnTo>
                    <a:lnTo>
                      <a:pt x="236" y="514"/>
                    </a:lnTo>
                    <a:lnTo>
                      <a:pt x="228" y="514"/>
                    </a:lnTo>
                    <a:lnTo>
                      <a:pt x="221" y="514"/>
                    </a:lnTo>
                    <a:lnTo>
                      <a:pt x="217" y="511"/>
                    </a:lnTo>
                    <a:lnTo>
                      <a:pt x="209" y="511"/>
                    </a:lnTo>
                    <a:lnTo>
                      <a:pt x="202" y="511"/>
                    </a:lnTo>
                    <a:lnTo>
                      <a:pt x="198" y="511"/>
                    </a:lnTo>
                    <a:lnTo>
                      <a:pt x="190" y="509"/>
                    </a:lnTo>
                    <a:lnTo>
                      <a:pt x="183" y="509"/>
                    </a:lnTo>
                    <a:lnTo>
                      <a:pt x="176" y="507"/>
                    </a:lnTo>
                    <a:lnTo>
                      <a:pt x="171" y="507"/>
                    </a:lnTo>
                    <a:lnTo>
                      <a:pt x="164" y="504"/>
                    </a:lnTo>
                    <a:lnTo>
                      <a:pt x="160" y="504"/>
                    </a:lnTo>
                    <a:lnTo>
                      <a:pt x="152" y="502"/>
                    </a:lnTo>
                    <a:lnTo>
                      <a:pt x="145" y="502"/>
                    </a:lnTo>
                    <a:lnTo>
                      <a:pt x="138" y="499"/>
                    </a:lnTo>
                    <a:lnTo>
                      <a:pt x="133" y="499"/>
                    </a:lnTo>
                    <a:lnTo>
                      <a:pt x="126" y="499"/>
                    </a:lnTo>
                    <a:lnTo>
                      <a:pt x="122" y="499"/>
                    </a:lnTo>
                    <a:lnTo>
                      <a:pt x="117" y="497"/>
                    </a:lnTo>
                    <a:lnTo>
                      <a:pt x="110" y="497"/>
                    </a:lnTo>
                    <a:lnTo>
                      <a:pt x="103" y="495"/>
                    </a:lnTo>
                    <a:lnTo>
                      <a:pt x="98" y="492"/>
                    </a:lnTo>
                    <a:lnTo>
                      <a:pt x="91" y="492"/>
                    </a:lnTo>
                    <a:lnTo>
                      <a:pt x="86" y="490"/>
                    </a:lnTo>
                    <a:lnTo>
                      <a:pt x="74" y="488"/>
                    </a:lnTo>
                    <a:lnTo>
                      <a:pt x="65" y="485"/>
                    </a:lnTo>
                    <a:lnTo>
                      <a:pt x="55" y="483"/>
                    </a:lnTo>
                    <a:lnTo>
                      <a:pt x="46" y="483"/>
                    </a:lnTo>
                    <a:lnTo>
                      <a:pt x="38" y="478"/>
                    </a:lnTo>
                    <a:lnTo>
                      <a:pt x="31" y="478"/>
                    </a:lnTo>
                    <a:lnTo>
                      <a:pt x="22" y="476"/>
                    </a:lnTo>
                    <a:lnTo>
                      <a:pt x="17" y="473"/>
                    </a:lnTo>
                    <a:lnTo>
                      <a:pt x="12" y="473"/>
                    </a:lnTo>
                    <a:lnTo>
                      <a:pt x="8" y="473"/>
                    </a:lnTo>
                    <a:lnTo>
                      <a:pt x="0" y="471"/>
                    </a:lnTo>
                    <a:lnTo>
                      <a:pt x="0" y="471"/>
                    </a:lnTo>
                    <a:lnTo>
                      <a:pt x="93" y="435"/>
                    </a:lnTo>
                    <a:lnTo>
                      <a:pt x="93" y="4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2" name="Freeform 124"/>
              <p:cNvSpPr>
                <a:spLocks/>
              </p:cNvSpPr>
              <p:nvPr/>
            </p:nvSpPr>
            <p:spPr bwMode="auto">
              <a:xfrm>
                <a:off x="3348" y="6007"/>
                <a:ext cx="401" cy="858"/>
              </a:xfrm>
              <a:custGeom>
                <a:avLst/>
                <a:gdLst>
                  <a:gd name="T0" fmla="*/ 21 w 401"/>
                  <a:gd name="T1" fmla="*/ 8 h 858"/>
                  <a:gd name="T2" fmla="*/ 38 w 401"/>
                  <a:gd name="T3" fmla="*/ 31 h 858"/>
                  <a:gd name="T4" fmla="*/ 50 w 401"/>
                  <a:gd name="T5" fmla="*/ 53 h 858"/>
                  <a:gd name="T6" fmla="*/ 52 w 401"/>
                  <a:gd name="T7" fmla="*/ 76 h 858"/>
                  <a:gd name="T8" fmla="*/ 57 w 401"/>
                  <a:gd name="T9" fmla="*/ 103 h 858"/>
                  <a:gd name="T10" fmla="*/ 52 w 401"/>
                  <a:gd name="T11" fmla="*/ 133 h 858"/>
                  <a:gd name="T12" fmla="*/ 47 w 401"/>
                  <a:gd name="T13" fmla="*/ 167 h 858"/>
                  <a:gd name="T14" fmla="*/ 38 w 401"/>
                  <a:gd name="T15" fmla="*/ 202 h 858"/>
                  <a:gd name="T16" fmla="*/ 28 w 401"/>
                  <a:gd name="T17" fmla="*/ 236 h 858"/>
                  <a:gd name="T18" fmla="*/ 19 w 401"/>
                  <a:gd name="T19" fmla="*/ 264 h 858"/>
                  <a:gd name="T20" fmla="*/ 9 w 401"/>
                  <a:gd name="T21" fmla="*/ 290 h 858"/>
                  <a:gd name="T22" fmla="*/ 0 w 401"/>
                  <a:gd name="T23" fmla="*/ 316 h 858"/>
                  <a:gd name="T24" fmla="*/ 12 w 401"/>
                  <a:gd name="T25" fmla="*/ 324 h 858"/>
                  <a:gd name="T26" fmla="*/ 38 w 401"/>
                  <a:gd name="T27" fmla="*/ 338 h 858"/>
                  <a:gd name="T28" fmla="*/ 64 w 401"/>
                  <a:gd name="T29" fmla="*/ 357 h 858"/>
                  <a:gd name="T30" fmla="*/ 97 w 401"/>
                  <a:gd name="T31" fmla="*/ 381 h 858"/>
                  <a:gd name="T32" fmla="*/ 128 w 401"/>
                  <a:gd name="T33" fmla="*/ 409 h 858"/>
                  <a:gd name="T34" fmla="*/ 157 w 401"/>
                  <a:gd name="T35" fmla="*/ 445 h 858"/>
                  <a:gd name="T36" fmla="*/ 180 w 401"/>
                  <a:gd name="T37" fmla="*/ 480 h 858"/>
                  <a:gd name="T38" fmla="*/ 190 w 401"/>
                  <a:gd name="T39" fmla="*/ 502 h 858"/>
                  <a:gd name="T40" fmla="*/ 199 w 401"/>
                  <a:gd name="T41" fmla="*/ 523 h 858"/>
                  <a:gd name="T42" fmla="*/ 204 w 401"/>
                  <a:gd name="T43" fmla="*/ 547 h 858"/>
                  <a:gd name="T44" fmla="*/ 206 w 401"/>
                  <a:gd name="T45" fmla="*/ 573 h 858"/>
                  <a:gd name="T46" fmla="*/ 209 w 401"/>
                  <a:gd name="T47" fmla="*/ 597 h 858"/>
                  <a:gd name="T48" fmla="*/ 209 w 401"/>
                  <a:gd name="T49" fmla="*/ 621 h 858"/>
                  <a:gd name="T50" fmla="*/ 209 w 401"/>
                  <a:gd name="T51" fmla="*/ 644 h 858"/>
                  <a:gd name="T52" fmla="*/ 206 w 401"/>
                  <a:gd name="T53" fmla="*/ 666 h 858"/>
                  <a:gd name="T54" fmla="*/ 204 w 401"/>
                  <a:gd name="T55" fmla="*/ 692 h 858"/>
                  <a:gd name="T56" fmla="*/ 197 w 401"/>
                  <a:gd name="T57" fmla="*/ 730 h 858"/>
                  <a:gd name="T58" fmla="*/ 190 w 401"/>
                  <a:gd name="T59" fmla="*/ 761 h 858"/>
                  <a:gd name="T60" fmla="*/ 185 w 401"/>
                  <a:gd name="T61" fmla="*/ 777 h 858"/>
                  <a:gd name="T62" fmla="*/ 301 w 401"/>
                  <a:gd name="T63" fmla="*/ 699 h 858"/>
                  <a:gd name="T64" fmla="*/ 323 w 401"/>
                  <a:gd name="T65" fmla="*/ 678 h 858"/>
                  <a:gd name="T66" fmla="*/ 344 w 401"/>
                  <a:gd name="T67" fmla="*/ 652 h 858"/>
                  <a:gd name="T68" fmla="*/ 366 w 401"/>
                  <a:gd name="T69" fmla="*/ 621 h 858"/>
                  <a:gd name="T70" fmla="*/ 385 w 401"/>
                  <a:gd name="T71" fmla="*/ 585 h 858"/>
                  <a:gd name="T72" fmla="*/ 396 w 401"/>
                  <a:gd name="T73" fmla="*/ 549 h 858"/>
                  <a:gd name="T74" fmla="*/ 399 w 401"/>
                  <a:gd name="T75" fmla="*/ 526 h 858"/>
                  <a:gd name="T76" fmla="*/ 401 w 401"/>
                  <a:gd name="T77" fmla="*/ 504 h 858"/>
                  <a:gd name="T78" fmla="*/ 399 w 401"/>
                  <a:gd name="T79" fmla="*/ 483 h 858"/>
                  <a:gd name="T80" fmla="*/ 392 w 401"/>
                  <a:gd name="T81" fmla="*/ 459 h 858"/>
                  <a:gd name="T82" fmla="*/ 385 w 401"/>
                  <a:gd name="T83" fmla="*/ 435 h 858"/>
                  <a:gd name="T84" fmla="*/ 370 w 401"/>
                  <a:gd name="T85" fmla="*/ 412 h 858"/>
                  <a:gd name="T86" fmla="*/ 356 w 401"/>
                  <a:gd name="T87" fmla="*/ 388 h 858"/>
                  <a:gd name="T88" fmla="*/ 337 w 401"/>
                  <a:gd name="T89" fmla="*/ 364 h 858"/>
                  <a:gd name="T90" fmla="*/ 318 w 401"/>
                  <a:gd name="T91" fmla="*/ 340 h 858"/>
                  <a:gd name="T92" fmla="*/ 292 w 401"/>
                  <a:gd name="T93" fmla="*/ 314 h 858"/>
                  <a:gd name="T94" fmla="*/ 252 w 401"/>
                  <a:gd name="T95" fmla="*/ 276 h 858"/>
                  <a:gd name="T96" fmla="*/ 214 w 401"/>
                  <a:gd name="T97" fmla="*/ 243 h 858"/>
                  <a:gd name="T98" fmla="*/ 183 w 401"/>
                  <a:gd name="T99" fmla="*/ 217 h 858"/>
                  <a:gd name="T100" fmla="*/ 161 w 401"/>
                  <a:gd name="T101" fmla="*/ 202 h 858"/>
                  <a:gd name="T102" fmla="*/ 164 w 401"/>
                  <a:gd name="T103" fmla="*/ 183 h 858"/>
                  <a:gd name="T104" fmla="*/ 173 w 401"/>
                  <a:gd name="T105" fmla="*/ 150 h 858"/>
                  <a:gd name="T106" fmla="*/ 173 w 401"/>
                  <a:gd name="T107" fmla="*/ 117 h 858"/>
                  <a:gd name="T108" fmla="*/ 164 w 401"/>
                  <a:gd name="T109" fmla="*/ 91 h 858"/>
                  <a:gd name="T110" fmla="*/ 138 w 401"/>
                  <a:gd name="T111" fmla="*/ 57 h 858"/>
                  <a:gd name="T112" fmla="*/ 116 w 401"/>
                  <a:gd name="T113" fmla="*/ 41 h 858"/>
                  <a:gd name="T114" fmla="*/ 90 w 401"/>
                  <a:gd name="T115" fmla="*/ 27 h 858"/>
                  <a:gd name="T116" fmla="*/ 64 w 401"/>
                  <a:gd name="T117" fmla="*/ 17 h 858"/>
                  <a:gd name="T118" fmla="*/ 38 w 401"/>
                  <a:gd name="T119" fmla="*/ 8 h 858"/>
                  <a:gd name="T120" fmla="*/ 12 w 401"/>
                  <a:gd name="T121" fmla="*/ 0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1" h="858">
                    <a:moveTo>
                      <a:pt x="12" y="0"/>
                    </a:moveTo>
                    <a:lnTo>
                      <a:pt x="12" y="0"/>
                    </a:lnTo>
                    <a:lnTo>
                      <a:pt x="19" y="5"/>
                    </a:lnTo>
                    <a:lnTo>
                      <a:pt x="21" y="8"/>
                    </a:lnTo>
                    <a:lnTo>
                      <a:pt x="26" y="15"/>
                    </a:lnTo>
                    <a:lnTo>
                      <a:pt x="31" y="19"/>
                    </a:lnTo>
                    <a:lnTo>
                      <a:pt x="35" y="27"/>
                    </a:lnTo>
                    <a:lnTo>
                      <a:pt x="38" y="31"/>
                    </a:lnTo>
                    <a:lnTo>
                      <a:pt x="42" y="41"/>
                    </a:lnTo>
                    <a:lnTo>
                      <a:pt x="45" y="46"/>
                    </a:lnTo>
                    <a:lnTo>
                      <a:pt x="47" y="50"/>
                    </a:lnTo>
                    <a:lnTo>
                      <a:pt x="50" y="53"/>
                    </a:lnTo>
                    <a:lnTo>
                      <a:pt x="50" y="60"/>
                    </a:lnTo>
                    <a:lnTo>
                      <a:pt x="52" y="65"/>
                    </a:lnTo>
                    <a:lnTo>
                      <a:pt x="52" y="72"/>
                    </a:lnTo>
                    <a:lnTo>
                      <a:pt x="52" y="76"/>
                    </a:lnTo>
                    <a:lnTo>
                      <a:pt x="57" y="84"/>
                    </a:lnTo>
                    <a:lnTo>
                      <a:pt x="57" y="88"/>
                    </a:lnTo>
                    <a:lnTo>
                      <a:pt x="57" y="95"/>
                    </a:lnTo>
                    <a:lnTo>
                      <a:pt x="57" y="103"/>
                    </a:lnTo>
                    <a:lnTo>
                      <a:pt x="57" y="112"/>
                    </a:lnTo>
                    <a:lnTo>
                      <a:pt x="57" y="119"/>
                    </a:lnTo>
                    <a:lnTo>
                      <a:pt x="57" y="126"/>
                    </a:lnTo>
                    <a:lnTo>
                      <a:pt x="52" y="133"/>
                    </a:lnTo>
                    <a:lnTo>
                      <a:pt x="52" y="143"/>
                    </a:lnTo>
                    <a:lnTo>
                      <a:pt x="50" y="150"/>
                    </a:lnTo>
                    <a:lnTo>
                      <a:pt x="50" y="157"/>
                    </a:lnTo>
                    <a:lnTo>
                      <a:pt x="47" y="167"/>
                    </a:lnTo>
                    <a:lnTo>
                      <a:pt x="45" y="176"/>
                    </a:lnTo>
                    <a:lnTo>
                      <a:pt x="42" y="183"/>
                    </a:lnTo>
                    <a:lnTo>
                      <a:pt x="40" y="193"/>
                    </a:lnTo>
                    <a:lnTo>
                      <a:pt x="38" y="202"/>
                    </a:lnTo>
                    <a:lnTo>
                      <a:pt x="35" y="210"/>
                    </a:lnTo>
                    <a:lnTo>
                      <a:pt x="33" y="217"/>
                    </a:lnTo>
                    <a:lnTo>
                      <a:pt x="31" y="226"/>
                    </a:lnTo>
                    <a:lnTo>
                      <a:pt x="28" y="236"/>
                    </a:lnTo>
                    <a:lnTo>
                      <a:pt x="26" y="243"/>
                    </a:lnTo>
                    <a:lnTo>
                      <a:pt x="23" y="252"/>
                    </a:lnTo>
                    <a:lnTo>
                      <a:pt x="21" y="259"/>
                    </a:lnTo>
                    <a:lnTo>
                      <a:pt x="19" y="264"/>
                    </a:lnTo>
                    <a:lnTo>
                      <a:pt x="14" y="274"/>
                    </a:lnTo>
                    <a:lnTo>
                      <a:pt x="12" y="278"/>
                    </a:lnTo>
                    <a:lnTo>
                      <a:pt x="12" y="286"/>
                    </a:lnTo>
                    <a:lnTo>
                      <a:pt x="9" y="290"/>
                    </a:lnTo>
                    <a:lnTo>
                      <a:pt x="7" y="295"/>
                    </a:lnTo>
                    <a:lnTo>
                      <a:pt x="4" y="305"/>
                    </a:lnTo>
                    <a:lnTo>
                      <a:pt x="0" y="312"/>
                    </a:lnTo>
                    <a:lnTo>
                      <a:pt x="0" y="316"/>
                    </a:lnTo>
                    <a:lnTo>
                      <a:pt x="0" y="319"/>
                    </a:lnTo>
                    <a:lnTo>
                      <a:pt x="0" y="319"/>
                    </a:lnTo>
                    <a:lnTo>
                      <a:pt x="4" y="321"/>
                    </a:lnTo>
                    <a:lnTo>
                      <a:pt x="12" y="324"/>
                    </a:lnTo>
                    <a:lnTo>
                      <a:pt x="21" y="331"/>
                    </a:lnTo>
                    <a:lnTo>
                      <a:pt x="26" y="331"/>
                    </a:lnTo>
                    <a:lnTo>
                      <a:pt x="31" y="333"/>
                    </a:lnTo>
                    <a:lnTo>
                      <a:pt x="38" y="338"/>
                    </a:lnTo>
                    <a:lnTo>
                      <a:pt x="45" y="343"/>
                    </a:lnTo>
                    <a:lnTo>
                      <a:pt x="50" y="345"/>
                    </a:lnTo>
                    <a:lnTo>
                      <a:pt x="59" y="350"/>
                    </a:lnTo>
                    <a:lnTo>
                      <a:pt x="64" y="357"/>
                    </a:lnTo>
                    <a:lnTo>
                      <a:pt x="76" y="362"/>
                    </a:lnTo>
                    <a:lnTo>
                      <a:pt x="80" y="366"/>
                    </a:lnTo>
                    <a:lnTo>
                      <a:pt x="90" y="373"/>
                    </a:lnTo>
                    <a:lnTo>
                      <a:pt x="97" y="381"/>
                    </a:lnTo>
                    <a:lnTo>
                      <a:pt x="104" y="385"/>
                    </a:lnTo>
                    <a:lnTo>
                      <a:pt x="111" y="392"/>
                    </a:lnTo>
                    <a:lnTo>
                      <a:pt x="121" y="402"/>
                    </a:lnTo>
                    <a:lnTo>
                      <a:pt x="128" y="409"/>
                    </a:lnTo>
                    <a:lnTo>
                      <a:pt x="135" y="419"/>
                    </a:lnTo>
                    <a:lnTo>
                      <a:pt x="142" y="426"/>
                    </a:lnTo>
                    <a:lnTo>
                      <a:pt x="149" y="435"/>
                    </a:lnTo>
                    <a:lnTo>
                      <a:pt x="157" y="445"/>
                    </a:lnTo>
                    <a:lnTo>
                      <a:pt x="164" y="454"/>
                    </a:lnTo>
                    <a:lnTo>
                      <a:pt x="171" y="464"/>
                    </a:lnTo>
                    <a:lnTo>
                      <a:pt x="178" y="476"/>
                    </a:lnTo>
                    <a:lnTo>
                      <a:pt x="180" y="480"/>
                    </a:lnTo>
                    <a:lnTo>
                      <a:pt x="183" y="485"/>
                    </a:lnTo>
                    <a:lnTo>
                      <a:pt x="187" y="490"/>
                    </a:lnTo>
                    <a:lnTo>
                      <a:pt x="190" y="497"/>
                    </a:lnTo>
                    <a:lnTo>
                      <a:pt x="190" y="502"/>
                    </a:lnTo>
                    <a:lnTo>
                      <a:pt x="192" y="507"/>
                    </a:lnTo>
                    <a:lnTo>
                      <a:pt x="195" y="514"/>
                    </a:lnTo>
                    <a:lnTo>
                      <a:pt x="197" y="518"/>
                    </a:lnTo>
                    <a:lnTo>
                      <a:pt x="199" y="523"/>
                    </a:lnTo>
                    <a:lnTo>
                      <a:pt x="199" y="530"/>
                    </a:lnTo>
                    <a:lnTo>
                      <a:pt x="202" y="535"/>
                    </a:lnTo>
                    <a:lnTo>
                      <a:pt x="202" y="542"/>
                    </a:lnTo>
                    <a:lnTo>
                      <a:pt x="204" y="547"/>
                    </a:lnTo>
                    <a:lnTo>
                      <a:pt x="204" y="554"/>
                    </a:lnTo>
                    <a:lnTo>
                      <a:pt x="206" y="559"/>
                    </a:lnTo>
                    <a:lnTo>
                      <a:pt x="206" y="566"/>
                    </a:lnTo>
                    <a:lnTo>
                      <a:pt x="206" y="573"/>
                    </a:lnTo>
                    <a:lnTo>
                      <a:pt x="206" y="578"/>
                    </a:lnTo>
                    <a:lnTo>
                      <a:pt x="209" y="585"/>
                    </a:lnTo>
                    <a:lnTo>
                      <a:pt x="209" y="590"/>
                    </a:lnTo>
                    <a:lnTo>
                      <a:pt x="209" y="597"/>
                    </a:lnTo>
                    <a:lnTo>
                      <a:pt x="209" y="602"/>
                    </a:lnTo>
                    <a:lnTo>
                      <a:pt x="209" y="609"/>
                    </a:lnTo>
                    <a:lnTo>
                      <a:pt x="209" y="613"/>
                    </a:lnTo>
                    <a:lnTo>
                      <a:pt x="209" y="621"/>
                    </a:lnTo>
                    <a:lnTo>
                      <a:pt x="209" y="625"/>
                    </a:lnTo>
                    <a:lnTo>
                      <a:pt x="209" y="633"/>
                    </a:lnTo>
                    <a:lnTo>
                      <a:pt x="209" y="637"/>
                    </a:lnTo>
                    <a:lnTo>
                      <a:pt x="209" y="644"/>
                    </a:lnTo>
                    <a:lnTo>
                      <a:pt x="209" y="649"/>
                    </a:lnTo>
                    <a:lnTo>
                      <a:pt x="206" y="656"/>
                    </a:lnTo>
                    <a:lnTo>
                      <a:pt x="206" y="661"/>
                    </a:lnTo>
                    <a:lnTo>
                      <a:pt x="206" y="666"/>
                    </a:lnTo>
                    <a:lnTo>
                      <a:pt x="206" y="671"/>
                    </a:lnTo>
                    <a:lnTo>
                      <a:pt x="206" y="678"/>
                    </a:lnTo>
                    <a:lnTo>
                      <a:pt x="206" y="682"/>
                    </a:lnTo>
                    <a:lnTo>
                      <a:pt x="204" y="692"/>
                    </a:lnTo>
                    <a:lnTo>
                      <a:pt x="202" y="704"/>
                    </a:lnTo>
                    <a:lnTo>
                      <a:pt x="199" y="711"/>
                    </a:lnTo>
                    <a:lnTo>
                      <a:pt x="199" y="723"/>
                    </a:lnTo>
                    <a:lnTo>
                      <a:pt x="197" y="730"/>
                    </a:lnTo>
                    <a:lnTo>
                      <a:pt x="195" y="737"/>
                    </a:lnTo>
                    <a:lnTo>
                      <a:pt x="192" y="744"/>
                    </a:lnTo>
                    <a:lnTo>
                      <a:pt x="192" y="754"/>
                    </a:lnTo>
                    <a:lnTo>
                      <a:pt x="190" y="761"/>
                    </a:lnTo>
                    <a:lnTo>
                      <a:pt x="190" y="766"/>
                    </a:lnTo>
                    <a:lnTo>
                      <a:pt x="187" y="768"/>
                    </a:lnTo>
                    <a:lnTo>
                      <a:pt x="187" y="775"/>
                    </a:lnTo>
                    <a:lnTo>
                      <a:pt x="185" y="777"/>
                    </a:lnTo>
                    <a:lnTo>
                      <a:pt x="185" y="782"/>
                    </a:lnTo>
                    <a:lnTo>
                      <a:pt x="358" y="858"/>
                    </a:lnTo>
                    <a:lnTo>
                      <a:pt x="299" y="704"/>
                    </a:lnTo>
                    <a:lnTo>
                      <a:pt x="301" y="699"/>
                    </a:lnTo>
                    <a:lnTo>
                      <a:pt x="304" y="697"/>
                    </a:lnTo>
                    <a:lnTo>
                      <a:pt x="311" y="690"/>
                    </a:lnTo>
                    <a:lnTo>
                      <a:pt x="318" y="682"/>
                    </a:lnTo>
                    <a:lnTo>
                      <a:pt x="323" y="678"/>
                    </a:lnTo>
                    <a:lnTo>
                      <a:pt x="328" y="671"/>
                    </a:lnTo>
                    <a:lnTo>
                      <a:pt x="332" y="666"/>
                    </a:lnTo>
                    <a:lnTo>
                      <a:pt x="339" y="659"/>
                    </a:lnTo>
                    <a:lnTo>
                      <a:pt x="344" y="652"/>
                    </a:lnTo>
                    <a:lnTo>
                      <a:pt x="349" y="644"/>
                    </a:lnTo>
                    <a:lnTo>
                      <a:pt x="356" y="637"/>
                    </a:lnTo>
                    <a:lnTo>
                      <a:pt x="361" y="630"/>
                    </a:lnTo>
                    <a:lnTo>
                      <a:pt x="366" y="621"/>
                    </a:lnTo>
                    <a:lnTo>
                      <a:pt x="370" y="611"/>
                    </a:lnTo>
                    <a:lnTo>
                      <a:pt x="375" y="602"/>
                    </a:lnTo>
                    <a:lnTo>
                      <a:pt x="382" y="594"/>
                    </a:lnTo>
                    <a:lnTo>
                      <a:pt x="385" y="585"/>
                    </a:lnTo>
                    <a:lnTo>
                      <a:pt x="389" y="573"/>
                    </a:lnTo>
                    <a:lnTo>
                      <a:pt x="392" y="564"/>
                    </a:lnTo>
                    <a:lnTo>
                      <a:pt x="396" y="554"/>
                    </a:lnTo>
                    <a:lnTo>
                      <a:pt x="396" y="549"/>
                    </a:lnTo>
                    <a:lnTo>
                      <a:pt x="396" y="542"/>
                    </a:lnTo>
                    <a:lnTo>
                      <a:pt x="399" y="537"/>
                    </a:lnTo>
                    <a:lnTo>
                      <a:pt x="399" y="533"/>
                    </a:lnTo>
                    <a:lnTo>
                      <a:pt x="399" y="526"/>
                    </a:lnTo>
                    <a:lnTo>
                      <a:pt x="401" y="521"/>
                    </a:lnTo>
                    <a:lnTo>
                      <a:pt x="401" y="516"/>
                    </a:lnTo>
                    <a:lnTo>
                      <a:pt x="401" y="509"/>
                    </a:lnTo>
                    <a:lnTo>
                      <a:pt x="401" y="504"/>
                    </a:lnTo>
                    <a:lnTo>
                      <a:pt x="401" y="497"/>
                    </a:lnTo>
                    <a:lnTo>
                      <a:pt x="401" y="492"/>
                    </a:lnTo>
                    <a:lnTo>
                      <a:pt x="401" y="488"/>
                    </a:lnTo>
                    <a:lnTo>
                      <a:pt x="399" y="483"/>
                    </a:lnTo>
                    <a:lnTo>
                      <a:pt x="399" y="476"/>
                    </a:lnTo>
                    <a:lnTo>
                      <a:pt x="396" y="471"/>
                    </a:lnTo>
                    <a:lnTo>
                      <a:pt x="396" y="466"/>
                    </a:lnTo>
                    <a:lnTo>
                      <a:pt x="392" y="459"/>
                    </a:lnTo>
                    <a:lnTo>
                      <a:pt x="392" y="454"/>
                    </a:lnTo>
                    <a:lnTo>
                      <a:pt x="389" y="447"/>
                    </a:lnTo>
                    <a:lnTo>
                      <a:pt x="387" y="442"/>
                    </a:lnTo>
                    <a:lnTo>
                      <a:pt x="385" y="435"/>
                    </a:lnTo>
                    <a:lnTo>
                      <a:pt x="382" y="428"/>
                    </a:lnTo>
                    <a:lnTo>
                      <a:pt x="377" y="423"/>
                    </a:lnTo>
                    <a:lnTo>
                      <a:pt x="375" y="416"/>
                    </a:lnTo>
                    <a:lnTo>
                      <a:pt x="370" y="412"/>
                    </a:lnTo>
                    <a:lnTo>
                      <a:pt x="366" y="404"/>
                    </a:lnTo>
                    <a:lnTo>
                      <a:pt x="363" y="400"/>
                    </a:lnTo>
                    <a:lnTo>
                      <a:pt x="358" y="392"/>
                    </a:lnTo>
                    <a:lnTo>
                      <a:pt x="356" y="388"/>
                    </a:lnTo>
                    <a:lnTo>
                      <a:pt x="351" y="383"/>
                    </a:lnTo>
                    <a:lnTo>
                      <a:pt x="347" y="376"/>
                    </a:lnTo>
                    <a:lnTo>
                      <a:pt x="342" y="371"/>
                    </a:lnTo>
                    <a:lnTo>
                      <a:pt x="337" y="364"/>
                    </a:lnTo>
                    <a:lnTo>
                      <a:pt x="332" y="359"/>
                    </a:lnTo>
                    <a:lnTo>
                      <a:pt x="328" y="352"/>
                    </a:lnTo>
                    <a:lnTo>
                      <a:pt x="323" y="347"/>
                    </a:lnTo>
                    <a:lnTo>
                      <a:pt x="318" y="340"/>
                    </a:lnTo>
                    <a:lnTo>
                      <a:pt x="313" y="335"/>
                    </a:lnTo>
                    <a:lnTo>
                      <a:pt x="309" y="331"/>
                    </a:lnTo>
                    <a:lnTo>
                      <a:pt x="304" y="326"/>
                    </a:lnTo>
                    <a:lnTo>
                      <a:pt x="292" y="314"/>
                    </a:lnTo>
                    <a:lnTo>
                      <a:pt x="285" y="305"/>
                    </a:lnTo>
                    <a:lnTo>
                      <a:pt x="273" y="293"/>
                    </a:lnTo>
                    <a:lnTo>
                      <a:pt x="263" y="286"/>
                    </a:lnTo>
                    <a:lnTo>
                      <a:pt x="252" y="276"/>
                    </a:lnTo>
                    <a:lnTo>
                      <a:pt x="242" y="267"/>
                    </a:lnTo>
                    <a:lnTo>
                      <a:pt x="233" y="259"/>
                    </a:lnTo>
                    <a:lnTo>
                      <a:pt x="223" y="250"/>
                    </a:lnTo>
                    <a:lnTo>
                      <a:pt x="214" y="243"/>
                    </a:lnTo>
                    <a:lnTo>
                      <a:pt x="204" y="236"/>
                    </a:lnTo>
                    <a:lnTo>
                      <a:pt x="197" y="229"/>
                    </a:lnTo>
                    <a:lnTo>
                      <a:pt x="190" y="224"/>
                    </a:lnTo>
                    <a:lnTo>
                      <a:pt x="183" y="217"/>
                    </a:lnTo>
                    <a:lnTo>
                      <a:pt x="176" y="214"/>
                    </a:lnTo>
                    <a:lnTo>
                      <a:pt x="171" y="210"/>
                    </a:lnTo>
                    <a:lnTo>
                      <a:pt x="166" y="207"/>
                    </a:lnTo>
                    <a:lnTo>
                      <a:pt x="161" y="202"/>
                    </a:lnTo>
                    <a:lnTo>
                      <a:pt x="157" y="202"/>
                    </a:lnTo>
                    <a:lnTo>
                      <a:pt x="159" y="198"/>
                    </a:lnTo>
                    <a:lnTo>
                      <a:pt x="161" y="191"/>
                    </a:lnTo>
                    <a:lnTo>
                      <a:pt x="164" y="183"/>
                    </a:lnTo>
                    <a:lnTo>
                      <a:pt x="166" y="176"/>
                    </a:lnTo>
                    <a:lnTo>
                      <a:pt x="168" y="169"/>
                    </a:lnTo>
                    <a:lnTo>
                      <a:pt x="171" y="162"/>
                    </a:lnTo>
                    <a:lnTo>
                      <a:pt x="173" y="150"/>
                    </a:lnTo>
                    <a:lnTo>
                      <a:pt x="173" y="143"/>
                    </a:lnTo>
                    <a:lnTo>
                      <a:pt x="173" y="131"/>
                    </a:lnTo>
                    <a:lnTo>
                      <a:pt x="173" y="122"/>
                    </a:lnTo>
                    <a:lnTo>
                      <a:pt x="173" y="117"/>
                    </a:lnTo>
                    <a:lnTo>
                      <a:pt x="171" y="112"/>
                    </a:lnTo>
                    <a:lnTo>
                      <a:pt x="168" y="105"/>
                    </a:lnTo>
                    <a:lnTo>
                      <a:pt x="168" y="100"/>
                    </a:lnTo>
                    <a:lnTo>
                      <a:pt x="164" y="91"/>
                    </a:lnTo>
                    <a:lnTo>
                      <a:pt x="161" y="81"/>
                    </a:lnTo>
                    <a:lnTo>
                      <a:pt x="152" y="72"/>
                    </a:lnTo>
                    <a:lnTo>
                      <a:pt x="142" y="62"/>
                    </a:lnTo>
                    <a:lnTo>
                      <a:pt x="138" y="57"/>
                    </a:lnTo>
                    <a:lnTo>
                      <a:pt x="133" y="53"/>
                    </a:lnTo>
                    <a:lnTo>
                      <a:pt x="128" y="48"/>
                    </a:lnTo>
                    <a:lnTo>
                      <a:pt x="121" y="46"/>
                    </a:lnTo>
                    <a:lnTo>
                      <a:pt x="116" y="41"/>
                    </a:lnTo>
                    <a:lnTo>
                      <a:pt x="109" y="36"/>
                    </a:lnTo>
                    <a:lnTo>
                      <a:pt x="102" y="34"/>
                    </a:lnTo>
                    <a:lnTo>
                      <a:pt x="97" y="31"/>
                    </a:lnTo>
                    <a:lnTo>
                      <a:pt x="90" y="27"/>
                    </a:lnTo>
                    <a:lnTo>
                      <a:pt x="83" y="24"/>
                    </a:lnTo>
                    <a:lnTo>
                      <a:pt x="78" y="22"/>
                    </a:lnTo>
                    <a:lnTo>
                      <a:pt x="71" y="19"/>
                    </a:lnTo>
                    <a:lnTo>
                      <a:pt x="64" y="17"/>
                    </a:lnTo>
                    <a:lnTo>
                      <a:pt x="59" y="15"/>
                    </a:lnTo>
                    <a:lnTo>
                      <a:pt x="52" y="12"/>
                    </a:lnTo>
                    <a:lnTo>
                      <a:pt x="47" y="10"/>
                    </a:lnTo>
                    <a:lnTo>
                      <a:pt x="38" y="8"/>
                    </a:lnTo>
                    <a:lnTo>
                      <a:pt x="28" y="5"/>
                    </a:lnTo>
                    <a:lnTo>
                      <a:pt x="21" y="0"/>
                    </a:lnTo>
                    <a:lnTo>
                      <a:pt x="14" y="0"/>
                    </a:lnTo>
                    <a:lnTo>
                      <a:pt x="12"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013" name="Freeform 125"/>
              <p:cNvSpPr>
                <a:spLocks/>
              </p:cNvSpPr>
              <p:nvPr/>
            </p:nvSpPr>
            <p:spPr bwMode="auto">
              <a:xfrm>
                <a:off x="2041" y="5974"/>
                <a:ext cx="458" cy="226"/>
              </a:xfrm>
              <a:custGeom>
                <a:avLst/>
                <a:gdLst>
                  <a:gd name="T0" fmla="*/ 17 w 458"/>
                  <a:gd name="T1" fmla="*/ 147 h 226"/>
                  <a:gd name="T2" fmla="*/ 38 w 458"/>
                  <a:gd name="T3" fmla="*/ 147 h 226"/>
                  <a:gd name="T4" fmla="*/ 57 w 458"/>
                  <a:gd name="T5" fmla="*/ 150 h 226"/>
                  <a:gd name="T6" fmla="*/ 74 w 458"/>
                  <a:gd name="T7" fmla="*/ 150 h 226"/>
                  <a:gd name="T8" fmla="*/ 95 w 458"/>
                  <a:gd name="T9" fmla="*/ 150 h 226"/>
                  <a:gd name="T10" fmla="*/ 114 w 458"/>
                  <a:gd name="T11" fmla="*/ 152 h 226"/>
                  <a:gd name="T12" fmla="*/ 138 w 458"/>
                  <a:gd name="T13" fmla="*/ 157 h 226"/>
                  <a:gd name="T14" fmla="*/ 154 w 458"/>
                  <a:gd name="T15" fmla="*/ 162 h 226"/>
                  <a:gd name="T16" fmla="*/ 173 w 458"/>
                  <a:gd name="T17" fmla="*/ 166 h 226"/>
                  <a:gd name="T18" fmla="*/ 195 w 458"/>
                  <a:gd name="T19" fmla="*/ 176 h 226"/>
                  <a:gd name="T20" fmla="*/ 221 w 458"/>
                  <a:gd name="T21" fmla="*/ 190 h 226"/>
                  <a:gd name="T22" fmla="*/ 240 w 458"/>
                  <a:gd name="T23" fmla="*/ 207 h 226"/>
                  <a:gd name="T24" fmla="*/ 252 w 458"/>
                  <a:gd name="T25" fmla="*/ 219 h 226"/>
                  <a:gd name="T26" fmla="*/ 259 w 458"/>
                  <a:gd name="T27" fmla="*/ 224 h 226"/>
                  <a:gd name="T28" fmla="*/ 261 w 458"/>
                  <a:gd name="T29" fmla="*/ 204 h 226"/>
                  <a:gd name="T30" fmla="*/ 268 w 458"/>
                  <a:gd name="T31" fmla="*/ 181 h 226"/>
                  <a:gd name="T32" fmla="*/ 280 w 458"/>
                  <a:gd name="T33" fmla="*/ 155 h 226"/>
                  <a:gd name="T34" fmla="*/ 302 w 458"/>
                  <a:gd name="T35" fmla="*/ 126 h 226"/>
                  <a:gd name="T36" fmla="*/ 330 w 458"/>
                  <a:gd name="T37" fmla="*/ 100 h 226"/>
                  <a:gd name="T38" fmla="*/ 347 w 458"/>
                  <a:gd name="T39" fmla="*/ 86 h 226"/>
                  <a:gd name="T40" fmla="*/ 366 w 458"/>
                  <a:gd name="T41" fmla="*/ 76 h 226"/>
                  <a:gd name="T42" fmla="*/ 382 w 458"/>
                  <a:gd name="T43" fmla="*/ 67 h 226"/>
                  <a:gd name="T44" fmla="*/ 401 w 458"/>
                  <a:gd name="T45" fmla="*/ 57 h 226"/>
                  <a:gd name="T46" fmla="*/ 432 w 458"/>
                  <a:gd name="T47" fmla="*/ 43 h 226"/>
                  <a:gd name="T48" fmla="*/ 454 w 458"/>
                  <a:gd name="T49" fmla="*/ 36 h 226"/>
                  <a:gd name="T50" fmla="*/ 456 w 458"/>
                  <a:gd name="T51" fmla="*/ 33 h 226"/>
                  <a:gd name="T52" fmla="*/ 439 w 458"/>
                  <a:gd name="T53" fmla="*/ 26 h 226"/>
                  <a:gd name="T54" fmla="*/ 423 w 458"/>
                  <a:gd name="T55" fmla="*/ 19 h 226"/>
                  <a:gd name="T56" fmla="*/ 406 w 458"/>
                  <a:gd name="T57" fmla="*/ 14 h 226"/>
                  <a:gd name="T58" fmla="*/ 382 w 458"/>
                  <a:gd name="T59" fmla="*/ 7 h 226"/>
                  <a:gd name="T60" fmla="*/ 359 w 458"/>
                  <a:gd name="T61" fmla="*/ 5 h 226"/>
                  <a:gd name="T62" fmla="*/ 330 w 458"/>
                  <a:gd name="T63" fmla="*/ 0 h 226"/>
                  <a:gd name="T64" fmla="*/ 302 w 458"/>
                  <a:gd name="T65" fmla="*/ 0 h 226"/>
                  <a:gd name="T66" fmla="*/ 275 w 458"/>
                  <a:gd name="T67" fmla="*/ 0 h 226"/>
                  <a:gd name="T68" fmla="*/ 261 w 458"/>
                  <a:gd name="T69" fmla="*/ 5 h 226"/>
                  <a:gd name="T70" fmla="*/ 233 w 458"/>
                  <a:gd name="T71" fmla="*/ 10 h 226"/>
                  <a:gd name="T72" fmla="*/ 218 w 458"/>
                  <a:gd name="T73" fmla="*/ 14 h 226"/>
                  <a:gd name="T74" fmla="*/ 202 w 458"/>
                  <a:gd name="T75" fmla="*/ 19 h 226"/>
                  <a:gd name="T76" fmla="*/ 185 w 458"/>
                  <a:gd name="T77" fmla="*/ 26 h 226"/>
                  <a:gd name="T78" fmla="*/ 164 w 458"/>
                  <a:gd name="T79" fmla="*/ 36 h 226"/>
                  <a:gd name="T80" fmla="*/ 142 w 458"/>
                  <a:gd name="T81" fmla="*/ 48 h 226"/>
                  <a:gd name="T82" fmla="*/ 121 w 458"/>
                  <a:gd name="T83" fmla="*/ 60 h 226"/>
                  <a:gd name="T84" fmla="*/ 93 w 458"/>
                  <a:gd name="T85" fmla="*/ 76 h 226"/>
                  <a:gd name="T86" fmla="*/ 69 w 458"/>
                  <a:gd name="T87" fmla="*/ 93 h 226"/>
                  <a:gd name="T88" fmla="*/ 45 w 458"/>
                  <a:gd name="T89" fmla="*/ 109 h 226"/>
                  <a:gd name="T90" fmla="*/ 24 w 458"/>
                  <a:gd name="T91" fmla="*/ 124 h 226"/>
                  <a:gd name="T92" fmla="*/ 5 w 458"/>
                  <a:gd name="T93" fmla="*/ 14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8" h="226">
                    <a:moveTo>
                      <a:pt x="0" y="150"/>
                    </a:moveTo>
                    <a:lnTo>
                      <a:pt x="9" y="147"/>
                    </a:lnTo>
                    <a:lnTo>
                      <a:pt x="17" y="147"/>
                    </a:lnTo>
                    <a:lnTo>
                      <a:pt x="24" y="147"/>
                    </a:lnTo>
                    <a:lnTo>
                      <a:pt x="33" y="147"/>
                    </a:lnTo>
                    <a:lnTo>
                      <a:pt x="38" y="147"/>
                    </a:lnTo>
                    <a:lnTo>
                      <a:pt x="43" y="147"/>
                    </a:lnTo>
                    <a:lnTo>
                      <a:pt x="50" y="147"/>
                    </a:lnTo>
                    <a:lnTo>
                      <a:pt x="57" y="150"/>
                    </a:lnTo>
                    <a:lnTo>
                      <a:pt x="62" y="150"/>
                    </a:lnTo>
                    <a:lnTo>
                      <a:pt x="69" y="150"/>
                    </a:lnTo>
                    <a:lnTo>
                      <a:pt x="74" y="150"/>
                    </a:lnTo>
                    <a:lnTo>
                      <a:pt x="81" y="150"/>
                    </a:lnTo>
                    <a:lnTo>
                      <a:pt x="88" y="150"/>
                    </a:lnTo>
                    <a:lnTo>
                      <a:pt x="95" y="150"/>
                    </a:lnTo>
                    <a:lnTo>
                      <a:pt x="102" y="152"/>
                    </a:lnTo>
                    <a:lnTo>
                      <a:pt x="109" y="152"/>
                    </a:lnTo>
                    <a:lnTo>
                      <a:pt x="114" y="152"/>
                    </a:lnTo>
                    <a:lnTo>
                      <a:pt x="121" y="155"/>
                    </a:lnTo>
                    <a:lnTo>
                      <a:pt x="128" y="155"/>
                    </a:lnTo>
                    <a:lnTo>
                      <a:pt x="138" y="157"/>
                    </a:lnTo>
                    <a:lnTo>
                      <a:pt x="142" y="157"/>
                    </a:lnTo>
                    <a:lnTo>
                      <a:pt x="147" y="162"/>
                    </a:lnTo>
                    <a:lnTo>
                      <a:pt x="154" y="162"/>
                    </a:lnTo>
                    <a:lnTo>
                      <a:pt x="164" y="164"/>
                    </a:lnTo>
                    <a:lnTo>
                      <a:pt x="166" y="164"/>
                    </a:lnTo>
                    <a:lnTo>
                      <a:pt x="173" y="166"/>
                    </a:lnTo>
                    <a:lnTo>
                      <a:pt x="178" y="169"/>
                    </a:lnTo>
                    <a:lnTo>
                      <a:pt x="185" y="171"/>
                    </a:lnTo>
                    <a:lnTo>
                      <a:pt x="195" y="176"/>
                    </a:lnTo>
                    <a:lnTo>
                      <a:pt x="204" y="181"/>
                    </a:lnTo>
                    <a:lnTo>
                      <a:pt x="211" y="188"/>
                    </a:lnTo>
                    <a:lnTo>
                      <a:pt x="221" y="190"/>
                    </a:lnTo>
                    <a:lnTo>
                      <a:pt x="228" y="195"/>
                    </a:lnTo>
                    <a:lnTo>
                      <a:pt x="233" y="202"/>
                    </a:lnTo>
                    <a:lnTo>
                      <a:pt x="240" y="207"/>
                    </a:lnTo>
                    <a:lnTo>
                      <a:pt x="245" y="209"/>
                    </a:lnTo>
                    <a:lnTo>
                      <a:pt x="249" y="214"/>
                    </a:lnTo>
                    <a:lnTo>
                      <a:pt x="252" y="219"/>
                    </a:lnTo>
                    <a:lnTo>
                      <a:pt x="256" y="224"/>
                    </a:lnTo>
                    <a:lnTo>
                      <a:pt x="259" y="226"/>
                    </a:lnTo>
                    <a:lnTo>
                      <a:pt x="259" y="224"/>
                    </a:lnTo>
                    <a:lnTo>
                      <a:pt x="259" y="216"/>
                    </a:lnTo>
                    <a:lnTo>
                      <a:pt x="259" y="209"/>
                    </a:lnTo>
                    <a:lnTo>
                      <a:pt x="261" y="204"/>
                    </a:lnTo>
                    <a:lnTo>
                      <a:pt x="264" y="197"/>
                    </a:lnTo>
                    <a:lnTo>
                      <a:pt x="266" y="190"/>
                    </a:lnTo>
                    <a:lnTo>
                      <a:pt x="268" y="181"/>
                    </a:lnTo>
                    <a:lnTo>
                      <a:pt x="271" y="171"/>
                    </a:lnTo>
                    <a:lnTo>
                      <a:pt x="275" y="164"/>
                    </a:lnTo>
                    <a:lnTo>
                      <a:pt x="280" y="155"/>
                    </a:lnTo>
                    <a:lnTo>
                      <a:pt x="287" y="145"/>
                    </a:lnTo>
                    <a:lnTo>
                      <a:pt x="295" y="136"/>
                    </a:lnTo>
                    <a:lnTo>
                      <a:pt x="302" y="126"/>
                    </a:lnTo>
                    <a:lnTo>
                      <a:pt x="311" y="119"/>
                    </a:lnTo>
                    <a:lnTo>
                      <a:pt x="321" y="109"/>
                    </a:lnTo>
                    <a:lnTo>
                      <a:pt x="330" y="100"/>
                    </a:lnTo>
                    <a:lnTo>
                      <a:pt x="335" y="95"/>
                    </a:lnTo>
                    <a:lnTo>
                      <a:pt x="342" y="93"/>
                    </a:lnTo>
                    <a:lnTo>
                      <a:pt x="347" y="86"/>
                    </a:lnTo>
                    <a:lnTo>
                      <a:pt x="354" y="83"/>
                    </a:lnTo>
                    <a:lnTo>
                      <a:pt x="359" y="81"/>
                    </a:lnTo>
                    <a:lnTo>
                      <a:pt x="366" y="76"/>
                    </a:lnTo>
                    <a:lnTo>
                      <a:pt x="371" y="71"/>
                    </a:lnTo>
                    <a:lnTo>
                      <a:pt x="378" y="69"/>
                    </a:lnTo>
                    <a:lnTo>
                      <a:pt x="382" y="67"/>
                    </a:lnTo>
                    <a:lnTo>
                      <a:pt x="392" y="64"/>
                    </a:lnTo>
                    <a:lnTo>
                      <a:pt x="397" y="60"/>
                    </a:lnTo>
                    <a:lnTo>
                      <a:pt x="401" y="57"/>
                    </a:lnTo>
                    <a:lnTo>
                      <a:pt x="413" y="52"/>
                    </a:lnTo>
                    <a:lnTo>
                      <a:pt x="423" y="48"/>
                    </a:lnTo>
                    <a:lnTo>
                      <a:pt x="432" y="43"/>
                    </a:lnTo>
                    <a:lnTo>
                      <a:pt x="442" y="41"/>
                    </a:lnTo>
                    <a:lnTo>
                      <a:pt x="447" y="38"/>
                    </a:lnTo>
                    <a:lnTo>
                      <a:pt x="454" y="36"/>
                    </a:lnTo>
                    <a:lnTo>
                      <a:pt x="456" y="33"/>
                    </a:lnTo>
                    <a:lnTo>
                      <a:pt x="458" y="33"/>
                    </a:lnTo>
                    <a:lnTo>
                      <a:pt x="456" y="33"/>
                    </a:lnTo>
                    <a:lnTo>
                      <a:pt x="454" y="31"/>
                    </a:lnTo>
                    <a:lnTo>
                      <a:pt x="447" y="29"/>
                    </a:lnTo>
                    <a:lnTo>
                      <a:pt x="439" y="26"/>
                    </a:lnTo>
                    <a:lnTo>
                      <a:pt x="435" y="24"/>
                    </a:lnTo>
                    <a:lnTo>
                      <a:pt x="428" y="22"/>
                    </a:lnTo>
                    <a:lnTo>
                      <a:pt x="423" y="19"/>
                    </a:lnTo>
                    <a:lnTo>
                      <a:pt x="418" y="19"/>
                    </a:lnTo>
                    <a:lnTo>
                      <a:pt x="411" y="14"/>
                    </a:lnTo>
                    <a:lnTo>
                      <a:pt x="406" y="14"/>
                    </a:lnTo>
                    <a:lnTo>
                      <a:pt x="399" y="12"/>
                    </a:lnTo>
                    <a:lnTo>
                      <a:pt x="392" y="12"/>
                    </a:lnTo>
                    <a:lnTo>
                      <a:pt x="382" y="7"/>
                    </a:lnTo>
                    <a:lnTo>
                      <a:pt x="375" y="7"/>
                    </a:lnTo>
                    <a:lnTo>
                      <a:pt x="368" y="5"/>
                    </a:lnTo>
                    <a:lnTo>
                      <a:pt x="359" y="5"/>
                    </a:lnTo>
                    <a:lnTo>
                      <a:pt x="349" y="2"/>
                    </a:lnTo>
                    <a:lnTo>
                      <a:pt x="340" y="0"/>
                    </a:lnTo>
                    <a:lnTo>
                      <a:pt x="330" y="0"/>
                    </a:lnTo>
                    <a:lnTo>
                      <a:pt x="323" y="0"/>
                    </a:lnTo>
                    <a:lnTo>
                      <a:pt x="311" y="0"/>
                    </a:lnTo>
                    <a:lnTo>
                      <a:pt x="302" y="0"/>
                    </a:lnTo>
                    <a:lnTo>
                      <a:pt x="292" y="0"/>
                    </a:lnTo>
                    <a:lnTo>
                      <a:pt x="283" y="0"/>
                    </a:lnTo>
                    <a:lnTo>
                      <a:pt x="275" y="0"/>
                    </a:lnTo>
                    <a:lnTo>
                      <a:pt x="271" y="0"/>
                    </a:lnTo>
                    <a:lnTo>
                      <a:pt x="266" y="2"/>
                    </a:lnTo>
                    <a:lnTo>
                      <a:pt x="261" y="5"/>
                    </a:lnTo>
                    <a:lnTo>
                      <a:pt x="249" y="7"/>
                    </a:lnTo>
                    <a:lnTo>
                      <a:pt x="240" y="10"/>
                    </a:lnTo>
                    <a:lnTo>
                      <a:pt x="233" y="10"/>
                    </a:lnTo>
                    <a:lnTo>
                      <a:pt x="228" y="12"/>
                    </a:lnTo>
                    <a:lnTo>
                      <a:pt x="223" y="12"/>
                    </a:lnTo>
                    <a:lnTo>
                      <a:pt x="218" y="14"/>
                    </a:lnTo>
                    <a:lnTo>
                      <a:pt x="211" y="14"/>
                    </a:lnTo>
                    <a:lnTo>
                      <a:pt x="207" y="19"/>
                    </a:lnTo>
                    <a:lnTo>
                      <a:pt x="202" y="19"/>
                    </a:lnTo>
                    <a:lnTo>
                      <a:pt x="197" y="22"/>
                    </a:lnTo>
                    <a:lnTo>
                      <a:pt x="190" y="24"/>
                    </a:lnTo>
                    <a:lnTo>
                      <a:pt x="185" y="26"/>
                    </a:lnTo>
                    <a:lnTo>
                      <a:pt x="178" y="26"/>
                    </a:lnTo>
                    <a:lnTo>
                      <a:pt x="173" y="31"/>
                    </a:lnTo>
                    <a:lnTo>
                      <a:pt x="164" y="36"/>
                    </a:lnTo>
                    <a:lnTo>
                      <a:pt x="154" y="41"/>
                    </a:lnTo>
                    <a:lnTo>
                      <a:pt x="147" y="45"/>
                    </a:lnTo>
                    <a:lnTo>
                      <a:pt x="142" y="48"/>
                    </a:lnTo>
                    <a:lnTo>
                      <a:pt x="138" y="50"/>
                    </a:lnTo>
                    <a:lnTo>
                      <a:pt x="133" y="52"/>
                    </a:lnTo>
                    <a:lnTo>
                      <a:pt x="121" y="60"/>
                    </a:lnTo>
                    <a:lnTo>
                      <a:pt x="114" y="64"/>
                    </a:lnTo>
                    <a:lnTo>
                      <a:pt x="102" y="71"/>
                    </a:lnTo>
                    <a:lnTo>
                      <a:pt x="93" y="76"/>
                    </a:lnTo>
                    <a:lnTo>
                      <a:pt x="85" y="83"/>
                    </a:lnTo>
                    <a:lnTo>
                      <a:pt x="76" y="90"/>
                    </a:lnTo>
                    <a:lnTo>
                      <a:pt x="69" y="93"/>
                    </a:lnTo>
                    <a:lnTo>
                      <a:pt x="59" y="100"/>
                    </a:lnTo>
                    <a:lnTo>
                      <a:pt x="50" y="105"/>
                    </a:lnTo>
                    <a:lnTo>
                      <a:pt x="45" y="109"/>
                    </a:lnTo>
                    <a:lnTo>
                      <a:pt x="36" y="117"/>
                    </a:lnTo>
                    <a:lnTo>
                      <a:pt x="31" y="119"/>
                    </a:lnTo>
                    <a:lnTo>
                      <a:pt x="24" y="124"/>
                    </a:lnTo>
                    <a:lnTo>
                      <a:pt x="21" y="131"/>
                    </a:lnTo>
                    <a:lnTo>
                      <a:pt x="9" y="136"/>
                    </a:lnTo>
                    <a:lnTo>
                      <a:pt x="5" y="143"/>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2" name="Footer Placeholder 1"/>
          <p:cNvSpPr>
            <a:spLocks noGrp="1"/>
          </p:cNvSpPr>
          <p:nvPr>
            <p:ph type="ftr" sz="quarter" idx="11"/>
          </p:nvPr>
        </p:nvSpPr>
        <p:spPr/>
        <p:txBody>
          <a:bodyPr/>
          <a:lstStyle/>
          <a:p>
            <a:r>
              <a:rPr lang="en-US" smtClean="0"/>
              <a:t>Nursing Fundamentals 7243</a:t>
            </a:r>
            <a:endParaRPr lang="en-US"/>
          </a:p>
        </p:txBody>
      </p:sp>
      <p:sp>
        <p:nvSpPr>
          <p:cNvPr id="3" name="Slide Number Placeholder 2"/>
          <p:cNvSpPr>
            <a:spLocks noGrp="1"/>
          </p:cNvSpPr>
          <p:nvPr>
            <p:ph type="sldNum" sz="quarter" idx="12"/>
          </p:nvPr>
        </p:nvSpPr>
        <p:spPr/>
        <p:txBody>
          <a:bodyPr/>
          <a:lstStyle/>
          <a:p>
            <a:fld id="{F9EA1C94-F962-47A6-A766-7D104F7CE513}" type="slidenum">
              <a:rPr lang="en-US" smtClean="0"/>
              <a:pPr/>
              <a:t>58</a:t>
            </a:fld>
            <a:endParaRPr lang="en-US"/>
          </a:p>
        </p:txBody>
      </p:sp>
      <p:sp>
        <p:nvSpPr>
          <p:cNvPr id="4" name="Date Placeholder 3"/>
          <p:cNvSpPr>
            <a:spLocks noGrp="1"/>
          </p:cNvSpPr>
          <p:nvPr>
            <p:ph type="dt" sz="half" idx="10"/>
          </p:nvPr>
        </p:nvSpPr>
        <p:spPr/>
        <p:txBody>
          <a:bodyPr/>
          <a:lstStyle/>
          <a:p>
            <a:r>
              <a:rPr lang="en-US" smtClean="0"/>
              <a:t>6.01</a:t>
            </a:r>
            <a:endParaRPr lang="en-US"/>
          </a:p>
        </p:txBody>
      </p:sp>
      <p:sp>
        <p:nvSpPr>
          <p:cNvPr id="281" name="Rectangle 280"/>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a:solidFill>
                  <a:srgbClr val="FFFFFF"/>
                </a:solidFill>
                <a:effectLst>
                  <a:outerShdw blurRad="38100" dist="38100" dir="2700000" algn="tl">
                    <a:srgbClr val="000000">
                      <a:alpha val="43137"/>
                    </a:srgbClr>
                  </a:outerShdw>
                </a:effectLst>
              </a:rPr>
              <a:t>Types of Therapeutic, Modified or Special Diets</a:t>
            </a:r>
          </a:p>
        </p:txBody>
      </p:sp>
    </p:spTree>
    <p:extLst>
      <p:ext uri="{BB962C8B-B14F-4D97-AF65-F5344CB8AC3E}">
        <p14:creationId xmlns:p14="http://schemas.microsoft.com/office/powerpoint/2010/main" val="2942113685"/>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59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smtClean="0">
                <a:solidFill>
                  <a:srgbClr val="FFFFFF"/>
                </a:solidFill>
                <a:effectLst>
                  <a:outerShdw blurRad="38100" dist="38100" dir="2700000" algn="tl">
                    <a:srgbClr val="000000">
                      <a:alpha val="43137"/>
                    </a:srgbClr>
                  </a:outerShdw>
                </a:effectLst>
              </a:rPr>
              <a:t>Diet Cards</a:t>
            </a:r>
            <a:endParaRPr lang="en-US" sz="72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762000" y="1752600"/>
            <a:ext cx="7848600" cy="4401205"/>
          </a:xfrm>
          <a:prstGeom prst="rect">
            <a:avLst/>
          </a:prstGeom>
          <a:noFill/>
        </p:spPr>
        <p:txBody>
          <a:bodyPr wrap="square" rtlCol="0">
            <a:spAutoFit/>
          </a:bodyPr>
          <a:lstStyle/>
          <a:p>
            <a:r>
              <a:rPr lang="en-US" sz="4000" b="1" dirty="0" smtClean="0">
                <a:solidFill>
                  <a:srgbClr val="002060"/>
                </a:solidFill>
                <a:effectLst>
                  <a:outerShdw blurRad="38100" dist="38100" dir="2700000" algn="tl">
                    <a:srgbClr val="000000">
                      <a:alpha val="43137"/>
                    </a:srgbClr>
                  </a:outerShdw>
                </a:effectLst>
              </a:rPr>
              <a:t>List:</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the resident’s name</a:t>
            </a:r>
          </a:p>
          <a:p>
            <a:pPr marL="571500" indent="-571500">
              <a:buFont typeface="Arial" pitchFamily="34" charset="0"/>
              <a:buChar char="•"/>
            </a:pPr>
            <a:r>
              <a:rPr lang="en-US" sz="6000" b="1" dirty="0" smtClean="0">
                <a:solidFill>
                  <a:srgbClr val="FFFF00"/>
                </a:solidFill>
                <a:effectLst>
                  <a:outerShdw blurRad="38100" dist="38100" dir="2700000" algn="tl">
                    <a:srgbClr val="000000">
                      <a:alpha val="43137"/>
                    </a:srgbClr>
                  </a:outerShdw>
                </a:effectLst>
              </a:rPr>
              <a:t>Information about </a:t>
            </a:r>
            <a:r>
              <a:rPr lang="en-US" sz="6000" b="1" i="1" u="sng" dirty="0" smtClean="0">
                <a:solidFill>
                  <a:srgbClr val="FFFF00"/>
                </a:solidFill>
                <a:effectLst>
                  <a:outerShdw blurRad="38100" dist="38100" dir="2700000" algn="tl">
                    <a:srgbClr val="000000">
                      <a:alpha val="43137"/>
                    </a:srgbClr>
                  </a:outerShdw>
                </a:effectLst>
              </a:rPr>
              <a:t>special diets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Food allergies</a:t>
            </a:r>
          </a:p>
          <a:p>
            <a:pPr marL="571500" indent="-571500">
              <a:buFont typeface="Arial" pitchFamily="34" charset="0"/>
              <a:buChar char="•"/>
            </a:pPr>
            <a:r>
              <a:rPr lang="en-US" sz="4000" b="1" dirty="0" smtClean="0">
                <a:solidFill>
                  <a:srgbClr val="002060"/>
                </a:solidFill>
                <a:effectLst>
                  <a:outerShdw blurRad="38100" dist="38100" dir="2700000" algn="tl">
                    <a:srgbClr val="000000">
                      <a:alpha val="43137"/>
                    </a:srgbClr>
                  </a:outerShdw>
                </a:effectLst>
              </a:rPr>
              <a:t>Likes and dislikes</a:t>
            </a:r>
            <a:endParaRPr lang="en-US" sz="4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5493572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6</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2667000" y="297215"/>
            <a:ext cx="38862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1030" name="Picture 6"/>
          <p:cNvPicPr>
            <a:picLocks noChangeAspect="1" noChangeArrowheads="1"/>
          </p:cNvPicPr>
          <p:nvPr/>
        </p:nvPicPr>
        <p:blipFill rotWithShape="1">
          <a:blip r:embed="rId3">
            <a:extLst>
              <a:ext uri="{28A0092B-C50C-407E-A947-70E740481C1C}">
                <a14:useLocalDpi xmlns:a14="http://schemas.microsoft.com/office/drawing/2010/main" val="0"/>
              </a:ext>
            </a:extLst>
          </a:blip>
          <a:srcRect l="8122" t="6425" r="6787" b="9212"/>
          <a:stretch/>
        </p:blipFill>
        <p:spPr bwMode="auto">
          <a:xfrm>
            <a:off x="7010400" y="609600"/>
            <a:ext cx="1480817" cy="146816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pic>
        <p:nvPicPr>
          <p:cNvPr id="8194" name="Picture 2" descr="C:\Documents and Settings\amoore\Local Settings\Temporary Internet Files\Content.IE5\FIR9LXRB\MC900014252[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0599" y="2077760"/>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5" name="Picture 3" descr="C:\Documents and Settings\amoore\Local Settings\Temporary Internet Files\Content.IE5\KPQRGTUB\MC900014253[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90600" y="3200399"/>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6" name="Picture 4" descr="C:\Documents and Settings\amoore\Local Settings\Temporary Internet Files\Content.IE5\C10F4JS3\MC900014254[1].wmf"/>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990600" y="4417771"/>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7" name="Picture 5" descr="C:\Documents and Settings\amoore\Local Settings\Temporary Internet Files\Content.IE5\GLDKAAAI\MC900014255[1].wmf"/>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105400" y="2683096"/>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8" name="Picture 6" descr="C:\Documents and Settings\amoore\Local Settings\Temporary Internet Files\Content.IE5\M54SJNEB\MC900014256[1].wmf"/>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111044" y="3888028"/>
            <a:ext cx="687629" cy="687629"/>
          </a:xfrm>
          <a:prstGeom prst="rect">
            <a:avLst/>
          </a:prstGeom>
          <a:noFill/>
          <a:extLst>
            <a:ext uri="{909E8E84-426E-40DD-AFC4-6F175D3DCCD1}">
              <a14:hiddenFill xmlns:a14="http://schemas.microsoft.com/office/drawing/2010/main">
                <a:solidFill>
                  <a:srgbClr val="FFFFFF"/>
                </a:solidFill>
              </a14:hiddenFill>
            </a:ext>
          </a:extLst>
        </p:spPr>
      </p:pic>
      <p:pic>
        <p:nvPicPr>
          <p:cNvPr id="8199" name="Picture 7" descr="C:\Documents and Settings\amoore\Local Settings\Temporary Internet Files\Content.IE5\SS77Q5UL\MC900014257[1].wmf"/>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111044" y="5105400"/>
            <a:ext cx="687629" cy="68762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828800" y="2286000"/>
            <a:ext cx="1447800" cy="400110"/>
          </a:xfrm>
          <a:prstGeom prst="rect">
            <a:avLst/>
          </a:prstGeom>
          <a:noFill/>
        </p:spPr>
        <p:txBody>
          <a:bodyPr wrap="square" rtlCol="0">
            <a:spAutoFit/>
          </a:bodyPr>
          <a:lstStyle/>
          <a:p>
            <a:r>
              <a:rPr lang="en-US" sz="2000" b="1" dirty="0" smtClean="0"/>
              <a:t>Protein</a:t>
            </a:r>
            <a:endParaRPr lang="en-US" sz="2000" b="1" dirty="0"/>
          </a:p>
        </p:txBody>
      </p:sp>
      <p:sp>
        <p:nvSpPr>
          <p:cNvPr id="16" name="TextBox 15"/>
          <p:cNvSpPr txBox="1"/>
          <p:nvPr/>
        </p:nvSpPr>
        <p:spPr>
          <a:xfrm>
            <a:off x="1841500" y="3344158"/>
            <a:ext cx="2349500" cy="400110"/>
          </a:xfrm>
          <a:prstGeom prst="rect">
            <a:avLst/>
          </a:prstGeom>
          <a:noFill/>
        </p:spPr>
        <p:txBody>
          <a:bodyPr wrap="square" rtlCol="0">
            <a:spAutoFit/>
          </a:bodyPr>
          <a:lstStyle/>
          <a:p>
            <a:r>
              <a:rPr lang="en-US" sz="2000" b="1" dirty="0" smtClean="0"/>
              <a:t>Carbohydrates</a:t>
            </a:r>
            <a:endParaRPr lang="en-US" sz="2000" b="1" dirty="0"/>
          </a:p>
        </p:txBody>
      </p:sp>
      <p:sp>
        <p:nvSpPr>
          <p:cNvPr id="18" name="TextBox 17"/>
          <p:cNvSpPr txBox="1"/>
          <p:nvPr/>
        </p:nvSpPr>
        <p:spPr>
          <a:xfrm>
            <a:off x="1820333" y="4561530"/>
            <a:ext cx="1447800" cy="400110"/>
          </a:xfrm>
          <a:prstGeom prst="rect">
            <a:avLst/>
          </a:prstGeom>
          <a:noFill/>
        </p:spPr>
        <p:txBody>
          <a:bodyPr wrap="square" rtlCol="0">
            <a:spAutoFit/>
          </a:bodyPr>
          <a:lstStyle/>
          <a:p>
            <a:r>
              <a:rPr lang="en-US" sz="2000" b="1" dirty="0" smtClean="0"/>
              <a:t>Fats</a:t>
            </a:r>
            <a:endParaRPr lang="en-US" sz="2000" b="1" dirty="0"/>
          </a:p>
        </p:txBody>
      </p:sp>
      <p:sp>
        <p:nvSpPr>
          <p:cNvPr id="19" name="TextBox 18"/>
          <p:cNvSpPr txBox="1"/>
          <p:nvPr/>
        </p:nvSpPr>
        <p:spPr>
          <a:xfrm>
            <a:off x="5943600" y="2838510"/>
            <a:ext cx="1447800" cy="400110"/>
          </a:xfrm>
          <a:prstGeom prst="rect">
            <a:avLst/>
          </a:prstGeom>
          <a:noFill/>
        </p:spPr>
        <p:txBody>
          <a:bodyPr wrap="square" rtlCol="0">
            <a:spAutoFit/>
          </a:bodyPr>
          <a:lstStyle/>
          <a:p>
            <a:r>
              <a:rPr lang="en-US" sz="2000" b="1" dirty="0" smtClean="0"/>
              <a:t>Vitamins</a:t>
            </a:r>
            <a:endParaRPr lang="en-US" sz="2000" b="1" dirty="0"/>
          </a:p>
        </p:txBody>
      </p:sp>
      <p:sp>
        <p:nvSpPr>
          <p:cNvPr id="20" name="TextBox 19"/>
          <p:cNvSpPr txBox="1"/>
          <p:nvPr/>
        </p:nvSpPr>
        <p:spPr>
          <a:xfrm>
            <a:off x="6096000" y="4017661"/>
            <a:ext cx="1447800" cy="400110"/>
          </a:xfrm>
          <a:prstGeom prst="rect">
            <a:avLst/>
          </a:prstGeom>
          <a:noFill/>
        </p:spPr>
        <p:txBody>
          <a:bodyPr wrap="square" rtlCol="0">
            <a:spAutoFit/>
          </a:bodyPr>
          <a:lstStyle/>
          <a:p>
            <a:r>
              <a:rPr lang="en-US" sz="2000" b="1" dirty="0" smtClean="0"/>
              <a:t>Minerals</a:t>
            </a:r>
            <a:endParaRPr lang="en-US" sz="2000" b="1" dirty="0"/>
          </a:p>
        </p:txBody>
      </p:sp>
      <p:sp>
        <p:nvSpPr>
          <p:cNvPr id="21" name="TextBox 20"/>
          <p:cNvSpPr txBox="1"/>
          <p:nvPr/>
        </p:nvSpPr>
        <p:spPr>
          <a:xfrm>
            <a:off x="6097411" y="5249159"/>
            <a:ext cx="1447800" cy="400110"/>
          </a:xfrm>
          <a:prstGeom prst="rect">
            <a:avLst/>
          </a:prstGeom>
          <a:noFill/>
        </p:spPr>
        <p:txBody>
          <a:bodyPr wrap="square" rtlCol="0">
            <a:spAutoFit/>
          </a:bodyPr>
          <a:lstStyle/>
          <a:p>
            <a:r>
              <a:rPr lang="en-US" sz="2000" b="1" dirty="0" smtClean="0"/>
              <a:t>Water</a:t>
            </a:r>
            <a:endParaRPr lang="en-US" sz="2000" b="1" dirty="0"/>
          </a:p>
        </p:txBody>
      </p:sp>
    </p:spTree>
    <p:extLst>
      <p:ext uri="{BB962C8B-B14F-4D97-AF65-F5344CB8AC3E}">
        <p14:creationId xmlns:p14="http://schemas.microsoft.com/office/powerpoint/2010/main" val="304325425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sz="4000" b="1" dirty="0" smtClean="0">
                <a:solidFill>
                  <a:srgbClr val="FFFFFF"/>
                </a:solidFill>
                <a:effectLst>
                  <a:outerShdw blurRad="38100" dist="38100" dir="2700000" algn="tl">
                    <a:srgbClr val="000000">
                      <a:alpha val="43137"/>
                    </a:srgbClr>
                  </a:outerShdw>
                </a:effectLst>
              </a:rPr>
              <a:t>Low-Sodium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55626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high blood pressure, heart disease, kidney disease, or retention may be placed on a low-sodium diet. </a:t>
            </a:r>
          </a:p>
          <a:p>
            <a:endParaRPr lang="en-US" sz="2400" b="1" dirty="0">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Salt packets will not be on the food tray.</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Common abbreviations: “NAS” (no added salt) and Low Na (low sodium)</a:t>
            </a:r>
            <a:endParaRPr lang="en-US" sz="2400" b="1" dirty="0">
              <a:solidFill>
                <a:srgbClr val="66FF33"/>
              </a:solidFill>
              <a:effectLst>
                <a:outerShdw blurRad="38100" dist="38100" dir="2700000" algn="tl">
                  <a:srgbClr val="000000">
                    <a:alpha val="43137"/>
                  </a:srgbClr>
                </a:outerShdw>
              </a:effectLst>
            </a:endParaRPr>
          </a:p>
        </p:txBody>
      </p:sp>
      <p:pic>
        <p:nvPicPr>
          <p:cNvPr id="1027"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24600" y="2578625"/>
            <a:ext cx="2308225" cy="25766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686292250"/>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61</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Low-Protein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2057400"/>
            <a:ext cx="6019800" cy="3416320"/>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kidney disease may be on a low protein diet.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Proteins breakdown into substances that can harm the kidneys.</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Extent of protein restriction will vary depending on the stage of kidney disease.</a:t>
            </a:r>
            <a:endParaRPr lang="en-US" sz="2400" b="1" dirty="0">
              <a:solidFill>
                <a:srgbClr val="66FF33"/>
              </a:solidFill>
              <a:effectLst>
                <a:outerShdw blurRad="38100" dist="38100" dir="2700000" algn="tl">
                  <a:srgbClr val="000000">
                    <a:alpha val="43137"/>
                  </a:srgbClr>
                </a:outerShdw>
              </a:effectLst>
            </a:endParaRPr>
          </a:p>
        </p:txBody>
      </p:sp>
      <p:grpSp>
        <p:nvGrpSpPr>
          <p:cNvPr id="6" name="Group 5"/>
          <p:cNvGrpSpPr/>
          <p:nvPr/>
        </p:nvGrpSpPr>
        <p:grpSpPr>
          <a:xfrm>
            <a:off x="6172200" y="2667000"/>
            <a:ext cx="2347913" cy="2381250"/>
            <a:chOff x="6172200" y="2667000"/>
            <a:chExt cx="2347913" cy="2381250"/>
          </a:xfrm>
        </p:grpSpPr>
        <p:pic>
          <p:nvPicPr>
            <p:cNvPr id="4098" name="Picture 2" descr="kidney"/>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29488" y="2667000"/>
              <a:ext cx="1190625" cy="23812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p:spPr>
        </p:pic>
        <p:pic>
          <p:nvPicPr>
            <p:cNvPr id="409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172200" y="2667000"/>
              <a:ext cx="1157288" cy="237807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6858695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62</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Fluid-Restricted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3785652"/>
          </a:xfrm>
          <a:prstGeom prst="rect">
            <a:avLst/>
          </a:prstGeom>
          <a:noFill/>
        </p:spPr>
        <p:txBody>
          <a:bodyPr wrap="square" rtlCol="0">
            <a:spAutoFit/>
          </a:bodyPr>
          <a:lstStyle/>
          <a:p>
            <a:r>
              <a:rPr lang="en-US" sz="2400" b="1" dirty="0" smtClean="0">
                <a:solidFill>
                  <a:srgbClr val="FFFF00"/>
                </a:solidFill>
                <a:effectLst>
                  <a:outerShdw blurRad="38100" dist="38100" dir="2700000" algn="tl">
                    <a:srgbClr val="000000">
                      <a:alpha val="43137"/>
                    </a:srgbClr>
                  </a:outerShdw>
                </a:effectLst>
              </a:rPr>
              <a:t>Residents with severe heart or kidney disease may need fluid restriction. </a:t>
            </a:r>
          </a:p>
          <a:p>
            <a:endParaRPr lang="en-US" sz="2400" b="1" dirty="0">
              <a:solidFill>
                <a:srgbClr val="FFFFFF"/>
              </a:solidFill>
              <a:effectLst>
                <a:outerShdw blurRad="38100" dist="38100" dir="2700000" algn="tl">
                  <a:srgbClr val="000000">
                    <a:alpha val="43137"/>
                  </a:srgbClr>
                </a:outerShdw>
              </a:effectLst>
            </a:endParaRPr>
          </a:p>
          <a:p>
            <a:r>
              <a:rPr lang="en-US" sz="2400" b="1" dirty="0" smtClean="0">
                <a:solidFill>
                  <a:srgbClr val="C00000"/>
                </a:solidFill>
                <a:effectLst>
                  <a:outerShdw blurRad="38100" dist="38100" dir="2700000" algn="tl">
                    <a:srgbClr val="000000">
                      <a:alpha val="43137"/>
                    </a:srgbClr>
                  </a:outerShdw>
                </a:effectLst>
              </a:rPr>
              <a:t>Measure and document exact amounts of fluid intake.  Report excesses to the nurse. </a:t>
            </a:r>
          </a:p>
          <a:p>
            <a:endParaRPr lang="en-US" sz="2400" b="1" dirty="0">
              <a:solidFill>
                <a:srgbClr val="FF0000"/>
              </a:solidFill>
              <a:effectLst>
                <a:outerShdw blurRad="38100" dist="38100" dir="2700000" algn="tl">
                  <a:srgbClr val="000000">
                    <a:alpha val="43137"/>
                  </a:srgbClr>
                </a:outerShdw>
              </a:effectLst>
            </a:endParaRPr>
          </a:p>
          <a:p>
            <a:r>
              <a:rPr lang="en-US" sz="24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endParaRPr lang="en-US" sz="2400" b="1" dirty="0">
              <a:solidFill>
                <a:srgbClr val="66FF33"/>
              </a:solidFill>
              <a:effectLst>
                <a:outerShdw blurRad="38100" dist="38100" dir="2700000" algn="tl">
                  <a:srgbClr val="000000">
                    <a:alpha val="43137"/>
                  </a:srgbClr>
                </a:outerShdw>
              </a:effectLst>
            </a:endParaRPr>
          </a:p>
          <a:p>
            <a:r>
              <a:rPr lang="en-US" sz="2400" b="1" dirty="0" smtClean="0">
                <a:solidFill>
                  <a:srgbClr val="002060"/>
                </a:solidFill>
                <a:effectLst>
                  <a:outerShdw blurRad="38100" dist="38100" dir="2700000" algn="tl">
                    <a:srgbClr val="000000">
                      <a:alpha val="43137"/>
                    </a:srgbClr>
                  </a:outerShdw>
                </a:effectLst>
              </a:rPr>
              <a:t>Common abbreviation is “RF” (restrict fluids)</a:t>
            </a:r>
            <a:endParaRPr lang="en-US" sz="2400" b="1" dirty="0">
              <a:solidFill>
                <a:srgbClr val="002060"/>
              </a:solidFill>
              <a:effectLst>
                <a:outerShdw blurRad="38100" dist="38100" dir="2700000" algn="tl">
                  <a:srgbClr val="000000">
                    <a:alpha val="43137"/>
                  </a:srgbClr>
                </a:outerShdw>
              </a:effectLst>
            </a:endParaRPr>
          </a:p>
        </p:txBody>
      </p:sp>
      <p:pic>
        <p:nvPicPr>
          <p:cNvPr id="3076" name="Picture 4" descr="C:\Documents and Settings\amoore\Local Settings\Temporary Internet Files\Content.IE5\MLCNIDM5\MC90023323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39000" y="4828309"/>
            <a:ext cx="1240193" cy="1267485"/>
          </a:xfrm>
          <a:prstGeom prst="rect">
            <a:avLst/>
          </a:prstGeom>
          <a:noFill/>
          <a:extLst>
            <a:ext uri="{909E8E84-426E-40DD-AFC4-6F175D3DCCD1}">
              <a14:hiddenFill xmlns:a14="http://schemas.microsoft.com/office/drawing/2010/main">
                <a:solidFill>
                  <a:srgbClr val="FFFFFF"/>
                </a:solidFill>
              </a14:hiddenFill>
            </a:ext>
          </a:extLst>
        </p:spPr>
      </p:pic>
      <p:cxnSp>
        <p:nvCxnSpPr>
          <p:cNvPr id="9" name="Straight Connector 8"/>
          <p:cNvCxnSpPr/>
          <p:nvPr/>
        </p:nvCxnSpPr>
        <p:spPr>
          <a:xfrm flipV="1">
            <a:off x="7162800" y="4572000"/>
            <a:ext cx="1447800" cy="1600200"/>
          </a:xfrm>
          <a:prstGeom prst="line">
            <a:avLst/>
          </a:prstGeom>
          <a:ln w="1905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1428858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63</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Low-Fat/Low-Cholesterol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304800" y="1676400"/>
            <a:ext cx="8458200" cy="4093428"/>
          </a:xfrm>
          <a:prstGeom prst="rect">
            <a:avLst/>
          </a:prstGeom>
          <a:noFill/>
        </p:spPr>
        <p:txBody>
          <a:bodyPr wrap="square" rtlCol="0">
            <a:spAutoFit/>
          </a:bodyPr>
          <a:lstStyle/>
          <a:p>
            <a:pPr marL="342900" indent="-342900">
              <a:buFont typeface="Arial" pitchFamily="34" charset="0"/>
              <a:buChar char="•"/>
            </a:pPr>
            <a:r>
              <a:rPr lang="en-US" sz="2000" b="1" dirty="0" smtClean="0">
                <a:solidFill>
                  <a:srgbClr val="FFFF00"/>
                </a:solidFill>
                <a:effectLst>
                  <a:outerShdw blurRad="38100" dist="38100" dir="2700000" algn="tl">
                    <a:srgbClr val="000000">
                      <a:alpha val="43137"/>
                    </a:srgbClr>
                  </a:outerShdw>
                </a:effectLst>
              </a:rPr>
              <a:t>Residents with high levels of cholesterol, gall bladder disease, diseases that interfere with fat digestion, and liver disease may be placed on these diets. </a:t>
            </a:r>
          </a:p>
          <a:p>
            <a:pPr marL="342900" indent="-342900">
              <a:buFont typeface="Arial" pitchFamily="34" charset="0"/>
              <a:buChar char="•"/>
            </a:pPr>
            <a:endParaRPr lang="en-US" sz="2000" b="1" dirty="0">
              <a:solidFill>
                <a:srgbClr val="FFFFFF"/>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C00000"/>
                </a:solidFill>
                <a:effectLst>
                  <a:outerShdw blurRad="38100" dist="38100" dir="2700000" algn="tl">
                    <a:srgbClr val="000000">
                      <a:alpha val="43137"/>
                    </a:srgbClr>
                  </a:outerShdw>
                </a:effectLst>
              </a:rPr>
              <a:t>Diets permit skim milk, low fat cottage cheese, fish, white meat of turkey and chicken, veal, and vegetable fats.  Use of monounsaturated fats such as olive oil, canola, and peanut oils are encouraged.</a:t>
            </a:r>
          </a:p>
          <a:p>
            <a:pPr marL="342900" indent="-342900">
              <a:buFont typeface="Arial" pitchFamily="34" charset="0"/>
              <a:buChar char="•"/>
            </a:pPr>
            <a:endParaRPr lang="en-US" sz="20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66FF33"/>
                </a:solidFill>
                <a:effectLst>
                  <a:outerShdw blurRad="38100" dist="38100" dir="2700000" algn="tl">
                    <a:srgbClr val="000000">
                      <a:alpha val="43137"/>
                    </a:srgbClr>
                  </a:outerShdw>
                </a:effectLst>
              </a:rPr>
              <a:t>Do not offer additional fluids or foods that contain fluids.   Notify the nurse if the resident complains of thirst. </a:t>
            </a:r>
          </a:p>
          <a:p>
            <a:pPr marL="342900" indent="-342900">
              <a:buFont typeface="Arial" pitchFamily="34" charset="0"/>
              <a:buChar char="•"/>
            </a:pPr>
            <a:endParaRPr lang="en-US" sz="2000" b="1" dirty="0">
              <a:solidFill>
                <a:srgbClr val="66FF33"/>
              </a:solidFill>
              <a:effectLst>
                <a:outerShdw blurRad="38100" dist="38100" dir="2700000" algn="tl">
                  <a:srgbClr val="000000">
                    <a:alpha val="43137"/>
                  </a:srgbClr>
                </a:outerShdw>
              </a:effectLst>
            </a:endParaRPr>
          </a:p>
          <a:p>
            <a:pPr marL="342900" indent="-342900">
              <a:buFont typeface="Arial" pitchFamily="34" charset="0"/>
              <a:buChar char="•"/>
            </a:pPr>
            <a:r>
              <a:rPr lang="en-US" sz="2000" b="1" dirty="0" smtClean="0">
                <a:solidFill>
                  <a:srgbClr val="002060"/>
                </a:solidFill>
                <a:effectLst>
                  <a:outerShdw blurRad="38100" dist="38100" dir="2700000" algn="tl">
                    <a:srgbClr val="000000">
                      <a:alpha val="43137"/>
                    </a:srgbClr>
                  </a:outerShdw>
                </a:effectLst>
              </a:rPr>
              <a:t>Common abbreviation is “Low-Fat/Low-</a:t>
            </a:r>
            <a:r>
              <a:rPr lang="en-US" sz="2000" b="1" dirty="0" err="1" smtClean="0">
                <a:solidFill>
                  <a:srgbClr val="002060"/>
                </a:solidFill>
                <a:effectLst>
                  <a:outerShdw blurRad="38100" dist="38100" dir="2700000" algn="tl">
                    <a:srgbClr val="000000">
                      <a:alpha val="43137"/>
                    </a:srgbClr>
                  </a:outerShdw>
                </a:effectLst>
              </a:rPr>
              <a:t>Chol</a:t>
            </a:r>
            <a:r>
              <a:rPr lang="en-US" sz="2000" b="1" dirty="0" smtClean="0">
                <a:solidFill>
                  <a:srgbClr val="002060"/>
                </a:solidFill>
                <a:effectLst>
                  <a:outerShdw blurRad="38100" dist="38100" dir="2700000" algn="tl">
                    <a:srgbClr val="000000">
                      <a:alpha val="43137"/>
                    </a:srgbClr>
                  </a:outerShdw>
                </a:effectLst>
              </a:rPr>
              <a:t>”</a:t>
            </a:r>
            <a:endParaRPr lang="en-US" sz="20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757597695"/>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64</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Modified Calorie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108543"/>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Residents may need to reduce calories to lose weight or increase calories to gain weight. </a:t>
            </a:r>
          </a:p>
          <a:p>
            <a:pPr marL="342900" indent="-342900">
              <a:buFont typeface="Arial" pitchFamily="34" charset="0"/>
              <a:buChar char="•"/>
            </a:pPr>
            <a:endParaRPr lang="en-US" sz="2800" b="1" dirty="0">
              <a:solidFill>
                <a:srgbClr val="FFFF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Do not offer residents on a low-</a:t>
            </a:r>
            <a:r>
              <a:rPr lang="en-US" sz="2800" b="1" dirty="0" err="1" smtClean="0">
                <a:solidFill>
                  <a:srgbClr val="C00000"/>
                </a:solidFill>
                <a:effectLst>
                  <a:outerShdw blurRad="38100" dist="38100" dir="2700000" algn="tl">
                    <a:srgbClr val="000000">
                      <a:alpha val="43137"/>
                    </a:srgbClr>
                  </a:outerShdw>
                </a:effectLst>
              </a:rPr>
              <a:t>cal</a:t>
            </a:r>
            <a:r>
              <a:rPr lang="en-US" sz="2800" b="1" dirty="0" smtClean="0">
                <a:solidFill>
                  <a:srgbClr val="C00000"/>
                </a:solidFill>
                <a:effectLst>
                  <a:outerShdw blurRad="38100" dist="38100" dir="2700000" algn="tl">
                    <a:srgbClr val="000000">
                      <a:alpha val="43137"/>
                    </a:srgbClr>
                  </a:outerShdw>
                </a:effectLst>
              </a:rPr>
              <a:t> diet extra food.  Check with the nurse. </a:t>
            </a:r>
          </a:p>
          <a:p>
            <a:pPr marL="342900" indent="-342900">
              <a:buFont typeface="Arial" pitchFamily="34" charset="0"/>
              <a:buChar char="•"/>
            </a:pPr>
            <a:endParaRPr lang="en-US" sz="2800" b="1" dirty="0">
              <a:solidFill>
                <a:srgbClr val="FF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Common abbreviation is “Low-Cal/High-Cal”</a:t>
            </a:r>
            <a:endParaRPr lang="en-US" sz="2800" b="1" dirty="0">
              <a:solidFill>
                <a:srgbClr val="00206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90266398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65</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970318"/>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C00000"/>
                </a:solidFill>
                <a:effectLst>
                  <a:outerShdw blurRad="38100" dist="38100" dir="2700000" algn="tl">
                    <a:srgbClr val="000000">
                      <a:alpha val="43137"/>
                    </a:srgbClr>
                  </a:outerShdw>
                </a:effectLst>
              </a:rPr>
              <a:t>Calories and carbohydrates are carefully controlled. </a:t>
            </a:r>
          </a:p>
          <a:p>
            <a:pPr marL="342900" indent="-342900">
              <a:buFont typeface="Arial" pitchFamily="34" charset="0"/>
              <a:buChar char="•"/>
            </a:pPr>
            <a:r>
              <a:rPr lang="en-US" sz="2800" b="1" dirty="0" smtClean="0">
                <a:solidFill>
                  <a:srgbClr val="FFFF00"/>
                </a:solidFill>
                <a:effectLst>
                  <a:outerShdw blurRad="38100" dist="38100" dir="2700000" algn="tl">
                    <a:srgbClr val="000000">
                      <a:alpha val="43137"/>
                    </a:srgbClr>
                  </a:outerShdw>
                </a:effectLst>
              </a:rPr>
              <a:t>Fats and proteins are regulated.</a:t>
            </a: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Amounts of food are determined by energy needs. </a:t>
            </a:r>
          </a:p>
          <a:p>
            <a:pPr marL="342900" indent="-342900">
              <a:buFont typeface="Arial" pitchFamily="34" charset="0"/>
              <a:buChar char="•"/>
            </a:pPr>
            <a:r>
              <a:rPr lang="en-US" sz="2800" b="1" dirty="0" smtClean="0">
                <a:solidFill>
                  <a:srgbClr val="292929"/>
                </a:solidFill>
                <a:effectLst>
                  <a:outerShdw blurRad="38100" dist="38100" dir="2700000" algn="tl">
                    <a:srgbClr val="000000">
                      <a:alpha val="43137"/>
                    </a:srgbClr>
                  </a:outerShdw>
                </a:effectLst>
              </a:rPr>
              <a:t>Diabetics must eat all the food served on the tray.</a:t>
            </a:r>
          </a:p>
          <a:p>
            <a:pPr marL="342900" indent="-342900">
              <a:buFont typeface="Arial" pitchFamily="34" charset="0"/>
              <a:buChar char="•"/>
            </a:pPr>
            <a:r>
              <a:rPr lang="en-US" sz="2800" b="1" dirty="0" smtClean="0">
                <a:solidFill>
                  <a:srgbClr val="00B0F0"/>
                </a:solidFill>
                <a:effectLst>
                  <a:outerShdw blurRad="38100" dist="38100" dir="2700000" algn="tl">
                    <a:srgbClr val="000000">
                      <a:alpha val="43137"/>
                    </a:srgbClr>
                  </a:outerShdw>
                </a:effectLst>
              </a:rPr>
              <a:t>Do not offer other foods without the nurse’s approval. </a:t>
            </a:r>
            <a:endParaRPr lang="en-US" sz="2800" b="1" dirty="0">
              <a:solidFill>
                <a:srgbClr val="00B0F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8403969"/>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66</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Dietary Management of Diabetes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2677656"/>
          </a:xfrm>
          <a:prstGeom prst="rect">
            <a:avLst/>
          </a:prstGeom>
          <a:noFill/>
        </p:spPr>
        <p:txBody>
          <a:bodyPr wrap="square" rtlCol="0">
            <a:spAutoFit/>
          </a:bodyPr>
          <a:lstStyle/>
          <a:p>
            <a:pPr marL="342900" indent="-342900">
              <a:buFont typeface="Arial" pitchFamily="34" charset="0"/>
              <a:buChar char="•"/>
            </a:pPr>
            <a:r>
              <a:rPr lang="en-US" sz="2800" b="1" dirty="0" smtClean="0">
                <a:solidFill>
                  <a:srgbClr val="66CCFF"/>
                </a:solidFill>
                <a:effectLst>
                  <a:outerShdw blurRad="38100" dist="38100" dir="2700000" algn="tl">
                    <a:srgbClr val="000000">
                      <a:alpha val="43137"/>
                    </a:srgbClr>
                  </a:outerShdw>
                </a:effectLst>
              </a:rPr>
              <a:t>Meal tray may contain artificial sweeteners</a:t>
            </a:r>
          </a:p>
          <a:p>
            <a:pPr marL="342900" indent="-342900">
              <a:buFont typeface="Arial" pitchFamily="34" charset="0"/>
              <a:buChar char="•"/>
            </a:pPr>
            <a:endParaRPr lang="en-US" sz="2800" b="1" dirty="0">
              <a:solidFill>
                <a:srgbClr val="C00000"/>
              </a:solidFill>
              <a:effectLst>
                <a:outerShdw blurRad="38100" dist="38100" dir="2700000" algn="tl">
                  <a:srgbClr val="000000">
                    <a:alpha val="43137"/>
                  </a:srgbClr>
                </a:outerShdw>
              </a:effectLst>
            </a:endParaRPr>
          </a:p>
          <a:p>
            <a:pPr marL="342900" indent="-342900">
              <a:buFont typeface="Arial" pitchFamily="34" charset="0"/>
              <a:buChar char="•"/>
            </a:pPr>
            <a:r>
              <a:rPr lang="en-US" sz="2800" b="1" dirty="0" smtClean="0">
                <a:solidFill>
                  <a:srgbClr val="66FF33"/>
                </a:solidFill>
                <a:effectLst>
                  <a:outerShdw blurRad="38100" dist="38100" dir="2700000" algn="tl">
                    <a:srgbClr val="000000">
                      <a:alpha val="43137"/>
                    </a:srgbClr>
                  </a:outerShdw>
                </a:effectLst>
              </a:rPr>
              <a:t>Common abbreviations for diabetic diets are “NCS” no concentrated sweets and the amount of calories allowed followed by “ADA” (American Diabetic Association)</a:t>
            </a:r>
            <a:endParaRPr lang="en-US" sz="2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128354979"/>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67</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Diets Modified in Consistency</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046988"/>
          </a:xfrm>
          <a:prstGeom prst="rect">
            <a:avLst/>
          </a:prstGeom>
          <a:noFill/>
        </p:spPr>
        <p:txBody>
          <a:bodyPr wrap="square" rtlCol="0">
            <a:spAutoFit/>
          </a:bodyPr>
          <a:lstStyle/>
          <a:p>
            <a:pPr marL="342900" indent="-342900">
              <a:buFont typeface="Arial" pitchFamily="34" charset="0"/>
              <a:buChar char="•"/>
            </a:pPr>
            <a:r>
              <a:rPr lang="en-US" sz="4800" b="1" dirty="0" smtClean="0">
                <a:solidFill>
                  <a:srgbClr val="002060"/>
                </a:solidFill>
                <a:effectLst>
                  <a:outerShdw blurRad="38100" dist="38100" dir="2700000" algn="tl">
                    <a:srgbClr val="000000">
                      <a:alpha val="43137"/>
                    </a:srgbClr>
                  </a:outerShdw>
                </a:effectLst>
              </a:rPr>
              <a:t>Liquid Diet</a:t>
            </a:r>
          </a:p>
          <a:p>
            <a:pPr marL="342900" indent="-342900">
              <a:buFont typeface="Arial" pitchFamily="34" charset="0"/>
              <a:buChar char="•"/>
            </a:pPr>
            <a:r>
              <a:rPr lang="en-US" sz="4800" b="1" dirty="0" smtClean="0">
                <a:solidFill>
                  <a:srgbClr val="66FF33"/>
                </a:solidFill>
                <a:effectLst>
                  <a:outerShdw blurRad="38100" dist="38100" dir="2700000" algn="tl">
                    <a:srgbClr val="000000">
                      <a:alpha val="43137"/>
                    </a:srgbClr>
                  </a:outerShdw>
                </a:effectLst>
              </a:rPr>
              <a:t>Soft Diet and Mechanical Soft Diet</a:t>
            </a:r>
          </a:p>
          <a:p>
            <a:pPr marL="342900" indent="-342900">
              <a:buFont typeface="Arial" pitchFamily="34" charset="0"/>
              <a:buChar char="•"/>
            </a:pPr>
            <a:r>
              <a:rPr lang="en-US" sz="4800" b="1" dirty="0" smtClean="0">
                <a:solidFill>
                  <a:srgbClr val="66CCFF"/>
                </a:solidFill>
                <a:effectLst>
                  <a:outerShdw blurRad="38100" dist="38100" dir="2700000" algn="tl">
                    <a:srgbClr val="000000">
                      <a:alpha val="43137"/>
                    </a:srgbClr>
                  </a:outerShdw>
                </a:effectLst>
              </a:rPr>
              <a:t>Pureed Diet</a:t>
            </a:r>
            <a:endParaRPr lang="en-US" sz="4800" b="1" dirty="0">
              <a:solidFill>
                <a:srgbClr val="66FF33"/>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8819891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68</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0" y="11072"/>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292608" y="2057400"/>
            <a:ext cx="8458200" cy="3600986"/>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Ordered short term for medical condition or before or after a test or surgery. </a:t>
            </a:r>
          </a:p>
          <a:p>
            <a:endParaRPr lang="en-US" sz="3200" b="1" dirty="0">
              <a:solidFill>
                <a:srgbClr val="66FF33"/>
              </a:solidFill>
              <a:effectLst>
                <a:outerShdw blurRad="38100" dist="38100" dir="2700000" algn="tl">
                  <a:srgbClr val="000000">
                    <a:alpha val="43137"/>
                  </a:srgbClr>
                </a:outerShdw>
              </a:effectLst>
            </a:endParaRPr>
          </a:p>
          <a:p>
            <a:r>
              <a:rPr lang="en-US" sz="4400" b="1" dirty="0" smtClean="0">
                <a:solidFill>
                  <a:srgbClr val="FFC000"/>
                </a:solidFill>
                <a:effectLst>
                  <a:outerShdw blurRad="38100" dist="38100" dir="2700000" algn="tl">
                    <a:srgbClr val="000000">
                      <a:alpha val="43137"/>
                    </a:srgbClr>
                  </a:outerShdw>
                </a:effectLst>
              </a:rPr>
              <a:t>Liquid food is anything that is in the </a:t>
            </a:r>
            <a:r>
              <a:rPr lang="en-US" sz="4400" b="1" i="1" u="sng" dirty="0" smtClean="0">
                <a:solidFill>
                  <a:srgbClr val="FFC000"/>
                </a:solidFill>
                <a:effectLst>
                  <a:outerShdw blurRad="38100" dist="38100" dir="2700000" algn="tl">
                    <a:srgbClr val="000000">
                      <a:alpha val="43137"/>
                    </a:srgbClr>
                  </a:outerShdw>
                </a:effectLst>
              </a:rPr>
              <a:t>liquid state at room temperature. </a:t>
            </a:r>
            <a:endParaRPr lang="en-US" sz="4400" b="1" i="1" u="sng" dirty="0">
              <a:solidFill>
                <a:srgbClr val="FFC0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93445323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69</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Liquid Diets</a:t>
            </a:r>
            <a:endParaRPr lang="en-US" sz="4000" b="1" dirty="0">
              <a:solidFill>
                <a:srgbClr val="FFFFFF"/>
              </a:solidFill>
              <a:effectLst>
                <a:outerShdw blurRad="38100" dist="38100" dir="2700000" algn="tl">
                  <a:srgbClr val="000000">
                    <a:alpha val="43137"/>
                  </a:srgbClr>
                </a:outerShdw>
              </a:effectLst>
            </a:endParaRPr>
          </a:p>
        </p:txBody>
      </p:sp>
      <p:sp>
        <p:nvSpPr>
          <p:cNvPr id="5" name="TextBox 4"/>
          <p:cNvSpPr txBox="1"/>
          <p:nvPr/>
        </p:nvSpPr>
        <p:spPr>
          <a:xfrm>
            <a:off x="457200" y="2743200"/>
            <a:ext cx="3517392" cy="2554545"/>
          </a:xfrm>
          <a:prstGeom prst="rect">
            <a:avLst/>
          </a:prstGeom>
          <a:noFill/>
        </p:spPr>
        <p:txBody>
          <a:bodyPr wrap="square" rtlCol="0">
            <a:spAutoFit/>
          </a:bodyPr>
          <a:lstStyle/>
          <a:p>
            <a:r>
              <a:rPr lang="en-US" sz="3200" b="1" dirty="0" smtClean="0">
                <a:solidFill>
                  <a:srgbClr val="FFC000"/>
                </a:solidFill>
                <a:effectLst>
                  <a:outerShdw blurRad="38100" dist="38100" dir="2700000" algn="tl">
                    <a:srgbClr val="000000">
                      <a:alpha val="43137"/>
                    </a:srgbClr>
                  </a:outerShdw>
                </a:effectLst>
              </a:rPr>
              <a:t>“Clear Liquids”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Clear juices</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Broth</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Gelatin</a:t>
            </a:r>
          </a:p>
          <a:p>
            <a:pPr marL="914400" lvl="1" indent="-457200">
              <a:buFont typeface="Arial" pitchFamily="34" charset="0"/>
              <a:buChar char="•"/>
            </a:pPr>
            <a:r>
              <a:rPr lang="en-US" sz="3200" b="1" dirty="0" smtClean="0">
                <a:solidFill>
                  <a:srgbClr val="FFC000"/>
                </a:solidFill>
                <a:effectLst>
                  <a:outerShdw blurRad="38100" dist="38100" dir="2700000" algn="tl">
                    <a:srgbClr val="000000">
                      <a:alpha val="43137"/>
                    </a:srgbClr>
                  </a:outerShdw>
                </a:effectLst>
              </a:rPr>
              <a:t>Popsicles</a:t>
            </a:r>
            <a:endParaRPr lang="en-US" sz="3200" b="1" dirty="0">
              <a:solidFill>
                <a:srgbClr val="FFC000"/>
              </a:solidFill>
              <a:effectLst>
                <a:outerShdw blurRad="38100" dist="38100" dir="2700000" algn="tl">
                  <a:srgbClr val="000000">
                    <a:alpha val="43137"/>
                  </a:srgbClr>
                </a:outerShdw>
              </a:effectLst>
            </a:endParaRPr>
          </a:p>
        </p:txBody>
      </p:sp>
      <p:sp>
        <p:nvSpPr>
          <p:cNvPr id="6" name="TextBox 5"/>
          <p:cNvSpPr txBox="1"/>
          <p:nvPr/>
        </p:nvSpPr>
        <p:spPr>
          <a:xfrm>
            <a:off x="4648200" y="2743200"/>
            <a:ext cx="3810000" cy="2554545"/>
          </a:xfrm>
          <a:prstGeom prst="rect">
            <a:avLst/>
          </a:prstGeom>
          <a:noFill/>
        </p:spPr>
        <p:txBody>
          <a:bodyPr wrap="square" rtlCol="0">
            <a:spAutoFit/>
          </a:bodyPr>
          <a:lstStyle/>
          <a:p>
            <a:r>
              <a:rPr lang="en-US" sz="3200" b="1" dirty="0" smtClean="0">
                <a:solidFill>
                  <a:srgbClr val="FFFFFF"/>
                </a:solidFill>
              </a:rPr>
              <a:t>“Full Liquids”</a:t>
            </a:r>
          </a:p>
          <a:p>
            <a:r>
              <a:rPr lang="en-US" sz="3200" b="1" dirty="0" smtClean="0">
                <a:solidFill>
                  <a:srgbClr val="FFFFFF"/>
                </a:solidFill>
              </a:rPr>
              <a:t>Clear liquids plus:</a:t>
            </a:r>
          </a:p>
          <a:p>
            <a:pPr marL="457200" indent="-457200">
              <a:buFont typeface="Arial" pitchFamily="34" charset="0"/>
              <a:buChar char="•"/>
            </a:pPr>
            <a:r>
              <a:rPr lang="en-US" sz="3200" b="1" dirty="0" smtClean="0">
                <a:solidFill>
                  <a:srgbClr val="FFFFFF"/>
                </a:solidFill>
              </a:rPr>
              <a:t>Cream soups</a:t>
            </a:r>
          </a:p>
          <a:p>
            <a:pPr marL="457200" indent="-457200">
              <a:buFont typeface="Arial" pitchFamily="34" charset="0"/>
              <a:buChar char="•"/>
            </a:pPr>
            <a:r>
              <a:rPr lang="en-US" sz="3200" b="1" dirty="0" smtClean="0">
                <a:solidFill>
                  <a:srgbClr val="FFFFFF"/>
                </a:solidFill>
              </a:rPr>
              <a:t>Milk</a:t>
            </a:r>
          </a:p>
          <a:p>
            <a:pPr marL="457200" indent="-457200">
              <a:buFont typeface="Arial" pitchFamily="34" charset="0"/>
              <a:buChar char="•"/>
            </a:pPr>
            <a:r>
              <a:rPr lang="en-US" sz="3200" b="1" dirty="0" smtClean="0">
                <a:solidFill>
                  <a:srgbClr val="FFFFFF"/>
                </a:solidFill>
              </a:rPr>
              <a:t>Ice cream</a:t>
            </a:r>
            <a:endParaRPr lang="en-US" sz="3200" b="1" dirty="0">
              <a:solidFill>
                <a:srgbClr val="FFFFFF"/>
              </a:solidFill>
            </a:endParaRPr>
          </a:p>
        </p:txBody>
      </p:sp>
      <p:sp>
        <p:nvSpPr>
          <p:cNvPr id="7" name="Left Arrow 6"/>
          <p:cNvSpPr/>
          <p:nvPr/>
        </p:nvSpPr>
        <p:spPr>
          <a:xfrm rot="16200000">
            <a:off x="1548244" y="1464422"/>
            <a:ext cx="1094515" cy="685800"/>
          </a:xfrm>
          <a:prstGeom prst="lef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8747694">
            <a:off x="5871090" y="1350121"/>
            <a:ext cx="969963"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218242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970788" y="2324100"/>
            <a:ext cx="3581400" cy="3124199"/>
          </a:xfrm>
        </p:spPr>
        <p:txBody>
          <a:bodyPr/>
          <a:lstStyle/>
          <a:p>
            <a:pPr marL="519113" lvl="1" indent="0">
              <a:lnSpc>
                <a:spcPct val="95000"/>
              </a:lnSpc>
              <a:buNone/>
            </a:pPr>
            <a:r>
              <a:rPr lang="en-US" sz="5400" b="1" dirty="0" smtClean="0">
                <a:effectLst>
                  <a:outerShdw blurRad="38100" dist="38100" dir="2700000" algn="tl">
                    <a:srgbClr val="000000">
                      <a:alpha val="43137"/>
                    </a:srgbClr>
                  </a:outerShdw>
                </a:effectLst>
              </a:rPr>
              <a:t>Builds </a:t>
            </a:r>
            <a:r>
              <a:rPr lang="en-US" sz="5400" b="1" dirty="0">
                <a:effectLst>
                  <a:outerShdw blurRad="38100" dist="38100" dir="2700000" algn="tl">
                    <a:srgbClr val="000000">
                      <a:alpha val="43137"/>
                    </a:srgbClr>
                  </a:outerShdw>
                </a:effectLst>
              </a:rPr>
              <a:t>and </a:t>
            </a:r>
            <a:r>
              <a:rPr lang="en-US" sz="5400" b="1" dirty="0" smtClean="0">
                <a:effectLst>
                  <a:outerShdw blurRad="38100" dist="38100" dir="2700000" algn="tl">
                    <a:srgbClr val="000000">
                      <a:alpha val="43137"/>
                    </a:srgbClr>
                  </a:outerShdw>
                </a:effectLst>
              </a:rPr>
              <a:t>repairs tissue</a:t>
            </a: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7</a:t>
            </a:fld>
            <a:endParaRPr lang="en-US" dirty="0">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304800" y="297215"/>
            <a:ext cx="81534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 - Protein </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grpSp>
        <p:nvGrpSpPr>
          <p:cNvPr id="8" name="Group 7"/>
          <p:cNvGrpSpPr/>
          <p:nvPr/>
        </p:nvGrpSpPr>
        <p:grpSpPr>
          <a:xfrm>
            <a:off x="4558284" y="2819400"/>
            <a:ext cx="3103418" cy="2133600"/>
            <a:chOff x="4724400" y="2743200"/>
            <a:chExt cx="3103418" cy="2133600"/>
          </a:xfrm>
        </p:grpSpPr>
        <p:pic>
          <p:nvPicPr>
            <p:cNvPr id="30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2743200"/>
              <a:ext cx="3103418" cy="2133600"/>
            </a:xfrm>
            <a:prstGeom prst="rect">
              <a:avLst/>
            </a:prstGeom>
            <a:ln>
              <a:noFill/>
            </a:ln>
            <a:effectLst>
              <a:softEdge rad="112500"/>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Box 6"/>
            <p:cNvSpPr txBox="1"/>
            <p:nvPr/>
          </p:nvSpPr>
          <p:spPr>
            <a:xfrm rot="20716432">
              <a:off x="5497048" y="3856199"/>
              <a:ext cx="2209800" cy="369332"/>
            </a:xfrm>
            <a:prstGeom prst="rect">
              <a:avLst/>
            </a:prstGeom>
            <a:noFill/>
          </p:spPr>
          <p:txBody>
            <a:bodyPr wrap="square" rtlCol="0">
              <a:spAutoFit/>
            </a:bodyPr>
            <a:lstStyle/>
            <a:p>
              <a:pPr algn="ctr"/>
              <a:r>
                <a:rPr lang="en-US" b="1" spc="600" dirty="0" smtClean="0">
                  <a:solidFill>
                    <a:srgbClr val="002060"/>
                  </a:solidFill>
                </a:rPr>
                <a:t>NUTRIENT</a:t>
              </a:r>
              <a:endParaRPr lang="en-US" b="1" spc="600" dirty="0">
                <a:solidFill>
                  <a:srgbClr val="002060"/>
                </a:solidFill>
              </a:endParaRPr>
            </a:p>
          </p:txBody>
        </p:sp>
      </p:grpSp>
      <p:pic>
        <p:nvPicPr>
          <p:cNvPr id="3076" name="Picture 4" descr="C:\Documents and Settings\amoore\Local Settings\Temporary Internet Files\Content.IE5\FIR9LXRB\MC90001425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27008" y="1229011"/>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1154011"/>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70</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Soft and Mechanical Soft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4401205"/>
          </a:xfrm>
          <a:prstGeom prst="rect">
            <a:avLst/>
          </a:prstGeom>
          <a:noFill/>
        </p:spPr>
        <p:txBody>
          <a:bodyPr wrap="square" rtlCol="0">
            <a:spAutoFit/>
          </a:bodyPr>
          <a:lstStyle/>
          <a:p>
            <a:pPr algn="ctr"/>
            <a:r>
              <a:rPr lang="en-US" sz="2800" b="1" dirty="0" smtClean="0">
                <a:effectLst>
                  <a:outerShdw blurRad="38100" dist="38100" dir="2700000" algn="tl">
                    <a:srgbClr val="000000">
                      <a:alpha val="43137"/>
                    </a:srgbClr>
                  </a:outerShdw>
                </a:effectLst>
              </a:rPr>
              <a:t>Makes food easier to chew and swallow</a:t>
            </a:r>
          </a:p>
          <a:p>
            <a:pPr algn="ctr"/>
            <a:endParaRPr lang="en-US" sz="2800" b="1" dirty="0">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SOFT DIETS</a:t>
            </a:r>
          </a:p>
          <a:p>
            <a:pPr algn="ctr"/>
            <a:r>
              <a:rPr lang="en-US" sz="2800" b="1" dirty="0" smtClean="0">
                <a:solidFill>
                  <a:srgbClr val="66FF33"/>
                </a:solidFill>
                <a:effectLst>
                  <a:outerShdw blurRad="38100" dist="38100" dir="2700000" algn="tl">
                    <a:srgbClr val="000000">
                      <a:alpha val="43137"/>
                    </a:srgbClr>
                  </a:outerShdw>
                </a:effectLst>
              </a:rPr>
              <a:t>High fiber foods, fried foods, spicy foods, raw vegetables and fruits and some meats will be restricted.  Food is chopped or blended. </a:t>
            </a:r>
          </a:p>
          <a:p>
            <a:pPr algn="ctr"/>
            <a:endParaRPr lang="en-US" sz="2800" b="1" dirty="0">
              <a:solidFill>
                <a:srgbClr val="66FF33"/>
              </a:solidFill>
              <a:effectLst>
                <a:outerShdw blurRad="38100" dist="38100" dir="2700000" algn="tl">
                  <a:srgbClr val="000000">
                    <a:alpha val="43137"/>
                  </a:srgbClr>
                </a:outerShdw>
              </a:effectLst>
            </a:endParaRPr>
          </a:p>
          <a:p>
            <a:pPr algn="ctr"/>
            <a:r>
              <a:rPr lang="en-US" sz="2800" b="1" dirty="0" smtClean="0">
                <a:solidFill>
                  <a:srgbClr val="002060"/>
                </a:solidFill>
                <a:effectLst>
                  <a:outerShdw blurRad="38100" dist="38100" dir="2700000" algn="tl">
                    <a:srgbClr val="000000">
                      <a:alpha val="43137"/>
                    </a:srgbClr>
                  </a:outerShdw>
                </a:effectLst>
              </a:rPr>
              <a:t>MECHANICAL SOFT DIETS</a:t>
            </a:r>
          </a:p>
          <a:p>
            <a:pPr algn="ctr"/>
            <a:r>
              <a:rPr lang="en-US" sz="2800" b="1" dirty="0">
                <a:solidFill>
                  <a:srgbClr val="FFFF00"/>
                </a:solidFill>
                <a:effectLst>
                  <a:outerShdw blurRad="38100" dist="38100" dir="2700000" algn="tl">
                    <a:srgbClr val="000000">
                      <a:alpha val="43137"/>
                    </a:srgbClr>
                  </a:outerShdw>
                </a:effectLst>
              </a:rPr>
              <a:t>	</a:t>
            </a:r>
            <a:r>
              <a:rPr lang="en-US" sz="2800" b="1" dirty="0" smtClean="0">
                <a:solidFill>
                  <a:srgbClr val="FFFF00"/>
                </a:solidFill>
                <a:effectLst>
                  <a:outerShdw blurRad="38100" dist="38100" dir="2700000" algn="tl">
                    <a:srgbClr val="000000">
                      <a:alpha val="43137"/>
                    </a:srgbClr>
                  </a:outerShdw>
                </a:effectLst>
              </a:rPr>
              <a:t>Food choices are not limited.  Only the texture of the food is changed.</a:t>
            </a:r>
            <a:endParaRPr lang="en-US" sz="28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9878921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54E1FCD9-E14A-4EEC-91B1-82D1654045FE}" type="slidenum">
              <a:rPr lang="en-US" smtClean="0">
                <a:solidFill>
                  <a:srgbClr val="FFFFFF"/>
                </a:solidFill>
              </a:rPr>
              <a:pPr>
                <a:defRPr/>
              </a:pPr>
              <a:t>71</a:t>
            </a:fld>
            <a:endParaRPr lang="en-US" dirty="0">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26" name="Rectangle 25"/>
          <p:cNvSpPr/>
          <p:nvPr/>
        </p:nvSpPr>
        <p:spPr>
          <a:xfrm>
            <a:off x="27432" y="56720"/>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solidFill>
                  <a:srgbClr val="FFFFFF"/>
                </a:solidFill>
                <a:effectLst>
                  <a:outerShdw blurRad="38100" dist="38100" dir="2700000" algn="tl">
                    <a:srgbClr val="000000">
                      <a:alpha val="43137"/>
                    </a:srgbClr>
                  </a:outerShdw>
                </a:effectLst>
              </a:rPr>
              <a:t>Pureed Diets</a:t>
            </a:r>
            <a:endParaRPr lang="en-US" sz="4000" b="1" dirty="0">
              <a:solidFill>
                <a:srgbClr val="FFFFFF"/>
              </a:solidFill>
              <a:effectLst>
                <a:outerShdw blurRad="38100" dist="38100" dir="2700000" algn="tl">
                  <a:srgbClr val="000000">
                    <a:alpha val="43137"/>
                  </a:srgbClr>
                </a:outerShdw>
              </a:effectLst>
            </a:endParaRPr>
          </a:p>
        </p:txBody>
      </p:sp>
      <p:sp>
        <p:nvSpPr>
          <p:cNvPr id="8" name="TextBox 7"/>
          <p:cNvSpPr txBox="1"/>
          <p:nvPr/>
        </p:nvSpPr>
        <p:spPr>
          <a:xfrm>
            <a:off x="457200" y="1676400"/>
            <a:ext cx="8001000" cy="2677656"/>
          </a:xfrm>
          <a:prstGeom prst="rect">
            <a:avLst/>
          </a:prstGeom>
          <a:noFill/>
        </p:spPr>
        <p:txBody>
          <a:bodyPr wrap="square" rtlCol="0">
            <a:spAutoFit/>
          </a:bodyPr>
          <a:lstStyle/>
          <a:p>
            <a:pPr algn="ctr"/>
            <a:r>
              <a:rPr lang="en-US" sz="2800" b="1" dirty="0" smtClean="0">
                <a:solidFill>
                  <a:srgbClr val="FFFFFF"/>
                </a:solidFill>
                <a:effectLst>
                  <a:outerShdw blurRad="38100" dist="38100" dir="2700000" algn="tl">
                    <a:srgbClr val="000000">
                      <a:alpha val="43137"/>
                    </a:srgbClr>
                  </a:outerShdw>
                </a:effectLst>
              </a:rPr>
              <a:t>This diet does not require that a resident chew his/her food. </a:t>
            </a:r>
          </a:p>
          <a:p>
            <a:pPr algn="ctr"/>
            <a:endParaRPr lang="en-US" sz="2800" b="1" dirty="0">
              <a:solidFill>
                <a:srgbClr val="FFFFFF"/>
              </a:solidFill>
              <a:effectLst>
                <a:outerShdw blurRad="38100" dist="38100" dir="2700000" algn="tl">
                  <a:srgbClr val="000000">
                    <a:alpha val="43137"/>
                  </a:srgbClr>
                </a:outerShdw>
              </a:effectLst>
            </a:endParaRPr>
          </a:p>
          <a:p>
            <a:pPr algn="ctr"/>
            <a:r>
              <a:rPr lang="en-US" sz="2800" b="1" dirty="0" smtClean="0">
                <a:solidFill>
                  <a:srgbClr val="66FF33"/>
                </a:solidFill>
                <a:effectLst>
                  <a:outerShdw blurRad="38100" dist="38100" dir="2700000" algn="tl">
                    <a:srgbClr val="000000">
                      <a:alpha val="43137"/>
                    </a:srgbClr>
                  </a:outerShdw>
                </a:effectLst>
              </a:rPr>
              <a:t>Food is chopped, blended, or ground into a thick paste of baby food consistency.</a:t>
            </a:r>
          </a:p>
          <a:p>
            <a:pPr algn="ctr"/>
            <a:endParaRPr lang="en-US" sz="2800" b="1" dirty="0">
              <a:solidFill>
                <a:srgbClr val="66FF33"/>
              </a:solidFill>
              <a:effectLst>
                <a:outerShdw blurRad="38100" dist="38100" dir="2700000" algn="tl">
                  <a:srgbClr val="000000">
                    <a:alpha val="43137"/>
                  </a:srgbClr>
                </a:outerShdw>
              </a:effectLst>
            </a:endParaRPr>
          </a:p>
        </p:txBody>
      </p:sp>
      <p:pic>
        <p:nvPicPr>
          <p:cNvPr id="7170" name="Picture 2" descr="C:\Documents and Settings\amoore\Local Settings\Temporary Internet Files\Content.IE5\C10F4JS3\MC900440552[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543300" y="4114800"/>
            <a:ext cx="1828800" cy="15970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6500286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72</a:t>
            </a:fld>
            <a:endParaRPr lang="en-US" dirty="0">
              <a:solidFill>
                <a:srgbClr val="002060"/>
              </a:solidFill>
            </a:endParaRPr>
          </a:p>
        </p:txBody>
      </p:sp>
      <p:sp>
        <p:nvSpPr>
          <p:cNvPr id="5" name="Rectangle 4"/>
          <p:cNvSpPr/>
          <p:nvPr/>
        </p:nvSpPr>
        <p:spPr>
          <a:xfrm>
            <a:off x="5715000" y="204127"/>
            <a:ext cx="3276600" cy="1323439"/>
          </a:xfrm>
          <a:prstGeom prst="rect">
            <a:avLst/>
          </a:prstGeom>
        </p:spPr>
        <p:txBody>
          <a:bodyPr wrap="square">
            <a:spAutoFit/>
          </a:bodyPr>
          <a:lstStyle/>
          <a:p>
            <a:r>
              <a:rPr lang="en-US" sz="2000" b="1" kern="0" dirty="0">
                <a:solidFill>
                  <a:srgbClr val="FFFF00"/>
                </a:solidFill>
              </a:rPr>
              <a:t>Nurse Aide Responsibilities in </a:t>
            </a:r>
            <a:r>
              <a:rPr lang="en-US" sz="2000" b="1" kern="0" dirty="0" smtClean="0">
                <a:solidFill>
                  <a:srgbClr val="FFFF00"/>
                </a:solidFill>
              </a:rPr>
              <a:t>Serving Therapeutic Diets</a:t>
            </a:r>
            <a:endParaRPr lang="en-US" sz="1600" dirty="0">
              <a:solidFill>
                <a:srgbClr val="FFFF00"/>
              </a:solidFill>
            </a:endParaRPr>
          </a:p>
        </p:txBody>
      </p:sp>
      <p:sp>
        <p:nvSpPr>
          <p:cNvPr id="7" name="Rectangle 6"/>
          <p:cNvSpPr/>
          <p:nvPr/>
        </p:nvSpPr>
        <p:spPr>
          <a:xfrm>
            <a:off x="420624" y="1981200"/>
            <a:ext cx="8229600" cy="3785652"/>
          </a:xfrm>
          <a:prstGeom prst="rect">
            <a:avLst/>
          </a:prstGeom>
        </p:spPr>
        <p:txBody>
          <a:bodyPr wrap="square">
            <a:spAutoFit/>
          </a:bodyPr>
          <a:lstStyle/>
          <a:p>
            <a:pPr marL="571500" indent="-571500" eaLnBrk="0" fontAlgn="base" hangingPunct="0">
              <a:spcBef>
                <a:spcPct val="20000"/>
              </a:spcBef>
              <a:spcAft>
                <a:spcPct val="0"/>
              </a:spcAft>
              <a:buFont typeface="Arial" pitchFamily="34" charset="0"/>
              <a:buChar char="•"/>
            </a:pPr>
            <a:r>
              <a:rPr lang="en-US" sz="4000" b="1" kern="0" dirty="0" smtClean="0">
                <a:solidFill>
                  <a:srgbClr val="FFFFFF"/>
                </a:solidFill>
                <a:effectLst>
                  <a:outerShdw blurRad="38100" dist="38100" dir="2700000" algn="tl">
                    <a:srgbClr val="000000">
                      <a:alpha val="43137"/>
                    </a:srgbClr>
                  </a:outerShdw>
                </a:effectLst>
              </a:rPr>
              <a:t>Serve the </a:t>
            </a:r>
            <a:r>
              <a:rPr lang="en-US" sz="4000" b="1" kern="0" dirty="0" smtClean="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resident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tray containing the </a:t>
            </a:r>
            <a:r>
              <a:rPr lang="en-US" sz="4000" b="1" kern="0" dirty="0">
                <a:solidFill>
                  <a:srgbClr val="002060"/>
                </a:solidFill>
                <a:effectLst>
                  <a:outerShdw blurRad="38100" dist="38100" dir="2700000" algn="tl">
                    <a:srgbClr val="000000">
                      <a:alpha val="43137"/>
                    </a:srgbClr>
                  </a:outerShdw>
                </a:effectLst>
              </a:rPr>
              <a:t>RIGHT </a:t>
            </a:r>
            <a:r>
              <a:rPr lang="en-US" sz="4000" b="1" kern="0" dirty="0" smtClean="0">
                <a:solidFill>
                  <a:srgbClr val="FFFFFF"/>
                </a:solidFill>
                <a:effectLst>
                  <a:outerShdw blurRad="38100" dist="38100" dir="2700000" algn="tl">
                    <a:srgbClr val="000000">
                      <a:alpha val="43137"/>
                    </a:srgbClr>
                  </a:outerShdw>
                </a:effectLst>
              </a:rPr>
              <a:t>therapeutic diet at the </a:t>
            </a:r>
            <a:r>
              <a:rPr lang="en-US" sz="4000" b="1" kern="0" dirty="0">
                <a:solidFill>
                  <a:srgbClr val="002060"/>
                </a:solidFill>
                <a:effectLst>
                  <a:outerShdw blurRad="38100" dist="38100" dir="2700000" algn="tl">
                    <a:srgbClr val="000000">
                      <a:alpha val="43137"/>
                    </a:srgbClr>
                  </a:outerShdw>
                </a:effectLst>
              </a:rPr>
              <a:t>RIGHT</a:t>
            </a:r>
            <a:r>
              <a:rPr lang="en-US" sz="4000" b="1" kern="0" dirty="0" smtClean="0">
                <a:solidFill>
                  <a:srgbClr val="FFFFFF"/>
                </a:solidFill>
                <a:effectLst>
                  <a:outerShdw blurRad="38100" dist="38100" dir="2700000" algn="tl">
                    <a:srgbClr val="000000">
                      <a:alpha val="43137"/>
                    </a:srgbClr>
                  </a:outerShdw>
                </a:effectLst>
              </a:rPr>
              <a:t> temperature in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environment  with the </a:t>
            </a:r>
            <a:r>
              <a:rPr lang="en-US" sz="4000" b="1" kern="0" dirty="0" smtClean="0">
                <a:solidFill>
                  <a:srgbClr val="002060"/>
                </a:solidFill>
                <a:effectLst>
                  <a:outerShdw blurRad="38100" dist="38100" dir="2700000" algn="tl">
                    <a:srgbClr val="000000">
                      <a:alpha val="43137"/>
                    </a:srgbClr>
                  </a:outerShdw>
                </a:effectLst>
              </a:rPr>
              <a:t>RIGHT </a:t>
            </a:r>
            <a:r>
              <a:rPr lang="en-US" sz="4000" b="1" kern="0" dirty="0" smtClean="0">
                <a:effectLst>
                  <a:outerShdw blurRad="38100" dist="38100" dir="2700000" algn="tl">
                    <a:srgbClr val="000000">
                      <a:alpha val="43137"/>
                    </a:srgbClr>
                  </a:outerShdw>
                </a:effectLst>
              </a:rPr>
              <a:t>attitude.</a:t>
            </a:r>
            <a:endParaRPr lang="en-US" sz="4000" b="1" kern="0"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44704801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latin typeface="Showcard Gothic" pitchFamily="82" charset="0"/>
              </a:rPr>
              <a:t>Therapeutic diets</a:t>
            </a:r>
            <a:br>
              <a:rPr lang="en-US" dirty="0" smtClean="0">
                <a:solidFill>
                  <a:srgbClr val="FFFF00"/>
                </a:solidFill>
                <a:latin typeface="Showcard Gothic" pitchFamily="82" charset="0"/>
              </a:rPr>
            </a:br>
            <a:r>
              <a:rPr lang="en-US" sz="3100" dirty="0" smtClean="0">
                <a:latin typeface="Showcard Gothic" pitchFamily="82" charset="0"/>
              </a:rPr>
              <a:t>Have we got it?</a:t>
            </a:r>
            <a:br>
              <a:rPr lang="en-US" sz="3100" dirty="0" smtClean="0">
                <a:latin typeface="Showcard Gothic" pitchFamily="82" charset="0"/>
              </a:rPr>
            </a:br>
            <a:r>
              <a:rPr lang="en-US" sz="3100" dirty="0" smtClean="0">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a:solidFill>
                  <a:prstClr val="black"/>
                </a:solidFill>
                <a:latin typeface="Showcard Gothic" pitchFamily="82" charset="0"/>
              </a:rPr>
              <a:t>Stick diagnostics</a:t>
            </a:r>
            <a:endParaRPr lang="en-US" sz="4000">
              <a:solidFill>
                <a:prstClr val="black"/>
              </a:solidFill>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73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286997109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74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600" b="1" dirty="0" smtClean="0">
                <a:solidFill>
                  <a:srgbClr val="FFC000"/>
                </a:solidFill>
                <a:effectLst>
                  <a:outerShdw blurRad="38100" dist="38100" dir="2700000" algn="tl">
                    <a:srgbClr val="000000">
                      <a:alpha val="43137"/>
                    </a:srgbClr>
                  </a:outerShdw>
                </a:effectLst>
              </a:rPr>
              <a:t>Devices and alternate methods used to take in nutrients</a:t>
            </a:r>
            <a:endParaRPr lang="en-US" sz="6600" b="1" dirty="0">
              <a:solidFill>
                <a:prstClr val="white"/>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84141244"/>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0179" name="Rectangle 3"/>
          <p:cNvSpPr>
            <a:spLocks noGrp="1" noChangeArrowheads="1"/>
          </p:cNvSpPr>
          <p:nvPr>
            <p:ph type="body" sz="half" idx="1"/>
          </p:nvPr>
        </p:nvSpPr>
        <p:spPr>
          <a:xfrm>
            <a:off x="457200" y="1371600"/>
            <a:ext cx="5553075" cy="2170113"/>
          </a:xfrm>
        </p:spPr>
        <p:txBody>
          <a:bodyPr>
            <a:normAutofit fontScale="92500" lnSpcReduction="20000"/>
          </a:bodyPr>
          <a:lstStyle/>
          <a:p>
            <a:r>
              <a:rPr lang="en-US" sz="3600" b="1" dirty="0">
                <a:effectLst>
                  <a:outerShdw blurRad="38100" dist="38100" dir="2700000" algn="tl">
                    <a:srgbClr val="000000">
                      <a:alpha val="43137"/>
                    </a:srgbClr>
                  </a:outerShdw>
                </a:effectLst>
              </a:rPr>
              <a:t>Food Guards</a:t>
            </a:r>
          </a:p>
          <a:p>
            <a:r>
              <a:rPr lang="en-US" sz="3600" b="1" dirty="0">
                <a:effectLst>
                  <a:outerShdw blurRad="38100" dist="38100" dir="2700000" algn="tl">
                    <a:srgbClr val="000000">
                      <a:alpha val="43137"/>
                    </a:srgbClr>
                  </a:outerShdw>
                </a:effectLst>
              </a:rPr>
              <a:t>Divided Plates</a:t>
            </a:r>
          </a:p>
          <a:p>
            <a:r>
              <a:rPr lang="en-US" sz="3600" b="1" dirty="0">
                <a:effectLst>
                  <a:outerShdw blurRad="38100" dist="38100" dir="2700000" algn="tl">
                    <a:srgbClr val="000000">
                      <a:alpha val="43137"/>
                    </a:srgbClr>
                  </a:outerShdw>
                </a:effectLst>
              </a:rPr>
              <a:t>Built-up handled utensils</a:t>
            </a:r>
          </a:p>
          <a:p>
            <a:r>
              <a:rPr lang="en-US" sz="3600" b="1" dirty="0">
                <a:effectLst>
                  <a:outerShdw blurRad="38100" dist="38100" dir="2700000" algn="tl">
                    <a:srgbClr val="000000">
                      <a:alpha val="43137"/>
                    </a:srgbClr>
                  </a:outerShdw>
                </a:effectLst>
              </a:rPr>
              <a:t>Easy grip mugs/glasses</a:t>
            </a:r>
          </a:p>
        </p:txBody>
      </p:sp>
      <p:sp>
        <p:nvSpPr>
          <p:cNvPr id="50180" name="Text Box 4"/>
          <p:cNvSpPr txBox="1">
            <a:spLocks noChangeArrowheads="1"/>
          </p:cNvSpPr>
          <p:nvPr/>
        </p:nvSpPr>
        <p:spPr bwMode="auto">
          <a:xfrm>
            <a:off x="3043238" y="4337050"/>
            <a:ext cx="5373687" cy="1739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3600" b="1" dirty="0">
                <a:solidFill>
                  <a:srgbClr val="002060"/>
                </a:solidFill>
                <a:effectLst>
                  <a:outerShdw blurRad="38100" dist="38100" dir="2700000" algn="tl">
                    <a:srgbClr val="000000">
                      <a:alpha val="43137"/>
                    </a:srgbClr>
                  </a:outerShdw>
                </a:effectLst>
              </a:rPr>
              <a:t>Residents have to be taught how to use these devices.</a:t>
            </a:r>
          </a:p>
        </p:txBody>
      </p:sp>
      <p:grpSp>
        <p:nvGrpSpPr>
          <p:cNvPr id="50184" name="Group 8"/>
          <p:cNvGrpSpPr>
            <a:grpSpLocks/>
          </p:cNvGrpSpPr>
          <p:nvPr/>
        </p:nvGrpSpPr>
        <p:grpSpPr bwMode="auto">
          <a:xfrm>
            <a:off x="6165850" y="1611313"/>
            <a:ext cx="2346325" cy="2036762"/>
            <a:chOff x="539" y="810"/>
            <a:chExt cx="4085" cy="4085"/>
          </a:xfrm>
        </p:grpSpPr>
        <p:sp>
          <p:nvSpPr>
            <p:cNvPr id="50185" name="AutoShape 9"/>
            <p:cNvSpPr>
              <a:spLocks noChangeAspect="1" noChangeArrowheads="1"/>
            </p:cNvSpPr>
            <p:nvPr/>
          </p:nvSpPr>
          <p:spPr bwMode="auto">
            <a:xfrm>
              <a:off x="539" y="810"/>
              <a:ext cx="4085" cy="4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50186" name="Freeform 10"/>
            <p:cNvSpPr>
              <a:spLocks/>
            </p:cNvSpPr>
            <p:nvPr/>
          </p:nvSpPr>
          <p:spPr bwMode="auto">
            <a:xfrm>
              <a:off x="539" y="810"/>
              <a:ext cx="4085" cy="4085"/>
            </a:xfrm>
            <a:custGeom>
              <a:avLst/>
              <a:gdLst>
                <a:gd name="T0" fmla="*/ 186 w 4085"/>
                <a:gd name="T1" fmla="*/ 116 h 4085"/>
                <a:gd name="T2" fmla="*/ 268 w 4085"/>
                <a:gd name="T3" fmla="*/ 62 h 4085"/>
                <a:gd name="T4" fmla="*/ 359 w 4085"/>
                <a:gd name="T5" fmla="*/ 21 h 4085"/>
                <a:gd name="T6" fmla="*/ 458 w 4085"/>
                <a:gd name="T7" fmla="*/ 4 h 4085"/>
                <a:gd name="T8" fmla="*/ 3577 w 4085"/>
                <a:gd name="T9" fmla="*/ 0 h 4085"/>
                <a:gd name="T10" fmla="*/ 3776 w 4085"/>
                <a:gd name="T11" fmla="*/ 41 h 4085"/>
                <a:gd name="T12" fmla="*/ 3936 w 4085"/>
                <a:gd name="T13" fmla="*/ 149 h 4085"/>
                <a:gd name="T14" fmla="*/ 4044 w 4085"/>
                <a:gd name="T15" fmla="*/ 309 h 4085"/>
                <a:gd name="T16" fmla="*/ 4085 w 4085"/>
                <a:gd name="T17" fmla="*/ 503 h 4085"/>
                <a:gd name="T18" fmla="*/ 3842 w 4085"/>
                <a:gd name="T19" fmla="*/ 1935 h 4085"/>
                <a:gd name="T20" fmla="*/ 3837 w 4085"/>
                <a:gd name="T21" fmla="*/ 450 h 4085"/>
                <a:gd name="T22" fmla="*/ 3800 w 4085"/>
                <a:gd name="T23" fmla="*/ 359 h 4085"/>
                <a:gd name="T24" fmla="*/ 3747 w 4085"/>
                <a:gd name="T25" fmla="*/ 301 h 4085"/>
                <a:gd name="T26" fmla="*/ 3701 w 4085"/>
                <a:gd name="T27" fmla="*/ 272 h 4085"/>
                <a:gd name="T28" fmla="*/ 3656 w 4085"/>
                <a:gd name="T29" fmla="*/ 252 h 4085"/>
                <a:gd name="T30" fmla="*/ 3602 w 4085"/>
                <a:gd name="T31" fmla="*/ 239 h 4085"/>
                <a:gd name="T32" fmla="*/ 508 w 4085"/>
                <a:gd name="T33" fmla="*/ 239 h 4085"/>
                <a:gd name="T34" fmla="*/ 454 w 4085"/>
                <a:gd name="T35" fmla="*/ 243 h 4085"/>
                <a:gd name="T36" fmla="*/ 404 w 4085"/>
                <a:gd name="T37" fmla="*/ 260 h 4085"/>
                <a:gd name="T38" fmla="*/ 359 w 4085"/>
                <a:gd name="T39" fmla="*/ 285 h 4085"/>
                <a:gd name="T40" fmla="*/ 318 w 4085"/>
                <a:gd name="T41" fmla="*/ 318 h 4085"/>
                <a:gd name="T42" fmla="*/ 264 w 4085"/>
                <a:gd name="T43" fmla="*/ 404 h 4085"/>
                <a:gd name="T44" fmla="*/ 243 w 4085"/>
                <a:gd name="T45" fmla="*/ 503 h 4085"/>
                <a:gd name="T46" fmla="*/ 248 w 4085"/>
                <a:gd name="T47" fmla="*/ 3635 h 4085"/>
                <a:gd name="T48" fmla="*/ 289 w 4085"/>
                <a:gd name="T49" fmla="*/ 3730 h 4085"/>
                <a:gd name="T50" fmla="*/ 359 w 4085"/>
                <a:gd name="T51" fmla="*/ 3800 h 4085"/>
                <a:gd name="T52" fmla="*/ 454 w 4085"/>
                <a:gd name="T53" fmla="*/ 3842 h 4085"/>
                <a:gd name="T54" fmla="*/ 3577 w 4085"/>
                <a:gd name="T55" fmla="*/ 3846 h 4085"/>
                <a:gd name="T56" fmla="*/ 3631 w 4085"/>
                <a:gd name="T57" fmla="*/ 3842 h 4085"/>
                <a:gd name="T58" fmla="*/ 3681 w 4085"/>
                <a:gd name="T59" fmla="*/ 3825 h 4085"/>
                <a:gd name="T60" fmla="*/ 3726 w 4085"/>
                <a:gd name="T61" fmla="*/ 3800 h 4085"/>
                <a:gd name="T62" fmla="*/ 3767 w 4085"/>
                <a:gd name="T63" fmla="*/ 3767 h 4085"/>
                <a:gd name="T64" fmla="*/ 3825 w 4085"/>
                <a:gd name="T65" fmla="*/ 3681 h 4085"/>
                <a:gd name="T66" fmla="*/ 3842 w 4085"/>
                <a:gd name="T67" fmla="*/ 3582 h 4085"/>
                <a:gd name="T68" fmla="*/ 4085 w 4085"/>
                <a:gd name="T69" fmla="*/ 1935 h 4085"/>
                <a:gd name="T70" fmla="*/ 4081 w 4085"/>
                <a:gd name="T71" fmla="*/ 3631 h 4085"/>
                <a:gd name="T72" fmla="*/ 4064 w 4085"/>
                <a:gd name="T73" fmla="*/ 3730 h 4085"/>
                <a:gd name="T74" fmla="*/ 4023 w 4085"/>
                <a:gd name="T75" fmla="*/ 3817 h 4085"/>
                <a:gd name="T76" fmla="*/ 3969 w 4085"/>
                <a:gd name="T77" fmla="*/ 3899 h 4085"/>
                <a:gd name="T78" fmla="*/ 3899 w 4085"/>
                <a:gd name="T79" fmla="*/ 3969 h 4085"/>
                <a:gd name="T80" fmla="*/ 3817 w 4085"/>
                <a:gd name="T81" fmla="*/ 4027 h 4085"/>
                <a:gd name="T82" fmla="*/ 3726 w 4085"/>
                <a:gd name="T83" fmla="*/ 4064 h 4085"/>
                <a:gd name="T84" fmla="*/ 3627 w 4085"/>
                <a:gd name="T85" fmla="*/ 4081 h 4085"/>
                <a:gd name="T86" fmla="*/ 508 w 4085"/>
                <a:gd name="T87" fmla="*/ 4085 h 4085"/>
                <a:gd name="T88" fmla="*/ 409 w 4085"/>
                <a:gd name="T89" fmla="*/ 4077 h 4085"/>
                <a:gd name="T90" fmla="*/ 314 w 4085"/>
                <a:gd name="T91" fmla="*/ 4048 h 4085"/>
                <a:gd name="T92" fmla="*/ 227 w 4085"/>
                <a:gd name="T93" fmla="*/ 4002 h 4085"/>
                <a:gd name="T94" fmla="*/ 149 w 4085"/>
                <a:gd name="T95" fmla="*/ 3936 h 4085"/>
                <a:gd name="T96" fmla="*/ 87 w 4085"/>
                <a:gd name="T97" fmla="*/ 3858 h 4085"/>
                <a:gd name="T98" fmla="*/ 37 w 4085"/>
                <a:gd name="T99" fmla="*/ 3776 h 4085"/>
                <a:gd name="T100" fmla="*/ 8 w 4085"/>
                <a:gd name="T101" fmla="*/ 3681 h 4085"/>
                <a:gd name="T102" fmla="*/ 0 w 4085"/>
                <a:gd name="T103" fmla="*/ 3582 h 4085"/>
                <a:gd name="T104" fmla="*/ 4 w 4085"/>
                <a:gd name="T105" fmla="*/ 454 h 4085"/>
                <a:gd name="T106" fmla="*/ 21 w 4085"/>
                <a:gd name="T107" fmla="*/ 359 h 4085"/>
                <a:gd name="T108" fmla="*/ 62 w 4085"/>
                <a:gd name="T109" fmla="*/ 268 h 4085"/>
                <a:gd name="T110" fmla="*/ 116 w 4085"/>
                <a:gd name="T111" fmla="*/ 186 h 4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85" h="4085">
                  <a:moveTo>
                    <a:pt x="149" y="149"/>
                  </a:moveTo>
                  <a:lnTo>
                    <a:pt x="186" y="116"/>
                  </a:lnTo>
                  <a:lnTo>
                    <a:pt x="227" y="87"/>
                  </a:lnTo>
                  <a:lnTo>
                    <a:pt x="268" y="62"/>
                  </a:lnTo>
                  <a:lnTo>
                    <a:pt x="314" y="37"/>
                  </a:lnTo>
                  <a:lnTo>
                    <a:pt x="359" y="21"/>
                  </a:lnTo>
                  <a:lnTo>
                    <a:pt x="409" y="8"/>
                  </a:lnTo>
                  <a:lnTo>
                    <a:pt x="458" y="4"/>
                  </a:lnTo>
                  <a:lnTo>
                    <a:pt x="508" y="0"/>
                  </a:lnTo>
                  <a:lnTo>
                    <a:pt x="3577" y="0"/>
                  </a:lnTo>
                  <a:lnTo>
                    <a:pt x="3681" y="8"/>
                  </a:lnTo>
                  <a:lnTo>
                    <a:pt x="3776" y="41"/>
                  </a:lnTo>
                  <a:lnTo>
                    <a:pt x="3862" y="87"/>
                  </a:lnTo>
                  <a:lnTo>
                    <a:pt x="3936" y="149"/>
                  </a:lnTo>
                  <a:lnTo>
                    <a:pt x="3998" y="223"/>
                  </a:lnTo>
                  <a:lnTo>
                    <a:pt x="4044" y="309"/>
                  </a:lnTo>
                  <a:lnTo>
                    <a:pt x="4077" y="404"/>
                  </a:lnTo>
                  <a:lnTo>
                    <a:pt x="4085" y="503"/>
                  </a:lnTo>
                  <a:lnTo>
                    <a:pt x="4085" y="1935"/>
                  </a:lnTo>
                  <a:lnTo>
                    <a:pt x="3842" y="1935"/>
                  </a:lnTo>
                  <a:lnTo>
                    <a:pt x="3842" y="503"/>
                  </a:lnTo>
                  <a:lnTo>
                    <a:pt x="3837" y="450"/>
                  </a:lnTo>
                  <a:lnTo>
                    <a:pt x="3825" y="404"/>
                  </a:lnTo>
                  <a:lnTo>
                    <a:pt x="3800" y="359"/>
                  </a:lnTo>
                  <a:lnTo>
                    <a:pt x="3767" y="318"/>
                  </a:lnTo>
                  <a:lnTo>
                    <a:pt x="3747" y="301"/>
                  </a:lnTo>
                  <a:lnTo>
                    <a:pt x="3726" y="285"/>
                  </a:lnTo>
                  <a:lnTo>
                    <a:pt x="3701" y="272"/>
                  </a:lnTo>
                  <a:lnTo>
                    <a:pt x="3681" y="260"/>
                  </a:lnTo>
                  <a:lnTo>
                    <a:pt x="3656" y="252"/>
                  </a:lnTo>
                  <a:lnTo>
                    <a:pt x="3631" y="243"/>
                  </a:lnTo>
                  <a:lnTo>
                    <a:pt x="3602" y="239"/>
                  </a:lnTo>
                  <a:lnTo>
                    <a:pt x="3577" y="239"/>
                  </a:lnTo>
                  <a:lnTo>
                    <a:pt x="508" y="239"/>
                  </a:lnTo>
                  <a:lnTo>
                    <a:pt x="483" y="239"/>
                  </a:lnTo>
                  <a:lnTo>
                    <a:pt x="454" y="243"/>
                  </a:lnTo>
                  <a:lnTo>
                    <a:pt x="429" y="252"/>
                  </a:lnTo>
                  <a:lnTo>
                    <a:pt x="404" y="260"/>
                  </a:lnTo>
                  <a:lnTo>
                    <a:pt x="380" y="272"/>
                  </a:lnTo>
                  <a:lnTo>
                    <a:pt x="359" y="285"/>
                  </a:lnTo>
                  <a:lnTo>
                    <a:pt x="338" y="301"/>
                  </a:lnTo>
                  <a:lnTo>
                    <a:pt x="318" y="318"/>
                  </a:lnTo>
                  <a:lnTo>
                    <a:pt x="285" y="359"/>
                  </a:lnTo>
                  <a:lnTo>
                    <a:pt x="264" y="404"/>
                  </a:lnTo>
                  <a:lnTo>
                    <a:pt x="248" y="450"/>
                  </a:lnTo>
                  <a:lnTo>
                    <a:pt x="243" y="503"/>
                  </a:lnTo>
                  <a:lnTo>
                    <a:pt x="243" y="3582"/>
                  </a:lnTo>
                  <a:lnTo>
                    <a:pt x="248" y="3635"/>
                  </a:lnTo>
                  <a:lnTo>
                    <a:pt x="264" y="3685"/>
                  </a:lnTo>
                  <a:lnTo>
                    <a:pt x="289" y="3730"/>
                  </a:lnTo>
                  <a:lnTo>
                    <a:pt x="322" y="3767"/>
                  </a:lnTo>
                  <a:lnTo>
                    <a:pt x="359" y="3800"/>
                  </a:lnTo>
                  <a:lnTo>
                    <a:pt x="404" y="3825"/>
                  </a:lnTo>
                  <a:lnTo>
                    <a:pt x="454" y="3842"/>
                  </a:lnTo>
                  <a:lnTo>
                    <a:pt x="508" y="3846"/>
                  </a:lnTo>
                  <a:lnTo>
                    <a:pt x="3577" y="3846"/>
                  </a:lnTo>
                  <a:lnTo>
                    <a:pt x="3602" y="3846"/>
                  </a:lnTo>
                  <a:lnTo>
                    <a:pt x="3631" y="3842"/>
                  </a:lnTo>
                  <a:lnTo>
                    <a:pt x="3656" y="3833"/>
                  </a:lnTo>
                  <a:lnTo>
                    <a:pt x="3681" y="3825"/>
                  </a:lnTo>
                  <a:lnTo>
                    <a:pt x="3701" y="3813"/>
                  </a:lnTo>
                  <a:lnTo>
                    <a:pt x="3726" y="3800"/>
                  </a:lnTo>
                  <a:lnTo>
                    <a:pt x="3747" y="3784"/>
                  </a:lnTo>
                  <a:lnTo>
                    <a:pt x="3767" y="3767"/>
                  </a:lnTo>
                  <a:lnTo>
                    <a:pt x="3800" y="3726"/>
                  </a:lnTo>
                  <a:lnTo>
                    <a:pt x="3825" y="3681"/>
                  </a:lnTo>
                  <a:lnTo>
                    <a:pt x="3837" y="3635"/>
                  </a:lnTo>
                  <a:lnTo>
                    <a:pt x="3842" y="3582"/>
                  </a:lnTo>
                  <a:lnTo>
                    <a:pt x="3842" y="1935"/>
                  </a:lnTo>
                  <a:lnTo>
                    <a:pt x="4085" y="1935"/>
                  </a:lnTo>
                  <a:lnTo>
                    <a:pt x="4085" y="3582"/>
                  </a:lnTo>
                  <a:lnTo>
                    <a:pt x="4081" y="3631"/>
                  </a:lnTo>
                  <a:lnTo>
                    <a:pt x="4077" y="3681"/>
                  </a:lnTo>
                  <a:lnTo>
                    <a:pt x="4064" y="3730"/>
                  </a:lnTo>
                  <a:lnTo>
                    <a:pt x="4048" y="3776"/>
                  </a:lnTo>
                  <a:lnTo>
                    <a:pt x="4023" y="3817"/>
                  </a:lnTo>
                  <a:lnTo>
                    <a:pt x="3998" y="3858"/>
                  </a:lnTo>
                  <a:lnTo>
                    <a:pt x="3969" y="3899"/>
                  </a:lnTo>
                  <a:lnTo>
                    <a:pt x="3936" y="3936"/>
                  </a:lnTo>
                  <a:lnTo>
                    <a:pt x="3899" y="3969"/>
                  </a:lnTo>
                  <a:lnTo>
                    <a:pt x="3858" y="4002"/>
                  </a:lnTo>
                  <a:lnTo>
                    <a:pt x="3817" y="4027"/>
                  </a:lnTo>
                  <a:lnTo>
                    <a:pt x="3771" y="4048"/>
                  </a:lnTo>
                  <a:lnTo>
                    <a:pt x="3726" y="4064"/>
                  </a:lnTo>
                  <a:lnTo>
                    <a:pt x="3677" y="4077"/>
                  </a:lnTo>
                  <a:lnTo>
                    <a:pt x="3627" y="4081"/>
                  </a:lnTo>
                  <a:lnTo>
                    <a:pt x="3577" y="4085"/>
                  </a:lnTo>
                  <a:lnTo>
                    <a:pt x="508" y="4085"/>
                  </a:lnTo>
                  <a:lnTo>
                    <a:pt x="458" y="4081"/>
                  </a:lnTo>
                  <a:lnTo>
                    <a:pt x="409" y="4077"/>
                  </a:lnTo>
                  <a:lnTo>
                    <a:pt x="359" y="4064"/>
                  </a:lnTo>
                  <a:lnTo>
                    <a:pt x="314" y="4048"/>
                  </a:lnTo>
                  <a:lnTo>
                    <a:pt x="268" y="4027"/>
                  </a:lnTo>
                  <a:lnTo>
                    <a:pt x="227" y="4002"/>
                  </a:lnTo>
                  <a:lnTo>
                    <a:pt x="186" y="3969"/>
                  </a:lnTo>
                  <a:lnTo>
                    <a:pt x="149" y="3936"/>
                  </a:lnTo>
                  <a:lnTo>
                    <a:pt x="116" y="3899"/>
                  </a:lnTo>
                  <a:lnTo>
                    <a:pt x="87" y="3858"/>
                  </a:lnTo>
                  <a:lnTo>
                    <a:pt x="62" y="3817"/>
                  </a:lnTo>
                  <a:lnTo>
                    <a:pt x="37" y="3776"/>
                  </a:lnTo>
                  <a:lnTo>
                    <a:pt x="21" y="3730"/>
                  </a:lnTo>
                  <a:lnTo>
                    <a:pt x="8" y="3681"/>
                  </a:lnTo>
                  <a:lnTo>
                    <a:pt x="4" y="3631"/>
                  </a:lnTo>
                  <a:lnTo>
                    <a:pt x="0" y="3582"/>
                  </a:lnTo>
                  <a:lnTo>
                    <a:pt x="0" y="503"/>
                  </a:lnTo>
                  <a:lnTo>
                    <a:pt x="4" y="454"/>
                  </a:lnTo>
                  <a:lnTo>
                    <a:pt x="8" y="404"/>
                  </a:lnTo>
                  <a:lnTo>
                    <a:pt x="21" y="359"/>
                  </a:lnTo>
                  <a:lnTo>
                    <a:pt x="37" y="314"/>
                  </a:lnTo>
                  <a:lnTo>
                    <a:pt x="62" y="268"/>
                  </a:lnTo>
                  <a:lnTo>
                    <a:pt x="87" y="227"/>
                  </a:lnTo>
                  <a:lnTo>
                    <a:pt x="116" y="186"/>
                  </a:lnTo>
                  <a:lnTo>
                    <a:pt x="149"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187" name="Group 11"/>
            <p:cNvGrpSpPr>
              <a:grpSpLocks/>
            </p:cNvGrpSpPr>
            <p:nvPr/>
          </p:nvGrpSpPr>
          <p:grpSpPr bwMode="auto">
            <a:xfrm>
              <a:off x="710" y="967"/>
              <a:ext cx="3796" cy="3805"/>
              <a:chOff x="1654" y="1415"/>
              <a:chExt cx="3796" cy="3805"/>
            </a:xfrm>
          </p:grpSpPr>
          <p:sp>
            <p:nvSpPr>
              <p:cNvPr id="50188" name="Freeform 12"/>
              <p:cNvSpPr>
                <a:spLocks/>
              </p:cNvSpPr>
              <p:nvPr/>
            </p:nvSpPr>
            <p:spPr bwMode="auto">
              <a:xfrm>
                <a:off x="1654" y="1415"/>
                <a:ext cx="3788" cy="3805"/>
              </a:xfrm>
              <a:custGeom>
                <a:avLst/>
                <a:gdLst>
                  <a:gd name="T0" fmla="*/ 384 w 3788"/>
                  <a:gd name="T1" fmla="*/ 3805 h 3805"/>
                  <a:gd name="T2" fmla="*/ 306 w 3788"/>
                  <a:gd name="T3" fmla="*/ 3796 h 3805"/>
                  <a:gd name="T4" fmla="*/ 235 w 3788"/>
                  <a:gd name="T5" fmla="*/ 3776 h 3805"/>
                  <a:gd name="T6" fmla="*/ 169 w 3788"/>
                  <a:gd name="T7" fmla="*/ 3739 h 3805"/>
                  <a:gd name="T8" fmla="*/ 112 w 3788"/>
                  <a:gd name="T9" fmla="*/ 3693 h 3805"/>
                  <a:gd name="T10" fmla="*/ 66 w 3788"/>
                  <a:gd name="T11" fmla="*/ 3636 h 3805"/>
                  <a:gd name="T12" fmla="*/ 29 w 3788"/>
                  <a:gd name="T13" fmla="*/ 3570 h 3805"/>
                  <a:gd name="T14" fmla="*/ 9 w 3788"/>
                  <a:gd name="T15" fmla="*/ 3499 h 3805"/>
                  <a:gd name="T16" fmla="*/ 0 w 3788"/>
                  <a:gd name="T17" fmla="*/ 3421 h 3805"/>
                  <a:gd name="T18" fmla="*/ 0 w 3788"/>
                  <a:gd name="T19" fmla="*/ 384 h 3805"/>
                  <a:gd name="T20" fmla="*/ 9 w 3788"/>
                  <a:gd name="T21" fmla="*/ 306 h 3805"/>
                  <a:gd name="T22" fmla="*/ 29 w 3788"/>
                  <a:gd name="T23" fmla="*/ 236 h 3805"/>
                  <a:gd name="T24" fmla="*/ 66 w 3788"/>
                  <a:gd name="T25" fmla="*/ 169 h 3805"/>
                  <a:gd name="T26" fmla="*/ 112 w 3788"/>
                  <a:gd name="T27" fmla="*/ 112 h 3805"/>
                  <a:gd name="T28" fmla="*/ 169 w 3788"/>
                  <a:gd name="T29" fmla="*/ 66 h 3805"/>
                  <a:gd name="T30" fmla="*/ 235 w 3788"/>
                  <a:gd name="T31" fmla="*/ 29 h 3805"/>
                  <a:gd name="T32" fmla="*/ 306 w 3788"/>
                  <a:gd name="T33" fmla="*/ 9 h 3805"/>
                  <a:gd name="T34" fmla="*/ 384 w 3788"/>
                  <a:gd name="T35" fmla="*/ 0 h 3805"/>
                  <a:gd name="T36" fmla="*/ 3404 w 3788"/>
                  <a:gd name="T37" fmla="*/ 0 h 3805"/>
                  <a:gd name="T38" fmla="*/ 3483 w 3788"/>
                  <a:gd name="T39" fmla="*/ 9 h 3805"/>
                  <a:gd name="T40" fmla="*/ 3553 w 3788"/>
                  <a:gd name="T41" fmla="*/ 29 h 3805"/>
                  <a:gd name="T42" fmla="*/ 3619 w 3788"/>
                  <a:gd name="T43" fmla="*/ 66 h 3805"/>
                  <a:gd name="T44" fmla="*/ 3677 w 3788"/>
                  <a:gd name="T45" fmla="*/ 112 h 3805"/>
                  <a:gd name="T46" fmla="*/ 3722 w 3788"/>
                  <a:gd name="T47" fmla="*/ 169 h 3805"/>
                  <a:gd name="T48" fmla="*/ 3759 w 3788"/>
                  <a:gd name="T49" fmla="*/ 236 h 3805"/>
                  <a:gd name="T50" fmla="*/ 3780 w 3788"/>
                  <a:gd name="T51" fmla="*/ 306 h 3805"/>
                  <a:gd name="T52" fmla="*/ 3788 w 3788"/>
                  <a:gd name="T53" fmla="*/ 384 h 3805"/>
                  <a:gd name="T54" fmla="*/ 3788 w 3788"/>
                  <a:gd name="T55" fmla="*/ 3421 h 3805"/>
                  <a:gd name="T56" fmla="*/ 3780 w 3788"/>
                  <a:gd name="T57" fmla="*/ 3499 h 3805"/>
                  <a:gd name="T58" fmla="*/ 3759 w 3788"/>
                  <a:gd name="T59" fmla="*/ 3570 h 3805"/>
                  <a:gd name="T60" fmla="*/ 3722 w 3788"/>
                  <a:gd name="T61" fmla="*/ 3636 h 3805"/>
                  <a:gd name="T62" fmla="*/ 3677 w 3788"/>
                  <a:gd name="T63" fmla="*/ 3693 h 3805"/>
                  <a:gd name="T64" fmla="*/ 3619 w 3788"/>
                  <a:gd name="T65" fmla="*/ 3739 h 3805"/>
                  <a:gd name="T66" fmla="*/ 3553 w 3788"/>
                  <a:gd name="T67" fmla="*/ 3776 h 3805"/>
                  <a:gd name="T68" fmla="*/ 3483 w 3788"/>
                  <a:gd name="T69" fmla="*/ 3796 h 3805"/>
                  <a:gd name="T70" fmla="*/ 3404 w 3788"/>
                  <a:gd name="T71" fmla="*/ 3805 h 3805"/>
                  <a:gd name="T72" fmla="*/ 384 w 3788"/>
                  <a:gd name="T73" fmla="*/ 3805 h 3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88" h="3805">
                    <a:moveTo>
                      <a:pt x="384" y="3805"/>
                    </a:moveTo>
                    <a:lnTo>
                      <a:pt x="306" y="3796"/>
                    </a:lnTo>
                    <a:lnTo>
                      <a:pt x="235" y="3776"/>
                    </a:lnTo>
                    <a:lnTo>
                      <a:pt x="169" y="3739"/>
                    </a:lnTo>
                    <a:lnTo>
                      <a:pt x="112" y="3693"/>
                    </a:lnTo>
                    <a:lnTo>
                      <a:pt x="66" y="3636"/>
                    </a:lnTo>
                    <a:lnTo>
                      <a:pt x="29" y="3570"/>
                    </a:lnTo>
                    <a:lnTo>
                      <a:pt x="9" y="3499"/>
                    </a:lnTo>
                    <a:lnTo>
                      <a:pt x="0" y="3421"/>
                    </a:lnTo>
                    <a:lnTo>
                      <a:pt x="0" y="384"/>
                    </a:lnTo>
                    <a:lnTo>
                      <a:pt x="9" y="306"/>
                    </a:lnTo>
                    <a:lnTo>
                      <a:pt x="29" y="236"/>
                    </a:lnTo>
                    <a:lnTo>
                      <a:pt x="66" y="169"/>
                    </a:lnTo>
                    <a:lnTo>
                      <a:pt x="112" y="112"/>
                    </a:lnTo>
                    <a:lnTo>
                      <a:pt x="169" y="66"/>
                    </a:lnTo>
                    <a:lnTo>
                      <a:pt x="235" y="29"/>
                    </a:lnTo>
                    <a:lnTo>
                      <a:pt x="306" y="9"/>
                    </a:lnTo>
                    <a:lnTo>
                      <a:pt x="384" y="0"/>
                    </a:lnTo>
                    <a:lnTo>
                      <a:pt x="3404" y="0"/>
                    </a:lnTo>
                    <a:lnTo>
                      <a:pt x="3483" y="9"/>
                    </a:lnTo>
                    <a:lnTo>
                      <a:pt x="3553" y="29"/>
                    </a:lnTo>
                    <a:lnTo>
                      <a:pt x="3619" y="66"/>
                    </a:lnTo>
                    <a:lnTo>
                      <a:pt x="3677" y="112"/>
                    </a:lnTo>
                    <a:lnTo>
                      <a:pt x="3722" y="169"/>
                    </a:lnTo>
                    <a:lnTo>
                      <a:pt x="3759" y="236"/>
                    </a:lnTo>
                    <a:lnTo>
                      <a:pt x="3780" y="306"/>
                    </a:lnTo>
                    <a:lnTo>
                      <a:pt x="3788" y="384"/>
                    </a:lnTo>
                    <a:lnTo>
                      <a:pt x="3788" y="3421"/>
                    </a:lnTo>
                    <a:lnTo>
                      <a:pt x="3780" y="3499"/>
                    </a:lnTo>
                    <a:lnTo>
                      <a:pt x="3759" y="3570"/>
                    </a:lnTo>
                    <a:lnTo>
                      <a:pt x="3722" y="3636"/>
                    </a:lnTo>
                    <a:lnTo>
                      <a:pt x="3677" y="3693"/>
                    </a:lnTo>
                    <a:lnTo>
                      <a:pt x="3619" y="3739"/>
                    </a:lnTo>
                    <a:lnTo>
                      <a:pt x="3553" y="3776"/>
                    </a:lnTo>
                    <a:lnTo>
                      <a:pt x="3483" y="3796"/>
                    </a:lnTo>
                    <a:lnTo>
                      <a:pt x="3404" y="3805"/>
                    </a:lnTo>
                    <a:lnTo>
                      <a:pt x="384" y="3805"/>
                    </a:lnTo>
                    <a:close/>
                  </a:path>
                </a:pathLst>
              </a:custGeom>
              <a:solidFill>
                <a:srgbClr val="7C9B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89" name="Freeform 13"/>
              <p:cNvSpPr>
                <a:spLocks/>
              </p:cNvSpPr>
              <p:nvPr/>
            </p:nvSpPr>
            <p:spPr bwMode="auto">
              <a:xfrm>
                <a:off x="2773" y="1684"/>
                <a:ext cx="750" cy="3292"/>
              </a:xfrm>
              <a:custGeom>
                <a:avLst/>
                <a:gdLst>
                  <a:gd name="T0" fmla="*/ 750 w 750"/>
                  <a:gd name="T1" fmla="*/ 548 h 3292"/>
                  <a:gd name="T2" fmla="*/ 742 w 750"/>
                  <a:gd name="T3" fmla="*/ 437 h 3292"/>
                  <a:gd name="T4" fmla="*/ 722 w 750"/>
                  <a:gd name="T5" fmla="*/ 334 h 3292"/>
                  <a:gd name="T6" fmla="*/ 684 w 750"/>
                  <a:gd name="T7" fmla="*/ 243 h 3292"/>
                  <a:gd name="T8" fmla="*/ 639 w 750"/>
                  <a:gd name="T9" fmla="*/ 160 h 3292"/>
                  <a:gd name="T10" fmla="*/ 585 w 750"/>
                  <a:gd name="T11" fmla="*/ 94 h 3292"/>
                  <a:gd name="T12" fmla="*/ 519 w 750"/>
                  <a:gd name="T13" fmla="*/ 45 h 3292"/>
                  <a:gd name="T14" fmla="*/ 449 w 750"/>
                  <a:gd name="T15" fmla="*/ 12 h 3292"/>
                  <a:gd name="T16" fmla="*/ 375 w 750"/>
                  <a:gd name="T17" fmla="*/ 0 h 3292"/>
                  <a:gd name="T18" fmla="*/ 301 w 750"/>
                  <a:gd name="T19" fmla="*/ 12 h 3292"/>
                  <a:gd name="T20" fmla="*/ 231 w 750"/>
                  <a:gd name="T21" fmla="*/ 45 h 3292"/>
                  <a:gd name="T22" fmla="*/ 165 w 750"/>
                  <a:gd name="T23" fmla="*/ 94 h 3292"/>
                  <a:gd name="T24" fmla="*/ 111 w 750"/>
                  <a:gd name="T25" fmla="*/ 160 h 3292"/>
                  <a:gd name="T26" fmla="*/ 66 w 750"/>
                  <a:gd name="T27" fmla="*/ 243 h 3292"/>
                  <a:gd name="T28" fmla="*/ 28 w 750"/>
                  <a:gd name="T29" fmla="*/ 334 h 3292"/>
                  <a:gd name="T30" fmla="*/ 8 w 750"/>
                  <a:gd name="T31" fmla="*/ 437 h 3292"/>
                  <a:gd name="T32" fmla="*/ 0 w 750"/>
                  <a:gd name="T33" fmla="*/ 548 h 3292"/>
                  <a:gd name="T34" fmla="*/ 4 w 750"/>
                  <a:gd name="T35" fmla="*/ 639 h 3292"/>
                  <a:gd name="T36" fmla="*/ 20 w 750"/>
                  <a:gd name="T37" fmla="*/ 726 h 3292"/>
                  <a:gd name="T38" fmla="*/ 45 w 750"/>
                  <a:gd name="T39" fmla="*/ 804 h 3292"/>
                  <a:gd name="T40" fmla="*/ 78 w 750"/>
                  <a:gd name="T41" fmla="*/ 878 h 3292"/>
                  <a:gd name="T42" fmla="*/ 115 w 750"/>
                  <a:gd name="T43" fmla="*/ 944 h 3292"/>
                  <a:gd name="T44" fmla="*/ 160 w 750"/>
                  <a:gd name="T45" fmla="*/ 998 h 3292"/>
                  <a:gd name="T46" fmla="*/ 214 w 750"/>
                  <a:gd name="T47" fmla="*/ 1039 h 3292"/>
                  <a:gd name="T48" fmla="*/ 268 w 750"/>
                  <a:gd name="T49" fmla="*/ 1072 h 3292"/>
                  <a:gd name="T50" fmla="*/ 202 w 750"/>
                  <a:gd name="T51" fmla="*/ 3090 h 3292"/>
                  <a:gd name="T52" fmla="*/ 202 w 750"/>
                  <a:gd name="T53" fmla="*/ 3090 h 3292"/>
                  <a:gd name="T54" fmla="*/ 202 w 750"/>
                  <a:gd name="T55" fmla="*/ 3094 h 3292"/>
                  <a:gd name="T56" fmla="*/ 202 w 750"/>
                  <a:gd name="T57" fmla="*/ 3094 h 3292"/>
                  <a:gd name="T58" fmla="*/ 202 w 750"/>
                  <a:gd name="T59" fmla="*/ 3098 h 3292"/>
                  <a:gd name="T60" fmla="*/ 202 w 750"/>
                  <a:gd name="T61" fmla="*/ 3102 h 3292"/>
                  <a:gd name="T62" fmla="*/ 206 w 750"/>
                  <a:gd name="T63" fmla="*/ 3144 h 3292"/>
                  <a:gd name="T64" fmla="*/ 218 w 750"/>
                  <a:gd name="T65" fmla="*/ 3181 h 3292"/>
                  <a:gd name="T66" fmla="*/ 235 w 750"/>
                  <a:gd name="T67" fmla="*/ 3214 h 3292"/>
                  <a:gd name="T68" fmla="*/ 255 w 750"/>
                  <a:gd name="T69" fmla="*/ 3239 h 3292"/>
                  <a:gd name="T70" fmla="*/ 284 w 750"/>
                  <a:gd name="T71" fmla="*/ 3263 h 3292"/>
                  <a:gd name="T72" fmla="*/ 313 w 750"/>
                  <a:gd name="T73" fmla="*/ 3280 h 3292"/>
                  <a:gd name="T74" fmla="*/ 350 w 750"/>
                  <a:gd name="T75" fmla="*/ 3288 h 3292"/>
                  <a:gd name="T76" fmla="*/ 383 w 750"/>
                  <a:gd name="T77" fmla="*/ 3292 h 3292"/>
                  <a:gd name="T78" fmla="*/ 420 w 750"/>
                  <a:gd name="T79" fmla="*/ 3288 h 3292"/>
                  <a:gd name="T80" fmla="*/ 453 w 750"/>
                  <a:gd name="T81" fmla="*/ 3276 h 3292"/>
                  <a:gd name="T82" fmla="*/ 482 w 750"/>
                  <a:gd name="T83" fmla="*/ 3259 h 3292"/>
                  <a:gd name="T84" fmla="*/ 511 w 750"/>
                  <a:gd name="T85" fmla="*/ 3235 h 3292"/>
                  <a:gd name="T86" fmla="*/ 536 w 750"/>
                  <a:gd name="T87" fmla="*/ 3206 h 3292"/>
                  <a:gd name="T88" fmla="*/ 552 w 750"/>
                  <a:gd name="T89" fmla="*/ 3168 h 3292"/>
                  <a:gd name="T90" fmla="*/ 565 w 750"/>
                  <a:gd name="T91" fmla="*/ 3131 h 3292"/>
                  <a:gd name="T92" fmla="*/ 569 w 750"/>
                  <a:gd name="T93" fmla="*/ 3090 h 3292"/>
                  <a:gd name="T94" fmla="*/ 499 w 750"/>
                  <a:gd name="T95" fmla="*/ 1064 h 3292"/>
                  <a:gd name="T96" fmla="*/ 552 w 750"/>
                  <a:gd name="T97" fmla="*/ 1031 h 3292"/>
                  <a:gd name="T98" fmla="*/ 598 w 750"/>
                  <a:gd name="T99" fmla="*/ 986 h 3292"/>
                  <a:gd name="T100" fmla="*/ 643 w 750"/>
                  <a:gd name="T101" fmla="*/ 932 h 3292"/>
                  <a:gd name="T102" fmla="*/ 680 w 750"/>
                  <a:gd name="T103" fmla="*/ 866 h 3292"/>
                  <a:gd name="T104" fmla="*/ 709 w 750"/>
                  <a:gd name="T105" fmla="*/ 796 h 3292"/>
                  <a:gd name="T106" fmla="*/ 730 w 750"/>
                  <a:gd name="T107" fmla="*/ 717 h 3292"/>
                  <a:gd name="T108" fmla="*/ 746 w 750"/>
                  <a:gd name="T109" fmla="*/ 635 h 3292"/>
                  <a:gd name="T110" fmla="*/ 750 w 750"/>
                  <a:gd name="T111" fmla="*/ 548 h 3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0" h="3292">
                    <a:moveTo>
                      <a:pt x="750" y="548"/>
                    </a:moveTo>
                    <a:lnTo>
                      <a:pt x="742" y="437"/>
                    </a:lnTo>
                    <a:lnTo>
                      <a:pt x="722" y="334"/>
                    </a:lnTo>
                    <a:lnTo>
                      <a:pt x="684" y="243"/>
                    </a:lnTo>
                    <a:lnTo>
                      <a:pt x="639" y="160"/>
                    </a:lnTo>
                    <a:lnTo>
                      <a:pt x="585" y="94"/>
                    </a:lnTo>
                    <a:lnTo>
                      <a:pt x="519" y="45"/>
                    </a:lnTo>
                    <a:lnTo>
                      <a:pt x="449" y="12"/>
                    </a:lnTo>
                    <a:lnTo>
                      <a:pt x="375" y="0"/>
                    </a:lnTo>
                    <a:lnTo>
                      <a:pt x="301" y="12"/>
                    </a:lnTo>
                    <a:lnTo>
                      <a:pt x="231" y="45"/>
                    </a:lnTo>
                    <a:lnTo>
                      <a:pt x="165" y="94"/>
                    </a:lnTo>
                    <a:lnTo>
                      <a:pt x="111" y="160"/>
                    </a:lnTo>
                    <a:lnTo>
                      <a:pt x="66" y="243"/>
                    </a:lnTo>
                    <a:lnTo>
                      <a:pt x="28" y="334"/>
                    </a:lnTo>
                    <a:lnTo>
                      <a:pt x="8" y="437"/>
                    </a:lnTo>
                    <a:lnTo>
                      <a:pt x="0" y="548"/>
                    </a:lnTo>
                    <a:lnTo>
                      <a:pt x="4" y="639"/>
                    </a:lnTo>
                    <a:lnTo>
                      <a:pt x="20" y="726"/>
                    </a:lnTo>
                    <a:lnTo>
                      <a:pt x="45" y="804"/>
                    </a:lnTo>
                    <a:lnTo>
                      <a:pt x="78" y="878"/>
                    </a:lnTo>
                    <a:lnTo>
                      <a:pt x="115" y="944"/>
                    </a:lnTo>
                    <a:lnTo>
                      <a:pt x="160" y="998"/>
                    </a:lnTo>
                    <a:lnTo>
                      <a:pt x="214" y="1039"/>
                    </a:lnTo>
                    <a:lnTo>
                      <a:pt x="268" y="1072"/>
                    </a:lnTo>
                    <a:lnTo>
                      <a:pt x="202" y="3090"/>
                    </a:lnTo>
                    <a:lnTo>
                      <a:pt x="202" y="3090"/>
                    </a:lnTo>
                    <a:lnTo>
                      <a:pt x="202" y="3094"/>
                    </a:lnTo>
                    <a:lnTo>
                      <a:pt x="202" y="3094"/>
                    </a:lnTo>
                    <a:lnTo>
                      <a:pt x="202" y="3098"/>
                    </a:lnTo>
                    <a:lnTo>
                      <a:pt x="202" y="3102"/>
                    </a:lnTo>
                    <a:lnTo>
                      <a:pt x="206" y="3144"/>
                    </a:lnTo>
                    <a:lnTo>
                      <a:pt x="218" y="3181"/>
                    </a:lnTo>
                    <a:lnTo>
                      <a:pt x="235" y="3214"/>
                    </a:lnTo>
                    <a:lnTo>
                      <a:pt x="255" y="3239"/>
                    </a:lnTo>
                    <a:lnTo>
                      <a:pt x="284" y="3263"/>
                    </a:lnTo>
                    <a:lnTo>
                      <a:pt x="313" y="3280"/>
                    </a:lnTo>
                    <a:lnTo>
                      <a:pt x="350" y="3288"/>
                    </a:lnTo>
                    <a:lnTo>
                      <a:pt x="383" y="3292"/>
                    </a:lnTo>
                    <a:lnTo>
                      <a:pt x="420" y="3288"/>
                    </a:lnTo>
                    <a:lnTo>
                      <a:pt x="453" y="3276"/>
                    </a:lnTo>
                    <a:lnTo>
                      <a:pt x="482" y="3259"/>
                    </a:lnTo>
                    <a:lnTo>
                      <a:pt x="511" y="3235"/>
                    </a:lnTo>
                    <a:lnTo>
                      <a:pt x="536" y="3206"/>
                    </a:lnTo>
                    <a:lnTo>
                      <a:pt x="552" y="3168"/>
                    </a:lnTo>
                    <a:lnTo>
                      <a:pt x="565" y="3131"/>
                    </a:lnTo>
                    <a:lnTo>
                      <a:pt x="569" y="3090"/>
                    </a:lnTo>
                    <a:lnTo>
                      <a:pt x="499" y="1064"/>
                    </a:lnTo>
                    <a:lnTo>
                      <a:pt x="552" y="1031"/>
                    </a:lnTo>
                    <a:lnTo>
                      <a:pt x="598" y="986"/>
                    </a:lnTo>
                    <a:lnTo>
                      <a:pt x="643" y="932"/>
                    </a:lnTo>
                    <a:lnTo>
                      <a:pt x="680" y="866"/>
                    </a:lnTo>
                    <a:lnTo>
                      <a:pt x="709" y="796"/>
                    </a:lnTo>
                    <a:lnTo>
                      <a:pt x="730" y="717"/>
                    </a:lnTo>
                    <a:lnTo>
                      <a:pt x="746" y="635"/>
                    </a:lnTo>
                    <a:lnTo>
                      <a:pt x="750" y="5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0" name="Freeform 14"/>
              <p:cNvSpPr>
                <a:spLocks/>
              </p:cNvSpPr>
              <p:nvPr/>
            </p:nvSpPr>
            <p:spPr bwMode="auto">
              <a:xfrm>
                <a:off x="1972" y="1783"/>
                <a:ext cx="627" cy="3156"/>
              </a:xfrm>
              <a:custGeom>
                <a:avLst/>
                <a:gdLst>
                  <a:gd name="T0" fmla="*/ 619 w 627"/>
                  <a:gd name="T1" fmla="*/ 544 h 3156"/>
                  <a:gd name="T2" fmla="*/ 549 w 627"/>
                  <a:gd name="T3" fmla="*/ 0 h 3156"/>
                  <a:gd name="T4" fmla="*/ 470 w 627"/>
                  <a:gd name="T5" fmla="*/ 557 h 3156"/>
                  <a:gd name="T6" fmla="*/ 442 w 627"/>
                  <a:gd name="T7" fmla="*/ 557 h 3156"/>
                  <a:gd name="T8" fmla="*/ 380 w 627"/>
                  <a:gd name="T9" fmla="*/ 8 h 3156"/>
                  <a:gd name="T10" fmla="*/ 322 w 627"/>
                  <a:gd name="T11" fmla="*/ 573 h 3156"/>
                  <a:gd name="T12" fmla="*/ 301 w 627"/>
                  <a:gd name="T13" fmla="*/ 573 h 3156"/>
                  <a:gd name="T14" fmla="*/ 235 w 627"/>
                  <a:gd name="T15" fmla="*/ 8 h 3156"/>
                  <a:gd name="T16" fmla="*/ 182 w 627"/>
                  <a:gd name="T17" fmla="*/ 557 h 3156"/>
                  <a:gd name="T18" fmla="*/ 157 w 627"/>
                  <a:gd name="T19" fmla="*/ 557 h 3156"/>
                  <a:gd name="T20" fmla="*/ 78 w 627"/>
                  <a:gd name="T21" fmla="*/ 0 h 3156"/>
                  <a:gd name="T22" fmla="*/ 8 w 627"/>
                  <a:gd name="T23" fmla="*/ 544 h 3156"/>
                  <a:gd name="T24" fmla="*/ 0 w 627"/>
                  <a:gd name="T25" fmla="*/ 623 h 3156"/>
                  <a:gd name="T26" fmla="*/ 17 w 627"/>
                  <a:gd name="T27" fmla="*/ 689 h 3156"/>
                  <a:gd name="T28" fmla="*/ 45 w 627"/>
                  <a:gd name="T29" fmla="*/ 746 h 3156"/>
                  <a:gd name="T30" fmla="*/ 83 w 627"/>
                  <a:gd name="T31" fmla="*/ 796 h 3156"/>
                  <a:gd name="T32" fmla="*/ 120 w 627"/>
                  <a:gd name="T33" fmla="*/ 833 h 3156"/>
                  <a:gd name="T34" fmla="*/ 157 w 627"/>
                  <a:gd name="T35" fmla="*/ 862 h 3156"/>
                  <a:gd name="T36" fmla="*/ 186 w 627"/>
                  <a:gd name="T37" fmla="*/ 878 h 3156"/>
                  <a:gd name="T38" fmla="*/ 194 w 627"/>
                  <a:gd name="T39" fmla="*/ 883 h 3156"/>
                  <a:gd name="T40" fmla="*/ 124 w 627"/>
                  <a:gd name="T41" fmla="*/ 2954 h 3156"/>
                  <a:gd name="T42" fmla="*/ 124 w 627"/>
                  <a:gd name="T43" fmla="*/ 2954 h 3156"/>
                  <a:gd name="T44" fmla="*/ 124 w 627"/>
                  <a:gd name="T45" fmla="*/ 2958 h 3156"/>
                  <a:gd name="T46" fmla="*/ 124 w 627"/>
                  <a:gd name="T47" fmla="*/ 2958 h 3156"/>
                  <a:gd name="T48" fmla="*/ 124 w 627"/>
                  <a:gd name="T49" fmla="*/ 2962 h 3156"/>
                  <a:gd name="T50" fmla="*/ 124 w 627"/>
                  <a:gd name="T51" fmla="*/ 2966 h 3156"/>
                  <a:gd name="T52" fmla="*/ 128 w 627"/>
                  <a:gd name="T53" fmla="*/ 3008 h 3156"/>
                  <a:gd name="T54" fmla="*/ 140 w 627"/>
                  <a:gd name="T55" fmla="*/ 3045 h 3156"/>
                  <a:gd name="T56" fmla="*/ 157 w 627"/>
                  <a:gd name="T57" fmla="*/ 3078 h 3156"/>
                  <a:gd name="T58" fmla="*/ 177 w 627"/>
                  <a:gd name="T59" fmla="*/ 3102 h 3156"/>
                  <a:gd name="T60" fmla="*/ 206 w 627"/>
                  <a:gd name="T61" fmla="*/ 3127 h 3156"/>
                  <a:gd name="T62" fmla="*/ 235 w 627"/>
                  <a:gd name="T63" fmla="*/ 3144 h 3156"/>
                  <a:gd name="T64" fmla="*/ 272 w 627"/>
                  <a:gd name="T65" fmla="*/ 3152 h 3156"/>
                  <a:gd name="T66" fmla="*/ 305 w 627"/>
                  <a:gd name="T67" fmla="*/ 3156 h 3156"/>
                  <a:gd name="T68" fmla="*/ 342 w 627"/>
                  <a:gd name="T69" fmla="*/ 3152 h 3156"/>
                  <a:gd name="T70" fmla="*/ 375 w 627"/>
                  <a:gd name="T71" fmla="*/ 3140 h 3156"/>
                  <a:gd name="T72" fmla="*/ 409 w 627"/>
                  <a:gd name="T73" fmla="*/ 3123 h 3156"/>
                  <a:gd name="T74" fmla="*/ 437 w 627"/>
                  <a:gd name="T75" fmla="*/ 3098 h 3156"/>
                  <a:gd name="T76" fmla="*/ 458 w 627"/>
                  <a:gd name="T77" fmla="*/ 3069 h 3156"/>
                  <a:gd name="T78" fmla="*/ 475 w 627"/>
                  <a:gd name="T79" fmla="*/ 3032 h 3156"/>
                  <a:gd name="T80" fmla="*/ 487 w 627"/>
                  <a:gd name="T81" fmla="*/ 2995 h 3156"/>
                  <a:gd name="T82" fmla="*/ 491 w 627"/>
                  <a:gd name="T83" fmla="*/ 2954 h 3156"/>
                  <a:gd name="T84" fmla="*/ 421 w 627"/>
                  <a:gd name="T85" fmla="*/ 891 h 3156"/>
                  <a:gd name="T86" fmla="*/ 433 w 627"/>
                  <a:gd name="T87" fmla="*/ 883 h 3156"/>
                  <a:gd name="T88" fmla="*/ 442 w 627"/>
                  <a:gd name="T89" fmla="*/ 878 h 3156"/>
                  <a:gd name="T90" fmla="*/ 470 w 627"/>
                  <a:gd name="T91" fmla="*/ 862 h 3156"/>
                  <a:gd name="T92" fmla="*/ 503 w 627"/>
                  <a:gd name="T93" fmla="*/ 833 h 3156"/>
                  <a:gd name="T94" fmla="*/ 545 w 627"/>
                  <a:gd name="T95" fmla="*/ 796 h 3156"/>
                  <a:gd name="T96" fmla="*/ 582 w 627"/>
                  <a:gd name="T97" fmla="*/ 746 h 3156"/>
                  <a:gd name="T98" fmla="*/ 611 w 627"/>
                  <a:gd name="T99" fmla="*/ 689 h 3156"/>
                  <a:gd name="T100" fmla="*/ 627 w 627"/>
                  <a:gd name="T101" fmla="*/ 623 h 3156"/>
                  <a:gd name="T102" fmla="*/ 619 w 627"/>
                  <a:gd name="T103" fmla="*/ 544 h 3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7" h="3156">
                    <a:moveTo>
                      <a:pt x="619" y="544"/>
                    </a:moveTo>
                    <a:lnTo>
                      <a:pt x="549" y="0"/>
                    </a:lnTo>
                    <a:lnTo>
                      <a:pt x="470" y="557"/>
                    </a:lnTo>
                    <a:lnTo>
                      <a:pt x="442" y="557"/>
                    </a:lnTo>
                    <a:lnTo>
                      <a:pt x="380" y="8"/>
                    </a:lnTo>
                    <a:lnTo>
                      <a:pt x="322" y="573"/>
                    </a:lnTo>
                    <a:lnTo>
                      <a:pt x="301" y="573"/>
                    </a:lnTo>
                    <a:lnTo>
                      <a:pt x="235" y="8"/>
                    </a:lnTo>
                    <a:lnTo>
                      <a:pt x="182" y="557"/>
                    </a:lnTo>
                    <a:lnTo>
                      <a:pt x="157" y="557"/>
                    </a:lnTo>
                    <a:lnTo>
                      <a:pt x="78" y="0"/>
                    </a:lnTo>
                    <a:lnTo>
                      <a:pt x="8" y="544"/>
                    </a:lnTo>
                    <a:lnTo>
                      <a:pt x="0" y="623"/>
                    </a:lnTo>
                    <a:lnTo>
                      <a:pt x="17" y="689"/>
                    </a:lnTo>
                    <a:lnTo>
                      <a:pt x="45" y="746"/>
                    </a:lnTo>
                    <a:lnTo>
                      <a:pt x="83" y="796"/>
                    </a:lnTo>
                    <a:lnTo>
                      <a:pt x="120" y="833"/>
                    </a:lnTo>
                    <a:lnTo>
                      <a:pt x="157" y="862"/>
                    </a:lnTo>
                    <a:lnTo>
                      <a:pt x="186" y="878"/>
                    </a:lnTo>
                    <a:lnTo>
                      <a:pt x="194" y="883"/>
                    </a:lnTo>
                    <a:lnTo>
                      <a:pt x="124" y="2954"/>
                    </a:lnTo>
                    <a:lnTo>
                      <a:pt x="124" y="2954"/>
                    </a:lnTo>
                    <a:lnTo>
                      <a:pt x="124" y="2958"/>
                    </a:lnTo>
                    <a:lnTo>
                      <a:pt x="124" y="2958"/>
                    </a:lnTo>
                    <a:lnTo>
                      <a:pt x="124" y="2962"/>
                    </a:lnTo>
                    <a:lnTo>
                      <a:pt x="124" y="2966"/>
                    </a:lnTo>
                    <a:lnTo>
                      <a:pt x="128" y="3008"/>
                    </a:lnTo>
                    <a:lnTo>
                      <a:pt x="140" y="3045"/>
                    </a:lnTo>
                    <a:lnTo>
                      <a:pt x="157" y="3078"/>
                    </a:lnTo>
                    <a:lnTo>
                      <a:pt x="177" y="3102"/>
                    </a:lnTo>
                    <a:lnTo>
                      <a:pt x="206" y="3127"/>
                    </a:lnTo>
                    <a:lnTo>
                      <a:pt x="235" y="3144"/>
                    </a:lnTo>
                    <a:lnTo>
                      <a:pt x="272" y="3152"/>
                    </a:lnTo>
                    <a:lnTo>
                      <a:pt x="305" y="3156"/>
                    </a:lnTo>
                    <a:lnTo>
                      <a:pt x="342" y="3152"/>
                    </a:lnTo>
                    <a:lnTo>
                      <a:pt x="375" y="3140"/>
                    </a:lnTo>
                    <a:lnTo>
                      <a:pt x="409" y="3123"/>
                    </a:lnTo>
                    <a:lnTo>
                      <a:pt x="437" y="3098"/>
                    </a:lnTo>
                    <a:lnTo>
                      <a:pt x="458" y="3069"/>
                    </a:lnTo>
                    <a:lnTo>
                      <a:pt x="475" y="3032"/>
                    </a:lnTo>
                    <a:lnTo>
                      <a:pt x="487" y="2995"/>
                    </a:lnTo>
                    <a:lnTo>
                      <a:pt x="491" y="2954"/>
                    </a:lnTo>
                    <a:lnTo>
                      <a:pt x="421" y="891"/>
                    </a:lnTo>
                    <a:lnTo>
                      <a:pt x="433" y="883"/>
                    </a:lnTo>
                    <a:lnTo>
                      <a:pt x="442" y="878"/>
                    </a:lnTo>
                    <a:lnTo>
                      <a:pt x="470" y="862"/>
                    </a:lnTo>
                    <a:lnTo>
                      <a:pt x="503" y="833"/>
                    </a:lnTo>
                    <a:lnTo>
                      <a:pt x="545" y="796"/>
                    </a:lnTo>
                    <a:lnTo>
                      <a:pt x="582" y="746"/>
                    </a:lnTo>
                    <a:lnTo>
                      <a:pt x="611" y="689"/>
                    </a:lnTo>
                    <a:lnTo>
                      <a:pt x="627" y="623"/>
                    </a:lnTo>
                    <a:lnTo>
                      <a:pt x="619" y="5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1" name="Freeform 15"/>
              <p:cNvSpPr>
                <a:spLocks/>
              </p:cNvSpPr>
              <p:nvPr/>
            </p:nvSpPr>
            <p:spPr bwMode="auto">
              <a:xfrm>
                <a:off x="3668" y="1688"/>
                <a:ext cx="1782" cy="3243"/>
              </a:xfrm>
              <a:custGeom>
                <a:avLst/>
                <a:gdLst>
                  <a:gd name="T0" fmla="*/ 1782 w 1782"/>
                  <a:gd name="T1" fmla="*/ 8 h 3243"/>
                  <a:gd name="T2" fmla="*/ 1762 w 1782"/>
                  <a:gd name="T3" fmla="*/ 8 h 3243"/>
                  <a:gd name="T4" fmla="*/ 1741 w 1782"/>
                  <a:gd name="T5" fmla="*/ 4 h 3243"/>
                  <a:gd name="T6" fmla="*/ 1721 w 1782"/>
                  <a:gd name="T7" fmla="*/ 4 h 3243"/>
                  <a:gd name="T8" fmla="*/ 1700 w 1782"/>
                  <a:gd name="T9" fmla="*/ 4 h 3243"/>
                  <a:gd name="T10" fmla="*/ 1679 w 1782"/>
                  <a:gd name="T11" fmla="*/ 0 h 3243"/>
                  <a:gd name="T12" fmla="*/ 1659 w 1782"/>
                  <a:gd name="T13" fmla="*/ 0 h 3243"/>
                  <a:gd name="T14" fmla="*/ 1638 w 1782"/>
                  <a:gd name="T15" fmla="*/ 0 h 3243"/>
                  <a:gd name="T16" fmla="*/ 1617 w 1782"/>
                  <a:gd name="T17" fmla="*/ 0 h 3243"/>
                  <a:gd name="T18" fmla="*/ 1452 w 1782"/>
                  <a:gd name="T19" fmla="*/ 8 h 3243"/>
                  <a:gd name="T20" fmla="*/ 1291 w 1782"/>
                  <a:gd name="T21" fmla="*/ 33 h 3243"/>
                  <a:gd name="T22" fmla="*/ 1135 w 1782"/>
                  <a:gd name="T23" fmla="*/ 74 h 3243"/>
                  <a:gd name="T24" fmla="*/ 986 w 1782"/>
                  <a:gd name="T25" fmla="*/ 128 h 3243"/>
                  <a:gd name="T26" fmla="*/ 846 w 1782"/>
                  <a:gd name="T27" fmla="*/ 194 h 3243"/>
                  <a:gd name="T28" fmla="*/ 714 w 1782"/>
                  <a:gd name="T29" fmla="*/ 276 h 3243"/>
                  <a:gd name="T30" fmla="*/ 586 w 1782"/>
                  <a:gd name="T31" fmla="*/ 371 h 3243"/>
                  <a:gd name="T32" fmla="*/ 474 w 1782"/>
                  <a:gd name="T33" fmla="*/ 474 h 3243"/>
                  <a:gd name="T34" fmla="*/ 367 w 1782"/>
                  <a:gd name="T35" fmla="*/ 590 h 3243"/>
                  <a:gd name="T36" fmla="*/ 276 w 1782"/>
                  <a:gd name="T37" fmla="*/ 713 h 3243"/>
                  <a:gd name="T38" fmla="*/ 194 w 1782"/>
                  <a:gd name="T39" fmla="*/ 850 h 3243"/>
                  <a:gd name="T40" fmla="*/ 128 w 1782"/>
                  <a:gd name="T41" fmla="*/ 990 h 3243"/>
                  <a:gd name="T42" fmla="*/ 74 w 1782"/>
                  <a:gd name="T43" fmla="*/ 1138 h 3243"/>
                  <a:gd name="T44" fmla="*/ 33 w 1782"/>
                  <a:gd name="T45" fmla="*/ 1295 h 3243"/>
                  <a:gd name="T46" fmla="*/ 8 w 1782"/>
                  <a:gd name="T47" fmla="*/ 1456 h 3243"/>
                  <a:gd name="T48" fmla="*/ 0 w 1782"/>
                  <a:gd name="T49" fmla="*/ 1621 h 3243"/>
                  <a:gd name="T50" fmla="*/ 8 w 1782"/>
                  <a:gd name="T51" fmla="*/ 1786 h 3243"/>
                  <a:gd name="T52" fmla="*/ 33 w 1782"/>
                  <a:gd name="T53" fmla="*/ 1947 h 3243"/>
                  <a:gd name="T54" fmla="*/ 74 w 1782"/>
                  <a:gd name="T55" fmla="*/ 2104 h 3243"/>
                  <a:gd name="T56" fmla="*/ 128 w 1782"/>
                  <a:gd name="T57" fmla="*/ 2253 h 3243"/>
                  <a:gd name="T58" fmla="*/ 194 w 1782"/>
                  <a:gd name="T59" fmla="*/ 2393 h 3243"/>
                  <a:gd name="T60" fmla="*/ 276 w 1782"/>
                  <a:gd name="T61" fmla="*/ 2529 h 3243"/>
                  <a:gd name="T62" fmla="*/ 367 w 1782"/>
                  <a:gd name="T63" fmla="*/ 2653 h 3243"/>
                  <a:gd name="T64" fmla="*/ 474 w 1782"/>
                  <a:gd name="T65" fmla="*/ 2768 h 3243"/>
                  <a:gd name="T66" fmla="*/ 586 w 1782"/>
                  <a:gd name="T67" fmla="*/ 2872 h 3243"/>
                  <a:gd name="T68" fmla="*/ 714 w 1782"/>
                  <a:gd name="T69" fmla="*/ 2966 h 3243"/>
                  <a:gd name="T70" fmla="*/ 846 w 1782"/>
                  <a:gd name="T71" fmla="*/ 3049 h 3243"/>
                  <a:gd name="T72" fmla="*/ 986 w 1782"/>
                  <a:gd name="T73" fmla="*/ 3115 h 3243"/>
                  <a:gd name="T74" fmla="*/ 1135 w 1782"/>
                  <a:gd name="T75" fmla="*/ 3169 h 3243"/>
                  <a:gd name="T76" fmla="*/ 1291 w 1782"/>
                  <a:gd name="T77" fmla="*/ 3210 h 3243"/>
                  <a:gd name="T78" fmla="*/ 1452 w 1782"/>
                  <a:gd name="T79" fmla="*/ 3235 h 3243"/>
                  <a:gd name="T80" fmla="*/ 1617 w 1782"/>
                  <a:gd name="T81" fmla="*/ 3243 h 3243"/>
                  <a:gd name="T82" fmla="*/ 1638 w 1782"/>
                  <a:gd name="T83" fmla="*/ 3243 h 3243"/>
                  <a:gd name="T84" fmla="*/ 1659 w 1782"/>
                  <a:gd name="T85" fmla="*/ 3243 h 3243"/>
                  <a:gd name="T86" fmla="*/ 1679 w 1782"/>
                  <a:gd name="T87" fmla="*/ 3243 h 3243"/>
                  <a:gd name="T88" fmla="*/ 1700 w 1782"/>
                  <a:gd name="T89" fmla="*/ 3239 h 3243"/>
                  <a:gd name="T90" fmla="*/ 1721 w 1782"/>
                  <a:gd name="T91" fmla="*/ 3239 h 3243"/>
                  <a:gd name="T92" fmla="*/ 1741 w 1782"/>
                  <a:gd name="T93" fmla="*/ 3239 h 3243"/>
                  <a:gd name="T94" fmla="*/ 1762 w 1782"/>
                  <a:gd name="T95" fmla="*/ 3235 h 3243"/>
                  <a:gd name="T96" fmla="*/ 1782 w 1782"/>
                  <a:gd name="T97" fmla="*/ 3235 h 3243"/>
                  <a:gd name="T98" fmla="*/ 1782 w 1782"/>
                  <a:gd name="T99" fmla="*/ 8 h 3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82" h="3243">
                    <a:moveTo>
                      <a:pt x="1782" y="8"/>
                    </a:moveTo>
                    <a:lnTo>
                      <a:pt x="1762" y="8"/>
                    </a:lnTo>
                    <a:lnTo>
                      <a:pt x="1741" y="4"/>
                    </a:lnTo>
                    <a:lnTo>
                      <a:pt x="1721" y="4"/>
                    </a:lnTo>
                    <a:lnTo>
                      <a:pt x="1700" y="4"/>
                    </a:lnTo>
                    <a:lnTo>
                      <a:pt x="1679" y="0"/>
                    </a:lnTo>
                    <a:lnTo>
                      <a:pt x="1659" y="0"/>
                    </a:lnTo>
                    <a:lnTo>
                      <a:pt x="1638" y="0"/>
                    </a:lnTo>
                    <a:lnTo>
                      <a:pt x="1617" y="0"/>
                    </a:lnTo>
                    <a:lnTo>
                      <a:pt x="1452" y="8"/>
                    </a:lnTo>
                    <a:lnTo>
                      <a:pt x="1291" y="33"/>
                    </a:lnTo>
                    <a:lnTo>
                      <a:pt x="1135" y="74"/>
                    </a:lnTo>
                    <a:lnTo>
                      <a:pt x="986" y="128"/>
                    </a:lnTo>
                    <a:lnTo>
                      <a:pt x="846" y="194"/>
                    </a:lnTo>
                    <a:lnTo>
                      <a:pt x="714" y="276"/>
                    </a:lnTo>
                    <a:lnTo>
                      <a:pt x="586" y="371"/>
                    </a:lnTo>
                    <a:lnTo>
                      <a:pt x="474" y="474"/>
                    </a:lnTo>
                    <a:lnTo>
                      <a:pt x="367" y="590"/>
                    </a:lnTo>
                    <a:lnTo>
                      <a:pt x="276" y="713"/>
                    </a:lnTo>
                    <a:lnTo>
                      <a:pt x="194" y="850"/>
                    </a:lnTo>
                    <a:lnTo>
                      <a:pt x="128" y="990"/>
                    </a:lnTo>
                    <a:lnTo>
                      <a:pt x="74" y="1138"/>
                    </a:lnTo>
                    <a:lnTo>
                      <a:pt x="33" y="1295"/>
                    </a:lnTo>
                    <a:lnTo>
                      <a:pt x="8" y="1456"/>
                    </a:lnTo>
                    <a:lnTo>
                      <a:pt x="0" y="1621"/>
                    </a:lnTo>
                    <a:lnTo>
                      <a:pt x="8" y="1786"/>
                    </a:lnTo>
                    <a:lnTo>
                      <a:pt x="33" y="1947"/>
                    </a:lnTo>
                    <a:lnTo>
                      <a:pt x="74" y="2104"/>
                    </a:lnTo>
                    <a:lnTo>
                      <a:pt x="128" y="2253"/>
                    </a:lnTo>
                    <a:lnTo>
                      <a:pt x="194" y="2393"/>
                    </a:lnTo>
                    <a:lnTo>
                      <a:pt x="276" y="2529"/>
                    </a:lnTo>
                    <a:lnTo>
                      <a:pt x="367" y="2653"/>
                    </a:lnTo>
                    <a:lnTo>
                      <a:pt x="474" y="2768"/>
                    </a:lnTo>
                    <a:lnTo>
                      <a:pt x="586" y="2872"/>
                    </a:lnTo>
                    <a:lnTo>
                      <a:pt x="714" y="2966"/>
                    </a:lnTo>
                    <a:lnTo>
                      <a:pt x="846" y="3049"/>
                    </a:lnTo>
                    <a:lnTo>
                      <a:pt x="986" y="3115"/>
                    </a:lnTo>
                    <a:lnTo>
                      <a:pt x="1135" y="3169"/>
                    </a:lnTo>
                    <a:lnTo>
                      <a:pt x="1291" y="3210"/>
                    </a:lnTo>
                    <a:lnTo>
                      <a:pt x="1452" y="3235"/>
                    </a:lnTo>
                    <a:lnTo>
                      <a:pt x="1617" y="3243"/>
                    </a:lnTo>
                    <a:lnTo>
                      <a:pt x="1638" y="3243"/>
                    </a:lnTo>
                    <a:lnTo>
                      <a:pt x="1659" y="3243"/>
                    </a:lnTo>
                    <a:lnTo>
                      <a:pt x="1679" y="3243"/>
                    </a:lnTo>
                    <a:lnTo>
                      <a:pt x="1700" y="3239"/>
                    </a:lnTo>
                    <a:lnTo>
                      <a:pt x="1721" y="3239"/>
                    </a:lnTo>
                    <a:lnTo>
                      <a:pt x="1741" y="3239"/>
                    </a:lnTo>
                    <a:lnTo>
                      <a:pt x="1762" y="3235"/>
                    </a:lnTo>
                    <a:lnTo>
                      <a:pt x="1782" y="3235"/>
                    </a:lnTo>
                    <a:lnTo>
                      <a:pt x="178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2" name="Freeform 16"/>
              <p:cNvSpPr>
                <a:spLocks/>
              </p:cNvSpPr>
              <p:nvPr/>
            </p:nvSpPr>
            <p:spPr bwMode="auto">
              <a:xfrm>
                <a:off x="4671" y="2637"/>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9 h 161"/>
                  <a:gd name="T12" fmla="*/ 136 w 161"/>
                  <a:gd name="T13" fmla="*/ 24 h 161"/>
                  <a:gd name="T14" fmla="*/ 111 w 161"/>
                  <a:gd name="T15" fmla="*/ 8 h 161"/>
                  <a:gd name="T16" fmla="*/ 82 w 161"/>
                  <a:gd name="T17" fmla="*/ 0 h 161"/>
                  <a:gd name="T18" fmla="*/ 49 w 161"/>
                  <a:gd name="T19" fmla="*/ 8 h 161"/>
                  <a:gd name="T20" fmla="*/ 24 w 161"/>
                  <a:gd name="T21" fmla="*/ 24 h 161"/>
                  <a:gd name="T22" fmla="*/ 8 w 161"/>
                  <a:gd name="T23" fmla="*/ 49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9"/>
                    </a:lnTo>
                    <a:lnTo>
                      <a:pt x="136" y="24"/>
                    </a:lnTo>
                    <a:lnTo>
                      <a:pt x="111" y="8"/>
                    </a:lnTo>
                    <a:lnTo>
                      <a:pt x="82" y="0"/>
                    </a:lnTo>
                    <a:lnTo>
                      <a:pt x="49" y="8"/>
                    </a:lnTo>
                    <a:lnTo>
                      <a:pt x="24" y="24"/>
                    </a:lnTo>
                    <a:lnTo>
                      <a:pt x="8" y="49"/>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3" name="Freeform 17"/>
              <p:cNvSpPr>
                <a:spLocks/>
              </p:cNvSpPr>
              <p:nvPr/>
            </p:nvSpPr>
            <p:spPr bwMode="auto">
              <a:xfrm>
                <a:off x="5063" y="2959"/>
                <a:ext cx="161" cy="165"/>
              </a:xfrm>
              <a:custGeom>
                <a:avLst/>
                <a:gdLst>
                  <a:gd name="T0" fmla="*/ 82 w 161"/>
                  <a:gd name="T1" fmla="*/ 165 h 165"/>
                  <a:gd name="T2" fmla="*/ 111 w 161"/>
                  <a:gd name="T3" fmla="*/ 156 h 165"/>
                  <a:gd name="T4" fmla="*/ 136 w 161"/>
                  <a:gd name="T5" fmla="*/ 140 h 165"/>
                  <a:gd name="T6" fmla="*/ 152 w 161"/>
                  <a:gd name="T7" fmla="*/ 115 h 165"/>
                  <a:gd name="T8" fmla="*/ 161 w 161"/>
                  <a:gd name="T9" fmla="*/ 82 h 165"/>
                  <a:gd name="T10" fmla="*/ 152 w 161"/>
                  <a:gd name="T11" fmla="*/ 49 h 165"/>
                  <a:gd name="T12" fmla="*/ 136 w 161"/>
                  <a:gd name="T13" fmla="*/ 24 h 165"/>
                  <a:gd name="T14" fmla="*/ 111 w 161"/>
                  <a:gd name="T15" fmla="*/ 8 h 165"/>
                  <a:gd name="T16" fmla="*/ 82 w 161"/>
                  <a:gd name="T17" fmla="*/ 0 h 165"/>
                  <a:gd name="T18" fmla="*/ 49 w 161"/>
                  <a:gd name="T19" fmla="*/ 8 h 165"/>
                  <a:gd name="T20" fmla="*/ 24 w 161"/>
                  <a:gd name="T21" fmla="*/ 24 h 165"/>
                  <a:gd name="T22" fmla="*/ 8 w 161"/>
                  <a:gd name="T23" fmla="*/ 49 h 165"/>
                  <a:gd name="T24" fmla="*/ 0 w 161"/>
                  <a:gd name="T25" fmla="*/ 82 h 165"/>
                  <a:gd name="T26" fmla="*/ 8 w 161"/>
                  <a:gd name="T27" fmla="*/ 115 h 165"/>
                  <a:gd name="T28" fmla="*/ 24 w 161"/>
                  <a:gd name="T29" fmla="*/ 140 h 165"/>
                  <a:gd name="T30" fmla="*/ 49 w 161"/>
                  <a:gd name="T31" fmla="*/ 156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1" y="156"/>
                    </a:lnTo>
                    <a:lnTo>
                      <a:pt x="136" y="140"/>
                    </a:lnTo>
                    <a:lnTo>
                      <a:pt x="152" y="115"/>
                    </a:lnTo>
                    <a:lnTo>
                      <a:pt x="161" y="82"/>
                    </a:lnTo>
                    <a:lnTo>
                      <a:pt x="152" y="49"/>
                    </a:lnTo>
                    <a:lnTo>
                      <a:pt x="136" y="24"/>
                    </a:lnTo>
                    <a:lnTo>
                      <a:pt x="111" y="8"/>
                    </a:lnTo>
                    <a:lnTo>
                      <a:pt x="82" y="0"/>
                    </a:lnTo>
                    <a:lnTo>
                      <a:pt x="49" y="8"/>
                    </a:lnTo>
                    <a:lnTo>
                      <a:pt x="24" y="24"/>
                    </a:lnTo>
                    <a:lnTo>
                      <a:pt x="8" y="49"/>
                    </a:lnTo>
                    <a:lnTo>
                      <a:pt x="0" y="82"/>
                    </a:lnTo>
                    <a:lnTo>
                      <a:pt x="8" y="115"/>
                    </a:lnTo>
                    <a:lnTo>
                      <a:pt x="24" y="140"/>
                    </a:lnTo>
                    <a:lnTo>
                      <a:pt x="49" y="156"/>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4" name="Freeform 18"/>
              <p:cNvSpPr>
                <a:spLocks/>
              </p:cNvSpPr>
              <p:nvPr/>
            </p:nvSpPr>
            <p:spPr bwMode="auto">
              <a:xfrm>
                <a:off x="4431" y="3066"/>
                <a:ext cx="161" cy="161"/>
              </a:xfrm>
              <a:custGeom>
                <a:avLst/>
                <a:gdLst>
                  <a:gd name="T0" fmla="*/ 83 w 161"/>
                  <a:gd name="T1" fmla="*/ 161 h 161"/>
                  <a:gd name="T2" fmla="*/ 116 w 161"/>
                  <a:gd name="T3" fmla="*/ 152 h 161"/>
                  <a:gd name="T4" fmla="*/ 141 w 161"/>
                  <a:gd name="T5" fmla="*/ 136 h 161"/>
                  <a:gd name="T6" fmla="*/ 157 w 161"/>
                  <a:gd name="T7" fmla="*/ 111 h 161"/>
                  <a:gd name="T8" fmla="*/ 161 w 161"/>
                  <a:gd name="T9" fmla="*/ 82 h 161"/>
                  <a:gd name="T10" fmla="*/ 157 w 161"/>
                  <a:gd name="T11" fmla="*/ 49 h 161"/>
                  <a:gd name="T12" fmla="*/ 141 w 161"/>
                  <a:gd name="T13" fmla="*/ 25 h 161"/>
                  <a:gd name="T14" fmla="*/ 116 w 161"/>
                  <a:gd name="T15" fmla="*/ 8 h 161"/>
                  <a:gd name="T16" fmla="*/ 83 w 161"/>
                  <a:gd name="T17" fmla="*/ 0 h 161"/>
                  <a:gd name="T18" fmla="*/ 50 w 161"/>
                  <a:gd name="T19" fmla="*/ 8 h 161"/>
                  <a:gd name="T20" fmla="*/ 25 w 161"/>
                  <a:gd name="T21" fmla="*/ 25 h 161"/>
                  <a:gd name="T22" fmla="*/ 9 w 161"/>
                  <a:gd name="T23" fmla="*/ 49 h 161"/>
                  <a:gd name="T24" fmla="*/ 0 w 161"/>
                  <a:gd name="T25" fmla="*/ 82 h 161"/>
                  <a:gd name="T26" fmla="*/ 9 w 161"/>
                  <a:gd name="T27" fmla="*/ 111 h 161"/>
                  <a:gd name="T28" fmla="*/ 25 w 161"/>
                  <a:gd name="T29" fmla="*/ 136 h 161"/>
                  <a:gd name="T30" fmla="*/ 50 w 161"/>
                  <a:gd name="T31" fmla="*/ 152 h 161"/>
                  <a:gd name="T32" fmla="*/ 83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3" y="161"/>
                    </a:moveTo>
                    <a:lnTo>
                      <a:pt x="116" y="152"/>
                    </a:lnTo>
                    <a:lnTo>
                      <a:pt x="141" y="136"/>
                    </a:lnTo>
                    <a:lnTo>
                      <a:pt x="157" y="111"/>
                    </a:lnTo>
                    <a:lnTo>
                      <a:pt x="161" y="82"/>
                    </a:lnTo>
                    <a:lnTo>
                      <a:pt x="157" y="49"/>
                    </a:lnTo>
                    <a:lnTo>
                      <a:pt x="141" y="25"/>
                    </a:lnTo>
                    <a:lnTo>
                      <a:pt x="116" y="8"/>
                    </a:lnTo>
                    <a:lnTo>
                      <a:pt x="83" y="0"/>
                    </a:lnTo>
                    <a:lnTo>
                      <a:pt x="50" y="8"/>
                    </a:lnTo>
                    <a:lnTo>
                      <a:pt x="25" y="25"/>
                    </a:lnTo>
                    <a:lnTo>
                      <a:pt x="9" y="49"/>
                    </a:lnTo>
                    <a:lnTo>
                      <a:pt x="0" y="82"/>
                    </a:lnTo>
                    <a:lnTo>
                      <a:pt x="9" y="111"/>
                    </a:lnTo>
                    <a:lnTo>
                      <a:pt x="25" y="136"/>
                    </a:lnTo>
                    <a:lnTo>
                      <a:pt x="50" y="152"/>
                    </a:lnTo>
                    <a:lnTo>
                      <a:pt x="83"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5" name="Freeform 19"/>
              <p:cNvSpPr>
                <a:spLocks/>
              </p:cNvSpPr>
              <p:nvPr/>
            </p:nvSpPr>
            <p:spPr bwMode="auto">
              <a:xfrm>
                <a:off x="5063" y="2443"/>
                <a:ext cx="161" cy="161"/>
              </a:xfrm>
              <a:custGeom>
                <a:avLst/>
                <a:gdLst>
                  <a:gd name="T0" fmla="*/ 82 w 161"/>
                  <a:gd name="T1" fmla="*/ 161 h 161"/>
                  <a:gd name="T2" fmla="*/ 111 w 161"/>
                  <a:gd name="T3" fmla="*/ 152 h 161"/>
                  <a:gd name="T4" fmla="*/ 136 w 161"/>
                  <a:gd name="T5" fmla="*/ 136 h 161"/>
                  <a:gd name="T6" fmla="*/ 152 w 161"/>
                  <a:gd name="T7" fmla="*/ 111 h 161"/>
                  <a:gd name="T8" fmla="*/ 161 w 161"/>
                  <a:gd name="T9" fmla="*/ 78 h 161"/>
                  <a:gd name="T10" fmla="*/ 152 w 161"/>
                  <a:gd name="T11" fmla="*/ 45 h 161"/>
                  <a:gd name="T12" fmla="*/ 136 w 161"/>
                  <a:gd name="T13" fmla="*/ 20 h 161"/>
                  <a:gd name="T14" fmla="*/ 111 w 161"/>
                  <a:gd name="T15" fmla="*/ 4 h 161"/>
                  <a:gd name="T16" fmla="*/ 82 w 161"/>
                  <a:gd name="T17" fmla="*/ 0 h 161"/>
                  <a:gd name="T18" fmla="*/ 49 w 161"/>
                  <a:gd name="T19" fmla="*/ 4 h 161"/>
                  <a:gd name="T20" fmla="*/ 24 w 161"/>
                  <a:gd name="T21" fmla="*/ 20 h 161"/>
                  <a:gd name="T22" fmla="*/ 8 w 161"/>
                  <a:gd name="T23" fmla="*/ 45 h 161"/>
                  <a:gd name="T24" fmla="*/ 0 w 161"/>
                  <a:gd name="T25" fmla="*/ 78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1" y="152"/>
                    </a:lnTo>
                    <a:lnTo>
                      <a:pt x="136" y="136"/>
                    </a:lnTo>
                    <a:lnTo>
                      <a:pt x="152" y="111"/>
                    </a:lnTo>
                    <a:lnTo>
                      <a:pt x="161" y="78"/>
                    </a:lnTo>
                    <a:lnTo>
                      <a:pt x="152" y="45"/>
                    </a:lnTo>
                    <a:lnTo>
                      <a:pt x="136" y="20"/>
                    </a:lnTo>
                    <a:lnTo>
                      <a:pt x="111" y="4"/>
                    </a:lnTo>
                    <a:lnTo>
                      <a:pt x="82" y="0"/>
                    </a:lnTo>
                    <a:lnTo>
                      <a:pt x="49" y="4"/>
                    </a:lnTo>
                    <a:lnTo>
                      <a:pt x="24" y="20"/>
                    </a:lnTo>
                    <a:lnTo>
                      <a:pt x="8" y="45"/>
                    </a:lnTo>
                    <a:lnTo>
                      <a:pt x="0" y="78"/>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6" name="Freeform 20"/>
              <p:cNvSpPr>
                <a:spLocks/>
              </p:cNvSpPr>
              <p:nvPr/>
            </p:nvSpPr>
            <p:spPr bwMode="auto">
              <a:xfrm>
                <a:off x="4790" y="3305"/>
                <a:ext cx="161" cy="165"/>
              </a:xfrm>
              <a:custGeom>
                <a:avLst/>
                <a:gdLst>
                  <a:gd name="T0" fmla="*/ 83 w 161"/>
                  <a:gd name="T1" fmla="*/ 165 h 165"/>
                  <a:gd name="T2" fmla="*/ 116 w 161"/>
                  <a:gd name="T3" fmla="*/ 157 h 165"/>
                  <a:gd name="T4" fmla="*/ 141 w 161"/>
                  <a:gd name="T5" fmla="*/ 140 h 165"/>
                  <a:gd name="T6" fmla="*/ 157 w 161"/>
                  <a:gd name="T7" fmla="*/ 116 h 165"/>
                  <a:gd name="T8" fmla="*/ 161 w 161"/>
                  <a:gd name="T9" fmla="*/ 83 h 165"/>
                  <a:gd name="T10" fmla="*/ 157 w 161"/>
                  <a:gd name="T11" fmla="*/ 50 h 165"/>
                  <a:gd name="T12" fmla="*/ 141 w 161"/>
                  <a:gd name="T13" fmla="*/ 25 h 165"/>
                  <a:gd name="T14" fmla="*/ 116 w 161"/>
                  <a:gd name="T15" fmla="*/ 8 h 165"/>
                  <a:gd name="T16" fmla="*/ 83 w 161"/>
                  <a:gd name="T17" fmla="*/ 0 h 165"/>
                  <a:gd name="T18" fmla="*/ 50 w 161"/>
                  <a:gd name="T19" fmla="*/ 8 h 165"/>
                  <a:gd name="T20" fmla="*/ 25 w 161"/>
                  <a:gd name="T21" fmla="*/ 25 h 165"/>
                  <a:gd name="T22" fmla="*/ 8 w 161"/>
                  <a:gd name="T23" fmla="*/ 50 h 165"/>
                  <a:gd name="T24" fmla="*/ 0 w 161"/>
                  <a:gd name="T25" fmla="*/ 83 h 165"/>
                  <a:gd name="T26" fmla="*/ 8 w 161"/>
                  <a:gd name="T27" fmla="*/ 116 h 165"/>
                  <a:gd name="T28" fmla="*/ 25 w 161"/>
                  <a:gd name="T29" fmla="*/ 140 h 165"/>
                  <a:gd name="T30" fmla="*/ 50 w 161"/>
                  <a:gd name="T31" fmla="*/ 157 h 165"/>
                  <a:gd name="T32" fmla="*/ 83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3" y="165"/>
                    </a:moveTo>
                    <a:lnTo>
                      <a:pt x="116" y="157"/>
                    </a:lnTo>
                    <a:lnTo>
                      <a:pt x="141" y="140"/>
                    </a:lnTo>
                    <a:lnTo>
                      <a:pt x="157" y="116"/>
                    </a:lnTo>
                    <a:lnTo>
                      <a:pt x="161" y="83"/>
                    </a:lnTo>
                    <a:lnTo>
                      <a:pt x="157" y="50"/>
                    </a:lnTo>
                    <a:lnTo>
                      <a:pt x="141" y="25"/>
                    </a:lnTo>
                    <a:lnTo>
                      <a:pt x="116" y="8"/>
                    </a:lnTo>
                    <a:lnTo>
                      <a:pt x="83" y="0"/>
                    </a:lnTo>
                    <a:lnTo>
                      <a:pt x="50" y="8"/>
                    </a:lnTo>
                    <a:lnTo>
                      <a:pt x="25" y="25"/>
                    </a:lnTo>
                    <a:lnTo>
                      <a:pt x="8" y="50"/>
                    </a:lnTo>
                    <a:lnTo>
                      <a:pt x="0" y="83"/>
                    </a:lnTo>
                    <a:lnTo>
                      <a:pt x="8" y="116"/>
                    </a:lnTo>
                    <a:lnTo>
                      <a:pt x="25" y="140"/>
                    </a:lnTo>
                    <a:lnTo>
                      <a:pt x="50" y="157"/>
                    </a:lnTo>
                    <a:lnTo>
                      <a:pt x="83"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7" name="Freeform 21"/>
              <p:cNvSpPr>
                <a:spLocks/>
              </p:cNvSpPr>
              <p:nvPr/>
            </p:nvSpPr>
            <p:spPr bwMode="auto">
              <a:xfrm>
                <a:off x="4976" y="4077"/>
                <a:ext cx="161" cy="165"/>
              </a:xfrm>
              <a:custGeom>
                <a:avLst/>
                <a:gdLst>
                  <a:gd name="T0" fmla="*/ 82 w 161"/>
                  <a:gd name="T1" fmla="*/ 165 h 165"/>
                  <a:gd name="T2" fmla="*/ 115 w 161"/>
                  <a:gd name="T3" fmla="*/ 157 h 165"/>
                  <a:gd name="T4" fmla="*/ 140 w 161"/>
                  <a:gd name="T5" fmla="*/ 140 h 165"/>
                  <a:gd name="T6" fmla="*/ 157 w 161"/>
                  <a:gd name="T7" fmla="*/ 115 h 165"/>
                  <a:gd name="T8" fmla="*/ 161 w 161"/>
                  <a:gd name="T9" fmla="*/ 82 h 165"/>
                  <a:gd name="T10" fmla="*/ 157 w 161"/>
                  <a:gd name="T11" fmla="*/ 49 h 165"/>
                  <a:gd name="T12" fmla="*/ 140 w 161"/>
                  <a:gd name="T13" fmla="*/ 25 h 165"/>
                  <a:gd name="T14" fmla="*/ 115 w 161"/>
                  <a:gd name="T15" fmla="*/ 8 h 165"/>
                  <a:gd name="T16" fmla="*/ 82 w 161"/>
                  <a:gd name="T17" fmla="*/ 0 h 165"/>
                  <a:gd name="T18" fmla="*/ 49 w 161"/>
                  <a:gd name="T19" fmla="*/ 8 h 165"/>
                  <a:gd name="T20" fmla="*/ 25 w 161"/>
                  <a:gd name="T21" fmla="*/ 25 h 165"/>
                  <a:gd name="T22" fmla="*/ 8 w 161"/>
                  <a:gd name="T23" fmla="*/ 49 h 165"/>
                  <a:gd name="T24" fmla="*/ 0 w 161"/>
                  <a:gd name="T25" fmla="*/ 82 h 165"/>
                  <a:gd name="T26" fmla="*/ 8 w 161"/>
                  <a:gd name="T27" fmla="*/ 115 h 165"/>
                  <a:gd name="T28" fmla="*/ 25 w 161"/>
                  <a:gd name="T29" fmla="*/ 140 h 165"/>
                  <a:gd name="T30" fmla="*/ 49 w 161"/>
                  <a:gd name="T31" fmla="*/ 157 h 165"/>
                  <a:gd name="T32" fmla="*/ 82 w 161"/>
                  <a:gd name="T33"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5">
                    <a:moveTo>
                      <a:pt x="82" y="165"/>
                    </a:moveTo>
                    <a:lnTo>
                      <a:pt x="115" y="157"/>
                    </a:lnTo>
                    <a:lnTo>
                      <a:pt x="140" y="140"/>
                    </a:lnTo>
                    <a:lnTo>
                      <a:pt x="157" y="115"/>
                    </a:lnTo>
                    <a:lnTo>
                      <a:pt x="161" y="82"/>
                    </a:lnTo>
                    <a:lnTo>
                      <a:pt x="157" y="49"/>
                    </a:lnTo>
                    <a:lnTo>
                      <a:pt x="140" y="25"/>
                    </a:lnTo>
                    <a:lnTo>
                      <a:pt x="115" y="8"/>
                    </a:lnTo>
                    <a:lnTo>
                      <a:pt x="82" y="0"/>
                    </a:lnTo>
                    <a:lnTo>
                      <a:pt x="49" y="8"/>
                    </a:lnTo>
                    <a:lnTo>
                      <a:pt x="25" y="25"/>
                    </a:lnTo>
                    <a:lnTo>
                      <a:pt x="8" y="49"/>
                    </a:lnTo>
                    <a:lnTo>
                      <a:pt x="0" y="82"/>
                    </a:lnTo>
                    <a:lnTo>
                      <a:pt x="8" y="115"/>
                    </a:lnTo>
                    <a:lnTo>
                      <a:pt x="25" y="140"/>
                    </a:lnTo>
                    <a:lnTo>
                      <a:pt x="49" y="157"/>
                    </a:lnTo>
                    <a:lnTo>
                      <a:pt x="82"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8" name="Freeform 22"/>
              <p:cNvSpPr>
                <a:spLocks/>
              </p:cNvSpPr>
              <p:nvPr/>
            </p:nvSpPr>
            <p:spPr bwMode="auto">
              <a:xfrm>
                <a:off x="4440" y="3676"/>
                <a:ext cx="165" cy="161"/>
              </a:xfrm>
              <a:custGeom>
                <a:avLst/>
                <a:gdLst>
                  <a:gd name="T0" fmla="*/ 82 w 165"/>
                  <a:gd name="T1" fmla="*/ 161 h 161"/>
                  <a:gd name="T2" fmla="*/ 115 w 165"/>
                  <a:gd name="T3" fmla="*/ 157 h 161"/>
                  <a:gd name="T4" fmla="*/ 140 w 165"/>
                  <a:gd name="T5" fmla="*/ 141 h 161"/>
                  <a:gd name="T6" fmla="*/ 156 w 165"/>
                  <a:gd name="T7" fmla="*/ 116 h 161"/>
                  <a:gd name="T8" fmla="*/ 165 w 165"/>
                  <a:gd name="T9" fmla="*/ 83 h 161"/>
                  <a:gd name="T10" fmla="*/ 156 w 165"/>
                  <a:gd name="T11" fmla="*/ 50 h 161"/>
                  <a:gd name="T12" fmla="*/ 140 w 165"/>
                  <a:gd name="T13" fmla="*/ 25 h 161"/>
                  <a:gd name="T14" fmla="*/ 115 w 165"/>
                  <a:gd name="T15" fmla="*/ 9 h 161"/>
                  <a:gd name="T16" fmla="*/ 82 w 165"/>
                  <a:gd name="T17" fmla="*/ 0 h 161"/>
                  <a:gd name="T18" fmla="*/ 49 w 165"/>
                  <a:gd name="T19" fmla="*/ 9 h 161"/>
                  <a:gd name="T20" fmla="*/ 24 w 165"/>
                  <a:gd name="T21" fmla="*/ 25 h 161"/>
                  <a:gd name="T22" fmla="*/ 8 w 165"/>
                  <a:gd name="T23" fmla="*/ 50 h 161"/>
                  <a:gd name="T24" fmla="*/ 0 w 165"/>
                  <a:gd name="T25" fmla="*/ 83 h 161"/>
                  <a:gd name="T26" fmla="*/ 8 w 165"/>
                  <a:gd name="T27" fmla="*/ 116 h 161"/>
                  <a:gd name="T28" fmla="*/ 24 w 165"/>
                  <a:gd name="T29" fmla="*/ 141 h 161"/>
                  <a:gd name="T30" fmla="*/ 49 w 165"/>
                  <a:gd name="T31" fmla="*/ 157 h 161"/>
                  <a:gd name="T32" fmla="*/ 82 w 165"/>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61">
                    <a:moveTo>
                      <a:pt x="82" y="161"/>
                    </a:moveTo>
                    <a:lnTo>
                      <a:pt x="115" y="157"/>
                    </a:lnTo>
                    <a:lnTo>
                      <a:pt x="140" y="141"/>
                    </a:lnTo>
                    <a:lnTo>
                      <a:pt x="156" y="116"/>
                    </a:lnTo>
                    <a:lnTo>
                      <a:pt x="165" y="83"/>
                    </a:lnTo>
                    <a:lnTo>
                      <a:pt x="156" y="50"/>
                    </a:lnTo>
                    <a:lnTo>
                      <a:pt x="140" y="25"/>
                    </a:lnTo>
                    <a:lnTo>
                      <a:pt x="115" y="9"/>
                    </a:lnTo>
                    <a:lnTo>
                      <a:pt x="82" y="0"/>
                    </a:lnTo>
                    <a:lnTo>
                      <a:pt x="49" y="9"/>
                    </a:lnTo>
                    <a:lnTo>
                      <a:pt x="24" y="25"/>
                    </a:lnTo>
                    <a:lnTo>
                      <a:pt x="8" y="50"/>
                    </a:lnTo>
                    <a:lnTo>
                      <a:pt x="0" y="83"/>
                    </a:lnTo>
                    <a:lnTo>
                      <a:pt x="8" y="116"/>
                    </a:lnTo>
                    <a:lnTo>
                      <a:pt x="24" y="141"/>
                    </a:lnTo>
                    <a:lnTo>
                      <a:pt x="49" y="157"/>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199" name="Freeform 23"/>
              <p:cNvSpPr>
                <a:spLocks/>
              </p:cNvSpPr>
              <p:nvPr/>
            </p:nvSpPr>
            <p:spPr bwMode="auto">
              <a:xfrm>
                <a:off x="5129" y="3553"/>
                <a:ext cx="161" cy="161"/>
              </a:xfrm>
              <a:custGeom>
                <a:avLst/>
                <a:gdLst>
                  <a:gd name="T0" fmla="*/ 82 w 161"/>
                  <a:gd name="T1" fmla="*/ 161 h 161"/>
                  <a:gd name="T2" fmla="*/ 115 w 161"/>
                  <a:gd name="T3" fmla="*/ 152 h 161"/>
                  <a:gd name="T4" fmla="*/ 140 w 161"/>
                  <a:gd name="T5" fmla="*/ 136 h 161"/>
                  <a:gd name="T6" fmla="*/ 156 w 161"/>
                  <a:gd name="T7" fmla="*/ 111 h 161"/>
                  <a:gd name="T8" fmla="*/ 161 w 161"/>
                  <a:gd name="T9" fmla="*/ 82 h 161"/>
                  <a:gd name="T10" fmla="*/ 156 w 161"/>
                  <a:gd name="T11" fmla="*/ 49 h 161"/>
                  <a:gd name="T12" fmla="*/ 140 w 161"/>
                  <a:gd name="T13" fmla="*/ 24 h 161"/>
                  <a:gd name="T14" fmla="*/ 115 w 161"/>
                  <a:gd name="T15" fmla="*/ 8 h 161"/>
                  <a:gd name="T16" fmla="*/ 82 w 161"/>
                  <a:gd name="T17" fmla="*/ 0 h 161"/>
                  <a:gd name="T18" fmla="*/ 49 w 161"/>
                  <a:gd name="T19" fmla="*/ 8 h 161"/>
                  <a:gd name="T20" fmla="*/ 24 w 161"/>
                  <a:gd name="T21" fmla="*/ 24 h 161"/>
                  <a:gd name="T22" fmla="*/ 8 w 161"/>
                  <a:gd name="T23" fmla="*/ 49 h 161"/>
                  <a:gd name="T24" fmla="*/ 0 w 161"/>
                  <a:gd name="T25" fmla="*/ 82 h 161"/>
                  <a:gd name="T26" fmla="*/ 8 w 161"/>
                  <a:gd name="T27" fmla="*/ 111 h 161"/>
                  <a:gd name="T28" fmla="*/ 24 w 161"/>
                  <a:gd name="T29" fmla="*/ 136 h 161"/>
                  <a:gd name="T30" fmla="*/ 49 w 161"/>
                  <a:gd name="T31" fmla="*/ 152 h 161"/>
                  <a:gd name="T32" fmla="*/ 82 w 161"/>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1" h="161">
                    <a:moveTo>
                      <a:pt x="82" y="161"/>
                    </a:moveTo>
                    <a:lnTo>
                      <a:pt x="115" y="152"/>
                    </a:lnTo>
                    <a:lnTo>
                      <a:pt x="140" y="136"/>
                    </a:lnTo>
                    <a:lnTo>
                      <a:pt x="156" y="111"/>
                    </a:lnTo>
                    <a:lnTo>
                      <a:pt x="161" y="82"/>
                    </a:lnTo>
                    <a:lnTo>
                      <a:pt x="156" y="49"/>
                    </a:lnTo>
                    <a:lnTo>
                      <a:pt x="140" y="24"/>
                    </a:lnTo>
                    <a:lnTo>
                      <a:pt x="115" y="8"/>
                    </a:lnTo>
                    <a:lnTo>
                      <a:pt x="82" y="0"/>
                    </a:lnTo>
                    <a:lnTo>
                      <a:pt x="49" y="8"/>
                    </a:lnTo>
                    <a:lnTo>
                      <a:pt x="24" y="24"/>
                    </a:lnTo>
                    <a:lnTo>
                      <a:pt x="8" y="49"/>
                    </a:lnTo>
                    <a:lnTo>
                      <a:pt x="0" y="82"/>
                    </a:lnTo>
                    <a:lnTo>
                      <a:pt x="8" y="111"/>
                    </a:lnTo>
                    <a:lnTo>
                      <a:pt x="24" y="136"/>
                    </a:lnTo>
                    <a:lnTo>
                      <a:pt x="49" y="152"/>
                    </a:lnTo>
                    <a:lnTo>
                      <a:pt x="82"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00" name="AutoShape 24"/>
              <p:cNvSpPr>
                <a:spLocks noChangeArrowheads="1"/>
              </p:cNvSpPr>
              <p:nvPr/>
            </p:nvSpPr>
            <p:spPr bwMode="auto">
              <a:xfrm>
                <a:off x="1936" y="3072"/>
                <a:ext cx="688" cy="1872"/>
              </a:xfrm>
              <a:prstGeom prst="flowChartAlternateProcess">
                <a:avLst/>
              </a:prstGeom>
              <a:solidFill>
                <a:srgbClr val="000000"/>
              </a:solidFill>
              <a:ln w="9525">
                <a:solidFill>
                  <a:srgbClr val="000000"/>
                </a:solidFill>
                <a:miter lim="800000"/>
                <a:headEnd/>
                <a:tailEnd/>
              </a:ln>
            </p:spPr>
            <p:txBody>
              <a:bodyPr/>
              <a:lstStyle/>
              <a:p>
                <a:endParaRPr lang="en-US"/>
              </a:p>
            </p:txBody>
          </p:sp>
          <p:sp>
            <p:nvSpPr>
              <p:cNvPr id="50201" name="AutoShape 25"/>
              <p:cNvSpPr>
                <a:spLocks noChangeArrowheads="1"/>
              </p:cNvSpPr>
              <p:nvPr/>
            </p:nvSpPr>
            <p:spPr bwMode="auto">
              <a:xfrm>
                <a:off x="2800" y="3072"/>
                <a:ext cx="688" cy="1904"/>
              </a:xfrm>
              <a:prstGeom prst="flowChartAlternateProcess">
                <a:avLst/>
              </a:prstGeom>
              <a:solidFill>
                <a:srgbClr val="000000"/>
              </a:solidFill>
              <a:ln w="9525">
                <a:solidFill>
                  <a:srgbClr val="000000"/>
                </a:solidFill>
                <a:miter lim="800000"/>
                <a:headEnd/>
                <a:tailEnd/>
              </a:ln>
            </p:spPr>
            <p:txBody>
              <a:bodyPr/>
              <a:lstStyle/>
              <a:p>
                <a:endParaRPr lang="en-US"/>
              </a:p>
            </p:txBody>
          </p:sp>
          <p:grpSp>
            <p:nvGrpSpPr>
              <p:cNvPr id="50202" name="Group 26"/>
              <p:cNvGrpSpPr>
                <a:grpSpLocks/>
              </p:cNvGrpSpPr>
              <p:nvPr/>
            </p:nvGrpSpPr>
            <p:grpSpPr bwMode="auto">
              <a:xfrm>
                <a:off x="4151" y="2175"/>
                <a:ext cx="1242" cy="2269"/>
                <a:chOff x="6343" y="1967"/>
                <a:chExt cx="1242" cy="2269"/>
              </a:xfrm>
            </p:grpSpPr>
            <p:sp>
              <p:nvSpPr>
                <p:cNvPr id="50203" name="Freeform 27"/>
                <p:cNvSpPr>
                  <a:spLocks/>
                </p:cNvSpPr>
                <p:nvPr/>
              </p:nvSpPr>
              <p:spPr bwMode="auto">
                <a:xfrm>
                  <a:off x="6343" y="1967"/>
                  <a:ext cx="1242" cy="2269"/>
                </a:xfrm>
                <a:custGeom>
                  <a:avLst/>
                  <a:gdLst>
                    <a:gd name="T0" fmla="*/ 1242 w 1242"/>
                    <a:gd name="T1" fmla="*/ 4 h 2269"/>
                    <a:gd name="T2" fmla="*/ 1213 w 1242"/>
                    <a:gd name="T3" fmla="*/ 0 h 2269"/>
                    <a:gd name="T4" fmla="*/ 1189 w 1242"/>
                    <a:gd name="T5" fmla="*/ 0 h 2269"/>
                    <a:gd name="T6" fmla="*/ 1160 w 1242"/>
                    <a:gd name="T7" fmla="*/ 0 h 2269"/>
                    <a:gd name="T8" fmla="*/ 1131 w 1242"/>
                    <a:gd name="T9" fmla="*/ 0 h 2269"/>
                    <a:gd name="T10" fmla="*/ 1015 w 1242"/>
                    <a:gd name="T11" fmla="*/ 4 h 2269"/>
                    <a:gd name="T12" fmla="*/ 904 w 1242"/>
                    <a:gd name="T13" fmla="*/ 24 h 2269"/>
                    <a:gd name="T14" fmla="*/ 792 w 1242"/>
                    <a:gd name="T15" fmla="*/ 49 h 2269"/>
                    <a:gd name="T16" fmla="*/ 689 w 1242"/>
                    <a:gd name="T17" fmla="*/ 90 h 2269"/>
                    <a:gd name="T18" fmla="*/ 590 w 1242"/>
                    <a:gd name="T19" fmla="*/ 136 h 2269"/>
                    <a:gd name="T20" fmla="*/ 499 w 1242"/>
                    <a:gd name="T21" fmla="*/ 193 h 2269"/>
                    <a:gd name="T22" fmla="*/ 409 w 1242"/>
                    <a:gd name="T23" fmla="*/ 259 h 2269"/>
                    <a:gd name="T24" fmla="*/ 330 w 1242"/>
                    <a:gd name="T25" fmla="*/ 330 h 2269"/>
                    <a:gd name="T26" fmla="*/ 256 w 1242"/>
                    <a:gd name="T27" fmla="*/ 412 h 2269"/>
                    <a:gd name="T28" fmla="*/ 194 w 1242"/>
                    <a:gd name="T29" fmla="*/ 499 h 2269"/>
                    <a:gd name="T30" fmla="*/ 136 w 1242"/>
                    <a:gd name="T31" fmla="*/ 594 h 2269"/>
                    <a:gd name="T32" fmla="*/ 87 w 1242"/>
                    <a:gd name="T33" fmla="*/ 693 h 2269"/>
                    <a:gd name="T34" fmla="*/ 50 w 1242"/>
                    <a:gd name="T35" fmla="*/ 796 h 2269"/>
                    <a:gd name="T36" fmla="*/ 25 w 1242"/>
                    <a:gd name="T37" fmla="*/ 907 h 2269"/>
                    <a:gd name="T38" fmla="*/ 4 w 1242"/>
                    <a:gd name="T39" fmla="*/ 1019 h 2269"/>
                    <a:gd name="T40" fmla="*/ 0 w 1242"/>
                    <a:gd name="T41" fmla="*/ 1134 h 2269"/>
                    <a:gd name="T42" fmla="*/ 4 w 1242"/>
                    <a:gd name="T43" fmla="*/ 1250 h 2269"/>
                    <a:gd name="T44" fmla="*/ 25 w 1242"/>
                    <a:gd name="T45" fmla="*/ 1361 h 2269"/>
                    <a:gd name="T46" fmla="*/ 50 w 1242"/>
                    <a:gd name="T47" fmla="*/ 1473 h 2269"/>
                    <a:gd name="T48" fmla="*/ 87 w 1242"/>
                    <a:gd name="T49" fmla="*/ 1576 h 2269"/>
                    <a:gd name="T50" fmla="*/ 136 w 1242"/>
                    <a:gd name="T51" fmla="*/ 1675 h 2269"/>
                    <a:gd name="T52" fmla="*/ 194 w 1242"/>
                    <a:gd name="T53" fmla="*/ 1770 h 2269"/>
                    <a:gd name="T54" fmla="*/ 256 w 1242"/>
                    <a:gd name="T55" fmla="*/ 1856 h 2269"/>
                    <a:gd name="T56" fmla="*/ 330 w 1242"/>
                    <a:gd name="T57" fmla="*/ 1935 h 2269"/>
                    <a:gd name="T58" fmla="*/ 409 w 1242"/>
                    <a:gd name="T59" fmla="*/ 2009 h 2269"/>
                    <a:gd name="T60" fmla="*/ 499 w 1242"/>
                    <a:gd name="T61" fmla="*/ 2075 h 2269"/>
                    <a:gd name="T62" fmla="*/ 590 w 1242"/>
                    <a:gd name="T63" fmla="*/ 2133 h 2269"/>
                    <a:gd name="T64" fmla="*/ 689 w 1242"/>
                    <a:gd name="T65" fmla="*/ 2178 h 2269"/>
                    <a:gd name="T66" fmla="*/ 792 w 1242"/>
                    <a:gd name="T67" fmla="*/ 2219 h 2269"/>
                    <a:gd name="T68" fmla="*/ 904 w 1242"/>
                    <a:gd name="T69" fmla="*/ 2244 h 2269"/>
                    <a:gd name="T70" fmla="*/ 1015 w 1242"/>
                    <a:gd name="T71" fmla="*/ 2265 h 2269"/>
                    <a:gd name="T72" fmla="*/ 1131 w 1242"/>
                    <a:gd name="T73" fmla="*/ 2269 h 2269"/>
                    <a:gd name="T74" fmla="*/ 1160 w 1242"/>
                    <a:gd name="T75" fmla="*/ 2269 h 2269"/>
                    <a:gd name="T76" fmla="*/ 1189 w 1242"/>
                    <a:gd name="T77" fmla="*/ 2265 h 2269"/>
                    <a:gd name="T78" fmla="*/ 1213 w 1242"/>
                    <a:gd name="T79" fmla="*/ 2265 h 2269"/>
                    <a:gd name="T80" fmla="*/ 1242 w 1242"/>
                    <a:gd name="T81" fmla="*/ 2265 h 2269"/>
                    <a:gd name="T82" fmla="*/ 1242 w 1242"/>
                    <a:gd name="T83" fmla="*/ 4 h 2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42" h="2269">
                      <a:moveTo>
                        <a:pt x="1242" y="4"/>
                      </a:moveTo>
                      <a:lnTo>
                        <a:pt x="1213" y="0"/>
                      </a:lnTo>
                      <a:lnTo>
                        <a:pt x="1189" y="0"/>
                      </a:lnTo>
                      <a:lnTo>
                        <a:pt x="1160" y="0"/>
                      </a:lnTo>
                      <a:lnTo>
                        <a:pt x="1131" y="0"/>
                      </a:lnTo>
                      <a:lnTo>
                        <a:pt x="1015" y="4"/>
                      </a:lnTo>
                      <a:lnTo>
                        <a:pt x="904" y="24"/>
                      </a:lnTo>
                      <a:lnTo>
                        <a:pt x="792" y="49"/>
                      </a:lnTo>
                      <a:lnTo>
                        <a:pt x="689" y="90"/>
                      </a:lnTo>
                      <a:lnTo>
                        <a:pt x="590" y="136"/>
                      </a:lnTo>
                      <a:lnTo>
                        <a:pt x="499" y="193"/>
                      </a:lnTo>
                      <a:lnTo>
                        <a:pt x="409" y="259"/>
                      </a:lnTo>
                      <a:lnTo>
                        <a:pt x="330" y="330"/>
                      </a:lnTo>
                      <a:lnTo>
                        <a:pt x="256" y="412"/>
                      </a:lnTo>
                      <a:lnTo>
                        <a:pt x="194" y="499"/>
                      </a:lnTo>
                      <a:lnTo>
                        <a:pt x="136" y="594"/>
                      </a:lnTo>
                      <a:lnTo>
                        <a:pt x="87" y="693"/>
                      </a:lnTo>
                      <a:lnTo>
                        <a:pt x="50" y="796"/>
                      </a:lnTo>
                      <a:lnTo>
                        <a:pt x="25" y="907"/>
                      </a:lnTo>
                      <a:lnTo>
                        <a:pt x="4" y="1019"/>
                      </a:lnTo>
                      <a:lnTo>
                        <a:pt x="0" y="1134"/>
                      </a:lnTo>
                      <a:lnTo>
                        <a:pt x="4" y="1250"/>
                      </a:lnTo>
                      <a:lnTo>
                        <a:pt x="25" y="1361"/>
                      </a:lnTo>
                      <a:lnTo>
                        <a:pt x="50" y="1473"/>
                      </a:lnTo>
                      <a:lnTo>
                        <a:pt x="87" y="1576"/>
                      </a:lnTo>
                      <a:lnTo>
                        <a:pt x="136" y="1675"/>
                      </a:lnTo>
                      <a:lnTo>
                        <a:pt x="194" y="1770"/>
                      </a:lnTo>
                      <a:lnTo>
                        <a:pt x="256" y="1856"/>
                      </a:lnTo>
                      <a:lnTo>
                        <a:pt x="330" y="1935"/>
                      </a:lnTo>
                      <a:lnTo>
                        <a:pt x="409" y="2009"/>
                      </a:lnTo>
                      <a:lnTo>
                        <a:pt x="499" y="2075"/>
                      </a:lnTo>
                      <a:lnTo>
                        <a:pt x="590" y="2133"/>
                      </a:lnTo>
                      <a:lnTo>
                        <a:pt x="689" y="2178"/>
                      </a:lnTo>
                      <a:lnTo>
                        <a:pt x="792" y="2219"/>
                      </a:lnTo>
                      <a:lnTo>
                        <a:pt x="904" y="2244"/>
                      </a:lnTo>
                      <a:lnTo>
                        <a:pt x="1015" y="2265"/>
                      </a:lnTo>
                      <a:lnTo>
                        <a:pt x="1131" y="2269"/>
                      </a:lnTo>
                      <a:lnTo>
                        <a:pt x="1160" y="2269"/>
                      </a:lnTo>
                      <a:lnTo>
                        <a:pt x="1189" y="2265"/>
                      </a:lnTo>
                      <a:lnTo>
                        <a:pt x="1213" y="2265"/>
                      </a:lnTo>
                      <a:lnTo>
                        <a:pt x="1242" y="2265"/>
                      </a:lnTo>
                      <a:lnTo>
                        <a:pt x="1242" y="4"/>
                      </a:lnTo>
                      <a:close/>
                    </a:path>
                  </a:pathLst>
                </a:custGeom>
                <a:solidFill>
                  <a:srgbClr val="FFFFFF"/>
                </a:solidFill>
                <a:ln w="9525">
                  <a:solidFill>
                    <a:srgbClr val="000000"/>
                  </a:solidFill>
                  <a:round/>
                  <a:headEnd/>
                  <a:tailEnd/>
                </a:ln>
              </p:spPr>
              <p:txBody>
                <a:bodyPr/>
                <a:lstStyle/>
                <a:p>
                  <a:endParaRPr lang="en-US"/>
                </a:p>
              </p:txBody>
            </p:sp>
            <p:sp>
              <p:nvSpPr>
                <p:cNvPr id="50204" name="Line 28"/>
                <p:cNvSpPr>
                  <a:spLocks noChangeShapeType="1"/>
                </p:cNvSpPr>
                <p:nvPr/>
              </p:nvSpPr>
              <p:spPr bwMode="auto">
                <a:xfrm>
                  <a:off x="6352" y="3104"/>
                  <a:ext cx="1216" cy="0"/>
                </a:xfrm>
                <a:prstGeom prst="line">
                  <a:avLst/>
                </a:prstGeom>
                <a:noFill/>
                <a:ln w="5715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grpSp>
        <p:nvGrpSpPr>
          <p:cNvPr id="50214" name="Group 38"/>
          <p:cNvGrpSpPr>
            <a:grpSpLocks/>
          </p:cNvGrpSpPr>
          <p:nvPr/>
        </p:nvGrpSpPr>
        <p:grpSpPr bwMode="auto">
          <a:xfrm>
            <a:off x="668338" y="4189413"/>
            <a:ext cx="2336800" cy="2058987"/>
            <a:chOff x="1008" y="1037"/>
            <a:chExt cx="6548" cy="5386"/>
          </a:xfrm>
        </p:grpSpPr>
        <p:sp>
          <p:nvSpPr>
            <p:cNvPr id="50215" name="Freeform 39"/>
            <p:cNvSpPr>
              <a:spLocks/>
            </p:cNvSpPr>
            <p:nvPr/>
          </p:nvSpPr>
          <p:spPr bwMode="auto">
            <a:xfrm>
              <a:off x="1115" y="1108"/>
              <a:ext cx="6321" cy="5263"/>
            </a:xfrm>
            <a:custGeom>
              <a:avLst/>
              <a:gdLst>
                <a:gd name="T0" fmla="*/ 0 w 6321"/>
                <a:gd name="T1" fmla="*/ 221 h 5263"/>
                <a:gd name="T2" fmla="*/ 12 w 6321"/>
                <a:gd name="T3" fmla="*/ 1262 h 5263"/>
                <a:gd name="T4" fmla="*/ 27 w 6321"/>
                <a:gd name="T5" fmla="*/ 2626 h 5263"/>
                <a:gd name="T6" fmla="*/ 34 w 6321"/>
                <a:gd name="T7" fmla="*/ 3217 h 5263"/>
                <a:gd name="T8" fmla="*/ 53 w 6321"/>
                <a:gd name="T9" fmla="*/ 4104 h 5263"/>
                <a:gd name="T10" fmla="*/ 76 w 6321"/>
                <a:gd name="T11" fmla="*/ 5263 h 5263"/>
                <a:gd name="T12" fmla="*/ 986 w 6321"/>
                <a:gd name="T13" fmla="*/ 5237 h 5263"/>
                <a:gd name="T14" fmla="*/ 2973 w 6321"/>
                <a:gd name="T15" fmla="*/ 5223 h 5263"/>
                <a:gd name="T16" fmla="*/ 3816 w 6321"/>
                <a:gd name="T17" fmla="*/ 5199 h 5263"/>
                <a:gd name="T18" fmla="*/ 6062 w 6321"/>
                <a:gd name="T19" fmla="*/ 5237 h 5263"/>
                <a:gd name="T20" fmla="*/ 6090 w 6321"/>
                <a:gd name="T21" fmla="*/ 5054 h 5263"/>
                <a:gd name="T22" fmla="*/ 6121 w 6321"/>
                <a:gd name="T23" fmla="*/ 4866 h 5263"/>
                <a:gd name="T24" fmla="*/ 6157 w 6321"/>
                <a:gd name="T25" fmla="*/ 4645 h 5263"/>
                <a:gd name="T26" fmla="*/ 6195 w 6321"/>
                <a:gd name="T27" fmla="*/ 4422 h 5263"/>
                <a:gd name="T28" fmla="*/ 6226 w 6321"/>
                <a:gd name="T29" fmla="*/ 4218 h 5263"/>
                <a:gd name="T30" fmla="*/ 6257 w 6321"/>
                <a:gd name="T31" fmla="*/ 3975 h 5263"/>
                <a:gd name="T32" fmla="*/ 6266 w 6321"/>
                <a:gd name="T33" fmla="*/ 3317 h 5263"/>
                <a:gd name="T34" fmla="*/ 6288 w 6321"/>
                <a:gd name="T35" fmla="*/ 1967 h 5263"/>
                <a:gd name="T36" fmla="*/ 6311 w 6321"/>
                <a:gd name="T37" fmla="*/ 639 h 5263"/>
                <a:gd name="T38" fmla="*/ 6321 w 6321"/>
                <a:gd name="T39" fmla="*/ 38 h 5263"/>
                <a:gd name="T40" fmla="*/ 3648 w 6321"/>
                <a:gd name="T41" fmla="*/ 0 h 5263"/>
                <a:gd name="T42" fmla="*/ 1362 w 6321"/>
                <a:gd name="T43" fmla="*/ 209 h 5263"/>
                <a:gd name="T44" fmla="*/ 312 w 6321"/>
                <a:gd name="T45" fmla="*/ 247 h 5263"/>
                <a:gd name="T46" fmla="*/ 0 w 6321"/>
                <a:gd name="T47" fmla="*/ 221 h 5263"/>
                <a:gd name="T48" fmla="*/ 0 w 6321"/>
                <a:gd name="T49" fmla="*/ 221 h 5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21" h="5263">
                  <a:moveTo>
                    <a:pt x="0" y="221"/>
                  </a:moveTo>
                  <a:lnTo>
                    <a:pt x="12" y="1262"/>
                  </a:lnTo>
                  <a:lnTo>
                    <a:pt x="27" y="2626"/>
                  </a:lnTo>
                  <a:lnTo>
                    <a:pt x="34" y="3217"/>
                  </a:lnTo>
                  <a:lnTo>
                    <a:pt x="53" y="4104"/>
                  </a:lnTo>
                  <a:lnTo>
                    <a:pt x="76" y="5263"/>
                  </a:lnTo>
                  <a:lnTo>
                    <a:pt x="986" y="5237"/>
                  </a:lnTo>
                  <a:lnTo>
                    <a:pt x="2973" y="5223"/>
                  </a:lnTo>
                  <a:lnTo>
                    <a:pt x="3816" y="5199"/>
                  </a:lnTo>
                  <a:lnTo>
                    <a:pt x="6062" y="5237"/>
                  </a:lnTo>
                  <a:lnTo>
                    <a:pt x="6090" y="5054"/>
                  </a:lnTo>
                  <a:lnTo>
                    <a:pt x="6121" y="4866"/>
                  </a:lnTo>
                  <a:lnTo>
                    <a:pt x="6157" y="4645"/>
                  </a:lnTo>
                  <a:lnTo>
                    <a:pt x="6195" y="4422"/>
                  </a:lnTo>
                  <a:lnTo>
                    <a:pt x="6226" y="4218"/>
                  </a:lnTo>
                  <a:lnTo>
                    <a:pt x="6257" y="3975"/>
                  </a:lnTo>
                  <a:lnTo>
                    <a:pt x="6266" y="3317"/>
                  </a:lnTo>
                  <a:lnTo>
                    <a:pt x="6288" y="1967"/>
                  </a:lnTo>
                  <a:lnTo>
                    <a:pt x="6311" y="639"/>
                  </a:lnTo>
                  <a:lnTo>
                    <a:pt x="6321" y="38"/>
                  </a:lnTo>
                  <a:lnTo>
                    <a:pt x="3648" y="0"/>
                  </a:lnTo>
                  <a:lnTo>
                    <a:pt x="1362" y="209"/>
                  </a:lnTo>
                  <a:lnTo>
                    <a:pt x="312" y="247"/>
                  </a:lnTo>
                  <a:lnTo>
                    <a:pt x="0" y="221"/>
                  </a:lnTo>
                  <a:lnTo>
                    <a:pt x="0" y="221"/>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6" name="Freeform 40"/>
            <p:cNvSpPr>
              <a:spLocks/>
            </p:cNvSpPr>
            <p:nvPr/>
          </p:nvSpPr>
          <p:spPr bwMode="auto">
            <a:xfrm>
              <a:off x="1053" y="1238"/>
              <a:ext cx="4505" cy="5145"/>
            </a:xfrm>
            <a:custGeom>
              <a:avLst/>
              <a:gdLst>
                <a:gd name="T0" fmla="*/ 2108 w 4505"/>
                <a:gd name="T1" fmla="*/ 27 h 5145"/>
                <a:gd name="T2" fmla="*/ 2459 w 4505"/>
                <a:gd name="T3" fmla="*/ 107 h 5145"/>
                <a:gd name="T4" fmla="*/ 2773 w 4505"/>
                <a:gd name="T5" fmla="*/ 207 h 5145"/>
                <a:gd name="T6" fmla="*/ 2973 w 4505"/>
                <a:gd name="T7" fmla="*/ 290 h 5145"/>
                <a:gd name="T8" fmla="*/ 3148 w 4505"/>
                <a:gd name="T9" fmla="*/ 388 h 5145"/>
                <a:gd name="T10" fmla="*/ 3289 w 4505"/>
                <a:gd name="T11" fmla="*/ 500 h 5145"/>
                <a:gd name="T12" fmla="*/ 3362 w 4505"/>
                <a:gd name="T13" fmla="*/ 559 h 5145"/>
                <a:gd name="T14" fmla="*/ 3441 w 4505"/>
                <a:gd name="T15" fmla="*/ 623 h 5145"/>
                <a:gd name="T16" fmla="*/ 3521 w 4505"/>
                <a:gd name="T17" fmla="*/ 692 h 5145"/>
                <a:gd name="T18" fmla="*/ 3605 w 4505"/>
                <a:gd name="T19" fmla="*/ 766 h 5145"/>
                <a:gd name="T20" fmla="*/ 3690 w 4505"/>
                <a:gd name="T21" fmla="*/ 844 h 5145"/>
                <a:gd name="T22" fmla="*/ 3776 w 4505"/>
                <a:gd name="T23" fmla="*/ 930 h 5145"/>
                <a:gd name="T24" fmla="*/ 3859 w 4505"/>
                <a:gd name="T25" fmla="*/ 1020 h 5145"/>
                <a:gd name="T26" fmla="*/ 3942 w 4505"/>
                <a:gd name="T27" fmla="*/ 1117 h 5145"/>
                <a:gd name="T28" fmla="*/ 4020 w 4505"/>
                <a:gd name="T29" fmla="*/ 1222 h 5145"/>
                <a:gd name="T30" fmla="*/ 4097 w 4505"/>
                <a:gd name="T31" fmla="*/ 1334 h 5145"/>
                <a:gd name="T32" fmla="*/ 4168 w 4505"/>
                <a:gd name="T33" fmla="*/ 1455 h 5145"/>
                <a:gd name="T34" fmla="*/ 4230 w 4505"/>
                <a:gd name="T35" fmla="*/ 1583 h 5145"/>
                <a:gd name="T36" fmla="*/ 4287 w 4505"/>
                <a:gd name="T37" fmla="*/ 1721 h 5145"/>
                <a:gd name="T38" fmla="*/ 4375 w 4505"/>
                <a:gd name="T39" fmla="*/ 2027 h 5145"/>
                <a:gd name="T40" fmla="*/ 4439 w 4505"/>
                <a:gd name="T41" fmla="*/ 2367 h 5145"/>
                <a:gd name="T42" fmla="*/ 4505 w 4505"/>
                <a:gd name="T43" fmla="*/ 3113 h 5145"/>
                <a:gd name="T44" fmla="*/ 4465 w 4505"/>
                <a:gd name="T45" fmla="*/ 3703 h 5145"/>
                <a:gd name="T46" fmla="*/ 4427 w 4505"/>
                <a:gd name="T47" fmla="*/ 3900 h 5145"/>
                <a:gd name="T48" fmla="*/ 4375 w 4505"/>
                <a:gd name="T49" fmla="*/ 4097 h 5145"/>
                <a:gd name="T50" fmla="*/ 4325 w 4505"/>
                <a:gd name="T51" fmla="*/ 4244 h 5145"/>
                <a:gd name="T52" fmla="*/ 4287 w 4505"/>
                <a:gd name="T53" fmla="*/ 4342 h 5145"/>
                <a:gd name="T54" fmla="*/ 4246 w 4505"/>
                <a:gd name="T55" fmla="*/ 4439 h 5145"/>
                <a:gd name="T56" fmla="*/ 4199 w 4505"/>
                <a:gd name="T57" fmla="*/ 4534 h 5145"/>
                <a:gd name="T58" fmla="*/ 4146 w 4505"/>
                <a:gd name="T59" fmla="*/ 4629 h 5145"/>
                <a:gd name="T60" fmla="*/ 4092 w 4505"/>
                <a:gd name="T61" fmla="*/ 4722 h 5145"/>
                <a:gd name="T62" fmla="*/ 4030 w 4505"/>
                <a:gd name="T63" fmla="*/ 4815 h 5145"/>
                <a:gd name="T64" fmla="*/ 3963 w 4505"/>
                <a:gd name="T65" fmla="*/ 4907 h 5145"/>
                <a:gd name="T66" fmla="*/ 3892 w 4505"/>
                <a:gd name="T67" fmla="*/ 4998 h 5145"/>
                <a:gd name="T68" fmla="*/ 79 w 4505"/>
                <a:gd name="T69" fmla="*/ 5145 h 5145"/>
                <a:gd name="T70" fmla="*/ 922 w 4505"/>
                <a:gd name="T71" fmla="*/ 91 h 5145"/>
                <a:gd name="T72" fmla="*/ 1960 w 4505"/>
                <a:gd name="T73" fmla="*/ 0 h 5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05" h="5145">
                  <a:moveTo>
                    <a:pt x="1960" y="0"/>
                  </a:moveTo>
                  <a:lnTo>
                    <a:pt x="2108" y="27"/>
                  </a:lnTo>
                  <a:lnTo>
                    <a:pt x="2267" y="60"/>
                  </a:lnTo>
                  <a:lnTo>
                    <a:pt x="2459" y="107"/>
                  </a:lnTo>
                  <a:lnTo>
                    <a:pt x="2666" y="172"/>
                  </a:lnTo>
                  <a:lnTo>
                    <a:pt x="2773" y="207"/>
                  </a:lnTo>
                  <a:lnTo>
                    <a:pt x="2875" y="245"/>
                  </a:lnTo>
                  <a:lnTo>
                    <a:pt x="2973" y="290"/>
                  </a:lnTo>
                  <a:lnTo>
                    <a:pt x="3065" y="336"/>
                  </a:lnTo>
                  <a:lnTo>
                    <a:pt x="3148" y="388"/>
                  </a:lnTo>
                  <a:lnTo>
                    <a:pt x="3220" y="442"/>
                  </a:lnTo>
                  <a:lnTo>
                    <a:pt x="3289" y="500"/>
                  </a:lnTo>
                  <a:lnTo>
                    <a:pt x="3324" y="528"/>
                  </a:lnTo>
                  <a:lnTo>
                    <a:pt x="3362" y="559"/>
                  </a:lnTo>
                  <a:lnTo>
                    <a:pt x="3400" y="592"/>
                  </a:lnTo>
                  <a:lnTo>
                    <a:pt x="3441" y="623"/>
                  </a:lnTo>
                  <a:lnTo>
                    <a:pt x="3481" y="659"/>
                  </a:lnTo>
                  <a:lnTo>
                    <a:pt x="3521" y="692"/>
                  </a:lnTo>
                  <a:lnTo>
                    <a:pt x="3564" y="730"/>
                  </a:lnTo>
                  <a:lnTo>
                    <a:pt x="3605" y="766"/>
                  </a:lnTo>
                  <a:lnTo>
                    <a:pt x="3650" y="806"/>
                  </a:lnTo>
                  <a:lnTo>
                    <a:pt x="3690" y="844"/>
                  </a:lnTo>
                  <a:lnTo>
                    <a:pt x="3733" y="887"/>
                  </a:lnTo>
                  <a:lnTo>
                    <a:pt x="3776" y="930"/>
                  </a:lnTo>
                  <a:lnTo>
                    <a:pt x="3819" y="975"/>
                  </a:lnTo>
                  <a:lnTo>
                    <a:pt x="3859" y="1020"/>
                  </a:lnTo>
                  <a:lnTo>
                    <a:pt x="3902" y="1067"/>
                  </a:lnTo>
                  <a:lnTo>
                    <a:pt x="3942" y="1117"/>
                  </a:lnTo>
                  <a:lnTo>
                    <a:pt x="3982" y="1167"/>
                  </a:lnTo>
                  <a:lnTo>
                    <a:pt x="4020" y="1222"/>
                  </a:lnTo>
                  <a:lnTo>
                    <a:pt x="4058" y="1277"/>
                  </a:lnTo>
                  <a:lnTo>
                    <a:pt x="4097" y="1334"/>
                  </a:lnTo>
                  <a:lnTo>
                    <a:pt x="4132" y="1393"/>
                  </a:lnTo>
                  <a:lnTo>
                    <a:pt x="4168" y="1455"/>
                  </a:lnTo>
                  <a:lnTo>
                    <a:pt x="4199" y="1517"/>
                  </a:lnTo>
                  <a:lnTo>
                    <a:pt x="4230" y="1583"/>
                  </a:lnTo>
                  <a:lnTo>
                    <a:pt x="4260" y="1650"/>
                  </a:lnTo>
                  <a:lnTo>
                    <a:pt x="4287" y="1721"/>
                  </a:lnTo>
                  <a:lnTo>
                    <a:pt x="4336" y="1868"/>
                  </a:lnTo>
                  <a:lnTo>
                    <a:pt x="4375" y="2027"/>
                  </a:lnTo>
                  <a:lnTo>
                    <a:pt x="4408" y="2194"/>
                  </a:lnTo>
                  <a:lnTo>
                    <a:pt x="4439" y="2367"/>
                  </a:lnTo>
                  <a:lnTo>
                    <a:pt x="4484" y="2731"/>
                  </a:lnTo>
                  <a:lnTo>
                    <a:pt x="4505" y="3113"/>
                  </a:lnTo>
                  <a:lnTo>
                    <a:pt x="4489" y="3505"/>
                  </a:lnTo>
                  <a:lnTo>
                    <a:pt x="4465" y="3703"/>
                  </a:lnTo>
                  <a:lnTo>
                    <a:pt x="4448" y="3802"/>
                  </a:lnTo>
                  <a:lnTo>
                    <a:pt x="4427" y="3900"/>
                  </a:lnTo>
                  <a:lnTo>
                    <a:pt x="4403" y="4000"/>
                  </a:lnTo>
                  <a:lnTo>
                    <a:pt x="4375" y="4097"/>
                  </a:lnTo>
                  <a:lnTo>
                    <a:pt x="4344" y="4195"/>
                  </a:lnTo>
                  <a:lnTo>
                    <a:pt x="4325" y="4244"/>
                  </a:lnTo>
                  <a:lnTo>
                    <a:pt x="4308" y="4292"/>
                  </a:lnTo>
                  <a:lnTo>
                    <a:pt x="4287" y="4342"/>
                  </a:lnTo>
                  <a:lnTo>
                    <a:pt x="4268" y="4389"/>
                  </a:lnTo>
                  <a:lnTo>
                    <a:pt x="4246" y="4439"/>
                  </a:lnTo>
                  <a:lnTo>
                    <a:pt x="4222" y="4487"/>
                  </a:lnTo>
                  <a:lnTo>
                    <a:pt x="4199" y="4534"/>
                  </a:lnTo>
                  <a:lnTo>
                    <a:pt x="4173" y="4582"/>
                  </a:lnTo>
                  <a:lnTo>
                    <a:pt x="4146" y="4629"/>
                  </a:lnTo>
                  <a:lnTo>
                    <a:pt x="4120" y="4675"/>
                  </a:lnTo>
                  <a:lnTo>
                    <a:pt x="4092" y="4722"/>
                  </a:lnTo>
                  <a:lnTo>
                    <a:pt x="4061" y="4770"/>
                  </a:lnTo>
                  <a:lnTo>
                    <a:pt x="4030" y="4815"/>
                  </a:lnTo>
                  <a:lnTo>
                    <a:pt x="3997" y="4862"/>
                  </a:lnTo>
                  <a:lnTo>
                    <a:pt x="3963" y="4907"/>
                  </a:lnTo>
                  <a:lnTo>
                    <a:pt x="3930" y="4953"/>
                  </a:lnTo>
                  <a:lnTo>
                    <a:pt x="3892" y="4998"/>
                  </a:lnTo>
                  <a:lnTo>
                    <a:pt x="3857" y="5043"/>
                  </a:lnTo>
                  <a:lnTo>
                    <a:pt x="79" y="5145"/>
                  </a:lnTo>
                  <a:lnTo>
                    <a:pt x="0" y="103"/>
                  </a:lnTo>
                  <a:lnTo>
                    <a:pt x="922" y="91"/>
                  </a:lnTo>
                  <a:lnTo>
                    <a:pt x="1960" y="0"/>
                  </a:lnTo>
                  <a:lnTo>
                    <a:pt x="1960" y="0"/>
                  </a:lnTo>
                  <a:close/>
                </a:path>
              </a:pathLst>
            </a:custGeom>
            <a:solidFill>
              <a:srgbClr val="7171A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7" name="Freeform 41"/>
            <p:cNvSpPr>
              <a:spLocks/>
            </p:cNvSpPr>
            <p:nvPr/>
          </p:nvSpPr>
          <p:spPr bwMode="auto">
            <a:xfrm>
              <a:off x="5532" y="4442"/>
              <a:ext cx="604" cy="1870"/>
            </a:xfrm>
            <a:custGeom>
              <a:avLst/>
              <a:gdLst>
                <a:gd name="T0" fmla="*/ 604 w 604"/>
                <a:gd name="T1" fmla="*/ 78 h 1870"/>
                <a:gd name="T2" fmla="*/ 582 w 604"/>
                <a:gd name="T3" fmla="*/ 273 h 1870"/>
                <a:gd name="T4" fmla="*/ 551 w 604"/>
                <a:gd name="T5" fmla="*/ 484 h 1870"/>
                <a:gd name="T6" fmla="*/ 532 w 604"/>
                <a:gd name="T7" fmla="*/ 610 h 1870"/>
                <a:gd name="T8" fmla="*/ 506 w 604"/>
                <a:gd name="T9" fmla="*/ 746 h 1870"/>
                <a:gd name="T10" fmla="*/ 480 w 604"/>
                <a:gd name="T11" fmla="*/ 888 h 1870"/>
                <a:gd name="T12" fmla="*/ 447 w 604"/>
                <a:gd name="T13" fmla="*/ 1033 h 1870"/>
                <a:gd name="T14" fmla="*/ 409 w 604"/>
                <a:gd name="T15" fmla="*/ 1183 h 1870"/>
                <a:gd name="T16" fmla="*/ 390 w 604"/>
                <a:gd name="T17" fmla="*/ 1257 h 1870"/>
                <a:gd name="T18" fmla="*/ 368 w 604"/>
                <a:gd name="T19" fmla="*/ 1330 h 1870"/>
                <a:gd name="T20" fmla="*/ 345 w 604"/>
                <a:gd name="T21" fmla="*/ 1402 h 1870"/>
                <a:gd name="T22" fmla="*/ 321 w 604"/>
                <a:gd name="T23" fmla="*/ 1473 h 1870"/>
                <a:gd name="T24" fmla="*/ 295 w 604"/>
                <a:gd name="T25" fmla="*/ 1544 h 1870"/>
                <a:gd name="T26" fmla="*/ 269 w 604"/>
                <a:gd name="T27" fmla="*/ 1611 h 1870"/>
                <a:gd name="T28" fmla="*/ 240 w 604"/>
                <a:gd name="T29" fmla="*/ 1677 h 1870"/>
                <a:gd name="T30" fmla="*/ 212 w 604"/>
                <a:gd name="T31" fmla="*/ 1739 h 1870"/>
                <a:gd name="T32" fmla="*/ 181 w 604"/>
                <a:gd name="T33" fmla="*/ 1801 h 1870"/>
                <a:gd name="T34" fmla="*/ 150 w 604"/>
                <a:gd name="T35" fmla="*/ 1858 h 1870"/>
                <a:gd name="T36" fmla="*/ 0 w 604"/>
                <a:gd name="T37" fmla="*/ 1870 h 1870"/>
                <a:gd name="T38" fmla="*/ 12 w 604"/>
                <a:gd name="T39" fmla="*/ 1841 h 1870"/>
                <a:gd name="T40" fmla="*/ 48 w 604"/>
                <a:gd name="T41" fmla="*/ 1760 h 1870"/>
                <a:gd name="T42" fmla="*/ 71 w 604"/>
                <a:gd name="T43" fmla="*/ 1703 h 1870"/>
                <a:gd name="T44" fmla="*/ 97 w 604"/>
                <a:gd name="T45" fmla="*/ 1639 h 1870"/>
                <a:gd name="T46" fmla="*/ 128 w 604"/>
                <a:gd name="T47" fmla="*/ 1568 h 1870"/>
                <a:gd name="T48" fmla="*/ 159 w 604"/>
                <a:gd name="T49" fmla="*/ 1490 h 1870"/>
                <a:gd name="T50" fmla="*/ 190 w 604"/>
                <a:gd name="T51" fmla="*/ 1406 h 1870"/>
                <a:gd name="T52" fmla="*/ 221 w 604"/>
                <a:gd name="T53" fmla="*/ 1319 h 1870"/>
                <a:gd name="T54" fmla="*/ 254 w 604"/>
                <a:gd name="T55" fmla="*/ 1231 h 1870"/>
                <a:gd name="T56" fmla="*/ 285 w 604"/>
                <a:gd name="T57" fmla="*/ 1140 h 1870"/>
                <a:gd name="T58" fmla="*/ 311 w 604"/>
                <a:gd name="T59" fmla="*/ 1052 h 1870"/>
                <a:gd name="T60" fmla="*/ 337 w 604"/>
                <a:gd name="T61" fmla="*/ 967 h 1870"/>
                <a:gd name="T62" fmla="*/ 375 w 604"/>
                <a:gd name="T63" fmla="*/ 805 h 1870"/>
                <a:gd name="T64" fmla="*/ 402 w 604"/>
                <a:gd name="T65" fmla="*/ 660 h 1870"/>
                <a:gd name="T66" fmla="*/ 425 w 604"/>
                <a:gd name="T67" fmla="*/ 525 h 1870"/>
                <a:gd name="T68" fmla="*/ 459 w 604"/>
                <a:gd name="T69" fmla="*/ 297 h 1870"/>
                <a:gd name="T70" fmla="*/ 487 w 604"/>
                <a:gd name="T71" fmla="*/ 133 h 1870"/>
                <a:gd name="T72" fmla="*/ 518 w 604"/>
                <a:gd name="T73" fmla="*/ 45 h 1870"/>
                <a:gd name="T74" fmla="*/ 551 w 604"/>
                <a:gd name="T75" fmla="*/ 9 h 1870"/>
                <a:gd name="T76" fmla="*/ 580 w 604"/>
                <a:gd name="T77" fmla="*/ 0 h 1870"/>
                <a:gd name="T78" fmla="*/ 599 w 604"/>
                <a:gd name="T79" fmla="*/ 23 h 1870"/>
                <a:gd name="T80" fmla="*/ 604 w 604"/>
                <a:gd name="T81" fmla="*/ 78 h 1870"/>
                <a:gd name="T82" fmla="*/ 604 w 604"/>
                <a:gd name="T83" fmla="*/ 78 h 1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04" h="1870">
                  <a:moveTo>
                    <a:pt x="604" y="78"/>
                  </a:moveTo>
                  <a:lnTo>
                    <a:pt x="582" y="273"/>
                  </a:lnTo>
                  <a:lnTo>
                    <a:pt x="551" y="484"/>
                  </a:lnTo>
                  <a:lnTo>
                    <a:pt x="532" y="610"/>
                  </a:lnTo>
                  <a:lnTo>
                    <a:pt x="506" y="746"/>
                  </a:lnTo>
                  <a:lnTo>
                    <a:pt x="480" y="888"/>
                  </a:lnTo>
                  <a:lnTo>
                    <a:pt x="447" y="1033"/>
                  </a:lnTo>
                  <a:lnTo>
                    <a:pt x="409" y="1183"/>
                  </a:lnTo>
                  <a:lnTo>
                    <a:pt x="390" y="1257"/>
                  </a:lnTo>
                  <a:lnTo>
                    <a:pt x="368" y="1330"/>
                  </a:lnTo>
                  <a:lnTo>
                    <a:pt x="345" y="1402"/>
                  </a:lnTo>
                  <a:lnTo>
                    <a:pt x="321" y="1473"/>
                  </a:lnTo>
                  <a:lnTo>
                    <a:pt x="295" y="1544"/>
                  </a:lnTo>
                  <a:lnTo>
                    <a:pt x="269" y="1611"/>
                  </a:lnTo>
                  <a:lnTo>
                    <a:pt x="240" y="1677"/>
                  </a:lnTo>
                  <a:lnTo>
                    <a:pt x="212" y="1739"/>
                  </a:lnTo>
                  <a:lnTo>
                    <a:pt x="181" y="1801"/>
                  </a:lnTo>
                  <a:lnTo>
                    <a:pt x="150" y="1858"/>
                  </a:lnTo>
                  <a:lnTo>
                    <a:pt x="0" y="1870"/>
                  </a:lnTo>
                  <a:lnTo>
                    <a:pt x="12" y="1841"/>
                  </a:lnTo>
                  <a:lnTo>
                    <a:pt x="48" y="1760"/>
                  </a:lnTo>
                  <a:lnTo>
                    <a:pt x="71" y="1703"/>
                  </a:lnTo>
                  <a:lnTo>
                    <a:pt x="97" y="1639"/>
                  </a:lnTo>
                  <a:lnTo>
                    <a:pt x="128" y="1568"/>
                  </a:lnTo>
                  <a:lnTo>
                    <a:pt x="159" y="1490"/>
                  </a:lnTo>
                  <a:lnTo>
                    <a:pt x="190" y="1406"/>
                  </a:lnTo>
                  <a:lnTo>
                    <a:pt x="221" y="1319"/>
                  </a:lnTo>
                  <a:lnTo>
                    <a:pt x="254" y="1231"/>
                  </a:lnTo>
                  <a:lnTo>
                    <a:pt x="285" y="1140"/>
                  </a:lnTo>
                  <a:lnTo>
                    <a:pt x="311" y="1052"/>
                  </a:lnTo>
                  <a:lnTo>
                    <a:pt x="337" y="967"/>
                  </a:lnTo>
                  <a:lnTo>
                    <a:pt x="375" y="805"/>
                  </a:lnTo>
                  <a:lnTo>
                    <a:pt x="402" y="660"/>
                  </a:lnTo>
                  <a:lnTo>
                    <a:pt x="425" y="525"/>
                  </a:lnTo>
                  <a:lnTo>
                    <a:pt x="459" y="297"/>
                  </a:lnTo>
                  <a:lnTo>
                    <a:pt x="487" y="133"/>
                  </a:lnTo>
                  <a:lnTo>
                    <a:pt x="518" y="45"/>
                  </a:lnTo>
                  <a:lnTo>
                    <a:pt x="551" y="9"/>
                  </a:lnTo>
                  <a:lnTo>
                    <a:pt x="580" y="0"/>
                  </a:lnTo>
                  <a:lnTo>
                    <a:pt x="599" y="23"/>
                  </a:lnTo>
                  <a:lnTo>
                    <a:pt x="604" y="78"/>
                  </a:lnTo>
                  <a:lnTo>
                    <a:pt x="604" y="78"/>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8" name="Freeform 42"/>
            <p:cNvSpPr>
              <a:spLocks/>
            </p:cNvSpPr>
            <p:nvPr/>
          </p:nvSpPr>
          <p:spPr bwMode="auto">
            <a:xfrm>
              <a:off x="5907" y="4629"/>
              <a:ext cx="1257" cy="124"/>
            </a:xfrm>
            <a:custGeom>
              <a:avLst/>
              <a:gdLst>
                <a:gd name="T0" fmla="*/ 157 w 1257"/>
                <a:gd name="T1" fmla="*/ 19 h 124"/>
                <a:gd name="T2" fmla="*/ 628 w 1257"/>
                <a:gd name="T3" fmla="*/ 0 h 124"/>
                <a:gd name="T4" fmla="*/ 991 w 1257"/>
                <a:gd name="T5" fmla="*/ 5 h 124"/>
                <a:gd name="T6" fmla="*/ 1241 w 1257"/>
                <a:gd name="T7" fmla="*/ 53 h 124"/>
                <a:gd name="T8" fmla="*/ 1257 w 1257"/>
                <a:gd name="T9" fmla="*/ 69 h 124"/>
                <a:gd name="T10" fmla="*/ 1241 w 1257"/>
                <a:gd name="T11" fmla="*/ 84 h 124"/>
                <a:gd name="T12" fmla="*/ 1127 w 1257"/>
                <a:gd name="T13" fmla="*/ 107 h 124"/>
                <a:gd name="T14" fmla="*/ 692 w 1257"/>
                <a:gd name="T15" fmla="*/ 124 h 124"/>
                <a:gd name="T16" fmla="*/ 221 w 1257"/>
                <a:gd name="T17" fmla="*/ 110 h 124"/>
                <a:gd name="T18" fmla="*/ 0 w 1257"/>
                <a:gd name="T19" fmla="*/ 65 h 124"/>
                <a:gd name="T20" fmla="*/ 8 w 1257"/>
                <a:gd name="T21" fmla="*/ 41 h 124"/>
                <a:gd name="T22" fmla="*/ 27 w 1257"/>
                <a:gd name="T23" fmla="*/ 24 h 124"/>
                <a:gd name="T24" fmla="*/ 79 w 1257"/>
                <a:gd name="T25" fmla="*/ 12 h 124"/>
                <a:gd name="T26" fmla="*/ 157 w 1257"/>
                <a:gd name="T27" fmla="*/ 19 h 124"/>
                <a:gd name="T28" fmla="*/ 157 w 1257"/>
                <a:gd name="T29" fmla="*/ 1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57" h="124">
                  <a:moveTo>
                    <a:pt x="157" y="19"/>
                  </a:moveTo>
                  <a:lnTo>
                    <a:pt x="628" y="0"/>
                  </a:lnTo>
                  <a:lnTo>
                    <a:pt x="991" y="5"/>
                  </a:lnTo>
                  <a:lnTo>
                    <a:pt x="1241" y="53"/>
                  </a:lnTo>
                  <a:lnTo>
                    <a:pt x="1257" y="69"/>
                  </a:lnTo>
                  <a:lnTo>
                    <a:pt x="1241" y="84"/>
                  </a:lnTo>
                  <a:lnTo>
                    <a:pt x="1127" y="107"/>
                  </a:lnTo>
                  <a:lnTo>
                    <a:pt x="692" y="124"/>
                  </a:lnTo>
                  <a:lnTo>
                    <a:pt x="221" y="110"/>
                  </a:lnTo>
                  <a:lnTo>
                    <a:pt x="0" y="65"/>
                  </a:lnTo>
                  <a:lnTo>
                    <a:pt x="8" y="41"/>
                  </a:lnTo>
                  <a:lnTo>
                    <a:pt x="27" y="24"/>
                  </a:lnTo>
                  <a:lnTo>
                    <a:pt x="79" y="12"/>
                  </a:lnTo>
                  <a:lnTo>
                    <a:pt x="157" y="19"/>
                  </a:lnTo>
                  <a:lnTo>
                    <a:pt x="157" y="1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19" name="Freeform 43"/>
            <p:cNvSpPr>
              <a:spLocks/>
            </p:cNvSpPr>
            <p:nvPr/>
          </p:nvSpPr>
          <p:spPr bwMode="auto">
            <a:xfrm>
              <a:off x="5634" y="4972"/>
              <a:ext cx="1533" cy="211"/>
            </a:xfrm>
            <a:custGeom>
              <a:avLst/>
              <a:gdLst>
                <a:gd name="T0" fmla="*/ 93 w 1533"/>
                <a:gd name="T1" fmla="*/ 9 h 211"/>
                <a:gd name="T2" fmla="*/ 473 w 1533"/>
                <a:gd name="T3" fmla="*/ 0 h 211"/>
                <a:gd name="T4" fmla="*/ 1053 w 1533"/>
                <a:gd name="T5" fmla="*/ 9 h 211"/>
                <a:gd name="T6" fmla="*/ 1393 w 1533"/>
                <a:gd name="T7" fmla="*/ 49 h 211"/>
                <a:gd name="T8" fmla="*/ 1495 w 1533"/>
                <a:gd name="T9" fmla="*/ 80 h 211"/>
                <a:gd name="T10" fmla="*/ 1533 w 1533"/>
                <a:gd name="T11" fmla="*/ 130 h 211"/>
                <a:gd name="T12" fmla="*/ 1528 w 1533"/>
                <a:gd name="T13" fmla="*/ 183 h 211"/>
                <a:gd name="T14" fmla="*/ 1511 w 1533"/>
                <a:gd name="T15" fmla="*/ 211 h 211"/>
                <a:gd name="T16" fmla="*/ 1397 w 1533"/>
                <a:gd name="T17" fmla="*/ 204 h 211"/>
                <a:gd name="T18" fmla="*/ 1176 w 1533"/>
                <a:gd name="T19" fmla="*/ 178 h 211"/>
                <a:gd name="T20" fmla="*/ 799 w 1533"/>
                <a:gd name="T21" fmla="*/ 152 h 211"/>
                <a:gd name="T22" fmla="*/ 112 w 1533"/>
                <a:gd name="T23" fmla="*/ 126 h 211"/>
                <a:gd name="T24" fmla="*/ 7 w 1533"/>
                <a:gd name="T25" fmla="*/ 107 h 211"/>
                <a:gd name="T26" fmla="*/ 0 w 1533"/>
                <a:gd name="T27" fmla="*/ 88 h 211"/>
                <a:gd name="T28" fmla="*/ 12 w 1533"/>
                <a:gd name="T29" fmla="*/ 66 h 211"/>
                <a:gd name="T30" fmla="*/ 62 w 1533"/>
                <a:gd name="T31" fmla="*/ 26 h 211"/>
                <a:gd name="T32" fmla="*/ 93 w 1533"/>
                <a:gd name="T33" fmla="*/ 9 h 211"/>
                <a:gd name="T34" fmla="*/ 93 w 1533"/>
                <a:gd name="T35" fmla="*/ 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33" h="211">
                  <a:moveTo>
                    <a:pt x="93" y="9"/>
                  </a:moveTo>
                  <a:lnTo>
                    <a:pt x="473" y="0"/>
                  </a:lnTo>
                  <a:lnTo>
                    <a:pt x="1053" y="9"/>
                  </a:lnTo>
                  <a:lnTo>
                    <a:pt x="1393" y="49"/>
                  </a:lnTo>
                  <a:lnTo>
                    <a:pt x="1495" y="80"/>
                  </a:lnTo>
                  <a:lnTo>
                    <a:pt x="1533" y="130"/>
                  </a:lnTo>
                  <a:lnTo>
                    <a:pt x="1528" y="183"/>
                  </a:lnTo>
                  <a:lnTo>
                    <a:pt x="1511" y="211"/>
                  </a:lnTo>
                  <a:lnTo>
                    <a:pt x="1397" y="204"/>
                  </a:lnTo>
                  <a:lnTo>
                    <a:pt x="1176" y="178"/>
                  </a:lnTo>
                  <a:lnTo>
                    <a:pt x="799" y="152"/>
                  </a:lnTo>
                  <a:lnTo>
                    <a:pt x="112" y="126"/>
                  </a:lnTo>
                  <a:lnTo>
                    <a:pt x="7" y="107"/>
                  </a:lnTo>
                  <a:lnTo>
                    <a:pt x="0" y="88"/>
                  </a:lnTo>
                  <a:lnTo>
                    <a:pt x="12" y="66"/>
                  </a:lnTo>
                  <a:lnTo>
                    <a:pt x="62" y="26"/>
                  </a:lnTo>
                  <a:lnTo>
                    <a:pt x="93" y="9"/>
                  </a:lnTo>
                  <a:lnTo>
                    <a:pt x="93" y="9"/>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0" name="Freeform 44"/>
            <p:cNvSpPr>
              <a:spLocks/>
            </p:cNvSpPr>
            <p:nvPr/>
          </p:nvSpPr>
          <p:spPr bwMode="auto">
            <a:xfrm>
              <a:off x="5368" y="5487"/>
              <a:ext cx="1654" cy="157"/>
            </a:xfrm>
            <a:custGeom>
              <a:avLst/>
              <a:gdLst>
                <a:gd name="T0" fmla="*/ 254 w 1654"/>
                <a:gd name="T1" fmla="*/ 0 h 157"/>
                <a:gd name="T2" fmla="*/ 1649 w 1654"/>
                <a:gd name="T3" fmla="*/ 105 h 157"/>
                <a:gd name="T4" fmla="*/ 1654 w 1654"/>
                <a:gd name="T5" fmla="*/ 114 h 157"/>
                <a:gd name="T6" fmla="*/ 1649 w 1654"/>
                <a:gd name="T7" fmla="*/ 124 h 157"/>
                <a:gd name="T8" fmla="*/ 1628 w 1654"/>
                <a:gd name="T9" fmla="*/ 140 h 157"/>
                <a:gd name="T10" fmla="*/ 1523 w 1654"/>
                <a:gd name="T11" fmla="*/ 157 h 157"/>
                <a:gd name="T12" fmla="*/ 1143 w 1654"/>
                <a:gd name="T13" fmla="*/ 155 h 157"/>
                <a:gd name="T14" fmla="*/ 656 w 1654"/>
                <a:gd name="T15" fmla="*/ 138 h 157"/>
                <a:gd name="T16" fmla="*/ 209 w 1654"/>
                <a:gd name="T17" fmla="*/ 150 h 157"/>
                <a:gd name="T18" fmla="*/ 2 w 1654"/>
                <a:gd name="T19" fmla="*/ 148 h 157"/>
                <a:gd name="T20" fmla="*/ 0 w 1654"/>
                <a:gd name="T21" fmla="*/ 126 h 157"/>
                <a:gd name="T22" fmla="*/ 41 w 1654"/>
                <a:gd name="T23" fmla="*/ 93 h 157"/>
                <a:gd name="T24" fmla="*/ 107 w 1654"/>
                <a:gd name="T25" fmla="*/ 62 h 157"/>
                <a:gd name="T26" fmla="*/ 176 w 1654"/>
                <a:gd name="T27" fmla="*/ 31 h 157"/>
                <a:gd name="T28" fmla="*/ 254 w 1654"/>
                <a:gd name="T29" fmla="*/ 0 h 157"/>
                <a:gd name="T30" fmla="*/ 254 w 1654"/>
                <a:gd name="T3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4" h="157">
                  <a:moveTo>
                    <a:pt x="254" y="0"/>
                  </a:moveTo>
                  <a:lnTo>
                    <a:pt x="1649" y="105"/>
                  </a:lnTo>
                  <a:lnTo>
                    <a:pt x="1654" y="114"/>
                  </a:lnTo>
                  <a:lnTo>
                    <a:pt x="1649" y="124"/>
                  </a:lnTo>
                  <a:lnTo>
                    <a:pt x="1628" y="140"/>
                  </a:lnTo>
                  <a:lnTo>
                    <a:pt x="1523" y="157"/>
                  </a:lnTo>
                  <a:lnTo>
                    <a:pt x="1143" y="155"/>
                  </a:lnTo>
                  <a:lnTo>
                    <a:pt x="656" y="138"/>
                  </a:lnTo>
                  <a:lnTo>
                    <a:pt x="209" y="150"/>
                  </a:lnTo>
                  <a:lnTo>
                    <a:pt x="2" y="148"/>
                  </a:lnTo>
                  <a:lnTo>
                    <a:pt x="0" y="126"/>
                  </a:lnTo>
                  <a:lnTo>
                    <a:pt x="41" y="93"/>
                  </a:lnTo>
                  <a:lnTo>
                    <a:pt x="107" y="62"/>
                  </a:lnTo>
                  <a:lnTo>
                    <a:pt x="176" y="31"/>
                  </a:lnTo>
                  <a:lnTo>
                    <a:pt x="254" y="0"/>
                  </a:lnTo>
                  <a:lnTo>
                    <a:pt x="254"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1" name="Freeform 45"/>
            <p:cNvSpPr>
              <a:spLocks/>
            </p:cNvSpPr>
            <p:nvPr/>
          </p:nvSpPr>
          <p:spPr bwMode="auto">
            <a:xfrm>
              <a:off x="6038" y="4596"/>
              <a:ext cx="499" cy="1497"/>
            </a:xfrm>
            <a:custGeom>
              <a:avLst/>
              <a:gdLst>
                <a:gd name="T0" fmla="*/ 402 w 499"/>
                <a:gd name="T1" fmla="*/ 0 h 1497"/>
                <a:gd name="T2" fmla="*/ 385 w 499"/>
                <a:gd name="T3" fmla="*/ 43 h 1497"/>
                <a:gd name="T4" fmla="*/ 364 w 499"/>
                <a:gd name="T5" fmla="*/ 93 h 1497"/>
                <a:gd name="T6" fmla="*/ 335 w 499"/>
                <a:gd name="T7" fmla="*/ 157 h 1497"/>
                <a:gd name="T8" fmla="*/ 304 w 499"/>
                <a:gd name="T9" fmla="*/ 235 h 1497"/>
                <a:gd name="T10" fmla="*/ 269 w 499"/>
                <a:gd name="T11" fmla="*/ 326 h 1497"/>
                <a:gd name="T12" fmla="*/ 233 w 499"/>
                <a:gd name="T13" fmla="*/ 423 h 1497"/>
                <a:gd name="T14" fmla="*/ 212 w 499"/>
                <a:gd name="T15" fmla="*/ 475 h 1497"/>
                <a:gd name="T16" fmla="*/ 193 w 499"/>
                <a:gd name="T17" fmla="*/ 528 h 1497"/>
                <a:gd name="T18" fmla="*/ 155 w 499"/>
                <a:gd name="T19" fmla="*/ 637 h 1497"/>
                <a:gd name="T20" fmla="*/ 119 w 499"/>
                <a:gd name="T21" fmla="*/ 749 h 1497"/>
                <a:gd name="T22" fmla="*/ 83 w 499"/>
                <a:gd name="T23" fmla="*/ 860 h 1497"/>
                <a:gd name="T24" fmla="*/ 55 w 499"/>
                <a:gd name="T25" fmla="*/ 970 h 1497"/>
                <a:gd name="T26" fmla="*/ 12 w 499"/>
                <a:gd name="T27" fmla="*/ 1169 h 1497"/>
                <a:gd name="T28" fmla="*/ 0 w 499"/>
                <a:gd name="T29" fmla="*/ 1333 h 1497"/>
                <a:gd name="T30" fmla="*/ 12 w 499"/>
                <a:gd name="T31" fmla="*/ 1440 h 1497"/>
                <a:gd name="T32" fmla="*/ 31 w 499"/>
                <a:gd name="T33" fmla="*/ 1492 h 1497"/>
                <a:gd name="T34" fmla="*/ 55 w 499"/>
                <a:gd name="T35" fmla="*/ 1497 h 1497"/>
                <a:gd name="T36" fmla="*/ 79 w 499"/>
                <a:gd name="T37" fmla="*/ 1464 h 1497"/>
                <a:gd name="T38" fmla="*/ 128 w 499"/>
                <a:gd name="T39" fmla="*/ 1321 h 1497"/>
                <a:gd name="T40" fmla="*/ 155 w 499"/>
                <a:gd name="T41" fmla="*/ 1138 h 1497"/>
                <a:gd name="T42" fmla="*/ 174 w 499"/>
                <a:gd name="T43" fmla="*/ 1022 h 1497"/>
                <a:gd name="T44" fmla="*/ 193 w 499"/>
                <a:gd name="T45" fmla="*/ 946 h 1497"/>
                <a:gd name="T46" fmla="*/ 214 w 499"/>
                <a:gd name="T47" fmla="*/ 863 h 1497"/>
                <a:gd name="T48" fmla="*/ 240 w 499"/>
                <a:gd name="T49" fmla="*/ 772 h 1497"/>
                <a:gd name="T50" fmla="*/ 271 w 499"/>
                <a:gd name="T51" fmla="*/ 680 h 1497"/>
                <a:gd name="T52" fmla="*/ 300 w 499"/>
                <a:gd name="T53" fmla="*/ 587 h 1497"/>
                <a:gd name="T54" fmla="*/ 333 w 499"/>
                <a:gd name="T55" fmla="*/ 492 h 1497"/>
                <a:gd name="T56" fmla="*/ 364 w 499"/>
                <a:gd name="T57" fmla="*/ 402 h 1497"/>
                <a:gd name="T58" fmla="*/ 395 w 499"/>
                <a:gd name="T59" fmla="*/ 316 h 1497"/>
                <a:gd name="T60" fmla="*/ 421 w 499"/>
                <a:gd name="T61" fmla="*/ 235 h 1497"/>
                <a:gd name="T62" fmla="*/ 447 w 499"/>
                <a:gd name="T63" fmla="*/ 166 h 1497"/>
                <a:gd name="T64" fmla="*/ 468 w 499"/>
                <a:gd name="T65" fmla="*/ 109 h 1497"/>
                <a:gd name="T66" fmla="*/ 485 w 499"/>
                <a:gd name="T67" fmla="*/ 64 h 1497"/>
                <a:gd name="T68" fmla="*/ 499 w 499"/>
                <a:gd name="T69" fmla="*/ 26 h 1497"/>
                <a:gd name="T70" fmla="*/ 402 w 499"/>
                <a:gd name="T71" fmla="*/ 0 h 1497"/>
                <a:gd name="T72" fmla="*/ 402 w 499"/>
                <a:gd name="T73" fmla="*/ 0 h 1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9" h="1497">
                  <a:moveTo>
                    <a:pt x="402" y="0"/>
                  </a:moveTo>
                  <a:lnTo>
                    <a:pt x="385" y="43"/>
                  </a:lnTo>
                  <a:lnTo>
                    <a:pt x="364" y="93"/>
                  </a:lnTo>
                  <a:lnTo>
                    <a:pt x="335" y="157"/>
                  </a:lnTo>
                  <a:lnTo>
                    <a:pt x="304" y="235"/>
                  </a:lnTo>
                  <a:lnTo>
                    <a:pt x="269" y="326"/>
                  </a:lnTo>
                  <a:lnTo>
                    <a:pt x="233" y="423"/>
                  </a:lnTo>
                  <a:lnTo>
                    <a:pt x="212" y="475"/>
                  </a:lnTo>
                  <a:lnTo>
                    <a:pt x="193" y="528"/>
                  </a:lnTo>
                  <a:lnTo>
                    <a:pt x="155" y="637"/>
                  </a:lnTo>
                  <a:lnTo>
                    <a:pt x="119" y="749"/>
                  </a:lnTo>
                  <a:lnTo>
                    <a:pt x="83" y="860"/>
                  </a:lnTo>
                  <a:lnTo>
                    <a:pt x="55" y="970"/>
                  </a:lnTo>
                  <a:lnTo>
                    <a:pt x="12" y="1169"/>
                  </a:lnTo>
                  <a:lnTo>
                    <a:pt x="0" y="1333"/>
                  </a:lnTo>
                  <a:lnTo>
                    <a:pt x="12" y="1440"/>
                  </a:lnTo>
                  <a:lnTo>
                    <a:pt x="31" y="1492"/>
                  </a:lnTo>
                  <a:lnTo>
                    <a:pt x="55" y="1497"/>
                  </a:lnTo>
                  <a:lnTo>
                    <a:pt x="79" y="1464"/>
                  </a:lnTo>
                  <a:lnTo>
                    <a:pt x="128" y="1321"/>
                  </a:lnTo>
                  <a:lnTo>
                    <a:pt x="155" y="1138"/>
                  </a:lnTo>
                  <a:lnTo>
                    <a:pt x="174" y="1022"/>
                  </a:lnTo>
                  <a:lnTo>
                    <a:pt x="193" y="946"/>
                  </a:lnTo>
                  <a:lnTo>
                    <a:pt x="214" y="863"/>
                  </a:lnTo>
                  <a:lnTo>
                    <a:pt x="240" y="772"/>
                  </a:lnTo>
                  <a:lnTo>
                    <a:pt x="271" y="680"/>
                  </a:lnTo>
                  <a:lnTo>
                    <a:pt x="300" y="587"/>
                  </a:lnTo>
                  <a:lnTo>
                    <a:pt x="333" y="492"/>
                  </a:lnTo>
                  <a:lnTo>
                    <a:pt x="364" y="402"/>
                  </a:lnTo>
                  <a:lnTo>
                    <a:pt x="395" y="316"/>
                  </a:lnTo>
                  <a:lnTo>
                    <a:pt x="421" y="235"/>
                  </a:lnTo>
                  <a:lnTo>
                    <a:pt x="447" y="166"/>
                  </a:lnTo>
                  <a:lnTo>
                    <a:pt x="468" y="109"/>
                  </a:lnTo>
                  <a:lnTo>
                    <a:pt x="485" y="64"/>
                  </a:lnTo>
                  <a:lnTo>
                    <a:pt x="499" y="26"/>
                  </a:lnTo>
                  <a:lnTo>
                    <a:pt x="402" y="0"/>
                  </a:lnTo>
                  <a:lnTo>
                    <a:pt x="402" y="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2" name="Freeform 46"/>
            <p:cNvSpPr>
              <a:spLocks/>
            </p:cNvSpPr>
            <p:nvPr/>
          </p:nvSpPr>
          <p:spPr bwMode="auto">
            <a:xfrm>
              <a:off x="5332" y="2595"/>
              <a:ext cx="1714" cy="195"/>
            </a:xfrm>
            <a:custGeom>
              <a:avLst/>
              <a:gdLst>
                <a:gd name="T0" fmla="*/ 122 w 1714"/>
                <a:gd name="T1" fmla="*/ 64 h 195"/>
                <a:gd name="T2" fmla="*/ 692 w 1714"/>
                <a:gd name="T3" fmla="*/ 29 h 195"/>
                <a:gd name="T4" fmla="*/ 1146 w 1714"/>
                <a:gd name="T5" fmla="*/ 5 h 195"/>
                <a:gd name="T6" fmla="*/ 1478 w 1714"/>
                <a:gd name="T7" fmla="*/ 0 h 195"/>
                <a:gd name="T8" fmla="*/ 1640 w 1714"/>
                <a:gd name="T9" fmla="*/ 29 h 195"/>
                <a:gd name="T10" fmla="*/ 1714 w 1714"/>
                <a:gd name="T11" fmla="*/ 76 h 195"/>
                <a:gd name="T12" fmla="*/ 1709 w 1714"/>
                <a:gd name="T13" fmla="*/ 124 h 195"/>
                <a:gd name="T14" fmla="*/ 1647 w 1714"/>
                <a:gd name="T15" fmla="*/ 143 h 195"/>
                <a:gd name="T16" fmla="*/ 837 w 1714"/>
                <a:gd name="T17" fmla="*/ 169 h 195"/>
                <a:gd name="T18" fmla="*/ 81 w 1714"/>
                <a:gd name="T19" fmla="*/ 195 h 195"/>
                <a:gd name="T20" fmla="*/ 3 w 1714"/>
                <a:gd name="T21" fmla="*/ 136 h 195"/>
                <a:gd name="T22" fmla="*/ 0 w 1714"/>
                <a:gd name="T23" fmla="*/ 114 h 195"/>
                <a:gd name="T24" fmla="*/ 15 w 1714"/>
                <a:gd name="T25" fmla="*/ 93 h 195"/>
                <a:gd name="T26" fmla="*/ 122 w 1714"/>
                <a:gd name="T27" fmla="*/ 64 h 195"/>
                <a:gd name="T28" fmla="*/ 122 w 1714"/>
                <a:gd name="T29" fmla="*/ 6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4" h="195">
                  <a:moveTo>
                    <a:pt x="122" y="64"/>
                  </a:moveTo>
                  <a:lnTo>
                    <a:pt x="692" y="29"/>
                  </a:lnTo>
                  <a:lnTo>
                    <a:pt x="1146" y="5"/>
                  </a:lnTo>
                  <a:lnTo>
                    <a:pt x="1478" y="0"/>
                  </a:lnTo>
                  <a:lnTo>
                    <a:pt x="1640" y="29"/>
                  </a:lnTo>
                  <a:lnTo>
                    <a:pt x="1714" y="76"/>
                  </a:lnTo>
                  <a:lnTo>
                    <a:pt x="1709" y="124"/>
                  </a:lnTo>
                  <a:lnTo>
                    <a:pt x="1647" y="143"/>
                  </a:lnTo>
                  <a:lnTo>
                    <a:pt x="837" y="169"/>
                  </a:lnTo>
                  <a:lnTo>
                    <a:pt x="81" y="195"/>
                  </a:lnTo>
                  <a:lnTo>
                    <a:pt x="3" y="136"/>
                  </a:lnTo>
                  <a:lnTo>
                    <a:pt x="0" y="114"/>
                  </a:lnTo>
                  <a:lnTo>
                    <a:pt x="15" y="93"/>
                  </a:lnTo>
                  <a:lnTo>
                    <a:pt x="122" y="64"/>
                  </a:lnTo>
                  <a:lnTo>
                    <a:pt x="122" y="64"/>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3" name="Freeform 47"/>
            <p:cNvSpPr>
              <a:spLocks/>
            </p:cNvSpPr>
            <p:nvPr/>
          </p:nvSpPr>
          <p:spPr bwMode="auto">
            <a:xfrm>
              <a:off x="4502" y="1120"/>
              <a:ext cx="1929" cy="1181"/>
            </a:xfrm>
            <a:custGeom>
              <a:avLst/>
              <a:gdLst>
                <a:gd name="T0" fmla="*/ 1801 w 1801"/>
                <a:gd name="T1" fmla="*/ 0 h 1133"/>
                <a:gd name="T2" fmla="*/ 855 w 1801"/>
                <a:gd name="T3" fmla="*/ 800 h 1133"/>
                <a:gd name="T4" fmla="*/ 639 w 1801"/>
                <a:gd name="T5" fmla="*/ 981 h 1133"/>
                <a:gd name="T6" fmla="*/ 627 w 1801"/>
                <a:gd name="T7" fmla="*/ 995 h 1133"/>
                <a:gd name="T8" fmla="*/ 594 w 1801"/>
                <a:gd name="T9" fmla="*/ 1029 h 1133"/>
                <a:gd name="T10" fmla="*/ 547 w 1801"/>
                <a:gd name="T11" fmla="*/ 1069 h 1133"/>
                <a:gd name="T12" fmla="*/ 492 w 1801"/>
                <a:gd name="T13" fmla="*/ 1105 h 1133"/>
                <a:gd name="T14" fmla="*/ 430 w 1801"/>
                <a:gd name="T15" fmla="*/ 1128 h 1133"/>
                <a:gd name="T16" fmla="*/ 361 w 1801"/>
                <a:gd name="T17" fmla="*/ 1133 h 1133"/>
                <a:gd name="T18" fmla="*/ 207 w 1801"/>
                <a:gd name="T19" fmla="*/ 1059 h 1133"/>
                <a:gd name="T20" fmla="*/ 164 w 1801"/>
                <a:gd name="T21" fmla="*/ 1019 h 1133"/>
                <a:gd name="T22" fmla="*/ 119 w 1801"/>
                <a:gd name="T23" fmla="*/ 974 h 1133"/>
                <a:gd name="T24" fmla="*/ 79 w 1801"/>
                <a:gd name="T25" fmla="*/ 924 h 1133"/>
                <a:gd name="T26" fmla="*/ 43 w 1801"/>
                <a:gd name="T27" fmla="*/ 872 h 1133"/>
                <a:gd name="T28" fmla="*/ 2 w 1801"/>
                <a:gd name="T29" fmla="*/ 770 h 1133"/>
                <a:gd name="T30" fmla="*/ 0 w 1801"/>
                <a:gd name="T31" fmla="*/ 722 h 1133"/>
                <a:gd name="T32" fmla="*/ 17 w 1801"/>
                <a:gd name="T33" fmla="*/ 677 h 1133"/>
                <a:gd name="T34" fmla="*/ 45 w 1801"/>
                <a:gd name="T35" fmla="*/ 639 h 1133"/>
                <a:gd name="T36" fmla="*/ 69 w 1801"/>
                <a:gd name="T37" fmla="*/ 606 h 1133"/>
                <a:gd name="T38" fmla="*/ 119 w 1801"/>
                <a:gd name="T39" fmla="*/ 553 h 1133"/>
                <a:gd name="T40" fmla="*/ 169 w 1801"/>
                <a:gd name="T41" fmla="*/ 515 h 1133"/>
                <a:gd name="T42" fmla="*/ 226 w 1801"/>
                <a:gd name="T43" fmla="*/ 482 h 1133"/>
                <a:gd name="T44" fmla="*/ 266 w 1801"/>
                <a:gd name="T45" fmla="*/ 454 h 1133"/>
                <a:gd name="T46" fmla="*/ 321 w 1801"/>
                <a:gd name="T47" fmla="*/ 411 h 1133"/>
                <a:gd name="T48" fmla="*/ 390 w 1801"/>
                <a:gd name="T49" fmla="*/ 354 h 1133"/>
                <a:gd name="T50" fmla="*/ 423 w 1801"/>
                <a:gd name="T51" fmla="*/ 325 h 1133"/>
                <a:gd name="T52" fmla="*/ 459 w 1801"/>
                <a:gd name="T53" fmla="*/ 294 h 1133"/>
                <a:gd name="T54" fmla="*/ 525 w 1801"/>
                <a:gd name="T55" fmla="*/ 240 h 1133"/>
                <a:gd name="T56" fmla="*/ 582 w 1801"/>
                <a:gd name="T57" fmla="*/ 190 h 1133"/>
                <a:gd name="T58" fmla="*/ 635 w 1801"/>
                <a:gd name="T59" fmla="*/ 145 h 1133"/>
                <a:gd name="T60" fmla="*/ 789 w 1801"/>
                <a:gd name="T61" fmla="*/ 7 h 1133"/>
                <a:gd name="T62" fmla="*/ 1801 w 1801"/>
                <a:gd name="T63" fmla="*/ 0 h 1133"/>
                <a:gd name="T64" fmla="*/ 1801 w 1801"/>
                <a:gd name="T65" fmla="*/ 0 h 1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01" h="1133">
                  <a:moveTo>
                    <a:pt x="1801" y="0"/>
                  </a:moveTo>
                  <a:lnTo>
                    <a:pt x="855" y="800"/>
                  </a:lnTo>
                  <a:lnTo>
                    <a:pt x="639" y="981"/>
                  </a:lnTo>
                  <a:lnTo>
                    <a:pt x="627" y="995"/>
                  </a:lnTo>
                  <a:lnTo>
                    <a:pt x="594" y="1029"/>
                  </a:lnTo>
                  <a:lnTo>
                    <a:pt x="547" y="1069"/>
                  </a:lnTo>
                  <a:lnTo>
                    <a:pt x="492" y="1105"/>
                  </a:lnTo>
                  <a:lnTo>
                    <a:pt x="430" y="1128"/>
                  </a:lnTo>
                  <a:lnTo>
                    <a:pt x="361" y="1133"/>
                  </a:lnTo>
                  <a:lnTo>
                    <a:pt x="207" y="1059"/>
                  </a:lnTo>
                  <a:lnTo>
                    <a:pt x="164" y="1019"/>
                  </a:lnTo>
                  <a:lnTo>
                    <a:pt x="119" y="974"/>
                  </a:lnTo>
                  <a:lnTo>
                    <a:pt x="79" y="924"/>
                  </a:lnTo>
                  <a:lnTo>
                    <a:pt x="43" y="872"/>
                  </a:lnTo>
                  <a:lnTo>
                    <a:pt x="2" y="770"/>
                  </a:lnTo>
                  <a:lnTo>
                    <a:pt x="0" y="722"/>
                  </a:lnTo>
                  <a:lnTo>
                    <a:pt x="17" y="677"/>
                  </a:lnTo>
                  <a:lnTo>
                    <a:pt x="45" y="639"/>
                  </a:lnTo>
                  <a:lnTo>
                    <a:pt x="69" y="606"/>
                  </a:lnTo>
                  <a:lnTo>
                    <a:pt x="119" y="553"/>
                  </a:lnTo>
                  <a:lnTo>
                    <a:pt x="169" y="515"/>
                  </a:lnTo>
                  <a:lnTo>
                    <a:pt x="226" y="482"/>
                  </a:lnTo>
                  <a:lnTo>
                    <a:pt x="266" y="454"/>
                  </a:lnTo>
                  <a:lnTo>
                    <a:pt x="321" y="411"/>
                  </a:lnTo>
                  <a:lnTo>
                    <a:pt x="390" y="354"/>
                  </a:lnTo>
                  <a:lnTo>
                    <a:pt x="423" y="325"/>
                  </a:lnTo>
                  <a:lnTo>
                    <a:pt x="459" y="294"/>
                  </a:lnTo>
                  <a:lnTo>
                    <a:pt x="525" y="240"/>
                  </a:lnTo>
                  <a:lnTo>
                    <a:pt x="582" y="190"/>
                  </a:lnTo>
                  <a:lnTo>
                    <a:pt x="635" y="145"/>
                  </a:lnTo>
                  <a:lnTo>
                    <a:pt x="789" y="7"/>
                  </a:lnTo>
                  <a:lnTo>
                    <a:pt x="1801" y="0"/>
                  </a:lnTo>
                  <a:lnTo>
                    <a:pt x="1801"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4" name="Freeform 48"/>
            <p:cNvSpPr>
              <a:spLocks/>
            </p:cNvSpPr>
            <p:nvPr/>
          </p:nvSpPr>
          <p:spPr bwMode="auto">
            <a:xfrm>
              <a:off x="4708" y="1730"/>
              <a:ext cx="368" cy="357"/>
            </a:xfrm>
            <a:custGeom>
              <a:avLst/>
              <a:gdLst>
                <a:gd name="T0" fmla="*/ 45 w 368"/>
                <a:gd name="T1" fmla="*/ 8 h 357"/>
                <a:gd name="T2" fmla="*/ 66 w 368"/>
                <a:gd name="T3" fmla="*/ 48 h 357"/>
                <a:gd name="T4" fmla="*/ 90 w 368"/>
                <a:gd name="T5" fmla="*/ 91 h 357"/>
                <a:gd name="T6" fmla="*/ 125 w 368"/>
                <a:gd name="T7" fmla="*/ 143 h 357"/>
                <a:gd name="T8" fmla="*/ 149 w 368"/>
                <a:gd name="T9" fmla="*/ 169 h 357"/>
                <a:gd name="T10" fmla="*/ 173 w 368"/>
                <a:gd name="T11" fmla="*/ 198 h 357"/>
                <a:gd name="T12" fmla="*/ 199 w 368"/>
                <a:gd name="T13" fmla="*/ 226 h 357"/>
                <a:gd name="T14" fmla="*/ 228 w 368"/>
                <a:gd name="T15" fmla="*/ 252 h 357"/>
                <a:gd name="T16" fmla="*/ 294 w 368"/>
                <a:gd name="T17" fmla="*/ 302 h 357"/>
                <a:gd name="T18" fmla="*/ 368 w 368"/>
                <a:gd name="T19" fmla="*/ 340 h 357"/>
                <a:gd name="T20" fmla="*/ 339 w 368"/>
                <a:gd name="T21" fmla="*/ 357 h 357"/>
                <a:gd name="T22" fmla="*/ 202 w 368"/>
                <a:gd name="T23" fmla="*/ 307 h 357"/>
                <a:gd name="T24" fmla="*/ 152 w 368"/>
                <a:gd name="T25" fmla="*/ 269 h 357"/>
                <a:gd name="T26" fmla="*/ 106 w 368"/>
                <a:gd name="T27" fmla="*/ 229 h 357"/>
                <a:gd name="T28" fmla="*/ 71 w 368"/>
                <a:gd name="T29" fmla="*/ 186 h 357"/>
                <a:gd name="T30" fmla="*/ 42 w 368"/>
                <a:gd name="T31" fmla="*/ 145 h 357"/>
                <a:gd name="T32" fmla="*/ 0 w 368"/>
                <a:gd name="T33" fmla="*/ 22 h 357"/>
                <a:gd name="T34" fmla="*/ 26 w 368"/>
                <a:gd name="T35" fmla="*/ 0 h 357"/>
                <a:gd name="T36" fmla="*/ 45 w 368"/>
                <a:gd name="T37" fmla="*/ 8 h 357"/>
                <a:gd name="T38" fmla="*/ 45 w 368"/>
                <a:gd name="T39" fmla="*/ 8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8" h="357">
                  <a:moveTo>
                    <a:pt x="45" y="8"/>
                  </a:moveTo>
                  <a:lnTo>
                    <a:pt x="66" y="48"/>
                  </a:lnTo>
                  <a:lnTo>
                    <a:pt x="90" y="91"/>
                  </a:lnTo>
                  <a:lnTo>
                    <a:pt x="125" y="143"/>
                  </a:lnTo>
                  <a:lnTo>
                    <a:pt x="149" y="169"/>
                  </a:lnTo>
                  <a:lnTo>
                    <a:pt x="173" y="198"/>
                  </a:lnTo>
                  <a:lnTo>
                    <a:pt x="199" y="226"/>
                  </a:lnTo>
                  <a:lnTo>
                    <a:pt x="228" y="252"/>
                  </a:lnTo>
                  <a:lnTo>
                    <a:pt x="294" y="302"/>
                  </a:lnTo>
                  <a:lnTo>
                    <a:pt x="368" y="340"/>
                  </a:lnTo>
                  <a:lnTo>
                    <a:pt x="339" y="357"/>
                  </a:lnTo>
                  <a:lnTo>
                    <a:pt x="202" y="307"/>
                  </a:lnTo>
                  <a:lnTo>
                    <a:pt x="152" y="269"/>
                  </a:lnTo>
                  <a:lnTo>
                    <a:pt x="106" y="229"/>
                  </a:lnTo>
                  <a:lnTo>
                    <a:pt x="71" y="186"/>
                  </a:lnTo>
                  <a:lnTo>
                    <a:pt x="42" y="145"/>
                  </a:lnTo>
                  <a:lnTo>
                    <a:pt x="0" y="22"/>
                  </a:lnTo>
                  <a:lnTo>
                    <a:pt x="26" y="0"/>
                  </a:lnTo>
                  <a:lnTo>
                    <a:pt x="45" y="8"/>
                  </a:lnTo>
                  <a:lnTo>
                    <a:pt x="45"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5" name="Freeform 49"/>
            <p:cNvSpPr>
              <a:spLocks/>
            </p:cNvSpPr>
            <p:nvPr/>
          </p:nvSpPr>
          <p:spPr bwMode="auto">
            <a:xfrm rot="343907">
              <a:off x="5246" y="1100"/>
              <a:ext cx="1450" cy="1389"/>
            </a:xfrm>
            <a:custGeom>
              <a:avLst/>
              <a:gdLst>
                <a:gd name="T0" fmla="*/ 1223 w 1223"/>
                <a:gd name="T1" fmla="*/ 10 h 1025"/>
                <a:gd name="T2" fmla="*/ 1193 w 1223"/>
                <a:gd name="T3" fmla="*/ 0 h 1025"/>
                <a:gd name="T4" fmla="*/ 1036 w 1223"/>
                <a:gd name="T5" fmla="*/ 74 h 1025"/>
                <a:gd name="T6" fmla="*/ 988 w 1223"/>
                <a:gd name="T7" fmla="*/ 110 h 1025"/>
                <a:gd name="T8" fmla="*/ 934 w 1223"/>
                <a:gd name="T9" fmla="*/ 153 h 1025"/>
                <a:gd name="T10" fmla="*/ 872 w 1223"/>
                <a:gd name="T11" fmla="*/ 202 h 1025"/>
                <a:gd name="T12" fmla="*/ 803 w 1223"/>
                <a:gd name="T13" fmla="*/ 259 h 1025"/>
                <a:gd name="T14" fmla="*/ 765 w 1223"/>
                <a:gd name="T15" fmla="*/ 290 h 1025"/>
                <a:gd name="T16" fmla="*/ 727 w 1223"/>
                <a:gd name="T17" fmla="*/ 324 h 1025"/>
                <a:gd name="T18" fmla="*/ 689 w 1223"/>
                <a:gd name="T19" fmla="*/ 357 h 1025"/>
                <a:gd name="T20" fmla="*/ 648 w 1223"/>
                <a:gd name="T21" fmla="*/ 393 h 1025"/>
                <a:gd name="T22" fmla="*/ 606 w 1223"/>
                <a:gd name="T23" fmla="*/ 426 h 1025"/>
                <a:gd name="T24" fmla="*/ 565 w 1223"/>
                <a:gd name="T25" fmla="*/ 461 h 1025"/>
                <a:gd name="T26" fmla="*/ 522 w 1223"/>
                <a:gd name="T27" fmla="*/ 499 h 1025"/>
                <a:gd name="T28" fmla="*/ 477 w 1223"/>
                <a:gd name="T29" fmla="*/ 535 h 1025"/>
                <a:gd name="T30" fmla="*/ 425 w 1223"/>
                <a:gd name="T31" fmla="*/ 580 h 1025"/>
                <a:gd name="T32" fmla="*/ 378 w 1223"/>
                <a:gd name="T33" fmla="*/ 621 h 1025"/>
                <a:gd name="T34" fmla="*/ 332 w 1223"/>
                <a:gd name="T35" fmla="*/ 659 h 1025"/>
                <a:gd name="T36" fmla="*/ 290 w 1223"/>
                <a:gd name="T37" fmla="*/ 697 h 1025"/>
                <a:gd name="T38" fmla="*/ 252 w 1223"/>
                <a:gd name="T39" fmla="*/ 730 h 1025"/>
                <a:gd name="T40" fmla="*/ 218 w 1223"/>
                <a:gd name="T41" fmla="*/ 761 h 1025"/>
                <a:gd name="T42" fmla="*/ 159 w 1223"/>
                <a:gd name="T43" fmla="*/ 818 h 1025"/>
                <a:gd name="T44" fmla="*/ 109 w 1223"/>
                <a:gd name="T45" fmla="*/ 868 h 1025"/>
                <a:gd name="T46" fmla="*/ 71 w 1223"/>
                <a:gd name="T47" fmla="*/ 908 h 1025"/>
                <a:gd name="T48" fmla="*/ 21 w 1223"/>
                <a:gd name="T49" fmla="*/ 970 h 1025"/>
                <a:gd name="T50" fmla="*/ 0 w 1223"/>
                <a:gd name="T51" fmla="*/ 1025 h 1025"/>
                <a:gd name="T52" fmla="*/ 24 w 1223"/>
                <a:gd name="T53" fmla="*/ 1022 h 1025"/>
                <a:gd name="T54" fmla="*/ 54 w 1223"/>
                <a:gd name="T55" fmla="*/ 996 h 1025"/>
                <a:gd name="T56" fmla="*/ 119 w 1223"/>
                <a:gd name="T57" fmla="*/ 941 h 1025"/>
                <a:gd name="T58" fmla="*/ 161 w 1223"/>
                <a:gd name="T59" fmla="*/ 906 h 1025"/>
                <a:gd name="T60" fmla="*/ 209 w 1223"/>
                <a:gd name="T61" fmla="*/ 865 h 1025"/>
                <a:gd name="T62" fmla="*/ 259 w 1223"/>
                <a:gd name="T63" fmla="*/ 823 h 1025"/>
                <a:gd name="T64" fmla="*/ 313 w 1223"/>
                <a:gd name="T65" fmla="*/ 777 h 1025"/>
                <a:gd name="T66" fmla="*/ 366 w 1223"/>
                <a:gd name="T67" fmla="*/ 730 h 1025"/>
                <a:gd name="T68" fmla="*/ 420 w 1223"/>
                <a:gd name="T69" fmla="*/ 682 h 1025"/>
                <a:gd name="T70" fmla="*/ 475 w 1223"/>
                <a:gd name="T71" fmla="*/ 637 h 1025"/>
                <a:gd name="T72" fmla="*/ 530 w 1223"/>
                <a:gd name="T73" fmla="*/ 592 h 1025"/>
                <a:gd name="T74" fmla="*/ 577 w 1223"/>
                <a:gd name="T75" fmla="*/ 549 h 1025"/>
                <a:gd name="T76" fmla="*/ 625 w 1223"/>
                <a:gd name="T77" fmla="*/ 511 h 1025"/>
                <a:gd name="T78" fmla="*/ 665 w 1223"/>
                <a:gd name="T79" fmla="*/ 478 h 1025"/>
                <a:gd name="T80" fmla="*/ 698 w 1223"/>
                <a:gd name="T81" fmla="*/ 452 h 1025"/>
                <a:gd name="T82" fmla="*/ 767 w 1223"/>
                <a:gd name="T83" fmla="*/ 395 h 1025"/>
                <a:gd name="T84" fmla="*/ 808 w 1223"/>
                <a:gd name="T85" fmla="*/ 362 h 1025"/>
                <a:gd name="T86" fmla="*/ 848 w 1223"/>
                <a:gd name="T87" fmla="*/ 328 h 1025"/>
                <a:gd name="T88" fmla="*/ 891 w 1223"/>
                <a:gd name="T89" fmla="*/ 290 h 1025"/>
                <a:gd name="T90" fmla="*/ 936 w 1223"/>
                <a:gd name="T91" fmla="*/ 255 h 1025"/>
                <a:gd name="T92" fmla="*/ 979 w 1223"/>
                <a:gd name="T93" fmla="*/ 219 h 1025"/>
                <a:gd name="T94" fmla="*/ 1021 w 1223"/>
                <a:gd name="T95" fmla="*/ 181 h 1025"/>
                <a:gd name="T96" fmla="*/ 1062 w 1223"/>
                <a:gd name="T97" fmla="*/ 148 h 1025"/>
                <a:gd name="T98" fmla="*/ 1100 w 1223"/>
                <a:gd name="T99" fmla="*/ 114 h 1025"/>
                <a:gd name="T100" fmla="*/ 1164 w 1223"/>
                <a:gd name="T101" fmla="*/ 60 h 1025"/>
                <a:gd name="T102" fmla="*/ 1223 w 1223"/>
                <a:gd name="T103" fmla="*/ 10 h 1025"/>
                <a:gd name="T104" fmla="*/ 1223 w 1223"/>
                <a:gd name="T105" fmla="*/ 10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23" h="1025">
                  <a:moveTo>
                    <a:pt x="1223" y="10"/>
                  </a:moveTo>
                  <a:lnTo>
                    <a:pt x="1193" y="0"/>
                  </a:lnTo>
                  <a:lnTo>
                    <a:pt x="1036" y="74"/>
                  </a:lnTo>
                  <a:lnTo>
                    <a:pt x="988" y="110"/>
                  </a:lnTo>
                  <a:lnTo>
                    <a:pt x="934" y="153"/>
                  </a:lnTo>
                  <a:lnTo>
                    <a:pt x="872" y="202"/>
                  </a:lnTo>
                  <a:lnTo>
                    <a:pt x="803" y="259"/>
                  </a:lnTo>
                  <a:lnTo>
                    <a:pt x="765" y="290"/>
                  </a:lnTo>
                  <a:lnTo>
                    <a:pt x="727" y="324"/>
                  </a:lnTo>
                  <a:lnTo>
                    <a:pt x="689" y="357"/>
                  </a:lnTo>
                  <a:lnTo>
                    <a:pt x="648" y="393"/>
                  </a:lnTo>
                  <a:lnTo>
                    <a:pt x="606" y="426"/>
                  </a:lnTo>
                  <a:lnTo>
                    <a:pt x="565" y="461"/>
                  </a:lnTo>
                  <a:lnTo>
                    <a:pt x="522" y="499"/>
                  </a:lnTo>
                  <a:lnTo>
                    <a:pt x="477" y="535"/>
                  </a:lnTo>
                  <a:lnTo>
                    <a:pt x="425" y="580"/>
                  </a:lnTo>
                  <a:lnTo>
                    <a:pt x="378" y="621"/>
                  </a:lnTo>
                  <a:lnTo>
                    <a:pt x="332" y="659"/>
                  </a:lnTo>
                  <a:lnTo>
                    <a:pt x="290" y="697"/>
                  </a:lnTo>
                  <a:lnTo>
                    <a:pt x="252" y="730"/>
                  </a:lnTo>
                  <a:lnTo>
                    <a:pt x="218" y="761"/>
                  </a:lnTo>
                  <a:lnTo>
                    <a:pt x="159" y="818"/>
                  </a:lnTo>
                  <a:lnTo>
                    <a:pt x="109" y="868"/>
                  </a:lnTo>
                  <a:lnTo>
                    <a:pt x="71" y="908"/>
                  </a:lnTo>
                  <a:lnTo>
                    <a:pt x="21" y="970"/>
                  </a:lnTo>
                  <a:lnTo>
                    <a:pt x="0" y="1025"/>
                  </a:lnTo>
                  <a:lnTo>
                    <a:pt x="24" y="1022"/>
                  </a:lnTo>
                  <a:lnTo>
                    <a:pt x="54" y="996"/>
                  </a:lnTo>
                  <a:lnTo>
                    <a:pt x="119" y="941"/>
                  </a:lnTo>
                  <a:lnTo>
                    <a:pt x="161" y="906"/>
                  </a:lnTo>
                  <a:lnTo>
                    <a:pt x="209" y="865"/>
                  </a:lnTo>
                  <a:lnTo>
                    <a:pt x="259" y="823"/>
                  </a:lnTo>
                  <a:lnTo>
                    <a:pt x="313" y="777"/>
                  </a:lnTo>
                  <a:lnTo>
                    <a:pt x="366" y="730"/>
                  </a:lnTo>
                  <a:lnTo>
                    <a:pt x="420" y="682"/>
                  </a:lnTo>
                  <a:lnTo>
                    <a:pt x="475" y="637"/>
                  </a:lnTo>
                  <a:lnTo>
                    <a:pt x="530" y="592"/>
                  </a:lnTo>
                  <a:lnTo>
                    <a:pt x="577" y="549"/>
                  </a:lnTo>
                  <a:lnTo>
                    <a:pt x="625" y="511"/>
                  </a:lnTo>
                  <a:lnTo>
                    <a:pt x="665" y="478"/>
                  </a:lnTo>
                  <a:lnTo>
                    <a:pt x="698" y="452"/>
                  </a:lnTo>
                  <a:lnTo>
                    <a:pt x="767" y="395"/>
                  </a:lnTo>
                  <a:lnTo>
                    <a:pt x="808" y="362"/>
                  </a:lnTo>
                  <a:lnTo>
                    <a:pt x="848" y="328"/>
                  </a:lnTo>
                  <a:lnTo>
                    <a:pt x="891" y="290"/>
                  </a:lnTo>
                  <a:lnTo>
                    <a:pt x="936" y="255"/>
                  </a:lnTo>
                  <a:lnTo>
                    <a:pt x="979" y="219"/>
                  </a:lnTo>
                  <a:lnTo>
                    <a:pt x="1021" y="181"/>
                  </a:lnTo>
                  <a:lnTo>
                    <a:pt x="1062" y="148"/>
                  </a:lnTo>
                  <a:lnTo>
                    <a:pt x="1100" y="114"/>
                  </a:lnTo>
                  <a:lnTo>
                    <a:pt x="1164" y="60"/>
                  </a:lnTo>
                  <a:lnTo>
                    <a:pt x="1223" y="10"/>
                  </a:lnTo>
                  <a:lnTo>
                    <a:pt x="122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6" name="Freeform 50"/>
            <p:cNvSpPr>
              <a:spLocks/>
            </p:cNvSpPr>
            <p:nvPr/>
          </p:nvSpPr>
          <p:spPr bwMode="auto">
            <a:xfrm>
              <a:off x="2365" y="2108"/>
              <a:ext cx="3193" cy="4073"/>
            </a:xfrm>
            <a:custGeom>
              <a:avLst/>
              <a:gdLst>
                <a:gd name="T0" fmla="*/ 0 w 3193"/>
                <a:gd name="T1" fmla="*/ 3807 h 4073"/>
                <a:gd name="T2" fmla="*/ 33 w 3193"/>
                <a:gd name="T3" fmla="*/ 3824 h 4073"/>
                <a:gd name="T4" fmla="*/ 126 w 3193"/>
                <a:gd name="T5" fmla="*/ 3864 h 4073"/>
                <a:gd name="T6" fmla="*/ 195 w 3193"/>
                <a:gd name="T7" fmla="*/ 3893 h 4073"/>
                <a:gd name="T8" fmla="*/ 273 w 3193"/>
                <a:gd name="T9" fmla="*/ 3921 h 4073"/>
                <a:gd name="T10" fmla="*/ 366 w 3193"/>
                <a:gd name="T11" fmla="*/ 3950 h 4073"/>
                <a:gd name="T12" fmla="*/ 468 w 3193"/>
                <a:gd name="T13" fmla="*/ 3978 h 4073"/>
                <a:gd name="T14" fmla="*/ 582 w 3193"/>
                <a:gd name="T15" fmla="*/ 4007 h 4073"/>
                <a:gd name="T16" fmla="*/ 703 w 3193"/>
                <a:gd name="T17" fmla="*/ 4030 h 4073"/>
                <a:gd name="T18" fmla="*/ 969 w 3193"/>
                <a:gd name="T19" fmla="*/ 4066 h 4073"/>
                <a:gd name="T20" fmla="*/ 1259 w 3193"/>
                <a:gd name="T21" fmla="*/ 4073 h 4073"/>
                <a:gd name="T22" fmla="*/ 1570 w 3193"/>
                <a:gd name="T23" fmla="*/ 4042 h 4073"/>
                <a:gd name="T24" fmla="*/ 1851 w 3193"/>
                <a:gd name="T25" fmla="*/ 3959 h 4073"/>
                <a:gd name="T26" fmla="*/ 1967 w 3193"/>
                <a:gd name="T27" fmla="*/ 3900 h 4073"/>
                <a:gd name="T28" fmla="*/ 2022 w 3193"/>
                <a:gd name="T29" fmla="*/ 3866 h 4073"/>
                <a:gd name="T30" fmla="*/ 2069 w 3193"/>
                <a:gd name="T31" fmla="*/ 3828 h 4073"/>
                <a:gd name="T32" fmla="*/ 2114 w 3193"/>
                <a:gd name="T33" fmla="*/ 3793 h 4073"/>
                <a:gd name="T34" fmla="*/ 2157 w 3193"/>
                <a:gd name="T35" fmla="*/ 3752 h 4073"/>
                <a:gd name="T36" fmla="*/ 2198 w 3193"/>
                <a:gd name="T37" fmla="*/ 3712 h 4073"/>
                <a:gd name="T38" fmla="*/ 2233 w 3193"/>
                <a:gd name="T39" fmla="*/ 3672 h 4073"/>
                <a:gd name="T40" fmla="*/ 2264 w 3193"/>
                <a:gd name="T41" fmla="*/ 3629 h 4073"/>
                <a:gd name="T42" fmla="*/ 2295 w 3193"/>
                <a:gd name="T43" fmla="*/ 3586 h 4073"/>
                <a:gd name="T44" fmla="*/ 2321 w 3193"/>
                <a:gd name="T45" fmla="*/ 3543 h 4073"/>
                <a:gd name="T46" fmla="*/ 2347 w 3193"/>
                <a:gd name="T47" fmla="*/ 3500 h 4073"/>
                <a:gd name="T48" fmla="*/ 2390 w 3193"/>
                <a:gd name="T49" fmla="*/ 3417 h 4073"/>
                <a:gd name="T50" fmla="*/ 2421 w 3193"/>
                <a:gd name="T51" fmla="*/ 3336 h 4073"/>
                <a:gd name="T52" fmla="*/ 2466 w 3193"/>
                <a:gd name="T53" fmla="*/ 3199 h 4073"/>
                <a:gd name="T54" fmla="*/ 2492 w 3193"/>
                <a:gd name="T55" fmla="*/ 3068 h 4073"/>
                <a:gd name="T56" fmla="*/ 2575 w 3193"/>
                <a:gd name="T57" fmla="*/ 3035 h 4073"/>
                <a:gd name="T58" fmla="*/ 2661 w 3193"/>
                <a:gd name="T59" fmla="*/ 2997 h 4073"/>
                <a:gd name="T60" fmla="*/ 2758 w 3193"/>
                <a:gd name="T61" fmla="*/ 2949 h 4073"/>
                <a:gd name="T62" fmla="*/ 2851 w 3193"/>
                <a:gd name="T63" fmla="*/ 2894 h 4073"/>
                <a:gd name="T64" fmla="*/ 2929 w 3193"/>
                <a:gd name="T65" fmla="*/ 2830 h 4073"/>
                <a:gd name="T66" fmla="*/ 2979 w 3193"/>
                <a:gd name="T67" fmla="*/ 2766 h 4073"/>
                <a:gd name="T68" fmla="*/ 2984 w 3193"/>
                <a:gd name="T69" fmla="*/ 2697 h 4073"/>
                <a:gd name="T70" fmla="*/ 2977 w 3193"/>
                <a:gd name="T71" fmla="*/ 2638 h 4073"/>
                <a:gd name="T72" fmla="*/ 2991 w 3193"/>
                <a:gd name="T73" fmla="*/ 2590 h 4073"/>
                <a:gd name="T74" fmla="*/ 3020 w 3193"/>
                <a:gd name="T75" fmla="*/ 2557 h 4073"/>
                <a:gd name="T76" fmla="*/ 3055 w 3193"/>
                <a:gd name="T77" fmla="*/ 2533 h 4073"/>
                <a:gd name="T78" fmla="*/ 3167 w 3193"/>
                <a:gd name="T79" fmla="*/ 2510 h 4073"/>
                <a:gd name="T80" fmla="*/ 3193 w 3193"/>
                <a:gd name="T81" fmla="*/ 2027 h 4073"/>
                <a:gd name="T82" fmla="*/ 2504 w 3193"/>
                <a:gd name="T83" fmla="*/ 2405 h 4073"/>
                <a:gd name="T84" fmla="*/ 2440 w 3193"/>
                <a:gd name="T85" fmla="*/ 2053 h 4073"/>
                <a:gd name="T86" fmla="*/ 2088 w 3193"/>
                <a:gd name="T87" fmla="*/ 2079 h 4073"/>
                <a:gd name="T88" fmla="*/ 2076 w 3193"/>
                <a:gd name="T89" fmla="*/ 1685 h 4073"/>
                <a:gd name="T90" fmla="*/ 2057 w 3193"/>
                <a:gd name="T91" fmla="*/ 1609 h 4073"/>
                <a:gd name="T92" fmla="*/ 2029 w 3193"/>
                <a:gd name="T93" fmla="*/ 1533 h 4073"/>
                <a:gd name="T94" fmla="*/ 1993 w 3193"/>
                <a:gd name="T95" fmla="*/ 1462 h 4073"/>
                <a:gd name="T96" fmla="*/ 1972 w 3193"/>
                <a:gd name="T97" fmla="*/ 1428 h 4073"/>
                <a:gd name="T98" fmla="*/ 1948 w 3193"/>
                <a:gd name="T99" fmla="*/ 1395 h 4073"/>
                <a:gd name="T100" fmla="*/ 1920 w 3193"/>
                <a:gd name="T101" fmla="*/ 1364 h 4073"/>
                <a:gd name="T102" fmla="*/ 1889 w 3193"/>
                <a:gd name="T103" fmla="*/ 1336 h 4073"/>
                <a:gd name="T104" fmla="*/ 1855 w 3193"/>
                <a:gd name="T105" fmla="*/ 1310 h 4073"/>
                <a:gd name="T106" fmla="*/ 1817 w 3193"/>
                <a:gd name="T107" fmla="*/ 1286 h 4073"/>
                <a:gd name="T108" fmla="*/ 1734 w 3193"/>
                <a:gd name="T109" fmla="*/ 1248 h 4073"/>
                <a:gd name="T110" fmla="*/ 1634 w 3193"/>
                <a:gd name="T111" fmla="*/ 1222 h 4073"/>
                <a:gd name="T112" fmla="*/ 2594 w 3193"/>
                <a:gd name="T113" fmla="*/ 235 h 4073"/>
                <a:gd name="T114" fmla="*/ 2414 w 3193"/>
                <a:gd name="T115" fmla="*/ 0 h 4073"/>
                <a:gd name="T116" fmla="*/ 325 w 3193"/>
                <a:gd name="T117" fmla="*/ 2068 h 4073"/>
                <a:gd name="T118" fmla="*/ 12 w 3193"/>
                <a:gd name="T119" fmla="*/ 3743 h 4073"/>
                <a:gd name="T120" fmla="*/ 0 w 3193"/>
                <a:gd name="T121" fmla="*/ 3807 h 4073"/>
                <a:gd name="T122" fmla="*/ 0 w 3193"/>
                <a:gd name="T123" fmla="*/ 3807 h 4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3" h="4073">
                  <a:moveTo>
                    <a:pt x="0" y="3807"/>
                  </a:moveTo>
                  <a:lnTo>
                    <a:pt x="33" y="3824"/>
                  </a:lnTo>
                  <a:lnTo>
                    <a:pt x="126" y="3864"/>
                  </a:lnTo>
                  <a:lnTo>
                    <a:pt x="195" y="3893"/>
                  </a:lnTo>
                  <a:lnTo>
                    <a:pt x="273" y="3921"/>
                  </a:lnTo>
                  <a:lnTo>
                    <a:pt x="366" y="3950"/>
                  </a:lnTo>
                  <a:lnTo>
                    <a:pt x="468" y="3978"/>
                  </a:lnTo>
                  <a:lnTo>
                    <a:pt x="582" y="4007"/>
                  </a:lnTo>
                  <a:lnTo>
                    <a:pt x="703" y="4030"/>
                  </a:lnTo>
                  <a:lnTo>
                    <a:pt x="969" y="4066"/>
                  </a:lnTo>
                  <a:lnTo>
                    <a:pt x="1259" y="4073"/>
                  </a:lnTo>
                  <a:lnTo>
                    <a:pt x="1570" y="4042"/>
                  </a:lnTo>
                  <a:lnTo>
                    <a:pt x="1851" y="3959"/>
                  </a:lnTo>
                  <a:lnTo>
                    <a:pt x="1967" y="3900"/>
                  </a:lnTo>
                  <a:lnTo>
                    <a:pt x="2022" y="3866"/>
                  </a:lnTo>
                  <a:lnTo>
                    <a:pt x="2069" y="3828"/>
                  </a:lnTo>
                  <a:lnTo>
                    <a:pt x="2114" y="3793"/>
                  </a:lnTo>
                  <a:lnTo>
                    <a:pt x="2157" y="3752"/>
                  </a:lnTo>
                  <a:lnTo>
                    <a:pt x="2198" y="3712"/>
                  </a:lnTo>
                  <a:lnTo>
                    <a:pt x="2233" y="3672"/>
                  </a:lnTo>
                  <a:lnTo>
                    <a:pt x="2264" y="3629"/>
                  </a:lnTo>
                  <a:lnTo>
                    <a:pt x="2295" y="3586"/>
                  </a:lnTo>
                  <a:lnTo>
                    <a:pt x="2321" y="3543"/>
                  </a:lnTo>
                  <a:lnTo>
                    <a:pt x="2347" y="3500"/>
                  </a:lnTo>
                  <a:lnTo>
                    <a:pt x="2390" y="3417"/>
                  </a:lnTo>
                  <a:lnTo>
                    <a:pt x="2421" y="3336"/>
                  </a:lnTo>
                  <a:lnTo>
                    <a:pt x="2466" y="3199"/>
                  </a:lnTo>
                  <a:lnTo>
                    <a:pt x="2492" y="3068"/>
                  </a:lnTo>
                  <a:lnTo>
                    <a:pt x="2575" y="3035"/>
                  </a:lnTo>
                  <a:lnTo>
                    <a:pt x="2661" y="2997"/>
                  </a:lnTo>
                  <a:lnTo>
                    <a:pt x="2758" y="2949"/>
                  </a:lnTo>
                  <a:lnTo>
                    <a:pt x="2851" y="2894"/>
                  </a:lnTo>
                  <a:lnTo>
                    <a:pt x="2929" y="2830"/>
                  </a:lnTo>
                  <a:lnTo>
                    <a:pt x="2979" y="2766"/>
                  </a:lnTo>
                  <a:lnTo>
                    <a:pt x="2984" y="2697"/>
                  </a:lnTo>
                  <a:lnTo>
                    <a:pt x="2977" y="2638"/>
                  </a:lnTo>
                  <a:lnTo>
                    <a:pt x="2991" y="2590"/>
                  </a:lnTo>
                  <a:lnTo>
                    <a:pt x="3020" y="2557"/>
                  </a:lnTo>
                  <a:lnTo>
                    <a:pt x="3055" y="2533"/>
                  </a:lnTo>
                  <a:lnTo>
                    <a:pt x="3167" y="2510"/>
                  </a:lnTo>
                  <a:lnTo>
                    <a:pt x="3193" y="2027"/>
                  </a:lnTo>
                  <a:lnTo>
                    <a:pt x="2504" y="2405"/>
                  </a:lnTo>
                  <a:lnTo>
                    <a:pt x="2440" y="2053"/>
                  </a:lnTo>
                  <a:lnTo>
                    <a:pt x="2088" y="2079"/>
                  </a:lnTo>
                  <a:lnTo>
                    <a:pt x="2076" y="1685"/>
                  </a:lnTo>
                  <a:lnTo>
                    <a:pt x="2057" y="1609"/>
                  </a:lnTo>
                  <a:lnTo>
                    <a:pt x="2029" y="1533"/>
                  </a:lnTo>
                  <a:lnTo>
                    <a:pt x="1993" y="1462"/>
                  </a:lnTo>
                  <a:lnTo>
                    <a:pt x="1972" y="1428"/>
                  </a:lnTo>
                  <a:lnTo>
                    <a:pt x="1948" y="1395"/>
                  </a:lnTo>
                  <a:lnTo>
                    <a:pt x="1920" y="1364"/>
                  </a:lnTo>
                  <a:lnTo>
                    <a:pt x="1889" y="1336"/>
                  </a:lnTo>
                  <a:lnTo>
                    <a:pt x="1855" y="1310"/>
                  </a:lnTo>
                  <a:lnTo>
                    <a:pt x="1817" y="1286"/>
                  </a:lnTo>
                  <a:lnTo>
                    <a:pt x="1734" y="1248"/>
                  </a:lnTo>
                  <a:lnTo>
                    <a:pt x="1634" y="1222"/>
                  </a:lnTo>
                  <a:lnTo>
                    <a:pt x="2594" y="235"/>
                  </a:lnTo>
                  <a:lnTo>
                    <a:pt x="2414" y="0"/>
                  </a:lnTo>
                  <a:lnTo>
                    <a:pt x="325" y="2068"/>
                  </a:lnTo>
                  <a:lnTo>
                    <a:pt x="12" y="3743"/>
                  </a:lnTo>
                  <a:lnTo>
                    <a:pt x="0" y="3807"/>
                  </a:lnTo>
                  <a:lnTo>
                    <a:pt x="0" y="3807"/>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7" name="Freeform 51"/>
            <p:cNvSpPr>
              <a:spLocks/>
            </p:cNvSpPr>
            <p:nvPr/>
          </p:nvSpPr>
          <p:spPr bwMode="auto">
            <a:xfrm>
              <a:off x="1516" y="1462"/>
              <a:ext cx="1326" cy="770"/>
            </a:xfrm>
            <a:custGeom>
              <a:avLst/>
              <a:gdLst>
                <a:gd name="T0" fmla="*/ 1312 w 1326"/>
                <a:gd name="T1" fmla="*/ 285 h 770"/>
                <a:gd name="T2" fmla="*/ 1281 w 1326"/>
                <a:gd name="T3" fmla="*/ 226 h 770"/>
                <a:gd name="T4" fmla="*/ 1262 w 1326"/>
                <a:gd name="T5" fmla="*/ 197 h 770"/>
                <a:gd name="T6" fmla="*/ 1238 w 1326"/>
                <a:gd name="T7" fmla="*/ 166 h 770"/>
                <a:gd name="T8" fmla="*/ 1208 w 1326"/>
                <a:gd name="T9" fmla="*/ 135 h 770"/>
                <a:gd name="T10" fmla="*/ 1170 w 1326"/>
                <a:gd name="T11" fmla="*/ 102 h 770"/>
                <a:gd name="T12" fmla="*/ 1124 w 1326"/>
                <a:gd name="T13" fmla="*/ 74 h 770"/>
                <a:gd name="T14" fmla="*/ 1070 w 1326"/>
                <a:gd name="T15" fmla="*/ 47 h 770"/>
                <a:gd name="T16" fmla="*/ 939 w 1326"/>
                <a:gd name="T17" fmla="*/ 9 h 770"/>
                <a:gd name="T18" fmla="*/ 770 w 1326"/>
                <a:gd name="T19" fmla="*/ 0 h 770"/>
                <a:gd name="T20" fmla="*/ 559 w 1326"/>
                <a:gd name="T21" fmla="*/ 33 h 770"/>
                <a:gd name="T22" fmla="*/ 438 w 1326"/>
                <a:gd name="T23" fmla="*/ 74 h 770"/>
                <a:gd name="T24" fmla="*/ 333 w 1326"/>
                <a:gd name="T25" fmla="*/ 121 h 770"/>
                <a:gd name="T26" fmla="*/ 248 w 1326"/>
                <a:gd name="T27" fmla="*/ 176 h 770"/>
                <a:gd name="T28" fmla="*/ 176 w 1326"/>
                <a:gd name="T29" fmla="*/ 235 h 770"/>
                <a:gd name="T30" fmla="*/ 119 w 1326"/>
                <a:gd name="T31" fmla="*/ 297 h 770"/>
                <a:gd name="T32" fmla="*/ 74 w 1326"/>
                <a:gd name="T33" fmla="*/ 361 h 770"/>
                <a:gd name="T34" fmla="*/ 19 w 1326"/>
                <a:gd name="T35" fmla="*/ 489 h 770"/>
                <a:gd name="T36" fmla="*/ 0 w 1326"/>
                <a:gd name="T37" fmla="*/ 608 h 770"/>
                <a:gd name="T38" fmla="*/ 10 w 1326"/>
                <a:gd name="T39" fmla="*/ 701 h 770"/>
                <a:gd name="T40" fmla="*/ 34 w 1326"/>
                <a:gd name="T41" fmla="*/ 758 h 770"/>
                <a:gd name="T42" fmla="*/ 65 w 1326"/>
                <a:gd name="T43" fmla="*/ 770 h 770"/>
                <a:gd name="T44" fmla="*/ 81 w 1326"/>
                <a:gd name="T45" fmla="*/ 753 h 770"/>
                <a:gd name="T46" fmla="*/ 122 w 1326"/>
                <a:gd name="T47" fmla="*/ 710 h 770"/>
                <a:gd name="T48" fmla="*/ 148 w 1326"/>
                <a:gd name="T49" fmla="*/ 684 h 770"/>
                <a:gd name="T50" fmla="*/ 181 w 1326"/>
                <a:gd name="T51" fmla="*/ 653 h 770"/>
                <a:gd name="T52" fmla="*/ 217 w 1326"/>
                <a:gd name="T53" fmla="*/ 620 h 770"/>
                <a:gd name="T54" fmla="*/ 259 w 1326"/>
                <a:gd name="T55" fmla="*/ 584 h 770"/>
                <a:gd name="T56" fmla="*/ 305 w 1326"/>
                <a:gd name="T57" fmla="*/ 549 h 770"/>
                <a:gd name="T58" fmla="*/ 352 w 1326"/>
                <a:gd name="T59" fmla="*/ 513 h 770"/>
                <a:gd name="T60" fmla="*/ 407 w 1326"/>
                <a:gd name="T61" fmla="*/ 477 h 770"/>
                <a:gd name="T62" fmla="*/ 464 w 1326"/>
                <a:gd name="T63" fmla="*/ 442 h 770"/>
                <a:gd name="T64" fmla="*/ 526 w 1326"/>
                <a:gd name="T65" fmla="*/ 411 h 770"/>
                <a:gd name="T66" fmla="*/ 590 w 1326"/>
                <a:gd name="T67" fmla="*/ 380 h 770"/>
                <a:gd name="T68" fmla="*/ 725 w 1326"/>
                <a:gd name="T69" fmla="*/ 335 h 770"/>
                <a:gd name="T70" fmla="*/ 861 w 1326"/>
                <a:gd name="T71" fmla="*/ 309 h 770"/>
                <a:gd name="T72" fmla="*/ 979 w 1326"/>
                <a:gd name="T73" fmla="*/ 299 h 770"/>
                <a:gd name="T74" fmla="*/ 1167 w 1326"/>
                <a:gd name="T75" fmla="*/ 318 h 770"/>
                <a:gd name="T76" fmla="*/ 1286 w 1326"/>
                <a:gd name="T77" fmla="*/ 356 h 770"/>
                <a:gd name="T78" fmla="*/ 1326 w 1326"/>
                <a:gd name="T79" fmla="*/ 375 h 770"/>
                <a:gd name="T80" fmla="*/ 1312 w 1326"/>
                <a:gd name="T81" fmla="*/ 285 h 770"/>
                <a:gd name="T82" fmla="*/ 1312 w 1326"/>
                <a:gd name="T83" fmla="*/ 285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6" h="770">
                  <a:moveTo>
                    <a:pt x="1312" y="285"/>
                  </a:moveTo>
                  <a:lnTo>
                    <a:pt x="1281" y="226"/>
                  </a:lnTo>
                  <a:lnTo>
                    <a:pt x="1262" y="197"/>
                  </a:lnTo>
                  <a:lnTo>
                    <a:pt x="1238" y="166"/>
                  </a:lnTo>
                  <a:lnTo>
                    <a:pt x="1208" y="135"/>
                  </a:lnTo>
                  <a:lnTo>
                    <a:pt x="1170" y="102"/>
                  </a:lnTo>
                  <a:lnTo>
                    <a:pt x="1124" y="74"/>
                  </a:lnTo>
                  <a:lnTo>
                    <a:pt x="1070" y="47"/>
                  </a:lnTo>
                  <a:lnTo>
                    <a:pt x="939" y="9"/>
                  </a:lnTo>
                  <a:lnTo>
                    <a:pt x="770" y="0"/>
                  </a:lnTo>
                  <a:lnTo>
                    <a:pt x="559" y="33"/>
                  </a:lnTo>
                  <a:lnTo>
                    <a:pt x="438" y="74"/>
                  </a:lnTo>
                  <a:lnTo>
                    <a:pt x="333" y="121"/>
                  </a:lnTo>
                  <a:lnTo>
                    <a:pt x="248" y="176"/>
                  </a:lnTo>
                  <a:lnTo>
                    <a:pt x="176" y="235"/>
                  </a:lnTo>
                  <a:lnTo>
                    <a:pt x="119" y="297"/>
                  </a:lnTo>
                  <a:lnTo>
                    <a:pt x="74" y="361"/>
                  </a:lnTo>
                  <a:lnTo>
                    <a:pt x="19" y="489"/>
                  </a:lnTo>
                  <a:lnTo>
                    <a:pt x="0" y="608"/>
                  </a:lnTo>
                  <a:lnTo>
                    <a:pt x="10" y="701"/>
                  </a:lnTo>
                  <a:lnTo>
                    <a:pt x="34" y="758"/>
                  </a:lnTo>
                  <a:lnTo>
                    <a:pt x="65" y="770"/>
                  </a:lnTo>
                  <a:lnTo>
                    <a:pt x="81" y="753"/>
                  </a:lnTo>
                  <a:lnTo>
                    <a:pt x="122" y="710"/>
                  </a:lnTo>
                  <a:lnTo>
                    <a:pt x="148" y="684"/>
                  </a:lnTo>
                  <a:lnTo>
                    <a:pt x="181" y="653"/>
                  </a:lnTo>
                  <a:lnTo>
                    <a:pt x="217" y="620"/>
                  </a:lnTo>
                  <a:lnTo>
                    <a:pt x="259" y="584"/>
                  </a:lnTo>
                  <a:lnTo>
                    <a:pt x="305" y="549"/>
                  </a:lnTo>
                  <a:lnTo>
                    <a:pt x="352" y="513"/>
                  </a:lnTo>
                  <a:lnTo>
                    <a:pt x="407" y="477"/>
                  </a:lnTo>
                  <a:lnTo>
                    <a:pt x="464" y="442"/>
                  </a:lnTo>
                  <a:lnTo>
                    <a:pt x="526" y="411"/>
                  </a:lnTo>
                  <a:lnTo>
                    <a:pt x="590" y="380"/>
                  </a:lnTo>
                  <a:lnTo>
                    <a:pt x="725" y="335"/>
                  </a:lnTo>
                  <a:lnTo>
                    <a:pt x="861" y="309"/>
                  </a:lnTo>
                  <a:lnTo>
                    <a:pt x="979" y="299"/>
                  </a:lnTo>
                  <a:lnTo>
                    <a:pt x="1167" y="318"/>
                  </a:lnTo>
                  <a:lnTo>
                    <a:pt x="1286" y="356"/>
                  </a:lnTo>
                  <a:lnTo>
                    <a:pt x="1326" y="375"/>
                  </a:lnTo>
                  <a:lnTo>
                    <a:pt x="1312" y="285"/>
                  </a:lnTo>
                  <a:lnTo>
                    <a:pt x="1312" y="285"/>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8" name="Freeform 52"/>
            <p:cNvSpPr>
              <a:spLocks/>
            </p:cNvSpPr>
            <p:nvPr/>
          </p:nvSpPr>
          <p:spPr bwMode="auto">
            <a:xfrm>
              <a:off x="4741" y="3940"/>
              <a:ext cx="953" cy="937"/>
            </a:xfrm>
            <a:custGeom>
              <a:avLst/>
              <a:gdLst>
                <a:gd name="T0" fmla="*/ 233 w 953"/>
                <a:gd name="T1" fmla="*/ 937 h 937"/>
                <a:gd name="T2" fmla="*/ 0 w 953"/>
                <a:gd name="T3" fmla="*/ 202 h 937"/>
                <a:gd name="T4" fmla="*/ 45 w 953"/>
                <a:gd name="T5" fmla="*/ 183 h 937"/>
                <a:gd name="T6" fmla="*/ 154 w 953"/>
                <a:gd name="T7" fmla="*/ 155 h 937"/>
                <a:gd name="T8" fmla="*/ 292 w 953"/>
                <a:gd name="T9" fmla="*/ 169 h 937"/>
                <a:gd name="T10" fmla="*/ 356 w 953"/>
                <a:gd name="T11" fmla="*/ 207 h 937"/>
                <a:gd name="T12" fmla="*/ 413 w 953"/>
                <a:gd name="T13" fmla="*/ 274 h 937"/>
                <a:gd name="T14" fmla="*/ 907 w 953"/>
                <a:gd name="T15" fmla="*/ 0 h 937"/>
                <a:gd name="T16" fmla="*/ 953 w 953"/>
                <a:gd name="T17" fmla="*/ 266 h 937"/>
                <a:gd name="T18" fmla="*/ 432 w 953"/>
                <a:gd name="T19" fmla="*/ 533 h 937"/>
                <a:gd name="T20" fmla="*/ 444 w 953"/>
                <a:gd name="T21" fmla="*/ 635 h 937"/>
                <a:gd name="T22" fmla="*/ 439 w 953"/>
                <a:gd name="T23" fmla="*/ 720 h 937"/>
                <a:gd name="T24" fmla="*/ 413 w 953"/>
                <a:gd name="T25" fmla="*/ 794 h 937"/>
                <a:gd name="T26" fmla="*/ 392 w 953"/>
                <a:gd name="T27" fmla="*/ 822 h 937"/>
                <a:gd name="T28" fmla="*/ 363 w 953"/>
                <a:gd name="T29" fmla="*/ 849 h 937"/>
                <a:gd name="T30" fmla="*/ 304 w 953"/>
                <a:gd name="T31" fmla="*/ 894 h 937"/>
                <a:gd name="T32" fmla="*/ 233 w 953"/>
                <a:gd name="T33" fmla="*/ 937 h 937"/>
                <a:gd name="T34" fmla="*/ 233 w 953"/>
                <a:gd name="T35" fmla="*/ 93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3" h="937">
                  <a:moveTo>
                    <a:pt x="233" y="937"/>
                  </a:moveTo>
                  <a:lnTo>
                    <a:pt x="0" y="202"/>
                  </a:lnTo>
                  <a:lnTo>
                    <a:pt x="45" y="183"/>
                  </a:lnTo>
                  <a:lnTo>
                    <a:pt x="154" y="155"/>
                  </a:lnTo>
                  <a:lnTo>
                    <a:pt x="292" y="169"/>
                  </a:lnTo>
                  <a:lnTo>
                    <a:pt x="356" y="207"/>
                  </a:lnTo>
                  <a:lnTo>
                    <a:pt x="413" y="274"/>
                  </a:lnTo>
                  <a:lnTo>
                    <a:pt x="907" y="0"/>
                  </a:lnTo>
                  <a:lnTo>
                    <a:pt x="953" y="266"/>
                  </a:lnTo>
                  <a:lnTo>
                    <a:pt x="432" y="533"/>
                  </a:lnTo>
                  <a:lnTo>
                    <a:pt x="444" y="635"/>
                  </a:lnTo>
                  <a:lnTo>
                    <a:pt x="439" y="720"/>
                  </a:lnTo>
                  <a:lnTo>
                    <a:pt x="413" y="794"/>
                  </a:lnTo>
                  <a:lnTo>
                    <a:pt x="392" y="822"/>
                  </a:lnTo>
                  <a:lnTo>
                    <a:pt x="363" y="849"/>
                  </a:lnTo>
                  <a:lnTo>
                    <a:pt x="304" y="894"/>
                  </a:lnTo>
                  <a:lnTo>
                    <a:pt x="233" y="937"/>
                  </a:lnTo>
                  <a:lnTo>
                    <a:pt x="233" y="937"/>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29" name="Freeform 53"/>
            <p:cNvSpPr>
              <a:spLocks/>
            </p:cNvSpPr>
            <p:nvPr/>
          </p:nvSpPr>
          <p:spPr bwMode="auto">
            <a:xfrm rot="223766">
              <a:off x="4815" y="1078"/>
              <a:ext cx="1885" cy="1344"/>
            </a:xfrm>
            <a:custGeom>
              <a:avLst/>
              <a:gdLst>
                <a:gd name="T0" fmla="*/ 1323 w 1634"/>
                <a:gd name="T1" fmla="*/ 12 h 1148"/>
                <a:gd name="T2" fmla="*/ 1287 w 1634"/>
                <a:gd name="T3" fmla="*/ 40 h 1148"/>
                <a:gd name="T4" fmla="*/ 1249 w 1634"/>
                <a:gd name="T5" fmla="*/ 71 h 1148"/>
                <a:gd name="T6" fmla="*/ 1197 w 1634"/>
                <a:gd name="T7" fmla="*/ 112 h 1148"/>
                <a:gd name="T8" fmla="*/ 1135 w 1634"/>
                <a:gd name="T9" fmla="*/ 162 h 1148"/>
                <a:gd name="T10" fmla="*/ 1066 w 1634"/>
                <a:gd name="T11" fmla="*/ 219 h 1148"/>
                <a:gd name="T12" fmla="*/ 1028 w 1634"/>
                <a:gd name="T13" fmla="*/ 247 h 1148"/>
                <a:gd name="T14" fmla="*/ 993 w 1634"/>
                <a:gd name="T15" fmla="*/ 278 h 1148"/>
                <a:gd name="T16" fmla="*/ 952 w 1634"/>
                <a:gd name="T17" fmla="*/ 311 h 1148"/>
                <a:gd name="T18" fmla="*/ 914 w 1634"/>
                <a:gd name="T19" fmla="*/ 342 h 1148"/>
                <a:gd name="T20" fmla="*/ 876 w 1634"/>
                <a:gd name="T21" fmla="*/ 375 h 1148"/>
                <a:gd name="T22" fmla="*/ 836 w 1634"/>
                <a:gd name="T23" fmla="*/ 406 h 1148"/>
                <a:gd name="T24" fmla="*/ 798 w 1634"/>
                <a:gd name="T25" fmla="*/ 440 h 1148"/>
                <a:gd name="T26" fmla="*/ 760 w 1634"/>
                <a:gd name="T27" fmla="*/ 470 h 1148"/>
                <a:gd name="T28" fmla="*/ 722 w 1634"/>
                <a:gd name="T29" fmla="*/ 504 h 1148"/>
                <a:gd name="T30" fmla="*/ 686 w 1634"/>
                <a:gd name="T31" fmla="*/ 535 h 1148"/>
                <a:gd name="T32" fmla="*/ 620 w 1634"/>
                <a:gd name="T33" fmla="*/ 594 h 1148"/>
                <a:gd name="T34" fmla="*/ 560 w 1634"/>
                <a:gd name="T35" fmla="*/ 646 h 1148"/>
                <a:gd name="T36" fmla="*/ 510 w 1634"/>
                <a:gd name="T37" fmla="*/ 694 h 1148"/>
                <a:gd name="T38" fmla="*/ 453 w 1634"/>
                <a:gd name="T39" fmla="*/ 760 h 1148"/>
                <a:gd name="T40" fmla="*/ 430 w 1634"/>
                <a:gd name="T41" fmla="*/ 798 h 1148"/>
                <a:gd name="T42" fmla="*/ 411 w 1634"/>
                <a:gd name="T43" fmla="*/ 829 h 1148"/>
                <a:gd name="T44" fmla="*/ 384 w 1634"/>
                <a:gd name="T45" fmla="*/ 874 h 1148"/>
                <a:gd name="T46" fmla="*/ 361 w 1634"/>
                <a:gd name="T47" fmla="*/ 908 h 1148"/>
                <a:gd name="T48" fmla="*/ 323 w 1634"/>
                <a:gd name="T49" fmla="*/ 941 h 1148"/>
                <a:gd name="T50" fmla="*/ 254 w 1634"/>
                <a:gd name="T51" fmla="*/ 979 h 1148"/>
                <a:gd name="T52" fmla="*/ 159 w 1634"/>
                <a:gd name="T53" fmla="*/ 1003 h 1148"/>
                <a:gd name="T54" fmla="*/ 66 w 1634"/>
                <a:gd name="T55" fmla="*/ 996 h 1148"/>
                <a:gd name="T56" fmla="*/ 0 w 1634"/>
                <a:gd name="T57" fmla="*/ 941 h 1148"/>
                <a:gd name="T58" fmla="*/ 16 w 1634"/>
                <a:gd name="T59" fmla="*/ 979 h 1148"/>
                <a:gd name="T60" fmla="*/ 38 w 1634"/>
                <a:gd name="T61" fmla="*/ 1017 h 1148"/>
                <a:gd name="T62" fmla="*/ 68 w 1634"/>
                <a:gd name="T63" fmla="*/ 1060 h 1148"/>
                <a:gd name="T64" fmla="*/ 109 w 1634"/>
                <a:gd name="T65" fmla="*/ 1100 h 1148"/>
                <a:gd name="T66" fmla="*/ 156 w 1634"/>
                <a:gd name="T67" fmla="*/ 1131 h 1148"/>
                <a:gd name="T68" fmla="*/ 216 w 1634"/>
                <a:gd name="T69" fmla="*/ 1148 h 1148"/>
                <a:gd name="T70" fmla="*/ 285 w 1634"/>
                <a:gd name="T71" fmla="*/ 1143 h 1148"/>
                <a:gd name="T72" fmla="*/ 408 w 1634"/>
                <a:gd name="T73" fmla="*/ 1086 h 1148"/>
                <a:gd name="T74" fmla="*/ 453 w 1634"/>
                <a:gd name="T75" fmla="*/ 1045 h 1148"/>
                <a:gd name="T76" fmla="*/ 491 w 1634"/>
                <a:gd name="T77" fmla="*/ 1003 h 1148"/>
                <a:gd name="T78" fmla="*/ 551 w 1634"/>
                <a:gd name="T79" fmla="*/ 896 h 1148"/>
                <a:gd name="T80" fmla="*/ 1634 w 1634"/>
                <a:gd name="T81" fmla="*/ 0 h 1148"/>
                <a:gd name="T82" fmla="*/ 1323 w 1634"/>
                <a:gd name="T83" fmla="*/ 12 h 1148"/>
                <a:gd name="T84" fmla="*/ 1323 w 1634"/>
                <a:gd name="T85" fmla="*/ 12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34" h="1148">
                  <a:moveTo>
                    <a:pt x="1323" y="12"/>
                  </a:moveTo>
                  <a:lnTo>
                    <a:pt x="1287" y="40"/>
                  </a:lnTo>
                  <a:lnTo>
                    <a:pt x="1249" y="71"/>
                  </a:lnTo>
                  <a:lnTo>
                    <a:pt x="1197" y="112"/>
                  </a:lnTo>
                  <a:lnTo>
                    <a:pt x="1135" y="162"/>
                  </a:lnTo>
                  <a:lnTo>
                    <a:pt x="1066" y="219"/>
                  </a:lnTo>
                  <a:lnTo>
                    <a:pt x="1028" y="247"/>
                  </a:lnTo>
                  <a:lnTo>
                    <a:pt x="993" y="278"/>
                  </a:lnTo>
                  <a:lnTo>
                    <a:pt x="952" y="311"/>
                  </a:lnTo>
                  <a:lnTo>
                    <a:pt x="914" y="342"/>
                  </a:lnTo>
                  <a:lnTo>
                    <a:pt x="876" y="375"/>
                  </a:lnTo>
                  <a:lnTo>
                    <a:pt x="836" y="406"/>
                  </a:lnTo>
                  <a:lnTo>
                    <a:pt x="798" y="440"/>
                  </a:lnTo>
                  <a:lnTo>
                    <a:pt x="760" y="470"/>
                  </a:lnTo>
                  <a:lnTo>
                    <a:pt x="722" y="504"/>
                  </a:lnTo>
                  <a:lnTo>
                    <a:pt x="686" y="535"/>
                  </a:lnTo>
                  <a:lnTo>
                    <a:pt x="620" y="594"/>
                  </a:lnTo>
                  <a:lnTo>
                    <a:pt x="560" y="646"/>
                  </a:lnTo>
                  <a:lnTo>
                    <a:pt x="510" y="694"/>
                  </a:lnTo>
                  <a:lnTo>
                    <a:pt x="453" y="760"/>
                  </a:lnTo>
                  <a:lnTo>
                    <a:pt x="430" y="798"/>
                  </a:lnTo>
                  <a:lnTo>
                    <a:pt x="411" y="829"/>
                  </a:lnTo>
                  <a:lnTo>
                    <a:pt x="384" y="874"/>
                  </a:lnTo>
                  <a:lnTo>
                    <a:pt x="361" y="908"/>
                  </a:lnTo>
                  <a:lnTo>
                    <a:pt x="323" y="941"/>
                  </a:lnTo>
                  <a:lnTo>
                    <a:pt x="254" y="979"/>
                  </a:lnTo>
                  <a:lnTo>
                    <a:pt x="159" y="1003"/>
                  </a:lnTo>
                  <a:lnTo>
                    <a:pt x="66" y="996"/>
                  </a:lnTo>
                  <a:lnTo>
                    <a:pt x="0" y="941"/>
                  </a:lnTo>
                  <a:lnTo>
                    <a:pt x="16" y="979"/>
                  </a:lnTo>
                  <a:lnTo>
                    <a:pt x="38" y="1017"/>
                  </a:lnTo>
                  <a:lnTo>
                    <a:pt x="68" y="1060"/>
                  </a:lnTo>
                  <a:lnTo>
                    <a:pt x="109" y="1100"/>
                  </a:lnTo>
                  <a:lnTo>
                    <a:pt x="156" y="1131"/>
                  </a:lnTo>
                  <a:lnTo>
                    <a:pt x="216" y="1148"/>
                  </a:lnTo>
                  <a:lnTo>
                    <a:pt x="285" y="1143"/>
                  </a:lnTo>
                  <a:lnTo>
                    <a:pt x="408" y="1086"/>
                  </a:lnTo>
                  <a:lnTo>
                    <a:pt x="453" y="1045"/>
                  </a:lnTo>
                  <a:lnTo>
                    <a:pt x="491" y="1003"/>
                  </a:lnTo>
                  <a:lnTo>
                    <a:pt x="551" y="896"/>
                  </a:lnTo>
                  <a:lnTo>
                    <a:pt x="1634" y="0"/>
                  </a:lnTo>
                  <a:lnTo>
                    <a:pt x="1323" y="12"/>
                  </a:lnTo>
                  <a:lnTo>
                    <a:pt x="1323" y="1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0" name="Freeform 54"/>
            <p:cNvSpPr>
              <a:spLocks/>
            </p:cNvSpPr>
            <p:nvPr/>
          </p:nvSpPr>
          <p:spPr bwMode="auto">
            <a:xfrm>
              <a:off x="1312" y="1861"/>
              <a:ext cx="2189" cy="2151"/>
            </a:xfrm>
            <a:custGeom>
              <a:avLst/>
              <a:gdLst>
                <a:gd name="T0" fmla="*/ 2158 w 2189"/>
                <a:gd name="T1" fmla="*/ 551 h 2151"/>
                <a:gd name="T2" fmla="*/ 2115 w 2189"/>
                <a:gd name="T3" fmla="*/ 463 h 2151"/>
                <a:gd name="T4" fmla="*/ 2072 w 2189"/>
                <a:gd name="T5" fmla="*/ 402 h 2151"/>
                <a:gd name="T6" fmla="*/ 2020 w 2189"/>
                <a:gd name="T7" fmla="*/ 338 h 2151"/>
                <a:gd name="T8" fmla="*/ 1953 w 2189"/>
                <a:gd name="T9" fmla="*/ 273 h 2151"/>
                <a:gd name="T10" fmla="*/ 1872 w 2189"/>
                <a:gd name="T11" fmla="*/ 209 h 2151"/>
                <a:gd name="T12" fmla="*/ 1775 w 2189"/>
                <a:gd name="T13" fmla="*/ 145 h 2151"/>
                <a:gd name="T14" fmla="*/ 1661 w 2189"/>
                <a:gd name="T15" fmla="*/ 83 h 2151"/>
                <a:gd name="T16" fmla="*/ 1516 w 2189"/>
                <a:gd name="T17" fmla="*/ 24 h 2151"/>
                <a:gd name="T18" fmla="*/ 1229 w 2189"/>
                <a:gd name="T19" fmla="*/ 0 h 2151"/>
                <a:gd name="T20" fmla="*/ 813 w 2189"/>
                <a:gd name="T21" fmla="*/ 102 h 2151"/>
                <a:gd name="T22" fmla="*/ 630 w 2189"/>
                <a:gd name="T23" fmla="*/ 202 h 2151"/>
                <a:gd name="T24" fmla="*/ 487 w 2189"/>
                <a:gd name="T25" fmla="*/ 326 h 2151"/>
                <a:gd name="T26" fmla="*/ 371 w 2189"/>
                <a:gd name="T27" fmla="*/ 442 h 2151"/>
                <a:gd name="T28" fmla="*/ 281 w 2189"/>
                <a:gd name="T29" fmla="*/ 544 h 2151"/>
                <a:gd name="T30" fmla="*/ 221 w 2189"/>
                <a:gd name="T31" fmla="*/ 625 h 2151"/>
                <a:gd name="T32" fmla="*/ 174 w 2189"/>
                <a:gd name="T33" fmla="*/ 696 h 2151"/>
                <a:gd name="T34" fmla="*/ 105 w 2189"/>
                <a:gd name="T35" fmla="*/ 818 h 2151"/>
                <a:gd name="T36" fmla="*/ 3 w 2189"/>
                <a:gd name="T37" fmla="*/ 1176 h 2151"/>
                <a:gd name="T38" fmla="*/ 26 w 2189"/>
                <a:gd name="T39" fmla="*/ 1488 h 2151"/>
                <a:gd name="T40" fmla="*/ 76 w 2189"/>
                <a:gd name="T41" fmla="*/ 1618 h 2151"/>
                <a:gd name="T42" fmla="*/ 150 w 2189"/>
                <a:gd name="T43" fmla="*/ 1761 h 2151"/>
                <a:gd name="T44" fmla="*/ 193 w 2189"/>
                <a:gd name="T45" fmla="*/ 1835 h 2151"/>
                <a:gd name="T46" fmla="*/ 259 w 2189"/>
                <a:gd name="T47" fmla="*/ 1937 h 2151"/>
                <a:gd name="T48" fmla="*/ 304 w 2189"/>
                <a:gd name="T49" fmla="*/ 1991 h 2151"/>
                <a:gd name="T50" fmla="*/ 357 w 2189"/>
                <a:gd name="T51" fmla="*/ 2048 h 2151"/>
                <a:gd name="T52" fmla="*/ 421 w 2189"/>
                <a:gd name="T53" fmla="*/ 2101 h 2151"/>
                <a:gd name="T54" fmla="*/ 1352 w 2189"/>
                <a:gd name="T55" fmla="*/ 1630 h 2151"/>
                <a:gd name="T56" fmla="*/ 1566 w 2189"/>
                <a:gd name="T57" fmla="*/ 1637 h 2151"/>
                <a:gd name="T58" fmla="*/ 1611 w 2189"/>
                <a:gd name="T59" fmla="*/ 1419 h 2151"/>
                <a:gd name="T60" fmla="*/ 1690 w 2189"/>
                <a:gd name="T61" fmla="*/ 1400 h 2151"/>
                <a:gd name="T62" fmla="*/ 1742 w 2189"/>
                <a:gd name="T63" fmla="*/ 1397 h 2151"/>
                <a:gd name="T64" fmla="*/ 1808 w 2189"/>
                <a:gd name="T65" fmla="*/ 1257 h 2151"/>
                <a:gd name="T66" fmla="*/ 1870 w 2189"/>
                <a:gd name="T67" fmla="*/ 1176 h 2151"/>
                <a:gd name="T68" fmla="*/ 1927 w 2189"/>
                <a:gd name="T69" fmla="*/ 1053 h 2151"/>
                <a:gd name="T70" fmla="*/ 1965 w 2189"/>
                <a:gd name="T71" fmla="*/ 960 h 2151"/>
                <a:gd name="T72" fmla="*/ 2001 w 2189"/>
                <a:gd name="T73" fmla="*/ 929 h 2151"/>
                <a:gd name="T74" fmla="*/ 2077 w 2189"/>
                <a:gd name="T75" fmla="*/ 998 h 2151"/>
                <a:gd name="T76" fmla="*/ 2122 w 2189"/>
                <a:gd name="T77" fmla="*/ 943 h 2151"/>
                <a:gd name="T78" fmla="*/ 2177 w 2189"/>
                <a:gd name="T79" fmla="*/ 834 h 2151"/>
                <a:gd name="T80" fmla="*/ 2189 w 2189"/>
                <a:gd name="T81" fmla="*/ 813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89" h="2151">
                  <a:moveTo>
                    <a:pt x="2189" y="813"/>
                  </a:moveTo>
                  <a:lnTo>
                    <a:pt x="2158" y="551"/>
                  </a:lnTo>
                  <a:lnTo>
                    <a:pt x="2131" y="494"/>
                  </a:lnTo>
                  <a:lnTo>
                    <a:pt x="2115" y="463"/>
                  </a:lnTo>
                  <a:lnTo>
                    <a:pt x="2096" y="433"/>
                  </a:lnTo>
                  <a:lnTo>
                    <a:pt x="2072" y="402"/>
                  </a:lnTo>
                  <a:lnTo>
                    <a:pt x="2048" y="371"/>
                  </a:lnTo>
                  <a:lnTo>
                    <a:pt x="2020" y="338"/>
                  </a:lnTo>
                  <a:lnTo>
                    <a:pt x="1989" y="307"/>
                  </a:lnTo>
                  <a:lnTo>
                    <a:pt x="1953" y="273"/>
                  </a:lnTo>
                  <a:lnTo>
                    <a:pt x="1915" y="240"/>
                  </a:lnTo>
                  <a:lnTo>
                    <a:pt x="1872" y="209"/>
                  </a:lnTo>
                  <a:lnTo>
                    <a:pt x="1827" y="176"/>
                  </a:lnTo>
                  <a:lnTo>
                    <a:pt x="1775" y="145"/>
                  </a:lnTo>
                  <a:lnTo>
                    <a:pt x="1720" y="114"/>
                  </a:lnTo>
                  <a:lnTo>
                    <a:pt x="1661" y="83"/>
                  </a:lnTo>
                  <a:lnTo>
                    <a:pt x="1597" y="52"/>
                  </a:lnTo>
                  <a:lnTo>
                    <a:pt x="1516" y="24"/>
                  </a:lnTo>
                  <a:lnTo>
                    <a:pt x="1433" y="10"/>
                  </a:lnTo>
                  <a:lnTo>
                    <a:pt x="1229" y="0"/>
                  </a:lnTo>
                  <a:lnTo>
                    <a:pt x="1008" y="40"/>
                  </a:lnTo>
                  <a:lnTo>
                    <a:pt x="813" y="102"/>
                  </a:lnTo>
                  <a:lnTo>
                    <a:pt x="715" y="147"/>
                  </a:lnTo>
                  <a:lnTo>
                    <a:pt x="630" y="202"/>
                  </a:lnTo>
                  <a:lnTo>
                    <a:pt x="556" y="264"/>
                  </a:lnTo>
                  <a:lnTo>
                    <a:pt x="487" y="326"/>
                  </a:lnTo>
                  <a:lnTo>
                    <a:pt x="425" y="385"/>
                  </a:lnTo>
                  <a:lnTo>
                    <a:pt x="371" y="442"/>
                  </a:lnTo>
                  <a:lnTo>
                    <a:pt x="323" y="497"/>
                  </a:lnTo>
                  <a:lnTo>
                    <a:pt x="281" y="544"/>
                  </a:lnTo>
                  <a:lnTo>
                    <a:pt x="247" y="589"/>
                  </a:lnTo>
                  <a:lnTo>
                    <a:pt x="221" y="625"/>
                  </a:lnTo>
                  <a:lnTo>
                    <a:pt x="193" y="668"/>
                  </a:lnTo>
                  <a:lnTo>
                    <a:pt x="174" y="696"/>
                  </a:lnTo>
                  <a:lnTo>
                    <a:pt x="152" y="732"/>
                  </a:lnTo>
                  <a:lnTo>
                    <a:pt x="105" y="818"/>
                  </a:lnTo>
                  <a:lnTo>
                    <a:pt x="62" y="920"/>
                  </a:lnTo>
                  <a:lnTo>
                    <a:pt x="3" y="1176"/>
                  </a:lnTo>
                  <a:lnTo>
                    <a:pt x="0" y="1326"/>
                  </a:lnTo>
                  <a:lnTo>
                    <a:pt x="26" y="1488"/>
                  </a:lnTo>
                  <a:lnTo>
                    <a:pt x="45" y="1542"/>
                  </a:lnTo>
                  <a:lnTo>
                    <a:pt x="76" y="1618"/>
                  </a:lnTo>
                  <a:lnTo>
                    <a:pt x="114" y="1697"/>
                  </a:lnTo>
                  <a:lnTo>
                    <a:pt x="150" y="1761"/>
                  </a:lnTo>
                  <a:lnTo>
                    <a:pt x="169" y="1794"/>
                  </a:lnTo>
                  <a:lnTo>
                    <a:pt x="193" y="1835"/>
                  </a:lnTo>
                  <a:lnTo>
                    <a:pt x="223" y="1884"/>
                  </a:lnTo>
                  <a:lnTo>
                    <a:pt x="259" y="1937"/>
                  </a:lnTo>
                  <a:lnTo>
                    <a:pt x="281" y="1965"/>
                  </a:lnTo>
                  <a:lnTo>
                    <a:pt x="304" y="1991"/>
                  </a:lnTo>
                  <a:lnTo>
                    <a:pt x="328" y="2020"/>
                  </a:lnTo>
                  <a:lnTo>
                    <a:pt x="357" y="2048"/>
                  </a:lnTo>
                  <a:lnTo>
                    <a:pt x="387" y="2075"/>
                  </a:lnTo>
                  <a:lnTo>
                    <a:pt x="421" y="2101"/>
                  </a:lnTo>
                  <a:lnTo>
                    <a:pt x="494" y="2151"/>
                  </a:lnTo>
                  <a:lnTo>
                    <a:pt x="1352" y="1630"/>
                  </a:lnTo>
                  <a:lnTo>
                    <a:pt x="1499" y="1521"/>
                  </a:lnTo>
                  <a:lnTo>
                    <a:pt x="1566" y="1637"/>
                  </a:lnTo>
                  <a:lnTo>
                    <a:pt x="1590" y="1509"/>
                  </a:lnTo>
                  <a:lnTo>
                    <a:pt x="1611" y="1419"/>
                  </a:lnTo>
                  <a:lnTo>
                    <a:pt x="1637" y="1371"/>
                  </a:lnTo>
                  <a:lnTo>
                    <a:pt x="1690" y="1400"/>
                  </a:lnTo>
                  <a:lnTo>
                    <a:pt x="1716" y="1414"/>
                  </a:lnTo>
                  <a:lnTo>
                    <a:pt x="1742" y="1397"/>
                  </a:lnTo>
                  <a:lnTo>
                    <a:pt x="1770" y="1338"/>
                  </a:lnTo>
                  <a:lnTo>
                    <a:pt x="1808" y="1257"/>
                  </a:lnTo>
                  <a:lnTo>
                    <a:pt x="1844" y="1193"/>
                  </a:lnTo>
                  <a:lnTo>
                    <a:pt x="1870" y="1176"/>
                  </a:lnTo>
                  <a:lnTo>
                    <a:pt x="1894" y="1145"/>
                  </a:lnTo>
                  <a:lnTo>
                    <a:pt x="1927" y="1053"/>
                  </a:lnTo>
                  <a:lnTo>
                    <a:pt x="1946" y="1003"/>
                  </a:lnTo>
                  <a:lnTo>
                    <a:pt x="1965" y="960"/>
                  </a:lnTo>
                  <a:lnTo>
                    <a:pt x="1982" y="934"/>
                  </a:lnTo>
                  <a:lnTo>
                    <a:pt x="2001" y="929"/>
                  </a:lnTo>
                  <a:lnTo>
                    <a:pt x="2055" y="984"/>
                  </a:lnTo>
                  <a:lnTo>
                    <a:pt x="2077" y="998"/>
                  </a:lnTo>
                  <a:lnTo>
                    <a:pt x="2098" y="989"/>
                  </a:lnTo>
                  <a:lnTo>
                    <a:pt x="2122" y="943"/>
                  </a:lnTo>
                  <a:lnTo>
                    <a:pt x="2153" y="886"/>
                  </a:lnTo>
                  <a:lnTo>
                    <a:pt x="2177" y="834"/>
                  </a:lnTo>
                  <a:lnTo>
                    <a:pt x="2189" y="813"/>
                  </a:lnTo>
                  <a:lnTo>
                    <a:pt x="2189" y="813"/>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1" name="Freeform 55"/>
            <p:cNvSpPr>
              <a:spLocks/>
            </p:cNvSpPr>
            <p:nvPr/>
          </p:nvSpPr>
          <p:spPr bwMode="auto">
            <a:xfrm>
              <a:off x="1478" y="3161"/>
              <a:ext cx="3094" cy="2861"/>
            </a:xfrm>
            <a:custGeom>
              <a:avLst/>
              <a:gdLst>
                <a:gd name="T0" fmla="*/ 1314 w 3094"/>
                <a:gd name="T1" fmla="*/ 363 h 2861"/>
                <a:gd name="T2" fmla="*/ 2198 w 3094"/>
                <a:gd name="T3" fmla="*/ 0 h 2861"/>
                <a:gd name="T4" fmla="*/ 2521 w 3094"/>
                <a:gd name="T5" fmla="*/ 128 h 2861"/>
                <a:gd name="T6" fmla="*/ 2631 w 3094"/>
                <a:gd name="T7" fmla="*/ 214 h 2861"/>
                <a:gd name="T8" fmla="*/ 2740 w 3094"/>
                <a:gd name="T9" fmla="*/ 330 h 2861"/>
                <a:gd name="T10" fmla="*/ 2795 w 3094"/>
                <a:gd name="T11" fmla="*/ 401 h 2861"/>
                <a:gd name="T12" fmla="*/ 2847 w 3094"/>
                <a:gd name="T13" fmla="*/ 482 h 2861"/>
                <a:gd name="T14" fmla="*/ 2923 w 3094"/>
                <a:gd name="T15" fmla="*/ 627 h 2861"/>
                <a:gd name="T16" fmla="*/ 2968 w 3094"/>
                <a:gd name="T17" fmla="*/ 746 h 2861"/>
                <a:gd name="T18" fmla="*/ 3030 w 3094"/>
                <a:gd name="T19" fmla="*/ 946 h 2861"/>
                <a:gd name="T20" fmla="*/ 3094 w 3094"/>
                <a:gd name="T21" fmla="*/ 1561 h 2861"/>
                <a:gd name="T22" fmla="*/ 3061 w 3094"/>
                <a:gd name="T23" fmla="*/ 1803 h 2861"/>
                <a:gd name="T24" fmla="*/ 3016 w 3094"/>
                <a:gd name="T25" fmla="*/ 1960 h 2861"/>
                <a:gd name="T26" fmla="*/ 2952 w 3094"/>
                <a:gd name="T27" fmla="*/ 2115 h 2861"/>
                <a:gd name="T28" fmla="*/ 2890 w 3094"/>
                <a:gd name="T29" fmla="*/ 2226 h 2861"/>
                <a:gd name="T30" fmla="*/ 2840 w 3094"/>
                <a:gd name="T31" fmla="*/ 2298 h 2861"/>
                <a:gd name="T32" fmla="*/ 2785 w 3094"/>
                <a:gd name="T33" fmla="*/ 2367 h 2861"/>
                <a:gd name="T34" fmla="*/ 2726 w 3094"/>
                <a:gd name="T35" fmla="*/ 2433 h 2861"/>
                <a:gd name="T36" fmla="*/ 2657 w 3094"/>
                <a:gd name="T37" fmla="*/ 2495 h 2861"/>
                <a:gd name="T38" fmla="*/ 2583 w 3094"/>
                <a:gd name="T39" fmla="*/ 2557 h 2861"/>
                <a:gd name="T40" fmla="*/ 2460 w 3094"/>
                <a:gd name="T41" fmla="*/ 2640 h 2861"/>
                <a:gd name="T42" fmla="*/ 2270 w 3094"/>
                <a:gd name="T43" fmla="*/ 2735 h 2861"/>
                <a:gd name="T44" fmla="*/ 2080 w 3094"/>
                <a:gd name="T45" fmla="*/ 2804 h 2861"/>
                <a:gd name="T46" fmla="*/ 1802 w 3094"/>
                <a:gd name="T47" fmla="*/ 2856 h 2861"/>
                <a:gd name="T48" fmla="*/ 1279 w 3094"/>
                <a:gd name="T49" fmla="*/ 2813 h 2861"/>
                <a:gd name="T50" fmla="*/ 965 w 3094"/>
                <a:gd name="T51" fmla="*/ 2702 h 2861"/>
                <a:gd name="T52" fmla="*/ 823 w 3094"/>
                <a:gd name="T53" fmla="*/ 2628 h 2861"/>
                <a:gd name="T54" fmla="*/ 690 w 3094"/>
                <a:gd name="T55" fmla="*/ 2545 h 2861"/>
                <a:gd name="T56" fmla="*/ 568 w 3094"/>
                <a:gd name="T57" fmla="*/ 2455 h 2861"/>
                <a:gd name="T58" fmla="*/ 459 w 3094"/>
                <a:gd name="T59" fmla="*/ 2362 h 2861"/>
                <a:gd name="T60" fmla="*/ 362 w 3094"/>
                <a:gd name="T61" fmla="*/ 2269 h 2861"/>
                <a:gd name="T62" fmla="*/ 278 w 3094"/>
                <a:gd name="T63" fmla="*/ 2177 h 2861"/>
                <a:gd name="T64" fmla="*/ 212 w 3094"/>
                <a:gd name="T65" fmla="*/ 2086 h 2861"/>
                <a:gd name="T66" fmla="*/ 160 w 3094"/>
                <a:gd name="T67" fmla="*/ 2001 h 2861"/>
                <a:gd name="T68" fmla="*/ 86 w 3094"/>
                <a:gd name="T69" fmla="*/ 1849 h 2861"/>
                <a:gd name="T70" fmla="*/ 0 w 3094"/>
                <a:gd name="T71" fmla="*/ 1483 h 2861"/>
                <a:gd name="T72" fmla="*/ 17 w 3094"/>
                <a:gd name="T73" fmla="*/ 1285 h 2861"/>
                <a:gd name="T74" fmla="*/ 1093 w 3094"/>
                <a:gd name="T75" fmla="*/ 482 h 28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94" h="2861">
                  <a:moveTo>
                    <a:pt x="1093" y="482"/>
                  </a:moveTo>
                  <a:lnTo>
                    <a:pt x="1314" y="363"/>
                  </a:lnTo>
                  <a:lnTo>
                    <a:pt x="1352" y="622"/>
                  </a:lnTo>
                  <a:lnTo>
                    <a:pt x="2198" y="0"/>
                  </a:lnTo>
                  <a:lnTo>
                    <a:pt x="2419" y="69"/>
                  </a:lnTo>
                  <a:lnTo>
                    <a:pt x="2521" y="128"/>
                  </a:lnTo>
                  <a:lnTo>
                    <a:pt x="2576" y="169"/>
                  </a:lnTo>
                  <a:lnTo>
                    <a:pt x="2631" y="214"/>
                  </a:lnTo>
                  <a:lnTo>
                    <a:pt x="2685" y="268"/>
                  </a:lnTo>
                  <a:lnTo>
                    <a:pt x="2740" y="330"/>
                  </a:lnTo>
                  <a:lnTo>
                    <a:pt x="2769" y="363"/>
                  </a:lnTo>
                  <a:lnTo>
                    <a:pt x="2795" y="401"/>
                  </a:lnTo>
                  <a:lnTo>
                    <a:pt x="2821" y="439"/>
                  </a:lnTo>
                  <a:lnTo>
                    <a:pt x="2847" y="482"/>
                  </a:lnTo>
                  <a:lnTo>
                    <a:pt x="2897" y="575"/>
                  </a:lnTo>
                  <a:lnTo>
                    <a:pt x="2923" y="627"/>
                  </a:lnTo>
                  <a:lnTo>
                    <a:pt x="2947" y="684"/>
                  </a:lnTo>
                  <a:lnTo>
                    <a:pt x="2968" y="746"/>
                  </a:lnTo>
                  <a:lnTo>
                    <a:pt x="2992" y="810"/>
                  </a:lnTo>
                  <a:lnTo>
                    <a:pt x="3030" y="946"/>
                  </a:lnTo>
                  <a:lnTo>
                    <a:pt x="3085" y="1243"/>
                  </a:lnTo>
                  <a:lnTo>
                    <a:pt x="3094" y="1561"/>
                  </a:lnTo>
                  <a:lnTo>
                    <a:pt x="3075" y="1723"/>
                  </a:lnTo>
                  <a:lnTo>
                    <a:pt x="3061" y="1803"/>
                  </a:lnTo>
                  <a:lnTo>
                    <a:pt x="3039" y="1882"/>
                  </a:lnTo>
                  <a:lnTo>
                    <a:pt x="3016" y="1960"/>
                  </a:lnTo>
                  <a:lnTo>
                    <a:pt x="2987" y="2039"/>
                  </a:lnTo>
                  <a:lnTo>
                    <a:pt x="2952" y="2115"/>
                  </a:lnTo>
                  <a:lnTo>
                    <a:pt x="2911" y="2191"/>
                  </a:lnTo>
                  <a:lnTo>
                    <a:pt x="2890" y="2226"/>
                  </a:lnTo>
                  <a:lnTo>
                    <a:pt x="2866" y="2262"/>
                  </a:lnTo>
                  <a:lnTo>
                    <a:pt x="2840" y="2298"/>
                  </a:lnTo>
                  <a:lnTo>
                    <a:pt x="2814" y="2331"/>
                  </a:lnTo>
                  <a:lnTo>
                    <a:pt x="2785" y="2367"/>
                  </a:lnTo>
                  <a:lnTo>
                    <a:pt x="2757" y="2400"/>
                  </a:lnTo>
                  <a:lnTo>
                    <a:pt x="2726" y="2433"/>
                  </a:lnTo>
                  <a:lnTo>
                    <a:pt x="2693" y="2464"/>
                  </a:lnTo>
                  <a:lnTo>
                    <a:pt x="2657" y="2495"/>
                  </a:lnTo>
                  <a:lnTo>
                    <a:pt x="2621" y="2526"/>
                  </a:lnTo>
                  <a:lnTo>
                    <a:pt x="2583" y="2557"/>
                  </a:lnTo>
                  <a:lnTo>
                    <a:pt x="2543" y="2585"/>
                  </a:lnTo>
                  <a:lnTo>
                    <a:pt x="2460" y="2640"/>
                  </a:lnTo>
                  <a:lnTo>
                    <a:pt x="2367" y="2690"/>
                  </a:lnTo>
                  <a:lnTo>
                    <a:pt x="2270" y="2735"/>
                  </a:lnTo>
                  <a:lnTo>
                    <a:pt x="2175" y="2773"/>
                  </a:lnTo>
                  <a:lnTo>
                    <a:pt x="2080" y="2804"/>
                  </a:lnTo>
                  <a:lnTo>
                    <a:pt x="1987" y="2828"/>
                  </a:lnTo>
                  <a:lnTo>
                    <a:pt x="1802" y="2856"/>
                  </a:lnTo>
                  <a:lnTo>
                    <a:pt x="1621" y="2861"/>
                  </a:lnTo>
                  <a:lnTo>
                    <a:pt x="1279" y="2813"/>
                  </a:lnTo>
                  <a:lnTo>
                    <a:pt x="1120" y="2763"/>
                  </a:lnTo>
                  <a:lnTo>
                    <a:pt x="965" y="2702"/>
                  </a:lnTo>
                  <a:lnTo>
                    <a:pt x="894" y="2666"/>
                  </a:lnTo>
                  <a:lnTo>
                    <a:pt x="823" y="2628"/>
                  </a:lnTo>
                  <a:lnTo>
                    <a:pt x="756" y="2588"/>
                  </a:lnTo>
                  <a:lnTo>
                    <a:pt x="690" y="2545"/>
                  </a:lnTo>
                  <a:lnTo>
                    <a:pt x="628" y="2502"/>
                  </a:lnTo>
                  <a:lnTo>
                    <a:pt x="568" y="2455"/>
                  </a:lnTo>
                  <a:lnTo>
                    <a:pt x="511" y="2409"/>
                  </a:lnTo>
                  <a:lnTo>
                    <a:pt x="459" y="2362"/>
                  </a:lnTo>
                  <a:lnTo>
                    <a:pt x="409" y="2317"/>
                  </a:lnTo>
                  <a:lnTo>
                    <a:pt x="362" y="2269"/>
                  </a:lnTo>
                  <a:lnTo>
                    <a:pt x="319" y="2222"/>
                  </a:lnTo>
                  <a:lnTo>
                    <a:pt x="278" y="2177"/>
                  </a:lnTo>
                  <a:lnTo>
                    <a:pt x="243" y="2129"/>
                  </a:lnTo>
                  <a:lnTo>
                    <a:pt x="212" y="2086"/>
                  </a:lnTo>
                  <a:lnTo>
                    <a:pt x="183" y="2043"/>
                  </a:lnTo>
                  <a:lnTo>
                    <a:pt x="160" y="2001"/>
                  </a:lnTo>
                  <a:lnTo>
                    <a:pt x="119" y="1922"/>
                  </a:lnTo>
                  <a:lnTo>
                    <a:pt x="86" y="1849"/>
                  </a:lnTo>
                  <a:lnTo>
                    <a:pt x="38" y="1708"/>
                  </a:lnTo>
                  <a:lnTo>
                    <a:pt x="0" y="1483"/>
                  </a:lnTo>
                  <a:lnTo>
                    <a:pt x="5" y="1338"/>
                  </a:lnTo>
                  <a:lnTo>
                    <a:pt x="17" y="1285"/>
                  </a:lnTo>
                  <a:lnTo>
                    <a:pt x="1093" y="482"/>
                  </a:lnTo>
                  <a:lnTo>
                    <a:pt x="1093" y="482"/>
                  </a:lnTo>
                  <a:close/>
                </a:path>
              </a:pathLst>
            </a:custGeom>
            <a:solidFill>
              <a:srgbClr val="F024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2" name="Freeform 56"/>
            <p:cNvSpPr>
              <a:spLocks/>
            </p:cNvSpPr>
            <p:nvPr/>
          </p:nvSpPr>
          <p:spPr bwMode="auto">
            <a:xfrm>
              <a:off x="1476" y="3201"/>
              <a:ext cx="3101" cy="2754"/>
            </a:xfrm>
            <a:custGeom>
              <a:avLst/>
              <a:gdLst>
                <a:gd name="T0" fmla="*/ 490 w 3101"/>
                <a:gd name="T1" fmla="*/ 2041 h 2754"/>
                <a:gd name="T2" fmla="*/ 361 w 3101"/>
                <a:gd name="T3" fmla="*/ 1911 h 2754"/>
                <a:gd name="T4" fmla="*/ 280 w 3101"/>
                <a:gd name="T5" fmla="*/ 1799 h 2754"/>
                <a:gd name="T6" fmla="*/ 212 w 3101"/>
                <a:gd name="T7" fmla="*/ 1685 h 2754"/>
                <a:gd name="T8" fmla="*/ 109 w 3101"/>
                <a:gd name="T9" fmla="*/ 1474 h 2754"/>
                <a:gd name="T10" fmla="*/ 0 w 3101"/>
                <a:gd name="T11" fmla="*/ 1428 h 2754"/>
                <a:gd name="T12" fmla="*/ 71 w 3101"/>
                <a:gd name="T13" fmla="*/ 1792 h 2754"/>
                <a:gd name="T14" fmla="*/ 157 w 3101"/>
                <a:gd name="T15" fmla="*/ 1977 h 2754"/>
                <a:gd name="T16" fmla="*/ 214 w 3101"/>
                <a:gd name="T17" fmla="*/ 2072 h 2754"/>
                <a:gd name="T18" fmla="*/ 292 w 3101"/>
                <a:gd name="T19" fmla="*/ 2196 h 2754"/>
                <a:gd name="T20" fmla="*/ 2082 w 3101"/>
                <a:gd name="T21" fmla="*/ 2702 h 2754"/>
                <a:gd name="T22" fmla="*/ 2752 w 3101"/>
                <a:gd name="T23" fmla="*/ 2388 h 2754"/>
                <a:gd name="T24" fmla="*/ 2901 w 3101"/>
                <a:gd name="T25" fmla="*/ 2220 h 2754"/>
                <a:gd name="T26" fmla="*/ 3006 w 3101"/>
                <a:gd name="T27" fmla="*/ 2013 h 2754"/>
                <a:gd name="T28" fmla="*/ 3101 w 3101"/>
                <a:gd name="T29" fmla="*/ 1452 h 2754"/>
                <a:gd name="T30" fmla="*/ 3032 w 3101"/>
                <a:gd name="T31" fmla="*/ 822 h 2754"/>
                <a:gd name="T32" fmla="*/ 2958 w 3101"/>
                <a:gd name="T33" fmla="*/ 578 h 2754"/>
                <a:gd name="T34" fmla="*/ 2894 w 3101"/>
                <a:gd name="T35" fmla="*/ 447 h 2754"/>
                <a:gd name="T36" fmla="*/ 2787 w 3101"/>
                <a:gd name="T37" fmla="*/ 312 h 2754"/>
                <a:gd name="T38" fmla="*/ 2649 w 3101"/>
                <a:gd name="T39" fmla="*/ 186 h 2754"/>
                <a:gd name="T40" fmla="*/ 2519 w 3101"/>
                <a:gd name="T41" fmla="*/ 95 h 2754"/>
                <a:gd name="T42" fmla="*/ 2329 w 3101"/>
                <a:gd name="T43" fmla="*/ 0 h 2754"/>
                <a:gd name="T44" fmla="*/ 2226 w 3101"/>
                <a:gd name="T45" fmla="*/ 24 h 2754"/>
                <a:gd name="T46" fmla="*/ 1183 w 3101"/>
                <a:gd name="T47" fmla="*/ 972 h 2754"/>
                <a:gd name="T48" fmla="*/ 1340 w 3101"/>
                <a:gd name="T49" fmla="*/ 856 h 2754"/>
                <a:gd name="T50" fmla="*/ 1492 w 3101"/>
                <a:gd name="T51" fmla="*/ 751 h 2754"/>
                <a:gd name="T52" fmla="*/ 1661 w 3101"/>
                <a:gd name="T53" fmla="*/ 642 h 2754"/>
                <a:gd name="T54" fmla="*/ 1837 w 3101"/>
                <a:gd name="T55" fmla="*/ 542 h 2754"/>
                <a:gd name="T56" fmla="*/ 2129 w 3101"/>
                <a:gd name="T57" fmla="*/ 416 h 2754"/>
                <a:gd name="T58" fmla="*/ 2495 w 3101"/>
                <a:gd name="T59" fmla="*/ 428 h 2754"/>
                <a:gd name="T60" fmla="*/ 2533 w 3101"/>
                <a:gd name="T61" fmla="*/ 827 h 2754"/>
                <a:gd name="T62" fmla="*/ 2469 w 3101"/>
                <a:gd name="T63" fmla="*/ 1003 h 2754"/>
                <a:gd name="T64" fmla="*/ 2652 w 3101"/>
                <a:gd name="T65" fmla="*/ 1136 h 2754"/>
                <a:gd name="T66" fmla="*/ 2725 w 3101"/>
                <a:gd name="T67" fmla="*/ 1488 h 2754"/>
                <a:gd name="T68" fmla="*/ 2659 w 3101"/>
                <a:gd name="T69" fmla="*/ 1709 h 2754"/>
                <a:gd name="T70" fmla="*/ 2581 w 3101"/>
                <a:gd name="T71" fmla="*/ 1818 h 2754"/>
                <a:gd name="T72" fmla="*/ 2436 w 3101"/>
                <a:gd name="T73" fmla="*/ 1958 h 2754"/>
                <a:gd name="T74" fmla="*/ 2286 w 3101"/>
                <a:gd name="T75" fmla="*/ 2056 h 2754"/>
                <a:gd name="T76" fmla="*/ 2122 w 3101"/>
                <a:gd name="T77" fmla="*/ 2027 h 2754"/>
                <a:gd name="T78" fmla="*/ 2060 w 3101"/>
                <a:gd name="T79" fmla="*/ 1818 h 2754"/>
                <a:gd name="T80" fmla="*/ 1989 w 3101"/>
                <a:gd name="T81" fmla="*/ 1709 h 2754"/>
                <a:gd name="T82" fmla="*/ 1908 w 3101"/>
                <a:gd name="T83" fmla="*/ 1790 h 2754"/>
                <a:gd name="T84" fmla="*/ 1827 w 3101"/>
                <a:gd name="T85" fmla="*/ 1970 h 2754"/>
                <a:gd name="T86" fmla="*/ 1732 w 3101"/>
                <a:gd name="T87" fmla="*/ 2077 h 2754"/>
                <a:gd name="T88" fmla="*/ 1549 w 3101"/>
                <a:gd name="T89" fmla="*/ 2186 h 2754"/>
                <a:gd name="T90" fmla="*/ 1041 w 3101"/>
                <a:gd name="T91" fmla="*/ 2236 h 2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01" h="2754">
                  <a:moveTo>
                    <a:pt x="720" y="2170"/>
                  </a:moveTo>
                  <a:lnTo>
                    <a:pt x="561" y="2094"/>
                  </a:lnTo>
                  <a:lnTo>
                    <a:pt x="490" y="2041"/>
                  </a:lnTo>
                  <a:lnTo>
                    <a:pt x="423" y="1980"/>
                  </a:lnTo>
                  <a:lnTo>
                    <a:pt x="392" y="1944"/>
                  </a:lnTo>
                  <a:lnTo>
                    <a:pt x="361" y="1911"/>
                  </a:lnTo>
                  <a:lnTo>
                    <a:pt x="333" y="1873"/>
                  </a:lnTo>
                  <a:lnTo>
                    <a:pt x="307" y="1837"/>
                  </a:lnTo>
                  <a:lnTo>
                    <a:pt x="280" y="1799"/>
                  </a:lnTo>
                  <a:lnTo>
                    <a:pt x="257" y="1761"/>
                  </a:lnTo>
                  <a:lnTo>
                    <a:pt x="233" y="1723"/>
                  </a:lnTo>
                  <a:lnTo>
                    <a:pt x="212" y="1685"/>
                  </a:lnTo>
                  <a:lnTo>
                    <a:pt x="174" y="1611"/>
                  </a:lnTo>
                  <a:lnTo>
                    <a:pt x="138" y="1540"/>
                  </a:lnTo>
                  <a:lnTo>
                    <a:pt x="109" y="1474"/>
                  </a:lnTo>
                  <a:lnTo>
                    <a:pt x="86" y="1417"/>
                  </a:lnTo>
                  <a:lnTo>
                    <a:pt x="45" y="1298"/>
                  </a:lnTo>
                  <a:lnTo>
                    <a:pt x="0" y="1428"/>
                  </a:lnTo>
                  <a:lnTo>
                    <a:pt x="5" y="1559"/>
                  </a:lnTo>
                  <a:lnTo>
                    <a:pt x="36" y="1685"/>
                  </a:lnTo>
                  <a:lnTo>
                    <a:pt x="71" y="1792"/>
                  </a:lnTo>
                  <a:lnTo>
                    <a:pt x="93" y="1847"/>
                  </a:lnTo>
                  <a:lnTo>
                    <a:pt x="121" y="1911"/>
                  </a:lnTo>
                  <a:lnTo>
                    <a:pt x="157" y="1977"/>
                  </a:lnTo>
                  <a:lnTo>
                    <a:pt x="176" y="2011"/>
                  </a:lnTo>
                  <a:lnTo>
                    <a:pt x="195" y="2041"/>
                  </a:lnTo>
                  <a:lnTo>
                    <a:pt x="214" y="2072"/>
                  </a:lnTo>
                  <a:lnTo>
                    <a:pt x="233" y="2101"/>
                  </a:lnTo>
                  <a:lnTo>
                    <a:pt x="261" y="2151"/>
                  </a:lnTo>
                  <a:lnTo>
                    <a:pt x="292" y="2196"/>
                  </a:lnTo>
                  <a:lnTo>
                    <a:pt x="680" y="2533"/>
                  </a:lnTo>
                  <a:lnTo>
                    <a:pt x="1290" y="2754"/>
                  </a:lnTo>
                  <a:lnTo>
                    <a:pt x="2082" y="2702"/>
                  </a:lnTo>
                  <a:lnTo>
                    <a:pt x="2550" y="2507"/>
                  </a:lnTo>
                  <a:lnTo>
                    <a:pt x="2690" y="2434"/>
                  </a:lnTo>
                  <a:lnTo>
                    <a:pt x="2752" y="2388"/>
                  </a:lnTo>
                  <a:lnTo>
                    <a:pt x="2809" y="2336"/>
                  </a:lnTo>
                  <a:lnTo>
                    <a:pt x="2859" y="2281"/>
                  </a:lnTo>
                  <a:lnTo>
                    <a:pt x="2901" y="2220"/>
                  </a:lnTo>
                  <a:lnTo>
                    <a:pt x="2942" y="2153"/>
                  </a:lnTo>
                  <a:lnTo>
                    <a:pt x="2977" y="2087"/>
                  </a:lnTo>
                  <a:lnTo>
                    <a:pt x="3006" y="2013"/>
                  </a:lnTo>
                  <a:lnTo>
                    <a:pt x="3032" y="1937"/>
                  </a:lnTo>
                  <a:lnTo>
                    <a:pt x="3070" y="1780"/>
                  </a:lnTo>
                  <a:lnTo>
                    <a:pt x="3101" y="1452"/>
                  </a:lnTo>
                  <a:lnTo>
                    <a:pt x="3084" y="1122"/>
                  </a:lnTo>
                  <a:lnTo>
                    <a:pt x="3063" y="967"/>
                  </a:lnTo>
                  <a:lnTo>
                    <a:pt x="3032" y="822"/>
                  </a:lnTo>
                  <a:lnTo>
                    <a:pt x="3015" y="756"/>
                  </a:lnTo>
                  <a:lnTo>
                    <a:pt x="2996" y="692"/>
                  </a:lnTo>
                  <a:lnTo>
                    <a:pt x="2958" y="578"/>
                  </a:lnTo>
                  <a:lnTo>
                    <a:pt x="2937" y="528"/>
                  </a:lnTo>
                  <a:lnTo>
                    <a:pt x="2916" y="485"/>
                  </a:lnTo>
                  <a:lnTo>
                    <a:pt x="2894" y="447"/>
                  </a:lnTo>
                  <a:lnTo>
                    <a:pt x="2875" y="414"/>
                  </a:lnTo>
                  <a:lnTo>
                    <a:pt x="2832" y="361"/>
                  </a:lnTo>
                  <a:lnTo>
                    <a:pt x="2787" y="312"/>
                  </a:lnTo>
                  <a:lnTo>
                    <a:pt x="2742" y="266"/>
                  </a:lnTo>
                  <a:lnTo>
                    <a:pt x="2697" y="224"/>
                  </a:lnTo>
                  <a:lnTo>
                    <a:pt x="2649" y="186"/>
                  </a:lnTo>
                  <a:lnTo>
                    <a:pt x="2604" y="152"/>
                  </a:lnTo>
                  <a:lnTo>
                    <a:pt x="2562" y="121"/>
                  </a:lnTo>
                  <a:lnTo>
                    <a:pt x="2519" y="95"/>
                  </a:lnTo>
                  <a:lnTo>
                    <a:pt x="2443" y="53"/>
                  </a:lnTo>
                  <a:lnTo>
                    <a:pt x="2383" y="22"/>
                  </a:lnTo>
                  <a:lnTo>
                    <a:pt x="2329" y="0"/>
                  </a:lnTo>
                  <a:lnTo>
                    <a:pt x="2307" y="22"/>
                  </a:lnTo>
                  <a:lnTo>
                    <a:pt x="2260" y="69"/>
                  </a:lnTo>
                  <a:lnTo>
                    <a:pt x="2226" y="24"/>
                  </a:lnTo>
                  <a:lnTo>
                    <a:pt x="1084" y="1051"/>
                  </a:lnTo>
                  <a:lnTo>
                    <a:pt x="1129" y="1015"/>
                  </a:lnTo>
                  <a:lnTo>
                    <a:pt x="1183" y="972"/>
                  </a:lnTo>
                  <a:lnTo>
                    <a:pt x="1255" y="918"/>
                  </a:lnTo>
                  <a:lnTo>
                    <a:pt x="1297" y="887"/>
                  </a:lnTo>
                  <a:lnTo>
                    <a:pt x="1340" y="856"/>
                  </a:lnTo>
                  <a:lnTo>
                    <a:pt x="1388" y="820"/>
                  </a:lnTo>
                  <a:lnTo>
                    <a:pt x="1440" y="787"/>
                  </a:lnTo>
                  <a:lnTo>
                    <a:pt x="1492" y="751"/>
                  </a:lnTo>
                  <a:lnTo>
                    <a:pt x="1547" y="713"/>
                  </a:lnTo>
                  <a:lnTo>
                    <a:pt x="1602" y="678"/>
                  </a:lnTo>
                  <a:lnTo>
                    <a:pt x="1661" y="642"/>
                  </a:lnTo>
                  <a:lnTo>
                    <a:pt x="1718" y="609"/>
                  </a:lnTo>
                  <a:lnTo>
                    <a:pt x="1777" y="573"/>
                  </a:lnTo>
                  <a:lnTo>
                    <a:pt x="1837" y="542"/>
                  </a:lnTo>
                  <a:lnTo>
                    <a:pt x="1896" y="511"/>
                  </a:lnTo>
                  <a:lnTo>
                    <a:pt x="2015" y="457"/>
                  </a:lnTo>
                  <a:lnTo>
                    <a:pt x="2129" y="416"/>
                  </a:lnTo>
                  <a:lnTo>
                    <a:pt x="2236" y="390"/>
                  </a:lnTo>
                  <a:lnTo>
                    <a:pt x="2336" y="380"/>
                  </a:lnTo>
                  <a:lnTo>
                    <a:pt x="2495" y="428"/>
                  </a:lnTo>
                  <a:lnTo>
                    <a:pt x="2523" y="518"/>
                  </a:lnTo>
                  <a:lnTo>
                    <a:pt x="2545" y="737"/>
                  </a:lnTo>
                  <a:lnTo>
                    <a:pt x="2533" y="827"/>
                  </a:lnTo>
                  <a:lnTo>
                    <a:pt x="2514" y="901"/>
                  </a:lnTo>
                  <a:lnTo>
                    <a:pt x="2490" y="960"/>
                  </a:lnTo>
                  <a:lnTo>
                    <a:pt x="2469" y="1003"/>
                  </a:lnTo>
                  <a:lnTo>
                    <a:pt x="2445" y="1039"/>
                  </a:lnTo>
                  <a:lnTo>
                    <a:pt x="2597" y="1084"/>
                  </a:lnTo>
                  <a:lnTo>
                    <a:pt x="2652" y="1136"/>
                  </a:lnTo>
                  <a:lnTo>
                    <a:pt x="2692" y="1205"/>
                  </a:lnTo>
                  <a:lnTo>
                    <a:pt x="2730" y="1383"/>
                  </a:lnTo>
                  <a:lnTo>
                    <a:pt x="2725" y="1488"/>
                  </a:lnTo>
                  <a:lnTo>
                    <a:pt x="2706" y="1597"/>
                  </a:lnTo>
                  <a:lnTo>
                    <a:pt x="2687" y="1654"/>
                  </a:lnTo>
                  <a:lnTo>
                    <a:pt x="2659" y="1709"/>
                  </a:lnTo>
                  <a:lnTo>
                    <a:pt x="2642" y="1737"/>
                  </a:lnTo>
                  <a:lnTo>
                    <a:pt x="2623" y="1766"/>
                  </a:lnTo>
                  <a:lnTo>
                    <a:pt x="2581" y="1818"/>
                  </a:lnTo>
                  <a:lnTo>
                    <a:pt x="2535" y="1868"/>
                  </a:lnTo>
                  <a:lnTo>
                    <a:pt x="2485" y="1916"/>
                  </a:lnTo>
                  <a:lnTo>
                    <a:pt x="2436" y="1958"/>
                  </a:lnTo>
                  <a:lnTo>
                    <a:pt x="2386" y="1996"/>
                  </a:lnTo>
                  <a:lnTo>
                    <a:pt x="2333" y="2030"/>
                  </a:lnTo>
                  <a:lnTo>
                    <a:pt x="2286" y="2056"/>
                  </a:lnTo>
                  <a:lnTo>
                    <a:pt x="2203" y="2084"/>
                  </a:lnTo>
                  <a:lnTo>
                    <a:pt x="2143" y="2077"/>
                  </a:lnTo>
                  <a:lnTo>
                    <a:pt x="2122" y="2027"/>
                  </a:lnTo>
                  <a:lnTo>
                    <a:pt x="2112" y="1954"/>
                  </a:lnTo>
                  <a:lnTo>
                    <a:pt x="2091" y="1882"/>
                  </a:lnTo>
                  <a:lnTo>
                    <a:pt x="2060" y="1818"/>
                  </a:lnTo>
                  <a:lnTo>
                    <a:pt x="2044" y="1787"/>
                  </a:lnTo>
                  <a:lnTo>
                    <a:pt x="2025" y="1759"/>
                  </a:lnTo>
                  <a:lnTo>
                    <a:pt x="1989" y="1709"/>
                  </a:lnTo>
                  <a:lnTo>
                    <a:pt x="1958" y="1671"/>
                  </a:lnTo>
                  <a:lnTo>
                    <a:pt x="1927" y="1638"/>
                  </a:lnTo>
                  <a:lnTo>
                    <a:pt x="1908" y="1790"/>
                  </a:lnTo>
                  <a:lnTo>
                    <a:pt x="1884" y="1859"/>
                  </a:lnTo>
                  <a:lnTo>
                    <a:pt x="1851" y="1932"/>
                  </a:lnTo>
                  <a:lnTo>
                    <a:pt x="1827" y="1970"/>
                  </a:lnTo>
                  <a:lnTo>
                    <a:pt x="1801" y="2008"/>
                  </a:lnTo>
                  <a:lnTo>
                    <a:pt x="1768" y="2044"/>
                  </a:lnTo>
                  <a:lnTo>
                    <a:pt x="1732" y="2077"/>
                  </a:lnTo>
                  <a:lnTo>
                    <a:pt x="1692" y="2110"/>
                  </a:lnTo>
                  <a:lnTo>
                    <a:pt x="1647" y="2139"/>
                  </a:lnTo>
                  <a:lnTo>
                    <a:pt x="1549" y="2186"/>
                  </a:lnTo>
                  <a:lnTo>
                    <a:pt x="1440" y="2222"/>
                  </a:lnTo>
                  <a:lnTo>
                    <a:pt x="1319" y="2241"/>
                  </a:lnTo>
                  <a:lnTo>
                    <a:pt x="1041" y="2236"/>
                  </a:lnTo>
                  <a:lnTo>
                    <a:pt x="720" y="2170"/>
                  </a:lnTo>
                  <a:lnTo>
                    <a:pt x="720" y="2170"/>
                  </a:lnTo>
                  <a:close/>
                </a:path>
              </a:pathLst>
            </a:custGeom>
            <a:solidFill>
              <a:srgbClr val="D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3" name="Freeform 57"/>
            <p:cNvSpPr>
              <a:spLocks/>
            </p:cNvSpPr>
            <p:nvPr/>
          </p:nvSpPr>
          <p:spPr bwMode="auto">
            <a:xfrm>
              <a:off x="4018" y="4266"/>
              <a:ext cx="913" cy="477"/>
            </a:xfrm>
            <a:custGeom>
              <a:avLst/>
              <a:gdLst>
                <a:gd name="T0" fmla="*/ 875 w 913"/>
                <a:gd name="T1" fmla="*/ 0 h 477"/>
                <a:gd name="T2" fmla="*/ 744 w 913"/>
                <a:gd name="T3" fmla="*/ 50 h 477"/>
                <a:gd name="T4" fmla="*/ 611 w 913"/>
                <a:gd name="T5" fmla="*/ 104 h 477"/>
                <a:gd name="T6" fmla="*/ 535 w 913"/>
                <a:gd name="T7" fmla="*/ 138 h 477"/>
                <a:gd name="T8" fmla="*/ 454 w 913"/>
                <a:gd name="T9" fmla="*/ 171 h 477"/>
                <a:gd name="T10" fmla="*/ 376 w 913"/>
                <a:gd name="T11" fmla="*/ 207 h 477"/>
                <a:gd name="T12" fmla="*/ 298 w 913"/>
                <a:gd name="T13" fmla="*/ 242 h 477"/>
                <a:gd name="T14" fmla="*/ 224 w 913"/>
                <a:gd name="T15" fmla="*/ 278 h 477"/>
                <a:gd name="T16" fmla="*/ 157 w 913"/>
                <a:gd name="T17" fmla="*/ 311 h 477"/>
                <a:gd name="T18" fmla="*/ 53 w 913"/>
                <a:gd name="T19" fmla="*/ 373 h 477"/>
                <a:gd name="T20" fmla="*/ 0 w 913"/>
                <a:gd name="T21" fmla="*/ 423 h 477"/>
                <a:gd name="T22" fmla="*/ 3 w 913"/>
                <a:gd name="T23" fmla="*/ 473 h 477"/>
                <a:gd name="T24" fmla="*/ 62 w 913"/>
                <a:gd name="T25" fmla="*/ 477 h 477"/>
                <a:gd name="T26" fmla="*/ 164 w 913"/>
                <a:gd name="T27" fmla="*/ 451 h 477"/>
                <a:gd name="T28" fmla="*/ 290 w 913"/>
                <a:gd name="T29" fmla="*/ 409 h 477"/>
                <a:gd name="T30" fmla="*/ 366 w 913"/>
                <a:gd name="T31" fmla="*/ 382 h 477"/>
                <a:gd name="T32" fmla="*/ 461 w 913"/>
                <a:gd name="T33" fmla="*/ 352 h 477"/>
                <a:gd name="T34" fmla="*/ 564 w 913"/>
                <a:gd name="T35" fmla="*/ 316 h 477"/>
                <a:gd name="T36" fmla="*/ 668 w 913"/>
                <a:gd name="T37" fmla="*/ 283 h 477"/>
                <a:gd name="T38" fmla="*/ 763 w 913"/>
                <a:gd name="T39" fmla="*/ 249 h 477"/>
                <a:gd name="T40" fmla="*/ 842 w 913"/>
                <a:gd name="T41" fmla="*/ 223 h 477"/>
                <a:gd name="T42" fmla="*/ 913 w 913"/>
                <a:gd name="T43" fmla="*/ 197 h 477"/>
                <a:gd name="T44" fmla="*/ 875 w 913"/>
                <a:gd name="T45" fmla="*/ 0 h 477"/>
                <a:gd name="T46" fmla="*/ 875 w 913"/>
                <a:gd name="T47" fmla="*/ 0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13" h="477">
                  <a:moveTo>
                    <a:pt x="875" y="0"/>
                  </a:moveTo>
                  <a:lnTo>
                    <a:pt x="744" y="50"/>
                  </a:lnTo>
                  <a:lnTo>
                    <a:pt x="611" y="104"/>
                  </a:lnTo>
                  <a:lnTo>
                    <a:pt x="535" y="138"/>
                  </a:lnTo>
                  <a:lnTo>
                    <a:pt x="454" y="171"/>
                  </a:lnTo>
                  <a:lnTo>
                    <a:pt x="376" y="207"/>
                  </a:lnTo>
                  <a:lnTo>
                    <a:pt x="298" y="242"/>
                  </a:lnTo>
                  <a:lnTo>
                    <a:pt x="224" y="278"/>
                  </a:lnTo>
                  <a:lnTo>
                    <a:pt x="157" y="311"/>
                  </a:lnTo>
                  <a:lnTo>
                    <a:pt x="53" y="373"/>
                  </a:lnTo>
                  <a:lnTo>
                    <a:pt x="0" y="423"/>
                  </a:lnTo>
                  <a:lnTo>
                    <a:pt x="3" y="473"/>
                  </a:lnTo>
                  <a:lnTo>
                    <a:pt x="62" y="477"/>
                  </a:lnTo>
                  <a:lnTo>
                    <a:pt x="164" y="451"/>
                  </a:lnTo>
                  <a:lnTo>
                    <a:pt x="290" y="409"/>
                  </a:lnTo>
                  <a:lnTo>
                    <a:pt x="366" y="382"/>
                  </a:lnTo>
                  <a:lnTo>
                    <a:pt x="461" y="352"/>
                  </a:lnTo>
                  <a:lnTo>
                    <a:pt x="564" y="316"/>
                  </a:lnTo>
                  <a:lnTo>
                    <a:pt x="668" y="283"/>
                  </a:lnTo>
                  <a:lnTo>
                    <a:pt x="763" y="249"/>
                  </a:lnTo>
                  <a:lnTo>
                    <a:pt x="842" y="223"/>
                  </a:lnTo>
                  <a:lnTo>
                    <a:pt x="913" y="197"/>
                  </a:lnTo>
                  <a:lnTo>
                    <a:pt x="875" y="0"/>
                  </a:lnTo>
                  <a:lnTo>
                    <a:pt x="87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4" name="Freeform 58"/>
            <p:cNvSpPr>
              <a:spLocks/>
            </p:cNvSpPr>
            <p:nvPr/>
          </p:nvSpPr>
          <p:spPr bwMode="auto">
            <a:xfrm>
              <a:off x="4035" y="4119"/>
              <a:ext cx="765" cy="368"/>
            </a:xfrm>
            <a:custGeom>
              <a:avLst/>
              <a:gdLst>
                <a:gd name="T0" fmla="*/ 627 w 765"/>
                <a:gd name="T1" fmla="*/ 0 h 368"/>
                <a:gd name="T2" fmla="*/ 544 w 765"/>
                <a:gd name="T3" fmla="*/ 35 h 368"/>
                <a:gd name="T4" fmla="*/ 459 w 765"/>
                <a:gd name="T5" fmla="*/ 73 h 368"/>
                <a:gd name="T6" fmla="*/ 359 w 765"/>
                <a:gd name="T7" fmla="*/ 116 h 368"/>
                <a:gd name="T8" fmla="*/ 257 w 765"/>
                <a:gd name="T9" fmla="*/ 163 h 368"/>
                <a:gd name="T10" fmla="*/ 162 w 765"/>
                <a:gd name="T11" fmla="*/ 209 h 368"/>
                <a:gd name="T12" fmla="*/ 86 w 765"/>
                <a:gd name="T13" fmla="*/ 249 h 368"/>
                <a:gd name="T14" fmla="*/ 43 w 765"/>
                <a:gd name="T15" fmla="*/ 278 h 368"/>
                <a:gd name="T16" fmla="*/ 7 w 765"/>
                <a:gd name="T17" fmla="*/ 316 h 368"/>
                <a:gd name="T18" fmla="*/ 0 w 765"/>
                <a:gd name="T19" fmla="*/ 346 h 368"/>
                <a:gd name="T20" fmla="*/ 14 w 765"/>
                <a:gd name="T21" fmla="*/ 363 h 368"/>
                <a:gd name="T22" fmla="*/ 50 w 765"/>
                <a:gd name="T23" fmla="*/ 368 h 368"/>
                <a:gd name="T24" fmla="*/ 185 w 765"/>
                <a:gd name="T25" fmla="*/ 327 h 368"/>
                <a:gd name="T26" fmla="*/ 302 w 765"/>
                <a:gd name="T27" fmla="*/ 287 h 368"/>
                <a:gd name="T28" fmla="*/ 430 w 765"/>
                <a:gd name="T29" fmla="*/ 244 h 368"/>
                <a:gd name="T30" fmla="*/ 554 w 765"/>
                <a:gd name="T31" fmla="*/ 197 h 368"/>
                <a:gd name="T32" fmla="*/ 663 w 765"/>
                <a:gd name="T33" fmla="*/ 159 h 368"/>
                <a:gd name="T34" fmla="*/ 765 w 765"/>
                <a:gd name="T35" fmla="*/ 121 h 368"/>
                <a:gd name="T36" fmla="*/ 753 w 765"/>
                <a:gd name="T37" fmla="*/ 99 h 368"/>
                <a:gd name="T38" fmla="*/ 720 w 765"/>
                <a:gd name="T39" fmla="*/ 52 h 368"/>
                <a:gd name="T40" fmla="*/ 675 w 765"/>
                <a:gd name="T41" fmla="*/ 7 h 368"/>
                <a:gd name="T42" fmla="*/ 627 w 765"/>
                <a:gd name="T43" fmla="*/ 0 h 368"/>
                <a:gd name="T44" fmla="*/ 627 w 765"/>
                <a:gd name="T45"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65" h="368">
                  <a:moveTo>
                    <a:pt x="627" y="0"/>
                  </a:moveTo>
                  <a:lnTo>
                    <a:pt x="544" y="35"/>
                  </a:lnTo>
                  <a:lnTo>
                    <a:pt x="459" y="73"/>
                  </a:lnTo>
                  <a:lnTo>
                    <a:pt x="359" y="116"/>
                  </a:lnTo>
                  <a:lnTo>
                    <a:pt x="257" y="163"/>
                  </a:lnTo>
                  <a:lnTo>
                    <a:pt x="162" y="209"/>
                  </a:lnTo>
                  <a:lnTo>
                    <a:pt x="86" y="249"/>
                  </a:lnTo>
                  <a:lnTo>
                    <a:pt x="43" y="278"/>
                  </a:lnTo>
                  <a:lnTo>
                    <a:pt x="7" y="316"/>
                  </a:lnTo>
                  <a:lnTo>
                    <a:pt x="0" y="346"/>
                  </a:lnTo>
                  <a:lnTo>
                    <a:pt x="14" y="363"/>
                  </a:lnTo>
                  <a:lnTo>
                    <a:pt x="50" y="368"/>
                  </a:lnTo>
                  <a:lnTo>
                    <a:pt x="185" y="327"/>
                  </a:lnTo>
                  <a:lnTo>
                    <a:pt x="302" y="287"/>
                  </a:lnTo>
                  <a:lnTo>
                    <a:pt x="430" y="244"/>
                  </a:lnTo>
                  <a:lnTo>
                    <a:pt x="554" y="197"/>
                  </a:lnTo>
                  <a:lnTo>
                    <a:pt x="663" y="159"/>
                  </a:lnTo>
                  <a:lnTo>
                    <a:pt x="765" y="121"/>
                  </a:lnTo>
                  <a:lnTo>
                    <a:pt x="753" y="99"/>
                  </a:lnTo>
                  <a:lnTo>
                    <a:pt x="720" y="52"/>
                  </a:lnTo>
                  <a:lnTo>
                    <a:pt x="675" y="7"/>
                  </a:lnTo>
                  <a:lnTo>
                    <a:pt x="627" y="0"/>
                  </a:lnTo>
                  <a:lnTo>
                    <a:pt x="627"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5" name="Freeform 59"/>
            <p:cNvSpPr>
              <a:spLocks/>
            </p:cNvSpPr>
            <p:nvPr/>
          </p:nvSpPr>
          <p:spPr bwMode="auto">
            <a:xfrm>
              <a:off x="2184" y="3101"/>
              <a:ext cx="200" cy="110"/>
            </a:xfrm>
            <a:custGeom>
              <a:avLst/>
              <a:gdLst>
                <a:gd name="T0" fmla="*/ 200 w 200"/>
                <a:gd name="T1" fmla="*/ 24 h 110"/>
                <a:gd name="T2" fmla="*/ 107 w 200"/>
                <a:gd name="T3" fmla="*/ 0 h 110"/>
                <a:gd name="T4" fmla="*/ 0 w 200"/>
                <a:gd name="T5" fmla="*/ 27 h 110"/>
                <a:gd name="T6" fmla="*/ 0 w 200"/>
                <a:gd name="T7" fmla="*/ 67 h 110"/>
                <a:gd name="T8" fmla="*/ 19 w 200"/>
                <a:gd name="T9" fmla="*/ 96 h 110"/>
                <a:gd name="T10" fmla="*/ 90 w 200"/>
                <a:gd name="T11" fmla="*/ 110 h 110"/>
                <a:gd name="T12" fmla="*/ 164 w 200"/>
                <a:gd name="T13" fmla="*/ 65 h 110"/>
                <a:gd name="T14" fmla="*/ 200 w 200"/>
                <a:gd name="T15" fmla="*/ 24 h 110"/>
                <a:gd name="T16" fmla="*/ 200 w 200"/>
                <a:gd name="T17" fmla="*/ 2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110">
                  <a:moveTo>
                    <a:pt x="200" y="24"/>
                  </a:moveTo>
                  <a:lnTo>
                    <a:pt x="107" y="0"/>
                  </a:lnTo>
                  <a:lnTo>
                    <a:pt x="0" y="27"/>
                  </a:lnTo>
                  <a:lnTo>
                    <a:pt x="0" y="67"/>
                  </a:lnTo>
                  <a:lnTo>
                    <a:pt x="19" y="96"/>
                  </a:lnTo>
                  <a:lnTo>
                    <a:pt x="90" y="110"/>
                  </a:lnTo>
                  <a:lnTo>
                    <a:pt x="164" y="65"/>
                  </a:lnTo>
                  <a:lnTo>
                    <a:pt x="200" y="24"/>
                  </a:lnTo>
                  <a:lnTo>
                    <a:pt x="200" y="2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6" name="Freeform 60"/>
            <p:cNvSpPr>
              <a:spLocks/>
            </p:cNvSpPr>
            <p:nvPr/>
          </p:nvSpPr>
          <p:spPr bwMode="auto">
            <a:xfrm>
              <a:off x="2075" y="2740"/>
              <a:ext cx="247" cy="107"/>
            </a:xfrm>
            <a:custGeom>
              <a:avLst/>
              <a:gdLst>
                <a:gd name="T0" fmla="*/ 247 w 247"/>
                <a:gd name="T1" fmla="*/ 50 h 107"/>
                <a:gd name="T2" fmla="*/ 226 w 247"/>
                <a:gd name="T3" fmla="*/ 36 h 107"/>
                <a:gd name="T4" fmla="*/ 171 w 247"/>
                <a:gd name="T5" fmla="*/ 12 h 107"/>
                <a:gd name="T6" fmla="*/ 100 w 247"/>
                <a:gd name="T7" fmla="*/ 0 h 107"/>
                <a:gd name="T8" fmla="*/ 31 w 247"/>
                <a:gd name="T9" fmla="*/ 19 h 107"/>
                <a:gd name="T10" fmla="*/ 0 w 247"/>
                <a:gd name="T11" fmla="*/ 60 h 107"/>
                <a:gd name="T12" fmla="*/ 7 w 247"/>
                <a:gd name="T13" fmla="*/ 74 h 107"/>
                <a:gd name="T14" fmla="*/ 21 w 247"/>
                <a:gd name="T15" fmla="*/ 88 h 107"/>
                <a:gd name="T16" fmla="*/ 102 w 247"/>
                <a:gd name="T17" fmla="*/ 107 h 107"/>
                <a:gd name="T18" fmla="*/ 188 w 247"/>
                <a:gd name="T19" fmla="*/ 79 h 107"/>
                <a:gd name="T20" fmla="*/ 247 w 247"/>
                <a:gd name="T21" fmla="*/ 50 h 107"/>
                <a:gd name="T22" fmla="*/ 247 w 247"/>
                <a:gd name="T23" fmla="*/ 5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7" h="107">
                  <a:moveTo>
                    <a:pt x="247" y="50"/>
                  </a:moveTo>
                  <a:lnTo>
                    <a:pt x="226" y="36"/>
                  </a:lnTo>
                  <a:lnTo>
                    <a:pt x="171" y="12"/>
                  </a:lnTo>
                  <a:lnTo>
                    <a:pt x="100" y="0"/>
                  </a:lnTo>
                  <a:lnTo>
                    <a:pt x="31" y="19"/>
                  </a:lnTo>
                  <a:lnTo>
                    <a:pt x="0" y="60"/>
                  </a:lnTo>
                  <a:lnTo>
                    <a:pt x="7" y="74"/>
                  </a:lnTo>
                  <a:lnTo>
                    <a:pt x="21" y="88"/>
                  </a:lnTo>
                  <a:lnTo>
                    <a:pt x="102" y="107"/>
                  </a:lnTo>
                  <a:lnTo>
                    <a:pt x="188" y="79"/>
                  </a:lnTo>
                  <a:lnTo>
                    <a:pt x="247" y="50"/>
                  </a:lnTo>
                  <a:lnTo>
                    <a:pt x="247" y="5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7" name="Freeform 61"/>
            <p:cNvSpPr>
              <a:spLocks/>
            </p:cNvSpPr>
            <p:nvPr/>
          </p:nvSpPr>
          <p:spPr bwMode="auto">
            <a:xfrm>
              <a:off x="1909" y="2788"/>
              <a:ext cx="187" cy="88"/>
            </a:xfrm>
            <a:custGeom>
              <a:avLst/>
              <a:gdLst>
                <a:gd name="T0" fmla="*/ 187 w 187"/>
                <a:gd name="T1" fmla="*/ 73 h 88"/>
                <a:gd name="T2" fmla="*/ 166 w 187"/>
                <a:gd name="T3" fmla="*/ 57 h 88"/>
                <a:gd name="T4" fmla="*/ 114 w 187"/>
                <a:gd name="T5" fmla="*/ 26 h 88"/>
                <a:gd name="T6" fmla="*/ 54 w 187"/>
                <a:gd name="T7" fmla="*/ 0 h 88"/>
                <a:gd name="T8" fmla="*/ 16 w 187"/>
                <a:gd name="T9" fmla="*/ 0 h 88"/>
                <a:gd name="T10" fmla="*/ 0 w 187"/>
                <a:gd name="T11" fmla="*/ 43 h 88"/>
                <a:gd name="T12" fmla="*/ 7 w 187"/>
                <a:gd name="T13" fmla="*/ 66 h 88"/>
                <a:gd name="T14" fmla="*/ 30 w 187"/>
                <a:gd name="T15" fmla="*/ 83 h 88"/>
                <a:gd name="T16" fmla="*/ 125 w 187"/>
                <a:gd name="T17" fmla="*/ 88 h 88"/>
                <a:gd name="T18" fmla="*/ 187 w 187"/>
                <a:gd name="T19" fmla="*/ 73 h 88"/>
                <a:gd name="T20" fmla="*/ 187 w 187"/>
                <a:gd name="T21" fmla="*/ 7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7" h="88">
                  <a:moveTo>
                    <a:pt x="187" y="73"/>
                  </a:moveTo>
                  <a:lnTo>
                    <a:pt x="166" y="57"/>
                  </a:lnTo>
                  <a:lnTo>
                    <a:pt x="114" y="26"/>
                  </a:lnTo>
                  <a:lnTo>
                    <a:pt x="54" y="0"/>
                  </a:lnTo>
                  <a:lnTo>
                    <a:pt x="16" y="0"/>
                  </a:lnTo>
                  <a:lnTo>
                    <a:pt x="0" y="43"/>
                  </a:lnTo>
                  <a:lnTo>
                    <a:pt x="7" y="66"/>
                  </a:lnTo>
                  <a:lnTo>
                    <a:pt x="30" y="83"/>
                  </a:lnTo>
                  <a:lnTo>
                    <a:pt x="125" y="88"/>
                  </a:lnTo>
                  <a:lnTo>
                    <a:pt x="187" y="73"/>
                  </a:lnTo>
                  <a:lnTo>
                    <a:pt x="187" y="73"/>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8" name="Freeform 62"/>
            <p:cNvSpPr>
              <a:spLocks/>
            </p:cNvSpPr>
            <p:nvPr/>
          </p:nvSpPr>
          <p:spPr bwMode="auto">
            <a:xfrm>
              <a:off x="2921" y="2515"/>
              <a:ext cx="135" cy="171"/>
            </a:xfrm>
            <a:custGeom>
              <a:avLst/>
              <a:gdLst>
                <a:gd name="T0" fmla="*/ 4 w 135"/>
                <a:gd name="T1" fmla="*/ 135 h 171"/>
                <a:gd name="T2" fmla="*/ 14 w 135"/>
                <a:gd name="T3" fmla="*/ 106 h 171"/>
                <a:gd name="T4" fmla="*/ 38 w 135"/>
                <a:gd name="T5" fmla="*/ 57 h 171"/>
                <a:gd name="T6" fmla="*/ 54 w 135"/>
                <a:gd name="T7" fmla="*/ 33 h 171"/>
                <a:gd name="T8" fmla="*/ 71 w 135"/>
                <a:gd name="T9" fmla="*/ 11 h 171"/>
                <a:gd name="T10" fmla="*/ 107 w 135"/>
                <a:gd name="T11" fmla="*/ 0 h 171"/>
                <a:gd name="T12" fmla="*/ 130 w 135"/>
                <a:gd name="T13" fmla="*/ 21 h 171"/>
                <a:gd name="T14" fmla="*/ 135 w 135"/>
                <a:gd name="T15" fmla="*/ 57 h 171"/>
                <a:gd name="T16" fmla="*/ 123 w 135"/>
                <a:gd name="T17" fmla="*/ 97 h 171"/>
                <a:gd name="T18" fmla="*/ 100 w 135"/>
                <a:gd name="T19" fmla="*/ 133 h 171"/>
                <a:gd name="T20" fmla="*/ 33 w 135"/>
                <a:gd name="T21" fmla="*/ 168 h 171"/>
                <a:gd name="T22" fmla="*/ 0 w 135"/>
                <a:gd name="T23" fmla="*/ 171 h 171"/>
                <a:gd name="T24" fmla="*/ 4 w 135"/>
                <a:gd name="T25" fmla="*/ 135 h 171"/>
                <a:gd name="T26" fmla="*/ 4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4" y="135"/>
                  </a:moveTo>
                  <a:lnTo>
                    <a:pt x="14" y="106"/>
                  </a:lnTo>
                  <a:lnTo>
                    <a:pt x="38" y="57"/>
                  </a:lnTo>
                  <a:lnTo>
                    <a:pt x="54" y="33"/>
                  </a:lnTo>
                  <a:lnTo>
                    <a:pt x="71" y="11"/>
                  </a:lnTo>
                  <a:lnTo>
                    <a:pt x="107" y="0"/>
                  </a:lnTo>
                  <a:lnTo>
                    <a:pt x="130" y="21"/>
                  </a:lnTo>
                  <a:lnTo>
                    <a:pt x="135" y="57"/>
                  </a:lnTo>
                  <a:lnTo>
                    <a:pt x="123" y="97"/>
                  </a:lnTo>
                  <a:lnTo>
                    <a:pt x="100" y="133"/>
                  </a:lnTo>
                  <a:lnTo>
                    <a:pt x="33" y="168"/>
                  </a:lnTo>
                  <a:lnTo>
                    <a:pt x="0" y="171"/>
                  </a:lnTo>
                  <a:lnTo>
                    <a:pt x="4" y="135"/>
                  </a:lnTo>
                  <a:lnTo>
                    <a:pt x="4"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39" name="Freeform 63"/>
            <p:cNvSpPr>
              <a:spLocks/>
            </p:cNvSpPr>
            <p:nvPr/>
          </p:nvSpPr>
          <p:spPr bwMode="auto">
            <a:xfrm>
              <a:off x="3002" y="2695"/>
              <a:ext cx="168" cy="102"/>
            </a:xfrm>
            <a:custGeom>
              <a:avLst/>
              <a:gdLst>
                <a:gd name="T0" fmla="*/ 0 w 168"/>
                <a:gd name="T1" fmla="*/ 74 h 102"/>
                <a:gd name="T2" fmla="*/ 23 w 168"/>
                <a:gd name="T3" fmla="*/ 57 h 102"/>
                <a:gd name="T4" fmla="*/ 73 w 168"/>
                <a:gd name="T5" fmla="*/ 24 h 102"/>
                <a:gd name="T6" fmla="*/ 130 w 168"/>
                <a:gd name="T7" fmla="*/ 0 h 102"/>
                <a:gd name="T8" fmla="*/ 166 w 168"/>
                <a:gd name="T9" fmla="*/ 7 h 102"/>
                <a:gd name="T10" fmla="*/ 168 w 168"/>
                <a:gd name="T11" fmla="*/ 41 h 102"/>
                <a:gd name="T12" fmla="*/ 147 w 168"/>
                <a:gd name="T13" fmla="*/ 71 h 102"/>
                <a:gd name="T14" fmla="*/ 114 w 168"/>
                <a:gd name="T15" fmla="*/ 95 h 102"/>
                <a:gd name="T16" fmla="*/ 76 w 168"/>
                <a:gd name="T17" fmla="*/ 102 h 102"/>
                <a:gd name="T18" fmla="*/ 0 w 168"/>
                <a:gd name="T19" fmla="*/ 74 h 102"/>
                <a:gd name="T20" fmla="*/ 0 w 168"/>
                <a:gd name="T21" fmla="*/ 7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8" h="102">
                  <a:moveTo>
                    <a:pt x="0" y="74"/>
                  </a:moveTo>
                  <a:lnTo>
                    <a:pt x="23" y="57"/>
                  </a:lnTo>
                  <a:lnTo>
                    <a:pt x="73" y="24"/>
                  </a:lnTo>
                  <a:lnTo>
                    <a:pt x="130" y="0"/>
                  </a:lnTo>
                  <a:lnTo>
                    <a:pt x="166" y="7"/>
                  </a:lnTo>
                  <a:lnTo>
                    <a:pt x="168" y="41"/>
                  </a:lnTo>
                  <a:lnTo>
                    <a:pt x="147" y="71"/>
                  </a:lnTo>
                  <a:lnTo>
                    <a:pt x="114" y="95"/>
                  </a:lnTo>
                  <a:lnTo>
                    <a:pt x="76" y="102"/>
                  </a:lnTo>
                  <a:lnTo>
                    <a:pt x="0" y="74"/>
                  </a:lnTo>
                  <a:lnTo>
                    <a:pt x="0" y="7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0" name="Freeform 64"/>
            <p:cNvSpPr>
              <a:spLocks/>
            </p:cNvSpPr>
            <p:nvPr/>
          </p:nvSpPr>
          <p:spPr bwMode="auto">
            <a:xfrm>
              <a:off x="2857" y="2804"/>
              <a:ext cx="142" cy="115"/>
            </a:xfrm>
            <a:custGeom>
              <a:avLst/>
              <a:gdLst>
                <a:gd name="T0" fmla="*/ 0 w 142"/>
                <a:gd name="T1" fmla="*/ 10 h 115"/>
                <a:gd name="T2" fmla="*/ 9 w 142"/>
                <a:gd name="T3" fmla="*/ 57 h 115"/>
                <a:gd name="T4" fmla="*/ 33 w 142"/>
                <a:gd name="T5" fmla="*/ 93 h 115"/>
                <a:gd name="T6" fmla="*/ 80 w 142"/>
                <a:gd name="T7" fmla="*/ 115 h 115"/>
                <a:gd name="T8" fmla="*/ 128 w 142"/>
                <a:gd name="T9" fmla="*/ 107 h 115"/>
                <a:gd name="T10" fmla="*/ 142 w 142"/>
                <a:gd name="T11" fmla="*/ 81 h 115"/>
                <a:gd name="T12" fmla="*/ 135 w 142"/>
                <a:gd name="T13" fmla="*/ 46 h 115"/>
                <a:gd name="T14" fmla="*/ 114 w 142"/>
                <a:gd name="T15" fmla="*/ 15 h 115"/>
                <a:gd name="T16" fmla="*/ 42 w 142"/>
                <a:gd name="T17" fmla="*/ 0 h 115"/>
                <a:gd name="T18" fmla="*/ 0 w 142"/>
                <a:gd name="T19" fmla="*/ 10 h 115"/>
                <a:gd name="T20" fmla="*/ 0 w 142"/>
                <a:gd name="T21" fmla="*/ 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15">
                  <a:moveTo>
                    <a:pt x="0" y="10"/>
                  </a:moveTo>
                  <a:lnTo>
                    <a:pt x="9" y="57"/>
                  </a:lnTo>
                  <a:lnTo>
                    <a:pt x="33" y="93"/>
                  </a:lnTo>
                  <a:lnTo>
                    <a:pt x="80" y="115"/>
                  </a:lnTo>
                  <a:lnTo>
                    <a:pt x="128" y="107"/>
                  </a:lnTo>
                  <a:lnTo>
                    <a:pt x="142" y="81"/>
                  </a:lnTo>
                  <a:lnTo>
                    <a:pt x="135" y="46"/>
                  </a:lnTo>
                  <a:lnTo>
                    <a:pt x="114" y="15"/>
                  </a:lnTo>
                  <a:lnTo>
                    <a:pt x="42" y="0"/>
                  </a:lnTo>
                  <a:lnTo>
                    <a:pt x="0" y="10"/>
                  </a:lnTo>
                  <a:lnTo>
                    <a:pt x="0" y="1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1" name="Freeform 65"/>
            <p:cNvSpPr>
              <a:spLocks/>
            </p:cNvSpPr>
            <p:nvPr/>
          </p:nvSpPr>
          <p:spPr bwMode="auto">
            <a:xfrm>
              <a:off x="2878" y="3021"/>
              <a:ext cx="124" cy="133"/>
            </a:xfrm>
            <a:custGeom>
              <a:avLst/>
              <a:gdLst>
                <a:gd name="T0" fmla="*/ 0 w 124"/>
                <a:gd name="T1" fmla="*/ 0 h 133"/>
                <a:gd name="T2" fmla="*/ 64 w 124"/>
                <a:gd name="T3" fmla="*/ 23 h 133"/>
                <a:gd name="T4" fmla="*/ 107 w 124"/>
                <a:gd name="T5" fmla="*/ 52 h 133"/>
                <a:gd name="T6" fmla="*/ 124 w 124"/>
                <a:gd name="T7" fmla="*/ 97 h 133"/>
                <a:gd name="T8" fmla="*/ 114 w 124"/>
                <a:gd name="T9" fmla="*/ 128 h 133"/>
                <a:gd name="T10" fmla="*/ 95 w 124"/>
                <a:gd name="T11" fmla="*/ 133 h 133"/>
                <a:gd name="T12" fmla="*/ 47 w 124"/>
                <a:gd name="T13" fmla="*/ 102 h 133"/>
                <a:gd name="T14" fmla="*/ 14 w 124"/>
                <a:gd name="T15" fmla="*/ 40 h 133"/>
                <a:gd name="T16" fmla="*/ 0 w 124"/>
                <a:gd name="T17" fmla="*/ 0 h 133"/>
                <a:gd name="T18" fmla="*/ 0 w 124"/>
                <a:gd name="T1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3">
                  <a:moveTo>
                    <a:pt x="0" y="0"/>
                  </a:moveTo>
                  <a:lnTo>
                    <a:pt x="64" y="23"/>
                  </a:lnTo>
                  <a:lnTo>
                    <a:pt x="107" y="52"/>
                  </a:lnTo>
                  <a:lnTo>
                    <a:pt x="124" y="97"/>
                  </a:lnTo>
                  <a:lnTo>
                    <a:pt x="114" y="128"/>
                  </a:lnTo>
                  <a:lnTo>
                    <a:pt x="95" y="133"/>
                  </a:lnTo>
                  <a:lnTo>
                    <a:pt x="47"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2" name="Freeform 66"/>
            <p:cNvSpPr>
              <a:spLocks/>
            </p:cNvSpPr>
            <p:nvPr/>
          </p:nvSpPr>
          <p:spPr bwMode="auto">
            <a:xfrm>
              <a:off x="4116" y="4556"/>
              <a:ext cx="848" cy="359"/>
            </a:xfrm>
            <a:custGeom>
              <a:avLst/>
              <a:gdLst>
                <a:gd name="T0" fmla="*/ 813 w 848"/>
                <a:gd name="T1" fmla="*/ 0 h 359"/>
                <a:gd name="T2" fmla="*/ 684 w 848"/>
                <a:gd name="T3" fmla="*/ 40 h 359"/>
                <a:gd name="T4" fmla="*/ 554 w 848"/>
                <a:gd name="T5" fmla="*/ 83 h 359"/>
                <a:gd name="T6" fmla="*/ 401 w 848"/>
                <a:gd name="T7" fmla="*/ 133 h 359"/>
                <a:gd name="T8" fmla="*/ 254 w 848"/>
                <a:gd name="T9" fmla="*/ 190 h 359"/>
                <a:gd name="T10" fmla="*/ 123 w 848"/>
                <a:gd name="T11" fmla="*/ 242 h 359"/>
                <a:gd name="T12" fmla="*/ 0 w 848"/>
                <a:gd name="T13" fmla="*/ 328 h 359"/>
                <a:gd name="T14" fmla="*/ 19 w 848"/>
                <a:gd name="T15" fmla="*/ 349 h 359"/>
                <a:gd name="T16" fmla="*/ 66 w 848"/>
                <a:gd name="T17" fmla="*/ 359 h 359"/>
                <a:gd name="T18" fmla="*/ 233 w 848"/>
                <a:gd name="T19" fmla="*/ 340 h 359"/>
                <a:gd name="T20" fmla="*/ 475 w 848"/>
                <a:gd name="T21" fmla="*/ 273 h 359"/>
                <a:gd name="T22" fmla="*/ 615 w 848"/>
                <a:gd name="T23" fmla="*/ 225 h 359"/>
                <a:gd name="T24" fmla="*/ 767 w 848"/>
                <a:gd name="T25" fmla="*/ 168 h 359"/>
                <a:gd name="T26" fmla="*/ 841 w 848"/>
                <a:gd name="T27" fmla="*/ 114 h 359"/>
                <a:gd name="T28" fmla="*/ 848 w 848"/>
                <a:gd name="T29" fmla="*/ 59 h 359"/>
                <a:gd name="T30" fmla="*/ 827 w 848"/>
                <a:gd name="T31" fmla="*/ 16 h 359"/>
                <a:gd name="T32" fmla="*/ 813 w 848"/>
                <a:gd name="T33" fmla="*/ 0 h 359"/>
                <a:gd name="T34" fmla="*/ 813 w 848"/>
                <a:gd name="T35"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48" h="359">
                  <a:moveTo>
                    <a:pt x="813" y="0"/>
                  </a:moveTo>
                  <a:lnTo>
                    <a:pt x="684" y="40"/>
                  </a:lnTo>
                  <a:lnTo>
                    <a:pt x="554" y="83"/>
                  </a:lnTo>
                  <a:lnTo>
                    <a:pt x="401" y="133"/>
                  </a:lnTo>
                  <a:lnTo>
                    <a:pt x="254" y="190"/>
                  </a:lnTo>
                  <a:lnTo>
                    <a:pt x="123" y="242"/>
                  </a:lnTo>
                  <a:lnTo>
                    <a:pt x="0" y="328"/>
                  </a:lnTo>
                  <a:lnTo>
                    <a:pt x="19" y="349"/>
                  </a:lnTo>
                  <a:lnTo>
                    <a:pt x="66" y="359"/>
                  </a:lnTo>
                  <a:lnTo>
                    <a:pt x="233" y="340"/>
                  </a:lnTo>
                  <a:lnTo>
                    <a:pt x="475" y="273"/>
                  </a:lnTo>
                  <a:lnTo>
                    <a:pt x="615" y="225"/>
                  </a:lnTo>
                  <a:lnTo>
                    <a:pt x="767" y="168"/>
                  </a:lnTo>
                  <a:lnTo>
                    <a:pt x="841" y="114"/>
                  </a:lnTo>
                  <a:lnTo>
                    <a:pt x="848" y="59"/>
                  </a:lnTo>
                  <a:lnTo>
                    <a:pt x="827" y="16"/>
                  </a:lnTo>
                  <a:lnTo>
                    <a:pt x="813" y="0"/>
                  </a:lnTo>
                  <a:lnTo>
                    <a:pt x="813"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3" name="Freeform 67"/>
            <p:cNvSpPr>
              <a:spLocks/>
            </p:cNvSpPr>
            <p:nvPr/>
          </p:nvSpPr>
          <p:spPr bwMode="auto">
            <a:xfrm>
              <a:off x="1462" y="2075"/>
              <a:ext cx="1986" cy="1899"/>
            </a:xfrm>
            <a:custGeom>
              <a:avLst/>
              <a:gdLst>
                <a:gd name="T0" fmla="*/ 1986 w 1986"/>
                <a:gd name="T1" fmla="*/ 530 h 1899"/>
                <a:gd name="T2" fmla="*/ 1943 w 1986"/>
                <a:gd name="T3" fmla="*/ 359 h 1899"/>
                <a:gd name="T4" fmla="*/ 1896 w 1986"/>
                <a:gd name="T5" fmla="*/ 264 h 1899"/>
                <a:gd name="T6" fmla="*/ 1851 w 1986"/>
                <a:gd name="T7" fmla="*/ 202 h 1899"/>
                <a:gd name="T8" fmla="*/ 1791 w 1986"/>
                <a:gd name="T9" fmla="*/ 145 h 1899"/>
                <a:gd name="T10" fmla="*/ 1675 w 1986"/>
                <a:gd name="T11" fmla="*/ 74 h 1899"/>
                <a:gd name="T12" fmla="*/ 1459 w 1986"/>
                <a:gd name="T13" fmla="*/ 9 h 1899"/>
                <a:gd name="T14" fmla="*/ 475 w 1986"/>
                <a:gd name="T15" fmla="*/ 247 h 1899"/>
                <a:gd name="T16" fmla="*/ 330 w 1986"/>
                <a:gd name="T17" fmla="*/ 366 h 1899"/>
                <a:gd name="T18" fmla="*/ 264 w 1986"/>
                <a:gd name="T19" fmla="*/ 444 h 1899"/>
                <a:gd name="T20" fmla="*/ 204 w 1986"/>
                <a:gd name="T21" fmla="*/ 527 h 1899"/>
                <a:gd name="T22" fmla="*/ 150 w 1986"/>
                <a:gd name="T23" fmla="*/ 623 h 1899"/>
                <a:gd name="T24" fmla="*/ 62 w 1986"/>
                <a:gd name="T25" fmla="*/ 824 h 1899"/>
                <a:gd name="T26" fmla="*/ 0 w 1986"/>
                <a:gd name="T27" fmla="*/ 1155 h 1899"/>
                <a:gd name="T28" fmla="*/ 38 w 1986"/>
                <a:gd name="T29" fmla="*/ 1485 h 1899"/>
                <a:gd name="T30" fmla="*/ 78 w 1986"/>
                <a:gd name="T31" fmla="*/ 1587 h 1899"/>
                <a:gd name="T32" fmla="*/ 133 w 1986"/>
                <a:gd name="T33" fmla="*/ 1685 h 1899"/>
                <a:gd name="T34" fmla="*/ 202 w 1986"/>
                <a:gd name="T35" fmla="*/ 1775 h 1899"/>
                <a:gd name="T36" fmla="*/ 273 w 1986"/>
                <a:gd name="T37" fmla="*/ 1837 h 1899"/>
                <a:gd name="T38" fmla="*/ 411 w 1986"/>
                <a:gd name="T39" fmla="*/ 1899 h 1899"/>
                <a:gd name="T40" fmla="*/ 463 w 1986"/>
                <a:gd name="T41" fmla="*/ 1820 h 1899"/>
                <a:gd name="T42" fmla="*/ 306 w 1986"/>
                <a:gd name="T43" fmla="*/ 1699 h 1899"/>
                <a:gd name="T44" fmla="*/ 249 w 1986"/>
                <a:gd name="T45" fmla="*/ 1625 h 1899"/>
                <a:gd name="T46" fmla="*/ 164 w 1986"/>
                <a:gd name="T47" fmla="*/ 1423 h 1899"/>
                <a:gd name="T48" fmla="*/ 150 w 1986"/>
                <a:gd name="T49" fmla="*/ 1007 h 1899"/>
                <a:gd name="T50" fmla="*/ 197 w 1986"/>
                <a:gd name="T51" fmla="*/ 846 h 1899"/>
                <a:gd name="T52" fmla="*/ 266 w 1986"/>
                <a:gd name="T53" fmla="*/ 708 h 1899"/>
                <a:gd name="T54" fmla="*/ 313 w 1986"/>
                <a:gd name="T55" fmla="*/ 639 h 1899"/>
                <a:gd name="T56" fmla="*/ 385 w 1986"/>
                <a:gd name="T57" fmla="*/ 558 h 1899"/>
                <a:gd name="T58" fmla="*/ 473 w 1986"/>
                <a:gd name="T59" fmla="*/ 475 h 1899"/>
                <a:gd name="T60" fmla="*/ 580 w 1986"/>
                <a:gd name="T61" fmla="*/ 399 h 1899"/>
                <a:gd name="T62" fmla="*/ 698 w 1986"/>
                <a:gd name="T63" fmla="*/ 333 h 1899"/>
                <a:gd name="T64" fmla="*/ 829 w 1986"/>
                <a:gd name="T65" fmla="*/ 285 h 1899"/>
                <a:gd name="T66" fmla="*/ 1117 w 1986"/>
                <a:gd name="T67" fmla="*/ 273 h 1899"/>
                <a:gd name="T68" fmla="*/ 1150 w 1986"/>
                <a:gd name="T69" fmla="*/ 311 h 1899"/>
                <a:gd name="T70" fmla="*/ 1128 w 1986"/>
                <a:gd name="T71" fmla="*/ 399 h 1899"/>
                <a:gd name="T72" fmla="*/ 1057 w 1986"/>
                <a:gd name="T73" fmla="*/ 748 h 1899"/>
                <a:gd name="T74" fmla="*/ 1083 w 1986"/>
                <a:gd name="T75" fmla="*/ 1019 h 1899"/>
                <a:gd name="T76" fmla="*/ 1117 w 1986"/>
                <a:gd name="T77" fmla="*/ 1195 h 1899"/>
                <a:gd name="T78" fmla="*/ 1109 w 1986"/>
                <a:gd name="T79" fmla="*/ 1364 h 1899"/>
                <a:gd name="T80" fmla="*/ 1209 w 1986"/>
                <a:gd name="T81" fmla="*/ 1281 h 1899"/>
                <a:gd name="T82" fmla="*/ 1271 w 1986"/>
                <a:gd name="T83" fmla="*/ 1133 h 1899"/>
                <a:gd name="T84" fmla="*/ 1340 w 1986"/>
                <a:gd name="T85" fmla="*/ 680 h 1899"/>
                <a:gd name="T86" fmla="*/ 1316 w 1986"/>
                <a:gd name="T87" fmla="*/ 456 h 1899"/>
                <a:gd name="T88" fmla="*/ 1283 w 1986"/>
                <a:gd name="T89" fmla="*/ 292 h 1899"/>
                <a:gd name="T90" fmla="*/ 1390 w 1986"/>
                <a:gd name="T91" fmla="*/ 211 h 1899"/>
                <a:gd name="T92" fmla="*/ 1713 w 1986"/>
                <a:gd name="T93" fmla="*/ 311 h 1899"/>
                <a:gd name="T94" fmla="*/ 1853 w 1986"/>
                <a:gd name="T95" fmla="*/ 430 h 1899"/>
                <a:gd name="T96" fmla="*/ 1927 w 1986"/>
                <a:gd name="T97" fmla="*/ 696 h 1899"/>
                <a:gd name="T98" fmla="*/ 1986 w 1986"/>
                <a:gd name="T99" fmla="*/ 637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86" h="1899">
                  <a:moveTo>
                    <a:pt x="1986" y="637"/>
                  </a:moveTo>
                  <a:lnTo>
                    <a:pt x="1986" y="530"/>
                  </a:lnTo>
                  <a:lnTo>
                    <a:pt x="1965" y="418"/>
                  </a:lnTo>
                  <a:lnTo>
                    <a:pt x="1943" y="359"/>
                  </a:lnTo>
                  <a:lnTo>
                    <a:pt x="1915" y="295"/>
                  </a:lnTo>
                  <a:lnTo>
                    <a:pt x="1896" y="264"/>
                  </a:lnTo>
                  <a:lnTo>
                    <a:pt x="1875" y="233"/>
                  </a:lnTo>
                  <a:lnTo>
                    <a:pt x="1851" y="202"/>
                  </a:lnTo>
                  <a:lnTo>
                    <a:pt x="1822" y="173"/>
                  </a:lnTo>
                  <a:lnTo>
                    <a:pt x="1791" y="145"/>
                  </a:lnTo>
                  <a:lnTo>
                    <a:pt x="1756" y="119"/>
                  </a:lnTo>
                  <a:lnTo>
                    <a:pt x="1675" y="74"/>
                  </a:lnTo>
                  <a:lnTo>
                    <a:pt x="1575" y="36"/>
                  </a:lnTo>
                  <a:lnTo>
                    <a:pt x="1459" y="9"/>
                  </a:lnTo>
                  <a:lnTo>
                    <a:pt x="1162" y="0"/>
                  </a:lnTo>
                  <a:lnTo>
                    <a:pt x="475" y="247"/>
                  </a:lnTo>
                  <a:lnTo>
                    <a:pt x="401" y="302"/>
                  </a:lnTo>
                  <a:lnTo>
                    <a:pt x="330" y="366"/>
                  </a:lnTo>
                  <a:lnTo>
                    <a:pt x="297" y="404"/>
                  </a:lnTo>
                  <a:lnTo>
                    <a:pt x="264" y="444"/>
                  </a:lnTo>
                  <a:lnTo>
                    <a:pt x="233" y="485"/>
                  </a:lnTo>
                  <a:lnTo>
                    <a:pt x="204" y="527"/>
                  </a:lnTo>
                  <a:lnTo>
                    <a:pt x="176" y="575"/>
                  </a:lnTo>
                  <a:lnTo>
                    <a:pt x="150" y="623"/>
                  </a:lnTo>
                  <a:lnTo>
                    <a:pt x="102" y="720"/>
                  </a:lnTo>
                  <a:lnTo>
                    <a:pt x="62" y="824"/>
                  </a:lnTo>
                  <a:lnTo>
                    <a:pt x="31" y="934"/>
                  </a:lnTo>
                  <a:lnTo>
                    <a:pt x="0" y="1155"/>
                  </a:lnTo>
                  <a:lnTo>
                    <a:pt x="12" y="1378"/>
                  </a:lnTo>
                  <a:lnTo>
                    <a:pt x="38" y="1485"/>
                  </a:lnTo>
                  <a:lnTo>
                    <a:pt x="57" y="1537"/>
                  </a:lnTo>
                  <a:lnTo>
                    <a:pt x="78" y="1587"/>
                  </a:lnTo>
                  <a:lnTo>
                    <a:pt x="102" y="1637"/>
                  </a:lnTo>
                  <a:lnTo>
                    <a:pt x="133" y="1685"/>
                  </a:lnTo>
                  <a:lnTo>
                    <a:pt x="164" y="1730"/>
                  </a:lnTo>
                  <a:lnTo>
                    <a:pt x="202" y="1775"/>
                  </a:lnTo>
                  <a:lnTo>
                    <a:pt x="223" y="1794"/>
                  </a:lnTo>
                  <a:lnTo>
                    <a:pt x="273" y="1837"/>
                  </a:lnTo>
                  <a:lnTo>
                    <a:pt x="342" y="1880"/>
                  </a:lnTo>
                  <a:lnTo>
                    <a:pt x="411" y="1899"/>
                  </a:lnTo>
                  <a:lnTo>
                    <a:pt x="506" y="1839"/>
                  </a:lnTo>
                  <a:lnTo>
                    <a:pt x="463" y="1820"/>
                  </a:lnTo>
                  <a:lnTo>
                    <a:pt x="363" y="1754"/>
                  </a:lnTo>
                  <a:lnTo>
                    <a:pt x="306" y="1699"/>
                  </a:lnTo>
                  <a:lnTo>
                    <a:pt x="278" y="1663"/>
                  </a:lnTo>
                  <a:lnTo>
                    <a:pt x="249" y="1625"/>
                  </a:lnTo>
                  <a:lnTo>
                    <a:pt x="199" y="1535"/>
                  </a:lnTo>
                  <a:lnTo>
                    <a:pt x="164" y="1423"/>
                  </a:lnTo>
                  <a:lnTo>
                    <a:pt x="133" y="1200"/>
                  </a:lnTo>
                  <a:lnTo>
                    <a:pt x="150" y="1007"/>
                  </a:lnTo>
                  <a:lnTo>
                    <a:pt x="171" y="924"/>
                  </a:lnTo>
                  <a:lnTo>
                    <a:pt x="197" y="846"/>
                  </a:lnTo>
                  <a:lnTo>
                    <a:pt x="230" y="775"/>
                  </a:lnTo>
                  <a:lnTo>
                    <a:pt x="266" y="708"/>
                  </a:lnTo>
                  <a:lnTo>
                    <a:pt x="287" y="675"/>
                  </a:lnTo>
                  <a:lnTo>
                    <a:pt x="313" y="639"/>
                  </a:lnTo>
                  <a:lnTo>
                    <a:pt x="347" y="599"/>
                  </a:lnTo>
                  <a:lnTo>
                    <a:pt x="385" y="558"/>
                  </a:lnTo>
                  <a:lnTo>
                    <a:pt x="428" y="518"/>
                  </a:lnTo>
                  <a:lnTo>
                    <a:pt x="473" y="475"/>
                  </a:lnTo>
                  <a:lnTo>
                    <a:pt x="525" y="437"/>
                  </a:lnTo>
                  <a:lnTo>
                    <a:pt x="580" y="399"/>
                  </a:lnTo>
                  <a:lnTo>
                    <a:pt x="637" y="364"/>
                  </a:lnTo>
                  <a:lnTo>
                    <a:pt x="698" y="333"/>
                  </a:lnTo>
                  <a:lnTo>
                    <a:pt x="763" y="306"/>
                  </a:lnTo>
                  <a:lnTo>
                    <a:pt x="829" y="285"/>
                  </a:lnTo>
                  <a:lnTo>
                    <a:pt x="969" y="264"/>
                  </a:lnTo>
                  <a:lnTo>
                    <a:pt x="1117" y="273"/>
                  </a:lnTo>
                  <a:lnTo>
                    <a:pt x="1147" y="295"/>
                  </a:lnTo>
                  <a:lnTo>
                    <a:pt x="1150" y="311"/>
                  </a:lnTo>
                  <a:lnTo>
                    <a:pt x="1147" y="335"/>
                  </a:lnTo>
                  <a:lnTo>
                    <a:pt x="1128" y="399"/>
                  </a:lnTo>
                  <a:lnTo>
                    <a:pt x="1100" y="489"/>
                  </a:lnTo>
                  <a:lnTo>
                    <a:pt x="1057" y="748"/>
                  </a:lnTo>
                  <a:lnTo>
                    <a:pt x="1067" y="922"/>
                  </a:lnTo>
                  <a:lnTo>
                    <a:pt x="1083" y="1019"/>
                  </a:lnTo>
                  <a:lnTo>
                    <a:pt x="1109" y="1126"/>
                  </a:lnTo>
                  <a:lnTo>
                    <a:pt x="1117" y="1195"/>
                  </a:lnTo>
                  <a:lnTo>
                    <a:pt x="1105" y="1262"/>
                  </a:lnTo>
                  <a:lnTo>
                    <a:pt x="1109" y="1364"/>
                  </a:lnTo>
                  <a:lnTo>
                    <a:pt x="1152" y="1359"/>
                  </a:lnTo>
                  <a:lnTo>
                    <a:pt x="1209" y="1281"/>
                  </a:lnTo>
                  <a:lnTo>
                    <a:pt x="1240" y="1214"/>
                  </a:lnTo>
                  <a:lnTo>
                    <a:pt x="1271" y="1133"/>
                  </a:lnTo>
                  <a:lnTo>
                    <a:pt x="1323" y="924"/>
                  </a:lnTo>
                  <a:lnTo>
                    <a:pt x="1340" y="680"/>
                  </a:lnTo>
                  <a:lnTo>
                    <a:pt x="1333" y="563"/>
                  </a:lnTo>
                  <a:lnTo>
                    <a:pt x="1316" y="456"/>
                  </a:lnTo>
                  <a:lnTo>
                    <a:pt x="1300" y="364"/>
                  </a:lnTo>
                  <a:lnTo>
                    <a:pt x="1283" y="292"/>
                  </a:lnTo>
                  <a:lnTo>
                    <a:pt x="1266" y="228"/>
                  </a:lnTo>
                  <a:lnTo>
                    <a:pt x="1390" y="211"/>
                  </a:lnTo>
                  <a:lnTo>
                    <a:pt x="1649" y="273"/>
                  </a:lnTo>
                  <a:lnTo>
                    <a:pt x="1713" y="311"/>
                  </a:lnTo>
                  <a:lnTo>
                    <a:pt x="1768" y="349"/>
                  </a:lnTo>
                  <a:lnTo>
                    <a:pt x="1853" y="430"/>
                  </a:lnTo>
                  <a:lnTo>
                    <a:pt x="1908" y="537"/>
                  </a:lnTo>
                  <a:lnTo>
                    <a:pt x="1927" y="696"/>
                  </a:lnTo>
                  <a:lnTo>
                    <a:pt x="1986" y="637"/>
                  </a:lnTo>
                  <a:lnTo>
                    <a:pt x="1986" y="637"/>
                  </a:lnTo>
                  <a:close/>
                </a:path>
              </a:pathLst>
            </a:custGeom>
            <a:solidFill>
              <a:srgbClr val="FF5C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4" name="Freeform 68"/>
            <p:cNvSpPr>
              <a:spLocks/>
            </p:cNvSpPr>
            <p:nvPr/>
          </p:nvSpPr>
          <p:spPr bwMode="auto">
            <a:xfrm>
              <a:off x="4277" y="4739"/>
              <a:ext cx="761" cy="342"/>
            </a:xfrm>
            <a:custGeom>
              <a:avLst/>
              <a:gdLst>
                <a:gd name="T0" fmla="*/ 725 w 761"/>
                <a:gd name="T1" fmla="*/ 0 h 342"/>
                <a:gd name="T2" fmla="*/ 704 w 761"/>
                <a:gd name="T3" fmla="*/ 16 h 342"/>
                <a:gd name="T4" fmla="*/ 647 w 761"/>
                <a:gd name="T5" fmla="*/ 54 h 342"/>
                <a:gd name="T6" fmla="*/ 559 w 761"/>
                <a:gd name="T7" fmla="*/ 104 h 342"/>
                <a:gd name="T8" fmla="*/ 507 w 761"/>
                <a:gd name="T9" fmla="*/ 130 h 342"/>
                <a:gd name="T10" fmla="*/ 450 w 761"/>
                <a:gd name="T11" fmla="*/ 157 h 342"/>
                <a:gd name="T12" fmla="*/ 340 w 761"/>
                <a:gd name="T13" fmla="*/ 199 h 342"/>
                <a:gd name="T14" fmla="*/ 229 w 761"/>
                <a:gd name="T15" fmla="*/ 235 h 342"/>
                <a:gd name="T16" fmla="*/ 53 w 761"/>
                <a:gd name="T17" fmla="*/ 280 h 342"/>
                <a:gd name="T18" fmla="*/ 0 w 761"/>
                <a:gd name="T19" fmla="*/ 313 h 342"/>
                <a:gd name="T20" fmla="*/ 48 w 761"/>
                <a:gd name="T21" fmla="*/ 340 h 342"/>
                <a:gd name="T22" fmla="*/ 281 w 761"/>
                <a:gd name="T23" fmla="*/ 342 h 342"/>
                <a:gd name="T24" fmla="*/ 426 w 761"/>
                <a:gd name="T25" fmla="*/ 297 h 342"/>
                <a:gd name="T26" fmla="*/ 504 w 761"/>
                <a:gd name="T27" fmla="*/ 263 h 342"/>
                <a:gd name="T28" fmla="*/ 583 w 761"/>
                <a:gd name="T29" fmla="*/ 228 h 342"/>
                <a:gd name="T30" fmla="*/ 652 w 761"/>
                <a:gd name="T31" fmla="*/ 195 h 342"/>
                <a:gd name="T32" fmla="*/ 709 w 761"/>
                <a:gd name="T33" fmla="*/ 166 h 342"/>
                <a:gd name="T34" fmla="*/ 761 w 761"/>
                <a:gd name="T35" fmla="*/ 138 h 342"/>
                <a:gd name="T36" fmla="*/ 725 w 761"/>
                <a:gd name="T37" fmla="*/ 0 h 342"/>
                <a:gd name="T38" fmla="*/ 725 w 761"/>
                <a:gd name="T39" fmla="*/ 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61" h="342">
                  <a:moveTo>
                    <a:pt x="725" y="0"/>
                  </a:moveTo>
                  <a:lnTo>
                    <a:pt x="704" y="16"/>
                  </a:lnTo>
                  <a:lnTo>
                    <a:pt x="647" y="54"/>
                  </a:lnTo>
                  <a:lnTo>
                    <a:pt x="559" y="104"/>
                  </a:lnTo>
                  <a:lnTo>
                    <a:pt x="507" y="130"/>
                  </a:lnTo>
                  <a:lnTo>
                    <a:pt x="450" y="157"/>
                  </a:lnTo>
                  <a:lnTo>
                    <a:pt x="340" y="199"/>
                  </a:lnTo>
                  <a:lnTo>
                    <a:pt x="229" y="235"/>
                  </a:lnTo>
                  <a:lnTo>
                    <a:pt x="53" y="280"/>
                  </a:lnTo>
                  <a:lnTo>
                    <a:pt x="0" y="313"/>
                  </a:lnTo>
                  <a:lnTo>
                    <a:pt x="48" y="340"/>
                  </a:lnTo>
                  <a:lnTo>
                    <a:pt x="281" y="342"/>
                  </a:lnTo>
                  <a:lnTo>
                    <a:pt x="426" y="297"/>
                  </a:lnTo>
                  <a:lnTo>
                    <a:pt x="504" y="263"/>
                  </a:lnTo>
                  <a:lnTo>
                    <a:pt x="583" y="228"/>
                  </a:lnTo>
                  <a:lnTo>
                    <a:pt x="652" y="195"/>
                  </a:lnTo>
                  <a:lnTo>
                    <a:pt x="709" y="166"/>
                  </a:lnTo>
                  <a:lnTo>
                    <a:pt x="761" y="138"/>
                  </a:lnTo>
                  <a:lnTo>
                    <a:pt x="725" y="0"/>
                  </a:lnTo>
                  <a:lnTo>
                    <a:pt x="725"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5" name="Freeform 69"/>
            <p:cNvSpPr>
              <a:spLocks/>
            </p:cNvSpPr>
            <p:nvPr/>
          </p:nvSpPr>
          <p:spPr bwMode="auto">
            <a:xfrm>
              <a:off x="4209" y="4629"/>
              <a:ext cx="712" cy="236"/>
            </a:xfrm>
            <a:custGeom>
              <a:avLst/>
              <a:gdLst>
                <a:gd name="T0" fmla="*/ 660 w 712"/>
                <a:gd name="T1" fmla="*/ 8 h 236"/>
                <a:gd name="T2" fmla="*/ 556 w 712"/>
                <a:gd name="T3" fmla="*/ 36 h 236"/>
                <a:gd name="T4" fmla="*/ 449 w 712"/>
                <a:gd name="T5" fmla="*/ 65 h 236"/>
                <a:gd name="T6" fmla="*/ 327 w 712"/>
                <a:gd name="T7" fmla="*/ 103 h 236"/>
                <a:gd name="T8" fmla="*/ 204 w 712"/>
                <a:gd name="T9" fmla="*/ 141 h 236"/>
                <a:gd name="T10" fmla="*/ 99 w 712"/>
                <a:gd name="T11" fmla="*/ 176 h 236"/>
                <a:gd name="T12" fmla="*/ 0 w 712"/>
                <a:gd name="T13" fmla="*/ 236 h 236"/>
                <a:gd name="T14" fmla="*/ 111 w 712"/>
                <a:gd name="T15" fmla="*/ 231 h 236"/>
                <a:gd name="T16" fmla="*/ 356 w 712"/>
                <a:gd name="T17" fmla="*/ 167 h 236"/>
                <a:gd name="T18" fmla="*/ 487 w 712"/>
                <a:gd name="T19" fmla="*/ 126 h 236"/>
                <a:gd name="T20" fmla="*/ 598 w 712"/>
                <a:gd name="T21" fmla="*/ 86 h 236"/>
                <a:gd name="T22" fmla="*/ 712 w 712"/>
                <a:gd name="T23" fmla="*/ 27 h 236"/>
                <a:gd name="T24" fmla="*/ 708 w 712"/>
                <a:gd name="T25" fmla="*/ 5 h 236"/>
                <a:gd name="T26" fmla="*/ 689 w 712"/>
                <a:gd name="T27" fmla="*/ 0 h 236"/>
                <a:gd name="T28" fmla="*/ 660 w 712"/>
                <a:gd name="T29" fmla="*/ 8 h 236"/>
                <a:gd name="T30" fmla="*/ 660 w 712"/>
                <a:gd name="T31" fmla="*/ 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2" h="236">
                  <a:moveTo>
                    <a:pt x="660" y="8"/>
                  </a:moveTo>
                  <a:lnTo>
                    <a:pt x="556" y="36"/>
                  </a:lnTo>
                  <a:lnTo>
                    <a:pt x="449" y="65"/>
                  </a:lnTo>
                  <a:lnTo>
                    <a:pt x="327" y="103"/>
                  </a:lnTo>
                  <a:lnTo>
                    <a:pt x="204" y="141"/>
                  </a:lnTo>
                  <a:lnTo>
                    <a:pt x="99" y="176"/>
                  </a:lnTo>
                  <a:lnTo>
                    <a:pt x="0" y="236"/>
                  </a:lnTo>
                  <a:lnTo>
                    <a:pt x="111" y="231"/>
                  </a:lnTo>
                  <a:lnTo>
                    <a:pt x="356" y="167"/>
                  </a:lnTo>
                  <a:lnTo>
                    <a:pt x="487" y="126"/>
                  </a:lnTo>
                  <a:lnTo>
                    <a:pt x="598" y="86"/>
                  </a:lnTo>
                  <a:lnTo>
                    <a:pt x="712" y="27"/>
                  </a:lnTo>
                  <a:lnTo>
                    <a:pt x="708" y="5"/>
                  </a:lnTo>
                  <a:lnTo>
                    <a:pt x="689" y="0"/>
                  </a:lnTo>
                  <a:lnTo>
                    <a:pt x="660" y="8"/>
                  </a:lnTo>
                  <a:lnTo>
                    <a:pt x="66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6" name="Freeform 70"/>
            <p:cNvSpPr>
              <a:spLocks/>
            </p:cNvSpPr>
            <p:nvPr/>
          </p:nvSpPr>
          <p:spPr bwMode="auto">
            <a:xfrm>
              <a:off x="4365" y="4503"/>
              <a:ext cx="858" cy="597"/>
            </a:xfrm>
            <a:custGeom>
              <a:avLst/>
              <a:gdLst>
                <a:gd name="T0" fmla="*/ 794 w 858"/>
                <a:gd name="T1" fmla="*/ 0 h 597"/>
                <a:gd name="T2" fmla="*/ 773 w 858"/>
                <a:gd name="T3" fmla="*/ 131 h 597"/>
                <a:gd name="T4" fmla="*/ 744 w 858"/>
                <a:gd name="T5" fmla="*/ 191 h 597"/>
                <a:gd name="T6" fmla="*/ 723 w 858"/>
                <a:gd name="T7" fmla="*/ 221 h 597"/>
                <a:gd name="T8" fmla="*/ 697 w 858"/>
                <a:gd name="T9" fmla="*/ 255 h 597"/>
                <a:gd name="T10" fmla="*/ 668 w 858"/>
                <a:gd name="T11" fmla="*/ 288 h 597"/>
                <a:gd name="T12" fmla="*/ 630 w 858"/>
                <a:gd name="T13" fmla="*/ 321 h 597"/>
                <a:gd name="T14" fmla="*/ 590 w 858"/>
                <a:gd name="T15" fmla="*/ 352 h 597"/>
                <a:gd name="T16" fmla="*/ 540 w 858"/>
                <a:gd name="T17" fmla="*/ 383 h 597"/>
                <a:gd name="T18" fmla="*/ 487 w 858"/>
                <a:gd name="T19" fmla="*/ 412 h 597"/>
                <a:gd name="T20" fmla="*/ 435 w 858"/>
                <a:gd name="T21" fmla="*/ 435 h 597"/>
                <a:gd name="T22" fmla="*/ 335 w 858"/>
                <a:gd name="T23" fmla="*/ 476 h 597"/>
                <a:gd name="T24" fmla="*/ 157 w 858"/>
                <a:gd name="T25" fmla="*/ 521 h 597"/>
                <a:gd name="T26" fmla="*/ 0 w 858"/>
                <a:gd name="T27" fmla="*/ 578 h 597"/>
                <a:gd name="T28" fmla="*/ 72 w 858"/>
                <a:gd name="T29" fmla="*/ 597 h 597"/>
                <a:gd name="T30" fmla="*/ 214 w 858"/>
                <a:gd name="T31" fmla="*/ 583 h 597"/>
                <a:gd name="T32" fmla="*/ 385 w 858"/>
                <a:gd name="T33" fmla="*/ 542 h 597"/>
                <a:gd name="T34" fmla="*/ 547 w 858"/>
                <a:gd name="T35" fmla="*/ 480 h 597"/>
                <a:gd name="T36" fmla="*/ 613 w 858"/>
                <a:gd name="T37" fmla="*/ 445 h 597"/>
                <a:gd name="T38" fmla="*/ 675 w 858"/>
                <a:gd name="T39" fmla="*/ 409 h 597"/>
                <a:gd name="T40" fmla="*/ 727 w 858"/>
                <a:gd name="T41" fmla="*/ 371 h 597"/>
                <a:gd name="T42" fmla="*/ 770 w 858"/>
                <a:gd name="T43" fmla="*/ 333 h 597"/>
                <a:gd name="T44" fmla="*/ 834 w 858"/>
                <a:gd name="T45" fmla="*/ 255 h 597"/>
                <a:gd name="T46" fmla="*/ 858 w 858"/>
                <a:gd name="T47" fmla="*/ 176 h 597"/>
                <a:gd name="T48" fmla="*/ 851 w 858"/>
                <a:gd name="T49" fmla="*/ 105 h 597"/>
                <a:gd name="T50" fmla="*/ 827 w 858"/>
                <a:gd name="T51" fmla="*/ 48 h 597"/>
                <a:gd name="T52" fmla="*/ 804 w 858"/>
                <a:gd name="T53" fmla="*/ 12 h 597"/>
                <a:gd name="T54" fmla="*/ 794 w 858"/>
                <a:gd name="T55" fmla="*/ 0 h 597"/>
                <a:gd name="T56" fmla="*/ 794 w 858"/>
                <a:gd name="T5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8" h="597">
                  <a:moveTo>
                    <a:pt x="794" y="0"/>
                  </a:moveTo>
                  <a:lnTo>
                    <a:pt x="773" y="131"/>
                  </a:lnTo>
                  <a:lnTo>
                    <a:pt x="744" y="191"/>
                  </a:lnTo>
                  <a:lnTo>
                    <a:pt x="723" y="221"/>
                  </a:lnTo>
                  <a:lnTo>
                    <a:pt x="697" y="255"/>
                  </a:lnTo>
                  <a:lnTo>
                    <a:pt x="668" y="288"/>
                  </a:lnTo>
                  <a:lnTo>
                    <a:pt x="630" y="321"/>
                  </a:lnTo>
                  <a:lnTo>
                    <a:pt x="590" y="352"/>
                  </a:lnTo>
                  <a:lnTo>
                    <a:pt x="540" y="383"/>
                  </a:lnTo>
                  <a:lnTo>
                    <a:pt x="487" y="412"/>
                  </a:lnTo>
                  <a:lnTo>
                    <a:pt x="435" y="435"/>
                  </a:lnTo>
                  <a:lnTo>
                    <a:pt x="335" y="476"/>
                  </a:lnTo>
                  <a:lnTo>
                    <a:pt x="157" y="521"/>
                  </a:lnTo>
                  <a:lnTo>
                    <a:pt x="0" y="578"/>
                  </a:lnTo>
                  <a:lnTo>
                    <a:pt x="72" y="597"/>
                  </a:lnTo>
                  <a:lnTo>
                    <a:pt x="214" y="583"/>
                  </a:lnTo>
                  <a:lnTo>
                    <a:pt x="385" y="542"/>
                  </a:lnTo>
                  <a:lnTo>
                    <a:pt x="547" y="480"/>
                  </a:lnTo>
                  <a:lnTo>
                    <a:pt x="613" y="445"/>
                  </a:lnTo>
                  <a:lnTo>
                    <a:pt x="675" y="409"/>
                  </a:lnTo>
                  <a:lnTo>
                    <a:pt x="727" y="371"/>
                  </a:lnTo>
                  <a:lnTo>
                    <a:pt x="770" y="333"/>
                  </a:lnTo>
                  <a:lnTo>
                    <a:pt x="834" y="255"/>
                  </a:lnTo>
                  <a:lnTo>
                    <a:pt x="858" y="176"/>
                  </a:lnTo>
                  <a:lnTo>
                    <a:pt x="851" y="105"/>
                  </a:lnTo>
                  <a:lnTo>
                    <a:pt x="827" y="48"/>
                  </a:lnTo>
                  <a:lnTo>
                    <a:pt x="804" y="12"/>
                  </a:lnTo>
                  <a:lnTo>
                    <a:pt x="794" y="0"/>
                  </a:lnTo>
                  <a:lnTo>
                    <a:pt x="7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7" name="Freeform 71"/>
            <p:cNvSpPr>
              <a:spLocks/>
            </p:cNvSpPr>
            <p:nvPr/>
          </p:nvSpPr>
          <p:spPr bwMode="auto">
            <a:xfrm>
              <a:off x="3961" y="3275"/>
              <a:ext cx="507" cy="936"/>
            </a:xfrm>
            <a:custGeom>
              <a:avLst/>
              <a:gdLst>
                <a:gd name="T0" fmla="*/ 0 w 507"/>
                <a:gd name="T1" fmla="*/ 0 h 936"/>
                <a:gd name="T2" fmla="*/ 24 w 507"/>
                <a:gd name="T3" fmla="*/ 17 h 936"/>
                <a:gd name="T4" fmla="*/ 86 w 507"/>
                <a:gd name="T5" fmla="*/ 64 h 936"/>
                <a:gd name="T6" fmla="*/ 129 w 507"/>
                <a:gd name="T7" fmla="*/ 100 h 936"/>
                <a:gd name="T8" fmla="*/ 174 w 507"/>
                <a:gd name="T9" fmla="*/ 143 h 936"/>
                <a:gd name="T10" fmla="*/ 221 w 507"/>
                <a:gd name="T11" fmla="*/ 192 h 936"/>
                <a:gd name="T12" fmla="*/ 274 w 507"/>
                <a:gd name="T13" fmla="*/ 249 h 936"/>
                <a:gd name="T14" fmla="*/ 297 w 507"/>
                <a:gd name="T15" fmla="*/ 280 h 936"/>
                <a:gd name="T16" fmla="*/ 321 w 507"/>
                <a:gd name="T17" fmla="*/ 314 h 936"/>
                <a:gd name="T18" fmla="*/ 345 w 507"/>
                <a:gd name="T19" fmla="*/ 347 h 936"/>
                <a:gd name="T20" fmla="*/ 369 w 507"/>
                <a:gd name="T21" fmla="*/ 385 h 936"/>
                <a:gd name="T22" fmla="*/ 412 w 507"/>
                <a:gd name="T23" fmla="*/ 461 h 936"/>
                <a:gd name="T24" fmla="*/ 450 w 507"/>
                <a:gd name="T25" fmla="*/ 544 h 936"/>
                <a:gd name="T26" fmla="*/ 499 w 507"/>
                <a:gd name="T27" fmla="*/ 727 h 936"/>
                <a:gd name="T28" fmla="*/ 507 w 507"/>
                <a:gd name="T29" fmla="*/ 936 h 936"/>
                <a:gd name="T30" fmla="*/ 502 w 507"/>
                <a:gd name="T31" fmla="*/ 375 h 936"/>
                <a:gd name="T32" fmla="*/ 461 w 507"/>
                <a:gd name="T33" fmla="*/ 304 h 936"/>
                <a:gd name="T34" fmla="*/ 442 w 507"/>
                <a:gd name="T35" fmla="*/ 273 h 936"/>
                <a:gd name="T36" fmla="*/ 421 w 507"/>
                <a:gd name="T37" fmla="*/ 242 h 936"/>
                <a:gd name="T38" fmla="*/ 378 w 507"/>
                <a:gd name="T39" fmla="*/ 190 h 936"/>
                <a:gd name="T40" fmla="*/ 335 w 507"/>
                <a:gd name="T41" fmla="*/ 145 h 936"/>
                <a:gd name="T42" fmla="*/ 295 w 507"/>
                <a:gd name="T43" fmla="*/ 107 h 936"/>
                <a:gd name="T44" fmla="*/ 252 w 507"/>
                <a:gd name="T45" fmla="*/ 78 h 936"/>
                <a:gd name="T46" fmla="*/ 174 w 507"/>
                <a:gd name="T47" fmla="*/ 36 h 936"/>
                <a:gd name="T48" fmla="*/ 50 w 507"/>
                <a:gd name="T49" fmla="*/ 2 h 936"/>
                <a:gd name="T50" fmla="*/ 0 w 507"/>
                <a:gd name="T51" fmla="*/ 0 h 936"/>
                <a:gd name="T52" fmla="*/ 0 w 507"/>
                <a:gd name="T53" fmla="*/ 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936">
                  <a:moveTo>
                    <a:pt x="0" y="0"/>
                  </a:moveTo>
                  <a:lnTo>
                    <a:pt x="24" y="17"/>
                  </a:lnTo>
                  <a:lnTo>
                    <a:pt x="86" y="64"/>
                  </a:lnTo>
                  <a:lnTo>
                    <a:pt x="129" y="100"/>
                  </a:lnTo>
                  <a:lnTo>
                    <a:pt x="174" y="143"/>
                  </a:lnTo>
                  <a:lnTo>
                    <a:pt x="221" y="192"/>
                  </a:lnTo>
                  <a:lnTo>
                    <a:pt x="274" y="249"/>
                  </a:lnTo>
                  <a:lnTo>
                    <a:pt x="297" y="280"/>
                  </a:lnTo>
                  <a:lnTo>
                    <a:pt x="321" y="314"/>
                  </a:lnTo>
                  <a:lnTo>
                    <a:pt x="345" y="347"/>
                  </a:lnTo>
                  <a:lnTo>
                    <a:pt x="369" y="385"/>
                  </a:lnTo>
                  <a:lnTo>
                    <a:pt x="412" y="461"/>
                  </a:lnTo>
                  <a:lnTo>
                    <a:pt x="450" y="544"/>
                  </a:lnTo>
                  <a:lnTo>
                    <a:pt x="499" y="727"/>
                  </a:lnTo>
                  <a:lnTo>
                    <a:pt x="507" y="936"/>
                  </a:lnTo>
                  <a:lnTo>
                    <a:pt x="502" y="375"/>
                  </a:lnTo>
                  <a:lnTo>
                    <a:pt x="461" y="304"/>
                  </a:lnTo>
                  <a:lnTo>
                    <a:pt x="442" y="273"/>
                  </a:lnTo>
                  <a:lnTo>
                    <a:pt x="421" y="242"/>
                  </a:lnTo>
                  <a:lnTo>
                    <a:pt x="378" y="190"/>
                  </a:lnTo>
                  <a:lnTo>
                    <a:pt x="335" y="145"/>
                  </a:lnTo>
                  <a:lnTo>
                    <a:pt x="295" y="107"/>
                  </a:lnTo>
                  <a:lnTo>
                    <a:pt x="252" y="78"/>
                  </a:lnTo>
                  <a:lnTo>
                    <a:pt x="174" y="36"/>
                  </a:lnTo>
                  <a:lnTo>
                    <a:pt x="50" y="2"/>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8" name="Freeform 72"/>
            <p:cNvSpPr>
              <a:spLocks/>
            </p:cNvSpPr>
            <p:nvPr/>
          </p:nvSpPr>
          <p:spPr bwMode="auto">
            <a:xfrm>
              <a:off x="1502" y="4689"/>
              <a:ext cx="2680" cy="1357"/>
            </a:xfrm>
            <a:custGeom>
              <a:avLst/>
              <a:gdLst>
                <a:gd name="T0" fmla="*/ 17 w 2680"/>
                <a:gd name="T1" fmla="*/ 43 h 1357"/>
                <a:gd name="T2" fmla="*/ 83 w 2680"/>
                <a:gd name="T3" fmla="*/ 235 h 1357"/>
                <a:gd name="T4" fmla="*/ 145 w 2680"/>
                <a:gd name="T5" fmla="*/ 368 h 1357"/>
                <a:gd name="T6" fmla="*/ 197 w 2680"/>
                <a:gd name="T7" fmla="*/ 468 h 1357"/>
                <a:gd name="T8" fmla="*/ 259 w 2680"/>
                <a:gd name="T9" fmla="*/ 568 h 1357"/>
                <a:gd name="T10" fmla="*/ 333 w 2680"/>
                <a:gd name="T11" fmla="*/ 670 h 1357"/>
                <a:gd name="T12" fmla="*/ 416 w 2680"/>
                <a:gd name="T13" fmla="*/ 770 h 1357"/>
                <a:gd name="T14" fmla="*/ 511 w 2680"/>
                <a:gd name="T15" fmla="*/ 865 h 1357"/>
                <a:gd name="T16" fmla="*/ 620 w 2680"/>
                <a:gd name="T17" fmla="*/ 953 h 1357"/>
                <a:gd name="T18" fmla="*/ 742 w 2680"/>
                <a:gd name="T19" fmla="*/ 1029 h 1357"/>
                <a:gd name="T20" fmla="*/ 877 w 2680"/>
                <a:gd name="T21" fmla="*/ 1095 h 1357"/>
                <a:gd name="T22" fmla="*/ 1110 w 2680"/>
                <a:gd name="T23" fmla="*/ 1162 h 1357"/>
                <a:gd name="T24" fmla="*/ 1426 w 2680"/>
                <a:gd name="T25" fmla="*/ 1205 h 1357"/>
                <a:gd name="T26" fmla="*/ 1960 w 2680"/>
                <a:gd name="T27" fmla="*/ 1183 h 1357"/>
                <a:gd name="T28" fmla="*/ 2362 w 2680"/>
                <a:gd name="T29" fmla="*/ 1072 h 1357"/>
                <a:gd name="T30" fmla="*/ 2507 w 2680"/>
                <a:gd name="T31" fmla="*/ 1000 h 1357"/>
                <a:gd name="T32" fmla="*/ 2614 w 2680"/>
                <a:gd name="T33" fmla="*/ 927 h 1357"/>
                <a:gd name="T34" fmla="*/ 2645 w 2680"/>
                <a:gd name="T35" fmla="*/ 969 h 1357"/>
                <a:gd name="T36" fmla="*/ 2604 w 2680"/>
                <a:gd name="T37" fmla="*/ 1019 h 1357"/>
                <a:gd name="T38" fmla="*/ 2543 w 2680"/>
                <a:gd name="T39" fmla="*/ 1076 h 1357"/>
                <a:gd name="T40" fmla="*/ 2452 w 2680"/>
                <a:gd name="T41" fmla="*/ 1138 h 1357"/>
                <a:gd name="T42" fmla="*/ 2329 w 2680"/>
                <a:gd name="T43" fmla="*/ 1202 h 1357"/>
                <a:gd name="T44" fmla="*/ 2105 w 2680"/>
                <a:gd name="T45" fmla="*/ 1285 h 1357"/>
                <a:gd name="T46" fmla="*/ 1832 w 2680"/>
                <a:gd name="T47" fmla="*/ 1342 h 1357"/>
                <a:gd name="T48" fmla="*/ 1148 w 2680"/>
                <a:gd name="T49" fmla="*/ 1304 h 1357"/>
                <a:gd name="T50" fmla="*/ 829 w 2680"/>
                <a:gd name="T51" fmla="*/ 1188 h 1357"/>
                <a:gd name="T52" fmla="*/ 699 w 2680"/>
                <a:gd name="T53" fmla="*/ 1117 h 1357"/>
                <a:gd name="T54" fmla="*/ 561 w 2680"/>
                <a:gd name="T55" fmla="*/ 1029 h 1357"/>
                <a:gd name="T56" fmla="*/ 428 w 2680"/>
                <a:gd name="T57" fmla="*/ 924 h 1357"/>
                <a:gd name="T58" fmla="*/ 335 w 2680"/>
                <a:gd name="T59" fmla="*/ 831 h 1357"/>
                <a:gd name="T60" fmla="*/ 278 w 2680"/>
                <a:gd name="T61" fmla="*/ 765 h 1357"/>
                <a:gd name="T62" fmla="*/ 226 w 2680"/>
                <a:gd name="T63" fmla="*/ 694 h 1357"/>
                <a:gd name="T64" fmla="*/ 178 w 2680"/>
                <a:gd name="T65" fmla="*/ 618 h 1357"/>
                <a:gd name="T66" fmla="*/ 119 w 2680"/>
                <a:gd name="T67" fmla="*/ 508 h 1357"/>
                <a:gd name="T68" fmla="*/ 64 w 2680"/>
                <a:gd name="T69" fmla="*/ 380 h 1357"/>
                <a:gd name="T70" fmla="*/ 0 w 2680"/>
                <a:gd name="T71" fmla="*/ 43 h 1357"/>
                <a:gd name="T72" fmla="*/ 5 w 2680"/>
                <a:gd name="T73" fmla="*/ 0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80" h="1357">
                  <a:moveTo>
                    <a:pt x="5" y="0"/>
                  </a:moveTo>
                  <a:lnTo>
                    <a:pt x="17" y="43"/>
                  </a:lnTo>
                  <a:lnTo>
                    <a:pt x="55" y="157"/>
                  </a:lnTo>
                  <a:lnTo>
                    <a:pt x="83" y="235"/>
                  </a:lnTo>
                  <a:lnTo>
                    <a:pt x="121" y="323"/>
                  </a:lnTo>
                  <a:lnTo>
                    <a:pt x="145" y="368"/>
                  </a:lnTo>
                  <a:lnTo>
                    <a:pt x="169" y="418"/>
                  </a:lnTo>
                  <a:lnTo>
                    <a:pt x="197" y="468"/>
                  </a:lnTo>
                  <a:lnTo>
                    <a:pt x="226" y="518"/>
                  </a:lnTo>
                  <a:lnTo>
                    <a:pt x="259" y="568"/>
                  </a:lnTo>
                  <a:lnTo>
                    <a:pt x="295" y="620"/>
                  </a:lnTo>
                  <a:lnTo>
                    <a:pt x="333" y="670"/>
                  </a:lnTo>
                  <a:lnTo>
                    <a:pt x="373" y="720"/>
                  </a:lnTo>
                  <a:lnTo>
                    <a:pt x="416" y="770"/>
                  </a:lnTo>
                  <a:lnTo>
                    <a:pt x="461" y="817"/>
                  </a:lnTo>
                  <a:lnTo>
                    <a:pt x="511" y="865"/>
                  </a:lnTo>
                  <a:lnTo>
                    <a:pt x="563" y="910"/>
                  </a:lnTo>
                  <a:lnTo>
                    <a:pt x="620" y="953"/>
                  </a:lnTo>
                  <a:lnTo>
                    <a:pt x="680" y="993"/>
                  </a:lnTo>
                  <a:lnTo>
                    <a:pt x="742" y="1029"/>
                  </a:lnTo>
                  <a:lnTo>
                    <a:pt x="808" y="1064"/>
                  </a:lnTo>
                  <a:lnTo>
                    <a:pt x="877" y="1095"/>
                  </a:lnTo>
                  <a:lnTo>
                    <a:pt x="951" y="1121"/>
                  </a:lnTo>
                  <a:lnTo>
                    <a:pt x="1110" y="1162"/>
                  </a:lnTo>
                  <a:lnTo>
                    <a:pt x="1271" y="1188"/>
                  </a:lnTo>
                  <a:lnTo>
                    <a:pt x="1426" y="1205"/>
                  </a:lnTo>
                  <a:lnTo>
                    <a:pt x="1709" y="1209"/>
                  </a:lnTo>
                  <a:lnTo>
                    <a:pt x="1960" y="1183"/>
                  </a:lnTo>
                  <a:lnTo>
                    <a:pt x="2179" y="1136"/>
                  </a:lnTo>
                  <a:lnTo>
                    <a:pt x="2362" y="1072"/>
                  </a:lnTo>
                  <a:lnTo>
                    <a:pt x="2438" y="1036"/>
                  </a:lnTo>
                  <a:lnTo>
                    <a:pt x="2507" y="1000"/>
                  </a:lnTo>
                  <a:lnTo>
                    <a:pt x="2564" y="962"/>
                  </a:lnTo>
                  <a:lnTo>
                    <a:pt x="2614" y="927"/>
                  </a:lnTo>
                  <a:lnTo>
                    <a:pt x="2680" y="862"/>
                  </a:lnTo>
                  <a:lnTo>
                    <a:pt x="2645" y="969"/>
                  </a:lnTo>
                  <a:lnTo>
                    <a:pt x="2628" y="993"/>
                  </a:lnTo>
                  <a:lnTo>
                    <a:pt x="2604" y="1019"/>
                  </a:lnTo>
                  <a:lnTo>
                    <a:pt x="2578" y="1048"/>
                  </a:lnTo>
                  <a:lnTo>
                    <a:pt x="2543" y="1076"/>
                  </a:lnTo>
                  <a:lnTo>
                    <a:pt x="2502" y="1107"/>
                  </a:lnTo>
                  <a:lnTo>
                    <a:pt x="2452" y="1138"/>
                  </a:lnTo>
                  <a:lnTo>
                    <a:pt x="2395" y="1169"/>
                  </a:lnTo>
                  <a:lnTo>
                    <a:pt x="2329" y="1202"/>
                  </a:lnTo>
                  <a:lnTo>
                    <a:pt x="2222" y="1245"/>
                  </a:lnTo>
                  <a:lnTo>
                    <a:pt x="2105" y="1285"/>
                  </a:lnTo>
                  <a:lnTo>
                    <a:pt x="1975" y="1319"/>
                  </a:lnTo>
                  <a:lnTo>
                    <a:pt x="1832" y="1342"/>
                  </a:lnTo>
                  <a:lnTo>
                    <a:pt x="1514" y="1357"/>
                  </a:lnTo>
                  <a:lnTo>
                    <a:pt x="1148" y="1304"/>
                  </a:lnTo>
                  <a:lnTo>
                    <a:pt x="955" y="1243"/>
                  </a:lnTo>
                  <a:lnTo>
                    <a:pt x="829" y="1188"/>
                  </a:lnTo>
                  <a:lnTo>
                    <a:pt x="765" y="1155"/>
                  </a:lnTo>
                  <a:lnTo>
                    <a:pt x="699" y="1117"/>
                  </a:lnTo>
                  <a:lnTo>
                    <a:pt x="630" y="1076"/>
                  </a:lnTo>
                  <a:lnTo>
                    <a:pt x="561" y="1029"/>
                  </a:lnTo>
                  <a:lnTo>
                    <a:pt x="494" y="979"/>
                  </a:lnTo>
                  <a:lnTo>
                    <a:pt x="428" y="924"/>
                  </a:lnTo>
                  <a:lnTo>
                    <a:pt x="366" y="862"/>
                  </a:lnTo>
                  <a:lnTo>
                    <a:pt x="335" y="831"/>
                  </a:lnTo>
                  <a:lnTo>
                    <a:pt x="307" y="798"/>
                  </a:lnTo>
                  <a:lnTo>
                    <a:pt x="278" y="765"/>
                  </a:lnTo>
                  <a:lnTo>
                    <a:pt x="252" y="729"/>
                  </a:lnTo>
                  <a:lnTo>
                    <a:pt x="226" y="694"/>
                  </a:lnTo>
                  <a:lnTo>
                    <a:pt x="200" y="656"/>
                  </a:lnTo>
                  <a:lnTo>
                    <a:pt x="178" y="618"/>
                  </a:lnTo>
                  <a:lnTo>
                    <a:pt x="157" y="580"/>
                  </a:lnTo>
                  <a:lnTo>
                    <a:pt x="119" y="508"/>
                  </a:lnTo>
                  <a:lnTo>
                    <a:pt x="88" y="442"/>
                  </a:lnTo>
                  <a:lnTo>
                    <a:pt x="64" y="380"/>
                  </a:lnTo>
                  <a:lnTo>
                    <a:pt x="7" y="173"/>
                  </a:lnTo>
                  <a:lnTo>
                    <a:pt x="0" y="43"/>
                  </a:lnTo>
                  <a:lnTo>
                    <a:pt x="5"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49" name="Freeform 73"/>
            <p:cNvSpPr>
              <a:spLocks/>
            </p:cNvSpPr>
            <p:nvPr/>
          </p:nvSpPr>
          <p:spPr bwMode="auto">
            <a:xfrm>
              <a:off x="1008" y="1250"/>
              <a:ext cx="164" cy="4232"/>
            </a:xfrm>
            <a:custGeom>
              <a:avLst/>
              <a:gdLst>
                <a:gd name="T0" fmla="*/ 59 w 164"/>
                <a:gd name="T1" fmla="*/ 67 h 4232"/>
                <a:gd name="T2" fmla="*/ 45 w 164"/>
                <a:gd name="T3" fmla="*/ 257 h 4232"/>
                <a:gd name="T4" fmla="*/ 19 w 164"/>
                <a:gd name="T5" fmla="*/ 718 h 4232"/>
                <a:gd name="T6" fmla="*/ 0 w 164"/>
                <a:gd name="T7" fmla="*/ 1279 h 4232"/>
                <a:gd name="T8" fmla="*/ 7 w 164"/>
                <a:gd name="T9" fmla="*/ 1768 h 4232"/>
                <a:gd name="T10" fmla="*/ 29 w 164"/>
                <a:gd name="T11" fmla="*/ 2365 h 4232"/>
                <a:gd name="T12" fmla="*/ 33 w 164"/>
                <a:gd name="T13" fmla="*/ 3156 h 4232"/>
                <a:gd name="T14" fmla="*/ 36 w 164"/>
                <a:gd name="T15" fmla="*/ 3256 h 4232"/>
                <a:gd name="T16" fmla="*/ 36 w 164"/>
                <a:gd name="T17" fmla="*/ 3351 h 4232"/>
                <a:gd name="T18" fmla="*/ 36 w 164"/>
                <a:gd name="T19" fmla="*/ 3534 h 4232"/>
                <a:gd name="T20" fmla="*/ 36 w 164"/>
                <a:gd name="T21" fmla="*/ 3619 h 4232"/>
                <a:gd name="T22" fmla="*/ 36 w 164"/>
                <a:gd name="T23" fmla="*/ 3662 h 4232"/>
                <a:gd name="T24" fmla="*/ 33 w 164"/>
                <a:gd name="T25" fmla="*/ 3703 h 4232"/>
                <a:gd name="T26" fmla="*/ 33 w 164"/>
                <a:gd name="T27" fmla="*/ 3850 h 4232"/>
                <a:gd name="T28" fmla="*/ 33 w 164"/>
                <a:gd name="T29" fmla="*/ 3973 h 4232"/>
                <a:gd name="T30" fmla="*/ 33 w 164"/>
                <a:gd name="T31" fmla="*/ 3973 h 4232"/>
                <a:gd name="T32" fmla="*/ 33 w 164"/>
                <a:gd name="T33" fmla="*/ 3976 h 4232"/>
                <a:gd name="T34" fmla="*/ 33 w 164"/>
                <a:gd name="T35" fmla="*/ 3978 h 4232"/>
                <a:gd name="T36" fmla="*/ 33 w 164"/>
                <a:gd name="T37" fmla="*/ 3985 h 4232"/>
                <a:gd name="T38" fmla="*/ 33 w 164"/>
                <a:gd name="T39" fmla="*/ 3985 h 4232"/>
                <a:gd name="T40" fmla="*/ 33 w 164"/>
                <a:gd name="T41" fmla="*/ 3988 h 4232"/>
                <a:gd name="T42" fmla="*/ 33 w 164"/>
                <a:gd name="T43" fmla="*/ 3988 h 4232"/>
                <a:gd name="T44" fmla="*/ 33 w 164"/>
                <a:gd name="T45" fmla="*/ 3992 h 4232"/>
                <a:gd name="T46" fmla="*/ 33 w 164"/>
                <a:gd name="T47" fmla="*/ 4000 h 4232"/>
                <a:gd name="T48" fmla="*/ 33 w 164"/>
                <a:gd name="T49" fmla="*/ 4000 h 4232"/>
                <a:gd name="T50" fmla="*/ 33 w 164"/>
                <a:gd name="T51" fmla="*/ 4002 h 4232"/>
                <a:gd name="T52" fmla="*/ 33 w 164"/>
                <a:gd name="T53" fmla="*/ 4004 h 4232"/>
                <a:gd name="T54" fmla="*/ 33 w 164"/>
                <a:gd name="T55" fmla="*/ 4011 h 4232"/>
                <a:gd name="T56" fmla="*/ 33 w 164"/>
                <a:gd name="T57" fmla="*/ 4014 h 4232"/>
                <a:gd name="T58" fmla="*/ 33 w 164"/>
                <a:gd name="T59" fmla="*/ 4016 h 4232"/>
                <a:gd name="T60" fmla="*/ 33 w 164"/>
                <a:gd name="T61" fmla="*/ 4023 h 4232"/>
                <a:gd name="T62" fmla="*/ 33 w 164"/>
                <a:gd name="T63" fmla="*/ 4028 h 4232"/>
                <a:gd name="T64" fmla="*/ 33 w 164"/>
                <a:gd name="T65" fmla="*/ 4035 h 4232"/>
                <a:gd name="T66" fmla="*/ 33 w 164"/>
                <a:gd name="T67" fmla="*/ 4045 h 4232"/>
                <a:gd name="T68" fmla="*/ 33 w 164"/>
                <a:gd name="T69" fmla="*/ 4057 h 4232"/>
                <a:gd name="T70" fmla="*/ 33 w 164"/>
                <a:gd name="T71" fmla="*/ 4061 h 4232"/>
                <a:gd name="T72" fmla="*/ 33 w 164"/>
                <a:gd name="T73" fmla="*/ 4064 h 4232"/>
                <a:gd name="T74" fmla="*/ 33 w 164"/>
                <a:gd name="T75" fmla="*/ 4064 h 4232"/>
                <a:gd name="T76" fmla="*/ 33 w 164"/>
                <a:gd name="T77" fmla="*/ 4066 h 4232"/>
                <a:gd name="T78" fmla="*/ 33 w 164"/>
                <a:gd name="T79" fmla="*/ 4147 h 4232"/>
                <a:gd name="T80" fmla="*/ 43 w 164"/>
                <a:gd name="T81" fmla="*/ 4180 h 4232"/>
                <a:gd name="T82" fmla="*/ 71 w 164"/>
                <a:gd name="T83" fmla="*/ 4232 h 4232"/>
                <a:gd name="T84" fmla="*/ 105 w 164"/>
                <a:gd name="T85" fmla="*/ 4218 h 4232"/>
                <a:gd name="T86" fmla="*/ 135 w 164"/>
                <a:gd name="T87" fmla="*/ 4054 h 4232"/>
                <a:gd name="T88" fmla="*/ 159 w 164"/>
                <a:gd name="T89" fmla="*/ 3622 h 4232"/>
                <a:gd name="T90" fmla="*/ 164 w 164"/>
                <a:gd name="T91" fmla="*/ 2992 h 4232"/>
                <a:gd name="T92" fmla="*/ 152 w 164"/>
                <a:gd name="T93" fmla="*/ 2384 h 4232"/>
                <a:gd name="T94" fmla="*/ 140 w 164"/>
                <a:gd name="T95" fmla="*/ 2156 h 4232"/>
                <a:gd name="T96" fmla="*/ 124 w 164"/>
                <a:gd name="T97" fmla="*/ 2015 h 4232"/>
                <a:gd name="T98" fmla="*/ 97 w 164"/>
                <a:gd name="T99" fmla="*/ 1671 h 4232"/>
                <a:gd name="T100" fmla="*/ 90 w 164"/>
                <a:gd name="T101" fmla="*/ 1134 h 4232"/>
                <a:gd name="T102" fmla="*/ 97 w 164"/>
                <a:gd name="T103" fmla="*/ 312 h 4232"/>
                <a:gd name="T104" fmla="*/ 112 w 164"/>
                <a:gd name="T105" fmla="*/ 0 h 4232"/>
                <a:gd name="T106" fmla="*/ 59 w 164"/>
                <a:gd name="T107" fmla="*/ 67 h 4232"/>
                <a:gd name="T108" fmla="*/ 59 w 164"/>
                <a:gd name="T109" fmla="*/ 67 h 4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 h="4232">
                  <a:moveTo>
                    <a:pt x="59" y="67"/>
                  </a:moveTo>
                  <a:lnTo>
                    <a:pt x="45" y="257"/>
                  </a:lnTo>
                  <a:lnTo>
                    <a:pt x="19" y="718"/>
                  </a:lnTo>
                  <a:lnTo>
                    <a:pt x="0" y="1279"/>
                  </a:lnTo>
                  <a:lnTo>
                    <a:pt x="7" y="1768"/>
                  </a:lnTo>
                  <a:lnTo>
                    <a:pt x="29" y="2365"/>
                  </a:lnTo>
                  <a:lnTo>
                    <a:pt x="33" y="3156"/>
                  </a:lnTo>
                  <a:lnTo>
                    <a:pt x="36" y="3256"/>
                  </a:lnTo>
                  <a:lnTo>
                    <a:pt x="36" y="3351"/>
                  </a:lnTo>
                  <a:lnTo>
                    <a:pt x="36" y="3534"/>
                  </a:lnTo>
                  <a:lnTo>
                    <a:pt x="36" y="3619"/>
                  </a:lnTo>
                  <a:lnTo>
                    <a:pt x="36" y="3662"/>
                  </a:lnTo>
                  <a:lnTo>
                    <a:pt x="33" y="3703"/>
                  </a:lnTo>
                  <a:lnTo>
                    <a:pt x="33" y="3850"/>
                  </a:lnTo>
                  <a:lnTo>
                    <a:pt x="33" y="3973"/>
                  </a:lnTo>
                  <a:lnTo>
                    <a:pt x="33" y="3973"/>
                  </a:lnTo>
                  <a:lnTo>
                    <a:pt x="33" y="3976"/>
                  </a:lnTo>
                  <a:lnTo>
                    <a:pt x="33" y="3978"/>
                  </a:lnTo>
                  <a:lnTo>
                    <a:pt x="33" y="3985"/>
                  </a:lnTo>
                  <a:lnTo>
                    <a:pt x="33" y="3985"/>
                  </a:lnTo>
                  <a:lnTo>
                    <a:pt x="33" y="3988"/>
                  </a:lnTo>
                  <a:lnTo>
                    <a:pt x="33" y="3988"/>
                  </a:lnTo>
                  <a:lnTo>
                    <a:pt x="33" y="3992"/>
                  </a:lnTo>
                  <a:lnTo>
                    <a:pt x="33" y="4000"/>
                  </a:lnTo>
                  <a:lnTo>
                    <a:pt x="33" y="4000"/>
                  </a:lnTo>
                  <a:lnTo>
                    <a:pt x="33" y="4002"/>
                  </a:lnTo>
                  <a:lnTo>
                    <a:pt x="33" y="4004"/>
                  </a:lnTo>
                  <a:lnTo>
                    <a:pt x="33" y="4011"/>
                  </a:lnTo>
                  <a:lnTo>
                    <a:pt x="33" y="4014"/>
                  </a:lnTo>
                  <a:lnTo>
                    <a:pt x="33" y="4016"/>
                  </a:lnTo>
                  <a:lnTo>
                    <a:pt x="33" y="4023"/>
                  </a:lnTo>
                  <a:lnTo>
                    <a:pt x="33" y="4028"/>
                  </a:lnTo>
                  <a:lnTo>
                    <a:pt x="33" y="4035"/>
                  </a:lnTo>
                  <a:lnTo>
                    <a:pt x="33" y="4045"/>
                  </a:lnTo>
                  <a:lnTo>
                    <a:pt x="33" y="4057"/>
                  </a:lnTo>
                  <a:lnTo>
                    <a:pt x="33" y="4061"/>
                  </a:lnTo>
                  <a:lnTo>
                    <a:pt x="33" y="4064"/>
                  </a:lnTo>
                  <a:lnTo>
                    <a:pt x="33" y="4064"/>
                  </a:lnTo>
                  <a:lnTo>
                    <a:pt x="33" y="4066"/>
                  </a:lnTo>
                  <a:lnTo>
                    <a:pt x="33" y="4147"/>
                  </a:lnTo>
                  <a:lnTo>
                    <a:pt x="43" y="4180"/>
                  </a:lnTo>
                  <a:lnTo>
                    <a:pt x="71" y="4232"/>
                  </a:lnTo>
                  <a:lnTo>
                    <a:pt x="105" y="4218"/>
                  </a:lnTo>
                  <a:lnTo>
                    <a:pt x="135" y="4054"/>
                  </a:lnTo>
                  <a:lnTo>
                    <a:pt x="159" y="3622"/>
                  </a:lnTo>
                  <a:lnTo>
                    <a:pt x="164" y="2992"/>
                  </a:lnTo>
                  <a:lnTo>
                    <a:pt x="152" y="2384"/>
                  </a:lnTo>
                  <a:lnTo>
                    <a:pt x="140" y="2156"/>
                  </a:lnTo>
                  <a:lnTo>
                    <a:pt x="124" y="2015"/>
                  </a:lnTo>
                  <a:lnTo>
                    <a:pt x="97" y="1671"/>
                  </a:lnTo>
                  <a:lnTo>
                    <a:pt x="90" y="1134"/>
                  </a:lnTo>
                  <a:lnTo>
                    <a:pt x="97" y="312"/>
                  </a:lnTo>
                  <a:lnTo>
                    <a:pt x="112" y="0"/>
                  </a:lnTo>
                  <a:lnTo>
                    <a:pt x="59" y="67"/>
                  </a:lnTo>
                  <a:lnTo>
                    <a:pt x="59"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0" name="Freeform 74"/>
            <p:cNvSpPr>
              <a:spLocks/>
            </p:cNvSpPr>
            <p:nvPr/>
          </p:nvSpPr>
          <p:spPr bwMode="auto">
            <a:xfrm>
              <a:off x="2533" y="3850"/>
              <a:ext cx="1393" cy="1357"/>
            </a:xfrm>
            <a:custGeom>
              <a:avLst/>
              <a:gdLst>
                <a:gd name="T0" fmla="*/ 837 w 1393"/>
                <a:gd name="T1" fmla="*/ 349 h 1357"/>
                <a:gd name="T2" fmla="*/ 877 w 1393"/>
                <a:gd name="T3" fmla="*/ 228 h 1357"/>
                <a:gd name="T4" fmla="*/ 941 w 1393"/>
                <a:gd name="T5" fmla="*/ 150 h 1357"/>
                <a:gd name="T6" fmla="*/ 1032 w 1393"/>
                <a:gd name="T7" fmla="*/ 76 h 1357"/>
                <a:gd name="T8" fmla="*/ 1117 w 1393"/>
                <a:gd name="T9" fmla="*/ 21 h 1357"/>
                <a:gd name="T10" fmla="*/ 1207 w 1393"/>
                <a:gd name="T11" fmla="*/ 55 h 1357"/>
                <a:gd name="T12" fmla="*/ 1169 w 1393"/>
                <a:gd name="T13" fmla="*/ 145 h 1357"/>
                <a:gd name="T14" fmla="*/ 1112 w 1393"/>
                <a:gd name="T15" fmla="*/ 245 h 1357"/>
                <a:gd name="T16" fmla="*/ 1067 w 1393"/>
                <a:gd name="T17" fmla="*/ 314 h 1357"/>
                <a:gd name="T18" fmla="*/ 1010 w 1393"/>
                <a:gd name="T19" fmla="*/ 404 h 1357"/>
                <a:gd name="T20" fmla="*/ 1008 w 1393"/>
                <a:gd name="T21" fmla="*/ 499 h 1357"/>
                <a:gd name="T22" fmla="*/ 1303 w 1393"/>
                <a:gd name="T23" fmla="*/ 561 h 1357"/>
                <a:gd name="T24" fmla="*/ 1383 w 1393"/>
                <a:gd name="T25" fmla="*/ 649 h 1357"/>
                <a:gd name="T26" fmla="*/ 1305 w 1393"/>
                <a:gd name="T27" fmla="*/ 713 h 1357"/>
                <a:gd name="T28" fmla="*/ 1101 w 1393"/>
                <a:gd name="T29" fmla="*/ 701 h 1357"/>
                <a:gd name="T30" fmla="*/ 934 w 1393"/>
                <a:gd name="T31" fmla="*/ 727 h 1357"/>
                <a:gd name="T32" fmla="*/ 1055 w 1393"/>
                <a:gd name="T33" fmla="*/ 810 h 1357"/>
                <a:gd name="T34" fmla="*/ 1146 w 1393"/>
                <a:gd name="T35" fmla="*/ 889 h 1357"/>
                <a:gd name="T36" fmla="*/ 1134 w 1393"/>
                <a:gd name="T37" fmla="*/ 1205 h 1357"/>
                <a:gd name="T38" fmla="*/ 1091 w 1393"/>
                <a:gd name="T39" fmla="*/ 1286 h 1357"/>
                <a:gd name="T40" fmla="*/ 1053 w 1393"/>
                <a:gd name="T41" fmla="*/ 1145 h 1357"/>
                <a:gd name="T42" fmla="*/ 1001 w 1393"/>
                <a:gd name="T43" fmla="*/ 1029 h 1357"/>
                <a:gd name="T44" fmla="*/ 963 w 1393"/>
                <a:gd name="T45" fmla="*/ 974 h 1357"/>
                <a:gd name="T46" fmla="*/ 682 w 1393"/>
                <a:gd name="T47" fmla="*/ 1112 h 1357"/>
                <a:gd name="T48" fmla="*/ 621 w 1393"/>
                <a:gd name="T49" fmla="*/ 1224 h 1357"/>
                <a:gd name="T50" fmla="*/ 552 w 1393"/>
                <a:gd name="T51" fmla="*/ 1357 h 1357"/>
                <a:gd name="T52" fmla="*/ 552 w 1393"/>
                <a:gd name="T53" fmla="*/ 1179 h 1357"/>
                <a:gd name="T54" fmla="*/ 580 w 1393"/>
                <a:gd name="T55" fmla="*/ 1015 h 1357"/>
                <a:gd name="T56" fmla="*/ 651 w 1393"/>
                <a:gd name="T57" fmla="*/ 851 h 1357"/>
                <a:gd name="T58" fmla="*/ 552 w 1393"/>
                <a:gd name="T59" fmla="*/ 770 h 1357"/>
                <a:gd name="T60" fmla="*/ 533 w 1393"/>
                <a:gd name="T61" fmla="*/ 710 h 1357"/>
                <a:gd name="T62" fmla="*/ 433 w 1393"/>
                <a:gd name="T63" fmla="*/ 768 h 1357"/>
                <a:gd name="T64" fmla="*/ 347 w 1393"/>
                <a:gd name="T65" fmla="*/ 848 h 1357"/>
                <a:gd name="T66" fmla="*/ 240 w 1393"/>
                <a:gd name="T67" fmla="*/ 912 h 1357"/>
                <a:gd name="T68" fmla="*/ 60 w 1393"/>
                <a:gd name="T69" fmla="*/ 965 h 1357"/>
                <a:gd name="T70" fmla="*/ 12 w 1393"/>
                <a:gd name="T71" fmla="*/ 922 h 1357"/>
                <a:gd name="T72" fmla="*/ 62 w 1393"/>
                <a:gd name="T73" fmla="*/ 841 h 1357"/>
                <a:gd name="T74" fmla="*/ 136 w 1393"/>
                <a:gd name="T75" fmla="*/ 753 h 1357"/>
                <a:gd name="T76" fmla="*/ 212 w 1393"/>
                <a:gd name="T77" fmla="*/ 699 h 1357"/>
                <a:gd name="T78" fmla="*/ 343 w 1393"/>
                <a:gd name="T79" fmla="*/ 649 h 1357"/>
                <a:gd name="T80" fmla="*/ 526 w 1393"/>
                <a:gd name="T81" fmla="*/ 634 h 1357"/>
                <a:gd name="T82" fmla="*/ 566 w 1393"/>
                <a:gd name="T83" fmla="*/ 582 h 1357"/>
                <a:gd name="T84" fmla="*/ 545 w 1393"/>
                <a:gd name="T85" fmla="*/ 485 h 1357"/>
                <a:gd name="T86" fmla="*/ 499 w 1393"/>
                <a:gd name="T87" fmla="*/ 423 h 1357"/>
                <a:gd name="T88" fmla="*/ 407 w 1393"/>
                <a:gd name="T89" fmla="*/ 375 h 1357"/>
                <a:gd name="T90" fmla="*/ 402 w 1393"/>
                <a:gd name="T91" fmla="*/ 337 h 1357"/>
                <a:gd name="T92" fmla="*/ 637 w 1393"/>
                <a:gd name="T93" fmla="*/ 314 h 1357"/>
                <a:gd name="T94" fmla="*/ 756 w 1393"/>
                <a:gd name="T95" fmla="*/ 399 h 1357"/>
                <a:gd name="T96" fmla="*/ 834 w 1393"/>
                <a:gd name="T97" fmla="*/ 392 h 1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93" h="1357">
                  <a:moveTo>
                    <a:pt x="834" y="392"/>
                  </a:moveTo>
                  <a:lnTo>
                    <a:pt x="837" y="349"/>
                  </a:lnTo>
                  <a:lnTo>
                    <a:pt x="849" y="295"/>
                  </a:lnTo>
                  <a:lnTo>
                    <a:pt x="877" y="228"/>
                  </a:lnTo>
                  <a:lnTo>
                    <a:pt x="903" y="188"/>
                  </a:lnTo>
                  <a:lnTo>
                    <a:pt x="941" y="150"/>
                  </a:lnTo>
                  <a:lnTo>
                    <a:pt x="984" y="112"/>
                  </a:lnTo>
                  <a:lnTo>
                    <a:pt x="1032" y="76"/>
                  </a:lnTo>
                  <a:lnTo>
                    <a:pt x="1077" y="45"/>
                  </a:lnTo>
                  <a:lnTo>
                    <a:pt x="1117" y="21"/>
                  </a:lnTo>
                  <a:lnTo>
                    <a:pt x="1153" y="0"/>
                  </a:lnTo>
                  <a:lnTo>
                    <a:pt x="1207" y="55"/>
                  </a:lnTo>
                  <a:lnTo>
                    <a:pt x="1196" y="90"/>
                  </a:lnTo>
                  <a:lnTo>
                    <a:pt x="1169" y="145"/>
                  </a:lnTo>
                  <a:lnTo>
                    <a:pt x="1131" y="209"/>
                  </a:lnTo>
                  <a:lnTo>
                    <a:pt x="1112" y="245"/>
                  </a:lnTo>
                  <a:lnTo>
                    <a:pt x="1089" y="278"/>
                  </a:lnTo>
                  <a:lnTo>
                    <a:pt x="1067" y="314"/>
                  </a:lnTo>
                  <a:lnTo>
                    <a:pt x="1048" y="347"/>
                  </a:lnTo>
                  <a:lnTo>
                    <a:pt x="1010" y="404"/>
                  </a:lnTo>
                  <a:lnTo>
                    <a:pt x="977" y="468"/>
                  </a:lnTo>
                  <a:lnTo>
                    <a:pt x="1008" y="499"/>
                  </a:lnTo>
                  <a:lnTo>
                    <a:pt x="1124" y="525"/>
                  </a:lnTo>
                  <a:lnTo>
                    <a:pt x="1303" y="561"/>
                  </a:lnTo>
                  <a:lnTo>
                    <a:pt x="1393" y="613"/>
                  </a:lnTo>
                  <a:lnTo>
                    <a:pt x="1383" y="649"/>
                  </a:lnTo>
                  <a:lnTo>
                    <a:pt x="1355" y="684"/>
                  </a:lnTo>
                  <a:lnTo>
                    <a:pt x="1305" y="713"/>
                  </a:lnTo>
                  <a:lnTo>
                    <a:pt x="1234" y="727"/>
                  </a:lnTo>
                  <a:lnTo>
                    <a:pt x="1101" y="701"/>
                  </a:lnTo>
                  <a:lnTo>
                    <a:pt x="1039" y="670"/>
                  </a:lnTo>
                  <a:lnTo>
                    <a:pt x="934" y="727"/>
                  </a:lnTo>
                  <a:lnTo>
                    <a:pt x="994" y="768"/>
                  </a:lnTo>
                  <a:lnTo>
                    <a:pt x="1055" y="810"/>
                  </a:lnTo>
                  <a:lnTo>
                    <a:pt x="1112" y="853"/>
                  </a:lnTo>
                  <a:lnTo>
                    <a:pt x="1146" y="889"/>
                  </a:lnTo>
                  <a:lnTo>
                    <a:pt x="1155" y="1081"/>
                  </a:lnTo>
                  <a:lnTo>
                    <a:pt x="1134" y="1205"/>
                  </a:lnTo>
                  <a:lnTo>
                    <a:pt x="1115" y="1252"/>
                  </a:lnTo>
                  <a:lnTo>
                    <a:pt x="1091" y="1286"/>
                  </a:lnTo>
                  <a:lnTo>
                    <a:pt x="1082" y="1245"/>
                  </a:lnTo>
                  <a:lnTo>
                    <a:pt x="1053" y="1145"/>
                  </a:lnTo>
                  <a:lnTo>
                    <a:pt x="1032" y="1086"/>
                  </a:lnTo>
                  <a:lnTo>
                    <a:pt x="1001" y="1029"/>
                  </a:lnTo>
                  <a:lnTo>
                    <a:pt x="982" y="1000"/>
                  </a:lnTo>
                  <a:lnTo>
                    <a:pt x="963" y="974"/>
                  </a:lnTo>
                  <a:lnTo>
                    <a:pt x="915" y="931"/>
                  </a:lnTo>
                  <a:lnTo>
                    <a:pt x="682" y="1112"/>
                  </a:lnTo>
                  <a:lnTo>
                    <a:pt x="649" y="1171"/>
                  </a:lnTo>
                  <a:lnTo>
                    <a:pt x="621" y="1224"/>
                  </a:lnTo>
                  <a:lnTo>
                    <a:pt x="580" y="1300"/>
                  </a:lnTo>
                  <a:lnTo>
                    <a:pt x="552" y="1357"/>
                  </a:lnTo>
                  <a:lnTo>
                    <a:pt x="549" y="1307"/>
                  </a:lnTo>
                  <a:lnTo>
                    <a:pt x="552" y="1179"/>
                  </a:lnTo>
                  <a:lnTo>
                    <a:pt x="561" y="1098"/>
                  </a:lnTo>
                  <a:lnTo>
                    <a:pt x="580" y="1015"/>
                  </a:lnTo>
                  <a:lnTo>
                    <a:pt x="611" y="929"/>
                  </a:lnTo>
                  <a:lnTo>
                    <a:pt x="651" y="851"/>
                  </a:lnTo>
                  <a:lnTo>
                    <a:pt x="602" y="832"/>
                  </a:lnTo>
                  <a:lnTo>
                    <a:pt x="552" y="770"/>
                  </a:lnTo>
                  <a:lnTo>
                    <a:pt x="556" y="734"/>
                  </a:lnTo>
                  <a:lnTo>
                    <a:pt x="533" y="710"/>
                  </a:lnTo>
                  <a:lnTo>
                    <a:pt x="471" y="727"/>
                  </a:lnTo>
                  <a:lnTo>
                    <a:pt x="433" y="768"/>
                  </a:lnTo>
                  <a:lnTo>
                    <a:pt x="392" y="808"/>
                  </a:lnTo>
                  <a:lnTo>
                    <a:pt x="347" y="848"/>
                  </a:lnTo>
                  <a:lnTo>
                    <a:pt x="297" y="884"/>
                  </a:lnTo>
                  <a:lnTo>
                    <a:pt x="240" y="912"/>
                  </a:lnTo>
                  <a:lnTo>
                    <a:pt x="176" y="936"/>
                  </a:lnTo>
                  <a:lnTo>
                    <a:pt x="60" y="965"/>
                  </a:lnTo>
                  <a:lnTo>
                    <a:pt x="0" y="960"/>
                  </a:lnTo>
                  <a:lnTo>
                    <a:pt x="12" y="922"/>
                  </a:lnTo>
                  <a:lnTo>
                    <a:pt x="31" y="886"/>
                  </a:lnTo>
                  <a:lnTo>
                    <a:pt x="62" y="841"/>
                  </a:lnTo>
                  <a:lnTo>
                    <a:pt x="98" y="794"/>
                  </a:lnTo>
                  <a:lnTo>
                    <a:pt x="136" y="753"/>
                  </a:lnTo>
                  <a:lnTo>
                    <a:pt x="174" y="725"/>
                  </a:lnTo>
                  <a:lnTo>
                    <a:pt x="212" y="699"/>
                  </a:lnTo>
                  <a:lnTo>
                    <a:pt x="281" y="668"/>
                  </a:lnTo>
                  <a:lnTo>
                    <a:pt x="343" y="649"/>
                  </a:lnTo>
                  <a:lnTo>
                    <a:pt x="442" y="627"/>
                  </a:lnTo>
                  <a:lnTo>
                    <a:pt x="526" y="634"/>
                  </a:lnTo>
                  <a:lnTo>
                    <a:pt x="552" y="625"/>
                  </a:lnTo>
                  <a:lnTo>
                    <a:pt x="566" y="582"/>
                  </a:lnTo>
                  <a:lnTo>
                    <a:pt x="559" y="520"/>
                  </a:lnTo>
                  <a:lnTo>
                    <a:pt x="545" y="485"/>
                  </a:lnTo>
                  <a:lnTo>
                    <a:pt x="526" y="451"/>
                  </a:lnTo>
                  <a:lnTo>
                    <a:pt x="499" y="423"/>
                  </a:lnTo>
                  <a:lnTo>
                    <a:pt x="471" y="402"/>
                  </a:lnTo>
                  <a:lnTo>
                    <a:pt x="407" y="375"/>
                  </a:lnTo>
                  <a:lnTo>
                    <a:pt x="335" y="364"/>
                  </a:lnTo>
                  <a:lnTo>
                    <a:pt x="402" y="337"/>
                  </a:lnTo>
                  <a:lnTo>
                    <a:pt x="533" y="304"/>
                  </a:lnTo>
                  <a:lnTo>
                    <a:pt x="637" y="314"/>
                  </a:lnTo>
                  <a:lnTo>
                    <a:pt x="704" y="340"/>
                  </a:lnTo>
                  <a:lnTo>
                    <a:pt x="756" y="399"/>
                  </a:lnTo>
                  <a:lnTo>
                    <a:pt x="782" y="442"/>
                  </a:lnTo>
                  <a:lnTo>
                    <a:pt x="834" y="392"/>
                  </a:lnTo>
                  <a:lnTo>
                    <a:pt x="834" y="392"/>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1" name="Freeform 75"/>
            <p:cNvSpPr>
              <a:spLocks/>
            </p:cNvSpPr>
            <p:nvPr/>
          </p:nvSpPr>
          <p:spPr bwMode="auto">
            <a:xfrm>
              <a:off x="1222" y="6241"/>
              <a:ext cx="6334" cy="182"/>
            </a:xfrm>
            <a:custGeom>
              <a:avLst/>
              <a:gdLst>
                <a:gd name="T0" fmla="*/ 0 w 6334"/>
                <a:gd name="T1" fmla="*/ 90 h 182"/>
                <a:gd name="T2" fmla="*/ 850 w 6334"/>
                <a:gd name="T3" fmla="*/ 54 h 182"/>
                <a:gd name="T4" fmla="*/ 1829 w 6334"/>
                <a:gd name="T5" fmla="*/ 26 h 182"/>
                <a:gd name="T6" fmla="*/ 3103 w 6334"/>
                <a:gd name="T7" fmla="*/ 0 h 182"/>
                <a:gd name="T8" fmla="*/ 4419 w 6334"/>
                <a:gd name="T9" fmla="*/ 11 h 182"/>
                <a:gd name="T10" fmla="*/ 5481 w 6334"/>
                <a:gd name="T11" fmla="*/ 64 h 182"/>
                <a:gd name="T12" fmla="*/ 6163 w 6334"/>
                <a:gd name="T13" fmla="*/ 123 h 182"/>
                <a:gd name="T14" fmla="*/ 6334 w 6334"/>
                <a:gd name="T15" fmla="*/ 156 h 182"/>
                <a:gd name="T16" fmla="*/ 4885 w 6334"/>
                <a:gd name="T17" fmla="*/ 130 h 182"/>
                <a:gd name="T18" fmla="*/ 3704 w 6334"/>
                <a:gd name="T19" fmla="*/ 114 h 182"/>
                <a:gd name="T20" fmla="*/ 2609 w 6334"/>
                <a:gd name="T21" fmla="*/ 116 h 182"/>
                <a:gd name="T22" fmla="*/ 829 w 6334"/>
                <a:gd name="T23" fmla="*/ 159 h 182"/>
                <a:gd name="T24" fmla="*/ 0 w 6334"/>
                <a:gd name="T25" fmla="*/ 182 h 182"/>
                <a:gd name="T26" fmla="*/ 0 w 6334"/>
                <a:gd name="T27" fmla="*/ 90 h 182"/>
                <a:gd name="T28" fmla="*/ 0 w 6334"/>
                <a:gd name="T29" fmla="*/ 9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34" h="182">
                  <a:moveTo>
                    <a:pt x="0" y="90"/>
                  </a:moveTo>
                  <a:lnTo>
                    <a:pt x="850" y="54"/>
                  </a:lnTo>
                  <a:lnTo>
                    <a:pt x="1829" y="26"/>
                  </a:lnTo>
                  <a:lnTo>
                    <a:pt x="3103" y="0"/>
                  </a:lnTo>
                  <a:lnTo>
                    <a:pt x="4419" y="11"/>
                  </a:lnTo>
                  <a:lnTo>
                    <a:pt x="5481" y="64"/>
                  </a:lnTo>
                  <a:lnTo>
                    <a:pt x="6163" y="123"/>
                  </a:lnTo>
                  <a:lnTo>
                    <a:pt x="6334" y="156"/>
                  </a:lnTo>
                  <a:lnTo>
                    <a:pt x="4885" y="130"/>
                  </a:lnTo>
                  <a:lnTo>
                    <a:pt x="3704" y="114"/>
                  </a:lnTo>
                  <a:lnTo>
                    <a:pt x="2609" y="116"/>
                  </a:lnTo>
                  <a:lnTo>
                    <a:pt x="829" y="159"/>
                  </a:lnTo>
                  <a:lnTo>
                    <a:pt x="0" y="182"/>
                  </a:lnTo>
                  <a:lnTo>
                    <a:pt x="0" y="90"/>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2" name="Freeform 76"/>
            <p:cNvSpPr>
              <a:spLocks/>
            </p:cNvSpPr>
            <p:nvPr/>
          </p:nvSpPr>
          <p:spPr bwMode="auto">
            <a:xfrm>
              <a:off x="4831" y="4910"/>
              <a:ext cx="675" cy="1371"/>
            </a:xfrm>
            <a:custGeom>
              <a:avLst/>
              <a:gdLst>
                <a:gd name="T0" fmla="*/ 675 w 675"/>
                <a:gd name="T1" fmla="*/ 0 h 1371"/>
                <a:gd name="T2" fmla="*/ 673 w 675"/>
                <a:gd name="T3" fmla="*/ 249 h 1371"/>
                <a:gd name="T4" fmla="*/ 654 w 675"/>
                <a:gd name="T5" fmla="*/ 378 h 1371"/>
                <a:gd name="T6" fmla="*/ 620 w 675"/>
                <a:gd name="T7" fmla="*/ 523 h 1371"/>
                <a:gd name="T8" fmla="*/ 597 w 675"/>
                <a:gd name="T9" fmla="*/ 601 h 1371"/>
                <a:gd name="T10" fmla="*/ 568 w 675"/>
                <a:gd name="T11" fmla="*/ 684 h 1371"/>
                <a:gd name="T12" fmla="*/ 532 w 675"/>
                <a:gd name="T13" fmla="*/ 770 h 1371"/>
                <a:gd name="T14" fmla="*/ 492 w 675"/>
                <a:gd name="T15" fmla="*/ 855 h 1371"/>
                <a:gd name="T16" fmla="*/ 459 w 675"/>
                <a:gd name="T17" fmla="*/ 924 h 1371"/>
                <a:gd name="T18" fmla="*/ 421 w 675"/>
                <a:gd name="T19" fmla="*/ 991 h 1371"/>
                <a:gd name="T20" fmla="*/ 402 w 675"/>
                <a:gd name="T21" fmla="*/ 1022 h 1371"/>
                <a:gd name="T22" fmla="*/ 383 w 675"/>
                <a:gd name="T23" fmla="*/ 1052 h 1371"/>
                <a:gd name="T24" fmla="*/ 364 w 675"/>
                <a:gd name="T25" fmla="*/ 1083 h 1371"/>
                <a:gd name="T26" fmla="*/ 342 w 675"/>
                <a:gd name="T27" fmla="*/ 1114 h 1371"/>
                <a:gd name="T28" fmla="*/ 321 w 675"/>
                <a:gd name="T29" fmla="*/ 1145 h 1371"/>
                <a:gd name="T30" fmla="*/ 297 w 675"/>
                <a:gd name="T31" fmla="*/ 1176 h 1371"/>
                <a:gd name="T32" fmla="*/ 273 w 675"/>
                <a:gd name="T33" fmla="*/ 1207 h 1371"/>
                <a:gd name="T34" fmla="*/ 247 w 675"/>
                <a:gd name="T35" fmla="*/ 1240 h 1371"/>
                <a:gd name="T36" fmla="*/ 221 w 675"/>
                <a:gd name="T37" fmla="*/ 1271 h 1371"/>
                <a:gd name="T38" fmla="*/ 190 w 675"/>
                <a:gd name="T39" fmla="*/ 1302 h 1371"/>
                <a:gd name="T40" fmla="*/ 162 w 675"/>
                <a:gd name="T41" fmla="*/ 1335 h 1371"/>
                <a:gd name="T42" fmla="*/ 128 w 675"/>
                <a:gd name="T43" fmla="*/ 1371 h 1371"/>
                <a:gd name="T44" fmla="*/ 0 w 675"/>
                <a:gd name="T45" fmla="*/ 1371 h 1371"/>
                <a:gd name="T46" fmla="*/ 38 w 675"/>
                <a:gd name="T47" fmla="*/ 1331 h 1371"/>
                <a:gd name="T48" fmla="*/ 83 w 675"/>
                <a:gd name="T49" fmla="*/ 1285 h 1371"/>
                <a:gd name="T50" fmla="*/ 109 w 675"/>
                <a:gd name="T51" fmla="*/ 1254 h 1371"/>
                <a:gd name="T52" fmla="*/ 138 w 675"/>
                <a:gd name="T53" fmla="*/ 1219 h 1371"/>
                <a:gd name="T54" fmla="*/ 171 w 675"/>
                <a:gd name="T55" fmla="*/ 1178 h 1371"/>
                <a:gd name="T56" fmla="*/ 204 w 675"/>
                <a:gd name="T57" fmla="*/ 1136 h 1371"/>
                <a:gd name="T58" fmla="*/ 238 w 675"/>
                <a:gd name="T59" fmla="*/ 1088 h 1371"/>
                <a:gd name="T60" fmla="*/ 273 w 675"/>
                <a:gd name="T61" fmla="*/ 1036 h 1371"/>
                <a:gd name="T62" fmla="*/ 309 w 675"/>
                <a:gd name="T63" fmla="*/ 979 h 1371"/>
                <a:gd name="T64" fmla="*/ 345 w 675"/>
                <a:gd name="T65" fmla="*/ 919 h 1371"/>
                <a:gd name="T66" fmla="*/ 380 w 675"/>
                <a:gd name="T67" fmla="*/ 853 h 1371"/>
                <a:gd name="T68" fmla="*/ 416 w 675"/>
                <a:gd name="T69" fmla="*/ 784 h 1371"/>
                <a:gd name="T70" fmla="*/ 447 w 675"/>
                <a:gd name="T71" fmla="*/ 715 h 1371"/>
                <a:gd name="T72" fmla="*/ 478 w 675"/>
                <a:gd name="T73" fmla="*/ 644 h 1371"/>
                <a:gd name="T74" fmla="*/ 506 w 675"/>
                <a:gd name="T75" fmla="*/ 572 h 1371"/>
                <a:gd name="T76" fmla="*/ 532 w 675"/>
                <a:gd name="T77" fmla="*/ 504 h 1371"/>
                <a:gd name="T78" fmla="*/ 578 w 675"/>
                <a:gd name="T79" fmla="*/ 370 h 1371"/>
                <a:gd name="T80" fmla="*/ 613 w 675"/>
                <a:gd name="T81" fmla="*/ 252 h 1371"/>
                <a:gd name="T82" fmla="*/ 658 w 675"/>
                <a:gd name="T83" fmla="*/ 69 h 1371"/>
                <a:gd name="T84" fmla="*/ 675 w 675"/>
                <a:gd name="T85" fmla="*/ 0 h 1371"/>
                <a:gd name="T86" fmla="*/ 675 w 675"/>
                <a:gd name="T87" fmla="*/ 0 h 1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5" h="1371">
                  <a:moveTo>
                    <a:pt x="675" y="0"/>
                  </a:moveTo>
                  <a:lnTo>
                    <a:pt x="673" y="249"/>
                  </a:lnTo>
                  <a:lnTo>
                    <a:pt x="654" y="378"/>
                  </a:lnTo>
                  <a:lnTo>
                    <a:pt x="620" y="523"/>
                  </a:lnTo>
                  <a:lnTo>
                    <a:pt x="597" y="601"/>
                  </a:lnTo>
                  <a:lnTo>
                    <a:pt x="568" y="684"/>
                  </a:lnTo>
                  <a:lnTo>
                    <a:pt x="532" y="770"/>
                  </a:lnTo>
                  <a:lnTo>
                    <a:pt x="492" y="855"/>
                  </a:lnTo>
                  <a:lnTo>
                    <a:pt x="459" y="924"/>
                  </a:lnTo>
                  <a:lnTo>
                    <a:pt x="421" y="991"/>
                  </a:lnTo>
                  <a:lnTo>
                    <a:pt x="402" y="1022"/>
                  </a:lnTo>
                  <a:lnTo>
                    <a:pt x="383" y="1052"/>
                  </a:lnTo>
                  <a:lnTo>
                    <a:pt x="364" y="1083"/>
                  </a:lnTo>
                  <a:lnTo>
                    <a:pt x="342" y="1114"/>
                  </a:lnTo>
                  <a:lnTo>
                    <a:pt x="321" y="1145"/>
                  </a:lnTo>
                  <a:lnTo>
                    <a:pt x="297" y="1176"/>
                  </a:lnTo>
                  <a:lnTo>
                    <a:pt x="273" y="1207"/>
                  </a:lnTo>
                  <a:lnTo>
                    <a:pt x="247" y="1240"/>
                  </a:lnTo>
                  <a:lnTo>
                    <a:pt x="221" y="1271"/>
                  </a:lnTo>
                  <a:lnTo>
                    <a:pt x="190" y="1302"/>
                  </a:lnTo>
                  <a:lnTo>
                    <a:pt x="162" y="1335"/>
                  </a:lnTo>
                  <a:lnTo>
                    <a:pt x="128" y="1371"/>
                  </a:lnTo>
                  <a:lnTo>
                    <a:pt x="0" y="1371"/>
                  </a:lnTo>
                  <a:lnTo>
                    <a:pt x="38" y="1331"/>
                  </a:lnTo>
                  <a:lnTo>
                    <a:pt x="83" y="1285"/>
                  </a:lnTo>
                  <a:lnTo>
                    <a:pt x="109" y="1254"/>
                  </a:lnTo>
                  <a:lnTo>
                    <a:pt x="138" y="1219"/>
                  </a:lnTo>
                  <a:lnTo>
                    <a:pt x="171" y="1178"/>
                  </a:lnTo>
                  <a:lnTo>
                    <a:pt x="204" y="1136"/>
                  </a:lnTo>
                  <a:lnTo>
                    <a:pt x="238" y="1088"/>
                  </a:lnTo>
                  <a:lnTo>
                    <a:pt x="273" y="1036"/>
                  </a:lnTo>
                  <a:lnTo>
                    <a:pt x="309" y="979"/>
                  </a:lnTo>
                  <a:lnTo>
                    <a:pt x="345" y="919"/>
                  </a:lnTo>
                  <a:lnTo>
                    <a:pt x="380" y="853"/>
                  </a:lnTo>
                  <a:lnTo>
                    <a:pt x="416" y="784"/>
                  </a:lnTo>
                  <a:lnTo>
                    <a:pt x="447" y="715"/>
                  </a:lnTo>
                  <a:lnTo>
                    <a:pt x="478" y="644"/>
                  </a:lnTo>
                  <a:lnTo>
                    <a:pt x="506" y="572"/>
                  </a:lnTo>
                  <a:lnTo>
                    <a:pt x="532" y="504"/>
                  </a:lnTo>
                  <a:lnTo>
                    <a:pt x="578" y="370"/>
                  </a:lnTo>
                  <a:lnTo>
                    <a:pt x="613" y="252"/>
                  </a:lnTo>
                  <a:lnTo>
                    <a:pt x="658" y="69"/>
                  </a:lnTo>
                  <a:lnTo>
                    <a:pt x="675" y="0"/>
                  </a:lnTo>
                  <a:lnTo>
                    <a:pt x="6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3" name="Freeform 77"/>
            <p:cNvSpPr>
              <a:spLocks/>
            </p:cNvSpPr>
            <p:nvPr/>
          </p:nvSpPr>
          <p:spPr bwMode="auto">
            <a:xfrm>
              <a:off x="4981" y="2415"/>
              <a:ext cx="539" cy="1214"/>
            </a:xfrm>
            <a:custGeom>
              <a:avLst/>
              <a:gdLst>
                <a:gd name="T0" fmla="*/ 0 w 539"/>
                <a:gd name="T1" fmla="*/ 0 h 1214"/>
                <a:gd name="T2" fmla="*/ 14 w 539"/>
                <a:gd name="T3" fmla="*/ 26 h 1214"/>
                <a:gd name="T4" fmla="*/ 35 w 539"/>
                <a:gd name="T5" fmla="*/ 59 h 1214"/>
                <a:gd name="T6" fmla="*/ 62 w 539"/>
                <a:gd name="T7" fmla="*/ 104 h 1214"/>
                <a:gd name="T8" fmla="*/ 92 w 539"/>
                <a:gd name="T9" fmla="*/ 161 h 1214"/>
                <a:gd name="T10" fmla="*/ 128 w 539"/>
                <a:gd name="T11" fmla="*/ 225 h 1214"/>
                <a:gd name="T12" fmla="*/ 166 w 539"/>
                <a:gd name="T13" fmla="*/ 299 h 1214"/>
                <a:gd name="T14" fmla="*/ 209 w 539"/>
                <a:gd name="T15" fmla="*/ 382 h 1214"/>
                <a:gd name="T16" fmla="*/ 252 w 539"/>
                <a:gd name="T17" fmla="*/ 470 h 1214"/>
                <a:gd name="T18" fmla="*/ 294 w 539"/>
                <a:gd name="T19" fmla="*/ 568 h 1214"/>
                <a:gd name="T20" fmla="*/ 340 w 539"/>
                <a:gd name="T21" fmla="*/ 667 h 1214"/>
                <a:gd name="T22" fmla="*/ 361 w 539"/>
                <a:gd name="T23" fmla="*/ 720 h 1214"/>
                <a:gd name="T24" fmla="*/ 382 w 539"/>
                <a:gd name="T25" fmla="*/ 772 h 1214"/>
                <a:gd name="T26" fmla="*/ 404 w 539"/>
                <a:gd name="T27" fmla="*/ 827 h 1214"/>
                <a:gd name="T28" fmla="*/ 423 w 539"/>
                <a:gd name="T29" fmla="*/ 879 h 1214"/>
                <a:gd name="T30" fmla="*/ 461 w 539"/>
                <a:gd name="T31" fmla="*/ 991 h 1214"/>
                <a:gd name="T32" fmla="*/ 494 w 539"/>
                <a:gd name="T33" fmla="*/ 1102 h 1214"/>
                <a:gd name="T34" fmla="*/ 525 w 539"/>
                <a:gd name="T35" fmla="*/ 1214 h 1214"/>
                <a:gd name="T36" fmla="*/ 539 w 539"/>
                <a:gd name="T37" fmla="*/ 1057 h 1214"/>
                <a:gd name="T38" fmla="*/ 530 w 539"/>
                <a:gd name="T39" fmla="*/ 964 h 1214"/>
                <a:gd name="T40" fmla="*/ 508 w 539"/>
                <a:gd name="T41" fmla="*/ 846 h 1214"/>
                <a:gd name="T42" fmla="*/ 492 w 539"/>
                <a:gd name="T43" fmla="*/ 779 h 1214"/>
                <a:gd name="T44" fmla="*/ 468 w 539"/>
                <a:gd name="T45" fmla="*/ 705 h 1214"/>
                <a:gd name="T46" fmla="*/ 442 w 539"/>
                <a:gd name="T47" fmla="*/ 625 h 1214"/>
                <a:gd name="T48" fmla="*/ 408 w 539"/>
                <a:gd name="T49" fmla="*/ 537 h 1214"/>
                <a:gd name="T50" fmla="*/ 370 w 539"/>
                <a:gd name="T51" fmla="*/ 454 h 1214"/>
                <a:gd name="T52" fmla="*/ 335 w 539"/>
                <a:gd name="T53" fmla="*/ 378 h 1214"/>
                <a:gd name="T54" fmla="*/ 297 w 539"/>
                <a:gd name="T55" fmla="*/ 309 h 1214"/>
                <a:gd name="T56" fmla="*/ 280 w 539"/>
                <a:gd name="T57" fmla="*/ 280 h 1214"/>
                <a:gd name="T58" fmla="*/ 261 w 539"/>
                <a:gd name="T59" fmla="*/ 252 h 1214"/>
                <a:gd name="T60" fmla="*/ 228 w 539"/>
                <a:gd name="T61" fmla="*/ 199 h 1214"/>
                <a:gd name="T62" fmla="*/ 192 w 539"/>
                <a:gd name="T63" fmla="*/ 157 h 1214"/>
                <a:gd name="T64" fmla="*/ 161 w 539"/>
                <a:gd name="T65" fmla="*/ 119 h 1214"/>
                <a:gd name="T66" fmla="*/ 130 w 539"/>
                <a:gd name="T67" fmla="*/ 88 h 1214"/>
                <a:gd name="T68" fmla="*/ 76 w 539"/>
                <a:gd name="T69" fmla="*/ 43 h 1214"/>
                <a:gd name="T70" fmla="*/ 35 w 539"/>
                <a:gd name="T71" fmla="*/ 16 h 1214"/>
                <a:gd name="T72" fmla="*/ 0 w 539"/>
                <a:gd name="T73" fmla="*/ 0 h 1214"/>
                <a:gd name="T74" fmla="*/ 0 w 539"/>
                <a:gd name="T75" fmla="*/ 0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9" h="1214">
                  <a:moveTo>
                    <a:pt x="0" y="0"/>
                  </a:moveTo>
                  <a:lnTo>
                    <a:pt x="14" y="26"/>
                  </a:lnTo>
                  <a:lnTo>
                    <a:pt x="35" y="59"/>
                  </a:lnTo>
                  <a:lnTo>
                    <a:pt x="62" y="104"/>
                  </a:lnTo>
                  <a:lnTo>
                    <a:pt x="92" y="161"/>
                  </a:lnTo>
                  <a:lnTo>
                    <a:pt x="128" y="225"/>
                  </a:lnTo>
                  <a:lnTo>
                    <a:pt x="166" y="299"/>
                  </a:lnTo>
                  <a:lnTo>
                    <a:pt x="209" y="382"/>
                  </a:lnTo>
                  <a:lnTo>
                    <a:pt x="252" y="470"/>
                  </a:lnTo>
                  <a:lnTo>
                    <a:pt x="294" y="568"/>
                  </a:lnTo>
                  <a:lnTo>
                    <a:pt x="340" y="667"/>
                  </a:lnTo>
                  <a:lnTo>
                    <a:pt x="361" y="720"/>
                  </a:lnTo>
                  <a:lnTo>
                    <a:pt x="382" y="772"/>
                  </a:lnTo>
                  <a:lnTo>
                    <a:pt x="404" y="827"/>
                  </a:lnTo>
                  <a:lnTo>
                    <a:pt x="423" y="879"/>
                  </a:lnTo>
                  <a:lnTo>
                    <a:pt x="461" y="991"/>
                  </a:lnTo>
                  <a:lnTo>
                    <a:pt x="494" y="1102"/>
                  </a:lnTo>
                  <a:lnTo>
                    <a:pt x="525" y="1214"/>
                  </a:lnTo>
                  <a:lnTo>
                    <a:pt x="539" y="1057"/>
                  </a:lnTo>
                  <a:lnTo>
                    <a:pt x="530" y="964"/>
                  </a:lnTo>
                  <a:lnTo>
                    <a:pt x="508" y="846"/>
                  </a:lnTo>
                  <a:lnTo>
                    <a:pt x="492" y="779"/>
                  </a:lnTo>
                  <a:lnTo>
                    <a:pt x="468" y="705"/>
                  </a:lnTo>
                  <a:lnTo>
                    <a:pt x="442" y="625"/>
                  </a:lnTo>
                  <a:lnTo>
                    <a:pt x="408" y="537"/>
                  </a:lnTo>
                  <a:lnTo>
                    <a:pt x="370" y="454"/>
                  </a:lnTo>
                  <a:lnTo>
                    <a:pt x="335" y="378"/>
                  </a:lnTo>
                  <a:lnTo>
                    <a:pt x="297" y="309"/>
                  </a:lnTo>
                  <a:lnTo>
                    <a:pt x="280" y="280"/>
                  </a:lnTo>
                  <a:lnTo>
                    <a:pt x="261" y="252"/>
                  </a:lnTo>
                  <a:lnTo>
                    <a:pt x="228" y="199"/>
                  </a:lnTo>
                  <a:lnTo>
                    <a:pt x="192" y="157"/>
                  </a:lnTo>
                  <a:lnTo>
                    <a:pt x="161" y="119"/>
                  </a:lnTo>
                  <a:lnTo>
                    <a:pt x="130" y="88"/>
                  </a:lnTo>
                  <a:lnTo>
                    <a:pt x="76" y="43"/>
                  </a:lnTo>
                  <a:lnTo>
                    <a:pt x="35" y="16"/>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4" name="Freeform 78"/>
            <p:cNvSpPr>
              <a:spLocks/>
            </p:cNvSpPr>
            <p:nvPr/>
          </p:nvSpPr>
          <p:spPr bwMode="auto">
            <a:xfrm>
              <a:off x="3482" y="1374"/>
              <a:ext cx="900" cy="456"/>
            </a:xfrm>
            <a:custGeom>
              <a:avLst/>
              <a:gdLst>
                <a:gd name="T0" fmla="*/ 900 w 900"/>
                <a:gd name="T1" fmla="*/ 371 h 456"/>
                <a:gd name="T2" fmla="*/ 886 w 900"/>
                <a:gd name="T3" fmla="*/ 354 h 456"/>
                <a:gd name="T4" fmla="*/ 838 w 900"/>
                <a:gd name="T5" fmla="*/ 309 h 456"/>
                <a:gd name="T6" fmla="*/ 805 w 900"/>
                <a:gd name="T7" fmla="*/ 280 h 456"/>
                <a:gd name="T8" fmla="*/ 762 w 900"/>
                <a:gd name="T9" fmla="*/ 247 h 456"/>
                <a:gd name="T10" fmla="*/ 715 w 900"/>
                <a:gd name="T11" fmla="*/ 211 h 456"/>
                <a:gd name="T12" fmla="*/ 658 w 900"/>
                <a:gd name="T13" fmla="*/ 176 h 456"/>
                <a:gd name="T14" fmla="*/ 598 w 900"/>
                <a:gd name="T15" fmla="*/ 140 h 456"/>
                <a:gd name="T16" fmla="*/ 529 w 900"/>
                <a:gd name="T17" fmla="*/ 107 h 456"/>
                <a:gd name="T18" fmla="*/ 456 w 900"/>
                <a:gd name="T19" fmla="*/ 74 h 456"/>
                <a:gd name="T20" fmla="*/ 375 w 900"/>
                <a:gd name="T21" fmla="*/ 47 h 456"/>
                <a:gd name="T22" fmla="*/ 199 w 900"/>
                <a:gd name="T23" fmla="*/ 9 h 456"/>
                <a:gd name="T24" fmla="*/ 0 w 900"/>
                <a:gd name="T25" fmla="*/ 0 h 456"/>
                <a:gd name="T26" fmla="*/ 99 w 900"/>
                <a:gd name="T27" fmla="*/ 28 h 456"/>
                <a:gd name="T28" fmla="*/ 206 w 900"/>
                <a:gd name="T29" fmla="*/ 64 h 456"/>
                <a:gd name="T30" fmla="*/ 339 w 900"/>
                <a:gd name="T31" fmla="*/ 112 h 456"/>
                <a:gd name="T32" fmla="*/ 484 w 900"/>
                <a:gd name="T33" fmla="*/ 176 h 456"/>
                <a:gd name="T34" fmla="*/ 558 w 900"/>
                <a:gd name="T35" fmla="*/ 214 h 456"/>
                <a:gd name="T36" fmla="*/ 629 w 900"/>
                <a:gd name="T37" fmla="*/ 254 h 456"/>
                <a:gd name="T38" fmla="*/ 698 w 900"/>
                <a:gd name="T39" fmla="*/ 299 h 456"/>
                <a:gd name="T40" fmla="*/ 762 w 900"/>
                <a:gd name="T41" fmla="*/ 347 h 456"/>
                <a:gd name="T42" fmla="*/ 822 w 900"/>
                <a:gd name="T43" fmla="*/ 399 h 456"/>
                <a:gd name="T44" fmla="*/ 874 w 900"/>
                <a:gd name="T45" fmla="*/ 456 h 456"/>
                <a:gd name="T46" fmla="*/ 900 w 900"/>
                <a:gd name="T47" fmla="*/ 371 h 456"/>
                <a:gd name="T48" fmla="*/ 900 w 900"/>
                <a:gd name="T49" fmla="*/ 37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0" h="456">
                  <a:moveTo>
                    <a:pt x="900" y="371"/>
                  </a:moveTo>
                  <a:lnTo>
                    <a:pt x="886" y="354"/>
                  </a:lnTo>
                  <a:lnTo>
                    <a:pt x="838" y="309"/>
                  </a:lnTo>
                  <a:lnTo>
                    <a:pt x="805" y="280"/>
                  </a:lnTo>
                  <a:lnTo>
                    <a:pt x="762" y="247"/>
                  </a:lnTo>
                  <a:lnTo>
                    <a:pt x="715" y="211"/>
                  </a:lnTo>
                  <a:lnTo>
                    <a:pt x="658" y="176"/>
                  </a:lnTo>
                  <a:lnTo>
                    <a:pt x="598" y="140"/>
                  </a:lnTo>
                  <a:lnTo>
                    <a:pt x="529" y="107"/>
                  </a:lnTo>
                  <a:lnTo>
                    <a:pt x="456" y="74"/>
                  </a:lnTo>
                  <a:lnTo>
                    <a:pt x="375" y="47"/>
                  </a:lnTo>
                  <a:lnTo>
                    <a:pt x="199" y="9"/>
                  </a:lnTo>
                  <a:lnTo>
                    <a:pt x="0" y="0"/>
                  </a:lnTo>
                  <a:lnTo>
                    <a:pt x="99" y="28"/>
                  </a:lnTo>
                  <a:lnTo>
                    <a:pt x="206" y="64"/>
                  </a:lnTo>
                  <a:lnTo>
                    <a:pt x="339" y="112"/>
                  </a:lnTo>
                  <a:lnTo>
                    <a:pt x="484" y="176"/>
                  </a:lnTo>
                  <a:lnTo>
                    <a:pt x="558" y="214"/>
                  </a:lnTo>
                  <a:lnTo>
                    <a:pt x="629" y="254"/>
                  </a:lnTo>
                  <a:lnTo>
                    <a:pt x="698" y="299"/>
                  </a:lnTo>
                  <a:lnTo>
                    <a:pt x="762" y="347"/>
                  </a:lnTo>
                  <a:lnTo>
                    <a:pt x="822" y="399"/>
                  </a:lnTo>
                  <a:lnTo>
                    <a:pt x="874" y="456"/>
                  </a:lnTo>
                  <a:lnTo>
                    <a:pt x="900" y="371"/>
                  </a:lnTo>
                  <a:lnTo>
                    <a:pt x="900" y="3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5" name="Freeform 79"/>
            <p:cNvSpPr>
              <a:spLocks/>
            </p:cNvSpPr>
            <p:nvPr/>
          </p:nvSpPr>
          <p:spPr bwMode="auto">
            <a:xfrm>
              <a:off x="3377" y="3810"/>
              <a:ext cx="390" cy="423"/>
            </a:xfrm>
            <a:custGeom>
              <a:avLst/>
              <a:gdLst>
                <a:gd name="T0" fmla="*/ 7 w 390"/>
                <a:gd name="T1" fmla="*/ 358 h 423"/>
                <a:gd name="T2" fmla="*/ 21 w 390"/>
                <a:gd name="T3" fmla="*/ 335 h 423"/>
                <a:gd name="T4" fmla="*/ 36 w 390"/>
                <a:gd name="T5" fmla="*/ 306 h 423"/>
                <a:gd name="T6" fmla="*/ 59 w 390"/>
                <a:gd name="T7" fmla="*/ 275 h 423"/>
                <a:gd name="T8" fmla="*/ 85 w 390"/>
                <a:gd name="T9" fmla="*/ 240 h 423"/>
                <a:gd name="T10" fmla="*/ 116 w 390"/>
                <a:gd name="T11" fmla="*/ 202 h 423"/>
                <a:gd name="T12" fmla="*/ 150 w 390"/>
                <a:gd name="T13" fmla="*/ 166 h 423"/>
                <a:gd name="T14" fmla="*/ 188 w 390"/>
                <a:gd name="T15" fmla="*/ 137 h 423"/>
                <a:gd name="T16" fmla="*/ 252 w 390"/>
                <a:gd name="T17" fmla="*/ 95 h 423"/>
                <a:gd name="T18" fmla="*/ 287 w 390"/>
                <a:gd name="T19" fmla="*/ 76 h 423"/>
                <a:gd name="T20" fmla="*/ 306 w 390"/>
                <a:gd name="T21" fmla="*/ 85 h 423"/>
                <a:gd name="T22" fmla="*/ 311 w 390"/>
                <a:gd name="T23" fmla="*/ 130 h 423"/>
                <a:gd name="T24" fmla="*/ 304 w 390"/>
                <a:gd name="T25" fmla="*/ 166 h 423"/>
                <a:gd name="T26" fmla="*/ 287 w 390"/>
                <a:gd name="T27" fmla="*/ 209 h 423"/>
                <a:gd name="T28" fmla="*/ 264 w 390"/>
                <a:gd name="T29" fmla="*/ 251 h 423"/>
                <a:gd name="T30" fmla="*/ 238 w 390"/>
                <a:gd name="T31" fmla="*/ 297 h 423"/>
                <a:gd name="T32" fmla="*/ 211 w 390"/>
                <a:gd name="T33" fmla="*/ 339 h 423"/>
                <a:gd name="T34" fmla="*/ 188 w 390"/>
                <a:gd name="T35" fmla="*/ 375 h 423"/>
                <a:gd name="T36" fmla="*/ 169 w 390"/>
                <a:gd name="T37" fmla="*/ 423 h 423"/>
                <a:gd name="T38" fmla="*/ 245 w 390"/>
                <a:gd name="T39" fmla="*/ 356 h 423"/>
                <a:gd name="T40" fmla="*/ 276 w 390"/>
                <a:gd name="T41" fmla="*/ 318 h 423"/>
                <a:gd name="T42" fmla="*/ 304 w 390"/>
                <a:gd name="T43" fmla="*/ 278 h 423"/>
                <a:gd name="T44" fmla="*/ 330 w 390"/>
                <a:gd name="T45" fmla="*/ 237 h 423"/>
                <a:gd name="T46" fmla="*/ 349 w 390"/>
                <a:gd name="T47" fmla="*/ 202 h 423"/>
                <a:gd name="T48" fmla="*/ 390 w 390"/>
                <a:gd name="T49" fmla="*/ 66 h 423"/>
                <a:gd name="T50" fmla="*/ 378 w 390"/>
                <a:gd name="T51" fmla="*/ 16 h 423"/>
                <a:gd name="T52" fmla="*/ 344 w 390"/>
                <a:gd name="T53" fmla="*/ 0 h 423"/>
                <a:gd name="T54" fmla="*/ 202 w 390"/>
                <a:gd name="T55" fmla="*/ 61 h 423"/>
                <a:gd name="T56" fmla="*/ 121 w 390"/>
                <a:gd name="T57" fmla="*/ 114 h 423"/>
                <a:gd name="T58" fmla="*/ 52 w 390"/>
                <a:gd name="T59" fmla="*/ 175 h 423"/>
                <a:gd name="T60" fmla="*/ 12 w 390"/>
                <a:gd name="T61" fmla="*/ 240 h 423"/>
                <a:gd name="T62" fmla="*/ 0 w 390"/>
                <a:gd name="T63" fmla="*/ 299 h 423"/>
                <a:gd name="T64" fmla="*/ 7 w 390"/>
                <a:gd name="T65" fmla="*/ 358 h 423"/>
                <a:gd name="T66" fmla="*/ 7 w 390"/>
                <a:gd name="T67" fmla="*/ 358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0" h="423">
                  <a:moveTo>
                    <a:pt x="7" y="358"/>
                  </a:moveTo>
                  <a:lnTo>
                    <a:pt x="21" y="335"/>
                  </a:lnTo>
                  <a:lnTo>
                    <a:pt x="36" y="306"/>
                  </a:lnTo>
                  <a:lnTo>
                    <a:pt x="59" y="275"/>
                  </a:lnTo>
                  <a:lnTo>
                    <a:pt x="85" y="240"/>
                  </a:lnTo>
                  <a:lnTo>
                    <a:pt x="116" y="202"/>
                  </a:lnTo>
                  <a:lnTo>
                    <a:pt x="150" y="166"/>
                  </a:lnTo>
                  <a:lnTo>
                    <a:pt x="188" y="137"/>
                  </a:lnTo>
                  <a:lnTo>
                    <a:pt x="252" y="95"/>
                  </a:lnTo>
                  <a:lnTo>
                    <a:pt x="287" y="76"/>
                  </a:lnTo>
                  <a:lnTo>
                    <a:pt x="306" y="85"/>
                  </a:lnTo>
                  <a:lnTo>
                    <a:pt x="311" y="130"/>
                  </a:lnTo>
                  <a:lnTo>
                    <a:pt x="304" y="166"/>
                  </a:lnTo>
                  <a:lnTo>
                    <a:pt x="287" y="209"/>
                  </a:lnTo>
                  <a:lnTo>
                    <a:pt x="264" y="251"/>
                  </a:lnTo>
                  <a:lnTo>
                    <a:pt x="238" y="297"/>
                  </a:lnTo>
                  <a:lnTo>
                    <a:pt x="211" y="339"/>
                  </a:lnTo>
                  <a:lnTo>
                    <a:pt x="188" y="375"/>
                  </a:lnTo>
                  <a:lnTo>
                    <a:pt x="169" y="423"/>
                  </a:lnTo>
                  <a:lnTo>
                    <a:pt x="245" y="356"/>
                  </a:lnTo>
                  <a:lnTo>
                    <a:pt x="276" y="318"/>
                  </a:lnTo>
                  <a:lnTo>
                    <a:pt x="304" y="278"/>
                  </a:lnTo>
                  <a:lnTo>
                    <a:pt x="330" y="237"/>
                  </a:lnTo>
                  <a:lnTo>
                    <a:pt x="349" y="202"/>
                  </a:lnTo>
                  <a:lnTo>
                    <a:pt x="390" y="66"/>
                  </a:lnTo>
                  <a:lnTo>
                    <a:pt x="378" y="16"/>
                  </a:lnTo>
                  <a:lnTo>
                    <a:pt x="344" y="0"/>
                  </a:lnTo>
                  <a:lnTo>
                    <a:pt x="202" y="61"/>
                  </a:lnTo>
                  <a:lnTo>
                    <a:pt x="121" y="114"/>
                  </a:lnTo>
                  <a:lnTo>
                    <a:pt x="52" y="175"/>
                  </a:lnTo>
                  <a:lnTo>
                    <a:pt x="12" y="240"/>
                  </a:lnTo>
                  <a:lnTo>
                    <a:pt x="0" y="299"/>
                  </a:lnTo>
                  <a:lnTo>
                    <a:pt x="7" y="358"/>
                  </a:lnTo>
                  <a:lnTo>
                    <a:pt x="7" y="3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6" name="Freeform 80"/>
            <p:cNvSpPr>
              <a:spLocks/>
            </p:cNvSpPr>
            <p:nvPr/>
          </p:nvSpPr>
          <p:spPr bwMode="auto">
            <a:xfrm>
              <a:off x="2838" y="4135"/>
              <a:ext cx="337" cy="240"/>
            </a:xfrm>
            <a:custGeom>
              <a:avLst/>
              <a:gdLst>
                <a:gd name="T0" fmla="*/ 337 w 337"/>
                <a:gd name="T1" fmla="*/ 52 h 240"/>
                <a:gd name="T2" fmla="*/ 323 w 337"/>
                <a:gd name="T3" fmla="*/ 26 h 240"/>
                <a:gd name="T4" fmla="*/ 259 w 337"/>
                <a:gd name="T5" fmla="*/ 0 h 240"/>
                <a:gd name="T6" fmla="*/ 149 w 337"/>
                <a:gd name="T7" fmla="*/ 10 h 240"/>
                <a:gd name="T8" fmla="*/ 0 w 337"/>
                <a:gd name="T9" fmla="*/ 86 h 240"/>
                <a:gd name="T10" fmla="*/ 99 w 337"/>
                <a:gd name="T11" fmla="*/ 114 h 240"/>
                <a:gd name="T12" fmla="*/ 180 w 337"/>
                <a:gd name="T13" fmla="*/ 162 h 240"/>
                <a:gd name="T14" fmla="*/ 247 w 337"/>
                <a:gd name="T15" fmla="*/ 240 h 240"/>
                <a:gd name="T16" fmla="*/ 235 w 337"/>
                <a:gd name="T17" fmla="*/ 157 h 240"/>
                <a:gd name="T18" fmla="*/ 218 w 337"/>
                <a:gd name="T19" fmla="*/ 126 h 240"/>
                <a:gd name="T20" fmla="*/ 192 w 337"/>
                <a:gd name="T21" fmla="*/ 98 h 240"/>
                <a:gd name="T22" fmla="*/ 152 w 337"/>
                <a:gd name="T23" fmla="*/ 79 h 240"/>
                <a:gd name="T24" fmla="*/ 97 w 337"/>
                <a:gd name="T25" fmla="*/ 71 h 240"/>
                <a:gd name="T26" fmla="*/ 197 w 337"/>
                <a:gd name="T27" fmla="*/ 45 h 240"/>
                <a:gd name="T28" fmla="*/ 337 w 337"/>
                <a:gd name="T29" fmla="*/ 52 h 240"/>
                <a:gd name="T30" fmla="*/ 337 w 337"/>
                <a:gd name="T31" fmla="*/ 5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7" h="240">
                  <a:moveTo>
                    <a:pt x="337" y="52"/>
                  </a:moveTo>
                  <a:lnTo>
                    <a:pt x="323" y="26"/>
                  </a:lnTo>
                  <a:lnTo>
                    <a:pt x="259" y="0"/>
                  </a:lnTo>
                  <a:lnTo>
                    <a:pt x="149" y="10"/>
                  </a:lnTo>
                  <a:lnTo>
                    <a:pt x="0" y="86"/>
                  </a:lnTo>
                  <a:lnTo>
                    <a:pt x="99" y="114"/>
                  </a:lnTo>
                  <a:lnTo>
                    <a:pt x="180" y="162"/>
                  </a:lnTo>
                  <a:lnTo>
                    <a:pt x="247" y="240"/>
                  </a:lnTo>
                  <a:lnTo>
                    <a:pt x="235" y="157"/>
                  </a:lnTo>
                  <a:lnTo>
                    <a:pt x="218" y="126"/>
                  </a:lnTo>
                  <a:lnTo>
                    <a:pt x="192" y="98"/>
                  </a:lnTo>
                  <a:lnTo>
                    <a:pt x="152" y="79"/>
                  </a:lnTo>
                  <a:lnTo>
                    <a:pt x="97" y="71"/>
                  </a:lnTo>
                  <a:lnTo>
                    <a:pt x="197" y="45"/>
                  </a:lnTo>
                  <a:lnTo>
                    <a:pt x="337" y="52"/>
                  </a:lnTo>
                  <a:lnTo>
                    <a:pt x="337"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7" name="Freeform 81"/>
            <p:cNvSpPr>
              <a:spLocks/>
            </p:cNvSpPr>
            <p:nvPr/>
          </p:nvSpPr>
          <p:spPr bwMode="auto">
            <a:xfrm>
              <a:off x="2524" y="4451"/>
              <a:ext cx="516" cy="354"/>
            </a:xfrm>
            <a:custGeom>
              <a:avLst/>
              <a:gdLst>
                <a:gd name="T0" fmla="*/ 487 w 516"/>
                <a:gd name="T1" fmla="*/ 0 h 354"/>
                <a:gd name="T2" fmla="*/ 399 w 516"/>
                <a:gd name="T3" fmla="*/ 3 h 354"/>
                <a:gd name="T4" fmla="*/ 192 w 516"/>
                <a:gd name="T5" fmla="*/ 88 h 354"/>
                <a:gd name="T6" fmla="*/ 85 w 516"/>
                <a:gd name="T7" fmla="*/ 188 h 354"/>
                <a:gd name="T8" fmla="*/ 43 w 516"/>
                <a:gd name="T9" fmla="*/ 257 h 354"/>
                <a:gd name="T10" fmla="*/ 0 w 516"/>
                <a:gd name="T11" fmla="*/ 354 h 354"/>
                <a:gd name="T12" fmla="*/ 24 w 516"/>
                <a:gd name="T13" fmla="*/ 323 h 354"/>
                <a:gd name="T14" fmla="*/ 52 w 516"/>
                <a:gd name="T15" fmla="*/ 292 h 354"/>
                <a:gd name="T16" fmla="*/ 85 w 516"/>
                <a:gd name="T17" fmla="*/ 254 h 354"/>
                <a:gd name="T18" fmla="*/ 126 w 516"/>
                <a:gd name="T19" fmla="*/ 212 h 354"/>
                <a:gd name="T20" fmla="*/ 166 w 516"/>
                <a:gd name="T21" fmla="*/ 174 h 354"/>
                <a:gd name="T22" fmla="*/ 209 w 516"/>
                <a:gd name="T23" fmla="*/ 138 h 354"/>
                <a:gd name="T24" fmla="*/ 249 w 516"/>
                <a:gd name="T25" fmla="*/ 114 h 354"/>
                <a:gd name="T26" fmla="*/ 325 w 516"/>
                <a:gd name="T27" fmla="*/ 81 h 354"/>
                <a:gd name="T28" fmla="*/ 392 w 516"/>
                <a:gd name="T29" fmla="*/ 62 h 354"/>
                <a:gd name="T30" fmla="*/ 482 w 516"/>
                <a:gd name="T31" fmla="*/ 45 h 354"/>
                <a:gd name="T32" fmla="*/ 516 w 516"/>
                <a:gd name="T33" fmla="*/ 33 h 354"/>
                <a:gd name="T34" fmla="*/ 513 w 516"/>
                <a:gd name="T35" fmla="*/ 19 h 354"/>
                <a:gd name="T36" fmla="*/ 487 w 516"/>
                <a:gd name="T37" fmla="*/ 0 h 354"/>
                <a:gd name="T38" fmla="*/ 487 w 516"/>
                <a:gd name="T3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6" h="354">
                  <a:moveTo>
                    <a:pt x="487" y="0"/>
                  </a:moveTo>
                  <a:lnTo>
                    <a:pt x="399" y="3"/>
                  </a:lnTo>
                  <a:lnTo>
                    <a:pt x="192" y="88"/>
                  </a:lnTo>
                  <a:lnTo>
                    <a:pt x="85" y="188"/>
                  </a:lnTo>
                  <a:lnTo>
                    <a:pt x="43" y="257"/>
                  </a:lnTo>
                  <a:lnTo>
                    <a:pt x="0" y="354"/>
                  </a:lnTo>
                  <a:lnTo>
                    <a:pt x="24" y="323"/>
                  </a:lnTo>
                  <a:lnTo>
                    <a:pt x="52" y="292"/>
                  </a:lnTo>
                  <a:lnTo>
                    <a:pt x="85" y="254"/>
                  </a:lnTo>
                  <a:lnTo>
                    <a:pt x="126" y="212"/>
                  </a:lnTo>
                  <a:lnTo>
                    <a:pt x="166" y="174"/>
                  </a:lnTo>
                  <a:lnTo>
                    <a:pt x="209" y="138"/>
                  </a:lnTo>
                  <a:lnTo>
                    <a:pt x="249" y="114"/>
                  </a:lnTo>
                  <a:lnTo>
                    <a:pt x="325" y="81"/>
                  </a:lnTo>
                  <a:lnTo>
                    <a:pt x="392" y="62"/>
                  </a:lnTo>
                  <a:lnTo>
                    <a:pt x="482" y="45"/>
                  </a:lnTo>
                  <a:lnTo>
                    <a:pt x="516" y="33"/>
                  </a:lnTo>
                  <a:lnTo>
                    <a:pt x="513" y="19"/>
                  </a:lnTo>
                  <a:lnTo>
                    <a:pt x="487" y="0"/>
                  </a:lnTo>
                  <a:lnTo>
                    <a:pt x="4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8" name="Freeform 82"/>
            <p:cNvSpPr>
              <a:spLocks/>
            </p:cNvSpPr>
            <p:nvPr/>
          </p:nvSpPr>
          <p:spPr bwMode="auto">
            <a:xfrm>
              <a:off x="2643" y="4601"/>
              <a:ext cx="299" cy="216"/>
            </a:xfrm>
            <a:custGeom>
              <a:avLst/>
              <a:gdLst>
                <a:gd name="T0" fmla="*/ 0 w 299"/>
                <a:gd name="T1" fmla="*/ 204 h 216"/>
                <a:gd name="T2" fmla="*/ 40 w 299"/>
                <a:gd name="T3" fmla="*/ 183 h 216"/>
                <a:gd name="T4" fmla="*/ 130 w 299"/>
                <a:gd name="T5" fmla="*/ 131 h 216"/>
                <a:gd name="T6" fmla="*/ 183 w 299"/>
                <a:gd name="T7" fmla="*/ 100 h 216"/>
                <a:gd name="T8" fmla="*/ 230 w 299"/>
                <a:gd name="T9" fmla="*/ 64 h 216"/>
                <a:gd name="T10" fmla="*/ 299 w 299"/>
                <a:gd name="T11" fmla="*/ 0 h 216"/>
                <a:gd name="T12" fmla="*/ 292 w 299"/>
                <a:gd name="T13" fmla="*/ 43 h 216"/>
                <a:gd name="T14" fmla="*/ 280 w 299"/>
                <a:gd name="T15" fmla="*/ 66 h 216"/>
                <a:gd name="T16" fmla="*/ 259 w 299"/>
                <a:gd name="T17" fmla="*/ 95 h 216"/>
                <a:gd name="T18" fmla="*/ 228 w 299"/>
                <a:gd name="T19" fmla="*/ 123 h 216"/>
                <a:gd name="T20" fmla="*/ 183 w 299"/>
                <a:gd name="T21" fmla="*/ 159 h 216"/>
                <a:gd name="T22" fmla="*/ 95 w 299"/>
                <a:gd name="T23" fmla="*/ 207 h 216"/>
                <a:gd name="T24" fmla="*/ 40 w 299"/>
                <a:gd name="T25" fmla="*/ 216 h 216"/>
                <a:gd name="T26" fmla="*/ 0 w 299"/>
                <a:gd name="T27" fmla="*/ 204 h 216"/>
                <a:gd name="T28" fmla="*/ 0 w 299"/>
                <a:gd name="T29" fmla="*/ 20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9" h="216">
                  <a:moveTo>
                    <a:pt x="0" y="204"/>
                  </a:moveTo>
                  <a:lnTo>
                    <a:pt x="40" y="183"/>
                  </a:lnTo>
                  <a:lnTo>
                    <a:pt x="130" y="131"/>
                  </a:lnTo>
                  <a:lnTo>
                    <a:pt x="183" y="100"/>
                  </a:lnTo>
                  <a:lnTo>
                    <a:pt x="230" y="64"/>
                  </a:lnTo>
                  <a:lnTo>
                    <a:pt x="299" y="0"/>
                  </a:lnTo>
                  <a:lnTo>
                    <a:pt x="292" y="43"/>
                  </a:lnTo>
                  <a:lnTo>
                    <a:pt x="280" y="66"/>
                  </a:lnTo>
                  <a:lnTo>
                    <a:pt x="259" y="95"/>
                  </a:lnTo>
                  <a:lnTo>
                    <a:pt x="228" y="123"/>
                  </a:lnTo>
                  <a:lnTo>
                    <a:pt x="183" y="159"/>
                  </a:lnTo>
                  <a:lnTo>
                    <a:pt x="95" y="207"/>
                  </a:lnTo>
                  <a:lnTo>
                    <a:pt x="40" y="216"/>
                  </a:lnTo>
                  <a:lnTo>
                    <a:pt x="0" y="204"/>
                  </a:lnTo>
                  <a:lnTo>
                    <a:pt x="0" y="2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59" name="Freeform 83"/>
            <p:cNvSpPr>
              <a:spLocks/>
            </p:cNvSpPr>
            <p:nvPr/>
          </p:nvSpPr>
          <p:spPr bwMode="auto">
            <a:xfrm>
              <a:off x="3051" y="4515"/>
              <a:ext cx="309" cy="754"/>
            </a:xfrm>
            <a:custGeom>
              <a:avLst/>
              <a:gdLst>
                <a:gd name="T0" fmla="*/ 34 w 309"/>
                <a:gd name="T1" fmla="*/ 67 h 754"/>
                <a:gd name="T2" fmla="*/ 22 w 309"/>
                <a:gd name="T3" fmla="*/ 131 h 754"/>
                <a:gd name="T4" fmla="*/ 46 w 309"/>
                <a:gd name="T5" fmla="*/ 176 h 754"/>
                <a:gd name="T6" fmla="*/ 122 w 309"/>
                <a:gd name="T7" fmla="*/ 200 h 754"/>
                <a:gd name="T8" fmla="*/ 93 w 309"/>
                <a:gd name="T9" fmla="*/ 247 h 754"/>
                <a:gd name="T10" fmla="*/ 65 w 309"/>
                <a:gd name="T11" fmla="*/ 305 h 754"/>
                <a:gd name="T12" fmla="*/ 36 w 309"/>
                <a:gd name="T13" fmla="*/ 378 h 754"/>
                <a:gd name="T14" fmla="*/ 0 w 309"/>
                <a:gd name="T15" fmla="*/ 556 h 754"/>
                <a:gd name="T16" fmla="*/ 5 w 309"/>
                <a:gd name="T17" fmla="*/ 656 h 754"/>
                <a:gd name="T18" fmla="*/ 17 w 309"/>
                <a:gd name="T19" fmla="*/ 706 h 754"/>
                <a:gd name="T20" fmla="*/ 34 w 309"/>
                <a:gd name="T21" fmla="*/ 754 h 754"/>
                <a:gd name="T22" fmla="*/ 55 w 309"/>
                <a:gd name="T23" fmla="*/ 704 h 754"/>
                <a:gd name="T24" fmla="*/ 79 w 309"/>
                <a:gd name="T25" fmla="*/ 651 h 754"/>
                <a:gd name="T26" fmla="*/ 112 w 309"/>
                <a:gd name="T27" fmla="*/ 585 h 754"/>
                <a:gd name="T28" fmla="*/ 150 w 309"/>
                <a:gd name="T29" fmla="*/ 514 h 754"/>
                <a:gd name="T30" fmla="*/ 174 w 309"/>
                <a:gd name="T31" fmla="*/ 478 h 754"/>
                <a:gd name="T32" fmla="*/ 198 w 309"/>
                <a:gd name="T33" fmla="*/ 442 h 754"/>
                <a:gd name="T34" fmla="*/ 224 w 309"/>
                <a:gd name="T35" fmla="*/ 409 h 754"/>
                <a:gd name="T36" fmla="*/ 250 w 309"/>
                <a:gd name="T37" fmla="*/ 376 h 754"/>
                <a:gd name="T38" fmla="*/ 281 w 309"/>
                <a:gd name="T39" fmla="*/ 347 h 754"/>
                <a:gd name="T40" fmla="*/ 309 w 309"/>
                <a:gd name="T41" fmla="*/ 324 h 754"/>
                <a:gd name="T42" fmla="*/ 240 w 309"/>
                <a:gd name="T43" fmla="*/ 331 h 754"/>
                <a:gd name="T44" fmla="*/ 160 w 309"/>
                <a:gd name="T45" fmla="*/ 409 h 754"/>
                <a:gd name="T46" fmla="*/ 133 w 309"/>
                <a:gd name="T47" fmla="*/ 447 h 754"/>
                <a:gd name="T48" fmla="*/ 107 w 309"/>
                <a:gd name="T49" fmla="*/ 490 h 754"/>
                <a:gd name="T50" fmla="*/ 81 w 309"/>
                <a:gd name="T51" fmla="*/ 542 h 754"/>
                <a:gd name="T52" fmla="*/ 50 w 309"/>
                <a:gd name="T53" fmla="*/ 606 h 754"/>
                <a:gd name="T54" fmla="*/ 53 w 309"/>
                <a:gd name="T55" fmla="*/ 502 h 754"/>
                <a:gd name="T56" fmla="*/ 60 w 309"/>
                <a:gd name="T57" fmla="*/ 414 h 754"/>
                <a:gd name="T58" fmla="*/ 84 w 309"/>
                <a:gd name="T59" fmla="*/ 338 h 754"/>
                <a:gd name="T60" fmla="*/ 110 w 309"/>
                <a:gd name="T61" fmla="*/ 285 h 754"/>
                <a:gd name="T62" fmla="*/ 131 w 309"/>
                <a:gd name="T63" fmla="*/ 243 h 754"/>
                <a:gd name="T64" fmla="*/ 150 w 309"/>
                <a:gd name="T65" fmla="*/ 205 h 754"/>
                <a:gd name="T66" fmla="*/ 191 w 309"/>
                <a:gd name="T67" fmla="*/ 171 h 754"/>
                <a:gd name="T68" fmla="*/ 229 w 309"/>
                <a:gd name="T69" fmla="*/ 126 h 754"/>
                <a:gd name="T70" fmla="*/ 264 w 309"/>
                <a:gd name="T71" fmla="*/ 62 h 754"/>
                <a:gd name="T72" fmla="*/ 290 w 309"/>
                <a:gd name="T73" fmla="*/ 10 h 754"/>
                <a:gd name="T74" fmla="*/ 283 w 309"/>
                <a:gd name="T75" fmla="*/ 0 h 754"/>
                <a:gd name="T76" fmla="*/ 269 w 309"/>
                <a:gd name="T77" fmla="*/ 10 h 754"/>
                <a:gd name="T78" fmla="*/ 248 w 309"/>
                <a:gd name="T79" fmla="*/ 45 h 754"/>
                <a:gd name="T80" fmla="*/ 210 w 309"/>
                <a:gd name="T81" fmla="*/ 91 h 754"/>
                <a:gd name="T82" fmla="*/ 162 w 309"/>
                <a:gd name="T83" fmla="*/ 131 h 754"/>
                <a:gd name="T84" fmla="*/ 112 w 309"/>
                <a:gd name="T85" fmla="*/ 143 h 754"/>
                <a:gd name="T86" fmla="*/ 48 w 309"/>
                <a:gd name="T87" fmla="*/ 100 h 754"/>
                <a:gd name="T88" fmla="*/ 34 w 309"/>
                <a:gd name="T89" fmla="*/ 67 h 754"/>
                <a:gd name="T90" fmla="*/ 34 w 309"/>
                <a:gd name="T91" fmla="*/ 67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 h="754">
                  <a:moveTo>
                    <a:pt x="34" y="67"/>
                  </a:moveTo>
                  <a:lnTo>
                    <a:pt x="22" y="131"/>
                  </a:lnTo>
                  <a:lnTo>
                    <a:pt x="46" y="176"/>
                  </a:lnTo>
                  <a:lnTo>
                    <a:pt x="122" y="200"/>
                  </a:lnTo>
                  <a:lnTo>
                    <a:pt x="93" y="247"/>
                  </a:lnTo>
                  <a:lnTo>
                    <a:pt x="65" y="305"/>
                  </a:lnTo>
                  <a:lnTo>
                    <a:pt x="36" y="378"/>
                  </a:lnTo>
                  <a:lnTo>
                    <a:pt x="0" y="556"/>
                  </a:lnTo>
                  <a:lnTo>
                    <a:pt x="5" y="656"/>
                  </a:lnTo>
                  <a:lnTo>
                    <a:pt x="17" y="706"/>
                  </a:lnTo>
                  <a:lnTo>
                    <a:pt x="34" y="754"/>
                  </a:lnTo>
                  <a:lnTo>
                    <a:pt x="55" y="704"/>
                  </a:lnTo>
                  <a:lnTo>
                    <a:pt x="79" y="651"/>
                  </a:lnTo>
                  <a:lnTo>
                    <a:pt x="112" y="585"/>
                  </a:lnTo>
                  <a:lnTo>
                    <a:pt x="150" y="514"/>
                  </a:lnTo>
                  <a:lnTo>
                    <a:pt x="174" y="478"/>
                  </a:lnTo>
                  <a:lnTo>
                    <a:pt x="198" y="442"/>
                  </a:lnTo>
                  <a:lnTo>
                    <a:pt x="224" y="409"/>
                  </a:lnTo>
                  <a:lnTo>
                    <a:pt x="250" y="376"/>
                  </a:lnTo>
                  <a:lnTo>
                    <a:pt x="281" y="347"/>
                  </a:lnTo>
                  <a:lnTo>
                    <a:pt x="309" y="324"/>
                  </a:lnTo>
                  <a:lnTo>
                    <a:pt x="240" y="331"/>
                  </a:lnTo>
                  <a:lnTo>
                    <a:pt x="160" y="409"/>
                  </a:lnTo>
                  <a:lnTo>
                    <a:pt x="133" y="447"/>
                  </a:lnTo>
                  <a:lnTo>
                    <a:pt x="107" y="490"/>
                  </a:lnTo>
                  <a:lnTo>
                    <a:pt x="81" y="542"/>
                  </a:lnTo>
                  <a:lnTo>
                    <a:pt x="50" y="606"/>
                  </a:lnTo>
                  <a:lnTo>
                    <a:pt x="53" y="502"/>
                  </a:lnTo>
                  <a:lnTo>
                    <a:pt x="60" y="414"/>
                  </a:lnTo>
                  <a:lnTo>
                    <a:pt x="84" y="338"/>
                  </a:lnTo>
                  <a:lnTo>
                    <a:pt x="110" y="285"/>
                  </a:lnTo>
                  <a:lnTo>
                    <a:pt x="131" y="243"/>
                  </a:lnTo>
                  <a:lnTo>
                    <a:pt x="150" y="205"/>
                  </a:lnTo>
                  <a:lnTo>
                    <a:pt x="191" y="171"/>
                  </a:lnTo>
                  <a:lnTo>
                    <a:pt x="229" y="126"/>
                  </a:lnTo>
                  <a:lnTo>
                    <a:pt x="264" y="62"/>
                  </a:lnTo>
                  <a:lnTo>
                    <a:pt x="290" y="10"/>
                  </a:lnTo>
                  <a:lnTo>
                    <a:pt x="283" y="0"/>
                  </a:lnTo>
                  <a:lnTo>
                    <a:pt x="269" y="10"/>
                  </a:lnTo>
                  <a:lnTo>
                    <a:pt x="248" y="45"/>
                  </a:lnTo>
                  <a:lnTo>
                    <a:pt x="210" y="91"/>
                  </a:lnTo>
                  <a:lnTo>
                    <a:pt x="162" y="131"/>
                  </a:lnTo>
                  <a:lnTo>
                    <a:pt x="112" y="143"/>
                  </a:lnTo>
                  <a:lnTo>
                    <a:pt x="48" y="100"/>
                  </a:lnTo>
                  <a:lnTo>
                    <a:pt x="34" y="67"/>
                  </a:lnTo>
                  <a:lnTo>
                    <a:pt x="34"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0" name="Freeform 84"/>
            <p:cNvSpPr>
              <a:spLocks/>
            </p:cNvSpPr>
            <p:nvPr/>
          </p:nvSpPr>
          <p:spPr bwMode="auto">
            <a:xfrm>
              <a:off x="3123" y="4337"/>
              <a:ext cx="104" cy="254"/>
            </a:xfrm>
            <a:custGeom>
              <a:avLst/>
              <a:gdLst>
                <a:gd name="T0" fmla="*/ 104 w 104"/>
                <a:gd name="T1" fmla="*/ 0 h 254"/>
                <a:gd name="T2" fmla="*/ 66 w 104"/>
                <a:gd name="T3" fmla="*/ 79 h 254"/>
                <a:gd name="T4" fmla="*/ 40 w 104"/>
                <a:gd name="T5" fmla="*/ 254 h 254"/>
                <a:gd name="T6" fmla="*/ 0 w 104"/>
                <a:gd name="T7" fmla="*/ 178 h 254"/>
                <a:gd name="T8" fmla="*/ 23 w 104"/>
                <a:gd name="T9" fmla="*/ 86 h 254"/>
                <a:gd name="T10" fmla="*/ 45 w 104"/>
                <a:gd name="T11" fmla="*/ 50 h 254"/>
                <a:gd name="T12" fmla="*/ 61 w 104"/>
                <a:gd name="T13" fmla="*/ 26 h 254"/>
                <a:gd name="T14" fmla="*/ 104 w 104"/>
                <a:gd name="T15" fmla="*/ 0 h 254"/>
                <a:gd name="T16" fmla="*/ 104 w 10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254">
                  <a:moveTo>
                    <a:pt x="104" y="0"/>
                  </a:moveTo>
                  <a:lnTo>
                    <a:pt x="66" y="79"/>
                  </a:lnTo>
                  <a:lnTo>
                    <a:pt x="40" y="254"/>
                  </a:lnTo>
                  <a:lnTo>
                    <a:pt x="0" y="178"/>
                  </a:lnTo>
                  <a:lnTo>
                    <a:pt x="23" y="86"/>
                  </a:lnTo>
                  <a:lnTo>
                    <a:pt x="45" y="50"/>
                  </a:lnTo>
                  <a:lnTo>
                    <a:pt x="61" y="26"/>
                  </a:lnTo>
                  <a:lnTo>
                    <a:pt x="104" y="0"/>
                  </a:lnTo>
                  <a:lnTo>
                    <a:pt x="10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1" name="Freeform 85"/>
            <p:cNvSpPr>
              <a:spLocks/>
            </p:cNvSpPr>
            <p:nvPr/>
          </p:nvSpPr>
          <p:spPr bwMode="auto">
            <a:xfrm>
              <a:off x="3215" y="4254"/>
              <a:ext cx="231" cy="259"/>
            </a:xfrm>
            <a:custGeom>
              <a:avLst/>
              <a:gdLst>
                <a:gd name="T0" fmla="*/ 55 w 231"/>
                <a:gd name="T1" fmla="*/ 109 h 259"/>
                <a:gd name="T2" fmla="*/ 29 w 231"/>
                <a:gd name="T3" fmla="*/ 154 h 259"/>
                <a:gd name="T4" fmla="*/ 36 w 231"/>
                <a:gd name="T5" fmla="*/ 185 h 259"/>
                <a:gd name="T6" fmla="*/ 67 w 231"/>
                <a:gd name="T7" fmla="*/ 200 h 259"/>
                <a:gd name="T8" fmla="*/ 143 w 231"/>
                <a:gd name="T9" fmla="*/ 159 h 259"/>
                <a:gd name="T10" fmla="*/ 181 w 231"/>
                <a:gd name="T11" fmla="*/ 86 h 259"/>
                <a:gd name="T12" fmla="*/ 181 w 231"/>
                <a:gd name="T13" fmla="*/ 57 h 259"/>
                <a:gd name="T14" fmla="*/ 162 w 231"/>
                <a:gd name="T15" fmla="*/ 36 h 259"/>
                <a:gd name="T16" fmla="*/ 112 w 231"/>
                <a:gd name="T17" fmla="*/ 28 h 259"/>
                <a:gd name="T18" fmla="*/ 129 w 231"/>
                <a:gd name="T19" fmla="*/ 17 h 259"/>
                <a:gd name="T20" fmla="*/ 162 w 231"/>
                <a:gd name="T21" fmla="*/ 0 h 259"/>
                <a:gd name="T22" fmla="*/ 202 w 231"/>
                <a:gd name="T23" fmla="*/ 5 h 259"/>
                <a:gd name="T24" fmla="*/ 231 w 231"/>
                <a:gd name="T25" fmla="*/ 57 h 259"/>
                <a:gd name="T26" fmla="*/ 219 w 231"/>
                <a:gd name="T27" fmla="*/ 140 h 259"/>
                <a:gd name="T28" fmla="*/ 200 w 231"/>
                <a:gd name="T29" fmla="*/ 176 h 259"/>
                <a:gd name="T30" fmla="*/ 171 w 231"/>
                <a:gd name="T31" fmla="*/ 209 h 259"/>
                <a:gd name="T32" fmla="*/ 141 w 231"/>
                <a:gd name="T33" fmla="*/ 233 h 259"/>
                <a:gd name="T34" fmla="*/ 110 w 231"/>
                <a:gd name="T35" fmla="*/ 252 h 259"/>
                <a:gd name="T36" fmla="*/ 55 w 231"/>
                <a:gd name="T37" fmla="*/ 259 h 259"/>
                <a:gd name="T38" fmla="*/ 3 w 231"/>
                <a:gd name="T39" fmla="*/ 216 h 259"/>
                <a:gd name="T40" fmla="*/ 0 w 231"/>
                <a:gd name="T41" fmla="*/ 157 h 259"/>
                <a:gd name="T42" fmla="*/ 12 w 231"/>
                <a:gd name="T43" fmla="*/ 133 h 259"/>
                <a:gd name="T44" fmla="*/ 31 w 231"/>
                <a:gd name="T45" fmla="*/ 116 h 259"/>
                <a:gd name="T46" fmla="*/ 55 w 231"/>
                <a:gd name="T47" fmla="*/ 109 h 259"/>
                <a:gd name="T48" fmla="*/ 55 w 231"/>
                <a:gd name="T49" fmla="*/ 10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1" h="259">
                  <a:moveTo>
                    <a:pt x="55" y="109"/>
                  </a:moveTo>
                  <a:lnTo>
                    <a:pt x="29" y="154"/>
                  </a:lnTo>
                  <a:lnTo>
                    <a:pt x="36" y="185"/>
                  </a:lnTo>
                  <a:lnTo>
                    <a:pt x="67" y="200"/>
                  </a:lnTo>
                  <a:lnTo>
                    <a:pt x="143" y="159"/>
                  </a:lnTo>
                  <a:lnTo>
                    <a:pt x="181" y="86"/>
                  </a:lnTo>
                  <a:lnTo>
                    <a:pt x="181" y="57"/>
                  </a:lnTo>
                  <a:lnTo>
                    <a:pt x="162" y="36"/>
                  </a:lnTo>
                  <a:lnTo>
                    <a:pt x="112" y="28"/>
                  </a:lnTo>
                  <a:lnTo>
                    <a:pt x="129" y="17"/>
                  </a:lnTo>
                  <a:lnTo>
                    <a:pt x="162" y="0"/>
                  </a:lnTo>
                  <a:lnTo>
                    <a:pt x="202" y="5"/>
                  </a:lnTo>
                  <a:lnTo>
                    <a:pt x="231" y="57"/>
                  </a:lnTo>
                  <a:lnTo>
                    <a:pt x="219" y="140"/>
                  </a:lnTo>
                  <a:lnTo>
                    <a:pt x="200" y="176"/>
                  </a:lnTo>
                  <a:lnTo>
                    <a:pt x="171" y="209"/>
                  </a:lnTo>
                  <a:lnTo>
                    <a:pt x="141" y="233"/>
                  </a:lnTo>
                  <a:lnTo>
                    <a:pt x="110" y="252"/>
                  </a:lnTo>
                  <a:lnTo>
                    <a:pt x="55" y="259"/>
                  </a:lnTo>
                  <a:lnTo>
                    <a:pt x="3" y="216"/>
                  </a:lnTo>
                  <a:lnTo>
                    <a:pt x="0" y="157"/>
                  </a:lnTo>
                  <a:lnTo>
                    <a:pt x="12" y="133"/>
                  </a:lnTo>
                  <a:lnTo>
                    <a:pt x="31" y="116"/>
                  </a:lnTo>
                  <a:lnTo>
                    <a:pt x="55" y="109"/>
                  </a:lnTo>
                  <a:lnTo>
                    <a:pt x="55"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2" name="Freeform 86"/>
            <p:cNvSpPr>
              <a:spLocks/>
            </p:cNvSpPr>
            <p:nvPr/>
          </p:nvSpPr>
          <p:spPr bwMode="auto">
            <a:xfrm>
              <a:off x="3515" y="4363"/>
              <a:ext cx="430" cy="226"/>
            </a:xfrm>
            <a:custGeom>
              <a:avLst/>
              <a:gdLst>
                <a:gd name="T0" fmla="*/ 57 w 430"/>
                <a:gd name="T1" fmla="*/ 55 h 226"/>
                <a:gd name="T2" fmla="*/ 351 w 430"/>
                <a:gd name="T3" fmla="*/ 100 h 226"/>
                <a:gd name="T4" fmla="*/ 363 w 430"/>
                <a:gd name="T5" fmla="*/ 145 h 226"/>
                <a:gd name="T6" fmla="*/ 347 w 430"/>
                <a:gd name="T7" fmla="*/ 164 h 226"/>
                <a:gd name="T8" fmla="*/ 321 w 430"/>
                <a:gd name="T9" fmla="*/ 181 h 226"/>
                <a:gd name="T10" fmla="*/ 247 w 430"/>
                <a:gd name="T11" fmla="*/ 200 h 226"/>
                <a:gd name="T12" fmla="*/ 166 w 430"/>
                <a:gd name="T13" fmla="*/ 188 h 226"/>
                <a:gd name="T14" fmla="*/ 69 w 430"/>
                <a:gd name="T15" fmla="*/ 131 h 226"/>
                <a:gd name="T16" fmla="*/ 47 w 430"/>
                <a:gd name="T17" fmla="*/ 100 h 226"/>
                <a:gd name="T18" fmla="*/ 54 w 430"/>
                <a:gd name="T19" fmla="*/ 152 h 226"/>
                <a:gd name="T20" fmla="*/ 66 w 430"/>
                <a:gd name="T21" fmla="*/ 171 h 226"/>
                <a:gd name="T22" fmla="*/ 85 w 430"/>
                <a:gd name="T23" fmla="*/ 193 h 226"/>
                <a:gd name="T24" fmla="*/ 157 w 430"/>
                <a:gd name="T25" fmla="*/ 226 h 226"/>
                <a:gd name="T26" fmla="*/ 342 w 430"/>
                <a:gd name="T27" fmla="*/ 217 h 226"/>
                <a:gd name="T28" fmla="*/ 404 w 430"/>
                <a:gd name="T29" fmla="*/ 183 h 226"/>
                <a:gd name="T30" fmla="*/ 430 w 430"/>
                <a:gd name="T31" fmla="*/ 143 h 226"/>
                <a:gd name="T32" fmla="*/ 427 w 430"/>
                <a:gd name="T33" fmla="*/ 105 h 226"/>
                <a:gd name="T34" fmla="*/ 406 w 430"/>
                <a:gd name="T35" fmla="*/ 76 h 226"/>
                <a:gd name="T36" fmla="*/ 366 w 430"/>
                <a:gd name="T37" fmla="*/ 48 h 226"/>
                <a:gd name="T38" fmla="*/ 297 w 430"/>
                <a:gd name="T39" fmla="*/ 22 h 226"/>
                <a:gd name="T40" fmla="*/ 133 w 430"/>
                <a:gd name="T41" fmla="*/ 0 h 226"/>
                <a:gd name="T42" fmla="*/ 19 w 430"/>
                <a:gd name="T43" fmla="*/ 17 h 226"/>
                <a:gd name="T44" fmla="*/ 0 w 430"/>
                <a:gd name="T45" fmla="*/ 45 h 226"/>
                <a:gd name="T46" fmla="*/ 57 w 430"/>
                <a:gd name="T47" fmla="*/ 55 h 226"/>
                <a:gd name="T48" fmla="*/ 57 w 430"/>
                <a:gd name="T49" fmla="*/ 5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0" h="226">
                  <a:moveTo>
                    <a:pt x="57" y="55"/>
                  </a:moveTo>
                  <a:lnTo>
                    <a:pt x="351" y="100"/>
                  </a:lnTo>
                  <a:lnTo>
                    <a:pt x="363" y="145"/>
                  </a:lnTo>
                  <a:lnTo>
                    <a:pt x="347" y="164"/>
                  </a:lnTo>
                  <a:lnTo>
                    <a:pt x="321" y="181"/>
                  </a:lnTo>
                  <a:lnTo>
                    <a:pt x="247" y="200"/>
                  </a:lnTo>
                  <a:lnTo>
                    <a:pt x="166" y="188"/>
                  </a:lnTo>
                  <a:lnTo>
                    <a:pt x="69" y="131"/>
                  </a:lnTo>
                  <a:lnTo>
                    <a:pt x="47" y="100"/>
                  </a:lnTo>
                  <a:lnTo>
                    <a:pt x="54" y="152"/>
                  </a:lnTo>
                  <a:lnTo>
                    <a:pt x="66" y="171"/>
                  </a:lnTo>
                  <a:lnTo>
                    <a:pt x="85" y="193"/>
                  </a:lnTo>
                  <a:lnTo>
                    <a:pt x="157" y="226"/>
                  </a:lnTo>
                  <a:lnTo>
                    <a:pt x="342" y="217"/>
                  </a:lnTo>
                  <a:lnTo>
                    <a:pt x="404" y="183"/>
                  </a:lnTo>
                  <a:lnTo>
                    <a:pt x="430" y="143"/>
                  </a:lnTo>
                  <a:lnTo>
                    <a:pt x="427" y="105"/>
                  </a:lnTo>
                  <a:lnTo>
                    <a:pt x="406" y="76"/>
                  </a:lnTo>
                  <a:lnTo>
                    <a:pt x="366" y="48"/>
                  </a:lnTo>
                  <a:lnTo>
                    <a:pt x="297" y="22"/>
                  </a:lnTo>
                  <a:lnTo>
                    <a:pt x="133" y="0"/>
                  </a:lnTo>
                  <a:lnTo>
                    <a:pt x="19" y="17"/>
                  </a:lnTo>
                  <a:lnTo>
                    <a:pt x="0" y="45"/>
                  </a:lnTo>
                  <a:lnTo>
                    <a:pt x="57" y="55"/>
                  </a:lnTo>
                  <a:lnTo>
                    <a:pt x="5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3" name="Freeform 87"/>
            <p:cNvSpPr>
              <a:spLocks/>
            </p:cNvSpPr>
            <p:nvPr/>
          </p:nvSpPr>
          <p:spPr bwMode="auto">
            <a:xfrm>
              <a:off x="3348" y="4727"/>
              <a:ext cx="274" cy="432"/>
            </a:xfrm>
            <a:custGeom>
              <a:avLst/>
              <a:gdLst>
                <a:gd name="T0" fmla="*/ 0 w 274"/>
                <a:gd name="T1" fmla="*/ 0 h 432"/>
                <a:gd name="T2" fmla="*/ 76 w 274"/>
                <a:gd name="T3" fmla="*/ 69 h 432"/>
                <a:gd name="T4" fmla="*/ 126 w 274"/>
                <a:gd name="T5" fmla="*/ 121 h 432"/>
                <a:gd name="T6" fmla="*/ 176 w 274"/>
                <a:gd name="T7" fmla="*/ 207 h 432"/>
                <a:gd name="T8" fmla="*/ 214 w 274"/>
                <a:gd name="T9" fmla="*/ 273 h 432"/>
                <a:gd name="T10" fmla="*/ 274 w 274"/>
                <a:gd name="T11" fmla="*/ 432 h 432"/>
                <a:gd name="T12" fmla="*/ 229 w 274"/>
                <a:gd name="T13" fmla="*/ 171 h 432"/>
                <a:gd name="T14" fmla="*/ 205 w 274"/>
                <a:gd name="T15" fmla="*/ 135 h 432"/>
                <a:gd name="T16" fmla="*/ 181 w 274"/>
                <a:gd name="T17" fmla="*/ 104 h 432"/>
                <a:gd name="T18" fmla="*/ 138 w 274"/>
                <a:gd name="T19" fmla="*/ 57 h 432"/>
                <a:gd name="T20" fmla="*/ 100 w 274"/>
                <a:gd name="T21" fmla="*/ 26 h 432"/>
                <a:gd name="T22" fmla="*/ 65 w 274"/>
                <a:gd name="T23" fmla="*/ 9 h 432"/>
                <a:gd name="T24" fmla="*/ 0 w 274"/>
                <a:gd name="T25" fmla="*/ 0 h 432"/>
                <a:gd name="T26" fmla="*/ 0 w 274"/>
                <a:gd name="T27" fmla="*/ 0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4" h="432">
                  <a:moveTo>
                    <a:pt x="0" y="0"/>
                  </a:moveTo>
                  <a:lnTo>
                    <a:pt x="76" y="69"/>
                  </a:lnTo>
                  <a:lnTo>
                    <a:pt x="126" y="121"/>
                  </a:lnTo>
                  <a:lnTo>
                    <a:pt x="176" y="207"/>
                  </a:lnTo>
                  <a:lnTo>
                    <a:pt x="214" y="273"/>
                  </a:lnTo>
                  <a:lnTo>
                    <a:pt x="274" y="432"/>
                  </a:lnTo>
                  <a:lnTo>
                    <a:pt x="229" y="171"/>
                  </a:lnTo>
                  <a:lnTo>
                    <a:pt x="205" y="135"/>
                  </a:lnTo>
                  <a:lnTo>
                    <a:pt x="181" y="104"/>
                  </a:lnTo>
                  <a:lnTo>
                    <a:pt x="138" y="57"/>
                  </a:lnTo>
                  <a:lnTo>
                    <a:pt x="100" y="26"/>
                  </a:lnTo>
                  <a:lnTo>
                    <a:pt x="65" y="9"/>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4" name="Freeform 88"/>
            <p:cNvSpPr>
              <a:spLocks/>
            </p:cNvSpPr>
            <p:nvPr/>
          </p:nvSpPr>
          <p:spPr bwMode="auto">
            <a:xfrm>
              <a:off x="3489" y="4603"/>
              <a:ext cx="232" cy="426"/>
            </a:xfrm>
            <a:custGeom>
              <a:avLst/>
              <a:gdLst>
                <a:gd name="T0" fmla="*/ 0 w 232"/>
                <a:gd name="T1" fmla="*/ 0 h 426"/>
                <a:gd name="T2" fmla="*/ 111 w 232"/>
                <a:gd name="T3" fmla="*/ 29 h 426"/>
                <a:gd name="T4" fmla="*/ 183 w 232"/>
                <a:gd name="T5" fmla="*/ 83 h 426"/>
                <a:gd name="T6" fmla="*/ 225 w 232"/>
                <a:gd name="T7" fmla="*/ 162 h 426"/>
                <a:gd name="T8" fmla="*/ 232 w 232"/>
                <a:gd name="T9" fmla="*/ 252 h 426"/>
                <a:gd name="T10" fmla="*/ 221 w 232"/>
                <a:gd name="T11" fmla="*/ 338 h 426"/>
                <a:gd name="T12" fmla="*/ 199 w 232"/>
                <a:gd name="T13" fmla="*/ 399 h 426"/>
                <a:gd name="T14" fmla="*/ 180 w 232"/>
                <a:gd name="T15" fmla="*/ 426 h 426"/>
                <a:gd name="T16" fmla="*/ 178 w 232"/>
                <a:gd name="T17" fmla="*/ 331 h 426"/>
                <a:gd name="T18" fmla="*/ 166 w 232"/>
                <a:gd name="T19" fmla="*/ 152 h 426"/>
                <a:gd name="T20" fmla="*/ 147 w 232"/>
                <a:gd name="T21" fmla="*/ 117 h 426"/>
                <a:gd name="T22" fmla="*/ 118 w 232"/>
                <a:gd name="T23" fmla="*/ 86 h 426"/>
                <a:gd name="T24" fmla="*/ 57 w 232"/>
                <a:gd name="T25" fmla="*/ 43 h 426"/>
                <a:gd name="T26" fmla="*/ 0 w 232"/>
                <a:gd name="T27" fmla="*/ 0 h 426"/>
                <a:gd name="T28" fmla="*/ 0 w 232"/>
                <a:gd name="T29" fmla="*/ 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2" h="426">
                  <a:moveTo>
                    <a:pt x="0" y="0"/>
                  </a:moveTo>
                  <a:lnTo>
                    <a:pt x="111" y="29"/>
                  </a:lnTo>
                  <a:lnTo>
                    <a:pt x="183" y="83"/>
                  </a:lnTo>
                  <a:lnTo>
                    <a:pt x="225" y="162"/>
                  </a:lnTo>
                  <a:lnTo>
                    <a:pt x="232" y="252"/>
                  </a:lnTo>
                  <a:lnTo>
                    <a:pt x="221" y="338"/>
                  </a:lnTo>
                  <a:lnTo>
                    <a:pt x="199" y="399"/>
                  </a:lnTo>
                  <a:lnTo>
                    <a:pt x="180" y="426"/>
                  </a:lnTo>
                  <a:lnTo>
                    <a:pt x="178" y="331"/>
                  </a:lnTo>
                  <a:lnTo>
                    <a:pt x="166" y="152"/>
                  </a:lnTo>
                  <a:lnTo>
                    <a:pt x="147" y="117"/>
                  </a:lnTo>
                  <a:lnTo>
                    <a:pt x="118" y="86"/>
                  </a:lnTo>
                  <a:lnTo>
                    <a:pt x="57" y="43"/>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5" name="Freeform 89"/>
            <p:cNvSpPr>
              <a:spLocks/>
            </p:cNvSpPr>
            <p:nvPr/>
          </p:nvSpPr>
          <p:spPr bwMode="auto">
            <a:xfrm>
              <a:off x="1457" y="3541"/>
              <a:ext cx="1119" cy="725"/>
            </a:xfrm>
            <a:custGeom>
              <a:avLst/>
              <a:gdLst>
                <a:gd name="T0" fmla="*/ 90 w 1119"/>
                <a:gd name="T1" fmla="*/ 725 h 725"/>
                <a:gd name="T2" fmla="*/ 131 w 1119"/>
                <a:gd name="T3" fmla="*/ 699 h 725"/>
                <a:gd name="T4" fmla="*/ 176 w 1119"/>
                <a:gd name="T5" fmla="*/ 670 h 725"/>
                <a:gd name="T6" fmla="*/ 238 w 1119"/>
                <a:gd name="T7" fmla="*/ 632 h 725"/>
                <a:gd name="T8" fmla="*/ 309 w 1119"/>
                <a:gd name="T9" fmla="*/ 585 h 725"/>
                <a:gd name="T10" fmla="*/ 390 w 1119"/>
                <a:gd name="T11" fmla="*/ 532 h 725"/>
                <a:gd name="T12" fmla="*/ 478 w 1119"/>
                <a:gd name="T13" fmla="*/ 478 h 725"/>
                <a:gd name="T14" fmla="*/ 523 w 1119"/>
                <a:gd name="T15" fmla="*/ 447 h 725"/>
                <a:gd name="T16" fmla="*/ 568 w 1119"/>
                <a:gd name="T17" fmla="*/ 418 h 725"/>
                <a:gd name="T18" fmla="*/ 615 w 1119"/>
                <a:gd name="T19" fmla="*/ 387 h 725"/>
                <a:gd name="T20" fmla="*/ 661 w 1119"/>
                <a:gd name="T21" fmla="*/ 357 h 725"/>
                <a:gd name="T22" fmla="*/ 706 w 1119"/>
                <a:gd name="T23" fmla="*/ 326 h 725"/>
                <a:gd name="T24" fmla="*/ 751 w 1119"/>
                <a:gd name="T25" fmla="*/ 297 h 725"/>
                <a:gd name="T26" fmla="*/ 836 w 1119"/>
                <a:gd name="T27" fmla="*/ 238 h 725"/>
                <a:gd name="T28" fmla="*/ 917 w 1119"/>
                <a:gd name="T29" fmla="*/ 181 h 725"/>
                <a:gd name="T30" fmla="*/ 986 w 1119"/>
                <a:gd name="T31" fmla="*/ 131 h 725"/>
                <a:gd name="T32" fmla="*/ 1046 w 1119"/>
                <a:gd name="T33" fmla="*/ 86 h 725"/>
                <a:gd name="T34" fmla="*/ 1114 w 1119"/>
                <a:gd name="T35" fmla="*/ 24 h 725"/>
                <a:gd name="T36" fmla="*/ 1119 w 1119"/>
                <a:gd name="T37" fmla="*/ 0 h 725"/>
                <a:gd name="T38" fmla="*/ 1067 w 1119"/>
                <a:gd name="T39" fmla="*/ 17 h 725"/>
                <a:gd name="T40" fmla="*/ 977 w 1119"/>
                <a:gd name="T41" fmla="*/ 59 h 725"/>
                <a:gd name="T42" fmla="*/ 920 w 1119"/>
                <a:gd name="T43" fmla="*/ 90 h 725"/>
                <a:gd name="T44" fmla="*/ 858 w 1119"/>
                <a:gd name="T45" fmla="*/ 126 h 725"/>
                <a:gd name="T46" fmla="*/ 794 w 1119"/>
                <a:gd name="T47" fmla="*/ 162 h 725"/>
                <a:gd name="T48" fmla="*/ 727 w 1119"/>
                <a:gd name="T49" fmla="*/ 202 h 725"/>
                <a:gd name="T50" fmla="*/ 663 w 1119"/>
                <a:gd name="T51" fmla="*/ 240 h 725"/>
                <a:gd name="T52" fmla="*/ 596 w 1119"/>
                <a:gd name="T53" fmla="*/ 280 h 725"/>
                <a:gd name="T54" fmla="*/ 535 w 1119"/>
                <a:gd name="T55" fmla="*/ 319 h 725"/>
                <a:gd name="T56" fmla="*/ 480 w 1119"/>
                <a:gd name="T57" fmla="*/ 354 h 725"/>
                <a:gd name="T58" fmla="*/ 390 w 1119"/>
                <a:gd name="T59" fmla="*/ 414 h 725"/>
                <a:gd name="T60" fmla="*/ 316 w 1119"/>
                <a:gd name="T61" fmla="*/ 461 h 725"/>
                <a:gd name="T62" fmla="*/ 245 w 1119"/>
                <a:gd name="T63" fmla="*/ 506 h 725"/>
                <a:gd name="T64" fmla="*/ 181 w 1119"/>
                <a:gd name="T65" fmla="*/ 549 h 725"/>
                <a:gd name="T66" fmla="*/ 121 w 1119"/>
                <a:gd name="T67" fmla="*/ 585 h 725"/>
                <a:gd name="T68" fmla="*/ 33 w 1119"/>
                <a:gd name="T69" fmla="*/ 639 h 725"/>
                <a:gd name="T70" fmla="*/ 0 w 1119"/>
                <a:gd name="T71" fmla="*/ 661 h 725"/>
                <a:gd name="T72" fmla="*/ 90 w 1119"/>
                <a:gd name="T73" fmla="*/ 725 h 725"/>
                <a:gd name="T74" fmla="*/ 90 w 1119"/>
                <a:gd name="T75" fmla="*/ 725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19" h="725">
                  <a:moveTo>
                    <a:pt x="90" y="725"/>
                  </a:moveTo>
                  <a:lnTo>
                    <a:pt x="131" y="699"/>
                  </a:lnTo>
                  <a:lnTo>
                    <a:pt x="176" y="670"/>
                  </a:lnTo>
                  <a:lnTo>
                    <a:pt x="238" y="632"/>
                  </a:lnTo>
                  <a:lnTo>
                    <a:pt x="309" y="585"/>
                  </a:lnTo>
                  <a:lnTo>
                    <a:pt x="390" y="532"/>
                  </a:lnTo>
                  <a:lnTo>
                    <a:pt x="478" y="478"/>
                  </a:lnTo>
                  <a:lnTo>
                    <a:pt x="523" y="447"/>
                  </a:lnTo>
                  <a:lnTo>
                    <a:pt x="568" y="418"/>
                  </a:lnTo>
                  <a:lnTo>
                    <a:pt x="615" y="387"/>
                  </a:lnTo>
                  <a:lnTo>
                    <a:pt x="661" y="357"/>
                  </a:lnTo>
                  <a:lnTo>
                    <a:pt x="706" y="326"/>
                  </a:lnTo>
                  <a:lnTo>
                    <a:pt x="751" y="297"/>
                  </a:lnTo>
                  <a:lnTo>
                    <a:pt x="836" y="238"/>
                  </a:lnTo>
                  <a:lnTo>
                    <a:pt x="917" y="181"/>
                  </a:lnTo>
                  <a:lnTo>
                    <a:pt x="986" y="131"/>
                  </a:lnTo>
                  <a:lnTo>
                    <a:pt x="1046" y="86"/>
                  </a:lnTo>
                  <a:lnTo>
                    <a:pt x="1114" y="24"/>
                  </a:lnTo>
                  <a:lnTo>
                    <a:pt x="1119" y="0"/>
                  </a:lnTo>
                  <a:lnTo>
                    <a:pt x="1067" y="17"/>
                  </a:lnTo>
                  <a:lnTo>
                    <a:pt x="977" y="59"/>
                  </a:lnTo>
                  <a:lnTo>
                    <a:pt x="920" y="90"/>
                  </a:lnTo>
                  <a:lnTo>
                    <a:pt x="858" y="126"/>
                  </a:lnTo>
                  <a:lnTo>
                    <a:pt x="794" y="162"/>
                  </a:lnTo>
                  <a:lnTo>
                    <a:pt x="727" y="202"/>
                  </a:lnTo>
                  <a:lnTo>
                    <a:pt x="663" y="240"/>
                  </a:lnTo>
                  <a:lnTo>
                    <a:pt x="596" y="280"/>
                  </a:lnTo>
                  <a:lnTo>
                    <a:pt x="535" y="319"/>
                  </a:lnTo>
                  <a:lnTo>
                    <a:pt x="480" y="354"/>
                  </a:lnTo>
                  <a:lnTo>
                    <a:pt x="390" y="414"/>
                  </a:lnTo>
                  <a:lnTo>
                    <a:pt x="316" y="461"/>
                  </a:lnTo>
                  <a:lnTo>
                    <a:pt x="245" y="506"/>
                  </a:lnTo>
                  <a:lnTo>
                    <a:pt x="181" y="549"/>
                  </a:lnTo>
                  <a:lnTo>
                    <a:pt x="121" y="585"/>
                  </a:lnTo>
                  <a:lnTo>
                    <a:pt x="33" y="639"/>
                  </a:lnTo>
                  <a:lnTo>
                    <a:pt x="0" y="661"/>
                  </a:lnTo>
                  <a:lnTo>
                    <a:pt x="90" y="725"/>
                  </a:lnTo>
                  <a:lnTo>
                    <a:pt x="90" y="7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6" name="Freeform 90"/>
            <p:cNvSpPr>
              <a:spLocks/>
            </p:cNvSpPr>
            <p:nvPr/>
          </p:nvSpPr>
          <p:spPr bwMode="auto">
            <a:xfrm>
              <a:off x="4548" y="3037"/>
              <a:ext cx="566" cy="402"/>
            </a:xfrm>
            <a:custGeom>
              <a:avLst/>
              <a:gdLst>
                <a:gd name="T0" fmla="*/ 36 w 566"/>
                <a:gd name="T1" fmla="*/ 183 h 402"/>
                <a:gd name="T2" fmla="*/ 338 w 566"/>
                <a:gd name="T3" fmla="*/ 316 h 402"/>
                <a:gd name="T4" fmla="*/ 373 w 566"/>
                <a:gd name="T5" fmla="*/ 269 h 402"/>
                <a:gd name="T6" fmla="*/ 409 w 566"/>
                <a:gd name="T7" fmla="*/ 221 h 402"/>
                <a:gd name="T8" fmla="*/ 449 w 566"/>
                <a:gd name="T9" fmla="*/ 167 h 402"/>
                <a:gd name="T10" fmla="*/ 490 w 566"/>
                <a:gd name="T11" fmla="*/ 110 h 402"/>
                <a:gd name="T12" fmla="*/ 525 w 566"/>
                <a:gd name="T13" fmla="*/ 60 h 402"/>
                <a:gd name="T14" fmla="*/ 554 w 566"/>
                <a:gd name="T15" fmla="*/ 19 h 402"/>
                <a:gd name="T16" fmla="*/ 566 w 566"/>
                <a:gd name="T17" fmla="*/ 0 h 402"/>
                <a:gd name="T18" fmla="*/ 544 w 566"/>
                <a:gd name="T19" fmla="*/ 124 h 402"/>
                <a:gd name="T20" fmla="*/ 518 w 566"/>
                <a:gd name="T21" fmla="*/ 174 h 402"/>
                <a:gd name="T22" fmla="*/ 487 w 566"/>
                <a:gd name="T23" fmla="*/ 224 h 402"/>
                <a:gd name="T24" fmla="*/ 459 w 566"/>
                <a:gd name="T25" fmla="*/ 274 h 402"/>
                <a:gd name="T26" fmla="*/ 428 w 566"/>
                <a:gd name="T27" fmla="*/ 316 h 402"/>
                <a:gd name="T28" fmla="*/ 400 w 566"/>
                <a:gd name="T29" fmla="*/ 352 h 402"/>
                <a:gd name="T30" fmla="*/ 373 w 566"/>
                <a:gd name="T31" fmla="*/ 381 h 402"/>
                <a:gd name="T32" fmla="*/ 328 w 566"/>
                <a:gd name="T33" fmla="*/ 402 h 402"/>
                <a:gd name="T34" fmla="*/ 262 w 566"/>
                <a:gd name="T35" fmla="*/ 376 h 402"/>
                <a:gd name="T36" fmla="*/ 162 w 566"/>
                <a:gd name="T37" fmla="*/ 321 h 402"/>
                <a:gd name="T38" fmla="*/ 112 w 566"/>
                <a:gd name="T39" fmla="*/ 290 h 402"/>
                <a:gd name="T40" fmla="*/ 67 w 566"/>
                <a:gd name="T41" fmla="*/ 262 h 402"/>
                <a:gd name="T42" fmla="*/ 10 w 566"/>
                <a:gd name="T43" fmla="*/ 228 h 402"/>
                <a:gd name="T44" fmla="*/ 0 w 566"/>
                <a:gd name="T45" fmla="*/ 212 h 402"/>
                <a:gd name="T46" fmla="*/ 10 w 566"/>
                <a:gd name="T47" fmla="*/ 198 h 402"/>
                <a:gd name="T48" fmla="*/ 36 w 566"/>
                <a:gd name="T49" fmla="*/ 183 h 402"/>
                <a:gd name="T50" fmla="*/ 36 w 566"/>
                <a:gd name="T51" fmla="*/ 183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6" h="402">
                  <a:moveTo>
                    <a:pt x="36" y="183"/>
                  </a:moveTo>
                  <a:lnTo>
                    <a:pt x="338" y="316"/>
                  </a:lnTo>
                  <a:lnTo>
                    <a:pt x="373" y="269"/>
                  </a:lnTo>
                  <a:lnTo>
                    <a:pt x="409" y="221"/>
                  </a:lnTo>
                  <a:lnTo>
                    <a:pt x="449" y="167"/>
                  </a:lnTo>
                  <a:lnTo>
                    <a:pt x="490" y="110"/>
                  </a:lnTo>
                  <a:lnTo>
                    <a:pt x="525" y="60"/>
                  </a:lnTo>
                  <a:lnTo>
                    <a:pt x="554" y="19"/>
                  </a:lnTo>
                  <a:lnTo>
                    <a:pt x="566" y="0"/>
                  </a:lnTo>
                  <a:lnTo>
                    <a:pt x="544" y="124"/>
                  </a:lnTo>
                  <a:lnTo>
                    <a:pt x="518" y="174"/>
                  </a:lnTo>
                  <a:lnTo>
                    <a:pt x="487" y="224"/>
                  </a:lnTo>
                  <a:lnTo>
                    <a:pt x="459" y="274"/>
                  </a:lnTo>
                  <a:lnTo>
                    <a:pt x="428" y="316"/>
                  </a:lnTo>
                  <a:lnTo>
                    <a:pt x="400" y="352"/>
                  </a:lnTo>
                  <a:lnTo>
                    <a:pt x="373" y="381"/>
                  </a:lnTo>
                  <a:lnTo>
                    <a:pt x="328" y="402"/>
                  </a:lnTo>
                  <a:lnTo>
                    <a:pt x="262" y="376"/>
                  </a:lnTo>
                  <a:lnTo>
                    <a:pt x="162" y="321"/>
                  </a:lnTo>
                  <a:lnTo>
                    <a:pt x="112" y="290"/>
                  </a:lnTo>
                  <a:lnTo>
                    <a:pt x="67" y="262"/>
                  </a:lnTo>
                  <a:lnTo>
                    <a:pt x="10" y="228"/>
                  </a:lnTo>
                  <a:lnTo>
                    <a:pt x="0" y="212"/>
                  </a:lnTo>
                  <a:lnTo>
                    <a:pt x="10" y="198"/>
                  </a:lnTo>
                  <a:lnTo>
                    <a:pt x="36" y="183"/>
                  </a:lnTo>
                  <a:lnTo>
                    <a:pt x="36" y="1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7" name="Freeform 91"/>
            <p:cNvSpPr>
              <a:spLocks/>
            </p:cNvSpPr>
            <p:nvPr/>
          </p:nvSpPr>
          <p:spPr bwMode="auto">
            <a:xfrm>
              <a:off x="4629" y="2838"/>
              <a:ext cx="544" cy="351"/>
            </a:xfrm>
            <a:custGeom>
              <a:avLst/>
              <a:gdLst>
                <a:gd name="T0" fmla="*/ 12 w 544"/>
                <a:gd name="T1" fmla="*/ 351 h 351"/>
                <a:gd name="T2" fmla="*/ 41 w 544"/>
                <a:gd name="T3" fmla="*/ 318 h 351"/>
                <a:gd name="T4" fmla="*/ 71 w 544"/>
                <a:gd name="T5" fmla="*/ 282 h 351"/>
                <a:gd name="T6" fmla="*/ 105 w 544"/>
                <a:gd name="T7" fmla="*/ 240 h 351"/>
                <a:gd name="T8" fmla="*/ 143 w 544"/>
                <a:gd name="T9" fmla="*/ 195 h 351"/>
                <a:gd name="T10" fmla="*/ 181 w 544"/>
                <a:gd name="T11" fmla="*/ 149 h 351"/>
                <a:gd name="T12" fmla="*/ 216 w 544"/>
                <a:gd name="T13" fmla="*/ 111 h 351"/>
                <a:gd name="T14" fmla="*/ 245 w 544"/>
                <a:gd name="T15" fmla="*/ 83 h 351"/>
                <a:gd name="T16" fmla="*/ 373 w 544"/>
                <a:gd name="T17" fmla="*/ 126 h 351"/>
                <a:gd name="T18" fmla="*/ 475 w 544"/>
                <a:gd name="T19" fmla="*/ 164 h 351"/>
                <a:gd name="T20" fmla="*/ 544 w 544"/>
                <a:gd name="T21" fmla="*/ 197 h 351"/>
                <a:gd name="T22" fmla="*/ 525 w 544"/>
                <a:gd name="T23" fmla="*/ 138 h 351"/>
                <a:gd name="T24" fmla="*/ 494 w 544"/>
                <a:gd name="T25" fmla="*/ 111 h 351"/>
                <a:gd name="T26" fmla="*/ 447 w 544"/>
                <a:gd name="T27" fmla="*/ 83 h 351"/>
                <a:gd name="T28" fmla="*/ 378 w 544"/>
                <a:gd name="T29" fmla="*/ 57 h 351"/>
                <a:gd name="T30" fmla="*/ 283 w 544"/>
                <a:gd name="T31" fmla="*/ 31 h 351"/>
                <a:gd name="T32" fmla="*/ 264 w 544"/>
                <a:gd name="T33" fmla="*/ 0 h 351"/>
                <a:gd name="T34" fmla="*/ 228 w 544"/>
                <a:gd name="T35" fmla="*/ 4 h 351"/>
                <a:gd name="T36" fmla="*/ 169 w 544"/>
                <a:gd name="T37" fmla="*/ 66 h 351"/>
                <a:gd name="T38" fmla="*/ 133 w 544"/>
                <a:gd name="T39" fmla="*/ 114 h 351"/>
                <a:gd name="T40" fmla="*/ 95 w 544"/>
                <a:gd name="T41" fmla="*/ 164 h 351"/>
                <a:gd name="T42" fmla="*/ 60 w 544"/>
                <a:gd name="T43" fmla="*/ 214 h 351"/>
                <a:gd name="T44" fmla="*/ 29 w 544"/>
                <a:gd name="T45" fmla="*/ 256 h 351"/>
                <a:gd name="T46" fmla="*/ 0 w 544"/>
                <a:gd name="T47" fmla="*/ 311 h 351"/>
                <a:gd name="T48" fmla="*/ 5 w 544"/>
                <a:gd name="T49" fmla="*/ 342 h 351"/>
                <a:gd name="T50" fmla="*/ 12 w 544"/>
                <a:gd name="T51" fmla="*/ 351 h 351"/>
                <a:gd name="T52" fmla="*/ 12 w 544"/>
                <a:gd name="T53"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4" h="351">
                  <a:moveTo>
                    <a:pt x="12" y="351"/>
                  </a:moveTo>
                  <a:lnTo>
                    <a:pt x="41" y="318"/>
                  </a:lnTo>
                  <a:lnTo>
                    <a:pt x="71" y="282"/>
                  </a:lnTo>
                  <a:lnTo>
                    <a:pt x="105" y="240"/>
                  </a:lnTo>
                  <a:lnTo>
                    <a:pt x="143" y="195"/>
                  </a:lnTo>
                  <a:lnTo>
                    <a:pt x="181" y="149"/>
                  </a:lnTo>
                  <a:lnTo>
                    <a:pt x="216" y="111"/>
                  </a:lnTo>
                  <a:lnTo>
                    <a:pt x="245" y="83"/>
                  </a:lnTo>
                  <a:lnTo>
                    <a:pt x="373" y="126"/>
                  </a:lnTo>
                  <a:lnTo>
                    <a:pt x="475" y="164"/>
                  </a:lnTo>
                  <a:lnTo>
                    <a:pt x="544" y="197"/>
                  </a:lnTo>
                  <a:lnTo>
                    <a:pt x="525" y="138"/>
                  </a:lnTo>
                  <a:lnTo>
                    <a:pt x="494" y="111"/>
                  </a:lnTo>
                  <a:lnTo>
                    <a:pt x="447" y="83"/>
                  </a:lnTo>
                  <a:lnTo>
                    <a:pt x="378" y="57"/>
                  </a:lnTo>
                  <a:lnTo>
                    <a:pt x="283" y="31"/>
                  </a:lnTo>
                  <a:lnTo>
                    <a:pt x="264" y="0"/>
                  </a:lnTo>
                  <a:lnTo>
                    <a:pt x="228" y="4"/>
                  </a:lnTo>
                  <a:lnTo>
                    <a:pt x="169" y="66"/>
                  </a:lnTo>
                  <a:lnTo>
                    <a:pt x="133" y="114"/>
                  </a:lnTo>
                  <a:lnTo>
                    <a:pt x="95" y="164"/>
                  </a:lnTo>
                  <a:lnTo>
                    <a:pt x="60" y="214"/>
                  </a:lnTo>
                  <a:lnTo>
                    <a:pt x="29" y="256"/>
                  </a:lnTo>
                  <a:lnTo>
                    <a:pt x="0" y="311"/>
                  </a:lnTo>
                  <a:lnTo>
                    <a:pt x="5" y="342"/>
                  </a:lnTo>
                  <a:lnTo>
                    <a:pt x="12" y="351"/>
                  </a:lnTo>
                  <a:lnTo>
                    <a:pt x="12" y="3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8" name="Freeform 92"/>
            <p:cNvSpPr>
              <a:spLocks/>
            </p:cNvSpPr>
            <p:nvPr/>
          </p:nvSpPr>
          <p:spPr bwMode="auto">
            <a:xfrm>
              <a:off x="2702" y="2317"/>
              <a:ext cx="117" cy="896"/>
            </a:xfrm>
            <a:custGeom>
              <a:avLst/>
              <a:gdLst>
                <a:gd name="T0" fmla="*/ 38 w 117"/>
                <a:gd name="T1" fmla="*/ 0 h 896"/>
                <a:gd name="T2" fmla="*/ 83 w 117"/>
                <a:gd name="T3" fmla="*/ 102 h 896"/>
                <a:gd name="T4" fmla="*/ 109 w 117"/>
                <a:gd name="T5" fmla="*/ 245 h 896"/>
                <a:gd name="T6" fmla="*/ 117 w 117"/>
                <a:gd name="T7" fmla="*/ 464 h 896"/>
                <a:gd name="T8" fmla="*/ 100 w 117"/>
                <a:gd name="T9" fmla="*/ 651 h 896"/>
                <a:gd name="T10" fmla="*/ 86 w 117"/>
                <a:gd name="T11" fmla="*/ 723 h 896"/>
                <a:gd name="T12" fmla="*/ 69 w 117"/>
                <a:gd name="T13" fmla="*/ 782 h 896"/>
                <a:gd name="T14" fmla="*/ 52 w 117"/>
                <a:gd name="T15" fmla="*/ 830 h 896"/>
                <a:gd name="T16" fmla="*/ 36 w 117"/>
                <a:gd name="T17" fmla="*/ 863 h 896"/>
                <a:gd name="T18" fmla="*/ 7 w 117"/>
                <a:gd name="T19" fmla="*/ 896 h 896"/>
                <a:gd name="T20" fmla="*/ 33 w 117"/>
                <a:gd name="T21" fmla="*/ 685 h 896"/>
                <a:gd name="T22" fmla="*/ 45 w 117"/>
                <a:gd name="T23" fmla="*/ 297 h 896"/>
                <a:gd name="T24" fmla="*/ 38 w 117"/>
                <a:gd name="T25" fmla="*/ 157 h 896"/>
                <a:gd name="T26" fmla="*/ 26 w 117"/>
                <a:gd name="T27" fmla="*/ 79 h 896"/>
                <a:gd name="T28" fmla="*/ 0 w 117"/>
                <a:gd name="T29" fmla="*/ 0 h 896"/>
                <a:gd name="T30" fmla="*/ 38 w 117"/>
                <a:gd name="T31" fmla="*/ 0 h 896"/>
                <a:gd name="T32" fmla="*/ 38 w 117"/>
                <a:gd name="T33"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7" h="896">
                  <a:moveTo>
                    <a:pt x="38" y="0"/>
                  </a:moveTo>
                  <a:lnTo>
                    <a:pt x="83" y="102"/>
                  </a:lnTo>
                  <a:lnTo>
                    <a:pt x="109" y="245"/>
                  </a:lnTo>
                  <a:lnTo>
                    <a:pt x="117" y="464"/>
                  </a:lnTo>
                  <a:lnTo>
                    <a:pt x="100" y="651"/>
                  </a:lnTo>
                  <a:lnTo>
                    <a:pt x="86" y="723"/>
                  </a:lnTo>
                  <a:lnTo>
                    <a:pt x="69" y="782"/>
                  </a:lnTo>
                  <a:lnTo>
                    <a:pt x="52" y="830"/>
                  </a:lnTo>
                  <a:lnTo>
                    <a:pt x="36" y="863"/>
                  </a:lnTo>
                  <a:lnTo>
                    <a:pt x="7" y="896"/>
                  </a:lnTo>
                  <a:lnTo>
                    <a:pt x="33" y="685"/>
                  </a:lnTo>
                  <a:lnTo>
                    <a:pt x="45" y="297"/>
                  </a:lnTo>
                  <a:lnTo>
                    <a:pt x="38" y="157"/>
                  </a:lnTo>
                  <a:lnTo>
                    <a:pt x="26" y="79"/>
                  </a:lnTo>
                  <a:lnTo>
                    <a:pt x="0" y="0"/>
                  </a:lnTo>
                  <a:lnTo>
                    <a:pt x="38" y="0"/>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69" name="Freeform 93"/>
            <p:cNvSpPr>
              <a:spLocks/>
            </p:cNvSpPr>
            <p:nvPr/>
          </p:nvSpPr>
          <p:spPr bwMode="auto">
            <a:xfrm>
              <a:off x="2762" y="2272"/>
              <a:ext cx="582" cy="271"/>
            </a:xfrm>
            <a:custGeom>
              <a:avLst/>
              <a:gdLst>
                <a:gd name="T0" fmla="*/ 0 w 582"/>
                <a:gd name="T1" fmla="*/ 19 h 271"/>
                <a:gd name="T2" fmla="*/ 235 w 582"/>
                <a:gd name="T3" fmla="*/ 60 h 271"/>
                <a:gd name="T4" fmla="*/ 427 w 582"/>
                <a:gd name="T5" fmla="*/ 136 h 271"/>
                <a:gd name="T6" fmla="*/ 515 w 582"/>
                <a:gd name="T7" fmla="*/ 195 h 271"/>
                <a:gd name="T8" fmla="*/ 582 w 582"/>
                <a:gd name="T9" fmla="*/ 271 h 271"/>
                <a:gd name="T10" fmla="*/ 577 w 582"/>
                <a:gd name="T11" fmla="*/ 247 h 271"/>
                <a:gd name="T12" fmla="*/ 548 w 582"/>
                <a:gd name="T13" fmla="*/ 188 h 271"/>
                <a:gd name="T14" fmla="*/ 520 w 582"/>
                <a:gd name="T15" fmla="*/ 150 h 271"/>
                <a:gd name="T16" fmla="*/ 480 w 582"/>
                <a:gd name="T17" fmla="*/ 112 h 271"/>
                <a:gd name="T18" fmla="*/ 427 w 582"/>
                <a:gd name="T19" fmla="*/ 74 h 271"/>
                <a:gd name="T20" fmla="*/ 358 w 582"/>
                <a:gd name="T21" fmla="*/ 41 h 271"/>
                <a:gd name="T22" fmla="*/ 216 w 582"/>
                <a:gd name="T23" fmla="*/ 3 h 271"/>
                <a:gd name="T24" fmla="*/ 102 w 582"/>
                <a:gd name="T25" fmla="*/ 0 h 271"/>
                <a:gd name="T26" fmla="*/ 0 w 582"/>
                <a:gd name="T27" fmla="*/ 19 h 271"/>
                <a:gd name="T28" fmla="*/ 0 w 582"/>
                <a:gd name="T29" fmla="*/ 19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2" h="271">
                  <a:moveTo>
                    <a:pt x="0" y="19"/>
                  </a:moveTo>
                  <a:lnTo>
                    <a:pt x="235" y="60"/>
                  </a:lnTo>
                  <a:lnTo>
                    <a:pt x="427" y="136"/>
                  </a:lnTo>
                  <a:lnTo>
                    <a:pt x="515" y="195"/>
                  </a:lnTo>
                  <a:lnTo>
                    <a:pt x="582" y="271"/>
                  </a:lnTo>
                  <a:lnTo>
                    <a:pt x="577" y="247"/>
                  </a:lnTo>
                  <a:lnTo>
                    <a:pt x="548" y="188"/>
                  </a:lnTo>
                  <a:lnTo>
                    <a:pt x="520" y="150"/>
                  </a:lnTo>
                  <a:lnTo>
                    <a:pt x="480" y="112"/>
                  </a:lnTo>
                  <a:lnTo>
                    <a:pt x="427" y="74"/>
                  </a:lnTo>
                  <a:lnTo>
                    <a:pt x="358" y="41"/>
                  </a:lnTo>
                  <a:lnTo>
                    <a:pt x="216" y="3"/>
                  </a:lnTo>
                  <a:lnTo>
                    <a:pt x="102" y="0"/>
                  </a:lnTo>
                  <a:lnTo>
                    <a:pt x="0" y="19"/>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0" name="Freeform 94"/>
            <p:cNvSpPr>
              <a:spLocks/>
            </p:cNvSpPr>
            <p:nvPr/>
          </p:nvSpPr>
          <p:spPr bwMode="auto">
            <a:xfrm>
              <a:off x="1709" y="2391"/>
              <a:ext cx="701" cy="530"/>
            </a:xfrm>
            <a:custGeom>
              <a:avLst/>
              <a:gdLst>
                <a:gd name="T0" fmla="*/ 701 w 701"/>
                <a:gd name="T1" fmla="*/ 2 h 530"/>
                <a:gd name="T2" fmla="*/ 618 w 701"/>
                <a:gd name="T3" fmla="*/ 28 h 530"/>
                <a:gd name="T4" fmla="*/ 527 w 701"/>
                <a:gd name="T5" fmla="*/ 64 h 530"/>
                <a:gd name="T6" fmla="*/ 418 w 701"/>
                <a:gd name="T7" fmla="*/ 119 h 530"/>
                <a:gd name="T8" fmla="*/ 361 w 701"/>
                <a:gd name="T9" fmla="*/ 152 h 530"/>
                <a:gd name="T10" fmla="*/ 302 w 701"/>
                <a:gd name="T11" fmla="*/ 188 h 530"/>
                <a:gd name="T12" fmla="*/ 242 w 701"/>
                <a:gd name="T13" fmla="*/ 230 h 530"/>
                <a:gd name="T14" fmla="*/ 185 w 701"/>
                <a:gd name="T15" fmla="*/ 280 h 530"/>
                <a:gd name="T16" fmla="*/ 133 w 701"/>
                <a:gd name="T17" fmla="*/ 335 h 530"/>
                <a:gd name="T18" fmla="*/ 83 w 701"/>
                <a:gd name="T19" fmla="*/ 392 h 530"/>
                <a:gd name="T20" fmla="*/ 38 w 701"/>
                <a:gd name="T21" fmla="*/ 459 h 530"/>
                <a:gd name="T22" fmla="*/ 0 w 701"/>
                <a:gd name="T23" fmla="*/ 530 h 530"/>
                <a:gd name="T24" fmla="*/ 14 w 701"/>
                <a:gd name="T25" fmla="*/ 425 h 530"/>
                <a:gd name="T26" fmla="*/ 36 w 701"/>
                <a:gd name="T27" fmla="*/ 371 h 530"/>
                <a:gd name="T28" fmla="*/ 71 w 701"/>
                <a:gd name="T29" fmla="*/ 307 h 530"/>
                <a:gd name="T30" fmla="*/ 95 w 701"/>
                <a:gd name="T31" fmla="*/ 273 h 530"/>
                <a:gd name="T32" fmla="*/ 126 w 701"/>
                <a:gd name="T33" fmla="*/ 235 h 530"/>
                <a:gd name="T34" fmla="*/ 159 w 701"/>
                <a:gd name="T35" fmla="*/ 200 h 530"/>
                <a:gd name="T36" fmla="*/ 202 w 701"/>
                <a:gd name="T37" fmla="*/ 159 h 530"/>
                <a:gd name="T38" fmla="*/ 245 w 701"/>
                <a:gd name="T39" fmla="*/ 121 h 530"/>
                <a:gd name="T40" fmla="*/ 290 w 701"/>
                <a:gd name="T41" fmla="*/ 90 h 530"/>
                <a:gd name="T42" fmla="*/ 378 w 701"/>
                <a:gd name="T43" fmla="*/ 45 h 530"/>
                <a:gd name="T44" fmla="*/ 463 w 701"/>
                <a:gd name="T45" fmla="*/ 14 h 530"/>
                <a:gd name="T46" fmla="*/ 539 w 701"/>
                <a:gd name="T47" fmla="*/ 0 h 530"/>
                <a:gd name="T48" fmla="*/ 701 w 701"/>
                <a:gd name="T49" fmla="*/ 2 h 530"/>
                <a:gd name="T50" fmla="*/ 701 w 701"/>
                <a:gd name="T51" fmla="*/ 2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1" h="530">
                  <a:moveTo>
                    <a:pt x="701" y="2"/>
                  </a:moveTo>
                  <a:lnTo>
                    <a:pt x="618" y="28"/>
                  </a:lnTo>
                  <a:lnTo>
                    <a:pt x="527" y="64"/>
                  </a:lnTo>
                  <a:lnTo>
                    <a:pt x="418" y="119"/>
                  </a:lnTo>
                  <a:lnTo>
                    <a:pt x="361" y="152"/>
                  </a:lnTo>
                  <a:lnTo>
                    <a:pt x="302" y="188"/>
                  </a:lnTo>
                  <a:lnTo>
                    <a:pt x="242" y="230"/>
                  </a:lnTo>
                  <a:lnTo>
                    <a:pt x="185" y="280"/>
                  </a:lnTo>
                  <a:lnTo>
                    <a:pt x="133" y="335"/>
                  </a:lnTo>
                  <a:lnTo>
                    <a:pt x="83" y="392"/>
                  </a:lnTo>
                  <a:lnTo>
                    <a:pt x="38" y="459"/>
                  </a:lnTo>
                  <a:lnTo>
                    <a:pt x="0" y="530"/>
                  </a:lnTo>
                  <a:lnTo>
                    <a:pt x="14" y="425"/>
                  </a:lnTo>
                  <a:lnTo>
                    <a:pt x="36" y="371"/>
                  </a:lnTo>
                  <a:lnTo>
                    <a:pt x="71" y="307"/>
                  </a:lnTo>
                  <a:lnTo>
                    <a:pt x="95" y="273"/>
                  </a:lnTo>
                  <a:lnTo>
                    <a:pt x="126" y="235"/>
                  </a:lnTo>
                  <a:lnTo>
                    <a:pt x="159" y="200"/>
                  </a:lnTo>
                  <a:lnTo>
                    <a:pt x="202" y="159"/>
                  </a:lnTo>
                  <a:lnTo>
                    <a:pt x="245" y="121"/>
                  </a:lnTo>
                  <a:lnTo>
                    <a:pt x="290" y="90"/>
                  </a:lnTo>
                  <a:lnTo>
                    <a:pt x="378" y="45"/>
                  </a:lnTo>
                  <a:lnTo>
                    <a:pt x="463" y="14"/>
                  </a:lnTo>
                  <a:lnTo>
                    <a:pt x="539" y="0"/>
                  </a:lnTo>
                  <a:lnTo>
                    <a:pt x="701" y="2"/>
                  </a:lnTo>
                  <a:lnTo>
                    <a:pt x="70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1" name="Freeform 95"/>
            <p:cNvSpPr>
              <a:spLocks/>
            </p:cNvSpPr>
            <p:nvPr/>
          </p:nvSpPr>
          <p:spPr bwMode="auto">
            <a:xfrm>
              <a:off x="2403" y="2381"/>
              <a:ext cx="149" cy="884"/>
            </a:xfrm>
            <a:custGeom>
              <a:avLst/>
              <a:gdLst>
                <a:gd name="T0" fmla="*/ 138 w 149"/>
                <a:gd name="T1" fmla="*/ 0 h 884"/>
                <a:gd name="T2" fmla="*/ 107 w 149"/>
                <a:gd name="T3" fmla="*/ 126 h 884"/>
                <a:gd name="T4" fmla="*/ 83 w 149"/>
                <a:gd name="T5" fmla="*/ 233 h 884"/>
                <a:gd name="T6" fmla="*/ 83 w 149"/>
                <a:gd name="T7" fmla="*/ 331 h 884"/>
                <a:gd name="T8" fmla="*/ 83 w 149"/>
                <a:gd name="T9" fmla="*/ 409 h 884"/>
                <a:gd name="T10" fmla="*/ 92 w 149"/>
                <a:gd name="T11" fmla="*/ 516 h 884"/>
                <a:gd name="T12" fmla="*/ 121 w 149"/>
                <a:gd name="T13" fmla="*/ 678 h 884"/>
                <a:gd name="T14" fmla="*/ 149 w 149"/>
                <a:gd name="T15" fmla="*/ 884 h 884"/>
                <a:gd name="T16" fmla="*/ 126 w 149"/>
                <a:gd name="T17" fmla="*/ 863 h 884"/>
                <a:gd name="T18" fmla="*/ 76 w 149"/>
                <a:gd name="T19" fmla="*/ 794 h 884"/>
                <a:gd name="T20" fmla="*/ 24 w 149"/>
                <a:gd name="T21" fmla="*/ 661 h 884"/>
                <a:gd name="T22" fmla="*/ 0 w 149"/>
                <a:gd name="T23" fmla="*/ 454 h 884"/>
                <a:gd name="T24" fmla="*/ 7 w 149"/>
                <a:gd name="T25" fmla="*/ 340 h 884"/>
                <a:gd name="T26" fmla="*/ 21 w 149"/>
                <a:gd name="T27" fmla="*/ 243 h 884"/>
                <a:gd name="T28" fmla="*/ 43 w 149"/>
                <a:gd name="T29" fmla="*/ 164 h 884"/>
                <a:gd name="T30" fmla="*/ 69 w 149"/>
                <a:gd name="T31" fmla="*/ 103 h 884"/>
                <a:gd name="T32" fmla="*/ 92 w 149"/>
                <a:gd name="T33" fmla="*/ 58 h 884"/>
                <a:gd name="T34" fmla="*/ 116 w 149"/>
                <a:gd name="T35" fmla="*/ 24 h 884"/>
                <a:gd name="T36" fmla="*/ 138 w 149"/>
                <a:gd name="T37" fmla="*/ 0 h 884"/>
                <a:gd name="T38" fmla="*/ 138 w 149"/>
                <a:gd name="T39" fmla="*/ 0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884">
                  <a:moveTo>
                    <a:pt x="138" y="0"/>
                  </a:moveTo>
                  <a:lnTo>
                    <a:pt x="107" y="126"/>
                  </a:lnTo>
                  <a:lnTo>
                    <a:pt x="83" y="233"/>
                  </a:lnTo>
                  <a:lnTo>
                    <a:pt x="83" y="331"/>
                  </a:lnTo>
                  <a:lnTo>
                    <a:pt x="83" y="409"/>
                  </a:lnTo>
                  <a:lnTo>
                    <a:pt x="92" y="516"/>
                  </a:lnTo>
                  <a:lnTo>
                    <a:pt x="121" y="678"/>
                  </a:lnTo>
                  <a:lnTo>
                    <a:pt x="149" y="884"/>
                  </a:lnTo>
                  <a:lnTo>
                    <a:pt x="126" y="863"/>
                  </a:lnTo>
                  <a:lnTo>
                    <a:pt x="76" y="794"/>
                  </a:lnTo>
                  <a:lnTo>
                    <a:pt x="24" y="661"/>
                  </a:lnTo>
                  <a:lnTo>
                    <a:pt x="0" y="454"/>
                  </a:lnTo>
                  <a:lnTo>
                    <a:pt x="7" y="340"/>
                  </a:lnTo>
                  <a:lnTo>
                    <a:pt x="21" y="243"/>
                  </a:lnTo>
                  <a:lnTo>
                    <a:pt x="43" y="164"/>
                  </a:lnTo>
                  <a:lnTo>
                    <a:pt x="69" y="103"/>
                  </a:lnTo>
                  <a:lnTo>
                    <a:pt x="92" y="58"/>
                  </a:lnTo>
                  <a:lnTo>
                    <a:pt x="116" y="24"/>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2" name="Freeform 96"/>
            <p:cNvSpPr>
              <a:spLocks/>
            </p:cNvSpPr>
            <p:nvPr/>
          </p:nvSpPr>
          <p:spPr bwMode="auto">
            <a:xfrm>
              <a:off x="1405" y="2037"/>
              <a:ext cx="1442" cy="1528"/>
            </a:xfrm>
            <a:custGeom>
              <a:avLst/>
              <a:gdLst>
                <a:gd name="T0" fmla="*/ 1442 w 1442"/>
                <a:gd name="T1" fmla="*/ 38 h 1528"/>
                <a:gd name="T2" fmla="*/ 1033 w 1442"/>
                <a:gd name="T3" fmla="*/ 88 h 1528"/>
                <a:gd name="T4" fmla="*/ 853 w 1442"/>
                <a:gd name="T5" fmla="*/ 145 h 1528"/>
                <a:gd name="T6" fmla="*/ 758 w 1442"/>
                <a:gd name="T7" fmla="*/ 185 h 1528"/>
                <a:gd name="T8" fmla="*/ 663 w 1442"/>
                <a:gd name="T9" fmla="*/ 235 h 1528"/>
                <a:gd name="T10" fmla="*/ 568 w 1442"/>
                <a:gd name="T11" fmla="*/ 297 h 1528"/>
                <a:gd name="T12" fmla="*/ 523 w 1442"/>
                <a:gd name="T13" fmla="*/ 330 h 1528"/>
                <a:gd name="T14" fmla="*/ 477 w 1442"/>
                <a:gd name="T15" fmla="*/ 368 h 1528"/>
                <a:gd name="T16" fmla="*/ 432 w 1442"/>
                <a:gd name="T17" fmla="*/ 406 h 1528"/>
                <a:gd name="T18" fmla="*/ 389 w 1442"/>
                <a:gd name="T19" fmla="*/ 449 h 1528"/>
                <a:gd name="T20" fmla="*/ 347 w 1442"/>
                <a:gd name="T21" fmla="*/ 497 h 1528"/>
                <a:gd name="T22" fmla="*/ 306 w 1442"/>
                <a:gd name="T23" fmla="*/ 546 h 1528"/>
                <a:gd name="T24" fmla="*/ 271 w 1442"/>
                <a:gd name="T25" fmla="*/ 596 h 1528"/>
                <a:gd name="T26" fmla="*/ 235 w 1442"/>
                <a:gd name="T27" fmla="*/ 649 h 1528"/>
                <a:gd name="T28" fmla="*/ 204 w 1442"/>
                <a:gd name="T29" fmla="*/ 699 h 1528"/>
                <a:gd name="T30" fmla="*/ 176 w 1442"/>
                <a:gd name="T31" fmla="*/ 748 h 1528"/>
                <a:gd name="T32" fmla="*/ 130 w 1442"/>
                <a:gd name="T33" fmla="*/ 848 h 1528"/>
                <a:gd name="T34" fmla="*/ 95 w 1442"/>
                <a:gd name="T35" fmla="*/ 943 h 1528"/>
                <a:gd name="T36" fmla="*/ 52 w 1442"/>
                <a:gd name="T37" fmla="*/ 1124 h 1528"/>
                <a:gd name="T38" fmla="*/ 40 w 1442"/>
                <a:gd name="T39" fmla="*/ 1285 h 1528"/>
                <a:gd name="T40" fmla="*/ 45 w 1442"/>
                <a:gd name="T41" fmla="*/ 1423 h 1528"/>
                <a:gd name="T42" fmla="*/ 62 w 1442"/>
                <a:gd name="T43" fmla="*/ 1528 h 1528"/>
                <a:gd name="T44" fmla="*/ 14 w 1442"/>
                <a:gd name="T45" fmla="*/ 1435 h 1528"/>
                <a:gd name="T46" fmla="*/ 9 w 1442"/>
                <a:gd name="T47" fmla="*/ 1383 h 1528"/>
                <a:gd name="T48" fmla="*/ 0 w 1442"/>
                <a:gd name="T49" fmla="*/ 1278 h 1528"/>
                <a:gd name="T50" fmla="*/ 9 w 1442"/>
                <a:gd name="T51" fmla="*/ 1079 h 1528"/>
                <a:gd name="T52" fmla="*/ 24 w 1442"/>
                <a:gd name="T53" fmla="*/ 948 h 1528"/>
                <a:gd name="T54" fmla="*/ 62 w 1442"/>
                <a:gd name="T55" fmla="*/ 824 h 1528"/>
                <a:gd name="T56" fmla="*/ 109 w 1442"/>
                <a:gd name="T57" fmla="*/ 732 h 1528"/>
                <a:gd name="T58" fmla="*/ 133 w 1442"/>
                <a:gd name="T59" fmla="*/ 689 h 1528"/>
                <a:gd name="T60" fmla="*/ 157 w 1442"/>
                <a:gd name="T61" fmla="*/ 649 h 1528"/>
                <a:gd name="T62" fmla="*/ 183 w 1442"/>
                <a:gd name="T63" fmla="*/ 608 h 1528"/>
                <a:gd name="T64" fmla="*/ 209 w 1442"/>
                <a:gd name="T65" fmla="*/ 570 h 1528"/>
                <a:gd name="T66" fmla="*/ 235 w 1442"/>
                <a:gd name="T67" fmla="*/ 535 h 1528"/>
                <a:gd name="T68" fmla="*/ 261 w 1442"/>
                <a:gd name="T69" fmla="*/ 499 h 1528"/>
                <a:gd name="T70" fmla="*/ 287 w 1442"/>
                <a:gd name="T71" fmla="*/ 468 h 1528"/>
                <a:gd name="T72" fmla="*/ 316 w 1442"/>
                <a:gd name="T73" fmla="*/ 435 h 1528"/>
                <a:gd name="T74" fmla="*/ 342 w 1442"/>
                <a:gd name="T75" fmla="*/ 406 h 1528"/>
                <a:gd name="T76" fmla="*/ 370 w 1442"/>
                <a:gd name="T77" fmla="*/ 378 h 1528"/>
                <a:gd name="T78" fmla="*/ 423 w 1442"/>
                <a:gd name="T79" fmla="*/ 325 h 1528"/>
                <a:gd name="T80" fmla="*/ 477 w 1442"/>
                <a:gd name="T81" fmla="*/ 280 h 1528"/>
                <a:gd name="T82" fmla="*/ 530 w 1442"/>
                <a:gd name="T83" fmla="*/ 240 h 1528"/>
                <a:gd name="T84" fmla="*/ 582 w 1442"/>
                <a:gd name="T85" fmla="*/ 202 h 1528"/>
                <a:gd name="T86" fmla="*/ 634 w 1442"/>
                <a:gd name="T87" fmla="*/ 171 h 1528"/>
                <a:gd name="T88" fmla="*/ 682 w 1442"/>
                <a:gd name="T89" fmla="*/ 145 h 1528"/>
                <a:gd name="T90" fmla="*/ 770 w 1442"/>
                <a:gd name="T91" fmla="*/ 102 h 1528"/>
                <a:gd name="T92" fmla="*/ 846 w 1442"/>
                <a:gd name="T93" fmla="*/ 71 h 1528"/>
                <a:gd name="T94" fmla="*/ 962 w 1442"/>
                <a:gd name="T95" fmla="*/ 33 h 1528"/>
                <a:gd name="T96" fmla="*/ 1050 w 1442"/>
                <a:gd name="T97" fmla="*/ 14 h 1528"/>
                <a:gd name="T98" fmla="*/ 1228 w 1442"/>
                <a:gd name="T99" fmla="*/ 0 h 1528"/>
                <a:gd name="T100" fmla="*/ 1392 w 1442"/>
                <a:gd name="T101" fmla="*/ 17 h 1528"/>
                <a:gd name="T102" fmla="*/ 1442 w 1442"/>
                <a:gd name="T103" fmla="*/ 38 h 1528"/>
                <a:gd name="T104" fmla="*/ 1442 w 1442"/>
                <a:gd name="T105" fmla="*/ 3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42" h="1528">
                  <a:moveTo>
                    <a:pt x="1442" y="38"/>
                  </a:moveTo>
                  <a:lnTo>
                    <a:pt x="1033" y="88"/>
                  </a:lnTo>
                  <a:lnTo>
                    <a:pt x="853" y="145"/>
                  </a:lnTo>
                  <a:lnTo>
                    <a:pt x="758" y="185"/>
                  </a:lnTo>
                  <a:lnTo>
                    <a:pt x="663" y="235"/>
                  </a:lnTo>
                  <a:lnTo>
                    <a:pt x="568" y="297"/>
                  </a:lnTo>
                  <a:lnTo>
                    <a:pt x="523" y="330"/>
                  </a:lnTo>
                  <a:lnTo>
                    <a:pt x="477" y="368"/>
                  </a:lnTo>
                  <a:lnTo>
                    <a:pt x="432" y="406"/>
                  </a:lnTo>
                  <a:lnTo>
                    <a:pt x="389" y="449"/>
                  </a:lnTo>
                  <a:lnTo>
                    <a:pt x="347" y="497"/>
                  </a:lnTo>
                  <a:lnTo>
                    <a:pt x="306" y="546"/>
                  </a:lnTo>
                  <a:lnTo>
                    <a:pt x="271" y="596"/>
                  </a:lnTo>
                  <a:lnTo>
                    <a:pt x="235" y="649"/>
                  </a:lnTo>
                  <a:lnTo>
                    <a:pt x="204" y="699"/>
                  </a:lnTo>
                  <a:lnTo>
                    <a:pt x="176" y="748"/>
                  </a:lnTo>
                  <a:lnTo>
                    <a:pt x="130" y="848"/>
                  </a:lnTo>
                  <a:lnTo>
                    <a:pt x="95" y="943"/>
                  </a:lnTo>
                  <a:lnTo>
                    <a:pt x="52" y="1124"/>
                  </a:lnTo>
                  <a:lnTo>
                    <a:pt x="40" y="1285"/>
                  </a:lnTo>
                  <a:lnTo>
                    <a:pt x="45" y="1423"/>
                  </a:lnTo>
                  <a:lnTo>
                    <a:pt x="62" y="1528"/>
                  </a:lnTo>
                  <a:lnTo>
                    <a:pt x="14" y="1435"/>
                  </a:lnTo>
                  <a:lnTo>
                    <a:pt x="9" y="1383"/>
                  </a:lnTo>
                  <a:lnTo>
                    <a:pt x="0" y="1278"/>
                  </a:lnTo>
                  <a:lnTo>
                    <a:pt x="9" y="1079"/>
                  </a:lnTo>
                  <a:lnTo>
                    <a:pt x="24" y="948"/>
                  </a:lnTo>
                  <a:lnTo>
                    <a:pt x="62" y="824"/>
                  </a:lnTo>
                  <a:lnTo>
                    <a:pt x="109" y="732"/>
                  </a:lnTo>
                  <a:lnTo>
                    <a:pt x="133" y="689"/>
                  </a:lnTo>
                  <a:lnTo>
                    <a:pt x="157" y="649"/>
                  </a:lnTo>
                  <a:lnTo>
                    <a:pt x="183" y="608"/>
                  </a:lnTo>
                  <a:lnTo>
                    <a:pt x="209" y="570"/>
                  </a:lnTo>
                  <a:lnTo>
                    <a:pt x="235" y="535"/>
                  </a:lnTo>
                  <a:lnTo>
                    <a:pt x="261" y="499"/>
                  </a:lnTo>
                  <a:lnTo>
                    <a:pt x="287" y="468"/>
                  </a:lnTo>
                  <a:lnTo>
                    <a:pt x="316" y="435"/>
                  </a:lnTo>
                  <a:lnTo>
                    <a:pt x="342" y="406"/>
                  </a:lnTo>
                  <a:lnTo>
                    <a:pt x="370" y="378"/>
                  </a:lnTo>
                  <a:lnTo>
                    <a:pt x="423" y="325"/>
                  </a:lnTo>
                  <a:lnTo>
                    <a:pt x="477" y="280"/>
                  </a:lnTo>
                  <a:lnTo>
                    <a:pt x="530" y="240"/>
                  </a:lnTo>
                  <a:lnTo>
                    <a:pt x="582" y="202"/>
                  </a:lnTo>
                  <a:lnTo>
                    <a:pt x="634" y="171"/>
                  </a:lnTo>
                  <a:lnTo>
                    <a:pt x="682" y="145"/>
                  </a:lnTo>
                  <a:lnTo>
                    <a:pt x="770" y="102"/>
                  </a:lnTo>
                  <a:lnTo>
                    <a:pt x="846" y="71"/>
                  </a:lnTo>
                  <a:lnTo>
                    <a:pt x="962" y="33"/>
                  </a:lnTo>
                  <a:lnTo>
                    <a:pt x="1050" y="14"/>
                  </a:lnTo>
                  <a:lnTo>
                    <a:pt x="1228" y="0"/>
                  </a:lnTo>
                  <a:lnTo>
                    <a:pt x="1392" y="17"/>
                  </a:lnTo>
                  <a:lnTo>
                    <a:pt x="1442" y="38"/>
                  </a:lnTo>
                  <a:lnTo>
                    <a:pt x="1442"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3" name="Freeform 97"/>
            <p:cNvSpPr>
              <a:spLocks/>
            </p:cNvSpPr>
            <p:nvPr/>
          </p:nvSpPr>
          <p:spPr bwMode="auto">
            <a:xfrm>
              <a:off x="3182" y="2125"/>
              <a:ext cx="316" cy="485"/>
            </a:xfrm>
            <a:custGeom>
              <a:avLst/>
              <a:gdLst>
                <a:gd name="T0" fmla="*/ 0 w 316"/>
                <a:gd name="T1" fmla="*/ 2 h 485"/>
                <a:gd name="T2" fmla="*/ 36 w 316"/>
                <a:gd name="T3" fmla="*/ 28 h 485"/>
                <a:gd name="T4" fmla="*/ 76 w 316"/>
                <a:gd name="T5" fmla="*/ 62 h 485"/>
                <a:gd name="T6" fmla="*/ 124 w 316"/>
                <a:gd name="T7" fmla="*/ 112 h 485"/>
                <a:gd name="T8" fmla="*/ 174 w 316"/>
                <a:gd name="T9" fmla="*/ 178 h 485"/>
                <a:gd name="T10" fmla="*/ 200 w 316"/>
                <a:gd name="T11" fmla="*/ 216 h 485"/>
                <a:gd name="T12" fmla="*/ 226 w 316"/>
                <a:gd name="T13" fmla="*/ 261 h 485"/>
                <a:gd name="T14" fmla="*/ 269 w 316"/>
                <a:gd name="T15" fmla="*/ 363 h 485"/>
                <a:gd name="T16" fmla="*/ 304 w 316"/>
                <a:gd name="T17" fmla="*/ 485 h 485"/>
                <a:gd name="T18" fmla="*/ 316 w 316"/>
                <a:gd name="T19" fmla="*/ 382 h 485"/>
                <a:gd name="T20" fmla="*/ 309 w 316"/>
                <a:gd name="T21" fmla="*/ 330 h 485"/>
                <a:gd name="T22" fmla="*/ 292 w 316"/>
                <a:gd name="T23" fmla="*/ 273 h 485"/>
                <a:gd name="T24" fmla="*/ 261 w 316"/>
                <a:gd name="T25" fmla="*/ 209 h 485"/>
                <a:gd name="T26" fmla="*/ 240 w 316"/>
                <a:gd name="T27" fmla="*/ 173 h 485"/>
                <a:gd name="T28" fmla="*/ 214 w 316"/>
                <a:gd name="T29" fmla="*/ 140 h 485"/>
                <a:gd name="T30" fmla="*/ 188 w 316"/>
                <a:gd name="T31" fmla="*/ 107 h 485"/>
                <a:gd name="T32" fmla="*/ 162 w 316"/>
                <a:gd name="T33" fmla="*/ 81 h 485"/>
                <a:gd name="T34" fmla="*/ 119 w 316"/>
                <a:gd name="T35" fmla="*/ 38 h 485"/>
                <a:gd name="T36" fmla="*/ 52 w 316"/>
                <a:gd name="T37" fmla="*/ 0 h 485"/>
                <a:gd name="T38" fmla="*/ 0 w 316"/>
                <a:gd name="T39" fmla="*/ 2 h 485"/>
                <a:gd name="T40" fmla="*/ 0 w 316"/>
                <a:gd name="T41" fmla="*/ 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6" h="485">
                  <a:moveTo>
                    <a:pt x="0" y="2"/>
                  </a:moveTo>
                  <a:lnTo>
                    <a:pt x="36" y="28"/>
                  </a:lnTo>
                  <a:lnTo>
                    <a:pt x="76" y="62"/>
                  </a:lnTo>
                  <a:lnTo>
                    <a:pt x="124" y="112"/>
                  </a:lnTo>
                  <a:lnTo>
                    <a:pt x="174" y="178"/>
                  </a:lnTo>
                  <a:lnTo>
                    <a:pt x="200" y="216"/>
                  </a:lnTo>
                  <a:lnTo>
                    <a:pt x="226" y="261"/>
                  </a:lnTo>
                  <a:lnTo>
                    <a:pt x="269" y="363"/>
                  </a:lnTo>
                  <a:lnTo>
                    <a:pt x="304" y="485"/>
                  </a:lnTo>
                  <a:lnTo>
                    <a:pt x="316" y="382"/>
                  </a:lnTo>
                  <a:lnTo>
                    <a:pt x="309" y="330"/>
                  </a:lnTo>
                  <a:lnTo>
                    <a:pt x="292" y="273"/>
                  </a:lnTo>
                  <a:lnTo>
                    <a:pt x="261" y="209"/>
                  </a:lnTo>
                  <a:lnTo>
                    <a:pt x="240" y="173"/>
                  </a:lnTo>
                  <a:lnTo>
                    <a:pt x="214" y="140"/>
                  </a:lnTo>
                  <a:lnTo>
                    <a:pt x="188" y="107"/>
                  </a:lnTo>
                  <a:lnTo>
                    <a:pt x="162" y="81"/>
                  </a:lnTo>
                  <a:lnTo>
                    <a:pt x="119" y="38"/>
                  </a:lnTo>
                  <a:lnTo>
                    <a:pt x="52" y="0"/>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4" name="Freeform 98"/>
            <p:cNvSpPr>
              <a:spLocks/>
            </p:cNvSpPr>
            <p:nvPr/>
          </p:nvSpPr>
          <p:spPr bwMode="auto">
            <a:xfrm>
              <a:off x="3501" y="1640"/>
              <a:ext cx="323" cy="539"/>
            </a:xfrm>
            <a:custGeom>
              <a:avLst/>
              <a:gdLst>
                <a:gd name="T0" fmla="*/ 311 w 323"/>
                <a:gd name="T1" fmla="*/ 40 h 539"/>
                <a:gd name="T2" fmla="*/ 323 w 323"/>
                <a:gd name="T3" fmla="*/ 352 h 539"/>
                <a:gd name="T4" fmla="*/ 301 w 323"/>
                <a:gd name="T5" fmla="*/ 371 h 539"/>
                <a:gd name="T6" fmla="*/ 263 w 323"/>
                <a:gd name="T7" fmla="*/ 399 h 539"/>
                <a:gd name="T8" fmla="*/ 211 w 323"/>
                <a:gd name="T9" fmla="*/ 435 h 539"/>
                <a:gd name="T10" fmla="*/ 154 w 323"/>
                <a:gd name="T11" fmla="*/ 471 h 539"/>
                <a:gd name="T12" fmla="*/ 97 w 323"/>
                <a:gd name="T13" fmla="*/ 504 h 539"/>
                <a:gd name="T14" fmla="*/ 49 w 323"/>
                <a:gd name="T15" fmla="*/ 528 h 539"/>
                <a:gd name="T16" fmla="*/ 0 w 323"/>
                <a:gd name="T17" fmla="*/ 539 h 539"/>
                <a:gd name="T18" fmla="*/ 7 w 323"/>
                <a:gd name="T19" fmla="*/ 523 h 539"/>
                <a:gd name="T20" fmla="*/ 35 w 323"/>
                <a:gd name="T21" fmla="*/ 499 h 539"/>
                <a:gd name="T22" fmla="*/ 73 w 323"/>
                <a:gd name="T23" fmla="*/ 471 h 539"/>
                <a:gd name="T24" fmla="*/ 118 w 323"/>
                <a:gd name="T25" fmla="*/ 440 h 539"/>
                <a:gd name="T26" fmla="*/ 166 w 323"/>
                <a:gd name="T27" fmla="*/ 406 h 539"/>
                <a:gd name="T28" fmla="*/ 209 w 323"/>
                <a:gd name="T29" fmla="*/ 373 h 539"/>
                <a:gd name="T30" fmla="*/ 259 w 323"/>
                <a:gd name="T31" fmla="*/ 319 h 539"/>
                <a:gd name="T32" fmla="*/ 254 w 323"/>
                <a:gd name="T33" fmla="*/ 143 h 539"/>
                <a:gd name="T34" fmla="*/ 259 w 323"/>
                <a:gd name="T35" fmla="*/ 0 h 539"/>
                <a:gd name="T36" fmla="*/ 297 w 323"/>
                <a:gd name="T37" fmla="*/ 14 h 539"/>
                <a:gd name="T38" fmla="*/ 311 w 323"/>
                <a:gd name="T39" fmla="*/ 40 h 539"/>
                <a:gd name="T40" fmla="*/ 311 w 323"/>
                <a:gd name="T41" fmla="*/ 40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3" h="539">
                  <a:moveTo>
                    <a:pt x="311" y="40"/>
                  </a:moveTo>
                  <a:lnTo>
                    <a:pt x="323" y="352"/>
                  </a:lnTo>
                  <a:lnTo>
                    <a:pt x="301" y="371"/>
                  </a:lnTo>
                  <a:lnTo>
                    <a:pt x="263" y="399"/>
                  </a:lnTo>
                  <a:lnTo>
                    <a:pt x="211" y="435"/>
                  </a:lnTo>
                  <a:lnTo>
                    <a:pt x="154" y="471"/>
                  </a:lnTo>
                  <a:lnTo>
                    <a:pt x="97" y="504"/>
                  </a:lnTo>
                  <a:lnTo>
                    <a:pt x="49" y="528"/>
                  </a:lnTo>
                  <a:lnTo>
                    <a:pt x="0" y="539"/>
                  </a:lnTo>
                  <a:lnTo>
                    <a:pt x="7" y="523"/>
                  </a:lnTo>
                  <a:lnTo>
                    <a:pt x="35" y="499"/>
                  </a:lnTo>
                  <a:lnTo>
                    <a:pt x="73" y="471"/>
                  </a:lnTo>
                  <a:lnTo>
                    <a:pt x="118" y="440"/>
                  </a:lnTo>
                  <a:lnTo>
                    <a:pt x="166" y="406"/>
                  </a:lnTo>
                  <a:lnTo>
                    <a:pt x="209" y="373"/>
                  </a:lnTo>
                  <a:lnTo>
                    <a:pt x="259" y="319"/>
                  </a:lnTo>
                  <a:lnTo>
                    <a:pt x="254" y="143"/>
                  </a:lnTo>
                  <a:lnTo>
                    <a:pt x="259" y="0"/>
                  </a:lnTo>
                  <a:lnTo>
                    <a:pt x="297" y="14"/>
                  </a:lnTo>
                  <a:lnTo>
                    <a:pt x="311" y="40"/>
                  </a:lnTo>
                  <a:lnTo>
                    <a:pt x="311"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5" name="Freeform 99"/>
            <p:cNvSpPr>
              <a:spLocks/>
            </p:cNvSpPr>
            <p:nvPr/>
          </p:nvSpPr>
          <p:spPr bwMode="auto">
            <a:xfrm>
              <a:off x="3486" y="1664"/>
              <a:ext cx="245" cy="178"/>
            </a:xfrm>
            <a:custGeom>
              <a:avLst/>
              <a:gdLst>
                <a:gd name="T0" fmla="*/ 195 w 245"/>
                <a:gd name="T1" fmla="*/ 62 h 178"/>
                <a:gd name="T2" fmla="*/ 167 w 245"/>
                <a:gd name="T3" fmla="*/ 83 h 178"/>
                <a:gd name="T4" fmla="*/ 100 w 245"/>
                <a:gd name="T5" fmla="*/ 131 h 178"/>
                <a:gd name="T6" fmla="*/ 34 w 245"/>
                <a:gd name="T7" fmla="*/ 173 h 178"/>
                <a:gd name="T8" fmla="*/ 0 w 245"/>
                <a:gd name="T9" fmla="*/ 178 h 178"/>
                <a:gd name="T10" fmla="*/ 5 w 245"/>
                <a:gd name="T11" fmla="*/ 150 h 178"/>
                <a:gd name="T12" fmla="*/ 24 w 245"/>
                <a:gd name="T13" fmla="*/ 119 h 178"/>
                <a:gd name="T14" fmla="*/ 57 w 245"/>
                <a:gd name="T15" fmla="*/ 83 h 178"/>
                <a:gd name="T16" fmla="*/ 105 w 245"/>
                <a:gd name="T17" fmla="*/ 47 h 178"/>
                <a:gd name="T18" fmla="*/ 167 w 245"/>
                <a:gd name="T19" fmla="*/ 16 h 178"/>
                <a:gd name="T20" fmla="*/ 224 w 245"/>
                <a:gd name="T21" fmla="*/ 0 h 178"/>
                <a:gd name="T22" fmla="*/ 245 w 245"/>
                <a:gd name="T23" fmla="*/ 9 h 178"/>
                <a:gd name="T24" fmla="*/ 231 w 245"/>
                <a:gd name="T25" fmla="*/ 31 h 178"/>
                <a:gd name="T26" fmla="*/ 195 w 245"/>
                <a:gd name="T27" fmla="*/ 62 h 178"/>
                <a:gd name="T28" fmla="*/ 195 w 245"/>
                <a:gd name="T29" fmla="*/ 6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5" h="178">
                  <a:moveTo>
                    <a:pt x="195" y="62"/>
                  </a:moveTo>
                  <a:lnTo>
                    <a:pt x="167" y="83"/>
                  </a:lnTo>
                  <a:lnTo>
                    <a:pt x="100" y="131"/>
                  </a:lnTo>
                  <a:lnTo>
                    <a:pt x="34" y="173"/>
                  </a:lnTo>
                  <a:lnTo>
                    <a:pt x="0" y="178"/>
                  </a:lnTo>
                  <a:lnTo>
                    <a:pt x="5" y="150"/>
                  </a:lnTo>
                  <a:lnTo>
                    <a:pt x="24" y="119"/>
                  </a:lnTo>
                  <a:lnTo>
                    <a:pt x="57" y="83"/>
                  </a:lnTo>
                  <a:lnTo>
                    <a:pt x="105" y="47"/>
                  </a:lnTo>
                  <a:lnTo>
                    <a:pt x="167" y="16"/>
                  </a:lnTo>
                  <a:lnTo>
                    <a:pt x="224" y="0"/>
                  </a:lnTo>
                  <a:lnTo>
                    <a:pt x="245" y="9"/>
                  </a:lnTo>
                  <a:lnTo>
                    <a:pt x="231" y="31"/>
                  </a:lnTo>
                  <a:lnTo>
                    <a:pt x="195" y="62"/>
                  </a:lnTo>
                  <a:lnTo>
                    <a:pt x="19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6" name="Freeform 100"/>
            <p:cNvSpPr>
              <a:spLocks/>
            </p:cNvSpPr>
            <p:nvPr/>
          </p:nvSpPr>
          <p:spPr bwMode="auto">
            <a:xfrm>
              <a:off x="4558" y="5425"/>
              <a:ext cx="337" cy="57"/>
            </a:xfrm>
            <a:custGeom>
              <a:avLst/>
              <a:gdLst>
                <a:gd name="T0" fmla="*/ 45 w 337"/>
                <a:gd name="T1" fmla="*/ 55 h 57"/>
                <a:gd name="T2" fmla="*/ 337 w 337"/>
                <a:gd name="T3" fmla="*/ 24 h 57"/>
                <a:gd name="T4" fmla="*/ 328 w 337"/>
                <a:gd name="T5" fmla="*/ 10 h 57"/>
                <a:gd name="T6" fmla="*/ 292 w 337"/>
                <a:gd name="T7" fmla="*/ 0 h 57"/>
                <a:gd name="T8" fmla="*/ 173 w 337"/>
                <a:gd name="T9" fmla="*/ 0 h 57"/>
                <a:gd name="T10" fmla="*/ 0 w 337"/>
                <a:gd name="T11" fmla="*/ 36 h 57"/>
                <a:gd name="T12" fmla="*/ 26 w 337"/>
                <a:gd name="T13" fmla="*/ 57 h 57"/>
                <a:gd name="T14" fmla="*/ 45 w 337"/>
                <a:gd name="T15" fmla="*/ 55 h 57"/>
                <a:gd name="T16" fmla="*/ 45 w 337"/>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57">
                  <a:moveTo>
                    <a:pt x="45" y="55"/>
                  </a:moveTo>
                  <a:lnTo>
                    <a:pt x="337" y="24"/>
                  </a:lnTo>
                  <a:lnTo>
                    <a:pt x="328" y="10"/>
                  </a:lnTo>
                  <a:lnTo>
                    <a:pt x="292" y="0"/>
                  </a:lnTo>
                  <a:lnTo>
                    <a:pt x="173" y="0"/>
                  </a:lnTo>
                  <a:lnTo>
                    <a:pt x="0" y="36"/>
                  </a:lnTo>
                  <a:lnTo>
                    <a:pt x="26" y="57"/>
                  </a:lnTo>
                  <a:lnTo>
                    <a:pt x="45" y="55"/>
                  </a:lnTo>
                  <a:lnTo>
                    <a:pt x="4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7" name="Freeform 101"/>
            <p:cNvSpPr>
              <a:spLocks/>
            </p:cNvSpPr>
            <p:nvPr/>
          </p:nvSpPr>
          <p:spPr bwMode="auto">
            <a:xfrm>
              <a:off x="4658" y="5485"/>
              <a:ext cx="337" cy="404"/>
            </a:xfrm>
            <a:custGeom>
              <a:avLst/>
              <a:gdLst>
                <a:gd name="T0" fmla="*/ 230 w 337"/>
                <a:gd name="T1" fmla="*/ 0 h 404"/>
                <a:gd name="T2" fmla="*/ 247 w 337"/>
                <a:gd name="T3" fmla="*/ 59 h 404"/>
                <a:gd name="T4" fmla="*/ 266 w 337"/>
                <a:gd name="T5" fmla="*/ 116 h 404"/>
                <a:gd name="T6" fmla="*/ 297 w 337"/>
                <a:gd name="T7" fmla="*/ 180 h 404"/>
                <a:gd name="T8" fmla="*/ 337 w 337"/>
                <a:gd name="T9" fmla="*/ 264 h 404"/>
                <a:gd name="T10" fmla="*/ 335 w 337"/>
                <a:gd name="T11" fmla="*/ 278 h 404"/>
                <a:gd name="T12" fmla="*/ 309 w 337"/>
                <a:gd name="T13" fmla="*/ 280 h 404"/>
                <a:gd name="T14" fmla="*/ 164 w 337"/>
                <a:gd name="T15" fmla="*/ 328 h 404"/>
                <a:gd name="T16" fmla="*/ 80 w 337"/>
                <a:gd name="T17" fmla="*/ 366 h 404"/>
                <a:gd name="T18" fmla="*/ 35 w 337"/>
                <a:gd name="T19" fmla="*/ 399 h 404"/>
                <a:gd name="T20" fmla="*/ 14 w 337"/>
                <a:gd name="T21" fmla="*/ 404 h 404"/>
                <a:gd name="T22" fmla="*/ 0 w 337"/>
                <a:gd name="T23" fmla="*/ 380 h 404"/>
                <a:gd name="T24" fmla="*/ 12 w 337"/>
                <a:gd name="T25" fmla="*/ 342 h 404"/>
                <a:gd name="T26" fmla="*/ 33 w 337"/>
                <a:gd name="T27" fmla="*/ 321 h 404"/>
                <a:gd name="T28" fmla="*/ 73 w 337"/>
                <a:gd name="T29" fmla="*/ 304 h 404"/>
                <a:gd name="T30" fmla="*/ 263 w 337"/>
                <a:gd name="T31" fmla="*/ 240 h 404"/>
                <a:gd name="T32" fmla="*/ 247 w 337"/>
                <a:gd name="T33" fmla="*/ 209 h 404"/>
                <a:gd name="T34" fmla="*/ 218 w 337"/>
                <a:gd name="T35" fmla="*/ 159 h 404"/>
                <a:gd name="T36" fmla="*/ 178 w 337"/>
                <a:gd name="T37" fmla="*/ 57 h 404"/>
                <a:gd name="T38" fmla="*/ 187 w 337"/>
                <a:gd name="T39" fmla="*/ 26 h 404"/>
                <a:gd name="T40" fmla="*/ 204 w 337"/>
                <a:gd name="T41" fmla="*/ 9 h 404"/>
                <a:gd name="T42" fmla="*/ 230 w 337"/>
                <a:gd name="T43" fmla="*/ 0 h 404"/>
                <a:gd name="T44" fmla="*/ 230 w 337"/>
                <a:gd name="T45" fmla="*/ 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7" h="404">
                  <a:moveTo>
                    <a:pt x="230" y="0"/>
                  </a:moveTo>
                  <a:lnTo>
                    <a:pt x="247" y="59"/>
                  </a:lnTo>
                  <a:lnTo>
                    <a:pt x="266" y="116"/>
                  </a:lnTo>
                  <a:lnTo>
                    <a:pt x="297" y="180"/>
                  </a:lnTo>
                  <a:lnTo>
                    <a:pt x="337" y="264"/>
                  </a:lnTo>
                  <a:lnTo>
                    <a:pt x="335" y="278"/>
                  </a:lnTo>
                  <a:lnTo>
                    <a:pt x="309" y="280"/>
                  </a:lnTo>
                  <a:lnTo>
                    <a:pt x="164" y="328"/>
                  </a:lnTo>
                  <a:lnTo>
                    <a:pt x="80" y="366"/>
                  </a:lnTo>
                  <a:lnTo>
                    <a:pt x="35" y="399"/>
                  </a:lnTo>
                  <a:lnTo>
                    <a:pt x="14" y="404"/>
                  </a:lnTo>
                  <a:lnTo>
                    <a:pt x="0" y="380"/>
                  </a:lnTo>
                  <a:lnTo>
                    <a:pt x="12" y="342"/>
                  </a:lnTo>
                  <a:lnTo>
                    <a:pt x="33" y="321"/>
                  </a:lnTo>
                  <a:lnTo>
                    <a:pt x="73" y="304"/>
                  </a:lnTo>
                  <a:lnTo>
                    <a:pt x="263" y="240"/>
                  </a:lnTo>
                  <a:lnTo>
                    <a:pt x="247" y="209"/>
                  </a:lnTo>
                  <a:lnTo>
                    <a:pt x="218" y="159"/>
                  </a:lnTo>
                  <a:lnTo>
                    <a:pt x="178" y="57"/>
                  </a:lnTo>
                  <a:lnTo>
                    <a:pt x="187" y="26"/>
                  </a:lnTo>
                  <a:lnTo>
                    <a:pt x="204" y="9"/>
                  </a:lnTo>
                  <a:lnTo>
                    <a:pt x="230" y="0"/>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8" name="Freeform 102"/>
            <p:cNvSpPr>
              <a:spLocks/>
            </p:cNvSpPr>
            <p:nvPr/>
          </p:nvSpPr>
          <p:spPr bwMode="auto">
            <a:xfrm>
              <a:off x="4565" y="5513"/>
              <a:ext cx="90" cy="300"/>
            </a:xfrm>
            <a:custGeom>
              <a:avLst/>
              <a:gdLst>
                <a:gd name="T0" fmla="*/ 31 w 90"/>
                <a:gd name="T1" fmla="*/ 0 h 300"/>
                <a:gd name="T2" fmla="*/ 55 w 90"/>
                <a:gd name="T3" fmla="*/ 119 h 300"/>
                <a:gd name="T4" fmla="*/ 74 w 90"/>
                <a:gd name="T5" fmla="*/ 214 h 300"/>
                <a:gd name="T6" fmla="*/ 90 w 90"/>
                <a:gd name="T7" fmla="*/ 286 h 300"/>
                <a:gd name="T8" fmla="*/ 38 w 90"/>
                <a:gd name="T9" fmla="*/ 300 h 300"/>
                <a:gd name="T10" fmla="*/ 21 w 90"/>
                <a:gd name="T11" fmla="*/ 219 h 300"/>
                <a:gd name="T12" fmla="*/ 0 w 90"/>
                <a:gd name="T13" fmla="*/ 86 h 300"/>
                <a:gd name="T14" fmla="*/ 2 w 90"/>
                <a:gd name="T15" fmla="*/ 41 h 300"/>
                <a:gd name="T16" fmla="*/ 14 w 90"/>
                <a:gd name="T17" fmla="*/ 15 h 300"/>
                <a:gd name="T18" fmla="*/ 31 w 90"/>
                <a:gd name="T19" fmla="*/ 0 h 300"/>
                <a:gd name="T20" fmla="*/ 31 w 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 h="300">
                  <a:moveTo>
                    <a:pt x="31" y="0"/>
                  </a:moveTo>
                  <a:lnTo>
                    <a:pt x="55" y="119"/>
                  </a:lnTo>
                  <a:lnTo>
                    <a:pt x="74" y="214"/>
                  </a:lnTo>
                  <a:lnTo>
                    <a:pt x="90" y="286"/>
                  </a:lnTo>
                  <a:lnTo>
                    <a:pt x="38" y="300"/>
                  </a:lnTo>
                  <a:lnTo>
                    <a:pt x="21" y="219"/>
                  </a:lnTo>
                  <a:lnTo>
                    <a:pt x="0" y="86"/>
                  </a:lnTo>
                  <a:lnTo>
                    <a:pt x="2" y="41"/>
                  </a:lnTo>
                  <a:lnTo>
                    <a:pt x="14" y="15"/>
                  </a:lnTo>
                  <a:lnTo>
                    <a:pt x="31" y="0"/>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79" name="Freeform 103"/>
            <p:cNvSpPr>
              <a:spLocks/>
            </p:cNvSpPr>
            <p:nvPr/>
          </p:nvSpPr>
          <p:spPr bwMode="auto">
            <a:xfrm>
              <a:off x="1512" y="1445"/>
              <a:ext cx="1299" cy="761"/>
            </a:xfrm>
            <a:custGeom>
              <a:avLst/>
              <a:gdLst>
                <a:gd name="T0" fmla="*/ 35 w 1299"/>
                <a:gd name="T1" fmla="*/ 761 h 761"/>
                <a:gd name="T2" fmla="*/ 62 w 1299"/>
                <a:gd name="T3" fmla="*/ 547 h 761"/>
                <a:gd name="T4" fmla="*/ 78 w 1299"/>
                <a:gd name="T5" fmla="*/ 499 h 761"/>
                <a:gd name="T6" fmla="*/ 100 w 1299"/>
                <a:gd name="T7" fmla="*/ 452 h 761"/>
                <a:gd name="T8" fmla="*/ 128 w 1299"/>
                <a:gd name="T9" fmla="*/ 402 h 761"/>
                <a:gd name="T10" fmla="*/ 164 w 1299"/>
                <a:gd name="T11" fmla="*/ 352 h 761"/>
                <a:gd name="T12" fmla="*/ 206 w 1299"/>
                <a:gd name="T13" fmla="*/ 302 h 761"/>
                <a:gd name="T14" fmla="*/ 256 w 1299"/>
                <a:gd name="T15" fmla="*/ 254 h 761"/>
                <a:gd name="T16" fmla="*/ 316 w 1299"/>
                <a:gd name="T17" fmla="*/ 207 h 761"/>
                <a:gd name="T18" fmla="*/ 385 w 1299"/>
                <a:gd name="T19" fmla="*/ 162 h 761"/>
                <a:gd name="T20" fmla="*/ 461 w 1299"/>
                <a:gd name="T21" fmla="*/ 126 h 761"/>
                <a:gd name="T22" fmla="*/ 537 w 1299"/>
                <a:gd name="T23" fmla="*/ 98 h 761"/>
                <a:gd name="T24" fmla="*/ 686 w 1299"/>
                <a:gd name="T25" fmla="*/ 67 h 761"/>
                <a:gd name="T26" fmla="*/ 969 w 1299"/>
                <a:gd name="T27" fmla="*/ 86 h 761"/>
                <a:gd name="T28" fmla="*/ 1188 w 1299"/>
                <a:gd name="T29" fmla="*/ 167 h 761"/>
                <a:gd name="T30" fmla="*/ 1299 w 1299"/>
                <a:gd name="T31" fmla="*/ 254 h 761"/>
                <a:gd name="T32" fmla="*/ 1283 w 1299"/>
                <a:gd name="T33" fmla="*/ 221 h 761"/>
                <a:gd name="T34" fmla="*/ 1259 w 1299"/>
                <a:gd name="T35" fmla="*/ 186 h 761"/>
                <a:gd name="T36" fmla="*/ 1221 w 1299"/>
                <a:gd name="T37" fmla="*/ 145 h 761"/>
                <a:gd name="T38" fmla="*/ 1164 w 1299"/>
                <a:gd name="T39" fmla="*/ 100 h 761"/>
                <a:gd name="T40" fmla="*/ 1090 w 1299"/>
                <a:gd name="T41" fmla="*/ 60 h 761"/>
                <a:gd name="T42" fmla="*/ 993 w 1299"/>
                <a:gd name="T43" fmla="*/ 24 h 761"/>
                <a:gd name="T44" fmla="*/ 872 w 1299"/>
                <a:gd name="T45" fmla="*/ 0 h 761"/>
                <a:gd name="T46" fmla="*/ 606 w 1299"/>
                <a:gd name="T47" fmla="*/ 10 h 761"/>
                <a:gd name="T48" fmla="*/ 361 w 1299"/>
                <a:gd name="T49" fmla="*/ 98 h 761"/>
                <a:gd name="T50" fmla="*/ 252 w 1299"/>
                <a:gd name="T51" fmla="*/ 162 h 761"/>
                <a:gd name="T52" fmla="*/ 204 w 1299"/>
                <a:gd name="T53" fmla="*/ 200 h 761"/>
                <a:gd name="T54" fmla="*/ 161 w 1299"/>
                <a:gd name="T55" fmla="*/ 240 h 761"/>
                <a:gd name="T56" fmla="*/ 123 w 1299"/>
                <a:gd name="T57" fmla="*/ 283 h 761"/>
                <a:gd name="T58" fmla="*/ 90 w 1299"/>
                <a:gd name="T59" fmla="*/ 328 h 761"/>
                <a:gd name="T60" fmla="*/ 42 w 1299"/>
                <a:gd name="T61" fmla="*/ 423 h 761"/>
                <a:gd name="T62" fmla="*/ 0 w 1299"/>
                <a:gd name="T63" fmla="*/ 585 h 761"/>
                <a:gd name="T64" fmla="*/ 2 w 1299"/>
                <a:gd name="T65" fmla="*/ 689 h 761"/>
                <a:gd name="T66" fmla="*/ 23 w 1299"/>
                <a:gd name="T67" fmla="*/ 744 h 761"/>
                <a:gd name="T68" fmla="*/ 35 w 1299"/>
                <a:gd name="T69" fmla="*/ 761 h 761"/>
                <a:gd name="T70" fmla="*/ 35 w 1299"/>
                <a:gd name="T71" fmla="*/ 761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9" h="761">
                  <a:moveTo>
                    <a:pt x="35" y="761"/>
                  </a:moveTo>
                  <a:lnTo>
                    <a:pt x="62" y="547"/>
                  </a:lnTo>
                  <a:lnTo>
                    <a:pt x="78" y="499"/>
                  </a:lnTo>
                  <a:lnTo>
                    <a:pt x="100" y="452"/>
                  </a:lnTo>
                  <a:lnTo>
                    <a:pt x="128" y="402"/>
                  </a:lnTo>
                  <a:lnTo>
                    <a:pt x="164" y="352"/>
                  </a:lnTo>
                  <a:lnTo>
                    <a:pt x="206" y="302"/>
                  </a:lnTo>
                  <a:lnTo>
                    <a:pt x="256" y="254"/>
                  </a:lnTo>
                  <a:lnTo>
                    <a:pt x="316" y="207"/>
                  </a:lnTo>
                  <a:lnTo>
                    <a:pt x="385" y="162"/>
                  </a:lnTo>
                  <a:lnTo>
                    <a:pt x="461" y="126"/>
                  </a:lnTo>
                  <a:lnTo>
                    <a:pt x="537" y="98"/>
                  </a:lnTo>
                  <a:lnTo>
                    <a:pt x="686" y="67"/>
                  </a:lnTo>
                  <a:lnTo>
                    <a:pt x="969" y="86"/>
                  </a:lnTo>
                  <a:lnTo>
                    <a:pt x="1188" y="167"/>
                  </a:lnTo>
                  <a:lnTo>
                    <a:pt x="1299" y="254"/>
                  </a:lnTo>
                  <a:lnTo>
                    <a:pt x="1283" y="221"/>
                  </a:lnTo>
                  <a:lnTo>
                    <a:pt x="1259" y="186"/>
                  </a:lnTo>
                  <a:lnTo>
                    <a:pt x="1221" y="145"/>
                  </a:lnTo>
                  <a:lnTo>
                    <a:pt x="1164" y="100"/>
                  </a:lnTo>
                  <a:lnTo>
                    <a:pt x="1090" y="60"/>
                  </a:lnTo>
                  <a:lnTo>
                    <a:pt x="993" y="24"/>
                  </a:lnTo>
                  <a:lnTo>
                    <a:pt x="872" y="0"/>
                  </a:lnTo>
                  <a:lnTo>
                    <a:pt x="606" y="10"/>
                  </a:lnTo>
                  <a:lnTo>
                    <a:pt x="361" y="98"/>
                  </a:lnTo>
                  <a:lnTo>
                    <a:pt x="252" y="162"/>
                  </a:lnTo>
                  <a:lnTo>
                    <a:pt x="204" y="200"/>
                  </a:lnTo>
                  <a:lnTo>
                    <a:pt x="161" y="240"/>
                  </a:lnTo>
                  <a:lnTo>
                    <a:pt x="123" y="283"/>
                  </a:lnTo>
                  <a:lnTo>
                    <a:pt x="90" y="328"/>
                  </a:lnTo>
                  <a:lnTo>
                    <a:pt x="42" y="423"/>
                  </a:lnTo>
                  <a:lnTo>
                    <a:pt x="0" y="585"/>
                  </a:lnTo>
                  <a:lnTo>
                    <a:pt x="2" y="689"/>
                  </a:lnTo>
                  <a:lnTo>
                    <a:pt x="23" y="744"/>
                  </a:lnTo>
                  <a:lnTo>
                    <a:pt x="35" y="761"/>
                  </a:lnTo>
                  <a:lnTo>
                    <a:pt x="35" y="7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0" name="Freeform 104"/>
            <p:cNvSpPr>
              <a:spLocks/>
            </p:cNvSpPr>
            <p:nvPr/>
          </p:nvSpPr>
          <p:spPr bwMode="auto">
            <a:xfrm>
              <a:off x="2125" y="2766"/>
              <a:ext cx="140" cy="55"/>
            </a:xfrm>
            <a:custGeom>
              <a:avLst/>
              <a:gdLst>
                <a:gd name="T0" fmla="*/ 140 w 140"/>
                <a:gd name="T1" fmla="*/ 15 h 55"/>
                <a:gd name="T2" fmla="*/ 62 w 140"/>
                <a:gd name="T3" fmla="*/ 0 h 55"/>
                <a:gd name="T4" fmla="*/ 0 w 140"/>
                <a:gd name="T5" fmla="*/ 22 h 55"/>
                <a:gd name="T6" fmla="*/ 24 w 140"/>
                <a:gd name="T7" fmla="*/ 48 h 55"/>
                <a:gd name="T8" fmla="*/ 59 w 140"/>
                <a:gd name="T9" fmla="*/ 55 h 55"/>
                <a:gd name="T10" fmla="*/ 140 w 140"/>
                <a:gd name="T11" fmla="*/ 15 h 55"/>
                <a:gd name="T12" fmla="*/ 140 w 140"/>
                <a:gd name="T13" fmla="*/ 15 h 55"/>
              </a:gdLst>
              <a:ahLst/>
              <a:cxnLst>
                <a:cxn ang="0">
                  <a:pos x="T0" y="T1"/>
                </a:cxn>
                <a:cxn ang="0">
                  <a:pos x="T2" y="T3"/>
                </a:cxn>
                <a:cxn ang="0">
                  <a:pos x="T4" y="T5"/>
                </a:cxn>
                <a:cxn ang="0">
                  <a:pos x="T6" y="T7"/>
                </a:cxn>
                <a:cxn ang="0">
                  <a:pos x="T8" y="T9"/>
                </a:cxn>
                <a:cxn ang="0">
                  <a:pos x="T10" y="T11"/>
                </a:cxn>
                <a:cxn ang="0">
                  <a:pos x="T12" y="T13"/>
                </a:cxn>
              </a:cxnLst>
              <a:rect l="0" t="0" r="r" b="b"/>
              <a:pathLst>
                <a:path w="140" h="55">
                  <a:moveTo>
                    <a:pt x="140" y="15"/>
                  </a:moveTo>
                  <a:lnTo>
                    <a:pt x="62" y="0"/>
                  </a:lnTo>
                  <a:lnTo>
                    <a:pt x="0" y="22"/>
                  </a:lnTo>
                  <a:lnTo>
                    <a:pt x="24" y="48"/>
                  </a:lnTo>
                  <a:lnTo>
                    <a:pt x="59" y="55"/>
                  </a:lnTo>
                  <a:lnTo>
                    <a:pt x="140" y="15"/>
                  </a:lnTo>
                  <a:lnTo>
                    <a:pt x="14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1" name="Freeform 105"/>
            <p:cNvSpPr>
              <a:spLocks/>
            </p:cNvSpPr>
            <p:nvPr/>
          </p:nvSpPr>
          <p:spPr bwMode="auto">
            <a:xfrm>
              <a:off x="2225" y="3120"/>
              <a:ext cx="109" cy="72"/>
            </a:xfrm>
            <a:custGeom>
              <a:avLst/>
              <a:gdLst>
                <a:gd name="T0" fmla="*/ 109 w 109"/>
                <a:gd name="T1" fmla="*/ 8 h 72"/>
                <a:gd name="T2" fmla="*/ 49 w 109"/>
                <a:gd name="T3" fmla="*/ 0 h 72"/>
                <a:gd name="T4" fmla="*/ 11 w 109"/>
                <a:gd name="T5" fmla="*/ 10 h 72"/>
                <a:gd name="T6" fmla="*/ 0 w 109"/>
                <a:gd name="T7" fmla="*/ 43 h 72"/>
                <a:gd name="T8" fmla="*/ 9 w 109"/>
                <a:gd name="T9" fmla="*/ 62 h 72"/>
                <a:gd name="T10" fmla="*/ 21 w 109"/>
                <a:gd name="T11" fmla="*/ 72 h 72"/>
                <a:gd name="T12" fmla="*/ 52 w 109"/>
                <a:gd name="T13" fmla="*/ 72 h 72"/>
                <a:gd name="T14" fmla="*/ 102 w 109"/>
                <a:gd name="T15" fmla="*/ 41 h 72"/>
                <a:gd name="T16" fmla="*/ 109 w 109"/>
                <a:gd name="T17" fmla="*/ 8 h 72"/>
                <a:gd name="T18" fmla="*/ 109 w 109"/>
                <a:gd name="T19" fmla="*/ 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72">
                  <a:moveTo>
                    <a:pt x="109" y="8"/>
                  </a:moveTo>
                  <a:lnTo>
                    <a:pt x="49" y="0"/>
                  </a:lnTo>
                  <a:lnTo>
                    <a:pt x="11" y="10"/>
                  </a:lnTo>
                  <a:lnTo>
                    <a:pt x="0" y="43"/>
                  </a:lnTo>
                  <a:lnTo>
                    <a:pt x="9" y="62"/>
                  </a:lnTo>
                  <a:lnTo>
                    <a:pt x="21" y="72"/>
                  </a:lnTo>
                  <a:lnTo>
                    <a:pt x="52" y="72"/>
                  </a:lnTo>
                  <a:lnTo>
                    <a:pt x="102" y="41"/>
                  </a:lnTo>
                  <a:lnTo>
                    <a:pt x="109" y="8"/>
                  </a:lnTo>
                  <a:lnTo>
                    <a:pt x="10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2" name="Freeform 106"/>
            <p:cNvSpPr>
              <a:spLocks/>
            </p:cNvSpPr>
            <p:nvPr/>
          </p:nvSpPr>
          <p:spPr bwMode="auto">
            <a:xfrm>
              <a:off x="1937" y="2826"/>
              <a:ext cx="128" cy="35"/>
            </a:xfrm>
            <a:custGeom>
              <a:avLst/>
              <a:gdLst>
                <a:gd name="T0" fmla="*/ 128 w 128"/>
                <a:gd name="T1" fmla="*/ 31 h 35"/>
                <a:gd name="T2" fmla="*/ 95 w 128"/>
                <a:gd name="T3" fmla="*/ 7 h 35"/>
                <a:gd name="T4" fmla="*/ 0 w 128"/>
                <a:gd name="T5" fmla="*/ 0 h 35"/>
                <a:gd name="T6" fmla="*/ 0 w 128"/>
                <a:gd name="T7" fmla="*/ 14 h 35"/>
                <a:gd name="T8" fmla="*/ 26 w 128"/>
                <a:gd name="T9" fmla="*/ 35 h 35"/>
                <a:gd name="T10" fmla="*/ 128 w 128"/>
                <a:gd name="T11" fmla="*/ 31 h 35"/>
                <a:gd name="T12" fmla="*/ 128 w 128"/>
                <a:gd name="T13" fmla="*/ 31 h 35"/>
              </a:gdLst>
              <a:ahLst/>
              <a:cxnLst>
                <a:cxn ang="0">
                  <a:pos x="T0" y="T1"/>
                </a:cxn>
                <a:cxn ang="0">
                  <a:pos x="T2" y="T3"/>
                </a:cxn>
                <a:cxn ang="0">
                  <a:pos x="T4" y="T5"/>
                </a:cxn>
                <a:cxn ang="0">
                  <a:pos x="T6" y="T7"/>
                </a:cxn>
                <a:cxn ang="0">
                  <a:pos x="T8" y="T9"/>
                </a:cxn>
                <a:cxn ang="0">
                  <a:pos x="T10" y="T11"/>
                </a:cxn>
                <a:cxn ang="0">
                  <a:pos x="T12" y="T13"/>
                </a:cxn>
              </a:cxnLst>
              <a:rect l="0" t="0" r="r" b="b"/>
              <a:pathLst>
                <a:path w="128" h="35">
                  <a:moveTo>
                    <a:pt x="128" y="31"/>
                  </a:moveTo>
                  <a:lnTo>
                    <a:pt x="95" y="7"/>
                  </a:lnTo>
                  <a:lnTo>
                    <a:pt x="0" y="0"/>
                  </a:lnTo>
                  <a:lnTo>
                    <a:pt x="0" y="14"/>
                  </a:lnTo>
                  <a:lnTo>
                    <a:pt x="26" y="35"/>
                  </a:lnTo>
                  <a:lnTo>
                    <a:pt x="128" y="31"/>
                  </a:lnTo>
                  <a:lnTo>
                    <a:pt x="128"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3" name="Freeform 107"/>
            <p:cNvSpPr>
              <a:spLocks/>
            </p:cNvSpPr>
            <p:nvPr/>
          </p:nvSpPr>
          <p:spPr bwMode="auto">
            <a:xfrm>
              <a:off x="2930" y="2496"/>
              <a:ext cx="138" cy="149"/>
            </a:xfrm>
            <a:custGeom>
              <a:avLst/>
              <a:gdLst>
                <a:gd name="T0" fmla="*/ 0 w 138"/>
                <a:gd name="T1" fmla="*/ 149 h 149"/>
                <a:gd name="T2" fmla="*/ 12 w 138"/>
                <a:gd name="T3" fmla="*/ 133 h 149"/>
                <a:gd name="T4" fmla="*/ 41 w 138"/>
                <a:gd name="T5" fmla="*/ 99 h 149"/>
                <a:gd name="T6" fmla="*/ 69 w 138"/>
                <a:gd name="T7" fmla="*/ 68 h 149"/>
                <a:gd name="T8" fmla="*/ 91 w 138"/>
                <a:gd name="T9" fmla="*/ 57 h 149"/>
                <a:gd name="T10" fmla="*/ 105 w 138"/>
                <a:gd name="T11" fmla="*/ 78 h 149"/>
                <a:gd name="T12" fmla="*/ 91 w 138"/>
                <a:gd name="T13" fmla="*/ 118 h 149"/>
                <a:gd name="T14" fmla="*/ 138 w 138"/>
                <a:gd name="T15" fmla="*/ 73 h 149"/>
                <a:gd name="T16" fmla="*/ 138 w 138"/>
                <a:gd name="T17" fmla="*/ 28 h 149"/>
                <a:gd name="T18" fmla="*/ 124 w 138"/>
                <a:gd name="T19" fmla="*/ 0 h 149"/>
                <a:gd name="T20" fmla="*/ 60 w 138"/>
                <a:gd name="T21" fmla="*/ 26 h 149"/>
                <a:gd name="T22" fmla="*/ 10 w 138"/>
                <a:gd name="T23" fmla="*/ 106 h 149"/>
                <a:gd name="T24" fmla="*/ 0 w 138"/>
                <a:gd name="T25" fmla="*/ 149 h 149"/>
                <a:gd name="T26" fmla="*/ 0 w 138"/>
                <a:gd name="T2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49">
                  <a:moveTo>
                    <a:pt x="0" y="149"/>
                  </a:moveTo>
                  <a:lnTo>
                    <a:pt x="12" y="133"/>
                  </a:lnTo>
                  <a:lnTo>
                    <a:pt x="41" y="99"/>
                  </a:lnTo>
                  <a:lnTo>
                    <a:pt x="69" y="68"/>
                  </a:lnTo>
                  <a:lnTo>
                    <a:pt x="91" y="57"/>
                  </a:lnTo>
                  <a:lnTo>
                    <a:pt x="105" y="78"/>
                  </a:lnTo>
                  <a:lnTo>
                    <a:pt x="91" y="118"/>
                  </a:lnTo>
                  <a:lnTo>
                    <a:pt x="138" y="73"/>
                  </a:lnTo>
                  <a:lnTo>
                    <a:pt x="138" y="28"/>
                  </a:lnTo>
                  <a:lnTo>
                    <a:pt x="124" y="0"/>
                  </a:lnTo>
                  <a:lnTo>
                    <a:pt x="60" y="26"/>
                  </a:lnTo>
                  <a:lnTo>
                    <a:pt x="10" y="106"/>
                  </a:lnTo>
                  <a:lnTo>
                    <a:pt x="0" y="149"/>
                  </a:lnTo>
                  <a:lnTo>
                    <a:pt x="0"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4" name="Freeform 108"/>
            <p:cNvSpPr>
              <a:spLocks/>
            </p:cNvSpPr>
            <p:nvPr/>
          </p:nvSpPr>
          <p:spPr bwMode="auto">
            <a:xfrm>
              <a:off x="2873" y="2823"/>
              <a:ext cx="121" cy="96"/>
            </a:xfrm>
            <a:custGeom>
              <a:avLst/>
              <a:gdLst>
                <a:gd name="T0" fmla="*/ 117 w 121"/>
                <a:gd name="T1" fmla="*/ 12 h 96"/>
                <a:gd name="T2" fmla="*/ 121 w 121"/>
                <a:gd name="T3" fmla="*/ 93 h 96"/>
                <a:gd name="T4" fmla="*/ 50 w 121"/>
                <a:gd name="T5" fmla="*/ 96 h 96"/>
                <a:gd name="T6" fmla="*/ 0 w 121"/>
                <a:gd name="T7" fmla="*/ 62 h 96"/>
                <a:gd name="T8" fmla="*/ 45 w 121"/>
                <a:gd name="T9" fmla="*/ 72 h 96"/>
                <a:gd name="T10" fmla="*/ 98 w 121"/>
                <a:gd name="T11" fmla="*/ 62 h 96"/>
                <a:gd name="T12" fmla="*/ 98 w 121"/>
                <a:gd name="T13" fmla="*/ 34 h 96"/>
                <a:gd name="T14" fmla="*/ 93 w 121"/>
                <a:gd name="T15" fmla="*/ 8 h 96"/>
                <a:gd name="T16" fmla="*/ 107 w 121"/>
                <a:gd name="T17" fmla="*/ 0 h 96"/>
                <a:gd name="T18" fmla="*/ 117 w 121"/>
                <a:gd name="T19" fmla="*/ 12 h 96"/>
                <a:gd name="T20" fmla="*/ 117 w 121"/>
                <a:gd name="T2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96">
                  <a:moveTo>
                    <a:pt x="117" y="12"/>
                  </a:moveTo>
                  <a:lnTo>
                    <a:pt x="121" y="93"/>
                  </a:lnTo>
                  <a:lnTo>
                    <a:pt x="50" y="96"/>
                  </a:lnTo>
                  <a:lnTo>
                    <a:pt x="0" y="62"/>
                  </a:lnTo>
                  <a:lnTo>
                    <a:pt x="45" y="72"/>
                  </a:lnTo>
                  <a:lnTo>
                    <a:pt x="98" y="62"/>
                  </a:lnTo>
                  <a:lnTo>
                    <a:pt x="98" y="34"/>
                  </a:lnTo>
                  <a:lnTo>
                    <a:pt x="93" y="8"/>
                  </a:lnTo>
                  <a:lnTo>
                    <a:pt x="107" y="0"/>
                  </a:lnTo>
                  <a:lnTo>
                    <a:pt x="117" y="12"/>
                  </a:lnTo>
                  <a:lnTo>
                    <a:pt x="11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5" name="Freeform 109"/>
            <p:cNvSpPr>
              <a:spLocks/>
            </p:cNvSpPr>
            <p:nvPr/>
          </p:nvSpPr>
          <p:spPr bwMode="auto">
            <a:xfrm>
              <a:off x="3004" y="2717"/>
              <a:ext cx="114" cy="71"/>
            </a:xfrm>
            <a:custGeom>
              <a:avLst/>
              <a:gdLst>
                <a:gd name="T0" fmla="*/ 38 w 114"/>
                <a:gd name="T1" fmla="*/ 45 h 71"/>
                <a:gd name="T2" fmla="*/ 52 w 114"/>
                <a:gd name="T3" fmla="*/ 21 h 71"/>
                <a:gd name="T4" fmla="*/ 95 w 114"/>
                <a:gd name="T5" fmla="*/ 0 h 71"/>
                <a:gd name="T6" fmla="*/ 114 w 114"/>
                <a:gd name="T7" fmla="*/ 7 h 71"/>
                <a:gd name="T8" fmla="*/ 112 w 114"/>
                <a:gd name="T9" fmla="*/ 23 h 71"/>
                <a:gd name="T10" fmla="*/ 85 w 114"/>
                <a:gd name="T11" fmla="*/ 54 h 71"/>
                <a:gd name="T12" fmla="*/ 43 w 114"/>
                <a:gd name="T13" fmla="*/ 71 h 71"/>
                <a:gd name="T14" fmla="*/ 0 w 114"/>
                <a:gd name="T15" fmla="*/ 68 h 71"/>
                <a:gd name="T16" fmla="*/ 38 w 114"/>
                <a:gd name="T17" fmla="*/ 45 h 71"/>
                <a:gd name="T18" fmla="*/ 38 w 114"/>
                <a:gd name="T19"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71">
                  <a:moveTo>
                    <a:pt x="38" y="45"/>
                  </a:moveTo>
                  <a:lnTo>
                    <a:pt x="52" y="21"/>
                  </a:lnTo>
                  <a:lnTo>
                    <a:pt x="95" y="0"/>
                  </a:lnTo>
                  <a:lnTo>
                    <a:pt x="114" y="7"/>
                  </a:lnTo>
                  <a:lnTo>
                    <a:pt x="112" y="23"/>
                  </a:lnTo>
                  <a:lnTo>
                    <a:pt x="85" y="54"/>
                  </a:lnTo>
                  <a:lnTo>
                    <a:pt x="43" y="71"/>
                  </a:lnTo>
                  <a:lnTo>
                    <a:pt x="0" y="68"/>
                  </a:lnTo>
                  <a:lnTo>
                    <a:pt x="38" y="45"/>
                  </a:lnTo>
                  <a:lnTo>
                    <a:pt x="38"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6" name="Freeform 110"/>
            <p:cNvSpPr>
              <a:spLocks/>
            </p:cNvSpPr>
            <p:nvPr/>
          </p:nvSpPr>
          <p:spPr bwMode="auto">
            <a:xfrm>
              <a:off x="2864" y="3025"/>
              <a:ext cx="95" cy="112"/>
            </a:xfrm>
            <a:custGeom>
              <a:avLst/>
              <a:gdLst>
                <a:gd name="T0" fmla="*/ 0 w 95"/>
                <a:gd name="T1" fmla="*/ 0 h 112"/>
                <a:gd name="T2" fmla="*/ 26 w 95"/>
                <a:gd name="T3" fmla="*/ 62 h 112"/>
                <a:gd name="T4" fmla="*/ 52 w 95"/>
                <a:gd name="T5" fmla="*/ 100 h 112"/>
                <a:gd name="T6" fmla="*/ 76 w 95"/>
                <a:gd name="T7" fmla="*/ 112 h 112"/>
                <a:gd name="T8" fmla="*/ 95 w 95"/>
                <a:gd name="T9" fmla="*/ 81 h 112"/>
                <a:gd name="T10" fmla="*/ 66 w 95"/>
                <a:gd name="T11" fmla="*/ 29 h 112"/>
                <a:gd name="T12" fmla="*/ 19 w 95"/>
                <a:gd name="T13" fmla="*/ 0 h 112"/>
                <a:gd name="T14" fmla="*/ 0 w 95"/>
                <a:gd name="T15" fmla="*/ 0 h 112"/>
                <a:gd name="T16" fmla="*/ 0 w 95"/>
                <a:gd name="T17"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2">
                  <a:moveTo>
                    <a:pt x="0" y="0"/>
                  </a:moveTo>
                  <a:lnTo>
                    <a:pt x="26" y="62"/>
                  </a:lnTo>
                  <a:lnTo>
                    <a:pt x="52" y="100"/>
                  </a:lnTo>
                  <a:lnTo>
                    <a:pt x="76" y="112"/>
                  </a:lnTo>
                  <a:lnTo>
                    <a:pt x="95" y="81"/>
                  </a:lnTo>
                  <a:lnTo>
                    <a:pt x="66" y="29"/>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7" name="Freeform 111"/>
            <p:cNvSpPr>
              <a:spLocks/>
            </p:cNvSpPr>
            <p:nvPr/>
          </p:nvSpPr>
          <p:spPr bwMode="auto">
            <a:xfrm>
              <a:off x="1778" y="1830"/>
              <a:ext cx="147" cy="114"/>
            </a:xfrm>
            <a:custGeom>
              <a:avLst/>
              <a:gdLst>
                <a:gd name="T0" fmla="*/ 133 w 147"/>
                <a:gd name="T1" fmla="*/ 55 h 114"/>
                <a:gd name="T2" fmla="*/ 74 w 147"/>
                <a:gd name="T3" fmla="*/ 79 h 114"/>
                <a:gd name="T4" fmla="*/ 31 w 147"/>
                <a:gd name="T5" fmla="*/ 67 h 114"/>
                <a:gd name="T6" fmla="*/ 52 w 147"/>
                <a:gd name="T7" fmla="*/ 38 h 114"/>
                <a:gd name="T8" fmla="*/ 107 w 147"/>
                <a:gd name="T9" fmla="*/ 7 h 114"/>
                <a:gd name="T10" fmla="*/ 64 w 147"/>
                <a:gd name="T11" fmla="*/ 0 h 114"/>
                <a:gd name="T12" fmla="*/ 0 w 147"/>
                <a:gd name="T13" fmla="*/ 33 h 114"/>
                <a:gd name="T14" fmla="*/ 0 w 147"/>
                <a:gd name="T15" fmla="*/ 98 h 114"/>
                <a:gd name="T16" fmla="*/ 19 w 147"/>
                <a:gd name="T17" fmla="*/ 114 h 114"/>
                <a:gd name="T18" fmla="*/ 76 w 147"/>
                <a:gd name="T19" fmla="*/ 109 h 114"/>
                <a:gd name="T20" fmla="*/ 147 w 147"/>
                <a:gd name="T21" fmla="*/ 71 h 114"/>
                <a:gd name="T22" fmla="*/ 133 w 147"/>
                <a:gd name="T23" fmla="*/ 55 h 114"/>
                <a:gd name="T24" fmla="*/ 133 w 147"/>
                <a:gd name="T25" fmla="*/ 5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7" h="114">
                  <a:moveTo>
                    <a:pt x="133" y="55"/>
                  </a:moveTo>
                  <a:lnTo>
                    <a:pt x="74" y="79"/>
                  </a:lnTo>
                  <a:lnTo>
                    <a:pt x="31" y="67"/>
                  </a:lnTo>
                  <a:lnTo>
                    <a:pt x="52" y="38"/>
                  </a:lnTo>
                  <a:lnTo>
                    <a:pt x="107" y="7"/>
                  </a:lnTo>
                  <a:lnTo>
                    <a:pt x="64" y="0"/>
                  </a:lnTo>
                  <a:lnTo>
                    <a:pt x="0" y="33"/>
                  </a:lnTo>
                  <a:lnTo>
                    <a:pt x="0" y="98"/>
                  </a:lnTo>
                  <a:lnTo>
                    <a:pt x="19" y="114"/>
                  </a:lnTo>
                  <a:lnTo>
                    <a:pt x="76" y="109"/>
                  </a:lnTo>
                  <a:lnTo>
                    <a:pt x="147" y="71"/>
                  </a:lnTo>
                  <a:lnTo>
                    <a:pt x="133" y="55"/>
                  </a:lnTo>
                  <a:lnTo>
                    <a:pt x="133"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8" name="Freeform 112"/>
            <p:cNvSpPr>
              <a:spLocks/>
            </p:cNvSpPr>
            <p:nvPr/>
          </p:nvSpPr>
          <p:spPr bwMode="auto">
            <a:xfrm>
              <a:off x="1702" y="1982"/>
              <a:ext cx="173" cy="155"/>
            </a:xfrm>
            <a:custGeom>
              <a:avLst/>
              <a:gdLst>
                <a:gd name="T0" fmla="*/ 95 w 173"/>
                <a:gd name="T1" fmla="*/ 3 h 155"/>
                <a:gd name="T2" fmla="*/ 52 w 173"/>
                <a:gd name="T3" fmla="*/ 31 h 155"/>
                <a:gd name="T4" fmla="*/ 0 w 173"/>
                <a:gd name="T5" fmla="*/ 107 h 155"/>
                <a:gd name="T6" fmla="*/ 7 w 173"/>
                <a:gd name="T7" fmla="*/ 155 h 155"/>
                <a:gd name="T8" fmla="*/ 45 w 173"/>
                <a:gd name="T9" fmla="*/ 145 h 155"/>
                <a:gd name="T10" fmla="*/ 121 w 173"/>
                <a:gd name="T11" fmla="*/ 95 h 155"/>
                <a:gd name="T12" fmla="*/ 173 w 173"/>
                <a:gd name="T13" fmla="*/ 55 h 155"/>
                <a:gd name="T14" fmla="*/ 161 w 173"/>
                <a:gd name="T15" fmla="*/ 43 h 155"/>
                <a:gd name="T16" fmla="*/ 119 w 173"/>
                <a:gd name="T17" fmla="*/ 48 h 155"/>
                <a:gd name="T18" fmla="*/ 62 w 173"/>
                <a:gd name="T19" fmla="*/ 91 h 155"/>
                <a:gd name="T20" fmla="*/ 35 w 173"/>
                <a:gd name="T21" fmla="*/ 100 h 155"/>
                <a:gd name="T22" fmla="*/ 45 w 173"/>
                <a:gd name="T23" fmla="*/ 79 h 155"/>
                <a:gd name="T24" fmla="*/ 71 w 173"/>
                <a:gd name="T25" fmla="*/ 53 h 155"/>
                <a:gd name="T26" fmla="*/ 133 w 173"/>
                <a:gd name="T27" fmla="*/ 17 h 155"/>
                <a:gd name="T28" fmla="*/ 147 w 173"/>
                <a:gd name="T29" fmla="*/ 7 h 155"/>
                <a:gd name="T30" fmla="*/ 138 w 173"/>
                <a:gd name="T31" fmla="*/ 0 h 155"/>
                <a:gd name="T32" fmla="*/ 95 w 173"/>
                <a:gd name="T33" fmla="*/ 3 h 155"/>
                <a:gd name="T34" fmla="*/ 95 w 173"/>
                <a:gd name="T35" fmla="*/ 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3" h="155">
                  <a:moveTo>
                    <a:pt x="95" y="3"/>
                  </a:moveTo>
                  <a:lnTo>
                    <a:pt x="52" y="31"/>
                  </a:lnTo>
                  <a:lnTo>
                    <a:pt x="0" y="107"/>
                  </a:lnTo>
                  <a:lnTo>
                    <a:pt x="7" y="155"/>
                  </a:lnTo>
                  <a:lnTo>
                    <a:pt x="45" y="145"/>
                  </a:lnTo>
                  <a:lnTo>
                    <a:pt x="121" y="95"/>
                  </a:lnTo>
                  <a:lnTo>
                    <a:pt x="173" y="55"/>
                  </a:lnTo>
                  <a:lnTo>
                    <a:pt x="161" y="43"/>
                  </a:lnTo>
                  <a:lnTo>
                    <a:pt x="119" y="48"/>
                  </a:lnTo>
                  <a:lnTo>
                    <a:pt x="62" y="91"/>
                  </a:lnTo>
                  <a:lnTo>
                    <a:pt x="35" y="100"/>
                  </a:lnTo>
                  <a:lnTo>
                    <a:pt x="45" y="79"/>
                  </a:lnTo>
                  <a:lnTo>
                    <a:pt x="71" y="53"/>
                  </a:lnTo>
                  <a:lnTo>
                    <a:pt x="133" y="17"/>
                  </a:lnTo>
                  <a:lnTo>
                    <a:pt x="147" y="7"/>
                  </a:lnTo>
                  <a:lnTo>
                    <a:pt x="138" y="0"/>
                  </a:lnTo>
                  <a:lnTo>
                    <a:pt x="95" y="3"/>
                  </a:lnTo>
                  <a:lnTo>
                    <a:pt x="9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89" name="Freeform 113"/>
            <p:cNvSpPr>
              <a:spLocks/>
            </p:cNvSpPr>
            <p:nvPr/>
          </p:nvSpPr>
          <p:spPr bwMode="auto">
            <a:xfrm>
              <a:off x="2367" y="1645"/>
              <a:ext cx="140" cy="78"/>
            </a:xfrm>
            <a:custGeom>
              <a:avLst/>
              <a:gdLst>
                <a:gd name="T0" fmla="*/ 19 w 140"/>
                <a:gd name="T1" fmla="*/ 78 h 78"/>
                <a:gd name="T2" fmla="*/ 109 w 140"/>
                <a:gd name="T3" fmla="*/ 71 h 78"/>
                <a:gd name="T4" fmla="*/ 140 w 140"/>
                <a:gd name="T5" fmla="*/ 38 h 78"/>
                <a:gd name="T6" fmla="*/ 95 w 140"/>
                <a:gd name="T7" fmla="*/ 5 h 78"/>
                <a:gd name="T8" fmla="*/ 55 w 140"/>
                <a:gd name="T9" fmla="*/ 0 h 78"/>
                <a:gd name="T10" fmla="*/ 0 w 140"/>
                <a:gd name="T11" fmla="*/ 12 h 78"/>
                <a:gd name="T12" fmla="*/ 43 w 140"/>
                <a:gd name="T13" fmla="*/ 35 h 78"/>
                <a:gd name="T14" fmla="*/ 33 w 140"/>
                <a:gd name="T15" fmla="*/ 57 h 78"/>
                <a:gd name="T16" fmla="*/ 19 w 140"/>
                <a:gd name="T17" fmla="*/ 78 h 78"/>
                <a:gd name="T18" fmla="*/ 19 w 140"/>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78">
                  <a:moveTo>
                    <a:pt x="19" y="78"/>
                  </a:moveTo>
                  <a:lnTo>
                    <a:pt x="109" y="71"/>
                  </a:lnTo>
                  <a:lnTo>
                    <a:pt x="140" y="38"/>
                  </a:lnTo>
                  <a:lnTo>
                    <a:pt x="95" y="5"/>
                  </a:lnTo>
                  <a:lnTo>
                    <a:pt x="55" y="0"/>
                  </a:lnTo>
                  <a:lnTo>
                    <a:pt x="0" y="12"/>
                  </a:lnTo>
                  <a:lnTo>
                    <a:pt x="43" y="35"/>
                  </a:lnTo>
                  <a:lnTo>
                    <a:pt x="33" y="57"/>
                  </a:lnTo>
                  <a:lnTo>
                    <a:pt x="19" y="78"/>
                  </a:lnTo>
                  <a:lnTo>
                    <a:pt x="1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0" name="Freeform 114"/>
            <p:cNvSpPr>
              <a:spLocks/>
            </p:cNvSpPr>
            <p:nvPr/>
          </p:nvSpPr>
          <p:spPr bwMode="auto">
            <a:xfrm>
              <a:off x="2203" y="1728"/>
              <a:ext cx="166" cy="107"/>
            </a:xfrm>
            <a:custGeom>
              <a:avLst/>
              <a:gdLst>
                <a:gd name="T0" fmla="*/ 19 w 166"/>
                <a:gd name="T1" fmla="*/ 74 h 107"/>
                <a:gd name="T2" fmla="*/ 74 w 166"/>
                <a:gd name="T3" fmla="*/ 43 h 107"/>
                <a:gd name="T4" fmla="*/ 109 w 166"/>
                <a:gd name="T5" fmla="*/ 31 h 107"/>
                <a:gd name="T6" fmla="*/ 117 w 166"/>
                <a:gd name="T7" fmla="*/ 48 h 107"/>
                <a:gd name="T8" fmla="*/ 100 w 166"/>
                <a:gd name="T9" fmla="*/ 78 h 107"/>
                <a:gd name="T10" fmla="*/ 79 w 166"/>
                <a:gd name="T11" fmla="*/ 100 h 107"/>
                <a:gd name="T12" fmla="*/ 128 w 166"/>
                <a:gd name="T13" fmla="*/ 107 h 107"/>
                <a:gd name="T14" fmla="*/ 166 w 166"/>
                <a:gd name="T15" fmla="*/ 78 h 107"/>
                <a:gd name="T16" fmla="*/ 145 w 166"/>
                <a:gd name="T17" fmla="*/ 14 h 107"/>
                <a:gd name="T18" fmla="*/ 126 w 166"/>
                <a:gd name="T19" fmla="*/ 0 h 107"/>
                <a:gd name="T20" fmla="*/ 67 w 166"/>
                <a:gd name="T21" fmla="*/ 12 h 107"/>
                <a:gd name="T22" fmla="*/ 0 w 166"/>
                <a:gd name="T23" fmla="*/ 59 h 107"/>
                <a:gd name="T24" fmla="*/ 19 w 166"/>
                <a:gd name="T25" fmla="*/ 74 h 107"/>
                <a:gd name="T26" fmla="*/ 19 w 166"/>
                <a:gd name="T27"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6" h="107">
                  <a:moveTo>
                    <a:pt x="19" y="74"/>
                  </a:moveTo>
                  <a:lnTo>
                    <a:pt x="74" y="43"/>
                  </a:lnTo>
                  <a:lnTo>
                    <a:pt x="109" y="31"/>
                  </a:lnTo>
                  <a:lnTo>
                    <a:pt x="117" y="48"/>
                  </a:lnTo>
                  <a:lnTo>
                    <a:pt x="100" y="78"/>
                  </a:lnTo>
                  <a:lnTo>
                    <a:pt x="79" y="100"/>
                  </a:lnTo>
                  <a:lnTo>
                    <a:pt x="128" y="107"/>
                  </a:lnTo>
                  <a:lnTo>
                    <a:pt x="166" y="78"/>
                  </a:lnTo>
                  <a:lnTo>
                    <a:pt x="145" y="14"/>
                  </a:lnTo>
                  <a:lnTo>
                    <a:pt x="126" y="0"/>
                  </a:lnTo>
                  <a:lnTo>
                    <a:pt x="67" y="12"/>
                  </a:lnTo>
                  <a:lnTo>
                    <a:pt x="0" y="59"/>
                  </a:lnTo>
                  <a:lnTo>
                    <a:pt x="19" y="74"/>
                  </a:lnTo>
                  <a:lnTo>
                    <a:pt x="19" y="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1" name="Freeform 115"/>
            <p:cNvSpPr>
              <a:spLocks/>
            </p:cNvSpPr>
            <p:nvPr/>
          </p:nvSpPr>
          <p:spPr bwMode="auto">
            <a:xfrm>
              <a:off x="1353" y="1037"/>
              <a:ext cx="3701" cy="370"/>
            </a:xfrm>
            <a:custGeom>
              <a:avLst/>
              <a:gdLst>
                <a:gd name="T0" fmla="*/ 38 w 3701"/>
                <a:gd name="T1" fmla="*/ 370 h 370"/>
                <a:gd name="T2" fmla="*/ 368 w 3701"/>
                <a:gd name="T3" fmla="*/ 370 h 370"/>
                <a:gd name="T4" fmla="*/ 1582 w 3701"/>
                <a:gd name="T5" fmla="*/ 266 h 370"/>
                <a:gd name="T6" fmla="*/ 1993 w 3701"/>
                <a:gd name="T7" fmla="*/ 218 h 370"/>
                <a:gd name="T8" fmla="*/ 2340 w 3701"/>
                <a:gd name="T9" fmla="*/ 180 h 370"/>
                <a:gd name="T10" fmla="*/ 2877 w 3701"/>
                <a:gd name="T11" fmla="*/ 130 h 370"/>
                <a:gd name="T12" fmla="*/ 3490 w 3701"/>
                <a:gd name="T13" fmla="*/ 109 h 370"/>
                <a:gd name="T14" fmla="*/ 3642 w 3701"/>
                <a:gd name="T15" fmla="*/ 102 h 370"/>
                <a:gd name="T16" fmla="*/ 3699 w 3701"/>
                <a:gd name="T17" fmla="*/ 71 h 370"/>
                <a:gd name="T18" fmla="*/ 3701 w 3701"/>
                <a:gd name="T19" fmla="*/ 52 h 370"/>
                <a:gd name="T20" fmla="*/ 3687 w 3701"/>
                <a:gd name="T21" fmla="*/ 33 h 370"/>
                <a:gd name="T22" fmla="*/ 3628 w 3701"/>
                <a:gd name="T23" fmla="*/ 0 h 370"/>
                <a:gd name="T24" fmla="*/ 2656 w 3701"/>
                <a:gd name="T25" fmla="*/ 35 h 370"/>
                <a:gd name="T26" fmla="*/ 1943 w 3701"/>
                <a:gd name="T27" fmla="*/ 99 h 370"/>
                <a:gd name="T28" fmla="*/ 1420 w 3701"/>
                <a:gd name="T29" fmla="*/ 175 h 370"/>
                <a:gd name="T30" fmla="*/ 1228 w 3701"/>
                <a:gd name="T31" fmla="*/ 209 h 370"/>
                <a:gd name="T32" fmla="*/ 1007 w 3701"/>
                <a:gd name="T33" fmla="*/ 237 h 370"/>
                <a:gd name="T34" fmla="*/ 539 w 3701"/>
                <a:gd name="T35" fmla="*/ 273 h 370"/>
                <a:gd name="T36" fmla="*/ 0 w 3701"/>
                <a:gd name="T37" fmla="*/ 292 h 370"/>
                <a:gd name="T38" fmla="*/ 38 w 3701"/>
                <a:gd name="T39" fmla="*/ 370 h 370"/>
                <a:gd name="T40" fmla="*/ 38 w 3701"/>
                <a:gd name="T41"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01" h="370">
                  <a:moveTo>
                    <a:pt x="38" y="370"/>
                  </a:moveTo>
                  <a:lnTo>
                    <a:pt x="368" y="370"/>
                  </a:lnTo>
                  <a:lnTo>
                    <a:pt x="1582" y="266"/>
                  </a:lnTo>
                  <a:lnTo>
                    <a:pt x="1993" y="218"/>
                  </a:lnTo>
                  <a:lnTo>
                    <a:pt x="2340" y="180"/>
                  </a:lnTo>
                  <a:lnTo>
                    <a:pt x="2877" y="130"/>
                  </a:lnTo>
                  <a:lnTo>
                    <a:pt x="3490" y="109"/>
                  </a:lnTo>
                  <a:lnTo>
                    <a:pt x="3642" y="102"/>
                  </a:lnTo>
                  <a:lnTo>
                    <a:pt x="3699" y="71"/>
                  </a:lnTo>
                  <a:lnTo>
                    <a:pt x="3701" y="52"/>
                  </a:lnTo>
                  <a:lnTo>
                    <a:pt x="3687" y="33"/>
                  </a:lnTo>
                  <a:lnTo>
                    <a:pt x="3628" y="0"/>
                  </a:lnTo>
                  <a:lnTo>
                    <a:pt x="2656" y="35"/>
                  </a:lnTo>
                  <a:lnTo>
                    <a:pt x="1943" y="99"/>
                  </a:lnTo>
                  <a:lnTo>
                    <a:pt x="1420" y="175"/>
                  </a:lnTo>
                  <a:lnTo>
                    <a:pt x="1228" y="209"/>
                  </a:lnTo>
                  <a:lnTo>
                    <a:pt x="1007" y="237"/>
                  </a:lnTo>
                  <a:lnTo>
                    <a:pt x="539" y="273"/>
                  </a:lnTo>
                  <a:lnTo>
                    <a:pt x="0" y="292"/>
                  </a:lnTo>
                  <a:lnTo>
                    <a:pt x="38" y="370"/>
                  </a:lnTo>
                  <a:lnTo>
                    <a:pt x="38" y="3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2" name="Freeform 116"/>
            <p:cNvSpPr>
              <a:spLocks/>
            </p:cNvSpPr>
            <p:nvPr/>
          </p:nvSpPr>
          <p:spPr bwMode="auto">
            <a:xfrm>
              <a:off x="5435" y="2640"/>
              <a:ext cx="1532" cy="98"/>
            </a:xfrm>
            <a:custGeom>
              <a:avLst/>
              <a:gdLst>
                <a:gd name="T0" fmla="*/ 0 w 1532"/>
                <a:gd name="T1" fmla="*/ 67 h 98"/>
                <a:gd name="T2" fmla="*/ 254 w 1532"/>
                <a:gd name="T3" fmla="*/ 46 h 98"/>
                <a:gd name="T4" fmla="*/ 808 w 1532"/>
                <a:gd name="T5" fmla="*/ 10 h 98"/>
                <a:gd name="T6" fmla="*/ 1340 w 1532"/>
                <a:gd name="T7" fmla="*/ 0 h 98"/>
                <a:gd name="T8" fmla="*/ 1499 w 1532"/>
                <a:gd name="T9" fmla="*/ 17 h 98"/>
                <a:gd name="T10" fmla="*/ 1532 w 1532"/>
                <a:gd name="T11" fmla="*/ 31 h 98"/>
                <a:gd name="T12" fmla="*/ 1530 w 1532"/>
                <a:gd name="T13" fmla="*/ 53 h 98"/>
                <a:gd name="T14" fmla="*/ 772 w 1532"/>
                <a:gd name="T15" fmla="*/ 72 h 98"/>
                <a:gd name="T16" fmla="*/ 299 w 1532"/>
                <a:gd name="T17" fmla="*/ 98 h 98"/>
                <a:gd name="T18" fmla="*/ 57 w 1532"/>
                <a:gd name="T19" fmla="*/ 98 h 98"/>
                <a:gd name="T20" fmla="*/ 50 w 1532"/>
                <a:gd name="T21" fmla="*/ 84 h 98"/>
                <a:gd name="T22" fmla="*/ 28 w 1532"/>
                <a:gd name="T23" fmla="*/ 72 h 98"/>
                <a:gd name="T24" fmla="*/ 0 w 1532"/>
                <a:gd name="T25" fmla="*/ 67 h 98"/>
                <a:gd name="T26" fmla="*/ 0 w 1532"/>
                <a:gd name="T27" fmla="*/ 6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2" h="98">
                  <a:moveTo>
                    <a:pt x="0" y="67"/>
                  </a:moveTo>
                  <a:lnTo>
                    <a:pt x="254" y="46"/>
                  </a:lnTo>
                  <a:lnTo>
                    <a:pt x="808" y="10"/>
                  </a:lnTo>
                  <a:lnTo>
                    <a:pt x="1340" y="0"/>
                  </a:lnTo>
                  <a:lnTo>
                    <a:pt x="1499" y="17"/>
                  </a:lnTo>
                  <a:lnTo>
                    <a:pt x="1532" y="31"/>
                  </a:lnTo>
                  <a:lnTo>
                    <a:pt x="1530" y="53"/>
                  </a:lnTo>
                  <a:lnTo>
                    <a:pt x="772" y="72"/>
                  </a:lnTo>
                  <a:lnTo>
                    <a:pt x="299" y="98"/>
                  </a:lnTo>
                  <a:lnTo>
                    <a:pt x="57" y="98"/>
                  </a:lnTo>
                  <a:lnTo>
                    <a:pt x="50" y="84"/>
                  </a:lnTo>
                  <a:lnTo>
                    <a:pt x="28" y="72"/>
                  </a:lnTo>
                  <a:lnTo>
                    <a:pt x="0" y="67"/>
                  </a:lnTo>
                  <a:lnTo>
                    <a:pt x="0" y="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3" name="Freeform 117"/>
            <p:cNvSpPr>
              <a:spLocks/>
            </p:cNvSpPr>
            <p:nvPr/>
          </p:nvSpPr>
          <p:spPr bwMode="auto">
            <a:xfrm>
              <a:off x="5610" y="4596"/>
              <a:ext cx="488" cy="1666"/>
            </a:xfrm>
            <a:custGeom>
              <a:avLst/>
              <a:gdLst>
                <a:gd name="T0" fmla="*/ 485 w 488"/>
                <a:gd name="T1" fmla="*/ 41 h 1666"/>
                <a:gd name="T2" fmla="*/ 471 w 488"/>
                <a:gd name="T3" fmla="*/ 128 h 1666"/>
                <a:gd name="T4" fmla="*/ 452 w 488"/>
                <a:gd name="T5" fmla="*/ 226 h 1666"/>
                <a:gd name="T6" fmla="*/ 431 w 488"/>
                <a:gd name="T7" fmla="*/ 340 h 1666"/>
                <a:gd name="T8" fmla="*/ 409 w 488"/>
                <a:gd name="T9" fmla="*/ 466 h 1666"/>
                <a:gd name="T10" fmla="*/ 385 w 488"/>
                <a:gd name="T11" fmla="*/ 587 h 1666"/>
                <a:gd name="T12" fmla="*/ 362 w 488"/>
                <a:gd name="T13" fmla="*/ 699 h 1666"/>
                <a:gd name="T14" fmla="*/ 343 w 488"/>
                <a:gd name="T15" fmla="*/ 787 h 1666"/>
                <a:gd name="T16" fmla="*/ 319 w 488"/>
                <a:gd name="T17" fmla="*/ 877 h 1666"/>
                <a:gd name="T18" fmla="*/ 288 w 488"/>
                <a:gd name="T19" fmla="*/ 989 h 1666"/>
                <a:gd name="T20" fmla="*/ 248 w 488"/>
                <a:gd name="T21" fmla="*/ 1117 h 1666"/>
                <a:gd name="T22" fmla="*/ 226 w 488"/>
                <a:gd name="T23" fmla="*/ 1186 h 1666"/>
                <a:gd name="T24" fmla="*/ 205 w 488"/>
                <a:gd name="T25" fmla="*/ 1252 h 1666"/>
                <a:gd name="T26" fmla="*/ 162 w 488"/>
                <a:gd name="T27" fmla="*/ 1383 h 1666"/>
                <a:gd name="T28" fmla="*/ 119 w 488"/>
                <a:gd name="T29" fmla="*/ 1502 h 1666"/>
                <a:gd name="T30" fmla="*/ 103 w 488"/>
                <a:gd name="T31" fmla="*/ 1554 h 1666"/>
                <a:gd name="T32" fmla="*/ 86 w 488"/>
                <a:gd name="T33" fmla="*/ 1599 h 1666"/>
                <a:gd name="T34" fmla="*/ 57 w 488"/>
                <a:gd name="T35" fmla="*/ 1666 h 1666"/>
                <a:gd name="T36" fmla="*/ 0 w 488"/>
                <a:gd name="T37" fmla="*/ 1666 h 1666"/>
                <a:gd name="T38" fmla="*/ 10 w 488"/>
                <a:gd name="T39" fmla="*/ 1640 h 1666"/>
                <a:gd name="T40" fmla="*/ 34 w 488"/>
                <a:gd name="T41" fmla="*/ 1576 h 1666"/>
                <a:gd name="T42" fmla="*/ 53 w 488"/>
                <a:gd name="T43" fmla="*/ 1528 h 1666"/>
                <a:gd name="T44" fmla="*/ 72 w 488"/>
                <a:gd name="T45" fmla="*/ 1476 h 1666"/>
                <a:gd name="T46" fmla="*/ 93 w 488"/>
                <a:gd name="T47" fmla="*/ 1414 h 1666"/>
                <a:gd name="T48" fmla="*/ 117 w 488"/>
                <a:gd name="T49" fmla="*/ 1347 h 1666"/>
                <a:gd name="T50" fmla="*/ 143 w 488"/>
                <a:gd name="T51" fmla="*/ 1279 h 1666"/>
                <a:gd name="T52" fmla="*/ 167 w 488"/>
                <a:gd name="T53" fmla="*/ 1203 h 1666"/>
                <a:gd name="T54" fmla="*/ 193 w 488"/>
                <a:gd name="T55" fmla="*/ 1126 h 1666"/>
                <a:gd name="T56" fmla="*/ 219 w 488"/>
                <a:gd name="T57" fmla="*/ 1048 h 1666"/>
                <a:gd name="T58" fmla="*/ 243 w 488"/>
                <a:gd name="T59" fmla="*/ 967 h 1666"/>
                <a:gd name="T60" fmla="*/ 264 w 488"/>
                <a:gd name="T61" fmla="*/ 889 h 1666"/>
                <a:gd name="T62" fmla="*/ 305 w 488"/>
                <a:gd name="T63" fmla="*/ 734 h 1666"/>
                <a:gd name="T64" fmla="*/ 335 w 488"/>
                <a:gd name="T65" fmla="*/ 597 h 1666"/>
                <a:gd name="T66" fmla="*/ 362 w 488"/>
                <a:gd name="T67" fmla="*/ 475 h 1666"/>
                <a:gd name="T68" fmla="*/ 383 w 488"/>
                <a:gd name="T69" fmla="*/ 373 h 1666"/>
                <a:gd name="T70" fmla="*/ 402 w 488"/>
                <a:gd name="T71" fmla="*/ 285 h 1666"/>
                <a:gd name="T72" fmla="*/ 440 w 488"/>
                <a:gd name="T73" fmla="*/ 79 h 1666"/>
                <a:gd name="T74" fmla="*/ 454 w 488"/>
                <a:gd name="T75" fmla="*/ 31 h 1666"/>
                <a:gd name="T76" fmla="*/ 473 w 488"/>
                <a:gd name="T77" fmla="*/ 0 h 1666"/>
                <a:gd name="T78" fmla="*/ 488 w 488"/>
                <a:gd name="T79" fmla="*/ 0 h 1666"/>
                <a:gd name="T80" fmla="*/ 485 w 488"/>
                <a:gd name="T81" fmla="*/ 41 h 1666"/>
                <a:gd name="T82" fmla="*/ 485 w 488"/>
                <a:gd name="T83" fmla="*/ 41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1666">
                  <a:moveTo>
                    <a:pt x="485" y="41"/>
                  </a:moveTo>
                  <a:lnTo>
                    <a:pt x="471" y="128"/>
                  </a:lnTo>
                  <a:lnTo>
                    <a:pt x="452" y="226"/>
                  </a:lnTo>
                  <a:lnTo>
                    <a:pt x="431" y="340"/>
                  </a:lnTo>
                  <a:lnTo>
                    <a:pt x="409" y="466"/>
                  </a:lnTo>
                  <a:lnTo>
                    <a:pt x="385" y="587"/>
                  </a:lnTo>
                  <a:lnTo>
                    <a:pt x="362" y="699"/>
                  </a:lnTo>
                  <a:lnTo>
                    <a:pt x="343" y="787"/>
                  </a:lnTo>
                  <a:lnTo>
                    <a:pt x="319" y="877"/>
                  </a:lnTo>
                  <a:lnTo>
                    <a:pt x="288" y="989"/>
                  </a:lnTo>
                  <a:lnTo>
                    <a:pt x="248" y="1117"/>
                  </a:lnTo>
                  <a:lnTo>
                    <a:pt x="226" y="1186"/>
                  </a:lnTo>
                  <a:lnTo>
                    <a:pt x="205" y="1252"/>
                  </a:lnTo>
                  <a:lnTo>
                    <a:pt x="162" y="1383"/>
                  </a:lnTo>
                  <a:lnTo>
                    <a:pt x="119" y="1502"/>
                  </a:lnTo>
                  <a:lnTo>
                    <a:pt x="103" y="1554"/>
                  </a:lnTo>
                  <a:lnTo>
                    <a:pt x="86" y="1599"/>
                  </a:lnTo>
                  <a:lnTo>
                    <a:pt x="57" y="1666"/>
                  </a:lnTo>
                  <a:lnTo>
                    <a:pt x="0" y="1666"/>
                  </a:lnTo>
                  <a:lnTo>
                    <a:pt x="10" y="1640"/>
                  </a:lnTo>
                  <a:lnTo>
                    <a:pt x="34" y="1576"/>
                  </a:lnTo>
                  <a:lnTo>
                    <a:pt x="53" y="1528"/>
                  </a:lnTo>
                  <a:lnTo>
                    <a:pt x="72" y="1476"/>
                  </a:lnTo>
                  <a:lnTo>
                    <a:pt x="93" y="1414"/>
                  </a:lnTo>
                  <a:lnTo>
                    <a:pt x="117" y="1347"/>
                  </a:lnTo>
                  <a:lnTo>
                    <a:pt x="143" y="1279"/>
                  </a:lnTo>
                  <a:lnTo>
                    <a:pt x="167" y="1203"/>
                  </a:lnTo>
                  <a:lnTo>
                    <a:pt x="193" y="1126"/>
                  </a:lnTo>
                  <a:lnTo>
                    <a:pt x="219" y="1048"/>
                  </a:lnTo>
                  <a:lnTo>
                    <a:pt x="243" y="967"/>
                  </a:lnTo>
                  <a:lnTo>
                    <a:pt x="264" y="889"/>
                  </a:lnTo>
                  <a:lnTo>
                    <a:pt x="305" y="734"/>
                  </a:lnTo>
                  <a:lnTo>
                    <a:pt x="335" y="597"/>
                  </a:lnTo>
                  <a:lnTo>
                    <a:pt x="362" y="475"/>
                  </a:lnTo>
                  <a:lnTo>
                    <a:pt x="383" y="373"/>
                  </a:lnTo>
                  <a:lnTo>
                    <a:pt x="402" y="285"/>
                  </a:lnTo>
                  <a:lnTo>
                    <a:pt x="440" y="79"/>
                  </a:lnTo>
                  <a:lnTo>
                    <a:pt x="454" y="31"/>
                  </a:lnTo>
                  <a:lnTo>
                    <a:pt x="473" y="0"/>
                  </a:lnTo>
                  <a:lnTo>
                    <a:pt x="488" y="0"/>
                  </a:lnTo>
                  <a:lnTo>
                    <a:pt x="485" y="41"/>
                  </a:lnTo>
                  <a:lnTo>
                    <a:pt x="485"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4" name="Freeform 118"/>
            <p:cNvSpPr>
              <a:spLocks/>
            </p:cNvSpPr>
            <p:nvPr/>
          </p:nvSpPr>
          <p:spPr bwMode="auto">
            <a:xfrm>
              <a:off x="5694" y="5014"/>
              <a:ext cx="1470" cy="148"/>
            </a:xfrm>
            <a:custGeom>
              <a:avLst/>
              <a:gdLst>
                <a:gd name="T0" fmla="*/ 7 w 1470"/>
                <a:gd name="T1" fmla="*/ 5 h 148"/>
                <a:gd name="T2" fmla="*/ 674 w 1470"/>
                <a:gd name="T3" fmla="*/ 0 h 148"/>
                <a:gd name="T4" fmla="*/ 1166 w 1470"/>
                <a:gd name="T5" fmla="*/ 29 h 148"/>
                <a:gd name="T6" fmla="*/ 1352 w 1470"/>
                <a:gd name="T7" fmla="*/ 62 h 148"/>
                <a:gd name="T8" fmla="*/ 1459 w 1470"/>
                <a:gd name="T9" fmla="*/ 110 h 148"/>
                <a:gd name="T10" fmla="*/ 1470 w 1470"/>
                <a:gd name="T11" fmla="*/ 133 h 148"/>
                <a:gd name="T12" fmla="*/ 1466 w 1470"/>
                <a:gd name="T13" fmla="*/ 148 h 148"/>
                <a:gd name="T14" fmla="*/ 1440 w 1470"/>
                <a:gd name="T15" fmla="*/ 148 h 148"/>
                <a:gd name="T16" fmla="*/ 1378 w 1470"/>
                <a:gd name="T17" fmla="*/ 129 h 148"/>
                <a:gd name="T18" fmla="*/ 1266 w 1470"/>
                <a:gd name="T19" fmla="*/ 98 h 148"/>
                <a:gd name="T20" fmla="*/ 1107 w 1470"/>
                <a:gd name="T21" fmla="*/ 67 h 148"/>
                <a:gd name="T22" fmla="*/ 903 w 1470"/>
                <a:gd name="T23" fmla="*/ 50 h 148"/>
                <a:gd name="T24" fmla="*/ 0 w 1470"/>
                <a:gd name="T25" fmla="*/ 38 h 148"/>
                <a:gd name="T26" fmla="*/ 7 w 1470"/>
                <a:gd name="T27" fmla="*/ 5 h 148"/>
                <a:gd name="T28" fmla="*/ 7 w 1470"/>
                <a:gd name="T29"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0" h="148">
                  <a:moveTo>
                    <a:pt x="7" y="5"/>
                  </a:moveTo>
                  <a:lnTo>
                    <a:pt x="674" y="0"/>
                  </a:lnTo>
                  <a:lnTo>
                    <a:pt x="1166" y="29"/>
                  </a:lnTo>
                  <a:lnTo>
                    <a:pt x="1352" y="62"/>
                  </a:lnTo>
                  <a:lnTo>
                    <a:pt x="1459" y="110"/>
                  </a:lnTo>
                  <a:lnTo>
                    <a:pt x="1470" y="133"/>
                  </a:lnTo>
                  <a:lnTo>
                    <a:pt x="1466" y="148"/>
                  </a:lnTo>
                  <a:lnTo>
                    <a:pt x="1440" y="148"/>
                  </a:lnTo>
                  <a:lnTo>
                    <a:pt x="1378" y="129"/>
                  </a:lnTo>
                  <a:lnTo>
                    <a:pt x="1266" y="98"/>
                  </a:lnTo>
                  <a:lnTo>
                    <a:pt x="1107" y="67"/>
                  </a:lnTo>
                  <a:lnTo>
                    <a:pt x="903" y="50"/>
                  </a:lnTo>
                  <a:lnTo>
                    <a:pt x="0" y="38"/>
                  </a:lnTo>
                  <a:lnTo>
                    <a:pt x="7" y="5"/>
                  </a:lnTo>
                  <a:lnTo>
                    <a:pt x="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5" name="Freeform 119"/>
            <p:cNvSpPr>
              <a:spLocks/>
            </p:cNvSpPr>
            <p:nvPr/>
          </p:nvSpPr>
          <p:spPr bwMode="auto">
            <a:xfrm>
              <a:off x="6064" y="4577"/>
              <a:ext cx="435" cy="1459"/>
            </a:xfrm>
            <a:custGeom>
              <a:avLst/>
              <a:gdLst>
                <a:gd name="T0" fmla="*/ 435 w 435"/>
                <a:gd name="T1" fmla="*/ 0 h 1459"/>
                <a:gd name="T2" fmla="*/ 421 w 435"/>
                <a:gd name="T3" fmla="*/ 45 h 1459"/>
                <a:gd name="T4" fmla="*/ 385 w 435"/>
                <a:gd name="T5" fmla="*/ 159 h 1459"/>
                <a:gd name="T6" fmla="*/ 359 w 435"/>
                <a:gd name="T7" fmla="*/ 238 h 1459"/>
                <a:gd name="T8" fmla="*/ 333 w 435"/>
                <a:gd name="T9" fmla="*/ 323 h 1459"/>
                <a:gd name="T10" fmla="*/ 304 w 435"/>
                <a:gd name="T11" fmla="*/ 418 h 1459"/>
                <a:gd name="T12" fmla="*/ 274 w 435"/>
                <a:gd name="T13" fmla="*/ 513 h 1459"/>
                <a:gd name="T14" fmla="*/ 243 w 435"/>
                <a:gd name="T15" fmla="*/ 613 h 1459"/>
                <a:gd name="T16" fmla="*/ 212 w 435"/>
                <a:gd name="T17" fmla="*/ 711 h 1459"/>
                <a:gd name="T18" fmla="*/ 183 w 435"/>
                <a:gd name="T19" fmla="*/ 801 h 1459"/>
                <a:gd name="T20" fmla="*/ 157 w 435"/>
                <a:gd name="T21" fmla="*/ 886 h 1459"/>
                <a:gd name="T22" fmla="*/ 117 w 435"/>
                <a:gd name="T23" fmla="*/ 1022 h 1459"/>
                <a:gd name="T24" fmla="*/ 98 w 435"/>
                <a:gd name="T25" fmla="*/ 1093 h 1459"/>
                <a:gd name="T26" fmla="*/ 64 w 435"/>
                <a:gd name="T27" fmla="*/ 1241 h 1459"/>
                <a:gd name="T28" fmla="*/ 45 w 435"/>
                <a:gd name="T29" fmla="*/ 1390 h 1459"/>
                <a:gd name="T30" fmla="*/ 7 w 435"/>
                <a:gd name="T31" fmla="*/ 1459 h 1459"/>
                <a:gd name="T32" fmla="*/ 0 w 435"/>
                <a:gd name="T33" fmla="*/ 1203 h 1459"/>
                <a:gd name="T34" fmla="*/ 76 w 435"/>
                <a:gd name="T35" fmla="*/ 989 h 1459"/>
                <a:gd name="T36" fmla="*/ 98 w 435"/>
                <a:gd name="T37" fmla="*/ 913 h 1459"/>
                <a:gd name="T38" fmla="*/ 121 w 435"/>
                <a:gd name="T39" fmla="*/ 832 h 1459"/>
                <a:gd name="T40" fmla="*/ 145 w 435"/>
                <a:gd name="T41" fmla="*/ 749 h 1459"/>
                <a:gd name="T42" fmla="*/ 171 w 435"/>
                <a:gd name="T43" fmla="*/ 663 h 1459"/>
                <a:gd name="T44" fmla="*/ 198 w 435"/>
                <a:gd name="T45" fmla="*/ 580 h 1459"/>
                <a:gd name="T46" fmla="*/ 226 w 435"/>
                <a:gd name="T47" fmla="*/ 497 h 1459"/>
                <a:gd name="T48" fmla="*/ 252 w 435"/>
                <a:gd name="T49" fmla="*/ 416 h 1459"/>
                <a:gd name="T50" fmla="*/ 276 w 435"/>
                <a:gd name="T51" fmla="*/ 340 h 1459"/>
                <a:gd name="T52" fmla="*/ 300 w 435"/>
                <a:gd name="T53" fmla="*/ 271 h 1459"/>
                <a:gd name="T54" fmla="*/ 340 w 435"/>
                <a:gd name="T55" fmla="*/ 155 h 1459"/>
                <a:gd name="T56" fmla="*/ 376 w 435"/>
                <a:gd name="T57" fmla="*/ 45 h 1459"/>
                <a:gd name="T58" fmla="*/ 435 w 435"/>
                <a:gd name="T59" fmla="*/ 0 h 1459"/>
                <a:gd name="T60" fmla="*/ 435 w 435"/>
                <a:gd name="T61" fmla="*/ 0 h 1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5" h="1459">
                  <a:moveTo>
                    <a:pt x="435" y="0"/>
                  </a:moveTo>
                  <a:lnTo>
                    <a:pt x="421" y="45"/>
                  </a:lnTo>
                  <a:lnTo>
                    <a:pt x="385" y="159"/>
                  </a:lnTo>
                  <a:lnTo>
                    <a:pt x="359" y="238"/>
                  </a:lnTo>
                  <a:lnTo>
                    <a:pt x="333" y="323"/>
                  </a:lnTo>
                  <a:lnTo>
                    <a:pt x="304" y="418"/>
                  </a:lnTo>
                  <a:lnTo>
                    <a:pt x="274" y="513"/>
                  </a:lnTo>
                  <a:lnTo>
                    <a:pt x="243" y="613"/>
                  </a:lnTo>
                  <a:lnTo>
                    <a:pt x="212" y="711"/>
                  </a:lnTo>
                  <a:lnTo>
                    <a:pt x="183" y="801"/>
                  </a:lnTo>
                  <a:lnTo>
                    <a:pt x="157" y="886"/>
                  </a:lnTo>
                  <a:lnTo>
                    <a:pt x="117" y="1022"/>
                  </a:lnTo>
                  <a:lnTo>
                    <a:pt x="98" y="1093"/>
                  </a:lnTo>
                  <a:lnTo>
                    <a:pt x="64" y="1241"/>
                  </a:lnTo>
                  <a:lnTo>
                    <a:pt x="45" y="1390"/>
                  </a:lnTo>
                  <a:lnTo>
                    <a:pt x="7" y="1459"/>
                  </a:lnTo>
                  <a:lnTo>
                    <a:pt x="0" y="1203"/>
                  </a:lnTo>
                  <a:lnTo>
                    <a:pt x="76" y="989"/>
                  </a:lnTo>
                  <a:lnTo>
                    <a:pt x="98" y="913"/>
                  </a:lnTo>
                  <a:lnTo>
                    <a:pt x="121" y="832"/>
                  </a:lnTo>
                  <a:lnTo>
                    <a:pt x="145" y="749"/>
                  </a:lnTo>
                  <a:lnTo>
                    <a:pt x="171" y="663"/>
                  </a:lnTo>
                  <a:lnTo>
                    <a:pt x="198" y="580"/>
                  </a:lnTo>
                  <a:lnTo>
                    <a:pt x="226" y="497"/>
                  </a:lnTo>
                  <a:lnTo>
                    <a:pt x="252" y="416"/>
                  </a:lnTo>
                  <a:lnTo>
                    <a:pt x="276" y="340"/>
                  </a:lnTo>
                  <a:lnTo>
                    <a:pt x="300" y="271"/>
                  </a:lnTo>
                  <a:lnTo>
                    <a:pt x="340" y="155"/>
                  </a:lnTo>
                  <a:lnTo>
                    <a:pt x="376" y="45"/>
                  </a:lnTo>
                  <a:lnTo>
                    <a:pt x="435" y="0"/>
                  </a:lnTo>
                  <a:lnTo>
                    <a:pt x="4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6" name="Freeform 120"/>
            <p:cNvSpPr>
              <a:spLocks/>
            </p:cNvSpPr>
            <p:nvPr/>
          </p:nvSpPr>
          <p:spPr bwMode="auto">
            <a:xfrm>
              <a:off x="5518" y="5525"/>
              <a:ext cx="1454" cy="93"/>
            </a:xfrm>
            <a:custGeom>
              <a:avLst/>
              <a:gdLst>
                <a:gd name="T0" fmla="*/ 130 w 1454"/>
                <a:gd name="T1" fmla="*/ 0 h 93"/>
                <a:gd name="T2" fmla="*/ 772 w 1454"/>
                <a:gd name="T3" fmla="*/ 7 h 93"/>
                <a:gd name="T4" fmla="*/ 1221 w 1454"/>
                <a:gd name="T5" fmla="*/ 26 h 93"/>
                <a:gd name="T6" fmla="*/ 1390 w 1454"/>
                <a:gd name="T7" fmla="*/ 53 h 93"/>
                <a:gd name="T8" fmla="*/ 1452 w 1454"/>
                <a:gd name="T9" fmla="*/ 79 h 93"/>
                <a:gd name="T10" fmla="*/ 1454 w 1454"/>
                <a:gd name="T11" fmla="*/ 91 h 93"/>
                <a:gd name="T12" fmla="*/ 1376 w 1454"/>
                <a:gd name="T13" fmla="*/ 93 h 93"/>
                <a:gd name="T14" fmla="*/ 1090 w 1454"/>
                <a:gd name="T15" fmla="*/ 69 h 93"/>
                <a:gd name="T16" fmla="*/ 572 w 1454"/>
                <a:gd name="T17" fmla="*/ 67 h 93"/>
                <a:gd name="T18" fmla="*/ 0 w 1454"/>
                <a:gd name="T19" fmla="*/ 67 h 93"/>
                <a:gd name="T20" fmla="*/ 130 w 1454"/>
                <a:gd name="T21" fmla="*/ 0 h 93"/>
                <a:gd name="T22" fmla="*/ 130 w 1454"/>
                <a:gd name="T2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54" h="93">
                  <a:moveTo>
                    <a:pt x="130" y="0"/>
                  </a:moveTo>
                  <a:lnTo>
                    <a:pt x="772" y="7"/>
                  </a:lnTo>
                  <a:lnTo>
                    <a:pt x="1221" y="26"/>
                  </a:lnTo>
                  <a:lnTo>
                    <a:pt x="1390" y="53"/>
                  </a:lnTo>
                  <a:lnTo>
                    <a:pt x="1452" y="79"/>
                  </a:lnTo>
                  <a:lnTo>
                    <a:pt x="1454" y="91"/>
                  </a:lnTo>
                  <a:lnTo>
                    <a:pt x="1376" y="93"/>
                  </a:lnTo>
                  <a:lnTo>
                    <a:pt x="1090" y="69"/>
                  </a:lnTo>
                  <a:lnTo>
                    <a:pt x="572" y="67"/>
                  </a:lnTo>
                  <a:lnTo>
                    <a:pt x="0" y="67"/>
                  </a:lnTo>
                  <a:lnTo>
                    <a:pt x="130" y="0"/>
                  </a:lnTo>
                  <a:lnTo>
                    <a:pt x="1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7" name="Freeform 121"/>
            <p:cNvSpPr>
              <a:spLocks/>
            </p:cNvSpPr>
            <p:nvPr/>
          </p:nvSpPr>
          <p:spPr bwMode="auto">
            <a:xfrm>
              <a:off x="2588" y="1913"/>
              <a:ext cx="2191" cy="2265"/>
            </a:xfrm>
            <a:custGeom>
              <a:avLst/>
              <a:gdLst>
                <a:gd name="T0" fmla="*/ 2191 w 2191"/>
                <a:gd name="T1" fmla="*/ 286 h 2265"/>
                <a:gd name="T2" fmla="*/ 1932 w 2191"/>
                <a:gd name="T3" fmla="*/ 585 h 2265"/>
                <a:gd name="T4" fmla="*/ 542 w 2191"/>
                <a:gd name="T5" fmla="*/ 1866 h 2265"/>
                <a:gd name="T6" fmla="*/ 525 w 2191"/>
                <a:gd name="T7" fmla="*/ 1880 h 2265"/>
                <a:gd name="T8" fmla="*/ 475 w 2191"/>
                <a:gd name="T9" fmla="*/ 1920 h 2265"/>
                <a:gd name="T10" fmla="*/ 406 w 2191"/>
                <a:gd name="T11" fmla="*/ 1977 h 2265"/>
                <a:gd name="T12" fmla="*/ 366 w 2191"/>
                <a:gd name="T13" fmla="*/ 2011 h 2265"/>
                <a:gd name="T14" fmla="*/ 323 w 2191"/>
                <a:gd name="T15" fmla="*/ 2044 h 2265"/>
                <a:gd name="T16" fmla="*/ 280 w 2191"/>
                <a:gd name="T17" fmla="*/ 2080 h 2265"/>
                <a:gd name="T18" fmla="*/ 235 w 2191"/>
                <a:gd name="T19" fmla="*/ 2113 h 2265"/>
                <a:gd name="T20" fmla="*/ 195 w 2191"/>
                <a:gd name="T21" fmla="*/ 2146 h 2265"/>
                <a:gd name="T22" fmla="*/ 155 w 2191"/>
                <a:gd name="T23" fmla="*/ 2177 h 2265"/>
                <a:gd name="T24" fmla="*/ 83 w 2191"/>
                <a:gd name="T25" fmla="*/ 2229 h 2265"/>
                <a:gd name="T26" fmla="*/ 36 w 2191"/>
                <a:gd name="T27" fmla="*/ 2263 h 2265"/>
                <a:gd name="T28" fmla="*/ 10 w 2191"/>
                <a:gd name="T29" fmla="*/ 2265 h 2265"/>
                <a:gd name="T30" fmla="*/ 0 w 2191"/>
                <a:gd name="T31" fmla="*/ 2239 h 2265"/>
                <a:gd name="T32" fmla="*/ 17 w 2191"/>
                <a:gd name="T33" fmla="*/ 2129 h 2265"/>
                <a:gd name="T34" fmla="*/ 38 w 2191"/>
                <a:gd name="T35" fmla="*/ 2061 h 2265"/>
                <a:gd name="T36" fmla="*/ 69 w 2191"/>
                <a:gd name="T37" fmla="*/ 1989 h 2265"/>
                <a:gd name="T38" fmla="*/ 107 w 2191"/>
                <a:gd name="T39" fmla="*/ 1925 h 2265"/>
                <a:gd name="T40" fmla="*/ 126 w 2191"/>
                <a:gd name="T41" fmla="*/ 1897 h 2265"/>
                <a:gd name="T42" fmla="*/ 147 w 2191"/>
                <a:gd name="T43" fmla="*/ 1870 h 2265"/>
                <a:gd name="T44" fmla="*/ 195 w 2191"/>
                <a:gd name="T45" fmla="*/ 1728 h 2265"/>
                <a:gd name="T46" fmla="*/ 219 w 2191"/>
                <a:gd name="T47" fmla="*/ 1611 h 2265"/>
                <a:gd name="T48" fmla="*/ 302 w 2191"/>
                <a:gd name="T49" fmla="*/ 1730 h 2265"/>
                <a:gd name="T50" fmla="*/ 361 w 2191"/>
                <a:gd name="T51" fmla="*/ 1652 h 2265"/>
                <a:gd name="T52" fmla="*/ 414 w 2191"/>
                <a:gd name="T53" fmla="*/ 1424 h 2265"/>
                <a:gd name="T54" fmla="*/ 490 w 2191"/>
                <a:gd name="T55" fmla="*/ 1462 h 2265"/>
                <a:gd name="T56" fmla="*/ 542 w 2191"/>
                <a:gd name="T57" fmla="*/ 1390 h 2265"/>
                <a:gd name="T58" fmla="*/ 594 w 2191"/>
                <a:gd name="T59" fmla="*/ 1248 h 2265"/>
                <a:gd name="T60" fmla="*/ 654 w 2191"/>
                <a:gd name="T61" fmla="*/ 1307 h 2265"/>
                <a:gd name="T62" fmla="*/ 673 w 2191"/>
                <a:gd name="T63" fmla="*/ 1131 h 2265"/>
                <a:gd name="T64" fmla="*/ 725 w 2191"/>
                <a:gd name="T65" fmla="*/ 1015 h 2265"/>
                <a:gd name="T66" fmla="*/ 768 w 2191"/>
                <a:gd name="T67" fmla="*/ 1044 h 2265"/>
                <a:gd name="T68" fmla="*/ 806 w 2191"/>
                <a:gd name="T69" fmla="*/ 1060 h 2265"/>
                <a:gd name="T70" fmla="*/ 841 w 2191"/>
                <a:gd name="T71" fmla="*/ 1060 h 2265"/>
                <a:gd name="T72" fmla="*/ 872 w 2191"/>
                <a:gd name="T73" fmla="*/ 1006 h 2265"/>
                <a:gd name="T74" fmla="*/ 903 w 2191"/>
                <a:gd name="T75" fmla="*/ 906 h 2265"/>
                <a:gd name="T76" fmla="*/ 929 w 2191"/>
                <a:gd name="T77" fmla="*/ 811 h 2265"/>
                <a:gd name="T78" fmla="*/ 939 w 2191"/>
                <a:gd name="T79" fmla="*/ 768 h 2265"/>
                <a:gd name="T80" fmla="*/ 1029 w 2191"/>
                <a:gd name="T81" fmla="*/ 844 h 2265"/>
                <a:gd name="T82" fmla="*/ 1088 w 2191"/>
                <a:gd name="T83" fmla="*/ 799 h 2265"/>
                <a:gd name="T84" fmla="*/ 1133 w 2191"/>
                <a:gd name="T85" fmla="*/ 637 h 2265"/>
                <a:gd name="T86" fmla="*/ 1243 w 2191"/>
                <a:gd name="T87" fmla="*/ 689 h 2265"/>
                <a:gd name="T88" fmla="*/ 1295 w 2191"/>
                <a:gd name="T89" fmla="*/ 651 h 2265"/>
                <a:gd name="T90" fmla="*/ 1302 w 2191"/>
                <a:gd name="T91" fmla="*/ 423 h 2265"/>
                <a:gd name="T92" fmla="*/ 1411 w 2191"/>
                <a:gd name="T93" fmla="*/ 480 h 2265"/>
                <a:gd name="T94" fmla="*/ 1483 w 2191"/>
                <a:gd name="T95" fmla="*/ 480 h 2265"/>
                <a:gd name="T96" fmla="*/ 1464 w 2191"/>
                <a:gd name="T97" fmla="*/ 397 h 2265"/>
                <a:gd name="T98" fmla="*/ 1613 w 2191"/>
                <a:gd name="T99" fmla="*/ 404 h 2265"/>
                <a:gd name="T100" fmla="*/ 1632 w 2191"/>
                <a:gd name="T101" fmla="*/ 274 h 2265"/>
                <a:gd name="T102" fmla="*/ 1989 w 2191"/>
                <a:gd name="T103" fmla="*/ 0 h 2265"/>
                <a:gd name="T104" fmla="*/ 2191 w 2191"/>
                <a:gd name="T105" fmla="*/ 286 h 2265"/>
                <a:gd name="T106" fmla="*/ 2191 w 2191"/>
                <a:gd name="T107" fmla="*/ 286 h 2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91" h="2265">
                  <a:moveTo>
                    <a:pt x="2191" y="286"/>
                  </a:moveTo>
                  <a:lnTo>
                    <a:pt x="1932" y="585"/>
                  </a:lnTo>
                  <a:lnTo>
                    <a:pt x="542" y="1866"/>
                  </a:lnTo>
                  <a:lnTo>
                    <a:pt x="525" y="1880"/>
                  </a:lnTo>
                  <a:lnTo>
                    <a:pt x="475" y="1920"/>
                  </a:lnTo>
                  <a:lnTo>
                    <a:pt x="406" y="1977"/>
                  </a:lnTo>
                  <a:lnTo>
                    <a:pt x="366" y="2011"/>
                  </a:lnTo>
                  <a:lnTo>
                    <a:pt x="323" y="2044"/>
                  </a:lnTo>
                  <a:lnTo>
                    <a:pt x="280" y="2080"/>
                  </a:lnTo>
                  <a:lnTo>
                    <a:pt x="235" y="2113"/>
                  </a:lnTo>
                  <a:lnTo>
                    <a:pt x="195" y="2146"/>
                  </a:lnTo>
                  <a:lnTo>
                    <a:pt x="155" y="2177"/>
                  </a:lnTo>
                  <a:lnTo>
                    <a:pt x="83" y="2229"/>
                  </a:lnTo>
                  <a:lnTo>
                    <a:pt x="36" y="2263"/>
                  </a:lnTo>
                  <a:lnTo>
                    <a:pt x="10" y="2265"/>
                  </a:lnTo>
                  <a:lnTo>
                    <a:pt x="0" y="2239"/>
                  </a:lnTo>
                  <a:lnTo>
                    <a:pt x="17" y="2129"/>
                  </a:lnTo>
                  <a:lnTo>
                    <a:pt x="38" y="2061"/>
                  </a:lnTo>
                  <a:lnTo>
                    <a:pt x="69" y="1989"/>
                  </a:lnTo>
                  <a:lnTo>
                    <a:pt x="107" y="1925"/>
                  </a:lnTo>
                  <a:lnTo>
                    <a:pt x="126" y="1897"/>
                  </a:lnTo>
                  <a:lnTo>
                    <a:pt x="147" y="1870"/>
                  </a:lnTo>
                  <a:lnTo>
                    <a:pt x="195" y="1728"/>
                  </a:lnTo>
                  <a:lnTo>
                    <a:pt x="219" y="1611"/>
                  </a:lnTo>
                  <a:lnTo>
                    <a:pt x="302" y="1730"/>
                  </a:lnTo>
                  <a:lnTo>
                    <a:pt x="361" y="1652"/>
                  </a:lnTo>
                  <a:lnTo>
                    <a:pt x="414" y="1424"/>
                  </a:lnTo>
                  <a:lnTo>
                    <a:pt x="490" y="1462"/>
                  </a:lnTo>
                  <a:lnTo>
                    <a:pt x="542" y="1390"/>
                  </a:lnTo>
                  <a:lnTo>
                    <a:pt x="594" y="1248"/>
                  </a:lnTo>
                  <a:lnTo>
                    <a:pt x="654" y="1307"/>
                  </a:lnTo>
                  <a:lnTo>
                    <a:pt x="673" y="1131"/>
                  </a:lnTo>
                  <a:lnTo>
                    <a:pt x="725" y="1015"/>
                  </a:lnTo>
                  <a:lnTo>
                    <a:pt x="768" y="1044"/>
                  </a:lnTo>
                  <a:lnTo>
                    <a:pt x="806" y="1060"/>
                  </a:lnTo>
                  <a:lnTo>
                    <a:pt x="841" y="1060"/>
                  </a:lnTo>
                  <a:lnTo>
                    <a:pt x="872" y="1006"/>
                  </a:lnTo>
                  <a:lnTo>
                    <a:pt x="903" y="906"/>
                  </a:lnTo>
                  <a:lnTo>
                    <a:pt x="929" y="811"/>
                  </a:lnTo>
                  <a:lnTo>
                    <a:pt x="939" y="768"/>
                  </a:lnTo>
                  <a:lnTo>
                    <a:pt x="1029" y="844"/>
                  </a:lnTo>
                  <a:lnTo>
                    <a:pt x="1088" y="799"/>
                  </a:lnTo>
                  <a:lnTo>
                    <a:pt x="1133" y="637"/>
                  </a:lnTo>
                  <a:lnTo>
                    <a:pt x="1243" y="689"/>
                  </a:lnTo>
                  <a:lnTo>
                    <a:pt x="1295" y="651"/>
                  </a:lnTo>
                  <a:lnTo>
                    <a:pt x="1302" y="423"/>
                  </a:lnTo>
                  <a:lnTo>
                    <a:pt x="1411" y="480"/>
                  </a:lnTo>
                  <a:lnTo>
                    <a:pt x="1483" y="480"/>
                  </a:lnTo>
                  <a:lnTo>
                    <a:pt x="1464" y="397"/>
                  </a:lnTo>
                  <a:lnTo>
                    <a:pt x="1613" y="404"/>
                  </a:lnTo>
                  <a:lnTo>
                    <a:pt x="1632" y="274"/>
                  </a:lnTo>
                  <a:lnTo>
                    <a:pt x="1989" y="0"/>
                  </a:lnTo>
                  <a:lnTo>
                    <a:pt x="2191" y="286"/>
                  </a:lnTo>
                  <a:lnTo>
                    <a:pt x="2191" y="286"/>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8" name="Freeform 122"/>
            <p:cNvSpPr>
              <a:spLocks/>
            </p:cNvSpPr>
            <p:nvPr/>
          </p:nvSpPr>
          <p:spPr bwMode="auto">
            <a:xfrm>
              <a:off x="2579" y="2244"/>
              <a:ext cx="2188" cy="1979"/>
            </a:xfrm>
            <a:custGeom>
              <a:avLst/>
              <a:gdLst>
                <a:gd name="T0" fmla="*/ 2076 w 2188"/>
                <a:gd name="T1" fmla="*/ 78 h 1979"/>
                <a:gd name="T2" fmla="*/ 2005 w 2188"/>
                <a:gd name="T3" fmla="*/ 149 h 1979"/>
                <a:gd name="T4" fmla="*/ 1900 w 2188"/>
                <a:gd name="T5" fmla="*/ 247 h 1979"/>
                <a:gd name="T6" fmla="*/ 1836 w 2188"/>
                <a:gd name="T7" fmla="*/ 309 h 1979"/>
                <a:gd name="T8" fmla="*/ 1765 w 2188"/>
                <a:gd name="T9" fmla="*/ 375 h 1979"/>
                <a:gd name="T10" fmla="*/ 1687 w 2188"/>
                <a:gd name="T11" fmla="*/ 449 h 1979"/>
                <a:gd name="T12" fmla="*/ 1601 w 2188"/>
                <a:gd name="T13" fmla="*/ 530 h 1979"/>
                <a:gd name="T14" fmla="*/ 1506 w 2188"/>
                <a:gd name="T15" fmla="*/ 617 h 1979"/>
                <a:gd name="T16" fmla="*/ 1404 w 2188"/>
                <a:gd name="T17" fmla="*/ 713 h 1979"/>
                <a:gd name="T18" fmla="*/ 1292 w 2188"/>
                <a:gd name="T19" fmla="*/ 815 h 1979"/>
                <a:gd name="T20" fmla="*/ 1173 w 2188"/>
                <a:gd name="T21" fmla="*/ 924 h 1979"/>
                <a:gd name="T22" fmla="*/ 1055 w 2188"/>
                <a:gd name="T23" fmla="*/ 1033 h 1979"/>
                <a:gd name="T24" fmla="*/ 936 w 2188"/>
                <a:gd name="T25" fmla="*/ 1138 h 1979"/>
                <a:gd name="T26" fmla="*/ 822 w 2188"/>
                <a:gd name="T27" fmla="*/ 1240 h 1979"/>
                <a:gd name="T28" fmla="*/ 715 w 2188"/>
                <a:gd name="T29" fmla="*/ 1335 h 1979"/>
                <a:gd name="T30" fmla="*/ 613 w 2188"/>
                <a:gd name="T31" fmla="*/ 1425 h 1979"/>
                <a:gd name="T32" fmla="*/ 515 w 2188"/>
                <a:gd name="T33" fmla="*/ 1511 h 1979"/>
                <a:gd name="T34" fmla="*/ 425 w 2188"/>
                <a:gd name="T35" fmla="*/ 1589 h 1979"/>
                <a:gd name="T36" fmla="*/ 342 w 2188"/>
                <a:gd name="T37" fmla="*/ 1661 h 1979"/>
                <a:gd name="T38" fmla="*/ 266 w 2188"/>
                <a:gd name="T39" fmla="*/ 1727 h 1979"/>
                <a:gd name="T40" fmla="*/ 140 w 2188"/>
                <a:gd name="T41" fmla="*/ 1836 h 1979"/>
                <a:gd name="T42" fmla="*/ 52 w 2188"/>
                <a:gd name="T43" fmla="*/ 1915 h 1979"/>
                <a:gd name="T44" fmla="*/ 0 w 2188"/>
                <a:gd name="T45" fmla="*/ 1970 h 1979"/>
                <a:gd name="T46" fmla="*/ 73 w 2188"/>
                <a:gd name="T47" fmla="*/ 1939 h 1979"/>
                <a:gd name="T48" fmla="*/ 194 w 2188"/>
                <a:gd name="T49" fmla="*/ 1846 h 1979"/>
                <a:gd name="T50" fmla="*/ 325 w 2188"/>
                <a:gd name="T51" fmla="*/ 1744 h 1979"/>
                <a:gd name="T52" fmla="*/ 406 w 2188"/>
                <a:gd name="T53" fmla="*/ 1680 h 1979"/>
                <a:gd name="T54" fmla="*/ 501 w 2188"/>
                <a:gd name="T55" fmla="*/ 1604 h 1979"/>
                <a:gd name="T56" fmla="*/ 610 w 2188"/>
                <a:gd name="T57" fmla="*/ 1516 h 1979"/>
                <a:gd name="T58" fmla="*/ 727 w 2188"/>
                <a:gd name="T59" fmla="*/ 1418 h 1979"/>
                <a:gd name="T60" fmla="*/ 843 w 2188"/>
                <a:gd name="T61" fmla="*/ 1318 h 1979"/>
                <a:gd name="T62" fmla="*/ 962 w 2188"/>
                <a:gd name="T63" fmla="*/ 1219 h 1979"/>
                <a:gd name="T64" fmla="*/ 1078 w 2188"/>
                <a:gd name="T65" fmla="*/ 1114 h 1979"/>
                <a:gd name="T66" fmla="*/ 1192 w 2188"/>
                <a:gd name="T67" fmla="*/ 1012 h 1979"/>
                <a:gd name="T68" fmla="*/ 1304 w 2188"/>
                <a:gd name="T69" fmla="*/ 910 h 1979"/>
                <a:gd name="T70" fmla="*/ 1411 w 2188"/>
                <a:gd name="T71" fmla="*/ 810 h 1979"/>
                <a:gd name="T72" fmla="*/ 1513 w 2188"/>
                <a:gd name="T73" fmla="*/ 715 h 1979"/>
                <a:gd name="T74" fmla="*/ 1611 w 2188"/>
                <a:gd name="T75" fmla="*/ 625 h 1979"/>
                <a:gd name="T76" fmla="*/ 1698 w 2188"/>
                <a:gd name="T77" fmla="*/ 539 h 1979"/>
                <a:gd name="T78" fmla="*/ 1782 w 2188"/>
                <a:gd name="T79" fmla="*/ 461 h 1979"/>
                <a:gd name="T80" fmla="*/ 1853 w 2188"/>
                <a:gd name="T81" fmla="*/ 392 h 1979"/>
                <a:gd name="T82" fmla="*/ 1912 w 2188"/>
                <a:gd name="T83" fmla="*/ 332 h 1979"/>
                <a:gd name="T84" fmla="*/ 2000 w 2188"/>
                <a:gd name="T85" fmla="*/ 247 h 1979"/>
                <a:gd name="T86" fmla="*/ 2057 w 2188"/>
                <a:gd name="T87" fmla="*/ 190 h 1979"/>
                <a:gd name="T88" fmla="*/ 2143 w 2188"/>
                <a:gd name="T89" fmla="*/ 107 h 1979"/>
                <a:gd name="T90" fmla="*/ 2174 w 2188"/>
                <a:gd name="T91" fmla="*/ 0 h 1979"/>
                <a:gd name="T92" fmla="*/ 2136 w 2188"/>
                <a:gd name="T93" fmla="*/ 21 h 1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8" h="1979">
                  <a:moveTo>
                    <a:pt x="2136" y="21"/>
                  </a:moveTo>
                  <a:lnTo>
                    <a:pt x="2076" y="78"/>
                  </a:lnTo>
                  <a:lnTo>
                    <a:pt x="2043" y="109"/>
                  </a:lnTo>
                  <a:lnTo>
                    <a:pt x="2005" y="149"/>
                  </a:lnTo>
                  <a:lnTo>
                    <a:pt x="1955" y="195"/>
                  </a:lnTo>
                  <a:lnTo>
                    <a:pt x="1900" y="247"/>
                  </a:lnTo>
                  <a:lnTo>
                    <a:pt x="1870" y="278"/>
                  </a:lnTo>
                  <a:lnTo>
                    <a:pt x="1836" y="309"/>
                  </a:lnTo>
                  <a:lnTo>
                    <a:pt x="1803" y="342"/>
                  </a:lnTo>
                  <a:lnTo>
                    <a:pt x="1765" y="375"/>
                  </a:lnTo>
                  <a:lnTo>
                    <a:pt x="1727" y="411"/>
                  </a:lnTo>
                  <a:lnTo>
                    <a:pt x="1687" y="449"/>
                  </a:lnTo>
                  <a:lnTo>
                    <a:pt x="1646" y="489"/>
                  </a:lnTo>
                  <a:lnTo>
                    <a:pt x="1601" y="530"/>
                  </a:lnTo>
                  <a:lnTo>
                    <a:pt x="1554" y="575"/>
                  </a:lnTo>
                  <a:lnTo>
                    <a:pt x="1506" y="617"/>
                  </a:lnTo>
                  <a:lnTo>
                    <a:pt x="1456" y="665"/>
                  </a:lnTo>
                  <a:lnTo>
                    <a:pt x="1404" y="713"/>
                  </a:lnTo>
                  <a:lnTo>
                    <a:pt x="1349" y="762"/>
                  </a:lnTo>
                  <a:lnTo>
                    <a:pt x="1292" y="815"/>
                  </a:lnTo>
                  <a:lnTo>
                    <a:pt x="1235" y="869"/>
                  </a:lnTo>
                  <a:lnTo>
                    <a:pt x="1173" y="924"/>
                  </a:lnTo>
                  <a:lnTo>
                    <a:pt x="1114" y="979"/>
                  </a:lnTo>
                  <a:lnTo>
                    <a:pt x="1055" y="1033"/>
                  </a:lnTo>
                  <a:lnTo>
                    <a:pt x="993" y="1088"/>
                  </a:lnTo>
                  <a:lnTo>
                    <a:pt x="936" y="1138"/>
                  </a:lnTo>
                  <a:lnTo>
                    <a:pt x="879" y="1190"/>
                  </a:lnTo>
                  <a:lnTo>
                    <a:pt x="822" y="1240"/>
                  </a:lnTo>
                  <a:lnTo>
                    <a:pt x="767" y="1288"/>
                  </a:lnTo>
                  <a:lnTo>
                    <a:pt x="715" y="1335"/>
                  </a:lnTo>
                  <a:lnTo>
                    <a:pt x="663" y="1380"/>
                  </a:lnTo>
                  <a:lnTo>
                    <a:pt x="613" y="1425"/>
                  </a:lnTo>
                  <a:lnTo>
                    <a:pt x="563" y="1468"/>
                  </a:lnTo>
                  <a:lnTo>
                    <a:pt x="515" y="1511"/>
                  </a:lnTo>
                  <a:lnTo>
                    <a:pt x="468" y="1551"/>
                  </a:lnTo>
                  <a:lnTo>
                    <a:pt x="425" y="1589"/>
                  </a:lnTo>
                  <a:lnTo>
                    <a:pt x="382" y="1625"/>
                  </a:lnTo>
                  <a:lnTo>
                    <a:pt x="342" y="1661"/>
                  </a:lnTo>
                  <a:lnTo>
                    <a:pt x="301" y="1694"/>
                  </a:lnTo>
                  <a:lnTo>
                    <a:pt x="266" y="1727"/>
                  </a:lnTo>
                  <a:lnTo>
                    <a:pt x="199" y="1784"/>
                  </a:lnTo>
                  <a:lnTo>
                    <a:pt x="140" y="1836"/>
                  </a:lnTo>
                  <a:lnTo>
                    <a:pt x="90" y="1879"/>
                  </a:lnTo>
                  <a:lnTo>
                    <a:pt x="52" y="1915"/>
                  </a:lnTo>
                  <a:lnTo>
                    <a:pt x="23" y="1941"/>
                  </a:lnTo>
                  <a:lnTo>
                    <a:pt x="0" y="1970"/>
                  </a:lnTo>
                  <a:lnTo>
                    <a:pt x="9" y="1979"/>
                  </a:lnTo>
                  <a:lnTo>
                    <a:pt x="73" y="1939"/>
                  </a:lnTo>
                  <a:lnTo>
                    <a:pt x="147" y="1884"/>
                  </a:lnTo>
                  <a:lnTo>
                    <a:pt x="194" y="1846"/>
                  </a:lnTo>
                  <a:lnTo>
                    <a:pt x="254" y="1801"/>
                  </a:lnTo>
                  <a:lnTo>
                    <a:pt x="325" y="1744"/>
                  </a:lnTo>
                  <a:lnTo>
                    <a:pt x="363" y="1713"/>
                  </a:lnTo>
                  <a:lnTo>
                    <a:pt x="406" y="1680"/>
                  </a:lnTo>
                  <a:lnTo>
                    <a:pt x="451" y="1642"/>
                  </a:lnTo>
                  <a:lnTo>
                    <a:pt x="501" y="1604"/>
                  </a:lnTo>
                  <a:lnTo>
                    <a:pt x="553" y="1561"/>
                  </a:lnTo>
                  <a:lnTo>
                    <a:pt x="610" y="1516"/>
                  </a:lnTo>
                  <a:lnTo>
                    <a:pt x="667" y="1468"/>
                  </a:lnTo>
                  <a:lnTo>
                    <a:pt x="727" y="1418"/>
                  </a:lnTo>
                  <a:lnTo>
                    <a:pt x="786" y="1368"/>
                  </a:lnTo>
                  <a:lnTo>
                    <a:pt x="843" y="1318"/>
                  </a:lnTo>
                  <a:lnTo>
                    <a:pt x="903" y="1269"/>
                  </a:lnTo>
                  <a:lnTo>
                    <a:pt x="962" y="1219"/>
                  </a:lnTo>
                  <a:lnTo>
                    <a:pt x="1019" y="1166"/>
                  </a:lnTo>
                  <a:lnTo>
                    <a:pt x="1078" y="1114"/>
                  </a:lnTo>
                  <a:lnTo>
                    <a:pt x="1135" y="1062"/>
                  </a:lnTo>
                  <a:lnTo>
                    <a:pt x="1192" y="1012"/>
                  </a:lnTo>
                  <a:lnTo>
                    <a:pt x="1249" y="960"/>
                  </a:lnTo>
                  <a:lnTo>
                    <a:pt x="1304" y="910"/>
                  </a:lnTo>
                  <a:lnTo>
                    <a:pt x="1359" y="860"/>
                  </a:lnTo>
                  <a:lnTo>
                    <a:pt x="1411" y="810"/>
                  </a:lnTo>
                  <a:lnTo>
                    <a:pt x="1463" y="762"/>
                  </a:lnTo>
                  <a:lnTo>
                    <a:pt x="1513" y="715"/>
                  </a:lnTo>
                  <a:lnTo>
                    <a:pt x="1563" y="670"/>
                  </a:lnTo>
                  <a:lnTo>
                    <a:pt x="1611" y="625"/>
                  </a:lnTo>
                  <a:lnTo>
                    <a:pt x="1656" y="579"/>
                  </a:lnTo>
                  <a:lnTo>
                    <a:pt x="1698" y="539"/>
                  </a:lnTo>
                  <a:lnTo>
                    <a:pt x="1741" y="499"/>
                  </a:lnTo>
                  <a:lnTo>
                    <a:pt x="1782" y="461"/>
                  </a:lnTo>
                  <a:lnTo>
                    <a:pt x="1817" y="425"/>
                  </a:lnTo>
                  <a:lnTo>
                    <a:pt x="1853" y="392"/>
                  </a:lnTo>
                  <a:lnTo>
                    <a:pt x="1884" y="361"/>
                  </a:lnTo>
                  <a:lnTo>
                    <a:pt x="1912" y="332"/>
                  </a:lnTo>
                  <a:lnTo>
                    <a:pt x="1962" y="282"/>
                  </a:lnTo>
                  <a:lnTo>
                    <a:pt x="2000" y="247"/>
                  </a:lnTo>
                  <a:lnTo>
                    <a:pt x="2024" y="221"/>
                  </a:lnTo>
                  <a:lnTo>
                    <a:pt x="2057" y="190"/>
                  </a:lnTo>
                  <a:lnTo>
                    <a:pt x="2088" y="159"/>
                  </a:lnTo>
                  <a:lnTo>
                    <a:pt x="2143" y="107"/>
                  </a:lnTo>
                  <a:lnTo>
                    <a:pt x="2188" y="33"/>
                  </a:lnTo>
                  <a:lnTo>
                    <a:pt x="2174" y="0"/>
                  </a:lnTo>
                  <a:lnTo>
                    <a:pt x="2136" y="21"/>
                  </a:lnTo>
                  <a:lnTo>
                    <a:pt x="213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99" name="Freeform 123"/>
            <p:cNvSpPr>
              <a:spLocks/>
            </p:cNvSpPr>
            <p:nvPr/>
          </p:nvSpPr>
          <p:spPr bwMode="auto">
            <a:xfrm>
              <a:off x="4045" y="4059"/>
              <a:ext cx="1019" cy="383"/>
            </a:xfrm>
            <a:custGeom>
              <a:avLst/>
              <a:gdLst>
                <a:gd name="T0" fmla="*/ 1019 w 1019"/>
                <a:gd name="T1" fmla="*/ 128 h 383"/>
                <a:gd name="T2" fmla="*/ 1019 w 1019"/>
                <a:gd name="T3" fmla="*/ 95 h 383"/>
                <a:gd name="T4" fmla="*/ 1007 w 1019"/>
                <a:gd name="T5" fmla="*/ 64 h 383"/>
                <a:gd name="T6" fmla="*/ 981 w 1019"/>
                <a:gd name="T7" fmla="*/ 31 h 383"/>
                <a:gd name="T8" fmla="*/ 933 w 1019"/>
                <a:gd name="T9" fmla="*/ 10 h 383"/>
                <a:gd name="T10" fmla="*/ 857 w 1019"/>
                <a:gd name="T11" fmla="*/ 0 h 383"/>
                <a:gd name="T12" fmla="*/ 596 w 1019"/>
                <a:gd name="T13" fmla="*/ 57 h 383"/>
                <a:gd name="T14" fmla="*/ 439 w 1019"/>
                <a:gd name="T15" fmla="*/ 117 h 383"/>
                <a:gd name="T16" fmla="*/ 309 w 1019"/>
                <a:gd name="T17" fmla="*/ 171 h 383"/>
                <a:gd name="T18" fmla="*/ 202 w 1019"/>
                <a:gd name="T19" fmla="*/ 219 h 383"/>
                <a:gd name="T20" fmla="*/ 121 w 1019"/>
                <a:gd name="T21" fmla="*/ 264 h 383"/>
                <a:gd name="T22" fmla="*/ 23 w 1019"/>
                <a:gd name="T23" fmla="*/ 335 h 383"/>
                <a:gd name="T24" fmla="*/ 0 w 1019"/>
                <a:gd name="T25" fmla="*/ 383 h 383"/>
                <a:gd name="T26" fmla="*/ 76 w 1019"/>
                <a:gd name="T27" fmla="*/ 371 h 383"/>
                <a:gd name="T28" fmla="*/ 154 w 1019"/>
                <a:gd name="T29" fmla="*/ 338 h 383"/>
                <a:gd name="T30" fmla="*/ 249 w 1019"/>
                <a:gd name="T31" fmla="*/ 297 h 383"/>
                <a:gd name="T32" fmla="*/ 354 w 1019"/>
                <a:gd name="T33" fmla="*/ 247 h 383"/>
                <a:gd name="T34" fmla="*/ 463 w 1019"/>
                <a:gd name="T35" fmla="*/ 200 h 383"/>
                <a:gd name="T36" fmla="*/ 568 w 1019"/>
                <a:gd name="T37" fmla="*/ 157 h 383"/>
                <a:gd name="T38" fmla="*/ 663 w 1019"/>
                <a:gd name="T39" fmla="*/ 121 h 383"/>
                <a:gd name="T40" fmla="*/ 819 w 1019"/>
                <a:gd name="T41" fmla="*/ 83 h 383"/>
                <a:gd name="T42" fmla="*/ 933 w 1019"/>
                <a:gd name="T43" fmla="*/ 74 h 383"/>
                <a:gd name="T44" fmla="*/ 1002 w 1019"/>
                <a:gd name="T45" fmla="*/ 90 h 383"/>
                <a:gd name="T46" fmla="*/ 1019 w 1019"/>
                <a:gd name="T47" fmla="*/ 128 h 383"/>
                <a:gd name="T48" fmla="*/ 1019 w 1019"/>
                <a:gd name="T49" fmla="*/ 12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19" h="383">
                  <a:moveTo>
                    <a:pt x="1019" y="128"/>
                  </a:moveTo>
                  <a:lnTo>
                    <a:pt x="1019" y="95"/>
                  </a:lnTo>
                  <a:lnTo>
                    <a:pt x="1007" y="64"/>
                  </a:lnTo>
                  <a:lnTo>
                    <a:pt x="981" y="31"/>
                  </a:lnTo>
                  <a:lnTo>
                    <a:pt x="933" y="10"/>
                  </a:lnTo>
                  <a:lnTo>
                    <a:pt x="857" y="0"/>
                  </a:lnTo>
                  <a:lnTo>
                    <a:pt x="596" y="57"/>
                  </a:lnTo>
                  <a:lnTo>
                    <a:pt x="439" y="117"/>
                  </a:lnTo>
                  <a:lnTo>
                    <a:pt x="309" y="171"/>
                  </a:lnTo>
                  <a:lnTo>
                    <a:pt x="202" y="219"/>
                  </a:lnTo>
                  <a:lnTo>
                    <a:pt x="121" y="264"/>
                  </a:lnTo>
                  <a:lnTo>
                    <a:pt x="23" y="335"/>
                  </a:lnTo>
                  <a:lnTo>
                    <a:pt x="0" y="383"/>
                  </a:lnTo>
                  <a:lnTo>
                    <a:pt x="76" y="371"/>
                  </a:lnTo>
                  <a:lnTo>
                    <a:pt x="154" y="338"/>
                  </a:lnTo>
                  <a:lnTo>
                    <a:pt x="249" y="297"/>
                  </a:lnTo>
                  <a:lnTo>
                    <a:pt x="354" y="247"/>
                  </a:lnTo>
                  <a:lnTo>
                    <a:pt x="463" y="200"/>
                  </a:lnTo>
                  <a:lnTo>
                    <a:pt x="568" y="157"/>
                  </a:lnTo>
                  <a:lnTo>
                    <a:pt x="663" y="121"/>
                  </a:lnTo>
                  <a:lnTo>
                    <a:pt x="819" y="83"/>
                  </a:lnTo>
                  <a:lnTo>
                    <a:pt x="933" y="74"/>
                  </a:lnTo>
                  <a:lnTo>
                    <a:pt x="1002" y="90"/>
                  </a:lnTo>
                  <a:lnTo>
                    <a:pt x="1019" y="128"/>
                  </a:lnTo>
                  <a:lnTo>
                    <a:pt x="1019" y="1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0" name="Freeform 124"/>
            <p:cNvSpPr>
              <a:spLocks/>
            </p:cNvSpPr>
            <p:nvPr/>
          </p:nvSpPr>
          <p:spPr bwMode="auto">
            <a:xfrm>
              <a:off x="4076" y="4356"/>
              <a:ext cx="748" cy="345"/>
            </a:xfrm>
            <a:custGeom>
              <a:avLst/>
              <a:gdLst>
                <a:gd name="T0" fmla="*/ 710 w 748"/>
                <a:gd name="T1" fmla="*/ 0 h 345"/>
                <a:gd name="T2" fmla="*/ 605 w 748"/>
                <a:gd name="T3" fmla="*/ 29 h 345"/>
                <a:gd name="T4" fmla="*/ 458 w 748"/>
                <a:gd name="T5" fmla="*/ 83 h 345"/>
                <a:gd name="T6" fmla="*/ 373 w 748"/>
                <a:gd name="T7" fmla="*/ 119 h 345"/>
                <a:gd name="T8" fmla="*/ 280 w 748"/>
                <a:gd name="T9" fmla="*/ 159 h 345"/>
                <a:gd name="T10" fmla="*/ 182 w 748"/>
                <a:gd name="T11" fmla="*/ 204 h 345"/>
                <a:gd name="T12" fmla="*/ 80 w 748"/>
                <a:gd name="T13" fmla="*/ 254 h 345"/>
                <a:gd name="T14" fmla="*/ 30 w 748"/>
                <a:gd name="T15" fmla="*/ 290 h 345"/>
                <a:gd name="T16" fmla="*/ 0 w 748"/>
                <a:gd name="T17" fmla="*/ 328 h 345"/>
                <a:gd name="T18" fmla="*/ 2 w 748"/>
                <a:gd name="T19" fmla="*/ 340 h 345"/>
                <a:gd name="T20" fmla="*/ 21 w 748"/>
                <a:gd name="T21" fmla="*/ 345 h 345"/>
                <a:gd name="T22" fmla="*/ 118 w 748"/>
                <a:gd name="T23" fmla="*/ 314 h 345"/>
                <a:gd name="T24" fmla="*/ 242 w 748"/>
                <a:gd name="T25" fmla="*/ 259 h 345"/>
                <a:gd name="T26" fmla="*/ 337 w 748"/>
                <a:gd name="T27" fmla="*/ 219 h 345"/>
                <a:gd name="T28" fmla="*/ 425 w 748"/>
                <a:gd name="T29" fmla="*/ 183 h 345"/>
                <a:gd name="T30" fmla="*/ 527 w 748"/>
                <a:gd name="T31" fmla="*/ 138 h 345"/>
                <a:gd name="T32" fmla="*/ 736 w 748"/>
                <a:gd name="T33" fmla="*/ 60 h 345"/>
                <a:gd name="T34" fmla="*/ 748 w 748"/>
                <a:gd name="T35" fmla="*/ 14 h 345"/>
                <a:gd name="T36" fmla="*/ 741 w 748"/>
                <a:gd name="T37" fmla="*/ 0 h 345"/>
                <a:gd name="T38" fmla="*/ 710 w 748"/>
                <a:gd name="T39" fmla="*/ 0 h 345"/>
                <a:gd name="T40" fmla="*/ 710 w 748"/>
                <a:gd name="T41"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48" h="345">
                  <a:moveTo>
                    <a:pt x="710" y="0"/>
                  </a:moveTo>
                  <a:lnTo>
                    <a:pt x="605" y="29"/>
                  </a:lnTo>
                  <a:lnTo>
                    <a:pt x="458" y="83"/>
                  </a:lnTo>
                  <a:lnTo>
                    <a:pt x="373" y="119"/>
                  </a:lnTo>
                  <a:lnTo>
                    <a:pt x="280" y="159"/>
                  </a:lnTo>
                  <a:lnTo>
                    <a:pt x="182" y="204"/>
                  </a:lnTo>
                  <a:lnTo>
                    <a:pt x="80" y="254"/>
                  </a:lnTo>
                  <a:lnTo>
                    <a:pt x="30" y="290"/>
                  </a:lnTo>
                  <a:lnTo>
                    <a:pt x="0" y="328"/>
                  </a:lnTo>
                  <a:lnTo>
                    <a:pt x="2" y="340"/>
                  </a:lnTo>
                  <a:lnTo>
                    <a:pt x="21" y="345"/>
                  </a:lnTo>
                  <a:lnTo>
                    <a:pt x="118" y="314"/>
                  </a:lnTo>
                  <a:lnTo>
                    <a:pt x="242" y="259"/>
                  </a:lnTo>
                  <a:lnTo>
                    <a:pt x="337" y="219"/>
                  </a:lnTo>
                  <a:lnTo>
                    <a:pt x="425" y="183"/>
                  </a:lnTo>
                  <a:lnTo>
                    <a:pt x="527" y="138"/>
                  </a:lnTo>
                  <a:lnTo>
                    <a:pt x="736" y="60"/>
                  </a:lnTo>
                  <a:lnTo>
                    <a:pt x="748" y="14"/>
                  </a:lnTo>
                  <a:lnTo>
                    <a:pt x="741" y="0"/>
                  </a:lnTo>
                  <a:lnTo>
                    <a:pt x="710" y="0"/>
                  </a:lnTo>
                  <a:lnTo>
                    <a:pt x="7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1" name="Freeform 125"/>
            <p:cNvSpPr>
              <a:spLocks/>
            </p:cNvSpPr>
            <p:nvPr/>
          </p:nvSpPr>
          <p:spPr bwMode="auto">
            <a:xfrm>
              <a:off x="5142" y="4161"/>
              <a:ext cx="571" cy="352"/>
            </a:xfrm>
            <a:custGeom>
              <a:avLst/>
              <a:gdLst>
                <a:gd name="T0" fmla="*/ 571 w 571"/>
                <a:gd name="T1" fmla="*/ 53 h 352"/>
                <a:gd name="T2" fmla="*/ 0 w 571"/>
                <a:gd name="T3" fmla="*/ 352 h 352"/>
                <a:gd name="T4" fmla="*/ 12 w 571"/>
                <a:gd name="T5" fmla="*/ 259 h 352"/>
                <a:gd name="T6" fmla="*/ 53 w 571"/>
                <a:gd name="T7" fmla="*/ 236 h 352"/>
                <a:gd name="T8" fmla="*/ 122 w 571"/>
                <a:gd name="T9" fmla="*/ 198 h 352"/>
                <a:gd name="T10" fmla="*/ 207 w 571"/>
                <a:gd name="T11" fmla="*/ 155 h 352"/>
                <a:gd name="T12" fmla="*/ 302 w 571"/>
                <a:gd name="T13" fmla="*/ 112 h 352"/>
                <a:gd name="T14" fmla="*/ 392 w 571"/>
                <a:gd name="T15" fmla="*/ 69 h 352"/>
                <a:gd name="T16" fmla="*/ 471 w 571"/>
                <a:gd name="T17" fmla="*/ 34 h 352"/>
                <a:gd name="T18" fmla="*/ 545 w 571"/>
                <a:gd name="T19" fmla="*/ 0 h 352"/>
                <a:gd name="T20" fmla="*/ 571 w 571"/>
                <a:gd name="T21" fmla="*/ 53 h 352"/>
                <a:gd name="T22" fmla="*/ 571 w 571"/>
                <a:gd name="T23" fmla="*/ 5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1" h="352">
                  <a:moveTo>
                    <a:pt x="571" y="53"/>
                  </a:moveTo>
                  <a:lnTo>
                    <a:pt x="0" y="352"/>
                  </a:lnTo>
                  <a:lnTo>
                    <a:pt x="12" y="259"/>
                  </a:lnTo>
                  <a:lnTo>
                    <a:pt x="53" y="236"/>
                  </a:lnTo>
                  <a:lnTo>
                    <a:pt x="122" y="198"/>
                  </a:lnTo>
                  <a:lnTo>
                    <a:pt x="207" y="155"/>
                  </a:lnTo>
                  <a:lnTo>
                    <a:pt x="302" y="112"/>
                  </a:lnTo>
                  <a:lnTo>
                    <a:pt x="392" y="69"/>
                  </a:lnTo>
                  <a:lnTo>
                    <a:pt x="471" y="34"/>
                  </a:lnTo>
                  <a:lnTo>
                    <a:pt x="545" y="0"/>
                  </a:lnTo>
                  <a:lnTo>
                    <a:pt x="571" y="53"/>
                  </a:lnTo>
                  <a:lnTo>
                    <a:pt x="571"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2" name="Freeform 126"/>
            <p:cNvSpPr>
              <a:spLocks/>
            </p:cNvSpPr>
            <p:nvPr/>
          </p:nvSpPr>
          <p:spPr bwMode="auto">
            <a:xfrm>
              <a:off x="5164" y="3985"/>
              <a:ext cx="394" cy="267"/>
            </a:xfrm>
            <a:custGeom>
              <a:avLst/>
              <a:gdLst>
                <a:gd name="T0" fmla="*/ 373 w 394"/>
                <a:gd name="T1" fmla="*/ 53 h 267"/>
                <a:gd name="T2" fmla="*/ 351 w 394"/>
                <a:gd name="T3" fmla="*/ 72 h 267"/>
                <a:gd name="T4" fmla="*/ 309 w 394"/>
                <a:gd name="T5" fmla="*/ 103 h 267"/>
                <a:gd name="T6" fmla="*/ 256 w 394"/>
                <a:gd name="T7" fmla="*/ 138 h 267"/>
                <a:gd name="T8" fmla="*/ 195 w 394"/>
                <a:gd name="T9" fmla="*/ 176 h 267"/>
                <a:gd name="T10" fmla="*/ 135 w 394"/>
                <a:gd name="T11" fmla="*/ 214 h 267"/>
                <a:gd name="T12" fmla="*/ 81 w 394"/>
                <a:gd name="T13" fmla="*/ 245 h 267"/>
                <a:gd name="T14" fmla="*/ 9 w 394"/>
                <a:gd name="T15" fmla="*/ 267 h 267"/>
                <a:gd name="T16" fmla="*/ 0 w 394"/>
                <a:gd name="T17" fmla="*/ 250 h 267"/>
                <a:gd name="T18" fmla="*/ 21 w 394"/>
                <a:gd name="T19" fmla="*/ 221 h 267"/>
                <a:gd name="T20" fmla="*/ 66 w 394"/>
                <a:gd name="T21" fmla="*/ 183 h 267"/>
                <a:gd name="T22" fmla="*/ 121 w 394"/>
                <a:gd name="T23" fmla="*/ 138 h 267"/>
                <a:gd name="T24" fmla="*/ 180 w 394"/>
                <a:gd name="T25" fmla="*/ 93 h 267"/>
                <a:gd name="T26" fmla="*/ 237 w 394"/>
                <a:gd name="T27" fmla="*/ 55 h 267"/>
                <a:gd name="T28" fmla="*/ 316 w 394"/>
                <a:gd name="T29" fmla="*/ 8 h 267"/>
                <a:gd name="T30" fmla="*/ 378 w 394"/>
                <a:gd name="T31" fmla="*/ 0 h 267"/>
                <a:gd name="T32" fmla="*/ 394 w 394"/>
                <a:gd name="T33" fmla="*/ 19 h 267"/>
                <a:gd name="T34" fmla="*/ 373 w 394"/>
                <a:gd name="T35" fmla="*/ 53 h 267"/>
                <a:gd name="T36" fmla="*/ 373 w 394"/>
                <a:gd name="T37" fmla="*/ 5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4" h="267">
                  <a:moveTo>
                    <a:pt x="373" y="53"/>
                  </a:moveTo>
                  <a:lnTo>
                    <a:pt x="351" y="72"/>
                  </a:lnTo>
                  <a:lnTo>
                    <a:pt x="309" y="103"/>
                  </a:lnTo>
                  <a:lnTo>
                    <a:pt x="256" y="138"/>
                  </a:lnTo>
                  <a:lnTo>
                    <a:pt x="195" y="176"/>
                  </a:lnTo>
                  <a:lnTo>
                    <a:pt x="135" y="214"/>
                  </a:lnTo>
                  <a:lnTo>
                    <a:pt x="81" y="245"/>
                  </a:lnTo>
                  <a:lnTo>
                    <a:pt x="9" y="267"/>
                  </a:lnTo>
                  <a:lnTo>
                    <a:pt x="0" y="250"/>
                  </a:lnTo>
                  <a:lnTo>
                    <a:pt x="21" y="221"/>
                  </a:lnTo>
                  <a:lnTo>
                    <a:pt x="66" y="183"/>
                  </a:lnTo>
                  <a:lnTo>
                    <a:pt x="121" y="138"/>
                  </a:lnTo>
                  <a:lnTo>
                    <a:pt x="180" y="93"/>
                  </a:lnTo>
                  <a:lnTo>
                    <a:pt x="237" y="55"/>
                  </a:lnTo>
                  <a:lnTo>
                    <a:pt x="316" y="8"/>
                  </a:lnTo>
                  <a:lnTo>
                    <a:pt x="378" y="0"/>
                  </a:lnTo>
                  <a:lnTo>
                    <a:pt x="394" y="19"/>
                  </a:lnTo>
                  <a:lnTo>
                    <a:pt x="373" y="53"/>
                  </a:lnTo>
                  <a:lnTo>
                    <a:pt x="373" y="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3" name="Freeform 127"/>
            <p:cNvSpPr>
              <a:spLocks/>
            </p:cNvSpPr>
            <p:nvPr/>
          </p:nvSpPr>
          <p:spPr bwMode="auto">
            <a:xfrm rot="364753">
              <a:off x="5635" y="2821"/>
              <a:ext cx="1688" cy="1695"/>
            </a:xfrm>
            <a:custGeom>
              <a:avLst/>
              <a:gdLst>
                <a:gd name="T0" fmla="*/ 1747 w 1747"/>
                <a:gd name="T1" fmla="*/ 0 h 1383"/>
                <a:gd name="T2" fmla="*/ 1597 w 1747"/>
                <a:gd name="T3" fmla="*/ 45 h 1383"/>
                <a:gd name="T4" fmla="*/ 1438 w 1747"/>
                <a:gd name="T5" fmla="*/ 95 h 1383"/>
                <a:gd name="T6" fmla="*/ 1345 w 1747"/>
                <a:gd name="T7" fmla="*/ 126 h 1383"/>
                <a:gd name="T8" fmla="*/ 1245 w 1747"/>
                <a:gd name="T9" fmla="*/ 159 h 1383"/>
                <a:gd name="T10" fmla="*/ 1143 w 1747"/>
                <a:gd name="T11" fmla="*/ 195 h 1383"/>
                <a:gd name="T12" fmla="*/ 1039 w 1747"/>
                <a:gd name="T13" fmla="*/ 235 h 1383"/>
                <a:gd name="T14" fmla="*/ 934 w 1747"/>
                <a:gd name="T15" fmla="*/ 276 h 1383"/>
                <a:gd name="T16" fmla="*/ 832 w 1747"/>
                <a:gd name="T17" fmla="*/ 316 h 1383"/>
                <a:gd name="T18" fmla="*/ 737 w 1747"/>
                <a:gd name="T19" fmla="*/ 357 h 1383"/>
                <a:gd name="T20" fmla="*/ 647 w 1747"/>
                <a:gd name="T21" fmla="*/ 399 h 1383"/>
                <a:gd name="T22" fmla="*/ 568 w 1747"/>
                <a:gd name="T23" fmla="*/ 440 h 1383"/>
                <a:gd name="T24" fmla="*/ 502 w 1747"/>
                <a:gd name="T25" fmla="*/ 480 h 1383"/>
                <a:gd name="T26" fmla="*/ 442 w 1747"/>
                <a:gd name="T27" fmla="*/ 521 h 1383"/>
                <a:gd name="T28" fmla="*/ 385 w 1747"/>
                <a:gd name="T29" fmla="*/ 556 h 1383"/>
                <a:gd name="T30" fmla="*/ 333 w 1747"/>
                <a:gd name="T31" fmla="*/ 589 h 1383"/>
                <a:gd name="T32" fmla="*/ 285 w 1747"/>
                <a:gd name="T33" fmla="*/ 623 h 1383"/>
                <a:gd name="T34" fmla="*/ 200 w 1747"/>
                <a:gd name="T35" fmla="*/ 677 h 1383"/>
                <a:gd name="T36" fmla="*/ 129 w 1747"/>
                <a:gd name="T37" fmla="*/ 725 h 1383"/>
                <a:gd name="T38" fmla="*/ 74 w 1747"/>
                <a:gd name="T39" fmla="*/ 761 h 1383"/>
                <a:gd name="T40" fmla="*/ 34 w 1747"/>
                <a:gd name="T41" fmla="*/ 784 h 1383"/>
                <a:gd name="T42" fmla="*/ 0 w 1747"/>
                <a:gd name="T43" fmla="*/ 806 h 1383"/>
                <a:gd name="T44" fmla="*/ 19 w 1747"/>
                <a:gd name="T45" fmla="*/ 993 h 1383"/>
                <a:gd name="T46" fmla="*/ 46 w 1747"/>
                <a:gd name="T47" fmla="*/ 1146 h 1383"/>
                <a:gd name="T48" fmla="*/ 65 w 1747"/>
                <a:gd name="T49" fmla="*/ 1214 h 1383"/>
                <a:gd name="T50" fmla="*/ 86 w 1747"/>
                <a:gd name="T51" fmla="*/ 1267 h 1383"/>
                <a:gd name="T52" fmla="*/ 110 w 1747"/>
                <a:gd name="T53" fmla="*/ 1305 h 1383"/>
                <a:gd name="T54" fmla="*/ 133 w 1747"/>
                <a:gd name="T55" fmla="*/ 1336 h 1383"/>
                <a:gd name="T56" fmla="*/ 174 w 1747"/>
                <a:gd name="T57" fmla="*/ 1369 h 1383"/>
                <a:gd name="T58" fmla="*/ 217 w 1747"/>
                <a:gd name="T59" fmla="*/ 1383 h 1383"/>
                <a:gd name="T60" fmla="*/ 276 w 1747"/>
                <a:gd name="T61" fmla="*/ 1369 h 1383"/>
                <a:gd name="T62" fmla="*/ 438 w 1747"/>
                <a:gd name="T63" fmla="*/ 1328 h 1383"/>
                <a:gd name="T64" fmla="*/ 547 w 1747"/>
                <a:gd name="T65" fmla="*/ 1302 h 1383"/>
                <a:gd name="T66" fmla="*/ 668 w 1747"/>
                <a:gd name="T67" fmla="*/ 1267 h 1383"/>
                <a:gd name="T68" fmla="*/ 799 w 1747"/>
                <a:gd name="T69" fmla="*/ 1231 h 1383"/>
                <a:gd name="T70" fmla="*/ 932 w 1747"/>
                <a:gd name="T71" fmla="*/ 1191 h 1383"/>
                <a:gd name="T72" fmla="*/ 1070 w 1747"/>
                <a:gd name="T73" fmla="*/ 1146 h 1383"/>
                <a:gd name="T74" fmla="*/ 1203 w 1747"/>
                <a:gd name="T75" fmla="*/ 1100 h 1383"/>
                <a:gd name="T76" fmla="*/ 1329 w 1747"/>
                <a:gd name="T77" fmla="*/ 1053 h 1383"/>
                <a:gd name="T78" fmla="*/ 1445 w 1747"/>
                <a:gd name="T79" fmla="*/ 1003 h 1383"/>
                <a:gd name="T80" fmla="*/ 1545 w 1747"/>
                <a:gd name="T81" fmla="*/ 953 h 1383"/>
                <a:gd name="T82" fmla="*/ 1626 w 1747"/>
                <a:gd name="T83" fmla="*/ 903 h 1383"/>
                <a:gd name="T84" fmla="*/ 1714 w 1747"/>
                <a:gd name="T85" fmla="*/ 806 h 1383"/>
                <a:gd name="T86" fmla="*/ 1747 w 1747"/>
                <a:gd name="T87" fmla="*/ 0 h 1383"/>
                <a:gd name="T88" fmla="*/ 1747 w 1747"/>
                <a:gd name="T89"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7" h="1383">
                  <a:moveTo>
                    <a:pt x="1747" y="0"/>
                  </a:moveTo>
                  <a:lnTo>
                    <a:pt x="1597" y="45"/>
                  </a:lnTo>
                  <a:lnTo>
                    <a:pt x="1438" y="95"/>
                  </a:lnTo>
                  <a:lnTo>
                    <a:pt x="1345" y="126"/>
                  </a:lnTo>
                  <a:lnTo>
                    <a:pt x="1245" y="159"/>
                  </a:lnTo>
                  <a:lnTo>
                    <a:pt x="1143" y="195"/>
                  </a:lnTo>
                  <a:lnTo>
                    <a:pt x="1039" y="235"/>
                  </a:lnTo>
                  <a:lnTo>
                    <a:pt x="934" y="276"/>
                  </a:lnTo>
                  <a:lnTo>
                    <a:pt x="832" y="316"/>
                  </a:lnTo>
                  <a:lnTo>
                    <a:pt x="737" y="357"/>
                  </a:lnTo>
                  <a:lnTo>
                    <a:pt x="647" y="399"/>
                  </a:lnTo>
                  <a:lnTo>
                    <a:pt x="568" y="440"/>
                  </a:lnTo>
                  <a:lnTo>
                    <a:pt x="502" y="480"/>
                  </a:lnTo>
                  <a:lnTo>
                    <a:pt x="442" y="521"/>
                  </a:lnTo>
                  <a:lnTo>
                    <a:pt x="385" y="556"/>
                  </a:lnTo>
                  <a:lnTo>
                    <a:pt x="333" y="589"/>
                  </a:lnTo>
                  <a:lnTo>
                    <a:pt x="285" y="623"/>
                  </a:lnTo>
                  <a:lnTo>
                    <a:pt x="200" y="677"/>
                  </a:lnTo>
                  <a:lnTo>
                    <a:pt x="129" y="725"/>
                  </a:lnTo>
                  <a:lnTo>
                    <a:pt x="74" y="761"/>
                  </a:lnTo>
                  <a:lnTo>
                    <a:pt x="34" y="784"/>
                  </a:lnTo>
                  <a:lnTo>
                    <a:pt x="0" y="806"/>
                  </a:lnTo>
                  <a:lnTo>
                    <a:pt x="19" y="993"/>
                  </a:lnTo>
                  <a:lnTo>
                    <a:pt x="46" y="1146"/>
                  </a:lnTo>
                  <a:lnTo>
                    <a:pt x="65" y="1214"/>
                  </a:lnTo>
                  <a:lnTo>
                    <a:pt x="86" y="1267"/>
                  </a:lnTo>
                  <a:lnTo>
                    <a:pt x="110" y="1305"/>
                  </a:lnTo>
                  <a:lnTo>
                    <a:pt x="133" y="1336"/>
                  </a:lnTo>
                  <a:lnTo>
                    <a:pt x="174" y="1369"/>
                  </a:lnTo>
                  <a:lnTo>
                    <a:pt x="217" y="1383"/>
                  </a:lnTo>
                  <a:lnTo>
                    <a:pt x="276" y="1369"/>
                  </a:lnTo>
                  <a:lnTo>
                    <a:pt x="438" y="1328"/>
                  </a:lnTo>
                  <a:lnTo>
                    <a:pt x="547" y="1302"/>
                  </a:lnTo>
                  <a:lnTo>
                    <a:pt x="668" y="1267"/>
                  </a:lnTo>
                  <a:lnTo>
                    <a:pt x="799" y="1231"/>
                  </a:lnTo>
                  <a:lnTo>
                    <a:pt x="932" y="1191"/>
                  </a:lnTo>
                  <a:lnTo>
                    <a:pt x="1070" y="1146"/>
                  </a:lnTo>
                  <a:lnTo>
                    <a:pt x="1203" y="1100"/>
                  </a:lnTo>
                  <a:lnTo>
                    <a:pt x="1329" y="1053"/>
                  </a:lnTo>
                  <a:lnTo>
                    <a:pt x="1445" y="1003"/>
                  </a:lnTo>
                  <a:lnTo>
                    <a:pt x="1545" y="953"/>
                  </a:lnTo>
                  <a:lnTo>
                    <a:pt x="1626" y="903"/>
                  </a:lnTo>
                  <a:lnTo>
                    <a:pt x="1714" y="806"/>
                  </a:lnTo>
                  <a:lnTo>
                    <a:pt x="1747" y="0"/>
                  </a:lnTo>
                  <a:lnTo>
                    <a:pt x="1747" y="0"/>
                  </a:lnTo>
                  <a:close/>
                </a:path>
              </a:pathLst>
            </a:custGeom>
            <a:solidFill>
              <a:srgbClr val="00C4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4" name="Freeform 128"/>
            <p:cNvSpPr>
              <a:spLocks/>
            </p:cNvSpPr>
            <p:nvPr/>
          </p:nvSpPr>
          <p:spPr bwMode="auto">
            <a:xfrm rot="-146245">
              <a:off x="6136" y="1591"/>
              <a:ext cx="418" cy="1594"/>
            </a:xfrm>
            <a:custGeom>
              <a:avLst/>
              <a:gdLst>
                <a:gd name="T0" fmla="*/ 299 w 401"/>
                <a:gd name="T1" fmla="*/ 40 h 1594"/>
                <a:gd name="T2" fmla="*/ 285 w 401"/>
                <a:gd name="T3" fmla="*/ 85 h 1594"/>
                <a:gd name="T4" fmla="*/ 252 w 401"/>
                <a:gd name="T5" fmla="*/ 195 h 1594"/>
                <a:gd name="T6" fmla="*/ 216 w 401"/>
                <a:gd name="T7" fmla="*/ 325 h 1594"/>
                <a:gd name="T8" fmla="*/ 195 w 401"/>
                <a:gd name="T9" fmla="*/ 430 h 1594"/>
                <a:gd name="T10" fmla="*/ 166 w 401"/>
                <a:gd name="T11" fmla="*/ 580 h 1594"/>
                <a:gd name="T12" fmla="*/ 135 w 401"/>
                <a:gd name="T13" fmla="*/ 689 h 1594"/>
                <a:gd name="T14" fmla="*/ 121 w 401"/>
                <a:gd name="T15" fmla="*/ 763 h 1594"/>
                <a:gd name="T16" fmla="*/ 97 w 401"/>
                <a:gd name="T17" fmla="*/ 877 h 1594"/>
                <a:gd name="T18" fmla="*/ 71 w 401"/>
                <a:gd name="T19" fmla="*/ 993 h 1594"/>
                <a:gd name="T20" fmla="*/ 52 w 401"/>
                <a:gd name="T21" fmla="*/ 1071 h 1594"/>
                <a:gd name="T22" fmla="*/ 21 w 401"/>
                <a:gd name="T23" fmla="*/ 1266 h 1594"/>
                <a:gd name="T24" fmla="*/ 0 w 401"/>
                <a:gd name="T25" fmla="*/ 1468 h 1594"/>
                <a:gd name="T26" fmla="*/ 5 w 401"/>
                <a:gd name="T27" fmla="*/ 1571 h 1594"/>
                <a:gd name="T28" fmla="*/ 19 w 401"/>
                <a:gd name="T29" fmla="*/ 1594 h 1594"/>
                <a:gd name="T30" fmla="*/ 45 w 401"/>
                <a:gd name="T31" fmla="*/ 1592 h 1594"/>
                <a:gd name="T32" fmla="*/ 90 w 401"/>
                <a:gd name="T33" fmla="*/ 1478 h 1594"/>
                <a:gd name="T34" fmla="*/ 119 w 401"/>
                <a:gd name="T35" fmla="*/ 1369 h 1594"/>
                <a:gd name="T36" fmla="*/ 150 w 401"/>
                <a:gd name="T37" fmla="*/ 1235 h 1594"/>
                <a:gd name="T38" fmla="*/ 180 w 401"/>
                <a:gd name="T39" fmla="*/ 1093 h 1594"/>
                <a:gd name="T40" fmla="*/ 209 w 401"/>
                <a:gd name="T41" fmla="*/ 950 h 1594"/>
                <a:gd name="T42" fmla="*/ 233 w 401"/>
                <a:gd name="T43" fmla="*/ 817 h 1594"/>
                <a:gd name="T44" fmla="*/ 254 w 401"/>
                <a:gd name="T45" fmla="*/ 708 h 1594"/>
                <a:gd name="T46" fmla="*/ 273 w 401"/>
                <a:gd name="T47" fmla="*/ 618 h 1594"/>
                <a:gd name="T48" fmla="*/ 295 w 401"/>
                <a:gd name="T49" fmla="*/ 537 h 1594"/>
                <a:gd name="T50" fmla="*/ 318 w 401"/>
                <a:gd name="T51" fmla="*/ 461 h 1594"/>
                <a:gd name="T52" fmla="*/ 342 w 401"/>
                <a:gd name="T53" fmla="*/ 394 h 1594"/>
                <a:gd name="T54" fmla="*/ 401 w 401"/>
                <a:gd name="T55" fmla="*/ 176 h 1594"/>
                <a:gd name="T56" fmla="*/ 394 w 401"/>
                <a:gd name="T57" fmla="*/ 88 h 1594"/>
                <a:gd name="T58" fmla="*/ 382 w 401"/>
                <a:gd name="T59" fmla="*/ 50 h 1594"/>
                <a:gd name="T60" fmla="*/ 366 w 401"/>
                <a:gd name="T61" fmla="*/ 24 h 1594"/>
                <a:gd name="T62" fmla="*/ 330 w 401"/>
                <a:gd name="T63" fmla="*/ 0 h 1594"/>
                <a:gd name="T64" fmla="*/ 299 w 401"/>
                <a:gd name="T65" fmla="*/ 40 h 1594"/>
                <a:gd name="T66" fmla="*/ 299 w 401"/>
                <a:gd name="T67" fmla="*/ 40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1" h="1594">
                  <a:moveTo>
                    <a:pt x="299" y="40"/>
                  </a:moveTo>
                  <a:lnTo>
                    <a:pt x="285" y="85"/>
                  </a:lnTo>
                  <a:lnTo>
                    <a:pt x="252" y="195"/>
                  </a:lnTo>
                  <a:lnTo>
                    <a:pt x="216" y="325"/>
                  </a:lnTo>
                  <a:lnTo>
                    <a:pt x="195" y="430"/>
                  </a:lnTo>
                  <a:lnTo>
                    <a:pt x="166" y="580"/>
                  </a:lnTo>
                  <a:lnTo>
                    <a:pt x="135" y="689"/>
                  </a:lnTo>
                  <a:lnTo>
                    <a:pt x="121" y="763"/>
                  </a:lnTo>
                  <a:lnTo>
                    <a:pt x="97" y="877"/>
                  </a:lnTo>
                  <a:lnTo>
                    <a:pt x="71" y="993"/>
                  </a:lnTo>
                  <a:lnTo>
                    <a:pt x="52" y="1071"/>
                  </a:lnTo>
                  <a:lnTo>
                    <a:pt x="21" y="1266"/>
                  </a:lnTo>
                  <a:lnTo>
                    <a:pt x="0" y="1468"/>
                  </a:lnTo>
                  <a:lnTo>
                    <a:pt x="5" y="1571"/>
                  </a:lnTo>
                  <a:lnTo>
                    <a:pt x="19" y="1594"/>
                  </a:lnTo>
                  <a:lnTo>
                    <a:pt x="45" y="1592"/>
                  </a:lnTo>
                  <a:lnTo>
                    <a:pt x="90" y="1478"/>
                  </a:lnTo>
                  <a:lnTo>
                    <a:pt x="119" y="1369"/>
                  </a:lnTo>
                  <a:lnTo>
                    <a:pt x="150" y="1235"/>
                  </a:lnTo>
                  <a:lnTo>
                    <a:pt x="180" y="1093"/>
                  </a:lnTo>
                  <a:lnTo>
                    <a:pt x="209" y="950"/>
                  </a:lnTo>
                  <a:lnTo>
                    <a:pt x="233" y="817"/>
                  </a:lnTo>
                  <a:lnTo>
                    <a:pt x="254" y="708"/>
                  </a:lnTo>
                  <a:lnTo>
                    <a:pt x="273" y="618"/>
                  </a:lnTo>
                  <a:lnTo>
                    <a:pt x="295" y="537"/>
                  </a:lnTo>
                  <a:lnTo>
                    <a:pt x="318" y="461"/>
                  </a:lnTo>
                  <a:lnTo>
                    <a:pt x="342" y="394"/>
                  </a:lnTo>
                  <a:lnTo>
                    <a:pt x="401" y="176"/>
                  </a:lnTo>
                  <a:lnTo>
                    <a:pt x="394" y="88"/>
                  </a:lnTo>
                  <a:lnTo>
                    <a:pt x="382" y="50"/>
                  </a:lnTo>
                  <a:lnTo>
                    <a:pt x="366" y="24"/>
                  </a:lnTo>
                  <a:lnTo>
                    <a:pt x="330" y="0"/>
                  </a:lnTo>
                  <a:lnTo>
                    <a:pt x="299" y="40"/>
                  </a:lnTo>
                  <a:lnTo>
                    <a:pt x="299" y="40"/>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5" name="Freeform 129"/>
            <p:cNvSpPr>
              <a:spLocks/>
            </p:cNvSpPr>
            <p:nvPr/>
          </p:nvSpPr>
          <p:spPr bwMode="auto">
            <a:xfrm rot="-146245">
              <a:off x="5823" y="1482"/>
              <a:ext cx="347" cy="1782"/>
            </a:xfrm>
            <a:custGeom>
              <a:avLst/>
              <a:gdLst>
                <a:gd name="T0" fmla="*/ 333 w 333"/>
                <a:gd name="T1" fmla="*/ 86 h 1782"/>
                <a:gd name="T2" fmla="*/ 319 w 333"/>
                <a:gd name="T3" fmla="*/ 178 h 1782"/>
                <a:gd name="T4" fmla="*/ 288 w 333"/>
                <a:gd name="T5" fmla="*/ 380 h 1782"/>
                <a:gd name="T6" fmla="*/ 257 w 333"/>
                <a:gd name="T7" fmla="*/ 590 h 1782"/>
                <a:gd name="T8" fmla="*/ 243 w 333"/>
                <a:gd name="T9" fmla="*/ 696 h 1782"/>
                <a:gd name="T10" fmla="*/ 233 w 333"/>
                <a:gd name="T11" fmla="*/ 758 h 1782"/>
                <a:gd name="T12" fmla="*/ 212 w 333"/>
                <a:gd name="T13" fmla="*/ 872 h 1782"/>
                <a:gd name="T14" fmla="*/ 183 w 333"/>
                <a:gd name="T15" fmla="*/ 1060 h 1782"/>
                <a:gd name="T16" fmla="*/ 160 w 333"/>
                <a:gd name="T17" fmla="*/ 1245 h 1782"/>
                <a:gd name="T18" fmla="*/ 138 w 333"/>
                <a:gd name="T19" fmla="*/ 1464 h 1782"/>
                <a:gd name="T20" fmla="*/ 141 w 333"/>
                <a:gd name="T21" fmla="*/ 1656 h 1782"/>
                <a:gd name="T22" fmla="*/ 122 w 333"/>
                <a:gd name="T23" fmla="*/ 1747 h 1782"/>
                <a:gd name="T24" fmla="*/ 103 w 333"/>
                <a:gd name="T25" fmla="*/ 1773 h 1782"/>
                <a:gd name="T26" fmla="*/ 74 w 333"/>
                <a:gd name="T27" fmla="*/ 1782 h 1782"/>
                <a:gd name="T28" fmla="*/ 43 w 333"/>
                <a:gd name="T29" fmla="*/ 1766 h 1782"/>
                <a:gd name="T30" fmla="*/ 22 w 333"/>
                <a:gd name="T31" fmla="*/ 1728 h 1782"/>
                <a:gd name="T32" fmla="*/ 3 w 333"/>
                <a:gd name="T33" fmla="*/ 1604 h 1782"/>
                <a:gd name="T34" fmla="*/ 0 w 333"/>
                <a:gd name="T35" fmla="*/ 1531 h 1782"/>
                <a:gd name="T36" fmla="*/ 3 w 333"/>
                <a:gd name="T37" fmla="*/ 1455 h 1782"/>
                <a:gd name="T38" fmla="*/ 15 w 333"/>
                <a:gd name="T39" fmla="*/ 1319 h 1782"/>
                <a:gd name="T40" fmla="*/ 36 w 333"/>
                <a:gd name="T41" fmla="*/ 1155 h 1782"/>
                <a:gd name="T42" fmla="*/ 67 w 333"/>
                <a:gd name="T43" fmla="*/ 936 h 1782"/>
                <a:gd name="T44" fmla="*/ 93 w 333"/>
                <a:gd name="T45" fmla="*/ 732 h 1782"/>
                <a:gd name="T46" fmla="*/ 105 w 333"/>
                <a:gd name="T47" fmla="*/ 618 h 1782"/>
                <a:gd name="T48" fmla="*/ 117 w 333"/>
                <a:gd name="T49" fmla="*/ 533 h 1782"/>
                <a:gd name="T50" fmla="*/ 145 w 333"/>
                <a:gd name="T51" fmla="*/ 392 h 1782"/>
                <a:gd name="T52" fmla="*/ 174 w 333"/>
                <a:gd name="T53" fmla="*/ 247 h 1782"/>
                <a:gd name="T54" fmla="*/ 191 w 333"/>
                <a:gd name="T55" fmla="*/ 150 h 1782"/>
                <a:gd name="T56" fmla="*/ 210 w 333"/>
                <a:gd name="T57" fmla="*/ 43 h 1782"/>
                <a:gd name="T58" fmla="*/ 229 w 333"/>
                <a:gd name="T59" fmla="*/ 10 h 1782"/>
                <a:gd name="T60" fmla="*/ 255 w 333"/>
                <a:gd name="T61" fmla="*/ 0 h 1782"/>
                <a:gd name="T62" fmla="*/ 317 w 333"/>
                <a:gd name="T63" fmla="*/ 0 h 1782"/>
                <a:gd name="T64" fmla="*/ 333 w 333"/>
                <a:gd name="T65" fmla="*/ 22 h 1782"/>
                <a:gd name="T66" fmla="*/ 333 w 333"/>
                <a:gd name="T67" fmla="*/ 86 h 1782"/>
                <a:gd name="T68" fmla="*/ 333 w 333"/>
                <a:gd name="T69" fmla="*/ 86 h 1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3" h="1782">
                  <a:moveTo>
                    <a:pt x="333" y="86"/>
                  </a:moveTo>
                  <a:lnTo>
                    <a:pt x="319" y="178"/>
                  </a:lnTo>
                  <a:lnTo>
                    <a:pt x="288" y="380"/>
                  </a:lnTo>
                  <a:lnTo>
                    <a:pt x="257" y="590"/>
                  </a:lnTo>
                  <a:lnTo>
                    <a:pt x="243" y="696"/>
                  </a:lnTo>
                  <a:lnTo>
                    <a:pt x="233" y="758"/>
                  </a:lnTo>
                  <a:lnTo>
                    <a:pt x="212" y="872"/>
                  </a:lnTo>
                  <a:lnTo>
                    <a:pt x="183" y="1060"/>
                  </a:lnTo>
                  <a:lnTo>
                    <a:pt x="160" y="1245"/>
                  </a:lnTo>
                  <a:lnTo>
                    <a:pt x="138" y="1464"/>
                  </a:lnTo>
                  <a:lnTo>
                    <a:pt x="141" y="1656"/>
                  </a:lnTo>
                  <a:lnTo>
                    <a:pt x="122" y="1747"/>
                  </a:lnTo>
                  <a:lnTo>
                    <a:pt x="103" y="1773"/>
                  </a:lnTo>
                  <a:lnTo>
                    <a:pt x="74" y="1782"/>
                  </a:lnTo>
                  <a:lnTo>
                    <a:pt x="43" y="1766"/>
                  </a:lnTo>
                  <a:lnTo>
                    <a:pt x="22" y="1728"/>
                  </a:lnTo>
                  <a:lnTo>
                    <a:pt x="3" y="1604"/>
                  </a:lnTo>
                  <a:lnTo>
                    <a:pt x="0" y="1531"/>
                  </a:lnTo>
                  <a:lnTo>
                    <a:pt x="3" y="1455"/>
                  </a:lnTo>
                  <a:lnTo>
                    <a:pt x="15" y="1319"/>
                  </a:lnTo>
                  <a:lnTo>
                    <a:pt x="36" y="1155"/>
                  </a:lnTo>
                  <a:lnTo>
                    <a:pt x="67" y="936"/>
                  </a:lnTo>
                  <a:lnTo>
                    <a:pt x="93" y="732"/>
                  </a:lnTo>
                  <a:lnTo>
                    <a:pt x="105" y="618"/>
                  </a:lnTo>
                  <a:lnTo>
                    <a:pt x="117" y="533"/>
                  </a:lnTo>
                  <a:lnTo>
                    <a:pt x="145" y="392"/>
                  </a:lnTo>
                  <a:lnTo>
                    <a:pt x="174" y="247"/>
                  </a:lnTo>
                  <a:lnTo>
                    <a:pt x="191" y="150"/>
                  </a:lnTo>
                  <a:lnTo>
                    <a:pt x="210" y="43"/>
                  </a:lnTo>
                  <a:lnTo>
                    <a:pt x="229" y="10"/>
                  </a:lnTo>
                  <a:lnTo>
                    <a:pt x="255" y="0"/>
                  </a:lnTo>
                  <a:lnTo>
                    <a:pt x="317" y="0"/>
                  </a:lnTo>
                  <a:lnTo>
                    <a:pt x="333" y="22"/>
                  </a:lnTo>
                  <a:lnTo>
                    <a:pt x="333" y="86"/>
                  </a:lnTo>
                  <a:lnTo>
                    <a:pt x="333" y="86"/>
                  </a:lnTo>
                  <a:close/>
                </a:path>
              </a:pathLst>
            </a:custGeom>
            <a:solidFill>
              <a:srgbClr val="4D4D9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6" name="Freeform 130"/>
            <p:cNvSpPr>
              <a:spLocks/>
            </p:cNvSpPr>
            <p:nvPr/>
          </p:nvSpPr>
          <p:spPr bwMode="auto">
            <a:xfrm rot="-146245">
              <a:off x="5395" y="2079"/>
              <a:ext cx="1644" cy="133"/>
            </a:xfrm>
            <a:custGeom>
              <a:avLst/>
              <a:gdLst>
                <a:gd name="T0" fmla="*/ 0 w 1578"/>
                <a:gd name="T1" fmla="*/ 5 h 133"/>
                <a:gd name="T2" fmla="*/ 7 w 1578"/>
                <a:gd name="T3" fmla="*/ 109 h 133"/>
                <a:gd name="T4" fmla="*/ 853 w 1578"/>
                <a:gd name="T5" fmla="*/ 133 h 133"/>
                <a:gd name="T6" fmla="*/ 1578 w 1578"/>
                <a:gd name="T7" fmla="*/ 109 h 133"/>
                <a:gd name="T8" fmla="*/ 1568 w 1578"/>
                <a:gd name="T9" fmla="*/ 52 h 133"/>
                <a:gd name="T10" fmla="*/ 1540 w 1578"/>
                <a:gd name="T11" fmla="*/ 31 h 133"/>
                <a:gd name="T12" fmla="*/ 1487 w 1578"/>
                <a:gd name="T13" fmla="*/ 12 h 133"/>
                <a:gd name="T14" fmla="*/ 708 w 1578"/>
                <a:gd name="T15" fmla="*/ 0 h 133"/>
                <a:gd name="T16" fmla="*/ 0 w 1578"/>
                <a:gd name="T17" fmla="*/ 5 h 133"/>
                <a:gd name="T18" fmla="*/ 0 w 1578"/>
                <a:gd name="T1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8" h="133">
                  <a:moveTo>
                    <a:pt x="0" y="5"/>
                  </a:moveTo>
                  <a:lnTo>
                    <a:pt x="7" y="109"/>
                  </a:lnTo>
                  <a:lnTo>
                    <a:pt x="853" y="133"/>
                  </a:lnTo>
                  <a:lnTo>
                    <a:pt x="1578" y="109"/>
                  </a:lnTo>
                  <a:lnTo>
                    <a:pt x="1568" y="52"/>
                  </a:lnTo>
                  <a:lnTo>
                    <a:pt x="1540" y="31"/>
                  </a:lnTo>
                  <a:lnTo>
                    <a:pt x="1487" y="12"/>
                  </a:lnTo>
                  <a:lnTo>
                    <a:pt x="708" y="0"/>
                  </a:lnTo>
                  <a:lnTo>
                    <a:pt x="0" y="5"/>
                  </a:lnTo>
                  <a:lnTo>
                    <a:pt x="0" y="5"/>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7" name="Freeform 131"/>
            <p:cNvSpPr>
              <a:spLocks/>
            </p:cNvSpPr>
            <p:nvPr/>
          </p:nvSpPr>
          <p:spPr bwMode="auto">
            <a:xfrm rot="159489">
              <a:off x="5631" y="3597"/>
              <a:ext cx="1731" cy="831"/>
            </a:xfrm>
            <a:custGeom>
              <a:avLst/>
              <a:gdLst>
                <a:gd name="T0" fmla="*/ 1649 w 1661"/>
                <a:gd name="T1" fmla="*/ 0 h 831"/>
                <a:gd name="T2" fmla="*/ 1622 w 1661"/>
                <a:gd name="T3" fmla="*/ 14 h 831"/>
                <a:gd name="T4" fmla="*/ 1556 w 1661"/>
                <a:gd name="T5" fmla="*/ 54 h 831"/>
                <a:gd name="T6" fmla="*/ 1506 w 1661"/>
                <a:gd name="T7" fmla="*/ 80 h 831"/>
                <a:gd name="T8" fmla="*/ 1449 w 1661"/>
                <a:gd name="T9" fmla="*/ 111 h 831"/>
                <a:gd name="T10" fmla="*/ 1385 w 1661"/>
                <a:gd name="T11" fmla="*/ 145 h 831"/>
                <a:gd name="T12" fmla="*/ 1311 w 1661"/>
                <a:gd name="T13" fmla="*/ 180 h 831"/>
                <a:gd name="T14" fmla="*/ 1235 w 1661"/>
                <a:gd name="T15" fmla="*/ 218 h 831"/>
                <a:gd name="T16" fmla="*/ 1152 w 1661"/>
                <a:gd name="T17" fmla="*/ 256 h 831"/>
                <a:gd name="T18" fmla="*/ 1064 w 1661"/>
                <a:gd name="T19" fmla="*/ 294 h 831"/>
                <a:gd name="T20" fmla="*/ 974 w 1661"/>
                <a:gd name="T21" fmla="*/ 332 h 831"/>
                <a:gd name="T22" fmla="*/ 881 w 1661"/>
                <a:gd name="T23" fmla="*/ 368 h 831"/>
                <a:gd name="T24" fmla="*/ 786 w 1661"/>
                <a:gd name="T25" fmla="*/ 399 h 831"/>
                <a:gd name="T26" fmla="*/ 691 w 1661"/>
                <a:gd name="T27" fmla="*/ 430 h 831"/>
                <a:gd name="T28" fmla="*/ 596 w 1661"/>
                <a:gd name="T29" fmla="*/ 456 h 831"/>
                <a:gd name="T30" fmla="*/ 427 w 1661"/>
                <a:gd name="T31" fmla="*/ 489 h 831"/>
                <a:gd name="T32" fmla="*/ 294 w 1661"/>
                <a:gd name="T33" fmla="*/ 503 h 831"/>
                <a:gd name="T34" fmla="*/ 123 w 1661"/>
                <a:gd name="T35" fmla="*/ 482 h 831"/>
                <a:gd name="T36" fmla="*/ 38 w 1661"/>
                <a:gd name="T37" fmla="*/ 415 h 831"/>
                <a:gd name="T38" fmla="*/ 0 w 1661"/>
                <a:gd name="T39" fmla="*/ 325 h 831"/>
                <a:gd name="T40" fmla="*/ 4 w 1661"/>
                <a:gd name="T41" fmla="*/ 472 h 831"/>
                <a:gd name="T42" fmla="*/ 19 w 1661"/>
                <a:gd name="T43" fmla="*/ 596 h 831"/>
                <a:gd name="T44" fmla="*/ 31 w 1661"/>
                <a:gd name="T45" fmla="*/ 651 h 831"/>
                <a:gd name="T46" fmla="*/ 45 w 1661"/>
                <a:gd name="T47" fmla="*/ 696 h 831"/>
                <a:gd name="T48" fmla="*/ 64 w 1661"/>
                <a:gd name="T49" fmla="*/ 729 h 831"/>
                <a:gd name="T50" fmla="*/ 85 w 1661"/>
                <a:gd name="T51" fmla="*/ 758 h 831"/>
                <a:gd name="T52" fmla="*/ 128 w 1661"/>
                <a:gd name="T53" fmla="*/ 800 h 831"/>
                <a:gd name="T54" fmla="*/ 175 w 1661"/>
                <a:gd name="T55" fmla="*/ 831 h 831"/>
                <a:gd name="T56" fmla="*/ 1653 w 1661"/>
                <a:gd name="T57" fmla="*/ 311 h 831"/>
                <a:gd name="T58" fmla="*/ 1661 w 1661"/>
                <a:gd name="T59" fmla="*/ 40 h 831"/>
                <a:gd name="T60" fmla="*/ 1649 w 1661"/>
                <a:gd name="T61" fmla="*/ 0 h 831"/>
                <a:gd name="T62" fmla="*/ 1649 w 1661"/>
                <a:gd name="T63" fmla="*/ 0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61" h="831">
                  <a:moveTo>
                    <a:pt x="1649" y="0"/>
                  </a:moveTo>
                  <a:lnTo>
                    <a:pt x="1622" y="14"/>
                  </a:lnTo>
                  <a:lnTo>
                    <a:pt x="1556" y="54"/>
                  </a:lnTo>
                  <a:lnTo>
                    <a:pt x="1506" y="80"/>
                  </a:lnTo>
                  <a:lnTo>
                    <a:pt x="1449" y="111"/>
                  </a:lnTo>
                  <a:lnTo>
                    <a:pt x="1385" y="145"/>
                  </a:lnTo>
                  <a:lnTo>
                    <a:pt x="1311" y="180"/>
                  </a:lnTo>
                  <a:lnTo>
                    <a:pt x="1235" y="218"/>
                  </a:lnTo>
                  <a:lnTo>
                    <a:pt x="1152" y="256"/>
                  </a:lnTo>
                  <a:lnTo>
                    <a:pt x="1064" y="294"/>
                  </a:lnTo>
                  <a:lnTo>
                    <a:pt x="974" y="332"/>
                  </a:lnTo>
                  <a:lnTo>
                    <a:pt x="881" y="368"/>
                  </a:lnTo>
                  <a:lnTo>
                    <a:pt x="786" y="399"/>
                  </a:lnTo>
                  <a:lnTo>
                    <a:pt x="691" y="430"/>
                  </a:lnTo>
                  <a:lnTo>
                    <a:pt x="596" y="456"/>
                  </a:lnTo>
                  <a:lnTo>
                    <a:pt x="427" y="489"/>
                  </a:lnTo>
                  <a:lnTo>
                    <a:pt x="294" y="503"/>
                  </a:lnTo>
                  <a:lnTo>
                    <a:pt x="123" y="482"/>
                  </a:lnTo>
                  <a:lnTo>
                    <a:pt x="38" y="415"/>
                  </a:lnTo>
                  <a:lnTo>
                    <a:pt x="0" y="325"/>
                  </a:lnTo>
                  <a:lnTo>
                    <a:pt x="4" y="472"/>
                  </a:lnTo>
                  <a:lnTo>
                    <a:pt x="19" y="596"/>
                  </a:lnTo>
                  <a:lnTo>
                    <a:pt x="31" y="651"/>
                  </a:lnTo>
                  <a:lnTo>
                    <a:pt x="45" y="696"/>
                  </a:lnTo>
                  <a:lnTo>
                    <a:pt x="64" y="729"/>
                  </a:lnTo>
                  <a:lnTo>
                    <a:pt x="85" y="758"/>
                  </a:lnTo>
                  <a:lnTo>
                    <a:pt x="128" y="800"/>
                  </a:lnTo>
                  <a:lnTo>
                    <a:pt x="175" y="831"/>
                  </a:lnTo>
                  <a:lnTo>
                    <a:pt x="1653" y="311"/>
                  </a:lnTo>
                  <a:lnTo>
                    <a:pt x="1661" y="40"/>
                  </a:lnTo>
                  <a:lnTo>
                    <a:pt x="1649" y="0"/>
                  </a:lnTo>
                  <a:lnTo>
                    <a:pt x="1649" y="0"/>
                  </a:lnTo>
                  <a:close/>
                </a:path>
              </a:pathLst>
            </a:custGeom>
            <a:solidFill>
              <a:srgbClr val="00825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8" name="Freeform 132"/>
            <p:cNvSpPr>
              <a:spLocks/>
            </p:cNvSpPr>
            <p:nvPr/>
          </p:nvSpPr>
          <p:spPr bwMode="auto">
            <a:xfrm rot="-146245">
              <a:off x="5848" y="1595"/>
              <a:ext cx="282" cy="1682"/>
            </a:xfrm>
            <a:custGeom>
              <a:avLst/>
              <a:gdLst>
                <a:gd name="T0" fmla="*/ 233 w 271"/>
                <a:gd name="T1" fmla="*/ 12 h 1682"/>
                <a:gd name="T2" fmla="*/ 223 w 271"/>
                <a:gd name="T3" fmla="*/ 66 h 1682"/>
                <a:gd name="T4" fmla="*/ 195 w 271"/>
                <a:gd name="T5" fmla="*/ 214 h 1682"/>
                <a:gd name="T6" fmla="*/ 157 w 271"/>
                <a:gd name="T7" fmla="*/ 428 h 1682"/>
                <a:gd name="T8" fmla="*/ 133 w 271"/>
                <a:gd name="T9" fmla="*/ 551 h 1682"/>
                <a:gd name="T10" fmla="*/ 112 w 271"/>
                <a:gd name="T11" fmla="*/ 684 h 1682"/>
                <a:gd name="T12" fmla="*/ 90 w 271"/>
                <a:gd name="T13" fmla="*/ 822 h 1682"/>
                <a:gd name="T14" fmla="*/ 66 w 271"/>
                <a:gd name="T15" fmla="*/ 960 h 1682"/>
                <a:gd name="T16" fmla="*/ 31 w 271"/>
                <a:gd name="T17" fmla="*/ 1233 h 1682"/>
                <a:gd name="T18" fmla="*/ 0 w 271"/>
                <a:gd name="T19" fmla="*/ 1663 h 1682"/>
                <a:gd name="T20" fmla="*/ 45 w 271"/>
                <a:gd name="T21" fmla="*/ 1682 h 1682"/>
                <a:gd name="T22" fmla="*/ 55 w 271"/>
                <a:gd name="T23" fmla="*/ 1566 h 1682"/>
                <a:gd name="T24" fmla="*/ 81 w 271"/>
                <a:gd name="T25" fmla="*/ 1290 h 1682"/>
                <a:gd name="T26" fmla="*/ 100 w 271"/>
                <a:gd name="T27" fmla="*/ 1122 h 1682"/>
                <a:gd name="T28" fmla="*/ 119 w 271"/>
                <a:gd name="T29" fmla="*/ 953 h 1682"/>
                <a:gd name="T30" fmla="*/ 140 w 271"/>
                <a:gd name="T31" fmla="*/ 796 h 1682"/>
                <a:gd name="T32" fmla="*/ 161 w 271"/>
                <a:gd name="T33" fmla="*/ 663 h 1682"/>
                <a:gd name="T34" fmla="*/ 183 w 271"/>
                <a:gd name="T35" fmla="*/ 544 h 1682"/>
                <a:gd name="T36" fmla="*/ 204 w 271"/>
                <a:gd name="T37" fmla="*/ 428 h 1682"/>
                <a:gd name="T38" fmla="*/ 237 w 271"/>
                <a:gd name="T39" fmla="*/ 214 h 1682"/>
                <a:gd name="T40" fmla="*/ 271 w 271"/>
                <a:gd name="T41" fmla="*/ 0 h 1682"/>
                <a:gd name="T42" fmla="*/ 233 w 271"/>
                <a:gd name="T43" fmla="*/ 12 h 1682"/>
                <a:gd name="T44" fmla="*/ 233 w 271"/>
                <a:gd name="T45" fmla="*/ 12 h 1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1" h="1682">
                  <a:moveTo>
                    <a:pt x="233" y="12"/>
                  </a:moveTo>
                  <a:lnTo>
                    <a:pt x="223" y="66"/>
                  </a:lnTo>
                  <a:lnTo>
                    <a:pt x="195" y="214"/>
                  </a:lnTo>
                  <a:lnTo>
                    <a:pt x="157" y="428"/>
                  </a:lnTo>
                  <a:lnTo>
                    <a:pt x="133" y="551"/>
                  </a:lnTo>
                  <a:lnTo>
                    <a:pt x="112" y="684"/>
                  </a:lnTo>
                  <a:lnTo>
                    <a:pt x="90" y="822"/>
                  </a:lnTo>
                  <a:lnTo>
                    <a:pt x="66" y="960"/>
                  </a:lnTo>
                  <a:lnTo>
                    <a:pt x="31" y="1233"/>
                  </a:lnTo>
                  <a:lnTo>
                    <a:pt x="0" y="1663"/>
                  </a:lnTo>
                  <a:lnTo>
                    <a:pt x="45" y="1682"/>
                  </a:lnTo>
                  <a:lnTo>
                    <a:pt x="55" y="1566"/>
                  </a:lnTo>
                  <a:lnTo>
                    <a:pt x="81" y="1290"/>
                  </a:lnTo>
                  <a:lnTo>
                    <a:pt x="100" y="1122"/>
                  </a:lnTo>
                  <a:lnTo>
                    <a:pt x="119" y="953"/>
                  </a:lnTo>
                  <a:lnTo>
                    <a:pt x="140" y="796"/>
                  </a:lnTo>
                  <a:lnTo>
                    <a:pt x="161" y="663"/>
                  </a:lnTo>
                  <a:lnTo>
                    <a:pt x="183" y="544"/>
                  </a:lnTo>
                  <a:lnTo>
                    <a:pt x="204" y="428"/>
                  </a:lnTo>
                  <a:lnTo>
                    <a:pt x="237" y="214"/>
                  </a:lnTo>
                  <a:lnTo>
                    <a:pt x="271" y="0"/>
                  </a:lnTo>
                  <a:lnTo>
                    <a:pt x="233" y="12"/>
                  </a:lnTo>
                  <a:lnTo>
                    <a:pt x="233"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09" name="Freeform 133"/>
            <p:cNvSpPr>
              <a:spLocks/>
            </p:cNvSpPr>
            <p:nvPr/>
          </p:nvSpPr>
          <p:spPr bwMode="auto">
            <a:xfrm rot="-146245">
              <a:off x="6156" y="1637"/>
              <a:ext cx="351" cy="1521"/>
            </a:xfrm>
            <a:custGeom>
              <a:avLst/>
              <a:gdLst>
                <a:gd name="T0" fmla="*/ 306 w 337"/>
                <a:gd name="T1" fmla="*/ 0 h 1521"/>
                <a:gd name="T2" fmla="*/ 295 w 337"/>
                <a:gd name="T3" fmla="*/ 52 h 1521"/>
                <a:gd name="T4" fmla="*/ 264 w 337"/>
                <a:gd name="T5" fmla="*/ 190 h 1521"/>
                <a:gd name="T6" fmla="*/ 242 w 337"/>
                <a:gd name="T7" fmla="*/ 285 h 1521"/>
                <a:gd name="T8" fmla="*/ 218 w 337"/>
                <a:gd name="T9" fmla="*/ 392 h 1521"/>
                <a:gd name="T10" fmla="*/ 195 w 337"/>
                <a:gd name="T11" fmla="*/ 508 h 1521"/>
                <a:gd name="T12" fmla="*/ 169 w 337"/>
                <a:gd name="T13" fmla="*/ 632 h 1521"/>
                <a:gd name="T14" fmla="*/ 140 w 337"/>
                <a:gd name="T15" fmla="*/ 758 h 1521"/>
                <a:gd name="T16" fmla="*/ 114 w 337"/>
                <a:gd name="T17" fmla="*/ 886 h 1521"/>
                <a:gd name="T18" fmla="*/ 90 w 337"/>
                <a:gd name="T19" fmla="*/ 1012 h 1521"/>
                <a:gd name="T20" fmla="*/ 64 w 337"/>
                <a:gd name="T21" fmla="*/ 1133 h 1521"/>
                <a:gd name="T22" fmla="*/ 26 w 337"/>
                <a:gd name="T23" fmla="*/ 1347 h 1521"/>
                <a:gd name="T24" fmla="*/ 0 w 337"/>
                <a:gd name="T25" fmla="*/ 1502 h 1521"/>
                <a:gd name="T26" fmla="*/ 40 w 337"/>
                <a:gd name="T27" fmla="*/ 1521 h 1521"/>
                <a:gd name="T28" fmla="*/ 64 w 337"/>
                <a:gd name="T29" fmla="*/ 1407 h 1521"/>
                <a:gd name="T30" fmla="*/ 90 w 337"/>
                <a:gd name="T31" fmla="*/ 1286 h 1521"/>
                <a:gd name="T32" fmla="*/ 121 w 337"/>
                <a:gd name="T33" fmla="*/ 1138 h 1521"/>
                <a:gd name="T34" fmla="*/ 154 w 337"/>
                <a:gd name="T35" fmla="*/ 977 h 1521"/>
                <a:gd name="T36" fmla="*/ 188 w 337"/>
                <a:gd name="T37" fmla="*/ 817 h 1521"/>
                <a:gd name="T38" fmla="*/ 218 w 337"/>
                <a:gd name="T39" fmla="*/ 672 h 1521"/>
                <a:gd name="T40" fmla="*/ 240 w 337"/>
                <a:gd name="T41" fmla="*/ 554 h 1521"/>
                <a:gd name="T42" fmla="*/ 278 w 337"/>
                <a:gd name="T43" fmla="*/ 364 h 1521"/>
                <a:gd name="T44" fmla="*/ 309 w 337"/>
                <a:gd name="T45" fmla="*/ 207 h 1521"/>
                <a:gd name="T46" fmla="*/ 337 w 337"/>
                <a:gd name="T47" fmla="*/ 59 h 1521"/>
                <a:gd name="T48" fmla="*/ 306 w 337"/>
                <a:gd name="T49" fmla="*/ 0 h 1521"/>
                <a:gd name="T50" fmla="*/ 306 w 337"/>
                <a:gd name="T51" fmla="*/ 0 h 1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7" h="1521">
                  <a:moveTo>
                    <a:pt x="306" y="0"/>
                  </a:moveTo>
                  <a:lnTo>
                    <a:pt x="295" y="52"/>
                  </a:lnTo>
                  <a:lnTo>
                    <a:pt x="264" y="190"/>
                  </a:lnTo>
                  <a:lnTo>
                    <a:pt x="242" y="285"/>
                  </a:lnTo>
                  <a:lnTo>
                    <a:pt x="218" y="392"/>
                  </a:lnTo>
                  <a:lnTo>
                    <a:pt x="195" y="508"/>
                  </a:lnTo>
                  <a:lnTo>
                    <a:pt x="169" y="632"/>
                  </a:lnTo>
                  <a:lnTo>
                    <a:pt x="140" y="758"/>
                  </a:lnTo>
                  <a:lnTo>
                    <a:pt x="114" y="886"/>
                  </a:lnTo>
                  <a:lnTo>
                    <a:pt x="90" y="1012"/>
                  </a:lnTo>
                  <a:lnTo>
                    <a:pt x="64" y="1133"/>
                  </a:lnTo>
                  <a:lnTo>
                    <a:pt x="26" y="1347"/>
                  </a:lnTo>
                  <a:lnTo>
                    <a:pt x="0" y="1502"/>
                  </a:lnTo>
                  <a:lnTo>
                    <a:pt x="40" y="1521"/>
                  </a:lnTo>
                  <a:lnTo>
                    <a:pt x="64" y="1407"/>
                  </a:lnTo>
                  <a:lnTo>
                    <a:pt x="90" y="1286"/>
                  </a:lnTo>
                  <a:lnTo>
                    <a:pt x="121" y="1138"/>
                  </a:lnTo>
                  <a:lnTo>
                    <a:pt x="154" y="977"/>
                  </a:lnTo>
                  <a:lnTo>
                    <a:pt x="188" y="817"/>
                  </a:lnTo>
                  <a:lnTo>
                    <a:pt x="218" y="672"/>
                  </a:lnTo>
                  <a:lnTo>
                    <a:pt x="240" y="554"/>
                  </a:lnTo>
                  <a:lnTo>
                    <a:pt x="278" y="364"/>
                  </a:lnTo>
                  <a:lnTo>
                    <a:pt x="309" y="207"/>
                  </a:lnTo>
                  <a:lnTo>
                    <a:pt x="337" y="59"/>
                  </a:lnTo>
                  <a:lnTo>
                    <a:pt x="306" y="0"/>
                  </a:lnTo>
                  <a:lnTo>
                    <a:pt x="3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0" name="Freeform 134"/>
            <p:cNvSpPr>
              <a:spLocks/>
            </p:cNvSpPr>
            <p:nvPr/>
          </p:nvSpPr>
          <p:spPr bwMode="auto">
            <a:xfrm rot="-146245">
              <a:off x="5465" y="2127"/>
              <a:ext cx="1508" cy="69"/>
            </a:xfrm>
            <a:custGeom>
              <a:avLst/>
              <a:gdLst>
                <a:gd name="T0" fmla="*/ 0 w 1448"/>
                <a:gd name="T1" fmla="*/ 2 h 69"/>
                <a:gd name="T2" fmla="*/ 433 w 1448"/>
                <a:gd name="T3" fmla="*/ 16 h 69"/>
                <a:gd name="T4" fmla="*/ 1046 w 1448"/>
                <a:gd name="T5" fmla="*/ 0 h 69"/>
                <a:gd name="T6" fmla="*/ 1448 w 1448"/>
                <a:gd name="T7" fmla="*/ 28 h 69"/>
                <a:gd name="T8" fmla="*/ 1443 w 1448"/>
                <a:gd name="T9" fmla="*/ 45 h 69"/>
                <a:gd name="T10" fmla="*/ 1417 w 1448"/>
                <a:gd name="T11" fmla="*/ 54 h 69"/>
                <a:gd name="T12" fmla="*/ 1307 w 1448"/>
                <a:gd name="T13" fmla="*/ 52 h 69"/>
                <a:gd name="T14" fmla="*/ 934 w 1448"/>
                <a:gd name="T15" fmla="*/ 42 h 69"/>
                <a:gd name="T16" fmla="*/ 141 w 1448"/>
                <a:gd name="T17" fmla="*/ 69 h 69"/>
                <a:gd name="T18" fmla="*/ 62 w 1448"/>
                <a:gd name="T19" fmla="*/ 61 h 69"/>
                <a:gd name="T20" fmla="*/ 19 w 1448"/>
                <a:gd name="T21" fmla="*/ 38 h 69"/>
                <a:gd name="T22" fmla="*/ 0 w 1448"/>
                <a:gd name="T23" fmla="*/ 2 h 69"/>
                <a:gd name="T24" fmla="*/ 0 w 1448"/>
                <a:gd name="T25"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8" h="69">
                  <a:moveTo>
                    <a:pt x="0" y="2"/>
                  </a:moveTo>
                  <a:lnTo>
                    <a:pt x="433" y="16"/>
                  </a:lnTo>
                  <a:lnTo>
                    <a:pt x="1046" y="0"/>
                  </a:lnTo>
                  <a:lnTo>
                    <a:pt x="1448" y="28"/>
                  </a:lnTo>
                  <a:lnTo>
                    <a:pt x="1443" y="45"/>
                  </a:lnTo>
                  <a:lnTo>
                    <a:pt x="1417" y="54"/>
                  </a:lnTo>
                  <a:lnTo>
                    <a:pt x="1307" y="52"/>
                  </a:lnTo>
                  <a:lnTo>
                    <a:pt x="934" y="42"/>
                  </a:lnTo>
                  <a:lnTo>
                    <a:pt x="141" y="69"/>
                  </a:lnTo>
                  <a:lnTo>
                    <a:pt x="62" y="61"/>
                  </a:lnTo>
                  <a:lnTo>
                    <a:pt x="19" y="38"/>
                  </a:lnTo>
                  <a:lnTo>
                    <a:pt x="0"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1" name="Freeform 135"/>
            <p:cNvSpPr>
              <a:spLocks/>
            </p:cNvSpPr>
            <p:nvPr/>
          </p:nvSpPr>
          <p:spPr bwMode="auto">
            <a:xfrm rot="335649">
              <a:off x="5516" y="2889"/>
              <a:ext cx="1937" cy="1630"/>
            </a:xfrm>
            <a:custGeom>
              <a:avLst/>
              <a:gdLst>
                <a:gd name="T0" fmla="*/ 1568 w 1747"/>
                <a:gd name="T1" fmla="*/ 24 h 1326"/>
                <a:gd name="T2" fmla="*/ 1347 w 1747"/>
                <a:gd name="T3" fmla="*/ 110 h 1326"/>
                <a:gd name="T4" fmla="*/ 1136 w 1747"/>
                <a:gd name="T5" fmla="*/ 195 h 1326"/>
                <a:gd name="T6" fmla="*/ 896 w 1747"/>
                <a:gd name="T7" fmla="*/ 297 h 1326"/>
                <a:gd name="T8" fmla="*/ 649 w 1747"/>
                <a:gd name="T9" fmla="*/ 412 h 1326"/>
                <a:gd name="T10" fmla="*/ 416 w 1747"/>
                <a:gd name="T11" fmla="*/ 530 h 1326"/>
                <a:gd name="T12" fmla="*/ 221 w 1747"/>
                <a:gd name="T13" fmla="*/ 652 h 1326"/>
                <a:gd name="T14" fmla="*/ 126 w 1747"/>
                <a:gd name="T15" fmla="*/ 811 h 1326"/>
                <a:gd name="T16" fmla="*/ 150 w 1747"/>
                <a:gd name="T17" fmla="*/ 1051 h 1326"/>
                <a:gd name="T18" fmla="*/ 216 w 1747"/>
                <a:gd name="T19" fmla="*/ 1196 h 1326"/>
                <a:gd name="T20" fmla="*/ 266 w 1747"/>
                <a:gd name="T21" fmla="*/ 1248 h 1326"/>
                <a:gd name="T22" fmla="*/ 808 w 1747"/>
                <a:gd name="T23" fmla="*/ 1105 h 1326"/>
                <a:gd name="T24" fmla="*/ 1017 w 1747"/>
                <a:gd name="T25" fmla="*/ 1032 h 1326"/>
                <a:gd name="T26" fmla="*/ 1269 w 1747"/>
                <a:gd name="T27" fmla="*/ 939 h 1326"/>
                <a:gd name="T28" fmla="*/ 1492 w 1747"/>
                <a:gd name="T29" fmla="*/ 856 h 1326"/>
                <a:gd name="T30" fmla="*/ 1659 w 1747"/>
                <a:gd name="T31" fmla="*/ 789 h 1326"/>
                <a:gd name="T32" fmla="*/ 1740 w 1747"/>
                <a:gd name="T33" fmla="*/ 827 h 1326"/>
                <a:gd name="T34" fmla="*/ 1580 w 1747"/>
                <a:gd name="T35" fmla="*/ 892 h 1326"/>
                <a:gd name="T36" fmla="*/ 1407 w 1747"/>
                <a:gd name="T37" fmla="*/ 958 h 1326"/>
                <a:gd name="T38" fmla="*/ 1191 w 1747"/>
                <a:gd name="T39" fmla="*/ 1041 h 1326"/>
                <a:gd name="T40" fmla="*/ 948 w 1747"/>
                <a:gd name="T41" fmla="*/ 1124 h 1326"/>
                <a:gd name="T42" fmla="*/ 696 w 1747"/>
                <a:gd name="T43" fmla="*/ 1208 h 1326"/>
                <a:gd name="T44" fmla="*/ 452 w 1747"/>
                <a:gd name="T45" fmla="*/ 1277 h 1326"/>
                <a:gd name="T46" fmla="*/ 228 w 1747"/>
                <a:gd name="T47" fmla="*/ 1326 h 1326"/>
                <a:gd name="T48" fmla="*/ 159 w 1747"/>
                <a:gd name="T49" fmla="*/ 1258 h 1326"/>
                <a:gd name="T50" fmla="*/ 79 w 1747"/>
                <a:gd name="T51" fmla="*/ 1120 h 1326"/>
                <a:gd name="T52" fmla="*/ 0 w 1747"/>
                <a:gd name="T53" fmla="*/ 723 h 1326"/>
                <a:gd name="T54" fmla="*/ 52 w 1747"/>
                <a:gd name="T55" fmla="*/ 671 h 1326"/>
                <a:gd name="T56" fmla="*/ 183 w 1747"/>
                <a:gd name="T57" fmla="*/ 578 h 1326"/>
                <a:gd name="T58" fmla="*/ 290 w 1747"/>
                <a:gd name="T59" fmla="*/ 511 h 1326"/>
                <a:gd name="T60" fmla="*/ 433 w 1747"/>
                <a:gd name="T61" fmla="*/ 433 h 1326"/>
                <a:gd name="T62" fmla="*/ 611 w 1747"/>
                <a:gd name="T63" fmla="*/ 338 h 1326"/>
                <a:gd name="T64" fmla="*/ 794 w 1747"/>
                <a:gd name="T65" fmla="*/ 252 h 1326"/>
                <a:gd name="T66" fmla="*/ 970 w 1747"/>
                <a:gd name="T67" fmla="*/ 176 h 1326"/>
                <a:gd name="T68" fmla="*/ 1136 w 1747"/>
                <a:gd name="T69" fmla="*/ 112 h 1326"/>
                <a:gd name="T70" fmla="*/ 1438 w 1747"/>
                <a:gd name="T71" fmla="*/ 12 h 1326"/>
                <a:gd name="T72" fmla="*/ 1616 w 1747"/>
                <a:gd name="T73" fmla="*/ 8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7" h="1326">
                  <a:moveTo>
                    <a:pt x="1616" y="8"/>
                  </a:moveTo>
                  <a:lnTo>
                    <a:pt x="1568" y="24"/>
                  </a:lnTo>
                  <a:lnTo>
                    <a:pt x="1438" y="74"/>
                  </a:lnTo>
                  <a:lnTo>
                    <a:pt x="1347" y="110"/>
                  </a:lnTo>
                  <a:lnTo>
                    <a:pt x="1248" y="148"/>
                  </a:lnTo>
                  <a:lnTo>
                    <a:pt x="1136" y="195"/>
                  </a:lnTo>
                  <a:lnTo>
                    <a:pt x="1020" y="243"/>
                  </a:lnTo>
                  <a:lnTo>
                    <a:pt x="896" y="297"/>
                  </a:lnTo>
                  <a:lnTo>
                    <a:pt x="772" y="352"/>
                  </a:lnTo>
                  <a:lnTo>
                    <a:pt x="649" y="412"/>
                  </a:lnTo>
                  <a:lnTo>
                    <a:pt x="530" y="471"/>
                  </a:lnTo>
                  <a:lnTo>
                    <a:pt x="416" y="530"/>
                  </a:lnTo>
                  <a:lnTo>
                    <a:pt x="311" y="592"/>
                  </a:lnTo>
                  <a:lnTo>
                    <a:pt x="221" y="652"/>
                  </a:lnTo>
                  <a:lnTo>
                    <a:pt x="143" y="709"/>
                  </a:lnTo>
                  <a:lnTo>
                    <a:pt x="126" y="811"/>
                  </a:lnTo>
                  <a:lnTo>
                    <a:pt x="133" y="968"/>
                  </a:lnTo>
                  <a:lnTo>
                    <a:pt x="150" y="1051"/>
                  </a:lnTo>
                  <a:lnTo>
                    <a:pt x="176" y="1129"/>
                  </a:lnTo>
                  <a:lnTo>
                    <a:pt x="216" y="1196"/>
                  </a:lnTo>
                  <a:lnTo>
                    <a:pt x="240" y="1227"/>
                  </a:lnTo>
                  <a:lnTo>
                    <a:pt x="266" y="1248"/>
                  </a:lnTo>
                  <a:lnTo>
                    <a:pt x="720" y="1134"/>
                  </a:lnTo>
                  <a:lnTo>
                    <a:pt x="808" y="1105"/>
                  </a:lnTo>
                  <a:lnTo>
                    <a:pt x="908" y="1070"/>
                  </a:lnTo>
                  <a:lnTo>
                    <a:pt x="1017" y="1032"/>
                  </a:lnTo>
                  <a:lnTo>
                    <a:pt x="1138" y="989"/>
                  </a:lnTo>
                  <a:lnTo>
                    <a:pt x="1269" y="939"/>
                  </a:lnTo>
                  <a:lnTo>
                    <a:pt x="1414" y="884"/>
                  </a:lnTo>
                  <a:lnTo>
                    <a:pt x="1492" y="856"/>
                  </a:lnTo>
                  <a:lnTo>
                    <a:pt x="1573" y="823"/>
                  </a:lnTo>
                  <a:lnTo>
                    <a:pt x="1659" y="789"/>
                  </a:lnTo>
                  <a:lnTo>
                    <a:pt x="1747" y="754"/>
                  </a:lnTo>
                  <a:lnTo>
                    <a:pt x="1740" y="827"/>
                  </a:lnTo>
                  <a:lnTo>
                    <a:pt x="1697" y="844"/>
                  </a:lnTo>
                  <a:lnTo>
                    <a:pt x="1580" y="892"/>
                  </a:lnTo>
                  <a:lnTo>
                    <a:pt x="1500" y="922"/>
                  </a:lnTo>
                  <a:lnTo>
                    <a:pt x="1407" y="958"/>
                  </a:lnTo>
                  <a:lnTo>
                    <a:pt x="1302" y="998"/>
                  </a:lnTo>
                  <a:lnTo>
                    <a:pt x="1191" y="1041"/>
                  </a:lnTo>
                  <a:lnTo>
                    <a:pt x="1072" y="1082"/>
                  </a:lnTo>
                  <a:lnTo>
                    <a:pt x="948" y="1124"/>
                  </a:lnTo>
                  <a:lnTo>
                    <a:pt x="822" y="1167"/>
                  </a:lnTo>
                  <a:lnTo>
                    <a:pt x="696" y="1208"/>
                  </a:lnTo>
                  <a:lnTo>
                    <a:pt x="573" y="1243"/>
                  </a:lnTo>
                  <a:lnTo>
                    <a:pt x="452" y="1277"/>
                  </a:lnTo>
                  <a:lnTo>
                    <a:pt x="335" y="1305"/>
                  </a:lnTo>
                  <a:lnTo>
                    <a:pt x="228" y="1326"/>
                  </a:lnTo>
                  <a:lnTo>
                    <a:pt x="193" y="1298"/>
                  </a:lnTo>
                  <a:lnTo>
                    <a:pt x="159" y="1258"/>
                  </a:lnTo>
                  <a:lnTo>
                    <a:pt x="119" y="1200"/>
                  </a:lnTo>
                  <a:lnTo>
                    <a:pt x="79" y="1120"/>
                  </a:lnTo>
                  <a:lnTo>
                    <a:pt x="41" y="1015"/>
                  </a:lnTo>
                  <a:lnTo>
                    <a:pt x="0" y="723"/>
                  </a:lnTo>
                  <a:lnTo>
                    <a:pt x="22" y="699"/>
                  </a:lnTo>
                  <a:lnTo>
                    <a:pt x="52" y="671"/>
                  </a:lnTo>
                  <a:lnTo>
                    <a:pt x="105" y="630"/>
                  </a:lnTo>
                  <a:lnTo>
                    <a:pt x="183" y="578"/>
                  </a:lnTo>
                  <a:lnTo>
                    <a:pt x="233" y="545"/>
                  </a:lnTo>
                  <a:lnTo>
                    <a:pt x="290" y="511"/>
                  </a:lnTo>
                  <a:lnTo>
                    <a:pt x="357" y="473"/>
                  </a:lnTo>
                  <a:lnTo>
                    <a:pt x="433" y="433"/>
                  </a:lnTo>
                  <a:lnTo>
                    <a:pt x="516" y="388"/>
                  </a:lnTo>
                  <a:lnTo>
                    <a:pt x="611" y="338"/>
                  </a:lnTo>
                  <a:lnTo>
                    <a:pt x="701" y="295"/>
                  </a:lnTo>
                  <a:lnTo>
                    <a:pt x="794" y="252"/>
                  </a:lnTo>
                  <a:lnTo>
                    <a:pt x="884" y="212"/>
                  </a:lnTo>
                  <a:lnTo>
                    <a:pt x="970" y="176"/>
                  </a:lnTo>
                  <a:lnTo>
                    <a:pt x="1055" y="143"/>
                  </a:lnTo>
                  <a:lnTo>
                    <a:pt x="1136" y="112"/>
                  </a:lnTo>
                  <a:lnTo>
                    <a:pt x="1279" y="60"/>
                  </a:lnTo>
                  <a:lnTo>
                    <a:pt x="1438" y="12"/>
                  </a:lnTo>
                  <a:lnTo>
                    <a:pt x="1542" y="0"/>
                  </a:lnTo>
                  <a:lnTo>
                    <a:pt x="1616" y="8"/>
                  </a:lnTo>
                  <a:lnTo>
                    <a:pt x="1616"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2" name="Freeform 136"/>
            <p:cNvSpPr>
              <a:spLocks/>
            </p:cNvSpPr>
            <p:nvPr/>
          </p:nvSpPr>
          <p:spPr bwMode="auto">
            <a:xfrm>
              <a:off x="1303" y="1849"/>
              <a:ext cx="1463" cy="1222"/>
            </a:xfrm>
            <a:custGeom>
              <a:avLst/>
              <a:gdLst>
                <a:gd name="T0" fmla="*/ 12 w 1463"/>
                <a:gd name="T1" fmla="*/ 1222 h 1222"/>
                <a:gd name="T2" fmla="*/ 26 w 1463"/>
                <a:gd name="T3" fmla="*/ 1143 h 1222"/>
                <a:gd name="T4" fmla="*/ 52 w 1463"/>
                <a:gd name="T5" fmla="*/ 1055 h 1222"/>
                <a:gd name="T6" fmla="*/ 71 w 1463"/>
                <a:gd name="T7" fmla="*/ 1001 h 1222"/>
                <a:gd name="T8" fmla="*/ 95 w 1463"/>
                <a:gd name="T9" fmla="*/ 939 h 1222"/>
                <a:gd name="T10" fmla="*/ 126 w 1463"/>
                <a:gd name="T11" fmla="*/ 875 h 1222"/>
                <a:gd name="T12" fmla="*/ 164 w 1463"/>
                <a:gd name="T13" fmla="*/ 803 h 1222"/>
                <a:gd name="T14" fmla="*/ 185 w 1463"/>
                <a:gd name="T15" fmla="*/ 768 h 1222"/>
                <a:gd name="T16" fmla="*/ 209 w 1463"/>
                <a:gd name="T17" fmla="*/ 730 h 1222"/>
                <a:gd name="T18" fmla="*/ 232 w 1463"/>
                <a:gd name="T19" fmla="*/ 692 h 1222"/>
                <a:gd name="T20" fmla="*/ 259 w 1463"/>
                <a:gd name="T21" fmla="*/ 654 h 1222"/>
                <a:gd name="T22" fmla="*/ 290 w 1463"/>
                <a:gd name="T23" fmla="*/ 613 h 1222"/>
                <a:gd name="T24" fmla="*/ 320 w 1463"/>
                <a:gd name="T25" fmla="*/ 575 h 1222"/>
                <a:gd name="T26" fmla="*/ 354 w 1463"/>
                <a:gd name="T27" fmla="*/ 535 h 1222"/>
                <a:gd name="T28" fmla="*/ 389 w 1463"/>
                <a:gd name="T29" fmla="*/ 494 h 1222"/>
                <a:gd name="T30" fmla="*/ 427 w 1463"/>
                <a:gd name="T31" fmla="*/ 454 h 1222"/>
                <a:gd name="T32" fmla="*/ 468 w 1463"/>
                <a:gd name="T33" fmla="*/ 411 h 1222"/>
                <a:gd name="T34" fmla="*/ 510 w 1463"/>
                <a:gd name="T35" fmla="*/ 371 h 1222"/>
                <a:gd name="T36" fmla="*/ 556 w 1463"/>
                <a:gd name="T37" fmla="*/ 330 h 1222"/>
                <a:gd name="T38" fmla="*/ 610 w 1463"/>
                <a:gd name="T39" fmla="*/ 283 h 1222"/>
                <a:gd name="T40" fmla="*/ 679 w 1463"/>
                <a:gd name="T41" fmla="*/ 238 h 1222"/>
                <a:gd name="T42" fmla="*/ 727 w 1463"/>
                <a:gd name="T43" fmla="*/ 212 h 1222"/>
                <a:gd name="T44" fmla="*/ 779 w 1463"/>
                <a:gd name="T45" fmla="*/ 183 h 1222"/>
                <a:gd name="T46" fmla="*/ 838 w 1463"/>
                <a:gd name="T47" fmla="*/ 157 h 1222"/>
                <a:gd name="T48" fmla="*/ 905 w 1463"/>
                <a:gd name="T49" fmla="*/ 131 h 1222"/>
                <a:gd name="T50" fmla="*/ 1062 w 1463"/>
                <a:gd name="T51" fmla="*/ 83 h 1222"/>
                <a:gd name="T52" fmla="*/ 1247 w 1463"/>
                <a:gd name="T53" fmla="*/ 52 h 1222"/>
                <a:gd name="T54" fmla="*/ 1463 w 1463"/>
                <a:gd name="T55" fmla="*/ 45 h 1222"/>
                <a:gd name="T56" fmla="*/ 1423 w 1463"/>
                <a:gd name="T57" fmla="*/ 26 h 1222"/>
                <a:gd name="T58" fmla="*/ 1299 w 1463"/>
                <a:gd name="T59" fmla="*/ 0 h 1222"/>
                <a:gd name="T60" fmla="*/ 1093 w 1463"/>
                <a:gd name="T61" fmla="*/ 12 h 1222"/>
                <a:gd name="T62" fmla="*/ 803 w 1463"/>
                <a:gd name="T63" fmla="*/ 105 h 1222"/>
                <a:gd name="T64" fmla="*/ 722 w 1463"/>
                <a:gd name="T65" fmla="*/ 143 h 1222"/>
                <a:gd name="T66" fmla="*/ 646 w 1463"/>
                <a:gd name="T67" fmla="*/ 186 h 1222"/>
                <a:gd name="T68" fmla="*/ 575 w 1463"/>
                <a:gd name="T69" fmla="*/ 233 h 1222"/>
                <a:gd name="T70" fmla="*/ 510 w 1463"/>
                <a:gd name="T71" fmla="*/ 283 h 1222"/>
                <a:gd name="T72" fmla="*/ 446 w 1463"/>
                <a:gd name="T73" fmla="*/ 338 h 1222"/>
                <a:gd name="T74" fmla="*/ 392 w 1463"/>
                <a:gd name="T75" fmla="*/ 392 h 1222"/>
                <a:gd name="T76" fmla="*/ 337 w 1463"/>
                <a:gd name="T77" fmla="*/ 449 h 1222"/>
                <a:gd name="T78" fmla="*/ 290 w 1463"/>
                <a:gd name="T79" fmla="*/ 506 h 1222"/>
                <a:gd name="T80" fmla="*/ 244 w 1463"/>
                <a:gd name="T81" fmla="*/ 563 h 1222"/>
                <a:gd name="T82" fmla="*/ 206 w 1463"/>
                <a:gd name="T83" fmla="*/ 618 h 1222"/>
                <a:gd name="T84" fmla="*/ 168 w 1463"/>
                <a:gd name="T85" fmla="*/ 673 h 1222"/>
                <a:gd name="T86" fmla="*/ 137 w 1463"/>
                <a:gd name="T87" fmla="*/ 725 h 1222"/>
                <a:gd name="T88" fmla="*/ 85 w 1463"/>
                <a:gd name="T89" fmla="*/ 822 h 1222"/>
                <a:gd name="T90" fmla="*/ 50 w 1463"/>
                <a:gd name="T91" fmla="*/ 903 h 1222"/>
                <a:gd name="T92" fmla="*/ 12 w 1463"/>
                <a:gd name="T93" fmla="*/ 1031 h 1222"/>
                <a:gd name="T94" fmla="*/ 0 w 1463"/>
                <a:gd name="T95" fmla="*/ 1134 h 1222"/>
                <a:gd name="T96" fmla="*/ 12 w 1463"/>
                <a:gd name="T97" fmla="*/ 1222 h 1222"/>
                <a:gd name="T98" fmla="*/ 12 w 1463"/>
                <a:gd name="T99" fmla="*/ 1222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3" h="1222">
                  <a:moveTo>
                    <a:pt x="12" y="1222"/>
                  </a:moveTo>
                  <a:lnTo>
                    <a:pt x="26" y="1143"/>
                  </a:lnTo>
                  <a:lnTo>
                    <a:pt x="52" y="1055"/>
                  </a:lnTo>
                  <a:lnTo>
                    <a:pt x="71" y="1001"/>
                  </a:lnTo>
                  <a:lnTo>
                    <a:pt x="95" y="939"/>
                  </a:lnTo>
                  <a:lnTo>
                    <a:pt x="126" y="875"/>
                  </a:lnTo>
                  <a:lnTo>
                    <a:pt x="164" y="803"/>
                  </a:lnTo>
                  <a:lnTo>
                    <a:pt x="185" y="768"/>
                  </a:lnTo>
                  <a:lnTo>
                    <a:pt x="209" y="730"/>
                  </a:lnTo>
                  <a:lnTo>
                    <a:pt x="232" y="692"/>
                  </a:lnTo>
                  <a:lnTo>
                    <a:pt x="259" y="654"/>
                  </a:lnTo>
                  <a:lnTo>
                    <a:pt x="290" y="613"/>
                  </a:lnTo>
                  <a:lnTo>
                    <a:pt x="320" y="575"/>
                  </a:lnTo>
                  <a:lnTo>
                    <a:pt x="354" y="535"/>
                  </a:lnTo>
                  <a:lnTo>
                    <a:pt x="389" y="494"/>
                  </a:lnTo>
                  <a:lnTo>
                    <a:pt x="427" y="454"/>
                  </a:lnTo>
                  <a:lnTo>
                    <a:pt x="468" y="411"/>
                  </a:lnTo>
                  <a:lnTo>
                    <a:pt x="510" y="371"/>
                  </a:lnTo>
                  <a:lnTo>
                    <a:pt x="556" y="330"/>
                  </a:lnTo>
                  <a:lnTo>
                    <a:pt x="610" y="283"/>
                  </a:lnTo>
                  <a:lnTo>
                    <a:pt x="679" y="238"/>
                  </a:lnTo>
                  <a:lnTo>
                    <a:pt x="727" y="212"/>
                  </a:lnTo>
                  <a:lnTo>
                    <a:pt x="779" y="183"/>
                  </a:lnTo>
                  <a:lnTo>
                    <a:pt x="838" y="157"/>
                  </a:lnTo>
                  <a:lnTo>
                    <a:pt x="905" y="131"/>
                  </a:lnTo>
                  <a:lnTo>
                    <a:pt x="1062" y="83"/>
                  </a:lnTo>
                  <a:lnTo>
                    <a:pt x="1247" y="52"/>
                  </a:lnTo>
                  <a:lnTo>
                    <a:pt x="1463" y="45"/>
                  </a:lnTo>
                  <a:lnTo>
                    <a:pt x="1423" y="26"/>
                  </a:lnTo>
                  <a:lnTo>
                    <a:pt x="1299" y="0"/>
                  </a:lnTo>
                  <a:lnTo>
                    <a:pt x="1093" y="12"/>
                  </a:lnTo>
                  <a:lnTo>
                    <a:pt x="803" y="105"/>
                  </a:lnTo>
                  <a:lnTo>
                    <a:pt x="722" y="143"/>
                  </a:lnTo>
                  <a:lnTo>
                    <a:pt x="646" y="186"/>
                  </a:lnTo>
                  <a:lnTo>
                    <a:pt x="575" y="233"/>
                  </a:lnTo>
                  <a:lnTo>
                    <a:pt x="510" y="283"/>
                  </a:lnTo>
                  <a:lnTo>
                    <a:pt x="446" y="338"/>
                  </a:lnTo>
                  <a:lnTo>
                    <a:pt x="392" y="392"/>
                  </a:lnTo>
                  <a:lnTo>
                    <a:pt x="337" y="449"/>
                  </a:lnTo>
                  <a:lnTo>
                    <a:pt x="290" y="506"/>
                  </a:lnTo>
                  <a:lnTo>
                    <a:pt x="244" y="563"/>
                  </a:lnTo>
                  <a:lnTo>
                    <a:pt x="206" y="618"/>
                  </a:lnTo>
                  <a:lnTo>
                    <a:pt x="168" y="673"/>
                  </a:lnTo>
                  <a:lnTo>
                    <a:pt x="137" y="725"/>
                  </a:lnTo>
                  <a:lnTo>
                    <a:pt x="85" y="822"/>
                  </a:lnTo>
                  <a:lnTo>
                    <a:pt x="50" y="903"/>
                  </a:lnTo>
                  <a:lnTo>
                    <a:pt x="12" y="1031"/>
                  </a:lnTo>
                  <a:lnTo>
                    <a:pt x="0" y="1134"/>
                  </a:lnTo>
                  <a:lnTo>
                    <a:pt x="12" y="1222"/>
                  </a:lnTo>
                  <a:lnTo>
                    <a:pt x="12" y="12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3" name="Freeform 137"/>
            <p:cNvSpPr>
              <a:spLocks/>
            </p:cNvSpPr>
            <p:nvPr/>
          </p:nvSpPr>
          <p:spPr bwMode="auto">
            <a:xfrm>
              <a:off x="2077" y="2602"/>
              <a:ext cx="197" cy="79"/>
            </a:xfrm>
            <a:custGeom>
              <a:avLst/>
              <a:gdLst>
                <a:gd name="T0" fmla="*/ 197 w 197"/>
                <a:gd name="T1" fmla="*/ 79 h 79"/>
                <a:gd name="T2" fmla="*/ 188 w 197"/>
                <a:gd name="T3" fmla="*/ 65 h 79"/>
                <a:gd name="T4" fmla="*/ 159 w 197"/>
                <a:gd name="T5" fmla="*/ 34 h 79"/>
                <a:gd name="T6" fmla="*/ 121 w 197"/>
                <a:gd name="T7" fmla="*/ 5 h 79"/>
                <a:gd name="T8" fmla="*/ 74 w 197"/>
                <a:gd name="T9" fmla="*/ 0 h 79"/>
                <a:gd name="T10" fmla="*/ 7 w 197"/>
                <a:gd name="T11" fmla="*/ 27 h 79"/>
                <a:gd name="T12" fmla="*/ 0 w 197"/>
                <a:gd name="T13" fmla="*/ 41 h 79"/>
                <a:gd name="T14" fmla="*/ 22 w 197"/>
                <a:gd name="T15" fmla="*/ 53 h 79"/>
                <a:gd name="T16" fmla="*/ 197 w 197"/>
                <a:gd name="T17" fmla="*/ 79 h 79"/>
                <a:gd name="T18" fmla="*/ 197 w 197"/>
                <a:gd name="T19"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79">
                  <a:moveTo>
                    <a:pt x="197" y="79"/>
                  </a:moveTo>
                  <a:lnTo>
                    <a:pt x="188" y="65"/>
                  </a:lnTo>
                  <a:lnTo>
                    <a:pt x="159" y="34"/>
                  </a:lnTo>
                  <a:lnTo>
                    <a:pt x="121" y="5"/>
                  </a:lnTo>
                  <a:lnTo>
                    <a:pt x="74" y="0"/>
                  </a:lnTo>
                  <a:lnTo>
                    <a:pt x="7" y="27"/>
                  </a:lnTo>
                  <a:lnTo>
                    <a:pt x="0" y="41"/>
                  </a:lnTo>
                  <a:lnTo>
                    <a:pt x="22" y="53"/>
                  </a:lnTo>
                  <a:lnTo>
                    <a:pt x="197" y="79"/>
                  </a:lnTo>
                  <a:lnTo>
                    <a:pt x="197" y="7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4" name="Freeform 138"/>
            <p:cNvSpPr>
              <a:spLocks/>
            </p:cNvSpPr>
            <p:nvPr/>
          </p:nvSpPr>
          <p:spPr bwMode="auto">
            <a:xfrm>
              <a:off x="2303" y="3296"/>
              <a:ext cx="176" cy="141"/>
            </a:xfrm>
            <a:custGeom>
              <a:avLst/>
              <a:gdLst>
                <a:gd name="T0" fmla="*/ 176 w 176"/>
                <a:gd name="T1" fmla="*/ 0 h 141"/>
                <a:gd name="T2" fmla="*/ 83 w 176"/>
                <a:gd name="T3" fmla="*/ 36 h 141"/>
                <a:gd name="T4" fmla="*/ 0 w 176"/>
                <a:gd name="T5" fmla="*/ 100 h 141"/>
                <a:gd name="T6" fmla="*/ 14 w 176"/>
                <a:gd name="T7" fmla="*/ 126 h 141"/>
                <a:gd name="T8" fmla="*/ 38 w 176"/>
                <a:gd name="T9" fmla="*/ 141 h 141"/>
                <a:gd name="T10" fmla="*/ 119 w 176"/>
                <a:gd name="T11" fmla="*/ 129 h 141"/>
                <a:gd name="T12" fmla="*/ 159 w 176"/>
                <a:gd name="T13" fmla="*/ 95 h 141"/>
                <a:gd name="T14" fmla="*/ 173 w 176"/>
                <a:gd name="T15" fmla="*/ 53 h 141"/>
                <a:gd name="T16" fmla="*/ 176 w 176"/>
                <a:gd name="T17" fmla="*/ 0 h 141"/>
                <a:gd name="T18" fmla="*/ 176 w 176"/>
                <a:gd name="T19"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1">
                  <a:moveTo>
                    <a:pt x="176" y="0"/>
                  </a:moveTo>
                  <a:lnTo>
                    <a:pt x="83" y="36"/>
                  </a:lnTo>
                  <a:lnTo>
                    <a:pt x="0" y="100"/>
                  </a:lnTo>
                  <a:lnTo>
                    <a:pt x="14" y="126"/>
                  </a:lnTo>
                  <a:lnTo>
                    <a:pt x="38" y="141"/>
                  </a:lnTo>
                  <a:lnTo>
                    <a:pt x="119" y="129"/>
                  </a:lnTo>
                  <a:lnTo>
                    <a:pt x="159" y="95"/>
                  </a:lnTo>
                  <a:lnTo>
                    <a:pt x="173" y="53"/>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5" name="Freeform 139"/>
            <p:cNvSpPr>
              <a:spLocks/>
            </p:cNvSpPr>
            <p:nvPr/>
          </p:nvSpPr>
          <p:spPr bwMode="auto">
            <a:xfrm>
              <a:off x="1683" y="3106"/>
              <a:ext cx="273" cy="138"/>
            </a:xfrm>
            <a:custGeom>
              <a:avLst/>
              <a:gdLst>
                <a:gd name="T0" fmla="*/ 192 w 273"/>
                <a:gd name="T1" fmla="*/ 0 h 138"/>
                <a:gd name="T2" fmla="*/ 102 w 273"/>
                <a:gd name="T3" fmla="*/ 19 h 138"/>
                <a:gd name="T4" fmla="*/ 0 w 273"/>
                <a:gd name="T5" fmla="*/ 91 h 138"/>
                <a:gd name="T6" fmla="*/ 5 w 273"/>
                <a:gd name="T7" fmla="*/ 138 h 138"/>
                <a:gd name="T8" fmla="*/ 64 w 273"/>
                <a:gd name="T9" fmla="*/ 124 h 138"/>
                <a:gd name="T10" fmla="*/ 180 w 273"/>
                <a:gd name="T11" fmla="*/ 69 h 138"/>
                <a:gd name="T12" fmla="*/ 273 w 273"/>
                <a:gd name="T13" fmla="*/ 0 h 138"/>
                <a:gd name="T14" fmla="*/ 192 w 273"/>
                <a:gd name="T15" fmla="*/ 0 h 138"/>
                <a:gd name="T16" fmla="*/ 192 w 273"/>
                <a:gd name="T1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3" h="138">
                  <a:moveTo>
                    <a:pt x="192" y="0"/>
                  </a:moveTo>
                  <a:lnTo>
                    <a:pt x="102" y="19"/>
                  </a:lnTo>
                  <a:lnTo>
                    <a:pt x="0" y="91"/>
                  </a:lnTo>
                  <a:lnTo>
                    <a:pt x="5" y="138"/>
                  </a:lnTo>
                  <a:lnTo>
                    <a:pt x="64" y="124"/>
                  </a:lnTo>
                  <a:lnTo>
                    <a:pt x="180" y="69"/>
                  </a:lnTo>
                  <a:lnTo>
                    <a:pt x="273" y="0"/>
                  </a:lnTo>
                  <a:lnTo>
                    <a:pt x="192" y="0"/>
                  </a:lnTo>
                  <a:lnTo>
                    <a:pt x="192"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6" name="Freeform 140"/>
            <p:cNvSpPr>
              <a:spLocks/>
            </p:cNvSpPr>
            <p:nvPr/>
          </p:nvSpPr>
          <p:spPr bwMode="auto">
            <a:xfrm>
              <a:off x="1923" y="3187"/>
              <a:ext cx="176" cy="133"/>
            </a:xfrm>
            <a:custGeom>
              <a:avLst/>
              <a:gdLst>
                <a:gd name="T0" fmla="*/ 173 w 176"/>
                <a:gd name="T1" fmla="*/ 0 h 133"/>
                <a:gd name="T2" fmla="*/ 100 w 176"/>
                <a:gd name="T3" fmla="*/ 21 h 133"/>
                <a:gd name="T4" fmla="*/ 7 w 176"/>
                <a:gd name="T5" fmla="*/ 81 h 133"/>
                <a:gd name="T6" fmla="*/ 0 w 176"/>
                <a:gd name="T7" fmla="*/ 112 h 133"/>
                <a:gd name="T8" fmla="*/ 14 w 176"/>
                <a:gd name="T9" fmla="*/ 133 h 133"/>
                <a:gd name="T10" fmla="*/ 71 w 176"/>
                <a:gd name="T11" fmla="*/ 131 h 133"/>
                <a:gd name="T12" fmla="*/ 128 w 176"/>
                <a:gd name="T13" fmla="*/ 90 h 133"/>
                <a:gd name="T14" fmla="*/ 168 w 176"/>
                <a:gd name="T15" fmla="*/ 52 h 133"/>
                <a:gd name="T16" fmla="*/ 176 w 176"/>
                <a:gd name="T17" fmla="*/ 17 h 133"/>
                <a:gd name="T18" fmla="*/ 173 w 176"/>
                <a:gd name="T19" fmla="*/ 0 h 133"/>
                <a:gd name="T20" fmla="*/ 173 w 176"/>
                <a:gd name="T21"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33">
                  <a:moveTo>
                    <a:pt x="173" y="0"/>
                  </a:moveTo>
                  <a:lnTo>
                    <a:pt x="100" y="21"/>
                  </a:lnTo>
                  <a:lnTo>
                    <a:pt x="7" y="81"/>
                  </a:lnTo>
                  <a:lnTo>
                    <a:pt x="0" y="112"/>
                  </a:lnTo>
                  <a:lnTo>
                    <a:pt x="14" y="133"/>
                  </a:lnTo>
                  <a:lnTo>
                    <a:pt x="71" y="131"/>
                  </a:lnTo>
                  <a:lnTo>
                    <a:pt x="128" y="90"/>
                  </a:lnTo>
                  <a:lnTo>
                    <a:pt x="168" y="52"/>
                  </a:lnTo>
                  <a:lnTo>
                    <a:pt x="176" y="17"/>
                  </a:lnTo>
                  <a:lnTo>
                    <a:pt x="173" y="0"/>
                  </a:lnTo>
                  <a:lnTo>
                    <a:pt x="173"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7" name="Freeform 141"/>
            <p:cNvSpPr>
              <a:spLocks/>
            </p:cNvSpPr>
            <p:nvPr/>
          </p:nvSpPr>
          <p:spPr bwMode="auto">
            <a:xfrm>
              <a:off x="1761" y="3458"/>
              <a:ext cx="126" cy="145"/>
            </a:xfrm>
            <a:custGeom>
              <a:avLst/>
              <a:gdLst>
                <a:gd name="T0" fmla="*/ 86 w 126"/>
                <a:gd name="T1" fmla="*/ 14 h 145"/>
                <a:gd name="T2" fmla="*/ 41 w 126"/>
                <a:gd name="T3" fmla="*/ 45 h 145"/>
                <a:gd name="T4" fmla="*/ 0 w 126"/>
                <a:gd name="T5" fmla="*/ 95 h 145"/>
                <a:gd name="T6" fmla="*/ 19 w 126"/>
                <a:gd name="T7" fmla="*/ 138 h 145"/>
                <a:gd name="T8" fmla="*/ 81 w 126"/>
                <a:gd name="T9" fmla="*/ 145 h 145"/>
                <a:gd name="T10" fmla="*/ 114 w 126"/>
                <a:gd name="T11" fmla="*/ 114 h 145"/>
                <a:gd name="T12" fmla="*/ 126 w 126"/>
                <a:gd name="T13" fmla="*/ 66 h 145"/>
                <a:gd name="T14" fmla="*/ 124 w 126"/>
                <a:gd name="T15" fmla="*/ 0 h 145"/>
                <a:gd name="T16" fmla="*/ 86 w 126"/>
                <a:gd name="T17" fmla="*/ 14 h 145"/>
                <a:gd name="T18" fmla="*/ 86 w 126"/>
                <a:gd name="T1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5">
                  <a:moveTo>
                    <a:pt x="86" y="14"/>
                  </a:moveTo>
                  <a:lnTo>
                    <a:pt x="41" y="45"/>
                  </a:lnTo>
                  <a:lnTo>
                    <a:pt x="0" y="95"/>
                  </a:lnTo>
                  <a:lnTo>
                    <a:pt x="19" y="138"/>
                  </a:lnTo>
                  <a:lnTo>
                    <a:pt x="81" y="145"/>
                  </a:lnTo>
                  <a:lnTo>
                    <a:pt x="114" y="114"/>
                  </a:lnTo>
                  <a:lnTo>
                    <a:pt x="126" y="66"/>
                  </a:lnTo>
                  <a:lnTo>
                    <a:pt x="124" y="0"/>
                  </a:lnTo>
                  <a:lnTo>
                    <a:pt x="86" y="14"/>
                  </a:lnTo>
                  <a:lnTo>
                    <a:pt x="86" y="14"/>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8" name="Freeform 142"/>
            <p:cNvSpPr>
              <a:spLocks/>
            </p:cNvSpPr>
            <p:nvPr/>
          </p:nvSpPr>
          <p:spPr bwMode="auto">
            <a:xfrm>
              <a:off x="2015" y="2574"/>
              <a:ext cx="229" cy="116"/>
            </a:xfrm>
            <a:custGeom>
              <a:avLst/>
              <a:gdLst>
                <a:gd name="T0" fmla="*/ 229 w 229"/>
                <a:gd name="T1" fmla="*/ 90 h 116"/>
                <a:gd name="T2" fmla="*/ 200 w 229"/>
                <a:gd name="T3" fmla="*/ 31 h 116"/>
                <a:gd name="T4" fmla="*/ 160 w 229"/>
                <a:gd name="T5" fmla="*/ 0 h 116"/>
                <a:gd name="T6" fmla="*/ 93 w 229"/>
                <a:gd name="T7" fmla="*/ 9 h 116"/>
                <a:gd name="T8" fmla="*/ 0 w 229"/>
                <a:gd name="T9" fmla="*/ 76 h 116"/>
                <a:gd name="T10" fmla="*/ 12 w 229"/>
                <a:gd name="T11" fmla="*/ 97 h 116"/>
                <a:gd name="T12" fmla="*/ 74 w 229"/>
                <a:gd name="T13" fmla="*/ 107 h 116"/>
                <a:gd name="T14" fmla="*/ 195 w 229"/>
                <a:gd name="T15" fmla="*/ 116 h 116"/>
                <a:gd name="T16" fmla="*/ 167 w 229"/>
                <a:gd name="T17" fmla="*/ 93 h 116"/>
                <a:gd name="T18" fmla="*/ 107 w 229"/>
                <a:gd name="T19" fmla="*/ 66 h 116"/>
                <a:gd name="T20" fmla="*/ 88 w 229"/>
                <a:gd name="T21" fmla="*/ 62 h 116"/>
                <a:gd name="T22" fmla="*/ 93 w 229"/>
                <a:gd name="T23" fmla="*/ 55 h 116"/>
                <a:gd name="T24" fmla="*/ 141 w 229"/>
                <a:gd name="T25" fmla="*/ 45 h 116"/>
                <a:gd name="T26" fmla="*/ 200 w 229"/>
                <a:gd name="T27" fmla="*/ 66 h 116"/>
                <a:gd name="T28" fmla="*/ 229 w 229"/>
                <a:gd name="T29" fmla="*/ 90 h 116"/>
                <a:gd name="T30" fmla="*/ 229 w 229"/>
                <a:gd name="T31" fmla="*/ 9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9" h="116">
                  <a:moveTo>
                    <a:pt x="229" y="90"/>
                  </a:moveTo>
                  <a:lnTo>
                    <a:pt x="200" y="31"/>
                  </a:lnTo>
                  <a:lnTo>
                    <a:pt x="160" y="0"/>
                  </a:lnTo>
                  <a:lnTo>
                    <a:pt x="93" y="9"/>
                  </a:lnTo>
                  <a:lnTo>
                    <a:pt x="0" y="76"/>
                  </a:lnTo>
                  <a:lnTo>
                    <a:pt x="12" y="97"/>
                  </a:lnTo>
                  <a:lnTo>
                    <a:pt x="74" y="107"/>
                  </a:lnTo>
                  <a:lnTo>
                    <a:pt x="195" y="116"/>
                  </a:lnTo>
                  <a:lnTo>
                    <a:pt x="167" y="93"/>
                  </a:lnTo>
                  <a:lnTo>
                    <a:pt x="107" y="66"/>
                  </a:lnTo>
                  <a:lnTo>
                    <a:pt x="88" y="62"/>
                  </a:lnTo>
                  <a:lnTo>
                    <a:pt x="93" y="55"/>
                  </a:lnTo>
                  <a:lnTo>
                    <a:pt x="141" y="45"/>
                  </a:lnTo>
                  <a:lnTo>
                    <a:pt x="200" y="66"/>
                  </a:lnTo>
                  <a:lnTo>
                    <a:pt x="229" y="90"/>
                  </a:lnTo>
                  <a:lnTo>
                    <a:pt x="229"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19" name="Freeform 143"/>
            <p:cNvSpPr>
              <a:spLocks/>
            </p:cNvSpPr>
            <p:nvPr/>
          </p:nvSpPr>
          <p:spPr bwMode="auto">
            <a:xfrm>
              <a:off x="2277" y="3311"/>
              <a:ext cx="216" cy="147"/>
            </a:xfrm>
            <a:custGeom>
              <a:avLst/>
              <a:gdLst>
                <a:gd name="T0" fmla="*/ 157 w 216"/>
                <a:gd name="T1" fmla="*/ 2 h 147"/>
                <a:gd name="T2" fmla="*/ 109 w 216"/>
                <a:gd name="T3" fmla="*/ 33 h 147"/>
                <a:gd name="T4" fmla="*/ 66 w 216"/>
                <a:gd name="T5" fmla="*/ 90 h 147"/>
                <a:gd name="T6" fmla="*/ 83 w 216"/>
                <a:gd name="T7" fmla="*/ 109 h 147"/>
                <a:gd name="T8" fmla="*/ 119 w 216"/>
                <a:gd name="T9" fmla="*/ 107 h 147"/>
                <a:gd name="T10" fmla="*/ 216 w 216"/>
                <a:gd name="T11" fmla="*/ 40 h 147"/>
                <a:gd name="T12" fmla="*/ 192 w 216"/>
                <a:gd name="T13" fmla="*/ 88 h 147"/>
                <a:gd name="T14" fmla="*/ 157 w 216"/>
                <a:gd name="T15" fmla="*/ 121 h 147"/>
                <a:gd name="T16" fmla="*/ 100 w 216"/>
                <a:gd name="T17" fmla="*/ 147 h 147"/>
                <a:gd name="T18" fmla="*/ 5 w 216"/>
                <a:gd name="T19" fmla="*/ 133 h 147"/>
                <a:gd name="T20" fmla="*/ 0 w 216"/>
                <a:gd name="T21" fmla="*/ 102 h 147"/>
                <a:gd name="T22" fmla="*/ 12 w 216"/>
                <a:gd name="T23" fmla="*/ 80 h 147"/>
                <a:gd name="T24" fmla="*/ 33 w 216"/>
                <a:gd name="T25" fmla="*/ 54 h 147"/>
                <a:gd name="T26" fmla="*/ 83 w 216"/>
                <a:gd name="T27" fmla="*/ 14 h 147"/>
                <a:gd name="T28" fmla="*/ 121 w 216"/>
                <a:gd name="T29" fmla="*/ 0 h 147"/>
                <a:gd name="T30" fmla="*/ 157 w 216"/>
                <a:gd name="T31" fmla="*/ 2 h 147"/>
                <a:gd name="T32" fmla="*/ 157 w 216"/>
                <a:gd name="T33"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7">
                  <a:moveTo>
                    <a:pt x="157" y="2"/>
                  </a:moveTo>
                  <a:lnTo>
                    <a:pt x="109" y="33"/>
                  </a:lnTo>
                  <a:lnTo>
                    <a:pt x="66" y="90"/>
                  </a:lnTo>
                  <a:lnTo>
                    <a:pt x="83" y="109"/>
                  </a:lnTo>
                  <a:lnTo>
                    <a:pt x="119" y="107"/>
                  </a:lnTo>
                  <a:lnTo>
                    <a:pt x="216" y="40"/>
                  </a:lnTo>
                  <a:lnTo>
                    <a:pt x="192" y="88"/>
                  </a:lnTo>
                  <a:lnTo>
                    <a:pt x="157" y="121"/>
                  </a:lnTo>
                  <a:lnTo>
                    <a:pt x="100" y="147"/>
                  </a:lnTo>
                  <a:lnTo>
                    <a:pt x="5" y="133"/>
                  </a:lnTo>
                  <a:lnTo>
                    <a:pt x="0" y="102"/>
                  </a:lnTo>
                  <a:lnTo>
                    <a:pt x="12" y="80"/>
                  </a:lnTo>
                  <a:lnTo>
                    <a:pt x="33" y="54"/>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0" name="Freeform 144"/>
            <p:cNvSpPr>
              <a:spLocks/>
            </p:cNvSpPr>
            <p:nvPr/>
          </p:nvSpPr>
          <p:spPr bwMode="auto">
            <a:xfrm>
              <a:off x="1638" y="3106"/>
              <a:ext cx="242" cy="157"/>
            </a:xfrm>
            <a:custGeom>
              <a:avLst/>
              <a:gdLst>
                <a:gd name="T0" fmla="*/ 161 w 242"/>
                <a:gd name="T1" fmla="*/ 0 h 157"/>
                <a:gd name="T2" fmla="*/ 80 w 242"/>
                <a:gd name="T3" fmla="*/ 14 h 157"/>
                <a:gd name="T4" fmla="*/ 31 w 242"/>
                <a:gd name="T5" fmla="*/ 57 h 157"/>
                <a:gd name="T6" fmla="*/ 0 w 242"/>
                <a:gd name="T7" fmla="*/ 117 h 157"/>
                <a:gd name="T8" fmla="*/ 2 w 242"/>
                <a:gd name="T9" fmla="*/ 143 h 157"/>
                <a:gd name="T10" fmla="*/ 16 w 242"/>
                <a:gd name="T11" fmla="*/ 157 h 157"/>
                <a:gd name="T12" fmla="*/ 73 w 242"/>
                <a:gd name="T13" fmla="*/ 155 h 157"/>
                <a:gd name="T14" fmla="*/ 185 w 242"/>
                <a:gd name="T15" fmla="*/ 110 h 157"/>
                <a:gd name="T16" fmla="*/ 242 w 242"/>
                <a:gd name="T17" fmla="*/ 64 h 157"/>
                <a:gd name="T18" fmla="*/ 149 w 242"/>
                <a:gd name="T19" fmla="*/ 95 h 157"/>
                <a:gd name="T20" fmla="*/ 54 w 242"/>
                <a:gd name="T21" fmla="*/ 107 h 157"/>
                <a:gd name="T22" fmla="*/ 64 w 242"/>
                <a:gd name="T23" fmla="*/ 81 h 157"/>
                <a:gd name="T24" fmla="*/ 99 w 242"/>
                <a:gd name="T25" fmla="*/ 48 h 157"/>
                <a:gd name="T26" fmla="*/ 161 w 242"/>
                <a:gd name="T27" fmla="*/ 0 h 157"/>
                <a:gd name="T28" fmla="*/ 161 w 242"/>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57">
                  <a:moveTo>
                    <a:pt x="161" y="0"/>
                  </a:moveTo>
                  <a:lnTo>
                    <a:pt x="80" y="14"/>
                  </a:lnTo>
                  <a:lnTo>
                    <a:pt x="31" y="57"/>
                  </a:lnTo>
                  <a:lnTo>
                    <a:pt x="0" y="117"/>
                  </a:lnTo>
                  <a:lnTo>
                    <a:pt x="2" y="143"/>
                  </a:lnTo>
                  <a:lnTo>
                    <a:pt x="16" y="157"/>
                  </a:lnTo>
                  <a:lnTo>
                    <a:pt x="73" y="155"/>
                  </a:lnTo>
                  <a:lnTo>
                    <a:pt x="185" y="110"/>
                  </a:lnTo>
                  <a:lnTo>
                    <a:pt x="242" y="64"/>
                  </a:lnTo>
                  <a:lnTo>
                    <a:pt x="149" y="95"/>
                  </a:lnTo>
                  <a:lnTo>
                    <a:pt x="54" y="107"/>
                  </a:lnTo>
                  <a:lnTo>
                    <a:pt x="64" y="81"/>
                  </a:lnTo>
                  <a:lnTo>
                    <a:pt x="99" y="48"/>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1" name="Freeform 145"/>
            <p:cNvSpPr>
              <a:spLocks/>
            </p:cNvSpPr>
            <p:nvPr/>
          </p:nvSpPr>
          <p:spPr bwMode="auto">
            <a:xfrm>
              <a:off x="1904" y="3201"/>
              <a:ext cx="176" cy="133"/>
            </a:xfrm>
            <a:custGeom>
              <a:avLst/>
              <a:gdLst>
                <a:gd name="T0" fmla="*/ 130 w 176"/>
                <a:gd name="T1" fmla="*/ 22 h 133"/>
                <a:gd name="T2" fmla="*/ 73 w 176"/>
                <a:gd name="T3" fmla="*/ 57 h 133"/>
                <a:gd name="T4" fmla="*/ 43 w 176"/>
                <a:gd name="T5" fmla="*/ 102 h 133"/>
                <a:gd name="T6" fmla="*/ 109 w 176"/>
                <a:gd name="T7" fmla="*/ 86 h 133"/>
                <a:gd name="T8" fmla="*/ 176 w 176"/>
                <a:gd name="T9" fmla="*/ 31 h 133"/>
                <a:gd name="T10" fmla="*/ 168 w 176"/>
                <a:gd name="T11" fmla="*/ 72 h 133"/>
                <a:gd name="T12" fmla="*/ 142 w 176"/>
                <a:gd name="T13" fmla="*/ 105 h 133"/>
                <a:gd name="T14" fmla="*/ 85 w 176"/>
                <a:gd name="T15" fmla="*/ 133 h 133"/>
                <a:gd name="T16" fmla="*/ 0 w 176"/>
                <a:gd name="T17" fmla="*/ 121 h 133"/>
                <a:gd name="T18" fmla="*/ 0 w 176"/>
                <a:gd name="T19" fmla="*/ 95 h 133"/>
                <a:gd name="T20" fmla="*/ 19 w 176"/>
                <a:gd name="T21" fmla="*/ 64 h 133"/>
                <a:gd name="T22" fmla="*/ 69 w 176"/>
                <a:gd name="T23" fmla="*/ 17 h 133"/>
                <a:gd name="T24" fmla="*/ 121 w 176"/>
                <a:gd name="T25" fmla="*/ 0 h 133"/>
                <a:gd name="T26" fmla="*/ 140 w 176"/>
                <a:gd name="T27" fmla="*/ 10 h 133"/>
                <a:gd name="T28" fmla="*/ 130 w 176"/>
                <a:gd name="T29" fmla="*/ 22 h 133"/>
                <a:gd name="T30" fmla="*/ 130 w 176"/>
                <a:gd name="T31" fmla="*/ 2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0" y="22"/>
                  </a:moveTo>
                  <a:lnTo>
                    <a:pt x="73" y="57"/>
                  </a:lnTo>
                  <a:lnTo>
                    <a:pt x="43" y="102"/>
                  </a:lnTo>
                  <a:lnTo>
                    <a:pt x="109" y="86"/>
                  </a:lnTo>
                  <a:lnTo>
                    <a:pt x="176" y="31"/>
                  </a:lnTo>
                  <a:lnTo>
                    <a:pt x="168" y="72"/>
                  </a:lnTo>
                  <a:lnTo>
                    <a:pt x="142" y="105"/>
                  </a:lnTo>
                  <a:lnTo>
                    <a:pt x="85" y="133"/>
                  </a:lnTo>
                  <a:lnTo>
                    <a:pt x="0" y="121"/>
                  </a:lnTo>
                  <a:lnTo>
                    <a:pt x="0" y="95"/>
                  </a:lnTo>
                  <a:lnTo>
                    <a:pt x="19" y="64"/>
                  </a:lnTo>
                  <a:lnTo>
                    <a:pt x="69" y="17"/>
                  </a:lnTo>
                  <a:lnTo>
                    <a:pt x="121" y="0"/>
                  </a:lnTo>
                  <a:lnTo>
                    <a:pt x="140" y="10"/>
                  </a:lnTo>
                  <a:lnTo>
                    <a:pt x="130" y="22"/>
                  </a:lnTo>
                  <a:lnTo>
                    <a:pt x="13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2" name="Freeform 146"/>
            <p:cNvSpPr>
              <a:spLocks/>
            </p:cNvSpPr>
            <p:nvPr/>
          </p:nvSpPr>
          <p:spPr bwMode="auto">
            <a:xfrm>
              <a:off x="1749" y="3460"/>
              <a:ext cx="162" cy="164"/>
            </a:xfrm>
            <a:custGeom>
              <a:avLst/>
              <a:gdLst>
                <a:gd name="T0" fmla="*/ 138 w 162"/>
                <a:gd name="T1" fmla="*/ 0 h 164"/>
                <a:gd name="T2" fmla="*/ 91 w 162"/>
                <a:gd name="T3" fmla="*/ 34 h 164"/>
                <a:gd name="T4" fmla="*/ 45 w 162"/>
                <a:gd name="T5" fmla="*/ 105 h 164"/>
                <a:gd name="T6" fmla="*/ 55 w 162"/>
                <a:gd name="T7" fmla="*/ 124 h 164"/>
                <a:gd name="T8" fmla="*/ 81 w 162"/>
                <a:gd name="T9" fmla="*/ 114 h 164"/>
                <a:gd name="T10" fmla="*/ 129 w 162"/>
                <a:gd name="T11" fmla="*/ 43 h 164"/>
                <a:gd name="T12" fmla="*/ 145 w 162"/>
                <a:gd name="T13" fmla="*/ 26 h 164"/>
                <a:gd name="T14" fmla="*/ 162 w 162"/>
                <a:gd name="T15" fmla="*/ 53 h 164"/>
                <a:gd name="T16" fmla="*/ 162 w 162"/>
                <a:gd name="T17" fmla="*/ 100 h 164"/>
                <a:gd name="T18" fmla="*/ 150 w 162"/>
                <a:gd name="T19" fmla="*/ 124 h 164"/>
                <a:gd name="T20" fmla="*/ 126 w 162"/>
                <a:gd name="T21" fmla="*/ 145 h 164"/>
                <a:gd name="T22" fmla="*/ 67 w 162"/>
                <a:gd name="T23" fmla="*/ 164 h 164"/>
                <a:gd name="T24" fmla="*/ 22 w 162"/>
                <a:gd name="T25" fmla="*/ 145 h 164"/>
                <a:gd name="T26" fmla="*/ 0 w 162"/>
                <a:gd name="T27" fmla="*/ 105 h 164"/>
                <a:gd name="T28" fmla="*/ 5 w 162"/>
                <a:gd name="T29" fmla="*/ 81 h 164"/>
                <a:gd name="T30" fmla="*/ 19 w 162"/>
                <a:gd name="T31" fmla="*/ 55 h 164"/>
                <a:gd name="T32" fmla="*/ 60 w 162"/>
                <a:gd name="T33" fmla="*/ 17 h 164"/>
                <a:gd name="T34" fmla="*/ 100 w 162"/>
                <a:gd name="T35" fmla="*/ 3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1" y="34"/>
                  </a:lnTo>
                  <a:lnTo>
                    <a:pt x="45" y="105"/>
                  </a:lnTo>
                  <a:lnTo>
                    <a:pt x="55" y="124"/>
                  </a:lnTo>
                  <a:lnTo>
                    <a:pt x="81" y="114"/>
                  </a:lnTo>
                  <a:lnTo>
                    <a:pt x="129" y="43"/>
                  </a:lnTo>
                  <a:lnTo>
                    <a:pt x="145" y="26"/>
                  </a:lnTo>
                  <a:lnTo>
                    <a:pt x="162" y="53"/>
                  </a:lnTo>
                  <a:lnTo>
                    <a:pt x="162" y="100"/>
                  </a:lnTo>
                  <a:lnTo>
                    <a:pt x="150" y="124"/>
                  </a:lnTo>
                  <a:lnTo>
                    <a:pt x="126" y="145"/>
                  </a:lnTo>
                  <a:lnTo>
                    <a:pt x="67" y="164"/>
                  </a:lnTo>
                  <a:lnTo>
                    <a:pt x="22" y="145"/>
                  </a:lnTo>
                  <a:lnTo>
                    <a:pt x="0" y="105"/>
                  </a:lnTo>
                  <a:lnTo>
                    <a:pt x="5" y="81"/>
                  </a:lnTo>
                  <a:lnTo>
                    <a:pt x="19" y="55"/>
                  </a:lnTo>
                  <a:lnTo>
                    <a:pt x="60" y="17"/>
                  </a:lnTo>
                  <a:lnTo>
                    <a:pt x="100" y="3"/>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3" name="Freeform 147"/>
            <p:cNvSpPr>
              <a:spLocks/>
            </p:cNvSpPr>
            <p:nvPr/>
          </p:nvSpPr>
          <p:spPr bwMode="auto">
            <a:xfrm>
              <a:off x="1690" y="4183"/>
              <a:ext cx="984" cy="1136"/>
            </a:xfrm>
            <a:custGeom>
              <a:avLst/>
              <a:gdLst>
                <a:gd name="T0" fmla="*/ 487 w 984"/>
                <a:gd name="T1" fmla="*/ 19 h 1136"/>
                <a:gd name="T2" fmla="*/ 516 w 984"/>
                <a:gd name="T3" fmla="*/ 42 h 1136"/>
                <a:gd name="T4" fmla="*/ 544 w 984"/>
                <a:gd name="T5" fmla="*/ 73 h 1136"/>
                <a:gd name="T6" fmla="*/ 575 w 984"/>
                <a:gd name="T7" fmla="*/ 111 h 1136"/>
                <a:gd name="T8" fmla="*/ 625 w 984"/>
                <a:gd name="T9" fmla="*/ 216 h 1136"/>
                <a:gd name="T10" fmla="*/ 630 w 984"/>
                <a:gd name="T11" fmla="*/ 342 h 1136"/>
                <a:gd name="T12" fmla="*/ 606 w 984"/>
                <a:gd name="T13" fmla="*/ 487 h 1136"/>
                <a:gd name="T14" fmla="*/ 608 w 984"/>
                <a:gd name="T15" fmla="*/ 627 h 1136"/>
                <a:gd name="T16" fmla="*/ 622 w 984"/>
                <a:gd name="T17" fmla="*/ 686 h 1136"/>
                <a:gd name="T18" fmla="*/ 644 w 984"/>
                <a:gd name="T19" fmla="*/ 736 h 1136"/>
                <a:gd name="T20" fmla="*/ 677 w 984"/>
                <a:gd name="T21" fmla="*/ 770 h 1136"/>
                <a:gd name="T22" fmla="*/ 720 w 984"/>
                <a:gd name="T23" fmla="*/ 784 h 1136"/>
                <a:gd name="T24" fmla="*/ 843 w 984"/>
                <a:gd name="T25" fmla="*/ 846 h 1136"/>
                <a:gd name="T26" fmla="*/ 908 w 984"/>
                <a:gd name="T27" fmla="*/ 903 h 1136"/>
                <a:gd name="T28" fmla="*/ 957 w 984"/>
                <a:gd name="T29" fmla="*/ 967 h 1136"/>
                <a:gd name="T30" fmla="*/ 984 w 984"/>
                <a:gd name="T31" fmla="*/ 1031 h 1136"/>
                <a:gd name="T32" fmla="*/ 972 w 984"/>
                <a:gd name="T33" fmla="*/ 1086 h 1136"/>
                <a:gd name="T34" fmla="*/ 948 w 984"/>
                <a:gd name="T35" fmla="*/ 1107 h 1136"/>
                <a:gd name="T36" fmla="*/ 912 w 984"/>
                <a:gd name="T37" fmla="*/ 1124 h 1136"/>
                <a:gd name="T38" fmla="*/ 791 w 984"/>
                <a:gd name="T39" fmla="*/ 1136 h 1136"/>
                <a:gd name="T40" fmla="*/ 639 w 984"/>
                <a:gd name="T41" fmla="*/ 1117 h 1136"/>
                <a:gd name="T42" fmla="*/ 494 w 984"/>
                <a:gd name="T43" fmla="*/ 1064 h 1136"/>
                <a:gd name="T44" fmla="*/ 425 w 984"/>
                <a:gd name="T45" fmla="*/ 1026 h 1136"/>
                <a:gd name="T46" fmla="*/ 359 w 984"/>
                <a:gd name="T47" fmla="*/ 983 h 1136"/>
                <a:gd name="T48" fmla="*/ 297 w 984"/>
                <a:gd name="T49" fmla="*/ 936 h 1136"/>
                <a:gd name="T50" fmla="*/ 240 w 984"/>
                <a:gd name="T51" fmla="*/ 881 h 1136"/>
                <a:gd name="T52" fmla="*/ 188 w 984"/>
                <a:gd name="T53" fmla="*/ 822 h 1136"/>
                <a:gd name="T54" fmla="*/ 140 w 984"/>
                <a:gd name="T55" fmla="*/ 760 h 1136"/>
                <a:gd name="T56" fmla="*/ 119 w 984"/>
                <a:gd name="T57" fmla="*/ 727 h 1136"/>
                <a:gd name="T58" fmla="*/ 97 w 984"/>
                <a:gd name="T59" fmla="*/ 691 h 1136"/>
                <a:gd name="T60" fmla="*/ 64 w 984"/>
                <a:gd name="T61" fmla="*/ 622 h 1136"/>
                <a:gd name="T62" fmla="*/ 14 w 984"/>
                <a:gd name="T63" fmla="*/ 473 h 1136"/>
                <a:gd name="T64" fmla="*/ 0 w 984"/>
                <a:gd name="T65" fmla="*/ 316 h 1136"/>
                <a:gd name="T66" fmla="*/ 7 w 984"/>
                <a:gd name="T67" fmla="*/ 266 h 1136"/>
                <a:gd name="T68" fmla="*/ 21 w 984"/>
                <a:gd name="T69" fmla="*/ 221 h 1136"/>
                <a:gd name="T70" fmla="*/ 43 w 984"/>
                <a:gd name="T71" fmla="*/ 178 h 1136"/>
                <a:gd name="T72" fmla="*/ 71 w 984"/>
                <a:gd name="T73" fmla="*/ 142 h 1136"/>
                <a:gd name="T74" fmla="*/ 104 w 984"/>
                <a:gd name="T75" fmla="*/ 109 h 1136"/>
                <a:gd name="T76" fmla="*/ 140 w 984"/>
                <a:gd name="T77" fmla="*/ 80 h 1136"/>
                <a:gd name="T78" fmla="*/ 221 w 984"/>
                <a:gd name="T79" fmla="*/ 38 h 1136"/>
                <a:gd name="T80" fmla="*/ 304 w 984"/>
                <a:gd name="T81" fmla="*/ 12 h 1136"/>
                <a:gd name="T82" fmla="*/ 380 w 984"/>
                <a:gd name="T83" fmla="*/ 0 h 1136"/>
                <a:gd name="T84" fmla="*/ 487 w 984"/>
                <a:gd name="T85" fmla="*/ 19 h 1136"/>
                <a:gd name="T86" fmla="*/ 487 w 984"/>
                <a:gd name="T87" fmla="*/ 19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4" h="1136">
                  <a:moveTo>
                    <a:pt x="487" y="19"/>
                  </a:moveTo>
                  <a:lnTo>
                    <a:pt x="516" y="42"/>
                  </a:lnTo>
                  <a:lnTo>
                    <a:pt x="544" y="73"/>
                  </a:lnTo>
                  <a:lnTo>
                    <a:pt x="575" y="111"/>
                  </a:lnTo>
                  <a:lnTo>
                    <a:pt x="625" y="216"/>
                  </a:lnTo>
                  <a:lnTo>
                    <a:pt x="630" y="342"/>
                  </a:lnTo>
                  <a:lnTo>
                    <a:pt x="606" y="487"/>
                  </a:lnTo>
                  <a:lnTo>
                    <a:pt x="608" y="627"/>
                  </a:lnTo>
                  <a:lnTo>
                    <a:pt x="622" y="686"/>
                  </a:lnTo>
                  <a:lnTo>
                    <a:pt x="644" y="736"/>
                  </a:lnTo>
                  <a:lnTo>
                    <a:pt x="677" y="770"/>
                  </a:lnTo>
                  <a:lnTo>
                    <a:pt x="720" y="784"/>
                  </a:lnTo>
                  <a:lnTo>
                    <a:pt x="843" y="846"/>
                  </a:lnTo>
                  <a:lnTo>
                    <a:pt x="908" y="903"/>
                  </a:lnTo>
                  <a:lnTo>
                    <a:pt x="957" y="967"/>
                  </a:lnTo>
                  <a:lnTo>
                    <a:pt x="984" y="1031"/>
                  </a:lnTo>
                  <a:lnTo>
                    <a:pt x="972" y="1086"/>
                  </a:lnTo>
                  <a:lnTo>
                    <a:pt x="948" y="1107"/>
                  </a:lnTo>
                  <a:lnTo>
                    <a:pt x="912" y="1124"/>
                  </a:lnTo>
                  <a:lnTo>
                    <a:pt x="791" y="1136"/>
                  </a:lnTo>
                  <a:lnTo>
                    <a:pt x="639" y="1117"/>
                  </a:lnTo>
                  <a:lnTo>
                    <a:pt x="494" y="1064"/>
                  </a:lnTo>
                  <a:lnTo>
                    <a:pt x="425" y="1026"/>
                  </a:lnTo>
                  <a:lnTo>
                    <a:pt x="359" y="983"/>
                  </a:lnTo>
                  <a:lnTo>
                    <a:pt x="297" y="936"/>
                  </a:lnTo>
                  <a:lnTo>
                    <a:pt x="240" y="881"/>
                  </a:lnTo>
                  <a:lnTo>
                    <a:pt x="188" y="822"/>
                  </a:lnTo>
                  <a:lnTo>
                    <a:pt x="140" y="760"/>
                  </a:lnTo>
                  <a:lnTo>
                    <a:pt x="119" y="727"/>
                  </a:lnTo>
                  <a:lnTo>
                    <a:pt x="97" y="691"/>
                  </a:lnTo>
                  <a:lnTo>
                    <a:pt x="64" y="622"/>
                  </a:lnTo>
                  <a:lnTo>
                    <a:pt x="14" y="473"/>
                  </a:lnTo>
                  <a:lnTo>
                    <a:pt x="0" y="316"/>
                  </a:lnTo>
                  <a:lnTo>
                    <a:pt x="7" y="266"/>
                  </a:lnTo>
                  <a:lnTo>
                    <a:pt x="21" y="221"/>
                  </a:lnTo>
                  <a:lnTo>
                    <a:pt x="43" y="178"/>
                  </a:lnTo>
                  <a:lnTo>
                    <a:pt x="71" y="142"/>
                  </a:lnTo>
                  <a:lnTo>
                    <a:pt x="104" y="109"/>
                  </a:lnTo>
                  <a:lnTo>
                    <a:pt x="140" y="80"/>
                  </a:lnTo>
                  <a:lnTo>
                    <a:pt x="221" y="38"/>
                  </a:lnTo>
                  <a:lnTo>
                    <a:pt x="304" y="12"/>
                  </a:lnTo>
                  <a:lnTo>
                    <a:pt x="380" y="0"/>
                  </a:lnTo>
                  <a:lnTo>
                    <a:pt x="487" y="19"/>
                  </a:lnTo>
                  <a:lnTo>
                    <a:pt x="487" y="19"/>
                  </a:lnTo>
                  <a:close/>
                </a:path>
              </a:pathLst>
            </a:custGeom>
            <a:solidFill>
              <a:srgbClr val="FF47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4" name="Freeform 148"/>
            <p:cNvSpPr>
              <a:spLocks/>
            </p:cNvSpPr>
            <p:nvPr/>
          </p:nvSpPr>
          <p:spPr bwMode="auto">
            <a:xfrm>
              <a:off x="2032" y="3344"/>
              <a:ext cx="178" cy="131"/>
            </a:xfrm>
            <a:custGeom>
              <a:avLst/>
              <a:gdLst>
                <a:gd name="T0" fmla="*/ 174 w 178"/>
                <a:gd name="T1" fmla="*/ 0 h 131"/>
                <a:gd name="T2" fmla="*/ 102 w 178"/>
                <a:gd name="T3" fmla="*/ 21 h 131"/>
                <a:gd name="T4" fmla="*/ 10 w 178"/>
                <a:gd name="T5" fmla="*/ 81 h 131"/>
                <a:gd name="T6" fmla="*/ 0 w 178"/>
                <a:gd name="T7" fmla="*/ 112 h 131"/>
                <a:gd name="T8" fmla="*/ 17 w 178"/>
                <a:gd name="T9" fmla="*/ 131 h 131"/>
                <a:gd name="T10" fmla="*/ 74 w 178"/>
                <a:gd name="T11" fmla="*/ 128 h 131"/>
                <a:gd name="T12" fmla="*/ 128 w 178"/>
                <a:gd name="T13" fmla="*/ 90 h 131"/>
                <a:gd name="T14" fmla="*/ 171 w 178"/>
                <a:gd name="T15" fmla="*/ 52 h 131"/>
                <a:gd name="T16" fmla="*/ 178 w 178"/>
                <a:gd name="T17" fmla="*/ 16 h 131"/>
                <a:gd name="T18" fmla="*/ 174 w 178"/>
                <a:gd name="T19" fmla="*/ 0 h 131"/>
                <a:gd name="T20" fmla="*/ 174 w 178"/>
                <a:gd name="T2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8" h="131">
                  <a:moveTo>
                    <a:pt x="174" y="0"/>
                  </a:moveTo>
                  <a:lnTo>
                    <a:pt x="102" y="21"/>
                  </a:lnTo>
                  <a:lnTo>
                    <a:pt x="10" y="81"/>
                  </a:lnTo>
                  <a:lnTo>
                    <a:pt x="0" y="112"/>
                  </a:lnTo>
                  <a:lnTo>
                    <a:pt x="17" y="131"/>
                  </a:lnTo>
                  <a:lnTo>
                    <a:pt x="74" y="128"/>
                  </a:lnTo>
                  <a:lnTo>
                    <a:pt x="128" y="90"/>
                  </a:lnTo>
                  <a:lnTo>
                    <a:pt x="171" y="52"/>
                  </a:lnTo>
                  <a:lnTo>
                    <a:pt x="178" y="16"/>
                  </a:lnTo>
                  <a:lnTo>
                    <a:pt x="174" y="0"/>
                  </a:lnTo>
                  <a:lnTo>
                    <a:pt x="174"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5" name="Freeform 149"/>
            <p:cNvSpPr>
              <a:spLocks/>
            </p:cNvSpPr>
            <p:nvPr/>
          </p:nvSpPr>
          <p:spPr bwMode="auto">
            <a:xfrm>
              <a:off x="2013" y="3356"/>
              <a:ext cx="176" cy="133"/>
            </a:xfrm>
            <a:custGeom>
              <a:avLst/>
              <a:gdLst>
                <a:gd name="T0" fmla="*/ 131 w 176"/>
                <a:gd name="T1" fmla="*/ 23 h 133"/>
                <a:gd name="T2" fmla="*/ 76 w 176"/>
                <a:gd name="T3" fmla="*/ 59 h 133"/>
                <a:gd name="T4" fmla="*/ 43 w 176"/>
                <a:gd name="T5" fmla="*/ 104 h 133"/>
                <a:gd name="T6" fmla="*/ 112 w 176"/>
                <a:gd name="T7" fmla="*/ 88 h 133"/>
                <a:gd name="T8" fmla="*/ 176 w 176"/>
                <a:gd name="T9" fmla="*/ 33 h 133"/>
                <a:gd name="T10" fmla="*/ 169 w 176"/>
                <a:gd name="T11" fmla="*/ 73 h 133"/>
                <a:gd name="T12" fmla="*/ 143 w 176"/>
                <a:gd name="T13" fmla="*/ 107 h 133"/>
                <a:gd name="T14" fmla="*/ 86 w 176"/>
                <a:gd name="T15" fmla="*/ 133 h 133"/>
                <a:gd name="T16" fmla="*/ 0 w 176"/>
                <a:gd name="T17" fmla="*/ 123 h 133"/>
                <a:gd name="T18" fmla="*/ 2 w 176"/>
                <a:gd name="T19" fmla="*/ 95 h 133"/>
                <a:gd name="T20" fmla="*/ 21 w 176"/>
                <a:gd name="T21" fmla="*/ 66 h 133"/>
                <a:gd name="T22" fmla="*/ 69 w 176"/>
                <a:gd name="T23" fmla="*/ 19 h 133"/>
                <a:gd name="T24" fmla="*/ 121 w 176"/>
                <a:gd name="T25" fmla="*/ 0 h 133"/>
                <a:gd name="T26" fmla="*/ 140 w 176"/>
                <a:gd name="T27" fmla="*/ 9 h 133"/>
                <a:gd name="T28" fmla="*/ 131 w 176"/>
                <a:gd name="T29" fmla="*/ 23 h 133"/>
                <a:gd name="T30" fmla="*/ 131 w 176"/>
                <a:gd name="T31" fmla="*/ 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6" h="133">
                  <a:moveTo>
                    <a:pt x="131" y="23"/>
                  </a:moveTo>
                  <a:lnTo>
                    <a:pt x="76" y="59"/>
                  </a:lnTo>
                  <a:lnTo>
                    <a:pt x="43" y="104"/>
                  </a:lnTo>
                  <a:lnTo>
                    <a:pt x="112" y="88"/>
                  </a:lnTo>
                  <a:lnTo>
                    <a:pt x="176" y="33"/>
                  </a:lnTo>
                  <a:lnTo>
                    <a:pt x="169" y="73"/>
                  </a:lnTo>
                  <a:lnTo>
                    <a:pt x="143" y="107"/>
                  </a:lnTo>
                  <a:lnTo>
                    <a:pt x="86" y="133"/>
                  </a:lnTo>
                  <a:lnTo>
                    <a:pt x="0" y="123"/>
                  </a:lnTo>
                  <a:lnTo>
                    <a:pt x="2" y="95"/>
                  </a:lnTo>
                  <a:lnTo>
                    <a:pt x="21" y="66"/>
                  </a:lnTo>
                  <a:lnTo>
                    <a:pt x="69" y="19"/>
                  </a:lnTo>
                  <a:lnTo>
                    <a:pt x="121" y="0"/>
                  </a:lnTo>
                  <a:lnTo>
                    <a:pt x="140" y="9"/>
                  </a:lnTo>
                  <a:lnTo>
                    <a:pt x="131" y="23"/>
                  </a:lnTo>
                  <a:lnTo>
                    <a:pt x="131"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6" name="Freeform 150"/>
            <p:cNvSpPr>
              <a:spLocks/>
            </p:cNvSpPr>
            <p:nvPr/>
          </p:nvSpPr>
          <p:spPr bwMode="auto">
            <a:xfrm>
              <a:off x="2039" y="3021"/>
              <a:ext cx="114" cy="71"/>
            </a:xfrm>
            <a:custGeom>
              <a:avLst/>
              <a:gdLst>
                <a:gd name="T0" fmla="*/ 114 w 114"/>
                <a:gd name="T1" fmla="*/ 23 h 71"/>
                <a:gd name="T2" fmla="*/ 57 w 114"/>
                <a:gd name="T3" fmla="*/ 2 h 71"/>
                <a:gd name="T4" fmla="*/ 19 w 114"/>
                <a:gd name="T5" fmla="*/ 0 h 71"/>
                <a:gd name="T6" fmla="*/ 0 w 114"/>
                <a:gd name="T7" fmla="*/ 28 h 71"/>
                <a:gd name="T8" fmla="*/ 12 w 114"/>
                <a:gd name="T9" fmla="*/ 61 h 71"/>
                <a:gd name="T10" fmla="*/ 41 w 114"/>
                <a:gd name="T11" fmla="*/ 71 h 71"/>
                <a:gd name="T12" fmla="*/ 95 w 114"/>
                <a:gd name="T13" fmla="*/ 54 h 71"/>
                <a:gd name="T14" fmla="*/ 114 w 114"/>
                <a:gd name="T15" fmla="*/ 23 h 71"/>
                <a:gd name="T16" fmla="*/ 114 w 114"/>
                <a:gd name="T17" fmla="*/ 2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71">
                  <a:moveTo>
                    <a:pt x="114" y="23"/>
                  </a:moveTo>
                  <a:lnTo>
                    <a:pt x="57" y="2"/>
                  </a:lnTo>
                  <a:lnTo>
                    <a:pt x="19" y="0"/>
                  </a:lnTo>
                  <a:lnTo>
                    <a:pt x="0" y="28"/>
                  </a:lnTo>
                  <a:lnTo>
                    <a:pt x="12" y="61"/>
                  </a:lnTo>
                  <a:lnTo>
                    <a:pt x="41" y="71"/>
                  </a:lnTo>
                  <a:lnTo>
                    <a:pt x="95" y="54"/>
                  </a:lnTo>
                  <a:lnTo>
                    <a:pt x="114" y="23"/>
                  </a:lnTo>
                  <a:lnTo>
                    <a:pt x="114"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7" name="Freeform 151"/>
            <p:cNvSpPr>
              <a:spLocks/>
            </p:cNvSpPr>
            <p:nvPr/>
          </p:nvSpPr>
          <p:spPr bwMode="auto">
            <a:xfrm>
              <a:off x="2137" y="3479"/>
              <a:ext cx="126" cy="148"/>
            </a:xfrm>
            <a:custGeom>
              <a:avLst/>
              <a:gdLst>
                <a:gd name="T0" fmla="*/ 85 w 126"/>
                <a:gd name="T1" fmla="*/ 17 h 148"/>
                <a:gd name="T2" fmla="*/ 42 w 126"/>
                <a:gd name="T3" fmla="*/ 48 h 148"/>
                <a:gd name="T4" fmla="*/ 0 w 126"/>
                <a:gd name="T5" fmla="*/ 98 h 148"/>
                <a:gd name="T6" fmla="*/ 19 w 126"/>
                <a:gd name="T7" fmla="*/ 138 h 148"/>
                <a:gd name="T8" fmla="*/ 83 w 126"/>
                <a:gd name="T9" fmla="*/ 148 h 148"/>
                <a:gd name="T10" fmla="*/ 114 w 126"/>
                <a:gd name="T11" fmla="*/ 117 h 148"/>
                <a:gd name="T12" fmla="*/ 126 w 126"/>
                <a:gd name="T13" fmla="*/ 67 h 148"/>
                <a:gd name="T14" fmla="*/ 123 w 126"/>
                <a:gd name="T15" fmla="*/ 0 h 148"/>
                <a:gd name="T16" fmla="*/ 85 w 126"/>
                <a:gd name="T17" fmla="*/ 17 h 148"/>
                <a:gd name="T18" fmla="*/ 85 w 126"/>
                <a:gd name="T19" fmla="*/ 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48">
                  <a:moveTo>
                    <a:pt x="85" y="17"/>
                  </a:moveTo>
                  <a:lnTo>
                    <a:pt x="42" y="48"/>
                  </a:lnTo>
                  <a:lnTo>
                    <a:pt x="0" y="98"/>
                  </a:lnTo>
                  <a:lnTo>
                    <a:pt x="19" y="138"/>
                  </a:lnTo>
                  <a:lnTo>
                    <a:pt x="83" y="148"/>
                  </a:lnTo>
                  <a:lnTo>
                    <a:pt x="114" y="117"/>
                  </a:lnTo>
                  <a:lnTo>
                    <a:pt x="126" y="67"/>
                  </a:lnTo>
                  <a:lnTo>
                    <a:pt x="123" y="0"/>
                  </a:lnTo>
                  <a:lnTo>
                    <a:pt x="85" y="17"/>
                  </a:lnTo>
                  <a:lnTo>
                    <a:pt x="85" y="17"/>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8" name="Freeform 152"/>
            <p:cNvSpPr>
              <a:spLocks/>
            </p:cNvSpPr>
            <p:nvPr/>
          </p:nvSpPr>
          <p:spPr bwMode="auto">
            <a:xfrm>
              <a:off x="2122" y="3477"/>
              <a:ext cx="162" cy="164"/>
            </a:xfrm>
            <a:custGeom>
              <a:avLst/>
              <a:gdLst>
                <a:gd name="T0" fmla="*/ 138 w 162"/>
                <a:gd name="T1" fmla="*/ 0 h 164"/>
                <a:gd name="T2" fmla="*/ 93 w 162"/>
                <a:gd name="T3" fmla="*/ 33 h 164"/>
                <a:gd name="T4" fmla="*/ 46 w 162"/>
                <a:gd name="T5" fmla="*/ 104 h 164"/>
                <a:gd name="T6" fmla="*/ 55 w 162"/>
                <a:gd name="T7" fmla="*/ 123 h 164"/>
                <a:gd name="T8" fmla="*/ 81 w 162"/>
                <a:gd name="T9" fmla="*/ 114 h 164"/>
                <a:gd name="T10" fmla="*/ 129 w 162"/>
                <a:gd name="T11" fmla="*/ 43 h 164"/>
                <a:gd name="T12" fmla="*/ 145 w 162"/>
                <a:gd name="T13" fmla="*/ 24 h 164"/>
                <a:gd name="T14" fmla="*/ 162 w 162"/>
                <a:gd name="T15" fmla="*/ 50 h 164"/>
                <a:gd name="T16" fmla="*/ 162 w 162"/>
                <a:gd name="T17" fmla="*/ 100 h 164"/>
                <a:gd name="T18" fmla="*/ 150 w 162"/>
                <a:gd name="T19" fmla="*/ 123 h 164"/>
                <a:gd name="T20" fmla="*/ 126 w 162"/>
                <a:gd name="T21" fmla="*/ 145 h 164"/>
                <a:gd name="T22" fmla="*/ 67 w 162"/>
                <a:gd name="T23" fmla="*/ 164 h 164"/>
                <a:gd name="T24" fmla="*/ 22 w 162"/>
                <a:gd name="T25" fmla="*/ 145 h 164"/>
                <a:gd name="T26" fmla="*/ 0 w 162"/>
                <a:gd name="T27" fmla="*/ 104 h 164"/>
                <a:gd name="T28" fmla="*/ 5 w 162"/>
                <a:gd name="T29" fmla="*/ 81 h 164"/>
                <a:gd name="T30" fmla="*/ 19 w 162"/>
                <a:gd name="T31" fmla="*/ 55 h 164"/>
                <a:gd name="T32" fmla="*/ 60 w 162"/>
                <a:gd name="T33" fmla="*/ 17 h 164"/>
                <a:gd name="T34" fmla="*/ 100 w 162"/>
                <a:gd name="T35" fmla="*/ 2 h 164"/>
                <a:gd name="T36" fmla="*/ 138 w 162"/>
                <a:gd name="T37" fmla="*/ 0 h 164"/>
                <a:gd name="T38" fmla="*/ 138 w 162"/>
                <a:gd name="T39"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2" h="164">
                  <a:moveTo>
                    <a:pt x="138" y="0"/>
                  </a:moveTo>
                  <a:lnTo>
                    <a:pt x="93" y="33"/>
                  </a:lnTo>
                  <a:lnTo>
                    <a:pt x="46" y="104"/>
                  </a:lnTo>
                  <a:lnTo>
                    <a:pt x="55" y="123"/>
                  </a:lnTo>
                  <a:lnTo>
                    <a:pt x="81" y="114"/>
                  </a:lnTo>
                  <a:lnTo>
                    <a:pt x="129" y="43"/>
                  </a:lnTo>
                  <a:lnTo>
                    <a:pt x="145" y="24"/>
                  </a:lnTo>
                  <a:lnTo>
                    <a:pt x="162" y="50"/>
                  </a:lnTo>
                  <a:lnTo>
                    <a:pt x="162" y="100"/>
                  </a:lnTo>
                  <a:lnTo>
                    <a:pt x="150" y="123"/>
                  </a:lnTo>
                  <a:lnTo>
                    <a:pt x="126" y="145"/>
                  </a:lnTo>
                  <a:lnTo>
                    <a:pt x="67" y="164"/>
                  </a:lnTo>
                  <a:lnTo>
                    <a:pt x="22" y="145"/>
                  </a:lnTo>
                  <a:lnTo>
                    <a:pt x="0" y="104"/>
                  </a:lnTo>
                  <a:lnTo>
                    <a:pt x="5" y="81"/>
                  </a:lnTo>
                  <a:lnTo>
                    <a:pt x="19" y="55"/>
                  </a:lnTo>
                  <a:lnTo>
                    <a:pt x="60" y="17"/>
                  </a:lnTo>
                  <a:lnTo>
                    <a:pt x="100" y="2"/>
                  </a:lnTo>
                  <a:lnTo>
                    <a:pt x="138" y="0"/>
                  </a:lnTo>
                  <a:lnTo>
                    <a:pt x="1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29" name="Freeform 153"/>
            <p:cNvSpPr>
              <a:spLocks/>
            </p:cNvSpPr>
            <p:nvPr/>
          </p:nvSpPr>
          <p:spPr bwMode="auto">
            <a:xfrm>
              <a:off x="1875" y="3603"/>
              <a:ext cx="176" cy="140"/>
            </a:xfrm>
            <a:custGeom>
              <a:avLst/>
              <a:gdLst>
                <a:gd name="T0" fmla="*/ 176 w 176"/>
                <a:gd name="T1" fmla="*/ 0 h 140"/>
                <a:gd name="T2" fmla="*/ 83 w 176"/>
                <a:gd name="T3" fmla="*/ 33 h 140"/>
                <a:gd name="T4" fmla="*/ 0 w 176"/>
                <a:gd name="T5" fmla="*/ 100 h 140"/>
                <a:gd name="T6" fmla="*/ 15 w 176"/>
                <a:gd name="T7" fmla="*/ 126 h 140"/>
                <a:gd name="T8" fmla="*/ 38 w 176"/>
                <a:gd name="T9" fmla="*/ 140 h 140"/>
                <a:gd name="T10" fmla="*/ 119 w 176"/>
                <a:gd name="T11" fmla="*/ 128 h 140"/>
                <a:gd name="T12" fmla="*/ 157 w 176"/>
                <a:gd name="T13" fmla="*/ 95 h 140"/>
                <a:gd name="T14" fmla="*/ 174 w 176"/>
                <a:gd name="T15" fmla="*/ 52 h 140"/>
                <a:gd name="T16" fmla="*/ 176 w 176"/>
                <a:gd name="T17" fmla="*/ 0 h 140"/>
                <a:gd name="T18" fmla="*/ 176 w 176"/>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140">
                  <a:moveTo>
                    <a:pt x="176" y="0"/>
                  </a:moveTo>
                  <a:lnTo>
                    <a:pt x="83" y="33"/>
                  </a:lnTo>
                  <a:lnTo>
                    <a:pt x="0" y="100"/>
                  </a:lnTo>
                  <a:lnTo>
                    <a:pt x="15" y="126"/>
                  </a:lnTo>
                  <a:lnTo>
                    <a:pt x="38" y="140"/>
                  </a:lnTo>
                  <a:lnTo>
                    <a:pt x="119" y="128"/>
                  </a:lnTo>
                  <a:lnTo>
                    <a:pt x="157" y="95"/>
                  </a:lnTo>
                  <a:lnTo>
                    <a:pt x="174" y="52"/>
                  </a:lnTo>
                  <a:lnTo>
                    <a:pt x="176" y="0"/>
                  </a:lnTo>
                  <a:lnTo>
                    <a:pt x="176"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0" name="Freeform 154"/>
            <p:cNvSpPr>
              <a:spLocks/>
            </p:cNvSpPr>
            <p:nvPr/>
          </p:nvSpPr>
          <p:spPr bwMode="auto">
            <a:xfrm>
              <a:off x="1849" y="3617"/>
              <a:ext cx="216" cy="145"/>
            </a:xfrm>
            <a:custGeom>
              <a:avLst/>
              <a:gdLst>
                <a:gd name="T0" fmla="*/ 157 w 216"/>
                <a:gd name="T1" fmla="*/ 2 h 145"/>
                <a:gd name="T2" fmla="*/ 107 w 216"/>
                <a:gd name="T3" fmla="*/ 31 h 145"/>
                <a:gd name="T4" fmla="*/ 67 w 216"/>
                <a:gd name="T5" fmla="*/ 88 h 145"/>
                <a:gd name="T6" fmla="*/ 83 w 216"/>
                <a:gd name="T7" fmla="*/ 107 h 145"/>
                <a:gd name="T8" fmla="*/ 119 w 216"/>
                <a:gd name="T9" fmla="*/ 107 h 145"/>
                <a:gd name="T10" fmla="*/ 216 w 216"/>
                <a:gd name="T11" fmla="*/ 41 h 145"/>
                <a:gd name="T12" fmla="*/ 193 w 216"/>
                <a:gd name="T13" fmla="*/ 86 h 145"/>
                <a:gd name="T14" fmla="*/ 157 w 216"/>
                <a:gd name="T15" fmla="*/ 121 h 145"/>
                <a:gd name="T16" fmla="*/ 98 w 216"/>
                <a:gd name="T17" fmla="*/ 145 h 145"/>
                <a:gd name="T18" fmla="*/ 3 w 216"/>
                <a:gd name="T19" fmla="*/ 133 h 145"/>
                <a:gd name="T20" fmla="*/ 0 w 216"/>
                <a:gd name="T21" fmla="*/ 100 h 145"/>
                <a:gd name="T22" fmla="*/ 12 w 216"/>
                <a:gd name="T23" fmla="*/ 79 h 145"/>
                <a:gd name="T24" fmla="*/ 33 w 216"/>
                <a:gd name="T25" fmla="*/ 52 h 145"/>
                <a:gd name="T26" fmla="*/ 83 w 216"/>
                <a:gd name="T27" fmla="*/ 14 h 145"/>
                <a:gd name="T28" fmla="*/ 121 w 216"/>
                <a:gd name="T29" fmla="*/ 0 h 145"/>
                <a:gd name="T30" fmla="*/ 157 w 216"/>
                <a:gd name="T31" fmla="*/ 2 h 145"/>
                <a:gd name="T32" fmla="*/ 157 w 216"/>
                <a:gd name="T33" fmla="*/ 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45">
                  <a:moveTo>
                    <a:pt x="157" y="2"/>
                  </a:moveTo>
                  <a:lnTo>
                    <a:pt x="107" y="31"/>
                  </a:lnTo>
                  <a:lnTo>
                    <a:pt x="67" y="88"/>
                  </a:lnTo>
                  <a:lnTo>
                    <a:pt x="83" y="107"/>
                  </a:lnTo>
                  <a:lnTo>
                    <a:pt x="119" y="107"/>
                  </a:lnTo>
                  <a:lnTo>
                    <a:pt x="216" y="41"/>
                  </a:lnTo>
                  <a:lnTo>
                    <a:pt x="193" y="86"/>
                  </a:lnTo>
                  <a:lnTo>
                    <a:pt x="157" y="121"/>
                  </a:lnTo>
                  <a:lnTo>
                    <a:pt x="98" y="145"/>
                  </a:lnTo>
                  <a:lnTo>
                    <a:pt x="3" y="133"/>
                  </a:lnTo>
                  <a:lnTo>
                    <a:pt x="0" y="100"/>
                  </a:lnTo>
                  <a:lnTo>
                    <a:pt x="12" y="79"/>
                  </a:lnTo>
                  <a:lnTo>
                    <a:pt x="33" y="52"/>
                  </a:lnTo>
                  <a:lnTo>
                    <a:pt x="83" y="14"/>
                  </a:lnTo>
                  <a:lnTo>
                    <a:pt x="121" y="0"/>
                  </a:lnTo>
                  <a:lnTo>
                    <a:pt x="157" y="2"/>
                  </a:lnTo>
                  <a:lnTo>
                    <a:pt x="15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1" name="Freeform 155"/>
            <p:cNvSpPr>
              <a:spLocks/>
            </p:cNvSpPr>
            <p:nvPr/>
          </p:nvSpPr>
          <p:spPr bwMode="auto">
            <a:xfrm>
              <a:off x="1833" y="2921"/>
              <a:ext cx="194" cy="78"/>
            </a:xfrm>
            <a:custGeom>
              <a:avLst/>
              <a:gdLst>
                <a:gd name="T0" fmla="*/ 194 w 194"/>
                <a:gd name="T1" fmla="*/ 78 h 78"/>
                <a:gd name="T2" fmla="*/ 185 w 194"/>
                <a:gd name="T3" fmla="*/ 64 h 78"/>
                <a:gd name="T4" fmla="*/ 156 w 194"/>
                <a:gd name="T5" fmla="*/ 33 h 78"/>
                <a:gd name="T6" fmla="*/ 118 w 194"/>
                <a:gd name="T7" fmla="*/ 5 h 78"/>
                <a:gd name="T8" fmla="*/ 71 w 194"/>
                <a:gd name="T9" fmla="*/ 0 h 78"/>
                <a:gd name="T10" fmla="*/ 4 w 194"/>
                <a:gd name="T11" fmla="*/ 26 h 78"/>
                <a:gd name="T12" fmla="*/ 0 w 194"/>
                <a:gd name="T13" fmla="*/ 40 h 78"/>
                <a:gd name="T14" fmla="*/ 19 w 194"/>
                <a:gd name="T15" fmla="*/ 52 h 78"/>
                <a:gd name="T16" fmla="*/ 194 w 194"/>
                <a:gd name="T17" fmla="*/ 78 h 78"/>
                <a:gd name="T18" fmla="*/ 194 w 194"/>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78">
                  <a:moveTo>
                    <a:pt x="194" y="78"/>
                  </a:moveTo>
                  <a:lnTo>
                    <a:pt x="185" y="64"/>
                  </a:lnTo>
                  <a:lnTo>
                    <a:pt x="156" y="33"/>
                  </a:lnTo>
                  <a:lnTo>
                    <a:pt x="118" y="5"/>
                  </a:lnTo>
                  <a:lnTo>
                    <a:pt x="71" y="0"/>
                  </a:lnTo>
                  <a:lnTo>
                    <a:pt x="4" y="26"/>
                  </a:lnTo>
                  <a:lnTo>
                    <a:pt x="0" y="40"/>
                  </a:lnTo>
                  <a:lnTo>
                    <a:pt x="19" y="52"/>
                  </a:lnTo>
                  <a:lnTo>
                    <a:pt x="194" y="78"/>
                  </a:lnTo>
                  <a:lnTo>
                    <a:pt x="194" y="78"/>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2" name="Freeform 156"/>
            <p:cNvSpPr>
              <a:spLocks/>
            </p:cNvSpPr>
            <p:nvPr/>
          </p:nvSpPr>
          <p:spPr bwMode="auto">
            <a:xfrm>
              <a:off x="1768" y="2892"/>
              <a:ext cx="231" cy="117"/>
            </a:xfrm>
            <a:custGeom>
              <a:avLst/>
              <a:gdLst>
                <a:gd name="T0" fmla="*/ 231 w 231"/>
                <a:gd name="T1" fmla="*/ 91 h 117"/>
                <a:gd name="T2" fmla="*/ 200 w 231"/>
                <a:gd name="T3" fmla="*/ 31 h 117"/>
                <a:gd name="T4" fmla="*/ 160 w 231"/>
                <a:gd name="T5" fmla="*/ 0 h 117"/>
                <a:gd name="T6" fmla="*/ 93 w 231"/>
                <a:gd name="T7" fmla="*/ 10 h 117"/>
                <a:gd name="T8" fmla="*/ 0 w 231"/>
                <a:gd name="T9" fmla="*/ 76 h 117"/>
                <a:gd name="T10" fmla="*/ 15 w 231"/>
                <a:gd name="T11" fmla="*/ 98 h 117"/>
                <a:gd name="T12" fmla="*/ 74 w 231"/>
                <a:gd name="T13" fmla="*/ 107 h 117"/>
                <a:gd name="T14" fmla="*/ 195 w 231"/>
                <a:gd name="T15" fmla="*/ 117 h 117"/>
                <a:gd name="T16" fmla="*/ 167 w 231"/>
                <a:gd name="T17" fmla="*/ 93 h 117"/>
                <a:gd name="T18" fmla="*/ 107 w 231"/>
                <a:gd name="T19" fmla="*/ 67 h 117"/>
                <a:gd name="T20" fmla="*/ 88 w 231"/>
                <a:gd name="T21" fmla="*/ 62 h 117"/>
                <a:gd name="T22" fmla="*/ 95 w 231"/>
                <a:gd name="T23" fmla="*/ 55 h 117"/>
                <a:gd name="T24" fmla="*/ 143 w 231"/>
                <a:gd name="T25" fmla="*/ 46 h 117"/>
                <a:gd name="T26" fmla="*/ 200 w 231"/>
                <a:gd name="T27" fmla="*/ 67 h 117"/>
                <a:gd name="T28" fmla="*/ 231 w 231"/>
                <a:gd name="T29" fmla="*/ 91 h 117"/>
                <a:gd name="T30" fmla="*/ 231 w 231"/>
                <a:gd name="T31" fmla="*/ 9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7">
                  <a:moveTo>
                    <a:pt x="231" y="91"/>
                  </a:moveTo>
                  <a:lnTo>
                    <a:pt x="200" y="31"/>
                  </a:lnTo>
                  <a:lnTo>
                    <a:pt x="160" y="0"/>
                  </a:lnTo>
                  <a:lnTo>
                    <a:pt x="93" y="10"/>
                  </a:lnTo>
                  <a:lnTo>
                    <a:pt x="0" y="76"/>
                  </a:lnTo>
                  <a:lnTo>
                    <a:pt x="15" y="98"/>
                  </a:lnTo>
                  <a:lnTo>
                    <a:pt x="74" y="107"/>
                  </a:lnTo>
                  <a:lnTo>
                    <a:pt x="195" y="117"/>
                  </a:lnTo>
                  <a:lnTo>
                    <a:pt x="167" y="93"/>
                  </a:lnTo>
                  <a:lnTo>
                    <a:pt x="107" y="67"/>
                  </a:lnTo>
                  <a:lnTo>
                    <a:pt x="88" y="62"/>
                  </a:lnTo>
                  <a:lnTo>
                    <a:pt x="95" y="55"/>
                  </a:lnTo>
                  <a:lnTo>
                    <a:pt x="143" y="46"/>
                  </a:lnTo>
                  <a:lnTo>
                    <a:pt x="200" y="67"/>
                  </a:lnTo>
                  <a:lnTo>
                    <a:pt x="231" y="91"/>
                  </a:lnTo>
                  <a:lnTo>
                    <a:pt x="231"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3" name="Freeform 157"/>
            <p:cNvSpPr>
              <a:spLocks/>
            </p:cNvSpPr>
            <p:nvPr/>
          </p:nvSpPr>
          <p:spPr bwMode="auto">
            <a:xfrm>
              <a:off x="2840" y="2372"/>
              <a:ext cx="135" cy="171"/>
            </a:xfrm>
            <a:custGeom>
              <a:avLst/>
              <a:gdLst>
                <a:gd name="T0" fmla="*/ 2 w 135"/>
                <a:gd name="T1" fmla="*/ 135 h 171"/>
                <a:gd name="T2" fmla="*/ 14 w 135"/>
                <a:gd name="T3" fmla="*/ 107 h 171"/>
                <a:gd name="T4" fmla="*/ 38 w 135"/>
                <a:gd name="T5" fmla="*/ 57 h 171"/>
                <a:gd name="T6" fmla="*/ 55 w 135"/>
                <a:gd name="T7" fmla="*/ 33 h 171"/>
                <a:gd name="T8" fmla="*/ 71 w 135"/>
                <a:gd name="T9" fmla="*/ 12 h 171"/>
                <a:gd name="T10" fmla="*/ 107 w 135"/>
                <a:gd name="T11" fmla="*/ 0 h 171"/>
                <a:gd name="T12" fmla="*/ 131 w 135"/>
                <a:gd name="T13" fmla="*/ 21 h 171"/>
                <a:gd name="T14" fmla="*/ 135 w 135"/>
                <a:gd name="T15" fmla="*/ 57 h 171"/>
                <a:gd name="T16" fmla="*/ 124 w 135"/>
                <a:gd name="T17" fmla="*/ 97 h 171"/>
                <a:gd name="T18" fmla="*/ 100 w 135"/>
                <a:gd name="T19" fmla="*/ 133 h 171"/>
                <a:gd name="T20" fmla="*/ 33 w 135"/>
                <a:gd name="T21" fmla="*/ 169 h 171"/>
                <a:gd name="T22" fmla="*/ 0 w 135"/>
                <a:gd name="T23" fmla="*/ 171 h 171"/>
                <a:gd name="T24" fmla="*/ 2 w 135"/>
                <a:gd name="T25" fmla="*/ 135 h 171"/>
                <a:gd name="T26" fmla="*/ 2 w 135"/>
                <a:gd name="T27" fmla="*/ 13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171">
                  <a:moveTo>
                    <a:pt x="2" y="135"/>
                  </a:moveTo>
                  <a:lnTo>
                    <a:pt x="14" y="107"/>
                  </a:lnTo>
                  <a:lnTo>
                    <a:pt x="38" y="57"/>
                  </a:lnTo>
                  <a:lnTo>
                    <a:pt x="55" y="33"/>
                  </a:lnTo>
                  <a:lnTo>
                    <a:pt x="71" y="12"/>
                  </a:lnTo>
                  <a:lnTo>
                    <a:pt x="107" y="0"/>
                  </a:lnTo>
                  <a:lnTo>
                    <a:pt x="131" y="21"/>
                  </a:lnTo>
                  <a:lnTo>
                    <a:pt x="135" y="57"/>
                  </a:lnTo>
                  <a:lnTo>
                    <a:pt x="124" y="97"/>
                  </a:lnTo>
                  <a:lnTo>
                    <a:pt x="100" y="133"/>
                  </a:lnTo>
                  <a:lnTo>
                    <a:pt x="33" y="169"/>
                  </a:lnTo>
                  <a:lnTo>
                    <a:pt x="0" y="171"/>
                  </a:lnTo>
                  <a:lnTo>
                    <a:pt x="2" y="135"/>
                  </a:lnTo>
                  <a:lnTo>
                    <a:pt x="2" y="135"/>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4" name="Freeform 158"/>
            <p:cNvSpPr>
              <a:spLocks/>
            </p:cNvSpPr>
            <p:nvPr/>
          </p:nvSpPr>
          <p:spPr bwMode="auto">
            <a:xfrm>
              <a:off x="2847" y="2353"/>
              <a:ext cx="140" cy="150"/>
            </a:xfrm>
            <a:custGeom>
              <a:avLst/>
              <a:gdLst>
                <a:gd name="T0" fmla="*/ 0 w 140"/>
                <a:gd name="T1" fmla="*/ 150 h 150"/>
                <a:gd name="T2" fmla="*/ 14 w 140"/>
                <a:gd name="T3" fmla="*/ 133 h 150"/>
                <a:gd name="T4" fmla="*/ 43 w 140"/>
                <a:gd name="T5" fmla="*/ 100 h 150"/>
                <a:gd name="T6" fmla="*/ 71 w 140"/>
                <a:gd name="T7" fmla="*/ 69 h 150"/>
                <a:gd name="T8" fmla="*/ 93 w 140"/>
                <a:gd name="T9" fmla="*/ 57 h 150"/>
                <a:gd name="T10" fmla="*/ 107 w 140"/>
                <a:gd name="T11" fmla="*/ 78 h 150"/>
                <a:gd name="T12" fmla="*/ 93 w 140"/>
                <a:gd name="T13" fmla="*/ 119 h 150"/>
                <a:gd name="T14" fmla="*/ 140 w 140"/>
                <a:gd name="T15" fmla="*/ 74 h 150"/>
                <a:gd name="T16" fmla="*/ 140 w 140"/>
                <a:gd name="T17" fmla="*/ 28 h 150"/>
                <a:gd name="T18" fmla="*/ 126 w 140"/>
                <a:gd name="T19" fmla="*/ 0 h 150"/>
                <a:gd name="T20" fmla="*/ 62 w 140"/>
                <a:gd name="T21" fmla="*/ 26 h 150"/>
                <a:gd name="T22" fmla="*/ 12 w 140"/>
                <a:gd name="T23" fmla="*/ 107 h 150"/>
                <a:gd name="T24" fmla="*/ 0 w 140"/>
                <a:gd name="T25" fmla="*/ 150 h 150"/>
                <a:gd name="T26" fmla="*/ 0 w 140"/>
                <a:gd name="T2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50">
                  <a:moveTo>
                    <a:pt x="0" y="150"/>
                  </a:moveTo>
                  <a:lnTo>
                    <a:pt x="14" y="133"/>
                  </a:lnTo>
                  <a:lnTo>
                    <a:pt x="43" y="100"/>
                  </a:lnTo>
                  <a:lnTo>
                    <a:pt x="71" y="69"/>
                  </a:lnTo>
                  <a:lnTo>
                    <a:pt x="93" y="57"/>
                  </a:lnTo>
                  <a:lnTo>
                    <a:pt x="107" y="78"/>
                  </a:lnTo>
                  <a:lnTo>
                    <a:pt x="93" y="119"/>
                  </a:lnTo>
                  <a:lnTo>
                    <a:pt x="140" y="74"/>
                  </a:lnTo>
                  <a:lnTo>
                    <a:pt x="140" y="28"/>
                  </a:lnTo>
                  <a:lnTo>
                    <a:pt x="126" y="0"/>
                  </a:lnTo>
                  <a:lnTo>
                    <a:pt x="62" y="26"/>
                  </a:lnTo>
                  <a:lnTo>
                    <a:pt x="12" y="107"/>
                  </a:lnTo>
                  <a:lnTo>
                    <a:pt x="0" y="150"/>
                  </a:lnTo>
                  <a:lnTo>
                    <a:pt x="0" y="1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5" name="Freeform 159"/>
            <p:cNvSpPr>
              <a:spLocks/>
            </p:cNvSpPr>
            <p:nvPr/>
          </p:nvSpPr>
          <p:spPr bwMode="auto">
            <a:xfrm>
              <a:off x="3082" y="2481"/>
              <a:ext cx="138" cy="174"/>
            </a:xfrm>
            <a:custGeom>
              <a:avLst/>
              <a:gdLst>
                <a:gd name="T0" fmla="*/ 5 w 138"/>
                <a:gd name="T1" fmla="*/ 136 h 174"/>
                <a:gd name="T2" fmla="*/ 15 w 138"/>
                <a:gd name="T3" fmla="*/ 107 h 174"/>
                <a:gd name="T4" fmla="*/ 41 w 138"/>
                <a:gd name="T5" fmla="*/ 57 h 174"/>
                <a:gd name="T6" fmla="*/ 55 w 138"/>
                <a:gd name="T7" fmla="*/ 34 h 174"/>
                <a:gd name="T8" fmla="*/ 74 w 138"/>
                <a:gd name="T9" fmla="*/ 15 h 174"/>
                <a:gd name="T10" fmla="*/ 110 w 138"/>
                <a:gd name="T11" fmla="*/ 0 h 174"/>
                <a:gd name="T12" fmla="*/ 133 w 138"/>
                <a:gd name="T13" fmla="*/ 24 h 174"/>
                <a:gd name="T14" fmla="*/ 138 w 138"/>
                <a:gd name="T15" fmla="*/ 60 h 174"/>
                <a:gd name="T16" fmla="*/ 126 w 138"/>
                <a:gd name="T17" fmla="*/ 98 h 174"/>
                <a:gd name="T18" fmla="*/ 100 w 138"/>
                <a:gd name="T19" fmla="*/ 133 h 174"/>
                <a:gd name="T20" fmla="*/ 36 w 138"/>
                <a:gd name="T21" fmla="*/ 169 h 174"/>
                <a:gd name="T22" fmla="*/ 0 w 138"/>
                <a:gd name="T23" fmla="*/ 174 h 174"/>
                <a:gd name="T24" fmla="*/ 5 w 138"/>
                <a:gd name="T25" fmla="*/ 136 h 174"/>
                <a:gd name="T26" fmla="*/ 5 w 138"/>
                <a:gd name="T27" fmla="*/ 13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8" h="174">
                  <a:moveTo>
                    <a:pt x="5" y="136"/>
                  </a:moveTo>
                  <a:lnTo>
                    <a:pt x="15" y="107"/>
                  </a:lnTo>
                  <a:lnTo>
                    <a:pt x="41" y="57"/>
                  </a:lnTo>
                  <a:lnTo>
                    <a:pt x="55" y="34"/>
                  </a:lnTo>
                  <a:lnTo>
                    <a:pt x="74" y="15"/>
                  </a:lnTo>
                  <a:lnTo>
                    <a:pt x="110" y="0"/>
                  </a:lnTo>
                  <a:lnTo>
                    <a:pt x="133" y="24"/>
                  </a:lnTo>
                  <a:lnTo>
                    <a:pt x="138" y="60"/>
                  </a:lnTo>
                  <a:lnTo>
                    <a:pt x="126" y="98"/>
                  </a:lnTo>
                  <a:lnTo>
                    <a:pt x="100" y="133"/>
                  </a:lnTo>
                  <a:lnTo>
                    <a:pt x="36" y="169"/>
                  </a:lnTo>
                  <a:lnTo>
                    <a:pt x="0" y="174"/>
                  </a:lnTo>
                  <a:lnTo>
                    <a:pt x="5" y="136"/>
                  </a:lnTo>
                  <a:lnTo>
                    <a:pt x="5" y="136"/>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6" name="Freeform 160"/>
            <p:cNvSpPr>
              <a:spLocks/>
            </p:cNvSpPr>
            <p:nvPr/>
          </p:nvSpPr>
          <p:spPr bwMode="auto">
            <a:xfrm>
              <a:off x="3092" y="2465"/>
              <a:ext cx="140" cy="147"/>
            </a:xfrm>
            <a:custGeom>
              <a:avLst/>
              <a:gdLst>
                <a:gd name="T0" fmla="*/ 0 w 140"/>
                <a:gd name="T1" fmla="*/ 147 h 147"/>
                <a:gd name="T2" fmla="*/ 12 w 140"/>
                <a:gd name="T3" fmla="*/ 133 h 147"/>
                <a:gd name="T4" fmla="*/ 40 w 140"/>
                <a:gd name="T5" fmla="*/ 99 h 147"/>
                <a:gd name="T6" fmla="*/ 71 w 140"/>
                <a:gd name="T7" fmla="*/ 69 h 147"/>
                <a:gd name="T8" fmla="*/ 90 w 140"/>
                <a:gd name="T9" fmla="*/ 57 h 147"/>
                <a:gd name="T10" fmla="*/ 104 w 140"/>
                <a:gd name="T11" fmla="*/ 76 h 147"/>
                <a:gd name="T12" fmla="*/ 90 w 140"/>
                <a:gd name="T13" fmla="*/ 118 h 147"/>
                <a:gd name="T14" fmla="*/ 140 w 140"/>
                <a:gd name="T15" fmla="*/ 73 h 147"/>
                <a:gd name="T16" fmla="*/ 140 w 140"/>
                <a:gd name="T17" fmla="*/ 26 h 147"/>
                <a:gd name="T18" fmla="*/ 126 w 140"/>
                <a:gd name="T19" fmla="*/ 0 h 147"/>
                <a:gd name="T20" fmla="*/ 62 w 140"/>
                <a:gd name="T21" fmla="*/ 23 h 147"/>
                <a:gd name="T22" fmla="*/ 9 w 140"/>
                <a:gd name="T23" fmla="*/ 107 h 147"/>
                <a:gd name="T24" fmla="*/ 0 w 140"/>
                <a:gd name="T25" fmla="*/ 147 h 147"/>
                <a:gd name="T26" fmla="*/ 0 w 140"/>
                <a:gd name="T2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147">
                  <a:moveTo>
                    <a:pt x="0" y="147"/>
                  </a:moveTo>
                  <a:lnTo>
                    <a:pt x="12" y="133"/>
                  </a:lnTo>
                  <a:lnTo>
                    <a:pt x="40" y="99"/>
                  </a:lnTo>
                  <a:lnTo>
                    <a:pt x="71" y="69"/>
                  </a:lnTo>
                  <a:lnTo>
                    <a:pt x="90" y="57"/>
                  </a:lnTo>
                  <a:lnTo>
                    <a:pt x="104" y="76"/>
                  </a:lnTo>
                  <a:lnTo>
                    <a:pt x="90" y="118"/>
                  </a:lnTo>
                  <a:lnTo>
                    <a:pt x="140" y="73"/>
                  </a:lnTo>
                  <a:lnTo>
                    <a:pt x="140" y="26"/>
                  </a:lnTo>
                  <a:lnTo>
                    <a:pt x="126" y="0"/>
                  </a:lnTo>
                  <a:lnTo>
                    <a:pt x="62" y="23"/>
                  </a:lnTo>
                  <a:lnTo>
                    <a:pt x="9" y="107"/>
                  </a:lnTo>
                  <a:lnTo>
                    <a:pt x="0" y="147"/>
                  </a:lnTo>
                  <a:lnTo>
                    <a:pt x="0" y="1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7" name="Freeform 161"/>
            <p:cNvSpPr>
              <a:spLocks/>
            </p:cNvSpPr>
            <p:nvPr/>
          </p:nvSpPr>
          <p:spPr bwMode="auto">
            <a:xfrm>
              <a:off x="3049" y="2838"/>
              <a:ext cx="143" cy="114"/>
            </a:xfrm>
            <a:custGeom>
              <a:avLst/>
              <a:gdLst>
                <a:gd name="T0" fmla="*/ 0 w 143"/>
                <a:gd name="T1" fmla="*/ 9 h 114"/>
                <a:gd name="T2" fmla="*/ 7 w 143"/>
                <a:gd name="T3" fmla="*/ 57 h 114"/>
                <a:gd name="T4" fmla="*/ 31 w 143"/>
                <a:gd name="T5" fmla="*/ 92 h 114"/>
                <a:gd name="T6" fmla="*/ 81 w 143"/>
                <a:gd name="T7" fmla="*/ 114 h 114"/>
                <a:gd name="T8" fmla="*/ 126 w 143"/>
                <a:gd name="T9" fmla="*/ 107 h 114"/>
                <a:gd name="T10" fmla="*/ 143 w 143"/>
                <a:gd name="T11" fmla="*/ 78 h 114"/>
                <a:gd name="T12" fmla="*/ 135 w 143"/>
                <a:gd name="T13" fmla="*/ 42 h 114"/>
                <a:gd name="T14" fmla="*/ 112 w 143"/>
                <a:gd name="T15" fmla="*/ 14 h 114"/>
                <a:gd name="T16" fmla="*/ 43 w 143"/>
                <a:gd name="T17" fmla="*/ 0 h 114"/>
                <a:gd name="T18" fmla="*/ 0 w 143"/>
                <a:gd name="T19" fmla="*/ 9 h 114"/>
                <a:gd name="T20" fmla="*/ 0 w 143"/>
                <a:gd name="T21"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14">
                  <a:moveTo>
                    <a:pt x="0" y="9"/>
                  </a:moveTo>
                  <a:lnTo>
                    <a:pt x="7" y="57"/>
                  </a:lnTo>
                  <a:lnTo>
                    <a:pt x="31" y="92"/>
                  </a:lnTo>
                  <a:lnTo>
                    <a:pt x="81" y="114"/>
                  </a:lnTo>
                  <a:lnTo>
                    <a:pt x="126" y="107"/>
                  </a:lnTo>
                  <a:lnTo>
                    <a:pt x="143" y="78"/>
                  </a:lnTo>
                  <a:lnTo>
                    <a:pt x="135" y="42"/>
                  </a:lnTo>
                  <a:lnTo>
                    <a:pt x="112" y="14"/>
                  </a:lnTo>
                  <a:lnTo>
                    <a:pt x="43" y="0"/>
                  </a:lnTo>
                  <a:lnTo>
                    <a:pt x="0" y="9"/>
                  </a:lnTo>
                  <a:lnTo>
                    <a:pt x="0" y="9"/>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8" name="Freeform 162"/>
            <p:cNvSpPr>
              <a:spLocks/>
            </p:cNvSpPr>
            <p:nvPr/>
          </p:nvSpPr>
          <p:spPr bwMode="auto">
            <a:xfrm>
              <a:off x="3066" y="2857"/>
              <a:ext cx="118" cy="95"/>
            </a:xfrm>
            <a:custGeom>
              <a:avLst/>
              <a:gdLst>
                <a:gd name="T0" fmla="*/ 116 w 118"/>
                <a:gd name="T1" fmla="*/ 12 h 95"/>
                <a:gd name="T2" fmla="*/ 118 w 118"/>
                <a:gd name="T3" fmla="*/ 92 h 95"/>
                <a:gd name="T4" fmla="*/ 50 w 118"/>
                <a:gd name="T5" fmla="*/ 95 h 95"/>
                <a:gd name="T6" fmla="*/ 0 w 118"/>
                <a:gd name="T7" fmla="*/ 62 h 95"/>
                <a:gd name="T8" fmla="*/ 42 w 118"/>
                <a:gd name="T9" fmla="*/ 71 h 95"/>
                <a:gd name="T10" fmla="*/ 97 w 118"/>
                <a:gd name="T11" fmla="*/ 62 h 95"/>
                <a:gd name="T12" fmla="*/ 97 w 118"/>
                <a:gd name="T13" fmla="*/ 31 h 95"/>
                <a:gd name="T14" fmla="*/ 90 w 118"/>
                <a:gd name="T15" fmla="*/ 4 h 95"/>
                <a:gd name="T16" fmla="*/ 107 w 118"/>
                <a:gd name="T17" fmla="*/ 0 h 95"/>
                <a:gd name="T18" fmla="*/ 116 w 118"/>
                <a:gd name="T19" fmla="*/ 12 h 95"/>
                <a:gd name="T20" fmla="*/ 116 w 118"/>
                <a:gd name="T21"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95">
                  <a:moveTo>
                    <a:pt x="116" y="12"/>
                  </a:moveTo>
                  <a:lnTo>
                    <a:pt x="118" y="92"/>
                  </a:lnTo>
                  <a:lnTo>
                    <a:pt x="50" y="95"/>
                  </a:lnTo>
                  <a:lnTo>
                    <a:pt x="0" y="62"/>
                  </a:lnTo>
                  <a:lnTo>
                    <a:pt x="42" y="71"/>
                  </a:lnTo>
                  <a:lnTo>
                    <a:pt x="97" y="62"/>
                  </a:lnTo>
                  <a:lnTo>
                    <a:pt x="97" y="31"/>
                  </a:lnTo>
                  <a:lnTo>
                    <a:pt x="90" y="4"/>
                  </a:lnTo>
                  <a:lnTo>
                    <a:pt x="107" y="0"/>
                  </a:lnTo>
                  <a:lnTo>
                    <a:pt x="116" y="12"/>
                  </a:lnTo>
                  <a:lnTo>
                    <a:pt x="116"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39" name="Freeform 163"/>
            <p:cNvSpPr>
              <a:spLocks/>
            </p:cNvSpPr>
            <p:nvPr/>
          </p:nvSpPr>
          <p:spPr bwMode="auto">
            <a:xfrm>
              <a:off x="2973" y="2959"/>
              <a:ext cx="124" cy="135"/>
            </a:xfrm>
            <a:custGeom>
              <a:avLst/>
              <a:gdLst>
                <a:gd name="T0" fmla="*/ 0 w 124"/>
                <a:gd name="T1" fmla="*/ 0 h 135"/>
                <a:gd name="T2" fmla="*/ 62 w 124"/>
                <a:gd name="T3" fmla="*/ 24 h 135"/>
                <a:gd name="T4" fmla="*/ 105 w 124"/>
                <a:gd name="T5" fmla="*/ 52 h 135"/>
                <a:gd name="T6" fmla="*/ 124 w 124"/>
                <a:gd name="T7" fmla="*/ 97 h 135"/>
                <a:gd name="T8" fmla="*/ 114 w 124"/>
                <a:gd name="T9" fmla="*/ 131 h 135"/>
                <a:gd name="T10" fmla="*/ 93 w 124"/>
                <a:gd name="T11" fmla="*/ 135 h 135"/>
                <a:gd name="T12" fmla="*/ 45 w 124"/>
                <a:gd name="T13" fmla="*/ 102 h 135"/>
                <a:gd name="T14" fmla="*/ 14 w 124"/>
                <a:gd name="T15" fmla="*/ 40 h 135"/>
                <a:gd name="T16" fmla="*/ 0 w 124"/>
                <a:gd name="T17" fmla="*/ 0 h 135"/>
                <a:gd name="T18" fmla="*/ 0 w 124"/>
                <a:gd name="T19"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35">
                  <a:moveTo>
                    <a:pt x="0" y="0"/>
                  </a:moveTo>
                  <a:lnTo>
                    <a:pt x="62" y="24"/>
                  </a:lnTo>
                  <a:lnTo>
                    <a:pt x="105" y="52"/>
                  </a:lnTo>
                  <a:lnTo>
                    <a:pt x="124" y="97"/>
                  </a:lnTo>
                  <a:lnTo>
                    <a:pt x="114" y="131"/>
                  </a:lnTo>
                  <a:lnTo>
                    <a:pt x="93" y="135"/>
                  </a:lnTo>
                  <a:lnTo>
                    <a:pt x="45" y="102"/>
                  </a:lnTo>
                  <a:lnTo>
                    <a:pt x="14" y="40"/>
                  </a:lnTo>
                  <a:lnTo>
                    <a:pt x="0" y="0"/>
                  </a:lnTo>
                  <a:lnTo>
                    <a:pt x="0" y="0"/>
                  </a:lnTo>
                  <a:close/>
                </a:path>
              </a:pathLst>
            </a:custGeom>
            <a:solidFill>
              <a:srgbClr val="FF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0" name="Freeform 164"/>
            <p:cNvSpPr>
              <a:spLocks/>
            </p:cNvSpPr>
            <p:nvPr/>
          </p:nvSpPr>
          <p:spPr bwMode="auto">
            <a:xfrm>
              <a:off x="2959" y="2964"/>
              <a:ext cx="95" cy="114"/>
            </a:xfrm>
            <a:custGeom>
              <a:avLst/>
              <a:gdLst>
                <a:gd name="T0" fmla="*/ 0 w 95"/>
                <a:gd name="T1" fmla="*/ 0 h 114"/>
                <a:gd name="T2" fmla="*/ 26 w 95"/>
                <a:gd name="T3" fmla="*/ 61 h 114"/>
                <a:gd name="T4" fmla="*/ 50 w 95"/>
                <a:gd name="T5" fmla="*/ 99 h 114"/>
                <a:gd name="T6" fmla="*/ 73 w 95"/>
                <a:gd name="T7" fmla="*/ 114 h 114"/>
                <a:gd name="T8" fmla="*/ 95 w 95"/>
                <a:gd name="T9" fmla="*/ 80 h 114"/>
                <a:gd name="T10" fmla="*/ 64 w 95"/>
                <a:gd name="T11" fmla="*/ 28 h 114"/>
                <a:gd name="T12" fmla="*/ 19 w 95"/>
                <a:gd name="T13" fmla="*/ 0 h 114"/>
                <a:gd name="T14" fmla="*/ 0 w 95"/>
                <a:gd name="T15" fmla="*/ 0 h 114"/>
                <a:gd name="T16" fmla="*/ 0 w 95"/>
                <a:gd name="T1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4">
                  <a:moveTo>
                    <a:pt x="0" y="0"/>
                  </a:moveTo>
                  <a:lnTo>
                    <a:pt x="26" y="61"/>
                  </a:lnTo>
                  <a:lnTo>
                    <a:pt x="50" y="99"/>
                  </a:lnTo>
                  <a:lnTo>
                    <a:pt x="73" y="114"/>
                  </a:lnTo>
                  <a:lnTo>
                    <a:pt x="95" y="80"/>
                  </a:lnTo>
                  <a:lnTo>
                    <a:pt x="64" y="28"/>
                  </a:lnTo>
                  <a:lnTo>
                    <a:pt x="19"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1" name="Freeform 165"/>
            <p:cNvSpPr>
              <a:spLocks/>
            </p:cNvSpPr>
            <p:nvPr/>
          </p:nvSpPr>
          <p:spPr bwMode="auto">
            <a:xfrm>
              <a:off x="7167" y="1186"/>
              <a:ext cx="259" cy="4822"/>
            </a:xfrm>
            <a:custGeom>
              <a:avLst/>
              <a:gdLst>
                <a:gd name="T0" fmla="*/ 180 w 259"/>
                <a:gd name="T1" fmla="*/ 0 h 4822"/>
                <a:gd name="T2" fmla="*/ 157 w 259"/>
                <a:gd name="T3" fmla="*/ 552 h 4822"/>
                <a:gd name="T4" fmla="*/ 130 w 259"/>
                <a:gd name="T5" fmla="*/ 1481 h 4822"/>
                <a:gd name="T6" fmla="*/ 138 w 259"/>
                <a:gd name="T7" fmla="*/ 2830 h 4822"/>
                <a:gd name="T8" fmla="*/ 126 w 259"/>
                <a:gd name="T9" fmla="*/ 3298 h 4822"/>
                <a:gd name="T10" fmla="*/ 102 w 259"/>
                <a:gd name="T11" fmla="*/ 3795 h 4822"/>
                <a:gd name="T12" fmla="*/ 83 w 259"/>
                <a:gd name="T13" fmla="*/ 4049 h 4822"/>
                <a:gd name="T14" fmla="*/ 62 w 259"/>
                <a:gd name="T15" fmla="*/ 4306 h 4822"/>
                <a:gd name="T16" fmla="*/ 33 w 259"/>
                <a:gd name="T17" fmla="*/ 4565 h 4822"/>
                <a:gd name="T18" fmla="*/ 0 w 259"/>
                <a:gd name="T19" fmla="*/ 4822 h 4822"/>
                <a:gd name="T20" fmla="*/ 12 w 259"/>
                <a:gd name="T21" fmla="*/ 4795 h 4822"/>
                <a:gd name="T22" fmla="*/ 40 w 259"/>
                <a:gd name="T23" fmla="*/ 4712 h 4822"/>
                <a:gd name="T24" fmla="*/ 83 w 259"/>
                <a:gd name="T25" fmla="*/ 4575 h 4822"/>
                <a:gd name="T26" fmla="*/ 130 w 259"/>
                <a:gd name="T27" fmla="*/ 4375 h 4822"/>
                <a:gd name="T28" fmla="*/ 154 w 259"/>
                <a:gd name="T29" fmla="*/ 4251 h 4822"/>
                <a:gd name="T30" fmla="*/ 178 w 259"/>
                <a:gd name="T31" fmla="*/ 4114 h 4822"/>
                <a:gd name="T32" fmla="*/ 218 w 259"/>
                <a:gd name="T33" fmla="*/ 3786 h 4822"/>
                <a:gd name="T34" fmla="*/ 259 w 259"/>
                <a:gd name="T35" fmla="*/ 2923 h 4822"/>
                <a:gd name="T36" fmla="*/ 259 w 259"/>
                <a:gd name="T37" fmla="*/ 52 h 4822"/>
                <a:gd name="T38" fmla="*/ 180 w 259"/>
                <a:gd name="T39" fmla="*/ 0 h 4822"/>
                <a:gd name="T40" fmla="*/ 180 w 259"/>
                <a:gd name="T41" fmla="*/ 0 h 4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4822">
                  <a:moveTo>
                    <a:pt x="180" y="0"/>
                  </a:moveTo>
                  <a:lnTo>
                    <a:pt x="157" y="552"/>
                  </a:lnTo>
                  <a:lnTo>
                    <a:pt x="130" y="1481"/>
                  </a:lnTo>
                  <a:lnTo>
                    <a:pt x="138" y="2830"/>
                  </a:lnTo>
                  <a:lnTo>
                    <a:pt x="126" y="3298"/>
                  </a:lnTo>
                  <a:lnTo>
                    <a:pt x="102" y="3795"/>
                  </a:lnTo>
                  <a:lnTo>
                    <a:pt x="83" y="4049"/>
                  </a:lnTo>
                  <a:lnTo>
                    <a:pt x="62" y="4306"/>
                  </a:lnTo>
                  <a:lnTo>
                    <a:pt x="33" y="4565"/>
                  </a:lnTo>
                  <a:lnTo>
                    <a:pt x="0" y="4822"/>
                  </a:lnTo>
                  <a:lnTo>
                    <a:pt x="12" y="4795"/>
                  </a:lnTo>
                  <a:lnTo>
                    <a:pt x="40" y="4712"/>
                  </a:lnTo>
                  <a:lnTo>
                    <a:pt x="83" y="4575"/>
                  </a:lnTo>
                  <a:lnTo>
                    <a:pt x="130" y="4375"/>
                  </a:lnTo>
                  <a:lnTo>
                    <a:pt x="154" y="4251"/>
                  </a:lnTo>
                  <a:lnTo>
                    <a:pt x="178" y="4114"/>
                  </a:lnTo>
                  <a:lnTo>
                    <a:pt x="218" y="3786"/>
                  </a:lnTo>
                  <a:lnTo>
                    <a:pt x="259" y="2923"/>
                  </a:lnTo>
                  <a:lnTo>
                    <a:pt x="259" y="52"/>
                  </a:lnTo>
                  <a:lnTo>
                    <a:pt x="180" y="0"/>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2" name="Freeform 166"/>
            <p:cNvSpPr>
              <a:spLocks/>
            </p:cNvSpPr>
            <p:nvPr/>
          </p:nvSpPr>
          <p:spPr bwMode="auto">
            <a:xfrm>
              <a:off x="4681" y="2921"/>
              <a:ext cx="395" cy="382"/>
            </a:xfrm>
            <a:custGeom>
              <a:avLst/>
              <a:gdLst>
                <a:gd name="T0" fmla="*/ 214 w 395"/>
                <a:gd name="T1" fmla="*/ 0 h 382"/>
                <a:gd name="T2" fmla="*/ 0 w 395"/>
                <a:gd name="T3" fmla="*/ 292 h 382"/>
                <a:gd name="T4" fmla="*/ 169 w 395"/>
                <a:gd name="T5" fmla="*/ 382 h 382"/>
                <a:gd name="T6" fmla="*/ 395 w 395"/>
                <a:gd name="T7" fmla="*/ 90 h 382"/>
                <a:gd name="T8" fmla="*/ 214 w 395"/>
                <a:gd name="T9" fmla="*/ 0 h 382"/>
                <a:gd name="T10" fmla="*/ 214 w 395"/>
                <a:gd name="T11" fmla="*/ 0 h 382"/>
              </a:gdLst>
              <a:ahLst/>
              <a:cxnLst>
                <a:cxn ang="0">
                  <a:pos x="T0" y="T1"/>
                </a:cxn>
                <a:cxn ang="0">
                  <a:pos x="T2" y="T3"/>
                </a:cxn>
                <a:cxn ang="0">
                  <a:pos x="T4" y="T5"/>
                </a:cxn>
                <a:cxn ang="0">
                  <a:pos x="T6" y="T7"/>
                </a:cxn>
                <a:cxn ang="0">
                  <a:pos x="T8" y="T9"/>
                </a:cxn>
                <a:cxn ang="0">
                  <a:pos x="T10" y="T11"/>
                </a:cxn>
              </a:cxnLst>
              <a:rect l="0" t="0" r="r" b="b"/>
              <a:pathLst>
                <a:path w="395" h="382">
                  <a:moveTo>
                    <a:pt x="214" y="0"/>
                  </a:moveTo>
                  <a:lnTo>
                    <a:pt x="0" y="292"/>
                  </a:lnTo>
                  <a:lnTo>
                    <a:pt x="169" y="382"/>
                  </a:lnTo>
                  <a:lnTo>
                    <a:pt x="395" y="90"/>
                  </a:lnTo>
                  <a:lnTo>
                    <a:pt x="214" y="0"/>
                  </a:lnTo>
                  <a:lnTo>
                    <a:pt x="214" y="0"/>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3" name="Freeform 167"/>
            <p:cNvSpPr>
              <a:spLocks/>
            </p:cNvSpPr>
            <p:nvPr/>
          </p:nvSpPr>
          <p:spPr bwMode="auto">
            <a:xfrm>
              <a:off x="4622" y="5487"/>
              <a:ext cx="247" cy="274"/>
            </a:xfrm>
            <a:custGeom>
              <a:avLst/>
              <a:gdLst>
                <a:gd name="T0" fmla="*/ 0 w 247"/>
                <a:gd name="T1" fmla="*/ 38 h 274"/>
                <a:gd name="T2" fmla="*/ 59 w 247"/>
                <a:gd name="T3" fmla="*/ 274 h 274"/>
                <a:gd name="T4" fmla="*/ 247 w 247"/>
                <a:gd name="T5" fmla="*/ 221 h 274"/>
                <a:gd name="T6" fmla="*/ 190 w 247"/>
                <a:gd name="T7" fmla="*/ 0 h 274"/>
                <a:gd name="T8" fmla="*/ 0 w 247"/>
                <a:gd name="T9" fmla="*/ 38 h 274"/>
                <a:gd name="T10" fmla="*/ 0 w 247"/>
                <a:gd name="T11" fmla="*/ 38 h 274"/>
              </a:gdLst>
              <a:ahLst/>
              <a:cxnLst>
                <a:cxn ang="0">
                  <a:pos x="T0" y="T1"/>
                </a:cxn>
                <a:cxn ang="0">
                  <a:pos x="T2" y="T3"/>
                </a:cxn>
                <a:cxn ang="0">
                  <a:pos x="T4" y="T5"/>
                </a:cxn>
                <a:cxn ang="0">
                  <a:pos x="T6" y="T7"/>
                </a:cxn>
                <a:cxn ang="0">
                  <a:pos x="T8" y="T9"/>
                </a:cxn>
                <a:cxn ang="0">
                  <a:pos x="T10" y="T11"/>
                </a:cxn>
              </a:cxnLst>
              <a:rect l="0" t="0" r="r" b="b"/>
              <a:pathLst>
                <a:path w="247" h="274">
                  <a:moveTo>
                    <a:pt x="0" y="38"/>
                  </a:moveTo>
                  <a:lnTo>
                    <a:pt x="59" y="274"/>
                  </a:lnTo>
                  <a:lnTo>
                    <a:pt x="247" y="221"/>
                  </a:lnTo>
                  <a:lnTo>
                    <a:pt x="190" y="0"/>
                  </a:lnTo>
                  <a:lnTo>
                    <a:pt x="0" y="38"/>
                  </a:lnTo>
                  <a:lnTo>
                    <a:pt x="0" y="38"/>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4" name="Freeform 168"/>
            <p:cNvSpPr>
              <a:spLocks/>
            </p:cNvSpPr>
            <p:nvPr/>
          </p:nvSpPr>
          <p:spPr bwMode="auto">
            <a:xfrm>
              <a:off x="3482" y="1757"/>
              <a:ext cx="244" cy="377"/>
            </a:xfrm>
            <a:custGeom>
              <a:avLst/>
              <a:gdLst>
                <a:gd name="T0" fmla="*/ 0 w 244"/>
                <a:gd name="T1" fmla="*/ 144 h 377"/>
                <a:gd name="T2" fmla="*/ 33 w 244"/>
                <a:gd name="T3" fmla="*/ 114 h 377"/>
                <a:gd name="T4" fmla="*/ 68 w 244"/>
                <a:gd name="T5" fmla="*/ 87 h 377"/>
                <a:gd name="T6" fmla="*/ 111 w 244"/>
                <a:gd name="T7" fmla="*/ 54 h 377"/>
                <a:gd name="T8" fmla="*/ 154 w 244"/>
                <a:gd name="T9" fmla="*/ 26 h 377"/>
                <a:gd name="T10" fmla="*/ 190 w 244"/>
                <a:gd name="T11" fmla="*/ 4 h 377"/>
                <a:gd name="T12" fmla="*/ 232 w 244"/>
                <a:gd name="T13" fmla="*/ 0 h 377"/>
                <a:gd name="T14" fmla="*/ 244 w 244"/>
                <a:gd name="T15" fmla="*/ 202 h 377"/>
                <a:gd name="T16" fmla="*/ 0 w 244"/>
                <a:gd name="T17" fmla="*/ 377 h 377"/>
                <a:gd name="T18" fmla="*/ 0 w 244"/>
                <a:gd name="T19" fmla="*/ 144 h 377"/>
                <a:gd name="T20" fmla="*/ 0 w 244"/>
                <a:gd name="T21" fmla="*/ 14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4" h="377">
                  <a:moveTo>
                    <a:pt x="0" y="144"/>
                  </a:moveTo>
                  <a:lnTo>
                    <a:pt x="33" y="114"/>
                  </a:lnTo>
                  <a:lnTo>
                    <a:pt x="68" y="87"/>
                  </a:lnTo>
                  <a:lnTo>
                    <a:pt x="111" y="54"/>
                  </a:lnTo>
                  <a:lnTo>
                    <a:pt x="154" y="26"/>
                  </a:lnTo>
                  <a:lnTo>
                    <a:pt x="190" y="4"/>
                  </a:lnTo>
                  <a:lnTo>
                    <a:pt x="232" y="0"/>
                  </a:lnTo>
                  <a:lnTo>
                    <a:pt x="244" y="202"/>
                  </a:lnTo>
                  <a:lnTo>
                    <a:pt x="0" y="377"/>
                  </a:lnTo>
                  <a:lnTo>
                    <a:pt x="0" y="144"/>
                  </a:lnTo>
                  <a:lnTo>
                    <a:pt x="0" y="144"/>
                  </a:lnTo>
                  <a:close/>
                </a:path>
              </a:pathLst>
            </a:custGeom>
            <a:solidFill>
              <a:srgbClr val="B2667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5" name="Freeform 169"/>
            <p:cNvSpPr>
              <a:spLocks/>
            </p:cNvSpPr>
            <p:nvPr/>
          </p:nvSpPr>
          <p:spPr bwMode="auto">
            <a:xfrm>
              <a:off x="5941" y="4663"/>
              <a:ext cx="1121" cy="61"/>
            </a:xfrm>
            <a:custGeom>
              <a:avLst/>
              <a:gdLst>
                <a:gd name="T0" fmla="*/ 57 w 1121"/>
                <a:gd name="T1" fmla="*/ 9 h 61"/>
                <a:gd name="T2" fmla="*/ 508 w 1121"/>
                <a:gd name="T3" fmla="*/ 9 h 61"/>
                <a:gd name="T4" fmla="*/ 850 w 1121"/>
                <a:gd name="T5" fmla="*/ 0 h 61"/>
                <a:gd name="T6" fmla="*/ 1121 w 1121"/>
                <a:gd name="T7" fmla="*/ 38 h 61"/>
                <a:gd name="T8" fmla="*/ 1038 w 1121"/>
                <a:gd name="T9" fmla="*/ 61 h 61"/>
                <a:gd name="T10" fmla="*/ 860 w 1121"/>
                <a:gd name="T11" fmla="*/ 59 h 61"/>
                <a:gd name="T12" fmla="*/ 558 w 1121"/>
                <a:gd name="T13" fmla="*/ 45 h 61"/>
                <a:gd name="T14" fmla="*/ 107 w 1121"/>
                <a:gd name="T15" fmla="*/ 54 h 61"/>
                <a:gd name="T16" fmla="*/ 14 w 1121"/>
                <a:gd name="T17" fmla="*/ 28 h 61"/>
                <a:gd name="T18" fmla="*/ 0 w 1121"/>
                <a:gd name="T19" fmla="*/ 14 h 61"/>
                <a:gd name="T20" fmla="*/ 57 w 1121"/>
                <a:gd name="T21" fmla="*/ 9 h 61"/>
                <a:gd name="T22" fmla="*/ 57 w 1121"/>
                <a:gd name="T23"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1" h="61">
                  <a:moveTo>
                    <a:pt x="57" y="9"/>
                  </a:moveTo>
                  <a:lnTo>
                    <a:pt x="508" y="9"/>
                  </a:lnTo>
                  <a:lnTo>
                    <a:pt x="850" y="0"/>
                  </a:lnTo>
                  <a:lnTo>
                    <a:pt x="1121" y="38"/>
                  </a:lnTo>
                  <a:lnTo>
                    <a:pt x="1038" y="61"/>
                  </a:lnTo>
                  <a:lnTo>
                    <a:pt x="860" y="59"/>
                  </a:lnTo>
                  <a:lnTo>
                    <a:pt x="558" y="45"/>
                  </a:lnTo>
                  <a:lnTo>
                    <a:pt x="107" y="54"/>
                  </a:lnTo>
                  <a:lnTo>
                    <a:pt x="14" y="28"/>
                  </a:lnTo>
                  <a:lnTo>
                    <a:pt x="0" y="14"/>
                  </a:lnTo>
                  <a:lnTo>
                    <a:pt x="57" y="9"/>
                  </a:lnTo>
                  <a:lnTo>
                    <a:pt x="57"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6" name="Freeform 170"/>
            <p:cNvSpPr>
              <a:spLocks/>
            </p:cNvSpPr>
            <p:nvPr/>
          </p:nvSpPr>
          <p:spPr bwMode="auto">
            <a:xfrm>
              <a:off x="2785" y="2291"/>
              <a:ext cx="1454" cy="1481"/>
            </a:xfrm>
            <a:custGeom>
              <a:avLst/>
              <a:gdLst>
                <a:gd name="T0" fmla="*/ 1440 w 1454"/>
                <a:gd name="T1" fmla="*/ 45 h 1481"/>
                <a:gd name="T2" fmla="*/ 1371 w 1454"/>
                <a:gd name="T3" fmla="*/ 117 h 1481"/>
                <a:gd name="T4" fmla="*/ 1300 w 1454"/>
                <a:gd name="T5" fmla="*/ 193 h 1481"/>
                <a:gd name="T6" fmla="*/ 1210 w 1454"/>
                <a:gd name="T7" fmla="*/ 283 h 1481"/>
                <a:gd name="T8" fmla="*/ 1105 w 1454"/>
                <a:gd name="T9" fmla="*/ 390 h 1481"/>
                <a:gd name="T10" fmla="*/ 1020 w 1454"/>
                <a:gd name="T11" fmla="*/ 478 h 1481"/>
                <a:gd name="T12" fmla="*/ 960 w 1454"/>
                <a:gd name="T13" fmla="*/ 540 h 1481"/>
                <a:gd name="T14" fmla="*/ 898 w 1454"/>
                <a:gd name="T15" fmla="*/ 601 h 1481"/>
                <a:gd name="T16" fmla="*/ 834 w 1454"/>
                <a:gd name="T17" fmla="*/ 663 h 1481"/>
                <a:gd name="T18" fmla="*/ 773 w 1454"/>
                <a:gd name="T19" fmla="*/ 727 h 1481"/>
                <a:gd name="T20" fmla="*/ 708 w 1454"/>
                <a:gd name="T21" fmla="*/ 791 h 1481"/>
                <a:gd name="T22" fmla="*/ 644 w 1454"/>
                <a:gd name="T23" fmla="*/ 856 h 1481"/>
                <a:gd name="T24" fmla="*/ 580 w 1454"/>
                <a:gd name="T25" fmla="*/ 920 h 1481"/>
                <a:gd name="T26" fmla="*/ 518 w 1454"/>
                <a:gd name="T27" fmla="*/ 984 h 1481"/>
                <a:gd name="T28" fmla="*/ 457 w 1454"/>
                <a:gd name="T29" fmla="*/ 1043 h 1481"/>
                <a:gd name="T30" fmla="*/ 369 w 1454"/>
                <a:gd name="T31" fmla="*/ 1131 h 1481"/>
                <a:gd name="T32" fmla="*/ 259 w 1454"/>
                <a:gd name="T33" fmla="*/ 1238 h 1481"/>
                <a:gd name="T34" fmla="*/ 164 w 1454"/>
                <a:gd name="T35" fmla="*/ 1333 h 1481"/>
                <a:gd name="T36" fmla="*/ 83 w 1454"/>
                <a:gd name="T37" fmla="*/ 1409 h 1481"/>
                <a:gd name="T38" fmla="*/ 0 w 1454"/>
                <a:gd name="T39" fmla="*/ 1481 h 1481"/>
                <a:gd name="T40" fmla="*/ 105 w 1454"/>
                <a:gd name="T41" fmla="*/ 1352 h 1481"/>
                <a:gd name="T42" fmla="*/ 302 w 1454"/>
                <a:gd name="T43" fmla="*/ 1103 h 1481"/>
                <a:gd name="T44" fmla="*/ 364 w 1454"/>
                <a:gd name="T45" fmla="*/ 960 h 1481"/>
                <a:gd name="T46" fmla="*/ 397 w 1454"/>
                <a:gd name="T47" fmla="*/ 870 h 1481"/>
                <a:gd name="T48" fmla="*/ 471 w 1454"/>
                <a:gd name="T49" fmla="*/ 948 h 1481"/>
                <a:gd name="T50" fmla="*/ 502 w 1454"/>
                <a:gd name="T51" fmla="*/ 713 h 1481"/>
                <a:gd name="T52" fmla="*/ 533 w 1454"/>
                <a:gd name="T53" fmla="*/ 656 h 1481"/>
                <a:gd name="T54" fmla="*/ 682 w 1454"/>
                <a:gd name="T55" fmla="*/ 661 h 1481"/>
                <a:gd name="T56" fmla="*/ 723 w 1454"/>
                <a:gd name="T57" fmla="*/ 523 h 1481"/>
                <a:gd name="T58" fmla="*/ 853 w 1454"/>
                <a:gd name="T59" fmla="*/ 475 h 1481"/>
                <a:gd name="T60" fmla="*/ 1067 w 1454"/>
                <a:gd name="T61" fmla="*/ 319 h 1481"/>
                <a:gd name="T62" fmla="*/ 1105 w 1454"/>
                <a:gd name="T63" fmla="*/ 45 h 1481"/>
                <a:gd name="T64" fmla="*/ 1274 w 1454"/>
                <a:gd name="T65" fmla="*/ 0 h 1481"/>
                <a:gd name="T66" fmla="*/ 1454 w 1454"/>
                <a:gd name="T67" fmla="*/ 31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4" h="1481">
                  <a:moveTo>
                    <a:pt x="1454" y="31"/>
                  </a:moveTo>
                  <a:lnTo>
                    <a:pt x="1440" y="45"/>
                  </a:lnTo>
                  <a:lnTo>
                    <a:pt x="1400" y="88"/>
                  </a:lnTo>
                  <a:lnTo>
                    <a:pt x="1371" y="117"/>
                  </a:lnTo>
                  <a:lnTo>
                    <a:pt x="1338" y="152"/>
                  </a:lnTo>
                  <a:lnTo>
                    <a:pt x="1300" y="193"/>
                  </a:lnTo>
                  <a:lnTo>
                    <a:pt x="1257" y="235"/>
                  </a:lnTo>
                  <a:lnTo>
                    <a:pt x="1210" y="283"/>
                  </a:lnTo>
                  <a:lnTo>
                    <a:pt x="1157" y="335"/>
                  </a:lnTo>
                  <a:lnTo>
                    <a:pt x="1105" y="390"/>
                  </a:lnTo>
                  <a:lnTo>
                    <a:pt x="1048" y="449"/>
                  </a:lnTo>
                  <a:lnTo>
                    <a:pt x="1020" y="478"/>
                  </a:lnTo>
                  <a:lnTo>
                    <a:pt x="989" y="506"/>
                  </a:lnTo>
                  <a:lnTo>
                    <a:pt x="960" y="540"/>
                  </a:lnTo>
                  <a:lnTo>
                    <a:pt x="929" y="570"/>
                  </a:lnTo>
                  <a:lnTo>
                    <a:pt x="898" y="601"/>
                  </a:lnTo>
                  <a:lnTo>
                    <a:pt x="868" y="632"/>
                  </a:lnTo>
                  <a:lnTo>
                    <a:pt x="834" y="663"/>
                  </a:lnTo>
                  <a:lnTo>
                    <a:pt x="803" y="696"/>
                  </a:lnTo>
                  <a:lnTo>
                    <a:pt x="773" y="727"/>
                  </a:lnTo>
                  <a:lnTo>
                    <a:pt x="739" y="761"/>
                  </a:lnTo>
                  <a:lnTo>
                    <a:pt x="708" y="791"/>
                  </a:lnTo>
                  <a:lnTo>
                    <a:pt x="675" y="825"/>
                  </a:lnTo>
                  <a:lnTo>
                    <a:pt x="644" y="856"/>
                  </a:lnTo>
                  <a:lnTo>
                    <a:pt x="613" y="889"/>
                  </a:lnTo>
                  <a:lnTo>
                    <a:pt x="580" y="920"/>
                  </a:lnTo>
                  <a:lnTo>
                    <a:pt x="549" y="951"/>
                  </a:lnTo>
                  <a:lnTo>
                    <a:pt x="518" y="984"/>
                  </a:lnTo>
                  <a:lnTo>
                    <a:pt x="487" y="1015"/>
                  </a:lnTo>
                  <a:lnTo>
                    <a:pt x="457" y="1043"/>
                  </a:lnTo>
                  <a:lnTo>
                    <a:pt x="428" y="1074"/>
                  </a:lnTo>
                  <a:lnTo>
                    <a:pt x="369" y="1131"/>
                  </a:lnTo>
                  <a:lnTo>
                    <a:pt x="314" y="1186"/>
                  </a:lnTo>
                  <a:lnTo>
                    <a:pt x="259" y="1238"/>
                  </a:lnTo>
                  <a:lnTo>
                    <a:pt x="209" y="1288"/>
                  </a:lnTo>
                  <a:lnTo>
                    <a:pt x="164" y="1333"/>
                  </a:lnTo>
                  <a:lnTo>
                    <a:pt x="121" y="1374"/>
                  </a:lnTo>
                  <a:lnTo>
                    <a:pt x="83" y="1409"/>
                  </a:lnTo>
                  <a:lnTo>
                    <a:pt x="50" y="1438"/>
                  </a:lnTo>
                  <a:lnTo>
                    <a:pt x="0" y="1481"/>
                  </a:lnTo>
                  <a:lnTo>
                    <a:pt x="22" y="1233"/>
                  </a:lnTo>
                  <a:lnTo>
                    <a:pt x="105" y="1352"/>
                  </a:lnTo>
                  <a:lnTo>
                    <a:pt x="221" y="1065"/>
                  </a:lnTo>
                  <a:lnTo>
                    <a:pt x="302" y="1103"/>
                  </a:lnTo>
                  <a:lnTo>
                    <a:pt x="345" y="1053"/>
                  </a:lnTo>
                  <a:lnTo>
                    <a:pt x="364" y="960"/>
                  </a:lnTo>
                  <a:lnTo>
                    <a:pt x="380" y="896"/>
                  </a:lnTo>
                  <a:lnTo>
                    <a:pt x="397" y="870"/>
                  </a:lnTo>
                  <a:lnTo>
                    <a:pt x="442" y="910"/>
                  </a:lnTo>
                  <a:lnTo>
                    <a:pt x="471" y="948"/>
                  </a:lnTo>
                  <a:lnTo>
                    <a:pt x="483" y="810"/>
                  </a:lnTo>
                  <a:lnTo>
                    <a:pt x="502" y="713"/>
                  </a:lnTo>
                  <a:lnTo>
                    <a:pt x="514" y="675"/>
                  </a:lnTo>
                  <a:lnTo>
                    <a:pt x="533" y="656"/>
                  </a:lnTo>
                  <a:lnTo>
                    <a:pt x="611" y="661"/>
                  </a:lnTo>
                  <a:lnTo>
                    <a:pt x="682" y="661"/>
                  </a:lnTo>
                  <a:lnTo>
                    <a:pt x="708" y="608"/>
                  </a:lnTo>
                  <a:lnTo>
                    <a:pt x="723" y="523"/>
                  </a:lnTo>
                  <a:lnTo>
                    <a:pt x="730" y="407"/>
                  </a:lnTo>
                  <a:lnTo>
                    <a:pt x="853" y="475"/>
                  </a:lnTo>
                  <a:lnTo>
                    <a:pt x="936" y="259"/>
                  </a:lnTo>
                  <a:lnTo>
                    <a:pt x="1067" y="319"/>
                  </a:lnTo>
                  <a:lnTo>
                    <a:pt x="1115" y="245"/>
                  </a:lnTo>
                  <a:lnTo>
                    <a:pt x="1105" y="45"/>
                  </a:lnTo>
                  <a:lnTo>
                    <a:pt x="1281" y="119"/>
                  </a:lnTo>
                  <a:lnTo>
                    <a:pt x="1274" y="0"/>
                  </a:lnTo>
                  <a:lnTo>
                    <a:pt x="1454" y="31"/>
                  </a:lnTo>
                  <a:lnTo>
                    <a:pt x="1454"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7" name="Freeform 171"/>
            <p:cNvSpPr>
              <a:spLocks/>
            </p:cNvSpPr>
            <p:nvPr/>
          </p:nvSpPr>
          <p:spPr bwMode="auto">
            <a:xfrm>
              <a:off x="2614" y="1901"/>
              <a:ext cx="1951" cy="2170"/>
            </a:xfrm>
            <a:custGeom>
              <a:avLst/>
              <a:gdLst>
                <a:gd name="T0" fmla="*/ 1842 w 1951"/>
                <a:gd name="T1" fmla="*/ 41 h 2170"/>
                <a:gd name="T2" fmla="*/ 1723 w 1951"/>
                <a:gd name="T3" fmla="*/ 134 h 2170"/>
                <a:gd name="T4" fmla="*/ 1604 w 1951"/>
                <a:gd name="T5" fmla="*/ 236 h 2170"/>
                <a:gd name="T6" fmla="*/ 1561 w 1951"/>
                <a:gd name="T7" fmla="*/ 383 h 2170"/>
                <a:gd name="T8" fmla="*/ 1404 w 1951"/>
                <a:gd name="T9" fmla="*/ 376 h 2170"/>
                <a:gd name="T10" fmla="*/ 1385 w 1951"/>
                <a:gd name="T11" fmla="*/ 442 h 2170"/>
                <a:gd name="T12" fmla="*/ 1298 w 1951"/>
                <a:gd name="T13" fmla="*/ 397 h 2170"/>
                <a:gd name="T14" fmla="*/ 1264 w 1951"/>
                <a:gd name="T15" fmla="*/ 538 h 2170"/>
                <a:gd name="T16" fmla="*/ 1250 w 1951"/>
                <a:gd name="T17" fmla="*/ 647 h 2170"/>
                <a:gd name="T18" fmla="*/ 1141 w 1951"/>
                <a:gd name="T19" fmla="*/ 633 h 2170"/>
                <a:gd name="T20" fmla="*/ 1048 w 1951"/>
                <a:gd name="T21" fmla="*/ 744 h 2170"/>
                <a:gd name="T22" fmla="*/ 1010 w 1951"/>
                <a:gd name="T23" fmla="*/ 830 h 2170"/>
                <a:gd name="T24" fmla="*/ 910 w 1951"/>
                <a:gd name="T25" fmla="*/ 766 h 2170"/>
                <a:gd name="T26" fmla="*/ 870 w 1951"/>
                <a:gd name="T27" fmla="*/ 837 h 2170"/>
                <a:gd name="T28" fmla="*/ 827 w 1951"/>
                <a:gd name="T29" fmla="*/ 998 h 2170"/>
                <a:gd name="T30" fmla="*/ 801 w 1951"/>
                <a:gd name="T31" fmla="*/ 1039 h 2170"/>
                <a:gd name="T32" fmla="*/ 699 w 1951"/>
                <a:gd name="T33" fmla="*/ 1006 h 2170"/>
                <a:gd name="T34" fmla="*/ 613 w 1951"/>
                <a:gd name="T35" fmla="*/ 1267 h 2170"/>
                <a:gd name="T36" fmla="*/ 580 w 1951"/>
                <a:gd name="T37" fmla="*/ 1215 h 2170"/>
                <a:gd name="T38" fmla="*/ 516 w 1951"/>
                <a:gd name="T39" fmla="*/ 1343 h 2170"/>
                <a:gd name="T40" fmla="*/ 485 w 1951"/>
                <a:gd name="T41" fmla="*/ 1429 h 2170"/>
                <a:gd name="T42" fmla="*/ 433 w 1951"/>
                <a:gd name="T43" fmla="*/ 1412 h 2170"/>
                <a:gd name="T44" fmla="*/ 350 w 1951"/>
                <a:gd name="T45" fmla="*/ 1431 h 2170"/>
                <a:gd name="T46" fmla="*/ 300 w 1951"/>
                <a:gd name="T47" fmla="*/ 1676 h 2170"/>
                <a:gd name="T48" fmla="*/ 240 w 1951"/>
                <a:gd name="T49" fmla="*/ 1638 h 2170"/>
                <a:gd name="T50" fmla="*/ 200 w 1951"/>
                <a:gd name="T51" fmla="*/ 1545 h 2170"/>
                <a:gd name="T52" fmla="*/ 167 w 1951"/>
                <a:gd name="T53" fmla="*/ 1559 h 2170"/>
                <a:gd name="T54" fmla="*/ 129 w 1951"/>
                <a:gd name="T55" fmla="*/ 1818 h 2170"/>
                <a:gd name="T56" fmla="*/ 105 w 1951"/>
                <a:gd name="T57" fmla="*/ 1854 h 2170"/>
                <a:gd name="T58" fmla="*/ 24 w 1951"/>
                <a:gd name="T59" fmla="*/ 1970 h 2170"/>
                <a:gd name="T60" fmla="*/ 5 w 1951"/>
                <a:gd name="T61" fmla="*/ 2170 h 2170"/>
                <a:gd name="T62" fmla="*/ 60 w 1951"/>
                <a:gd name="T63" fmla="*/ 2039 h 2170"/>
                <a:gd name="T64" fmla="*/ 100 w 1951"/>
                <a:gd name="T65" fmla="*/ 1968 h 2170"/>
                <a:gd name="T66" fmla="*/ 152 w 1951"/>
                <a:gd name="T67" fmla="*/ 1923 h 2170"/>
                <a:gd name="T68" fmla="*/ 193 w 1951"/>
                <a:gd name="T69" fmla="*/ 1773 h 2170"/>
                <a:gd name="T70" fmla="*/ 207 w 1951"/>
                <a:gd name="T71" fmla="*/ 1721 h 2170"/>
                <a:gd name="T72" fmla="*/ 307 w 1951"/>
                <a:gd name="T73" fmla="*/ 1787 h 2170"/>
                <a:gd name="T74" fmla="*/ 373 w 1951"/>
                <a:gd name="T75" fmla="*/ 1604 h 2170"/>
                <a:gd name="T76" fmla="*/ 414 w 1951"/>
                <a:gd name="T77" fmla="*/ 1498 h 2170"/>
                <a:gd name="T78" fmla="*/ 499 w 1951"/>
                <a:gd name="T79" fmla="*/ 1517 h 2170"/>
                <a:gd name="T80" fmla="*/ 547 w 1951"/>
                <a:gd name="T81" fmla="*/ 1353 h 2170"/>
                <a:gd name="T82" fmla="*/ 575 w 1951"/>
                <a:gd name="T83" fmla="*/ 1319 h 2170"/>
                <a:gd name="T84" fmla="*/ 620 w 1951"/>
                <a:gd name="T85" fmla="*/ 1360 h 2170"/>
                <a:gd name="T86" fmla="*/ 670 w 1951"/>
                <a:gd name="T87" fmla="*/ 1186 h 2170"/>
                <a:gd name="T88" fmla="*/ 699 w 1951"/>
                <a:gd name="T89" fmla="*/ 1086 h 2170"/>
                <a:gd name="T90" fmla="*/ 801 w 1951"/>
                <a:gd name="T91" fmla="*/ 1117 h 2170"/>
                <a:gd name="T92" fmla="*/ 898 w 1951"/>
                <a:gd name="T93" fmla="*/ 1020 h 2170"/>
                <a:gd name="T94" fmla="*/ 913 w 1951"/>
                <a:gd name="T95" fmla="*/ 837 h 2170"/>
                <a:gd name="T96" fmla="*/ 1003 w 1951"/>
                <a:gd name="T97" fmla="*/ 887 h 2170"/>
                <a:gd name="T98" fmla="*/ 1100 w 1951"/>
                <a:gd name="T99" fmla="*/ 775 h 2170"/>
                <a:gd name="T100" fmla="*/ 1143 w 1951"/>
                <a:gd name="T101" fmla="*/ 701 h 2170"/>
                <a:gd name="T102" fmla="*/ 1231 w 1951"/>
                <a:gd name="T103" fmla="*/ 737 h 2170"/>
                <a:gd name="T104" fmla="*/ 1295 w 1951"/>
                <a:gd name="T105" fmla="*/ 647 h 2170"/>
                <a:gd name="T106" fmla="*/ 1293 w 1951"/>
                <a:gd name="T107" fmla="*/ 502 h 2170"/>
                <a:gd name="T108" fmla="*/ 1314 w 1951"/>
                <a:gd name="T109" fmla="*/ 488 h 2170"/>
                <a:gd name="T110" fmla="*/ 1416 w 1951"/>
                <a:gd name="T111" fmla="*/ 528 h 2170"/>
                <a:gd name="T112" fmla="*/ 1488 w 1951"/>
                <a:gd name="T113" fmla="*/ 471 h 2170"/>
                <a:gd name="T114" fmla="*/ 1476 w 1951"/>
                <a:gd name="T115" fmla="*/ 428 h 2170"/>
                <a:gd name="T116" fmla="*/ 1625 w 1951"/>
                <a:gd name="T117" fmla="*/ 421 h 2170"/>
                <a:gd name="T118" fmla="*/ 1951 w 1951"/>
                <a:gd name="T119" fmla="*/ 77 h 2170"/>
                <a:gd name="T120" fmla="*/ 1899 w 1951"/>
                <a:gd name="T121" fmla="*/ 0 h 2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1" h="2170">
                  <a:moveTo>
                    <a:pt x="1899" y="0"/>
                  </a:moveTo>
                  <a:lnTo>
                    <a:pt x="1842" y="41"/>
                  </a:lnTo>
                  <a:lnTo>
                    <a:pt x="1787" y="84"/>
                  </a:lnTo>
                  <a:lnTo>
                    <a:pt x="1723" y="134"/>
                  </a:lnTo>
                  <a:lnTo>
                    <a:pt x="1659" y="186"/>
                  </a:lnTo>
                  <a:lnTo>
                    <a:pt x="1604" y="236"/>
                  </a:lnTo>
                  <a:lnTo>
                    <a:pt x="1554" y="298"/>
                  </a:lnTo>
                  <a:lnTo>
                    <a:pt x="1561" y="383"/>
                  </a:lnTo>
                  <a:lnTo>
                    <a:pt x="1471" y="369"/>
                  </a:lnTo>
                  <a:lnTo>
                    <a:pt x="1404" y="376"/>
                  </a:lnTo>
                  <a:lnTo>
                    <a:pt x="1419" y="469"/>
                  </a:lnTo>
                  <a:lnTo>
                    <a:pt x="1385" y="442"/>
                  </a:lnTo>
                  <a:lnTo>
                    <a:pt x="1340" y="416"/>
                  </a:lnTo>
                  <a:lnTo>
                    <a:pt x="1298" y="397"/>
                  </a:lnTo>
                  <a:lnTo>
                    <a:pt x="1269" y="402"/>
                  </a:lnTo>
                  <a:lnTo>
                    <a:pt x="1264" y="538"/>
                  </a:lnTo>
                  <a:lnTo>
                    <a:pt x="1260" y="621"/>
                  </a:lnTo>
                  <a:lnTo>
                    <a:pt x="1250" y="647"/>
                  </a:lnTo>
                  <a:lnTo>
                    <a:pt x="1231" y="656"/>
                  </a:lnTo>
                  <a:lnTo>
                    <a:pt x="1141" y="633"/>
                  </a:lnTo>
                  <a:lnTo>
                    <a:pt x="1081" y="630"/>
                  </a:lnTo>
                  <a:lnTo>
                    <a:pt x="1048" y="744"/>
                  </a:lnTo>
                  <a:lnTo>
                    <a:pt x="1031" y="808"/>
                  </a:lnTo>
                  <a:lnTo>
                    <a:pt x="1010" y="830"/>
                  </a:lnTo>
                  <a:lnTo>
                    <a:pt x="944" y="782"/>
                  </a:lnTo>
                  <a:lnTo>
                    <a:pt x="910" y="766"/>
                  </a:lnTo>
                  <a:lnTo>
                    <a:pt x="887" y="780"/>
                  </a:lnTo>
                  <a:lnTo>
                    <a:pt x="870" y="837"/>
                  </a:lnTo>
                  <a:lnTo>
                    <a:pt x="848" y="922"/>
                  </a:lnTo>
                  <a:lnTo>
                    <a:pt x="827" y="998"/>
                  </a:lnTo>
                  <a:lnTo>
                    <a:pt x="813" y="1027"/>
                  </a:lnTo>
                  <a:lnTo>
                    <a:pt x="801" y="1039"/>
                  </a:lnTo>
                  <a:lnTo>
                    <a:pt x="751" y="1020"/>
                  </a:lnTo>
                  <a:lnTo>
                    <a:pt x="699" y="1006"/>
                  </a:lnTo>
                  <a:lnTo>
                    <a:pt x="644" y="1113"/>
                  </a:lnTo>
                  <a:lnTo>
                    <a:pt x="613" y="1267"/>
                  </a:lnTo>
                  <a:lnTo>
                    <a:pt x="599" y="1231"/>
                  </a:lnTo>
                  <a:lnTo>
                    <a:pt x="580" y="1215"/>
                  </a:lnTo>
                  <a:lnTo>
                    <a:pt x="554" y="1222"/>
                  </a:lnTo>
                  <a:lnTo>
                    <a:pt x="516" y="1343"/>
                  </a:lnTo>
                  <a:lnTo>
                    <a:pt x="497" y="1410"/>
                  </a:lnTo>
                  <a:lnTo>
                    <a:pt x="485" y="1429"/>
                  </a:lnTo>
                  <a:lnTo>
                    <a:pt x="471" y="1436"/>
                  </a:lnTo>
                  <a:lnTo>
                    <a:pt x="433" y="1412"/>
                  </a:lnTo>
                  <a:lnTo>
                    <a:pt x="390" y="1391"/>
                  </a:lnTo>
                  <a:lnTo>
                    <a:pt x="350" y="1431"/>
                  </a:lnTo>
                  <a:lnTo>
                    <a:pt x="316" y="1590"/>
                  </a:lnTo>
                  <a:lnTo>
                    <a:pt x="300" y="1676"/>
                  </a:lnTo>
                  <a:lnTo>
                    <a:pt x="281" y="1699"/>
                  </a:lnTo>
                  <a:lnTo>
                    <a:pt x="240" y="1638"/>
                  </a:lnTo>
                  <a:lnTo>
                    <a:pt x="219" y="1588"/>
                  </a:lnTo>
                  <a:lnTo>
                    <a:pt x="200" y="1545"/>
                  </a:lnTo>
                  <a:lnTo>
                    <a:pt x="183" y="1531"/>
                  </a:lnTo>
                  <a:lnTo>
                    <a:pt x="167" y="1559"/>
                  </a:lnTo>
                  <a:lnTo>
                    <a:pt x="138" y="1754"/>
                  </a:lnTo>
                  <a:lnTo>
                    <a:pt x="129" y="1818"/>
                  </a:lnTo>
                  <a:lnTo>
                    <a:pt x="119" y="1840"/>
                  </a:lnTo>
                  <a:lnTo>
                    <a:pt x="105" y="1854"/>
                  </a:lnTo>
                  <a:lnTo>
                    <a:pt x="64" y="1897"/>
                  </a:lnTo>
                  <a:lnTo>
                    <a:pt x="24" y="1970"/>
                  </a:lnTo>
                  <a:lnTo>
                    <a:pt x="0" y="2065"/>
                  </a:lnTo>
                  <a:lnTo>
                    <a:pt x="5" y="2170"/>
                  </a:lnTo>
                  <a:lnTo>
                    <a:pt x="26" y="2113"/>
                  </a:lnTo>
                  <a:lnTo>
                    <a:pt x="60" y="2039"/>
                  </a:lnTo>
                  <a:lnTo>
                    <a:pt x="79" y="2001"/>
                  </a:lnTo>
                  <a:lnTo>
                    <a:pt x="100" y="1968"/>
                  </a:lnTo>
                  <a:lnTo>
                    <a:pt x="126" y="1942"/>
                  </a:lnTo>
                  <a:lnTo>
                    <a:pt x="152" y="1923"/>
                  </a:lnTo>
                  <a:lnTo>
                    <a:pt x="174" y="1878"/>
                  </a:lnTo>
                  <a:lnTo>
                    <a:pt x="193" y="1773"/>
                  </a:lnTo>
                  <a:lnTo>
                    <a:pt x="193" y="1730"/>
                  </a:lnTo>
                  <a:lnTo>
                    <a:pt x="207" y="1721"/>
                  </a:lnTo>
                  <a:lnTo>
                    <a:pt x="269" y="1773"/>
                  </a:lnTo>
                  <a:lnTo>
                    <a:pt x="307" y="1787"/>
                  </a:lnTo>
                  <a:lnTo>
                    <a:pt x="333" y="1745"/>
                  </a:lnTo>
                  <a:lnTo>
                    <a:pt x="373" y="1604"/>
                  </a:lnTo>
                  <a:lnTo>
                    <a:pt x="399" y="1512"/>
                  </a:lnTo>
                  <a:lnTo>
                    <a:pt x="414" y="1498"/>
                  </a:lnTo>
                  <a:lnTo>
                    <a:pt x="440" y="1507"/>
                  </a:lnTo>
                  <a:lnTo>
                    <a:pt x="499" y="1517"/>
                  </a:lnTo>
                  <a:lnTo>
                    <a:pt x="530" y="1455"/>
                  </a:lnTo>
                  <a:lnTo>
                    <a:pt x="547" y="1353"/>
                  </a:lnTo>
                  <a:lnTo>
                    <a:pt x="561" y="1319"/>
                  </a:lnTo>
                  <a:lnTo>
                    <a:pt x="575" y="1319"/>
                  </a:lnTo>
                  <a:lnTo>
                    <a:pt x="594" y="1341"/>
                  </a:lnTo>
                  <a:lnTo>
                    <a:pt x="620" y="1360"/>
                  </a:lnTo>
                  <a:lnTo>
                    <a:pt x="658" y="1345"/>
                  </a:lnTo>
                  <a:lnTo>
                    <a:pt x="670" y="1186"/>
                  </a:lnTo>
                  <a:lnTo>
                    <a:pt x="685" y="1108"/>
                  </a:lnTo>
                  <a:lnTo>
                    <a:pt x="699" y="1086"/>
                  </a:lnTo>
                  <a:lnTo>
                    <a:pt x="718" y="1084"/>
                  </a:lnTo>
                  <a:lnTo>
                    <a:pt x="801" y="1117"/>
                  </a:lnTo>
                  <a:lnTo>
                    <a:pt x="872" y="1084"/>
                  </a:lnTo>
                  <a:lnTo>
                    <a:pt x="898" y="1020"/>
                  </a:lnTo>
                  <a:lnTo>
                    <a:pt x="910" y="939"/>
                  </a:lnTo>
                  <a:lnTo>
                    <a:pt x="913" y="837"/>
                  </a:lnTo>
                  <a:lnTo>
                    <a:pt x="960" y="870"/>
                  </a:lnTo>
                  <a:lnTo>
                    <a:pt x="1003" y="887"/>
                  </a:lnTo>
                  <a:lnTo>
                    <a:pt x="1043" y="882"/>
                  </a:lnTo>
                  <a:lnTo>
                    <a:pt x="1100" y="775"/>
                  </a:lnTo>
                  <a:lnTo>
                    <a:pt x="1126" y="690"/>
                  </a:lnTo>
                  <a:lnTo>
                    <a:pt x="1143" y="701"/>
                  </a:lnTo>
                  <a:lnTo>
                    <a:pt x="1181" y="725"/>
                  </a:lnTo>
                  <a:lnTo>
                    <a:pt x="1231" y="737"/>
                  </a:lnTo>
                  <a:lnTo>
                    <a:pt x="1276" y="713"/>
                  </a:lnTo>
                  <a:lnTo>
                    <a:pt x="1295" y="647"/>
                  </a:lnTo>
                  <a:lnTo>
                    <a:pt x="1295" y="566"/>
                  </a:lnTo>
                  <a:lnTo>
                    <a:pt x="1293" y="502"/>
                  </a:lnTo>
                  <a:lnTo>
                    <a:pt x="1300" y="485"/>
                  </a:lnTo>
                  <a:lnTo>
                    <a:pt x="1314" y="488"/>
                  </a:lnTo>
                  <a:lnTo>
                    <a:pt x="1362" y="509"/>
                  </a:lnTo>
                  <a:lnTo>
                    <a:pt x="1416" y="528"/>
                  </a:lnTo>
                  <a:lnTo>
                    <a:pt x="1490" y="507"/>
                  </a:lnTo>
                  <a:lnTo>
                    <a:pt x="1488" y="471"/>
                  </a:lnTo>
                  <a:lnTo>
                    <a:pt x="1476" y="450"/>
                  </a:lnTo>
                  <a:lnTo>
                    <a:pt x="1476" y="428"/>
                  </a:lnTo>
                  <a:lnTo>
                    <a:pt x="1561" y="440"/>
                  </a:lnTo>
                  <a:lnTo>
                    <a:pt x="1625" y="421"/>
                  </a:lnTo>
                  <a:lnTo>
                    <a:pt x="1633" y="305"/>
                  </a:lnTo>
                  <a:lnTo>
                    <a:pt x="1951" y="77"/>
                  </a:lnTo>
                  <a:lnTo>
                    <a:pt x="1899" y="0"/>
                  </a:lnTo>
                  <a:lnTo>
                    <a:pt x="189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48" name="Freeform 172"/>
            <p:cNvSpPr>
              <a:spLocks/>
            </p:cNvSpPr>
            <p:nvPr/>
          </p:nvSpPr>
          <p:spPr bwMode="auto">
            <a:xfrm rot="294994">
              <a:off x="4528" y="1072"/>
              <a:ext cx="766" cy="1120"/>
            </a:xfrm>
            <a:custGeom>
              <a:avLst/>
              <a:gdLst>
                <a:gd name="T0" fmla="*/ 958 w 958"/>
                <a:gd name="T1" fmla="*/ 0 h 1200"/>
                <a:gd name="T2" fmla="*/ 934 w 958"/>
                <a:gd name="T3" fmla="*/ 19 h 1200"/>
                <a:gd name="T4" fmla="*/ 874 w 958"/>
                <a:gd name="T5" fmla="*/ 73 h 1200"/>
                <a:gd name="T6" fmla="*/ 832 w 958"/>
                <a:gd name="T7" fmla="*/ 109 h 1200"/>
                <a:gd name="T8" fmla="*/ 784 w 958"/>
                <a:gd name="T9" fmla="*/ 152 h 1200"/>
                <a:gd name="T10" fmla="*/ 734 w 958"/>
                <a:gd name="T11" fmla="*/ 197 h 1200"/>
                <a:gd name="T12" fmla="*/ 680 w 958"/>
                <a:gd name="T13" fmla="*/ 242 h 1200"/>
                <a:gd name="T14" fmla="*/ 625 w 958"/>
                <a:gd name="T15" fmla="*/ 289 h 1200"/>
                <a:gd name="T16" fmla="*/ 568 w 958"/>
                <a:gd name="T17" fmla="*/ 339 h 1200"/>
                <a:gd name="T18" fmla="*/ 513 w 958"/>
                <a:gd name="T19" fmla="*/ 387 h 1200"/>
                <a:gd name="T20" fmla="*/ 463 w 958"/>
                <a:gd name="T21" fmla="*/ 430 h 1200"/>
                <a:gd name="T22" fmla="*/ 414 w 958"/>
                <a:gd name="T23" fmla="*/ 470 h 1200"/>
                <a:gd name="T24" fmla="*/ 371 w 958"/>
                <a:gd name="T25" fmla="*/ 506 h 1200"/>
                <a:gd name="T26" fmla="*/ 309 w 958"/>
                <a:gd name="T27" fmla="*/ 558 h 1200"/>
                <a:gd name="T28" fmla="*/ 261 w 958"/>
                <a:gd name="T29" fmla="*/ 594 h 1200"/>
                <a:gd name="T30" fmla="*/ 214 w 958"/>
                <a:gd name="T31" fmla="*/ 627 h 1200"/>
                <a:gd name="T32" fmla="*/ 128 w 958"/>
                <a:gd name="T33" fmla="*/ 696 h 1200"/>
                <a:gd name="T34" fmla="*/ 83 w 958"/>
                <a:gd name="T35" fmla="*/ 777 h 1200"/>
                <a:gd name="T36" fmla="*/ 83 w 958"/>
                <a:gd name="T37" fmla="*/ 829 h 1200"/>
                <a:gd name="T38" fmla="*/ 100 w 958"/>
                <a:gd name="T39" fmla="*/ 891 h 1200"/>
                <a:gd name="T40" fmla="*/ 133 w 958"/>
                <a:gd name="T41" fmla="*/ 952 h 1200"/>
                <a:gd name="T42" fmla="*/ 152 w 958"/>
                <a:gd name="T43" fmla="*/ 983 h 1200"/>
                <a:gd name="T44" fmla="*/ 171 w 958"/>
                <a:gd name="T45" fmla="*/ 1009 h 1200"/>
                <a:gd name="T46" fmla="*/ 216 w 958"/>
                <a:gd name="T47" fmla="*/ 1062 h 1200"/>
                <a:gd name="T48" fmla="*/ 261 w 958"/>
                <a:gd name="T49" fmla="*/ 1104 h 1200"/>
                <a:gd name="T50" fmla="*/ 309 w 958"/>
                <a:gd name="T51" fmla="*/ 1140 h 1200"/>
                <a:gd name="T52" fmla="*/ 359 w 958"/>
                <a:gd name="T53" fmla="*/ 1166 h 1200"/>
                <a:gd name="T54" fmla="*/ 452 w 958"/>
                <a:gd name="T55" fmla="*/ 1188 h 1200"/>
                <a:gd name="T56" fmla="*/ 418 w 958"/>
                <a:gd name="T57" fmla="*/ 1200 h 1200"/>
                <a:gd name="T58" fmla="*/ 330 w 958"/>
                <a:gd name="T59" fmla="*/ 1197 h 1200"/>
                <a:gd name="T60" fmla="*/ 202 w 958"/>
                <a:gd name="T61" fmla="*/ 1135 h 1200"/>
                <a:gd name="T62" fmla="*/ 131 w 958"/>
                <a:gd name="T63" fmla="*/ 1062 h 1200"/>
                <a:gd name="T64" fmla="*/ 93 w 958"/>
                <a:gd name="T65" fmla="*/ 1014 h 1200"/>
                <a:gd name="T66" fmla="*/ 55 w 958"/>
                <a:gd name="T67" fmla="*/ 955 h 1200"/>
                <a:gd name="T68" fmla="*/ 14 w 958"/>
                <a:gd name="T69" fmla="*/ 876 h 1200"/>
                <a:gd name="T70" fmla="*/ 0 w 958"/>
                <a:gd name="T71" fmla="*/ 800 h 1200"/>
                <a:gd name="T72" fmla="*/ 5 w 958"/>
                <a:gd name="T73" fmla="*/ 760 h 1200"/>
                <a:gd name="T74" fmla="*/ 24 w 958"/>
                <a:gd name="T75" fmla="*/ 722 h 1200"/>
                <a:gd name="T76" fmla="*/ 50 w 958"/>
                <a:gd name="T77" fmla="*/ 684 h 1200"/>
                <a:gd name="T78" fmla="*/ 86 w 958"/>
                <a:gd name="T79" fmla="*/ 648 h 1200"/>
                <a:gd name="T80" fmla="*/ 124 w 958"/>
                <a:gd name="T81" fmla="*/ 615 h 1200"/>
                <a:gd name="T82" fmla="*/ 164 w 958"/>
                <a:gd name="T83" fmla="*/ 582 h 1200"/>
                <a:gd name="T84" fmla="*/ 207 w 958"/>
                <a:gd name="T85" fmla="*/ 551 h 1200"/>
                <a:gd name="T86" fmla="*/ 250 w 958"/>
                <a:gd name="T87" fmla="*/ 522 h 1200"/>
                <a:gd name="T88" fmla="*/ 321 w 958"/>
                <a:gd name="T89" fmla="*/ 468 h 1200"/>
                <a:gd name="T90" fmla="*/ 366 w 958"/>
                <a:gd name="T91" fmla="*/ 427 h 1200"/>
                <a:gd name="T92" fmla="*/ 397 w 958"/>
                <a:gd name="T93" fmla="*/ 399 h 1200"/>
                <a:gd name="T94" fmla="*/ 433 w 958"/>
                <a:gd name="T95" fmla="*/ 365 h 1200"/>
                <a:gd name="T96" fmla="*/ 471 w 958"/>
                <a:gd name="T97" fmla="*/ 327 h 1200"/>
                <a:gd name="T98" fmla="*/ 511 w 958"/>
                <a:gd name="T99" fmla="*/ 287 h 1200"/>
                <a:gd name="T100" fmla="*/ 551 w 958"/>
                <a:gd name="T101" fmla="*/ 247 h 1200"/>
                <a:gd name="T102" fmla="*/ 594 w 958"/>
                <a:gd name="T103" fmla="*/ 206 h 1200"/>
                <a:gd name="T104" fmla="*/ 635 w 958"/>
                <a:gd name="T105" fmla="*/ 166 h 1200"/>
                <a:gd name="T106" fmla="*/ 673 w 958"/>
                <a:gd name="T107" fmla="*/ 128 h 1200"/>
                <a:gd name="T108" fmla="*/ 706 w 958"/>
                <a:gd name="T109" fmla="*/ 95 h 1200"/>
                <a:gd name="T110" fmla="*/ 739 w 958"/>
                <a:gd name="T111" fmla="*/ 64 h 1200"/>
                <a:gd name="T112" fmla="*/ 784 w 958"/>
                <a:gd name="T113" fmla="*/ 16 h 1200"/>
                <a:gd name="T114" fmla="*/ 803 w 958"/>
                <a:gd name="T115" fmla="*/ 0 h 1200"/>
                <a:gd name="T116" fmla="*/ 958 w 958"/>
                <a:gd name="T117" fmla="*/ 0 h 1200"/>
                <a:gd name="T118" fmla="*/ 958 w 958"/>
                <a:gd name="T119" fmla="*/ 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8" h="1200">
                  <a:moveTo>
                    <a:pt x="958" y="0"/>
                  </a:moveTo>
                  <a:lnTo>
                    <a:pt x="934" y="19"/>
                  </a:lnTo>
                  <a:lnTo>
                    <a:pt x="874" y="73"/>
                  </a:lnTo>
                  <a:lnTo>
                    <a:pt x="832" y="109"/>
                  </a:lnTo>
                  <a:lnTo>
                    <a:pt x="784" y="152"/>
                  </a:lnTo>
                  <a:lnTo>
                    <a:pt x="734" y="197"/>
                  </a:lnTo>
                  <a:lnTo>
                    <a:pt x="680" y="242"/>
                  </a:lnTo>
                  <a:lnTo>
                    <a:pt x="625" y="289"/>
                  </a:lnTo>
                  <a:lnTo>
                    <a:pt x="568" y="339"/>
                  </a:lnTo>
                  <a:lnTo>
                    <a:pt x="513" y="387"/>
                  </a:lnTo>
                  <a:lnTo>
                    <a:pt x="463" y="430"/>
                  </a:lnTo>
                  <a:lnTo>
                    <a:pt x="414" y="470"/>
                  </a:lnTo>
                  <a:lnTo>
                    <a:pt x="371" y="506"/>
                  </a:lnTo>
                  <a:lnTo>
                    <a:pt x="309" y="558"/>
                  </a:lnTo>
                  <a:lnTo>
                    <a:pt x="261" y="594"/>
                  </a:lnTo>
                  <a:lnTo>
                    <a:pt x="214" y="627"/>
                  </a:lnTo>
                  <a:lnTo>
                    <a:pt x="128" y="696"/>
                  </a:lnTo>
                  <a:lnTo>
                    <a:pt x="83" y="777"/>
                  </a:lnTo>
                  <a:lnTo>
                    <a:pt x="83" y="829"/>
                  </a:lnTo>
                  <a:lnTo>
                    <a:pt x="100" y="891"/>
                  </a:lnTo>
                  <a:lnTo>
                    <a:pt x="133" y="952"/>
                  </a:lnTo>
                  <a:lnTo>
                    <a:pt x="152" y="983"/>
                  </a:lnTo>
                  <a:lnTo>
                    <a:pt x="171" y="1009"/>
                  </a:lnTo>
                  <a:lnTo>
                    <a:pt x="216" y="1062"/>
                  </a:lnTo>
                  <a:lnTo>
                    <a:pt x="261" y="1104"/>
                  </a:lnTo>
                  <a:lnTo>
                    <a:pt x="309" y="1140"/>
                  </a:lnTo>
                  <a:lnTo>
                    <a:pt x="359" y="1166"/>
                  </a:lnTo>
                  <a:lnTo>
                    <a:pt x="452" y="1188"/>
                  </a:lnTo>
                  <a:lnTo>
                    <a:pt x="418" y="1200"/>
                  </a:lnTo>
                  <a:lnTo>
                    <a:pt x="330" y="1197"/>
                  </a:lnTo>
                  <a:lnTo>
                    <a:pt x="202" y="1135"/>
                  </a:lnTo>
                  <a:lnTo>
                    <a:pt x="131" y="1062"/>
                  </a:lnTo>
                  <a:lnTo>
                    <a:pt x="93" y="1014"/>
                  </a:lnTo>
                  <a:lnTo>
                    <a:pt x="55" y="955"/>
                  </a:lnTo>
                  <a:lnTo>
                    <a:pt x="14" y="876"/>
                  </a:lnTo>
                  <a:lnTo>
                    <a:pt x="0" y="800"/>
                  </a:lnTo>
                  <a:lnTo>
                    <a:pt x="5" y="760"/>
                  </a:lnTo>
                  <a:lnTo>
                    <a:pt x="24" y="722"/>
                  </a:lnTo>
                  <a:lnTo>
                    <a:pt x="50" y="684"/>
                  </a:lnTo>
                  <a:lnTo>
                    <a:pt x="86" y="648"/>
                  </a:lnTo>
                  <a:lnTo>
                    <a:pt x="124" y="615"/>
                  </a:lnTo>
                  <a:lnTo>
                    <a:pt x="164" y="582"/>
                  </a:lnTo>
                  <a:lnTo>
                    <a:pt x="207" y="551"/>
                  </a:lnTo>
                  <a:lnTo>
                    <a:pt x="250" y="522"/>
                  </a:lnTo>
                  <a:lnTo>
                    <a:pt x="321" y="468"/>
                  </a:lnTo>
                  <a:lnTo>
                    <a:pt x="366" y="427"/>
                  </a:lnTo>
                  <a:lnTo>
                    <a:pt x="397" y="399"/>
                  </a:lnTo>
                  <a:lnTo>
                    <a:pt x="433" y="365"/>
                  </a:lnTo>
                  <a:lnTo>
                    <a:pt x="471" y="327"/>
                  </a:lnTo>
                  <a:lnTo>
                    <a:pt x="511" y="287"/>
                  </a:lnTo>
                  <a:lnTo>
                    <a:pt x="551" y="247"/>
                  </a:lnTo>
                  <a:lnTo>
                    <a:pt x="594" y="206"/>
                  </a:lnTo>
                  <a:lnTo>
                    <a:pt x="635" y="166"/>
                  </a:lnTo>
                  <a:lnTo>
                    <a:pt x="673" y="128"/>
                  </a:lnTo>
                  <a:lnTo>
                    <a:pt x="706" y="95"/>
                  </a:lnTo>
                  <a:lnTo>
                    <a:pt x="739" y="64"/>
                  </a:lnTo>
                  <a:lnTo>
                    <a:pt x="784" y="16"/>
                  </a:lnTo>
                  <a:lnTo>
                    <a:pt x="803" y="0"/>
                  </a:lnTo>
                  <a:lnTo>
                    <a:pt x="958" y="0"/>
                  </a:lnTo>
                  <a:lnTo>
                    <a:pt x="95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75</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64" name="Rectangle 163"/>
          <p:cNvSpPr/>
          <p:nvPr/>
        </p:nvSpPr>
        <p:spPr>
          <a:xfrm>
            <a:off x="0" y="-8467"/>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dirty="0" smtClean="0">
                <a:effectLst>
                  <a:outerShdw blurRad="38100" dist="38100" dir="2700000" algn="tl">
                    <a:srgbClr val="000000">
                      <a:alpha val="43137"/>
                    </a:srgbClr>
                  </a:outerShdw>
                </a:effectLst>
              </a:rPr>
              <a:t>Adaptive Devices</a:t>
            </a:r>
            <a:endParaRPr lang="en-US" sz="40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629619068"/>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69987" name="Rectangle 3"/>
          <p:cNvSpPr>
            <a:spLocks noGrp="1" noChangeArrowheads="1"/>
          </p:cNvSpPr>
          <p:nvPr>
            <p:ph type="body" sz="half" idx="1"/>
          </p:nvPr>
        </p:nvSpPr>
        <p:spPr>
          <a:xfrm>
            <a:off x="457200" y="1846263"/>
            <a:ext cx="4919663" cy="4279900"/>
          </a:xfrm>
        </p:spPr>
        <p:txBody>
          <a:bodyPr/>
          <a:lstStyle/>
          <a:p>
            <a:r>
              <a:rPr lang="en-US" sz="3600" b="1" dirty="0">
                <a:effectLst>
                  <a:outerShdw blurRad="38100" dist="38100" dir="2700000" algn="tl">
                    <a:srgbClr val="000000">
                      <a:alpha val="43137"/>
                    </a:srgbClr>
                  </a:outerShdw>
                </a:effectLst>
              </a:rPr>
              <a:t>Fluids administered through </a:t>
            </a:r>
            <a:r>
              <a:rPr lang="en-US" sz="3600" b="1" dirty="0" smtClean="0">
                <a:effectLst>
                  <a:outerShdw blurRad="38100" dist="38100" dir="2700000" algn="tl">
                    <a:srgbClr val="000000">
                      <a:alpha val="43137"/>
                    </a:srgbClr>
                  </a:outerShdw>
                </a:effectLst>
              </a:rPr>
              <a:t>vein. IVs help hydrate but have little </a:t>
            </a:r>
            <a:r>
              <a:rPr lang="en-US" sz="3600" b="1" dirty="0">
                <a:effectLst>
                  <a:outerShdw blurRad="38100" dist="38100" dir="2700000" algn="tl">
                    <a:srgbClr val="000000">
                      <a:alpha val="43137"/>
                    </a:srgbClr>
                  </a:outerShdw>
                </a:effectLst>
              </a:rPr>
              <a:t>nutritional value</a:t>
            </a:r>
          </a:p>
          <a:p>
            <a:r>
              <a:rPr lang="en-US" sz="3600" b="1" dirty="0">
                <a:solidFill>
                  <a:srgbClr val="C00000"/>
                </a:solidFill>
                <a:effectLst>
                  <a:outerShdw blurRad="38100" dist="38100" dir="2700000" algn="tl">
                    <a:srgbClr val="000000">
                      <a:alpha val="43137"/>
                    </a:srgbClr>
                  </a:outerShdw>
                </a:effectLst>
              </a:rPr>
              <a:t>Responsibility of licensed nurse</a:t>
            </a:r>
          </a:p>
        </p:txBody>
      </p:sp>
      <p:grpSp>
        <p:nvGrpSpPr>
          <p:cNvPr id="169988" name="Group 4"/>
          <p:cNvGrpSpPr>
            <a:grpSpLocks/>
          </p:cNvGrpSpPr>
          <p:nvPr/>
        </p:nvGrpSpPr>
        <p:grpSpPr bwMode="auto">
          <a:xfrm flipH="1">
            <a:off x="5739443" y="2450485"/>
            <a:ext cx="2255838" cy="2478088"/>
            <a:chOff x="3872" y="1381"/>
            <a:chExt cx="1358" cy="1495"/>
          </a:xfrm>
        </p:grpSpPr>
        <p:sp>
          <p:nvSpPr>
            <p:cNvPr id="169989" name="AutoShape 5"/>
            <p:cNvSpPr>
              <a:spLocks noChangeAspect="1" noChangeArrowheads="1" noTextEdit="1"/>
            </p:cNvSpPr>
            <p:nvPr/>
          </p:nvSpPr>
          <p:spPr bwMode="auto">
            <a:xfrm>
              <a:off x="3872" y="1381"/>
              <a:ext cx="1358" cy="14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9990" name="Freeform 6"/>
            <p:cNvSpPr>
              <a:spLocks/>
            </p:cNvSpPr>
            <p:nvPr/>
          </p:nvSpPr>
          <p:spPr bwMode="auto">
            <a:xfrm>
              <a:off x="3885" y="1439"/>
              <a:ext cx="1324" cy="1402"/>
            </a:xfrm>
            <a:custGeom>
              <a:avLst/>
              <a:gdLst>
                <a:gd name="T0" fmla="*/ 2391 w 2649"/>
                <a:gd name="T1" fmla="*/ 1156 h 2803"/>
                <a:gd name="T2" fmla="*/ 2399 w 2649"/>
                <a:gd name="T3" fmla="*/ 960 h 2803"/>
                <a:gd name="T4" fmla="*/ 2349 w 2649"/>
                <a:gd name="T5" fmla="*/ 757 h 2803"/>
                <a:gd name="T6" fmla="*/ 2249 w 2649"/>
                <a:gd name="T7" fmla="*/ 582 h 2803"/>
                <a:gd name="T8" fmla="*/ 2108 w 2649"/>
                <a:gd name="T9" fmla="*/ 445 h 2803"/>
                <a:gd name="T10" fmla="*/ 1932 w 2649"/>
                <a:gd name="T11" fmla="*/ 357 h 2803"/>
                <a:gd name="T12" fmla="*/ 1734 w 2649"/>
                <a:gd name="T13" fmla="*/ 325 h 2803"/>
                <a:gd name="T14" fmla="*/ 1694 w 2649"/>
                <a:gd name="T15" fmla="*/ 327 h 2803"/>
                <a:gd name="T16" fmla="*/ 1655 w 2649"/>
                <a:gd name="T17" fmla="*/ 330 h 2803"/>
                <a:gd name="T18" fmla="*/ 1598 w 2649"/>
                <a:gd name="T19" fmla="*/ 297 h 2803"/>
                <a:gd name="T20" fmla="*/ 1499 w 2649"/>
                <a:gd name="T21" fmla="*/ 195 h 2803"/>
                <a:gd name="T22" fmla="*/ 1388 w 2649"/>
                <a:gd name="T23" fmla="*/ 112 h 2803"/>
                <a:gd name="T24" fmla="*/ 1271 w 2649"/>
                <a:gd name="T25" fmla="*/ 51 h 2803"/>
                <a:gd name="T26" fmla="*/ 1145 w 2649"/>
                <a:gd name="T27" fmla="*/ 13 h 2803"/>
                <a:gd name="T28" fmla="*/ 1014 w 2649"/>
                <a:gd name="T29" fmla="*/ 0 h 2803"/>
                <a:gd name="T30" fmla="*/ 875 w 2649"/>
                <a:gd name="T31" fmla="*/ 12 h 2803"/>
                <a:gd name="T32" fmla="*/ 737 w 2649"/>
                <a:gd name="T33" fmla="*/ 49 h 2803"/>
                <a:gd name="T34" fmla="*/ 602 w 2649"/>
                <a:gd name="T35" fmla="*/ 108 h 2803"/>
                <a:gd name="T36" fmla="*/ 476 w 2649"/>
                <a:gd name="T37" fmla="*/ 187 h 2803"/>
                <a:gd name="T38" fmla="*/ 357 w 2649"/>
                <a:gd name="T39" fmla="*/ 288 h 2803"/>
                <a:gd name="T40" fmla="*/ 252 w 2649"/>
                <a:gd name="T41" fmla="*/ 406 h 2803"/>
                <a:gd name="T42" fmla="*/ 162 w 2649"/>
                <a:gd name="T43" fmla="*/ 541 h 2803"/>
                <a:gd name="T44" fmla="*/ 89 w 2649"/>
                <a:gd name="T45" fmla="*/ 693 h 2803"/>
                <a:gd name="T46" fmla="*/ 36 w 2649"/>
                <a:gd name="T47" fmla="*/ 858 h 2803"/>
                <a:gd name="T48" fmla="*/ 6 w 2649"/>
                <a:gd name="T49" fmla="*/ 1035 h 2803"/>
                <a:gd name="T50" fmla="*/ 2 w 2649"/>
                <a:gd name="T51" fmla="*/ 1224 h 2803"/>
                <a:gd name="T52" fmla="*/ 23 w 2649"/>
                <a:gd name="T53" fmla="*/ 1411 h 2803"/>
                <a:gd name="T54" fmla="*/ 69 w 2649"/>
                <a:gd name="T55" fmla="*/ 1593 h 2803"/>
                <a:gd name="T56" fmla="*/ 135 w 2649"/>
                <a:gd name="T57" fmla="*/ 1764 h 2803"/>
                <a:gd name="T58" fmla="*/ 221 w 2649"/>
                <a:gd name="T59" fmla="*/ 1923 h 2803"/>
                <a:gd name="T60" fmla="*/ 321 w 2649"/>
                <a:gd name="T61" fmla="*/ 2067 h 2803"/>
                <a:gd name="T62" fmla="*/ 435 w 2649"/>
                <a:gd name="T63" fmla="*/ 2193 h 2803"/>
                <a:gd name="T64" fmla="*/ 560 w 2649"/>
                <a:gd name="T65" fmla="*/ 2299 h 2803"/>
                <a:gd name="T66" fmla="*/ 692 w 2649"/>
                <a:gd name="T67" fmla="*/ 2380 h 2803"/>
                <a:gd name="T68" fmla="*/ 828 w 2649"/>
                <a:gd name="T69" fmla="*/ 2436 h 2803"/>
                <a:gd name="T70" fmla="*/ 968 w 2649"/>
                <a:gd name="T71" fmla="*/ 2463 h 2803"/>
                <a:gd name="T72" fmla="*/ 1029 w 2649"/>
                <a:gd name="T73" fmla="*/ 2464 h 2803"/>
                <a:gd name="T74" fmla="*/ 1052 w 2649"/>
                <a:gd name="T75" fmla="*/ 2463 h 2803"/>
                <a:gd name="T76" fmla="*/ 1074 w 2649"/>
                <a:gd name="T77" fmla="*/ 2460 h 2803"/>
                <a:gd name="T78" fmla="*/ 1173 w 2649"/>
                <a:gd name="T79" fmla="*/ 2569 h 2803"/>
                <a:gd name="T80" fmla="*/ 1290 w 2649"/>
                <a:gd name="T81" fmla="*/ 2661 h 2803"/>
                <a:gd name="T82" fmla="*/ 1421 w 2649"/>
                <a:gd name="T83" fmla="*/ 2731 h 2803"/>
                <a:gd name="T84" fmla="*/ 1565 w 2649"/>
                <a:gd name="T85" fmla="*/ 2779 h 2803"/>
                <a:gd name="T86" fmla="*/ 1718 w 2649"/>
                <a:gd name="T87" fmla="*/ 2802 h 2803"/>
                <a:gd name="T88" fmla="*/ 1947 w 2649"/>
                <a:gd name="T89" fmla="*/ 2785 h 2803"/>
                <a:gd name="T90" fmla="*/ 2189 w 2649"/>
                <a:gd name="T91" fmla="*/ 2697 h 2803"/>
                <a:gd name="T92" fmla="*/ 2393 w 2649"/>
                <a:gd name="T93" fmla="*/ 2545 h 2803"/>
                <a:gd name="T94" fmla="*/ 2543 w 2649"/>
                <a:gd name="T95" fmla="*/ 2343 h 2803"/>
                <a:gd name="T96" fmla="*/ 2631 w 2649"/>
                <a:gd name="T97" fmla="*/ 2101 h 2803"/>
                <a:gd name="T98" fmla="*/ 2648 w 2649"/>
                <a:gd name="T99" fmla="*/ 1876 h 2803"/>
                <a:gd name="T100" fmla="*/ 2630 w 2649"/>
                <a:gd name="T101" fmla="*/ 1737 h 2803"/>
                <a:gd name="T102" fmla="*/ 2589 w 2649"/>
                <a:gd name="T103" fmla="*/ 1605 h 2803"/>
                <a:gd name="T104" fmla="*/ 2531 w 2649"/>
                <a:gd name="T105" fmla="*/ 1482 h 2803"/>
                <a:gd name="T106" fmla="*/ 2454 w 2649"/>
                <a:gd name="T107" fmla="*/ 1371 h 2803"/>
                <a:gd name="T108" fmla="*/ 2361 w 2649"/>
                <a:gd name="T109" fmla="*/ 1273 h 2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9" h="2803">
                  <a:moveTo>
                    <a:pt x="2361" y="1273"/>
                  </a:moveTo>
                  <a:lnTo>
                    <a:pt x="2378" y="1216"/>
                  </a:lnTo>
                  <a:lnTo>
                    <a:pt x="2391" y="1156"/>
                  </a:lnTo>
                  <a:lnTo>
                    <a:pt x="2399" y="1095"/>
                  </a:lnTo>
                  <a:lnTo>
                    <a:pt x="2402" y="1032"/>
                  </a:lnTo>
                  <a:lnTo>
                    <a:pt x="2399" y="960"/>
                  </a:lnTo>
                  <a:lnTo>
                    <a:pt x="2388" y="889"/>
                  </a:lnTo>
                  <a:lnTo>
                    <a:pt x="2372" y="822"/>
                  </a:lnTo>
                  <a:lnTo>
                    <a:pt x="2349" y="757"/>
                  </a:lnTo>
                  <a:lnTo>
                    <a:pt x="2321" y="696"/>
                  </a:lnTo>
                  <a:lnTo>
                    <a:pt x="2288" y="637"/>
                  </a:lnTo>
                  <a:lnTo>
                    <a:pt x="2249" y="582"/>
                  </a:lnTo>
                  <a:lnTo>
                    <a:pt x="2207" y="532"/>
                  </a:lnTo>
                  <a:lnTo>
                    <a:pt x="2159" y="487"/>
                  </a:lnTo>
                  <a:lnTo>
                    <a:pt x="2108" y="445"/>
                  </a:lnTo>
                  <a:lnTo>
                    <a:pt x="2052" y="411"/>
                  </a:lnTo>
                  <a:lnTo>
                    <a:pt x="1994" y="381"/>
                  </a:lnTo>
                  <a:lnTo>
                    <a:pt x="1932" y="357"/>
                  </a:lnTo>
                  <a:lnTo>
                    <a:pt x="1869" y="340"/>
                  </a:lnTo>
                  <a:lnTo>
                    <a:pt x="1803" y="328"/>
                  </a:lnTo>
                  <a:lnTo>
                    <a:pt x="1734" y="325"/>
                  </a:lnTo>
                  <a:lnTo>
                    <a:pt x="1721" y="325"/>
                  </a:lnTo>
                  <a:lnTo>
                    <a:pt x="1707" y="325"/>
                  </a:lnTo>
                  <a:lnTo>
                    <a:pt x="1694" y="327"/>
                  </a:lnTo>
                  <a:lnTo>
                    <a:pt x="1682" y="327"/>
                  </a:lnTo>
                  <a:lnTo>
                    <a:pt x="1668" y="328"/>
                  </a:lnTo>
                  <a:lnTo>
                    <a:pt x="1655" y="330"/>
                  </a:lnTo>
                  <a:lnTo>
                    <a:pt x="1643" y="333"/>
                  </a:lnTo>
                  <a:lnTo>
                    <a:pt x="1629" y="334"/>
                  </a:lnTo>
                  <a:lnTo>
                    <a:pt x="1598" y="297"/>
                  </a:lnTo>
                  <a:lnTo>
                    <a:pt x="1566" y="261"/>
                  </a:lnTo>
                  <a:lnTo>
                    <a:pt x="1533" y="226"/>
                  </a:lnTo>
                  <a:lnTo>
                    <a:pt x="1499" y="195"/>
                  </a:lnTo>
                  <a:lnTo>
                    <a:pt x="1463" y="165"/>
                  </a:lnTo>
                  <a:lnTo>
                    <a:pt x="1425" y="138"/>
                  </a:lnTo>
                  <a:lnTo>
                    <a:pt x="1388" y="112"/>
                  </a:lnTo>
                  <a:lnTo>
                    <a:pt x="1350" y="90"/>
                  </a:lnTo>
                  <a:lnTo>
                    <a:pt x="1310" y="69"/>
                  </a:lnTo>
                  <a:lnTo>
                    <a:pt x="1271" y="51"/>
                  </a:lnTo>
                  <a:lnTo>
                    <a:pt x="1229" y="36"/>
                  </a:lnTo>
                  <a:lnTo>
                    <a:pt x="1188" y="22"/>
                  </a:lnTo>
                  <a:lnTo>
                    <a:pt x="1145" y="13"/>
                  </a:lnTo>
                  <a:lnTo>
                    <a:pt x="1103" y="6"/>
                  </a:lnTo>
                  <a:lnTo>
                    <a:pt x="1058" y="1"/>
                  </a:lnTo>
                  <a:lnTo>
                    <a:pt x="1014" y="0"/>
                  </a:lnTo>
                  <a:lnTo>
                    <a:pt x="968" y="1"/>
                  </a:lnTo>
                  <a:lnTo>
                    <a:pt x="921" y="6"/>
                  </a:lnTo>
                  <a:lnTo>
                    <a:pt x="875" y="12"/>
                  </a:lnTo>
                  <a:lnTo>
                    <a:pt x="828" y="22"/>
                  </a:lnTo>
                  <a:lnTo>
                    <a:pt x="782" y="34"/>
                  </a:lnTo>
                  <a:lnTo>
                    <a:pt x="737" y="49"/>
                  </a:lnTo>
                  <a:lnTo>
                    <a:pt x="692" y="66"/>
                  </a:lnTo>
                  <a:lnTo>
                    <a:pt x="647" y="85"/>
                  </a:lnTo>
                  <a:lnTo>
                    <a:pt x="602" y="108"/>
                  </a:lnTo>
                  <a:lnTo>
                    <a:pt x="560" y="132"/>
                  </a:lnTo>
                  <a:lnTo>
                    <a:pt x="516" y="159"/>
                  </a:lnTo>
                  <a:lnTo>
                    <a:pt x="476" y="187"/>
                  </a:lnTo>
                  <a:lnTo>
                    <a:pt x="435" y="219"/>
                  </a:lnTo>
                  <a:lnTo>
                    <a:pt x="396" y="252"/>
                  </a:lnTo>
                  <a:lnTo>
                    <a:pt x="357" y="288"/>
                  </a:lnTo>
                  <a:lnTo>
                    <a:pt x="321" y="325"/>
                  </a:lnTo>
                  <a:lnTo>
                    <a:pt x="285" y="364"/>
                  </a:lnTo>
                  <a:lnTo>
                    <a:pt x="252" y="406"/>
                  </a:lnTo>
                  <a:lnTo>
                    <a:pt x="221" y="450"/>
                  </a:lnTo>
                  <a:lnTo>
                    <a:pt x="191" y="495"/>
                  </a:lnTo>
                  <a:lnTo>
                    <a:pt x="162" y="541"/>
                  </a:lnTo>
                  <a:lnTo>
                    <a:pt x="135" y="589"/>
                  </a:lnTo>
                  <a:lnTo>
                    <a:pt x="111" y="640"/>
                  </a:lnTo>
                  <a:lnTo>
                    <a:pt x="89" y="693"/>
                  </a:lnTo>
                  <a:lnTo>
                    <a:pt x="69" y="745"/>
                  </a:lnTo>
                  <a:lnTo>
                    <a:pt x="51" y="801"/>
                  </a:lnTo>
                  <a:lnTo>
                    <a:pt x="36" y="858"/>
                  </a:lnTo>
                  <a:lnTo>
                    <a:pt x="23" y="915"/>
                  </a:lnTo>
                  <a:lnTo>
                    <a:pt x="14" y="975"/>
                  </a:lnTo>
                  <a:lnTo>
                    <a:pt x="6" y="1035"/>
                  </a:lnTo>
                  <a:lnTo>
                    <a:pt x="2" y="1098"/>
                  </a:lnTo>
                  <a:lnTo>
                    <a:pt x="0" y="1161"/>
                  </a:lnTo>
                  <a:lnTo>
                    <a:pt x="2" y="1224"/>
                  </a:lnTo>
                  <a:lnTo>
                    <a:pt x="6" y="1287"/>
                  </a:lnTo>
                  <a:lnTo>
                    <a:pt x="14" y="1350"/>
                  </a:lnTo>
                  <a:lnTo>
                    <a:pt x="23" y="1411"/>
                  </a:lnTo>
                  <a:lnTo>
                    <a:pt x="36" y="1473"/>
                  </a:lnTo>
                  <a:lnTo>
                    <a:pt x="51" y="1533"/>
                  </a:lnTo>
                  <a:lnTo>
                    <a:pt x="69" y="1593"/>
                  </a:lnTo>
                  <a:lnTo>
                    <a:pt x="89" y="1651"/>
                  </a:lnTo>
                  <a:lnTo>
                    <a:pt x="111" y="1708"/>
                  </a:lnTo>
                  <a:lnTo>
                    <a:pt x="135" y="1764"/>
                  </a:lnTo>
                  <a:lnTo>
                    <a:pt x="162" y="1819"/>
                  </a:lnTo>
                  <a:lnTo>
                    <a:pt x="191" y="1872"/>
                  </a:lnTo>
                  <a:lnTo>
                    <a:pt x="221" y="1923"/>
                  </a:lnTo>
                  <a:lnTo>
                    <a:pt x="252" y="1974"/>
                  </a:lnTo>
                  <a:lnTo>
                    <a:pt x="285" y="2022"/>
                  </a:lnTo>
                  <a:lnTo>
                    <a:pt x="321" y="2067"/>
                  </a:lnTo>
                  <a:lnTo>
                    <a:pt x="357" y="2112"/>
                  </a:lnTo>
                  <a:lnTo>
                    <a:pt x="396" y="2154"/>
                  </a:lnTo>
                  <a:lnTo>
                    <a:pt x="435" y="2193"/>
                  </a:lnTo>
                  <a:lnTo>
                    <a:pt x="476" y="2230"/>
                  </a:lnTo>
                  <a:lnTo>
                    <a:pt x="516" y="2266"/>
                  </a:lnTo>
                  <a:lnTo>
                    <a:pt x="560" y="2299"/>
                  </a:lnTo>
                  <a:lnTo>
                    <a:pt x="602" y="2329"/>
                  </a:lnTo>
                  <a:lnTo>
                    <a:pt x="647" y="2356"/>
                  </a:lnTo>
                  <a:lnTo>
                    <a:pt x="692" y="2380"/>
                  </a:lnTo>
                  <a:lnTo>
                    <a:pt x="737" y="2403"/>
                  </a:lnTo>
                  <a:lnTo>
                    <a:pt x="782" y="2421"/>
                  </a:lnTo>
                  <a:lnTo>
                    <a:pt x="828" y="2436"/>
                  </a:lnTo>
                  <a:lnTo>
                    <a:pt x="875" y="2448"/>
                  </a:lnTo>
                  <a:lnTo>
                    <a:pt x="921" y="2457"/>
                  </a:lnTo>
                  <a:lnTo>
                    <a:pt x="968" y="2463"/>
                  </a:lnTo>
                  <a:lnTo>
                    <a:pt x="1014" y="2464"/>
                  </a:lnTo>
                  <a:lnTo>
                    <a:pt x="1022" y="2464"/>
                  </a:lnTo>
                  <a:lnTo>
                    <a:pt x="1029" y="2464"/>
                  </a:lnTo>
                  <a:lnTo>
                    <a:pt x="1037" y="2464"/>
                  </a:lnTo>
                  <a:lnTo>
                    <a:pt x="1044" y="2463"/>
                  </a:lnTo>
                  <a:lnTo>
                    <a:pt x="1052" y="2463"/>
                  </a:lnTo>
                  <a:lnTo>
                    <a:pt x="1059" y="2461"/>
                  </a:lnTo>
                  <a:lnTo>
                    <a:pt x="1067" y="2461"/>
                  </a:lnTo>
                  <a:lnTo>
                    <a:pt x="1074" y="2460"/>
                  </a:lnTo>
                  <a:lnTo>
                    <a:pt x="1106" y="2497"/>
                  </a:lnTo>
                  <a:lnTo>
                    <a:pt x="1139" y="2535"/>
                  </a:lnTo>
                  <a:lnTo>
                    <a:pt x="1173" y="2569"/>
                  </a:lnTo>
                  <a:lnTo>
                    <a:pt x="1211" y="2601"/>
                  </a:lnTo>
                  <a:lnTo>
                    <a:pt x="1250" y="2632"/>
                  </a:lnTo>
                  <a:lnTo>
                    <a:pt x="1290" y="2661"/>
                  </a:lnTo>
                  <a:lnTo>
                    <a:pt x="1332" y="2686"/>
                  </a:lnTo>
                  <a:lnTo>
                    <a:pt x="1376" y="2710"/>
                  </a:lnTo>
                  <a:lnTo>
                    <a:pt x="1421" y="2731"/>
                  </a:lnTo>
                  <a:lnTo>
                    <a:pt x="1467" y="2749"/>
                  </a:lnTo>
                  <a:lnTo>
                    <a:pt x="1515" y="2766"/>
                  </a:lnTo>
                  <a:lnTo>
                    <a:pt x="1565" y="2779"/>
                  </a:lnTo>
                  <a:lnTo>
                    <a:pt x="1614" y="2790"/>
                  </a:lnTo>
                  <a:lnTo>
                    <a:pt x="1665" y="2797"/>
                  </a:lnTo>
                  <a:lnTo>
                    <a:pt x="1718" y="2802"/>
                  </a:lnTo>
                  <a:lnTo>
                    <a:pt x="1770" y="2803"/>
                  </a:lnTo>
                  <a:lnTo>
                    <a:pt x="1860" y="2799"/>
                  </a:lnTo>
                  <a:lnTo>
                    <a:pt x="1947" y="2785"/>
                  </a:lnTo>
                  <a:lnTo>
                    <a:pt x="2031" y="2764"/>
                  </a:lnTo>
                  <a:lnTo>
                    <a:pt x="2112" y="2734"/>
                  </a:lnTo>
                  <a:lnTo>
                    <a:pt x="2189" y="2697"/>
                  </a:lnTo>
                  <a:lnTo>
                    <a:pt x="2262" y="2653"/>
                  </a:lnTo>
                  <a:lnTo>
                    <a:pt x="2330" y="2602"/>
                  </a:lnTo>
                  <a:lnTo>
                    <a:pt x="2393" y="2545"/>
                  </a:lnTo>
                  <a:lnTo>
                    <a:pt x="2448" y="2482"/>
                  </a:lnTo>
                  <a:lnTo>
                    <a:pt x="2499" y="2415"/>
                  </a:lnTo>
                  <a:lnTo>
                    <a:pt x="2543" y="2343"/>
                  </a:lnTo>
                  <a:lnTo>
                    <a:pt x="2580" y="2266"/>
                  </a:lnTo>
                  <a:lnTo>
                    <a:pt x="2610" y="2185"/>
                  </a:lnTo>
                  <a:lnTo>
                    <a:pt x="2631" y="2101"/>
                  </a:lnTo>
                  <a:lnTo>
                    <a:pt x="2645" y="2014"/>
                  </a:lnTo>
                  <a:lnTo>
                    <a:pt x="2649" y="1924"/>
                  </a:lnTo>
                  <a:lnTo>
                    <a:pt x="2648" y="1876"/>
                  </a:lnTo>
                  <a:lnTo>
                    <a:pt x="2645" y="1828"/>
                  </a:lnTo>
                  <a:lnTo>
                    <a:pt x="2637" y="1782"/>
                  </a:lnTo>
                  <a:lnTo>
                    <a:pt x="2630" y="1737"/>
                  </a:lnTo>
                  <a:lnTo>
                    <a:pt x="2618" y="1692"/>
                  </a:lnTo>
                  <a:lnTo>
                    <a:pt x="2604" y="1648"/>
                  </a:lnTo>
                  <a:lnTo>
                    <a:pt x="2589" y="1605"/>
                  </a:lnTo>
                  <a:lnTo>
                    <a:pt x="2571" y="1563"/>
                  </a:lnTo>
                  <a:lnTo>
                    <a:pt x="2552" y="1522"/>
                  </a:lnTo>
                  <a:lnTo>
                    <a:pt x="2531" y="1482"/>
                  </a:lnTo>
                  <a:lnTo>
                    <a:pt x="2507" y="1444"/>
                  </a:lnTo>
                  <a:lnTo>
                    <a:pt x="2481" y="1407"/>
                  </a:lnTo>
                  <a:lnTo>
                    <a:pt x="2454" y="1371"/>
                  </a:lnTo>
                  <a:lnTo>
                    <a:pt x="2424" y="1338"/>
                  </a:lnTo>
                  <a:lnTo>
                    <a:pt x="2394" y="1305"/>
                  </a:lnTo>
                  <a:lnTo>
                    <a:pt x="2361" y="1273"/>
                  </a:lnTo>
                  <a:close/>
                </a:path>
              </a:pathLst>
            </a:custGeom>
            <a:solidFill>
              <a:srgbClr val="C1ED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1" name="Freeform 7"/>
            <p:cNvSpPr>
              <a:spLocks/>
            </p:cNvSpPr>
            <p:nvPr/>
          </p:nvSpPr>
          <p:spPr bwMode="auto">
            <a:xfrm>
              <a:off x="4773" y="1794"/>
              <a:ext cx="72" cy="50"/>
            </a:xfrm>
            <a:custGeom>
              <a:avLst/>
              <a:gdLst>
                <a:gd name="T0" fmla="*/ 3 w 142"/>
                <a:gd name="T1" fmla="*/ 10 h 99"/>
                <a:gd name="T2" fmla="*/ 0 w 142"/>
                <a:gd name="T3" fmla="*/ 78 h 99"/>
                <a:gd name="T4" fmla="*/ 57 w 142"/>
                <a:gd name="T5" fmla="*/ 99 h 99"/>
                <a:gd name="T6" fmla="*/ 111 w 142"/>
                <a:gd name="T7" fmla="*/ 93 h 99"/>
                <a:gd name="T8" fmla="*/ 142 w 142"/>
                <a:gd name="T9" fmla="*/ 78 h 99"/>
                <a:gd name="T10" fmla="*/ 132 w 142"/>
                <a:gd name="T11" fmla="*/ 0 h 99"/>
                <a:gd name="T12" fmla="*/ 3 w 142"/>
                <a:gd name="T13" fmla="*/ 10 h 99"/>
              </a:gdLst>
              <a:ahLst/>
              <a:cxnLst>
                <a:cxn ang="0">
                  <a:pos x="T0" y="T1"/>
                </a:cxn>
                <a:cxn ang="0">
                  <a:pos x="T2" y="T3"/>
                </a:cxn>
                <a:cxn ang="0">
                  <a:pos x="T4" y="T5"/>
                </a:cxn>
                <a:cxn ang="0">
                  <a:pos x="T6" y="T7"/>
                </a:cxn>
                <a:cxn ang="0">
                  <a:pos x="T8" y="T9"/>
                </a:cxn>
                <a:cxn ang="0">
                  <a:pos x="T10" y="T11"/>
                </a:cxn>
                <a:cxn ang="0">
                  <a:pos x="T12" y="T13"/>
                </a:cxn>
              </a:cxnLst>
              <a:rect l="0" t="0" r="r" b="b"/>
              <a:pathLst>
                <a:path w="142" h="99">
                  <a:moveTo>
                    <a:pt x="3" y="10"/>
                  </a:moveTo>
                  <a:lnTo>
                    <a:pt x="0" y="78"/>
                  </a:lnTo>
                  <a:lnTo>
                    <a:pt x="57" y="99"/>
                  </a:lnTo>
                  <a:lnTo>
                    <a:pt x="111" y="93"/>
                  </a:lnTo>
                  <a:lnTo>
                    <a:pt x="142" y="78"/>
                  </a:lnTo>
                  <a:lnTo>
                    <a:pt x="132" y="0"/>
                  </a:lnTo>
                  <a:lnTo>
                    <a:pt x="3" y="1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2" name="Freeform 8"/>
            <p:cNvSpPr>
              <a:spLocks/>
            </p:cNvSpPr>
            <p:nvPr/>
          </p:nvSpPr>
          <p:spPr bwMode="auto">
            <a:xfrm>
              <a:off x="4521" y="1753"/>
              <a:ext cx="65" cy="47"/>
            </a:xfrm>
            <a:custGeom>
              <a:avLst/>
              <a:gdLst>
                <a:gd name="T0" fmla="*/ 4 w 129"/>
                <a:gd name="T1" fmla="*/ 26 h 93"/>
                <a:gd name="T2" fmla="*/ 0 w 129"/>
                <a:gd name="T3" fmla="*/ 42 h 93"/>
                <a:gd name="T4" fmla="*/ 0 w 129"/>
                <a:gd name="T5" fmla="*/ 60 h 93"/>
                <a:gd name="T6" fmla="*/ 0 w 129"/>
                <a:gd name="T7" fmla="*/ 77 h 93"/>
                <a:gd name="T8" fmla="*/ 0 w 129"/>
                <a:gd name="T9" fmla="*/ 83 h 93"/>
                <a:gd name="T10" fmla="*/ 51 w 129"/>
                <a:gd name="T11" fmla="*/ 93 h 93"/>
                <a:gd name="T12" fmla="*/ 114 w 129"/>
                <a:gd name="T13" fmla="*/ 83 h 93"/>
                <a:gd name="T14" fmla="*/ 129 w 129"/>
                <a:gd name="T15" fmla="*/ 54 h 93"/>
                <a:gd name="T16" fmla="*/ 126 w 129"/>
                <a:gd name="T17" fmla="*/ 0 h 93"/>
                <a:gd name="T18" fmla="*/ 4 w 129"/>
                <a:gd name="T19" fmla="*/ 2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93">
                  <a:moveTo>
                    <a:pt x="4" y="26"/>
                  </a:moveTo>
                  <a:lnTo>
                    <a:pt x="0" y="42"/>
                  </a:lnTo>
                  <a:lnTo>
                    <a:pt x="0" y="60"/>
                  </a:lnTo>
                  <a:lnTo>
                    <a:pt x="0" y="77"/>
                  </a:lnTo>
                  <a:lnTo>
                    <a:pt x="0" y="83"/>
                  </a:lnTo>
                  <a:lnTo>
                    <a:pt x="51" y="93"/>
                  </a:lnTo>
                  <a:lnTo>
                    <a:pt x="114" y="83"/>
                  </a:lnTo>
                  <a:lnTo>
                    <a:pt x="129" y="54"/>
                  </a:lnTo>
                  <a:lnTo>
                    <a:pt x="126" y="0"/>
                  </a:lnTo>
                  <a:lnTo>
                    <a:pt x="4" y="26"/>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3" name="Freeform 9"/>
            <p:cNvSpPr>
              <a:spLocks/>
            </p:cNvSpPr>
            <p:nvPr/>
          </p:nvSpPr>
          <p:spPr bwMode="auto">
            <a:xfrm>
              <a:off x="4481" y="1501"/>
              <a:ext cx="152" cy="260"/>
            </a:xfrm>
            <a:custGeom>
              <a:avLst/>
              <a:gdLst>
                <a:gd name="T0" fmla="*/ 3 w 304"/>
                <a:gd name="T1" fmla="*/ 12 h 521"/>
                <a:gd name="T2" fmla="*/ 142 w 304"/>
                <a:gd name="T3" fmla="*/ 30 h 521"/>
                <a:gd name="T4" fmla="*/ 220 w 304"/>
                <a:gd name="T5" fmla="*/ 30 h 521"/>
                <a:gd name="T6" fmla="*/ 300 w 304"/>
                <a:gd name="T7" fmla="*/ 0 h 521"/>
                <a:gd name="T8" fmla="*/ 282 w 304"/>
                <a:gd name="T9" fmla="*/ 108 h 521"/>
                <a:gd name="T10" fmla="*/ 285 w 304"/>
                <a:gd name="T11" fmla="*/ 126 h 521"/>
                <a:gd name="T12" fmla="*/ 291 w 304"/>
                <a:gd name="T13" fmla="*/ 168 h 521"/>
                <a:gd name="T14" fmla="*/ 297 w 304"/>
                <a:gd name="T15" fmla="*/ 213 h 521"/>
                <a:gd name="T16" fmla="*/ 300 w 304"/>
                <a:gd name="T17" fmla="*/ 240 h 521"/>
                <a:gd name="T18" fmla="*/ 301 w 304"/>
                <a:gd name="T19" fmla="*/ 267 h 521"/>
                <a:gd name="T20" fmla="*/ 303 w 304"/>
                <a:gd name="T21" fmla="*/ 314 h 521"/>
                <a:gd name="T22" fmla="*/ 304 w 304"/>
                <a:gd name="T23" fmla="*/ 360 h 521"/>
                <a:gd name="T24" fmla="*/ 303 w 304"/>
                <a:gd name="T25" fmla="*/ 387 h 521"/>
                <a:gd name="T26" fmla="*/ 295 w 304"/>
                <a:gd name="T27" fmla="*/ 407 h 521"/>
                <a:gd name="T28" fmla="*/ 280 w 304"/>
                <a:gd name="T29" fmla="*/ 437 h 521"/>
                <a:gd name="T30" fmla="*/ 265 w 304"/>
                <a:gd name="T31" fmla="*/ 464 h 521"/>
                <a:gd name="T32" fmla="*/ 259 w 304"/>
                <a:gd name="T33" fmla="*/ 476 h 521"/>
                <a:gd name="T34" fmla="*/ 225 w 304"/>
                <a:gd name="T35" fmla="*/ 512 h 521"/>
                <a:gd name="T36" fmla="*/ 222 w 304"/>
                <a:gd name="T37" fmla="*/ 512 h 521"/>
                <a:gd name="T38" fmla="*/ 214 w 304"/>
                <a:gd name="T39" fmla="*/ 512 h 521"/>
                <a:gd name="T40" fmla="*/ 205 w 304"/>
                <a:gd name="T41" fmla="*/ 512 h 521"/>
                <a:gd name="T42" fmla="*/ 193 w 304"/>
                <a:gd name="T43" fmla="*/ 513 h 521"/>
                <a:gd name="T44" fmla="*/ 180 w 304"/>
                <a:gd name="T45" fmla="*/ 513 h 521"/>
                <a:gd name="T46" fmla="*/ 168 w 304"/>
                <a:gd name="T47" fmla="*/ 515 h 521"/>
                <a:gd name="T48" fmla="*/ 159 w 304"/>
                <a:gd name="T49" fmla="*/ 516 h 521"/>
                <a:gd name="T50" fmla="*/ 153 w 304"/>
                <a:gd name="T51" fmla="*/ 519 h 521"/>
                <a:gd name="T52" fmla="*/ 145 w 304"/>
                <a:gd name="T53" fmla="*/ 521 h 521"/>
                <a:gd name="T54" fmla="*/ 132 w 304"/>
                <a:gd name="T55" fmla="*/ 521 h 521"/>
                <a:gd name="T56" fmla="*/ 114 w 304"/>
                <a:gd name="T57" fmla="*/ 519 h 521"/>
                <a:gd name="T58" fmla="*/ 96 w 304"/>
                <a:gd name="T59" fmla="*/ 518 h 521"/>
                <a:gd name="T60" fmla="*/ 78 w 304"/>
                <a:gd name="T61" fmla="*/ 516 h 521"/>
                <a:gd name="T62" fmla="*/ 61 w 304"/>
                <a:gd name="T63" fmla="*/ 513 h 521"/>
                <a:gd name="T64" fmla="*/ 51 w 304"/>
                <a:gd name="T65" fmla="*/ 512 h 521"/>
                <a:gd name="T66" fmla="*/ 46 w 304"/>
                <a:gd name="T67" fmla="*/ 512 h 521"/>
                <a:gd name="T68" fmla="*/ 3 w 304"/>
                <a:gd name="T69" fmla="*/ 455 h 521"/>
                <a:gd name="T70" fmla="*/ 0 w 304"/>
                <a:gd name="T71" fmla="*/ 351 h 521"/>
                <a:gd name="T72" fmla="*/ 3 w 304"/>
                <a:gd name="T73" fmla="*/ 336 h 521"/>
                <a:gd name="T74" fmla="*/ 7 w 304"/>
                <a:gd name="T75" fmla="*/ 300 h 521"/>
                <a:gd name="T76" fmla="*/ 16 w 304"/>
                <a:gd name="T77" fmla="*/ 263 h 521"/>
                <a:gd name="T78" fmla="*/ 24 w 304"/>
                <a:gd name="T79" fmla="*/ 240 h 521"/>
                <a:gd name="T80" fmla="*/ 28 w 304"/>
                <a:gd name="T81" fmla="*/ 216 h 521"/>
                <a:gd name="T82" fmla="*/ 30 w 304"/>
                <a:gd name="T83" fmla="*/ 179 h 521"/>
                <a:gd name="T84" fmla="*/ 30 w 304"/>
                <a:gd name="T85" fmla="*/ 144 h 521"/>
                <a:gd name="T86" fmla="*/ 28 w 304"/>
                <a:gd name="T87" fmla="*/ 129 h 521"/>
                <a:gd name="T88" fmla="*/ 3 w 304"/>
                <a:gd name="T89" fmla="*/ 12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4" h="521">
                  <a:moveTo>
                    <a:pt x="3" y="12"/>
                  </a:moveTo>
                  <a:lnTo>
                    <a:pt x="142" y="30"/>
                  </a:lnTo>
                  <a:lnTo>
                    <a:pt x="220" y="30"/>
                  </a:lnTo>
                  <a:lnTo>
                    <a:pt x="300" y="0"/>
                  </a:lnTo>
                  <a:lnTo>
                    <a:pt x="282" y="108"/>
                  </a:lnTo>
                  <a:lnTo>
                    <a:pt x="285" y="126"/>
                  </a:lnTo>
                  <a:lnTo>
                    <a:pt x="291" y="168"/>
                  </a:lnTo>
                  <a:lnTo>
                    <a:pt x="297" y="213"/>
                  </a:lnTo>
                  <a:lnTo>
                    <a:pt x="300" y="240"/>
                  </a:lnTo>
                  <a:lnTo>
                    <a:pt x="301" y="267"/>
                  </a:lnTo>
                  <a:lnTo>
                    <a:pt x="303" y="314"/>
                  </a:lnTo>
                  <a:lnTo>
                    <a:pt x="304" y="360"/>
                  </a:lnTo>
                  <a:lnTo>
                    <a:pt x="303" y="387"/>
                  </a:lnTo>
                  <a:lnTo>
                    <a:pt x="295" y="407"/>
                  </a:lnTo>
                  <a:lnTo>
                    <a:pt x="280" y="437"/>
                  </a:lnTo>
                  <a:lnTo>
                    <a:pt x="265" y="464"/>
                  </a:lnTo>
                  <a:lnTo>
                    <a:pt x="259" y="476"/>
                  </a:lnTo>
                  <a:lnTo>
                    <a:pt x="225" y="512"/>
                  </a:lnTo>
                  <a:lnTo>
                    <a:pt x="222" y="512"/>
                  </a:lnTo>
                  <a:lnTo>
                    <a:pt x="214" y="512"/>
                  </a:lnTo>
                  <a:lnTo>
                    <a:pt x="205" y="512"/>
                  </a:lnTo>
                  <a:lnTo>
                    <a:pt x="193" y="513"/>
                  </a:lnTo>
                  <a:lnTo>
                    <a:pt x="180" y="513"/>
                  </a:lnTo>
                  <a:lnTo>
                    <a:pt x="168" y="515"/>
                  </a:lnTo>
                  <a:lnTo>
                    <a:pt x="159" y="516"/>
                  </a:lnTo>
                  <a:lnTo>
                    <a:pt x="153" y="519"/>
                  </a:lnTo>
                  <a:lnTo>
                    <a:pt x="145" y="521"/>
                  </a:lnTo>
                  <a:lnTo>
                    <a:pt x="132" y="521"/>
                  </a:lnTo>
                  <a:lnTo>
                    <a:pt x="114" y="519"/>
                  </a:lnTo>
                  <a:lnTo>
                    <a:pt x="96" y="518"/>
                  </a:lnTo>
                  <a:lnTo>
                    <a:pt x="78" y="516"/>
                  </a:lnTo>
                  <a:lnTo>
                    <a:pt x="61" y="513"/>
                  </a:lnTo>
                  <a:lnTo>
                    <a:pt x="51" y="512"/>
                  </a:lnTo>
                  <a:lnTo>
                    <a:pt x="46" y="512"/>
                  </a:lnTo>
                  <a:lnTo>
                    <a:pt x="3" y="455"/>
                  </a:lnTo>
                  <a:lnTo>
                    <a:pt x="0" y="351"/>
                  </a:lnTo>
                  <a:lnTo>
                    <a:pt x="3" y="336"/>
                  </a:lnTo>
                  <a:lnTo>
                    <a:pt x="7" y="300"/>
                  </a:lnTo>
                  <a:lnTo>
                    <a:pt x="16" y="263"/>
                  </a:lnTo>
                  <a:lnTo>
                    <a:pt x="24" y="240"/>
                  </a:lnTo>
                  <a:lnTo>
                    <a:pt x="28" y="216"/>
                  </a:lnTo>
                  <a:lnTo>
                    <a:pt x="30" y="179"/>
                  </a:lnTo>
                  <a:lnTo>
                    <a:pt x="30" y="144"/>
                  </a:lnTo>
                  <a:lnTo>
                    <a:pt x="28" y="129"/>
                  </a:lnTo>
                  <a:lnTo>
                    <a:pt x="3" y="12"/>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4" name="Freeform 10"/>
            <p:cNvSpPr>
              <a:spLocks/>
            </p:cNvSpPr>
            <p:nvPr/>
          </p:nvSpPr>
          <p:spPr bwMode="auto">
            <a:xfrm>
              <a:off x="4740" y="1518"/>
              <a:ext cx="174" cy="287"/>
            </a:xfrm>
            <a:custGeom>
              <a:avLst/>
              <a:gdLst>
                <a:gd name="T0" fmla="*/ 53 w 350"/>
                <a:gd name="T1" fmla="*/ 264 h 575"/>
                <a:gd name="T2" fmla="*/ 45 w 350"/>
                <a:gd name="T3" fmla="*/ 285 h 575"/>
                <a:gd name="T4" fmla="*/ 27 w 350"/>
                <a:gd name="T5" fmla="*/ 330 h 575"/>
                <a:gd name="T6" fmla="*/ 8 w 350"/>
                <a:gd name="T7" fmla="*/ 378 h 575"/>
                <a:gd name="T8" fmla="*/ 0 w 350"/>
                <a:gd name="T9" fmla="*/ 404 h 575"/>
                <a:gd name="T10" fmla="*/ 6 w 350"/>
                <a:gd name="T11" fmla="*/ 435 h 575"/>
                <a:gd name="T12" fmla="*/ 14 w 350"/>
                <a:gd name="T13" fmla="*/ 482 h 575"/>
                <a:gd name="T14" fmla="*/ 24 w 350"/>
                <a:gd name="T15" fmla="*/ 519 h 575"/>
                <a:gd name="T16" fmla="*/ 39 w 350"/>
                <a:gd name="T17" fmla="*/ 549 h 575"/>
                <a:gd name="T18" fmla="*/ 53 w 350"/>
                <a:gd name="T19" fmla="*/ 561 h 575"/>
                <a:gd name="T20" fmla="*/ 71 w 350"/>
                <a:gd name="T21" fmla="*/ 569 h 575"/>
                <a:gd name="T22" fmla="*/ 86 w 350"/>
                <a:gd name="T23" fmla="*/ 573 h 575"/>
                <a:gd name="T24" fmla="*/ 93 w 350"/>
                <a:gd name="T25" fmla="*/ 575 h 575"/>
                <a:gd name="T26" fmla="*/ 107 w 350"/>
                <a:gd name="T27" fmla="*/ 573 h 575"/>
                <a:gd name="T28" fmla="*/ 135 w 350"/>
                <a:gd name="T29" fmla="*/ 572 h 575"/>
                <a:gd name="T30" fmla="*/ 168 w 350"/>
                <a:gd name="T31" fmla="*/ 572 h 575"/>
                <a:gd name="T32" fmla="*/ 189 w 350"/>
                <a:gd name="T33" fmla="*/ 575 h 575"/>
                <a:gd name="T34" fmla="*/ 209 w 350"/>
                <a:gd name="T35" fmla="*/ 572 h 575"/>
                <a:gd name="T36" fmla="*/ 239 w 350"/>
                <a:gd name="T37" fmla="*/ 555 h 575"/>
                <a:gd name="T38" fmla="*/ 267 w 350"/>
                <a:gd name="T39" fmla="*/ 539 h 575"/>
                <a:gd name="T40" fmla="*/ 285 w 350"/>
                <a:gd name="T41" fmla="*/ 528 h 575"/>
                <a:gd name="T42" fmla="*/ 299 w 350"/>
                <a:gd name="T43" fmla="*/ 513 h 575"/>
                <a:gd name="T44" fmla="*/ 318 w 350"/>
                <a:gd name="T45" fmla="*/ 483 h 575"/>
                <a:gd name="T46" fmla="*/ 335 w 350"/>
                <a:gd name="T47" fmla="*/ 453 h 575"/>
                <a:gd name="T48" fmla="*/ 342 w 350"/>
                <a:gd name="T49" fmla="*/ 440 h 575"/>
                <a:gd name="T50" fmla="*/ 318 w 350"/>
                <a:gd name="T51" fmla="*/ 140 h 575"/>
                <a:gd name="T52" fmla="*/ 345 w 350"/>
                <a:gd name="T53" fmla="*/ 3 h 575"/>
                <a:gd name="T54" fmla="*/ 321 w 350"/>
                <a:gd name="T55" fmla="*/ 20 h 575"/>
                <a:gd name="T56" fmla="*/ 285 w 350"/>
                <a:gd name="T57" fmla="*/ 41 h 575"/>
                <a:gd name="T58" fmla="*/ 255 w 350"/>
                <a:gd name="T59" fmla="*/ 57 h 575"/>
                <a:gd name="T60" fmla="*/ 237 w 350"/>
                <a:gd name="T61" fmla="*/ 62 h 575"/>
                <a:gd name="T62" fmla="*/ 201 w 350"/>
                <a:gd name="T63" fmla="*/ 66 h 575"/>
                <a:gd name="T64" fmla="*/ 159 w 350"/>
                <a:gd name="T65" fmla="*/ 72 h 575"/>
                <a:gd name="T66" fmla="*/ 129 w 350"/>
                <a:gd name="T67" fmla="*/ 77 h 575"/>
                <a:gd name="T68" fmla="*/ 35 w 350"/>
                <a:gd name="T69" fmla="*/ 54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0" h="575">
                  <a:moveTo>
                    <a:pt x="35" y="54"/>
                  </a:moveTo>
                  <a:lnTo>
                    <a:pt x="53" y="264"/>
                  </a:lnTo>
                  <a:lnTo>
                    <a:pt x="50" y="270"/>
                  </a:lnTo>
                  <a:lnTo>
                    <a:pt x="45" y="285"/>
                  </a:lnTo>
                  <a:lnTo>
                    <a:pt x="36" y="306"/>
                  </a:lnTo>
                  <a:lnTo>
                    <a:pt x="27" y="330"/>
                  </a:lnTo>
                  <a:lnTo>
                    <a:pt x="17" y="354"/>
                  </a:lnTo>
                  <a:lnTo>
                    <a:pt x="8" y="378"/>
                  </a:lnTo>
                  <a:lnTo>
                    <a:pt x="3" y="395"/>
                  </a:lnTo>
                  <a:lnTo>
                    <a:pt x="0" y="404"/>
                  </a:lnTo>
                  <a:lnTo>
                    <a:pt x="2" y="416"/>
                  </a:lnTo>
                  <a:lnTo>
                    <a:pt x="6" y="435"/>
                  </a:lnTo>
                  <a:lnTo>
                    <a:pt x="11" y="459"/>
                  </a:lnTo>
                  <a:lnTo>
                    <a:pt x="14" y="482"/>
                  </a:lnTo>
                  <a:lnTo>
                    <a:pt x="18" y="501"/>
                  </a:lnTo>
                  <a:lnTo>
                    <a:pt x="24" y="519"/>
                  </a:lnTo>
                  <a:lnTo>
                    <a:pt x="32" y="536"/>
                  </a:lnTo>
                  <a:lnTo>
                    <a:pt x="39" y="549"/>
                  </a:lnTo>
                  <a:lnTo>
                    <a:pt x="45" y="555"/>
                  </a:lnTo>
                  <a:lnTo>
                    <a:pt x="53" y="561"/>
                  </a:lnTo>
                  <a:lnTo>
                    <a:pt x="60" y="566"/>
                  </a:lnTo>
                  <a:lnTo>
                    <a:pt x="71" y="569"/>
                  </a:lnTo>
                  <a:lnTo>
                    <a:pt x="78" y="572"/>
                  </a:lnTo>
                  <a:lnTo>
                    <a:pt x="86" y="573"/>
                  </a:lnTo>
                  <a:lnTo>
                    <a:pt x="92" y="575"/>
                  </a:lnTo>
                  <a:lnTo>
                    <a:pt x="93" y="575"/>
                  </a:lnTo>
                  <a:lnTo>
                    <a:pt x="96" y="575"/>
                  </a:lnTo>
                  <a:lnTo>
                    <a:pt x="107" y="573"/>
                  </a:lnTo>
                  <a:lnTo>
                    <a:pt x="120" y="573"/>
                  </a:lnTo>
                  <a:lnTo>
                    <a:pt x="135" y="572"/>
                  </a:lnTo>
                  <a:lnTo>
                    <a:pt x="152" y="572"/>
                  </a:lnTo>
                  <a:lnTo>
                    <a:pt x="168" y="572"/>
                  </a:lnTo>
                  <a:lnTo>
                    <a:pt x="180" y="573"/>
                  </a:lnTo>
                  <a:lnTo>
                    <a:pt x="189" y="575"/>
                  </a:lnTo>
                  <a:lnTo>
                    <a:pt x="197" y="575"/>
                  </a:lnTo>
                  <a:lnTo>
                    <a:pt x="209" y="572"/>
                  </a:lnTo>
                  <a:lnTo>
                    <a:pt x="222" y="564"/>
                  </a:lnTo>
                  <a:lnTo>
                    <a:pt x="239" y="555"/>
                  </a:lnTo>
                  <a:lnTo>
                    <a:pt x="254" y="546"/>
                  </a:lnTo>
                  <a:lnTo>
                    <a:pt x="267" y="539"/>
                  </a:lnTo>
                  <a:lnTo>
                    <a:pt x="279" y="531"/>
                  </a:lnTo>
                  <a:lnTo>
                    <a:pt x="285" y="528"/>
                  </a:lnTo>
                  <a:lnTo>
                    <a:pt x="291" y="524"/>
                  </a:lnTo>
                  <a:lnTo>
                    <a:pt x="299" y="513"/>
                  </a:lnTo>
                  <a:lnTo>
                    <a:pt x="308" y="498"/>
                  </a:lnTo>
                  <a:lnTo>
                    <a:pt x="318" y="483"/>
                  </a:lnTo>
                  <a:lnTo>
                    <a:pt x="327" y="467"/>
                  </a:lnTo>
                  <a:lnTo>
                    <a:pt x="335" y="453"/>
                  </a:lnTo>
                  <a:lnTo>
                    <a:pt x="341" y="443"/>
                  </a:lnTo>
                  <a:lnTo>
                    <a:pt x="342" y="440"/>
                  </a:lnTo>
                  <a:lnTo>
                    <a:pt x="329" y="279"/>
                  </a:lnTo>
                  <a:lnTo>
                    <a:pt x="318" y="140"/>
                  </a:lnTo>
                  <a:lnTo>
                    <a:pt x="350" y="0"/>
                  </a:lnTo>
                  <a:lnTo>
                    <a:pt x="345" y="3"/>
                  </a:lnTo>
                  <a:lnTo>
                    <a:pt x="335" y="9"/>
                  </a:lnTo>
                  <a:lnTo>
                    <a:pt x="321" y="20"/>
                  </a:lnTo>
                  <a:lnTo>
                    <a:pt x="303" y="30"/>
                  </a:lnTo>
                  <a:lnTo>
                    <a:pt x="285" y="41"/>
                  </a:lnTo>
                  <a:lnTo>
                    <a:pt x="269" y="51"/>
                  </a:lnTo>
                  <a:lnTo>
                    <a:pt x="255" y="57"/>
                  </a:lnTo>
                  <a:lnTo>
                    <a:pt x="246" y="60"/>
                  </a:lnTo>
                  <a:lnTo>
                    <a:pt x="237" y="62"/>
                  </a:lnTo>
                  <a:lnTo>
                    <a:pt x="221" y="63"/>
                  </a:lnTo>
                  <a:lnTo>
                    <a:pt x="201" y="66"/>
                  </a:lnTo>
                  <a:lnTo>
                    <a:pt x="180" y="69"/>
                  </a:lnTo>
                  <a:lnTo>
                    <a:pt x="159" y="72"/>
                  </a:lnTo>
                  <a:lnTo>
                    <a:pt x="141" y="75"/>
                  </a:lnTo>
                  <a:lnTo>
                    <a:pt x="129" y="77"/>
                  </a:lnTo>
                  <a:lnTo>
                    <a:pt x="125" y="78"/>
                  </a:lnTo>
                  <a:lnTo>
                    <a:pt x="35" y="54"/>
                  </a:lnTo>
                  <a:close/>
                </a:path>
              </a:pathLst>
            </a:custGeom>
            <a:solidFill>
              <a:srgbClr val="D1E8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5" name="Freeform 11"/>
            <p:cNvSpPr>
              <a:spLocks/>
            </p:cNvSpPr>
            <p:nvPr/>
          </p:nvSpPr>
          <p:spPr bwMode="auto">
            <a:xfrm>
              <a:off x="4547" y="1382"/>
              <a:ext cx="326" cy="997"/>
            </a:xfrm>
            <a:custGeom>
              <a:avLst/>
              <a:gdLst>
                <a:gd name="T0" fmla="*/ 624 w 652"/>
                <a:gd name="T1" fmla="*/ 118 h 1995"/>
                <a:gd name="T2" fmla="*/ 621 w 652"/>
                <a:gd name="T3" fmla="*/ 121 h 1995"/>
                <a:gd name="T4" fmla="*/ 612 w 652"/>
                <a:gd name="T5" fmla="*/ 127 h 1995"/>
                <a:gd name="T6" fmla="*/ 601 w 652"/>
                <a:gd name="T7" fmla="*/ 135 h 1995"/>
                <a:gd name="T8" fmla="*/ 592 w 652"/>
                <a:gd name="T9" fmla="*/ 139 h 1995"/>
                <a:gd name="T10" fmla="*/ 588 w 652"/>
                <a:gd name="T11" fmla="*/ 139 h 1995"/>
                <a:gd name="T12" fmla="*/ 580 w 652"/>
                <a:gd name="T13" fmla="*/ 139 h 1995"/>
                <a:gd name="T14" fmla="*/ 573 w 652"/>
                <a:gd name="T15" fmla="*/ 139 h 1995"/>
                <a:gd name="T16" fmla="*/ 565 w 652"/>
                <a:gd name="T17" fmla="*/ 138 h 1995"/>
                <a:gd name="T18" fmla="*/ 558 w 652"/>
                <a:gd name="T19" fmla="*/ 136 h 1995"/>
                <a:gd name="T20" fmla="*/ 552 w 652"/>
                <a:gd name="T21" fmla="*/ 136 h 1995"/>
                <a:gd name="T22" fmla="*/ 547 w 652"/>
                <a:gd name="T23" fmla="*/ 135 h 1995"/>
                <a:gd name="T24" fmla="*/ 546 w 652"/>
                <a:gd name="T25" fmla="*/ 135 h 1995"/>
                <a:gd name="T26" fmla="*/ 513 w 652"/>
                <a:gd name="T27" fmla="*/ 111 h 1995"/>
                <a:gd name="T28" fmla="*/ 499 w 652"/>
                <a:gd name="T29" fmla="*/ 72 h 1995"/>
                <a:gd name="T30" fmla="*/ 156 w 652"/>
                <a:gd name="T31" fmla="*/ 49 h 1995"/>
                <a:gd name="T32" fmla="*/ 117 w 652"/>
                <a:gd name="T33" fmla="*/ 93 h 1995"/>
                <a:gd name="T34" fmla="*/ 63 w 652"/>
                <a:gd name="T35" fmla="*/ 96 h 1995"/>
                <a:gd name="T36" fmla="*/ 42 w 652"/>
                <a:gd name="T37" fmla="*/ 75 h 1995"/>
                <a:gd name="T38" fmla="*/ 33 w 652"/>
                <a:gd name="T39" fmla="*/ 36 h 1995"/>
                <a:gd name="T40" fmla="*/ 24 w 652"/>
                <a:gd name="T41" fmla="*/ 0 h 1995"/>
                <a:gd name="T42" fmla="*/ 0 w 652"/>
                <a:gd name="T43" fmla="*/ 60 h 1995"/>
                <a:gd name="T44" fmla="*/ 21 w 652"/>
                <a:gd name="T45" fmla="*/ 129 h 1995"/>
                <a:gd name="T46" fmla="*/ 63 w 652"/>
                <a:gd name="T47" fmla="*/ 150 h 1995"/>
                <a:gd name="T48" fmla="*/ 121 w 652"/>
                <a:gd name="T49" fmla="*/ 153 h 1995"/>
                <a:gd name="T50" fmla="*/ 184 w 652"/>
                <a:gd name="T51" fmla="*/ 135 h 1995"/>
                <a:gd name="T52" fmla="*/ 241 w 652"/>
                <a:gd name="T53" fmla="*/ 139 h 1995"/>
                <a:gd name="T54" fmla="*/ 241 w 652"/>
                <a:gd name="T55" fmla="*/ 1995 h 1995"/>
                <a:gd name="T56" fmla="*/ 316 w 652"/>
                <a:gd name="T57" fmla="*/ 1995 h 1995"/>
                <a:gd name="T58" fmla="*/ 316 w 652"/>
                <a:gd name="T59" fmla="*/ 144 h 1995"/>
                <a:gd name="T60" fmla="*/ 489 w 652"/>
                <a:gd name="T61" fmla="*/ 153 h 1995"/>
                <a:gd name="T62" fmla="*/ 493 w 652"/>
                <a:gd name="T63" fmla="*/ 157 h 1995"/>
                <a:gd name="T64" fmla="*/ 504 w 652"/>
                <a:gd name="T65" fmla="*/ 169 h 1995"/>
                <a:gd name="T66" fmla="*/ 517 w 652"/>
                <a:gd name="T67" fmla="*/ 181 h 1995"/>
                <a:gd name="T68" fmla="*/ 528 w 652"/>
                <a:gd name="T69" fmla="*/ 189 h 1995"/>
                <a:gd name="T70" fmla="*/ 532 w 652"/>
                <a:gd name="T71" fmla="*/ 190 h 1995"/>
                <a:gd name="T72" fmla="*/ 540 w 652"/>
                <a:gd name="T73" fmla="*/ 192 h 1995"/>
                <a:gd name="T74" fmla="*/ 547 w 652"/>
                <a:gd name="T75" fmla="*/ 195 h 1995"/>
                <a:gd name="T76" fmla="*/ 555 w 652"/>
                <a:gd name="T77" fmla="*/ 196 h 1995"/>
                <a:gd name="T78" fmla="*/ 562 w 652"/>
                <a:gd name="T79" fmla="*/ 198 h 1995"/>
                <a:gd name="T80" fmla="*/ 568 w 652"/>
                <a:gd name="T81" fmla="*/ 198 h 1995"/>
                <a:gd name="T82" fmla="*/ 573 w 652"/>
                <a:gd name="T83" fmla="*/ 199 h 1995"/>
                <a:gd name="T84" fmla="*/ 574 w 652"/>
                <a:gd name="T85" fmla="*/ 199 h 1995"/>
                <a:gd name="T86" fmla="*/ 624 w 652"/>
                <a:gd name="T87" fmla="*/ 178 h 1995"/>
                <a:gd name="T88" fmla="*/ 652 w 652"/>
                <a:gd name="T89" fmla="*/ 139 h 1995"/>
                <a:gd name="T90" fmla="*/ 652 w 652"/>
                <a:gd name="T91" fmla="*/ 64 h 1995"/>
                <a:gd name="T92" fmla="*/ 624 w 652"/>
                <a:gd name="T93" fmla="*/ 118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52" h="1995">
                  <a:moveTo>
                    <a:pt x="624" y="118"/>
                  </a:moveTo>
                  <a:lnTo>
                    <a:pt x="621" y="121"/>
                  </a:lnTo>
                  <a:lnTo>
                    <a:pt x="612" y="127"/>
                  </a:lnTo>
                  <a:lnTo>
                    <a:pt x="601" y="135"/>
                  </a:lnTo>
                  <a:lnTo>
                    <a:pt x="592" y="139"/>
                  </a:lnTo>
                  <a:lnTo>
                    <a:pt x="588" y="139"/>
                  </a:lnTo>
                  <a:lnTo>
                    <a:pt x="580" y="139"/>
                  </a:lnTo>
                  <a:lnTo>
                    <a:pt x="573" y="139"/>
                  </a:lnTo>
                  <a:lnTo>
                    <a:pt x="565" y="138"/>
                  </a:lnTo>
                  <a:lnTo>
                    <a:pt x="558" y="136"/>
                  </a:lnTo>
                  <a:lnTo>
                    <a:pt x="552" y="136"/>
                  </a:lnTo>
                  <a:lnTo>
                    <a:pt x="547" y="135"/>
                  </a:lnTo>
                  <a:lnTo>
                    <a:pt x="546" y="135"/>
                  </a:lnTo>
                  <a:lnTo>
                    <a:pt x="513" y="111"/>
                  </a:lnTo>
                  <a:lnTo>
                    <a:pt x="499" y="72"/>
                  </a:lnTo>
                  <a:lnTo>
                    <a:pt x="156" y="49"/>
                  </a:lnTo>
                  <a:lnTo>
                    <a:pt x="117" y="93"/>
                  </a:lnTo>
                  <a:lnTo>
                    <a:pt x="63" y="96"/>
                  </a:lnTo>
                  <a:lnTo>
                    <a:pt x="42" y="75"/>
                  </a:lnTo>
                  <a:lnTo>
                    <a:pt x="33" y="36"/>
                  </a:lnTo>
                  <a:lnTo>
                    <a:pt x="24" y="0"/>
                  </a:lnTo>
                  <a:lnTo>
                    <a:pt x="0" y="60"/>
                  </a:lnTo>
                  <a:lnTo>
                    <a:pt x="21" y="129"/>
                  </a:lnTo>
                  <a:lnTo>
                    <a:pt x="63" y="150"/>
                  </a:lnTo>
                  <a:lnTo>
                    <a:pt x="121" y="153"/>
                  </a:lnTo>
                  <a:lnTo>
                    <a:pt x="184" y="135"/>
                  </a:lnTo>
                  <a:lnTo>
                    <a:pt x="241" y="139"/>
                  </a:lnTo>
                  <a:lnTo>
                    <a:pt x="241" y="1995"/>
                  </a:lnTo>
                  <a:lnTo>
                    <a:pt x="316" y="1995"/>
                  </a:lnTo>
                  <a:lnTo>
                    <a:pt x="316" y="144"/>
                  </a:lnTo>
                  <a:lnTo>
                    <a:pt x="489" y="153"/>
                  </a:lnTo>
                  <a:lnTo>
                    <a:pt x="493" y="157"/>
                  </a:lnTo>
                  <a:lnTo>
                    <a:pt x="504" y="169"/>
                  </a:lnTo>
                  <a:lnTo>
                    <a:pt x="517" y="181"/>
                  </a:lnTo>
                  <a:lnTo>
                    <a:pt x="528" y="189"/>
                  </a:lnTo>
                  <a:lnTo>
                    <a:pt x="532" y="190"/>
                  </a:lnTo>
                  <a:lnTo>
                    <a:pt x="540" y="192"/>
                  </a:lnTo>
                  <a:lnTo>
                    <a:pt x="547" y="195"/>
                  </a:lnTo>
                  <a:lnTo>
                    <a:pt x="555" y="196"/>
                  </a:lnTo>
                  <a:lnTo>
                    <a:pt x="562" y="198"/>
                  </a:lnTo>
                  <a:lnTo>
                    <a:pt x="568" y="198"/>
                  </a:lnTo>
                  <a:lnTo>
                    <a:pt x="573" y="199"/>
                  </a:lnTo>
                  <a:lnTo>
                    <a:pt x="574" y="199"/>
                  </a:lnTo>
                  <a:lnTo>
                    <a:pt x="624" y="178"/>
                  </a:lnTo>
                  <a:lnTo>
                    <a:pt x="652" y="139"/>
                  </a:lnTo>
                  <a:lnTo>
                    <a:pt x="652" y="64"/>
                  </a:lnTo>
                  <a:lnTo>
                    <a:pt x="624" y="11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6" name="Freeform 12"/>
            <p:cNvSpPr>
              <a:spLocks/>
            </p:cNvSpPr>
            <p:nvPr/>
          </p:nvSpPr>
          <p:spPr bwMode="auto">
            <a:xfrm>
              <a:off x="4500" y="2184"/>
              <a:ext cx="730" cy="507"/>
            </a:xfrm>
            <a:custGeom>
              <a:avLst/>
              <a:gdLst>
                <a:gd name="T0" fmla="*/ 31 w 1459"/>
                <a:gd name="T1" fmla="*/ 0 h 1014"/>
                <a:gd name="T2" fmla="*/ 1459 w 1459"/>
                <a:gd name="T3" fmla="*/ 471 h 1014"/>
                <a:gd name="T4" fmla="*/ 1459 w 1459"/>
                <a:gd name="T5" fmla="*/ 570 h 1014"/>
                <a:gd name="T6" fmla="*/ 1159 w 1459"/>
                <a:gd name="T7" fmla="*/ 467 h 1014"/>
                <a:gd name="T8" fmla="*/ 1159 w 1459"/>
                <a:gd name="T9" fmla="*/ 1014 h 1014"/>
                <a:gd name="T10" fmla="*/ 1063 w 1459"/>
                <a:gd name="T11" fmla="*/ 986 h 1014"/>
                <a:gd name="T12" fmla="*/ 1063 w 1459"/>
                <a:gd name="T13" fmla="*/ 446 h 1014"/>
                <a:gd name="T14" fmla="*/ 0 w 1459"/>
                <a:gd name="T15" fmla="*/ 57 h 1014"/>
                <a:gd name="T16" fmla="*/ 31 w 1459"/>
                <a:gd name="T17" fmla="*/ 0 h 1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9" h="1014">
                  <a:moveTo>
                    <a:pt x="31" y="0"/>
                  </a:moveTo>
                  <a:lnTo>
                    <a:pt x="1459" y="471"/>
                  </a:lnTo>
                  <a:lnTo>
                    <a:pt x="1459" y="570"/>
                  </a:lnTo>
                  <a:lnTo>
                    <a:pt x="1159" y="467"/>
                  </a:lnTo>
                  <a:lnTo>
                    <a:pt x="1159" y="1014"/>
                  </a:lnTo>
                  <a:lnTo>
                    <a:pt x="1063" y="986"/>
                  </a:lnTo>
                  <a:lnTo>
                    <a:pt x="1063" y="446"/>
                  </a:lnTo>
                  <a:lnTo>
                    <a:pt x="0" y="57"/>
                  </a:lnTo>
                  <a:lnTo>
                    <a:pt x="31" y="0"/>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7" name="Freeform 13"/>
            <p:cNvSpPr>
              <a:spLocks/>
            </p:cNvSpPr>
            <p:nvPr/>
          </p:nvSpPr>
          <p:spPr bwMode="auto">
            <a:xfrm>
              <a:off x="3872" y="1758"/>
              <a:ext cx="1357" cy="1118"/>
            </a:xfrm>
            <a:custGeom>
              <a:avLst/>
              <a:gdLst>
                <a:gd name="T0" fmla="*/ 913 w 2713"/>
                <a:gd name="T1" fmla="*/ 0 h 2235"/>
                <a:gd name="T2" fmla="*/ 825 w 2713"/>
                <a:gd name="T3" fmla="*/ 43 h 2235"/>
                <a:gd name="T4" fmla="*/ 817 w 2713"/>
                <a:gd name="T5" fmla="*/ 43 h 2235"/>
                <a:gd name="T6" fmla="*/ 795 w 2713"/>
                <a:gd name="T7" fmla="*/ 45 h 2235"/>
                <a:gd name="T8" fmla="*/ 765 w 2713"/>
                <a:gd name="T9" fmla="*/ 48 h 2235"/>
                <a:gd name="T10" fmla="*/ 729 w 2713"/>
                <a:gd name="T11" fmla="*/ 51 h 2235"/>
                <a:gd name="T12" fmla="*/ 691 w 2713"/>
                <a:gd name="T13" fmla="*/ 54 h 2235"/>
                <a:gd name="T14" fmla="*/ 658 w 2713"/>
                <a:gd name="T15" fmla="*/ 57 h 2235"/>
                <a:gd name="T16" fmla="*/ 634 w 2713"/>
                <a:gd name="T17" fmla="*/ 60 h 2235"/>
                <a:gd name="T18" fmla="*/ 621 w 2713"/>
                <a:gd name="T19" fmla="*/ 61 h 2235"/>
                <a:gd name="T20" fmla="*/ 609 w 2713"/>
                <a:gd name="T21" fmla="*/ 63 h 2235"/>
                <a:gd name="T22" fmla="*/ 588 w 2713"/>
                <a:gd name="T23" fmla="*/ 67 h 2235"/>
                <a:gd name="T24" fmla="*/ 559 w 2713"/>
                <a:gd name="T25" fmla="*/ 73 h 2235"/>
                <a:gd name="T26" fmla="*/ 529 w 2713"/>
                <a:gd name="T27" fmla="*/ 78 h 2235"/>
                <a:gd name="T28" fmla="*/ 498 w 2713"/>
                <a:gd name="T29" fmla="*/ 84 h 2235"/>
                <a:gd name="T30" fmla="*/ 472 w 2713"/>
                <a:gd name="T31" fmla="*/ 88 h 2235"/>
                <a:gd name="T32" fmla="*/ 454 w 2713"/>
                <a:gd name="T33" fmla="*/ 91 h 2235"/>
                <a:gd name="T34" fmla="*/ 447 w 2713"/>
                <a:gd name="T35" fmla="*/ 93 h 2235"/>
                <a:gd name="T36" fmla="*/ 106 w 2713"/>
                <a:gd name="T37" fmla="*/ 240 h 2235"/>
                <a:gd name="T38" fmla="*/ 0 w 2713"/>
                <a:gd name="T39" fmla="*/ 292 h 2235"/>
                <a:gd name="T40" fmla="*/ 0 w 2713"/>
                <a:gd name="T41" fmla="*/ 2235 h 2235"/>
                <a:gd name="T42" fmla="*/ 2713 w 2713"/>
                <a:gd name="T43" fmla="*/ 2235 h 2235"/>
                <a:gd name="T44" fmla="*/ 2713 w 2713"/>
                <a:gd name="T45" fmla="*/ 1888 h 2235"/>
                <a:gd name="T46" fmla="*/ 2610 w 2713"/>
                <a:gd name="T47" fmla="*/ 1870 h 2235"/>
                <a:gd name="T48" fmla="*/ 2467 w 2713"/>
                <a:gd name="T49" fmla="*/ 1857 h 2235"/>
                <a:gd name="T50" fmla="*/ 2464 w 2713"/>
                <a:gd name="T51" fmla="*/ 1857 h 2235"/>
                <a:gd name="T52" fmla="*/ 2455 w 2713"/>
                <a:gd name="T53" fmla="*/ 1858 h 2235"/>
                <a:gd name="T54" fmla="*/ 2443 w 2713"/>
                <a:gd name="T55" fmla="*/ 1860 h 2235"/>
                <a:gd name="T56" fmla="*/ 2428 w 2713"/>
                <a:gd name="T57" fmla="*/ 1861 h 2235"/>
                <a:gd name="T58" fmla="*/ 2413 w 2713"/>
                <a:gd name="T59" fmla="*/ 1863 h 2235"/>
                <a:gd name="T60" fmla="*/ 2398 w 2713"/>
                <a:gd name="T61" fmla="*/ 1863 h 2235"/>
                <a:gd name="T62" fmla="*/ 2388 w 2713"/>
                <a:gd name="T63" fmla="*/ 1861 h 2235"/>
                <a:gd name="T64" fmla="*/ 2380 w 2713"/>
                <a:gd name="T65" fmla="*/ 1860 h 2235"/>
                <a:gd name="T66" fmla="*/ 2373 w 2713"/>
                <a:gd name="T67" fmla="*/ 1855 h 2235"/>
                <a:gd name="T68" fmla="*/ 2359 w 2713"/>
                <a:gd name="T69" fmla="*/ 1849 h 2235"/>
                <a:gd name="T70" fmla="*/ 2343 w 2713"/>
                <a:gd name="T71" fmla="*/ 1842 h 2235"/>
                <a:gd name="T72" fmla="*/ 2325 w 2713"/>
                <a:gd name="T73" fmla="*/ 1834 h 2235"/>
                <a:gd name="T74" fmla="*/ 2307 w 2713"/>
                <a:gd name="T75" fmla="*/ 1825 h 2235"/>
                <a:gd name="T76" fmla="*/ 2292 w 2713"/>
                <a:gd name="T77" fmla="*/ 1819 h 2235"/>
                <a:gd name="T78" fmla="*/ 2281 w 2713"/>
                <a:gd name="T79" fmla="*/ 1815 h 2235"/>
                <a:gd name="T80" fmla="*/ 2277 w 2713"/>
                <a:gd name="T81" fmla="*/ 1813 h 2235"/>
                <a:gd name="T82" fmla="*/ 2173 w 2713"/>
                <a:gd name="T83" fmla="*/ 1782 h 2235"/>
                <a:gd name="T84" fmla="*/ 2110 w 2713"/>
                <a:gd name="T85" fmla="*/ 1732 h 2235"/>
                <a:gd name="T86" fmla="*/ 1974 w 2713"/>
                <a:gd name="T87" fmla="*/ 1650 h 2235"/>
                <a:gd name="T88" fmla="*/ 1870 w 2713"/>
                <a:gd name="T89" fmla="*/ 1585 h 2235"/>
                <a:gd name="T90" fmla="*/ 1257 w 2713"/>
                <a:gd name="T91" fmla="*/ 982 h 2235"/>
                <a:gd name="T92" fmla="*/ 1296 w 2713"/>
                <a:gd name="T93" fmla="*/ 868 h 2235"/>
                <a:gd name="T94" fmla="*/ 1231 w 2713"/>
                <a:gd name="T95" fmla="*/ 807 h 2235"/>
                <a:gd name="T96" fmla="*/ 1164 w 2713"/>
                <a:gd name="T97" fmla="*/ 718 h 2235"/>
                <a:gd name="T98" fmla="*/ 1128 w 2713"/>
                <a:gd name="T99" fmla="*/ 478 h 2235"/>
                <a:gd name="T100" fmla="*/ 1081 w 2713"/>
                <a:gd name="T101" fmla="*/ 361 h 2235"/>
                <a:gd name="T102" fmla="*/ 1003 w 2713"/>
                <a:gd name="T103" fmla="*/ 232 h 2235"/>
                <a:gd name="T104" fmla="*/ 928 w 2713"/>
                <a:gd name="T105" fmla="*/ 126 h 2235"/>
                <a:gd name="T106" fmla="*/ 910 w 2713"/>
                <a:gd name="T107" fmla="*/ 96 h 2235"/>
                <a:gd name="T108" fmla="*/ 921 w 2713"/>
                <a:gd name="T109" fmla="*/ 51 h 2235"/>
                <a:gd name="T110" fmla="*/ 913 w 2713"/>
                <a:gd name="T111" fmla="*/ 0 h 2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13" h="2235">
                  <a:moveTo>
                    <a:pt x="913" y="0"/>
                  </a:moveTo>
                  <a:lnTo>
                    <a:pt x="825" y="43"/>
                  </a:lnTo>
                  <a:lnTo>
                    <a:pt x="817" y="43"/>
                  </a:lnTo>
                  <a:lnTo>
                    <a:pt x="795" y="45"/>
                  </a:lnTo>
                  <a:lnTo>
                    <a:pt x="765" y="48"/>
                  </a:lnTo>
                  <a:lnTo>
                    <a:pt x="729" y="51"/>
                  </a:lnTo>
                  <a:lnTo>
                    <a:pt x="691" y="54"/>
                  </a:lnTo>
                  <a:lnTo>
                    <a:pt x="658" y="57"/>
                  </a:lnTo>
                  <a:lnTo>
                    <a:pt x="634" y="60"/>
                  </a:lnTo>
                  <a:lnTo>
                    <a:pt x="621" y="61"/>
                  </a:lnTo>
                  <a:lnTo>
                    <a:pt x="609" y="63"/>
                  </a:lnTo>
                  <a:lnTo>
                    <a:pt x="588" y="67"/>
                  </a:lnTo>
                  <a:lnTo>
                    <a:pt x="559" y="73"/>
                  </a:lnTo>
                  <a:lnTo>
                    <a:pt x="529" y="78"/>
                  </a:lnTo>
                  <a:lnTo>
                    <a:pt x="498" y="84"/>
                  </a:lnTo>
                  <a:lnTo>
                    <a:pt x="472" y="88"/>
                  </a:lnTo>
                  <a:lnTo>
                    <a:pt x="454" y="91"/>
                  </a:lnTo>
                  <a:lnTo>
                    <a:pt x="447" y="93"/>
                  </a:lnTo>
                  <a:lnTo>
                    <a:pt x="106" y="240"/>
                  </a:lnTo>
                  <a:lnTo>
                    <a:pt x="0" y="292"/>
                  </a:lnTo>
                  <a:lnTo>
                    <a:pt x="0" y="2235"/>
                  </a:lnTo>
                  <a:lnTo>
                    <a:pt x="2713" y="2235"/>
                  </a:lnTo>
                  <a:lnTo>
                    <a:pt x="2713" y="1888"/>
                  </a:lnTo>
                  <a:lnTo>
                    <a:pt x="2610" y="1870"/>
                  </a:lnTo>
                  <a:lnTo>
                    <a:pt x="2467" y="1857"/>
                  </a:lnTo>
                  <a:lnTo>
                    <a:pt x="2464" y="1857"/>
                  </a:lnTo>
                  <a:lnTo>
                    <a:pt x="2455" y="1858"/>
                  </a:lnTo>
                  <a:lnTo>
                    <a:pt x="2443" y="1860"/>
                  </a:lnTo>
                  <a:lnTo>
                    <a:pt x="2428" y="1861"/>
                  </a:lnTo>
                  <a:lnTo>
                    <a:pt x="2413" y="1863"/>
                  </a:lnTo>
                  <a:lnTo>
                    <a:pt x="2398" y="1863"/>
                  </a:lnTo>
                  <a:lnTo>
                    <a:pt x="2388" y="1861"/>
                  </a:lnTo>
                  <a:lnTo>
                    <a:pt x="2380" y="1860"/>
                  </a:lnTo>
                  <a:lnTo>
                    <a:pt x="2373" y="1855"/>
                  </a:lnTo>
                  <a:lnTo>
                    <a:pt x="2359" y="1849"/>
                  </a:lnTo>
                  <a:lnTo>
                    <a:pt x="2343" y="1842"/>
                  </a:lnTo>
                  <a:lnTo>
                    <a:pt x="2325" y="1834"/>
                  </a:lnTo>
                  <a:lnTo>
                    <a:pt x="2307" y="1825"/>
                  </a:lnTo>
                  <a:lnTo>
                    <a:pt x="2292" y="1819"/>
                  </a:lnTo>
                  <a:lnTo>
                    <a:pt x="2281" y="1815"/>
                  </a:lnTo>
                  <a:lnTo>
                    <a:pt x="2277" y="1813"/>
                  </a:lnTo>
                  <a:lnTo>
                    <a:pt x="2173" y="1782"/>
                  </a:lnTo>
                  <a:lnTo>
                    <a:pt x="2110" y="1732"/>
                  </a:lnTo>
                  <a:lnTo>
                    <a:pt x="1974" y="1650"/>
                  </a:lnTo>
                  <a:lnTo>
                    <a:pt x="1870" y="1585"/>
                  </a:lnTo>
                  <a:lnTo>
                    <a:pt x="1257" y="982"/>
                  </a:lnTo>
                  <a:lnTo>
                    <a:pt x="1296" y="868"/>
                  </a:lnTo>
                  <a:lnTo>
                    <a:pt x="1231" y="807"/>
                  </a:lnTo>
                  <a:lnTo>
                    <a:pt x="1164" y="718"/>
                  </a:lnTo>
                  <a:lnTo>
                    <a:pt x="1128" y="478"/>
                  </a:lnTo>
                  <a:lnTo>
                    <a:pt x="1081" y="361"/>
                  </a:lnTo>
                  <a:lnTo>
                    <a:pt x="1003" y="232"/>
                  </a:lnTo>
                  <a:lnTo>
                    <a:pt x="928" y="126"/>
                  </a:lnTo>
                  <a:lnTo>
                    <a:pt x="910" y="96"/>
                  </a:lnTo>
                  <a:lnTo>
                    <a:pt x="921" y="51"/>
                  </a:lnTo>
                  <a:lnTo>
                    <a:pt x="913" y="0"/>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8" name="Freeform 14"/>
            <p:cNvSpPr>
              <a:spLocks/>
            </p:cNvSpPr>
            <p:nvPr/>
          </p:nvSpPr>
          <p:spPr bwMode="auto">
            <a:xfrm>
              <a:off x="3956" y="2196"/>
              <a:ext cx="762" cy="624"/>
            </a:xfrm>
            <a:custGeom>
              <a:avLst/>
              <a:gdLst>
                <a:gd name="T0" fmla="*/ 292 w 1524"/>
                <a:gd name="T1" fmla="*/ 282 h 1250"/>
                <a:gd name="T2" fmla="*/ 174 w 1524"/>
                <a:gd name="T3" fmla="*/ 383 h 1250"/>
                <a:gd name="T4" fmla="*/ 88 w 1524"/>
                <a:gd name="T5" fmla="*/ 446 h 1250"/>
                <a:gd name="T6" fmla="*/ 31 w 1524"/>
                <a:gd name="T7" fmla="*/ 497 h 1250"/>
                <a:gd name="T8" fmla="*/ 4 w 1524"/>
                <a:gd name="T9" fmla="*/ 612 h 1250"/>
                <a:gd name="T10" fmla="*/ 7 w 1524"/>
                <a:gd name="T11" fmla="*/ 717 h 1250"/>
                <a:gd name="T12" fmla="*/ 33 w 1524"/>
                <a:gd name="T13" fmla="*/ 902 h 1250"/>
                <a:gd name="T14" fmla="*/ 46 w 1524"/>
                <a:gd name="T15" fmla="*/ 1014 h 1250"/>
                <a:gd name="T16" fmla="*/ 25 w 1524"/>
                <a:gd name="T17" fmla="*/ 1070 h 1250"/>
                <a:gd name="T18" fmla="*/ 46 w 1524"/>
                <a:gd name="T19" fmla="*/ 1124 h 1250"/>
                <a:gd name="T20" fmla="*/ 108 w 1524"/>
                <a:gd name="T21" fmla="*/ 1203 h 1250"/>
                <a:gd name="T22" fmla="*/ 150 w 1524"/>
                <a:gd name="T23" fmla="*/ 1250 h 1250"/>
                <a:gd name="T24" fmla="*/ 213 w 1524"/>
                <a:gd name="T25" fmla="*/ 1224 h 1250"/>
                <a:gd name="T26" fmla="*/ 309 w 1524"/>
                <a:gd name="T27" fmla="*/ 1176 h 1250"/>
                <a:gd name="T28" fmla="*/ 463 w 1524"/>
                <a:gd name="T29" fmla="*/ 918 h 1250"/>
                <a:gd name="T30" fmla="*/ 735 w 1524"/>
                <a:gd name="T31" fmla="*/ 468 h 1250"/>
                <a:gd name="T32" fmla="*/ 1195 w 1524"/>
                <a:gd name="T33" fmla="*/ 354 h 1250"/>
                <a:gd name="T34" fmla="*/ 1213 w 1524"/>
                <a:gd name="T35" fmla="*/ 371 h 1250"/>
                <a:gd name="T36" fmla="*/ 1249 w 1524"/>
                <a:gd name="T37" fmla="*/ 405 h 1250"/>
                <a:gd name="T38" fmla="*/ 1279 w 1524"/>
                <a:gd name="T39" fmla="*/ 441 h 1250"/>
                <a:gd name="T40" fmla="*/ 1318 w 1524"/>
                <a:gd name="T41" fmla="*/ 488 h 1250"/>
                <a:gd name="T42" fmla="*/ 1347 w 1524"/>
                <a:gd name="T43" fmla="*/ 522 h 1250"/>
                <a:gd name="T44" fmla="*/ 1516 w 1524"/>
                <a:gd name="T45" fmla="*/ 383 h 1250"/>
                <a:gd name="T46" fmla="*/ 1470 w 1524"/>
                <a:gd name="T47" fmla="*/ 261 h 1250"/>
                <a:gd name="T48" fmla="*/ 1416 w 1524"/>
                <a:gd name="T49" fmla="*/ 201 h 1250"/>
                <a:gd name="T50" fmla="*/ 1396 w 1524"/>
                <a:gd name="T51" fmla="*/ 204 h 1250"/>
                <a:gd name="T52" fmla="*/ 1374 w 1524"/>
                <a:gd name="T53" fmla="*/ 207 h 1250"/>
                <a:gd name="T54" fmla="*/ 1341 w 1524"/>
                <a:gd name="T55" fmla="*/ 212 h 1250"/>
                <a:gd name="T56" fmla="*/ 1305 w 1524"/>
                <a:gd name="T57" fmla="*/ 215 h 1250"/>
                <a:gd name="T58" fmla="*/ 1293 w 1524"/>
                <a:gd name="T59" fmla="*/ 212 h 1250"/>
                <a:gd name="T60" fmla="*/ 1267 w 1524"/>
                <a:gd name="T61" fmla="*/ 183 h 1250"/>
                <a:gd name="T62" fmla="*/ 1237 w 1524"/>
                <a:gd name="T63" fmla="*/ 149 h 1250"/>
                <a:gd name="T64" fmla="*/ 1210 w 1524"/>
                <a:gd name="T65" fmla="*/ 117 h 1250"/>
                <a:gd name="T66" fmla="*/ 1155 w 1524"/>
                <a:gd name="T67" fmla="*/ 68 h 1250"/>
                <a:gd name="T68" fmla="*/ 1117 w 1524"/>
                <a:gd name="T69" fmla="*/ 36 h 1250"/>
                <a:gd name="T70" fmla="*/ 1092 w 1524"/>
                <a:gd name="T71" fmla="*/ 26 h 1250"/>
                <a:gd name="T72" fmla="*/ 1059 w 1524"/>
                <a:gd name="T73" fmla="*/ 17 h 1250"/>
                <a:gd name="T74" fmla="*/ 1009 w 1524"/>
                <a:gd name="T75" fmla="*/ 36 h 1250"/>
                <a:gd name="T76" fmla="*/ 996 w 1524"/>
                <a:gd name="T77" fmla="*/ 32 h 1250"/>
                <a:gd name="T78" fmla="*/ 969 w 1524"/>
                <a:gd name="T79" fmla="*/ 24 h 1250"/>
                <a:gd name="T80" fmla="*/ 943 w 1524"/>
                <a:gd name="T81" fmla="*/ 23 h 1250"/>
                <a:gd name="T82" fmla="*/ 894 w 1524"/>
                <a:gd name="T83" fmla="*/ 23 h 1250"/>
                <a:gd name="T84" fmla="*/ 852 w 1524"/>
                <a:gd name="T85" fmla="*/ 23 h 1250"/>
                <a:gd name="T86" fmla="*/ 837 w 1524"/>
                <a:gd name="T87" fmla="*/ 11 h 1250"/>
                <a:gd name="T88" fmla="*/ 805 w 1524"/>
                <a:gd name="T89" fmla="*/ 5 h 1250"/>
                <a:gd name="T90" fmla="*/ 759 w 1524"/>
                <a:gd name="T91" fmla="*/ 39 h 1250"/>
                <a:gd name="T92" fmla="*/ 717 w 1524"/>
                <a:gd name="T93" fmla="*/ 72 h 1250"/>
                <a:gd name="T94" fmla="*/ 385 w 1524"/>
                <a:gd name="T95" fmla="*/ 14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24" h="1250">
                  <a:moveTo>
                    <a:pt x="385" y="140"/>
                  </a:moveTo>
                  <a:lnTo>
                    <a:pt x="382" y="194"/>
                  </a:lnTo>
                  <a:lnTo>
                    <a:pt x="292" y="282"/>
                  </a:lnTo>
                  <a:lnTo>
                    <a:pt x="199" y="365"/>
                  </a:lnTo>
                  <a:lnTo>
                    <a:pt x="192" y="369"/>
                  </a:lnTo>
                  <a:lnTo>
                    <a:pt x="174" y="383"/>
                  </a:lnTo>
                  <a:lnTo>
                    <a:pt x="148" y="401"/>
                  </a:lnTo>
                  <a:lnTo>
                    <a:pt x="118" y="423"/>
                  </a:lnTo>
                  <a:lnTo>
                    <a:pt x="88" y="446"/>
                  </a:lnTo>
                  <a:lnTo>
                    <a:pt x="61" y="467"/>
                  </a:lnTo>
                  <a:lnTo>
                    <a:pt x="40" y="485"/>
                  </a:lnTo>
                  <a:lnTo>
                    <a:pt x="31" y="497"/>
                  </a:lnTo>
                  <a:lnTo>
                    <a:pt x="24" y="525"/>
                  </a:lnTo>
                  <a:lnTo>
                    <a:pt x="13" y="567"/>
                  </a:lnTo>
                  <a:lnTo>
                    <a:pt x="4" y="612"/>
                  </a:lnTo>
                  <a:lnTo>
                    <a:pt x="0" y="647"/>
                  </a:lnTo>
                  <a:lnTo>
                    <a:pt x="1" y="672"/>
                  </a:lnTo>
                  <a:lnTo>
                    <a:pt x="7" y="717"/>
                  </a:lnTo>
                  <a:lnTo>
                    <a:pt x="15" y="774"/>
                  </a:lnTo>
                  <a:lnTo>
                    <a:pt x="24" y="839"/>
                  </a:lnTo>
                  <a:lnTo>
                    <a:pt x="33" y="902"/>
                  </a:lnTo>
                  <a:lnTo>
                    <a:pt x="40" y="957"/>
                  </a:lnTo>
                  <a:lnTo>
                    <a:pt x="45" y="996"/>
                  </a:lnTo>
                  <a:lnTo>
                    <a:pt x="46" y="1014"/>
                  </a:lnTo>
                  <a:lnTo>
                    <a:pt x="40" y="1028"/>
                  </a:lnTo>
                  <a:lnTo>
                    <a:pt x="31" y="1047"/>
                  </a:lnTo>
                  <a:lnTo>
                    <a:pt x="25" y="1070"/>
                  </a:lnTo>
                  <a:lnTo>
                    <a:pt x="25" y="1089"/>
                  </a:lnTo>
                  <a:lnTo>
                    <a:pt x="31" y="1103"/>
                  </a:lnTo>
                  <a:lnTo>
                    <a:pt x="46" y="1124"/>
                  </a:lnTo>
                  <a:lnTo>
                    <a:pt x="64" y="1149"/>
                  </a:lnTo>
                  <a:lnTo>
                    <a:pt x="85" y="1176"/>
                  </a:lnTo>
                  <a:lnTo>
                    <a:pt x="108" y="1203"/>
                  </a:lnTo>
                  <a:lnTo>
                    <a:pt x="127" y="1227"/>
                  </a:lnTo>
                  <a:lnTo>
                    <a:pt x="142" y="1242"/>
                  </a:lnTo>
                  <a:lnTo>
                    <a:pt x="150" y="1250"/>
                  </a:lnTo>
                  <a:lnTo>
                    <a:pt x="160" y="1247"/>
                  </a:lnTo>
                  <a:lnTo>
                    <a:pt x="183" y="1238"/>
                  </a:lnTo>
                  <a:lnTo>
                    <a:pt x="213" y="1224"/>
                  </a:lnTo>
                  <a:lnTo>
                    <a:pt x="247" y="1208"/>
                  </a:lnTo>
                  <a:lnTo>
                    <a:pt x="280" y="1190"/>
                  </a:lnTo>
                  <a:lnTo>
                    <a:pt x="309" y="1176"/>
                  </a:lnTo>
                  <a:lnTo>
                    <a:pt x="328" y="1166"/>
                  </a:lnTo>
                  <a:lnTo>
                    <a:pt x="336" y="1161"/>
                  </a:lnTo>
                  <a:lnTo>
                    <a:pt x="463" y="918"/>
                  </a:lnTo>
                  <a:lnTo>
                    <a:pt x="385" y="807"/>
                  </a:lnTo>
                  <a:lnTo>
                    <a:pt x="478" y="680"/>
                  </a:lnTo>
                  <a:lnTo>
                    <a:pt x="735" y="468"/>
                  </a:lnTo>
                  <a:lnTo>
                    <a:pt x="939" y="383"/>
                  </a:lnTo>
                  <a:lnTo>
                    <a:pt x="1084" y="347"/>
                  </a:lnTo>
                  <a:lnTo>
                    <a:pt x="1195" y="354"/>
                  </a:lnTo>
                  <a:lnTo>
                    <a:pt x="1198" y="356"/>
                  </a:lnTo>
                  <a:lnTo>
                    <a:pt x="1204" y="362"/>
                  </a:lnTo>
                  <a:lnTo>
                    <a:pt x="1213" y="371"/>
                  </a:lnTo>
                  <a:lnTo>
                    <a:pt x="1225" y="381"/>
                  </a:lnTo>
                  <a:lnTo>
                    <a:pt x="1237" y="393"/>
                  </a:lnTo>
                  <a:lnTo>
                    <a:pt x="1249" y="405"/>
                  </a:lnTo>
                  <a:lnTo>
                    <a:pt x="1261" y="417"/>
                  </a:lnTo>
                  <a:lnTo>
                    <a:pt x="1270" y="429"/>
                  </a:lnTo>
                  <a:lnTo>
                    <a:pt x="1279" y="441"/>
                  </a:lnTo>
                  <a:lnTo>
                    <a:pt x="1291" y="456"/>
                  </a:lnTo>
                  <a:lnTo>
                    <a:pt x="1305" y="473"/>
                  </a:lnTo>
                  <a:lnTo>
                    <a:pt x="1318" y="488"/>
                  </a:lnTo>
                  <a:lnTo>
                    <a:pt x="1330" y="503"/>
                  </a:lnTo>
                  <a:lnTo>
                    <a:pt x="1341" y="515"/>
                  </a:lnTo>
                  <a:lnTo>
                    <a:pt x="1347" y="522"/>
                  </a:lnTo>
                  <a:lnTo>
                    <a:pt x="1350" y="525"/>
                  </a:lnTo>
                  <a:lnTo>
                    <a:pt x="1410" y="471"/>
                  </a:lnTo>
                  <a:lnTo>
                    <a:pt x="1516" y="383"/>
                  </a:lnTo>
                  <a:lnTo>
                    <a:pt x="1524" y="336"/>
                  </a:lnTo>
                  <a:lnTo>
                    <a:pt x="1482" y="308"/>
                  </a:lnTo>
                  <a:lnTo>
                    <a:pt x="1470" y="261"/>
                  </a:lnTo>
                  <a:lnTo>
                    <a:pt x="1420" y="201"/>
                  </a:lnTo>
                  <a:lnTo>
                    <a:pt x="1419" y="201"/>
                  </a:lnTo>
                  <a:lnTo>
                    <a:pt x="1416" y="201"/>
                  </a:lnTo>
                  <a:lnTo>
                    <a:pt x="1410" y="203"/>
                  </a:lnTo>
                  <a:lnTo>
                    <a:pt x="1404" y="203"/>
                  </a:lnTo>
                  <a:lnTo>
                    <a:pt x="1396" y="204"/>
                  </a:lnTo>
                  <a:lnTo>
                    <a:pt x="1389" y="206"/>
                  </a:lnTo>
                  <a:lnTo>
                    <a:pt x="1381" y="206"/>
                  </a:lnTo>
                  <a:lnTo>
                    <a:pt x="1374" y="207"/>
                  </a:lnTo>
                  <a:lnTo>
                    <a:pt x="1365" y="209"/>
                  </a:lnTo>
                  <a:lnTo>
                    <a:pt x="1354" y="210"/>
                  </a:lnTo>
                  <a:lnTo>
                    <a:pt x="1341" y="212"/>
                  </a:lnTo>
                  <a:lnTo>
                    <a:pt x="1329" y="213"/>
                  </a:lnTo>
                  <a:lnTo>
                    <a:pt x="1315" y="213"/>
                  </a:lnTo>
                  <a:lnTo>
                    <a:pt x="1305" y="215"/>
                  </a:lnTo>
                  <a:lnTo>
                    <a:pt x="1299" y="215"/>
                  </a:lnTo>
                  <a:lnTo>
                    <a:pt x="1296" y="215"/>
                  </a:lnTo>
                  <a:lnTo>
                    <a:pt x="1293" y="212"/>
                  </a:lnTo>
                  <a:lnTo>
                    <a:pt x="1287" y="206"/>
                  </a:lnTo>
                  <a:lnTo>
                    <a:pt x="1278" y="195"/>
                  </a:lnTo>
                  <a:lnTo>
                    <a:pt x="1267" y="183"/>
                  </a:lnTo>
                  <a:lnTo>
                    <a:pt x="1257" y="171"/>
                  </a:lnTo>
                  <a:lnTo>
                    <a:pt x="1246" y="159"/>
                  </a:lnTo>
                  <a:lnTo>
                    <a:pt x="1237" y="149"/>
                  </a:lnTo>
                  <a:lnTo>
                    <a:pt x="1231" y="140"/>
                  </a:lnTo>
                  <a:lnTo>
                    <a:pt x="1224" y="131"/>
                  </a:lnTo>
                  <a:lnTo>
                    <a:pt x="1210" y="117"/>
                  </a:lnTo>
                  <a:lnTo>
                    <a:pt x="1194" y="101"/>
                  </a:lnTo>
                  <a:lnTo>
                    <a:pt x="1174" y="84"/>
                  </a:lnTo>
                  <a:lnTo>
                    <a:pt x="1155" y="68"/>
                  </a:lnTo>
                  <a:lnTo>
                    <a:pt x="1138" y="53"/>
                  </a:lnTo>
                  <a:lnTo>
                    <a:pt x="1125" y="42"/>
                  </a:lnTo>
                  <a:lnTo>
                    <a:pt x="1117" y="36"/>
                  </a:lnTo>
                  <a:lnTo>
                    <a:pt x="1111" y="33"/>
                  </a:lnTo>
                  <a:lnTo>
                    <a:pt x="1102" y="30"/>
                  </a:lnTo>
                  <a:lnTo>
                    <a:pt x="1092" y="26"/>
                  </a:lnTo>
                  <a:lnTo>
                    <a:pt x="1080" y="23"/>
                  </a:lnTo>
                  <a:lnTo>
                    <a:pt x="1068" y="20"/>
                  </a:lnTo>
                  <a:lnTo>
                    <a:pt x="1059" y="17"/>
                  </a:lnTo>
                  <a:lnTo>
                    <a:pt x="1053" y="15"/>
                  </a:lnTo>
                  <a:lnTo>
                    <a:pt x="1050" y="15"/>
                  </a:lnTo>
                  <a:lnTo>
                    <a:pt x="1009" y="36"/>
                  </a:lnTo>
                  <a:lnTo>
                    <a:pt x="1008" y="36"/>
                  </a:lnTo>
                  <a:lnTo>
                    <a:pt x="1003" y="35"/>
                  </a:lnTo>
                  <a:lnTo>
                    <a:pt x="996" y="32"/>
                  </a:lnTo>
                  <a:lnTo>
                    <a:pt x="988" y="29"/>
                  </a:lnTo>
                  <a:lnTo>
                    <a:pt x="978" y="27"/>
                  </a:lnTo>
                  <a:lnTo>
                    <a:pt x="969" y="24"/>
                  </a:lnTo>
                  <a:lnTo>
                    <a:pt x="960" y="23"/>
                  </a:lnTo>
                  <a:lnTo>
                    <a:pt x="952" y="23"/>
                  </a:lnTo>
                  <a:lnTo>
                    <a:pt x="943" y="23"/>
                  </a:lnTo>
                  <a:lnTo>
                    <a:pt x="928" y="23"/>
                  </a:lnTo>
                  <a:lnTo>
                    <a:pt x="912" y="23"/>
                  </a:lnTo>
                  <a:lnTo>
                    <a:pt x="894" y="23"/>
                  </a:lnTo>
                  <a:lnTo>
                    <a:pt x="877" y="23"/>
                  </a:lnTo>
                  <a:lnTo>
                    <a:pt x="862" y="23"/>
                  </a:lnTo>
                  <a:lnTo>
                    <a:pt x="852" y="23"/>
                  </a:lnTo>
                  <a:lnTo>
                    <a:pt x="849" y="23"/>
                  </a:lnTo>
                  <a:lnTo>
                    <a:pt x="846" y="18"/>
                  </a:lnTo>
                  <a:lnTo>
                    <a:pt x="837" y="11"/>
                  </a:lnTo>
                  <a:lnTo>
                    <a:pt x="825" y="2"/>
                  </a:lnTo>
                  <a:lnTo>
                    <a:pt x="814" y="0"/>
                  </a:lnTo>
                  <a:lnTo>
                    <a:pt x="805" y="5"/>
                  </a:lnTo>
                  <a:lnTo>
                    <a:pt x="792" y="14"/>
                  </a:lnTo>
                  <a:lnTo>
                    <a:pt x="775" y="26"/>
                  </a:lnTo>
                  <a:lnTo>
                    <a:pt x="759" y="39"/>
                  </a:lnTo>
                  <a:lnTo>
                    <a:pt x="742" y="53"/>
                  </a:lnTo>
                  <a:lnTo>
                    <a:pt x="727" y="65"/>
                  </a:lnTo>
                  <a:lnTo>
                    <a:pt x="717" y="72"/>
                  </a:lnTo>
                  <a:lnTo>
                    <a:pt x="714" y="75"/>
                  </a:lnTo>
                  <a:lnTo>
                    <a:pt x="453" y="161"/>
                  </a:lnTo>
                  <a:lnTo>
                    <a:pt x="385" y="140"/>
                  </a:lnTo>
                  <a:close/>
                </a:path>
              </a:pathLst>
            </a:custGeom>
            <a:solidFill>
              <a:srgbClr val="FFB2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9999" name="Freeform 15"/>
            <p:cNvSpPr>
              <a:spLocks/>
            </p:cNvSpPr>
            <p:nvPr/>
          </p:nvSpPr>
          <p:spPr bwMode="auto">
            <a:xfrm>
              <a:off x="3971" y="1850"/>
              <a:ext cx="306" cy="414"/>
            </a:xfrm>
            <a:custGeom>
              <a:avLst/>
              <a:gdLst>
                <a:gd name="T0" fmla="*/ 555 w 612"/>
                <a:gd name="T1" fmla="*/ 166 h 828"/>
                <a:gd name="T2" fmla="*/ 612 w 612"/>
                <a:gd name="T3" fmla="*/ 127 h 828"/>
                <a:gd name="T4" fmla="*/ 612 w 612"/>
                <a:gd name="T5" fmla="*/ 81 h 828"/>
                <a:gd name="T6" fmla="*/ 606 w 612"/>
                <a:gd name="T7" fmla="*/ 52 h 828"/>
                <a:gd name="T8" fmla="*/ 562 w 612"/>
                <a:gd name="T9" fmla="*/ 49 h 828"/>
                <a:gd name="T10" fmla="*/ 516 w 612"/>
                <a:gd name="T11" fmla="*/ 39 h 828"/>
                <a:gd name="T12" fmla="*/ 448 w 612"/>
                <a:gd name="T13" fmla="*/ 0 h 828"/>
                <a:gd name="T14" fmla="*/ 366 w 612"/>
                <a:gd name="T15" fmla="*/ 0 h 828"/>
                <a:gd name="T16" fmla="*/ 283 w 612"/>
                <a:gd name="T17" fmla="*/ 24 h 828"/>
                <a:gd name="T18" fmla="*/ 216 w 612"/>
                <a:gd name="T19" fmla="*/ 88 h 828"/>
                <a:gd name="T20" fmla="*/ 187 w 612"/>
                <a:gd name="T21" fmla="*/ 114 h 828"/>
                <a:gd name="T22" fmla="*/ 130 w 612"/>
                <a:gd name="T23" fmla="*/ 132 h 828"/>
                <a:gd name="T24" fmla="*/ 40 w 612"/>
                <a:gd name="T25" fmla="*/ 213 h 828"/>
                <a:gd name="T26" fmla="*/ 39 w 612"/>
                <a:gd name="T27" fmla="*/ 229 h 828"/>
                <a:gd name="T28" fmla="*/ 34 w 612"/>
                <a:gd name="T29" fmla="*/ 268 h 828"/>
                <a:gd name="T30" fmla="*/ 30 w 612"/>
                <a:gd name="T31" fmla="*/ 310 h 828"/>
                <a:gd name="T32" fmla="*/ 27 w 612"/>
                <a:gd name="T33" fmla="*/ 334 h 828"/>
                <a:gd name="T34" fmla="*/ 21 w 612"/>
                <a:gd name="T35" fmla="*/ 366 h 828"/>
                <a:gd name="T36" fmla="*/ 9 w 612"/>
                <a:gd name="T37" fmla="*/ 421 h 828"/>
                <a:gd name="T38" fmla="*/ 0 w 612"/>
                <a:gd name="T39" fmla="*/ 478 h 828"/>
                <a:gd name="T40" fmla="*/ 1 w 612"/>
                <a:gd name="T41" fmla="*/ 510 h 828"/>
                <a:gd name="T42" fmla="*/ 7 w 612"/>
                <a:gd name="T43" fmla="*/ 519 h 828"/>
                <a:gd name="T44" fmla="*/ 19 w 612"/>
                <a:gd name="T45" fmla="*/ 534 h 828"/>
                <a:gd name="T46" fmla="*/ 31 w 612"/>
                <a:gd name="T47" fmla="*/ 553 h 828"/>
                <a:gd name="T48" fmla="*/ 46 w 612"/>
                <a:gd name="T49" fmla="*/ 573 h 828"/>
                <a:gd name="T50" fmla="*/ 60 w 612"/>
                <a:gd name="T51" fmla="*/ 594 h 828"/>
                <a:gd name="T52" fmla="*/ 72 w 612"/>
                <a:gd name="T53" fmla="*/ 610 h 828"/>
                <a:gd name="T54" fmla="*/ 81 w 612"/>
                <a:gd name="T55" fmla="*/ 622 h 828"/>
                <a:gd name="T56" fmla="*/ 84 w 612"/>
                <a:gd name="T57" fmla="*/ 627 h 828"/>
                <a:gd name="T58" fmla="*/ 90 w 612"/>
                <a:gd name="T59" fmla="*/ 631 h 828"/>
                <a:gd name="T60" fmla="*/ 102 w 612"/>
                <a:gd name="T61" fmla="*/ 643 h 828"/>
                <a:gd name="T62" fmla="*/ 114 w 612"/>
                <a:gd name="T63" fmla="*/ 657 h 828"/>
                <a:gd name="T64" fmla="*/ 120 w 612"/>
                <a:gd name="T65" fmla="*/ 667 h 828"/>
                <a:gd name="T66" fmla="*/ 121 w 612"/>
                <a:gd name="T67" fmla="*/ 684 h 828"/>
                <a:gd name="T68" fmla="*/ 124 w 612"/>
                <a:gd name="T69" fmla="*/ 711 h 828"/>
                <a:gd name="T70" fmla="*/ 130 w 612"/>
                <a:gd name="T71" fmla="*/ 738 h 828"/>
                <a:gd name="T72" fmla="*/ 138 w 612"/>
                <a:gd name="T73" fmla="*/ 753 h 828"/>
                <a:gd name="T74" fmla="*/ 142 w 612"/>
                <a:gd name="T75" fmla="*/ 757 h 828"/>
                <a:gd name="T76" fmla="*/ 150 w 612"/>
                <a:gd name="T77" fmla="*/ 765 h 828"/>
                <a:gd name="T78" fmla="*/ 159 w 612"/>
                <a:gd name="T79" fmla="*/ 774 h 828"/>
                <a:gd name="T80" fmla="*/ 169 w 612"/>
                <a:gd name="T81" fmla="*/ 784 h 828"/>
                <a:gd name="T82" fmla="*/ 178 w 612"/>
                <a:gd name="T83" fmla="*/ 795 h 828"/>
                <a:gd name="T84" fmla="*/ 189 w 612"/>
                <a:gd name="T85" fmla="*/ 804 h 828"/>
                <a:gd name="T86" fmla="*/ 198 w 612"/>
                <a:gd name="T87" fmla="*/ 813 h 828"/>
                <a:gd name="T88" fmla="*/ 205 w 612"/>
                <a:gd name="T89" fmla="*/ 820 h 828"/>
                <a:gd name="T90" fmla="*/ 214 w 612"/>
                <a:gd name="T91" fmla="*/ 825 h 828"/>
                <a:gd name="T92" fmla="*/ 226 w 612"/>
                <a:gd name="T93" fmla="*/ 828 h 828"/>
                <a:gd name="T94" fmla="*/ 241 w 612"/>
                <a:gd name="T95" fmla="*/ 828 h 828"/>
                <a:gd name="T96" fmla="*/ 256 w 612"/>
                <a:gd name="T97" fmla="*/ 828 h 828"/>
                <a:gd name="T98" fmla="*/ 270 w 612"/>
                <a:gd name="T99" fmla="*/ 826 h 828"/>
                <a:gd name="T100" fmla="*/ 282 w 612"/>
                <a:gd name="T101" fmla="*/ 825 h 828"/>
                <a:gd name="T102" fmla="*/ 291 w 612"/>
                <a:gd name="T103" fmla="*/ 823 h 828"/>
                <a:gd name="T104" fmla="*/ 294 w 612"/>
                <a:gd name="T105" fmla="*/ 823 h 828"/>
                <a:gd name="T106" fmla="*/ 358 w 612"/>
                <a:gd name="T107" fmla="*/ 795 h 828"/>
                <a:gd name="T108" fmla="*/ 495 w 612"/>
                <a:gd name="T109" fmla="*/ 681 h 828"/>
                <a:gd name="T110" fmla="*/ 555 w 612"/>
                <a:gd name="T111" fmla="*/ 166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12" h="828">
                  <a:moveTo>
                    <a:pt x="555" y="166"/>
                  </a:moveTo>
                  <a:lnTo>
                    <a:pt x="612" y="127"/>
                  </a:lnTo>
                  <a:lnTo>
                    <a:pt x="612" y="81"/>
                  </a:lnTo>
                  <a:lnTo>
                    <a:pt x="606" y="52"/>
                  </a:lnTo>
                  <a:lnTo>
                    <a:pt x="562" y="49"/>
                  </a:lnTo>
                  <a:lnTo>
                    <a:pt x="516" y="39"/>
                  </a:lnTo>
                  <a:lnTo>
                    <a:pt x="448" y="0"/>
                  </a:lnTo>
                  <a:lnTo>
                    <a:pt x="366" y="0"/>
                  </a:lnTo>
                  <a:lnTo>
                    <a:pt x="283" y="24"/>
                  </a:lnTo>
                  <a:lnTo>
                    <a:pt x="216" y="88"/>
                  </a:lnTo>
                  <a:lnTo>
                    <a:pt x="187" y="114"/>
                  </a:lnTo>
                  <a:lnTo>
                    <a:pt x="130" y="132"/>
                  </a:lnTo>
                  <a:lnTo>
                    <a:pt x="40" y="213"/>
                  </a:lnTo>
                  <a:lnTo>
                    <a:pt x="39" y="229"/>
                  </a:lnTo>
                  <a:lnTo>
                    <a:pt x="34" y="268"/>
                  </a:lnTo>
                  <a:lnTo>
                    <a:pt x="30" y="310"/>
                  </a:lnTo>
                  <a:lnTo>
                    <a:pt x="27" y="334"/>
                  </a:lnTo>
                  <a:lnTo>
                    <a:pt x="21" y="366"/>
                  </a:lnTo>
                  <a:lnTo>
                    <a:pt x="9" y="421"/>
                  </a:lnTo>
                  <a:lnTo>
                    <a:pt x="0" y="478"/>
                  </a:lnTo>
                  <a:lnTo>
                    <a:pt x="1" y="510"/>
                  </a:lnTo>
                  <a:lnTo>
                    <a:pt x="7" y="519"/>
                  </a:lnTo>
                  <a:lnTo>
                    <a:pt x="19" y="534"/>
                  </a:lnTo>
                  <a:lnTo>
                    <a:pt x="31" y="553"/>
                  </a:lnTo>
                  <a:lnTo>
                    <a:pt x="46" y="573"/>
                  </a:lnTo>
                  <a:lnTo>
                    <a:pt x="60" y="594"/>
                  </a:lnTo>
                  <a:lnTo>
                    <a:pt x="72" y="610"/>
                  </a:lnTo>
                  <a:lnTo>
                    <a:pt x="81" y="622"/>
                  </a:lnTo>
                  <a:lnTo>
                    <a:pt x="84" y="627"/>
                  </a:lnTo>
                  <a:lnTo>
                    <a:pt x="90" y="631"/>
                  </a:lnTo>
                  <a:lnTo>
                    <a:pt x="102" y="643"/>
                  </a:lnTo>
                  <a:lnTo>
                    <a:pt x="114" y="657"/>
                  </a:lnTo>
                  <a:lnTo>
                    <a:pt x="120" y="667"/>
                  </a:lnTo>
                  <a:lnTo>
                    <a:pt x="121" y="684"/>
                  </a:lnTo>
                  <a:lnTo>
                    <a:pt x="124" y="711"/>
                  </a:lnTo>
                  <a:lnTo>
                    <a:pt x="130" y="738"/>
                  </a:lnTo>
                  <a:lnTo>
                    <a:pt x="138" y="753"/>
                  </a:lnTo>
                  <a:lnTo>
                    <a:pt x="142" y="757"/>
                  </a:lnTo>
                  <a:lnTo>
                    <a:pt x="150" y="765"/>
                  </a:lnTo>
                  <a:lnTo>
                    <a:pt x="159" y="774"/>
                  </a:lnTo>
                  <a:lnTo>
                    <a:pt x="169" y="784"/>
                  </a:lnTo>
                  <a:lnTo>
                    <a:pt x="178" y="795"/>
                  </a:lnTo>
                  <a:lnTo>
                    <a:pt x="189" y="804"/>
                  </a:lnTo>
                  <a:lnTo>
                    <a:pt x="198" y="813"/>
                  </a:lnTo>
                  <a:lnTo>
                    <a:pt x="205" y="820"/>
                  </a:lnTo>
                  <a:lnTo>
                    <a:pt x="214" y="825"/>
                  </a:lnTo>
                  <a:lnTo>
                    <a:pt x="226" y="828"/>
                  </a:lnTo>
                  <a:lnTo>
                    <a:pt x="241" y="828"/>
                  </a:lnTo>
                  <a:lnTo>
                    <a:pt x="256" y="828"/>
                  </a:lnTo>
                  <a:lnTo>
                    <a:pt x="270" y="826"/>
                  </a:lnTo>
                  <a:lnTo>
                    <a:pt x="282" y="825"/>
                  </a:lnTo>
                  <a:lnTo>
                    <a:pt x="291" y="823"/>
                  </a:lnTo>
                  <a:lnTo>
                    <a:pt x="294" y="823"/>
                  </a:lnTo>
                  <a:lnTo>
                    <a:pt x="358" y="795"/>
                  </a:lnTo>
                  <a:lnTo>
                    <a:pt x="495" y="681"/>
                  </a:lnTo>
                  <a:lnTo>
                    <a:pt x="555" y="166"/>
                  </a:lnTo>
                  <a:close/>
                </a:path>
              </a:pathLst>
            </a:custGeom>
            <a:solidFill>
              <a:srgbClr val="E8DB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0" name="Freeform 16"/>
            <p:cNvSpPr>
              <a:spLocks/>
            </p:cNvSpPr>
            <p:nvPr/>
          </p:nvSpPr>
          <p:spPr bwMode="auto">
            <a:xfrm>
              <a:off x="4043" y="2421"/>
              <a:ext cx="556" cy="432"/>
            </a:xfrm>
            <a:custGeom>
              <a:avLst/>
              <a:gdLst>
                <a:gd name="T0" fmla="*/ 1075 w 1113"/>
                <a:gd name="T1" fmla="*/ 45 h 864"/>
                <a:gd name="T2" fmla="*/ 1101 w 1113"/>
                <a:gd name="T3" fmla="*/ 64 h 864"/>
                <a:gd name="T4" fmla="*/ 1113 w 1113"/>
                <a:gd name="T5" fmla="*/ 76 h 864"/>
                <a:gd name="T6" fmla="*/ 1107 w 1113"/>
                <a:gd name="T7" fmla="*/ 99 h 864"/>
                <a:gd name="T8" fmla="*/ 1102 w 1113"/>
                <a:gd name="T9" fmla="*/ 106 h 864"/>
                <a:gd name="T10" fmla="*/ 1099 w 1113"/>
                <a:gd name="T11" fmla="*/ 133 h 864"/>
                <a:gd name="T12" fmla="*/ 1078 w 1113"/>
                <a:gd name="T13" fmla="*/ 144 h 864"/>
                <a:gd name="T14" fmla="*/ 1078 w 1113"/>
                <a:gd name="T15" fmla="*/ 157 h 864"/>
                <a:gd name="T16" fmla="*/ 1071 w 1113"/>
                <a:gd name="T17" fmla="*/ 178 h 864"/>
                <a:gd name="T18" fmla="*/ 1048 w 1113"/>
                <a:gd name="T19" fmla="*/ 181 h 864"/>
                <a:gd name="T20" fmla="*/ 1023 w 1113"/>
                <a:gd name="T21" fmla="*/ 183 h 864"/>
                <a:gd name="T22" fmla="*/ 996 w 1113"/>
                <a:gd name="T23" fmla="*/ 186 h 864"/>
                <a:gd name="T24" fmla="*/ 958 w 1113"/>
                <a:gd name="T25" fmla="*/ 192 h 864"/>
                <a:gd name="T26" fmla="*/ 937 w 1113"/>
                <a:gd name="T27" fmla="*/ 195 h 864"/>
                <a:gd name="T28" fmla="*/ 919 w 1113"/>
                <a:gd name="T29" fmla="*/ 205 h 864"/>
                <a:gd name="T30" fmla="*/ 885 w 1113"/>
                <a:gd name="T31" fmla="*/ 223 h 864"/>
                <a:gd name="T32" fmla="*/ 862 w 1113"/>
                <a:gd name="T33" fmla="*/ 235 h 864"/>
                <a:gd name="T34" fmla="*/ 834 w 1113"/>
                <a:gd name="T35" fmla="*/ 240 h 864"/>
                <a:gd name="T36" fmla="*/ 805 w 1113"/>
                <a:gd name="T37" fmla="*/ 243 h 864"/>
                <a:gd name="T38" fmla="*/ 778 w 1113"/>
                <a:gd name="T39" fmla="*/ 240 h 864"/>
                <a:gd name="T40" fmla="*/ 724 w 1113"/>
                <a:gd name="T41" fmla="*/ 229 h 864"/>
                <a:gd name="T42" fmla="*/ 687 w 1113"/>
                <a:gd name="T43" fmla="*/ 228 h 864"/>
                <a:gd name="T44" fmla="*/ 651 w 1113"/>
                <a:gd name="T45" fmla="*/ 259 h 864"/>
                <a:gd name="T46" fmla="*/ 324 w 1113"/>
                <a:gd name="T47" fmla="*/ 822 h 864"/>
                <a:gd name="T48" fmla="*/ 300 w 1113"/>
                <a:gd name="T49" fmla="*/ 841 h 864"/>
                <a:gd name="T50" fmla="*/ 273 w 1113"/>
                <a:gd name="T51" fmla="*/ 862 h 864"/>
                <a:gd name="T52" fmla="*/ 250 w 1113"/>
                <a:gd name="T53" fmla="*/ 864 h 864"/>
                <a:gd name="T54" fmla="*/ 205 w 1113"/>
                <a:gd name="T55" fmla="*/ 859 h 864"/>
                <a:gd name="T56" fmla="*/ 174 w 1113"/>
                <a:gd name="T57" fmla="*/ 852 h 864"/>
                <a:gd name="T58" fmla="*/ 127 w 1113"/>
                <a:gd name="T59" fmla="*/ 816 h 864"/>
                <a:gd name="T60" fmla="*/ 60 w 1113"/>
                <a:gd name="T61" fmla="*/ 766 h 864"/>
                <a:gd name="T62" fmla="*/ 0 w 1113"/>
                <a:gd name="T63" fmla="*/ 690 h 864"/>
                <a:gd name="T64" fmla="*/ 18 w 1113"/>
                <a:gd name="T65" fmla="*/ 667 h 864"/>
                <a:gd name="T66" fmla="*/ 48 w 1113"/>
                <a:gd name="T67" fmla="*/ 628 h 864"/>
                <a:gd name="T68" fmla="*/ 67 w 1113"/>
                <a:gd name="T69" fmla="*/ 610 h 864"/>
                <a:gd name="T70" fmla="*/ 105 w 1113"/>
                <a:gd name="T71" fmla="*/ 597 h 864"/>
                <a:gd name="T72" fmla="*/ 139 w 1113"/>
                <a:gd name="T73" fmla="*/ 585 h 864"/>
                <a:gd name="T74" fmla="*/ 223 w 1113"/>
                <a:gd name="T75" fmla="*/ 531 h 864"/>
                <a:gd name="T76" fmla="*/ 259 w 1113"/>
                <a:gd name="T77" fmla="*/ 477 h 864"/>
                <a:gd name="T78" fmla="*/ 306 w 1113"/>
                <a:gd name="T79" fmla="*/ 417 h 864"/>
                <a:gd name="T80" fmla="*/ 336 w 1113"/>
                <a:gd name="T81" fmla="*/ 387 h 864"/>
                <a:gd name="T82" fmla="*/ 399 w 1113"/>
                <a:gd name="T83" fmla="*/ 321 h 864"/>
                <a:gd name="T84" fmla="*/ 483 w 1113"/>
                <a:gd name="T85" fmla="*/ 232 h 864"/>
                <a:gd name="T86" fmla="*/ 565 w 1113"/>
                <a:gd name="T87" fmla="*/ 147 h 864"/>
                <a:gd name="T88" fmla="*/ 621 w 1113"/>
                <a:gd name="T89" fmla="*/ 85 h 864"/>
                <a:gd name="T90" fmla="*/ 739 w 1113"/>
                <a:gd name="T91" fmla="*/ 24 h 864"/>
                <a:gd name="T92" fmla="*/ 868 w 1113"/>
                <a:gd name="T93" fmla="*/ 12 h 864"/>
                <a:gd name="T94" fmla="*/ 913 w 1113"/>
                <a:gd name="T95" fmla="*/ 3 h 864"/>
                <a:gd name="T96" fmla="*/ 946 w 1113"/>
                <a:gd name="T97" fmla="*/ 0 h 864"/>
                <a:gd name="T98" fmla="*/ 972 w 1113"/>
                <a:gd name="T99" fmla="*/ 6 h 864"/>
                <a:gd name="T100" fmla="*/ 1003 w 1113"/>
                <a:gd name="T101" fmla="*/ 13 h 864"/>
                <a:gd name="T102" fmla="*/ 1020 w 1113"/>
                <a:gd name="T103" fmla="*/ 18 h 864"/>
                <a:gd name="T104" fmla="*/ 1044 w 1113"/>
                <a:gd name="T105" fmla="*/ 21 h 864"/>
                <a:gd name="T106" fmla="*/ 1066 w 1113"/>
                <a:gd name="T107" fmla="*/ 24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3" h="864">
                  <a:moveTo>
                    <a:pt x="1068" y="24"/>
                  </a:moveTo>
                  <a:lnTo>
                    <a:pt x="1071" y="33"/>
                  </a:lnTo>
                  <a:lnTo>
                    <a:pt x="1075" y="45"/>
                  </a:lnTo>
                  <a:lnTo>
                    <a:pt x="1078" y="55"/>
                  </a:lnTo>
                  <a:lnTo>
                    <a:pt x="1080" y="60"/>
                  </a:lnTo>
                  <a:lnTo>
                    <a:pt x="1101" y="64"/>
                  </a:lnTo>
                  <a:lnTo>
                    <a:pt x="1104" y="66"/>
                  </a:lnTo>
                  <a:lnTo>
                    <a:pt x="1108" y="70"/>
                  </a:lnTo>
                  <a:lnTo>
                    <a:pt x="1113" y="76"/>
                  </a:lnTo>
                  <a:lnTo>
                    <a:pt x="1113" y="85"/>
                  </a:lnTo>
                  <a:lnTo>
                    <a:pt x="1110" y="94"/>
                  </a:lnTo>
                  <a:lnTo>
                    <a:pt x="1107" y="99"/>
                  </a:lnTo>
                  <a:lnTo>
                    <a:pt x="1102" y="102"/>
                  </a:lnTo>
                  <a:lnTo>
                    <a:pt x="1101" y="102"/>
                  </a:lnTo>
                  <a:lnTo>
                    <a:pt x="1102" y="106"/>
                  </a:lnTo>
                  <a:lnTo>
                    <a:pt x="1102" y="115"/>
                  </a:lnTo>
                  <a:lnTo>
                    <a:pt x="1102" y="126"/>
                  </a:lnTo>
                  <a:lnTo>
                    <a:pt x="1099" y="133"/>
                  </a:lnTo>
                  <a:lnTo>
                    <a:pt x="1092" y="138"/>
                  </a:lnTo>
                  <a:lnTo>
                    <a:pt x="1084" y="142"/>
                  </a:lnTo>
                  <a:lnTo>
                    <a:pt x="1078" y="144"/>
                  </a:lnTo>
                  <a:lnTo>
                    <a:pt x="1075" y="145"/>
                  </a:lnTo>
                  <a:lnTo>
                    <a:pt x="1077" y="150"/>
                  </a:lnTo>
                  <a:lnTo>
                    <a:pt x="1078" y="157"/>
                  </a:lnTo>
                  <a:lnTo>
                    <a:pt x="1080" y="168"/>
                  </a:lnTo>
                  <a:lnTo>
                    <a:pt x="1075" y="175"/>
                  </a:lnTo>
                  <a:lnTo>
                    <a:pt x="1071" y="178"/>
                  </a:lnTo>
                  <a:lnTo>
                    <a:pt x="1065" y="180"/>
                  </a:lnTo>
                  <a:lnTo>
                    <a:pt x="1057" y="181"/>
                  </a:lnTo>
                  <a:lnTo>
                    <a:pt x="1048" y="181"/>
                  </a:lnTo>
                  <a:lnTo>
                    <a:pt x="1039" y="181"/>
                  </a:lnTo>
                  <a:lnTo>
                    <a:pt x="1030" y="181"/>
                  </a:lnTo>
                  <a:lnTo>
                    <a:pt x="1023" y="183"/>
                  </a:lnTo>
                  <a:lnTo>
                    <a:pt x="1015" y="183"/>
                  </a:lnTo>
                  <a:lnTo>
                    <a:pt x="1008" y="184"/>
                  </a:lnTo>
                  <a:lnTo>
                    <a:pt x="996" y="186"/>
                  </a:lnTo>
                  <a:lnTo>
                    <a:pt x="984" y="187"/>
                  </a:lnTo>
                  <a:lnTo>
                    <a:pt x="970" y="190"/>
                  </a:lnTo>
                  <a:lnTo>
                    <a:pt x="958" y="192"/>
                  </a:lnTo>
                  <a:lnTo>
                    <a:pt x="948" y="193"/>
                  </a:lnTo>
                  <a:lnTo>
                    <a:pt x="940" y="195"/>
                  </a:lnTo>
                  <a:lnTo>
                    <a:pt x="937" y="195"/>
                  </a:lnTo>
                  <a:lnTo>
                    <a:pt x="934" y="196"/>
                  </a:lnTo>
                  <a:lnTo>
                    <a:pt x="928" y="199"/>
                  </a:lnTo>
                  <a:lnTo>
                    <a:pt x="919" y="205"/>
                  </a:lnTo>
                  <a:lnTo>
                    <a:pt x="907" y="211"/>
                  </a:lnTo>
                  <a:lnTo>
                    <a:pt x="895" y="217"/>
                  </a:lnTo>
                  <a:lnTo>
                    <a:pt x="885" y="223"/>
                  </a:lnTo>
                  <a:lnTo>
                    <a:pt x="874" y="229"/>
                  </a:lnTo>
                  <a:lnTo>
                    <a:pt x="868" y="232"/>
                  </a:lnTo>
                  <a:lnTo>
                    <a:pt x="862" y="235"/>
                  </a:lnTo>
                  <a:lnTo>
                    <a:pt x="855" y="237"/>
                  </a:lnTo>
                  <a:lnTo>
                    <a:pt x="844" y="238"/>
                  </a:lnTo>
                  <a:lnTo>
                    <a:pt x="834" y="240"/>
                  </a:lnTo>
                  <a:lnTo>
                    <a:pt x="823" y="241"/>
                  </a:lnTo>
                  <a:lnTo>
                    <a:pt x="813" y="243"/>
                  </a:lnTo>
                  <a:lnTo>
                    <a:pt x="805" y="243"/>
                  </a:lnTo>
                  <a:lnTo>
                    <a:pt x="799" y="243"/>
                  </a:lnTo>
                  <a:lnTo>
                    <a:pt x="792" y="241"/>
                  </a:lnTo>
                  <a:lnTo>
                    <a:pt x="778" y="240"/>
                  </a:lnTo>
                  <a:lnTo>
                    <a:pt x="762" y="237"/>
                  </a:lnTo>
                  <a:lnTo>
                    <a:pt x="744" y="232"/>
                  </a:lnTo>
                  <a:lnTo>
                    <a:pt x="724" y="229"/>
                  </a:lnTo>
                  <a:lnTo>
                    <a:pt x="708" y="228"/>
                  </a:lnTo>
                  <a:lnTo>
                    <a:pt x="694" y="226"/>
                  </a:lnTo>
                  <a:lnTo>
                    <a:pt x="687" y="228"/>
                  </a:lnTo>
                  <a:lnTo>
                    <a:pt x="675" y="237"/>
                  </a:lnTo>
                  <a:lnTo>
                    <a:pt x="663" y="249"/>
                  </a:lnTo>
                  <a:lnTo>
                    <a:pt x="651" y="259"/>
                  </a:lnTo>
                  <a:lnTo>
                    <a:pt x="646" y="264"/>
                  </a:lnTo>
                  <a:lnTo>
                    <a:pt x="325" y="820"/>
                  </a:lnTo>
                  <a:lnTo>
                    <a:pt x="324" y="822"/>
                  </a:lnTo>
                  <a:lnTo>
                    <a:pt x="318" y="828"/>
                  </a:lnTo>
                  <a:lnTo>
                    <a:pt x="310" y="834"/>
                  </a:lnTo>
                  <a:lnTo>
                    <a:pt x="300" y="841"/>
                  </a:lnTo>
                  <a:lnTo>
                    <a:pt x="291" y="850"/>
                  </a:lnTo>
                  <a:lnTo>
                    <a:pt x="280" y="856"/>
                  </a:lnTo>
                  <a:lnTo>
                    <a:pt x="273" y="862"/>
                  </a:lnTo>
                  <a:lnTo>
                    <a:pt x="268" y="864"/>
                  </a:lnTo>
                  <a:lnTo>
                    <a:pt x="262" y="864"/>
                  </a:lnTo>
                  <a:lnTo>
                    <a:pt x="250" y="864"/>
                  </a:lnTo>
                  <a:lnTo>
                    <a:pt x="237" y="862"/>
                  </a:lnTo>
                  <a:lnTo>
                    <a:pt x="222" y="861"/>
                  </a:lnTo>
                  <a:lnTo>
                    <a:pt x="205" y="859"/>
                  </a:lnTo>
                  <a:lnTo>
                    <a:pt x="192" y="858"/>
                  </a:lnTo>
                  <a:lnTo>
                    <a:pt x="180" y="855"/>
                  </a:lnTo>
                  <a:lnTo>
                    <a:pt x="174" y="852"/>
                  </a:lnTo>
                  <a:lnTo>
                    <a:pt x="165" y="844"/>
                  </a:lnTo>
                  <a:lnTo>
                    <a:pt x="148" y="832"/>
                  </a:lnTo>
                  <a:lnTo>
                    <a:pt x="127" y="816"/>
                  </a:lnTo>
                  <a:lnTo>
                    <a:pt x="103" y="798"/>
                  </a:lnTo>
                  <a:lnTo>
                    <a:pt x="79" y="781"/>
                  </a:lnTo>
                  <a:lnTo>
                    <a:pt x="60" y="766"/>
                  </a:lnTo>
                  <a:lnTo>
                    <a:pt x="46" y="756"/>
                  </a:lnTo>
                  <a:lnTo>
                    <a:pt x="40" y="751"/>
                  </a:lnTo>
                  <a:lnTo>
                    <a:pt x="0" y="690"/>
                  </a:lnTo>
                  <a:lnTo>
                    <a:pt x="3" y="687"/>
                  </a:lnTo>
                  <a:lnTo>
                    <a:pt x="9" y="679"/>
                  </a:lnTo>
                  <a:lnTo>
                    <a:pt x="18" y="667"/>
                  </a:lnTo>
                  <a:lnTo>
                    <a:pt x="28" y="654"/>
                  </a:lnTo>
                  <a:lnTo>
                    <a:pt x="39" y="640"/>
                  </a:lnTo>
                  <a:lnTo>
                    <a:pt x="48" y="628"/>
                  </a:lnTo>
                  <a:lnTo>
                    <a:pt x="57" y="618"/>
                  </a:lnTo>
                  <a:lnTo>
                    <a:pt x="61" y="613"/>
                  </a:lnTo>
                  <a:lnTo>
                    <a:pt x="67" y="610"/>
                  </a:lnTo>
                  <a:lnTo>
                    <a:pt x="78" y="607"/>
                  </a:lnTo>
                  <a:lnTo>
                    <a:pt x="90" y="601"/>
                  </a:lnTo>
                  <a:lnTo>
                    <a:pt x="105" y="597"/>
                  </a:lnTo>
                  <a:lnTo>
                    <a:pt x="118" y="592"/>
                  </a:lnTo>
                  <a:lnTo>
                    <a:pt x="130" y="588"/>
                  </a:lnTo>
                  <a:lnTo>
                    <a:pt x="139" y="585"/>
                  </a:lnTo>
                  <a:lnTo>
                    <a:pt x="142" y="583"/>
                  </a:lnTo>
                  <a:lnTo>
                    <a:pt x="220" y="535"/>
                  </a:lnTo>
                  <a:lnTo>
                    <a:pt x="223" y="531"/>
                  </a:lnTo>
                  <a:lnTo>
                    <a:pt x="232" y="517"/>
                  </a:lnTo>
                  <a:lnTo>
                    <a:pt x="244" y="499"/>
                  </a:lnTo>
                  <a:lnTo>
                    <a:pt x="259" y="477"/>
                  </a:lnTo>
                  <a:lnTo>
                    <a:pt x="276" y="454"/>
                  </a:lnTo>
                  <a:lnTo>
                    <a:pt x="292" y="433"/>
                  </a:lnTo>
                  <a:lnTo>
                    <a:pt x="306" y="417"/>
                  </a:lnTo>
                  <a:lnTo>
                    <a:pt x="316" y="406"/>
                  </a:lnTo>
                  <a:lnTo>
                    <a:pt x="324" y="400"/>
                  </a:lnTo>
                  <a:lnTo>
                    <a:pt x="336" y="387"/>
                  </a:lnTo>
                  <a:lnTo>
                    <a:pt x="354" y="369"/>
                  </a:lnTo>
                  <a:lnTo>
                    <a:pt x="375" y="348"/>
                  </a:lnTo>
                  <a:lnTo>
                    <a:pt x="399" y="321"/>
                  </a:lnTo>
                  <a:lnTo>
                    <a:pt x="426" y="294"/>
                  </a:lnTo>
                  <a:lnTo>
                    <a:pt x="454" y="264"/>
                  </a:lnTo>
                  <a:lnTo>
                    <a:pt x="483" y="232"/>
                  </a:lnTo>
                  <a:lnTo>
                    <a:pt x="511" y="202"/>
                  </a:lnTo>
                  <a:lnTo>
                    <a:pt x="540" y="174"/>
                  </a:lnTo>
                  <a:lnTo>
                    <a:pt x="565" y="147"/>
                  </a:lnTo>
                  <a:lnTo>
                    <a:pt x="588" y="121"/>
                  </a:lnTo>
                  <a:lnTo>
                    <a:pt x="607" y="102"/>
                  </a:lnTo>
                  <a:lnTo>
                    <a:pt x="621" y="85"/>
                  </a:lnTo>
                  <a:lnTo>
                    <a:pt x="631" y="75"/>
                  </a:lnTo>
                  <a:lnTo>
                    <a:pt x="634" y="72"/>
                  </a:lnTo>
                  <a:lnTo>
                    <a:pt x="739" y="24"/>
                  </a:lnTo>
                  <a:lnTo>
                    <a:pt x="856" y="15"/>
                  </a:lnTo>
                  <a:lnTo>
                    <a:pt x="859" y="13"/>
                  </a:lnTo>
                  <a:lnTo>
                    <a:pt x="868" y="12"/>
                  </a:lnTo>
                  <a:lnTo>
                    <a:pt x="882" y="9"/>
                  </a:lnTo>
                  <a:lnTo>
                    <a:pt x="897" y="6"/>
                  </a:lnTo>
                  <a:lnTo>
                    <a:pt x="913" y="3"/>
                  </a:lnTo>
                  <a:lnTo>
                    <a:pt x="927" y="1"/>
                  </a:lnTo>
                  <a:lnTo>
                    <a:pt x="939" y="0"/>
                  </a:lnTo>
                  <a:lnTo>
                    <a:pt x="946" y="0"/>
                  </a:lnTo>
                  <a:lnTo>
                    <a:pt x="952" y="1"/>
                  </a:lnTo>
                  <a:lnTo>
                    <a:pt x="961" y="3"/>
                  </a:lnTo>
                  <a:lnTo>
                    <a:pt x="972" y="6"/>
                  </a:lnTo>
                  <a:lnTo>
                    <a:pt x="982" y="9"/>
                  </a:lnTo>
                  <a:lnTo>
                    <a:pt x="993" y="12"/>
                  </a:lnTo>
                  <a:lnTo>
                    <a:pt x="1003" y="13"/>
                  </a:lnTo>
                  <a:lnTo>
                    <a:pt x="1011" y="15"/>
                  </a:lnTo>
                  <a:lnTo>
                    <a:pt x="1015" y="16"/>
                  </a:lnTo>
                  <a:lnTo>
                    <a:pt x="1020" y="18"/>
                  </a:lnTo>
                  <a:lnTo>
                    <a:pt x="1027" y="19"/>
                  </a:lnTo>
                  <a:lnTo>
                    <a:pt x="1035" y="19"/>
                  </a:lnTo>
                  <a:lnTo>
                    <a:pt x="1044" y="21"/>
                  </a:lnTo>
                  <a:lnTo>
                    <a:pt x="1053" y="22"/>
                  </a:lnTo>
                  <a:lnTo>
                    <a:pt x="1060" y="22"/>
                  </a:lnTo>
                  <a:lnTo>
                    <a:pt x="1066" y="24"/>
                  </a:lnTo>
                  <a:lnTo>
                    <a:pt x="1068" y="24"/>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1" name="Freeform 17"/>
            <p:cNvSpPr>
              <a:spLocks/>
            </p:cNvSpPr>
            <p:nvPr/>
          </p:nvSpPr>
          <p:spPr bwMode="auto">
            <a:xfrm>
              <a:off x="4554" y="2373"/>
              <a:ext cx="301" cy="333"/>
            </a:xfrm>
            <a:custGeom>
              <a:avLst/>
              <a:gdLst>
                <a:gd name="T0" fmla="*/ 457 w 601"/>
                <a:gd name="T1" fmla="*/ 21 h 666"/>
                <a:gd name="T2" fmla="*/ 601 w 601"/>
                <a:gd name="T3" fmla="*/ 119 h 666"/>
                <a:gd name="T4" fmla="*/ 595 w 601"/>
                <a:gd name="T5" fmla="*/ 171 h 666"/>
                <a:gd name="T6" fmla="*/ 588 w 601"/>
                <a:gd name="T7" fmla="*/ 231 h 666"/>
                <a:gd name="T8" fmla="*/ 574 w 601"/>
                <a:gd name="T9" fmla="*/ 249 h 666"/>
                <a:gd name="T10" fmla="*/ 546 w 601"/>
                <a:gd name="T11" fmla="*/ 282 h 666"/>
                <a:gd name="T12" fmla="*/ 519 w 601"/>
                <a:gd name="T13" fmla="*/ 312 h 666"/>
                <a:gd name="T14" fmla="*/ 507 w 601"/>
                <a:gd name="T15" fmla="*/ 326 h 666"/>
                <a:gd name="T16" fmla="*/ 498 w 601"/>
                <a:gd name="T17" fmla="*/ 332 h 666"/>
                <a:gd name="T18" fmla="*/ 478 w 601"/>
                <a:gd name="T19" fmla="*/ 344 h 666"/>
                <a:gd name="T20" fmla="*/ 459 w 601"/>
                <a:gd name="T21" fmla="*/ 357 h 666"/>
                <a:gd name="T22" fmla="*/ 450 w 601"/>
                <a:gd name="T23" fmla="*/ 366 h 666"/>
                <a:gd name="T24" fmla="*/ 441 w 601"/>
                <a:gd name="T25" fmla="*/ 384 h 666"/>
                <a:gd name="T26" fmla="*/ 424 w 601"/>
                <a:gd name="T27" fmla="*/ 420 h 666"/>
                <a:gd name="T28" fmla="*/ 405 w 601"/>
                <a:gd name="T29" fmla="*/ 456 h 666"/>
                <a:gd name="T30" fmla="*/ 393 w 601"/>
                <a:gd name="T31" fmla="*/ 480 h 666"/>
                <a:gd name="T32" fmla="*/ 381 w 601"/>
                <a:gd name="T33" fmla="*/ 500 h 666"/>
                <a:gd name="T34" fmla="*/ 366 w 601"/>
                <a:gd name="T35" fmla="*/ 525 h 666"/>
                <a:gd name="T36" fmla="*/ 354 w 601"/>
                <a:gd name="T37" fmla="*/ 548 h 666"/>
                <a:gd name="T38" fmla="*/ 348 w 601"/>
                <a:gd name="T39" fmla="*/ 557 h 666"/>
                <a:gd name="T40" fmla="*/ 267 w 601"/>
                <a:gd name="T41" fmla="*/ 630 h 666"/>
                <a:gd name="T42" fmla="*/ 243 w 601"/>
                <a:gd name="T43" fmla="*/ 620 h 666"/>
                <a:gd name="T44" fmla="*/ 223 w 601"/>
                <a:gd name="T45" fmla="*/ 645 h 666"/>
                <a:gd name="T46" fmla="*/ 208 w 601"/>
                <a:gd name="T47" fmla="*/ 659 h 666"/>
                <a:gd name="T48" fmla="*/ 190 w 601"/>
                <a:gd name="T49" fmla="*/ 665 h 666"/>
                <a:gd name="T50" fmla="*/ 141 w 601"/>
                <a:gd name="T51" fmla="*/ 648 h 666"/>
                <a:gd name="T52" fmla="*/ 85 w 601"/>
                <a:gd name="T53" fmla="*/ 654 h 666"/>
                <a:gd name="T54" fmla="*/ 73 w 601"/>
                <a:gd name="T55" fmla="*/ 635 h 666"/>
                <a:gd name="T56" fmla="*/ 57 w 601"/>
                <a:gd name="T57" fmla="*/ 627 h 666"/>
                <a:gd name="T58" fmla="*/ 49 w 601"/>
                <a:gd name="T59" fmla="*/ 614 h 666"/>
                <a:gd name="T60" fmla="*/ 46 w 601"/>
                <a:gd name="T61" fmla="*/ 596 h 666"/>
                <a:gd name="T62" fmla="*/ 135 w 601"/>
                <a:gd name="T63" fmla="*/ 431 h 666"/>
                <a:gd name="T64" fmla="*/ 109 w 601"/>
                <a:gd name="T65" fmla="*/ 405 h 666"/>
                <a:gd name="T66" fmla="*/ 13 w 601"/>
                <a:gd name="T67" fmla="*/ 422 h 666"/>
                <a:gd name="T68" fmla="*/ 100 w 601"/>
                <a:gd name="T69" fmla="*/ 350 h 666"/>
                <a:gd name="T70" fmla="*/ 228 w 601"/>
                <a:gd name="T71" fmla="*/ 260 h 666"/>
                <a:gd name="T72" fmla="*/ 210 w 601"/>
                <a:gd name="T73" fmla="*/ 210 h 666"/>
                <a:gd name="T74" fmla="*/ 252 w 601"/>
                <a:gd name="T75" fmla="*/ 102 h 666"/>
                <a:gd name="T76" fmla="*/ 336 w 601"/>
                <a:gd name="T7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666">
                  <a:moveTo>
                    <a:pt x="336" y="0"/>
                  </a:moveTo>
                  <a:lnTo>
                    <a:pt x="457" y="21"/>
                  </a:lnTo>
                  <a:lnTo>
                    <a:pt x="544" y="66"/>
                  </a:lnTo>
                  <a:lnTo>
                    <a:pt x="601" y="119"/>
                  </a:lnTo>
                  <a:lnTo>
                    <a:pt x="600" y="135"/>
                  </a:lnTo>
                  <a:lnTo>
                    <a:pt x="595" y="171"/>
                  </a:lnTo>
                  <a:lnTo>
                    <a:pt x="591" y="209"/>
                  </a:lnTo>
                  <a:lnTo>
                    <a:pt x="588" y="231"/>
                  </a:lnTo>
                  <a:lnTo>
                    <a:pt x="583" y="237"/>
                  </a:lnTo>
                  <a:lnTo>
                    <a:pt x="574" y="249"/>
                  </a:lnTo>
                  <a:lnTo>
                    <a:pt x="561" y="266"/>
                  </a:lnTo>
                  <a:lnTo>
                    <a:pt x="546" y="282"/>
                  </a:lnTo>
                  <a:lnTo>
                    <a:pt x="532" y="299"/>
                  </a:lnTo>
                  <a:lnTo>
                    <a:pt x="519" y="312"/>
                  </a:lnTo>
                  <a:lnTo>
                    <a:pt x="510" y="323"/>
                  </a:lnTo>
                  <a:lnTo>
                    <a:pt x="507" y="326"/>
                  </a:lnTo>
                  <a:lnTo>
                    <a:pt x="504" y="327"/>
                  </a:lnTo>
                  <a:lnTo>
                    <a:pt x="498" y="332"/>
                  </a:lnTo>
                  <a:lnTo>
                    <a:pt x="489" y="336"/>
                  </a:lnTo>
                  <a:lnTo>
                    <a:pt x="478" y="344"/>
                  </a:lnTo>
                  <a:lnTo>
                    <a:pt x="468" y="351"/>
                  </a:lnTo>
                  <a:lnTo>
                    <a:pt x="459" y="357"/>
                  </a:lnTo>
                  <a:lnTo>
                    <a:pt x="453" y="363"/>
                  </a:lnTo>
                  <a:lnTo>
                    <a:pt x="450" y="366"/>
                  </a:lnTo>
                  <a:lnTo>
                    <a:pt x="447" y="372"/>
                  </a:lnTo>
                  <a:lnTo>
                    <a:pt x="441" y="384"/>
                  </a:lnTo>
                  <a:lnTo>
                    <a:pt x="433" y="401"/>
                  </a:lnTo>
                  <a:lnTo>
                    <a:pt x="424" y="420"/>
                  </a:lnTo>
                  <a:lnTo>
                    <a:pt x="414" y="438"/>
                  </a:lnTo>
                  <a:lnTo>
                    <a:pt x="405" y="456"/>
                  </a:lnTo>
                  <a:lnTo>
                    <a:pt x="397" y="471"/>
                  </a:lnTo>
                  <a:lnTo>
                    <a:pt x="393" y="480"/>
                  </a:lnTo>
                  <a:lnTo>
                    <a:pt x="388" y="489"/>
                  </a:lnTo>
                  <a:lnTo>
                    <a:pt x="381" y="500"/>
                  </a:lnTo>
                  <a:lnTo>
                    <a:pt x="373" y="512"/>
                  </a:lnTo>
                  <a:lnTo>
                    <a:pt x="366" y="525"/>
                  </a:lnTo>
                  <a:lnTo>
                    <a:pt x="360" y="537"/>
                  </a:lnTo>
                  <a:lnTo>
                    <a:pt x="354" y="548"/>
                  </a:lnTo>
                  <a:lnTo>
                    <a:pt x="349" y="554"/>
                  </a:lnTo>
                  <a:lnTo>
                    <a:pt x="348" y="557"/>
                  </a:lnTo>
                  <a:lnTo>
                    <a:pt x="295" y="638"/>
                  </a:lnTo>
                  <a:lnTo>
                    <a:pt x="267" y="630"/>
                  </a:lnTo>
                  <a:lnTo>
                    <a:pt x="247" y="614"/>
                  </a:lnTo>
                  <a:lnTo>
                    <a:pt x="243" y="620"/>
                  </a:lnTo>
                  <a:lnTo>
                    <a:pt x="234" y="632"/>
                  </a:lnTo>
                  <a:lnTo>
                    <a:pt x="223" y="645"/>
                  </a:lnTo>
                  <a:lnTo>
                    <a:pt x="216" y="654"/>
                  </a:lnTo>
                  <a:lnTo>
                    <a:pt x="208" y="659"/>
                  </a:lnTo>
                  <a:lnTo>
                    <a:pt x="199" y="663"/>
                  </a:lnTo>
                  <a:lnTo>
                    <a:pt x="190" y="665"/>
                  </a:lnTo>
                  <a:lnTo>
                    <a:pt x="186" y="666"/>
                  </a:lnTo>
                  <a:lnTo>
                    <a:pt x="141" y="648"/>
                  </a:lnTo>
                  <a:lnTo>
                    <a:pt x="109" y="665"/>
                  </a:lnTo>
                  <a:lnTo>
                    <a:pt x="85" y="654"/>
                  </a:lnTo>
                  <a:lnTo>
                    <a:pt x="76" y="636"/>
                  </a:lnTo>
                  <a:lnTo>
                    <a:pt x="73" y="635"/>
                  </a:lnTo>
                  <a:lnTo>
                    <a:pt x="64" y="632"/>
                  </a:lnTo>
                  <a:lnTo>
                    <a:pt x="57" y="627"/>
                  </a:lnTo>
                  <a:lnTo>
                    <a:pt x="52" y="621"/>
                  </a:lnTo>
                  <a:lnTo>
                    <a:pt x="49" y="614"/>
                  </a:lnTo>
                  <a:lnTo>
                    <a:pt x="48" y="605"/>
                  </a:lnTo>
                  <a:lnTo>
                    <a:pt x="46" y="596"/>
                  </a:lnTo>
                  <a:lnTo>
                    <a:pt x="45" y="593"/>
                  </a:lnTo>
                  <a:lnTo>
                    <a:pt x="135" y="431"/>
                  </a:lnTo>
                  <a:lnTo>
                    <a:pt x="145" y="381"/>
                  </a:lnTo>
                  <a:lnTo>
                    <a:pt x="109" y="405"/>
                  </a:lnTo>
                  <a:lnTo>
                    <a:pt x="54" y="422"/>
                  </a:lnTo>
                  <a:lnTo>
                    <a:pt x="13" y="422"/>
                  </a:lnTo>
                  <a:lnTo>
                    <a:pt x="0" y="398"/>
                  </a:lnTo>
                  <a:lnTo>
                    <a:pt x="100" y="350"/>
                  </a:lnTo>
                  <a:lnTo>
                    <a:pt x="141" y="288"/>
                  </a:lnTo>
                  <a:lnTo>
                    <a:pt x="228" y="260"/>
                  </a:lnTo>
                  <a:lnTo>
                    <a:pt x="268" y="243"/>
                  </a:lnTo>
                  <a:lnTo>
                    <a:pt x="210" y="210"/>
                  </a:lnTo>
                  <a:lnTo>
                    <a:pt x="141" y="158"/>
                  </a:lnTo>
                  <a:lnTo>
                    <a:pt x="252" y="102"/>
                  </a:lnTo>
                  <a:lnTo>
                    <a:pt x="304" y="50"/>
                  </a:lnTo>
                  <a:lnTo>
                    <a:pt x="336" y="0"/>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2" name="Freeform 18"/>
            <p:cNvSpPr>
              <a:spLocks/>
            </p:cNvSpPr>
            <p:nvPr/>
          </p:nvSpPr>
          <p:spPr bwMode="auto">
            <a:xfrm>
              <a:off x="4041" y="1935"/>
              <a:ext cx="299" cy="342"/>
            </a:xfrm>
            <a:custGeom>
              <a:avLst/>
              <a:gdLst>
                <a:gd name="T0" fmla="*/ 28 w 597"/>
                <a:gd name="T1" fmla="*/ 155 h 686"/>
                <a:gd name="T2" fmla="*/ 25 w 597"/>
                <a:gd name="T3" fmla="*/ 177 h 686"/>
                <a:gd name="T4" fmla="*/ 27 w 597"/>
                <a:gd name="T5" fmla="*/ 204 h 686"/>
                <a:gd name="T6" fmla="*/ 39 w 597"/>
                <a:gd name="T7" fmla="*/ 218 h 686"/>
                <a:gd name="T8" fmla="*/ 61 w 597"/>
                <a:gd name="T9" fmla="*/ 239 h 686"/>
                <a:gd name="T10" fmla="*/ 84 w 597"/>
                <a:gd name="T11" fmla="*/ 258 h 686"/>
                <a:gd name="T12" fmla="*/ 93 w 597"/>
                <a:gd name="T13" fmla="*/ 267 h 686"/>
                <a:gd name="T14" fmla="*/ 70 w 597"/>
                <a:gd name="T15" fmla="*/ 300 h 686"/>
                <a:gd name="T16" fmla="*/ 69 w 597"/>
                <a:gd name="T17" fmla="*/ 417 h 686"/>
                <a:gd name="T18" fmla="*/ 31 w 597"/>
                <a:gd name="T19" fmla="*/ 362 h 686"/>
                <a:gd name="T20" fmla="*/ 13 w 597"/>
                <a:gd name="T21" fmla="*/ 383 h 686"/>
                <a:gd name="T22" fmla="*/ 0 w 597"/>
                <a:gd name="T23" fmla="*/ 414 h 686"/>
                <a:gd name="T24" fmla="*/ 13 w 597"/>
                <a:gd name="T25" fmla="*/ 432 h 686"/>
                <a:gd name="T26" fmla="*/ 40 w 597"/>
                <a:gd name="T27" fmla="*/ 459 h 686"/>
                <a:gd name="T28" fmla="*/ 64 w 597"/>
                <a:gd name="T29" fmla="*/ 485 h 686"/>
                <a:gd name="T30" fmla="*/ 76 w 597"/>
                <a:gd name="T31" fmla="*/ 495 h 686"/>
                <a:gd name="T32" fmla="*/ 255 w 597"/>
                <a:gd name="T33" fmla="*/ 563 h 686"/>
                <a:gd name="T34" fmla="*/ 265 w 597"/>
                <a:gd name="T35" fmla="*/ 602 h 686"/>
                <a:gd name="T36" fmla="*/ 276 w 597"/>
                <a:gd name="T37" fmla="*/ 663 h 686"/>
                <a:gd name="T38" fmla="*/ 285 w 597"/>
                <a:gd name="T39" fmla="*/ 681 h 686"/>
                <a:gd name="T40" fmla="*/ 306 w 597"/>
                <a:gd name="T41" fmla="*/ 684 h 686"/>
                <a:gd name="T42" fmla="*/ 331 w 597"/>
                <a:gd name="T43" fmla="*/ 686 h 686"/>
                <a:gd name="T44" fmla="*/ 354 w 597"/>
                <a:gd name="T45" fmla="*/ 686 h 686"/>
                <a:gd name="T46" fmla="*/ 367 w 597"/>
                <a:gd name="T47" fmla="*/ 684 h 686"/>
                <a:gd name="T48" fmla="*/ 400 w 597"/>
                <a:gd name="T49" fmla="*/ 675 h 686"/>
                <a:gd name="T50" fmla="*/ 441 w 597"/>
                <a:gd name="T51" fmla="*/ 663 h 686"/>
                <a:gd name="T52" fmla="*/ 471 w 597"/>
                <a:gd name="T53" fmla="*/ 654 h 686"/>
                <a:gd name="T54" fmla="*/ 483 w 597"/>
                <a:gd name="T55" fmla="*/ 650 h 686"/>
                <a:gd name="T56" fmla="*/ 504 w 597"/>
                <a:gd name="T57" fmla="*/ 636 h 686"/>
                <a:gd name="T58" fmla="*/ 529 w 597"/>
                <a:gd name="T59" fmla="*/ 617 h 686"/>
                <a:gd name="T60" fmla="*/ 547 w 597"/>
                <a:gd name="T61" fmla="*/ 603 h 686"/>
                <a:gd name="T62" fmla="*/ 522 w 597"/>
                <a:gd name="T63" fmla="*/ 464 h 686"/>
                <a:gd name="T64" fmla="*/ 586 w 597"/>
                <a:gd name="T65" fmla="*/ 357 h 686"/>
                <a:gd name="T66" fmla="*/ 592 w 597"/>
                <a:gd name="T67" fmla="*/ 266 h 686"/>
                <a:gd name="T68" fmla="*/ 597 w 597"/>
                <a:gd name="T69" fmla="*/ 233 h 686"/>
                <a:gd name="T70" fmla="*/ 586 w 597"/>
                <a:gd name="T71" fmla="*/ 200 h 686"/>
                <a:gd name="T72" fmla="*/ 570 w 597"/>
                <a:gd name="T73" fmla="*/ 158 h 686"/>
                <a:gd name="T74" fmla="*/ 555 w 597"/>
                <a:gd name="T75" fmla="*/ 126 h 686"/>
                <a:gd name="T76" fmla="*/ 549 w 597"/>
                <a:gd name="T77" fmla="*/ 114 h 686"/>
                <a:gd name="T78" fmla="*/ 534 w 597"/>
                <a:gd name="T79" fmla="*/ 98 h 686"/>
                <a:gd name="T80" fmla="*/ 514 w 597"/>
                <a:gd name="T81" fmla="*/ 77 h 686"/>
                <a:gd name="T82" fmla="*/ 501 w 597"/>
                <a:gd name="T83" fmla="*/ 63 h 686"/>
                <a:gd name="T84" fmla="*/ 406 w 597"/>
                <a:gd name="T85" fmla="*/ 0 h 686"/>
                <a:gd name="T86" fmla="*/ 349 w 597"/>
                <a:gd name="T87" fmla="*/ 69 h 686"/>
                <a:gd name="T88" fmla="*/ 309 w 597"/>
                <a:gd name="T89" fmla="*/ 33 h 686"/>
                <a:gd name="T90" fmla="*/ 279 w 597"/>
                <a:gd name="T91" fmla="*/ 110 h 686"/>
                <a:gd name="T92" fmla="*/ 226 w 597"/>
                <a:gd name="T93" fmla="*/ 110 h 686"/>
                <a:gd name="T94" fmla="*/ 171 w 597"/>
                <a:gd name="T95" fmla="*/ 147 h 686"/>
                <a:gd name="T96" fmla="*/ 102 w 597"/>
                <a:gd name="T97" fmla="*/ 207 h 686"/>
                <a:gd name="T98" fmla="*/ 114 w 597"/>
                <a:gd name="T99" fmla="*/ 110 h 686"/>
                <a:gd name="T100" fmla="*/ 72 w 597"/>
                <a:gd name="T101" fmla="*/ 86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7" h="686">
                  <a:moveTo>
                    <a:pt x="72" y="86"/>
                  </a:moveTo>
                  <a:lnTo>
                    <a:pt x="28" y="155"/>
                  </a:lnTo>
                  <a:lnTo>
                    <a:pt x="27" y="162"/>
                  </a:lnTo>
                  <a:lnTo>
                    <a:pt x="25" y="177"/>
                  </a:lnTo>
                  <a:lnTo>
                    <a:pt x="24" y="194"/>
                  </a:lnTo>
                  <a:lnTo>
                    <a:pt x="27" y="204"/>
                  </a:lnTo>
                  <a:lnTo>
                    <a:pt x="31" y="209"/>
                  </a:lnTo>
                  <a:lnTo>
                    <a:pt x="39" y="218"/>
                  </a:lnTo>
                  <a:lnTo>
                    <a:pt x="49" y="227"/>
                  </a:lnTo>
                  <a:lnTo>
                    <a:pt x="61" y="239"/>
                  </a:lnTo>
                  <a:lnTo>
                    <a:pt x="73" y="249"/>
                  </a:lnTo>
                  <a:lnTo>
                    <a:pt x="84" y="258"/>
                  </a:lnTo>
                  <a:lnTo>
                    <a:pt x="90" y="264"/>
                  </a:lnTo>
                  <a:lnTo>
                    <a:pt x="93" y="267"/>
                  </a:lnTo>
                  <a:lnTo>
                    <a:pt x="97" y="287"/>
                  </a:lnTo>
                  <a:lnTo>
                    <a:pt x="70" y="300"/>
                  </a:lnTo>
                  <a:lnTo>
                    <a:pt x="90" y="368"/>
                  </a:lnTo>
                  <a:lnTo>
                    <a:pt x="69" y="417"/>
                  </a:lnTo>
                  <a:lnTo>
                    <a:pt x="60" y="381"/>
                  </a:lnTo>
                  <a:lnTo>
                    <a:pt x="31" y="362"/>
                  </a:lnTo>
                  <a:lnTo>
                    <a:pt x="25" y="368"/>
                  </a:lnTo>
                  <a:lnTo>
                    <a:pt x="13" y="383"/>
                  </a:lnTo>
                  <a:lnTo>
                    <a:pt x="3" y="401"/>
                  </a:lnTo>
                  <a:lnTo>
                    <a:pt x="0" y="414"/>
                  </a:lnTo>
                  <a:lnTo>
                    <a:pt x="4" y="422"/>
                  </a:lnTo>
                  <a:lnTo>
                    <a:pt x="13" y="432"/>
                  </a:lnTo>
                  <a:lnTo>
                    <a:pt x="25" y="446"/>
                  </a:lnTo>
                  <a:lnTo>
                    <a:pt x="40" y="459"/>
                  </a:lnTo>
                  <a:lnTo>
                    <a:pt x="54" y="473"/>
                  </a:lnTo>
                  <a:lnTo>
                    <a:pt x="64" y="485"/>
                  </a:lnTo>
                  <a:lnTo>
                    <a:pt x="73" y="492"/>
                  </a:lnTo>
                  <a:lnTo>
                    <a:pt x="76" y="495"/>
                  </a:lnTo>
                  <a:lnTo>
                    <a:pt x="160" y="516"/>
                  </a:lnTo>
                  <a:lnTo>
                    <a:pt x="255" y="563"/>
                  </a:lnTo>
                  <a:lnTo>
                    <a:pt x="264" y="588"/>
                  </a:lnTo>
                  <a:lnTo>
                    <a:pt x="265" y="602"/>
                  </a:lnTo>
                  <a:lnTo>
                    <a:pt x="270" y="632"/>
                  </a:lnTo>
                  <a:lnTo>
                    <a:pt x="276" y="663"/>
                  </a:lnTo>
                  <a:lnTo>
                    <a:pt x="280" y="680"/>
                  </a:lnTo>
                  <a:lnTo>
                    <a:pt x="285" y="681"/>
                  </a:lnTo>
                  <a:lnTo>
                    <a:pt x="294" y="683"/>
                  </a:lnTo>
                  <a:lnTo>
                    <a:pt x="306" y="684"/>
                  </a:lnTo>
                  <a:lnTo>
                    <a:pt x="318" y="684"/>
                  </a:lnTo>
                  <a:lnTo>
                    <a:pt x="331" y="686"/>
                  </a:lnTo>
                  <a:lnTo>
                    <a:pt x="343" y="686"/>
                  </a:lnTo>
                  <a:lnTo>
                    <a:pt x="354" y="686"/>
                  </a:lnTo>
                  <a:lnTo>
                    <a:pt x="360" y="686"/>
                  </a:lnTo>
                  <a:lnTo>
                    <a:pt x="367" y="684"/>
                  </a:lnTo>
                  <a:lnTo>
                    <a:pt x="382" y="681"/>
                  </a:lnTo>
                  <a:lnTo>
                    <a:pt x="400" y="675"/>
                  </a:lnTo>
                  <a:lnTo>
                    <a:pt x="421" y="669"/>
                  </a:lnTo>
                  <a:lnTo>
                    <a:pt x="441" y="663"/>
                  </a:lnTo>
                  <a:lnTo>
                    <a:pt x="459" y="657"/>
                  </a:lnTo>
                  <a:lnTo>
                    <a:pt x="471" y="654"/>
                  </a:lnTo>
                  <a:lnTo>
                    <a:pt x="478" y="653"/>
                  </a:lnTo>
                  <a:lnTo>
                    <a:pt x="483" y="650"/>
                  </a:lnTo>
                  <a:lnTo>
                    <a:pt x="493" y="645"/>
                  </a:lnTo>
                  <a:lnTo>
                    <a:pt x="504" y="636"/>
                  </a:lnTo>
                  <a:lnTo>
                    <a:pt x="517" y="626"/>
                  </a:lnTo>
                  <a:lnTo>
                    <a:pt x="529" y="617"/>
                  </a:lnTo>
                  <a:lnTo>
                    <a:pt x="540" y="608"/>
                  </a:lnTo>
                  <a:lnTo>
                    <a:pt x="547" y="603"/>
                  </a:lnTo>
                  <a:lnTo>
                    <a:pt x="550" y="600"/>
                  </a:lnTo>
                  <a:lnTo>
                    <a:pt x="522" y="464"/>
                  </a:lnTo>
                  <a:lnTo>
                    <a:pt x="585" y="377"/>
                  </a:lnTo>
                  <a:lnTo>
                    <a:pt x="586" y="357"/>
                  </a:lnTo>
                  <a:lnTo>
                    <a:pt x="589" y="312"/>
                  </a:lnTo>
                  <a:lnTo>
                    <a:pt x="592" y="266"/>
                  </a:lnTo>
                  <a:lnTo>
                    <a:pt x="597" y="240"/>
                  </a:lnTo>
                  <a:lnTo>
                    <a:pt x="597" y="233"/>
                  </a:lnTo>
                  <a:lnTo>
                    <a:pt x="594" y="219"/>
                  </a:lnTo>
                  <a:lnTo>
                    <a:pt x="586" y="200"/>
                  </a:lnTo>
                  <a:lnTo>
                    <a:pt x="579" y="179"/>
                  </a:lnTo>
                  <a:lnTo>
                    <a:pt x="570" y="158"/>
                  </a:lnTo>
                  <a:lnTo>
                    <a:pt x="561" y="140"/>
                  </a:lnTo>
                  <a:lnTo>
                    <a:pt x="555" y="126"/>
                  </a:lnTo>
                  <a:lnTo>
                    <a:pt x="552" y="119"/>
                  </a:lnTo>
                  <a:lnTo>
                    <a:pt x="549" y="114"/>
                  </a:lnTo>
                  <a:lnTo>
                    <a:pt x="543" y="107"/>
                  </a:lnTo>
                  <a:lnTo>
                    <a:pt x="534" y="98"/>
                  </a:lnTo>
                  <a:lnTo>
                    <a:pt x="525" y="87"/>
                  </a:lnTo>
                  <a:lnTo>
                    <a:pt x="514" y="77"/>
                  </a:lnTo>
                  <a:lnTo>
                    <a:pt x="505" y="69"/>
                  </a:lnTo>
                  <a:lnTo>
                    <a:pt x="501" y="63"/>
                  </a:lnTo>
                  <a:lnTo>
                    <a:pt x="498" y="60"/>
                  </a:lnTo>
                  <a:lnTo>
                    <a:pt x="406" y="0"/>
                  </a:lnTo>
                  <a:lnTo>
                    <a:pt x="360" y="5"/>
                  </a:lnTo>
                  <a:lnTo>
                    <a:pt x="349" y="69"/>
                  </a:lnTo>
                  <a:lnTo>
                    <a:pt x="336" y="102"/>
                  </a:lnTo>
                  <a:lnTo>
                    <a:pt x="309" y="33"/>
                  </a:lnTo>
                  <a:lnTo>
                    <a:pt x="271" y="5"/>
                  </a:lnTo>
                  <a:lnTo>
                    <a:pt x="279" y="110"/>
                  </a:lnTo>
                  <a:lnTo>
                    <a:pt x="228" y="167"/>
                  </a:lnTo>
                  <a:lnTo>
                    <a:pt x="226" y="110"/>
                  </a:lnTo>
                  <a:lnTo>
                    <a:pt x="187" y="60"/>
                  </a:lnTo>
                  <a:lnTo>
                    <a:pt x="171" y="147"/>
                  </a:lnTo>
                  <a:lnTo>
                    <a:pt x="124" y="200"/>
                  </a:lnTo>
                  <a:lnTo>
                    <a:pt x="102" y="207"/>
                  </a:lnTo>
                  <a:lnTo>
                    <a:pt x="121" y="153"/>
                  </a:lnTo>
                  <a:lnTo>
                    <a:pt x="114" y="110"/>
                  </a:lnTo>
                  <a:lnTo>
                    <a:pt x="93" y="89"/>
                  </a:lnTo>
                  <a:lnTo>
                    <a:pt x="72" y="86"/>
                  </a:lnTo>
                  <a:close/>
                </a:path>
              </a:pathLst>
            </a:custGeom>
            <a:solidFill>
              <a:srgbClr val="F2BF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3" name="Freeform 19"/>
            <p:cNvSpPr>
              <a:spLocks/>
            </p:cNvSpPr>
            <p:nvPr/>
          </p:nvSpPr>
          <p:spPr bwMode="auto">
            <a:xfrm>
              <a:off x="4506" y="1545"/>
              <a:ext cx="105" cy="216"/>
            </a:xfrm>
            <a:custGeom>
              <a:avLst/>
              <a:gdLst>
                <a:gd name="T0" fmla="*/ 26 w 210"/>
                <a:gd name="T1" fmla="*/ 17 h 432"/>
                <a:gd name="T2" fmla="*/ 27 w 210"/>
                <a:gd name="T3" fmla="*/ 30 h 432"/>
                <a:gd name="T4" fmla="*/ 32 w 210"/>
                <a:gd name="T5" fmla="*/ 62 h 432"/>
                <a:gd name="T6" fmla="*/ 35 w 210"/>
                <a:gd name="T7" fmla="*/ 95 h 432"/>
                <a:gd name="T8" fmla="*/ 36 w 210"/>
                <a:gd name="T9" fmla="*/ 114 h 432"/>
                <a:gd name="T10" fmla="*/ 30 w 210"/>
                <a:gd name="T11" fmla="*/ 143 h 432"/>
                <a:gd name="T12" fmla="*/ 18 w 210"/>
                <a:gd name="T13" fmla="*/ 194 h 432"/>
                <a:gd name="T14" fmla="*/ 6 w 210"/>
                <a:gd name="T15" fmla="*/ 242 h 432"/>
                <a:gd name="T16" fmla="*/ 0 w 210"/>
                <a:gd name="T17" fmla="*/ 264 h 432"/>
                <a:gd name="T18" fmla="*/ 0 w 210"/>
                <a:gd name="T19" fmla="*/ 350 h 432"/>
                <a:gd name="T20" fmla="*/ 2 w 210"/>
                <a:gd name="T21" fmla="*/ 351 h 432"/>
                <a:gd name="T22" fmla="*/ 8 w 210"/>
                <a:gd name="T23" fmla="*/ 357 h 432"/>
                <a:gd name="T24" fmla="*/ 14 w 210"/>
                <a:gd name="T25" fmla="*/ 365 h 432"/>
                <a:gd name="T26" fmla="*/ 23 w 210"/>
                <a:gd name="T27" fmla="*/ 374 h 432"/>
                <a:gd name="T28" fmla="*/ 32 w 210"/>
                <a:gd name="T29" fmla="*/ 384 h 432"/>
                <a:gd name="T30" fmla="*/ 41 w 210"/>
                <a:gd name="T31" fmla="*/ 393 h 432"/>
                <a:gd name="T32" fmla="*/ 48 w 210"/>
                <a:gd name="T33" fmla="*/ 401 h 432"/>
                <a:gd name="T34" fmla="*/ 54 w 210"/>
                <a:gd name="T35" fmla="*/ 407 h 432"/>
                <a:gd name="T36" fmla="*/ 62 w 210"/>
                <a:gd name="T37" fmla="*/ 414 h 432"/>
                <a:gd name="T38" fmla="*/ 71 w 210"/>
                <a:gd name="T39" fmla="*/ 422 h 432"/>
                <a:gd name="T40" fmla="*/ 83 w 210"/>
                <a:gd name="T41" fmla="*/ 428 h 432"/>
                <a:gd name="T42" fmla="*/ 96 w 210"/>
                <a:gd name="T43" fmla="*/ 432 h 432"/>
                <a:gd name="T44" fmla="*/ 105 w 210"/>
                <a:gd name="T45" fmla="*/ 431 h 432"/>
                <a:gd name="T46" fmla="*/ 119 w 210"/>
                <a:gd name="T47" fmla="*/ 426 h 432"/>
                <a:gd name="T48" fmla="*/ 132 w 210"/>
                <a:gd name="T49" fmla="*/ 417 h 432"/>
                <a:gd name="T50" fmla="*/ 147 w 210"/>
                <a:gd name="T51" fmla="*/ 408 h 432"/>
                <a:gd name="T52" fmla="*/ 161 w 210"/>
                <a:gd name="T53" fmla="*/ 398 h 432"/>
                <a:gd name="T54" fmla="*/ 171 w 210"/>
                <a:gd name="T55" fmla="*/ 390 h 432"/>
                <a:gd name="T56" fmla="*/ 179 w 210"/>
                <a:gd name="T57" fmla="*/ 384 h 432"/>
                <a:gd name="T58" fmla="*/ 182 w 210"/>
                <a:gd name="T59" fmla="*/ 381 h 432"/>
                <a:gd name="T60" fmla="*/ 210 w 210"/>
                <a:gd name="T61" fmla="*/ 267 h 432"/>
                <a:gd name="T62" fmla="*/ 200 w 210"/>
                <a:gd name="T63" fmla="*/ 189 h 432"/>
                <a:gd name="T64" fmla="*/ 171 w 210"/>
                <a:gd name="T65" fmla="*/ 89 h 432"/>
                <a:gd name="T66" fmla="*/ 171 w 210"/>
                <a:gd name="T67" fmla="*/ 0 h 432"/>
                <a:gd name="T68" fmla="*/ 101 w 210"/>
                <a:gd name="T69" fmla="*/ 14 h 432"/>
                <a:gd name="T70" fmla="*/ 26 w 210"/>
                <a:gd name="T71" fmla="*/ 17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 h="432">
                  <a:moveTo>
                    <a:pt x="26" y="17"/>
                  </a:moveTo>
                  <a:lnTo>
                    <a:pt x="27" y="30"/>
                  </a:lnTo>
                  <a:lnTo>
                    <a:pt x="32" y="62"/>
                  </a:lnTo>
                  <a:lnTo>
                    <a:pt x="35" y="95"/>
                  </a:lnTo>
                  <a:lnTo>
                    <a:pt x="36" y="114"/>
                  </a:lnTo>
                  <a:lnTo>
                    <a:pt x="30" y="143"/>
                  </a:lnTo>
                  <a:lnTo>
                    <a:pt x="18" y="194"/>
                  </a:lnTo>
                  <a:lnTo>
                    <a:pt x="6" y="242"/>
                  </a:lnTo>
                  <a:lnTo>
                    <a:pt x="0" y="264"/>
                  </a:lnTo>
                  <a:lnTo>
                    <a:pt x="0" y="350"/>
                  </a:lnTo>
                  <a:lnTo>
                    <a:pt x="2" y="351"/>
                  </a:lnTo>
                  <a:lnTo>
                    <a:pt x="8" y="357"/>
                  </a:lnTo>
                  <a:lnTo>
                    <a:pt x="14" y="365"/>
                  </a:lnTo>
                  <a:lnTo>
                    <a:pt x="23" y="374"/>
                  </a:lnTo>
                  <a:lnTo>
                    <a:pt x="32" y="384"/>
                  </a:lnTo>
                  <a:lnTo>
                    <a:pt x="41" y="393"/>
                  </a:lnTo>
                  <a:lnTo>
                    <a:pt x="48" y="401"/>
                  </a:lnTo>
                  <a:lnTo>
                    <a:pt x="54" y="407"/>
                  </a:lnTo>
                  <a:lnTo>
                    <a:pt x="62" y="414"/>
                  </a:lnTo>
                  <a:lnTo>
                    <a:pt x="71" y="422"/>
                  </a:lnTo>
                  <a:lnTo>
                    <a:pt x="83" y="428"/>
                  </a:lnTo>
                  <a:lnTo>
                    <a:pt x="96" y="432"/>
                  </a:lnTo>
                  <a:lnTo>
                    <a:pt x="105" y="431"/>
                  </a:lnTo>
                  <a:lnTo>
                    <a:pt x="119" y="426"/>
                  </a:lnTo>
                  <a:lnTo>
                    <a:pt x="132" y="417"/>
                  </a:lnTo>
                  <a:lnTo>
                    <a:pt x="147" y="408"/>
                  </a:lnTo>
                  <a:lnTo>
                    <a:pt x="161" y="398"/>
                  </a:lnTo>
                  <a:lnTo>
                    <a:pt x="171" y="390"/>
                  </a:lnTo>
                  <a:lnTo>
                    <a:pt x="179" y="384"/>
                  </a:lnTo>
                  <a:lnTo>
                    <a:pt x="182" y="381"/>
                  </a:lnTo>
                  <a:lnTo>
                    <a:pt x="210" y="267"/>
                  </a:lnTo>
                  <a:lnTo>
                    <a:pt x="200" y="189"/>
                  </a:lnTo>
                  <a:lnTo>
                    <a:pt x="171" y="89"/>
                  </a:lnTo>
                  <a:lnTo>
                    <a:pt x="171" y="0"/>
                  </a:lnTo>
                  <a:lnTo>
                    <a:pt x="101" y="14"/>
                  </a:lnTo>
                  <a:lnTo>
                    <a:pt x="26" y="17"/>
                  </a:lnTo>
                  <a:close/>
                </a:path>
              </a:pathLst>
            </a:custGeom>
            <a:solidFill>
              <a:srgbClr val="F9EFB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4" name="Freeform 20"/>
            <p:cNvSpPr>
              <a:spLocks/>
            </p:cNvSpPr>
            <p:nvPr/>
          </p:nvSpPr>
          <p:spPr bwMode="auto">
            <a:xfrm>
              <a:off x="4773" y="1578"/>
              <a:ext cx="109" cy="209"/>
            </a:xfrm>
            <a:custGeom>
              <a:avLst/>
              <a:gdLst>
                <a:gd name="T0" fmla="*/ 42 w 217"/>
                <a:gd name="T1" fmla="*/ 13 h 417"/>
                <a:gd name="T2" fmla="*/ 45 w 217"/>
                <a:gd name="T3" fmla="*/ 30 h 417"/>
                <a:gd name="T4" fmla="*/ 49 w 217"/>
                <a:gd name="T5" fmla="*/ 66 h 417"/>
                <a:gd name="T6" fmla="*/ 54 w 217"/>
                <a:gd name="T7" fmla="*/ 106 h 417"/>
                <a:gd name="T8" fmla="*/ 57 w 217"/>
                <a:gd name="T9" fmla="*/ 129 h 417"/>
                <a:gd name="T10" fmla="*/ 52 w 217"/>
                <a:gd name="T11" fmla="*/ 150 h 417"/>
                <a:gd name="T12" fmla="*/ 40 w 217"/>
                <a:gd name="T13" fmla="*/ 189 h 417"/>
                <a:gd name="T14" fmla="*/ 28 w 217"/>
                <a:gd name="T15" fmla="*/ 228 h 417"/>
                <a:gd name="T16" fmla="*/ 21 w 217"/>
                <a:gd name="T17" fmla="*/ 249 h 417"/>
                <a:gd name="T18" fmla="*/ 16 w 217"/>
                <a:gd name="T19" fmla="*/ 262 h 417"/>
                <a:gd name="T20" fmla="*/ 9 w 217"/>
                <a:gd name="T21" fmla="*/ 282 h 417"/>
                <a:gd name="T22" fmla="*/ 1 w 217"/>
                <a:gd name="T23" fmla="*/ 304 h 417"/>
                <a:gd name="T24" fmla="*/ 0 w 217"/>
                <a:gd name="T25" fmla="*/ 324 h 417"/>
                <a:gd name="T26" fmla="*/ 3 w 217"/>
                <a:gd name="T27" fmla="*/ 343 h 417"/>
                <a:gd name="T28" fmla="*/ 10 w 217"/>
                <a:gd name="T29" fmla="*/ 363 h 417"/>
                <a:gd name="T30" fmla="*/ 18 w 217"/>
                <a:gd name="T31" fmla="*/ 379 h 417"/>
                <a:gd name="T32" fmla="*/ 28 w 217"/>
                <a:gd name="T33" fmla="*/ 393 h 417"/>
                <a:gd name="T34" fmla="*/ 34 w 217"/>
                <a:gd name="T35" fmla="*/ 397 h 417"/>
                <a:gd name="T36" fmla="*/ 43 w 217"/>
                <a:gd name="T37" fmla="*/ 402 h 417"/>
                <a:gd name="T38" fmla="*/ 52 w 217"/>
                <a:gd name="T39" fmla="*/ 405 h 417"/>
                <a:gd name="T40" fmla="*/ 61 w 217"/>
                <a:gd name="T41" fmla="*/ 409 h 417"/>
                <a:gd name="T42" fmla="*/ 72 w 217"/>
                <a:gd name="T43" fmla="*/ 411 h 417"/>
                <a:gd name="T44" fmla="*/ 81 w 217"/>
                <a:gd name="T45" fmla="*/ 414 h 417"/>
                <a:gd name="T46" fmla="*/ 88 w 217"/>
                <a:gd name="T47" fmla="*/ 415 h 417"/>
                <a:gd name="T48" fmla="*/ 93 w 217"/>
                <a:gd name="T49" fmla="*/ 417 h 417"/>
                <a:gd name="T50" fmla="*/ 99 w 217"/>
                <a:gd name="T51" fmla="*/ 417 h 417"/>
                <a:gd name="T52" fmla="*/ 108 w 217"/>
                <a:gd name="T53" fmla="*/ 417 h 417"/>
                <a:gd name="T54" fmla="*/ 120 w 217"/>
                <a:gd name="T55" fmla="*/ 414 h 417"/>
                <a:gd name="T56" fmla="*/ 132 w 217"/>
                <a:gd name="T57" fmla="*/ 412 h 417"/>
                <a:gd name="T58" fmla="*/ 144 w 217"/>
                <a:gd name="T59" fmla="*/ 409 h 417"/>
                <a:gd name="T60" fmla="*/ 154 w 217"/>
                <a:gd name="T61" fmla="*/ 406 h 417"/>
                <a:gd name="T62" fmla="*/ 160 w 217"/>
                <a:gd name="T63" fmla="*/ 405 h 417"/>
                <a:gd name="T64" fmla="*/ 163 w 217"/>
                <a:gd name="T65" fmla="*/ 403 h 417"/>
                <a:gd name="T66" fmla="*/ 217 w 217"/>
                <a:gd name="T67" fmla="*/ 313 h 417"/>
                <a:gd name="T68" fmla="*/ 214 w 217"/>
                <a:gd name="T69" fmla="*/ 163 h 417"/>
                <a:gd name="T70" fmla="*/ 199 w 217"/>
                <a:gd name="T71" fmla="*/ 60 h 417"/>
                <a:gd name="T72" fmla="*/ 204 w 217"/>
                <a:gd name="T73" fmla="*/ 0 h 417"/>
                <a:gd name="T74" fmla="*/ 42 w 217"/>
                <a:gd name="T75" fmla="*/ 13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7" h="417">
                  <a:moveTo>
                    <a:pt x="42" y="13"/>
                  </a:moveTo>
                  <a:lnTo>
                    <a:pt x="45" y="30"/>
                  </a:lnTo>
                  <a:lnTo>
                    <a:pt x="49" y="66"/>
                  </a:lnTo>
                  <a:lnTo>
                    <a:pt x="54" y="106"/>
                  </a:lnTo>
                  <a:lnTo>
                    <a:pt x="57" y="129"/>
                  </a:lnTo>
                  <a:lnTo>
                    <a:pt x="52" y="150"/>
                  </a:lnTo>
                  <a:lnTo>
                    <a:pt x="40" y="189"/>
                  </a:lnTo>
                  <a:lnTo>
                    <a:pt x="28" y="228"/>
                  </a:lnTo>
                  <a:lnTo>
                    <a:pt x="21" y="249"/>
                  </a:lnTo>
                  <a:lnTo>
                    <a:pt x="16" y="262"/>
                  </a:lnTo>
                  <a:lnTo>
                    <a:pt x="9" y="282"/>
                  </a:lnTo>
                  <a:lnTo>
                    <a:pt x="1" y="304"/>
                  </a:lnTo>
                  <a:lnTo>
                    <a:pt x="0" y="324"/>
                  </a:lnTo>
                  <a:lnTo>
                    <a:pt x="3" y="343"/>
                  </a:lnTo>
                  <a:lnTo>
                    <a:pt x="10" y="363"/>
                  </a:lnTo>
                  <a:lnTo>
                    <a:pt x="18" y="379"/>
                  </a:lnTo>
                  <a:lnTo>
                    <a:pt x="28" y="393"/>
                  </a:lnTo>
                  <a:lnTo>
                    <a:pt x="34" y="397"/>
                  </a:lnTo>
                  <a:lnTo>
                    <a:pt x="43" y="402"/>
                  </a:lnTo>
                  <a:lnTo>
                    <a:pt x="52" y="405"/>
                  </a:lnTo>
                  <a:lnTo>
                    <a:pt x="61" y="409"/>
                  </a:lnTo>
                  <a:lnTo>
                    <a:pt x="72" y="411"/>
                  </a:lnTo>
                  <a:lnTo>
                    <a:pt x="81" y="414"/>
                  </a:lnTo>
                  <a:lnTo>
                    <a:pt x="88" y="415"/>
                  </a:lnTo>
                  <a:lnTo>
                    <a:pt x="93" y="417"/>
                  </a:lnTo>
                  <a:lnTo>
                    <a:pt x="99" y="417"/>
                  </a:lnTo>
                  <a:lnTo>
                    <a:pt x="108" y="417"/>
                  </a:lnTo>
                  <a:lnTo>
                    <a:pt x="120" y="414"/>
                  </a:lnTo>
                  <a:lnTo>
                    <a:pt x="132" y="412"/>
                  </a:lnTo>
                  <a:lnTo>
                    <a:pt x="144" y="409"/>
                  </a:lnTo>
                  <a:lnTo>
                    <a:pt x="154" y="406"/>
                  </a:lnTo>
                  <a:lnTo>
                    <a:pt x="160" y="405"/>
                  </a:lnTo>
                  <a:lnTo>
                    <a:pt x="163" y="403"/>
                  </a:lnTo>
                  <a:lnTo>
                    <a:pt x="217" y="313"/>
                  </a:lnTo>
                  <a:lnTo>
                    <a:pt x="214" y="163"/>
                  </a:lnTo>
                  <a:lnTo>
                    <a:pt x="199" y="60"/>
                  </a:lnTo>
                  <a:lnTo>
                    <a:pt x="204" y="0"/>
                  </a:lnTo>
                  <a:lnTo>
                    <a:pt x="42" y="13"/>
                  </a:lnTo>
                  <a:close/>
                </a:path>
              </a:pathLst>
            </a:custGeom>
            <a:solidFill>
              <a:srgbClr val="FFDD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5" name="Freeform 21"/>
            <p:cNvSpPr>
              <a:spLocks/>
            </p:cNvSpPr>
            <p:nvPr/>
          </p:nvSpPr>
          <p:spPr bwMode="auto">
            <a:xfrm>
              <a:off x="3974" y="1850"/>
              <a:ext cx="251" cy="291"/>
            </a:xfrm>
            <a:custGeom>
              <a:avLst/>
              <a:gdLst>
                <a:gd name="T0" fmla="*/ 339 w 502"/>
                <a:gd name="T1" fmla="*/ 0 h 582"/>
                <a:gd name="T2" fmla="*/ 261 w 502"/>
                <a:gd name="T3" fmla="*/ 40 h 582"/>
                <a:gd name="T4" fmla="*/ 241 w 502"/>
                <a:gd name="T5" fmla="*/ 55 h 582"/>
                <a:gd name="T6" fmla="*/ 214 w 502"/>
                <a:gd name="T7" fmla="*/ 75 h 582"/>
                <a:gd name="T8" fmla="*/ 195 w 502"/>
                <a:gd name="T9" fmla="*/ 93 h 582"/>
                <a:gd name="T10" fmla="*/ 190 w 502"/>
                <a:gd name="T11" fmla="*/ 103 h 582"/>
                <a:gd name="T12" fmla="*/ 177 w 502"/>
                <a:gd name="T13" fmla="*/ 109 h 582"/>
                <a:gd name="T14" fmla="*/ 157 w 502"/>
                <a:gd name="T15" fmla="*/ 114 h 582"/>
                <a:gd name="T16" fmla="*/ 144 w 502"/>
                <a:gd name="T17" fmla="*/ 117 h 582"/>
                <a:gd name="T18" fmla="*/ 81 w 502"/>
                <a:gd name="T19" fmla="*/ 166 h 582"/>
                <a:gd name="T20" fmla="*/ 13 w 502"/>
                <a:gd name="T21" fmla="*/ 306 h 582"/>
                <a:gd name="T22" fmla="*/ 1 w 502"/>
                <a:gd name="T23" fmla="*/ 417 h 582"/>
                <a:gd name="T24" fmla="*/ 0 w 502"/>
                <a:gd name="T25" fmla="*/ 484 h 582"/>
                <a:gd name="T26" fmla="*/ 7 w 502"/>
                <a:gd name="T27" fmla="*/ 514 h 582"/>
                <a:gd name="T28" fmla="*/ 21 w 502"/>
                <a:gd name="T29" fmla="*/ 537 h 582"/>
                <a:gd name="T30" fmla="*/ 37 w 502"/>
                <a:gd name="T31" fmla="*/ 562 h 582"/>
                <a:gd name="T32" fmla="*/ 48 w 502"/>
                <a:gd name="T33" fmla="*/ 579 h 582"/>
                <a:gd name="T34" fmla="*/ 48 w 502"/>
                <a:gd name="T35" fmla="*/ 564 h 582"/>
                <a:gd name="T36" fmla="*/ 43 w 502"/>
                <a:gd name="T37" fmla="*/ 465 h 582"/>
                <a:gd name="T38" fmla="*/ 61 w 502"/>
                <a:gd name="T39" fmla="*/ 372 h 582"/>
                <a:gd name="T40" fmla="*/ 82 w 502"/>
                <a:gd name="T41" fmla="*/ 289 h 582"/>
                <a:gd name="T42" fmla="*/ 67 w 502"/>
                <a:gd name="T43" fmla="*/ 241 h 582"/>
                <a:gd name="T44" fmla="*/ 79 w 502"/>
                <a:gd name="T45" fmla="*/ 229 h 582"/>
                <a:gd name="T46" fmla="*/ 108 w 502"/>
                <a:gd name="T47" fmla="*/ 199 h 582"/>
                <a:gd name="T48" fmla="*/ 142 w 502"/>
                <a:gd name="T49" fmla="*/ 166 h 582"/>
                <a:gd name="T50" fmla="*/ 174 w 502"/>
                <a:gd name="T51" fmla="*/ 142 h 582"/>
                <a:gd name="T52" fmla="*/ 181 w 502"/>
                <a:gd name="T53" fmla="*/ 148 h 582"/>
                <a:gd name="T54" fmla="*/ 178 w 502"/>
                <a:gd name="T55" fmla="*/ 160 h 582"/>
                <a:gd name="T56" fmla="*/ 198 w 502"/>
                <a:gd name="T57" fmla="*/ 145 h 582"/>
                <a:gd name="T58" fmla="*/ 246 w 502"/>
                <a:gd name="T59" fmla="*/ 111 h 582"/>
                <a:gd name="T60" fmla="*/ 301 w 502"/>
                <a:gd name="T61" fmla="*/ 75 h 582"/>
                <a:gd name="T62" fmla="*/ 349 w 502"/>
                <a:gd name="T63" fmla="*/ 49 h 582"/>
                <a:gd name="T64" fmla="*/ 387 w 502"/>
                <a:gd name="T65" fmla="*/ 42 h 582"/>
                <a:gd name="T66" fmla="*/ 421 w 502"/>
                <a:gd name="T67" fmla="*/ 40 h 582"/>
                <a:gd name="T68" fmla="*/ 447 w 502"/>
                <a:gd name="T69" fmla="*/ 45 h 582"/>
                <a:gd name="T70" fmla="*/ 456 w 502"/>
                <a:gd name="T71" fmla="*/ 46 h 582"/>
                <a:gd name="T72" fmla="*/ 453 w 502"/>
                <a:gd name="T73" fmla="*/ 1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2" h="582">
                  <a:moveTo>
                    <a:pt x="453" y="10"/>
                  </a:moveTo>
                  <a:lnTo>
                    <a:pt x="339" y="0"/>
                  </a:lnTo>
                  <a:lnTo>
                    <a:pt x="264" y="39"/>
                  </a:lnTo>
                  <a:lnTo>
                    <a:pt x="261" y="40"/>
                  </a:lnTo>
                  <a:lnTo>
                    <a:pt x="253" y="46"/>
                  </a:lnTo>
                  <a:lnTo>
                    <a:pt x="241" y="55"/>
                  </a:lnTo>
                  <a:lnTo>
                    <a:pt x="228" y="64"/>
                  </a:lnTo>
                  <a:lnTo>
                    <a:pt x="214" y="75"/>
                  </a:lnTo>
                  <a:lnTo>
                    <a:pt x="204" y="85"/>
                  </a:lnTo>
                  <a:lnTo>
                    <a:pt x="195" y="93"/>
                  </a:lnTo>
                  <a:lnTo>
                    <a:pt x="192" y="99"/>
                  </a:lnTo>
                  <a:lnTo>
                    <a:pt x="190" y="103"/>
                  </a:lnTo>
                  <a:lnTo>
                    <a:pt x="184" y="106"/>
                  </a:lnTo>
                  <a:lnTo>
                    <a:pt x="177" y="109"/>
                  </a:lnTo>
                  <a:lnTo>
                    <a:pt x="168" y="112"/>
                  </a:lnTo>
                  <a:lnTo>
                    <a:pt x="157" y="114"/>
                  </a:lnTo>
                  <a:lnTo>
                    <a:pt x="150" y="115"/>
                  </a:lnTo>
                  <a:lnTo>
                    <a:pt x="144" y="117"/>
                  </a:lnTo>
                  <a:lnTo>
                    <a:pt x="142" y="117"/>
                  </a:lnTo>
                  <a:lnTo>
                    <a:pt x="81" y="166"/>
                  </a:lnTo>
                  <a:lnTo>
                    <a:pt x="39" y="231"/>
                  </a:lnTo>
                  <a:lnTo>
                    <a:pt x="13" y="306"/>
                  </a:lnTo>
                  <a:lnTo>
                    <a:pt x="3" y="403"/>
                  </a:lnTo>
                  <a:lnTo>
                    <a:pt x="1" y="417"/>
                  </a:lnTo>
                  <a:lnTo>
                    <a:pt x="0" y="450"/>
                  </a:lnTo>
                  <a:lnTo>
                    <a:pt x="0" y="484"/>
                  </a:lnTo>
                  <a:lnTo>
                    <a:pt x="3" y="507"/>
                  </a:lnTo>
                  <a:lnTo>
                    <a:pt x="7" y="514"/>
                  </a:lnTo>
                  <a:lnTo>
                    <a:pt x="13" y="525"/>
                  </a:lnTo>
                  <a:lnTo>
                    <a:pt x="21" y="537"/>
                  </a:lnTo>
                  <a:lnTo>
                    <a:pt x="28" y="549"/>
                  </a:lnTo>
                  <a:lnTo>
                    <a:pt x="37" y="562"/>
                  </a:lnTo>
                  <a:lnTo>
                    <a:pt x="43" y="571"/>
                  </a:lnTo>
                  <a:lnTo>
                    <a:pt x="48" y="579"/>
                  </a:lnTo>
                  <a:lnTo>
                    <a:pt x="49" y="582"/>
                  </a:lnTo>
                  <a:lnTo>
                    <a:pt x="48" y="564"/>
                  </a:lnTo>
                  <a:lnTo>
                    <a:pt x="43" y="519"/>
                  </a:lnTo>
                  <a:lnTo>
                    <a:pt x="43" y="465"/>
                  </a:lnTo>
                  <a:lnTo>
                    <a:pt x="49" y="417"/>
                  </a:lnTo>
                  <a:lnTo>
                    <a:pt x="61" y="372"/>
                  </a:lnTo>
                  <a:lnTo>
                    <a:pt x="73" y="325"/>
                  </a:lnTo>
                  <a:lnTo>
                    <a:pt x="82" y="289"/>
                  </a:lnTo>
                  <a:lnTo>
                    <a:pt x="85" y="274"/>
                  </a:lnTo>
                  <a:lnTo>
                    <a:pt x="67" y="241"/>
                  </a:lnTo>
                  <a:lnTo>
                    <a:pt x="70" y="238"/>
                  </a:lnTo>
                  <a:lnTo>
                    <a:pt x="79" y="229"/>
                  </a:lnTo>
                  <a:lnTo>
                    <a:pt x="91" y="216"/>
                  </a:lnTo>
                  <a:lnTo>
                    <a:pt x="108" y="199"/>
                  </a:lnTo>
                  <a:lnTo>
                    <a:pt x="124" y="183"/>
                  </a:lnTo>
                  <a:lnTo>
                    <a:pt x="142" y="166"/>
                  </a:lnTo>
                  <a:lnTo>
                    <a:pt x="159" y="153"/>
                  </a:lnTo>
                  <a:lnTo>
                    <a:pt x="174" y="142"/>
                  </a:lnTo>
                  <a:lnTo>
                    <a:pt x="180" y="142"/>
                  </a:lnTo>
                  <a:lnTo>
                    <a:pt x="181" y="148"/>
                  </a:lnTo>
                  <a:lnTo>
                    <a:pt x="180" y="156"/>
                  </a:lnTo>
                  <a:lnTo>
                    <a:pt x="178" y="160"/>
                  </a:lnTo>
                  <a:lnTo>
                    <a:pt x="184" y="156"/>
                  </a:lnTo>
                  <a:lnTo>
                    <a:pt x="198" y="145"/>
                  </a:lnTo>
                  <a:lnTo>
                    <a:pt x="219" y="130"/>
                  </a:lnTo>
                  <a:lnTo>
                    <a:pt x="246" y="111"/>
                  </a:lnTo>
                  <a:lnTo>
                    <a:pt x="273" y="93"/>
                  </a:lnTo>
                  <a:lnTo>
                    <a:pt x="301" y="75"/>
                  </a:lnTo>
                  <a:lnTo>
                    <a:pt x="328" y="60"/>
                  </a:lnTo>
                  <a:lnTo>
                    <a:pt x="349" y="49"/>
                  </a:lnTo>
                  <a:lnTo>
                    <a:pt x="369" y="43"/>
                  </a:lnTo>
                  <a:lnTo>
                    <a:pt x="387" y="42"/>
                  </a:lnTo>
                  <a:lnTo>
                    <a:pt x="405" y="40"/>
                  </a:lnTo>
                  <a:lnTo>
                    <a:pt x="421" y="40"/>
                  </a:lnTo>
                  <a:lnTo>
                    <a:pt x="435" y="42"/>
                  </a:lnTo>
                  <a:lnTo>
                    <a:pt x="447" y="45"/>
                  </a:lnTo>
                  <a:lnTo>
                    <a:pt x="453" y="46"/>
                  </a:lnTo>
                  <a:lnTo>
                    <a:pt x="456" y="46"/>
                  </a:lnTo>
                  <a:lnTo>
                    <a:pt x="502" y="67"/>
                  </a:lnTo>
                  <a:lnTo>
                    <a:pt x="453"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6" name="Freeform 22"/>
            <p:cNvSpPr>
              <a:spLocks/>
            </p:cNvSpPr>
            <p:nvPr/>
          </p:nvSpPr>
          <p:spPr bwMode="auto">
            <a:xfrm>
              <a:off x="4092" y="2146"/>
              <a:ext cx="112" cy="130"/>
            </a:xfrm>
            <a:custGeom>
              <a:avLst/>
              <a:gdLst>
                <a:gd name="T0" fmla="*/ 0 w 225"/>
                <a:gd name="T1" fmla="*/ 0 h 260"/>
                <a:gd name="T2" fmla="*/ 3 w 225"/>
                <a:gd name="T3" fmla="*/ 5 h 260"/>
                <a:gd name="T4" fmla="*/ 11 w 225"/>
                <a:gd name="T5" fmla="*/ 15 h 260"/>
                <a:gd name="T6" fmla="*/ 21 w 225"/>
                <a:gd name="T7" fmla="*/ 30 h 260"/>
                <a:gd name="T8" fmla="*/ 35 w 225"/>
                <a:gd name="T9" fmla="*/ 50 h 260"/>
                <a:gd name="T10" fmla="*/ 51 w 225"/>
                <a:gd name="T11" fmla="*/ 69 h 260"/>
                <a:gd name="T12" fmla="*/ 68 w 225"/>
                <a:gd name="T13" fmla="*/ 87 h 260"/>
                <a:gd name="T14" fmla="*/ 84 w 225"/>
                <a:gd name="T15" fmla="*/ 104 h 260"/>
                <a:gd name="T16" fmla="*/ 99 w 225"/>
                <a:gd name="T17" fmla="*/ 114 h 260"/>
                <a:gd name="T18" fmla="*/ 107 w 225"/>
                <a:gd name="T19" fmla="*/ 119 h 260"/>
                <a:gd name="T20" fmla="*/ 114 w 225"/>
                <a:gd name="T21" fmla="*/ 122 h 260"/>
                <a:gd name="T22" fmla="*/ 122 w 225"/>
                <a:gd name="T23" fmla="*/ 125 h 260"/>
                <a:gd name="T24" fmla="*/ 129 w 225"/>
                <a:gd name="T25" fmla="*/ 128 h 260"/>
                <a:gd name="T26" fmla="*/ 135 w 225"/>
                <a:gd name="T27" fmla="*/ 131 h 260"/>
                <a:gd name="T28" fmla="*/ 143 w 225"/>
                <a:gd name="T29" fmla="*/ 132 h 260"/>
                <a:gd name="T30" fmla="*/ 147 w 225"/>
                <a:gd name="T31" fmla="*/ 134 h 260"/>
                <a:gd name="T32" fmla="*/ 153 w 225"/>
                <a:gd name="T33" fmla="*/ 135 h 260"/>
                <a:gd name="T34" fmla="*/ 164 w 225"/>
                <a:gd name="T35" fmla="*/ 144 h 260"/>
                <a:gd name="T36" fmla="*/ 171 w 225"/>
                <a:gd name="T37" fmla="*/ 161 h 260"/>
                <a:gd name="T38" fmla="*/ 177 w 225"/>
                <a:gd name="T39" fmla="*/ 177 h 260"/>
                <a:gd name="T40" fmla="*/ 179 w 225"/>
                <a:gd name="T41" fmla="*/ 185 h 260"/>
                <a:gd name="T42" fmla="*/ 164 w 225"/>
                <a:gd name="T43" fmla="*/ 246 h 260"/>
                <a:gd name="T44" fmla="*/ 215 w 225"/>
                <a:gd name="T45" fmla="*/ 260 h 260"/>
                <a:gd name="T46" fmla="*/ 218 w 225"/>
                <a:gd name="T47" fmla="*/ 138 h 260"/>
                <a:gd name="T48" fmla="*/ 225 w 225"/>
                <a:gd name="T49" fmla="*/ 117 h 260"/>
                <a:gd name="T50" fmla="*/ 222 w 225"/>
                <a:gd name="T51" fmla="*/ 116 h 260"/>
                <a:gd name="T52" fmla="*/ 212 w 225"/>
                <a:gd name="T53" fmla="*/ 113 h 260"/>
                <a:gd name="T54" fmla="*/ 197 w 225"/>
                <a:gd name="T55" fmla="*/ 107 h 260"/>
                <a:gd name="T56" fmla="*/ 179 w 225"/>
                <a:gd name="T57" fmla="*/ 99 h 260"/>
                <a:gd name="T58" fmla="*/ 156 w 225"/>
                <a:gd name="T59" fmla="*/ 90 h 260"/>
                <a:gd name="T60" fmla="*/ 132 w 225"/>
                <a:gd name="T61" fmla="*/ 80 h 260"/>
                <a:gd name="T62" fmla="*/ 108 w 225"/>
                <a:gd name="T63" fmla="*/ 69 h 260"/>
                <a:gd name="T64" fmla="*/ 86 w 225"/>
                <a:gd name="T65" fmla="*/ 57 h 260"/>
                <a:gd name="T66" fmla="*/ 71 w 225"/>
                <a:gd name="T67" fmla="*/ 50 h 260"/>
                <a:gd name="T68" fmla="*/ 57 w 225"/>
                <a:gd name="T69" fmla="*/ 41 h 260"/>
                <a:gd name="T70" fmla="*/ 42 w 225"/>
                <a:gd name="T71" fmla="*/ 30 h 260"/>
                <a:gd name="T72" fmla="*/ 29 w 225"/>
                <a:gd name="T73" fmla="*/ 21 h 260"/>
                <a:gd name="T74" fmla="*/ 17 w 225"/>
                <a:gd name="T75" fmla="*/ 14 h 260"/>
                <a:gd name="T76" fmla="*/ 8 w 225"/>
                <a:gd name="T77" fmla="*/ 6 h 260"/>
                <a:gd name="T78" fmla="*/ 2 w 225"/>
                <a:gd name="T79" fmla="*/ 2 h 260"/>
                <a:gd name="T80" fmla="*/ 0 w 225"/>
                <a:gd name="T8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5" h="260">
                  <a:moveTo>
                    <a:pt x="0" y="0"/>
                  </a:moveTo>
                  <a:lnTo>
                    <a:pt x="3" y="5"/>
                  </a:lnTo>
                  <a:lnTo>
                    <a:pt x="11" y="15"/>
                  </a:lnTo>
                  <a:lnTo>
                    <a:pt x="21" y="30"/>
                  </a:lnTo>
                  <a:lnTo>
                    <a:pt x="35" y="50"/>
                  </a:lnTo>
                  <a:lnTo>
                    <a:pt x="51" y="69"/>
                  </a:lnTo>
                  <a:lnTo>
                    <a:pt x="68" y="87"/>
                  </a:lnTo>
                  <a:lnTo>
                    <a:pt x="84" y="104"/>
                  </a:lnTo>
                  <a:lnTo>
                    <a:pt x="99" y="114"/>
                  </a:lnTo>
                  <a:lnTo>
                    <a:pt x="107" y="119"/>
                  </a:lnTo>
                  <a:lnTo>
                    <a:pt x="114" y="122"/>
                  </a:lnTo>
                  <a:lnTo>
                    <a:pt x="122" y="125"/>
                  </a:lnTo>
                  <a:lnTo>
                    <a:pt x="129" y="128"/>
                  </a:lnTo>
                  <a:lnTo>
                    <a:pt x="135" y="131"/>
                  </a:lnTo>
                  <a:lnTo>
                    <a:pt x="143" y="132"/>
                  </a:lnTo>
                  <a:lnTo>
                    <a:pt x="147" y="134"/>
                  </a:lnTo>
                  <a:lnTo>
                    <a:pt x="153" y="135"/>
                  </a:lnTo>
                  <a:lnTo>
                    <a:pt x="164" y="144"/>
                  </a:lnTo>
                  <a:lnTo>
                    <a:pt x="171" y="161"/>
                  </a:lnTo>
                  <a:lnTo>
                    <a:pt x="177" y="177"/>
                  </a:lnTo>
                  <a:lnTo>
                    <a:pt x="179" y="185"/>
                  </a:lnTo>
                  <a:lnTo>
                    <a:pt x="164" y="246"/>
                  </a:lnTo>
                  <a:lnTo>
                    <a:pt x="215" y="260"/>
                  </a:lnTo>
                  <a:lnTo>
                    <a:pt x="218" y="138"/>
                  </a:lnTo>
                  <a:lnTo>
                    <a:pt x="225" y="117"/>
                  </a:lnTo>
                  <a:lnTo>
                    <a:pt x="222" y="116"/>
                  </a:lnTo>
                  <a:lnTo>
                    <a:pt x="212" y="113"/>
                  </a:lnTo>
                  <a:lnTo>
                    <a:pt x="197" y="107"/>
                  </a:lnTo>
                  <a:lnTo>
                    <a:pt x="179" y="99"/>
                  </a:lnTo>
                  <a:lnTo>
                    <a:pt x="156" y="90"/>
                  </a:lnTo>
                  <a:lnTo>
                    <a:pt x="132" y="80"/>
                  </a:lnTo>
                  <a:lnTo>
                    <a:pt x="108" y="69"/>
                  </a:lnTo>
                  <a:lnTo>
                    <a:pt x="86" y="57"/>
                  </a:lnTo>
                  <a:lnTo>
                    <a:pt x="71" y="50"/>
                  </a:lnTo>
                  <a:lnTo>
                    <a:pt x="57" y="41"/>
                  </a:lnTo>
                  <a:lnTo>
                    <a:pt x="42" y="30"/>
                  </a:lnTo>
                  <a:lnTo>
                    <a:pt x="29" y="21"/>
                  </a:lnTo>
                  <a:lnTo>
                    <a:pt x="17" y="14"/>
                  </a:lnTo>
                  <a:lnTo>
                    <a:pt x="8" y="6"/>
                  </a:lnTo>
                  <a:lnTo>
                    <a:pt x="2" y="2"/>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7" name="Freeform 23"/>
            <p:cNvSpPr>
              <a:spLocks/>
            </p:cNvSpPr>
            <p:nvPr/>
          </p:nvSpPr>
          <p:spPr bwMode="auto">
            <a:xfrm>
              <a:off x="4072" y="1965"/>
              <a:ext cx="53" cy="69"/>
            </a:xfrm>
            <a:custGeom>
              <a:avLst/>
              <a:gdLst>
                <a:gd name="T0" fmla="*/ 0 w 105"/>
                <a:gd name="T1" fmla="*/ 2 h 138"/>
                <a:gd name="T2" fmla="*/ 2 w 105"/>
                <a:gd name="T3" fmla="*/ 3 h 138"/>
                <a:gd name="T4" fmla="*/ 6 w 105"/>
                <a:gd name="T5" fmla="*/ 5 h 138"/>
                <a:gd name="T6" fmla="*/ 12 w 105"/>
                <a:gd name="T7" fmla="*/ 8 h 138"/>
                <a:gd name="T8" fmla="*/ 21 w 105"/>
                <a:gd name="T9" fmla="*/ 12 h 138"/>
                <a:gd name="T10" fmla="*/ 29 w 105"/>
                <a:gd name="T11" fmla="*/ 17 h 138"/>
                <a:gd name="T12" fmla="*/ 36 w 105"/>
                <a:gd name="T13" fmla="*/ 21 h 138"/>
                <a:gd name="T14" fmla="*/ 42 w 105"/>
                <a:gd name="T15" fmla="*/ 26 h 138"/>
                <a:gd name="T16" fmla="*/ 47 w 105"/>
                <a:gd name="T17" fmla="*/ 30 h 138"/>
                <a:gd name="T18" fmla="*/ 53 w 105"/>
                <a:gd name="T19" fmla="*/ 44 h 138"/>
                <a:gd name="T20" fmla="*/ 62 w 105"/>
                <a:gd name="T21" fmla="*/ 65 h 138"/>
                <a:gd name="T22" fmla="*/ 68 w 105"/>
                <a:gd name="T23" fmla="*/ 84 h 138"/>
                <a:gd name="T24" fmla="*/ 71 w 105"/>
                <a:gd name="T25" fmla="*/ 92 h 138"/>
                <a:gd name="T26" fmla="*/ 53 w 105"/>
                <a:gd name="T27" fmla="*/ 138 h 138"/>
                <a:gd name="T28" fmla="*/ 99 w 105"/>
                <a:gd name="T29" fmla="*/ 110 h 138"/>
                <a:gd name="T30" fmla="*/ 102 w 105"/>
                <a:gd name="T31" fmla="*/ 107 h 138"/>
                <a:gd name="T32" fmla="*/ 105 w 105"/>
                <a:gd name="T33" fmla="*/ 95 h 138"/>
                <a:gd name="T34" fmla="*/ 104 w 105"/>
                <a:gd name="T35" fmla="*/ 72 h 138"/>
                <a:gd name="T36" fmla="*/ 89 w 105"/>
                <a:gd name="T37" fmla="*/ 38 h 138"/>
                <a:gd name="T38" fmla="*/ 77 w 105"/>
                <a:gd name="T39" fmla="*/ 21 h 138"/>
                <a:gd name="T40" fmla="*/ 63 w 105"/>
                <a:gd name="T41" fmla="*/ 11 h 138"/>
                <a:gd name="T42" fmla="*/ 48 w 105"/>
                <a:gd name="T43" fmla="*/ 5 h 138"/>
                <a:gd name="T44" fmla="*/ 33 w 105"/>
                <a:gd name="T45" fmla="*/ 2 h 138"/>
                <a:gd name="T46" fmla="*/ 21 w 105"/>
                <a:gd name="T47" fmla="*/ 0 h 138"/>
                <a:gd name="T48" fmla="*/ 11 w 105"/>
                <a:gd name="T49" fmla="*/ 0 h 138"/>
                <a:gd name="T50" fmla="*/ 3 w 105"/>
                <a:gd name="T51" fmla="*/ 2 h 138"/>
                <a:gd name="T52" fmla="*/ 0 w 105"/>
                <a:gd name="T53"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5" h="138">
                  <a:moveTo>
                    <a:pt x="0" y="2"/>
                  </a:moveTo>
                  <a:lnTo>
                    <a:pt x="2" y="3"/>
                  </a:lnTo>
                  <a:lnTo>
                    <a:pt x="6" y="5"/>
                  </a:lnTo>
                  <a:lnTo>
                    <a:pt x="12" y="8"/>
                  </a:lnTo>
                  <a:lnTo>
                    <a:pt x="21" y="12"/>
                  </a:lnTo>
                  <a:lnTo>
                    <a:pt x="29" y="17"/>
                  </a:lnTo>
                  <a:lnTo>
                    <a:pt x="36" y="21"/>
                  </a:lnTo>
                  <a:lnTo>
                    <a:pt x="42" y="26"/>
                  </a:lnTo>
                  <a:lnTo>
                    <a:pt x="47" y="30"/>
                  </a:lnTo>
                  <a:lnTo>
                    <a:pt x="53" y="44"/>
                  </a:lnTo>
                  <a:lnTo>
                    <a:pt x="62" y="65"/>
                  </a:lnTo>
                  <a:lnTo>
                    <a:pt x="68" y="84"/>
                  </a:lnTo>
                  <a:lnTo>
                    <a:pt x="71" y="92"/>
                  </a:lnTo>
                  <a:lnTo>
                    <a:pt x="53" y="138"/>
                  </a:lnTo>
                  <a:lnTo>
                    <a:pt x="99" y="110"/>
                  </a:lnTo>
                  <a:lnTo>
                    <a:pt x="102" y="107"/>
                  </a:lnTo>
                  <a:lnTo>
                    <a:pt x="105" y="95"/>
                  </a:lnTo>
                  <a:lnTo>
                    <a:pt x="104" y="72"/>
                  </a:lnTo>
                  <a:lnTo>
                    <a:pt x="89" y="38"/>
                  </a:lnTo>
                  <a:lnTo>
                    <a:pt x="77" y="21"/>
                  </a:lnTo>
                  <a:lnTo>
                    <a:pt x="63" y="11"/>
                  </a:lnTo>
                  <a:lnTo>
                    <a:pt x="48" y="5"/>
                  </a:lnTo>
                  <a:lnTo>
                    <a:pt x="33" y="2"/>
                  </a:lnTo>
                  <a:lnTo>
                    <a:pt x="21" y="0"/>
                  </a:lnTo>
                  <a:lnTo>
                    <a:pt x="11" y="0"/>
                  </a:lnTo>
                  <a:lnTo>
                    <a:pt x="3"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8" name="Freeform 24"/>
            <p:cNvSpPr>
              <a:spLocks/>
            </p:cNvSpPr>
            <p:nvPr/>
          </p:nvSpPr>
          <p:spPr bwMode="auto">
            <a:xfrm>
              <a:off x="4084" y="2271"/>
              <a:ext cx="97" cy="78"/>
            </a:xfrm>
            <a:custGeom>
              <a:avLst/>
              <a:gdLst>
                <a:gd name="T0" fmla="*/ 137 w 194"/>
                <a:gd name="T1" fmla="*/ 0 h 158"/>
                <a:gd name="T2" fmla="*/ 126 w 194"/>
                <a:gd name="T3" fmla="*/ 44 h 158"/>
                <a:gd name="T4" fmla="*/ 0 w 194"/>
                <a:gd name="T5" fmla="*/ 158 h 158"/>
                <a:gd name="T6" fmla="*/ 114 w 194"/>
                <a:gd name="T7" fmla="*/ 132 h 158"/>
                <a:gd name="T8" fmla="*/ 194 w 194"/>
                <a:gd name="T9" fmla="*/ 47 h 158"/>
                <a:gd name="T10" fmla="*/ 189 w 194"/>
                <a:gd name="T11" fmla="*/ 8 h 158"/>
                <a:gd name="T12" fmla="*/ 137 w 194"/>
                <a:gd name="T13" fmla="*/ 0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37" y="0"/>
                  </a:moveTo>
                  <a:lnTo>
                    <a:pt x="126" y="44"/>
                  </a:lnTo>
                  <a:lnTo>
                    <a:pt x="0" y="158"/>
                  </a:lnTo>
                  <a:lnTo>
                    <a:pt x="114" y="132"/>
                  </a:lnTo>
                  <a:lnTo>
                    <a:pt x="194" y="47"/>
                  </a:lnTo>
                  <a:lnTo>
                    <a:pt x="189" y="8"/>
                  </a:lnTo>
                  <a:lnTo>
                    <a:pt x="1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09" name="Freeform 25"/>
            <p:cNvSpPr>
              <a:spLocks/>
            </p:cNvSpPr>
            <p:nvPr/>
          </p:nvSpPr>
          <p:spPr bwMode="auto">
            <a:xfrm>
              <a:off x="3957" y="2317"/>
              <a:ext cx="334" cy="382"/>
            </a:xfrm>
            <a:custGeom>
              <a:avLst/>
              <a:gdLst>
                <a:gd name="T0" fmla="*/ 558 w 667"/>
                <a:gd name="T1" fmla="*/ 36 h 764"/>
                <a:gd name="T2" fmla="*/ 537 w 667"/>
                <a:gd name="T3" fmla="*/ 38 h 764"/>
                <a:gd name="T4" fmla="*/ 505 w 667"/>
                <a:gd name="T5" fmla="*/ 38 h 764"/>
                <a:gd name="T6" fmla="*/ 478 w 667"/>
                <a:gd name="T7" fmla="*/ 39 h 764"/>
                <a:gd name="T8" fmla="*/ 462 w 667"/>
                <a:gd name="T9" fmla="*/ 39 h 764"/>
                <a:gd name="T10" fmla="*/ 424 w 667"/>
                <a:gd name="T11" fmla="*/ 38 h 764"/>
                <a:gd name="T12" fmla="*/ 381 w 667"/>
                <a:gd name="T13" fmla="*/ 38 h 764"/>
                <a:gd name="T14" fmla="*/ 348 w 667"/>
                <a:gd name="T15" fmla="*/ 36 h 764"/>
                <a:gd name="T16" fmla="*/ 204 w 667"/>
                <a:gd name="T17" fmla="*/ 96 h 764"/>
                <a:gd name="T18" fmla="*/ 180 w 667"/>
                <a:gd name="T19" fmla="*/ 117 h 764"/>
                <a:gd name="T20" fmla="*/ 124 w 667"/>
                <a:gd name="T21" fmla="*/ 162 h 764"/>
                <a:gd name="T22" fmla="*/ 67 w 667"/>
                <a:gd name="T23" fmla="*/ 213 h 764"/>
                <a:gd name="T24" fmla="*/ 39 w 667"/>
                <a:gd name="T25" fmla="*/ 243 h 764"/>
                <a:gd name="T26" fmla="*/ 18 w 667"/>
                <a:gd name="T27" fmla="*/ 323 h 764"/>
                <a:gd name="T28" fmla="*/ 0 w 667"/>
                <a:gd name="T29" fmla="*/ 390 h 764"/>
                <a:gd name="T30" fmla="*/ 10 w 667"/>
                <a:gd name="T31" fmla="*/ 488 h 764"/>
                <a:gd name="T32" fmla="*/ 25 w 667"/>
                <a:gd name="T33" fmla="*/ 608 h 764"/>
                <a:gd name="T34" fmla="*/ 34 w 667"/>
                <a:gd name="T35" fmla="*/ 696 h 764"/>
                <a:gd name="T36" fmla="*/ 39 w 667"/>
                <a:gd name="T37" fmla="*/ 764 h 764"/>
                <a:gd name="T38" fmla="*/ 97 w 667"/>
                <a:gd name="T39" fmla="*/ 626 h 764"/>
                <a:gd name="T40" fmla="*/ 84 w 667"/>
                <a:gd name="T41" fmla="*/ 371 h 764"/>
                <a:gd name="T42" fmla="*/ 114 w 667"/>
                <a:gd name="T43" fmla="*/ 258 h 764"/>
                <a:gd name="T44" fmla="*/ 163 w 667"/>
                <a:gd name="T45" fmla="*/ 207 h 764"/>
                <a:gd name="T46" fmla="*/ 216 w 667"/>
                <a:gd name="T47" fmla="*/ 162 h 764"/>
                <a:gd name="T48" fmla="*/ 252 w 667"/>
                <a:gd name="T49" fmla="*/ 134 h 764"/>
                <a:gd name="T50" fmla="*/ 264 w 667"/>
                <a:gd name="T51" fmla="*/ 128 h 764"/>
                <a:gd name="T52" fmla="*/ 301 w 667"/>
                <a:gd name="T53" fmla="*/ 114 h 764"/>
                <a:gd name="T54" fmla="*/ 357 w 667"/>
                <a:gd name="T55" fmla="*/ 98 h 764"/>
                <a:gd name="T56" fmla="*/ 411 w 667"/>
                <a:gd name="T57" fmla="*/ 84 h 764"/>
                <a:gd name="T58" fmla="*/ 448 w 667"/>
                <a:gd name="T59" fmla="*/ 83 h 764"/>
                <a:gd name="T60" fmla="*/ 480 w 667"/>
                <a:gd name="T61" fmla="*/ 83 h 764"/>
                <a:gd name="T62" fmla="*/ 510 w 667"/>
                <a:gd name="T63" fmla="*/ 80 h 764"/>
                <a:gd name="T64" fmla="*/ 547 w 667"/>
                <a:gd name="T65" fmla="*/ 74 h 764"/>
                <a:gd name="T66" fmla="*/ 589 w 667"/>
                <a:gd name="T67" fmla="*/ 60 h 764"/>
                <a:gd name="T68" fmla="*/ 625 w 667"/>
                <a:gd name="T69" fmla="*/ 38 h 764"/>
                <a:gd name="T70" fmla="*/ 652 w 667"/>
                <a:gd name="T71" fmla="*/ 17 h 764"/>
                <a:gd name="T72" fmla="*/ 666 w 667"/>
                <a:gd name="T73" fmla="*/ 2 h 764"/>
                <a:gd name="T74" fmla="*/ 561 w 667"/>
                <a:gd name="T75" fmla="*/ 3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7" h="764">
                  <a:moveTo>
                    <a:pt x="561" y="36"/>
                  </a:moveTo>
                  <a:lnTo>
                    <a:pt x="558" y="36"/>
                  </a:lnTo>
                  <a:lnTo>
                    <a:pt x="549" y="36"/>
                  </a:lnTo>
                  <a:lnTo>
                    <a:pt x="537" y="38"/>
                  </a:lnTo>
                  <a:lnTo>
                    <a:pt x="522" y="38"/>
                  </a:lnTo>
                  <a:lnTo>
                    <a:pt x="505" y="38"/>
                  </a:lnTo>
                  <a:lnTo>
                    <a:pt x="492" y="39"/>
                  </a:lnTo>
                  <a:lnTo>
                    <a:pt x="478" y="39"/>
                  </a:lnTo>
                  <a:lnTo>
                    <a:pt x="471" y="39"/>
                  </a:lnTo>
                  <a:lnTo>
                    <a:pt x="462" y="39"/>
                  </a:lnTo>
                  <a:lnTo>
                    <a:pt x="445" y="39"/>
                  </a:lnTo>
                  <a:lnTo>
                    <a:pt x="424" y="38"/>
                  </a:lnTo>
                  <a:lnTo>
                    <a:pt x="402" y="38"/>
                  </a:lnTo>
                  <a:lnTo>
                    <a:pt x="381" y="38"/>
                  </a:lnTo>
                  <a:lnTo>
                    <a:pt x="361" y="36"/>
                  </a:lnTo>
                  <a:lnTo>
                    <a:pt x="348" y="36"/>
                  </a:lnTo>
                  <a:lnTo>
                    <a:pt x="343" y="36"/>
                  </a:lnTo>
                  <a:lnTo>
                    <a:pt x="204" y="96"/>
                  </a:lnTo>
                  <a:lnTo>
                    <a:pt x="196" y="102"/>
                  </a:lnTo>
                  <a:lnTo>
                    <a:pt x="180" y="117"/>
                  </a:lnTo>
                  <a:lnTo>
                    <a:pt x="154" y="138"/>
                  </a:lnTo>
                  <a:lnTo>
                    <a:pt x="124" y="162"/>
                  </a:lnTo>
                  <a:lnTo>
                    <a:pt x="94" y="189"/>
                  </a:lnTo>
                  <a:lnTo>
                    <a:pt x="67" y="213"/>
                  </a:lnTo>
                  <a:lnTo>
                    <a:pt x="48" y="231"/>
                  </a:lnTo>
                  <a:lnTo>
                    <a:pt x="39" y="243"/>
                  </a:lnTo>
                  <a:lnTo>
                    <a:pt x="30" y="273"/>
                  </a:lnTo>
                  <a:lnTo>
                    <a:pt x="18" y="323"/>
                  </a:lnTo>
                  <a:lnTo>
                    <a:pt x="6" y="369"/>
                  </a:lnTo>
                  <a:lnTo>
                    <a:pt x="0" y="390"/>
                  </a:lnTo>
                  <a:lnTo>
                    <a:pt x="3" y="420"/>
                  </a:lnTo>
                  <a:lnTo>
                    <a:pt x="10" y="488"/>
                  </a:lnTo>
                  <a:lnTo>
                    <a:pt x="18" y="561"/>
                  </a:lnTo>
                  <a:lnTo>
                    <a:pt x="25" y="608"/>
                  </a:lnTo>
                  <a:lnTo>
                    <a:pt x="31" y="644"/>
                  </a:lnTo>
                  <a:lnTo>
                    <a:pt x="34" y="696"/>
                  </a:lnTo>
                  <a:lnTo>
                    <a:pt x="37" y="743"/>
                  </a:lnTo>
                  <a:lnTo>
                    <a:pt x="39" y="764"/>
                  </a:lnTo>
                  <a:lnTo>
                    <a:pt x="103" y="678"/>
                  </a:lnTo>
                  <a:lnTo>
                    <a:pt x="97" y="626"/>
                  </a:lnTo>
                  <a:lnTo>
                    <a:pt x="87" y="503"/>
                  </a:lnTo>
                  <a:lnTo>
                    <a:pt x="84" y="371"/>
                  </a:lnTo>
                  <a:lnTo>
                    <a:pt x="97" y="282"/>
                  </a:lnTo>
                  <a:lnTo>
                    <a:pt x="114" y="258"/>
                  </a:lnTo>
                  <a:lnTo>
                    <a:pt x="136" y="233"/>
                  </a:lnTo>
                  <a:lnTo>
                    <a:pt x="163" y="207"/>
                  </a:lnTo>
                  <a:lnTo>
                    <a:pt x="190" y="183"/>
                  </a:lnTo>
                  <a:lnTo>
                    <a:pt x="216" y="162"/>
                  </a:lnTo>
                  <a:lnTo>
                    <a:pt x="238" y="144"/>
                  </a:lnTo>
                  <a:lnTo>
                    <a:pt x="252" y="134"/>
                  </a:lnTo>
                  <a:lnTo>
                    <a:pt x="258" y="129"/>
                  </a:lnTo>
                  <a:lnTo>
                    <a:pt x="264" y="128"/>
                  </a:lnTo>
                  <a:lnTo>
                    <a:pt x="279" y="122"/>
                  </a:lnTo>
                  <a:lnTo>
                    <a:pt x="301" y="114"/>
                  </a:lnTo>
                  <a:lnTo>
                    <a:pt x="327" y="105"/>
                  </a:lnTo>
                  <a:lnTo>
                    <a:pt x="357" y="98"/>
                  </a:lnTo>
                  <a:lnTo>
                    <a:pt x="385" y="90"/>
                  </a:lnTo>
                  <a:lnTo>
                    <a:pt x="411" y="84"/>
                  </a:lnTo>
                  <a:lnTo>
                    <a:pt x="432" y="83"/>
                  </a:lnTo>
                  <a:lnTo>
                    <a:pt x="448" y="83"/>
                  </a:lnTo>
                  <a:lnTo>
                    <a:pt x="465" y="83"/>
                  </a:lnTo>
                  <a:lnTo>
                    <a:pt x="480" y="83"/>
                  </a:lnTo>
                  <a:lnTo>
                    <a:pt x="495" y="81"/>
                  </a:lnTo>
                  <a:lnTo>
                    <a:pt x="510" y="80"/>
                  </a:lnTo>
                  <a:lnTo>
                    <a:pt x="528" y="78"/>
                  </a:lnTo>
                  <a:lnTo>
                    <a:pt x="547" y="74"/>
                  </a:lnTo>
                  <a:lnTo>
                    <a:pt x="568" y="68"/>
                  </a:lnTo>
                  <a:lnTo>
                    <a:pt x="589" y="60"/>
                  </a:lnTo>
                  <a:lnTo>
                    <a:pt x="609" y="50"/>
                  </a:lnTo>
                  <a:lnTo>
                    <a:pt x="625" y="38"/>
                  </a:lnTo>
                  <a:lnTo>
                    <a:pt x="640" y="27"/>
                  </a:lnTo>
                  <a:lnTo>
                    <a:pt x="652" y="17"/>
                  </a:lnTo>
                  <a:lnTo>
                    <a:pt x="660" y="8"/>
                  </a:lnTo>
                  <a:lnTo>
                    <a:pt x="666" y="2"/>
                  </a:lnTo>
                  <a:lnTo>
                    <a:pt x="667" y="0"/>
                  </a:lnTo>
                  <a:lnTo>
                    <a:pt x="561"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0" name="Freeform 26"/>
            <p:cNvSpPr>
              <a:spLocks/>
            </p:cNvSpPr>
            <p:nvPr/>
          </p:nvSpPr>
          <p:spPr bwMode="auto">
            <a:xfrm>
              <a:off x="3970" y="2701"/>
              <a:ext cx="66" cy="109"/>
            </a:xfrm>
            <a:custGeom>
              <a:avLst/>
              <a:gdLst>
                <a:gd name="T0" fmla="*/ 0 w 132"/>
                <a:gd name="T1" fmla="*/ 71 h 218"/>
                <a:gd name="T2" fmla="*/ 3 w 132"/>
                <a:gd name="T3" fmla="*/ 77 h 218"/>
                <a:gd name="T4" fmla="*/ 14 w 132"/>
                <a:gd name="T5" fmla="*/ 95 h 218"/>
                <a:gd name="T6" fmla="*/ 27 w 132"/>
                <a:gd name="T7" fmla="*/ 120 h 218"/>
                <a:gd name="T8" fmla="*/ 44 w 132"/>
                <a:gd name="T9" fmla="*/ 149 h 218"/>
                <a:gd name="T10" fmla="*/ 62 w 132"/>
                <a:gd name="T11" fmla="*/ 176 h 218"/>
                <a:gd name="T12" fmla="*/ 77 w 132"/>
                <a:gd name="T13" fmla="*/ 200 h 218"/>
                <a:gd name="T14" fmla="*/ 89 w 132"/>
                <a:gd name="T15" fmla="*/ 215 h 218"/>
                <a:gd name="T16" fmla="*/ 96 w 132"/>
                <a:gd name="T17" fmla="*/ 218 h 218"/>
                <a:gd name="T18" fmla="*/ 107 w 132"/>
                <a:gd name="T19" fmla="*/ 203 h 218"/>
                <a:gd name="T20" fmla="*/ 119 w 132"/>
                <a:gd name="T21" fmla="*/ 177 h 218"/>
                <a:gd name="T22" fmla="*/ 128 w 132"/>
                <a:gd name="T23" fmla="*/ 156 h 218"/>
                <a:gd name="T24" fmla="*/ 132 w 132"/>
                <a:gd name="T25" fmla="*/ 146 h 218"/>
                <a:gd name="T26" fmla="*/ 21 w 132"/>
                <a:gd name="T27" fmla="*/ 0 h 218"/>
                <a:gd name="T28" fmla="*/ 0 w 132"/>
                <a:gd name="T29" fmla="*/ 7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218">
                  <a:moveTo>
                    <a:pt x="0" y="71"/>
                  </a:moveTo>
                  <a:lnTo>
                    <a:pt x="3" y="77"/>
                  </a:lnTo>
                  <a:lnTo>
                    <a:pt x="14" y="95"/>
                  </a:lnTo>
                  <a:lnTo>
                    <a:pt x="27" y="120"/>
                  </a:lnTo>
                  <a:lnTo>
                    <a:pt x="44" y="149"/>
                  </a:lnTo>
                  <a:lnTo>
                    <a:pt x="62" y="176"/>
                  </a:lnTo>
                  <a:lnTo>
                    <a:pt x="77" y="200"/>
                  </a:lnTo>
                  <a:lnTo>
                    <a:pt x="89" y="215"/>
                  </a:lnTo>
                  <a:lnTo>
                    <a:pt x="96" y="218"/>
                  </a:lnTo>
                  <a:lnTo>
                    <a:pt x="107" y="203"/>
                  </a:lnTo>
                  <a:lnTo>
                    <a:pt x="119" y="177"/>
                  </a:lnTo>
                  <a:lnTo>
                    <a:pt x="128" y="156"/>
                  </a:lnTo>
                  <a:lnTo>
                    <a:pt x="132" y="146"/>
                  </a:lnTo>
                  <a:lnTo>
                    <a:pt x="21" y="0"/>
                  </a:lnTo>
                  <a:lnTo>
                    <a:pt x="0"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1" name="Freeform 27"/>
            <p:cNvSpPr>
              <a:spLocks/>
            </p:cNvSpPr>
            <p:nvPr/>
          </p:nvSpPr>
          <p:spPr bwMode="auto">
            <a:xfrm>
              <a:off x="4127" y="2423"/>
              <a:ext cx="460" cy="355"/>
            </a:xfrm>
            <a:custGeom>
              <a:avLst/>
              <a:gdLst>
                <a:gd name="T0" fmla="*/ 450 w 921"/>
                <a:gd name="T1" fmla="*/ 91 h 709"/>
                <a:gd name="T2" fmla="*/ 435 w 921"/>
                <a:gd name="T3" fmla="*/ 106 h 709"/>
                <a:gd name="T4" fmla="*/ 393 w 921"/>
                <a:gd name="T5" fmla="*/ 145 h 709"/>
                <a:gd name="T6" fmla="*/ 334 w 921"/>
                <a:gd name="T7" fmla="*/ 201 h 709"/>
                <a:gd name="T8" fmla="*/ 267 w 921"/>
                <a:gd name="T9" fmla="*/ 267 h 709"/>
                <a:gd name="T10" fmla="*/ 199 w 921"/>
                <a:gd name="T11" fmla="*/ 333 h 709"/>
                <a:gd name="T12" fmla="*/ 141 w 921"/>
                <a:gd name="T13" fmla="*/ 391 h 709"/>
                <a:gd name="T14" fmla="*/ 99 w 921"/>
                <a:gd name="T15" fmla="*/ 438 h 709"/>
                <a:gd name="T16" fmla="*/ 82 w 921"/>
                <a:gd name="T17" fmla="*/ 460 h 709"/>
                <a:gd name="T18" fmla="*/ 73 w 921"/>
                <a:gd name="T19" fmla="*/ 484 h 709"/>
                <a:gd name="T20" fmla="*/ 54 w 921"/>
                <a:gd name="T21" fmla="*/ 511 h 709"/>
                <a:gd name="T22" fmla="*/ 36 w 921"/>
                <a:gd name="T23" fmla="*/ 535 h 709"/>
                <a:gd name="T24" fmla="*/ 28 w 921"/>
                <a:gd name="T25" fmla="*/ 546 h 709"/>
                <a:gd name="T26" fmla="*/ 10 w 921"/>
                <a:gd name="T27" fmla="*/ 709 h 709"/>
                <a:gd name="T28" fmla="*/ 28 w 921"/>
                <a:gd name="T29" fmla="*/ 678 h 709"/>
                <a:gd name="T30" fmla="*/ 70 w 921"/>
                <a:gd name="T31" fmla="*/ 606 h 709"/>
                <a:gd name="T32" fmla="*/ 120 w 921"/>
                <a:gd name="T33" fmla="*/ 523 h 709"/>
                <a:gd name="T34" fmla="*/ 157 w 921"/>
                <a:gd name="T35" fmla="*/ 466 h 709"/>
                <a:gd name="T36" fmla="*/ 181 w 921"/>
                <a:gd name="T37" fmla="*/ 438 h 709"/>
                <a:gd name="T38" fmla="*/ 217 w 921"/>
                <a:gd name="T39" fmla="*/ 397 h 709"/>
                <a:gd name="T40" fmla="*/ 262 w 921"/>
                <a:gd name="T41" fmla="*/ 349 h 709"/>
                <a:gd name="T42" fmla="*/ 310 w 921"/>
                <a:gd name="T43" fmla="*/ 298 h 709"/>
                <a:gd name="T44" fmla="*/ 357 w 921"/>
                <a:gd name="T45" fmla="*/ 249 h 709"/>
                <a:gd name="T46" fmla="*/ 397 w 921"/>
                <a:gd name="T47" fmla="*/ 207 h 709"/>
                <a:gd name="T48" fmla="*/ 426 w 921"/>
                <a:gd name="T49" fmla="*/ 177 h 709"/>
                <a:gd name="T50" fmla="*/ 439 w 921"/>
                <a:gd name="T51" fmla="*/ 163 h 709"/>
                <a:gd name="T52" fmla="*/ 471 w 921"/>
                <a:gd name="T53" fmla="*/ 136 h 709"/>
                <a:gd name="T54" fmla="*/ 508 w 921"/>
                <a:gd name="T55" fmla="*/ 106 h 709"/>
                <a:gd name="T56" fmla="*/ 543 w 921"/>
                <a:gd name="T57" fmla="*/ 79 h 709"/>
                <a:gd name="T58" fmla="*/ 568 w 921"/>
                <a:gd name="T59" fmla="*/ 63 h 709"/>
                <a:gd name="T60" fmla="*/ 595 w 921"/>
                <a:gd name="T61" fmla="*/ 55 h 709"/>
                <a:gd name="T62" fmla="*/ 634 w 921"/>
                <a:gd name="T63" fmla="*/ 48 h 709"/>
                <a:gd name="T64" fmla="*/ 670 w 921"/>
                <a:gd name="T65" fmla="*/ 43 h 709"/>
                <a:gd name="T66" fmla="*/ 690 w 921"/>
                <a:gd name="T67" fmla="*/ 42 h 709"/>
                <a:gd name="T68" fmla="*/ 700 w 921"/>
                <a:gd name="T69" fmla="*/ 40 h 709"/>
                <a:gd name="T70" fmla="*/ 717 w 921"/>
                <a:gd name="T71" fmla="*/ 39 h 709"/>
                <a:gd name="T72" fmla="*/ 738 w 921"/>
                <a:gd name="T73" fmla="*/ 37 h 709"/>
                <a:gd name="T74" fmla="*/ 760 w 921"/>
                <a:gd name="T75" fmla="*/ 39 h 709"/>
                <a:gd name="T76" fmla="*/ 793 w 921"/>
                <a:gd name="T77" fmla="*/ 43 h 709"/>
                <a:gd name="T78" fmla="*/ 825 w 921"/>
                <a:gd name="T79" fmla="*/ 46 h 709"/>
                <a:gd name="T80" fmla="*/ 849 w 921"/>
                <a:gd name="T81" fmla="*/ 51 h 709"/>
                <a:gd name="T82" fmla="*/ 864 w 921"/>
                <a:gd name="T83" fmla="*/ 52 h 709"/>
                <a:gd name="T84" fmla="*/ 882 w 921"/>
                <a:gd name="T85" fmla="*/ 54 h 709"/>
                <a:gd name="T86" fmla="*/ 901 w 921"/>
                <a:gd name="T87" fmla="*/ 52 h 709"/>
                <a:gd name="T88" fmla="*/ 915 w 921"/>
                <a:gd name="T89" fmla="*/ 51 h 709"/>
                <a:gd name="T90" fmla="*/ 921 w 921"/>
                <a:gd name="T91" fmla="*/ 49 h 709"/>
                <a:gd name="T92" fmla="*/ 786 w 921"/>
                <a:gd name="T93" fmla="*/ 0 h 709"/>
                <a:gd name="T94" fmla="*/ 550 w 921"/>
                <a:gd name="T95" fmla="*/ 31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1" h="709">
                  <a:moveTo>
                    <a:pt x="550" y="31"/>
                  </a:moveTo>
                  <a:lnTo>
                    <a:pt x="450" y="91"/>
                  </a:lnTo>
                  <a:lnTo>
                    <a:pt x="445" y="96"/>
                  </a:lnTo>
                  <a:lnTo>
                    <a:pt x="435" y="106"/>
                  </a:lnTo>
                  <a:lnTo>
                    <a:pt x="417" y="123"/>
                  </a:lnTo>
                  <a:lnTo>
                    <a:pt x="393" y="145"/>
                  </a:lnTo>
                  <a:lnTo>
                    <a:pt x="366" y="172"/>
                  </a:lnTo>
                  <a:lnTo>
                    <a:pt x="334" y="201"/>
                  </a:lnTo>
                  <a:lnTo>
                    <a:pt x="301" y="234"/>
                  </a:lnTo>
                  <a:lnTo>
                    <a:pt x="267" y="267"/>
                  </a:lnTo>
                  <a:lnTo>
                    <a:pt x="232" y="300"/>
                  </a:lnTo>
                  <a:lnTo>
                    <a:pt x="199" y="333"/>
                  </a:lnTo>
                  <a:lnTo>
                    <a:pt x="169" y="363"/>
                  </a:lnTo>
                  <a:lnTo>
                    <a:pt x="141" y="391"/>
                  </a:lnTo>
                  <a:lnTo>
                    <a:pt x="117" y="417"/>
                  </a:lnTo>
                  <a:lnTo>
                    <a:pt x="99" y="438"/>
                  </a:lnTo>
                  <a:lnTo>
                    <a:pt x="87" y="451"/>
                  </a:lnTo>
                  <a:lnTo>
                    <a:pt x="82" y="460"/>
                  </a:lnTo>
                  <a:lnTo>
                    <a:pt x="79" y="471"/>
                  </a:lnTo>
                  <a:lnTo>
                    <a:pt x="73" y="484"/>
                  </a:lnTo>
                  <a:lnTo>
                    <a:pt x="64" y="498"/>
                  </a:lnTo>
                  <a:lnTo>
                    <a:pt x="54" y="511"/>
                  </a:lnTo>
                  <a:lnTo>
                    <a:pt x="45" y="525"/>
                  </a:lnTo>
                  <a:lnTo>
                    <a:pt x="36" y="535"/>
                  </a:lnTo>
                  <a:lnTo>
                    <a:pt x="30" y="543"/>
                  </a:lnTo>
                  <a:lnTo>
                    <a:pt x="28" y="546"/>
                  </a:lnTo>
                  <a:lnTo>
                    <a:pt x="0" y="678"/>
                  </a:lnTo>
                  <a:lnTo>
                    <a:pt x="10" y="709"/>
                  </a:lnTo>
                  <a:lnTo>
                    <a:pt x="15" y="700"/>
                  </a:lnTo>
                  <a:lnTo>
                    <a:pt x="28" y="678"/>
                  </a:lnTo>
                  <a:lnTo>
                    <a:pt x="48" y="645"/>
                  </a:lnTo>
                  <a:lnTo>
                    <a:pt x="70" y="606"/>
                  </a:lnTo>
                  <a:lnTo>
                    <a:pt x="96" y="564"/>
                  </a:lnTo>
                  <a:lnTo>
                    <a:pt x="120" y="523"/>
                  </a:lnTo>
                  <a:lnTo>
                    <a:pt x="141" y="490"/>
                  </a:lnTo>
                  <a:lnTo>
                    <a:pt x="157" y="466"/>
                  </a:lnTo>
                  <a:lnTo>
                    <a:pt x="166" y="454"/>
                  </a:lnTo>
                  <a:lnTo>
                    <a:pt x="181" y="438"/>
                  </a:lnTo>
                  <a:lnTo>
                    <a:pt x="198" y="420"/>
                  </a:lnTo>
                  <a:lnTo>
                    <a:pt x="217" y="397"/>
                  </a:lnTo>
                  <a:lnTo>
                    <a:pt x="238" y="373"/>
                  </a:lnTo>
                  <a:lnTo>
                    <a:pt x="262" y="349"/>
                  </a:lnTo>
                  <a:lnTo>
                    <a:pt x="286" y="324"/>
                  </a:lnTo>
                  <a:lnTo>
                    <a:pt x="310" y="298"/>
                  </a:lnTo>
                  <a:lnTo>
                    <a:pt x="334" y="273"/>
                  </a:lnTo>
                  <a:lnTo>
                    <a:pt x="357" y="249"/>
                  </a:lnTo>
                  <a:lnTo>
                    <a:pt x="378" y="226"/>
                  </a:lnTo>
                  <a:lnTo>
                    <a:pt x="397" y="207"/>
                  </a:lnTo>
                  <a:lnTo>
                    <a:pt x="414" y="190"/>
                  </a:lnTo>
                  <a:lnTo>
                    <a:pt x="426" y="177"/>
                  </a:lnTo>
                  <a:lnTo>
                    <a:pt x="435" y="168"/>
                  </a:lnTo>
                  <a:lnTo>
                    <a:pt x="439" y="163"/>
                  </a:lnTo>
                  <a:lnTo>
                    <a:pt x="454" y="150"/>
                  </a:lnTo>
                  <a:lnTo>
                    <a:pt x="471" y="136"/>
                  </a:lnTo>
                  <a:lnTo>
                    <a:pt x="489" y="121"/>
                  </a:lnTo>
                  <a:lnTo>
                    <a:pt x="508" y="106"/>
                  </a:lnTo>
                  <a:lnTo>
                    <a:pt x="526" y="91"/>
                  </a:lnTo>
                  <a:lnTo>
                    <a:pt x="543" y="79"/>
                  </a:lnTo>
                  <a:lnTo>
                    <a:pt x="556" y="69"/>
                  </a:lnTo>
                  <a:lnTo>
                    <a:pt x="568" y="63"/>
                  </a:lnTo>
                  <a:lnTo>
                    <a:pt x="580" y="58"/>
                  </a:lnTo>
                  <a:lnTo>
                    <a:pt x="595" y="55"/>
                  </a:lnTo>
                  <a:lnTo>
                    <a:pt x="615" y="51"/>
                  </a:lnTo>
                  <a:lnTo>
                    <a:pt x="634" y="48"/>
                  </a:lnTo>
                  <a:lnTo>
                    <a:pt x="654" y="46"/>
                  </a:lnTo>
                  <a:lnTo>
                    <a:pt x="670" y="43"/>
                  </a:lnTo>
                  <a:lnTo>
                    <a:pt x="682" y="42"/>
                  </a:lnTo>
                  <a:lnTo>
                    <a:pt x="690" y="42"/>
                  </a:lnTo>
                  <a:lnTo>
                    <a:pt x="694" y="42"/>
                  </a:lnTo>
                  <a:lnTo>
                    <a:pt x="700" y="40"/>
                  </a:lnTo>
                  <a:lnTo>
                    <a:pt x="708" y="40"/>
                  </a:lnTo>
                  <a:lnTo>
                    <a:pt x="717" y="39"/>
                  </a:lnTo>
                  <a:lnTo>
                    <a:pt x="727" y="37"/>
                  </a:lnTo>
                  <a:lnTo>
                    <a:pt x="738" y="37"/>
                  </a:lnTo>
                  <a:lnTo>
                    <a:pt x="748" y="37"/>
                  </a:lnTo>
                  <a:lnTo>
                    <a:pt x="760" y="39"/>
                  </a:lnTo>
                  <a:lnTo>
                    <a:pt x="777" y="40"/>
                  </a:lnTo>
                  <a:lnTo>
                    <a:pt x="793" y="43"/>
                  </a:lnTo>
                  <a:lnTo>
                    <a:pt x="810" y="45"/>
                  </a:lnTo>
                  <a:lnTo>
                    <a:pt x="825" y="46"/>
                  </a:lnTo>
                  <a:lnTo>
                    <a:pt x="838" y="49"/>
                  </a:lnTo>
                  <a:lnTo>
                    <a:pt x="849" y="51"/>
                  </a:lnTo>
                  <a:lnTo>
                    <a:pt x="858" y="51"/>
                  </a:lnTo>
                  <a:lnTo>
                    <a:pt x="864" y="52"/>
                  </a:lnTo>
                  <a:lnTo>
                    <a:pt x="873" y="54"/>
                  </a:lnTo>
                  <a:lnTo>
                    <a:pt x="882" y="54"/>
                  </a:lnTo>
                  <a:lnTo>
                    <a:pt x="892" y="54"/>
                  </a:lnTo>
                  <a:lnTo>
                    <a:pt x="901" y="52"/>
                  </a:lnTo>
                  <a:lnTo>
                    <a:pt x="909" y="51"/>
                  </a:lnTo>
                  <a:lnTo>
                    <a:pt x="915" y="51"/>
                  </a:lnTo>
                  <a:lnTo>
                    <a:pt x="919" y="49"/>
                  </a:lnTo>
                  <a:lnTo>
                    <a:pt x="921" y="49"/>
                  </a:lnTo>
                  <a:lnTo>
                    <a:pt x="915" y="28"/>
                  </a:lnTo>
                  <a:lnTo>
                    <a:pt x="786" y="0"/>
                  </a:lnTo>
                  <a:lnTo>
                    <a:pt x="700" y="6"/>
                  </a:lnTo>
                  <a:lnTo>
                    <a:pt x="550"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2" name="Freeform 28"/>
            <p:cNvSpPr>
              <a:spLocks/>
            </p:cNvSpPr>
            <p:nvPr/>
          </p:nvSpPr>
          <p:spPr bwMode="auto">
            <a:xfrm>
              <a:off x="4552" y="2496"/>
              <a:ext cx="184" cy="87"/>
            </a:xfrm>
            <a:custGeom>
              <a:avLst/>
              <a:gdLst>
                <a:gd name="T0" fmla="*/ 249 w 368"/>
                <a:gd name="T1" fmla="*/ 11 h 176"/>
                <a:gd name="T2" fmla="*/ 248 w 368"/>
                <a:gd name="T3" fmla="*/ 9 h 176"/>
                <a:gd name="T4" fmla="*/ 243 w 368"/>
                <a:gd name="T5" fmla="*/ 8 h 176"/>
                <a:gd name="T6" fmla="*/ 236 w 368"/>
                <a:gd name="T7" fmla="*/ 6 h 176"/>
                <a:gd name="T8" fmla="*/ 227 w 368"/>
                <a:gd name="T9" fmla="*/ 3 h 176"/>
                <a:gd name="T10" fmla="*/ 218 w 368"/>
                <a:gd name="T11" fmla="*/ 2 h 176"/>
                <a:gd name="T12" fmla="*/ 207 w 368"/>
                <a:gd name="T13" fmla="*/ 0 h 176"/>
                <a:gd name="T14" fmla="*/ 198 w 368"/>
                <a:gd name="T15" fmla="*/ 2 h 176"/>
                <a:gd name="T16" fmla="*/ 189 w 368"/>
                <a:gd name="T17" fmla="*/ 5 h 176"/>
                <a:gd name="T18" fmla="*/ 180 w 368"/>
                <a:gd name="T19" fmla="*/ 11 h 176"/>
                <a:gd name="T20" fmla="*/ 168 w 368"/>
                <a:gd name="T21" fmla="*/ 18 h 176"/>
                <a:gd name="T22" fmla="*/ 155 w 368"/>
                <a:gd name="T23" fmla="*/ 29 h 176"/>
                <a:gd name="T24" fmla="*/ 143 w 368"/>
                <a:gd name="T25" fmla="*/ 39 h 176"/>
                <a:gd name="T26" fmla="*/ 131 w 368"/>
                <a:gd name="T27" fmla="*/ 48 h 176"/>
                <a:gd name="T28" fmla="*/ 120 w 368"/>
                <a:gd name="T29" fmla="*/ 57 h 176"/>
                <a:gd name="T30" fmla="*/ 114 w 368"/>
                <a:gd name="T31" fmla="*/ 63 h 176"/>
                <a:gd name="T32" fmla="*/ 111 w 368"/>
                <a:gd name="T33" fmla="*/ 65 h 176"/>
                <a:gd name="T34" fmla="*/ 0 w 368"/>
                <a:gd name="T35" fmla="*/ 158 h 176"/>
                <a:gd name="T36" fmla="*/ 42 w 368"/>
                <a:gd name="T37" fmla="*/ 176 h 176"/>
                <a:gd name="T38" fmla="*/ 45 w 368"/>
                <a:gd name="T39" fmla="*/ 174 h 176"/>
                <a:gd name="T40" fmla="*/ 53 w 368"/>
                <a:gd name="T41" fmla="*/ 170 h 176"/>
                <a:gd name="T42" fmla="*/ 63 w 368"/>
                <a:gd name="T43" fmla="*/ 164 h 176"/>
                <a:gd name="T44" fmla="*/ 75 w 368"/>
                <a:gd name="T45" fmla="*/ 155 h 176"/>
                <a:gd name="T46" fmla="*/ 89 w 368"/>
                <a:gd name="T47" fmla="*/ 146 h 176"/>
                <a:gd name="T48" fmla="*/ 101 w 368"/>
                <a:gd name="T49" fmla="*/ 137 h 176"/>
                <a:gd name="T50" fmla="*/ 111 w 368"/>
                <a:gd name="T51" fmla="*/ 129 h 176"/>
                <a:gd name="T52" fmla="*/ 117 w 368"/>
                <a:gd name="T53" fmla="*/ 122 h 176"/>
                <a:gd name="T54" fmla="*/ 132 w 368"/>
                <a:gd name="T55" fmla="*/ 105 h 176"/>
                <a:gd name="T56" fmla="*/ 147 w 368"/>
                <a:gd name="T57" fmla="*/ 90 h 176"/>
                <a:gd name="T58" fmla="*/ 161 w 368"/>
                <a:gd name="T59" fmla="*/ 78 h 176"/>
                <a:gd name="T60" fmla="*/ 174 w 368"/>
                <a:gd name="T61" fmla="*/ 69 h 176"/>
                <a:gd name="T62" fmla="*/ 185 w 368"/>
                <a:gd name="T63" fmla="*/ 63 h 176"/>
                <a:gd name="T64" fmla="*/ 192 w 368"/>
                <a:gd name="T65" fmla="*/ 57 h 176"/>
                <a:gd name="T66" fmla="*/ 198 w 368"/>
                <a:gd name="T67" fmla="*/ 56 h 176"/>
                <a:gd name="T68" fmla="*/ 200 w 368"/>
                <a:gd name="T69" fmla="*/ 54 h 176"/>
                <a:gd name="T70" fmla="*/ 204 w 368"/>
                <a:gd name="T71" fmla="*/ 54 h 176"/>
                <a:gd name="T72" fmla="*/ 216 w 368"/>
                <a:gd name="T73" fmla="*/ 53 h 176"/>
                <a:gd name="T74" fmla="*/ 233 w 368"/>
                <a:gd name="T75" fmla="*/ 51 h 176"/>
                <a:gd name="T76" fmla="*/ 254 w 368"/>
                <a:gd name="T77" fmla="*/ 50 h 176"/>
                <a:gd name="T78" fmla="*/ 275 w 368"/>
                <a:gd name="T79" fmla="*/ 50 h 176"/>
                <a:gd name="T80" fmla="*/ 294 w 368"/>
                <a:gd name="T81" fmla="*/ 48 h 176"/>
                <a:gd name="T82" fmla="*/ 311 w 368"/>
                <a:gd name="T83" fmla="*/ 47 h 176"/>
                <a:gd name="T84" fmla="*/ 321 w 368"/>
                <a:gd name="T85" fmla="*/ 47 h 176"/>
                <a:gd name="T86" fmla="*/ 329 w 368"/>
                <a:gd name="T87" fmla="*/ 45 h 176"/>
                <a:gd name="T88" fmla="*/ 336 w 368"/>
                <a:gd name="T89" fmla="*/ 42 h 176"/>
                <a:gd name="T90" fmla="*/ 344 w 368"/>
                <a:gd name="T91" fmla="*/ 39 h 176"/>
                <a:gd name="T92" fmla="*/ 351 w 368"/>
                <a:gd name="T93" fmla="*/ 33 h 176"/>
                <a:gd name="T94" fmla="*/ 357 w 368"/>
                <a:gd name="T95" fmla="*/ 29 h 176"/>
                <a:gd name="T96" fmla="*/ 363 w 368"/>
                <a:gd name="T97" fmla="*/ 26 h 176"/>
                <a:gd name="T98" fmla="*/ 366 w 368"/>
                <a:gd name="T99" fmla="*/ 23 h 176"/>
                <a:gd name="T100" fmla="*/ 368 w 368"/>
                <a:gd name="T101" fmla="*/ 21 h 176"/>
                <a:gd name="T102" fmla="*/ 296 w 368"/>
                <a:gd name="T103" fmla="*/ 21 h 176"/>
                <a:gd name="T104" fmla="*/ 249 w 368"/>
                <a:gd name="T105" fmla="*/ 1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8" h="176">
                  <a:moveTo>
                    <a:pt x="249" y="11"/>
                  </a:moveTo>
                  <a:lnTo>
                    <a:pt x="248" y="9"/>
                  </a:lnTo>
                  <a:lnTo>
                    <a:pt x="243" y="8"/>
                  </a:lnTo>
                  <a:lnTo>
                    <a:pt x="236" y="6"/>
                  </a:lnTo>
                  <a:lnTo>
                    <a:pt x="227" y="3"/>
                  </a:lnTo>
                  <a:lnTo>
                    <a:pt x="218" y="2"/>
                  </a:lnTo>
                  <a:lnTo>
                    <a:pt x="207" y="0"/>
                  </a:lnTo>
                  <a:lnTo>
                    <a:pt x="198" y="2"/>
                  </a:lnTo>
                  <a:lnTo>
                    <a:pt x="189" y="5"/>
                  </a:lnTo>
                  <a:lnTo>
                    <a:pt x="180" y="11"/>
                  </a:lnTo>
                  <a:lnTo>
                    <a:pt x="168" y="18"/>
                  </a:lnTo>
                  <a:lnTo>
                    <a:pt x="155" y="29"/>
                  </a:lnTo>
                  <a:lnTo>
                    <a:pt x="143" y="39"/>
                  </a:lnTo>
                  <a:lnTo>
                    <a:pt x="131" y="48"/>
                  </a:lnTo>
                  <a:lnTo>
                    <a:pt x="120" y="57"/>
                  </a:lnTo>
                  <a:lnTo>
                    <a:pt x="114" y="63"/>
                  </a:lnTo>
                  <a:lnTo>
                    <a:pt x="111" y="65"/>
                  </a:lnTo>
                  <a:lnTo>
                    <a:pt x="0" y="158"/>
                  </a:lnTo>
                  <a:lnTo>
                    <a:pt x="42" y="176"/>
                  </a:lnTo>
                  <a:lnTo>
                    <a:pt x="45" y="174"/>
                  </a:lnTo>
                  <a:lnTo>
                    <a:pt x="53" y="170"/>
                  </a:lnTo>
                  <a:lnTo>
                    <a:pt x="63" y="164"/>
                  </a:lnTo>
                  <a:lnTo>
                    <a:pt x="75" y="155"/>
                  </a:lnTo>
                  <a:lnTo>
                    <a:pt x="89" y="146"/>
                  </a:lnTo>
                  <a:lnTo>
                    <a:pt x="101" y="137"/>
                  </a:lnTo>
                  <a:lnTo>
                    <a:pt x="111" y="129"/>
                  </a:lnTo>
                  <a:lnTo>
                    <a:pt x="117" y="122"/>
                  </a:lnTo>
                  <a:lnTo>
                    <a:pt x="132" y="105"/>
                  </a:lnTo>
                  <a:lnTo>
                    <a:pt x="147" y="90"/>
                  </a:lnTo>
                  <a:lnTo>
                    <a:pt x="161" y="78"/>
                  </a:lnTo>
                  <a:lnTo>
                    <a:pt x="174" y="69"/>
                  </a:lnTo>
                  <a:lnTo>
                    <a:pt x="185" y="63"/>
                  </a:lnTo>
                  <a:lnTo>
                    <a:pt x="192" y="57"/>
                  </a:lnTo>
                  <a:lnTo>
                    <a:pt x="198" y="56"/>
                  </a:lnTo>
                  <a:lnTo>
                    <a:pt x="200" y="54"/>
                  </a:lnTo>
                  <a:lnTo>
                    <a:pt x="204" y="54"/>
                  </a:lnTo>
                  <a:lnTo>
                    <a:pt x="216" y="53"/>
                  </a:lnTo>
                  <a:lnTo>
                    <a:pt x="233" y="51"/>
                  </a:lnTo>
                  <a:lnTo>
                    <a:pt x="254" y="50"/>
                  </a:lnTo>
                  <a:lnTo>
                    <a:pt x="275" y="50"/>
                  </a:lnTo>
                  <a:lnTo>
                    <a:pt x="294" y="48"/>
                  </a:lnTo>
                  <a:lnTo>
                    <a:pt x="311" y="47"/>
                  </a:lnTo>
                  <a:lnTo>
                    <a:pt x="321" y="47"/>
                  </a:lnTo>
                  <a:lnTo>
                    <a:pt x="329" y="45"/>
                  </a:lnTo>
                  <a:lnTo>
                    <a:pt x="336" y="42"/>
                  </a:lnTo>
                  <a:lnTo>
                    <a:pt x="344" y="39"/>
                  </a:lnTo>
                  <a:lnTo>
                    <a:pt x="351" y="33"/>
                  </a:lnTo>
                  <a:lnTo>
                    <a:pt x="357" y="29"/>
                  </a:lnTo>
                  <a:lnTo>
                    <a:pt x="363" y="26"/>
                  </a:lnTo>
                  <a:lnTo>
                    <a:pt x="366" y="23"/>
                  </a:lnTo>
                  <a:lnTo>
                    <a:pt x="368" y="21"/>
                  </a:lnTo>
                  <a:lnTo>
                    <a:pt x="296" y="21"/>
                  </a:lnTo>
                  <a:lnTo>
                    <a:pt x="249"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3" name="Freeform 29"/>
            <p:cNvSpPr>
              <a:spLocks/>
            </p:cNvSpPr>
            <p:nvPr/>
          </p:nvSpPr>
          <p:spPr bwMode="auto">
            <a:xfrm>
              <a:off x="4695" y="2414"/>
              <a:ext cx="129" cy="92"/>
            </a:xfrm>
            <a:custGeom>
              <a:avLst/>
              <a:gdLst>
                <a:gd name="T0" fmla="*/ 176 w 258"/>
                <a:gd name="T1" fmla="*/ 0 h 184"/>
                <a:gd name="T2" fmla="*/ 104 w 258"/>
                <a:gd name="T3" fmla="*/ 31 h 184"/>
                <a:gd name="T4" fmla="*/ 21 w 258"/>
                <a:gd name="T5" fmla="*/ 127 h 184"/>
                <a:gd name="T6" fmla="*/ 0 w 258"/>
                <a:gd name="T7" fmla="*/ 174 h 184"/>
                <a:gd name="T8" fmla="*/ 36 w 258"/>
                <a:gd name="T9" fmla="*/ 184 h 184"/>
                <a:gd name="T10" fmla="*/ 41 w 258"/>
                <a:gd name="T11" fmla="*/ 180 h 184"/>
                <a:gd name="T12" fmla="*/ 51 w 258"/>
                <a:gd name="T13" fmla="*/ 165 h 184"/>
                <a:gd name="T14" fmla="*/ 69 w 258"/>
                <a:gd name="T15" fmla="*/ 145 h 184"/>
                <a:gd name="T16" fmla="*/ 89 w 258"/>
                <a:gd name="T17" fmla="*/ 121 h 184"/>
                <a:gd name="T18" fmla="*/ 111 w 258"/>
                <a:gd name="T19" fmla="*/ 97 h 184"/>
                <a:gd name="T20" fmla="*/ 134 w 258"/>
                <a:gd name="T21" fmla="*/ 73 h 184"/>
                <a:gd name="T22" fmla="*/ 155 w 258"/>
                <a:gd name="T23" fmla="*/ 54 h 184"/>
                <a:gd name="T24" fmla="*/ 171 w 258"/>
                <a:gd name="T25" fmla="*/ 42 h 184"/>
                <a:gd name="T26" fmla="*/ 182 w 258"/>
                <a:gd name="T27" fmla="*/ 37 h 184"/>
                <a:gd name="T28" fmla="*/ 194 w 258"/>
                <a:gd name="T29" fmla="*/ 33 h 184"/>
                <a:gd name="T30" fmla="*/ 209 w 258"/>
                <a:gd name="T31" fmla="*/ 27 h 184"/>
                <a:gd name="T32" fmla="*/ 222 w 258"/>
                <a:gd name="T33" fmla="*/ 22 h 184"/>
                <a:gd name="T34" fmla="*/ 236 w 258"/>
                <a:gd name="T35" fmla="*/ 18 h 184"/>
                <a:gd name="T36" fmla="*/ 248 w 258"/>
                <a:gd name="T37" fmla="*/ 13 h 184"/>
                <a:gd name="T38" fmla="*/ 255 w 258"/>
                <a:gd name="T39" fmla="*/ 12 h 184"/>
                <a:gd name="T40" fmla="*/ 258 w 258"/>
                <a:gd name="T41" fmla="*/ 10 h 184"/>
                <a:gd name="T42" fmla="*/ 176 w 258"/>
                <a:gd name="T4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8" h="184">
                  <a:moveTo>
                    <a:pt x="176" y="0"/>
                  </a:moveTo>
                  <a:lnTo>
                    <a:pt x="104" y="31"/>
                  </a:lnTo>
                  <a:lnTo>
                    <a:pt x="21" y="127"/>
                  </a:lnTo>
                  <a:lnTo>
                    <a:pt x="0" y="174"/>
                  </a:lnTo>
                  <a:lnTo>
                    <a:pt x="36" y="184"/>
                  </a:lnTo>
                  <a:lnTo>
                    <a:pt x="41" y="180"/>
                  </a:lnTo>
                  <a:lnTo>
                    <a:pt x="51" y="165"/>
                  </a:lnTo>
                  <a:lnTo>
                    <a:pt x="69" y="145"/>
                  </a:lnTo>
                  <a:lnTo>
                    <a:pt x="89" y="121"/>
                  </a:lnTo>
                  <a:lnTo>
                    <a:pt x="111" y="97"/>
                  </a:lnTo>
                  <a:lnTo>
                    <a:pt x="134" y="73"/>
                  </a:lnTo>
                  <a:lnTo>
                    <a:pt x="155" y="54"/>
                  </a:lnTo>
                  <a:lnTo>
                    <a:pt x="171" y="42"/>
                  </a:lnTo>
                  <a:lnTo>
                    <a:pt x="182" y="37"/>
                  </a:lnTo>
                  <a:lnTo>
                    <a:pt x="194" y="33"/>
                  </a:lnTo>
                  <a:lnTo>
                    <a:pt x="209" y="27"/>
                  </a:lnTo>
                  <a:lnTo>
                    <a:pt x="222" y="22"/>
                  </a:lnTo>
                  <a:lnTo>
                    <a:pt x="236" y="18"/>
                  </a:lnTo>
                  <a:lnTo>
                    <a:pt x="248" y="13"/>
                  </a:lnTo>
                  <a:lnTo>
                    <a:pt x="255" y="12"/>
                  </a:lnTo>
                  <a:lnTo>
                    <a:pt x="258" y="10"/>
                  </a:lnTo>
                  <a:lnTo>
                    <a:pt x="1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4" name="Freeform 30"/>
            <p:cNvSpPr>
              <a:spLocks/>
            </p:cNvSpPr>
            <p:nvPr/>
          </p:nvSpPr>
          <p:spPr bwMode="auto">
            <a:xfrm>
              <a:off x="4572" y="2550"/>
              <a:ext cx="73" cy="141"/>
            </a:xfrm>
            <a:custGeom>
              <a:avLst/>
              <a:gdLst>
                <a:gd name="T0" fmla="*/ 122 w 147"/>
                <a:gd name="T1" fmla="*/ 42 h 282"/>
                <a:gd name="T2" fmla="*/ 60 w 147"/>
                <a:gd name="T3" fmla="*/ 153 h 282"/>
                <a:gd name="T4" fmla="*/ 57 w 147"/>
                <a:gd name="T5" fmla="*/ 156 h 282"/>
                <a:gd name="T6" fmla="*/ 51 w 147"/>
                <a:gd name="T7" fmla="*/ 165 h 282"/>
                <a:gd name="T8" fmla="*/ 41 w 147"/>
                <a:gd name="T9" fmla="*/ 177 h 282"/>
                <a:gd name="T10" fmla="*/ 30 w 147"/>
                <a:gd name="T11" fmla="*/ 191 h 282"/>
                <a:gd name="T12" fmla="*/ 20 w 147"/>
                <a:gd name="T13" fmla="*/ 206 h 282"/>
                <a:gd name="T14" fmla="*/ 9 w 147"/>
                <a:gd name="T15" fmla="*/ 218 h 282"/>
                <a:gd name="T16" fmla="*/ 3 w 147"/>
                <a:gd name="T17" fmla="*/ 230 h 282"/>
                <a:gd name="T18" fmla="*/ 0 w 147"/>
                <a:gd name="T19" fmla="*/ 236 h 282"/>
                <a:gd name="T20" fmla="*/ 5 w 147"/>
                <a:gd name="T21" fmla="*/ 248 h 282"/>
                <a:gd name="T22" fmla="*/ 15 w 147"/>
                <a:gd name="T23" fmla="*/ 263 h 282"/>
                <a:gd name="T24" fmla="*/ 24 w 147"/>
                <a:gd name="T25" fmla="*/ 276 h 282"/>
                <a:gd name="T26" fmla="*/ 29 w 147"/>
                <a:gd name="T27" fmla="*/ 282 h 282"/>
                <a:gd name="T28" fmla="*/ 54 w 147"/>
                <a:gd name="T29" fmla="*/ 239 h 282"/>
                <a:gd name="T30" fmla="*/ 143 w 147"/>
                <a:gd name="T31" fmla="*/ 78 h 282"/>
                <a:gd name="T32" fmla="*/ 147 w 147"/>
                <a:gd name="T33" fmla="*/ 0 h 282"/>
                <a:gd name="T34" fmla="*/ 122 w 147"/>
                <a:gd name="T35" fmla="*/ 4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7" h="282">
                  <a:moveTo>
                    <a:pt x="122" y="42"/>
                  </a:moveTo>
                  <a:lnTo>
                    <a:pt x="60" y="153"/>
                  </a:lnTo>
                  <a:lnTo>
                    <a:pt x="57" y="156"/>
                  </a:lnTo>
                  <a:lnTo>
                    <a:pt x="51" y="165"/>
                  </a:lnTo>
                  <a:lnTo>
                    <a:pt x="41" y="177"/>
                  </a:lnTo>
                  <a:lnTo>
                    <a:pt x="30" y="191"/>
                  </a:lnTo>
                  <a:lnTo>
                    <a:pt x="20" y="206"/>
                  </a:lnTo>
                  <a:lnTo>
                    <a:pt x="9" y="218"/>
                  </a:lnTo>
                  <a:lnTo>
                    <a:pt x="3" y="230"/>
                  </a:lnTo>
                  <a:lnTo>
                    <a:pt x="0" y="236"/>
                  </a:lnTo>
                  <a:lnTo>
                    <a:pt x="5" y="248"/>
                  </a:lnTo>
                  <a:lnTo>
                    <a:pt x="15" y="263"/>
                  </a:lnTo>
                  <a:lnTo>
                    <a:pt x="24" y="276"/>
                  </a:lnTo>
                  <a:lnTo>
                    <a:pt x="29" y="282"/>
                  </a:lnTo>
                  <a:lnTo>
                    <a:pt x="54" y="239"/>
                  </a:lnTo>
                  <a:lnTo>
                    <a:pt x="143" y="78"/>
                  </a:lnTo>
                  <a:lnTo>
                    <a:pt x="147" y="0"/>
                  </a:lnTo>
                  <a:lnTo>
                    <a:pt x="12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5" name="Freeform 31"/>
            <p:cNvSpPr>
              <a:spLocks/>
            </p:cNvSpPr>
            <p:nvPr/>
          </p:nvSpPr>
          <p:spPr bwMode="auto">
            <a:xfrm>
              <a:off x="3872" y="1758"/>
              <a:ext cx="460" cy="173"/>
            </a:xfrm>
            <a:custGeom>
              <a:avLst/>
              <a:gdLst>
                <a:gd name="T0" fmla="*/ 0 w 921"/>
                <a:gd name="T1" fmla="*/ 345 h 345"/>
                <a:gd name="T2" fmla="*/ 393 w 921"/>
                <a:gd name="T3" fmla="*/ 165 h 345"/>
                <a:gd name="T4" fmla="*/ 399 w 921"/>
                <a:gd name="T5" fmla="*/ 163 h 345"/>
                <a:gd name="T6" fmla="*/ 415 w 921"/>
                <a:gd name="T7" fmla="*/ 159 h 345"/>
                <a:gd name="T8" fmla="*/ 439 w 921"/>
                <a:gd name="T9" fmla="*/ 153 h 345"/>
                <a:gd name="T10" fmla="*/ 469 w 921"/>
                <a:gd name="T11" fmla="*/ 145 h 345"/>
                <a:gd name="T12" fmla="*/ 502 w 921"/>
                <a:gd name="T13" fmla="*/ 138 h 345"/>
                <a:gd name="T14" fmla="*/ 535 w 921"/>
                <a:gd name="T15" fmla="*/ 130 h 345"/>
                <a:gd name="T16" fmla="*/ 564 w 921"/>
                <a:gd name="T17" fmla="*/ 123 h 345"/>
                <a:gd name="T18" fmla="*/ 589 w 921"/>
                <a:gd name="T19" fmla="*/ 118 h 345"/>
                <a:gd name="T20" fmla="*/ 613 w 921"/>
                <a:gd name="T21" fmla="*/ 114 h 345"/>
                <a:gd name="T22" fmla="*/ 640 w 921"/>
                <a:gd name="T23" fmla="*/ 111 h 345"/>
                <a:gd name="T24" fmla="*/ 670 w 921"/>
                <a:gd name="T25" fmla="*/ 108 h 345"/>
                <a:gd name="T26" fmla="*/ 700 w 921"/>
                <a:gd name="T27" fmla="*/ 103 h 345"/>
                <a:gd name="T28" fmla="*/ 729 w 921"/>
                <a:gd name="T29" fmla="*/ 100 h 345"/>
                <a:gd name="T30" fmla="*/ 754 w 921"/>
                <a:gd name="T31" fmla="*/ 97 h 345"/>
                <a:gd name="T32" fmla="*/ 774 w 921"/>
                <a:gd name="T33" fmla="*/ 94 h 345"/>
                <a:gd name="T34" fmla="*/ 789 w 921"/>
                <a:gd name="T35" fmla="*/ 90 h 345"/>
                <a:gd name="T36" fmla="*/ 801 w 921"/>
                <a:gd name="T37" fmla="*/ 85 h 345"/>
                <a:gd name="T38" fmla="*/ 814 w 921"/>
                <a:gd name="T39" fmla="*/ 81 h 345"/>
                <a:gd name="T40" fmla="*/ 829 w 921"/>
                <a:gd name="T41" fmla="*/ 78 h 345"/>
                <a:gd name="T42" fmla="*/ 844 w 921"/>
                <a:gd name="T43" fmla="*/ 73 h 345"/>
                <a:gd name="T44" fmla="*/ 856 w 921"/>
                <a:gd name="T45" fmla="*/ 70 h 345"/>
                <a:gd name="T46" fmla="*/ 867 w 921"/>
                <a:gd name="T47" fmla="*/ 67 h 345"/>
                <a:gd name="T48" fmla="*/ 874 w 921"/>
                <a:gd name="T49" fmla="*/ 64 h 345"/>
                <a:gd name="T50" fmla="*/ 877 w 921"/>
                <a:gd name="T51" fmla="*/ 64 h 345"/>
                <a:gd name="T52" fmla="*/ 903 w 921"/>
                <a:gd name="T53" fmla="*/ 82 h 345"/>
                <a:gd name="T54" fmla="*/ 921 w 921"/>
                <a:gd name="T55" fmla="*/ 28 h 345"/>
                <a:gd name="T56" fmla="*/ 892 w 921"/>
                <a:gd name="T57" fmla="*/ 0 h 345"/>
                <a:gd name="T58" fmla="*/ 886 w 921"/>
                <a:gd name="T59" fmla="*/ 3 h 345"/>
                <a:gd name="T60" fmla="*/ 873 w 921"/>
                <a:gd name="T61" fmla="*/ 9 h 345"/>
                <a:gd name="T62" fmla="*/ 852 w 921"/>
                <a:gd name="T63" fmla="*/ 16 h 345"/>
                <a:gd name="T64" fmla="*/ 828 w 921"/>
                <a:gd name="T65" fmla="*/ 27 h 345"/>
                <a:gd name="T66" fmla="*/ 802 w 921"/>
                <a:gd name="T67" fmla="*/ 37 h 345"/>
                <a:gd name="T68" fmla="*/ 778 w 921"/>
                <a:gd name="T69" fmla="*/ 45 h 345"/>
                <a:gd name="T70" fmla="*/ 757 w 921"/>
                <a:gd name="T71" fmla="*/ 51 h 345"/>
                <a:gd name="T72" fmla="*/ 742 w 921"/>
                <a:gd name="T73" fmla="*/ 54 h 345"/>
                <a:gd name="T74" fmla="*/ 726 w 921"/>
                <a:gd name="T75" fmla="*/ 55 h 345"/>
                <a:gd name="T76" fmla="*/ 699 w 921"/>
                <a:gd name="T77" fmla="*/ 57 h 345"/>
                <a:gd name="T78" fmla="*/ 666 w 921"/>
                <a:gd name="T79" fmla="*/ 60 h 345"/>
                <a:gd name="T80" fmla="*/ 631 w 921"/>
                <a:gd name="T81" fmla="*/ 63 h 345"/>
                <a:gd name="T82" fmla="*/ 595 w 921"/>
                <a:gd name="T83" fmla="*/ 67 h 345"/>
                <a:gd name="T84" fmla="*/ 564 w 921"/>
                <a:gd name="T85" fmla="*/ 70 h 345"/>
                <a:gd name="T86" fmla="*/ 538 w 921"/>
                <a:gd name="T87" fmla="*/ 73 h 345"/>
                <a:gd name="T88" fmla="*/ 525 w 921"/>
                <a:gd name="T89" fmla="*/ 75 h 345"/>
                <a:gd name="T90" fmla="*/ 513 w 921"/>
                <a:gd name="T91" fmla="*/ 78 h 345"/>
                <a:gd name="T92" fmla="*/ 493 w 921"/>
                <a:gd name="T93" fmla="*/ 82 h 345"/>
                <a:gd name="T94" fmla="*/ 471 w 921"/>
                <a:gd name="T95" fmla="*/ 87 h 345"/>
                <a:gd name="T96" fmla="*/ 445 w 921"/>
                <a:gd name="T97" fmla="*/ 93 h 345"/>
                <a:gd name="T98" fmla="*/ 421 w 921"/>
                <a:gd name="T99" fmla="*/ 99 h 345"/>
                <a:gd name="T100" fmla="*/ 402 w 921"/>
                <a:gd name="T101" fmla="*/ 103 h 345"/>
                <a:gd name="T102" fmla="*/ 388 w 921"/>
                <a:gd name="T103" fmla="*/ 106 h 345"/>
                <a:gd name="T104" fmla="*/ 382 w 921"/>
                <a:gd name="T105" fmla="*/ 108 h 345"/>
                <a:gd name="T106" fmla="*/ 0 w 921"/>
                <a:gd name="T107" fmla="*/ 277 h 345"/>
                <a:gd name="T108" fmla="*/ 0 w 921"/>
                <a:gd name="T109"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21" h="345">
                  <a:moveTo>
                    <a:pt x="0" y="345"/>
                  </a:moveTo>
                  <a:lnTo>
                    <a:pt x="393" y="165"/>
                  </a:lnTo>
                  <a:lnTo>
                    <a:pt x="399" y="163"/>
                  </a:lnTo>
                  <a:lnTo>
                    <a:pt x="415" y="159"/>
                  </a:lnTo>
                  <a:lnTo>
                    <a:pt x="439" y="153"/>
                  </a:lnTo>
                  <a:lnTo>
                    <a:pt x="469" y="145"/>
                  </a:lnTo>
                  <a:lnTo>
                    <a:pt x="502" y="138"/>
                  </a:lnTo>
                  <a:lnTo>
                    <a:pt x="535" y="130"/>
                  </a:lnTo>
                  <a:lnTo>
                    <a:pt x="564" y="123"/>
                  </a:lnTo>
                  <a:lnTo>
                    <a:pt x="589" y="118"/>
                  </a:lnTo>
                  <a:lnTo>
                    <a:pt x="613" y="114"/>
                  </a:lnTo>
                  <a:lnTo>
                    <a:pt x="640" y="111"/>
                  </a:lnTo>
                  <a:lnTo>
                    <a:pt x="670" y="108"/>
                  </a:lnTo>
                  <a:lnTo>
                    <a:pt x="700" y="103"/>
                  </a:lnTo>
                  <a:lnTo>
                    <a:pt x="729" y="100"/>
                  </a:lnTo>
                  <a:lnTo>
                    <a:pt x="754" y="97"/>
                  </a:lnTo>
                  <a:lnTo>
                    <a:pt x="774" y="94"/>
                  </a:lnTo>
                  <a:lnTo>
                    <a:pt x="789" y="90"/>
                  </a:lnTo>
                  <a:lnTo>
                    <a:pt x="801" y="85"/>
                  </a:lnTo>
                  <a:lnTo>
                    <a:pt x="814" y="81"/>
                  </a:lnTo>
                  <a:lnTo>
                    <a:pt x="829" y="78"/>
                  </a:lnTo>
                  <a:lnTo>
                    <a:pt x="844" y="73"/>
                  </a:lnTo>
                  <a:lnTo>
                    <a:pt x="856" y="70"/>
                  </a:lnTo>
                  <a:lnTo>
                    <a:pt x="867" y="67"/>
                  </a:lnTo>
                  <a:lnTo>
                    <a:pt x="874" y="64"/>
                  </a:lnTo>
                  <a:lnTo>
                    <a:pt x="877" y="64"/>
                  </a:lnTo>
                  <a:lnTo>
                    <a:pt x="903" y="82"/>
                  </a:lnTo>
                  <a:lnTo>
                    <a:pt x="921" y="28"/>
                  </a:lnTo>
                  <a:lnTo>
                    <a:pt x="892" y="0"/>
                  </a:lnTo>
                  <a:lnTo>
                    <a:pt x="886" y="3"/>
                  </a:lnTo>
                  <a:lnTo>
                    <a:pt x="873" y="9"/>
                  </a:lnTo>
                  <a:lnTo>
                    <a:pt x="852" y="16"/>
                  </a:lnTo>
                  <a:lnTo>
                    <a:pt x="828" y="27"/>
                  </a:lnTo>
                  <a:lnTo>
                    <a:pt x="802" y="37"/>
                  </a:lnTo>
                  <a:lnTo>
                    <a:pt x="778" y="45"/>
                  </a:lnTo>
                  <a:lnTo>
                    <a:pt x="757" y="51"/>
                  </a:lnTo>
                  <a:lnTo>
                    <a:pt x="742" y="54"/>
                  </a:lnTo>
                  <a:lnTo>
                    <a:pt x="726" y="55"/>
                  </a:lnTo>
                  <a:lnTo>
                    <a:pt x="699" y="57"/>
                  </a:lnTo>
                  <a:lnTo>
                    <a:pt x="666" y="60"/>
                  </a:lnTo>
                  <a:lnTo>
                    <a:pt x="631" y="63"/>
                  </a:lnTo>
                  <a:lnTo>
                    <a:pt x="595" y="67"/>
                  </a:lnTo>
                  <a:lnTo>
                    <a:pt x="564" y="70"/>
                  </a:lnTo>
                  <a:lnTo>
                    <a:pt x="538" y="73"/>
                  </a:lnTo>
                  <a:lnTo>
                    <a:pt x="525" y="75"/>
                  </a:lnTo>
                  <a:lnTo>
                    <a:pt x="513" y="78"/>
                  </a:lnTo>
                  <a:lnTo>
                    <a:pt x="493" y="82"/>
                  </a:lnTo>
                  <a:lnTo>
                    <a:pt x="471" y="87"/>
                  </a:lnTo>
                  <a:lnTo>
                    <a:pt x="445" y="93"/>
                  </a:lnTo>
                  <a:lnTo>
                    <a:pt x="421" y="99"/>
                  </a:lnTo>
                  <a:lnTo>
                    <a:pt x="402" y="103"/>
                  </a:lnTo>
                  <a:lnTo>
                    <a:pt x="388" y="106"/>
                  </a:lnTo>
                  <a:lnTo>
                    <a:pt x="382" y="108"/>
                  </a:lnTo>
                  <a:lnTo>
                    <a:pt x="0" y="277"/>
                  </a:lnTo>
                  <a:lnTo>
                    <a:pt x="0" y="3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6" name="Freeform 32"/>
            <p:cNvSpPr>
              <a:spLocks/>
            </p:cNvSpPr>
            <p:nvPr/>
          </p:nvSpPr>
          <p:spPr bwMode="auto">
            <a:xfrm>
              <a:off x="4473" y="1510"/>
              <a:ext cx="74" cy="254"/>
            </a:xfrm>
            <a:custGeom>
              <a:avLst/>
              <a:gdLst>
                <a:gd name="T0" fmla="*/ 10 w 147"/>
                <a:gd name="T1" fmla="*/ 0 h 507"/>
                <a:gd name="T2" fmla="*/ 43 w 147"/>
                <a:gd name="T3" fmla="*/ 129 h 507"/>
                <a:gd name="T4" fmla="*/ 40 w 147"/>
                <a:gd name="T5" fmla="*/ 152 h 507"/>
                <a:gd name="T6" fmla="*/ 33 w 147"/>
                <a:gd name="T7" fmla="*/ 203 h 507"/>
                <a:gd name="T8" fmla="*/ 24 w 147"/>
                <a:gd name="T9" fmla="*/ 255 h 507"/>
                <a:gd name="T10" fmla="*/ 21 w 147"/>
                <a:gd name="T11" fmla="*/ 287 h 507"/>
                <a:gd name="T12" fmla="*/ 18 w 147"/>
                <a:gd name="T13" fmla="*/ 308 h 507"/>
                <a:gd name="T14" fmla="*/ 9 w 147"/>
                <a:gd name="T15" fmla="*/ 342 h 507"/>
                <a:gd name="T16" fmla="*/ 1 w 147"/>
                <a:gd name="T17" fmla="*/ 377 h 507"/>
                <a:gd name="T18" fmla="*/ 0 w 147"/>
                <a:gd name="T19" fmla="*/ 401 h 507"/>
                <a:gd name="T20" fmla="*/ 1 w 147"/>
                <a:gd name="T21" fmla="*/ 414 h 507"/>
                <a:gd name="T22" fmla="*/ 4 w 147"/>
                <a:gd name="T23" fmla="*/ 429 h 507"/>
                <a:gd name="T24" fmla="*/ 9 w 147"/>
                <a:gd name="T25" fmla="*/ 446 h 507"/>
                <a:gd name="T26" fmla="*/ 18 w 147"/>
                <a:gd name="T27" fmla="*/ 461 h 507"/>
                <a:gd name="T28" fmla="*/ 30 w 147"/>
                <a:gd name="T29" fmla="*/ 476 h 507"/>
                <a:gd name="T30" fmla="*/ 42 w 147"/>
                <a:gd name="T31" fmla="*/ 488 h 507"/>
                <a:gd name="T32" fmla="*/ 52 w 147"/>
                <a:gd name="T33" fmla="*/ 494 h 507"/>
                <a:gd name="T34" fmla="*/ 57 w 147"/>
                <a:gd name="T35" fmla="*/ 497 h 507"/>
                <a:gd name="T36" fmla="*/ 90 w 147"/>
                <a:gd name="T37" fmla="*/ 507 h 507"/>
                <a:gd name="T38" fmla="*/ 147 w 147"/>
                <a:gd name="T39" fmla="*/ 507 h 507"/>
                <a:gd name="T40" fmla="*/ 81 w 147"/>
                <a:gd name="T41" fmla="*/ 456 h 507"/>
                <a:gd name="T42" fmla="*/ 61 w 147"/>
                <a:gd name="T43" fmla="*/ 393 h 507"/>
                <a:gd name="T44" fmla="*/ 75 w 147"/>
                <a:gd name="T45" fmla="*/ 339 h 507"/>
                <a:gd name="T46" fmla="*/ 78 w 147"/>
                <a:gd name="T47" fmla="*/ 315 h 507"/>
                <a:gd name="T48" fmla="*/ 85 w 147"/>
                <a:gd name="T49" fmla="*/ 260 h 507"/>
                <a:gd name="T50" fmla="*/ 93 w 147"/>
                <a:gd name="T51" fmla="*/ 203 h 507"/>
                <a:gd name="T52" fmla="*/ 100 w 147"/>
                <a:gd name="T53" fmla="*/ 173 h 507"/>
                <a:gd name="T54" fmla="*/ 99 w 147"/>
                <a:gd name="T55" fmla="*/ 150 h 507"/>
                <a:gd name="T56" fmla="*/ 88 w 147"/>
                <a:gd name="T57" fmla="*/ 110 h 507"/>
                <a:gd name="T58" fmla="*/ 78 w 147"/>
                <a:gd name="T59" fmla="*/ 74 h 507"/>
                <a:gd name="T60" fmla="*/ 72 w 147"/>
                <a:gd name="T61" fmla="*/ 57 h 507"/>
                <a:gd name="T62" fmla="*/ 64 w 147"/>
                <a:gd name="T63" fmla="*/ 8 h 507"/>
                <a:gd name="T64" fmla="*/ 10 w 147"/>
                <a:gd name="T65" fmla="*/ 0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7" h="507">
                  <a:moveTo>
                    <a:pt x="10" y="0"/>
                  </a:moveTo>
                  <a:lnTo>
                    <a:pt x="43" y="129"/>
                  </a:lnTo>
                  <a:lnTo>
                    <a:pt x="40" y="152"/>
                  </a:lnTo>
                  <a:lnTo>
                    <a:pt x="33" y="203"/>
                  </a:lnTo>
                  <a:lnTo>
                    <a:pt x="24" y="255"/>
                  </a:lnTo>
                  <a:lnTo>
                    <a:pt x="21" y="287"/>
                  </a:lnTo>
                  <a:lnTo>
                    <a:pt x="18" y="308"/>
                  </a:lnTo>
                  <a:lnTo>
                    <a:pt x="9" y="342"/>
                  </a:lnTo>
                  <a:lnTo>
                    <a:pt x="1" y="377"/>
                  </a:lnTo>
                  <a:lnTo>
                    <a:pt x="0" y="401"/>
                  </a:lnTo>
                  <a:lnTo>
                    <a:pt x="1" y="414"/>
                  </a:lnTo>
                  <a:lnTo>
                    <a:pt x="4" y="429"/>
                  </a:lnTo>
                  <a:lnTo>
                    <a:pt x="9" y="446"/>
                  </a:lnTo>
                  <a:lnTo>
                    <a:pt x="18" y="461"/>
                  </a:lnTo>
                  <a:lnTo>
                    <a:pt x="30" y="476"/>
                  </a:lnTo>
                  <a:lnTo>
                    <a:pt x="42" y="488"/>
                  </a:lnTo>
                  <a:lnTo>
                    <a:pt x="52" y="494"/>
                  </a:lnTo>
                  <a:lnTo>
                    <a:pt x="57" y="497"/>
                  </a:lnTo>
                  <a:lnTo>
                    <a:pt x="90" y="507"/>
                  </a:lnTo>
                  <a:lnTo>
                    <a:pt x="147" y="507"/>
                  </a:lnTo>
                  <a:lnTo>
                    <a:pt x="81" y="456"/>
                  </a:lnTo>
                  <a:lnTo>
                    <a:pt x="61" y="393"/>
                  </a:lnTo>
                  <a:lnTo>
                    <a:pt x="75" y="339"/>
                  </a:lnTo>
                  <a:lnTo>
                    <a:pt x="78" y="315"/>
                  </a:lnTo>
                  <a:lnTo>
                    <a:pt x="85" y="260"/>
                  </a:lnTo>
                  <a:lnTo>
                    <a:pt x="93" y="203"/>
                  </a:lnTo>
                  <a:lnTo>
                    <a:pt x="100" y="173"/>
                  </a:lnTo>
                  <a:lnTo>
                    <a:pt x="99" y="150"/>
                  </a:lnTo>
                  <a:lnTo>
                    <a:pt x="88" y="110"/>
                  </a:lnTo>
                  <a:lnTo>
                    <a:pt x="78" y="74"/>
                  </a:lnTo>
                  <a:lnTo>
                    <a:pt x="72" y="57"/>
                  </a:lnTo>
                  <a:lnTo>
                    <a:pt x="64" y="8"/>
                  </a:ln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7" name="Freeform 33"/>
            <p:cNvSpPr>
              <a:spLocks/>
            </p:cNvSpPr>
            <p:nvPr/>
          </p:nvSpPr>
          <p:spPr bwMode="auto">
            <a:xfrm>
              <a:off x="4527" y="1766"/>
              <a:ext cx="21" cy="30"/>
            </a:xfrm>
            <a:custGeom>
              <a:avLst/>
              <a:gdLst>
                <a:gd name="T0" fmla="*/ 5 w 44"/>
                <a:gd name="T1" fmla="*/ 3 h 60"/>
                <a:gd name="T2" fmla="*/ 0 w 44"/>
                <a:gd name="T3" fmla="*/ 49 h 60"/>
                <a:gd name="T4" fmla="*/ 44 w 44"/>
                <a:gd name="T5" fmla="*/ 60 h 60"/>
                <a:gd name="T6" fmla="*/ 36 w 44"/>
                <a:gd name="T7" fmla="*/ 0 h 60"/>
                <a:gd name="T8" fmla="*/ 5 w 44"/>
                <a:gd name="T9" fmla="*/ 3 h 60"/>
              </a:gdLst>
              <a:ahLst/>
              <a:cxnLst>
                <a:cxn ang="0">
                  <a:pos x="T0" y="T1"/>
                </a:cxn>
                <a:cxn ang="0">
                  <a:pos x="T2" y="T3"/>
                </a:cxn>
                <a:cxn ang="0">
                  <a:pos x="T4" y="T5"/>
                </a:cxn>
                <a:cxn ang="0">
                  <a:pos x="T6" y="T7"/>
                </a:cxn>
                <a:cxn ang="0">
                  <a:pos x="T8" y="T9"/>
                </a:cxn>
              </a:cxnLst>
              <a:rect l="0" t="0" r="r" b="b"/>
              <a:pathLst>
                <a:path w="44" h="60">
                  <a:moveTo>
                    <a:pt x="5" y="3"/>
                  </a:moveTo>
                  <a:lnTo>
                    <a:pt x="0" y="49"/>
                  </a:lnTo>
                  <a:lnTo>
                    <a:pt x="44" y="60"/>
                  </a:lnTo>
                  <a:lnTo>
                    <a:pt x="36" y="0"/>
                  </a:lnTo>
                  <a:lnTo>
                    <a:pt x="5"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8" name="Freeform 34"/>
            <p:cNvSpPr>
              <a:spLocks/>
            </p:cNvSpPr>
            <p:nvPr/>
          </p:nvSpPr>
          <p:spPr bwMode="auto">
            <a:xfrm>
              <a:off x="4773" y="1805"/>
              <a:ext cx="25" cy="36"/>
            </a:xfrm>
            <a:custGeom>
              <a:avLst/>
              <a:gdLst>
                <a:gd name="T0" fmla="*/ 0 w 49"/>
                <a:gd name="T1" fmla="*/ 0 h 72"/>
                <a:gd name="T2" fmla="*/ 7 w 49"/>
                <a:gd name="T3" fmla="*/ 54 h 72"/>
                <a:gd name="T4" fmla="*/ 49 w 49"/>
                <a:gd name="T5" fmla="*/ 72 h 72"/>
                <a:gd name="T6" fmla="*/ 49 w 49"/>
                <a:gd name="T7" fmla="*/ 3 h 72"/>
                <a:gd name="T8" fmla="*/ 0 w 49"/>
                <a:gd name="T9" fmla="*/ 0 h 72"/>
              </a:gdLst>
              <a:ahLst/>
              <a:cxnLst>
                <a:cxn ang="0">
                  <a:pos x="T0" y="T1"/>
                </a:cxn>
                <a:cxn ang="0">
                  <a:pos x="T2" y="T3"/>
                </a:cxn>
                <a:cxn ang="0">
                  <a:pos x="T4" y="T5"/>
                </a:cxn>
                <a:cxn ang="0">
                  <a:pos x="T6" y="T7"/>
                </a:cxn>
                <a:cxn ang="0">
                  <a:pos x="T8" y="T9"/>
                </a:cxn>
              </a:cxnLst>
              <a:rect l="0" t="0" r="r" b="b"/>
              <a:pathLst>
                <a:path w="49" h="72">
                  <a:moveTo>
                    <a:pt x="0" y="0"/>
                  </a:moveTo>
                  <a:lnTo>
                    <a:pt x="7" y="54"/>
                  </a:lnTo>
                  <a:lnTo>
                    <a:pt x="49" y="72"/>
                  </a:lnTo>
                  <a:lnTo>
                    <a:pt x="49" y="3"/>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19" name="Freeform 35"/>
            <p:cNvSpPr>
              <a:spLocks/>
            </p:cNvSpPr>
            <p:nvPr/>
          </p:nvSpPr>
          <p:spPr bwMode="auto">
            <a:xfrm>
              <a:off x="4743" y="1545"/>
              <a:ext cx="55" cy="264"/>
            </a:xfrm>
            <a:custGeom>
              <a:avLst/>
              <a:gdLst>
                <a:gd name="T0" fmla="*/ 29 w 111"/>
                <a:gd name="T1" fmla="*/ 0 h 528"/>
                <a:gd name="T2" fmla="*/ 51 w 111"/>
                <a:gd name="T3" fmla="*/ 156 h 528"/>
                <a:gd name="T4" fmla="*/ 36 w 111"/>
                <a:gd name="T5" fmla="*/ 236 h 528"/>
                <a:gd name="T6" fmla="*/ 30 w 111"/>
                <a:gd name="T7" fmla="*/ 249 h 528"/>
                <a:gd name="T8" fmla="*/ 18 w 111"/>
                <a:gd name="T9" fmla="*/ 281 h 528"/>
                <a:gd name="T10" fmla="*/ 6 w 111"/>
                <a:gd name="T11" fmla="*/ 318 h 528"/>
                <a:gd name="T12" fmla="*/ 0 w 111"/>
                <a:gd name="T13" fmla="*/ 345 h 528"/>
                <a:gd name="T14" fmla="*/ 2 w 111"/>
                <a:gd name="T15" fmla="*/ 369 h 528"/>
                <a:gd name="T16" fmla="*/ 3 w 111"/>
                <a:gd name="T17" fmla="*/ 398 h 528"/>
                <a:gd name="T18" fmla="*/ 5 w 111"/>
                <a:gd name="T19" fmla="*/ 426 h 528"/>
                <a:gd name="T20" fmla="*/ 8 w 111"/>
                <a:gd name="T21" fmla="*/ 449 h 528"/>
                <a:gd name="T22" fmla="*/ 14 w 111"/>
                <a:gd name="T23" fmla="*/ 468 h 528"/>
                <a:gd name="T24" fmla="*/ 23 w 111"/>
                <a:gd name="T25" fmla="*/ 485 h 528"/>
                <a:gd name="T26" fmla="*/ 30 w 111"/>
                <a:gd name="T27" fmla="*/ 498 h 528"/>
                <a:gd name="T28" fmla="*/ 33 w 111"/>
                <a:gd name="T29" fmla="*/ 503 h 528"/>
                <a:gd name="T30" fmla="*/ 72 w 111"/>
                <a:gd name="T31" fmla="*/ 528 h 528"/>
                <a:gd name="T32" fmla="*/ 111 w 111"/>
                <a:gd name="T33" fmla="*/ 524 h 528"/>
                <a:gd name="T34" fmla="*/ 110 w 111"/>
                <a:gd name="T35" fmla="*/ 522 h 528"/>
                <a:gd name="T36" fmla="*/ 104 w 111"/>
                <a:gd name="T37" fmla="*/ 519 h 528"/>
                <a:gd name="T38" fmla="*/ 95 w 111"/>
                <a:gd name="T39" fmla="*/ 513 h 528"/>
                <a:gd name="T40" fmla="*/ 84 w 111"/>
                <a:gd name="T41" fmla="*/ 504 h 528"/>
                <a:gd name="T42" fmla="*/ 74 w 111"/>
                <a:gd name="T43" fmla="*/ 495 h 528"/>
                <a:gd name="T44" fmla="*/ 63 w 111"/>
                <a:gd name="T45" fmla="*/ 483 h 528"/>
                <a:gd name="T46" fmla="*/ 54 w 111"/>
                <a:gd name="T47" fmla="*/ 470 h 528"/>
                <a:gd name="T48" fmla="*/ 47 w 111"/>
                <a:gd name="T49" fmla="*/ 456 h 528"/>
                <a:gd name="T50" fmla="*/ 42 w 111"/>
                <a:gd name="T51" fmla="*/ 429 h 528"/>
                <a:gd name="T52" fmla="*/ 42 w 111"/>
                <a:gd name="T53" fmla="*/ 393 h 528"/>
                <a:gd name="T54" fmla="*/ 42 w 111"/>
                <a:gd name="T55" fmla="*/ 363 h 528"/>
                <a:gd name="T56" fmla="*/ 44 w 111"/>
                <a:gd name="T57" fmla="*/ 350 h 528"/>
                <a:gd name="T58" fmla="*/ 87 w 111"/>
                <a:gd name="T59" fmla="*/ 207 h 528"/>
                <a:gd name="T60" fmla="*/ 72 w 111"/>
                <a:gd name="T61" fmla="*/ 14 h 528"/>
                <a:gd name="T62" fmla="*/ 29 w 111"/>
                <a:gd name="T63"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528">
                  <a:moveTo>
                    <a:pt x="29" y="0"/>
                  </a:moveTo>
                  <a:lnTo>
                    <a:pt x="51" y="156"/>
                  </a:lnTo>
                  <a:lnTo>
                    <a:pt x="36" y="236"/>
                  </a:lnTo>
                  <a:lnTo>
                    <a:pt x="30" y="249"/>
                  </a:lnTo>
                  <a:lnTo>
                    <a:pt x="18" y="281"/>
                  </a:lnTo>
                  <a:lnTo>
                    <a:pt x="6" y="318"/>
                  </a:lnTo>
                  <a:lnTo>
                    <a:pt x="0" y="345"/>
                  </a:lnTo>
                  <a:lnTo>
                    <a:pt x="2" y="369"/>
                  </a:lnTo>
                  <a:lnTo>
                    <a:pt x="3" y="398"/>
                  </a:lnTo>
                  <a:lnTo>
                    <a:pt x="5" y="426"/>
                  </a:lnTo>
                  <a:lnTo>
                    <a:pt x="8" y="449"/>
                  </a:lnTo>
                  <a:lnTo>
                    <a:pt x="14" y="468"/>
                  </a:lnTo>
                  <a:lnTo>
                    <a:pt x="23" y="485"/>
                  </a:lnTo>
                  <a:lnTo>
                    <a:pt x="30" y="498"/>
                  </a:lnTo>
                  <a:lnTo>
                    <a:pt x="33" y="503"/>
                  </a:lnTo>
                  <a:lnTo>
                    <a:pt x="72" y="528"/>
                  </a:lnTo>
                  <a:lnTo>
                    <a:pt x="111" y="524"/>
                  </a:lnTo>
                  <a:lnTo>
                    <a:pt x="110" y="522"/>
                  </a:lnTo>
                  <a:lnTo>
                    <a:pt x="104" y="519"/>
                  </a:lnTo>
                  <a:lnTo>
                    <a:pt x="95" y="513"/>
                  </a:lnTo>
                  <a:lnTo>
                    <a:pt x="84" y="504"/>
                  </a:lnTo>
                  <a:lnTo>
                    <a:pt x="74" y="495"/>
                  </a:lnTo>
                  <a:lnTo>
                    <a:pt x="63" y="483"/>
                  </a:lnTo>
                  <a:lnTo>
                    <a:pt x="54" y="470"/>
                  </a:lnTo>
                  <a:lnTo>
                    <a:pt x="47" y="456"/>
                  </a:lnTo>
                  <a:lnTo>
                    <a:pt x="42" y="429"/>
                  </a:lnTo>
                  <a:lnTo>
                    <a:pt x="42" y="393"/>
                  </a:lnTo>
                  <a:lnTo>
                    <a:pt x="42" y="363"/>
                  </a:lnTo>
                  <a:lnTo>
                    <a:pt x="44" y="350"/>
                  </a:lnTo>
                  <a:lnTo>
                    <a:pt x="87" y="207"/>
                  </a:lnTo>
                  <a:lnTo>
                    <a:pt x="72" y="14"/>
                  </a:lnTo>
                  <a:lnTo>
                    <a:pt x="2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0" name="Rectangle 36"/>
            <p:cNvSpPr>
              <a:spLocks noChangeArrowheads="1"/>
            </p:cNvSpPr>
            <p:nvPr/>
          </p:nvSpPr>
          <p:spPr bwMode="auto">
            <a:xfrm>
              <a:off x="4668" y="1448"/>
              <a:ext cx="18" cy="78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0021" name="Freeform 37"/>
            <p:cNvSpPr>
              <a:spLocks/>
            </p:cNvSpPr>
            <p:nvPr/>
          </p:nvSpPr>
          <p:spPr bwMode="auto">
            <a:xfrm>
              <a:off x="4515" y="2178"/>
              <a:ext cx="715" cy="264"/>
            </a:xfrm>
            <a:custGeom>
              <a:avLst/>
              <a:gdLst>
                <a:gd name="T0" fmla="*/ 0 w 1431"/>
                <a:gd name="T1" fmla="*/ 0 h 528"/>
                <a:gd name="T2" fmla="*/ 1431 w 1431"/>
                <a:gd name="T3" fmla="*/ 484 h 528"/>
                <a:gd name="T4" fmla="*/ 1431 w 1431"/>
                <a:gd name="T5" fmla="*/ 528 h 528"/>
                <a:gd name="T6" fmla="*/ 11 w 1431"/>
                <a:gd name="T7" fmla="*/ 49 h 528"/>
                <a:gd name="T8" fmla="*/ 0 w 1431"/>
                <a:gd name="T9" fmla="*/ 0 h 528"/>
              </a:gdLst>
              <a:ahLst/>
              <a:cxnLst>
                <a:cxn ang="0">
                  <a:pos x="T0" y="T1"/>
                </a:cxn>
                <a:cxn ang="0">
                  <a:pos x="T2" y="T3"/>
                </a:cxn>
                <a:cxn ang="0">
                  <a:pos x="T4" y="T5"/>
                </a:cxn>
                <a:cxn ang="0">
                  <a:pos x="T6" y="T7"/>
                </a:cxn>
                <a:cxn ang="0">
                  <a:pos x="T8" y="T9"/>
                </a:cxn>
              </a:cxnLst>
              <a:rect l="0" t="0" r="r" b="b"/>
              <a:pathLst>
                <a:path w="1431" h="528">
                  <a:moveTo>
                    <a:pt x="0" y="0"/>
                  </a:moveTo>
                  <a:lnTo>
                    <a:pt x="1431" y="484"/>
                  </a:lnTo>
                  <a:lnTo>
                    <a:pt x="1431" y="528"/>
                  </a:lnTo>
                  <a:lnTo>
                    <a:pt x="11" y="4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2" name="Freeform 38"/>
            <p:cNvSpPr>
              <a:spLocks/>
            </p:cNvSpPr>
            <p:nvPr/>
          </p:nvSpPr>
          <p:spPr bwMode="auto">
            <a:xfrm>
              <a:off x="5031" y="2401"/>
              <a:ext cx="24" cy="290"/>
            </a:xfrm>
            <a:custGeom>
              <a:avLst/>
              <a:gdLst>
                <a:gd name="T0" fmla="*/ 48 w 48"/>
                <a:gd name="T1" fmla="*/ 581 h 581"/>
                <a:gd name="T2" fmla="*/ 48 w 48"/>
                <a:gd name="T3" fmla="*/ 9 h 581"/>
                <a:gd name="T4" fmla="*/ 0 w 48"/>
                <a:gd name="T5" fmla="*/ 0 h 581"/>
                <a:gd name="T6" fmla="*/ 0 w 48"/>
                <a:gd name="T7" fmla="*/ 572 h 581"/>
                <a:gd name="T8" fmla="*/ 48 w 48"/>
                <a:gd name="T9" fmla="*/ 581 h 581"/>
              </a:gdLst>
              <a:ahLst/>
              <a:cxnLst>
                <a:cxn ang="0">
                  <a:pos x="T0" y="T1"/>
                </a:cxn>
                <a:cxn ang="0">
                  <a:pos x="T2" y="T3"/>
                </a:cxn>
                <a:cxn ang="0">
                  <a:pos x="T4" y="T5"/>
                </a:cxn>
                <a:cxn ang="0">
                  <a:pos x="T6" y="T7"/>
                </a:cxn>
                <a:cxn ang="0">
                  <a:pos x="T8" y="T9"/>
                </a:cxn>
              </a:cxnLst>
              <a:rect l="0" t="0" r="r" b="b"/>
              <a:pathLst>
                <a:path w="48" h="581">
                  <a:moveTo>
                    <a:pt x="48" y="581"/>
                  </a:moveTo>
                  <a:lnTo>
                    <a:pt x="48" y="9"/>
                  </a:lnTo>
                  <a:lnTo>
                    <a:pt x="0" y="0"/>
                  </a:lnTo>
                  <a:lnTo>
                    <a:pt x="0" y="572"/>
                  </a:lnTo>
                  <a:lnTo>
                    <a:pt x="48" y="5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3" name="Freeform 39"/>
            <p:cNvSpPr>
              <a:spLocks/>
            </p:cNvSpPr>
            <p:nvPr/>
          </p:nvSpPr>
          <p:spPr bwMode="auto">
            <a:xfrm>
              <a:off x="4665" y="2412"/>
              <a:ext cx="94" cy="89"/>
            </a:xfrm>
            <a:custGeom>
              <a:avLst/>
              <a:gdLst>
                <a:gd name="T0" fmla="*/ 189 w 189"/>
                <a:gd name="T1" fmla="*/ 23 h 179"/>
                <a:gd name="T2" fmla="*/ 135 w 189"/>
                <a:gd name="T3" fmla="*/ 0 h 179"/>
                <a:gd name="T4" fmla="*/ 78 w 189"/>
                <a:gd name="T5" fmla="*/ 39 h 179"/>
                <a:gd name="T6" fmla="*/ 0 w 189"/>
                <a:gd name="T7" fmla="*/ 137 h 179"/>
                <a:gd name="T8" fmla="*/ 50 w 189"/>
                <a:gd name="T9" fmla="*/ 179 h 179"/>
                <a:gd name="T10" fmla="*/ 125 w 189"/>
                <a:gd name="T11" fmla="*/ 86 h 179"/>
                <a:gd name="T12" fmla="*/ 189 w 189"/>
                <a:gd name="T13" fmla="*/ 23 h 179"/>
              </a:gdLst>
              <a:ahLst/>
              <a:cxnLst>
                <a:cxn ang="0">
                  <a:pos x="T0" y="T1"/>
                </a:cxn>
                <a:cxn ang="0">
                  <a:pos x="T2" y="T3"/>
                </a:cxn>
                <a:cxn ang="0">
                  <a:pos x="T4" y="T5"/>
                </a:cxn>
                <a:cxn ang="0">
                  <a:pos x="T6" y="T7"/>
                </a:cxn>
                <a:cxn ang="0">
                  <a:pos x="T8" y="T9"/>
                </a:cxn>
                <a:cxn ang="0">
                  <a:pos x="T10" y="T11"/>
                </a:cxn>
                <a:cxn ang="0">
                  <a:pos x="T12" y="T13"/>
                </a:cxn>
              </a:cxnLst>
              <a:rect l="0" t="0" r="r" b="b"/>
              <a:pathLst>
                <a:path w="189" h="179">
                  <a:moveTo>
                    <a:pt x="189" y="23"/>
                  </a:moveTo>
                  <a:lnTo>
                    <a:pt x="135" y="0"/>
                  </a:lnTo>
                  <a:lnTo>
                    <a:pt x="78" y="39"/>
                  </a:lnTo>
                  <a:lnTo>
                    <a:pt x="0" y="137"/>
                  </a:lnTo>
                  <a:lnTo>
                    <a:pt x="50" y="179"/>
                  </a:lnTo>
                  <a:lnTo>
                    <a:pt x="125" y="86"/>
                  </a:lnTo>
                  <a:lnTo>
                    <a:pt x="189" y="23"/>
                  </a:lnTo>
                  <a:close/>
                </a:path>
              </a:pathLst>
            </a:custGeom>
            <a:solidFill>
              <a:srgbClr val="F9F4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4" name="Freeform 40"/>
            <p:cNvSpPr>
              <a:spLocks/>
            </p:cNvSpPr>
            <p:nvPr/>
          </p:nvSpPr>
          <p:spPr bwMode="auto">
            <a:xfrm>
              <a:off x="4140" y="2372"/>
              <a:ext cx="430" cy="237"/>
            </a:xfrm>
            <a:custGeom>
              <a:avLst/>
              <a:gdLst>
                <a:gd name="T0" fmla="*/ 813 w 859"/>
                <a:gd name="T1" fmla="*/ 0 h 474"/>
                <a:gd name="T2" fmla="*/ 651 w 859"/>
                <a:gd name="T3" fmla="*/ 10 h 474"/>
                <a:gd name="T4" fmla="*/ 427 w 859"/>
                <a:gd name="T5" fmla="*/ 78 h 474"/>
                <a:gd name="T6" fmla="*/ 229 w 859"/>
                <a:gd name="T7" fmla="*/ 219 h 474"/>
                <a:gd name="T8" fmla="*/ 0 w 859"/>
                <a:gd name="T9" fmla="*/ 433 h 474"/>
                <a:gd name="T10" fmla="*/ 37 w 859"/>
                <a:gd name="T11" fmla="*/ 474 h 474"/>
                <a:gd name="T12" fmla="*/ 39 w 859"/>
                <a:gd name="T13" fmla="*/ 472 h 474"/>
                <a:gd name="T14" fmla="*/ 45 w 859"/>
                <a:gd name="T15" fmla="*/ 465 h 474"/>
                <a:gd name="T16" fmla="*/ 55 w 859"/>
                <a:gd name="T17" fmla="*/ 454 h 474"/>
                <a:gd name="T18" fmla="*/ 69 w 859"/>
                <a:gd name="T19" fmla="*/ 441 h 474"/>
                <a:gd name="T20" fmla="*/ 84 w 859"/>
                <a:gd name="T21" fmla="*/ 424 h 474"/>
                <a:gd name="T22" fmla="*/ 103 w 859"/>
                <a:gd name="T23" fmla="*/ 405 h 474"/>
                <a:gd name="T24" fmla="*/ 126 w 859"/>
                <a:gd name="T25" fmla="*/ 384 h 474"/>
                <a:gd name="T26" fmla="*/ 150 w 859"/>
                <a:gd name="T27" fmla="*/ 360 h 474"/>
                <a:gd name="T28" fmla="*/ 175 w 859"/>
                <a:gd name="T29" fmla="*/ 334 h 474"/>
                <a:gd name="T30" fmla="*/ 204 w 859"/>
                <a:gd name="T31" fmla="*/ 307 h 474"/>
                <a:gd name="T32" fmla="*/ 234 w 859"/>
                <a:gd name="T33" fmla="*/ 280 h 474"/>
                <a:gd name="T34" fmla="*/ 265 w 859"/>
                <a:gd name="T35" fmla="*/ 252 h 474"/>
                <a:gd name="T36" fmla="*/ 297 w 859"/>
                <a:gd name="T37" fmla="*/ 223 h 474"/>
                <a:gd name="T38" fmla="*/ 331 w 859"/>
                <a:gd name="T39" fmla="*/ 195 h 474"/>
                <a:gd name="T40" fmla="*/ 364 w 859"/>
                <a:gd name="T41" fmla="*/ 168 h 474"/>
                <a:gd name="T42" fmla="*/ 399 w 859"/>
                <a:gd name="T43" fmla="*/ 141 h 474"/>
                <a:gd name="T44" fmla="*/ 408 w 859"/>
                <a:gd name="T45" fmla="*/ 135 h 474"/>
                <a:gd name="T46" fmla="*/ 421 w 859"/>
                <a:gd name="T47" fmla="*/ 127 h 474"/>
                <a:gd name="T48" fmla="*/ 436 w 859"/>
                <a:gd name="T49" fmla="*/ 120 h 474"/>
                <a:gd name="T50" fmla="*/ 454 w 859"/>
                <a:gd name="T51" fmla="*/ 112 h 474"/>
                <a:gd name="T52" fmla="*/ 474 w 859"/>
                <a:gd name="T53" fmla="*/ 105 h 474"/>
                <a:gd name="T54" fmla="*/ 495 w 859"/>
                <a:gd name="T55" fmla="*/ 96 h 474"/>
                <a:gd name="T56" fmla="*/ 517 w 859"/>
                <a:gd name="T57" fmla="*/ 88 h 474"/>
                <a:gd name="T58" fmla="*/ 538 w 859"/>
                <a:gd name="T59" fmla="*/ 79 h 474"/>
                <a:gd name="T60" fmla="*/ 561 w 859"/>
                <a:gd name="T61" fmla="*/ 72 h 474"/>
                <a:gd name="T62" fmla="*/ 582 w 859"/>
                <a:gd name="T63" fmla="*/ 64 h 474"/>
                <a:gd name="T64" fmla="*/ 603 w 859"/>
                <a:gd name="T65" fmla="*/ 57 h 474"/>
                <a:gd name="T66" fmla="*/ 621 w 859"/>
                <a:gd name="T67" fmla="*/ 51 h 474"/>
                <a:gd name="T68" fmla="*/ 637 w 859"/>
                <a:gd name="T69" fmla="*/ 46 h 474"/>
                <a:gd name="T70" fmla="*/ 651 w 859"/>
                <a:gd name="T71" fmla="*/ 42 h 474"/>
                <a:gd name="T72" fmla="*/ 661 w 859"/>
                <a:gd name="T73" fmla="*/ 39 h 474"/>
                <a:gd name="T74" fmla="*/ 669 w 859"/>
                <a:gd name="T75" fmla="*/ 37 h 474"/>
                <a:gd name="T76" fmla="*/ 684 w 859"/>
                <a:gd name="T77" fmla="*/ 36 h 474"/>
                <a:gd name="T78" fmla="*/ 709 w 859"/>
                <a:gd name="T79" fmla="*/ 34 h 474"/>
                <a:gd name="T80" fmla="*/ 741 w 859"/>
                <a:gd name="T81" fmla="*/ 34 h 474"/>
                <a:gd name="T82" fmla="*/ 774 w 859"/>
                <a:gd name="T83" fmla="*/ 34 h 474"/>
                <a:gd name="T84" fmla="*/ 805 w 859"/>
                <a:gd name="T85" fmla="*/ 36 h 474"/>
                <a:gd name="T86" fmla="*/ 834 w 859"/>
                <a:gd name="T87" fmla="*/ 36 h 474"/>
                <a:gd name="T88" fmla="*/ 852 w 859"/>
                <a:gd name="T89" fmla="*/ 37 h 474"/>
                <a:gd name="T90" fmla="*/ 859 w 859"/>
                <a:gd name="T91" fmla="*/ 37 h 474"/>
                <a:gd name="T92" fmla="*/ 813 w 859"/>
                <a:gd name="T93"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9" h="474">
                  <a:moveTo>
                    <a:pt x="813" y="0"/>
                  </a:moveTo>
                  <a:lnTo>
                    <a:pt x="651" y="10"/>
                  </a:lnTo>
                  <a:lnTo>
                    <a:pt x="427" y="78"/>
                  </a:lnTo>
                  <a:lnTo>
                    <a:pt x="229" y="219"/>
                  </a:lnTo>
                  <a:lnTo>
                    <a:pt x="0" y="433"/>
                  </a:lnTo>
                  <a:lnTo>
                    <a:pt x="37" y="474"/>
                  </a:lnTo>
                  <a:lnTo>
                    <a:pt x="39" y="472"/>
                  </a:lnTo>
                  <a:lnTo>
                    <a:pt x="45" y="465"/>
                  </a:lnTo>
                  <a:lnTo>
                    <a:pt x="55" y="454"/>
                  </a:lnTo>
                  <a:lnTo>
                    <a:pt x="69" y="441"/>
                  </a:lnTo>
                  <a:lnTo>
                    <a:pt x="84" y="424"/>
                  </a:lnTo>
                  <a:lnTo>
                    <a:pt x="103" y="405"/>
                  </a:lnTo>
                  <a:lnTo>
                    <a:pt x="126" y="384"/>
                  </a:lnTo>
                  <a:lnTo>
                    <a:pt x="150" y="360"/>
                  </a:lnTo>
                  <a:lnTo>
                    <a:pt x="175" y="334"/>
                  </a:lnTo>
                  <a:lnTo>
                    <a:pt x="204" y="307"/>
                  </a:lnTo>
                  <a:lnTo>
                    <a:pt x="234" y="280"/>
                  </a:lnTo>
                  <a:lnTo>
                    <a:pt x="265" y="252"/>
                  </a:lnTo>
                  <a:lnTo>
                    <a:pt x="297" y="223"/>
                  </a:lnTo>
                  <a:lnTo>
                    <a:pt x="331" y="195"/>
                  </a:lnTo>
                  <a:lnTo>
                    <a:pt x="364" y="168"/>
                  </a:lnTo>
                  <a:lnTo>
                    <a:pt x="399" y="141"/>
                  </a:lnTo>
                  <a:lnTo>
                    <a:pt x="408" y="135"/>
                  </a:lnTo>
                  <a:lnTo>
                    <a:pt x="421" y="127"/>
                  </a:lnTo>
                  <a:lnTo>
                    <a:pt x="436" y="120"/>
                  </a:lnTo>
                  <a:lnTo>
                    <a:pt x="454" y="112"/>
                  </a:lnTo>
                  <a:lnTo>
                    <a:pt x="474" y="105"/>
                  </a:lnTo>
                  <a:lnTo>
                    <a:pt x="495" y="96"/>
                  </a:lnTo>
                  <a:lnTo>
                    <a:pt x="517" y="88"/>
                  </a:lnTo>
                  <a:lnTo>
                    <a:pt x="538" y="79"/>
                  </a:lnTo>
                  <a:lnTo>
                    <a:pt x="561" y="72"/>
                  </a:lnTo>
                  <a:lnTo>
                    <a:pt x="582" y="64"/>
                  </a:lnTo>
                  <a:lnTo>
                    <a:pt x="603" y="57"/>
                  </a:lnTo>
                  <a:lnTo>
                    <a:pt x="621" y="51"/>
                  </a:lnTo>
                  <a:lnTo>
                    <a:pt x="637" y="46"/>
                  </a:lnTo>
                  <a:lnTo>
                    <a:pt x="651" y="42"/>
                  </a:lnTo>
                  <a:lnTo>
                    <a:pt x="661" y="39"/>
                  </a:lnTo>
                  <a:lnTo>
                    <a:pt x="669" y="37"/>
                  </a:lnTo>
                  <a:lnTo>
                    <a:pt x="684" y="36"/>
                  </a:lnTo>
                  <a:lnTo>
                    <a:pt x="709" y="34"/>
                  </a:lnTo>
                  <a:lnTo>
                    <a:pt x="741" y="34"/>
                  </a:lnTo>
                  <a:lnTo>
                    <a:pt x="774" y="34"/>
                  </a:lnTo>
                  <a:lnTo>
                    <a:pt x="805" y="36"/>
                  </a:lnTo>
                  <a:lnTo>
                    <a:pt x="834" y="36"/>
                  </a:lnTo>
                  <a:lnTo>
                    <a:pt x="852" y="37"/>
                  </a:lnTo>
                  <a:lnTo>
                    <a:pt x="859" y="37"/>
                  </a:lnTo>
                  <a:lnTo>
                    <a:pt x="8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5" name="Freeform 41"/>
            <p:cNvSpPr>
              <a:spLocks/>
            </p:cNvSpPr>
            <p:nvPr/>
          </p:nvSpPr>
          <p:spPr bwMode="auto">
            <a:xfrm>
              <a:off x="3939" y="2768"/>
              <a:ext cx="63" cy="108"/>
            </a:xfrm>
            <a:custGeom>
              <a:avLst/>
              <a:gdLst>
                <a:gd name="T0" fmla="*/ 81 w 128"/>
                <a:gd name="T1" fmla="*/ 0 h 216"/>
                <a:gd name="T2" fmla="*/ 35 w 128"/>
                <a:gd name="T3" fmla="*/ 135 h 216"/>
                <a:gd name="T4" fmla="*/ 0 w 128"/>
                <a:gd name="T5" fmla="*/ 216 h 216"/>
                <a:gd name="T6" fmla="*/ 72 w 128"/>
                <a:gd name="T7" fmla="*/ 216 h 216"/>
                <a:gd name="T8" fmla="*/ 128 w 128"/>
                <a:gd name="T9" fmla="*/ 42 h 216"/>
                <a:gd name="T10" fmla="*/ 81 w 128"/>
                <a:gd name="T11" fmla="*/ 0 h 216"/>
              </a:gdLst>
              <a:ahLst/>
              <a:cxnLst>
                <a:cxn ang="0">
                  <a:pos x="T0" y="T1"/>
                </a:cxn>
                <a:cxn ang="0">
                  <a:pos x="T2" y="T3"/>
                </a:cxn>
                <a:cxn ang="0">
                  <a:pos x="T4" y="T5"/>
                </a:cxn>
                <a:cxn ang="0">
                  <a:pos x="T6" y="T7"/>
                </a:cxn>
                <a:cxn ang="0">
                  <a:pos x="T8" y="T9"/>
                </a:cxn>
                <a:cxn ang="0">
                  <a:pos x="T10" y="T11"/>
                </a:cxn>
              </a:cxnLst>
              <a:rect l="0" t="0" r="r" b="b"/>
              <a:pathLst>
                <a:path w="128" h="216">
                  <a:moveTo>
                    <a:pt x="81" y="0"/>
                  </a:moveTo>
                  <a:lnTo>
                    <a:pt x="35" y="135"/>
                  </a:lnTo>
                  <a:lnTo>
                    <a:pt x="0" y="216"/>
                  </a:lnTo>
                  <a:lnTo>
                    <a:pt x="72" y="216"/>
                  </a:lnTo>
                  <a:lnTo>
                    <a:pt x="128" y="42"/>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6" name="Freeform 42"/>
            <p:cNvSpPr>
              <a:spLocks/>
            </p:cNvSpPr>
            <p:nvPr/>
          </p:nvSpPr>
          <p:spPr bwMode="auto">
            <a:xfrm>
              <a:off x="4468" y="1382"/>
              <a:ext cx="344" cy="814"/>
            </a:xfrm>
            <a:custGeom>
              <a:avLst/>
              <a:gdLst>
                <a:gd name="T0" fmla="*/ 219 w 689"/>
                <a:gd name="T1" fmla="*/ 1612 h 1627"/>
                <a:gd name="T2" fmla="*/ 179 w 689"/>
                <a:gd name="T3" fmla="*/ 1552 h 1627"/>
                <a:gd name="T4" fmla="*/ 155 w 689"/>
                <a:gd name="T5" fmla="*/ 1365 h 1627"/>
                <a:gd name="T6" fmla="*/ 189 w 689"/>
                <a:gd name="T7" fmla="*/ 979 h 1627"/>
                <a:gd name="T8" fmla="*/ 141 w 689"/>
                <a:gd name="T9" fmla="*/ 843 h 1627"/>
                <a:gd name="T10" fmla="*/ 98 w 689"/>
                <a:gd name="T11" fmla="*/ 828 h 1627"/>
                <a:gd name="T12" fmla="*/ 50 w 689"/>
                <a:gd name="T13" fmla="*/ 750 h 1627"/>
                <a:gd name="T14" fmla="*/ 6 w 689"/>
                <a:gd name="T15" fmla="*/ 687 h 1627"/>
                <a:gd name="T16" fmla="*/ 29 w 689"/>
                <a:gd name="T17" fmla="*/ 520 h 1627"/>
                <a:gd name="T18" fmla="*/ 30 w 689"/>
                <a:gd name="T19" fmla="*/ 334 h 1627"/>
                <a:gd name="T20" fmla="*/ 3 w 689"/>
                <a:gd name="T21" fmla="*/ 244 h 1627"/>
                <a:gd name="T22" fmla="*/ 47 w 689"/>
                <a:gd name="T23" fmla="*/ 237 h 1627"/>
                <a:gd name="T24" fmla="*/ 111 w 689"/>
                <a:gd name="T25" fmla="*/ 246 h 1627"/>
                <a:gd name="T26" fmla="*/ 153 w 689"/>
                <a:gd name="T27" fmla="*/ 190 h 1627"/>
                <a:gd name="T28" fmla="*/ 152 w 689"/>
                <a:gd name="T29" fmla="*/ 52 h 1627"/>
                <a:gd name="T30" fmla="*/ 167 w 689"/>
                <a:gd name="T31" fmla="*/ 10 h 1627"/>
                <a:gd name="T32" fmla="*/ 179 w 689"/>
                <a:gd name="T33" fmla="*/ 0 h 1627"/>
                <a:gd name="T34" fmla="*/ 170 w 689"/>
                <a:gd name="T35" fmla="*/ 57 h 1627"/>
                <a:gd name="T36" fmla="*/ 197 w 689"/>
                <a:gd name="T37" fmla="*/ 73 h 1627"/>
                <a:gd name="T38" fmla="*/ 243 w 689"/>
                <a:gd name="T39" fmla="*/ 88 h 1627"/>
                <a:gd name="T40" fmla="*/ 273 w 689"/>
                <a:gd name="T41" fmla="*/ 81 h 1627"/>
                <a:gd name="T42" fmla="*/ 299 w 689"/>
                <a:gd name="T43" fmla="*/ 57 h 1627"/>
                <a:gd name="T44" fmla="*/ 686 w 689"/>
                <a:gd name="T45" fmla="*/ 118 h 1627"/>
                <a:gd name="T46" fmla="*/ 666 w 689"/>
                <a:gd name="T47" fmla="*/ 114 h 1627"/>
                <a:gd name="T48" fmla="*/ 290 w 689"/>
                <a:gd name="T49" fmla="*/ 94 h 1627"/>
                <a:gd name="T50" fmla="*/ 222 w 689"/>
                <a:gd name="T51" fmla="*/ 105 h 1627"/>
                <a:gd name="T52" fmla="*/ 176 w 689"/>
                <a:gd name="T53" fmla="*/ 214 h 1627"/>
                <a:gd name="T54" fmla="*/ 216 w 689"/>
                <a:gd name="T55" fmla="*/ 259 h 1627"/>
                <a:gd name="T56" fmla="*/ 312 w 689"/>
                <a:gd name="T57" fmla="*/ 247 h 1627"/>
                <a:gd name="T58" fmla="*/ 317 w 689"/>
                <a:gd name="T59" fmla="*/ 336 h 1627"/>
                <a:gd name="T60" fmla="*/ 345 w 689"/>
                <a:gd name="T61" fmla="*/ 619 h 1627"/>
                <a:gd name="T62" fmla="*/ 278 w 689"/>
                <a:gd name="T63" fmla="*/ 751 h 1627"/>
                <a:gd name="T64" fmla="*/ 246 w 689"/>
                <a:gd name="T65" fmla="*/ 759 h 1627"/>
                <a:gd name="T66" fmla="*/ 264 w 689"/>
                <a:gd name="T67" fmla="*/ 739 h 1627"/>
                <a:gd name="T68" fmla="*/ 312 w 689"/>
                <a:gd name="T69" fmla="*/ 666 h 1627"/>
                <a:gd name="T70" fmla="*/ 294 w 689"/>
                <a:gd name="T71" fmla="*/ 349 h 1627"/>
                <a:gd name="T72" fmla="*/ 279 w 689"/>
                <a:gd name="T73" fmla="*/ 277 h 1627"/>
                <a:gd name="T74" fmla="*/ 224 w 689"/>
                <a:gd name="T75" fmla="*/ 286 h 1627"/>
                <a:gd name="T76" fmla="*/ 92 w 689"/>
                <a:gd name="T77" fmla="*/ 273 h 1627"/>
                <a:gd name="T78" fmla="*/ 47 w 689"/>
                <a:gd name="T79" fmla="*/ 291 h 1627"/>
                <a:gd name="T80" fmla="*/ 60 w 689"/>
                <a:gd name="T81" fmla="*/ 480 h 1627"/>
                <a:gd name="T82" fmla="*/ 59 w 689"/>
                <a:gd name="T83" fmla="*/ 729 h 1627"/>
                <a:gd name="T84" fmla="*/ 138 w 689"/>
                <a:gd name="T85" fmla="*/ 756 h 1627"/>
                <a:gd name="T86" fmla="*/ 185 w 689"/>
                <a:gd name="T87" fmla="*/ 766 h 1627"/>
                <a:gd name="T88" fmla="*/ 134 w 689"/>
                <a:gd name="T89" fmla="*/ 781 h 1627"/>
                <a:gd name="T90" fmla="*/ 138 w 689"/>
                <a:gd name="T91" fmla="*/ 823 h 1627"/>
                <a:gd name="T92" fmla="*/ 188 w 689"/>
                <a:gd name="T93" fmla="*/ 826 h 1627"/>
                <a:gd name="T94" fmla="*/ 222 w 689"/>
                <a:gd name="T95" fmla="*/ 792 h 1627"/>
                <a:gd name="T96" fmla="*/ 243 w 689"/>
                <a:gd name="T97" fmla="*/ 796 h 1627"/>
                <a:gd name="T98" fmla="*/ 221 w 689"/>
                <a:gd name="T99" fmla="*/ 832 h 1627"/>
                <a:gd name="T100" fmla="*/ 195 w 689"/>
                <a:gd name="T101" fmla="*/ 868 h 1627"/>
                <a:gd name="T102" fmla="*/ 206 w 689"/>
                <a:gd name="T103" fmla="*/ 1170 h 1627"/>
                <a:gd name="T104" fmla="*/ 179 w 689"/>
                <a:gd name="T105" fmla="*/ 1390 h 1627"/>
                <a:gd name="T106" fmla="*/ 189 w 689"/>
                <a:gd name="T107" fmla="*/ 1518 h 1627"/>
                <a:gd name="T108" fmla="*/ 242 w 689"/>
                <a:gd name="T109" fmla="*/ 1624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89" h="1627">
                  <a:moveTo>
                    <a:pt x="242" y="1624"/>
                  </a:moveTo>
                  <a:lnTo>
                    <a:pt x="236" y="1624"/>
                  </a:lnTo>
                  <a:lnTo>
                    <a:pt x="230" y="1621"/>
                  </a:lnTo>
                  <a:lnTo>
                    <a:pt x="225" y="1617"/>
                  </a:lnTo>
                  <a:lnTo>
                    <a:pt x="219" y="1612"/>
                  </a:lnTo>
                  <a:lnTo>
                    <a:pt x="215" y="1606"/>
                  </a:lnTo>
                  <a:lnTo>
                    <a:pt x="209" y="1599"/>
                  </a:lnTo>
                  <a:lnTo>
                    <a:pt x="204" y="1591"/>
                  </a:lnTo>
                  <a:lnTo>
                    <a:pt x="197" y="1584"/>
                  </a:lnTo>
                  <a:lnTo>
                    <a:pt x="179" y="1552"/>
                  </a:lnTo>
                  <a:lnTo>
                    <a:pt x="165" y="1518"/>
                  </a:lnTo>
                  <a:lnTo>
                    <a:pt x="156" y="1482"/>
                  </a:lnTo>
                  <a:lnTo>
                    <a:pt x="153" y="1444"/>
                  </a:lnTo>
                  <a:lnTo>
                    <a:pt x="152" y="1405"/>
                  </a:lnTo>
                  <a:lnTo>
                    <a:pt x="155" y="1365"/>
                  </a:lnTo>
                  <a:lnTo>
                    <a:pt x="159" y="1326"/>
                  </a:lnTo>
                  <a:lnTo>
                    <a:pt x="167" y="1285"/>
                  </a:lnTo>
                  <a:lnTo>
                    <a:pt x="185" y="1167"/>
                  </a:lnTo>
                  <a:lnTo>
                    <a:pt x="194" y="1024"/>
                  </a:lnTo>
                  <a:lnTo>
                    <a:pt x="189" y="979"/>
                  </a:lnTo>
                  <a:lnTo>
                    <a:pt x="183" y="931"/>
                  </a:lnTo>
                  <a:lnTo>
                    <a:pt x="174" y="885"/>
                  </a:lnTo>
                  <a:lnTo>
                    <a:pt x="159" y="844"/>
                  </a:lnTo>
                  <a:lnTo>
                    <a:pt x="150" y="844"/>
                  </a:lnTo>
                  <a:lnTo>
                    <a:pt x="141" y="843"/>
                  </a:lnTo>
                  <a:lnTo>
                    <a:pt x="131" y="841"/>
                  </a:lnTo>
                  <a:lnTo>
                    <a:pt x="122" y="840"/>
                  </a:lnTo>
                  <a:lnTo>
                    <a:pt x="113" y="837"/>
                  </a:lnTo>
                  <a:lnTo>
                    <a:pt x="104" y="834"/>
                  </a:lnTo>
                  <a:lnTo>
                    <a:pt x="98" y="828"/>
                  </a:lnTo>
                  <a:lnTo>
                    <a:pt x="93" y="820"/>
                  </a:lnTo>
                  <a:lnTo>
                    <a:pt x="90" y="774"/>
                  </a:lnTo>
                  <a:lnTo>
                    <a:pt x="77" y="768"/>
                  </a:lnTo>
                  <a:lnTo>
                    <a:pt x="63" y="759"/>
                  </a:lnTo>
                  <a:lnTo>
                    <a:pt x="50" y="750"/>
                  </a:lnTo>
                  <a:lnTo>
                    <a:pt x="38" y="741"/>
                  </a:lnTo>
                  <a:lnTo>
                    <a:pt x="26" y="729"/>
                  </a:lnTo>
                  <a:lnTo>
                    <a:pt x="17" y="717"/>
                  </a:lnTo>
                  <a:lnTo>
                    <a:pt x="9" y="702"/>
                  </a:lnTo>
                  <a:lnTo>
                    <a:pt x="6" y="687"/>
                  </a:lnTo>
                  <a:lnTo>
                    <a:pt x="3" y="651"/>
                  </a:lnTo>
                  <a:lnTo>
                    <a:pt x="5" y="616"/>
                  </a:lnTo>
                  <a:lnTo>
                    <a:pt x="11" y="583"/>
                  </a:lnTo>
                  <a:lnTo>
                    <a:pt x="20" y="552"/>
                  </a:lnTo>
                  <a:lnTo>
                    <a:pt x="29" y="520"/>
                  </a:lnTo>
                  <a:lnTo>
                    <a:pt x="36" y="487"/>
                  </a:lnTo>
                  <a:lnTo>
                    <a:pt x="42" y="451"/>
                  </a:lnTo>
                  <a:lnTo>
                    <a:pt x="42" y="414"/>
                  </a:lnTo>
                  <a:lnTo>
                    <a:pt x="38" y="373"/>
                  </a:lnTo>
                  <a:lnTo>
                    <a:pt x="30" y="334"/>
                  </a:lnTo>
                  <a:lnTo>
                    <a:pt x="18" y="298"/>
                  </a:lnTo>
                  <a:lnTo>
                    <a:pt x="0" y="265"/>
                  </a:lnTo>
                  <a:lnTo>
                    <a:pt x="0" y="256"/>
                  </a:lnTo>
                  <a:lnTo>
                    <a:pt x="0" y="249"/>
                  </a:lnTo>
                  <a:lnTo>
                    <a:pt x="3" y="244"/>
                  </a:lnTo>
                  <a:lnTo>
                    <a:pt x="8" y="240"/>
                  </a:lnTo>
                  <a:lnTo>
                    <a:pt x="14" y="237"/>
                  </a:lnTo>
                  <a:lnTo>
                    <a:pt x="21" y="235"/>
                  </a:lnTo>
                  <a:lnTo>
                    <a:pt x="33" y="235"/>
                  </a:lnTo>
                  <a:lnTo>
                    <a:pt x="47" y="237"/>
                  </a:lnTo>
                  <a:lnTo>
                    <a:pt x="60" y="238"/>
                  </a:lnTo>
                  <a:lnTo>
                    <a:pt x="72" y="240"/>
                  </a:lnTo>
                  <a:lnTo>
                    <a:pt x="86" y="241"/>
                  </a:lnTo>
                  <a:lnTo>
                    <a:pt x="99" y="243"/>
                  </a:lnTo>
                  <a:lnTo>
                    <a:pt x="111" y="246"/>
                  </a:lnTo>
                  <a:lnTo>
                    <a:pt x="125" y="247"/>
                  </a:lnTo>
                  <a:lnTo>
                    <a:pt x="137" y="249"/>
                  </a:lnTo>
                  <a:lnTo>
                    <a:pt x="150" y="250"/>
                  </a:lnTo>
                  <a:lnTo>
                    <a:pt x="150" y="220"/>
                  </a:lnTo>
                  <a:lnTo>
                    <a:pt x="153" y="190"/>
                  </a:lnTo>
                  <a:lnTo>
                    <a:pt x="159" y="160"/>
                  </a:lnTo>
                  <a:lnTo>
                    <a:pt x="167" y="132"/>
                  </a:lnTo>
                  <a:lnTo>
                    <a:pt x="153" y="108"/>
                  </a:lnTo>
                  <a:lnTo>
                    <a:pt x="149" y="79"/>
                  </a:lnTo>
                  <a:lnTo>
                    <a:pt x="152" y="52"/>
                  </a:lnTo>
                  <a:lnTo>
                    <a:pt x="158" y="24"/>
                  </a:lnTo>
                  <a:lnTo>
                    <a:pt x="161" y="21"/>
                  </a:lnTo>
                  <a:lnTo>
                    <a:pt x="162" y="18"/>
                  </a:lnTo>
                  <a:lnTo>
                    <a:pt x="165" y="13"/>
                  </a:lnTo>
                  <a:lnTo>
                    <a:pt x="167" y="10"/>
                  </a:lnTo>
                  <a:lnTo>
                    <a:pt x="170" y="7"/>
                  </a:lnTo>
                  <a:lnTo>
                    <a:pt x="171" y="6"/>
                  </a:lnTo>
                  <a:lnTo>
                    <a:pt x="174" y="3"/>
                  </a:lnTo>
                  <a:lnTo>
                    <a:pt x="176" y="1"/>
                  </a:lnTo>
                  <a:lnTo>
                    <a:pt x="179" y="0"/>
                  </a:lnTo>
                  <a:lnTo>
                    <a:pt x="182" y="0"/>
                  </a:lnTo>
                  <a:lnTo>
                    <a:pt x="185" y="0"/>
                  </a:lnTo>
                  <a:lnTo>
                    <a:pt x="188" y="0"/>
                  </a:lnTo>
                  <a:lnTo>
                    <a:pt x="177" y="25"/>
                  </a:lnTo>
                  <a:lnTo>
                    <a:pt x="170" y="57"/>
                  </a:lnTo>
                  <a:lnTo>
                    <a:pt x="168" y="87"/>
                  </a:lnTo>
                  <a:lnTo>
                    <a:pt x="176" y="106"/>
                  </a:lnTo>
                  <a:lnTo>
                    <a:pt x="183" y="96"/>
                  </a:lnTo>
                  <a:lnTo>
                    <a:pt x="189" y="84"/>
                  </a:lnTo>
                  <a:lnTo>
                    <a:pt x="197" y="73"/>
                  </a:lnTo>
                  <a:lnTo>
                    <a:pt x="207" y="67"/>
                  </a:lnTo>
                  <a:lnTo>
                    <a:pt x="218" y="70"/>
                  </a:lnTo>
                  <a:lnTo>
                    <a:pt x="230" y="78"/>
                  </a:lnTo>
                  <a:lnTo>
                    <a:pt x="239" y="85"/>
                  </a:lnTo>
                  <a:lnTo>
                    <a:pt x="243" y="88"/>
                  </a:lnTo>
                  <a:lnTo>
                    <a:pt x="249" y="90"/>
                  </a:lnTo>
                  <a:lnTo>
                    <a:pt x="255" y="90"/>
                  </a:lnTo>
                  <a:lnTo>
                    <a:pt x="261" y="88"/>
                  </a:lnTo>
                  <a:lnTo>
                    <a:pt x="267" y="85"/>
                  </a:lnTo>
                  <a:lnTo>
                    <a:pt x="273" y="81"/>
                  </a:lnTo>
                  <a:lnTo>
                    <a:pt x="278" y="78"/>
                  </a:lnTo>
                  <a:lnTo>
                    <a:pt x="284" y="73"/>
                  </a:lnTo>
                  <a:lnTo>
                    <a:pt x="288" y="70"/>
                  </a:lnTo>
                  <a:lnTo>
                    <a:pt x="294" y="64"/>
                  </a:lnTo>
                  <a:lnTo>
                    <a:pt x="299" y="57"/>
                  </a:lnTo>
                  <a:lnTo>
                    <a:pt x="302" y="51"/>
                  </a:lnTo>
                  <a:lnTo>
                    <a:pt x="305" y="43"/>
                  </a:lnTo>
                  <a:lnTo>
                    <a:pt x="687" y="73"/>
                  </a:lnTo>
                  <a:lnTo>
                    <a:pt x="684" y="94"/>
                  </a:lnTo>
                  <a:lnTo>
                    <a:pt x="686" y="118"/>
                  </a:lnTo>
                  <a:lnTo>
                    <a:pt x="689" y="138"/>
                  </a:lnTo>
                  <a:lnTo>
                    <a:pt x="689" y="147"/>
                  </a:lnTo>
                  <a:lnTo>
                    <a:pt x="677" y="138"/>
                  </a:lnTo>
                  <a:lnTo>
                    <a:pt x="671" y="126"/>
                  </a:lnTo>
                  <a:lnTo>
                    <a:pt x="666" y="114"/>
                  </a:lnTo>
                  <a:lnTo>
                    <a:pt x="653" y="100"/>
                  </a:lnTo>
                  <a:lnTo>
                    <a:pt x="320" y="72"/>
                  </a:lnTo>
                  <a:lnTo>
                    <a:pt x="311" y="81"/>
                  </a:lnTo>
                  <a:lnTo>
                    <a:pt x="302" y="88"/>
                  </a:lnTo>
                  <a:lnTo>
                    <a:pt x="290" y="94"/>
                  </a:lnTo>
                  <a:lnTo>
                    <a:pt x="276" y="100"/>
                  </a:lnTo>
                  <a:lnTo>
                    <a:pt x="263" y="103"/>
                  </a:lnTo>
                  <a:lnTo>
                    <a:pt x="249" y="106"/>
                  </a:lnTo>
                  <a:lnTo>
                    <a:pt x="236" y="106"/>
                  </a:lnTo>
                  <a:lnTo>
                    <a:pt x="222" y="105"/>
                  </a:lnTo>
                  <a:lnTo>
                    <a:pt x="201" y="120"/>
                  </a:lnTo>
                  <a:lnTo>
                    <a:pt x="188" y="139"/>
                  </a:lnTo>
                  <a:lnTo>
                    <a:pt x="180" y="165"/>
                  </a:lnTo>
                  <a:lnTo>
                    <a:pt x="177" y="190"/>
                  </a:lnTo>
                  <a:lnTo>
                    <a:pt x="176" y="214"/>
                  </a:lnTo>
                  <a:lnTo>
                    <a:pt x="177" y="234"/>
                  </a:lnTo>
                  <a:lnTo>
                    <a:pt x="179" y="249"/>
                  </a:lnTo>
                  <a:lnTo>
                    <a:pt x="180" y="253"/>
                  </a:lnTo>
                  <a:lnTo>
                    <a:pt x="198" y="256"/>
                  </a:lnTo>
                  <a:lnTo>
                    <a:pt x="216" y="259"/>
                  </a:lnTo>
                  <a:lnTo>
                    <a:pt x="236" y="261"/>
                  </a:lnTo>
                  <a:lnTo>
                    <a:pt x="257" y="261"/>
                  </a:lnTo>
                  <a:lnTo>
                    <a:pt x="276" y="258"/>
                  </a:lnTo>
                  <a:lnTo>
                    <a:pt x="294" y="255"/>
                  </a:lnTo>
                  <a:lnTo>
                    <a:pt x="312" y="247"/>
                  </a:lnTo>
                  <a:lnTo>
                    <a:pt x="329" y="238"/>
                  </a:lnTo>
                  <a:lnTo>
                    <a:pt x="329" y="247"/>
                  </a:lnTo>
                  <a:lnTo>
                    <a:pt x="324" y="273"/>
                  </a:lnTo>
                  <a:lnTo>
                    <a:pt x="320" y="306"/>
                  </a:lnTo>
                  <a:lnTo>
                    <a:pt x="317" y="336"/>
                  </a:lnTo>
                  <a:lnTo>
                    <a:pt x="327" y="463"/>
                  </a:lnTo>
                  <a:lnTo>
                    <a:pt x="335" y="502"/>
                  </a:lnTo>
                  <a:lnTo>
                    <a:pt x="341" y="541"/>
                  </a:lnTo>
                  <a:lnTo>
                    <a:pt x="345" y="580"/>
                  </a:lnTo>
                  <a:lnTo>
                    <a:pt x="345" y="619"/>
                  </a:lnTo>
                  <a:lnTo>
                    <a:pt x="341" y="657"/>
                  </a:lnTo>
                  <a:lnTo>
                    <a:pt x="330" y="691"/>
                  </a:lnTo>
                  <a:lnTo>
                    <a:pt x="311" y="723"/>
                  </a:lnTo>
                  <a:lnTo>
                    <a:pt x="282" y="750"/>
                  </a:lnTo>
                  <a:lnTo>
                    <a:pt x="278" y="751"/>
                  </a:lnTo>
                  <a:lnTo>
                    <a:pt x="272" y="754"/>
                  </a:lnTo>
                  <a:lnTo>
                    <a:pt x="266" y="756"/>
                  </a:lnTo>
                  <a:lnTo>
                    <a:pt x="258" y="757"/>
                  </a:lnTo>
                  <a:lnTo>
                    <a:pt x="252" y="759"/>
                  </a:lnTo>
                  <a:lnTo>
                    <a:pt x="246" y="759"/>
                  </a:lnTo>
                  <a:lnTo>
                    <a:pt x="242" y="757"/>
                  </a:lnTo>
                  <a:lnTo>
                    <a:pt x="237" y="756"/>
                  </a:lnTo>
                  <a:lnTo>
                    <a:pt x="249" y="750"/>
                  </a:lnTo>
                  <a:lnTo>
                    <a:pt x="257" y="745"/>
                  </a:lnTo>
                  <a:lnTo>
                    <a:pt x="264" y="739"/>
                  </a:lnTo>
                  <a:lnTo>
                    <a:pt x="273" y="730"/>
                  </a:lnTo>
                  <a:lnTo>
                    <a:pt x="287" y="714"/>
                  </a:lnTo>
                  <a:lnTo>
                    <a:pt x="297" y="697"/>
                  </a:lnTo>
                  <a:lnTo>
                    <a:pt x="306" y="681"/>
                  </a:lnTo>
                  <a:lnTo>
                    <a:pt x="312" y="666"/>
                  </a:lnTo>
                  <a:lnTo>
                    <a:pt x="317" y="649"/>
                  </a:lnTo>
                  <a:lnTo>
                    <a:pt x="318" y="633"/>
                  </a:lnTo>
                  <a:lnTo>
                    <a:pt x="320" y="616"/>
                  </a:lnTo>
                  <a:lnTo>
                    <a:pt x="321" y="598"/>
                  </a:lnTo>
                  <a:lnTo>
                    <a:pt x="294" y="349"/>
                  </a:lnTo>
                  <a:lnTo>
                    <a:pt x="306" y="276"/>
                  </a:lnTo>
                  <a:lnTo>
                    <a:pt x="299" y="276"/>
                  </a:lnTo>
                  <a:lnTo>
                    <a:pt x="293" y="276"/>
                  </a:lnTo>
                  <a:lnTo>
                    <a:pt x="285" y="276"/>
                  </a:lnTo>
                  <a:lnTo>
                    <a:pt x="279" y="277"/>
                  </a:lnTo>
                  <a:lnTo>
                    <a:pt x="272" y="279"/>
                  </a:lnTo>
                  <a:lnTo>
                    <a:pt x="266" y="280"/>
                  </a:lnTo>
                  <a:lnTo>
                    <a:pt x="258" y="283"/>
                  </a:lnTo>
                  <a:lnTo>
                    <a:pt x="252" y="285"/>
                  </a:lnTo>
                  <a:lnTo>
                    <a:pt x="224" y="286"/>
                  </a:lnTo>
                  <a:lnTo>
                    <a:pt x="197" y="286"/>
                  </a:lnTo>
                  <a:lnTo>
                    <a:pt x="170" y="283"/>
                  </a:lnTo>
                  <a:lnTo>
                    <a:pt x="144" y="280"/>
                  </a:lnTo>
                  <a:lnTo>
                    <a:pt x="117" y="277"/>
                  </a:lnTo>
                  <a:lnTo>
                    <a:pt x="92" y="273"/>
                  </a:lnTo>
                  <a:lnTo>
                    <a:pt x="65" y="270"/>
                  </a:lnTo>
                  <a:lnTo>
                    <a:pt x="38" y="267"/>
                  </a:lnTo>
                  <a:lnTo>
                    <a:pt x="39" y="274"/>
                  </a:lnTo>
                  <a:lnTo>
                    <a:pt x="42" y="282"/>
                  </a:lnTo>
                  <a:lnTo>
                    <a:pt x="47" y="291"/>
                  </a:lnTo>
                  <a:lnTo>
                    <a:pt x="51" y="298"/>
                  </a:lnTo>
                  <a:lnTo>
                    <a:pt x="57" y="345"/>
                  </a:lnTo>
                  <a:lnTo>
                    <a:pt x="60" y="390"/>
                  </a:lnTo>
                  <a:lnTo>
                    <a:pt x="59" y="435"/>
                  </a:lnTo>
                  <a:lnTo>
                    <a:pt x="60" y="480"/>
                  </a:lnTo>
                  <a:lnTo>
                    <a:pt x="38" y="621"/>
                  </a:lnTo>
                  <a:lnTo>
                    <a:pt x="30" y="651"/>
                  </a:lnTo>
                  <a:lnTo>
                    <a:pt x="33" y="679"/>
                  </a:lnTo>
                  <a:lnTo>
                    <a:pt x="44" y="705"/>
                  </a:lnTo>
                  <a:lnTo>
                    <a:pt x="59" y="729"/>
                  </a:lnTo>
                  <a:lnTo>
                    <a:pt x="72" y="739"/>
                  </a:lnTo>
                  <a:lnTo>
                    <a:pt x="89" y="745"/>
                  </a:lnTo>
                  <a:lnTo>
                    <a:pt x="104" y="751"/>
                  </a:lnTo>
                  <a:lnTo>
                    <a:pt x="122" y="754"/>
                  </a:lnTo>
                  <a:lnTo>
                    <a:pt x="138" y="756"/>
                  </a:lnTo>
                  <a:lnTo>
                    <a:pt x="156" y="757"/>
                  </a:lnTo>
                  <a:lnTo>
                    <a:pt x="174" y="757"/>
                  </a:lnTo>
                  <a:lnTo>
                    <a:pt x="191" y="757"/>
                  </a:lnTo>
                  <a:lnTo>
                    <a:pt x="191" y="762"/>
                  </a:lnTo>
                  <a:lnTo>
                    <a:pt x="185" y="766"/>
                  </a:lnTo>
                  <a:lnTo>
                    <a:pt x="176" y="771"/>
                  </a:lnTo>
                  <a:lnTo>
                    <a:pt x="164" y="774"/>
                  </a:lnTo>
                  <a:lnTo>
                    <a:pt x="152" y="777"/>
                  </a:lnTo>
                  <a:lnTo>
                    <a:pt x="141" y="780"/>
                  </a:lnTo>
                  <a:lnTo>
                    <a:pt x="134" y="781"/>
                  </a:lnTo>
                  <a:lnTo>
                    <a:pt x="131" y="781"/>
                  </a:lnTo>
                  <a:lnTo>
                    <a:pt x="129" y="792"/>
                  </a:lnTo>
                  <a:lnTo>
                    <a:pt x="129" y="804"/>
                  </a:lnTo>
                  <a:lnTo>
                    <a:pt x="132" y="814"/>
                  </a:lnTo>
                  <a:lnTo>
                    <a:pt x="138" y="823"/>
                  </a:lnTo>
                  <a:lnTo>
                    <a:pt x="147" y="825"/>
                  </a:lnTo>
                  <a:lnTo>
                    <a:pt x="156" y="825"/>
                  </a:lnTo>
                  <a:lnTo>
                    <a:pt x="167" y="826"/>
                  </a:lnTo>
                  <a:lnTo>
                    <a:pt x="177" y="826"/>
                  </a:lnTo>
                  <a:lnTo>
                    <a:pt x="188" y="826"/>
                  </a:lnTo>
                  <a:lnTo>
                    <a:pt x="198" y="825"/>
                  </a:lnTo>
                  <a:lnTo>
                    <a:pt x="207" y="820"/>
                  </a:lnTo>
                  <a:lnTo>
                    <a:pt x="215" y="814"/>
                  </a:lnTo>
                  <a:lnTo>
                    <a:pt x="219" y="804"/>
                  </a:lnTo>
                  <a:lnTo>
                    <a:pt x="222" y="792"/>
                  </a:lnTo>
                  <a:lnTo>
                    <a:pt x="224" y="781"/>
                  </a:lnTo>
                  <a:lnTo>
                    <a:pt x="222" y="769"/>
                  </a:lnTo>
                  <a:lnTo>
                    <a:pt x="230" y="778"/>
                  </a:lnTo>
                  <a:lnTo>
                    <a:pt x="239" y="786"/>
                  </a:lnTo>
                  <a:lnTo>
                    <a:pt x="243" y="796"/>
                  </a:lnTo>
                  <a:lnTo>
                    <a:pt x="239" y="810"/>
                  </a:lnTo>
                  <a:lnTo>
                    <a:pt x="236" y="817"/>
                  </a:lnTo>
                  <a:lnTo>
                    <a:pt x="233" y="823"/>
                  </a:lnTo>
                  <a:lnTo>
                    <a:pt x="227" y="829"/>
                  </a:lnTo>
                  <a:lnTo>
                    <a:pt x="221" y="832"/>
                  </a:lnTo>
                  <a:lnTo>
                    <a:pt x="213" y="835"/>
                  </a:lnTo>
                  <a:lnTo>
                    <a:pt x="206" y="838"/>
                  </a:lnTo>
                  <a:lnTo>
                    <a:pt x="198" y="840"/>
                  </a:lnTo>
                  <a:lnTo>
                    <a:pt x="191" y="841"/>
                  </a:lnTo>
                  <a:lnTo>
                    <a:pt x="195" y="868"/>
                  </a:lnTo>
                  <a:lnTo>
                    <a:pt x="204" y="930"/>
                  </a:lnTo>
                  <a:lnTo>
                    <a:pt x="213" y="1002"/>
                  </a:lnTo>
                  <a:lnTo>
                    <a:pt x="215" y="1057"/>
                  </a:lnTo>
                  <a:lnTo>
                    <a:pt x="210" y="1105"/>
                  </a:lnTo>
                  <a:lnTo>
                    <a:pt x="206" y="1170"/>
                  </a:lnTo>
                  <a:lnTo>
                    <a:pt x="200" y="1227"/>
                  </a:lnTo>
                  <a:lnTo>
                    <a:pt x="198" y="1251"/>
                  </a:lnTo>
                  <a:lnTo>
                    <a:pt x="195" y="1275"/>
                  </a:lnTo>
                  <a:lnTo>
                    <a:pt x="188" y="1329"/>
                  </a:lnTo>
                  <a:lnTo>
                    <a:pt x="179" y="1390"/>
                  </a:lnTo>
                  <a:lnTo>
                    <a:pt x="176" y="1434"/>
                  </a:lnTo>
                  <a:lnTo>
                    <a:pt x="176" y="1450"/>
                  </a:lnTo>
                  <a:lnTo>
                    <a:pt x="177" y="1470"/>
                  </a:lnTo>
                  <a:lnTo>
                    <a:pt x="182" y="1492"/>
                  </a:lnTo>
                  <a:lnTo>
                    <a:pt x="189" y="1518"/>
                  </a:lnTo>
                  <a:lnTo>
                    <a:pt x="200" y="1545"/>
                  </a:lnTo>
                  <a:lnTo>
                    <a:pt x="215" y="1572"/>
                  </a:lnTo>
                  <a:lnTo>
                    <a:pt x="234" y="1600"/>
                  </a:lnTo>
                  <a:lnTo>
                    <a:pt x="261" y="1627"/>
                  </a:lnTo>
                  <a:lnTo>
                    <a:pt x="242" y="16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7" name="Freeform 43"/>
            <p:cNvSpPr>
              <a:spLocks/>
            </p:cNvSpPr>
            <p:nvPr/>
          </p:nvSpPr>
          <p:spPr bwMode="auto">
            <a:xfrm>
              <a:off x="4570" y="1443"/>
              <a:ext cx="104" cy="773"/>
            </a:xfrm>
            <a:custGeom>
              <a:avLst/>
              <a:gdLst>
                <a:gd name="T0" fmla="*/ 29 w 207"/>
                <a:gd name="T1" fmla="*/ 125 h 1547"/>
                <a:gd name="T2" fmla="*/ 29 w 207"/>
                <a:gd name="T3" fmla="*/ 90 h 1547"/>
                <a:gd name="T4" fmla="*/ 30 w 207"/>
                <a:gd name="T5" fmla="*/ 62 h 1547"/>
                <a:gd name="T6" fmla="*/ 26 w 207"/>
                <a:gd name="T7" fmla="*/ 44 h 1547"/>
                <a:gd name="T8" fmla="*/ 9 w 207"/>
                <a:gd name="T9" fmla="*/ 39 h 1547"/>
                <a:gd name="T10" fmla="*/ 6 w 207"/>
                <a:gd name="T11" fmla="*/ 36 h 1547"/>
                <a:gd name="T12" fmla="*/ 3 w 207"/>
                <a:gd name="T13" fmla="*/ 33 h 1547"/>
                <a:gd name="T14" fmla="*/ 0 w 207"/>
                <a:gd name="T15" fmla="*/ 30 h 1547"/>
                <a:gd name="T16" fmla="*/ 0 w 207"/>
                <a:gd name="T17" fmla="*/ 26 h 1547"/>
                <a:gd name="T18" fmla="*/ 17 w 207"/>
                <a:gd name="T19" fmla="*/ 27 h 1547"/>
                <a:gd name="T20" fmla="*/ 33 w 207"/>
                <a:gd name="T21" fmla="*/ 27 h 1547"/>
                <a:gd name="T22" fmla="*/ 47 w 207"/>
                <a:gd name="T23" fmla="*/ 27 h 1547"/>
                <a:gd name="T24" fmla="*/ 60 w 207"/>
                <a:gd name="T25" fmla="*/ 24 h 1547"/>
                <a:gd name="T26" fmla="*/ 72 w 207"/>
                <a:gd name="T27" fmla="*/ 20 h 1547"/>
                <a:gd name="T28" fmla="*/ 83 w 207"/>
                <a:gd name="T29" fmla="*/ 14 h 1547"/>
                <a:gd name="T30" fmla="*/ 93 w 207"/>
                <a:gd name="T31" fmla="*/ 8 h 1547"/>
                <a:gd name="T32" fmla="*/ 104 w 207"/>
                <a:gd name="T33" fmla="*/ 0 h 1547"/>
                <a:gd name="T34" fmla="*/ 207 w 207"/>
                <a:gd name="T35" fmla="*/ 12 h 1547"/>
                <a:gd name="T36" fmla="*/ 206 w 207"/>
                <a:gd name="T37" fmla="*/ 1547 h 1547"/>
                <a:gd name="T38" fmla="*/ 180 w 207"/>
                <a:gd name="T39" fmla="*/ 1530 h 1547"/>
                <a:gd name="T40" fmla="*/ 180 w 207"/>
                <a:gd name="T41" fmla="*/ 32 h 1547"/>
                <a:gd name="T42" fmla="*/ 110 w 207"/>
                <a:gd name="T43" fmla="*/ 26 h 1547"/>
                <a:gd name="T44" fmla="*/ 101 w 207"/>
                <a:gd name="T45" fmla="*/ 29 h 1547"/>
                <a:gd name="T46" fmla="*/ 93 w 207"/>
                <a:gd name="T47" fmla="*/ 32 h 1547"/>
                <a:gd name="T48" fmla="*/ 86 w 207"/>
                <a:gd name="T49" fmla="*/ 35 h 1547"/>
                <a:gd name="T50" fmla="*/ 78 w 207"/>
                <a:gd name="T51" fmla="*/ 38 h 1547"/>
                <a:gd name="T52" fmla="*/ 69 w 207"/>
                <a:gd name="T53" fmla="*/ 41 h 1547"/>
                <a:gd name="T54" fmla="*/ 62 w 207"/>
                <a:gd name="T55" fmla="*/ 44 h 1547"/>
                <a:gd name="T56" fmla="*/ 54 w 207"/>
                <a:gd name="T57" fmla="*/ 47 h 1547"/>
                <a:gd name="T58" fmla="*/ 45 w 207"/>
                <a:gd name="T59" fmla="*/ 50 h 1547"/>
                <a:gd name="T60" fmla="*/ 50 w 207"/>
                <a:gd name="T61" fmla="*/ 128 h 1547"/>
                <a:gd name="T62" fmla="*/ 29 w 207"/>
                <a:gd name="T63" fmla="*/ 125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7" h="1547">
                  <a:moveTo>
                    <a:pt x="29" y="125"/>
                  </a:moveTo>
                  <a:lnTo>
                    <a:pt x="29" y="90"/>
                  </a:lnTo>
                  <a:lnTo>
                    <a:pt x="30" y="62"/>
                  </a:lnTo>
                  <a:lnTo>
                    <a:pt x="26" y="44"/>
                  </a:lnTo>
                  <a:lnTo>
                    <a:pt x="9" y="39"/>
                  </a:lnTo>
                  <a:lnTo>
                    <a:pt x="6" y="36"/>
                  </a:lnTo>
                  <a:lnTo>
                    <a:pt x="3" y="33"/>
                  </a:lnTo>
                  <a:lnTo>
                    <a:pt x="0" y="30"/>
                  </a:lnTo>
                  <a:lnTo>
                    <a:pt x="0" y="26"/>
                  </a:lnTo>
                  <a:lnTo>
                    <a:pt x="17" y="27"/>
                  </a:lnTo>
                  <a:lnTo>
                    <a:pt x="33" y="27"/>
                  </a:lnTo>
                  <a:lnTo>
                    <a:pt x="47" y="27"/>
                  </a:lnTo>
                  <a:lnTo>
                    <a:pt x="60" y="24"/>
                  </a:lnTo>
                  <a:lnTo>
                    <a:pt x="72" y="20"/>
                  </a:lnTo>
                  <a:lnTo>
                    <a:pt x="83" y="14"/>
                  </a:lnTo>
                  <a:lnTo>
                    <a:pt x="93" y="8"/>
                  </a:lnTo>
                  <a:lnTo>
                    <a:pt x="104" y="0"/>
                  </a:lnTo>
                  <a:lnTo>
                    <a:pt x="207" y="12"/>
                  </a:lnTo>
                  <a:lnTo>
                    <a:pt x="206" y="1547"/>
                  </a:lnTo>
                  <a:lnTo>
                    <a:pt x="180" y="1530"/>
                  </a:lnTo>
                  <a:lnTo>
                    <a:pt x="180" y="32"/>
                  </a:lnTo>
                  <a:lnTo>
                    <a:pt x="110" y="26"/>
                  </a:lnTo>
                  <a:lnTo>
                    <a:pt x="101" y="29"/>
                  </a:lnTo>
                  <a:lnTo>
                    <a:pt x="93" y="32"/>
                  </a:lnTo>
                  <a:lnTo>
                    <a:pt x="86" y="35"/>
                  </a:lnTo>
                  <a:lnTo>
                    <a:pt x="78" y="38"/>
                  </a:lnTo>
                  <a:lnTo>
                    <a:pt x="69" y="41"/>
                  </a:lnTo>
                  <a:lnTo>
                    <a:pt x="62" y="44"/>
                  </a:lnTo>
                  <a:lnTo>
                    <a:pt x="54" y="47"/>
                  </a:lnTo>
                  <a:lnTo>
                    <a:pt x="45" y="50"/>
                  </a:lnTo>
                  <a:lnTo>
                    <a:pt x="50" y="128"/>
                  </a:lnTo>
                  <a:lnTo>
                    <a:pt x="29" y="1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8" name="Freeform 44"/>
            <p:cNvSpPr>
              <a:spLocks/>
            </p:cNvSpPr>
            <p:nvPr/>
          </p:nvSpPr>
          <p:spPr bwMode="auto">
            <a:xfrm>
              <a:off x="4501" y="1539"/>
              <a:ext cx="113" cy="218"/>
            </a:xfrm>
            <a:custGeom>
              <a:avLst/>
              <a:gdLst>
                <a:gd name="T0" fmla="*/ 188 w 225"/>
                <a:gd name="T1" fmla="*/ 11 h 437"/>
                <a:gd name="T2" fmla="*/ 192 w 225"/>
                <a:gd name="T3" fmla="*/ 71 h 437"/>
                <a:gd name="T4" fmla="*/ 221 w 225"/>
                <a:gd name="T5" fmla="*/ 212 h 437"/>
                <a:gd name="T6" fmla="*/ 225 w 225"/>
                <a:gd name="T7" fmla="*/ 261 h 437"/>
                <a:gd name="T8" fmla="*/ 222 w 225"/>
                <a:gd name="T9" fmla="*/ 320 h 437"/>
                <a:gd name="T10" fmla="*/ 206 w 225"/>
                <a:gd name="T11" fmla="*/ 375 h 437"/>
                <a:gd name="T12" fmla="*/ 176 w 225"/>
                <a:gd name="T13" fmla="*/ 419 h 437"/>
                <a:gd name="T14" fmla="*/ 162 w 225"/>
                <a:gd name="T15" fmla="*/ 405 h 437"/>
                <a:gd name="T16" fmla="*/ 167 w 225"/>
                <a:gd name="T17" fmla="*/ 390 h 437"/>
                <a:gd name="T18" fmla="*/ 180 w 225"/>
                <a:gd name="T19" fmla="*/ 371 h 437"/>
                <a:gd name="T20" fmla="*/ 195 w 225"/>
                <a:gd name="T21" fmla="*/ 344 h 437"/>
                <a:gd name="T22" fmla="*/ 204 w 225"/>
                <a:gd name="T23" fmla="*/ 273 h 437"/>
                <a:gd name="T24" fmla="*/ 195 w 225"/>
                <a:gd name="T25" fmla="*/ 201 h 437"/>
                <a:gd name="T26" fmla="*/ 164 w 225"/>
                <a:gd name="T27" fmla="*/ 35 h 437"/>
                <a:gd name="T28" fmla="*/ 135 w 225"/>
                <a:gd name="T29" fmla="*/ 39 h 437"/>
                <a:gd name="T30" fmla="*/ 105 w 225"/>
                <a:gd name="T31" fmla="*/ 42 h 437"/>
                <a:gd name="T32" fmla="*/ 74 w 225"/>
                <a:gd name="T33" fmla="*/ 42 h 437"/>
                <a:gd name="T34" fmla="*/ 45 w 225"/>
                <a:gd name="T35" fmla="*/ 38 h 437"/>
                <a:gd name="T36" fmla="*/ 54 w 225"/>
                <a:gd name="T37" fmla="*/ 81 h 437"/>
                <a:gd name="T38" fmla="*/ 56 w 225"/>
                <a:gd name="T39" fmla="*/ 128 h 437"/>
                <a:gd name="T40" fmla="*/ 38 w 225"/>
                <a:gd name="T41" fmla="*/ 270 h 437"/>
                <a:gd name="T42" fmla="*/ 26 w 225"/>
                <a:gd name="T43" fmla="*/ 323 h 437"/>
                <a:gd name="T44" fmla="*/ 21 w 225"/>
                <a:gd name="T45" fmla="*/ 359 h 437"/>
                <a:gd name="T46" fmla="*/ 29 w 225"/>
                <a:gd name="T47" fmla="*/ 378 h 437"/>
                <a:gd name="T48" fmla="*/ 47 w 225"/>
                <a:gd name="T49" fmla="*/ 401 h 437"/>
                <a:gd name="T50" fmla="*/ 74 w 225"/>
                <a:gd name="T51" fmla="*/ 425 h 437"/>
                <a:gd name="T52" fmla="*/ 80 w 225"/>
                <a:gd name="T53" fmla="*/ 434 h 437"/>
                <a:gd name="T54" fmla="*/ 56 w 225"/>
                <a:gd name="T55" fmla="*/ 426 h 437"/>
                <a:gd name="T56" fmla="*/ 35 w 225"/>
                <a:gd name="T57" fmla="*/ 416 h 437"/>
                <a:gd name="T58" fmla="*/ 18 w 225"/>
                <a:gd name="T59" fmla="*/ 398 h 437"/>
                <a:gd name="T60" fmla="*/ 3 w 225"/>
                <a:gd name="T61" fmla="*/ 353 h 437"/>
                <a:gd name="T62" fmla="*/ 3 w 225"/>
                <a:gd name="T63" fmla="*/ 287 h 437"/>
                <a:gd name="T64" fmla="*/ 20 w 225"/>
                <a:gd name="T65" fmla="*/ 222 h 437"/>
                <a:gd name="T66" fmla="*/ 35 w 225"/>
                <a:gd name="T67" fmla="*/ 158 h 437"/>
                <a:gd name="T68" fmla="*/ 33 w 225"/>
                <a:gd name="T69" fmla="*/ 92 h 437"/>
                <a:gd name="T70" fmla="*/ 17 w 225"/>
                <a:gd name="T71" fmla="*/ 24 h 437"/>
                <a:gd name="T72" fmla="*/ 35 w 225"/>
                <a:gd name="T73" fmla="*/ 14 h 437"/>
                <a:gd name="T74" fmla="*/ 78 w 225"/>
                <a:gd name="T75" fmla="*/ 18 h 437"/>
                <a:gd name="T76" fmla="*/ 119 w 225"/>
                <a:gd name="T77" fmla="*/ 17 h 437"/>
                <a:gd name="T78" fmla="*/ 159 w 225"/>
                <a:gd name="T79" fmla="*/ 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437">
                  <a:moveTo>
                    <a:pt x="180" y="0"/>
                  </a:moveTo>
                  <a:lnTo>
                    <a:pt x="188" y="11"/>
                  </a:lnTo>
                  <a:lnTo>
                    <a:pt x="191" y="38"/>
                  </a:lnTo>
                  <a:lnTo>
                    <a:pt x="192" y="71"/>
                  </a:lnTo>
                  <a:lnTo>
                    <a:pt x="195" y="96"/>
                  </a:lnTo>
                  <a:lnTo>
                    <a:pt x="221" y="212"/>
                  </a:lnTo>
                  <a:lnTo>
                    <a:pt x="224" y="236"/>
                  </a:lnTo>
                  <a:lnTo>
                    <a:pt x="225" y="261"/>
                  </a:lnTo>
                  <a:lnTo>
                    <a:pt x="225" y="290"/>
                  </a:lnTo>
                  <a:lnTo>
                    <a:pt x="222" y="320"/>
                  </a:lnTo>
                  <a:lnTo>
                    <a:pt x="216" y="348"/>
                  </a:lnTo>
                  <a:lnTo>
                    <a:pt x="206" y="375"/>
                  </a:lnTo>
                  <a:lnTo>
                    <a:pt x="194" y="399"/>
                  </a:lnTo>
                  <a:lnTo>
                    <a:pt x="176" y="419"/>
                  </a:lnTo>
                  <a:lnTo>
                    <a:pt x="167" y="413"/>
                  </a:lnTo>
                  <a:lnTo>
                    <a:pt x="162" y="405"/>
                  </a:lnTo>
                  <a:lnTo>
                    <a:pt x="164" y="398"/>
                  </a:lnTo>
                  <a:lnTo>
                    <a:pt x="167" y="390"/>
                  </a:lnTo>
                  <a:lnTo>
                    <a:pt x="173" y="381"/>
                  </a:lnTo>
                  <a:lnTo>
                    <a:pt x="180" y="371"/>
                  </a:lnTo>
                  <a:lnTo>
                    <a:pt x="188" y="359"/>
                  </a:lnTo>
                  <a:lnTo>
                    <a:pt x="195" y="344"/>
                  </a:lnTo>
                  <a:lnTo>
                    <a:pt x="203" y="309"/>
                  </a:lnTo>
                  <a:lnTo>
                    <a:pt x="204" y="273"/>
                  </a:lnTo>
                  <a:lnTo>
                    <a:pt x="201" y="237"/>
                  </a:lnTo>
                  <a:lnTo>
                    <a:pt x="195" y="201"/>
                  </a:lnTo>
                  <a:lnTo>
                    <a:pt x="165" y="84"/>
                  </a:lnTo>
                  <a:lnTo>
                    <a:pt x="164" y="35"/>
                  </a:lnTo>
                  <a:lnTo>
                    <a:pt x="150" y="38"/>
                  </a:lnTo>
                  <a:lnTo>
                    <a:pt x="135" y="39"/>
                  </a:lnTo>
                  <a:lnTo>
                    <a:pt x="120" y="41"/>
                  </a:lnTo>
                  <a:lnTo>
                    <a:pt x="105" y="42"/>
                  </a:lnTo>
                  <a:lnTo>
                    <a:pt x="89" y="42"/>
                  </a:lnTo>
                  <a:lnTo>
                    <a:pt x="74" y="42"/>
                  </a:lnTo>
                  <a:lnTo>
                    <a:pt x="59" y="41"/>
                  </a:lnTo>
                  <a:lnTo>
                    <a:pt x="45" y="38"/>
                  </a:lnTo>
                  <a:lnTo>
                    <a:pt x="51" y="57"/>
                  </a:lnTo>
                  <a:lnTo>
                    <a:pt x="54" y="81"/>
                  </a:lnTo>
                  <a:lnTo>
                    <a:pt x="56" y="105"/>
                  </a:lnTo>
                  <a:lnTo>
                    <a:pt x="56" y="128"/>
                  </a:lnTo>
                  <a:lnTo>
                    <a:pt x="44" y="245"/>
                  </a:lnTo>
                  <a:lnTo>
                    <a:pt x="38" y="270"/>
                  </a:lnTo>
                  <a:lnTo>
                    <a:pt x="32" y="297"/>
                  </a:lnTo>
                  <a:lnTo>
                    <a:pt x="26" y="323"/>
                  </a:lnTo>
                  <a:lnTo>
                    <a:pt x="21" y="350"/>
                  </a:lnTo>
                  <a:lnTo>
                    <a:pt x="21" y="359"/>
                  </a:lnTo>
                  <a:lnTo>
                    <a:pt x="24" y="368"/>
                  </a:lnTo>
                  <a:lnTo>
                    <a:pt x="29" y="378"/>
                  </a:lnTo>
                  <a:lnTo>
                    <a:pt x="36" y="389"/>
                  </a:lnTo>
                  <a:lnTo>
                    <a:pt x="47" y="401"/>
                  </a:lnTo>
                  <a:lnTo>
                    <a:pt x="59" y="413"/>
                  </a:lnTo>
                  <a:lnTo>
                    <a:pt x="74" y="425"/>
                  </a:lnTo>
                  <a:lnTo>
                    <a:pt x="92" y="437"/>
                  </a:lnTo>
                  <a:lnTo>
                    <a:pt x="80" y="434"/>
                  </a:lnTo>
                  <a:lnTo>
                    <a:pt x="68" y="431"/>
                  </a:lnTo>
                  <a:lnTo>
                    <a:pt x="56" y="426"/>
                  </a:lnTo>
                  <a:lnTo>
                    <a:pt x="45" y="422"/>
                  </a:lnTo>
                  <a:lnTo>
                    <a:pt x="35" y="416"/>
                  </a:lnTo>
                  <a:lnTo>
                    <a:pt x="26" y="407"/>
                  </a:lnTo>
                  <a:lnTo>
                    <a:pt x="18" y="398"/>
                  </a:lnTo>
                  <a:lnTo>
                    <a:pt x="14" y="387"/>
                  </a:lnTo>
                  <a:lnTo>
                    <a:pt x="3" y="353"/>
                  </a:lnTo>
                  <a:lnTo>
                    <a:pt x="0" y="320"/>
                  </a:lnTo>
                  <a:lnTo>
                    <a:pt x="3" y="287"/>
                  </a:lnTo>
                  <a:lnTo>
                    <a:pt x="11" y="255"/>
                  </a:lnTo>
                  <a:lnTo>
                    <a:pt x="20" y="222"/>
                  </a:lnTo>
                  <a:lnTo>
                    <a:pt x="29" y="191"/>
                  </a:lnTo>
                  <a:lnTo>
                    <a:pt x="35" y="158"/>
                  </a:lnTo>
                  <a:lnTo>
                    <a:pt x="38" y="123"/>
                  </a:lnTo>
                  <a:lnTo>
                    <a:pt x="33" y="92"/>
                  </a:lnTo>
                  <a:lnTo>
                    <a:pt x="26" y="54"/>
                  </a:lnTo>
                  <a:lnTo>
                    <a:pt x="17" y="24"/>
                  </a:lnTo>
                  <a:lnTo>
                    <a:pt x="14" y="9"/>
                  </a:lnTo>
                  <a:lnTo>
                    <a:pt x="35" y="14"/>
                  </a:lnTo>
                  <a:lnTo>
                    <a:pt x="57" y="17"/>
                  </a:lnTo>
                  <a:lnTo>
                    <a:pt x="78" y="18"/>
                  </a:lnTo>
                  <a:lnTo>
                    <a:pt x="99" y="18"/>
                  </a:lnTo>
                  <a:lnTo>
                    <a:pt x="119" y="17"/>
                  </a:lnTo>
                  <a:lnTo>
                    <a:pt x="140" y="14"/>
                  </a:lnTo>
                  <a:lnTo>
                    <a:pt x="159" y="8"/>
                  </a:lnTo>
                  <a:lnTo>
                    <a:pt x="1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29" name="Freeform 45"/>
            <p:cNvSpPr>
              <a:spLocks/>
            </p:cNvSpPr>
            <p:nvPr/>
          </p:nvSpPr>
          <p:spPr bwMode="auto">
            <a:xfrm>
              <a:off x="4768" y="1576"/>
              <a:ext cx="121" cy="215"/>
            </a:xfrm>
            <a:custGeom>
              <a:avLst/>
              <a:gdLst>
                <a:gd name="T0" fmla="*/ 224 w 242"/>
                <a:gd name="T1" fmla="*/ 113 h 431"/>
                <a:gd name="T2" fmla="*/ 242 w 242"/>
                <a:gd name="T3" fmla="*/ 266 h 431"/>
                <a:gd name="T4" fmla="*/ 234 w 242"/>
                <a:gd name="T5" fmla="*/ 311 h 431"/>
                <a:gd name="T6" fmla="*/ 221 w 242"/>
                <a:gd name="T7" fmla="*/ 312 h 431"/>
                <a:gd name="T8" fmla="*/ 222 w 242"/>
                <a:gd name="T9" fmla="*/ 269 h 431"/>
                <a:gd name="T10" fmla="*/ 204 w 242"/>
                <a:gd name="T11" fmla="*/ 75 h 431"/>
                <a:gd name="T12" fmla="*/ 191 w 242"/>
                <a:gd name="T13" fmla="*/ 21 h 431"/>
                <a:gd name="T14" fmla="*/ 155 w 242"/>
                <a:gd name="T15" fmla="*/ 23 h 431"/>
                <a:gd name="T16" fmla="*/ 113 w 242"/>
                <a:gd name="T17" fmla="*/ 24 h 431"/>
                <a:gd name="T18" fmla="*/ 77 w 242"/>
                <a:gd name="T19" fmla="*/ 26 h 431"/>
                <a:gd name="T20" fmla="*/ 69 w 242"/>
                <a:gd name="T21" fmla="*/ 56 h 431"/>
                <a:gd name="T22" fmla="*/ 71 w 242"/>
                <a:gd name="T23" fmla="*/ 138 h 431"/>
                <a:gd name="T24" fmla="*/ 65 w 242"/>
                <a:gd name="T25" fmla="*/ 201 h 431"/>
                <a:gd name="T26" fmla="*/ 50 w 242"/>
                <a:gd name="T27" fmla="*/ 248 h 431"/>
                <a:gd name="T28" fmla="*/ 36 w 242"/>
                <a:gd name="T29" fmla="*/ 290 h 431"/>
                <a:gd name="T30" fmla="*/ 30 w 242"/>
                <a:gd name="T31" fmla="*/ 341 h 431"/>
                <a:gd name="T32" fmla="*/ 38 w 242"/>
                <a:gd name="T33" fmla="*/ 384 h 431"/>
                <a:gd name="T34" fmla="*/ 54 w 242"/>
                <a:gd name="T35" fmla="*/ 401 h 431"/>
                <a:gd name="T36" fmla="*/ 75 w 242"/>
                <a:gd name="T37" fmla="*/ 410 h 431"/>
                <a:gd name="T38" fmla="*/ 98 w 242"/>
                <a:gd name="T39" fmla="*/ 413 h 431"/>
                <a:gd name="T40" fmla="*/ 113 w 242"/>
                <a:gd name="T41" fmla="*/ 414 h 431"/>
                <a:gd name="T42" fmla="*/ 131 w 242"/>
                <a:gd name="T43" fmla="*/ 413 h 431"/>
                <a:gd name="T44" fmla="*/ 155 w 242"/>
                <a:gd name="T45" fmla="*/ 411 h 431"/>
                <a:gd name="T46" fmla="*/ 173 w 242"/>
                <a:gd name="T47" fmla="*/ 411 h 431"/>
                <a:gd name="T48" fmla="*/ 168 w 242"/>
                <a:gd name="T49" fmla="*/ 416 h 431"/>
                <a:gd name="T50" fmla="*/ 150 w 242"/>
                <a:gd name="T51" fmla="*/ 422 h 431"/>
                <a:gd name="T52" fmla="*/ 132 w 242"/>
                <a:gd name="T53" fmla="*/ 426 h 431"/>
                <a:gd name="T54" fmla="*/ 113 w 242"/>
                <a:gd name="T55" fmla="*/ 429 h 431"/>
                <a:gd name="T56" fmla="*/ 92 w 242"/>
                <a:gd name="T57" fmla="*/ 429 h 431"/>
                <a:gd name="T58" fmla="*/ 69 w 242"/>
                <a:gd name="T59" fmla="*/ 425 h 431"/>
                <a:gd name="T60" fmla="*/ 47 w 242"/>
                <a:gd name="T61" fmla="*/ 419 h 431"/>
                <a:gd name="T62" fmla="*/ 27 w 242"/>
                <a:gd name="T63" fmla="*/ 405 h 431"/>
                <a:gd name="T64" fmla="*/ 8 w 242"/>
                <a:gd name="T65" fmla="*/ 374 h 431"/>
                <a:gd name="T66" fmla="*/ 0 w 242"/>
                <a:gd name="T67" fmla="*/ 332 h 431"/>
                <a:gd name="T68" fmla="*/ 8 w 242"/>
                <a:gd name="T69" fmla="*/ 290 h 431"/>
                <a:gd name="T70" fmla="*/ 24 w 242"/>
                <a:gd name="T71" fmla="*/ 249 h 431"/>
                <a:gd name="T72" fmla="*/ 47 w 242"/>
                <a:gd name="T73" fmla="*/ 152 h 431"/>
                <a:gd name="T74" fmla="*/ 35 w 242"/>
                <a:gd name="T75" fmla="*/ 23 h 431"/>
                <a:gd name="T76" fmla="*/ 39 w 242"/>
                <a:gd name="T77" fmla="*/ 2 h 431"/>
                <a:gd name="T78" fmla="*/ 92 w 242"/>
                <a:gd name="T79" fmla="*/ 3 h 431"/>
                <a:gd name="T80" fmla="*/ 162 w 242"/>
                <a:gd name="T81" fmla="*/ 2 h 431"/>
                <a:gd name="T82" fmla="*/ 213 w 242"/>
                <a:gd name="T83" fmla="*/ 2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2" h="431">
                  <a:moveTo>
                    <a:pt x="221" y="2"/>
                  </a:moveTo>
                  <a:lnTo>
                    <a:pt x="224" y="113"/>
                  </a:lnTo>
                  <a:lnTo>
                    <a:pt x="242" y="258"/>
                  </a:lnTo>
                  <a:lnTo>
                    <a:pt x="242" y="266"/>
                  </a:lnTo>
                  <a:lnTo>
                    <a:pt x="240" y="285"/>
                  </a:lnTo>
                  <a:lnTo>
                    <a:pt x="234" y="311"/>
                  </a:lnTo>
                  <a:lnTo>
                    <a:pt x="222" y="333"/>
                  </a:lnTo>
                  <a:lnTo>
                    <a:pt x="221" y="312"/>
                  </a:lnTo>
                  <a:lnTo>
                    <a:pt x="222" y="291"/>
                  </a:lnTo>
                  <a:lnTo>
                    <a:pt x="222" y="269"/>
                  </a:lnTo>
                  <a:lnTo>
                    <a:pt x="222" y="246"/>
                  </a:lnTo>
                  <a:lnTo>
                    <a:pt x="204" y="75"/>
                  </a:lnTo>
                  <a:lnTo>
                    <a:pt x="203" y="21"/>
                  </a:lnTo>
                  <a:lnTo>
                    <a:pt x="191" y="21"/>
                  </a:lnTo>
                  <a:lnTo>
                    <a:pt x="174" y="21"/>
                  </a:lnTo>
                  <a:lnTo>
                    <a:pt x="155" y="23"/>
                  </a:lnTo>
                  <a:lnTo>
                    <a:pt x="134" y="23"/>
                  </a:lnTo>
                  <a:lnTo>
                    <a:pt x="113" y="24"/>
                  </a:lnTo>
                  <a:lnTo>
                    <a:pt x="93" y="24"/>
                  </a:lnTo>
                  <a:lnTo>
                    <a:pt x="77" y="26"/>
                  </a:lnTo>
                  <a:lnTo>
                    <a:pt x="65" y="26"/>
                  </a:lnTo>
                  <a:lnTo>
                    <a:pt x="69" y="56"/>
                  </a:lnTo>
                  <a:lnTo>
                    <a:pt x="72" y="96"/>
                  </a:lnTo>
                  <a:lnTo>
                    <a:pt x="71" y="138"/>
                  </a:lnTo>
                  <a:lnTo>
                    <a:pt x="69" y="173"/>
                  </a:lnTo>
                  <a:lnTo>
                    <a:pt x="65" y="201"/>
                  </a:lnTo>
                  <a:lnTo>
                    <a:pt x="57" y="225"/>
                  </a:lnTo>
                  <a:lnTo>
                    <a:pt x="50" y="248"/>
                  </a:lnTo>
                  <a:lnTo>
                    <a:pt x="42" y="269"/>
                  </a:lnTo>
                  <a:lnTo>
                    <a:pt x="36" y="290"/>
                  </a:lnTo>
                  <a:lnTo>
                    <a:pt x="32" y="314"/>
                  </a:lnTo>
                  <a:lnTo>
                    <a:pt x="30" y="341"/>
                  </a:lnTo>
                  <a:lnTo>
                    <a:pt x="33" y="372"/>
                  </a:lnTo>
                  <a:lnTo>
                    <a:pt x="38" y="384"/>
                  </a:lnTo>
                  <a:lnTo>
                    <a:pt x="45" y="393"/>
                  </a:lnTo>
                  <a:lnTo>
                    <a:pt x="54" y="401"/>
                  </a:lnTo>
                  <a:lnTo>
                    <a:pt x="65" y="405"/>
                  </a:lnTo>
                  <a:lnTo>
                    <a:pt x="75" y="410"/>
                  </a:lnTo>
                  <a:lnTo>
                    <a:pt x="87" y="411"/>
                  </a:lnTo>
                  <a:lnTo>
                    <a:pt x="98" y="413"/>
                  </a:lnTo>
                  <a:lnTo>
                    <a:pt x="110" y="414"/>
                  </a:lnTo>
                  <a:lnTo>
                    <a:pt x="113" y="414"/>
                  </a:lnTo>
                  <a:lnTo>
                    <a:pt x="120" y="414"/>
                  </a:lnTo>
                  <a:lnTo>
                    <a:pt x="131" y="413"/>
                  </a:lnTo>
                  <a:lnTo>
                    <a:pt x="143" y="413"/>
                  </a:lnTo>
                  <a:lnTo>
                    <a:pt x="155" y="411"/>
                  </a:lnTo>
                  <a:lnTo>
                    <a:pt x="165" y="411"/>
                  </a:lnTo>
                  <a:lnTo>
                    <a:pt x="173" y="411"/>
                  </a:lnTo>
                  <a:lnTo>
                    <a:pt x="176" y="413"/>
                  </a:lnTo>
                  <a:lnTo>
                    <a:pt x="168" y="416"/>
                  </a:lnTo>
                  <a:lnTo>
                    <a:pt x="159" y="420"/>
                  </a:lnTo>
                  <a:lnTo>
                    <a:pt x="150" y="422"/>
                  </a:lnTo>
                  <a:lnTo>
                    <a:pt x="141" y="425"/>
                  </a:lnTo>
                  <a:lnTo>
                    <a:pt x="132" y="426"/>
                  </a:lnTo>
                  <a:lnTo>
                    <a:pt x="123" y="428"/>
                  </a:lnTo>
                  <a:lnTo>
                    <a:pt x="113" y="429"/>
                  </a:lnTo>
                  <a:lnTo>
                    <a:pt x="104" y="431"/>
                  </a:lnTo>
                  <a:lnTo>
                    <a:pt x="92" y="429"/>
                  </a:lnTo>
                  <a:lnTo>
                    <a:pt x="81" y="428"/>
                  </a:lnTo>
                  <a:lnTo>
                    <a:pt x="69" y="425"/>
                  </a:lnTo>
                  <a:lnTo>
                    <a:pt x="57" y="423"/>
                  </a:lnTo>
                  <a:lnTo>
                    <a:pt x="47" y="419"/>
                  </a:lnTo>
                  <a:lnTo>
                    <a:pt x="36" y="413"/>
                  </a:lnTo>
                  <a:lnTo>
                    <a:pt x="27" y="405"/>
                  </a:lnTo>
                  <a:lnTo>
                    <a:pt x="20" y="395"/>
                  </a:lnTo>
                  <a:lnTo>
                    <a:pt x="8" y="374"/>
                  </a:lnTo>
                  <a:lnTo>
                    <a:pt x="2" y="353"/>
                  </a:lnTo>
                  <a:lnTo>
                    <a:pt x="0" y="332"/>
                  </a:lnTo>
                  <a:lnTo>
                    <a:pt x="3" y="311"/>
                  </a:lnTo>
                  <a:lnTo>
                    <a:pt x="8" y="290"/>
                  </a:lnTo>
                  <a:lnTo>
                    <a:pt x="15" y="269"/>
                  </a:lnTo>
                  <a:lnTo>
                    <a:pt x="24" y="249"/>
                  </a:lnTo>
                  <a:lnTo>
                    <a:pt x="32" y="230"/>
                  </a:lnTo>
                  <a:lnTo>
                    <a:pt x="47" y="152"/>
                  </a:lnTo>
                  <a:lnTo>
                    <a:pt x="44" y="78"/>
                  </a:lnTo>
                  <a:lnTo>
                    <a:pt x="35" y="23"/>
                  </a:lnTo>
                  <a:lnTo>
                    <a:pt x="29" y="0"/>
                  </a:lnTo>
                  <a:lnTo>
                    <a:pt x="39" y="2"/>
                  </a:lnTo>
                  <a:lnTo>
                    <a:pt x="62" y="2"/>
                  </a:lnTo>
                  <a:lnTo>
                    <a:pt x="92" y="3"/>
                  </a:lnTo>
                  <a:lnTo>
                    <a:pt x="128" y="3"/>
                  </a:lnTo>
                  <a:lnTo>
                    <a:pt x="162" y="2"/>
                  </a:lnTo>
                  <a:lnTo>
                    <a:pt x="192" y="2"/>
                  </a:lnTo>
                  <a:lnTo>
                    <a:pt x="213" y="2"/>
                  </a:lnTo>
                  <a:lnTo>
                    <a:pt x="2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0" name="Freeform 46"/>
            <p:cNvSpPr>
              <a:spLocks/>
            </p:cNvSpPr>
            <p:nvPr/>
          </p:nvSpPr>
          <p:spPr bwMode="auto">
            <a:xfrm>
              <a:off x="3872" y="1755"/>
              <a:ext cx="651" cy="441"/>
            </a:xfrm>
            <a:custGeom>
              <a:avLst/>
              <a:gdLst>
                <a:gd name="T0" fmla="*/ 931 w 1302"/>
                <a:gd name="T1" fmla="*/ 61 h 880"/>
                <a:gd name="T2" fmla="*/ 946 w 1302"/>
                <a:gd name="T3" fmla="*/ 132 h 880"/>
                <a:gd name="T4" fmla="*/ 1032 w 1302"/>
                <a:gd name="T5" fmla="*/ 262 h 880"/>
                <a:gd name="T6" fmla="*/ 1098 w 1302"/>
                <a:gd name="T7" fmla="*/ 367 h 880"/>
                <a:gd name="T8" fmla="*/ 1125 w 1302"/>
                <a:gd name="T9" fmla="*/ 433 h 880"/>
                <a:gd name="T10" fmla="*/ 1152 w 1302"/>
                <a:gd name="T11" fmla="*/ 553 h 880"/>
                <a:gd name="T12" fmla="*/ 1177 w 1302"/>
                <a:gd name="T13" fmla="*/ 679 h 880"/>
                <a:gd name="T14" fmla="*/ 1210 w 1302"/>
                <a:gd name="T15" fmla="*/ 765 h 880"/>
                <a:gd name="T16" fmla="*/ 1272 w 1302"/>
                <a:gd name="T17" fmla="*/ 829 h 880"/>
                <a:gd name="T18" fmla="*/ 1297 w 1302"/>
                <a:gd name="T19" fmla="*/ 879 h 880"/>
                <a:gd name="T20" fmla="*/ 1251 w 1302"/>
                <a:gd name="T21" fmla="*/ 841 h 880"/>
                <a:gd name="T22" fmla="*/ 1192 w 1302"/>
                <a:gd name="T23" fmla="*/ 789 h 880"/>
                <a:gd name="T24" fmla="*/ 1165 w 1302"/>
                <a:gd name="T25" fmla="*/ 757 h 880"/>
                <a:gd name="T26" fmla="*/ 1147 w 1302"/>
                <a:gd name="T27" fmla="*/ 723 h 880"/>
                <a:gd name="T28" fmla="*/ 1135 w 1302"/>
                <a:gd name="T29" fmla="*/ 685 h 880"/>
                <a:gd name="T30" fmla="*/ 1101 w 1302"/>
                <a:gd name="T31" fmla="*/ 462 h 880"/>
                <a:gd name="T32" fmla="*/ 1069 w 1302"/>
                <a:gd name="T33" fmla="*/ 379 h 880"/>
                <a:gd name="T34" fmla="*/ 997 w 1302"/>
                <a:gd name="T35" fmla="*/ 259 h 880"/>
                <a:gd name="T36" fmla="*/ 925 w 1302"/>
                <a:gd name="T37" fmla="*/ 148 h 880"/>
                <a:gd name="T38" fmla="*/ 906 w 1302"/>
                <a:gd name="T39" fmla="*/ 148 h 880"/>
                <a:gd name="T40" fmla="*/ 891 w 1302"/>
                <a:gd name="T41" fmla="*/ 133 h 880"/>
                <a:gd name="T42" fmla="*/ 901 w 1302"/>
                <a:gd name="T43" fmla="*/ 84 h 880"/>
                <a:gd name="T44" fmla="*/ 907 w 1302"/>
                <a:gd name="T45" fmla="*/ 37 h 880"/>
                <a:gd name="T46" fmla="*/ 867 w 1302"/>
                <a:gd name="T47" fmla="*/ 39 h 880"/>
                <a:gd name="T48" fmla="*/ 817 w 1302"/>
                <a:gd name="T49" fmla="*/ 57 h 880"/>
                <a:gd name="T50" fmla="*/ 751 w 1302"/>
                <a:gd name="T51" fmla="*/ 72 h 880"/>
                <a:gd name="T52" fmla="*/ 735 w 1302"/>
                <a:gd name="T53" fmla="*/ 75 h 880"/>
                <a:gd name="T54" fmla="*/ 691 w 1302"/>
                <a:gd name="T55" fmla="*/ 81 h 880"/>
                <a:gd name="T56" fmla="*/ 631 w 1302"/>
                <a:gd name="T57" fmla="*/ 88 h 880"/>
                <a:gd name="T58" fmla="*/ 568 w 1302"/>
                <a:gd name="T59" fmla="*/ 97 h 880"/>
                <a:gd name="T60" fmla="*/ 510 w 1302"/>
                <a:gd name="T61" fmla="*/ 105 h 880"/>
                <a:gd name="T62" fmla="*/ 453 w 1302"/>
                <a:gd name="T63" fmla="*/ 117 h 880"/>
                <a:gd name="T64" fmla="*/ 352 w 1302"/>
                <a:gd name="T65" fmla="*/ 154 h 880"/>
                <a:gd name="T66" fmla="*/ 231 w 1302"/>
                <a:gd name="T67" fmla="*/ 207 h 880"/>
                <a:gd name="T68" fmla="*/ 114 w 1302"/>
                <a:gd name="T69" fmla="*/ 261 h 880"/>
                <a:gd name="T70" fmla="*/ 27 w 1302"/>
                <a:gd name="T71" fmla="*/ 306 h 880"/>
                <a:gd name="T72" fmla="*/ 1 w 1302"/>
                <a:gd name="T73" fmla="*/ 276 h 880"/>
                <a:gd name="T74" fmla="*/ 37 w 1302"/>
                <a:gd name="T75" fmla="*/ 259 h 880"/>
                <a:gd name="T76" fmla="*/ 127 w 1302"/>
                <a:gd name="T77" fmla="*/ 217 h 880"/>
                <a:gd name="T78" fmla="*/ 243 w 1302"/>
                <a:gd name="T79" fmla="*/ 166 h 880"/>
                <a:gd name="T80" fmla="*/ 354 w 1302"/>
                <a:gd name="T81" fmla="*/ 118 h 880"/>
                <a:gd name="T82" fmla="*/ 433 w 1302"/>
                <a:gd name="T83" fmla="*/ 88 h 880"/>
                <a:gd name="T84" fmla="*/ 478 w 1302"/>
                <a:gd name="T85" fmla="*/ 79 h 880"/>
                <a:gd name="T86" fmla="*/ 543 w 1302"/>
                <a:gd name="T87" fmla="*/ 72 h 880"/>
                <a:gd name="T88" fmla="*/ 616 w 1302"/>
                <a:gd name="T89" fmla="*/ 61 h 880"/>
                <a:gd name="T90" fmla="*/ 685 w 1302"/>
                <a:gd name="T91" fmla="*/ 54 h 880"/>
                <a:gd name="T92" fmla="*/ 730 w 1302"/>
                <a:gd name="T93" fmla="*/ 48 h 880"/>
                <a:gd name="T94" fmla="*/ 757 w 1302"/>
                <a:gd name="T95" fmla="*/ 43 h 880"/>
                <a:gd name="T96" fmla="*/ 807 w 1302"/>
                <a:gd name="T97" fmla="*/ 33 h 880"/>
                <a:gd name="T98" fmla="*/ 853 w 1302"/>
                <a:gd name="T99" fmla="*/ 19 h 880"/>
                <a:gd name="T100" fmla="*/ 889 w 1302"/>
                <a:gd name="T101" fmla="*/ 6 h 880"/>
                <a:gd name="T102" fmla="*/ 915 w 1302"/>
                <a:gd name="T103" fmla="*/ 0 h 880"/>
                <a:gd name="T104" fmla="*/ 934 w 1302"/>
                <a:gd name="T105" fmla="*/ 18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2" h="880">
                  <a:moveTo>
                    <a:pt x="934" y="18"/>
                  </a:moveTo>
                  <a:lnTo>
                    <a:pt x="937" y="40"/>
                  </a:lnTo>
                  <a:lnTo>
                    <a:pt x="931" y="61"/>
                  </a:lnTo>
                  <a:lnTo>
                    <a:pt x="924" y="81"/>
                  </a:lnTo>
                  <a:lnTo>
                    <a:pt x="924" y="100"/>
                  </a:lnTo>
                  <a:lnTo>
                    <a:pt x="946" y="132"/>
                  </a:lnTo>
                  <a:lnTo>
                    <a:pt x="973" y="171"/>
                  </a:lnTo>
                  <a:lnTo>
                    <a:pt x="1002" y="217"/>
                  </a:lnTo>
                  <a:lnTo>
                    <a:pt x="1032" y="262"/>
                  </a:lnTo>
                  <a:lnTo>
                    <a:pt x="1060" y="306"/>
                  </a:lnTo>
                  <a:lnTo>
                    <a:pt x="1083" y="342"/>
                  </a:lnTo>
                  <a:lnTo>
                    <a:pt x="1098" y="367"/>
                  </a:lnTo>
                  <a:lnTo>
                    <a:pt x="1104" y="376"/>
                  </a:lnTo>
                  <a:lnTo>
                    <a:pt x="1110" y="393"/>
                  </a:lnTo>
                  <a:lnTo>
                    <a:pt x="1125" y="433"/>
                  </a:lnTo>
                  <a:lnTo>
                    <a:pt x="1138" y="477"/>
                  </a:lnTo>
                  <a:lnTo>
                    <a:pt x="1146" y="510"/>
                  </a:lnTo>
                  <a:lnTo>
                    <a:pt x="1152" y="553"/>
                  </a:lnTo>
                  <a:lnTo>
                    <a:pt x="1162" y="610"/>
                  </a:lnTo>
                  <a:lnTo>
                    <a:pt x="1173" y="658"/>
                  </a:lnTo>
                  <a:lnTo>
                    <a:pt x="1177" y="679"/>
                  </a:lnTo>
                  <a:lnTo>
                    <a:pt x="1182" y="712"/>
                  </a:lnTo>
                  <a:lnTo>
                    <a:pt x="1194" y="739"/>
                  </a:lnTo>
                  <a:lnTo>
                    <a:pt x="1210" y="765"/>
                  </a:lnTo>
                  <a:lnTo>
                    <a:pt x="1230" y="786"/>
                  </a:lnTo>
                  <a:lnTo>
                    <a:pt x="1251" y="807"/>
                  </a:lnTo>
                  <a:lnTo>
                    <a:pt x="1272" y="829"/>
                  </a:lnTo>
                  <a:lnTo>
                    <a:pt x="1290" y="853"/>
                  </a:lnTo>
                  <a:lnTo>
                    <a:pt x="1302" y="880"/>
                  </a:lnTo>
                  <a:lnTo>
                    <a:pt x="1297" y="879"/>
                  </a:lnTo>
                  <a:lnTo>
                    <a:pt x="1287" y="871"/>
                  </a:lnTo>
                  <a:lnTo>
                    <a:pt x="1270" y="858"/>
                  </a:lnTo>
                  <a:lnTo>
                    <a:pt x="1251" y="841"/>
                  </a:lnTo>
                  <a:lnTo>
                    <a:pt x="1230" y="822"/>
                  </a:lnTo>
                  <a:lnTo>
                    <a:pt x="1209" y="804"/>
                  </a:lnTo>
                  <a:lnTo>
                    <a:pt x="1192" y="789"/>
                  </a:lnTo>
                  <a:lnTo>
                    <a:pt x="1180" y="777"/>
                  </a:lnTo>
                  <a:lnTo>
                    <a:pt x="1173" y="766"/>
                  </a:lnTo>
                  <a:lnTo>
                    <a:pt x="1165" y="757"/>
                  </a:lnTo>
                  <a:lnTo>
                    <a:pt x="1158" y="745"/>
                  </a:lnTo>
                  <a:lnTo>
                    <a:pt x="1153" y="735"/>
                  </a:lnTo>
                  <a:lnTo>
                    <a:pt x="1147" y="723"/>
                  </a:lnTo>
                  <a:lnTo>
                    <a:pt x="1143" y="711"/>
                  </a:lnTo>
                  <a:lnTo>
                    <a:pt x="1138" y="699"/>
                  </a:lnTo>
                  <a:lnTo>
                    <a:pt x="1135" y="685"/>
                  </a:lnTo>
                  <a:lnTo>
                    <a:pt x="1120" y="562"/>
                  </a:lnTo>
                  <a:lnTo>
                    <a:pt x="1111" y="505"/>
                  </a:lnTo>
                  <a:lnTo>
                    <a:pt x="1101" y="462"/>
                  </a:lnTo>
                  <a:lnTo>
                    <a:pt x="1090" y="427"/>
                  </a:lnTo>
                  <a:lnTo>
                    <a:pt x="1080" y="400"/>
                  </a:lnTo>
                  <a:lnTo>
                    <a:pt x="1069" y="379"/>
                  </a:lnTo>
                  <a:lnTo>
                    <a:pt x="1050" y="346"/>
                  </a:lnTo>
                  <a:lnTo>
                    <a:pt x="1026" y="304"/>
                  </a:lnTo>
                  <a:lnTo>
                    <a:pt x="997" y="259"/>
                  </a:lnTo>
                  <a:lnTo>
                    <a:pt x="970" y="216"/>
                  </a:lnTo>
                  <a:lnTo>
                    <a:pt x="945" y="177"/>
                  </a:lnTo>
                  <a:lnTo>
                    <a:pt x="925" y="148"/>
                  </a:lnTo>
                  <a:lnTo>
                    <a:pt x="913" y="136"/>
                  </a:lnTo>
                  <a:lnTo>
                    <a:pt x="910" y="142"/>
                  </a:lnTo>
                  <a:lnTo>
                    <a:pt x="906" y="148"/>
                  </a:lnTo>
                  <a:lnTo>
                    <a:pt x="900" y="153"/>
                  </a:lnTo>
                  <a:lnTo>
                    <a:pt x="897" y="151"/>
                  </a:lnTo>
                  <a:lnTo>
                    <a:pt x="891" y="133"/>
                  </a:lnTo>
                  <a:lnTo>
                    <a:pt x="891" y="117"/>
                  </a:lnTo>
                  <a:lnTo>
                    <a:pt x="895" y="100"/>
                  </a:lnTo>
                  <a:lnTo>
                    <a:pt x="901" y="84"/>
                  </a:lnTo>
                  <a:lnTo>
                    <a:pt x="906" y="69"/>
                  </a:lnTo>
                  <a:lnTo>
                    <a:pt x="909" y="54"/>
                  </a:lnTo>
                  <a:lnTo>
                    <a:pt x="907" y="37"/>
                  </a:lnTo>
                  <a:lnTo>
                    <a:pt x="900" y="22"/>
                  </a:lnTo>
                  <a:lnTo>
                    <a:pt x="883" y="31"/>
                  </a:lnTo>
                  <a:lnTo>
                    <a:pt x="867" y="39"/>
                  </a:lnTo>
                  <a:lnTo>
                    <a:pt x="850" y="45"/>
                  </a:lnTo>
                  <a:lnTo>
                    <a:pt x="835" y="51"/>
                  </a:lnTo>
                  <a:lnTo>
                    <a:pt x="817" y="57"/>
                  </a:lnTo>
                  <a:lnTo>
                    <a:pt x="798" y="61"/>
                  </a:lnTo>
                  <a:lnTo>
                    <a:pt x="775" y="67"/>
                  </a:lnTo>
                  <a:lnTo>
                    <a:pt x="751" y="72"/>
                  </a:lnTo>
                  <a:lnTo>
                    <a:pt x="750" y="72"/>
                  </a:lnTo>
                  <a:lnTo>
                    <a:pt x="744" y="73"/>
                  </a:lnTo>
                  <a:lnTo>
                    <a:pt x="735" y="75"/>
                  </a:lnTo>
                  <a:lnTo>
                    <a:pt x="723" y="76"/>
                  </a:lnTo>
                  <a:lnTo>
                    <a:pt x="708" y="78"/>
                  </a:lnTo>
                  <a:lnTo>
                    <a:pt x="691" y="81"/>
                  </a:lnTo>
                  <a:lnTo>
                    <a:pt x="672" y="82"/>
                  </a:lnTo>
                  <a:lnTo>
                    <a:pt x="652" y="85"/>
                  </a:lnTo>
                  <a:lnTo>
                    <a:pt x="631" y="88"/>
                  </a:lnTo>
                  <a:lnTo>
                    <a:pt x="610" y="91"/>
                  </a:lnTo>
                  <a:lnTo>
                    <a:pt x="589" y="94"/>
                  </a:lnTo>
                  <a:lnTo>
                    <a:pt x="568" y="97"/>
                  </a:lnTo>
                  <a:lnTo>
                    <a:pt x="547" y="100"/>
                  </a:lnTo>
                  <a:lnTo>
                    <a:pt x="528" y="102"/>
                  </a:lnTo>
                  <a:lnTo>
                    <a:pt x="510" y="105"/>
                  </a:lnTo>
                  <a:lnTo>
                    <a:pt x="495" y="106"/>
                  </a:lnTo>
                  <a:lnTo>
                    <a:pt x="477" y="111"/>
                  </a:lnTo>
                  <a:lnTo>
                    <a:pt x="453" y="117"/>
                  </a:lnTo>
                  <a:lnTo>
                    <a:pt x="423" y="127"/>
                  </a:lnTo>
                  <a:lnTo>
                    <a:pt x="390" y="139"/>
                  </a:lnTo>
                  <a:lnTo>
                    <a:pt x="352" y="154"/>
                  </a:lnTo>
                  <a:lnTo>
                    <a:pt x="313" y="171"/>
                  </a:lnTo>
                  <a:lnTo>
                    <a:pt x="271" y="189"/>
                  </a:lnTo>
                  <a:lnTo>
                    <a:pt x="231" y="207"/>
                  </a:lnTo>
                  <a:lnTo>
                    <a:pt x="190" y="225"/>
                  </a:lnTo>
                  <a:lnTo>
                    <a:pt x="150" y="243"/>
                  </a:lnTo>
                  <a:lnTo>
                    <a:pt x="114" y="261"/>
                  </a:lnTo>
                  <a:lnTo>
                    <a:pt x="81" y="277"/>
                  </a:lnTo>
                  <a:lnTo>
                    <a:pt x="51" y="292"/>
                  </a:lnTo>
                  <a:lnTo>
                    <a:pt x="27" y="306"/>
                  </a:lnTo>
                  <a:lnTo>
                    <a:pt x="10" y="316"/>
                  </a:lnTo>
                  <a:lnTo>
                    <a:pt x="0" y="325"/>
                  </a:lnTo>
                  <a:lnTo>
                    <a:pt x="1" y="276"/>
                  </a:lnTo>
                  <a:lnTo>
                    <a:pt x="6" y="274"/>
                  </a:lnTo>
                  <a:lnTo>
                    <a:pt x="18" y="268"/>
                  </a:lnTo>
                  <a:lnTo>
                    <a:pt x="37" y="259"/>
                  </a:lnTo>
                  <a:lnTo>
                    <a:pt x="63" y="247"/>
                  </a:lnTo>
                  <a:lnTo>
                    <a:pt x="93" y="234"/>
                  </a:lnTo>
                  <a:lnTo>
                    <a:pt x="127" y="217"/>
                  </a:lnTo>
                  <a:lnTo>
                    <a:pt x="165" y="201"/>
                  </a:lnTo>
                  <a:lnTo>
                    <a:pt x="204" y="184"/>
                  </a:lnTo>
                  <a:lnTo>
                    <a:pt x="243" y="166"/>
                  </a:lnTo>
                  <a:lnTo>
                    <a:pt x="282" y="150"/>
                  </a:lnTo>
                  <a:lnTo>
                    <a:pt x="319" y="133"/>
                  </a:lnTo>
                  <a:lnTo>
                    <a:pt x="354" y="118"/>
                  </a:lnTo>
                  <a:lnTo>
                    <a:pt x="385" y="105"/>
                  </a:lnTo>
                  <a:lnTo>
                    <a:pt x="412" y="96"/>
                  </a:lnTo>
                  <a:lnTo>
                    <a:pt x="433" y="88"/>
                  </a:lnTo>
                  <a:lnTo>
                    <a:pt x="448" y="84"/>
                  </a:lnTo>
                  <a:lnTo>
                    <a:pt x="462" y="82"/>
                  </a:lnTo>
                  <a:lnTo>
                    <a:pt x="478" y="79"/>
                  </a:lnTo>
                  <a:lnTo>
                    <a:pt x="496" y="76"/>
                  </a:lnTo>
                  <a:lnTo>
                    <a:pt x="519" y="75"/>
                  </a:lnTo>
                  <a:lnTo>
                    <a:pt x="543" y="72"/>
                  </a:lnTo>
                  <a:lnTo>
                    <a:pt x="567" y="67"/>
                  </a:lnTo>
                  <a:lnTo>
                    <a:pt x="592" y="64"/>
                  </a:lnTo>
                  <a:lnTo>
                    <a:pt x="616" y="61"/>
                  </a:lnTo>
                  <a:lnTo>
                    <a:pt x="640" y="58"/>
                  </a:lnTo>
                  <a:lnTo>
                    <a:pt x="664" y="55"/>
                  </a:lnTo>
                  <a:lnTo>
                    <a:pt x="685" y="54"/>
                  </a:lnTo>
                  <a:lnTo>
                    <a:pt x="703" y="51"/>
                  </a:lnTo>
                  <a:lnTo>
                    <a:pt x="718" y="49"/>
                  </a:lnTo>
                  <a:lnTo>
                    <a:pt x="730" y="48"/>
                  </a:lnTo>
                  <a:lnTo>
                    <a:pt x="738" y="46"/>
                  </a:lnTo>
                  <a:lnTo>
                    <a:pt x="741" y="46"/>
                  </a:lnTo>
                  <a:lnTo>
                    <a:pt x="757" y="43"/>
                  </a:lnTo>
                  <a:lnTo>
                    <a:pt x="775" y="39"/>
                  </a:lnTo>
                  <a:lnTo>
                    <a:pt x="790" y="36"/>
                  </a:lnTo>
                  <a:lnTo>
                    <a:pt x="807" y="33"/>
                  </a:lnTo>
                  <a:lnTo>
                    <a:pt x="822" y="30"/>
                  </a:lnTo>
                  <a:lnTo>
                    <a:pt x="838" y="25"/>
                  </a:lnTo>
                  <a:lnTo>
                    <a:pt x="853" y="19"/>
                  </a:lnTo>
                  <a:lnTo>
                    <a:pt x="868" y="13"/>
                  </a:lnTo>
                  <a:lnTo>
                    <a:pt x="879" y="9"/>
                  </a:lnTo>
                  <a:lnTo>
                    <a:pt x="889" y="6"/>
                  </a:lnTo>
                  <a:lnTo>
                    <a:pt x="898" y="1"/>
                  </a:lnTo>
                  <a:lnTo>
                    <a:pt x="907" y="0"/>
                  </a:lnTo>
                  <a:lnTo>
                    <a:pt x="915" y="0"/>
                  </a:lnTo>
                  <a:lnTo>
                    <a:pt x="922" y="3"/>
                  </a:lnTo>
                  <a:lnTo>
                    <a:pt x="928" y="9"/>
                  </a:lnTo>
                  <a:lnTo>
                    <a:pt x="934"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1" name="Freeform 47"/>
            <p:cNvSpPr>
              <a:spLocks/>
            </p:cNvSpPr>
            <p:nvPr/>
          </p:nvSpPr>
          <p:spPr bwMode="auto">
            <a:xfrm>
              <a:off x="3933" y="1842"/>
              <a:ext cx="300" cy="461"/>
            </a:xfrm>
            <a:custGeom>
              <a:avLst/>
              <a:gdLst>
                <a:gd name="T0" fmla="*/ 588 w 598"/>
                <a:gd name="T1" fmla="*/ 102 h 921"/>
                <a:gd name="T2" fmla="*/ 570 w 598"/>
                <a:gd name="T3" fmla="*/ 64 h 921"/>
                <a:gd name="T4" fmla="*/ 531 w 598"/>
                <a:gd name="T5" fmla="*/ 40 h 921"/>
                <a:gd name="T6" fmla="*/ 451 w 598"/>
                <a:gd name="T7" fmla="*/ 30 h 921"/>
                <a:gd name="T8" fmla="*/ 399 w 598"/>
                <a:gd name="T9" fmla="*/ 42 h 921"/>
                <a:gd name="T10" fmla="*/ 340 w 598"/>
                <a:gd name="T11" fmla="*/ 81 h 921"/>
                <a:gd name="T12" fmla="*/ 288 w 598"/>
                <a:gd name="T13" fmla="*/ 136 h 921"/>
                <a:gd name="T14" fmla="*/ 262 w 598"/>
                <a:gd name="T15" fmla="*/ 175 h 921"/>
                <a:gd name="T16" fmla="*/ 252 w 598"/>
                <a:gd name="T17" fmla="*/ 157 h 921"/>
                <a:gd name="T18" fmla="*/ 229 w 598"/>
                <a:gd name="T19" fmla="*/ 147 h 921"/>
                <a:gd name="T20" fmla="*/ 165 w 598"/>
                <a:gd name="T21" fmla="*/ 198 h 921"/>
                <a:gd name="T22" fmla="*/ 123 w 598"/>
                <a:gd name="T23" fmla="*/ 271 h 921"/>
                <a:gd name="T24" fmla="*/ 123 w 598"/>
                <a:gd name="T25" fmla="*/ 313 h 921"/>
                <a:gd name="T26" fmla="*/ 154 w 598"/>
                <a:gd name="T27" fmla="*/ 291 h 921"/>
                <a:gd name="T28" fmla="*/ 136 w 598"/>
                <a:gd name="T29" fmla="*/ 337 h 921"/>
                <a:gd name="T30" fmla="*/ 106 w 598"/>
                <a:gd name="T31" fmla="*/ 420 h 921"/>
                <a:gd name="T32" fmla="*/ 109 w 598"/>
                <a:gd name="T33" fmla="*/ 522 h 921"/>
                <a:gd name="T34" fmla="*/ 156 w 598"/>
                <a:gd name="T35" fmla="*/ 610 h 921"/>
                <a:gd name="T36" fmla="*/ 190 w 598"/>
                <a:gd name="T37" fmla="*/ 657 h 921"/>
                <a:gd name="T38" fmla="*/ 213 w 598"/>
                <a:gd name="T39" fmla="*/ 711 h 921"/>
                <a:gd name="T40" fmla="*/ 240 w 598"/>
                <a:gd name="T41" fmla="*/ 766 h 921"/>
                <a:gd name="T42" fmla="*/ 297 w 598"/>
                <a:gd name="T43" fmla="*/ 841 h 921"/>
                <a:gd name="T44" fmla="*/ 325 w 598"/>
                <a:gd name="T45" fmla="*/ 912 h 921"/>
                <a:gd name="T46" fmla="*/ 310 w 598"/>
                <a:gd name="T47" fmla="*/ 909 h 921"/>
                <a:gd name="T48" fmla="*/ 270 w 598"/>
                <a:gd name="T49" fmla="*/ 849 h 921"/>
                <a:gd name="T50" fmla="*/ 220 w 598"/>
                <a:gd name="T51" fmla="*/ 798 h 921"/>
                <a:gd name="T52" fmla="*/ 223 w 598"/>
                <a:gd name="T53" fmla="*/ 849 h 921"/>
                <a:gd name="T54" fmla="*/ 211 w 598"/>
                <a:gd name="T55" fmla="*/ 862 h 921"/>
                <a:gd name="T56" fmla="*/ 201 w 598"/>
                <a:gd name="T57" fmla="*/ 817 h 921"/>
                <a:gd name="T58" fmla="*/ 189 w 598"/>
                <a:gd name="T59" fmla="*/ 739 h 921"/>
                <a:gd name="T60" fmla="*/ 157 w 598"/>
                <a:gd name="T61" fmla="*/ 670 h 921"/>
                <a:gd name="T62" fmla="*/ 40 w 598"/>
                <a:gd name="T63" fmla="*/ 528 h 921"/>
                <a:gd name="T64" fmla="*/ 9 w 598"/>
                <a:gd name="T65" fmla="*/ 459 h 921"/>
                <a:gd name="T66" fmla="*/ 1 w 598"/>
                <a:gd name="T67" fmla="*/ 381 h 921"/>
                <a:gd name="T68" fmla="*/ 10 w 598"/>
                <a:gd name="T69" fmla="*/ 375 h 921"/>
                <a:gd name="T70" fmla="*/ 27 w 598"/>
                <a:gd name="T71" fmla="*/ 453 h 921"/>
                <a:gd name="T72" fmla="*/ 70 w 598"/>
                <a:gd name="T73" fmla="*/ 513 h 921"/>
                <a:gd name="T74" fmla="*/ 67 w 598"/>
                <a:gd name="T75" fmla="*/ 441 h 921"/>
                <a:gd name="T76" fmla="*/ 82 w 598"/>
                <a:gd name="T77" fmla="*/ 370 h 921"/>
                <a:gd name="T78" fmla="*/ 84 w 598"/>
                <a:gd name="T79" fmla="*/ 289 h 921"/>
                <a:gd name="T80" fmla="*/ 123 w 598"/>
                <a:gd name="T81" fmla="*/ 198 h 921"/>
                <a:gd name="T82" fmla="*/ 195 w 598"/>
                <a:gd name="T83" fmla="*/ 129 h 921"/>
                <a:gd name="T84" fmla="*/ 241 w 598"/>
                <a:gd name="T85" fmla="*/ 109 h 921"/>
                <a:gd name="T86" fmla="*/ 259 w 598"/>
                <a:gd name="T87" fmla="*/ 105 h 921"/>
                <a:gd name="T88" fmla="*/ 273 w 598"/>
                <a:gd name="T89" fmla="*/ 91 h 921"/>
                <a:gd name="T90" fmla="*/ 313 w 598"/>
                <a:gd name="T91" fmla="*/ 54 h 921"/>
                <a:gd name="T92" fmla="*/ 363 w 598"/>
                <a:gd name="T93" fmla="*/ 24 h 921"/>
                <a:gd name="T94" fmla="*/ 417 w 598"/>
                <a:gd name="T95" fmla="*/ 6 h 921"/>
                <a:gd name="T96" fmla="*/ 474 w 598"/>
                <a:gd name="T97" fmla="*/ 0 h 921"/>
                <a:gd name="T98" fmla="*/ 529 w 598"/>
                <a:gd name="T99" fmla="*/ 10 h 921"/>
                <a:gd name="T100" fmla="*/ 583 w 598"/>
                <a:gd name="T101" fmla="*/ 48 h 921"/>
                <a:gd name="T102" fmla="*/ 598 w 598"/>
                <a:gd name="T103" fmla="*/ 100 h 921"/>
                <a:gd name="T104" fmla="*/ 594 w 598"/>
                <a:gd name="T105" fmla="*/ 127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8" h="921">
                  <a:moveTo>
                    <a:pt x="594" y="127"/>
                  </a:moveTo>
                  <a:lnTo>
                    <a:pt x="591" y="114"/>
                  </a:lnTo>
                  <a:lnTo>
                    <a:pt x="588" y="102"/>
                  </a:lnTo>
                  <a:lnTo>
                    <a:pt x="583" y="88"/>
                  </a:lnTo>
                  <a:lnTo>
                    <a:pt x="577" y="75"/>
                  </a:lnTo>
                  <a:lnTo>
                    <a:pt x="570" y="64"/>
                  </a:lnTo>
                  <a:lnTo>
                    <a:pt x="559" y="54"/>
                  </a:lnTo>
                  <a:lnTo>
                    <a:pt x="547" y="46"/>
                  </a:lnTo>
                  <a:lnTo>
                    <a:pt x="531" y="40"/>
                  </a:lnTo>
                  <a:lnTo>
                    <a:pt x="501" y="33"/>
                  </a:lnTo>
                  <a:lnTo>
                    <a:pt x="474" y="30"/>
                  </a:lnTo>
                  <a:lnTo>
                    <a:pt x="451" y="30"/>
                  </a:lnTo>
                  <a:lnTo>
                    <a:pt x="432" y="31"/>
                  </a:lnTo>
                  <a:lnTo>
                    <a:pt x="414" y="36"/>
                  </a:lnTo>
                  <a:lnTo>
                    <a:pt x="399" y="42"/>
                  </a:lnTo>
                  <a:lnTo>
                    <a:pt x="382" y="51"/>
                  </a:lnTo>
                  <a:lnTo>
                    <a:pt x="366" y="61"/>
                  </a:lnTo>
                  <a:lnTo>
                    <a:pt x="340" y="81"/>
                  </a:lnTo>
                  <a:lnTo>
                    <a:pt x="319" y="100"/>
                  </a:lnTo>
                  <a:lnTo>
                    <a:pt x="301" y="118"/>
                  </a:lnTo>
                  <a:lnTo>
                    <a:pt x="288" y="136"/>
                  </a:lnTo>
                  <a:lnTo>
                    <a:pt x="277" y="153"/>
                  </a:lnTo>
                  <a:lnTo>
                    <a:pt x="268" y="165"/>
                  </a:lnTo>
                  <a:lnTo>
                    <a:pt x="262" y="175"/>
                  </a:lnTo>
                  <a:lnTo>
                    <a:pt x="259" y="180"/>
                  </a:lnTo>
                  <a:lnTo>
                    <a:pt x="253" y="172"/>
                  </a:lnTo>
                  <a:lnTo>
                    <a:pt x="252" y="157"/>
                  </a:lnTo>
                  <a:lnTo>
                    <a:pt x="253" y="145"/>
                  </a:lnTo>
                  <a:lnTo>
                    <a:pt x="253" y="139"/>
                  </a:lnTo>
                  <a:lnTo>
                    <a:pt x="229" y="147"/>
                  </a:lnTo>
                  <a:lnTo>
                    <a:pt x="205" y="160"/>
                  </a:lnTo>
                  <a:lnTo>
                    <a:pt x="184" y="177"/>
                  </a:lnTo>
                  <a:lnTo>
                    <a:pt x="165" y="198"/>
                  </a:lnTo>
                  <a:lnTo>
                    <a:pt x="148" y="222"/>
                  </a:lnTo>
                  <a:lnTo>
                    <a:pt x="135" y="247"/>
                  </a:lnTo>
                  <a:lnTo>
                    <a:pt x="123" y="271"/>
                  </a:lnTo>
                  <a:lnTo>
                    <a:pt x="115" y="297"/>
                  </a:lnTo>
                  <a:lnTo>
                    <a:pt x="112" y="315"/>
                  </a:lnTo>
                  <a:lnTo>
                    <a:pt x="123" y="313"/>
                  </a:lnTo>
                  <a:lnTo>
                    <a:pt x="136" y="304"/>
                  </a:lnTo>
                  <a:lnTo>
                    <a:pt x="148" y="295"/>
                  </a:lnTo>
                  <a:lnTo>
                    <a:pt x="154" y="291"/>
                  </a:lnTo>
                  <a:lnTo>
                    <a:pt x="154" y="309"/>
                  </a:lnTo>
                  <a:lnTo>
                    <a:pt x="147" y="324"/>
                  </a:lnTo>
                  <a:lnTo>
                    <a:pt x="136" y="337"/>
                  </a:lnTo>
                  <a:lnTo>
                    <a:pt x="127" y="354"/>
                  </a:lnTo>
                  <a:lnTo>
                    <a:pt x="115" y="387"/>
                  </a:lnTo>
                  <a:lnTo>
                    <a:pt x="106" y="420"/>
                  </a:lnTo>
                  <a:lnTo>
                    <a:pt x="103" y="454"/>
                  </a:lnTo>
                  <a:lnTo>
                    <a:pt x="103" y="489"/>
                  </a:lnTo>
                  <a:lnTo>
                    <a:pt x="109" y="522"/>
                  </a:lnTo>
                  <a:lnTo>
                    <a:pt x="118" y="555"/>
                  </a:lnTo>
                  <a:lnTo>
                    <a:pt x="135" y="583"/>
                  </a:lnTo>
                  <a:lnTo>
                    <a:pt x="156" y="610"/>
                  </a:lnTo>
                  <a:lnTo>
                    <a:pt x="169" y="625"/>
                  </a:lnTo>
                  <a:lnTo>
                    <a:pt x="180" y="640"/>
                  </a:lnTo>
                  <a:lnTo>
                    <a:pt x="190" y="657"/>
                  </a:lnTo>
                  <a:lnTo>
                    <a:pt x="199" y="675"/>
                  </a:lnTo>
                  <a:lnTo>
                    <a:pt x="207" y="693"/>
                  </a:lnTo>
                  <a:lnTo>
                    <a:pt x="213" y="711"/>
                  </a:lnTo>
                  <a:lnTo>
                    <a:pt x="217" y="732"/>
                  </a:lnTo>
                  <a:lnTo>
                    <a:pt x="219" y="753"/>
                  </a:lnTo>
                  <a:lnTo>
                    <a:pt x="240" y="766"/>
                  </a:lnTo>
                  <a:lnTo>
                    <a:pt x="261" y="787"/>
                  </a:lnTo>
                  <a:lnTo>
                    <a:pt x="280" y="813"/>
                  </a:lnTo>
                  <a:lnTo>
                    <a:pt x="297" y="841"/>
                  </a:lnTo>
                  <a:lnTo>
                    <a:pt x="310" y="870"/>
                  </a:lnTo>
                  <a:lnTo>
                    <a:pt x="319" y="894"/>
                  </a:lnTo>
                  <a:lnTo>
                    <a:pt x="325" y="912"/>
                  </a:lnTo>
                  <a:lnTo>
                    <a:pt x="325" y="921"/>
                  </a:lnTo>
                  <a:lnTo>
                    <a:pt x="319" y="919"/>
                  </a:lnTo>
                  <a:lnTo>
                    <a:pt x="310" y="909"/>
                  </a:lnTo>
                  <a:lnTo>
                    <a:pt x="298" y="891"/>
                  </a:lnTo>
                  <a:lnTo>
                    <a:pt x="285" y="871"/>
                  </a:lnTo>
                  <a:lnTo>
                    <a:pt x="270" y="849"/>
                  </a:lnTo>
                  <a:lnTo>
                    <a:pt x="253" y="828"/>
                  </a:lnTo>
                  <a:lnTo>
                    <a:pt x="237" y="810"/>
                  </a:lnTo>
                  <a:lnTo>
                    <a:pt x="220" y="798"/>
                  </a:lnTo>
                  <a:lnTo>
                    <a:pt x="217" y="814"/>
                  </a:lnTo>
                  <a:lnTo>
                    <a:pt x="220" y="832"/>
                  </a:lnTo>
                  <a:lnTo>
                    <a:pt x="223" y="849"/>
                  </a:lnTo>
                  <a:lnTo>
                    <a:pt x="228" y="865"/>
                  </a:lnTo>
                  <a:lnTo>
                    <a:pt x="217" y="868"/>
                  </a:lnTo>
                  <a:lnTo>
                    <a:pt x="211" y="862"/>
                  </a:lnTo>
                  <a:lnTo>
                    <a:pt x="207" y="853"/>
                  </a:lnTo>
                  <a:lnTo>
                    <a:pt x="202" y="844"/>
                  </a:lnTo>
                  <a:lnTo>
                    <a:pt x="201" y="817"/>
                  </a:lnTo>
                  <a:lnTo>
                    <a:pt x="199" y="790"/>
                  </a:lnTo>
                  <a:lnTo>
                    <a:pt x="195" y="765"/>
                  </a:lnTo>
                  <a:lnTo>
                    <a:pt x="189" y="739"/>
                  </a:lnTo>
                  <a:lnTo>
                    <a:pt x="181" y="715"/>
                  </a:lnTo>
                  <a:lnTo>
                    <a:pt x="171" y="693"/>
                  </a:lnTo>
                  <a:lnTo>
                    <a:pt x="157" y="670"/>
                  </a:lnTo>
                  <a:lnTo>
                    <a:pt x="142" y="651"/>
                  </a:lnTo>
                  <a:lnTo>
                    <a:pt x="54" y="549"/>
                  </a:lnTo>
                  <a:lnTo>
                    <a:pt x="40" y="528"/>
                  </a:lnTo>
                  <a:lnTo>
                    <a:pt x="27" y="505"/>
                  </a:lnTo>
                  <a:lnTo>
                    <a:pt x="16" y="483"/>
                  </a:lnTo>
                  <a:lnTo>
                    <a:pt x="9" y="459"/>
                  </a:lnTo>
                  <a:lnTo>
                    <a:pt x="3" y="433"/>
                  </a:lnTo>
                  <a:lnTo>
                    <a:pt x="0" y="408"/>
                  </a:lnTo>
                  <a:lnTo>
                    <a:pt x="1" y="381"/>
                  </a:lnTo>
                  <a:lnTo>
                    <a:pt x="7" y="354"/>
                  </a:lnTo>
                  <a:lnTo>
                    <a:pt x="7" y="360"/>
                  </a:lnTo>
                  <a:lnTo>
                    <a:pt x="10" y="375"/>
                  </a:lnTo>
                  <a:lnTo>
                    <a:pt x="13" y="399"/>
                  </a:lnTo>
                  <a:lnTo>
                    <a:pt x="19" y="424"/>
                  </a:lnTo>
                  <a:lnTo>
                    <a:pt x="27" y="453"/>
                  </a:lnTo>
                  <a:lnTo>
                    <a:pt x="39" y="478"/>
                  </a:lnTo>
                  <a:lnTo>
                    <a:pt x="52" y="499"/>
                  </a:lnTo>
                  <a:lnTo>
                    <a:pt x="70" y="513"/>
                  </a:lnTo>
                  <a:lnTo>
                    <a:pt x="66" y="489"/>
                  </a:lnTo>
                  <a:lnTo>
                    <a:pt x="64" y="465"/>
                  </a:lnTo>
                  <a:lnTo>
                    <a:pt x="67" y="441"/>
                  </a:lnTo>
                  <a:lnTo>
                    <a:pt x="73" y="417"/>
                  </a:lnTo>
                  <a:lnTo>
                    <a:pt x="78" y="393"/>
                  </a:lnTo>
                  <a:lnTo>
                    <a:pt x="82" y="370"/>
                  </a:lnTo>
                  <a:lnTo>
                    <a:pt x="84" y="346"/>
                  </a:lnTo>
                  <a:lnTo>
                    <a:pt x="81" y="322"/>
                  </a:lnTo>
                  <a:lnTo>
                    <a:pt x="84" y="289"/>
                  </a:lnTo>
                  <a:lnTo>
                    <a:pt x="93" y="258"/>
                  </a:lnTo>
                  <a:lnTo>
                    <a:pt x="106" y="226"/>
                  </a:lnTo>
                  <a:lnTo>
                    <a:pt x="123" y="198"/>
                  </a:lnTo>
                  <a:lnTo>
                    <a:pt x="144" y="172"/>
                  </a:lnTo>
                  <a:lnTo>
                    <a:pt x="168" y="148"/>
                  </a:lnTo>
                  <a:lnTo>
                    <a:pt x="195" y="129"/>
                  </a:lnTo>
                  <a:lnTo>
                    <a:pt x="225" y="114"/>
                  </a:lnTo>
                  <a:lnTo>
                    <a:pt x="234" y="111"/>
                  </a:lnTo>
                  <a:lnTo>
                    <a:pt x="241" y="109"/>
                  </a:lnTo>
                  <a:lnTo>
                    <a:pt x="249" y="108"/>
                  </a:lnTo>
                  <a:lnTo>
                    <a:pt x="255" y="106"/>
                  </a:lnTo>
                  <a:lnTo>
                    <a:pt x="259" y="105"/>
                  </a:lnTo>
                  <a:lnTo>
                    <a:pt x="264" y="102"/>
                  </a:lnTo>
                  <a:lnTo>
                    <a:pt x="268" y="97"/>
                  </a:lnTo>
                  <a:lnTo>
                    <a:pt x="273" y="91"/>
                  </a:lnTo>
                  <a:lnTo>
                    <a:pt x="285" y="78"/>
                  </a:lnTo>
                  <a:lnTo>
                    <a:pt x="300" y="66"/>
                  </a:lnTo>
                  <a:lnTo>
                    <a:pt x="313" y="54"/>
                  </a:lnTo>
                  <a:lnTo>
                    <a:pt x="330" y="42"/>
                  </a:lnTo>
                  <a:lnTo>
                    <a:pt x="346" y="33"/>
                  </a:lnTo>
                  <a:lnTo>
                    <a:pt x="363" y="24"/>
                  </a:lnTo>
                  <a:lnTo>
                    <a:pt x="381" y="16"/>
                  </a:lnTo>
                  <a:lnTo>
                    <a:pt x="399" y="10"/>
                  </a:lnTo>
                  <a:lnTo>
                    <a:pt x="417" y="6"/>
                  </a:lnTo>
                  <a:lnTo>
                    <a:pt x="436" y="1"/>
                  </a:lnTo>
                  <a:lnTo>
                    <a:pt x="454" y="0"/>
                  </a:lnTo>
                  <a:lnTo>
                    <a:pt x="474" y="0"/>
                  </a:lnTo>
                  <a:lnTo>
                    <a:pt x="492" y="1"/>
                  </a:lnTo>
                  <a:lnTo>
                    <a:pt x="511" y="4"/>
                  </a:lnTo>
                  <a:lnTo>
                    <a:pt x="529" y="10"/>
                  </a:lnTo>
                  <a:lnTo>
                    <a:pt x="547" y="18"/>
                  </a:lnTo>
                  <a:lnTo>
                    <a:pt x="568" y="31"/>
                  </a:lnTo>
                  <a:lnTo>
                    <a:pt x="583" y="48"/>
                  </a:lnTo>
                  <a:lnTo>
                    <a:pt x="592" y="66"/>
                  </a:lnTo>
                  <a:lnTo>
                    <a:pt x="598" y="84"/>
                  </a:lnTo>
                  <a:lnTo>
                    <a:pt x="598" y="100"/>
                  </a:lnTo>
                  <a:lnTo>
                    <a:pt x="598" y="114"/>
                  </a:lnTo>
                  <a:lnTo>
                    <a:pt x="595" y="123"/>
                  </a:lnTo>
                  <a:lnTo>
                    <a:pt x="594"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2" name="Freeform 48"/>
            <p:cNvSpPr>
              <a:spLocks/>
            </p:cNvSpPr>
            <p:nvPr/>
          </p:nvSpPr>
          <p:spPr bwMode="auto">
            <a:xfrm>
              <a:off x="4160" y="1869"/>
              <a:ext cx="120" cy="132"/>
            </a:xfrm>
            <a:custGeom>
              <a:avLst/>
              <a:gdLst>
                <a:gd name="T0" fmla="*/ 238 w 240"/>
                <a:gd name="T1" fmla="*/ 40 h 264"/>
                <a:gd name="T2" fmla="*/ 235 w 240"/>
                <a:gd name="T3" fmla="*/ 88 h 264"/>
                <a:gd name="T4" fmla="*/ 216 w 240"/>
                <a:gd name="T5" fmla="*/ 120 h 264"/>
                <a:gd name="T6" fmla="*/ 193 w 240"/>
                <a:gd name="T7" fmla="*/ 136 h 264"/>
                <a:gd name="T8" fmla="*/ 168 w 240"/>
                <a:gd name="T9" fmla="*/ 145 h 264"/>
                <a:gd name="T10" fmla="*/ 141 w 240"/>
                <a:gd name="T11" fmla="*/ 150 h 264"/>
                <a:gd name="T12" fmla="*/ 127 w 240"/>
                <a:gd name="T13" fmla="*/ 183 h 264"/>
                <a:gd name="T14" fmla="*/ 111 w 240"/>
                <a:gd name="T15" fmla="*/ 243 h 264"/>
                <a:gd name="T16" fmla="*/ 85 w 240"/>
                <a:gd name="T17" fmla="*/ 255 h 264"/>
                <a:gd name="T18" fmla="*/ 87 w 240"/>
                <a:gd name="T19" fmla="*/ 211 h 264"/>
                <a:gd name="T20" fmla="*/ 70 w 240"/>
                <a:gd name="T21" fmla="*/ 178 h 264"/>
                <a:gd name="T22" fmla="*/ 48 w 240"/>
                <a:gd name="T23" fmla="*/ 156 h 264"/>
                <a:gd name="T24" fmla="*/ 21 w 240"/>
                <a:gd name="T25" fmla="*/ 139 h 264"/>
                <a:gd name="T26" fmla="*/ 3 w 240"/>
                <a:gd name="T27" fmla="*/ 129 h 264"/>
                <a:gd name="T28" fmla="*/ 13 w 240"/>
                <a:gd name="T29" fmla="*/ 127 h 264"/>
                <a:gd name="T30" fmla="*/ 43 w 240"/>
                <a:gd name="T31" fmla="*/ 133 h 264"/>
                <a:gd name="T32" fmla="*/ 72 w 240"/>
                <a:gd name="T33" fmla="*/ 148 h 264"/>
                <a:gd name="T34" fmla="*/ 96 w 240"/>
                <a:gd name="T35" fmla="*/ 172 h 264"/>
                <a:gd name="T36" fmla="*/ 94 w 240"/>
                <a:gd name="T37" fmla="*/ 130 h 264"/>
                <a:gd name="T38" fmla="*/ 87 w 240"/>
                <a:gd name="T39" fmla="*/ 106 h 264"/>
                <a:gd name="T40" fmla="*/ 69 w 240"/>
                <a:gd name="T41" fmla="*/ 84 h 264"/>
                <a:gd name="T42" fmla="*/ 88 w 240"/>
                <a:gd name="T43" fmla="*/ 87 h 264"/>
                <a:gd name="T44" fmla="*/ 103 w 240"/>
                <a:gd name="T45" fmla="*/ 99 h 264"/>
                <a:gd name="T46" fmla="*/ 120 w 240"/>
                <a:gd name="T47" fmla="*/ 114 h 264"/>
                <a:gd name="T48" fmla="*/ 139 w 240"/>
                <a:gd name="T49" fmla="*/ 120 h 264"/>
                <a:gd name="T50" fmla="*/ 159 w 240"/>
                <a:gd name="T51" fmla="*/ 121 h 264"/>
                <a:gd name="T52" fmla="*/ 175 w 240"/>
                <a:gd name="T53" fmla="*/ 115 h 264"/>
                <a:gd name="T54" fmla="*/ 190 w 240"/>
                <a:gd name="T55" fmla="*/ 106 h 264"/>
                <a:gd name="T56" fmla="*/ 204 w 240"/>
                <a:gd name="T57" fmla="*/ 94 h 264"/>
                <a:gd name="T58" fmla="*/ 211 w 240"/>
                <a:gd name="T59" fmla="*/ 81 h 264"/>
                <a:gd name="T60" fmla="*/ 211 w 240"/>
                <a:gd name="T61" fmla="*/ 69 h 264"/>
                <a:gd name="T62" fmla="*/ 190 w 240"/>
                <a:gd name="T63" fmla="*/ 76 h 264"/>
                <a:gd name="T64" fmla="*/ 178 w 240"/>
                <a:gd name="T65" fmla="*/ 70 h 264"/>
                <a:gd name="T66" fmla="*/ 201 w 240"/>
                <a:gd name="T67" fmla="*/ 57 h 264"/>
                <a:gd name="T68" fmla="*/ 219 w 240"/>
                <a:gd name="T69" fmla="*/ 22 h 264"/>
                <a:gd name="T70" fmla="*/ 205 w 240"/>
                <a:gd name="T71" fmla="*/ 16 h 264"/>
                <a:gd name="T72" fmla="*/ 180 w 240"/>
                <a:gd name="T73" fmla="*/ 13 h 264"/>
                <a:gd name="T74" fmla="*/ 157 w 240"/>
                <a:gd name="T75" fmla="*/ 7 h 264"/>
                <a:gd name="T76" fmla="*/ 150 w 240"/>
                <a:gd name="T77" fmla="*/ 0 h 264"/>
                <a:gd name="T78" fmla="*/ 175 w 240"/>
                <a:gd name="T79" fmla="*/ 3 h 264"/>
                <a:gd name="T80" fmla="*/ 201 w 240"/>
                <a:gd name="T81" fmla="*/ 6 h 264"/>
                <a:gd name="T82" fmla="*/ 222 w 240"/>
                <a:gd name="T83" fmla="*/ 9 h 264"/>
                <a:gd name="T84" fmla="*/ 234 w 240"/>
                <a:gd name="T85" fmla="*/ 15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0" h="264">
                  <a:moveTo>
                    <a:pt x="234" y="15"/>
                  </a:moveTo>
                  <a:lnTo>
                    <a:pt x="238" y="40"/>
                  </a:lnTo>
                  <a:lnTo>
                    <a:pt x="240" y="64"/>
                  </a:lnTo>
                  <a:lnTo>
                    <a:pt x="235" y="88"/>
                  </a:lnTo>
                  <a:lnTo>
                    <a:pt x="225" y="109"/>
                  </a:lnTo>
                  <a:lnTo>
                    <a:pt x="216" y="120"/>
                  </a:lnTo>
                  <a:lnTo>
                    <a:pt x="205" y="129"/>
                  </a:lnTo>
                  <a:lnTo>
                    <a:pt x="193" y="136"/>
                  </a:lnTo>
                  <a:lnTo>
                    <a:pt x="181" y="142"/>
                  </a:lnTo>
                  <a:lnTo>
                    <a:pt x="168" y="145"/>
                  </a:lnTo>
                  <a:lnTo>
                    <a:pt x="154" y="148"/>
                  </a:lnTo>
                  <a:lnTo>
                    <a:pt x="141" y="150"/>
                  </a:lnTo>
                  <a:lnTo>
                    <a:pt x="127" y="150"/>
                  </a:lnTo>
                  <a:lnTo>
                    <a:pt x="127" y="183"/>
                  </a:lnTo>
                  <a:lnTo>
                    <a:pt x="123" y="214"/>
                  </a:lnTo>
                  <a:lnTo>
                    <a:pt x="111" y="243"/>
                  </a:lnTo>
                  <a:lnTo>
                    <a:pt x="87" y="264"/>
                  </a:lnTo>
                  <a:lnTo>
                    <a:pt x="85" y="255"/>
                  </a:lnTo>
                  <a:lnTo>
                    <a:pt x="87" y="235"/>
                  </a:lnTo>
                  <a:lnTo>
                    <a:pt x="87" y="211"/>
                  </a:lnTo>
                  <a:lnTo>
                    <a:pt x="78" y="190"/>
                  </a:lnTo>
                  <a:lnTo>
                    <a:pt x="70" y="178"/>
                  </a:lnTo>
                  <a:lnTo>
                    <a:pt x="61" y="168"/>
                  </a:lnTo>
                  <a:lnTo>
                    <a:pt x="48" y="156"/>
                  </a:lnTo>
                  <a:lnTo>
                    <a:pt x="34" y="147"/>
                  </a:lnTo>
                  <a:lnTo>
                    <a:pt x="21" y="139"/>
                  </a:lnTo>
                  <a:lnTo>
                    <a:pt x="10" y="133"/>
                  </a:lnTo>
                  <a:lnTo>
                    <a:pt x="3" y="129"/>
                  </a:lnTo>
                  <a:lnTo>
                    <a:pt x="0" y="127"/>
                  </a:lnTo>
                  <a:lnTo>
                    <a:pt x="13" y="127"/>
                  </a:lnTo>
                  <a:lnTo>
                    <a:pt x="28" y="129"/>
                  </a:lnTo>
                  <a:lnTo>
                    <a:pt x="43" y="133"/>
                  </a:lnTo>
                  <a:lnTo>
                    <a:pt x="58" y="139"/>
                  </a:lnTo>
                  <a:lnTo>
                    <a:pt x="72" y="148"/>
                  </a:lnTo>
                  <a:lnTo>
                    <a:pt x="85" y="160"/>
                  </a:lnTo>
                  <a:lnTo>
                    <a:pt x="96" y="172"/>
                  </a:lnTo>
                  <a:lnTo>
                    <a:pt x="105" y="187"/>
                  </a:lnTo>
                  <a:lnTo>
                    <a:pt x="94" y="130"/>
                  </a:lnTo>
                  <a:lnTo>
                    <a:pt x="90" y="118"/>
                  </a:lnTo>
                  <a:lnTo>
                    <a:pt x="87" y="106"/>
                  </a:lnTo>
                  <a:lnTo>
                    <a:pt x="79" y="96"/>
                  </a:lnTo>
                  <a:lnTo>
                    <a:pt x="69" y="84"/>
                  </a:lnTo>
                  <a:lnTo>
                    <a:pt x="79" y="84"/>
                  </a:lnTo>
                  <a:lnTo>
                    <a:pt x="88" y="87"/>
                  </a:lnTo>
                  <a:lnTo>
                    <a:pt x="96" y="91"/>
                  </a:lnTo>
                  <a:lnTo>
                    <a:pt x="103" y="99"/>
                  </a:lnTo>
                  <a:lnTo>
                    <a:pt x="111" y="106"/>
                  </a:lnTo>
                  <a:lnTo>
                    <a:pt x="120" y="114"/>
                  </a:lnTo>
                  <a:lnTo>
                    <a:pt x="129" y="118"/>
                  </a:lnTo>
                  <a:lnTo>
                    <a:pt x="139" y="120"/>
                  </a:lnTo>
                  <a:lnTo>
                    <a:pt x="150" y="121"/>
                  </a:lnTo>
                  <a:lnTo>
                    <a:pt x="159" y="121"/>
                  </a:lnTo>
                  <a:lnTo>
                    <a:pt x="168" y="118"/>
                  </a:lnTo>
                  <a:lnTo>
                    <a:pt x="175" y="115"/>
                  </a:lnTo>
                  <a:lnTo>
                    <a:pt x="183" y="111"/>
                  </a:lnTo>
                  <a:lnTo>
                    <a:pt x="190" y="106"/>
                  </a:lnTo>
                  <a:lnTo>
                    <a:pt x="196" y="100"/>
                  </a:lnTo>
                  <a:lnTo>
                    <a:pt x="204" y="94"/>
                  </a:lnTo>
                  <a:lnTo>
                    <a:pt x="207" y="88"/>
                  </a:lnTo>
                  <a:lnTo>
                    <a:pt x="211" y="81"/>
                  </a:lnTo>
                  <a:lnTo>
                    <a:pt x="213" y="75"/>
                  </a:lnTo>
                  <a:lnTo>
                    <a:pt x="211" y="69"/>
                  </a:lnTo>
                  <a:lnTo>
                    <a:pt x="202" y="75"/>
                  </a:lnTo>
                  <a:lnTo>
                    <a:pt x="190" y="76"/>
                  </a:lnTo>
                  <a:lnTo>
                    <a:pt x="180" y="75"/>
                  </a:lnTo>
                  <a:lnTo>
                    <a:pt x="178" y="70"/>
                  </a:lnTo>
                  <a:lnTo>
                    <a:pt x="189" y="64"/>
                  </a:lnTo>
                  <a:lnTo>
                    <a:pt x="201" y="57"/>
                  </a:lnTo>
                  <a:lnTo>
                    <a:pt x="210" y="43"/>
                  </a:lnTo>
                  <a:lnTo>
                    <a:pt x="219" y="22"/>
                  </a:lnTo>
                  <a:lnTo>
                    <a:pt x="214" y="19"/>
                  </a:lnTo>
                  <a:lnTo>
                    <a:pt x="205" y="16"/>
                  </a:lnTo>
                  <a:lnTo>
                    <a:pt x="193" y="15"/>
                  </a:lnTo>
                  <a:lnTo>
                    <a:pt x="180" y="13"/>
                  </a:lnTo>
                  <a:lnTo>
                    <a:pt x="168" y="10"/>
                  </a:lnTo>
                  <a:lnTo>
                    <a:pt x="157" y="7"/>
                  </a:lnTo>
                  <a:lnTo>
                    <a:pt x="151" y="4"/>
                  </a:lnTo>
                  <a:lnTo>
                    <a:pt x="150" y="0"/>
                  </a:lnTo>
                  <a:lnTo>
                    <a:pt x="162" y="1"/>
                  </a:lnTo>
                  <a:lnTo>
                    <a:pt x="175" y="3"/>
                  </a:lnTo>
                  <a:lnTo>
                    <a:pt x="189" y="4"/>
                  </a:lnTo>
                  <a:lnTo>
                    <a:pt x="201" y="6"/>
                  </a:lnTo>
                  <a:lnTo>
                    <a:pt x="211" y="7"/>
                  </a:lnTo>
                  <a:lnTo>
                    <a:pt x="222" y="9"/>
                  </a:lnTo>
                  <a:lnTo>
                    <a:pt x="229" y="12"/>
                  </a:lnTo>
                  <a:lnTo>
                    <a:pt x="23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3" name="Freeform 49"/>
            <p:cNvSpPr>
              <a:spLocks/>
            </p:cNvSpPr>
            <p:nvPr/>
          </p:nvSpPr>
          <p:spPr bwMode="auto">
            <a:xfrm>
              <a:off x="4113" y="1945"/>
              <a:ext cx="72" cy="86"/>
            </a:xfrm>
            <a:custGeom>
              <a:avLst/>
              <a:gdLst>
                <a:gd name="T0" fmla="*/ 108 w 144"/>
                <a:gd name="T1" fmla="*/ 119 h 171"/>
                <a:gd name="T2" fmla="*/ 120 w 144"/>
                <a:gd name="T3" fmla="*/ 107 h 171"/>
                <a:gd name="T4" fmla="*/ 126 w 144"/>
                <a:gd name="T5" fmla="*/ 90 h 171"/>
                <a:gd name="T6" fmla="*/ 131 w 144"/>
                <a:gd name="T7" fmla="*/ 75 h 171"/>
                <a:gd name="T8" fmla="*/ 143 w 144"/>
                <a:gd name="T9" fmla="*/ 65 h 171"/>
                <a:gd name="T10" fmla="*/ 144 w 144"/>
                <a:gd name="T11" fmla="*/ 80 h 171"/>
                <a:gd name="T12" fmla="*/ 141 w 144"/>
                <a:gd name="T13" fmla="*/ 96 h 171"/>
                <a:gd name="T14" fmla="*/ 137 w 144"/>
                <a:gd name="T15" fmla="*/ 111 h 171"/>
                <a:gd name="T16" fmla="*/ 129 w 144"/>
                <a:gd name="T17" fmla="*/ 125 h 171"/>
                <a:gd name="T18" fmla="*/ 119 w 144"/>
                <a:gd name="T19" fmla="*/ 138 h 171"/>
                <a:gd name="T20" fmla="*/ 108 w 144"/>
                <a:gd name="T21" fmla="*/ 152 h 171"/>
                <a:gd name="T22" fmla="*/ 96 w 144"/>
                <a:gd name="T23" fmla="*/ 162 h 171"/>
                <a:gd name="T24" fmla="*/ 83 w 144"/>
                <a:gd name="T25" fmla="*/ 171 h 171"/>
                <a:gd name="T26" fmla="*/ 71 w 144"/>
                <a:gd name="T27" fmla="*/ 165 h 171"/>
                <a:gd name="T28" fmla="*/ 71 w 144"/>
                <a:gd name="T29" fmla="*/ 153 h 171"/>
                <a:gd name="T30" fmla="*/ 77 w 144"/>
                <a:gd name="T31" fmla="*/ 140 h 171"/>
                <a:gd name="T32" fmla="*/ 77 w 144"/>
                <a:gd name="T33" fmla="*/ 125 h 171"/>
                <a:gd name="T34" fmla="*/ 75 w 144"/>
                <a:gd name="T35" fmla="*/ 104 h 171"/>
                <a:gd name="T36" fmla="*/ 68 w 144"/>
                <a:gd name="T37" fmla="*/ 83 h 171"/>
                <a:gd name="T38" fmla="*/ 56 w 144"/>
                <a:gd name="T39" fmla="*/ 62 h 171"/>
                <a:gd name="T40" fmla="*/ 41 w 144"/>
                <a:gd name="T41" fmla="*/ 42 h 171"/>
                <a:gd name="T42" fmla="*/ 26 w 144"/>
                <a:gd name="T43" fmla="*/ 26 h 171"/>
                <a:gd name="T44" fmla="*/ 14 w 144"/>
                <a:gd name="T45" fmla="*/ 12 h 171"/>
                <a:gd name="T46" fmla="*/ 3 w 144"/>
                <a:gd name="T47" fmla="*/ 3 h 171"/>
                <a:gd name="T48" fmla="*/ 0 w 144"/>
                <a:gd name="T49" fmla="*/ 0 h 171"/>
                <a:gd name="T50" fmla="*/ 17 w 144"/>
                <a:gd name="T51" fmla="*/ 3 h 171"/>
                <a:gd name="T52" fmla="*/ 33 w 144"/>
                <a:gd name="T53" fmla="*/ 14 h 171"/>
                <a:gd name="T54" fmla="*/ 51 w 144"/>
                <a:gd name="T55" fmla="*/ 30 h 171"/>
                <a:gd name="T56" fmla="*/ 68 w 144"/>
                <a:gd name="T57" fmla="*/ 50 h 171"/>
                <a:gd name="T58" fmla="*/ 83 w 144"/>
                <a:gd name="T59" fmla="*/ 71 h 171"/>
                <a:gd name="T60" fmla="*/ 95 w 144"/>
                <a:gd name="T61" fmla="*/ 90 h 171"/>
                <a:gd name="T62" fmla="*/ 104 w 144"/>
                <a:gd name="T63" fmla="*/ 107 h 171"/>
                <a:gd name="T64" fmla="*/ 108 w 144"/>
                <a:gd name="T65" fmla="*/ 11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4" h="171">
                  <a:moveTo>
                    <a:pt x="108" y="119"/>
                  </a:moveTo>
                  <a:lnTo>
                    <a:pt x="120" y="107"/>
                  </a:lnTo>
                  <a:lnTo>
                    <a:pt x="126" y="90"/>
                  </a:lnTo>
                  <a:lnTo>
                    <a:pt x="131" y="75"/>
                  </a:lnTo>
                  <a:lnTo>
                    <a:pt x="143" y="65"/>
                  </a:lnTo>
                  <a:lnTo>
                    <a:pt x="144" y="80"/>
                  </a:lnTo>
                  <a:lnTo>
                    <a:pt x="141" y="96"/>
                  </a:lnTo>
                  <a:lnTo>
                    <a:pt x="137" y="111"/>
                  </a:lnTo>
                  <a:lnTo>
                    <a:pt x="129" y="125"/>
                  </a:lnTo>
                  <a:lnTo>
                    <a:pt x="119" y="138"/>
                  </a:lnTo>
                  <a:lnTo>
                    <a:pt x="108" y="152"/>
                  </a:lnTo>
                  <a:lnTo>
                    <a:pt x="96" y="162"/>
                  </a:lnTo>
                  <a:lnTo>
                    <a:pt x="83" y="171"/>
                  </a:lnTo>
                  <a:lnTo>
                    <a:pt x="71" y="165"/>
                  </a:lnTo>
                  <a:lnTo>
                    <a:pt x="71" y="153"/>
                  </a:lnTo>
                  <a:lnTo>
                    <a:pt x="77" y="140"/>
                  </a:lnTo>
                  <a:lnTo>
                    <a:pt x="77" y="125"/>
                  </a:lnTo>
                  <a:lnTo>
                    <a:pt x="75" y="104"/>
                  </a:lnTo>
                  <a:lnTo>
                    <a:pt x="68" y="83"/>
                  </a:lnTo>
                  <a:lnTo>
                    <a:pt x="56" y="62"/>
                  </a:lnTo>
                  <a:lnTo>
                    <a:pt x="41" y="42"/>
                  </a:lnTo>
                  <a:lnTo>
                    <a:pt x="26" y="26"/>
                  </a:lnTo>
                  <a:lnTo>
                    <a:pt x="14" y="12"/>
                  </a:lnTo>
                  <a:lnTo>
                    <a:pt x="3" y="3"/>
                  </a:lnTo>
                  <a:lnTo>
                    <a:pt x="0" y="0"/>
                  </a:lnTo>
                  <a:lnTo>
                    <a:pt x="17" y="3"/>
                  </a:lnTo>
                  <a:lnTo>
                    <a:pt x="33" y="14"/>
                  </a:lnTo>
                  <a:lnTo>
                    <a:pt x="51" y="30"/>
                  </a:lnTo>
                  <a:lnTo>
                    <a:pt x="68" y="50"/>
                  </a:lnTo>
                  <a:lnTo>
                    <a:pt x="83" y="71"/>
                  </a:lnTo>
                  <a:lnTo>
                    <a:pt x="95" y="90"/>
                  </a:lnTo>
                  <a:lnTo>
                    <a:pt x="104" y="107"/>
                  </a:lnTo>
                  <a:lnTo>
                    <a:pt x="108"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4" name="Freeform 50"/>
            <p:cNvSpPr>
              <a:spLocks/>
            </p:cNvSpPr>
            <p:nvPr/>
          </p:nvSpPr>
          <p:spPr bwMode="auto">
            <a:xfrm>
              <a:off x="4048" y="1966"/>
              <a:ext cx="84" cy="120"/>
            </a:xfrm>
            <a:custGeom>
              <a:avLst/>
              <a:gdLst>
                <a:gd name="T0" fmla="*/ 117 w 168"/>
                <a:gd name="T1" fmla="*/ 80 h 240"/>
                <a:gd name="T2" fmla="*/ 117 w 168"/>
                <a:gd name="T3" fmla="*/ 105 h 240"/>
                <a:gd name="T4" fmla="*/ 128 w 168"/>
                <a:gd name="T5" fmla="*/ 110 h 240"/>
                <a:gd name="T6" fmla="*/ 144 w 168"/>
                <a:gd name="T7" fmla="*/ 83 h 240"/>
                <a:gd name="T8" fmla="*/ 156 w 168"/>
                <a:gd name="T9" fmla="*/ 48 h 240"/>
                <a:gd name="T10" fmla="*/ 164 w 168"/>
                <a:gd name="T11" fmla="*/ 23 h 240"/>
                <a:gd name="T12" fmla="*/ 167 w 168"/>
                <a:gd name="T13" fmla="*/ 21 h 240"/>
                <a:gd name="T14" fmla="*/ 168 w 168"/>
                <a:gd name="T15" fmla="*/ 47 h 240"/>
                <a:gd name="T16" fmla="*/ 165 w 168"/>
                <a:gd name="T17" fmla="*/ 86 h 240"/>
                <a:gd name="T18" fmla="*/ 147 w 168"/>
                <a:gd name="T19" fmla="*/ 123 h 240"/>
                <a:gd name="T20" fmla="*/ 123 w 168"/>
                <a:gd name="T21" fmla="*/ 141 h 240"/>
                <a:gd name="T22" fmla="*/ 111 w 168"/>
                <a:gd name="T23" fmla="*/ 149 h 240"/>
                <a:gd name="T24" fmla="*/ 98 w 168"/>
                <a:gd name="T25" fmla="*/ 152 h 240"/>
                <a:gd name="T26" fmla="*/ 84 w 168"/>
                <a:gd name="T27" fmla="*/ 153 h 240"/>
                <a:gd name="T28" fmla="*/ 81 w 168"/>
                <a:gd name="T29" fmla="*/ 138 h 240"/>
                <a:gd name="T30" fmla="*/ 96 w 168"/>
                <a:gd name="T31" fmla="*/ 110 h 240"/>
                <a:gd name="T32" fmla="*/ 98 w 168"/>
                <a:gd name="T33" fmla="*/ 77 h 240"/>
                <a:gd name="T34" fmla="*/ 87 w 168"/>
                <a:gd name="T35" fmla="*/ 44 h 240"/>
                <a:gd name="T36" fmla="*/ 63 w 168"/>
                <a:gd name="T37" fmla="*/ 38 h 240"/>
                <a:gd name="T38" fmla="*/ 47 w 168"/>
                <a:gd name="T39" fmla="*/ 53 h 240"/>
                <a:gd name="T40" fmla="*/ 35 w 168"/>
                <a:gd name="T41" fmla="*/ 72 h 240"/>
                <a:gd name="T42" fmla="*/ 26 w 168"/>
                <a:gd name="T43" fmla="*/ 92 h 240"/>
                <a:gd name="T44" fmla="*/ 26 w 168"/>
                <a:gd name="T45" fmla="*/ 119 h 240"/>
                <a:gd name="T46" fmla="*/ 42 w 168"/>
                <a:gd name="T47" fmla="*/ 155 h 240"/>
                <a:gd name="T48" fmla="*/ 69 w 168"/>
                <a:gd name="T49" fmla="*/ 179 h 240"/>
                <a:gd name="T50" fmla="*/ 92 w 168"/>
                <a:gd name="T51" fmla="*/ 207 h 240"/>
                <a:gd name="T52" fmla="*/ 89 w 168"/>
                <a:gd name="T53" fmla="*/ 234 h 240"/>
                <a:gd name="T54" fmla="*/ 72 w 168"/>
                <a:gd name="T55" fmla="*/ 240 h 240"/>
                <a:gd name="T56" fmla="*/ 54 w 168"/>
                <a:gd name="T57" fmla="*/ 239 h 240"/>
                <a:gd name="T58" fmla="*/ 42 w 168"/>
                <a:gd name="T59" fmla="*/ 230 h 240"/>
                <a:gd name="T60" fmla="*/ 59 w 168"/>
                <a:gd name="T61" fmla="*/ 228 h 240"/>
                <a:gd name="T62" fmla="*/ 75 w 168"/>
                <a:gd name="T63" fmla="*/ 219 h 240"/>
                <a:gd name="T64" fmla="*/ 62 w 168"/>
                <a:gd name="T65" fmla="*/ 203 h 240"/>
                <a:gd name="T66" fmla="*/ 32 w 168"/>
                <a:gd name="T67" fmla="*/ 179 h 240"/>
                <a:gd name="T68" fmla="*/ 9 w 168"/>
                <a:gd name="T69" fmla="*/ 150 h 240"/>
                <a:gd name="T70" fmla="*/ 0 w 168"/>
                <a:gd name="T71" fmla="*/ 117 h 240"/>
                <a:gd name="T72" fmla="*/ 6 w 168"/>
                <a:gd name="T73" fmla="*/ 86 h 240"/>
                <a:gd name="T74" fmla="*/ 15 w 168"/>
                <a:gd name="T75" fmla="*/ 65 h 240"/>
                <a:gd name="T76" fmla="*/ 26 w 168"/>
                <a:gd name="T77" fmla="*/ 47 h 240"/>
                <a:gd name="T78" fmla="*/ 41 w 168"/>
                <a:gd name="T79" fmla="*/ 29 h 240"/>
                <a:gd name="T80" fmla="*/ 48 w 168"/>
                <a:gd name="T81" fmla="*/ 15 h 240"/>
                <a:gd name="T82" fmla="*/ 42 w 168"/>
                <a:gd name="T83" fmla="*/ 5 h 240"/>
                <a:gd name="T84" fmla="*/ 57 w 168"/>
                <a:gd name="T85" fmla="*/ 3 h 240"/>
                <a:gd name="T86" fmla="*/ 80 w 168"/>
                <a:gd name="T87" fmla="*/ 15 h 240"/>
                <a:gd name="T88" fmla="*/ 99 w 168"/>
                <a:gd name="T89" fmla="*/ 33 h 240"/>
                <a:gd name="T90" fmla="*/ 113 w 168"/>
                <a:gd name="T91" fmla="*/ 5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240">
                  <a:moveTo>
                    <a:pt x="116" y="68"/>
                  </a:moveTo>
                  <a:lnTo>
                    <a:pt x="117" y="80"/>
                  </a:lnTo>
                  <a:lnTo>
                    <a:pt x="117" y="93"/>
                  </a:lnTo>
                  <a:lnTo>
                    <a:pt x="117" y="105"/>
                  </a:lnTo>
                  <a:lnTo>
                    <a:pt x="119" y="117"/>
                  </a:lnTo>
                  <a:lnTo>
                    <a:pt x="128" y="110"/>
                  </a:lnTo>
                  <a:lnTo>
                    <a:pt x="137" y="98"/>
                  </a:lnTo>
                  <a:lnTo>
                    <a:pt x="144" y="83"/>
                  </a:lnTo>
                  <a:lnTo>
                    <a:pt x="152" y="65"/>
                  </a:lnTo>
                  <a:lnTo>
                    <a:pt x="156" y="48"/>
                  </a:lnTo>
                  <a:lnTo>
                    <a:pt x="161" y="33"/>
                  </a:lnTo>
                  <a:lnTo>
                    <a:pt x="164" y="23"/>
                  </a:lnTo>
                  <a:lnTo>
                    <a:pt x="165" y="18"/>
                  </a:lnTo>
                  <a:lnTo>
                    <a:pt x="167" y="21"/>
                  </a:lnTo>
                  <a:lnTo>
                    <a:pt x="168" y="32"/>
                  </a:lnTo>
                  <a:lnTo>
                    <a:pt x="168" y="47"/>
                  </a:lnTo>
                  <a:lnTo>
                    <a:pt x="168" y="65"/>
                  </a:lnTo>
                  <a:lnTo>
                    <a:pt x="165" y="86"/>
                  </a:lnTo>
                  <a:lnTo>
                    <a:pt x="159" y="105"/>
                  </a:lnTo>
                  <a:lnTo>
                    <a:pt x="147" y="123"/>
                  </a:lnTo>
                  <a:lnTo>
                    <a:pt x="129" y="138"/>
                  </a:lnTo>
                  <a:lnTo>
                    <a:pt x="123" y="141"/>
                  </a:lnTo>
                  <a:lnTo>
                    <a:pt x="117" y="144"/>
                  </a:lnTo>
                  <a:lnTo>
                    <a:pt x="111" y="149"/>
                  </a:lnTo>
                  <a:lnTo>
                    <a:pt x="105" y="150"/>
                  </a:lnTo>
                  <a:lnTo>
                    <a:pt x="98" y="152"/>
                  </a:lnTo>
                  <a:lnTo>
                    <a:pt x="92" y="153"/>
                  </a:lnTo>
                  <a:lnTo>
                    <a:pt x="84" y="153"/>
                  </a:lnTo>
                  <a:lnTo>
                    <a:pt x="78" y="152"/>
                  </a:lnTo>
                  <a:lnTo>
                    <a:pt x="81" y="138"/>
                  </a:lnTo>
                  <a:lnTo>
                    <a:pt x="89" y="125"/>
                  </a:lnTo>
                  <a:lnTo>
                    <a:pt x="96" y="110"/>
                  </a:lnTo>
                  <a:lnTo>
                    <a:pt x="99" y="95"/>
                  </a:lnTo>
                  <a:lnTo>
                    <a:pt x="98" y="77"/>
                  </a:lnTo>
                  <a:lnTo>
                    <a:pt x="95" y="59"/>
                  </a:lnTo>
                  <a:lnTo>
                    <a:pt x="87" y="44"/>
                  </a:lnTo>
                  <a:lnTo>
                    <a:pt x="74" y="33"/>
                  </a:lnTo>
                  <a:lnTo>
                    <a:pt x="63" y="38"/>
                  </a:lnTo>
                  <a:lnTo>
                    <a:pt x="56" y="44"/>
                  </a:lnTo>
                  <a:lnTo>
                    <a:pt x="47" y="53"/>
                  </a:lnTo>
                  <a:lnTo>
                    <a:pt x="41" y="62"/>
                  </a:lnTo>
                  <a:lnTo>
                    <a:pt x="35" y="72"/>
                  </a:lnTo>
                  <a:lnTo>
                    <a:pt x="30" y="81"/>
                  </a:lnTo>
                  <a:lnTo>
                    <a:pt x="26" y="92"/>
                  </a:lnTo>
                  <a:lnTo>
                    <a:pt x="23" y="101"/>
                  </a:lnTo>
                  <a:lnTo>
                    <a:pt x="26" y="119"/>
                  </a:lnTo>
                  <a:lnTo>
                    <a:pt x="32" y="137"/>
                  </a:lnTo>
                  <a:lnTo>
                    <a:pt x="42" y="155"/>
                  </a:lnTo>
                  <a:lnTo>
                    <a:pt x="54" y="170"/>
                  </a:lnTo>
                  <a:lnTo>
                    <a:pt x="69" y="179"/>
                  </a:lnTo>
                  <a:lnTo>
                    <a:pt x="81" y="192"/>
                  </a:lnTo>
                  <a:lnTo>
                    <a:pt x="92" y="207"/>
                  </a:lnTo>
                  <a:lnTo>
                    <a:pt x="95" y="225"/>
                  </a:lnTo>
                  <a:lnTo>
                    <a:pt x="89" y="234"/>
                  </a:lnTo>
                  <a:lnTo>
                    <a:pt x="81" y="239"/>
                  </a:lnTo>
                  <a:lnTo>
                    <a:pt x="72" y="240"/>
                  </a:lnTo>
                  <a:lnTo>
                    <a:pt x="63" y="240"/>
                  </a:lnTo>
                  <a:lnTo>
                    <a:pt x="54" y="239"/>
                  </a:lnTo>
                  <a:lnTo>
                    <a:pt x="47" y="234"/>
                  </a:lnTo>
                  <a:lnTo>
                    <a:pt x="42" y="230"/>
                  </a:lnTo>
                  <a:lnTo>
                    <a:pt x="42" y="225"/>
                  </a:lnTo>
                  <a:lnTo>
                    <a:pt x="59" y="228"/>
                  </a:lnTo>
                  <a:lnTo>
                    <a:pt x="69" y="225"/>
                  </a:lnTo>
                  <a:lnTo>
                    <a:pt x="75" y="219"/>
                  </a:lnTo>
                  <a:lnTo>
                    <a:pt x="77" y="215"/>
                  </a:lnTo>
                  <a:lnTo>
                    <a:pt x="62" y="203"/>
                  </a:lnTo>
                  <a:lnTo>
                    <a:pt x="47" y="191"/>
                  </a:lnTo>
                  <a:lnTo>
                    <a:pt x="32" y="179"/>
                  </a:lnTo>
                  <a:lnTo>
                    <a:pt x="20" y="165"/>
                  </a:lnTo>
                  <a:lnTo>
                    <a:pt x="9" y="150"/>
                  </a:lnTo>
                  <a:lnTo>
                    <a:pt x="3" y="135"/>
                  </a:lnTo>
                  <a:lnTo>
                    <a:pt x="0" y="117"/>
                  </a:lnTo>
                  <a:lnTo>
                    <a:pt x="3" y="98"/>
                  </a:lnTo>
                  <a:lnTo>
                    <a:pt x="6" y="86"/>
                  </a:lnTo>
                  <a:lnTo>
                    <a:pt x="11" y="75"/>
                  </a:lnTo>
                  <a:lnTo>
                    <a:pt x="15" y="65"/>
                  </a:lnTo>
                  <a:lnTo>
                    <a:pt x="20" y="56"/>
                  </a:lnTo>
                  <a:lnTo>
                    <a:pt x="26" y="47"/>
                  </a:lnTo>
                  <a:lnTo>
                    <a:pt x="33" y="38"/>
                  </a:lnTo>
                  <a:lnTo>
                    <a:pt x="41" y="29"/>
                  </a:lnTo>
                  <a:lnTo>
                    <a:pt x="48" y="20"/>
                  </a:lnTo>
                  <a:lnTo>
                    <a:pt x="48" y="15"/>
                  </a:lnTo>
                  <a:lnTo>
                    <a:pt x="45" y="9"/>
                  </a:lnTo>
                  <a:lnTo>
                    <a:pt x="42" y="5"/>
                  </a:lnTo>
                  <a:lnTo>
                    <a:pt x="45" y="0"/>
                  </a:lnTo>
                  <a:lnTo>
                    <a:pt x="57" y="3"/>
                  </a:lnTo>
                  <a:lnTo>
                    <a:pt x="68" y="9"/>
                  </a:lnTo>
                  <a:lnTo>
                    <a:pt x="80" y="15"/>
                  </a:lnTo>
                  <a:lnTo>
                    <a:pt x="90" y="24"/>
                  </a:lnTo>
                  <a:lnTo>
                    <a:pt x="99" y="33"/>
                  </a:lnTo>
                  <a:lnTo>
                    <a:pt x="107" y="44"/>
                  </a:lnTo>
                  <a:lnTo>
                    <a:pt x="113" y="56"/>
                  </a:lnTo>
                  <a:lnTo>
                    <a:pt x="116" y="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5" name="Freeform 51"/>
            <p:cNvSpPr>
              <a:spLocks/>
            </p:cNvSpPr>
            <p:nvPr/>
          </p:nvSpPr>
          <p:spPr bwMode="auto">
            <a:xfrm>
              <a:off x="4095" y="1946"/>
              <a:ext cx="252" cy="312"/>
            </a:xfrm>
            <a:custGeom>
              <a:avLst/>
              <a:gdLst>
                <a:gd name="T0" fmla="*/ 487 w 504"/>
                <a:gd name="T1" fmla="*/ 162 h 624"/>
                <a:gd name="T2" fmla="*/ 502 w 504"/>
                <a:gd name="T3" fmla="*/ 237 h 624"/>
                <a:gd name="T4" fmla="*/ 502 w 504"/>
                <a:gd name="T5" fmla="*/ 313 h 624"/>
                <a:gd name="T6" fmla="*/ 486 w 504"/>
                <a:gd name="T7" fmla="*/ 381 h 624"/>
                <a:gd name="T8" fmla="*/ 441 w 504"/>
                <a:gd name="T9" fmla="*/ 436 h 624"/>
                <a:gd name="T10" fmla="*/ 385 w 504"/>
                <a:gd name="T11" fmla="*/ 481 h 624"/>
                <a:gd name="T12" fmla="*/ 331 w 504"/>
                <a:gd name="T13" fmla="*/ 511 h 624"/>
                <a:gd name="T14" fmla="*/ 283 w 504"/>
                <a:gd name="T15" fmla="*/ 529 h 624"/>
                <a:gd name="T16" fmla="*/ 240 w 504"/>
                <a:gd name="T17" fmla="*/ 538 h 624"/>
                <a:gd name="T18" fmla="*/ 204 w 504"/>
                <a:gd name="T19" fmla="*/ 543 h 624"/>
                <a:gd name="T20" fmla="*/ 178 w 504"/>
                <a:gd name="T21" fmla="*/ 541 h 624"/>
                <a:gd name="T22" fmla="*/ 165 w 504"/>
                <a:gd name="T23" fmla="*/ 540 h 624"/>
                <a:gd name="T24" fmla="*/ 168 w 504"/>
                <a:gd name="T25" fmla="*/ 555 h 624"/>
                <a:gd name="T26" fmla="*/ 175 w 504"/>
                <a:gd name="T27" fmla="*/ 601 h 624"/>
                <a:gd name="T28" fmla="*/ 163 w 504"/>
                <a:gd name="T29" fmla="*/ 607 h 624"/>
                <a:gd name="T30" fmla="*/ 148 w 504"/>
                <a:gd name="T31" fmla="*/ 576 h 624"/>
                <a:gd name="T32" fmla="*/ 130 w 504"/>
                <a:gd name="T33" fmla="*/ 550 h 624"/>
                <a:gd name="T34" fmla="*/ 106 w 504"/>
                <a:gd name="T35" fmla="*/ 532 h 624"/>
                <a:gd name="T36" fmla="*/ 76 w 504"/>
                <a:gd name="T37" fmla="*/ 517 h 624"/>
                <a:gd name="T38" fmla="*/ 48 w 504"/>
                <a:gd name="T39" fmla="*/ 492 h 624"/>
                <a:gd name="T40" fmla="*/ 22 w 504"/>
                <a:gd name="T41" fmla="*/ 465 h 624"/>
                <a:gd name="T42" fmla="*/ 6 w 504"/>
                <a:gd name="T43" fmla="*/ 433 h 624"/>
                <a:gd name="T44" fmla="*/ 4 w 504"/>
                <a:gd name="T45" fmla="*/ 421 h 624"/>
                <a:gd name="T46" fmla="*/ 31 w 504"/>
                <a:gd name="T47" fmla="*/ 450 h 624"/>
                <a:gd name="T48" fmla="*/ 76 w 504"/>
                <a:gd name="T49" fmla="*/ 489 h 624"/>
                <a:gd name="T50" fmla="*/ 126 w 504"/>
                <a:gd name="T51" fmla="*/ 516 h 624"/>
                <a:gd name="T52" fmla="*/ 172 w 504"/>
                <a:gd name="T53" fmla="*/ 519 h 624"/>
                <a:gd name="T54" fmla="*/ 213 w 504"/>
                <a:gd name="T55" fmla="*/ 514 h 624"/>
                <a:gd name="T56" fmla="*/ 253 w 504"/>
                <a:gd name="T57" fmla="*/ 507 h 624"/>
                <a:gd name="T58" fmla="*/ 292 w 504"/>
                <a:gd name="T59" fmla="*/ 495 h 624"/>
                <a:gd name="T60" fmla="*/ 330 w 504"/>
                <a:gd name="T61" fmla="*/ 480 h 624"/>
                <a:gd name="T62" fmla="*/ 364 w 504"/>
                <a:gd name="T63" fmla="*/ 460 h 624"/>
                <a:gd name="T64" fmla="*/ 396 w 504"/>
                <a:gd name="T65" fmla="*/ 436 h 624"/>
                <a:gd name="T66" fmla="*/ 424 w 504"/>
                <a:gd name="T67" fmla="*/ 406 h 624"/>
                <a:gd name="T68" fmla="*/ 453 w 504"/>
                <a:gd name="T69" fmla="*/ 361 h 624"/>
                <a:gd name="T70" fmla="*/ 472 w 504"/>
                <a:gd name="T71" fmla="*/ 295 h 624"/>
                <a:gd name="T72" fmla="*/ 475 w 504"/>
                <a:gd name="T73" fmla="*/ 225 h 624"/>
                <a:gd name="T74" fmla="*/ 460 w 504"/>
                <a:gd name="T75" fmla="*/ 157 h 624"/>
                <a:gd name="T76" fmla="*/ 436 w 504"/>
                <a:gd name="T77" fmla="*/ 114 h 624"/>
                <a:gd name="T78" fmla="*/ 406 w 504"/>
                <a:gd name="T79" fmla="*/ 79 h 624"/>
                <a:gd name="T80" fmla="*/ 370 w 504"/>
                <a:gd name="T81" fmla="*/ 42 h 624"/>
                <a:gd name="T82" fmla="*/ 340 w 504"/>
                <a:gd name="T83" fmla="*/ 10 h 624"/>
                <a:gd name="T84" fmla="*/ 351 w 504"/>
                <a:gd name="T85" fmla="*/ 7 h 624"/>
                <a:gd name="T86" fmla="*/ 393 w 504"/>
                <a:gd name="T87" fmla="*/ 33 h 624"/>
                <a:gd name="T88" fmla="*/ 432 w 504"/>
                <a:gd name="T89" fmla="*/ 69 h 624"/>
                <a:gd name="T90" fmla="*/ 465 w 504"/>
                <a:gd name="T91" fmla="*/ 109 h 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4" h="624">
                  <a:moveTo>
                    <a:pt x="477" y="129"/>
                  </a:moveTo>
                  <a:lnTo>
                    <a:pt x="487" y="162"/>
                  </a:lnTo>
                  <a:lnTo>
                    <a:pt x="496" y="199"/>
                  </a:lnTo>
                  <a:lnTo>
                    <a:pt x="502" y="237"/>
                  </a:lnTo>
                  <a:lnTo>
                    <a:pt x="504" y="276"/>
                  </a:lnTo>
                  <a:lnTo>
                    <a:pt x="502" y="313"/>
                  </a:lnTo>
                  <a:lnTo>
                    <a:pt x="496" y="349"/>
                  </a:lnTo>
                  <a:lnTo>
                    <a:pt x="486" y="381"/>
                  </a:lnTo>
                  <a:lnTo>
                    <a:pt x="468" y="408"/>
                  </a:lnTo>
                  <a:lnTo>
                    <a:pt x="441" y="436"/>
                  </a:lnTo>
                  <a:lnTo>
                    <a:pt x="412" y="460"/>
                  </a:lnTo>
                  <a:lnTo>
                    <a:pt x="385" y="481"/>
                  </a:lnTo>
                  <a:lnTo>
                    <a:pt x="358" y="498"/>
                  </a:lnTo>
                  <a:lnTo>
                    <a:pt x="331" y="511"/>
                  </a:lnTo>
                  <a:lnTo>
                    <a:pt x="307" y="522"/>
                  </a:lnTo>
                  <a:lnTo>
                    <a:pt x="283" y="529"/>
                  </a:lnTo>
                  <a:lnTo>
                    <a:pt x="261" y="535"/>
                  </a:lnTo>
                  <a:lnTo>
                    <a:pt x="240" y="538"/>
                  </a:lnTo>
                  <a:lnTo>
                    <a:pt x="220" y="541"/>
                  </a:lnTo>
                  <a:lnTo>
                    <a:pt x="204" y="543"/>
                  </a:lnTo>
                  <a:lnTo>
                    <a:pt x="190" y="543"/>
                  </a:lnTo>
                  <a:lnTo>
                    <a:pt x="178" y="541"/>
                  </a:lnTo>
                  <a:lnTo>
                    <a:pt x="171" y="541"/>
                  </a:lnTo>
                  <a:lnTo>
                    <a:pt x="165" y="540"/>
                  </a:lnTo>
                  <a:lnTo>
                    <a:pt x="163" y="540"/>
                  </a:lnTo>
                  <a:lnTo>
                    <a:pt x="168" y="555"/>
                  </a:lnTo>
                  <a:lnTo>
                    <a:pt x="174" y="577"/>
                  </a:lnTo>
                  <a:lnTo>
                    <a:pt x="175" y="601"/>
                  </a:lnTo>
                  <a:lnTo>
                    <a:pt x="171" y="624"/>
                  </a:lnTo>
                  <a:lnTo>
                    <a:pt x="163" y="607"/>
                  </a:lnTo>
                  <a:lnTo>
                    <a:pt x="156" y="591"/>
                  </a:lnTo>
                  <a:lnTo>
                    <a:pt x="148" y="576"/>
                  </a:lnTo>
                  <a:lnTo>
                    <a:pt x="139" y="562"/>
                  </a:lnTo>
                  <a:lnTo>
                    <a:pt x="130" y="550"/>
                  </a:lnTo>
                  <a:lnTo>
                    <a:pt x="118" y="540"/>
                  </a:lnTo>
                  <a:lnTo>
                    <a:pt x="106" y="532"/>
                  </a:lnTo>
                  <a:lnTo>
                    <a:pt x="91" y="528"/>
                  </a:lnTo>
                  <a:lnTo>
                    <a:pt x="76" y="517"/>
                  </a:lnTo>
                  <a:lnTo>
                    <a:pt x="61" y="505"/>
                  </a:lnTo>
                  <a:lnTo>
                    <a:pt x="48" y="492"/>
                  </a:lnTo>
                  <a:lnTo>
                    <a:pt x="34" y="478"/>
                  </a:lnTo>
                  <a:lnTo>
                    <a:pt x="22" y="465"/>
                  </a:lnTo>
                  <a:lnTo>
                    <a:pt x="13" y="450"/>
                  </a:lnTo>
                  <a:lnTo>
                    <a:pt x="6" y="433"/>
                  </a:lnTo>
                  <a:lnTo>
                    <a:pt x="0" y="417"/>
                  </a:lnTo>
                  <a:lnTo>
                    <a:pt x="4" y="421"/>
                  </a:lnTo>
                  <a:lnTo>
                    <a:pt x="16" y="432"/>
                  </a:lnTo>
                  <a:lnTo>
                    <a:pt x="31" y="450"/>
                  </a:lnTo>
                  <a:lnTo>
                    <a:pt x="52" y="469"/>
                  </a:lnTo>
                  <a:lnTo>
                    <a:pt x="76" y="489"/>
                  </a:lnTo>
                  <a:lnTo>
                    <a:pt x="100" y="505"/>
                  </a:lnTo>
                  <a:lnTo>
                    <a:pt x="126" y="516"/>
                  </a:lnTo>
                  <a:lnTo>
                    <a:pt x="151" y="519"/>
                  </a:lnTo>
                  <a:lnTo>
                    <a:pt x="172" y="519"/>
                  </a:lnTo>
                  <a:lnTo>
                    <a:pt x="193" y="517"/>
                  </a:lnTo>
                  <a:lnTo>
                    <a:pt x="213" y="514"/>
                  </a:lnTo>
                  <a:lnTo>
                    <a:pt x="234" y="511"/>
                  </a:lnTo>
                  <a:lnTo>
                    <a:pt x="253" y="507"/>
                  </a:lnTo>
                  <a:lnTo>
                    <a:pt x="273" y="501"/>
                  </a:lnTo>
                  <a:lnTo>
                    <a:pt x="292" y="495"/>
                  </a:lnTo>
                  <a:lnTo>
                    <a:pt x="310" y="487"/>
                  </a:lnTo>
                  <a:lnTo>
                    <a:pt x="330" y="480"/>
                  </a:lnTo>
                  <a:lnTo>
                    <a:pt x="346" y="471"/>
                  </a:lnTo>
                  <a:lnTo>
                    <a:pt x="364" y="460"/>
                  </a:lnTo>
                  <a:lnTo>
                    <a:pt x="381" y="448"/>
                  </a:lnTo>
                  <a:lnTo>
                    <a:pt x="396" y="436"/>
                  </a:lnTo>
                  <a:lnTo>
                    <a:pt x="411" y="421"/>
                  </a:lnTo>
                  <a:lnTo>
                    <a:pt x="424" y="406"/>
                  </a:lnTo>
                  <a:lnTo>
                    <a:pt x="438" y="390"/>
                  </a:lnTo>
                  <a:lnTo>
                    <a:pt x="453" y="361"/>
                  </a:lnTo>
                  <a:lnTo>
                    <a:pt x="465" y="328"/>
                  </a:lnTo>
                  <a:lnTo>
                    <a:pt x="472" y="295"/>
                  </a:lnTo>
                  <a:lnTo>
                    <a:pt x="475" y="261"/>
                  </a:lnTo>
                  <a:lnTo>
                    <a:pt x="475" y="225"/>
                  </a:lnTo>
                  <a:lnTo>
                    <a:pt x="469" y="190"/>
                  </a:lnTo>
                  <a:lnTo>
                    <a:pt x="460" y="157"/>
                  </a:lnTo>
                  <a:lnTo>
                    <a:pt x="447" y="127"/>
                  </a:lnTo>
                  <a:lnTo>
                    <a:pt x="436" y="114"/>
                  </a:lnTo>
                  <a:lnTo>
                    <a:pt x="423" y="97"/>
                  </a:lnTo>
                  <a:lnTo>
                    <a:pt x="406" y="79"/>
                  </a:lnTo>
                  <a:lnTo>
                    <a:pt x="388" y="60"/>
                  </a:lnTo>
                  <a:lnTo>
                    <a:pt x="370" y="42"/>
                  </a:lnTo>
                  <a:lnTo>
                    <a:pt x="354" y="24"/>
                  </a:lnTo>
                  <a:lnTo>
                    <a:pt x="340" y="10"/>
                  </a:lnTo>
                  <a:lnTo>
                    <a:pt x="330" y="0"/>
                  </a:lnTo>
                  <a:lnTo>
                    <a:pt x="351" y="7"/>
                  </a:lnTo>
                  <a:lnTo>
                    <a:pt x="373" y="18"/>
                  </a:lnTo>
                  <a:lnTo>
                    <a:pt x="393" y="33"/>
                  </a:lnTo>
                  <a:lnTo>
                    <a:pt x="414" y="49"/>
                  </a:lnTo>
                  <a:lnTo>
                    <a:pt x="432" y="69"/>
                  </a:lnTo>
                  <a:lnTo>
                    <a:pt x="450" y="88"/>
                  </a:lnTo>
                  <a:lnTo>
                    <a:pt x="465" y="109"/>
                  </a:lnTo>
                  <a:lnTo>
                    <a:pt x="477" y="1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6" name="Freeform 52"/>
            <p:cNvSpPr>
              <a:spLocks/>
            </p:cNvSpPr>
            <p:nvPr/>
          </p:nvSpPr>
          <p:spPr bwMode="auto">
            <a:xfrm>
              <a:off x="4016" y="2037"/>
              <a:ext cx="124" cy="195"/>
            </a:xfrm>
            <a:custGeom>
              <a:avLst/>
              <a:gdLst>
                <a:gd name="T0" fmla="*/ 34 w 247"/>
                <a:gd name="T1" fmla="*/ 24 h 388"/>
                <a:gd name="T2" fmla="*/ 27 w 247"/>
                <a:gd name="T3" fmla="*/ 78 h 388"/>
                <a:gd name="T4" fmla="*/ 48 w 247"/>
                <a:gd name="T5" fmla="*/ 117 h 388"/>
                <a:gd name="T6" fmla="*/ 70 w 247"/>
                <a:gd name="T7" fmla="*/ 135 h 388"/>
                <a:gd name="T8" fmla="*/ 93 w 247"/>
                <a:gd name="T9" fmla="*/ 153 h 388"/>
                <a:gd name="T10" fmla="*/ 118 w 247"/>
                <a:gd name="T11" fmla="*/ 169 h 388"/>
                <a:gd name="T12" fmla="*/ 130 w 247"/>
                <a:gd name="T13" fmla="*/ 163 h 388"/>
                <a:gd name="T14" fmla="*/ 124 w 247"/>
                <a:gd name="T15" fmla="*/ 123 h 388"/>
                <a:gd name="T16" fmla="*/ 139 w 247"/>
                <a:gd name="T17" fmla="*/ 132 h 388"/>
                <a:gd name="T18" fmla="*/ 132 w 247"/>
                <a:gd name="T19" fmla="*/ 213 h 388"/>
                <a:gd name="T20" fmla="*/ 109 w 247"/>
                <a:gd name="T21" fmla="*/ 225 h 388"/>
                <a:gd name="T22" fmla="*/ 117 w 247"/>
                <a:gd name="T23" fmla="*/ 201 h 388"/>
                <a:gd name="T24" fmla="*/ 102 w 247"/>
                <a:gd name="T25" fmla="*/ 184 h 388"/>
                <a:gd name="T26" fmla="*/ 88 w 247"/>
                <a:gd name="T27" fmla="*/ 172 h 388"/>
                <a:gd name="T28" fmla="*/ 72 w 247"/>
                <a:gd name="T29" fmla="*/ 184 h 388"/>
                <a:gd name="T30" fmla="*/ 72 w 247"/>
                <a:gd name="T31" fmla="*/ 214 h 388"/>
                <a:gd name="T32" fmla="*/ 88 w 247"/>
                <a:gd name="T33" fmla="*/ 250 h 388"/>
                <a:gd name="T34" fmla="*/ 132 w 247"/>
                <a:gd name="T35" fmla="*/ 277 h 388"/>
                <a:gd name="T36" fmla="*/ 177 w 247"/>
                <a:gd name="T37" fmla="*/ 301 h 388"/>
                <a:gd name="T38" fmla="*/ 202 w 247"/>
                <a:gd name="T39" fmla="*/ 336 h 388"/>
                <a:gd name="T40" fmla="*/ 199 w 247"/>
                <a:gd name="T41" fmla="*/ 366 h 388"/>
                <a:gd name="T42" fmla="*/ 199 w 247"/>
                <a:gd name="T43" fmla="*/ 367 h 388"/>
                <a:gd name="T44" fmla="*/ 208 w 247"/>
                <a:gd name="T45" fmla="*/ 372 h 388"/>
                <a:gd name="T46" fmla="*/ 223 w 247"/>
                <a:gd name="T47" fmla="*/ 375 h 388"/>
                <a:gd name="T48" fmla="*/ 235 w 247"/>
                <a:gd name="T49" fmla="*/ 375 h 388"/>
                <a:gd name="T50" fmla="*/ 244 w 247"/>
                <a:gd name="T51" fmla="*/ 376 h 388"/>
                <a:gd name="T52" fmla="*/ 235 w 247"/>
                <a:gd name="T53" fmla="*/ 385 h 388"/>
                <a:gd name="T54" fmla="*/ 204 w 247"/>
                <a:gd name="T55" fmla="*/ 388 h 388"/>
                <a:gd name="T56" fmla="*/ 169 w 247"/>
                <a:gd name="T57" fmla="*/ 385 h 388"/>
                <a:gd name="T58" fmla="*/ 147 w 247"/>
                <a:gd name="T59" fmla="*/ 379 h 388"/>
                <a:gd name="T60" fmla="*/ 150 w 247"/>
                <a:gd name="T61" fmla="*/ 370 h 388"/>
                <a:gd name="T62" fmla="*/ 172 w 247"/>
                <a:gd name="T63" fmla="*/ 367 h 388"/>
                <a:gd name="T64" fmla="*/ 180 w 247"/>
                <a:gd name="T65" fmla="*/ 349 h 388"/>
                <a:gd name="T66" fmla="*/ 174 w 247"/>
                <a:gd name="T67" fmla="*/ 333 h 388"/>
                <a:gd name="T68" fmla="*/ 160 w 247"/>
                <a:gd name="T69" fmla="*/ 322 h 388"/>
                <a:gd name="T70" fmla="*/ 145 w 247"/>
                <a:gd name="T71" fmla="*/ 313 h 388"/>
                <a:gd name="T72" fmla="*/ 124 w 247"/>
                <a:gd name="T73" fmla="*/ 303 h 388"/>
                <a:gd name="T74" fmla="*/ 93 w 247"/>
                <a:gd name="T75" fmla="*/ 288 h 388"/>
                <a:gd name="T76" fmla="*/ 63 w 247"/>
                <a:gd name="T77" fmla="*/ 267 h 388"/>
                <a:gd name="T78" fmla="*/ 42 w 247"/>
                <a:gd name="T79" fmla="*/ 240 h 388"/>
                <a:gd name="T80" fmla="*/ 34 w 247"/>
                <a:gd name="T81" fmla="*/ 205 h 388"/>
                <a:gd name="T82" fmla="*/ 43 w 247"/>
                <a:gd name="T83" fmla="*/ 172 h 388"/>
                <a:gd name="T84" fmla="*/ 43 w 247"/>
                <a:gd name="T85" fmla="*/ 150 h 388"/>
                <a:gd name="T86" fmla="*/ 25 w 247"/>
                <a:gd name="T87" fmla="*/ 132 h 388"/>
                <a:gd name="T88" fmla="*/ 10 w 247"/>
                <a:gd name="T89" fmla="*/ 112 h 388"/>
                <a:gd name="T90" fmla="*/ 3 w 247"/>
                <a:gd name="T91" fmla="*/ 88 h 388"/>
                <a:gd name="T92" fmla="*/ 0 w 247"/>
                <a:gd name="T93" fmla="*/ 64 h 388"/>
                <a:gd name="T94" fmla="*/ 6 w 247"/>
                <a:gd name="T95" fmla="*/ 39 h 388"/>
                <a:gd name="T96" fmla="*/ 18 w 247"/>
                <a:gd name="T97" fmla="*/ 18 h 388"/>
                <a:gd name="T98" fmla="*/ 37 w 247"/>
                <a:gd name="T99" fmla="*/ 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7" h="388">
                  <a:moveTo>
                    <a:pt x="49" y="0"/>
                  </a:moveTo>
                  <a:lnTo>
                    <a:pt x="34" y="24"/>
                  </a:lnTo>
                  <a:lnTo>
                    <a:pt x="27" y="49"/>
                  </a:lnTo>
                  <a:lnTo>
                    <a:pt x="27" y="78"/>
                  </a:lnTo>
                  <a:lnTo>
                    <a:pt x="36" y="106"/>
                  </a:lnTo>
                  <a:lnTo>
                    <a:pt x="48" y="117"/>
                  </a:lnTo>
                  <a:lnTo>
                    <a:pt x="58" y="126"/>
                  </a:lnTo>
                  <a:lnTo>
                    <a:pt x="70" y="135"/>
                  </a:lnTo>
                  <a:lnTo>
                    <a:pt x="81" y="144"/>
                  </a:lnTo>
                  <a:lnTo>
                    <a:pt x="93" y="153"/>
                  </a:lnTo>
                  <a:lnTo>
                    <a:pt x="105" y="160"/>
                  </a:lnTo>
                  <a:lnTo>
                    <a:pt x="118" y="169"/>
                  </a:lnTo>
                  <a:lnTo>
                    <a:pt x="130" y="177"/>
                  </a:lnTo>
                  <a:lnTo>
                    <a:pt x="130" y="163"/>
                  </a:lnTo>
                  <a:lnTo>
                    <a:pt x="127" y="142"/>
                  </a:lnTo>
                  <a:lnTo>
                    <a:pt x="124" y="123"/>
                  </a:lnTo>
                  <a:lnTo>
                    <a:pt x="129" y="112"/>
                  </a:lnTo>
                  <a:lnTo>
                    <a:pt x="139" y="132"/>
                  </a:lnTo>
                  <a:lnTo>
                    <a:pt x="141" y="171"/>
                  </a:lnTo>
                  <a:lnTo>
                    <a:pt x="132" y="213"/>
                  </a:lnTo>
                  <a:lnTo>
                    <a:pt x="111" y="237"/>
                  </a:lnTo>
                  <a:lnTo>
                    <a:pt x="109" y="225"/>
                  </a:lnTo>
                  <a:lnTo>
                    <a:pt x="114" y="213"/>
                  </a:lnTo>
                  <a:lnTo>
                    <a:pt x="117" y="201"/>
                  </a:lnTo>
                  <a:lnTo>
                    <a:pt x="109" y="189"/>
                  </a:lnTo>
                  <a:lnTo>
                    <a:pt x="102" y="184"/>
                  </a:lnTo>
                  <a:lnTo>
                    <a:pt x="94" y="178"/>
                  </a:lnTo>
                  <a:lnTo>
                    <a:pt x="88" y="172"/>
                  </a:lnTo>
                  <a:lnTo>
                    <a:pt x="79" y="171"/>
                  </a:lnTo>
                  <a:lnTo>
                    <a:pt x="72" y="184"/>
                  </a:lnTo>
                  <a:lnTo>
                    <a:pt x="70" y="199"/>
                  </a:lnTo>
                  <a:lnTo>
                    <a:pt x="72" y="214"/>
                  </a:lnTo>
                  <a:lnTo>
                    <a:pt x="75" y="229"/>
                  </a:lnTo>
                  <a:lnTo>
                    <a:pt x="88" y="250"/>
                  </a:lnTo>
                  <a:lnTo>
                    <a:pt x="108" y="265"/>
                  </a:lnTo>
                  <a:lnTo>
                    <a:pt x="132" y="277"/>
                  </a:lnTo>
                  <a:lnTo>
                    <a:pt x="156" y="288"/>
                  </a:lnTo>
                  <a:lnTo>
                    <a:pt x="177" y="301"/>
                  </a:lnTo>
                  <a:lnTo>
                    <a:pt x="193" y="316"/>
                  </a:lnTo>
                  <a:lnTo>
                    <a:pt x="202" y="336"/>
                  </a:lnTo>
                  <a:lnTo>
                    <a:pt x="201" y="364"/>
                  </a:lnTo>
                  <a:lnTo>
                    <a:pt x="199" y="366"/>
                  </a:lnTo>
                  <a:lnTo>
                    <a:pt x="199" y="366"/>
                  </a:lnTo>
                  <a:lnTo>
                    <a:pt x="199" y="367"/>
                  </a:lnTo>
                  <a:lnTo>
                    <a:pt x="199" y="369"/>
                  </a:lnTo>
                  <a:lnTo>
                    <a:pt x="208" y="372"/>
                  </a:lnTo>
                  <a:lnTo>
                    <a:pt x="216" y="373"/>
                  </a:lnTo>
                  <a:lnTo>
                    <a:pt x="223" y="375"/>
                  </a:lnTo>
                  <a:lnTo>
                    <a:pt x="231" y="375"/>
                  </a:lnTo>
                  <a:lnTo>
                    <a:pt x="235" y="375"/>
                  </a:lnTo>
                  <a:lnTo>
                    <a:pt x="241" y="375"/>
                  </a:lnTo>
                  <a:lnTo>
                    <a:pt x="244" y="376"/>
                  </a:lnTo>
                  <a:lnTo>
                    <a:pt x="247" y="379"/>
                  </a:lnTo>
                  <a:lnTo>
                    <a:pt x="235" y="385"/>
                  </a:lnTo>
                  <a:lnTo>
                    <a:pt x="220" y="388"/>
                  </a:lnTo>
                  <a:lnTo>
                    <a:pt x="204" y="388"/>
                  </a:lnTo>
                  <a:lnTo>
                    <a:pt x="186" y="388"/>
                  </a:lnTo>
                  <a:lnTo>
                    <a:pt x="169" y="385"/>
                  </a:lnTo>
                  <a:lnTo>
                    <a:pt x="156" y="382"/>
                  </a:lnTo>
                  <a:lnTo>
                    <a:pt x="147" y="379"/>
                  </a:lnTo>
                  <a:lnTo>
                    <a:pt x="142" y="376"/>
                  </a:lnTo>
                  <a:lnTo>
                    <a:pt x="150" y="370"/>
                  </a:lnTo>
                  <a:lnTo>
                    <a:pt x="162" y="369"/>
                  </a:lnTo>
                  <a:lnTo>
                    <a:pt x="172" y="367"/>
                  </a:lnTo>
                  <a:lnTo>
                    <a:pt x="178" y="358"/>
                  </a:lnTo>
                  <a:lnTo>
                    <a:pt x="180" y="349"/>
                  </a:lnTo>
                  <a:lnTo>
                    <a:pt x="178" y="340"/>
                  </a:lnTo>
                  <a:lnTo>
                    <a:pt x="174" y="333"/>
                  </a:lnTo>
                  <a:lnTo>
                    <a:pt x="168" y="327"/>
                  </a:lnTo>
                  <a:lnTo>
                    <a:pt x="160" y="322"/>
                  </a:lnTo>
                  <a:lnTo>
                    <a:pt x="153" y="318"/>
                  </a:lnTo>
                  <a:lnTo>
                    <a:pt x="145" y="313"/>
                  </a:lnTo>
                  <a:lnTo>
                    <a:pt x="139" y="309"/>
                  </a:lnTo>
                  <a:lnTo>
                    <a:pt x="124" y="303"/>
                  </a:lnTo>
                  <a:lnTo>
                    <a:pt x="108" y="295"/>
                  </a:lnTo>
                  <a:lnTo>
                    <a:pt x="93" y="288"/>
                  </a:lnTo>
                  <a:lnTo>
                    <a:pt x="76" y="277"/>
                  </a:lnTo>
                  <a:lnTo>
                    <a:pt x="63" y="267"/>
                  </a:lnTo>
                  <a:lnTo>
                    <a:pt x="51" y="255"/>
                  </a:lnTo>
                  <a:lnTo>
                    <a:pt x="42" y="240"/>
                  </a:lnTo>
                  <a:lnTo>
                    <a:pt x="37" y="223"/>
                  </a:lnTo>
                  <a:lnTo>
                    <a:pt x="34" y="205"/>
                  </a:lnTo>
                  <a:lnTo>
                    <a:pt x="37" y="187"/>
                  </a:lnTo>
                  <a:lnTo>
                    <a:pt x="43" y="172"/>
                  </a:lnTo>
                  <a:lnTo>
                    <a:pt x="54" y="157"/>
                  </a:lnTo>
                  <a:lnTo>
                    <a:pt x="43" y="150"/>
                  </a:lnTo>
                  <a:lnTo>
                    <a:pt x="33" y="142"/>
                  </a:lnTo>
                  <a:lnTo>
                    <a:pt x="25" y="132"/>
                  </a:lnTo>
                  <a:lnTo>
                    <a:pt x="18" y="123"/>
                  </a:lnTo>
                  <a:lnTo>
                    <a:pt x="10" y="112"/>
                  </a:lnTo>
                  <a:lnTo>
                    <a:pt x="6" y="100"/>
                  </a:lnTo>
                  <a:lnTo>
                    <a:pt x="3" y="88"/>
                  </a:lnTo>
                  <a:lnTo>
                    <a:pt x="0" y="76"/>
                  </a:lnTo>
                  <a:lnTo>
                    <a:pt x="0" y="64"/>
                  </a:lnTo>
                  <a:lnTo>
                    <a:pt x="1" y="52"/>
                  </a:lnTo>
                  <a:lnTo>
                    <a:pt x="6" y="39"/>
                  </a:lnTo>
                  <a:lnTo>
                    <a:pt x="10" y="28"/>
                  </a:lnTo>
                  <a:lnTo>
                    <a:pt x="18" y="18"/>
                  </a:lnTo>
                  <a:lnTo>
                    <a:pt x="27" y="9"/>
                  </a:lnTo>
                  <a:lnTo>
                    <a:pt x="37" y="3"/>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7" name="Freeform 53"/>
            <p:cNvSpPr>
              <a:spLocks/>
            </p:cNvSpPr>
            <p:nvPr/>
          </p:nvSpPr>
          <p:spPr bwMode="auto">
            <a:xfrm>
              <a:off x="4233" y="2110"/>
              <a:ext cx="55" cy="38"/>
            </a:xfrm>
            <a:custGeom>
              <a:avLst/>
              <a:gdLst>
                <a:gd name="T0" fmla="*/ 109 w 109"/>
                <a:gd name="T1" fmla="*/ 12 h 75"/>
                <a:gd name="T2" fmla="*/ 103 w 109"/>
                <a:gd name="T3" fmla="*/ 20 h 75"/>
                <a:gd name="T4" fmla="*/ 96 w 109"/>
                <a:gd name="T5" fmla="*/ 23 h 75"/>
                <a:gd name="T6" fmla="*/ 84 w 109"/>
                <a:gd name="T7" fmla="*/ 26 h 75"/>
                <a:gd name="T8" fmla="*/ 67 w 109"/>
                <a:gd name="T9" fmla="*/ 30 h 75"/>
                <a:gd name="T10" fmla="*/ 58 w 109"/>
                <a:gd name="T11" fmla="*/ 33 h 75"/>
                <a:gd name="T12" fmla="*/ 49 w 109"/>
                <a:gd name="T13" fmla="*/ 36 h 75"/>
                <a:gd name="T14" fmla="*/ 42 w 109"/>
                <a:gd name="T15" fmla="*/ 42 h 75"/>
                <a:gd name="T16" fmla="*/ 34 w 109"/>
                <a:gd name="T17" fmla="*/ 47 h 75"/>
                <a:gd name="T18" fmla="*/ 27 w 109"/>
                <a:gd name="T19" fmla="*/ 53 h 75"/>
                <a:gd name="T20" fmla="*/ 19 w 109"/>
                <a:gd name="T21" fmla="*/ 60 h 75"/>
                <a:gd name="T22" fmla="*/ 12 w 109"/>
                <a:gd name="T23" fmla="*/ 68 h 75"/>
                <a:gd name="T24" fmla="*/ 4 w 109"/>
                <a:gd name="T25" fmla="*/ 75 h 75"/>
                <a:gd name="T26" fmla="*/ 0 w 109"/>
                <a:gd name="T27" fmla="*/ 72 h 75"/>
                <a:gd name="T28" fmla="*/ 1 w 109"/>
                <a:gd name="T29" fmla="*/ 68 h 75"/>
                <a:gd name="T30" fmla="*/ 3 w 109"/>
                <a:gd name="T31" fmla="*/ 65 h 75"/>
                <a:gd name="T32" fmla="*/ 4 w 109"/>
                <a:gd name="T33" fmla="*/ 60 h 75"/>
                <a:gd name="T34" fmla="*/ 13 w 109"/>
                <a:gd name="T35" fmla="*/ 48 h 75"/>
                <a:gd name="T36" fmla="*/ 21 w 109"/>
                <a:gd name="T37" fmla="*/ 36 h 75"/>
                <a:gd name="T38" fmla="*/ 30 w 109"/>
                <a:gd name="T39" fmla="*/ 27 h 75"/>
                <a:gd name="T40" fmla="*/ 40 w 109"/>
                <a:gd name="T41" fmla="*/ 20 h 75"/>
                <a:gd name="T42" fmla="*/ 52 w 109"/>
                <a:gd name="T43" fmla="*/ 14 h 75"/>
                <a:gd name="T44" fmla="*/ 66 w 109"/>
                <a:gd name="T45" fmla="*/ 8 h 75"/>
                <a:gd name="T46" fmla="*/ 84 w 109"/>
                <a:gd name="T47" fmla="*/ 3 h 75"/>
                <a:gd name="T48" fmla="*/ 105 w 109"/>
                <a:gd name="T49" fmla="*/ 0 h 75"/>
                <a:gd name="T50" fmla="*/ 109 w 109"/>
                <a:gd name="T51"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9" h="75">
                  <a:moveTo>
                    <a:pt x="109" y="12"/>
                  </a:moveTo>
                  <a:lnTo>
                    <a:pt x="103" y="20"/>
                  </a:lnTo>
                  <a:lnTo>
                    <a:pt x="96" y="23"/>
                  </a:lnTo>
                  <a:lnTo>
                    <a:pt x="84" y="26"/>
                  </a:lnTo>
                  <a:lnTo>
                    <a:pt x="67" y="30"/>
                  </a:lnTo>
                  <a:lnTo>
                    <a:pt x="58" y="33"/>
                  </a:lnTo>
                  <a:lnTo>
                    <a:pt x="49" y="36"/>
                  </a:lnTo>
                  <a:lnTo>
                    <a:pt x="42" y="42"/>
                  </a:lnTo>
                  <a:lnTo>
                    <a:pt x="34" y="47"/>
                  </a:lnTo>
                  <a:lnTo>
                    <a:pt x="27" y="53"/>
                  </a:lnTo>
                  <a:lnTo>
                    <a:pt x="19" y="60"/>
                  </a:lnTo>
                  <a:lnTo>
                    <a:pt x="12" y="68"/>
                  </a:lnTo>
                  <a:lnTo>
                    <a:pt x="4" y="75"/>
                  </a:lnTo>
                  <a:lnTo>
                    <a:pt x="0" y="72"/>
                  </a:lnTo>
                  <a:lnTo>
                    <a:pt x="1" y="68"/>
                  </a:lnTo>
                  <a:lnTo>
                    <a:pt x="3" y="65"/>
                  </a:lnTo>
                  <a:lnTo>
                    <a:pt x="4" y="60"/>
                  </a:lnTo>
                  <a:lnTo>
                    <a:pt x="13" y="48"/>
                  </a:lnTo>
                  <a:lnTo>
                    <a:pt x="21" y="36"/>
                  </a:lnTo>
                  <a:lnTo>
                    <a:pt x="30" y="27"/>
                  </a:lnTo>
                  <a:lnTo>
                    <a:pt x="40" y="20"/>
                  </a:lnTo>
                  <a:lnTo>
                    <a:pt x="52" y="14"/>
                  </a:lnTo>
                  <a:lnTo>
                    <a:pt x="66" y="8"/>
                  </a:lnTo>
                  <a:lnTo>
                    <a:pt x="84" y="3"/>
                  </a:lnTo>
                  <a:lnTo>
                    <a:pt x="105" y="0"/>
                  </a:lnTo>
                  <a:lnTo>
                    <a:pt x="109"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8" name="Freeform 54"/>
            <p:cNvSpPr>
              <a:spLocks/>
            </p:cNvSpPr>
            <p:nvPr/>
          </p:nvSpPr>
          <p:spPr bwMode="auto">
            <a:xfrm>
              <a:off x="4104" y="2189"/>
              <a:ext cx="342" cy="146"/>
            </a:xfrm>
            <a:custGeom>
              <a:avLst/>
              <a:gdLst>
                <a:gd name="T0" fmla="*/ 582 w 684"/>
                <a:gd name="T1" fmla="*/ 37 h 292"/>
                <a:gd name="T2" fmla="*/ 619 w 684"/>
                <a:gd name="T3" fmla="*/ 37 h 292"/>
                <a:gd name="T4" fmla="*/ 657 w 684"/>
                <a:gd name="T5" fmla="*/ 37 h 292"/>
                <a:gd name="T6" fmla="*/ 681 w 684"/>
                <a:gd name="T7" fmla="*/ 40 h 292"/>
                <a:gd name="T8" fmla="*/ 670 w 684"/>
                <a:gd name="T9" fmla="*/ 52 h 292"/>
                <a:gd name="T10" fmla="*/ 639 w 684"/>
                <a:gd name="T11" fmla="*/ 61 h 292"/>
                <a:gd name="T12" fmla="*/ 604 w 684"/>
                <a:gd name="T13" fmla="*/ 61 h 292"/>
                <a:gd name="T14" fmla="*/ 570 w 684"/>
                <a:gd name="T15" fmla="*/ 58 h 292"/>
                <a:gd name="T16" fmla="*/ 550 w 684"/>
                <a:gd name="T17" fmla="*/ 51 h 292"/>
                <a:gd name="T18" fmla="*/ 546 w 684"/>
                <a:gd name="T19" fmla="*/ 34 h 292"/>
                <a:gd name="T20" fmla="*/ 522 w 684"/>
                <a:gd name="T21" fmla="*/ 33 h 292"/>
                <a:gd name="T22" fmla="*/ 477 w 684"/>
                <a:gd name="T23" fmla="*/ 61 h 292"/>
                <a:gd name="T24" fmla="*/ 424 w 684"/>
                <a:gd name="T25" fmla="*/ 100 h 292"/>
                <a:gd name="T26" fmla="*/ 376 w 684"/>
                <a:gd name="T27" fmla="*/ 136 h 292"/>
                <a:gd name="T28" fmla="*/ 346 w 684"/>
                <a:gd name="T29" fmla="*/ 157 h 292"/>
                <a:gd name="T30" fmla="*/ 318 w 684"/>
                <a:gd name="T31" fmla="*/ 169 h 292"/>
                <a:gd name="T32" fmla="*/ 288 w 684"/>
                <a:gd name="T33" fmla="*/ 180 h 292"/>
                <a:gd name="T34" fmla="*/ 256 w 684"/>
                <a:gd name="T35" fmla="*/ 186 h 292"/>
                <a:gd name="T36" fmla="*/ 223 w 684"/>
                <a:gd name="T37" fmla="*/ 190 h 292"/>
                <a:gd name="T38" fmla="*/ 190 w 684"/>
                <a:gd name="T39" fmla="*/ 190 h 292"/>
                <a:gd name="T40" fmla="*/ 157 w 684"/>
                <a:gd name="T41" fmla="*/ 189 h 292"/>
                <a:gd name="T42" fmla="*/ 127 w 684"/>
                <a:gd name="T43" fmla="*/ 183 h 292"/>
                <a:gd name="T44" fmla="*/ 109 w 684"/>
                <a:gd name="T45" fmla="*/ 183 h 292"/>
                <a:gd name="T46" fmla="*/ 109 w 684"/>
                <a:gd name="T47" fmla="*/ 190 h 292"/>
                <a:gd name="T48" fmla="*/ 126 w 684"/>
                <a:gd name="T49" fmla="*/ 202 h 292"/>
                <a:gd name="T50" fmla="*/ 162 w 684"/>
                <a:gd name="T51" fmla="*/ 211 h 292"/>
                <a:gd name="T52" fmla="*/ 199 w 684"/>
                <a:gd name="T53" fmla="*/ 216 h 292"/>
                <a:gd name="T54" fmla="*/ 237 w 684"/>
                <a:gd name="T55" fmla="*/ 214 h 292"/>
                <a:gd name="T56" fmla="*/ 274 w 684"/>
                <a:gd name="T57" fmla="*/ 210 h 292"/>
                <a:gd name="T58" fmla="*/ 312 w 684"/>
                <a:gd name="T59" fmla="*/ 199 h 292"/>
                <a:gd name="T60" fmla="*/ 348 w 684"/>
                <a:gd name="T61" fmla="*/ 187 h 292"/>
                <a:gd name="T62" fmla="*/ 381 w 684"/>
                <a:gd name="T63" fmla="*/ 172 h 292"/>
                <a:gd name="T64" fmla="*/ 498 w 684"/>
                <a:gd name="T65" fmla="*/ 106 h 292"/>
                <a:gd name="T66" fmla="*/ 406 w 684"/>
                <a:gd name="T67" fmla="*/ 187 h 292"/>
                <a:gd name="T68" fmla="*/ 270 w 684"/>
                <a:gd name="T69" fmla="*/ 234 h 292"/>
                <a:gd name="T70" fmla="*/ 217 w 684"/>
                <a:gd name="T71" fmla="*/ 237 h 292"/>
                <a:gd name="T72" fmla="*/ 171 w 684"/>
                <a:gd name="T73" fmla="*/ 232 h 292"/>
                <a:gd name="T74" fmla="*/ 126 w 684"/>
                <a:gd name="T75" fmla="*/ 222 h 292"/>
                <a:gd name="T76" fmla="*/ 94 w 684"/>
                <a:gd name="T77" fmla="*/ 226 h 292"/>
                <a:gd name="T78" fmla="*/ 69 w 684"/>
                <a:gd name="T79" fmla="*/ 249 h 292"/>
                <a:gd name="T80" fmla="*/ 39 w 684"/>
                <a:gd name="T81" fmla="*/ 270 h 292"/>
                <a:gd name="T82" fmla="*/ 12 w 684"/>
                <a:gd name="T83" fmla="*/ 286 h 292"/>
                <a:gd name="T84" fmla="*/ 12 w 684"/>
                <a:gd name="T85" fmla="*/ 276 h 292"/>
                <a:gd name="T86" fmla="*/ 33 w 684"/>
                <a:gd name="T87" fmla="*/ 244 h 292"/>
                <a:gd name="T88" fmla="*/ 52 w 684"/>
                <a:gd name="T89" fmla="*/ 217 h 292"/>
                <a:gd name="T90" fmla="*/ 67 w 684"/>
                <a:gd name="T91" fmla="*/ 196 h 292"/>
                <a:gd name="T92" fmla="*/ 72 w 684"/>
                <a:gd name="T93" fmla="*/ 177 h 292"/>
                <a:gd name="T94" fmla="*/ 79 w 684"/>
                <a:gd name="T95" fmla="*/ 151 h 292"/>
                <a:gd name="T96" fmla="*/ 100 w 684"/>
                <a:gd name="T97" fmla="*/ 150 h 292"/>
                <a:gd name="T98" fmla="*/ 139 w 684"/>
                <a:gd name="T99" fmla="*/ 162 h 292"/>
                <a:gd name="T100" fmla="*/ 186 w 684"/>
                <a:gd name="T101" fmla="*/ 166 h 292"/>
                <a:gd name="T102" fmla="*/ 231 w 684"/>
                <a:gd name="T103" fmla="*/ 163 h 292"/>
                <a:gd name="T104" fmla="*/ 265 w 684"/>
                <a:gd name="T105" fmla="*/ 156 h 292"/>
                <a:gd name="T106" fmla="*/ 297 w 684"/>
                <a:gd name="T107" fmla="*/ 145 h 292"/>
                <a:gd name="T108" fmla="*/ 327 w 684"/>
                <a:gd name="T109" fmla="*/ 133 h 292"/>
                <a:gd name="T110" fmla="*/ 354 w 684"/>
                <a:gd name="T111" fmla="*/ 118 h 292"/>
                <a:gd name="T112" fmla="*/ 520 w 684"/>
                <a:gd name="T113" fmla="*/ 0 h 292"/>
                <a:gd name="T114" fmla="*/ 535 w 684"/>
                <a:gd name="T115" fmla="*/ 3 h 292"/>
                <a:gd name="T116" fmla="*/ 550 w 684"/>
                <a:gd name="T117" fmla="*/ 15 h 292"/>
                <a:gd name="T118" fmla="*/ 561 w 684"/>
                <a:gd name="T119" fmla="*/ 30 h 292"/>
                <a:gd name="T120" fmla="*/ 567 w 684"/>
                <a:gd name="T121" fmla="*/ 39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4" h="292">
                  <a:moveTo>
                    <a:pt x="567" y="39"/>
                  </a:moveTo>
                  <a:lnTo>
                    <a:pt x="582" y="37"/>
                  </a:lnTo>
                  <a:lnTo>
                    <a:pt x="600" y="37"/>
                  </a:lnTo>
                  <a:lnTo>
                    <a:pt x="619" y="37"/>
                  </a:lnTo>
                  <a:lnTo>
                    <a:pt x="639" y="37"/>
                  </a:lnTo>
                  <a:lnTo>
                    <a:pt x="657" y="37"/>
                  </a:lnTo>
                  <a:lnTo>
                    <a:pt x="670" y="39"/>
                  </a:lnTo>
                  <a:lnTo>
                    <a:pt x="681" y="40"/>
                  </a:lnTo>
                  <a:lnTo>
                    <a:pt x="684" y="42"/>
                  </a:lnTo>
                  <a:lnTo>
                    <a:pt x="670" y="52"/>
                  </a:lnTo>
                  <a:lnTo>
                    <a:pt x="655" y="58"/>
                  </a:lnTo>
                  <a:lnTo>
                    <a:pt x="639" y="61"/>
                  </a:lnTo>
                  <a:lnTo>
                    <a:pt x="622" y="61"/>
                  </a:lnTo>
                  <a:lnTo>
                    <a:pt x="604" y="61"/>
                  </a:lnTo>
                  <a:lnTo>
                    <a:pt x="588" y="60"/>
                  </a:lnTo>
                  <a:lnTo>
                    <a:pt x="570" y="58"/>
                  </a:lnTo>
                  <a:lnTo>
                    <a:pt x="553" y="60"/>
                  </a:lnTo>
                  <a:lnTo>
                    <a:pt x="550" y="51"/>
                  </a:lnTo>
                  <a:lnTo>
                    <a:pt x="549" y="42"/>
                  </a:lnTo>
                  <a:lnTo>
                    <a:pt x="546" y="34"/>
                  </a:lnTo>
                  <a:lnTo>
                    <a:pt x="538" y="28"/>
                  </a:lnTo>
                  <a:lnTo>
                    <a:pt x="522" y="33"/>
                  </a:lnTo>
                  <a:lnTo>
                    <a:pt x="501" y="45"/>
                  </a:lnTo>
                  <a:lnTo>
                    <a:pt x="477" y="61"/>
                  </a:lnTo>
                  <a:lnTo>
                    <a:pt x="451" y="79"/>
                  </a:lnTo>
                  <a:lnTo>
                    <a:pt x="424" y="100"/>
                  </a:lnTo>
                  <a:lnTo>
                    <a:pt x="399" y="120"/>
                  </a:lnTo>
                  <a:lnTo>
                    <a:pt x="376" y="136"/>
                  </a:lnTo>
                  <a:lnTo>
                    <a:pt x="358" y="150"/>
                  </a:lnTo>
                  <a:lnTo>
                    <a:pt x="346" y="157"/>
                  </a:lnTo>
                  <a:lnTo>
                    <a:pt x="333" y="163"/>
                  </a:lnTo>
                  <a:lnTo>
                    <a:pt x="318" y="169"/>
                  </a:lnTo>
                  <a:lnTo>
                    <a:pt x="303" y="175"/>
                  </a:lnTo>
                  <a:lnTo>
                    <a:pt x="288" y="180"/>
                  </a:lnTo>
                  <a:lnTo>
                    <a:pt x="271" y="183"/>
                  </a:lnTo>
                  <a:lnTo>
                    <a:pt x="256" y="186"/>
                  </a:lnTo>
                  <a:lnTo>
                    <a:pt x="240" y="189"/>
                  </a:lnTo>
                  <a:lnTo>
                    <a:pt x="223" y="190"/>
                  </a:lnTo>
                  <a:lnTo>
                    <a:pt x="207" y="190"/>
                  </a:lnTo>
                  <a:lnTo>
                    <a:pt x="190" y="190"/>
                  </a:lnTo>
                  <a:lnTo>
                    <a:pt x="174" y="190"/>
                  </a:lnTo>
                  <a:lnTo>
                    <a:pt x="157" y="189"/>
                  </a:lnTo>
                  <a:lnTo>
                    <a:pt x="142" y="186"/>
                  </a:lnTo>
                  <a:lnTo>
                    <a:pt x="127" y="183"/>
                  </a:lnTo>
                  <a:lnTo>
                    <a:pt x="112" y="180"/>
                  </a:lnTo>
                  <a:lnTo>
                    <a:pt x="109" y="183"/>
                  </a:lnTo>
                  <a:lnTo>
                    <a:pt x="108" y="187"/>
                  </a:lnTo>
                  <a:lnTo>
                    <a:pt x="109" y="190"/>
                  </a:lnTo>
                  <a:lnTo>
                    <a:pt x="109" y="195"/>
                  </a:lnTo>
                  <a:lnTo>
                    <a:pt x="126" y="202"/>
                  </a:lnTo>
                  <a:lnTo>
                    <a:pt x="144" y="207"/>
                  </a:lnTo>
                  <a:lnTo>
                    <a:pt x="162" y="211"/>
                  </a:lnTo>
                  <a:lnTo>
                    <a:pt x="181" y="214"/>
                  </a:lnTo>
                  <a:lnTo>
                    <a:pt x="199" y="216"/>
                  </a:lnTo>
                  <a:lnTo>
                    <a:pt x="219" y="216"/>
                  </a:lnTo>
                  <a:lnTo>
                    <a:pt x="237" y="214"/>
                  </a:lnTo>
                  <a:lnTo>
                    <a:pt x="256" y="213"/>
                  </a:lnTo>
                  <a:lnTo>
                    <a:pt x="274" y="210"/>
                  </a:lnTo>
                  <a:lnTo>
                    <a:pt x="294" y="205"/>
                  </a:lnTo>
                  <a:lnTo>
                    <a:pt x="312" y="199"/>
                  </a:lnTo>
                  <a:lnTo>
                    <a:pt x="330" y="195"/>
                  </a:lnTo>
                  <a:lnTo>
                    <a:pt x="348" y="187"/>
                  </a:lnTo>
                  <a:lnTo>
                    <a:pt x="364" y="180"/>
                  </a:lnTo>
                  <a:lnTo>
                    <a:pt x="381" y="172"/>
                  </a:lnTo>
                  <a:lnTo>
                    <a:pt x="397" y="163"/>
                  </a:lnTo>
                  <a:lnTo>
                    <a:pt x="498" y="106"/>
                  </a:lnTo>
                  <a:lnTo>
                    <a:pt x="514" y="121"/>
                  </a:lnTo>
                  <a:lnTo>
                    <a:pt x="406" y="187"/>
                  </a:lnTo>
                  <a:lnTo>
                    <a:pt x="300" y="229"/>
                  </a:lnTo>
                  <a:lnTo>
                    <a:pt x="270" y="234"/>
                  </a:lnTo>
                  <a:lnTo>
                    <a:pt x="243" y="237"/>
                  </a:lnTo>
                  <a:lnTo>
                    <a:pt x="217" y="237"/>
                  </a:lnTo>
                  <a:lnTo>
                    <a:pt x="193" y="235"/>
                  </a:lnTo>
                  <a:lnTo>
                    <a:pt x="171" y="232"/>
                  </a:lnTo>
                  <a:lnTo>
                    <a:pt x="148" y="228"/>
                  </a:lnTo>
                  <a:lnTo>
                    <a:pt x="126" y="222"/>
                  </a:lnTo>
                  <a:lnTo>
                    <a:pt x="103" y="216"/>
                  </a:lnTo>
                  <a:lnTo>
                    <a:pt x="94" y="226"/>
                  </a:lnTo>
                  <a:lnTo>
                    <a:pt x="82" y="237"/>
                  </a:lnTo>
                  <a:lnTo>
                    <a:pt x="69" y="249"/>
                  </a:lnTo>
                  <a:lnTo>
                    <a:pt x="54" y="259"/>
                  </a:lnTo>
                  <a:lnTo>
                    <a:pt x="39" y="270"/>
                  </a:lnTo>
                  <a:lnTo>
                    <a:pt x="25" y="279"/>
                  </a:lnTo>
                  <a:lnTo>
                    <a:pt x="12" y="286"/>
                  </a:lnTo>
                  <a:lnTo>
                    <a:pt x="0" y="292"/>
                  </a:lnTo>
                  <a:lnTo>
                    <a:pt x="12" y="276"/>
                  </a:lnTo>
                  <a:lnTo>
                    <a:pt x="22" y="259"/>
                  </a:lnTo>
                  <a:lnTo>
                    <a:pt x="33" y="244"/>
                  </a:lnTo>
                  <a:lnTo>
                    <a:pt x="43" y="231"/>
                  </a:lnTo>
                  <a:lnTo>
                    <a:pt x="52" y="217"/>
                  </a:lnTo>
                  <a:lnTo>
                    <a:pt x="60" y="207"/>
                  </a:lnTo>
                  <a:lnTo>
                    <a:pt x="67" y="196"/>
                  </a:lnTo>
                  <a:lnTo>
                    <a:pt x="75" y="189"/>
                  </a:lnTo>
                  <a:lnTo>
                    <a:pt x="72" y="177"/>
                  </a:lnTo>
                  <a:lnTo>
                    <a:pt x="75" y="163"/>
                  </a:lnTo>
                  <a:lnTo>
                    <a:pt x="79" y="151"/>
                  </a:lnTo>
                  <a:lnTo>
                    <a:pt x="87" y="141"/>
                  </a:lnTo>
                  <a:lnTo>
                    <a:pt x="100" y="150"/>
                  </a:lnTo>
                  <a:lnTo>
                    <a:pt x="118" y="157"/>
                  </a:lnTo>
                  <a:lnTo>
                    <a:pt x="139" y="162"/>
                  </a:lnTo>
                  <a:lnTo>
                    <a:pt x="162" y="165"/>
                  </a:lnTo>
                  <a:lnTo>
                    <a:pt x="186" y="166"/>
                  </a:lnTo>
                  <a:lnTo>
                    <a:pt x="210" y="165"/>
                  </a:lnTo>
                  <a:lnTo>
                    <a:pt x="231" y="163"/>
                  </a:lnTo>
                  <a:lnTo>
                    <a:pt x="249" y="159"/>
                  </a:lnTo>
                  <a:lnTo>
                    <a:pt x="265" y="156"/>
                  </a:lnTo>
                  <a:lnTo>
                    <a:pt x="280" y="151"/>
                  </a:lnTo>
                  <a:lnTo>
                    <a:pt x="297" y="145"/>
                  </a:lnTo>
                  <a:lnTo>
                    <a:pt x="312" y="141"/>
                  </a:lnTo>
                  <a:lnTo>
                    <a:pt x="327" y="133"/>
                  </a:lnTo>
                  <a:lnTo>
                    <a:pt x="340" y="126"/>
                  </a:lnTo>
                  <a:lnTo>
                    <a:pt x="354" y="118"/>
                  </a:lnTo>
                  <a:lnTo>
                    <a:pt x="367" y="109"/>
                  </a:lnTo>
                  <a:lnTo>
                    <a:pt x="520" y="0"/>
                  </a:lnTo>
                  <a:lnTo>
                    <a:pt x="528" y="0"/>
                  </a:lnTo>
                  <a:lnTo>
                    <a:pt x="535" y="3"/>
                  </a:lnTo>
                  <a:lnTo>
                    <a:pt x="543" y="9"/>
                  </a:lnTo>
                  <a:lnTo>
                    <a:pt x="550" y="15"/>
                  </a:lnTo>
                  <a:lnTo>
                    <a:pt x="556" y="22"/>
                  </a:lnTo>
                  <a:lnTo>
                    <a:pt x="561" y="30"/>
                  </a:lnTo>
                  <a:lnTo>
                    <a:pt x="565" y="36"/>
                  </a:lnTo>
                  <a:lnTo>
                    <a:pt x="567"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39" name="Freeform 55"/>
            <p:cNvSpPr>
              <a:spLocks/>
            </p:cNvSpPr>
            <p:nvPr/>
          </p:nvSpPr>
          <p:spPr bwMode="auto">
            <a:xfrm>
              <a:off x="4336" y="2199"/>
              <a:ext cx="389" cy="250"/>
            </a:xfrm>
            <a:custGeom>
              <a:avLst/>
              <a:gdLst>
                <a:gd name="T0" fmla="*/ 473 w 779"/>
                <a:gd name="T1" fmla="*/ 109 h 499"/>
                <a:gd name="T2" fmla="*/ 521 w 779"/>
                <a:gd name="T3" fmla="*/ 168 h 499"/>
                <a:gd name="T4" fmla="*/ 555 w 779"/>
                <a:gd name="T5" fmla="*/ 207 h 499"/>
                <a:gd name="T6" fmla="*/ 597 w 779"/>
                <a:gd name="T7" fmla="*/ 190 h 499"/>
                <a:gd name="T8" fmla="*/ 641 w 779"/>
                <a:gd name="T9" fmla="*/ 183 h 499"/>
                <a:gd name="T10" fmla="*/ 681 w 779"/>
                <a:gd name="T11" fmla="*/ 202 h 499"/>
                <a:gd name="T12" fmla="*/ 713 w 779"/>
                <a:gd name="T13" fmla="*/ 235 h 499"/>
                <a:gd name="T14" fmla="*/ 723 w 779"/>
                <a:gd name="T15" fmla="*/ 277 h 499"/>
                <a:gd name="T16" fmla="*/ 740 w 779"/>
                <a:gd name="T17" fmla="*/ 301 h 499"/>
                <a:gd name="T18" fmla="*/ 765 w 779"/>
                <a:gd name="T19" fmla="*/ 318 h 499"/>
                <a:gd name="T20" fmla="*/ 779 w 779"/>
                <a:gd name="T21" fmla="*/ 345 h 499"/>
                <a:gd name="T22" fmla="*/ 725 w 779"/>
                <a:gd name="T23" fmla="*/ 420 h 499"/>
                <a:gd name="T24" fmla="*/ 639 w 779"/>
                <a:gd name="T25" fmla="*/ 483 h 499"/>
                <a:gd name="T26" fmla="*/ 611 w 779"/>
                <a:gd name="T27" fmla="*/ 490 h 499"/>
                <a:gd name="T28" fmla="*/ 665 w 779"/>
                <a:gd name="T29" fmla="*/ 439 h 499"/>
                <a:gd name="T30" fmla="*/ 732 w 779"/>
                <a:gd name="T31" fmla="*/ 376 h 499"/>
                <a:gd name="T32" fmla="*/ 731 w 779"/>
                <a:gd name="T33" fmla="*/ 348 h 499"/>
                <a:gd name="T34" fmla="*/ 711 w 779"/>
                <a:gd name="T35" fmla="*/ 328 h 499"/>
                <a:gd name="T36" fmla="*/ 690 w 779"/>
                <a:gd name="T37" fmla="*/ 337 h 499"/>
                <a:gd name="T38" fmla="*/ 672 w 779"/>
                <a:gd name="T39" fmla="*/ 358 h 499"/>
                <a:gd name="T40" fmla="*/ 689 w 779"/>
                <a:gd name="T41" fmla="*/ 376 h 499"/>
                <a:gd name="T42" fmla="*/ 690 w 779"/>
                <a:gd name="T43" fmla="*/ 382 h 499"/>
                <a:gd name="T44" fmla="*/ 671 w 779"/>
                <a:gd name="T45" fmla="*/ 384 h 499"/>
                <a:gd name="T46" fmla="*/ 653 w 779"/>
                <a:gd name="T47" fmla="*/ 378 h 499"/>
                <a:gd name="T48" fmla="*/ 656 w 779"/>
                <a:gd name="T49" fmla="*/ 343 h 499"/>
                <a:gd name="T50" fmla="*/ 686 w 779"/>
                <a:gd name="T51" fmla="*/ 309 h 499"/>
                <a:gd name="T52" fmla="*/ 699 w 779"/>
                <a:gd name="T53" fmla="*/ 268 h 499"/>
                <a:gd name="T54" fmla="*/ 681 w 779"/>
                <a:gd name="T55" fmla="*/ 244 h 499"/>
                <a:gd name="T56" fmla="*/ 657 w 779"/>
                <a:gd name="T57" fmla="*/ 225 h 499"/>
                <a:gd name="T58" fmla="*/ 632 w 779"/>
                <a:gd name="T59" fmla="*/ 222 h 499"/>
                <a:gd name="T60" fmla="*/ 612 w 779"/>
                <a:gd name="T61" fmla="*/ 222 h 499"/>
                <a:gd name="T62" fmla="*/ 596 w 779"/>
                <a:gd name="T63" fmla="*/ 226 h 499"/>
                <a:gd name="T64" fmla="*/ 597 w 779"/>
                <a:gd name="T65" fmla="*/ 243 h 499"/>
                <a:gd name="T66" fmla="*/ 593 w 779"/>
                <a:gd name="T67" fmla="*/ 258 h 499"/>
                <a:gd name="T68" fmla="*/ 564 w 779"/>
                <a:gd name="T69" fmla="*/ 256 h 499"/>
                <a:gd name="T70" fmla="*/ 536 w 779"/>
                <a:gd name="T71" fmla="*/ 244 h 499"/>
                <a:gd name="T72" fmla="*/ 489 w 779"/>
                <a:gd name="T73" fmla="*/ 219 h 499"/>
                <a:gd name="T74" fmla="*/ 447 w 779"/>
                <a:gd name="T75" fmla="*/ 172 h 499"/>
                <a:gd name="T76" fmla="*/ 414 w 779"/>
                <a:gd name="T77" fmla="*/ 121 h 499"/>
                <a:gd name="T78" fmla="*/ 377 w 779"/>
                <a:gd name="T79" fmla="*/ 73 h 499"/>
                <a:gd name="T80" fmla="*/ 329 w 779"/>
                <a:gd name="T81" fmla="*/ 39 h 499"/>
                <a:gd name="T82" fmla="*/ 273 w 779"/>
                <a:gd name="T83" fmla="*/ 34 h 499"/>
                <a:gd name="T84" fmla="*/ 210 w 779"/>
                <a:gd name="T85" fmla="*/ 94 h 499"/>
                <a:gd name="T86" fmla="*/ 155 w 779"/>
                <a:gd name="T87" fmla="*/ 151 h 499"/>
                <a:gd name="T88" fmla="*/ 159 w 779"/>
                <a:gd name="T89" fmla="*/ 156 h 499"/>
                <a:gd name="T90" fmla="*/ 179 w 779"/>
                <a:gd name="T91" fmla="*/ 150 h 499"/>
                <a:gd name="T92" fmla="*/ 207 w 779"/>
                <a:gd name="T93" fmla="*/ 132 h 499"/>
                <a:gd name="T94" fmla="*/ 192 w 779"/>
                <a:gd name="T95" fmla="*/ 160 h 499"/>
                <a:gd name="T96" fmla="*/ 162 w 779"/>
                <a:gd name="T97" fmla="*/ 177 h 499"/>
                <a:gd name="T98" fmla="*/ 126 w 779"/>
                <a:gd name="T99" fmla="*/ 195 h 499"/>
                <a:gd name="T100" fmla="*/ 74 w 779"/>
                <a:gd name="T101" fmla="*/ 211 h 499"/>
                <a:gd name="T102" fmla="*/ 18 w 779"/>
                <a:gd name="T103" fmla="*/ 220 h 499"/>
                <a:gd name="T104" fmla="*/ 14 w 779"/>
                <a:gd name="T105" fmla="*/ 216 h 499"/>
                <a:gd name="T106" fmla="*/ 69 w 779"/>
                <a:gd name="T107" fmla="*/ 195 h 499"/>
                <a:gd name="T108" fmla="*/ 117 w 779"/>
                <a:gd name="T109" fmla="*/ 157 h 499"/>
                <a:gd name="T110" fmla="*/ 311 w 779"/>
                <a:gd name="T111" fmla="*/ 0 h 499"/>
                <a:gd name="T112" fmla="*/ 389 w 779"/>
                <a:gd name="T113" fmla="*/ 36 h 499"/>
                <a:gd name="T114" fmla="*/ 459 w 779"/>
                <a:gd name="T115" fmla="*/ 93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499">
                  <a:moveTo>
                    <a:pt x="459" y="93"/>
                  </a:moveTo>
                  <a:lnTo>
                    <a:pt x="464" y="97"/>
                  </a:lnTo>
                  <a:lnTo>
                    <a:pt x="473" y="109"/>
                  </a:lnTo>
                  <a:lnTo>
                    <a:pt x="488" y="127"/>
                  </a:lnTo>
                  <a:lnTo>
                    <a:pt x="504" y="147"/>
                  </a:lnTo>
                  <a:lnTo>
                    <a:pt x="521" y="168"/>
                  </a:lnTo>
                  <a:lnTo>
                    <a:pt x="536" y="186"/>
                  </a:lnTo>
                  <a:lnTo>
                    <a:pt x="549" y="199"/>
                  </a:lnTo>
                  <a:lnTo>
                    <a:pt x="555" y="207"/>
                  </a:lnTo>
                  <a:lnTo>
                    <a:pt x="569" y="201"/>
                  </a:lnTo>
                  <a:lnTo>
                    <a:pt x="582" y="196"/>
                  </a:lnTo>
                  <a:lnTo>
                    <a:pt x="597" y="190"/>
                  </a:lnTo>
                  <a:lnTo>
                    <a:pt x="611" y="186"/>
                  </a:lnTo>
                  <a:lnTo>
                    <a:pt x="626" y="183"/>
                  </a:lnTo>
                  <a:lnTo>
                    <a:pt x="641" y="183"/>
                  </a:lnTo>
                  <a:lnTo>
                    <a:pt x="654" y="186"/>
                  </a:lnTo>
                  <a:lnTo>
                    <a:pt x="669" y="193"/>
                  </a:lnTo>
                  <a:lnTo>
                    <a:pt x="681" y="202"/>
                  </a:lnTo>
                  <a:lnTo>
                    <a:pt x="693" y="213"/>
                  </a:lnTo>
                  <a:lnTo>
                    <a:pt x="704" y="223"/>
                  </a:lnTo>
                  <a:lnTo>
                    <a:pt x="713" y="235"/>
                  </a:lnTo>
                  <a:lnTo>
                    <a:pt x="719" y="249"/>
                  </a:lnTo>
                  <a:lnTo>
                    <a:pt x="723" y="262"/>
                  </a:lnTo>
                  <a:lnTo>
                    <a:pt x="723" y="277"/>
                  </a:lnTo>
                  <a:lnTo>
                    <a:pt x="722" y="294"/>
                  </a:lnTo>
                  <a:lnTo>
                    <a:pt x="731" y="297"/>
                  </a:lnTo>
                  <a:lnTo>
                    <a:pt x="740" y="301"/>
                  </a:lnTo>
                  <a:lnTo>
                    <a:pt x="749" y="306"/>
                  </a:lnTo>
                  <a:lnTo>
                    <a:pt x="758" y="312"/>
                  </a:lnTo>
                  <a:lnTo>
                    <a:pt x="765" y="318"/>
                  </a:lnTo>
                  <a:lnTo>
                    <a:pt x="771" y="325"/>
                  </a:lnTo>
                  <a:lnTo>
                    <a:pt x="776" y="334"/>
                  </a:lnTo>
                  <a:lnTo>
                    <a:pt x="779" y="345"/>
                  </a:lnTo>
                  <a:lnTo>
                    <a:pt x="770" y="369"/>
                  </a:lnTo>
                  <a:lnTo>
                    <a:pt x="750" y="394"/>
                  </a:lnTo>
                  <a:lnTo>
                    <a:pt x="725" y="420"/>
                  </a:lnTo>
                  <a:lnTo>
                    <a:pt x="695" y="444"/>
                  </a:lnTo>
                  <a:lnTo>
                    <a:pt x="666" y="465"/>
                  </a:lnTo>
                  <a:lnTo>
                    <a:pt x="639" y="483"/>
                  </a:lnTo>
                  <a:lnTo>
                    <a:pt x="620" y="495"/>
                  </a:lnTo>
                  <a:lnTo>
                    <a:pt x="611" y="499"/>
                  </a:lnTo>
                  <a:lnTo>
                    <a:pt x="611" y="490"/>
                  </a:lnTo>
                  <a:lnTo>
                    <a:pt x="623" y="477"/>
                  </a:lnTo>
                  <a:lnTo>
                    <a:pt x="642" y="459"/>
                  </a:lnTo>
                  <a:lnTo>
                    <a:pt x="665" y="439"/>
                  </a:lnTo>
                  <a:lnTo>
                    <a:pt x="690" y="418"/>
                  </a:lnTo>
                  <a:lnTo>
                    <a:pt x="714" y="396"/>
                  </a:lnTo>
                  <a:lnTo>
                    <a:pt x="732" y="376"/>
                  </a:lnTo>
                  <a:lnTo>
                    <a:pt x="744" y="358"/>
                  </a:lnTo>
                  <a:lnTo>
                    <a:pt x="737" y="355"/>
                  </a:lnTo>
                  <a:lnTo>
                    <a:pt x="731" y="348"/>
                  </a:lnTo>
                  <a:lnTo>
                    <a:pt x="725" y="340"/>
                  </a:lnTo>
                  <a:lnTo>
                    <a:pt x="717" y="334"/>
                  </a:lnTo>
                  <a:lnTo>
                    <a:pt x="711" y="328"/>
                  </a:lnTo>
                  <a:lnTo>
                    <a:pt x="705" y="325"/>
                  </a:lnTo>
                  <a:lnTo>
                    <a:pt x="698" y="328"/>
                  </a:lnTo>
                  <a:lnTo>
                    <a:pt x="690" y="337"/>
                  </a:lnTo>
                  <a:lnTo>
                    <a:pt x="683" y="345"/>
                  </a:lnTo>
                  <a:lnTo>
                    <a:pt x="677" y="351"/>
                  </a:lnTo>
                  <a:lnTo>
                    <a:pt x="672" y="358"/>
                  </a:lnTo>
                  <a:lnTo>
                    <a:pt x="677" y="366"/>
                  </a:lnTo>
                  <a:lnTo>
                    <a:pt x="683" y="372"/>
                  </a:lnTo>
                  <a:lnTo>
                    <a:pt x="689" y="376"/>
                  </a:lnTo>
                  <a:lnTo>
                    <a:pt x="695" y="379"/>
                  </a:lnTo>
                  <a:lnTo>
                    <a:pt x="696" y="381"/>
                  </a:lnTo>
                  <a:lnTo>
                    <a:pt x="690" y="382"/>
                  </a:lnTo>
                  <a:lnTo>
                    <a:pt x="683" y="384"/>
                  </a:lnTo>
                  <a:lnTo>
                    <a:pt x="677" y="384"/>
                  </a:lnTo>
                  <a:lnTo>
                    <a:pt x="671" y="384"/>
                  </a:lnTo>
                  <a:lnTo>
                    <a:pt x="663" y="384"/>
                  </a:lnTo>
                  <a:lnTo>
                    <a:pt x="657" y="381"/>
                  </a:lnTo>
                  <a:lnTo>
                    <a:pt x="653" y="378"/>
                  </a:lnTo>
                  <a:lnTo>
                    <a:pt x="648" y="372"/>
                  </a:lnTo>
                  <a:lnTo>
                    <a:pt x="650" y="357"/>
                  </a:lnTo>
                  <a:lnTo>
                    <a:pt x="656" y="343"/>
                  </a:lnTo>
                  <a:lnTo>
                    <a:pt x="665" y="331"/>
                  </a:lnTo>
                  <a:lnTo>
                    <a:pt x="677" y="319"/>
                  </a:lnTo>
                  <a:lnTo>
                    <a:pt x="686" y="309"/>
                  </a:lnTo>
                  <a:lnTo>
                    <a:pt x="695" y="297"/>
                  </a:lnTo>
                  <a:lnTo>
                    <a:pt x="699" y="283"/>
                  </a:lnTo>
                  <a:lnTo>
                    <a:pt x="699" y="268"/>
                  </a:lnTo>
                  <a:lnTo>
                    <a:pt x="695" y="259"/>
                  </a:lnTo>
                  <a:lnTo>
                    <a:pt x="689" y="252"/>
                  </a:lnTo>
                  <a:lnTo>
                    <a:pt x="681" y="244"/>
                  </a:lnTo>
                  <a:lnTo>
                    <a:pt x="674" y="237"/>
                  </a:lnTo>
                  <a:lnTo>
                    <a:pt x="666" y="231"/>
                  </a:lnTo>
                  <a:lnTo>
                    <a:pt x="657" y="225"/>
                  </a:lnTo>
                  <a:lnTo>
                    <a:pt x="648" y="222"/>
                  </a:lnTo>
                  <a:lnTo>
                    <a:pt x="638" y="220"/>
                  </a:lnTo>
                  <a:lnTo>
                    <a:pt x="632" y="222"/>
                  </a:lnTo>
                  <a:lnTo>
                    <a:pt x="626" y="222"/>
                  </a:lnTo>
                  <a:lnTo>
                    <a:pt x="620" y="222"/>
                  </a:lnTo>
                  <a:lnTo>
                    <a:pt x="612" y="222"/>
                  </a:lnTo>
                  <a:lnTo>
                    <a:pt x="606" y="222"/>
                  </a:lnTo>
                  <a:lnTo>
                    <a:pt x="600" y="223"/>
                  </a:lnTo>
                  <a:lnTo>
                    <a:pt x="596" y="226"/>
                  </a:lnTo>
                  <a:lnTo>
                    <a:pt x="591" y="231"/>
                  </a:lnTo>
                  <a:lnTo>
                    <a:pt x="596" y="235"/>
                  </a:lnTo>
                  <a:lnTo>
                    <a:pt x="597" y="243"/>
                  </a:lnTo>
                  <a:lnTo>
                    <a:pt x="599" y="249"/>
                  </a:lnTo>
                  <a:lnTo>
                    <a:pt x="602" y="255"/>
                  </a:lnTo>
                  <a:lnTo>
                    <a:pt x="593" y="258"/>
                  </a:lnTo>
                  <a:lnTo>
                    <a:pt x="582" y="259"/>
                  </a:lnTo>
                  <a:lnTo>
                    <a:pt x="573" y="259"/>
                  </a:lnTo>
                  <a:lnTo>
                    <a:pt x="564" y="256"/>
                  </a:lnTo>
                  <a:lnTo>
                    <a:pt x="554" y="253"/>
                  </a:lnTo>
                  <a:lnTo>
                    <a:pt x="545" y="249"/>
                  </a:lnTo>
                  <a:lnTo>
                    <a:pt x="536" y="244"/>
                  </a:lnTo>
                  <a:lnTo>
                    <a:pt x="527" y="241"/>
                  </a:lnTo>
                  <a:lnTo>
                    <a:pt x="507" y="231"/>
                  </a:lnTo>
                  <a:lnTo>
                    <a:pt x="489" y="219"/>
                  </a:lnTo>
                  <a:lnTo>
                    <a:pt x="474" y="205"/>
                  </a:lnTo>
                  <a:lnTo>
                    <a:pt x="461" y="189"/>
                  </a:lnTo>
                  <a:lnTo>
                    <a:pt x="447" y="172"/>
                  </a:lnTo>
                  <a:lnTo>
                    <a:pt x="437" y="156"/>
                  </a:lnTo>
                  <a:lnTo>
                    <a:pt x="425" y="139"/>
                  </a:lnTo>
                  <a:lnTo>
                    <a:pt x="414" y="121"/>
                  </a:lnTo>
                  <a:lnTo>
                    <a:pt x="402" y="105"/>
                  </a:lnTo>
                  <a:lnTo>
                    <a:pt x="390" y="88"/>
                  </a:lnTo>
                  <a:lnTo>
                    <a:pt x="377" y="73"/>
                  </a:lnTo>
                  <a:lnTo>
                    <a:pt x="363" y="60"/>
                  </a:lnTo>
                  <a:lnTo>
                    <a:pt x="347" y="48"/>
                  </a:lnTo>
                  <a:lnTo>
                    <a:pt x="329" y="39"/>
                  </a:lnTo>
                  <a:lnTo>
                    <a:pt x="308" y="33"/>
                  </a:lnTo>
                  <a:lnTo>
                    <a:pt x="284" y="28"/>
                  </a:lnTo>
                  <a:lnTo>
                    <a:pt x="273" y="34"/>
                  </a:lnTo>
                  <a:lnTo>
                    <a:pt x="255" y="49"/>
                  </a:lnTo>
                  <a:lnTo>
                    <a:pt x="234" y="70"/>
                  </a:lnTo>
                  <a:lnTo>
                    <a:pt x="210" y="94"/>
                  </a:lnTo>
                  <a:lnTo>
                    <a:pt x="188" y="117"/>
                  </a:lnTo>
                  <a:lnTo>
                    <a:pt x="168" y="138"/>
                  </a:lnTo>
                  <a:lnTo>
                    <a:pt x="155" y="151"/>
                  </a:lnTo>
                  <a:lnTo>
                    <a:pt x="150" y="157"/>
                  </a:lnTo>
                  <a:lnTo>
                    <a:pt x="155" y="157"/>
                  </a:lnTo>
                  <a:lnTo>
                    <a:pt x="159" y="156"/>
                  </a:lnTo>
                  <a:lnTo>
                    <a:pt x="165" y="154"/>
                  </a:lnTo>
                  <a:lnTo>
                    <a:pt x="173" y="153"/>
                  </a:lnTo>
                  <a:lnTo>
                    <a:pt x="179" y="150"/>
                  </a:lnTo>
                  <a:lnTo>
                    <a:pt x="188" y="145"/>
                  </a:lnTo>
                  <a:lnTo>
                    <a:pt x="197" y="139"/>
                  </a:lnTo>
                  <a:lnTo>
                    <a:pt x="207" y="132"/>
                  </a:lnTo>
                  <a:lnTo>
                    <a:pt x="204" y="142"/>
                  </a:lnTo>
                  <a:lnTo>
                    <a:pt x="200" y="153"/>
                  </a:lnTo>
                  <a:lnTo>
                    <a:pt x="192" y="160"/>
                  </a:lnTo>
                  <a:lnTo>
                    <a:pt x="183" y="166"/>
                  </a:lnTo>
                  <a:lnTo>
                    <a:pt x="173" y="172"/>
                  </a:lnTo>
                  <a:lnTo>
                    <a:pt x="162" y="177"/>
                  </a:lnTo>
                  <a:lnTo>
                    <a:pt x="152" y="181"/>
                  </a:lnTo>
                  <a:lnTo>
                    <a:pt x="143" y="187"/>
                  </a:lnTo>
                  <a:lnTo>
                    <a:pt x="126" y="195"/>
                  </a:lnTo>
                  <a:lnTo>
                    <a:pt x="110" y="201"/>
                  </a:lnTo>
                  <a:lnTo>
                    <a:pt x="92" y="207"/>
                  </a:lnTo>
                  <a:lnTo>
                    <a:pt x="74" y="211"/>
                  </a:lnTo>
                  <a:lnTo>
                    <a:pt x="56" y="216"/>
                  </a:lnTo>
                  <a:lnTo>
                    <a:pt x="38" y="219"/>
                  </a:lnTo>
                  <a:lnTo>
                    <a:pt x="18" y="220"/>
                  </a:lnTo>
                  <a:lnTo>
                    <a:pt x="0" y="220"/>
                  </a:lnTo>
                  <a:lnTo>
                    <a:pt x="3" y="219"/>
                  </a:lnTo>
                  <a:lnTo>
                    <a:pt x="14" y="216"/>
                  </a:lnTo>
                  <a:lnTo>
                    <a:pt x="30" y="211"/>
                  </a:lnTo>
                  <a:lnTo>
                    <a:pt x="48" y="204"/>
                  </a:lnTo>
                  <a:lnTo>
                    <a:pt x="69" y="195"/>
                  </a:lnTo>
                  <a:lnTo>
                    <a:pt x="89" y="184"/>
                  </a:lnTo>
                  <a:lnTo>
                    <a:pt x="105" y="172"/>
                  </a:lnTo>
                  <a:lnTo>
                    <a:pt x="117" y="157"/>
                  </a:lnTo>
                  <a:lnTo>
                    <a:pt x="261" y="15"/>
                  </a:lnTo>
                  <a:lnTo>
                    <a:pt x="285" y="3"/>
                  </a:lnTo>
                  <a:lnTo>
                    <a:pt x="311" y="0"/>
                  </a:lnTo>
                  <a:lnTo>
                    <a:pt x="336" y="6"/>
                  </a:lnTo>
                  <a:lnTo>
                    <a:pt x="363" y="19"/>
                  </a:lnTo>
                  <a:lnTo>
                    <a:pt x="389" y="36"/>
                  </a:lnTo>
                  <a:lnTo>
                    <a:pt x="414" y="55"/>
                  </a:lnTo>
                  <a:lnTo>
                    <a:pt x="437" y="75"/>
                  </a:lnTo>
                  <a:lnTo>
                    <a:pt x="459" y="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0" name="Freeform 56"/>
            <p:cNvSpPr>
              <a:spLocks/>
            </p:cNvSpPr>
            <p:nvPr/>
          </p:nvSpPr>
          <p:spPr bwMode="auto">
            <a:xfrm>
              <a:off x="4095" y="2244"/>
              <a:ext cx="56" cy="21"/>
            </a:xfrm>
            <a:custGeom>
              <a:avLst/>
              <a:gdLst>
                <a:gd name="T0" fmla="*/ 110 w 113"/>
                <a:gd name="T1" fmla="*/ 0 h 42"/>
                <a:gd name="T2" fmla="*/ 113 w 113"/>
                <a:gd name="T3" fmla="*/ 14 h 42"/>
                <a:gd name="T4" fmla="*/ 108 w 113"/>
                <a:gd name="T5" fmla="*/ 23 h 42"/>
                <a:gd name="T6" fmla="*/ 99 w 113"/>
                <a:gd name="T7" fmla="*/ 30 h 42"/>
                <a:gd name="T8" fmla="*/ 89 w 113"/>
                <a:gd name="T9" fmla="*/ 36 h 42"/>
                <a:gd name="T10" fmla="*/ 77 w 113"/>
                <a:gd name="T11" fmla="*/ 39 h 42"/>
                <a:gd name="T12" fmla="*/ 66 w 113"/>
                <a:gd name="T13" fmla="*/ 41 h 42"/>
                <a:gd name="T14" fmla="*/ 54 w 113"/>
                <a:gd name="T15" fmla="*/ 42 h 42"/>
                <a:gd name="T16" fmla="*/ 42 w 113"/>
                <a:gd name="T17" fmla="*/ 42 h 42"/>
                <a:gd name="T18" fmla="*/ 32 w 113"/>
                <a:gd name="T19" fmla="*/ 41 h 42"/>
                <a:gd name="T20" fmla="*/ 21 w 113"/>
                <a:gd name="T21" fmla="*/ 39 h 42"/>
                <a:gd name="T22" fmla="*/ 11 w 113"/>
                <a:gd name="T23" fmla="*/ 35 h 42"/>
                <a:gd name="T24" fmla="*/ 0 w 113"/>
                <a:gd name="T25" fmla="*/ 30 h 42"/>
                <a:gd name="T26" fmla="*/ 26 w 113"/>
                <a:gd name="T27" fmla="*/ 32 h 42"/>
                <a:gd name="T28" fmla="*/ 48 w 113"/>
                <a:gd name="T29" fmla="*/ 30 h 42"/>
                <a:gd name="T30" fmla="*/ 66 w 113"/>
                <a:gd name="T31" fmla="*/ 26 h 42"/>
                <a:gd name="T32" fmla="*/ 81 w 113"/>
                <a:gd name="T33" fmla="*/ 20 h 42"/>
                <a:gd name="T34" fmla="*/ 92 w 113"/>
                <a:gd name="T35" fmla="*/ 12 h 42"/>
                <a:gd name="T36" fmla="*/ 101 w 113"/>
                <a:gd name="T37" fmla="*/ 6 h 42"/>
                <a:gd name="T38" fmla="*/ 107 w 113"/>
                <a:gd name="T39" fmla="*/ 2 h 42"/>
                <a:gd name="T40" fmla="*/ 110 w 113"/>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3" h="42">
                  <a:moveTo>
                    <a:pt x="110" y="0"/>
                  </a:moveTo>
                  <a:lnTo>
                    <a:pt x="113" y="14"/>
                  </a:lnTo>
                  <a:lnTo>
                    <a:pt x="108" y="23"/>
                  </a:lnTo>
                  <a:lnTo>
                    <a:pt x="99" y="30"/>
                  </a:lnTo>
                  <a:lnTo>
                    <a:pt x="89" y="36"/>
                  </a:lnTo>
                  <a:lnTo>
                    <a:pt x="77" y="39"/>
                  </a:lnTo>
                  <a:lnTo>
                    <a:pt x="66" y="41"/>
                  </a:lnTo>
                  <a:lnTo>
                    <a:pt x="54" y="42"/>
                  </a:lnTo>
                  <a:lnTo>
                    <a:pt x="42" y="42"/>
                  </a:lnTo>
                  <a:lnTo>
                    <a:pt x="32" y="41"/>
                  </a:lnTo>
                  <a:lnTo>
                    <a:pt x="21" y="39"/>
                  </a:lnTo>
                  <a:lnTo>
                    <a:pt x="11" y="35"/>
                  </a:lnTo>
                  <a:lnTo>
                    <a:pt x="0" y="30"/>
                  </a:lnTo>
                  <a:lnTo>
                    <a:pt x="26" y="32"/>
                  </a:lnTo>
                  <a:lnTo>
                    <a:pt x="48" y="30"/>
                  </a:lnTo>
                  <a:lnTo>
                    <a:pt x="66" y="26"/>
                  </a:lnTo>
                  <a:lnTo>
                    <a:pt x="81" y="20"/>
                  </a:lnTo>
                  <a:lnTo>
                    <a:pt x="92" y="12"/>
                  </a:lnTo>
                  <a:lnTo>
                    <a:pt x="101" y="6"/>
                  </a:lnTo>
                  <a:lnTo>
                    <a:pt x="107" y="2"/>
                  </a:lnTo>
                  <a:lnTo>
                    <a:pt x="1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1" name="Freeform 57"/>
            <p:cNvSpPr>
              <a:spLocks/>
            </p:cNvSpPr>
            <p:nvPr/>
          </p:nvSpPr>
          <p:spPr bwMode="auto">
            <a:xfrm>
              <a:off x="4152" y="2283"/>
              <a:ext cx="515" cy="303"/>
            </a:xfrm>
            <a:custGeom>
              <a:avLst/>
              <a:gdLst>
                <a:gd name="T0" fmla="*/ 3 w 1029"/>
                <a:gd name="T1" fmla="*/ 579 h 606"/>
                <a:gd name="T2" fmla="*/ 22 w 1029"/>
                <a:gd name="T3" fmla="*/ 558 h 606"/>
                <a:gd name="T4" fmla="*/ 55 w 1029"/>
                <a:gd name="T5" fmla="*/ 525 h 606"/>
                <a:gd name="T6" fmla="*/ 97 w 1029"/>
                <a:gd name="T7" fmla="*/ 486 h 606"/>
                <a:gd name="T8" fmla="*/ 144 w 1029"/>
                <a:gd name="T9" fmla="*/ 442 h 606"/>
                <a:gd name="T10" fmla="*/ 192 w 1029"/>
                <a:gd name="T11" fmla="*/ 400 h 606"/>
                <a:gd name="T12" fmla="*/ 234 w 1029"/>
                <a:gd name="T13" fmla="*/ 363 h 606"/>
                <a:gd name="T14" fmla="*/ 268 w 1029"/>
                <a:gd name="T15" fmla="*/ 334 h 606"/>
                <a:gd name="T16" fmla="*/ 301 w 1029"/>
                <a:gd name="T17" fmla="*/ 307 h 606"/>
                <a:gd name="T18" fmla="*/ 340 w 1029"/>
                <a:gd name="T19" fmla="*/ 282 h 606"/>
                <a:gd name="T20" fmla="*/ 372 w 1029"/>
                <a:gd name="T21" fmla="*/ 265 h 606"/>
                <a:gd name="T22" fmla="*/ 388 w 1029"/>
                <a:gd name="T23" fmla="*/ 256 h 606"/>
                <a:gd name="T24" fmla="*/ 421 w 1029"/>
                <a:gd name="T25" fmla="*/ 240 h 606"/>
                <a:gd name="T26" fmla="*/ 492 w 1029"/>
                <a:gd name="T27" fmla="*/ 213 h 606"/>
                <a:gd name="T28" fmla="*/ 558 w 1029"/>
                <a:gd name="T29" fmla="*/ 190 h 606"/>
                <a:gd name="T30" fmla="*/ 600 w 1029"/>
                <a:gd name="T31" fmla="*/ 177 h 606"/>
                <a:gd name="T32" fmla="*/ 687 w 1029"/>
                <a:gd name="T33" fmla="*/ 162 h 606"/>
                <a:gd name="T34" fmla="*/ 670 w 1029"/>
                <a:gd name="T35" fmla="*/ 76 h 606"/>
                <a:gd name="T36" fmla="*/ 667 w 1029"/>
                <a:gd name="T37" fmla="*/ 0 h 606"/>
                <a:gd name="T38" fmla="*/ 679 w 1029"/>
                <a:gd name="T39" fmla="*/ 18 h 606"/>
                <a:gd name="T40" fmla="*/ 690 w 1029"/>
                <a:gd name="T41" fmla="*/ 66 h 606"/>
                <a:gd name="T42" fmla="*/ 709 w 1029"/>
                <a:gd name="T43" fmla="*/ 118 h 606"/>
                <a:gd name="T44" fmla="*/ 742 w 1029"/>
                <a:gd name="T45" fmla="*/ 151 h 606"/>
                <a:gd name="T46" fmla="*/ 774 w 1029"/>
                <a:gd name="T47" fmla="*/ 156 h 606"/>
                <a:gd name="T48" fmla="*/ 804 w 1029"/>
                <a:gd name="T49" fmla="*/ 163 h 606"/>
                <a:gd name="T50" fmla="*/ 831 w 1029"/>
                <a:gd name="T51" fmla="*/ 178 h 606"/>
                <a:gd name="T52" fmla="*/ 855 w 1029"/>
                <a:gd name="T53" fmla="*/ 199 h 606"/>
                <a:gd name="T54" fmla="*/ 898 w 1029"/>
                <a:gd name="T55" fmla="*/ 196 h 606"/>
                <a:gd name="T56" fmla="*/ 936 w 1029"/>
                <a:gd name="T57" fmla="*/ 180 h 606"/>
                <a:gd name="T58" fmla="*/ 969 w 1029"/>
                <a:gd name="T59" fmla="*/ 154 h 606"/>
                <a:gd name="T60" fmla="*/ 996 w 1029"/>
                <a:gd name="T61" fmla="*/ 121 h 606"/>
                <a:gd name="T62" fmla="*/ 996 w 1029"/>
                <a:gd name="T63" fmla="*/ 100 h 606"/>
                <a:gd name="T64" fmla="*/ 1009 w 1029"/>
                <a:gd name="T65" fmla="*/ 90 h 606"/>
                <a:gd name="T66" fmla="*/ 1021 w 1029"/>
                <a:gd name="T67" fmla="*/ 105 h 606"/>
                <a:gd name="T68" fmla="*/ 1018 w 1029"/>
                <a:gd name="T69" fmla="*/ 123 h 606"/>
                <a:gd name="T70" fmla="*/ 994 w 1029"/>
                <a:gd name="T71" fmla="*/ 160 h 606"/>
                <a:gd name="T72" fmla="*/ 961 w 1029"/>
                <a:gd name="T73" fmla="*/ 189 h 606"/>
                <a:gd name="T74" fmla="*/ 922 w 1029"/>
                <a:gd name="T75" fmla="*/ 210 h 606"/>
                <a:gd name="T76" fmla="*/ 885 w 1029"/>
                <a:gd name="T77" fmla="*/ 228 h 606"/>
                <a:gd name="T78" fmla="*/ 927 w 1029"/>
                <a:gd name="T79" fmla="*/ 294 h 606"/>
                <a:gd name="T80" fmla="*/ 975 w 1029"/>
                <a:gd name="T81" fmla="*/ 348 h 606"/>
                <a:gd name="T82" fmla="*/ 1012 w 1029"/>
                <a:gd name="T83" fmla="*/ 384 h 606"/>
                <a:gd name="T84" fmla="*/ 1029 w 1029"/>
                <a:gd name="T85" fmla="*/ 397 h 606"/>
                <a:gd name="T86" fmla="*/ 960 w 1029"/>
                <a:gd name="T87" fmla="*/ 366 h 606"/>
                <a:gd name="T88" fmla="*/ 907 w 1029"/>
                <a:gd name="T89" fmla="*/ 315 h 606"/>
                <a:gd name="T90" fmla="*/ 859 w 1029"/>
                <a:gd name="T91" fmla="*/ 255 h 606"/>
                <a:gd name="T92" fmla="*/ 807 w 1029"/>
                <a:gd name="T93" fmla="*/ 201 h 606"/>
                <a:gd name="T94" fmla="*/ 762 w 1029"/>
                <a:gd name="T95" fmla="*/ 190 h 606"/>
                <a:gd name="T96" fmla="*/ 715 w 1029"/>
                <a:gd name="T97" fmla="*/ 187 h 606"/>
                <a:gd name="T98" fmla="*/ 669 w 1029"/>
                <a:gd name="T99" fmla="*/ 190 h 606"/>
                <a:gd name="T100" fmla="*/ 621 w 1029"/>
                <a:gd name="T101" fmla="*/ 199 h 606"/>
                <a:gd name="T102" fmla="*/ 573 w 1029"/>
                <a:gd name="T103" fmla="*/ 211 h 606"/>
                <a:gd name="T104" fmla="*/ 523 w 1029"/>
                <a:gd name="T105" fmla="*/ 228 h 606"/>
                <a:gd name="T106" fmla="*/ 475 w 1029"/>
                <a:gd name="T107" fmla="*/ 247 h 606"/>
                <a:gd name="T108" fmla="*/ 429 w 1029"/>
                <a:gd name="T109" fmla="*/ 267 h 606"/>
                <a:gd name="T110" fmla="*/ 370 w 1029"/>
                <a:gd name="T111" fmla="*/ 298 h 606"/>
                <a:gd name="T112" fmla="*/ 306 w 1029"/>
                <a:gd name="T113" fmla="*/ 339 h 606"/>
                <a:gd name="T114" fmla="*/ 241 w 1029"/>
                <a:gd name="T115" fmla="*/ 388 h 606"/>
                <a:gd name="T116" fmla="*/ 180 w 1029"/>
                <a:gd name="T117" fmla="*/ 441 h 606"/>
                <a:gd name="T118" fmla="*/ 123 w 1029"/>
                <a:gd name="T119" fmla="*/ 492 h 606"/>
                <a:gd name="T120" fmla="*/ 73 w 1029"/>
                <a:gd name="T121" fmla="*/ 540 h 606"/>
                <a:gd name="T122" fmla="*/ 36 w 1029"/>
                <a:gd name="T123" fmla="*/ 579 h 606"/>
                <a:gd name="T124" fmla="*/ 13 w 1029"/>
                <a:gd name="T125" fmla="*/ 606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9" h="606">
                  <a:moveTo>
                    <a:pt x="0" y="583"/>
                  </a:moveTo>
                  <a:lnTo>
                    <a:pt x="3" y="579"/>
                  </a:lnTo>
                  <a:lnTo>
                    <a:pt x="10" y="570"/>
                  </a:lnTo>
                  <a:lnTo>
                    <a:pt x="22" y="558"/>
                  </a:lnTo>
                  <a:lnTo>
                    <a:pt x="37" y="543"/>
                  </a:lnTo>
                  <a:lnTo>
                    <a:pt x="55" y="525"/>
                  </a:lnTo>
                  <a:lnTo>
                    <a:pt x="75" y="507"/>
                  </a:lnTo>
                  <a:lnTo>
                    <a:pt x="97" y="486"/>
                  </a:lnTo>
                  <a:lnTo>
                    <a:pt x="120" y="465"/>
                  </a:lnTo>
                  <a:lnTo>
                    <a:pt x="144" y="442"/>
                  </a:lnTo>
                  <a:lnTo>
                    <a:pt x="168" y="421"/>
                  </a:lnTo>
                  <a:lnTo>
                    <a:pt x="192" y="400"/>
                  </a:lnTo>
                  <a:lnTo>
                    <a:pt x="214" y="381"/>
                  </a:lnTo>
                  <a:lnTo>
                    <a:pt x="234" y="363"/>
                  </a:lnTo>
                  <a:lnTo>
                    <a:pt x="253" y="346"/>
                  </a:lnTo>
                  <a:lnTo>
                    <a:pt x="268" y="334"/>
                  </a:lnTo>
                  <a:lnTo>
                    <a:pt x="280" y="324"/>
                  </a:lnTo>
                  <a:lnTo>
                    <a:pt x="301" y="307"/>
                  </a:lnTo>
                  <a:lnTo>
                    <a:pt x="322" y="294"/>
                  </a:lnTo>
                  <a:lnTo>
                    <a:pt x="340" y="282"/>
                  </a:lnTo>
                  <a:lnTo>
                    <a:pt x="357" y="273"/>
                  </a:lnTo>
                  <a:lnTo>
                    <a:pt x="372" y="265"/>
                  </a:lnTo>
                  <a:lnTo>
                    <a:pt x="382" y="259"/>
                  </a:lnTo>
                  <a:lnTo>
                    <a:pt x="388" y="256"/>
                  </a:lnTo>
                  <a:lnTo>
                    <a:pt x="391" y="255"/>
                  </a:lnTo>
                  <a:lnTo>
                    <a:pt x="421" y="240"/>
                  </a:lnTo>
                  <a:lnTo>
                    <a:pt x="456" y="226"/>
                  </a:lnTo>
                  <a:lnTo>
                    <a:pt x="492" y="213"/>
                  </a:lnTo>
                  <a:lnTo>
                    <a:pt x="526" y="201"/>
                  </a:lnTo>
                  <a:lnTo>
                    <a:pt x="558" y="190"/>
                  </a:lnTo>
                  <a:lnTo>
                    <a:pt x="583" y="183"/>
                  </a:lnTo>
                  <a:lnTo>
                    <a:pt x="600" y="177"/>
                  </a:lnTo>
                  <a:lnTo>
                    <a:pt x="606" y="175"/>
                  </a:lnTo>
                  <a:lnTo>
                    <a:pt x="687" y="162"/>
                  </a:lnTo>
                  <a:lnTo>
                    <a:pt x="678" y="127"/>
                  </a:lnTo>
                  <a:lnTo>
                    <a:pt x="670" y="76"/>
                  </a:lnTo>
                  <a:lnTo>
                    <a:pt x="667" y="30"/>
                  </a:lnTo>
                  <a:lnTo>
                    <a:pt x="667" y="0"/>
                  </a:lnTo>
                  <a:lnTo>
                    <a:pt x="673" y="4"/>
                  </a:lnTo>
                  <a:lnTo>
                    <a:pt x="679" y="18"/>
                  </a:lnTo>
                  <a:lnTo>
                    <a:pt x="684" y="40"/>
                  </a:lnTo>
                  <a:lnTo>
                    <a:pt x="690" y="66"/>
                  </a:lnTo>
                  <a:lnTo>
                    <a:pt x="697" y="93"/>
                  </a:lnTo>
                  <a:lnTo>
                    <a:pt x="709" y="118"/>
                  </a:lnTo>
                  <a:lnTo>
                    <a:pt x="723" y="139"/>
                  </a:lnTo>
                  <a:lnTo>
                    <a:pt x="742" y="151"/>
                  </a:lnTo>
                  <a:lnTo>
                    <a:pt x="757" y="153"/>
                  </a:lnTo>
                  <a:lnTo>
                    <a:pt x="774" y="156"/>
                  </a:lnTo>
                  <a:lnTo>
                    <a:pt x="789" y="159"/>
                  </a:lnTo>
                  <a:lnTo>
                    <a:pt x="804" y="163"/>
                  </a:lnTo>
                  <a:lnTo>
                    <a:pt x="817" y="169"/>
                  </a:lnTo>
                  <a:lnTo>
                    <a:pt x="831" y="178"/>
                  </a:lnTo>
                  <a:lnTo>
                    <a:pt x="843" y="187"/>
                  </a:lnTo>
                  <a:lnTo>
                    <a:pt x="855" y="199"/>
                  </a:lnTo>
                  <a:lnTo>
                    <a:pt x="877" y="199"/>
                  </a:lnTo>
                  <a:lnTo>
                    <a:pt x="898" y="196"/>
                  </a:lnTo>
                  <a:lnTo>
                    <a:pt x="918" y="190"/>
                  </a:lnTo>
                  <a:lnTo>
                    <a:pt x="936" y="180"/>
                  </a:lnTo>
                  <a:lnTo>
                    <a:pt x="954" y="169"/>
                  </a:lnTo>
                  <a:lnTo>
                    <a:pt x="969" y="154"/>
                  </a:lnTo>
                  <a:lnTo>
                    <a:pt x="984" y="139"/>
                  </a:lnTo>
                  <a:lnTo>
                    <a:pt x="996" y="121"/>
                  </a:lnTo>
                  <a:lnTo>
                    <a:pt x="1000" y="111"/>
                  </a:lnTo>
                  <a:lnTo>
                    <a:pt x="996" y="100"/>
                  </a:lnTo>
                  <a:lnTo>
                    <a:pt x="996" y="91"/>
                  </a:lnTo>
                  <a:lnTo>
                    <a:pt x="1009" y="90"/>
                  </a:lnTo>
                  <a:lnTo>
                    <a:pt x="1017" y="97"/>
                  </a:lnTo>
                  <a:lnTo>
                    <a:pt x="1021" y="105"/>
                  </a:lnTo>
                  <a:lnTo>
                    <a:pt x="1021" y="114"/>
                  </a:lnTo>
                  <a:lnTo>
                    <a:pt x="1018" y="123"/>
                  </a:lnTo>
                  <a:lnTo>
                    <a:pt x="1008" y="144"/>
                  </a:lnTo>
                  <a:lnTo>
                    <a:pt x="994" y="160"/>
                  </a:lnTo>
                  <a:lnTo>
                    <a:pt x="978" y="175"/>
                  </a:lnTo>
                  <a:lnTo>
                    <a:pt x="961" y="189"/>
                  </a:lnTo>
                  <a:lnTo>
                    <a:pt x="942" y="199"/>
                  </a:lnTo>
                  <a:lnTo>
                    <a:pt x="922" y="210"/>
                  </a:lnTo>
                  <a:lnTo>
                    <a:pt x="904" y="219"/>
                  </a:lnTo>
                  <a:lnTo>
                    <a:pt x="885" y="228"/>
                  </a:lnTo>
                  <a:lnTo>
                    <a:pt x="904" y="262"/>
                  </a:lnTo>
                  <a:lnTo>
                    <a:pt x="927" y="294"/>
                  </a:lnTo>
                  <a:lnTo>
                    <a:pt x="951" y="322"/>
                  </a:lnTo>
                  <a:lnTo>
                    <a:pt x="975" y="348"/>
                  </a:lnTo>
                  <a:lnTo>
                    <a:pt x="996" y="369"/>
                  </a:lnTo>
                  <a:lnTo>
                    <a:pt x="1012" y="384"/>
                  </a:lnTo>
                  <a:lnTo>
                    <a:pt x="1024" y="394"/>
                  </a:lnTo>
                  <a:lnTo>
                    <a:pt x="1029" y="397"/>
                  </a:lnTo>
                  <a:lnTo>
                    <a:pt x="991" y="385"/>
                  </a:lnTo>
                  <a:lnTo>
                    <a:pt x="960" y="366"/>
                  </a:lnTo>
                  <a:lnTo>
                    <a:pt x="931" y="342"/>
                  </a:lnTo>
                  <a:lnTo>
                    <a:pt x="907" y="315"/>
                  </a:lnTo>
                  <a:lnTo>
                    <a:pt x="883" y="285"/>
                  </a:lnTo>
                  <a:lnTo>
                    <a:pt x="859" y="255"/>
                  </a:lnTo>
                  <a:lnTo>
                    <a:pt x="834" y="226"/>
                  </a:lnTo>
                  <a:lnTo>
                    <a:pt x="807" y="201"/>
                  </a:lnTo>
                  <a:lnTo>
                    <a:pt x="784" y="195"/>
                  </a:lnTo>
                  <a:lnTo>
                    <a:pt x="762" y="190"/>
                  </a:lnTo>
                  <a:lnTo>
                    <a:pt x="739" y="187"/>
                  </a:lnTo>
                  <a:lnTo>
                    <a:pt x="715" y="187"/>
                  </a:lnTo>
                  <a:lnTo>
                    <a:pt x="693" y="187"/>
                  </a:lnTo>
                  <a:lnTo>
                    <a:pt x="669" y="190"/>
                  </a:lnTo>
                  <a:lnTo>
                    <a:pt x="645" y="193"/>
                  </a:lnTo>
                  <a:lnTo>
                    <a:pt x="621" y="199"/>
                  </a:lnTo>
                  <a:lnTo>
                    <a:pt x="597" y="205"/>
                  </a:lnTo>
                  <a:lnTo>
                    <a:pt x="573" y="211"/>
                  </a:lnTo>
                  <a:lnTo>
                    <a:pt x="549" y="220"/>
                  </a:lnTo>
                  <a:lnTo>
                    <a:pt x="523" y="228"/>
                  </a:lnTo>
                  <a:lnTo>
                    <a:pt x="499" y="237"/>
                  </a:lnTo>
                  <a:lnTo>
                    <a:pt x="475" y="247"/>
                  </a:lnTo>
                  <a:lnTo>
                    <a:pt x="453" y="256"/>
                  </a:lnTo>
                  <a:lnTo>
                    <a:pt x="429" y="267"/>
                  </a:lnTo>
                  <a:lnTo>
                    <a:pt x="400" y="280"/>
                  </a:lnTo>
                  <a:lnTo>
                    <a:pt x="370" y="298"/>
                  </a:lnTo>
                  <a:lnTo>
                    <a:pt x="339" y="318"/>
                  </a:lnTo>
                  <a:lnTo>
                    <a:pt x="306" y="339"/>
                  </a:lnTo>
                  <a:lnTo>
                    <a:pt x="274" y="363"/>
                  </a:lnTo>
                  <a:lnTo>
                    <a:pt x="241" y="388"/>
                  </a:lnTo>
                  <a:lnTo>
                    <a:pt x="210" y="414"/>
                  </a:lnTo>
                  <a:lnTo>
                    <a:pt x="180" y="441"/>
                  </a:lnTo>
                  <a:lnTo>
                    <a:pt x="150" y="466"/>
                  </a:lnTo>
                  <a:lnTo>
                    <a:pt x="123" y="492"/>
                  </a:lnTo>
                  <a:lnTo>
                    <a:pt x="96" y="516"/>
                  </a:lnTo>
                  <a:lnTo>
                    <a:pt x="73" y="540"/>
                  </a:lnTo>
                  <a:lnTo>
                    <a:pt x="52" y="559"/>
                  </a:lnTo>
                  <a:lnTo>
                    <a:pt x="36" y="579"/>
                  </a:lnTo>
                  <a:lnTo>
                    <a:pt x="22" y="594"/>
                  </a:lnTo>
                  <a:lnTo>
                    <a:pt x="13" y="606"/>
                  </a:lnTo>
                  <a:lnTo>
                    <a:pt x="0" y="5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2" name="Freeform 58"/>
            <p:cNvSpPr>
              <a:spLocks/>
            </p:cNvSpPr>
            <p:nvPr/>
          </p:nvSpPr>
          <p:spPr bwMode="auto">
            <a:xfrm>
              <a:off x="3950" y="2325"/>
              <a:ext cx="315" cy="343"/>
            </a:xfrm>
            <a:custGeom>
              <a:avLst/>
              <a:gdLst>
                <a:gd name="T0" fmla="*/ 31 w 630"/>
                <a:gd name="T1" fmla="*/ 624 h 685"/>
                <a:gd name="T2" fmla="*/ 7 w 630"/>
                <a:gd name="T3" fmla="*/ 492 h 685"/>
                <a:gd name="T4" fmla="*/ 0 w 630"/>
                <a:gd name="T5" fmla="*/ 430 h 685"/>
                <a:gd name="T6" fmla="*/ 1 w 630"/>
                <a:gd name="T7" fmla="*/ 358 h 685"/>
                <a:gd name="T8" fmla="*/ 16 w 630"/>
                <a:gd name="T9" fmla="*/ 286 h 685"/>
                <a:gd name="T10" fmla="*/ 45 w 630"/>
                <a:gd name="T11" fmla="*/ 222 h 685"/>
                <a:gd name="T12" fmla="*/ 88 w 630"/>
                <a:gd name="T13" fmla="*/ 171 h 685"/>
                <a:gd name="T14" fmla="*/ 135 w 630"/>
                <a:gd name="T15" fmla="*/ 127 h 685"/>
                <a:gd name="T16" fmla="*/ 187 w 630"/>
                <a:gd name="T17" fmla="*/ 90 h 685"/>
                <a:gd name="T18" fmla="*/ 243 w 630"/>
                <a:gd name="T19" fmla="*/ 58 h 685"/>
                <a:gd name="T20" fmla="*/ 301 w 630"/>
                <a:gd name="T21" fmla="*/ 34 h 685"/>
                <a:gd name="T22" fmla="*/ 363 w 630"/>
                <a:gd name="T23" fmla="*/ 18 h 685"/>
                <a:gd name="T24" fmla="*/ 426 w 630"/>
                <a:gd name="T25" fmla="*/ 10 h 685"/>
                <a:gd name="T26" fmla="*/ 492 w 630"/>
                <a:gd name="T27" fmla="*/ 12 h 685"/>
                <a:gd name="T28" fmla="*/ 537 w 630"/>
                <a:gd name="T29" fmla="*/ 16 h 685"/>
                <a:gd name="T30" fmla="*/ 570 w 630"/>
                <a:gd name="T31" fmla="*/ 12 h 685"/>
                <a:gd name="T32" fmla="*/ 604 w 630"/>
                <a:gd name="T33" fmla="*/ 4 h 685"/>
                <a:gd name="T34" fmla="*/ 627 w 630"/>
                <a:gd name="T35" fmla="*/ 0 h 685"/>
                <a:gd name="T36" fmla="*/ 622 w 630"/>
                <a:gd name="T37" fmla="*/ 9 h 685"/>
                <a:gd name="T38" fmla="*/ 597 w 630"/>
                <a:gd name="T39" fmla="*/ 22 h 685"/>
                <a:gd name="T40" fmla="*/ 564 w 630"/>
                <a:gd name="T41" fmla="*/ 28 h 685"/>
                <a:gd name="T42" fmla="*/ 534 w 630"/>
                <a:gd name="T43" fmla="*/ 33 h 685"/>
                <a:gd name="T44" fmla="*/ 501 w 630"/>
                <a:gd name="T45" fmla="*/ 36 h 685"/>
                <a:gd name="T46" fmla="*/ 457 w 630"/>
                <a:gd name="T47" fmla="*/ 37 h 685"/>
                <a:gd name="T48" fmla="*/ 414 w 630"/>
                <a:gd name="T49" fmla="*/ 42 h 685"/>
                <a:gd name="T50" fmla="*/ 370 w 630"/>
                <a:gd name="T51" fmla="*/ 46 h 685"/>
                <a:gd name="T52" fmla="*/ 330 w 630"/>
                <a:gd name="T53" fmla="*/ 55 h 685"/>
                <a:gd name="T54" fmla="*/ 291 w 630"/>
                <a:gd name="T55" fmla="*/ 69 h 685"/>
                <a:gd name="T56" fmla="*/ 253 w 630"/>
                <a:gd name="T57" fmla="*/ 85 h 685"/>
                <a:gd name="T58" fmla="*/ 219 w 630"/>
                <a:gd name="T59" fmla="*/ 108 h 685"/>
                <a:gd name="T60" fmla="*/ 172 w 630"/>
                <a:gd name="T61" fmla="*/ 144 h 685"/>
                <a:gd name="T62" fmla="*/ 115 w 630"/>
                <a:gd name="T63" fmla="*/ 198 h 685"/>
                <a:gd name="T64" fmla="*/ 70 w 630"/>
                <a:gd name="T65" fmla="*/ 259 h 685"/>
                <a:gd name="T66" fmla="*/ 46 w 630"/>
                <a:gd name="T67" fmla="*/ 331 h 685"/>
                <a:gd name="T68" fmla="*/ 49 w 630"/>
                <a:gd name="T69" fmla="*/ 427 h 685"/>
                <a:gd name="T70" fmla="*/ 73 w 630"/>
                <a:gd name="T71" fmla="*/ 570 h 685"/>
                <a:gd name="T72" fmla="*/ 46 w 630"/>
                <a:gd name="T73" fmla="*/ 68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0" h="685">
                  <a:moveTo>
                    <a:pt x="46" y="685"/>
                  </a:moveTo>
                  <a:lnTo>
                    <a:pt x="31" y="624"/>
                  </a:lnTo>
                  <a:lnTo>
                    <a:pt x="16" y="552"/>
                  </a:lnTo>
                  <a:lnTo>
                    <a:pt x="7" y="492"/>
                  </a:lnTo>
                  <a:lnTo>
                    <a:pt x="3" y="466"/>
                  </a:lnTo>
                  <a:lnTo>
                    <a:pt x="0" y="430"/>
                  </a:lnTo>
                  <a:lnTo>
                    <a:pt x="0" y="394"/>
                  </a:lnTo>
                  <a:lnTo>
                    <a:pt x="1" y="358"/>
                  </a:lnTo>
                  <a:lnTo>
                    <a:pt x="7" y="321"/>
                  </a:lnTo>
                  <a:lnTo>
                    <a:pt x="16" y="286"/>
                  </a:lnTo>
                  <a:lnTo>
                    <a:pt x="28" y="253"/>
                  </a:lnTo>
                  <a:lnTo>
                    <a:pt x="45" y="222"/>
                  </a:lnTo>
                  <a:lnTo>
                    <a:pt x="66" y="195"/>
                  </a:lnTo>
                  <a:lnTo>
                    <a:pt x="88" y="171"/>
                  </a:lnTo>
                  <a:lnTo>
                    <a:pt x="111" y="148"/>
                  </a:lnTo>
                  <a:lnTo>
                    <a:pt x="135" y="127"/>
                  </a:lnTo>
                  <a:lnTo>
                    <a:pt x="160" y="108"/>
                  </a:lnTo>
                  <a:lnTo>
                    <a:pt x="187" y="90"/>
                  </a:lnTo>
                  <a:lnTo>
                    <a:pt x="214" y="73"/>
                  </a:lnTo>
                  <a:lnTo>
                    <a:pt x="243" y="58"/>
                  </a:lnTo>
                  <a:lnTo>
                    <a:pt x="271" y="45"/>
                  </a:lnTo>
                  <a:lnTo>
                    <a:pt x="301" y="34"/>
                  </a:lnTo>
                  <a:lnTo>
                    <a:pt x="331" y="25"/>
                  </a:lnTo>
                  <a:lnTo>
                    <a:pt x="363" y="18"/>
                  </a:lnTo>
                  <a:lnTo>
                    <a:pt x="394" y="13"/>
                  </a:lnTo>
                  <a:lnTo>
                    <a:pt x="426" y="10"/>
                  </a:lnTo>
                  <a:lnTo>
                    <a:pt x="459" y="10"/>
                  </a:lnTo>
                  <a:lnTo>
                    <a:pt x="492" y="12"/>
                  </a:lnTo>
                  <a:lnTo>
                    <a:pt x="525" y="16"/>
                  </a:lnTo>
                  <a:lnTo>
                    <a:pt x="537" y="16"/>
                  </a:lnTo>
                  <a:lnTo>
                    <a:pt x="553" y="15"/>
                  </a:lnTo>
                  <a:lnTo>
                    <a:pt x="570" y="12"/>
                  </a:lnTo>
                  <a:lnTo>
                    <a:pt x="588" y="7"/>
                  </a:lnTo>
                  <a:lnTo>
                    <a:pt x="604" y="4"/>
                  </a:lnTo>
                  <a:lnTo>
                    <a:pt x="618" y="1"/>
                  </a:lnTo>
                  <a:lnTo>
                    <a:pt x="627" y="0"/>
                  </a:lnTo>
                  <a:lnTo>
                    <a:pt x="630" y="0"/>
                  </a:lnTo>
                  <a:lnTo>
                    <a:pt x="622" y="9"/>
                  </a:lnTo>
                  <a:lnTo>
                    <a:pt x="610" y="16"/>
                  </a:lnTo>
                  <a:lnTo>
                    <a:pt x="597" y="22"/>
                  </a:lnTo>
                  <a:lnTo>
                    <a:pt x="580" y="25"/>
                  </a:lnTo>
                  <a:lnTo>
                    <a:pt x="564" y="28"/>
                  </a:lnTo>
                  <a:lnTo>
                    <a:pt x="549" y="31"/>
                  </a:lnTo>
                  <a:lnTo>
                    <a:pt x="534" y="33"/>
                  </a:lnTo>
                  <a:lnTo>
                    <a:pt x="522" y="36"/>
                  </a:lnTo>
                  <a:lnTo>
                    <a:pt x="501" y="36"/>
                  </a:lnTo>
                  <a:lnTo>
                    <a:pt x="478" y="37"/>
                  </a:lnTo>
                  <a:lnTo>
                    <a:pt x="457" y="37"/>
                  </a:lnTo>
                  <a:lnTo>
                    <a:pt x="435" y="39"/>
                  </a:lnTo>
                  <a:lnTo>
                    <a:pt x="414" y="42"/>
                  </a:lnTo>
                  <a:lnTo>
                    <a:pt x="393" y="43"/>
                  </a:lnTo>
                  <a:lnTo>
                    <a:pt x="370" y="46"/>
                  </a:lnTo>
                  <a:lnTo>
                    <a:pt x="351" y="51"/>
                  </a:lnTo>
                  <a:lnTo>
                    <a:pt x="330" y="55"/>
                  </a:lnTo>
                  <a:lnTo>
                    <a:pt x="310" y="61"/>
                  </a:lnTo>
                  <a:lnTo>
                    <a:pt x="291" y="69"/>
                  </a:lnTo>
                  <a:lnTo>
                    <a:pt x="271" y="76"/>
                  </a:lnTo>
                  <a:lnTo>
                    <a:pt x="253" y="85"/>
                  </a:lnTo>
                  <a:lnTo>
                    <a:pt x="235" y="96"/>
                  </a:lnTo>
                  <a:lnTo>
                    <a:pt x="219" y="108"/>
                  </a:lnTo>
                  <a:lnTo>
                    <a:pt x="202" y="121"/>
                  </a:lnTo>
                  <a:lnTo>
                    <a:pt x="172" y="144"/>
                  </a:lnTo>
                  <a:lnTo>
                    <a:pt x="142" y="169"/>
                  </a:lnTo>
                  <a:lnTo>
                    <a:pt x="115" y="198"/>
                  </a:lnTo>
                  <a:lnTo>
                    <a:pt x="91" y="228"/>
                  </a:lnTo>
                  <a:lnTo>
                    <a:pt x="70" y="259"/>
                  </a:lnTo>
                  <a:lnTo>
                    <a:pt x="55" y="294"/>
                  </a:lnTo>
                  <a:lnTo>
                    <a:pt x="46" y="331"/>
                  </a:lnTo>
                  <a:lnTo>
                    <a:pt x="45" y="369"/>
                  </a:lnTo>
                  <a:lnTo>
                    <a:pt x="49" y="427"/>
                  </a:lnTo>
                  <a:lnTo>
                    <a:pt x="60" y="499"/>
                  </a:lnTo>
                  <a:lnTo>
                    <a:pt x="73" y="570"/>
                  </a:lnTo>
                  <a:lnTo>
                    <a:pt x="84" y="630"/>
                  </a:lnTo>
                  <a:lnTo>
                    <a:pt x="46" y="6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3" name="Freeform 59"/>
            <p:cNvSpPr>
              <a:spLocks/>
            </p:cNvSpPr>
            <p:nvPr/>
          </p:nvSpPr>
          <p:spPr bwMode="auto">
            <a:xfrm>
              <a:off x="4635" y="2382"/>
              <a:ext cx="295" cy="329"/>
            </a:xfrm>
            <a:custGeom>
              <a:avLst/>
              <a:gdLst>
                <a:gd name="T0" fmla="*/ 451 w 589"/>
                <a:gd name="T1" fmla="*/ 126 h 659"/>
                <a:gd name="T2" fmla="*/ 445 w 589"/>
                <a:gd name="T3" fmla="*/ 197 h 659"/>
                <a:gd name="T4" fmla="*/ 417 w 589"/>
                <a:gd name="T5" fmla="*/ 261 h 659"/>
                <a:gd name="T6" fmla="*/ 396 w 589"/>
                <a:gd name="T7" fmla="*/ 288 h 659"/>
                <a:gd name="T8" fmla="*/ 372 w 589"/>
                <a:gd name="T9" fmla="*/ 312 h 659"/>
                <a:gd name="T10" fmla="*/ 385 w 589"/>
                <a:gd name="T11" fmla="*/ 344 h 659"/>
                <a:gd name="T12" fmla="*/ 481 w 589"/>
                <a:gd name="T13" fmla="*/ 393 h 659"/>
                <a:gd name="T14" fmla="*/ 567 w 589"/>
                <a:gd name="T15" fmla="*/ 461 h 659"/>
                <a:gd name="T16" fmla="*/ 589 w 589"/>
                <a:gd name="T17" fmla="*/ 497 h 659"/>
                <a:gd name="T18" fmla="*/ 576 w 589"/>
                <a:gd name="T19" fmla="*/ 498 h 659"/>
                <a:gd name="T20" fmla="*/ 532 w 589"/>
                <a:gd name="T21" fmla="*/ 476 h 659"/>
                <a:gd name="T22" fmla="*/ 468 w 589"/>
                <a:gd name="T23" fmla="*/ 438 h 659"/>
                <a:gd name="T24" fmla="*/ 399 w 589"/>
                <a:gd name="T25" fmla="*/ 398 h 659"/>
                <a:gd name="T26" fmla="*/ 345 w 589"/>
                <a:gd name="T27" fmla="*/ 365 h 659"/>
                <a:gd name="T28" fmla="*/ 322 w 589"/>
                <a:gd name="T29" fmla="*/ 351 h 659"/>
                <a:gd name="T30" fmla="*/ 295 w 589"/>
                <a:gd name="T31" fmla="*/ 389 h 659"/>
                <a:gd name="T32" fmla="*/ 192 w 589"/>
                <a:gd name="T33" fmla="*/ 549 h 659"/>
                <a:gd name="T34" fmla="*/ 168 w 589"/>
                <a:gd name="T35" fmla="*/ 591 h 659"/>
                <a:gd name="T36" fmla="*/ 142 w 589"/>
                <a:gd name="T37" fmla="*/ 629 h 659"/>
                <a:gd name="T38" fmla="*/ 87 w 589"/>
                <a:gd name="T39" fmla="*/ 606 h 659"/>
                <a:gd name="T40" fmla="*/ 69 w 589"/>
                <a:gd name="T41" fmla="*/ 632 h 659"/>
                <a:gd name="T42" fmla="*/ 46 w 589"/>
                <a:gd name="T43" fmla="*/ 650 h 659"/>
                <a:gd name="T44" fmla="*/ 21 w 589"/>
                <a:gd name="T45" fmla="*/ 659 h 659"/>
                <a:gd name="T46" fmla="*/ 0 w 589"/>
                <a:gd name="T47" fmla="*/ 641 h 659"/>
                <a:gd name="T48" fmla="*/ 22 w 589"/>
                <a:gd name="T49" fmla="*/ 638 h 659"/>
                <a:gd name="T50" fmla="*/ 60 w 589"/>
                <a:gd name="T51" fmla="*/ 606 h 659"/>
                <a:gd name="T52" fmla="*/ 114 w 589"/>
                <a:gd name="T53" fmla="*/ 512 h 659"/>
                <a:gd name="T54" fmla="*/ 144 w 589"/>
                <a:gd name="T55" fmla="*/ 456 h 659"/>
                <a:gd name="T56" fmla="*/ 157 w 589"/>
                <a:gd name="T57" fmla="*/ 449 h 659"/>
                <a:gd name="T58" fmla="*/ 162 w 589"/>
                <a:gd name="T59" fmla="*/ 471 h 659"/>
                <a:gd name="T60" fmla="*/ 132 w 589"/>
                <a:gd name="T61" fmla="*/ 536 h 659"/>
                <a:gd name="T62" fmla="*/ 106 w 589"/>
                <a:gd name="T63" fmla="*/ 597 h 659"/>
                <a:gd name="T64" fmla="*/ 114 w 589"/>
                <a:gd name="T65" fmla="*/ 609 h 659"/>
                <a:gd name="T66" fmla="*/ 139 w 589"/>
                <a:gd name="T67" fmla="*/ 585 h 659"/>
                <a:gd name="T68" fmla="*/ 163 w 589"/>
                <a:gd name="T69" fmla="*/ 542 h 659"/>
                <a:gd name="T70" fmla="*/ 190 w 589"/>
                <a:gd name="T71" fmla="*/ 497 h 659"/>
                <a:gd name="T72" fmla="*/ 235 w 589"/>
                <a:gd name="T73" fmla="*/ 443 h 659"/>
                <a:gd name="T74" fmla="*/ 264 w 589"/>
                <a:gd name="T75" fmla="*/ 383 h 659"/>
                <a:gd name="T76" fmla="*/ 261 w 589"/>
                <a:gd name="T77" fmla="*/ 324 h 659"/>
                <a:gd name="T78" fmla="*/ 256 w 589"/>
                <a:gd name="T79" fmla="*/ 288 h 659"/>
                <a:gd name="T80" fmla="*/ 276 w 589"/>
                <a:gd name="T81" fmla="*/ 299 h 659"/>
                <a:gd name="T82" fmla="*/ 291 w 589"/>
                <a:gd name="T83" fmla="*/ 315 h 659"/>
                <a:gd name="T84" fmla="*/ 322 w 589"/>
                <a:gd name="T85" fmla="*/ 306 h 659"/>
                <a:gd name="T86" fmla="*/ 375 w 589"/>
                <a:gd name="T87" fmla="*/ 254 h 659"/>
                <a:gd name="T88" fmla="*/ 417 w 589"/>
                <a:gd name="T89" fmla="*/ 192 h 659"/>
                <a:gd name="T90" fmla="*/ 432 w 589"/>
                <a:gd name="T91" fmla="*/ 141 h 659"/>
                <a:gd name="T92" fmla="*/ 420 w 589"/>
                <a:gd name="T93" fmla="*/ 98 h 659"/>
                <a:gd name="T94" fmla="*/ 390 w 589"/>
                <a:gd name="T95" fmla="*/ 63 h 659"/>
                <a:gd name="T96" fmla="*/ 351 w 589"/>
                <a:gd name="T97" fmla="*/ 41 h 659"/>
                <a:gd name="T98" fmla="*/ 301 w 589"/>
                <a:gd name="T99" fmla="*/ 17 h 659"/>
                <a:gd name="T100" fmla="*/ 283 w 589"/>
                <a:gd name="T101" fmla="*/ 0 h 659"/>
                <a:gd name="T102" fmla="*/ 348 w 589"/>
                <a:gd name="T103" fmla="*/ 15 h 659"/>
                <a:gd name="T104" fmla="*/ 420 w 589"/>
                <a:gd name="T105" fmla="*/ 60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9" h="659">
                  <a:moveTo>
                    <a:pt x="435" y="81"/>
                  </a:moveTo>
                  <a:lnTo>
                    <a:pt x="445" y="104"/>
                  </a:lnTo>
                  <a:lnTo>
                    <a:pt x="451" y="126"/>
                  </a:lnTo>
                  <a:lnTo>
                    <a:pt x="453" y="150"/>
                  </a:lnTo>
                  <a:lnTo>
                    <a:pt x="451" y="174"/>
                  </a:lnTo>
                  <a:lnTo>
                    <a:pt x="445" y="197"/>
                  </a:lnTo>
                  <a:lnTo>
                    <a:pt x="438" y="219"/>
                  </a:lnTo>
                  <a:lnTo>
                    <a:pt x="429" y="242"/>
                  </a:lnTo>
                  <a:lnTo>
                    <a:pt x="417" y="261"/>
                  </a:lnTo>
                  <a:lnTo>
                    <a:pt x="411" y="270"/>
                  </a:lnTo>
                  <a:lnTo>
                    <a:pt x="403" y="279"/>
                  </a:lnTo>
                  <a:lnTo>
                    <a:pt x="396" y="288"/>
                  </a:lnTo>
                  <a:lnTo>
                    <a:pt x="388" y="296"/>
                  </a:lnTo>
                  <a:lnTo>
                    <a:pt x="379" y="305"/>
                  </a:lnTo>
                  <a:lnTo>
                    <a:pt x="372" y="312"/>
                  </a:lnTo>
                  <a:lnTo>
                    <a:pt x="363" y="321"/>
                  </a:lnTo>
                  <a:lnTo>
                    <a:pt x="355" y="329"/>
                  </a:lnTo>
                  <a:lnTo>
                    <a:pt x="385" y="344"/>
                  </a:lnTo>
                  <a:lnTo>
                    <a:pt x="417" y="359"/>
                  </a:lnTo>
                  <a:lnTo>
                    <a:pt x="450" y="375"/>
                  </a:lnTo>
                  <a:lnTo>
                    <a:pt x="481" y="393"/>
                  </a:lnTo>
                  <a:lnTo>
                    <a:pt x="511" y="414"/>
                  </a:lnTo>
                  <a:lnTo>
                    <a:pt x="540" y="437"/>
                  </a:lnTo>
                  <a:lnTo>
                    <a:pt x="567" y="461"/>
                  </a:lnTo>
                  <a:lnTo>
                    <a:pt x="589" y="489"/>
                  </a:lnTo>
                  <a:lnTo>
                    <a:pt x="589" y="494"/>
                  </a:lnTo>
                  <a:lnTo>
                    <a:pt x="589" y="497"/>
                  </a:lnTo>
                  <a:lnTo>
                    <a:pt x="586" y="498"/>
                  </a:lnTo>
                  <a:lnTo>
                    <a:pt x="583" y="500"/>
                  </a:lnTo>
                  <a:lnTo>
                    <a:pt x="576" y="498"/>
                  </a:lnTo>
                  <a:lnTo>
                    <a:pt x="565" y="492"/>
                  </a:lnTo>
                  <a:lnTo>
                    <a:pt x="550" y="485"/>
                  </a:lnTo>
                  <a:lnTo>
                    <a:pt x="532" y="476"/>
                  </a:lnTo>
                  <a:lnTo>
                    <a:pt x="513" y="464"/>
                  </a:lnTo>
                  <a:lnTo>
                    <a:pt x="490" y="452"/>
                  </a:lnTo>
                  <a:lnTo>
                    <a:pt x="468" y="438"/>
                  </a:lnTo>
                  <a:lnTo>
                    <a:pt x="444" y="425"/>
                  </a:lnTo>
                  <a:lnTo>
                    <a:pt x="421" y="411"/>
                  </a:lnTo>
                  <a:lnTo>
                    <a:pt x="399" y="398"/>
                  </a:lnTo>
                  <a:lnTo>
                    <a:pt x="378" y="386"/>
                  </a:lnTo>
                  <a:lnTo>
                    <a:pt x="360" y="374"/>
                  </a:lnTo>
                  <a:lnTo>
                    <a:pt x="345" y="365"/>
                  </a:lnTo>
                  <a:lnTo>
                    <a:pt x="333" y="357"/>
                  </a:lnTo>
                  <a:lnTo>
                    <a:pt x="325" y="353"/>
                  </a:lnTo>
                  <a:lnTo>
                    <a:pt x="322" y="351"/>
                  </a:lnTo>
                  <a:lnTo>
                    <a:pt x="306" y="357"/>
                  </a:lnTo>
                  <a:lnTo>
                    <a:pt x="298" y="371"/>
                  </a:lnTo>
                  <a:lnTo>
                    <a:pt x="295" y="389"/>
                  </a:lnTo>
                  <a:lnTo>
                    <a:pt x="292" y="405"/>
                  </a:lnTo>
                  <a:lnTo>
                    <a:pt x="261" y="464"/>
                  </a:lnTo>
                  <a:lnTo>
                    <a:pt x="192" y="549"/>
                  </a:lnTo>
                  <a:lnTo>
                    <a:pt x="183" y="561"/>
                  </a:lnTo>
                  <a:lnTo>
                    <a:pt x="175" y="575"/>
                  </a:lnTo>
                  <a:lnTo>
                    <a:pt x="168" y="591"/>
                  </a:lnTo>
                  <a:lnTo>
                    <a:pt x="160" y="606"/>
                  </a:lnTo>
                  <a:lnTo>
                    <a:pt x="153" y="618"/>
                  </a:lnTo>
                  <a:lnTo>
                    <a:pt x="142" y="629"/>
                  </a:lnTo>
                  <a:lnTo>
                    <a:pt x="129" y="633"/>
                  </a:lnTo>
                  <a:lnTo>
                    <a:pt x="111" y="632"/>
                  </a:lnTo>
                  <a:lnTo>
                    <a:pt x="87" y="606"/>
                  </a:lnTo>
                  <a:lnTo>
                    <a:pt x="81" y="615"/>
                  </a:lnTo>
                  <a:lnTo>
                    <a:pt x="75" y="624"/>
                  </a:lnTo>
                  <a:lnTo>
                    <a:pt x="69" y="632"/>
                  </a:lnTo>
                  <a:lnTo>
                    <a:pt x="61" y="638"/>
                  </a:lnTo>
                  <a:lnTo>
                    <a:pt x="54" y="644"/>
                  </a:lnTo>
                  <a:lnTo>
                    <a:pt x="46" y="650"/>
                  </a:lnTo>
                  <a:lnTo>
                    <a:pt x="37" y="654"/>
                  </a:lnTo>
                  <a:lnTo>
                    <a:pt x="30" y="659"/>
                  </a:lnTo>
                  <a:lnTo>
                    <a:pt x="21" y="659"/>
                  </a:lnTo>
                  <a:lnTo>
                    <a:pt x="12" y="654"/>
                  </a:lnTo>
                  <a:lnTo>
                    <a:pt x="6" y="648"/>
                  </a:lnTo>
                  <a:lnTo>
                    <a:pt x="0" y="641"/>
                  </a:lnTo>
                  <a:lnTo>
                    <a:pt x="4" y="635"/>
                  </a:lnTo>
                  <a:lnTo>
                    <a:pt x="12" y="636"/>
                  </a:lnTo>
                  <a:lnTo>
                    <a:pt x="22" y="638"/>
                  </a:lnTo>
                  <a:lnTo>
                    <a:pt x="36" y="636"/>
                  </a:lnTo>
                  <a:lnTo>
                    <a:pt x="46" y="627"/>
                  </a:lnTo>
                  <a:lnTo>
                    <a:pt x="60" y="606"/>
                  </a:lnTo>
                  <a:lnTo>
                    <a:pt x="78" y="576"/>
                  </a:lnTo>
                  <a:lnTo>
                    <a:pt x="97" y="543"/>
                  </a:lnTo>
                  <a:lnTo>
                    <a:pt x="114" y="512"/>
                  </a:lnTo>
                  <a:lnTo>
                    <a:pt x="129" y="483"/>
                  </a:lnTo>
                  <a:lnTo>
                    <a:pt x="139" y="464"/>
                  </a:lnTo>
                  <a:lnTo>
                    <a:pt x="144" y="456"/>
                  </a:lnTo>
                  <a:lnTo>
                    <a:pt x="148" y="453"/>
                  </a:lnTo>
                  <a:lnTo>
                    <a:pt x="153" y="450"/>
                  </a:lnTo>
                  <a:lnTo>
                    <a:pt x="157" y="449"/>
                  </a:lnTo>
                  <a:lnTo>
                    <a:pt x="163" y="450"/>
                  </a:lnTo>
                  <a:lnTo>
                    <a:pt x="165" y="458"/>
                  </a:lnTo>
                  <a:lnTo>
                    <a:pt x="162" y="471"/>
                  </a:lnTo>
                  <a:lnTo>
                    <a:pt x="154" y="491"/>
                  </a:lnTo>
                  <a:lnTo>
                    <a:pt x="144" y="512"/>
                  </a:lnTo>
                  <a:lnTo>
                    <a:pt x="132" y="536"/>
                  </a:lnTo>
                  <a:lnTo>
                    <a:pt x="120" y="558"/>
                  </a:lnTo>
                  <a:lnTo>
                    <a:pt x="111" y="579"/>
                  </a:lnTo>
                  <a:lnTo>
                    <a:pt x="106" y="597"/>
                  </a:lnTo>
                  <a:lnTo>
                    <a:pt x="106" y="603"/>
                  </a:lnTo>
                  <a:lnTo>
                    <a:pt x="109" y="606"/>
                  </a:lnTo>
                  <a:lnTo>
                    <a:pt x="114" y="609"/>
                  </a:lnTo>
                  <a:lnTo>
                    <a:pt x="118" y="614"/>
                  </a:lnTo>
                  <a:lnTo>
                    <a:pt x="129" y="600"/>
                  </a:lnTo>
                  <a:lnTo>
                    <a:pt x="139" y="585"/>
                  </a:lnTo>
                  <a:lnTo>
                    <a:pt x="148" y="572"/>
                  </a:lnTo>
                  <a:lnTo>
                    <a:pt x="156" y="557"/>
                  </a:lnTo>
                  <a:lnTo>
                    <a:pt x="163" y="542"/>
                  </a:lnTo>
                  <a:lnTo>
                    <a:pt x="172" y="527"/>
                  </a:lnTo>
                  <a:lnTo>
                    <a:pt x="181" y="512"/>
                  </a:lnTo>
                  <a:lnTo>
                    <a:pt x="190" y="497"/>
                  </a:lnTo>
                  <a:lnTo>
                    <a:pt x="205" y="479"/>
                  </a:lnTo>
                  <a:lnTo>
                    <a:pt x="220" y="461"/>
                  </a:lnTo>
                  <a:lnTo>
                    <a:pt x="235" y="443"/>
                  </a:lnTo>
                  <a:lnTo>
                    <a:pt x="247" y="423"/>
                  </a:lnTo>
                  <a:lnTo>
                    <a:pt x="258" y="404"/>
                  </a:lnTo>
                  <a:lnTo>
                    <a:pt x="264" y="383"/>
                  </a:lnTo>
                  <a:lnTo>
                    <a:pt x="267" y="360"/>
                  </a:lnTo>
                  <a:lnTo>
                    <a:pt x="264" y="336"/>
                  </a:lnTo>
                  <a:lnTo>
                    <a:pt x="261" y="324"/>
                  </a:lnTo>
                  <a:lnTo>
                    <a:pt x="256" y="312"/>
                  </a:lnTo>
                  <a:lnTo>
                    <a:pt x="253" y="300"/>
                  </a:lnTo>
                  <a:lnTo>
                    <a:pt x="256" y="288"/>
                  </a:lnTo>
                  <a:lnTo>
                    <a:pt x="264" y="290"/>
                  </a:lnTo>
                  <a:lnTo>
                    <a:pt x="270" y="293"/>
                  </a:lnTo>
                  <a:lnTo>
                    <a:pt x="276" y="299"/>
                  </a:lnTo>
                  <a:lnTo>
                    <a:pt x="282" y="305"/>
                  </a:lnTo>
                  <a:lnTo>
                    <a:pt x="286" y="311"/>
                  </a:lnTo>
                  <a:lnTo>
                    <a:pt x="291" y="315"/>
                  </a:lnTo>
                  <a:lnTo>
                    <a:pt x="295" y="318"/>
                  </a:lnTo>
                  <a:lnTo>
                    <a:pt x="301" y="320"/>
                  </a:lnTo>
                  <a:lnTo>
                    <a:pt x="322" y="306"/>
                  </a:lnTo>
                  <a:lnTo>
                    <a:pt x="340" y="291"/>
                  </a:lnTo>
                  <a:lnTo>
                    <a:pt x="358" y="273"/>
                  </a:lnTo>
                  <a:lnTo>
                    <a:pt x="375" y="254"/>
                  </a:lnTo>
                  <a:lnTo>
                    <a:pt x="390" y="234"/>
                  </a:lnTo>
                  <a:lnTo>
                    <a:pt x="403" y="213"/>
                  </a:lnTo>
                  <a:lnTo>
                    <a:pt x="417" y="192"/>
                  </a:lnTo>
                  <a:lnTo>
                    <a:pt x="430" y="173"/>
                  </a:lnTo>
                  <a:lnTo>
                    <a:pt x="432" y="156"/>
                  </a:lnTo>
                  <a:lnTo>
                    <a:pt x="432" y="141"/>
                  </a:lnTo>
                  <a:lnTo>
                    <a:pt x="429" y="126"/>
                  </a:lnTo>
                  <a:lnTo>
                    <a:pt x="426" y="111"/>
                  </a:lnTo>
                  <a:lnTo>
                    <a:pt x="420" y="98"/>
                  </a:lnTo>
                  <a:lnTo>
                    <a:pt x="411" y="86"/>
                  </a:lnTo>
                  <a:lnTo>
                    <a:pt x="402" y="74"/>
                  </a:lnTo>
                  <a:lnTo>
                    <a:pt x="390" y="63"/>
                  </a:lnTo>
                  <a:lnTo>
                    <a:pt x="379" y="56"/>
                  </a:lnTo>
                  <a:lnTo>
                    <a:pt x="366" y="48"/>
                  </a:lnTo>
                  <a:lnTo>
                    <a:pt x="351" y="41"/>
                  </a:lnTo>
                  <a:lnTo>
                    <a:pt x="334" y="33"/>
                  </a:lnTo>
                  <a:lnTo>
                    <a:pt x="318" y="26"/>
                  </a:lnTo>
                  <a:lnTo>
                    <a:pt x="301" y="17"/>
                  </a:lnTo>
                  <a:lnTo>
                    <a:pt x="286" y="11"/>
                  </a:lnTo>
                  <a:lnTo>
                    <a:pt x="273" y="3"/>
                  </a:lnTo>
                  <a:lnTo>
                    <a:pt x="283" y="0"/>
                  </a:lnTo>
                  <a:lnTo>
                    <a:pt x="301" y="2"/>
                  </a:lnTo>
                  <a:lnTo>
                    <a:pt x="322" y="6"/>
                  </a:lnTo>
                  <a:lnTo>
                    <a:pt x="348" y="15"/>
                  </a:lnTo>
                  <a:lnTo>
                    <a:pt x="375" y="27"/>
                  </a:lnTo>
                  <a:lnTo>
                    <a:pt x="399" y="42"/>
                  </a:lnTo>
                  <a:lnTo>
                    <a:pt x="420" y="60"/>
                  </a:lnTo>
                  <a:lnTo>
                    <a:pt x="435"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4" name="Freeform 60"/>
            <p:cNvSpPr>
              <a:spLocks/>
            </p:cNvSpPr>
            <p:nvPr/>
          </p:nvSpPr>
          <p:spPr bwMode="auto">
            <a:xfrm>
              <a:off x="4065" y="2418"/>
              <a:ext cx="517" cy="342"/>
            </a:xfrm>
            <a:custGeom>
              <a:avLst/>
              <a:gdLst>
                <a:gd name="T0" fmla="*/ 112 w 1033"/>
                <a:gd name="T1" fmla="*/ 106 h 682"/>
                <a:gd name="T2" fmla="*/ 130 w 1033"/>
                <a:gd name="T3" fmla="*/ 97 h 682"/>
                <a:gd name="T4" fmla="*/ 124 w 1033"/>
                <a:gd name="T5" fmla="*/ 172 h 682"/>
                <a:gd name="T6" fmla="*/ 145 w 1033"/>
                <a:gd name="T7" fmla="*/ 303 h 682"/>
                <a:gd name="T8" fmla="*/ 177 w 1033"/>
                <a:gd name="T9" fmla="*/ 363 h 682"/>
                <a:gd name="T10" fmla="*/ 202 w 1033"/>
                <a:gd name="T11" fmla="*/ 409 h 682"/>
                <a:gd name="T12" fmla="*/ 219 w 1033"/>
                <a:gd name="T13" fmla="*/ 439 h 682"/>
                <a:gd name="T14" fmla="*/ 565 w 1033"/>
                <a:gd name="T15" fmla="*/ 87 h 682"/>
                <a:gd name="T16" fmla="*/ 645 w 1033"/>
                <a:gd name="T17" fmla="*/ 40 h 682"/>
                <a:gd name="T18" fmla="*/ 738 w 1033"/>
                <a:gd name="T19" fmla="*/ 21 h 682"/>
                <a:gd name="T20" fmla="*/ 799 w 1033"/>
                <a:gd name="T21" fmla="*/ 15 h 682"/>
                <a:gd name="T22" fmla="*/ 862 w 1033"/>
                <a:gd name="T23" fmla="*/ 3 h 682"/>
                <a:gd name="T24" fmla="*/ 919 w 1033"/>
                <a:gd name="T25" fmla="*/ 1 h 682"/>
                <a:gd name="T26" fmla="*/ 964 w 1033"/>
                <a:gd name="T27" fmla="*/ 12 h 682"/>
                <a:gd name="T28" fmla="*/ 1009 w 1033"/>
                <a:gd name="T29" fmla="*/ 21 h 682"/>
                <a:gd name="T30" fmla="*/ 1033 w 1033"/>
                <a:gd name="T31" fmla="*/ 30 h 682"/>
                <a:gd name="T32" fmla="*/ 1003 w 1033"/>
                <a:gd name="T33" fmla="*/ 42 h 682"/>
                <a:gd name="T34" fmla="*/ 922 w 1033"/>
                <a:gd name="T35" fmla="*/ 28 h 682"/>
                <a:gd name="T36" fmla="*/ 840 w 1033"/>
                <a:gd name="T37" fmla="*/ 27 h 682"/>
                <a:gd name="T38" fmla="*/ 666 w 1033"/>
                <a:gd name="T39" fmla="*/ 52 h 682"/>
                <a:gd name="T40" fmla="*/ 628 w 1033"/>
                <a:gd name="T41" fmla="*/ 73 h 682"/>
                <a:gd name="T42" fmla="*/ 594 w 1033"/>
                <a:gd name="T43" fmla="*/ 103 h 682"/>
                <a:gd name="T44" fmla="*/ 567 w 1033"/>
                <a:gd name="T45" fmla="*/ 132 h 682"/>
                <a:gd name="T46" fmla="*/ 492 w 1033"/>
                <a:gd name="T47" fmla="*/ 210 h 682"/>
                <a:gd name="T48" fmla="*/ 385 w 1033"/>
                <a:gd name="T49" fmla="*/ 322 h 682"/>
                <a:gd name="T50" fmla="*/ 276 w 1033"/>
                <a:gd name="T51" fmla="*/ 442 h 682"/>
                <a:gd name="T52" fmla="*/ 196 w 1033"/>
                <a:gd name="T53" fmla="*/ 535 h 682"/>
                <a:gd name="T54" fmla="*/ 165 w 1033"/>
                <a:gd name="T55" fmla="*/ 586 h 682"/>
                <a:gd name="T56" fmla="*/ 145 w 1033"/>
                <a:gd name="T57" fmla="*/ 643 h 682"/>
                <a:gd name="T58" fmla="*/ 129 w 1033"/>
                <a:gd name="T59" fmla="*/ 679 h 682"/>
                <a:gd name="T60" fmla="*/ 130 w 1033"/>
                <a:gd name="T61" fmla="*/ 619 h 682"/>
                <a:gd name="T62" fmla="*/ 153 w 1033"/>
                <a:gd name="T63" fmla="*/ 546 h 682"/>
                <a:gd name="T64" fmla="*/ 171 w 1033"/>
                <a:gd name="T65" fmla="*/ 510 h 682"/>
                <a:gd name="T66" fmla="*/ 193 w 1033"/>
                <a:gd name="T67" fmla="*/ 474 h 682"/>
                <a:gd name="T68" fmla="*/ 190 w 1033"/>
                <a:gd name="T69" fmla="*/ 444 h 682"/>
                <a:gd name="T70" fmla="*/ 153 w 1033"/>
                <a:gd name="T71" fmla="*/ 396 h 682"/>
                <a:gd name="T72" fmla="*/ 99 w 1033"/>
                <a:gd name="T73" fmla="*/ 370 h 682"/>
                <a:gd name="T74" fmla="*/ 63 w 1033"/>
                <a:gd name="T75" fmla="*/ 379 h 682"/>
                <a:gd name="T76" fmla="*/ 25 w 1033"/>
                <a:gd name="T77" fmla="*/ 388 h 682"/>
                <a:gd name="T78" fmla="*/ 18 w 1033"/>
                <a:gd name="T79" fmla="*/ 370 h 682"/>
                <a:gd name="T80" fmla="*/ 57 w 1033"/>
                <a:gd name="T81" fmla="*/ 352 h 682"/>
                <a:gd name="T82" fmla="*/ 102 w 1033"/>
                <a:gd name="T83" fmla="*/ 342 h 682"/>
                <a:gd name="T84" fmla="*/ 102 w 1033"/>
                <a:gd name="T85" fmla="*/ 264 h 682"/>
                <a:gd name="T86" fmla="*/ 67 w 1033"/>
                <a:gd name="T87" fmla="*/ 154 h 682"/>
                <a:gd name="T88" fmla="*/ 0 w 1033"/>
                <a:gd name="T89" fmla="*/ 63 h 682"/>
                <a:gd name="T90" fmla="*/ 19 w 1033"/>
                <a:gd name="T91" fmla="*/ 67 h 682"/>
                <a:gd name="T92" fmla="*/ 67 w 1033"/>
                <a:gd name="T93" fmla="*/ 100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33" h="682">
                  <a:moveTo>
                    <a:pt x="103" y="151"/>
                  </a:moveTo>
                  <a:lnTo>
                    <a:pt x="109" y="130"/>
                  </a:lnTo>
                  <a:lnTo>
                    <a:pt x="112" y="106"/>
                  </a:lnTo>
                  <a:lnTo>
                    <a:pt x="114" y="84"/>
                  </a:lnTo>
                  <a:lnTo>
                    <a:pt x="117" y="75"/>
                  </a:lnTo>
                  <a:lnTo>
                    <a:pt x="130" y="97"/>
                  </a:lnTo>
                  <a:lnTo>
                    <a:pt x="129" y="121"/>
                  </a:lnTo>
                  <a:lnTo>
                    <a:pt x="123" y="147"/>
                  </a:lnTo>
                  <a:lnTo>
                    <a:pt x="124" y="172"/>
                  </a:lnTo>
                  <a:lnTo>
                    <a:pt x="132" y="216"/>
                  </a:lnTo>
                  <a:lnTo>
                    <a:pt x="138" y="261"/>
                  </a:lnTo>
                  <a:lnTo>
                    <a:pt x="145" y="303"/>
                  </a:lnTo>
                  <a:lnTo>
                    <a:pt x="157" y="345"/>
                  </a:lnTo>
                  <a:lnTo>
                    <a:pt x="168" y="352"/>
                  </a:lnTo>
                  <a:lnTo>
                    <a:pt x="177" y="363"/>
                  </a:lnTo>
                  <a:lnTo>
                    <a:pt x="186" y="378"/>
                  </a:lnTo>
                  <a:lnTo>
                    <a:pt x="195" y="393"/>
                  </a:lnTo>
                  <a:lnTo>
                    <a:pt x="202" y="409"/>
                  </a:lnTo>
                  <a:lnTo>
                    <a:pt x="208" y="423"/>
                  </a:lnTo>
                  <a:lnTo>
                    <a:pt x="214" y="433"/>
                  </a:lnTo>
                  <a:lnTo>
                    <a:pt x="219" y="439"/>
                  </a:lnTo>
                  <a:lnTo>
                    <a:pt x="520" y="135"/>
                  </a:lnTo>
                  <a:lnTo>
                    <a:pt x="541" y="109"/>
                  </a:lnTo>
                  <a:lnTo>
                    <a:pt x="565" y="87"/>
                  </a:lnTo>
                  <a:lnTo>
                    <a:pt x="589" y="69"/>
                  </a:lnTo>
                  <a:lnTo>
                    <a:pt x="616" y="52"/>
                  </a:lnTo>
                  <a:lnTo>
                    <a:pt x="645" y="40"/>
                  </a:lnTo>
                  <a:lnTo>
                    <a:pt x="675" y="31"/>
                  </a:lnTo>
                  <a:lnTo>
                    <a:pt x="705" y="24"/>
                  </a:lnTo>
                  <a:lnTo>
                    <a:pt x="738" y="21"/>
                  </a:lnTo>
                  <a:lnTo>
                    <a:pt x="759" y="21"/>
                  </a:lnTo>
                  <a:lnTo>
                    <a:pt x="780" y="18"/>
                  </a:lnTo>
                  <a:lnTo>
                    <a:pt x="799" y="15"/>
                  </a:lnTo>
                  <a:lnTo>
                    <a:pt x="820" y="10"/>
                  </a:lnTo>
                  <a:lnTo>
                    <a:pt x="841" y="6"/>
                  </a:lnTo>
                  <a:lnTo>
                    <a:pt x="862" y="3"/>
                  </a:lnTo>
                  <a:lnTo>
                    <a:pt x="883" y="0"/>
                  </a:lnTo>
                  <a:lnTo>
                    <a:pt x="904" y="0"/>
                  </a:lnTo>
                  <a:lnTo>
                    <a:pt x="919" y="1"/>
                  </a:lnTo>
                  <a:lnTo>
                    <a:pt x="934" y="4"/>
                  </a:lnTo>
                  <a:lnTo>
                    <a:pt x="949" y="9"/>
                  </a:lnTo>
                  <a:lnTo>
                    <a:pt x="964" y="12"/>
                  </a:lnTo>
                  <a:lnTo>
                    <a:pt x="979" y="16"/>
                  </a:lnTo>
                  <a:lnTo>
                    <a:pt x="994" y="19"/>
                  </a:lnTo>
                  <a:lnTo>
                    <a:pt x="1009" y="21"/>
                  </a:lnTo>
                  <a:lnTo>
                    <a:pt x="1026" y="21"/>
                  </a:lnTo>
                  <a:lnTo>
                    <a:pt x="1032" y="25"/>
                  </a:lnTo>
                  <a:lnTo>
                    <a:pt x="1033" y="30"/>
                  </a:lnTo>
                  <a:lnTo>
                    <a:pt x="1033" y="36"/>
                  </a:lnTo>
                  <a:lnTo>
                    <a:pt x="1030" y="42"/>
                  </a:lnTo>
                  <a:lnTo>
                    <a:pt x="1003" y="42"/>
                  </a:lnTo>
                  <a:lnTo>
                    <a:pt x="975" y="39"/>
                  </a:lnTo>
                  <a:lnTo>
                    <a:pt x="949" y="33"/>
                  </a:lnTo>
                  <a:lnTo>
                    <a:pt x="922" y="28"/>
                  </a:lnTo>
                  <a:lnTo>
                    <a:pt x="895" y="25"/>
                  </a:lnTo>
                  <a:lnTo>
                    <a:pt x="868" y="24"/>
                  </a:lnTo>
                  <a:lnTo>
                    <a:pt x="840" y="27"/>
                  </a:lnTo>
                  <a:lnTo>
                    <a:pt x="811" y="34"/>
                  </a:lnTo>
                  <a:lnTo>
                    <a:pt x="681" y="48"/>
                  </a:lnTo>
                  <a:lnTo>
                    <a:pt x="666" y="52"/>
                  </a:lnTo>
                  <a:lnTo>
                    <a:pt x="652" y="58"/>
                  </a:lnTo>
                  <a:lnTo>
                    <a:pt x="640" y="66"/>
                  </a:lnTo>
                  <a:lnTo>
                    <a:pt x="628" y="73"/>
                  </a:lnTo>
                  <a:lnTo>
                    <a:pt x="616" y="82"/>
                  </a:lnTo>
                  <a:lnTo>
                    <a:pt x="604" y="93"/>
                  </a:lnTo>
                  <a:lnTo>
                    <a:pt x="594" y="103"/>
                  </a:lnTo>
                  <a:lnTo>
                    <a:pt x="583" y="114"/>
                  </a:lnTo>
                  <a:lnTo>
                    <a:pt x="579" y="118"/>
                  </a:lnTo>
                  <a:lnTo>
                    <a:pt x="567" y="132"/>
                  </a:lnTo>
                  <a:lnTo>
                    <a:pt x="547" y="151"/>
                  </a:lnTo>
                  <a:lnTo>
                    <a:pt x="522" y="178"/>
                  </a:lnTo>
                  <a:lnTo>
                    <a:pt x="492" y="210"/>
                  </a:lnTo>
                  <a:lnTo>
                    <a:pt x="459" y="244"/>
                  </a:lnTo>
                  <a:lnTo>
                    <a:pt x="423" y="283"/>
                  </a:lnTo>
                  <a:lnTo>
                    <a:pt x="385" y="322"/>
                  </a:lnTo>
                  <a:lnTo>
                    <a:pt x="348" y="363"/>
                  </a:lnTo>
                  <a:lnTo>
                    <a:pt x="310" y="403"/>
                  </a:lnTo>
                  <a:lnTo>
                    <a:pt x="276" y="442"/>
                  </a:lnTo>
                  <a:lnTo>
                    <a:pt x="244" y="477"/>
                  </a:lnTo>
                  <a:lnTo>
                    <a:pt x="217" y="508"/>
                  </a:lnTo>
                  <a:lnTo>
                    <a:pt x="196" y="535"/>
                  </a:lnTo>
                  <a:lnTo>
                    <a:pt x="180" y="555"/>
                  </a:lnTo>
                  <a:lnTo>
                    <a:pt x="172" y="568"/>
                  </a:lnTo>
                  <a:lnTo>
                    <a:pt x="165" y="586"/>
                  </a:lnTo>
                  <a:lnTo>
                    <a:pt x="159" y="606"/>
                  </a:lnTo>
                  <a:lnTo>
                    <a:pt x="151" y="625"/>
                  </a:lnTo>
                  <a:lnTo>
                    <a:pt x="145" y="643"/>
                  </a:lnTo>
                  <a:lnTo>
                    <a:pt x="139" y="658"/>
                  </a:lnTo>
                  <a:lnTo>
                    <a:pt x="133" y="670"/>
                  </a:lnTo>
                  <a:lnTo>
                    <a:pt x="129" y="679"/>
                  </a:lnTo>
                  <a:lnTo>
                    <a:pt x="126" y="682"/>
                  </a:lnTo>
                  <a:lnTo>
                    <a:pt x="126" y="651"/>
                  </a:lnTo>
                  <a:lnTo>
                    <a:pt x="130" y="619"/>
                  </a:lnTo>
                  <a:lnTo>
                    <a:pt x="136" y="589"/>
                  </a:lnTo>
                  <a:lnTo>
                    <a:pt x="147" y="561"/>
                  </a:lnTo>
                  <a:lnTo>
                    <a:pt x="153" y="546"/>
                  </a:lnTo>
                  <a:lnTo>
                    <a:pt x="159" y="534"/>
                  </a:lnTo>
                  <a:lnTo>
                    <a:pt x="165" y="522"/>
                  </a:lnTo>
                  <a:lnTo>
                    <a:pt x="171" y="510"/>
                  </a:lnTo>
                  <a:lnTo>
                    <a:pt x="178" y="499"/>
                  </a:lnTo>
                  <a:lnTo>
                    <a:pt x="184" y="487"/>
                  </a:lnTo>
                  <a:lnTo>
                    <a:pt x="193" y="474"/>
                  </a:lnTo>
                  <a:lnTo>
                    <a:pt x="201" y="460"/>
                  </a:lnTo>
                  <a:lnTo>
                    <a:pt x="198" y="456"/>
                  </a:lnTo>
                  <a:lnTo>
                    <a:pt x="190" y="444"/>
                  </a:lnTo>
                  <a:lnTo>
                    <a:pt x="181" y="429"/>
                  </a:lnTo>
                  <a:lnTo>
                    <a:pt x="168" y="412"/>
                  </a:lnTo>
                  <a:lnTo>
                    <a:pt x="153" y="396"/>
                  </a:lnTo>
                  <a:lnTo>
                    <a:pt x="136" y="381"/>
                  </a:lnTo>
                  <a:lnTo>
                    <a:pt x="118" y="372"/>
                  </a:lnTo>
                  <a:lnTo>
                    <a:pt x="99" y="370"/>
                  </a:lnTo>
                  <a:lnTo>
                    <a:pt x="88" y="370"/>
                  </a:lnTo>
                  <a:lnTo>
                    <a:pt x="76" y="373"/>
                  </a:lnTo>
                  <a:lnTo>
                    <a:pt x="63" y="379"/>
                  </a:lnTo>
                  <a:lnTo>
                    <a:pt x="49" y="384"/>
                  </a:lnTo>
                  <a:lnTo>
                    <a:pt x="37" y="387"/>
                  </a:lnTo>
                  <a:lnTo>
                    <a:pt x="25" y="388"/>
                  </a:lnTo>
                  <a:lnTo>
                    <a:pt x="15" y="387"/>
                  </a:lnTo>
                  <a:lnTo>
                    <a:pt x="7" y="381"/>
                  </a:lnTo>
                  <a:lnTo>
                    <a:pt x="18" y="370"/>
                  </a:lnTo>
                  <a:lnTo>
                    <a:pt x="30" y="363"/>
                  </a:lnTo>
                  <a:lnTo>
                    <a:pt x="43" y="357"/>
                  </a:lnTo>
                  <a:lnTo>
                    <a:pt x="57" y="352"/>
                  </a:lnTo>
                  <a:lnTo>
                    <a:pt x="72" y="348"/>
                  </a:lnTo>
                  <a:lnTo>
                    <a:pt x="87" y="345"/>
                  </a:lnTo>
                  <a:lnTo>
                    <a:pt x="102" y="342"/>
                  </a:lnTo>
                  <a:lnTo>
                    <a:pt x="117" y="339"/>
                  </a:lnTo>
                  <a:lnTo>
                    <a:pt x="111" y="301"/>
                  </a:lnTo>
                  <a:lnTo>
                    <a:pt x="102" y="264"/>
                  </a:lnTo>
                  <a:lnTo>
                    <a:pt x="93" y="226"/>
                  </a:lnTo>
                  <a:lnTo>
                    <a:pt x="81" y="189"/>
                  </a:lnTo>
                  <a:lnTo>
                    <a:pt x="67" y="154"/>
                  </a:lnTo>
                  <a:lnTo>
                    <a:pt x="49" y="121"/>
                  </a:lnTo>
                  <a:lnTo>
                    <a:pt x="27" y="91"/>
                  </a:lnTo>
                  <a:lnTo>
                    <a:pt x="0" y="63"/>
                  </a:lnTo>
                  <a:lnTo>
                    <a:pt x="3" y="63"/>
                  </a:lnTo>
                  <a:lnTo>
                    <a:pt x="9" y="64"/>
                  </a:lnTo>
                  <a:lnTo>
                    <a:pt x="19" y="67"/>
                  </a:lnTo>
                  <a:lnTo>
                    <a:pt x="34" y="73"/>
                  </a:lnTo>
                  <a:lnTo>
                    <a:pt x="49" y="84"/>
                  </a:lnTo>
                  <a:lnTo>
                    <a:pt x="67" y="100"/>
                  </a:lnTo>
                  <a:lnTo>
                    <a:pt x="85" y="123"/>
                  </a:lnTo>
                  <a:lnTo>
                    <a:pt x="103"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5" name="Freeform 61"/>
            <p:cNvSpPr>
              <a:spLocks/>
            </p:cNvSpPr>
            <p:nvPr/>
          </p:nvSpPr>
          <p:spPr bwMode="auto">
            <a:xfrm>
              <a:off x="4548" y="2408"/>
              <a:ext cx="274" cy="184"/>
            </a:xfrm>
            <a:custGeom>
              <a:avLst/>
              <a:gdLst>
                <a:gd name="T0" fmla="*/ 538 w 547"/>
                <a:gd name="T1" fmla="*/ 24 h 367"/>
                <a:gd name="T2" fmla="*/ 523 w 547"/>
                <a:gd name="T3" fmla="*/ 27 h 367"/>
                <a:gd name="T4" fmla="*/ 504 w 547"/>
                <a:gd name="T5" fmla="*/ 27 h 367"/>
                <a:gd name="T6" fmla="*/ 483 w 547"/>
                <a:gd name="T7" fmla="*/ 28 h 367"/>
                <a:gd name="T8" fmla="*/ 442 w 547"/>
                <a:gd name="T9" fmla="*/ 40 h 367"/>
                <a:gd name="T10" fmla="*/ 396 w 547"/>
                <a:gd name="T11" fmla="*/ 72 h 367"/>
                <a:gd name="T12" fmla="*/ 358 w 547"/>
                <a:gd name="T13" fmla="*/ 115 h 367"/>
                <a:gd name="T14" fmla="*/ 325 w 547"/>
                <a:gd name="T15" fmla="*/ 166 h 367"/>
                <a:gd name="T16" fmla="*/ 321 w 547"/>
                <a:gd name="T17" fmla="*/ 196 h 367"/>
                <a:gd name="T18" fmla="*/ 342 w 547"/>
                <a:gd name="T19" fmla="*/ 193 h 367"/>
                <a:gd name="T20" fmla="*/ 316 w 547"/>
                <a:gd name="T21" fmla="*/ 208 h 367"/>
                <a:gd name="T22" fmla="*/ 270 w 547"/>
                <a:gd name="T23" fmla="*/ 204 h 367"/>
                <a:gd name="T24" fmla="*/ 222 w 547"/>
                <a:gd name="T25" fmla="*/ 199 h 367"/>
                <a:gd name="T26" fmla="*/ 177 w 547"/>
                <a:gd name="T27" fmla="*/ 207 h 367"/>
                <a:gd name="T28" fmla="*/ 141 w 547"/>
                <a:gd name="T29" fmla="*/ 238 h 367"/>
                <a:gd name="T30" fmla="*/ 111 w 547"/>
                <a:gd name="T31" fmla="*/ 273 h 367"/>
                <a:gd name="T32" fmla="*/ 78 w 547"/>
                <a:gd name="T33" fmla="*/ 304 h 367"/>
                <a:gd name="T34" fmla="*/ 42 w 547"/>
                <a:gd name="T35" fmla="*/ 328 h 367"/>
                <a:gd name="T36" fmla="*/ 25 w 547"/>
                <a:gd name="T37" fmla="*/ 343 h 367"/>
                <a:gd name="T38" fmla="*/ 33 w 547"/>
                <a:gd name="T39" fmla="*/ 351 h 367"/>
                <a:gd name="T40" fmla="*/ 52 w 547"/>
                <a:gd name="T41" fmla="*/ 349 h 367"/>
                <a:gd name="T42" fmla="*/ 84 w 547"/>
                <a:gd name="T43" fmla="*/ 340 h 367"/>
                <a:gd name="T44" fmla="*/ 114 w 547"/>
                <a:gd name="T45" fmla="*/ 331 h 367"/>
                <a:gd name="T46" fmla="*/ 135 w 547"/>
                <a:gd name="T47" fmla="*/ 327 h 367"/>
                <a:gd name="T48" fmla="*/ 130 w 547"/>
                <a:gd name="T49" fmla="*/ 336 h 367"/>
                <a:gd name="T50" fmla="*/ 112 w 547"/>
                <a:gd name="T51" fmla="*/ 351 h 367"/>
                <a:gd name="T52" fmla="*/ 90 w 547"/>
                <a:gd name="T53" fmla="*/ 358 h 367"/>
                <a:gd name="T54" fmla="*/ 66 w 547"/>
                <a:gd name="T55" fmla="*/ 364 h 367"/>
                <a:gd name="T56" fmla="*/ 42 w 547"/>
                <a:gd name="T57" fmla="*/ 367 h 367"/>
                <a:gd name="T58" fmla="*/ 21 w 547"/>
                <a:gd name="T59" fmla="*/ 361 h 367"/>
                <a:gd name="T60" fmla="*/ 6 w 547"/>
                <a:gd name="T61" fmla="*/ 349 h 367"/>
                <a:gd name="T62" fmla="*/ 0 w 547"/>
                <a:gd name="T63" fmla="*/ 330 h 367"/>
                <a:gd name="T64" fmla="*/ 19 w 547"/>
                <a:gd name="T65" fmla="*/ 313 h 367"/>
                <a:gd name="T66" fmla="*/ 54 w 547"/>
                <a:gd name="T67" fmla="*/ 294 h 367"/>
                <a:gd name="T68" fmla="*/ 84 w 547"/>
                <a:gd name="T69" fmla="*/ 268 h 367"/>
                <a:gd name="T70" fmla="*/ 112 w 547"/>
                <a:gd name="T71" fmla="*/ 238 h 367"/>
                <a:gd name="T72" fmla="*/ 142 w 547"/>
                <a:gd name="T73" fmla="*/ 210 h 367"/>
                <a:gd name="T74" fmla="*/ 172 w 547"/>
                <a:gd name="T75" fmla="*/ 187 h 367"/>
                <a:gd name="T76" fmla="*/ 207 w 547"/>
                <a:gd name="T77" fmla="*/ 175 h 367"/>
                <a:gd name="T78" fmla="*/ 247 w 547"/>
                <a:gd name="T79" fmla="*/ 175 h 367"/>
                <a:gd name="T80" fmla="*/ 273 w 547"/>
                <a:gd name="T81" fmla="*/ 184 h 367"/>
                <a:gd name="T82" fmla="*/ 277 w 547"/>
                <a:gd name="T83" fmla="*/ 187 h 367"/>
                <a:gd name="T84" fmla="*/ 297 w 547"/>
                <a:gd name="T85" fmla="*/ 157 h 367"/>
                <a:gd name="T86" fmla="*/ 334 w 547"/>
                <a:gd name="T87" fmla="*/ 99 h 367"/>
                <a:gd name="T88" fmla="*/ 382 w 547"/>
                <a:gd name="T89" fmla="*/ 48 h 367"/>
                <a:gd name="T90" fmla="*/ 438 w 547"/>
                <a:gd name="T91" fmla="*/ 12 h 367"/>
                <a:gd name="T92" fmla="*/ 480 w 547"/>
                <a:gd name="T93" fmla="*/ 0 h 367"/>
                <a:gd name="T94" fmla="*/ 499 w 547"/>
                <a:gd name="T95" fmla="*/ 1 h 367"/>
                <a:gd name="T96" fmla="*/ 520 w 547"/>
                <a:gd name="T97" fmla="*/ 7 h 367"/>
                <a:gd name="T98" fmla="*/ 538 w 547"/>
                <a:gd name="T99" fmla="*/ 16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47" h="367">
                  <a:moveTo>
                    <a:pt x="547" y="21"/>
                  </a:moveTo>
                  <a:lnTo>
                    <a:pt x="538" y="24"/>
                  </a:lnTo>
                  <a:lnTo>
                    <a:pt x="531" y="25"/>
                  </a:lnTo>
                  <a:lnTo>
                    <a:pt x="523" y="27"/>
                  </a:lnTo>
                  <a:lnTo>
                    <a:pt x="514" y="27"/>
                  </a:lnTo>
                  <a:lnTo>
                    <a:pt x="504" y="27"/>
                  </a:lnTo>
                  <a:lnTo>
                    <a:pt x="495" y="27"/>
                  </a:lnTo>
                  <a:lnTo>
                    <a:pt x="483" y="28"/>
                  </a:lnTo>
                  <a:lnTo>
                    <a:pt x="469" y="31"/>
                  </a:lnTo>
                  <a:lnTo>
                    <a:pt x="442" y="40"/>
                  </a:lnTo>
                  <a:lnTo>
                    <a:pt x="418" y="54"/>
                  </a:lnTo>
                  <a:lnTo>
                    <a:pt x="396" y="72"/>
                  </a:lnTo>
                  <a:lnTo>
                    <a:pt x="376" y="93"/>
                  </a:lnTo>
                  <a:lnTo>
                    <a:pt x="358" y="115"/>
                  </a:lnTo>
                  <a:lnTo>
                    <a:pt x="342" y="141"/>
                  </a:lnTo>
                  <a:lnTo>
                    <a:pt x="325" y="166"/>
                  </a:lnTo>
                  <a:lnTo>
                    <a:pt x="310" y="193"/>
                  </a:lnTo>
                  <a:lnTo>
                    <a:pt x="321" y="196"/>
                  </a:lnTo>
                  <a:lnTo>
                    <a:pt x="333" y="193"/>
                  </a:lnTo>
                  <a:lnTo>
                    <a:pt x="342" y="193"/>
                  </a:lnTo>
                  <a:lnTo>
                    <a:pt x="340" y="205"/>
                  </a:lnTo>
                  <a:lnTo>
                    <a:pt x="316" y="208"/>
                  </a:lnTo>
                  <a:lnTo>
                    <a:pt x="294" y="207"/>
                  </a:lnTo>
                  <a:lnTo>
                    <a:pt x="270" y="204"/>
                  </a:lnTo>
                  <a:lnTo>
                    <a:pt x="246" y="201"/>
                  </a:lnTo>
                  <a:lnTo>
                    <a:pt x="222" y="199"/>
                  </a:lnTo>
                  <a:lnTo>
                    <a:pt x="199" y="201"/>
                  </a:lnTo>
                  <a:lnTo>
                    <a:pt x="177" y="207"/>
                  </a:lnTo>
                  <a:lnTo>
                    <a:pt x="154" y="220"/>
                  </a:lnTo>
                  <a:lnTo>
                    <a:pt x="141" y="238"/>
                  </a:lnTo>
                  <a:lnTo>
                    <a:pt x="126" y="256"/>
                  </a:lnTo>
                  <a:lnTo>
                    <a:pt x="111" y="273"/>
                  </a:lnTo>
                  <a:lnTo>
                    <a:pt x="96" y="289"/>
                  </a:lnTo>
                  <a:lnTo>
                    <a:pt x="78" y="304"/>
                  </a:lnTo>
                  <a:lnTo>
                    <a:pt x="60" y="318"/>
                  </a:lnTo>
                  <a:lnTo>
                    <a:pt x="42" y="328"/>
                  </a:lnTo>
                  <a:lnTo>
                    <a:pt x="22" y="339"/>
                  </a:lnTo>
                  <a:lnTo>
                    <a:pt x="25" y="343"/>
                  </a:lnTo>
                  <a:lnTo>
                    <a:pt x="28" y="348"/>
                  </a:lnTo>
                  <a:lnTo>
                    <a:pt x="33" y="351"/>
                  </a:lnTo>
                  <a:lnTo>
                    <a:pt x="39" y="351"/>
                  </a:lnTo>
                  <a:lnTo>
                    <a:pt x="52" y="349"/>
                  </a:lnTo>
                  <a:lnTo>
                    <a:pt x="67" y="345"/>
                  </a:lnTo>
                  <a:lnTo>
                    <a:pt x="84" y="340"/>
                  </a:lnTo>
                  <a:lnTo>
                    <a:pt x="100" y="336"/>
                  </a:lnTo>
                  <a:lnTo>
                    <a:pt x="114" y="331"/>
                  </a:lnTo>
                  <a:lnTo>
                    <a:pt x="126" y="328"/>
                  </a:lnTo>
                  <a:lnTo>
                    <a:pt x="135" y="327"/>
                  </a:lnTo>
                  <a:lnTo>
                    <a:pt x="138" y="327"/>
                  </a:lnTo>
                  <a:lnTo>
                    <a:pt x="130" y="336"/>
                  </a:lnTo>
                  <a:lnTo>
                    <a:pt x="121" y="345"/>
                  </a:lnTo>
                  <a:lnTo>
                    <a:pt x="112" y="351"/>
                  </a:lnTo>
                  <a:lnTo>
                    <a:pt x="100" y="355"/>
                  </a:lnTo>
                  <a:lnTo>
                    <a:pt x="90" y="358"/>
                  </a:lnTo>
                  <a:lnTo>
                    <a:pt x="78" y="361"/>
                  </a:lnTo>
                  <a:lnTo>
                    <a:pt x="66" y="364"/>
                  </a:lnTo>
                  <a:lnTo>
                    <a:pt x="54" y="367"/>
                  </a:lnTo>
                  <a:lnTo>
                    <a:pt x="42" y="367"/>
                  </a:lnTo>
                  <a:lnTo>
                    <a:pt x="31" y="366"/>
                  </a:lnTo>
                  <a:lnTo>
                    <a:pt x="21" y="361"/>
                  </a:lnTo>
                  <a:lnTo>
                    <a:pt x="12" y="355"/>
                  </a:lnTo>
                  <a:lnTo>
                    <a:pt x="6" y="349"/>
                  </a:lnTo>
                  <a:lnTo>
                    <a:pt x="1" y="340"/>
                  </a:lnTo>
                  <a:lnTo>
                    <a:pt x="0" y="330"/>
                  </a:lnTo>
                  <a:lnTo>
                    <a:pt x="1" y="319"/>
                  </a:lnTo>
                  <a:lnTo>
                    <a:pt x="19" y="313"/>
                  </a:lnTo>
                  <a:lnTo>
                    <a:pt x="37" y="304"/>
                  </a:lnTo>
                  <a:lnTo>
                    <a:pt x="54" y="294"/>
                  </a:lnTo>
                  <a:lnTo>
                    <a:pt x="69" y="282"/>
                  </a:lnTo>
                  <a:lnTo>
                    <a:pt x="84" y="268"/>
                  </a:lnTo>
                  <a:lnTo>
                    <a:pt x="99" y="253"/>
                  </a:lnTo>
                  <a:lnTo>
                    <a:pt x="112" y="238"/>
                  </a:lnTo>
                  <a:lnTo>
                    <a:pt x="127" y="223"/>
                  </a:lnTo>
                  <a:lnTo>
                    <a:pt x="142" y="210"/>
                  </a:lnTo>
                  <a:lnTo>
                    <a:pt x="157" y="198"/>
                  </a:lnTo>
                  <a:lnTo>
                    <a:pt x="172" y="187"/>
                  </a:lnTo>
                  <a:lnTo>
                    <a:pt x="189" y="180"/>
                  </a:lnTo>
                  <a:lnTo>
                    <a:pt x="207" y="175"/>
                  </a:lnTo>
                  <a:lnTo>
                    <a:pt x="226" y="174"/>
                  </a:lnTo>
                  <a:lnTo>
                    <a:pt x="247" y="175"/>
                  </a:lnTo>
                  <a:lnTo>
                    <a:pt x="270" y="183"/>
                  </a:lnTo>
                  <a:lnTo>
                    <a:pt x="273" y="184"/>
                  </a:lnTo>
                  <a:lnTo>
                    <a:pt x="276" y="186"/>
                  </a:lnTo>
                  <a:lnTo>
                    <a:pt x="277" y="187"/>
                  </a:lnTo>
                  <a:lnTo>
                    <a:pt x="282" y="187"/>
                  </a:lnTo>
                  <a:lnTo>
                    <a:pt x="297" y="157"/>
                  </a:lnTo>
                  <a:lnTo>
                    <a:pt x="315" y="127"/>
                  </a:lnTo>
                  <a:lnTo>
                    <a:pt x="334" y="99"/>
                  </a:lnTo>
                  <a:lnTo>
                    <a:pt x="357" y="72"/>
                  </a:lnTo>
                  <a:lnTo>
                    <a:pt x="382" y="48"/>
                  </a:lnTo>
                  <a:lnTo>
                    <a:pt x="409" y="28"/>
                  </a:lnTo>
                  <a:lnTo>
                    <a:pt x="438" y="12"/>
                  </a:lnTo>
                  <a:lnTo>
                    <a:pt x="471" y="1"/>
                  </a:lnTo>
                  <a:lnTo>
                    <a:pt x="480" y="0"/>
                  </a:lnTo>
                  <a:lnTo>
                    <a:pt x="490" y="0"/>
                  </a:lnTo>
                  <a:lnTo>
                    <a:pt x="499" y="1"/>
                  </a:lnTo>
                  <a:lnTo>
                    <a:pt x="510" y="4"/>
                  </a:lnTo>
                  <a:lnTo>
                    <a:pt x="520" y="7"/>
                  </a:lnTo>
                  <a:lnTo>
                    <a:pt x="529" y="12"/>
                  </a:lnTo>
                  <a:lnTo>
                    <a:pt x="538" y="16"/>
                  </a:lnTo>
                  <a:lnTo>
                    <a:pt x="547"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6" name="Freeform 62"/>
            <p:cNvSpPr>
              <a:spLocks/>
            </p:cNvSpPr>
            <p:nvPr/>
          </p:nvSpPr>
          <p:spPr bwMode="auto">
            <a:xfrm>
              <a:off x="4491" y="2443"/>
              <a:ext cx="102" cy="14"/>
            </a:xfrm>
            <a:custGeom>
              <a:avLst/>
              <a:gdLst>
                <a:gd name="T0" fmla="*/ 198 w 204"/>
                <a:gd name="T1" fmla="*/ 9 h 29"/>
                <a:gd name="T2" fmla="*/ 201 w 204"/>
                <a:gd name="T3" fmla="*/ 12 h 29"/>
                <a:gd name="T4" fmla="*/ 204 w 204"/>
                <a:gd name="T5" fmla="*/ 15 h 29"/>
                <a:gd name="T6" fmla="*/ 204 w 204"/>
                <a:gd name="T7" fmla="*/ 20 h 29"/>
                <a:gd name="T8" fmla="*/ 202 w 204"/>
                <a:gd name="T9" fmla="*/ 24 h 29"/>
                <a:gd name="T10" fmla="*/ 177 w 204"/>
                <a:gd name="T11" fmla="*/ 29 h 29"/>
                <a:gd name="T12" fmla="*/ 151 w 204"/>
                <a:gd name="T13" fmla="*/ 29 h 29"/>
                <a:gd name="T14" fmla="*/ 127 w 204"/>
                <a:gd name="T15" fmla="*/ 27 h 29"/>
                <a:gd name="T16" fmla="*/ 103 w 204"/>
                <a:gd name="T17" fmla="*/ 23 h 29"/>
                <a:gd name="T18" fmla="*/ 79 w 204"/>
                <a:gd name="T19" fmla="*/ 20 h 29"/>
                <a:gd name="T20" fmla="*/ 55 w 204"/>
                <a:gd name="T21" fmla="*/ 18 h 29"/>
                <a:gd name="T22" fmla="*/ 30 w 204"/>
                <a:gd name="T23" fmla="*/ 18 h 29"/>
                <a:gd name="T24" fmla="*/ 4 w 204"/>
                <a:gd name="T25" fmla="*/ 24 h 29"/>
                <a:gd name="T26" fmla="*/ 1 w 204"/>
                <a:gd name="T27" fmla="*/ 21 h 29"/>
                <a:gd name="T28" fmla="*/ 0 w 204"/>
                <a:gd name="T29" fmla="*/ 20 h 29"/>
                <a:gd name="T30" fmla="*/ 0 w 204"/>
                <a:gd name="T31" fmla="*/ 17 h 29"/>
                <a:gd name="T32" fmla="*/ 0 w 204"/>
                <a:gd name="T33" fmla="*/ 12 h 29"/>
                <a:gd name="T34" fmla="*/ 4 w 204"/>
                <a:gd name="T35" fmla="*/ 9 h 29"/>
                <a:gd name="T36" fmla="*/ 10 w 204"/>
                <a:gd name="T37" fmla="*/ 8 h 29"/>
                <a:gd name="T38" fmla="*/ 16 w 204"/>
                <a:gd name="T39" fmla="*/ 6 h 29"/>
                <a:gd name="T40" fmla="*/ 22 w 204"/>
                <a:gd name="T41" fmla="*/ 5 h 29"/>
                <a:gd name="T42" fmla="*/ 27 w 204"/>
                <a:gd name="T43" fmla="*/ 3 h 29"/>
                <a:gd name="T44" fmla="*/ 33 w 204"/>
                <a:gd name="T45" fmla="*/ 2 h 29"/>
                <a:gd name="T46" fmla="*/ 39 w 204"/>
                <a:gd name="T47" fmla="*/ 2 h 29"/>
                <a:gd name="T48" fmla="*/ 45 w 204"/>
                <a:gd name="T49" fmla="*/ 0 h 29"/>
                <a:gd name="T50" fmla="*/ 63 w 204"/>
                <a:gd name="T51" fmla="*/ 3 h 29"/>
                <a:gd name="T52" fmla="*/ 82 w 204"/>
                <a:gd name="T53" fmla="*/ 5 h 29"/>
                <a:gd name="T54" fmla="*/ 100 w 204"/>
                <a:gd name="T55" fmla="*/ 8 h 29"/>
                <a:gd name="T56" fmla="*/ 120 w 204"/>
                <a:gd name="T57" fmla="*/ 9 h 29"/>
                <a:gd name="T58" fmla="*/ 138 w 204"/>
                <a:gd name="T59" fmla="*/ 11 h 29"/>
                <a:gd name="T60" fmla="*/ 157 w 204"/>
                <a:gd name="T61" fmla="*/ 12 h 29"/>
                <a:gd name="T62" fmla="*/ 177 w 204"/>
                <a:gd name="T63" fmla="*/ 11 h 29"/>
                <a:gd name="T64" fmla="*/ 198 w 204"/>
                <a:gd name="T65"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29">
                  <a:moveTo>
                    <a:pt x="198" y="9"/>
                  </a:moveTo>
                  <a:lnTo>
                    <a:pt x="201" y="12"/>
                  </a:lnTo>
                  <a:lnTo>
                    <a:pt x="204" y="15"/>
                  </a:lnTo>
                  <a:lnTo>
                    <a:pt x="204" y="20"/>
                  </a:lnTo>
                  <a:lnTo>
                    <a:pt x="202" y="24"/>
                  </a:lnTo>
                  <a:lnTo>
                    <a:pt x="177" y="29"/>
                  </a:lnTo>
                  <a:lnTo>
                    <a:pt x="151" y="29"/>
                  </a:lnTo>
                  <a:lnTo>
                    <a:pt x="127" y="27"/>
                  </a:lnTo>
                  <a:lnTo>
                    <a:pt x="103" y="23"/>
                  </a:lnTo>
                  <a:lnTo>
                    <a:pt x="79" y="20"/>
                  </a:lnTo>
                  <a:lnTo>
                    <a:pt x="55" y="18"/>
                  </a:lnTo>
                  <a:lnTo>
                    <a:pt x="30" y="18"/>
                  </a:lnTo>
                  <a:lnTo>
                    <a:pt x="4" y="24"/>
                  </a:lnTo>
                  <a:lnTo>
                    <a:pt x="1" y="21"/>
                  </a:lnTo>
                  <a:lnTo>
                    <a:pt x="0" y="20"/>
                  </a:lnTo>
                  <a:lnTo>
                    <a:pt x="0" y="17"/>
                  </a:lnTo>
                  <a:lnTo>
                    <a:pt x="0" y="12"/>
                  </a:lnTo>
                  <a:lnTo>
                    <a:pt x="4" y="9"/>
                  </a:lnTo>
                  <a:lnTo>
                    <a:pt x="10" y="8"/>
                  </a:lnTo>
                  <a:lnTo>
                    <a:pt x="16" y="6"/>
                  </a:lnTo>
                  <a:lnTo>
                    <a:pt x="22" y="5"/>
                  </a:lnTo>
                  <a:lnTo>
                    <a:pt x="27" y="3"/>
                  </a:lnTo>
                  <a:lnTo>
                    <a:pt x="33" y="2"/>
                  </a:lnTo>
                  <a:lnTo>
                    <a:pt x="39" y="2"/>
                  </a:lnTo>
                  <a:lnTo>
                    <a:pt x="45" y="0"/>
                  </a:lnTo>
                  <a:lnTo>
                    <a:pt x="63" y="3"/>
                  </a:lnTo>
                  <a:lnTo>
                    <a:pt x="82" y="5"/>
                  </a:lnTo>
                  <a:lnTo>
                    <a:pt x="100" y="8"/>
                  </a:lnTo>
                  <a:lnTo>
                    <a:pt x="120" y="9"/>
                  </a:lnTo>
                  <a:lnTo>
                    <a:pt x="138" y="11"/>
                  </a:lnTo>
                  <a:lnTo>
                    <a:pt x="157" y="12"/>
                  </a:lnTo>
                  <a:lnTo>
                    <a:pt x="177" y="11"/>
                  </a:lnTo>
                  <a:lnTo>
                    <a:pt x="19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7" name="Freeform 63"/>
            <p:cNvSpPr>
              <a:spLocks/>
            </p:cNvSpPr>
            <p:nvPr/>
          </p:nvSpPr>
          <p:spPr bwMode="auto">
            <a:xfrm>
              <a:off x="4493" y="2464"/>
              <a:ext cx="106" cy="14"/>
            </a:xfrm>
            <a:custGeom>
              <a:avLst/>
              <a:gdLst>
                <a:gd name="T0" fmla="*/ 204 w 211"/>
                <a:gd name="T1" fmla="*/ 8 h 27"/>
                <a:gd name="T2" fmla="*/ 207 w 211"/>
                <a:gd name="T3" fmla="*/ 11 h 27"/>
                <a:gd name="T4" fmla="*/ 210 w 211"/>
                <a:gd name="T5" fmla="*/ 12 h 27"/>
                <a:gd name="T6" fmla="*/ 211 w 211"/>
                <a:gd name="T7" fmla="*/ 15 h 27"/>
                <a:gd name="T8" fmla="*/ 211 w 211"/>
                <a:gd name="T9" fmla="*/ 20 h 27"/>
                <a:gd name="T10" fmla="*/ 186 w 211"/>
                <a:gd name="T11" fmla="*/ 26 h 27"/>
                <a:gd name="T12" fmla="*/ 160 w 211"/>
                <a:gd name="T13" fmla="*/ 27 h 27"/>
                <a:gd name="T14" fmla="*/ 135 w 211"/>
                <a:gd name="T15" fmla="*/ 26 h 27"/>
                <a:gd name="T16" fmla="*/ 111 w 211"/>
                <a:gd name="T17" fmla="*/ 23 h 27"/>
                <a:gd name="T18" fmla="*/ 87 w 211"/>
                <a:gd name="T19" fmla="*/ 20 h 27"/>
                <a:gd name="T20" fmla="*/ 61 w 211"/>
                <a:gd name="T21" fmla="*/ 18 h 27"/>
                <a:gd name="T22" fmla="*/ 34 w 211"/>
                <a:gd name="T23" fmla="*/ 18 h 27"/>
                <a:gd name="T24" fmla="*/ 7 w 211"/>
                <a:gd name="T25" fmla="*/ 24 h 27"/>
                <a:gd name="T26" fmla="*/ 4 w 211"/>
                <a:gd name="T27" fmla="*/ 23 h 27"/>
                <a:gd name="T28" fmla="*/ 1 w 211"/>
                <a:gd name="T29" fmla="*/ 21 h 27"/>
                <a:gd name="T30" fmla="*/ 0 w 211"/>
                <a:gd name="T31" fmla="*/ 18 h 27"/>
                <a:gd name="T32" fmla="*/ 0 w 211"/>
                <a:gd name="T33" fmla="*/ 15 h 27"/>
                <a:gd name="T34" fmla="*/ 10 w 211"/>
                <a:gd name="T35" fmla="*/ 11 h 27"/>
                <a:gd name="T36" fmla="*/ 21 w 211"/>
                <a:gd name="T37" fmla="*/ 8 h 27"/>
                <a:gd name="T38" fmla="*/ 31 w 211"/>
                <a:gd name="T39" fmla="*/ 5 h 27"/>
                <a:gd name="T40" fmla="*/ 43 w 211"/>
                <a:gd name="T41" fmla="*/ 3 h 27"/>
                <a:gd name="T42" fmla="*/ 54 w 211"/>
                <a:gd name="T43" fmla="*/ 3 h 27"/>
                <a:gd name="T44" fmla="*/ 66 w 211"/>
                <a:gd name="T45" fmla="*/ 2 h 27"/>
                <a:gd name="T46" fmla="*/ 78 w 211"/>
                <a:gd name="T47" fmla="*/ 2 h 27"/>
                <a:gd name="T48" fmla="*/ 88 w 211"/>
                <a:gd name="T49" fmla="*/ 0 h 27"/>
                <a:gd name="T50" fmla="*/ 102 w 211"/>
                <a:gd name="T51" fmla="*/ 3 h 27"/>
                <a:gd name="T52" fmla="*/ 117 w 211"/>
                <a:gd name="T53" fmla="*/ 6 h 27"/>
                <a:gd name="T54" fmla="*/ 130 w 211"/>
                <a:gd name="T55" fmla="*/ 8 h 27"/>
                <a:gd name="T56" fmla="*/ 145 w 211"/>
                <a:gd name="T57" fmla="*/ 8 h 27"/>
                <a:gd name="T58" fmla="*/ 160 w 211"/>
                <a:gd name="T59" fmla="*/ 9 h 27"/>
                <a:gd name="T60" fmla="*/ 175 w 211"/>
                <a:gd name="T61" fmla="*/ 9 h 27"/>
                <a:gd name="T62" fmla="*/ 189 w 211"/>
                <a:gd name="T63" fmla="*/ 8 h 27"/>
                <a:gd name="T64" fmla="*/ 204 w 211"/>
                <a:gd name="T65"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1" h="27">
                  <a:moveTo>
                    <a:pt x="204" y="8"/>
                  </a:moveTo>
                  <a:lnTo>
                    <a:pt x="207" y="11"/>
                  </a:lnTo>
                  <a:lnTo>
                    <a:pt x="210" y="12"/>
                  </a:lnTo>
                  <a:lnTo>
                    <a:pt x="211" y="15"/>
                  </a:lnTo>
                  <a:lnTo>
                    <a:pt x="211" y="20"/>
                  </a:lnTo>
                  <a:lnTo>
                    <a:pt x="186" y="26"/>
                  </a:lnTo>
                  <a:lnTo>
                    <a:pt x="160" y="27"/>
                  </a:lnTo>
                  <a:lnTo>
                    <a:pt x="135" y="26"/>
                  </a:lnTo>
                  <a:lnTo>
                    <a:pt x="111" y="23"/>
                  </a:lnTo>
                  <a:lnTo>
                    <a:pt x="87" y="20"/>
                  </a:lnTo>
                  <a:lnTo>
                    <a:pt x="61" y="18"/>
                  </a:lnTo>
                  <a:lnTo>
                    <a:pt x="34" y="18"/>
                  </a:lnTo>
                  <a:lnTo>
                    <a:pt x="7" y="24"/>
                  </a:lnTo>
                  <a:lnTo>
                    <a:pt x="4" y="23"/>
                  </a:lnTo>
                  <a:lnTo>
                    <a:pt x="1" y="21"/>
                  </a:lnTo>
                  <a:lnTo>
                    <a:pt x="0" y="18"/>
                  </a:lnTo>
                  <a:lnTo>
                    <a:pt x="0" y="15"/>
                  </a:lnTo>
                  <a:lnTo>
                    <a:pt x="10" y="11"/>
                  </a:lnTo>
                  <a:lnTo>
                    <a:pt x="21" y="8"/>
                  </a:lnTo>
                  <a:lnTo>
                    <a:pt x="31" y="5"/>
                  </a:lnTo>
                  <a:lnTo>
                    <a:pt x="43" y="3"/>
                  </a:lnTo>
                  <a:lnTo>
                    <a:pt x="54" y="3"/>
                  </a:lnTo>
                  <a:lnTo>
                    <a:pt x="66" y="2"/>
                  </a:lnTo>
                  <a:lnTo>
                    <a:pt x="78" y="2"/>
                  </a:lnTo>
                  <a:lnTo>
                    <a:pt x="88" y="0"/>
                  </a:lnTo>
                  <a:lnTo>
                    <a:pt x="102" y="3"/>
                  </a:lnTo>
                  <a:lnTo>
                    <a:pt x="117" y="6"/>
                  </a:lnTo>
                  <a:lnTo>
                    <a:pt x="130" y="8"/>
                  </a:lnTo>
                  <a:lnTo>
                    <a:pt x="145" y="8"/>
                  </a:lnTo>
                  <a:lnTo>
                    <a:pt x="160" y="9"/>
                  </a:lnTo>
                  <a:lnTo>
                    <a:pt x="175" y="9"/>
                  </a:lnTo>
                  <a:lnTo>
                    <a:pt x="189" y="8"/>
                  </a:lnTo>
                  <a:lnTo>
                    <a:pt x="20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8" name="Freeform 64"/>
            <p:cNvSpPr>
              <a:spLocks/>
            </p:cNvSpPr>
            <p:nvPr/>
          </p:nvSpPr>
          <p:spPr bwMode="auto">
            <a:xfrm>
              <a:off x="4497" y="2486"/>
              <a:ext cx="96" cy="14"/>
            </a:xfrm>
            <a:custGeom>
              <a:avLst/>
              <a:gdLst>
                <a:gd name="T0" fmla="*/ 184 w 190"/>
                <a:gd name="T1" fmla="*/ 0 h 28"/>
                <a:gd name="T2" fmla="*/ 187 w 190"/>
                <a:gd name="T3" fmla="*/ 1 h 28"/>
                <a:gd name="T4" fmla="*/ 190 w 190"/>
                <a:gd name="T5" fmla="*/ 4 h 28"/>
                <a:gd name="T6" fmla="*/ 190 w 190"/>
                <a:gd name="T7" fmla="*/ 9 h 28"/>
                <a:gd name="T8" fmla="*/ 190 w 190"/>
                <a:gd name="T9" fmla="*/ 12 h 28"/>
                <a:gd name="T10" fmla="*/ 168 w 190"/>
                <a:gd name="T11" fmla="*/ 18 h 28"/>
                <a:gd name="T12" fmla="*/ 144 w 190"/>
                <a:gd name="T13" fmla="*/ 21 h 28"/>
                <a:gd name="T14" fmla="*/ 121 w 190"/>
                <a:gd name="T15" fmla="*/ 22 h 28"/>
                <a:gd name="T16" fmla="*/ 97 w 190"/>
                <a:gd name="T17" fmla="*/ 22 h 28"/>
                <a:gd name="T18" fmla="*/ 73 w 190"/>
                <a:gd name="T19" fmla="*/ 21 h 28"/>
                <a:gd name="T20" fmla="*/ 49 w 190"/>
                <a:gd name="T21" fmla="*/ 21 h 28"/>
                <a:gd name="T22" fmla="*/ 27 w 190"/>
                <a:gd name="T23" fmla="*/ 24 h 28"/>
                <a:gd name="T24" fmla="*/ 3 w 190"/>
                <a:gd name="T25" fmla="*/ 28 h 28"/>
                <a:gd name="T26" fmla="*/ 1 w 190"/>
                <a:gd name="T27" fmla="*/ 25 h 28"/>
                <a:gd name="T28" fmla="*/ 1 w 190"/>
                <a:gd name="T29" fmla="*/ 24 h 28"/>
                <a:gd name="T30" fmla="*/ 0 w 190"/>
                <a:gd name="T31" fmla="*/ 21 h 28"/>
                <a:gd name="T32" fmla="*/ 0 w 190"/>
                <a:gd name="T33" fmla="*/ 18 h 28"/>
                <a:gd name="T34" fmla="*/ 22 w 190"/>
                <a:gd name="T35" fmla="*/ 9 h 28"/>
                <a:gd name="T36" fmla="*/ 45 w 190"/>
                <a:gd name="T37" fmla="*/ 6 h 28"/>
                <a:gd name="T38" fmla="*/ 67 w 190"/>
                <a:gd name="T39" fmla="*/ 4 h 28"/>
                <a:gd name="T40" fmla="*/ 91 w 190"/>
                <a:gd name="T41" fmla="*/ 4 h 28"/>
                <a:gd name="T42" fmla="*/ 114 w 190"/>
                <a:gd name="T43" fmla="*/ 6 h 28"/>
                <a:gd name="T44" fmla="*/ 138 w 190"/>
                <a:gd name="T45" fmla="*/ 6 h 28"/>
                <a:gd name="T46" fmla="*/ 162 w 190"/>
                <a:gd name="T47" fmla="*/ 4 h 28"/>
                <a:gd name="T48" fmla="*/ 184 w 190"/>
                <a:gd name="T4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0" h="28">
                  <a:moveTo>
                    <a:pt x="184" y="0"/>
                  </a:moveTo>
                  <a:lnTo>
                    <a:pt x="187" y="1"/>
                  </a:lnTo>
                  <a:lnTo>
                    <a:pt x="190" y="4"/>
                  </a:lnTo>
                  <a:lnTo>
                    <a:pt x="190" y="9"/>
                  </a:lnTo>
                  <a:lnTo>
                    <a:pt x="190" y="12"/>
                  </a:lnTo>
                  <a:lnTo>
                    <a:pt x="168" y="18"/>
                  </a:lnTo>
                  <a:lnTo>
                    <a:pt x="144" y="21"/>
                  </a:lnTo>
                  <a:lnTo>
                    <a:pt x="121" y="22"/>
                  </a:lnTo>
                  <a:lnTo>
                    <a:pt x="97" y="22"/>
                  </a:lnTo>
                  <a:lnTo>
                    <a:pt x="73" y="21"/>
                  </a:lnTo>
                  <a:lnTo>
                    <a:pt x="49" y="21"/>
                  </a:lnTo>
                  <a:lnTo>
                    <a:pt x="27" y="24"/>
                  </a:lnTo>
                  <a:lnTo>
                    <a:pt x="3" y="28"/>
                  </a:lnTo>
                  <a:lnTo>
                    <a:pt x="1" y="25"/>
                  </a:lnTo>
                  <a:lnTo>
                    <a:pt x="1" y="24"/>
                  </a:lnTo>
                  <a:lnTo>
                    <a:pt x="0" y="21"/>
                  </a:lnTo>
                  <a:lnTo>
                    <a:pt x="0" y="18"/>
                  </a:lnTo>
                  <a:lnTo>
                    <a:pt x="22" y="9"/>
                  </a:lnTo>
                  <a:lnTo>
                    <a:pt x="45" y="6"/>
                  </a:lnTo>
                  <a:lnTo>
                    <a:pt x="67" y="4"/>
                  </a:lnTo>
                  <a:lnTo>
                    <a:pt x="91" y="4"/>
                  </a:lnTo>
                  <a:lnTo>
                    <a:pt x="114" y="6"/>
                  </a:lnTo>
                  <a:lnTo>
                    <a:pt x="138" y="6"/>
                  </a:lnTo>
                  <a:lnTo>
                    <a:pt x="162" y="4"/>
                  </a:lnTo>
                  <a:lnTo>
                    <a:pt x="1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49" name="Freeform 65"/>
            <p:cNvSpPr>
              <a:spLocks/>
            </p:cNvSpPr>
            <p:nvPr/>
          </p:nvSpPr>
          <p:spPr bwMode="auto">
            <a:xfrm>
              <a:off x="4062" y="2507"/>
              <a:ext cx="518" cy="354"/>
            </a:xfrm>
            <a:custGeom>
              <a:avLst/>
              <a:gdLst>
                <a:gd name="T0" fmla="*/ 1037 w 1037"/>
                <a:gd name="T1" fmla="*/ 6 h 708"/>
                <a:gd name="T2" fmla="*/ 1032 w 1037"/>
                <a:gd name="T3" fmla="*/ 13 h 708"/>
                <a:gd name="T4" fmla="*/ 1005 w 1037"/>
                <a:gd name="T5" fmla="*/ 24 h 708"/>
                <a:gd name="T6" fmla="*/ 951 w 1037"/>
                <a:gd name="T7" fmla="*/ 31 h 708"/>
                <a:gd name="T8" fmla="*/ 899 w 1037"/>
                <a:gd name="T9" fmla="*/ 39 h 708"/>
                <a:gd name="T10" fmla="*/ 854 w 1037"/>
                <a:gd name="T11" fmla="*/ 60 h 708"/>
                <a:gd name="T12" fmla="*/ 813 w 1037"/>
                <a:gd name="T13" fmla="*/ 91 h 708"/>
                <a:gd name="T14" fmla="*/ 768 w 1037"/>
                <a:gd name="T15" fmla="*/ 97 h 708"/>
                <a:gd name="T16" fmla="*/ 722 w 1037"/>
                <a:gd name="T17" fmla="*/ 90 h 708"/>
                <a:gd name="T18" fmla="*/ 674 w 1037"/>
                <a:gd name="T19" fmla="*/ 79 h 708"/>
                <a:gd name="T20" fmla="*/ 641 w 1037"/>
                <a:gd name="T21" fmla="*/ 84 h 708"/>
                <a:gd name="T22" fmla="*/ 609 w 1037"/>
                <a:gd name="T23" fmla="*/ 121 h 708"/>
                <a:gd name="T24" fmla="*/ 567 w 1037"/>
                <a:gd name="T25" fmla="*/ 187 h 708"/>
                <a:gd name="T26" fmla="*/ 519 w 1037"/>
                <a:gd name="T27" fmla="*/ 271 h 708"/>
                <a:gd name="T28" fmla="*/ 470 w 1037"/>
                <a:gd name="T29" fmla="*/ 360 h 708"/>
                <a:gd name="T30" fmla="*/ 423 w 1037"/>
                <a:gd name="T31" fmla="*/ 447 h 708"/>
                <a:gd name="T32" fmla="*/ 386 w 1037"/>
                <a:gd name="T33" fmla="*/ 517 h 708"/>
                <a:gd name="T34" fmla="*/ 360 w 1037"/>
                <a:gd name="T35" fmla="*/ 565 h 708"/>
                <a:gd name="T36" fmla="*/ 345 w 1037"/>
                <a:gd name="T37" fmla="*/ 589 h 708"/>
                <a:gd name="T38" fmla="*/ 324 w 1037"/>
                <a:gd name="T39" fmla="*/ 619 h 708"/>
                <a:gd name="T40" fmla="*/ 303 w 1037"/>
                <a:gd name="T41" fmla="*/ 646 h 708"/>
                <a:gd name="T42" fmla="*/ 290 w 1037"/>
                <a:gd name="T43" fmla="*/ 663 h 708"/>
                <a:gd name="T44" fmla="*/ 278 w 1037"/>
                <a:gd name="T45" fmla="*/ 675 h 708"/>
                <a:gd name="T46" fmla="*/ 254 w 1037"/>
                <a:gd name="T47" fmla="*/ 690 h 708"/>
                <a:gd name="T48" fmla="*/ 228 w 1037"/>
                <a:gd name="T49" fmla="*/ 703 h 708"/>
                <a:gd name="T50" fmla="*/ 201 w 1037"/>
                <a:gd name="T51" fmla="*/ 708 h 708"/>
                <a:gd name="T52" fmla="*/ 161 w 1037"/>
                <a:gd name="T53" fmla="*/ 700 h 708"/>
                <a:gd name="T54" fmla="*/ 110 w 1037"/>
                <a:gd name="T55" fmla="*/ 681 h 708"/>
                <a:gd name="T56" fmla="*/ 63 w 1037"/>
                <a:gd name="T57" fmla="*/ 651 h 708"/>
                <a:gd name="T58" fmla="*/ 21 w 1037"/>
                <a:gd name="T59" fmla="*/ 615 h 708"/>
                <a:gd name="T60" fmla="*/ 0 w 1037"/>
                <a:gd name="T61" fmla="*/ 588 h 708"/>
                <a:gd name="T62" fmla="*/ 0 w 1037"/>
                <a:gd name="T63" fmla="*/ 573 h 708"/>
                <a:gd name="T64" fmla="*/ 9 w 1037"/>
                <a:gd name="T65" fmla="*/ 570 h 708"/>
                <a:gd name="T66" fmla="*/ 45 w 1037"/>
                <a:gd name="T67" fmla="*/ 594 h 708"/>
                <a:gd name="T68" fmla="*/ 101 w 1037"/>
                <a:gd name="T69" fmla="*/ 628 h 708"/>
                <a:gd name="T70" fmla="*/ 158 w 1037"/>
                <a:gd name="T71" fmla="*/ 660 h 708"/>
                <a:gd name="T72" fmla="*/ 192 w 1037"/>
                <a:gd name="T73" fmla="*/ 670 h 708"/>
                <a:gd name="T74" fmla="*/ 213 w 1037"/>
                <a:gd name="T75" fmla="*/ 670 h 708"/>
                <a:gd name="T76" fmla="*/ 234 w 1037"/>
                <a:gd name="T77" fmla="*/ 664 h 708"/>
                <a:gd name="T78" fmla="*/ 255 w 1037"/>
                <a:gd name="T79" fmla="*/ 649 h 708"/>
                <a:gd name="T80" fmla="*/ 603 w 1037"/>
                <a:gd name="T81" fmla="*/ 75 h 708"/>
                <a:gd name="T82" fmla="*/ 629 w 1037"/>
                <a:gd name="T83" fmla="*/ 54 h 708"/>
                <a:gd name="T84" fmla="*/ 659 w 1037"/>
                <a:gd name="T85" fmla="*/ 51 h 708"/>
                <a:gd name="T86" fmla="*/ 692 w 1037"/>
                <a:gd name="T87" fmla="*/ 55 h 708"/>
                <a:gd name="T88" fmla="*/ 723 w 1037"/>
                <a:gd name="T89" fmla="*/ 61 h 708"/>
                <a:gd name="T90" fmla="*/ 768 w 1037"/>
                <a:gd name="T91" fmla="*/ 66 h 708"/>
                <a:gd name="T92" fmla="*/ 812 w 1037"/>
                <a:gd name="T93" fmla="*/ 60 h 708"/>
                <a:gd name="T94" fmla="*/ 852 w 1037"/>
                <a:gd name="T95" fmla="*/ 42 h 708"/>
                <a:gd name="T96" fmla="*/ 888 w 1037"/>
                <a:gd name="T97" fmla="*/ 16 h 708"/>
                <a:gd name="T98" fmla="*/ 929 w 1037"/>
                <a:gd name="T99" fmla="*/ 9 h 708"/>
                <a:gd name="T100" fmla="*/ 977 w 1037"/>
                <a:gd name="T101" fmla="*/ 3 h 708"/>
                <a:gd name="T102" fmla="*/ 1017 w 1037"/>
                <a:gd name="T103" fmla="*/ 0 h 708"/>
                <a:gd name="T104" fmla="*/ 1037 w 1037"/>
                <a:gd name="T105" fmla="*/ 1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7" h="708">
                  <a:moveTo>
                    <a:pt x="1037" y="1"/>
                  </a:moveTo>
                  <a:lnTo>
                    <a:pt x="1037" y="6"/>
                  </a:lnTo>
                  <a:lnTo>
                    <a:pt x="1035" y="10"/>
                  </a:lnTo>
                  <a:lnTo>
                    <a:pt x="1032" y="13"/>
                  </a:lnTo>
                  <a:lnTo>
                    <a:pt x="1029" y="15"/>
                  </a:lnTo>
                  <a:lnTo>
                    <a:pt x="1005" y="24"/>
                  </a:lnTo>
                  <a:lnTo>
                    <a:pt x="978" y="28"/>
                  </a:lnTo>
                  <a:lnTo>
                    <a:pt x="951" y="31"/>
                  </a:lnTo>
                  <a:lnTo>
                    <a:pt x="926" y="34"/>
                  </a:lnTo>
                  <a:lnTo>
                    <a:pt x="899" y="39"/>
                  </a:lnTo>
                  <a:lnTo>
                    <a:pt x="875" y="46"/>
                  </a:lnTo>
                  <a:lnTo>
                    <a:pt x="854" y="60"/>
                  </a:lnTo>
                  <a:lnTo>
                    <a:pt x="836" y="81"/>
                  </a:lnTo>
                  <a:lnTo>
                    <a:pt x="813" y="91"/>
                  </a:lnTo>
                  <a:lnTo>
                    <a:pt x="792" y="96"/>
                  </a:lnTo>
                  <a:lnTo>
                    <a:pt x="768" y="97"/>
                  </a:lnTo>
                  <a:lnTo>
                    <a:pt x="746" y="94"/>
                  </a:lnTo>
                  <a:lnTo>
                    <a:pt x="722" y="90"/>
                  </a:lnTo>
                  <a:lnTo>
                    <a:pt x="698" y="84"/>
                  </a:lnTo>
                  <a:lnTo>
                    <a:pt x="674" y="79"/>
                  </a:lnTo>
                  <a:lnTo>
                    <a:pt x="651" y="78"/>
                  </a:lnTo>
                  <a:lnTo>
                    <a:pt x="641" y="84"/>
                  </a:lnTo>
                  <a:lnTo>
                    <a:pt x="627" y="99"/>
                  </a:lnTo>
                  <a:lnTo>
                    <a:pt x="609" y="121"/>
                  </a:lnTo>
                  <a:lnTo>
                    <a:pt x="590" y="153"/>
                  </a:lnTo>
                  <a:lnTo>
                    <a:pt x="567" y="187"/>
                  </a:lnTo>
                  <a:lnTo>
                    <a:pt x="543" y="228"/>
                  </a:lnTo>
                  <a:lnTo>
                    <a:pt x="519" y="271"/>
                  </a:lnTo>
                  <a:lnTo>
                    <a:pt x="494" y="315"/>
                  </a:lnTo>
                  <a:lnTo>
                    <a:pt x="470" y="360"/>
                  </a:lnTo>
                  <a:lnTo>
                    <a:pt x="446" y="405"/>
                  </a:lnTo>
                  <a:lnTo>
                    <a:pt x="423" y="447"/>
                  </a:lnTo>
                  <a:lnTo>
                    <a:pt x="404" y="484"/>
                  </a:lnTo>
                  <a:lnTo>
                    <a:pt x="386" y="517"/>
                  </a:lnTo>
                  <a:lnTo>
                    <a:pt x="371" y="544"/>
                  </a:lnTo>
                  <a:lnTo>
                    <a:pt x="360" y="565"/>
                  </a:lnTo>
                  <a:lnTo>
                    <a:pt x="354" y="576"/>
                  </a:lnTo>
                  <a:lnTo>
                    <a:pt x="345" y="589"/>
                  </a:lnTo>
                  <a:lnTo>
                    <a:pt x="335" y="604"/>
                  </a:lnTo>
                  <a:lnTo>
                    <a:pt x="324" y="619"/>
                  </a:lnTo>
                  <a:lnTo>
                    <a:pt x="314" y="633"/>
                  </a:lnTo>
                  <a:lnTo>
                    <a:pt x="303" y="646"/>
                  </a:lnTo>
                  <a:lnTo>
                    <a:pt x="296" y="657"/>
                  </a:lnTo>
                  <a:lnTo>
                    <a:pt x="290" y="663"/>
                  </a:lnTo>
                  <a:lnTo>
                    <a:pt x="288" y="666"/>
                  </a:lnTo>
                  <a:lnTo>
                    <a:pt x="278" y="675"/>
                  </a:lnTo>
                  <a:lnTo>
                    <a:pt x="266" y="682"/>
                  </a:lnTo>
                  <a:lnTo>
                    <a:pt x="254" y="690"/>
                  </a:lnTo>
                  <a:lnTo>
                    <a:pt x="242" y="697"/>
                  </a:lnTo>
                  <a:lnTo>
                    <a:pt x="228" y="703"/>
                  </a:lnTo>
                  <a:lnTo>
                    <a:pt x="215" y="706"/>
                  </a:lnTo>
                  <a:lnTo>
                    <a:pt x="201" y="708"/>
                  </a:lnTo>
                  <a:lnTo>
                    <a:pt x="186" y="706"/>
                  </a:lnTo>
                  <a:lnTo>
                    <a:pt x="161" y="700"/>
                  </a:lnTo>
                  <a:lnTo>
                    <a:pt x="135" y="691"/>
                  </a:lnTo>
                  <a:lnTo>
                    <a:pt x="110" y="681"/>
                  </a:lnTo>
                  <a:lnTo>
                    <a:pt x="86" y="666"/>
                  </a:lnTo>
                  <a:lnTo>
                    <a:pt x="63" y="651"/>
                  </a:lnTo>
                  <a:lnTo>
                    <a:pt x="42" y="633"/>
                  </a:lnTo>
                  <a:lnTo>
                    <a:pt x="21" y="615"/>
                  </a:lnTo>
                  <a:lnTo>
                    <a:pt x="3" y="594"/>
                  </a:lnTo>
                  <a:lnTo>
                    <a:pt x="0" y="588"/>
                  </a:lnTo>
                  <a:lnTo>
                    <a:pt x="0" y="580"/>
                  </a:lnTo>
                  <a:lnTo>
                    <a:pt x="0" y="573"/>
                  </a:lnTo>
                  <a:lnTo>
                    <a:pt x="5" y="567"/>
                  </a:lnTo>
                  <a:lnTo>
                    <a:pt x="9" y="570"/>
                  </a:lnTo>
                  <a:lnTo>
                    <a:pt x="24" y="580"/>
                  </a:lnTo>
                  <a:lnTo>
                    <a:pt x="45" y="594"/>
                  </a:lnTo>
                  <a:lnTo>
                    <a:pt x="72" y="610"/>
                  </a:lnTo>
                  <a:lnTo>
                    <a:pt x="101" y="628"/>
                  </a:lnTo>
                  <a:lnTo>
                    <a:pt x="131" y="645"/>
                  </a:lnTo>
                  <a:lnTo>
                    <a:pt x="158" y="660"/>
                  </a:lnTo>
                  <a:lnTo>
                    <a:pt x="183" y="670"/>
                  </a:lnTo>
                  <a:lnTo>
                    <a:pt x="192" y="670"/>
                  </a:lnTo>
                  <a:lnTo>
                    <a:pt x="203" y="670"/>
                  </a:lnTo>
                  <a:lnTo>
                    <a:pt x="213" y="670"/>
                  </a:lnTo>
                  <a:lnTo>
                    <a:pt x="224" y="667"/>
                  </a:lnTo>
                  <a:lnTo>
                    <a:pt x="234" y="664"/>
                  </a:lnTo>
                  <a:lnTo>
                    <a:pt x="245" y="658"/>
                  </a:lnTo>
                  <a:lnTo>
                    <a:pt x="255" y="649"/>
                  </a:lnTo>
                  <a:lnTo>
                    <a:pt x="266" y="639"/>
                  </a:lnTo>
                  <a:lnTo>
                    <a:pt x="603" y="75"/>
                  </a:lnTo>
                  <a:lnTo>
                    <a:pt x="615" y="61"/>
                  </a:lnTo>
                  <a:lnTo>
                    <a:pt x="629" y="54"/>
                  </a:lnTo>
                  <a:lnTo>
                    <a:pt x="644" y="51"/>
                  </a:lnTo>
                  <a:lnTo>
                    <a:pt x="659" y="51"/>
                  </a:lnTo>
                  <a:lnTo>
                    <a:pt x="675" y="52"/>
                  </a:lnTo>
                  <a:lnTo>
                    <a:pt x="692" y="55"/>
                  </a:lnTo>
                  <a:lnTo>
                    <a:pt x="708" y="60"/>
                  </a:lnTo>
                  <a:lnTo>
                    <a:pt x="723" y="61"/>
                  </a:lnTo>
                  <a:lnTo>
                    <a:pt x="746" y="66"/>
                  </a:lnTo>
                  <a:lnTo>
                    <a:pt x="768" y="66"/>
                  </a:lnTo>
                  <a:lnTo>
                    <a:pt x="791" y="64"/>
                  </a:lnTo>
                  <a:lnTo>
                    <a:pt x="812" y="60"/>
                  </a:lnTo>
                  <a:lnTo>
                    <a:pt x="833" y="52"/>
                  </a:lnTo>
                  <a:lnTo>
                    <a:pt x="852" y="42"/>
                  </a:lnTo>
                  <a:lnTo>
                    <a:pt x="872" y="30"/>
                  </a:lnTo>
                  <a:lnTo>
                    <a:pt x="888" y="16"/>
                  </a:lnTo>
                  <a:lnTo>
                    <a:pt x="906" y="12"/>
                  </a:lnTo>
                  <a:lnTo>
                    <a:pt x="929" y="9"/>
                  </a:lnTo>
                  <a:lnTo>
                    <a:pt x="953" y="6"/>
                  </a:lnTo>
                  <a:lnTo>
                    <a:pt x="977" y="3"/>
                  </a:lnTo>
                  <a:lnTo>
                    <a:pt x="999" y="1"/>
                  </a:lnTo>
                  <a:lnTo>
                    <a:pt x="1017" y="0"/>
                  </a:lnTo>
                  <a:lnTo>
                    <a:pt x="1031" y="0"/>
                  </a:lnTo>
                  <a:lnTo>
                    <a:pt x="10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0" name="Freeform 66"/>
            <p:cNvSpPr>
              <a:spLocks/>
            </p:cNvSpPr>
            <p:nvPr/>
          </p:nvSpPr>
          <p:spPr bwMode="auto">
            <a:xfrm>
              <a:off x="4569" y="2563"/>
              <a:ext cx="64" cy="129"/>
            </a:xfrm>
            <a:custGeom>
              <a:avLst/>
              <a:gdLst>
                <a:gd name="T0" fmla="*/ 129 w 129"/>
                <a:gd name="T1" fmla="*/ 3 h 258"/>
                <a:gd name="T2" fmla="*/ 125 w 129"/>
                <a:gd name="T3" fmla="*/ 32 h 258"/>
                <a:gd name="T4" fmla="*/ 116 w 129"/>
                <a:gd name="T5" fmla="*/ 59 h 258"/>
                <a:gd name="T6" fmla="*/ 102 w 129"/>
                <a:gd name="T7" fmla="*/ 86 h 258"/>
                <a:gd name="T8" fmla="*/ 86 w 129"/>
                <a:gd name="T9" fmla="*/ 110 h 258"/>
                <a:gd name="T10" fmla="*/ 69 w 129"/>
                <a:gd name="T11" fmla="*/ 135 h 258"/>
                <a:gd name="T12" fmla="*/ 51 w 129"/>
                <a:gd name="T13" fmla="*/ 159 h 258"/>
                <a:gd name="T14" fmla="*/ 36 w 129"/>
                <a:gd name="T15" fmla="*/ 185 h 258"/>
                <a:gd name="T16" fmla="*/ 24 w 129"/>
                <a:gd name="T17" fmla="*/ 210 h 258"/>
                <a:gd name="T18" fmla="*/ 21 w 129"/>
                <a:gd name="T19" fmla="*/ 219 h 258"/>
                <a:gd name="T20" fmla="*/ 24 w 129"/>
                <a:gd name="T21" fmla="*/ 228 h 258"/>
                <a:gd name="T22" fmla="*/ 32 w 129"/>
                <a:gd name="T23" fmla="*/ 237 h 258"/>
                <a:gd name="T24" fmla="*/ 39 w 129"/>
                <a:gd name="T25" fmla="*/ 246 h 258"/>
                <a:gd name="T26" fmla="*/ 44 w 129"/>
                <a:gd name="T27" fmla="*/ 252 h 258"/>
                <a:gd name="T28" fmla="*/ 45 w 129"/>
                <a:gd name="T29" fmla="*/ 257 h 258"/>
                <a:gd name="T30" fmla="*/ 39 w 129"/>
                <a:gd name="T31" fmla="*/ 258 h 258"/>
                <a:gd name="T32" fmla="*/ 23 w 129"/>
                <a:gd name="T33" fmla="*/ 255 h 258"/>
                <a:gd name="T34" fmla="*/ 11 w 129"/>
                <a:gd name="T35" fmla="*/ 246 h 258"/>
                <a:gd name="T36" fmla="*/ 3 w 129"/>
                <a:gd name="T37" fmla="*/ 234 h 258"/>
                <a:gd name="T38" fmla="*/ 0 w 129"/>
                <a:gd name="T39" fmla="*/ 221 h 258"/>
                <a:gd name="T40" fmla="*/ 2 w 129"/>
                <a:gd name="T41" fmla="*/ 206 h 258"/>
                <a:gd name="T42" fmla="*/ 105 w 129"/>
                <a:gd name="T43" fmla="*/ 32 h 258"/>
                <a:gd name="T44" fmla="*/ 108 w 129"/>
                <a:gd name="T45" fmla="*/ 21 h 258"/>
                <a:gd name="T46" fmla="*/ 111 w 129"/>
                <a:gd name="T47" fmla="*/ 8 h 258"/>
                <a:gd name="T48" fmla="*/ 117 w 129"/>
                <a:gd name="T49" fmla="*/ 0 h 258"/>
                <a:gd name="T50" fmla="*/ 129 w 129"/>
                <a:gd name="T51" fmla="*/ 3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258">
                  <a:moveTo>
                    <a:pt x="129" y="3"/>
                  </a:moveTo>
                  <a:lnTo>
                    <a:pt x="125" y="32"/>
                  </a:lnTo>
                  <a:lnTo>
                    <a:pt x="116" y="59"/>
                  </a:lnTo>
                  <a:lnTo>
                    <a:pt x="102" y="86"/>
                  </a:lnTo>
                  <a:lnTo>
                    <a:pt x="86" y="110"/>
                  </a:lnTo>
                  <a:lnTo>
                    <a:pt x="69" y="135"/>
                  </a:lnTo>
                  <a:lnTo>
                    <a:pt x="51" y="159"/>
                  </a:lnTo>
                  <a:lnTo>
                    <a:pt x="36" y="185"/>
                  </a:lnTo>
                  <a:lnTo>
                    <a:pt x="24" y="210"/>
                  </a:lnTo>
                  <a:lnTo>
                    <a:pt x="21" y="219"/>
                  </a:lnTo>
                  <a:lnTo>
                    <a:pt x="24" y="228"/>
                  </a:lnTo>
                  <a:lnTo>
                    <a:pt x="32" y="237"/>
                  </a:lnTo>
                  <a:lnTo>
                    <a:pt x="39" y="246"/>
                  </a:lnTo>
                  <a:lnTo>
                    <a:pt x="44" y="252"/>
                  </a:lnTo>
                  <a:lnTo>
                    <a:pt x="45" y="257"/>
                  </a:lnTo>
                  <a:lnTo>
                    <a:pt x="39" y="258"/>
                  </a:lnTo>
                  <a:lnTo>
                    <a:pt x="23" y="255"/>
                  </a:lnTo>
                  <a:lnTo>
                    <a:pt x="11" y="246"/>
                  </a:lnTo>
                  <a:lnTo>
                    <a:pt x="3" y="234"/>
                  </a:lnTo>
                  <a:lnTo>
                    <a:pt x="0" y="221"/>
                  </a:lnTo>
                  <a:lnTo>
                    <a:pt x="2" y="206"/>
                  </a:lnTo>
                  <a:lnTo>
                    <a:pt x="105" y="32"/>
                  </a:lnTo>
                  <a:lnTo>
                    <a:pt x="108" y="21"/>
                  </a:lnTo>
                  <a:lnTo>
                    <a:pt x="111" y="8"/>
                  </a:lnTo>
                  <a:lnTo>
                    <a:pt x="117" y="0"/>
                  </a:lnTo>
                  <a:lnTo>
                    <a:pt x="12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1" name="Freeform 67"/>
            <p:cNvSpPr>
              <a:spLocks/>
            </p:cNvSpPr>
            <p:nvPr/>
          </p:nvSpPr>
          <p:spPr bwMode="auto">
            <a:xfrm>
              <a:off x="3954" y="2621"/>
              <a:ext cx="106" cy="218"/>
            </a:xfrm>
            <a:custGeom>
              <a:avLst/>
              <a:gdLst>
                <a:gd name="T0" fmla="*/ 189 w 211"/>
                <a:gd name="T1" fmla="*/ 15 h 436"/>
                <a:gd name="T2" fmla="*/ 144 w 211"/>
                <a:gd name="T3" fmla="*/ 75 h 436"/>
                <a:gd name="T4" fmla="*/ 85 w 211"/>
                <a:gd name="T5" fmla="*/ 153 h 436"/>
                <a:gd name="T6" fmla="*/ 46 w 211"/>
                <a:gd name="T7" fmla="*/ 217 h 436"/>
                <a:gd name="T8" fmla="*/ 57 w 211"/>
                <a:gd name="T9" fmla="*/ 256 h 436"/>
                <a:gd name="T10" fmla="*/ 84 w 211"/>
                <a:gd name="T11" fmla="*/ 295 h 436"/>
                <a:gd name="T12" fmla="*/ 111 w 211"/>
                <a:gd name="T13" fmla="*/ 333 h 436"/>
                <a:gd name="T14" fmla="*/ 139 w 211"/>
                <a:gd name="T15" fmla="*/ 370 h 436"/>
                <a:gd name="T16" fmla="*/ 162 w 211"/>
                <a:gd name="T17" fmla="*/ 390 h 436"/>
                <a:gd name="T18" fmla="*/ 175 w 211"/>
                <a:gd name="T19" fmla="*/ 384 h 436"/>
                <a:gd name="T20" fmla="*/ 189 w 211"/>
                <a:gd name="T21" fmla="*/ 373 h 436"/>
                <a:gd name="T22" fmla="*/ 204 w 211"/>
                <a:gd name="T23" fmla="*/ 367 h 436"/>
                <a:gd name="T24" fmla="*/ 207 w 211"/>
                <a:gd name="T25" fmla="*/ 382 h 436"/>
                <a:gd name="T26" fmla="*/ 184 w 211"/>
                <a:gd name="T27" fmla="*/ 402 h 436"/>
                <a:gd name="T28" fmla="*/ 163 w 211"/>
                <a:gd name="T29" fmla="*/ 412 h 436"/>
                <a:gd name="T30" fmla="*/ 148 w 211"/>
                <a:gd name="T31" fmla="*/ 412 h 436"/>
                <a:gd name="T32" fmla="*/ 136 w 211"/>
                <a:gd name="T33" fmla="*/ 406 h 436"/>
                <a:gd name="T34" fmla="*/ 126 w 211"/>
                <a:gd name="T35" fmla="*/ 397 h 436"/>
                <a:gd name="T36" fmla="*/ 115 w 211"/>
                <a:gd name="T37" fmla="*/ 382 h 436"/>
                <a:gd name="T38" fmla="*/ 102 w 211"/>
                <a:gd name="T39" fmla="*/ 366 h 436"/>
                <a:gd name="T40" fmla="*/ 88 w 211"/>
                <a:gd name="T41" fmla="*/ 349 h 436"/>
                <a:gd name="T42" fmla="*/ 73 w 211"/>
                <a:gd name="T43" fmla="*/ 333 h 436"/>
                <a:gd name="T44" fmla="*/ 58 w 211"/>
                <a:gd name="T45" fmla="*/ 339 h 436"/>
                <a:gd name="T46" fmla="*/ 40 w 211"/>
                <a:gd name="T47" fmla="*/ 376 h 436"/>
                <a:gd name="T48" fmla="*/ 21 w 211"/>
                <a:gd name="T49" fmla="*/ 412 h 436"/>
                <a:gd name="T50" fmla="*/ 4 w 211"/>
                <a:gd name="T51" fmla="*/ 435 h 436"/>
                <a:gd name="T52" fmla="*/ 0 w 211"/>
                <a:gd name="T53" fmla="*/ 418 h 436"/>
                <a:gd name="T54" fmla="*/ 4 w 211"/>
                <a:gd name="T55" fmla="*/ 382 h 436"/>
                <a:gd name="T56" fmla="*/ 16 w 211"/>
                <a:gd name="T57" fmla="*/ 346 h 436"/>
                <a:gd name="T58" fmla="*/ 33 w 211"/>
                <a:gd name="T59" fmla="*/ 313 h 436"/>
                <a:gd name="T60" fmla="*/ 33 w 211"/>
                <a:gd name="T61" fmla="*/ 285 h 436"/>
                <a:gd name="T62" fmla="*/ 16 w 211"/>
                <a:gd name="T63" fmla="*/ 259 h 436"/>
                <a:gd name="T64" fmla="*/ 6 w 211"/>
                <a:gd name="T65" fmla="*/ 232 h 436"/>
                <a:gd name="T66" fmla="*/ 6 w 211"/>
                <a:gd name="T67" fmla="*/ 202 h 436"/>
                <a:gd name="T68" fmla="*/ 24 w 211"/>
                <a:gd name="T69" fmla="*/ 160 h 436"/>
                <a:gd name="T70" fmla="*/ 73 w 211"/>
                <a:gd name="T71" fmla="*/ 99 h 436"/>
                <a:gd name="T72" fmla="*/ 135 w 211"/>
                <a:gd name="T73" fmla="*/ 42 h 436"/>
                <a:gd name="T74" fmla="*/ 184 w 211"/>
                <a:gd name="T75" fmla="*/ 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1" h="436">
                  <a:moveTo>
                    <a:pt x="198" y="0"/>
                  </a:moveTo>
                  <a:lnTo>
                    <a:pt x="189" y="15"/>
                  </a:lnTo>
                  <a:lnTo>
                    <a:pt x="169" y="40"/>
                  </a:lnTo>
                  <a:lnTo>
                    <a:pt x="144" y="75"/>
                  </a:lnTo>
                  <a:lnTo>
                    <a:pt x="114" y="114"/>
                  </a:lnTo>
                  <a:lnTo>
                    <a:pt x="85" y="153"/>
                  </a:lnTo>
                  <a:lnTo>
                    <a:pt x="61" y="189"/>
                  </a:lnTo>
                  <a:lnTo>
                    <a:pt x="46" y="217"/>
                  </a:lnTo>
                  <a:lnTo>
                    <a:pt x="45" y="237"/>
                  </a:lnTo>
                  <a:lnTo>
                    <a:pt x="57" y="256"/>
                  </a:lnTo>
                  <a:lnTo>
                    <a:pt x="70" y="276"/>
                  </a:lnTo>
                  <a:lnTo>
                    <a:pt x="84" y="295"/>
                  </a:lnTo>
                  <a:lnTo>
                    <a:pt x="97" y="313"/>
                  </a:lnTo>
                  <a:lnTo>
                    <a:pt x="111" y="333"/>
                  </a:lnTo>
                  <a:lnTo>
                    <a:pt x="126" y="352"/>
                  </a:lnTo>
                  <a:lnTo>
                    <a:pt x="139" y="370"/>
                  </a:lnTo>
                  <a:lnTo>
                    <a:pt x="153" y="390"/>
                  </a:lnTo>
                  <a:lnTo>
                    <a:pt x="162" y="390"/>
                  </a:lnTo>
                  <a:lnTo>
                    <a:pt x="169" y="387"/>
                  </a:lnTo>
                  <a:lnTo>
                    <a:pt x="175" y="384"/>
                  </a:lnTo>
                  <a:lnTo>
                    <a:pt x="183" y="378"/>
                  </a:lnTo>
                  <a:lnTo>
                    <a:pt x="189" y="373"/>
                  </a:lnTo>
                  <a:lnTo>
                    <a:pt x="196" y="369"/>
                  </a:lnTo>
                  <a:lnTo>
                    <a:pt x="204" y="367"/>
                  </a:lnTo>
                  <a:lnTo>
                    <a:pt x="211" y="367"/>
                  </a:lnTo>
                  <a:lnTo>
                    <a:pt x="207" y="382"/>
                  </a:lnTo>
                  <a:lnTo>
                    <a:pt x="196" y="394"/>
                  </a:lnTo>
                  <a:lnTo>
                    <a:pt x="184" y="402"/>
                  </a:lnTo>
                  <a:lnTo>
                    <a:pt x="171" y="409"/>
                  </a:lnTo>
                  <a:lnTo>
                    <a:pt x="163" y="412"/>
                  </a:lnTo>
                  <a:lnTo>
                    <a:pt x="156" y="414"/>
                  </a:lnTo>
                  <a:lnTo>
                    <a:pt x="148" y="412"/>
                  </a:lnTo>
                  <a:lnTo>
                    <a:pt x="142" y="411"/>
                  </a:lnTo>
                  <a:lnTo>
                    <a:pt x="136" y="406"/>
                  </a:lnTo>
                  <a:lnTo>
                    <a:pt x="130" y="402"/>
                  </a:lnTo>
                  <a:lnTo>
                    <a:pt x="126" y="397"/>
                  </a:lnTo>
                  <a:lnTo>
                    <a:pt x="121" y="391"/>
                  </a:lnTo>
                  <a:lnTo>
                    <a:pt x="115" y="382"/>
                  </a:lnTo>
                  <a:lnTo>
                    <a:pt x="108" y="373"/>
                  </a:lnTo>
                  <a:lnTo>
                    <a:pt x="102" y="366"/>
                  </a:lnTo>
                  <a:lnTo>
                    <a:pt x="94" y="357"/>
                  </a:lnTo>
                  <a:lnTo>
                    <a:pt x="88" y="349"/>
                  </a:lnTo>
                  <a:lnTo>
                    <a:pt x="81" y="340"/>
                  </a:lnTo>
                  <a:lnTo>
                    <a:pt x="73" y="333"/>
                  </a:lnTo>
                  <a:lnTo>
                    <a:pt x="66" y="324"/>
                  </a:lnTo>
                  <a:lnTo>
                    <a:pt x="58" y="339"/>
                  </a:lnTo>
                  <a:lnTo>
                    <a:pt x="49" y="357"/>
                  </a:lnTo>
                  <a:lnTo>
                    <a:pt x="40" y="376"/>
                  </a:lnTo>
                  <a:lnTo>
                    <a:pt x="30" y="396"/>
                  </a:lnTo>
                  <a:lnTo>
                    <a:pt x="21" y="412"/>
                  </a:lnTo>
                  <a:lnTo>
                    <a:pt x="12" y="426"/>
                  </a:lnTo>
                  <a:lnTo>
                    <a:pt x="4" y="435"/>
                  </a:lnTo>
                  <a:lnTo>
                    <a:pt x="0" y="436"/>
                  </a:lnTo>
                  <a:lnTo>
                    <a:pt x="0" y="418"/>
                  </a:lnTo>
                  <a:lnTo>
                    <a:pt x="1" y="400"/>
                  </a:lnTo>
                  <a:lnTo>
                    <a:pt x="4" y="382"/>
                  </a:lnTo>
                  <a:lnTo>
                    <a:pt x="10" y="364"/>
                  </a:lnTo>
                  <a:lnTo>
                    <a:pt x="16" y="346"/>
                  </a:lnTo>
                  <a:lnTo>
                    <a:pt x="24" y="330"/>
                  </a:lnTo>
                  <a:lnTo>
                    <a:pt x="33" y="313"/>
                  </a:lnTo>
                  <a:lnTo>
                    <a:pt x="42" y="297"/>
                  </a:lnTo>
                  <a:lnTo>
                    <a:pt x="33" y="285"/>
                  </a:lnTo>
                  <a:lnTo>
                    <a:pt x="24" y="273"/>
                  </a:lnTo>
                  <a:lnTo>
                    <a:pt x="16" y="259"/>
                  </a:lnTo>
                  <a:lnTo>
                    <a:pt x="10" y="246"/>
                  </a:lnTo>
                  <a:lnTo>
                    <a:pt x="6" y="232"/>
                  </a:lnTo>
                  <a:lnTo>
                    <a:pt x="4" y="217"/>
                  </a:lnTo>
                  <a:lnTo>
                    <a:pt x="6" y="202"/>
                  </a:lnTo>
                  <a:lnTo>
                    <a:pt x="10" y="187"/>
                  </a:lnTo>
                  <a:lnTo>
                    <a:pt x="24" y="160"/>
                  </a:lnTo>
                  <a:lnTo>
                    <a:pt x="45" y="130"/>
                  </a:lnTo>
                  <a:lnTo>
                    <a:pt x="73" y="99"/>
                  </a:lnTo>
                  <a:lnTo>
                    <a:pt x="103" y="69"/>
                  </a:lnTo>
                  <a:lnTo>
                    <a:pt x="135" y="42"/>
                  </a:lnTo>
                  <a:lnTo>
                    <a:pt x="162" y="19"/>
                  </a:lnTo>
                  <a:lnTo>
                    <a:pt x="184" y="4"/>
                  </a:lnTo>
                  <a:lnTo>
                    <a:pt x="19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2" name="Freeform 68"/>
            <p:cNvSpPr>
              <a:spLocks/>
            </p:cNvSpPr>
            <p:nvPr/>
          </p:nvSpPr>
          <p:spPr bwMode="auto">
            <a:xfrm>
              <a:off x="4592" y="2598"/>
              <a:ext cx="90" cy="114"/>
            </a:xfrm>
            <a:custGeom>
              <a:avLst/>
              <a:gdLst>
                <a:gd name="T0" fmla="*/ 115 w 180"/>
                <a:gd name="T1" fmla="*/ 6 h 226"/>
                <a:gd name="T2" fmla="*/ 106 w 180"/>
                <a:gd name="T3" fmla="*/ 28 h 226"/>
                <a:gd name="T4" fmla="*/ 93 w 180"/>
                <a:gd name="T5" fmla="*/ 55 h 226"/>
                <a:gd name="T6" fmla="*/ 78 w 180"/>
                <a:gd name="T7" fmla="*/ 85 h 226"/>
                <a:gd name="T8" fmla="*/ 63 w 180"/>
                <a:gd name="T9" fmla="*/ 115 h 226"/>
                <a:gd name="T10" fmla="*/ 48 w 180"/>
                <a:gd name="T11" fmla="*/ 145 h 226"/>
                <a:gd name="T12" fmla="*/ 36 w 180"/>
                <a:gd name="T13" fmla="*/ 171 h 226"/>
                <a:gd name="T14" fmla="*/ 27 w 180"/>
                <a:gd name="T15" fmla="*/ 190 h 226"/>
                <a:gd name="T16" fmla="*/ 22 w 180"/>
                <a:gd name="T17" fmla="*/ 202 h 226"/>
                <a:gd name="T18" fmla="*/ 28 w 180"/>
                <a:gd name="T19" fmla="*/ 204 h 226"/>
                <a:gd name="T20" fmla="*/ 36 w 180"/>
                <a:gd name="T21" fmla="*/ 202 h 226"/>
                <a:gd name="T22" fmla="*/ 42 w 180"/>
                <a:gd name="T23" fmla="*/ 196 h 226"/>
                <a:gd name="T24" fmla="*/ 48 w 180"/>
                <a:gd name="T25" fmla="*/ 193 h 226"/>
                <a:gd name="T26" fmla="*/ 67 w 180"/>
                <a:gd name="T27" fmla="*/ 172 h 226"/>
                <a:gd name="T28" fmla="*/ 87 w 180"/>
                <a:gd name="T29" fmla="*/ 151 h 226"/>
                <a:gd name="T30" fmla="*/ 102 w 180"/>
                <a:gd name="T31" fmla="*/ 129 h 226"/>
                <a:gd name="T32" fmla="*/ 117 w 180"/>
                <a:gd name="T33" fmla="*/ 106 h 226"/>
                <a:gd name="T34" fmla="*/ 130 w 180"/>
                <a:gd name="T35" fmla="*/ 84 h 226"/>
                <a:gd name="T36" fmla="*/ 144 w 180"/>
                <a:gd name="T37" fmla="*/ 60 h 226"/>
                <a:gd name="T38" fmla="*/ 154 w 180"/>
                <a:gd name="T39" fmla="*/ 36 h 226"/>
                <a:gd name="T40" fmla="*/ 166 w 180"/>
                <a:gd name="T41" fmla="*/ 12 h 226"/>
                <a:gd name="T42" fmla="*/ 169 w 180"/>
                <a:gd name="T43" fmla="*/ 10 h 226"/>
                <a:gd name="T44" fmla="*/ 174 w 180"/>
                <a:gd name="T45" fmla="*/ 10 h 226"/>
                <a:gd name="T46" fmla="*/ 177 w 180"/>
                <a:gd name="T47" fmla="*/ 10 h 226"/>
                <a:gd name="T48" fmla="*/ 180 w 180"/>
                <a:gd name="T49" fmla="*/ 13 h 226"/>
                <a:gd name="T50" fmla="*/ 175 w 180"/>
                <a:gd name="T51" fmla="*/ 30 h 226"/>
                <a:gd name="T52" fmla="*/ 165 w 180"/>
                <a:gd name="T53" fmla="*/ 54 h 226"/>
                <a:gd name="T54" fmla="*/ 148 w 180"/>
                <a:gd name="T55" fmla="*/ 84 h 226"/>
                <a:gd name="T56" fmla="*/ 129 w 180"/>
                <a:gd name="T57" fmla="*/ 117 h 226"/>
                <a:gd name="T58" fmla="*/ 108 w 180"/>
                <a:gd name="T59" fmla="*/ 150 h 226"/>
                <a:gd name="T60" fmla="*/ 87 w 180"/>
                <a:gd name="T61" fmla="*/ 180 h 226"/>
                <a:gd name="T62" fmla="*/ 67 w 180"/>
                <a:gd name="T63" fmla="*/ 205 h 226"/>
                <a:gd name="T64" fmla="*/ 51 w 180"/>
                <a:gd name="T65" fmla="*/ 222 h 226"/>
                <a:gd name="T66" fmla="*/ 42 w 180"/>
                <a:gd name="T67" fmla="*/ 225 h 226"/>
                <a:gd name="T68" fmla="*/ 34 w 180"/>
                <a:gd name="T69" fmla="*/ 225 h 226"/>
                <a:gd name="T70" fmla="*/ 25 w 180"/>
                <a:gd name="T71" fmla="*/ 226 h 226"/>
                <a:gd name="T72" fmla="*/ 16 w 180"/>
                <a:gd name="T73" fmla="*/ 226 h 226"/>
                <a:gd name="T74" fmla="*/ 12 w 180"/>
                <a:gd name="T75" fmla="*/ 220 h 226"/>
                <a:gd name="T76" fmla="*/ 4 w 180"/>
                <a:gd name="T77" fmla="*/ 216 h 226"/>
                <a:gd name="T78" fmla="*/ 0 w 180"/>
                <a:gd name="T79" fmla="*/ 211 h 226"/>
                <a:gd name="T80" fmla="*/ 0 w 180"/>
                <a:gd name="T81" fmla="*/ 204 h 226"/>
                <a:gd name="T82" fmla="*/ 100 w 180"/>
                <a:gd name="T83" fmla="*/ 1 h 226"/>
                <a:gd name="T84" fmla="*/ 105 w 180"/>
                <a:gd name="T85" fmla="*/ 0 h 226"/>
                <a:gd name="T86" fmla="*/ 108 w 180"/>
                <a:gd name="T87" fmla="*/ 1 h 226"/>
                <a:gd name="T88" fmla="*/ 112 w 180"/>
                <a:gd name="T89" fmla="*/ 3 h 226"/>
                <a:gd name="T90" fmla="*/ 115 w 180"/>
                <a:gd name="T91" fmla="*/ 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0" h="226">
                  <a:moveTo>
                    <a:pt x="115" y="6"/>
                  </a:moveTo>
                  <a:lnTo>
                    <a:pt x="106" y="28"/>
                  </a:lnTo>
                  <a:lnTo>
                    <a:pt x="93" y="55"/>
                  </a:lnTo>
                  <a:lnTo>
                    <a:pt x="78" y="85"/>
                  </a:lnTo>
                  <a:lnTo>
                    <a:pt x="63" y="115"/>
                  </a:lnTo>
                  <a:lnTo>
                    <a:pt x="48" y="145"/>
                  </a:lnTo>
                  <a:lnTo>
                    <a:pt x="36" y="171"/>
                  </a:lnTo>
                  <a:lnTo>
                    <a:pt x="27" y="190"/>
                  </a:lnTo>
                  <a:lnTo>
                    <a:pt x="22" y="202"/>
                  </a:lnTo>
                  <a:lnTo>
                    <a:pt x="28" y="204"/>
                  </a:lnTo>
                  <a:lnTo>
                    <a:pt x="36" y="202"/>
                  </a:lnTo>
                  <a:lnTo>
                    <a:pt x="42" y="196"/>
                  </a:lnTo>
                  <a:lnTo>
                    <a:pt x="48" y="193"/>
                  </a:lnTo>
                  <a:lnTo>
                    <a:pt x="67" y="172"/>
                  </a:lnTo>
                  <a:lnTo>
                    <a:pt x="87" y="151"/>
                  </a:lnTo>
                  <a:lnTo>
                    <a:pt x="102" y="129"/>
                  </a:lnTo>
                  <a:lnTo>
                    <a:pt x="117" y="106"/>
                  </a:lnTo>
                  <a:lnTo>
                    <a:pt x="130" y="84"/>
                  </a:lnTo>
                  <a:lnTo>
                    <a:pt x="144" y="60"/>
                  </a:lnTo>
                  <a:lnTo>
                    <a:pt x="154" y="36"/>
                  </a:lnTo>
                  <a:lnTo>
                    <a:pt x="166" y="12"/>
                  </a:lnTo>
                  <a:lnTo>
                    <a:pt x="169" y="10"/>
                  </a:lnTo>
                  <a:lnTo>
                    <a:pt x="174" y="10"/>
                  </a:lnTo>
                  <a:lnTo>
                    <a:pt x="177" y="10"/>
                  </a:lnTo>
                  <a:lnTo>
                    <a:pt x="180" y="13"/>
                  </a:lnTo>
                  <a:lnTo>
                    <a:pt x="175" y="30"/>
                  </a:lnTo>
                  <a:lnTo>
                    <a:pt x="165" y="54"/>
                  </a:lnTo>
                  <a:lnTo>
                    <a:pt x="148" y="84"/>
                  </a:lnTo>
                  <a:lnTo>
                    <a:pt x="129" y="117"/>
                  </a:lnTo>
                  <a:lnTo>
                    <a:pt x="108" y="150"/>
                  </a:lnTo>
                  <a:lnTo>
                    <a:pt x="87" y="180"/>
                  </a:lnTo>
                  <a:lnTo>
                    <a:pt x="67" y="205"/>
                  </a:lnTo>
                  <a:lnTo>
                    <a:pt x="51" y="222"/>
                  </a:lnTo>
                  <a:lnTo>
                    <a:pt x="42" y="225"/>
                  </a:lnTo>
                  <a:lnTo>
                    <a:pt x="34" y="225"/>
                  </a:lnTo>
                  <a:lnTo>
                    <a:pt x="25" y="226"/>
                  </a:lnTo>
                  <a:lnTo>
                    <a:pt x="16" y="226"/>
                  </a:lnTo>
                  <a:lnTo>
                    <a:pt x="12" y="220"/>
                  </a:lnTo>
                  <a:lnTo>
                    <a:pt x="4" y="216"/>
                  </a:lnTo>
                  <a:lnTo>
                    <a:pt x="0" y="211"/>
                  </a:lnTo>
                  <a:lnTo>
                    <a:pt x="0" y="204"/>
                  </a:lnTo>
                  <a:lnTo>
                    <a:pt x="100" y="1"/>
                  </a:lnTo>
                  <a:lnTo>
                    <a:pt x="105" y="0"/>
                  </a:lnTo>
                  <a:lnTo>
                    <a:pt x="108" y="1"/>
                  </a:lnTo>
                  <a:lnTo>
                    <a:pt x="112" y="3"/>
                  </a:lnTo>
                  <a:lnTo>
                    <a:pt x="11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3" name="Freeform 69"/>
            <p:cNvSpPr>
              <a:spLocks/>
            </p:cNvSpPr>
            <p:nvPr/>
          </p:nvSpPr>
          <p:spPr bwMode="auto">
            <a:xfrm>
              <a:off x="4025" y="2712"/>
              <a:ext cx="85" cy="88"/>
            </a:xfrm>
            <a:custGeom>
              <a:avLst/>
              <a:gdLst>
                <a:gd name="T0" fmla="*/ 171 w 171"/>
                <a:gd name="T1" fmla="*/ 0 h 175"/>
                <a:gd name="T2" fmla="*/ 166 w 171"/>
                <a:gd name="T3" fmla="*/ 13 h 175"/>
                <a:gd name="T4" fmla="*/ 156 w 171"/>
                <a:gd name="T5" fmla="*/ 21 h 175"/>
                <a:gd name="T6" fmla="*/ 142 w 171"/>
                <a:gd name="T7" fmla="*/ 27 h 175"/>
                <a:gd name="T8" fmla="*/ 130 w 171"/>
                <a:gd name="T9" fmla="*/ 31 h 175"/>
                <a:gd name="T10" fmla="*/ 103 w 171"/>
                <a:gd name="T11" fmla="*/ 49 h 175"/>
                <a:gd name="T12" fmla="*/ 78 w 171"/>
                <a:gd name="T13" fmla="*/ 72 h 175"/>
                <a:gd name="T14" fmla="*/ 57 w 171"/>
                <a:gd name="T15" fmla="*/ 96 h 175"/>
                <a:gd name="T16" fmla="*/ 39 w 171"/>
                <a:gd name="T17" fmla="*/ 120 h 175"/>
                <a:gd name="T18" fmla="*/ 24 w 171"/>
                <a:gd name="T19" fmla="*/ 141 h 175"/>
                <a:gd name="T20" fmla="*/ 12 w 171"/>
                <a:gd name="T21" fmla="*/ 159 h 175"/>
                <a:gd name="T22" fmla="*/ 4 w 171"/>
                <a:gd name="T23" fmla="*/ 171 h 175"/>
                <a:gd name="T24" fmla="*/ 0 w 171"/>
                <a:gd name="T25" fmla="*/ 175 h 175"/>
                <a:gd name="T26" fmla="*/ 3 w 171"/>
                <a:gd name="T27" fmla="*/ 153 h 175"/>
                <a:gd name="T28" fmla="*/ 10 w 171"/>
                <a:gd name="T29" fmla="*/ 126 h 175"/>
                <a:gd name="T30" fmla="*/ 24 w 171"/>
                <a:gd name="T31" fmla="*/ 96 h 175"/>
                <a:gd name="T32" fmla="*/ 42 w 171"/>
                <a:gd name="T33" fmla="*/ 67 h 175"/>
                <a:gd name="T34" fmla="*/ 64 w 171"/>
                <a:gd name="T35" fmla="*/ 40 h 175"/>
                <a:gd name="T36" fmla="*/ 94 w 171"/>
                <a:gd name="T37" fmla="*/ 19 h 175"/>
                <a:gd name="T38" fmla="*/ 129 w 171"/>
                <a:gd name="T39" fmla="*/ 4 h 175"/>
                <a:gd name="T40" fmla="*/ 171 w 171"/>
                <a:gd name="T4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175">
                  <a:moveTo>
                    <a:pt x="171" y="0"/>
                  </a:moveTo>
                  <a:lnTo>
                    <a:pt x="166" y="13"/>
                  </a:lnTo>
                  <a:lnTo>
                    <a:pt x="156" y="21"/>
                  </a:lnTo>
                  <a:lnTo>
                    <a:pt x="142" y="27"/>
                  </a:lnTo>
                  <a:lnTo>
                    <a:pt x="130" y="31"/>
                  </a:lnTo>
                  <a:lnTo>
                    <a:pt x="103" y="49"/>
                  </a:lnTo>
                  <a:lnTo>
                    <a:pt x="78" y="72"/>
                  </a:lnTo>
                  <a:lnTo>
                    <a:pt x="57" y="96"/>
                  </a:lnTo>
                  <a:lnTo>
                    <a:pt x="39" y="120"/>
                  </a:lnTo>
                  <a:lnTo>
                    <a:pt x="24" y="141"/>
                  </a:lnTo>
                  <a:lnTo>
                    <a:pt x="12" y="159"/>
                  </a:lnTo>
                  <a:lnTo>
                    <a:pt x="4" y="171"/>
                  </a:lnTo>
                  <a:lnTo>
                    <a:pt x="0" y="175"/>
                  </a:lnTo>
                  <a:lnTo>
                    <a:pt x="3" y="153"/>
                  </a:lnTo>
                  <a:lnTo>
                    <a:pt x="10" y="126"/>
                  </a:lnTo>
                  <a:lnTo>
                    <a:pt x="24" y="96"/>
                  </a:lnTo>
                  <a:lnTo>
                    <a:pt x="42" y="67"/>
                  </a:lnTo>
                  <a:lnTo>
                    <a:pt x="64" y="40"/>
                  </a:lnTo>
                  <a:lnTo>
                    <a:pt x="94" y="19"/>
                  </a:lnTo>
                  <a:lnTo>
                    <a:pt x="129" y="4"/>
                  </a:lnTo>
                  <a:lnTo>
                    <a:pt x="17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4" name="Freeform 70"/>
            <p:cNvSpPr>
              <a:spLocks/>
            </p:cNvSpPr>
            <p:nvPr/>
          </p:nvSpPr>
          <p:spPr bwMode="auto">
            <a:xfrm>
              <a:off x="4530" y="1414"/>
              <a:ext cx="700" cy="1252"/>
            </a:xfrm>
            <a:custGeom>
              <a:avLst/>
              <a:gdLst>
                <a:gd name="T0" fmla="*/ 499 w 1399"/>
                <a:gd name="T1" fmla="*/ 1728 h 2504"/>
                <a:gd name="T2" fmla="*/ 777 w 1399"/>
                <a:gd name="T3" fmla="*/ 1821 h 2504"/>
                <a:gd name="T4" fmla="*/ 1108 w 1399"/>
                <a:gd name="T5" fmla="*/ 1932 h 2504"/>
                <a:gd name="T6" fmla="*/ 1375 w 1399"/>
                <a:gd name="T7" fmla="*/ 2024 h 2504"/>
                <a:gd name="T8" fmla="*/ 1222 w 1399"/>
                <a:gd name="T9" fmla="*/ 1943 h 2504"/>
                <a:gd name="T10" fmla="*/ 897 w 1399"/>
                <a:gd name="T11" fmla="*/ 1833 h 2504"/>
                <a:gd name="T12" fmla="*/ 582 w 1399"/>
                <a:gd name="T13" fmla="*/ 1727 h 2504"/>
                <a:gd name="T14" fmla="*/ 403 w 1399"/>
                <a:gd name="T15" fmla="*/ 1667 h 2504"/>
                <a:gd name="T16" fmla="*/ 438 w 1399"/>
                <a:gd name="T17" fmla="*/ 1521 h 2504"/>
                <a:gd name="T18" fmla="*/ 615 w 1399"/>
                <a:gd name="T19" fmla="*/ 1116 h 2504"/>
                <a:gd name="T20" fmla="*/ 579 w 1399"/>
                <a:gd name="T21" fmla="*/ 867 h 2504"/>
                <a:gd name="T22" fmla="*/ 642 w 1399"/>
                <a:gd name="T23" fmla="*/ 840 h 2504"/>
                <a:gd name="T24" fmla="*/ 669 w 1399"/>
                <a:gd name="T25" fmla="*/ 788 h 2504"/>
                <a:gd name="T26" fmla="*/ 772 w 1399"/>
                <a:gd name="T27" fmla="*/ 626 h 2504"/>
                <a:gd name="T28" fmla="*/ 765 w 1399"/>
                <a:gd name="T29" fmla="*/ 272 h 2504"/>
                <a:gd name="T30" fmla="*/ 685 w 1399"/>
                <a:gd name="T31" fmla="*/ 248 h 2504"/>
                <a:gd name="T32" fmla="*/ 598 w 1399"/>
                <a:gd name="T33" fmla="*/ 147 h 2504"/>
                <a:gd name="T34" fmla="*/ 660 w 1399"/>
                <a:gd name="T35" fmla="*/ 176 h 2504"/>
                <a:gd name="T36" fmla="*/ 705 w 1399"/>
                <a:gd name="T37" fmla="*/ 57 h 2504"/>
                <a:gd name="T38" fmla="*/ 669 w 1399"/>
                <a:gd name="T39" fmla="*/ 89 h 2504"/>
                <a:gd name="T40" fmla="*/ 600 w 1399"/>
                <a:gd name="T41" fmla="*/ 114 h 2504"/>
                <a:gd name="T42" fmla="*/ 642 w 1399"/>
                <a:gd name="T43" fmla="*/ 77 h 2504"/>
                <a:gd name="T44" fmla="*/ 588 w 1399"/>
                <a:gd name="T45" fmla="*/ 81 h 2504"/>
                <a:gd name="T46" fmla="*/ 513 w 1399"/>
                <a:gd name="T47" fmla="*/ 78 h 2504"/>
                <a:gd name="T48" fmla="*/ 331 w 1399"/>
                <a:gd name="T49" fmla="*/ 1629 h 2504"/>
                <a:gd name="T50" fmla="*/ 561 w 1399"/>
                <a:gd name="T51" fmla="*/ 179 h 2504"/>
                <a:gd name="T52" fmla="*/ 481 w 1399"/>
                <a:gd name="T53" fmla="*/ 257 h 2504"/>
                <a:gd name="T54" fmla="*/ 459 w 1399"/>
                <a:gd name="T55" fmla="*/ 480 h 2504"/>
                <a:gd name="T56" fmla="*/ 408 w 1399"/>
                <a:gd name="T57" fmla="*/ 629 h 2504"/>
                <a:gd name="T58" fmla="*/ 459 w 1399"/>
                <a:gd name="T59" fmla="*/ 753 h 2504"/>
                <a:gd name="T60" fmla="*/ 484 w 1399"/>
                <a:gd name="T61" fmla="*/ 441 h 2504"/>
                <a:gd name="T62" fmla="*/ 613 w 1399"/>
                <a:gd name="T63" fmla="*/ 290 h 2504"/>
                <a:gd name="T64" fmla="*/ 732 w 1399"/>
                <a:gd name="T65" fmla="*/ 257 h 2504"/>
                <a:gd name="T66" fmla="*/ 741 w 1399"/>
                <a:gd name="T67" fmla="*/ 509 h 2504"/>
                <a:gd name="T68" fmla="*/ 694 w 1399"/>
                <a:gd name="T69" fmla="*/ 740 h 2504"/>
                <a:gd name="T70" fmla="*/ 562 w 1399"/>
                <a:gd name="T71" fmla="*/ 776 h 2504"/>
                <a:gd name="T72" fmla="*/ 558 w 1399"/>
                <a:gd name="T73" fmla="*/ 794 h 2504"/>
                <a:gd name="T74" fmla="*/ 559 w 1399"/>
                <a:gd name="T75" fmla="*/ 848 h 2504"/>
                <a:gd name="T76" fmla="*/ 483 w 1399"/>
                <a:gd name="T77" fmla="*/ 791 h 2504"/>
                <a:gd name="T78" fmla="*/ 508 w 1399"/>
                <a:gd name="T79" fmla="*/ 863 h 2504"/>
                <a:gd name="T80" fmla="*/ 585 w 1399"/>
                <a:gd name="T81" fmla="*/ 989 h 2504"/>
                <a:gd name="T82" fmla="*/ 528 w 1399"/>
                <a:gd name="T83" fmla="*/ 1304 h 2504"/>
                <a:gd name="T84" fmla="*/ 393 w 1399"/>
                <a:gd name="T85" fmla="*/ 1566 h 2504"/>
                <a:gd name="T86" fmla="*/ 291 w 1399"/>
                <a:gd name="T87" fmla="*/ 1631 h 2504"/>
                <a:gd name="T88" fmla="*/ 51 w 1399"/>
                <a:gd name="T89" fmla="*/ 1553 h 2504"/>
                <a:gd name="T90" fmla="*/ 72 w 1399"/>
                <a:gd name="T91" fmla="*/ 1634 h 2504"/>
                <a:gd name="T92" fmla="*/ 213 w 1399"/>
                <a:gd name="T93" fmla="*/ 1707 h 2504"/>
                <a:gd name="T94" fmla="*/ 363 w 1399"/>
                <a:gd name="T95" fmla="*/ 1763 h 2504"/>
                <a:gd name="T96" fmla="*/ 438 w 1399"/>
                <a:gd name="T97" fmla="*/ 1890 h 2504"/>
                <a:gd name="T98" fmla="*/ 411 w 1399"/>
                <a:gd name="T99" fmla="*/ 1974 h 2504"/>
                <a:gd name="T100" fmla="*/ 295 w 1399"/>
                <a:gd name="T101" fmla="*/ 2088 h 2504"/>
                <a:gd name="T102" fmla="*/ 361 w 1399"/>
                <a:gd name="T103" fmla="*/ 2031 h 2504"/>
                <a:gd name="T104" fmla="*/ 424 w 1399"/>
                <a:gd name="T105" fmla="*/ 2012 h 2504"/>
                <a:gd name="T106" fmla="*/ 436 w 1399"/>
                <a:gd name="T107" fmla="*/ 1974 h 2504"/>
                <a:gd name="T108" fmla="*/ 471 w 1399"/>
                <a:gd name="T109" fmla="*/ 1910 h 2504"/>
                <a:gd name="T110" fmla="*/ 414 w 1399"/>
                <a:gd name="T111" fmla="*/ 1805 h 2504"/>
                <a:gd name="T112" fmla="*/ 1041 w 1399"/>
                <a:gd name="T113" fmla="*/ 2000 h 2504"/>
                <a:gd name="T114" fmla="*/ 1111 w 1399"/>
                <a:gd name="T115" fmla="*/ 2504 h 2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99" h="2504">
                  <a:moveTo>
                    <a:pt x="390" y="1692"/>
                  </a:moveTo>
                  <a:lnTo>
                    <a:pt x="394" y="1694"/>
                  </a:lnTo>
                  <a:lnTo>
                    <a:pt x="403" y="1697"/>
                  </a:lnTo>
                  <a:lnTo>
                    <a:pt x="417" y="1701"/>
                  </a:lnTo>
                  <a:lnTo>
                    <a:pt x="432" y="1706"/>
                  </a:lnTo>
                  <a:lnTo>
                    <a:pt x="451" y="1713"/>
                  </a:lnTo>
                  <a:lnTo>
                    <a:pt x="474" y="1721"/>
                  </a:lnTo>
                  <a:lnTo>
                    <a:pt x="499" y="1728"/>
                  </a:lnTo>
                  <a:lnTo>
                    <a:pt x="528" y="1737"/>
                  </a:lnTo>
                  <a:lnTo>
                    <a:pt x="558" y="1748"/>
                  </a:lnTo>
                  <a:lnTo>
                    <a:pt x="591" y="1758"/>
                  </a:lnTo>
                  <a:lnTo>
                    <a:pt x="624" y="1770"/>
                  </a:lnTo>
                  <a:lnTo>
                    <a:pt x="661" y="1782"/>
                  </a:lnTo>
                  <a:lnTo>
                    <a:pt x="699" y="1796"/>
                  </a:lnTo>
                  <a:lnTo>
                    <a:pt x="738" y="1808"/>
                  </a:lnTo>
                  <a:lnTo>
                    <a:pt x="777" y="1821"/>
                  </a:lnTo>
                  <a:lnTo>
                    <a:pt x="819" y="1835"/>
                  </a:lnTo>
                  <a:lnTo>
                    <a:pt x="859" y="1850"/>
                  </a:lnTo>
                  <a:lnTo>
                    <a:pt x="901" y="1863"/>
                  </a:lnTo>
                  <a:lnTo>
                    <a:pt x="943" y="1877"/>
                  </a:lnTo>
                  <a:lnTo>
                    <a:pt x="985" y="1892"/>
                  </a:lnTo>
                  <a:lnTo>
                    <a:pt x="1026" y="1905"/>
                  </a:lnTo>
                  <a:lnTo>
                    <a:pt x="1068" y="1919"/>
                  </a:lnTo>
                  <a:lnTo>
                    <a:pt x="1108" y="1932"/>
                  </a:lnTo>
                  <a:lnTo>
                    <a:pt x="1147" y="1946"/>
                  </a:lnTo>
                  <a:lnTo>
                    <a:pt x="1185" y="1959"/>
                  </a:lnTo>
                  <a:lnTo>
                    <a:pt x="1222" y="1971"/>
                  </a:lnTo>
                  <a:lnTo>
                    <a:pt x="1257" y="1983"/>
                  </a:lnTo>
                  <a:lnTo>
                    <a:pt x="1290" y="1994"/>
                  </a:lnTo>
                  <a:lnTo>
                    <a:pt x="1321" y="2004"/>
                  </a:lnTo>
                  <a:lnTo>
                    <a:pt x="1350" y="2015"/>
                  </a:lnTo>
                  <a:lnTo>
                    <a:pt x="1375" y="2024"/>
                  </a:lnTo>
                  <a:lnTo>
                    <a:pt x="1399" y="2031"/>
                  </a:lnTo>
                  <a:lnTo>
                    <a:pt x="1399" y="2003"/>
                  </a:lnTo>
                  <a:lnTo>
                    <a:pt x="1377" y="1995"/>
                  </a:lnTo>
                  <a:lnTo>
                    <a:pt x="1351" y="1986"/>
                  </a:lnTo>
                  <a:lnTo>
                    <a:pt x="1323" y="1977"/>
                  </a:lnTo>
                  <a:lnTo>
                    <a:pt x="1291" y="1967"/>
                  </a:lnTo>
                  <a:lnTo>
                    <a:pt x="1258" y="1955"/>
                  </a:lnTo>
                  <a:lnTo>
                    <a:pt x="1222" y="1943"/>
                  </a:lnTo>
                  <a:lnTo>
                    <a:pt x="1185" y="1931"/>
                  </a:lnTo>
                  <a:lnTo>
                    <a:pt x="1147" y="1917"/>
                  </a:lnTo>
                  <a:lnTo>
                    <a:pt x="1107" y="1904"/>
                  </a:lnTo>
                  <a:lnTo>
                    <a:pt x="1066" y="1890"/>
                  </a:lnTo>
                  <a:lnTo>
                    <a:pt x="1024" y="1877"/>
                  </a:lnTo>
                  <a:lnTo>
                    <a:pt x="982" y="1862"/>
                  </a:lnTo>
                  <a:lnTo>
                    <a:pt x="939" y="1847"/>
                  </a:lnTo>
                  <a:lnTo>
                    <a:pt x="897" y="1833"/>
                  </a:lnTo>
                  <a:lnTo>
                    <a:pt x="853" y="1818"/>
                  </a:lnTo>
                  <a:lnTo>
                    <a:pt x="811" y="1805"/>
                  </a:lnTo>
                  <a:lnTo>
                    <a:pt x="771" y="1791"/>
                  </a:lnTo>
                  <a:lnTo>
                    <a:pt x="730" y="1776"/>
                  </a:lnTo>
                  <a:lnTo>
                    <a:pt x="690" y="1764"/>
                  </a:lnTo>
                  <a:lnTo>
                    <a:pt x="652" y="1751"/>
                  </a:lnTo>
                  <a:lnTo>
                    <a:pt x="616" y="1739"/>
                  </a:lnTo>
                  <a:lnTo>
                    <a:pt x="582" y="1727"/>
                  </a:lnTo>
                  <a:lnTo>
                    <a:pt x="549" y="1716"/>
                  </a:lnTo>
                  <a:lnTo>
                    <a:pt x="519" y="1706"/>
                  </a:lnTo>
                  <a:lnTo>
                    <a:pt x="492" y="1697"/>
                  </a:lnTo>
                  <a:lnTo>
                    <a:pt x="468" y="1688"/>
                  </a:lnTo>
                  <a:lnTo>
                    <a:pt x="447" y="1682"/>
                  </a:lnTo>
                  <a:lnTo>
                    <a:pt x="429" y="1676"/>
                  </a:lnTo>
                  <a:lnTo>
                    <a:pt x="414" y="1670"/>
                  </a:lnTo>
                  <a:lnTo>
                    <a:pt x="403" y="1667"/>
                  </a:lnTo>
                  <a:lnTo>
                    <a:pt x="396" y="1665"/>
                  </a:lnTo>
                  <a:lnTo>
                    <a:pt x="394" y="1664"/>
                  </a:lnTo>
                  <a:lnTo>
                    <a:pt x="397" y="1638"/>
                  </a:lnTo>
                  <a:lnTo>
                    <a:pt x="403" y="1614"/>
                  </a:lnTo>
                  <a:lnTo>
                    <a:pt x="409" y="1590"/>
                  </a:lnTo>
                  <a:lnTo>
                    <a:pt x="418" y="1568"/>
                  </a:lnTo>
                  <a:lnTo>
                    <a:pt x="427" y="1544"/>
                  </a:lnTo>
                  <a:lnTo>
                    <a:pt x="438" y="1521"/>
                  </a:lnTo>
                  <a:lnTo>
                    <a:pt x="450" y="1497"/>
                  </a:lnTo>
                  <a:lnTo>
                    <a:pt x="463" y="1473"/>
                  </a:lnTo>
                  <a:lnTo>
                    <a:pt x="553" y="1317"/>
                  </a:lnTo>
                  <a:lnTo>
                    <a:pt x="568" y="1278"/>
                  </a:lnTo>
                  <a:lnTo>
                    <a:pt x="583" y="1239"/>
                  </a:lnTo>
                  <a:lnTo>
                    <a:pt x="597" y="1199"/>
                  </a:lnTo>
                  <a:lnTo>
                    <a:pt x="607" y="1158"/>
                  </a:lnTo>
                  <a:lnTo>
                    <a:pt x="615" y="1116"/>
                  </a:lnTo>
                  <a:lnTo>
                    <a:pt x="618" y="1073"/>
                  </a:lnTo>
                  <a:lnTo>
                    <a:pt x="616" y="1029"/>
                  </a:lnTo>
                  <a:lnTo>
                    <a:pt x="609" y="983"/>
                  </a:lnTo>
                  <a:lnTo>
                    <a:pt x="603" y="953"/>
                  </a:lnTo>
                  <a:lnTo>
                    <a:pt x="592" y="923"/>
                  </a:lnTo>
                  <a:lnTo>
                    <a:pt x="582" y="896"/>
                  </a:lnTo>
                  <a:lnTo>
                    <a:pt x="571" y="869"/>
                  </a:lnTo>
                  <a:lnTo>
                    <a:pt x="579" y="867"/>
                  </a:lnTo>
                  <a:lnTo>
                    <a:pt x="588" y="866"/>
                  </a:lnTo>
                  <a:lnTo>
                    <a:pt x="597" y="864"/>
                  </a:lnTo>
                  <a:lnTo>
                    <a:pt x="604" y="863"/>
                  </a:lnTo>
                  <a:lnTo>
                    <a:pt x="613" y="861"/>
                  </a:lnTo>
                  <a:lnTo>
                    <a:pt x="621" y="858"/>
                  </a:lnTo>
                  <a:lnTo>
                    <a:pt x="628" y="855"/>
                  </a:lnTo>
                  <a:lnTo>
                    <a:pt x="634" y="852"/>
                  </a:lnTo>
                  <a:lnTo>
                    <a:pt x="642" y="840"/>
                  </a:lnTo>
                  <a:lnTo>
                    <a:pt x="640" y="825"/>
                  </a:lnTo>
                  <a:lnTo>
                    <a:pt x="636" y="810"/>
                  </a:lnTo>
                  <a:lnTo>
                    <a:pt x="633" y="797"/>
                  </a:lnTo>
                  <a:lnTo>
                    <a:pt x="639" y="797"/>
                  </a:lnTo>
                  <a:lnTo>
                    <a:pt x="645" y="795"/>
                  </a:lnTo>
                  <a:lnTo>
                    <a:pt x="652" y="792"/>
                  </a:lnTo>
                  <a:lnTo>
                    <a:pt x="660" y="789"/>
                  </a:lnTo>
                  <a:lnTo>
                    <a:pt x="669" y="788"/>
                  </a:lnTo>
                  <a:lnTo>
                    <a:pt x="676" y="785"/>
                  </a:lnTo>
                  <a:lnTo>
                    <a:pt x="685" y="782"/>
                  </a:lnTo>
                  <a:lnTo>
                    <a:pt x="693" y="779"/>
                  </a:lnTo>
                  <a:lnTo>
                    <a:pt x="723" y="755"/>
                  </a:lnTo>
                  <a:lnTo>
                    <a:pt x="745" y="726"/>
                  </a:lnTo>
                  <a:lnTo>
                    <a:pt x="760" y="695"/>
                  </a:lnTo>
                  <a:lnTo>
                    <a:pt x="769" y="662"/>
                  </a:lnTo>
                  <a:lnTo>
                    <a:pt x="772" y="626"/>
                  </a:lnTo>
                  <a:lnTo>
                    <a:pt x="774" y="588"/>
                  </a:lnTo>
                  <a:lnTo>
                    <a:pt x="772" y="549"/>
                  </a:lnTo>
                  <a:lnTo>
                    <a:pt x="769" y="510"/>
                  </a:lnTo>
                  <a:lnTo>
                    <a:pt x="750" y="393"/>
                  </a:lnTo>
                  <a:lnTo>
                    <a:pt x="750" y="365"/>
                  </a:lnTo>
                  <a:lnTo>
                    <a:pt x="753" y="333"/>
                  </a:lnTo>
                  <a:lnTo>
                    <a:pt x="757" y="302"/>
                  </a:lnTo>
                  <a:lnTo>
                    <a:pt x="765" y="272"/>
                  </a:lnTo>
                  <a:lnTo>
                    <a:pt x="771" y="246"/>
                  </a:lnTo>
                  <a:lnTo>
                    <a:pt x="775" y="225"/>
                  </a:lnTo>
                  <a:lnTo>
                    <a:pt x="777" y="210"/>
                  </a:lnTo>
                  <a:lnTo>
                    <a:pt x="774" y="204"/>
                  </a:lnTo>
                  <a:lnTo>
                    <a:pt x="753" y="216"/>
                  </a:lnTo>
                  <a:lnTo>
                    <a:pt x="730" y="227"/>
                  </a:lnTo>
                  <a:lnTo>
                    <a:pt x="708" y="237"/>
                  </a:lnTo>
                  <a:lnTo>
                    <a:pt x="685" y="248"/>
                  </a:lnTo>
                  <a:lnTo>
                    <a:pt x="661" y="257"/>
                  </a:lnTo>
                  <a:lnTo>
                    <a:pt x="636" y="263"/>
                  </a:lnTo>
                  <a:lnTo>
                    <a:pt x="610" y="267"/>
                  </a:lnTo>
                  <a:lnTo>
                    <a:pt x="583" y="269"/>
                  </a:lnTo>
                  <a:lnTo>
                    <a:pt x="582" y="254"/>
                  </a:lnTo>
                  <a:lnTo>
                    <a:pt x="580" y="221"/>
                  </a:lnTo>
                  <a:lnTo>
                    <a:pt x="583" y="180"/>
                  </a:lnTo>
                  <a:lnTo>
                    <a:pt x="598" y="147"/>
                  </a:lnTo>
                  <a:lnTo>
                    <a:pt x="609" y="147"/>
                  </a:lnTo>
                  <a:lnTo>
                    <a:pt x="618" y="144"/>
                  </a:lnTo>
                  <a:lnTo>
                    <a:pt x="628" y="141"/>
                  </a:lnTo>
                  <a:lnTo>
                    <a:pt x="637" y="141"/>
                  </a:lnTo>
                  <a:lnTo>
                    <a:pt x="645" y="248"/>
                  </a:lnTo>
                  <a:lnTo>
                    <a:pt x="658" y="243"/>
                  </a:lnTo>
                  <a:lnTo>
                    <a:pt x="660" y="213"/>
                  </a:lnTo>
                  <a:lnTo>
                    <a:pt x="660" y="176"/>
                  </a:lnTo>
                  <a:lnTo>
                    <a:pt x="660" y="143"/>
                  </a:lnTo>
                  <a:lnTo>
                    <a:pt x="661" y="131"/>
                  </a:lnTo>
                  <a:lnTo>
                    <a:pt x="675" y="122"/>
                  </a:lnTo>
                  <a:lnTo>
                    <a:pt x="687" y="110"/>
                  </a:lnTo>
                  <a:lnTo>
                    <a:pt x="694" y="98"/>
                  </a:lnTo>
                  <a:lnTo>
                    <a:pt x="700" y="86"/>
                  </a:lnTo>
                  <a:lnTo>
                    <a:pt x="705" y="71"/>
                  </a:lnTo>
                  <a:lnTo>
                    <a:pt x="705" y="57"/>
                  </a:lnTo>
                  <a:lnTo>
                    <a:pt x="703" y="42"/>
                  </a:lnTo>
                  <a:lnTo>
                    <a:pt x="699" y="27"/>
                  </a:lnTo>
                  <a:lnTo>
                    <a:pt x="685" y="0"/>
                  </a:lnTo>
                  <a:lnTo>
                    <a:pt x="687" y="27"/>
                  </a:lnTo>
                  <a:lnTo>
                    <a:pt x="684" y="51"/>
                  </a:lnTo>
                  <a:lnTo>
                    <a:pt x="679" y="71"/>
                  </a:lnTo>
                  <a:lnTo>
                    <a:pt x="676" y="80"/>
                  </a:lnTo>
                  <a:lnTo>
                    <a:pt x="669" y="89"/>
                  </a:lnTo>
                  <a:lnTo>
                    <a:pt x="661" y="99"/>
                  </a:lnTo>
                  <a:lnTo>
                    <a:pt x="654" y="107"/>
                  </a:lnTo>
                  <a:lnTo>
                    <a:pt x="645" y="114"/>
                  </a:lnTo>
                  <a:lnTo>
                    <a:pt x="636" y="120"/>
                  </a:lnTo>
                  <a:lnTo>
                    <a:pt x="625" y="125"/>
                  </a:lnTo>
                  <a:lnTo>
                    <a:pt x="613" y="126"/>
                  </a:lnTo>
                  <a:lnTo>
                    <a:pt x="601" y="125"/>
                  </a:lnTo>
                  <a:lnTo>
                    <a:pt x="600" y="114"/>
                  </a:lnTo>
                  <a:lnTo>
                    <a:pt x="601" y="105"/>
                  </a:lnTo>
                  <a:lnTo>
                    <a:pt x="604" y="98"/>
                  </a:lnTo>
                  <a:lnTo>
                    <a:pt x="609" y="90"/>
                  </a:lnTo>
                  <a:lnTo>
                    <a:pt x="619" y="83"/>
                  </a:lnTo>
                  <a:lnTo>
                    <a:pt x="631" y="81"/>
                  </a:lnTo>
                  <a:lnTo>
                    <a:pt x="642" y="83"/>
                  </a:lnTo>
                  <a:lnTo>
                    <a:pt x="646" y="83"/>
                  </a:lnTo>
                  <a:lnTo>
                    <a:pt x="642" y="77"/>
                  </a:lnTo>
                  <a:lnTo>
                    <a:pt x="637" y="74"/>
                  </a:lnTo>
                  <a:lnTo>
                    <a:pt x="631" y="71"/>
                  </a:lnTo>
                  <a:lnTo>
                    <a:pt x="625" y="69"/>
                  </a:lnTo>
                  <a:lnTo>
                    <a:pt x="618" y="69"/>
                  </a:lnTo>
                  <a:lnTo>
                    <a:pt x="612" y="69"/>
                  </a:lnTo>
                  <a:lnTo>
                    <a:pt x="604" y="71"/>
                  </a:lnTo>
                  <a:lnTo>
                    <a:pt x="597" y="72"/>
                  </a:lnTo>
                  <a:lnTo>
                    <a:pt x="588" y="81"/>
                  </a:lnTo>
                  <a:lnTo>
                    <a:pt x="580" y="92"/>
                  </a:lnTo>
                  <a:lnTo>
                    <a:pt x="574" y="102"/>
                  </a:lnTo>
                  <a:lnTo>
                    <a:pt x="570" y="114"/>
                  </a:lnTo>
                  <a:lnTo>
                    <a:pt x="556" y="110"/>
                  </a:lnTo>
                  <a:lnTo>
                    <a:pt x="546" y="101"/>
                  </a:lnTo>
                  <a:lnTo>
                    <a:pt x="535" y="90"/>
                  </a:lnTo>
                  <a:lnTo>
                    <a:pt x="529" y="78"/>
                  </a:lnTo>
                  <a:lnTo>
                    <a:pt x="513" y="78"/>
                  </a:lnTo>
                  <a:lnTo>
                    <a:pt x="487" y="77"/>
                  </a:lnTo>
                  <a:lnTo>
                    <a:pt x="456" y="74"/>
                  </a:lnTo>
                  <a:lnTo>
                    <a:pt x="421" y="71"/>
                  </a:lnTo>
                  <a:lnTo>
                    <a:pt x="387" y="66"/>
                  </a:lnTo>
                  <a:lnTo>
                    <a:pt x="358" y="63"/>
                  </a:lnTo>
                  <a:lnTo>
                    <a:pt x="339" y="62"/>
                  </a:lnTo>
                  <a:lnTo>
                    <a:pt x="331" y="60"/>
                  </a:lnTo>
                  <a:lnTo>
                    <a:pt x="331" y="1629"/>
                  </a:lnTo>
                  <a:lnTo>
                    <a:pt x="364" y="1635"/>
                  </a:lnTo>
                  <a:lnTo>
                    <a:pt x="364" y="92"/>
                  </a:lnTo>
                  <a:lnTo>
                    <a:pt x="525" y="105"/>
                  </a:lnTo>
                  <a:lnTo>
                    <a:pt x="532" y="116"/>
                  </a:lnTo>
                  <a:lnTo>
                    <a:pt x="541" y="126"/>
                  </a:lnTo>
                  <a:lnTo>
                    <a:pt x="552" y="135"/>
                  </a:lnTo>
                  <a:lnTo>
                    <a:pt x="564" y="144"/>
                  </a:lnTo>
                  <a:lnTo>
                    <a:pt x="561" y="179"/>
                  </a:lnTo>
                  <a:lnTo>
                    <a:pt x="558" y="212"/>
                  </a:lnTo>
                  <a:lnTo>
                    <a:pt x="556" y="242"/>
                  </a:lnTo>
                  <a:lnTo>
                    <a:pt x="555" y="272"/>
                  </a:lnTo>
                  <a:lnTo>
                    <a:pt x="540" y="270"/>
                  </a:lnTo>
                  <a:lnTo>
                    <a:pt x="526" y="269"/>
                  </a:lnTo>
                  <a:lnTo>
                    <a:pt x="511" y="264"/>
                  </a:lnTo>
                  <a:lnTo>
                    <a:pt x="496" y="261"/>
                  </a:lnTo>
                  <a:lnTo>
                    <a:pt x="481" y="257"/>
                  </a:lnTo>
                  <a:lnTo>
                    <a:pt x="466" y="254"/>
                  </a:lnTo>
                  <a:lnTo>
                    <a:pt x="453" y="249"/>
                  </a:lnTo>
                  <a:lnTo>
                    <a:pt x="439" y="246"/>
                  </a:lnTo>
                  <a:lnTo>
                    <a:pt x="450" y="332"/>
                  </a:lnTo>
                  <a:lnTo>
                    <a:pt x="457" y="396"/>
                  </a:lnTo>
                  <a:lnTo>
                    <a:pt x="460" y="441"/>
                  </a:lnTo>
                  <a:lnTo>
                    <a:pt x="460" y="470"/>
                  </a:lnTo>
                  <a:lnTo>
                    <a:pt x="459" y="480"/>
                  </a:lnTo>
                  <a:lnTo>
                    <a:pt x="454" y="495"/>
                  </a:lnTo>
                  <a:lnTo>
                    <a:pt x="447" y="513"/>
                  </a:lnTo>
                  <a:lnTo>
                    <a:pt x="439" y="533"/>
                  </a:lnTo>
                  <a:lnTo>
                    <a:pt x="432" y="552"/>
                  </a:lnTo>
                  <a:lnTo>
                    <a:pt x="423" y="573"/>
                  </a:lnTo>
                  <a:lnTo>
                    <a:pt x="417" y="593"/>
                  </a:lnTo>
                  <a:lnTo>
                    <a:pt x="411" y="611"/>
                  </a:lnTo>
                  <a:lnTo>
                    <a:pt x="408" y="629"/>
                  </a:lnTo>
                  <a:lnTo>
                    <a:pt x="408" y="650"/>
                  </a:lnTo>
                  <a:lnTo>
                    <a:pt x="411" y="672"/>
                  </a:lnTo>
                  <a:lnTo>
                    <a:pt x="417" y="696"/>
                  </a:lnTo>
                  <a:lnTo>
                    <a:pt x="424" y="719"/>
                  </a:lnTo>
                  <a:lnTo>
                    <a:pt x="435" y="738"/>
                  </a:lnTo>
                  <a:lnTo>
                    <a:pt x="445" y="755"/>
                  </a:lnTo>
                  <a:lnTo>
                    <a:pt x="459" y="767"/>
                  </a:lnTo>
                  <a:lnTo>
                    <a:pt x="459" y="753"/>
                  </a:lnTo>
                  <a:lnTo>
                    <a:pt x="451" y="722"/>
                  </a:lnTo>
                  <a:lnTo>
                    <a:pt x="441" y="684"/>
                  </a:lnTo>
                  <a:lnTo>
                    <a:pt x="436" y="651"/>
                  </a:lnTo>
                  <a:lnTo>
                    <a:pt x="444" y="614"/>
                  </a:lnTo>
                  <a:lnTo>
                    <a:pt x="459" y="561"/>
                  </a:lnTo>
                  <a:lnTo>
                    <a:pt x="474" y="516"/>
                  </a:lnTo>
                  <a:lnTo>
                    <a:pt x="480" y="497"/>
                  </a:lnTo>
                  <a:lnTo>
                    <a:pt x="484" y="441"/>
                  </a:lnTo>
                  <a:lnTo>
                    <a:pt x="481" y="381"/>
                  </a:lnTo>
                  <a:lnTo>
                    <a:pt x="477" y="324"/>
                  </a:lnTo>
                  <a:lnTo>
                    <a:pt x="469" y="278"/>
                  </a:lnTo>
                  <a:lnTo>
                    <a:pt x="496" y="288"/>
                  </a:lnTo>
                  <a:lnTo>
                    <a:pt x="523" y="293"/>
                  </a:lnTo>
                  <a:lnTo>
                    <a:pt x="553" y="296"/>
                  </a:lnTo>
                  <a:lnTo>
                    <a:pt x="583" y="294"/>
                  </a:lnTo>
                  <a:lnTo>
                    <a:pt x="613" y="290"/>
                  </a:lnTo>
                  <a:lnTo>
                    <a:pt x="643" y="284"/>
                  </a:lnTo>
                  <a:lnTo>
                    <a:pt x="673" y="278"/>
                  </a:lnTo>
                  <a:lnTo>
                    <a:pt x="700" y="270"/>
                  </a:lnTo>
                  <a:lnTo>
                    <a:pt x="706" y="269"/>
                  </a:lnTo>
                  <a:lnTo>
                    <a:pt x="714" y="266"/>
                  </a:lnTo>
                  <a:lnTo>
                    <a:pt x="720" y="264"/>
                  </a:lnTo>
                  <a:lnTo>
                    <a:pt x="726" y="260"/>
                  </a:lnTo>
                  <a:lnTo>
                    <a:pt x="732" y="257"/>
                  </a:lnTo>
                  <a:lnTo>
                    <a:pt x="738" y="255"/>
                  </a:lnTo>
                  <a:lnTo>
                    <a:pt x="744" y="252"/>
                  </a:lnTo>
                  <a:lnTo>
                    <a:pt x="750" y="251"/>
                  </a:lnTo>
                  <a:lnTo>
                    <a:pt x="736" y="299"/>
                  </a:lnTo>
                  <a:lnTo>
                    <a:pt x="732" y="350"/>
                  </a:lnTo>
                  <a:lnTo>
                    <a:pt x="732" y="402"/>
                  </a:lnTo>
                  <a:lnTo>
                    <a:pt x="736" y="455"/>
                  </a:lnTo>
                  <a:lnTo>
                    <a:pt x="741" y="509"/>
                  </a:lnTo>
                  <a:lnTo>
                    <a:pt x="745" y="561"/>
                  </a:lnTo>
                  <a:lnTo>
                    <a:pt x="744" y="614"/>
                  </a:lnTo>
                  <a:lnTo>
                    <a:pt x="738" y="663"/>
                  </a:lnTo>
                  <a:lnTo>
                    <a:pt x="732" y="680"/>
                  </a:lnTo>
                  <a:lnTo>
                    <a:pt x="724" y="696"/>
                  </a:lnTo>
                  <a:lnTo>
                    <a:pt x="717" y="711"/>
                  </a:lnTo>
                  <a:lnTo>
                    <a:pt x="706" y="726"/>
                  </a:lnTo>
                  <a:lnTo>
                    <a:pt x="694" y="740"/>
                  </a:lnTo>
                  <a:lnTo>
                    <a:pt x="679" y="752"/>
                  </a:lnTo>
                  <a:lnTo>
                    <a:pt x="660" y="762"/>
                  </a:lnTo>
                  <a:lnTo>
                    <a:pt x="634" y="771"/>
                  </a:lnTo>
                  <a:lnTo>
                    <a:pt x="624" y="771"/>
                  </a:lnTo>
                  <a:lnTo>
                    <a:pt x="612" y="773"/>
                  </a:lnTo>
                  <a:lnTo>
                    <a:pt x="597" y="774"/>
                  </a:lnTo>
                  <a:lnTo>
                    <a:pt x="580" y="774"/>
                  </a:lnTo>
                  <a:lnTo>
                    <a:pt x="562" y="776"/>
                  </a:lnTo>
                  <a:lnTo>
                    <a:pt x="544" y="777"/>
                  </a:lnTo>
                  <a:lnTo>
                    <a:pt x="526" y="779"/>
                  </a:lnTo>
                  <a:lnTo>
                    <a:pt x="508" y="779"/>
                  </a:lnTo>
                  <a:lnTo>
                    <a:pt x="514" y="783"/>
                  </a:lnTo>
                  <a:lnTo>
                    <a:pt x="522" y="788"/>
                  </a:lnTo>
                  <a:lnTo>
                    <a:pt x="531" y="789"/>
                  </a:lnTo>
                  <a:lnTo>
                    <a:pt x="544" y="792"/>
                  </a:lnTo>
                  <a:lnTo>
                    <a:pt x="558" y="794"/>
                  </a:lnTo>
                  <a:lnTo>
                    <a:pt x="573" y="795"/>
                  </a:lnTo>
                  <a:lnTo>
                    <a:pt x="589" y="795"/>
                  </a:lnTo>
                  <a:lnTo>
                    <a:pt x="606" y="795"/>
                  </a:lnTo>
                  <a:lnTo>
                    <a:pt x="607" y="840"/>
                  </a:lnTo>
                  <a:lnTo>
                    <a:pt x="597" y="845"/>
                  </a:lnTo>
                  <a:lnTo>
                    <a:pt x="585" y="848"/>
                  </a:lnTo>
                  <a:lnTo>
                    <a:pt x="571" y="849"/>
                  </a:lnTo>
                  <a:lnTo>
                    <a:pt x="559" y="848"/>
                  </a:lnTo>
                  <a:lnTo>
                    <a:pt x="546" y="846"/>
                  </a:lnTo>
                  <a:lnTo>
                    <a:pt x="534" y="845"/>
                  </a:lnTo>
                  <a:lnTo>
                    <a:pt x="522" y="842"/>
                  </a:lnTo>
                  <a:lnTo>
                    <a:pt x="511" y="839"/>
                  </a:lnTo>
                  <a:lnTo>
                    <a:pt x="496" y="827"/>
                  </a:lnTo>
                  <a:lnTo>
                    <a:pt x="489" y="812"/>
                  </a:lnTo>
                  <a:lnTo>
                    <a:pt x="484" y="797"/>
                  </a:lnTo>
                  <a:lnTo>
                    <a:pt x="483" y="791"/>
                  </a:lnTo>
                  <a:lnTo>
                    <a:pt x="481" y="803"/>
                  </a:lnTo>
                  <a:lnTo>
                    <a:pt x="480" y="815"/>
                  </a:lnTo>
                  <a:lnTo>
                    <a:pt x="480" y="827"/>
                  </a:lnTo>
                  <a:lnTo>
                    <a:pt x="481" y="840"/>
                  </a:lnTo>
                  <a:lnTo>
                    <a:pt x="486" y="849"/>
                  </a:lnTo>
                  <a:lnTo>
                    <a:pt x="493" y="855"/>
                  </a:lnTo>
                  <a:lnTo>
                    <a:pt x="501" y="860"/>
                  </a:lnTo>
                  <a:lnTo>
                    <a:pt x="508" y="863"/>
                  </a:lnTo>
                  <a:lnTo>
                    <a:pt x="517" y="866"/>
                  </a:lnTo>
                  <a:lnTo>
                    <a:pt x="526" y="867"/>
                  </a:lnTo>
                  <a:lnTo>
                    <a:pt x="535" y="870"/>
                  </a:lnTo>
                  <a:lnTo>
                    <a:pt x="544" y="873"/>
                  </a:lnTo>
                  <a:lnTo>
                    <a:pt x="558" y="903"/>
                  </a:lnTo>
                  <a:lnTo>
                    <a:pt x="570" y="932"/>
                  </a:lnTo>
                  <a:lnTo>
                    <a:pt x="579" y="960"/>
                  </a:lnTo>
                  <a:lnTo>
                    <a:pt x="585" y="989"/>
                  </a:lnTo>
                  <a:lnTo>
                    <a:pt x="589" y="1019"/>
                  </a:lnTo>
                  <a:lnTo>
                    <a:pt x="592" y="1049"/>
                  </a:lnTo>
                  <a:lnTo>
                    <a:pt x="594" y="1079"/>
                  </a:lnTo>
                  <a:lnTo>
                    <a:pt x="592" y="1110"/>
                  </a:lnTo>
                  <a:lnTo>
                    <a:pt x="583" y="1161"/>
                  </a:lnTo>
                  <a:lnTo>
                    <a:pt x="570" y="1209"/>
                  </a:lnTo>
                  <a:lnTo>
                    <a:pt x="550" y="1257"/>
                  </a:lnTo>
                  <a:lnTo>
                    <a:pt x="528" y="1304"/>
                  </a:lnTo>
                  <a:lnTo>
                    <a:pt x="502" y="1349"/>
                  </a:lnTo>
                  <a:lnTo>
                    <a:pt x="475" y="1394"/>
                  </a:lnTo>
                  <a:lnTo>
                    <a:pt x="450" y="1439"/>
                  </a:lnTo>
                  <a:lnTo>
                    <a:pt x="424" y="1485"/>
                  </a:lnTo>
                  <a:lnTo>
                    <a:pt x="417" y="1506"/>
                  </a:lnTo>
                  <a:lnTo>
                    <a:pt x="408" y="1527"/>
                  </a:lnTo>
                  <a:lnTo>
                    <a:pt x="400" y="1547"/>
                  </a:lnTo>
                  <a:lnTo>
                    <a:pt x="393" y="1566"/>
                  </a:lnTo>
                  <a:lnTo>
                    <a:pt x="385" y="1587"/>
                  </a:lnTo>
                  <a:lnTo>
                    <a:pt x="379" y="1610"/>
                  </a:lnTo>
                  <a:lnTo>
                    <a:pt x="373" y="1632"/>
                  </a:lnTo>
                  <a:lnTo>
                    <a:pt x="367" y="1658"/>
                  </a:lnTo>
                  <a:lnTo>
                    <a:pt x="355" y="1653"/>
                  </a:lnTo>
                  <a:lnTo>
                    <a:pt x="339" y="1647"/>
                  </a:lnTo>
                  <a:lnTo>
                    <a:pt x="316" y="1640"/>
                  </a:lnTo>
                  <a:lnTo>
                    <a:pt x="291" y="1631"/>
                  </a:lnTo>
                  <a:lnTo>
                    <a:pt x="262" y="1620"/>
                  </a:lnTo>
                  <a:lnTo>
                    <a:pt x="231" y="1611"/>
                  </a:lnTo>
                  <a:lnTo>
                    <a:pt x="199" y="1601"/>
                  </a:lnTo>
                  <a:lnTo>
                    <a:pt x="166" y="1590"/>
                  </a:lnTo>
                  <a:lnTo>
                    <a:pt x="135" y="1580"/>
                  </a:lnTo>
                  <a:lnTo>
                    <a:pt x="105" y="1569"/>
                  </a:lnTo>
                  <a:lnTo>
                    <a:pt x="76" y="1560"/>
                  </a:lnTo>
                  <a:lnTo>
                    <a:pt x="51" y="1553"/>
                  </a:lnTo>
                  <a:lnTo>
                    <a:pt x="30" y="1545"/>
                  </a:lnTo>
                  <a:lnTo>
                    <a:pt x="13" y="1541"/>
                  </a:lnTo>
                  <a:lnTo>
                    <a:pt x="3" y="1538"/>
                  </a:lnTo>
                  <a:lnTo>
                    <a:pt x="0" y="1536"/>
                  </a:lnTo>
                  <a:lnTo>
                    <a:pt x="12" y="1565"/>
                  </a:lnTo>
                  <a:lnTo>
                    <a:pt x="363" y="1685"/>
                  </a:lnTo>
                  <a:lnTo>
                    <a:pt x="367" y="1737"/>
                  </a:lnTo>
                  <a:lnTo>
                    <a:pt x="72" y="1634"/>
                  </a:lnTo>
                  <a:lnTo>
                    <a:pt x="118" y="1673"/>
                  </a:lnTo>
                  <a:lnTo>
                    <a:pt x="124" y="1676"/>
                  </a:lnTo>
                  <a:lnTo>
                    <a:pt x="133" y="1679"/>
                  </a:lnTo>
                  <a:lnTo>
                    <a:pt x="145" y="1683"/>
                  </a:lnTo>
                  <a:lnTo>
                    <a:pt x="160" y="1688"/>
                  </a:lnTo>
                  <a:lnTo>
                    <a:pt x="177" y="1694"/>
                  </a:lnTo>
                  <a:lnTo>
                    <a:pt x="195" y="1700"/>
                  </a:lnTo>
                  <a:lnTo>
                    <a:pt x="213" y="1707"/>
                  </a:lnTo>
                  <a:lnTo>
                    <a:pt x="234" y="1713"/>
                  </a:lnTo>
                  <a:lnTo>
                    <a:pt x="253" y="1721"/>
                  </a:lnTo>
                  <a:lnTo>
                    <a:pt x="274" y="1728"/>
                  </a:lnTo>
                  <a:lnTo>
                    <a:pt x="294" y="1736"/>
                  </a:lnTo>
                  <a:lnTo>
                    <a:pt x="313" y="1743"/>
                  </a:lnTo>
                  <a:lnTo>
                    <a:pt x="331" y="1749"/>
                  </a:lnTo>
                  <a:lnTo>
                    <a:pt x="348" y="1757"/>
                  </a:lnTo>
                  <a:lnTo>
                    <a:pt x="363" y="1763"/>
                  </a:lnTo>
                  <a:lnTo>
                    <a:pt x="375" y="1767"/>
                  </a:lnTo>
                  <a:lnTo>
                    <a:pt x="381" y="1787"/>
                  </a:lnTo>
                  <a:lnTo>
                    <a:pt x="388" y="1805"/>
                  </a:lnTo>
                  <a:lnTo>
                    <a:pt x="397" y="1823"/>
                  </a:lnTo>
                  <a:lnTo>
                    <a:pt x="406" y="1841"/>
                  </a:lnTo>
                  <a:lnTo>
                    <a:pt x="417" y="1857"/>
                  </a:lnTo>
                  <a:lnTo>
                    <a:pt x="427" y="1874"/>
                  </a:lnTo>
                  <a:lnTo>
                    <a:pt x="438" y="1890"/>
                  </a:lnTo>
                  <a:lnTo>
                    <a:pt x="450" y="1907"/>
                  </a:lnTo>
                  <a:lnTo>
                    <a:pt x="453" y="1920"/>
                  </a:lnTo>
                  <a:lnTo>
                    <a:pt x="450" y="1931"/>
                  </a:lnTo>
                  <a:lnTo>
                    <a:pt x="444" y="1940"/>
                  </a:lnTo>
                  <a:lnTo>
                    <a:pt x="436" y="1949"/>
                  </a:lnTo>
                  <a:lnTo>
                    <a:pt x="427" y="1956"/>
                  </a:lnTo>
                  <a:lnTo>
                    <a:pt x="418" y="1965"/>
                  </a:lnTo>
                  <a:lnTo>
                    <a:pt x="411" y="1974"/>
                  </a:lnTo>
                  <a:lnTo>
                    <a:pt x="406" y="1985"/>
                  </a:lnTo>
                  <a:lnTo>
                    <a:pt x="394" y="1988"/>
                  </a:lnTo>
                  <a:lnTo>
                    <a:pt x="378" y="1997"/>
                  </a:lnTo>
                  <a:lnTo>
                    <a:pt x="358" y="2012"/>
                  </a:lnTo>
                  <a:lnTo>
                    <a:pt x="339" y="2028"/>
                  </a:lnTo>
                  <a:lnTo>
                    <a:pt x="319" y="2049"/>
                  </a:lnTo>
                  <a:lnTo>
                    <a:pt x="304" y="2069"/>
                  </a:lnTo>
                  <a:lnTo>
                    <a:pt x="295" y="2088"/>
                  </a:lnTo>
                  <a:lnTo>
                    <a:pt x="294" y="2105"/>
                  </a:lnTo>
                  <a:lnTo>
                    <a:pt x="298" y="2105"/>
                  </a:lnTo>
                  <a:lnTo>
                    <a:pt x="307" y="2091"/>
                  </a:lnTo>
                  <a:lnTo>
                    <a:pt x="318" y="2079"/>
                  </a:lnTo>
                  <a:lnTo>
                    <a:pt x="328" y="2066"/>
                  </a:lnTo>
                  <a:lnTo>
                    <a:pt x="339" y="2054"/>
                  </a:lnTo>
                  <a:lnTo>
                    <a:pt x="349" y="2042"/>
                  </a:lnTo>
                  <a:lnTo>
                    <a:pt x="361" y="2031"/>
                  </a:lnTo>
                  <a:lnTo>
                    <a:pt x="373" y="2021"/>
                  </a:lnTo>
                  <a:lnTo>
                    <a:pt x="385" y="2010"/>
                  </a:lnTo>
                  <a:lnTo>
                    <a:pt x="391" y="2009"/>
                  </a:lnTo>
                  <a:lnTo>
                    <a:pt x="399" y="2009"/>
                  </a:lnTo>
                  <a:lnTo>
                    <a:pt x="405" y="2009"/>
                  </a:lnTo>
                  <a:lnTo>
                    <a:pt x="412" y="2010"/>
                  </a:lnTo>
                  <a:lnTo>
                    <a:pt x="418" y="2012"/>
                  </a:lnTo>
                  <a:lnTo>
                    <a:pt x="424" y="2012"/>
                  </a:lnTo>
                  <a:lnTo>
                    <a:pt x="430" y="2009"/>
                  </a:lnTo>
                  <a:lnTo>
                    <a:pt x="436" y="2004"/>
                  </a:lnTo>
                  <a:lnTo>
                    <a:pt x="435" y="2000"/>
                  </a:lnTo>
                  <a:lnTo>
                    <a:pt x="432" y="1997"/>
                  </a:lnTo>
                  <a:lnTo>
                    <a:pt x="427" y="1994"/>
                  </a:lnTo>
                  <a:lnTo>
                    <a:pt x="424" y="1989"/>
                  </a:lnTo>
                  <a:lnTo>
                    <a:pt x="429" y="1982"/>
                  </a:lnTo>
                  <a:lnTo>
                    <a:pt x="436" y="1974"/>
                  </a:lnTo>
                  <a:lnTo>
                    <a:pt x="442" y="1968"/>
                  </a:lnTo>
                  <a:lnTo>
                    <a:pt x="450" y="1962"/>
                  </a:lnTo>
                  <a:lnTo>
                    <a:pt x="457" y="1956"/>
                  </a:lnTo>
                  <a:lnTo>
                    <a:pt x="463" y="1949"/>
                  </a:lnTo>
                  <a:lnTo>
                    <a:pt x="468" y="1941"/>
                  </a:lnTo>
                  <a:lnTo>
                    <a:pt x="471" y="1932"/>
                  </a:lnTo>
                  <a:lnTo>
                    <a:pt x="472" y="1922"/>
                  </a:lnTo>
                  <a:lnTo>
                    <a:pt x="471" y="1910"/>
                  </a:lnTo>
                  <a:lnTo>
                    <a:pt x="468" y="1899"/>
                  </a:lnTo>
                  <a:lnTo>
                    <a:pt x="463" y="1889"/>
                  </a:lnTo>
                  <a:lnTo>
                    <a:pt x="453" y="1872"/>
                  </a:lnTo>
                  <a:lnTo>
                    <a:pt x="444" y="1857"/>
                  </a:lnTo>
                  <a:lnTo>
                    <a:pt x="435" y="1842"/>
                  </a:lnTo>
                  <a:lnTo>
                    <a:pt x="426" y="1830"/>
                  </a:lnTo>
                  <a:lnTo>
                    <a:pt x="420" y="1817"/>
                  </a:lnTo>
                  <a:lnTo>
                    <a:pt x="414" y="1805"/>
                  </a:lnTo>
                  <a:lnTo>
                    <a:pt x="409" y="1791"/>
                  </a:lnTo>
                  <a:lnTo>
                    <a:pt x="406" y="1776"/>
                  </a:lnTo>
                  <a:lnTo>
                    <a:pt x="1000" y="1988"/>
                  </a:lnTo>
                  <a:lnTo>
                    <a:pt x="999" y="2474"/>
                  </a:lnTo>
                  <a:lnTo>
                    <a:pt x="1026" y="2487"/>
                  </a:lnTo>
                  <a:lnTo>
                    <a:pt x="1027" y="1997"/>
                  </a:lnTo>
                  <a:lnTo>
                    <a:pt x="1035" y="1998"/>
                  </a:lnTo>
                  <a:lnTo>
                    <a:pt x="1041" y="2000"/>
                  </a:lnTo>
                  <a:lnTo>
                    <a:pt x="1048" y="2003"/>
                  </a:lnTo>
                  <a:lnTo>
                    <a:pt x="1054" y="2006"/>
                  </a:lnTo>
                  <a:lnTo>
                    <a:pt x="1060" y="2010"/>
                  </a:lnTo>
                  <a:lnTo>
                    <a:pt x="1068" y="2013"/>
                  </a:lnTo>
                  <a:lnTo>
                    <a:pt x="1074" y="2016"/>
                  </a:lnTo>
                  <a:lnTo>
                    <a:pt x="1081" y="2018"/>
                  </a:lnTo>
                  <a:lnTo>
                    <a:pt x="1083" y="2504"/>
                  </a:lnTo>
                  <a:lnTo>
                    <a:pt x="1111" y="2504"/>
                  </a:lnTo>
                  <a:lnTo>
                    <a:pt x="1110" y="2027"/>
                  </a:lnTo>
                  <a:lnTo>
                    <a:pt x="1399" y="2124"/>
                  </a:lnTo>
                  <a:lnTo>
                    <a:pt x="1399" y="2094"/>
                  </a:lnTo>
                  <a:lnTo>
                    <a:pt x="393" y="1746"/>
                  </a:lnTo>
                  <a:lnTo>
                    <a:pt x="390" y="169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5" name="Freeform 71"/>
            <p:cNvSpPr>
              <a:spLocks/>
            </p:cNvSpPr>
            <p:nvPr/>
          </p:nvSpPr>
          <p:spPr bwMode="auto">
            <a:xfrm>
              <a:off x="4719" y="2646"/>
              <a:ext cx="510" cy="149"/>
            </a:xfrm>
            <a:custGeom>
              <a:avLst/>
              <a:gdLst>
                <a:gd name="T0" fmla="*/ 1000 w 1018"/>
                <a:gd name="T1" fmla="*/ 99 h 299"/>
                <a:gd name="T2" fmla="*/ 952 w 1018"/>
                <a:gd name="T3" fmla="*/ 90 h 299"/>
                <a:gd name="T4" fmla="*/ 898 w 1018"/>
                <a:gd name="T5" fmla="*/ 83 h 299"/>
                <a:gd name="T6" fmla="*/ 838 w 1018"/>
                <a:gd name="T7" fmla="*/ 77 h 299"/>
                <a:gd name="T8" fmla="*/ 781 w 1018"/>
                <a:gd name="T9" fmla="*/ 71 h 299"/>
                <a:gd name="T10" fmla="*/ 730 w 1018"/>
                <a:gd name="T11" fmla="*/ 66 h 299"/>
                <a:gd name="T12" fmla="*/ 693 w 1018"/>
                <a:gd name="T13" fmla="*/ 63 h 299"/>
                <a:gd name="T14" fmla="*/ 670 w 1018"/>
                <a:gd name="T15" fmla="*/ 62 h 299"/>
                <a:gd name="T16" fmla="*/ 654 w 1018"/>
                <a:gd name="T17" fmla="*/ 54 h 299"/>
                <a:gd name="T18" fmla="*/ 624 w 1018"/>
                <a:gd name="T19" fmla="*/ 41 h 299"/>
                <a:gd name="T20" fmla="*/ 592 w 1018"/>
                <a:gd name="T21" fmla="*/ 26 h 299"/>
                <a:gd name="T22" fmla="*/ 558 w 1018"/>
                <a:gd name="T23" fmla="*/ 14 h 299"/>
                <a:gd name="T24" fmla="*/ 523 w 1018"/>
                <a:gd name="T25" fmla="*/ 5 h 299"/>
                <a:gd name="T26" fmla="*/ 489 w 1018"/>
                <a:gd name="T27" fmla="*/ 0 h 299"/>
                <a:gd name="T28" fmla="*/ 454 w 1018"/>
                <a:gd name="T29" fmla="*/ 2 h 299"/>
                <a:gd name="T30" fmla="*/ 424 w 1018"/>
                <a:gd name="T31" fmla="*/ 12 h 299"/>
                <a:gd name="T32" fmla="*/ 385 w 1018"/>
                <a:gd name="T33" fmla="*/ 45 h 299"/>
                <a:gd name="T34" fmla="*/ 331 w 1018"/>
                <a:gd name="T35" fmla="*/ 93 h 299"/>
                <a:gd name="T36" fmla="*/ 270 w 1018"/>
                <a:gd name="T37" fmla="*/ 138 h 299"/>
                <a:gd name="T38" fmla="*/ 205 w 1018"/>
                <a:gd name="T39" fmla="*/ 182 h 299"/>
                <a:gd name="T40" fmla="*/ 139 w 1018"/>
                <a:gd name="T41" fmla="*/ 222 h 299"/>
                <a:gd name="T42" fmla="*/ 78 w 1018"/>
                <a:gd name="T43" fmla="*/ 257 h 299"/>
                <a:gd name="T44" fmla="*/ 30 w 1018"/>
                <a:gd name="T45" fmla="*/ 282 h 299"/>
                <a:gd name="T46" fmla="*/ 3 w 1018"/>
                <a:gd name="T47" fmla="*/ 296 h 299"/>
                <a:gd name="T48" fmla="*/ 1 w 1018"/>
                <a:gd name="T49" fmla="*/ 297 h 299"/>
                <a:gd name="T50" fmla="*/ 22 w 1018"/>
                <a:gd name="T51" fmla="*/ 299 h 299"/>
                <a:gd name="T52" fmla="*/ 67 w 1018"/>
                <a:gd name="T53" fmla="*/ 288 h 299"/>
                <a:gd name="T54" fmla="*/ 144 w 1018"/>
                <a:gd name="T55" fmla="*/ 257 h 299"/>
                <a:gd name="T56" fmla="*/ 208 w 1018"/>
                <a:gd name="T57" fmla="*/ 221 h 299"/>
                <a:gd name="T58" fmla="*/ 232 w 1018"/>
                <a:gd name="T59" fmla="*/ 206 h 299"/>
                <a:gd name="T60" fmla="*/ 259 w 1018"/>
                <a:gd name="T61" fmla="*/ 189 h 299"/>
                <a:gd name="T62" fmla="*/ 288 w 1018"/>
                <a:gd name="T63" fmla="*/ 170 h 299"/>
                <a:gd name="T64" fmla="*/ 319 w 1018"/>
                <a:gd name="T65" fmla="*/ 149 h 299"/>
                <a:gd name="T66" fmla="*/ 352 w 1018"/>
                <a:gd name="T67" fmla="*/ 126 h 299"/>
                <a:gd name="T68" fmla="*/ 387 w 1018"/>
                <a:gd name="T69" fmla="*/ 101 h 299"/>
                <a:gd name="T70" fmla="*/ 423 w 1018"/>
                <a:gd name="T71" fmla="*/ 72 h 299"/>
                <a:gd name="T72" fmla="*/ 460 w 1018"/>
                <a:gd name="T73" fmla="*/ 47 h 299"/>
                <a:gd name="T74" fmla="*/ 496 w 1018"/>
                <a:gd name="T75" fmla="*/ 41 h 299"/>
                <a:gd name="T76" fmla="*/ 529 w 1018"/>
                <a:gd name="T77" fmla="*/ 45 h 299"/>
                <a:gd name="T78" fmla="*/ 562 w 1018"/>
                <a:gd name="T79" fmla="*/ 59 h 299"/>
                <a:gd name="T80" fmla="*/ 594 w 1018"/>
                <a:gd name="T81" fmla="*/ 78 h 299"/>
                <a:gd name="T82" fmla="*/ 625 w 1018"/>
                <a:gd name="T83" fmla="*/ 96 h 299"/>
                <a:gd name="T84" fmla="*/ 657 w 1018"/>
                <a:gd name="T85" fmla="*/ 113 h 299"/>
                <a:gd name="T86" fmla="*/ 690 w 1018"/>
                <a:gd name="T87" fmla="*/ 119 h 299"/>
                <a:gd name="T88" fmla="*/ 729 w 1018"/>
                <a:gd name="T89" fmla="*/ 116 h 299"/>
                <a:gd name="T90" fmla="*/ 774 w 1018"/>
                <a:gd name="T91" fmla="*/ 111 h 299"/>
                <a:gd name="T92" fmla="*/ 814 w 1018"/>
                <a:gd name="T93" fmla="*/ 110 h 299"/>
                <a:gd name="T94" fmla="*/ 855 w 1018"/>
                <a:gd name="T95" fmla="*/ 113 h 299"/>
                <a:gd name="T96" fmla="*/ 892 w 1018"/>
                <a:gd name="T97" fmla="*/ 116 h 299"/>
                <a:gd name="T98" fmla="*/ 930 w 1018"/>
                <a:gd name="T99" fmla="*/ 122 h 299"/>
                <a:gd name="T100" fmla="*/ 966 w 1018"/>
                <a:gd name="T101" fmla="*/ 129 h 299"/>
                <a:gd name="T102" fmla="*/ 1000 w 1018"/>
                <a:gd name="T103" fmla="*/ 138 h 299"/>
                <a:gd name="T104" fmla="*/ 1018 w 1018"/>
                <a:gd name="T105" fmla="*/ 104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299">
                  <a:moveTo>
                    <a:pt x="1018" y="104"/>
                  </a:moveTo>
                  <a:lnTo>
                    <a:pt x="1000" y="99"/>
                  </a:lnTo>
                  <a:lnTo>
                    <a:pt x="978" y="95"/>
                  </a:lnTo>
                  <a:lnTo>
                    <a:pt x="952" y="90"/>
                  </a:lnTo>
                  <a:lnTo>
                    <a:pt x="927" y="87"/>
                  </a:lnTo>
                  <a:lnTo>
                    <a:pt x="898" y="83"/>
                  </a:lnTo>
                  <a:lnTo>
                    <a:pt x="868" y="80"/>
                  </a:lnTo>
                  <a:lnTo>
                    <a:pt x="838" y="77"/>
                  </a:lnTo>
                  <a:lnTo>
                    <a:pt x="810" y="74"/>
                  </a:lnTo>
                  <a:lnTo>
                    <a:pt x="781" y="71"/>
                  </a:lnTo>
                  <a:lnTo>
                    <a:pt x="754" y="69"/>
                  </a:lnTo>
                  <a:lnTo>
                    <a:pt x="730" y="66"/>
                  </a:lnTo>
                  <a:lnTo>
                    <a:pt x="709" y="65"/>
                  </a:lnTo>
                  <a:lnTo>
                    <a:pt x="693" y="63"/>
                  </a:lnTo>
                  <a:lnTo>
                    <a:pt x="679" y="63"/>
                  </a:lnTo>
                  <a:lnTo>
                    <a:pt x="670" y="62"/>
                  </a:lnTo>
                  <a:lnTo>
                    <a:pt x="667" y="62"/>
                  </a:lnTo>
                  <a:lnTo>
                    <a:pt x="654" y="54"/>
                  </a:lnTo>
                  <a:lnTo>
                    <a:pt x="639" y="48"/>
                  </a:lnTo>
                  <a:lnTo>
                    <a:pt x="624" y="41"/>
                  </a:lnTo>
                  <a:lnTo>
                    <a:pt x="609" y="33"/>
                  </a:lnTo>
                  <a:lnTo>
                    <a:pt x="592" y="26"/>
                  </a:lnTo>
                  <a:lnTo>
                    <a:pt x="576" y="20"/>
                  </a:lnTo>
                  <a:lnTo>
                    <a:pt x="558" y="14"/>
                  </a:lnTo>
                  <a:lnTo>
                    <a:pt x="541" y="8"/>
                  </a:lnTo>
                  <a:lnTo>
                    <a:pt x="523" y="5"/>
                  </a:lnTo>
                  <a:lnTo>
                    <a:pt x="505" y="2"/>
                  </a:lnTo>
                  <a:lnTo>
                    <a:pt x="489" y="0"/>
                  </a:lnTo>
                  <a:lnTo>
                    <a:pt x="472" y="0"/>
                  </a:lnTo>
                  <a:lnTo>
                    <a:pt x="454" y="2"/>
                  </a:lnTo>
                  <a:lnTo>
                    <a:pt x="439" y="6"/>
                  </a:lnTo>
                  <a:lnTo>
                    <a:pt x="424" y="12"/>
                  </a:lnTo>
                  <a:lnTo>
                    <a:pt x="409" y="21"/>
                  </a:lnTo>
                  <a:lnTo>
                    <a:pt x="385" y="45"/>
                  </a:lnTo>
                  <a:lnTo>
                    <a:pt x="360" y="69"/>
                  </a:lnTo>
                  <a:lnTo>
                    <a:pt x="331" y="93"/>
                  </a:lnTo>
                  <a:lnTo>
                    <a:pt x="301" y="116"/>
                  </a:lnTo>
                  <a:lnTo>
                    <a:pt x="270" y="138"/>
                  </a:lnTo>
                  <a:lnTo>
                    <a:pt x="237" y="161"/>
                  </a:lnTo>
                  <a:lnTo>
                    <a:pt x="205" y="182"/>
                  </a:lnTo>
                  <a:lnTo>
                    <a:pt x="174" y="201"/>
                  </a:lnTo>
                  <a:lnTo>
                    <a:pt x="139" y="222"/>
                  </a:lnTo>
                  <a:lnTo>
                    <a:pt x="106" y="240"/>
                  </a:lnTo>
                  <a:lnTo>
                    <a:pt x="78" y="257"/>
                  </a:lnTo>
                  <a:lnTo>
                    <a:pt x="51" y="270"/>
                  </a:lnTo>
                  <a:lnTo>
                    <a:pt x="30" y="282"/>
                  </a:lnTo>
                  <a:lnTo>
                    <a:pt x="13" y="290"/>
                  </a:lnTo>
                  <a:lnTo>
                    <a:pt x="3" y="296"/>
                  </a:lnTo>
                  <a:lnTo>
                    <a:pt x="0" y="297"/>
                  </a:lnTo>
                  <a:lnTo>
                    <a:pt x="1" y="297"/>
                  </a:lnTo>
                  <a:lnTo>
                    <a:pt x="9" y="299"/>
                  </a:lnTo>
                  <a:lnTo>
                    <a:pt x="22" y="299"/>
                  </a:lnTo>
                  <a:lnTo>
                    <a:pt x="40" y="296"/>
                  </a:lnTo>
                  <a:lnTo>
                    <a:pt x="67" y="288"/>
                  </a:lnTo>
                  <a:lnTo>
                    <a:pt x="102" y="276"/>
                  </a:lnTo>
                  <a:lnTo>
                    <a:pt x="144" y="257"/>
                  </a:lnTo>
                  <a:lnTo>
                    <a:pt x="196" y="228"/>
                  </a:lnTo>
                  <a:lnTo>
                    <a:pt x="208" y="221"/>
                  </a:lnTo>
                  <a:lnTo>
                    <a:pt x="220" y="213"/>
                  </a:lnTo>
                  <a:lnTo>
                    <a:pt x="232" y="206"/>
                  </a:lnTo>
                  <a:lnTo>
                    <a:pt x="246" y="198"/>
                  </a:lnTo>
                  <a:lnTo>
                    <a:pt x="259" y="189"/>
                  </a:lnTo>
                  <a:lnTo>
                    <a:pt x="274" y="180"/>
                  </a:lnTo>
                  <a:lnTo>
                    <a:pt x="288" y="170"/>
                  </a:lnTo>
                  <a:lnTo>
                    <a:pt x="304" y="159"/>
                  </a:lnTo>
                  <a:lnTo>
                    <a:pt x="319" y="149"/>
                  </a:lnTo>
                  <a:lnTo>
                    <a:pt x="336" y="137"/>
                  </a:lnTo>
                  <a:lnTo>
                    <a:pt x="352" y="126"/>
                  </a:lnTo>
                  <a:lnTo>
                    <a:pt x="369" y="113"/>
                  </a:lnTo>
                  <a:lnTo>
                    <a:pt x="387" y="101"/>
                  </a:lnTo>
                  <a:lnTo>
                    <a:pt x="405" y="86"/>
                  </a:lnTo>
                  <a:lnTo>
                    <a:pt x="423" y="72"/>
                  </a:lnTo>
                  <a:lnTo>
                    <a:pt x="442" y="57"/>
                  </a:lnTo>
                  <a:lnTo>
                    <a:pt x="460" y="47"/>
                  </a:lnTo>
                  <a:lnTo>
                    <a:pt x="478" y="42"/>
                  </a:lnTo>
                  <a:lnTo>
                    <a:pt x="496" y="41"/>
                  </a:lnTo>
                  <a:lnTo>
                    <a:pt x="513" y="41"/>
                  </a:lnTo>
                  <a:lnTo>
                    <a:pt x="529" y="45"/>
                  </a:lnTo>
                  <a:lnTo>
                    <a:pt x="546" y="51"/>
                  </a:lnTo>
                  <a:lnTo>
                    <a:pt x="562" y="59"/>
                  </a:lnTo>
                  <a:lnTo>
                    <a:pt x="577" y="68"/>
                  </a:lnTo>
                  <a:lnTo>
                    <a:pt x="594" y="78"/>
                  </a:lnTo>
                  <a:lnTo>
                    <a:pt x="609" y="87"/>
                  </a:lnTo>
                  <a:lnTo>
                    <a:pt x="625" y="96"/>
                  </a:lnTo>
                  <a:lnTo>
                    <a:pt x="640" y="105"/>
                  </a:lnTo>
                  <a:lnTo>
                    <a:pt x="657" y="113"/>
                  </a:lnTo>
                  <a:lnTo>
                    <a:pt x="673" y="117"/>
                  </a:lnTo>
                  <a:lnTo>
                    <a:pt x="690" y="119"/>
                  </a:lnTo>
                  <a:lnTo>
                    <a:pt x="706" y="119"/>
                  </a:lnTo>
                  <a:lnTo>
                    <a:pt x="729" y="116"/>
                  </a:lnTo>
                  <a:lnTo>
                    <a:pt x="751" y="113"/>
                  </a:lnTo>
                  <a:lnTo>
                    <a:pt x="774" y="111"/>
                  </a:lnTo>
                  <a:lnTo>
                    <a:pt x="795" y="110"/>
                  </a:lnTo>
                  <a:lnTo>
                    <a:pt x="814" y="110"/>
                  </a:lnTo>
                  <a:lnTo>
                    <a:pt x="835" y="111"/>
                  </a:lnTo>
                  <a:lnTo>
                    <a:pt x="855" y="113"/>
                  </a:lnTo>
                  <a:lnTo>
                    <a:pt x="874" y="114"/>
                  </a:lnTo>
                  <a:lnTo>
                    <a:pt x="892" y="116"/>
                  </a:lnTo>
                  <a:lnTo>
                    <a:pt x="910" y="119"/>
                  </a:lnTo>
                  <a:lnTo>
                    <a:pt x="930" y="122"/>
                  </a:lnTo>
                  <a:lnTo>
                    <a:pt x="948" y="126"/>
                  </a:lnTo>
                  <a:lnTo>
                    <a:pt x="966" y="129"/>
                  </a:lnTo>
                  <a:lnTo>
                    <a:pt x="982" y="134"/>
                  </a:lnTo>
                  <a:lnTo>
                    <a:pt x="1000" y="138"/>
                  </a:lnTo>
                  <a:lnTo>
                    <a:pt x="1018" y="143"/>
                  </a:lnTo>
                  <a:lnTo>
                    <a:pt x="1018" y="1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6" name="Freeform 72"/>
            <p:cNvSpPr>
              <a:spLocks/>
            </p:cNvSpPr>
            <p:nvPr/>
          </p:nvSpPr>
          <p:spPr bwMode="auto">
            <a:xfrm>
              <a:off x="4228" y="2017"/>
              <a:ext cx="54" cy="65"/>
            </a:xfrm>
            <a:custGeom>
              <a:avLst/>
              <a:gdLst>
                <a:gd name="T0" fmla="*/ 3 w 108"/>
                <a:gd name="T1" fmla="*/ 0 h 129"/>
                <a:gd name="T2" fmla="*/ 11 w 108"/>
                <a:gd name="T3" fmla="*/ 17 h 129"/>
                <a:gd name="T4" fmla="*/ 20 w 108"/>
                <a:gd name="T5" fmla="*/ 32 h 129"/>
                <a:gd name="T6" fmla="*/ 30 w 108"/>
                <a:gd name="T7" fmla="*/ 45 h 129"/>
                <a:gd name="T8" fmla="*/ 44 w 108"/>
                <a:gd name="T9" fmla="*/ 57 h 129"/>
                <a:gd name="T10" fmla="*/ 57 w 108"/>
                <a:gd name="T11" fmla="*/ 69 h 129"/>
                <a:gd name="T12" fmla="*/ 72 w 108"/>
                <a:gd name="T13" fmla="*/ 78 h 129"/>
                <a:gd name="T14" fmla="*/ 90 w 108"/>
                <a:gd name="T15" fmla="*/ 87 h 129"/>
                <a:gd name="T16" fmla="*/ 108 w 108"/>
                <a:gd name="T17" fmla="*/ 95 h 129"/>
                <a:gd name="T18" fmla="*/ 107 w 108"/>
                <a:gd name="T19" fmla="*/ 105 h 129"/>
                <a:gd name="T20" fmla="*/ 101 w 108"/>
                <a:gd name="T21" fmla="*/ 117 h 129"/>
                <a:gd name="T22" fmla="*/ 93 w 108"/>
                <a:gd name="T23" fmla="*/ 128 h 129"/>
                <a:gd name="T24" fmla="*/ 87 w 108"/>
                <a:gd name="T25" fmla="*/ 129 h 129"/>
                <a:gd name="T26" fmla="*/ 87 w 108"/>
                <a:gd name="T27" fmla="*/ 119 h 129"/>
                <a:gd name="T28" fmla="*/ 83 w 108"/>
                <a:gd name="T29" fmla="*/ 110 h 129"/>
                <a:gd name="T30" fmla="*/ 77 w 108"/>
                <a:gd name="T31" fmla="*/ 102 h 129"/>
                <a:gd name="T32" fmla="*/ 68 w 108"/>
                <a:gd name="T33" fmla="*/ 96 h 129"/>
                <a:gd name="T34" fmla="*/ 57 w 108"/>
                <a:gd name="T35" fmla="*/ 92 h 129"/>
                <a:gd name="T36" fmla="*/ 47 w 108"/>
                <a:gd name="T37" fmla="*/ 86 h 129"/>
                <a:gd name="T38" fmla="*/ 35 w 108"/>
                <a:gd name="T39" fmla="*/ 78 h 129"/>
                <a:gd name="T40" fmla="*/ 24 w 108"/>
                <a:gd name="T41" fmla="*/ 69 h 129"/>
                <a:gd name="T42" fmla="*/ 12 w 108"/>
                <a:gd name="T43" fmla="*/ 51 h 129"/>
                <a:gd name="T44" fmla="*/ 5 w 108"/>
                <a:gd name="T45" fmla="*/ 27 h 129"/>
                <a:gd name="T46" fmla="*/ 0 w 108"/>
                <a:gd name="T47" fmla="*/ 8 h 129"/>
                <a:gd name="T48" fmla="*/ 3 w 108"/>
                <a:gd name="T4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 h="129">
                  <a:moveTo>
                    <a:pt x="3" y="0"/>
                  </a:moveTo>
                  <a:lnTo>
                    <a:pt x="11" y="17"/>
                  </a:lnTo>
                  <a:lnTo>
                    <a:pt x="20" y="32"/>
                  </a:lnTo>
                  <a:lnTo>
                    <a:pt x="30" y="45"/>
                  </a:lnTo>
                  <a:lnTo>
                    <a:pt x="44" y="57"/>
                  </a:lnTo>
                  <a:lnTo>
                    <a:pt x="57" y="69"/>
                  </a:lnTo>
                  <a:lnTo>
                    <a:pt x="72" y="78"/>
                  </a:lnTo>
                  <a:lnTo>
                    <a:pt x="90" y="87"/>
                  </a:lnTo>
                  <a:lnTo>
                    <a:pt x="108" y="95"/>
                  </a:lnTo>
                  <a:lnTo>
                    <a:pt x="107" y="105"/>
                  </a:lnTo>
                  <a:lnTo>
                    <a:pt x="101" y="117"/>
                  </a:lnTo>
                  <a:lnTo>
                    <a:pt x="93" y="128"/>
                  </a:lnTo>
                  <a:lnTo>
                    <a:pt x="87" y="129"/>
                  </a:lnTo>
                  <a:lnTo>
                    <a:pt x="87" y="119"/>
                  </a:lnTo>
                  <a:lnTo>
                    <a:pt x="83" y="110"/>
                  </a:lnTo>
                  <a:lnTo>
                    <a:pt x="77" y="102"/>
                  </a:lnTo>
                  <a:lnTo>
                    <a:pt x="68" y="96"/>
                  </a:lnTo>
                  <a:lnTo>
                    <a:pt x="57" y="92"/>
                  </a:lnTo>
                  <a:lnTo>
                    <a:pt x="47" y="86"/>
                  </a:lnTo>
                  <a:lnTo>
                    <a:pt x="35" y="78"/>
                  </a:lnTo>
                  <a:lnTo>
                    <a:pt x="24" y="69"/>
                  </a:lnTo>
                  <a:lnTo>
                    <a:pt x="12" y="51"/>
                  </a:lnTo>
                  <a:lnTo>
                    <a:pt x="5" y="27"/>
                  </a:lnTo>
                  <a:lnTo>
                    <a:pt x="0" y="8"/>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7" name="Freeform 73"/>
            <p:cNvSpPr>
              <a:spLocks/>
            </p:cNvSpPr>
            <p:nvPr/>
          </p:nvSpPr>
          <p:spPr bwMode="auto">
            <a:xfrm>
              <a:off x="4158" y="2032"/>
              <a:ext cx="45" cy="37"/>
            </a:xfrm>
            <a:custGeom>
              <a:avLst/>
              <a:gdLst>
                <a:gd name="T0" fmla="*/ 83 w 90"/>
                <a:gd name="T1" fmla="*/ 0 h 74"/>
                <a:gd name="T2" fmla="*/ 89 w 90"/>
                <a:gd name="T3" fmla="*/ 17 h 74"/>
                <a:gd name="T4" fmla="*/ 90 w 90"/>
                <a:gd name="T5" fmla="*/ 33 h 74"/>
                <a:gd name="T6" fmla="*/ 87 w 90"/>
                <a:gd name="T7" fmla="*/ 51 h 74"/>
                <a:gd name="T8" fmla="*/ 78 w 90"/>
                <a:gd name="T9" fmla="*/ 68 h 74"/>
                <a:gd name="T10" fmla="*/ 63 w 90"/>
                <a:gd name="T11" fmla="*/ 74 h 74"/>
                <a:gd name="T12" fmla="*/ 48 w 90"/>
                <a:gd name="T13" fmla="*/ 74 h 74"/>
                <a:gd name="T14" fmla="*/ 35 w 90"/>
                <a:gd name="T15" fmla="*/ 71 h 74"/>
                <a:gd name="T16" fmla="*/ 24 w 90"/>
                <a:gd name="T17" fmla="*/ 66 h 74"/>
                <a:gd name="T18" fmla="*/ 14 w 90"/>
                <a:gd name="T19" fmla="*/ 57 h 74"/>
                <a:gd name="T20" fmla="*/ 6 w 90"/>
                <a:gd name="T21" fmla="*/ 48 h 74"/>
                <a:gd name="T22" fmla="*/ 2 w 90"/>
                <a:gd name="T23" fmla="*/ 39 h 74"/>
                <a:gd name="T24" fmla="*/ 0 w 90"/>
                <a:gd name="T25" fmla="*/ 29 h 74"/>
                <a:gd name="T26" fmla="*/ 8 w 90"/>
                <a:gd name="T27" fmla="*/ 36 h 74"/>
                <a:gd name="T28" fmla="*/ 18 w 90"/>
                <a:gd name="T29" fmla="*/ 42 h 74"/>
                <a:gd name="T30" fmla="*/ 30 w 90"/>
                <a:gd name="T31" fmla="*/ 48 h 74"/>
                <a:gd name="T32" fmla="*/ 44 w 90"/>
                <a:gd name="T33" fmla="*/ 50 h 74"/>
                <a:gd name="T34" fmla="*/ 56 w 90"/>
                <a:gd name="T35" fmla="*/ 48 h 74"/>
                <a:gd name="T36" fmla="*/ 68 w 90"/>
                <a:gd name="T37" fmla="*/ 41 h 74"/>
                <a:gd name="T38" fmla="*/ 77 w 90"/>
                <a:gd name="T39" fmla="*/ 24 h 74"/>
                <a:gd name="T40" fmla="*/ 83 w 90"/>
                <a:gd name="T4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74">
                  <a:moveTo>
                    <a:pt x="83" y="0"/>
                  </a:moveTo>
                  <a:lnTo>
                    <a:pt x="89" y="17"/>
                  </a:lnTo>
                  <a:lnTo>
                    <a:pt x="90" y="33"/>
                  </a:lnTo>
                  <a:lnTo>
                    <a:pt x="87" y="51"/>
                  </a:lnTo>
                  <a:lnTo>
                    <a:pt x="78" y="68"/>
                  </a:lnTo>
                  <a:lnTo>
                    <a:pt x="63" y="74"/>
                  </a:lnTo>
                  <a:lnTo>
                    <a:pt x="48" y="74"/>
                  </a:lnTo>
                  <a:lnTo>
                    <a:pt x="35" y="71"/>
                  </a:lnTo>
                  <a:lnTo>
                    <a:pt x="24" y="66"/>
                  </a:lnTo>
                  <a:lnTo>
                    <a:pt x="14" y="57"/>
                  </a:lnTo>
                  <a:lnTo>
                    <a:pt x="6" y="48"/>
                  </a:lnTo>
                  <a:lnTo>
                    <a:pt x="2" y="39"/>
                  </a:lnTo>
                  <a:lnTo>
                    <a:pt x="0" y="29"/>
                  </a:lnTo>
                  <a:lnTo>
                    <a:pt x="8" y="36"/>
                  </a:lnTo>
                  <a:lnTo>
                    <a:pt x="18" y="42"/>
                  </a:lnTo>
                  <a:lnTo>
                    <a:pt x="30" y="48"/>
                  </a:lnTo>
                  <a:lnTo>
                    <a:pt x="44" y="50"/>
                  </a:lnTo>
                  <a:lnTo>
                    <a:pt x="56" y="48"/>
                  </a:lnTo>
                  <a:lnTo>
                    <a:pt x="68" y="41"/>
                  </a:lnTo>
                  <a:lnTo>
                    <a:pt x="77" y="24"/>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058" name="Freeform 74"/>
            <p:cNvSpPr>
              <a:spLocks/>
            </p:cNvSpPr>
            <p:nvPr/>
          </p:nvSpPr>
          <p:spPr bwMode="auto">
            <a:xfrm>
              <a:off x="4239" y="1978"/>
              <a:ext cx="42" cy="39"/>
            </a:xfrm>
            <a:custGeom>
              <a:avLst/>
              <a:gdLst>
                <a:gd name="T0" fmla="*/ 64 w 84"/>
                <a:gd name="T1" fmla="*/ 0 h 78"/>
                <a:gd name="T2" fmla="*/ 75 w 84"/>
                <a:gd name="T3" fmla="*/ 14 h 78"/>
                <a:gd name="T4" fmla="*/ 81 w 84"/>
                <a:gd name="T5" fmla="*/ 29 h 78"/>
                <a:gd name="T6" fmla="*/ 84 w 84"/>
                <a:gd name="T7" fmla="*/ 45 h 78"/>
                <a:gd name="T8" fmla="*/ 81 w 84"/>
                <a:gd name="T9" fmla="*/ 62 h 78"/>
                <a:gd name="T10" fmla="*/ 69 w 84"/>
                <a:gd name="T11" fmla="*/ 71 h 78"/>
                <a:gd name="T12" fmla="*/ 57 w 84"/>
                <a:gd name="T13" fmla="*/ 77 h 78"/>
                <a:gd name="T14" fmla="*/ 43 w 84"/>
                <a:gd name="T15" fmla="*/ 78 h 78"/>
                <a:gd name="T16" fmla="*/ 31 w 84"/>
                <a:gd name="T17" fmla="*/ 77 h 78"/>
                <a:gd name="T18" fmla="*/ 21 w 84"/>
                <a:gd name="T19" fmla="*/ 72 h 78"/>
                <a:gd name="T20" fmla="*/ 12 w 84"/>
                <a:gd name="T21" fmla="*/ 66 h 78"/>
                <a:gd name="T22" fmla="*/ 4 w 84"/>
                <a:gd name="T23" fmla="*/ 59 h 78"/>
                <a:gd name="T24" fmla="*/ 0 w 84"/>
                <a:gd name="T25" fmla="*/ 51 h 78"/>
                <a:gd name="T26" fmla="*/ 9 w 84"/>
                <a:gd name="T27" fmla="*/ 56 h 78"/>
                <a:gd name="T28" fmla="*/ 21 w 84"/>
                <a:gd name="T29" fmla="*/ 57 h 78"/>
                <a:gd name="T30" fmla="*/ 33 w 84"/>
                <a:gd name="T31" fmla="*/ 59 h 78"/>
                <a:gd name="T32" fmla="*/ 45 w 84"/>
                <a:gd name="T33" fmla="*/ 57 h 78"/>
                <a:gd name="T34" fmla="*/ 55 w 84"/>
                <a:gd name="T35" fmla="*/ 51 h 78"/>
                <a:gd name="T36" fmla="*/ 63 w 84"/>
                <a:gd name="T37" fmla="*/ 41 h 78"/>
                <a:gd name="T38" fmla="*/ 67 w 84"/>
                <a:gd name="T39" fmla="*/ 24 h 78"/>
                <a:gd name="T40" fmla="*/ 64 w 84"/>
                <a:gd name="T4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4" h="78">
                  <a:moveTo>
                    <a:pt x="64" y="0"/>
                  </a:moveTo>
                  <a:lnTo>
                    <a:pt x="75" y="14"/>
                  </a:lnTo>
                  <a:lnTo>
                    <a:pt x="81" y="29"/>
                  </a:lnTo>
                  <a:lnTo>
                    <a:pt x="84" y="45"/>
                  </a:lnTo>
                  <a:lnTo>
                    <a:pt x="81" y="62"/>
                  </a:lnTo>
                  <a:lnTo>
                    <a:pt x="69" y="71"/>
                  </a:lnTo>
                  <a:lnTo>
                    <a:pt x="57" y="77"/>
                  </a:lnTo>
                  <a:lnTo>
                    <a:pt x="43" y="78"/>
                  </a:lnTo>
                  <a:lnTo>
                    <a:pt x="31" y="77"/>
                  </a:lnTo>
                  <a:lnTo>
                    <a:pt x="21" y="72"/>
                  </a:lnTo>
                  <a:lnTo>
                    <a:pt x="12" y="66"/>
                  </a:lnTo>
                  <a:lnTo>
                    <a:pt x="4" y="59"/>
                  </a:lnTo>
                  <a:lnTo>
                    <a:pt x="0" y="51"/>
                  </a:lnTo>
                  <a:lnTo>
                    <a:pt x="9" y="56"/>
                  </a:lnTo>
                  <a:lnTo>
                    <a:pt x="21" y="57"/>
                  </a:lnTo>
                  <a:lnTo>
                    <a:pt x="33" y="59"/>
                  </a:lnTo>
                  <a:lnTo>
                    <a:pt x="45" y="57"/>
                  </a:lnTo>
                  <a:lnTo>
                    <a:pt x="55" y="51"/>
                  </a:lnTo>
                  <a:lnTo>
                    <a:pt x="63" y="41"/>
                  </a:lnTo>
                  <a:lnTo>
                    <a:pt x="67" y="24"/>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76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effectLst>
                  <a:outerShdw blurRad="38100" dist="38100" dir="2700000" algn="tl">
                    <a:srgbClr val="000000">
                      <a:alpha val="43137"/>
                    </a:srgbClr>
                  </a:outerShdw>
                </a:effectLst>
              </a:rPr>
              <a:t>Parenteral Fluids </a:t>
            </a:r>
          </a:p>
          <a:p>
            <a:pPr algn="ctr"/>
            <a:r>
              <a:rPr lang="en-US" sz="3600" b="1" dirty="0" smtClean="0">
                <a:effectLst>
                  <a:outerShdw blurRad="38100" dist="38100" dir="2700000" algn="tl">
                    <a:srgbClr val="000000">
                      <a:alpha val="43137"/>
                    </a:srgbClr>
                  </a:outerShdw>
                </a:effectLst>
              </a:rPr>
              <a:t>(Intravenous Infusion - IV)</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1323246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457200" y="1828800"/>
            <a:ext cx="8158163" cy="3808413"/>
          </a:xfrm>
        </p:spPr>
        <p:txBody>
          <a:bodyPr/>
          <a:lstStyle/>
          <a:p>
            <a:pPr lvl="0">
              <a:lnSpc>
                <a:spcPct val="90000"/>
              </a:lnSpc>
            </a:pPr>
            <a:r>
              <a:rPr lang="en-US" sz="3600" b="1" dirty="0">
                <a:solidFill>
                  <a:srgbClr val="FFFFFF"/>
                </a:solidFill>
                <a:effectLst>
                  <a:outerShdw blurRad="38100" dist="38100" dir="2700000" algn="tl">
                    <a:srgbClr val="000000">
                      <a:alpha val="43137"/>
                    </a:srgbClr>
                  </a:outerShdw>
                </a:effectLst>
              </a:rPr>
              <a:t>Observations to report</a:t>
            </a:r>
          </a:p>
          <a:p>
            <a:pPr lvl="1">
              <a:lnSpc>
                <a:spcPct val="90000"/>
              </a:lnSpc>
            </a:pPr>
            <a:r>
              <a:rPr lang="en-US" sz="3600" b="1" dirty="0">
                <a:solidFill>
                  <a:srgbClr val="002060"/>
                </a:solidFill>
                <a:effectLst>
                  <a:outerShdw blurRad="38100" dist="38100" dir="2700000" algn="tl">
                    <a:srgbClr val="000000">
                      <a:alpha val="43137"/>
                    </a:srgbClr>
                  </a:outerShdw>
                </a:effectLst>
              </a:rPr>
              <a:t>Near-empty bottle/bag</a:t>
            </a:r>
          </a:p>
          <a:p>
            <a:pPr lvl="1">
              <a:lnSpc>
                <a:spcPct val="90000"/>
              </a:lnSpc>
            </a:pPr>
            <a:r>
              <a:rPr lang="en-US" sz="3600" b="1" dirty="0">
                <a:solidFill>
                  <a:srgbClr val="FFFFFF"/>
                </a:solidFill>
                <a:effectLst>
                  <a:outerShdw blurRad="38100" dist="38100" dir="2700000" algn="tl">
                    <a:srgbClr val="000000">
                      <a:alpha val="43137"/>
                    </a:srgbClr>
                  </a:outerShdw>
                </a:effectLst>
              </a:rPr>
              <a:t>Change in drip rate</a:t>
            </a:r>
          </a:p>
          <a:p>
            <a:pPr lvl="1">
              <a:lnSpc>
                <a:spcPct val="90000"/>
              </a:lnSpc>
            </a:pPr>
            <a:r>
              <a:rPr lang="en-US" sz="3600" b="1" dirty="0">
                <a:solidFill>
                  <a:srgbClr val="002060"/>
                </a:solidFill>
                <a:effectLst>
                  <a:outerShdw blurRad="38100" dist="38100" dir="2700000" algn="tl">
                    <a:srgbClr val="000000">
                      <a:alpha val="43137"/>
                    </a:srgbClr>
                  </a:outerShdw>
                </a:effectLst>
              </a:rPr>
              <a:t>Pain at needle site, and/or redness and/or swelling, if observable</a:t>
            </a:r>
          </a:p>
          <a:p>
            <a:pPr lvl="1">
              <a:lnSpc>
                <a:spcPct val="90000"/>
              </a:lnSpc>
            </a:pPr>
            <a:r>
              <a:rPr lang="en-US" sz="3600" b="1" dirty="0">
                <a:solidFill>
                  <a:srgbClr val="FFFFFF"/>
                </a:solidFill>
                <a:effectLst>
                  <a:outerShdw blurRad="38100" dist="38100" dir="2700000" algn="tl">
                    <a:srgbClr val="000000">
                      <a:alpha val="43137"/>
                    </a:srgbClr>
                  </a:outerShdw>
                </a:effectLst>
              </a:rPr>
              <a:t>Loose, non-intact, or damp dressing</a:t>
            </a:r>
          </a:p>
          <a:p>
            <a:pPr marL="0" indent="0">
              <a:buFontTx/>
              <a:buNone/>
              <a:defRPr/>
            </a:pPr>
            <a:endParaRPr lang="en-US" b="1" dirty="0" smtClean="0">
              <a:solidFill>
                <a:srgbClr val="FFFF00"/>
              </a:solidFill>
              <a:effectLst>
                <a:outerShdw blurRad="38100" dist="38100" dir="2700000" algn="tl">
                  <a:srgbClr val="000000">
                    <a:alpha val="43137"/>
                  </a:srgbClr>
                </a:outerShdw>
              </a:effectLst>
            </a:endParaRP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3">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77</a:t>
            </a:fld>
            <a:endParaRPr lang="en-US">
              <a:solidFill>
                <a:srgbClr val="FFFFFF"/>
              </a:solidFill>
            </a:endParaRPr>
          </a:p>
        </p:txBody>
      </p:sp>
      <p:pic>
        <p:nvPicPr>
          <p:cNvPr id="819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05600" y="1981200"/>
            <a:ext cx="1143000" cy="15650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22317432"/>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1012" name="Text Box 4"/>
          <p:cNvSpPr txBox="1">
            <a:spLocks noChangeArrowheads="1"/>
          </p:cNvSpPr>
          <p:nvPr/>
        </p:nvSpPr>
        <p:spPr bwMode="auto">
          <a:xfrm>
            <a:off x="449072" y="1503751"/>
            <a:ext cx="8390128" cy="458587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charset="0"/>
              </a:defRPr>
            </a:lvl1pPr>
            <a:lvl2pPr marL="738188" indent="-280988">
              <a:defRPr>
                <a:solidFill>
                  <a:schemeClr val="tx1"/>
                </a:solidFill>
                <a:latin typeface="Arial" charset="0"/>
              </a:defRPr>
            </a:lvl2pPr>
            <a:lvl3pPr>
              <a:defRPr>
                <a:solidFill>
                  <a:schemeClr val="tx1"/>
                </a:solidFill>
                <a:latin typeface="Arial" charset="0"/>
              </a:defRPr>
            </a:lvl3pPr>
            <a:lvl4pPr>
              <a:defRPr>
                <a:solidFill>
                  <a:schemeClr val="tx1"/>
                </a:solidFill>
                <a:latin typeface="Arial" charset="0"/>
              </a:defRPr>
            </a:lvl4pPr>
            <a:lvl5pPr>
              <a:defRPr>
                <a:solidFill>
                  <a:schemeClr val="tx1"/>
                </a:solidFill>
                <a:latin typeface="Arial" charset="0"/>
              </a:defRPr>
            </a:lvl5pPr>
            <a:lvl6pPr fontAlgn="base">
              <a:spcBef>
                <a:spcPct val="0"/>
              </a:spcBef>
              <a:spcAft>
                <a:spcPct val="0"/>
              </a:spcAft>
              <a:defRPr>
                <a:solidFill>
                  <a:schemeClr val="tx1"/>
                </a:solidFill>
                <a:latin typeface="Arial" charset="0"/>
              </a:defRPr>
            </a:lvl6pPr>
            <a:lvl7pPr fontAlgn="base">
              <a:spcBef>
                <a:spcPct val="0"/>
              </a:spcBef>
              <a:spcAft>
                <a:spcPct val="0"/>
              </a:spcAft>
              <a:defRPr>
                <a:solidFill>
                  <a:schemeClr val="tx1"/>
                </a:solidFill>
                <a:latin typeface="Arial" charset="0"/>
              </a:defRPr>
            </a:lvl7pPr>
            <a:lvl8pPr fontAlgn="base">
              <a:spcBef>
                <a:spcPct val="0"/>
              </a:spcBef>
              <a:spcAft>
                <a:spcPct val="0"/>
              </a:spcAft>
              <a:defRPr>
                <a:solidFill>
                  <a:schemeClr val="tx1"/>
                </a:solidFill>
                <a:latin typeface="Arial" charset="0"/>
              </a:defRPr>
            </a:lvl8pPr>
            <a:lvl9pPr fontAlgn="base">
              <a:spcBef>
                <a:spcPct val="0"/>
              </a:spcBef>
              <a:spcAft>
                <a:spcPct val="0"/>
              </a:spcAft>
              <a:defRPr>
                <a:solidFill>
                  <a:schemeClr val="tx1"/>
                </a:solidFill>
                <a:latin typeface="Arial" charset="0"/>
              </a:defRPr>
            </a:lvl9pPr>
          </a:lstStyle>
          <a:p>
            <a:pPr>
              <a:spcBef>
                <a:spcPct val="20000"/>
              </a:spcBef>
            </a:pPr>
            <a:r>
              <a:rPr lang="en-US" sz="3200" b="1" dirty="0">
                <a:solidFill>
                  <a:srgbClr val="66FF33"/>
                </a:solidFill>
                <a:effectLst>
                  <a:outerShdw blurRad="38100" dist="38100" dir="2700000" algn="tl">
                    <a:srgbClr val="000000">
                      <a:alpha val="43137"/>
                    </a:srgbClr>
                  </a:outerShdw>
                </a:effectLst>
              </a:rPr>
              <a:t>Liquid formula administered into the stomach through </a:t>
            </a:r>
            <a:r>
              <a:rPr lang="en-US" sz="3200" b="1" dirty="0" smtClean="0">
                <a:solidFill>
                  <a:srgbClr val="66FF33"/>
                </a:solidFill>
                <a:effectLst>
                  <a:outerShdw blurRad="38100" dist="38100" dir="2700000" algn="tl">
                    <a:srgbClr val="000000">
                      <a:alpha val="43137"/>
                    </a:srgbClr>
                  </a:outerShdw>
                </a:effectLst>
              </a:rPr>
              <a:t>a tube by </a:t>
            </a:r>
            <a:r>
              <a:rPr lang="en-US" sz="3200" b="1" dirty="0">
                <a:solidFill>
                  <a:srgbClr val="66FF33"/>
                </a:solidFill>
                <a:effectLst>
                  <a:outerShdw blurRad="38100" dist="38100" dir="2700000" algn="tl">
                    <a:srgbClr val="000000">
                      <a:alpha val="43137"/>
                    </a:srgbClr>
                  </a:outerShdw>
                </a:effectLst>
              </a:rPr>
              <a:t>licensed </a:t>
            </a:r>
            <a:r>
              <a:rPr lang="en-US" sz="3200" b="1" dirty="0" smtClean="0">
                <a:solidFill>
                  <a:srgbClr val="66FF33"/>
                </a:solidFill>
                <a:effectLst>
                  <a:outerShdw blurRad="38100" dist="38100" dir="2700000" algn="tl">
                    <a:srgbClr val="000000">
                      <a:alpha val="43137"/>
                    </a:srgbClr>
                  </a:outerShdw>
                </a:effectLst>
              </a:rPr>
              <a:t>nurse </a:t>
            </a:r>
          </a:p>
          <a:p>
            <a:pPr marL="457200" indent="-457200">
              <a:spcBef>
                <a:spcPct val="20000"/>
              </a:spcBef>
              <a:buFont typeface="Arial" pitchFamily="34" charset="0"/>
              <a:buChar char="•"/>
            </a:pPr>
            <a:r>
              <a:rPr lang="en-US" sz="2800" b="1" dirty="0" smtClean="0">
                <a:effectLst>
                  <a:outerShdw blurRad="38100" dist="38100" dir="2700000" algn="tl">
                    <a:srgbClr val="000000">
                      <a:alpha val="43137"/>
                    </a:srgbClr>
                  </a:outerShdw>
                </a:effectLst>
              </a:rPr>
              <a:t>Nose </a:t>
            </a:r>
            <a:r>
              <a:rPr lang="en-US" sz="2800" b="1" dirty="0">
                <a:effectLst>
                  <a:outerShdw blurRad="38100" dist="38100" dir="2700000" algn="tl">
                    <a:srgbClr val="000000">
                      <a:alpha val="43137"/>
                    </a:srgbClr>
                  </a:outerShdw>
                </a:effectLst>
              </a:rPr>
              <a:t>to stomach </a:t>
            </a:r>
            <a:r>
              <a:rPr lang="en-US" sz="2800" b="1" dirty="0" smtClean="0">
                <a:effectLst>
                  <a:outerShdw blurRad="38100" dist="38100" dir="2700000" algn="tl">
                    <a:srgbClr val="000000">
                      <a:alpha val="43137"/>
                    </a:srgbClr>
                  </a:outerShdw>
                </a:effectLst>
              </a:rPr>
              <a:t>- nasogastric tube</a:t>
            </a:r>
          </a:p>
          <a:p>
            <a:pPr marL="457200" indent="-457200">
              <a:spcBef>
                <a:spcPct val="20000"/>
              </a:spcBef>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Directly into stomach</a:t>
            </a:r>
            <a:r>
              <a:rPr lang="en-US" sz="2800" b="1" dirty="0" smtClean="0">
                <a:effectLst>
                  <a:outerShdw blurRad="38100" dist="38100" dir="2700000" algn="tl">
                    <a:srgbClr val="000000">
                      <a:alpha val="43137"/>
                    </a:srgbClr>
                  </a:outerShdw>
                </a:effectLst>
              </a:rPr>
              <a:t> – gastrostomy tube - </a:t>
            </a:r>
            <a:r>
              <a:rPr lang="en-US" sz="2800" b="1" dirty="0" smtClean="0">
                <a:solidFill>
                  <a:srgbClr val="FFFFFF"/>
                </a:solidFill>
                <a:effectLst>
                  <a:outerShdw blurRad="38100" dist="38100" dir="2700000" algn="tl">
                    <a:srgbClr val="000000">
                      <a:alpha val="43137"/>
                    </a:srgbClr>
                  </a:outerShdw>
                </a:effectLst>
                <a:latin typeface="Arial"/>
              </a:rPr>
              <a:t> </a:t>
            </a:r>
            <a:r>
              <a:rPr lang="en-US" sz="2800" b="1" dirty="0">
                <a:solidFill>
                  <a:srgbClr val="FFFFFF"/>
                </a:solidFill>
                <a:effectLst>
                  <a:outerShdw blurRad="38100" dist="38100" dir="2700000" algn="tl">
                    <a:srgbClr val="000000">
                      <a:alpha val="43137"/>
                    </a:srgbClr>
                  </a:outerShdw>
                </a:effectLst>
                <a:latin typeface="Arial"/>
              </a:rPr>
              <a:t>“</a:t>
            </a:r>
            <a:r>
              <a:rPr lang="en-US" sz="2800" b="1" dirty="0">
                <a:solidFill>
                  <a:srgbClr val="FFC000"/>
                </a:solidFill>
                <a:effectLst>
                  <a:outerShdw blurRad="38100" dist="38100" dir="2700000" algn="tl">
                    <a:srgbClr val="000000">
                      <a:alpha val="43137"/>
                    </a:srgbClr>
                  </a:outerShdw>
                </a:effectLst>
                <a:latin typeface="Arial"/>
              </a:rPr>
              <a:t>PEG</a:t>
            </a:r>
            <a:r>
              <a:rPr lang="en-US" sz="2800" b="1" dirty="0">
                <a:solidFill>
                  <a:srgbClr val="FFFFFF"/>
                </a:solidFill>
                <a:effectLst>
                  <a:outerShdw blurRad="38100" dist="38100" dir="2700000" algn="tl">
                    <a:srgbClr val="000000">
                      <a:alpha val="43137"/>
                    </a:srgbClr>
                  </a:outerShdw>
                </a:effectLst>
                <a:latin typeface="Arial"/>
              </a:rPr>
              <a:t> tube” (</a:t>
            </a:r>
            <a:r>
              <a:rPr lang="en-US" sz="2800" b="1" dirty="0">
                <a:solidFill>
                  <a:srgbClr val="FFC000"/>
                </a:solidFill>
                <a:effectLst>
                  <a:outerShdw blurRad="38100" dist="38100" dir="2700000" algn="tl">
                    <a:srgbClr val="000000">
                      <a:alpha val="43137"/>
                    </a:srgbClr>
                  </a:outerShdw>
                </a:effectLst>
                <a:latin typeface="Arial"/>
              </a:rPr>
              <a:t>P</a:t>
            </a:r>
            <a:r>
              <a:rPr lang="en-US" sz="2800" b="1" dirty="0">
                <a:solidFill>
                  <a:srgbClr val="FFFFFF"/>
                </a:solidFill>
                <a:effectLst>
                  <a:outerShdw blurRad="38100" dist="38100" dir="2700000" algn="tl">
                    <a:srgbClr val="000000">
                      <a:alpha val="43137"/>
                    </a:srgbClr>
                  </a:outerShdw>
                </a:effectLst>
                <a:latin typeface="Arial"/>
              </a:rPr>
              <a:t>ercutaneous </a:t>
            </a:r>
            <a:r>
              <a:rPr lang="en-US" sz="2800" b="1" dirty="0">
                <a:solidFill>
                  <a:srgbClr val="FFC000"/>
                </a:solidFill>
                <a:effectLst>
                  <a:outerShdw blurRad="38100" dist="38100" dir="2700000" algn="tl">
                    <a:srgbClr val="000000">
                      <a:alpha val="43137"/>
                    </a:srgbClr>
                  </a:outerShdw>
                </a:effectLst>
                <a:latin typeface="Arial"/>
              </a:rPr>
              <a:t>E</a:t>
            </a:r>
            <a:r>
              <a:rPr lang="en-US" sz="2800" b="1" dirty="0">
                <a:solidFill>
                  <a:srgbClr val="FFFFFF"/>
                </a:solidFill>
                <a:effectLst>
                  <a:outerShdw blurRad="38100" dist="38100" dir="2700000" algn="tl">
                    <a:srgbClr val="000000">
                      <a:alpha val="43137"/>
                    </a:srgbClr>
                  </a:outerShdw>
                </a:effectLst>
                <a:latin typeface="Arial"/>
              </a:rPr>
              <a:t>ndoscopic </a:t>
            </a:r>
            <a:r>
              <a:rPr lang="en-US" sz="2800" b="1" dirty="0">
                <a:solidFill>
                  <a:srgbClr val="FFC000"/>
                </a:solidFill>
                <a:effectLst>
                  <a:outerShdw blurRad="38100" dist="38100" dir="2700000" algn="tl">
                    <a:srgbClr val="000000">
                      <a:alpha val="43137"/>
                    </a:srgbClr>
                  </a:outerShdw>
                </a:effectLst>
                <a:latin typeface="Arial"/>
              </a:rPr>
              <a:t>G</a:t>
            </a:r>
            <a:r>
              <a:rPr lang="en-US" sz="2800" b="1" dirty="0">
                <a:solidFill>
                  <a:srgbClr val="FFFFFF"/>
                </a:solidFill>
                <a:effectLst>
                  <a:outerShdw blurRad="38100" dist="38100" dir="2700000" algn="tl">
                    <a:srgbClr val="000000">
                      <a:alpha val="43137"/>
                    </a:srgbClr>
                  </a:outerShdw>
                </a:effectLst>
                <a:latin typeface="Arial"/>
              </a:rPr>
              <a:t>astrostomy)</a:t>
            </a:r>
            <a:r>
              <a:rPr lang="en-US" sz="2800" b="1" dirty="0" smtClean="0">
                <a:effectLst>
                  <a:outerShdw blurRad="38100" dist="38100" dir="2700000" algn="tl">
                    <a:srgbClr val="000000">
                      <a:alpha val="43137"/>
                    </a:srgbClr>
                  </a:outerShdw>
                </a:effectLst>
              </a:rPr>
              <a:t> </a:t>
            </a:r>
          </a:p>
          <a:p>
            <a:pPr marL="457200" indent="-457200">
              <a:spcBef>
                <a:spcPct val="20000"/>
              </a:spcBef>
              <a:buFont typeface="Arial" pitchFamily="34" charset="0"/>
              <a:buChar char="•"/>
            </a:pPr>
            <a:r>
              <a:rPr lang="en-US" sz="2800" b="1" kern="0" dirty="0" smtClean="0">
                <a:solidFill>
                  <a:srgbClr val="002060"/>
                </a:solidFill>
                <a:effectLst>
                  <a:outerShdw blurRad="38100" dist="38100" dir="2700000" algn="tl">
                    <a:srgbClr val="000000">
                      <a:alpha val="43137"/>
                    </a:srgbClr>
                  </a:outerShdw>
                </a:effectLst>
                <a:latin typeface="Arial"/>
              </a:rPr>
              <a:t>Mitts </a:t>
            </a:r>
            <a:r>
              <a:rPr lang="en-US" sz="2800" b="1" kern="0" dirty="0">
                <a:solidFill>
                  <a:srgbClr val="002060"/>
                </a:solidFill>
                <a:effectLst>
                  <a:outerShdw blurRad="38100" dist="38100" dir="2700000" algn="tl">
                    <a:srgbClr val="000000">
                      <a:alpha val="43137"/>
                    </a:srgbClr>
                  </a:outerShdw>
                </a:effectLst>
                <a:latin typeface="Arial"/>
              </a:rPr>
              <a:t>may be ordered to prevent resident from dislodging tube</a:t>
            </a:r>
          </a:p>
          <a:p>
            <a:pPr lvl="1">
              <a:spcBef>
                <a:spcPct val="20000"/>
              </a:spcBef>
              <a:buFontTx/>
              <a:buChar char="•"/>
            </a:pPr>
            <a:endParaRPr lang="en-US" sz="3600" dirty="0"/>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78" name="Rectangle 77"/>
          <p:cNvSpPr/>
          <p:nvPr/>
        </p:nvSpPr>
        <p:spPr>
          <a:xfrm>
            <a:off x="0" y="11072"/>
            <a:ext cx="9116568" cy="12081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smtClean="0">
                <a:effectLst>
                  <a:outerShdw blurRad="38100" dist="38100" dir="2700000" algn="tl">
                    <a:srgbClr val="000000">
                      <a:alpha val="43137"/>
                    </a:srgbClr>
                  </a:outerShdw>
                </a:effectLst>
              </a:rPr>
              <a:t>Enteral Feeding</a:t>
            </a:r>
            <a:endParaRPr lang="en-US" sz="4400" b="1" dirty="0">
              <a:effectLst>
                <a:outerShdw blurRad="38100" dist="38100" dir="2700000" algn="tl">
                  <a:srgbClr val="000000">
                    <a:alpha val="43137"/>
                  </a:srgbClr>
                </a:outerShdw>
              </a:effectLst>
            </a:endParaRPr>
          </a:p>
        </p:txBody>
      </p:sp>
      <p:grpSp>
        <p:nvGrpSpPr>
          <p:cNvPr id="171032" name="Group 24"/>
          <p:cNvGrpSpPr>
            <a:grpSpLocks/>
          </p:cNvGrpSpPr>
          <p:nvPr/>
        </p:nvGrpSpPr>
        <p:grpSpPr bwMode="auto">
          <a:xfrm>
            <a:off x="7538394" y="185713"/>
            <a:ext cx="979253" cy="1470527"/>
            <a:chOff x="1008" y="1008"/>
            <a:chExt cx="1786" cy="2848"/>
          </a:xfrm>
        </p:grpSpPr>
        <p:sp>
          <p:nvSpPr>
            <p:cNvPr id="171033" name="Rectangle 25"/>
            <p:cNvSpPr>
              <a:spLocks noChangeArrowheads="1"/>
            </p:cNvSpPr>
            <p:nvPr/>
          </p:nvSpPr>
          <p:spPr bwMode="auto">
            <a:xfrm>
              <a:off x="1181" y="1277"/>
              <a:ext cx="1514" cy="2464"/>
            </a:xfrm>
            <a:prstGeom prst="rect">
              <a:avLst/>
            </a:prstGeom>
            <a:solidFill>
              <a:srgbClr val="DBF7E8"/>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1034" name="Freeform 26"/>
            <p:cNvSpPr>
              <a:spLocks/>
            </p:cNvSpPr>
            <p:nvPr/>
          </p:nvSpPr>
          <p:spPr bwMode="auto">
            <a:xfrm>
              <a:off x="1250" y="1449"/>
              <a:ext cx="1286" cy="2324"/>
            </a:xfrm>
            <a:custGeom>
              <a:avLst/>
              <a:gdLst>
                <a:gd name="T0" fmla="*/ 1286 w 1286"/>
                <a:gd name="T1" fmla="*/ 2324 h 2324"/>
                <a:gd name="T2" fmla="*/ 1286 w 1286"/>
                <a:gd name="T3" fmla="*/ 0 h 2324"/>
                <a:gd name="T4" fmla="*/ 0 w 1286"/>
                <a:gd name="T5" fmla="*/ 437 h 2324"/>
                <a:gd name="T6" fmla="*/ 0 w 1286"/>
                <a:gd name="T7" fmla="*/ 2324 h 2324"/>
                <a:gd name="T8" fmla="*/ 1286 w 1286"/>
                <a:gd name="T9" fmla="*/ 2324 h 2324"/>
              </a:gdLst>
              <a:ahLst/>
              <a:cxnLst>
                <a:cxn ang="0">
                  <a:pos x="T0" y="T1"/>
                </a:cxn>
                <a:cxn ang="0">
                  <a:pos x="T2" y="T3"/>
                </a:cxn>
                <a:cxn ang="0">
                  <a:pos x="T4" y="T5"/>
                </a:cxn>
                <a:cxn ang="0">
                  <a:pos x="T6" y="T7"/>
                </a:cxn>
                <a:cxn ang="0">
                  <a:pos x="T8" y="T9"/>
                </a:cxn>
              </a:cxnLst>
              <a:rect l="0" t="0" r="r" b="b"/>
              <a:pathLst>
                <a:path w="1286" h="2324">
                  <a:moveTo>
                    <a:pt x="1286" y="2324"/>
                  </a:moveTo>
                  <a:lnTo>
                    <a:pt x="1286" y="0"/>
                  </a:lnTo>
                  <a:lnTo>
                    <a:pt x="0" y="437"/>
                  </a:lnTo>
                  <a:lnTo>
                    <a:pt x="0" y="2324"/>
                  </a:lnTo>
                  <a:lnTo>
                    <a:pt x="1286" y="2324"/>
                  </a:lnTo>
                  <a:close/>
                </a:path>
              </a:pathLst>
            </a:custGeom>
            <a:solidFill>
              <a:srgbClr val="ADE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5" name="Freeform 27"/>
            <p:cNvSpPr>
              <a:spLocks/>
            </p:cNvSpPr>
            <p:nvPr/>
          </p:nvSpPr>
          <p:spPr bwMode="auto">
            <a:xfrm>
              <a:off x="1289" y="1204"/>
              <a:ext cx="292" cy="563"/>
            </a:xfrm>
            <a:custGeom>
              <a:avLst/>
              <a:gdLst>
                <a:gd name="T0" fmla="*/ 13 w 292"/>
                <a:gd name="T1" fmla="*/ 0 h 563"/>
                <a:gd name="T2" fmla="*/ 14 w 292"/>
                <a:gd name="T3" fmla="*/ 11 h 563"/>
                <a:gd name="T4" fmla="*/ 17 w 292"/>
                <a:gd name="T5" fmla="*/ 39 h 563"/>
                <a:gd name="T6" fmla="*/ 21 w 292"/>
                <a:gd name="T7" fmla="*/ 70 h 563"/>
                <a:gd name="T8" fmla="*/ 26 w 292"/>
                <a:gd name="T9" fmla="*/ 95 h 563"/>
                <a:gd name="T10" fmla="*/ 29 w 292"/>
                <a:gd name="T11" fmla="*/ 145 h 563"/>
                <a:gd name="T12" fmla="*/ 27 w 292"/>
                <a:gd name="T13" fmla="*/ 237 h 563"/>
                <a:gd name="T14" fmla="*/ 24 w 292"/>
                <a:gd name="T15" fmla="*/ 328 h 563"/>
                <a:gd name="T16" fmla="*/ 21 w 292"/>
                <a:gd name="T17" fmla="*/ 374 h 563"/>
                <a:gd name="T18" fmla="*/ 16 w 292"/>
                <a:gd name="T19" fmla="*/ 399 h 563"/>
                <a:gd name="T20" fmla="*/ 7 w 292"/>
                <a:gd name="T21" fmla="*/ 440 h 563"/>
                <a:gd name="T22" fmla="*/ 0 w 292"/>
                <a:gd name="T23" fmla="*/ 484 h 563"/>
                <a:gd name="T24" fmla="*/ 0 w 292"/>
                <a:gd name="T25" fmla="*/ 510 h 563"/>
                <a:gd name="T26" fmla="*/ 7 w 292"/>
                <a:gd name="T27" fmla="*/ 523 h 563"/>
                <a:gd name="T28" fmla="*/ 14 w 292"/>
                <a:gd name="T29" fmla="*/ 535 h 563"/>
                <a:gd name="T30" fmla="*/ 23 w 292"/>
                <a:gd name="T31" fmla="*/ 546 h 563"/>
                <a:gd name="T32" fmla="*/ 34 w 292"/>
                <a:gd name="T33" fmla="*/ 551 h 563"/>
                <a:gd name="T34" fmla="*/ 42 w 292"/>
                <a:gd name="T35" fmla="*/ 553 h 563"/>
                <a:gd name="T36" fmla="*/ 52 w 292"/>
                <a:gd name="T37" fmla="*/ 554 h 563"/>
                <a:gd name="T38" fmla="*/ 62 w 292"/>
                <a:gd name="T39" fmla="*/ 554 h 563"/>
                <a:gd name="T40" fmla="*/ 75 w 292"/>
                <a:gd name="T41" fmla="*/ 556 h 563"/>
                <a:gd name="T42" fmla="*/ 89 w 292"/>
                <a:gd name="T43" fmla="*/ 557 h 563"/>
                <a:gd name="T44" fmla="*/ 104 w 292"/>
                <a:gd name="T45" fmla="*/ 559 h 563"/>
                <a:gd name="T46" fmla="*/ 118 w 292"/>
                <a:gd name="T47" fmla="*/ 560 h 563"/>
                <a:gd name="T48" fmla="*/ 132 w 292"/>
                <a:gd name="T49" fmla="*/ 561 h 563"/>
                <a:gd name="T50" fmla="*/ 148 w 292"/>
                <a:gd name="T51" fmla="*/ 563 h 563"/>
                <a:gd name="T52" fmla="*/ 167 w 292"/>
                <a:gd name="T53" fmla="*/ 563 h 563"/>
                <a:gd name="T54" fmla="*/ 187 w 292"/>
                <a:gd name="T55" fmla="*/ 561 h 563"/>
                <a:gd name="T56" fmla="*/ 207 w 292"/>
                <a:gd name="T57" fmla="*/ 560 h 563"/>
                <a:gd name="T58" fmla="*/ 226 w 292"/>
                <a:gd name="T59" fmla="*/ 559 h 563"/>
                <a:gd name="T60" fmla="*/ 242 w 292"/>
                <a:gd name="T61" fmla="*/ 556 h 563"/>
                <a:gd name="T62" fmla="*/ 252 w 292"/>
                <a:gd name="T63" fmla="*/ 554 h 563"/>
                <a:gd name="T64" fmla="*/ 256 w 292"/>
                <a:gd name="T65" fmla="*/ 554 h 563"/>
                <a:gd name="T66" fmla="*/ 245 w 292"/>
                <a:gd name="T67" fmla="*/ 151 h 563"/>
                <a:gd name="T68" fmla="*/ 269 w 292"/>
                <a:gd name="T69" fmla="*/ 44 h 563"/>
                <a:gd name="T70" fmla="*/ 292 w 292"/>
                <a:gd name="T71" fmla="*/ 3 h 563"/>
                <a:gd name="T72" fmla="*/ 286 w 292"/>
                <a:gd name="T73" fmla="*/ 3 h 563"/>
                <a:gd name="T74" fmla="*/ 272 w 292"/>
                <a:gd name="T75" fmla="*/ 3 h 563"/>
                <a:gd name="T76" fmla="*/ 252 w 292"/>
                <a:gd name="T77" fmla="*/ 1 h 563"/>
                <a:gd name="T78" fmla="*/ 227 w 292"/>
                <a:gd name="T79" fmla="*/ 1 h 563"/>
                <a:gd name="T80" fmla="*/ 203 w 292"/>
                <a:gd name="T81" fmla="*/ 1 h 563"/>
                <a:gd name="T82" fmla="*/ 180 w 292"/>
                <a:gd name="T83" fmla="*/ 0 h 563"/>
                <a:gd name="T84" fmla="*/ 161 w 292"/>
                <a:gd name="T85" fmla="*/ 0 h 563"/>
                <a:gd name="T86" fmla="*/ 151 w 292"/>
                <a:gd name="T87" fmla="*/ 0 h 563"/>
                <a:gd name="T88" fmla="*/ 141 w 292"/>
                <a:gd name="T89" fmla="*/ 0 h 563"/>
                <a:gd name="T90" fmla="*/ 122 w 292"/>
                <a:gd name="T91" fmla="*/ 0 h 563"/>
                <a:gd name="T92" fmla="*/ 101 w 292"/>
                <a:gd name="T93" fmla="*/ 0 h 563"/>
                <a:gd name="T94" fmla="*/ 76 w 292"/>
                <a:gd name="T95" fmla="*/ 0 h 563"/>
                <a:gd name="T96" fmla="*/ 52 w 292"/>
                <a:gd name="T97" fmla="*/ 0 h 563"/>
                <a:gd name="T98" fmla="*/ 32 w 292"/>
                <a:gd name="T99" fmla="*/ 0 h 563"/>
                <a:gd name="T100" fmla="*/ 19 w 292"/>
                <a:gd name="T101" fmla="*/ 0 h 563"/>
                <a:gd name="T102" fmla="*/ 13 w 292"/>
                <a:gd name="T103" fmla="*/ 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2" h="563">
                  <a:moveTo>
                    <a:pt x="13" y="0"/>
                  </a:moveTo>
                  <a:lnTo>
                    <a:pt x="14" y="11"/>
                  </a:lnTo>
                  <a:lnTo>
                    <a:pt x="17" y="39"/>
                  </a:lnTo>
                  <a:lnTo>
                    <a:pt x="21" y="70"/>
                  </a:lnTo>
                  <a:lnTo>
                    <a:pt x="26" y="95"/>
                  </a:lnTo>
                  <a:lnTo>
                    <a:pt x="29" y="145"/>
                  </a:lnTo>
                  <a:lnTo>
                    <a:pt x="27" y="237"/>
                  </a:lnTo>
                  <a:lnTo>
                    <a:pt x="24" y="328"/>
                  </a:lnTo>
                  <a:lnTo>
                    <a:pt x="21" y="374"/>
                  </a:lnTo>
                  <a:lnTo>
                    <a:pt x="16" y="399"/>
                  </a:lnTo>
                  <a:lnTo>
                    <a:pt x="7" y="440"/>
                  </a:lnTo>
                  <a:lnTo>
                    <a:pt x="0" y="484"/>
                  </a:lnTo>
                  <a:lnTo>
                    <a:pt x="0" y="510"/>
                  </a:lnTo>
                  <a:lnTo>
                    <a:pt x="7" y="523"/>
                  </a:lnTo>
                  <a:lnTo>
                    <a:pt x="14" y="535"/>
                  </a:lnTo>
                  <a:lnTo>
                    <a:pt x="23" y="546"/>
                  </a:lnTo>
                  <a:lnTo>
                    <a:pt x="34" y="551"/>
                  </a:lnTo>
                  <a:lnTo>
                    <a:pt x="42" y="553"/>
                  </a:lnTo>
                  <a:lnTo>
                    <a:pt x="52" y="554"/>
                  </a:lnTo>
                  <a:lnTo>
                    <a:pt x="62" y="554"/>
                  </a:lnTo>
                  <a:lnTo>
                    <a:pt x="75" y="556"/>
                  </a:lnTo>
                  <a:lnTo>
                    <a:pt x="89" y="557"/>
                  </a:lnTo>
                  <a:lnTo>
                    <a:pt x="104" y="559"/>
                  </a:lnTo>
                  <a:lnTo>
                    <a:pt x="118" y="560"/>
                  </a:lnTo>
                  <a:lnTo>
                    <a:pt x="132" y="561"/>
                  </a:lnTo>
                  <a:lnTo>
                    <a:pt x="148" y="563"/>
                  </a:lnTo>
                  <a:lnTo>
                    <a:pt x="167" y="563"/>
                  </a:lnTo>
                  <a:lnTo>
                    <a:pt x="187" y="561"/>
                  </a:lnTo>
                  <a:lnTo>
                    <a:pt x="207" y="560"/>
                  </a:lnTo>
                  <a:lnTo>
                    <a:pt x="226" y="559"/>
                  </a:lnTo>
                  <a:lnTo>
                    <a:pt x="242" y="556"/>
                  </a:lnTo>
                  <a:lnTo>
                    <a:pt x="252" y="554"/>
                  </a:lnTo>
                  <a:lnTo>
                    <a:pt x="256" y="554"/>
                  </a:lnTo>
                  <a:lnTo>
                    <a:pt x="245" y="151"/>
                  </a:lnTo>
                  <a:lnTo>
                    <a:pt x="269" y="44"/>
                  </a:lnTo>
                  <a:lnTo>
                    <a:pt x="292" y="3"/>
                  </a:lnTo>
                  <a:lnTo>
                    <a:pt x="286" y="3"/>
                  </a:lnTo>
                  <a:lnTo>
                    <a:pt x="272" y="3"/>
                  </a:lnTo>
                  <a:lnTo>
                    <a:pt x="252" y="1"/>
                  </a:lnTo>
                  <a:lnTo>
                    <a:pt x="227" y="1"/>
                  </a:lnTo>
                  <a:lnTo>
                    <a:pt x="203" y="1"/>
                  </a:lnTo>
                  <a:lnTo>
                    <a:pt x="180" y="0"/>
                  </a:lnTo>
                  <a:lnTo>
                    <a:pt x="161" y="0"/>
                  </a:lnTo>
                  <a:lnTo>
                    <a:pt x="151" y="0"/>
                  </a:lnTo>
                  <a:lnTo>
                    <a:pt x="141" y="0"/>
                  </a:lnTo>
                  <a:lnTo>
                    <a:pt x="122" y="0"/>
                  </a:lnTo>
                  <a:lnTo>
                    <a:pt x="101" y="0"/>
                  </a:lnTo>
                  <a:lnTo>
                    <a:pt x="76" y="0"/>
                  </a:lnTo>
                  <a:lnTo>
                    <a:pt x="52" y="0"/>
                  </a:lnTo>
                  <a:lnTo>
                    <a:pt x="32" y="0"/>
                  </a:lnTo>
                  <a:lnTo>
                    <a:pt x="19" y="0"/>
                  </a:lnTo>
                  <a:lnTo>
                    <a:pt x="13" y="0"/>
                  </a:lnTo>
                  <a:close/>
                </a:path>
              </a:pathLst>
            </a:custGeom>
            <a:solidFill>
              <a:srgbClr val="E5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6" name="Freeform 28"/>
            <p:cNvSpPr>
              <a:spLocks/>
            </p:cNvSpPr>
            <p:nvPr/>
          </p:nvSpPr>
          <p:spPr bwMode="auto">
            <a:xfrm>
              <a:off x="1678" y="1410"/>
              <a:ext cx="373" cy="259"/>
            </a:xfrm>
            <a:custGeom>
              <a:avLst/>
              <a:gdLst>
                <a:gd name="T0" fmla="*/ 356 w 373"/>
                <a:gd name="T1" fmla="*/ 188 h 259"/>
                <a:gd name="T2" fmla="*/ 371 w 373"/>
                <a:gd name="T3" fmla="*/ 160 h 259"/>
                <a:gd name="T4" fmla="*/ 373 w 373"/>
                <a:gd name="T5" fmla="*/ 122 h 259"/>
                <a:gd name="T6" fmla="*/ 367 w 373"/>
                <a:gd name="T7" fmla="*/ 90 h 259"/>
                <a:gd name="T8" fmla="*/ 363 w 373"/>
                <a:gd name="T9" fmla="*/ 76 h 259"/>
                <a:gd name="T10" fmla="*/ 312 w 373"/>
                <a:gd name="T11" fmla="*/ 57 h 259"/>
                <a:gd name="T12" fmla="*/ 278 w 373"/>
                <a:gd name="T13" fmla="*/ 14 h 259"/>
                <a:gd name="T14" fmla="*/ 276 w 373"/>
                <a:gd name="T15" fmla="*/ 13 h 259"/>
                <a:gd name="T16" fmla="*/ 272 w 373"/>
                <a:gd name="T17" fmla="*/ 11 h 259"/>
                <a:gd name="T18" fmla="*/ 265 w 373"/>
                <a:gd name="T19" fmla="*/ 8 h 259"/>
                <a:gd name="T20" fmla="*/ 256 w 373"/>
                <a:gd name="T21" fmla="*/ 5 h 259"/>
                <a:gd name="T22" fmla="*/ 246 w 373"/>
                <a:gd name="T23" fmla="*/ 3 h 259"/>
                <a:gd name="T24" fmla="*/ 236 w 373"/>
                <a:gd name="T25" fmla="*/ 0 h 259"/>
                <a:gd name="T26" fmla="*/ 226 w 373"/>
                <a:gd name="T27" fmla="*/ 0 h 259"/>
                <a:gd name="T28" fmla="*/ 216 w 373"/>
                <a:gd name="T29" fmla="*/ 0 h 259"/>
                <a:gd name="T30" fmla="*/ 206 w 373"/>
                <a:gd name="T31" fmla="*/ 1 h 259"/>
                <a:gd name="T32" fmla="*/ 194 w 373"/>
                <a:gd name="T33" fmla="*/ 4 h 259"/>
                <a:gd name="T34" fmla="*/ 180 w 373"/>
                <a:gd name="T35" fmla="*/ 8 h 259"/>
                <a:gd name="T36" fmla="*/ 167 w 373"/>
                <a:gd name="T37" fmla="*/ 11 h 259"/>
                <a:gd name="T38" fmla="*/ 155 w 373"/>
                <a:gd name="T39" fmla="*/ 14 h 259"/>
                <a:gd name="T40" fmla="*/ 145 w 373"/>
                <a:gd name="T41" fmla="*/ 17 h 259"/>
                <a:gd name="T42" fmla="*/ 138 w 373"/>
                <a:gd name="T43" fmla="*/ 20 h 259"/>
                <a:gd name="T44" fmla="*/ 135 w 373"/>
                <a:gd name="T45" fmla="*/ 20 h 259"/>
                <a:gd name="T46" fmla="*/ 132 w 373"/>
                <a:gd name="T47" fmla="*/ 20 h 259"/>
                <a:gd name="T48" fmla="*/ 124 w 373"/>
                <a:gd name="T49" fmla="*/ 18 h 259"/>
                <a:gd name="T50" fmla="*/ 114 w 373"/>
                <a:gd name="T51" fmla="*/ 18 h 259"/>
                <a:gd name="T52" fmla="*/ 99 w 373"/>
                <a:gd name="T53" fmla="*/ 17 h 259"/>
                <a:gd name="T54" fmla="*/ 85 w 373"/>
                <a:gd name="T55" fmla="*/ 17 h 259"/>
                <a:gd name="T56" fmla="*/ 72 w 373"/>
                <a:gd name="T57" fmla="*/ 17 h 259"/>
                <a:gd name="T58" fmla="*/ 60 w 373"/>
                <a:gd name="T59" fmla="*/ 17 h 259"/>
                <a:gd name="T60" fmla="*/ 52 w 373"/>
                <a:gd name="T61" fmla="*/ 18 h 259"/>
                <a:gd name="T62" fmla="*/ 33 w 373"/>
                <a:gd name="T63" fmla="*/ 24 h 259"/>
                <a:gd name="T64" fmla="*/ 20 w 373"/>
                <a:gd name="T65" fmla="*/ 31 h 259"/>
                <a:gd name="T66" fmla="*/ 10 w 373"/>
                <a:gd name="T67" fmla="*/ 40 h 259"/>
                <a:gd name="T68" fmla="*/ 4 w 373"/>
                <a:gd name="T69" fmla="*/ 47 h 259"/>
                <a:gd name="T70" fmla="*/ 1 w 373"/>
                <a:gd name="T71" fmla="*/ 54 h 259"/>
                <a:gd name="T72" fmla="*/ 0 w 373"/>
                <a:gd name="T73" fmla="*/ 60 h 259"/>
                <a:gd name="T74" fmla="*/ 0 w 373"/>
                <a:gd name="T75" fmla="*/ 65 h 259"/>
                <a:gd name="T76" fmla="*/ 0 w 373"/>
                <a:gd name="T77" fmla="*/ 66 h 259"/>
                <a:gd name="T78" fmla="*/ 308 w 373"/>
                <a:gd name="T79" fmla="*/ 259 h 259"/>
                <a:gd name="T80" fmla="*/ 356 w 373"/>
                <a:gd name="T81" fmla="*/ 18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3" h="259">
                  <a:moveTo>
                    <a:pt x="356" y="188"/>
                  </a:moveTo>
                  <a:lnTo>
                    <a:pt x="371" y="160"/>
                  </a:lnTo>
                  <a:lnTo>
                    <a:pt x="373" y="122"/>
                  </a:lnTo>
                  <a:lnTo>
                    <a:pt x="367" y="90"/>
                  </a:lnTo>
                  <a:lnTo>
                    <a:pt x="363" y="76"/>
                  </a:lnTo>
                  <a:lnTo>
                    <a:pt x="312" y="57"/>
                  </a:lnTo>
                  <a:lnTo>
                    <a:pt x="278" y="14"/>
                  </a:lnTo>
                  <a:lnTo>
                    <a:pt x="276" y="13"/>
                  </a:lnTo>
                  <a:lnTo>
                    <a:pt x="272" y="11"/>
                  </a:lnTo>
                  <a:lnTo>
                    <a:pt x="265" y="8"/>
                  </a:lnTo>
                  <a:lnTo>
                    <a:pt x="256" y="5"/>
                  </a:lnTo>
                  <a:lnTo>
                    <a:pt x="246" y="3"/>
                  </a:lnTo>
                  <a:lnTo>
                    <a:pt x="236" y="0"/>
                  </a:lnTo>
                  <a:lnTo>
                    <a:pt x="226" y="0"/>
                  </a:lnTo>
                  <a:lnTo>
                    <a:pt x="216" y="0"/>
                  </a:lnTo>
                  <a:lnTo>
                    <a:pt x="206" y="1"/>
                  </a:lnTo>
                  <a:lnTo>
                    <a:pt x="194" y="4"/>
                  </a:lnTo>
                  <a:lnTo>
                    <a:pt x="180" y="8"/>
                  </a:lnTo>
                  <a:lnTo>
                    <a:pt x="167" y="11"/>
                  </a:lnTo>
                  <a:lnTo>
                    <a:pt x="155" y="14"/>
                  </a:lnTo>
                  <a:lnTo>
                    <a:pt x="145" y="17"/>
                  </a:lnTo>
                  <a:lnTo>
                    <a:pt x="138" y="20"/>
                  </a:lnTo>
                  <a:lnTo>
                    <a:pt x="135" y="20"/>
                  </a:lnTo>
                  <a:lnTo>
                    <a:pt x="132" y="20"/>
                  </a:lnTo>
                  <a:lnTo>
                    <a:pt x="124" y="18"/>
                  </a:lnTo>
                  <a:lnTo>
                    <a:pt x="114" y="18"/>
                  </a:lnTo>
                  <a:lnTo>
                    <a:pt x="99" y="17"/>
                  </a:lnTo>
                  <a:lnTo>
                    <a:pt x="85" y="17"/>
                  </a:lnTo>
                  <a:lnTo>
                    <a:pt x="72" y="17"/>
                  </a:lnTo>
                  <a:lnTo>
                    <a:pt x="60" y="17"/>
                  </a:lnTo>
                  <a:lnTo>
                    <a:pt x="52" y="18"/>
                  </a:lnTo>
                  <a:lnTo>
                    <a:pt x="33" y="24"/>
                  </a:lnTo>
                  <a:lnTo>
                    <a:pt x="20" y="31"/>
                  </a:lnTo>
                  <a:lnTo>
                    <a:pt x="10" y="40"/>
                  </a:lnTo>
                  <a:lnTo>
                    <a:pt x="4" y="47"/>
                  </a:lnTo>
                  <a:lnTo>
                    <a:pt x="1" y="54"/>
                  </a:lnTo>
                  <a:lnTo>
                    <a:pt x="0" y="60"/>
                  </a:lnTo>
                  <a:lnTo>
                    <a:pt x="0" y="65"/>
                  </a:lnTo>
                  <a:lnTo>
                    <a:pt x="0" y="66"/>
                  </a:lnTo>
                  <a:lnTo>
                    <a:pt x="308" y="259"/>
                  </a:lnTo>
                  <a:lnTo>
                    <a:pt x="356" y="188"/>
                  </a:lnTo>
                  <a:close/>
                </a:path>
              </a:pathLst>
            </a:custGeom>
            <a:solidFill>
              <a:srgbClr val="A5A5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7" name="Freeform 29"/>
            <p:cNvSpPr>
              <a:spLocks/>
            </p:cNvSpPr>
            <p:nvPr/>
          </p:nvSpPr>
          <p:spPr bwMode="auto">
            <a:xfrm>
              <a:off x="1299" y="1863"/>
              <a:ext cx="125" cy="756"/>
            </a:xfrm>
            <a:custGeom>
              <a:avLst/>
              <a:gdLst>
                <a:gd name="T0" fmla="*/ 125 w 125"/>
                <a:gd name="T1" fmla="*/ 103 h 756"/>
                <a:gd name="T2" fmla="*/ 102 w 125"/>
                <a:gd name="T3" fmla="*/ 143 h 756"/>
                <a:gd name="T4" fmla="*/ 109 w 125"/>
                <a:gd name="T5" fmla="*/ 211 h 756"/>
                <a:gd name="T6" fmla="*/ 98 w 125"/>
                <a:gd name="T7" fmla="*/ 388 h 756"/>
                <a:gd name="T8" fmla="*/ 94 w 125"/>
                <a:gd name="T9" fmla="*/ 756 h 756"/>
                <a:gd name="T10" fmla="*/ 92 w 125"/>
                <a:gd name="T11" fmla="*/ 753 h 756"/>
                <a:gd name="T12" fmla="*/ 88 w 125"/>
                <a:gd name="T13" fmla="*/ 746 h 756"/>
                <a:gd name="T14" fmla="*/ 82 w 125"/>
                <a:gd name="T15" fmla="*/ 733 h 756"/>
                <a:gd name="T16" fmla="*/ 75 w 125"/>
                <a:gd name="T17" fmla="*/ 719 h 756"/>
                <a:gd name="T18" fmla="*/ 68 w 125"/>
                <a:gd name="T19" fmla="*/ 702 h 756"/>
                <a:gd name="T20" fmla="*/ 59 w 125"/>
                <a:gd name="T21" fmla="*/ 683 h 756"/>
                <a:gd name="T22" fmla="*/ 53 w 125"/>
                <a:gd name="T23" fmla="*/ 664 h 756"/>
                <a:gd name="T24" fmla="*/ 47 w 125"/>
                <a:gd name="T25" fmla="*/ 645 h 756"/>
                <a:gd name="T26" fmla="*/ 43 w 125"/>
                <a:gd name="T27" fmla="*/ 572 h 756"/>
                <a:gd name="T28" fmla="*/ 46 w 125"/>
                <a:gd name="T29" fmla="*/ 455 h 756"/>
                <a:gd name="T30" fmla="*/ 52 w 125"/>
                <a:gd name="T31" fmla="*/ 349 h 756"/>
                <a:gd name="T32" fmla="*/ 55 w 125"/>
                <a:gd name="T33" fmla="*/ 301 h 756"/>
                <a:gd name="T34" fmla="*/ 0 w 125"/>
                <a:gd name="T35" fmla="*/ 218 h 756"/>
                <a:gd name="T36" fmla="*/ 16 w 125"/>
                <a:gd name="T37" fmla="*/ 163 h 756"/>
                <a:gd name="T38" fmla="*/ 35 w 125"/>
                <a:gd name="T39" fmla="*/ 84 h 756"/>
                <a:gd name="T40" fmla="*/ 37 w 125"/>
                <a:gd name="T41" fmla="*/ 77 h 756"/>
                <a:gd name="T42" fmla="*/ 43 w 125"/>
                <a:gd name="T43" fmla="*/ 58 h 756"/>
                <a:gd name="T44" fmla="*/ 52 w 125"/>
                <a:gd name="T45" fmla="*/ 38 h 756"/>
                <a:gd name="T46" fmla="*/ 59 w 125"/>
                <a:gd name="T47" fmla="*/ 23 h 756"/>
                <a:gd name="T48" fmla="*/ 63 w 125"/>
                <a:gd name="T49" fmla="*/ 15 h 756"/>
                <a:gd name="T50" fmla="*/ 68 w 125"/>
                <a:gd name="T51" fmla="*/ 7 h 756"/>
                <a:gd name="T52" fmla="*/ 69 w 125"/>
                <a:gd name="T53" fmla="*/ 2 h 756"/>
                <a:gd name="T54" fmla="*/ 71 w 125"/>
                <a:gd name="T55" fmla="*/ 0 h 756"/>
                <a:gd name="T56" fmla="*/ 109 w 125"/>
                <a:gd name="T57" fmla="*/ 52 h 756"/>
                <a:gd name="T58" fmla="*/ 94 w 125"/>
                <a:gd name="T59" fmla="*/ 75 h 756"/>
                <a:gd name="T60" fmla="*/ 125 w 125"/>
                <a:gd name="T61" fmla="*/ 103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756">
                  <a:moveTo>
                    <a:pt x="125" y="103"/>
                  </a:moveTo>
                  <a:lnTo>
                    <a:pt x="102" y="143"/>
                  </a:lnTo>
                  <a:lnTo>
                    <a:pt x="109" y="211"/>
                  </a:lnTo>
                  <a:lnTo>
                    <a:pt x="98" y="388"/>
                  </a:lnTo>
                  <a:lnTo>
                    <a:pt x="94" y="756"/>
                  </a:lnTo>
                  <a:lnTo>
                    <a:pt x="92" y="753"/>
                  </a:lnTo>
                  <a:lnTo>
                    <a:pt x="88" y="746"/>
                  </a:lnTo>
                  <a:lnTo>
                    <a:pt x="82" y="733"/>
                  </a:lnTo>
                  <a:lnTo>
                    <a:pt x="75" y="719"/>
                  </a:lnTo>
                  <a:lnTo>
                    <a:pt x="68" y="702"/>
                  </a:lnTo>
                  <a:lnTo>
                    <a:pt x="59" y="683"/>
                  </a:lnTo>
                  <a:lnTo>
                    <a:pt x="53" y="664"/>
                  </a:lnTo>
                  <a:lnTo>
                    <a:pt x="47" y="645"/>
                  </a:lnTo>
                  <a:lnTo>
                    <a:pt x="43" y="572"/>
                  </a:lnTo>
                  <a:lnTo>
                    <a:pt x="46" y="455"/>
                  </a:lnTo>
                  <a:lnTo>
                    <a:pt x="52" y="349"/>
                  </a:lnTo>
                  <a:lnTo>
                    <a:pt x="55" y="301"/>
                  </a:lnTo>
                  <a:lnTo>
                    <a:pt x="0" y="218"/>
                  </a:lnTo>
                  <a:lnTo>
                    <a:pt x="16" y="163"/>
                  </a:lnTo>
                  <a:lnTo>
                    <a:pt x="35" y="84"/>
                  </a:lnTo>
                  <a:lnTo>
                    <a:pt x="37" y="77"/>
                  </a:lnTo>
                  <a:lnTo>
                    <a:pt x="43" y="58"/>
                  </a:lnTo>
                  <a:lnTo>
                    <a:pt x="52" y="38"/>
                  </a:lnTo>
                  <a:lnTo>
                    <a:pt x="59" y="23"/>
                  </a:lnTo>
                  <a:lnTo>
                    <a:pt x="63" y="15"/>
                  </a:lnTo>
                  <a:lnTo>
                    <a:pt x="68" y="7"/>
                  </a:lnTo>
                  <a:lnTo>
                    <a:pt x="69" y="2"/>
                  </a:lnTo>
                  <a:lnTo>
                    <a:pt x="71" y="0"/>
                  </a:lnTo>
                  <a:lnTo>
                    <a:pt x="109" y="52"/>
                  </a:lnTo>
                  <a:lnTo>
                    <a:pt x="94" y="75"/>
                  </a:lnTo>
                  <a:lnTo>
                    <a:pt x="125" y="103"/>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8" name="Freeform 30"/>
            <p:cNvSpPr>
              <a:spLocks/>
            </p:cNvSpPr>
            <p:nvPr/>
          </p:nvSpPr>
          <p:spPr bwMode="auto">
            <a:xfrm>
              <a:off x="1456" y="1886"/>
              <a:ext cx="877" cy="1639"/>
            </a:xfrm>
            <a:custGeom>
              <a:avLst/>
              <a:gdLst>
                <a:gd name="T0" fmla="*/ 291 w 877"/>
                <a:gd name="T1" fmla="*/ 84 h 1639"/>
                <a:gd name="T2" fmla="*/ 269 w 877"/>
                <a:gd name="T3" fmla="*/ 85 h 1639"/>
                <a:gd name="T4" fmla="*/ 236 w 877"/>
                <a:gd name="T5" fmla="*/ 92 h 1639"/>
                <a:gd name="T6" fmla="*/ 200 w 877"/>
                <a:gd name="T7" fmla="*/ 110 h 1639"/>
                <a:gd name="T8" fmla="*/ 163 w 877"/>
                <a:gd name="T9" fmla="*/ 156 h 1639"/>
                <a:gd name="T10" fmla="*/ 107 w 877"/>
                <a:gd name="T11" fmla="*/ 285 h 1639"/>
                <a:gd name="T12" fmla="*/ 46 w 877"/>
                <a:gd name="T13" fmla="*/ 445 h 1639"/>
                <a:gd name="T14" fmla="*/ 6 w 877"/>
                <a:gd name="T15" fmla="*/ 560 h 1639"/>
                <a:gd name="T16" fmla="*/ 83 w 877"/>
                <a:gd name="T17" fmla="*/ 756 h 1639"/>
                <a:gd name="T18" fmla="*/ 94 w 877"/>
                <a:gd name="T19" fmla="*/ 748 h 1639"/>
                <a:gd name="T20" fmla="*/ 115 w 877"/>
                <a:gd name="T21" fmla="*/ 729 h 1639"/>
                <a:gd name="T22" fmla="*/ 138 w 877"/>
                <a:gd name="T23" fmla="*/ 709 h 1639"/>
                <a:gd name="T24" fmla="*/ 155 w 877"/>
                <a:gd name="T25" fmla="*/ 697 h 1639"/>
                <a:gd name="T26" fmla="*/ 166 w 877"/>
                <a:gd name="T27" fmla="*/ 1004 h 1639"/>
                <a:gd name="T28" fmla="*/ 167 w 877"/>
                <a:gd name="T29" fmla="*/ 1314 h 1639"/>
                <a:gd name="T30" fmla="*/ 180 w 877"/>
                <a:gd name="T31" fmla="*/ 1316 h 1639"/>
                <a:gd name="T32" fmla="*/ 207 w 877"/>
                <a:gd name="T33" fmla="*/ 1325 h 1639"/>
                <a:gd name="T34" fmla="*/ 235 w 877"/>
                <a:gd name="T35" fmla="*/ 1335 h 1639"/>
                <a:gd name="T36" fmla="*/ 249 w 877"/>
                <a:gd name="T37" fmla="*/ 1345 h 1639"/>
                <a:gd name="T38" fmla="*/ 248 w 877"/>
                <a:gd name="T39" fmla="*/ 1473 h 1639"/>
                <a:gd name="T40" fmla="*/ 242 w 877"/>
                <a:gd name="T41" fmla="*/ 1591 h 1639"/>
                <a:gd name="T42" fmla="*/ 252 w 877"/>
                <a:gd name="T43" fmla="*/ 1638 h 1639"/>
                <a:gd name="T44" fmla="*/ 295 w 877"/>
                <a:gd name="T45" fmla="*/ 1623 h 1639"/>
                <a:gd name="T46" fmla="*/ 372 w 877"/>
                <a:gd name="T47" fmla="*/ 1599 h 1639"/>
                <a:gd name="T48" fmla="*/ 465 w 877"/>
                <a:gd name="T49" fmla="*/ 1567 h 1639"/>
                <a:gd name="T50" fmla="*/ 566 w 877"/>
                <a:gd name="T51" fmla="*/ 1534 h 1639"/>
                <a:gd name="T52" fmla="*/ 660 w 877"/>
                <a:gd name="T53" fmla="*/ 1501 h 1639"/>
                <a:gd name="T54" fmla="*/ 736 w 877"/>
                <a:gd name="T55" fmla="*/ 1475 h 1639"/>
                <a:gd name="T56" fmla="*/ 781 w 877"/>
                <a:gd name="T57" fmla="*/ 1458 h 1639"/>
                <a:gd name="T58" fmla="*/ 788 w 877"/>
                <a:gd name="T59" fmla="*/ 1432 h 1639"/>
                <a:gd name="T60" fmla="*/ 782 w 877"/>
                <a:gd name="T61" fmla="*/ 1364 h 1639"/>
                <a:gd name="T62" fmla="*/ 851 w 877"/>
                <a:gd name="T63" fmla="*/ 1329 h 1639"/>
                <a:gd name="T64" fmla="*/ 808 w 877"/>
                <a:gd name="T65" fmla="*/ 752 h 1639"/>
                <a:gd name="T66" fmla="*/ 831 w 877"/>
                <a:gd name="T67" fmla="*/ 651 h 1639"/>
                <a:gd name="T68" fmla="*/ 861 w 877"/>
                <a:gd name="T69" fmla="*/ 506 h 1639"/>
                <a:gd name="T70" fmla="*/ 877 w 877"/>
                <a:gd name="T71" fmla="*/ 378 h 1639"/>
                <a:gd name="T72" fmla="*/ 866 w 877"/>
                <a:gd name="T73" fmla="*/ 301 h 1639"/>
                <a:gd name="T74" fmla="*/ 850 w 877"/>
                <a:gd name="T75" fmla="*/ 244 h 1639"/>
                <a:gd name="T76" fmla="*/ 832 w 877"/>
                <a:gd name="T77" fmla="*/ 199 h 1639"/>
                <a:gd name="T78" fmla="*/ 804 w 877"/>
                <a:gd name="T79" fmla="*/ 166 h 1639"/>
                <a:gd name="T80" fmla="*/ 776 w 877"/>
                <a:gd name="T81" fmla="*/ 147 h 1639"/>
                <a:gd name="T82" fmla="*/ 745 w 877"/>
                <a:gd name="T83" fmla="*/ 134 h 1639"/>
                <a:gd name="T84" fmla="*/ 707 w 877"/>
                <a:gd name="T85" fmla="*/ 116 h 1639"/>
                <a:gd name="T86" fmla="*/ 674 w 877"/>
                <a:gd name="T87" fmla="*/ 100 h 1639"/>
                <a:gd name="T88" fmla="*/ 658 w 877"/>
                <a:gd name="T89" fmla="*/ 84 h 1639"/>
                <a:gd name="T90" fmla="*/ 638 w 877"/>
                <a:gd name="T91" fmla="*/ 56 h 1639"/>
                <a:gd name="T92" fmla="*/ 618 w 877"/>
                <a:gd name="T93" fmla="*/ 25 h 1639"/>
                <a:gd name="T94" fmla="*/ 603 w 877"/>
                <a:gd name="T95" fmla="*/ 3 h 1639"/>
                <a:gd name="T96" fmla="*/ 495 w 877"/>
                <a:gd name="T97" fmla="*/ 0 h 1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7" h="1639">
                  <a:moveTo>
                    <a:pt x="294" y="84"/>
                  </a:moveTo>
                  <a:lnTo>
                    <a:pt x="291" y="84"/>
                  </a:lnTo>
                  <a:lnTo>
                    <a:pt x="282" y="84"/>
                  </a:lnTo>
                  <a:lnTo>
                    <a:pt x="269" y="85"/>
                  </a:lnTo>
                  <a:lnTo>
                    <a:pt x="253" y="88"/>
                  </a:lnTo>
                  <a:lnTo>
                    <a:pt x="236" y="92"/>
                  </a:lnTo>
                  <a:lnTo>
                    <a:pt x="217" y="100"/>
                  </a:lnTo>
                  <a:lnTo>
                    <a:pt x="200" y="110"/>
                  </a:lnTo>
                  <a:lnTo>
                    <a:pt x="183" y="124"/>
                  </a:lnTo>
                  <a:lnTo>
                    <a:pt x="163" y="156"/>
                  </a:lnTo>
                  <a:lnTo>
                    <a:pt x="137" y="212"/>
                  </a:lnTo>
                  <a:lnTo>
                    <a:pt x="107" y="285"/>
                  </a:lnTo>
                  <a:lnTo>
                    <a:pt x="75" y="366"/>
                  </a:lnTo>
                  <a:lnTo>
                    <a:pt x="46" y="445"/>
                  </a:lnTo>
                  <a:lnTo>
                    <a:pt x="23" y="513"/>
                  </a:lnTo>
                  <a:lnTo>
                    <a:pt x="6" y="560"/>
                  </a:lnTo>
                  <a:lnTo>
                    <a:pt x="0" y="578"/>
                  </a:lnTo>
                  <a:lnTo>
                    <a:pt x="83" y="756"/>
                  </a:lnTo>
                  <a:lnTo>
                    <a:pt x="86" y="753"/>
                  </a:lnTo>
                  <a:lnTo>
                    <a:pt x="94" y="748"/>
                  </a:lnTo>
                  <a:lnTo>
                    <a:pt x="102" y="739"/>
                  </a:lnTo>
                  <a:lnTo>
                    <a:pt x="115" y="729"/>
                  </a:lnTo>
                  <a:lnTo>
                    <a:pt x="127" y="717"/>
                  </a:lnTo>
                  <a:lnTo>
                    <a:pt x="138" y="709"/>
                  </a:lnTo>
                  <a:lnTo>
                    <a:pt x="148" y="702"/>
                  </a:lnTo>
                  <a:lnTo>
                    <a:pt x="155" y="697"/>
                  </a:lnTo>
                  <a:lnTo>
                    <a:pt x="163" y="792"/>
                  </a:lnTo>
                  <a:lnTo>
                    <a:pt x="166" y="1004"/>
                  </a:lnTo>
                  <a:lnTo>
                    <a:pt x="167" y="1217"/>
                  </a:lnTo>
                  <a:lnTo>
                    <a:pt x="167" y="1314"/>
                  </a:lnTo>
                  <a:lnTo>
                    <a:pt x="170" y="1315"/>
                  </a:lnTo>
                  <a:lnTo>
                    <a:pt x="180" y="1316"/>
                  </a:lnTo>
                  <a:lnTo>
                    <a:pt x="193" y="1321"/>
                  </a:lnTo>
                  <a:lnTo>
                    <a:pt x="207" y="1325"/>
                  </a:lnTo>
                  <a:lnTo>
                    <a:pt x="222" y="1331"/>
                  </a:lnTo>
                  <a:lnTo>
                    <a:pt x="235" y="1335"/>
                  </a:lnTo>
                  <a:lnTo>
                    <a:pt x="245" y="1341"/>
                  </a:lnTo>
                  <a:lnTo>
                    <a:pt x="249" y="1345"/>
                  </a:lnTo>
                  <a:lnTo>
                    <a:pt x="249" y="1390"/>
                  </a:lnTo>
                  <a:lnTo>
                    <a:pt x="248" y="1473"/>
                  </a:lnTo>
                  <a:lnTo>
                    <a:pt x="243" y="1555"/>
                  </a:lnTo>
                  <a:lnTo>
                    <a:pt x="242" y="1591"/>
                  </a:lnTo>
                  <a:lnTo>
                    <a:pt x="246" y="1639"/>
                  </a:lnTo>
                  <a:lnTo>
                    <a:pt x="252" y="1638"/>
                  </a:lnTo>
                  <a:lnTo>
                    <a:pt x="269" y="1632"/>
                  </a:lnTo>
                  <a:lnTo>
                    <a:pt x="295" y="1623"/>
                  </a:lnTo>
                  <a:lnTo>
                    <a:pt x="330" y="1612"/>
                  </a:lnTo>
                  <a:lnTo>
                    <a:pt x="372" y="1599"/>
                  </a:lnTo>
                  <a:lnTo>
                    <a:pt x="416" y="1583"/>
                  </a:lnTo>
                  <a:lnTo>
                    <a:pt x="465" y="1567"/>
                  </a:lnTo>
                  <a:lnTo>
                    <a:pt x="516" y="1550"/>
                  </a:lnTo>
                  <a:lnTo>
                    <a:pt x="566" y="1534"/>
                  </a:lnTo>
                  <a:lnTo>
                    <a:pt x="615" y="1517"/>
                  </a:lnTo>
                  <a:lnTo>
                    <a:pt x="660" y="1501"/>
                  </a:lnTo>
                  <a:lnTo>
                    <a:pt x="701" y="1488"/>
                  </a:lnTo>
                  <a:lnTo>
                    <a:pt x="736" y="1475"/>
                  </a:lnTo>
                  <a:lnTo>
                    <a:pt x="763" y="1465"/>
                  </a:lnTo>
                  <a:lnTo>
                    <a:pt x="781" y="1458"/>
                  </a:lnTo>
                  <a:lnTo>
                    <a:pt x="788" y="1453"/>
                  </a:lnTo>
                  <a:lnTo>
                    <a:pt x="788" y="1432"/>
                  </a:lnTo>
                  <a:lnTo>
                    <a:pt x="786" y="1397"/>
                  </a:lnTo>
                  <a:lnTo>
                    <a:pt x="782" y="1364"/>
                  </a:lnTo>
                  <a:lnTo>
                    <a:pt x="781" y="1350"/>
                  </a:lnTo>
                  <a:lnTo>
                    <a:pt x="851" y="1329"/>
                  </a:lnTo>
                  <a:lnTo>
                    <a:pt x="804" y="768"/>
                  </a:lnTo>
                  <a:lnTo>
                    <a:pt x="808" y="752"/>
                  </a:lnTo>
                  <a:lnTo>
                    <a:pt x="818" y="712"/>
                  </a:lnTo>
                  <a:lnTo>
                    <a:pt x="831" y="651"/>
                  </a:lnTo>
                  <a:lnTo>
                    <a:pt x="847" y="581"/>
                  </a:lnTo>
                  <a:lnTo>
                    <a:pt x="861" y="506"/>
                  </a:lnTo>
                  <a:lnTo>
                    <a:pt x="873" y="437"/>
                  </a:lnTo>
                  <a:lnTo>
                    <a:pt x="877" y="378"/>
                  </a:lnTo>
                  <a:lnTo>
                    <a:pt x="874" y="337"/>
                  </a:lnTo>
                  <a:lnTo>
                    <a:pt x="866" y="301"/>
                  </a:lnTo>
                  <a:lnTo>
                    <a:pt x="857" y="270"/>
                  </a:lnTo>
                  <a:lnTo>
                    <a:pt x="850" y="244"/>
                  </a:lnTo>
                  <a:lnTo>
                    <a:pt x="843" y="219"/>
                  </a:lnTo>
                  <a:lnTo>
                    <a:pt x="832" y="199"/>
                  </a:lnTo>
                  <a:lnTo>
                    <a:pt x="819" y="182"/>
                  </a:lnTo>
                  <a:lnTo>
                    <a:pt x="804" y="166"/>
                  </a:lnTo>
                  <a:lnTo>
                    <a:pt x="783" y="152"/>
                  </a:lnTo>
                  <a:lnTo>
                    <a:pt x="776" y="147"/>
                  </a:lnTo>
                  <a:lnTo>
                    <a:pt x="762" y="141"/>
                  </a:lnTo>
                  <a:lnTo>
                    <a:pt x="745" y="134"/>
                  </a:lnTo>
                  <a:lnTo>
                    <a:pt x="726" y="126"/>
                  </a:lnTo>
                  <a:lnTo>
                    <a:pt x="707" y="116"/>
                  </a:lnTo>
                  <a:lnTo>
                    <a:pt x="688" y="107"/>
                  </a:lnTo>
                  <a:lnTo>
                    <a:pt x="674" y="100"/>
                  </a:lnTo>
                  <a:lnTo>
                    <a:pt x="665" y="92"/>
                  </a:lnTo>
                  <a:lnTo>
                    <a:pt x="658" y="84"/>
                  </a:lnTo>
                  <a:lnTo>
                    <a:pt x="648" y="71"/>
                  </a:lnTo>
                  <a:lnTo>
                    <a:pt x="638" y="56"/>
                  </a:lnTo>
                  <a:lnTo>
                    <a:pt x="628" y="41"/>
                  </a:lnTo>
                  <a:lnTo>
                    <a:pt x="618" y="25"/>
                  </a:lnTo>
                  <a:lnTo>
                    <a:pt x="609" y="12"/>
                  </a:lnTo>
                  <a:lnTo>
                    <a:pt x="603" y="3"/>
                  </a:lnTo>
                  <a:lnTo>
                    <a:pt x="602" y="0"/>
                  </a:lnTo>
                  <a:lnTo>
                    <a:pt x="495" y="0"/>
                  </a:lnTo>
                  <a:lnTo>
                    <a:pt x="294"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39" name="Freeform 31"/>
            <p:cNvSpPr>
              <a:spLocks/>
            </p:cNvSpPr>
            <p:nvPr/>
          </p:nvSpPr>
          <p:spPr bwMode="auto">
            <a:xfrm>
              <a:off x="1725" y="1464"/>
              <a:ext cx="333" cy="592"/>
            </a:xfrm>
            <a:custGeom>
              <a:avLst/>
              <a:gdLst>
                <a:gd name="T0" fmla="*/ 0 w 333"/>
                <a:gd name="T1" fmla="*/ 48 h 592"/>
                <a:gd name="T2" fmla="*/ 0 w 333"/>
                <a:gd name="T3" fmla="*/ 95 h 592"/>
                <a:gd name="T4" fmla="*/ 3 w 333"/>
                <a:gd name="T5" fmla="*/ 185 h 592"/>
                <a:gd name="T6" fmla="*/ 5 w 333"/>
                <a:gd name="T7" fmla="*/ 270 h 592"/>
                <a:gd name="T8" fmla="*/ 5 w 333"/>
                <a:gd name="T9" fmla="*/ 309 h 592"/>
                <a:gd name="T10" fmla="*/ 52 w 333"/>
                <a:gd name="T11" fmla="*/ 406 h 592"/>
                <a:gd name="T12" fmla="*/ 186 w 333"/>
                <a:gd name="T13" fmla="*/ 585 h 592"/>
                <a:gd name="T14" fmla="*/ 264 w 333"/>
                <a:gd name="T15" fmla="*/ 592 h 592"/>
                <a:gd name="T16" fmla="*/ 290 w 333"/>
                <a:gd name="T17" fmla="*/ 502 h 592"/>
                <a:gd name="T18" fmla="*/ 290 w 333"/>
                <a:gd name="T19" fmla="*/ 476 h 592"/>
                <a:gd name="T20" fmla="*/ 288 w 333"/>
                <a:gd name="T21" fmla="*/ 417 h 592"/>
                <a:gd name="T22" fmla="*/ 290 w 333"/>
                <a:gd name="T23" fmla="*/ 355 h 592"/>
                <a:gd name="T24" fmla="*/ 293 w 333"/>
                <a:gd name="T25" fmla="*/ 320 h 592"/>
                <a:gd name="T26" fmla="*/ 298 w 333"/>
                <a:gd name="T27" fmla="*/ 303 h 592"/>
                <a:gd name="T28" fmla="*/ 301 w 333"/>
                <a:gd name="T29" fmla="*/ 280 h 592"/>
                <a:gd name="T30" fmla="*/ 304 w 333"/>
                <a:gd name="T31" fmla="*/ 258 h 592"/>
                <a:gd name="T32" fmla="*/ 309 w 333"/>
                <a:gd name="T33" fmla="*/ 241 h 592"/>
                <a:gd name="T34" fmla="*/ 316 w 333"/>
                <a:gd name="T35" fmla="*/ 222 h 592"/>
                <a:gd name="T36" fmla="*/ 324 w 333"/>
                <a:gd name="T37" fmla="*/ 195 h 592"/>
                <a:gd name="T38" fmla="*/ 330 w 333"/>
                <a:gd name="T39" fmla="*/ 169 h 592"/>
                <a:gd name="T40" fmla="*/ 333 w 333"/>
                <a:gd name="T41" fmla="*/ 150 h 592"/>
                <a:gd name="T42" fmla="*/ 332 w 333"/>
                <a:gd name="T43" fmla="*/ 144 h 592"/>
                <a:gd name="T44" fmla="*/ 327 w 333"/>
                <a:gd name="T45" fmla="*/ 139 h 592"/>
                <a:gd name="T46" fmla="*/ 321 w 333"/>
                <a:gd name="T47" fmla="*/ 133 h 592"/>
                <a:gd name="T48" fmla="*/ 314 w 333"/>
                <a:gd name="T49" fmla="*/ 130 h 592"/>
                <a:gd name="T50" fmla="*/ 306 w 333"/>
                <a:gd name="T51" fmla="*/ 129 h 592"/>
                <a:gd name="T52" fmla="*/ 297 w 333"/>
                <a:gd name="T53" fmla="*/ 131 h 592"/>
                <a:gd name="T54" fmla="*/ 290 w 333"/>
                <a:gd name="T55" fmla="*/ 136 h 592"/>
                <a:gd name="T56" fmla="*/ 283 w 333"/>
                <a:gd name="T57" fmla="*/ 146 h 592"/>
                <a:gd name="T58" fmla="*/ 273 w 333"/>
                <a:gd name="T59" fmla="*/ 166 h 592"/>
                <a:gd name="T60" fmla="*/ 264 w 333"/>
                <a:gd name="T61" fmla="*/ 182 h 592"/>
                <a:gd name="T62" fmla="*/ 260 w 333"/>
                <a:gd name="T63" fmla="*/ 191 h 592"/>
                <a:gd name="T64" fmla="*/ 258 w 333"/>
                <a:gd name="T65" fmla="*/ 193 h 592"/>
                <a:gd name="T66" fmla="*/ 218 w 333"/>
                <a:gd name="T67" fmla="*/ 75 h 592"/>
                <a:gd name="T68" fmla="*/ 195 w 333"/>
                <a:gd name="T69" fmla="*/ 32 h 592"/>
                <a:gd name="T70" fmla="*/ 154 w 333"/>
                <a:gd name="T71" fmla="*/ 0 h 592"/>
                <a:gd name="T72" fmla="*/ 88 w 333"/>
                <a:gd name="T73" fmla="*/ 12 h 592"/>
                <a:gd name="T74" fmla="*/ 0 w 333"/>
                <a:gd name="T75" fmla="*/ 4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3" h="592">
                  <a:moveTo>
                    <a:pt x="0" y="48"/>
                  </a:moveTo>
                  <a:lnTo>
                    <a:pt x="0" y="95"/>
                  </a:lnTo>
                  <a:lnTo>
                    <a:pt x="3" y="185"/>
                  </a:lnTo>
                  <a:lnTo>
                    <a:pt x="5" y="270"/>
                  </a:lnTo>
                  <a:lnTo>
                    <a:pt x="5" y="309"/>
                  </a:lnTo>
                  <a:lnTo>
                    <a:pt x="52" y="406"/>
                  </a:lnTo>
                  <a:lnTo>
                    <a:pt x="186" y="585"/>
                  </a:lnTo>
                  <a:lnTo>
                    <a:pt x="264" y="592"/>
                  </a:lnTo>
                  <a:lnTo>
                    <a:pt x="290" y="502"/>
                  </a:lnTo>
                  <a:lnTo>
                    <a:pt x="290" y="476"/>
                  </a:lnTo>
                  <a:lnTo>
                    <a:pt x="288" y="417"/>
                  </a:lnTo>
                  <a:lnTo>
                    <a:pt x="290" y="355"/>
                  </a:lnTo>
                  <a:lnTo>
                    <a:pt x="293" y="320"/>
                  </a:lnTo>
                  <a:lnTo>
                    <a:pt x="298" y="303"/>
                  </a:lnTo>
                  <a:lnTo>
                    <a:pt x="301" y="280"/>
                  </a:lnTo>
                  <a:lnTo>
                    <a:pt x="304" y="258"/>
                  </a:lnTo>
                  <a:lnTo>
                    <a:pt x="309" y="241"/>
                  </a:lnTo>
                  <a:lnTo>
                    <a:pt x="316" y="222"/>
                  </a:lnTo>
                  <a:lnTo>
                    <a:pt x="324" y="195"/>
                  </a:lnTo>
                  <a:lnTo>
                    <a:pt x="330" y="169"/>
                  </a:lnTo>
                  <a:lnTo>
                    <a:pt x="333" y="150"/>
                  </a:lnTo>
                  <a:lnTo>
                    <a:pt x="332" y="144"/>
                  </a:lnTo>
                  <a:lnTo>
                    <a:pt x="327" y="139"/>
                  </a:lnTo>
                  <a:lnTo>
                    <a:pt x="321" y="133"/>
                  </a:lnTo>
                  <a:lnTo>
                    <a:pt x="314" y="130"/>
                  </a:lnTo>
                  <a:lnTo>
                    <a:pt x="306" y="129"/>
                  </a:lnTo>
                  <a:lnTo>
                    <a:pt x="297" y="131"/>
                  </a:lnTo>
                  <a:lnTo>
                    <a:pt x="290" y="136"/>
                  </a:lnTo>
                  <a:lnTo>
                    <a:pt x="283" y="146"/>
                  </a:lnTo>
                  <a:lnTo>
                    <a:pt x="273" y="166"/>
                  </a:lnTo>
                  <a:lnTo>
                    <a:pt x="264" y="182"/>
                  </a:lnTo>
                  <a:lnTo>
                    <a:pt x="260" y="191"/>
                  </a:lnTo>
                  <a:lnTo>
                    <a:pt x="258" y="193"/>
                  </a:lnTo>
                  <a:lnTo>
                    <a:pt x="218" y="75"/>
                  </a:lnTo>
                  <a:lnTo>
                    <a:pt x="195" y="32"/>
                  </a:lnTo>
                  <a:lnTo>
                    <a:pt x="154" y="0"/>
                  </a:lnTo>
                  <a:lnTo>
                    <a:pt x="88" y="12"/>
                  </a:lnTo>
                  <a:lnTo>
                    <a:pt x="0" y="48"/>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0" name="Freeform 32"/>
            <p:cNvSpPr>
              <a:spLocks/>
            </p:cNvSpPr>
            <p:nvPr/>
          </p:nvSpPr>
          <p:spPr bwMode="auto">
            <a:xfrm>
              <a:off x="1829" y="2053"/>
              <a:ext cx="134" cy="130"/>
            </a:xfrm>
            <a:custGeom>
              <a:avLst/>
              <a:gdLst>
                <a:gd name="T0" fmla="*/ 0 w 134"/>
                <a:gd name="T1" fmla="*/ 0 h 130"/>
                <a:gd name="T2" fmla="*/ 134 w 134"/>
                <a:gd name="T3" fmla="*/ 16 h 130"/>
                <a:gd name="T4" fmla="*/ 48 w 134"/>
                <a:gd name="T5" fmla="*/ 130 h 130"/>
                <a:gd name="T6" fmla="*/ 27 w 134"/>
                <a:gd name="T7" fmla="*/ 130 h 130"/>
                <a:gd name="T8" fmla="*/ 0 w 134"/>
                <a:gd name="T9" fmla="*/ 0 h 130"/>
              </a:gdLst>
              <a:ahLst/>
              <a:cxnLst>
                <a:cxn ang="0">
                  <a:pos x="T0" y="T1"/>
                </a:cxn>
                <a:cxn ang="0">
                  <a:pos x="T2" y="T3"/>
                </a:cxn>
                <a:cxn ang="0">
                  <a:pos x="T4" y="T5"/>
                </a:cxn>
                <a:cxn ang="0">
                  <a:pos x="T6" y="T7"/>
                </a:cxn>
                <a:cxn ang="0">
                  <a:pos x="T8" y="T9"/>
                </a:cxn>
              </a:cxnLst>
              <a:rect l="0" t="0" r="r" b="b"/>
              <a:pathLst>
                <a:path w="134" h="130">
                  <a:moveTo>
                    <a:pt x="0" y="0"/>
                  </a:moveTo>
                  <a:lnTo>
                    <a:pt x="134" y="16"/>
                  </a:lnTo>
                  <a:lnTo>
                    <a:pt x="48" y="130"/>
                  </a:lnTo>
                  <a:lnTo>
                    <a:pt x="27" y="130"/>
                  </a:lnTo>
                  <a:lnTo>
                    <a:pt x="0" y="0"/>
                  </a:lnTo>
                  <a:close/>
                </a:path>
              </a:pathLst>
            </a:custGeom>
            <a:solidFill>
              <a:srgbClr val="C6E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1" name="Freeform 33"/>
            <p:cNvSpPr>
              <a:spLocks/>
            </p:cNvSpPr>
            <p:nvPr/>
          </p:nvSpPr>
          <p:spPr bwMode="auto">
            <a:xfrm>
              <a:off x="1829" y="2216"/>
              <a:ext cx="50" cy="105"/>
            </a:xfrm>
            <a:custGeom>
              <a:avLst/>
              <a:gdLst>
                <a:gd name="T0" fmla="*/ 24 w 50"/>
                <a:gd name="T1" fmla="*/ 105 h 105"/>
                <a:gd name="T2" fmla="*/ 35 w 50"/>
                <a:gd name="T3" fmla="*/ 101 h 105"/>
                <a:gd name="T4" fmla="*/ 43 w 50"/>
                <a:gd name="T5" fmla="*/ 89 h 105"/>
                <a:gd name="T6" fmla="*/ 49 w 50"/>
                <a:gd name="T7" fmla="*/ 74 h 105"/>
                <a:gd name="T8" fmla="*/ 50 w 50"/>
                <a:gd name="T9" fmla="*/ 53 h 105"/>
                <a:gd name="T10" fmla="*/ 49 w 50"/>
                <a:gd name="T11" fmla="*/ 32 h 105"/>
                <a:gd name="T12" fmla="*/ 43 w 50"/>
                <a:gd name="T13" fmla="*/ 16 h 105"/>
                <a:gd name="T14" fmla="*/ 35 w 50"/>
                <a:gd name="T15" fmla="*/ 4 h 105"/>
                <a:gd name="T16" fmla="*/ 24 w 50"/>
                <a:gd name="T17" fmla="*/ 0 h 105"/>
                <a:gd name="T18" fmla="*/ 16 w 50"/>
                <a:gd name="T19" fmla="*/ 4 h 105"/>
                <a:gd name="T20" fmla="*/ 7 w 50"/>
                <a:gd name="T21" fmla="*/ 16 h 105"/>
                <a:gd name="T22" fmla="*/ 1 w 50"/>
                <a:gd name="T23" fmla="*/ 32 h 105"/>
                <a:gd name="T24" fmla="*/ 0 w 50"/>
                <a:gd name="T25" fmla="*/ 53 h 105"/>
                <a:gd name="T26" fmla="*/ 1 w 50"/>
                <a:gd name="T27" fmla="*/ 74 h 105"/>
                <a:gd name="T28" fmla="*/ 7 w 50"/>
                <a:gd name="T29" fmla="*/ 89 h 105"/>
                <a:gd name="T30" fmla="*/ 16 w 50"/>
                <a:gd name="T31" fmla="*/ 101 h 105"/>
                <a:gd name="T32" fmla="*/ 24 w 50"/>
                <a:gd name="T33"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105">
                  <a:moveTo>
                    <a:pt x="24" y="105"/>
                  </a:moveTo>
                  <a:lnTo>
                    <a:pt x="35" y="101"/>
                  </a:lnTo>
                  <a:lnTo>
                    <a:pt x="43" y="89"/>
                  </a:lnTo>
                  <a:lnTo>
                    <a:pt x="49" y="74"/>
                  </a:lnTo>
                  <a:lnTo>
                    <a:pt x="50" y="53"/>
                  </a:lnTo>
                  <a:lnTo>
                    <a:pt x="49" y="32"/>
                  </a:lnTo>
                  <a:lnTo>
                    <a:pt x="43" y="16"/>
                  </a:lnTo>
                  <a:lnTo>
                    <a:pt x="35" y="4"/>
                  </a:lnTo>
                  <a:lnTo>
                    <a:pt x="24" y="0"/>
                  </a:lnTo>
                  <a:lnTo>
                    <a:pt x="16" y="4"/>
                  </a:lnTo>
                  <a:lnTo>
                    <a:pt x="7" y="16"/>
                  </a:lnTo>
                  <a:lnTo>
                    <a:pt x="1" y="32"/>
                  </a:lnTo>
                  <a:lnTo>
                    <a:pt x="0" y="53"/>
                  </a:lnTo>
                  <a:lnTo>
                    <a:pt x="1" y="74"/>
                  </a:lnTo>
                  <a:lnTo>
                    <a:pt x="7" y="89"/>
                  </a:lnTo>
                  <a:lnTo>
                    <a:pt x="16" y="101"/>
                  </a:lnTo>
                  <a:lnTo>
                    <a:pt x="24" y="105"/>
                  </a:lnTo>
                  <a:close/>
                </a:path>
              </a:pathLst>
            </a:custGeom>
            <a:solidFill>
              <a:srgbClr val="D8D8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2" name="Freeform 34"/>
            <p:cNvSpPr>
              <a:spLocks/>
            </p:cNvSpPr>
            <p:nvPr/>
          </p:nvSpPr>
          <p:spPr bwMode="auto">
            <a:xfrm>
              <a:off x="1951" y="2246"/>
              <a:ext cx="143" cy="81"/>
            </a:xfrm>
            <a:custGeom>
              <a:avLst/>
              <a:gdLst>
                <a:gd name="T0" fmla="*/ 0 w 143"/>
                <a:gd name="T1" fmla="*/ 0 h 81"/>
                <a:gd name="T2" fmla="*/ 8 w 143"/>
                <a:gd name="T3" fmla="*/ 72 h 81"/>
                <a:gd name="T4" fmla="*/ 12 w 143"/>
                <a:gd name="T5" fmla="*/ 72 h 81"/>
                <a:gd name="T6" fmla="*/ 25 w 143"/>
                <a:gd name="T7" fmla="*/ 74 h 81"/>
                <a:gd name="T8" fmla="*/ 44 w 143"/>
                <a:gd name="T9" fmla="*/ 75 h 81"/>
                <a:gd name="T10" fmla="*/ 65 w 143"/>
                <a:gd name="T11" fmla="*/ 78 h 81"/>
                <a:gd name="T12" fmla="*/ 87 w 143"/>
                <a:gd name="T13" fmla="*/ 80 h 81"/>
                <a:gd name="T14" fmla="*/ 106 w 143"/>
                <a:gd name="T15" fmla="*/ 80 h 81"/>
                <a:gd name="T16" fmla="*/ 121 w 143"/>
                <a:gd name="T17" fmla="*/ 81 h 81"/>
                <a:gd name="T18" fmla="*/ 130 w 143"/>
                <a:gd name="T19" fmla="*/ 80 h 81"/>
                <a:gd name="T20" fmla="*/ 137 w 143"/>
                <a:gd name="T21" fmla="*/ 68 h 81"/>
                <a:gd name="T22" fmla="*/ 142 w 143"/>
                <a:gd name="T23" fmla="*/ 45 h 81"/>
                <a:gd name="T24" fmla="*/ 143 w 143"/>
                <a:gd name="T25" fmla="*/ 23 h 81"/>
                <a:gd name="T26" fmla="*/ 143 w 143"/>
                <a:gd name="T27" fmla="*/ 13 h 81"/>
                <a:gd name="T28" fmla="*/ 0 w 143"/>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3" h="81">
                  <a:moveTo>
                    <a:pt x="0" y="0"/>
                  </a:moveTo>
                  <a:lnTo>
                    <a:pt x="8" y="72"/>
                  </a:lnTo>
                  <a:lnTo>
                    <a:pt x="12" y="72"/>
                  </a:lnTo>
                  <a:lnTo>
                    <a:pt x="25" y="74"/>
                  </a:lnTo>
                  <a:lnTo>
                    <a:pt x="44" y="75"/>
                  </a:lnTo>
                  <a:lnTo>
                    <a:pt x="65" y="78"/>
                  </a:lnTo>
                  <a:lnTo>
                    <a:pt x="87" y="80"/>
                  </a:lnTo>
                  <a:lnTo>
                    <a:pt x="106" y="80"/>
                  </a:lnTo>
                  <a:lnTo>
                    <a:pt x="121" y="81"/>
                  </a:lnTo>
                  <a:lnTo>
                    <a:pt x="130" y="80"/>
                  </a:lnTo>
                  <a:lnTo>
                    <a:pt x="137" y="68"/>
                  </a:lnTo>
                  <a:lnTo>
                    <a:pt x="142" y="45"/>
                  </a:lnTo>
                  <a:lnTo>
                    <a:pt x="143" y="23"/>
                  </a:lnTo>
                  <a:lnTo>
                    <a:pt x="143" y="13"/>
                  </a:lnTo>
                  <a:lnTo>
                    <a:pt x="0" y="0"/>
                  </a:lnTo>
                  <a:close/>
                </a:path>
              </a:pathLst>
            </a:custGeom>
            <a:solidFill>
              <a:srgbClr val="FCF2C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3" name="Freeform 35"/>
            <p:cNvSpPr>
              <a:spLocks/>
            </p:cNvSpPr>
            <p:nvPr/>
          </p:nvSpPr>
          <p:spPr bwMode="auto">
            <a:xfrm>
              <a:off x="1671" y="1480"/>
              <a:ext cx="249" cy="570"/>
            </a:xfrm>
            <a:custGeom>
              <a:avLst/>
              <a:gdLst>
                <a:gd name="T0" fmla="*/ 7 w 249"/>
                <a:gd name="T1" fmla="*/ 28 h 570"/>
                <a:gd name="T2" fmla="*/ 0 w 249"/>
                <a:gd name="T3" fmla="*/ 157 h 570"/>
                <a:gd name="T4" fmla="*/ 0 w 249"/>
                <a:gd name="T5" fmla="*/ 170 h 570"/>
                <a:gd name="T6" fmla="*/ 1 w 249"/>
                <a:gd name="T7" fmla="*/ 200 h 570"/>
                <a:gd name="T8" fmla="*/ 2 w 249"/>
                <a:gd name="T9" fmla="*/ 235 h 570"/>
                <a:gd name="T10" fmla="*/ 7 w 249"/>
                <a:gd name="T11" fmla="*/ 257 h 570"/>
                <a:gd name="T12" fmla="*/ 13 w 249"/>
                <a:gd name="T13" fmla="*/ 277 h 570"/>
                <a:gd name="T14" fmla="*/ 18 w 249"/>
                <a:gd name="T15" fmla="*/ 310 h 570"/>
                <a:gd name="T16" fmla="*/ 27 w 249"/>
                <a:gd name="T17" fmla="*/ 344 h 570"/>
                <a:gd name="T18" fmla="*/ 43 w 249"/>
                <a:gd name="T19" fmla="*/ 372 h 570"/>
                <a:gd name="T20" fmla="*/ 54 w 249"/>
                <a:gd name="T21" fmla="*/ 383 h 570"/>
                <a:gd name="T22" fmla="*/ 66 w 249"/>
                <a:gd name="T23" fmla="*/ 395 h 570"/>
                <a:gd name="T24" fmla="*/ 79 w 249"/>
                <a:gd name="T25" fmla="*/ 406 h 570"/>
                <a:gd name="T26" fmla="*/ 90 w 249"/>
                <a:gd name="T27" fmla="*/ 418 h 570"/>
                <a:gd name="T28" fmla="*/ 102 w 249"/>
                <a:gd name="T29" fmla="*/ 428 h 570"/>
                <a:gd name="T30" fmla="*/ 110 w 249"/>
                <a:gd name="T31" fmla="*/ 435 h 570"/>
                <a:gd name="T32" fmla="*/ 116 w 249"/>
                <a:gd name="T33" fmla="*/ 441 h 570"/>
                <a:gd name="T34" fmla="*/ 118 w 249"/>
                <a:gd name="T35" fmla="*/ 442 h 570"/>
                <a:gd name="T36" fmla="*/ 135 w 249"/>
                <a:gd name="T37" fmla="*/ 526 h 570"/>
                <a:gd name="T38" fmla="*/ 197 w 249"/>
                <a:gd name="T39" fmla="*/ 565 h 570"/>
                <a:gd name="T40" fmla="*/ 198 w 249"/>
                <a:gd name="T41" fmla="*/ 565 h 570"/>
                <a:gd name="T42" fmla="*/ 204 w 249"/>
                <a:gd name="T43" fmla="*/ 566 h 570"/>
                <a:gd name="T44" fmla="*/ 213 w 249"/>
                <a:gd name="T45" fmla="*/ 568 h 570"/>
                <a:gd name="T46" fmla="*/ 221 w 249"/>
                <a:gd name="T47" fmla="*/ 569 h 570"/>
                <a:gd name="T48" fmla="*/ 230 w 249"/>
                <a:gd name="T49" fmla="*/ 570 h 570"/>
                <a:gd name="T50" fmla="*/ 239 w 249"/>
                <a:gd name="T51" fmla="*/ 570 h 570"/>
                <a:gd name="T52" fmla="*/ 246 w 249"/>
                <a:gd name="T53" fmla="*/ 569 h 570"/>
                <a:gd name="T54" fmla="*/ 249 w 249"/>
                <a:gd name="T55" fmla="*/ 565 h 570"/>
                <a:gd name="T56" fmla="*/ 246 w 249"/>
                <a:gd name="T57" fmla="*/ 537 h 570"/>
                <a:gd name="T58" fmla="*/ 234 w 249"/>
                <a:gd name="T59" fmla="*/ 488 h 570"/>
                <a:gd name="T60" fmla="*/ 223 w 249"/>
                <a:gd name="T61" fmla="*/ 442 h 570"/>
                <a:gd name="T62" fmla="*/ 217 w 249"/>
                <a:gd name="T63" fmla="*/ 422 h 570"/>
                <a:gd name="T64" fmla="*/ 138 w 249"/>
                <a:gd name="T65" fmla="*/ 367 h 570"/>
                <a:gd name="T66" fmla="*/ 110 w 249"/>
                <a:gd name="T67" fmla="*/ 313 h 570"/>
                <a:gd name="T68" fmla="*/ 70 w 249"/>
                <a:gd name="T69" fmla="*/ 293 h 570"/>
                <a:gd name="T70" fmla="*/ 82 w 249"/>
                <a:gd name="T71" fmla="*/ 218 h 570"/>
                <a:gd name="T72" fmla="*/ 59 w 249"/>
                <a:gd name="T73" fmla="*/ 154 h 570"/>
                <a:gd name="T74" fmla="*/ 89 w 249"/>
                <a:gd name="T75" fmla="*/ 23 h 570"/>
                <a:gd name="T76" fmla="*/ 18 w 249"/>
                <a:gd name="T77" fmla="*/ 0 h 570"/>
                <a:gd name="T78" fmla="*/ 7 w 249"/>
                <a:gd name="T79" fmla="*/ 2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9" h="570">
                  <a:moveTo>
                    <a:pt x="7" y="28"/>
                  </a:moveTo>
                  <a:lnTo>
                    <a:pt x="0" y="157"/>
                  </a:lnTo>
                  <a:lnTo>
                    <a:pt x="0" y="170"/>
                  </a:lnTo>
                  <a:lnTo>
                    <a:pt x="1" y="200"/>
                  </a:lnTo>
                  <a:lnTo>
                    <a:pt x="2" y="235"/>
                  </a:lnTo>
                  <a:lnTo>
                    <a:pt x="7" y="257"/>
                  </a:lnTo>
                  <a:lnTo>
                    <a:pt x="13" y="277"/>
                  </a:lnTo>
                  <a:lnTo>
                    <a:pt x="18" y="310"/>
                  </a:lnTo>
                  <a:lnTo>
                    <a:pt x="27" y="344"/>
                  </a:lnTo>
                  <a:lnTo>
                    <a:pt x="43" y="372"/>
                  </a:lnTo>
                  <a:lnTo>
                    <a:pt x="54" y="383"/>
                  </a:lnTo>
                  <a:lnTo>
                    <a:pt x="66" y="395"/>
                  </a:lnTo>
                  <a:lnTo>
                    <a:pt x="79" y="406"/>
                  </a:lnTo>
                  <a:lnTo>
                    <a:pt x="90" y="418"/>
                  </a:lnTo>
                  <a:lnTo>
                    <a:pt x="102" y="428"/>
                  </a:lnTo>
                  <a:lnTo>
                    <a:pt x="110" y="435"/>
                  </a:lnTo>
                  <a:lnTo>
                    <a:pt x="116" y="441"/>
                  </a:lnTo>
                  <a:lnTo>
                    <a:pt x="118" y="442"/>
                  </a:lnTo>
                  <a:lnTo>
                    <a:pt x="135" y="526"/>
                  </a:lnTo>
                  <a:lnTo>
                    <a:pt x="197" y="565"/>
                  </a:lnTo>
                  <a:lnTo>
                    <a:pt x="198" y="565"/>
                  </a:lnTo>
                  <a:lnTo>
                    <a:pt x="204" y="566"/>
                  </a:lnTo>
                  <a:lnTo>
                    <a:pt x="213" y="568"/>
                  </a:lnTo>
                  <a:lnTo>
                    <a:pt x="221" y="569"/>
                  </a:lnTo>
                  <a:lnTo>
                    <a:pt x="230" y="570"/>
                  </a:lnTo>
                  <a:lnTo>
                    <a:pt x="239" y="570"/>
                  </a:lnTo>
                  <a:lnTo>
                    <a:pt x="246" y="569"/>
                  </a:lnTo>
                  <a:lnTo>
                    <a:pt x="249" y="565"/>
                  </a:lnTo>
                  <a:lnTo>
                    <a:pt x="246" y="537"/>
                  </a:lnTo>
                  <a:lnTo>
                    <a:pt x="234" y="488"/>
                  </a:lnTo>
                  <a:lnTo>
                    <a:pt x="223" y="442"/>
                  </a:lnTo>
                  <a:lnTo>
                    <a:pt x="217" y="422"/>
                  </a:lnTo>
                  <a:lnTo>
                    <a:pt x="138" y="367"/>
                  </a:lnTo>
                  <a:lnTo>
                    <a:pt x="110" y="313"/>
                  </a:lnTo>
                  <a:lnTo>
                    <a:pt x="70" y="293"/>
                  </a:lnTo>
                  <a:lnTo>
                    <a:pt x="82" y="218"/>
                  </a:lnTo>
                  <a:lnTo>
                    <a:pt x="59" y="154"/>
                  </a:lnTo>
                  <a:lnTo>
                    <a:pt x="89" y="23"/>
                  </a:lnTo>
                  <a:lnTo>
                    <a:pt x="18" y="0"/>
                  </a:lnTo>
                  <a:lnTo>
                    <a:pt x="7" y="28"/>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4" name="Freeform 36"/>
            <p:cNvSpPr>
              <a:spLocks/>
            </p:cNvSpPr>
            <p:nvPr/>
          </p:nvSpPr>
          <p:spPr bwMode="auto">
            <a:xfrm>
              <a:off x="1440" y="1902"/>
              <a:ext cx="68" cy="226"/>
            </a:xfrm>
            <a:custGeom>
              <a:avLst/>
              <a:gdLst>
                <a:gd name="T0" fmla="*/ 13 w 68"/>
                <a:gd name="T1" fmla="*/ 226 h 226"/>
                <a:gd name="T2" fmla="*/ 19 w 68"/>
                <a:gd name="T3" fmla="*/ 223 h 226"/>
                <a:gd name="T4" fmla="*/ 26 w 68"/>
                <a:gd name="T5" fmla="*/ 216 h 226"/>
                <a:gd name="T6" fmla="*/ 33 w 68"/>
                <a:gd name="T7" fmla="*/ 208 h 226"/>
                <a:gd name="T8" fmla="*/ 40 w 68"/>
                <a:gd name="T9" fmla="*/ 197 h 226"/>
                <a:gd name="T10" fmla="*/ 46 w 68"/>
                <a:gd name="T11" fmla="*/ 187 h 226"/>
                <a:gd name="T12" fmla="*/ 53 w 68"/>
                <a:gd name="T13" fmla="*/ 176 h 226"/>
                <a:gd name="T14" fmla="*/ 59 w 68"/>
                <a:gd name="T15" fmla="*/ 166 h 226"/>
                <a:gd name="T16" fmla="*/ 63 w 68"/>
                <a:gd name="T17" fmla="*/ 156 h 226"/>
                <a:gd name="T18" fmla="*/ 68 w 68"/>
                <a:gd name="T19" fmla="*/ 133 h 226"/>
                <a:gd name="T20" fmla="*/ 65 w 68"/>
                <a:gd name="T21" fmla="*/ 107 h 226"/>
                <a:gd name="T22" fmla="*/ 59 w 68"/>
                <a:gd name="T23" fmla="*/ 85 h 226"/>
                <a:gd name="T24" fmla="*/ 56 w 68"/>
                <a:gd name="T25" fmla="*/ 76 h 226"/>
                <a:gd name="T26" fmla="*/ 40 w 68"/>
                <a:gd name="T27" fmla="*/ 40 h 226"/>
                <a:gd name="T28" fmla="*/ 0 w 68"/>
                <a:gd name="T29" fmla="*/ 0 h 226"/>
                <a:gd name="T30" fmla="*/ 13 w 68"/>
                <a:gd name="T31" fmla="*/ 68 h 226"/>
                <a:gd name="T32" fmla="*/ 4 w 68"/>
                <a:gd name="T33" fmla="*/ 131 h 226"/>
                <a:gd name="T34" fmla="*/ 13 w 68"/>
                <a:gd name="T35"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226">
                  <a:moveTo>
                    <a:pt x="13" y="226"/>
                  </a:moveTo>
                  <a:lnTo>
                    <a:pt x="19" y="223"/>
                  </a:lnTo>
                  <a:lnTo>
                    <a:pt x="26" y="216"/>
                  </a:lnTo>
                  <a:lnTo>
                    <a:pt x="33" y="208"/>
                  </a:lnTo>
                  <a:lnTo>
                    <a:pt x="40" y="197"/>
                  </a:lnTo>
                  <a:lnTo>
                    <a:pt x="46" y="187"/>
                  </a:lnTo>
                  <a:lnTo>
                    <a:pt x="53" y="176"/>
                  </a:lnTo>
                  <a:lnTo>
                    <a:pt x="59" y="166"/>
                  </a:lnTo>
                  <a:lnTo>
                    <a:pt x="63" y="156"/>
                  </a:lnTo>
                  <a:lnTo>
                    <a:pt x="68" y="133"/>
                  </a:lnTo>
                  <a:lnTo>
                    <a:pt x="65" y="107"/>
                  </a:lnTo>
                  <a:lnTo>
                    <a:pt x="59" y="85"/>
                  </a:lnTo>
                  <a:lnTo>
                    <a:pt x="56" y="76"/>
                  </a:lnTo>
                  <a:lnTo>
                    <a:pt x="40" y="40"/>
                  </a:lnTo>
                  <a:lnTo>
                    <a:pt x="0" y="0"/>
                  </a:lnTo>
                  <a:lnTo>
                    <a:pt x="13" y="68"/>
                  </a:lnTo>
                  <a:lnTo>
                    <a:pt x="4" y="131"/>
                  </a:lnTo>
                  <a:lnTo>
                    <a:pt x="13" y="226"/>
                  </a:lnTo>
                  <a:close/>
                </a:path>
              </a:pathLst>
            </a:custGeom>
            <a:solidFill>
              <a:srgbClr val="F4D3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5" name="Freeform 37"/>
            <p:cNvSpPr>
              <a:spLocks/>
            </p:cNvSpPr>
            <p:nvPr/>
          </p:nvSpPr>
          <p:spPr bwMode="auto">
            <a:xfrm>
              <a:off x="1346" y="1371"/>
              <a:ext cx="162" cy="348"/>
            </a:xfrm>
            <a:custGeom>
              <a:avLst/>
              <a:gdLst>
                <a:gd name="T0" fmla="*/ 5 w 162"/>
                <a:gd name="T1" fmla="*/ 0 h 348"/>
                <a:gd name="T2" fmla="*/ 72 w 162"/>
                <a:gd name="T3" fmla="*/ 27 h 348"/>
                <a:gd name="T4" fmla="*/ 162 w 162"/>
                <a:gd name="T5" fmla="*/ 46 h 348"/>
                <a:gd name="T6" fmla="*/ 146 w 162"/>
                <a:gd name="T7" fmla="*/ 184 h 348"/>
                <a:gd name="T8" fmla="*/ 146 w 162"/>
                <a:gd name="T9" fmla="*/ 343 h 348"/>
                <a:gd name="T10" fmla="*/ 60 w 162"/>
                <a:gd name="T11" fmla="*/ 348 h 348"/>
                <a:gd name="T12" fmla="*/ 57 w 162"/>
                <a:gd name="T13" fmla="*/ 348 h 348"/>
                <a:gd name="T14" fmla="*/ 51 w 162"/>
                <a:gd name="T15" fmla="*/ 348 h 348"/>
                <a:gd name="T16" fmla="*/ 41 w 162"/>
                <a:gd name="T17" fmla="*/ 347 h 348"/>
                <a:gd name="T18" fmla="*/ 31 w 162"/>
                <a:gd name="T19" fmla="*/ 345 h 348"/>
                <a:gd name="T20" fmla="*/ 19 w 162"/>
                <a:gd name="T21" fmla="*/ 343 h 348"/>
                <a:gd name="T22" fmla="*/ 9 w 162"/>
                <a:gd name="T23" fmla="*/ 340 h 348"/>
                <a:gd name="T24" fmla="*/ 3 w 162"/>
                <a:gd name="T25" fmla="*/ 335 h 348"/>
                <a:gd name="T26" fmla="*/ 0 w 162"/>
                <a:gd name="T27" fmla="*/ 330 h 348"/>
                <a:gd name="T28" fmla="*/ 2 w 162"/>
                <a:gd name="T29" fmla="*/ 289 h 348"/>
                <a:gd name="T30" fmla="*/ 8 w 162"/>
                <a:gd name="T31" fmla="*/ 232 h 348"/>
                <a:gd name="T32" fmla="*/ 13 w 162"/>
                <a:gd name="T33" fmla="*/ 181 h 348"/>
                <a:gd name="T34" fmla="*/ 16 w 162"/>
                <a:gd name="T35" fmla="*/ 160 h 348"/>
                <a:gd name="T36" fmla="*/ 5 w 162"/>
                <a:gd name="T37"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2" h="348">
                  <a:moveTo>
                    <a:pt x="5" y="0"/>
                  </a:moveTo>
                  <a:lnTo>
                    <a:pt x="72" y="27"/>
                  </a:lnTo>
                  <a:lnTo>
                    <a:pt x="162" y="46"/>
                  </a:lnTo>
                  <a:lnTo>
                    <a:pt x="146" y="184"/>
                  </a:lnTo>
                  <a:lnTo>
                    <a:pt x="146" y="343"/>
                  </a:lnTo>
                  <a:lnTo>
                    <a:pt x="60" y="348"/>
                  </a:lnTo>
                  <a:lnTo>
                    <a:pt x="57" y="348"/>
                  </a:lnTo>
                  <a:lnTo>
                    <a:pt x="51" y="348"/>
                  </a:lnTo>
                  <a:lnTo>
                    <a:pt x="41" y="347"/>
                  </a:lnTo>
                  <a:lnTo>
                    <a:pt x="31" y="345"/>
                  </a:lnTo>
                  <a:lnTo>
                    <a:pt x="19" y="343"/>
                  </a:lnTo>
                  <a:lnTo>
                    <a:pt x="9" y="340"/>
                  </a:lnTo>
                  <a:lnTo>
                    <a:pt x="3" y="335"/>
                  </a:lnTo>
                  <a:lnTo>
                    <a:pt x="0" y="330"/>
                  </a:lnTo>
                  <a:lnTo>
                    <a:pt x="2" y="289"/>
                  </a:lnTo>
                  <a:lnTo>
                    <a:pt x="8" y="232"/>
                  </a:lnTo>
                  <a:lnTo>
                    <a:pt x="13" y="181"/>
                  </a:lnTo>
                  <a:lnTo>
                    <a:pt x="16" y="160"/>
                  </a:lnTo>
                  <a:lnTo>
                    <a:pt x="5" y="0"/>
                  </a:lnTo>
                  <a:close/>
                </a:path>
              </a:pathLst>
            </a:custGeom>
            <a:solidFill>
              <a:srgbClr val="FFFF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6" name="Freeform 38"/>
            <p:cNvSpPr>
              <a:spLocks/>
            </p:cNvSpPr>
            <p:nvPr/>
          </p:nvSpPr>
          <p:spPr bwMode="auto">
            <a:xfrm>
              <a:off x="1346" y="1763"/>
              <a:ext cx="178" cy="1868"/>
            </a:xfrm>
            <a:custGeom>
              <a:avLst/>
              <a:gdLst>
                <a:gd name="T0" fmla="*/ 70 w 178"/>
                <a:gd name="T1" fmla="*/ 11 h 1868"/>
                <a:gd name="T2" fmla="*/ 0 w 178"/>
                <a:gd name="T3" fmla="*/ 8 h 1868"/>
                <a:gd name="T4" fmla="*/ 2 w 178"/>
                <a:gd name="T5" fmla="*/ 15 h 1868"/>
                <a:gd name="T6" fmla="*/ 5 w 178"/>
                <a:gd name="T7" fmla="*/ 30 h 1868"/>
                <a:gd name="T8" fmla="*/ 12 w 178"/>
                <a:gd name="T9" fmla="*/ 46 h 1868"/>
                <a:gd name="T10" fmla="*/ 22 w 178"/>
                <a:gd name="T11" fmla="*/ 56 h 1868"/>
                <a:gd name="T12" fmla="*/ 31 w 178"/>
                <a:gd name="T13" fmla="*/ 60 h 1868"/>
                <a:gd name="T14" fmla="*/ 41 w 178"/>
                <a:gd name="T15" fmla="*/ 70 h 1868"/>
                <a:gd name="T16" fmla="*/ 51 w 178"/>
                <a:gd name="T17" fmla="*/ 82 h 1868"/>
                <a:gd name="T18" fmla="*/ 60 w 178"/>
                <a:gd name="T19" fmla="*/ 92 h 1868"/>
                <a:gd name="T20" fmla="*/ 60 w 178"/>
                <a:gd name="T21" fmla="*/ 1868 h 1868"/>
                <a:gd name="T22" fmla="*/ 78 w 178"/>
                <a:gd name="T23" fmla="*/ 1868 h 1868"/>
                <a:gd name="T24" fmla="*/ 78 w 178"/>
                <a:gd name="T25" fmla="*/ 106 h 1868"/>
                <a:gd name="T26" fmla="*/ 84 w 178"/>
                <a:gd name="T27" fmla="*/ 106 h 1868"/>
                <a:gd name="T28" fmla="*/ 90 w 178"/>
                <a:gd name="T29" fmla="*/ 105 h 1868"/>
                <a:gd name="T30" fmla="*/ 94 w 178"/>
                <a:gd name="T31" fmla="*/ 103 h 1868"/>
                <a:gd name="T32" fmla="*/ 98 w 178"/>
                <a:gd name="T33" fmla="*/ 100 h 1868"/>
                <a:gd name="T34" fmla="*/ 104 w 178"/>
                <a:gd name="T35" fmla="*/ 92 h 1868"/>
                <a:gd name="T36" fmla="*/ 109 w 178"/>
                <a:gd name="T37" fmla="*/ 83 h 1868"/>
                <a:gd name="T38" fmla="*/ 114 w 178"/>
                <a:gd name="T39" fmla="*/ 73 h 1868"/>
                <a:gd name="T40" fmla="*/ 120 w 178"/>
                <a:gd name="T41" fmla="*/ 66 h 1868"/>
                <a:gd name="T42" fmla="*/ 126 w 178"/>
                <a:gd name="T43" fmla="*/ 61 h 1868"/>
                <a:gd name="T44" fmla="*/ 133 w 178"/>
                <a:gd name="T45" fmla="*/ 53 h 1868"/>
                <a:gd name="T46" fmla="*/ 143 w 178"/>
                <a:gd name="T47" fmla="*/ 41 h 1868"/>
                <a:gd name="T48" fmla="*/ 153 w 178"/>
                <a:gd name="T49" fmla="*/ 30 h 1868"/>
                <a:gd name="T50" fmla="*/ 162 w 178"/>
                <a:gd name="T51" fmla="*/ 18 h 1868"/>
                <a:gd name="T52" fmla="*/ 170 w 178"/>
                <a:gd name="T53" fmla="*/ 8 h 1868"/>
                <a:gd name="T54" fmla="*/ 176 w 178"/>
                <a:gd name="T55" fmla="*/ 2 h 1868"/>
                <a:gd name="T56" fmla="*/ 178 w 178"/>
                <a:gd name="T57" fmla="*/ 0 h 1868"/>
                <a:gd name="T58" fmla="*/ 70 w 178"/>
                <a:gd name="T59" fmla="*/ 11 h 1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8" h="1868">
                  <a:moveTo>
                    <a:pt x="70" y="11"/>
                  </a:moveTo>
                  <a:lnTo>
                    <a:pt x="0" y="8"/>
                  </a:lnTo>
                  <a:lnTo>
                    <a:pt x="2" y="15"/>
                  </a:lnTo>
                  <a:lnTo>
                    <a:pt x="5" y="30"/>
                  </a:lnTo>
                  <a:lnTo>
                    <a:pt x="12" y="46"/>
                  </a:lnTo>
                  <a:lnTo>
                    <a:pt x="22" y="56"/>
                  </a:lnTo>
                  <a:lnTo>
                    <a:pt x="31" y="60"/>
                  </a:lnTo>
                  <a:lnTo>
                    <a:pt x="41" y="70"/>
                  </a:lnTo>
                  <a:lnTo>
                    <a:pt x="51" y="82"/>
                  </a:lnTo>
                  <a:lnTo>
                    <a:pt x="60" y="92"/>
                  </a:lnTo>
                  <a:lnTo>
                    <a:pt x="60" y="1868"/>
                  </a:lnTo>
                  <a:lnTo>
                    <a:pt x="78" y="1868"/>
                  </a:lnTo>
                  <a:lnTo>
                    <a:pt x="78" y="106"/>
                  </a:lnTo>
                  <a:lnTo>
                    <a:pt x="84" y="106"/>
                  </a:lnTo>
                  <a:lnTo>
                    <a:pt x="90" y="105"/>
                  </a:lnTo>
                  <a:lnTo>
                    <a:pt x="94" y="103"/>
                  </a:lnTo>
                  <a:lnTo>
                    <a:pt x="98" y="100"/>
                  </a:lnTo>
                  <a:lnTo>
                    <a:pt x="104" y="92"/>
                  </a:lnTo>
                  <a:lnTo>
                    <a:pt x="109" y="83"/>
                  </a:lnTo>
                  <a:lnTo>
                    <a:pt x="114" y="73"/>
                  </a:lnTo>
                  <a:lnTo>
                    <a:pt x="120" y="66"/>
                  </a:lnTo>
                  <a:lnTo>
                    <a:pt x="126" y="61"/>
                  </a:lnTo>
                  <a:lnTo>
                    <a:pt x="133" y="53"/>
                  </a:lnTo>
                  <a:lnTo>
                    <a:pt x="143" y="41"/>
                  </a:lnTo>
                  <a:lnTo>
                    <a:pt x="153" y="30"/>
                  </a:lnTo>
                  <a:lnTo>
                    <a:pt x="162" y="18"/>
                  </a:lnTo>
                  <a:lnTo>
                    <a:pt x="170" y="8"/>
                  </a:lnTo>
                  <a:lnTo>
                    <a:pt x="176" y="2"/>
                  </a:lnTo>
                  <a:lnTo>
                    <a:pt x="178" y="0"/>
                  </a:lnTo>
                  <a:lnTo>
                    <a:pt x="70" y="11"/>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7" name="Freeform 39"/>
            <p:cNvSpPr>
              <a:spLocks/>
            </p:cNvSpPr>
            <p:nvPr/>
          </p:nvSpPr>
          <p:spPr bwMode="auto">
            <a:xfrm>
              <a:off x="1394" y="1254"/>
              <a:ext cx="63" cy="68"/>
            </a:xfrm>
            <a:custGeom>
              <a:avLst/>
              <a:gdLst>
                <a:gd name="T0" fmla="*/ 3 w 63"/>
                <a:gd name="T1" fmla="*/ 0 h 68"/>
                <a:gd name="T2" fmla="*/ 1 w 63"/>
                <a:gd name="T3" fmla="*/ 9 h 68"/>
                <a:gd name="T4" fmla="*/ 0 w 63"/>
                <a:gd name="T5" fmla="*/ 29 h 68"/>
                <a:gd name="T6" fmla="*/ 3 w 63"/>
                <a:gd name="T7" fmla="*/ 51 h 68"/>
                <a:gd name="T8" fmla="*/ 12 w 63"/>
                <a:gd name="T9" fmla="*/ 64 h 68"/>
                <a:gd name="T10" fmla="*/ 23 w 63"/>
                <a:gd name="T11" fmla="*/ 66 h 68"/>
                <a:gd name="T12" fmla="*/ 32 w 63"/>
                <a:gd name="T13" fmla="*/ 68 h 68"/>
                <a:gd name="T14" fmla="*/ 37 w 63"/>
                <a:gd name="T15" fmla="*/ 68 h 68"/>
                <a:gd name="T16" fmla="*/ 43 w 63"/>
                <a:gd name="T17" fmla="*/ 66 h 68"/>
                <a:gd name="T18" fmla="*/ 49 w 63"/>
                <a:gd name="T19" fmla="*/ 62 h 68"/>
                <a:gd name="T20" fmla="*/ 56 w 63"/>
                <a:gd name="T21" fmla="*/ 56 h 68"/>
                <a:gd name="T22" fmla="*/ 62 w 63"/>
                <a:gd name="T23" fmla="*/ 51 h 68"/>
                <a:gd name="T24" fmla="*/ 63 w 63"/>
                <a:gd name="T25" fmla="*/ 48 h 68"/>
                <a:gd name="T26" fmla="*/ 59 w 63"/>
                <a:gd name="T27" fmla="*/ 32 h 68"/>
                <a:gd name="T28" fmla="*/ 32 w 63"/>
                <a:gd name="T29" fmla="*/ 29 h 68"/>
                <a:gd name="T30" fmla="*/ 3 w 6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8">
                  <a:moveTo>
                    <a:pt x="3" y="0"/>
                  </a:moveTo>
                  <a:lnTo>
                    <a:pt x="1" y="9"/>
                  </a:lnTo>
                  <a:lnTo>
                    <a:pt x="0" y="29"/>
                  </a:lnTo>
                  <a:lnTo>
                    <a:pt x="3" y="51"/>
                  </a:lnTo>
                  <a:lnTo>
                    <a:pt x="12" y="64"/>
                  </a:lnTo>
                  <a:lnTo>
                    <a:pt x="23" y="66"/>
                  </a:lnTo>
                  <a:lnTo>
                    <a:pt x="32" y="68"/>
                  </a:lnTo>
                  <a:lnTo>
                    <a:pt x="37" y="68"/>
                  </a:lnTo>
                  <a:lnTo>
                    <a:pt x="43" y="66"/>
                  </a:lnTo>
                  <a:lnTo>
                    <a:pt x="49" y="62"/>
                  </a:lnTo>
                  <a:lnTo>
                    <a:pt x="56" y="56"/>
                  </a:lnTo>
                  <a:lnTo>
                    <a:pt x="62" y="51"/>
                  </a:lnTo>
                  <a:lnTo>
                    <a:pt x="63" y="48"/>
                  </a:lnTo>
                  <a:lnTo>
                    <a:pt x="59" y="32"/>
                  </a:lnTo>
                  <a:lnTo>
                    <a:pt x="32" y="29"/>
                  </a:lnTo>
                  <a:lnTo>
                    <a:pt x="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8" name="Freeform 40"/>
            <p:cNvSpPr>
              <a:spLocks/>
            </p:cNvSpPr>
            <p:nvPr/>
          </p:nvSpPr>
          <p:spPr bwMode="auto">
            <a:xfrm>
              <a:off x="1410" y="1022"/>
              <a:ext cx="27" cy="180"/>
            </a:xfrm>
            <a:custGeom>
              <a:avLst/>
              <a:gdLst>
                <a:gd name="T0" fmla="*/ 27 w 27"/>
                <a:gd name="T1" fmla="*/ 179 h 180"/>
                <a:gd name="T2" fmla="*/ 27 w 27"/>
                <a:gd name="T3" fmla="*/ 0 h 180"/>
                <a:gd name="T4" fmla="*/ 0 w 27"/>
                <a:gd name="T5" fmla="*/ 2 h 180"/>
                <a:gd name="T6" fmla="*/ 0 w 27"/>
                <a:gd name="T7" fmla="*/ 180 h 180"/>
                <a:gd name="T8" fmla="*/ 27 w 27"/>
                <a:gd name="T9" fmla="*/ 179 h 180"/>
              </a:gdLst>
              <a:ahLst/>
              <a:cxnLst>
                <a:cxn ang="0">
                  <a:pos x="T0" y="T1"/>
                </a:cxn>
                <a:cxn ang="0">
                  <a:pos x="T2" y="T3"/>
                </a:cxn>
                <a:cxn ang="0">
                  <a:pos x="T4" y="T5"/>
                </a:cxn>
                <a:cxn ang="0">
                  <a:pos x="T6" y="T7"/>
                </a:cxn>
                <a:cxn ang="0">
                  <a:pos x="T8" y="T9"/>
                </a:cxn>
              </a:cxnLst>
              <a:rect l="0" t="0" r="r" b="b"/>
              <a:pathLst>
                <a:path w="27" h="180">
                  <a:moveTo>
                    <a:pt x="27" y="179"/>
                  </a:moveTo>
                  <a:lnTo>
                    <a:pt x="27" y="0"/>
                  </a:lnTo>
                  <a:lnTo>
                    <a:pt x="0" y="2"/>
                  </a:lnTo>
                  <a:lnTo>
                    <a:pt x="0" y="180"/>
                  </a:lnTo>
                  <a:lnTo>
                    <a:pt x="27" y="179"/>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49" name="Freeform 41"/>
            <p:cNvSpPr>
              <a:spLocks/>
            </p:cNvSpPr>
            <p:nvPr/>
          </p:nvSpPr>
          <p:spPr bwMode="auto">
            <a:xfrm>
              <a:off x="1096" y="3208"/>
              <a:ext cx="1599" cy="601"/>
            </a:xfrm>
            <a:custGeom>
              <a:avLst/>
              <a:gdLst>
                <a:gd name="T0" fmla="*/ 1599 w 1599"/>
                <a:gd name="T1" fmla="*/ 601 h 601"/>
                <a:gd name="T2" fmla="*/ 1599 w 1599"/>
                <a:gd name="T3" fmla="*/ 0 h 601"/>
                <a:gd name="T4" fmla="*/ 9 w 1599"/>
                <a:gd name="T5" fmla="*/ 575 h 601"/>
                <a:gd name="T6" fmla="*/ 0 w 1599"/>
                <a:gd name="T7" fmla="*/ 599 h 601"/>
                <a:gd name="T8" fmla="*/ 1599 w 1599"/>
                <a:gd name="T9" fmla="*/ 601 h 601"/>
              </a:gdLst>
              <a:ahLst/>
              <a:cxnLst>
                <a:cxn ang="0">
                  <a:pos x="T0" y="T1"/>
                </a:cxn>
                <a:cxn ang="0">
                  <a:pos x="T2" y="T3"/>
                </a:cxn>
                <a:cxn ang="0">
                  <a:pos x="T4" y="T5"/>
                </a:cxn>
                <a:cxn ang="0">
                  <a:pos x="T6" y="T7"/>
                </a:cxn>
                <a:cxn ang="0">
                  <a:pos x="T8" y="T9"/>
                </a:cxn>
              </a:cxnLst>
              <a:rect l="0" t="0" r="r" b="b"/>
              <a:pathLst>
                <a:path w="1599" h="601">
                  <a:moveTo>
                    <a:pt x="1599" y="601"/>
                  </a:moveTo>
                  <a:lnTo>
                    <a:pt x="1599" y="0"/>
                  </a:lnTo>
                  <a:lnTo>
                    <a:pt x="9" y="575"/>
                  </a:lnTo>
                  <a:lnTo>
                    <a:pt x="0" y="599"/>
                  </a:lnTo>
                  <a:lnTo>
                    <a:pt x="1599" y="601"/>
                  </a:lnTo>
                  <a:close/>
                </a:path>
              </a:pathLst>
            </a:custGeom>
            <a:solidFill>
              <a:srgbClr val="D8ED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0" name="Freeform 42"/>
            <p:cNvSpPr>
              <a:spLocks/>
            </p:cNvSpPr>
            <p:nvPr/>
          </p:nvSpPr>
          <p:spPr bwMode="auto">
            <a:xfrm>
              <a:off x="2247" y="3214"/>
              <a:ext cx="448" cy="374"/>
            </a:xfrm>
            <a:custGeom>
              <a:avLst/>
              <a:gdLst>
                <a:gd name="T0" fmla="*/ 0 w 448"/>
                <a:gd name="T1" fmla="*/ 151 h 374"/>
                <a:gd name="T2" fmla="*/ 3 w 448"/>
                <a:gd name="T3" fmla="*/ 153 h 374"/>
                <a:gd name="T4" fmla="*/ 11 w 448"/>
                <a:gd name="T5" fmla="*/ 157 h 374"/>
                <a:gd name="T6" fmla="*/ 26 w 448"/>
                <a:gd name="T7" fmla="*/ 163 h 374"/>
                <a:gd name="T8" fmla="*/ 43 w 448"/>
                <a:gd name="T9" fmla="*/ 171 h 374"/>
                <a:gd name="T10" fmla="*/ 64 w 448"/>
                <a:gd name="T11" fmla="*/ 180 h 374"/>
                <a:gd name="T12" fmla="*/ 88 w 448"/>
                <a:gd name="T13" fmla="*/ 191 h 374"/>
                <a:gd name="T14" fmla="*/ 113 w 448"/>
                <a:gd name="T15" fmla="*/ 203 h 374"/>
                <a:gd name="T16" fmla="*/ 141 w 448"/>
                <a:gd name="T17" fmla="*/ 214 h 374"/>
                <a:gd name="T18" fmla="*/ 168 w 448"/>
                <a:gd name="T19" fmla="*/ 227 h 374"/>
                <a:gd name="T20" fmla="*/ 196 w 448"/>
                <a:gd name="T21" fmla="*/ 240 h 374"/>
                <a:gd name="T22" fmla="*/ 221 w 448"/>
                <a:gd name="T23" fmla="*/ 252 h 374"/>
                <a:gd name="T24" fmla="*/ 246 w 448"/>
                <a:gd name="T25" fmla="*/ 263 h 374"/>
                <a:gd name="T26" fmla="*/ 269 w 448"/>
                <a:gd name="T27" fmla="*/ 274 h 374"/>
                <a:gd name="T28" fmla="*/ 288 w 448"/>
                <a:gd name="T29" fmla="*/ 282 h 374"/>
                <a:gd name="T30" fmla="*/ 304 w 448"/>
                <a:gd name="T31" fmla="*/ 289 h 374"/>
                <a:gd name="T32" fmla="*/ 314 w 448"/>
                <a:gd name="T33" fmla="*/ 295 h 374"/>
                <a:gd name="T34" fmla="*/ 331 w 448"/>
                <a:gd name="T35" fmla="*/ 304 h 374"/>
                <a:gd name="T36" fmla="*/ 353 w 448"/>
                <a:gd name="T37" fmla="*/ 315 h 374"/>
                <a:gd name="T38" fmla="*/ 374 w 448"/>
                <a:gd name="T39" fmla="*/ 330 h 374"/>
                <a:gd name="T40" fmla="*/ 396 w 448"/>
                <a:gd name="T41" fmla="*/ 343 h 374"/>
                <a:gd name="T42" fmla="*/ 416 w 448"/>
                <a:gd name="T43" fmla="*/ 354 h 374"/>
                <a:gd name="T44" fmla="*/ 433 w 448"/>
                <a:gd name="T45" fmla="*/ 364 h 374"/>
                <a:gd name="T46" fmla="*/ 443 w 448"/>
                <a:gd name="T47" fmla="*/ 371 h 374"/>
                <a:gd name="T48" fmla="*/ 448 w 448"/>
                <a:gd name="T49" fmla="*/ 374 h 374"/>
                <a:gd name="T50" fmla="*/ 448 w 448"/>
                <a:gd name="T51" fmla="*/ 0 h 374"/>
                <a:gd name="T52" fmla="*/ 0 w 448"/>
                <a:gd name="T53" fmla="*/ 15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8" h="374">
                  <a:moveTo>
                    <a:pt x="0" y="151"/>
                  </a:moveTo>
                  <a:lnTo>
                    <a:pt x="3" y="153"/>
                  </a:lnTo>
                  <a:lnTo>
                    <a:pt x="11" y="157"/>
                  </a:lnTo>
                  <a:lnTo>
                    <a:pt x="26" y="163"/>
                  </a:lnTo>
                  <a:lnTo>
                    <a:pt x="43" y="171"/>
                  </a:lnTo>
                  <a:lnTo>
                    <a:pt x="64" y="180"/>
                  </a:lnTo>
                  <a:lnTo>
                    <a:pt x="88" y="191"/>
                  </a:lnTo>
                  <a:lnTo>
                    <a:pt x="113" y="203"/>
                  </a:lnTo>
                  <a:lnTo>
                    <a:pt x="141" y="214"/>
                  </a:lnTo>
                  <a:lnTo>
                    <a:pt x="168" y="227"/>
                  </a:lnTo>
                  <a:lnTo>
                    <a:pt x="196" y="240"/>
                  </a:lnTo>
                  <a:lnTo>
                    <a:pt x="221" y="252"/>
                  </a:lnTo>
                  <a:lnTo>
                    <a:pt x="246" y="263"/>
                  </a:lnTo>
                  <a:lnTo>
                    <a:pt x="269" y="274"/>
                  </a:lnTo>
                  <a:lnTo>
                    <a:pt x="288" y="282"/>
                  </a:lnTo>
                  <a:lnTo>
                    <a:pt x="304" y="289"/>
                  </a:lnTo>
                  <a:lnTo>
                    <a:pt x="314" y="295"/>
                  </a:lnTo>
                  <a:lnTo>
                    <a:pt x="331" y="304"/>
                  </a:lnTo>
                  <a:lnTo>
                    <a:pt x="353" y="315"/>
                  </a:lnTo>
                  <a:lnTo>
                    <a:pt x="374" y="330"/>
                  </a:lnTo>
                  <a:lnTo>
                    <a:pt x="396" y="343"/>
                  </a:lnTo>
                  <a:lnTo>
                    <a:pt x="416" y="354"/>
                  </a:lnTo>
                  <a:lnTo>
                    <a:pt x="433" y="364"/>
                  </a:lnTo>
                  <a:lnTo>
                    <a:pt x="443" y="371"/>
                  </a:lnTo>
                  <a:lnTo>
                    <a:pt x="448" y="374"/>
                  </a:lnTo>
                  <a:lnTo>
                    <a:pt x="448" y="0"/>
                  </a:lnTo>
                  <a:lnTo>
                    <a:pt x="0" y="1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1" name="Freeform 43"/>
            <p:cNvSpPr>
              <a:spLocks/>
            </p:cNvSpPr>
            <p:nvPr/>
          </p:nvSpPr>
          <p:spPr bwMode="auto">
            <a:xfrm>
              <a:off x="1358" y="2271"/>
              <a:ext cx="802" cy="488"/>
            </a:xfrm>
            <a:custGeom>
              <a:avLst/>
              <a:gdLst>
                <a:gd name="T0" fmla="*/ 644 w 802"/>
                <a:gd name="T1" fmla="*/ 340 h 488"/>
                <a:gd name="T2" fmla="*/ 266 w 802"/>
                <a:gd name="T3" fmla="*/ 206 h 488"/>
                <a:gd name="T4" fmla="*/ 249 w 802"/>
                <a:gd name="T5" fmla="*/ 184 h 488"/>
                <a:gd name="T6" fmla="*/ 223 w 802"/>
                <a:gd name="T7" fmla="*/ 152 h 488"/>
                <a:gd name="T8" fmla="*/ 203 w 802"/>
                <a:gd name="T9" fmla="*/ 125 h 488"/>
                <a:gd name="T10" fmla="*/ 193 w 802"/>
                <a:gd name="T11" fmla="*/ 105 h 488"/>
                <a:gd name="T12" fmla="*/ 177 w 802"/>
                <a:gd name="T13" fmla="*/ 70 h 488"/>
                <a:gd name="T14" fmla="*/ 160 w 802"/>
                <a:gd name="T15" fmla="*/ 34 h 488"/>
                <a:gd name="T16" fmla="*/ 147 w 802"/>
                <a:gd name="T17" fmla="*/ 8 h 488"/>
                <a:gd name="T18" fmla="*/ 19 w 802"/>
                <a:gd name="T19" fmla="*/ 0 h 488"/>
                <a:gd name="T20" fmla="*/ 3 w 802"/>
                <a:gd name="T21" fmla="*/ 73 h 488"/>
                <a:gd name="T22" fmla="*/ 16 w 802"/>
                <a:gd name="T23" fmla="*/ 124 h 488"/>
                <a:gd name="T24" fmla="*/ 17 w 802"/>
                <a:gd name="T25" fmla="*/ 163 h 488"/>
                <a:gd name="T26" fmla="*/ 19 w 802"/>
                <a:gd name="T27" fmla="*/ 178 h 488"/>
                <a:gd name="T28" fmla="*/ 40 w 802"/>
                <a:gd name="T29" fmla="*/ 174 h 488"/>
                <a:gd name="T30" fmla="*/ 55 w 802"/>
                <a:gd name="T31" fmla="*/ 167 h 488"/>
                <a:gd name="T32" fmla="*/ 68 w 802"/>
                <a:gd name="T33" fmla="*/ 163 h 488"/>
                <a:gd name="T34" fmla="*/ 88 w 802"/>
                <a:gd name="T35" fmla="*/ 164 h 488"/>
                <a:gd name="T36" fmla="*/ 125 w 802"/>
                <a:gd name="T37" fmla="*/ 183 h 488"/>
                <a:gd name="T38" fmla="*/ 158 w 802"/>
                <a:gd name="T39" fmla="*/ 211 h 488"/>
                <a:gd name="T40" fmla="*/ 177 w 802"/>
                <a:gd name="T41" fmla="*/ 240 h 488"/>
                <a:gd name="T42" fmla="*/ 189 w 802"/>
                <a:gd name="T43" fmla="*/ 259 h 488"/>
                <a:gd name="T44" fmla="*/ 202 w 802"/>
                <a:gd name="T45" fmla="*/ 263 h 488"/>
                <a:gd name="T46" fmla="*/ 220 w 802"/>
                <a:gd name="T47" fmla="*/ 269 h 488"/>
                <a:gd name="T48" fmla="*/ 249 w 802"/>
                <a:gd name="T49" fmla="*/ 282 h 488"/>
                <a:gd name="T50" fmla="*/ 285 w 802"/>
                <a:gd name="T51" fmla="*/ 301 h 488"/>
                <a:gd name="T52" fmla="*/ 323 w 802"/>
                <a:gd name="T53" fmla="*/ 319 h 488"/>
                <a:gd name="T54" fmla="*/ 360 w 802"/>
                <a:gd name="T55" fmla="*/ 337 h 488"/>
                <a:gd name="T56" fmla="*/ 408 w 802"/>
                <a:gd name="T57" fmla="*/ 357 h 488"/>
                <a:gd name="T58" fmla="*/ 461 w 802"/>
                <a:gd name="T59" fmla="*/ 380 h 488"/>
                <a:gd name="T60" fmla="*/ 519 w 802"/>
                <a:gd name="T61" fmla="*/ 404 h 488"/>
                <a:gd name="T62" fmla="*/ 573 w 802"/>
                <a:gd name="T63" fmla="*/ 427 h 488"/>
                <a:gd name="T64" fmla="*/ 624 w 802"/>
                <a:gd name="T65" fmla="*/ 448 h 488"/>
                <a:gd name="T66" fmla="*/ 665 w 802"/>
                <a:gd name="T67" fmla="*/ 465 h 488"/>
                <a:gd name="T68" fmla="*/ 710 w 802"/>
                <a:gd name="T69" fmla="*/ 481 h 488"/>
                <a:gd name="T70" fmla="*/ 755 w 802"/>
                <a:gd name="T71" fmla="*/ 488 h 488"/>
                <a:gd name="T72" fmla="*/ 785 w 802"/>
                <a:gd name="T73" fmla="*/ 485 h 488"/>
                <a:gd name="T74" fmla="*/ 801 w 802"/>
                <a:gd name="T75" fmla="*/ 479 h 488"/>
                <a:gd name="T76" fmla="*/ 745 w 802"/>
                <a:gd name="T77" fmla="*/ 344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2" h="488">
                  <a:moveTo>
                    <a:pt x="745" y="344"/>
                  </a:moveTo>
                  <a:lnTo>
                    <a:pt x="644" y="340"/>
                  </a:lnTo>
                  <a:lnTo>
                    <a:pt x="269" y="209"/>
                  </a:lnTo>
                  <a:lnTo>
                    <a:pt x="266" y="206"/>
                  </a:lnTo>
                  <a:lnTo>
                    <a:pt x="259" y="197"/>
                  </a:lnTo>
                  <a:lnTo>
                    <a:pt x="249" y="184"/>
                  </a:lnTo>
                  <a:lnTo>
                    <a:pt x="236" y="168"/>
                  </a:lnTo>
                  <a:lnTo>
                    <a:pt x="223" y="152"/>
                  </a:lnTo>
                  <a:lnTo>
                    <a:pt x="212" y="138"/>
                  </a:lnTo>
                  <a:lnTo>
                    <a:pt x="203" y="125"/>
                  </a:lnTo>
                  <a:lnTo>
                    <a:pt x="197" y="115"/>
                  </a:lnTo>
                  <a:lnTo>
                    <a:pt x="193" y="105"/>
                  </a:lnTo>
                  <a:lnTo>
                    <a:pt x="186" y="89"/>
                  </a:lnTo>
                  <a:lnTo>
                    <a:pt x="177" y="70"/>
                  </a:lnTo>
                  <a:lnTo>
                    <a:pt x="169" y="52"/>
                  </a:lnTo>
                  <a:lnTo>
                    <a:pt x="160" y="34"/>
                  </a:lnTo>
                  <a:lnTo>
                    <a:pt x="153" y="19"/>
                  </a:lnTo>
                  <a:lnTo>
                    <a:pt x="147" y="8"/>
                  </a:lnTo>
                  <a:lnTo>
                    <a:pt x="145" y="4"/>
                  </a:lnTo>
                  <a:lnTo>
                    <a:pt x="19" y="0"/>
                  </a:lnTo>
                  <a:lnTo>
                    <a:pt x="0" y="63"/>
                  </a:lnTo>
                  <a:lnTo>
                    <a:pt x="3" y="73"/>
                  </a:lnTo>
                  <a:lnTo>
                    <a:pt x="10" y="96"/>
                  </a:lnTo>
                  <a:lnTo>
                    <a:pt x="16" y="124"/>
                  </a:lnTo>
                  <a:lnTo>
                    <a:pt x="19" y="147"/>
                  </a:lnTo>
                  <a:lnTo>
                    <a:pt x="17" y="163"/>
                  </a:lnTo>
                  <a:lnTo>
                    <a:pt x="14" y="174"/>
                  </a:lnTo>
                  <a:lnTo>
                    <a:pt x="19" y="178"/>
                  </a:lnTo>
                  <a:lnTo>
                    <a:pt x="32" y="177"/>
                  </a:lnTo>
                  <a:lnTo>
                    <a:pt x="40" y="174"/>
                  </a:lnTo>
                  <a:lnTo>
                    <a:pt x="48" y="170"/>
                  </a:lnTo>
                  <a:lnTo>
                    <a:pt x="55" y="167"/>
                  </a:lnTo>
                  <a:lnTo>
                    <a:pt x="60" y="164"/>
                  </a:lnTo>
                  <a:lnTo>
                    <a:pt x="68" y="163"/>
                  </a:lnTo>
                  <a:lnTo>
                    <a:pt x="76" y="163"/>
                  </a:lnTo>
                  <a:lnTo>
                    <a:pt x="88" y="164"/>
                  </a:lnTo>
                  <a:lnTo>
                    <a:pt x="102" y="170"/>
                  </a:lnTo>
                  <a:lnTo>
                    <a:pt x="125" y="183"/>
                  </a:lnTo>
                  <a:lnTo>
                    <a:pt x="144" y="197"/>
                  </a:lnTo>
                  <a:lnTo>
                    <a:pt x="158" y="211"/>
                  </a:lnTo>
                  <a:lnTo>
                    <a:pt x="169" y="227"/>
                  </a:lnTo>
                  <a:lnTo>
                    <a:pt x="177" y="240"/>
                  </a:lnTo>
                  <a:lnTo>
                    <a:pt x="183" y="252"/>
                  </a:lnTo>
                  <a:lnTo>
                    <a:pt x="189" y="259"/>
                  </a:lnTo>
                  <a:lnTo>
                    <a:pt x="194" y="262"/>
                  </a:lnTo>
                  <a:lnTo>
                    <a:pt x="202" y="263"/>
                  </a:lnTo>
                  <a:lnTo>
                    <a:pt x="210" y="265"/>
                  </a:lnTo>
                  <a:lnTo>
                    <a:pt x="220" y="269"/>
                  </a:lnTo>
                  <a:lnTo>
                    <a:pt x="233" y="275"/>
                  </a:lnTo>
                  <a:lnTo>
                    <a:pt x="249" y="282"/>
                  </a:lnTo>
                  <a:lnTo>
                    <a:pt x="266" y="291"/>
                  </a:lnTo>
                  <a:lnTo>
                    <a:pt x="285" y="301"/>
                  </a:lnTo>
                  <a:lnTo>
                    <a:pt x="308" y="312"/>
                  </a:lnTo>
                  <a:lnTo>
                    <a:pt x="323" y="319"/>
                  </a:lnTo>
                  <a:lnTo>
                    <a:pt x="340" y="327"/>
                  </a:lnTo>
                  <a:lnTo>
                    <a:pt x="360" y="337"/>
                  </a:lnTo>
                  <a:lnTo>
                    <a:pt x="382" y="347"/>
                  </a:lnTo>
                  <a:lnTo>
                    <a:pt x="408" y="357"/>
                  </a:lnTo>
                  <a:lnTo>
                    <a:pt x="434" y="368"/>
                  </a:lnTo>
                  <a:lnTo>
                    <a:pt x="461" y="380"/>
                  </a:lnTo>
                  <a:lnTo>
                    <a:pt x="490" y="391"/>
                  </a:lnTo>
                  <a:lnTo>
                    <a:pt x="519" y="404"/>
                  </a:lnTo>
                  <a:lnTo>
                    <a:pt x="546" y="416"/>
                  </a:lnTo>
                  <a:lnTo>
                    <a:pt x="573" y="427"/>
                  </a:lnTo>
                  <a:lnTo>
                    <a:pt x="599" y="438"/>
                  </a:lnTo>
                  <a:lnTo>
                    <a:pt x="624" y="448"/>
                  </a:lnTo>
                  <a:lnTo>
                    <a:pt x="647" y="458"/>
                  </a:lnTo>
                  <a:lnTo>
                    <a:pt x="665" y="465"/>
                  </a:lnTo>
                  <a:lnTo>
                    <a:pt x="683" y="472"/>
                  </a:lnTo>
                  <a:lnTo>
                    <a:pt x="710" y="481"/>
                  </a:lnTo>
                  <a:lnTo>
                    <a:pt x="735" y="486"/>
                  </a:lnTo>
                  <a:lnTo>
                    <a:pt x="755" y="488"/>
                  </a:lnTo>
                  <a:lnTo>
                    <a:pt x="772" y="486"/>
                  </a:lnTo>
                  <a:lnTo>
                    <a:pt x="785" y="485"/>
                  </a:lnTo>
                  <a:lnTo>
                    <a:pt x="795" y="481"/>
                  </a:lnTo>
                  <a:lnTo>
                    <a:pt x="801" y="479"/>
                  </a:lnTo>
                  <a:lnTo>
                    <a:pt x="802" y="478"/>
                  </a:lnTo>
                  <a:lnTo>
                    <a:pt x="745" y="344"/>
                  </a:lnTo>
                  <a:close/>
                </a:path>
              </a:pathLst>
            </a:custGeom>
            <a:solidFill>
              <a:srgbClr val="F7E0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2" name="Freeform 44"/>
            <p:cNvSpPr>
              <a:spLocks/>
            </p:cNvSpPr>
            <p:nvPr/>
          </p:nvSpPr>
          <p:spPr bwMode="auto">
            <a:xfrm>
              <a:off x="1253" y="1184"/>
              <a:ext cx="322" cy="600"/>
            </a:xfrm>
            <a:custGeom>
              <a:avLst/>
              <a:gdLst>
                <a:gd name="T0" fmla="*/ 321 w 322"/>
                <a:gd name="T1" fmla="*/ 18 h 600"/>
                <a:gd name="T2" fmla="*/ 307 w 322"/>
                <a:gd name="T3" fmla="*/ 23 h 600"/>
                <a:gd name="T4" fmla="*/ 279 w 322"/>
                <a:gd name="T5" fmla="*/ 28 h 600"/>
                <a:gd name="T6" fmla="*/ 238 w 322"/>
                <a:gd name="T7" fmla="*/ 31 h 600"/>
                <a:gd name="T8" fmla="*/ 200 w 322"/>
                <a:gd name="T9" fmla="*/ 33 h 600"/>
                <a:gd name="T10" fmla="*/ 157 w 322"/>
                <a:gd name="T11" fmla="*/ 31 h 600"/>
                <a:gd name="T12" fmla="*/ 104 w 322"/>
                <a:gd name="T13" fmla="*/ 27 h 600"/>
                <a:gd name="T14" fmla="*/ 59 w 322"/>
                <a:gd name="T15" fmla="*/ 23 h 600"/>
                <a:gd name="T16" fmla="*/ 50 w 322"/>
                <a:gd name="T17" fmla="*/ 36 h 600"/>
                <a:gd name="T18" fmla="*/ 63 w 322"/>
                <a:gd name="T19" fmla="*/ 57 h 600"/>
                <a:gd name="T20" fmla="*/ 81 w 322"/>
                <a:gd name="T21" fmla="*/ 70 h 600"/>
                <a:gd name="T22" fmla="*/ 93 w 322"/>
                <a:gd name="T23" fmla="*/ 79 h 600"/>
                <a:gd name="T24" fmla="*/ 96 w 322"/>
                <a:gd name="T25" fmla="*/ 85 h 600"/>
                <a:gd name="T26" fmla="*/ 89 w 322"/>
                <a:gd name="T27" fmla="*/ 89 h 600"/>
                <a:gd name="T28" fmla="*/ 76 w 322"/>
                <a:gd name="T29" fmla="*/ 88 h 600"/>
                <a:gd name="T30" fmla="*/ 59 w 322"/>
                <a:gd name="T31" fmla="*/ 83 h 600"/>
                <a:gd name="T32" fmla="*/ 53 w 322"/>
                <a:gd name="T33" fmla="*/ 145 h 600"/>
                <a:gd name="T34" fmla="*/ 42 w 322"/>
                <a:gd name="T35" fmla="*/ 324 h 600"/>
                <a:gd name="T36" fmla="*/ 29 w 322"/>
                <a:gd name="T37" fmla="*/ 481 h 600"/>
                <a:gd name="T38" fmla="*/ 34 w 322"/>
                <a:gd name="T39" fmla="*/ 519 h 600"/>
                <a:gd name="T40" fmla="*/ 50 w 322"/>
                <a:gd name="T41" fmla="*/ 553 h 600"/>
                <a:gd name="T42" fmla="*/ 81 w 322"/>
                <a:gd name="T43" fmla="*/ 564 h 600"/>
                <a:gd name="T44" fmla="*/ 112 w 322"/>
                <a:gd name="T45" fmla="*/ 573 h 600"/>
                <a:gd name="T46" fmla="*/ 144 w 322"/>
                <a:gd name="T47" fmla="*/ 576 h 600"/>
                <a:gd name="T48" fmla="*/ 176 w 322"/>
                <a:gd name="T49" fmla="*/ 577 h 600"/>
                <a:gd name="T50" fmla="*/ 206 w 322"/>
                <a:gd name="T51" fmla="*/ 576 h 600"/>
                <a:gd name="T52" fmla="*/ 236 w 322"/>
                <a:gd name="T53" fmla="*/ 571 h 600"/>
                <a:gd name="T54" fmla="*/ 266 w 322"/>
                <a:gd name="T55" fmla="*/ 568 h 600"/>
                <a:gd name="T56" fmla="*/ 295 w 322"/>
                <a:gd name="T57" fmla="*/ 564 h 600"/>
                <a:gd name="T58" fmla="*/ 295 w 322"/>
                <a:gd name="T59" fmla="*/ 576 h 600"/>
                <a:gd name="T60" fmla="*/ 286 w 322"/>
                <a:gd name="T61" fmla="*/ 583 h 600"/>
                <a:gd name="T62" fmla="*/ 272 w 322"/>
                <a:gd name="T63" fmla="*/ 590 h 600"/>
                <a:gd name="T64" fmla="*/ 250 w 322"/>
                <a:gd name="T65" fmla="*/ 596 h 600"/>
                <a:gd name="T66" fmla="*/ 199 w 322"/>
                <a:gd name="T67" fmla="*/ 599 h 600"/>
                <a:gd name="T68" fmla="*/ 150 w 322"/>
                <a:gd name="T69" fmla="*/ 599 h 600"/>
                <a:gd name="T70" fmla="*/ 99 w 322"/>
                <a:gd name="T71" fmla="*/ 589 h 600"/>
                <a:gd name="T72" fmla="*/ 40 w 322"/>
                <a:gd name="T73" fmla="*/ 566 h 600"/>
                <a:gd name="T74" fmla="*/ 13 w 322"/>
                <a:gd name="T75" fmla="*/ 508 h 600"/>
                <a:gd name="T76" fmla="*/ 7 w 322"/>
                <a:gd name="T77" fmla="*/ 447 h 600"/>
                <a:gd name="T78" fmla="*/ 16 w 322"/>
                <a:gd name="T79" fmla="*/ 383 h 600"/>
                <a:gd name="T80" fmla="*/ 26 w 322"/>
                <a:gd name="T81" fmla="*/ 314 h 600"/>
                <a:gd name="T82" fmla="*/ 29 w 322"/>
                <a:gd name="T83" fmla="*/ 171 h 600"/>
                <a:gd name="T84" fmla="*/ 33 w 322"/>
                <a:gd name="T85" fmla="*/ 17 h 600"/>
                <a:gd name="T86" fmla="*/ 13 w 322"/>
                <a:gd name="T87" fmla="*/ 16 h 600"/>
                <a:gd name="T88" fmla="*/ 0 w 322"/>
                <a:gd name="T89" fmla="*/ 4 h 600"/>
                <a:gd name="T90" fmla="*/ 17 w 322"/>
                <a:gd name="T91" fmla="*/ 1 h 600"/>
                <a:gd name="T92" fmla="*/ 52 w 322"/>
                <a:gd name="T93" fmla="*/ 1 h 600"/>
                <a:gd name="T94" fmla="*/ 99 w 322"/>
                <a:gd name="T95" fmla="*/ 3 h 600"/>
                <a:gd name="T96" fmla="*/ 153 w 322"/>
                <a:gd name="T97" fmla="*/ 7 h 600"/>
                <a:gd name="T98" fmla="*/ 207 w 322"/>
                <a:gd name="T99" fmla="*/ 11 h 600"/>
                <a:gd name="T100" fmla="*/ 258 w 322"/>
                <a:gd name="T101" fmla="*/ 14 h 600"/>
                <a:gd name="T102" fmla="*/ 298 w 322"/>
                <a:gd name="T103" fmla="*/ 16 h 600"/>
                <a:gd name="T104" fmla="*/ 322 w 322"/>
                <a:gd name="T105" fmla="*/ 16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2" h="600">
                  <a:moveTo>
                    <a:pt x="322" y="16"/>
                  </a:moveTo>
                  <a:lnTo>
                    <a:pt x="321" y="18"/>
                  </a:lnTo>
                  <a:lnTo>
                    <a:pt x="315" y="20"/>
                  </a:lnTo>
                  <a:lnTo>
                    <a:pt x="307" y="23"/>
                  </a:lnTo>
                  <a:lnTo>
                    <a:pt x="295" y="26"/>
                  </a:lnTo>
                  <a:lnTo>
                    <a:pt x="279" y="28"/>
                  </a:lnTo>
                  <a:lnTo>
                    <a:pt x="259" y="30"/>
                  </a:lnTo>
                  <a:lnTo>
                    <a:pt x="238" y="31"/>
                  </a:lnTo>
                  <a:lnTo>
                    <a:pt x="212" y="33"/>
                  </a:lnTo>
                  <a:lnTo>
                    <a:pt x="200" y="33"/>
                  </a:lnTo>
                  <a:lnTo>
                    <a:pt x="181" y="31"/>
                  </a:lnTo>
                  <a:lnTo>
                    <a:pt x="157" y="31"/>
                  </a:lnTo>
                  <a:lnTo>
                    <a:pt x="129" y="28"/>
                  </a:lnTo>
                  <a:lnTo>
                    <a:pt x="104" y="27"/>
                  </a:lnTo>
                  <a:lnTo>
                    <a:pt x="79" y="26"/>
                  </a:lnTo>
                  <a:lnTo>
                    <a:pt x="59" y="23"/>
                  </a:lnTo>
                  <a:lnTo>
                    <a:pt x="47" y="21"/>
                  </a:lnTo>
                  <a:lnTo>
                    <a:pt x="50" y="36"/>
                  </a:lnTo>
                  <a:lnTo>
                    <a:pt x="56" y="47"/>
                  </a:lnTo>
                  <a:lnTo>
                    <a:pt x="63" y="57"/>
                  </a:lnTo>
                  <a:lnTo>
                    <a:pt x="72" y="64"/>
                  </a:lnTo>
                  <a:lnTo>
                    <a:pt x="81" y="70"/>
                  </a:lnTo>
                  <a:lnTo>
                    <a:pt x="88" y="75"/>
                  </a:lnTo>
                  <a:lnTo>
                    <a:pt x="93" y="79"/>
                  </a:lnTo>
                  <a:lnTo>
                    <a:pt x="98" y="82"/>
                  </a:lnTo>
                  <a:lnTo>
                    <a:pt x="96" y="85"/>
                  </a:lnTo>
                  <a:lnTo>
                    <a:pt x="93" y="88"/>
                  </a:lnTo>
                  <a:lnTo>
                    <a:pt x="89" y="89"/>
                  </a:lnTo>
                  <a:lnTo>
                    <a:pt x="83" y="89"/>
                  </a:lnTo>
                  <a:lnTo>
                    <a:pt x="76" y="88"/>
                  </a:lnTo>
                  <a:lnTo>
                    <a:pt x="68" y="86"/>
                  </a:lnTo>
                  <a:lnTo>
                    <a:pt x="59" y="83"/>
                  </a:lnTo>
                  <a:lnTo>
                    <a:pt x="50" y="79"/>
                  </a:lnTo>
                  <a:lnTo>
                    <a:pt x="53" y="145"/>
                  </a:lnTo>
                  <a:lnTo>
                    <a:pt x="49" y="239"/>
                  </a:lnTo>
                  <a:lnTo>
                    <a:pt x="42" y="324"/>
                  </a:lnTo>
                  <a:lnTo>
                    <a:pt x="39" y="361"/>
                  </a:lnTo>
                  <a:lnTo>
                    <a:pt x="29" y="481"/>
                  </a:lnTo>
                  <a:lnTo>
                    <a:pt x="32" y="501"/>
                  </a:lnTo>
                  <a:lnTo>
                    <a:pt x="34" y="519"/>
                  </a:lnTo>
                  <a:lnTo>
                    <a:pt x="40" y="537"/>
                  </a:lnTo>
                  <a:lnTo>
                    <a:pt x="50" y="553"/>
                  </a:lnTo>
                  <a:lnTo>
                    <a:pt x="66" y="560"/>
                  </a:lnTo>
                  <a:lnTo>
                    <a:pt x="81" y="564"/>
                  </a:lnTo>
                  <a:lnTo>
                    <a:pt x="96" y="568"/>
                  </a:lnTo>
                  <a:lnTo>
                    <a:pt x="112" y="573"/>
                  </a:lnTo>
                  <a:lnTo>
                    <a:pt x="128" y="574"/>
                  </a:lnTo>
                  <a:lnTo>
                    <a:pt x="144" y="576"/>
                  </a:lnTo>
                  <a:lnTo>
                    <a:pt x="160" y="577"/>
                  </a:lnTo>
                  <a:lnTo>
                    <a:pt x="176" y="577"/>
                  </a:lnTo>
                  <a:lnTo>
                    <a:pt x="190" y="576"/>
                  </a:lnTo>
                  <a:lnTo>
                    <a:pt x="206" y="576"/>
                  </a:lnTo>
                  <a:lnTo>
                    <a:pt x="222" y="574"/>
                  </a:lnTo>
                  <a:lnTo>
                    <a:pt x="236" y="571"/>
                  </a:lnTo>
                  <a:lnTo>
                    <a:pt x="252" y="570"/>
                  </a:lnTo>
                  <a:lnTo>
                    <a:pt x="266" y="568"/>
                  </a:lnTo>
                  <a:lnTo>
                    <a:pt x="281" y="566"/>
                  </a:lnTo>
                  <a:lnTo>
                    <a:pt x="295" y="564"/>
                  </a:lnTo>
                  <a:lnTo>
                    <a:pt x="295" y="570"/>
                  </a:lnTo>
                  <a:lnTo>
                    <a:pt x="295" y="576"/>
                  </a:lnTo>
                  <a:lnTo>
                    <a:pt x="291" y="580"/>
                  </a:lnTo>
                  <a:lnTo>
                    <a:pt x="286" y="583"/>
                  </a:lnTo>
                  <a:lnTo>
                    <a:pt x="279" y="587"/>
                  </a:lnTo>
                  <a:lnTo>
                    <a:pt x="272" y="590"/>
                  </a:lnTo>
                  <a:lnTo>
                    <a:pt x="262" y="593"/>
                  </a:lnTo>
                  <a:lnTo>
                    <a:pt x="250" y="596"/>
                  </a:lnTo>
                  <a:lnTo>
                    <a:pt x="223" y="597"/>
                  </a:lnTo>
                  <a:lnTo>
                    <a:pt x="199" y="599"/>
                  </a:lnTo>
                  <a:lnTo>
                    <a:pt x="174" y="600"/>
                  </a:lnTo>
                  <a:lnTo>
                    <a:pt x="150" y="599"/>
                  </a:lnTo>
                  <a:lnTo>
                    <a:pt x="125" y="594"/>
                  </a:lnTo>
                  <a:lnTo>
                    <a:pt x="99" y="589"/>
                  </a:lnTo>
                  <a:lnTo>
                    <a:pt x="72" y="579"/>
                  </a:lnTo>
                  <a:lnTo>
                    <a:pt x="40" y="566"/>
                  </a:lnTo>
                  <a:lnTo>
                    <a:pt x="23" y="538"/>
                  </a:lnTo>
                  <a:lnTo>
                    <a:pt x="13" y="508"/>
                  </a:lnTo>
                  <a:lnTo>
                    <a:pt x="7" y="478"/>
                  </a:lnTo>
                  <a:lnTo>
                    <a:pt x="7" y="447"/>
                  </a:lnTo>
                  <a:lnTo>
                    <a:pt x="11" y="414"/>
                  </a:lnTo>
                  <a:lnTo>
                    <a:pt x="16" y="383"/>
                  </a:lnTo>
                  <a:lnTo>
                    <a:pt x="21" y="348"/>
                  </a:lnTo>
                  <a:lnTo>
                    <a:pt x="26" y="314"/>
                  </a:lnTo>
                  <a:lnTo>
                    <a:pt x="27" y="269"/>
                  </a:lnTo>
                  <a:lnTo>
                    <a:pt x="29" y="171"/>
                  </a:lnTo>
                  <a:lnTo>
                    <a:pt x="32" y="70"/>
                  </a:lnTo>
                  <a:lnTo>
                    <a:pt x="33" y="17"/>
                  </a:lnTo>
                  <a:lnTo>
                    <a:pt x="23" y="17"/>
                  </a:lnTo>
                  <a:lnTo>
                    <a:pt x="13" y="16"/>
                  </a:lnTo>
                  <a:lnTo>
                    <a:pt x="4" y="13"/>
                  </a:lnTo>
                  <a:lnTo>
                    <a:pt x="0" y="4"/>
                  </a:lnTo>
                  <a:lnTo>
                    <a:pt x="6" y="1"/>
                  </a:lnTo>
                  <a:lnTo>
                    <a:pt x="17" y="1"/>
                  </a:lnTo>
                  <a:lnTo>
                    <a:pt x="33" y="0"/>
                  </a:lnTo>
                  <a:lnTo>
                    <a:pt x="52" y="1"/>
                  </a:lnTo>
                  <a:lnTo>
                    <a:pt x="75" y="1"/>
                  </a:lnTo>
                  <a:lnTo>
                    <a:pt x="99" y="3"/>
                  </a:lnTo>
                  <a:lnTo>
                    <a:pt x="125" y="4"/>
                  </a:lnTo>
                  <a:lnTo>
                    <a:pt x="153" y="7"/>
                  </a:lnTo>
                  <a:lnTo>
                    <a:pt x="180" y="8"/>
                  </a:lnTo>
                  <a:lnTo>
                    <a:pt x="207" y="11"/>
                  </a:lnTo>
                  <a:lnTo>
                    <a:pt x="233" y="13"/>
                  </a:lnTo>
                  <a:lnTo>
                    <a:pt x="258" y="14"/>
                  </a:lnTo>
                  <a:lnTo>
                    <a:pt x="279" y="16"/>
                  </a:lnTo>
                  <a:lnTo>
                    <a:pt x="298" y="16"/>
                  </a:lnTo>
                  <a:lnTo>
                    <a:pt x="312" y="16"/>
                  </a:lnTo>
                  <a:lnTo>
                    <a:pt x="322"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3" name="Freeform 45"/>
            <p:cNvSpPr>
              <a:spLocks/>
            </p:cNvSpPr>
            <p:nvPr/>
          </p:nvSpPr>
          <p:spPr bwMode="auto">
            <a:xfrm>
              <a:off x="1377" y="1223"/>
              <a:ext cx="69" cy="105"/>
            </a:xfrm>
            <a:custGeom>
              <a:avLst/>
              <a:gdLst>
                <a:gd name="T0" fmla="*/ 40 w 69"/>
                <a:gd name="T1" fmla="*/ 0 h 105"/>
                <a:gd name="T2" fmla="*/ 34 w 69"/>
                <a:gd name="T3" fmla="*/ 8 h 105"/>
                <a:gd name="T4" fmla="*/ 30 w 69"/>
                <a:gd name="T5" fmla="*/ 20 h 105"/>
                <a:gd name="T6" fmla="*/ 30 w 69"/>
                <a:gd name="T7" fmla="*/ 34 h 105"/>
                <a:gd name="T8" fmla="*/ 37 w 69"/>
                <a:gd name="T9" fmla="*/ 49 h 105"/>
                <a:gd name="T10" fmla="*/ 49 w 69"/>
                <a:gd name="T11" fmla="*/ 57 h 105"/>
                <a:gd name="T12" fmla="*/ 57 w 69"/>
                <a:gd name="T13" fmla="*/ 57 h 105"/>
                <a:gd name="T14" fmla="*/ 66 w 69"/>
                <a:gd name="T15" fmla="*/ 57 h 105"/>
                <a:gd name="T16" fmla="*/ 69 w 69"/>
                <a:gd name="T17" fmla="*/ 64 h 105"/>
                <a:gd name="T18" fmla="*/ 62 w 69"/>
                <a:gd name="T19" fmla="*/ 69 h 105"/>
                <a:gd name="T20" fmla="*/ 56 w 69"/>
                <a:gd name="T21" fmla="*/ 70 h 105"/>
                <a:gd name="T22" fmla="*/ 49 w 69"/>
                <a:gd name="T23" fmla="*/ 69 h 105"/>
                <a:gd name="T24" fmla="*/ 40 w 69"/>
                <a:gd name="T25" fmla="*/ 67 h 105"/>
                <a:gd name="T26" fmla="*/ 20 w 69"/>
                <a:gd name="T27" fmla="*/ 41 h 105"/>
                <a:gd name="T28" fmla="*/ 18 w 69"/>
                <a:gd name="T29" fmla="*/ 50 h 105"/>
                <a:gd name="T30" fmla="*/ 17 w 69"/>
                <a:gd name="T31" fmla="*/ 61 h 105"/>
                <a:gd name="T32" fmla="*/ 17 w 69"/>
                <a:gd name="T33" fmla="*/ 72 h 105"/>
                <a:gd name="T34" fmla="*/ 20 w 69"/>
                <a:gd name="T35" fmla="*/ 80 h 105"/>
                <a:gd name="T36" fmla="*/ 29 w 69"/>
                <a:gd name="T37" fmla="*/ 87 h 105"/>
                <a:gd name="T38" fmla="*/ 37 w 69"/>
                <a:gd name="T39" fmla="*/ 90 h 105"/>
                <a:gd name="T40" fmla="*/ 44 w 69"/>
                <a:gd name="T41" fmla="*/ 89 h 105"/>
                <a:gd name="T42" fmla="*/ 52 w 69"/>
                <a:gd name="T43" fmla="*/ 83 h 105"/>
                <a:gd name="T44" fmla="*/ 54 w 69"/>
                <a:gd name="T45" fmla="*/ 86 h 105"/>
                <a:gd name="T46" fmla="*/ 56 w 69"/>
                <a:gd name="T47" fmla="*/ 89 h 105"/>
                <a:gd name="T48" fmla="*/ 56 w 69"/>
                <a:gd name="T49" fmla="*/ 92 h 105"/>
                <a:gd name="T50" fmla="*/ 56 w 69"/>
                <a:gd name="T51" fmla="*/ 95 h 105"/>
                <a:gd name="T52" fmla="*/ 47 w 69"/>
                <a:gd name="T53" fmla="*/ 102 h 105"/>
                <a:gd name="T54" fmla="*/ 37 w 69"/>
                <a:gd name="T55" fmla="*/ 105 h 105"/>
                <a:gd name="T56" fmla="*/ 27 w 69"/>
                <a:gd name="T57" fmla="*/ 102 h 105"/>
                <a:gd name="T58" fmla="*/ 16 w 69"/>
                <a:gd name="T59" fmla="*/ 95 h 105"/>
                <a:gd name="T60" fmla="*/ 7 w 69"/>
                <a:gd name="T61" fmla="*/ 84 h 105"/>
                <a:gd name="T62" fmla="*/ 1 w 69"/>
                <a:gd name="T63" fmla="*/ 72 h 105"/>
                <a:gd name="T64" fmla="*/ 0 w 69"/>
                <a:gd name="T65" fmla="*/ 57 h 105"/>
                <a:gd name="T66" fmla="*/ 1 w 69"/>
                <a:gd name="T67" fmla="*/ 44 h 105"/>
                <a:gd name="T68" fmla="*/ 4 w 69"/>
                <a:gd name="T69" fmla="*/ 28 h 105"/>
                <a:gd name="T70" fmla="*/ 13 w 69"/>
                <a:gd name="T71" fmla="*/ 11 h 105"/>
                <a:gd name="T72" fmla="*/ 24 w 69"/>
                <a:gd name="T73" fmla="*/ 0 h 105"/>
                <a:gd name="T74" fmla="*/ 40 w 69"/>
                <a:gd name="T7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9" h="105">
                  <a:moveTo>
                    <a:pt x="40" y="0"/>
                  </a:moveTo>
                  <a:lnTo>
                    <a:pt x="34" y="8"/>
                  </a:lnTo>
                  <a:lnTo>
                    <a:pt x="30" y="20"/>
                  </a:lnTo>
                  <a:lnTo>
                    <a:pt x="30" y="34"/>
                  </a:lnTo>
                  <a:lnTo>
                    <a:pt x="37" y="49"/>
                  </a:lnTo>
                  <a:lnTo>
                    <a:pt x="49" y="57"/>
                  </a:lnTo>
                  <a:lnTo>
                    <a:pt x="57" y="57"/>
                  </a:lnTo>
                  <a:lnTo>
                    <a:pt x="66" y="57"/>
                  </a:lnTo>
                  <a:lnTo>
                    <a:pt x="69" y="64"/>
                  </a:lnTo>
                  <a:lnTo>
                    <a:pt x="62" y="69"/>
                  </a:lnTo>
                  <a:lnTo>
                    <a:pt x="56" y="70"/>
                  </a:lnTo>
                  <a:lnTo>
                    <a:pt x="49" y="69"/>
                  </a:lnTo>
                  <a:lnTo>
                    <a:pt x="40" y="67"/>
                  </a:lnTo>
                  <a:lnTo>
                    <a:pt x="20" y="41"/>
                  </a:lnTo>
                  <a:lnTo>
                    <a:pt x="18" y="50"/>
                  </a:lnTo>
                  <a:lnTo>
                    <a:pt x="17" y="61"/>
                  </a:lnTo>
                  <a:lnTo>
                    <a:pt x="17" y="72"/>
                  </a:lnTo>
                  <a:lnTo>
                    <a:pt x="20" y="80"/>
                  </a:lnTo>
                  <a:lnTo>
                    <a:pt x="29" y="87"/>
                  </a:lnTo>
                  <a:lnTo>
                    <a:pt x="37" y="90"/>
                  </a:lnTo>
                  <a:lnTo>
                    <a:pt x="44" y="89"/>
                  </a:lnTo>
                  <a:lnTo>
                    <a:pt x="52" y="83"/>
                  </a:lnTo>
                  <a:lnTo>
                    <a:pt x="54" y="86"/>
                  </a:lnTo>
                  <a:lnTo>
                    <a:pt x="56" y="89"/>
                  </a:lnTo>
                  <a:lnTo>
                    <a:pt x="56" y="92"/>
                  </a:lnTo>
                  <a:lnTo>
                    <a:pt x="56" y="95"/>
                  </a:lnTo>
                  <a:lnTo>
                    <a:pt x="47" y="102"/>
                  </a:lnTo>
                  <a:lnTo>
                    <a:pt x="37" y="105"/>
                  </a:lnTo>
                  <a:lnTo>
                    <a:pt x="27" y="102"/>
                  </a:lnTo>
                  <a:lnTo>
                    <a:pt x="16" y="95"/>
                  </a:lnTo>
                  <a:lnTo>
                    <a:pt x="7" y="84"/>
                  </a:lnTo>
                  <a:lnTo>
                    <a:pt x="1" y="72"/>
                  </a:lnTo>
                  <a:lnTo>
                    <a:pt x="0" y="57"/>
                  </a:lnTo>
                  <a:lnTo>
                    <a:pt x="1" y="44"/>
                  </a:lnTo>
                  <a:lnTo>
                    <a:pt x="4" y="28"/>
                  </a:lnTo>
                  <a:lnTo>
                    <a:pt x="13" y="11"/>
                  </a:lnTo>
                  <a:lnTo>
                    <a:pt x="24" y="0"/>
                  </a:lnTo>
                  <a:lnTo>
                    <a:pt x="4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4" name="Freeform 46"/>
            <p:cNvSpPr>
              <a:spLocks/>
            </p:cNvSpPr>
            <p:nvPr/>
          </p:nvSpPr>
          <p:spPr bwMode="auto">
            <a:xfrm>
              <a:off x="1486" y="1214"/>
              <a:ext cx="105" cy="105"/>
            </a:xfrm>
            <a:custGeom>
              <a:avLst/>
              <a:gdLst>
                <a:gd name="T0" fmla="*/ 105 w 105"/>
                <a:gd name="T1" fmla="*/ 3 h 105"/>
                <a:gd name="T2" fmla="*/ 92 w 105"/>
                <a:gd name="T3" fmla="*/ 27 h 105"/>
                <a:gd name="T4" fmla="*/ 82 w 105"/>
                <a:gd name="T5" fmla="*/ 43 h 105"/>
                <a:gd name="T6" fmla="*/ 77 w 105"/>
                <a:gd name="T7" fmla="*/ 65 h 105"/>
                <a:gd name="T8" fmla="*/ 72 w 105"/>
                <a:gd name="T9" fmla="*/ 105 h 105"/>
                <a:gd name="T10" fmla="*/ 65 w 105"/>
                <a:gd name="T11" fmla="*/ 95 h 105"/>
                <a:gd name="T12" fmla="*/ 62 w 105"/>
                <a:gd name="T13" fmla="*/ 83 h 105"/>
                <a:gd name="T14" fmla="*/ 62 w 105"/>
                <a:gd name="T15" fmla="*/ 70 h 105"/>
                <a:gd name="T16" fmla="*/ 64 w 105"/>
                <a:gd name="T17" fmla="*/ 62 h 105"/>
                <a:gd name="T18" fmla="*/ 55 w 105"/>
                <a:gd name="T19" fmla="*/ 62 h 105"/>
                <a:gd name="T20" fmla="*/ 46 w 105"/>
                <a:gd name="T21" fmla="*/ 62 h 105"/>
                <a:gd name="T22" fmla="*/ 38 w 105"/>
                <a:gd name="T23" fmla="*/ 62 h 105"/>
                <a:gd name="T24" fmla="*/ 30 w 105"/>
                <a:gd name="T25" fmla="*/ 62 h 105"/>
                <a:gd name="T26" fmla="*/ 22 w 105"/>
                <a:gd name="T27" fmla="*/ 62 h 105"/>
                <a:gd name="T28" fmla="*/ 13 w 105"/>
                <a:gd name="T29" fmla="*/ 60 h 105"/>
                <a:gd name="T30" fmla="*/ 6 w 105"/>
                <a:gd name="T31" fmla="*/ 58 h 105"/>
                <a:gd name="T32" fmla="*/ 0 w 105"/>
                <a:gd name="T33" fmla="*/ 53 h 105"/>
                <a:gd name="T34" fmla="*/ 62 w 105"/>
                <a:gd name="T35" fmla="*/ 43 h 105"/>
                <a:gd name="T36" fmla="*/ 65 w 105"/>
                <a:gd name="T37" fmla="*/ 34 h 105"/>
                <a:gd name="T38" fmla="*/ 69 w 105"/>
                <a:gd name="T39" fmla="*/ 26 h 105"/>
                <a:gd name="T40" fmla="*/ 72 w 105"/>
                <a:gd name="T41" fmla="*/ 19 h 105"/>
                <a:gd name="T42" fmla="*/ 75 w 105"/>
                <a:gd name="T43" fmla="*/ 10 h 105"/>
                <a:gd name="T44" fmla="*/ 81 w 105"/>
                <a:gd name="T45" fmla="*/ 4 h 105"/>
                <a:gd name="T46" fmla="*/ 87 w 105"/>
                <a:gd name="T47" fmla="*/ 1 h 105"/>
                <a:gd name="T48" fmla="*/ 95 w 105"/>
                <a:gd name="T49" fmla="*/ 0 h 105"/>
                <a:gd name="T50" fmla="*/ 105 w 105"/>
                <a:gd name="T51" fmla="*/ 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5" y="3"/>
                  </a:moveTo>
                  <a:lnTo>
                    <a:pt x="92" y="27"/>
                  </a:lnTo>
                  <a:lnTo>
                    <a:pt x="82" y="43"/>
                  </a:lnTo>
                  <a:lnTo>
                    <a:pt x="77" y="65"/>
                  </a:lnTo>
                  <a:lnTo>
                    <a:pt x="72" y="105"/>
                  </a:lnTo>
                  <a:lnTo>
                    <a:pt x="65" y="95"/>
                  </a:lnTo>
                  <a:lnTo>
                    <a:pt x="62" y="83"/>
                  </a:lnTo>
                  <a:lnTo>
                    <a:pt x="62" y="70"/>
                  </a:lnTo>
                  <a:lnTo>
                    <a:pt x="64" y="62"/>
                  </a:lnTo>
                  <a:lnTo>
                    <a:pt x="55" y="62"/>
                  </a:lnTo>
                  <a:lnTo>
                    <a:pt x="46" y="62"/>
                  </a:lnTo>
                  <a:lnTo>
                    <a:pt x="38" y="62"/>
                  </a:lnTo>
                  <a:lnTo>
                    <a:pt x="30" y="62"/>
                  </a:lnTo>
                  <a:lnTo>
                    <a:pt x="22" y="62"/>
                  </a:lnTo>
                  <a:lnTo>
                    <a:pt x="13" y="60"/>
                  </a:lnTo>
                  <a:lnTo>
                    <a:pt x="6" y="58"/>
                  </a:lnTo>
                  <a:lnTo>
                    <a:pt x="0" y="53"/>
                  </a:lnTo>
                  <a:lnTo>
                    <a:pt x="62" y="43"/>
                  </a:lnTo>
                  <a:lnTo>
                    <a:pt x="65" y="34"/>
                  </a:lnTo>
                  <a:lnTo>
                    <a:pt x="69" y="26"/>
                  </a:lnTo>
                  <a:lnTo>
                    <a:pt x="72" y="19"/>
                  </a:lnTo>
                  <a:lnTo>
                    <a:pt x="75" y="10"/>
                  </a:lnTo>
                  <a:lnTo>
                    <a:pt x="81" y="4"/>
                  </a:lnTo>
                  <a:lnTo>
                    <a:pt x="87" y="1"/>
                  </a:lnTo>
                  <a:lnTo>
                    <a:pt x="95" y="0"/>
                  </a:lnTo>
                  <a:lnTo>
                    <a:pt x="105"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5" name="Freeform 47"/>
            <p:cNvSpPr>
              <a:spLocks/>
            </p:cNvSpPr>
            <p:nvPr/>
          </p:nvSpPr>
          <p:spPr bwMode="auto">
            <a:xfrm>
              <a:off x="1312" y="1331"/>
              <a:ext cx="213" cy="404"/>
            </a:xfrm>
            <a:custGeom>
              <a:avLst/>
              <a:gdLst>
                <a:gd name="T0" fmla="*/ 213 w 213"/>
                <a:gd name="T1" fmla="*/ 47 h 404"/>
                <a:gd name="T2" fmla="*/ 197 w 213"/>
                <a:gd name="T3" fmla="*/ 185 h 404"/>
                <a:gd name="T4" fmla="*/ 203 w 213"/>
                <a:gd name="T5" fmla="*/ 364 h 404"/>
                <a:gd name="T6" fmla="*/ 194 w 213"/>
                <a:gd name="T7" fmla="*/ 384 h 404"/>
                <a:gd name="T8" fmla="*/ 180 w 213"/>
                <a:gd name="T9" fmla="*/ 398 h 404"/>
                <a:gd name="T10" fmla="*/ 183 w 213"/>
                <a:gd name="T11" fmla="*/ 381 h 404"/>
                <a:gd name="T12" fmla="*/ 189 w 213"/>
                <a:gd name="T13" fmla="*/ 365 h 404"/>
                <a:gd name="T14" fmla="*/ 184 w 213"/>
                <a:gd name="T15" fmla="*/ 286 h 404"/>
                <a:gd name="T16" fmla="*/ 174 w 213"/>
                <a:gd name="T17" fmla="*/ 207 h 404"/>
                <a:gd name="T18" fmla="*/ 180 w 213"/>
                <a:gd name="T19" fmla="*/ 135 h 404"/>
                <a:gd name="T20" fmla="*/ 186 w 213"/>
                <a:gd name="T21" fmla="*/ 50 h 404"/>
                <a:gd name="T22" fmla="*/ 144 w 213"/>
                <a:gd name="T23" fmla="*/ 50 h 404"/>
                <a:gd name="T24" fmla="*/ 104 w 213"/>
                <a:gd name="T25" fmla="*/ 44 h 404"/>
                <a:gd name="T26" fmla="*/ 65 w 213"/>
                <a:gd name="T27" fmla="*/ 34 h 404"/>
                <a:gd name="T28" fmla="*/ 27 w 213"/>
                <a:gd name="T29" fmla="*/ 18 h 404"/>
                <a:gd name="T30" fmla="*/ 32 w 213"/>
                <a:gd name="T31" fmla="*/ 82 h 404"/>
                <a:gd name="T32" fmla="*/ 34 w 213"/>
                <a:gd name="T33" fmla="*/ 164 h 404"/>
                <a:gd name="T34" fmla="*/ 26 w 213"/>
                <a:gd name="T35" fmla="*/ 260 h 404"/>
                <a:gd name="T36" fmla="*/ 17 w 213"/>
                <a:gd name="T37" fmla="*/ 367 h 404"/>
                <a:gd name="T38" fmla="*/ 43 w 213"/>
                <a:gd name="T39" fmla="*/ 387 h 404"/>
                <a:gd name="T40" fmla="*/ 92 w 213"/>
                <a:gd name="T41" fmla="*/ 396 h 404"/>
                <a:gd name="T42" fmla="*/ 137 w 213"/>
                <a:gd name="T43" fmla="*/ 398 h 404"/>
                <a:gd name="T44" fmla="*/ 151 w 213"/>
                <a:gd name="T45" fmla="*/ 400 h 404"/>
                <a:gd name="T46" fmla="*/ 118 w 213"/>
                <a:gd name="T47" fmla="*/ 404 h 404"/>
                <a:gd name="T48" fmla="*/ 72 w 213"/>
                <a:gd name="T49" fmla="*/ 404 h 404"/>
                <a:gd name="T50" fmla="*/ 27 w 213"/>
                <a:gd name="T51" fmla="*/ 397 h 404"/>
                <a:gd name="T52" fmla="*/ 1 w 213"/>
                <a:gd name="T53" fmla="*/ 375 h 404"/>
                <a:gd name="T54" fmla="*/ 6 w 213"/>
                <a:gd name="T55" fmla="*/ 262 h 404"/>
                <a:gd name="T56" fmla="*/ 19 w 213"/>
                <a:gd name="T57" fmla="*/ 174 h 404"/>
                <a:gd name="T58" fmla="*/ 20 w 213"/>
                <a:gd name="T59" fmla="*/ 77 h 404"/>
                <a:gd name="T60" fmla="*/ 16 w 213"/>
                <a:gd name="T61" fmla="*/ 0 h 404"/>
                <a:gd name="T62" fmla="*/ 60 w 213"/>
                <a:gd name="T63" fmla="*/ 17 h 404"/>
                <a:gd name="T64" fmla="*/ 115 w 213"/>
                <a:gd name="T65" fmla="*/ 28 h 404"/>
                <a:gd name="T66" fmla="*/ 168 w 213"/>
                <a:gd name="T67" fmla="*/ 28 h 404"/>
                <a:gd name="T68" fmla="*/ 213 w 213"/>
                <a:gd name="T69" fmla="*/ 15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404">
                  <a:moveTo>
                    <a:pt x="213" y="15"/>
                  </a:moveTo>
                  <a:lnTo>
                    <a:pt x="213" y="47"/>
                  </a:lnTo>
                  <a:lnTo>
                    <a:pt x="206" y="116"/>
                  </a:lnTo>
                  <a:lnTo>
                    <a:pt x="197" y="185"/>
                  </a:lnTo>
                  <a:lnTo>
                    <a:pt x="193" y="217"/>
                  </a:lnTo>
                  <a:lnTo>
                    <a:pt x="203" y="364"/>
                  </a:lnTo>
                  <a:lnTo>
                    <a:pt x="200" y="374"/>
                  </a:lnTo>
                  <a:lnTo>
                    <a:pt x="194" y="384"/>
                  </a:lnTo>
                  <a:lnTo>
                    <a:pt x="187" y="393"/>
                  </a:lnTo>
                  <a:lnTo>
                    <a:pt x="180" y="398"/>
                  </a:lnTo>
                  <a:lnTo>
                    <a:pt x="181" y="390"/>
                  </a:lnTo>
                  <a:lnTo>
                    <a:pt x="183" y="381"/>
                  </a:lnTo>
                  <a:lnTo>
                    <a:pt x="186" y="372"/>
                  </a:lnTo>
                  <a:lnTo>
                    <a:pt x="189" y="365"/>
                  </a:lnTo>
                  <a:lnTo>
                    <a:pt x="187" y="326"/>
                  </a:lnTo>
                  <a:lnTo>
                    <a:pt x="184" y="286"/>
                  </a:lnTo>
                  <a:lnTo>
                    <a:pt x="179" y="247"/>
                  </a:lnTo>
                  <a:lnTo>
                    <a:pt x="174" y="207"/>
                  </a:lnTo>
                  <a:lnTo>
                    <a:pt x="176" y="185"/>
                  </a:lnTo>
                  <a:lnTo>
                    <a:pt x="180" y="135"/>
                  </a:lnTo>
                  <a:lnTo>
                    <a:pt x="184" y="83"/>
                  </a:lnTo>
                  <a:lnTo>
                    <a:pt x="186" y="50"/>
                  </a:lnTo>
                  <a:lnTo>
                    <a:pt x="164" y="50"/>
                  </a:lnTo>
                  <a:lnTo>
                    <a:pt x="144" y="50"/>
                  </a:lnTo>
                  <a:lnTo>
                    <a:pt x="124" y="47"/>
                  </a:lnTo>
                  <a:lnTo>
                    <a:pt x="104" y="44"/>
                  </a:lnTo>
                  <a:lnTo>
                    <a:pt x="83" y="40"/>
                  </a:lnTo>
                  <a:lnTo>
                    <a:pt x="65" y="34"/>
                  </a:lnTo>
                  <a:lnTo>
                    <a:pt x="46" y="27"/>
                  </a:lnTo>
                  <a:lnTo>
                    <a:pt x="27" y="18"/>
                  </a:lnTo>
                  <a:lnTo>
                    <a:pt x="29" y="40"/>
                  </a:lnTo>
                  <a:lnTo>
                    <a:pt x="32" y="82"/>
                  </a:lnTo>
                  <a:lnTo>
                    <a:pt x="34" y="128"/>
                  </a:lnTo>
                  <a:lnTo>
                    <a:pt x="34" y="164"/>
                  </a:lnTo>
                  <a:lnTo>
                    <a:pt x="32" y="204"/>
                  </a:lnTo>
                  <a:lnTo>
                    <a:pt x="26" y="260"/>
                  </a:lnTo>
                  <a:lnTo>
                    <a:pt x="20" y="319"/>
                  </a:lnTo>
                  <a:lnTo>
                    <a:pt x="17" y="367"/>
                  </a:lnTo>
                  <a:lnTo>
                    <a:pt x="26" y="380"/>
                  </a:lnTo>
                  <a:lnTo>
                    <a:pt x="43" y="387"/>
                  </a:lnTo>
                  <a:lnTo>
                    <a:pt x="66" y="393"/>
                  </a:lnTo>
                  <a:lnTo>
                    <a:pt x="92" y="396"/>
                  </a:lnTo>
                  <a:lnTo>
                    <a:pt x="117" y="397"/>
                  </a:lnTo>
                  <a:lnTo>
                    <a:pt x="137" y="398"/>
                  </a:lnTo>
                  <a:lnTo>
                    <a:pt x="150" y="398"/>
                  </a:lnTo>
                  <a:lnTo>
                    <a:pt x="151" y="400"/>
                  </a:lnTo>
                  <a:lnTo>
                    <a:pt x="138" y="401"/>
                  </a:lnTo>
                  <a:lnTo>
                    <a:pt x="118" y="404"/>
                  </a:lnTo>
                  <a:lnTo>
                    <a:pt x="96" y="404"/>
                  </a:lnTo>
                  <a:lnTo>
                    <a:pt x="72" y="404"/>
                  </a:lnTo>
                  <a:lnTo>
                    <a:pt x="47" y="401"/>
                  </a:lnTo>
                  <a:lnTo>
                    <a:pt x="27" y="397"/>
                  </a:lnTo>
                  <a:lnTo>
                    <a:pt x="10" y="388"/>
                  </a:lnTo>
                  <a:lnTo>
                    <a:pt x="1" y="375"/>
                  </a:lnTo>
                  <a:lnTo>
                    <a:pt x="0" y="322"/>
                  </a:lnTo>
                  <a:lnTo>
                    <a:pt x="6" y="262"/>
                  </a:lnTo>
                  <a:lnTo>
                    <a:pt x="13" y="208"/>
                  </a:lnTo>
                  <a:lnTo>
                    <a:pt x="19" y="174"/>
                  </a:lnTo>
                  <a:lnTo>
                    <a:pt x="20" y="135"/>
                  </a:lnTo>
                  <a:lnTo>
                    <a:pt x="20" y="77"/>
                  </a:lnTo>
                  <a:lnTo>
                    <a:pt x="17" y="23"/>
                  </a:lnTo>
                  <a:lnTo>
                    <a:pt x="16" y="0"/>
                  </a:lnTo>
                  <a:lnTo>
                    <a:pt x="37" y="10"/>
                  </a:lnTo>
                  <a:lnTo>
                    <a:pt x="60" y="17"/>
                  </a:lnTo>
                  <a:lnTo>
                    <a:pt x="88" y="24"/>
                  </a:lnTo>
                  <a:lnTo>
                    <a:pt x="115" y="28"/>
                  </a:lnTo>
                  <a:lnTo>
                    <a:pt x="143" y="30"/>
                  </a:lnTo>
                  <a:lnTo>
                    <a:pt x="168" y="28"/>
                  </a:lnTo>
                  <a:lnTo>
                    <a:pt x="193" y="24"/>
                  </a:lnTo>
                  <a:lnTo>
                    <a:pt x="213" y="1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6" name="Freeform 48"/>
            <p:cNvSpPr>
              <a:spLocks/>
            </p:cNvSpPr>
            <p:nvPr/>
          </p:nvSpPr>
          <p:spPr bwMode="auto">
            <a:xfrm>
              <a:off x="1535" y="1326"/>
              <a:ext cx="33" cy="421"/>
            </a:xfrm>
            <a:custGeom>
              <a:avLst/>
              <a:gdLst>
                <a:gd name="T0" fmla="*/ 17 w 33"/>
                <a:gd name="T1" fmla="*/ 174 h 421"/>
                <a:gd name="T2" fmla="*/ 33 w 33"/>
                <a:gd name="T3" fmla="*/ 382 h 421"/>
                <a:gd name="T4" fmla="*/ 33 w 33"/>
                <a:gd name="T5" fmla="*/ 392 h 421"/>
                <a:gd name="T6" fmla="*/ 30 w 33"/>
                <a:gd name="T7" fmla="*/ 402 h 421"/>
                <a:gd name="T8" fmla="*/ 28 w 33"/>
                <a:gd name="T9" fmla="*/ 411 h 421"/>
                <a:gd name="T10" fmla="*/ 25 w 33"/>
                <a:gd name="T11" fmla="*/ 421 h 421"/>
                <a:gd name="T12" fmla="*/ 20 w 33"/>
                <a:gd name="T13" fmla="*/ 415 h 421"/>
                <a:gd name="T14" fmla="*/ 19 w 33"/>
                <a:gd name="T15" fmla="*/ 403 h 421"/>
                <a:gd name="T16" fmla="*/ 17 w 33"/>
                <a:gd name="T17" fmla="*/ 392 h 421"/>
                <a:gd name="T18" fmla="*/ 17 w 33"/>
                <a:gd name="T19" fmla="*/ 388 h 421"/>
                <a:gd name="T20" fmla="*/ 0 w 33"/>
                <a:gd name="T21" fmla="*/ 124 h 421"/>
                <a:gd name="T22" fmla="*/ 3 w 33"/>
                <a:gd name="T23" fmla="*/ 94 h 421"/>
                <a:gd name="T24" fmla="*/ 7 w 33"/>
                <a:gd name="T25" fmla="*/ 59 h 421"/>
                <a:gd name="T26" fmla="*/ 12 w 33"/>
                <a:gd name="T27" fmla="*/ 28 h 421"/>
                <a:gd name="T28" fmla="*/ 22 w 33"/>
                <a:gd name="T29" fmla="*/ 0 h 421"/>
                <a:gd name="T30" fmla="*/ 17 w 33"/>
                <a:gd name="T31" fmla="*/ 174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421">
                  <a:moveTo>
                    <a:pt x="17" y="174"/>
                  </a:moveTo>
                  <a:lnTo>
                    <a:pt x="33" y="382"/>
                  </a:lnTo>
                  <a:lnTo>
                    <a:pt x="33" y="392"/>
                  </a:lnTo>
                  <a:lnTo>
                    <a:pt x="30" y="402"/>
                  </a:lnTo>
                  <a:lnTo>
                    <a:pt x="28" y="411"/>
                  </a:lnTo>
                  <a:lnTo>
                    <a:pt x="25" y="421"/>
                  </a:lnTo>
                  <a:lnTo>
                    <a:pt x="20" y="415"/>
                  </a:lnTo>
                  <a:lnTo>
                    <a:pt x="19" y="403"/>
                  </a:lnTo>
                  <a:lnTo>
                    <a:pt x="17" y="392"/>
                  </a:lnTo>
                  <a:lnTo>
                    <a:pt x="17" y="388"/>
                  </a:lnTo>
                  <a:lnTo>
                    <a:pt x="0" y="124"/>
                  </a:lnTo>
                  <a:lnTo>
                    <a:pt x="3" y="94"/>
                  </a:lnTo>
                  <a:lnTo>
                    <a:pt x="7" y="59"/>
                  </a:lnTo>
                  <a:lnTo>
                    <a:pt x="12" y="28"/>
                  </a:lnTo>
                  <a:lnTo>
                    <a:pt x="22" y="0"/>
                  </a:lnTo>
                  <a:lnTo>
                    <a:pt x="17"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7" name="Freeform 49"/>
            <p:cNvSpPr>
              <a:spLocks/>
            </p:cNvSpPr>
            <p:nvPr/>
          </p:nvSpPr>
          <p:spPr bwMode="auto">
            <a:xfrm>
              <a:off x="1648" y="1378"/>
              <a:ext cx="332" cy="107"/>
            </a:xfrm>
            <a:custGeom>
              <a:avLst/>
              <a:gdLst>
                <a:gd name="T0" fmla="*/ 193 w 332"/>
                <a:gd name="T1" fmla="*/ 9 h 107"/>
                <a:gd name="T2" fmla="*/ 208 w 332"/>
                <a:gd name="T3" fmla="*/ 4 h 107"/>
                <a:gd name="T4" fmla="*/ 224 w 332"/>
                <a:gd name="T5" fmla="*/ 1 h 107"/>
                <a:gd name="T6" fmla="*/ 240 w 332"/>
                <a:gd name="T7" fmla="*/ 0 h 107"/>
                <a:gd name="T8" fmla="*/ 256 w 332"/>
                <a:gd name="T9" fmla="*/ 0 h 107"/>
                <a:gd name="T10" fmla="*/ 270 w 332"/>
                <a:gd name="T11" fmla="*/ 1 h 107"/>
                <a:gd name="T12" fmla="*/ 286 w 332"/>
                <a:gd name="T13" fmla="*/ 4 h 107"/>
                <a:gd name="T14" fmla="*/ 301 w 332"/>
                <a:gd name="T15" fmla="*/ 9 h 107"/>
                <a:gd name="T16" fmla="*/ 313 w 332"/>
                <a:gd name="T17" fmla="*/ 13 h 107"/>
                <a:gd name="T18" fmla="*/ 321 w 332"/>
                <a:gd name="T19" fmla="*/ 20 h 107"/>
                <a:gd name="T20" fmla="*/ 328 w 332"/>
                <a:gd name="T21" fmla="*/ 29 h 107"/>
                <a:gd name="T22" fmla="*/ 331 w 332"/>
                <a:gd name="T23" fmla="*/ 37 h 107"/>
                <a:gd name="T24" fmla="*/ 332 w 332"/>
                <a:gd name="T25" fmla="*/ 48 h 107"/>
                <a:gd name="T26" fmla="*/ 322 w 332"/>
                <a:gd name="T27" fmla="*/ 45 h 107"/>
                <a:gd name="T28" fmla="*/ 313 w 332"/>
                <a:gd name="T29" fmla="*/ 42 h 107"/>
                <a:gd name="T30" fmla="*/ 305 w 332"/>
                <a:gd name="T31" fmla="*/ 36 h 107"/>
                <a:gd name="T32" fmla="*/ 296 w 332"/>
                <a:gd name="T33" fmla="*/ 32 h 107"/>
                <a:gd name="T34" fmla="*/ 288 w 332"/>
                <a:gd name="T35" fmla="*/ 27 h 107"/>
                <a:gd name="T36" fmla="*/ 279 w 332"/>
                <a:gd name="T37" fmla="*/ 23 h 107"/>
                <a:gd name="T38" fmla="*/ 270 w 332"/>
                <a:gd name="T39" fmla="*/ 20 h 107"/>
                <a:gd name="T40" fmla="*/ 260 w 332"/>
                <a:gd name="T41" fmla="*/ 20 h 107"/>
                <a:gd name="T42" fmla="*/ 244 w 332"/>
                <a:gd name="T43" fmla="*/ 20 h 107"/>
                <a:gd name="T44" fmla="*/ 230 w 332"/>
                <a:gd name="T45" fmla="*/ 22 h 107"/>
                <a:gd name="T46" fmla="*/ 217 w 332"/>
                <a:gd name="T47" fmla="*/ 26 h 107"/>
                <a:gd name="T48" fmla="*/ 203 w 332"/>
                <a:gd name="T49" fmla="*/ 30 h 107"/>
                <a:gd name="T50" fmla="*/ 190 w 332"/>
                <a:gd name="T51" fmla="*/ 35 h 107"/>
                <a:gd name="T52" fmla="*/ 177 w 332"/>
                <a:gd name="T53" fmla="*/ 36 h 107"/>
                <a:gd name="T54" fmla="*/ 162 w 332"/>
                <a:gd name="T55" fmla="*/ 37 h 107"/>
                <a:gd name="T56" fmla="*/ 148 w 332"/>
                <a:gd name="T57" fmla="*/ 35 h 107"/>
                <a:gd name="T58" fmla="*/ 135 w 332"/>
                <a:gd name="T59" fmla="*/ 33 h 107"/>
                <a:gd name="T60" fmla="*/ 123 w 332"/>
                <a:gd name="T61" fmla="*/ 33 h 107"/>
                <a:gd name="T62" fmla="*/ 112 w 332"/>
                <a:gd name="T63" fmla="*/ 35 h 107"/>
                <a:gd name="T64" fmla="*/ 100 w 332"/>
                <a:gd name="T65" fmla="*/ 37 h 107"/>
                <a:gd name="T66" fmla="*/ 89 w 332"/>
                <a:gd name="T67" fmla="*/ 40 h 107"/>
                <a:gd name="T68" fmla="*/ 77 w 332"/>
                <a:gd name="T69" fmla="*/ 45 h 107"/>
                <a:gd name="T70" fmla="*/ 66 w 332"/>
                <a:gd name="T71" fmla="*/ 49 h 107"/>
                <a:gd name="T72" fmla="*/ 54 w 332"/>
                <a:gd name="T73" fmla="*/ 52 h 107"/>
                <a:gd name="T74" fmla="*/ 46 w 332"/>
                <a:gd name="T75" fmla="*/ 56 h 107"/>
                <a:gd name="T76" fmla="*/ 38 w 332"/>
                <a:gd name="T77" fmla="*/ 62 h 107"/>
                <a:gd name="T78" fmla="*/ 30 w 332"/>
                <a:gd name="T79" fmla="*/ 68 h 107"/>
                <a:gd name="T80" fmla="*/ 24 w 332"/>
                <a:gd name="T81" fmla="*/ 75 h 107"/>
                <a:gd name="T82" fmla="*/ 17 w 332"/>
                <a:gd name="T83" fmla="*/ 84 h 107"/>
                <a:gd name="T84" fmla="*/ 11 w 332"/>
                <a:gd name="T85" fmla="*/ 91 h 107"/>
                <a:gd name="T86" fmla="*/ 5 w 332"/>
                <a:gd name="T87" fmla="*/ 99 h 107"/>
                <a:gd name="T88" fmla="*/ 1 w 332"/>
                <a:gd name="T89" fmla="*/ 107 h 107"/>
                <a:gd name="T90" fmla="*/ 0 w 332"/>
                <a:gd name="T91" fmla="*/ 94 h 107"/>
                <a:gd name="T92" fmla="*/ 1 w 332"/>
                <a:gd name="T93" fmla="*/ 82 h 107"/>
                <a:gd name="T94" fmla="*/ 5 w 332"/>
                <a:gd name="T95" fmla="*/ 72 h 107"/>
                <a:gd name="T96" fmla="*/ 12 w 332"/>
                <a:gd name="T97" fmla="*/ 62 h 107"/>
                <a:gd name="T98" fmla="*/ 21 w 332"/>
                <a:gd name="T99" fmla="*/ 53 h 107"/>
                <a:gd name="T100" fmla="*/ 30 w 332"/>
                <a:gd name="T101" fmla="*/ 46 h 107"/>
                <a:gd name="T102" fmla="*/ 41 w 332"/>
                <a:gd name="T103" fmla="*/ 39 h 107"/>
                <a:gd name="T104" fmla="*/ 51 w 332"/>
                <a:gd name="T105" fmla="*/ 32 h 107"/>
                <a:gd name="T106" fmla="*/ 69 w 332"/>
                <a:gd name="T107" fmla="*/ 25 h 107"/>
                <a:gd name="T108" fmla="*/ 90 w 332"/>
                <a:gd name="T109" fmla="*/ 19 h 107"/>
                <a:gd name="T110" fmla="*/ 113 w 332"/>
                <a:gd name="T111" fmla="*/ 14 h 107"/>
                <a:gd name="T112" fmla="*/ 138 w 332"/>
                <a:gd name="T113" fmla="*/ 12 h 107"/>
                <a:gd name="T114" fmla="*/ 158 w 332"/>
                <a:gd name="T115" fmla="*/ 10 h 107"/>
                <a:gd name="T116" fmla="*/ 177 w 332"/>
                <a:gd name="T117" fmla="*/ 9 h 107"/>
                <a:gd name="T118" fmla="*/ 188 w 332"/>
                <a:gd name="T119" fmla="*/ 9 h 107"/>
                <a:gd name="T120" fmla="*/ 193 w 332"/>
                <a:gd name="T121" fmla="*/ 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32" h="107">
                  <a:moveTo>
                    <a:pt x="193" y="9"/>
                  </a:moveTo>
                  <a:lnTo>
                    <a:pt x="208" y="4"/>
                  </a:lnTo>
                  <a:lnTo>
                    <a:pt x="224" y="1"/>
                  </a:lnTo>
                  <a:lnTo>
                    <a:pt x="240" y="0"/>
                  </a:lnTo>
                  <a:lnTo>
                    <a:pt x="256" y="0"/>
                  </a:lnTo>
                  <a:lnTo>
                    <a:pt x="270" y="1"/>
                  </a:lnTo>
                  <a:lnTo>
                    <a:pt x="286" y="4"/>
                  </a:lnTo>
                  <a:lnTo>
                    <a:pt x="301" y="9"/>
                  </a:lnTo>
                  <a:lnTo>
                    <a:pt x="313" y="13"/>
                  </a:lnTo>
                  <a:lnTo>
                    <a:pt x="321" y="20"/>
                  </a:lnTo>
                  <a:lnTo>
                    <a:pt x="328" y="29"/>
                  </a:lnTo>
                  <a:lnTo>
                    <a:pt x="331" y="37"/>
                  </a:lnTo>
                  <a:lnTo>
                    <a:pt x="332" y="48"/>
                  </a:lnTo>
                  <a:lnTo>
                    <a:pt x="322" y="45"/>
                  </a:lnTo>
                  <a:lnTo>
                    <a:pt x="313" y="42"/>
                  </a:lnTo>
                  <a:lnTo>
                    <a:pt x="305" y="36"/>
                  </a:lnTo>
                  <a:lnTo>
                    <a:pt x="296" y="32"/>
                  </a:lnTo>
                  <a:lnTo>
                    <a:pt x="288" y="27"/>
                  </a:lnTo>
                  <a:lnTo>
                    <a:pt x="279" y="23"/>
                  </a:lnTo>
                  <a:lnTo>
                    <a:pt x="270" y="20"/>
                  </a:lnTo>
                  <a:lnTo>
                    <a:pt x="260" y="20"/>
                  </a:lnTo>
                  <a:lnTo>
                    <a:pt x="244" y="20"/>
                  </a:lnTo>
                  <a:lnTo>
                    <a:pt x="230" y="22"/>
                  </a:lnTo>
                  <a:lnTo>
                    <a:pt x="217" y="26"/>
                  </a:lnTo>
                  <a:lnTo>
                    <a:pt x="203" y="30"/>
                  </a:lnTo>
                  <a:lnTo>
                    <a:pt x="190" y="35"/>
                  </a:lnTo>
                  <a:lnTo>
                    <a:pt x="177" y="36"/>
                  </a:lnTo>
                  <a:lnTo>
                    <a:pt x="162" y="37"/>
                  </a:lnTo>
                  <a:lnTo>
                    <a:pt x="148" y="35"/>
                  </a:lnTo>
                  <a:lnTo>
                    <a:pt x="135" y="33"/>
                  </a:lnTo>
                  <a:lnTo>
                    <a:pt x="123" y="33"/>
                  </a:lnTo>
                  <a:lnTo>
                    <a:pt x="112" y="35"/>
                  </a:lnTo>
                  <a:lnTo>
                    <a:pt x="100" y="37"/>
                  </a:lnTo>
                  <a:lnTo>
                    <a:pt x="89" y="40"/>
                  </a:lnTo>
                  <a:lnTo>
                    <a:pt x="77" y="45"/>
                  </a:lnTo>
                  <a:lnTo>
                    <a:pt x="66" y="49"/>
                  </a:lnTo>
                  <a:lnTo>
                    <a:pt x="54" y="52"/>
                  </a:lnTo>
                  <a:lnTo>
                    <a:pt x="46" y="56"/>
                  </a:lnTo>
                  <a:lnTo>
                    <a:pt x="38" y="62"/>
                  </a:lnTo>
                  <a:lnTo>
                    <a:pt x="30" y="68"/>
                  </a:lnTo>
                  <a:lnTo>
                    <a:pt x="24" y="75"/>
                  </a:lnTo>
                  <a:lnTo>
                    <a:pt x="17" y="84"/>
                  </a:lnTo>
                  <a:lnTo>
                    <a:pt x="11" y="91"/>
                  </a:lnTo>
                  <a:lnTo>
                    <a:pt x="5" y="99"/>
                  </a:lnTo>
                  <a:lnTo>
                    <a:pt x="1" y="107"/>
                  </a:lnTo>
                  <a:lnTo>
                    <a:pt x="0" y="94"/>
                  </a:lnTo>
                  <a:lnTo>
                    <a:pt x="1" y="82"/>
                  </a:lnTo>
                  <a:lnTo>
                    <a:pt x="5" y="72"/>
                  </a:lnTo>
                  <a:lnTo>
                    <a:pt x="12" y="62"/>
                  </a:lnTo>
                  <a:lnTo>
                    <a:pt x="21" y="53"/>
                  </a:lnTo>
                  <a:lnTo>
                    <a:pt x="30" y="46"/>
                  </a:lnTo>
                  <a:lnTo>
                    <a:pt x="41" y="39"/>
                  </a:lnTo>
                  <a:lnTo>
                    <a:pt x="51" y="32"/>
                  </a:lnTo>
                  <a:lnTo>
                    <a:pt x="69" y="25"/>
                  </a:lnTo>
                  <a:lnTo>
                    <a:pt x="90" y="19"/>
                  </a:lnTo>
                  <a:lnTo>
                    <a:pt x="113" y="14"/>
                  </a:lnTo>
                  <a:lnTo>
                    <a:pt x="138" y="12"/>
                  </a:lnTo>
                  <a:lnTo>
                    <a:pt x="158" y="10"/>
                  </a:lnTo>
                  <a:lnTo>
                    <a:pt x="177" y="9"/>
                  </a:lnTo>
                  <a:lnTo>
                    <a:pt x="188" y="9"/>
                  </a:lnTo>
                  <a:lnTo>
                    <a:pt x="193" y="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8" name="Freeform 50"/>
            <p:cNvSpPr>
              <a:spLocks/>
            </p:cNvSpPr>
            <p:nvPr/>
          </p:nvSpPr>
          <p:spPr bwMode="auto">
            <a:xfrm>
              <a:off x="1688" y="1450"/>
              <a:ext cx="256" cy="56"/>
            </a:xfrm>
            <a:custGeom>
              <a:avLst/>
              <a:gdLst>
                <a:gd name="T0" fmla="*/ 249 w 256"/>
                <a:gd name="T1" fmla="*/ 32 h 56"/>
                <a:gd name="T2" fmla="*/ 253 w 256"/>
                <a:gd name="T3" fmla="*/ 36 h 56"/>
                <a:gd name="T4" fmla="*/ 256 w 256"/>
                <a:gd name="T5" fmla="*/ 42 h 56"/>
                <a:gd name="T6" fmla="*/ 256 w 256"/>
                <a:gd name="T7" fmla="*/ 49 h 56"/>
                <a:gd name="T8" fmla="*/ 253 w 256"/>
                <a:gd name="T9" fmla="*/ 50 h 56"/>
                <a:gd name="T10" fmla="*/ 246 w 256"/>
                <a:gd name="T11" fmla="*/ 46 h 56"/>
                <a:gd name="T12" fmla="*/ 239 w 256"/>
                <a:gd name="T13" fmla="*/ 42 h 56"/>
                <a:gd name="T14" fmla="*/ 233 w 256"/>
                <a:gd name="T15" fmla="*/ 37 h 56"/>
                <a:gd name="T16" fmla="*/ 226 w 256"/>
                <a:gd name="T17" fmla="*/ 35 h 56"/>
                <a:gd name="T18" fmla="*/ 219 w 256"/>
                <a:gd name="T19" fmla="*/ 30 h 56"/>
                <a:gd name="T20" fmla="*/ 212 w 256"/>
                <a:gd name="T21" fmla="*/ 29 h 56"/>
                <a:gd name="T22" fmla="*/ 201 w 256"/>
                <a:gd name="T23" fmla="*/ 26 h 56"/>
                <a:gd name="T24" fmla="*/ 191 w 256"/>
                <a:gd name="T25" fmla="*/ 25 h 56"/>
                <a:gd name="T26" fmla="*/ 167 w 256"/>
                <a:gd name="T27" fmla="*/ 25 h 56"/>
                <a:gd name="T28" fmla="*/ 144 w 256"/>
                <a:gd name="T29" fmla="*/ 29 h 56"/>
                <a:gd name="T30" fmla="*/ 122 w 256"/>
                <a:gd name="T31" fmla="*/ 36 h 56"/>
                <a:gd name="T32" fmla="*/ 99 w 256"/>
                <a:gd name="T33" fmla="*/ 45 h 56"/>
                <a:gd name="T34" fmla="*/ 78 w 256"/>
                <a:gd name="T35" fmla="*/ 52 h 56"/>
                <a:gd name="T36" fmla="*/ 56 w 256"/>
                <a:gd name="T37" fmla="*/ 56 h 56"/>
                <a:gd name="T38" fmla="*/ 34 w 256"/>
                <a:gd name="T39" fmla="*/ 55 h 56"/>
                <a:gd name="T40" fmla="*/ 11 w 256"/>
                <a:gd name="T41" fmla="*/ 45 h 56"/>
                <a:gd name="T42" fmla="*/ 7 w 256"/>
                <a:gd name="T43" fmla="*/ 40 h 56"/>
                <a:gd name="T44" fmla="*/ 3 w 256"/>
                <a:gd name="T45" fmla="*/ 36 h 56"/>
                <a:gd name="T46" fmla="*/ 0 w 256"/>
                <a:gd name="T47" fmla="*/ 30 h 56"/>
                <a:gd name="T48" fmla="*/ 0 w 256"/>
                <a:gd name="T49" fmla="*/ 23 h 56"/>
                <a:gd name="T50" fmla="*/ 16 w 256"/>
                <a:gd name="T51" fmla="*/ 32 h 56"/>
                <a:gd name="T52" fmla="*/ 30 w 256"/>
                <a:gd name="T53" fmla="*/ 37 h 56"/>
                <a:gd name="T54" fmla="*/ 46 w 256"/>
                <a:gd name="T55" fmla="*/ 39 h 56"/>
                <a:gd name="T56" fmla="*/ 62 w 256"/>
                <a:gd name="T57" fmla="*/ 37 h 56"/>
                <a:gd name="T58" fmla="*/ 76 w 256"/>
                <a:gd name="T59" fmla="*/ 35 h 56"/>
                <a:gd name="T60" fmla="*/ 92 w 256"/>
                <a:gd name="T61" fmla="*/ 29 h 56"/>
                <a:gd name="T62" fmla="*/ 108 w 256"/>
                <a:gd name="T63" fmla="*/ 23 h 56"/>
                <a:gd name="T64" fmla="*/ 124 w 256"/>
                <a:gd name="T65" fmla="*/ 16 h 56"/>
                <a:gd name="T66" fmla="*/ 140 w 256"/>
                <a:gd name="T67" fmla="*/ 10 h 56"/>
                <a:gd name="T68" fmla="*/ 155 w 256"/>
                <a:gd name="T69" fmla="*/ 4 h 56"/>
                <a:gd name="T70" fmla="*/ 171 w 256"/>
                <a:gd name="T71" fmla="*/ 1 h 56"/>
                <a:gd name="T72" fmla="*/ 187 w 256"/>
                <a:gd name="T73" fmla="*/ 0 h 56"/>
                <a:gd name="T74" fmla="*/ 203 w 256"/>
                <a:gd name="T75" fmla="*/ 1 h 56"/>
                <a:gd name="T76" fmla="*/ 217 w 256"/>
                <a:gd name="T77" fmla="*/ 7 h 56"/>
                <a:gd name="T78" fmla="*/ 233 w 256"/>
                <a:gd name="T79" fmla="*/ 17 h 56"/>
                <a:gd name="T80" fmla="*/ 249 w 256"/>
                <a:gd name="T81"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 h="56">
                  <a:moveTo>
                    <a:pt x="249" y="32"/>
                  </a:moveTo>
                  <a:lnTo>
                    <a:pt x="253" y="36"/>
                  </a:lnTo>
                  <a:lnTo>
                    <a:pt x="256" y="42"/>
                  </a:lnTo>
                  <a:lnTo>
                    <a:pt x="256" y="49"/>
                  </a:lnTo>
                  <a:lnTo>
                    <a:pt x="253" y="50"/>
                  </a:lnTo>
                  <a:lnTo>
                    <a:pt x="246" y="46"/>
                  </a:lnTo>
                  <a:lnTo>
                    <a:pt x="239" y="42"/>
                  </a:lnTo>
                  <a:lnTo>
                    <a:pt x="233" y="37"/>
                  </a:lnTo>
                  <a:lnTo>
                    <a:pt x="226" y="35"/>
                  </a:lnTo>
                  <a:lnTo>
                    <a:pt x="219" y="30"/>
                  </a:lnTo>
                  <a:lnTo>
                    <a:pt x="212" y="29"/>
                  </a:lnTo>
                  <a:lnTo>
                    <a:pt x="201" y="26"/>
                  </a:lnTo>
                  <a:lnTo>
                    <a:pt x="191" y="25"/>
                  </a:lnTo>
                  <a:lnTo>
                    <a:pt x="167" y="25"/>
                  </a:lnTo>
                  <a:lnTo>
                    <a:pt x="144" y="29"/>
                  </a:lnTo>
                  <a:lnTo>
                    <a:pt x="122" y="36"/>
                  </a:lnTo>
                  <a:lnTo>
                    <a:pt x="99" y="45"/>
                  </a:lnTo>
                  <a:lnTo>
                    <a:pt x="78" y="52"/>
                  </a:lnTo>
                  <a:lnTo>
                    <a:pt x="56" y="56"/>
                  </a:lnTo>
                  <a:lnTo>
                    <a:pt x="34" y="55"/>
                  </a:lnTo>
                  <a:lnTo>
                    <a:pt x="11" y="45"/>
                  </a:lnTo>
                  <a:lnTo>
                    <a:pt x="7" y="40"/>
                  </a:lnTo>
                  <a:lnTo>
                    <a:pt x="3" y="36"/>
                  </a:lnTo>
                  <a:lnTo>
                    <a:pt x="0" y="30"/>
                  </a:lnTo>
                  <a:lnTo>
                    <a:pt x="0" y="23"/>
                  </a:lnTo>
                  <a:lnTo>
                    <a:pt x="16" y="32"/>
                  </a:lnTo>
                  <a:lnTo>
                    <a:pt x="30" y="37"/>
                  </a:lnTo>
                  <a:lnTo>
                    <a:pt x="46" y="39"/>
                  </a:lnTo>
                  <a:lnTo>
                    <a:pt x="62" y="37"/>
                  </a:lnTo>
                  <a:lnTo>
                    <a:pt x="76" y="35"/>
                  </a:lnTo>
                  <a:lnTo>
                    <a:pt x="92" y="29"/>
                  </a:lnTo>
                  <a:lnTo>
                    <a:pt x="108" y="23"/>
                  </a:lnTo>
                  <a:lnTo>
                    <a:pt x="124" y="16"/>
                  </a:lnTo>
                  <a:lnTo>
                    <a:pt x="140" y="10"/>
                  </a:lnTo>
                  <a:lnTo>
                    <a:pt x="155" y="4"/>
                  </a:lnTo>
                  <a:lnTo>
                    <a:pt x="171" y="1"/>
                  </a:lnTo>
                  <a:lnTo>
                    <a:pt x="187" y="0"/>
                  </a:lnTo>
                  <a:lnTo>
                    <a:pt x="203" y="1"/>
                  </a:lnTo>
                  <a:lnTo>
                    <a:pt x="217" y="7"/>
                  </a:lnTo>
                  <a:lnTo>
                    <a:pt x="233" y="17"/>
                  </a:lnTo>
                  <a:lnTo>
                    <a:pt x="249" y="3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59" name="Freeform 51"/>
            <p:cNvSpPr>
              <a:spLocks/>
            </p:cNvSpPr>
            <p:nvPr/>
          </p:nvSpPr>
          <p:spPr bwMode="auto">
            <a:xfrm>
              <a:off x="1635" y="1502"/>
              <a:ext cx="177" cy="302"/>
            </a:xfrm>
            <a:custGeom>
              <a:avLst/>
              <a:gdLst>
                <a:gd name="T0" fmla="*/ 20 w 177"/>
                <a:gd name="T1" fmla="*/ 114 h 302"/>
                <a:gd name="T2" fmla="*/ 31 w 177"/>
                <a:gd name="T3" fmla="*/ 114 h 302"/>
                <a:gd name="T4" fmla="*/ 43 w 177"/>
                <a:gd name="T5" fmla="*/ 115 h 302"/>
                <a:gd name="T6" fmla="*/ 54 w 177"/>
                <a:gd name="T7" fmla="*/ 117 h 302"/>
                <a:gd name="T8" fmla="*/ 66 w 177"/>
                <a:gd name="T9" fmla="*/ 119 h 302"/>
                <a:gd name="T10" fmla="*/ 76 w 177"/>
                <a:gd name="T11" fmla="*/ 122 h 302"/>
                <a:gd name="T12" fmla="*/ 86 w 177"/>
                <a:gd name="T13" fmla="*/ 128 h 302"/>
                <a:gd name="T14" fmla="*/ 95 w 177"/>
                <a:gd name="T15" fmla="*/ 134 h 302"/>
                <a:gd name="T16" fmla="*/ 103 w 177"/>
                <a:gd name="T17" fmla="*/ 142 h 302"/>
                <a:gd name="T18" fmla="*/ 118 w 177"/>
                <a:gd name="T19" fmla="*/ 173 h 302"/>
                <a:gd name="T20" fmla="*/ 123 w 177"/>
                <a:gd name="T21" fmla="*/ 206 h 302"/>
                <a:gd name="T22" fmla="*/ 119 w 177"/>
                <a:gd name="T23" fmla="*/ 240 h 302"/>
                <a:gd name="T24" fmla="*/ 108 w 177"/>
                <a:gd name="T25" fmla="*/ 272 h 302"/>
                <a:gd name="T26" fmla="*/ 116 w 177"/>
                <a:gd name="T27" fmla="*/ 279 h 302"/>
                <a:gd name="T28" fmla="*/ 126 w 177"/>
                <a:gd name="T29" fmla="*/ 285 h 302"/>
                <a:gd name="T30" fmla="*/ 138 w 177"/>
                <a:gd name="T31" fmla="*/ 288 h 302"/>
                <a:gd name="T32" fmla="*/ 149 w 177"/>
                <a:gd name="T33" fmla="*/ 289 h 302"/>
                <a:gd name="T34" fmla="*/ 159 w 177"/>
                <a:gd name="T35" fmla="*/ 289 h 302"/>
                <a:gd name="T36" fmla="*/ 168 w 177"/>
                <a:gd name="T37" fmla="*/ 289 h 302"/>
                <a:gd name="T38" fmla="*/ 174 w 177"/>
                <a:gd name="T39" fmla="*/ 289 h 302"/>
                <a:gd name="T40" fmla="*/ 177 w 177"/>
                <a:gd name="T41" fmla="*/ 289 h 302"/>
                <a:gd name="T42" fmla="*/ 167 w 177"/>
                <a:gd name="T43" fmla="*/ 295 h 302"/>
                <a:gd name="T44" fmla="*/ 157 w 177"/>
                <a:gd name="T45" fmla="*/ 298 h 302"/>
                <a:gd name="T46" fmla="*/ 148 w 177"/>
                <a:gd name="T47" fmla="*/ 301 h 302"/>
                <a:gd name="T48" fmla="*/ 138 w 177"/>
                <a:gd name="T49" fmla="*/ 302 h 302"/>
                <a:gd name="T50" fmla="*/ 128 w 177"/>
                <a:gd name="T51" fmla="*/ 302 h 302"/>
                <a:gd name="T52" fmla="*/ 119 w 177"/>
                <a:gd name="T53" fmla="*/ 299 h 302"/>
                <a:gd name="T54" fmla="*/ 110 w 177"/>
                <a:gd name="T55" fmla="*/ 297 h 302"/>
                <a:gd name="T56" fmla="*/ 102 w 177"/>
                <a:gd name="T57" fmla="*/ 292 h 302"/>
                <a:gd name="T58" fmla="*/ 96 w 177"/>
                <a:gd name="T59" fmla="*/ 282 h 302"/>
                <a:gd name="T60" fmla="*/ 96 w 177"/>
                <a:gd name="T61" fmla="*/ 269 h 302"/>
                <a:gd name="T62" fmla="*/ 99 w 177"/>
                <a:gd name="T63" fmla="*/ 258 h 302"/>
                <a:gd name="T64" fmla="*/ 102 w 177"/>
                <a:gd name="T65" fmla="*/ 245 h 302"/>
                <a:gd name="T66" fmla="*/ 103 w 177"/>
                <a:gd name="T67" fmla="*/ 226 h 302"/>
                <a:gd name="T68" fmla="*/ 103 w 177"/>
                <a:gd name="T69" fmla="*/ 207 h 302"/>
                <a:gd name="T70" fmla="*/ 103 w 177"/>
                <a:gd name="T71" fmla="*/ 189 h 302"/>
                <a:gd name="T72" fmla="*/ 100 w 177"/>
                <a:gd name="T73" fmla="*/ 171 h 302"/>
                <a:gd name="T74" fmla="*/ 97 w 177"/>
                <a:gd name="T75" fmla="*/ 164 h 302"/>
                <a:gd name="T76" fmla="*/ 95 w 177"/>
                <a:gd name="T77" fmla="*/ 158 h 302"/>
                <a:gd name="T78" fmla="*/ 89 w 177"/>
                <a:gd name="T79" fmla="*/ 154 h 302"/>
                <a:gd name="T80" fmla="*/ 85 w 177"/>
                <a:gd name="T81" fmla="*/ 150 h 302"/>
                <a:gd name="T82" fmla="*/ 79 w 177"/>
                <a:gd name="T83" fmla="*/ 147 h 302"/>
                <a:gd name="T84" fmla="*/ 72 w 177"/>
                <a:gd name="T85" fmla="*/ 142 h 302"/>
                <a:gd name="T86" fmla="*/ 64 w 177"/>
                <a:gd name="T87" fmla="*/ 141 h 302"/>
                <a:gd name="T88" fmla="*/ 57 w 177"/>
                <a:gd name="T89" fmla="*/ 138 h 302"/>
                <a:gd name="T90" fmla="*/ 49 w 177"/>
                <a:gd name="T91" fmla="*/ 137 h 302"/>
                <a:gd name="T92" fmla="*/ 40 w 177"/>
                <a:gd name="T93" fmla="*/ 137 h 302"/>
                <a:gd name="T94" fmla="*/ 30 w 177"/>
                <a:gd name="T95" fmla="*/ 138 h 302"/>
                <a:gd name="T96" fmla="*/ 21 w 177"/>
                <a:gd name="T97" fmla="*/ 140 h 302"/>
                <a:gd name="T98" fmla="*/ 13 w 177"/>
                <a:gd name="T99" fmla="*/ 141 h 302"/>
                <a:gd name="T100" fmla="*/ 7 w 177"/>
                <a:gd name="T101" fmla="*/ 140 h 302"/>
                <a:gd name="T102" fmla="*/ 1 w 177"/>
                <a:gd name="T103" fmla="*/ 134 h 302"/>
                <a:gd name="T104" fmla="*/ 0 w 177"/>
                <a:gd name="T105" fmla="*/ 125 h 302"/>
                <a:gd name="T106" fmla="*/ 0 w 177"/>
                <a:gd name="T107" fmla="*/ 88 h 302"/>
                <a:gd name="T108" fmla="*/ 5 w 177"/>
                <a:gd name="T109" fmla="*/ 56 h 302"/>
                <a:gd name="T110" fmla="*/ 15 w 177"/>
                <a:gd name="T111" fmla="*/ 27 h 302"/>
                <a:gd name="T112" fmla="*/ 28 w 177"/>
                <a:gd name="T113" fmla="*/ 0 h 302"/>
                <a:gd name="T114" fmla="*/ 27 w 177"/>
                <a:gd name="T115" fmla="*/ 13 h 302"/>
                <a:gd name="T116" fmla="*/ 24 w 177"/>
                <a:gd name="T117" fmla="*/ 46 h 302"/>
                <a:gd name="T118" fmla="*/ 21 w 177"/>
                <a:gd name="T119" fmla="*/ 83 h 302"/>
                <a:gd name="T120" fmla="*/ 20 w 177"/>
                <a:gd name="T121" fmla="*/ 11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302">
                  <a:moveTo>
                    <a:pt x="20" y="114"/>
                  </a:moveTo>
                  <a:lnTo>
                    <a:pt x="31" y="114"/>
                  </a:lnTo>
                  <a:lnTo>
                    <a:pt x="43" y="115"/>
                  </a:lnTo>
                  <a:lnTo>
                    <a:pt x="54" y="117"/>
                  </a:lnTo>
                  <a:lnTo>
                    <a:pt x="66" y="119"/>
                  </a:lnTo>
                  <a:lnTo>
                    <a:pt x="76" y="122"/>
                  </a:lnTo>
                  <a:lnTo>
                    <a:pt x="86" y="128"/>
                  </a:lnTo>
                  <a:lnTo>
                    <a:pt x="95" y="134"/>
                  </a:lnTo>
                  <a:lnTo>
                    <a:pt x="103" y="142"/>
                  </a:lnTo>
                  <a:lnTo>
                    <a:pt x="118" y="173"/>
                  </a:lnTo>
                  <a:lnTo>
                    <a:pt x="123" y="206"/>
                  </a:lnTo>
                  <a:lnTo>
                    <a:pt x="119" y="240"/>
                  </a:lnTo>
                  <a:lnTo>
                    <a:pt x="108" y="272"/>
                  </a:lnTo>
                  <a:lnTo>
                    <a:pt x="116" y="279"/>
                  </a:lnTo>
                  <a:lnTo>
                    <a:pt x="126" y="285"/>
                  </a:lnTo>
                  <a:lnTo>
                    <a:pt x="138" y="288"/>
                  </a:lnTo>
                  <a:lnTo>
                    <a:pt x="149" y="289"/>
                  </a:lnTo>
                  <a:lnTo>
                    <a:pt x="159" y="289"/>
                  </a:lnTo>
                  <a:lnTo>
                    <a:pt x="168" y="289"/>
                  </a:lnTo>
                  <a:lnTo>
                    <a:pt x="174" y="289"/>
                  </a:lnTo>
                  <a:lnTo>
                    <a:pt x="177" y="289"/>
                  </a:lnTo>
                  <a:lnTo>
                    <a:pt x="167" y="295"/>
                  </a:lnTo>
                  <a:lnTo>
                    <a:pt x="157" y="298"/>
                  </a:lnTo>
                  <a:lnTo>
                    <a:pt x="148" y="301"/>
                  </a:lnTo>
                  <a:lnTo>
                    <a:pt x="138" y="302"/>
                  </a:lnTo>
                  <a:lnTo>
                    <a:pt x="128" y="302"/>
                  </a:lnTo>
                  <a:lnTo>
                    <a:pt x="119" y="299"/>
                  </a:lnTo>
                  <a:lnTo>
                    <a:pt x="110" y="297"/>
                  </a:lnTo>
                  <a:lnTo>
                    <a:pt x="102" y="292"/>
                  </a:lnTo>
                  <a:lnTo>
                    <a:pt x="96" y="282"/>
                  </a:lnTo>
                  <a:lnTo>
                    <a:pt x="96" y="269"/>
                  </a:lnTo>
                  <a:lnTo>
                    <a:pt x="99" y="258"/>
                  </a:lnTo>
                  <a:lnTo>
                    <a:pt x="102" y="245"/>
                  </a:lnTo>
                  <a:lnTo>
                    <a:pt x="103" y="226"/>
                  </a:lnTo>
                  <a:lnTo>
                    <a:pt x="103" y="207"/>
                  </a:lnTo>
                  <a:lnTo>
                    <a:pt x="103" y="189"/>
                  </a:lnTo>
                  <a:lnTo>
                    <a:pt x="100" y="171"/>
                  </a:lnTo>
                  <a:lnTo>
                    <a:pt x="97" y="164"/>
                  </a:lnTo>
                  <a:lnTo>
                    <a:pt x="95" y="158"/>
                  </a:lnTo>
                  <a:lnTo>
                    <a:pt x="89" y="154"/>
                  </a:lnTo>
                  <a:lnTo>
                    <a:pt x="85" y="150"/>
                  </a:lnTo>
                  <a:lnTo>
                    <a:pt x="79" y="147"/>
                  </a:lnTo>
                  <a:lnTo>
                    <a:pt x="72" y="142"/>
                  </a:lnTo>
                  <a:lnTo>
                    <a:pt x="64" y="141"/>
                  </a:lnTo>
                  <a:lnTo>
                    <a:pt x="57" y="138"/>
                  </a:lnTo>
                  <a:lnTo>
                    <a:pt x="49" y="137"/>
                  </a:lnTo>
                  <a:lnTo>
                    <a:pt x="40" y="137"/>
                  </a:lnTo>
                  <a:lnTo>
                    <a:pt x="30" y="138"/>
                  </a:lnTo>
                  <a:lnTo>
                    <a:pt x="21" y="140"/>
                  </a:lnTo>
                  <a:lnTo>
                    <a:pt x="13" y="141"/>
                  </a:lnTo>
                  <a:lnTo>
                    <a:pt x="7" y="140"/>
                  </a:lnTo>
                  <a:lnTo>
                    <a:pt x="1" y="134"/>
                  </a:lnTo>
                  <a:lnTo>
                    <a:pt x="0" y="125"/>
                  </a:lnTo>
                  <a:lnTo>
                    <a:pt x="0" y="88"/>
                  </a:lnTo>
                  <a:lnTo>
                    <a:pt x="5" y="56"/>
                  </a:lnTo>
                  <a:lnTo>
                    <a:pt x="15" y="27"/>
                  </a:lnTo>
                  <a:lnTo>
                    <a:pt x="28" y="0"/>
                  </a:lnTo>
                  <a:lnTo>
                    <a:pt x="27" y="13"/>
                  </a:lnTo>
                  <a:lnTo>
                    <a:pt x="24" y="46"/>
                  </a:lnTo>
                  <a:lnTo>
                    <a:pt x="21" y="83"/>
                  </a:lnTo>
                  <a:lnTo>
                    <a:pt x="20" y="1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0" name="Freeform 52"/>
            <p:cNvSpPr>
              <a:spLocks/>
            </p:cNvSpPr>
            <p:nvPr/>
          </p:nvSpPr>
          <p:spPr bwMode="auto">
            <a:xfrm>
              <a:off x="1954" y="1460"/>
              <a:ext cx="114" cy="382"/>
            </a:xfrm>
            <a:custGeom>
              <a:avLst/>
              <a:gdLst>
                <a:gd name="T0" fmla="*/ 104 w 114"/>
                <a:gd name="T1" fmla="*/ 52 h 382"/>
                <a:gd name="T2" fmla="*/ 107 w 114"/>
                <a:gd name="T3" fmla="*/ 84 h 382"/>
                <a:gd name="T4" fmla="*/ 108 w 114"/>
                <a:gd name="T5" fmla="*/ 98 h 382"/>
                <a:gd name="T6" fmla="*/ 101 w 114"/>
                <a:gd name="T7" fmla="*/ 76 h 382"/>
                <a:gd name="T8" fmla="*/ 88 w 114"/>
                <a:gd name="T9" fmla="*/ 48 h 382"/>
                <a:gd name="T10" fmla="*/ 65 w 114"/>
                <a:gd name="T11" fmla="*/ 27 h 382"/>
                <a:gd name="T12" fmla="*/ 42 w 114"/>
                <a:gd name="T13" fmla="*/ 32 h 382"/>
                <a:gd name="T14" fmla="*/ 25 w 114"/>
                <a:gd name="T15" fmla="*/ 51 h 382"/>
                <a:gd name="T16" fmla="*/ 23 w 114"/>
                <a:gd name="T17" fmla="*/ 78 h 382"/>
                <a:gd name="T18" fmla="*/ 23 w 114"/>
                <a:gd name="T19" fmla="*/ 114 h 382"/>
                <a:gd name="T20" fmla="*/ 18 w 114"/>
                <a:gd name="T21" fmla="*/ 151 h 382"/>
                <a:gd name="T22" fmla="*/ 20 w 114"/>
                <a:gd name="T23" fmla="*/ 184 h 382"/>
                <a:gd name="T24" fmla="*/ 35 w 114"/>
                <a:gd name="T25" fmla="*/ 182 h 382"/>
                <a:gd name="T26" fmla="*/ 46 w 114"/>
                <a:gd name="T27" fmla="*/ 147 h 382"/>
                <a:gd name="T28" fmla="*/ 65 w 114"/>
                <a:gd name="T29" fmla="*/ 131 h 382"/>
                <a:gd name="T30" fmla="*/ 80 w 114"/>
                <a:gd name="T31" fmla="*/ 134 h 382"/>
                <a:gd name="T32" fmla="*/ 91 w 114"/>
                <a:gd name="T33" fmla="*/ 141 h 382"/>
                <a:gd name="T34" fmla="*/ 103 w 114"/>
                <a:gd name="T35" fmla="*/ 150 h 382"/>
                <a:gd name="T36" fmla="*/ 113 w 114"/>
                <a:gd name="T37" fmla="*/ 170 h 382"/>
                <a:gd name="T38" fmla="*/ 113 w 114"/>
                <a:gd name="T39" fmla="*/ 203 h 382"/>
                <a:gd name="T40" fmla="*/ 103 w 114"/>
                <a:gd name="T41" fmla="*/ 236 h 382"/>
                <a:gd name="T42" fmla="*/ 88 w 114"/>
                <a:gd name="T43" fmla="*/ 261 h 382"/>
                <a:gd name="T44" fmla="*/ 77 w 114"/>
                <a:gd name="T45" fmla="*/ 301 h 382"/>
                <a:gd name="T46" fmla="*/ 72 w 114"/>
                <a:gd name="T47" fmla="*/ 367 h 382"/>
                <a:gd name="T48" fmla="*/ 67 w 114"/>
                <a:gd name="T49" fmla="*/ 369 h 382"/>
                <a:gd name="T50" fmla="*/ 59 w 114"/>
                <a:gd name="T51" fmla="*/ 294 h 382"/>
                <a:gd name="T52" fmla="*/ 77 w 114"/>
                <a:gd name="T53" fmla="*/ 243 h 382"/>
                <a:gd name="T54" fmla="*/ 94 w 114"/>
                <a:gd name="T55" fmla="*/ 206 h 382"/>
                <a:gd name="T56" fmla="*/ 94 w 114"/>
                <a:gd name="T57" fmla="*/ 177 h 382"/>
                <a:gd name="T58" fmla="*/ 87 w 114"/>
                <a:gd name="T59" fmla="*/ 157 h 382"/>
                <a:gd name="T60" fmla="*/ 69 w 114"/>
                <a:gd name="T61" fmla="*/ 151 h 382"/>
                <a:gd name="T62" fmla="*/ 56 w 114"/>
                <a:gd name="T63" fmla="*/ 167 h 382"/>
                <a:gd name="T64" fmla="*/ 48 w 114"/>
                <a:gd name="T65" fmla="*/ 192 h 382"/>
                <a:gd name="T66" fmla="*/ 39 w 114"/>
                <a:gd name="T67" fmla="*/ 212 h 382"/>
                <a:gd name="T68" fmla="*/ 22 w 114"/>
                <a:gd name="T69" fmla="*/ 215 h 382"/>
                <a:gd name="T70" fmla="*/ 6 w 114"/>
                <a:gd name="T71" fmla="*/ 187 h 382"/>
                <a:gd name="T72" fmla="*/ 5 w 114"/>
                <a:gd name="T73" fmla="*/ 143 h 382"/>
                <a:gd name="T74" fmla="*/ 3 w 114"/>
                <a:gd name="T75" fmla="*/ 102 h 382"/>
                <a:gd name="T76" fmla="*/ 2 w 114"/>
                <a:gd name="T77" fmla="*/ 58 h 382"/>
                <a:gd name="T78" fmla="*/ 20 w 114"/>
                <a:gd name="T79" fmla="*/ 23 h 382"/>
                <a:gd name="T80" fmla="*/ 42 w 114"/>
                <a:gd name="T81" fmla="*/ 3 h 382"/>
                <a:gd name="T82" fmla="*/ 61 w 114"/>
                <a:gd name="T83" fmla="*/ 2 h 382"/>
                <a:gd name="T84" fmla="*/ 78 w 114"/>
                <a:gd name="T85" fmla="*/ 13 h 382"/>
                <a:gd name="T86" fmla="*/ 92 w 114"/>
                <a:gd name="T87" fmla="*/ 2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 h="382">
                  <a:moveTo>
                    <a:pt x="98" y="38"/>
                  </a:moveTo>
                  <a:lnTo>
                    <a:pt x="104" y="52"/>
                  </a:lnTo>
                  <a:lnTo>
                    <a:pt x="107" y="66"/>
                  </a:lnTo>
                  <a:lnTo>
                    <a:pt x="107" y="84"/>
                  </a:lnTo>
                  <a:lnTo>
                    <a:pt x="108" y="101"/>
                  </a:lnTo>
                  <a:lnTo>
                    <a:pt x="108" y="98"/>
                  </a:lnTo>
                  <a:lnTo>
                    <a:pt x="105" y="88"/>
                  </a:lnTo>
                  <a:lnTo>
                    <a:pt x="101" y="76"/>
                  </a:lnTo>
                  <a:lnTo>
                    <a:pt x="95" y="62"/>
                  </a:lnTo>
                  <a:lnTo>
                    <a:pt x="88" y="48"/>
                  </a:lnTo>
                  <a:lnTo>
                    <a:pt x="78" y="35"/>
                  </a:lnTo>
                  <a:lnTo>
                    <a:pt x="65" y="27"/>
                  </a:lnTo>
                  <a:lnTo>
                    <a:pt x="51" y="25"/>
                  </a:lnTo>
                  <a:lnTo>
                    <a:pt x="42" y="32"/>
                  </a:lnTo>
                  <a:lnTo>
                    <a:pt x="33" y="40"/>
                  </a:lnTo>
                  <a:lnTo>
                    <a:pt x="25" y="51"/>
                  </a:lnTo>
                  <a:lnTo>
                    <a:pt x="16" y="61"/>
                  </a:lnTo>
                  <a:lnTo>
                    <a:pt x="23" y="78"/>
                  </a:lnTo>
                  <a:lnTo>
                    <a:pt x="25" y="95"/>
                  </a:lnTo>
                  <a:lnTo>
                    <a:pt x="23" y="114"/>
                  </a:lnTo>
                  <a:lnTo>
                    <a:pt x="20" y="133"/>
                  </a:lnTo>
                  <a:lnTo>
                    <a:pt x="18" y="151"/>
                  </a:lnTo>
                  <a:lnTo>
                    <a:pt x="18" y="169"/>
                  </a:lnTo>
                  <a:lnTo>
                    <a:pt x="20" y="184"/>
                  </a:lnTo>
                  <a:lnTo>
                    <a:pt x="31" y="199"/>
                  </a:lnTo>
                  <a:lnTo>
                    <a:pt x="35" y="182"/>
                  </a:lnTo>
                  <a:lnTo>
                    <a:pt x="39" y="163"/>
                  </a:lnTo>
                  <a:lnTo>
                    <a:pt x="46" y="147"/>
                  </a:lnTo>
                  <a:lnTo>
                    <a:pt x="58" y="133"/>
                  </a:lnTo>
                  <a:lnTo>
                    <a:pt x="65" y="131"/>
                  </a:lnTo>
                  <a:lnTo>
                    <a:pt x="72" y="133"/>
                  </a:lnTo>
                  <a:lnTo>
                    <a:pt x="80" y="134"/>
                  </a:lnTo>
                  <a:lnTo>
                    <a:pt x="85" y="137"/>
                  </a:lnTo>
                  <a:lnTo>
                    <a:pt x="91" y="141"/>
                  </a:lnTo>
                  <a:lnTo>
                    <a:pt x="97" y="144"/>
                  </a:lnTo>
                  <a:lnTo>
                    <a:pt x="103" y="150"/>
                  </a:lnTo>
                  <a:lnTo>
                    <a:pt x="107" y="154"/>
                  </a:lnTo>
                  <a:lnTo>
                    <a:pt x="113" y="170"/>
                  </a:lnTo>
                  <a:lnTo>
                    <a:pt x="114" y="186"/>
                  </a:lnTo>
                  <a:lnTo>
                    <a:pt x="113" y="203"/>
                  </a:lnTo>
                  <a:lnTo>
                    <a:pt x="108" y="220"/>
                  </a:lnTo>
                  <a:lnTo>
                    <a:pt x="103" y="236"/>
                  </a:lnTo>
                  <a:lnTo>
                    <a:pt x="95" y="251"/>
                  </a:lnTo>
                  <a:lnTo>
                    <a:pt x="88" y="261"/>
                  </a:lnTo>
                  <a:lnTo>
                    <a:pt x="81" y="268"/>
                  </a:lnTo>
                  <a:lnTo>
                    <a:pt x="77" y="301"/>
                  </a:lnTo>
                  <a:lnTo>
                    <a:pt x="74" y="337"/>
                  </a:lnTo>
                  <a:lnTo>
                    <a:pt x="72" y="367"/>
                  </a:lnTo>
                  <a:lnTo>
                    <a:pt x="71" y="382"/>
                  </a:lnTo>
                  <a:lnTo>
                    <a:pt x="67" y="369"/>
                  </a:lnTo>
                  <a:lnTo>
                    <a:pt x="62" y="336"/>
                  </a:lnTo>
                  <a:lnTo>
                    <a:pt x="59" y="294"/>
                  </a:lnTo>
                  <a:lnTo>
                    <a:pt x="62" y="258"/>
                  </a:lnTo>
                  <a:lnTo>
                    <a:pt x="77" y="243"/>
                  </a:lnTo>
                  <a:lnTo>
                    <a:pt x="87" y="225"/>
                  </a:lnTo>
                  <a:lnTo>
                    <a:pt x="94" y="206"/>
                  </a:lnTo>
                  <a:lnTo>
                    <a:pt x="97" y="187"/>
                  </a:lnTo>
                  <a:lnTo>
                    <a:pt x="94" y="177"/>
                  </a:lnTo>
                  <a:lnTo>
                    <a:pt x="91" y="166"/>
                  </a:lnTo>
                  <a:lnTo>
                    <a:pt x="87" y="157"/>
                  </a:lnTo>
                  <a:lnTo>
                    <a:pt x="78" y="150"/>
                  </a:lnTo>
                  <a:lnTo>
                    <a:pt x="69" y="151"/>
                  </a:lnTo>
                  <a:lnTo>
                    <a:pt x="62" y="159"/>
                  </a:lnTo>
                  <a:lnTo>
                    <a:pt x="56" y="167"/>
                  </a:lnTo>
                  <a:lnTo>
                    <a:pt x="52" y="179"/>
                  </a:lnTo>
                  <a:lnTo>
                    <a:pt x="48" y="192"/>
                  </a:lnTo>
                  <a:lnTo>
                    <a:pt x="44" y="203"/>
                  </a:lnTo>
                  <a:lnTo>
                    <a:pt x="39" y="212"/>
                  </a:lnTo>
                  <a:lnTo>
                    <a:pt x="33" y="218"/>
                  </a:lnTo>
                  <a:lnTo>
                    <a:pt x="22" y="215"/>
                  </a:lnTo>
                  <a:lnTo>
                    <a:pt x="13" y="203"/>
                  </a:lnTo>
                  <a:lnTo>
                    <a:pt x="6" y="187"/>
                  </a:lnTo>
                  <a:lnTo>
                    <a:pt x="0" y="177"/>
                  </a:lnTo>
                  <a:lnTo>
                    <a:pt x="5" y="143"/>
                  </a:lnTo>
                  <a:lnTo>
                    <a:pt x="6" y="121"/>
                  </a:lnTo>
                  <a:lnTo>
                    <a:pt x="3" y="102"/>
                  </a:lnTo>
                  <a:lnTo>
                    <a:pt x="0" y="78"/>
                  </a:lnTo>
                  <a:lnTo>
                    <a:pt x="2" y="58"/>
                  </a:lnTo>
                  <a:lnTo>
                    <a:pt x="9" y="39"/>
                  </a:lnTo>
                  <a:lnTo>
                    <a:pt x="20" y="23"/>
                  </a:lnTo>
                  <a:lnTo>
                    <a:pt x="33" y="10"/>
                  </a:lnTo>
                  <a:lnTo>
                    <a:pt x="42" y="3"/>
                  </a:lnTo>
                  <a:lnTo>
                    <a:pt x="51" y="0"/>
                  </a:lnTo>
                  <a:lnTo>
                    <a:pt x="61" y="2"/>
                  </a:lnTo>
                  <a:lnTo>
                    <a:pt x="69" y="6"/>
                  </a:lnTo>
                  <a:lnTo>
                    <a:pt x="78" y="13"/>
                  </a:lnTo>
                  <a:lnTo>
                    <a:pt x="87" y="22"/>
                  </a:lnTo>
                  <a:lnTo>
                    <a:pt x="92" y="29"/>
                  </a:lnTo>
                  <a:lnTo>
                    <a:pt x="98" y="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1" name="Freeform 53"/>
            <p:cNvSpPr>
              <a:spLocks/>
            </p:cNvSpPr>
            <p:nvPr/>
          </p:nvSpPr>
          <p:spPr bwMode="auto">
            <a:xfrm>
              <a:off x="1790" y="1600"/>
              <a:ext cx="114" cy="42"/>
            </a:xfrm>
            <a:custGeom>
              <a:avLst/>
              <a:gdLst>
                <a:gd name="T0" fmla="*/ 108 w 114"/>
                <a:gd name="T1" fmla="*/ 16 h 42"/>
                <a:gd name="T2" fmla="*/ 110 w 114"/>
                <a:gd name="T3" fmla="*/ 20 h 42"/>
                <a:gd name="T4" fmla="*/ 112 w 114"/>
                <a:gd name="T5" fmla="*/ 23 h 42"/>
                <a:gd name="T6" fmla="*/ 114 w 114"/>
                <a:gd name="T7" fmla="*/ 27 h 42"/>
                <a:gd name="T8" fmla="*/ 112 w 114"/>
                <a:gd name="T9" fmla="*/ 31 h 42"/>
                <a:gd name="T10" fmla="*/ 104 w 114"/>
                <a:gd name="T11" fmla="*/ 30 h 42"/>
                <a:gd name="T12" fmla="*/ 97 w 114"/>
                <a:gd name="T13" fmla="*/ 26 h 42"/>
                <a:gd name="T14" fmla="*/ 88 w 114"/>
                <a:gd name="T15" fmla="*/ 23 h 42"/>
                <a:gd name="T16" fmla="*/ 79 w 114"/>
                <a:gd name="T17" fmla="*/ 19 h 42"/>
                <a:gd name="T18" fmla="*/ 68 w 114"/>
                <a:gd name="T19" fmla="*/ 17 h 42"/>
                <a:gd name="T20" fmla="*/ 58 w 114"/>
                <a:gd name="T21" fmla="*/ 17 h 42"/>
                <a:gd name="T22" fmla="*/ 48 w 114"/>
                <a:gd name="T23" fmla="*/ 19 h 42"/>
                <a:gd name="T24" fmla="*/ 39 w 114"/>
                <a:gd name="T25" fmla="*/ 21 h 42"/>
                <a:gd name="T26" fmla="*/ 29 w 114"/>
                <a:gd name="T27" fmla="*/ 24 h 42"/>
                <a:gd name="T28" fmla="*/ 20 w 114"/>
                <a:gd name="T29" fmla="*/ 29 h 42"/>
                <a:gd name="T30" fmla="*/ 10 w 114"/>
                <a:gd name="T31" fmla="*/ 34 h 42"/>
                <a:gd name="T32" fmla="*/ 0 w 114"/>
                <a:gd name="T33" fmla="*/ 42 h 42"/>
                <a:gd name="T34" fmla="*/ 3 w 114"/>
                <a:gd name="T35" fmla="*/ 29 h 42"/>
                <a:gd name="T36" fmla="*/ 9 w 114"/>
                <a:gd name="T37" fmla="*/ 17 h 42"/>
                <a:gd name="T38" fmla="*/ 14 w 114"/>
                <a:gd name="T39" fmla="*/ 11 h 42"/>
                <a:gd name="T40" fmla="*/ 22 w 114"/>
                <a:gd name="T41" fmla="*/ 7 h 42"/>
                <a:gd name="T42" fmla="*/ 33 w 114"/>
                <a:gd name="T43" fmla="*/ 4 h 42"/>
                <a:gd name="T44" fmla="*/ 43 w 114"/>
                <a:gd name="T45" fmla="*/ 1 h 42"/>
                <a:gd name="T46" fmla="*/ 55 w 114"/>
                <a:gd name="T47" fmla="*/ 0 h 42"/>
                <a:gd name="T48" fmla="*/ 66 w 114"/>
                <a:gd name="T49" fmla="*/ 0 h 42"/>
                <a:gd name="T50" fmla="*/ 78 w 114"/>
                <a:gd name="T51" fmla="*/ 3 h 42"/>
                <a:gd name="T52" fmla="*/ 88 w 114"/>
                <a:gd name="T53" fmla="*/ 6 h 42"/>
                <a:gd name="T54" fmla="*/ 98 w 114"/>
                <a:gd name="T55" fmla="*/ 10 h 42"/>
                <a:gd name="T56" fmla="*/ 108 w 114"/>
                <a:gd name="T57"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4" h="42">
                  <a:moveTo>
                    <a:pt x="108" y="16"/>
                  </a:moveTo>
                  <a:lnTo>
                    <a:pt x="110" y="20"/>
                  </a:lnTo>
                  <a:lnTo>
                    <a:pt x="112" y="23"/>
                  </a:lnTo>
                  <a:lnTo>
                    <a:pt x="114" y="27"/>
                  </a:lnTo>
                  <a:lnTo>
                    <a:pt x="112" y="31"/>
                  </a:lnTo>
                  <a:lnTo>
                    <a:pt x="104" y="30"/>
                  </a:lnTo>
                  <a:lnTo>
                    <a:pt x="97" y="26"/>
                  </a:lnTo>
                  <a:lnTo>
                    <a:pt x="88" y="23"/>
                  </a:lnTo>
                  <a:lnTo>
                    <a:pt x="79" y="19"/>
                  </a:lnTo>
                  <a:lnTo>
                    <a:pt x="68" y="17"/>
                  </a:lnTo>
                  <a:lnTo>
                    <a:pt x="58" y="17"/>
                  </a:lnTo>
                  <a:lnTo>
                    <a:pt x="48" y="19"/>
                  </a:lnTo>
                  <a:lnTo>
                    <a:pt x="39" y="21"/>
                  </a:lnTo>
                  <a:lnTo>
                    <a:pt x="29" y="24"/>
                  </a:lnTo>
                  <a:lnTo>
                    <a:pt x="20" y="29"/>
                  </a:lnTo>
                  <a:lnTo>
                    <a:pt x="10" y="34"/>
                  </a:lnTo>
                  <a:lnTo>
                    <a:pt x="0" y="42"/>
                  </a:lnTo>
                  <a:lnTo>
                    <a:pt x="3" y="29"/>
                  </a:lnTo>
                  <a:lnTo>
                    <a:pt x="9" y="17"/>
                  </a:lnTo>
                  <a:lnTo>
                    <a:pt x="14" y="11"/>
                  </a:lnTo>
                  <a:lnTo>
                    <a:pt x="22" y="7"/>
                  </a:lnTo>
                  <a:lnTo>
                    <a:pt x="33" y="4"/>
                  </a:lnTo>
                  <a:lnTo>
                    <a:pt x="43" y="1"/>
                  </a:lnTo>
                  <a:lnTo>
                    <a:pt x="55" y="0"/>
                  </a:lnTo>
                  <a:lnTo>
                    <a:pt x="66" y="0"/>
                  </a:lnTo>
                  <a:lnTo>
                    <a:pt x="78" y="3"/>
                  </a:lnTo>
                  <a:lnTo>
                    <a:pt x="88" y="6"/>
                  </a:lnTo>
                  <a:lnTo>
                    <a:pt x="98" y="10"/>
                  </a:lnTo>
                  <a:lnTo>
                    <a:pt x="108"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2" name="Freeform 54"/>
            <p:cNvSpPr>
              <a:spLocks/>
            </p:cNvSpPr>
            <p:nvPr/>
          </p:nvSpPr>
          <p:spPr bwMode="auto">
            <a:xfrm>
              <a:off x="1806" y="1669"/>
              <a:ext cx="94" cy="26"/>
            </a:xfrm>
            <a:custGeom>
              <a:avLst/>
              <a:gdLst>
                <a:gd name="T0" fmla="*/ 92 w 94"/>
                <a:gd name="T1" fmla="*/ 0 h 26"/>
                <a:gd name="T2" fmla="*/ 94 w 94"/>
                <a:gd name="T3" fmla="*/ 7 h 26"/>
                <a:gd name="T4" fmla="*/ 91 w 94"/>
                <a:gd name="T5" fmla="*/ 11 h 26"/>
                <a:gd name="T6" fmla="*/ 83 w 94"/>
                <a:gd name="T7" fmla="*/ 16 h 26"/>
                <a:gd name="T8" fmla="*/ 73 w 94"/>
                <a:gd name="T9" fmla="*/ 22 h 26"/>
                <a:gd name="T10" fmla="*/ 55 w 94"/>
                <a:gd name="T11" fmla="*/ 26 h 26"/>
                <a:gd name="T12" fmla="*/ 39 w 94"/>
                <a:gd name="T13" fmla="*/ 26 h 26"/>
                <a:gd name="T14" fmla="*/ 26 w 94"/>
                <a:gd name="T15" fmla="*/ 23 h 26"/>
                <a:gd name="T16" fmla="*/ 16 w 94"/>
                <a:gd name="T17" fmla="*/ 19 h 26"/>
                <a:gd name="T18" fmla="*/ 9 w 94"/>
                <a:gd name="T19" fmla="*/ 13 h 26"/>
                <a:gd name="T20" fmla="*/ 3 w 94"/>
                <a:gd name="T21" fmla="*/ 9 h 26"/>
                <a:gd name="T22" fmla="*/ 1 w 94"/>
                <a:gd name="T23" fmla="*/ 4 h 26"/>
                <a:gd name="T24" fmla="*/ 0 w 94"/>
                <a:gd name="T25" fmla="*/ 3 h 26"/>
                <a:gd name="T26" fmla="*/ 16 w 94"/>
                <a:gd name="T27" fmla="*/ 6 h 26"/>
                <a:gd name="T28" fmla="*/ 30 w 94"/>
                <a:gd name="T29" fmla="*/ 7 h 26"/>
                <a:gd name="T30" fmla="*/ 46 w 94"/>
                <a:gd name="T31" fmla="*/ 7 h 26"/>
                <a:gd name="T32" fmla="*/ 59 w 94"/>
                <a:gd name="T33" fmla="*/ 6 h 26"/>
                <a:gd name="T34" fmla="*/ 72 w 94"/>
                <a:gd name="T35" fmla="*/ 4 h 26"/>
                <a:gd name="T36" fmla="*/ 82 w 94"/>
                <a:gd name="T37" fmla="*/ 1 h 26"/>
                <a:gd name="T38" fmla="*/ 89 w 94"/>
                <a:gd name="T39" fmla="*/ 0 h 26"/>
                <a:gd name="T40" fmla="*/ 92 w 94"/>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26">
                  <a:moveTo>
                    <a:pt x="92" y="0"/>
                  </a:moveTo>
                  <a:lnTo>
                    <a:pt x="94" y="7"/>
                  </a:lnTo>
                  <a:lnTo>
                    <a:pt x="91" y="11"/>
                  </a:lnTo>
                  <a:lnTo>
                    <a:pt x="83" y="16"/>
                  </a:lnTo>
                  <a:lnTo>
                    <a:pt x="73" y="22"/>
                  </a:lnTo>
                  <a:lnTo>
                    <a:pt x="55" y="26"/>
                  </a:lnTo>
                  <a:lnTo>
                    <a:pt x="39" y="26"/>
                  </a:lnTo>
                  <a:lnTo>
                    <a:pt x="26" y="23"/>
                  </a:lnTo>
                  <a:lnTo>
                    <a:pt x="16" y="19"/>
                  </a:lnTo>
                  <a:lnTo>
                    <a:pt x="9" y="13"/>
                  </a:lnTo>
                  <a:lnTo>
                    <a:pt x="3" y="9"/>
                  </a:lnTo>
                  <a:lnTo>
                    <a:pt x="1" y="4"/>
                  </a:lnTo>
                  <a:lnTo>
                    <a:pt x="0" y="3"/>
                  </a:lnTo>
                  <a:lnTo>
                    <a:pt x="16" y="6"/>
                  </a:lnTo>
                  <a:lnTo>
                    <a:pt x="30" y="7"/>
                  </a:lnTo>
                  <a:lnTo>
                    <a:pt x="46" y="7"/>
                  </a:lnTo>
                  <a:lnTo>
                    <a:pt x="59" y="6"/>
                  </a:lnTo>
                  <a:lnTo>
                    <a:pt x="72" y="4"/>
                  </a:lnTo>
                  <a:lnTo>
                    <a:pt x="82" y="1"/>
                  </a:lnTo>
                  <a:lnTo>
                    <a:pt x="89" y="0"/>
                  </a:lnTo>
                  <a:lnTo>
                    <a:pt x="9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3" name="Freeform 55"/>
            <p:cNvSpPr>
              <a:spLocks/>
            </p:cNvSpPr>
            <p:nvPr/>
          </p:nvSpPr>
          <p:spPr bwMode="auto">
            <a:xfrm>
              <a:off x="1656" y="1695"/>
              <a:ext cx="277" cy="245"/>
            </a:xfrm>
            <a:custGeom>
              <a:avLst/>
              <a:gdLst>
                <a:gd name="T0" fmla="*/ 58 w 277"/>
                <a:gd name="T1" fmla="*/ 3 h 245"/>
                <a:gd name="T2" fmla="*/ 49 w 277"/>
                <a:gd name="T3" fmla="*/ 10 h 245"/>
                <a:gd name="T4" fmla="*/ 39 w 277"/>
                <a:gd name="T5" fmla="*/ 16 h 245"/>
                <a:gd name="T6" fmla="*/ 29 w 277"/>
                <a:gd name="T7" fmla="*/ 19 h 245"/>
                <a:gd name="T8" fmla="*/ 17 w 277"/>
                <a:gd name="T9" fmla="*/ 17 h 245"/>
                <a:gd name="T10" fmla="*/ 20 w 277"/>
                <a:gd name="T11" fmla="*/ 49 h 245"/>
                <a:gd name="T12" fmla="*/ 25 w 277"/>
                <a:gd name="T13" fmla="*/ 79 h 245"/>
                <a:gd name="T14" fmla="*/ 33 w 277"/>
                <a:gd name="T15" fmla="*/ 108 h 245"/>
                <a:gd name="T16" fmla="*/ 46 w 277"/>
                <a:gd name="T17" fmla="*/ 135 h 245"/>
                <a:gd name="T18" fmla="*/ 62 w 277"/>
                <a:gd name="T19" fmla="*/ 160 h 245"/>
                <a:gd name="T20" fmla="*/ 81 w 277"/>
                <a:gd name="T21" fmla="*/ 181 h 245"/>
                <a:gd name="T22" fmla="*/ 105 w 277"/>
                <a:gd name="T23" fmla="*/ 201 h 245"/>
                <a:gd name="T24" fmla="*/ 133 w 277"/>
                <a:gd name="T25" fmla="*/ 216 h 245"/>
                <a:gd name="T26" fmla="*/ 153 w 277"/>
                <a:gd name="T27" fmla="*/ 219 h 245"/>
                <a:gd name="T28" fmla="*/ 172 w 277"/>
                <a:gd name="T29" fmla="*/ 219 h 245"/>
                <a:gd name="T30" fmla="*/ 192 w 277"/>
                <a:gd name="T31" fmla="*/ 216 h 245"/>
                <a:gd name="T32" fmla="*/ 210 w 277"/>
                <a:gd name="T33" fmla="*/ 211 h 245"/>
                <a:gd name="T34" fmla="*/ 228 w 277"/>
                <a:gd name="T35" fmla="*/ 203 h 245"/>
                <a:gd name="T36" fmla="*/ 245 w 277"/>
                <a:gd name="T37" fmla="*/ 194 h 245"/>
                <a:gd name="T38" fmla="*/ 261 w 277"/>
                <a:gd name="T39" fmla="*/ 184 h 245"/>
                <a:gd name="T40" fmla="*/ 277 w 277"/>
                <a:gd name="T41" fmla="*/ 173 h 245"/>
                <a:gd name="T42" fmla="*/ 277 w 277"/>
                <a:gd name="T43" fmla="*/ 183 h 245"/>
                <a:gd name="T44" fmla="*/ 272 w 277"/>
                <a:gd name="T45" fmla="*/ 193 h 245"/>
                <a:gd name="T46" fmla="*/ 265 w 277"/>
                <a:gd name="T47" fmla="*/ 203 h 245"/>
                <a:gd name="T48" fmla="*/ 257 w 277"/>
                <a:gd name="T49" fmla="*/ 211 h 245"/>
                <a:gd name="T50" fmla="*/ 242 w 277"/>
                <a:gd name="T51" fmla="*/ 222 h 245"/>
                <a:gd name="T52" fmla="*/ 228 w 277"/>
                <a:gd name="T53" fmla="*/ 230 h 245"/>
                <a:gd name="T54" fmla="*/ 210 w 277"/>
                <a:gd name="T55" fmla="*/ 236 h 245"/>
                <a:gd name="T56" fmla="*/ 193 w 277"/>
                <a:gd name="T57" fmla="*/ 242 h 245"/>
                <a:gd name="T58" fmla="*/ 176 w 277"/>
                <a:gd name="T59" fmla="*/ 245 h 245"/>
                <a:gd name="T60" fmla="*/ 157 w 277"/>
                <a:gd name="T61" fmla="*/ 243 h 245"/>
                <a:gd name="T62" fmla="*/ 140 w 277"/>
                <a:gd name="T63" fmla="*/ 240 h 245"/>
                <a:gd name="T64" fmla="*/ 124 w 277"/>
                <a:gd name="T65" fmla="*/ 235 h 245"/>
                <a:gd name="T66" fmla="*/ 94 w 277"/>
                <a:gd name="T67" fmla="*/ 214 h 245"/>
                <a:gd name="T68" fmla="*/ 68 w 277"/>
                <a:gd name="T69" fmla="*/ 191 h 245"/>
                <a:gd name="T70" fmla="*/ 46 w 277"/>
                <a:gd name="T71" fmla="*/ 165 h 245"/>
                <a:gd name="T72" fmla="*/ 30 w 277"/>
                <a:gd name="T73" fmla="*/ 137 h 245"/>
                <a:gd name="T74" fmla="*/ 16 w 277"/>
                <a:gd name="T75" fmla="*/ 105 h 245"/>
                <a:gd name="T76" fmla="*/ 7 w 277"/>
                <a:gd name="T77" fmla="*/ 72 h 245"/>
                <a:gd name="T78" fmla="*/ 2 w 277"/>
                <a:gd name="T79" fmla="*/ 36 h 245"/>
                <a:gd name="T80" fmla="*/ 0 w 277"/>
                <a:gd name="T81" fmla="*/ 0 h 245"/>
                <a:gd name="T82" fmla="*/ 7 w 277"/>
                <a:gd name="T83" fmla="*/ 1 h 245"/>
                <a:gd name="T84" fmla="*/ 15 w 277"/>
                <a:gd name="T85" fmla="*/ 3 h 245"/>
                <a:gd name="T86" fmla="*/ 22 w 277"/>
                <a:gd name="T87" fmla="*/ 3 h 245"/>
                <a:gd name="T88" fmla="*/ 30 w 277"/>
                <a:gd name="T89" fmla="*/ 3 h 245"/>
                <a:gd name="T90" fmla="*/ 38 w 277"/>
                <a:gd name="T91" fmla="*/ 3 h 245"/>
                <a:gd name="T92" fmla="*/ 45 w 277"/>
                <a:gd name="T93" fmla="*/ 1 h 245"/>
                <a:gd name="T94" fmla="*/ 52 w 277"/>
                <a:gd name="T95" fmla="*/ 3 h 245"/>
                <a:gd name="T96" fmla="*/ 58 w 277"/>
                <a:gd name="T97" fmla="*/ 3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7" h="245">
                  <a:moveTo>
                    <a:pt x="58" y="3"/>
                  </a:moveTo>
                  <a:lnTo>
                    <a:pt x="49" y="10"/>
                  </a:lnTo>
                  <a:lnTo>
                    <a:pt x="39" y="16"/>
                  </a:lnTo>
                  <a:lnTo>
                    <a:pt x="29" y="19"/>
                  </a:lnTo>
                  <a:lnTo>
                    <a:pt x="17" y="17"/>
                  </a:lnTo>
                  <a:lnTo>
                    <a:pt x="20" y="49"/>
                  </a:lnTo>
                  <a:lnTo>
                    <a:pt x="25" y="79"/>
                  </a:lnTo>
                  <a:lnTo>
                    <a:pt x="33" y="108"/>
                  </a:lnTo>
                  <a:lnTo>
                    <a:pt x="46" y="135"/>
                  </a:lnTo>
                  <a:lnTo>
                    <a:pt x="62" y="160"/>
                  </a:lnTo>
                  <a:lnTo>
                    <a:pt x="81" y="181"/>
                  </a:lnTo>
                  <a:lnTo>
                    <a:pt x="105" y="201"/>
                  </a:lnTo>
                  <a:lnTo>
                    <a:pt x="133" y="216"/>
                  </a:lnTo>
                  <a:lnTo>
                    <a:pt x="153" y="219"/>
                  </a:lnTo>
                  <a:lnTo>
                    <a:pt x="172" y="219"/>
                  </a:lnTo>
                  <a:lnTo>
                    <a:pt x="192" y="216"/>
                  </a:lnTo>
                  <a:lnTo>
                    <a:pt x="210" y="211"/>
                  </a:lnTo>
                  <a:lnTo>
                    <a:pt x="228" y="203"/>
                  </a:lnTo>
                  <a:lnTo>
                    <a:pt x="245" y="194"/>
                  </a:lnTo>
                  <a:lnTo>
                    <a:pt x="261" y="184"/>
                  </a:lnTo>
                  <a:lnTo>
                    <a:pt x="277" y="173"/>
                  </a:lnTo>
                  <a:lnTo>
                    <a:pt x="277" y="183"/>
                  </a:lnTo>
                  <a:lnTo>
                    <a:pt x="272" y="193"/>
                  </a:lnTo>
                  <a:lnTo>
                    <a:pt x="265" y="203"/>
                  </a:lnTo>
                  <a:lnTo>
                    <a:pt x="257" y="211"/>
                  </a:lnTo>
                  <a:lnTo>
                    <a:pt x="242" y="222"/>
                  </a:lnTo>
                  <a:lnTo>
                    <a:pt x="228" y="230"/>
                  </a:lnTo>
                  <a:lnTo>
                    <a:pt x="210" y="236"/>
                  </a:lnTo>
                  <a:lnTo>
                    <a:pt x="193" y="242"/>
                  </a:lnTo>
                  <a:lnTo>
                    <a:pt x="176" y="245"/>
                  </a:lnTo>
                  <a:lnTo>
                    <a:pt x="157" y="243"/>
                  </a:lnTo>
                  <a:lnTo>
                    <a:pt x="140" y="240"/>
                  </a:lnTo>
                  <a:lnTo>
                    <a:pt x="124" y="235"/>
                  </a:lnTo>
                  <a:lnTo>
                    <a:pt x="94" y="214"/>
                  </a:lnTo>
                  <a:lnTo>
                    <a:pt x="68" y="191"/>
                  </a:lnTo>
                  <a:lnTo>
                    <a:pt x="46" y="165"/>
                  </a:lnTo>
                  <a:lnTo>
                    <a:pt x="30" y="137"/>
                  </a:lnTo>
                  <a:lnTo>
                    <a:pt x="16" y="105"/>
                  </a:lnTo>
                  <a:lnTo>
                    <a:pt x="7" y="72"/>
                  </a:lnTo>
                  <a:lnTo>
                    <a:pt x="2" y="36"/>
                  </a:lnTo>
                  <a:lnTo>
                    <a:pt x="0" y="0"/>
                  </a:lnTo>
                  <a:lnTo>
                    <a:pt x="7" y="1"/>
                  </a:lnTo>
                  <a:lnTo>
                    <a:pt x="15" y="3"/>
                  </a:lnTo>
                  <a:lnTo>
                    <a:pt x="22" y="3"/>
                  </a:lnTo>
                  <a:lnTo>
                    <a:pt x="30" y="3"/>
                  </a:lnTo>
                  <a:lnTo>
                    <a:pt x="38" y="3"/>
                  </a:lnTo>
                  <a:lnTo>
                    <a:pt x="45" y="1"/>
                  </a:lnTo>
                  <a:lnTo>
                    <a:pt x="52" y="3"/>
                  </a:lnTo>
                  <a:lnTo>
                    <a:pt x="58"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4" name="Freeform 56"/>
            <p:cNvSpPr>
              <a:spLocks/>
            </p:cNvSpPr>
            <p:nvPr/>
          </p:nvSpPr>
          <p:spPr bwMode="auto">
            <a:xfrm>
              <a:off x="1329" y="1770"/>
              <a:ext cx="120" cy="161"/>
            </a:xfrm>
            <a:custGeom>
              <a:avLst/>
              <a:gdLst>
                <a:gd name="T0" fmla="*/ 51 w 120"/>
                <a:gd name="T1" fmla="*/ 65 h 161"/>
                <a:gd name="T2" fmla="*/ 30 w 120"/>
                <a:gd name="T3" fmla="*/ 59 h 161"/>
                <a:gd name="T4" fmla="*/ 15 w 120"/>
                <a:gd name="T5" fmla="*/ 46 h 161"/>
                <a:gd name="T6" fmla="*/ 3 w 120"/>
                <a:gd name="T7" fmla="*/ 29 h 161"/>
                <a:gd name="T8" fmla="*/ 0 w 120"/>
                <a:gd name="T9" fmla="*/ 0 h 161"/>
                <a:gd name="T10" fmla="*/ 19 w 120"/>
                <a:gd name="T11" fmla="*/ 26 h 161"/>
                <a:gd name="T12" fmla="*/ 43 w 120"/>
                <a:gd name="T13" fmla="*/ 40 h 161"/>
                <a:gd name="T14" fmla="*/ 74 w 120"/>
                <a:gd name="T15" fmla="*/ 49 h 161"/>
                <a:gd name="T16" fmla="*/ 102 w 120"/>
                <a:gd name="T17" fmla="*/ 56 h 161"/>
                <a:gd name="T18" fmla="*/ 97 w 120"/>
                <a:gd name="T19" fmla="*/ 62 h 161"/>
                <a:gd name="T20" fmla="*/ 87 w 120"/>
                <a:gd name="T21" fmla="*/ 65 h 161"/>
                <a:gd name="T22" fmla="*/ 84 w 120"/>
                <a:gd name="T23" fmla="*/ 76 h 161"/>
                <a:gd name="T24" fmla="*/ 84 w 120"/>
                <a:gd name="T25" fmla="*/ 90 h 161"/>
                <a:gd name="T26" fmla="*/ 101 w 120"/>
                <a:gd name="T27" fmla="*/ 92 h 161"/>
                <a:gd name="T28" fmla="*/ 120 w 120"/>
                <a:gd name="T29" fmla="*/ 89 h 161"/>
                <a:gd name="T30" fmla="*/ 114 w 120"/>
                <a:gd name="T31" fmla="*/ 99 h 161"/>
                <a:gd name="T32" fmla="*/ 104 w 120"/>
                <a:gd name="T33" fmla="*/ 108 h 161"/>
                <a:gd name="T34" fmla="*/ 84 w 120"/>
                <a:gd name="T35" fmla="*/ 106 h 161"/>
                <a:gd name="T36" fmla="*/ 64 w 120"/>
                <a:gd name="T37" fmla="*/ 111 h 161"/>
                <a:gd name="T38" fmla="*/ 74 w 120"/>
                <a:gd name="T39" fmla="*/ 122 h 161"/>
                <a:gd name="T40" fmla="*/ 85 w 120"/>
                <a:gd name="T41" fmla="*/ 132 h 161"/>
                <a:gd name="T42" fmla="*/ 91 w 120"/>
                <a:gd name="T43" fmla="*/ 144 h 161"/>
                <a:gd name="T44" fmla="*/ 84 w 120"/>
                <a:gd name="T45" fmla="*/ 158 h 161"/>
                <a:gd name="T46" fmla="*/ 69 w 120"/>
                <a:gd name="T47" fmla="*/ 161 h 161"/>
                <a:gd name="T48" fmla="*/ 55 w 120"/>
                <a:gd name="T49" fmla="*/ 160 h 161"/>
                <a:gd name="T50" fmla="*/ 41 w 120"/>
                <a:gd name="T51" fmla="*/ 152 h 161"/>
                <a:gd name="T52" fmla="*/ 30 w 120"/>
                <a:gd name="T53" fmla="*/ 139 h 161"/>
                <a:gd name="T54" fmla="*/ 35 w 120"/>
                <a:gd name="T55" fmla="*/ 142 h 161"/>
                <a:gd name="T56" fmla="*/ 46 w 120"/>
                <a:gd name="T57" fmla="*/ 147 h 161"/>
                <a:gd name="T58" fmla="*/ 62 w 120"/>
                <a:gd name="T59" fmla="*/ 149 h 161"/>
                <a:gd name="T60" fmla="*/ 79 w 120"/>
                <a:gd name="T61" fmla="*/ 145 h 161"/>
                <a:gd name="T62" fmla="*/ 66 w 120"/>
                <a:gd name="T63" fmla="*/ 134 h 161"/>
                <a:gd name="T64" fmla="*/ 55 w 120"/>
                <a:gd name="T65" fmla="*/ 121 h 161"/>
                <a:gd name="T66" fmla="*/ 42 w 120"/>
                <a:gd name="T67" fmla="*/ 106 h 161"/>
                <a:gd name="T68" fmla="*/ 30 w 120"/>
                <a:gd name="T69" fmla="*/ 93 h 161"/>
                <a:gd name="T70" fmla="*/ 16 w 120"/>
                <a:gd name="T71" fmla="*/ 115 h 161"/>
                <a:gd name="T72" fmla="*/ 2 w 120"/>
                <a:gd name="T73" fmla="*/ 138 h 161"/>
                <a:gd name="T74" fmla="*/ 9 w 120"/>
                <a:gd name="T75" fmla="*/ 106 h 161"/>
                <a:gd name="T76" fmla="*/ 33 w 120"/>
                <a:gd name="T77" fmla="*/ 79 h 161"/>
                <a:gd name="T78" fmla="*/ 62 w 120"/>
                <a:gd name="T79" fmla="*/ 6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61">
                  <a:moveTo>
                    <a:pt x="62" y="65"/>
                  </a:moveTo>
                  <a:lnTo>
                    <a:pt x="51" y="65"/>
                  </a:lnTo>
                  <a:lnTo>
                    <a:pt x="41" y="63"/>
                  </a:lnTo>
                  <a:lnTo>
                    <a:pt x="30" y="59"/>
                  </a:lnTo>
                  <a:lnTo>
                    <a:pt x="22" y="53"/>
                  </a:lnTo>
                  <a:lnTo>
                    <a:pt x="15" y="46"/>
                  </a:lnTo>
                  <a:lnTo>
                    <a:pt x="9" y="37"/>
                  </a:lnTo>
                  <a:lnTo>
                    <a:pt x="3" y="29"/>
                  </a:lnTo>
                  <a:lnTo>
                    <a:pt x="0" y="20"/>
                  </a:lnTo>
                  <a:lnTo>
                    <a:pt x="0" y="0"/>
                  </a:lnTo>
                  <a:lnTo>
                    <a:pt x="7" y="16"/>
                  </a:lnTo>
                  <a:lnTo>
                    <a:pt x="19" y="26"/>
                  </a:lnTo>
                  <a:lnTo>
                    <a:pt x="30" y="34"/>
                  </a:lnTo>
                  <a:lnTo>
                    <a:pt x="43" y="40"/>
                  </a:lnTo>
                  <a:lnTo>
                    <a:pt x="58" y="46"/>
                  </a:lnTo>
                  <a:lnTo>
                    <a:pt x="74" y="49"/>
                  </a:lnTo>
                  <a:lnTo>
                    <a:pt x="88" y="52"/>
                  </a:lnTo>
                  <a:lnTo>
                    <a:pt x="102" y="56"/>
                  </a:lnTo>
                  <a:lnTo>
                    <a:pt x="102" y="60"/>
                  </a:lnTo>
                  <a:lnTo>
                    <a:pt x="97" y="62"/>
                  </a:lnTo>
                  <a:lnTo>
                    <a:pt x="91" y="63"/>
                  </a:lnTo>
                  <a:lnTo>
                    <a:pt x="87" y="65"/>
                  </a:lnTo>
                  <a:lnTo>
                    <a:pt x="85" y="70"/>
                  </a:lnTo>
                  <a:lnTo>
                    <a:pt x="84" y="76"/>
                  </a:lnTo>
                  <a:lnTo>
                    <a:pt x="82" y="83"/>
                  </a:lnTo>
                  <a:lnTo>
                    <a:pt x="84" y="90"/>
                  </a:lnTo>
                  <a:lnTo>
                    <a:pt x="91" y="92"/>
                  </a:lnTo>
                  <a:lnTo>
                    <a:pt x="101" y="92"/>
                  </a:lnTo>
                  <a:lnTo>
                    <a:pt x="111" y="90"/>
                  </a:lnTo>
                  <a:lnTo>
                    <a:pt x="120" y="89"/>
                  </a:lnTo>
                  <a:lnTo>
                    <a:pt x="118" y="93"/>
                  </a:lnTo>
                  <a:lnTo>
                    <a:pt x="114" y="99"/>
                  </a:lnTo>
                  <a:lnTo>
                    <a:pt x="108" y="103"/>
                  </a:lnTo>
                  <a:lnTo>
                    <a:pt x="104" y="108"/>
                  </a:lnTo>
                  <a:lnTo>
                    <a:pt x="94" y="108"/>
                  </a:lnTo>
                  <a:lnTo>
                    <a:pt x="84" y="106"/>
                  </a:lnTo>
                  <a:lnTo>
                    <a:pt x="72" y="108"/>
                  </a:lnTo>
                  <a:lnTo>
                    <a:pt x="64" y="111"/>
                  </a:lnTo>
                  <a:lnTo>
                    <a:pt x="68" y="116"/>
                  </a:lnTo>
                  <a:lnTo>
                    <a:pt x="74" y="122"/>
                  </a:lnTo>
                  <a:lnTo>
                    <a:pt x="79" y="126"/>
                  </a:lnTo>
                  <a:lnTo>
                    <a:pt x="85" y="132"/>
                  </a:lnTo>
                  <a:lnTo>
                    <a:pt x="89" y="138"/>
                  </a:lnTo>
                  <a:lnTo>
                    <a:pt x="91" y="144"/>
                  </a:lnTo>
                  <a:lnTo>
                    <a:pt x="89" y="151"/>
                  </a:lnTo>
                  <a:lnTo>
                    <a:pt x="84" y="158"/>
                  </a:lnTo>
                  <a:lnTo>
                    <a:pt x="77" y="160"/>
                  </a:lnTo>
                  <a:lnTo>
                    <a:pt x="69" y="161"/>
                  </a:lnTo>
                  <a:lnTo>
                    <a:pt x="62" y="161"/>
                  </a:lnTo>
                  <a:lnTo>
                    <a:pt x="55" y="160"/>
                  </a:lnTo>
                  <a:lnTo>
                    <a:pt x="48" y="157"/>
                  </a:lnTo>
                  <a:lnTo>
                    <a:pt x="41" y="152"/>
                  </a:lnTo>
                  <a:lnTo>
                    <a:pt x="35" y="147"/>
                  </a:lnTo>
                  <a:lnTo>
                    <a:pt x="30" y="139"/>
                  </a:lnTo>
                  <a:lnTo>
                    <a:pt x="32" y="141"/>
                  </a:lnTo>
                  <a:lnTo>
                    <a:pt x="35" y="142"/>
                  </a:lnTo>
                  <a:lnTo>
                    <a:pt x="41" y="145"/>
                  </a:lnTo>
                  <a:lnTo>
                    <a:pt x="46" y="147"/>
                  </a:lnTo>
                  <a:lnTo>
                    <a:pt x="55" y="149"/>
                  </a:lnTo>
                  <a:lnTo>
                    <a:pt x="62" y="149"/>
                  </a:lnTo>
                  <a:lnTo>
                    <a:pt x="71" y="148"/>
                  </a:lnTo>
                  <a:lnTo>
                    <a:pt x="79" y="145"/>
                  </a:lnTo>
                  <a:lnTo>
                    <a:pt x="74" y="139"/>
                  </a:lnTo>
                  <a:lnTo>
                    <a:pt x="66" y="134"/>
                  </a:lnTo>
                  <a:lnTo>
                    <a:pt x="61" y="126"/>
                  </a:lnTo>
                  <a:lnTo>
                    <a:pt x="55" y="121"/>
                  </a:lnTo>
                  <a:lnTo>
                    <a:pt x="48" y="113"/>
                  </a:lnTo>
                  <a:lnTo>
                    <a:pt x="42" y="106"/>
                  </a:lnTo>
                  <a:lnTo>
                    <a:pt x="36" y="100"/>
                  </a:lnTo>
                  <a:lnTo>
                    <a:pt x="30" y="93"/>
                  </a:lnTo>
                  <a:lnTo>
                    <a:pt x="22" y="103"/>
                  </a:lnTo>
                  <a:lnTo>
                    <a:pt x="16" y="115"/>
                  </a:lnTo>
                  <a:lnTo>
                    <a:pt x="10" y="128"/>
                  </a:lnTo>
                  <a:lnTo>
                    <a:pt x="2" y="138"/>
                  </a:lnTo>
                  <a:lnTo>
                    <a:pt x="2" y="126"/>
                  </a:lnTo>
                  <a:lnTo>
                    <a:pt x="9" y="106"/>
                  </a:lnTo>
                  <a:lnTo>
                    <a:pt x="22" y="88"/>
                  </a:lnTo>
                  <a:lnTo>
                    <a:pt x="33" y="79"/>
                  </a:lnTo>
                  <a:lnTo>
                    <a:pt x="61" y="96"/>
                  </a:lnTo>
                  <a:lnTo>
                    <a:pt x="62" y="6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5" name="Freeform 57"/>
            <p:cNvSpPr>
              <a:spLocks/>
            </p:cNvSpPr>
            <p:nvPr/>
          </p:nvSpPr>
          <p:spPr bwMode="auto">
            <a:xfrm>
              <a:off x="1442" y="1794"/>
              <a:ext cx="77" cy="46"/>
            </a:xfrm>
            <a:custGeom>
              <a:avLst/>
              <a:gdLst>
                <a:gd name="T0" fmla="*/ 77 w 77"/>
                <a:gd name="T1" fmla="*/ 3 h 46"/>
                <a:gd name="T2" fmla="*/ 73 w 77"/>
                <a:gd name="T3" fmla="*/ 19 h 46"/>
                <a:gd name="T4" fmla="*/ 64 w 77"/>
                <a:gd name="T5" fmla="*/ 29 h 46"/>
                <a:gd name="T6" fmla="*/ 53 w 77"/>
                <a:gd name="T7" fmla="*/ 36 h 46"/>
                <a:gd name="T8" fmla="*/ 38 w 77"/>
                <a:gd name="T9" fmla="*/ 42 h 46"/>
                <a:gd name="T10" fmla="*/ 25 w 77"/>
                <a:gd name="T11" fmla="*/ 45 h 46"/>
                <a:gd name="T12" fmla="*/ 13 w 77"/>
                <a:gd name="T13" fmla="*/ 46 h 46"/>
                <a:gd name="T14" fmla="*/ 4 w 77"/>
                <a:gd name="T15" fmla="*/ 43 h 46"/>
                <a:gd name="T16" fmla="*/ 0 w 77"/>
                <a:gd name="T17" fmla="*/ 39 h 46"/>
                <a:gd name="T18" fmla="*/ 10 w 77"/>
                <a:gd name="T19" fmla="*/ 36 h 46"/>
                <a:gd name="T20" fmla="*/ 18 w 77"/>
                <a:gd name="T21" fmla="*/ 32 h 46"/>
                <a:gd name="T22" fmla="*/ 28 w 77"/>
                <a:gd name="T23" fmla="*/ 29 h 46"/>
                <a:gd name="T24" fmla="*/ 40 w 77"/>
                <a:gd name="T25" fmla="*/ 25 h 46"/>
                <a:gd name="T26" fmla="*/ 49 w 77"/>
                <a:gd name="T27" fmla="*/ 20 h 46"/>
                <a:gd name="T28" fmla="*/ 59 w 77"/>
                <a:gd name="T29" fmla="*/ 15 h 46"/>
                <a:gd name="T30" fmla="*/ 67 w 77"/>
                <a:gd name="T31" fmla="*/ 7 h 46"/>
                <a:gd name="T32" fmla="*/ 74 w 77"/>
                <a:gd name="T33" fmla="*/ 0 h 46"/>
                <a:gd name="T34" fmla="*/ 77 w 77"/>
                <a:gd name="T35"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 h="46">
                  <a:moveTo>
                    <a:pt x="77" y="3"/>
                  </a:moveTo>
                  <a:lnTo>
                    <a:pt x="73" y="19"/>
                  </a:lnTo>
                  <a:lnTo>
                    <a:pt x="64" y="29"/>
                  </a:lnTo>
                  <a:lnTo>
                    <a:pt x="53" y="36"/>
                  </a:lnTo>
                  <a:lnTo>
                    <a:pt x="38" y="42"/>
                  </a:lnTo>
                  <a:lnTo>
                    <a:pt x="25" y="45"/>
                  </a:lnTo>
                  <a:lnTo>
                    <a:pt x="13" y="46"/>
                  </a:lnTo>
                  <a:lnTo>
                    <a:pt x="4" y="43"/>
                  </a:lnTo>
                  <a:lnTo>
                    <a:pt x="0" y="39"/>
                  </a:lnTo>
                  <a:lnTo>
                    <a:pt x="10" y="36"/>
                  </a:lnTo>
                  <a:lnTo>
                    <a:pt x="18" y="32"/>
                  </a:lnTo>
                  <a:lnTo>
                    <a:pt x="28" y="29"/>
                  </a:lnTo>
                  <a:lnTo>
                    <a:pt x="40" y="25"/>
                  </a:lnTo>
                  <a:lnTo>
                    <a:pt x="49" y="20"/>
                  </a:lnTo>
                  <a:lnTo>
                    <a:pt x="59" y="15"/>
                  </a:lnTo>
                  <a:lnTo>
                    <a:pt x="67" y="7"/>
                  </a:lnTo>
                  <a:lnTo>
                    <a:pt x="74" y="0"/>
                  </a:lnTo>
                  <a:lnTo>
                    <a:pt x="77" y="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6" name="Freeform 58"/>
            <p:cNvSpPr>
              <a:spLocks/>
            </p:cNvSpPr>
            <p:nvPr/>
          </p:nvSpPr>
          <p:spPr bwMode="auto">
            <a:xfrm>
              <a:off x="1754" y="1823"/>
              <a:ext cx="79" cy="35"/>
            </a:xfrm>
            <a:custGeom>
              <a:avLst/>
              <a:gdLst>
                <a:gd name="T0" fmla="*/ 79 w 79"/>
                <a:gd name="T1" fmla="*/ 0 h 35"/>
                <a:gd name="T2" fmla="*/ 79 w 79"/>
                <a:gd name="T3" fmla="*/ 9 h 35"/>
                <a:gd name="T4" fmla="*/ 75 w 79"/>
                <a:gd name="T5" fmla="*/ 17 h 35"/>
                <a:gd name="T6" fmla="*/ 68 w 79"/>
                <a:gd name="T7" fmla="*/ 26 h 35"/>
                <a:gd name="T8" fmla="*/ 61 w 79"/>
                <a:gd name="T9" fmla="*/ 30 h 35"/>
                <a:gd name="T10" fmla="*/ 46 w 79"/>
                <a:gd name="T11" fmla="*/ 35 h 35"/>
                <a:gd name="T12" fmla="*/ 35 w 79"/>
                <a:gd name="T13" fmla="*/ 35 h 35"/>
                <a:gd name="T14" fmla="*/ 23 w 79"/>
                <a:gd name="T15" fmla="*/ 33 h 35"/>
                <a:gd name="T16" fmla="*/ 16 w 79"/>
                <a:gd name="T17" fmla="*/ 29 h 35"/>
                <a:gd name="T18" fmla="*/ 9 w 79"/>
                <a:gd name="T19" fmla="*/ 24 h 35"/>
                <a:gd name="T20" fmla="*/ 4 w 79"/>
                <a:gd name="T21" fmla="*/ 20 h 35"/>
                <a:gd name="T22" fmla="*/ 2 w 79"/>
                <a:gd name="T23" fmla="*/ 17 h 35"/>
                <a:gd name="T24" fmla="*/ 0 w 79"/>
                <a:gd name="T25" fmla="*/ 16 h 35"/>
                <a:gd name="T26" fmla="*/ 19 w 79"/>
                <a:gd name="T27" fmla="*/ 17 h 35"/>
                <a:gd name="T28" fmla="*/ 33 w 79"/>
                <a:gd name="T29" fmla="*/ 16 h 35"/>
                <a:gd name="T30" fmla="*/ 46 w 79"/>
                <a:gd name="T31" fmla="*/ 14 h 35"/>
                <a:gd name="T32" fmla="*/ 55 w 79"/>
                <a:gd name="T33" fmla="*/ 10 h 35"/>
                <a:gd name="T34" fmla="*/ 63 w 79"/>
                <a:gd name="T35" fmla="*/ 7 h 35"/>
                <a:gd name="T36" fmla="*/ 69 w 79"/>
                <a:gd name="T37" fmla="*/ 4 h 35"/>
                <a:gd name="T38" fmla="*/ 75 w 79"/>
                <a:gd name="T39" fmla="*/ 1 h 35"/>
                <a:gd name="T40" fmla="*/ 79 w 79"/>
                <a:gd name="T4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79" y="0"/>
                  </a:moveTo>
                  <a:lnTo>
                    <a:pt x="79" y="9"/>
                  </a:lnTo>
                  <a:lnTo>
                    <a:pt x="75" y="17"/>
                  </a:lnTo>
                  <a:lnTo>
                    <a:pt x="68" y="26"/>
                  </a:lnTo>
                  <a:lnTo>
                    <a:pt x="61" y="30"/>
                  </a:lnTo>
                  <a:lnTo>
                    <a:pt x="46" y="35"/>
                  </a:lnTo>
                  <a:lnTo>
                    <a:pt x="35" y="35"/>
                  </a:lnTo>
                  <a:lnTo>
                    <a:pt x="23" y="33"/>
                  </a:lnTo>
                  <a:lnTo>
                    <a:pt x="16" y="29"/>
                  </a:lnTo>
                  <a:lnTo>
                    <a:pt x="9" y="24"/>
                  </a:lnTo>
                  <a:lnTo>
                    <a:pt x="4" y="20"/>
                  </a:lnTo>
                  <a:lnTo>
                    <a:pt x="2" y="17"/>
                  </a:lnTo>
                  <a:lnTo>
                    <a:pt x="0" y="16"/>
                  </a:lnTo>
                  <a:lnTo>
                    <a:pt x="19" y="17"/>
                  </a:lnTo>
                  <a:lnTo>
                    <a:pt x="33" y="16"/>
                  </a:lnTo>
                  <a:lnTo>
                    <a:pt x="46" y="14"/>
                  </a:lnTo>
                  <a:lnTo>
                    <a:pt x="55" y="10"/>
                  </a:lnTo>
                  <a:lnTo>
                    <a:pt x="63" y="7"/>
                  </a:lnTo>
                  <a:lnTo>
                    <a:pt x="69" y="4"/>
                  </a:lnTo>
                  <a:lnTo>
                    <a:pt x="75" y="1"/>
                  </a:lnTo>
                  <a:lnTo>
                    <a:pt x="7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7" name="Freeform 59"/>
            <p:cNvSpPr>
              <a:spLocks/>
            </p:cNvSpPr>
            <p:nvPr/>
          </p:nvSpPr>
          <p:spPr bwMode="auto">
            <a:xfrm>
              <a:off x="1437" y="1895"/>
              <a:ext cx="88" cy="148"/>
            </a:xfrm>
            <a:custGeom>
              <a:avLst/>
              <a:gdLst>
                <a:gd name="T0" fmla="*/ 39 w 88"/>
                <a:gd name="T1" fmla="*/ 35 h 148"/>
                <a:gd name="T2" fmla="*/ 45 w 88"/>
                <a:gd name="T3" fmla="*/ 42 h 148"/>
                <a:gd name="T4" fmla="*/ 52 w 88"/>
                <a:gd name="T5" fmla="*/ 49 h 148"/>
                <a:gd name="T6" fmla="*/ 61 w 88"/>
                <a:gd name="T7" fmla="*/ 56 h 148"/>
                <a:gd name="T8" fmla="*/ 68 w 88"/>
                <a:gd name="T9" fmla="*/ 63 h 148"/>
                <a:gd name="T10" fmla="*/ 77 w 88"/>
                <a:gd name="T11" fmla="*/ 71 h 148"/>
                <a:gd name="T12" fmla="*/ 82 w 88"/>
                <a:gd name="T13" fmla="*/ 78 h 148"/>
                <a:gd name="T14" fmla="*/ 87 w 88"/>
                <a:gd name="T15" fmla="*/ 85 h 148"/>
                <a:gd name="T16" fmla="*/ 88 w 88"/>
                <a:gd name="T17" fmla="*/ 94 h 148"/>
                <a:gd name="T18" fmla="*/ 77 w 88"/>
                <a:gd name="T19" fmla="*/ 88 h 148"/>
                <a:gd name="T20" fmla="*/ 66 w 88"/>
                <a:gd name="T21" fmla="*/ 81 h 148"/>
                <a:gd name="T22" fmla="*/ 56 w 88"/>
                <a:gd name="T23" fmla="*/ 72 h 148"/>
                <a:gd name="T24" fmla="*/ 48 w 88"/>
                <a:gd name="T25" fmla="*/ 63 h 148"/>
                <a:gd name="T26" fmla="*/ 39 w 88"/>
                <a:gd name="T27" fmla="*/ 53 h 148"/>
                <a:gd name="T28" fmla="*/ 30 w 88"/>
                <a:gd name="T29" fmla="*/ 43 h 148"/>
                <a:gd name="T30" fmla="*/ 25 w 88"/>
                <a:gd name="T31" fmla="*/ 32 h 148"/>
                <a:gd name="T32" fmla="*/ 19 w 88"/>
                <a:gd name="T33" fmla="*/ 22 h 148"/>
                <a:gd name="T34" fmla="*/ 13 w 88"/>
                <a:gd name="T35" fmla="*/ 45 h 148"/>
                <a:gd name="T36" fmla="*/ 19 w 88"/>
                <a:gd name="T37" fmla="*/ 63 h 148"/>
                <a:gd name="T38" fmla="*/ 32 w 88"/>
                <a:gd name="T39" fmla="*/ 79 h 148"/>
                <a:gd name="T40" fmla="*/ 45 w 88"/>
                <a:gd name="T41" fmla="*/ 94 h 148"/>
                <a:gd name="T42" fmla="*/ 42 w 88"/>
                <a:gd name="T43" fmla="*/ 108 h 148"/>
                <a:gd name="T44" fmla="*/ 36 w 88"/>
                <a:gd name="T45" fmla="*/ 122 h 148"/>
                <a:gd name="T46" fmla="*/ 29 w 88"/>
                <a:gd name="T47" fmla="*/ 135 h 148"/>
                <a:gd name="T48" fmla="*/ 23 w 88"/>
                <a:gd name="T49" fmla="*/ 148 h 148"/>
                <a:gd name="T50" fmla="*/ 18 w 88"/>
                <a:gd name="T51" fmla="*/ 148 h 148"/>
                <a:gd name="T52" fmla="*/ 13 w 88"/>
                <a:gd name="T53" fmla="*/ 147 h 148"/>
                <a:gd name="T54" fmla="*/ 9 w 88"/>
                <a:gd name="T55" fmla="*/ 143 h 148"/>
                <a:gd name="T56" fmla="*/ 7 w 88"/>
                <a:gd name="T57" fmla="*/ 138 h 148"/>
                <a:gd name="T58" fmla="*/ 15 w 88"/>
                <a:gd name="T59" fmla="*/ 130 h 148"/>
                <a:gd name="T60" fmla="*/ 20 w 88"/>
                <a:gd name="T61" fmla="*/ 119 h 148"/>
                <a:gd name="T62" fmla="*/ 26 w 88"/>
                <a:gd name="T63" fmla="*/ 109 h 148"/>
                <a:gd name="T64" fmla="*/ 33 w 88"/>
                <a:gd name="T65" fmla="*/ 101 h 148"/>
                <a:gd name="T66" fmla="*/ 22 w 88"/>
                <a:gd name="T67" fmla="*/ 92 h 148"/>
                <a:gd name="T68" fmla="*/ 12 w 88"/>
                <a:gd name="T69" fmla="*/ 81 h 148"/>
                <a:gd name="T70" fmla="*/ 5 w 88"/>
                <a:gd name="T71" fmla="*/ 68 h 148"/>
                <a:gd name="T72" fmla="*/ 2 w 88"/>
                <a:gd name="T73" fmla="*/ 53 h 148"/>
                <a:gd name="T74" fmla="*/ 0 w 88"/>
                <a:gd name="T75" fmla="*/ 39 h 148"/>
                <a:gd name="T76" fmla="*/ 2 w 88"/>
                <a:gd name="T77" fmla="*/ 22 h 148"/>
                <a:gd name="T78" fmla="*/ 7 w 88"/>
                <a:gd name="T79" fmla="*/ 9 h 148"/>
                <a:gd name="T80" fmla="*/ 20 w 88"/>
                <a:gd name="T81" fmla="*/ 0 h 148"/>
                <a:gd name="T82" fmla="*/ 26 w 88"/>
                <a:gd name="T83" fmla="*/ 7 h 148"/>
                <a:gd name="T84" fmla="*/ 32 w 88"/>
                <a:gd name="T85" fmla="*/ 16 h 148"/>
                <a:gd name="T86" fmla="*/ 36 w 88"/>
                <a:gd name="T87" fmla="*/ 24 h 148"/>
                <a:gd name="T88" fmla="*/ 39 w 88"/>
                <a:gd name="T89"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 h="148">
                  <a:moveTo>
                    <a:pt x="39" y="35"/>
                  </a:moveTo>
                  <a:lnTo>
                    <a:pt x="45" y="42"/>
                  </a:lnTo>
                  <a:lnTo>
                    <a:pt x="52" y="49"/>
                  </a:lnTo>
                  <a:lnTo>
                    <a:pt x="61" y="56"/>
                  </a:lnTo>
                  <a:lnTo>
                    <a:pt x="68" y="63"/>
                  </a:lnTo>
                  <a:lnTo>
                    <a:pt x="77" y="71"/>
                  </a:lnTo>
                  <a:lnTo>
                    <a:pt x="82" y="78"/>
                  </a:lnTo>
                  <a:lnTo>
                    <a:pt x="87" y="85"/>
                  </a:lnTo>
                  <a:lnTo>
                    <a:pt x="88" y="94"/>
                  </a:lnTo>
                  <a:lnTo>
                    <a:pt x="77" y="88"/>
                  </a:lnTo>
                  <a:lnTo>
                    <a:pt x="66" y="81"/>
                  </a:lnTo>
                  <a:lnTo>
                    <a:pt x="56" y="72"/>
                  </a:lnTo>
                  <a:lnTo>
                    <a:pt x="48" y="63"/>
                  </a:lnTo>
                  <a:lnTo>
                    <a:pt x="39" y="53"/>
                  </a:lnTo>
                  <a:lnTo>
                    <a:pt x="30" y="43"/>
                  </a:lnTo>
                  <a:lnTo>
                    <a:pt x="25" y="32"/>
                  </a:lnTo>
                  <a:lnTo>
                    <a:pt x="19" y="22"/>
                  </a:lnTo>
                  <a:lnTo>
                    <a:pt x="13" y="45"/>
                  </a:lnTo>
                  <a:lnTo>
                    <a:pt x="19" y="63"/>
                  </a:lnTo>
                  <a:lnTo>
                    <a:pt x="32" y="79"/>
                  </a:lnTo>
                  <a:lnTo>
                    <a:pt x="45" y="94"/>
                  </a:lnTo>
                  <a:lnTo>
                    <a:pt x="42" y="108"/>
                  </a:lnTo>
                  <a:lnTo>
                    <a:pt x="36" y="122"/>
                  </a:lnTo>
                  <a:lnTo>
                    <a:pt x="29" y="135"/>
                  </a:lnTo>
                  <a:lnTo>
                    <a:pt x="23" y="148"/>
                  </a:lnTo>
                  <a:lnTo>
                    <a:pt x="18" y="148"/>
                  </a:lnTo>
                  <a:lnTo>
                    <a:pt x="13" y="147"/>
                  </a:lnTo>
                  <a:lnTo>
                    <a:pt x="9" y="143"/>
                  </a:lnTo>
                  <a:lnTo>
                    <a:pt x="7" y="138"/>
                  </a:lnTo>
                  <a:lnTo>
                    <a:pt x="15" y="130"/>
                  </a:lnTo>
                  <a:lnTo>
                    <a:pt x="20" y="119"/>
                  </a:lnTo>
                  <a:lnTo>
                    <a:pt x="26" y="109"/>
                  </a:lnTo>
                  <a:lnTo>
                    <a:pt x="33" y="101"/>
                  </a:lnTo>
                  <a:lnTo>
                    <a:pt x="22" y="92"/>
                  </a:lnTo>
                  <a:lnTo>
                    <a:pt x="12" y="81"/>
                  </a:lnTo>
                  <a:lnTo>
                    <a:pt x="5" y="68"/>
                  </a:lnTo>
                  <a:lnTo>
                    <a:pt x="2" y="53"/>
                  </a:lnTo>
                  <a:lnTo>
                    <a:pt x="0" y="39"/>
                  </a:lnTo>
                  <a:lnTo>
                    <a:pt x="2" y="22"/>
                  </a:lnTo>
                  <a:lnTo>
                    <a:pt x="7" y="9"/>
                  </a:lnTo>
                  <a:lnTo>
                    <a:pt x="20" y="0"/>
                  </a:lnTo>
                  <a:lnTo>
                    <a:pt x="26" y="7"/>
                  </a:lnTo>
                  <a:lnTo>
                    <a:pt x="32" y="16"/>
                  </a:lnTo>
                  <a:lnTo>
                    <a:pt x="36" y="24"/>
                  </a:lnTo>
                  <a:lnTo>
                    <a:pt x="39" y="3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8" name="Freeform 60"/>
            <p:cNvSpPr>
              <a:spLocks/>
            </p:cNvSpPr>
            <p:nvPr/>
          </p:nvSpPr>
          <p:spPr bwMode="auto">
            <a:xfrm>
              <a:off x="1298" y="1924"/>
              <a:ext cx="139" cy="90"/>
            </a:xfrm>
            <a:custGeom>
              <a:avLst/>
              <a:gdLst>
                <a:gd name="T0" fmla="*/ 59 w 139"/>
                <a:gd name="T1" fmla="*/ 0 h 90"/>
                <a:gd name="T2" fmla="*/ 69 w 139"/>
                <a:gd name="T3" fmla="*/ 3 h 90"/>
                <a:gd name="T4" fmla="*/ 79 w 139"/>
                <a:gd name="T5" fmla="*/ 7 h 90"/>
                <a:gd name="T6" fmla="*/ 89 w 139"/>
                <a:gd name="T7" fmla="*/ 13 h 90"/>
                <a:gd name="T8" fmla="*/ 99 w 139"/>
                <a:gd name="T9" fmla="*/ 18 h 90"/>
                <a:gd name="T10" fmla="*/ 109 w 139"/>
                <a:gd name="T11" fmla="*/ 24 h 90"/>
                <a:gd name="T12" fmla="*/ 119 w 139"/>
                <a:gd name="T13" fmla="*/ 29 h 90"/>
                <a:gd name="T14" fmla="*/ 129 w 139"/>
                <a:gd name="T15" fmla="*/ 33 h 90"/>
                <a:gd name="T16" fmla="*/ 139 w 139"/>
                <a:gd name="T17" fmla="*/ 36 h 90"/>
                <a:gd name="T18" fmla="*/ 138 w 139"/>
                <a:gd name="T19" fmla="*/ 46 h 90"/>
                <a:gd name="T20" fmla="*/ 135 w 139"/>
                <a:gd name="T21" fmla="*/ 53 h 90"/>
                <a:gd name="T22" fmla="*/ 128 w 139"/>
                <a:gd name="T23" fmla="*/ 60 h 90"/>
                <a:gd name="T24" fmla="*/ 120 w 139"/>
                <a:gd name="T25" fmla="*/ 65 h 90"/>
                <a:gd name="T26" fmla="*/ 112 w 139"/>
                <a:gd name="T27" fmla="*/ 66 h 90"/>
                <a:gd name="T28" fmla="*/ 112 w 139"/>
                <a:gd name="T29" fmla="*/ 59 h 90"/>
                <a:gd name="T30" fmla="*/ 118 w 139"/>
                <a:gd name="T31" fmla="*/ 54 h 90"/>
                <a:gd name="T32" fmla="*/ 125 w 139"/>
                <a:gd name="T33" fmla="*/ 50 h 90"/>
                <a:gd name="T34" fmla="*/ 129 w 139"/>
                <a:gd name="T35" fmla="*/ 43 h 90"/>
                <a:gd name="T36" fmla="*/ 120 w 139"/>
                <a:gd name="T37" fmla="*/ 40 h 90"/>
                <a:gd name="T38" fmla="*/ 110 w 139"/>
                <a:gd name="T39" fmla="*/ 36 h 90"/>
                <a:gd name="T40" fmla="*/ 102 w 139"/>
                <a:gd name="T41" fmla="*/ 33 h 90"/>
                <a:gd name="T42" fmla="*/ 93 w 139"/>
                <a:gd name="T43" fmla="*/ 30 h 90"/>
                <a:gd name="T44" fmla="*/ 83 w 139"/>
                <a:gd name="T45" fmla="*/ 27 h 90"/>
                <a:gd name="T46" fmla="*/ 74 w 139"/>
                <a:gd name="T47" fmla="*/ 24 h 90"/>
                <a:gd name="T48" fmla="*/ 64 w 139"/>
                <a:gd name="T49" fmla="*/ 20 h 90"/>
                <a:gd name="T50" fmla="*/ 56 w 139"/>
                <a:gd name="T51" fmla="*/ 16 h 90"/>
                <a:gd name="T52" fmla="*/ 51 w 139"/>
                <a:gd name="T53" fmla="*/ 18 h 90"/>
                <a:gd name="T54" fmla="*/ 48 w 139"/>
                <a:gd name="T55" fmla="*/ 23 h 90"/>
                <a:gd name="T56" fmla="*/ 47 w 139"/>
                <a:gd name="T57" fmla="*/ 29 h 90"/>
                <a:gd name="T58" fmla="*/ 44 w 139"/>
                <a:gd name="T59" fmla="*/ 34 h 90"/>
                <a:gd name="T60" fmla="*/ 54 w 139"/>
                <a:gd name="T61" fmla="*/ 42 h 90"/>
                <a:gd name="T62" fmla="*/ 63 w 139"/>
                <a:gd name="T63" fmla="*/ 49 h 90"/>
                <a:gd name="T64" fmla="*/ 73 w 139"/>
                <a:gd name="T65" fmla="*/ 56 h 90"/>
                <a:gd name="T66" fmla="*/ 82 w 139"/>
                <a:gd name="T67" fmla="*/ 63 h 90"/>
                <a:gd name="T68" fmla="*/ 90 w 139"/>
                <a:gd name="T69" fmla="*/ 69 h 90"/>
                <a:gd name="T70" fmla="*/ 99 w 139"/>
                <a:gd name="T71" fmla="*/ 76 h 90"/>
                <a:gd name="T72" fmla="*/ 109 w 139"/>
                <a:gd name="T73" fmla="*/ 80 h 90"/>
                <a:gd name="T74" fmla="*/ 119 w 139"/>
                <a:gd name="T75" fmla="*/ 85 h 90"/>
                <a:gd name="T76" fmla="*/ 120 w 139"/>
                <a:gd name="T77" fmla="*/ 90 h 90"/>
                <a:gd name="T78" fmla="*/ 105 w 139"/>
                <a:gd name="T79" fmla="*/ 88 h 90"/>
                <a:gd name="T80" fmla="*/ 90 w 139"/>
                <a:gd name="T81" fmla="*/ 82 h 90"/>
                <a:gd name="T82" fmla="*/ 76 w 139"/>
                <a:gd name="T83" fmla="*/ 75 h 90"/>
                <a:gd name="T84" fmla="*/ 60 w 139"/>
                <a:gd name="T85" fmla="*/ 67 h 90"/>
                <a:gd name="T86" fmla="*/ 46 w 139"/>
                <a:gd name="T87" fmla="*/ 60 h 90"/>
                <a:gd name="T88" fmla="*/ 31 w 139"/>
                <a:gd name="T89" fmla="*/ 57 h 90"/>
                <a:gd name="T90" fmla="*/ 15 w 139"/>
                <a:gd name="T91" fmla="*/ 59 h 90"/>
                <a:gd name="T92" fmla="*/ 0 w 139"/>
                <a:gd name="T93" fmla="*/ 66 h 90"/>
                <a:gd name="T94" fmla="*/ 0 w 139"/>
                <a:gd name="T95" fmla="*/ 62 h 90"/>
                <a:gd name="T96" fmla="*/ 7 w 139"/>
                <a:gd name="T97" fmla="*/ 54 h 90"/>
                <a:gd name="T98" fmla="*/ 17 w 139"/>
                <a:gd name="T99" fmla="*/ 46 h 90"/>
                <a:gd name="T100" fmla="*/ 24 w 139"/>
                <a:gd name="T101" fmla="*/ 39 h 90"/>
                <a:gd name="T102" fmla="*/ 31 w 139"/>
                <a:gd name="T103" fmla="*/ 24 h 90"/>
                <a:gd name="T104" fmla="*/ 41 w 139"/>
                <a:gd name="T105" fmla="*/ 11 h 90"/>
                <a:gd name="T106" fmla="*/ 50 w 139"/>
                <a:gd name="T107" fmla="*/ 3 h 90"/>
                <a:gd name="T108" fmla="*/ 59 w 139"/>
                <a:gd name="T10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9" h="90">
                  <a:moveTo>
                    <a:pt x="59" y="0"/>
                  </a:moveTo>
                  <a:lnTo>
                    <a:pt x="69" y="3"/>
                  </a:lnTo>
                  <a:lnTo>
                    <a:pt x="79" y="7"/>
                  </a:lnTo>
                  <a:lnTo>
                    <a:pt x="89" y="13"/>
                  </a:lnTo>
                  <a:lnTo>
                    <a:pt x="99" y="18"/>
                  </a:lnTo>
                  <a:lnTo>
                    <a:pt x="109" y="24"/>
                  </a:lnTo>
                  <a:lnTo>
                    <a:pt x="119" y="29"/>
                  </a:lnTo>
                  <a:lnTo>
                    <a:pt x="129" y="33"/>
                  </a:lnTo>
                  <a:lnTo>
                    <a:pt x="139" y="36"/>
                  </a:lnTo>
                  <a:lnTo>
                    <a:pt x="138" y="46"/>
                  </a:lnTo>
                  <a:lnTo>
                    <a:pt x="135" y="53"/>
                  </a:lnTo>
                  <a:lnTo>
                    <a:pt x="128" y="60"/>
                  </a:lnTo>
                  <a:lnTo>
                    <a:pt x="120" y="65"/>
                  </a:lnTo>
                  <a:lnTo>
                    <a:pt x="112" y="66"/>
                  </a:lnTo>
                  <a:lnTo>
                    <a:pt x="112" y="59"/>
                  </a:lnTo>
                  <a:lnTo>
                    <a:pt x="118" y="54"/>
                  </a:lnTo>
                  <a:lnTo>
                    <a:pt x="125" y="50"/>
                  </a:lnTo>
                  <a:lnTo>
                    <a:pt x="129" y="43"/>
                  </a:lnTo>
                  <a:lnTo>
                    <a:pt x="120" y="40"/>
                  </a:lnTo>
                  <a:lnTo>
                    <a:pt x="110" y="36"/>
                  </a:lnTo>
                  <a:lnTo>
                    <a:pt x="102" y="33"/>
                  </a:lnTo>
                  <a:lnTo>
                    <a:pt x="93" y="30"/>
                  </a:lnTo>
                  <a:lnTo>
                    <a:pt x="83" y="27"/>
                  </a:lnTo>
                  <a:lnTo>
                    <a:pt x="74" y="24"/>
                  </a:lnTo>
                  <a:lnTo>
                    <a:pt x="64" y="20"/>
                  </a:lnTo>
                  <a:lnTo>
                    <a:pt x="56" y="16"/>
                  </a:lnTo>
                  <a:lnTo>
                    <a:pt x="51" y="18"/>
                  </a:lnTo>
                  <a:lnTo>
                    <a:pt x="48" y="23"/>
                  </a:lnTo>
                  <a:lnTo>
                    <a:pt x="47" y="29"/>
                  </a:lnTo>
                  <a:lnTo>
                    <a:pt x="44" y="34"/>
                  </a:lnTo>
                  <a:lnTo>
                    <a:pt x="54" y="42"/>
                  </a:lnTo>
                  <a:lnTo>
                    <a:pt x="63" y="49"/>
                  </a:lnTo>
                  <a:lnTo>
                    <a:pt x="73" y="56"/>
                  </a:lnTo>
                  <a:lnTo>
                    <a:pt x="82" y="63"/>
                  </a:lnTo>
                  <a:lnTo>
                    <a:pt x="90" y="69"/>
                  </a:lnTo>
                  <a:lnTo>
                    <a:pt x="99" y="76"/>
                  </a:lnTo>
                  <a:lnTo>
                    <a:pt x="109" y="80"/>
                  </a:lnTo>
                  <a:lnTo>
                    <a:pt x="119" y="85"/>
                  </a:lnTo>
                  <a:lnTo>
                    <a:pt x="120" y="90"/>
                  </a:lnTo>
                  <a:lnTo>
                    <a:pt x="105" y="88"/>
                  </a:lnTo>
                  <a:lnTo>
                    <a:pt x="90" y="82"/>
                  </a:lnTo>
                  <a:lnTo>
                    <a:pt x="76" y="75"/>
                  </a:lnTo>
                  <a:lnTo>
                    <a:pt x="60" y="67"/>
                  </a:lnTo>
                  <a:lnTo>
                    <a:pt x="46" y="60"/>
                  </a:lnTo>
                  <a:lnTo>
                    <a:pt x="31" y="57"/>
                  </a:lnTo>
                  <a:lnTo>
                    <a:pt x="15" y="59"/>
                  </a:lnTo>
                  <a:lnTo>
                    <a:pt x="0" y="66"/>
                  </a:lnTo>
                  <a:lnTo>
                    <a:pt x="0" y="62"/>
                  </a:lnTo>
                  <a:lnTo>
                    <a:pt x="7" y="54"/>
                  </a:lnTo>
                  <a:lnTo>
                    <a:pt x="17" y="46"/>
                  </a:lnTo>
                  <a:lnTo>
                    <a:pt x="24" y="39"/>
                  </a:lnTo>
                  <a:lnTo>
                    <a:pt x="31" y="24"/>
                  </a:lnTo>
                  <a:lnTo>
                    <a:pt x="41" y="11"/>
                  </a:lnTo>
                  <a:lnTo>
                    <a:pt x="50" y="3"/>
                  </a:lnTo>
                  <a:lnTo>
                    <a:pt x="59"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69" name="Freeform 61"/>
            <p:cNvSpPr>
              <a:spLocks/>
            </p:cNvSpPr>
            <p:nvPr/>
          </p:nvSpPr>
          <p:spPr bwMode="auto">
            <a:xfrm>
              <a:off x="1875" y="1876"/>
              <a:ext cx="206" cy="331"/>
            </a:xfrm>
            <a:custGeom>
              <a:avLst/>
              <a:gdLst>
                <a:gd name="T0" fmla="*/ 99 w 206"/>
                <a:gd name="T1" fmla="*/ 206 h 331"/>
                <a:gd name="T2" fmla="*/ 88 w 206"/>
                <a:gd name="T3" fmla="*/ 218 h 331"/>
                <a:gd name="T4" fmla="*/ 75 w 206"/>
                <a:gd name="T5" fmla="*/ 229 h 331"/>
                <a:gd name="T6" fmla="*/ 63 w 206"/>
                <a:gd name="T7" fmla="*/ 242 h 331"/>
                <a:gd name="T8" fmla="*/ 68 w 206"/>
                <a:gd name="T9" fmla="*/ 249 h 331"/>
                <a:gd name="T10" fmla="*/ 88 w 206"/>
                <a:gd name="T11" fmla="*/ 252 h 331"/>
                <a:gd name="T12" fmla="*/ 107 w 206"/>
                <a:gd name="T13" fmla="*/ 258 h 331"/>
                <a:gd name="T14" fmla="*/ 123 w 206"/>
                <a:gd name="T15" fmla="*/ 270 h 331"/>
                <a:gd name="T16" fmla="*/ 156 w 206"/>
                <a:gd name="T17" fmla="*/ 226 h 331"/>
                <a:gd name="T18" fmla="*/ 164 w 206"/>
                <a:gd name="T19" fmla="*/ 199 h 331"/>
                <a:gd name="T20" fmla="*/ 182 w 206"/>
                <a:gd name="T21" fmla="*/ 134 h 331"/>
                <a:gd name="T22" fmla="*/ 192 w 206"/>
                <a:gd name="T23" fmla="*/ 59 h 331"/>
                <a:gd name="T24" fmla="*/ 184 w 206"/>
                <a:gd name="T25" fmla="*/ 2 h 331"/>
                <a:gd name="T26" fmla="*/ 196 w 206"/>
                <a:gd name="T27" fmla="*/ 10 h 331"/>
                <a:gd name="T28" fmla="*/ 202 w 206"/>
                <a:gd name="T29" fmla="*/ 25 h 331"/>
                <a:gd name="T30" fmla="*/ 203 w 206"/>
                <a:gd name="T31" fmla="*/ 117 h 331"/>
                <a:gd name="T32" fmla="*/ 180 w 206"/>
                <a:gd name="T33" fmla="*/ 216 h 331"/>
                <a:gd name="T34" fmla="*/ 154 w 206"/>
                <a:gd name="T35" fmla="*/ 297 h 331"/>
                <a:gd name="T36" fmla="*/ 141 w 206"/>
                <a:gd name="T37" fmla="*/ 330 h 331"/>
                <a:gd name="T38" fmla="*/ 125 w 206"/>
                <a:gd name="T39" fmla="*/ 311 h 331"/>
                <a:gd name="T40" fmla="*/ 114 w 206"/>
                <a:gd name="T41" fmla="*/ 284 h 331"/>
                <a:gd name="T42" fmla="*/ 99 w 206"/>
                <a:gd name="T43" fmla="*/ 274 h 331"/>
                <a:gd name="T44" fmla="*/ 82 w 206"/>
                <a:gd name="T45" fmla="*/ 267 h 331"/>
                <a:gd name="T46" fmla="*/ 63 w 206"/>
                <a:gd name="T47" fmla="*/ 264 h 331"/>
                <a:gd name="T48" fmla="*/ 46 w 206"/>
                <a:gd name="T49" fmla="*/ 268 h 331"/>
                <a:gd name="T50" fmla="*/ 23 w 206"/>
                <a:gd name="T51" fmla="*/ 298 h 331"/>
                <a:gd name="T52" fmla="*/ 4 w 206"/>
                <a:gd name="T53" fmla="*/ 331 h 331"/>
                <a:gd name="T54" fmla="*/ 2 w 206"/>
                <a:gd name="T55" fmla="*/ 306 h 331"/>
                <a:gd name="T56" fmla="*/ 12 w 206"/>
                <a:gd name="T57" fmla="*/ 281 h 331"/>
                <a:gd name="T58" fmla="*/ 27 w 206"/>
                <a:gd name="T59" fmla="*/ 259 h 331"/>
                <a:gd name="T60" fmla="*/ 45 w 206"/>
                <a:gd name="T61" fmla="*/ 238 h 331"/>
                <a:gd name="T62" fmla="*/ 92 w 206"/>
                <a:gd name="T63" fmla="*/ 187 h 331"/>
                <a:gd name="T64" fmla="*/ 127 w 206"/>
                <a:gd name="T65" fmla="*/ 130 h 331"/>
                <a:gd name="T66" fmla="*/ 147 w 206"/>
                <a:gd name="T67" fmla="*/ 66 h 331"/>
                <a:gd name="T68" fmla="*/ 151 w 206"/>
                <a:gd name="T69" fmla="*/ 0 h 331"/>
                <a:gd name="T70" fmla="*/ 160 w 206"/>
                <a:gd name="T71" fmla="*/ 54 h 331"/>
                <a:gd name="T72" fmla="*/ 150 w 206"/>
                <a:gd name="T73" fmla="*/ 104 h 331"/>
                <a:gd name="T74" fmla="*/ 131 w 206"/>
                <a:gd name="T75" fmla="*/ 151 h 331"/>
                <a:gd name="T76" fmla="*/ 105 w 206"/>
                <a:gd name="T77" fmla="*/ 19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331">
                  <a:moveTo>
                    <a:pt x="105" y="199"/>
                  </a:moveTo>
                  <a:lnTo>
                    <a:pt x="99" y="206"/>
                  </a:lnTo>
                  <a:lnTo>
                    <a:pt x="94" y="212"/>
                  </a:lnTo>
                  <a:lnTo>
                    <a:pt x="88" y="218"/>
                  </a:lnTo>
                  <a:lnTo>
                    <a:pt x="81" y="223"/>
                  </a:lnTo>
                  <a:lnTo>
                    <a:pt x="75" y="229"/>
                  </a:lnTo>
                  <a:lnTo>
                    <a:pt x="69" y="235"/>
                  </a:lnTo>
                  <a:lnTo>
                    <a:pt x="63" y="242"/>
                  </a:lnTo>
                  <a:lnTo>
                    <a:pt x="58" y="249"/>
                  </a:lnTo>
                  <a:lnTo>
                    <a:pt x="68" y="249"/>
                  </a:lnTo>
                  <a:lnTo>
                    <a:pt x="78" y="251"/>
                  </a:lnTo>
                  <a:lnTo>
                    <a:pt x="88" y="252"/>
                  </a:lnTo>
                  <a:lnTo>
                    <a:pt x="98" y="255"/>
                  </a:lnTo>
                  <a:lnTo>
                    <a:pt x="107" y="258"/>
                  </a:lnTo>
                  <a:lnTo>
                    <a:pt x="115" y="264"/>
                  </a:lnTo>
                  <a:lnTo>
                    <a:pt x="123" y="270"/>
                  </a:lnTo>
                  <a:lnTo>
                    <a:pt x="130" y="278"/>
                  </a:lnTo>
                  <a:lnTo>
                    <a:pt x="156" y="226"/>
                  </a:lnTo>
                  <a:lnTo>
                    <a:pt x="159" y="219"/>
                  </a:lnTo>
                  <a:lnTo>
                    <a:pt x="164" y="199"/>
                  </a:lnTo>
                  <a:lnTo>
                    <a:pt x="173" y="170"/>
                  </a:lnTo>
                  <a:lnTo>
                    <a:pt x="182" y="134"/>
                  </a:lnTo>
                  <a:lnTo>
                    <a:pt x="187" y="97"/>
                  </a:lnTo>
                  <a:lnTo>
                    <a:pt x="192" y="59"/>
                  </a:lnTo>
                  <a:lnTo>
                    <a:pt x="192" y="28"/>
                  </a:lnTo>
                  <a:lnTo>
                    <a:pt x="184" y="2"/>
                  </a:lnTo>
                  <a:lnTo>
                    <a:pt x="192" y="3"/>
                  </a:lnTo>
                  <a:lnTo>
                    <a:pt x="196" y="10"/>
                  </a:lnTo>
                  <a:lnTo>
                    <a:pt x="199" y="18"/>
                  </a:lnTo>
                  <a:lnTo>
                    <a:pt x="202" y="25"/>
                  </a:lnTo>
                  <a:lnTo>
                    <a:pt x="206" y="68"/>
                  </a:lnTo>
                  <a:lnTo>
                    <a:pt x="203" y="117"/>
                  </a:lnTo>
                  <a:lnTo>
                    <a:pt x="193" y="167"/>
                  </a:lnTo>
                  <a:lnTo>
                    <a:pt x="180" y="216"/>
                  </a:lnTo>
                  <a:lnTo>
                    <a:pt x="167" y="261"/>
                  </a:lnTo>
                  <a:lnTo>
                    <a:pt x="154" y="297"/>
                  </a:lnTo>
                  <a:lnTo>
                    <a:pt x="146" y="321"/>
                  </a:lnTo>
                  <a:lnTo>
                    <a:pt x="141" y="330"/>
                  </a:lnTo>
                  <a:lnTo>
                    <a:pt x="131" y="324"/>
                  </a:lnTo>
                  <a:lnTo>
                    <a:pt x="125" y="311"/>
                  </a:lnTo>
                  <a:lnTo>
                    <a:pt x="121" y="295"/>
                  </a:lnTo>
                  <a:lnTo>
                    <a:pt x="114" y="284"/>
                  </a:lnTo>
                  <a:lnTo>
                    <a:pt x="107" y="278"/>
                  </a:lnTo>
                  <a:lnTo>
                    <a:pt x="99" y="274"/>
                  </a:lnTo>
                  <a:lnTo>
                    <a:pt x="91" y="270"/>
                  </a:lnTo>
                  <a:lnTo>
                    <a:pt x="82" y="267"/>
                  </a:lnTo>
                  <a:lnTo>
                    <a:pt x="74" y="264"/>
                  </a:lnTo>
                  <a:lnTo>
                    <a:pt x="63" y="264"/>
                  </a:lnTo>
                  <a:lnTo>
                    <a:pt x="55" y="265"/>
                  </a:lnTo>
                  <a:lnTo>
                    <a:pt x="46" y="268"/>
                  </a:lnTo>
                  <a:lnTo>
                    <a:pt x="35" y="282"/>
                  </a:lnTo>
                  <a:lnTo>
                    <a:pt x="23" y="298"/>
                  </a:lnTo>
                  <a:lnTo>
                    <a:pt x="13" y="316"/>
                  </a:lnTo>
                  <a:lnTo>
                    <a:pt x="4" y="331"/>
                  </a:lnTo>
                  <a:lnTo>
                    <a:pt x="0" y="318"/>
                  </a:lnTo>
                  <a:lnTo>
                    <a:pt x="2" y="306"/>
                  </a:lnTo>
                  <a:lnTo>
                    <a:pt x="4" y="293"/>
                  </a:lnTo>
                  <a:lnTo>
                    <a:pt x="12" y="281"/>
                  </a:lnTo>
                  <a:lnTo>
                    <a:pt x="19" y="270"/>
                  </a:lnTo>
                  <a:lnTo>
                    <a:pt x="27" y="259"/>
                  </a:lnTo>
                  <a:lnTo>
                    <a:pt x="36" y="248"/>
                  </a:lnTo>
                  <a:lnTo>
                    <a:pt x="45" y="238"/>
                  </a:lnTo>
                  <a:lnTo>
                    <a:pt x="69" y="213"/>
                  </a:lnTo>
                  <a:lnTo>
                    <a:pt x="92" y="187"/>
                  </a:lnTo>
                  <a:lnTo>
                    <a:pt x="111" y="160"/>
                  </a:lnTo>
                  <a:lnTo>
                    <a:pt x="127" y="130"/>
                  </a:lnTo>
                  <a:lnTo>
                    <a:pt x="138" y="98"/>
                  </a:lnTo>
                  <a:lnTo>
                    <a:pt x="147" y="66"/>
                  </a:lnTo>
                  <a:lnTo>
                    <a:pt x="151" y="33"/>
                  </a:lnTo>
                  <a:lnTo>
                    <a:pt x="151" y="0"/>
                  </a:lnTo>
                  <a:lnTo>
                    <a:pt x="157" y="28"/>
                  </a:lnTo>
                  <a:lnTo>
                    <a:pt x="160" y="54"/>
                  </a:lnTo>
                  <a:lnTo>
                    <a:pt x="157" y="79"/>
                  </a:lnTo>
                  <a:lnTo>
                    <a:pt x="150" y="104"/>
                  </a:lnTo>
                  <a:lnTo>
                    <a:pt x="141" y="128"/>
                  </a:lnTo>
                  <a:lnTo>
                    <a:pt x="131" y="151"/>
                  </a:lnTo>
                  <a:lnTo>
                    <a:pt x="118" y="176"/>
                  </a:lnTo>
                  <a:lnTo>
                    <a:pt x="105" y="19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0" name="Freeform 62"/>
            <p:cNvSpPr>
              <a:spLocks/>
            </p:cNvSpPr>
            <p:nvPr/>
          </p:nvSpPr>
          <p:spPr bwMode="auto">
            <a:xfrm>
              <a:off x="1270" y="2002"/>
              <a:ext cx="141" cy="172"/>
            </a:xfrm>
            <a:custGeom>
              <a:avLst/>
              <a:gdLst>
                <a:gd name="T0" fmla="*/ 110 w 141"/>
                <a:gd name="T1" fmla="*/ 27 h 172"/>
                <a:gd name="T2" fmla="*/ 121 w 141"/>
                <a:gd name="T3" fmla="*/ 27 h 172"/>
                <a:gd name="T4" fmla="*/ 128 w 141"/>
                <a:gd name="T5" fmla="*/ 24 h 172"/>
                <a:gd name="T6" fmla="*/ 134 w 141"/>
                <a:gd name="T7" fmla="*/ 21 h 172"/>
                <a:gd name="T8" fmla="*/ 138 w 141"/>
                <a:gd name="T9" fmla="*/ 20 h 172"/>
                <a:gd name="T10" fmla="*/ 141 w 141"/>
                <a:gd name="T11" fmla="*/ 28 h 172"/>
                <a:gd name="T12" fmla="*/ 138 w 141"/>
                <a:gd name="T13" fmla="*/ 34 h 172"/>
                <a:gd name="T14" fmla="*/ 133 w 141"/>
                <a:gd name="T15" fmla="*/ 37 h 172"/>
                <a:gd name="T16" fmla="*/ 123 w 141"/>
                <a:gd name="T17" fmla="*/ 38 h 172"/>
                <a:gd name="T18" fmla="*/ 111 w 141"/>
                <a:gd name="T19" fmla="*/ 40 h 172"/>
                <a:gd name="T20" fmla="*/ 101 w 141"/>
                <a:gd name="T21" fmla="*/ 37 h 172"/>
                <a:gd name="T22" fmla="*/ 91 w 141"/>
                <a:gd name="T23" fmla="*/ 34 h 172"/>
                <a:gd name="T24" fmla="*/ 81 w 141"/>
                <a:gd name="T25" fmla="*/ 30 h 172"/>
                <a:gd name="T26" fmla="*/ 71 w 141"/>
                <a:gd name="T27" fmla="*/ 25 h 172"/>
                <a:gd name="T28" fmla="*/ 61 w 141"/>
                <a:gd name="T29" fmla="*/ 20 h 172"/>
                <a:gd name="T30" fmla="*/ 51 w 141"/>
                <a:gd name="T31" fmla="*/ 15 h 172"/>
                <a:gd name="T32" fmla="*/ 39 w 141"/>
                <a:gd name="T33" fmla="*/ 12 h 172"/>
                <a:gd name="T34" fmla="*/ 30 w 141"/>
                <a:gd name="T35" fmla="*/ 21 h 172"/>
                <a:gd name="T36" fmla="*/ 23 w 141"/>
                <a:gd name="T37" fmla="*/ 31 h 172"/>
                <a:gd name="T38" fmla="*/ 17 w 141"/>
                <a:gd name="T39" fmla="*/ 41 h 172"/>
                <a:gd name="T40" fmla="*/ 13 w 141"/>
                <a:gd name="T41" fmla="*/ 53 h 172"/>
                <a:gd name="T42" fmla="*/ 15 w 141"/>
                <a:gd name="T43" fmla="*/ 63 h 172"/>
                <a:gd name="T44" fmla="*/ 20 w 141"/>
                <a:gd name="T45" fmla="*/ 72 h 172"/>
                <a:gd name="T46" fmla="*/ 26 w 141"/>
                <a:gd name="T47" fmla="*/ 77 h 172"/>
                <a:gd name="T48" fmla="*/ 33 w 141"/>
                <a:gd name="T49" fmla="*/ 82 h 172"/>
                <a:gd name="T50" fmla="*/ 42 w 141"/>
                <a:gd name="T51" fmla="*/ 86 h 172"/>
                <a:gd name="T52" fmla="*/ 49 w 141"/>
                <a:gd name="T53" fmla="*/ 92 h 172"/>
                <a:gd name="T54" fmla="*/ 55 w 141"/>
                <a:gd name="T55" fmla="*/ 99 h 172"/>
                <a:gd name="T56" fmla="*/ 58 w 141"/>
                <a:gd name="T57" fmla="*/ 108 h 172"/>
                <a:gd name="T58" fmla="*/ 65 w 141"/>
                <a:gd name="T59" fmla="*/ 115 h 172"/>
                <a:gd name="T60" fmla="*/ 71 w 141"/>
                <a:gd name="T61" fmla="*/ 123 h 172"/>
                <a:gd name="T62" fmla="*/ 76 w 141"/>
                <a:gd name="T63" fmla="*/ 131 h 172"/>
                <a:gd name="T64" fmla="*/ 81 w 141"/>
                <a:gd name="T65" fmla="*/ 139 h 172"/>
                <a:gd name="T66" fmla="*/ 87 w 141"/>
                <a:gd name="T67" fmla="*/ 148 h 172"/>
                <a:gd name="T68" fmla="*/ 91 w 141"/>
                <a:gd name="T69" fmla="*/ 156 h 172"/>
                <a:gd name="T70" fmla="*/ 97 w 141"/>
                <a:gd name="T71" fmla="*/ 165 h 172"/>
                <a:gd name="T72" fmla="*/ 102 w 141"/>
                <a:gd name="T73" fmla="*/ 172 h 172"/>
                <a:gd name="T74" fmla="*/ 91 w 141"/>
                <a:gd name="T75" fmla="*/ 168 h 172"/>
                <a:gd name="T76" fmla="*/ 76 w 141"/>
                <a:gd name="T77" fmla="*/ 156 h 172"/>
                <a:gd name="T78" fmla="*/ 61 w 141"/>
                <a:gd name="T79" fmla="*/ 141 h 172"/>
                <a:gd name="T80" fmla="*/ 45 w 141"/>
                <a:gd name="T81" fmla="*/ 122 h 172"/>
                <a:gd name="T82" fmla="*/ 30 w 141"/>
                <a:gd name="T83" fmla="*/ 103 h 172"/>
                <a:gd name="T84" fmla="*/ 19 w 141"/>
                <a:gd name="T85" fmla="*/ 86 h 172"/>
                <a:gd name="T86" fmla="*/ 10 w 141"/>
                <a:gd name="T87" fmla="*/ 74 h 172"/>
                <a:gd name="T88" fmla="*/ 7 w 141"/>
                <a:gd name="T89" fmla="*/ 70 h 172"/>
                <a:gd name="T90" fmla="*/ 2 w 141"/>
                <a:gd name="T91" fmla="*/ 60 h 172"/>
                <a:gd name="T92" fmla="*/ 0 w 141"/>
                <a:gd name="T93" fmla="*/ 50 h 172"/>
                <a:gd name="T94" fmla="*/ 2 w 141"/>
                <a:gd name="T95" fmla="*/ 41 h 172"/>
                <a:gd name="T96" fmla="*/ 6 w 141"/>
                <a:gd name="T97" fmla="*/ 33 h 172"/>
                <a:gd name="T98" fmla="*/ 12 w 141"/>
                <a:gd name="T99" fmla="*/ 24 h 172"/>
                <a:gd name="T100" fmla="*/ 19 w 141"/>
                <a:gd name="T101" fmla="*/ 17 h 172"/>
                <a:gd name="T102" fmla="*/ 25 w 141"/>
                <a:gd name="T103" fmla="*/ 8 h 172"/>
                <a:gd name="T104" fmla="*/ 30 w 141"/>
                <a:gd name="T105" fmla="*/ 1 h 172"/>
                <a:gd name="T106" fmla="*/ 39 w 141"/>
                <a:gd name="T107" fmla="*/ 0 h 172"/>
                <a:gd name="T108" fmla="*/ 51 w 141"/>
                <a:gd name="T109" fmla="*/ 0 h 172"/>
                <a:gd name="T110" fmla="*/ 62 w 141"/>
                <a:gd name="T111" fmla="*/ 2 h 172"/>
                <a:gd name="T112" fmla="*/ 74 w 141"/>
                <a:gd name="T113" fmla="*/ 7 h 172"/>
                <a:gd name="T114" fmla="*/ 85 w 141"/>
                <a:gd name="T115" fmla="*/ 12 h 172"/>
                <a:gd name="T116" fmla="*/ 95 w 141"/>
                <a:gd name="T117" fmla="*/ 17 h 172"/>
                <a:gd name="T118" fmla="*/ 104 w 141"/>
                <a:gd name="T119" fmla="*/ 23 h 172"/>
                <a:gd name="T120" fmla="*/ 110 w 141"/>
                <a:gd name="T121" fmla="*/ 2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 h="172">
                  <a:moveTo>
                    <a:pt x="110" y="27"/>
                  </a:moveTo>
                  <a:lnTo>
                    <a:pt x="121" y="27"/>
                  </a:lnTo>
                  <a:lnTo>
                    <a:pt x="128" y="24"/>
                  </a:lnTo>
                  <a:lnTo>
                    <a:pt x="134" y="21"/>
                  </a:lnTo>
                  <a:lnTo>
                    <a:pt x="138" y="20"/>
                  </a:lnTo>
                  <a:lnTo>
                    <a:pt x="141" y="28"/>
                  </a:lnTo>
                  <a:lnTo>
                    <a:pt x="138" y="34"/>
                  </a:lnTo>
                  <a:lnTo>
                    <a:pt x="133" y="37"/>
                  </a:lnTo>
                  <a:lnTo>
                    <a:pt x="123" y="38"/>
                  </a:lnTo>
                  <a:lnTo>
                    <a:pt x="111" y="40"/>
                  </a:lnTo>
                  <a:lnTo>
                    <a:pt x="101" y="37"/>
                  </a:lnTo>
                  <a:lnTo>
                    <a:pt x="91" y="34"/>
                  </a:lnTo>
                  <a:lnTo>
                    <a:pt x="81" y="30"/>
                  </a:lnTo>
                  <a:lnTo>
                    <a:pt x="71" y="25"/>
                  </a:lnTo>
                  <a:lnTo>
                    <a:pt x="61" y="20"/>
                  </a:lnTo>
                  <a:lnTo>
                    <a:pt x="51" y="15"/>
                  </a:lnTo>
                  <a:lnTo>
                    <a:pt x="39" y="12"/>
                  </a:lnTo>
                  <a:lnTo>
                    <a:pt x="30" y="21"/>
                  </a:lnTo>
                  <a:lnTo>
                    <a:pt x="23" y="31"/>
                  </a:lnTo>
                  <a:lnTo>
                    <a:pt x="17" y="41"/>
                  </a:lnTo>
                  <a:lnTo>
                    <a:pt x="13" y="53"/>
                  </a:lnTo>
                  <a:lnTo>
                    <a:pt x="15" y="63"/>
                  </a:lnTo>
                  <a:lnTo>
                    <a:pt x="20" y="72"/>
                  </a:lnTo>
                  <a:lnTo>
                    <a:pt x="26" y="77"/>
                  </a:lnTo>
                  <a:lnTo>
                    <a:pt x="33" y="82"/>
                  </a:lnTo>
                  <a:lnTo>
                    <a:pt x="42" y="86"/>
                  </a:lnTo>
                  <a:lnTo>
                    <a:pt x="49" y="92"/>
                  </a:lnTo>
                  <a:lnTo>
                    <a:pt x="55" y="99"/>
                  </a:lnTo>
                  <a:lnTo>
                    <a:pt x="58" y="108"/>
                  </a:lnTo>
                  <a:lnTo>
                    <a:pt x="65" y="115"/>
                  </a:lnTo>
                  <a:lnTo>
                    <a:pt x="71" y="123"/>
                  </a:lnTo>
                  <a:lnTo>
                    <a:pt x="76" y="131"/>
                  </a:lnTo>
                  <a:lnTo>
                    <a:pt x="81" y="139"/>
                  </a:lnTo>
                  <a:lnTo>
                    <a:pt x="87" y="148"/>
                  </a:lnTo>
                  <a:lnTo>
                    <a:pt x="91" y="156"/>
                  </a:lnTo>
                  <a:lnTo>
                    <a:pt x="97" y="165"/>
                  </a:lnTo>
                  <a:lnTo>
                    <a:pt x="102" y="172"/>
                  </a:lnTo>
                  <a:lnTo>
                    <a:pt x="91" y="168"/>
                  </a:lnTo>
                  <a:lnTo>
                    <a:pt x="76" y="156"/>
                  </a:lnTo>
                  <a:lnTo>
                    <a:pt x="61" y="141"/>
                  </a:lnTo>
                  <a:lnTo>
                    <a:pt x="45" y="122"/>
                  </a:lnTo>
                  <a:lnTo>
                    <a:pt x="30" y="103"/>
                  </a:lnTo>
                  <a:lnTo>
                    <a:pt x="19" y="86"/>
                  </a:lnTo>
                  <a:lnTo>
                    <a:pt x="10" y="74"/>
                  </a:lnTo>
                  <a:lnTo>
                    <a:pt x="7" y="70"/>
                  </a:lnTo>
                  <a:lnTo>
                    <a:pt x="2" y="60"/>
                  </a:lnTo>
                  <a:lnTo>
                    <a:pt x="0" y="50"/>
                  </a:lnTo>
                  <a:lnTo>
                    <a:pt x="2" y="41"/>
                  </a:lnTo>
                  <a:lnTo>
                    <a:pt x="6" y="33"/>
                  </a:lnTo>
                  <a:lnTo>
                    <a:pt x="12" y="24"/>
                  </a:lnTo>
                  <a:lnTo>
                    <a:pt x="19" y="17"/>
                  </a:lnTo>
                  <a:lnTo>
                    <a:pt x="25" y="8"/>
                  </a:lnTo>
                  <a:lnTo>
                    <a:pt x="30" y="1"/>
                  </a:lnTo>
                  <a:lnTo>
                    <a:pt x="39" y="0"/>
                  </a:lnTo>
                  <a:lnTo>
                    <a:pt x="51" y="0"/>
                  </a:lnTo>
                  <a:lnTo>
                    <a:pt x="62" y="2"/>
                  </a:lnTo>
                  <a:lnTo>
                    <a:pt x="74" y="7"/>
                  </a:lnTo>
                  <a:lnTo>
                    <a:pt x="85" y="12"/>
                  </a:lnTo>
                  <a:lnTo>
                    <a:pt x="95" y="17"/>
                  </a:lnTo>
                  <a:lnTo>
                    <a:pt x="104" y="23"/>
                  </a:lnTo>
                  <a:lnTo>
                    <a:pt x="110"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1" name="Freeform 63"/>
            <p:cNvSpPr>
              <a:spLocks/>
            </p:cNvSpPr>
            <p:nvPr/>
          </p:nvSpPr>
          <p:spPr bwMode="auto">
            <a:xfrm>
              <a:off x="1502" y="1950"/>
              <a:ext cx="222" cy="276"/>
            </a:xfrm>
            <a:custGeom>
              <a:avLst/>
              <a:gdLst>
                <a:gd name="T0" fmla="*/ 222 w 222"/>
                <a:gd name="T1" fmla="*/ 14 h 276"/>
                <a:gd name="T2" fmla="*/ 209 w 222"/>
                <a:gd name="T3" fmla="*/ 14 h 276"/>
                <a:gd name="T4" fmla="*/ 196 w 222"/>
                <a:gd name="T5" fmla="*/ 14 h 276"/>
                <a:gd name="T6" fmla="*/ 183 w 222"/>
                <a:gd name="T7" fmla="*/ 16 h 276"/>
                <a:gd name="T8" fmla="*/ 171 w 222"/>
                <a:gd name="T9" fmla="*/ 18 h 276"/>
                <a:gd name="T10" fmla="*/ 160 w 222"/>
                <a:gd name="T11" fmla="*/ 21 h 276"/>
                <a:gd name="T12" fmla="*/ 148 w 222"/>
                <a:gd name="T13" fmla="*/ 27 h 276"/>
                <a:gd name="T14" fmla="*/ 138 w 222"/>
                <a:gd name="T15" fmla="*/ 33 h 276"/>
                <a:gd name="T16" fmla="*/ 131 w 222"/>
                <a:gd name="T17" fmla="*/ 40 h 276"/>
                <a:gd name="T18" fmla="*/ 125 w 222"/>
                <a:gd name="T19" fmla="*/ 50 h 276"/>
                <a:gd name="T20" fmla="*/ 112 w 222"/>
                <a:gd name="T21" fmla="*/ 79 h 276"/>
                <a:gd name="T22" fmla="*/ 92 w 222"/>
                <a:gd name="T23" fmla="*/ 118 h 276"/>
                <a:gd name="T24" fmla="*/ 71 w 222"/>
                <a:gd name="T25" fmla="*/ 162 h 276"/>
                <a:gd name="T26" fmla="*/ 46 w 222"/>
                <a:gd name="T27" fmla="*/ 206 h 276"/>
                <a:gd name="T28" fmla="*/ 26 w 222"/>
                <a:gd name="T29" fmla="*/ 243 h 276"/>
                <a:gd name="T30" fmla="*/ 9 w 222"/>
                <a:gd name="T31" fmla="*/ 269 h 276"/>
                <a:gd name="T32" fmla="*/ 0 w 222"/>
                <a:gd name="T33" fmla="*/ 276 h 276"/>
                <a:gd name="T34" fmla="*/ 1 w 222"/>
                <a:gd name="T35" fmla="*/ 263 h 276"/>
                <a:gd name="T36" fmla="*/ 12 w 222"/>
                <a:gd name="T37" fmla="*/ 233 h 276"/>
                <a:gd name="T38" fmla="*/ 27 w 222"/>
                <a:gd name="T39" fmla="*/ 194 h 276"/>
                <a:gd name="T40" fmla="*/ 49 w 222"/>
                <a:gd name="T41" fmla="*/ 149 h 276"/>
                <a:gd name="T42" fmla="*/ 69 w 222"/>
                <a:gd name="T43" fmla="*/ 105 h 276"/>
                <a:gd name="T44" fmla="*/ 88 w 222"/>
                <a:gd name="T45" fmla="*/ 67 h 276"/>
                <a:gd name="T46" fmla="*/ 101 w 222"/>
                <a:gd name="T47" fmla="*/ 40 h 276"/>
                <a:gd name="T48" fmla="*/ 107 w 222"/>
                <a:gd name="T49" fmla="*/ 30 h 276"/>
                <a:gd name="T50" fmla="*/ 128 w 222"/>
                <a:gd name="T51" fmla="*/ 13 h 276"/>
                <a:gd name="T52" fmla="*/ 148 w 222"/>
                <a:gd name="T53" fmla="*/ 3 h 276"/>
                <a:gd name="T54" fmla="*/ 169 w 222"/>
                <a:gd name="T55" fmla="*/ 0 h 276"/>
                <a:gd name="T56" fmla="*/ 186 w 222"/>
                <a:gd name="T57" fmla="*/ 0 h 276"/>
                <a:gd name="T58" fmla="*/ 200 w 222"/>
                <a:gd name="T59" fmla="*/ 4 h 276"/>
                <a:gd name="T60" fmla="*/ 212 w 222"/>
                <a:gd name="T61" fmla="*/ 8 h 276"/>
                <a:gd name="T62" fmla="*/ 219 w 222"/>
                <a:gd name="T63" fmla="*/ 13 h 276"/>
                <a:gd name="T64" fmla="*/ 222 w 222"/>
                <a:gd name="T65" fmla="*/ 1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2" h="276">
                  <a:moveTo>
                    <a:pt x="222" y="14"/>
                  </a:moveTo>
                  <a:lnTo>
                    <a:pt x="209" y="14"/>
                  </a:lnTo>
                  <a:lnTo>
                    <a:pt x="196" y="14"/>
                  </a:lnTo>
                  <a:lnTo>
                    <a:pt x="183" y="16"/>
                  </a:lnTo>
                  <a:lnTo>
                    <a:pt x="171" y="18"/>
                  </a:lnTo>
                  <a:lnTo>
                    <a:pt x="160" y="21"/>
                  </a:lnTo>
                  <a:lnTo>
                    <a:pt x="148" y="27"/>
                  </a:lnTo>
                  <a:lnTo>
                    <a:pt x="138" y="33"/>
                  </a:lnTo>
                  <a:lnTo>
                    <a:pt x="131" y="40"/>
                  </a:lnTo>
                  <a:lnTo>
                    <a:pt x="125" y="50"/>
                  </a:lnTo>
                  <a:lnTo>
                    <a:pt x="112" y="79"/>
                  </a:lnTo>
                  <a:lnTo>
                    <a:pt x="92" y="118"/>
                  </a:lnTo>
                  <a:lnTo>
                    <a:pt x="71" y="162"/>
                  </a:lnTo>
                  <a:lnTo>
                    <a:pt x="46" y="206"/>
                  </a:lnTo>
                  <a:lnTo>
                    <a:pt x="26" y="243"/>
                  </a:lnTo>
                  <a:lnTo>
                    <a:pt x="9" y="269"/>
                  </a:lnTo>
                  <a:lnTo>
                    <a:pt x="0" y="276"/>
                  </a:lnTo>
                  <a:lnTo>
                    <a:pt x="1" y="263"/>
                  </a:lnTo>
                  <a:lnTo>
                    <a:pt x="12" y="233"/>
                  </a:lnTo>
                  <a:lnTo>
                    <a:pt x="27" y="194"/>
                  </a:lnTo>
                  <a:lnTo>
                    <a:pt x="49" y="149"/>
                  </a:lnTo>
                  <a:lnTo>
                    <a:pt x="69" y="105"/>
                  </a:lnTo>
                  <a:lnTo>
                    <a:pt x="88" y="67"/>
                  </a:lnTo>
                  <a:lnTo>
                    <a:pt x="101" y="40"/>
                  </a:lnTo>
                  <a:lnTo>
                    <a:pt x="107" y="30"/>
                  </a:lnTo>
                  <a:lnTo>
                    <a:pt x="128" y="13"/>
                  </a:lnTo>
                  <a:lnTo>
                    <a:pt x="148" y="3"/>
                  </a:lnTo>
                  <a:lnTo>
                    <a:pt x="169" y="0"/>
                  </a:lnTo>
                  <a:lnTo>
                    <a:pt x="186" y="0"/>
                  </a:lnTo>
                  <a:lnTo>
                    <a:pt x="200" y="4"/>
                  </a:lnTo>
                  <a:lnTo>
                    <a:pt x="212" y="8"/>
                  </a:lnTo>
                  <a:lnTo>
                    <a:pt x="219" y="13"/>
                  </a:lnTo>
                  <a:lnTo>
                    <a:pt x="222" y="1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2" name="Freeform 64"/>
            <p:cNvSpPr>
              <a:spLocks/>
            </p:cNvSpPr>
            <p:nvPr/>
          </p:nvSpPr>
          <p:spPr bwMode="auto">
            <a:xfrm>
              <a:off x="1689" y="1948"/>
              <a:ext cx="143" cy="176"/>
            </a:xfrm>
            <a:custGeom>
              <a:avLst/>
              <a:gdLst>
                <a:gd name="T0" fmla="*/ 38 w 143"/>
                <a:gd name="T1" fmla="*/ 138 h 176"/>
                <a:gd name="T2" fmla="*/ 42 w 143"/>
                <a:gd name="T3" fmla="*/ 138 h 176"/>
                <a:gd name="T4" fmla="*/ 51 w 143"/>
                <a:gd name="T5" fmla="*/ 137 h 176"/>
                <a:gd name="T6" fmla="*/ 62 w 143"/>
                <a:gd name="T7" fmla="*/ 134 h 176"/>
                <a:gd name="T8" fmla="*/ 74 w 143"/>
                <a:gd name="T9" fmla="*/ 131 h 176"/>
                <a:gd name="T10" fmla="*/ 88 w 143"/>
                <a:gd name="T11" fmla="*/ 130 h 176"/>
                <a:gd name="T12" fmla="*/ 100 w 143"/>
                <a:gd name="T13" fmla="*/ 130 h 176"/>
                <a:gd name="T14" fmla="*/ 111 w 143"/>
                <a:gd name="T15" fmla="*/ 133 h 176"/>
                <a:gd name="T16" fmla="*/ 118 w 143"/>
                <a:gd name="T17" fmla="*/ 140 h 176"/>
                <a:gd name="T18" fmla="*/ 124 w 143"/>
                <a:gd name="T19" fmla="*/ 150 h 176"/>
                <a:gd name="T20" fmla="*/ 131 w 143"/>
                <a:gd name="T21" fmla="*/ 159 h 176"/>
                <a:gd name="T22" fmla="*/ 140 w 143"/>
                <a:gd name="T23" fmla="*/ 167 h 176"/>
                <a:gd name="T24" fmla="*/ 143 w 143"/>
                <a:gd name="T25" fmla="*/ 176 h 176"/>
                <a:gd name="T26" fmla="*/ 130 w 143"/>
                <a:gd name="T27" fmla="*/ 174 h 176"/>
                <a:gd name="T28" fmla="*/ 118 w 143"/>
                <a:gd name="T29" fmla="*/ 169 h 176"/>
                <a:gd name="T30" fmla="*/ 110 w 143"/>
                <a:gd name="T31" fmla="*/ 162 h 176"/>
                <a:gd name="T32" fmla="*/ 98 w 143"/>
                <a:gd name="T33" fmla="*/ 156 h 176"/>
                <a:gd name="T34" fmla="*/ 87 w 143"/>
                <a:gd name="T35" fmla="*/ 151 h 176"/>
                <a:gd name="T36" fmla="*/ 72 w 143"/>
                <a:gd name="T37" fmla="*/ 151 h 176"/>
                <a:gd name="T38" fmla="*/ 52 w 143"/>
                <a:gd name="T39" fmla="*/ 157 h 176"/>
                <a:gd name="T40" fmla="*/ 28 w 143"/>
                <a:gd name="T41" fmla="*/ 172 h 176"/>
                <a:gd name="T42" fmla="*/ 20 w 143"/>
                <a:gd name="T43" fmla="*/ 174 h 176"/>
                <a:gd name="T44" fmla="*/ 13 w 143"/>
                <a:gd name="T45" fmla="*/ 174 h 176"/>
                <a:gd name="T46" fmla="*/ 6 w 143"/>
                <a:gd name="T47" fmla="*/ 174 h 176"/>
                <a:gd name="T48" fmla="*/ 0 w 143"/>
                <a:gd name="T49" fmla="*/ 169 h 176"/>
                <a:gd name="T50" fmla="*/ 3 w 143"/>
                <a:gd name="T51" fmla="*/ 160 h 176"/>
                <a:gd name="T52" fmla="*/ 12 w 143"/>
                <a:gd name="T53" fmla="*/ 138 h 176"/>
                <a:gd name="T54" fmla="*/ 25 w 143"/>
                <a:gd name="T55" fmla="*/ 108 h 176"/>
                <a:gd name="T56" fmla="*/ 39 w 143"/>
                <a:gd name="T57" fmla="*/ 75 h 176"/>
                <a:gd name="T58" fmla="*/ 54 w 143"/>
                <a:gd name="T59" fmla="*/ 43 h 176"/>
                <a:gd name="T60" fmla="*/ 67 w 143"/>
                <a:gd name="T61" fmla="*/ 16 h 176"/>
                <a:gd name="T62" fmla="*/ 77 w 143"/>
                <a:gd name="T63" fmla="*/ 0 h 176"/>
                <a:gd name="T64" fmla="*/ 82 w 143"/>
                <a:gd name="T65" fmla="*/ 0 h 176"/>
                <a:gd name="T66" fmla="*/ 82 w 143"/>
                <a:gd name="T67" fmla="*/ 9 h 176"/>
                <a:gd name="T68" fmla="*/ 78 w 143"/>
                <a:gd name="T69" fmla="*/ 22 h 176"/>
                <a:gd name="T70" fmla="*/ 72 w 143"/>
                <a:gd name="T71" fmla="*/ 39 h 176"/>
                <a:gd name="T72" fmla="*/ 65 w 143"/>
                <a:gd name="T73" fmla="*/ 58 h 176"/>
                <a:gd name="T74" fmla="*/ 56 w 143"/>
                <a:gd name="T75" fmla="*/ 79 h 176"/>
                <a:gd name="T76" fmla="*/ 49 w 143"/>
                <a:gd name="T77" fmla="*/ 101 h 176"/>
                <a:gd name="T78" fmla="*/ 42 w 143"/>
                <a:gd name="T79" fmla="*/ 121 h 176"/>
                <a:gd name="T80" fmla="*/ 38 w 143"/>
                <a:gd name="T81" fmla="*/ 138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3" h="176">
                  <a:moveTo>
                    <a:pt x="38" y="138"/>
                  </a:moveTo>
                  <a:lnTo>
                    <a:pt x="42" y="138"/>
                  </a:lnTo>
                  <a:lnTo>
                    <a:pt x="51" y="137"/>
                  </a:lnTo>
                  <a:lnTo>
                    <a:pt x="62" y="134"/>
                  </a:lnTo>
                  <a:lnTo>
                    <a:pt x="74" y="131"/>
                  </a:lnTo>
                  <a:lnTo>
                    <a:pt x="88" y="130"/>
                  </a:lnTo>
                  <a:lnTo>
                    <a:pt x="100" y="130"/>
                  </a:lnTo>
                  <a:lnTo>
                    <a:pt x="111" y="133"/>
                  </a:lnTo>
                  <a:lnTo>
                    <a:pt x="118" y="140"/>
                  </a:lnTo>
                  <a:lnTo>
                    <a:pt x="124" y="150"/>
                  </a:lnTo>
                  <a:lnTo>
                    <a:pt x="131" y="159"/>
                  </a:lnTo>
                  <a:lnTo>
                    <a:pt x="140" y="167"/>
                  </a:lnTo>
                  <a:lnTo>
                    <a:pt x="143" y="176"/>
                  </a:lnTo>
                  <a:lnTo>
                    <a:pt x="130" y="174"/>
                  </a:lnTo>
                  <a:lnTo>
                    <a:pt x="118" y="169"/>
                  </a:lnTo>
                  <a:lnTo>
                    <a:pt x="110" y="162"/>
                  </a:lnTo>
                  <a:lnTo>
                    <a:pt x="98" y="156"/>
                  </a:lnTo>
                  <a:lnTo>
                    <a:pt x="87" y="151"/>
                  </a:lnTo>
                  <a:lnTo>
                    <a:pt x="72" y="151"/>
                  </a:lnTo>
                  <a:lnTo>
                    <a:pt x="52" y="157"/>
                  </a:lnTo>
                  <a:lnTo>
                    <a:pt x="28" y="172"/>
                  </a:lnTo>
                  <a:lnTo>
                    <a:pt x="20" y="174"/>
                  </a:lnTo>
                  <a:lnTo>
                    <a:pt x="13" y="174"/>
                  </a:lnTo>
                  <a:lnTo>
                    <a:pt x="6" y="174"/>
                  </a:lnTo>
                  <a:lnTo>
                    <a:pt x="0" y="169"/>
                  </a:lnTo>
                  <a:lnTo>
                    <a:pt x="3" y="160"/>
                  </a:lnTo>
                  <a:lnTo>
                    <a:pt x="12" y="138"/>
                  </a:lnTo>
                  <a:lnTo>
                    <a:pt x="25" y="108"/>
                  </a:lnTo>
                  <a:lnTo>
                    <a:pt x="39" y="75"/>
                  </a:lnTo>
                  <a:lnTo>
                    <a:pt x="54" y="43"/>
                  </a:lnTo>
                  <a:lnTo>
                    <a:pt x="67" y="16"/>
                  </a:lnTo>
                  <a:lnTo>
                    <a:pt x="77" y="0"/>
                  </a:lnTo>
                  <a:lnTo>
                    <a:pt x="82" y="0"/>
                  </a:lnTo>
                  <a:lnTo>
                    <a:pt x="82" y="9"/>
                  </a:lnTo>
                  <a:lnTo>
                    <a:pt x="78" y="22"/>
                  </a:lnTo>
                  <a:lnTo>
                    <a:pt x="72" y="39"/>
                  </a:lnTo>
                  <a:lnTo>
                    <a:pt x="65" y="58"/>
                  </a:lnTo>
                  <a:lnTo>
                    <a:pt x="56" y="79"/>
                  </a:lnTo>
                  <a:lnTo>
                    <a:pt x="49" y="101"/>
                  </a:lnTo>
                  <a:lnTo>
                    <a:pt x="42" y="121"/>
                  </a:lnTo>
                  <a:lnTo>
                    <a:pt x="38" y="13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3" name="Freeform 65"/>
            <p:cNvSpPr>
              <a:spLocks/>
            </p:cNvSpPr>
            <p:nvPr/>
          </p:nvSpPr>
          <p:spPr bwMode="auto">
            <a:xfrm>
              <a:off x="1315" y="2045"/>
              <a:ext cx="95" cy="40"/>
            </a:xfrm>
            <a:custGeom>
              <a:avLst/>
              <a:gdLst>
                <a:gd name="T0" fmla="*/ 79 w 95"/>
                <a:gd name="T1" fmla="*/ 18 h 40"/>
                <a:gd name="T2" fmla="*/ 79 w 95"/>
                <a:gd name="T3" fmla="*/ 16 h 40"/>
                <a:gd name="T4" fmla="*/ 80 w 95"/>
                <a:gd name="T5" fmla="*/ 11 h 40"/>
                <a:gd name="T6" fmla="*/ 83 w 95"/>
                <a:gd name="T7" fmla="*/ 8 h 40"/>
                <a:gd name="T8" fmla="*/ 85 w 95"/>
                <a:gd name="T9" fmla="*/ 5 h 40"/>
                <a:gd name="T10" fmla="*/ 89 w 95"/>
                <a:gd name="T11" fmla="*/ 8 h 40"/>
                <a:gd name="T12" fmla="*/ 92 w 95"/>
                <a:gd name="T13" fmla="*/ 11 h 40"/>
                <a:gd name="T14" fmla="*/ 95 w 95"/>
                <a:gd name="T15" fmla="*/ 14 h 40"/>
                <a:gd name="T16" fmla="*/ 95 w 95"/>
                <a:gd name="T17" fmla="*/ 20 h 40"/>
                <a:gd name="T18" fmla="*/ 91 w 95"/>
                <a:gd name="T19" fmla="*/ 26 h 40"/>
                <a:gd name="T20" fmla="*/ 85 w 95"/>
                <a:gd name="T21" fmla="*/ 31 h 40"/>
                <a:gd name="T22" fmla="*/ 78 w 95"/>
                <a:gd name="T23" fmla="*/ 36 h 40"/>
                <a:gd name="T24" fmla="*/ 69 w 95"/>
                <a:gd name="T25" fmla="*/ 39 h 40"/>
                <a:gd name="T26" fmla="*/ 59 w 95"/>
                <a:gd name="T27" fmla="*/ 40 h 40"/>
                <a:gd name="T28" fmla="*/ 46 w 95"/>
                <a:gd name="T29" fmla="*/ 37 h 40"/>
                <a:gd name="T30" fmla="*/ 31 w 95"/>
                <a:gd name="T31" fmla="*/ 31 h 40"/>
                <a:gd name="T32" fmla="*/ 16 w 95"/>
                <a:gd name="T33" fmla="*/ 20 h 40"/>
                <a:gd name="T34" fmla="*/ 11 w 95"/>
                <a:gd name="T35" fmla="*/ 24 h 40"/>
                <a:gd name="T36" fmla="*/ 8 w 95"/>
                <a:gd name="T37" fmla="*/ 30 h 40"/>
                <a:gd name="T38" fmla="*/ 6 w 95"/>
                <a:gd name="T39" fmla="*/ 33 h 40"/>
                <a:gd name="T40" fmla="*/ 0 w 95"/>
                <a:gd name="T41" fmla="*/ 34 h 40"/>
                <a:gd name="T42" fmla="*/ 1 w 95"/>
                <a:gd name="T43" fmla="*/ 29 h 40"/>
                <a:gd name="T44" fmla="*/ 1 w 95"/>
                <a:gd name="T45" fmla="*/ 20 h 40"/>
                <a:gd name="T46" fmla="*/ 3 w 95"/>
                <a:gd name="T47" fmla="*/ 8 h 40"/>
                <a:gd name="T48" fmla="*/ 4 w 95"/>
                <a:gd name="T49" fmla="*/ 0 h 40"/>
                <a:gd name="T50" fmla="*/ 11 w 95"/>
                <a:gd name="T51" fmla="*/ 3 h 40"/>
                <a:gd name="T52" fmla="*/ 20 w 95"/>
                <a:gd name="T53" fmla="*/ 8 h 40"/>
                <a:gd name="T54" fmla="*/ 29 w 95"/>
                <a:gd name="T55" fmla="*/ 16 h 40"/>
                <a:gd name="T56" fmla="*/ 37 w 95"/>
                <a:gd name="T57" fmla="*/ 21 h 40"/>
                <a:gd name="T58" fmla="*/ 47 w 95"/>
                <a:gd name="T59" fmla="*/ 26 h 40"/>
                <a:gd name="T60" fmla="*/ 57 w 95"/>
                <a:gd name="T61" fmla="*/ 29 h 40"/>
                <a:gd name="T62" fmla="*/ 67 w 95"/>
                <a:gd name="T63" fmla="*/ 26 h 40"/>
                <a:gd name="T64" fmla="*/ 79 w 95"/>
                <a:gd name="T6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40">
                  <a:moveTo>
                    <a:pt x="79" y="18"/>
                  </a:moveTo>
                  <a:lnTo>
                    <a:pt x="79" y="16"/>
                  </a:lnTo>
                  <a:lnTo>
                    <a:pt x="80" y="11"/>
                  </a:lnTo>
                  <a:lnTo>
                    <a:pt x="83" y="8"/>
                  </a:lnTo>
                  <a:lnTo>
                    <a:pt x="85" y="5"/>
                  </a:lnTo>
                  <a:lnTo>
                    <a:pt x="89" y="8"/>
                  </a:lnTo>
                  <a:lnTo>
                    <a:pt x="92" y="11"/>
                  </a:lnTo>
                  <a:lnTo>
                    <a:pt x="95" y="14"/>
                  </a:lnTo>
                  <a:lnTo>
                    <a:pt x="95" y="20"/>
                  </a:lnTo>
                  <a:lnTo>
                    <a:pt x="91" y="26"/>
                  </a:lnTo>
                  <a:lnTo>
                    <a:pt x="85" y="31"/>
                  </a:lnTo>
                  <a:lnTo>
                    <a:pt x="78" y="36"/>
                  </a:lnTo>
                  <a:lnTo>
                    <a:pt x="69" y="39"/>
                  </a:lnTo>
                  <a:lnTo>
                    <a:pt x="59" y="40"/>
                  </a:lnTo>
                  <a:lnTo>
                    <a:pt x="46" y="37"/>
                  </a:lnTo>
                  <a:lnTo>
                    <a:pt x="31" y="31"/>
                  </a:lnTo>
                  <a:lnTo>
                    <a:pt x="16" y="20"/>
                  </a:lnTo>
                  <a:lnTo>
                    <a:pt x="11" y="24"/>
                  </a:lnTo>
                  <a:lnTo>
                    <a:pt x="8" y="30"/>
                  </a:lnTo>
                  <a:lnTo>
                    <a:pt x="6" y="33"/>
                  </a:lnTo>
                  <a:lnTo>
                    <a:pt x="0" y="34"/>
                  </a:lnTo>
                  <a:lnTo>
                    <a:pt x="1" y="29"/>
                  </a:lnTo>
                  <a:lnTo>
                    <a:pt x="1" y="20"/>
                  </a:lnTo>
                  <a:lnTo>
                    <a:pt x="3" y="8"/>
                  </a:lnTo>
                  <a:lnTo>
                    <a:pt x="4" y="0"/>
                  </a:lnTo>
                  <a:lnTo>
                    <a:pt x="11" y="3"/>
                  </a:lnTo>
                  <a:lnTo>
                    <a:pt x="20" y="8"/>
                  </a:lnTo>
                  <a:lnTo>
                    <a:pt x="29" y="16"/>
                  </a:lnTo>
                  <a:lnTo>
                    <a:pt x="37" y="21"/>
                  </a:lnTo>
                  <a:lnTo>
                    <a:pt x="47" y="26"/>
                  </a:lnTo>
                  <a:lnTo>
                    <a:pt x="57" y="29"/>
                  </a:lnTo>
                  <a:lnTo>
                    <a:pt x="67" y="26"/>
                  </a:lnTo>
                  <a:lnTo>
                    <a:pt x="79"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4" name="Freeform 66"/>
            <p:cNvSpPr>
              <a:spLocks/>
            </p:cNvSpPr>
            <p:nvPr/>
          </p:nvSpPr>
          <p:spPr bwMode="auto">
            <a:xfrm>
              <a:off x="1794" y="1989"/>
              <a:ext cx="95" cy="529"/>
            </a:xfrm>
            <a:custGeom>
              <a:avLst/>
              <a:gdLst>
                <a:gd name="T0" fmla="*/ 64 w 95"/>
                <a:gd name="T1" fmla="*/ 221 h 529"/>
                <a:gd name="T2" fmla="*/ 54 w 95"/>
                <a:gd name="T3" fmla="*/ 237 h 529"/>
                <a:gd name="T4" fmla="*/ 44 w 95"/>
                <a:gd name="T5" fmla="*/ 254 h 529"/>
                <a:gd name="T6" fmla="*/ 36 w 95"/>
                <a:gd name="T7" fmla="*/ 272 h 529"/>
                <a:gd name="T8" fmla="*/ 35 w 95"/>
                <a:gd name="T9" fmla="*/ 289 h 529"/>
                <a:gd name="T10" fmla="*/ 38 w 95"/>
                <a:gd name="T11" fmla="*/ 298 h 529"/>
                <a:gd name="T12" fmla="*/ 42 w 95"/>
                <a:gd name="T13" fmla="*/ 308 h 529"/>
                <a:gd name="T14" fmla="*/ 47 w 95"/>
                <a:gd name="T15" fmla="*/ 318 h 529"/>
                <a:gd name="T16" fmla="*/ 52 w 95"/>
                <a:gd name="T17" fmla="*/ 325 h 529"/>
                <a:gd name="T18" fmla="*/ 74 w 95"/>
                <a:gd name="T19" fmla="*/ 312 h 529"/>
                <a:gd name="T20" fmla="*/ 83 w 95"/>
                <a:gd name="T21" fmla="*/ 290 h 529"/>
                <a:gd name="T22" fmla="*/ 85 w 95"/>
                <a:gd name="T23" fmla="*/ 270 h 529"/>
                <a:gd name="T24" fmla="*/ 85 w 95"/>
                <a:gd name="T25" fmla="*/ 262 h 529"/>
                <a:gd name="T26" fmla="*/ 94 w 95"/>
                <a:gd name="T27" fmla="*/ 277 h 529"/>
                <a:gd name="T28" fmla="*/ 95 w 95"/>
                <a:gd name="T29" fmla="*/ 292 h 529"/>
                <a:gd name="T30" fmla="*/ 94 w 95"/>
                <a:gd name="T31" fmla="*/ 308 h 529"/>
                <a:gd name="T32" fmla="*/ 91 w 95"/>
                <a:gd name="T33" fmla="*/ 324 h 529"/>
                <a:gd name="T34" fmla="*/ 83 w 95"/>
                <a:gd name="T35" fmla="*/ 335 h 529"/>
                <a:gd name="T36" fmla="*/ 75 w 95"/>
                <a:gd name="T37" fmla="*/ 342 h 529"/>
                <a:gd name="T38" fmla="*/ 68 w 95"/>
                <a:gd name="T39" fmla="*/ 348 h 529"/>
                <a:gd name="T40" fmla="*/ 62 w 95"/>
                <a:gd name="T41" fmla="*/ 351 h 529"/>
                <a:gd name="T42" fmla="*/ 67 w 95"/>
                <a:gd name="T43" fmla="*/ 396 h 529"/>
                <a:gd name="T44" fmla="*/ 64 w 95"/>
                <a:gd name="T45" fmla="*/ 443 h 529"/>
                <a:gd name="T46" fmla="*/ 58 w 95"/>
                <a:gd name="T47" fmla="*/ 489 h 529"/>
                <a:gd name="T48" fmla="*/ 47 w 95"/>
                <a:gd name="T49" fmla="*/ 529 h 529"/>
                <a:gd name="T50" fmla="*/ 45 w 95"/>
                <a:gd name="T51" fmla="*/ 488 h 529"/>
                <a:gd name="T52" fmla="*/ 47 w 95"/>
                <a:gd name="T53" fmla="*/ 439 h 529"/>
                <a:gd name="T54" fmla="*/ 48 w 95"/>
                <a:gd name="T55" fmla="*/ 390 h 529"/>
                <a:gd name="T56" fmla="*/ 48 w 95"/>
                <a:gd name="T57" fmla="*/ 349 h 529"/>
                <a:gd name="T58" fmla="*/ 38 w 95"/>
                <a:gd name="T59" fmla="*/ 344 h 529"/>
                <a:gd name="T60" fmla="*/ 31 w 95"/>
                <a:gd name="T61" fmla="*/ 335 h 529"/>
                <a:gd name="T62" fmla="*/ 23 w 95"/>
                <a:gd name="T63" fmla="*/ 325 h 529"/>
                <a:gd name="T64" fmla="*/ 21 w 95"/>
                <a:gd name="T65" fmla="*/ 313 h 529"/>
                <a:gd name="T66" fmla="*/ 18 w 95"/>
                <a:gd name="T67" fmla="*/ 290 h 529"/>
                <a:gd name="T68" fmla="*/ 22 w 95"/>
                <a:gd name="T69" fmla="*/ 269 h 529"/>
                <a:gd name="T70" fmla="*/ 31 w 95"/>
                <a:gd name="T71" fmla="*/ 250 h 529"/>
                <a:gd name="T72" fmla="*/ 42 w 95"/>
                <a:gd name="T73" fmla="*/ 231 h 529"/>
                <a:gd name="T74" fmla="*/ 52 w 95"/>
                <a:gd name="T75" fmla="*/ 213 h 529"/>
                <a:gd name="T76" fmla="*/ 61 w 95"/>
                <a:gd name="T77" fmla="*/ 193 h 529"/>
                <a:gd name="T78" fmla="*/ 62 w 95"/>
                <a:gd name="T79" fmla="*/ 172 h 529"/>
                <a:gd name="T80" fmla="*/ 57 w 95"/>
                <a:gd name="T81" fmla="*/ 148 h 529"/>
                <a:gd name="T82" fmla="*/ 51 w 95"/>
                <a:gd name="T83" fmla="*/ 129 h 529"/>
                <a:gd name="T84" fmla="*/ 44 w 95"/>
                <a:gd name="T85" fmla="*/ 110 h 529"/>
                <a:gd name="T86" fmla="*/ 35 w 95"/>
                <a:gd name="T87" fmla="*/ 93 h 529"/>
                <a:gd name="T88" fmla="*/ 28 w 95"/>
                <a:gd name="T89" fmla="*/ 74 h 529"/>
                <a:gd name="T90" fmla="*/ 21 w 95"/>
                <a:gd name="T91" fmla="*/ 56 h 529"/>
                <a:gd name="T92" fmla="*/ 13 w 95"/>
                <a:gd name="T93" fmla="*/ 37 h 529"/>
                <a:gd name="T94" fmla="*/ 6 w 95"/>
                <a:gd name="T95" fmla="*/ 18 h 529"/>
                <a:gd name="T96" fmla="*/ 0 w 95"/>
                <a:gd name="T97" fmla="*/ 0 h 529"/>
                <a:gd name="T98" fmla="*/ 9 w 95"/>
                <a:gd name="T99" fmla="*/ 5 h 529"/>
                <a:gd name="T100" fmla="*/ 21 w 95"/>
                <a:gd name="T101" fmla="*/ 23 h 529"/>
                <a:gd name="T102" fmla="*/ 35 w 95"/>
                <a:gd name="T103" fmla="*/ 50 h 529"/>
                <a:gd name="T104" fmla="*/ 48 w 95"/>
                <a:gd name="T105" fmla="*/ 82 h 529"/>
                <a:gd name="T106" fmla="*/ 59 w 95"/>
                <a:gd name="T107" fmla="*/ 119 h 529"/>
                <a:gd name="T108" fmla="*/ 68 w 95"/>
                <a:gd name="T109" fmla="*/ 155 h 529"/>
                <a:gd name="T110" fmla="*/ 70 w 95"/>
                <a:gd name="T111" fmla="*/ 191 h 529"/>
                <a:gd name="T112" fmla="*/ 64 w 95"/>
                <a:gd name="T113" fmla="*/ 221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 h="529">
                  <a:moveTo>
                    <a:pt x="64" y="221"/>
                  </a:moveTo>
                  <a:lnTo>
                    <a:pt x="54" y="237"/>
                  </a:lnTo>
                  <a:lnTo>
                    <a:pt x="44" y="254"/>
                  </a:lnTo>
                  <a:lnTo>
                    <a:pt x="36" y="272"/>
                  </a:lnTo>
                  <a:lnTo>
                    <a:pt x="35" y="289"/>
                  </a:lnTo>
                  <a:lnTo>
                    <a:pt x="38" y="298"/>
                  </a:lnTo>
                  <a:lnTo>
                    <a:pt x="42" y="308"/>
                  </a:lnTo>
                  <a:lnTo>
                    <a:pt x="47" y="318"/>
                  </a:lnTo>
                  <a:lnTo>
                    <a:pt x="52" y="325"/>
                  </a:lnTo>
                  <a:lnTo>
                    <a:pt x="74" y="312"/>
                  </a:lnTo>
                  <a:lnTo>
                    <a:pt x="83" y="290"/>
                  </a:lnTo>
                  <a:lnTo>
                    <a:pt x="85" y="270"/>
                  </a:lnTo>
                  <a:lnTo>
                    <a:pt x="85" y="262"/>
                  </a:lnTo>
                  <a:lnTo>
                    <a:pt x="94" y="277"/>
                  </a:lnTo>
                  <a:lnTo>
                    <a:pt x="95" y="292"/>
                  </a:lnTo>
                  <a:lnTo>
                    <a:pt x="94" y="308"/>
                  </a:lnTo>
                  <a:lnTo>
                    <a:pt x="91" y="324"/>
                  </a:lnTo>
                  <a:lnTo>
                    <a:pt x="83" y="335"/>
                  </a:lnTo>
                  <a:lnTo>
                    <a:pt x="75" y="342"/>
                  </a:lnTo>
                  <a:lnTo>
                    <a:pt x="68" y="348"/>
                  </a:lnTo>
                  <a:lnTo>
                    <a:pt x="62" y="351"/>
                  </a:lnTo>
                  <a:lnTo>
                    <a:pt x="67" y="396"/>
                  </a:lnTo>
                  <a:lnTo>
                    <a:pt x="64" y="443"/>
                  </a:lnTo>
                  <a:lnTo>
                    <a:pt x="58" y="489"/>
                  </a:lnTo>
                  <a:lnTo>
                    <a:pt x="47" y="529"/>
                  </a:lnTo>
                  <a:lnTo>
                    <a:pt x="45" y="488"/>
                  </a:lnTo>
                  <a:lnTo>
                    <a:pt x="47" y="439"/>
                  </a:lnTo>
                  <a:lnTo>
                    <a:pt x="48" y="390"/>
                  </a:lnTo>
                  <a:lnTo>
                    <a:pt x="48" y="349"/>
                  </a:lnTo>
                  <a:lnTo>
                    <a:pt x="38" y="344"/>
                  </a:lnTo>
                  <a:lnTo>
                    <a:pt x="31" y="335"/>
                  </a:lnTo>
                  <a:lnTo>
                    <a:pt x="23" y="325"/>
                  </a:lnTo>
                  <a:lnTo>
                    <a:pt x="21" y="313"/>
                  </a:lnTo>
                  <a:lnTo>
                    <a:pt x="18" y="290"/>
                  </a:lnTo>
                  <a:lnTo>
                    <a:pt x="22" y="269"/>
                  </a:lnTo>
                  <a:lnTo>
                    <a:pt x="31" y="250"/>
                  </a:lnTo>
                  <a:lnTo>
                    <a:pt x="42" y="231"/>
                  </a:lnTo>
                  <a:lnTo>
                    <a:pt x="52" y="213"/>
                  </a:lnTo>
                  <a:lnTo>
                    <a:pt x="61" y="193"/>
                  </a:lnTo>
                  <a:lnTo>
                    <a:pt x="62" y="172"/>
                  </a:lnTo>
                  <a:lnTo>
                    <a:pt x="57" y="148"/>
                  </a:lnTo>
                  <a:lnTo>
                    <a:pt x="51" y="129"/>
                  </a:lnTo>
                  <a:lnTo>
                    <a:pt x="44" y="110"/>
                  </a:lnTo>
                  <a:lnTo>
                    <a:pt x="35" y="93"/>
                  </a:lnTo>
                  <a:lnTo>
                    <a:pt x="28" y="74"/>
                  </a:lnTo>
                  <a:lnTo>
                    <a:pt x="21" y="56"/>
                  </a:lnTo>
                  <a:lnTo>
                    <a:pt x="13" y="37"/>
                  </a:lnTo>
                  <a:lnTo>
                    <a:pt x="6" y="18"/>
                  </a:lnTo>
                  <a:lnTo>
                    <a:pt x="0" y="0"/>
                  </a:lnTo>
                  <a:lnTo>
                    <a:pt x="9" y="5"/>
                  </a:lnTo>
                  <a:lnTo>
                    <a:pt x="21" y="23"/>
                  </a:lnTo>
                  <a:lnTo>
                    <a:pt x="35" y="50"/>
                  </a:lnTo>
                  <a:lnTo>
                    <a:pt x="48" y="82"/>
                  </a:lnTo>
                  <a:lnTo>
                    <a:pt x="59" y="119"/>
                  </a:lnTo>
                  <a:lnTo>
                    <a:pt x="68" y="155"/>
                  </a:lnTo>
                  <a:lnTo>
                    <a:pt x="70" y="191"/>
                  </a:lnTo>
                  <a:lnTo>
                    <a:pt x="64" y="22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5" name="Freeform 67"/>
            <p:cNvSpPr>
              <a:spLocks/>
            </p:cNvSpPr>
            <p:nvPr/>
          </p:nvSpPr>
          <p:spPr bwMode="auto">
            <a:xfrm>
              <a:off x="1457" y="2025"/>
              <a:ext cx="78" cy="118"/>
            </a:xfrm>
            <a:custGeom>
              <a:avLst/>
              <a:gdLst>
                <a:gd name="T0" fmla="*/ 78 w 78"/>
                <a:gd name="T1" fmla="*/ 0 h 118"/>
                <a:gd name="T2" fmla="*/ 75 w 78"/>
                <a:gd name="T3" fmla="*/ 14 h 118"/>
                <a:gd name="T4" fmla="*/ 71 w 78"/>
                <a:gd name="T5" fmla="*/ 30 h 118"/>
                <a:gd name="T6" fmla="*/ 67 w 78"/>
                <a:gd name="T7" fmla="*/ 44 h 118"/>
                <a:gd name="T8" fmla="*/ 62 w 78"/>
                <a:gd name="T9" fmla="*/ 59 h 118"/>
                <a:gd name="T10" fmla="*/ 55 w 78"/>
                <a:gd name="T11" fmla="*/ 73 h 118"/>
                <a:gd name="T12" fmla="*/ 48 w 78"/>
                <a:gd name="T13" fmla="*/ 86 h 118"/>
                <a:gd name="T14" fmla="*/ 39 w 78"/>
                <a:gd name="T15" fmla="*/ 99 h 118"/>
                <a:gd name="T16" fmla="*/ 29 w 78"/>
                <a:gd name="T17" fmla="*/ 110 h 118"/>
                <a:gd name="T18" fmla="*/ 19 w 78"/>
                <a:gd name="T19" fmla="*/ 116 h 118"/>
                <a:gd name="T20" fmla="*/ 12 w 78"/>
                <a:gd name="T21" fmla="*/ 118 h 118"/>
                <a:gd name="T22" fmla="*/ 6 w 78"/>
                <a:gd name="T23" fmla="*/ 113 h 118"/>
                <a:gd name="T24" fmla="*/ 0 w 78"/>
                <a:gd name="T25" fmla="*/ 108 h 118"/>
                <a:gd name="T26" fmla="*/ 15 w 78"/>
                <a:gd name="T27" fmla="*/ 100 h 118"/>
                <a:gd name="T28" fmla="*/ 25 w 78"/>
                <a:gd name="T29" fmla="*/ 90 h 118"/>
                <a:gd name="T30" fmla="*/ 34 w 78"/>
                <a:gd name="T31" fmla="*/ 77 h 118"/>
                <a:gd name="T32" fmla="*/ 39 w 78"/>
                <a:gd name="T33" fmla="*/ 61 h 118"/>
                <a:gd name="T34" fmla="*/ 44 w 78"/>
                <a:gd name="T35" fmla="*/ 47 h 118"/>
                <a:gd name="T36" fmla="*/ 49 w 78"/>
                <a:gd name="T37" fmla="*/ 31 h 118"/>
                <a:gd name="T38" fmla="*/ 55 w 78"/>
                <a:gd name="T39" fmla="*/ 15 h 118"/>
                <a:gd name="T40" fmla="*/ 64 w 78"/>
                <a:gd name="T41" fmla="*/ 2 h 118"/>
                <a:gd name="T42" fmla="*/ 78 w 78"/>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8" h="118">
                  <a:moveTo>
                    <a:pt x="78" y="0"/>
                  </a:moveTo>
                  <a:lnTo>
                    <a:pt x="75" y="14"/>
                  </a:lnTo>
                  <a:lnTo>
                    <a:pt x="71" y="30"/>
                  </a:lnTo>
                  <a:lnTo>
                    <a:pt x="67" y="44"/>
                  </a:lnTo>
                  <a:lnTo>
                    <a:pt x="62" y="59"/>
                  </a:lnTo>
                  <a:lnTo>
                    <a:pt x="55" y="73"/>
                  </a:lnTo>
                  <a:lnTo>
                    <a:pt x="48" y="86"/>
                  </a:lnTo>
                  <a:lnTo>
                    <a:pt x="39" y="99"/>
                  </a:lnTo>
                  <a:lnTo>
                    <a:pt x="29" y="110"/>
                  </a:lnTo>
                  <a:lnTo>
                    <a:pt x="19" y="116"/>
                  </a:lnTo>
                  <a:lnTo>
                    <a:pt x="12" y="118"/>
                  </a:lnTo>
                  <a:lnTo>
                    <a:pt x="6" y="113"/>
                  </a:lnTo>
                  <a:lnTo>
                    <a:pt x="0" y="108"/>
                  </a:lnTo>
                  <a:lnTo>
                    <a:pt x="15" y="100"/>
                  </a:lnTo>
                  <a:lnTo>
                    <a:pt x="25" y="90"/>
                  </a:lnTo>
                  <a:lnTo>
                    <a:pt x="34" y="77"/>
                  </a:lnTo>
                  <a:lnTo>
                    <a:pt x="39" y="61"/>
                  </a:lnTo>
                  <a:lnTo>
                    <a:pt x="44" y="47"/>
                  </a:lnTo>
                  <a:lnTo>
                    <a:pt x="49" y="31"/>
                  </a:lnTo>
                  <a:lnTo>
                    <a:pt x="55" y="15"/>
                  </a:lnTo>
                  <a:lnTo>
                    <a:pt x="64" y="2"/>
                  </a:lnTo>
                  <a:lnTo>
                    <a:pt x="7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6" name="Freeform 68"/>
            <p:cNvSpPr>
              <a:spLocks/>
            </p:cNvSpPr>
            <p:nvPr/>
          </p:nvSpPr>
          <p:spPr bwMode="auto">
            <a:xfrm>
              <a:off x="2104" y="1951"/>
              <a:ext cx="277" cy="844"/>
            </a:xfrm>
            <a:custGeom>
              <a:avLst/>
              <a:gdLst>
                <a:gd name="T0" fmla="*/ 184 w 277"/>
                <a:gd name="T1" fmla="*/ 74 h 844"/>
                <a:gd name="T2" fmla="*/ 209 w 277"/>
                <a:gd name="T3" fmla="*/ 95 h 844"/>
                <a:gd name="T4" fmla="*/ 229 w 277"/>
                <a:gd name="T5" fmla="*/ 120 h 844"/>
                <a:gd name="T6" fmla="*/ 245 w 277"/>
                <a:gd name="T7" fmla="*/ 146 h 844"/>
                <a:gd name="T8" fmla="*/ 258 w 277"/>
                <a:gd name="T9" fmla="*/ 176 h 844"/>
                <a:gd name="T10" fmla="*/ 267 w 277"/>
                <a:gd name="T11" fmla="*/ 207 h 844"/>
                <a:gd name="T12" fmla="*/ 272 w 277"/>
                <a:gd name="T13" fmla="*/ 239 h 844"/>
                <a:gd name="T14" fmla="*/ 275 w 277"/>
                <a:gd name="T15" fmla="*/ 272 h 844"/>
                <a:gd name="T16" fmla="*/ 277 w 277"/>
                <a:gd name="T17" fmla="*/ 307 h 844"/>
                <a:gd name="T18" fmla="*/ 274 w 277"/>
                <a:gd name="T19" fmla="*/ 359 h 844"/>
                <a:gd name="T20" fmla="*/ 268 w 277"/>
                <a:gd name="T21" fmla="*/ 408 h 844"/>
                <a:gd name="T22" fmla="*/ 259 w 277"/>
                <a:gd name="T23" fmla="*/ 455 h 844"/>
                <a:gd name="T24" fmla="*/ 249 w 277"/>
                <a:gd name="T25" fmla="*/ 497 h 844"/>
                <a:gd name="T26" fmla="*/ 153 w 277"/>
                <a:gd name="T27" fmla="*/ 778 h 844"/>
                <a:gd name="T28" fmla="*/ 148 w 277"/>
                <a:gd name="T29" fmla="*/ 795 h 844"/>
                <a:gd name="T30" fmla="*/ 143 w 277"/>
                <a:gd name="T31" fmla="*/ 814 h 844"/>
                <a:gd name="T32" fmla="*/ 135 w 277"/>
                <a:gd name="T33" fmla="*/ 831 h 844"/>
                <a:gd name="T34" fmla="*/ 124 w 277"/>
                <a:gd name="T35" fmla="*/ 844 h 844"/>
                <a:gd name="T36" fmla="*/ 123 w 277"/>
                <a:gd name="T37" fmla="*/ 805 h 844"/>
                <a:gd name="T38" fmla="*/ 133 w 277"/>
                <a:gd name="T39" fmla="*/ 750 h 844"/>
                <a:gd name="T40" fmla="*/ 148 w 277"/>
                <a:gd name="T41" fmla="*/ 686 h 844"/>
                <a:gd name="T42" fmla="*/ 170 w 277"/>
                <a:gd name="T43" fmla="*/ 618 h 844"/>
                <a:gd name="T44" fmla="*/ 193 w 277"/>
                <a:gd name="T45" fmla="*/ 553 h 844"/>
                <a:gd name="T46" fmla="*/ 213 w 277"/>
                <a:gd name="T47" fmla="*/ 500 h 844"/>
                <a:gd name="T48" fmla="*/ 228 w 277"/>
                <a:gd name="T49" fmla="*/ 462 h 844"/>
                <a:gd name="T50" fmla="*/ 233 w 277"/>
                <a:gd name="T51" fmla="*/ 448 h 844"/>
                <a:gd name="T52" fmla="*/ 245 w 277"/>
                <a:gd name="T53" fmla="*/ 403 h 844"/>
                <a:gd name="T54" fmla="*/ 251 w 277"/>
                <a:gd name="T55" fmla="*/ 356 h 844"/>
                <a:gd name="T56" fmla="*/ 252 w 277"/>
                <a:gd name="T57" fmla="*/ 307 h 844"/>
                <a:gd name="T58" fmla="*/ 248 w 277"/>
                <a:gd name="T59" fmla="*/ 259 h 844"/>
                <a:gd name="T60" fmla="*/ 238 w 277"/>
                <a:gd name="T61" fmla="*/ 212 h 844"/>
                <a:gd name="T62" fmla="*/ 222 w 277"/>
                <a:gd name="T63" fmla="*/ 166 h 844"/>
                <a:gd name="T64" fmla="*/ 199 w 277"/>
                <a:gd name="T65" fmla="*/ 125 h 844"/>
                <a:gd name="T66" fmla="*/ 170 w 277"/>
                <a:gd name="T67" fmla="*/ 88 h 844"/>
                <a:gd name="T68" fmla="*/ 151 w 277"/>
                <a:gd name="T69" fmla="*/ 75 h 844"/>
                <a:gd name="T70" fmla="*/ 131 w 277"/>
                <a:gd name="T71" fmla="*/ 62 h 844"/>
                <a:gd name="T72" fmla="*/ 108 w 277"/>
                <a:gd name="T73" fmla="*/ 51 h 844"/>
                <a:gd name="T74" fmla="*/ 87 w 277"/>
                <a:gd name="T75" fmla="*/ 40 h 844"/>
                <a:gd name="T76" fmla="*/ 63 w 277"/>
                <a:gd name="T77" fmla="*/ 30 h 844"/>
                <a:gd name="T78" fmla="*/ 42 w 277"/>
                <a:gd name="T79" fmla="*/ 20 h 844"/>
                <a:gd name="T80" fmla="*/ 20 w 277"/>
                <a:gd name="T81" fmla="*/ 12 h 844"/>
                <a:gd name="T82" fmla="*/ 0 w 277"/>
                <a:gd name="T83" fmla="*/ 2 h 844"/>
                <a:gd name="T84" fmla="*/ 13 w 277"/>
                <a:gd name="T85" fmla="*/ 0 h 844"/>
                <a:gd name="T86" fmla="*/ 36 w 277"/>
                <a:gd name="T87" fmla="*/ 6 h 844"/>
                <a:gd name="T88" fmla="*/ 66 w 277"/>
                <a:gd name="T89" fmla="*/ 17 h 844"/>
                <a:gd name="T90" fmla="*/ 99 w 277"/>
                <a:gd name="T91" fmla="*/ 30 h 844"/>
                <a:gd name="T92" fmla="*/ 131 w 277"/>
                <a:gd name="T93" fmla="*/ 46 h 844"/>
                <a:gd name="T94" fmla="*/ 159 w 277"/>
                <a:gd name="T95" fmla="*/ 59 h 844"/>
                <a:gd name="T96" fmla="*/ 177 w 277"/>
                <a:gd name="T97" fmla="*/ 69 h 844"/>
                <a:gd name="T98" fmla="*/ 184 w 277"/>
                <a:gd name="T99" fmla="*/ 74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7" h="844">
                  <a:moveTo>
                    <a:pt x="184" y="74"/>
                  </a:moveTo>
                  <a:lnTo>
                    <a:pt x="209" y="95"/>
                  </a:lnTo>
                  <a:lnTo>
                    <a:pt x="229" y="120"/>
                  </a:lnTo>
                  <a:lnTo>
                    <a:pt x="245" y="146"/>
                  </a:lnTo>
                  <a:lnTo>
                    <a:pt x="258" y="176"/>
                  </a:lnTo>
                  <a:lnTo>
                    <a:pt x="267" y="207"/>
                  </a:lnTo>
                  <a:lnTo>
                    <a:pt x="272" y="239"/>
                  </a:lnTo>
                  <a:lnTo>
                    <a:pt x="275" y="272"/>
                  </a:lnTo>
                  <a:lnTo>
                    <a:pt x="277" y="307"/>
                  </a:lnTo>
                  <a:lnTo>
                    <a:pt x="274" y="359"/>
                  </a:lnTo>
                  <a:lnTo>
                    <a:pt x="268" y="408"/>
                  </a:lnTo>
                  <a:lnTo>
                    <a:pt x="259" y="455"/>
                  </a:lnTo>
                  <a:lnTo>
                    <a:pt x="249" y="497"/>
                  </a:lnTo>
                  <a:lnTo>
                    <a:pt x="153" y="778"/>
                  </a:lnTo>
                  <a:lnTo>
                    <a:pt x="148" y="795"/>
                  </a:lnTo>
                  <a:lnTo>
                    <a:pt x="143" y="814"/>
                  </a:lnTo>
                  <a:lnTo>
                    <a:pt x="135" y="831"/>
                  </a:lnTo>
                  <a:lnTo>
                    <a:pt x="124" y="844"/>
                  </a:lnTo>
                  <a:lnTo>
                    <a:pt x="123" y="805"/>
                  </a:lnTo>
                  <a:lnTo>
                    <a:pt x="133" y="750"/>
                  </a:lnTo>
                  <a:lnTo>
                    <a:pt x="148" y="686"/>
                  </a:lnTo>
                  <a:lnTo>
                    <a:pt x="170" y="618"/>
                  </a:lnTo>
                  <a:lnTo>
                    <a:pt x="193" y="553"/>
                  </a:lnTo>
                  <a:lnTo>
                    <a:pt x="213" y="500"/>
                  </a:lnTo>
                  <a:lnTo>
                    <a:pt x="228" y="462"/>
                  </a:lnTo>
                  <a:lnTo>
                    <a:pt x="233" y="448"/>
                  </a:lnTo>
                  <a:lnTo>
                    <a:pt x="245" y="403"/>
                  </a:lnTo>
                  <a:lnTo>
                    <a:pt x="251" y="356"/>
                  </a:lnTo>
                  <a:lnTo>
                    <a:pt x="252" y="307"/>
                  </a:lnTo>
                  <a:lnTo>
                    <a:pt x="248" y="259"/>
                  </a:lnTo>
                  <a:lnTo>
                    <a:pt x="238" y="212"/>
                  </a:lnTo>
                  <a:lnTo>
                    <a:pt x="222" y="166"/>
                  </a:lnTo>
                  <a:lnTo>
                    <a:pt x="199" y="125"/>
                  </a:lnTo>
                  <a:lnTo>
                    <a:pt x="170" y="88"/>
                  </a:lnTo>
                  <a:lnTo>
                    <a:pt x="151" y="75"/>
                  </a:lnTo>
                  <a:lnTo>
                    <a:pt x="131" y="62"/>
                  </a:lnTo>
                  <a:lnTo>
                    <a:pt x="108" y="51"/>
                  </a:lnTo>
                  <a:lnTo>
                    <a:pt x="87" y="40"/>
                  </a:lnTo>
                  <a:lnTo>
                    <a:pt x="63" y="30"/>
                  </a:lnTo>
                  <a:lnTo>
                    <a:pt x="42" y="20"/>
                  </a:lnTo>
                  <a:lnTo>
                    <a:pt x="20" y="12"/>
                  </a:lnTo>
                  <a:lnTo>
                    <a:pt x="0" y="2"/>
                  </a:lnTo>
                  <a:lnTo>
                    <a:pt x="13" y="0"/>
                  </a:lnTo>
                  <a:lnTo>
                    <a:pt x="36" y="6"/>
                  </a:lnTo>
                  <a:lnTo>
                    <a:pt x="66" y="17"/>
                  </a:lnTo>
                  <a:lnTo>
                    <a:pt x="99" y="30"/>
                  </a:lnTo>
                  <a:lnTo>
                    <a:pt x="131" y="46"/>
                  </a:lnTo>
                  <a:lnTo>
                    <a:pt x="159" y="59"/>
                  </a:lnTo>
                  <a:lnTo>
                    <a:pt x="177" y="69"/>
                  </a:lnTo>
                  <a:lnTo>
                    <a:pt x="184" y="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7" name="Freeform 69"/>
            <p:cNvSpPr>
              <a:spLocks/>
            </p:cNvSpPr>
            <p:nvPr/>
          </p:nvSpPr>
          <p:spPr bwMode="auto">
            <a:xfrm>
              <a:off x="1830" y="2025"/>
              <a:ext cx="133" cy="33"/>
            </a:xfrm>
            <a:custGeom>
              <a:avLst/>
              <a:gdLst>
                <a:gd name="T0" fmla="*/ 124 w 133"/>
                <a:gd name="T1" fmla="*/ 18 h 33"/>
                <a:gd name="T2" fmla="*/ 133 w 133"/>
                <a:gd name="T3" fmla="*/ 31 h 33"/>
                <a:gd name="T4" fmla="*/ 117 w 133"/>
                <a:gd name="T5" fmla="*/ 33 h 33"/>
                <a:gd name="T6" fmla="*/ 100 w 133"/>
                <a:gd name="T7" fmla="*/ 33 h 33"/>
                <a:gd name="T8" fmla="*/ 81 w 133"/>
                <a:gd name="T9" fmla="*/ 33 h 33"/>
                <a:gd name="T10" fmla="*/ 61 w 133"/>
                <a:gd name="T11" fmla="*/ 30 h 33"/>
                <a:gd name="T12" fmla="*/ 42 w 133"/>
                <a:gd name="T13" fmla="*/ 25 h 33"/>
                <a:gd name="T14" fmla="*/ 26 w 133"/>
                <a:gd name="T15" fmla="*/ 20 h 33"/>
                <a:gd name="T16" fmla="*/ 12 w 133"/>
                <a:gd name="T17" fmla="*/ 11 h 33"/>
                <a:gd name="T18" fmla="*/ 0 w 133"/>
                <a:gd name="T19" fmla="*/ 0 h 33"/>
                <a:gd name="T20" fmla="*/ 3 w 133"/>
                <a:gd name="T21" fmla="*/ 0 h 33"/>
                <a:gd name="T22" fmla="*/ 12 w 133"/>
                <a:gd name="T23" fmla="*/ 2 h 33"/>
                <a:gd name="T24" fmla="*/ 26 w 133"/>
                <a:gd name="T25" fmla="*/ 5 h 33"/>
                <a:gd name="T26" fmla="*/ 44 w 133"/>
                <a:gd name="T27" fmla="*/ 8 h 33"/>
                <a:gd name="T28" fmla="*/ 62 w 133"/>
                <a:gd name="T29" fmla="*/ 11 h 33"/>
                <a:gd name="T30" fmla="*/ 83 w 133"/>
                <a:gd name="T31" fmla="*/ 14 h 33"/>
                <a:gd name="T32" fmla="*/ 104 w 133"/>
                <a:gd name="T33" fmla="*/ 17 h 33"/>
                <a:gd name="T34" fmla="*/ 124 w 133"/>
                <a:gd name="T35"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33">
                  <a:moveTo>
                    <a:pt x="124" y="18"/>
                  </a:moveTo>
                  <a:lnTo>
                    <a:pt x="133" y="31"/>
                  </a:lnTo>
                  <a:lnTo>
                    <a:pt x="117" y="33"/>
                  </a:lnTo>
                  <a:lnTo>
                    <a:pt x="100" y="33"/>
                  </a:lnTo>
                  <a:lnTo>
                    <a:pt x="81" y="33"/>
                  </a:lnTo>
                  <a:lnTo>
                    <a:pt x="61" y="30"/>
                  </a:lnTo>
                  <a:lnTo>
                    <a:pt x="42" y="25"/>
                  </a:lnTo>
                  <a:lnTo>
                    <a:pt x="26" y="20"/>
                  </a:lnTo>
                  <a:lnTo>
                    <a:pt x="12" y="11"/>
                  </a:lnTo>
                  <a:lnTo>
                    <a:pt x="0" y="0"/>
                  </a:lnTo>
                  <a:lnTo>
                    <a:pt x="3" y="0"/>
                  </a:lnTo>
                  <a:lnTo>
                    <a:pt x="12" y="2"/>
                  </a:lnTo>
                  <a:lnTo>
                    <a:pt x="26" y="5"/>
                  </a:lnTo>
                  <a:lnTo>
                    <a:pt x="44" y="8"/>
                  </a:lnTo>
                  <a:lnTo>
                    <a:pt x="62" y="11"/>
                  </a:lnTo>
                  <a:lnTo>
                    <a:pt x="83" y="14"/>
                  </a:lnTo>
                  <a:lnTo>
                    <a:pt x="104" y="17"/>
                  </a:lnTo>
                  <a:lnTo>
                    <a:pt x="124" y="18"/>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8" name="Freeform 70"/>
            <p:cNvSpPr>
              <a:spLocks/>
            </p:cNvSpPr>
            <p:nvPr/>
          </p:nvSpPr>
          <p:spPr bwMode="auto">
            <a:xfrm>
              <a:off x="1617" y="2141"/>
              <a:ext cx="25" cy="269"/>
            </a:xfrm>
            <a:custGeom>
              <a:avLst/>
              <a:gdLst>
                <a:gd name="T0" fmla="*/ 25 w 25"/>
                <a:gd name="T1" fmla="*/ 0 h 269"/>
                <a:gd name="T2" fmla="*/ 25 w 25"/>
                <a:gd name="T3" fmla="*/ 203 h 269"/>
                <a:gd name="T4" fmla="*/ 20 w 25"/>
                <a:gd name="T5" fmla="*/ 225 h 269"/>
                <a:gd name="T6" fmla="*/ 13 w 25"/>
                <a:gd name="T7" fmla="*/ 246 h 269"/>
                <a:gd name="T8" fmla="*/ 7 w 25"/>
                <a:gd name="T9" fmla="*/ 262 h 269"/>
                <a:gd name="T10" fmla="*/ 5 w 25"/>
                <a:gd name="T11" fmla="*/ 269 h 269"/>
                <a:gd name="T12" fmla="*/ 0 w 25"/>
                <a:gd name="T13" fmla="*/ 210 h 269"/>
                <a:gd name="T14" fmla="*/ 6 w 25"/>
                <a:gd name="T15" fmla="*/ 117 h 269"/>
                <a:gd name="T16" fmla="*/ 16 w 25"/>
                <a:gd name="T17" fmla="*/ 33 h 269"/>
                <a:gd name="T18" fmla="*/ 25 w 25"/>
                <a:gd name="T19" fmla="*/ 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269">
                  <a:moveTo>
                    <a:pt x="25" y="0"/>
                  </a:moveTo>
                  <a:lnTo>
                    <a:pt x="25" y="203"/>
                  </a:lnTo>
                  <a:lnTo>
                    <a:pt x="20" y="225"/>
                  </a:lnTo>
                  <a:lnTo>
                    <a:pt x="13" y="246"/>
                  </a:lnTo>
                  <a:lnTo>
                    <a:pt x="7" y="262"/>
                  </a:lnTo>
                  <a:lnTo>
                    <a:pt x="5" y="269"/>
                  </a:lnTo>
                  <a:lnTo>
                    <a:pt x="0" y="210"/>
                  </a:lnTo>
                  <a:lnTo>
                    <a:pt x="6" y="117"/>
                  </a:lnTo>
                  <a:lnTo>
                    <a:pt x="16" y="33"/>
                  </a:lnTo>
                  <a:lnTo>
                    <a:pt x="25"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79" name="Freeform 71"/>
            <p:cNvSpPr>
              <a:spLocks/>
            </p:cNvSpPr>
            <p:nvPr/>
          </p:nvSpPr>
          <p:spPr bwMode="auto">
            <a:xfrm>
              <a:off x="1298" y="2183"/>
              <a:ext cx="84" cy="451"/>
            </a:xfrm>
            <a:custGeom>
              <a:avLst/>
              <a:gdLst>
                <a:gd name="T0" fmla="*/ 46 w 84"/>
                <a:gd name="T1" fmla="*/ 27 h 451"/>
                <a:gd name="T2" fmla="*/ 36 w 84"/>
                <a:gd name="T3" fmla="*/ 79 h 451"/>
                <a:gd name="T4" fmla="*/ 27 w 84"/>
                <a:gd name="T5" fmla="*/ 134 h 451"/>
                <a:gd name="T6" fmla="*/ 23 w 84"/>
                <a:gd name="T7" fmla="*/ 189 h 451"/>
                <a:gd name="T8" fmla="*/ 21 w 84"/>
                <a:gd name="T9" fmla="*/ 245 h 451"/>
                <a:gd name="T10" fmla="*/ 25 w 84"/>
                <a:gd name="T11" fmla="*/ 299 h 451"/>
                <a:gd name="T12" fmla="*/ 37 w 84"/>
                <a:gd name="T13" fmla="*/ 354 h 451"/>
                <a:gd name="T14" fmla="*/ 56 w 84"/>
                <a:gd name="T15" fmla="*/ 405 h 451"/>
                <a:gd name="T16" fmla="*/ 84 w 84"/>
                <a:gd name="T17" fmla="*/ 451 h 451"/>
                <a:gd name="T18" fmla="*/ 72 w 84"/>
                <a:gd name="T19" fmla="*/ 446 h 451"/>
                <a:gd name="T20" fmla="*/ 61 w 84"/>
                <a:gd name="T21" fmla="*/ 438 h 451"/>
                <a:gd name="T22" fmla="*/ 51 w 84"/>
                <a:gd name="T23" fmla="*/ 429 h 451"/>
                <a:gd name="T24" fmla="*/ 43 w 84"/>
                <a:gd name="T25" fmla="*/ 418 h 451"/>
                <a:gd name="T26" fmla="*/ 36 w 84"/>
                <a:gd name="T27" fmla="*/ 405 h 451"/>
                <a:gd name="T28" fmla="*/ 28 w 84"/>
                <a:gd name="T29" fmla="*/ 392 h 451"/>
                <a:gd name="T30" fmla="*/ 23 w 84"/>
                <a:gd name="T31" fmla="*/ 380 h 451"/>
                <a:gd name="T32" fmla="*/ 17 w 84"/>
                <a:gd name="T33" fmla="*/ 367 h 451"/>
                <a:gd name="T34" fmla="*/ 4 w 84"/>
                <a:gd name="T35" fmla="*/ 317 h 451"/>
                <a:gd name="T36" fmla="*/ 0 w 84"/>
                <a:gd name="T37" fmla="*/ 259 h 451"/>
                <a:gd name="T38" fmla="*/ 2 w 84"/>
                <a:gd name="T39" fmla="*/ 197 h 451"/>
                <a:gd name="T40" fmla="*/ 8 w 84"/>
                <a:gd name="T41" fmla="*/ 138 h 451"/>
                <a:gd name="T42" fmla="*/ 17 w 84"/>
                <a:gd name="T43" fmla="*/ 85 h 451"/>
                <a:gd name="T44" fmla="*/ 25 w 84"/>
                <a:gd name="T45" fmla="*/ 40 h 451"/>
                <a:gd name="T46" fmla="*/ 33 w 84"/>
                <a:gd name="T47" fmla="*/ 11 h 451"/>
                <a:gd name="T48" fmla="*/ 36 w 84"/>
                <a:gd name="T49" fmla="*/ 0 h 451"/>
                <a:gd name="T50" fmla="*/ 41 w 84"/>
                <a:gd name="T51" fmla="*/ 6 h 451"/>
                <a:gd name="T52" fmla="*/ 46 w 84"/>
                <a:gd name="T53" fmla="*/ 13 h 451"/>
                <a:gd name="T54" fmla="*/ 47 w 84"/>
                <a:gd name="T55" fmla="*/ 20 h 451"/>
                <a:gd name="T56" fmla="*/ 46 w 84"/>
                <a:gd name="T57" fmla="*/ 2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451">
                  <a:moveTo>
                    <a:pt x="46" y="27"/>
                  </a:moveTo>
                  <a:lnTo>
                    <a:pt x="36" y="79"/>
                  </a:lnTo>
                  <a:lnTo>
                    <a:pt x="27" y="134"/>
                  </a:lnTo>
                  <a:lnTo>
                    <a:pt x="23" y="189"/>
                  </a:lnTo>
                  <a:lnTo>
                    <a:pt x="21" y="245"/>
                  </a:lnTo>
                  <a:lnTo>
                    <a:pt x="25" y="299"/>
                  </a:lnTo>
                  <a:lnTo>
                    <a:pt x="37" y="354"/>
                  </a:lnTo>
                  <a:lnTo>
                    <a:pt x="56" y="405"/>
                  </a:lnTo>
                  <a:lnTo>
                    <a:pt x="84" y="451"/>
                  </a:lnTo>
                  <a:lnTo>
                    <a:pt x="72" y="446"/>
                  </a:lnTo>
                  <a:lnTo>
                    <a:pt x="61" y="438"/>
                  </a:lnTo>
                  <a:lnTo>
                    <a:pt x="51" y="429"/>
                  </a:lnTo>
                  <a:lnTo>
                    <a:pt x="43" y="418"/>
                  </a:lnTo>
                  <a:lnTo>
                    <a:pt x="36" y="405"/>
                  </a:lnTo>
                  <a:lnTo>
                    <a:pt x="28" y="392"/>
                  </a:lnTo>
                  <a:lnTo>
                    <a:pt x="23" y="380"/>
                  </a:lnTo>
                  <a:lnTo>
                    <a:pt x="17" y="367"/>
                  </a:lnTo>
                  <a:lnTo>
                    <a:pt x="4" y="317"/>
                  </a:lnTo>
                  <a:lnTo>
                    <a:pt x="0" y="259"/>
                  </a:lnTo>
                  <a:lnTo>
                    <a:pt x="2" y="197"/>
                  </a:lnTo>
                  <a:lnTo>
                    <a:pt x="8" y="138"/>
                  </a:lnTo>
                  <a:lnTo>
                    <a:pt x="17" y="85"/>
                  </a:lnTo>
                  <a:lnTo>
                    <a:pt x="25" y="40"/>
                  </a:lnTo>
                  <a:lnTo>
                    <a:pt x="33" y="11"/>
                  </a:lnTo>
                  <a:lnTo>
                    <a:pt x="36" y="0"/>
                  </a:lnTo>
                  <a:lnTo>
                    <a:pt x="41" y="6"/>
                  </a:lnTo>
                  <a:lnTo>
                    <a:pt x="46" y="13"/>
                  </a:lnTo>
                  <a:lnTo>
                    <a:pt x="47" y="20"/>
                  </a:lnTo>
                  <a:lnTo>
                    <a:pt x="46" y="27"/>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0" name="Freeform 72"/>
            <p:cNvSpPr>
              <a:spLocks/>
            </p:cNvSpPr>
            <p:nvPr/>
          </p:nvSpPr>
          <p:spPr bwMode="auto">
            <a:xfrm>
              <a:off x="1367" y="2245"/>
              <a:ext cx="249" cy="212"/>
            </a:xfrm>
            <a:custGeom>
              <a:avLst/>
              <a:gdLst>
                <a:gd name="T0" fmla="*/ 99 w 249"/>
                <a:gd name="T1" fmla="*/ 1 h 212"/>
                <a:gd name="T2" fmla="*/ 119 w 249"/>
                <a:gd name="T3" fmla="*/ 4 h 212"/>
                <a:gd name="T4" fmla="*/ 135 w 249"/>
                <a:gd name="T5" fmla="*/ 13 h 212"/>
                <a:gd name="T6" fmla="*/ 149 w 249"/>
                <a:gd name="T7" fmla="*/ 26 h 212"/>
                <a:gd name="T8" fmla="*/ 160 w 249"/>
                <a:gd name="T9" fmla="*/ 42 h 212"/>
                <a:gd name="T10" fmla="*/ 168 w 249"/>
                <a:gd name="T11" fmla="*/ 60 h 212"/>
                <a:gd name="T12" fmla="*/ 177 w 249"/>
                <a:gd name="T13" fmla="*/ 79 h 212"/>
                <a:gd name="T14" fmla="*/ 184 w 249"/>
                <a:gd name="T15" fmla="*/ 96 h 212"/>
                <a:gd name="T16" fmla="*/ 193 w 249"/>
                <a:gd name="T17" fmla="*/ 112 h 212"/>
                <a:gd name="T18" fmla="*/ 196 w 249"/>
                <a:gd name="T19" fmla="*/ 117 h 212"/>
                <a:gd name="T20" fmla="*/ 201 w 249"/>
                <a:gd name="T21" fmla="*/ 127 h 212"/>
                <a:gd name="T22" fmla="*/ 210 w 249"/>
                <a:gd name="T23" fmla="*/ 142 h 212"/>
                <a:gd name="T24" fmla="*/ 221 w 249"/>
                <a:gd name="T25" fmla="*/ 161 h 212"/>
                <a:gd name="T26" fmla="*/ 232 w 249"/>
                <a:gd name="T27" fmla="*/ 178 h 212"/>
                <a:gd name="T28" fmla="*/ 240 w 249"/>
                <a:gd name="T29" fmla="*/ 194 h 212"/>
                <a:gd name="T30" fmla="*/ 246 w 249"/>
                <a:gd name="T31" fmla="*/ 206 h 212"/>
                <a:gd name="T32" fmla="*/ 249 w 249"/>
                <a:gd name="T33" fmla="*/ 212 h 212"/>
                <a:gd name="T34" fmla="*/ 240 w 249"/>
                <a:gd name="T35" fmla="*/ 210 h 212"/>
                <a:gd name="T36" fmla="*/ 227 w 249"/>
                <a:gd name="T37" fmla="*/ 197 h 212"/>
                <a:gd name="T38" fmla="*/ 213 w 249"/>
                <a:gd name="T39" fmla="*/ 177 h 212"/>
                <a:gd name="T40" fmla="*/ 196 w 249"/>
                <a:gd name="T41" fmla="*/ 151 h 212"/>
                <a:gd name="T42" fmla="*/ 180 w 249"/>
                <a:gd name="T43" fmla="*/ 124 h 212"/>
                <a:gd name="T44" fmla="*/ 164 w 249"/>
                <a:gd name="T45" fmla="*/ 93 h 212"/>
                <a:gd name="T46" fmla="*/ 152 w 249"/>
                <a:gd name="T47" fmla="*/ 68 h 212"/>
                <a:gd name="T48" fmla="*/ 144 w 249"/>
                <a:gd name="T49" fmla="*/ 45 h 212"/>
                <a:gd name="T50" fmla="*/ 131 w 249"/>
                <a:gd name="T51" fmla="*/ 36 h 212"/>
                <a:gd name="T52" fmla="*/ 115 w 249"/>
                <a:gd name="T53" fmla="*/ 27 h 212"/>
                <a:gd name="T54" fmla="*/ 99 w 249"/>
                <a:gd name="T55" fmla="*/ 21 h 212"/>
                <a:gd name="T56" fmla="*/ 83 w 249"/>
                <a:gd name="T57" fmla="*/ 17 h 212"/>
                <a:gd name="T58" fmla="*/ 66 w 249"/>
                <a:gd name="T59" fmla="*/ 14 h 212"/>
                <a:gd name="T60" fmla="*/ 49 w 249"/>
                <a:gd name="T61" fmla="*/ 14 h 212"/>
                <a:gd name="T62" fmla="*/ 31 w 249"/>
                <a:gd name="T63" fmla="*/ 17 h 212"/>
                <a:gd name="T64" fmla="*/ 15 w 249"/>
                <a:gd name="T65" fmla="*/ 23 h 212"/>
                <a:gd name="T66" fmla="*/ 13 w 249"/>
                <a:gd name="T67" fmla="*/ 23 h 212"/>
                <a:gd name="T68" fmla="*/ 7 w 249"/>
                <a:gd name="T69" fmla="*/ 24 h 212"/>
                <a:gd name="T70" fmla="*/ 1 w 249"/>
                <a:gd name="T71" fmla="*/ 23 h 212"/>
                <a:gd name="T72" fmla="*/ 0 w 249"/>
                <a:gd name="T73" fmla="*/ 20 h 212"/>
                <a:gd name="T74" fmla="*/ 7 w 249"/>
                <a:gd name="T75" fmla="*/ 11 h 212"/>
                <a:gd name="T76" fmla="*/ 18 w 249"/>
                <a:gd name="T77" fmla="*/ 6 h 212"/>
                <a:gd name="T78" fmla="*/ 34 w 249"/>
                <a:gd name="T79" fmla="*/ 3 h 212"/>
                <a:gd name="T80" fmla="*/ 53 w 249"/>
                <a:gd name="T81" fmla="*/ 1 h 212"/>
                <a:gd name="T82" fmla="*/ 70 w 249"/>
                <a:gd name="T83" fmla="*/ 0 h 212"/>
                <a:gd name="T84" fmla="*/ 85 w 249"/>
                <a:gd name="T85" fmla="*/ 0 h 212"/>
                <a:gd name="T86" fmla="*/ 95 w 249"/>
                <a:gd name="T87" fmla="*/ 1 h 212"/>
                <a:gd name="T88" fmla="*/ 99 w 249"/>
                <a:gd name="T89" fmla="*/ 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9" h="212">
                  <a:moveTo>
                    <a:pt x="99" y="1"/>
                  </a:moveTo>
                  <a:lnTo>
                    <a:pt x="119" y="4"/>
                  </a:lnTo>
                  <a:lnTo>
                    <a:pt x="135" y="13"/>
                  </a:lnTo>
                  <a:lnTo>
                    <a:pt x="149" y="26"/>
                  </a:lnTo>
                  <a:lnTo>
                    <a:pt x="160" y="42"/>
                  </a:lnTo>
                  <a:lnTo>
                    <a:pt x="168" y="60"/>
                  </a:lnTo>
                  <a:lnTo>
                    <a:pt x="177" y="79"/>
                  </a:lnTo>
                  <a:lnTo>
                    <a:pt x="184" y="96"/>
                  </a:lnTo>
                  <a:lnTo>
                    <a:pt x="193" y="112"/>
                  </a:lnTo>
                  <a:lnTo>
                    <a:pt x="196" y="117"/>
                  </a:lnTo>
                  <a:lnTo>
                    <a:pt x="201" y="127"/>
                  </a:lnTo>
                  <a:lnTo>
                    <a:pt x="210" y="142"/>
                  </a:lnTo>
                  <a:lnTo>
                    <a:pt x="221" y="161"/>
                  </a:lnTo>
                  <a:lnTo>
                    <a:pt x="232" y="178"/>
                  </a:lnTo>
                  <a:lnTo>
                    <a:pt x="240" y="194"/>
                  </a:lnTo>
                  <a:lnTo>
                    <a:pt x="246" y="206"/>
                  </a:lnTo>
                  <a:lnTo>
                    <a:pt x="249" y="212"/>
                  </a:lnTo>
                  <a:lnTo>
                    <a:pt x="240" y="210"/>
                  </a:lnTo>
                  <a:lnTo>
                    <a:pt x="227" y="197"/>
                  </a:lnTo>
                  <a:lnTo>
                    <a:pt x="213" y="177"/>
                  </a:lnTo>
                  <a:lnTo>
                    <a:pt x="196" y="151"/>
                  </a:lnTo>
                  <a:lnTo>
                    <a:pt x="180" y="124"/>
                  </a:lnTo>
                  <a:lnTo>
                    <a:pt x="164" y="93"/>
                  </a:lnTo>
                  <a:lnTo>
                    <a:pt x="152" y="68"/>
                  </a:lnTo>
                  <a:lnTo>
                    <a:pt x="144" y="45"/>
                  </a:lnTo>
                  <a:lnTo>
                    <a:pt x="131" y="36"/>
                  </a:lnTo>
                  <a:lnTo>
                    <a:pt x="115" y="27"/>
                  </a:lnTo>
                  <a:lnTo>
                    <a:pt x="99" y="21"/>
                  </a:lnTo>
                  <a:lnTo>
                    <a:pt x="83" y="17"/>
                  </a:lnTo>
                  <a:lnTo>
                    <a:pt x="66" y="14"/>
                  </a:lnTo>
                  <a:lnTo>
                    <a:pt x="49" y="14"/>
                  </a:lnTo>
                  <a:lnTo>
                    <a:pt x="31" y="17"/>
                  </a:lnTo>
                  <a:lnTo>
                    <a:pt x="15" y="23"/>
                  </a:lnTo>
                  <a:lnTo>
                    <a:pt x="13" y="23"/>
                  </a:lnTo>
                  <a:lnTo>
                    <a:pt x="7" y="24"/>
                  </a:lnTo>
                  <a:lnTo>
                    <a:pt x="1" y="23"/>
                  </a:lnTo>
                  <a:lnTo>
                    <a:pt x="0" y="20"/>
                  </a:lnTo>
                  <a:lnTo>
                    <a:pt x="7" y="11"/>
                  </a:lnTo>
                  <a:lnTo>
                    <a:pt x="18" y="6"/>
                  </a:lnTo>
                  <a:lnTo>
                    <a:pt x="34" y="3"/>
                  </a:lnTo>
                  <a:lnTo>
                    <a:pt x="53" y="1"/>
                  </a:lnTo>
                  <a:lnTo>
                    <a:pt x="70" y="0"/>
                  </a:lnTo>
                  <a:lnTo>
                    <a:pt x="85" y="0"/>
                  </a:lnTo>
                  <a:lnTo>
                    <a:pt x="95" y="1"/>
                  </a:lnTo>
                  <a:lnTo>
                    <a:pt x="99" y="1"/>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1" name="Freeform 73"/>
            <p:cNvSpPr>
              <a:spLocks/>
            </p:cNvSpPr>
            <p:nvPr/>
          </p:nvSpPr>
          <p:spPr bwMode="auto">
            <a:xfrm>
              <a:off x="1993" y="2183"/>
              <a:ext cx="248" cy="655"/>
            </a:xfrm>
            <a:custGeom>
              <a:avLst/>
              <a:gdLst>
                <a:gd name="T0" fmla="*/ 229 w 248"/>
                <a:gd name="T1" fmla="*/ 20 h 655"/>
                <a:gd name="T2" fmla="*/ 196 w 248"/>
                <a:gd name="T3" fmla="*/ 60 h 655"/>
                <a:gd name="T4" fmla="*/ 167 w 248"/>
                <a:gd name="T5" fmla="*/ 102 h 655"/>
                <a:gd name="T6" fmla="*/ 144 w 248"/>
                <a:gd name="T7" fmla="*/ 147 h 655"/>
                <a:gd name="T8" fmla="*/ 131 w 248"/>
                <a:gd name="T9" fmla="*/ 179 h 655"/>
                <a:gd name="T10" fmla="*/ 110 w 248"/>
                <a:gd name="T11" fmla="*/ 230 h 655"/>
                <a:gd name="T12" fmla="*/ 79 w 248"/>
                <a:gd name="T13" fmla="*/ 302 h 655"/>
                <a:gd name="T14" fmla="*/ 51 w 248"/>
                <a:gd name="T15" fmla="*/ 364 h 655"/>
                <a:gd name="T16" fmla="*/ 49 w 248"/>
                <a:gd name="T17" fmla="*/ 380 h 655"/>
                <a:gd name="T18" fmla="*/ 68 w 248"/>
                <a:gd name="T19" fmla="*/ 386 h 655"/>
                <a:gd name="T20" fmla="*/ 87 w 248"/>
                <a:gd name="T21" fmla="*/ 396 h 655"/>
                <a:gd name="T22" fmla="*/ 104 w 248"/>
                <a:gd name="T23" fmla="*/ 412 h 655"/>
                <a:gd name="T24" fmla="*/ 130 w 248"/>
                <a:gd name="T25" fmla="*/ 443 h 655"/>
                <a:gd name="T26" fmla="*/ 161 w 248"/>
                <a:gd name="T27" fmla="*/ 490 h 655"/>
                <a:gd name="T28" fmla="*/ 183 w 248"/>
                <a:gd name="T29" fmla="*/ 540 h 655"/>
                <a:gd name="T30" fmla="*/ 195 w 248"/>
                <a:gd name="T31" fmla="*/ 595 h 655"/>
                <a:gd name="T32" fmla="*/ 190 w 248"/>
                <a:gd name="T33" fmla="*/ 631 h 655"/>
                <a:gd name="T34" fmla="*/ 172 w 248"/>
                <a:gd name="T35" fmla="*/ 649 h 655"/>
                <a:gd name="T36" fmla="*/ 169 w 248"/>
                <a:gd name="T37" fmla="*/ 631 h 655"/>
                <a:gd name="T38" fmla="*/ 173 w 248"/>
                <a:gd name="T39" fmla="*/ 596 h 655"/>
                <a:gd name="T40" fmla="*/ 117 w 248"/>
                <a:gd name="T41" fmla="*/ 462 h 655"/>
                <a:gd name="T42" fmla="*/ 95 w 248"/>
                <a:gd name="T43" fmla="*/ 435 h 655"/>
                <a:gd name="T44" fmla="*/ 68 w 248"/>
                <a:gd name="T45" fmla="*/ 415 h 655"/>
                <a:gd name="T46" fmla="*/ 35 w 248"/>
                <a:gd name="T47" fmla="*/ 402 h 655"/>
                <a:gd name="T48" fmla="*/ 0 w 248"/>
                <a:gd name="T49" fmla="*/ 393 h 655"/>
                <a:gd name="T50" fmla="*/ 16 w 248"/>
                <a:gd name="T51" fmla="*/ 357 h 655"/>
                <a:gd name="T52" fmla="*/ 49 w 248"/>
                <a:gd name="T53" fmla="*/ 289 h 655"/>
                <a:gd name="T54" fmla="*/ 89 w 248"/>
                <a:gd name="T55" fmla="*/ 212 h 655"/>
                <a:gd name="T56" fmla="*/ 120 w 248"/>
                <a:gd name="T57" fmla="*/ 145 h 655"/>
                <a:gd name="T58" fmla="*/ 147 w 248"/>
                <a:gd name="T59" fmla="*/ 92 h 655"/>
                <a:gd name="T60" fmla="*/ 182 w 248"/>
                <a:gd name="T61" fmla="*/ 45 h 655"/>
                <a:gd name="T62" fmla="*/ 218 w 248"/>
                <a:gd name="T63" fmla="*/ 10 h 655"/>
                <a:gd name="T64" fmla="*/ 248 w 248"/>
                <a:gd name="T65"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8" h="655">
                  <a:moveTo>
                    <a:pt x="248" y="0"/>
                  </a:moveTo>
                  <a:lnTo>
                    <a:pt x="229" y="20"/>
                  </a:lnTo>
                  <a:lnTo>
                    <a:pt x="212" y="40"/>
                  </a:lnTo>
                  <a:lnTo>
                    <a:pt x="196" y="60"/>
                  </a:lnTo>
                  <a:lnTo>
                    <a:pt x="180" y="81"/>
                  </a:lnTo>
                  <a:lnTo>
                    <a:pt x="167" y="102"/>
                  </a:lnTo>
                  <a:lnTo>
                    <a:pt x="154" y="124"/>
                  </a:lnTo>
                  <a:lnTo>
                    <a:pt x="144" y="147"/>
                  </a:lnTo>
                  <a:lnTo>
                    <a:pt x="134" y="171"/>
                  </a:lnTo>
                  <a:lnTo>
                    <a:pt x="131" y="179"/>
                  </a:lnTo>
                  <a:lnTo>
                    <a:pt x="123" y="200"/>
                  </a:lnTo>
                  <a:lnTo>
                    <a:pt x="110" y="230"/>
                  </a:lnTo>
                  <a:lnTo>
                    <a:pt x="95" y="266"/>
                  </a:lnTo>
                  <a:lnTo>
                    <a:pt x="79" y="302"/>
                  </a:lnTo>
                  <a:lnTo>
                    <a:pt x="64" y="337"/>
                  </a:lnTo>
                  <a:lnTo>
                    <a:pt x="51" y="364"/>
                  </a:lnTo>
                  <a:lnTo>
                    <a:pt x="41" y="380"/>
                  </a:lnTo>
                  <a:lnTo>
                    <a:pt x="49" y="380"/>
                  </a:lnTo>
                  <a:lnTo>
                    <a:pt x="59" y="383"/>
                  </a:lnTo>
                  <a:lnTo>
                    <a:pt x="68" y="386"/>
                  </a:lnTo>
                  <a:lnTo>
                    <a:pt x="78" y="390"/>
                  </a:lnTo>
                  <a:lnTo>
                    <a:pt x="87" y="396"/>
                  </a:lnTo>
                  <a:lnTo>
                    <a:pt x="95" y="403"/>
                  </a:lnTo>
                  <a:lnTo>
                    <a:pt x="104" y="412"/>
                  </a:lnTo>
                  <a:lnTo>
                    <a:pt x="113" y="422"/>
                  </a:lnTo>
                  <a:lnTo>
                    <a:pt x="130" y="443"/>
                  </a:lnTo>
                  <a:lnTo>
                    <a:pt x="147" y="465"/>
                  </a:lnTo>
                  <a:lnTo>
                    <a:pt x="161" y="490"/>
                  </a:lnTo>
                  <a:lnTo>
                    <a:pt x="174" y="514"/>
                  </a:lnTo>
                  <a:lnTo>
                    <a:pt x="183" y="540"/>
                  </a:lnTo>
                  <a:lnTo>
                    <a:pt x="192" y="567"/>
                  </a:lnTo>
                  <a:lnTo>
                    <a:pt x="195" y="595"/>
                  </a:lnTo>
                  <a:lnTo>
                    <a:pt x="196" y="623"/>
                  </a:lnTo>
                  <a:lnTo>
                    <a:pt x="190" y="631"/>
                  </a:lnTo>
                  <a:lnTo>
                    <a:pt x="182" y="641"/>
                  </a:lnTo>
                  <a:lnTo>
                    <a:pt x="172" y="649"/>
                  </a:lnTo>
                  <a:lnTo>
                    <a:pt x="163" y="655"/>
                  </a:lnTo>
                  <a:lnTo>
                    <a:pt x="169" y="631"/>
                  </a:lnTo>
                  <a:lnTo>
                    <a:pt x="173" y="612"/>
                  </a:lnTo>
                  <a:lnTo>
                    <a:pt x="173" y="596"/>
                  </a:lnTo>
                  <a:lnTo>
                    <a:pt x="172" y="583"/>
                  </a:lnTo>
                  <a:lnTo>
                    <a:pt x="117" y="462"/>
                  </a:lnTo>
                  <a:lnTo>
                    <a:pt x="107" y="448"/>
                  </a:lnTo>
                  <a:lnTo>
                    <a:pt x="95" y="435"/>
                  </a:lnTo>
                  <a:lnTo>
                    <a:pt x="81" y="423"/>
                  </a:lnTo>
                  <a:lnTo>
                    <a:pt x="68" y="415"/>
                  </a:lnTo>
                  <a:lnTo>
                    <a:pt x="52" y="407"/>
                  </a:lnTo>
                  <a:lnTo>
                    <a:pt x="35" y="402"/>
                  </a:lnTo>
                  <a:lnTo>
                    <a:pt x="19" y="397"/>
                  </a:lnTo>
                  <a:lnTo>
                    <a:pt x="0" y="393"/>
                  </a:lnTo>
                  <a:lnTo>
                    <a:pt x="5" y="380"/>
                  </a:lnTo>
                  <a:lnTo>
                    <a:pt x="16" y="357"/>
                  </a:lnTo>
                  <a:lnTo>
                    <a:pt x="30" y="325"/>
                  </a:lnTo>
                  <a:lnTo>
                    <a:pt x="49" y="289"/>
                  </a:lnTo>
                  <a:lnTo>
                    <a:pt x="69" y="251"/>
                  </a:lnTo>
                  <a:lnTo>
                    <a:pt x="89" y="212"/>
                  </a:lnTo>
                  <a:lnTo>
                    <a:pt x="107" y="176"/>
                  </a:lnTo>
                  <a:lnTo>
                    <a:pt x="120" y="145"/>
                  </a:lnTo>
                  <a:lnTo>
                    <a:pt x="131" y="119"/>
                  </a:lnTo>
                  <a:lnTo>
                    <a:pt x="147" y="92"/>
                  </a:lnTo>
                  <a:lnTo>
                    <a:pt x="163" y="68"/>
                  </a:lnTo>
                  <a:lnTo>
                    <a:pt x="182" y="45"/>
                  </a:lnTo>
                  <a:lnTo>
                    <a:pt x="200" y="24"/>
                  </a:lnTo>
                  <a:lnTo>
                    <a:pt x="218" y="10"/>
                  </a:lnTo>
                  <a:lnTo>
                    <a:pt x="234" y="1"/>
                  </a:lnTo>
                  <a:lnTo>
                    <a:pt x="24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2" name="Freeform 74"/>
            <p:cNvSpPr>
              <a:spLocks/>
            </p:cNvSpPr>
            <p:nvPr/>
          </p:nvSpPr>
          <p:spPr bwMode="auto">
            <a:xfrm>
              <a:off x="1940" y="2220"/>
              <a:ext cx="163" cy="118"/>
            </a:xfrm>
            <a:custGeom>
              <a:avLst/>
              <a:gdLst>
                <a:gd name="T0" fmla="*/ 157 w 163"/>
                <a:gd name="T1" fmla="*/ 6 h 118"/>
                <a:gd name="T2" fmla="*/ 163 w 163"/>
                <a:gd name="T3" fmla="*/ 18 h 118"/>
                <a:gd name="T4" fmla="*/ 163 w 163"/>
                <a:gd name="T5" fmla="*/ 35 h 118"/>
                <a:gd name="T6" fmla="*/ 161 w 163"/>
                <a:gd name="T7" fmla="*/ 54 h 118"/>
                <a:gd name="T8" fmla="*/ 160 w 163"/>
                <a:gd name="T9" fmla="*/ 61 h 118"/>
                <a:gd name="T10" fmla="*/ 157 w 163"/>
                <a:gd name="T11" fmla="*/ 54 h 118"/>
                <a:gd name="T12" fmla="*/ 153 w 163"/>
                <a:gd name="T13" fmla="*/ 45 h 118"/>
                <a:gd name="T14" fmla="*/ 148 w 163"/>
                <a:gd name="T15" fmla="*/ 36 h 118"/>
                <a:gd name="T16" fmla="*/ 147 w 163"/>
                <a:gd name="T17" fmla="*/ 26 h 118"/>
                <a:gd name="T18" fmla="*/ 130 w 163"/>
                <a:gd name="T19" fmla="*/ 28 h 118"/>
                <a:gd name="T20" fmla="*/ 114 w 163"/>
                <a:gd name="T21" fmla="*/ 28 h 118"/>
                <a:gd name="T22" fmla="*/ 98 w 163"/>
                <a:gd name="T23" fmla="*/ 28 h 118"/>
                <a:gd name="T24" fmla="*/ 82 w 163"/>
                <a:gd name="T25" fmla="*/ 26 h 118"/>
                <a:gd name="T26" fmla="*/ 66 w 163"/>
                <a:gd name="T27" fmla="*/ 26 h 118"/>
                <a:gd name="T28" fmla="*/ 50 w 163"/>
                <a:gd name="T29" fmla="*/ 23 h 118"/>
                <a:gd name="T30" fmla="*/ 36 w 163"/>
                <a:gd name="T31" fmla="*/ 21 h 118"/>
                <a:gd name="T32" fmla="*/ 20 w 163"/>
                <a:gd name="T33" fmla="*/ 18 h 118"/>
                <a:gd name="T34" fmla="*/ 17 w 163"/>
                <a:gd name="T35" fmla="*/ 38 h 118"/>
                <a:gd name="T36" fmla="*/ 16 w 163"/>
                <a:gd name="T37" fmla="*/ 62 h 118"/>
                <a:gd name="T38" fmla="*/ 17 w 163"/>
                <a:gd name="T39" fmla="*/ 81 h 118"/>
                <a:gd name="T40" fmla="*/ 17 w 163"/>
                <a:gd name="T41" fmla="*/ 90 h 118"/>
                <a:gd name="T42" fmla="*/ 21 w 163"/>
                <a:gd name="T43" fmla="*/ 90 h 118"/>
                <a:gd name="T44" fmla="*/ 32 w 163"/>
                <a:gd name="T45" fmla="*/ 91 h 118"/>
                <a:gd name="T46" fmla="*/ 46 w 163"/>
                <a:gd name="T47" fmla="*/ 94 h 118"/>
                <a:gd name="T48" fmla="*/ 65 w 163"/>
                <a:gd name="T49" fmla="*/ 95 h 118"/>
                <a:gd name="T50" fmla="*/ 83 w 163"/>
                <a:gd name="T51" fmla="*/ 98 h 118"/>
                <a:gd name="T52" fmla="*/ 104 w 163"/>
                <a:gd name="T53" fmla="*/ 100 h 118"/>
                <a:gd name="T54" fmla="*/ 122 w 163"/>
                <a:gd name="T55" fmla="*/ 100 h 118"/>
                <a:gd name="T56" fmla="*/ 137 w 163"/>
                <a:gd name="T57" fmla="*/ 98 h 118"/>
                <a:gd name="T58" fmla="*/ 137 w 163"/>
                <a:gd name="T59" fmla="*/ 118 h 118"/>
                <a:gd name="T60" fmla="*/ 119 w 163"/>
                <a:gd name="T61" fmla="*/ 117 h 118"/>
                <a:gd name="T62" fmla="*/ 101 w 163"/>
                <a:gd name="T63" fmla="*/ 117 h 118"/>
                <a:gd name="T64" fmla="*/ 82 w 163"/>
                <a:gd name="T65" fmla="*/ 116 h 118"/>
                <a:gd name="T66" fmla="*/ 65 w 163"/>
                <a:gd name="T67" fmla="*/ 116 h 118"/>
                <a:gd name="T68" fmla="*/ 47 w 163"/>
                <a:gd name="T69" fmla="*/ 116 h 118"/>
                <a:gd name="T70" fmla="*/ 30 w 163"/>
                <a:gd name="T71" fmla="*/ 113 h 118"/>
                <a:gd name="T72" fmla="*/ 14 w 163"/>
                <a:gd name="T73" fmla="*/ 108 h 118"/>
                <a:gd name="T74" fmla="*/ 0 w 163"/>
                <a:gd name="T75" fmla="*/ 103 h 118"/>
                <a:gd name="T76" fmla="*/ 0 w 163"/>
                <a:gd name="T77" fmla="*/ 75 h 118"/>
                <a:gd name="T78" fmla="*/ 3 w 163"/>
                <a:gd name="T79" fmla="*/ 42 h 118"/>
                <a:gd name="T80" fmla="*/ 6 w 163"/>
                <a:gd name="T81" fmla="*/ 13 h 118"/>
                <a:gd name="T82" fmla="*/ 6 w 163"/>
                <a:gd name="T83" fmla="*/ 0 h 118"/>
                <a:gd name="T84" fmla="*/ 24 w 163"/>
                <a:gd name="T85" fmla="*/ 5 h 118"/>
                <a:gd name="T86" fmla="*/ 42 w 163"/>
                <a:gd name="T87" fmla="*/ 8 h 118"/>
                <a:gd name="T88" fmla="*/ 60 w 163"/>
                <a:gd name="T89" fmla="*/ 9 h 118"/>
                <a:gd name="T90" fmla="*/ 79 w 163"/>
                <a:gd name="T91" fmla="*/ 12 h 118"/>
                <a:gd name="T92" fmla="*/ 98 w 163"/>
                <a:gd name="T93" fmla="*/ 12 h 118"/>
                <a:gd name="T94" fmla="*/ 117 w 163"/>
                <a:gd name="T95" fmla="*/ 12 h 118"/>
                <a:gd name="T96" fmla="*/ 137 w 163"/>
                <a:gd name="T97" fmla="*/ 9 h 118"/>
                <a:gd name="T98" fmla="*/ 157 w 163"/>
                <a:gd name="T99" fmla="*/ 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3" h="118">
                  <a:moveTo>
                    <a:pt x="157" y="6"/>
                  </a:moveTo>
                  <a:lnTo>
                    <a:pt x="163" y="18"/>
                  </a:lnTo>
                  <a:lnTo>
                    <a:pt x="163" y="35"/>
                  </a:lnTo>
                  <a:lnTo>
                    <a:pt x="161" y="54"/>
                  </a:lnTo>
                  <a:lnTo>
                    <a:pt x="160" y="61"/>
                  </a:lnTo>
                  <a:lnTo>
                    <a:pt x="157" y="54"/>
                  </a:lnTo>
                  <a:lnTo>
                    <a:pt x="153" y="45"/>
                  </a:lnTo>
                  <a:lnTo>
                    <a:pt x="148" y="36"/>
                  </a:lnTo>
                  <a:lnTo>
                    <a:pt x="147" y="26"/>
                  </a:lnTo>
                  <a:lnTo>
                    <a:pt x="130" y="28"/>
                  </a:lnTo>
                  <a:lnTo>
                    <a:pt x="114" y="28"/>
                  </a:lnTo>
                  <a:lnTo>
                    <a:pt x="98" y="28"/>
                  </a:lnTo>
                  <a:lnTo>
                    <a:pt x="82" y="26"/>
                  </a:lnTo>
                  <a:lnTo>
                    <a:pt x="66" y="26"/>
                  </a:lnTo>
                  <a:lnTo>
                    <a:pt x="50" y="23"/>
                  </a:lnTo>
                  <a:lnTo>
                    <a:pt x="36" y="21"/>
                  </a:lnTo>
                  <a:lnTo>
                    <a:pt x="20" y="18"/>
                  </a:lnTo>
                  <a:lnTo>
                    <a:pt x="17" y="38"/>
                  </a:lnTo>
                  <a:lnTo>
                    <a:pt x="16" y="62"/>
                  </a:lnTo>
                  <a:lnTo>
                    <a:pt x="17" y="81"/>
                  </a:lnTo>
                  <a:lnTo>
                    <a:pt x="17" y="90"/>
                  </a:lnTo>
                  <a:lnTo>
                    <a:pt x="21" y="90"/>
                  </a:lnTo>
                  <a:lnTo>
                    <a:pt x="32" y="91"/>
                  </a:lnTo>
                  <a:lnTo>
                    <a:pt x="46" y="94"/>
                  </a:lnTo>
                  <a:lnTo>
                    <a:pt x="65" y="95"/>
                  </a:lnTo>
                  <a:lnTo>
                    <a:pt x="83" y="98"/>
                  </a:lnTo>
                  <a:lnTo>
                    <a:pt x="104" y="100"/>
                  </a:lnTo>
                  <a:lnTo>
                    <a:pt x="122" y="100"/>
                  </a:lnTo>
                  <a:lnTo>
                    <a:pt x="137" y="98"/>
                  </a:lnTo>
                  <a:lnTo>
                    <a:pt x="137" y="118"/>
                  </a:lnTo>
                  <a:lnTo>
                    <a:pt x="119" y="117"/>
                  </a:lnTo>
                  <a:lnTo>
                    <a:pt x="101" y="117"/>
                  </a:lnTo>
                  <a:lnTo>
                    <a:pt x="82" y="116"/>
                  </a:lnTo>
                  <a:lnTo>
                    <a:pt x="65" y="116"/>
                  </a:lnTo>
                  <a:lnTo>
                    <a:pt x="47" y="116"/>
                  </a:lnTo>
                  <a:lnTo>
                    <a:pt x="30" y="113"/>
                  </a:lnTo>
                  <a:lnTo>
                    <a:pt x="14" y="108"/>
                  </a:lnTo>
                  <a:lnTo>
                    <a:pt x="0" y="103"/>
                  </a:lnTo>
                  <a:lnTo>
                    <a:pt x="0" y="75"/>
                  </a:lnTo>
                  <a:lnTo>
                    <a:pt x="3" y="42"/>
                  </a:lnTo>
                  <a:lnTo>
                    <a:pt x="6" y="13"/>
                  </a:lnTo>
                  <a:lnTo>
                    <a:pt x="6" y="0"/>
                  </a:lnTo>
                  <a:lnTo>
                    <a:pt x="24" y="5"/>
                  </a:lnTo>
                  <a:lnTo>
                    <a:pt x="42" y="8"/>
                  </a:lnTo>
                  <a:lnTo>
                    <a:pt x="60" y="9"/>
                  </a:lnTo>
                  <a:lnTo>
                    <a:pt x="79" y="12"/>
                  </a:lnTo>
                  <a:lnTo>
                    <a:pt x="98" y="12"/>
                  </a:lnTo>
                  <a:lnTo>
                    <a:pt x="117" y="12"/>
                  </a:lnTo>
                  <a:lnTo>
                    <a:pt x="137" y="9"/>
                  </a:lnTo>
                  <a:lnTo>
                    <a:pt x="157"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3" name="Freeform 75"/>
            <p:cNvSpPr>
              <a:spLocks/>
            </p:cNvSpPr>
            <p:nvPr/>
          </p:nvSpPr>
          <p:spPr bwMode="auto">
            <a:xfrm>
              <a:off x="1352" y="2295"/>
              <a:ext cx="136" cy="59"/>
            </a:xfrm>
            <a:custGeom>
              <a:avLst/>
              <a:gdLst>
                <a:gd name="T0" fmla="*/ 136 w 136"/>
                <a:gd name="T1" fmla="*/ 12 h 59"/>
                <a:gd name="T2" fmla="*/ 128 w 136"/>
                <a:gd name="T3" fmla="*/ 13 h 59"/>
                <a:gd name="T4" fmla="*/ 115 w 136"/>
                <a:gd name="T5" fmla="*/ 15 h 59"/>
                <a:gd name="T6" fmla="*/ 100 w 136"/>
                <a:gd name="T7" fmla="*/ 15 h 59"/>
                <a:gd name="T8" fmla="*/ 82 w 136"/>
                <a:gd name="T9" fmla="*/ 13 h 59"/>
                <a:gd name="T10" fmla="*/ 64 w 136"/>
                <a:gd name="T11" fmla="*/ 13 h 59"/>
                <a:gd name="T12" fmla="*/ 46 w 136"/>
                <a:gd name="T13" fmla="*/ 15 h 59"/>
                <a:gd name="T14" fmla="*/ 33 w 136"/>
                <a:gd name="T15" fmla="*/ 16 h 59"/>
                <a:gd name="T16" fmla="*/ 23 w 136"/>
                <a:gd name="T17" fmla="*/ 20 h 59"/>
                <a:gd name="T18" fmla="*/ 19 w 136"/>
                <a:gd name="T19" fmla="*/ 28 h 59"/>
                <a:gd name="T20" fmla="*/ 15 w 136"/>
                <a:gd name="T21" fmla="*/ 42 h 59"/>
                <a:gd name="T22" fmla="*/ 10 w 136"/>
                <a:gd name="T23" fmla="*/ 54 h 59"/>
                <a:gd name="T24" fmla="*/ 9 w 136"/>
                <a:gd name="T25" fmla="*/ 59 h 59"/>
                <a:gd name="T26" fmla="*/ 2 w 136"/>
                <a:gd name="T27" fmla="*/ 54 h 59"/>
                <a:gd name="T28" fmla="*/ 0 w 136"/>
                <a:gd name="T29" fmla="*/ 43 h 59"/>
                <a:gd name="T30" fmla="*/ 2 w 136"/>
                <a:gd name="T31" fmla="*/ 33 h 59"/>
                <a:gd name="T32" fmla="*/ 2 w 136"/>
                <a:gd name="T33" fmla="*/ 23 h 59"/>
                <a:gd name="T34" fmla="*/ 7 w 136"/>
                <a:gd name="T35" fmla="*/ 15 h 59"/>
                <a:gd name="T36" fmla="*/ 16 w 136"/>
                <a:gd name="T37" fmla="*/ 9 h 59"/>
                <a:gd name="T38" fmla="*/ 25 w 136"/>
                <a:gd name="T39" fmla="*/ 5 h 59"/>
                <a:gd name="T40" fmla="*/ 33 w 136"/>
                <a:gd name="T41" fmla="*/ 2 h 59"/>
                <a:gd name="T42" fmla="*/ 46 w 136"/>
                <a:gd name="T43" fmla="*/ 2 h 59"/>
                <a:gd name="T44" fmla="*/ 61 w 136"/>
                <a:gd name="T45" fmla="*/ 0 h 59"/>
                <a:gd name="T46" fmla="*/ 74 w 136"/>
                <a:gd name="T47" fmla="*/ 0 h 59"/>
                <a:gd name="T48" fmla="*/ 88 w 136"/>
                <a:gd name="T49" fmla="*/ 0 h 59"/>
                <a:gd name="T50" fmla="*/ 101 w 136"/>
                <a:gd name="T51" fmla="*/ 0 h 59"/>
                <a:gd name="T52" fmla="*/ 113 w 136"/>
                <a:gd name="T53" fmla="*/ 2 h 59"/>
                <a:gd name="T54" fmla="*/ 126 w 136"/>
                <a:gd name="T55" fmla="*/ 6 h 59"/>
                <a:gd name="T56" fmla="*/ 136 w 136"/>
                <a:gd name="T57" fmla="*/ 1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6" h="59">
                  <a:moveTo>
                    <a:pt x="136" y="12"/>
                  </a:moveTo>
                  <a:lnTo>
                    <a:pt x="128" y="13"/>
                  </a:lnTo>
                  <a:lnTo>
                    <a:pt x="115" y="15"/>
                  </a:lnTo>
                  <a:lnTo>
                    <a:pt x="100" y="15"/>
                  </a:lnTo>
                  <a:lnTo>
                    <a:pt x="82" y="13"/>
                  </a:lnTo>
                  <a:lnTo>
                    <a:pt x="64" y="13"/>
                  </a:lnTo>
                  <a:lnTo>
                    <a:pt x="46" y="15"/>
                  </a:lnTo>
                  <a:lnTo>
                    <a:pt x="33" y="16"/>
                  </a:lnTo>
                  <a:lnTo>
                    <a:pt x="23" y="20"/>
                  </a:lnTo>
                  <a:lnTo>
                    <a:pt x="19" y="28"/>
                  </a:lnTo>
                  <a:lnTo>
                    <a:pt x="15" y="42"/>
                  </a:lnTo>
                  <a:lnTo>
                    <a:pt x="10" y="54"/>
                  </a:lnTo>
                  <a:lnTo>
                    <a:pt x="9" y="59"/>
                  </a:lnTo>
                  <a:lnTo>
                    <a:pt x="2" y="54"/>
                  </a:lnTo>
                  <a:lnTo>
                    <a:pt x="0" y="43"/>
                  </a:lnTo>
                  <a:lnTo>
                    <a:pt x="2" y="33"/>
                  </a:lnTo>
                  <a:lnTo>
                    <a:pt x="2" y="23"/>
                  </a:lnTo>
                  <a:lnTo>
                    <a:pt x="7" y="15"/>
                  </a:lnTo>
                  <a:lnTo>
                    <a:pt x="16" y="9"/>
                  </a:lnTo>
                  <a:lnTo>
                    <a:pt x="25" y="5"/>
                  </a:lnTo>
                  <a:lnTo>
                    <a:pt x="33" y="2"/>
                  </a:lnTo>
                  <a:lnTo>
                    <a:pt x="46" y="2"/>
                  </a:lnTo>
                  <a:lnTo>
                    <a:pt x="61" y="0"/>
                  </a:lnTo>
                  <a:lnTo>
                    <a:pt x="74" y="0"/>
                  </a:lnTo>
                  <a:lnTo>
                    <a:pt x="88" y="0"/>
                  </a:lnTo>
                  <a:lnTo>
                    <a:pt x="101" y="0"/>
                  </a:lnTo>
                  <a:lnTo>
                    <a:pt x="113" y="2"/>
                  </a:lnTo>
                  <a:lnTo>
                    <a:pt x="126" y="6"/>
                  </a:lnTo>
                  <a:lnTo>
                    <a:pt x="136"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4" name="Freeform 76"/>
            <p:cNvSpPr>
              <a:spLocks/>
            </p:cNvSpPr>
            <p:nvPr/>
          </p:nvSpPr>
          <p:spPr bwMode="auto">
            <a:xfrm>
              <a:off x="1361" y="2341"/>
              <a:ext cx="124" cy="54"/>
            </a:xfrm>
            <a:custGeom>
              <a:avLst/>
              <a:gdLst>
                <a:gd name="T0" fmla="*/ 122 w 124"/>
                <a:gd name="T1" fmla="*/ 0 h 54"/>
                <a:gd name="T2" fmla="*/ 124 w 124"/>
                <a:gd name="T3" fmla="*/ 6 h 54"/>
                <a:gd name="T4" fmla="*/ 106 w 124"/>
                <a:gd name="T5" fmla="*/ 8 h 54"/>
                <a:gd name="T6" fmla="*/ 91 w 124"/>
                <a:gd name="T7" fmla="*/ 10 h 54"/>
                <a:gd name="T8" fmla="*/ 73 w 124"/>
                <a:gd name="T9" fmla="*/ 13 h 54"/>
                <a:gd name="T10" fmla="*/ 57 w 124"/>
                <a:gd name="T11" fmla="*/ 16 h 54"/>
                <a:gd name="T12" fmla="*/ 43 w 124"/>
                <a:gd name="T13" fmla="*/ 22 h 54"/>
                <a:gd name="T14" fmla="*/ 29 w 124"/>
                <a:gd name="T15" fmla="*/ 29 h 54"/>
                <a:gd name="T16" fmla="*/ 17 w 124"/>
                <a:gd name="T17" fmla="*/ 39 h 54"/>
                <a:gd name="T18" fmla="*/ 9 w 124"/>
                <a:gd name="T19" fmla="*/ 52 h 54"/>
                <a:gd name="T20" fmla="*/ 0 w 124"/>
                <a:gd name="T21" fmla="*/ 54 h 54"/>
                <a:gd name="T22" fmla="*/ 1 w 124"/>
                <a:gd name="T23" fmla="*/ 44 h 54"/>
                <a:gd name="T24" fmla="*/ 4 w 124"/>
                <a:gd name="T25" fmla="*/ 36 h 54"/>
                <a:gd name="T26" fmla="*/ 7 w 124"/>
                <a:gd name="T27" fmla="*/ 29 h 54"/>
                <a:gd name="T28" fmla="*/ 13 w 124"/>
                <a:gd name="T29" fmla="*/ 22 h 54"/>
                <a:gd name="T30" fmla="*/ 20 w 124"/>
                <a:gd name="T31" fmla="*/ 18 h 54"/>
                <a:gd name="T32" fmla="*/ 29 w 124"/>
                <a:gd name="T33" fmla="*/ 13 h 54"/>
                <a:gd name="T34" fmla="*/ 37 w 124"/>
                <a:gd name="T35" fmla="*/ 9 h 54"/>
                <a:gd name="T36" fmla="*/ 49 w 124"/>
                <a:gd name="T37" fmla="*/ 5 h 54"/>
                <a:gd name="T38" fmla="*/ 59 w 124"/>
                <a:gd name="T39" fmla="*/ 3 h 54"/>
                <a:gd name="T40" fmla="*/ 68 w 124"/>
                <a:gd name="T41" fmla="*/ 2 h 54"/>
                <a:gd name="T42" fmla="*/ 78 w 124"/>
                <a:gd name="T43" fmla="*/ 2 h 54"/>
                <a:gd name="T44" fmla="*/ 86 w 124"/>
                <a:gd name="T45" fmla="*/ 0 h 54"/>
                <a:gd name="T46" fmla="*/ 95 w 124"/>
                <a:gd name="T47" fmla="*/ 0 h 54"/>
                <a:gd name="T48" fmla="*/ 104 w 124"/>
                <a:gd name="T49" fmla="*/ 0 h 54"/>
                <a:gd name="T50" fmla="*/ 114 w 124"/>
                <a:gd name="T51" fmla="*/ 0 h 54"/>
                <a:gd name="T52" fmla="*/ 122 w 124"/>
                <a:gd name="T5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54">
                  <a:moveTo>
                    <a:pt x="122" y="0"/>
                  </a:moveTo>
                  <a:lnTo>
                    <a:pt x="124" y="6"/>
                  </a:lnTo>
                  <a:lnTo>
                    <a:pt x="106" y="8"/>
                  </a:lnTo>
                  <a:lnTo>
                    <a:pt x="91" y="10"/>
                  </a:lnTo>
                  <a:lnTo>
                    <a:pt x="73" y="13"/>
                  </a:lnTo>
                  <a:lnTo>
                    <a:pt x="57" y="16"/>
                  </a:lnTo>
                  <a:lnTo>
                    <a:pt x="43" y="22"/>
                  </a:lnTo>
                  <a:lnTo>
                    <a:pt x="29" y="29"/>
                  </a:lnTo>
                  <a:lnTo>
                    <a:pt x="17" y="39"/>
                  </a:lnTo>
                  <a:lnTo>
                    <a:pt x="9" y="52"/>
                  </a:lnTo>
                  <a:lnTo>
                    <a:pt x="0" y="54"/>
                  </a:lnTo>
                  <a:lnTo>
                    <a:pt x="1" y="44"/>
                  </a:lnTo>
                  <a:lnTo>
                    <a:pt x="4" y="36"/>
                  </a:lnTo>
                  <a:lnTo>
                    <a:pt x="7" y="29"/>
                  </a:lnTo>
                  <a:lnTo>
                    <a:pt x="13" y="22"/>
                  </a:lnTo>
                  <a:lnTo>
                    <a:pt x="20" y="18"/>
                  </a:lnTo>
                  <a:lnTo>
                    <a:pt x="29" y="13"/>
                  </a:lnTo>
                  <a:lnTo>
                    <a:pt x="37" y="9"/>
                  </a:lnTo>
                  <a:lnTo>
                    <a:pt x="49" y="5"/>
                  </a:lnTo>
                  <a:lnTo>
                    <a:pt x="59" y="3"/>
                  </a:lnTo>
                  <a:lnTo>
                    <a:pt x="68" y="2"/>
                  </a:lnTo>
                  <a:lnTo>
                    <a:pt x="78" y="2"/>
                  </a:lnTo>
                  <a:lnTo>
                    <a:pt x="86" y="0"/>
                  </a:lnTo>
                  <a:lnTo>
                    <a:pt x="95" y="0"/>
                  </a:lnTo>
                  <a:lnTo>
                    <a:pt x="104" y="0"/>
                  </a:lnTo>
                  <a:lnTo>
                    <a:pt x="114" y="0"/>
                  </a:lnTo>
                  <a:lnTo>
                    <a:pt x="122"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5" name="Freeform 77"/>
            <p:cNvSpPr>
              <a:spLocks/>
            </p:cNvSpPr>
            <p:nvPr/>
          </p:nvSpPr>
          <p:spPr bwMode="auto">
            <a:xfrm>
              <a:off x="1967" y="2272"/>
              <a:ext cx="117" cy="23"/>
            </a:xfrm>
            <a:custGeom>
              <a:avLst/>
              <a:gdLst>
                <a:gd name="T0" fmla="*/ 58 w 117"/>
                <a:gd name="T1" fmla="*/ 5 h 23"/>
                <a:gd name="T2" fmla="*/ 64 w 117"/>
                <a:gd name="T3" fmla="*/ 6 h 23"/>
                <a:gd name="T4" fmla="*/ 71 w 117"/>
                <a:gd name="T5" fmla="*/ 7 h 23"/>
                <a:gd name="T6" fmla="*/ 79 w 117"/>
                <a:gd name="T7" fmla="*/ 10 h 23"/>
                <a:gd name="T8" fmla="*/ 88 w 117"/>
                <a:gd name="T9" fmla="*/ 12 h 23"/>
                <a:gd name="T10" fmla="*/ 98 w 117"/>
                <a:gd name="T11" fmla="*/ 15 h 23"/>
                <a:gd name="T12" fmla="*/ 105 w 117"/>
                <a:gd name="T13" fmla="*/ 16 h 23"/>
                <a:gd name="T14" fmla="*/ 113 w 117"/>
                <a:gd name="T15" fmla="*/ 19 h 23"/>
                <a:gd name="T16" fmla="*/ 117 w 117"/>
                <a:gd name="T17" fmla="*/ 20 h 23"/>
                <a:gd name="T18" fmla="*/ 114 w 117"/>
                <a:gd name="T19" fmla="*/ 22 h 23"/>
                <a:gd name="T20" fmla="*/ 108 w 117"/>
                <a:gd name="T21" fmla="*/ 23 h 23"/>
                <a:gd name="T22" fmla="*/ 103 w 117"/>
                <a:gd name="T23" fmla="*/ 23 h 23"/>
                <a:gd name="T24" fmla="*/ 95 w 117"/>
                <a:gd name="T25" fmla="*/ 23 h 23"/>
                <a:gd name="T26" fmla="*/ 88 w 117"/>
                <a:gd name="T27" fmla="*/ 22 h 23"/>
                <a:gd name="T28" fmla="*/ 81 w 117"/>
                <a:gd name="T29" fmla="*/ 22 h 23"/>
                <a:gd name="T30" fmla="*/ 75 w 117"/>
                <a:gd name="T31" fmla="*/ 22 h 23"/>
                <a:gd name="T32" fmla="*/ 72 w 117"/>
                <a:gd name="T33" fmla="*/ 22 h 23"/>
                <a:gd name="T34" fmla="*/ 62 w 117"/>
                <a:gd name="T35" fmla="*/ 15 h 23"/>
                <a:gd name="T36" fmla="*/ 51 w 117"/>
                <a:gd name="T37" fmla="*/ 18 h 23"/>
                <a:gd name="T38" fmla="*/ 41 w 117"/>
                <a:gd name="T39" fmla="*/ 20 h 23"/>
                <a:gd name="T40" fmla="*/ 31 w 117"/>
                <a:gd name="T41" fmla="*/ 10 h 23"/>
                <a:gd name="T42" fmla="*/ 22 w 117"/>
                <a:gd name="T43" fmla="*/ 10 h 23"/>
                <a:gd name="T44" fmla="*/ 16 w 117"/>
                <a:gd name="T45" fmla="*/ 15 h 23"/>
                <a:gd name="T46" fmla="*/ 9 w 117"/>
                <a:gd name="T47" fmla="*/ 20 h 23"/>
                <a:gd name="T48" fmla="*/ 0 w 117"/>
                <a:gd name="T49" fmla="*/ 20 h 23"/>
                <a:gd name="T50" fmla="*/ 2 w 117"/>
                <a:gd name="T51" fmla="*/ 16 h 23"/>
                <a:gd name="T52" fmla="*/ 6 w 117"/>
                <a:gd name="T53" fmla="*/ 12 h 23"/>
                <a:gd name="T54" fmla="*/ 10 w 117"/>
                <a:gd name="T55" fmla="*/ 7 h 23"/>
                <a:gd name="T56" fmla="*/ 15 w 117"/>
                <a:gd name="T57" fmla="*/ 3 h 23"/>
                <a:gd name="T58" fmla="*/ 22 w 117"/>
                <a:gd name="T59" fmla="*/ 0 h 23"/>
                <a:gd name="T60" fmla="*/ 28 w 117"/>
                <a:gd name="T61" fmla="*/ 0 h 23"/>
                <a:gd name="T62" fmla="*/ 32 w 117"/>
                <a:gd name="T63" fmla="*/ 3 h 23"/>
                <a:gd name="T64" fmla="*/ 38 w 117"/>
                <a:gd name="T65" fmla="*/ 6 h 23"/>
                <a:gd name="T66" fmla="*/ 42 w 117"/>
                <a:gd name="T67" fmla="*/ 7 h 23"/>
                <a:gd name="T68" fmla="*/ 48 w 117"/>
                <a:gd name="T69" fmla="*/ 9 h 23"/>
                <a:gd name="T70" fmla="*/ 52 w 117"/>
                <a:gd name="T71" fmla="*/ 9 h 23"/>
                <a:gd name="T72" fmla="*/ 58 w 117"/>
                <a:gd name="T73"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 h="23">
                  <a:moveTo>
                    <a:pt x="58" y="5"/>
                  </a:moveTo>
                  <a:lnTo>
                    <a:pt x="64" y="6"/>
                  </a:lnTo>
                  <a:lnTo>
                    <a:pt x="71" y="7"/>
                  </a:lnTo>
                  <a:lnTo>
                    <a:pt x="79" y="10"/>
                  </a:lnTo>
                  <a:lnTo>
                    <a:pt x="88" y="12"/>
                  </a:lnTo>
                  <a:lnTo>
                    <a:pt x="98" y="15"/>
                  </a:lnTo>
                  <a:lnTo>
                    <a:pt x="105" y="16"/>
                  </a:lnTo>
                  <a:lnTo>
                    <a:pt x="113" y="19"/>
                  </a:lnTo>
                  <a:lnTo>
                    <a:pt x="117" y="20"/>
                  </a:lnTo>
                  <a:lnTo>
                    <a:pt x="114" y="22"/>
                  </a:lnTo>
                  <a:lnTo>
                    <a:pt x="108" y="23"/>
                  </a:lnTo>
                  <a:lnTo>
                    <a:pt x="103" y="23"/>
                  </a:lnTo>
                  <a:lnTo>
                    <a:pt x="95" y="23"/>
                  </a:lnTo>
                  <a:lnTo>
                    <a:pt x="88" y="22"/>
                  </a:lnTo>
                  <a:lnTo>
                    <a:pt x="81" y="22"/>
                  </a:lnTo>
                  <a:lnTo>
                    <a:pt x="75" y="22"/>
                  </a:lnTo>
                  <a:lnTo>
                    <a:pt x="72" y="22"/>
                  </a:lnTo>
                  <a:lnTo>
                    <a:pt x="62" y="15"/>
                  </a:lnTo>
                  <a:lnTo>
                    <a:pt x="51" y="18"/>
                  </a:lnTo>
                  <a:lnTo>
                    <a:pt x="41" y="20"/>
                  </a:lnTo>
                  <a:lnTo>
                    <a:pt x="31" y="10"/>
                  </a:lnTo>
                  <a:lnTo>
                    <a:pt x="22" y="10"/>
                  </a:lnTo>
                  <a:lnTo>
                    <a:pt x="16" y="15"/>
                  </a:lnTo>
                  <a:lnTo>
                    <a:pt x="9" y="20"/>
                  </a:lnTo>
                  <a:lnTo>
                    <a:pt x="0" y="20"/>
                  </a:lnTo>
                  <a:lnTo>
                    <a:pt x="2" y="16"/>
                  </a:lnTo>
                  <a:lnTo>
                    <a:pt x="6" y="12"/>
                  </a:lnTo>
                  <a:lnTo>
                    <a:pt x="10" y="7"/>
                  </a:lnTo>
                  <a:lnTo>
                    <a:pt x="15" y="3"/>
                  </a:lnTo>
                  <a:lnTo>
                    <a:pt x="22" y="0"/>
                  </a:lnTo>
                  <a:lnTo>
                    <a:pt x="28" y="0"/>
                  </a:lnTo>
                  <a:lnTo>
                    <a:pt x="32" y="3"/>
                  </a:lnTo>
                  <a:lnTo>
                    <a:pt x="38" y="6"/>
                  </a:lnTo>
                  <a:lnTo>
                    <a:pt x="42" y="7"/>
                  </a:lnTo>
                  <a:lnTo>
                    <a:pt x="48" y="9"/>
                  </a:lnTo>
                  <a:lnTo>
                    <a:pt x="52" y="9"/>
                  </a:lnTo>
                  <a:lnTo>
                    <a:pt x="58" y="5"/>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6" name="Freeform 78"/>
            <p:cNvSpPr>
              <a:spLocks/>
            </p:cNvSpPr>
            <p:nvPr/>
          </p:nvSpPr>
          <p:spPr bwMode="auto">
            <a:xfrm>
              <a:off x="1361" y="2383"/>
              <a:ext cx="124" cy="88"/>
            </a:xfrm>
            <a:custGeom>
              <a:avLst/>
              <a:gdLst>
                <a:gd name="T0" fmla="*/ 122 w 124"/>
                <a:gd name="T1" fmla="*/ 4 h 88"/>
                <a:gd name="T2" fmla="*/ 124 w 124"/>
                <a:gd name="T3" fmla="*/ 10 h 88"/>
                <a:gd name="T4" fmla="*/ 109 w 124"/>
                <a:gd name="T5" fmla="*/ 10 h 88"/>
                <a:gd name="T6" fmla="*/ 94 w 124"/>
                <a:gd name="T7" fmla="*/ 12 h 88"/>
                <a:gd name="T8" fmla="*/ 78 w 124"/>
                <a:gd name="T9" fmla="*/ 13 h 88"/>
                <a:gd name="T10" fmla="*/ 63 w 124"/>
                <a:gd name="T11" fmla="*/ 16 h 88"/>
                <a:gd name="T12" fmla="*/ 49 w 124"/>
                <a:gd name="T13" fmla="*/ 22 h 88"/>
                <a:gd name="T14" fmla="*/ 37 w 124"/>
                <a:gd name="T15" fmla="*/ 27 h 88"/>
                <a:gd name="T16" fmla="*/ 27 w 124"/>
                <a:gd name="T17" fmla="*/ 38 h 88"/>
                <a:gd name="T18" fmla="*/ 20 w 124"/>
                <a:gd name="T19" fmla="*/ 49 h 88"/>
                <a:gd name="T20" fmla="*/ 17 w 124"/>
                <a:gd name="T21" fmla="*/ 56 h 88"/>
                <a:gd name="T22" fmla="*/ 17 w 124"/>
                <a:gd name="T23" fmla="*/ 63 h 88"/>
                <a:gd name="T24" fmla="*/ 20 w 124"/>
                <a:gd name="T25" fmla="*/ 71 h 88"/>
                <a:gd name="T26" fmla="*/ 24 w 124"/>
                <a:gd name="T27" fmla="*/ 76 h 88"/>
                <a:gd name="T28" fmla="*/ 27 w 124"/>
                <a:gd name="T29" fmla="*/ 82 h 88"/>
                <a:gd name="T30" fmla="*/ 27 w 124"/>
                <a:gd name="T31" fmla="*/ 85 h 88"/>
                <a:gd name="T32" fmla="*/ 24 w 124"/>
                <a:gd name="T33" fmla="*/ 88 h 88"/>
                <a:gd name="T34" fmla="*/ 16 w 124"/>
                <a:gd name="T35" fmla="*/ 86 h 88"/>
                <a:gd name="T36" fmla="*/ 10 w 124"/>
                <a:gd name="T37" fmla="*/ 79 h 88"/>
                <a:gd name="T38" fmla="*/ 7 w 124"/>
                <a:gd name="T39" fmla="*/ 71 h 88"/>
                <a:gd name="T40" fmla="*/ 4 w 124"/>
                <a:gd name="T41" fmla="*/ 63 h 88"/>
                <a:gd name="T42" fmla="*/ 0 w 124"/>
                <a:gd name="T43" fmla="*/ 55 h 88"/>
                <a:gd name="T44" fmla="*/ 3 w 124"/>
                <a:gd name="T45" fmla="*/ 43 h 88"/>
                <a:gd name="T46" fmla="*/ 9 w 124"/>
                <a:gd name="T47" fmla="*/ 33 h 88"/>
                <a:gd name="T48" fmla="*/ 16 w 124"/>
                <a:gd name="T49" fmla="*/ 25 h 88"/>
                <a:gd name="T50" fmla="*/ 23 w 124"/>
                <a:gd name="T51" fmla="*/ 19 h 88"/>
                <a:gd name="T52" fmla="*/ 32 w 124"/>
                <a:gd name="T53" fmla="*/ 15 h 88"/>
                <a:gd name="T54" fmla="*/ 42 w 124"/>
                <a:gd name="T55" fmla="*/ 10 h 88"/>
                <a:gd name="T56" fmla="*/ 50 w 124"/>
                <a:gd name="T57" fmla="*/ 7 h 88"/>
                <a:gd name="T58" fmla="*/ 60 w 124"/>
                <a:gd name="T59" fmla="*/ 3 h 88"/>
                <a:gd name="T60" fmla="*/ 68 w 124"/>
                <a:gd name="T61" fmla="*/ 3 h 88"/>
                <a:gd name="T62" fmla="*/ 76 w 124"/>
                <a:gd name="T63" fmla="*/ 2 h 88"/>
                <a:gd name="T64" fmla="*/ 85 w 124"/>
                <a:gd name="T65" fmla="*/ 0 h 88"/>
                <a:gd name="T66" fmla="*/ 92 w 124"/>
                <a:gd name="T67" fmla="*/ 0 h 88"/>
                <a:gd name="T68" fmla="*/ 101 w 124"/>
                <a:gd name="T69" fmla="*/ 0 h 88"/>
                <a:gd name="T70" fmla="*/ 108 w 124"/>
                <a:gd name="T71" fmla="*/ 0 h 88"/>
                <a:gd name="T72" fmla="*/ 115 w 124"/>
                <a:gd name="T73" fmla="*/ 2 h 88"/>
                <a:gd name="T74" fmla="*/ 122 w 124"/>
                <a:gd name="T75" fmla="*/ 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88">
                  <a:moveTo>
                    <a:pt x="122" y="4"/>
                  </a:moveTo>
                  <a:lnTo>
                    <a:pt x="124" y="10"/>
                  </a:lnTo>
                  <a:lnTo>
                    <a:pt x="109" y="10"/>
                  </a:lnTo>
                  <a:lnTo>
                    <a:pt x="94" y="12"/>
                  </a:lnTo>
                  <a:lnTo>
                    <a:pt x="78" y="13"/>
                  </a:lnTo>
                  <a:lnTo>
                    <a:pt x="63" y="16"/>
                  </a:lnTo>
                  <a:lnTo>
                    <a:pt x="49" y="22"/>
                  </a:lnTo>
                  <a:lnTo>
                    <a:pt x="37" y="27"/>
                  </a:lnTo>
                  <a:lnTo>
                    <a:pt x="27" y="38"/>
                  </a:lnTo>
                  <a:lnTo>
                    <a:pt x="20" y="49"/>
                  </a:lnTo>
                  <a:lnTo>
                    <a:pt x="17" y="56"/>
                  </a:lnTo>
                  <a:lnTo>
                    <a:pt x="17" y="63"/>
                  </a:lnTo>
                  <a:lnTo>
                    <a:pt x="20" y="71"/>
                  </a:lnTo>
                  <a:lnTo>
                    <a:pt x="24" y="76"/>
                  </a:lnTo>
                  <a:lnTo>
                    <a:pt x="27" y="82"/>
                  </a:lnTo>
                  <a:lnTo>
                    <a:pt x="27" y="85"/>
                  </a:lnTo>
                  <a:lnTo>
                    <a:pt x="24" y="88"/>
                  </a:lnTo>
                  <a:lnTo>
                    <a:pt x="16" y="86"/>
                  </a:lnTo>
                  <a:lnTo>
                    <a:pt x="10" y="79"/>
                  </a:lnTo>
                  <a:lnTo>
                    <a:pt x="7" y="71"/>
                  </a:lnTo>
                  <a:lnTo>
                    <a:pt x="4" y="63"/>
                  </a:lnTo>
                  <a:lnTo>
                    <a:pt x="0" y="55"/>
                  </a:lnTo>
                  <a:lnTo>
                    <a:pt x="3" y="43"/>
                  </a:lnTo>
                  <a:lnTo>
                    <a:pt x="9" y="33"/>
                  </a:lnTo>
                  <a:lnTo>
                    <a:pt x="16" y="25"/>
                  </a:lnTo>
                  <a:lnTo>
                    <a:pt x="23" y="19"/>
                  </a:lnTo>
                  <a:lnTo>
                    <a:pt x="32" y="15"/>
                  </a:lnTo>
                  <a:lnTo>
                    <a:pt x="42" y="10"/>
                  </a:lnTo>
                  <a:lnTo>
                    <a:pt x="50" y="7"/>
                  </a:lnTo>
                  <a:lnTo>
                    <a:pt x="60" y="3"/>
                  </a:lnTo>
                  <a:lnTo>
                    <a:pt x="68" y="3"/>
                  </a:lnTo>
                  <a:lnTo>
                    <a:pt x="76" y="2"/>
                  </a:lnTo>
                  <a:lnTo>
                    <a:pt x="85" y="0"/>
                  </a:lnTo>
                  <a:lnTo>
                    <a:pt x="92" y="0"/>
                  </a:lnTo>
                  <a:lnTo>
                    <a:pt x="101" y="0"/>
                  </a:lnTo>
                  <a:lnTo>
                    <a:pt x="108" y="0"/>
                  </a:lnTo>
                  <a:lnTo>
                    <a:pt x="115" y="2"/>
                  </a:lnTo>
                  <a:lnTo>
                    <a:pt x="122" y="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7" name="Freeform 79"/>
            <p:cNvSpPr>
              <a:spLocks/>
            </p:cNvSpPr>
            <p:nvPr/>
          </p:nvSpPr>
          <p:spPr bwMode="auto">
            <a:xfrm>
              <a:off x="1397" y="2428"/>
              <a:ext cx="732" cy="381"/>
            </a:xfrm>
            <a:custGeom>
              <a:avLst/>
              <a:gdLst>
                <a:gd name="T0" fmla="*/ 96 w 732"/>
                <a:gd name="T1" fmla="*/ 27 h 381"/>
                <a:gd name="T2" fmla="*/ 115 w 732"/>
                <a:gd name="T3" fmla="*/ 69 h 381"/>
                <a:gd name="T4" fmla="*/ 141 w 732"/>
                <a:gd name="T5" fmla="*/ 106 h 381"/>
                <a:gd name="T6" fmla="*/ 177 w 732"/>
                <a:gd name="T7" fmla="*/ 132 h 381"/>
                <a:gd name="T8" fmla="*/ 214 w 732"/>
                <a:gd name="T9" fmla="*/ 144 h 381"/>
                <a:gd name="T10" fmla="*/ 259 w 732"/>
                <a:gd name="T11" fmla="*/ 164 h 381"/>
                <a:gd name="T12" fmla="*/ 321 w 732"/>
                <a:gd name="T13" fmla="*/ 193 h 381"/>
                <a:gd name="T14" fmla="*/ 395 w 732"/>
                <a:gd name="T15" fmla="*/ 229 h 381"/>
                <a:gd name="T16" fmla="*/ 472 w 732"/>
                <a:gd name="T17" fmla="*/ 266 h 381"/>
                <a:gd name="T18" fmla="*/ 547 w 732"/>
                <a:gd name="T19" fmla="*/ 301 h 381"/>
                <a:gd name="T20" fmla="*/ 613 w 732"/>
                <a:gd name="T21" fmla="*/ 328 h 381"/>
                <a:gd name="T22" fmla="*/ 665 w 732"/>
                <a:gd name="T23" fmla="*/ 347 h 381"/>
                <a:gd name="T24" fmla="*/ 690 w 732"/>
                <a:gd name="T25" fmla="*/ 350 h 381"/>
                <a:gd name="T26" fmla="*/ 706 w 732"/>
                <a:gd name="T27" fmla="*/ 348 h 381"/>
                <a:gd name="T28" fmla="*/ 720 w 732"/>
                <a:gd name="T29" fmla="*/ 350 h 381"/>
                <a:gd name="T30" fmla="*/ 730 w 732"/>
                <a:gd name="T31" fmla="*/ 351 h 381"/>
                <a:gd name="T32" fmla="*/ 716 w 732"/>
                <a:gd name="T33" fmla="*/ 367 h 381"/>
                <a:gd name="T34" fmla="*/ 683 w 732"/>
                <a:gd name="T35" fmla="*/ 381 h 381"/>
                <a:gd name="T36" fmla="*/ 648 w 732"/>
                <a:gd name="T37" fmla="*/ 380 h 381"/>
                <a:gd name="T38" fmla="*/ 606 w 732"/>
                <a:gd name="T39" fmla="*/ 365 h 381"/>
                <a:gd name="T40" fmla="*/ 572 w 732"/>
                <a:gd name="T41" fmla="*/ 351 h 381"/>
                <a:gd name="T42" fmla="*/ 534 w 732"/>
                <a:gd name="T43" fmla="*/ 331 h 381"/>
                <a:gd name="T44" fmla="*/ 480 w 732"/>
                <a:gd name="T45" fmla="*/ 304 h 381"/>
                <a:gd name="T46" fmla="*/ 415 w 732"/>
                <a:gd name="T47" fmla="*/ 269 h 381"/>
                <a:gd name="T48" fmla="*/ 348 w 732"/>
                <a:gd name="T49" fmla="*/ 234 h 381"/>
                <a:gd name="T50" fmla="*/ 287 w 732"/>
                <a:gd name="T51" fmla="*/ 201 h 381"/>
                <a:gd name="T52" fmla="*/ 239 w 732"/>
                <a:gd name="T53" fmla="*/ 177 h 381"/>
                <a:gd name="T54" fmla="*/ 212 w 732"/>
                <a:gd name="T55" fmla="*/ 161 h 381"/>
                <a:gd name="T56" fmla="*/ 199 w 732"/>
                <a:gd name="T57" fmla="*/ 152 h 381"/>
                <a:gd name="T58" fmla="*/ 177 w 732"/>
                <a:gd name="T59" fmla="*/ 145 h 381"/>
                <a:gd name="T60" fmla="*/ 153 w 732"/>
                <a:gd name="T61" fmla="*/ 142 h 381"/>
                <a:gd name="T62" fmla="*/ 130 w 732"/>
                <a:gd name="T63" fmla="*/ 137 h 381"/>
                <a:gd name="T64" fmla="*/ 109 w 732"/>
                <a:gd name="T65" fmla="*/ 119 h 381"/>
                <a:gd name="T66" fmla="*/ 91 w 732"/>
                <a:gd name="T67" fmla="*/ 93 h 381"/>
                <a:gd name="T68" fmla="*/ 78 w 732"/>
                <a:gd name="T69" fmla="*/ 66 h 381"/>
                <a:gd name="T70" fmla="*/ 69 w 732"/>
                <a:gd name="T71" fmla="*/ 36 h 381"/>
                <a:gd name="T72" fmla="*/ 59 w 732"/>
                <a:gd name="T73" fmla="*/ 17 h 381"/>
                <a:gd name="T74" fmla="*/ 42 w 732"/>
                <a:gd name="T75" fmla="*/ 17 h 381"/>
                <a:gd name="T76" fmla="*/ 24 w 732"/>
                <a:gd name="T77" fmla="*/ 20 h 381"/>
                <a:gd name="T78" fmla="*/ 7 w 732"/>
                <a:gd name="T79" fmla="*/ 20 h 381"/>
                <a:gd name="T80" fmla="*/ 1 w 732"/>
                <a:gd name="T81" fmla="*/ 13 h 381"/>
                <a:gd name="T82" fmla="*/ 21 w 732"/>
                <a:gd name="T83" fmla="*/ 6 h 381"/>
                <a:gd name="T84" fmla="*/ 50 w 732"/>
                <a:gd name="T85" fmla="*/ 0 h 381"/>
                <a:gd name="T86" fmla="*/ 79 w 732"/>
                <a:gd name="T87" fmla="*/ 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2" h="381">
                  <a:moveTo>
                    <a:pt x="89" y="6"/>
                  </a:moveTo>
                  <a:lnTo>
                    <a:pt x="96" y="27"/>
                  </a:lnTo>
                  <a:lnTo>
                    <a:pt x="105" y="49"/>
                  </a:lnTo>
                  <a:lnTo>
                    <a:pt x="115" y="69"/>
                  </a:lnTo>
                  <a:lnTo>
                    <a:pt x="127" y="89"/>
                  </a:lnTo>
                  <a:lnTo>
                    <a:pt x="141" y="106"/>
                  </a:lnTo>
                  <a:lnTo>
                    <a:pt x="157" y="121"/>
                  </a:lnTo>
                  <a:lnTo>
                    <a:pt x="177" y="132"/>
                  </a:lnTo>
                  <a:lnTo>
                    <a:pt x="202" y="138"/>
                  </a:lnTo>
                  <a:lnTo>
                    <a:pt x="214" y="144"/>
                  </a:lnTo>
                  <a:lnTo>
                    <a:pt x="235" y="152"/>
                  </a:lnTo>
                  <a:lnTo>
                    <a:pt x="259" y="164"/>
                  </a:lnTo>
                  <a:lnTo>
                    <a:pt x="289" y="177"/>
                  </a:lnTo>
                  <a:lnTo>
                    <a:pt x="321" y="193"/>
                  </a:lnTo>
                  <a:lnTo>
                    <a:pt x="357" y="210"/>
                  </a:lnTo>
                  <a:lnTo>
                    <a:pt x="395" y="229"/>
                  </a:lnTo>
                  <a:lnTo>
                    <a:pt x="433" y="247"/>
                  </a:lnTo>
                  <a:lnTo>
                    <a:pt x="472" y="266"/>
                  </a:lnTo>
                  <a:lnTo>
                    <a:pt x="511" y="283"/>
                  </a:lnTo>
                  <a:lnTo>
                    <a:pt x="547" y="301"/>
                  </a:lnTo>
                  <a:lnTo>
                    <a:pt x="582" y="315"/>
                  </a:lnTo>
                  <a:lnTo>
                    <a:pt x="613" y="328"/>
                  </a:lnTo>
                  <a:lnTo>
                    <a:pt x="642" y="340"/>
                  </a:lnTo>
                  <a:lnTo>
                    <a:pt x="665" y="347"/>
                  </a:lnTo>
                  <a:lnTo>
                    <a:pt x="683" y="351"/>
                  </a:lnTo>
                  <a:lnTo>
                    <a:pt x="690" y="350"/>
                  </a:lnTo>
                  <a:lnTo>
                    <a:pt x="697" y="350"/>
                  </a:lnTo>
                  <a:lnTo>
                    <a:pt x="706" y="348"/>
                  </a:lnTo>
                  <a:lnTo>
                    <a:pt x="714" y="348"/>
                  </a:lnTo>
                  <a:lnTo>
                    <a:pt x="720" y="350"/>
                  </a:lnTo>
                  <a:lnTo>
                    <a:pt x="726" y="350"/>
                  </a:lnTo>
                  <a:lnTo>
                    <a:pt x="730" y="351"/>
                  </a:lnTo>
                  <a:lnTo>
                    <a:pt x="732" y="354"/>
                  </a:lnTo>
                  <a:lnTo>
                    <a:pt x="716" y="367"/>
                  </a:lnTo>
                  <a:lnTo>
                    <a:pt x="700" y="376"/>
                  </a:lnTo>
                  <a:lnTo>
                    <a:pt x="683" y="381"/>
                  </a:lnTo>
                  <a:lnTo>
                    <a:pt x="667" y="381"/>
                  </a:lnTo>
                  <a:lnTo>
                    <a:pt x="648" y="380"/>
                  </a:lnTo>
                  <a:lnTo>
                    <a:pt x="629" y="374"/>
                  </a:lnTo>
                  <a:lnTo>
                    <a:pt x="606" y="365"/>
                  </a:lnTo>
                  <a:lnTo>
                    <a:pt x="582" y="355"/>
                  </a:lnTo>
                  <a:lnTo>
                    <a:pt x="572" y="351"/>
                  </a:lnTo>
                  <a:lnTo>
                    <a:pt x="556" y="342"/>
                  </a:lnTo>
                  <a:lnTo>
                    <a:pt x="534" y="331"/>
                  </a:lnTo>
                  <a:lnTo>
                    <a:pt x="508" y="318"/>
                  </a:lnTo>
                  <a:lnTo>
                    <a:pt x="480" y="304"/>
                  </a:lnTo>
                  <a:lnTo>
                    <a:pt x="448" y="286"/>
                  </a:lnTo>
                  <a:lnTo>
                    <a:pt x="415" y="269"/>
                  </a:lnTo>
                  <a:lnTo>
                    <a:pt x="382" y="252"/>
                  </a:lnTo>
                  <a:lnTo>
                    <a:pt x="348" y="234"/>
                  </a:lnTo>
                  <a:lnTo>
                    <a:pt x="317" y="217"/>
                  </a:lnTo>
                  <a:lnTo>
                    <a:pt x="287" y="201"/>
                  </a:lnTo>
                  <a:lnTo>
                    <a:pt x="261" y="188"/>
                  </a:lnTo>
                  <a:lnTo>
                    <a:pt x="239" y="177"/>
                  </a:lnTo>
                  <a:lnTo>
                    <a:pt x="222" y="167"/>
                  </a:lnTo>
                  <a:lnTo>
                    <a:pt x="212" y="161"/>
                  </a:lnTo>
                  <a:lnTo>
                    <a:pt x="207" y="160"/>
                  </a:lnTo>
                  <a:lnTo>
                    <a:pt x="199" y="152"/>
                  </a:lnTo>
                  <a:lnTo>
                    <a:pt x="187" y="148"/>
                  </a:lnTo>
                  <a:lnTo>
                    <a:pt x="177" y="145"/>
                  </a:lnTo>
                  <a:lnTo>
                    <a:pt x="166" y="144"/>
                  </a:lnTo>
                  <a:lnTo>
                    <a:pt x="153" y="142"/>
                  </a:lnTo>
                  <a:lnTo>
                    <a:pt x="141" y="139"/>
                  </a:lnTo>
                  <a:lnTo>
                    <a:pt x="130" y="137"/>
                  </a:lnTo>
                  <a:lnTo>
                    <a:pt x="119" y="131"/>
                  </a:lnTo>
                  <a:lnTo>
                    <a:pt x="109" y="119"/>
                  </a:lnTo>
                  <a:lnTo>
                    <a:pt x="99" y="106"/>
                  </a:lnTo>
                  <a:lnTo>
                    <a:pt x="91" y="93"/>
                  </a:lnTo>
                  <a:lnTo>
                    <a:pt x="85" y="79"/>
                  </a:lnTo>
                  <a:lnTo>
                    <a:pt x="78" y="66"/>
                  </a:lnTo>
                  <a:lnTo>
                    <a:pt x="73" y="50"/>
                  </a:lnTo>
                  <a:lnTo>
                    <a:pt x="69" y="36"/>
                  </a:lnTo>
                  <a:lnTo>
                    <a:pt x="66" y="20"/>
                  </a:lnTo>
                  <a:lnTo>
                    <a:pt x="59" y="17"/>
                  </a:lnTo>
                  <a:lnTo>
                    <a:pt x="50" y="17"/>
                  </a:lnTo>
                  <a:lnTo>
                    <a:pt x="42" y="17"/>
                  </a:lnTo>
                  <a:lnTo>
                    <a:pt x="33" y="18"/>
                  </a:lnTo>
                  <a:lnTo>
                    <a:pt x="24" y="20"/>
                  </a:lnTo>
                  <a:lnTo>
                    <a:pt x="16" y="20"/>
                  </a:lnTo>
                  <a:lnTo>
                    <a:pt x="7" y="20"/>
                  </a:lnTo>
                  <a:lnTo>
                    <a:pt x="0" y="17"/>
                  </a:lnTo>
                  <a:lnTo>
                    <a:pt x="1" y="13"/>
                  </a:lnTo>
                  <a:lnTo>
                    <a:pt x="10" y="8"/>
                  </a:lnTo>
                  <a:lnTo>
                    <a:pt x="21" y="6"/>
                  </a:lnTo>
                  <a:lnTo>
                    <a:pt x="36" y="3"/>
                  </a:lnTo>
                  <a:lnTo>
                    <a:pt x="50" y="0"/>
                  </a:lnTo>
                  <a:lnTo>
                    <a:pt x="66" y="0"/>
                  </a:lnTo>
                  <a:lnTo>
                    <a:pt x="79" y="1"/>
                  </a:lnTo>
                  <a:lnTo>
                    <a:pt x="89" y="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8" name="Freeform 80"/>
            <p:cNvSpPr>
              <a:spLocks/>
            </p:cNvSpPr>
            <p:nvPr/>
          </p:nvSpPr>
          <p:spPr bwMode="auto">
            <a:xfrm>
              <a:off x="1633" y="2477"/>
              <a:ext cx="428" cy="164"/>
            </a:xfrm>
            <a:custGeom>
              <a:avLst/>
              <a:gdLst>
                <a:gd name="T0" fmla="*/ 428 w 428"/>
                <a:gd name="T1" fmla="*/ 164 h 164"/>
                <a:gd name="T2" fmla="*/ 341 w 428"/>
                <a:gd name="T3" fmla="*/ 132 h 164"/>
                <a:gd name="T4" fmla="*/ 0 w 428"/>
                <a:gd name="T5" fmla="*/ 1 h 164"/>
                <a:gd name="T6" fmla="*/ 45 w 428"/>
                <a:gd name="T7" fmla="*/ 0 h 164"/>
                <a:gd name="T8" fmla="*/ 49 w 428"/>
                <a:gd name="T9" fmla="*/ 1 h 164"/>
                <a:gd name="T10" fmla="*/ 59 w 428"/>
                <a:gd name="T11" fmla="*/ 5 h 164"/>
                <a:gd name="T12" fmla="*/ 76 w 428"/>
                <a:gd name="T13" fmla="*/ 11 h 164"/>
                <a:gd name="T14" fmla="*/ 99 w 428"/>
                <a:gd name="T15" fmla="*/ 20 h 164"/>
                <a:gd name="T16" fmla="*/ 127 w 428"/>
                <a:gd name="T17" fmla="*/ 28 h 164"/>
                <a:gd name="T18" fmla="*/ 157 w 428"/>
                <a:gd name="T19" fmla="*/ 40 h 164"/>
                <a:gd name="T20" fmla="*/ 189 w 428"/>
                <a:gd name="T21" fmla="*/ 53 h 164"/>
                <a:gd name="T22" fmla="*/ 223 w 428"/>
                <a:gd name="T23" fmla="*/ 66 h 164"/>
                <a:gd name="T24" fmla="*/ 258 w 428"/>
                <a:gd name="T25" fmla="*/ 79 h 164"/>
                <a:gd name="T26" fmla="*/ 291 w 428"/>
                <a:gd name="T27" fmla="*/ 93 h 164"/>
                <a:gd name="T28" fmla="*/ 324 w 428"/>
                <a:gd name="T29" fmla="*/ 106 h 164"/>
                <a:gd name="T30" fmla="*/ 353 w 428"/>
                <a:gd name="T31" fmla="*/ 121 h 164"/>
                <a:gd name="T32" fmla="*/ 380 w 428"/>
                <a:gd name="T33" fmla="*/ 132 h 164"/>
                <a:gd name="T34" fmla="*/ 402 w 428"/>
                <a:gd name="T35" fmla="*/ 144 h 164"/>
                <a:gd name="T36" fmla="*/ 418 w 428"/>
                <a:gd name="T37" fmla="*/ 155 h 164"/>
                <a:gd name="T38" fmla="*/ 428 w 428"/>
                <a:gd name="T3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8" h="164">
                  <a:moveTo>
                    <a:pt x="428" y="164"/>
                  </a:moveTo>
                  <a:lnTo>
                    <a:pt x="341" y="132"/>
                  </a:lnTo>
                  <a:lnTo>
                    <a:pt x="0" y="1"/>
                  </a:lnTo>
                  <a:lnTo>
                    <a:pt x="45" y="0"/>
                  </a:lnTo>
                  <a:lnTo>
                    <a:pt x="49" y="1"/>
                  </a:lnTo>
                  <a:lnTo>
                    <a:pt x="59" y="5"/>
                  </a:lnTo>
                  <a:lnTo>
                    <a:pt x="76" y="11"/>
                  </a:lnTo>
                  <a:lnTo>
                    <a:pt x="99" y="20"/>
                  </a:lnTo>
                  <a:lnTo>
                    <a:pt x="127" y="28"/>
                  </a:lnTo>
                  <a:lnTo>
                    <a:pt x="157" y="40"/>
                  </a:lnTo>
                  <a:lnTo>
                    <a:pt x="189" y="53"/>
                  </a:lnTo>
                  <a:lnTo>
                    <a:pt x="223" y="66"/>
                  </a:lnTo>
                  <a:lnTo>
                    <a:pt x="258" y="79"/>
                  </a:lnTo>
                  <a:lnTo>
                    <a:pt x="291" y="93"/>
                  </a:lnTo>
                  <a:lnTo>
                    <a:pt x="324" y="106"/>
                  </a:lnTo>
                  <a:lnTo>
                    <a:pt x="353" y="121"/>
                  </a:lnTo>
                  <a:lnTo>
                    <a:pt x="380" y="132"/>
                  </a:lnTo>
                  <a:lnTo>
                    <a:pt x="402" y="144"/>
                  </a:lnTo>
                  <a:lnTo>
                    <a:pt x="418" y="155"/>
                  </a:lnTo>
                  <a:lnTo>
                    <a:pt x="428" y="16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89" name="Freeform 81"/>
            <p:cNvSpPr>
              <a:spLocks/>
            </p:cNvSpPr>
            <p:nvPr/>
          </p:nvSpPr>
          <p:spPr bwMode="auto">
            <a:xfrm>
              <a:off x="1459" y="2508"/>
              <a:ext cx="148" cy="177"/>
            </a:xfrm>
            <a:custGeom>
              <a:avLst/>
              <a:gdLst>
                <a:gd name="T0" fmla="*/ 0 w 148"/>
                <a:gd name="T1" fmla="*/ 0 h 177"/>
                <a:gd name="T2" fmla="*/ 10 w 148"/>
                <a:gd name="T3" fmla="*/ 15 h 177"/>
                <a:gd name="T4" fmla="*/ 19 w 148"/>
                <a:gd name="T5" fmla="*/ 31 h 177"/>
                <a:gd name="T6" fmla="*/ 27 w 148"/>
                <a:gd name="T7" fmla="*/ 46 h 177"/>
                <a:gd name="T8" fmla="*/ 34 w 148"/>
                <a:gd name="T9" fmla="*/ 64 h 177"/>
                <a:gd name="T10" fmla="*/ 40 w 148"/>
                <a:gd name="T11" fmla="*/ 81 h 177"/>
                <a:gd name="T12" fmla="*/ 46 w 148"/>
                <a:gd name="T13" fmla="*/ 98 h 177"/>
                <a:gd name="T14" fmla="*/ 50 w 148"/>
                <a:gd name="T15" fmla="*/ 116 h 177"/>
                <a:gd name="T16" fmla="*/ 53 w 148"/>
                <a:gd name="T17" fmla="*/ 134 h 177"/>
                <a:gd name="T18" fmla="*/ 66 w 148"/>
                <a:gd name="T19" fmla="*/ 133 h 177"/>
                <a:gd name="T20" fmla="*/ 79 w 148"/>
                <a:gd name="T21" fmla="*/ 127 h 177"/>
                <a:gd name="T22" fmla="*/ 92 w 148"/>
                <a:gd name="T23" fmla="*/ 120 h 177"/>
                <a:gd name="T24" fmla="*/ 104 w 148"/>
                <a:gd name="T25" fmla="*/ 111 h 177"/>
                <a:gd name="T26" fmla="*/ 115 w 148"/>
                <a:gd name="T27" fmla="*/ 103 h 177"/>
                <a:gd name="T28" fmla="*/ 127 w 148"/>
                <a:gd name="T29" fmla="*/ 95 h 177"/>
                <a:gd name="T30" fmla="*/ 137 w 148"/>
                <a:gd name="T31" fmla="*/ 91 h 177"/>
                <a:gd name="T32" fmla="*/ 148 w 148"/>
                <a:gd name="T33" fmla="*/ 93 h 177"/>
                <a:gd name="T34" fmla="*/ 145 w 148"/>
                <a:gd name="T35" fmla="*/ 98 h 177"/>
                <a:gd name="T36" fmla="*/ 135 w 148"/>
                <a:gd name="T37" fmla="*/ 108 h 177"/>
                <a:gd name="T38" fmla="*/ 119 w 148"/>
                <a:gd name="T39" fmla="*/ 120 h 177"/>
                <a:gd name="T40" fmla="*/ 101 w 148"/>
                <a:gd name="T41" fmla="*/ 134 h 177"/>
                <a:gd name="T42" fmla="*/ 80 w 148"/>
                <a:gd name="T43" fmla="*/ 147 h 177"/>
                <a:gd name="T44" fmla="*/ 59 w 148"/>
                <a:gd name="T45" fmla="*/ 160 h 177"/>
                <a:gd name="T46" fmla="*/ 42 w 148"/>
                <a:gd name="T47" fmla="*/ 170 h 177"/>
                <a:gd name="T48" fmla="*/ 27 w 148"/>
                <a:gd name="T49" fmla="*/ 177 h 177"/>
                <a:gd name="T50" fmla="*/ 27 w 148"/>
                <a:gd name="T51" fmla="*/ 118 h 177"/>
                <a:gd name="T52" fmla="*/ 19 w 148"/>
                <a:gd name="T53" fmla="*/ 61 h 177"/>
                <a:gd name="T54" fmla="*/ 6 w 148"/>
                <a:gd name="T55" fmla="*/ 18 h 177"/>
                <a:gd name="T56" fmla="*/ 0 w 148"/>
                <a:gd name="T5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8" h="177">
                  <a:moveTo>
                    <a:pt x="0" y="0"/>
                  </a:moveTo>
                  <a:lnTo>
                    <a:pt x="10" y="15"/>
                  </a:lnTo>
                  <a:lnTo>
                    <a:pt x="19" y="31"/>
                  </a:lnTo>
                  <a:lnTo>
                    <a:pt x="27" y="46"/>
                  </a:lnTo>
                  <a:lnTo>
                    <a:pt x="34" y="64"/>
                  </a:lnTo>
                  <a:lnTo>
                    <a:pt x="40" y="81"/>
                  </a:lnTo>
                  <a:lnTo>
                    <a:pt x="46" y="98"/>
                  </a:lnTo>
                  <a:lnTo>
                    <a:pt x="50" y="116"/>
                  </a:lnTo>
                  <a:lnTo>
                    <a:pt x="53" y="134"/>
                  </a:lnTo>
                  <a:lnTo>
                    <a:pt x="66" y="133"/>
                  </a:lnTo>
                  <a:lnTo>
                    <a:pt x="79" y="127"/>
                  </a:lnTo>
                  <a:lnTo>
                    <a:pt x="92" y="120"/>
                  </a:lnTo>
                  <a:lnTo>
                    <a:pt x="104" y="111"/>
                  </a:lnTo>
                  <a:lnTo>
                    <a:pt x="115" y="103"/>
                  </a:lnTo>
                  <a:lnTo>
                    <a:pt x="127" y="95"/>
                  </a:lnTo>
                  <a:lnTo>
                    <a:pt x="137" y="91"/>
                  </a:lnTo>
                  <a:lnTo>
                    <a:pt x="148" y="93"/>
                  </a:lnTo>
                  <a:lnTo>
                    <a:pt x="145" y="98"/>
                  </a:lnTo>
                  <a:lnTo>
                    <a:pt x="135" y="108"/>
                  </a:lnTo>
                  <a:lnTo>
                    <a:pt x="119" y="120"/>
                  </a:lnTo>
                  <a:lnTo>
                    <a:pt x="101" y="134"/>
                  </a:lnTo>
                  <a:lnTo>
                    <a:pt x="80" y="147"/>
                  </a:lnTo>
                  <a:lnTo>
                    <a:pt x="59" y="160"/>
                  </a:lnTo>
                  <a:lnTo>
                    <a:pt x="42" y="170"/>
                  </a:lnTo>
                  <a:lnTo>
                    <a:pt x="27" y="177"/>
                  </a:lnTo>
                  <a:lnTo>
                    <a:pt x="27" y="118"/>
                  </a:lnTo>
                  <a:lnTo>
                    <a:pt x="19" y="61"/>
                  </a:lnTo>
                  <a:lnTo>
                    <a:pt x="6" y="18"/>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0" name="Freeform 82"/>
            <p:cNvSpPr>
              <a:spLocks/>
            </p:cNvSpPr>
            <p:nvPr/>
          </p:nvSpPr>
          <p:spPr bwMode="auto">
            <a:xfrm>
              <a:off x="1588" y="2639"/>
              <a:ext cx="271" cy="880"/>
            </a:xfrm>
            <a:custGeom>
              <a:avLst/>
              <a:gdLst>
                <a:gd name="T0" fmla="*/ 85 w 271"/>
                <a:gd name="T1" fmla="*/ 880 h 880"/>
                <a:gd name="T2" fmla="*/ 71 w 271"/>
                <a:gd name="T3" fmla="*/ 830 h 880"/>
                <a:gd name="T4" fmla="*/ 67 w 271"/>
                <a:gd name="T5" fmla="*/ 730 h 880"/>
                <a:gd name="T6" fmla="*/ 67 w 271"/>
                <a:gd name="T7" fmla="*/ 635 h 880"/>
                <a:gd name="T8" fmla="*/ 68 w 271"/>
                <a:gd name="T9" fmla="*/ 592 h 880"/>
                <a:gd name="T10" fmla="*/ 65 w 271"/>
                <a:gd name="T11" fmla="*/ 589 h 880"/>
                <a:gd name="T12" fmla="*/ 60 w 271"/>
                <a:gd name="T13" fmla="*/ 585 h 880"/>
                <a:gd name="T14" fmla="*/ 51 w 271"/>
                <a:gd name="T15" fmla="*/ 582 h 880"/>
                <a:gd name="T16" fmla="*/ 41 w 271"/>
                <a:gd name="T17" fmla="*/ 579 h 880"/>
                <a:gd name="T18" fmla="*/ 31 w 271"/>
                <a:gd name="T19" fmla="*/ 576 h 880"/>
                <a:gd name="T20" fmla="*/ 19 w 271"/>
                <a:gd name="T21" fmla="*/ 573 h 880"/>
                <a:gd name="T22" fmla="*/ 9 w 271"/>
                <a:gd name="T23" fmla="*/ 572 h 880"/>
                <a:gd name="T24" fmla="*/ 0 w 271"/>
                <a:gd name="T25" fmla="*/ 571 h 880"/>
                <a:gd name="T26" fmla="*/ 3 w 271"/>
                <a:gd name="T27" fmla="*/ 470 h 880"/>
                <a:gd name="T28" fmla="*/ 12 w 271"/>
                <a:gd name="T29" fmla="*/ 275 h 880"/>
                <a:gd name="T30" fmla="*/ 23 w 271"/>
                <a:gd name="T31" fmla="*/ 87 h 880"/>
                <a:gd name="T32" fmla="*/ 28 w 271"/>
                <a:gd name="T33" fmla="*/ 2 h 880"/>
                <a:gd name="T34" fmla="*/ 38 w 271"/>
                <a:gd name="T35" fmla="*/ 0 h 880"/>
                <a:gd name="T36" fmla="*/ 39 w 271"/>
                <a:gd name="T37" fmla="*/ 101 h 880"/>
                <a:gd name="T38" fmla="*/ 39 w 271"/>
                <a:gd name="T39" fmla="*/ 290 h 880"/>
                <a:gd name="T40" fmla="*/ 36 w 271"/>
                <a:gd name="T41" fmla="*/ 474 h 880"/>
                <a:gd name="T42" fmla="*/ 34 w 271"/>
                <a:gd name="T43" fmla="*/ 561 h 880"/>
                <a:gd name="T44" fmla="*/ 60 w 271"/>
                <a:gd name="T45" fmla="*/ 563 h 880"/>
                <a:gd name="T46" fmla="*/ 87 w 271"/>
                <a:gd name="T47" fmla="*/ 568 h 880"/>
                <a:gd name="T48" fmla="*/ 114 w 271"/>
                <a:gd name="T49" fmla="*/ 575 h 880"/>
                <a:gd name="T50" fmla="*/ 142 w 271"/>
                <a:gd name="T51" fmla="*/ 581 h 880"/>
                <a:gd name="T52" fmla="*/ 169 w 271"/>
                <a:gd name="T53" fmla="*/ 588 h 880"/>
                <a:gd name="T54" fmla="*/ 195 w 271"/>
                <a:gd name="T55" fmla="*/ 592 h 880"/>
                <a:gd name="T56" fmla="*/ 221 w 271"/>
                <a:gd name="T57" fmla="*/ 594 h 880"/>
                <a:gd name="T58" fmla="*/ 247 w 271"/>
                <a:gd name="T59" fmla="*/ 592 h 880"/>
                <a:gd name="T60" fmla="*/ 242 w 271"/>
                <a:gd name="T61" fmla="*/ 319 h 880"/>
                <a:gd name="T62" fmla="*/ 240 w 271"/>
                <a:gd name="T63" fmla="*/ 180 h 880"/>
                <a:gd name="T64" fmla="*/ 238 w 271"/>
                <a:gd name="T65" fmla="*/ 130 h 880"/>
                <a:gd name="T66" fmla="*/ 245 w 271"/>
                <a:gd name="T67" fmla="*/ 123 h 880"/>
                <a:gd name="T68" fmla="*/ 257 w 271"/>
                <a:gd name="T69" fmla="*/ 198 h 880"/>
                <a:gd name="T70" fmla="*/ 265 w 271"/>
                <a:gd name="T71" fmla="*/ 365 h 880"/>
                <a:gd name="T72" fmla="*/ 270 w 271"/>
                <a:gd name="T73" fmla="*/ 533 h 880"/>
                <a:gd name="T74" fmla="*/ 271 w 271"/>
                <a:gd name="T75" fmla="*/ 617 h 880"/>
                <a:gd name="T76" fmla="*/ 250 w 271"/>
                <a:gd name="T77" fmla="*/ 622 h 880"/>
                <a:gd name="T78" fmla="*/ 222 w 271"/>
                <a:gd name="T79" fmla="*/ 624 h 880"/>
                <a:gd name="T80" fmla="*/ 195 w 271"/>
                <a:gd name="T81" fmla="*/ 621 h 880"/>
                <a:gd name="T82" fmla="*/ 168 w 271"/>
                <a:gd name="T83" fmla="*/ 617 h 880"/>
                <a:gd name="T84" fmla="*/ 142 w 271"/>
                <a:gd name="T85" fmla="*/ 611 h 880"/>
                <a:gd name="T86" fmla="*/ 120 w 271"/>
                <a:gd name="T87" fmla="*/ 604 h 880"/>
                <a:gd name="T88" fmla="*/ 107 w 271"/>
                <a:gd name="T89" fmla="*/ 599 h 880"/>
                <a:gd name="T90" fmla="*/ 101 w 271"/>
                <a:gd name="T91" fmla="*/ 598 h 880"/>
                <a:gd name="T92" fmla="*/ 94 w 271"/>
                <a:gd name="T93" fmla="*/ 669 h 880"/>
                <a:gd name="T94" fmla="*/ 90 w 271"/>
                <a:gd name="T95" fmla="*/ 762 h 880"/>
                <a:gd name="T96" fmla="*/ 87 w 271"/>
                <a:gd name="T97" fmla="*/ 844 h 880"/>
                <a:gd name="T98" fmla="*/ 85 w 271"/>
                <a:gd name="T99" fmla="*/ 880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880">
                  <a:moveTo>
                    <a:pt x="85" y="880"/>
                  </a:moveTo>
                  <a:lnTo>
                    <a:pt x="71" y="830"/>
                  </a:lnTo>
                  <a:lnTo>
                    <a:pt x="67" y="730"/>
                  </a:lnTo>
                  <a:lnTo>
                    <a:pt x="67" y="635"/>
                  </a:lnTo>
                  <a:lnTo>
                    <a:pt x="68" y="592"/>
                  </a:lnTo>
                  <a:lnTo>
                    <a:pt x="65" y="589"/>
                  </a:lnTo>
                  <a:lnTo>
                    <a:pt x="60" y="585"/>
                  </a:lnTo>
                  <a:lnTo>
                    <a:pt x="51" y="582"/>
                  </a:lnTo>
                  <a:lnTo>
                    <a:pt x="41" y="579"/>
                  </a:lnTo>
                  <a:lnTo>
                    <a:pt x="31" y="576"/>
                  </a:lnTo>
                  <a:lnTo>
                    <a:pt x="19" y="573"/>
                  </a:lnTo>
                  <a:lnTo>
                    <a:pt x="9" y="572"/>
                  </a:lnTo>
                  <a:lnTo>
                    <a:pt x="0" y="571"/>
                  </a:lnTo>
                  <a:lnTo>
                    <a:pt x="3" y="470"/>
                  </a:lnTo>
                  <a:lnTo>
                    <a:pt x="12" y="275"/>
                  </a:lnTo>
                  <a:lnTo>
                    <a:pt x="23" y="87"/>
                  </a:lnTo>
                  <a:lnTo>
                    <a:pt x="28" y="2"/>
                  </a:lnTo>
                  <a:lnTo>
                    <a:pt x="38" y="0"/>
                  </a:lnTo>
                  <a:lnTo>
                    <a:pt x="39" y="101"/>
                  </a:lnTo>
                  <a:lnTo>
                    <a:pt x="39" y="290"/>
                  </a:lnTo>
                  <a:lnTo>
                    <a:pt x="36" y="474"/>
                  </a:lnTo>
                  <a:lnTo>
                    <a:pt x="34" y="561"/>
                  </a:lnTo>
                  <a:lnTo>
                    <a:pt x="60" y="563"/>
                  </a:lnTo>
                  <a:lnTo>
                    <a:pt x="87" y="568"/>
                  </a:lnTo>
                  <a:lnTo>
                    <a:pt x="114" y="575"/>
                  </a:lnTo>
                  <a:lnTo>
                    <a:pt x="142" y="581"/>
                  </a:lnTo>
                  <a:lnTo>
                    <a:pt x="169" y="588"/>
                  </a:lnTo>
                  <a:lnTo>
                    <a:pt x="195" y="592"/>
                  </a:lnTo>
                  <a:lnTo>
                    <a:pt x="221" y="594"/>
                  </a:lnTo>
                  <a:lnTo>
                    <a:pt x="247" y="592"/>
                  </a:lnTo>
                  <a:lnTo>
                    <a:pt x="242" y="319"/>
                  </a:lnTo>
                  <a:lnTo>
                    <a:pt x="240" y="180"/>
                  </a:lnTo>
                  <a:lnTo>
                    <a:pt x="238" y="130"/>
                  </a:lnTo>
                  <a:lnTo>
                    <a:pt x="245" y="123"/>
                  </a:lnTo>
                  <a:lnTo>
                    <a:pt x="257" y="198"/>
                  </a:lnTo>
                  <a:lnTo>
                    <a:pt x="265" y="365"/>
                  </a:lnTo>
                  <a:lnTo>
                    <a:pt x="270" y="533"/>
                  </a:lnTo>
                  <a:lnTo>
                    <a:pt x="271" y="617"/>
                  </a:lnTo>
                  <a:lnTo>
                    <a:pt x="250" y="622"/>
                  </a:lnTo>
                  <a:lnTo>
                    <a:pt x="222" y="624"/>
                  </a:lnTo>
                  <a:lnTo>
                    <a:pt x="195" y="621"/>
                  </a:lnTo>
                  <a:lnTo>
                    <a:pt x="168" y="617"/>
                  </a:lnTo>
                  <a:lnTo>
                    <a:pt x="142" y="611"/>
                  </a:lnTo>
                  <a:lnTo>
                    <a:pt x="120" y="604"/>
                  </a:lnTo>
                  <a:lnTo>
                    <a:pt x="107" y="599"/>
                  </a:lnTo>
                  <a:lnTo>
                    <a:pt x="101" y="598"/>
                  </a:lnTo>
                  <a:lnTo>
                    <a:pt x="94" y="669"/>
                  </a:lnTo>
                  <a:lnTo>
                    <a:pt x="90" y="762"/>
                  </a:lnTo>
                  <a:lnTo>
                    <a:pt x="87" y="844"/>
                  </a:lnTo>
                  <a:lnTo>
                    <a:pt x="85" y="88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1" name="Freeform 83"/>
            <p:cNvSpPr>
              <a:spLocks/>
            </p:cNvSpPr>
            <p:nvPr/>
          </p:nvSpPr>
          <p:spPr bwMode="auto">
            <a:xfrm>
              <a:off x="2281" y="2685"/>
              <a:ext cx="79" cy="502"/>
            </a:xfrm>
            <a:custGeom>
              <a:avLst/>
              <a:gdLst>
                <a:gd name="T0" fmla="*/ 79 w 79"/>
                <a:gd name="T1" fmla="*/ 489 h 502"/>
                <a:gd name="T2" fmla="*/ 72 w 79"/>
                <a:gd name="T3" fmla="*/ 493 h 502"/>
                <a:gd name="T4" fmla="*/ 62 w 79"/>
                <a:gd name="T5" fmla="*/ 497 h 502"/>
                <a:gd name="T6" fmla="*/ 54 w 79"/>
                <a:gd name="T7" fmla="*/ 500 h 502"/>
                <a:gd name="T8" fmla="*/ 49 w 79"/>
                <a:gd name="T9" fmla="*/ 502 h 502"/>
                <a:gd name="T10" fmla="*/ 0 w 79"/>
                <a:gd name="T11" fmla="*/ 51 h 502"/>
                <a:gd name="T12" fmla="*/ 3 w 79"/>
                <a:gd name="T13" fmla="*/ 38 h 502"/>
                <a:gd name="T14" fmla="*/ 5 w 79"/>
                <a:gd name="T15" fmla="*/ 25 h 502"/>
                <a:gd name="T16" fmla="*/ 7 w 79"/>
                <a:gd name="T17" fmla="*/ 12 h 502"/>
                <a:gd name="T18" fmla="*/ 10 w 79"/>
                <a:gd name="T19" fmla="*/ 0 h 502"/>
                <a:gd name="T20" fmla="*/ 15 w 79"/>
                <a:gd name="T21" fmla="*/ 24 h 502"/>
                <a:gd name="T22" fmla="*/ 22 w 79"/>
                <a:gd name="T23" fmla="*/ 80 h 502"/>
                <a:gd name="T24" fmla="*/ 33 w 79"/>
                <a:gd name="T25" fmla="*/ 157 h 502"/>
                <a:gd name="T26" fmla="*/ 46 w 79"/>
                <a:gd name="T27" fmla="*/ 247 h 502"/>
                <a:gd name="T28" fmla="*/ 58 w 79"/>
                <a:gd name="T29" fmla="*/ 336 h 502"/>
                <a:gd name="T30" fmla="*/ 69 w 79"/>
                <a:gd name="T31" fmla="*/ 414 h 502"/>
                <a:gd name="T32" fmla="*/ 77 w 79"/>
                <a:gd name="T33" fmla="*/ 468 h 502"/>
                <a:gd name="T34" fmla="*/ 79 w 79"/>
                <a:gd name="T35" fmla="*/ 489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502">
                  <a:moveTo>
                    <a:pt x="79" y="489"/>
                  </a:moveTo>
                  <a:lnTo>
                    <a:pt x="72" y="493"/>
                  </a:lnTo>
                  <a:lnTo>
                    <a:pt x="62" y="497"/>
                  </a:lnTo>
                  <a:lnTo>
                    <a:pt x="54" y="500"/>
                  </a:lnTo>
                  <a:lnTo>
                    <a:pt x="49" y="502"/>
                  </a:lnTo>
                  <a:lnTo>
                    <a:pt x="0" y="51"/>
                  </a:lnTo>
                  <a:lnTo>
                    <a:pt x="3" y="38"/>
                  </a:lnTo>
                  <a:lnTo>
                    <a:pt x="5" y="25"/>
                  </a:lnTo>
                  <a:lnTo>
                    <a:pt x="7" y="12"/>
                  </a:lnTo>
                  <a:lnTo>
                    <a:pt x="10" y="0"/>
                  </a:lnTo>
                  <a:lnTo>
                    <a:pt x="15" y="24"/>
                  </a:lnTo>
                  <a:lnTo>
                    <a:pt x="22" y="80"/>
                  </a:lnTo>
                  <a:lnTo>
                    <a:pt x="33" y="157"/>
                  </a:lnTo>
                  <a:lnTo>
                    <a:pt x="46" y="247"/>
                  </a:lnTo>
                  <a:lnTo>
                    <a:pt x="58" y="336"/>
                  </a:lnTo>
                  <a:lnTo>
                    <a:pt x="69" y="414"/>
                  </a:lnTo>
                  <a:lnTo>
                    <a:pt x="77" y="468"/>
                  </a:lnTo>
                  <a:lnTo>
                    <a:pt x="79" y="489"/>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2" name="Freeform 84"/>
            <p:cNvSpPr>
              <a:spLocks/>
            </p:cNvSpPr>
            <p:nvPr/>
          </p:nvSpPr>
          <p:spPr bwMode="auto">
            <a:xfrm>
              <a:off x="1646" y="2822"/>
              <a:ext cx="115" cy="259"/>
            </a:xfrm>
            <a:custGeom>
              <a:avLst/>
              <a:gdLst>
                <a:gd name="T0" fmla="*/ 114 w 115"/>
                <a:gd name="T1" fmla="*/ 12 h 259"/>
                <a:gd name="T2" fmla="*/ 114 w 115"/>
                <a:gd name="T3" fmla="*/ 61 h 259"/>
                <a:gd name="T4" fmla="*/ 115 w 115"/>
                <a:gd name="T5" fmla="*/ 110 h 259"/>
                <a:gd name="T6" fmla="*/ 115 w 115"/>
                <a:gd name="T7" fmla="*/ 160 h 259"/>
                <a:gd name="T8" fmla="*/ 112 w 115"/>
                <a:gd name="T9" fmla="*/ 209 h 259"/>
                <a:gd name="T10" fmla="*/ 104 w 115"/>
                <a:gd name="T11" fmla="*/ 221 h 259"/>
                <a:gd name="T12" fmla="*/ 94 w 115"/>
                <a:gd name="T13" fmla="*/ 231 h 259"/>
                <a:gd name="T14" fmla="*/ 84 w 115"/>
                <a:gd name="T15" fmla="*/ 239 h 259"/>
                <a:gd name="T16" fmla="*/ 71 w 115"/>
                <a:gd name="T17" fmla="*/ 246 h 259"/>
                <a:gd name="T18" fmla="*/ 59 w 115"/>
                <a:gd name="T19" fmla="*/ 252 h 259"/>
                <a:gd name="T20" fmla="*/ 45 w 115"/>
                <a:gd name="T21" fmla="*/ 257 h 259"/>
                <a:gd name="T22" fmla="*/ 30 w 115"/>
                <a:gd name="T23" fmla="*/ 259 h 259"/>
                <a:gd name="T24" fmla="*/ 16 w 115"/>
                <a:gd name="T25" fmla="*/ 259 h 259"/>
                <a:gd name="T26" fmla="*/ 19 w 115"/>
                <a:gd name="T27" fmla="*/ 257 h 259"/>
                <a:gd name="T28" fmla="*/ 26 w 115"/>
                <a:gd name="T29" fmla="*/ 252 h 259"/>
                <a:gd name="T30" fmla="*/ 35 w 115"/>
                <a:gd name="T31" fmla="*/ 246 h 259"/>
                <a:gd name="T32" fmla="*/ 46 w 115"/>
                <a:gd name="T33" fmla="*/ 238 h 259"/>
                <a:gd name="T34" fmla="*/ 59 w 115"/>
                <a:gd name="T35" fmla="*/ 229 h 259"/>
                <a:gd name="T36" fmla="*/ 71 w 115"/>
                <a:gd name="T37" fmla="*/ 219 h 259"/>
                <a:gd name="T38" fmla="*/ 81 w 115"/>
                <a:gd name="T39" fmla="*/ 209 h 259"/>
                <a:gd name="T40" fmla="*/ 89 w 115"/>
                <a:gd name="T41" fmla="*/ 198 h 259"/>
                <a:gd name="T42" fmla="*/ 94 w 115"/>
                <a:gd name="T43" fmla="*/ 159 h 259"/>
                <a:gd name="T44" fmla="*/ 95 w 115"/>
                <a:gd name="T45" fmla="*/ 117 h 259"/>
                <a:gd name="T46" fmla="*/ 95 w 115"/>
                <a:gd name="T47" fmla="*/ 74 h 259"/>
                <a:gd name="T48" fmla="*/ 97 w 115"/>
                <a:gd name="T49" fmla="*/ 33 h 259"/>
                <a:gd name="T50" fmla="*/ 84 w 115"/>
                <a:gd name="T51" fmla="*/ 32 h 259"/>
                <a:gd name="T52" fmla="*/ 71 w 115"/>
                <a:gd name="T53" fmla="*/ 31 h 259"/>
                <a:gd name="T54" fmla="*/ 58 w 115"/>
                <a:gd name="T55" fmla="*/ 28 h 259"/>
                <a:gd name="T56" fmla="*/ 46 w 115"/>
                <a:gd name="T57" fmla="*/ 25 h 259"/>
                <a:gd name="T58" fmla="*/ 33 w 115"/>
                <a:gd name="T59" fmla="*/ 22 h 259"/>
                <a:gd name="T60" fmla="*/ 22 w 115"/>
                <a:gd name="T61" fmla="*/ 16 h 259"/>
                <a:gd name="T62" fmla="*/ 10 w 115"/>
                <a:gd name="T63" fmla="*/ 9 h 259"/>
                <a:gd name="T64" fmla="*/ 0 w 115"/>
                <a:gd name="T65" fmla="*/ 0 h 259"/>
                <a:gd name="T66" fmla="*/ 10 w 115"/>
                <a:gd name="T67" fmla="*/ 3 h 259"/>
                <a:gd name="T68" fmla="*/ 23 w 115"/>
                <a:gd name="T69" fmla="*/ 6 h 259"/>
                <a:gd name="T70" fmla="*/ 38 w 115"/>
                <a:gd name="T71" fmla="*/ 7 h 259"/>
                <a:gd name="T72" fmla="*/ 53 w 115"/>
                <a:gd name="T73" fmla="*/ 9 h 259"/>
                <a:gd name="T74" fmla="*/ 69 w 115"/>
                <a:gd name="T75" fmla="*/ 10 h 259"/>
                <a:gd name="T76" fmla="*/ 85 w 115"/>
                <a:gd name="T77" fmla="*/ 12 h 259"/>
                <a:gd name="T78" fmla="*/ 101 w 115"/>
                <a:gd name="T79" fmla="*/ 12 h 259"/>
                <a:gd name="T80" fmla="*/ 114 w 115"/>
                <a:gd name="T81" fmla="*/ 1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259">
                  <a:moveTo>
                    <a:pt x="114" y="12"/>
                  </a:moveTo>
                  <a:lnTo>
                    <a:pt x="114" y="61"/>
                  </a:lnTo>
                  <a:lnTo>
                    <a:pt x="115" y="110"/>
                  </a:lnTo>
                  <a:lnTo>
                    <a:pt x="115" y="160"/>
                  </a:lnTo>
                  <a:lnTo>
                    <a:pt x="112" y="209"/>
                  </a:lnTo>
                  <a:lnTo>
                    <a:pt x="104" y="221"/>
                  </a:lnTo>
                  <a:lnTo>
                    <a:pt x="94" y="231"/>
                  </a:lnTo>
                  <a:lnTo>
                    <a:pt x="84" y="239"/>
                  </a:lnTo>
                  <a:lnTo>
                    <a:pt x="71" y="246"/>
                  </a:lnTo>
                  <a:lnTo>
                    <a:pt x="59" y="252"/>
                  </a:lnTo>
                  <a:lnTo>
                    <a:pt x="45" y="257"/>
                  </a:lnTo>
                  <a:lnTo>
                    <a:pt x="30" y="259"/>
                  </a:lnTo>
                  <a:lnTo>
                    <a:pt x="16" y="259"/>
                  </a:lnTo>
                  <a:lnTo>
                    <a:pt x="19" y="257"/>
                  </a:lnTo>
                  <a:lnTo>
                    <a:pt x="26" y="252"/>
                  </a:lnTo>
                  <a:lnTo>
                    <a:pt x="35" y="246"/>
                  </a:lnTo>
                  <a:lnTo>
                    <a:pt x="46" y="238"/>
                  </a:lnTo>
                  <a:lnTo>
                    <a:pt x="59" y="229"/>
                  </a:lnTo>
                  <a:lnTo>
                    <a:pt x="71" y="219"/>
                  </a:lnTo>
                  <a:lnTo>
                    <a:pt x="81" y="209"/>
                  </a:lnTo>
                  <a:lnTo>
                    <a:pt x="89" y="198"/>
                  </a:lnTo>
                  <a:lnTo>
                    <a:pt x="94" y="159"/>
                  </a:lnTo>
                  <a:lnTo>
                    <a:pt x="95" y="117"/>
                  </a:lnTo>
                  <a:lnTo>
                    <a:pt x="95" y="74"/>
                  </a:lnTo>
                  <a:lnTo>
                    <a:pt x="97" y="33"/>
                  </a:lnTo>
                  <a:lnTo>
                    <a:pt x="84" y="32"/>
                  </a:lnTo>
                  <a:lnTo>
                    <a:pt x="71" y="31"/>
                  </a:lnTo>
                  <a:lnTo>
                    <a:pt x="58" y="28"/>
                  </a:lnTo>
                  <a:lnTo>
                    <a:pt x="46" y="25"/>
                  </a:lnTo>
                  <a:lnTo>
                    <a:pt x="33" y="22"/>
                  </a:lnTo>
                  <a:lnTo>
                    <a:pt x="22" y="16"/>
                  </a:lnTo>
                  <a:lnTo>
                    <a:pt x="10" y="9"/>
                  </a:lnTo>
                  <a:lnTo>
                    <a:pt x="0" y="0"/>
                  </a:lnTo>
                  <a:lnTo>
                    <a:pt x="10" y="3"/>
                  </a:lnTo>
                  <a:lnTo>
                    <a:pt x="23" y="6"/>
                  </a:lnTo>
                  <a:lnTo>
                    <a:pt x="38" y="7"/>
                  </a:lnTo>
                  <a:lnTo>
                    <a:pt x="53" y="9"/>
                  </a:lnTo>
                  <a:lnTo>
                    <a:pt x="69" y="10"/>
                  </a:lnTo>
                  <a:lnTo>
                    <a:pt x="85" y="12"/>
                  </a:lnTo>
                  <a:lnTo>
                    <a:pt x="101" y="12"/>
                  </a:lnTo>
                  <a:lnTo>
                    <a:pt x="114" y="12"/>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3" name="Freeform 85"/>
            <p:cNvSpPr>
              <a:spLocks/>
            </p:cNvSpPr>
            <p:nvPr/>
          </p:nvSpPr>
          <p:spPr bwMode="auto">
            <a:xfrm>
              <a:off x="1920" y="2867"/>
              <a:ext cx="256" cy="242"/>
            </a:xfrm>
            <a:custGeom>
              <a:avLst/>
              <a:gdLst>
                <a:gd name="T0" fmla="*/ 50 w 256"/>
                <a:gd name="T1" fmla="*/ 186 h 242"/>
                <a:gd name="T2" fmla="*/ 73 w 256"/>
                <a:gd name="T3" fmla="*/ 199 h 242"/>
                <a:gd name="T4" fmla="*/ 92 w 256"/>
                <a:gd name="T5" fmla="*/ 206 h 242"/>
                <a:gd name="T6" fmla="*/ 122 w 256"/>
                <a:gd name="T7" fmla="*/ 214 h 242"/>
                <a:gd name="T8" fmla="*/ 155 w 256"/>
                <a:gd name="T9" fmla="*/ 222 h 242"/>
                <a:gd name="T10" fmla="*/ 184 w 256"/>
                <a:gd name="T11" fmla="*/ 210 h 242"/>
                <a:gd name="T12" fmla="*/ 217 w 256"/>
                <a:gd name="T13" fmla="*/ 191 h 242"/>
                <a:gd name="T14" fmla="*/ 246 w 256"/>
                <a:gd name="T15" fmla="*/ 176 h 242"/>
                <a:gd name="T16" fmla="*/ 253 w 256"/>
                <a:gd name="T17" fmla="*/ 184 h 242"/>
                <a:gd name="T18" fmla="*/ 236 w 256"/>
                <a:gd name="T19" fmla="*/ 207 h 242"/>
                <a:gd name="T20" fmla="*/ 207 w 256"/>
                <a:gd name="T21" fmla="*/ 225 h 242"/>
                <a:gd name="T22" fmla="*/ 174 w 256"/>
                <a:gd name="T23" fmla="*/ 237 h 242"/>
                <a:gd name="T24" fmla="*/ 139 w 256"/>
                <a:gd name="T25" fmla="*/ 242 h 242"/>
                <a:gd name="T26" fmla="*/ 90 w 256"/>
                <a:gd name="T27" fmla="*/ 227 h 242"/>
                <a:gd name="T28" fmla="*/ 43 w 256"/>
                <a:gd name="T29" fmla="*/ 203 h 242"/>
                <a:gd name="T30" fmla="*/ 11 w 256"/>
                <a:gd name="T31" fmla="*/ 183 h 242"/>
                <a:gd name="T32" fmla="*/ 7 w 256"/>
                <a:gd name="T33" fmla="*/ 154 h 242"/>
                <a:gd name="T34" fmla="*/ 3 w 256"/>
                <a:gd name="T35" fmla="*/ 36 h 242"/>
                <a:gd name="T36" fmla="*/ 7 w 256"/>
                <a:gd name="T37" fmla="*/ 0 h 242"/>
                <a:gd name="T38" fmla="*/ 30 w 256"/>
                <a:gd name="T39" fmla="*/ 0 h 242"/>
                <a:gd name="T40" fmla="*/ 63 w 256"/>
                <a:gd name="T41" fmla="*/ 1 h 242"/>
                <a:gd name="T42" fmla="*/ 102 w 256"/>
                <a:gd name="T43" fmla="*/ 4 h 242"/>
                <a:gd name="T44" fmla="*/ 142 w 256"/>
                <a:gd name="T45" fmla="*/ 6 h 242"/>
                <a:gd name="T46" fmla="*/ 180 w 256"/>
                <a:gd name="T47" fmla="*/ 7 h 242"/>
                <a:gd name="T48" fmla="*/ 210 w 256"/>
                <a:gd name="T49" fmla="*/ 7 h 242"/>
                <a:gd name="T50" fmla="*/ 229 w 256"/>
                <a:gd name="T51" fmla="*/ 7 h 242"/>
                <a:gd name="T52" fmla="*/ 237 w 256"/>
                <a:gd name="T53" fmla="*/ 23 h 242"/>
                <a:gd name="T54" fmla="*/ 247 w 256"/>
                <a:gd name="T55" fmla="*/ 114 h 242"/>
                <a:gd name="T56" fmla="*/ 214 w 256"/>
                <a:gd name="T57" fmla="*/ 27 h 242"/>
                <a:gd name="T58" fmla="*/ 181 w 256"/>
                <a:gd name="T59" fmla="*/ 20 h 242"/>
                <a:gd name="T60" fmla="*/ 115 w 256"/>
                <a:gd name="T61" fmla="*/ 17 h 242"/>
                <a:gd name="T62" fmla="*/ 52 w 256"/>
                <a:gd name="T63" fmla="*/ 17 h 242"/>
                <a:gd name="T64" fmla="*/ 23 w 256"/>
                <a:gd name="T65" fmla="*/ 1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6" h="242">
                  <a:moveTo>
                    <a:pt x="34" y="174"/>
                  </a:moveTo>
                  <a:lnTo>
                    <a:pt x="50" y="186"/>
                  </a:lnTo>
                  <a:lnTo>
                    <a:pt x="63" y="193"/>
                  </a:lnTo>
                  <a:lnTo>
                    <a:pt x="73" y="199"/>
                  </a:lnTo>
                  <a:lnTo>
                    <a:pt x="82" y="203"/>
                  </a:lnTo>
                  <a:lnTo>
                    <a:pt x="92" y="206"/>
                  </a:lnTo>
                  <a:lnTo>
                    <a:pt x="105" y="210"/>
                  </a:lnTo>
                  <a:lnTo>
                    <a:pt x="122" y="214"/>
                  </a:lnTo>
                  <a:lnTo>
                    <a:pt x="145" y="222"/>
                  </a:lnTo>
                  <a:lnTo>
                    <a:pt x="155" y="222"/>
                  </a:lnTo>
                  <a:lnTo>
                    <a:pt x="168" y="217"/>
                  </a:lnTo>
                  <a:lnTo>
                    <a:pt x="184" y="210"/>
                  </a:lnTo>
                  <a:lnTo>
                    <a:pt x="201" y="201"/>
                  </a:lnTo>
                  <a:lnTo>
                    <a:pt x="217" y="191"/>
                  </a:lnTo>
                  <a:lnTo>
                    <a:pt x="233" y="183"/>
                  </a:lnTo>
                  <a:lnTo>
                    <a:pt x="246" y="176"/>
                  </a:lnTo>
                  <a:lnTo>
                    <a:pt x="256" y="173"/>
                  </a:lnTo>
                  <a:lnTo>
                    <a:pt x="253" y="184"/>
                  </a:lnTo>
                  <a:lnTo>
                    <a:pt x="247" y="196"/>
                  </a:lnTo>
                  <a:lnTo>
                    <a:pt x="236" y="207"/>
                  </a:lnTo>
                  <a:lnTo>
                    <a:pt x="223" y="216"/>
                  </a:lnTo>
                  <a:lnTo>
                    <a:pt x="207" y="225"/>
                  </a:lnTo>
                  <a:lnTo>
                    <a:pt x="191" y="232"/>
                  </a:lnTo>
                  <a:lnTo>
                    <a:pt x="174" y="237"/>
                  </a:lnTo>
                  <a:lnTo>
                    <a:pt x="160" y="242"/>
                  </a:lnTo>
                  <a:lnTo>
                    <a:pt x="139" y="242"/>
                  </a:lnTo>
                  <a:lnTo>
                    <a:pt x="116" y="237"/>
                  </a:lnTo>
                  <a:lnTo>
                    <a:pt x="90" y="227"/>
                  </a:lnTo>
                  <a:lnTo>
                    <a:pt x="66" y="214"/>
                  </a:lnTo>
                  <a:lnTo>
                    <a:pt x="43" y="203"/>
                  </a:lnTo>
                  <a:lnTo>
                    <a:pt x="24" y="191"/>
                  </a:lnTo>
                  <a:lnTo>
                    <a:pt x="11" y="183"/>
                  </a:lnTo>
                  <a:lnTo>
                    <a:pt x="7" y="180"/>
                  </a:lnTo>
                  <a:lnTo>
                    <a:pt x="7" y="154"/>
                  </a:lnTo>
                  <a:lnTo>
                    <a:pt x="5" y="98"/>
                  </a:lnTo>
                  <a:lnTo>
                    <a:pt x="3" y="36"/>
                  </a:lnTo>
                  <a:lnTo>
                    <a:pt x="0" y="0"/>
                  </a:lnTo>
                  <a:lnTo>
                    <a:pt x="7" y="0"/>
                  </a:lnTo>
                  <a:lnTo>
                    <a:pt x="17" y="0"/>
                  </a:lnTo>
                  <a:lnTo>
                    <a:pt x="30" y="0"/>
                  </a:lnTo>
                  <a:lnTo>
                    <a:pt x="46" y="1"/>
                  </a:lnTo>
                  <a:lnTo>
                    <a:pt x="63" y="1"/>
                  </a:lnTo>
                  <a:lnTo>
                    <a:pt x="83" y="3"/>
                  </a:lnTo>
                  <a:lnTo>
                    <a:pt x="102" y="4"/>
                  </a:lnTo>
                  <a:lnTo>
                    <a:pt x="124" y="4"/>
                  </a:lnTo>
                  <a:lnTo>
                    <a:pt x="142" y="6"/>
                  </a:lnTo>
                  <a:lnTo>
                    <a:pt x="162" y="7"/>
                  </a:lnTo>
                  <a:lnTo>
                    <a:pt x="180" y="7"/>
                  </a:lnTo>
                  <a:lnTo>
                    <a:pt x="197" y="7"/>
                  </a:lnTo>
                  <a:lnTo>
                    <a:pt x="210" y="7"/>
                  </a:lnTo>
                  <a:lnTo>
                    <a:pt x="222" y="7"/>
                  </a:lnTo>
                  <a:lnTo>
                    <a:pt x="229" y="7"/>
                  </a:lnTo>
                  <a:lnTo>
                    <a:pt x="233" y="6"/>
                  </a:lnTo>
                  <a:lnTo>
                    <a:pt x="237" y="23"/>
                  </a:lnTo>
                  <a:lnTo>
                    <a:pt x="245" y="63"/>
                  </a:lnTo>
                  <a:lnTo>
                    <a:pt x="247" y="114"/>
                  </a:lnTo>
                  <a:lnTo>
                    <a:pt x="237" y="161"/>
                  </a:lnTo>
                  <a:lnTo>
                    <a:pt x="214" y="27"/>
                  </a:lnTo>
                  <a:lnTo>
                    <a:pt x="204" y="23"/>
                  </a:lnTo>
                  <a:lnTo>
                    <a:pt x="181" y="20"/>
                  </a:lnTo>
                  <a:lnTo>
                    <a:pt x="150" y="19"/>
                  </a:lnTo>
                  <a:lnTo>
                    <a:pt x="115" y="17"/>
                  </a:lnTo>
                  <a:lnTo>
                    <a:pt x="82" y="17"/>
                  </a:lnTo>
                  <a:lnTo>
                    <a:pt x="52" y="17"/>
                  </a:lnTo>
                  <a:lnTo>
                    <a:pt x="30" y="17"/>
                  </a:lnTo>
                  <a:lnTo>
                    <a:pt x="23" y="17"/>
                  </a:lnTo>
                  <a:lnTo>
                    <a:pt x="34" y="1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4" name="Freeform 86"/>
            <p:cNvSpPr>
              <a:spLocks/>
            </p:cNvSpPr>
            <p:nvPr/>
          </p:nvSpPr>
          <p:spPr bwMode="auto">
            <a:xfrm>
              <a:off x="1891" y="3194"/>
              <a:ext cx="482" cy="118"/>
            </a:xfrm>
            <a:custGeom>
              <a:avLst/>
              <a:gdLst>
                <a:gd name="T0" fmla="*/ 187 w 482"/>
                <a:gd name="T1" fmla="*/ 65 h 118"/>
                <a:gd name="T2" fmla="*/ 212 w 482"/>
                <a:gd name="T3" fmla="*/ 60 h 118"/>
                <a:gd name="T4" fmla="*/ 253 w 482"/>
                <a:gd name="T5" fmla="*/ 50 h 118"/>
                <a:gd name="T6" fmla="*/ 305 w 482"/>
                <a:gd name="T7" fmla="*/ 39 h 118"/>
                <a:gd name="T8" fmla="*/ 360 w 482"/>
                <a:gd name="T9" fmla="*/ 26 h 118"/>
                <a:gd name="T10" fmla="*/ 413 w 482"/>
                <a:gd name="T11" fmla="*/ 14 h 118"/>
                <a:gd name="T12" fmla="*/ 455 w 482"/>
                <a:gd name="T13" fmla="*/ 6 h 118"/>
                <a:gd name="T14" fmla="*/ 480 w 482"/>
                <a:gd name="T15" fmla="*/ 0 h 118"/>
                <a:gd name="T16" fmla="*/ 478 w 482"/>
                <a:gd name="T17" fmla="*/ 11 h 118"/>
                <a:gd name="T18" fmla="*/ 461 w 482"/>
                <a:gd name="T19" fmla="*/ 27 h 118"/>
                <a:gd name="T20" fmla="*/ 435 w 482"/>
                <a:gd name="T21" fmla="*/ 39 h 118"/>
                <a:gd name="T22" fmla="*/ 403 w 482"/>
                <a:gd name="T23" fmla="*/ 50 h 118"/>
                <a:gd name="T24" fmla="*/ 389 w 482"/>
                <a:gd name="T25" fmla="*/ 72 h 118"/>
                <a:gd name="T26" fmla="*/ 383 w 482"/>
                <a:gd name="T27" fmla="*/ 111 h 118"/>
                <a:gd name="T28" fmla="*/ 370 w 482"/>
                <a:gd name="T29" fmla="*/ 106 h 118"/>
                <a:gd name="T30" fmla="*/ 370 w 482"/>
                <a:gd name="T31" fmla="*/ 76 h 118"/>
                <a:gd name="T32" fmla="*/ 363 w 482"/>
                <a:gd name="T33" fmla="*/ 60 h 118"/>
                <a:gd name="T34" fmla="*/ 341 w 482"/>
                <a:gd name="T35" fmla="*/ 59 h 118"/>
                <a:gd name="T36" fmla="*/ 317 w 482"/>
                <a:gd name="T37" fmla="*/ 62 h 118"/>
                <a:gd name="T38" fmla="*/ 294 w 482"/>
                <a:gd name="T39" fmla="*/ 66 h 118"/>
                <a:gd name="T40" fmla="*/ 285 w 482"/>
                <a:gd name="T41" fmla="*/ 69 h 118"/>
                <a:gd name="T42" fmla="*/ 268 w 482"/>
                <a:gd name="T43" fmla="*/ 75 h 118"/>
                <a:gd name="T44" fmla="*/ 240 w 482"/>
                <a:gd name="T45" fmla="*/ 80 h 118"/>
                <a:gd name="T46" fmla="*/ 202 w 482"/>
                <a:gd name="T47" fmla="*/ 88 h 118"/>
                <a:gd name="T48" fmla="*/ 157 w 482"/>
                <a:gd name="T49" fmla="*/ 92 h 118"/>
                <a:gd name="T50" fmla="*/ 109 w 482"/>
                <a:gd name="T51" fmla="*/ 93 h 118"/>
                <a:gd name="T52" fmla="*/ 63 w 482"/>
                <a:gd name="T53" fmla="*/ 86 h 118"/>
                <a:gd name="T54" fmla="*/ 19 w 482"/>
                <a:gd name="T55" fmla="*/ 72 h 118"/>
                <a:gd name="T56" fmla="*/ 7 w 482"/>
                <a:gd name="T57" fmla="*/ 59 h 118"/>
                <a:gd name="T58" fmla="*/ 42 w 482"/>
                <a:gd name="T59" fmla="*/ 63 h 118"/>
                <a:gd name="T60" fmla="*/ 95 w 482"/>
                <a:gd name="T61" fmla="*/ 69 h 118"/>
                <a:gd name="T62" fmla="*/ 155 w 482"/>
                <a:gd name="T63" fmla="*/ 6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2" h="118">
                  <a:moveTo>
                    <a:pt x="184" y="66"/>
                  </a:moveTo>
                  <a:lnTo>
                    <a:pt x="187" y="65"/>
                  </a:lnTo>
                  <a:lnTo>
                    <a:pt x="197" y="63"/>
                  </a:lnTo>
                  <a:lnTo>
                    <a:pt x="212" y="60"/>
                  </a:lnTo>
                  <a:lnTo>
                    <a:pt x="230" y="56"/>
                  </a:lnTo>
                  <a:lnTo>
                    <a:pt x="253" y="50"/>
                  </a:lnTo>
                  <a:lnTo>
                    <a:pt x="278" y="44"/>
                  </a:lnTo>
                  <a:lnTo>
                    <a:pt x="305" y="39"/>
                  </a:lnTo>
                  <a:lnTo>
                    <a:pt x="333" y="33"/>
                  </a:lnTo>
                  <a:lnTo>
                    <a:pt x="360" y="26"/>
                  </a:lnTo>
                  <a:lnTo>
                    <a:pt x="387" y="20"/>
                  </a:lnTo>
                  <a:lnTo>
                    <a:pt x="413" y="14"/>
                  </a:lnTo>
                  <a:lnTo>
                    <a:pt x="435" y="10"/>
                  </a:lnTo>
                  <a:lnTo>
                    <a:pt x="455" y="6"/>
                  </a:lnTo>
                  <a:lnTo>
                    <a:pt x="469" y="3"/>
                  </a:lnTo>
                  <a:lnTo>
                    <a:pt x="480" y="0"/>
                  </a:lnTo>
                  <a:lnTo>
                    <a:pt x="482" y="0"/>
                  </a:lnTo>
                  <a:lnTo>
                    <a:pt x="478" y="11"/>
                  </a:lnTo>
                  <a:lnTo>
                    <a:pt x="471" y="20"/>
                  </a:lnTo>
                  <a:lnTo>
                    <a:pt x="461" y="27"/>
                  </a:lnTo>
                  <a:lnTo>
                    <a:pt x="449" y="34"/>
                  </a:lnTo>
                  <a:lnTo>
                    <a:pt x="435" y="39"/>
                  </a:lnTo>
                  <a:lnTo>
                    <a:pt x="419" y="44"/>
                  </a:lnTo>
                  <a:lnTo>
                    <a:pt x="403" y="50"/>
                  </a:lnTo>
                  <a:lnTo>
                    <a:pt x="389" y="56"/>
                  </a:lnTo>
                  <a:lnTo>
                    <a:pt x="389" y="72"/>
                  </a:lnTo>
                  <a:lnTo>
                    <a:pt x="387" y="92"/>
                  </a:lnTo>
                  <a:lnTo>
                    <a:pt x="383" y="111"/>
                  </a:lnTo>
                  <a:lnTo>
                    <a:pt x="377" y="118"/>
                  </a:lnTo>
                  <a:lnTo>
                    <a:pt x="370" y="106"/>
                  </a:lnTo>
                  <a:lnTo>
                    <a:pt x="370" y="92"/>
                  </a:lnTo>
                  <a:lnTo>
                    <a:pt x="370" y="76"/>
                  </a:lnTo>
                  <a:lnTo>
                    <a:pt x="370" y="62"/>
                  </a:lnTo>
                  <a:lnTo>
                    <a:pt x="363" y="60"/>
                  </a:lnTo>
                  <a:lnTo>
                    <a:pt x="353" y="59"/>
                  </a:lnTo>
                  <a:lnTo>
                    <a:pt x="341" y="59"/>
                  </a:lnTo>
                  <a:lnTo>
                    <a:pt x="328" y="60"/>
                  </a:lnTo>
                  <a:lnTo>
                    <a:pt x="317" y="62"/>
                  </a:lnTo>
                  <a:lnTo>
                    <a:pt x="305" y="65"/>
                  </a:lnTo>
                  <a:lnTo>
                    <a:pt x="294" y="66"/>
                  </a:lnTo>
                  <a:lnTo>
                    <a:pt x="287" y="69"/>
                  </a:lnTo>
                  <a:lnTo>
                    <a:pt x="285" y="69"/>
                  </a:lnTo>
                  <a:lnTo>
                    <a:pt x="278" y="72"/>
                  </a:lnTo>
                  <a:lnTo>
                    <a:pt x="268" y="75"/>
                  </a:lnTo>
                  <a:lnTo>
                    <a:pt x="255" y="78"/>
                  </a:lnTo>
                  <a:lnTo>
                    <a:pt x="240" y="80"/>
                  </a:lnTo>
                  <a:lnTo>
                    <a:pt x="222" y="85"/>
                  </a:lnTo>
                  <a:lnTo>
                    <a:pt x="202" y="88"/>
                  </a:lnTo>
                  <a:lnTo>
                    <a:pt x="180" y="90"/>
                  </a:lnTo>
                  <a:lnTo>
                    <a:pt x="157" y="92"/>
                  </a:lnTo>
                  <a:lnTo>
                    <a:pt x="134" y="93"/>
                  </a:lnTo>
                  <a:lnTo>
                    <a:pt x="109" y="93"/>
                  </a:lnTo>
                  <a:lnTo>
                    <a:pt x="86" y="90"/>
                  </a:lnTo>
                  <a:lnTo>
                    <a:pt x="63" y="86"/>
                  </a:lnTo>
                  <a:lnTo>
                    <a:pt x="40" y="80"/>
                  </a:lnTo>
                  <a:lnTo>
                    <a:pt x="19" y="72"/>
                  </a:lnTo>
                  <a:lnTo>
                    <a:pt x="0" y="60"/>
                  </a:lnTo>
                  <a:lnTo>
                    <a:pt x="7" y="59"/>
                  </a:lnTo>
                  <a:lnTo>
                    <a:pt x="22" y="60"/>
                  </a:lnTo>
                  <a:lnTo>
                    <a:pt x="42" y="63"/>
                  </a:lnTo>
                  <a:lnTo>
                    <a:pt x="66" y="66"/>
                  </a:lnTo>
                  <a:lnTo>
                    <a:pt x="95" y="69"/>
                  </a:lnTo>
                  <a:lnTo>
                    <a:pt x="125" y="70"/>
                  </a:lnTo>
                  <a:lnTo>
                    <a:pt x="155" y="69"/>
                  </a:lnTo>
                  <a:lnTo>
                    <a:pt x="184" y="6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5" name="Freeform 87"/>
            <p:cNvSpPr>
              <a:spLocks/>
            </p:cNvSpPr>
            <p:nvPr/>
          </p:nvSpPr>
          <p:spPr bwMode="auto">
            <a:xfrm>
              <a:off x="1008" y="3129"/>
              <a:ext cx="1786" cy="727"/>
            </a:xfrm>
            <a:custGeom>
              <a:avLst/>
              <a:gdLst>
                <a:gd name="T0" fmla="*/ 1648 w 1786"/>
                <a:gd name="T1" fmla="*/ 466 h 727"/>
                <a:gd name="T2" fmla="*/ 1603 w 1786"/>
                <a:gd name="T3" fmla="*/ 441 h 727"/>
                <a:gd name="T4" fmla="*/ 1543 w 1786"/>
                <a:gd name="T5" fmla="*/ 407 h 727"/>
                <a:gd name="T6" fmla="*/ 1471 w 1786"/>
                <a:gd name="T7" fmla="*/ 370 h 727"/>
                <a:gd name="T8" fmla="*/ 1396 w 1786"/>
                <a:gd name="T9" fmla="*/ 330 h 727"/>
                <a:gd name="T10" fmla="*/ 1324 w 1786"/>
                <a:gd name="T11" fmla="*/ 294 h 727"/>
                <a:gd name="T12" fmla="*/ 1259 w 1786"/>
                <a:gd name="T13" fmla="*/ 262 h 727"/>
                <a:gd name="T14" fmla="*/ 1211 w 1786"/>
                <a:gd name="T15" fmla="*/ 240 h 727"/>
                <a:gd name="T16" fmla="*/ 1718 w 1786"/>
                <a:gd name="T17" fmla="*/ 49 h 727"/>
                <a:gd name="T18" fmla="*/ 101 w 1786"/>
                <a:gd name="T19" fmla="*/ 599 h 727"/>
                <a:gd name="T20" fmla="*/ 979 w 1786"/>
                <a:gd name="T21" fmla="*/ 311 h 727"/>
                <a:gd name="T22" fmla="*/ 982 w 1786"/>
                <a:gd name="T23" fmla="*/ 312 h 727"/>
                <a:gd name="T24" fmla="*/ 984 w 1786"/>
                <a:gd name="T25" fmla="*/ 314 h 727"/>
                <a:gd name="T26" fmla="*/ 1026 w 1786"/>
                <a:gd name="T27" fmla="*/ 331 h 727"/>
                <a:gd name="T28" fmla="*/ 1112 w 1786"/>
                <a:gd name="T29" fmla="*/ 376 h 727"/>
                <a:gd name="T30" fmla="*/ 1227 w 1786"/>
                <a:gd name="T31" fmla="*/ 436 h 727"/>
                <a:gd name="T32" fmla="*/ 1357 w 1786"/>
                <a:gd name="T33" fmla="*/ 507 h 727"/>
                <a:gd name="T34" fmla="*/ 1486 w 1786"/>
                <a:gd name="T35" fmla="*/ 580 h 727"/>
                <a:gd name="T36" fmla="*/ 1603 w 1786"/>
                <a:gd name="T37" fmla="*/ 646 h 727"/>
                <a:gd name="T38" fmla="*/ 1689 w 1786"/>
                <a:gd name="T39" fmla="*/ 698 h 727"/>
                <a:gd name="T40" fmla="*/ 1734 w 1786"/>
                <a:gd name="T41" fmla="*/ 727 h 727"/>
                <a:gd name="T42" fmla="*/ 1727 w 1786"/>
                <a:gd name="T43" fmla="*/ 718 h 727"/>
                <a:gd name="T44" fmla="*/ 1708 w 1786"/>
                <a:gd name="T45" fmla="*/ 695 h 727"/>
                <a:gd name="T46" fmla="*/ 1688 w 1786"/>
                <a:gd name="T47" fmla="*/ 672 h 727"/>
                <a:gd name="T48" fmla="*/ 1678 w 1786"/>
                <a:gd name="T49" fmla="*/ 661 h 727"/>
                <a:gd name="T50" fmla="*/ 1635 w 1786"/>
                <a:gd name="T51" fmla="*/ 636 h 727"/>
                <a:gd name="T52" fmla="*/ 1557 w 1786"/>
                <a:gd name="T53" fmla="*/ 593 h 727"/>
                <a:gd name="T54" fmla="*/ 1458 w 1786"/>
                <a:gd name="T55" fmla="*/ 537 h 727"/>
                <a:gd name="T56" fmla="*/ 1345 w 1786"/>
                <a:gd name="T57" fmla="*/ 475 h 727"/>
                <a:gd name="T58" fmla="*/ 1233 w 1786"/>
                <a:gd name="T59" fmla="*/ 415 h 727"/>
                <a:gd name="T60" fmla="*/ 1132 w 1786"/>
                <a:gd name="T61" fmla="*/ 361 h 727"/>
                <a:gd name="T62" fmla="*/ 1051 w 1786"/>
                <a:gd name="T63" fmla="*/ 321 h 727"/>
                <a:gd name="T64" fmla="*/ 1005 w 1786"/>
                <a:gd name="T65" fmla="*/ 302 h 727"/>
                <a:gd name="T66" fmla="*/ 1180 w 1786"/>
                <a:gd name="T67" fmla="*/ 249 h 727"/>
                <a:gd name="T68" fmla="*/ 1229 w 1786"/>
                <a:gd name="T69" fmla="*/ 269 h 727"/>
                <a:gd name="T70" fmla="*/ 1303 w 1786"/>
                <a:gd name="T71" fmla="*/ 305 h 727"/>
                <a:gd name="T72" fmla="*/ 1393 w 1786"/>
                <a:gd name="T73" fmla="*/ 351 h 727"/>
                <a:gd name="T74" fmla="*/ 1488 w 1786"/>
                <a:gd name="T75" fmla="*/ 402 h 727"/>
                <a:gd name="T76" fmla="*/ 1580 w 1786"/>
                <a:gd name="T77" fmla="*/ 455 h 727"/>
                <a:gd name="T78" fmla="*/ 1658 w 1786"/>
                <a:gd name="T79" fmla="*/ 504 h 727"/>
                <a:gd name="T80" fmla="*/ 1715 w 1786"/>
                <a:gd name="T81" fmla="*/ 547 h 727"/>
                <a:gd name="T82" fmla="*/ 1733 w 1786"/>
                <a:gd name="T83" fmla="*/ 564 h 727"/>
                <a:gd name="T84" fmla="*/ 1721 w 1786"/>
                <a:gd name="T85" fmla="*/ 544 h 727"/>
                <a:gd name="T86" fmla="*/ 1700 w 1786"/>
                <a:gd name="T87" fmla="*/ 513 h 727"/>
                <a:gd name="T88" fmla="*/ 1674 w 1786"/>
                <a:gd name="T89" fmla="*/ 482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86" h="727">
                  <a:moveTo>
                    <a:pt x="1662" y="474"/>
                  </a:moveTo>
                  <a:lnTo>
                    <a:pt x="1648" y="466"/>
                  </a:lnTo>
                  <a:lnTo>
                    <a:pt x="1628" y="455"/>
                  </a:lnTo>
                  <a:lnTo>
                    <a:pt x="1603" y="441"/>
                  </a:lnTo>
                  <a:lnTo>
                    <a:pt x="1574" y="425"/>
                  </a:lnTo>
                  <a:lnTo>
                    <a:pt x="1543" y="407"/>
                  </a:lnTo>
                  <a:lnTo>
                    <a:pt x="1508" y="389"/>
                  </a:lnTo>
                  <a:lnTo>
                    <a:pt x="1471" y="370"/>
                  </a:lnTo>
                  <a:lnTo>
                    <a:pt x="1433" y="350"/>
                  </a:lnTo>
                  <a:lnTo>
                    <a:pt x="1396" y="330"/>
                  </a:lnTo>
                  <a:lnTo>
                    <a:pt x="1358" y="311"/>
                  </a:lnTo>
                  <a:lnTo>
                    <a:pt x="1324" y="294"/>
                  </a:lnTo>
                  <a:lnTo>
                    <a:pt x="1291" y="276"/>
                  </a:lnTo>
                  <a:lnTo>
                    <a:pt x="1259" y="262"/>
                  </a:lnTo>
                  <a:lnTo>
                    <a:pt x="1233" y="249"/>
                  </a:lnTo>
                  <a:lnTo>
                    <a:pt x="1211" y="240"/>
                  </a:lnTo>
                  <a:lnTo>
                    <a:pt x="1194" y="235"/>
                  </a:lnTo>
                  <a:lnTo>
                    <a:pt x="1718" y="49"/>
                  </a:lnTo>
                  <a:lnTo>
                    <a:pt x="1786" y="0"/>
                  </a:lnTo>
                  <a:lnTo>
                    <a:pt x="101" y="599"/>
                  </a:lnTo>
                  <a:lnTo>
                    <a:pt x="0" y="674"/>
                  </a:lnTo>
                  <a:lnTo>
                    <a:pt x="979" y="311"/>
                  </a:lnTo>
                  <a:lnTo>
                    <a:pt x="981" y="312"/>
                  </a:lnTo>
                  <a:lnTo>
                    <a:pt x="982" y="312"/>
                  </a:lnTo>
                  <a:lnTo>
                    <a:pt x="982" y="314"/>
                  </a:lnTo>
                  <a:lnTo>
                    <a:pt x="984" y="314"/>
                  </a:lnTo>
                  <a:lnTo>
                    <a:pt x="998" y="320"/>
                  </a:lnTo>
                  <a:lnTo>
                    <a:pt x="1026" y="331"/>
                  </a:lnTo>
                  <a:lnTo>
                    <a:pt x="1064" y="351"/>
                  </a:lnTo>
                  <a:lnTo>
                    <a:pt x="1112" y="376"/>
                  </a:lnTo>
                  <a:lnTo>
                    <a:pt x="1167" y="405"/>
                  </a:lnTo>
                  <a:lnTo>
                    <a:pt x="1227" y="436"/>
                  </a:lnTo>
                  <a:lnTo>
                    <a:pt x="1291" y="471"/>
                  </a:lnTo>
                  <a:lnTo>
                    <a:pt x="1357" y="507"/>
                  </a:lnTo>
                  <a:lnTo>
                    <a:pt x="1423" y="544"/>
                  </a:lnTo>
                  <a:lnTo>
                    <a:pt x="1486" y="580"/>
                  </a:lnTo>
                  <a:lnTo>
                    <a:pt x="1547" y="615"/>
                  </a:lnTo>
                  <a:lnTo>
                    <a:pt x="1603" y="646"/>
                  </a:lnTo>
                  <a:lnTo>
                    <a:pt x="1651" y="674"/>
                  </a:lnTo>
                  <a:lnTo>
                    <a:pt x="1689" y="698"/>
                  </a:lnTo>
                  <a:lnTo>
                    <a:pt x="1718" y="716"/>
                  </a:lnTo>
                  <a:lnTo>
                    <a:pt x="1734" y="727"/>
                  </a:lnTo>
                  <a:lnTo>
                    <a:pt x="1733" y="726"/>
                  </a:lnTo>
                  <a:lnTo>
                    <a:pt x="1727" y="718"/>
                  </a:lnTo>
                  <a:lnTo>
                    <a:pt x="1718" y="708"/>
                  </a:lnTo>
                  <a:lnTo>
                    <a:pt x="1708" y="695"/>
                  </a:lnTo>
                  <a:lnTo>
                    <a:pt x="1698" y="684"/>
                  </a:lnTo>
                  <a:lnTo>
                    <a:pt x="1688" y="672"/>
                  </a:lnTo>
                  <a:lnTo>
                    <a:pt x="1681" y="664"/>
                  </a:lnTo>
                  <a:lnTo>
                    <a:pt x="1678" y="661"/>
                  </a:lnTo>
                  <a:lnTo>
                    <a:pt x="1661" y="651"/>
                  </a:lnTo>
                  <a:lnTo>
                    <a:pt x="1635" y="636"/>
                  </a:lnTo>
                  <a:lnTo>
                    <a:pt x="1600" y="616"/>
                  </a:lnTo>
                  <a:lnTo>
                    <a:pt x="1557" y="593"/>
                  </a:lnTo>
                  <a:lnTo>
                    <a:pt x="1509" y="566"/>
                  </a:lnTo>
                  <a:lnTo>
                    <a:pt x="1458" y="537"/>
                  </a:lnTo>
                  <a:lnTo>
                    <a:pt x="1401" y="507"/>
                  </a:lnTo>
                  <a:lnTo>
                    <a:pt x="1345" y="475"/>
                  </a:lnTo>
                  <a:lnTo>
                    <a:pt x="1289" y="445"/>
                  </a:lnTo>
                  <a:lnTo>
                    <a:pt x="1233" y="415"/>
                  </a:lnTo>
                  <a:lnTo>
                    <a:pt x="1181" y="387"/>
                  </a:lnTo>
                  <a:lnTo>
                    <a:pt x="1132" y="361"/>
                  </a:lnTo>
                  <a:lnTo>
                    <a:pt x="1089" y="340"/>
                  </a:lnTo>
                  <a:lnTo>
                    <a:pt x="1051" y="321"/>
                  </a:lnTo>
                  <a:lnTo>
                    <a:pt x="1024" y="310"/>
                  </a:lnTo>
                  <a:lnTo>
                    <a:pt x="1005" y="302"/>
                  </a:lnTo>
                  <a:lnTo>
                    <a:pt x="1167" y="245"/>
                  </a:lnTo>
                  <a:lnTo>
                    <a:pt x="1180" y="249"/>
                  </a:lnTo>
                  <a:lnTo>
                    <a:pt x="1201" y="258"/>
                  </a:lnTo>
                  <a:lnTo>
                    <a:pt x="1229" y="269"/>
                  </a:lnTo>
                  <a:lnTo>
                    <a:pt x="1263" y="287"/>
                  </a:lnTo>
                  <a:lnTo>
                    <a:pt x="1303" y="305"/>
                  </a:lnTo>
                  <a:lnTo>
                    <a:pt x="1347" y="327"/>
                  </a:lnTo>
                  <a:lnTo>
                    <a:pt x="1393" y="351"/>
                  </a:lnTo>
                  <a:lnTo>
                    <a:pt x="1440" y="376"/>
                  </a:lnTo>
                  <a:lnTo>
                    <a:pt x="1488" y="402"/>
                  </a:lnTo>
                  <a:lnTo>
                    <a:pt x="1534" y="429"/>
                  </a:lnTo>
                  <a:lnTo>
                    <a:pt x="1580" y="455"/>
                  </a:lnTo>
                  <a:lnTo>
                    <a:pt x="1622" y="481"/>
                  </a:lnTo>
                  <a:lnTo>
                    <a:pt x="1658" y="504"/>
                  </a:lnTo>
                  <a:lnTo>
                    <a:pt x="1691" y="527"/>
                  </a:lnTo>
                  <a:lnTo>
                    <a:pt x="1715" y="547"/>
                  </a:lnTo>
                  <a:lnTo>
                    <a:pt x="1733" y="564"/>
                  </a:lnTo>
                  <a:lnTo>
                    <a:pt x="1733" y="564"/>
                  </a:lnTo>
                  <a:lnTo>
                    <a:pt x="1730" y="557"/>
                  </a:lnTo>
                  <a:lnTo>
                    <a:pt x="1721" y="544"/>
                  </a:lnTo>
                  <a:lnTo>
                    <a:pt x="1711" y="530"/>
                  </a:lnTo>
                  <a:lnTo>
                    <a:pt x="1700" y="513"/>
                  </a:lnTo>
                  <a:lnTo>
                    <a:pt x="1687" y="497"/>
                  </a:lnTo>
                  <a:lnTo>
                    <a:pt x="1674" y="482"/>
                  </a:lnTo>
                  <a:lnTo>
                    <a:pt x="1662" y="474"/>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6" name="Freeform 88"/>
            <p:cNvSpPr>
              <a:spLocks/>
            </p:cNvSpPr>
            <p:nvPr/>
          </p:nvSpPr>
          <p:spPr bwMode="auto">
            <a:xfrm>
              <a:off x="1393" y="2081"/>
              <a:ext cx="15" cy="160"/>
            </a:xfrm>
            <a:custGeom>
              <a:avLst/>
              <a:gdLst>
                <a:gd name="T0" fmla="*/ 15 w 15"/>
                <a:gd name="T1" fmla="*/ 160 h 160"/>
                <a:gd name="T2" fmla="*/ 15 w 15"/>
                <a:gd name="T3" fmla="*/ 0 h 160"/>
                <a:gd name="T4" fmla="*/ 0 w 15"/>
                <a:gd name="T5" fmla="*/ 18 h 160"/>
                <a:gd name="T6" fmla="*/ 0 w 15"/>
                <a:gd name="T7" fmla="*/ 160 h 160"/>
                <a:gd name="T8" fmla="*/ 15 w 15"/>
                <a:gd name="T9" fmla="*/ 160 h 160"/>
              </a:gdLst>
              <a:ahLst/>
              <a:cxnLst>
                <a:cxn ang="0">
                  <a:pos x="T0" y="T1"/>
                </a:cxn>
                <a:cxn ang="0">
                  <a:pos x="T2" y="T3"/>
                </a:cxn>
                <a:cxn ang="0">
                  <a:pos x="T4" y="T5"/>
                </a:cxn>
                <a:cxn ang="0">
                  <a:pos x="T6" y="T7"/>
                </a:cxn>
                <a:cxn ang="0">
                  <a:pos x="T8" y="T9"/>
                </a:cxn>
              </a:cxnLst>
              <a:rect l="0" t="0" r="r" b="b"/>
              <a:pathLst>
                <a:path w="15" h="160">
                  <a:moveTo>
                    <a:pt x="15" y="160"/>
                  </a:moveTo>
                  <a:lnTo>
                    <a:pt x="15" y="0"/>
                  </a:lnTo>
                  <a:lnTo>
                    <a:pt x="0" y="18"/>
                  </a:lnTo>
                  <a:lnTo>
                    <a:pt x="0" y="160"/>
                  </a:lnTo>
                  <a:lnTo>
                    <a:pt x="15" y="16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7" name="Freeform 89"/>
            <p:cNvSpPr>
              <a:spLocks/>
            </p:cNvSpPr>
            <p:nvPr/>
          </p:nvSpPr>
          <p:spPr bwMode="auto">
            <a:xfrm>
              <a:off x="1393" y="2464"/>
              <a:ext cx="15" cy="1153"/>
            </a:xfrm>
            <a:custGeom>
              <a:avLst/>
              <a:gdLst>
                <a:gd name="T0" fmla="*/ 0 w 15"/>
                <a:gd name="T1" fmla="*/ 16 h 1153"/>
                <a:gd name="T2" fmla="*/ 0 w 15"/>
                <a:gd name="T3" fmla="*/ 1153 h 1153"/>
                <a:gd name="T4" fmla="*/ 15 w 15"/>
                <a:gd name="T5" fmla="*/ 1134 h 1153"/>
                <a:gd name="T6" fmla="*/ 15 w 15"/>
                <a:gd name="T7" fmla="*/ 0 h 1153"/>
                <a:gd name="T8" fmla="*/ 0 w 15"/>
                <a:gd name="T9" fmla="*/ 16 h 1153"/>
              </a:gdLst>
              <a:ahLst/>
              <a:cxnLst>
                <a:cxn ang="0">
                  <a:pos x="T0" y="T1"/>
                </a:cxn>
                <a:cxn ang="0">
                  <a:pos x="T2" y="T3"/>
                </a:cxn>
                <a:cxn ang="0">
                  <a:pos x="T4" y="T5"/>
                </a:cxn>
                <a:cxn ang="0">
                  <a:pos x="T6" y="T7"/>
                </a:cxn>
                <a:cxn ang="0">
                  <a:pos x="T8" y="T9"/>
                </a:cxn>
              </a:cxnLst>
              <a:rect l="0" t="0" r="r" b="b"/>
              <a:pathLst>
                <a:path w="15" h="1153">
                  <a:moveTo>
                    <a:pt x="0" y="16"/>
                  </a:moveTo>
                  <a:lnTo>
                    <a:pt x="0" y="1153"/>
                  </a:lnTo>
                  <a:lnTo>
                    <a:pt x="15" y="1134"/>
                  </a:lnTo>
                  <a:lnTo>
                    <a:pt x="15" y="0"/>
                  </a:lnTo>
                  <a:lnTo>
                    <a:pt x="0" y="16"/>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8" name="Freeform 90"/>
            <p:cNvSpPr>
              <a:spLocks/>
            </p:cNvSpPr>
            <p:nvPr/>
          </p:nvSpPr>
          <p:spPr bwMode="auto">
            <a:xfrm>
              <a:off x="1437" y="2045"/>
              <a:ext cx="16" cy="193"/>
            </a:xfrm>
            <a:custGeom>
              <a:avLst/>
              <a:gdLst>
                <a:gd name="T0" fmla="*/ 16 w 16"/>
                <a:gd name="T1" fmla="*/ 193 h 193"/>
                <a:gd name="T2" fmla="*/ 16 w 16"/>
                <a:gd name="T3" fmla="*/ 13 h 193"/>
                <a:gd name="T4" fmla="*/ 0 w 16"/>
                <a:gd name="T5" fmla="*/ 0 h 193"/>
                <a:gd name="T6" fmla="*/ 0 w 16"/>
                <a:gd name="T7" fmla="*/ 193 h 193"/>
                <a:gd name="T8" fmla="*/ 16 w 16"/>
                <a:gd name="T9" fmla="*/ 193 h 193"/>
              </a:gdLst>
              <a:ahLst/>
              <a:cxnLst>
                <a:cxn ang="0">
                  <a:pos x="T0" y="T1"/>
                </a:cxn>
                <a:cxn ang="0">
                  <a:pos x="T2" y="T3"/>
                </a:cxn>
                <a:cxn ang="0">
                  <a:pos x="T4" y="T5"/>
                </a:cxn>
                <a:cxn ang="0">
                  <a:pos x="T6" y="T7"/>
                </a:cxn>
                <a:cxn ang="0">
                  <a:pos x="T8" y="T9"/>
                </a:cxn>
              </a:cxnLst>
              <a:rect l="0" t="0" r="r" b="b"/>
              <a:pathLst>
                <a:path w="16" h="193">
                  <a:moveTo>
                    <a:pt x="16" y="193"/>
                  </a:moveTo>
                  <a:lnTo>
                    <a:pt x="16" y="13"/>
                  </a:lnTo>
                  <a:lnTo>
                    <a:pt x="0" y="0"/>
                  </a:lnTo>
                  <a:lnTo>
                    <a:pt x="0" y="193"/>
                  </a:lnTo>
                  <a:lnTo>
                    <a:pt x="16" y="19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099" name="Freeform 91"/>
            <p:cNvSpPr>
              <a:spLocks/>
            </p:cNvSpPr>
            <p:nvPr/>
          </p:nvSpPr>
          <p:spPr bwMode="auto">
            <a:xfrm>
              <a:off x="1437" y="2467"/>
              <a:ext cx="16" cy="1144"/>
            </a:xfrm>
            <a:custGeom>
              <a:avLst/>
              <a:gdLst>
                <a:gd name="T0" fmla="*/ 0 w 16"/>
                <a:gd name="T1" fmla="*/ 0 h 1144"/>
                <a:gd name="T2" fmla="*/ 0 w 16"/>
                <a:gd name="T3" fmla="*/ 1144 h 1144"/>
                <a:gd name="T4" fmla="*/ 16 w 16"/>
                <a:gd name="T5" fmla="*/ 1131 h 1144"/>
                <a:gd name="T6" fmla="*/ 16 w 16"/>
                <a:gd name="T7" fmla="*/ 0 h 1144"/>
                <a:gd name="T8" fmla="*/ 0 w 16"/>
                <a:gd name="T9" fmla="*/ 0 h 1144"/>
              </a:gdLst>
              <a:ahLst/>
              <a:cxnLst>
                <a:cxn ang="0">
                  <a:pos x="T0" y="T1"/>
                </a:cxn>
                <a:cxn ang="0">
                  <a:pos x="T2" y="T3"/>
                </a:cxn>
                <a:cxn ang="0">
                  <a:pos x="T4" y="T5"/>
                </a:cxn>
                <a:cxn ang="0">
                  <a:pos x="T6" y="T7"/>
                </a:cxn>
                <a:cxn ang="0">
                  <a:pos x="T8" y="T9"/>
                </a:cxn>
              </a:cxnLst>
              <a:rect l="0" t="0" r="r" b="b"/>
              <a:pathLst>
                <a:path w="16" h="1144">
                  <a:moveTo>
                    <a:pt x="0" y="0"/>
                  </a:moveTo>
                  <a:lnTo>
                    <a:pt x="0" y="1144"/>
                  </a:lnTo>
                  <a:lnTo>
                    <a:pt x="16" y="1131"/>
                  </a:lnTo>
                  <a:lnTo>
                    <a:pt x="16" y="0"/>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0" name="Freeform 92"/>
            <p:cNvSpPr>
              <a:spLocks/>
            </p:cNvSpPr>
            <p:nvPr/>
          </p:nvSpPr>
          <p:spPr bwMode="auto">
            <a:xfrm>
              <a:off x="1404" y="1009"/>
              <a:ext cx="16" cy="175"/>
            </a:xfrm>
            <a:custGeom>
              <a:avLst/>
              <a:gdLst>
                <a:gd name="T0" fmla="*/ 0 w 16"/>
                <a:gd name="T1" fmla="*/ 0 h 175"/>
                <a:gd name="T2" fmla="*/ 0 w 16"/>
                <a:gd name="T3" fmla="*/ 175 h 175"/>
                <a:gd name="T4" fmla="*/ 16 w 16"/>
                <a:gd name="T5" fmla="*/ 156 h 175"/>
                <a:gd name="T6" fmla="*/ 16 w 16"/>
                <a:gd name="T7" fmla="*/ 6 h 175"/>
                <a:gd name="T8" fmla="*/ 0 w 16"/>
                <a:gd name="T9" fmla="*/ 0 h 175"/>
              </a:gdLst>
              <a:ahLst/>
              <a:cxnLst>
                <a:cxn ang="0">
                  <a:pos x="T0" y="T1"/>
                </a:cxn>
                <a:cxn ang="0">
                  <a:pos x="T2" y="T3"/>
                </a:cxn>
                <a:cxn ang="0">
                  <a:pos x="T4" y="T5"/>
                </a:cxn>
                <a:cxn ang="0">
                  <a:pos x="T6" y="T7"/>
                </a:cxn>
                <a:cxn ang="0">
                  <a:pos x="T8" y="T9"/>
                </a:cxn>
              </a:cxnLst>
              <a:rect l="0" t="0" r="r" b="b"/>
              <a:pathLst>
                <a:path w="16" h="175">
                  <a:moveTo>
                    <a:pt x="0" y="0"/>
                  </a:moveTo>
                  <a:lnTo>
                    <a:pt x="0" y="175"/>
                  </a:lnTo>
                  <a:lnTo>
                    <a:pt x="16" y="156"/>
                  </a:lnTo>
                  <a:lnTo>
                    <a:pt x="16" y="6"/>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1" name="Freeform 93"/>
            <p:cNvSpPr>
              <a:spLocks/>
            </p:cNvSpPr>
            <p:nvPr/>
          </p:nvSpPr>
          <p:spPr bwMode="auto">
            <a:xfrm>
              <a:off x="1450" y="1008"/>
              <a:ext cx="16" cy="170"/>
            </a:xfrm>
            <a:custGeom>
              <a:avLst/>
              <a:gdLst>
                <a:gd name="T0" fmla="*/ 0 w 16"/>
                <a:gd name="T1" fmla="*/ 0 h 170"/>
                <a:gd name="T2" fmla="*/ 0 w 16"/>
                <a:gd name="T3" fmla="*/ 170 h 170"/>
                <a:gd name="T4" fmla="*/ 16 w 16"/>
                <a:gd name="T5" fmla="*/ 170 h 170"/>
                <a:gd name="T6" fmla="*/ 16 w 16"/>
                <a:gd name="T7" fmla="*/ 7 h 170"/>
                <a:gd name="T8" fmla="*/ 0 w 16"/>
                <a:gd name="T9" fmla="*/ 0 h 170"/>
              </a:gdLst>
              <a:ahLst/>
              <a:cxnLst>
                <a:cxn ang="0">
                  <a:pos x="T0" y="T1"/>
                </a:cxn>
                <a:cxn ang="0">
                  <a:pos x="T2" y="T3"/>
                </a:cxn>
                <a:cxn ang="0">
                  <a:pos x="T4" y="T5"/>
                </a:cxn>
                <a:cxn ang="0">
                  <a:pos x="T6" y="T7"/>
                </a:cxn>
                <a:cxn ang="0">
                  <a:pos x="T8" y="T9"/>
                </a:cxn>
              </a:cxnLst>
              <a:rect l="0" t="0" r="r" b="b"/>
              <a:pathLst>
                <a:path w="16" h="170">
                  <a:moveTo>
                    <a:pt x="0" y="0"/>
                  </a:moveTo>
                  <a:lnTo>
                    <a:pt x="0" y="170"/>
                  </a:lnTo>
                  <a:lnTo>
                    <a:pt x="16" y="170"/>
                  </a:lnTo>
                  <a:lnTo>
                    <a:pt x="16" y="7"/>
                  </a:lnTo>
                  <a:lnTo>
                    <a:pt x="0"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102" name="Freeform 94"/>
            <p:cNvSpPr>
              <a:spLocks/>
            </p:cNvSpPr>
            <p:nvPr/>
          </p:nvSpPr>
          <p:spPr bwMode="auto">
            <a:xfrm>
              <a:off x="1408" y="1246"/>
              <a:ext cx="64" cy="105"/>
            </a:xfrm>
            <a:custGeom>
              <a:avLst/>
              <a:gdLst>
                <a:gd name="T0" fmla="*/ 28 w 64"/>
                <a:gd name="T1" fmla="*/ 0 h 105"/>
                <a:gd name="T2" fmla="*/ 22 w 64"/>
                <a:gd name="T3" fmla="*/ 1 h 105"/>
                <a:gd name="T4" fmla="*/ 18 w 64"/>
                <a:gd name="T5" fmla="*/ 2 h 105"/>
                <a:gd name="T6" fmla="*/ 12 w 64"/>
                <a:gd name="T7" fmla="*/ 5 h 105"/>
                <a:gd name="T8" fmla="*/ 6 w 64"/>
                <a:gd name="T9" fmla="*/ 10 h 105"/>
                <a:gd name="T10" fmla="*/ 9 w 64"/>
                <a:gd name="T11" fmla="*/ 8 h 105"/>
                <a:gd name="T12" fmla="*/ 12 w 64"/>
                <a:gd name="T13" fmla="*/ 8 h 105"/>
                <a:gd name="T14" fmla="*/ 15 w 64"/>
                <a:gd name="T15" fmla="*/ 7 h 105"/>
                <a:gd name="T16" fmla="*/ 18 w 64"/>
                <a:gd name="T17" fmla="*/ 7 h 105"/>
                <a:gd name="T18" fmla="*/ 31 w 64"/>
                <a:gd name="T19" fmla="*/ 10 h 105"/>
                <a:gd name="T20" fmla="*/ 41 w 64"/>
                <a:gd name="T21" fmla="*/ 18 h 105"/>
                <a:gd name="T22" fmla="*/ 48 w 64"/>
                <a:gd name="T23" fmla="*/ 33 h 105"/>
                <a:gd name="T24" fmla="*/ 51 w 64"/>
                <a:gd name="T25" fmla="*/ 49 h 105"/>
                <a:gd name="T26" fmla="*/ 48 w 64"/>
                <a:gd name="T27" fmla="*/ 66 h 105"/>
                <a:gd name="T28" fmla="*/ 41 w 64"/>
                <a:gd name="T29" fmla="*/ 79 h 105"/>
                <a:gd name="T30" fmla="*/ 31 w 64"/>
                <a:gd name="T31" fmla="*/ 89 h 105"/>
                <a:gd name="T32" fmla="*/ 18 w 64"/>
                <a:gd name="T33" fmla="*/ 92 h 105"/>
                <a:gd name="T34" fmla="*/ 13 w 64"/>
                <a:gd name="T35" fmla="*/ 92 h 105"/>
                <a:gd name="T36" fmla="*/ 10 w 64"/>
                <a:gd name="T37" fmla="*/ 90 h 105"/>
                <a:gd name="T38" fmla="*/ 6 w 64"/>
                <a:gd name="T39" fmla="*/ 89 h 105"/>
                <a:gd name="T40" fmla="*/ 2 w 64"/>
                <a:gd name="T41" fmla="*/ 86 h 105"/>
                <a:gd name="T42" fmla="*/ 0 w 64"/>
                <a:gd name="T43" fmla="*/ 86 h 105"/>
                <a:gd name="T44" fmla="*/ 6 w 64"/>
                <a:gd name="T45" fmla="*/ 93 h 105"/>
                <a:gd name="T46" fmla="*/ 12 w 64"/>
                <a:gd name="T47" fmla="*/ 99 h 105"/>
                <a:gd name="T48" fmla="*/ 19 w 64"/>
                <a:gd name="T49" fmla="*/ 103 h 105"/>
                <a:gd name="T50" fmla="*/ 28 w 64"/>
                <a:gd name="T51" fmla="*/ 105 h 105"/>
                <a:gd name="T52" fmla="*/ 42 w 64"/>
                <a:gd name="T53" fmla="*/ 100 h 105"/>
                <a:gd name="T54" fmla="*/ 54 w 64"/>
                <a:gd name="T55" fmla="*/ 89 h 105"/>
                <a:gd name="T56" fmla="*/ 61 w 64"/>
                <a:gd name="T57" fmla="*/ 73 h 105"/>
                <a:gd name="T58" fmla="*/ 64 w 64"/>
                <a:gd name="T59" fmla="*/ 53 h 105"/>
                <a:gd name="T60" fmla="*/ 61 w 64"/>
                <a:gd name="T61" fmla="*/ 31 h 105"/>
                <a:gd name="T62" fmla="*/ 54 w 64"/>
                <a:gd name="T63" fmla="*/ 15 h 105"/>
                <a:gd name="T64" fmla="*/ 42 w 64"/>
                <a:gd name="T65" fmla="*/ 4 h 105"/>
                <a:gd name="T66" fmla="*/ 28 w 64"/>
                <a:gd name="T6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4" h="105">
                  <a:moveTo>
                    <a:pt x="28" y="0"/>
                  </a:moveTo>
                  <a:lnTo>
                    <a:pt x="22" y="1"/>
                  </a:lnTo>
                  <a:lnTo>
                    <a:pt x="18" y="2"/>
                  </a:lnTo>
                  <a:lnTo>
                    <a:pt x="12" y="5"/>
                  </a:lnTo>
                  <a:lnTo>
                    <a:pt x="6" y="10"/>
                  </a:lnTo>
                  <a:lnTo>
                    <a:pt x="9" y="8"/>
                  </a:lnTo>
                  <a:lnTo>
                    <a:pt x="12" y="8"/>
                  </a:lnTo>
                  <a:lnTo>
                    <a:pt x="15" y="7"/>
                  </a:lnTo>
                  <a:lnTo>
                    <a:pt x="18" y="7"/>
                  </a:lnTo>
                  <a:lnTo>
                    <a:pt x="31" y="10"/>
                  </a:lnTo>
                  <a:lnTo>
                    <a:pt x="41" y="18"/>
                  </a:lnTo>
                  <a:lnTo>
                    <a:pt x="48" y="33"/>
                  </a:lnTo>
                  <a:lnTo>
                    <a:pt x="51" y="49"/>
                  </a:lnTo>
                  <a:lnTo>
                    <a:pt x="48" y="66"/>
                  </a:lnTo>
                  <a:lnTo>
                    <a:pt x="41" y="79"/>
                  </a:lnTo>
                  <a:lnTo>
                    <a:pt x="31" y="89"/>
                  </a:lnTo>
                  <a:lnTo>
                    <a:pt x="18" y="92"/>
                  </a:lnTo>
                  <a:lnTo>
                    <a:pt x="13" y="92"/>
                  </a:lnTo>
                  <a:lnTo>
                    <a:pt x="10" y="90"/>
                  </a:lnTo>
                  <a:lnTo>
                    <a:pt x="6" y="89"/>
                  </a:lnTo>
                  <a:lnTo>
                    <a:pt x="2" y="86"/>
                  </a:lnTo>
                  <a:lnTo>
                    <a:pt x="0" y="86"/>
                  </a:lnTo>
                  <a:lnTo>
                    <a:pt x="6" y="93"/>
                  </a:lnTo>
                  <a:lnTo>
                    <a:pt x="12" y="99"/>
                  </a:lnTo>
                  <a:lnTo>
                    <a:pt x="19" y="103"/>
                  </a:lnTo>
                  <a:lnTo>
                    <a:pt x="28" y="105"/>
                  </a:lnTo>
                  <a:lnTo>
                    <a:pt x="42" y="100"/>
                  </a:lnTo>
                  <a:lnTo>
                    <a:pt x="54" y="89"/>
                  </a:lnTo>
                  <a:lnTo>
                    <a:pt x="61" y="73"/>
                  </a:lnTo>
                  <a:lnTo>
                    <a:pt x="64" y="53"/>
                  </a:lnTo>
                  <a:lnTo>
                    <a:pt x="61" y="31"/>
                  </a:lnTo>
                  <a:lnTo>
                    <a:pt x="54" y="15"/>
                  </a:lnTo>
                  <a:lnTo>
                    <a:pt x="42" y="4"/>
                  </a:lnTo>
                  <a:lnTo>
                    <a:pt x="28" y="0"/>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Tree>
    <p:extLst>
      <p:ext uri="{BB962C8B-B14F-4D97-AF65-F5344CB8AC3E}">
        <p14:creationId xmlns:p14="http://schemas.microsoft.com/office/powerpoint/2010/main" val="3596892845"/>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79</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Enteral Feeding</a:t>
            </a:r>
            <a:endParaRPr lang="en-US" sz="3600" b="1" dirty="0">
              <a:solidFill>
                <a:srgbClr val="FFFFFF"/>
              </a:solidFill>
              <a:effectLst>
                <a:outerShdw blurRad="38100" dist="38100" dir="2700000" algn="tl">
                  <a:srgbClr val="000000">
                    <a:alpha val="43137"/>
                  </a:srgbClr>
                </a:outerShdw>
              </a:effectLst>
            </a:endParaRPr>
          </a:p>
        </p:txBody>
      </p:sp>
      <p:pic>
        <p:nvPicPr>
          <p:cNvPr id="14340" name="Picture 4"/>
          <p:cNvPicPr>
            <a:picLocks noChangeAspect="1" noChangeArrowheads="1"/>
          </p:cNvPicPr>
          <p:nvPr/>
        </p:nvPicPr>
        <p:blipFill rotWithShape="1">
          <a:blip r:embed="rId2">
            <a:extLst>
              <a:ext uri="{28A0092B-C50C-407E-A947-70E740481C1C}">
                <a14:useLocalDpi xmlns:a14="http://schemas.microsoft.com/office/drawing/2010/main" val="0"/>
              </a:ext>
            </a:extLst>
          </a:blip>
          <a:srcRect t="20343"/>
          <a:stretch/>
        </p:blipFill>
        <p:spPr bwMode="auto">
          <a:xfrm>
            <a:off x="5257800" y="2286000"/>
            <a:ext cx="2945892" cy="2769017"/>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
        <p:nvSpPr>
          <p:cNvPr id="5" name="TextBox 4"/>
          <p:cNvSpPr txBox="1"/>
          <p:nvPr/>
        </p:nvSpPr>
        <p:spPr>
          <a:xfrm>
            <a:off x="1371600" y="2362200"/>
            <a:ext cx="2667000" cy="2277547"/>
          </a:xfrm>
          <a:prstGeom prst="rect">
            <a:avLst/>
          </a:prstGeom>
          <a:noFill/>
        </p:spPr>
        <p:txBody>
          <a:bodyPr wrap="square" rtlCol="0">
            <a:spAutoFit/>
          </a:bodyPr>
          <a:lstStyle/>
          <a:p>
            <a:r>
              <a:rPr lang="en-US" sz="8800" b="1" dirty="0" smtClean="0">
                <a:solidFill>
                  <a:srgbClr val="002060"/>
                </a:solidFill>
                <a:effectLst>
                  <a:outerShdw blurRad="38100" dist="38100" dir="2700000" algn="tl">
                    <a:srgbClr val="000000">
                      <a:alpha val="43137"/>
                    </a:srgbClr>
                  </a:outerShdw>
                </a:effectLst>
              </a:rPr>
              <a:t>PEG</a:t>
            </a:r>
            <a:r>
              <a:rPr lang="en-US" sz="8800" b="1" dirty="0" smtClean="0">
                <a:effectLst>
                  <a:outerShdw blurRad="38100" dist="38100" dir="2700000" algn="tl">
                    <a:srgbClr val="000000">
                      <a:alpha val="43137"/>
                    </a:srgbClr>
                  </a:outerShdw>
                </a:effectLst>
              </a:rPr>
              <a:t> </a:t>
            </a:r>
            <a:r>
              <a:rPr lang="en-US" sz="5400" b="1" dirty="0" smtClean="0">
                <a:effectLst>
                  <a:outerShdw blurRad="38100" dist="38100" dir="2700000" algn="tl">
                    <a:srgbClr val="000000">
                      <a:alpha val="43137"/>
                    </a:srgbClr>
                  </a:outerShdw>
                </a:effectLst>
              </a:rPr>
              <a:t>tube</a:t>
            </a:r>
            <a:endParaRPr lang="en-US" sz="5400" b="1" dirty="0">
              <a:effectLst>
                <a:outerShdw blurRad="38100" dist="38100" dir="2700000" algn="tl">
                  <a:srgbClr val="000000">
                    <a:alpha val="43137"/>
                  </a:srgbClr>
                </a:outerShdw>
              </a:effectLst>
            </a:endParaRPr>
          </a:p>
        </p:txBody>
      </p:sp>
      <p:sp>
        <p:nvSpPr>
          <p:cNvPr id="6" name="Right Arrow 5"/>
          <p:cNvSpPr/>
          <p:nvPr/>
        </p:nvSpPr>
        <p:spPr>
          <a:xfrm>
            <a:off x="3352800" y="3752088"/>
            <a:ext cx="1676400" cy="762000"/>
          </a:xfrm>
          <a:prstGeom prst="rightArrow">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943863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51555" name="Rectangle 3"/>
          <p:cNvSpPr>
            <a:spLocks noGrp="1" noChangeArrowheads="1"/>
          </p:cNvSpPr>
          <p:nvPr>
            <p:ph type="body" idx="1"/>
          </p:nvPr>
        </p:nvSpPr>
        <p:spPr>
          <a:xfrm>
            <a:off x="124968" y="1828800"/>
            <a:ext cx="4433316" cy="4465638"/>
          </a:xfrm>
        </p:spPr>
        <p:txBody>
          <a:bodyPr/>
          <a:lstStyle/>
          <a:p>
            <a:pPr marL="1143000" lvl="1" indent="-571500">
              <a:lnSpc>
                <a:spcPct val="90000"/>
              </a:lnSpc>
              <a:spcBef>
                <a:spcPct val="15000"/>
              </a:spcBef>
              <a:buFont typeface="Arial" pitchFamily="34" charset="0"/>
              <a:buChar char="•"/>
            </a:pPr>
            <a:r>
              <a:rPr lang="en-US" sz="3600" b="1" dirty="0" smtClean="0">
                <a:solidFill>
                  <a:srgbClr val="002060"/>
                </a:solidFill>
                <a:effectLst>
                  <a:outerShdw blurRad="38100" dist="38100" dir="2700000" algn="tl">
                    <a:srgbClr val="000000">
                      <a:alpha val="43137"/>
                    </a:srgbClr>
                  </a:outerShdw>
                </a:effectLst>
              </a:rPr>
              <a:t>Supplies fuel for the body’s energy needs </a:t>
            </a:r>
          </a:p>
          <a:p>
            <a:pPr marL="1143000" lvl="1" indent="-571500">
              <a:lnSpc>
                <a:spcPct val="90000"/>
              </a:lnSpc>
              <a:spcBef>
                <a:spcPct val="15000"/>
              </a:spcBef>
              <a:buFont typeface="Arial" pitchFamily="34" charset="0"/>
              <a:buChar char="•"/>
            </a:pPr>
            <a:r>
              <a:rPr lang="en-US" sz="3600" b="1" dirty="0" smtClean="0">
                <a:effectLst>
                  <a:outerShdw blurRad="38100" dist="38100" dir="2700000" algn="tl">
                    <a:srgbClr val="000000">
                      <a:alpha val="43137"/>
                    </a:srgbClr>
                  </a:outerShdw>
                </a:effectLst>
              </a:rPr>
              <a:t>Supplies fiber necessary for bowel elimination</a:t>
            </a:r>
            <a:endParaRPr lang="en-US" sz="36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8</a:t>
            </a:fld>
            <a:endParaRPr lang="en-US">
              <a:solidFill>
                <a:srgbClr val="FFFFFF"/>
              </a:solidFill>
            </a:endParaRPr>
          </a:p>
        </p:txBody>
      </p:sp>
      <p:sp>
        <p:nvSpPr>
          <p:cNvPr id="8" name="Rectangle 7"/>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effectLst>
                  <a:outerShdw blurRad="38100" dist="38100" dir="2700000" algn="tl">
                    <a:srgbClr val="000000">
                      <a:alpha val="43137"/>
                    </a:srgbClr>
                  </a:outerShdw>
                </a:effectLst>
              </a:rPr>
              <a:t>Nutrient - Carbohydrates</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205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0600" y="28194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4" name="Picture 6" descr="C:\Documents and Settings\amoore\Local Settings\Temporary Internet Files\Content.IE5\KPQRGTUB\MC900014253[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96200" y="1295400"/>
            <a:ext cx="687629" cy="6876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846814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58371" name="Rectangle 3"/>
          <p:cNvSpPr>
            <a:spLocks noGrp="1" noChangeArrowheads="1"/>
          </p:cNvSpPr>
          <p:nvPr>
            <p:ph type="body" sz="half" idx="1"/>
          </p:nvPr>
        </p:nvSpPr>
        <p:spPr>
          <a:xfrm>
            <a:off x="350838" y="1196975"/>
            <a:ext cx="7845425" cy="5011738"/>
          </a:xfrm>
        </p:spPr>
        <p:txBody>
          <a:bodyPr/>
          <a:lstStyle/>
          <a:p>
            <a:pPr marL="52388" indent="-52388">
              <a:buFontTx/>
              <a:buNone/>
            </a:pPr>
            <a:r>
              <a:rPr lang="en-US" sz="2800" dirty="0">
                <a:solidFill>
                  <a:srgbClr val="002060"/>
                </a:solidFill>
                <a:effectLst>
                  <a:outerShdw blurRad="38100" dist="38100" dir="2700000" algn="tl">
                    <a:srgbClr val="000000">
                      <a:alpha val="43137"/>
                    </a:srgbClr>
                  </a:outerShdw>
                </a:effectLst>
              </a:rPr>
              <a:t>Residents unable to take nutrients by </a:t>
            </a:r>
            <a:r>
              <a:rPr lang="en-US" sz="2800" dirty="0" smtClean="0">
                <a:solidFill>
                  <a:srgbClr val="002060"/>
                </a:solidFill>
                <a:effectLst>
                  <a:outerShdw blurRad="38100" dist="38100" dir="2700000" algn="tl">
                    <a:srgbClr val="000000">
                      <a:alpha val="43137"/>
                    </a:srgbClr>
                  </a:outerShdw>
                </a:effectLst>
              </a:rPr>
              <a:t>mouth can consent to enteral feeding. </a:t>
            </a:r>
            <a:endParaRPr lang="en-US" sz="2800" dirty="0">
              <a:solidFill>
                <a:srgbClr val="002060"/>
              </a:solidFill>
              <a:effectLst>
                <a:outerShdw blurRad="38100" dist="38100" dir="2700000" algn="tl">
                  <a:srgbClr val="000000">
                    <a:alpha val="43137"/>
                  </a:srgbClr>
                </a:outerShdw>
              </a:effectLst>
            </a:endParaRPr>
          </a:p>
          <a:p>
            <a:pPr marL="752475" lvl="1">
              <a:buFontTx/>
              <a:buChar char="•"/>
            </a:pPr>
            <a:r>
              <a:rPr lang="en-US" sz="3600" dirty="0">
                <a:effectLst>
                  <a:outerShdw blurRad="38100" dist="38100" dir="2700000" algn="tl">
                    <a:srgbClr val="000000">
                      <a:alpha val="43137"/>
                    </a:srgbClr>
                  </a:outerShdw>
                </a:effectLst>
              </a:rPr>
              <a:t>Depressed</a:t>
            </a:r>
          </a:p>
          <a:p>
            <a:pPr marL="752475" lvl="1">
              <a:buFontTx/>
              <a:buChar char="•"/>
            </a:pPr>
            <a:r>
              <a:rPr lang="en-US" sz="3600" dirty="0">
                <a:solidFill>
                  <a:srgbClr val="002060"/>
                </a:solidFill>
                <a:effectLst>
                  <a:outerShdw blurRad="38100" dist="38100" dir="2700000" algn="tl">
                    <a:srgbClr val="000000">
                      <a:alpha val="43137"/>
                    </a:srgbClr>
                  </a:outerShdw>
                </a:effectLst>
              </a:rPr>
              <a:t>Comatose</a:t>
            </a:r>
          </a:p>
          <a:p>
            <a:pPr marL="752475" lvl="1">
              <a:buFontTx/>
              <a:buChar char="•"/>
            </a:pPr>
            <a:r>
              <a:rPr lang="en-US" sz="3600" dirty="0">
                <a:effectLst>
                  <a:outerShdw blurRad="38100" dist="38100" dir="2700000" algn="tl">
                    <a:srgbClr val="000000">
                      <a:alpha val="43137"/>
                    </a:srgbClr>
                  </a:outerShdw>
                </a:effectLst>
              </a:rPr>
              <a:t>Swallowing problem (stroke, Alzheimer’s or other medical conditions)</a:t>
            </a:r>
          </a:p>
          <a:p>
            <a:pPr marL="752475" lvl="1">
              <a:buFontTx/>
              <a:buChar char="•"/>
            </a:pPr>
            <a:r>
              <a:rPr lang="en-US" sz="3600" dirty="0">
                <a:solidFill>
                  <a:srgbClr val="002060"/>
                </a:solidFill>
                <a:effectLst>
                  <a:outerShdw blurRad="38100" dist="38100" dir="2700000" algn="tl">
                    <a:srgbClr val="000000">
                      <a:alpha val="43137"/>
                    </a:srgbClr>
                  </a:outerShdw>
                </a:effectLst>
              </a:rPr>
              <a:t>Disorders of digestive tract</a:t>
            </a:r>
          </a:p>
        </p:txBody>
      </p:sp>
      <p:grpSp>
        <p:nvGrpSpPr>
          <p:cNvPr id="58407" name="Group 39"/>
          <p:cNvGrpSpPr>
            <a:grpSpLocks/>
          </p:cNvGrpSpPr>
          <p:nvPr/>
        </p:nvGrpSpPr>
        <p:grpSpPr bwMode="auto">
          <a:xfrm>
            <a:off x="7104063" y="2225675"/>
            <a:ext cx="1352550" cy="2489200"/>
            <a:chOff x="6816" y="1392"/>
            <a:chExt cx="1159" cy="2867"/>
          </a:xfrm>
        </p:grpSpPr>
        <p:sp>
          <p:nvSpPr>
            <p:cNvPr id="58408" name="Freeform 40"/>
            <p:cNvSpPr>
              <a:spLocks/>
            </p:cNvSpPr>
            <p:nvPr/>
          </p:nvSpPr>
          <p:spPr bwMode="auto">
            <a:xfrm>
              <a:off x="7306" y="2240"/>
              <a:ext cx="567" cy="1874"/>
            </a:xfrm>
            <a:custGeom>
              <a:avLst/>
              <a:gdLst>
                <a:gd name="T0" fmla="*/ 565 w 567"/>
                <a:gd name="T1" fmla="*/ 1031 h 1874"/>
                <a:gd name="T2" fmla="*/ 554 w 567"/>
                <a:gd name="T3" fmla="*/ 1214 h 1874"/>
                <a:gd name="T4" fmla="*/ 532 w 567"/>
                <a:gd name="T5" fmla="*/ 1383 h 1874"/>
                <a:gd name="T6" fmla="*/ 502 w 567"/>
                <a:gd name="T7" fmla="*/ 1532 h 1874"/>
                <a:gd name="T8" fmla="*/ 463 w 567"/>
                <a:gd name="T9" fmla="*/ 1659 h 1874"/>
                <a:gd name="T10" fmla="*/ 418 w 567"/>
                <a:gd name="T11" fmla="*/ 1760 h 1874"/>
                <a:gd name="T12" fmla="*/ 368 w 567"/>
                <a:gd name="T13" fmla="*/ 1832 h 1874"/>
                <a:gd name="T14" fmla="*/ 312 w 567"/>
                <a:gd name="T15" fmla="*/ 1869 h 1874"/>
                <a:gd name="T16" fmla="*/ 254 w 567"/>
                <a:gd name="T17" fmla="*/ 1869 h 1874"/>
                <a:gd name="T18" fmla="*/ 200 w 567"/>
                <a:gd name="T19" fmla="*/ 1832 h 1874"/>
                <a:gd name="T20" fmla="*/ 148 w 567"/>
                <a:gd name="T21" fmla="*/ 1760 h 1874"/>
                <a:gd name="T22" fmla="*/ 103 w 567"/>
                <a:gd name="T23" fmla="*/ 1659 h 1874"/>
                <a:gd name="T24" fmla="*/ 64 w 567"/>
                <a:gd name="T25" fmla="*/ 1532 h 1874"/>
                <a:gd name="T26" fmla="*/ 34 w 567"/>
                <a:gd name="T27" fmla="*/ 1383 h 1874"/>
                <a:gd name="T28" fmla="*/ 12 w 567"/>
                <a:gd name="T29" fmla="*/ 1214 h 1874"/>
                <a:gd name="T30" fmla="*/ 1 w 567"/>
                <a:gd name="T31" fmla="*/ 1031 h 1874"/>
                <a:gd name="T32" fmla="*/ 1 w 567"/>
                <a:gd name="T33" fmla="*/ 841 h 1874"/>
                <a:gd name="T34" fmla="*/ 12 w 567"/>
                <a:gd name="T35" fmla="*/ 658 h 1874"/>
                <a:gd name="T36" fmla="*/ 34 w 567"/>
                <a:gd name="T37" fmla="*/ 490 h 1874"/>
                <a:gd name="T38" fmla="*/ 64 w 567"/>
                <a:gd name="T39" fmla="*/ 341 h 1874"/>
                <a:gd name="T40" fmla="*/ 103 w 567"/>
                <a:gd name="T41" fmla="*/ 213 h 1874"/>
                <a:gd name="T42" fmla="*/ 148 w 567"/>
                <a:gd name="T43" fmla="*/ 112 h 1874"/>
                <a:gd name="T44" fmla="*/ 200 w 567"/>
                <a:gd name="T45" fmla="*/ 42 h 1874"/>
                <a:gd name="T46" fmla="*/ 254 w 567"/>
                <a:gd name="T47" fmla="*/ 4 h 1874"/>
                <a:gd name="T48" fmla="*/ 312 w 567"/>
                <a:gd name="T49" fmla="*/ 4 h 1874"/>
                <a:gd name="T50" fmla="*/ 368 w 567"/>
                <a:gd name="T51" fmla="*/ 42 h 1874"/>
                <a:gd name="T52" fmla="*/ 418 w 567"/>
                <a:gd name="T53" fmla="*/ 112 h 1874"/>
                <a:gd name="T54" fmla="*/ 463 w 567"/>
                <a:gd name="T55" fmla="*/ 213 h 1874"/>
                <a:gd name="T56" fmla="*/ 502 w 567"/>
                <a:gd name="T57" fmla="*/ 341 h 1874"/>
                <a:gd name="T58" fmla="*/ 532 w 567"/>
                <a:gd name="T59" fmla="*/ 490 h 1874"/>
                <a:gd name="T60" fmla="*/ 554 w 567"/>
                <a:gd name="T61" fmla="*/ 658 h 1874"/>
                <a:gd name="T62" fmla="*/ 565 w 567"/>
                <a:gd name="T63" fmla="*/ 841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67" h="1874">
                  <a:moveTo>
                    <a:pt x="567" y="936"/>
                  </a:moveTo>
                  <a:lnTo>
                    <a:pt x="565" y="1031"/>
                  </a:lnTo>
                  <a:lnTo>
                    <a:pt x="561" y="1125"/>
                  </a:lnTo>
                  <a:lnTo>
                    <a:pt x="554" y="1214"/>
                  </a:lnTo>
                  <a:lnTo>
                    <a:pt x="545" y="1300"/>
                  </a:lnTo>
                  <a:lnTo>
                    <a:pt x="532" y="1383"/>
                  </a:lnTo>
                  <a:lnTo>
                    <a:pt x="518" y="1460"/>
                  </a:lnTo>
                  <a:lnTo>
                    <a:pt x="502" y="1532"/>
                  </a:lnTo>
                  <a:lnTo>
                    <a:pt x="483" y="1599"/>
                  </a:lnTo>
                  <a:lnTo>
                    <a:pt x="463" y="1659"/>
                  </a:lnTo>
                  <a:lnTo>
                    <a:pt x="442" y="1714"/>
                  </a:lnTo>
                  <a:lnTo>
                    <a:pt x="418" y="1760"/>
                  </a:lnTo>
                  <a:lnTo>
                    <a:pt x="394" y="1800"/>
                  </a:lnTo>
                  <a:lnTo>
                    <a:pt x="368" y="1832"/>
                  </a:lnTo>
                  <a:lnTo>
                    <a:pt x="341" y="1855"/>
                  </a:lnTo>
                  <a:lnTo>
                    <a:pt x="312" y="1869"/>
                  </a:lnTo>
                  <a:lnTo>
                    <a:pt x="283" y="1874"/>
                  </a:lnTo>
                  <a:lnTo>
                    <a:pt x="254" y="1869"/>
                  </a:lnTo>
                  <a:lnTo>
                    <a:pt x="227" y="1855"/>
                  </a:lnTo>
                  <a:lnTo>
                    <a:pt x="200" y="1832"/>
                  </a:lnTo>
                  <a:lnTo>
                    <a:pt x="174" y="1800"/>
                  </a:lnTo>
                  <a:lnTo>
                    <a:pt x="148" y="1760"/>
                  </a:lnTo>
                  <a:lnTo>
                    <a:pt x="125" y="1714"/>
                  </a:lnTo>
                  <a:lnTo>
                    <a:pt x="103" y="1659"/>
                  </a:lnTo>
                  <a:lnTo>
                    <a:pt x="83" y="1599"/>
                  </a:lnTo>
                  <a:lnTo>
                    <a:pt x="64" y="1532"/>
                  </a:lnTo>
                  <a:lnTo>
                    <a:pt x="48" y="1460"/>
                  </a:lnTo>
                  <a:lnTo>
                    <a:pt x="34" y="1383"/>
                  </a:lnTo>
                  <a:lnTo>
                    <a:pt x="23" y="1300"/>
                  </a:lnTo>
                  <a:lnTo>
                    <a:pt x="12" y="1214"/>
                  </a:lnTo>
                  <a:lnTo>
                    <a:pt x="5" y="1125"/>
                  </a:lnTo>
                  <a:lnTo>
                    <a:pt x="1" y="1031"/>
                  </a:lnTo>
                  <a:lnTo>
                    <a:pt x="0" y="936"/>
                  </a:lnTo>
                  <a:lnTo>
                    <a:pt x="1" y="841"/>
                  </a:lnTo>
                  <a:lnTo>
                    <a:pt x="5" y="747"/>
                  </a:lnTo>
                  <a:lnTo>
                    <a:pt x="12" y="658"/>
                  </a:lnTo>
                  <a:lnTo>
                    <a:pt x="23" y="572"/>
                  </a:lnTo>
                  <a:lnTo>
                    <a:pt x="34" y="490"/>
                  </a:lnTo>
                  <a:lnTo>
                    <a:pt x="48" y="413"/>
                  </a:lnTo>
                  <a:lnTo>
                    <a:pt x="64" y="341"/>
                  </a:lnTo>
                  <a:lnTo>
                    <a:pt x="83" y="274"/>
                  </a:lnTo>
                  <a:lnTo>
                    <a:pt x="103" y="213"/>
                  </a:lnTo>
                  <a:lnTo>
                    <a:pt x="125" y="160"/>
                  </a:lnTo>
                  <a:lnTo>
                    <a:pt x="148" y="112"/>
                  </a:lnTo>
                  <a:lnTo>
                    <a:pt x="174" y="74"/>
                  </a:lnTo>
                  <a:lnTo>
                    <a:pt x="200" y="42"/>
                  </a:lnTo>
                  <a:lnTo>
                    <a:pt x="227" y="19"/>
                  </a:lnTo>
                  <a:lnTo>
                    <a:pt x="254" y="4"/>
                  </a:lnTo>
                  <a:lnTo>
                    <a:pt x="283" y="0"/>
                  </a:lnTo>
                  <a:lnTo>
                    <a:pt x="312" y="4"/>
                  </a:lnTo>
                  <a:lnTo>
                    <a:pt x="341" y="19"/>
                  </a:lnTo>
                  <a:lnTo>
                    <a:pt x="368" y="42"/>
                  </a:lnTo>
                  <a:lnTo>
                    <a:pt x="394" y="74"/>
                  </a:lnTo>
                  <a:lnTo>
                    <a:pt x="418" y="112"/>
                  </a:lnTo>
                  <a:lnTo>
                    <a:pt x="442" y="160"/>
                  </a:lnTo>
                  <a:lnTo>
                    <a:pt x="463" y="213"/>
                  </a:lnTo>
                  <a:lnTo>
                    <a:pt x="483" y="274"/>
                  </a:lnTo>
                  <a:lnTo>
                    <a:pt x="502" y="341"/>
                  </a:lnTo>
                  <a:lnTo>
                    <a:pt x="518" y="413"/>
                  </a:lnTo>
                  <a:lnTo>
                    <a:pt x="532" y="490"/>
                  </a:lnTo>
                  <a:lnTo>
                    <a:pt x="545" y="572"/>
                  </a:lnTo>
                  <a:lnTo>
                    <a:pt x="554" y="658"/>
                  </a:lnTo>
                  <a:lnTo>
                    <a:pt x="561" y="747"/>
                  </a:lnTo>
                  <a:lnTo>
                    <a:pt x="565" y="841"/>
                  </a:lnTo>
                  <a:lnTo>
                    <a:pt x="567" y="9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9" name="Freeform 41"/>
            <p:cNvSpPr>
              <a:spLocks/>
            </p:cNvSpPr>
            <p:nvPr/>
          </p:nvSpPr>
          <p:spPr bwMode="auto">
            <a:xfrm>
              <a:off x="7317" y="2263"/>
              <a:ext cx="520" cy="1825"/>
            </a:xfrm>
            <a:custGeom>
              <a:avLst/>
              <a:gdLst>
                <a:gd name="T0" fmla="*/ 518 w 520"/>
                <a:gd name="T1" fmla="*/ 1005 h 1825"/>
                <a:gd name="T2" fmla="*/ 508 w 520"/>
                <a:gd name="T3" fmla="*/ 1182 h 1825"/>
                <a:gd name="T4" fmla="*/ 488 w 520"/>
                <a:gd name="T5" fmla="*/ 1347 h 1825"/>
                <a:gd name="T6" fmla="*/ 461 w 520"/>
                <a:gd name="T7" fmla="*/ 1492 h 1825"/>
                <a:gd name="T8" fmla="*/ 425 w 520"/>
                <a:gd name="T9" fmla="*/ 1616 h 1825"/>
                <a:gd name="T10" fmla="*/ 383 w 520"/>
                <a:gd name="T11" fmla="*/ 1714 h 1825"/>
                <a:gd name="T12" fmla="*/ 337 w 520"/>
                <a:gd name="T13" fmla="*/ 1783 h 1825"/>
                <a:gd name="T14" fmla="*/ 287 w 520"/>
                <a:gd name="T15" fmla="*/ 1820 h 1825"/>
                <a:gd name="T16" fmla="*/ 233 w 520"/>
                <a:gd name="T17" fmla="*/ 1820 h 1825"/>
                <a:gd name="T18" fmla="*/ 183 w 520"/>
                <a:gd name="T19" fmla="*/ 1783 h 1825"/>
                <a:gd name="T20" fmla="*/ 135 w 520"/>
                <a:gd name="T21" fmla="*/ 1714 h 1825"/>
                <a:gd name="T22" fmla="*/ 95 w 520"/>
                <a:gd name="T23" fmla="*/ 1616 h 1825"/>
                <a:gd name="T24" fmla="*/ 59 w 520"/>
                <a:gd name="T25" fmla="*/ 1492 h 1825"/>
                <a:gd name="T26" fmla="*/ 32 w 520"/>
                <a:gd name="T27" fmla="*/ 1347 h 1825"/>
                <a:gd name="T28" fmla="*/ 12 w 520"/>
                <a:gd name="T29" fmla="*/ 1182 h 1825"/>
                <a:gd name="T30" fmla="*/ 1 w 520"/>
                <a:gd name="T31" fmla="*/ 1005 h 1825"/>
                <a:gd name="T32" fmla="*/ 1 w 520"/>
                <a:gd name="T33" fmla="*/ 818 h 1825"/>
                <a:gd name="T34" fmla="*/ 12 w 520"/>
                <a:gd name="T35" fmla="*/ 641 h 1825"/>
                <a:gd name="T36" fmla="*/ 32 w 520"/>
                <a:gd name="T37" fmla="*/ 478 h 1825"/>
                <a:gd name="T38" fmla="*/ 59 w 520"/>
                <a:gd name="T39" fmla="*/ 333 h 1825"/>
                <a:gd name="T40" fmla="*/ 95 w 520"/>
                <a:gd name="T41" fmla="*/ 209 h 1825"/>
                <a:gd name="T42" fmla="*/ 135 w 520"/>
                <a:gd name="T43" fmla="*/ 111 h 1825"/>
                <a:gd name="T44" fmla="*/ 183 w 520"/>
                <a:gd name="T45" fmla="*/ 42 h 1825"/>
                <a:gd name="T46" fmla="*/ 233 w 520"/>
                <a:gd name="T47" fmla="*/ 5 h 1825"/>
                <a:gd name="T48" fmla="*/ 287 w 520"/>
                <a:gd name="T49" fmla="*/ 5 h 1825"/>
                <a:gd name="T50" fmla="*/ 337 w 520"/>
                <a:gd name="T51" fmla="*/ 42 h 1825"/>
                <a:gd name="T52" fmla="*/ 383 w 520"/>
                <a:gd name="T53" fmla="*/ 111 h 1825"/>
                <a:gd name="T54" fmla="*/ 425 w 520"/>
                <a:gd name="T55" fmla="*/ 209 h 1825"/>
                <a:gd name="T56" fmla="*/ 461 w 520"/>
                <a:gd name="T57" fmla="*/ 333 h 1825"/>
                <a:gd name="T58" fmla="*/ 488 w 520"/>
                <a:gd name="T59" fmla="*/ 478 h 1825"/>
                <a:gd name="T60" fmla="*/ 508 w 520"/>
                <a:gd name="T61" fmla="*/ 641 h 1825"/>
                <a:gd name="T62" fmla="*/ 518 w 520"/>
                <a:gd name="T63" fmla="*/ 818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0" h="1825">
                  <a:moveTo>
                    <a:pt x="520" y="912"/>
                  </a:moveTo>
                  <a:lnTo>
                    <a:pt x="518" y="1005"/>
                  </a:lnTo>
                  <a:lnTo>
                    <a:pt x="514" y="1096"/>
                  </a:lnTo>
                  <a:lnTo>
                    <a:pt x="508" y="1182"/>
                  </a:lnTo>
                  <a:lnTo>
                    <a:pt x="500" y="1267"/>
                  </a:lnTo>
                  <a:lnTo>
                    <a:pt x="488" y="1347"/>
                  </a:lnTo>
                  <a:lnTo>
                    <a:pt x="475" y="1421"/>
                  </a:lnTo>
                  <a:lnTo>
                    <a:pt x="461" y="1492"/>
                  </a:lnTo>
                  <a:lnTo>
                    <a:pt x="443" y="1557"/>
                  </a:lnTo>
                  <a:lnTo>
                    <a:pt x="425" y="1616"/>
                  </a:lnTo>
                  <a:lnTo>
                    <a:pt x="405" y="1669"/>
                  </a:lnTo>
                  <a:lnTo>
                    <a:pt x="383" y="1714"/>
                  </a:lnTo>
                  <a:lnTo>
                    <a:pt x="360" y="1753"/>
                  </a:lnTo>
                  <a:lnTo>
                    <a:pt x="337" y="1783"/>
                  </a:lnTo>
                  <a:lnTo>
                    <a:pt x="311" y="1806"/>
                  </a:lnTo>
                  <a:lnTo>
                    <a:pt x="287" y="1820"/>
                  </a:lnTo>
                  <a:lnTo>
                    <a:pt x="259" y="1825"/>
                  </a:lnTo>
                  <a:lnTo>
                    <a:pt x="233" y="1820"/>
                  </a:lnTo>
                  <a:lnTo>
                    <a:pt x="207" y="1806"/>
                  </a:lnTo>
                  <a:lnTo>
                    <a:pt x="183" y="1783"/>
                  </a:lnTo>
                  <a:lnTo>
                    <a:pt x="158" y="1753"/>
                  </a:lnTo>
                  <a:lnTo>
                    <a:pt x="135" y="1714"/>
                  </a:lnTo>
                  <a:lnTo>
                    <a:pt x="115" y="1669"/>
                  </a:lnTo>
                  <a:lnTo>
                    <a:pt x="95" y="1616"/>
                  </a:lnTo>
                  <a:lnTo>
                    <a:pt x="76" y="1557"/>
                  </a:lnTo>
                  <a:lnTo>
                    <a:pt x="59" y="1492"/>
                  </a:lnTo>
                  <a:lnTo>
                    <a:pt x="45" y="1421"/>
                  </a:lnTo>
                  <a:lnTo>
                    <a:pt x="32" y="1347"/>
                  </a:lnTo>
                  <a:lnTo>
                    <a:pt x="20" y="1267"/>
                  </a:lnTo>
                  <a:lnTo>
                    <a:pt x="12" y="1182"/>
                  </a:lnTo>
                  <a:lnTo>
                    <a:pt x="6" y="1096"/>
                  </a:lnTo>
                  <a:lnTo>
                    <a:pt x="1" y="1005"/>
                  </a:lnTo>
                  <a:lnTo>
                    <a:pt x="0" y="912"/>
                  </a:lnTo>
                  <a:lnTo>
                    <a:pt x="1" y="818"/>
                  </a:lnTo>
                  <a:lnTo>
                    <a:pt x="6" y="729"/>
                  </a:lnTo>
                  <a:lnTo>
                    <a:pt x="12" y="641"/>
                  </a:lnTo>
                  <a:lnTo>
                    <a:pt x="20" y="557"/>
                  </a:lnTo>
                  <a:lnTo>
                    <a:pt x="32" y="478"/>
                  </a:lnTo>
                  <a:lnTo>
                    <a:pt x="45" y="402"/>
                  </a:lnTo>
                  <a:lnTo>
                    <a:pt x="59" y="333"/>
                  </a:lnTo>
                  <a:lnTo>
                    <a:pt x="76" y="268"/>
                  </a:lnTo>
                  <a:lnTo>
                    <a:pt x="95" y="209"/>
                  </a:lnTo>
                  <a:lnTo>
                    <a:pt x="115" y="156"/>
                  </a:lnTo>
                  <a:lnTo>
                    <a:pt x="135" y="111"/>
                  </a:lnTo>
                  <a:lnTo>
                    <a:pt x="158" y="72"/>
                  </a:lnTo>
                  <a:lnTo>
                    <a:pt x="183" y="42"/>
                  </a:lnTo>
                  <a:lnTo>
                    <a:pt x="207" y="19"/>
                  </a:lnTo>
                  <a:lnTo>
                    <a:pt x="233" y="5"/>
                  </a:lnTo>
                  <a:lnTo>
                    <a:pt x="259" y="0"/>
                  </a:lnTo>
                  <a:lnTo>
                    <a:pt x="287" y="5"/>
                  </a:lnTo>
                  <a:lnTo>
                    <a:pt x="311" y="19"/>
                  </a:lnTo>
                  <a:lnTo>
                    <a:pt x="337" y="42"/>
                  </a:lnTo>
                  <a:lnTo>
                    <a:pt x="360" y="72"/>
                  </a:lnTo>
                  <a:lnTo>
                    <a:pt x="383" y="111"/>
                  </a:lnTo>
                  <a:lnTo>
                    <a:pt x="405" y="156"/>
                  </a:lnTo>
                  <a:lnTo>
                    <a:pt x="425" y="209"/>
                  </a:lnTo>
                  <a:lnTo>
                    <a:pt x="443" y="268"/>
                  </a:lnTo>
                  <a:lnTo>
                    <a:pt x="461" y="333"/>
                  </a:lnTo>
                  <a:lnTo>
                    <a:pt x="475" y="402"/>
                  </a:lnTo>
                  <a:lnTo>
                    <a:pt x="488" y="478"/>
                  </a:lnTo>
                  <a:lnTo>
                    <a:pt x="500" y="557"/>
                  </a:lnTo>
                  <a:lnTo>
                    <a:pt x="508" y="641"/>
                  </a:lnTo>
                  <a:lnTo>
                    <a:pt x="514" y="729"/>
                  </a:lnTo>
                  <a:lnTo>
                    <a:pt x="518" y="818"/>
                  </a:lnTo>
                  <a:lnTo>
                    <a:pt x="520" y="912"/>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0" name="Freeform 42"/>
            <p:cNvSpPr>
              <a:spLocks/>
            </p:cNvSpPr>
            <p:nvPr/>
          </p:nvSpPr>
          <p:spPr bwMode="auto">
            <a:xfrm>
              <a:off x="7327" y="2286"/>
              <a:ext cx="472" cy="1776"/>
            </a:xfrm>
            <a:custGeom>
              <a:avLst/>
              <a:gdLst>
                <a:gd name="T0" fmla="*/ 471 w 472"/>
                <a:gd name="T1" fmla="*/ 978 h 1776"/>
                <a:gd name="T2" fmla="*/ 462 w 472"/>
                <a:gd name="T3" fmla="*/ 1152 h 1776"/>
                <a:gd name="T4" fmla="*/ 444 w 472"/>
                <a:gd name="T5" fmla="*/ 1311 h 1776"/>
                <a:gd name="T6" fmla="*/ 419 w 472"/>
                <a:gd name="T7" fmla="*/ 1453 h 1776"/>
                <a:gd name="T8" fmla="*/ 386 w 472"/>
                <a:gd name="T9" fmla="*/ 1573 h 1776"/>
                <a:gd name="T10" fmla="*/ 349 w 472"/>
                <a:gd name="T11" fmla="*/ 1669 h 1776"/>
                <a:gd name="T12" fmla="*/ 307 w 472"/>
                <a:gd name="T13" fmla="*/ 1735 h 1776"/>
                <a:gd name="T14" fmla="*/ 261 w 472"/>
                <a:gd name="T15" fmla="*/ 1771 h 1776"/>
                <a:gd name="T16" fmla="*/ 212 w 472"/>
                <a:gd name="T17" fmla="*/ 1771 h 1776"/>
                <a:gd name="T18" fmla="*/ 166 w 472"/>
                <a:gd name="T19" fmla="*/ 1735 h 1776"/>
                <a:gd name="T20" fmla="*/ 124 w 472"/>
                <a:gd name="T21" fmla="*/ 1669 h 1776"/>
                <a:gd name="T22" fmla="*/ 86 w 472"/>
                <a:gd name="T23" fmla="*/ 1573 h 1776"/>
                <a:gd name="T24" fmla="*/ 55 w 472"/>
                <a:gd name="T25" fmla="*/ 1453 h 1776"/>
                <a:gd name="T26" fmla="*/ 29 w 472"/>
                <a:gd name="T27" fmla="*/ 1311 h 1776"/>
                <a:gd name="T28" fmla="*/ 10 w 472"/>
                <a:gd name="T29" fmla="*/ 1152 h 1776"/>
                <a:gd name="T30" fmla="*/ 2 w 472"/>
                <a:gd name="T31" fmla="*/ 978 h 1776"/>
                <a:gd name="T32" fmla="*/ 2 w 472"/>
                <a:gd name="T33" fmla="*/ 797 h 1776"/>
                <a:gd name="T34" fmla="*/ 10 w 472"/>
                <a:gd name="T35" fmla="*/ 624 h 1776"/>
                <a:gd name="T36" fmla="*/ 29 w 472"/>
                <a:gd name="T37" fmla="*/ 464 h 1776"/>
                <a:gd name="T38" fmla="*/ 55 w 472"/>
                <a:gd name="T39" fmla="*/ 323 h 1776"/>
                <a:gd name="T40" fmla="*/ 86 w 472"/>
                <a:gd name="T41" fmla="*/ 203 h 1776"/>
                <a:gd name="T42" fmla="*/ 124 w 472"/>
                <a:gd name="T43" fmla="*/ 107 h 1776"/>
                <a:gd name="T44" fmla="*/ 166 w 472"/>
                <a:gd name="T45" fmla="*/ 41 h 1776"/>
                <a:gd name="T46" fmla="*/ 212 w 472"/>
                <a:gd name="T47" fmla="*/ 5 h 1776"/>
                <a:gd name="T48" fmla="*/ 261 w 472"/>
                <a:gd name="T49" fmla="*/ 5 h 1776"/>
                <a:gd name="T50" fmla="*/ 307 w 472"/>
                <a:gd name="T51" fmla="*/ 41 h 1776"/>
                <a:gd name="T52" fmla="*/ 349 w 472"/>
                <a:gd name="T53" fmla="*/ 107 h 1776"/>
                <a:gd name="T54" fmla="*/ 386 w 472"/>
                <a:gd name="T55" fmla="*/ 203 h 1776"/>
                <a:gd name="T56" fmla="*/ 419 w 472"/>
                <a:gd name="T57" fmla="*/ 323 h 1776"/>
                <a:gd name="T58" fmla="*/ 444 w 472"/>
                <a:gd name="T59" fmla="*/ 464 h 1776"/>
                <a:gd name="T60" fmla="*/ 462 w 472"/>
                <a:gd name="T61" fmla="*/ 624 h 1776"/>
                <a:gd name="T62" fmla="*/ 471 w 472"/>
                <a:gd name="T63" fmla="*/ 797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2" h="1776">
                  <a:moveTo>
                    <a:pt x="472" y="887"/>
                  </a:moveTo>
                  <a:lnTo>
                    <a:pt x="471" y="978"/>
                  </a:lnTo>
                  <a:lnTo>
                    <a:pt x="468" y="1066"/>
                  </a:lnTo>
                  <a:lnTo>
                    <a:pt x="462" y="1152"/>
                  </a:lnTo>
                  <a:lnTo>
                    <a:pt x="454" y="1233"/>
                  </a:lnTo>
                  <a:lnTo>
                    <a:pt x="444" y="1311"/>
                  </a:lnTo>
                  <a:lnTo>
                    <a:pt x="432" y="1384"/>
                  </a:lnTo>
                  <a:lnTo>
                    <a:pt x="419" y="1453"/>
                  </a:lnTo>
                  <a:lnTo>
                    <a:pt x="403" y="1515"/>
                  </a:lnTo>
                  <a:lnTo>
                    <a:pt x="386" y="1573"/>
                  </a:lnTo>
                  <a:lnTo>
                    <a:pt x="369" y="1625"/>
                  </a:lnTo>
                  <a:lnTo>
                    <a:pt x="349" y="1669"/>
                  </a:lnTo>
                  <a:lnTo>
                    <a:pt x="328" y="1707"/>
                  </a:lnTo>
                  <a:lnTo>
                    <a:pt x="307" y="1735"/>
                  </a:lnTo>
                  <a:lnTo>
                    <a:pt x="284" y="1757"/>
                  </a:lnTo>
                  <a:lnTo>
                    <a:pt x="261" y="1771"/>
                  </a:lnTo>
                  <a:lnTo>
                    <a:pt x="236" y="1776"/>
                  </a:lnTo>
                  <a:lnTo>
                    <a:pt x="212" y="1771"/>
                  </a:lnTo>
                  <a:lnTo>
                    <a:pt x="189" y="1757"/>
                  </a:lnTo>
                  <a:lnTo>
                    <a:pt x="166" y="1735"/>
                  </a:lnTo>
                  <a:lnTo>
                    <a:pt x="144" y="1707"/>
                  </a:lnTo>
                  <a:lnTo>
                    <a:pt x="124" y="1669"/>
                  </a:lnTo>
                  <a:lnTo>
                    <a:pt x="105" y="1625"/>
                  </a:lnTo>
                  <a:lnTo>
                    <a:pt x="86" y="1573"/>
                  </a:lnTo>
                  <a:lnTo>
                    <a:pt x="69" y="1515"/>
                  </a:lnTo>
                  <a:lnTo>
                    <a:pt x="55" y="1453"/>
                  </a:lnTo>
                  <a:lnTo>
                    <a:pt x="40" y="1384"/>
                  </a:lnTo>
                  <a:lnTo>
                    <a:pt x="29" y="1311"/>
                  </a:lnTo>
                  <a:lnTo>
                    <a:pt x="19" y="1233"/>
                  </a:lnTo>
                  <a:lnTo>
                    <a:pt x="10" y="1152"/>
                  </a:lnTo>
                  <a:lnTo>
                    <a:pt x="4" y="1066"/>
                  </a:lnTo>
                  <a:lnTo>
                    <a:pt x="2" y="978"/>
                  </a:lnTo>
                  <a:lnTo>
                    <a:pt x="0" y="887"/>
                  </a:lnTo>
                  <a:lnTo>
                    <a:pt x="2" y="797"/>
                  </a:lnTo>
                  <a:lnTo>
                    <a:pt x="4" y="709"/>
                  </a:lnTo>
                  <a:lnTo>
                    <a:pt x="10" y="624"/>
                  </a:lnTo>
                  <a:lnTo>
                    <a:pt x="19" y="542"/>
                  </a:lnTo>
                  <a:lnTo>
                    <a:pt x="29" y="464"/>
                  </a:lnTo>
                  <a:lnTo>
                    <a:pt x="40" y="392"/>
                  </a:lnTo>
                  <a:lnTo>
                    <a:pt x="55" y="323"/>
                  </a:lnTo>
                  <a:lnTo>
                    <a:pt x="69" y="259"/>
                  </a:lnTo>
                  <a:lnTo>
                    <a:pt x="86" y="203"/>
                  </a:lnTo>
                  <a:lnTo>
                    <a:pt x="105" y="151"/>
                  </a:lnTo>
                  <a:lnTo>
                    <a:pt x="124" y="107"/>
                  </a:lnTo>
                  <a:lnTo>
                    <a:pt x="144" y="69"/>
                  </a:lnTo>
                  <a:lnTo>
                    <a:pt x="166" y="41"/>
                  </a:lnTo>
                  <a:lnTo>
                    <a:pt x="189" y="19"/>
                  </a:lnTo>
                  <a:lnTo>
                    <a:pt x="212" y="5"/>
                  </a:lnTo>
                  <a:lnTo>
                    <a:pt x="236" y="0"/>
                  </a:lnTo>
                  <a:lnTo>
                    <a:pt x="261" y="5"/>
                  </a:lnTo>
                  <a:lnTo>
                    <a:pt x="284" y="19"/>
                  </a:lnTo>
                  <a:lnTo>
                    <a:pt x="307" y="41"/>
                  </a:lnTo>
                  <a:lnTo>
                    <a:pt x="328" y="69"/>
                  </a:lnTo>
                  <a:lnTo>
                    <a:pt x="349" y="107"/>
                  </a:lnTo>
                  <a:lnTo>
                    <a:pt x="369" y="151"/>
                  </a:lnTo>
                  <a:lnTo>
                    <a:pt x="386" y="203"/>
                  </a:lnTo>
                  <a:lnTo>
                    <a:pt x="403" y="259"/>
                  </a:lnTo>
                  <a:lnTo>
                    <a:pt x="419" y="323"/>
                  </a:lnTo>
                  <a:lnTo>
                    <a:pt x="432" y="392"/>
                  </a:lnTo>
                  <a:lnTo>
                    <a:pt x="444" y="464"/>
                  </a:lnTo>
                  <a:lnTo>
                    <a:pt x="454" y="542"/>
                  </a:lnTo>
                  <a:lnTo>
                    <a:pt x="462" y="624"/>
                  </a:lnTo>
                  <a:lnTo>
                    <a:pt x="468" y="709"/>
                  </a:lnTo>
                  <a:lnTo>
                    <a:pt x="471" y="797"/>
                  </a:lnTo>
                  <a:lnTo>
                    <a:pt x="472" y="887"/>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1" name="Freeform 43"/>
            <p:cNvSpPr>
              <a:spLocks/>
            </p:cNvSpPr>
            <p:nvPr/>
          </p:nvSpPr>
          <p:spPr bwMode="auto">
            <a:xfrm>
              <a:off x="7337" y="2311"/>
              <a:ext cx="425" cy="1725"/>
            </a:xfrm>
            <a:custGeom>
              <a:avLst/>
              <a:gdLst>
                <a:gd name="T0" fmla="*/ 425 w 425"/>
                <a:gd name="T1" fmla="*/ 861 h 1725"/>
                <a:gd name="T2" fmla="*/ 421 w 425"/>
                <a:gd name="T3" fmla="*/ 1035 h 1725"/>
                <a:gd name="T4" fmla="*/ 408 w 425"/>
                <a:gd name="T5" fmla="*/ 1198 h 1725"/>
                <a:gd name="T6" fmla="*/ 389 w 425"/>
                <a:gd name="T7" fmla="*/ 1345 h 1725"/>
                <a:gd name="T8" fmla="*/ 363 w 425"/>
                <a:gd name="T9" fmla="*/ 1471 h 1725"/>
                <a:gd name="T10" fmla="*/ 331 w 425"/>
                <a:gd name="T11" fmla="*/ 1578 h 1725"/>
                <a:gd name="T12" fmla="*/ 295 w 425"/>
                <a:gd name="T13" fmla="*/ 1657 h 1725"/>
                <a:gd name="T14" fmla="*/ 256 w 425"/>
                <a:gd name="T15" fmla="*/ 1708 h 1725"/>
                <a:gd name="T16" fmla="*/ 213 w 425"/>
                <a:gd name="T17" fmla="*/ 1725 h 1725"/>
                <a:gd name="T18" fmla="*/ 170 w 425"/>
                <a:gd name="T19" fmla="*/ 1708 h 1725"/>
                <a:gd name="T20" fmla="*/ 130 w 425"/>
                <a:gd name="T21" fmla="*/ 1657 h 1725"/>
                <a:gd name="T22" fmla="*/ 94 w 425"/>
                <a:gd name="T23" fmla="*/ 1578 h 1725"/>
                <a:gd name="T24" fmla="*/ 62 w 425"/>
                <a:gd name="T25" fmla="*/ 1471 h 1725"/>
                <a:gd name="T26" fmla="*/ 36 w 425"/>
                <a:gd name="T27" fmla="*/ 1345 h 1725"/>
                <a:gd name="T28" fmla="*/ 17 w 425"/>
                <a:gd name="T29" fmla="*/ 1198 h 1725"/>
                <a:gd name="T30" fmla="*/ 5 w 425"/>
                <a:gd name="T31" fmla="*/ 1035 h 1725"/>
                <a:gd name="T32" fmla="*/ 0 w 425"/>
                <a:gd name="T33" fmla="*/ 861 h 1725"/>
                <a:gd name="T34" fmla="*/ 5 w 425"/>
                <a:gd name="T35" fmla="*/ 688 h 1725"/>
                <a:gd name="T36" fmla="*/ 17 w 425"/>
                <a:gd name="T37" fmla="*/ 525 h 1725"/>
                <a:gd name="T38" fmla="*/ 36 w 425"/>
                <a:gd name="T39" fmla="*/ 380 h 1725"/>
                <a:gd name="T40" fmla="*/ 62 w 425"/>
                <a:gd name="T41" fmla="*/ 252 h 1725"/>
                <a:gd name="T42" fmla="*/ 94 w 425"/>
                <a:gd name="T43" fmla="*/ 147 h 1725"/>
                <a:gd name="T44" fmla="*/ 130 w 425"/>
                <a:gd name="T45" fmla="*/ 67 h 1725"/>
                <a:gd name="T46" fmla="*/ 170 w 425"/>
                <a:gd name="T47" fmla="*/ 17 h 1725"/>
                <a:gd name="T48" fmla="*/ 213 w 425"/>
                <a:gd name="T49" fmla="*/ 0 h 1725"/>
                <a:gd name="T50" fmla="*/ 256 w 425"/>
                <a:gd name="T51" fmla="*/ 17 h 1725"/>
                <a:gd name="T52" fmla="*/ 295 w 425"/>
                <a:gd name="T53" fmla="*/ 67 h 1725"/>
                <a:gd name="T54" fmla="*/ 331 w 425"/>
                <a:gd name="T55" fmla="*/ 147 h 1725"/>
                <a:gd name="T56" fmla="*/ 363 w 425"/>
                <a:gd name="T57" fmla="*/ 252 h 1725"/>
                <a:gd name="T58" fmla="*/ 389 w 425"/>
                <a:gd name="T59" fmla="*/ 380 h 1725"/>
                <a:gd name="T60" fmla="*/ 408 w 425"/>
                <a:gd name="T61" fmla="*/ 525 h 1725"/>
                <a:gd name="T62" fmla="*/ 421 w 425"/>
                <a:gd name="T63" fmla="*/ 688 h 1725"/>
                <a:gd name="T64" fmla="*/ 425 w 425"/>
                <a:gd name="T65" fmla="*/ 861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 h="1725">
                  <a:moveTo>
                    <a:pt x="425" y="861"/>
                  </a:moveTo>
                  <a:lnTo>
                    <a:pt x="421" y="1035"/>
                  </a:lnTo>
                  <a:lnTo>
                    <a:pt x="408" y="1198"/>
                  </a:lnTo>
                  <a:lnTo>
                    <a:pt x="389" y="1345"/>
                  </a:lnTo>
                  <a:lnTo>
                    <a:pt x="363" y="1471"/>
                  </a:lnTo>
                  <a:lnTo>
                    <a:pt x="331" y="1578"/>
                  </a:lnTo>
                  <a:lnTo>
                    <a:pt x="295" y="1657"/>
                  </a:lnTo>
                  <a:lnTo>
                    <a:pt x="256" y="1708"/>
                  </a:lnTo>
                  <a:lnTo>
                    <a:pt x="213" y="1725"/>
                  </a:lnTo>
                  <a:lnTo>
                    <a:pt x="170" y="1708"/>
                  </a:lnTo>
                  <a:lnTo>
                    <a:pt x="130" y="1657"/>
                  </a:lnTo>
                  <a:lnTo>
                    <a:pt x="94" y="1578"/>
                  </a:lnTo>
                  <a:lnTo>
                    <a:pt x="62" y="1471"/>
                  </a:lnTo>
                  <a:lnTo>
                    <a:pt x="36" y="1345"/>
                  </a:lnTo>
                  <a:lnTo>
                    <a:pt x="17" y="1198"/>
                  </a:lnTo>
                  <a:lnTo>
                    <a:pt x="5" y="1035"/>
                  </a:lnTo>
                  <a:lnTo>
                    <a:pt x="0" y="861"/>
                  </a:lnTo>
                  <a:lnTo>
                    <a:pt x="5" y="688"/>
                  </a:lnTo>
                  <a:lnTo>
                    <a:pt x="17" y="525"/>
                  </a:lnTo>
                  <a:lnTo>
                    <a:pt x="36" y="380"/>
                  </a:lnTo>
                  <a:lnTo>
                    <a:pt x="62" y="252"/>
                  </a:lnTo>
                  <a:lnTo>
                    <a:pt x="94" y="147"/>
                  </a:lnTo>
                  <a:lnTo>
                    <a:pt x="130" y="67"/>
                  </a:lnTo>
                  <a:lnTo>
                    <a:pt x="170" y="17"/>
                  </a:lnTo>
                  <a:lnTo>
                    <a:pt x="213" y="0"/>
                  </a:lnTo>
                  <a:lnTo>
                    <a:pt x="256" y="17"/>
                  </a:lnTo>
                  <a:lnTo>
                    <a:pt x="295" y="67"/>
                  </a:lnTo>
                  <a:lnTo>
                    <a:pt x="331" y="147"/>
                  </a:lnTo>
                  <a:lnTo>
                    <a:pt x="363" y="252"/>
                  </a:lnTo>
                  <a:lnTo>
                    <a:pt x="389" y="380"/>
                  </a:lnTo>
                  <a:lnTo>
                    <a:pt x="408" y="525"/>
                  </a:lnTo>
                  <a:lnTo>
                    <a:pt x="421" y="688"/>
                  </a:lnTo>
                  <a:lnTo>
                    <a:pt x="425" y="861"/>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2" name="Freeform 44"/>
            <p:cNvSpPr>
              <a:spLocks/>
            </p:cNvSpPr>
            <p:nvPr/>
          </p:nvSpPr>
          <p:spPr bwMode="auto">
            <a:xfrm>
              <a:off x="7349" y="2334"/>
              <a:ext cx="377" cy="1676"/>
            </a:xfrm>
            <a:custGeom>
              <a:avLst/>
              <a:gdLst>
                <a:gd name="T0" fmla="*/ 377 w 377"/>
                <a:gd name="T1" fmla="*/ 836 h 1676"/>
                <a:gd name="T2" fmla="*/ 373 w 377"/>
                <a:gd name="T3" fmla="*/ 1005 h 1676"/>
                <a:gd name="T4" fmla="*/ 363 w 377"/>
                <a:gd name="T5" fmla="*/ 1163 h 1676"/>
                <a:gd name="T6" fmla="*/ 345 w 377"/>
                <a:gd name="T7" fmla="*/ 1306 h 1676"/>
                <a:gd name="T8" fmla="*/ 322 w 377"/>
                <a:gd name="T9" fmla="*/ 1430 h 1676"/>
                <a:gd name="T10" fmla="*/ 293 w 377"/>
                <a:gd name="T11" fmla="*/ 1532 h 1676"/>
                <a:gd name="T12" fmla="*/ 262 w 377"/>
                <a:gd name="T13" fmla="*/ 1610 h 1676"/>
                <a:gd name="T14" fmla="*/ 226 w 377"/>
                <a:gd name="T15" fmla="*/ 1659 h 1676"/>
                <a:gd name="T16" fmla="*/ 188 w 377"/>
                <a:gd name="T17" fmla="*/ 1676 h 1676"/>
                <a:gd name="T18" fmla="*/ 149 w 377"/>
                <a:gd name="T19" fmla="*/ 1659 h 1676"/>
                <a:gd name="T20" fmla="*/ 115 w 377"/>
                <a:gd name="T21" fmla="*/ 1610 h 1676"/>
                <a:gd name="T22" fmla="*/ 82 w 377"/>
                <a:gd name="T23" fmla="*/ 1532 h 1676"/>
                <a:gd name="T24" fmla="*/ 54 w 377"/>
                <a:gd name="T25" fmla="*/ 1430 h 1676"/>
                <a:gd name="T26" fmla="*/ 31 w 377"/>
                <a:gd name="T27" fmla="*/ 1306 h 1676"/>
                <a:gd name="T28" fmla="*/ 14 w 377"/>
                <a:gd name="T29" fmla="*/ 1163 h 1676"/>
                <a:gd name="T30" fmla="*/ 4 w 377"/>
                <a:gd name="T31" fmla="*/ 1005 h 1676"/>
                <a:gd name="T32" fmla="*/ 0 w 377"/>
                <a:gd name="T33" fmla="*/ 836 h 1676"/>
                <a:gd name="T34" fmla="*/ 4 w 377"/>
                <a:gd name="T35" fmla="*/ 668 h 1676"/>
                <a:gd name="T36" fmla="*/ 14 w 377"/>
                <a:gd name="T37" fmla="*/ 511 h 1676"/>
                <a:gd name="T38" fmla="*/ 31 w 377"/>
                <a:gd name="T39" fmla="*/ 370 h 1676"/>
                <a:gd name="T40" fmla="*/ 54 w 377"/>
                <a:gd name="T41" fmla="*/ 245 h 1676"/>
                <a:gd name="T42" fmla="*/ 82 w 377"/>
                <a:gd name="T43" fmla="*/ 142 h 1676"/>
                <a:gd name="T44" fmla="*/ 115 w 377"/>
                <a:gd name="T45" fmla="*/ 66 h 1676"/>
                <a:gd name="T46" fmla="*/ 149 w 377"/>
                <a:gd name="T47" fmla="*/ 17 h 1676"/>
                <a:gd name="T48" fmla="*/ 188 w 377"/>
                <a:gd name="T49" fmla="*/ 0 h 1676"/>
                <a:gd name="T50" fmla="*/ 226 w 377"/>
                <a:gd name="T51" fmla="*/ 17 h 1676"/>
                <a:gd name="T52" fmla="*/ 262 w 377"/>
                <a:gd name="T53" fmla="*/ 66 h 1676"/>
                <a:gd name="T54" fmla="*/ 293 w 377"/>
                <a:gd name="T55" fmla="*/ 142 h 1676"/>
                <a:gd name="T56" fmla="*/ 322 w 377"/>
                <a:gd name="T57" fmla="*/ 245 h 1676"/>
                <a:gd name="T58" fmla="*/ 345 w 377"/>
                <a:gd name="T59" fmla="*/ 370 h 1676"/>
                <a:gd name="T60" fmla="*/ 363 w 377"/>
                <a:gd name="T61" fmla="*/ 511 h 1676"/>
                <a:gd name="T62" fmla="*/ 373 w 377"/>
                <a:gd name="T63" fmla="*/ 668 h 1676"/>
                <a:gd name="T64" fmla="*/ 377 w 377"/>
                <a:gd name="T65" fmla="*/ 836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7" h="1676">
                  <a:moveTo>
                    <a:pt x="377" y="836"/>
                  </a:moveTo>
                  <a:lnTo>
                    <a:pt x="373" y="1005"/>
                  </a:lnTo>
                  <a:lnTo>
                    <a:pt x="363" y="1163"/>
                  </a:lnTo>
                  <a:lnTo>
                    <a:pt x="345" y="1306"/>
                  </a:lnTo>
                  <a:lnTo>
                    <a:pt x="322" y="1430"/>
                  </a:lnTo>
                  <a:lnTo>
                    <a:pt x="293" y="1532"/>
                  </a:lnTo>
                  <a:lnTo>
                    <a:pt x="262" y="1610"/>
                  </a:lnTo>
                  <a:lnTo>
                    <a:pt x="226" y="1659"/>
                  </a:lnTo>
                  <a:lnTo>
                    <a:pt x="188" y="1676"/>
                  </a:lnTo>
                  <a:lnTo>
                    <a:pt x="149" y="1659"/>
                  </a:lnTo>
                  <a:lnTo>
                    <a:pt x="115" y="1610"/>
                  </a:lnTo>
                  <a:lnTo>
                    <a:pt x="82" y="1532"/>
                  </a:lnTo>
                  <a:lnTo>
                    <a:pt x="54" y="1430"/>
                  </a:lnTo>
                  <a:lnTo>
                    <a:pt x="31" y="1306"/>
                  </a:lnTo>
                  <a:lnTo>
                    <a:pt x="14" y="1163"/>
                  </a:lnTo>
                  <a:lnTo>
                    <a:pt x="4" y="1005"/>
                  </a:lnTo>
                  <a:lnTo>
                    <a:pt x="0" y="836"/>
                  </a:lnTo>
                  <a:lnTo>
                    <a:pt x="4" y="668"/>
                  </a:lnTo>
                  <a:lnTo>
                    <a:pt x="14" y="511"/>
                  </a:lnTo>
                  <a:lnTo>
                    <a:pt x="31" y="370"/>
                  </a:lnTo>
                  <a:lnTo>
                    <a:pt x="54" y="245"/>
                  </a:lnTo>
                  <a:lnTo>
                    <a:pt x="82" y="142"/>
                  </a:lnTo>
                  <a:lnTo>
                    <a:pt x="115" y="66"/>
                  </a:lnTo>
                  <a:lnTo>
                    <a:pt x="149" y="17"/>
                  </a:lnTo>
                  <a:lnTo>
                    <a:pt x="188" y="0"/>
                  </a:lnTo>
                  <a:lnTo>
                    <a:pt x="226" y="17"/>
                  </a:lnTo>
                  <a:lnTo>
                    <a:pt x="262" y="66"/>
                  </a:lnTo>
                  <a:lnTo>
                    <a:pt x="293" y="142"/>
                  </a:lnTo>
                  <a:lnTo>
                    <a:pt x="322" y="245"/>
                  </a:lnTo>
                  <a:lnTo>
                    <a:pt x="345" y="370"/>
                  </a:lnTo>
                  <a:lnTo>
                    <a:pt x="363" y="511"/>
                  </a:lnTo>
                  <a:lnTo>
                    <a:pt x="373" y="668"/>
                  </a:lnTo>
                  <a:lnTo>
                    <a:pt x="377" y="836"/>
                  </a:lnTo>
                  <a:close/>
                </a:path>
              </a:pathLst>
            </a:custGeom>
            <a:solidFill>
              <a:srgbClr val="C9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3" name="Freeform 45"/>
            <p:cNvSpPr>
              <a:spLocks/>
            </p:cNvSpPr>
            <p:nvPr/>
          </p:nvSpPr>
          <p:spPr bwMode="auto">
            <a:xfrm>
              <a:off x="7359" y="2357"/>
              <a:ext cx="329" cy="1627"/>
            </a:xfrm>
            <a:custGeom>
              <a:avLst/>
              <a:gdLst>
                <a:gd name="T0" fmla="*/ 329 w 329"/>
                <a:gd name="T1" fmla="*/ 813 h 1627"/>
                <a:gd name="T2" fmla="*/ 327 w 329"/>
                <a:gd name="T3" fmla="*/ 978 h 1627"/>
                <a:gd name="T4" fmla="*/ 317 w 329"/>
                <a:gd name="T5" fmla="*/ 1130 h 1627"/>
                <a:gd name="T6" fmla="*/ 302 w 329"/>
                <a:gd name="T7" fmla="*/ 1268 h 1627"/>
                <a:gd name="T8" fmla="*/ 282 w 329"/>
                <a:gd name="T9" fmla="*/ 1388 h 1627"/>
                <a:gd name="T10" fmla="*/ 258 w 329"/>
                <a:gd name="T11" fmla="*/ 1487 h 1627"/>
                <a:gd name="T12" fmla="*/ 229 w 329"/>
                <a:gd name="T13" fmla="*/ 1564 h 1627"/>
                <a:gd name="T14" fmla="*/ 198 w 329"/>
                <a:gd name="T15" fmla="*/ 1611 h 1627"/>
                <a:gd name="T16" fmla="*/ 165 w 329"/>
                <a:gd name="T17" fmla="*/ 1627 h 1627"/>
                <a:gd name="T18" fmla="*/ 132 w 329"/>
                <a:gd name="T19" fmla="*/ 1611 h 1627"/>
                <a:gd name="T20" fmla="*/ 101 w 329"/>
                <a:gd name="T21" fmla="*/ 1564 h 1627"/>
                <a:gd name="T22" fmla="*/ 72 w 329"/>
                <a:gd name="T23" fmla="*/ 1487 h 1627"/>
                <a:gd name="T24" fmla="*/ 49 w 329"/>
                <a:gd name="T25" fmla="*/ 1388 h 1627"/>
                <a:gd name="T26" fmla="*/ 29 w 329"/>
                <a:gd name="T27" fmla="*/ 1268 h 1627"/>
                <a:gd name="T28" fmla="*/ 13 w 329"/>
                <a:gd name="T29" fmla="*/ 1130 h 1627"/>
                <a:gd name="T30" fmla="*/ 3 w 329"/>
                <a:gd name="T31" fmla="*/ 978 h 1627"/>
                <a:gd name="T32" fmla="*/ 0 w 329"/>
                <a:gd name="T33" fmla="*/ 813 h 1627"/>
                <a:gd name="T34" fmla="*/ 3 w 329"/>
                <a:gd name="T35" fmla="*/ 649 h 1627"/>
                <a:gd name="T36" fmla="*/ 13 w 329"/>
                <a:gd name="T37" fmla="*/ 497 h 1627"/>
                <a:gd name="T38" fmla="*/ 29 w 329"/>
                <a:gd name="T39" fmla="*/ 358 h 1627"/>
                <a:gd name="T40" fmla="*/ 49 w 329"/>
                <a:gd name="T41" fmla="*/ 237 h 1627"/>
                <a:gd name="T42" fmla="*/ 72 w 329"/>
                <a:gd name="T43" fmla="*/ 139 h 1627"/>
                <a:gd name="T44" fmla="*/ 101 w 329"/>
                <a:gd name="T45" fmla="*/ 63 h 1627"/>
                <a:gd name="T46" fmla="*/ 132 w 329"/>
                <a:gd name="T47" fmla="*/ 16 h 1627"/>
                <a:gd name="T48" fmla="*/ 165 w 329"/>
                <a:gd name="T49" fmla="*/ 0 h 1627"/>
                <a:gd name="T50" fmla="*/ 198 w 329"/>
                <a:gd name="T51" fmla="*/ 16 h 1627"/>
                <a:gd name="T52" fmla="*/ 229 w 329"/>
                <a:gd name="T53" fmla="*/ 63 h 1627"/>
                <a:gd name="T54" fmla="*/ 258 w 329"/>
                <a:gd name="T55" fmla="*/ 139 h 1627"/>
                <a:gd name="T56" fmla="*/ 282 w 329"/>
                <a:gd name="T57" fmla="*/ 237 h 1627"/>
                <a:gd name="T58" fmla="*/ 302 w 329"/>
                <a:gd name="T59" fmla="*/ 358 h 1627"/>
                <a:gd name="T60" fmla="*/ 317 w 329"/>
                <a:gd name="T61" fmla="*/ 497 h 1627"/>
                <a:gd name="T62" fmla="*/ 327 w 329"/>
                <a:gd name="T63" fmla="*/ 649 h 1627"/>
                <a:gd name="T64" fmla="*/ 329 w 329"/>
                <a:gd name="T65" fmla="*/ 813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9" h="1627">
                  <a:moveTo>
                    <a:pt x="329" y="813"/>
                  </a:moveTo>
                  <a:lnTo>
                    <a:pt x="327" y="978"/>
                  </a:lnTo>
                  <a:lnTo>
                    <a:pt x="317" y="1130"/>
                  </a:lnTo>
                  <a:lnTo>
                    <a:pt x="302" y="1268"/>
                  </a:lnTo>
                  <a:lnTo>
                    <a:pt x="282" y="1388"/>
                  </a:lnTo>
                  <a:lnTo>
                    <a:pt x="258" y="1487"/>
                  </a:lnTo>
                  <a:lnTo>
                    <a:pt x="229" y="1564"/>
                  </a:lnTo>
                  <a:lnTo>
                    <a:pt x="198" y="1611"/>
                  </a:lnTo>
                  <a:lnTo>
                    <a:pt x="165" y="1627"/>
                  </a:lnTo>
                  <a:lnTo>
                    <a:pt x="132" y="1611"/>
                  </a:lnTo>
                  <a:lnTo>
                    <a:pt x="101" y="1564"/>
                  </a:lnTo>
                  <a:lnTo>
                    <a:pt x="72" y="1487"/>
                  </a:lnTo>
                  <a:lnTo>
                    <a:pt x="49" y="1388"/>
                  </a:lnTo>
                  <a:lnTo>
                    <a:pt x="29" y="1268"/>
                  </a:lnTo>
                  <a:lnTo>
                    <a:pt x="13" y="1130"/>
                  </a:lnTo>
                  <a:lnTo>
                    <a:pt x="3" y="978"/>
                  </a:lnTo>
                  <a:lnTo>
                    <a:pt x="0" y="813"/>
                  </a:lnTo>
                  <a:lnTo>
                    <a:pt x="3" y="649"/>
                  </a:lnTo>
                  <a:lnTo>
                    <a:pt x="13" y="497"/>
                  </a:lnTo>
                  <a:lnTo>
                    <a:pt x="29" y="358"/>
                  </a:lnTo>
                  <a:lnTo>
                    <a:pt x="49" y="237"/>
                  </a:lnTo>
                  <a:lnTo>
                    <a:pt x="72" y="139"/>
                  </a:lnTo>
                  <a:lnTo>
                    <a:pt x="101" y="63"/>
                  </a:lnTo>
                  <a:lnTo>
                    <a:pt x="132" y="16"/>
                  </a:lnTo>
                  <a:lnTo>
                    <a:pt x="165" y="0"/>
                  </a:lnTo>
                  <a:lnTo>
                    <a:pt x="198" y="16"/>
                  </a:lnTo>
                  <a:lnTo>
                    <a:pt x="229" y="63"/>
                  </a:lnTo>
                  <a:lnTo>
                    <a:pt x="258" y="139"/>
                  </a:lnTo>
                  <a:lnTo>
                    <a:pt x="282" y="237"/>
                  </a:lnTo>
                  <a:lnTo>
                    <a:pt x="302" y="358"/>
                  </a:lnTo>
                  <a:lnTo>
                    <a:pt x="317" y="497"/>
                  </a:lnTo>
                  <a:lnTo>
                    <a:pt x="327" y="649"/>
                  </a:lnTo>
                  <a:lnTo>
                    <a:pt x="329" y="813"/>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4" name="Freeform 46"/>
            <p:cNvSpPr>
              <a:spLocks/>
            </p:cNvSpPr>
            <p:nvPr/>
          </p:nvSpPr>
          <p:spPr bwMode="auto">
            <a:xfrm>
              <a:off x="7369" y="2380"/>
              <a:ext cx="282" cy="1579"/>
            </a:xfrm>
            <a:custGeom>
              <a:avLst/>
              <a:gdLst>
                <a:gd name="T0" fmla="*/ 282 w 282"/>
                <a:gd name="T1" fmla="*/ 789 h 1579"/>
                <a:gd name="T2" fmla="*/ 279 w 282"/>
                <a:gd name="T3" fmla="*/ 949 h 1579"/>
                <a:gd name="T4" fmla="*/ 271 w 282"/>
                <a:gd name="T5" fmla="*/ 1097 h 1579"/>
                <a:gd name="T6" fmla="*/ 258 w 282"/>
                <a:gd name="T7" fmla="*/ 1231 h 1579"/>
                <a:gd name="T8" fmla="*/ 240 w 282"/>
                <a:gd name="T9" fmla="*/ 1348 h 1579"/>
                <a:gd name="T10" fmla="*/ 220 w 282"/>
                <a:gd name="T11" fmla="*/ 1444 h 1579"/>
                <a:gd name="T12" fmla="*/ 196 w 282"/>
                <a:gd name="T13" fmla="*/ 1518 h 1579"/>
                <a:gd name="T14" fmla="*/ 170 w 282"/>
                <a:gd name="T15" fmla="*/ 1564 h 1579"/>
                <a:gd name="T16" fmla="*/ 141 w 282"/>
                <a:gd name="T17" fmla="*/ 1579 h 1579"/>
                <a:gd name="T18" fmla="*/ 112 w 282"/>
                <a:gd name="T19" fmla="*/ 1564 h 1579"/>
                <a:gd name="T20" fmla="*/ 86 w 282"/>
                <a:gd name="T21" fmla="*/ 1518 h 1579"/>
                <a:gd name="T22" fmla="*/ 62 w 282"/>
                <a:gd name="T23" fmla="*/ 1444 h 1579"/>
                <a:gd name="T24" fmla="*/ 42 w 282"/>
                <a:gd name="T25" fmla="*/ 1348 h 1579"/>
                <a:gd name="T26" fmla="*/ 24 w 282"/>
                <a:gd name="T27" fmla="*/ 1231 h 1579"/>
                <a:gd name="T28" fmla="*/ 11 w 282"/>
                <a:gd name="T29" fmla="*/ 1097 h 1579"/>
                <a:gd name="T30" fmla="*/ 3 w 282"/>
                <a:gd name="T31" fmla="*/ 949 h 1579"/>
                <a:gd name="T32" fmla="*/ 0 w 282"/>
                <a:gd name="T33" fmla="*/ 789 h 1579"/>
                <a:gd name="T34" fmla="*/ 3 w 282"/>
                <a:gd name="T35" fmla="*/ 629 h 1579"/>
                <a:gd name="T36" fmla="*/ 11 w 282"/>
                <a:gd name="T37" fmla="*/ 482 h 1579"/>
                <a:gd name="T38" fmla="*/ 24 w 282"/>
                <a:gd name="T39" fmla="*/ 347 h 1579"/>
                <a:gd name="T40" fmla="*/ 42 w 282"/>
                <a:gd name="T41" fmla="*/ 230 h 1579"/>
                <a:gd name="T42" fmla="*/ 62 w 282"/>
                <a:gd name="T43" fmla="*/ 134 h 1579"/>
                <a:gd name="T44" fmla="*/ 86 w 282"/>
                <a:gd name="T45" fmla="*/ 62 h 1579"/>
                <a:gd name="T46" fmla="*/ 112 w 282"/>
                <a:gd name="T47" fmla="*/ 16 h 1579"/>
                <a:gd name="T48" fmla="*/ 141 w 282"/>
                <a:gd name="T49" fmla="*/ 0 h 1579"/>
                <a:gd name="T50" fmla="*/ 170 w 282"/>
                <a:gd name="T51" fmla="*/ 16 h 1579"/>
                <a:gd name="T52" fmla="*/ 196 w 282"/>
                <a:gd name="T53" fmla="*/ 62 h 1579"/>
                <a:gd name="T54" fmla="*/ 220 w 282"/>
                <a:gd name="T55" fmla="*/ 134 h 1579"/>
                <a:gd name="T56" fmla="*/ 240 w 282"/>
                <a:gd name="T57" fmla="*/ 230 h 1579"/>
                <a:gd name="T58" fmla="*/ 258 w 282"/>
                <a:gd name="T59" fmla="*/ 347 h 1579"/>
                <a:gd name="T60" fmla="*/ 271 w 282"/>
                <a:gd name="T61" fmla="*/ 482 h 1579"/>
                <a:gd name="T62" fmla="*/ 279 w 282"/>
                <a:gd name="T63" fmla="*/ 629 h 1579"/>
                <a:gd name="T64" fmla="*/ 282 w 282"/>
                <a:gd name="T65" fmla="*/ 789 h 1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1579">
                  <a:moveTo>
                    <a:pt x="282" y="789"/>
                  </a:moveTo>
                  <a:lnTo>
                    <a:pt x="279" y="949"/>
                  </a:lnTo>
                  <a:lnTo>
                    <a:pt x="271" y="1097"/>
                  </a:lnTo>
                  <a:lnTo>
                    <a:pt x="258" y="1231"/>
                  </a:lnTo>
                  <a:lnTo>
                    <a:pt x="240" y="1348"/>
                  </a:lnTo>
                  <a:lnTo>
                    <a:pt x="220" y="1444"/>
                  </a:lnTo>
                  <a:lnTo>
                    <a:pt x="196" y="1518"/>
                  </a:lnTo>
                  <a:lnTo>
                    <a:pt x="170" y="1564"/>
                  </a:lnTo>
                  <a:lnTo>
                    <a:pt x="141" y="1579"/>
                  </a:lnTo>
                  <a:lnTo>
                    <a:pt x="112" y="1564"/>
                  </a:lnTo>
                  <a:lnTo>
                    <a:pt x="86" y="1518"/>
                  </a:lnTo>
                  <a:lnTo>
                    <a:pt x="62" y="1444"/>
                  </a:lnTo>
                  <a:lnTo>
                    <a:pt x="42" y="1348"/>
                  </a:lnTo>
                  <a:lnTo>
                    <a:pt x="24" y="1231"/>
                  </a:lnTo>
                  <a:lnTo>
                    <a:pt x="11" y="1097"/>
                  </a:lnTo>
                  <a:lnTo>
                    <a:pt x="3" y="949"/>
                  </a:lnTo>
                  <a:lnTo>
                    <a:pt x="0" y="789"/>
                  </a:lnTo>
                  <a:lnTo>
                    <a:pt x="3" y="629"/>
                  </a:lnTo>
                  <a:lnTo>
                    <a:pt x="11" y="482"/>
                  </a:lnTo>
                  <a:lnTo>
                    <a:pt x="24" y="347"/>
                  </a:lnTo>
                  <a:lnTo>
                    <a:pt x="42" y="230"/>
                  </a:lnTo>
                  <a:lnTo>
                    <a:pt x="62" y="134"/>
                  </a:lnTo>
                  <a:lnTo>
                    <a:pt x="86" y="62"/>
                  </a:lnTo>
                  <a:lnTo>
                    <a:pt x="112" y="16"/>
                  </a:lnTo>
                  <a:lnTo>
                    <a:pt x="141" y="0"/>
                  </a:lnTo>
                  <a:lnTo>
                    <a:pt x="170" y="16"/>
                  </a:lnTo>
                  <a:lnTo>
                    <a:pt x="196" y="62"/>
                  </a:lnTo>
                  <a:lnTo>
                    <a:pt x="220" y="134"/>
                  </a:lnTo>
                  <a:lnTo>
                    <a:pt x="240" y="230"/>
                  </a:lnTo>
                  <a:lnTo>
                    <a:pt x="258" y="347"/>
                  </a:lnTo>
                  <a:lnTo>
                    <a:pt x="271" y="482"/>
                  </a:lnTo>
                  <a:lnTo>
                    <a:pt x="279" y="629"/>
                  </a:lnTo>
                  <a:lnTo>
                    <a:pt x="282" y="789"/>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5" name="Freeform 47"/>
            <p:cNvSpPr>
              <a:spLocks/>
            </p:cNvSpPr>
            <p:nvPr/>
          </p:nvSpPr>
          <p:spPr bwMode="auto">
            <a:xfrm>
              <a:off x="6851" y="1753"/>
              <a:ext cx="636" cy="1764"/>
            </a:xfrm>
            <a:custGeom>
              <a:avLst/>
              <a:gdLst>
                <a:gd name="T0" fmla="*/ 634 w 636"/>
                <a:gd name="T1" fmla="*/ 1740 h 1764"/>
                <a:gd name="T2" fmla="*/ 622 w 636"/>
                <a:gd name="T3" fmla="*/ 1741 h 1764"/>
                <a:gd name="T4" fmla="*/ 600 w 636"/>
                <a:gd name="T5" fmla="*/ 1738 h 1764"/>
                <a:gd name="T6" fmla="*/ 573 w 636"/>
                <a:gd name="T7" fmla="*/ 1727 h 1764"/>
                <a:gd name="T8" fmla="*/ 547 w 636"/>
                <a:gd name="T9" fmla="*/ 1707 h 1764"/>
                <a:gd name="T10" fmla="*/ 518 w 636"/>
                <a:gd name="T11" fmla="*/ 1681 h 1764"/>
                <a:gd name="T12" fmla="*/ 478 w 636"/>
                <a:gd name="T13" fmla="*/ 1645 h 1764"/>
                <a:gd name="T14" fmla="*/ 431 w 636"/>
                <a:gd name="T15" fmla="*/ 1603 h 1764"/>
                <a:gd name="T16" fmla="*/ 385 w 636"/>
                <a:gd name="T17" fmla="*/ 1560 h 1764"/>
                <a:gd name="T18" fmla="*/ 344 w 636"/>
                <a:gd name="T19" fmla="*/ 1522 h 1764"/>
                <a:gd name="T20" fmla="*/ 312 w 636"/>
                <a:gd name="T21" fmla="*/ 1492 h 1764"/>
                <a:gd name="T22" fmla="*/ 293 w 636"/>
                <a:gd name="T23" fmla="*/ 1475 h 1764"/>
                <a:gd name="T24" fmla="*/ 283 w 636"/>
                <a:gd name="T25" fmla="*/ 1753 h 1764"/>
                <a:gd name="T26" fmla="*/ 277 w 636"/>
                <a:gd name="T27" fmla="*/ 1757 h 1764"/>
                <a:gd name="T28" fmla="*/ 263 w 636"/>
                <a:gd name="T29" fmla="*/ 1763 h 1764"/>
                <a:gd name="T30" fmla="*/ 244 w 636"/>
                <a:gd name="T31" fmla="*/ 1764 h 1764"/>
                <a:gd name="T32" fmla="*/ 223 w 636"/>
                <a:gd name="T33" fmla="*/ 1753 h 1764"/>
                <a:gd name="T34" fmla="*/ 187 w 636"/>
                <a:gd name="T35" fmla="*/ 1332 h 1764"/>
                <a:gd name="T36" fmla="*/ 185 w 636"/>
                <a:gd name="T37" fmla="*/ 1299 h 1764"/>
                <a:gd name="T38" fmla="*/ 169 w 636"/>
                <a:gd name="T39" fmla="*/ 1262 h 1764"/>
                <a:gd name="T40" fmla="*/ 125 w 636"/>
                <a:gd name="T41" fmla="*/ 1247 h 1764"/>
                <a:gd name="T42" fmla="*/ 53 w 636"/>
                <a:gd name="T43" fmla="*/ 1269 h 1764"/>
                <a:gd name="T44" fmla="*/ 13 w 636"/>
                <a:gd name="T45" fmla="*/ 1256 h 1764"/>
                <a:gd name="T46" fmla="*/ 1 w 636"/>
                <a:gd name="T47" fmla="*/ 1222 h 1764"/>
                <a:gd name="T48" fmla="*/ 2 w 636"/>
                <a:gd name="T49" fmla="*/ 1191 h 1764"/>
                <a:gd name="T50" fmla="*/ 7 w 636"/>
                <a:gd name="T51" fmla="*/ 1126 h 1764"/>
                <a:gd name="T52" fmla="*/ 15 w 636"/>
                <a:gd name="T53" fmla="*/ 800 h 1764"/>
                <a:gd name="T54" fmla="*/ 2 w 636"/>
                <a:gd name="T55" fmla="*/ 559 h 1764"/>
                <a:gd name="T56" fmla="*/ 0 w 636"/>
                <a:gd name="T57" fmla="*/ 394 h 1764"/>
                <a:gd name="T58" fmla="*/ 10 w 636"/>
                <a:gd name="T59" fmla="*/ 238 h 1764"/>
                <a:gd name="T60" fmla="*/ 37 w 636"/>
                <a:gd name="T61" fmla="*/ 131 h 1764"/>
                <a:gd name="T62" fmla="*/ 82 w 636"/>
                <a:gd name="T63" fmla="*/ 97 h 1764"/>
                <a:gd name="T64" fmla="*/ 128 w 636"/>
                <a:gd name="T65" fmla="*/ 72 h 1764"/>
                <a:gd name="T66" fmla="*/ 168 w 636"/>
                <a:gd name="T67" fmla="*/ 47 h 1764"/>
                <a:gd name="T68" fmla="*/ 200 w 636"/>
                <a:gd name="T69" fmla="*/ 16 h 1764"/>
                <a:gd name="T70" fmla="*/ 280 w 636"/>
                <a:gd name="T71" fmla="*/ 28 h 1764"/>
                <a:gd name="T72" fmla="*/ 313 w 636"/>
                <a:gd name="T73" fmla="*/ 34 h 1764"/>
                <a:gd name="T74" fmla="*/ 385 w 636"/>
                <a:gd name="T75" fmla="*/ 58 h 1764"/>
                <a:gd name="T76" fmla="*/ 453 w 636"/>
                <a:gd name="T77" fmla="*/ 113 h 1764"/>
                <a:gd name="T78" fmla="*/ 476 w 636"/>
                <a:gd name="T79" fmla="*/ 206 h 1764"/>
                <a:gd name="T80" fmla="*/ 466 w 636"/>
                <a:gd name="T81" fmla="*/ 385 h 1764"/>
                <a:gd name="T82" fmla="*/ 466 w 636"/>
                <a:gd name="T83" fmla="*/ 643 h 1764"/>
                <a:gd name="T84" fmla="*/ 476 w 636"/>
                <a:gd name="T85" fmla="*/ 916 h 1764"/>
                <a:gd name="T86" fmla="*/ 502 w 636"/>
                <a:gd name="T87" fmla="*/ 1142 h 1764"/>
                <a:gd name="T88" fmla="*/ 511 w 636"/>
                <a:gd name="T89" fmla="*/ 1200 h 1764"/>
                <a:gd name="T90" fmla="*/ 489 w 636"/>
                <a:gd name="T91" fmla="*/ 1266 h 1764"/>
                <a:gd name="T92" fmla="*/ 459 w 636"/>
                <a:gd name="T93" fmla="*/ 1273 h 1764"/>
                <a:gd name="T94" fmla="*/ 431 w 636"/>
                <a:gd name="T95" fmla="*/ 1273 h 1764"/>
                <a:gd name="T96" fmla="*/ 407 w 636"/>
                <a:gd name="T97" fmla="*/ 1268 h 1764"/>
                <a:gd name="T98" fmla="*/ 388 w 636"/>
                <a:gd name="T99" fmla="*/ 1253 h 1764"/>
                <a:gd name="T100" fmla="*/ 361 w 636"/>
                <a:gd name="T101" fmla="*/ 1240 h 1764"/>
                <a:gd name="T102" fmla="*/ 328 w 636"/>
                <a:gd name="T103" fmla="*/ 1246 h 1764"/>
                <a:gd name="T104" fmla="*/ 309 w 636"/>
                <a:gd name="T105" fmla="*/ 1289 h 1764"/>
                <a:gd name="T106" fmla="*/ 325 w 636"/>
                <a:gd name="T107" fmla="*/ 1387 h 1764"/>
                <a:gd name="T108" fmla="*/ 397 w 636"/>
                <a:gd name="T109" fmla="*/ 1476 h 1764"/>
                <a:gd name="T110" fmla="*/ 407 w 636"/>
                <a:gd name="T111" fmla="*/ 1486 h 1764"/>
                <a:gd name="T112" fmla="*/ 436 w 636"/>
                <a:gd name="T113" fmla="*/ 1514 h 1764"/>
                <a:gd name="T114" fmla="*/ 475 w 636"/>
                <a:gd name="T115" fmla="*/ 1554 h 1764"/>
                <a:gd name="T116" fmla="*/ 519 w 636"/>
                <a:gd name="T117" fmla="*/ 1599 h 1764"/>
                <a:gd name="T118" fmla="*/ 564 w 636"/>
                <a:gd name="T119" fmla="*/ 1646 h 1764"/>
                <a:gd name="T120" fmla="*/ 603 w 636"/>
                <a:gd name="T121" fmla="*/ 1690 h 1764"/>
                <a:gd name="T122" fmla="*/ 629 w 636"/>
                <a:gd name="T123" fmla="*/ 1723 h 1764"/>
                <a:gd name="T124" fmla="*/ 636 w 636"/>
                <a:gd name="T125" fmla="*/ 1740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6" h="1764">
                  <a:moveTo>
                    <a:pt x="636" y="1740"/>
                  </a:moveTo>
                  <a:lnTo>
                    <a:pt x="634" y="1740"/>
                  </a:lnTo>
                  <a:lnTo>
                    <a:pt x="629" y="1741"/>
                  </a:lnTo>
                  <a:lnTo>
                    <a:pt x="622" y="1741"/>
                  </a:lnTo>
                  <a:lnTo>
                    <a:pt x="611" y="1740"/>
                  </a:lnTo>
                  <a:lnTo>
                    <a:pt x="600" y="1738"/>
                  </a:lnTo>
                  <a:lnTo>
                    <a:pt x="587" y="1734"/>
                  </a:lnTo>
                  <a:lnTo>
                    <a:pt x="573" y="1727"/>
                  </a:lnTo>
                  <a:lnTo>
                    <a:pt x="557" y="1715"/>
                  </a:lnTo>
                  <a:lnTo>
                    <a:pt x="547" y="1707"/>
                  </a:lnTo>
                  <a:lnTo>
                    <a:pt x="534" y="1695"/>
                  </a:lnTo>
                  <a:lnTo>
                    <a:pt x="518" y="1681"/>
                  </a:lnTo>
                  <a:lnTo>
                    <a:pt x="498" y="1664"/>
                  </a:lnTo>
                  <a:lnTo>
                    <a:pt x="478" y="1645"/>
                  </a:lnTo>
                  <a:lnTo>
                    <a:pt x="455" y="1623"/>
                  </a:lnTo>
                  <a:lnTo>
                    <a:pt x="431" y="1603"/>
                  </a:lnTo>
                  <a:lnTo>
                    <a:pt x="408" y="1582"/>
                  </a:lnTo>
                  <a:lnTo>
                    <a:pt x="385" y="1560"/>
                  </a:lnTo>
                  <a:lnTo>
                    <a:pt x="364" y="1540"/>
                  </a:lnTo>
                  <a:lnTo>
                    <a:pt x="344" y="1522"/>
                  </a:lnTo>
                  <a:lnTo>
                    <a:pt x="326" y="1505"/>
                  </a:lnTo>
                  <a:lnTo>
                    <a:pt x="312" y="1492"/>
                  </a:lnTo>
                  <a:lnTo>
                    <a:pt x="300" y="1481"/>
                  </a:lnTo>
                  <a:lnTo>
                    <a:pt x="293" y="1475"/>
                  </a:lnTo>
                  <a:lnTo>
                    <a:pt x="290" y="1472"/>
                  </a:lnTo>
                  <a:lnTo>
                    <a:pt x="283" y="1753"/>
                  </a:lnTo>
                  <a:lnTo>
                    <a:pt x="282" y="1754"/>
                  </a:lnTo>
                  <a:lnTo>
                    <a:pt x="277" y="1757"/>
                  </a:lnTo>
                  <a:lnTo>
                    <a:pt x="272" y="1760"/>
                  </a:lnTo>
                  <a:lnTo>
                    <a:pt x="263" y="1763"/>
                  </a:lnTo>
                  <a:lnTo>
                    <a:pt x="254" y="1764"/>
                  </a:lnTo>
                  <a:lnTo>
                    <a:pt x="244" y="1764"/>
                  </a:lnTo>
                  <a:lnTo>
                    <a:pt x="233" y="1760"/>
                  </a:lnTo>
                  <a:lnTo>
                    <a:pt x="223" y="1753"/>
                  </a:lnTo>
                  <a:lnTo>
                    <a:pt x="187" y="1338"/>
                  </a:lnTo>
                  <a:lnTo>
                    <a:pt x="187" y="1332"/>
                  </a:lnTo>
                  <a:lnTo>
                    <a:pt x="187" y="1318"/>
                  </a:lnTo>
                  <a:lnTo>
                    <a:pt x="185" y="1299"/>
                  </a:lnTo>
                  <a:lnTo>
                    <a:pt x="180" y="1279"/>
                  </a:lnTo>
                  <a:lnTo>
                    <a:pt x="169" y="1262"/>
                  </a:lnTo>
                  <a:lnTo>
                    <a:pt x="152" y="1249"/>
                  </a:lnTo>
                  <a:lnTo>
                    <a:pt x="125" y="1247"/>
                  </a:lnTo>
                  <a:lnTo>
                    <a:pt x="89" y="1258"/>
                  </a:lnTo>
                  <a:lnTo>
                    <a:pt x="53" y="1269"/>
                  </a:lnTo>
                  <a:lnTo>
                    <a:pt x="28" y="1268"/>
                  </a:lnTo>
                  <a:lnTo>
                    <a:pt x="13" y="1256"/>
                  </a:lnTo>
                  <a:lnTo>
                    <a:pt x="5" y="1240"/>
                  </a:lnTo>
                  <a:lnTo>
                    <a:pt x="1" y="1222"/>
                  </a:lnTo>
                  <a:lnTo>
                    <a:pt x="1" y="1204"/>
                  </a:lnTo>
                  <a:lnTo>
                    <a:pt x="2" y="1191"/>
                  </a:lnTo>
                  <a:lnTo>
                    <a:pt x="4" y="1187"/>
                  </a:lnTo>
                  <a:lnTo>
                    <a:pt x="7" y="1126"/>
                  </a:lnTo>
                  <a:lnTo>
                    <a:pt x="13" y="981"/>
                  </a:lnTo>
                  <a:lnTo>
                    <a:pt x="15" y="800"/>
                  </a:lnTo>
                  <a:lnTo>
                    <a:pt x="8" y="634"/>
                  </a:lnTo>
                  <a:lnTo>
                    <a:pt x="2" y="559"/>
                  </a:lnTo>
                  <a:lnTo>
                    <a:pt x="0" y="477"/>
                  </a:lnTo>
                  <a:lnTo>
                    <a:pt x="0" y="394"/>
                  </a:lnTo>
                  <a:lnTo>
                    <a:pt x="2" y="313"/>
                  </a:lnTo>
                  <a:lnTo>
                    <a:pt x="10" y="238"/>
                  </a:lnTo>
                  <a:lnTo>
                    <a:pt x="21" y="178"/>
                  </a:lnTo>
                  <a:lnTo>
                    <a:pt x="37" y="131"/>
                  </a:lnTo>
                  <a:lnTo>
                    <a:pt x="57" y="108"/>
                  </a:lnTo>
                  <a:lnTo>
                    <a:pt x="82" y="97"/>
                  </a:lnTo>
                  <a:lnTo>
                    <a:pt x="105" y="84"/>
                  </a:lnTo>
                  <a:lnTo>
                    <a:pt x="128" y="72"/>
                  </a:lnTo>
                  <a:lnTo>
                    <a:pt x="149" y="59"/>
                  </a:lnTo>
                  <a:lnTo>
                    <a:pt x="168" y="47"/>
                  </a:lnTo>
                  <a:lnTo>
                    <a:pt x="185" y="32"/>
                  </a:lnTo>
                  <a:lnTo>
                    <a:pt x="200" y="16"/>
                  </a:lnTo>
                  <a:lnTo>
                    <a:pt x="210" y="0"/>
                  </a:lnTo>
                  <a:lnTo>
                    <a:pt x="280" y="28"/>
                  </a:lnTo>
                  <a:lnTo>
                    <a:pt x="289" y="29"/>
                  </a:lnTo>
                  <a:lnTo>
                    <a:pt x="313" y="34"/>
                  </a:lnTo>
                  <a:lnTo>
                    <a:pt x="347" y="42"/>
                  </a:lnTo>
                  <a:lnTo>
                    <a:pt x="385" y="58"/>
                  </a:lnTo>
                  <a:lnTo>
                    <a:pt x="421" y="81"/>
                  </a:lnTo>
                  <a:lnTo>
                    <a:pt x="453" y="113"/>
                  </a:lnTo>
                  <a:lnTo>
                    <a:pt x="473" y="153"/>
                  </a:lnTo>
                  <a:lnTo>
                    <a:pt x="476" y="206"/>
                  </a:lnTo>
                  <a:lnTo>
                    <a:pt x="470" y="281"/>
                  </a:lnTo>
                  <a:lnTo>
                    <a:pt x="466" y="385"/>
                  </a:lnTo>
                  <a:lnTo>
                    <a:pt x="465" y="507"/>
                  </a:lnTo>
                  <a:lnTo>
                    <a:pt x="466" y="643"/>
                  </a:lnTo>
                  <a:lnTo>
                    <a:pt x="469" y="781"/>
                  </a:lnTo>
                  <a:lnTo>
                    <a:pt x="476" y="916"/>
                  </a:lnTo>
                  <a:lnTo>
                    <a:pt x="488" y="1040"/>
                  </a:lnTo>
                  <a:lnTo>
                    <a:pt x="502" y="1142"/>
                  </a:lnTo>
                  <a:lnTo>
                    <a:pt x="506" y="1160"/>
                  </a:lnTo>
                  <a:lnTo>
                    <a:pt x="511" y="1200"/>
                  </a:lnTo>
                  <a:lnTo>
                    <a:pt x="508" y="1242"/>
                  </a:lnTo>
                  <a:lnTo>
                    <a:pt x="489" y="1266"/>
                  </a:lnTo>
                  <a:lnTo>
                    <a:pt x="475" y="1270"/>
                  </a:lnTo>
                  <a:lnTo>
                    <a:pt x="459" y="1273"/>
                  </a:lnTo>
                  <a:lnTo>
                    <a:pt x="446" y="1275"/>
                  </a:lnTo>
                  <a:lnTo>
                    <a:pt x="431" y="1273"/>
                  </a:lnTo>
                  <a:lnTo>
                    <a:pt x="419" y="1272"/>
                  </a:lnTo>
                  <a:lnTo>
                    <a:pt x="407" y="1268"/>
                  </a:lnTo>
                  <a:lnTo>
                    <a:pt x="397" y="1260"/>
                  </a:lnTo>
                  <a:lnTo>
                    <a:pt x="388" y="1253"/>
                  </a:lnTo>
                  <a:lnTo>
                    <a:pt x="377" y="1246"/>
                  </a:lnTo>
                  <a:lnTo>
                    <a:pt x="361" y="1240"/>
                  </a:lnTo>
                  <a:lnTo>
                    <a:pt x="344" y="1240"/>
                  </a:lnTo>
                  <a:lnTo>
                    <a:pt x="328" y="1246"/>
                  </a:lnTo>
                  <a:lnTo>
                    <a:pt x="315" y="1262"/>
                  </a:lnTo>
                  <a:lnTo>
                    <a:pt x="309" y="1289"/>
                  </a:lnTo>
                  <a:lnTo>
                    <a:pt x="312" y="1331"/>
                  </a:lnTo>
                  <a:lnTo>
                    <a:pt x="325" y="1387"/>
                  </a:lnTo>
                  <a:lnTo>
                    <a:pt x="388" y="1440"/>
                  </a:lnTo>
                  <a:lnTo>
                    <a:pt x="397" y="1476"/>
                  </a:lnTo>
                  <a:lnTo>
                    <a:pt x="400" y="1479"/>
                  </a:lnTo>
                  <a:lnTo>
                    <a:pt x="407" y="1486"/>
                  </a:lnTo>
                  <a:lnTo>
                    <a:pt x="420" y="1499"/>
                  </a:lnTo>
                  <a:lnTo>
                    <a:pt x="436" y="1514"/>
                  </a:lnTo>
                  <a:lnTo>
                    <a:pt x="455" y="1533"/>
                  </a:lnTo>
                  <a:lnTo>
                    <a:pt x="475" y="1554"/>
                  </a:lnTo>
                  <a:lnTo>
                    <a:pt x="496" y="1576"/>
                  </a:lnTo>
                  <a:lnTo>
                    <a:pt x="519" y="1599"/>
                  </a:lnTo>
                  <a:lnTo>
                    <a:pt x="542" y="1623"/>
                  </a:lnTo>
                  <a:lnTo>
                    <a:pt x="564" y="1646"/>
                  </a:lnTo>
                  <a:lnTo>
                    <a:pt x="584" y="1668"/>
                  </a:lnTo>
                  <a:lnTo>
                    <a:pt x="603" y="1690"/>
                  </a:lnTo>
                  <a:lnTo>
                    <a:pt x="617" y="1707"/>
                  </a:lnTo>
                  <a:lnTo>
                    <a:pt x="629" y="1723"/>
                  </a:lnTo>
                  <a:lnTo>
                    <a:pt x="634" y="1733"/>
                  </a:lnTo>
                  <a:lnTo>
                    <a:pt x="636" y="17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6" name="Freeform 48"/>
            <p:cNvSpPr>
              <a:spLocks/>
            </p:cNvSpPr>
            <p:nvPr/>
          </p:nvSpPr>
          <p:spPr bwMode="auto">
            <a:xfrm>
              <a:off x="6864" y="1811"/>
              <a:ext cx="600" cy="1680"/>
            </a:xfrm>
            <a:custGeom>
              <a:avLst/>
              <a:gdLst>
                <a:gd name="T0" fmla="*/ 262 w 600"/>
                <a:gd name="T1" fmla="*/ 1673 h 1680"/>
                <a:gd name="T2" fmla="*/ 240 w 600"/>
                <a:gd name="T3" fmla="*/ 1680 h 1680"/>
                <a:gd name="T4" fmla="*/ 211 w 600"/>
                <a:gd name="T5" fmla="*/ 1670 h 1680"/>
                <a:gd name="T6" fmla="*/ 211 w 600"/>
                <a:gd name="T7" fmla="*/ 1668 h 1680"/>
                <a:gd name="T8" fmla="*/ 177 w 600"/>
                <a:gd name="T9" fmla="*/ 1277 h 1680"/>
                <a:gd name="T10" fmla="*/ 169 w 600"/>
                <a:gd name="T11" fmla="*/ 1228 h 1680"/>
                <a:gd name="T12" fmla="*/ 120 w 600"/>
                <a:gd name="T13" fmla="*/ 1197 h 1680"/>
                <a:gd name="T14" fmla="*/ 51 w 600"/>
                <a:gd name="T15" fmla="*/ 1215 h 1680"/>
                <a:gd name="T16" fmla="*/ 20 w 600"/>
                <a:gd name="T17" fmla="*/ 1204 h 1680"/>
                <a:gd name="T18" fmla="*/ 10 w 600"/>
                <a:gd name="T19" fmla="*/ 1176 h 1680"/>
                <a:gd name="T20" fmla="*/ 11 w 600"/>
                <a:gd name="T21" fmla="*/ 1142 h 1680"/>
                <a:gd name="T22" fmla="*/ 18 w 600"/>
                <a:gd name="T23" fmla="*/ 948 h 1680"/>
                <a:gd name="T24" fmla="*/ 5 w 600"/>
                <a:gd name="T25" fmla="*/ 547 h 1680"/>
                <a:gd name="T26" fmla="*/ 1 w 600"/>
                <a:gd name="T27" fmla="*/ 278 h 1680"/>
                <a:gd name="T28" fmla="*/ 11 w 600"/>
                <a:gd name="T29" fmla="*/ 186 h 1680"/>
                <a:gd name="T30" fmla="*/ 30 w 600"/>
                <a:gd name="T31" fmla="*/ 122 h 1680"/>
                <a:gd name="T32" fmla="*/ 71 w 600"/>
                <a:gd name="T33" fmla="*/ 89 h 1680"/>
                <a:gd name="T34" fmla="*/ 136 w 600"/>
                <a:gd name="T35" fmla="*/ 56 h 1680"/>
                <a:gd name="T36" fmla="*/ 184 w 600"/>
                <a:gd name="T37" fmla="*/ 17 h 1680"/>
                <a:gd name="T38" fmla="*/ 195 w 600"/>
                <a:gd name="T39" fmla="*/ 1 h 1680"/>
                <a:gd name="T40" fmla="*/ 264 w 600"/>
                <a:gd name="T41" fmla="*/ 25 h 1680"/>
                <a:gd name="T42" fmla="*/ 328 w 600"/>
                <a:gd name="T43" fmla="*/ 40 h 1680"/>
                <a:gd name="T44" fmla="*/ 430 w 600"/>
                <a:gd name="T45" fmla="*/ 107 h 1680"/>
                <a:gd name="T46" fmla="*/ 442 w 600"/>
                <a:gd name="T47" fmla="*/ 360 h 1680"/>
                <a:gd name="T48" fmla="*/ 465 w 600"/>
                <a:gd name="T49" fmla="*/ 1063 h 1680"/>
                <a:gd name="T50" fmla="*/ 467 w 600"/>
                <a:gd name="T51" fmla="*/ 1079 h 1680"/>
                <a:gd name="T52" fmla="*/ 475 w 600"/>
                <a:gd name="T53" fmla="*/ 1139 h 1680"/>
                <a:gd name="T54" fmla="*/ 442 w 600"/>
                <a:gd name="T55" fmla="*/ 1207 h 1680"/>
                <a:gd name="T56" fmla="*/ 404 w 600"/>
                <a:gd name="T57" fmla="*/ 1211 h 1680"/>
                <a:gd name="T58" fmla="*/ 371 w 600"/>
                <a:gd name="T59" fmla="*/ 1201 h 1680"/>
                <a:gd name="T60" fmla="*/ 341 w 600"/>
                <a:gd name="T61" fmla="*/ 1185 h 1680"/>
                <a:gd name="T62" fmla="*/ 305 w 600"/>
                <a:gd name="T63" fmla="*/ 1208 h 1680"/>
                <a:gd name="T64" fmla="*/ 306 w 600"/>
                <a:gd name="T65" fmla="*/ 1326 h 1680"/>
                <a:gd name="T66" fmla="*/ 323 w 600"/>
                <a:gd name="T67" fmla="*/ 1344 h 1680"/>
                <a:gd name="T68" fmla="*/ 354 w 600"/>
                <a:gd name="T69" fmla="*/ 1369 h 1680"/>
                <a:gd name="T70" fmla="*/ 364 w 600"/>
                <a:gd name="T71" fmla="*/ 1384 h 1680"/>
                <a:gd name="T72" fmla="*/ 371 w 600"/>
                <a:gd name="T73" fmla="*/ 1413 h 1680"/>
                <a:gd name="T74" fmla="*/ 374 w 600"/>
                <a:gd name="T75" fmla="*/ 1416 h 1680"/>
                <a:gd name="T76" fmla="*/ 387 w 600"/>
                <a:gd name="T77" fmla="*/ 1427 h 1680"/>
                <a:gd name="T78" fmla="*/ 404 w 600"/>
                <a:gd name="T79" fmla="*/ 1444 h 1680"/>
                <a:gd name="T80" fmla="*/ 410 w 600"/>
                <a:gd name="T81" fmla="*/ 1452 h 1680"/>
                <a:gd name="T82" fmla="*/ 501 w 600"/>
                <a:gd name="T83" fmla="*/ 1542 h 1680"/>
                <a:gd name="T84" fmla="*/ 581 w 600"/>
                <a:gd name="T85" fmla="*/ 1632 h 1680"/>
                <a:gd name="T86" fmla="*/ 598 w 600"/>
                <a:gd name="T87" fmla="*/ 1662 h 1680"/>
                <a:gd name="T88" fmla="*/ 577 w 600"/>
                <a:gd name="T89" fmla="*/ 1662 h 1680"/>
                <a:gd name="T90" fmla="*/ 539 w 600"/>
                <a:gd name="T91" fmla="*/ 1650 h 1680"/>
                <a:gd name="T92" fmla="*/ 521 w 600"/>
                <a:gd name="T93" fmla="*/ 1636 h 1680"/>
                <a:gd name="T94" fmla="*/ 503 w 600"/>
                <a:gd name="T95" fmla="*/ 1621 h 1680"/>
                <a:gd name="T96" fmla="*/ 453 w 600"/>
                <a:gd name="T97" fmla="*/ 1577 h 1680"/>
                <a:gd name="T98" fmla="*/ 394 w 600"/>
                <a:gd name="T99" fmla="*/ 1524 h 1680"/>
                <a:gd name="T100" fmla="*/ 336 w 600"/>
                <a:gd name="T101" fmla="*/ 1470 h 1680"/>
                <a:gd name="T102" fmla="*/ 293 w 600"/>
                <a:gd name="T103" fmla="*/ 1430 h 1680"/>
                <a:gd name="T104" fmla="*/ 275 w 600"/>
                <a:gd name="T105" fmla="*/ 1413 h 1680"/>
                <a:gd name="T106" fmla="*/ 273 w 600"/>
                <a:gd name="T107" fmla="*/ 1436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0" h="1680">
                  <a:moveTo>
                    <a:pt x="267" y="1669"/>
                  </a:moveTo>
                  <a:lnTo>
                    <a:pt x="266" y="1670"/>
                  </a:lnTo>
                  <a:lnTo>
                    <a:pt x="262" y="1673"/>
                  </a:lnTo>
                  <a:lnTo>
                    <a:pt x="256" y="1676"/>
                  </a:lnTo>
                  <a:lnTo>
                    <a:pt x="249" y="1679"/>
                  </a:lnTo>
                  <a:lnTo>
                    <a:pt x="240" y="1680"/>
                  </a:lnTo>
                  <a:lnTo>
                    <a:pt x="230" y="1680"/>
                  </a:lnTo>
                  <a:lnTo>
                    <a:pt x="221" y="1678"/>
                  </a:lnTo>
                  <a:lnTo>
                    <a:pt x="211" y="1670"/>
                  </a:lnTo>
                  <a:lnTo>
                    <a:pt x="211" y="1670"/>
                  </a:lnTo>
                  <a:lnTo>
                    <a:pt x="211" y="1669"/>
                  </a:lnTo>
                  <a:lnTo>
                    <a:pt x="211" y="1668"/>
                  </a:lnTo>
                  <a:lnTo>
                    <a:pt x="210" y="1668"/>
                  </a:lnTo>
                  <a:lnTo>
                    <a:pt x="177" y="1283"/>
                  </a:lnTo>
                  <a:lnTo>
                    <a:pt x="177" y="1277"/>
                  </a:lnTo>
                  <a:lnTo>
                    <a:pt x="177" y="1264"/>
                  </a:lnTo>
                  <a:lnTo>
                    <a:pt x="175" y="1247"/>
                  </a:lnTo>
                  <a:lnTo>
                    <a:pt x="169" y="1228"/>
                  </a:lnTo>
                  <a:lnTo>
                    <a:pt x="159" y="1211"/>
                  </a:lnTo>
                  <a:lnTo>
                    <a:pt x="143" y="1200"/>
                  </a:lnTo>
                  <a:lnTo>
                    <a:pt x="120" y="1197"/>
                  </a:lnTo>
                  <a:lnTo>
                    <a:pt x="87" y="1207"/>
                  </a:lnTo>
                  <a:lnTo>
                    <a:pt x="67" y="1214"/>
                  </a:lnTo>
                  <a:lnTo>
                    <a:pt x="51" y="1215"/>
                  </a:lnTo>
                  <a:lnTo>
                    <a:pt x="38" y="1215"/>
                  </a:lnTo>
                  <a:lnTo>
                    <a:pt x="28" y="1211"/>
                  </a:lnTo>
                  <a:lnTo>
                    <a:pt x="20" y="1204"/>
                  </a:lnTo>
                  <a:lnTo>
                    <a:pt x="15" y="1195"/>
                  </a:lnTo>
                  <a:lnTo>
                    <a:pt x="11" y="1187"/>
                  </a:lnTo>
                  <a:lnTo>
                    <a:pt x="10" y="1176"/>
                  </a:lnTo>
                  <a:lnTo>
                    <a:pt x="8" y="1162"/>
                  </a:lnTo>
                  <a:lnTo>
                    <a:pt x="10" y="1151"/>
                  </a:lnTo>
                  <a:lnTo>
                    <a:pt x="11" y="1142"/>
                  </a:lnTo>
                  <a:lnTo>
                    <a:pt x="11" y="1139"/>
                  </a:lnTo>
                  <a:lnTo>
                    <a:pt x="14" y="1083"/>
                  </a:lnTo>
                  <a:lnTo>
                    <a:pt x="18" y="948"/>
                  </a:lnTo>
                  <a:lnTo>
                    <a:pt x="18" y="779"/>
                  </a:lnTo>
                  <a:lnTo>
                    <a:pt x="11" y="625"/>
                  </a:lnTo>
                  <a:lnTo>
                    <a:pt x="5" y="547"/>
                  </a:lnTo>
                  <a:lnTo>
                    <a:pt x="1" y="458"/>
                  </a:lnTo>
                  <a:lnTo>
                    <a:pt x="0" y="366"/>
                  </a:lnTo>
                  <a:lnTo>
                    <a:pt x="1" y="278"/>
                  </a:lnTo>
                  <a:lnTo>
                    <a:pt x="2" y="245"/>
                  </a:lnTo>
                  <a:lnTo>
                    <a:pt x="7" y="215"/>
                  </a:lnTo>
                  <a:lnTo>
                    <a:pt x="11" y="186"/>
                  </a:lnTo>
                  <a:lnTo>
                    <a:pt x="15" y="161"/>
                  </a:lnTo>
                  <a:lnTo>
                    <a:pt x="23" y="140"/>
                  </a:lnTo>
                  <a:lnTo>
                    <a:pt x="30" y="122"/>
                  </a:lnTo>
                  <a:lnTo>
                    <a:pt x="40" y="109"/>
                  </a:lnTo>
                  <a:lnTo>
                    <a:pt x="50" y="101"/>
                  </a:lnTo>
                  <a:lnTo>
                    <a:pt x="71" y="89"/>
                  </a:lnTo>
                  <a:lnTo>
                    <a:pt x="95" y="79"/>
                  </a:lnTo>
                  <a:lnTo>
                    <a:pt x="116" y="68"/>
                  </a:lnTo>
                  <a:lnTo>
                    <a:pt x="136" y="56"/>
                  </a:lnTo>
                  <a:lnTo>
                    <a:pt x="155" y="45"/>
                  </a:lnTo>
                  <a:lnTo>
                    <a:pt x="171" y="32"/>
                  </a:lnTo>
                  <a:lnTo>
                    <a:pt x="184" y="17"/>
                  </a:lnTo>
                  <a:lnTo>
                    <a:pt x="194" y="3"/>
                  </a:lnTo>
                  <a:lnTo>
                    <a:pt x="195" y="1"/>
                  </a:lnTo>
                  <a:lnTo>
                    <a:pt x="195" y="1"/>
                  </a:lnTo>
                  <a:lnTo>
                    <a:pt x="195" y="0"/>
                  </a:lnTo>
                  <a:lnTo>
                    <a:pt x="195" y="0"/>
                  </a:lnTo>
                  <a:lnTo>
                    <a:pt x="264" y="25"/>
                  </a:lnTo>
                  <a:lnTo>
                    <a:pt x="273" y="26"/>
                  </a:lnTo>
                  <a:lnTo>
                    <a:pt x="296" y="30"/>
                  </a:lnTo>
                  <a:lnTo>
                    <a:pt x="328" y="40"/>
                  </a:lnTo>
                  <a:lnTo>
                    <a:pt x="365" y="55"/>
                  </a:lnTo>
                  <a:lnTo>
                    <a:pt x="400" y="78"/>
                  </a:lnTo>
                  <a:lnTo>
                    <a:pt x="430" y="107"/>
                  </a:lnTo>
                  <a:lnTo>
                    <a:pt x="449" y="147"/>
                  </a:lnTo>
                  <a:lnTo>
                    <a:pt x="452" y="196"/>
                  </a:lnTo>
                  <a:lnTo>
                    <a:pt x="442" y="360"/>
                  </a:lnTo>
                  <a:lnTo>
                    <a:pt x="439" y="596"/>
                  </a:lnTo>
                  <a:lnTo>
                    <a:pt x="446" y="850"/>
                  </a:lnTo>
                  <a:lnTo>
                    <a:pt x="465" y="1063"/>
                  </a:lnTo>
                  <a:lnTo>
                    <a:pt x="466" y="1068"/>
                  </a:lnTo>
                  <a:lnTo>
                    <a:pt x="466" y="1073"/>
                  </a:lnTo>
                  <a:lnTo>
                    <a:pt x="467" y="1079"/>
                  </a:lnTo>
                  <a:lnTo>
                    <a:pt x="467" y="1084"/>
                  </a:lnTo>
                  <a:lnTo>
                    <a:pt x="470" y="1102"/>
                  </a:lnTo>
                  <a:lnTo>
                    <a:pt x="475" y="1139"/>
                  </a:lnTo>
                  <a:lnTo>
                    <a:pt x="472" y="1178"/>
                  </a:lnTo>
                  <a:lnTo>
                    <a:pt x="454" y="1202"/>
                  </a:lnTo>
                  <a:lnTo>
                    <a:pt x="442" y="1207"/>
                  </a:lnTo>
                  <a:lnTo>
                    <a:pt x="429" y="1210"/>
                  </a:lnTo>
                  <a:lnTo>
                    <a:pt x="416" y="1211"/>
                  </a:lnTo>
                  <a:lnTo>
                    <a:pt x="404" y="1211"/>
                  </a:lnTo>
                  <a:lnTo>
                    <a:pt x="393" y="1210"/>
                  </a:lnTo>
                  <a:lnTo>
                    <a:pt x="381" y="1207"/>
                  </a:lnTo>
                  <a:lnTo>
                    <a:pt x="371" y="1201"/>
                  </a:lnTo>
                  <a:lnTo>
                    <a:pt x="362" y="1195"/>
                  </a:lnTo>
                  <a:lnTo>
                    <a:pt x="352" y="1189"/>
                  </a:lnTo>
                  <a:lnTo>
                    <a:pt x="341" y="1185"/>
                  </a:lnTo>
                  <a:lnTo>
                    <a:pt x="328" y="1185"/>
                  </a:lnTo>
                  <a:lnTo>
                    <a:pt x="315" y="1192"/>
                  </a:lnTo>
                  <a:lnTo>
                    <a:pt x="305" y="1208"/>
                  </a:lnTo>
                  <a:lnTo>
                    <a:pt x="299" y="1234"/>
                  </a:lnTo>
                  <a:lnTo>
                    <a:pt x="299" y="1273"/>
                  </a:lnTo>
                  <a:lnTo>
                    <a:pt x="306" y="1326"/>
                  </a:lnTo>
                  <a:lnTo>
                    <a:pt x="309" y="1329"/>
                  </a:lnTo>
                  <a:lnTo>
                    <a:pt x="315" y="1335"/>
                  </a:lnTo>
                  <a:lnTo>
                    <a:pt x="323" y="1344"/>
                  </a:lnTo>
                  <a:lnTo>
                    <a:pt x="335" y="1352"/>
                  </a:lnTo>
                  <a:lnTo>
                    <a:pt x="345" y="1361"/>
                  </a:lnTo>
                  <a:lnTo>
                    <a:pt x="354" y="1369"/>
                  </a:lnTo>
                  <a:lnTo>
                    <a:pt x="359" y="1375"/>
                  </a:lnTo>
                  <a:lnTo>
                    <a:pt x="362" y="1378"/>
                  </a:lnTo>
                  <a:lnTo>
                    <a:pt x="364" y="1384"/>
                  </a:lnTo>
                  <a:lnTo>
                    <a:pt x="367" y="1395"/>
                  </a:lnTo>
                  <a:lnTo>
                    <a:pt x="370" y="1407"/>
                  </a:lnTo>
                  <a:lnTo>
                    <a:pt x="371" y="1413"/>
                  </a:lnTo>
                  <a:lnTo>
                    <a:pt x="371" y="1413"/>
                  </a:lnTo>
                  <a:lnTo>
                    <a:pt x="372" y="1414"/>
                  </a:lnTo>
                  <a:lnTo>
                    <a:pt x="374" y="1416"/>
                  </a:lnTo>
                  <a:lnTo>
                    <a:pt x="375" y="1418"/>
                  </a:lnTo>
                  <a:lnTo>
                    <a:pt x="380" y="1423"/>
                  </a:lnTo>
                  <a:lnTo>
                    <a:pt x="387" y="1427"/>
                  </a:lnTo>
                  <a:lnTo>
                    <a:pt x="394" y="1434"/>
                  </a:lnTo>
                  <a:lnTo>
                    <a:pt x="401" y="1441"/>
                  </a:lnTo>
                  <a:lnTo>
                    <a:pt x="404" y="1444"/>
                  </a:lnTo>
                  <a:lnTo>
                    <a:pt x="406" y="1446"/>
                  </a:lnTo>
                  <a:lnTo>
                    <a:pt x="408" y="1449"/>
                  </a:lnTo>
                  <a:lnTo>
                    <a:pt x="410" y="1452"/>
                  </a:lnTo>
                  <a:lnTo>
                    <a:pt x="437" y="1477"/>
                  </a:lnTo>
                  <a:lnTo>
                    <a:pt x="467" y="1509"/>
                  </a:lnTo>
                  <a:lnTo>
                    <a:pt x="501" y="1542"/>
                  </a:lnTo>
                  <a:lnTo>
                    <a:pt x="531" y="1575"/>
                  </a:lnTo>
                  <a:lnTo>
                    <a:pt x="560" y="1606"/>
                  </a:lnTo>
                  <a:lnTo>
                    <a:pt x="581" y="1632"/>
                  </a:lnTo>
                  <a:lnTo>
                    <a:pt x="596" y="1652"/>
                  </a:lnTo>
                  <a:lnTo>
                    <a:pt x="600" y="1662"/>
                  </a:lnTo>
                  <a:lnTo>
                    <a:pt x="598" y="1662"/>
                  </a:lnTo>
                  <a:lnTo>
                    <a:pt x="594" y="1663"/>
                  </a:lnTo>
                  <a:lnTo>
                    <a:pt x="587" y="1663"/>
                  </a:lnTo>
                  <a:lnTo>
                    <a:pt x="577" y="1662"/>
                  </a:lnTo>
                  <a:lnTo>
                    <a:pt x="565" y="1660"/>
                  </a:lnTo>
                  <a:lnTo>
                    <a:pt x="554" y="1656"/>
                  </a:lnTo>
                  <a:lnTo>
                    <a:pt x="539" y="1650"/>
                  </a:lnTo>
                  <a:lnTo>
                    <a:pt x="525" y="1640"/>
                  </a:lnTo>
                  <a:lnTo>
                    <a:pt x="522" y="1639"/>
                  </a:lnTo>
                  <a:lnTo>
                    <a:pt x="521" y="1636"/>
                  </a:lnTo>
                  <a:lnTo>
                    <a:pt x="518" y="1634"/>
                  </a:lnTo>
                  <a:lnTo>
                    <a:pt x="515" y="1632"/>
                  </a:lnTo>
                  <a:lnTo>
                    <a:pt x="503" y="1621"/>
                  </a:lnTo>
                  <a:lnTo>
                    <a:pt x="488" y="1608"/>
                  </a:lnTo>
                  <a:lnTo>
                    <a:pt x="472" y="1594"/>
                  </a:lnTo>
                  <a:lnTo>
                    <a:pt x="453" y="1577"/>
                  </a:lnTo>
                  <a:lnTo>
                    <a:pt x="434" y="1560"/>
                  </a:lnTo>
                  <a:lnTo>
                    <a:pt x="414" y="1541"/>
                  </a:lnTo>
                  <a:lnTo>
                    <a:pt x="394" y="1524"/>
                  </a:lnTo>
                  <a:lnTo>
                    <a:pt x="374" y="1505"/>
                  </a:lnTo>
                  <a:lnTo>
                    <a:pt x="355" y="1488"/>
                  </a:lnTo>
                  <a:lnTo>
                    <a:pt x="336" y="1470"/>
                  </a:lnTo>
                  <a:lnTo>
                    <a:pt x="321" y="1454"/>
                  </a:lnTo>
                  <a:lnTo>
                    <a:pt x="305" y="1441"/>
                  </a:lnTo>
                  <a:lnTo>
                    <a:pt x="293" y="1430"/>
                  </a:lnTo>
                  <a:lnTo>
                    <a:pt x="283" y="1421"/>
                  </a:lnTo>
                  <a:lnTo>
                    <a:pt x="277" y="1416"/>
                  </a:lnTo>
                  <a:lnTo>
                    <a:pt x="275" y="1413"/>
                  </a:lnTo>
                  <a:lnTo>
                    <a:pt x="275" y="1417"/>
                  </a:lnTo>
                  <a:lnTo>
                    <a:pt x="275" y="1426"/>
                  </a:lnTo>
                  <a:lnTo>
                    <a:pt x="273" y="1436"/>
                  </a:lnTo>
                  <a:lnTo>
                    <a:pt x="273" y="1440"/>
                  </a:lnTo>
                  <a:lnTo>
                    <a:pt x="267" y="1669"/>
                  </a:lnTo>
                  <a:close/>
                </a:path>
              </a:pathLst>
            </a:custGeom>
            <a:solidFill>
              <a:srgbClr val="F2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7" name="Freeform 49"/>
            <p:cNvSpPr>
              <a:spLocks/>
            </p:cNvSpPr>
            <p:nvPr/>
          </p:nvSpPr>
          <p:spPr bwMode="auto">
            <a:xfrm>
              <a:off x="6874" y="1867"/>
              <a:ext cx="567" cy="1599"/>
            </a:xfrm>
            <a:custGeom>
              <a:avLst/>
              <a:gdLst>
                <a:gd name="T0" fmla="*/ 252 w 567"/>
                <a:gd name="T1" fmla="*/ 1591 h 1599"/>
                <a:gd name="T2" fmla="*/ 230 w 567"/>
                <a:gd name="T3" fmla="*/ 1599 h 1599"/>
                <a:gd name="T4" fmla="*/ 204 w 567"/>
                <a:gd name="T5" fmla="*/ 1590 h 1599"/>
                <a:gd name="T6" fmla="*/ 203 w 567"/>
                <a:gd name="T7" fmla="*/ 1587 h 1599"/>
                <a:gd name="T8" fmla="*/ 171 w 567"/>
                <a:gd name="T9" fmla="*/ 1227 h 1599"/>
                <a:gd name="T10" fmla="*/ 165 w 567"/>
                <a:gd name="T11" fmla="*/ 1180 h 1599"/>
                <a:gd name="T12" fmla="*/ 121 w 567"/>
                <a:gd name="T13" fmla="*/ 1148 h 1599"/>
                <a:gd name="T14" fmla="*/ 59 w 567"/>
                <a:gd name="T15" fmla="*/ 1165 h 1599"/>
                <a:gd name="T16" fmla="*/ 31 w 567"/>
                <a:gd name="T17" fmla="*/ 1154 h 1599"/>
                <a:gd name="T18" fmla="*/ 21 w 567"/>
                <a:gd name="T19" fmla="*/ 1128 h 1599"/>
                <a:gd name="T20" fmla="*/ 23 w 567"/>
                <a:gd name="T21" fmla="*/ 1096 h 1599"/>
                <a:gd name="T22" fmla="*/ 27 w 567"/>
                <a:gd name="T23" fmla="*/ 916 h 1599"/>
                <a:gd name="T24" fmla="*/ 11 w 567"/>
                <a:gd name="T25" fmla="*/ 543 h 1599"/>
                <a:gd name="T26" fmla="*/ 0 w 567"/>
                <a:gd name="T27" fmla="*/ 272 h 1599"/>
                <a:gd name="T28" fmla="*/ 7 w 567"/>
                <a:gd name="T29" fmla="*/ 180 h 1599"/>
                <a:gd name="T30" fmla="*/ 26 w 567"/>
                <a:gd name="T31" fmla="*/ 117 h 1599"/>
                <a:gd name="T32" fmla="*/ 67 w 567"/>
                <a:gd name="T33" fmla="*/ 85 h 1599"/>
                <a:gd name="T34" fmla="*/ 129 w 567"/>
                <a:gd name="T35" fmla="*/ 53 h 1599"/>
                <a:gd name="T36" fmla="*/ 175 w 567"/>
                <a:gd name="T37" fmla="*/ 17 h 1599"/>
                <a:gd name="T38" fmla="*/ 185 w 567"/>
                <a:gd name="T39" fmla="*/ 2 h 1599"/>
                <a:gd name="T40" fmla="*/ 252 w 567"/>
                <a:gd name="T41" fmla="*/ 25 h 1599"/>
                <a:gd name="T42" fmla="*/ 313 w 567"/>
                <a:gd name="T43" fmla="*/ 39 h 1599"/>
                <a:gd name="T44" fmla="*/ 411 w 567"/>
                <a:gd name="T45" fmla="*/ 104 h 1599"/>
                <a:gd name="T46" fmla="*/ 421 w 567"/>
                <a:gd name="T47" fmla="*/ 343 h 1599"/>
                <a:gd name="T48" fmla="*/ 434 w 567"/>
                <a:gd name="T49" fmla="*/ 1007 h 1599"/>
                <a:gd name="T50" fmla="*/ 437 w 567"/>
                <a:gd name="T51" fmla="*/ 1023 h 1599"/>
                <a:gd name="T52" fmla="*/ 443 w 567"/>
                <a:gd name="T53" fmla="*/ 1079 h 1599"/>
                <a:gd name="T54" fmla="*/ 413 w 567"/>
                <a:gd name="T55" fmla="*/ 1145 h 1599"/>
                <a:gd name="T56" fmla="*/ 378 w 567"/>
                <a:gd name="T57" fmla="*/ 1151 h 1599"/>
                <a:gd name="T58" fmla="*/ 349 w 567"/>
                <a:gd name="T59" fmla="*/ 1144 h 1599"/>
                <a:gd name="T60" fmla="*/ 322 w 567"/>
                <a:gd name="T61" fmla="*/ 1133 h 1599"/>
                <a:gd name="T62" fmla="*/ 290 w 567"/>
                <a:gd name="T63" fmla="*/ 1158 h 1599"/>
                <a:gd name="T64" fmla="*/ 290 w 567"/>
                <a:gd name="T65" fmla="*/ 1267 h 1599"/>
                <a:gd name="T66" fmla="*/ 306 w 567"/>
                <a:gd name="T67" fmla="*/ 1283 h 1599"/>
                <a:gd name="T68" fmla="*/ 334 w 567"/>
                <a:gd name="T69" fmla="*/ 1309 h 1599"/>
                <a:gd name="T70" fmla="*/ 342 w 567"/>
                <a:gd name="T71" fmla="*/ 1324 h 1599"/>
                <a:gd name="T72" fmla="*/ 349 w 567"/>
                <a:gd name="T73" fmla="*/ 1349 h 1599"/>
                <a:gd name="T74" fmla="*/ 352 w 567"/>
                <a:gd name="T75" fmla="*/ 1355 h 1599"/>
                <a:gd name="T76" fmla="*/ 365 w 567"/>
                <a:gd name="T77" fmla="*/ 1365 h 1599"/>
                <a:gd name="T78" fmla="*/ 381 w 567"/>
                <a:gd name="T79" fmla="*/ 1381 h 1599"/>
                <a:gd name="T80" fmla="*/ 388 w 567"/>
                <a:gd name="T81" fmla="*/ 1388 h 1599"/>
                <a:gd name="T82" fmla="*/ 472 w 567"/>
                <a:gd name="T83" fmla="*/ 1473 h 1599"/>
                <a:gd name="T84" fmla="*/ 550 w 567"/>
                <a:gd name="T85" fmla="*/ 1558 h 1599"/>
                <a:gd name="T86" fmla="*/ 565 w 567"/>
                <a:gd name="T87" fmla="*/ 1587 h 1599"/>
                <a:gd name="T88" fmla="*/ 547 w 567"/>
                <a:gd name="T89" fmla="*/ 1587 h 1599"/>
                <a:gd name="T90" fmla="*/ 512 w 567"/>
                <a:gd name="T91" fmla="*/ 1576 h 1599"/>
                <a:gd name="T92" fmla="*/ 493 w 567"/>
                <a:gd name="T93" fmla="*/ 1564 h 1599"/>
                <a:gd name="T94" fmla="*/ 463 w 567"/>
                <a:gd name="T95" fmla="*/ 1537 h 1599"/>
                <a:gd name="T96" fmla="*/ 358 w 567"/>
                <a:gd name="T97" fmla="*/ 1442 h 1599"/>
                <a:gd name="T98" fmla="*/ 272 w 567"/>
                <a:gd name="T99" fmla="*/ 1364 h 1599"/>
                <a:gd name="T100" fmla="*/ 262 w 567"/>
                <a:gd name="T101" fmla="*/ 1367 h 1599"/>
                <a:gd name="T102" fmla="*/ 256 w 567"/>
                <a:gd name="T103" fmla="*/ 1588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67" h="1599">
                  <a:moveTo>
                    <a:pt x="256" y="1588"/>
                  </a:moveTo>
                  <a:lnTo>
                    <a:pt x="254" y="1590"/>
                  </a:lnTo>
                  <a:lnTo>
                    <a:pt x="252" y="1591"/>
                  </a:lnTo>
                  <a:lnTo>
                    <a:pt x="246" y="1594"/>
                  </a:lnTo>
                  <a:lnTo>
                    <a:pt x="239" y="1597"/>
                  </a:lnTo>
                  <a:lnTo>
                    <a:pt x="230" y="1599"/>
                  </a:lnTo>
                  <a:lnTo>
                    <a:pt x="221" y="1599"/>
                  </a:lnTo>
                  <a:lnTo>
                    <a:pt x="213" y="1596"/>
                  </a:lnTo>
                  <a:lnTo>
                    <a:pt x="204" y="1590"/>
                  </a:lnTo>
                  <a:lnTo>
                    <a:pt x="203" y="1590"/>
                  </a:lnTo>
                  <a:lnTo>
                    <a:pt x="203" y="1588"/>
                  </a:lnTo>
                  <a:lnTo>
                    <a:pt x="203" y="1587"/>
                  </a:lnTo>
                  <a:lnTo>
                    <a:pt x="203" y="1587"/>
                  </a:lnTo>
                  <a:lnTo>
                    <a:pt x="171" y="1231"/>
                  </a:lnTo>
                  <a:lnTo>
                    <a:pt x="171" y="1227"/>
                  </a:lnTo>
                  <a:lnTo>
                    <a:pt x="171" y="1214"/>
                  </a:lnTo>
                  <a:lnTo>
                    <a:pt x="169" y="1197"/>
                  </a:lnTo>
                  <a:lnTo>
                    <a:pt x="165" y="1180"/>
                  </a:lnTo>
                  <a:lnTo>
                    <a:pt x="157" y="1164"/>
                  </a:lnTo>
                  <a:lnTo>
                    <a:pt x="142" y="1152"/>
                  </a:lnTo>
                  <a:lnTo>
                    <a:pt x="121" y="1148"/>
                  </a:lnTo>
                  <a:lnTo>
                    <a:pt x="92" y="1156"/>
                  </a:lnTo>
                  <a:lnTo>
                    <a:pt x="74" y="1162"/>
                  </a:lnTo>
                  <a:lnTo>
                    <a:pt x="59" y="1165"/>
                  </a:lnTo>
                  <a:lnTo>
                    <a:pt x="47" y="1164"/>
                  </a:lnTo>
                  <a:lnTo>
                    <a:pt x="38" y="1159"/>
                  </a:lnTo>
                  <a:lnTo>
                    <a:pt x="31" y="1154"/>
                  </a:lnTo>
                  <a:lnTo>
                    <a:pt x="26" y="1145"/>
                  </a:lnTo>
                  <a:lnTo>
                    <a:pt x="23" y="1136"/>
                  </a:lnTo>
                  <a:lnTo>
                    <a:pt x="21" y="1128"/>
                  </a:lnTo>
                  <a:lnTo>
                    <a:pt x="20" y="1115"/>
                  </a:lnTo>
                  <a:lnTo>
                    <a:pt x="21" y="1103"/>
                  </a:lnTo>
                  <a:lnTo>
                    <a:pt x="23" y="1096"/>
                  </a:lnTo>
                  <a:lnTo>
                    <a:pt x="23" y="1093"/>
                  </a:lnTo>
                  <a:lnTo>
                    <a:pt x="24" y="1040"/>
                  </a:lnTo>
                  <a:lnTo>
                    <a:pt x="27" y="916"/>
                  </a:lnTo>
                  <a:lnTo>
                    <a:pt x="27" y="761"/>
                  </a:lnTo>
                  <a:lnTo>
                    <a:pt x="18" y="618"/>
                  </a:lnTo>
                  <a:lnTo>
                    <a:pt x="11" y="543"/>
                  </a:lnTo>
                  <a:lnTo>
                    <a:pt x="5" y="454"/>
                  </a:lnTo>
                  <a:lnTo>
                    <a:pt x="1" y="360"/>
                  </a:lnTo>
                  <a:lnTo>
                    <a:pt x="0" y="272"/>
                  </a:lnTo>
                  <a:lnTo>
                    <a:pt x="1" y="239"/>
                  </a:lnTo>
                  <a:lnTo>
                    <a:pt x="2" y="209"/>
                  </a:lnTo>
                  <a:lnTo>
                    <a:pt x="7" y="180"/>
                  </a:lnTo>
                  <a:lnTo>
                    <a:pt x="13" y="156"/>
                  </a:lnTo>
                  <a:lnTo>
                    <a:pt x="18" y="134"/>
                  </a:lnTo>
                  <a:lnTo>
                    <a:pt x="26" y="117"/>
                  </a:lnTo>
                  <a:lnTo>
                    <a:pt x="36" y="104"/>
                  </a:lnTo>
                  <a:lnTo>
                    <a:pt x="46" y="95"/>
                  </a:lnTo>
                  <a:lnTo>
                    <a:pt x="67" y="85"/>
                  </a:lnTo>
                  <a:lnTo>
                    <a:pt x="89" y="75"/>
                  </a:lnTo>
                  <a:lnTo>
                    <a:pt x="109" y="65"/>
                  </a:lnTo>
                  <a:lnTo>
                    <a:pt x="129" y="53"/>
                  </a:lnTo>
                  <a:lnTo>
                    <a:pt x="146" y="42"/>
                  </a:lnTo>
                  <a:lnTo>
                    <a:pt x="162" y="30"/>
                  </a:lnTo>
                  <a:lnTo>
                    <a:pt x="175" y="17"/>
                  </a:lnTo>
                  <a:lnTo>
                    <a:pt x="185" y="3"/>
                  </a:lnTo>
                  <a:lnTo>
                    <a:pt x="185" y="2"/>
                  </a:lnTo>
                  <a:lnTo>
                    <a:pt x="185" y="2"/>
                  </a:lnTo>
                  <a:lnTo>
                    <a:pt x="185" y="2"/>
                  </a:lnTo>
                  <a:lnTo>
                    <a:pt x="187" y="0"/>
                  </a:lnTo>
                  <a:lnTo>
                    <a:pt x="252" y="25"/>
                  </a:lnTo>
                  <a:lnTo>
                    <a:pt x="260" y="26"/>
                  </a:lnTo>
                  <a:lnTo>
                    <a:pt x="282" y="30"/>
                  </a:lnTo>
                  <a:lnTo>
                    <a:pt x="313" y="39"/>
                  </a:lnTo>
                  <a:lnTo>
                    <a:pt x="348" y="53"/>
                  </a:lnTo>
                  <a:lnTo>
                    <a:pt x="383" y="75"/>
                  </a:lnTo>
                  <a:lnTo>
                    <a:pt x="411" y="104"/>
                  </a:lnTo>
                  <a:lnTo>
                    <a:pt x="429" y="141"/>
                  </a:lnTo>
                  <a:lnTo>
                    <a:pt x="432" y="187"/>
                  </a:lnTo>
                  <a:lnTo>
                    <a:pt x="421" y="343"/>
                  </a:lnTo>
                  <a:lnTo>
                    <a:pt x="417" y="569"/>
                  </a:lnTo>
                  <a:lnTo>
                    <a:pt x="421" y="808"/>
                  </a:lnTo>
                  <a:lnTo>
                    <a:pt x="434" y="1007"/>
                  </a:lnTo>
                  <a:lnTo>
                    <a:pt x="436" y="1012"/>
                  </a:lnTo>
                  <a:lnTo>
                    <a:pt x="436" y="1017"/>
                  </a:lnTo>
                  <a:lnTo>
                    <a:pt x="437" y="1023"/>
                  </a:lnTo>
                  <a:lnTo>
                    <a:pt x="437" y="1027"/>
                  </a:lnTo>
                  <a:lnTo>
                    <a:pt x="440" y="1044"/>
                  </a:lnTo>
                  <a:lnTo>
                    <a:pt x="443" y="1079"/>
                  </a:lnTo>
                  <a:lnTo>
                    <a:pt x="440" y="1116"/>
                  </a:lnTo>
                  <a:lnTo>
                    <a:pt x="424" y="1141"/>
                  </a:lnTo>
                  <a:lnTo>
                    <a:pt x="413" y="1145"/>
                  </a:lnTo>
                  <a:lnTo>
                    <a:pt x="401" y="1148"/>
                  </a:lnTo>
                  <a:lnTo>
                    <a:pt x="390" y="1151"/>
                  </a:lnTo>
                  <a:lnTo>
                    <a:pt x="378" y="1151"/>
                  </a:lnTo>
                  <a:lnTo>
                    <a:pt x="368" y="1149"/>
                  </a:lnTo>
                  <a:lnTo>
                    <a:pt x="358" y="1148"/>
                  </a:lnTo>
                  <a:lnTo>
                    <a:pt x="349" y="1144"/>
                  </a:lnTo>
                  <a:lnTo>
                    <a:pt x="341" y="1139"/>
                  </a:lnTo>
                  <a:lnTo>
                    <a:pt x="332" y="1135"/>
                  </a:lnTo>
                  <a:lnTo>
                    <a:pt x="322" y="1133"/>
                  </a:lnTo>
                  <a:lnTo>
                    <a:pt x="311" y="1135"/>
                  </a:lnTo>
                  <a:lnTo>
                    <a:pt x="299" y="1142"/>
                  </a:lnTo>
                  <a:lnTo>
                    <a:pt x="290" y="1158"/>
                  </a:lnTo>
                  <a:lnTo>
                    <a:pt x="285" y="1182"/>
                  </a:lnTo>
                  <a:lnTo>
                    <a:pt x="285" y="1218"/>
                  </a:lnTo>
                  <a:lnTo>
                    <a:pt x="290" y="1267"/>
                  </a:lnTo>
                  <a:lnTo>
                    <a:pt x="293" y="1270"/>
                  </a:lnTo>
                  <a:lnTo>
                    <a:pt x="298" y="1276"/>
                  </a:lnTo>
                  <a:lnTo>
                    <a:pt x="306" y="1283"/>
                  </a:lnTo>
                  <a:lnTo>
                    <a:pt x="316" y="1292"/>
                  </a:lnTo>
                  <a:lnTo>
                    <a:pt x="325" y="1300"/>
                  </a:lnTo>
                  <a:lnTo>
                    <a:pt x="334" y="1309"/>
                  </a:lnTo>
                  <a:lnTo>
                    <a:pt x="338" y="1315"/>
                  </a:lnTo>
                  <a:lnTo>
                    <a:pt x="341" y="1318"/>
                  </a:lnTo>
                  <a:lnTo>
                    <a:pt x="342" y="1324"/>
                  </a:lnTo>
                  <a:lnTo>
                    <a:pt x="345" y="1334"/>
                  </a:lnTo>
                  <a:lnTo>
                    <a:pt x="348" y="1345"/>
                  </a:lnTo>
                  <a:lnTo>
                    <a:pt x="349" y="1349"/>
                  </a:lnTo>
                  <a:lnTo>
                    <a:pt x="349" y="1351"/>
                  </a:lnTo>
                  <a:lnTo>
                    <a:pt x="351" y="1352"/>
                  </a:lnTo>
                  <a:lnTo>
                    <a:pt x="352" y="1355"/>
                  </a:lnTo>
                  <a:lnTo>
                    <a:pt x="354" y="1357"/>
                  </a:lnTo>
                  <a:lnTo>
                    <a:pt x="358" y="1361"/>
                  </a:lnTo>
                  <a:lnTo>
                    <a:pt x="365" y="1365"/>
                  </a:lnTo>
                  <a:lnTo>
                    <a:pt x="372" y="1372"/>
                  </a:lnTo>
                  <a:lnTo>
                    <a:pt x="380" y="1378"/>
                  </a:lnTo>
                  <a:lnTo>
                    <a:pt x="381" y="1381"/>
                  </a:lnTo>
                  <a:lnTo>
                    <a:pt x="384" y="1383"/>
                  </a:lnTo>
                  <a:lnTo>
                    <a:pt x="385" y="1385"/>
                  </a:lnTo>
                  <a:lnTo>
                    <a:pt x="388" y="1388"/>
                  </a:lnTo>
                  <a:lnTo>
                    <a:pt x="413" y="1413"/>
                  </a:lnTo>
                  <a:lnTo>
                    <a:pt x="442" y="1442"/>
                  </a:lnTo>
                  <a:lnTo>
                    <a:pt x="472" y="1473"/>
                  </a:lnTo>
                  <a:lnTo>
                    <a:pt x="502" y="1505"/>
                  </a:lnTo>
                  <a:lnTo>
                    <a:pt x="528" y="1534"/>
                  </a:lnTo>
                  <a:lnTo>
                    <a:pt x="550" y="1558"/>
                  </a:lnTo>
                  <a:lnTo>
                    <a:pt x="563" y="1577"/>
                  </a:lnTo>
                  <a:lnTo>
                    <a:pt x="567" y="1587"/>
                  </a:lnTo>
                  <a:lnTo>
                    <a:pt x="565" y="1587"/>
                  </a:lnTo>
                  <a:lnTo>
                    <a:pt x="561" y="1587"/>
                  </a:lnTo>
                  <a:lnTo>
                    <a:pt x="555" y="1588"/>
                  </a:lnTo>
                  <a:lnTo>
                    <a:pt x="547" y="1587"/>
                  </a:lnTo>
                  <a:lnTo>
                    <a:pt x="537" y="1586"/>
                  </a:lnTo>
                  <a:lnTo>
                    <a:pt x="524" y="1581"/>
                  </a:lnTo>
                  <a:lnTo>
                    <a:pt x="512" y="1576"/>
                  </a:lnTo>
                  <a:lnTo>
                    <a:pt x="498" y="1567"/>
                  </a:lnTo>
                  <a:lnTo>
                    <a:pt x="495" y="1565"/>
                  </a:lnTo>
                  <a:lnTo>
                    <a:pt x="493" y="1564"/>
                  </a:lnTo>
                  <a:lnTo>
                    <a:pt x="491" y="1561"/>
                  </a:lnTo>
                  <a:lnTo>
                    <a:pt x="488" y="1558"/>
                  </a:lnTo>
                  <a:lnTo>
                    <a:pt x="463" y="1537"/>
                  </a:lnTo>
                  <a:lnTo>
                    <a:pt x="432" y="1509"/>
                  </a:lnTo>
                  <a:lnTo>
                    <a:pt x="396" y="1476"/>
                  </a:lnTo>
                  <a:lnTo>
                    <a:pt x="358" y="1442"/>
                  </a:lnTo>
                  <a:lnTo>
                    <a:pt x="324" y="1410"/>
                  </a:lnTo>
                  <a:lnTo>
                    <a:pt x="293" y="1383"/>
                  </a:lnTo>
                  <a:lnTo>
                    <a:pt x="272" y="1364"/>
                  </a:lnTo>
                  <a:lnTo>
                    <a:pt x="263" y="1355"/>
                  </a:lnTo>
                  <a:lnTo>
                    <a:pt x="262" y="1358"/>
                  </a:lnTo>
                  <a:lnTo>
                    <a:pt x="262" y="1367"/>
                  </a:lnTo>
                  <a:lnTo>
                    <a:pt x="260" y="1374"/>
                  </a:lnTo>
                  <a:lnTo>
                    <a:pt x="260" y="1378"/>
                  </a:lnTo>
                  <a:lnTo>
                    <a:pt x="256" y="1588"/>
                  </a:lnTo>
                  <a:close/>
                </a:path>
              </a:pathLst>
            </a:custGeom>
            <a:solidFill>
              <a:srgbClr val="E2F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8" name="Freeform 50"/>
            <p:cNvSpPr>
              <a:spLocks/>
            </p:cNvSpPr>
            <p:nvPr/>
          </p:nvSpPr>
          <p:spPr bwMode="auto">
            <a:xfrm>
              <a:off x="6884" y="1925"/>
              <a:ext cx="534" cy="1515"/>
            </a:xfrm>
            <a:custGeom>
              <a:avLst/>
              <a:gdLst>
                <a:gd name="T0" fmla="*/ 240 w 534"/>
                <a:gd name="T1" fmla="*/ 1509 h 1515"/>
                <a:gd name="T2" fmla="*/ 220 w 534"/>
                <a:gd name="T3" fmla="*/ 1515 h 1515"/>
                <a:gd name="T4" fmla="*/ 195 w 534"/>
                <a:gd name="T5" fmla="*/ 1507 h 1515"/>
                <a:gd name="T6" fmla="*/ 194 w 534"/>
                <a:gd name="T7" fmla="*/ 1505 h 1515"/>
                <a:gd name="T8" fmla="*/ 165 w 534"/>
                <a:gd name="T9" fmla="*/ 1172 h 1515"/>
                <a:gd name="T10" fmla="*/ 159 w 534"/>
                <a:gd name="T11" fmla="*/ 1127 h 1515"/>
                <a:gd name="T12" fmla="*/ 121 w 534"/>
                <a:gd name="T13" fmla="*/ 1097 h 1515"/>
                <a:gd name="T14" fmla="*/ 66 w 534"/>
                <a:gd name="T15" fmla="*/ 1111 h 1515"/>
                <a:gd name="T16" fmla="*/ 41 w 534"/>
                <a:gd name="T17" fmla="*/ 1098 h 1515"/>
                <a:gd name="T18" fmla="*/ 33 w 534"/>
                <a:gd name="T19" fmla="*/ 1075 h 1515"/>
                <a:gd name="T20" fmla="*/ 34 w 534"/>
                <a:gd name="T21" fmla="*/ 1048 h 1515"/>
                <a:gd name="T22" fmla="*/ 37 w 534"/>
                <a:gd name="T23" fmla="*/ 881 h 1515"/>
                <a:gd name="T24" fmla="*/ 18 w 534"/>
                <a:gd name="T25" fmla="*/ 538 h 1515"/>
                <a:gd name="T26" fmla="*/ 0 w 534"/>
                <a:gd name="T27" fmla="*/ 265 h 1515"/>
                <a:gd name="T28" fmla="*/ 4 w 534"/>
                <a:gd name="T29" fmla="*/ 174 h 1515"/>
                <a:gd name="T30" fmla="*/ 21 w 534"/>
                <a:gd name="T31" fmla="*/ 111 h 1515"/>
                <a:gd name="T32" fmla="*/ 62 w 534"/>
                <a:gd name="T33" fmla="*/ 79 h 1515"/>
                <a:gd name="T34" fmla="*/ 122 w 534"/>
                <a:gd name="T35" fmla="*/ 49 h 1515"/>
                <a:gd name="T36" fmla="*/ 167 w 534"/>
                <a:gd name="T37" fmla="*/ 14 h 1515"/>
                <a:gd name="T38" fmla="*/ 177 w 534"/>
                <a:gd name="T39" fmla="*/ 0 h 1515"/>
                <a:gd name="T40" fmla="*/ 240 w 534"/>
                <a:gd name="T41" fmla="*/ 21 h 1515"/>
                <a:gd name="T42" fmla="*/ 299 w 534"/>
                <a:gd name="T43" fmla="*/ 36 h 1515"/>
                <a:gd name="T44" fmla="*/ 391 w 534"/>
                <a:gd name="T45" fmla="*/ 99 h 1515"/>
                <a:gd name="T46" fmla="*/ 401 w 534"/>
                <a:gd name="T47" fmla="*/ 325 h 1515"/>
                <a:gd name="T48" fmla="*/ 404 w 534"/>
                <a:gd name="T49" fmla="*/ 950 h 1515"/>
                <a:gd name="T50" fmla="*/ 407 w 534"/>
                <a:gd name="T51" fmla="*/ 965 h 1515"/>
                <a:gd name="T52" fmla="*/ 411 w 534"/>
                <a:gd name="T53" fmla="*/ 1019 h 1515"/>
                <a:gd name="T54" fmla="*/ 384 w 534"/>
                <a:gd name="T55" fmla="*/ 1081 h 1515"/>
                <a:gd name="T56" fmla="*/ 354 w 534"/>
                <a:gd name="T57" fmla="*/ 1088 h 1515"/>
                <a:gd name="T58" fmla="*/ 328 w 534"/>
                <a:gd name="T59" fmla="*/ 1086 h 1515"/>
                <a:gd name="T60" fmla="*/ 303 w 534"/>
                <a:gd name="T61" fmla="*/ 1080 h 1515"/>
                <a:gd name="T62" fmla="*/ 275 w 534"/>
                <a:gd name="T63" fmla="*/ 1104 h 1515"/>
                <a:gd name="T64" fmla="*/ 275 w 534"/>
                <a:gd name="T65" fmla="*/ 1205 h 1515"/>
                <a:gd name="T66" fmla="*/ 289 w 534"/>
                <a:gd name="T67" fmla="*/ 1222 h 1515"/>
                <a:gd name="T68" fmla="*/ 314 w 534"/>
                <a:gd name="T69" fmla="*/ 1247 h 1515"/>
                <a:gd name="T70" fmla="*/ 322 w 534"/>
                <a:gd name="T71" fmla="*/ 1261 h 1515"/>
                <a:gd name="T72" fmla="*/ 328 w 534"/>
                <a:gd name="T73" fmla="*/ 1286 h 1515"/>
                <a:gd name="T74" fmla="*/ 331 w 534"/>
                <a:gd name="T75" fmla="*/ 1291 h 1515"/>
                <a:gd name="T76" fmla="*/ 342 w 534"/>
                <a:gd name="T77" fmla="*/ 1302 h 1515"/>
                <a:gd name="T78" fmla="*/ 360 w 534"/>
                <a:gd name="T79" fmla="*/ 1316 h 1515"/>
                <a:gd name="T80" fmla="*/ 365 w 534"/>
                <a:gd name="T81" fmla="*/ 1323 h 1515"/>
                <a:gd name="T82" fmla="*/ 443 w 534"/>
                <a:gd name="T83" fmla="*/ 1402 h 1515"/>
                <a:gd name="T84" fmla="*/ 517 w 534"/>
                <a:gd name="T85" fmla="*/ 1483 h 1515"/>
                <a:gd name="T86" fmla="*/ 532 w 534"/>
                <a:gd name="T87" fmla="*/ 1509 h 1515"/>
                <a:gd name="T88" fmla="*/ 515 w 534"/>
                <a:gd name="T89" fmla="*/ 1509 h 1515"/>
                <a:gd name="T90" fmla="*/ 483 w 534"/>
                <a:gd name="T91" fmla="*/ 1499 h 1515"/>
                <a:gd name="T92" fmla="*/ 466 w 534"/>
                <a:gd name="T93" fmla="*/ 1489 h 1515"/>
                <a:gd name="T94" fmla="*/ 439 w 534"/>
                <a:gd name="T95" fmla="*/ 1466 h 1515"/>
                <a:gd name="T96" fmla="*/ 342 w 534"/>
                <a:gd name="T97" fmla="*/ 1378 h 1515"/>
                <a:gd name="T98" fmla="*/ 262 w 534"/>
                <a:gd name="T99" fmla="*/ 1304 h 1515"/>
                <a:gd name="T100" fmla="*/ 250 w 534"/>
                <a:gd name="T101" fmla="*/ 1304 h 1515"/>
                <a:gd name="T102" fmla="*/ 244 w 534"/>
                <a:gd name="T103" fmla="*/ 1506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4" h="1515">
                  <a:moveTo>
                    <a:pt x="244" y="1506"/>
                  </a:moveTo>
                  <a:lnTo>
                    <a:pt x="243" y="1507"/>
                  </a:lnTo>
                  <a:lnTo>
                    <a:pt x="240" y="1509"/>
                  </a:lnTo>
                  <a:lnTo>
                    <a:pt x="234" y="1512"/>
                  </a:lnTo>
                  <a:lnTo>
                    <a:pt x="229" y="1513"/>
                  </a:lnTo>
                  <a:lnTo>
                    <a:pt x="220" y="1515"/>
                  </a:lnTo>
                  <a:lnTo>
                    <a:pt x="213" y="1515"/>
                  </a:lnTo>
                  <a:lnTo>
                    <a:pt x="204" y="1513"/>
                  </a:lnTo>
                  <a:lnTo>
                    <a:pt x="195" y="1507"/>
                  </a:lnTo>
                  <a:lnTo>
                    <a:pt x="195" y="1507"/>
                  </a:lnTo>
                  <a:lnTo>
                    <a:pt x="195" y="1506"/>
                  </a:lnTo>
                  <a:lnTo>
                    <a:pt x="194" y="1505"/>
                  </a:lnTo>
                  <a:lnTo>
                    <a:pt x="194" y="1505"/>
                  </a:lnTo>
                  <a:lnTo>
                    <a:pt x="165" y="1176"/>
                  </a:lnTo>
                  <a:lnTo>
                    <a:pt x="165" y="1172"/>
                  </a:lnTo>
                  <a:lnTo>
                    <a:pt x="165" y="1160"/>
                  </a:lnTo>
                  <a:lnTo>
                    <a:pt x="164" y="1145"/>
                  </a:lnTo>
                  <a:lnTo>
                    <a:pt x="159" y="1127"/>
                  </a:lnTo>
                  <a:lnTo>
                    <a:pt x="151" y="1111"/>
                  </a:lnTo>
                  <a:lnTo>
                    <a:pt x="138" y="1101"/>
                  </a:lnTo>
                  <a:lnTo>
                    <a:pt x="121" y="1097"/>
                  </a:lnTo>
                  <a:lnTo>
                    <a:pt x="95" y="1104"/>
                  </a:lnTo>
                  <a:lnTo>
                    <a:pt x="79" y="1110"/>
                  </a:lnTo>
                  <a:lnTo>
                    <a:pt x="66" y="1111"/>
                  </a:lnTo>
                  <a:lnTo>
                    <a:pt x="56" y="1110"/>
                  </a:lnTo>
                  <a:lnTo>
                    <a:pt x="47" y="1104"/>
                  </a:lnTo>
                  <a:lnTo>
                    <a:pt x="41" y="1098"/>
                  </a:lnTo>
                  <a:lnTo>
                    <a:pt x="37" y="1091"/>
                  </a:lnTo>
                  <a:lnTo>
                    <a:pt x="34" y="1083"/>
                  </a:lnTo>
                  <a:lnTo>
                    <a:pt x="33" y="1075"/>
                  </a:lnTo>
                  <a:lnTo>
                    <a:pt x="31" y="1064"/>
                  </a:lnTo>
                  <a:lnTo>
                    <a:pt x="33" y="1055"/>
                  </a:lnTo>
                  <a:lnTo>
                    <a:pt x="34" y="1048"/>
                  </a:lnTo>
                  <a:lnTo>
                    <a:pt x="34" y="1045"/>
                  </a:lnTo>
                  <a:lnTo>
                    <a:pt x="34" y="996"/>
                  </a:lnTo>
                  <a:lnTo>
                    <a:pt x="37" y="881"/>
                  </a:lnTo>
                  <a:lnTo>
                    <a:pt x="34" y="740"/>
                  </a:lnTo>
                  <a:lnTo>
                    <a:pt x="26" y="609"/>
                  </a:lnTo>
                  <a:lnTo>
                    <a:pt x="18" y="538"/>
                  </a:lnTo>
                  <a:lnTo>
                    <a:pt x="10" y="449"/>
                  </a:lnTo>
                  <a:lnTo>
                    <a:pt x="4" y="354"/>
                  </a:lnTo>
                  <a:lnTo>
                    <a:pt x="0" y="265"/>
                  </a:lnTo>
                  <a:lnTo>
                    <a:pt x="0" y="233"/>
                  </a:lnTo>
                  <a:lnTo>
                    <a:pt x="1" y="203"/>
                  </a:lnTo>
                  <a:lnTo>
                    <a:pt x="4" y="174"/>
                  </a:lnTo>
                  <a:lnTo>
                    <a:pt x="8" y="150"/>
                  </a:lnTo>
                  <a:lnTo>
                    <a:pt x="14" y="128"/>
                  </a:lnTo>
                  <a:lnTo>
                    <a:pt x="21" y="111"/>
                  </a:lnTo>
                  <a:lnTo>
                    <a:pt x="30" y="98"/>
                  </a:lnTo>
                  <a:lnTo>
                    <a:pt x="41" y="89"/>
                  </a:lnTo>
                  <a:lnTo>
                    <a:pt x="62" y="79"/>
                  </a:lnTo>
                  <a:lnTo>
                    <a:pt x="83" y="69"/>
                  </a:lnTo>
                  <a:lnTo>
                    <a:pt x="102" y="59"/>
                  </a:lnTo>
                  <a:lnTo>
                    <a:pt x="122" y="49"/>
                  </a:lnTo>
                  <a:lnTo>
                    <a:pt x="138" y="39"/>
                  </a:lnTo>
                  <a:lnTo>
                    <a:pt x="154" y="27"/>
                  </a:lnTo>
                  <a:lnTo>
                    <a:pt x="167" y="14"/>
                  </a:lnTo>
                  <a:lnTo>
                    <a:pt x="175" y="1"/>
                  </a:lnTo>
                  <a:lnTo>
                    <a:pt x="175" y="0"/>
                  </a:lnTo>
                  <a:lnTo>
                    <a:pt x="177" y="0"/>
                  </a:lnTo>
                  <a:lnTo>
                    <a:pt x="177" y="0"/>
                  </a:lnTo>
                  <a:lnTo>
                    <a:pt x="177" y="0"/>
                  </a:lnTo>
                  <a:lnTo>
                    <a:pt x="240" y="21"/>
                  </a:lnTo>
                  <a:lnTo>
                    <a:pt x="249" y="23"/>
                  </a:lnTo>
                  <a:lnTo>
                    <a:pt x="269" y="27"/>
                  </a:lnTo>
                  <a:lnTo>
                    <a:pt x="299" y="36"/>
                  </a:lnTo>
                  <a:lnTo>
                    <a:pt x="332" y="50"/>
                  </a:lnTo>
                  <a:lnTo>
                    <a:pt x="364" y="72"/>
                  </a:lnTo>
                  <a:lnTo>
                    <a:pt x="391" y="99"/>
                  </a:lnTo>
                  <a:lnTo>
                    <a:pt x="409" y="134"/>
                  </a:lnTo>
                  <a:lnTo>
                    <a:pt x="411" y="178"/>
                  </a:lnTo>
                  <a:lnTo>
                    <a:pt x="401" y="325"/>
                  </a:lnTo>
                  <a:lnTo>
                    <a:pt x="396" y="540"/>
                  </a:lnTo>
                  <a:lnTo>
                    <a:pt x="394" y="766"/>
                  </a:lnTo>
                  <a:lnTo>
                    <a:pt x="404" y="950"/>
                  </a:lnTo>
                  <a:lnTo>
                    <a:pt x="406" y="956"/>
                  </a:lnTo>
                  <a:lnTo>
                    <a:pt x="406" y="960"/>
                  </a:lnTo>
                  <a:lnTo>
                    <a:pt x="407" y="965"/>
                  </a:lnTo>
                  <a:lnTo>
                    <a:pt x="407" y="969"/>
                  </a:lnTo>
                  <a:lnTo>
                    <a:pt x="409" y="986"/>
                  </a:lnTo>
                  <a:lnTo>
                    <a:pt x="411" y="1019"/>
                  </a:lnTo>
                  <a:lnTo>
                    <a:pt x="409" y="1054"/>
                  </a:lnTo>
                  <a:lnTo>
                    <a:pt x="396" y="1075"/>
                  </a:lnTo>
                  <a:lnTo>
                    <a:pt x="384" y="1081"/>
                  </a:lnTo>
                  <a:lnTo>
                    <a:pt x="374" y="1084"/>
                  </a:lnTo>
                  <a:lnTo>
                    <a:pt x="362" y="1087"/>
                  </a:lnTo>
                  <a:lnTo>
                    <a:pt x="354" y="1088"/>
                  </a:lnTo>
                  <a:lnTo>
                    <a:pt x="344" y="1088"/>
                  </a:lnTo>
                  <a:lnTo>
                    <a:pt x="335" y="1087"/>
                  </a:lnTo>
                  <a:lnTo>
                    <a:pt x="328" y="1086"/>
                  </a:lnTo>
                  <a:lnTo>
                    <a:pt x="321" y="1083"/>
                  </a:lnTo>
                  <a:lnTo>
                    <a:pt x="314" y="1080"/>
                  </a:lnTo>
                  <a:lnTo>
                    <a:pt x="303" y="1080"/>
                  </a:lnTo>
                  <a:lnTo>
                    <a:pt x="292" y="1081"/>
                  </a:lnTo>
                  <a:lnTo>
                    <a:pt x="283" y="1090"/>
                  </a:lnTo>
                  <a:lnTo>
                    <a:pt x="275" y="1104"/>
                  </a:lnTo>
                  <a:lnTo>
                    <a:pt x="270" y="1127"/>
                  </a:lnTo>
                  <a:lnTo>
                    <a:pt x="269" y="1160"/>
                  </a:lnTo>
                  <a:lnTo>
                    <a:pt x="275" y="1205"/>
                  </a:lnTo>
                  <a:lnTo>
                    <a:pt x="278" y="1208"/>
                  </a:lnTo>
                  <a:lnTo>
                    <a:pt x="282" y="1214"/>
                  </a:lnTo>
                  <a:lnTo>
                    <a:pt x="289" y="1222"/>
                  </a:lnTo>
                  <a:lnTo>
                    <a:pt x="298" y="1230"/>
                  </a:lnTo>
                  <a:lnTo>
                    <a:pt x="306" y="1238"/>
                  </a:lnTo>
                  <a:lnTo>
                    <a:pt x="314" y="1247"/>
                  </a:lnTo>
                  <a:lnTo>
                    <a:pt x="318" y="1253"/>
                  </a:lnTo>
                  <a:lnTo>
                    <a:pt x="321" y="1255"/>
                  </a:lnTo>
                  <a:lnTo>
                    <a:pt x="322" y="1261"/>
                  </a:lnTo>
                  <a:lnTo>
                    <a:pt x="324" y="1270"/>
                  </a:lnTo>
                  <a:lnTo>
                    <a:pt x="326" y="1280"/>
                  </a:lnTo>
                  <a:lnTo>
                    <a:pt x="328" y="1286"/>
                  </a:lnTo>
                  <a:lnTo>
                    <a:pt x="328" y="1287"/>
                  </a:lnTo>
                  <a:lnTo>
                    <a:pt x="329" y="1289"/>
                  </a:lnTo>
                  <a:lnTo>
                    <a:pt x="331" y="1291"/>
                  </a:lnTo>
                  <a:lnTo>
                    <a:pt x="332" y="1293"/>
                  </a:lnTo>
                  <a:lnTo>
                    <a:pt x="337" y="1297"/>
                  </a:lnTo>
                  <a:lnTo>
                    <a:pt x="342" y="1302"/>
                  </a:lnTo>
                  <a:lnTo>
                    <a:pt x="351" y="1309"/>
                  </a:lnTo>
                  <a:lnTo>
                    <a:pt x="357" y="1314"/>
                  </a:lnTo>
                  <a:lnTo>
                    <a:pt x="360" y="1316"/>
                  </a:lnTo>
                  <a:lnTo>
                    <a:pt x="361" y="1319"/>
                  </a:lnTo>
                  <a:lnTo>
                    <a:pt x="364" y="1320"/>
                  </a:lnTo>
                  <a:lnTo>
                    <a:pt x="365" y="1323"/>
                  </a:lnTo>
                  <a:lnTo>
                    <a:pt x="388" y="1346"/>
                  </a:lnTo>
                  <a:lnTo>
                    <a:pt x="414" y="1374"/>
                  </a:lnTo>
                  <a:lnTo>
                    <a:pt x="443" y="1402"/>
                  </a:lnTo>
                  <a:lnTo>
                    <a:pt x="472" y="1433"/>
                  </a:lnTo>
                  <a:lnTo>
                    <a:pt x="496" y="1460"/>
                  </a:lnTo>
                  <a:lnTo>
                    <a:pt x="517" y="1483"/>
                  </a:lnTo>
                  <a:lnTo>
                    <a:pt x="529" y="1500"/>
                  </a:lnTo>
                  <a:lnTo>
                    <a:pt x="534" y="1509"/>
                  </a:lnTo>
                  <a:lnTo>
                    <a:pt x="532" y="1509"/>
                  </a:lnTo>
                  <a:lnTo>
                    <a:pt x="529" y="1510"/>
                  </a:lnTo>
                  <a:lnTo>
                    <a:pt x="522" y="1510"/>
                  </a:lnTo>
                  <a:lnTo>
                    <a:pt x="515" y="1509"/>
                  </a:lnTo>
                  <a:lnTo>
                    <a:pt x="505" y="1507"/>
                  </a:lnTo>
                  <a:lnTo>
                    <a:pt x="495" y="1505"/>
                  </a:lnTo>
                  <a:lnTo>
                    <a:pt x="483" y="1499"/>
                  </a:lnTo>
                  <a:lnTo>
                    <a:pt x="470" y="1492"/>
                  </a:lnTo>
                  <a:lnTo>
                    <a:pt x="468" y="1490"/>
                  </a:lnTo>
                  <a:lnTo>
                    <a:pt x="466" y="1489"/>
                  </a:lnTo>
                  <a:lnTo>
                    <a:pt x="463" y="1486"/>
                  </a:lnTo>
                  <a:lnTo>
                    <a:pt x="460" y="1484"/>
                  </a:lnTo>
                  <a:lnTo>
                    <a:pt x="439" y="1466"/>
                  </a:lnTo>
                  <a:lnTo>
                    <a:pt x="409" y="1440"/>
                  </a:lnTo>
                  <a:lnTo>
                    <a:pt x="375" y="1410"/>
                  </a:lnTo>
                  <a:lnTo>
                    <a:pt x="342" y="1378"/>
                  </a:lnTo>
                  <a:lnTo>
                    <a:pt x="309" y="1349"/>
                  </a:lnTo>
                  <a:lnTo>
                    <a:pt x="282" y="1323"/>
                  </a:lnTo>
                  <a:lnTo>
                    <a:pt x="262" y="1304"/>
                  </a:lnTo>
                  <a:lnTo>
                    <a:pt x="253" y="1296"/>
                  </a:lnTo>
                  <a:lnTo>
                    <a:pt x="252" y="1299"/>
                  </a:lnTo>
                  <a:lnTo>
                    <a:pt x="250" y="1304"/>
                  </a:lnTo>
                  <a:lnTo>
                    <a:pt x="249" y="1312"/>
                  </a:lnTo>
                  <a:lnTo>
                    <a:pt x="249" y="1314"/>
                  </a:lnTo>
                  <a:lnTo>
                    <a:pt x="244" y="1506"/>
                  </a:lnTo>
                  <a:close/>
                </a:path>
              </a:pathLst>
            </a:custGeom>
            <a:solidFill>
              <a:srgbClr val="D6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9" name="Freeform 51"/>
            <p:cNvSpPr>
              <a:spLocks/>
            </p:cNvSpPr>
            <p:nvPr/>
          </p:nvSpPr>
          <p:spPr bwMode="auto">
            <a:xfrm>
              <a:off x="6892" y="1981"/>
              <a:ext cx="503" cy="1434"/>
            </a:xfrm>
            <a:custGeom>
              <a:avLst/>
              <a:gdLst>
                <a:gd name="T0" fmla="*/ 231 w 503"/>
                <a:gd name="T1" fmla="*/ 1428 h 1434"/>
                <a:gd name="T2" fmla="*/ 213 w 503"/>
                <a:gd name="T3" fmla="*/ 1434 h 1434"/>
                <a:gd name="T4" fmla="*/ 190 w 503"/>
                <a:gd name="T5" fmla="*/ 1427 h 1434"/>
                <a:gd name="T6" fmla="*/ 189 w 503"/>
                <a:gd name="T7" fmla="*/ 1424 h 1434"/>
                <a:gd name="T8" fmla="*/ 160 w 503"/>
                <a:gd name="T9" fmla="*/ 1119 h 1434"/>
                <a:gd name="T10" fmla="*/ 154 w 503"/>
                <a:gd name="T11" fmla="*/ 1077 h 1434"/>
                <a:gd name="T12" fmla="*/ 121 w 503"/>
                <a:gd name="T13" fmla="*/ 1048 h 1434"/>
                <a:gd name="T14" fmla="*/ 75 w 503"/>
                <a:gd name="T15" fmla="*/ 1060 h 1434"/>
                <a:gd name="T16" fmla="*/ 54 w 503"/>
                <a:gd name="T17" fmla="*/ 1047 h 1434"/>
                <a:gd name="T18" fmla="*/ 46 w 503"/>
                <a:gd name="T19" fmla="*/ 1025 h 1434"/>
                <a:gd name="T20" fmla="*/ 46 w 503"/>
                <a:gd name="T21" fmla="*/ 1002 h 1434"/>
                <a:gd name="T22" fmla="*/ 48 w 503"/>
                <a:gd name="T23" fmla="*/ 850 h 1434"/>
                <a:gd name="T24" fmla="*/ 25 w 503"/>
                <a:gd name="T25" fmla="*/ 534 h 1434"/>
                <a:gd name="T26" fmla="*/ 2 w 503"/>
                <a:gd name="T27" fmla="*/ 259 h 1434"/>
                <a:gd name="T28" fmla="*/ 3 w 503"/>
                <a:gd name="T29" fmla="*/ 168 h 1434"/>
                <a:gd name="T30" fmla="*/ 19 w 503"/>
                <a:gd name="T31" fmla="*/ 105 h 1434"/>
                <a:gd name="T32" fmla="*/ 59 w 503"/>
                <a:gd name="T33" fmla="*/ 75 h 1434"/>
                <a:gd name="T34" fmla="*/ 117 w 503"/>
                <a:gd name="T35" fmla="*/ 46 h 1434"/>
                <a:gd name="T36" fmla="*/ 159 w 503"/>
                <a:gd name="T37" fmla="*/ 13 h 1434"/>
                <a:gd name="T38" fmla="*/ 169 w 503"/>
                <a:gd name="T39" fmla="*/ 0 h 1434"/>
                <a:gd name="T40" fmla="*/ 229 w 503"/>
                <a:gd name="T41" fmla="*/ 20 h 1434"/>
                <a:gd name="T42" fmla="*/ 285 w 503"/>
                <a:gd name="T43" fmla="*/ 35 h 1434"/>
                <a:gd name="T44" fmla="*/ 375 w 503"/>
                <a:gd name="T45" fmla="*/ 94 h 1434"/>
                <a:gd name="T46" fmla="*/ 383 w 503"/>
                <a:gd name="T47" fmla="*/ 308 h 1434"/>
                <a:gd name="T48" fmla="*/ 379 w 503"/>
                <a:gd name="T49" fmla="*/ 894 h 1434"/>
                <a:gd name="T50" fmla="*/ 380 w 503"/>
                <a:gd name="T51" fmla="*/ 909 h 1434"/>
                <a:gd name="T52" fmla="*/ 383 w 503"/>
                <a:gd name="T53" fmla="*/ 960 h 1434"/>
                <a:gd name="T54" fmla="*/ 357 w 503"/>
                <a:gd name="T55" fmla="*/ 1018 h 1434"/>
                <a:gd name="T56" fmla="*/ 330 w 503"/>
                <a:gd name="T57" fmla="*/ 1027 h 1434"/>
                <a:gd name="T58" fmla="*/ 307 w 503"/>
                <a:gd name="T59" fmla="*/ 1027 h 1434"/>
                <a:gd name="T60" fmla="*/ 285 w 503"/>
                <a:gd name="T61" fmla="*/ 1025 h 1434"/>
                <a:gd name="T62" fmla="*/ 261 w 503"/>
                <a:gd name="T63" fmla="*/ 1054 h 1434"/>
                <a:gd name="T64" fmla="*/ 261 w 503"/>
                <a:gd name="T65" fmla="*/ 1146 h 1434"/>
                <a:gd name="T66" fmla="*/ 294 w 503"/>
                <a:gd name="T67" fmla="*/ 1185 h 1434"/>
                <a:gd name="T68" fmla="*/ 304 w 503"/>
                <a:gd name="T69" fmla="*/ 1210 h 1434"/>
                <a:gd name="T70" fmla="*/ 308 w 503"/>
                <a:gd name="T71" fmla="*/ 1225 h 1434"/>
                <a:gd name="T72" fmla="*/ 311 w 503"/>
                <a:gd name="T73" fmla="*/ 1231 h 1434"/>
                <a:gd name="T74" fmla="*/ 330 w 503"/>
                <a:gd name="T75" fmla="*/ 1246 h 1434"/>
                <a:gd name="T76" fmla="*/ 342 w 503"/>
                <a:gd name="T77" fmla="*/ 1256 h 1434"/>
                <a:gd name="T78" fmla="*/ 366 w 503"/>
                <a:gd name="T79" fmla="*/ 1282 h 1434"/>
                <a:gd name="T80" fmla="*/ 444 w 503"/>
                <a:gd name="T81" fmla="*/ 1361 h 1434"/>
                <a:gd name="T82" fmla="*/ 500 w 503"/>
                <a:gd name="T83" fmla="*/ 1424 h 1434"/>
                <a:gd name="T84" fmla="*/ 498 w 503"/>
                <a:gd name="T85" fmla="*/ 1433 h 1434"/>
                <a:gd name="T86" fmla="*/ 477 w 503"/>
                <a:gd name="T87" fmla="*/ 1431 h 1434"/>
                <a:gd name="T88" fmla="*/ 445 w 503"/>
                <a:gd name="T89" fmla="*/ 1418 h 1434"/>
                <a:gd name="T90" fmla="*/ 438 w 503"/>
                <a:gd name="T91" fmla="*/ 1413 h 1434"/>
                <a:gd name="T92" fmla="*/ 389 w 503"/>
                <a:gd name="T93" fmla="*/ 1371 h 1434"/>
                <a:gd name="T94" fmla="*/ 298 w 503"/>
                <a:gd name="T95" fmla="*/ 1289 h 1434"/>
                <a:gd name="T96" fmla="*/ 244 w 503"/>
                <a:gd name="T97" fmla="*/ 1238 h 1434"/>
                <a:gd name="T98" fmla="*/ 238 w 503"/>
                <a:gd name="T99" fmla="*/ 1250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3" h="1434">
                  <a:moveTo>
                    <a:pt x="235" y="1426"/>
                  </a:moveTo>
                  <a:lnTo>
                    <a:pt x="234" y="1426"/>
                  </a:lnTo>
                  <a:lnTo>
                    <a:pt x="231" y="1428"/>
                  </a:lnTo>
                  <a:lnTo>
                    <a:pt x="226" y="1430"/>
                  </a:lnTo>
                  <a:lnTo>
                    <a:pt x="221" y="1433"/>
                  </a:lnTo>
                  <a:lnTo>
                    <a:pt x="213" y="1434"/>
                  </a:lnTo>
                  <a:lnTo>
                    <a:pt x="206" y="1433"/>
                  </a:lnTo>
                  <a:lnTo>
                    <a:pt x="198" y="1431"/>
                  </a:lnTo>
                  <a:lnTo>
                    <a:pt x="190" y="1427"/>
                  </a:lnTo>
                  <a:lnTo>
                    <a:pt x="190" y="1427"/>
                  </a:lnTo>
                  <a:lnTo>
                    <a:pt x="189" y="1426"/>
                  </a:lnTo>
                  <a:lnTo>
                    <a:pt x="189" y="1424"/>
                  </a:lnTo>
                  <a:lnTo>
                    <a:pt x="187" y="1424"/>
                  </a:lnTo>
                  <a:lnTo>
                    <a:pt x="160" y="1123"/>
                  </a:lnTo>
                  <a:lnTo>
                    <a:pt x="160" y="1119"/>
                  </a:lnTo>
                  <a:lnTo>
                    <a:pt x="160" y="1109"/>
                  </a:lnTo>
                  <a:lnTo>
                    <a:pt x="159" y="1094"/>
                  </a:lnTo>
                  <a:lnTo>
                    <a:pt x="154" y="1077"/>
                  </a:lnTo>
                  <a:lnTo>
                    <a:pt x="149" y="1063"/>
                  </a:lnTo>
                  <a:lnTo>
                    <a:pt x="137" y="1053"/>
                  </a:lnTo>
                  <a:lnTo>
                    <a:pt x="121" y="1048"/>
                  </a:lnTo>
                  <a:lnTo>
                    <a:pt x="100" y="1054"/>
                  </a:lnTo>
                  <a:lnTo>
                    <a:pt x="87" y="1058"/>
                  </a:lnTo>
                  <a:lnTo>
                    <a:pt x="75" y="1060"/>
                  </a:lnTo>
                  <a:lnTo>
                    <a:pt x="67" y="1057"/>
                  </a:lnTo>
                  <a:lnTo>
                    <a:pt x="59" y="1053"/>
                  </a:lnTo>
                  <a:lnTo>
                    <a:pt x="54" y="1047"/>
                  </a:lnTo>
                  <a:lnTo>
                    <a:pt x="49" y="1040"/>
                  </a:lnTo>
                  <a:lnTo>
                    <a:pt x="48" y="1032"/>
                  </a:lnTo>
                  <a:lnTo>
                    <a:pt x="46" y="1025"/>
                  </a:lnTo>
                  <a:lnTo>
                    <a:pt x="46" y="1015"/>
                  </a:lnTo>
                  <a:lnTo>
                    <a:pt x="46" y="1008"/>
                  </a:lnTo>
                  <a:lnTo>
                    <a:pt x="46" y="1002"/>
                  </a:lnTo>
                  <a:lnTo>
                    <a:pt x="46" y="999"/>
                  </a:lnTo>
                  <a:lnTo>
                    <a:pt x="48" y="955"/>
                  </a:lnTo>
                  <a:lnTo>
                    <a:pt x="48" y="850"/>
                  </a:lnTo>
                  <a:lnTo>
                    <a:pt x="43" y="720"/>
                  </a:lnTo>
                  <a:lnTo>
                    <a:pt x="33" y="600"/>
                  </a:lnTo>
                  <a:lnTo>
                    <a:pt x="25" y="534"/>
                  </a:lnTo>
                  <a:lnTo>
                    <a:pt x="16" y="445"/>
                  </a:lnTo>
                  <a:lnTo>
                    <a:pt x="8" y="350"/>
                  </a:lnTo>
                  <a:lnTo>
                    <a:pt x="2" y="259"/>
                  </a:lnTo>
                  <a:lnTo>
                    <a:pt x="0" y="227"/>
                  </a:lnTo>
                  <a:lnTo>
                    <a:pt x="0" y="197"/>
                  </a:lnTo>
                  <a:lnTo>
                    <a:pt x="3" y="168"/>
                  </a:lnTo>
                  <a:lnTo>
                    <a:pt x="6" y="144"/>
                  </a:lnTo>
                  <a:lnTo>
                    <a:pt x="12" y="122"/>
                  </a:lnTo>
                  <a:lnTo>
                    <a:pt x="19" y="105"/>
                  </a:lnTo>
                  <a:lnTo>
                    <a:pt x="28" y="92"/>
                  </a:lnTo>
                  <a:lnTo>
                    <a:pt x="39" y="83"/>
                  </a:lnTo>
                  <a:lnTo>
                    <a:pt x="59" y="75"/>
                  </a:lnTo>
                  <a:lnTo>
                    <a:pt x="79" y="65"/>
                  </a:lnTo>
                  <a:lnTo>
                    <a:pt x="98" y="56"/>
                  </a:lnTo>
                  <a:lnTo>
                    <a:pt x="117" y="46"/>
                  </a:lnTo>
                  <a:lnTo>
                    <a:pt x="133" y="36"/>
                  </a:lnTo>
                  <a:lnTo>
                    <a:pt x="147" y="24"/>
                  </a:lnTo>
                  <a:lnTo>
                    <a:pt x="159" y="13"/>
                  </a:lnTo>
                  <a:lnTo>
                    <a:pt x="167" y="1"/>
                  </a:lnTo>
                  <a:lnTo>
                    <a:pt x="169" y="0"/>
                  </a:lnTo>
                  <a:lnTo>
                    <a:pt x="169" y="0"/>
                  </a:lnTo>
                  <a:lnTo>
                    <a:pt x="169" y="0"/>
                  </a:lnTo>
                  <a:lnTo>
                    <a:pt x="169" y="0"/>
                  </a:lnTo>
                  <a:lnTo>
                    <a:pt x="229" y="20"/>
                  </a:lnTo>
                  <a:lnTo>
                    <a:pt x="236" y="22"/>
                  </a:lnTo>
                  <a:lnTo>
                    <a:pt x="257" y="26"/>
                  </a:lnTo>
                  <a:lnTo>
                    <a:pt x="285" y="35"/>
                  </a:lnTo>
                  <a:lnTo>
                    <a:pt x="317" y="49"/>
                  </a:lnTo>
                  <a:lnTo>
                    <a:pt x="349" y="68"/>
                  </a:lnTo>
                  <a:lnTo>
                    <a:pt x="375" y="94"/>
                  </a:lnTo>
                  <a:lnTo>
                    <a:pt x="390" y="127"/>
                  </a:lnTo>
                  <a:lnTo>
                    <a:pt x="393" y="168"/>
                  </a:lnTo>
                  <a:lnTo>
                    <a:pt x="383" y="308"/>
                  </a:lnTo>
                  <a:lnTo>
                    <a:pt x="375" y="511"/>
                  </a:lnTo>
                  <a:lnTo>
                    <a:pt x="372" y="724"/>
                  </a:lnTo>
                  <a:lnTo>
                    <a:pt x="379" y="894"/>
                  </a:lnTo>
                  <a:lnTo>
                    <a:pt x="379" y="900"/>
                  </a:lnTo>
                  <a:lnTo>
                    <a:pt x="380" y="904"/>
                  </a:lnTo>
                  <a:lnTo>
                    <a:pt x="380" y="909"/>
                  </a:lnTo>
                  <a:lnTo>
                    <a:pt x="380" y="913"/>
                  </a:lnTo>
                  <a:lnTo>
                    <a:pt x="382" y="930"/>
                  </a:lnTo>
                  <a:lnTo>
                    <a:pt x="383" y="960"/>
                  </a:lnTo>
                  <a:lnTo>
                    <a:pt x="379" y="992"/>
                  </a:lnTo>
                  <a:lnTo>
                    <a:pt x="366" y="1014"/>
                  </a:lnTo>
                  <a:lnTo>
                    <a:pt x="357" y="1018"/>
                  </a:lnTo>
                  <a:lnTo>
                    <a:pt x="347" y="1022"/>
                  </a:lnTo>
                  <a:lnTo>
                    <a:pt x="339" y="1025"/>
                  </a:lnTo>
                  <a:lnTo>
                    <a:pt x="330" y="1027"/>
                  </a:lnTo>
                  <a:lnTo>
                    <a:pt x="321" y="1027"/>
                  </a:lnTo>
                  <a:lnTo>
                    <a:pt x="314" y="1027"/>
                  </a:lnTo>
                  <a:lnTo>
                    <a:pt x="307" y="1027"/>
                  </a:lnTo>
                  <a:lnTo>
                    <a:pt x="301" y="1025"/>
                  </a:lnTo>
                  <a:lnTo>
                    <a:pt x="294" y="1025"/>
                  </a:lnTo>
                  <a:lnTo>
                    <a:pt x="285" y="1025"/>
                  </a:lnTo>
                  <a:lnTo>
                    <a:pt x="277" y="1030"/>
                  </a:lnTo>
                  <a:lnTo>
                    <a:pt x="268" y="1038"/>
                  </a:lnTo>
                  <a:lnTo>
                    <a:pt x="261" y="1054"/>
                  </a:lnTo>
                  <a:lnTo>
                    <a:pt x="257" y="1076"/>
                  </a:lnTo>
                  <a:lnTo>
                    <a:pt x="257" y="1106"/>
                  </a:lnTo>
                  <a:lnTo>
                    <a:pt x="261" y="1146"/>
                  </a:lnTo>
                  <a:lnTo>
                    <a:pt x="268" y="1155"/>
                  </a:lnTo>
                  <a:lnTo>
                    <a:pt x="281" y="1171"/>
                  </a:lnTo>
                  <a:lnTo>
                    <a:pt x="294" y="1185"/>
                  </a:lnTo>
                  <a:lnTo>
                    <a:pt x="301" y="1195"/>
                  </a:lnTo>
                  <a:lnTo>
                    <a:pt x="303" y="1199"/>
                  </a:lnTo>
                  <a:lnTo>
                    <a:pt x="304" y="1210"/>
                  </a:lnTo>
                  <a:lnTo>
                    <a:pt x="306" y="1218"/>
                  </a:lnTo>
                  <a:lnTo>
                    <a:pt x="307" y="1224"/>
                  </a:lnTo>
                  <a:lnTo>
                    <a:pt x="308" y="1225"/>
                  </a:lnTo>
                  <a:lnTo>
                    <a:pt x="308" y="1227"/>
                  </a:lnTo>
                  <a:lnTo>
                    <a:pt x="310" y="1230"/>
                  </a:lnTo>
                  <a:lnTo>
                    <a:pt x="311" y="1231"/>
                  </a:lnTo>
                  <a:lnTo>
                    <a:pt x="316" y="1235"/>
                  </a:lnTo>
                  <a:lnTo>
                    <a:pt x="323" y="1240"/>
                  </a:lnTo>
                  <a:lnTo>
                    <a:pt x="330" y="1246"/>
                  </a:lnTo>
                  <a:lnTo>
                    <a:pt x="337" y="1251"/>
                  </a:lnTo>
                  <a:lnTo>
                    <a:pt x="339" y="1253"/>
                  </a:lnTo>
                  <a:lnTo>
                    <a:pt x="342" y="1256"/>
                  </a:lnTo>
                  <a:lnTo>
                    <a:pt x="343" y="1258"/>
                  </a:lnTo>
                  <a:lnTo>
                    <a:pt x="344" y="1260"/>
                  </a:lnTo>
                  <a:lnTo>
                    <a:pt x="366" y="1282"/>
                  </a:lnTo>
                  <a:lnTo>
                    <a:pt x="390" y="1307"/>
                  </a:lnTo>
                  <a:lnTo>
                    <a:pt x="418" y="1335"/>
                  </a:lnTo>
                  <a:lnTo>
                    <a:pt x="444" y="1361"/>
                  </a:lnTo>
                  <a:lnTo>
                    <a:pt x="467" y="1387"/>
                  </a:lnTo>
                  <a:lnTo>
                    <a:pt x="487" y="1408"/>
                  </a:lnTo>
                  <a:lnTo>
                    <a:pt x="500" y="1424"/>
                  </a:lnTo>
                  <a:lnTo>
                    <a:pt x="503" y="1433"/>
                  </a:lnTo>
                  <a:lnTo>
                    <a:pt x="501" y="1433"/>
                  </a:lnTo>
                  <a:lnTo>
                    <a:pt x="498" y="1433"/>
                  </a:lnTo>
                  <a:lnTo>
                    <a:pt x="493" y="1434"/>
                  </a:lnTo>
                  <a:lnTo>
                    <a:pt x="486" y="1433"/>
                  </a:lnTo>
                  <a:lnTo>
                    <a:pt x="477" y="1431"/>
                  </a:lnTo>
                  <a:lnTo>
                    <a:pt x="468" y="1428"/>
                  </a:lnTo>
                  <a:lnTo>
                    <a:pt x="457" y="1424"/>
                  </a:lnTo>
                  <a:lnTo>
                    <a:pt x="445" y="1418"/>
                  </a:lnTo>
                  <a:lnTo>
                    <a:pt x="442" y="1417"/>
                  </a:lnTo>
                  <a:lnTo>
                    <a:pt x="441" y="1414"/>
                  </a:lnTo>
                  <a:lnTo>
                    <a:pt x="438" y="1413"/>
                  </a:lnTo>
                  <a:lnTo>
                    <a:pt x="435" y="1411"/>
                  </a:lnTo>
                  <a:lnTo>
                    <a:pt x="415" y="1394"/>
                  </a:lnTo>
                  <a:lnTo>
                    <a:pt x="389" y="1371"/>
                  </a:lnTo>
                  <a:lnTo>
                    <a:pt x="359" y="1345"/>
                  </a:lnTo>
                  <a:lnTo>
                    <a:pt x="327" y="1316"/>
                  </a:lnTo>
                  <a:lnTo>
                    <a:pt x="298" y="1289"/>
                  </a:lnTo>
                  <a:lnTo>
                    <a:pt x="272" y="1264"/>
                  </a:lnTo>
                  <a:lnTo>
                    <a:pt x="254" y="1247"/>
                  </a:lnTo>
                  <a:lnTo>
                    <a:pt x="244" y="1238"/>
                  </a:lnTo>
                  <a:lnTo>
                    <a:pt x="242" y="1240"/>
                  </a:lnTo>
                  <a:lnTo>
                    <a:pt x="239" y="1244"/>
                  </a:lnTo>
                  <a:lnTo>
                    <a:pt x="238" y="1250"/>
                  </a:lnTo>
                  <a:lnTo>
                    <a:pt x="238" y="1253"/>
                  </a:lnTo>
                  <a:lnTo>
                    <a:pt x="235" y="1426"/>
                  </a:ln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0" name="Freeform 52"/>
            <p:cNvSpPr>
              <a:spLocks/>
            </p:cNvSpPr>
            <p:nvPr/>
          </p:nvSpPr>
          <p:spPr bwMode="auto">
            <a:xfrm>
              <a:off x="6900" y="2034"/>
              <a:ext cx="472" cy="1358"/>
            </a:xfrm>
            <a:custGeom>
              <a:avLst/>
              <a:gdLst>
                <a:gd name="T0" fmla="*/ 211 w 472"/>
                <a:gd name="T1" fmla="*/ 1349 h 1358"/>
                <a:gd name="T2" fmla="*/ 184 w 472"/>
                <a:gd name="T3" fmla="*/ 1345 h 1358"/>
                <a:gd name="T4" fmla="*/ 182 w 472"/>
                <a:gd name="T5" fmla="*/ 1344 h 1358"/>
                <a:gd name="T6" fmla="*/ 156 w 472"/>
                <a:gd name="T7" fmla="*/ 1056 h 1358"/>
                <a:gd name="T8" fmla="*/ 146 w 472"/>
                <a:gd name="T9" fmla="*/ 1014 h 1358"/>
                <a:gd name="T10" fmla="*/ 105 w 472"/>
                <a:gd name="T11" fmla="*/ 1004 h 1358"/>
                <a:gd name="T12" fmla="*/ 76 w 472"/>
                <a:gd name="T13" fmla="*/ 1005 h 1358"/>
                <a:gd name="T14" fmla="*/ 63 w 472"/>
                <a:gd name="T15" fmla="*/ 988 h 1358"/>
                <a:gd name="T16" fmla="*/ 60 w 472"/>
                <a:gd name="T17" fmla="*/ 966 h 1358"/>
                <a:gd name="T18" fmla="*/ 60 w 472"/>
                <a:gd name="T19" fmla="*/ 953 h 1358"/>
                <a:gd name="T20" fmla="*/ 54 w 472"/>
                <a:gd name="T21" fmla="*/ 702 h 1358"/>
                <a:gd name="T22" fmla="*/ 23 w 472"/>
                <a:gd name="T23" fmla="*/ 442 h 1358"/>
                <a:gd name="T24" fmla="*/ 1 w 472"/>
                <a:gd name="T25" fmla="*/ 222 h 1358"/>
                <a:gd name="T26" fmla="*/ 5 w 472"/>
                <a:gd name="T27" fmla="*/ 138 h 1358"/>
                <a:gd name="T28" fmla="*/ 27 w 472"/>
                <a:gd name="T29" fmla="*/ 87 h 1358"/>
                <a:gd name="T30" fmla="*/ 76 w 472"/>
                <a:gd name="T31" fmla="*/ 61 h 1358"/>
                <a:gd name="T32" fmla="*/ 128 w 472"/>
                <a:gd name="T33" fmla="*/ 33 h 1358"/>
                <a:gd name="T34" fmla="*/ 161 w 472"/>
                <a:gd name="T35" fmla="*/ 2 h 1358"/>
                <a:gd name="T36" fmla="*/ 161 w 472"/>
                <a:gd name="T37" fmla="*/ 0 h 1358"/>
                <a:gd name="T38" fmla="*/ 227 w 472"/>
                <a:gd name="T39" fmla="*/ 20 h 1358"/>
                <a:gd name="T40" fmla="*/ 303 w 472"/>
                <a:gd name="T41" fmla="*/ 48 h 1358"/>
                <a:gd name="T42" fmla="*/ 374 w 472"/>
                <a:gd name="T43" fmla="*/ 123 h 1358"/>
                <a:gd name="T44" fmla="*/ 354 w 472"/>
                <a:gd name="T45" fmla="*/ 484 h 1358"/>
                <a:gd name="T46" fmla="*/ 351 w 472"/>
                <a:gd name="T47" fmla="*/ 844 h 1358"/>
                <a:gd name="T48" fmla="*/ 351 w 472"/>
                <a:gd name="T49" fmla="*/ 857 h 1358"/>
                <a:gd name="T50" fmla="*/ 349 w 472"/>
                <a:gd name="T51" fmla="*/ 930 h 1358"/>
                <a:gd name="T52" fmla="*/ 322 w 472"/>
                <a:gd name="T53" fmla="*/ 961 h 1358"/>
                <a:gd name="T54" fmla="*/ 299 w 472"/>
                <a:gd name="T55" fmla="*/ 969 h 1358"/>
                <a:gd name="T56" fmla="*/ 282 w 472"/>
                <a:gd name="T57" fmla="*/ 969 h 1358"/>
                <a:gd name="T58" fmla="*/ 260 w 472"/>
                <a:gd name="T59" fmla="*/ 979 h 1358"/>
                <a:gd name="T60" fmla="*/ 244 w 472"/>
                <a:gd name="T61" fmla="*/ 1024 h 1358"/>
                <a:gd name="T62" fmla="*/ 253 w 472"/>
                <a:gd name="T63" fmla="*/ 1096 h 1358"/>
                <a:gd name="T64" fmla="*/ 282 w 472"/>
                <a:gd name="T65" fmla="*/ 1133 h 1358"/>
                <a:gd name="T66" fmla="*/ 286 w 472"/>
                <a:gd name="T67" fmla="*/ 1155 h 1358"/>
                <a:gd name="T68" fmla="*/ 289 w 472"/>
                <a:gd name="T69" fmla="*/ 1165 h 1358"/>
                <a:gd name="T70" fmla="*/ 296 w 472"/>
                <a:gd name="T71" fmla="*/ 1174 h 1358"/>
                <a:gd name="T72" fmla="*/ 318 w 472"/>
                <a:gd name="T73" fmla="*/ 1188 h 1358"/>
                <a:gd name="T74" fmla="*/ 322 w 472"/>
                <a:gd name="T75" fmla="*/ 1195 h 1358"/>
                <a:gd name="T76" fmla="*/ 367 w 472"/>
                <a:gd name="T77" fmla="*/ 1240 h 1358"/>
                <a:gd name="T78" fmla="*/ 439 w 472"/>
                <a:gd name="T79" fmla="*/ 1315 h 1358"/>
                <a:gd name="T80" fmla="*/ 472 w 472"/>
                <a:gd name="T81" fmla="*/ 1357 h 1358"/>
                <a:gd name="T82" fmla="*/ 463 w 472"/>
                <a:gd name="T83" fmla="*/ 1358 h 1358"/>
                <a:gd name="T84" fmla="*/ 440 w 472"/>
                <a:gd name="T85" fmla="*/ 1354 h 1358"/>
                <a:gd name="T86" fmla="*/ 417 w 472"/>
                <a:gd name="T87" fmla="*/ 1342 h 1358"/>
                <a:gd name="T88" fmla="*/ 410 w 472"/>
                <a:gd name="T89" fmla="*/ 1338 h 1358"/>
                <a:gd name="T90" fmla="*/ 342 w 472"/>
                <a:gd name="T91" fmla="*/ 1279 h 1358"/>
                <a:gd name="T92" fmla="*/ 262 w 472"/>
                <a:gd name="T93" fmla="*/ 1205 h 1358"/>
                <a:gd name="T94" fmla="*/ 233 w 472"/>
                <a:gd name="T95" fmla="*/ 1180 h 1358"/>
                <a:gd name="T96" fmla="*/ 228 w 472"/>
                <a:gd name="T97" fmla="*/ 1191 h 1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2" h="1358">
                  <a:moveTo>
                    <a:pt x="224" y="1344"/>
                  </a:moveTo>
                  <a:lnTo>
                    <a:pt x="220" y="1347"/>
                  </a:lnTo>
                  <a:lnTo>
                    <a:pt x="211" y="1349"/>
                  </a:lnTo>
                  <a:lnTo>
                    <a:pt x="198" y="1351"/>
                  </a:lnTo>
                  <a:lnTo>
                    <a:pt x="185" y="1347"/>
                  </a:lnTo>
                  <a:lnTo>
                    <a:pt x="184" y="1345"/>
                  </a:lnTo>
                  <a:lnTo>
                    <a:pt x="184" y="1345"/>
                  </a:lnTo>
                  <a:lnTo>
                    <a:pt x="182" y="1344"/>
                  </a:lnTo>
                  <a:lnTo>
                    <a:pt x="182" y="1344"/>
                  </a:lnTo>
                  <a:lnTo>
                    <a:pt x="156" y="1070"/>
                  </a:lnTo>
                  <a:lnTo>
                    <a:pt x="156" y="1066"/>
                  </a:lnTo>
                  <a:lnTo>
                    <a:pt x="156" y="1056"/>
                  </a:lnTo>
                  <a:lnTo>
                    <a:pt x="155" y="1043"/>
                  </a:lnTo>
                  <a:lnTo>
                    <a:pt x="152" y="1028"/>
                  </a:lnTo>
                  <a:lnTo>
                    <a:pt x="146" y="1014"/>
                  </a:lnTo>
                  <a:lnTo>
                    <a:pt x="136" y="1004"/>
                  </a:lnTo>
                  <a:lnTo>
                    <a:pt x="123" y="1000"/>
                  </a:lnTo>
                  <a:lnTo>
                    <a:pt x="105" y="1004"/>
                  </a:lnTo>
                  <a:lnTo>
                    <a:pt x="93" y="1007"/>
                  </a:lnTo>
                  <a:lnTo>
                    <a:pt x="84" y="1007"/>
                  </a:lnTo>
                  <a:lnTo>
                    <a:pt x="76" y="1005"/>
                  </a:lnTo>
                  <a:lnTo>
                    <a:pt x="70" y="1000"/>
                  </a:lnTo>
                  <a:lnTo>
                    <a:pt x="66" y="994"/>
                  </a:lnTo>
                  <a:lnTo>
                    <a:pt x="63" y="988"/>
                  </a:lnTo>
                  <a:lnTo>
                    <a:pt x="61" y="981"/>
                  </a:lnTo>
                  <a:lnTo>
                    <a:pt x="60" y="975"/>
                  </a:lnTo>
                  <a:lnTo>
                    <a:pt x="60" y="966"/>
                  </a:lnTo>
                  <a:lnTo>
                    <a:pt x="60" y="959"/>
                  </a:lnTo>
                  <a:lnTo>
                    <a:pt x="60" y="955"/>
                  </a:lnTo>
                  <a:lnTo>
                    <a:pt x="60" y="953"/>
                  </a:lnTo>
                  <a:lnTo>
                    <a:pt x="60" y="912"/>
                  </a:lnTo>
                  <a:lnTo>
                    <a:pt x="59" y="817"/>
                  </a:lnTo>
                  <a:lnTo>
                    <a:pt x="54" y="702"/>
                  </a:lnTo>
                  <a:lnTo>
                    <a:pt x="43" y="594"/>
                  </a:lnTo>
                  <a:lnTo>
                    <a:pt x="34" y="530"/>
                  </a:lnTo>
                  <a:lnTo>
                    <a:pt x="23" y="442"/>
                  </a:lnTo>
                  <a:lnTo>
                    <a:pt x="11" y="344"/>
                  </a:lnTo>
                  <a:lnTo>
                    <a:pt x="2" y="254"/>
                  </a:lnTo>
                  <a:lnTo>
                    <a:pt x="1" y="222"/>
                  </a:lnTo>
                  <a:lnTo>
                    <a:pt x="0" y="192"/>
                  </a:lnTo>
                  <a:lnTo>
                    <a:pt x="1" y="164"/>
                  </a:lnTo>
                  <a:lnTo>
                    <a:pt x="5" y="138"/>
                  </a:lnTo>
                  <a:lnTo>
                    <a:pt x="10" y="117"/>
                  </a:lnTo>
                  <a:lnTo>
                    <a:pt x="17" y="100"/>
                  </a:lnTo>
                  <a:lnTo>
                    <a:pt x="27" y="87"/>
                  </a:lnTo>
                  <a:lnTo>
                    <a:pt x="38" y="78"/>
                  </a:lnTo>
                  <a:lnTo>
                    <a:pt x="57" y="69"/>
                  </a:lnTo>
                  <a:lnTo>
                    <a:pt x="76" y="61"/>
                  </a:lnTo>
                  <a:lnTo>
                    <a:pt x="95" y="52"/>
                  </a:lnTo>
                  <a:lnTo>
                    <a:pt x="112" y="43"/>
                  </a:lnTo>
                  <a:lnTo>
                    <a:pt x="128" y="33"/>
                  </a:lnTo>
                  <a:lnTo>
                    <a:pt x="141" y="23"/>
                  </a:lnTo>
                  <a:lnTo>
                    <a:pt x="152" y="13"/>
                  </a:lnTo>
                  <a:lnTo>
                    <a:pt x="161" y="2"/>
                  </a:lnTo>
                  <a:lnTo>
                    <a:pt x="161" y="2"/>
                  </a:lnTo>
                  <a:lnTo>
                    <a:pt x="161" y="0"/>
                  </a:lnTo>
                  <a:lnTo>
                    <a:pt x="161" y="0"/>
                  </a:lnTo>
                  <a:lnTo>
                    <a:pt x="161" y="0"/>
                  </a:lnTo>
                  <a:lnTo>
                    <a:pt x="220" y="19"/>
                  </a:lnTo>
                  <a:lnTo>
                    <a:pt x="227" y="20"/>
                  </a:lnTo>
                  <a:lnTo>
                    <a:pt x="246" y="25"/>
                  </a:lnTo>
                  <a:lnTo>
                    <a:pt x="273" y="33"/>
                  </a:lnTo>
                  <a:lnTo>
                    <a:pt x="303" y="48"/>
                  </a:lnTo>
                  <a:lnTo>
                    <a:pt x="332" y="66"/>
                  </a:lnTo>
                  <a:lnTo>
                    <a:pt x="358" y="91"/>
                  </a:lnTo>
                  <a:lnTo>
                    <a:pt x="374" y="123"/>
                  </a:lnTo>
                  <a:lnTo>
                    <a:pt x="377" y="162"/>
                  </a:lnTo>
                  <a:lnTo>
                    <a:pt x="365" y="293"/>
                  </a:lnTo>
                  <a:lnTo>
                    <a:pt x="354" y="484"/>
                  </a:lnTo>
                  <a:lnTo>
                    <a:pt x="348" y="684"/>
                  </a:lnTo>
                  <a:lnTo>
                    <a:pt x="351" y="840"/>
                  </a:lnTo>
                  <a:lnTo>
                    <a:pt x="351" y="844"/>
                  </a:lnTo>
                  <a:lnTo>
                    <a:pt x="351" y="848"/>
                  </a:lnTo>
                  <a:lnTo>
                    <a:pt x="351" y="853"/>
                  </a:lnTo>
                  <a:lnTo>
                    <a:pt x="351" y="857"/>
                  </a:lnTo>
                  <a:lnTo>
                    <a:pt x="352" y="873"/>
                  </a:lnTo>
                  <a:lnTo>
                    <a:pt x="354" y="902"/>
                  </a:lnTo>
                  <a:lnTo>
                    <a:pt x="349" y="930"/>
                  </a:lnTo>
                  <a:lnTo>
                    <a:pt x="338" y="951"/>
                  </a:lnTo>
                  <a:lnTo>
                    <a:pt x="329" y="956"/>
                  </a:lnTo>
                  <a:lnTo>
                    <a:pt x="322" y="961"/>
                  </a:lnTo>
                  <a:lnTo>
                    <a:pt x="313" y="964"/>
                  </a:lnTo>
                  <a:lnTo>
                    <a:pt x="306" y="966"/>
                  </a:lnTo>
                  <a:lnTo>
                    <a:pt x="299" y="969"/>
                  </a:lnTo>
                  <a:lnTo>
                    <a:pt x="293" y="969"/>
                  </a:lnTo>
                  <a:lnTo>
                    <a:pt x="287" y="969"/>
                  </a:lnTo>
                  <a:lnTo>
                    <a:pt x="282" y="969"/>
                  </a:lnTo>
                  <a:lnTo>
                    <a:pt x="276" y="971"/>
                  </a:lnTo>
                  <a:lnTo>
                    <a:pt x="269" y="975"/>
                  </a:lnTo>
                  <a:lnTo>
                    <a:pt x="260" y="979"/>
                  </a:lnTo>
                  <a:lnTo>
                    <a:pt x="253" y="989"/>
                  </a:lnTo>
                  <a:lnTo>
                    <a:pt x="247" y="1004"/>
                  </a:lnTo>
                  <a:lnTo>
                    <a:pt x="244" y="1024"/>
                  </a:lnTo>
                  <a:lnTo>
                    <a:pt x="244" y="1050"/>
                  </a:lnTo>
                  <a:lnTo>
                    <a:pt x="249" y="1086"/>
                  </a:lnTo>
                  <a:lnTo>
                    <a:pt x="253" y="1096"/>
                  </a:lnTo>
                  <a:lnTo>
                    <a:pt x="264" y="1109"/>
                  </a:lnTo>
                  <a:lnTo>
                    <a:pt x="276" y="1123"/>
                  </a:lnTo>
                  <a:lnTo>
                    <a:pt x="282" y="1133"/>
                  </a:lnTo>
                  <a:lnTo>
                    <a:pt x="283" y="1139"/>
                  </a:lnTo>
                  <a:lnTo>
                    <a:pt x="285" y="1146"/>
                  </a:lnTo>
                  <a:lnTo>
                    <a:pt x="286" y="1155"/>
                  </a:lnTo>
                  <a:lnTo>
                    <a:pt x="287" y="1161"/>
                  </a:lnTo>
                  <a:lnTo>
                    <a:pt x="289" y="1164"/>
                  </a:lnTo>
                  <a:lnTo>
                    <a:pt x="289" y="1165"/>
                  </a:lnTo>
                  <a:lnTo>
                    <a:pt x="290" y="1168"/>
                  </a:lnTo>
                  <a:lnTo>
                    <a:pt x="292" y="1171"/>
                  </a:lnTo>
                  <a:lnTo>
                    <a:pt x="296" y="1174"/>
                  </a:lnTo>
                  <a:lnTo>
                    <a:pt x="303" y="1178"/>
                  </a:lnTo>
                  <a:lnTo>
                    <a:pt x="312" y="1184"/>
                  </a:lnTo>
                  <a:lnTo>
                    <a:pt x="318" y="1188"/>
                  </a:lnTo>
                  <a:lnTo>
                    <a:pt x="319" y="1190"/>
                  </a:lnTo>
                  <a:lnTo>
                    <a:pt x="321" y="1193"/>
                  </a:lnTo>
                  <a:lnTo>
                    <a:pt x="322" y="1195"/>
                  </a:lnTo>
                  <a:lnTo>
                    <a:pt x="323" y="1197"/>
                  </a:lnTo>
                  <a:lnTo>
                    <a:pt x="344" y="1216"/>
                  </a:lnTo>
                  <a:lnTo>
                    <a:pt x="367" y="1240"/>
                  </a:lnTo>
                  <a:lnTo>
                    <a:pt x="391" y="1265"/>
                  </a:lnTo>
                  <a:lnTo>
                    <a:pt x="416" y="1290"/>
                  </a:lnTo>
                  <a:lnTo>
                    <a:pt x="439" y="1315"/>
                  </a:lnTo>
                  <a:lnTo>
                    <a:pt x="456" y="1335"/>
                  </a:lnTo>
                  <a:lnTo>
                    <a:pt x="467" y="1349"/>
                  </a:lnTo>
                  <a:lnTo>
                    <a:pt x="472" y="1357"/>
                  </a:lnTo>
                  <a:lnTo>
                    <a:pt x="470" y="1357"/>
                  </a:lnTo>
                  <a:lnTo>
                    <a:pt x="467" y="1357"/>
                  </a:lnTo>
                  <a:lnTo>
                    <a:pt x="463" y="1358"/>
                  </a:lnTo>
                  <a:lnTo>
                    <a:pt x="457" y="1357"/>
                  </a:lnTo>
                  <a:lnTo>
                    <a:pt x="449" y="1357"/>
                  </a:lnTo>
                  <a:lnTo>
                    <a:pt x="440" y="1354"/>
                  </a:lnTo>
                  <a:lnTo>
                    <a:pt x="430" y="1349"/>
                  </a:lnTo>
                  <a:lnTo>
                    <a:pt x="420" y="1344"/>
                  </a:lnTo>
                  <a:lnTo>
                    <a:pt x="417" y="1342"/>
                  </a:lnTo>
                  <a:lnTo>
                    <a:pt x="416" y="1341"/>
                  </a:lnTo>
                  <a:lnTo>
                    <a:pt x="413" y="1339"/>
                  </a:lnTo>
                  <a:lnTo>
                    <a:pt x="410" y="1338"/>
                  </a:lnTo>
                  <a:lnTo>
                    <a:pt x="393" y="1324"/>
                  </a:lnTo>
                  <a:lnTo>
                    <a:pt x="370" y="1302"/>
                  </a:lnTo>
                  <a:lnTo>
                    <a:pt x="342" y="1279"/>
                  </a:lnTo>
                  <a:lnTo>
                    <a:pt x="313" y="1252"/>
                  </a:lnTo>
                  <a:lnTo>
                    <a:pt x="286" y="1227"/>
                  </a:lnTo>
                  <a:lnTo>
                    <a:pt x="262" y="1205"/>
                  </a:lnTo>
                  <a:lnTo>
                    <a:pt x="244" y="1188"/>
                  </a:lnTo>
                  <a:lnTo>
                    <a:pt x="234" y="1180"/>
                  </a:lnTo>
                  <a:lnTo>
                    <a:pt x="233" y="1180"/>
                  </a:lnTo>
                  <a:lnTo>
                    <a:pt x="230" y="1184"/>
                  </a:lnTo>
                  <a:lnTo>
                    <a:pt x="228" y="1188"/>
                  </a:lnTo>
                  <a:lnTo>
                    <a:pt x="228" y="1191"/>
                  </a:lnTo>
                  <a:lnTo>
                    <a:pt x="224" y="1344"/>
                  </a:lnTo>
                  <a:close/>
                </a:path>
              </a:pathLst>
            </a:custGeom>
            <a:solidFill>
              <a:srgbClr val="BCF9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1" name="Freeform 53"/>
            <p:cNvSpPr>
              <a:spLocks/>
            </p:cNvSpPr>
            <p:nvPr/>
          </p:nvSpPr>
          <p:spPr bwMode="auto">
            <a:xfrm>
              <a:off x="6908" y="2088"/>
              <a:ext cx="441" cy="1281"/>
            </a:xfrm>
            <a:custGeom>
              <a:avLst/>
              <a:gdLst>
                <a:gd name="T0" fmla="*/ 205 w 441"/>
                <a:gd name="T1" fmla="*/ 1267 h 1281"/>
                <a:gd name="T2" fmla="*/ 179 w 441"/>
                <a:gd name="T3" fmla="*/ 1264 h 1281"/>
                <a:gd name="T4" fmla="*/ 176 w 441"/>
                <a:gd name="T5" fmla="*/ 1262 h 1281"/>
                <a:gd name="T6" fmla="*/ 153 w 441"/>
                <a:gd name="T7" fmla="*/ 1003 h 1281"/>
                <a:gd name="T8" fmla="*/ 143 w 441"/>
                <a:gd name="T9" fmla="*/ 964 h 1281"/>
                <a:gd name="T10" fmla="*/ 110 w 441"/>
                <a:gd name="T11" fmla="*/ 954 h 1281"/>
                <a:gd name="T12" fmla="*/ 76 w 441"/>
                <a:gd name="T13" fmla="*/ 935 h 1281"/>
                <a:gd name="T14" fmla="*/ 74 w 441"/>
                <a:gd name="T15" fmla="*/ 912 h 1281"/>
                <a:gd name="T16" fmla="*/ 74 w 441"/>
                <a:gd name="T17" fmla="*/ 868 h 1281"/>
                <a:gd name="T18" fmla="*/ 52 w 441"/>
                <a:gd name="T19" fmla="*/ 586 h 1281"/>
                <a:gd name="T20" fmla="*/ 36 w 441"/>
                <a:gd name="T21" fmla="*/ 483 h 1281"/>
                <a:gd name="T22" fmla="*/ 16 w 441"/>
                <a:gd name="T23" fmla="*/ 339 h 1281"/>
                <a:gd name="T24" fmla="*/ 0 w 441"/>
                <a:gd name="T25" fmla="*/ 185 h 1281"/>
                <a:gd name="T26" fmla="*/ 36 w 441"/>
                <a:gd name="T27" fmla="*/ 72 h 1281"/>
                <a:gd name="T28" fmla="*/ 91 w 441"/>
                <a:gd name="T29" fmla="*/ 48 h 1281"/>
                <a:gd name="T30" fmla="*/ 135 w 441"/>
                <a:gd name="T31" fmla="*/ 23 h 1281"/>
                <a:gd name="T32" fmla="*/ 154 w 441"/>
                <a:gd name="T33" fmla="*/ 1 h 1281"/>
                <a:gd name="T34" fmla="*/ 154 w 441"/>
                <a:gd name="T35" fmla="*/ 0 h 1281"/>
                <a:gd name="T36" fmla="*/ 236 w 441"/>
                <a:gd name="T37" fmla="*/ 24 h 1281"/>
                <a:gd name="T38" fmla="*/ 318 w 441"/>
                <a:gd name="T39" fmla="*/ 63 h 1281"/>
                <a:gd name="T40" fmla="*/ 360 w 441"/>
                <a:gd name="T41" fmla="*/ 152 h 1281"/>
                <a:gd name="T42" fmla="*/ 340 w 441"/>
                <a:gd name="T43" fmla="*/ 361 h 1281"/>
                <a:gd name="T44" fmla="*/ 324 w 441"/>
                <a:gd name="T45" fmla="*/ 640 h 1281"/>
                <a:gd name="T46" fmla="*/ 324 w 441"/>
                <a:gd name="T47" fmla="*/ 787 h 1281"/>
                <a:gd name="T48" fmla="*/ 324 w 441"/>
                <a:gd name="T49" fmla="*/ 799 h 1281"/>
                <a:gd name="T50" fmla="*/ 320 w 441"/>
                <a:gd name="T51" fmla="*/ 868 h 1281"/>
                <a:gd name="T52" fmla="*/ 297 w 441"/>
                <a:gd name="T53" fmla="*/ 898 h 1281"/>
                <a:gd name="T54" fmla="*/ 278 w 441"/>
                <a:gd name="T55" fmla="*/ 908 h 1281"/>
                <a:gd name="T56" fmla="*/ 264 w 441"/>
                <a:gd name="T57" fmla="*/ 914 h 1281"/>
                <a:gd name="T58" fmla="*/ 246 w 441"/>
                <a:gd name="T59" fmla="*/ 928 h 1281"/>
                <a:gd name="T60" fmla="*/ 232 w 441"/>
                <a:gd name="T61" fmla="*/ 971 h 1281"/>
                <a:gd name="T62" fmla="*/ 239 w 441"/>
                <a:gd name="T63" fmla="*/ 1036 h 1281"/>
                <a:gd name="T64" fmla="*/ 264 w 441"/>
                <a:gd name="T65" fmla="*/ 1072 h 1281"/>
                <a:gd name="T66" fmla="*/ 268 w 441"/>
                <a:gd name="T67" fmla="*/ 1092 h 1281"/>
                <a:gd name="T68" fmla="*/ 271 w 441"/>
                <a:gd name="T69" fmla="*/ 1103 h 1281"/>
                <a:gd name="T70" fmla="*/ 277 w 441"/>
                <a:gd name="T71" fmla="*/ 1111 h 1281"/>
                <a:gd name="T72" fmla="*/ 298 w 441"/>
                <a:gd name="T73" fmla="*/ 1126 h 1281"/>
                <a:gd name="T74" fmla="*/ 302 w 441"/>
                <a:gd name="T75" fmla="*/ 1133 h 1281"/>
                <a:gd name="T76" fmla="*/ 343 w 441"/>
                <a:gd name="T77" fmla="*/ 1173 h 1281"/>
                <a:gd name="T78" fmla="*/ 409 w 441"/>
                <a:gd name="T79" fmla="*/ 1242 h 1281"/>
                <a:gd name="T80" fmla="*/ 441 w 441"/>
                <a:gd name="T81" fmla="*/ 1281 h 1281"/>
                <a:gd name="T82" fmla="*/ 434 w 441"/>
                <a:gd name="T83" fmla="*/ 1281 h 1281"/>
                <a:gd name="T84" fmla="*/ 413 w 441"/>
                <a:gd name="T85" fmla="*/ 1277 h 1281"/>
                <a:gd name="T86" fmla="*/ 393 w 441"/>
                <a:gd name="T87" fmla="*/ 1268 h 1281"/>
                <a:gd name="T88" fmla="*/ 386 w 441"/>
                <a:gd name="T89" fmla="*/ 1264 h 1281"/>
                <a:gd name="T90" fmla="*/ 326 w 441"/>
                <a:gd name="T91" fmla="*/ 1212 h 1281"/>
                <a:gd name="T92" fmla="*/ 252 w 441"/>
                <a:gd name="T93" fmla="*/ 1146 h 1281"/>
                <a:gd name="T94" fmla="*/ 223 w 441"/>
                <a:gd name="T95" fmla="*/ 1121 h 1281"/>
                <a:gd name="T96" fmla="*/ 219 w 441"/>
                <a:gd name="T97" fmla="*/ 1128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1" h="1281">
                  <a:moveTo>
                    <a:pt x="216" y="1262"/>
                  </a:moveTo>
                  <a:lnTo>
                    <a:pt x="213" y="1264"/>
                  </a:lnTo>
                  <a:lnTo>
                    <a:pt x="205" y="1267"/>
                  </a:lnTo>
                  <a:lnTo>
                    <a:pt x="193" y="1268"/>
                  </a:lnTo>
                  <a:lnTo>
                    <a:pt x="180" y="1264"/>
                  </a:lnTo>
                  <a:lnTo>
                    <a:pt x="179" y="1264"/>
                  </a:lnTo>
                  <a:lnTo>
                    <a:pt x="179" y="1262"/>
                  </a:lnTo>
                  <a:lnTo>
                    <a:pt x="177" y="1262"/>
                  </a:lnTo>
                  <a:lnTo>
                    <a:pt x="176" y="1262"/>
                  </a:lnTo>
                  <a:lnTo>
                    <a:pt x="153" y="1016"/>
                  </a:lnTo>
                  <a:lnTo>
                    <a:pt x="153" y="1013"/>
                  </a:lnTo>
                  <a:lnTo>
                    <a:pt x="153" y="1003"/>
                  </a:lnTo>
                  <a:lnTo>
                    <a:pt x="151" y="992"/>
                  </a:lnTo>
                  <a:lnTo>
                    <a:pt x="148" y="977"/>
                  </a:lnTo>
                  <a:lnTo>
                    <a:pt x="143" y="964"/>
                  </a:lnTo>
                  <a:lnTo>
                    <a:pt x="135" y="956"/>
                  </a:lnTo>
                  <a:lnTo>
                    <a:pt x="124" y="951"/>
                  </a:lnTo>
                  <a:lnTo>
                    <a:pt x="110" y="954"/>
                  </a:lnTo>
                  <a:lnTo>
                    <a:pt x="94" y="956"/>
                  </a:lnTo>
                  <a:lnTo>
                    <a:pt x="84" y="947"/>
                  </a:lnTo>
                  <a:lnTo>
                    <a:pt x="76" y="935"/>
                  </a:lnTo>
                  <a:lnTo>
                    <a:pt x="74" y="924"/>
                  </a:lnTo>
                  <a:lnTo>
                    <a:pt x="74" y="918"/>
                  </a:lnTo>
                  <a:lnTo>
                    <a:pt x="74" y="912"/>
                  </a:lnTo>
                  <a:lnTo>
                    <a:pt x="74" y="908"/>
                  </a:lnTo>
                  <a:lnTo>
                    <a:pt x="74" y="907"/>
                  </a:lnTo>
                  <a:lnTo>
                    <a:pt x="74" y="868"/>
                  </a:lnTo>
                  <a:lnTo>
                    <a:pt x="71" y="784"/>
                  </a:lnTo>
                  <a:lnTo>
                    <a:pt x="63" y="681"/>
                  </a:lnTo>
                  <a:lnTo>
                    <a:pt x="52" y="586"/>
                  </a:lnTo>
                  <a:lnTo>
                    <a:pt x="48" y="560"/>
                  </a:lnTo>
                  <a:lnTo>
                    <a:pt x="42" y="525"/>
                  </a:lnTo>
                  <a:lnTo>
                    <a:pt x="36" y="483"/>
                  </a:lnTo>
                  <a:lnTo>
                    <a:pt x="30" y="437"/>
                  </a:lnTo>
                  <a:lnTo>
                    <a:pt x="23" y="388"/>
                  </a:lnTo>
                  <a:lnTo>
                    <a:pt x="16" y="339"/>
                  </a:lnTo>
                  <a:lnTo>
                    <a:pt x="10" y="292"/>
                  </a:lnTo>
                  <a:lnTo>
                    <a:pt x="4" y="247"/>
                  </a:lnTo>
                  <a:lnTo>
                    <a:pt x="0" y="185"/>
                  </a:lnTo>
                  <a:lnTo>
                    <a:pt x="3" y="132"/>
                  </a:lnTo>
                  <a:lnTo>
                    <a:pt x="15" y="93"/>
                  </a:lnTo>
                  <a:lnTo>
                    <a:pt x="36" y="72"/>
                  </a:lnTo>
                  <a:lnTo>
                    <a:pt x="55" y="64"/>
                  </a:lnTo>
                  <a:lnTo>
                    <a:pt x="72" y="56"/>
                  </a:lnTo>
                  <a:lnTo>
                    <a:pt x="91" y="48"/>
                  </a:lnTo>
                  <a:lnTo>
                    <a:pt x="107" y="40"/>
                  </a:lnTo>
                  <a:lnTo>
                    <a:pt x="123" y="31"/>
                  </a:lnTo>
                  <a:lnTo>
                    <a:pt x="135" y="23"/>
                  </a:lnTo>
                  <a:lnTo>
                    <a:pt x="146" y="12"/>
                  </a:lnTo>
                  <a:lnTo>
                    <a:pt x="154" y="1"/>
                  </a:lnTo>
                  <a:lnTo>
                    <a:pt x="154" y="1"/>
                  </a:lnTo>
                  <a:lnTo>
                    <a:pt x="154" y="0"/>
                  </a:lnTo>
                  <a:lnTo>
                    <a:pt x="154" y="0"/>
                  </a:lnTo>
                  <a:lnTo>
                    <a:pt x="154" y="0"/>
                  </a:lnTo>
                  <a:lnTo>
                    <a:pt x="210" y="18"/>
                  </a:lnTo>
                  <a:lnTo>
                    <a:pt x="218" y="20"/>
                  </a:lnTo>
                  <a:lnTo>
                    <a:pt x="236" y="24"/>
                  </a:lnTo>
                  <a:lnTo>
                    <a:pt x="261" y="33"/>
                  </a:lnTo>
                  <a:lnTo>
                    <a:pt x="290" y="46"/>
                  </a:lnTo>
                  <a:lnTo>
                    <a:pt x="318" y="63"/>
                  </a:lnTo>
                  <a:lnTo>
                    <a:pt x="343" y="87"/>
                  </a:lnTo>
                  <a:lnTo>
                    <a:pt x="357" y="116"/>
                  </a:lnTo>
                  <a:lnTo>
                    <a:pt x="360" y="152"/>
                  </a:lnTo>
                  <a:lnTo>
                    <a:pt x="354" y="203"/>
                  </a:lnTo>
                  <a:lnTo>
                    <a:pt x="347" y="275"/>
                  </a:lnTo>
                  <a:lnTo>
                    <a:pt x="340" y="361"/>
                  </a:lnTo>
                  <a:lnTo>
                    <a:pt x="334" y="455"/>
                  </a:lnTo>
                  <a:lnTo>
                    <a:pt x="328" y="550"/>
                  </a:lnTo>
                  <a:lnTo>
                    <a:pt x="324" y="640"/>
                  </a:lnTo>
                  <a:lnTo>
                    <a:pt x="323" y="721"/>
                  </a:lnTo>
                  <a:lnTo>
                    <a:pt x="324" y="784"/>
                  </a:lnTo>
                  <a:lnTo>
                    <a:pt x="324" y="787"/>
                  </a:lnTo>
                  <a:lnTo>
                    <a:pt x="324" y="791"/>
                  </a:lnTo>
                  <a:lnTo>
                    <a:pt x="324" y="796"/>
                  </a:lnTo>
                  <a:lnTo>
                    <a:pt x="324" y="799"/>
                  </a:lnTo>
                  <a:lnTo>
                    <a:pt x="324" y="816"/>
                  </a:lnTo>
                  <a:lnTo>
                    <a:pt x="324" y="840"/>
                  </a:lnTo>
                  <a:lnTo>
                    <a:pt x="320" y="868"/>
                  </a:lnTo>
                  <a:lnTo>
                    <a:pt x="310" y="888"/>
                  </a:lnTo>
                  <a:lnTo>
                    <a:pt x="302" y="894"/>
                  </a:lnTo>
                  <a:lnTo>
                    <a:pt x="297" y="898"/>
                  </a:lnTo>
                  <a:lnTo>
                    <a:pt x="290" y="902"/>
                  </a:lnTo>
                  <a:lnTo>
                    <a:pt x="284" y="905"/>
                  </a:lnTo>
                  <a:lnTo>
                    <a:pt x="278" y="908"/>
                  </a:lnTo>
                  <a:lnTo>
                    <a:pt x="272" y="911"/>
                  </a:lnTo>
                  <a:lnTo>
                    <a:pt x="268" y="912"/>
                  </a:lnTo>
                  <a:lnTo>
                    <a:pt x="264" y="914"/>
                  </a:lnTo>
                  <a:lnTo>
                    <a:pt x="258" y="917"/>
                  </a:lnTo>
                  <a:lnTo>
                    <a:pt x="252" y="923"/>
                  </a:lnTo>
                  <a:lnTo>
                    <a:pt x="246" y="928"/>
                  </a:lnTo>
                  <a:lnTo>
                    <a:pt x="239" y="938"/>
                  </a:lnTo>
                  <a:lnTo>
                    <a:pt x="235" y="953"/>
                  </a:lnTo>
                  <a:lnTo>
                    <a:pt x="232" y="971"/>
                  </a:lnTo>
                  <a:lnTo>
                    <a:pt x="232" y="996"/>
                  </a:lnTo>
                  <a:lnTo>
                    <a:pt x="235" y="1026"/>
                  </a:lnTo>
                  <a:lnTo>
                    <a:pt x="239" y="1036"/>
                  </a:lnTo>
                  <a:lnTo>
                    <a:pt x="249" y="1049"/>
                  </a:lnTo>
                  <a:lnTo>
                    <a:pt x="259" y="1062"/>
                  </a:lnTo>
                  <a:lnTo>
                    <a:pt x="264" y="1072"/>
                  </a:lnTo>
                  <a:lnTo>
                    <a:pt x="264" y="1078"/>
                  </a:lnTo>
                  <a:lnTo>
                    <a:pt x="266" y="1085"/>
                  </a:lnTo>
                  <a:lnTo>
                    <a:pt x="268" y="1092"/>
                  </a:lnTo>
                  <a:lnTo>
                    <a:pt x="269" y="1098"/>
                  </a:lnTo>
                  <a:lnTo>
                    <a:pt x="269" y="1101"/>
                  </a:lnTo>
                  <a:lnTo>
                    <a:pt x="271" y="1103"/>
                  </a:lnTo>
                  <a:lnTo>
                    <a:pt x="271" y="1105"/>
                  </a:lnTo>
                  <a:lnTo>
                    <a:pt x="272" y="1108"/>
                  </a:lnTo>
                  <a:lnTo>
                    <a:pt x="277" y="1111"/>
                  </a:lnTo>
                  <a:lnTo>
                    <a:pt x="285" y="1117"/>
                  </a:lnTo>
                  <a:lnTo>
                    <a:pt x="292" y="1121"/>
                  </a:lnTo>
                  <a:lnTo>
                    <a:pt x="298" y="1126"/>
                  </a:lnTo>
                  <a:lnTo>
                    <a:pt x="300" y="1127"/>
                  </a:lnTo>
                  <a:lnTo>
                    <a:pt x="301" y="1130"/>
                  </a:lnTo>
                  <a:lnTo>
                    <a:pt x="302" y="1133"/>
                  </a:lnTo>
                  <a:lnTo>
                    <a:pt x="304" y="1134"/>
                  </a:lnTo>
                  <a:lnTo>
                    <a:pt x="321" y="1151"/>
                  </a:lnTo>
                  <a:lnTo>
                    <a:pt x="343" y="1173"/>
                  </a:lnTo>
                  <a:lnTo>
                    <a:pt x="366" y="1196"/>
                  </a:lnTo>
                  <a:lnTo>
                    <a:pt x="389" y="1219"/>
                  </a:lnTo>
                  <a:lnTo>
                    <a:pt x="409" y="1242"/>
                  </a:lnTo>
                  <a:lnTo>
                    <a:pt x="426" y="1261"/>
                  </a:lnTo>
                  <a:lnTo>
                    <a:pt x="438" y="1274"/>
                  </a:lnTo>
                  <a:lnTo>
                    <a:pt x="441" y="1281"/>
                  </a:lnTo>
                  <a:lnTo>
                    <a:pt x="439" y="1281"/>
                  </a:lnTo>
                  <a:lnTo>
                    <a:pt x="438" y="1281"/>
                  </a:lnTo>
                  <a:lnTo>
                    <a:pt x="434" y="1281"/>
                  </a:lnTo>
                  <a:lnTo>
                    <a:pt x="428" y="1281"/>
                  </a:lnTo>
                  <a:lnTo>
                    <a:pt x="421" y="1280"/>
                  </a:lnTo>
                  <a:lnTo>
                    <a:pt x="413" y="1277"/>
                  </a:lnTo>
                  <a:lnTo>
                    <a:pt x="405" y="1274"/>
                  </a:lnTo>
                  <a:lnTo>
                    <a:pt x="395" y="1270"/>
                  </a:lnTo>
                  <a:lnTo>
                    <a:pt x="393" y="1268"/>
                  </a:lnTo>
                  <a:lnTo>
                    <a:pt x="390" y="1267"/>
                  </a:lnTo>
                  <a:lnTo>
                    <a:pt x="389" y="1265"/>
                  </a:lnTo>
                  <a:lnTo>
                    <a:pt x="386" y="1264"/>
                  </a:lnTo>
                  <a:lnTo>
                    <a:pt x="370" y="1252"/>
                  </a:lnTo>
                  <a:lnTo>
                    <a:pt x="350" y="1234"/>
                  </a:lnTo>
                  <a:lnTo>
                    <a:pt x="326" y="1212"/>
                  </a:lnTo>
                  <a:lnTo>
                    <a:pt x="300" y="1189"/>
                  </a:lnTo>
                  <a:lnTo>
                    <a:pt x="275" y="1166"/>
                  </a:lnTo>
                  <a:lnTo>
                    <a:pt x="252" y="1146"/>
                  </a:lnTo>
                  <a:lnTo>
                    <a:pt x="236" y="1130"/>
                  </a:lnTo>
                  <a:lnTo>
                    <a:pt x="226" y="1121"/>
                  </a:lnTo>
                  <a:lnTo>
                    <a:pt x="223" y="1121"/>
                  </a:lnTo>
                  <a:lnTo>
                    <a:pt x="220" y="1124"/>
                  </a:lnTo>
                  <a:lnTo>
                    <a:pt x="219" y="1127"/>
                  </a:lnTo>
                  <a:lnTo>
                    <a:pt x="219" y="1128"/>
                  </a:lnTo>
                  <a:lnTo>
                    <a:pt x="216" y="1262"/>
                  </a:lnTo>
                  <a:close/>
                </a:path>
              </a:pathLst>
            </a:custGeom>
            <a:solidFill>
              <a:srgbClr val="AF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2" name="Freeform 54"/>
            <p:cNvSpPr>
              <a:spLocks/>
            </p:cNvSpPr>
            <p:nvPr/>
          </p:nvSpPr>
          <p:spPr bwMode="auto">
            <a:xfrm>
              <a:off x="6917" y="2141"/>
              <a:ext cx="412" cy="1205"/>
            </a:xfrm>
            <a:custGeom>
              <a:avLst/>
              <a:gdLst>
                <a:gd name="T0" fmla="*/ 196 w 412"/>
                <a:gd name="T1" fmla="*/ 1186 h 1205"/>
                <a:gd name="T2" fmla="*/ 174 w 412"/>
                <a:gd name="T3" fmla="*/ 1183 h 1205"/>
                <a:gd name="T4" fmla="*/ 171 w 412"/>
                <a:gd name="T5" fmla="*/ 1182 h 1205"/>
                <a:gd name="T6" fmla="*/ 145 w 412"/>
                <a:gd name="T7" fmla="*/ 929 h 1205"/>
                <a:gd name="T8" fmla="*/ 103 w 412"/>
                <a:gd name="T9" fmla="*/ 904 h 1205"/>
                <a:gd name="T10" fmla="*/ 88 w 412"/>
                <a:gd name="T11" fmla="*/ 874 h 1205"/>
                <a:gd name="T12" fmla="*/ 88 w 412"/>
                <a:gd name="T13" fmla="*/ 862 h 1205"/>
                <a:gd name="T14" fmla="*/ 82 w 412"/>
                <a:gd name="T15" fmla="*/ 753 h 1205"/>
                <a:gd name="T16" fmla="*/ 57 w 412"/>
                <a:gd name="T17" fmla="*/ 556 h 1205"/>
                <a:gd name="T18" fmla="*/ 37 w 412"/>
                <a:gd name="T19" fmla="*/ 435 h 1205"/>
                <a:gd name="T20" fmla="*/ 14 w 412"/>
                <a:gd name="T21" fmla="*/ 286 h 1205"/>
                <a:gd name="T22" fmla="*/ 0 w 412"/>
                <a:gd name="T23" fmla="*/ 180 h 1205"/>
                <a:gd name="T24" fmla="*/ 7 w 412"/>
                <a:gd name="T25" fmla="*/ 105 h 1205"/>
                <a:gd name="T26" fmla="*/ 36 w 412"/>
                <a:gd name="T27" fmla="*/ 66 h 1205"/>
                <a:gd name="T28" fmla="*/ 88 w 412"/>
                <a:gd name="T29" fmla="*/ 44 h 1205"/>
                <a:gd name="T30" fmla="*/ 129 w 412"/>
                <a:gd name="T31" fmla="*/ 20 h 1205"/>
                <a:gd name="T32" fmla="*/ 147 w 412"/>
                <a:gd name="T33" fmla="*/ 1 h 1205"/>
                <a:gd name="T34" fmla="*/ 148 w 412"/>
                <a:gd name="T35" fmla="*/ 0 h 1205"/>
                <a:gd name="T36" fmla="*/ 224 w 412"/>
                <a:gd name="T37" fmla="*/ 23 h 1205"/>
                <a:gd name="T38" fmla="*/ 304 w 412"/>
                <a:gd name="T39" fmla="*/ 62 h 1205"/>
                <a:gd name="T40" fmla="*/ 342 w 412"/>
                <a:gd name="T41" fmla="*/ 144 h 1205"/>
                <a:gd name="T42" fmla="*/ 322 w 412"/>
                <a:gd name="T43" fmla="*/ 340 h 1205"/>
                <a:gd name="T44" fmla="*/ 301 w 412"/>
                <a:gd name="T45" fmla="*/ 600 h 1205"/>
                <a:gd name="T46" fmla="*/ 296 w 412"/>
                <a:gd name="T47" fmla="*/ 733 h 1205"/>
                <a:gd name="T48" fmla="*/ 296 w 412"/>
                <a:gd name="T49" fmla="*/ 743 h 1205"/>
                <a:gd name="T50" fmla="*/ 291 w 412"/>
                <a:gd name="T51" fmla="*/ 806 h 1205"/>
                <a:gd name="T52" fmla="*/ 262 w 412"/>
                <a:gd name="T53" fmla="*/ 845 h 1205"/>
                <a:gd name="T54" fmla="*/ 236 w 412"/>
                <a:gd name="T55" fmla="*/ 870 h 1205"/>
                <a:gd name="T56" fmla="*/ 223 w 412"/>
                <a:gd name="T57" fmla="*/ 967 h 1205"/>
                <a:gd name="T58" fmla="*/ 240 w 412"/>
                <a:gd name="T59" fmla="*/ 1002 h 1205"/>
                <a:gd name="T60" fmla="*/ 247 w 412"/>
                <a:gd name="T61" fmla="*/ 1024 h 1205"/>
                <a:gd name="T62" fmla="*/ 250 w 412"/>
                <a:gd name="T63" fmla="*/ 1038 h 1205"/>
                <a:gd name="T64" fmla="*/ 253 w 412"/>
                <a:gd name="T65" fmla="*/ 1047 h 1205"/>
                <a:gd name="T66" fmla="*/ 273 w 412"/>
                <a:gd name="T67" fmla="*/ 1060 h 1205"/>
                <a:gd name="T68" fmla="*/ 282 w 412"/>
                <a:gd name="T69" fmla="*/ 1067 h 1205"/>
                <a:gd name="T70" fmla="*/ 301 w 412"/>
                <a:gd name="T71" fmla="*/ 1087 h 1205"/>
                <a:gd name="T72" fmla="*/ 363 w 412"/>
                <a:gd name="T73" fmla="*/ 1149 h 1205"/>
                <a:gd name="T74" fmla="*/ 409 w 412"/>
                <a:gd name="T75" fmla="*/ 1199 h 1205"/>
                <a:gd name="T76" fmla="*/ 400 w 412"/>
                <a:gd name="T77" fmla="*/ 1205 h 1205"/>
                <a:gd name="T78" fmla="*/ 370 w 412"/>
                <a:gd name="T79" fmla="*/ 1195 h 1205"/>
                <a:gd name="T80" fmla="*/ 363 w 412"/>
                <a:gd name="T81" fmla="*/ 1192 h 1205"/>
                <a:gd name="T82" fmla="*/ 309 w 412"/>
                <a:gd name="T83" fmla="*/ 1147 h 1205"/>
                <a:gd name="T84" fmla="*/ 245 w 412"/>
                <a:gd name="T85" fmla="*/ 1088 h 1205"/>
                <a:gd name="T86" fmla="*/ 214 w 412"/>
                <a:gd name="T87" fmla="*/ 1062 h 1205"/>
                <a:gd name="T88" fmla="*/ 210 w 412"/>
                <a:gd name="T89" fmla="*/ 1067 h 1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2" h="1205">
                  <a:moveTo>
                    <a:pt x="206" y="1182"/>
                  </a:moveTo>
                  <a:lnTo>
                    <a:pt x="203" y="1183"/>
                  </a:lnTo>
                  <a:lnTo>
                    <a:pt x="196" y="1186"/>
                  </a:lnTo>
                  <a:lnTo>
                    <a:pt x="187" y="1188"/>
                  </a:lnTo>
                  <a:lnTo>
                    <a:pt x="175" y="1183"/>
                  </a:lnTo>
                  <a:lnTo>
                    <a:pt x="174" y="1183"/>
                  </a:lnTo>
                  <a:lnTo>
                    <a:pt x="174" y="1182"/>
                  </a:lnTo>
                  <a:lnTo>
                    <a:pt x="173" y="1182"/>
                  </a:lnTo>
                  <a:lnTo>
                    <a:pt x="171" y="1182"/>
                  </a:lnTo>
                  <a:lnTo>
                    <a:pt x="150" y="965"/>
                  </a:lnTo>
                  <a:lnTo>
                    <a:pt x="150" y="953"/>
                  </a:lnTo>
                  <a:lnTo>
                    <a:pt x="145" y="929"/>
                  </a:lnTo>
                  <a:lnTo>
                    <a:pt x="135" y="907"/>
                  </a:lnTo>
                  <a:lnTo>
                    <a:pt x="116" y="904"/>
                  </a:lnTo>
                  <a:lnTo>
                    <a:pt x="103" y="904"/>
                  </a:lnTo>
                  <a:lnTo>
                    <a:pt x="95" y="895"/>
                  </a:lnTo>
                  <a:lnTo>
                    <a:pt x="90" y="884"/>
                  </a:lnTo>
                  <a:lnTo>
                    <a:pt x="88" y="874"/>
                  </a:lnTo>
                  <a:lnTo>
                    <a:pt x="88" y="870"/>
                  </a:lnTo>
                  <a:lnTo>
                    <a:pt x="88" y="865"/>
                  </a:lnTo>
                  <a:lnTo>
                    <a:pt x="88" y="862"/>
                  </a:lnTo>
                  <a:lnTo>
                    <a:pt x="88" y="861"/>
                  </a:lnTo>
                  <a:lnTo>
                    <a:pt x="86" y="826"/>
                  </a:lnTo>
                  <a:lnTo>
                    <a:pt x="82" y="753"/>
                  </a:lnTo>
                  <a:lnTo>
                    <a:pt x="75" y="662"/>
                  </a:lnTo>
                  <a:lnTo>
                    <a:pt x="62" y="579"/>
                  </a:lnTo>
                  <a:lnTo>
                    <a:pt x="57" y="556"/>
                  </a:lnTo>
                  <a:lnTo>
                    <a:pt x="52" y="523"/>
                  </a:lnTo>
                  <a:lnTo>
                    <a:pt x="44" y="481"/>
                  </a:lnTo>
                  <a:lnTo>
                    <a:pt x="37" y="435"/>
                  </a:lnTo>
                  <a:lnTo>
                    <a:pt x="30" y="384"/>
                  </a:lnTo>
                  <a:lnTo>
                    <a:pt x="21" y="335"/>
                  </a:lnTo>
                  <a:lnTo>
                    <a:pt x="14" y="286"/>
                  </a:lnTo>
                  <a:lnTo>
                    <a:pt x="7" y="242"/>
                  </a:lnTo>
                  <a:lnTo>
                    <a:pt x="3" y="210"/>
                  </a:lnTo>
                  <a:lnTo>
                    <a:pt x="0" y="180"/>
                  </a:lnTo>
                  <a:lnTo>
                    <a:pt x="0" y="152"/>
                  </a:lnTo>
                  <a:lnTo>
                    <a:pt x="3" y="128"/>
                  </a:lnTo>
                  <a:lnTo>
                    <a:pt x="7" y="105"/>
                  </a:lnTo>
                  <a:lnTo>
                    <a:pt x="14" y="88"/>
                  </a:lnTo>
                  <a:lnTo>
                    <a:pt x="24" y="75"/>
                  </a:lnTo>
                  <a:lnTo>
                    <a:pt x="36" y="66"/>
                  </a:lnTo>
                  <a:lnTo>
                    <a:pt x="53" y="59"/>
                  </a:lnTo>
                  <a:lnTo>
                    <a:pt x="70" y="52"/>
                  </a:lnTo>
                  <a:lnTo>
                    <a:pt x="88" y="44"/>
                  </a:lnTo>
                  <a:lnTo>
                    <a:pt x="102" y="37"/>
                  </a:lnTo>
                  <a:lnTo>
                    <a:pt x="116" y="29"/>
                  </a:lnTo>
                  <a:lnTo>
                    <a:pt x="129" y="20"/>
                  </a:lnTo>
                  <a:lnTo>
                    <a:pt x="139" y="11"/>
                  </a:lnTo>
                  <a:lnTo>
                    <a:pt x="147" y="1"/>
                  </a:lnTo>
                  <a:lnTo>
                    <a:pt x="147" y="1"/>
                  </a:lnTo>
                  <a:lnTo>
                    <a:pt x="148" y="1"/>
                  </a:lnTo>
                  <a:lnTo>
                    <a:pt x="148" y="1"/>
                  </a:lnTo>
                  <a:lnTo>
                    <a:pt x="148" y="0"/>
                  </a:lnTo>
                  <a:lnTo>
                    <a:pt x="200" y="17"/>
                  </a:lnTo>
                  <a:lnTo>
                    <a:pt x="207" y="19"/>
                  </a:lnTo>
                  <a:lnTo>
                    <a:pt x="224" y="23"/>
                  </a:lnTo>
                  <a:lnTo>
                    <a:pt x="249" y="31"/>
                  </a:lnTo>
                  <a:lnTo>
                    <a:pt x="276" y="44"/>
                  </a:lnTo>
                  <a:lnTo>
                    <a:pt x="304" y="62"/>
                  </a:lnTo>
                  <a:lnTo>
                    <a:pt x="325" y="83"/>
                  </a:lnTo>
                  <a:lnTo>
                    <a:pt x="340" y="111"/>
                  </a:lnTo>
                  <a:lnTo>
                    <a:pt x="342" y="144"/>
                  </a:lnTo>
                  <a:lnTo>
                    <a:pt x="337" y="191"/>
                  </a:lnTo>
                  <a:lnTo>
                    <a:pt x="329" y="259"/>
                  </a:lnTo>
                  <a:lnTo>
                    <a:pt x="322" y="340"/>
                  </a:lnTo>
                  <a:lnTo>
                    <a:pt x="314" y="427"/>
                  </a:lnTo>
                  <a:lnTo>
                    <a:pt x="306" y="515"/>
                  </a:lnTo>
                  <a:lnTo>
                    <a:pt x="301" y="600"/>
                  </a:lnTo>
                  <a:lnTo>
                    <a:pt x="298" y="672"/>
                  </a:lnTo>
                  <a:lnTo>
                    <a:pt x="296" y="728"/>
                  </a:lnTo>
                  <a:lnTo>
                    <a:pt x="296" y="733"/>
                  </a:lnTo>
                  <a:lnTo>
                    <a:pt x="296" y="736"/>
                  </a:lnTo>
                  <a:lnTo>
                    <a:pt x="296" y="740"/>
                  </a:lnTo>
                  <a:lnTo>
                    <a:pt x="296" y="743"/>
                  </a:lnTo>
                  <a:lnTo>
                    <a:pt x="296" y="760"/>
                  </a:lnTo>
                  <a:lnTo>
                    <a:pt x="295" y="783"/>
                  </a:lnTo>
                  <a:lnTo>
                    <a:pt x="291" y="806"/>
                  </a:lnTo>
                  <a:lnTo>
                    <a:pt x="282" y="825"/>
                  </a:lnTo>
                  <a:lnTo>
                    <a:pt x="272" y="836"/>
                  </a:lnTo>
                  <a:lnTo>
                    <a:pt x="262" y="845"/>
                  </a:lnTo>
                  <a:lnTo>
                    <a:pt x="252" y="852"/>
                  </a:lnTo>
                  <a:lnTo>
                    <a:pt x="245" y="858"/>
                  </a:lnTo>
                  <a:lnTo>
                    <a:pt x="236" y="870"/>
                  </a:lnTo>
                  <a:lnTo>
                    <a:pt x="226" y="888"/>
                  </a:lnTo>
                  <a:lnTo>
                    <a:pt x="220" y="918"/>
                  </a:lnTo>
                  <a:lnTo>
                    <a:pt x="223" y="967"/>
                  </a:lnTo>
                  <a:lnTo>
                    <a:pt x="227" y="976"/>
                  </a:lnTo>
                  <a:lnTo>
                    <a:pt x="234" y="989"/>
                  </a:lnTo>
                  <a:lnTo>
                    <a:pt x="240" y="1002"/>
                  </a:lnTo>
                  <a:lnTo>
                    <a:pt x="245" y="1012"/>
                  </a:lnTo>
                  <a:lnTo>
                    <a:pt x="246" y="1016"/>
                  </a:lnTo>
                  <a:lnTo>
                    <a:pt x="247" y="1024"/>
                  </a:lnTo>
                  <a:lnTo>
                    <a:pt x="249" y="1031"/>
                  </a:lnTo>
                  <a:lnTo>
                    <a:pt x="250" y="1035"/>
                  </a:lnTo>
                  <a:lnTo>
                    <a:pt x="250" y="1038"/>
                  </a:lnTo>
                  <a:lnTo>
                    <a:pt x="252" y="1041"/>
                  </a:lnTo>
                  <a:lnTo>
                    <a:pt x="252" y="1044"/>
                  </a:lnTo>
                  <a:lnTo>
                    <a:pt x="253" y="1047"/>
                  </a:lnTo>
                  <a:lnTo>
                    <a:pt x="257" y="1050"/>
                  </a:lnTo>
                  <a:lnTo>
                    <a:pt x="265" y="1054"/>
                  </a:lnTo>
                  <a:lnTo>
                    <a:pt x="273" y="1060"/>
                  </a:lnTo>
                  <a:lnTo>
                    <a:pt x="279" y="1062"/>
                  </a:lnTo>
                  <a:lnTo>
                    <a:pt x="279" y="1064"/>
                  </a:lnTo>
                  <a:lnTo>
                    <a:pt x="282" y="1067"/>
                  </a:lnTo>
                  <a:lnTo>
                    <a:pt x="283" y="1070"/>
                  </a:lnTo>
                  <a:lnTo>
                    <a:pt x="285" y="1071"/>
                  </a:lnTo>
                  <a:lnTo>
                    <a:pt x="301" y="1087"/>
                  </a:lnTo>
                  <a:lnTo>
                    <a:pt x="319" y="1106"/>
                  </a:lnTo>
                  <a:lnTo>
                    <a:pt x="341" y="1127"/>
                  </a:lnTo>
                  <a:lnTo>
                    <a:pt x="363" y="1149"/>
                  </a:lnTo>
                  <a:lnTo>
                    <a:pt x="381" y="1170"/>
                  </a:lnTo>
                  <a:lnTo>
                    <a:pt x="397" y="1188"/>
                  </a:lnTo>
                  <a:lnTo>
                    <a:pt x="409" y="1199"/>
                  </a:lnTo>
                  <a:lnTo>
                    <a:pt x="412" y="1205"/>
                  </a:lnTo>
                  <a:lnTo>
                    <a:pt x="409" y="1205"/>
                  </a:lnTo>
                  <a:lnTo>
                    <a:pt x="400" y="1205"/>
                  </a:lnTo>
                  <a:lnTo>
                    <a:pt x="387" y="1202"/>
                  </a:lnTo>
                  <a:lnTo>
                    <a:pt x="371" y="1196"/>
                  </a:lnTo>
                  <a:lnTo>
                    <a:pt x="370" y="1195"/>
                  </a:lnTo>
                  <a:lnTo>
                    <a:pt x="367" y="1194"/>
                  </a:lnTo>
                  <a:lnTo>
                    <a:pt x="365" y="1194"/>
                  </a:lnTo>
                  <a:lnTo>
                    <a:pt x="363" y="1192"/>
                  </a:lnTo>
                  <a:lnTo>
                    <a:pt x="350" y="1182"/>
                  </a:lnTo>
                  <a:lnTo>
                    <a:pt x="331" y="1166"/>
                  </a:lnTo>
                  <a:lnTo>
                    <a:pt x="309" y="1147"/>
                  </a:lnTo>
                  <a:lnTo>
                    <a:pt x="286" y="1127"/>
                  </a:lnTo>
                  <a:lnTo>
                    <a:pt x="265" y="1107"/>
                  </a:lnTo>
                  <a:lnTo>
                    <a:pt x="245" y="1088"/>
                  </a:lnTo>
                  <a:lnTo>
                    <a:pt x="227" y="1073"/>
                  </a:lnTo>
                  <a:lnTo>
                    <a:pt x="217" y="1064"/>
                  </a:lnTo>
                  <a:lnTo>
                    <a:pt x="214" y="1062"/>
                  </a:lnTo>
                  <a:lnTo>
                    <a:pt x="211" y="1064"/>
                  </a:lnTo>
                  <a:lnTo>
                    <a:pt x="210" y="1065"/>
                  </a:lnTo>
                  <a:lnTo>
                    <a:pt x="210" y="1067"/>
                  </a:lnTo>
                  <a:lnTo>
                    <a:pt x="206" y="1182"/>
                  </a:lnTo>
                  <a:close/>
                </a:path>
              </a:pathLst>
            </a:custGeom>
            <a:solidFill>
              <a:srgbClr val="A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3" name="Freeform 55"/>
            <p:cNvSpPr>
              <a:spLocks/>
            </p:cNvSpPr>
            <p:nvPr/>
          </p:nvSpPr>
          <p:spPr bwMode="auto">
            <a:xfrm>
              <a:off x="6927" y="2196"/>
              <a:ext cx="380" cy="1127"/>
            </a:xfrm>
            <a:custGeom>
              <a:avLst/>
              <a:gdLst>
                <a:gd name="T0" fmla="*/ 187 w 380"/>
                <a:gd name="T1" fmla="*/ 1103 h 1127"/>
                <a:gd name="T2" fmla="*/ 168 w 380"/>
                <a:gd name="T3" fmla="*/ 1101 h 1127"/>
                <a:gd name="T4" fmla="*/ 164 w 380"/>
                <a:gd name="T5" fmla="*/ 1100 h 1127"/>
                <a:gd name="T6" fmla="*/ 141 w 380"/>
                <a:gd name="T7" fmla="*/ 876 h 1127"/>
                <a:gd name="T8" fmla="*/ 112 w 380"/>
                <a:gd name="T9" fmla="*/ 851 h 1127"/>
                <a:gd name="T10" fmla="*/ 101 w 380"/>
                <a:gd name="T11" fmla="*/ 822 h 1127"/>
                <a:gd name="T12" fmla="*/ 101 w 380"/>
                <a:gd name="T13" fmla="*/ 813 h 1127"/>
                <a:gd name="T14" fmla="*/ 93 w 380"/>
                <a:gd name="T15" fmla="*/ 718 h 1127"/>
                <a:gd name="T16" fmla="*/ 66 w 380"/>
                <a:gd name="T17" fmla="*/ 547 h 1127"/>
                <a:gd name="T18" fmla="*/ 44 w 380"/>
                <a:gd name="T19" fmla="*/ 429 h 1127"/>
                <a:gd name="T20" fmla="*/ 17 w 380"/>
                <a:gd name="T21" fmla="*/ 279 h 1127"/>
                <a:gd name="T22" fmla="*/ 0 w 380"/>
                <a:gd name="T23" fmla="*/ 120 h 1127"/>
                <a:gd name="T24" fmla="*/ 49 w 380"/>
                <a:gd name="T25" fmla="*/ 53 h 1127"/>
                <a:gd name="T26" fmla="*/ 96 w 380"/>
                <a:gd name="T27" fmla="*/ 33 h 1127"/>
                <a:gd name="T28" fmla="*/ 132 w 380"/>
                <a:gd name="T29" fmla="*/ 8 h 1127"/>
                <a:gd name="T30" fmla="*/ 140 w 380"/>
                <a:gd name="T31" fmla="*/ 0 h 1127"/>
                <a:gd name="T32" fmla="*/ 190 w 380"/>
                <a:gd name="T33" fmla="*/ 14 h 1127"/>
                <a:gd name="T34" fmla="*/ 236 w 380"/>
                <a:gd name="T35" fmla="*/ 28 h 1127"/>
                <a:gd name="T36" fmla="*/ 308 w 380"/>
                <a:gd name="T37" fmla="*/ 77 h 1127"/>
                <a:gd name="T38" fmla="*/ 318 w 380"/>
                <a:gd name="T39" fmla="*/ 177 h 1127"/>
                <a:gd name="T40" fmla="*/ 294 w 380"/>
                <a:gd name="T41" fmla="*/ 397 h 1127"/>
                <a:gd name="T42" fmla="*/ 271 w 380"/>
                <a:gd name="T43" fmla="*/ 623 h 1127"/>
                <a:gd name="T44" fmla="*/ 268 w 380"/>
                <a:gd name="T45" fmla="*/ 678 h 1127"/>
                <a:gd name="T46" fmla="*/ 266 w 380"/>
                <a:gd name="T47" fmla="*/ 701 h 1127"/>
                <a:gd name="T48" fmla="*/ 253 w 380"/>
                <a:gd name="T49" fmla="*/ 761 h 1127"/>
                <a:gd name="T50" fmla="*/ 230 w 380"/>
                <a:gd name="T51" fmla="*/ 791 h 1127"/>
                <a:gd name="T52" fmla="*/ 210 w 380"/>
                <a:gd name="T53" fmla="*/ 836 h 1127"/>
                <a:gd name="T54" fmla="*/ 212 w 380"/>
                <a:gd name="T55" fmla="*/ 917 h 1127"/>
                <a:gd name="T56" fmla="*/ 224 w 380"/>
                <a:gd name="T57" fmla="*/ 950 h 1127"/>
                <a:gd name="T58" fmla="*/ 229 w 380"/>
                <a:gd name="T59" fmla="*/ 967 h 1127"/>
                <a:gd name="T60" fmla="*/ 232 w 380"/>
                <a:gd name="T61" fmla="*/ 977 h 1127"/>
                <a:gd name="T62" fmla="*/ 237 w 380"/>
                <a:gd name="T63" fmla="*/ 986 h 1127"/>
                <a:gd name="T64" fmla="*/ 259 w 380"/>
                <a:gd name="T65" fmla="*/ 997 h 1127"/>
                <a:gd name="T66" fmla="*/ 262 w 380"/>
                <a:gd name="T67" fmla="*/ 1005 h 1127"/>
                <a:gd name="T68" fmla="*/ 295 w 380"/>
                <a:gd name="T69" fmla="*/ 1038 h 1127"/>
                <a:gd name="T70" fmla="*/ 353 w 380"/>
                <a:gd name="T71" fmla="*/ 1095 h 1127"/>
                <a:gd name="T72" fmla="*/ 380 w 380"/>
                <a:gd name="T73" fmla="*/ 1127 h 1127"/>
                <a:gd name="T74" fmla="*/ 360 w 380"/>
                <a:gd name="T75" fmla="*/ 1126 h 1127"/>
                <a:gd name="T76" fmla="*/ 343 w 380"/>
                <a:gd name="T77" fmla="*/ 1118 h 1127"/>
                <a:gd name="T78" fmla="*/ 327 w 380"/>
                <a:gd name="T79" fmla="*/ 1108 h 1127"/>
                <a:gd name="T80" fmla="*/ 272 w 380"/>
                <a:gd name="T81" fmla="*/ 1062 h 1127"/>
                <a:gd name="T82" fmla="*/ 219 w 380"/>
                <a:gd name="T83" fmla="*/ 1015 h 1127"/>
                <a:gd name="T84" fmla="*/ 201 w 380"/>
                <a:gd name="T85" fmla="*/ 1002 h 1127"/>
                <a:gd name="T86" fmla="*/ 196 w 380"/>
                <a:gd name="T87" fmla="*/ 1100 h 1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0" h="1127">
                  <a:moveTo>
                    <a:pt x="196" y="1100"/>
                  </a:moveTo>
                  <a:lnTo>
                    <a:pt x="193" y="1101"/>
                  </a:lnTo>
                  <a:lnTo>
                    <a:pt x="187" y="1103"/>
                  </a:lnTo>
                  <a:lnTo>
                    <a:pt x="180" y="1103"/>
                  </a:lnTo>
                  <a:lnTo>
                    <a:pt x="170" y="1101"/>
                  </a:lnTo>
                  <a:lnTo>
                    <a:pt x="168" y="1101"/>
                  </a:lnTo>
                  <a:lnTo>
                    <a:pt x="167" y="1100"/>
                  </a:lnTo>
                  <a:lnTo>
                    <a:pt x="165" y="1100"/>
                  </a:lnTo>
                  <a:lnTo>
                    <a:pt x="164" y="1100"/>
                  </a:lnTo>
                  <a:lnTo>
                    <a:pt x="145" y="910"/>
                  </a:lnTo>
                  <a:lnTo>
                    <a:pt x="144" y="899"/>
                  </a:lnTo>
                  <a:lnTo>
                    <a:pt x="141" y="876"/>
                  </a:lnTo>
                  <a:lnTo>
                    <a:pt x="134" y="856"/>
                  </a:lnTo>
                  <a:lnTo>
                    <a:pt x="121" y="852"/>
                  </a:lnTo>
                  <a:lnTo>
                    <a:pt x="112" y="851"/>
                  </a:lnTo>
                  <a:lnTo>
                    <a:pt x="106" y="840"/>
                  </a:lnTo>
                  <a:lnTo>
                    <a:pt x="102" y="830"/>
                  </a:lnTo>
                  <a:lnTo>
                    <a:pt x="101" y="822"/>
                  </a:lnTo>
                  <a:lnTo>
                    <a:pt x="101" y="819"/>
                  </a:lnTo>
                  <a:lnTo>
                    <a:pt x="101" y="816"/>
                  </a:lnTo>
                  <a:lnTo>
                    <a:pt x="101" y="813"/>
                  </a:lnTo>
                  <a:lnTo>
                    <a:pt x="101" y="812"/>
                  </a:lnTo>
                  <a:lnTo>
                    <a:pt x="98" y="781"/>
                  </a:lnTo>
                  <a:lnTo>
                    <a:pt x="93" y="718"/>
                  </a:lnTo>
                  <a:lnTo>
                    <a:pt x="83" y="640"/>
                  </a:lnTo>
                  <a:lnTo>
                    <a:pt x="70" y="567"/>
                  </a:lnTo>
                  <a:lnTo>
                    <a:pt x="66" y="547"/>
                  </a:lnTo>
                  <a:lnTo>
                    <a:pt x="60" y="515"/>
                  </a:lnTo>
                  <a:lnTo>
                    <a:pt x="53" y="475"/>
                  </a:lnTo>
                  <a:lnTo>
                    <a:pt x="44" y="429"/>
                  </a:lnTo>
                  <a:lnTo>
                    <a:pt x="36" y="380"/>
                  </a:lnTo>
                  <a:lnTo>
                    <a:pt x="26" y="328"/>
                  </a:lnTo>
                  <a:lnTo>
                    <a:pt x="17" y="279"/>
                  </a:lnTo>
                  <a:lnTo>
                    <a:pt x="8" y="234"/>
                  </a:lnTo>
                  <a:lnTo>
                    <a:pt x="0" y="174"/>
                  </a:lnTo>
                  <a:lnTo>
                    <a:pt x="0" y="120"/>
                  </a:lnTo>
                  <a:lnTo>
                    <a:pt x="11" y="82"/>
                  </a:lnTo>
                  <a:lnTo>
                    <a:pt x="33" y="60"/>
                  </a:lnTo>
                  <a:lnTo>
                    <a:pt x="49" y="53"/>
                  </a:lnTo>
                  <a:lnTo>
                    <a:pt x="66" y="47"/>
                  </a:lnTo>
                  <a:lnTo>
                    <a:pt x="82" y="40"/>
                  </a:lnTo>
                  <a:lnTo>
                    <a:pt x="96" y="33"/>
                  </a:lnTo>
                  <a:lnTo>
                    <a:pt x="111" y="25"/>
                  </a:lnTo>
                  <a:lnTo>
                    <a:pt x="122" y="17"/>
                  </a:lnTo>
                  <a:lnTo>
                    <a:pt x="132" y="8"/>
                  </a:lnTo>
                  <a:lnTo>
                    <a:pt x="140" y="0"/>
                  </a:lnTo>
                  <a:lnTo>
                    <a:pt x="140" y="0"/>
                  </a:lnTo>
                  <a:lnTo>
                    <a:pt x="140" y="0"/>
                  </a:lnTo>
                  <a:lnTo>
                    <a:pt x="140" y="0"/>
                  </a:lnTo>
                  <a:lnTo>
                    <a:pt x="140" y="0"/>
                  </a:lnTo>
                  <a:lnTo>
                    <a:pt x="190" y="14"/>
                  </a:lnTo>
                  <a:lnTo>
                    <a:pt x="196" y="15"/>
                  </a:lnTo>
                  <a:lnTo>
                    <a:pt x="213" y="20"/>
                  </a:lnTo>
                  <a:lnTo>
                    <a:pt x="236" y="28"/>
                  </a:lnTo>
                  <a:lnTo>
                    <a:pt x="262" y="41"/>
                  </a:lnTo>
                  <a:lnTo>
                    <a:pt x="288" y="57"/>
                  </a:lnTo>
                  <a:lnTo>
                    <a:pt x="308" y="77"/>
                  </a:lnTo>
                  <a:lnTo>
                    <a:pt x="322" y="103"/>
                  </a:lnTo>
                  <a:lnTo>
                    <a:pt x="324" y="133"/>
                  </a:lnTo>
                  <a:lnTo>
                    <a:pt x="318" y="177"/>
                  </a:lnTo>
                  <a:lnTo>
                    <a:pt x="311" y="240"/>
                  </a:lnTo>
                  <a:lnTo>
                    <a:pt x="302" y="315"/>
                  </a:lnTo>
                  <a:lnTo>
                    <a:pt x="294" y="397"/>
                  </a:lnTo>
                  <a:lnTo>
                    <a:pt x="285" y="479"/>
                  </a:lnTo>
                  <a:lnTo>
                    <a:pt x="276" y="557"/>
                  </a:lnTo>
                  <a:lnTo>
                    <a:pt x="271" y="623"/>
                  </a:lnTo>
                  <a:lnTo>
                    <a:pt x="268" y="672"/>
                  </a:lnTo>
                  <a:lnTo>
                    <a:pt x="268" y="675"/>
                  </a:lnTo>
                  <a:lnTo>
                    <a:pt x="268" y="678"/>
                  </a:lnTo>
                  <a:lnTo>
                    <a:pt x="268" y="682"/>
                  </a:lnTo>
                  <a:lnTo>
                    <a:pt x="268" y="685"/>
                  </a:lnTo>
                  <a:lnTo>
                    <a:pt x="266" y="701"/>
                  </a:lnTo>
                  <a:lnTo>
                    <a:pt x="265" y="722"/>
                  </a:lnTo>
                  <a:lnTo>
                    <a:pt x="260" y="743"/>
                  </a:lnTo>
                  <a:lnTo>
                    <a:pt x="253" y="761"/>
                  </a:lnTo>
                  <a:lnTo>
                    <a:pt x="245" y="773"/>
                  </a:lnTo>
                  <a:lnTo>
                    <a:pt x="237" y="783"/>
                  </a:lnTo>
                  <a:lnTo>
                    <a:pt x="230" y="791"/>
                  </a:lnTo>
                  <a:lnTo>
                    <a:pt x="224" y="800"/>
                  </a:lnTo>
                  <a:lnTo>
                    <a:pt x="216" y="816"/>
                  </a:lnTo>
                  <a:lnTo>
                    <a:pt x="210" y="836"/>
                  </a:lnTo>
                  <a:lnTo>
                    <a:pt x="206" y="865"/>
                  </a:lnTo>
                  <a:lnTo>
                    <a:pt x="209" y="907"/>
                  </a:lnTo>
                  <a:lnTo>
                    <a:pt x="212" y="917"/>
                  </a:lnTo>
                  <a:lnTo>
                    <a:pt x="217" y="928"/>
                  </a:lnTo>
                  <a:lnTo>
                    <a:pt x="222" y="940"/>
                  </a:lnTo>
                  <a:lnTo>
                    <a:pt x="224" y="950"/>
                  </a:lnTo>
                  <a:lnTo>
                    <a:pt x="226" y="954"/>
                  </a:lnTo>
                  <a:lnTo>
                    <a:pt x="227" y="960"/>
                  </a:lnTo>
                  <a:lnTo>
                    <a:pt x="229" y="967"/>
                  </a:lnTo>
                  <a:lnTo>
                    <a:pt x="230" y="971"/>
                  </a:lnTo>
                  <a:lnTo>
                    <a:pt x="230" y="974"/>
                  </a:lnTo>
                  <a:lnTo>
                    <a:pt x="232" y="977"/>
                  </a:lnTo>
                  <a:lnTo>
                    <a:pt x="232" y="982"/>
                  </a:lnTo>
                  <a:lnTo>
                    <a:pt x="233" y="984"/>
                  </a:lnTo>
                  <a:lnTo>
                    <a:pt x="237" y="986"/>
                  </a:lnTo>
                  <a:lnTo>
                    <a:pt x="246" y="990"/>
                  </a:lnTo>
                  <a:lnTo>
                    <a:pt x="253" y="995"/>
                  </a:lnTo>
                  <a:lnTo>
                    <a:pt x="259" y="997"/>
                  </a:lnTo>
                  <a:lnTo>
                    <a:pt x="259" y="999"/>
                  </a:lnTo>
                  <a:lnTo>
                    <a:pt x="260" y="1002"/>
                  </a:lnTo>
                  <a:lnTo>
                    <a:pt x="262" y="1005"/>
                  </a:lnTo>
                  <a:lnTo>
                    <a:pt x="263" y="1006"/>
                  </a:lnTo>
                  <a:lnTo>
                    <a:pt x="278" y="1020"/>
                  </a:lnTo>
                  <a:lnTo>
                    <a:pt x="295" y="1038"/>
                  </a:lnTo>
                  <a:lnTo>
                    <a:pt x="315" y="1056"/>
                  </a:lnTo>
                  <a:lnTo>
                    <a:pt x="334" y="1077"/>
                  </a:lnTo>
                  <a:lnTo>
                    <a:pt x="353" y="1095"/>
                  </a:lnTo>
                  <a:lnTo>
                    <a:pt x="367" y="1111"/>
                  </a:lnTo>
                  <a:lnTo>
                    <a:pt x="377" y="1123"/>
                  </a:lnTo>
                  <a:lnTo>
                    <a:pt x="380" y="1127"/>
                  </a:lnTo>
                  <a:lnTo>
                    <a:pt x="377" y="1127"/>
                  </a:lnTo>
                  <a:lnTo>
                    <a:pt x="370" y="1127"/>
                  </a:lnTo>
                  <a:lnTo>
                    <a:pt x="360" y="1126"/>
                  </a:lnTo>
                  <a:lnTo>
                    <a:pt x="347" y="1121"/>
                  </a:lnTo>
                  <a:lnTo>
                    <a:pt x="345" y="1120"/>
                  </a:lnTo>
                  <a:lnTo>
                    <a:pt x="343" y="1118"/>
                  </a:lnTo>
                  <a:lnTo>
                    <a:pt x="341" y="1118"/>
                  </a:lnTo>
                  <a:lnTo>
                    <a:pt x="338" y="1117"/>
                  </a:lnTo>
                  <a:lnTo>
                    <a:pt x="327" y="1108"/>
                  </a:lnTo>
                  <a:lnTo>
                    <a:pt x="311" y="1095"/>
                  </a:lnTo>
                  <a:lnTo>
                    <a:pt x="292" y="1079"/>
                  </a:lnTo>
                  <a:lnTo>
                    <a:pt x="272" y="1062"/>
                  </a:lnTo>
                  <a:lnTo>
                    <a:pt x="252" y="1045"/>
                  </a:lnTo>
                  <a:lnTo>
                    <a:pt x="235" y="1028"/>
                  </a:lnTo>
                  <a:lnTo>
                    <a:pt x="219" y="1015"/>
                  </a:lnTo>
                  <a:lnTo>
                    <a:pt x="209" y="1005"/>
                  </a:lnTo>
                  <a:lnTo>
                    <a:pt x="204" y="1003"/>
                  </a:lnTo>
                  <a:lnTo>
                    <a:pt x="201" y="1002"/>
                  </a:lnTo>
                  <a:lnTo>
                    <a:pt x="200" y="1003"/>
                  </a:lnTo>
                  <a:lnTo>
                    <a:pt x="199" y="1003"/>
                  </a:lnTo>
                  <a:lnTo>
                    <a:pt x="196" y="1100"/>
                  </a:lnTo>
                  <a:close/>
                </a:path>
              </a:pathLst>
            </a:custGeom>
            <a:solidFill>
              <a:srgbClr val="93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4" name="Freeform 56"/>
            <p:cNvSpPr>
              <a:spLocks/>
            </p:cNvSpPr>
            <p:nvPr/>
          </p:nvSpPr>
          <p:spPr bwMode="auto">
            <a:xfrm>
              <a:off x="6935" y="2249"/>
              <a:ext cx="350" cy="1052"/>
            </a:xfrm>
            <a:custGeom>
              <a:avLst/>
              <a:gdLst>
                <a:gd name="T0" fmla="*/ 180 w 350"/>
                <a:gd name="T1" fmla="*/ 1021 h 1052"/>
                <a:gd name="T2" fmla="*/ 165 w 350"/>
                <a:gd name="T3" fmla="*/ 1021 h 1052"/>
                <a:gd name="T4" fmla="*/ 160 w 350"/>
                <a:gd name="T5" fmla="*/ 1018 h 1052"/>
                <a:gd name="T6" fmla="*/ 140 w 350"/>
                <a:gd name="T7" fmla="*/ 828 h 1052"/>
                <a:gd name="T8" fmla="*/ 123 w 350"/>
                <a:gd name="T9" fmla="*/ 799 h 1052"/>
                <a:gd name="T10" fmla="*/ 116 w 350"/>
                <a:gd name="T11" fmla="*/ 772 h 1052"/>
                <a:gd name="T12" fmla="*/ 116 w 350"/>
                <a:gd name="T13" fmla="*/ 767 h 1052"/>
                <a:gd name="T14" fmla="*/ 106 w 350"/>
                <a:gd name="T15" fmla="*/ 687 h 1052"/>
                <a:gd name="T16" fmla="*/ 75 w 350"/>
                <a:gd name="T17" fmla="*/ 541 h 1052"/>
                <a:gd name="T18" fmla="*/ 52 w 350"/>
                <a:gd name="T19" fmla="*/ 425 h 1052"/>
                <a:gd name="T20" fmla="*/ 22 w 350"/>
                <a:gd name="T21" fmla="*/ 273 h 1052"/>
                <a:gd name="T22" fmla="*/ 0 w 350"/>
                <a:gd name="T23" fmla="*/ 115 h 1052"/>
                <a:gd name="T24" fmla="*/ 48 w 350"/>
                <a:gd name="T25" fmla="*/ 49 h 1052"/>
                <a:gd name="T26" fmla="*/ 93 w 350"/>
                <a:gd name="T27" fmla="*/ 30 h 1052"/>
                <a:gd name="T28" fmla="*/ 126 w 350"/>
                <a:gd name="T29" fmla="*/ 8 h 1052"/>
                <a:gd name="T30" fmla="*/ 133 w 350"/>
                <a:gd name="T31" fmla="*/ 0 h 1052"/>
                <a:gd name="T32" fmla="*/ 180 w 350"/>
                <a:gd name="T33" fmla="*/ 13 h 1052"/>
                <a:gd name="T34" fmla="*/ 224 w 350"/>
                <a:gd name="T35" fmla="*/ 27 h 1052"/>
                <a:gd name="T36" fmla="*/ 293 w 350"/>
                <a:gd name="T37" fmla="*/ 75 h 1052"/>
                <a:gd name="T38" fmla="*/ 301 w 350"/>
                <a:gd name="T39" fmla="*/ 165 h 1052"/>
                <a:gd name="T40" fmla="*/ 273 w 350"/>
                <a:gd name="T41" fmla="*/ 370 h 1052"/>
                <a:gd name="T42" fmla="*/ 247 w 350"/>
                <a:gd name="T43" fmla="*/ 574 h 1052"/>
                <a:gd name="T44" fmla="*/ 241 w 350"/>
                <a:gd name="T45" fmla="*/ 622 h 1052"/>
                <a:gd name="T46" fmla="*/ 238 w 350"/>
                <a:gd name="T47" fmla="*/ 645 h 1052"/>
                <a:gd name="T48" fmla="*/ 227 w 350"/>
                <a:gd name="T49" fmla="*/ 698 h 1052"/>
                <a:gd name="T50" fmla="*/ 212 w 350"/>
                <a:gd name="T51" fmla="*/ 733 h 1052"/>
                <a:gd name="T52" fmla="*/ 198 w 350"/>
                <a:gd name="T53" fmla="*/ 786 h 1052"/>
                <a:gd name="T54" fmla="*/ 198 w 350"/>
                <a:gd name="T55" fmla="*/ 857 h 1052"/>
                <a:gd name="T56" fmla="*/ 208 w 350"/>
                <a:gd name="T57" fmla="*/ 890 h 1052"/>
                <a:gd name="T58" fmla="*/ 211 w 350"/>
                <a:gd name="T59" fmla="*/ 906 h 1052"/>
                <a:gd name="T60" fmla="*/ 214 w 350"/>
                <a:gd name="T61" fmla="*/ 916 h 1052"/>
                <a:gd name="T62" fmla="*/ 219 w 350"/>
                <a:gd name="T63" fmla="*/ 924 h 1052"/>
                <a:gd name="T64" fmla="*/ 239 w 350"/>
                <a:gd name="T65" fmla="*/ 936 h 1052"/>
                <a:gd name="T66" fmla="*/ 244 w 350"/>
                <a:gd name="T67" fmla="*/ 942 h 1052"/>
                <a:gd name="T68" fmla="*/ 273 w 350"/>
                <a:gd name="T69" fmla="*/ 970 h 1052"/>
                <a:gd name="T70" fmla="*/ 324 w 350"/>
                <a:gd name="T71" fmla="*/ 1024 h 1052"/>
                <a:gd name="T72" fmla="*/ 350 w 350"/>
                <a:gd name="T73" fmla="*/ 1052 h 1052"/>
                <a:gd name="T74" fmla="*/ 335 w 350"/>
                <a:gd name="T75" fmla="*/ 1051 h 1052"/>
                <a:gd name="T76" fmla="*/ 319 w 350"/>
                <a:gd name="T77" fmla="*/ 1045 h 1052"/>
                <a:gd name="T78" fmla="*/ 306 w 350"/>
                <a:gd name="T79" fmla="*/ 1038 h 1052"/>
                <a:gd name="T80" fmla="*/ 260 w 350"/>
                <a:gd name="T81" fmla="*/ 999 h 1052"/>
                <a:gd name="T82" fmla="*/ 211 w 350"/>
                <a:gd name="T83" fmla="*/ 957 h 1052"/>
                <a:gd name="T84" fmla="*/ 193 w 350"/>
                <a:gd name="T85" fmla="*/ 942 h 1052"/>
                <a:gd name="T86" fmla="*/ 188 w 350"/>
                <a:gd name="T87" fmla="*/ 1019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0" h="1052">
                  <a:moveTo>
                    <a:pt x="188" y="1019"/>
                  </a:moveTo>
                  <a:lnTo>
                    <a:pt x="186" y="1019"/>
                  </a:lnTo>
                  <a:lnTo>
                    <a:pt x="180" y="1021"/>
                  </a:lnTo>
                  <a:lnTo>
                    <a:pt x="173" y="1022"/>
                  </a:lnTo>
                  <a:lnTo>
                    <a:pt x="166" y="1021"/>
                  </a:lnTo>
                  <a:lnTo>
                    <a:pt x="165" y="1021"/>
                  </a:lnTo>
                  <a:lnTo>
                    <a:pt x="163" y="1019"/>
                  </a:lnTo>
                  <a:lnTo>
                    <a:pt x="162" y="1019"/>
                  </a:lnTo>
                  <a:lnTo>
                    <a:pt x="160" y="1018"/>
                  </a:lnTo>
                  <a:lnTo>
                    <a:pt x="143" y="857"/>
                  </a:lnTo>
                  <a:lnTo>
                    <a:pt x="142" y="848"/>
                  </a:lnTo>
                  <a:lnTo>
                    <a:pt x="140" y="828"/>
                  </a:lnTo>
                  <a:lnTo>
                    <a:pt x="134" y="809"/>
                  </a:lnTo>
                  <a:lnTo>
                    <a:pt x="127" y="802"/>
                  </a:lnTo>
                  <a:lnTo>
                    <a:pt x="123" y="799"/>
                  </a:lnTo>
                  <a:lnTo>
                    <a:pt x="120" y="789"/>
                  </a:lnTo>
                  <a:lnTo>
                    <a:pt x="117" y="777"/>
                  </a:lnTo>
                  <a:lnTo>
                    <a:pt x="116" y="772"/>
                  </a:lnTo>
                  <a:lnTo>
                    <a:pt x="116" y="770"/>
                  </a:lnTo>
                  <a:lnTo>
                    <a:pt x="116" y="769"/>
                  </a:lnTo>
                  <a:lnTo>
                    <a:pt x="116" y="767"/>
                  </a:lnTo>
                  <a:lnTo>
                    <a:pt x="116" y="766"/>
                  </a:lnTo>
                  <a:lnTo>
                    <a:pt x="113" y="740"/>
                  </a:lnTo>
                  <a:lnTo>
                    <a:pt x="106" y="687"/>
                  </a:lnTo>
                  <a:lnTo>
                    <a:pt x="96" y="622"/>
                  </a:lnTo>
                  <a:lnTo>
                    <a:pt x="80" y="560"/>
                  </a:lnTo>
                  <a:lnTo>
                    <a:pt x="75" y="541"/>
                  </a:lnTo>
                  <a:lnTo>
                    <a:pt x="70" y="511"/>
                  </a:lnTo>
                  <a:lnTo>
                    <a:pt x="62" y="472"/>
                  </a:lnTo>
                  <a:lnTo>
                    <a:pt x="52" y="425"/>
                  </a:lnTo>
                  <a:lnTo>
                    <a:pt x="44" y="376"/>
                  </a:lnTo>
                  <a:lnTo>
                    <a:pt x="34" y="324"/>
                  </a:lnTo>
                  <a:lnTo>
                    <a:pt x="22" y="273"/>
                  </a:lnTo>
                  <a:lnTo>
                    <a:pt x="12" y="229"/>
                  </a:lnTo>
                  <a:lnTo>
                    <a:pt x="2" y="168"/>
                  </a:lnTo>
                  <a:lnTo>
                    <a:pt x="0" y="115"/>
                  </a:lnTo>
                  <a:lnTo>
                    <a:pt x="11" y="76"/>
                  </a:lnTo>
                  <a:lnTo>
                    <a:pt x="32" y="55"/>
                  </a:lnTo>
                  <a:lnTo>
                    <a:pt x="48" y="49"/>
                  </a:lnTo>
                  <a:lnTo>
                    <a:pt x="64" y="43"/>
                  </a:lnTo>
                  <a:lnTo>
                    <a:pt x="78" y="36"/>
                  </a:lnTo>
                  <a:lnTo>
                    <a:pt x="93" y="30"/>
                  </a:lnTo>
                  <a:lnTo>
                    <a:pt x="106" y="23"/>
                  </a:lnTo>
                  <a:lnTo>
                    <a:pt x="117" y="16"/>
                  </a:lnTo>
                  <a:lnTo>
                    <a:pt x="126" y="8"/>
                  </a:lnTo>
                  <a:lnTo>
                    <a:pt x="133" y="0"/>
                  </a:lnTo>
                  <a:lnTo>
                    <a:pt x="133" y="0"/>
                  </a:lnTo>
                  <a:lnTo>
                    <a:pt x="133" y="0"/>
                  </a:lnTo>
                  <a:lnTo>
                    <a:pt x="133" y="0"/>
                  </a:lnTo>
                  <a:lnTo>
                    <a:pt x="134" y="0"/>
                  </a:lnTo>
                  <a:lnTo>
                    <a:pt x="180" y="13"/>
                  </a:lnTo>
                  <a:lnTo>
                    <a:pt x="186" y="14"/>
                  </a:lnTo>
                  <a:lnTo>
                    <a:pt x="202" y="19"/>
                  </a:lnTo>
                  <a:lnTo>
                    <a:pt x="224" y="27"/>
                  </a:lnTo>
                  <a:lnTo>
                    <a:pt x="248" y="39"/>
                  </a:lnTo>
                  <a:lnTo>
                    <a:pt x="273" y="55"/>
                  </a:lnTo>
                  <a:lnTo>
                    <a:pt x="293" y="75"/>
                  </a:lnTo>
                  <a:lnTo>
                    <a:pt x="306" y="98"/>
                  </a:lnTo>
                  <a:lnTo>
                    <a:pt x="307" y="125"/>
                  </a:lnTo>
                  <a:lnTo>
                    <a:pt x="301" y="165"/>
                  </a:lnTo>
                  <a:lnTo>
                    <a:pt x="293" y="223"/>
                  </a:lnTo>
                  <a:lnTo>
                    <a:pt x="284" y="294"/>
                  </a:lnTo>
                  <a:lnTo>
                    <a:pt x="273" y="370"/>
                  </a:lnTo>
                  <a:lnTo>
                    <a:pt x="263" y="446"/>
                  </a:lnTo>
                  <a:lnTo>
                    <a:pt x="254" y="515"/>
                  </a:lnTo>
                  <a:lnTo>
                    <a:pt x="247" y="574"/>
                  </a:lnTo>
                  <a:lnTo>
                    <a:pt x="242" y="616"/>
                  </a:lnTo>
                  <a:lnTo>
                    <a:pt x="241" y="619"/>
                  </a:lnTo>
                  <a:lnTo>
                    <a:pt x="241" y="622"/>
                  </a:lnTo>
                  <a:lnTo>
                    <a:pt x="241" y="626"/>
                  </a:lnTo>
                  <a:lnTo>
                    <a:pt x="241" y="629"/>
                  </a:lnTo>
                  <a:lnTo>
                    <a:pt x="238" y="645"/>
                  </a:lnTo>
                  <a:lnTo>
                    <a:pt x="235" y="664"/>
                  </a:lnTo>
                  <a:lnTo>
                    <a:pt x="232" y="681"/>
                  </a:lnTo>
                  <a:lnTo>
                    <a:pt x="227" y="698"/>
                  </a:lnTo>
                  <a:lnTo>
                    <a:pt x="221" y="711"/>
                  </a:lnTo>
                  <a:lnTo>
                    <a:pt x="216" y="723"/>
                  </a:lnTo>
                  <a:lnTo>
                    <a:pt x="212" y="733"/>
                  </a:lnTo>
                  <a:lnTo>
                    <a:pt x="208" y="744"/>
                  </a:lnTo>
                  <a:lnTo>
                    <a:pt x="202" y="763"/>
                  </a:lnTo>
                  <a:lnTo>
                    <a:pt x="198" y="786"/>
                  </a:lnTo>
                  <a:lnTo>
                    <a:pt x="195" y="813"/>
                  </a:lnTo>
                  <a:lnTo>
                    <a:pt x="196" y="846"/>
                  </a:lnTo>
                  <a:lnTo>
                    <a:pt x="198" y="857"/>
                  </a:lnTo>
                  <a:lnTo>
                    <a:pt x="202" y="868"/>
                  </a:lnTo>
                  <a:lnTo>
                    <a:pt x="205" y="880"/>
                  </a:lnTo>
                  <a:lnTo>
                    <a:pt x="208" y="890"/>
                  </a:lnTo>
                  <a:lnTo>
                    <a:pt x="208" y="894"/>
                  </a:lnTo>
                  <a:lnTo>
                    <a:pt x="209" y="900"/>
                  </a:lnTo>
                  <a:lnTo>
                    <a:pt x="211" y="906"/>
                  </a:lnTo>
                  <a:lnTo>
                    <a:pt x="212" y="910"/>
                  </a:lnTo>
                  <a:lnTo>
                    <a:pt x="212" y="913"/>
                  </a:lnTo>
                  <a:lnTo>
                    <a:pt x="214" y="916"/>
                  </a:lnTo>
                  <a:lnTo>
                    <a:pt x="214" y="920"/>
                  </a:lnTo>
                  <a:lnTo>
                    <a:pt x="215" y="923"/>
                  </a:lnTo>
                  <a:lnTo>
                    <a:pt x="219" y="924"/>
                  </a:lnTo>
                  <a:lnTo>
                    <a:pt x="228" y="929"/>
                  </a:lnTo>
                  <a:lnTo>
                    <a:pt x="235" y="933"/>
                  </a:lnTo>
                  <a:lnTo>
                    <a:pt x="239" y="936"/>
                  </a:lnTo>
                  <a:lnTo>
                    <a:pt x="241" y="937"/>
                  </a:lnTo>
                  <a:lnTo>
                    <a:pt x="242" y="939"/>
                  </a:lnTo>
                  <a:lnTo>
                    <a:pt x="244" y="942"/>
                  </a:lnTo>
                  <a:lnTo>
                    <a:pt x="244" y="943"/>
                  </a:lnTo>
                  <a:lnTo>
                    <a:pt x="257" y="954"/>
                  </a:lnTo>
                  <a:lnTo>
                    <a:pt x="273" y="970"/>
                  </a:lnTo>
                  <a:lnTo>
                    <a:pt x="290" y="989"/>
                  </a:lnTo>
                  <a:lnTo>
                    <a:pt x="309" y="1006"/>
                  </a:lnTo>
                  <a:lnTo>
                    <a:pt x="324" y="1024"/>
                  </a:lnTo>
                  <a:lnTo>
                    <a:pt x="339" y="1038"/>
                  </a:lnTo>
                  <a:lnTo>
                    <a:pt x="347" y="1048"/>
                  </a:lnTo>
                  <a:lnTo>
                    <a:pt x="350" y="1052"/>
                  </a:lnTo>
                  <a:lnTo>
                    <a:pt x="349" y="1052"/>
                  </a:lnTo>
                  <a:lnTo>
                    <a:pt x="343" y="1052"/>
                  </a:lnTo>
                  <a:lnTo>
                    <a:pt x="335" y="1051"/>
                  </a:lnTo>
                  <a:lnTo>
                    <a:pt x="323" y="1048"/>
                  </a:lnTo>
                  <a:lnTo>
                    <a:pt x="322" y="1047"/>
                  </a:lnTo>
                  <a:lnTo>
                    <a:pt x="319" y="1045"/>
                  </a:lnTo>
                  <a:lnTo>
                    <a:pt x="317" y="1045"/>
                  </a:lnTo>
                  <a:lnTo>
                    <a:pt x="314" y="1044"/>
                  </a:lnTo>
                  <a:lnTo>
                    <a:pt x="306" y="1038"/>
                  </a:lnTo>
                  <a:lnTo>
                    <a:pt x="291" y="1028"/>
                  </a:lnTo>
                  <a:lnTo>
                    <a:pt x="277" y="1015"/>
                  </a:lnTo>
                  <a:lnTo>
                    <a:pt x="260" y="999"/>
                  </a:lnTo>
                  <a:lnTo>
                    <a:pt x="242" y="985"/>
                  </a:lnTo>
                  <a:lnTo>
                    <a:pt x="225" y="970"/>
                  </a:lnTo>
                  <a:lnTo>
                    <a:pt x="211" y="957"/>
                  </a:lnTo>
                  <a:lnTo>
                    <a:pt x="201" y="947"/>
                  </a:lnTo>
                  <a:lnTo>
                    <a:pt x="196" y="944"/>
                  </a:lnTo>
                  <a:lnTo>
                    <a:pt x="193" y="942"/>
                  </a:lnTo>
                  <a:lnTo>
                    <a:pt x="192" y="942"/>
                  </a:lnTo>
                  <a:lnTo>
                    <a:pt x="191" y="942"/>
                  </a:lnTo>
                  <a:lnTo>
                    <a:pt x="188" y="1019"/>
                  </a:lnTo>
                  <a:close/>
                </a:path>
              </a:pathLst>
            </a:custGeom>
            <a:solidFill>
              <a:srgbClr val="87F4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5" name="Freeform 57"/>
            <p:cNvSpPr>
              <a:spLocks/>
            </p:cNvSpPr>
            <p:nvPr/>
          </p:nvSpPr>
          <p:spPr bwMode="auto">
            <a:xfrm>
              <a:off x="6943" y="2302"/>
              <a:ext cx="322" cy="976"/>
            </a:xfrm>
            <a:custGeom>
              <a:avLst/>
              <a:gdLst>
                <a:gd name="T0" fmla="*/ 319 w 322"/>
                <a:gd name="T1" fmla="*/ 976 h 976"/>
                <a:gd name="T2" fmla="*/ 303 w 322"/>
                <a:gd name="T3" fmla="*/ 976 h 976"/>
                <a:gd name="T4" fmla="*/ 282 w 322"/>
                <a:gd name="T5" fmla="*/ 966 h 976"/>
                <a:gd name="T6" fmla="*/ 249 w 322"/>
                <a:gd name="T7" fmla="*/ 940 h 976"/>
                <a:gd name="T8" fmla="*/ 213 w 322"/>
                <a:gd name="T9" fmla="*/ 907 h 976"/>
                <a:gd name="T10" fmla="*/ 187 w 322"/>
                <a:gd name="T11" fmla="*/ 884 h 976"/>
                <a:gd name="T12" fmla="*/ 180 w 322"/>
                <a:gd name="T13" fmla="*/ 937 h 976"/>
                <a:gd name="T14" fmla="*/ 172 w 322"/>
                <a:gd name="T15" fmla="*/ 939 h 976"/>
                <a:gd name="T16" fmla="*/ 155 w 322"/>
                <a:gd name="T17" fmla="*/ 937 h 976"/>
                <a:gd name="T18" fmla="*/ 128 w 322"/>
                <a:gd name="T19" fmla="*/ 706 h 976"/>
                <a:gd name="T20" fmla="*/ 108 w 322"/>
                <a:gd name="T21" fmla="*/ 608 h 976"/>
                <a:gd name="T22" fmla="*/ 86 w 322"/>
                <a:gd name="T23" fmla="*/ 537 h 976"/>
                <a:gd name="T24" fmla="*/ 70 w 322"/>
                <a:gd name="T25" fmla="*/ 468 h 976"/>
                <a:gd name="T26" fmla="*/ 50 w 322"/>
                <a:gd name="T27" fmla="*/ 372 h 976"/>
                <a:gd name="T28" fmla="*/ 26 w 322"/>
                <a:gd name="T29" fmla="*/ 269 h 976"/>
                <a:gd name="T30" fmla="*/ 1 w 322"/>
                <a:gd name="T31" fmla="*/ 163 h 976"/>
                <a:gd name="T32" fmla="*/ 10 w 322"/>
                <a:gd name="T33" fmla="*/ 71 h 976"/>
                <a:gd name="T34" fmla="*/ 47 w 322"/>
                <a:gd name="T35" fmla="*/ 43 h 976"/>
                <a:gd name="T36" fmla="*/ 76 w 322"/>
                <a:gd name="T37" fmla="*/ 33 h 976"/>
                <a:gd name="T38" fmla="*/ 102 w 322"/>
                <a:gd name="T39" fmla="*/ 20 h 976"/>
                <a:gd name="T40" fmla="*/ 121 w 322"/>
                <a:gd name="T41" fmla="*/ 7 h 976"/>
                <a:gd name="T42" fmla="*/ 172 w 322"/>
                <a:gd name="T43" fmla="*/ 13 h 976"/>
                <a:gd name="T44" fmla="*/ 193 w 322"/>
                <a:gd name="T45" fmla="*/ 19 h 976"/>
                <a:gd name="T46" fmla="*/ 236 w 322"/>
                <a:gd name="T47" fmla="*/ 39 h 976"/>
                <a:gd name="T48" fmla="*/ 278 w 322"/>
                <a:gd name="T49" fmla="*/ 71 h 976"/>
                <a:gd name="T50" fmla="*/ 292 w 322"/>
                <a:gd name="T51" fmla="*/ 117 h 976"/>
                <a:gd name="T52" fmla="*/ 276 w 322"/>
                <a:gd name="T53" fmla="*/ 207 h 976"/>
                <a:gd name="T54" fmla="*/ 255 w 322"/>
                <a:gd name="T55" fmla="*/ 341 h 976"/>
                <a:gd name="T56" fmla="*/ 231 w 322"/>
                <a:gd name="T57" fmla="*/ 475 h 976"/>
                <a:gd name="T58" fmla="*/ 216 w 322"/>
                <a:gd name="T59" fmla="*/ 562 h 976"/>
                <a:gd name="T60" fmla="*/ 201 w 322"/>
                <a:gd name="T61" fmla="*/ 628 h 976"/>
                <a:gd name="T62" fmla="*/ 190 w 322"/>
                <a:gd name="T63" fmla="*/ 698 h 976"/>
                <a:gd name="T64" fmla="*/ 185 w 322"/>
                <a:gd name="T65" fmla="*/ 775 h 976"/>
                <a:gd name="T66" fmla="*/ 197 w 322"/>
                <a:gd name="T67" fmla="*/ 861 h 976"/>
                <a:gd name="T68" fmla="*/ 226 w 322"/>
                <a:gd name="T69" fmla="*/ 880 h 976"/>
                <a:gd name="T70" fmla="*/ 250 w 322"/>
                <a:gd name="T71" fmla="*/ 903 h 976"/>
                <a:gd name="T72" fmla="*/ 282 w 322"/>
                <a:gd name="T73" fmla="*/ 936 h 976"/>
                <a:gd name="T74" fmla="*/ 311 w 322"/>
                <a:gd name="T75" fmla="*/ 963 h 976"/>
                <a:gd name="T76" fmla="*/ 322 w 322"/>
                <a:gd name="T77" fmla="*/ 97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2" h="976">
                  <a:moveTo>
                    <a:pt x="322" y="976"/>
                  </a:moveTo>
                  <a:lnTo>
                    <a:pt x="319" y="976"/>
                  </a:lnTo>
                  <a:lnTo>
                    <a:pt x="314" y="976"/>
                  </a:lnTo>
                  <a:lnTo>
                    <a:pt x="303" y="976"/>
                  </a:lnTo>
                  <a:lnTo>
                    <a:pt x="291" y="972"/>
                  </a:lnTo>
                  <a:lnTo>
                    <a:pt x="282" y="966"/>
                  </a:lnTo>
                  <a:lnTo>
                    <a:pt x="267" y="955"/>
                  </a:lnTo>
                  <a:lnTo>
                    <a:pt x="249" y="940"/>
                  </a:lnTo>
                  <a:lnTo>
                    <a:pt x="230" y="923"/>
                  </a:lnTo>
                  <a:lnTo>
                    <a:pt x="213" y="907"/>
                  </a:lnTo>
                  <a:lnTo>
                    <a:pt x="197" y="893"/>
                  </a:lnTo>
                  <a:lnTo>
                    <a:pt x="187" y="884"/>
                  </a:lnTo>
                  <a:lnTo>
                    <a:pt x="183" y="880"/>
                  </a:lnTo>
                  <a:lnTo>
                    <a:pt x="180" y="937"/>
                  </a:lnTo>
                  <a:lnTo>
                    <a:pt x="177" y="939"/>
                  </a:lnTo>
                  <a:lnTo>
                    <a:pt x="172" y="939"/>
                  </a:lnTo>
                  <a:lnTo>
                    <a:pt x="164" y="940"/>
                  </a:lnTo>
                  <a:lnTo>
                    <a:pt x="155" y="937"/>
                  </a:lnTo>
                  <a:lnTo>
                    <a:pt x="131" y="723"/>
                  </a:lnTo>
                  <a:lnTo>
                    <a:pt x="128" y="706"/>
                  </a:lnTo>
                  <a:lnTo>
                    <a:pt x="121" y="662"/>
                  </a:lnTo>
                  <a:lnTo>
                    <a:pt x="108" y="608"/>
                  </a:lnTo>
                  <a:lnTo>
                    <a:pt x="90" y="553"/>
                  </a:lnTo>
                  <a:lnTo>
                    <a:pt x="86" y="537"/>
                  </a:lnTo>
                  <a:lnTo>
                    <a:pt x="79" y="507"/>
                  </a:lnTo>
                  <a:lnTo>
                    <a:pt x="70" y="468"/>
                  </a:lnTo>
                  <a:lnTo>
                    <a:pt x="62" y="422"/>
                  </a:lnTo>
                  <a:lnTo>
                    <a:pt x="50" y="372"/>
                  </a:lnTo>
                  <a:lnTo>
                    <a:pt x="39" y="318"/>
                  </a:lnTo>
                  <a:lnTo>
                    <a:pt x="26" y="269"/>
                  </a:lnTo>
                  <a:lnTo>
                    <a:pt x="14" y="223"/>
                  </a:lnTo>
                  <a:lnTo>
                    <a:pt x="1" y="163"/>
                  </a:lnTo>
                  <a:lnTo>
                    <a:pt x="0" y="111"/>
                  </a:lnTo>
                  <a:lnTo>
                    <a:pt x="10" y="71"/>
                  </a:lnTo>
                  <a:lnTo>
                    <a:pt x="33" y="49"/>
                  </a:lnTo>
                  <a:lnTo>
                    <a:pt x="47" y="43"/>
                  </a:lnTo>
                  <a:lnTo>
                    <a:pt x="62" y="38"/>
                  </a:lnTo>
                  <a:lnTo>
                    <a:pt x="76" y="33"/>
                  </a:lnTo>
                  <a:lnTo>
                    <a:pt x="89" y="26"/>
                  </a:lnTo>
                  <a:lnTo>
                    <a:pt x="102" y="20"/>
                  </a:lnTo>
                  <a:lnTo>
                    <a:pt x="112" y="14"/>
                  </a:lnTo>
                  <a:lnTo>
                    <a:pt x="121" y="7"/>
                  </a:lnTo>
                  <a:lnTo>
                    <a:pt x="128" y="0"/>
                  </a:lnTo>
                  <a:lnTo>
                    <a:pt x="172" y="13"/>
                  </a:lnTo>
                  <a:lnTo>
                    <a:pt x="178" y="14"/>
                  </a:lnTo>
                  <a:lnTo>
                    <a:pt x="193" y="19"/>
                  </a:lnTo>
                  <a:lnTo>
                    <a:pt x="213" y="27"/>
                  </a:lnTo>
                  <a:lnTo>
                    <a:pt x="236" y="39"/>
                  </a:lnTo>
                  <a:lnTo>
                    <a:pt x="259" y="53"/>
                  </a:lnTo>
                  <a:lnTo>
                    <a:pt x="278" y="71"/>
                  </a:lnTo>
                  <a:lnTo>
                    <a:pt x="289" y="92"/>
                  </a:lnTo>
                  <a:lnTo>
                    <a:pt x="292" y="117"/>
                  </a:lnTo>
                  <a:lnTo>
                    <a:pt x="286" y="153"/>
                  </a:lnTo>
                  <a:lnTo>
                    <a:pt x="276" y="207"/>
                  </a:lnTo>
                  <a:lnTo>
                    <a:pt x="266" y="271"/>
                  </a:lnTo>
                  <a:lnTo>
                    <a:pt x="255" y="341"/>
                  </a:lnTo>
                  <a:lnTo>
                    <a:pt x="242" y="410"/>
                  </a:lnTo>
                  <a:lnTo>
                    <a:pt x="231" y="475"/>
                  </a:lnTo>
                  <a:lnTo>
                    <a:pt x="221" y="527"/>
                  </a:lnTo>
                  <a:lnTo>
                    <a:pt x="216" y="562"/>
                  </a:lnTo>
                  <a:lnTo>
                    <a:pt x="208" y="595"/>
                  </a:lnTo>
                  <a:lnTo>
                    <a:pt x="201" y="628"/>
                  </a:lnTo>
                  <a:lnTo>
                    <a:pt x="196" y="662"/>
                  </a:lnTo>
                  <a:lnTo>
                    <a:pt x="190" y="698"/>
                  </a:lnTo>
                  <a:lnTo>
                    <a:pt x="185" y="734"/>
                  </a:lnTo>
                  <a:lnTo>
                    <a:pt x="185" y="775"/>
                  </a:lnTo>
                  <a:lnTo>
                    <a:pt x="188" y="817"/>
                  </a:lnTo>
                  <a:lnTo>
                    <a:pt x="197" y="861"/>
                  </a:lnTo>
                  <a:lnTo>
                    <a:pt x="221" y="873"/>
                  </a:lnTo>
                  <a:lnTo>
                    <a:pt x="226" y="880"/>
                  </a:lnTo>
                  <a:lnTo>
                    <a:pt x="236" y="890"/>
                  </a:lnTo>
                  <a:lnTo>
                    <a:pt x="250" y="903"/>
                  </a:lnTo>
                  <a:lnTo>
                    <a:pt x="266" y="919"/>
                  </a:lnTo>
                  <a:lnTo>
                    <a:pt x="282" y="936"/>
                  </a:lnTo>
                  <a:lnTo>
                    <a:pt x="298" y="950"/>
                  </a:lnTo>
                  <a:lnTo>
                    <a:pt x="311" y="963"/>
                  </a:lnTo>
                  <a:lnTo>
                    <a:pt x="319" y="973"/>
                  </a:lnTo>
                  <a:lnTo>
                    <a:pt x="322" y="976"/>
                  </a:lnTo>
                  <a:close/>
                </a:path>
              </a:pathLst>
            </a:custGeom>
            <a:solidFill>
              <a:srgbClr val="7AF2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6" name="Freeform 58"/>
            <p:cNvSpPr>
              <a:spLocks/>
            </p:cNvSpPr>
            <p:nvPr/>
          </p:nvSpPr>
          <p:spPr bwMode="auto">
            <a:xfrm>
              <a:off x="7418" y="1611"/>
              <a:ext cx="174" cy="2645"/>
            </a:xfrm>
            <a:custGeom>
              <a:avLst/>
              <a:gdLst>
                <a:gd name="T0" fmla="*/ 132 w 174"/>
                <a:gd name="T1" fmla="*/ 2235 h 2645"/>
                <a:gd name="T2" fmla="*/ 160 w 174"/>
                <a:gd name="T3" fmla="*/ 2186 h 2645"/>
                <a:gd name="T4" fmla="*/ 171 w 174"/>
                <a:gd name="T5" fmla="*/ 2138 h 2645"/>
                <a:gd name="T6" fmla="*/ 174 w 174"/>
                <a:gd name="T7" fmla="*/ 2095 h 2645"/>
                <a:gd name="T8" fmla="*/ 167 w 174"/>
                <a:gd name="T9" fmla="*/ 2055 h 2645"/>
                <a:gd name="T10" fmla="*/ 157 w 174"/>
                <a:gd name="T11" fmla="*/ 2020 h 2645"/>
                <a:gd name="T12" fmla="*/ 145 w 174"/>
                <a:gd name="T13" fmla="*/ 1994 h 2645"/>
                <a:gd name="T14" fmla="*/ 137 w 174"/>
                <a:gd name="T15" fmla="*/ 1977 h 2645"/>
                <a:gd name="T16" fmla="*/ 132 w 174"/>
                <a:gd name="T17" fmla="*/ 1971 h 2645"/>
                <a:gd name="T18" fmla="*/ 168 w 174"/>
                <a:gd name="T19" fmla="*/ 26 h 2645"/>
                <a:gd name="T20" fmla="*/ 69 w 174"/>
                <a:gd name="T21" fmla="*/ 0 h 2645"/>
                <a:gd name="T22" fmla="*/ 42 w 174"/>
                <a:gd name="T23" fmla="*/ 2262 h 2645"/>
                <a:gd name="T24" fmla="*/ 29 w 174"/>
                <a:gd name="T25" fmla="*/ 2278 h 2645"/>
                <a:gd name="T26" fmla="*/ 17 w 174"/>
                <a:gd name="T27" fmla="*/ 2297 h 2645"/>
                <a:gd name="T28" fmla="*/ 7 w 174"/>
                <a:gd name="T29" fmla="*/ 2318 h 2645"/>
                <a:gd name="T30" fmla="*/ 0 w 174"/>
                <a:gd name="T31" fmla="*/ 2341 h 2645"/>
                <a:gd name="T32" fmla="*/ 0 w 174"/>
                <a:gd name="T33" fmla="*/ 2369 h 2645"/>
                <a:gd name="T34" fmla="*/ 4 w 174"/>
                <a:gd name="T35" fmla="*/ 2397 h 2645"/>
                <a:gd name="T36" fmla="*/ 17 w 174"/>
                <a:gd name="T37" fmla="*/ 2428 h 2645"/>
                <a:gd name="T38" fmla="*/ 40 w 174"/>
                <a:gd name="T39" fmla="*/ 2461 h 2645"/>
                <a:gd name="T40" fmla="*/ 39 w 174"/>
                <a:gd name="T41" fmla="*/ 2605 h 2645"/>
                <a:gd name="T42" fmla="*/ 141 w 174"/>
                <a:gd name="T43" fmla="*/ 2645 h 2645"/>
                <a:gd name="T44" fmla="*/ 154 w 174"/>
                <a:gd name="T45" fmla="*/ 2641 h 2645"/>
                <a:gd name="T46" fmla="*/ 163 w 174"/>
                <a:gd name="T47" fmla="*/ 2634 h 2645"/>
                <a:gd name="T48" fmla="*/ 167 w 174"/>
                <a:gd name="T49" fmla="*/ 2625 h 2645"/>
                <a:gd name="T50" fmla="*/ 168 w 174"/>
                <a:gd name="T51" fmla="*/ 2615 h 2645"/>
                <a:gd name="T52" fmla="*/ 163 w 174"/>
                <a:gd name="T53" fmla="*/ 2590 h 2645"/>
                <a:gd name="T54" fmla="*/ 150 w 174"/>
                <a:gd name="T55" fmla="*/ 2567 h 2645"/>
                <a:gd name="T56" fmla="*/ 138 w 174"/>
                <a:gd name="T57" fmla="*/ 2549 h 2645"/>
                <a:gd name="T58" fmla="*/ 132 w 174"/>
                <a:gd name="T59" fmla="*/ 2541 h 2645"/>
                <a:gd name="T60" fmla="*/ 132 w 174"/>
                <a:gd name="T61" fmla="*/ 2235 h 2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4" h="2645">
                  <a:moveTo>
                    <a:pt x="132" y="2235"/>
                  </a:moveTo>
                  <a:lnTo>
                    <a:pt x="160" y="2186"/>
                  </a:lnTo>
                  <a:lnTo>
                    <a:pt x="171" y="2138"/>
                  </a:lnTo>
                  <a:lnTo>
                    <a:pt x="174" y="2095"/>
                  </a:lnTo>
                  <a:lnTo>
                    <a:pt x="167" y="2055"/>
                  </a:lnTo>
                  <a:lnTo>
                    <a:pt x="157" y="2020"/>
                  </a:lnTo>
                  <a:lnTo>
                    <a:pt x="145" y="1994"/>
                  </a:lnTo>
                  <a:lnTo>
                    <a:pt x="137" y="1977"/>
                  </a:lnTo>
                  <a:lnTo>
                    <a:pt x="132" y="1971"/>
                  </a:lnTo>
                  <a:lnTo>
                    <a:pt x="168" y="26"/>
                  </a:lnTo>
                  <a:lnTo>
                    <a:pt x="69" y="0"/>
                  </a:lnTo>
                  <a:lnTo>
                    <a:pt x="42" y="2262"/>
                  </a:lnTo>
                  <a:lnTo>
                    <a:pt x="29" y="2278"/>
                  </a:lnTo>
                  <a:lnTo>
                    <a:pt x="17" y="2297"/>
                  </a:lnTo>
                  <a:lnTo>
                    <a:pt x="7" y="2318"/>
                  </a:lnTo>
                  <a:lnTo>
                    <a:pt x="0" y="2341"/>
                  </a:lnTo>
                  <a:lnTo>
                    <a:pt x="0" y="2369"/>
                  </a:lnTo>
                  <a:lnTo>
                    <a:pt x="4" y="2397"/>
                  </a:lnTo>
                  <a:lnTo>
                    <a:pt x="17" y="2428"/>
                  </a:lnTo>
                  <a:lnTo>
                    <a:pt x="40" y="2461"/>
                  </a:lnTo>
                  <a:lnTo>
                    <a:pt x="39" y="2605"/>
                  </a:lnTo>
                  <a:lnTo>
                    <a:pt x="141" y="2645"/>
                  </a:lnTo>
                  <a:lnTo>
                    <a:pt x="154" y="2641"/>
                  </a:lnTo>
                  <a:lnTo>
                    <a:pt x="163" y="2634"/>
                  </a:lnTo>
                  <a:lnTo>
                    <a:pt x="167" y="2625"/>
                  </a:lnTo>
                  <a:lnTo>
                    <a:pt x="168" y="2615"/>
                  </a:lnTo>
                  <a:lnTo>
                    <a:pt x="163" y="2590"/>
                  </a:lnTo>
                  <a:lnTo>
                    <a:pt x="150" y="2567"/>
                  </a:lnTo>
                  <a:lnTo>
                    <a:pt x="138" y="2549"/>
                  </a:lnTo>
                  <a:lnTo>
                    <a:pt x="132" y="2541"/>
                  </a:lnTo>
                  <a:lnTo>
                    <a:pt x="132" y="22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7" name="Freeform 59"/>
            <p:cNvSpPr>
              <a:spLocks/>
            </p:cNvSpPr>
            <p:nvPr/>
          </p:nvSpPr>
          <p:spPr bwMode="auto">
            <a:xfrm>
              <a:off x="7107" y="1725"/>
              <a:ext cx="279" cy="1242"/>
            </a:xfrm>
            <a:custGeom>
              <a:avLst/>
              <a:gdLst>
                <a:gd name="T0" fmla="*/ 10 w 279"/>
                <a:gd name="T1" fmla="*/ 0 h 1242"/>
                <a:gd name="T2" fmla="*/ 11 w 279"/>
                <a:gd name="T3" fmla="*/ 3 h 1242"/>
                <a:gd name="T4" fmla="*/ 13 w 279"/>
                <a:gd name="T5" fmla="*/ 8 h 1242"/>
                <a:gd name="T6" fmla="*/ 19 w 279"/>
                <a:gd name="T7" fmla="*/ 15 h 1242"/>
                <a:gd name="T8" fmla="*/ 27 w 279"/>
                <a:gd name="T9" fmla="*/ 26 h 1242"/>
                <a:gd name="T10" fmla="*/ 40 w 279"/>
                <a:gd name="T11" fmla="*/ 37 h 1242"/>
                <a:gd name="T12" fmla="*/ 57 w 279"/>
                <a:gd name="T13" fmla="*/ 46 h 1242"/>
                <a:gd name="T14" fmla="*/ 80 w 279"/>
                <a:gd name="T15" fmla="*/ 54 h 1242"/>
                <a:gd name="T16" fmla="*/ 111 w 279"/>
                <a:gd name="T17" fmla="*/ 60 h 1242"/>
                <a:gd name="T18" fmla="*/ 142 w 279"/>
                <a:gd name="T19" fmla="*/ 64 h 1242"/>
                <a:gd name="T20" fmla="*/ 173 w 279"/>
                <a:gd name="T21" fmla="*/ 73 h 1242"/>
                <a:gd name="T22" fmla="*/ 199 w 279"/>
                <a:gd name="T23" fmla="*/ 85 h 1242"/>
                <a:gd name="T24" fmla="*/ 222 w 279"/>
                <a:gd name="T25" fmla="*/ 102 h 1242"/>
                <a:gd name="T26" fmla="*/ 239 w 279"/>
                <a:gd name="T27" fmla="*/ 126 h 1242"/>
                <a:gd name="T28" fmla="*/ 250 w 279"/>
                <a:gd name="T29" fmla="*/ 157 h 1242"/>
                <a:gd name="T30" fmla="*/ 256 w 279"/>
                <a:gd name="T31" fmla="*/ 195 h 1242"/>
                <a:gd name="T32" fmla="*/ 253 w 279"/>
                <a:gd name="T33" fmla="*/ 244 h 1242"/>
                <a:gd name="T34" fmla="*/ 246 w 279"/>
                <a:gd name="T35" fmla="*/ 309 h 1242"/>
                <a:gd name="T36" fmla="*/ 239 w 279"/>
                <a:gd name="T37" fmla="*/ 396 h 1242"/>
                <a:gd name="T38" fmla="*/ 232 w 279"/>
                <a:gd name="T39" fmla="*/ 499 h 1242"/>
                <a:gd name="T40" fmla="*/ 230 w 279"/>
                <a:gd name="T41" fmla="*/ 616 h 1242"/>
                <a:gd name="T42" fmla="*/ 232 w 279"/>
                <a:gd name="T43" fmla="*/ 747 h 1242"/>
                <a:gd name="T44" fmla="*/ 239 w 279"/>
                <a:gd name="T45" fmla="*/ 885 h 1242"/>
                <a:gd name="T46" fmla="*/ 255 w 279"/>
                <a:gd name="T47" fmla="*/ 1031 h 1242"/>
                <a:gd name="T48" fmla="*/ 279 w 279"/>
                <a:gd name="T49" fmla="*/ 1179 h 1242"/>
                <a:gd name="T50" fmla="*/ 275 w 279"/>
                <a:gd name="T51" fmla="*/ 1193 h 1242"/>
                <a:gd name="T52" fmla="*/ 263 w 279"/>
                <a:gd name="T53" fmla="*/ 1221 h 1242"/>
                <a:gd name="T54" fmla="*/ 249 w 279"/>
                <a:gd name="T55" fmla="*/ 1242 h 1242"/>
                <a:gd name="T56" fmla="*/ 232 w 279"/>
                <a:gd name="T57" fmla="*/ 1237 h 1242"/>
                <a:gd name="T58" fmla="*/ 214 w 279"/>
                <a:gd name="T59" fmla="*/ 1183 h 1242"/>
                <a:gd name="T60" fmla="*/ 201 w 279"/>
                <a:gd name="T61" fmla="*/ 1064 h 1242"/>
                <a:gd name="T62" fmla="*/ 193 w 279"/>
                <a:gd name="T63" fmla="*/ 856 h 1242"/>
                <a:gd name="T64" fmla="*/ 193 w 279"/>
                <a:gd name="T65" fmla="*/ 541 h 1242"/>
                <a:gd name="T66" fmla="*/ 193 w 279"/>
                <a:gd name="T67" fmla="*/ 501 h 1242"/>
                <a:gd name="T68" fmla="*/ 193 w 279"/>
                <a:gd name="T69" fmla="*/ 407 h 1242"/>
                <a:gd name="T70" fmla="*/ 193 w 279"/>
                <a:gd name="T71" fmla="*/ 305 h 1242"/>
                <a:gd name="T72" fmla="*/ 193 w 279"/>
                <a:gd name="T73" fmla="*/ 236 h 1242"/>
                <a:gd name="T74" fmla="*/ 193 w 279"/>
                <a:gd name="T75" fmla="*/ 216 h 1242"/>
                <a:gd name="T76" fmla="*/ 193 w 279"/>
                <a:gd name="T77" fmla="*/ 195 h 1242"/>
                <a:gd name="T78" fmla="*/ 191 w 279"/>
                <a:gd name="T79" fmla="*/ 175 h 1242"/>
                <a:gd name="T80" fmla="*/ 188 w 279"/>
                <a:gd name="T81" fmla="*/ 157 h 1242"/>
                <a:gd name="T82" fmla="*/ 181 w 279"/>
                <a:gd name="T83" fmla="*/ 139 h 1242"/>
                <a:gd name="T84" fmla="*/ 170 w 279"/>
                <a:gd name="T85" fmla="*/ 125 h 1242"/>
                <a:gd name="T86" fmla="*/ 154 w 279"/>
                <a:gd name="T87" fmla="*/ 115 h 1242"/>
                <a:gd name="T88" fmla="*/ 132 w 279"/>
                <a:gd name="T89" fmla="*/ 109 h 1242"/>
                <a:gd name="T90" fmla="*/ 106 w 279"/>
                <a:gd name="T91" fmla="*/ 105 h 1242"/>
                <a:gd name="T92" fmla="*/ 82 w 279"/>
                <a:gd name="T93" fmla="*/ 100 h 1242"/>
                <a:gd name="T94" fmla="*/ 59 w 279"/>
                <a:gd name="T95" fmla="*/ 95 h 1242"/>
                <a:gd name="T96" fmla="*/ 40 w 279"/>
                <a:gd name="T97" fmla="*/ 89 h 1242"/>
                <a:gd name="T98" fmla="*/ 23 w 279"/>
                <a:gd name="T99" fmla="*/ 83 h 1242"/>
                <a:gd name="T100" fmla="*/ 10 w 279"/>
                <a:gd name="T101" fmla="*/ 79 h 1242"/>
                <a:gd name="T102" fmla="*/ 3 w 279"/>
                <a:gd name="T103" fmla="*/ 76 h 1242"/>
                <a:gd name="T104" fmla="*/ 0 w 279"/>
                <a:gd name="T105" fmla="*/ 75 h 1242"/>
                <a:gd name="T106" fmla="*/ 10 w 279"/>
                <a:gd name="T107" fmla="*/ 0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9" h="1242">
                  <a:moveTo>
                    <a:pt x="10" y="0"/>
                  </a:moveTo>
                  <a:lnTo>
                    <a:pt x="11" y="3"/>
                  </a:lnTo>
                  <a:lnTo>
                    <a:pt x="13" y="8"/>
                  </a:lnTo>
                  <a:lnTo>
                    <a:pt x="19" y="15"/>
                  </a:lnTo>
                  <a:lnTo>
                    <a:pt x="27" y="26"/>
                  </a:lnTo>
                  <a:lnTo>
                    <a:pt x="40" y="37"/>
                  </a:lnTo>
                  <a:lnTo>
                    <a:pt x="57" y="46"/>
                  </a:lnTo>
                  <a:lnTo>
                    <a:pt x="80" y="54"/>
                  </a:lnTo>
                  <a:lnTo>
                    <a:pt x="111" y="60"/>
                  </a:lnTo>
                  <a:lnTo>
                    <a:pt x="142" y="64"/>
                  </a:lnTo>
                  <a:lnTo>
                    <a:pt x="173" y="73"/>
                  </a:lnTo>
                  <a:lnTo>
                    <a:pt x="199" y="85"/>
                  </a:lnTo>
                  <a:lnTo>
                    <a:pt x="222" y="102"/>
                  </a:lnTo>
                  <a:lnTo>
                    <a:pt x="239" y="126"/>
                  </a:lnTo>
                  <a:lnTo>
                    <a:pt x="250" y="157"/>
                  </a:lnTo>
                  <a:lnTo>
                    <a:pt x="256" y="195"/>
                  </a:lnTo>
                  <a:lnTo>
                    <a:pt x="253" y="244"/>
                  </a:lnTo>
                  <a:lnTo>
                    <a:pt x="246" y="309"/>
                  </a:lnTo>
                  <a:lnTo>
                    <a:pt x="239" y="396"/>
                  </a:lnTo>
                  <a:lnTo>
                    <a:pt x="232" y="499"/>
                  </a:lnTo>
                  <a:lnTo>
                    <a:pt x="230" y="616"/>
                  </a:lnTo>
                  <a:lnTo>
                    <a:pt x="232" y="747"/>
                  </a:lnTo>
                  <a:lnTo>
                    <a:pt x="239" y="885"/>
                  </a:lnTo>
                  <a:lnTo>
                    <a:pt x="255" y="1031"/>
                  </a:lnTo>
                  <a:lnTo>
                    <a:pt x="279" y="1179"/>
                  </a:lnTo>
                  <a:lnTo>
                    <a:pt x="275" y="1193"/>
                  </a:lnTo>
                  <a:lnTo>
                    <a:pt x="263" y="1221"/>
                  </a:lnTo>
                  <a:lnTo>
                    <a:pt x="249" y="1242"/>
                  </a:lnTo>
                  <a:lnTo>
                    <a:pt x="232" y="1237"/>
                  </a:lnTo>
                  <a:lnTo>
                    <a:pt x="214" y="1183"/>
                  </a:lnTo>
                  <a:lnTo>
                    <a:pt x="201" y="1064"/>
                  </a:lnTo>
                  <a:lnTo>
                    <a:pt x="193" y="856"/>
                  </a:lnTo>
                  <a:lnTo>
                    <a:pt x="193" y="541"/>
                  </a:lnTo>
                  <a:lnTo>
                    <a:pt x="193" y="501"/>
                  </a:lnTo>
                  <a:lnTo>
                    <a:pt x="193" y="407"/>
                  </a:lnTo>
                  <a:lnTo>
                    <a:pt x="193" y="305"/>
                  </a:lnTo>
                  <a:lnTo>
                    <a:pt x="193" y="236"/>
                  </a:lnTo>
                  <a:lnTo>
                    <a:pt x="193" y="216"/>
                  </a:lnTo>
                  <a:lnTo>
                    <a:pt x="193" y="195"/>
                  </a:lnTo>
                  <a:lnTo>
                    <a:pt x="191" y="175"/>
                  </a:lnTo>
                  <a:lnTo>
                    <a:pt x="188" y="157"/>
                  </a:lnTo>
                  <a:lnTo>
                    <a:pt x="181" y="139"/>
                  </a:lnTo>
                  <a:lnTo>
                    <a:pt x="170" y="125"/>
                  </a:lnTo>
                  <a:lnTo>
                    <a:pt x="154" y="115"/>
                  </a:lnTo>
                  <a:lnTo>
                    <a:pt x="132" y="109"/>
                  </a:lnTo>
                  <a:lnTo>
                    <a:pt x="106" y="105"/>
                  </a:lnTo>
                  <a:lnTo>
                    <a:pt x="82" y="100"/>
                  </a:lnTo>
                  <a:lnTo>
                    <a:pt x="59" y="95"/>
                  </a:lnTo>
                  <a:lnTo>
                    <a:pt x="40" y="89"/>
                  </a:lnTo>
                  <a:lnTo>
                    <a:pt x="23" y="83"/>
                  </a:lnTo>
                  <a:lnTo>
                    <a:pt x="10" y="79"/>
                  </a:lnTo>
                  <a:lnTo>
                    <a:pt x="3" y="76"/>
                  </a:lnTo>
                  <a:lnTo>
                    <a:pt x="0" y="7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8" name="Freeform 60"/>
            <p:cNvSpPr>
              <a:spLocks/>
            </p:cNvSpPr>
            <p:nvPr/>
          </p:nvSpPr>
          <p:spPr bwMode="auto">
            <a:xfrm>
              <a:off x="6816" y="1733"/>
              <a:ext cx="235" cy="1278"/>
            </a:xfrm>
            <a:custGeom>
              <a:avLst/>
              <a:gdLst>
                <a:gd name="T0" fmla="*/ 230 w 235"/>
                <a:gd name="T1" fmla="*/ 0 h 1278"/>
                <a:gd name="T2" fmla="*/ 230 w 235"/>
                <a:gd name="T3" fmla="*/ 3 h 1278"/>
                <a:gd name="T4" fmla="*/ 227 w 235"/>
                <a:gd name="T5" fmla="*/ 10 h 1278"/>
                <a:gd name="T6" fmla="*/ 223 w 235"/>
                <a:gd name="T7" fmla="*/ 20 h 1278"/>
                <a:gd name="T8" fmla="*/ 216 w 235"/>
                <a:gd name="T9" fmla="*/ 33 h 1278"/>
                <a:gd name="T10" fmla="*/ 206 w 235"/>
                <a:gd name="T11" fmla="*/ 48 h 1278"/>
                <a:gd name="T12" fmla="*/ 191 w 235"/>
                <a:gd name="T13" fmla="*/ 61 h 1278"/>
                <a:gd name="T14" fmla="*/ 174 w 235"/>
                <a:gd name="T15" fmla="*/ 74 h 1278"/>
                <a:gd name="T16" fmla="*/ 153 w 235"/>
                <a:gd name="T17" fmla="*/ 84 h 1278"/>
                <a:gd name="T18" fmla="*/ 128 w 235"/>
                <a:gd name="T19" fmla="*/ 92 h 1278"/>
                <a:gd name="T20" fmla="*/ 104 w 235"/>
                <a:gd name="T21" fmla="*/ 103 h 1278"/>
                <a:gd name="T22" fmla="*/ 81 w 235"/>
                <a:gd name="T23" fmla="*/ 118 h 1278"/>
                <a:gd name="T24" fmla="*/ 59 w 235"/>
                <a:gd name="T25" fmla="*/ 140 h 1278"/>
                <a:gd name="T26" fmla="*/ 40 w 235"/>
                <a:gd name="T27" fmla="*/ 172 h 1278"/>
                <a:gd name="T28" fmla="*/ 26 w 235"/>
                <a:gd name="T29" fmla="*/ 215 h 1278"/>
                <a:gd name="T30" fmla="*/ 16 w 235"/>
                <a:gd name="T31" fmla="*/ 272 h 1278"/>
                <a:gd name="T32" fmla="*/ 13 w 235"/>
                <a:gd name="T33" fmla="*/ 349 h 1278"/>
                <a:gd name="T34" fmla="*/ 14 w 235"/>
                <a:gd name="T35" fmla="*/ 441 h 1278"/>
                <a:gd name="T36" fmla="*/ 17 w 235"/>
                <a:gd name="T37" fmla="*/ 546 h 1278"/>
                <a:gd name="T38" fmla="*/ 22 w 235"/>
                <a:gd name="T39" fmla="*/ 657 h 1278"/>
                <a:gd name="T40" fmla="*/ 24 w 235"/>
                <a:gd name="T41" fmla="*/ 772 h 1278"/>
                <a:gd name="T42" fmla="*/ 24 w 235"/>
                <a:gd name="T43" fmla="*/ 887 h 1278"/>
                <a:gd name="T44" fmla="*/ 22 w 235"/>
                <a:gd name="T45" fmla="*/ 995 h 1278"/>
                <a:gd name="T46" fmla="*/ 14 w 235"/>
                <a:gd name="T47" fmla="*/ 1092 h 1278"/>
                <a:gd name="T48" fmla="*/ 0 w 235"/>
                <a:gd name="T49" fmla="*/ 1175 h 1278"/>
                <a:gd name="T50" fmla="*/ 55 w 235"/>
                <a:gd name="T51" fmla="*/ 1278 h 1278"/>
                <a:gd name="T52" fmla="*/ 56 w 235"/>
                <a:gd name="T53" fmla="*/ 1267 h 1278"/>
                <a:gd name="T54" fmla="*/ 62 w 235"/>
                <a:gd name="T55" fmla="*/ 1233 h 1278"/>
                <a:gd name="T56" fmla="*/ 69 w 235"/>
                <a:gd name="T57" fmla="*/ 1172 h 1278"/>
                <a:gd name="T58" fmla="*/ 75 w 235"/>
                <a:gd name="T59" fmla="*/ 1083 h 1278"/>
                <a:gd name="T60" fmla="*/ 79 w 235"/>
                <a:gd name="T61" fmla="*/ 961 h 1278"/>
                <a:gd name="T62" fmla="*/ 78 w 235"/>
                <a:gd name="T63" fmla="*/ 801 h 1278"/>
                <a:gd name="T64" fmla="*/ 72 w 235"/>
                <a:gd name="T65" fmla="*/ 602 h 1278"/>
                <a:gd name="T66" fmla="*/ 59 w 235"/>
                <a:gd name="T67" fmla="*/ 362 h 1278"/>
                <a:gd name="T68" fmla="*/ 59 w 235"/>
                <a:gd name="T69" fmla="*/ 353 h 1278"/>
                <a:gd name="T70" fmla="*/ 58 w 235"/>
                <a:gd name="T71" fmla="*/ 329 h 1278"/>
                <a:gd name="T72" fmla="*/ 60 w 235"/>
                <a:gd name="T73" fmla="*/ 295 h 1278"/>
                <a:gd name="T74" fmla="*/ 66 w 235"/>
                <a:gd name="T75" fmla="*/ 254 h 1278"/>
                <a:gd name="T76" fmla="*/ 78 w 235"/>
                <a:gd name="T77" fmla="*/ 212 h 1278"/>
                <a:gd name="T78" fmla="*/ 96 w 235"/>
                <a:gd name="T79" fmla="*/ 172 h 1278"/>
                <a:gd name="T80" fmla="*/ 125 w 235"/>
                <a:gd name="T81" fmla="*/ 137 h 1278"/>
                <a:gd name="T82" fmla="*/ 166 w 235"/>
                <a:gd name="T83" fmla="*/ 113 h 1278"/>
                <a:gd name="T84" fmla="*/ 196 w 235"/>
                <a:gd name="T85" fmla="*/ 97 h 1278"/>
                <a:gd name="T86" fmla="*/ 216 w 235"/>
                <a:gd name="T87" fmla="*/ 79 h 1278"/>
                <a:gd name="T88" fmla="*/ 227 w 235"/>
                <a:gd name="T89" fmla="*/ 61 h 1278"/>
                <a:gd name="T90" fmla="*/ 233 w 235"/>
                <a:gd name="T91" fmla="*/ 43 h 1278"/>
                <a:gd name="T92" fmla="*/ 235 w 235"/>
                <a:gd name="T93" fmla="*/ 26 h 1278"/>
                <a:gd name="T94" fmla="*/ 233 w 235"/>
                <a:gd name="T95" fmla="*/ 13 h 1278"/>
                <a:gd name="T96" fmla="*/ 232 w 235"/>
                <a:gd name="T97" fmla="*/ 3 h 1278"/>
                <a:gd name="T98" fmla="*/ 230 w 235"/>
                <a:gd name="T99" fmla="*/ 0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5" h="1278">
                  <a:moveTo>
                    <a:pt x="230" y="0"/>
                  </a:moveTo>
                  <a:lnTo>
                    <a:pt x="230" y="3"/>
                  </a:lnTo>
                  <a:lnTo>
                    <a:pt x="227" y="10"/>
                  </a:lnTo>
                  <a:lnTo>
                    <a:pt x="223" y="20"/>
                  </a:lnTo>
                  <a:lnTo>
                    <a:pt x="216" y="33"/>
                  </a:lnTo>
                  <a:lnTo>
                    <a:pt x="206" y="48"/>
                  </a:lnTo>
                  <a:lnTo>
                    <a:pt x="191" y="61"/>
                  </a:lnTo>
                  <a:lnTo>
                    <a:pt x="174" y="74"/>
                  </a:lnTo>
                  <a:lnTo>
                    <a:pt x="153" y="84"/>
                  </a:lnTo>
                  <a:lnTo>
                    <a:pt x="128" y="92"/>
                  </a:lnTo>
                  <a:lnTo>
                    <a:pt x="104" y="103"/>
                  </a:lnTo>
                  <a:lnTo>
                    <a:pt x="81" y="118"/>
                  </a:lnTo>
                  <a:lnTo>
                    <a:pt x="59" y="140"/>
                  </a:lnTo>
                  <a:lnTo>
                    <a:pt x="40" y="172"/>
                  </a:lnTo>
                  <a:lnTo>
                    <a:pt x="26" y="215"/>
                  </a:lnTo>
                  <a:lnTo>
                    <a:pt x="16" y="272"/>
                  </a:lnTo>
                  <a:lnTo>
                    <a:pt x="13" y="349"/>
                  </a:lnTo>
                  <a:lnTo>
                    <a:pt x="14" y="441"/>
                  </a:lnTo>
                  <a:lnTo>
                    <a:pt x="17" y="546"/>
                  </a:lnTo>
                  <a:lnTo>
                    <a:pt x="22" y="657"/>
                  </a:lnTo>
                  <a:lnTo>
                    <a:pt x="24" y="772"/>
                  </a:lnTo>
                  <a:lnTo>
                    <a:pt x="24" y="887"/>
                  </a:lnTo>
                  <a:lnTo>
                    <a:pt x="22" y="995"/>
                  </a:lnTo>
                  <a:lnTo>
                    <a:pt x="14" y="1092"/>
                  </a:lnTo>
                  <a:lnTo>
                    <a:pt x="0" y="1175"/>
                  </a:lnTo>
                  <a:lnTo>
                    <a:pt x="55" y="1278"/>
                  </a:lnTo>
                  <a:lnTo>
                    <a:pt x="56" y="1267"/>
                  </a:lnTo>
                  <a:lnTo>
                    <a:pt x="62" y="1233"/>
                  </a:lnTo>
                  <a:lnTo>
                    <a:pt x="69" y="1172"/>
                  </a:lnTo>
                  <a:lnTo>
                    <a:pt x="75" y="1083"/>
                  </a:lnTo>
                  <a:lnTo>
                    <a:pt x="79" y="961"/>
                  </a:lnTo>
                  <a:lnTo>
                    <a:pt x="78" y="801"/>
                  </a:lnTo>
                  <a:lnTo>
                    <a:pt x="72" y="602"/>
                  </a:lnTo>
                  <a:lnTo>
                    <a:pt x="59" y="362"/>
                  </a:lnTo>
                  <a:lnTo>
                    <a:pt x="59" y="353"/>
                  </a:lnTo>
                  <a:lnTo>
                    <a:pt x="58" y="329"/>
                  </a:lnTo>
                  <a:lnTo>
                    <a:pt x="60" y="295"/>
                  </a:lnTo>
                  <a:lnTo>
                    <a:pt x="66" y="254"/>
                  </a:lnTo>
                  <a:lnTo>
                    <a:pt x="78" y="212"/>
                  </a:lnTo>
                  <a:lnTo>
                    <a:pt x="96" y="172"/>
                  </a:lnTo>
                  <a:lnTo>
                    <a:pt x="125" y="137"/>
                  </a:lnTo>
                  <a:lnTo>
                    <a:pt x="166" y="113"/>
                  </a:lnTo>
                  <a:lnTo>
                    <a:pt x="196" y="97"/>
                  </a:lnTo>
                  <a:lnTo>
                    <a:pt x="216" y="79"/>
                  </a:lnTo>
                  <a:lnTo>
                    <a:pt x="227" y="61"/>
                  </a:lnTo>
                  <a:lnTo>
                    <a:pt x="233" y="43"/>
                  </a:lnTo>
                  <a:lnTo>
                    <a:pt x="235" y="26"/>
                  </a:lnTo>
                  <a:lnTo>
                    <a:pt x="233" y="13"/>
                  </a:lnTo>
                  <a:lnTo>
                    <a:pt x="232" y="3"/>
                  </a:lnTo>
                  <a:lnTo>
                    <a:pt x="2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9" name="Freeform 61"/>
            <p:cNvSpPr>
              <a:spLocks/>
            </p:cNvSpPr>
            <p:nvPr/>
          </p:nvSpPr>
          <p:spPr bwMode="auto">
            <a:xfrm>
              <a:off x="6923" y="2957"/>
              <a:ext cx="129" cy="169"/>
            </a:xfrm>
            <a:custGeom>
              <a:avLst/>
              <a:gdLst>
                <a:gd name="T0" fmla="*/ 23 w 129"/>
                <a:gd name="T1" fmla="*/ 77 h 169"/>
                <a:gd name="T2" fmla="*/ 27 w 129"/>
                <a:gd name="T3" fmla="*/ 74 h 169"/>
                <a:gd name="T4" fmla="*/ 37 w 129"/>
                <a:gd name="T5" fmla="*/ 65 h 169"/>
                <a:gd name="T6" fmla="*/ 51 w 129"/>
                <a:gd name="T7" fmla="*/ 58 h 169"/>
                <a:gd name="T8" fmla="*/ 67 w 129"/>
                <a:gd name="T9" fmla="*/ 55 h 169"/>
                <a:gd name="T10" fmla="*/ 83 w 129"/>
                <a:gd name="T11" fmla="*/ 61 h 169"/>
                <a:gd name="T12" fmla="*/ 96 w 129"/>
                <a:gd name="T13" fmla="*/ 78 h 169"/>
                <a:gd name="T14" fmla="*/ 105 w 129"/>
                <a:gd name="T15" fmla="*/ 113 h 169"/>
                <a:gd name="T16" fmla="*/ 105 w 129"/>
                <a:gd name="T17" fmla="*/ 169 h 169"/>
                <a:gd name="T18" fmla="*/ 108 w 129"/>
                <a:gd name="T19" fmla="*/ 163 h 169"/>
                <a:gd name="T20" fmla="*/ 112 w 129"/>
                <a:gd name="T21" fmla="*/ 147 h 169"/>
                <a:gd name="T22" fmla="*/ 119 w 129"/>
                <a:gd name="T23" fmla="*/ 126 h 169"/>
                <a:gd name="T24" fmla="*/ 126 w 129"/>
                <a:gd name="T25" fmla="*/ 98 h 169"/>
                <a:gd name="T26" fmla="*/ 129 w 129"/>
                <a:gd name="T27" fmla="*/ 71 h 169"/>
                <a:gd name="T28" fmla="*/ 128 w 129"/>
                <a:gd name="T29" fmla="*/ 45 h 169"/>
                <a:gd name="T30" fmla="*/ 120 w 129"/>
                <a:gd name="T31" fmla="*/ 22 h 169"/>
                <a:gd name="T32" fmla="*/ 105 w 129"/>
                <a:gd name="T33" fmla="*/ 7 h 169"/>
                <a:gd name="T34" fmla="*/ 84 w 129"/>
                <a:gd name="T35" fmla="*/ 0 h 169"/>
                <a:gd name="T36" fmla="*/ 66 w 129"/>
                <a:gd name="T37" fmla="*/ 0 h 169"/>
                <a:gd name="T38" fmla="*/ 47 w 129"/>
                <a:gd name="T39" fmla="*/ 5 h 169"/>
                <a:gd name="T40" fmla="*/ 31 w 129"/>
                <a:gd name="T41" fmla="*/ 12 h 169"/>
                <a:gd name="T42" fmla="*/ 18 w 129"/>
                <a:gd name="T43" fmla="*/ 22 h 169"/>
                <a:gd name="T44" fmla="*/ 8 w 129"/>
                <a:gd name="T45" fmla="*/ 30 h 169"/>
                <a:gd name="T46" fmla="*/ 2 w 129"/>
                <a:gd name="T47" fmla="*/ 36 h 169"/>
                <a:gd name="T48" fmla="*/ 0 w 129"/>
                <a:gd name="T49" fmla="*/ 39 h 169"/>
                <a:gd name="T50" fmla="*/ 23 w 129"/>
                <a:gd name="T51"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9" h="169">
                  <a:moveTo>
                    <a:pt x="23" y="77"/>
                  </a:moveTo>
                  <a:lnTo>
                    <a:pt x="27" y="74"/>
                  </a:lnTo>
                  <a:lnTo>
                    <a:pt x="37" y="65"/>
                  </a:lnTo>
                  <a:lnTo>
                    <a:pt x="51" y="58"/>
                  </a:lnTo>
                  <a:lnTo>
                    <a:pt x="67" y="55"/>
                  </a:lnTo>
                  <a:lnTo>
                    <a:pt x="83" y="61"/>
                  </a:lnTo>
                  <a:lnTo>
                    <a:pt x="96" y="78"/>
                  </a:lnTo>
                  <a:lnTo>
                    <a:pt x="105" y="113"/>
                  </a:lnTo>
                  <a:lnTo>
                    <a:pt x="105" y="169"/>
                  </a:lnTo>
                  <a:lnTo>
                    <a:pt x="108" y="163"/>
                  </a:lnTo>
                  <a:lnTo>
                    <a:pt x="112" y="147"/>
                  </a:lnTo>
                  <a:lnTo>
                    <a:pt x="119" y="126"/>
                  </a:lnTo>
                  <a:lnTo>
                    <a:pt x="126" y="98"/>
                  </a:lnTo>
                  <a:lnTo>
                    <a:pt x="129" y="71"/>
                  </a:lnTo>
                  <a:lnTo>
                    <a:pt x="128" y="45"/>
                  </a:lnTo>
                  <a:lnTo>
                    <a:pt x="120" y="22"/>
                  </a:lnTo>
                  <a:lnTo>
                    <a:pt x="105" y="7"/>
                  </a:lnTo>
                  <a:lnTo>
                    <a:pt x="84" y="0"/>
                  </a:lnTo>
                  <a:lnTo>
                    <a:pt x="66" y="0"/>
                  </a:lnTo>
                  <a:lnTo>
                    <a:pt x="47" y="5"/>
                  </a:lnTo>
                  <a:lnTo>
                    <a:pt x="31" y="12"/>
                  </a:lnTo>
                  <a:lnTo>
                    <a:pt x="18" y="22"/>
                  </a:lnTo>
                  <a:lnTo>
                    <a:pt x="8" y="30"/>
                  </a:lnTo>
                  <a:lnTo>
                    <a:pt x="2" y="36"/>
                  </a:lnTo>
                  <a:lnTo>
                    <a:pt x="0" y="39"/>
                  </a:lnTo>
                  <a:lnTo>
                    <a:pt x="2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0" name="Freeform 62"/>
            <p:cNvSpPr>
              <a:spLocks/>
            </p:cNvSpPr>
            <p:nvPr/>
          </p:nvSpPr>
          <p:spPr bwMode="auto">
            <a:xfrm>
              <a:off x="7153" y="2969"/>
              <a:ext cx="138" cy="148"/>
            </a:xfrm>
            <a:custGeom>
              <a:avLst/>
              <a:gdLst>
                <a:gd name="T0" fmla="*/ 10 w 138"/>
                <a:gd name="T1" fmla="*/ 148 h 148"/>
                <a:gd name="T2" fmla="*/ 10 w 138"/>
                <a:gd name="T3" fmla="*/ 141 h 148"/>
                <a:gd name="T4" fmla="*/ 10 w 138"/>
                <a:gd name="T5" fmla="*/ 122 h 148"/>
                <a:gd name="T6" fmla="*/ 11 w 138"/>
                <a:gd name="T7" fmla="*/ 99 h 148"/>
                <a:gd name="T8" fmla="*/ 16 w 138"/>
                <a:gd name="T9" fmla="*/ 75 h 148"/>
                <a:gd name="T10" fmla="*/ 23 w 138"/>
                <a:gd name="T11" fmla="*/ 54 h 148"/>
                <a:gd name="T12" fmla="*/ 37 w 138"/>
                <a:gd name="T13" fmla="*/ 44 h 148"/>
                <a:gd name="T14" fmla="*/ 56 w 138"/>
                <a:gd name="T15" fmla="*/ 49 h 148"/>
                <a:gd name="T16" fmla="*/ 83 w 138"/>
                <a:gd name="T17" fmla="*/ 73 h 148"/>
                <a:gd name="T18" fmla="*/ 138 w 138"/>
                <a:gd name="T19" fmla="*/ 73 h 148"/>
                <a:gd name="T20" fmla="*/ 131 w 138"/>
                <a:gd name="T21" fmla="*/ 65 h 148"/>
                <a:gd name="T22" fmla="*/ 111 w 138"/>
                <a:gd name="T23" fmla="*/ 46 h 148"/>
                <a:gd name="T24" fmla="*/ 83 w 138"/>
                <a:gd name="T25" fmla="*/ 23 h 148"/>
                <a:gd name="T26" fmla="*/ 55 w 138"/>
                <a:gd name="T27" fmla="*/ 4 h 148"/>
                <a:gd name="T28" fmla="*/ 27 w 138"/>
                <a:gd name="T29" fmla="*/ 0 h 148"/>
                <a:gd name="T30" fmla="*/ 9 w 138"/>
                <a:gd name="T31" fmla="*/ 17 h 148"/>
                <a:gd name="T32" fmla="*/ 0 w 138"/>
                <a:gd name="T33" fmla="*/ 63 h 148"/>
                <a:gd name="T34" fmla="*/ 10 w 138"/>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8" h="148">
                  <a:moveTo>
                    <a:pt x="10" y="148"/>
                  </a:moveTo>
                  <a:lnTo>
                    <a:pt x="10" y="141"/>
                  </a:lnTo>
                  <a:lnTo>
                    <a:pt x="10" y="122"/>
                  </a:lnTo>
                  <a:lnTo>
                    <a:pt x="11" y="99"/>
                  </a:lnTo>
                  <a:lnTo>
                    <a:pt x="16" y="75"/>
                  </a:lnTo>
                  <a:lnTo>
                    <a:pt x="23" y="54"/>
                  </a:lnTo>
                  <a:lnTo>
                    <a:pt x="37" y="44"/>
                  </a:lnTo>
                  <a:lnTo>
                    <a:pt x="56" y="49"/>
                  </a:lnTo>
                  <a:lnTo>
                    <a:pt x="83" y="73"/>
                  </a:lnTo>
                  <a:lnTo>
                    <a:pt x="138" y="73"/>
                  </a:lnTo>
                  <a:lnTo>
                    <a:pt x="131" y="65"/>
                  </a:lnTo>
                  <a:lnTo>
                    <a:pt x="111" y="46"/>
                  </a:lnTo>
                  <a:lnTo>
                    <a:pt x="83" y="23"/>
                  </a:lnTo>
                  <a:lnTo>
                    <a:pt x="55" y="4"/>
                  </a:lnTo>
                  <a:lnTo>
                    <a:pt x="27" y="0"/>
                  </a:lnTo>
                  <a:lnTo>
                    <a:pt x="9" y="17"/>
                  </a:lnTo>
                  <a:lnTo>
                    <a:pt x="0" y="63"/>
                  </a:lnTo>
                  <a:lnTo>
                    <a:pt x="10"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1" name="Freeform 63"/>
            <p:cNvSpPr>
              <a:spLocks/>
            </p:cNvSpPr>
            <p:nvPr/>
          </p:nvSpPr>
          <p:spPr bwMode="auto">
            <a:xfrm>
              <a:off x="7179" y="1915"/>
              <a:ext cx="52" cy="969"/>
            </a:xfrm>
            <a:custGeom>
              <a:avLst/>
              <a:gdLst>
                <a:gd name="T0" fmla="*/ 44 w 52"/>
                <a:gd name="T1" fmla="*/ 836 h 969"/>
                <a:gd name="T2" fmla="*/ 52 w 52"/>
                <a:gd name="T3" fmla="*/ 584 h 969"/>
                <a:gd name="T4" fmla="*/ 44 w 52"/>
                <a:gd name="T5" fmla="*/ 311 h 969"/>
                <a:gd name="T6" fmla="*/ 31 w 52"/>
                <a:gd name="T7" fmla="*/ 90 h 969"/>
                <a:gd name="T8" fmla="*/ 26 w 52"/>
                <a:gd name="T9" fmla="*/ 0 h 969"/>
                <a:gd name="T10" fmla="*/ 27 w 52"/>
                <a:gd name="T11" fmla="*/ 90 h 969"/>
                <a:gd name="T12" fmla="*/ 29 w 52"/>
                <a:gd name="T13" fmla="*/ 312 h 969"/>
                <a:gd name="T14" fmla="*/ 23 w 52"/>
                <a:gd name="T15" fmla="*/ 584 h 969"/>
                <a:gd name="T16" fmla="*/ 7 w 52"/>
                <a:gd name="T17" fmla="*/ 831 h 969"/>
                <a:gd name="T18" fmla="*/ 1 w 52"/>
                <a:gd name="T19" fmla="*/ 888 h 969"/>
                <a:gd name="T20" fmla="*/ 0 w 52"/>
                <a:gd name="T21" fmla="*/ 928 h 969"/>
                <a:gd name="T22" fmla="*/ 3 w 52"/>
                <a:gd name="T23" fmla="*/ 954 h 969"/>
                <a:gd name="T24" fmla="*/ 7 w 52"/>
                <a:gd name="T25" fmla="*/ 967 h 969"/>
                <a:gd name="T26" fmla="*/ 14 w 52"/>
                <a:gd name="T27" fmla="*/ 969 h 969"/>
                <a:gd name="T28" fmla="*/ 23 w 52"/>
                <a:gd name="T29" fmla="*/ 963 h 969"/>
                <a:gd name="T30" fmla="*/ 31 w 52"/>
                <a:gd name="T31" fmla="*/ 952 h 969"/>
                <a:gd name="T32" fmla="*/ 42 w 52"/>
                <a:gd name="T33" fmla="*/ 936 h 969"/>
                <a:gd name="T34" fmla="*/ 40 w 52"/>
                <a:gd name="T35" fmla="*/ 917 h 969"/>
                <a:gd name="T36" fmla="*/ 42 w 52"/>
                <a:gd name="T37" fmla="*/ 895 h 969"/>
                <a:gd name="T38" fmla="*/ 42 w 52"/>
                <a:gd name="T39" fmla="*/ 868 h 969"/>
                <a:gd name="T40" fmla="*/ 44 w 52"/>
                <a:gd name="T41" fmla="*/ 836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969">
                  <a:moveTo>
                    <a:pt x="44" y="836"/>
                  </a:moveTo>
                  <a:lnTo>
                    <a:pt x="52" y="584"/>
                  </a:lnTo>
                  <a:lnTo>
                    <a:pt x="44" y="311"/>
                  </a:lnTo>
                  <a:lnTo>
                    <a:pt x="31" y="90"/>
                  </a:lnTo>
                  <a:lnTo>
                    <a:pt x="26" y="0"/>
                  </a:lnTo>
                  <a:lnTo>
                    <a:pt x="27" y="90"/>
                  </a:lnTo>
                  <a:lnTo>
                    <a:pt x="29" y="312"/>
                  </a:lnTo>
                  <a:lnTo>
                    <a:pt x="23" y="584"/>
                  </a:lnTo>
                  <a:lnTo>
                    <a:pt x="7" y="831"/>
                  </a:lnTo>
                  <a:lnTo>
                    <a:pt x="1" y="888"/>
                  </a:lnTo>
                  <a:lnTo>
                    <a:pt x="0" y="928"/>
                  </a:lnTo>
                  <a:lnTo>
                    <a:pt x="3" y="954"/>
                  </a:lnTo>
                  <a:lnTo>
                    <a:pt x="7" y="967"/>
                  </a:lnTo>
                  <a:lnTo>
                    <a:pt x="14" y="969"/>
                  </a:lnTo>
                  <a:lnTo>
                    <a:pt x="23" y="963"/>
                  </a:lnTo>
                  <a:lnTo>
                    <a:pt x="31" y="952"/>
                  </a:lnTo>
                  <a:lnTo>
                    <a:pt x="42" y="936"/>
                  </a:lnTo>
                  <a:lnTo>
                    <a:pt x="40" y="917"/>
                  </a:lnTo>
                  <a:lnTo>
                    <a:pt x="42" y="895"/>
                  </a:lnTo>
                  <a:lnTo>
                    <a:pt x="42" y="868"/>
                  </a:lnTo>
                  <a:lnTo>
                    <a:pt x="44" y="8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2" name="Freeform 64"/>
            <p:cNvSpPr>
              <a:spLocks/>
            </p:cNvSpPr>
            <p:nvPr/>
          </p:nvSpPr>
          <p:spPr bwMode="auto">
            <a:xfrm>
              <a:off x="6977" y="2829"/>
              <a:ext cx="88" cy="84"/>
            </a:xfrm>
            <a:custGeom>
              <a:avLst/>
              <a:gdLst>
                <a:gd name="T0" fmla="*/ 88 w 88"/>
                <a:gd name="T1" fmla="*/ 42 h 84"/>
                <a:gd name="T2" fmla="*/ 87 w 88"/>
                <a:gd name="T3" fmla="*/ 50 h 84"/>
                <a:gd name="T4" fmla="*/ 85 w 88"/>
                <a:gd name="T5" fmla="*/ 58 h 84"/>
                <a:gd name="T6" fmla="*/ 81 w 88"/>
                <a:gd name="T7" fmla="*/ 65 h 84"/>
                <a:gd name="T8" fmla="*/ 75 w 88"/>
                <a:gd name="T9" fmla="*/ 71 h 84"/>
                <a:gd name="T10" fmla="*/ 69 w 88"/>
                <a:gd name="T11" fmla="*/ 76 h 84"/>
                <a:gd name="T12" fmla="*/ 62 w 88"/>
                <a:gd name="T13" fmla="*/ 81 h 84"/>
                <a:gd name="T14" fmla="*/ 54 w 88"/>
                <a:gd name="T15" fmla="*/ 82 h 84"/>
                <a:gd name="T16" fmla="*/ 45 w 88"/>
                <a:gd name="T17" fmla="*/ 84 h 84"/>
                <a:gd name="T18" fmla="*/ 36 w 88"/>
                <a:gd name="T19" fmla="*/ 82 h 84"/>
                <a:gd name="T20" fmla="*/ 28 w 88"/>
                <a:gd name="T21" fmla="*/ 81 h 84"/>
                <a:gd name="T22" fmla="*/ 20 w 88"/>
                <a:gd name="T23" fmla="*/ 76 h 84"/>
                <a:gd name="T24" fmla="*/ 13 w 88"/>
                <a:gd name="T25" fmla="*/ 71 h 84"/>
                <a:gd name="T26" fmla="*/ 7 w 88"/>
                <a:gd name="T27" fmla="*/ 65 h 84"/>
                <a:gd name="T28" fmla="*/ 3 w 88"/>
                <a:gd name="T29" fmla="*/ 58 h 84"/>
                <a:gd name="T30" fmla="*/ 2 w 88"/>
                <a:gd name="T31" fmla="*/ 50 h 84"/>
                <a:gd name="T32" fmla="*/ 0 w 88"/>
                <a:gd name="T33" fmla="*/ 42 h 84"/>
                <a:gd name="T34" fmla="*/ 2 w 88"/>
                <a:gd name="T35" fmla="*/ 33 h 84"/>
                <a:gd name="T36" fmla="*/ 3 w 88"/>
                <a:gd name="T37" fmla="*/ 26 h 84"/>
                <a:gd name="T38" fmla="*/ 7 w 88"/>
                <a:gd name="T39" fmla="*/ 19 h 84"/>
                <a:gd name="T40" fmla="*/ 13 w 88"/>
                <a:gd name="T41" fmla="*/ 12 h 84"/>
                <a:gd name="T42" fmla="*/ 20 w 88"/>
                <a:gd name="T43" fmla="*/ 7 h 84"/>
                <a:gd name="T44" fmla="*/ 28 w 88"/>
                <a:gd name="T45" fmla="*/ 3 h 84"/>
                <a:gd name="T46" fmla="*/ 36 w 88"/>
                <a:gd name="T47" fmla="*/ 2 h 84"/>
                <a:gd name="T48" fmla="*/ 45 w 88"/>
                <a:gd name="T49" fmla="*/ 0 h 84"/>
                <a:gd name="T50" fmla="*/ 54 w 88"/>
                <a:gd name="T51" fmla="*/ 2 h 84"/>
                <a:gd name="T52" fmla="*/ 62 w 88"/>
                <a:gd name="T53" fmla="*/ 3 h 84"/>
                <a:gd name="T54" fmla="*/ 69 w 88"/>
                <a:gd name="T55" fmla="*/ 7 h 84"/>
                <a:gd name="T56" fmla="*/ 75 w 88"/>
                <a:gd name="T57" fmla="*/ 12 h 84"/>
                <a:gd name="T58" fmla="*/ 81 w 88"/>
                <a:gd name="T59" fmla="*/ 19 h 84"/>
                <a:gd name="T60" fmla="*/ 85 w 88"/>
                <a:gd name="T61" fmla="*/ 26 h 84"/>
                <a:gd name="T62" fmla="*/ 87 w 88"/>
                <a:gd name="T63" fmla="*/ 33 h 84"/>
                <a:gd name="T64" fmla="*/ 88 w 88"/>
                <a:gd name="T65" fmla="*/ 4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8" h="84">
                  <a:moveTo>
                    <a:pt x="88" y="42"/>
                  </a:moveTo>
                  <a:lnTo>
                    <a:pt x="87" y="50"/>
                  </a:lnTo>
                  <a:lnTo>
                    <a:pt x="85" y="58"/>
                  </a:lnTo>
                  <a:lnTo>
                    <a:pt x="81" y="65"/>
                  </a:lnTo>
                  <a:lnTo>
                    <a:pt x="75" y="71"/>
                  </a:lnTo>
                  <a:lnTo>
                    <a:pt x="69" y="76"/>
                  </a:lnTo>
                  <a:lnTo>
                    <a:pt x="62" y="81"/>
                  </a:lnTo>
                  <a:lnTo>
                    <a:pt x="54" y="82"/>
                  </a:lnTo>
                  <a:lnTo>
                    <a:pt x="45" y="84"/>
                  </a:lnTo>
                  <a:lnTo>
                    <a:pt x="36" y="82"/>
                  </a:lnTo>
                  <a:lnTo>
                    <a:pt x="28" y="81"/>
                  </a:lnTo>
                  <a:lnTo>
                    <a:pt x="20" y="76"/>
                  </a:lnTo>
                  <a:lnTo>
                    <a:pt x="13" y="71"/>
                  </a:lnTo>
                  <a:lnTo>
                    <a:pt x="7" y="65"/>
                  </a:lnTo>
                  <a:lnTo>
                    <a:pt x="3" y="58"/>
                  </a:lnTo>
                  <a:lnTo>
                    <a:pt x="2" y="50"/>
                  </a:lnTo>
                  <a:lnTo>
                    <a:pt x="0" y="42"/>
                  </a:lnTo>
                  <a:lnTo>
                    <a:pt x="2" y="33"/>
                  </a:lnTo>
                  <a:lnTo>
                    <a:pt x="3" y="26"/>
                  </a:lnTo>
                  <a:lnTo>
                    <a:pt x="7" y="19"/>
                  </a:lnTo>
                  <a:lnTo>
                    <a:pt x="13" y="12"/>
                  </a:lnTo>
                  <a:lnTo>
                    <a:pt x="20" y="7"/>
                  </a:lnTo>
                  <a:lnTo>
                    <a:pt x="28" y="3"/>
                  </a:lnTo>
                  <a:lnTo>
                    <a:pt x="36" y="2"/>
                  </a:lnTo>
                  <a:lnTo>
                    <a:pt x="45" y="0"/>
                  </a:lnTo>
                  <a:lnTo>
                    <a:pt x="54" y="2"/>
                  </a:lnTo>
                  <a:lnTo>
                    <a:pt x="62" y="3"/>
                  </a:lnTo>
                  <a:lnTo>
                    <a:pt x="69" y="7"/>
                  </a:lnTo>
                  <a:lnTo>
                    <a:pt x="75" y="12"/>
                  </a:lnTo>
                  <a:lnTo>
                    <a:pt x="81" y="19"/>
                  </a:lnTo>
                  <a:lnTo>
                    <a:pt x="85" y="26"/>
                  </a:lnTo>
                  <a:lnTo>
                    <a:pt x="87" y="33"/>
                  </a:lnTo>
                  <a:lnTo>
                    <a:pt x="88"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3" name="Freeform 65"/>
            <p:cNvSpPr>
              <a:spLocks/>
            </p:cNvSpPr>
            <p:nvPr/>
          </p:nvSpPr>
          <p:spPr bwMode="auto">
            <a:xfrm>
              <a:off x="6973" y="1854"/>
              <a:ext cx="106" cy="403"/>
            </a:xfrm>
            <a:custGeom>
              <a:avLst/>
              <a:gdLst>
                <a:gd name="T0" fmla="*/ 106 w 106"/>
                <a:gd name="T1" fmla="*/ 0 h 403"/>
                <a:gd name="T2" fmla="*/ 104 w 106"/>
                <a:gd name="T3" fmla="*/ 2 h 403"/>
                <a:gd name="T4" fmla="*/ 98 w 106"/>
                <a:gd name="T5" fmla="*/ 28 h 403"/>
                <a:gd name="T6" fmla="*/ 89 w 106"/>
                <a:gd name="T7" fmla="*/ 74 h 403"/>
                <a:gd name="T8" fmla="*/ 76 w 106"/>
                <a:gd name="T9" fmla="*/ 131 h 403"/>
                <a:gd name="T10" fmla="*/ 62 w 106"/>
                <a:gd name="T11" fmla="*/ 196 h 403"/>
                <a:gd name="T12" fmla="*/ 43 w 106"/>
                <a:gd name="T13" fmla="*/ 259 h 403"/>
                <a:gd name="T14" fmla="*/ 23 w 106"/>
                <a:gd name="T15" fmla="*/ 316 h 403"/>
                <a:gd name="T16" fmla="*/ 0 w 106"/>
                <a:gd name="T17" fmla="*/ 357 h 403"/>
                <a:gd name="T18" fmla="*/ 42 w 106"/>
                <a:gd name="T19" fmla="*/ 403 h 403"/>
                <a:gd name="T20" fmla="*/ 45 w 106"/>
                <a:gd name="T21" fmla="*/ 392 h 403"/>
                <a:gd name="T22" fmla="*/ 53 w 106"/>
                <a:gd name="T23" fmla="*/ 363 h 403"/>
                <a:gd name="T24" fmla="*/ 65 w 106"/>
                <a:gd name="T25" fmla="*/ 317 h 403"/>
                <a:gd name="T26" fmla="*/ 78 w 106"/>
                <a:gd name="T27" fmla="*/ 261 h 403"/>
                <a:gd name="T28" fmla="*/ 89 w 106"/>
                <a:gd name="T29" fmla="*/ 196 h 403"/>
                <a:gd name="T30" fmla="*/ 101 w 106"/>
                <a:gd name="T31" fmla="*/ 130 h 403"/>
                <a:gd name="T32" fmla="*/ 106 w 106"/>
                <a:gd name="T33" fmla="*/ 62 h 403"/>
                <a:gd name="T34" fmla="*/ 106 w 106"/>
                <a:gd name="T35"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403">
                  <a:moveTo>
                    <a:pt x="106" y="0"/>
                  </a:moveTo>
                  <a:lnTo>
                    <a:pt x="104" y="2"/>
                  </a:lnTo>
                  <a:lnTo>
                    <a:pt x="98" y="28"/>
                  </a:lnTo>
                  <a:lnTo>
                    <a:pt x="89" y="74"/>
                  </a:lnTo>
                  <a:lnTo>
                    <a:pt x="76" y="131"/>
                  </a:lnTo>
                  <a:lnTo>
                    <a:pt x="62" y="196"/>
                  </a:lnTo>
                  <a:lnTo>
                    <a:pt x="43" y="259"/>
                  </a:lnTo>
                  <a:lnTo>
                    <a:pt x="23" y="316"/>
                  </a:lnTo>
                  <a:lnTo>
                    <a:pt x="0" y="357"/>
                  </a:lnTo>
                  <a:lnTo>
                    <a:pt x="42" y="403"/>
                  </a:lnTo>
                  <a:lnTo>
                    <a:pt x="45" y="392"/>
                  </a:lnTo>
                  <a:lnTo>
                    <a:pt x="53" y="363"/>
                  </a:lnTo>
                  <a:lnTo>
                    <a:pt x="65" y="317"/>
                  </a:lnTo>
                  <a:lnTo>
                    <a:pt x="78" y="261"/>
                  </a:lnTo>
                  <a:lnTo>
                    <a:pt x="89" y="196"/>
                  </a:lnTo>
                  <a:lnTo>
                    <a:pt x="101" y="130"/>
                  </a:lnTo>
                  <a:lnTo>
                    <a:pt x="106" y="62"/>
                  </a:lnTo>
                  <a:lnTo>
                    <a:pt x="10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4" name="Freeform 66"/>
            <p:cNvSpPr>
              <a:spLocks/>
            </p:cNvSpPr>
            <p:nvPr/>
          </p:nvSpPr>
          <p:spPr bwMode="auto">
            <a:xfrm>
              <a:off x="7295" y="2959"/>
              <a:ext cx="97" cy="79"/>
            </a:xfrm>
            <a:custGeom>
              <a:avLst/>
              <a:gdLst>
                <a:gd name="T0" fmla="*/ 97 w 97"/>
                <a:gd name="T1" fmla="*/ 0 h 79"/>
                <a:gd name="T2" fmla="*/ 97 w 97"/>
                <a:gd name="T3" fmla="*/ 3 h 79"/>
                <a:gd name="T4" fmla="*/ 97 w 97"/>
                <a:gd name="T5" fmla="*/ 11 h 79"/>
                <a:gd name="T6" fmla="*/ 95 w 97"/>
                <a:gd name="T7" fmla="*/ 24 h 79"/>
                <a:gd name="T8" fmla="*/ 91 w 97"/>
                <a:gd name="T9" fmla="*/ 37 h 79"/>
                <a:gd name="T10" fmla="*/ 84 w 97"/>
                <a:gd name="T11" fmla="*/ 52 h 79"/>
                <a:gd name="T12" fmla="*/ 70 w 97"/>
                <a:gd name="T13" fmla="*/ 64 h 79"/>
                <a:gd name="T14" fmla="*/ 51 w 97"/>
                <a:gd name="T15" fmla="*/ 75 h 79"/>
                <a:gd name="T16" fmla="*/ 23 w 97"/>
                <a:gd name="T17" fmla="*/ 79 h 79"/>
                <a:gd name="T18" fmla="*/ 0 w 97"/>
                <a:gd name="T19" fmla="*/ 46 h 79"/>
                <a:gd name="T20" fmla="*/ 3 w 97"/>
                <a:gd name="T21" fmla="*/ 46 h 79"/>
                <a:gd name="T22" fmla="*/ 12 w 97"/>
                <a:gd name="T23" fmla="*/ 47 h 79"/>
                <a:gd name="T24" fmla="*/ 23 w 97"/>
                <a:gd name="T25" fmla="*/ 47 h 79"/>
                <a:gd name="T26" fmla="*/ 38 w 97"/>
                <a:gd name="T27" fmla="*/ 46 h 79"/>
                <a:gd name="T28" fmla="*/ 54 w 97"/>
                <a:gd name="T29" fmla="*/ 41 h 79"/>
                <a:gd name="T30" fmla="*/ 71 w 97"/>
                <a:gd name="T31" fmla="*/ 33 h 79"/>
                <a:gd name="T32" fmla="*/ 85 w 97"/>
                <a:gd name="T33" fmla="*/ 18 h 79"/>
                <a:gd name="T34" fmla="*/ 97 w 97"/>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79">
                  <a:moveTo>
                    <a:pt x="97" y="0"/>
                  </a:moveTo>
                  <a:lnTo>
                    <a:pt x="97" y="3"/>
                  </a:lnTo>
                  <a:lnTo>
                    <a:pt x="97" y="11"/>
                  </a:lnTo>
                  <a:lnTo>
                    <a:pt x="95" y="24"/>
                  </a:lnTo>
                  <a:lnTo>
                    <a:pt x="91" y="37"/>
                  </a:lnTo>
                  <a:lnTo>
                    <a:pt x="84" y="52"/>
                  </a:lnTo>
                  <a:lnTo>
                    <a:pt x="70" y="64"/>
                  </a:lnTo>
                  <a:lnTo>
                    <a:pt x="51" y="75"/>
                  </a:lnTo>
                  <a:lnTo>
                    <a:pt x="23" y="79"/>
                  </a:lnTo>
                  <a:lnTo>
                    <a:pt x="0" y="46"/>
                  </a:lnTo>
                  <a:lnTo>
                    <a:pt x="3" y="46"/>
                  </a:lnTo>
                  <a:lnTo>
                    <a:pt x="12" y="47"/>
                  </a:lnTo>
                  <a:lnTo>
                    <a:pt x="23" y="47"/>
                  </a:lnTo>
                  <a:lnTo>
                    <a:pt x="38" y="46"/>
                  </a:lnTo>
                  <a:lnTo>
                    <a:pt x="54" y="41"/>
                  </a:lnTo>
                  <a:lnTo>
                    <a:pt x="71" y="33"/>
                  </a:lnTo>
                  <a:lnTo>
                    <a:pt x="85" y="18"/>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5" name="Freeform 67"/>
            <p:cNvSpPr>
              <a:spLocks/>
            </p:cNvSpPr>
            <p:nvPr/>
          </p:nvSpPr>
          <p:spPr bwMode="auto">
            <a:xfrm>
              <a:off x="7009" y="1392"/>
              <a:ext cx="219" cy="405"/>
            </a:xfrm>
            <a:custGeom>
              <a:avLst/>
              <a:gdLst>
                <a:gd name="T0" fmla="*/ 214 w 219"/>
                <a:gd name="T1" fmla="*/ 79 h 405"/>
                <a:gd name="T2" fmla="*/ 189 w 219"/>
                <a:gd name="T3" fmla="*/ 60 h 405"/>
                <a:gd name="T4" fmla="*/ 145 w 219"/>
                <a:gd name="T5" fmla="*/ 35 h 405"/>
                <a:gd name="T6" fmla="*/ 95 w 219"/>
                <a:gd name="T7" fmla="*/ 10 h 405"/>
                <a:gd name="T8" fmla="*/ 66 w 219"/>
                <a:gd name="T9" fmla="*/ 1 h 405"/>
                <a:gd name="T10" fmla="*/ 56 w 219"/>
                <a:gd name="T11" fmla="*/ 0 h 405"/>
                <a:gd name="T12" fmla="*/ 43 w 219"/>
                <a:gd name="T13" fmla="*/ 0 h 405"/>
                <a:gd name="T14" fmla="*/ 30 w 219"/>
                <a:gd name="T15" fmla="*/ 4 h 405"/>
                <a:gd name="T16" fmla="*/ 11 w 219"/>
                <a:gd name="T17" fmla="*/ 36 h 405"/>
                <a:gd name="T18" fmla="*/ 0 w 219"/>
                <a:gd name="T19" fmla="*/ 141 h 405"/>
                <a:gd name="T20" fmla="*/ 9 w 219"/>
                <a:gd name="T21" fmla="*/ 272 h 405"/>
                <a:gd name="T22" fmla="*/ 42 w 219"/>
                <a:gd name="T23" fmla="*/ 373 h 405"/>
                <a:gd name="T24" fmla="*/ 92 w 219"/>
                <a:gd name="T25" fmla="*/ 405 h 405"/>
                <a:gd name="T26" fmla="*/ 132 w 219"/>
                <a:gd name="T27" fmla="*/ 392 h 405"/>
                <a:gd name="T28" fmla="*/ 158 w 219"/>
                <a:gd name="T29" fmla="*/ 353 h 405"/>
                <a:gd name="T30" fmla="*/ 171 w 219"/>
                <a:gd name="T31" fmla="*/ 305 h 405"/>
                <a:gd name="T32" fmla="*/ 173 w 219"/>
                <a:gd name="T33" fmla="*/ 242 h 405"/>
                <a:gd name="T34" fmla="*/ 180 w 219"/>
                <a:gd name="T35" fmla="*/ 189 h 405"/>
                <a:gd name="T36" fmla="*/ 187 w 219"/>
                <a:gd name="T37" fmla="*/ 180 h 405"/>
                <a:gd name="T38" fmla="*/ 174 w 219"/>
                <a:gd name="T39" fmla="*/ 177 h 405"/>
                <a:gd name="T40" fmla="*/ 155 w 219"/>
                <a:gd name="T41" fmla="*/ 181 h 405"/>
                <a:gd name="T42" fmla="*/ 142 w 219"/>
                <a:gd name="T43" fmla="*/ 203 h 405"/>
                <a:gd name="T44" fmla="*/ 140 w 219"/>
                <a:gd name="T45" fmla="*/ 246 h 405"/>
                <a:gd name="T46" fmla="*/ 132 w 219"/>
                <a:gd name="T47" fmla="*/ 298 h 405"/>
                <a:gd name="T48" fmla="*/ 119 w 219"/>
                <a:gd name="T49" fmla="*/ 344 h 405"/>
                <a:gd name="T50" fmla="*/ 98 w 219"/>
                <a:gd name="T51" fmla="*/ 367 h 405"/>
                <a:gd name="T52" fmla="*/ 69 w 219"/>
                <a:gd name="T53" fmla="*/ 351 h 405"/>
                <a:gd name="T54" fmla="*/ 49 w 219"/>
                <a:gd name="T55" fmla="*/ 289 h 405"/>
                <a:gd name="T56" fmla="*/ 39 w 219"/>
                <a:gd name="T57" fmla="*/ 207 h 405"/>
                <a:gd name="T58" fmla="*/ 39 w 219"/>
                <a:gd name="T59" fmla="*/ 132 h 405"/>
                <a:gd name="T60" fmla="*/ 49 w 219"/>
                <a:gd name="T61" fmla="*/ 88 h 405"/>
                <a:gd name="T62" fmla="*/ 70 w 219"/>
                <a:gd name="T63" fmla="*/ 62 h 405"/>
                <a:gd name="T64" fmla="*/ 105 w 219"/>
                <a:gd name="T65" fmla="*/ 55 h 405"/>
                <a:gd name="T66" fmla="*/ 153 w 219"/>
                <a:gd name="T67" fmla="*/ 73 h 405"/>
                <a:gd name="T68" fmla="*/ 219 w 219"/>
                <a:gd name="T69" fmla="*/ 8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9" h="405">
                  <a:moveTo>
                    <a:pt x="219" y="82"/>
                  </a:moveTo>
                  <a:lnTo>
                    <a:pt x="214" y="79"/>
                  </a:lnTo>
                  <a:lnTo>
                    <a:pt x="204" y="72"/>
                  </a:lnTo>
                  <a:lnTo>
                    <a:pt x="189" y="60"/>
                  </a:lnTo>
                  <a:lnTo>
                    <a:pt x="168" y="48"/>
                  </a:lnTo>
                  <a:lnTo>
                    <a:pt x="145" y="35"/>
                  </a:lnTo>
                  <a:lnTo>
                    <a:pt x="121" y="22"/>
                  </a:lnTo>
                  <a:lnTo>
                    <a:pt x="95" y="10"/>
                  </a:lnTo>
                  <a:lnTo>
                    <a:pt x="72" y="3"/>
                  </a:lnTo>
                  <a:lnTo>
                    <a:pt x="66" y="1"/>
                  </a:lnTo>
                  <a:lnTo>
                    <a:pt x="62" y="1"/>
                  </a:lnTo>
                  <a:lnTo>
                    <a:pt x="56" y="0"/>
                  </a:lnTo>
                  <a:lnTo>
                    <a:pt x="52" y="0"/>
                  </a:lnTo>
                  <a:lnTo>
                    <a:pt x="43" y="0"/>
                  </a:lnTo>
                  <a:lnTo>
                    <a:pt x="36" y="1"/>
                  </a:lnTo>
                  <a:lnTo>
                    <a:pt x="30" y="4"/>
                  </a:lnTo>
                  <a:lnTo>
                    <a:pt x="24" y="9"/>
                  </a:lnTo>
                  <a:lnTo>
                    <a:pt x="11" y="36"/>
                  </a:lnTo>
                  <a:lnTo>
                    <a:pt x="3" y="82"/>
                  </a:lnTo>
                  <a:lnTo>
                    <a:pt x="0" y="141"/>
                  </a:lnTo>
                  <a:lnTo>
                    <a:pt x="1" y="207"/>
                  </a:lnTo>
                  <a:lnTo>
                    <a:pt x="9" y="272"/>
                  </a:lnTo>
                  <a:lnTo>
                    <a:pt x="22" y="330"/>
                  </a:lnTo>
                  <a:lnTo>
                    <a:pt x="42" y="373"/>
                  </a:lnTo>
                  <a:lnTo>
                    <a:pt x="66" y="397"/>
                  </a:lnTo>
                  <a:lnTo>
                    <a:pt x="92" y="405"/>
                  </a:lnTo>
                  <a:lnTo>
                    <a:pt x="114" y="402"/>
                  </a:lnTo>
                  <a:lnTo>
                    <a:pt x="132" y="392"/>
                  </a:lnTo>
                  <a:lnTo>
                    <a:pt x="147" y="374"/>
                  </a:lnTo>
                  <a:lnTo>
                    <a:pt x="158" y="353"/>
                  </a:lnTo>
                  <a:lnTo>
                    <a:pt x="167" y="330"/>
                  </a:lnTo>
                  <a:lnTo>
                    <a:pt x="171" y="305"/>
                  </a:lnTo>
                  <a:lnTo>
                    <a:pt x="173" y="282"/>
                  </a:lnTo>
                  <a:lnTo>
                    <a:pt x="173" y="242"/>
                  </a:lnTo>
                  <a:lnTo>
                    <a:pt x="176" y="210"/>
                  </a:lnTo>
                  <a:lnTo>
                    <a:pt x="180" y="189"/>
                  </a:lnTo>
                  <a:lnTo>
                    <a:pt x="190" y="180"/>
                  </a:lnTo>
                  <a:lnTo>
                    <a:pt x="187" y="180"/>
                  </a:lnTo>
                  <a:lnTo>
                    <a:pt x="183" y="179"/>
                  </a:lnTo>
                  <a:lnTo>
                    <a:pt x="174" y="177"/>
                  </a:lnTo>
                  <a:lnTo>
                    <a:pt x="165" y="179"/>
                  </a:lnTo>
                  <a:lnTo>
                    <a:pt x="155" y="181"/>
                  </a:lnTo>
                  <a:lnTo>
                    <a:pt x="147" y="190"/>
                  </a:lnTo>
                  <a:lnTo>
                    <a:pt x="142" y="203"/>
                  </a:lnTo>
                  <a:lnTo>
                    <a:pt x="140" y="222"/>
                  </a:lnTo>
                  <a:lnTo>
                    <a:pt x="140" y="246"/>
                  </a:lnTo>
                  <a:lnTo>
                    <a:pt x="137" y="272"/>
                  </a:lnTo>
                  <a:lnTo>
                    <a:pt x="132" y="298"/>
                  </a:lnTo>
                  <a:lnTo>
                    <a:pt x="127" y="323"/>
                  </a:lnTo>
                  <a:lnTo>
                    <a:pt x="119" y="344"/>
                  </a:lnTo>
                  <a:lnTo>
                    <a:pt x="109" y="359"/>
                  </a:lnTo>
                  <a:lnTo>
                    <a:pt x="98" y="367"/>
                  </a:lnTo>
                  <a:lnTo>
                    <a:pt x="83" y="366"/>
                  </a:lnTo>
                  <a:lnTo>
                    <a:pt x="69" y="351"/>
                  </a:lnTo>
                  <a:lnTo>
                    <a:pt x="58" y="325"/>
                  </a:lnTo>
                  <a:lnTo>
                    <a:pt x="49" y="289"/>
                  </a:lnTo>
                  <a:lnTo>
                    <a:pt x="43" y="249"/>
                  </a:lnTo>
                  <a:lnTo>
                    <a:pt x="39" y="207"/>
                  </a:lnTo>
                  <a:lnTo>
                    <a:pt x="37" y="167"/>
                  </a:lnTo>
                  <a:lnTo>
                    <a:pt x="39" y="132"/>
                  </a:lnTo>
                  <a:lnTo>
                    <a:pt x="43" y="107"/>
                  </a:lnTo>
                  <a:lnTo>
                    <a:pt x="49" y="88"/>
                  </a:lnTo>
                  <a:lnTo>
                    <a:pt x="59" y="72"/>
                  </a:lnTo>
                  <a:lnTo>
                    <a:pt x="70" y="62"/>
                  </a:lnTo>
                  <a:lnTo>
                    <a:pt x="86" y="56"/>
                  </a:lnTo>
                  <a:lnTo>
                    <a:pt x="105" y="55"/>
                  </a:lnTo>
                  <a:lnTo>
                    <a:pt x="127" y="60"/>
                  </a:lnTo>
                  <a:lnTo>
                    <a:pt x="153" y="73"/>
                  </a:lnTo>
                  <a:lnTo>
                    <a:pt x="181" y="92"/>
                  </a:lnTo>
                  <a:lnTo>
                    <a:pt x="219"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6" name="Freeform 68"/>
            <p:cNvSpPr>
              <a:spLocks/>
            </p:cNvSpPr>
            <p:nvPr/>
          </p:nvSpPr>
          <p:spPr bwMode="auto">
            <a:xfrm>
              <a:off x="7101" y="1491"/>
              <a:ext cx="874" cy="474"/>
            </a:xfrm>
            <a:custGeom>
              <a:avLst/>
              <a:gdLst>
                <a:gd name="T0" fmla="*/ 4 w 874"/>
                <a:gd name="T1" fmla="*/ 211 h 474"/>
                <a:gd name="T2" fmla="*/ 0 w 874"/>
                <a:gd name="T3" fmla="*/ 152 h 474"/>
                <a:gd name="T4" fmla="*/ 4 w 874"/>
                <a:gd name="T5" fmla="*/ 74 h 474"/>
                <a:gd name="T6" fmla="*/ 32 w 874"/>
                <a:gd name="T7" fmla="*/ 12 h 474"/>
                <a:gd name="T8" fmla="*/ 73 w 874"/>
                <a:gd name="T9" fmla="*/ 2 h 474"/>
                <a:gd name="T10" fmla="*/ 137 w 874"/>
                <a:gd name="T11" fmla="*/ 15 h 474"/>
                <a:gd name="T12" fmla="*/ 229 w 874"/>
                <a:gd name="T13" fmla="*/ 41 h 474"/>
                <a:gd name="T14" fmla="*/ 338 w 874"/>
                <a:gd name="T15" fmla="*/ 74 h 474"/>
                <a:gd name="T16" fmla="*/ 452 w 874"/>
                <a:gd name="T17" fmla="*/ 110 h 474"/>
                <a:gd name="T18" fmla="*/ 559 w 874"/>
                <a:gd name="T19" fmla="*/ 143 h 474"/>
                <a:gd name="T20" fmla="*/ 645 w 874"/>
                <a:gd name="T21" fmla="*/ 170 h 474"/>
                <a:gd name="T22" fmla="*/ 698 w 874"/>
                <a:gd name="T23" fmla="*/ 185 h 474"/>
                <a:gd name="T24" fmla="*/ 714 w 874"/>
                <a:gd name="T25" fmla="*/ 188 h 474"/>
                <a:gd name="T26" fmla="*/ 731 w 874"/>
                <a:gd name="T27" fmla="*/ 185 h 474"/>
                <a:gd name="T28" fmla="*/ 756 w 874"/>
                <a:gd name="T29" fmla="*/ 182 h 474"/>
                <a:gd name="T30" fmla="*/ 785 w 874"/>
                <a:gd name="T31" fmla="*/ 180 h 474"/>
                <a:gd name="T32" fmla="*/ 814 w 874"/>
                <a:gd name="T33" fmla="*/ 185 h 474"/>
                <a:gd name="T34" fmla="*/ 839 w 874"/>
                <a:gd name="T35" fmla="*/ 196 h 474"/>
                <a:gd name="T36" fmla="*/ 861 w 874"/>
                <a:gd name="T37" fmla="*/ 216 h 474"/>
                <a:gd name="T38" fmla="*/ 873 w 874"/>
                <a:gd name="T39" fmla="*/ 249 h 474"/>
                <a:gd name="T40" fmla="*/ 873 w 874"/>
                <a:gd name="T41" fmla="*/ 316 h 474"/>
                <a:gd name="T42" fmla="*/ 865 w 874"/>
                <a:gd name="T43" fmla="*/ 393 h 474"/>
                <a:gd name="T44" fmla="*/ 850 w 874"/>
                <a:gd name="T45" fmla="*/ 450 h 474"/>
                <a:gd name="T46" fmla="*/ 822 w 874"/>
                <a:gd name="T47" fmla="*/ 474 h 474"/>
                <a:gd name="T48" fmla="*/ 788 w 874"/>
                <a:gd name="T49" fmla="*/ 464 h 474"/>
                <a:gd name="T50" fmla="*/ 765 w 874"/>
                <a:gd name="T51" fmla="*/ 415 h 474"/>
                <a:gd name="T52" fmla="*/ 750 w 874"/>
                <a:gd name="T53" fmla="*/ 349 h 474"/>
                <a:gd name="T54" fmla="*/ 740 w 874"/>
                <a:gd name="T55" fmla="*/ 283 h 474"/>
                <a:gd name="T56" fmla="*/ 773 w 874"/>
                <a:gd name="T57" fmla="*/ 261 h 474"/>
                <a:gd name="T58" fmla="*/ 780 w 874"/>
                <a:gd name="T59" fmla="*/ 334 h 474"/>
                <a:gd name="T60" fmla="*/ 809 w 874"/>
                <a:gd name="T61" fmla="*/ 405 h 474"/>
                <a:gd name="T62" fmla="*/ 834 w 874"/>
                <a:gd name="T63" fmla="*/ 350 h 474"/>
                <a:gd name="T64" fmla="*/ 834 w 874"/>
                <a:gd name="T65" fmla="*/ 271 h 474"/>
                <a:gd name="T66" fmla="*/ 825 w 874"/>
                <a:gd name="T67" fmla="*/ 247 h 474"/>
                <a:gd name="T68" fmla="*/ 811 w 874"/>
                <a:gd name="T69" fmla="*/ 231 h 474"/>
                <a:gd name="T70" fmla="*/ 792 w 874"/>
                <a:gd name="T71" fmla="*/ 222 h 474"/>
                <a:gd name="T72" fmla="*/ 769 w 874"/>
                <a:gd name="T73" fmla="*/ 225 h 474"/>
                <a:gd name="T74" fmla="*/ 743 w 874"/>
                <a:gd name="T75" fmla="*/ 229 h 474"/>
                <a:gd name="T76" fmla="*/ 717 w 874"/>
                <a:gd name="T77" fmla="*/ 229 h 474"/>
                <a:gd name="T78" fmla="*/ 693 w 874"/>
                <a:gd name="T79" fmla="*/ 225 h 474"/>
                <a:gd name="T80" fmla="*/ 675 w 874"/>
                <a:gd name="T81" fmla="*/ 219 h 474"/>
                <a:gd name="T82" fmla="*/ 647 w 874"/>
                <a:gd name="T83" fmla="*/ 209 h 474"/>
                <a:gd name="T84" fmla="*/ 580 w 874"/>
                <a:gd name="T85" fmla="*/ 190 h 474"/>
                <a:gd name="T86" fmla="*/ 490 w 874"/>
                <a:gd name="T87" fmla="*/ 165 h 474"/>
                <a:gd name="T88" fmla="*/ 387 w 874"/>
                <a:gd name="T89" fmla="*/ 134 h 474"/>
                <a:gd name="T90" fmla="*/ 285 w 874"/>
                <a:gd name="T91" fmla="*/ 105 h 474"/>
                <a:gd name="T92" fmla="*/ 196 w 874"/>
                <a:gd name="T93" fmla="*/ 80 h 474"/>
                <a:gd name="T94" fmla="*/ 131 w 874"/>
                <a:gd name="T95" fmla="*/ 62 h 474"/>
                <a:gd name="T96" fmla="*/ 104 w 874"/>
                <a:gd name="T97" fmla="*/ 54 h 474"/>
                <a:gd name="T98" fmla="*/ 84 w 874"/>
                <a:gd name="T99" fmla="*/ 49 h 474"/>
                <a:gd name="T100" fmla="*/ 53 w 874"/>
                <a:gd name="T101" fmla="*/ 58 h 474"/>
                <a:gd name="T102" fmla="*/ 23 w 874"/>
                <a:gd name="T103" fmla="*/ 107 h 474"/>
                <a:gd name="T104" fmla="*/ 6 w 874"/>
                <a:gd name="T105" fmla="*/ 21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4" h="474">
                  <a:moveTo>
                    <a:pt x="6" y="219"/>
                  </a:moveTo>
                  <a:lnTo>
                    <a:pt x="4" y="211"/>
                  </a:lnTo>
                  <a:lnTo>
                    <a:pt x="2" y="186"/>
                  </a:lnTo>
                  <a:lnTo>
                    <a:pt x="0" y="152"/>
                  </a:lnTo>
                  <a:lnTo>
                    <a:pt x="0" y="113"/>
                  </a:lnTo>
                  <a:lnTo>
                    <a:pt x="4" y="74"/>
                  </a:lnTo>
                  <a:lnTo>
                    <a:pt x="14" y="38"/>
                  </a:lnTo>
                  <a:lnTo>
                    <a:pt x="32" y="12"/>
                  </a:lnTo>
                  <a:lnTo>
                    <a:pt x="58" y="0"/>
                  </a:lnTo>
                  <a:lnTo>
                    <a:pt x="73" y="2"/>
                  </a:lnTo>
                  <a:lnTo>
                    <a:pt x="101" y="6"/>
                  </a:lnTo>
                  <a:lnTo>
                    <a:pt x="137" y="15"/>
                  </a:lnTo>
                  <a:lnTo>
                    <a:pt x="180" y="26"/>
                  </a:lnTo>
                  <a:lnTo>
                    <a:pt x="229" y="41"/>
                  </a:lnTo>
                  <a:lnTo>
                    <a:pt x="282" y="57"/>
                  </a:lnTo>
                  <a:lnTo>
                    <a:pt x="338" y="74"/>
                  </a:lnTo>
                  <a:lnTo>
                    <a:pt x="396" y="91"/>
                  </a:lnTo>
                  <a:lnTo>
                    <a:pt x="452" y="110"/>
                  </a:lnTo>
                  <a:lnTo>
                    <a:pt x="507" y="127"/>
                  </a:lnTo>
                  <a:lnTo>
                    <a:pt x="559" y="143"/>
                  </a:lnTo>
                  <a:lnTo>
                    <a:pt x="605" y="157"/>
                  </a:lnTo>
                  <a:lnTo>
                    <a:pt x="645" y="170"/>
                  </a:lnTo>
                  <a:lnTo>
                    <a:pt x="677" y="179"/>
                  </a:lnTo>
                  <a:lnTo>
                    <a:pt x="698" y="185"/>
                  </a:lnTo>
                  <a:lnTo>
                    <a:pt x="708" y="188"/>
                  </a:lnTo>
                  <a:lnTo>
                    <a:pt x="714" y="188"/>
                  </a:lnTo>
                  <a:lnTo>
                    <a:pt x="721" y="186"/>
                  </a:lnTo>
                  <a:lnTo>
                    <a:pt x="731" y="185"/>
                  </a:lnTo>
                  <a:lnTo>
                    <a:pt x="743" y="183"/>
                  </a:lnTo>
                  <a:lnTo>
                    <a:pt x="756" y="182"/>
                  </a:lnTo>
                  <a:lnTo>
                    <a:pt x="770" y="180"/>
                  </a:lnTo>
                  <a:lnTo>
                    <a:pt x="785" y="180"/>
                  </a:lnTo>
                  <a:lnTo>
                    <a:pt x="799" y="182"/>
                  </a:lnTo>
                  <a:lnTo>
                    <a:pt x="814" y="185"/>
                  </a:lnTo>
                  <a:lnTo>
                    <a:pt x="828" y="189"/>
                  </a:lnTo>
                  <a:lnTo>
                    <a:pt x="839" y="196"/>
                  </a:lnTo>
                  <a:lnTo>
                    <a:pt x="851" y="205"/>
                  </a:lnTo>
                  <a:lnTo>
                    <a:pt x="861" y="216"/>
                  </a:lnTo>
                  <a:lnTo>
                    <a:pt x="868" y="231"/>
                  </a:lnTo>
                  <a:lnTo>
                    <a:pt x="873" y="249"/>
                  </a:lnTo>
                  <a:lnTo>
                    <a:pt x="874" y="271"/>
                  </a:lnTo>
                  <a:lnTo>
                    <a:pt x="873" y="316"/>
                  </a:lnTo>
                  <a:lnTo>
                    <a:pt x="871" y="357"/>
                  </a:lnTo>
                  <a:lnTo>
                    <a:pt x="865" y="393"/>
                  </a:lnTo>
                  <a:lnTo>
                    <a:pt x="860" y="425"/>
                  </a:lnTo>
                  <a:lnTo>
                    <a:pt x="850" y="450"/>
                  </a:lnTo>
                  <a:lnTo>
                    <a:pt x="838" y="465"/>
                  </a:lnTo>
                  <a:lnTo>
                    <a:pt x="822" y="474"/>
                  </a:lnTo>
                  <a:lnTo>
                    <a:pt x="805" y="474"/>
                  </a:lnTo>
                  <a:lnTo>
                    <a:pt x="788" y="464"/>
                  </a:lnTo>
                  <a:lnTo>
                    <a:pt x="775" y="444"/>
                  </a:lnTo>
                  <a:lnTo>
                    <a:pt x="765" y="415"/>
                  </a:lnTo>
                  <a:lnTo>
                    <a:pt x="757" y="383"/>
                  </a:lnTo>
                  <a:lnTo>
                    <a:pt x="750" y="349"/>
                  </a:lnTo>
                  <a:lnTo>
                    <a:pt x="746" y="314"/>
                  </a:lnTo>
                  <a:lnTo>
                    <a:pt x="740" y="283"/>
                  </a:lnTo>
                  <a:lnTo>
                    <a:pt x="736" y="257"/>
                  </a:lnTo>
                  <a:lnTo>
                    <a:pt x="773" y="261"/>
                  </a:lnTo>
                  <a:lnTo>
                    <a:pt x="775" y="284"/>
                  </a:lnTo>
                  <a:lnTo>
                    <a:pt x="780" y="334"/>
                  </a:lnTo>
                  <a:lnTo>
                    <a:pt x="792" y="385"/>
                  </a:lnTo>
                  <a:lnTo>
                    <a:pt x="809" y="405"/>
                  </a:lnTo>
                  <a:lnTo>
                    <a:pt x="826" y="388"/>
                  </a:lnTo>
                  <a:lnTo>
                    <a:pt x="834" y="350"/>
                  </a:lnTo>
                  <a:lnTo>
                    <a:pt x="835" y="307"/>
                  </a:lnTo>
                  <a:lnTo>
                    <a:pt x="834" y="271"/>
                  </a:lnTo>
                  <a:lnTo>
                    <a:pt x="831" y="258"/>
                  </a:lnTo>
                  <a:lnTo>
                    <a:pt x="825" y="247"/>
                  </a:lnTo>
                  <a:lnTo>
                    <a:pt x="819" y="238"/>
                  </a:lnTo>
                  <a:lnTo>
                    <a:pt x="811" y="231"/>
                  </a:lnTo>
                  <a:lnTo>
                    <a:pt x="802" y="225"/>
                  </a:lnTo>
                  <a:lnTo>
                    <a:pt x="792" y="222"/>
                  </a:lnTo>
                  <a:lnTo>
                    <a:pt x="780" y="222"/>
                  </a:lnTo>
                  <a:lnTo>
                    <a:pt x="769" y="225"/>
                  </a:lnTo>
                  <a:lnTo>
                    <a:pt x="756" y="228"/>
                  </a:lnTo>
                  <a:lnTo>
                    <a:pt x="743" y="229"/>
                  </a:lnTo>
                  <a:lnTo>
                    <a:pt x="730" y="229"/>
                  </a:lnTo>
                  <a:lnTo>
                    <a:pt x="717" y="229"/>
                  </a:lnTo>
                  <a:lnTo>
                    <a:pt x="704" y="228"/>
                  </a:lnTo>
                  <a:lnTo>
                    <a:pt x="693" y="225"/>
                  </a:lnTo>
                  <a:lnTo>
                    <a:pt x="684" y="222"/>
                  </a:lnTo>
                  <a:lnTo>
                    <a:pt x="675" y="219"/>
                  </a:lnTo>
                  <a:lnTo>
                    <a:pt x="665" y="216"/>
                  </a:lnTo>
                  <a:lnTo>
                    <a:pt x="647" y="209"/>
                  </a:lnTo>
                  <a:lnTo>
                    <a:pt x="616" y="201"/>
                  </a:lnTo>
                  <a:lnTo>
                    <a:pt x="580" y="190"/>
                  </a:lnTo>
                  <a:lnTo>
                    <a:pt x="537" y="177"/>
                  </a:lnTo>
                  <a:lnTo>
                    <a:pt x="490" y="165"/>
                  </a:lnTo>
                  <a:lnTo>
                    <a:pt x="439" y="150"/>
                  </a:lnTo>
                  <a:lnTo>
                    <a:pt x="387" y="134"/>
                  </a:lnTo>
                  <a:lnTo>
                    <a:pt x="336" y="120"/>
                  </a:lnTo>
                  <a:lnTo>
                    <a:pt x="285" y="105"/>
                  </a:lnTo>
                  <a:lnTo>
                    <a:pt x="238" y="93"/>
                  </a:lnTo>
                  <a:lnTo>
                    <a:pt x="196" y="80"/>
                  </a:lnTo>
                  <a:lnTo>
                    <a:pt x="160" y="69"/>
                  </a:lnTo>
                  <a:lnTo>
                    <a:pt x="131" y="62"/>
                  </a:lnTo>
                  <a:lnTo>
                    <a:pt x="112" y="57"/>
                  </a:lnTo>
                  <a:lnTo>
                    <a:pt x="104" y="54"/>
                  </a:lnTo>
                  <a:lnTo>
                    <a:pt x="95" y="51"/>
                  </a:lnTo>
                  <a:lnTo>
                    <a:pt x="84" y="49"/>
                  </a:lnTo>
                  <a:lnTo>
                    <a:pt x="69" y="51"/>
                  </a:lnTo>
                  <a:lnTo>
                    <a:pt x="53" y="58"/>
                  </a:lnTo>
                  <a:lnTo>
                    <a:pt x="38" y="77"/>
                  </a:lnTo>
                  <a:lnTo>
                    <a:pt x="23" y="107"/>
                  </a:lnTo>
                  <a:lnTo>
                    <a:pt x="13" y="153"/>
                  </a:lnTo>
                  <a:lnTo>
                    <a:pt x="6"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7" name="Freeform 69"/>
            <p:cNvSpPr>
              <a:spLocks/>
            </p:cNvSpPr>
            <p:nvPr/>
          </p:nvSpPr>
          <p:spPr bwMode="auto">
            <a:xfrm>
              <a:off x="7536" y="1637"/>
              <a:ext cx="50" cy="2622"/>
            </a:xfrm>
            <a:custGeom>
              <a:avLst/>
              <a:gdLst>
                <a:gd name="T0" fmla="*/ 36 w 50"/>
                <a:gd name="T1" fmla="*/ 55 h 2622"/>
                <a:gd name="T2" fmla="*/ 50 w 50"/>
                <a:gd name="T3" fmla="*/ 0 h 2622"/>
                <a:gd name="T4" fmla="*/ 33 w 50"/>
                <a:gd name="T5" fmla="*/ 2622 h 2622"/>
                <a:gd name="T6" fmla="*/ 0 w 50"/>
                <a:gd name="T7" fmla="*/ 2549 h 2622"/>
                <a:gd name="T8" fmla="*/ 36 w 50"/>
                <a:gd name="T9" fmla="*/ 55 h 2622"/>
              </a:gdLst>
              <a:ahLst/>
              <a:cxnLst>
                <a:cxn ang="0">
                  <a:pos x="T0" y="T1"/>
                </a:cxn>
                <a:cxn ang="0">
                  <a:pos x="T2" y="T3"/>
                </a:cxn>
                <a:cxn ang="0">
                  <a:pos x="T4" y="T5"/>
                </a:cxn>
                <a:cxn ang="0">
                  <a:pos x="T6" y="T7"/>
                </a:cxn>
                <a:cxn ang="0">
                  <a:pos x="T8" y="T9"/>
                </a:cxn>
              </a:cxnLst>
              <a:rect l="0" t="0" r="r" b="b"/>
              <a:pathLst>
                <a:path w="50" h="2622">
                  <a:moveTo>
                    <a:pt x="36" y="55"/>
                  </a:moveTo>
                  <a:lnTo>
                    <a:pt x="50" y="0"/>
                  </a:lnTo>
                  <a:lnTo>
                    <a:pt x="33" y="2622"/>
                  </a:lnTo>
                  <a:lnTo>
                    <a:pt x="0" y="2549"/>
                  </a:lnTo>
                  <a:lnTo>
                    <a:pt x="36"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8" name="Freeform 70"/>
            <p:cNvSpPr>
              <a:spLocks/>
            </p:cNvSpPr>
            <p:nvPr/>
          </p:nvSpPr>
          <p:spPr bwMode="auto">
            <a:xfrm>
              <a:off x="7448" y="1609"/>
              <a:ext cx="61" cy="2558"/>
            </a:xfrm>
            <a:custGeom>
              <a:avLst/>
              <a:gdLst>
                <a:gd name="T0" fmla="*/ 14 w 61"/>
                <a:gd name="T1" fmla="*/ 0 h 2558"/>
                <a:gd name="T2" fmla="*/ 17 w 61"/>
                <a:gd name="T3" fmla="*/ 2 h 2558"/>
                <a:gd name="T4" fmla="*/ 61 w 61"/>
                <a:gd name="T5" fmla="*/ 19 h 2558"/>
                <a:gd name="T6" fmla="*/ 0 w 61"/>
                <a:gd name="T7" fmla="*/ 2558 h 2558"/>
                <a:gd name="T8" fmla="*/ 14 w 61"/>
                <a:gd name="T9" fmla="*/ 0 h 2558"/>
              </a:gdLst>
              <a:ahLst/>
              <a:cxnLst>
                <a:cxn ang="0">
                  <a:pos x="T0" y="T1"/>
                </a:cxn>
                <a:cxn ang="0">
                  <a:pos x="T2" y="T3"/>
                </a:cxn>
                <a:cxn ang="0">
                  <a:pos x="T4" y="T5"/>
                </a:cxn>
                <a:cxn ang="0">
                  <a:pos x="T6" y="T7"/>
                </a:cxn>
                <a:cxn ang="0">
                  <a:pos x="T8" y="T9"/>
                </a:cxn>
              </a:cxnLst>
              <a:rect l="0" t="0" r="r" b="b"/>
              <a:pathLst>
                <a:path w="61" h="2558">
                  <a:moveTo>
                    <a:pt x="14" y="0"/>
                  </a:moveTo>
                  <a:lnTo>
                    <a:pt x="17" y="2"/>
                  </a:lnTo>
                  <a:lnTo>
                    <a:pt x="61" y="19"/>
                  </a:lnTo>
                  <a:lnTo>
                    <a:pt x="0" y="2558"/>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9" name="Freeform 71"/>
            <p:cNvSpPr>
              <a:spLocks/>
            </p:cNvSpPr>
            <p:nvPr/>
          </p:nvSpPr>
          <p:spPr bwMode="auto">
            <a:xfrm>
              <a:off x="7038" y="3140"/>
              <a:ext cx="96" cy="393"/>
            </a:xfrm>
            <a:custGeom>
              <a:avLst/>
              <a:gdLst>
                <a:gd name="T0" fmla="*/ 0 w 96"/>
                <a:gd name="T1" fmla="*/ 0 h 393"/>
                <a:gd name="T2" fmla="*/ 3 w 96"/>
                <a:gd name="T3" fmla="*/ 53 h 393"/>
                <a:gd name="T4" fmla="*/ 7 w 96"/>
                <a:gd name="T5" fmla="*/ 174 h 393"/>
                <a:gd name="T6" fmla="*/ 11 w 96"/>
                <a:gd name="T7" fmla="*/ 301 h 393"/>
                <a:gd name="T8" fmla="*/ 14 w 96"/>
                <a:gd name="T9" fmla="*/ 370 h 393"/>
                <a:gd name="T10" fmla="*/ 17 w 96"/>
                <a:gd name="T11" fmla="*/ 380 h 393"/>
                <a:gd name="T12" fmla="*/ 27 w 96"/>
                <a:gd name="T13" fmla="*/ 387 h 393"/>
                <a:gd name="T14" fmla="*/ 40 w 96"/>
                <a:gd name="T15" fmla="*/ 392 h 393"/>
                <a:gd name="T16" fmla="*/ 56 w 96"/>
                <a:gd name="T17" fmla="*/ 393 h 393"/>
                <a:gd name="T18" fmla="*/ 70 w 96"/>
                <a:gd name="T19" fmla="*/ 393 h 393"/>
                <a:gd name="T20" fmla="*/ 83 w 96"/>
                <a:gd name="T21" fmla="*/ 387 h 393"/>
                <a:gd name="T22" fmla="*/ 93 w 96"/>
                <a:gd name="T23" fmla="*/ 379 h 393"/>
                <a:gd name="T24" fmla="*/ 96 w 96"/>
                <a:gd name="T25" fmla="*/ 366 h 393"/>
                <a:gd name="T26" fmla="*/ 95 w 96"/>
                <a:gd name="T27" fmla="*/ 366 h 393"/>
                <a:gd name="T28" fmla="*/ 89 w 96"/>
                <a:gd name="T29" fmla="*/ 367 h 393"/>
                <a:gd name="T30" fmla="*/ 82 w 96"/>
                <a:gd name="T31" fmla="*/ 369 h 393"/>
                <a:gd name="T32" fmla="*/ 73 w 96"/>
                <a:gd name="T33" fmla="*/ 369 h 393"/>
                <a:gd name="T34" fmla="*/ 63 w 96"/>
                <a:gd name="T35" fmla="*/ 367 h 393"/>
                <a:gd name="T36" fmla="*/ 56 w 96"/>
                <a:gd name="T37" fmla="*/ 363 h 393"/>
                <a:gd name="T38" fmla="*/ 49 w 96"/>
                <a:gd name="T39" fmla="*/ 356 h 393"/>
                <a:gd name="T40" fmla="*/ 46 w 96"/>
                <a:gd name="T41" fmla="*/ 343 h 393"/>
                <a:gd name="T42" fmla="*/ 43 w 96"/>
                <a:gd name="T43" fmla="*/ 277 h 393"/>
                <a:gd name="T44" fmla="*/ 41 w 96"/>
                <a:gd name="T45" fmla="*/ 170 h 393"/>
                <a:gd name="T46" fmla="*/ 43 w 96"/>
                <a:gd name="T47" fmla="*/ 65 h 393"/>
                <a:gd name="T48" fmla="*/ 50 w 96"/>
                <a:gd name="T49" fmla="*/ 4 h 393"/>
                <a:gd name="T50" fmla="*/ 0 w 96"/>
                <a:gd name="T5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393">
                  <a:moveTo>
                    <a:pt x="0" y="0"/>
                  </a:moveTo>
                  <a:lnTo>
                    <a:pt x="3" y="53"/>
                  </a:lnTo>
                  <a:lnTo>
                    <a:pt x="7" y="174"/>
                  </a:lnTo>
                  <a:lnTo>
                    <a:pt x="11" y="301"/>
                  </a:lnTo>
                  <a:lnTo>
                    <a:pt x="14" y="370"/>
                  </a:lnTo>
                  <a:lnTo>
                    <a:pt x="17" y="380"/>
                  </a:lnTo>
                  <a:lnTo>
                    <a:pt x="27" y="387"/>
                  </a:lnTo>
                  <a:lnTo>
                    <a:pt x="40" y="392"/>
                  </a:lnTo>
                  <a:lnTo>
                    <a:pt x="56" y="393"/>
                  </a:lnTo>
                  <a:lnTo>
                    <a:pt x="70" y="393"/>
                  </a:lnTo>
                  <a:lnTo>
                    <a:pt x="83" y="387"/>
                  </a:lnTo>
                  <a:lnTo>
                    <a:pt x="93" y="379"/>
                  </a:lnTo>
                  <a:lnTo>
                    <a:pt x="96" y="366"/>
                  </a:lnTo>
                  <a:lnTo>
                    <a:pt x="95" y="366"/>
                  </a:lnTo>
                  <a:lnTo>
                    <a:pt x="89" y="367"/>
                  </a:lnTo>
                  <a:lnTo>
                    <a:pt x="82" y="369"/>
                  </a:lnTo>
                  <a:lnTo>
                    <a:pt x="73" y="369"/>
                  </a:lnTo>
                  <a:lnTo>
                    <a:pt x="63" y="367"/>
                  </a:lnTo>
                  <a:lnTo>
                    <a:pt x="56" y="363"/>
                  </a:lnTo>
                  <a:lnTo>
                    <a:pt x="49" y="356"/>
                  </a:lnTo>
                  <a:lnTo>
                    <a:pt x="46" y="343"/>
                  </a:lnTo>
                  <a:lnTo>
                    <a:pt x="43" y="277"/>
                  </a:lnTo>
                  <a:lnTo>
                    <a:pt x="41" y="170"/>
                  </a:lnTo>
                  <a:lnTo>
                    <a:pt x="43" y="65"/>
                  </a:lnTo>
                  <a:lnTo>
                    <a:pt x="50"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0" name="Freeform 72"/>
            <p:cNvSpPr>
              <a:spLocks/>
            </p:cNvSpPr>
            <p:nvPr/>
          </p:nvSpPr>
          <p:spPr bwMode="auto">
            <a:xfrm>
              <a:off x="7121" y="3191"/>
              <a:ext cx="32" cy="277"/>
            </a:xfrm>
            <a:custGeom>
              <a:avLst/>
              <a:gdLst>
                <a:gd name="T0" fmla="*/ 32 w 32"/>
                <a:gd name="T1" fmla="*/ 0 h 277"/>
                <a:gd name="T2" fmla="*/ 9 w 32"/>
                <a:gd name="T3" fmla="*/ 277 h 277"/>
                <a:gd name="T4" fmla="*/ 0 w 32"/>
                <a:gd name="T5" fmla="*/ 18 h 277"/>
                <a:gd name="T6" fmla="*/ 32 w 32"/>
                <a:gd name="T7" fmla="*/ 0 h 277"/>
              </a:gdLst>
              <a:ahLst/>
              <a:cxnLst>
                <a:cxn ang="0">
                  <a:pos x="T0" y="T1"/>
                </a:cxn>
                <a:cxn ang="0">
                  <a:pos x="T2" y="T3"/>
                </a:cxn>
                <a:cxn ang="0">
                  <a:pos x="T4" y="T5"/>
                </a:cxn>
                <a:cxn ang="0">
                  <a:pos x="T6" y="T7"/>
                </a:cxn>
              </a:cxnLst>
              <a:rect l="0" t="0" r="r" b="b"/>
              <a:pathLst>
                <a:path w="32" h="277">
                  <a:moveTo>
                    <a:pt x="32" y="0"/>
                  </a:moveTo>
                  <a:lnTo>
                    <a:pt x="9" y="277"/>
                  </a:lnTo>
                  <a:lnTo>
                    <a:pt x="0" y="18"/>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1" name="Freeform 73"/>
            <p:cNvSpPr>
              <a:spLocks/>
            </p:cNvSpPr>
            <p:nvPr/>
          </p:nvSpPr>
          <p:spPr bwMode="auto">
            <a:xfrm>
              <a:off x="7172" y="3126"/>
              <a:ext cx="299" cy="338"/>
            </a:xfrm>
            <a:custGeom>
              <a:avLst/>
              <a:gdLst>
                <a:gd name="T0" fmla="*/ 10 w 299"/>
                <a:gd name="T1" fmla="*/ 0 h 338"/>
                <a:gd name="T2" fmla="*/ 13 w 299"/>
                <a:gd name="T3" fmla="*/ 1 h 338"/>
                <a:gd name="T4" fmla="*/ 20 w 299"/>
                <a:gd name="T5" fmla="*/ 7 h 338"/>
                <a:gd name="T6" fmla="*/ 28 w 299"/>
                <a:gd name="T7" fmla="*/ 14 h 338"/>
                <a:gd name="T8" fmla="*/ 40 w 299"/>
                <a:gd name="T9" fmla="*/ 23 h 338"/>
                <a:gd name="T10" fmla="*/ 53 w 299"/>
                <a:gd name="T11" fmla="*/ 33 h 338"/>
                <a:gd name="T12" fmla="*/ 64 w 299"/>
                <a:gd name="T13" fmla="*/ 43 h 338"/>
                <a:gd name="T14" fmla="*/ 73 w 299"/>
                <a:gd name="T15" fmla="*/ 52 h 338"/>
                <a:gd name="T16" fmla="*/ 79 w 299"/>
                <a:gd name="T17" fmla="*/ 60 h 338"/>
                <a:gd name="T18" fmla="*/ 85 w 299"/>
                <a:gd name="T19" fmla="*/ 75 h 338"/>
                <a:gd name="T20" fmla="*/ 89 w 299"/>
                <a:gd name="T21" fmla="*/ 88 h 338"/>
                <a:gd name="T22" fmla="*/ 90 w 299"/>
                <a:gd name="T23" fmla="*/ 98 h 338"/>
                <a:gd name="T24" fmla="*/ 92 w 299"/>
                <a:gd name="T25" fmla="*/ 102 h 338"/>
                <a:gd name="T26" fmla="*/ 100 w 299"/>
                <a:gd name="T27" fmla="*/ 109 h 338"/>
                <a:gd name="T28" fmla="*/ 122 w 299"/>
                <a:gd name="T29" fmla="*/ 131 h 338"/>
                <a:gd name="T30" fmla="*/ 152 w 299"/>
                <a:gd name="T31" fmla="*/ 162 h 338"/>
                <a:gd name="T32" fmla="*/ 188 w 299"/>
                <a:gd name="T33" fmla="*/ 198 h 338"/>
                <a:gd name="T34" fmla="*/ 226 w 299"/>
                <a:gd name="T35" fmla="*/ 239 h 338"/>
                <a:gd name="T36" fmla="*/ 259 w 299"/>
                <a:gd name="T37" fmla="*/ 278 h 338"/>
                <a:gd name="T38" fmla="*/ 285 w 299"/>
                <a:gd name="T39" fmla="*/ 312 h 338"/>
                <a:gd name="T40" fmla="*/ 299 w 299"/>
                <a:gd name="T41" fmla="*/ 338 h 338"/>
                <a:gd name="T42" fmla="*/ 290 w 299"/>
                <a:gd name="T43" fmla="*/ 329 h 338"/>
                <a:gd name="T44" fmla="*/ 269 w 299"/>
                <a:gd name="T45" fmla="*/ 309 h 338"/>
                <a:gd name="T46" fmla="*/ 239 w 299"/>
                <a:gd name="T47" fmla="*/ 278 h 338"/>
                <a:gd name="T48" fmla="*/ 201 w 299"/>
                <a:gd name="T49" fmla="*/ 243 h 338"/>
                <a:gd name="T50" fmla="*/ 164 w 299"/>
                <a:gd name="T51" fmla="*/ 207 h 338"/>
                <a:gd name="T52" fmla="*/ 128 w 299"/>
                <a:gd name="T53" fmla="*/ 174 h 338"/>
                <a:gd name="T54" fmla="*/ 100 w 299"/>
                <a:gd name="T55" fmla="*/ 148 h 338"/>
                <a:gd name="T56" fmla="*/ 83 w 299"/>
                <a:gd name="T57" fmla="*/ 134 h 338"/>
                <a:gd name="T58" fmla="*/ 64 w 299"/>
                <a:gd name="T59" fmla="*/ 115 h 338"/>
                <a:gd name="T60" fmla="*/ 51 w 299"/>
                <a:gd name="T61" fmla="*/ 95 h 338"/>
                <a:gd name="T62" fmla="*/ 44 w 299"/>
                <a:gd name="T63" fmla="*/ 76 h 338"/>
                <a:gd name="T64" fmla="*/ 41 w 299"/>
                <a:gd name="T65" fmla="*/ 69 h 338"/>
                <a:gd name="T66" fmla="*/ 0 w 299"/>
                <a:gd name="T67" fmla="*/ 37 h 338"/>
                <a:gd name="T68" fmla="*/ 10 w 299"/>
                <a:gd name="T69"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9" h="338">
                  <a:moveTo>
                    <a:pt x="10" y="0"/>
                  </a:moveTo>
                  <a:lnTo>
                    <a:pt x="13" y="1"/>
                  </a:lnTo>
                  <a:lnTo>
                    <a:pt x="20" y="7"/>
                  </a:lnTo>
                  <a:lnTo>
                    <a:pt x="28" y="14"/>
                  </a:lnTo>
                  <a:lnTo>
                    <a:pt x="40" y="23"/>
                  </a:lnTo>
                  <a:lnTo>
                    <a:pt x="53" y="33"/>
                  </a:lnTo>
                  <a:lnTo>
                    <a:pt x="64" y="43"/>
                  </a:lnTo>
                  <a:lnTo>
                    <a:pt x="73" y="52"/>
                  </a:lnTo>
                  <a:lnTo>
                    <a:pt x="79" y="60"/>
                  </a:lnTo>
                  <a:lnTo>
                    <a:pt x="85" y="75"/>
                  </a:lnTo>
                  <a:lnTo>
                    <a:pt x="89" y="88"/>
                  </a:lnTo>
                  <a:lnTo>
                    <a:pt x="90" y="98"/>
                  </a:lnTo>
                  <a:lnTo>
                    <a:pt x="92" y="102"/>
                  </a:lnTo>
                  <a:lnTo>
                    <a:pt x="100" y="109"/>
                  </a:lnTo>
                  <a:lnTo>
                    <a:pt x="122" y="131"/>
                  </a:lnTo>
                  <a:lnTo>
                    <a:pt x="152" y="162"/>
                  </a:lnTo>
                  <a:lnTo>
                    <a:pt x="188" y="198"/>
                  </a:lnTo>
                  <a:lnTo>
                    <a:pt x="226" y="239"/>
                  </a:lnTo>
                  <a:lnTo>
                    <a:pt x="259" y="278"/>
                  </a:lnTo>
                  <a:lnTo>
                    <a:pt x="285" y="312"/>
                  </a:lnTo>
                  <a:lnTo>
                    <a:pt x="299" y="338"/>
                  </a:lnTo>
                  <a:lnTo>
                    <a:pt x="290" y="329"/>
                  </a:lnTo>
                  <a:lnTo>
                    <a:pt x="269" y="309"/>
                  </a:lnTo>
                  <a:lnTo>
                    <a:pt x="239" y="278"/>
                  </a:lnTo>
                  <a:lnTo>
                    <a:pt x="201" y="243"/>
                  </a:lnTo>
                  <a:lnTo>
                    <a:pt x="164" y="207"/>
                  </a:lnTo>
                  <a:lnTo>
                    <a:pt x="128" y="174"/>
                  </a:lnTo>
                  <a:lnTo>
                    <a:pt x="100" y="148"/>
                  </a:lnTo>
                  <a:lnTo>
                    <a:pt x="83" y="134"/>
                  </a:lnTo>
                  <a:lnTo>
                    <a:pt x="64" y="115"/>
                  </a:lnTo>
                  <a:lnTo>
                    <a:pt x="51" y="95"/>
                  </a:lnTo>
                  <a:lnTo>
                    <a:pt x="44" y="76"/>
                  </a:lnTo>
                  <a:lnTo>
                    <a:pt x="41" y="69"/>
                  </a:lnTo>
                  <a:lnTo>
                    <a:pt x="0" y="3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2" name="Freeform 74"/>
            <p:cNvSpPr>
              <a:spLocks/>
            </p:cNvSpPr>
            <p:nvPr/>
          </p:nvSpPr>
          <p:spPr bwMode="auto">
            <a:xfrm>
              <a:off x="7140" y="3191"/>
              <a:ext cx="268" cy="277"/>
            </a:xfrm>
            <a:custGeom>
              <a:avLst/>
              <a:gdLst>
                <a:gd name="T0" fmla="*/ 13 w 268"/>
                <a:gd name="T1" fmla="*/ 0 h 277"/>
                <a:gd name="T2" fmla="*/ 16 w 268"/>
                <a:gd name="T3" fmla="*/ 2 h 277"/>
                <a:gd name="T4" fmla="*/ 23 w 268"/>
                <a:gd name="T5" fmla="*/ 11 h 277"/>
                <a:gd name="T6" fmla="*/ 34 w 268"/>
                <a:gd name="T7" fmla="*/ 23 h 277"/>
                <a:gd name="T8" fmla="*/ 50 w 268"/>
                <a:gd name="T9" fmla="*/ 38 h 277"/>
                <a:gd name="T10" fmla="*/ 68 w 268"/>
                <a:gd name="T11" fmla="*/ 59 h 277"/>
                <a:gd name="T12" fmla="*/ 89 w 268"/>
                <a:gd name="T13" fmla="*/ 80 h 277"/>
                <a:gd name="T14" fmla="*/ 111 w 268"/>
                <a:gd name="T15" fmla="*/ 103 h 277"/>
                <a:gd name="T16" fmla="*/ 134 w 268"/>
                <a:gd name="T17" fmla="*/ 128 h 277"/>
                <a:gd name="T18" fmla="*/ 157 w 268"/>
                <a:gd name="T19" fmla="*/ 154 h 277"/>
                <a:gd name="T20" fmla="*/ 178 w 268"/>
                <a:gd name="T21" fmla="*/ 178 h 277"/>
                <a:gd name="T22" fmla="*/ 200 w 268"/>
                <a:gd name="T23" fmla="*/ 201 h 277"/>
                <a:gd name="T24" fmla="*/ 220 w 268"/>
                <a:gd name="T25" fmla="*/ 223 h 277"/>
                <a:gd name="T26" fmla="*/ 238 w 268"/>
                <a:gd name="T27" fmla="*/ 241 h 277"/>
                <a:gd name="T28" fmla="*/ 252 w 268"/>
                <a:gd name="T29" fmla="*/ 257 h 277"/>
                <a:gd name="T30" fmla="*/ 262 w 268"/>
                <a:gd name="T31" fmla="*/ 270 h 277"/>
                <a:gd name="T32" fmla="*/ 268 w 268"/>
                <a:gd name="T33" fmla="*/ 277 h 277"/>
                <a:gd name="T34" fmla="*/ 265 w 268"/>
                <a:gd name="T35" fmla="*/ 276 h 277"/>
                <a:gd name="T36" fmla="*/ 258 w 268"/>
                <a:gd name="T37" fmla="*/ 269 h 277"/>
                <a:gd name="T38" fmla="*/ 245 w 268"/>
                <a:gd name="T39" fmla="*/ 260 h 277"/>
                <a:gd name="T40" fmla="*/ 229 w 268"/>
                <a:gd name="T41" fmla="*/ 247 h 277"/>
                <a:gd name="T42" fmla="*/ 209 w 268"/>
                <a:gd name="T43" fmla="*/ 233 h 277"/>
                <a:gd name="T44" fmla="*/ 187 w 268"/>
                <a:gd name="T45" fmla="*/ 217 h 277"/>
                <a:gd name="T46" fmla="*/ 164 w 268"/>
                <a:gd name="T47" fmla="*/ 198 h 277"/>
                <a:gd name="T48" fmla="*/ 141 w 268"/>
                <a:gd name="T49" fmla="*/ 180 h 277"/>
                <a:gd name="T50" fmla="*/ 117 w 268"/>
                <a:gd name="T51" fmla="*/ 161 h 277"/>
                <a:gd name="T52" fmla="*/ 92 w 268"/>
                <a:gd name="T53" fmla="*/ 142 h 277"/>
                <a:gd name="T54" fmla="*/ 69 w 268"/>
                <a:gd name="T55" fmla="*/ 123 h 277"/>
                <a:gd name="T56" fmla="*/ 49 w 268"/>
                <a:gd name="T57" fmla="*/ 106 h 277"/>
                <a:gd name="T58" fmla="*/ 32 w 268"/>
                <a:gd name="T59" fmla="*/ 89 h 277"/>
                <a:gd name="T60" fmla="*/ 16 w 268"/>
                <a:gd name="T61" fmla="*/ 76 h 277"/>
                <a:gd name="T62" fmla="*/ 6 w 268"/>
                <a:gd name="T63" fmla="*/ 64 h 277"/>
                <a:gd name="T64" fmla="*/ 0 w 268"/>
                <a:gd name="T65" fmla="*/ 56 h 277"/>
                <a:gd name="T66" fmla="*/ 13 w 268"/>
                <a:gd name="T67"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277">
                  <a:moveTo>
                    <a:pt x="13" y="0"/>
                  </a:moveTo>
                  <a:lnTo>
                    <a:pt x="16" y="2"/>
                  </a:lnTo>
                  <a:lnTo>
                    <a:pt x="23" y="11"/>
                  </a:lnTo>
                  <a:lnTo>
                    <a:pt x="34" y="23"/>
                  </a:lnTo>
                  <a:lnTo>
                    <a:pt x="50" y="38"/>
                  </a:lnTo>
                  <a:lnTo>
                    <a:pt x="68" y="59"/>
                  </a:lnTo>
                  <a:lnTo>
                    <a:pt x="89" y="80"/>
                  </a:lnTo>
                  <a:lnTo>
                    <a:pt x="111" y="103"/>
                  </a:lnTo>
                  <a:lnTo>
                    <a:pt x="134" y="128"/>
                  </a:lnTo>
                  <a:lnTo>
                    <a:pt x="157" y="154"/>
                  </a:lnTo>
                  <a:lnTo>
                    <a:pt x="178" y="178"/>
                  </a:lnTo>
                  <a:lnTo>
                    <a:pt x="200" y="201"/>
                  </a:lnTo>
                  <a:lnTo>
                    <a:pt x="220" y="223"/>
                  </a:lnTo>
                  <a:lnTo>
                    <a:pt x="238" y="241"/>
                  </a:lnTo>
                  <a:lnTo>
                    <a:pt x="252" y="257"/>
                  </a:lnTo>
                  <a:lnTo>
                    <a:pt x="262" y="270"/>
                  </a:lnTo>
                  <a:lnTo>
                    <a:pt x="268" y="277"/>
                  </a:lnTo>
                  <a:lnTo>
                    <a:pt x="265" y="276"/>
                  </a:lnTo>
                  <a:lnTo>
                    <a:pt x="258" y="269"/>
                  </a:lnTo>
                  <a:lnTo>
                    <a:pt x="245" y="260"/>
                  </a:lnTo>
                  <a:lnTo>
                    <a:pt x="229" y="247"/>
                  </a:lnTo>
                  <a:lnTo>
                    <a:pt x="209" y="233"/>
                  </a:lnTo>
                  <a:lnTo>
                    <a:pt x="187" y="217"/>
                  </a:lnTo>
                  <a:lnTo>
                    <a:pt x="164" y="198"/>
                  </a:lnTo>
                  <a:lnTo>
                    <a:pt x="141" y="180"/>
                  </a:lnTo>
                  <a:lnTo>
                    <a:pt x="117" y="161"/>
                  </a:lnTo>
                  <a:lnTo>
                    <a:pt x="92" y="142"/>
                  </a:lnTo>
                  <a:lnTo>
                    <a:pt x="69" y="123"/>
                  </a:lnTo>
                  <a:lnTo>
                    <a:pt x="49" y="106"/>
                  </a:lnTo>
                  <a:lnTo>
                    <a:pt x="32" y="89"/>
                  </a:lnTo>
                  <a:lnTo>
                    <a:pt x="16" y="76"/>
                  </a:lnTo>
                  <a:lnTo>
                    <a:pt x="6" y="64"/>
                  </a:lnTo>
                  <a:lnTo>
                    <a:pt x="0" y="56"/>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3" name="Freeform 75"/>
            <p:cNvSpPr>
              <a:spLocks/>
            </p:cNvSpPr>
            <p:nvPr/>
          </p:nvSpPr>
          <p:spPr bwMode="auto">
            <a:xfrm>
              <a:off x="7467" y="3464"/>
              <a:ext cx="135" cy="398"/>
            </a:xfrm>
            <a:custGeom>
              <a:avLst/>
              <a:gdLst>
                <a:gd name="T0" fmla="*/ 4 w 135"/>
                <a:gd name="T1" fmla="*/ 0 h 398"/>
                <a:gd name="T2" fmla="*/ 13 w 135"/>
                <a:gd name="T3" fmla="*/ 6 h 398"/>
                <a:gd name="T4" fmla="*/ 36 w 135"/>
                <a:gd name="T5" fmla="*/ 22 h 398"/>
                <a:gd name="T6" fmla="*/ 66 w 135"/>
                <a:gd name="T7" fmla="*/ 49 h 398"/>
                <a:gd name="T8" fmla="*/ 98 w 135"/>
                <a:gd name="T9" fmla="*/ 89 h 398"/>
                <a:gd name="T10" fmla="*/ 122 w 135"/>
                <a:gd name="T11" fmla="*/ 144 h 398"/>
                <a:gd name="T12" fmla="*/ 135 w 135"/>
                <a:gd name="T13" fmla="*/ 213 h 398"/>
                <a:gd name="T14" fmla="*/ 128 w 135"/>
                <a:gd name="T15" fmla="*/ 297 h 398"/>
                <a:gd name="T16" fmla="*/ 96 w 135"/>
                <a:gd name="T17" fmla="*/ 398 h 398"/>
                <a:gd name="T18" fmla="*/ 99 w 135"/>
                <a:gd name="T19" fmla="*/ 386 h 398"/>
                <a:gd name="T20" fmla="*/ 105 w 135"/>
                <a:gd name="T21" fmla="*/ 354 h 398"/>
                <a:gd name="T22" fmla="*/ 111 w 135"/>
                <a:gd name="T23" fmla="*/ 308 h 398"/>
                <a:gd name="T24" fmla="*/ 112 w 135"/>
                <a:gd name="T25" fmla="*/ 252 h 398"/>
                <a:gd name="T26" fmla="*/ 105 w 135"/>
                <a:gd name="T27" fmla="*/ 192 h 398"/>
                <a:gd name="T28" fmla="*/ 88 w 135"/>
                <a:gd name="T29" fmla="*/ 133 h 398"/>
                <a:gd name="T30" fmla="*/ 53 w 135"/>
                <a:gd name="T31" fmla="*/ 78 h 398"/>
                <a:gd name="T32" fmla="*/ 0 w 135"/>
                <a:gd name="T33" fmla="*/ 36 h 398"/>
                <a:gd name="T34" fmla="*/ 4 w 135"/>
                <a:gd name="T35"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5" h="398">
                  <a:moveTo>
                    <a:pt x="4" y="0"/>
                  </a:moveTo>
                  <a:lnTo>
                    <a:pt x="13" y="6"/>
                  </a:lnTo>
                  <a:lnTo>
                    <a:pt x="36" y="22"/>
                  </a:lnTo>
                  <a:lnTo>
                    <a:pt x="66" y="49"/>
                  </a:lnTo>
                  <a:lnTo>
                    <a:pt x="98" y="89"/>
                  </a:lnTo>
                  <a:lnTo>
                    <a:pt x="122" y="144"/>
                  </a:lnTo>
                  <a:lnTo>
                    <a:pt x="135" y="213"/>
                  </a:lnTo>
                  <a:lnTo>
                    <a:pt x="128" y="297"/>
                  </a:lnTo>
                  <a:lnTo>
                    <a:pt x="96" y="398"/>
                  </a:lnTo>
                  <a:lnTo>
                    <a:pt x="99" y="386"/>
                  </a:lnTo>
                  <a:lnTo>
                    <a:pt x="105" y="354"/>
                  </a:lnTo>
                  <a:lnTo>
                    <a:pt x="111" y="308"/>
                  </a:lnTo>
                  <a:lnTo>
                    <a:pt x="112" y="252"/>
                  </a:lnTo>
                  <a:lnTo>
                    <a:pt x="105" y="192"/>
                  </a:lnTo>
                  <a:lnTo>
                    <a:pt x="88" y="133"/>
                  </a:lnTo>
                  <a:lnTo>
                    <a:pt x="53" y="78"/>
                  </a:lnTo>
                  <a:lnTo>
                    <a:pt x="0" y="36"/>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4" name="Freeform 76"/>
            <p:cNvSpPr>
              <a:spLocks/>
            </p:cNvSpPr>
            <p:nvPr/>
          </p:nvSpPr>
          <p:spPr bwMode="auto">
            <a:xfrm>
              <a:off x="7403" y="3850"/>
              <a:ext cx="160" cy="354"/>
            </a:xfrm>
            <a:custGeom>
              <a:avLst/>
              <a:gdLst>
                <a:gd name="T0" fmla="*/ 45 w 160"/>
                <a:gd name="T1" fmla="*/ 62 h 354"/>
                <a:gd name="T2" fmla="*/ 42 w 160"/>
                <a:gd name="T3" fmla="*/ 65 h 354"/>
                <a:gd name="T4" fmla="*/ 36 w 160"/>
                <a:gd name="T5" fmla="*/ 73 h 354"/>
                <a:gd name="T6" fmla="*/ 31 w 160"/>
                <a:gd name="T7" fmla="*/ 88 h 354"/>
                <a:gd name="T8" fmla="*/ 29 w 160"/>
                <a:gd name="T9" fmla="*/ 111 h 354"/>
                <a:gd name="T10" fmla="*/ 31 w 160"/>
                <a:gd name="T11" fmla="*/ 128 h 354"/>
                <a:gd name="T12" fmla="*/ 36 w 160"/>
                <a:gd name="T13" fmla="*/ 148 h 354"/>
                <a:gd name="T14" fmla="*/ 44 w 160"/>
                <a:gd name="T15" fmla="*/ 173 h 354"/>
                <a:gd name="T16" fmla="*/ 57 w 160"/>
                <a:gd name="T17" fmla="*/ 200 h 354"/>
                <a:gd name="T18" fmla="*/ 74 w 160"/>
                <a:gd name="T19" fmla="*/ 233 h 354"/>
                <a:gd name="T20" fmla="*/ 97 w 160"/>
                <a:gd name="T21" fmla="*/ 269 h 354"/>
                <a:gd name="T22" fmla="*/ 124 w 160"/>
                <a:gd name="T23" fmla="*/ 310 h 354"/>
                <a:gd name="T24" fmla="*/ 160 w 160"/>
                <a:gd name="T25" fmla="*/ 354 h 354"/>
                <a:gd name="T26" fmla="*/ 154 w 160"/>
                <a:gd name="T27" fmla="*/ 349 h 354"/>
                <a:gd name="T28" fmla="*/ 137 w 160"/>
                <a:gd name="T29" fmla="*/ 334 h 354"/>
                <a:gd name="T30" fmla="*/ 113 w 160"/>
                <a:gd name="T31" fmla="*/ 310 h 354"/>
                <a:gd name="T32" fmla="*/ 84 w 160"/>
                <a:gd name="T33" fmla="*/ 279 h 354"/>
                <a:gd name="T34" fmla="*/ 55 w 160"/>
                <a:gd name="T35" fmla="*/ 242 h 354"/>
                <a:gd name="T36" fmla="*/ 29 w 160"/>
                <a:gd name="T37" fmla="*/ 202 h 354"/>
                <a:gd name="T38" fmla="*/ 10 w 160"/>
                <a:gd name="T39" fmla="*/ 158 h 354"/>
                <a:gd name="T40" fmla="*/ 0 w 160"/>
                <a:gd name="T41" fmla="*/ 114 h 354"/>
                <a:gd name="T42" fmla="*/ 0 w 160"/>
                <a:gd name="T43" fmla="*/ 99 h 354"/>
                <a:gd name="T44" fmla="*/ 2 w 160"/>
                <a:gd name="T45" fmla="*/ 84 h 354"/>
                <a:gd name="T46" fmla="*/ 3 w 160"/>
                <a:gd name="T47" fmla="*/ 69 h 354"/>
                <a:gd name="T48" fmla="*/ 9 w 160"/>
                <a:gd name="T49" fmla="*/ 55 h 354"/>
                <a:gd name="T50" fmla="*/ 15 w 160"/>
                <a:gd name="T51" fmla="*/ 40 h 354"/>
                <a:gd name="T52" fmla="*/ 23 w 160"/>
                <a:gd name="T53" fmla="*/ 27 h 354"/>
                <a:gd name="T54" fmla="*/ 35 w 160"/>
                <a:gd name="T55" fmla="*/ 13 h 354"/>
                <a:gd name="T56" fmla="*/ 48 w 160"/>
                <a:gd name="T57" fmla="*/ 0 h 354"/>
                <a:gd name="T58" fmla="*/ 45 w 160"/>
                <a:gd name="T59" fmla="*/ 62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354">
                  <a:moveTo>
                    <a:pt x="45" y="62"/>
                  </a:moveTo>
                  <a:lnTo>
                    <a:pt x="42" y="65"/>
                  </a:lnTo>
                  <a:lnTo>
                    <a:pt x="36" y="73"/>
                  </a:lnTo>
                  <a:lnTo>
                    <a:pt x="31" y="88"/>
                  </a:lnTo>
                  <a:lnTo>
                    <a:pt x="29" y="111"/>
                  </a:lnTo>
                  <a:lnTo>
                    <a:pt x="31" y="128"/>
                  </a:lnTo>
                  <a:lnTo>
                    <a:pt x="36" y="148"/>
                  </a:lnTo>
                  <a:lnTo>
                    <a:pt x="44" y="173"/>
                  </a:lnTo>
                  <a:lnTo>
                    <a:pt x="57" y="200"/>
                  </a:lnTo>
                  <a:lnTo>
                    <a:pt x="74" y="233"/>
                  </a:lnTo>
                  <a:lnTo>
                    <a:pt x="97" y="269"/>
                  </a:lnTo>
                  <a:lnTo>
                    <a:pt x="124" y="310"/>
                  </a:lnTo>
                  <a:lnTo>
                    <a:pt x="160" y="354"/>
                  </a:lnTo>
                  <a:lnTo>
                    <a:pt x="154" y="349"/>
                  </a:lnTo>
                  <a:lnTo>
                    <a:pt x="137" y="334"/>
                  </a:lnTo>
                  <a:lnTo>
                    <a:pt x="113" y="310"/>
                  </a:lnTo>
                  <a:lnTo>
                    <a:pt x="84" y="279"/>
                  </a:lnTo>
                  <a:lnTo>
                    <a:pt x="55" y="242"/>
                  </a:lnTo>
                  <a:lnTo>
                    <a:pt x="29" y="202"/>
                  </a:lnTo>
                  <a:lnTo>
                    <a:pt x="10" y="158"/>
                  </a:lnTo>
                  <a:lnTo>
                    <a:pt x="0" y="114"/>
                  </a:lnTo>
                  <a:lnTo>
                    <a:pt x="0" y="99"/>
                  </a:lnTo>
                  <a:lnTo>
                    <a:pt x="2" y="84"/>
                  </a:lnTo>
                  <a:lnTo>
                    <a:pt x="3" y="69"/>
                  </a:lnTo>
                  <a:lnTo>
                    <a:pt x="9" y="55"/>
                  </a:lnTo>
                  <a:lnTo>
                    <a:pt x="15" y="40"/>
                  </a:lnTo>
                  <a:lnTo>
                    <a:pt x="23" y="27"/>
                  </a:lnTo>
                  <a:lnTo>
                    <a:pt x="35" y="13"/>
                  </a:lnTo>
                  <a:lnTo>
                    <a:pt x="48" y="0"/>
                  </a:lnTo>
                  <a:lnTo>
                    <a:pt x="45"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5" name="Freeform 77"/>
            <p:cNvSpPr>
              <a:spLocks/>
            </p:cNvSpPr>
            <p:nvPr/>
          </p:nvSpPr>
          <p:spPr bwMode="auto">
            <a:xfrm>
              <a:off x="7490" y="4070"/>
              <a:ext cx="106" cy="176"/>
            </a:xfrm>
            <a:custGeom>
              <a:avLst/>
              <a:gdLst>
                <a:gd name="T0" fmla="*/ 0 w 106"/>
                <a:gd name="T1" fmla="*/ 0 h 176"/>
                <a:gd name="T2" fmla="*/ 4 w 106"/>
                <a:gd name="T3" fmla="*/ 3 h 176"/>
                <a:gd name="T4" fmla="*/ 16 w 106"/>
                <a:gd name="T5" fmla="*/ 13 h 176"/>
                <a:gd name="T6" fmla="*/ 33 w 106"/>
                <a:gd name="T7" fmla="*/ 29 h 176"/>
                <a:gd name="T8" fmla="*/ 53 w 106"/>
                <a:gd name="T9" fmla="*/ 49 h 176"/>
                <a:gd name="T10" fmla="*/ 72 w 106"/>
                <a:gd name="T11" fmla="*/ 71 h 176"/>
                <a:gd name="T12" fmla="*/ 89 w 106"/>
                <a:gd name="T13" fmla="*/ 95 h 176"/>
                <a:gd name="T14" fmla="*/ 102 w 106"/>
                <a:gd name="T15" fmla="*/ 121 h 176"/>
                <a:gd name="T16" fmla="*/ 106 w 106"/>
                <a:gd name="T17" fmla="*/ 146 h 176"/>
                <a:gd name="T18" fmla="*/ 106 w 106"/>
                <a:gd name="T19" fmla="*/ 153 h 176"/>
                <a:gd name="T20" fmla="*/ 103 w 106"/>
                <a:gd name="T21" fmla="*/ 160 h 176"/>
                <a:gd name="T22" fmla="*/ 101 w 106"/>
                <a:gd name="T23" fmla="*/ 169 h 176"/>
                <a:gd name="T24" fmla="*/ 96 w 106"/>
                <a:gd name="T25" fmla="*/ 176 h 176"/>
                <a:gd name="T26" fmla="*/ 93 w 106"/>
                <a:gd name="T27" fmla="*/ 170 h 176"/>
                <a:gd name="T28" fmla="*/ 86 w 106"/>
                <a:gd name="T29" fmla="*/ 154 h 176"/>
                <a:gd name="T30" fmla="*/ 76 w 106"/>
                <a:gd name="T31" fmla="*/ 131 h 176"/>
                <a:gd name="T32" fmla="*/ 62 w 106"/>
                <a:gd name="T33" fmla="*/ 104 h 176"/>
                <a:gd name="T34" fmla="*/ 47 w 106"/>
                <a:gd name="T35" fmla="*/ 74 h 176"/>
                <a:gd name="T36" fmla="*/ 30 w 106"/>
                <a:gd name="T37" fmla="*/ 45 h 176"/>
                <a:gd name="T38" fmla="*/ 14 w 106"/>
                <a:gd name="T39" fmla="*/ 21 h 176"/>
                <a:gd name="T40" fmla="*/ 0 w 106"/>
                <a:gd name="T4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6" h="176">
                  <a:moveTo>
                    <a:pt x="0" y="0"/>
                  </a:moveTo>
                  <a:lnTo>
                    <a:pt x="4" y="3"/>
                  </a:lnTo>
                  <a:lnTo>
                    <a:pt x="16" y="13"/>
                  </a:lnTo>
                  <a:lnTo>
                    <a:pt x="33" y="29"/>
                  </a:lnTo>
                  <a:lnTo>
                    <a:pt x="53" y="49"/>
                  </a:lnTo>
                  <a:lnTo>
                    <a:pt x="72" y="71"/>
                  </a:lnTo>
                  <a:lnTo>
                    <a:pt x="89" y="95"/>
                  </a:lnTo>
                  <a:lnTo>
                    <a:pt x="102" y="121"/>
                  </a:lnTo>
                  <a:lnTo>
                    <a:pt x="106" y="146"/>
                  </a:lnTo>
                  <a:lnTo>
                    <a:pt x="106" y="153"/>
                  </a:lnTo>
                  <a:lnTo>
                    <a:pt x="103" y="160"/>
                  </a:lnTo>
                  <a:lnTo>
                    <a:pt x="101" y="169"/>
                  </a:lnTo>
                  <a:lnTo>
                    <a:pt x="96" y="176"/>
                  </a:lnTo>
                  <a:lnTo>
                    <a:pt x="93" y="170"/>
                  </a:lnTo>
                  <a:lnTo>
                    <a:pt x="86" y="154"/>
                  </a:lnTo>
                  <a:lnTo>
                    <a:pt x="76" y="131"/>
                  </a:lnTo>
                  <a:lnTo>
                    <a:pt x="62" y="104"/>
                  </a:lnTo>
                  <a:lnTo>
                    <a:pt x="47" y="74"/>
                  </a:lnTo>
                  <a:lnTo>
                    <a:pt x="30" y="45"/>
                  </a:lnTo>
                  <a:lnTo>
                    <a:pt x="14"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6" name="Freeform 78"/>
            <p:cNvSpPr>
              <a:spLocks/>
            </p:cNvSpPr>
            <p:nvPr/>
          </p:nvSpPr>
          <p:spPr bwMode="auto">
            <a:xfrm>
              <a:off x="6861" y="2282"/>
              <a:ext cx="449" cy="45"/>
            </a:xfrm>
            <a:custGeom>
              <a:avLst/>
              <a:gdLst>
                <a:gd name="T0" fmla="*/ 0 w 449"/>
                <a:gd name="T1" fmla="*/ 6 h 45"/>
                <a:gd name="T2" fmla="*/ 3 w 449"/>
                <a:gd name="T3" fmla="*/ 6 h 45"/>
                <a:gd name="T4" fmla="*/ 11 w 449"/>
                <a:gd name="T5" fmla="*/ 7 h 45"/>
                <a:gd name="T6" fmla="*/ 26 w 449"/>
                <a:gd name="T7" fmla="*/ 9 h 45"/>
                <a:gd name="T8" fmla="*/ 44 w 449"/>
                <a:gd name="T9" fmla="*/ 10 h 45"/>
                <a:gd name="T10" fmla="*/ 67 w 449"/>
                <a:gd name="T11" fmla="*/ 11 h 45"/>
                <a:gd name="T12" fmla="*/ 93 w 449"/>
                <a:gd name="T13" fmla="*/ 13 h 45"/>
                <a:gd name="T14" fmla="*/ 123 w 449"/>
                <a:gd name="T15" fmla="*/ 14 h 45"/>
                <a:gd name="T16" fmla="*/ 155 w 449"/>
                <a:gd name="T17" fmla="*/ 16 h 45"/>
                <a:gd name="T18" fmla="*/ 190 w 449"/>
                <a:gd name="T19" fmla="*/ 17 h 45"/>
                <a:gd name="T20" fmla="*/ 226 w 449"/>
                <a:gd name="T21" fmla="*/ 17 h 45"/>
                <a:gd name="T22" fmla="*/ 263 w 449"/>
                <a:gd name="T23" fmla="*/ 17 h 45"/>
                <a:gd name="T24" fmla="*/ 302 w 449"/>
                <a:gd name="T25" fmla="*/ 16 h 45"/>
                <a:gd name="T26" fmla="*/ 339 w 449"/>
                <a:gd name="T27" fmla="*/ 14 h 45"/>
                <a:gd name="T28" fmla="*/ 377 w 449"/>
                <a:gd name="T29" fmla="*/ 10 h 45"/>
                <a:gd name="T30" fmla="*/ 414 w 449"/>
                <a:gd name="T31" fmla="*/ 6 h 45"/>
                <a:gd name="T32" fmla="*/ 449 w 449"/>
                <a:gd name="T33" fmla="*/ 0 h 45"/>
                <a:gd name="T34" fmla="*/ 447 w 449"/>
                <a:gd name="T35" fmla="*/ 0 h 45"/>
                <a:gd name="T36" fmla="*/ 442 w 449"/>
                <a:gd name="T37" fmla="*/ 3 h 45"/>
                <a:gd name="T38" fmla="*/ 433 w 449"/>
                <a:gd name="T39" fmla="*/ 6 h 45"/>
                <a:gd name="T40" fmla="*/ 420 w 449"/>
                <a:gd name="T41" fmla="*/ 9 h 45"/>
                <a:gd name="T42" fmla="*/ 404 w 449"/>
                <a:gd name="T43" fmla="*/ 13 h 45"/>
                <a:gd name="T44" fmla="*/ 384 w 449"/>
                <a:gd name="T45" fmla="*/ 17 h 45"/>
                <a:gd name="T46" fmla="*/ 361 w 449"/>
                <a:gd name="T47" fmla="*/ 23 h 45"/>
                <a:gd name="T48" fmla="*/ 335 w 449"/>
                <a:gd name="T49" fmla="*/ 27 h 45"/>
                <a:gd name="T50" fmla="*/ 305 w 449"/>
                <a:gd name="T51" fmla="*/ 32 h 45"/>
                <a:gd name="T52" fmla="*/ 272 w 449"/>
                <a:gd name="T53" fmla="*/ 36 h 45"/>
                <a:gd name="T54" fmla="*/ 236 w 449"/>
                <a:gd name="T55" fmla="*/ 40 h 45"/>
                <a:gd name="T56" fmla="*/ 197 w 449"/>
                <a:gd name="T57" fmla="*/ 43 h 45"/>
                <a:gd name="T58" fmla="*/ 154 w 449"/>
                <a:gd name="T59" fmla="*/ 45 h 45"/>
                <a:gd name="T60" fmla="*/ 108 w 449"/>
                <a:gd name="T61" fmla="*/ 45 h 45"/>
                <a:gd name="T62" fmla="*/ 59 w 449"/>
                <a:gd name="T63" fmla="*/ 45 h 45"/>
                <a:gd name="T64" fmla="*/ 7 w 449"/>
                <a:gd name="T65" fmla="*/ 42 h 45"/>
                <a:gd name="T66" fmla="*/ 0 w 449"/>
                <a:gd name="T67" fmla="*/ 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9" h="45">
                  <a:moveTo>
                    <a:pt x="0" y="6"/>
                  </a:moveTo>
                  <a:lnTo>
                    <a:pt x="3" y="6"/>
                  </a:lnTo>
                  <a:lnTo>
                    <a:pt x="11" y="7"/>
                  </a:lnTo>
                  <a:lnTo>
                    <a:pt x="26" y="9"/>
                  </a:lnTo>
                  <a:lnTo>
                    <a:pt x="44" y="10"/>
                  </a:lnTo>
                  <a:lnTo>
                    <a:pt x="67" y="11"/>
                  </a:lnTo>
                  <a:lnTo>
                    <a:pt x="93" y="13"/>
                  </a:lnTo>
                  <a:lnTo>
                    <a:pt x="123" y="14"/>
                  </a:lnTo>
                  <a:lnTo>
                    <a:pt x="155" y="16"/>
                  </a:lnTo>
                  <a:lnTo>
                    <a:pt x="190" y="17"/>
                  </a:lnTo>
                  <a:lnTo>
                    <a:pt x="226" y="17"/>
                  </a:lnTo>
                  <a:lnTo>
                    <a:pt x="263" y="17"/>
                  </a:lnTo>
                  <a:lnTo>
                    <a:pt x="302" y="16"/>
                  </a:lnTo>
                  <a:lnTo>
                    <a:pt x="339" y="14"/>
                  </a:lnTo>
                  <a:lnTo>
                    <a:pt x="377" y="10"/>
                  </a:lnTo>
                  <a:lnTo>
                    <a:pt x="414" y="6"/>
                  </a:lnTo>
                  <a:lnTo>
                    <a:pt x="449" y="0"/>
                  </a:lnTo>
                  <a:lnTo>
                    <a:pt x="447" y="0"/>
                  </a:lnTo>
                  <a:lnTo>
                    <a:pt x="442" y="3"/>
                  </a:lnTo>
                  <a:lnTo>
                    <a:pt x="433" y="6"/>
                  </a:lnTo>
                  <a:lnTo>
                    <a:pt x="420" y="9"/>
                  </a:lnTo>
                  <a:lnTo>
                    <a:pt x="404" y="13"/>
                  </a:lnTo>
                  <a:lnTo>
                    <a:pt x="384" y="17"/>
                  </a:lnTo>
                  <a:lnTo>
                    <a:pt x="361" y="23"/>
                  </a:lnTo>
                  <a:lnTo>
                    <a:pt x="335" y="27"/>
                  </a:lnTo>
                  <a:lnTo>
                    <a:pt x="305" y="32"/>
                  </a:lnTo>
                  <a:lnTo>
                    <a:pt x="272" y="36"/>
                  </a:lnTo>
                  <a:lnTo>
                    <a:pt x="236" y="40"/>
                  </a:lnTo>
                  <a:lnTo>
                    <a:pt x="197" y="43"/>
                  </a:lnTo>
                  <a:lnTo>
                    <a:pt x="154" y="45"/>
                  </a:lnTo>
                  <a:lnTo>
                    <a:pt x="108" y="45"/>
                  </a:lnTo>
                  <a:lnTo>
                    <a:pt x="59" y="45"/>
                  </a:lnTo>
                  <a:lnTo>
                    <a:pt x="7" y="4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80</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7" name="Rectangle 4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Enteral Feeding</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431766535"/>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81</a:t>
            </a:fld>
            <a:endParaRPr lang="en-US" dirty="0">
              <a:solidFill>
                <a:srgbClr val="002060"/>
              </a:solidFill>
            </a:endParaRPr>
          </a:p>
        </p:txBody>
      </p:sp>
      <p:sp>
        <p:nvSpPr>
          <p:cNvPr id="5" name="Rectangle 4"/>
          <p:cNvSpPr/>
          <p:nvPr/>
        </p:nvSpPr>
        <p:spPr>
          <a:xfrm>
            <a:off x="5715000" y="204127"/>
            <a:ext cx="3276600" cy="1200329"/>
          </a:xfrm>
          <a:prstGeom prst="rect">
            <a:avLst/>
          </a:prstGeom>
        </p:spPr>
        <p:txBody>
          <a:bodyPr wrap="square">
            <a:spAutoFit/>
          </a:bodyPr>
          <a:lstStyle/>
          <a:p>
            <a:r>
              <a:rPr lang="en-US" sz="2400" b="1" kern="0" dirty="0">
                <a:solidFill>
                  <a:srgbClr val="FFFF00"/>
                </a:solidFill>
                <a:ea typeface="+mj-ea"/>
                <a:cs typeface="+mj-cs"/>
              </a:rPr>
              <a:t>Nurse Aide Responsibilities in Alternative Nutrition</a:t>
            </a:r>
            <a:endParaRPr lang="en-US" dirty="0">
              <a:solidFill>
                <a:srgbClr val="FFFF00"/>
              </a:solidFill>
            </a:endParaRPr>
          </a:p>
        </p:txBody>
      </p:sp>
      <p:sp>
        <p:nvSpPr>
          <p:cNvPr id="7" name="Rectangle 6"/>
          <p:cNvSpPr/>
          <p:nvPr/>
        </p:nvSpPr>
        <p:spPr>
          <a:xfrm>
            <a:off x="304800" y="1752600"/>
            <a:ext cx="8458200" cy="3982629"/>
          </a:xfrm>
          <a:prstGeom prst="rect">
            <a:avLst/>
          </a:prstGeom>
        </p:spPr>
        <p:txBody>
          <a:bodyPr wrap="square">
            <a:spAutoFit/>
          </a:bodyPr>
          <a:lstStyle/>
          <a:p>
            <a:pPr marL="342900" lvl="0" indent="-342900" eaLnBrk="0" fontAlgn="base" hangingPunct="0">
              <a:lnSpc>
                <a:spcPct val="95000"/>
              </a:lnSpc>
              <a:spcBef>
                <a:spcPct val="10000"/>
              </a:spcBef>
              <a:spcAft>
                <a:spcPct val="0"/>
              </a:spcAft>
              <a:buFontTx/>
              <a:buChar char="•"/>
            </a:pPr>
            <a:r>
              <a:rPr lang="en-US" sz="3200" b="1" kern="0" dirty="0">
                <a:solidFill>
                  <a:srgbClr val="FFFFFF"/>
                </a:solidFill>
                <a:effectLst>
                  <a:outerShdw blurRad="38100" dist="38100" dir="2700000" algn="tl">
                    <a:srgbClr val="000000">
                      <a:alpha val="43137"/>
                    </a:srgbClr>
                  </a:outerShdw>
                </a:effectLst>
              </a:rPr>
              <a:t>Ensure that there is no tension </a:t>
            </a:r>
            <a:r>
              <a:rPr lang="en-US" sz="3200" b="1" kern="0" dirty="0" smtClean="0">
                <a:solidFill>
                  <a:srgbClr val="FFFFFF"/>
                </a:solidFill>
                <a:effectLst>
                  <a:outerShdw blurRad="38100" dist="38100" dir="2700000" algn="tl">
                    <a:srgbClr val="000000">
                      <a:alpha val="43137"/>
                    </a:srgbClr>
                  </a:outerShdw>
                </a:effectLst>
              </a:rPr>
              <a:t>on tubing, no kinks, no coils, and tube not underneath resident.</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Keep resident’s nose clean and free of mucus</a:t>
            </a:r>
          </a:p>
          <a:p>
            <a:pPr marL="342900" lvl="0" indent="-342900" eaLnBrk="0" fontAlgn="base" hangingPunct="0">
              <a:lnSpc>
                <a:spcPct val="95000"/>
              </a:lnSpc>
              <a:spcBef>
                <a:spcPct val="10000"/>
              </a:spcBef>
              <a:spcAft>
                <a:spcPct val="0"/>
              </a:spcAft>
              <a:buFontTx/>
              <a:buChar char="•"/>
            </a:pPr>
            <a:r>
              <a:rPr lang="en-US" sz="3200" b="1" kern="0" dirty="0" smtClean="0">
                <a:solidFill>
                  <a:srgbClr val="FFFFFF"/>
                </a:solidFill>
                <a:effectLst>
                  <a:outerShdw blurRad="38100" dist="38100" dir="2700000" algn="tl">
                    <a:srgbClr val="000000">
                      <a:alpha val="43137"/>
                    </a:srgbClr>
                  </a:outerShdw>
                </a:effectLst>
              </a:rPr>
              <a:t>Keep tube secure</a:t>
            </a:r>
            <a:endParaRPr lang="en-US" sz="3200" b="1" kern="0" dirty="0">
              <a:solidFill>
                <a:srgbClr val="FFFFFF"/>
              </a:solidFill>
              <a:effectLst>
                <a:outerShdw blurRad="38100" dist="38100" dir="2700000" algn="tl">
                  <a:srgbClr val="000000">
                    <a:alpha val="43137"/>
                  </a:srgbClr>
                </a:outerShdw>
              </a:effectLst>
            </a:endParaRPr>
          </a:p>
          <a:p>
            <a:pPr marL="342900" lvl="0" indent="-342900" eaLnBrk="0" fontAlgn="base" hangingPunct="0">
              <a:lnSpc>
                <a:spcPct val="95000"/>
              </a:lnSpc>
              <a:spcBef>
                <a:spcPct val="10000"/>
              </a:spcBef>
              <a:spcAft>
                <a:spcPct val="0"/>
              </a:spcAft>
              <a:buFontTx/>
              <a:buChar char="•"/>
            </a:pPr>
            <a:r>
              <a:rPr lang="en-US" sz="3200" b="1" kern="0" dirty="0">
                <a:solidFill>
                  <a:srgbClr val="002060"/>
                </a:solidFill>
                <a:effectLst>
                  <a:outerShdw blurRad="38100" dist="38100" dir="2700000" algn="tl">
                    <a:srgbClr val="000000">
                      <a:alpha val="43137"/>
                    </a:srgbClr>
                  </a:outerShdw>
                </a:effectLst>
              </a:rPr>
              <a:t>Perform frequent oral care with nasogastric </a:t>
            </a:r>
            <a:r>
              <a:rPr lang="en-US" sz="3200" b="1" kern="0" dirty="0" smtClean="0">
                <a:solidFill>
                  <a:srgbClr val="002060"/>
                </a:solidFill>
                <a:effectLst>
                  <a:outerShdw blurRad="38100" dist="38100" dir="2700000" algn="tl">
                    <a:srgbClr val="000000">
                      <a:alpha val="43137"/>
                    </a:srgbClr>
                  </a:outerShdw>
                </a:effectLst>
              </a:rPr>
              <a:t>or PEG tube</a:t>
            </a:r>
            <a:endParaRPr lang="en-US" sz="3200" b="1" kern="0" dirty="0">
              <a:solidFill>
                <a:srgbClr val="002060"/>
              </a:solidFill>
              <a:effectLst>
                <a:outerShdw blurRad="38100" dist="38100" dir="2700000" algn="tl">
                  <a:srgbClr val="000000">
                    <a:alpha val="43137"/>
                  </a:srgbClr>
                </a:outerShdw>
              </a:effectLst>
            </a:endParaRPr>
          </a:p>
        </p:txBody>
      </p:sp>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39000" y="4608702"/>
            <a:ext cx="1404753" cy="1450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6224365"/>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33124" name="Rectangle 3"/>
          <p:cNvSpPr>
            <a:spLocks noGrp="1" noChangeArrowheads="1"/>
          </p:cNvSpPr>
          <p:nvPr>
            <p:ph type="body" sz="half" idx="1"/>
          </p:nvPr>
        </p:nvSpPr>
        <p:spPr>
          <a:xfrm>
            <a:off x="838200" y="1981200"/>
            <a:ext cx="8158163" cy="3808413"/>
          </a:xfrm>
        </p:spPr>
        <p:txBody>
          <a:bodyPr/>
          <a:lstStyle/>
          <a:p>
            <a:pPr marL="0" lvl="0" indent="0">
              <a:buNone/>
            </a:pPr>
            <a:r>
              <a:rPr lang="en-US" sz="5400" dirty="0" smtClean="0">
                <a:solidFill>
                  <a:srgbClr val="FFFF00"/>
                </a:solidFill>
                <a:latin typeface="Britannic Bold" pitchFamily="34" charset="0"/>
              </a:rPr>
              <a:t>Immediately report:</a:t>
            </a:r>
          </a:p>
          <a:p>
            <a:r>
              <a:rPr lang="en-US" sz="2000" b="1" dirty="0" smtClean="0">
                <a:solidFill>
                  <a:srgbClr val="002060"/>
                </a:solidFill>
                <a:effectLst>
                  <a:outerShdw blurRad="38100" dist="38100" dir="2700000" algn="tl">
                    <a:srgbClr val="000000">
                      <a:alpha val="43137"/>
                    </a:srgbClr>
                  </a:outerShdw>
                </a:effectLst>
              </a:rPr>
              <a:t>Redness or drainage around the opening</a:t>
            </a:r>
          </a:p>
          <a:p>
            <a:r>
              <a:rPr lang="en-US" sz="2000" b="1" dirty="0" smtClean="0">
                <a:solidFill>
                  <a:srgbClr val="002060"/>
                </a:solidFill>
                <a:effectLst>
                  <a:outerShdw blurRad="38100" dist="38100" dir="2700000" algn="tl">
                    <a:srgbClr val="000000">
                      <a:alpha val="43137"/>
                    </a:srgbClr>
                  </a:outerShdw>
                </a:effectLst>
              </a:rPr>
              <a:t>Skin sores or bruises</a:t>
            </a:r>
          </a:p>
          <a:p>
            <a:r>
              <a:rPr lang="en-US" sz="2000" b="1" dirty="0" smtClean="0">
                <a:solidFill>
                  <a:srgbClr val="002060"/>
                </a:solidFill>
                <a:effectLst>
                  <a:outerShdw blurRad="38100" dist="38100" dir="2700000" algn="tl">
                    <a:srgbClr val="000000">
                      <a:alpha val="43137"/>
                    </a:srgbClr>
                  </a:outerShdw>
                </a:effectLst>
              </a:rPr>
              <a:t>Cyanotic skin</a:t>
            </a:r>
          </a:p>
          <a:p>
            <a:r>
              <a:rPr lang="en-US" sz="2000" b="1" dirty="0" smtClean="0">
                <a:solidFill>
                  <a:srgbClr val="002060"/>
                </a:solidFill>
                <a:effectLst>
                  <a:outerShdw blurRad="38100" dist="38100" dir="2700000" algn="tl">
                    <a:srgbClr val="000000">
                      <a:alpha val="43137"/>
                    </a:srgbClr>
                  </a:outerShdw>
                </a:effectLst>
              </a:rPr>
              <a:t>Resident complaints of chest pain or nausea</a:t>
            </a:r>
          </a:p>
          <a:p>
            <a:r>
              <a:rPr lang="en-US" sz="2000" b="1" dirty="0" smtClean="0">
                <a:solidFill>
                  <a:srgbClr val="002060"/>
                </a:solidFill>
                <a:effectLst>
                  <a:outerShdw blurRad="38100" dist="38100" dir="2700000" algn="tl">
                    <a:srgbClr val="000000">
                      <a:alpha val="43137"/>
                    </a:srgbClr>
                  </a:outerShdw>
                </a:effectLst>
              </a:rPr>
              <a:t>Choking</a:t>
            </a:r>
          </a:p>
          <a:p>
            <a:r>
              <a:rPr lang="en-US" sz="2000" b="1" dirty="0" smtClean="0">
                <a:solidFill>
                  <a:srgbClr val="002060"/>
                </a:solidFill>
                <a:effectLst>
                  <a:outerShdw blurRad="38100" dist="38100" dir="2700000" algn="tl">
                    <a:srgbClr val="000000">
                      <a:alpha val="43137"/>
                    </a:srgbClr>
                  </a:outerShdw>
                </a:effectLst>
              </a:rPr>
              <a:t>Tube falls out</a:t>
            </a:r>
          </a:p>
          <a:p>
            <a:r>
              <a:rPr lang="en-US" sz="2000" b="1" dirty="0" smtClean="0">
                <a:solidFill>
                  <a:srgbClr val="002060"/>
                </a:solidFill>
                <a:effectLst>
                  <a:outerShdw blurRad="38100" dist="38100" dir="2700000" algn="tl">
                    <a:srgbClr val="000000">
                      <a:alpha val="43137"/>
                    </a:srgbClr>
                  </a:outerShdw>
                </a:effectLst>
              </a:rPr>
              <a:t>Feeding pump alarm sounds</a:t>
            </a:r>
          </a:p>
          <a:p>
            <a:r>
              <a:rPr lang="en-US" sz="2000" b="1" dirty="0" smtClean="0">
                <a:solidFill>
                  <a:srgbClr val="002060"/>
                </a:solidFill>
                <a:effectLst>
                  <a:outerShdw blurRad="38100" dist="38100" dir="2700000" algn="tl">
                    <a:srgbClr val="000000">
                      <a:alpha val="43137"/>
                    </a:srgbClr>
                  </a:outerShdw>
                </a:effectLst>
              </a:rPr>
              <a:t>Resident’s inclined position changes</a:t>
            </a:r>
          </a:p>
        </p:txBody>
      </p:sp>
      <p:sp>
        <p:nvSpPr>
          <p:cNvPr id="8196" name="Date Placeholder 1"/>
          <p:cNvSpPr>
            <a:spLocks noGrp="1"/>
          </p:cNvSpPr>
          <p:nvPr>
            <p:ph type="dt" sz="quarter" idx="10"/>
          </p:nvPr>
        </p:nvSpPr>
        <p:spPr>
          <a:noFill/>
        </p:spPr>
        <p:txBody>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mtClean="0">
                <a:solidFill>
                  <a:srgbClr val="FFFFFF"/>
                </a:solidFill>
              </a:rPr>
              <a:t>6.01</a:t>
            </a:r>
          </a:p>
        </p:txBody>
      </p:sp>
      <p:pic>
        <p:nvPicPr>
          <p:cNvPr id="8198" name="Content Placeholder 6"/>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536575" y="382588"/>
            <a:ext cx="8047038" cy="1303337"/>
          </a:xfrm>
          <a:solidFill>
            <a:srgbClr val="002060"/>
          </a:solidFill>
        </p:spPr>
      </p:pic>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796F7A4F-C7E2-45ED-B7E8-BBB4BA81CBC9}" type="slidenum">
              <a:rPr lang="en-US" smtClean="0">
                <a:solidFill>
                  <a:srgbClr val="FFFFFF"/>
                </a:solidFill>
              </a:rPr>
              <a:pPr>
                <a:defRPr/>
              </a:pPr>
              <a:t>82</a:t>
            </a:fld>
            <a:endParaRPr lang="en-US">
              <a:solidFill>
                <a:srgbClr val="FFFFFF"/>
              </a:solidFill>
            </a:endParaRPr>
          </a:p>
        </p:txBody>
      </p:sp>
    </p:spTree>
    <p:extLst>
      <p:ext uri="{BB962C8B-B14F-4D97-AF65-F5344CB8AC3E}">
        <p14:creationId xmlns:p14="http://schemas.microsoft.com/office/powerpoint/2010/main" val="393316296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2290" name="Title 1"/>
          <p:cNvSpPr>
            <a:spLocks noGrp="1"/>
          </p:cNvSpPr>
          <p:nvPr>
            <p:ph type="title"/>
          </p:nvPr>
        </p:nvSpPr>
        <p:spPr>
          <a:xfrm>
            <a:off x="531812" y="477208"/>
            <a:ext cx="8229600" cy="1143000"/>
          </a:xfrm>
        </p:spPr>
        <p:txBody>
          <a:bodyPr>
            <a:normAutofit fontScale="90000"/>
          </a:bodyPr>
          <a:lstStyle/>
          <a:p>
            <a:r>
              <a:rPr lang="en-US" dirty="0" smtClean="0">
                <a:latin typeface="Showcard Gothic" pitchFamily="82" charset="0"/>
              </a:rPr>
              <a:t/>
            </a:r>
            <a:br>
              <a:rPr lang="en-US" dirty="0" smtClean="0">
                <a:latin typeface="Showcard Gothic" pitchFamily="82" charset="0"/>
              </a:rPr>
            </a:br>
            <a:r>
              <a:rPr lang="en-US" dirty="0" smtClean="0">
                <a:solidFill>
                  <a:srgbClr val="FFFF00"/>
                </a:solidFill>
                <a:effectLst>
                  <a:outerShdw blurRad="38100" dist="38100" dir="2700000" algn="tl">
                    <a:srgbClr val="000000">
                      <a:alpha val="43137"/>
                    </a:srgbClr>
                  </a:outerShdw>
                </a:effectLst>
                <a:latin typeface="Showcard Gothic" pitchFamily="82" charset="0"/>
              </a:rPr>
              <a:t>alternate ways to get nutrients</a:t>
            </a:r>
            <a:br>
              <a:rPr lang="en-US" dirty="0" smtClean="0">
                <a:solidFill>
                  <a:srgbClr val="FFFF00"/>
                </a:solidFill>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Have we got it?</a:t>
            </a:r>
            <a:br>
              <a:rPr lang="en-US" sz="3100" dirty="0" smtClean="0">
                <a:effectLst>
                  <a:outerShdw blurRad="38100" dist="38100" dir="2700000" algn="tl">
                    <a:srgbClr val="000000">
                      <a:alpha val="43137"/>
                    </a:srgbClr>
                  </a:outerShdw>
                </a:effectLst>
                <a:latin typeface="Showcard Gothic" pitchFamily="82" charset="0"/>
              </a:rPr>
            </a:br>
            <a:r>
              <a:rPr lang="en-US" sz="3100" dirty="0" smtClean="0">
                <a:effectLst>
                  <a:outerShdw blurRad="38100" dist="38100" dir="2700000" algn="tl">
                    <a:srgbClr val="000000">
                      <a:alpha val="43137"/>
                    </a:srgbClr>
                  </a:outerShdw>
                </a:effectLst>
                <a:latin typeface="Showcard Gothic" pitchFamily="82" charset="0"/>
              </a:rPr>
              <a:t>Let’s check and see</a:t>
            </a:r>
          </a:p>
        </p:txBody>
      </p:sp>
      <p:pic>
        <p:nvPicPr>
          <p:cNvPr id="12292" name="Picture 2" descr="C:\Documents and Settings\amoore\Local Settings\Temporary Internet Files\Content.IE5\W1IZ4X6V\MC900312518[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294613">
            <a:off x="1160463" y="2084388"/>
            <a:ext cx="6197600" cy="296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3" name="Rectangle 5"/>
          <p:cNvSpPr>
            <a:spLocks noChangeArrowheads="1"/>
          </p:cNvSpPr>
          <p:nvPr/>
        </p:nvSpPr>
        <p:spPr bwMode="auto">
          <a:xfrm>
            <a:off x="968375" y="5187950"/>
            <a:ext cx="73564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sz="4000" dirty="0">
                <a:solidFill>
                  <a:prstClr val="black"/>
                </a:solidFill>
                <a:effectLst>
                  <a:outerShdw blurRad="38100" dist="38100" dir="2700000" algn="tl">
                    <a:srgbClr val="000000">
                      <a:alpha val="43137"/>
                    </a:srgbClr>
                  </a:outerShdw>
                </a:effectLst>
                <a:latin typeface="Showcard Gothic" pitchFamily="82" charset="0"/>
              </a:rPr>
              <a:t>Stick diagnostics</a:t>
            </a:r>
            <a:endParaRPr lang="en-US" sz="4000" dirty="0">
              <a:solidFill>
                <a:prstClr val="black"/>
              </a:solidFill>
              <a:effectLst>
                <a:outerShdw blurRad="38100" dist="38100" dir="2700000" algn="tl">
                  <a:srgbClr val="000000">
                    <a:alpha val="43137"/>
                  </a:srgbClr>
                </a:outerShdw>
              </a:effectLst>
            </a:endParaRPr>
          </a:p>
        </p:txBody>
      </p:sp>
      <p:sp>
        <p:nvSpPr>
          <p:cNvPr id="12294" name="TextBox 6"/>
          <p:cNvSpPr txBox="1">
            <a:spLocks noChangeArrowheads="1"/>
          </p:cNvSpPr>
          <p:nvPr/>
        </p:nvSpPr>
        <p:spPr bwMode="auto">
          <a:xfrm>
            <a:off x="1719263" y="3381375"/>
            <a:ext cx="3071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solidFill>
                  <a:prstClr val="black"/>
                </a:solidFill>
              </a:rPr>
              <a:t>Student Name A</a:t>
            </a:r>
          </a:p>
        </p:txBody>
      </p:sp>
      <p:sp>
        <p:nvSpPr>
          <p:cNvPr id="12295" name="Rectangle 7"/>
          <p:cNvSpPr>
            <a:spLocks noChangeArrowheads="1"/>
          </p:cNvSpPr>
          <p:nvPr/>
        </p:nvSpPr>
        <p:spPr bwMode="auto">
          <a:xfrm rot="-507729">
            <a:off x="3267075" y="3890963"/>
            <a:ext cx="19462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prstClr val="black"/>
                </a:solidFill>
              </a:rPr>
              <a:t>Student Name B</a:t>
            </a:r>
          </a:p>
        </p:txBody>
      </p:sp>
      <p:sp>
        <p:nvSpPr>
          <p:cNvPr id="3" name="Footer Placeholder 2"/>
          <p:cNvSpPr>
            <a:spLocks noGrp="1"/>
          </p:cNvSpPr>
          <p:nvPr>
            <p:ph type="ftr" sz="quarter" idx="11"/>
          </p:nvPr>
        </p:nvSpPr>
        <p:spPr>
          <a:xfrm>
            <a:off x="3124200" y="6356350"/>
            <a:ext cx="2895600" cy="365125"/>
          </a:xfrm>
        </p:spPr>
        <p:txBody>
          <a:bodyPr/>
          <a:lstStyle/>
          <a:p>
            <a:r>
              <a:rPr lang="en-US" dirty="0" smtClean="0">
                <a:solidFill>
                  <a:prstClr val="white"/>
                </a:solidFill>
              </a:rPr>
              <a:t>Nursing Fundamentals 7243</a:t>
            </a:r>
            <a:endParaRPr lang="en-US" dirty="0">
              <a:solidFill>
                <a:prstClr val="white"/>
              </a:solidFill>
            </a:endParaRPr>
          </a:p>
        </p:txBody>
      </p:sp>
      <p:sp>
        <p:nvSpPr>
          <p:cNvPr id="5" name="Slide Number Placeholder 4"/>
          <p:cNvSpPr>
            <a:spLocks noGrp="1"/>
          </p:cNvSpPr>
          <p:nvPr>
            <p:ph type="sldNum" sz="quarter" idx="12"/>
          </p:nvPr>
        </p:nvSpPr>
        <p:spPr/>
        <p:txBody>
          <a:bodyPr/>
          <a:lstStyle/>
          <a:p>
            <a:fld id="{B6F15528-21DE-4FAA-801E-634DDDAF4B2B}" type="slidenum">
              <a:rPr lang="en-US" smtClean="0">
                <a:solidFill>
                  <a:prstClr val="white"/>
                </a:solidFill>
              </a:rPr>
              <a:pPr/>
              <a:t>83</a:t>
            </a:fld>
            <a:endParaRPr lang="en-US" dirty="0">
              <a:solidFill>
                <a:prstClr val="white"/>
              </a:solidFill>
            </a:endParaRPr>
          </a:p>
        </p:txBody>
      </p:sp>
      <p:sp>
        <p:nvSpPr>
          <p:cNvPr id="6" name="Date Placeholder 5"/>
          <p:cNvSpPr>
            <a:spLocks noGrp="1"/>
          </p:cNvSpPr>
          <p:nvPr>
            <p:ph type="dt" sz="half" idx="10"/>
          </p:nvPr>
        </p:nvSpPr>
        <p:spPr/>
        <p:txBody>
          <a:bodyPr/>
          <a:lstStyle/>
          <a:p>
            <a:r>
              <a:rPr lang="en-US" smtClean="0">
                <a:solidFill>
                  <a:prstClr val="white"/>
                </a:solidFill>
              </a:rPr>
              <a:t>6.01</a:t>
            </a:r>
            <a:endParaRPr lang="en-US" dirty="0">
              <a:solidFill>
                <a:prstClr val="white"/>
              </a:solidFill>
            </a:endParaRPr>
          </a:p>
        </p:txBody>
      </p:sp>
    </p:spTree>
    <p:extLst>
      <p:ext uri="{BB962C8B-B14F-4D97-AF65-F5344CB8AC3E}">
        <p14:creationId xmlns:p14="http://schemas.microsoft.com/office/powerpoint/2010/main" val="3441810609"/>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1430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chemeClr val="bg1"/>
                </a:solidFill>
              </a:rPr>
              <a:t>6.01</a:t>
            </a:r>
            <a:endParaRPr lang="en-US" dirty="0">
              <a:solidFill>
                <a:schemeClr val="bg1"/>
              </a:solidFill>
            </a:endParaRPr>
          </a:p>
        </p:txBody>
      </p:sp>
      <p:sp>
        <p:nvSpPr>
          <p:cNvPr id="3" name="Footer Placeholder 2"/>
          <p:cNvSpPr>
            <a:spLocks noGrp="1"/>
          </p:cNvSpPr>
          <p:nvPr>
            <p:ph type="ftr" sz="quarter" idx="11"/>
          </p:nvPr>
        </p:nvSpPr>
        <p:spPr/>
        <p:txBody>
          <a:bodyPr/>
          <a:lstStyle/>
          <a:p>
            <a:r>
              <a:rPr lang="en-US" dirty="0" smtClean="0">
                <a:solidFill>
                  <a:schemeClr val="bg1"/>
                </a:solidFill>
              </a:rPr>
              <a:t>Nursing Fundamentals 7243</a:t>
            </a:r>
            <a:endParaRPr lang="en-US" dirty="0">
              <a:solidFill>
                <a:schemeClr val="bg1"/>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chemeClr val="bg1"/>
                </a:solidFill>
              </a:rPr>
              <a:pPr/>
              <a:t>84</a:t>
            </a:fld>
            <a:endParaRPr lang="en-US" dirty="0">
              <a:solidFill>
                <a:schemeClr val="bg1"/>
              </a:solidFill>
            </a:endParaRPr>
          </a:p>
        </p:txBody>
      </p:sp>
      <p:sp>
        <p:nvSpPr>
          <p:cNvPr id="5" name="Rectangle 4"/>
          <p:cNvSpPr/>
          <p:nvPr/>
        </p:nvSpPr>
        <p:spPr>
          <a:xfrm>
            <a:off x="0" y="1752600"/>
            <a:ext cx="9144000" cy="33528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0" b="1" dirty="0" smtClean="0">
                <a:solidFill>
                  <a:srgbClr val="FFC000"/>
                </a:solidFill>
                <a:effectLst>
                  <a:outerShdw blurRad="38100" dist="38100" dir="2700000" algn="tl">
                    <a:srgbClr val="000000">
                      <a:alpha val="43137"/>
                    </a:srgbClr>
                  </a:outerShdw>
                </a:effectLst>
              </a:rPr>
              <a:t>Fluid Balance</a:t>
            </a:r>
          </a:p>
          <a:p>
            <a:pPr algn="ctr"/>
            <a:r>
              <a:rPr lang="en-US" sz="8000" b="1" dirty="0">
                <a:solidFill>
                  <a:prstClr val="white"/>
                </a:solidFill>
                <a:effectLst>
                  <a:outerShdw blurRad="38100" dist="38100" dir="2700000" algn="tl">
                    <a:srgbClr val="000000">
                      <a:alpha val="43137"/>
                    </a:srgbClr>
                  </a:outerShdw>
                </a:effectLst>
              </a:rPr>
              <a:t>(Hydration) </a:t>
            </a:r>
          </a:p>
        </p:txBody>
      </p:sp>
    </p:spTree>
    <p:extLst>
      <p:ext uri="{BB962C8B-B14F-4D97-AF65-F5344CB8AC3E}">
        <p14:creationId xmlns:p14="http://schemas.microsoft.com/office/powerpoint/2010/main" val="2253246911"/>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Needs</a:t>
            </a:r>
            <a:endParaRPr lang="en-US" sz="3600" b="1" dirty="0">
              <a:solidFill>
                <a:srgbClr val="FFFFFF"/>
              </a:solidFill>
              <a:effectLst>
                <a:outerShdw blurRad="38100" dist="38100" dir="2700000" algn="tl">
                  <a:srgbClr val="000000">
                    <a:alpha val="43137"/>
                  </a:srgbClr>
                </a:outerShdw>
              </a:effectLst>
            </a:endParaRPr>
          </a:p>
        </p:txBody>
      </p:sp>
      <p:sp>
        <p:nvSpPr>
          <p:cNvPr id="4" name="TextBox 3"/>
          <p:cNvSpPr txBox="1"/>
          <p:nvPr/>
        </p:nvSpPr>
        <p:spPr>
          <a:xfrm>
            <a:off x="228600" y="1219200"/>
            <a:ext cx="6705600" cy="584775"/>
          </a:xfrm>
          <a:prstGeom prst="rect">
            <a:avLst/>
          </a:prstGeom>
          <a:noFill/>
        </p:spPr>
        <p:txBody>
          <a:bodyPr wrap="square" rtlCol="0">
            <a:spAutoFit/>
          </a:bodyPr>
          <a:lstStyle/>
          <a:p>
            <a:r>
              <a:rPr lang="en-US" sz="3200" b="1" dirty="0" smtClean="0"/>
              <a:t>Under normal conditions:</a:t>
            </a:r>
            <a:endParaRPr lang="en-US" sz="3200" b="1" dirty="0"/>
          </a:p>
        </p:txBody>
      </p:sp>
      <p:sp>
        <p:nvSpPr>
          <p:cNvPr id="8" name="TextBox 7"/>
          <p:cNvSpPr txBox="1"/>
          <p:nvPr/>
        </p:nvSpPr>
        <p:spPr>
          <a:xfrm>
            <a:off x="304800" y="1806582"/>
            <a:ext cx="4876800" cy="4385816"/>
          </a:xfrm>
          <a:prstGeom prst="rect">
            <a:avLst/>
          </a:prstGeom>
          <a:noFill/>
        </p:spPr>
        <p:txBody>
          <a:bodyPr wrap="square" rtlCol="0">
            <a:spAutoFit/>
          </a:bodyPr>
          <a:lstStyle/>
          <a:p>
            <a:pPr algn="ctr"/>
            <a:r>
              <a:rPr lang="en-US" sz="23900" b="1" dirty="0" smtClean="0">
                <a:solidFill>
                  <a:srgbClr val="00B0F0"/>
                </a:solidFill>
                <a:effectLst>
                  <a:outerShdw blurRad="38100" dist="38100" dir="2700000" algn="tl">
                    <a:srgbClr val="000000">
                      <a:alpha val="43137"/>
                    </a:srgbClr>
                  </a:outerShdw>
                </a:effectLst>
              </a:rPr>
              <a:t>64</a:t>
            </a:r>
            <a:r>
              <a:rPr lang="en-US" sz="23900" b="1" dirty="0" smtClean="0">
                <a:effectLst>
                  <a:outerShdw blurRad="38100" dist="38100" dir="2700000" algn="tl">
                    <a:srgbClr val="000000">
                      <a:alpha val="43137"/>
                    </a:srgbClr>
                  </a:outerShdw>
                </a:effectLst>
              </a:rPr>
              <a:t> </a:t>
            </a:r>
            <a:r>
              <a:rPr lang="en-US" sz="4000" b="1" dirty="0" smtClean="0">
                <a:solidFill>
                  <a:srgbClr val="002060"/>
                </a:solidFill>
                <a:effectLst>
                  <a:outerShdw blurRad="38100" dist="38100" dir="2700000" algn="tl">
                    <a:srgbClr val="000000">
                      <a:alpha val="43137"/>
                    </a:srgbClr>
                  </a:outerShdw>
                </a:effectLst>
              </a:rPr>
              <a:t>ounces daily</a:t>
            </a:r>
            <a:endParaRPr lang="en-US" sz="4000" b="1" dirty="0">
              <a:solidFill>
                <a:srgbClr val="002060"/>
              </a:solidFill>
              <a:effectLst>
                <a:outerShdw blurRad="38100" dist="38100" dir="2700000" algn="tl">
                  <a:srgbClr val="000000">
                    <a:alpha val="43137"/>
                  </a:srgbClr>
                </a:outerShdw>
              </a:effectLst>
            </a:endParaRPr>
          </a:p>
        </p:txBody>
      </p:sp>
      <p:sp>
        <p:nvSpPr>
          <p:cNvPr id="10" name="TextBox 9"/>
          <p:cNvSpPr txBox="1"/>
          <p:nvPr/>
        </p:nvSpPr>
        <p:spPr>
          <a:xfrm>
            <a:off x="5907088" y="1379603"/>
            <a:ext cx="2514600" cy="923330"/>
          </a:xfrm>
          <a:prstGeom prst="rect">
            <a:avLst/>
          </a:prstGeom>
          <a:noFill/>
        </p:spPr>
        <p:txBody>
          <a:bodyPr wrap="square" rtlCol="0">
            <a:spAutoFit/>
          </a:bodyPr>
          <a:lstStyle/>
          <a:p>
            <a:r>
              <a:rPr lang="en-US" b="1" dirty="0" smtClean="0">
                <a:solidFill>
                  <a:srgbClr val="FFFF00"/>
                </a:solidFill>
                <a:effectLst>
                  <a:outerShdw blurRad="38100" dist="38100" dir="2700000" algn="tl">
                    <a:srgbClr val="000000">
                      <a:alpha val="43137"/>
                    </a:srgbClr>
                  </a:outerShdw>
                </a:effectLst>
              </a:rPr>
              <a:t>Eight 8-ounce glasses of water/fluids a day</a:t>
            </a:r>
            <a:endParaRPr lang="en-US" b="1" dirty="0">
              <a:solidFill>
                <a:srgbClr val="FFFF00"/>
              </a:solidFill>
              <a:effectLst>
                <a:outerShdw blurRad="38100" dist="38100" dir="2700000" algn="tl">
                  <a:srgbClr val="000000">
                    <a:alpha val="43137"/>
                  </a:srgbClr>
                </a:outerShdw>
              </a:effectLst>
            </a:endParaRPr>
          </a:p>
        </p:txBody>
      </p:sp>
      <p:pic>
        <p:nvPicPr>
          <p:cNvPr id="15362" name="Picture 2" descr="C:\Documents and Settings\amoore\Local Settings\Temporary Internet Files\Content.IE5\8FT7EIVD\MC900441750[1].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91400" y="2289175"/>
            <a:ext cx="1143000" cy="1143000"/>
          </a:xfrm>
          <a:prstGeom prst="rect">
            <a:avLst/>
          </a:prstGeom>
          <a:noFill/>
          <a:extLst>
            <a:ext uri="{909E8E84-426E-40DD-AFC4-6F175D3DCCD1}">
              <a14:hiddenFill xmlns:a14="http://schemas.microsoft.com/office/drawing/2010/main">
                <a:solidFill>
                  <a:srgbClr val="FFFFFF"/>
                </a:solidFill>
              </a14:hiddenFill>
            </a:ext>
          </a:extLst>
        </p:spPr>
      </p:pic>
      <p:pic>
        <p:nvPicPr>
          <p:cNvPr id="153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2782006"/>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59577" y="3949171"/>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5"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7000" y="4582055"/>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6"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49797" y="4522259"/>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7"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401"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8"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79065" y="3387373"/>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9" name="Picture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61112" y="2286000"/>
            <a:ext cx="1146175" cy="11461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8290546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pic>
        <p:nvPicPr>
          <p:cNvPr id="12290" name="Picture 2" descr="C:\Documents and Settings\amoore\Local Settings\Temporary Internet Files\Content.IE5\KDYJ8H2B\MC900022409[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14400" y="2185113"/>
            <a:ext cx="7543800" cy="3758487"/>
          </a:xfrm>
          <a:prstGeom prst="rect">
            <a:avLst/>
          </a:prstGeom>
          <a:noFill/>
          <a:extLst>
            <a:ext uri="{909E8E84-426E-40DD-AFC4-6F175D3DCCD1}">
              <a14:hiddenFill xmlns:a14="http://schemas.microsoft.com/office/drawing/2010/main">
                <a:solidFill>
                  <a:srgbClr val="FFFFFF"/>
                </a:solidFill>
              </a14:hiddenFill>
            </a:ext>
          </a:extLst>
        </p:spPr>
      </p:pic>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86</a:t>
            </a:fld>
            <a:endParaRPr lang="en-US" dirty="0">
              <a:solidFill>
                <a:srgbClr val="FFFFFF"/>
              </a:solidFill>
            </a:endParaRPr>
          </a:p>
        </p:txBody>
      </p:sp>
      <p:sp>
        <p:nvSpPr>
          <p:cNvPr id="91139" name="Rectangle 3"/>
          <p:cNvSpPr>
            <a:spLocks noGrp="1" noChangeArrowheads="1"/>
          </p:cNvSpPr>
          <p:nvPr>
            <p:ph type="body" sz="half" idx="1"/>
          </p:nvPr>
        </p:nvSpPr>
        <p:spPr>
          <a:xfrm>
            <a:off x="533400" y="1600200"/>
            <a:ext cx="3829050" cy="4525963"/>
          </a:xfrm>
        </p:spPr>
        <p:txBody>
          <a:bodyPr/>
          <a:lstStyle/>
          <a:p>
            <a:pPr marL="0" indent="0">
              <a:buNone/>
            </a:pPr>
            <a:r>
              <a:rPr lang="en-US" sz="3200" b="1" dirty="0">
                <a:solidFill>
                  <a:srgbClr val="66CCFF"/>
                </a:solidFill>
                <a:effectLst>
                  <a:outerShdw blurRad="38100" dist="38100" dir="2700000" algn="tl">
                    <a:srgbClr val="000000">
                      <a:alpha val="43137"/>
                    </a:srgbClr>
                  </a:outerShdw>
                </a:effectLst>
              </a:rPr>
              <a:t>Consume 2-1/2 to 3-1/2 quarts daily</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eating</a:t>
            </a:r>
          </a:p>
          <a:p>
            <a:pPr lvl="1">
              <a:buFont typeface="Arial" pitchFamily="34" charset="0"/>
              <a:buChar char="•"/>
            </a:pPr>
            <a:r>
              <a:rPr lang="en-US" sz="3200" b="1" dirty="0">
                <a:solidFill>
                  <a:srgbClr val="66CCFF"/>
                </a:solidFill>
                <a:effectLst>
                  <a:outerShdw blurRad="38100" dist="38100" dir="2700000" algn="tl">
                    <a:srgbClr val="000000">
                      <a:alpha val="43137"/>
                    </a:srgbClr>
                  </a:outerShdw>
                </a:effectLst>
              </a:rPr>
              <a:t>drinking</a:t>
            </a:r>
          </a:p>
        </p:txBody>
      </p:sp>
      <p:sp>
        <p:nvSpPr>
          <p:cNvPr id="91391" name="Rectangle 255"/>
          <p:cNvSpPr>
            <a:spLocks noGrp="1" noChangeArrowheads="1"/>
          </p:cNvSpPr>
          <p:nvPr>
            <p:ph type="body" sz="half" idx="2"/>
          </p:nvPr>
        </p:nvSpPr>
        <p:spPr>
          <a:xfrm>
            <a:off x="4876800" y="1646237"/>
            <a:ext cx="4038600" cy="4525963"/>
          </a:xfrm>
        </p:spPr>
        <p:txBody>
          <a:bodyPr/>
          <a:lstStyle/>
          <a:p>
            <a:pPr marL="0" indent="0">
              <a:lnSpc>
                <a:spcPct val="80000"/>
              </a:lnSpc>
              <a:buNone/>
            </a:pPr>
            <a:r>
              <a:rPr lang="en-US" sz="3200" b="1" dirty="0">
                <a:solidFill>
                  <a:srgbClr val="66FF33"/>
                </a:solidFill>
                <a:effectLst>
                  <a:outerShdw blurRad="38100" dist="38100" dir="2700000" algn="tl">
                    <a:srgbClr val="000000">
                      <a:alpha val="43137"/>
                    </a:srgbClr>
                  </a:outerShdw>
                </a:effectLst>
              </a:rPr>
              <a:t>Eliminate 2-1/2 to 3-1/2 quarts daily</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urine</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perspiration </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water vapor through respirations</a:t>
            </a:r>
          </a:p>
          <a:p>
            <a:pPr lvl="1">
              <a:lnSpc>
                <a:spcPct val="80000"/>
              </a:lnSpc>
              <a:buFont typeface="Arial" pitchFamily="34" charset="0"/>
              <a:buChar char="•"/>
            </a:pPr>
            <a:r>
              <a:rPr lang="en-US" b="1" dirty="0">
                <a:solidFill>
                  <a:srgbClr val="66FF33"/>
                </a:solidFill>
                <a:effectLst>
                  <a:outerShdw blurRad="38100" dist="38100" dir="2700000" algn="tl">
                    <a:srgbClr val="000000">
                      <a:alpha val="43137"/>
                    </a:srgbClr>
                  </a:outerShdw>
                </a:effectLst>
              </a:rPr>
              <a:t>stool</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t>Fluid (Hydration) Balance</a:t>
            </a:r>
            <a:endParaRPr lang="en-US" sz="3600" b="1" dirty="0">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83799426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87</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Fluid Imbalances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685800" y="1524000"/>
            <a:ext cx="7543800" cy="3785652"/>
          </a:xfrm>
          <a:prstGeom prst="rect">
            <a:avLst/>
          </a:prstGeom>
          <a:noFill/>
        </p:spPr>
        <p:txBody>
          <a:bodyPr wrap="square" rtlCol="0">
            <a:spAutoFit/>
          </a:bodyPr>
          <a:lstStyle/>
          <a:p>
            <a:r>
              <a:rPr lang="en-US" sz="4800" b="1" dirty="0" smtClean="0">
                <a:solidFill>
                  <a:srgbClr val="002060"/>
                </a:solidFill>
                <a:effectLst>
                  <a:outerShdw blurRad="38100" dist="38100" dir="2700000" algn="tl">
                    <a:srgbClr val="000000">
                      <a:alpha val="43137"/>
                    </a:srgbClr>
                  </a:outerShdw>
                </a:effectLst>
              </a:rPr>
              <a:t>Edema</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much fluid </a:t>
            </a:r>
            <a:r>
              <a:rPr lang="en-US" sz="4800" b="1" dirty="0" smtClean="0">
                <a:effectLst>
                  <a:outerShdw blurRad="38100" dist="38100" dir="2700000" algn="tl">
                    <a:srgbClr val="000000">
                      <a:alpha val="43137"/>
                    </a:srgbClr>
                  </a:outerShdw>
                </a:effectLst>
              </a:rPr>
              <a:t>in the body</a:t>
            </a:r>
          </a:p>
          <a:p>
            <a:endParaRPr lang="en-US" sz="4800" b="1" dirty="0" smtClean="0">
              <a:effectLst>
                <a:outerShdw blurRad="38100" dist="38100" dir="2700000" algn="tl">
                  <a:srgbClr val="000000">
                    <a:alpha val="43137"/>
                  </a:srgbClr>
                </a:outerShdw>
              </a:effectLst>
            </a:endParaRPr>
          </a:p>
          <a:p>
            <a:r>
              <a:rPr lang="en-US" sz="4800" b="1" dirty="0" smtClean="0">
                <a:solidFill>
                  <a:srgbClr val="002060"/>
                </a:solidFill>
                <a:effectLst>
                  <a:outerShdw blurRad="38100" dist="38100" dir="2700000" algn="tl">
                    <a:srgbClr val="000000">
                      <a:alpha val="43137"/>
                    </a:srgbClr>
                  </a:outerShdw>
                </a:effectLst>
              </a:rPr>
              <a:t>Dehydration</a:t>
            </a:r>
            <a:r>
              <a:rPr lang="en-US" sz="4800" b="1" dirty="0" smtClean="0">
                <a:effectLst>
                  <a:outerShdw blurRad="38100" dist="38100" dir="2700000" algn="tl">
                    <a:srgbClr val="000000">
                      <a:alpha val="43137"/>
                    </a:srgbClr>
                  </a:outerShdw>
                </a:effectLst>
              </a:rPr>
              <a:t> – </a:t>
            </a:r>
            <a:r>
              <a:rPr lang="en-US" sz="4800" b="1" dirty="0" smtClean="0">
                <a:solidFill>
                  <a:srgbClr val="FFFF00"/>
                </a:solidFill>
                <a:effectLst>
                  <a:outerShdw blurRad="38100" dist="38100" dir="2700000" algn="tl">
                    <a:srgbClr val="000000">
                      <a:alpha val="43137"/>
                    </a:srgbClr>
                  </a:outerShdw>
                </a:effectLst>
              </a:rPr>
              <a:t>too little fluid</a:t>
            </a:r>
            <a:r>
              <a:rPr lang="en-US" sz="4800" b="1" dirty="0" smtClean="0">
                <a:effectLst>
                  <a:outerShdw blurRad="38100" dist="38100" dir="2700000" algn="tl">
                    <a:srgbClr val="000000">
                      <a:alpha val="43137"/>
                    </a:srgbClr>
                  </a:outerShdw>
                </a:effectLst>
              </a:rPr>
              <a:t> in the body</a:t>
            </a:r>
            <a:endParaRPr lang="en-US" sz="4800" b="1" dirty="0">
              <a:effectLst>
                <a:outerShdw blurRad="38100" dist="38100" dir="2700000" algn="tl">
                  <a:srgbClr val="000000">
                    <a:alpha val="43137"/>
                  </a:srgbClr>
                </a:outerShdw>
              </a:effectLst>
            </a:endParaRPr>
          </a:p>
        </p:txBody>
      </p:sp>
      <p:pic>
        <p:nvPicPr>
          <p:cNvPr id="16386" name="Picture 2" descr="C:\Documents and Settings\amoore\Local Settings\Temporary Internet Files\Content.IE5\8FT7EIVD\MC900048420[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867400" y="4603735"/>
            <a:ext cx="705917" cy="705917"/>
          </a:xfrm>
          <a:prstGeom prst="rect">
            <a:avLst/>
          </a:prstGeom>
          <a:noFill/>
          <a:extLst>
            <a:ext uri="{909E8E84-426E-40DD-AFC4-6F175D3DCCD1}">
              <a14:hiddenFill xmlns:a14="http://schemas.microsoft.com/office/drawing/2010/main">
                <a:solidFill>
                  <a:srgbClr val="FFFFFF"/>
                </a:solidFill>
              </a14:hiddenFill>
            </a:ext>
          </a:extLst>
        </p:spPr>
      </p:pic>
      <p:pic>
        <p:nvPicPr>
          <p:cNvPr id="1638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4154" y="2371724"/>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8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2479" y="2371725"/>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0" name="Picture 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19565" y="23971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9949"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92"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8274" y="2371726"/>
            <a:ext cx="701675" cy="7064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08996633"/>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90"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91" name="Slide Number Placeholder 5"/>
          <p:cNvSpPr>
            <a:spLocks noGrp="1"/>
          </p:cNvSpPr>
          <p:nvPr>
            <p:ph type="sldNum" sz="quarter" idx="12"/>
          </p:nvPr>
        </p:nvSpPr>
        <p:spPr/>
        <p:txBody>
          <a:bodyPr/>
          <a:lstStyle/>
          <a:p>
            <a:fld id="{C21F2C6F-22F7-4F0B-AEA7-2C155C01D9C4}" type="slidenum">
              <a:rPr lang="en-US">
                <a:solidFill>
                  <a:srgbClr val="FFFFFF"/>
                </a:solidFill>
              </a:rPr>
              <a:pPr/>
              <a:t>88</a:t>
            </a:fld>
            <a:endParaRPr lang="en-US" dirty="0">
              <a:solidFill>
                <a:srgbClr val="FFFFFF"/>
              </a:solidFill>
            </a:endParaRPr>
          </a:p>
        </p:txBody>
      </p:sp>
      <p:sp>
        <p:nvSpPr>
          <p:cNvPr id="94211" name="Rectangle 3"/>
          <p:cNvSpPr>
            <a:spLocks noGrp="1" noChangeArrowheads="1"/>
          </p:cNvSpPr>
          <p:nvPr>
            <p:ph type="body" idx="1"/>
          </p:nvPr>
        </p:nvSpPr>
        <p:spPr>
          <a:xfrm>
            <a:off x="363892" y="1600200"/>
            <a:ext cx="8301038" cy="4376738"/>
          </a:xfrm>
        </p:spPr>
        <p:txBody>
          <a:bodyPr/>
          <a:lstStyle/>
          <a:p>
            <a:pPr marL="0" indent="0">
              <a:lnSpc>
                <a:spcPct val="95000"/>
              </a:lnSpc>
              <a:buNone/>
            </a:pPr>
            <a:r>
              <a:rPr lang="en-US" sz="4800" b="1" dirty="0" smtClean="0">
                <a:solidFill>
                  <a:srgbClr val="FFC000"/>
                </a:solidFill>
              </a:rPr>
              <a:t>Fluid </a:t>
            </a:r>
            <a:r>
              <a:rPr lang="en-US" sz="4800" b="1" dirty="0">
                <a:solidFill>
                  <a:srgbClr val="FFC000"/>
                </a:solidFill>
              </a:rPr>
              <a:t>intake exceeds fluid </a:t>
            </a:r>
            <a:r>
              <a:rPr lang="en-US" sz="4800" b="1" dirty="0" smtClean="0">
                <a:solidFill>
                  <a:srgbClr val="FFC000"/>
                </a:solidFill>
              </a:rPr>
              <a:t>output - fluid retention</a:t>
            </a:r>
            <a:endParaRPr lang="en-US" sz="4800" b="1" dirty="0">
              <a:solidFill>
                <a:srgbClr val="FFC000"/>
              </a:solidFill>
            </a:endParaRPr>
          </a:p>
          <a:p>
            <a:pPr marL="457200" lvl="1" indent="0">
              <a:lnSpc>
                <a:spcPct val="95000"/>
              </a:lnSpc>
              <a:buNone/>
            </a:pPr>
            <a:endParaRPr lang="en-US" sz="1800" b="1" dirty="0" smtClean="0">
              <a:solidFill>
                <a:srgbClr val="C00000"/>
              </a:solidFill>
              <a:effectLst>
                <a:outerShdw blurRad="38100" dist="38100" dir="2700000" algn="tl">
                  <a:srgbClr val="000000">
                    <a:alpha val="43137"/>
                  </a:srgbClr>
                </a:outerShdw>
              </a:effectLst>
            </a:endParaRPr>
          </a:p>
          <a:p>
            <a:pPr marL="457200" lvl="1" indent="0">
              <a:lnSpc>
                <a:spcPct val="95000"/>
              </a:lnSpc>
              <a:buNone/>
            </a:pPr>
            <a:r>
              <a:rPr lang="en-US" sz="3600" b="1" dirty="0" smtClean="0">
                <a:solidFill>
                  <a:srgbClr val="C00000"/>
                </a:solidFill>
                <a:effectLst>
                  <a:outerShdw blurRad="38100" dist="38100" dir="2700000" algn="tl">
                    <a:srgbClr val="000000">
                      <a:alpha val="43137"/>
                    </a:srgbClr>
                  </a:outerShdw>
                </a:effectLst>
              </a:rPr>
              <a:t>Caused by</a:t>
            </a:r>
            <a:r>
              <a:rPr lang="en-US" sz="3600" dirty="0" smtClean="0">
                <a:solidFill>
                  <a:srgbClr val="C00000"/>
                </a:solidFill>
              </a:rPr>
              <a:t>:</a:t>
            </a:r>
          </a:p>
          <a:p>
            <a:pPr lvl="2">
              <a:lnSpc>
                <a:spcPct val="95000"/>
              </a:lnSpc>
            </a:pPr>
            <a:r>
              <a:rPr lang="en-US" sz="3200" b="1" dirty="0" smtClean="0">
                <a:solidFill>
                  <a:srgbClr val="002060"/>
                </a:solidFill>
                <a:effectLst>
                  <a:outerShdw blurRad="38100" dist="38100" dir="2700000" algn="tl">
                    <a:srgbClr val="000000">
                      <a:alpha val="43137"/>
                    </a:srgbClr>
                  </a:outerShdw>
                </a:effectLst>
              </a:rPr>
              <a:t>Kidney </a:t>
            </a:r>
            <a:r>
              <a:rPr lang="en-US" sz="3200" b="1" dirty="0">
                <a:solidFill>
                  <a:srgbClr val="002060"/>
                </a:solidFill>
                <a:effectLst>
                  <a:outerShdw blurRad="38100" dist="38100" dir="2700000" algn="tl">
                    <a:srgbClr val="000000">
                      <a:alpha val="43137"/>
                    </a:srgbClr>
                  </a:outerShdw>
                </a:effectLst>
              </a:rPr>
              <a:t>or </a:t>
            </a:r>
            <a:r>
              <a:rPr lang="en-US" sz="3200" b="1" dirty="0" smtClean="0">
                <a:solidFill>
                  <a:srgbClr val="002060"/>
                </a:solidFill>
                <a:effectLst>
                  <a:outerShdw blurRad="38100" dist="38100" dir="2700000" algn="tl">
                    <a:srgbClr val="000000">
                      <a:alpha val="43137"/>
                    </a:srgbClr>
                  </a:outerShdw>
                </a:effectLst>
              </a:rPr>
              <a:t>failure </a:t>
            </a:r>
          </a:p>
          <a:p>
            <a:pPr lvl="2">
              <a:lnSpc>
                <a:spcPct val="95000"/>
              </a:lnSpc>
            </a:pPr>
            <a:r>
              <a:rPr lang="en-US" sz="3200" b="1" dirty="0" smtClean="0">
                <a:solidFill>
                  <a:srgbClr val="002060"/>
                </a:solidFill>
                <a:effectLst>
                  <a:outerShdw blurRad="38100" dist="38100" dir="2700000" algn="tl">
                    <a:srgbClr val="000000">
                      <a:alpha val="43137"/>
                    </a:srgbClr>
                  </a:outerShdw>
                </a:effectLst>
              </a:rPr>
              <a:t>Heart failure</a:t>
            </a:r>
            <a:endParaRPr lang="en-US" sz="3200" b="1" dirty="0">
              <a:solidFill>
                <a:srgbClr val="002060"/>
              </a:solidFill>
              <a:effectLst>
                <a:outerShdw blurRad="38100" dist="38100" dir="2700000" algn="tl">
                  <a:srgbClr val="000000">
                    <a:alpha val="43137"/>
                  </a:srgbClr>
                </a:outerShdw>
              </a:effectLst>
            </a:endParaRPr>
          </a:p>
          <a:p>
            <a:pPr lvl="2">
              <a:lnSpc>
                <a:spcPct val="95000"/>
              </a:lnSpc>
            </a:pPr>
            <a:r>
              <a:rPr lang="en-US" sz="3200" b="1" dirty="0" smtClean="0">
                <a:solidFill>
                  <a:srgbClr val="002060"/>
                </a:solidFill>
                <a:effectLst>
                  <a:outerShdw blurRad="38100" dist="38100" dir="2700000" algn="tl">
                    <a:srgbClr val="000000">
                      <a:alpha val="43137"/>
                    </a:srgbClr>
                  </a:outerShdw>
                </a:effectLst>
              </a:rPr>
              <a:t>Excessive </a:t>
            </a:r>
            <a:r>
              <a:rPr lang="en-US" sz="3200" b="1" dirty="0">
                <a:solidFill>
                  <a:srgbClr val="002060"/>
                </a:solidFill>
                <a:effectLst>
                  <a:outerShdw blurRad="38100" dist="38100" dir="2700000" algn="tl">
                    <a:srgbClr val="000000">
                      <a:alpha val="43137"/>
                    </a:srgbClr>
                  </a:outerShdw>
                </a:effectLst>
              </a:rPr>
              <a:t>salt intake</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3" name="Rectangle 9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3314"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6278" r="44199"/>
          <a:stretch/>
        </p:blipFill>
        <p:spPr bwMode="auto">
          <a:xfrm>
            <a:off x="5943600" y="3276600"/>
            <a:ext cx="2531608" cy="284713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155268147"/>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5"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186" name="Slide Number Placeholder 5"/>
          <p:cNvSpPr>
            <a:spLocks noGrp="1"/>
          </p:cNvSpPr>
          <p:nvPr>
            <p:ph type="sldNum" sz="quarter" idx="12"/>
          </p:nvPr>
        </p:nvSpPr>
        <p:spPr/>
        <p:txBody>
          <a:bodyPr/>
          <a:lstStyle/>
          <a:p>
            <a:fld id="{17CCCB02-1F99-44A6-BCB5-A1019A420410}" type="slidenum">
              <a:rPr lang="en-US">
                <a:solidFill>
                  <a:srgbClr val="FFFFFF"/>
                </a:solidFill>
              </a:rPr>
              <a:pPr/>
              <a:t>89</a:t>
            </a:fld>
            <a:endParaRPr lang="en-US" dirty="0">
              <a:solidFill>
                <a:srgbClr val="FFFFFF"/>
              </a:solidFill>
            </a:endParaRPr>
          </a:p>
        </p:txBody>
      </p:sp>
      <p:sp>
        <p:nvSpPr>
          <p:cNvPr id="156760" name="Rectangle 88"/>
          <p:cNvSpPr>
            <a:spLocks noGrp="1" noChangeArrowheads="1"/>
          </p:cNvSpPr>
          <p:nvPr>
            <p:ph type="body" idx="1"/>
          </p:nvPr>
        </p:nvSpPr>
        <p:spPr>
          <a:xfrm>
            <a:off x="444500" y="1339850"/>
            <a:ext cx="6711950" cy="4676775"/>
          </a:xfrm>
        </p:spPr>
        <p:txBody>
          <a:bodyPr/>
          <a:lstStyle/>
          <a:p>
            <a:pPr marL="0" indent="0">
              <a:lnSpc>
                <a:spcPct val="95000"/>
              </a:lnSpc>
              <a:spcBef>
                <a:spcPct val="15000"/>
              </a:spcBef>
              <a:buNone/>
            </a:pPr>
            <a:r>
              <a:rPr lang="en-US" sz="3600" b="1" dirty="0" smtClean="0">
                <a:effectLst>
                  <a:outerShdw blurRad="38100" dist="38100" dir="2700000" algn="tl">
                    <a:srgbClr val="000000">
                      <a:alpha val="43137"/>
                    </a:srgbClr>
                  </a:outerShdw>
                </a:effectLst>
              </a:rPr>
              <a:t>Signs of Edema:</a:t>
            </a:r>
            <a:endParaRPr lang="en-US" sz="3600" b="1" dirty="0">
              <a:effectLst>
                <a:outerShdw blurRad="38100" dist="38100" dir="2700000" algn="tl">
                  <a:srgbClr val="000000">
                    <a:alpha val="43137"/>
                  </a:srgbClr>
                </a:outerShdw>
              </a:effectLst>
            </a:endParaRPr>
          </a:p>
          <a:p>
            <a:pPr lvl="1">
              <a:lnSpc>
                <a:spcPct val="95000"/>
              </a:lnSpc>
              <a:spcBef>
                <a:spcPct val="15000"/>
              </a:spcBef>
            </a:pPr>
            <a:r>
              <a:rPr lang="en-US" sz="3600" b="1" dirty="0" smtClean="0">
                <a:solidFill>
                  <a:srgbClr val="FFC000"/>
                </a:solidFill>
                <a:effectLst>
                  <a:outerShdw blurRad="38100" dist="38100" dir="2700000" algn="tl">
                    <a:srgbClr val="000000">
                      <a:alpha val="43137"/>
                    </a:srgbClr>
                  </a:outerShdw>
                </a:effectLst>
              </a:rPr>
              <a:t>Weight gain  </a:t>
            </a:r>
          </a:p>
          <a:p>
            <a:pPr lvl="1">
              <a:lnSpc>
                <a:spcPct val="95000"/>
              </a:lnSpc>
              <a:spcBef>
                <a:spcPct val="15000"/>
              </a:spcBef>
            </a:pPr>
            <a:r>
              <a:rPr lang="en-US" sz="3600" b="1" dirty="0" smtClean="0">
                <a:solidFill>
                  <a:srgbClr val="002060"/>
                </a:solidFill>
                <a:effectLst>
                  <a:outerShdw blurRad="38100" dist="38100" dir="2700000" algn="tl">
                    <a:srgbClr val="000000">
                      <a:alpha val="43137"/>
                    </a:srgbClr>
                  </a:outerShdw>
                </a:effectLst>
              </a:rPr>
              <a:t>Swelling </a:t>
            </a:r>
            <a:r>
              <a:rPr lang="en-US" sz="3600" b="1" dirty="0">
                <a:solidFill>
                  <a:srgbClr val="002060"/>
                </a:solidFill>
                <a:effectLst>
                  <a:outerShdw blurRad="38100" dist="38100" dir="2700000" algn="tl">
                    <a:srgbClr val="000000">
                      <a:alpha val="43137"/>
                    </a:srgbClr>
                  </a:outerShdw>
                </a:effectLst>
              </a:rPr>
              <a:t>of feet, ankles, hands, fingers, face</a:t>
            </a:r>
          </a:p>
          <a:p>
            <a:pPr lvl="1">
              <a:lnSpc>
                <a:spcPct val="95000"/>
              </a:lnSpc>
              <a:spcBef>
                <a:spcPct val="15000"/>
              </a:spcBef>
            </a:pPr>
            <a:r>
              <a:rPr lang="en-US" sz="3600" b="1" dirty="0" smtClean="0">
                <a:solidFill>
                  <a:srgbClr val="C00000"/>
                </a:solidFill>
                <a:effectLst>
                  <a:outerShdw blurRad="38100" dist="38100" dir="2700000" algn="tl">
                    <a:srgbClr val="000000">
                      <a:alpha val="43137"/>
                    </a:srgbClr>
                  </a:outerShdw>
                </a:effectLst>
              </a:rPr>
              <a:t>Decreased </a:t>
            </a:r>
            <a:r>
              <a:rPr lang="en-US" sz="3600" b="1" dirty="0">
                <a:solidFill>
                  <a:srgbClr val="C00000"/>
                </a:solidFill>
                <a:effectLst>
                  <a:outerShdw blurRad="38100" dist="38100" dir="2700000" algn="tl">
                    <a:srgbClr val="000000">
                      <a:alpha val="43137"/>
                    </a:srgbClr>
                  </a:outerShdw>
                </a:effectLst>
              </a:rPr>
              <a:t>urine output</a:t>
            </a:r>
          </a:p>
          <a:p>
            <a:pPr lvl="1">
              <a:lnSpc>
                <a:spcPct val="95000"/>
              </a:lnSpc>
              <a:spcBef>
                <a:spcPct val="15000"/>
              </a:spcBef>
            </a:pPr>
            <a:r>
              <a:rPr lang="en-US" sz="3600" b="1" dirty="0" smtClean="0">
                <a:solidFill>
                  <a:srgbClr val="66FF33"/>
                </a:solidFill>
                <a:effectLst>
                  <a:outerShdw blurRad="38100" dist="38100" dir="2700000" algn="tl">
                    <a:srgbClr val="000000">
                      <a:alpha val="43137"/>
                    </a:srgbClr>
                  </a:outerShdw>
                </a:effectLst>
              </a:rPr>
              <a:t>Shortness </a:t>
            </a:r>
            <a:r>
              <a:rPr lang="en-US" sz="3600" b="1" dirty="0">
                <a:solidFill>
                  <a:srgbClr val="66FF33"/>
                </a:solidFill>
                <a:effectLst>
                  <a:outerShdw blurRad="38100" dist="38100" dir="2700000" algn="tl">
                    <a:srgbClr val="000000">
                      <a:alpha val="43137"/>
                    </a:srgbClr>
                  </a:outerShdw>
                </a:effectLst>
              </a:rPr>
              <a:t>of breath</a:t>
            </a:r>
          </a:p>
          <a:p>
            <a:pPr lvl="1">
              <a:lnSpc>
                <a:spcPct val="95000"/>
              </a:lnSpc>
              <a:spcBef>
                <a:spcPct val="15000"/>
              </a:spcBef>
            </a:pPr>
            <a:r>
              <a:rPr lang="en-US" sz="3600" b="1" dirty="0" smtClean="0">
                <a:solidFill>
                  <a:srgbClr val="FFFF00"/>
                </a:solidFill>
                <a:effectLst>
                  <a:outerShdw blurRad="38100" dist="38100" dir="2700000" algn="tl">
                    <a:srgbClr val="000000">
                      <a:alpha val="43137"/>
                    </a:srgbClr>
                  </a:outerShdw>
                </a:effectLst>
              </a:rPr>
              <a:t>Collection </a:t>
            </a:r>
            <a:r>
              <a:rPr lang="en-US" sz="3600" b="1" dirty="0">
                <a:solidFill>
                  <a:srgbClr val="FFFF00"/>
                </a:solidFill>
                <a:effectLst>
                  <a:outerShdw blurRad="38100" dist="38100" dir="2700000" algn="tl">
                    <a:srgbClr val="000000">
                      <a:alpha val="43137"/>
                    </a:srgbClr>
                  </a:outerShdw>
                </a:effectLst>
              </a:rPr>
              <a:t>of fluid in abdomen (ascites)</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187" name="Rectangle 186"/>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t>Edema</a:t>
            </a:r>
            <a:endParaRPr lang="en-US" sz="5400" b="1" dirty="0">
              <a:effectLst>
                <a:outerShdw blurRad="38100" dist="38100" dir="2700000" algn="tl">
                  <a:srgbClr val="000000">
                    <a:alpha val="43137"/>
                  </a:srgbClr>
                </a:outerShdw>
              </a:effectLst>
            </a:endParaRPr>
          </a:p>
        </p:txBody>
      </p:sp>
      <p:pic>
        <p:nvPicPr>
          <p:cNvPr id="1433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41600"/>
          <a:stretch/>
        </p:blipFill>
        <p:spPr bwMode="auto">
          <a:xfrm>
            <a:off x="6781800" y="1524000"/>
            <a:ext cx="1860943" cy="2190750"/>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Tree>
    <p:extLst>
      <p:ext uri="{BB962C8B-B14F-4D97-AF65-F5344CB8AC3E}">
        <p14:creationId xmlns:p14="http://schemas.microsoft.com/office/powerpoint/2010/main" val="908560287"/>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8435" name="Rectangle 3"/>
          <p:cNvSpPr>
            <a:spLocks noGrp="1" noChangeArrowheads="1"/>
          </p:cNvSpPr>
          <p:nvPr>
            <p:ph type="body" idx="1"/>
          </p:nvPr>
        </p:nvSpPr>
        <p:spPr>
          <a:xfrm>
            <a:off x="762000" y="1676400"/>
            <a:ext cx="3581400" cy="4419600"/>
          </a:xfrm>
          <a:noFill/>
          <a:ln w="38100">
            <a:noFill/>
          </a:ln>
        </p:spPr>
        <p:txBody>
          <a:bodyPr/>
          <a:lstStyle/>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Source of stored   energy</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Helps </a:t>
            </a:r>
            <a:r>
              <a:rPr lang="en-US" sz="2800" b="1" dirty="0">
                <a:effectLst>
                  <a:outerShdw blurRad="38100" dist="38100" dir="2700000" algn="tl">
                    <a:srgbClr val="000000">
                      <a:alpha val="43137"/>
                    </a:srgbClr>
                  </a:outerShdw>
                </a:effectLst>
              </a:rPr>
              <a:t>body use </a:t>
            </a:r>
            <a:r>
              <a:rPr lang="en-US" sz="2800" b="1" dirty="0" smtClean="0">
                <a:effectLst>
                  <a:outerShdw blurRad="38100" dist="38100" dir="2700000" algn="tl">
                    <a:srgbClr val="000000">
                      <a:alpha val="43137"/>
                    </a:srgbClr>
                  </a:outerShdw>
                </a:effectLst>
              </a:rPr>
              <a:t>certain vitamins</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Conserves </a:t>
            </a:r>
            <a:r>
              <a:rPr lang="en-US" sz="2800" b="1" dirty="0">
                <a:solidFill>
                  <a:srgbClr val="002060"/>
                </a:solidFill>
                <a:effectLst>
                  <a:outerShdw blurRad="38100" dist="38100" dir="2700000" algn="tl">
                    <a:srgbClr val="000000">
                      <a:alpha val="43137"/>
                    </a:srgbClr>
                  </a:outerShdw>
                </a:effectLst>
              </a:rPr>
              <a:t>body </a:t>
            </a:r>
            <a:r>
              <a:rPr lang="en-US" sz="2800" b="1" dirty="0" smtClean="0">
                <a:solidFill>
                  <a:srgbClr val="002060"/>
                </a:solidFill>
                <a:effectLst>
                  <a:outerShdw blurRad="38100" dist="38100" dir="2700000" algn="tl">
                    <a:srgbClr val="000000">
                      <a:alpha val="43137"/>
                    </a:srgbClr>
                  </a:outerShdw>
                </a:effectLst>
              </a:rPr>
              <a:t>heat </a:t>
            </a:r>
          </a:p>
          <a:p>
            <a:pPr marL="461963">
              <a:lnSpc>
                <a:spcPct val="95000"/>
              </a:lnSpc>
              <a:buFont typeface="Arial" pitchFamily="34" charset="0"/>
              <a:buChar char="•"/>
            </a:pPr>
            <a:r>
              <a:rPr lang="en-US" sz="2800" b="1" dirty="0" smtClean="0">
                <a:effectLst>
                  <a:outerShdw blurRad="38100" dist="38100" dir="2700000" algn="tl">
                    <a:srgbClr val="000000">
                      <a:alpha val="43137"/>
                    </a:srgbClr>
                  </a:outerShdw>
                </a:effectLst>
              </a:rPr>
              <a:t>Protects </a:t>
            </a:r>
            <a:r>
              <a:rPr lang="en-US" sz="2800" b="1" dirty="0">
                <a:effectLst>
                  <a:outerShdw blurRad="38100" dist="38100" dir="2700000" algn="tl">
                    <a:srgbClr val="000000">
                      <a:alpha val="43137"/>
                    </a:srgbClr>
                  </a:outerShdw>
                </a:effectLst>
              </a:rPr>
              <a:t>organs from </a:t>
            </a:r>
            <a:r>
              <a:rPr lang="en-US" sz="2800" b="1" dirty="0" smtClean="0">
                <a:effectLst>
                  <a:outerShdw blurRad="38100" dist="38100" dir="2700000" algn="tl">
                    <a:srgbClr val="000000">
                      <a:alpha val="43137"/>
                    </a:srgbClr>
                  </a:outerShdw>
                </a:effectLst>
              </a:rPr>
              <a:t>injury</a:t>
            </a:r>
          </a:p>
          <a:p>
            <a:pPr marL="461963">
              <a:lnSpc>
                <a:spcPct val="95000"/>
              </a:lnSpc>
              <a:buFont typeface="Arial" pitchFamily="34" charset="0"/>
              <a:buChar char="•"/>
            </a:pPr>
            <a:r>
              <a:rPr lang="en-US" sz="2800" b="1" dirty="0" smtClean="0">
                <a:solidFill>
                  <a:srgbClr val="002060"/>
                </a:solidFill>
                <a:effectLst>
                  <a:outerShdw blurRad="38100" dist="38100" dir="2700000" algn="tl">
                    <a:srgbClr val="000000">
                      <a:alpha val="43137"/>
                    </a:srgbClr>
                  </a:outerShdw>
                </a:effectLst>
              </a:rPr>
              <a:t>Holds kidneys place</a:t>
            </a:r>
            <a:endParaRPr lang="en-US" sz="28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A889A5A2-6584-471D-ADFA-1271FA1EC5DF}" type="slidenum">
              <a:rPr lang="en-US" smtClean="0">
                <a:solidFill>
                  <a:srgbClr val="FFFFFF"/>
                </a:solidFill>
              </a:rPr>
              <a:pPr>
                <a:defRPr/>
              </a:pPr>
              <a:t>9</a:t>
            </a:fld>
            <a:endParaRPr lang="en-US">
              <a:solidFill>
                <a:srgbClr val="FFFFFF"/>
              </a:solidFill>
            </a:endParaRPr>
          </a:p>
        </p:txBody>
      </p:sp>
      <p:sp>
        <p:nvSpPr>
          <p:cNvPr id="10" name="Rectangle 9"/>
          <p:cNvSpPr/>
          <p:nvPr/>
        </p:nvSpPr>
        <p:spPr>
          <a:xfrm>
            <a:off x="0" y="20216"/>
            <a:ext cx="9116568" cy="1477328"/>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 name="TextBox 5"/>
          <p:cNvSpPr txBox="1"/>
          <p:nvPr/>
        </p:nvSpPr>
        <p:spPr>
          <a:xfrm>
            <a:off x="1586484" y="297215"/>
            <a:ext cx="5943600" cy="923330"/>
          </a:xfrm>
          <a:prstGeom prst="rect">
            <a:avLst/>
          </a:prstGeom>
          <a:noFill/>
        </p:spPr>
        <p:txBody>
          <a:bodyPr wrap="square" rtlCol="0">
            <a:spAutoFit/>
          </a:bodyPr>
          <a:lstStyle/>
          <a:p>
            <a:pPr algn="ctr"/>
            <a:r>
              <a:rPr lang="en-US" sz="5400" b="1" dirty="0" smtClean="0">
                <a:solidFill>
                  <a:srgbClr val="FFFFFF"/>
                </a:solidFill>
                <a:effectLst>
                  <a:outerShdw blurRad="38100" dist="38100" dir="2700000" algn="tl">
                    <a:srgbClr val="000000">
                      <a:alpha val="43137"/>
                    </a:srgbClr>
                  </a:outerShdw>
                </a:effectLst>
              </a:rPr>
              <a:t>Nutrients - Fat</a:t>
            </a:r>
            <a:endParaRPr lang="en-US" sz="5400" b="1" dirty="0">
              <a:solidFill>
                <a:srgbClr val="FFFFFF"/>
              </a:solidFill>
              <a:effectLst>
                <a:outerShdw blurRad="38100" dist="38100" dir="2700000" algn="tl">
                  <a:srgbClr val="000000">
                    <a:alpha val="43137"/>
                  </a:srgbClr>
                </a:outerShdw>
              </a:effectLst>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pic>
        <p:nvPicPr>
          <p:cNvPr id="614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743200"/>
            <a:ext cx="3103563" cy="2133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9"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48600" y="1220545"/>
            <a:ext cx="682625" cy="68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113152280"/>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4" name="Rectangle 3"/>
          <p:cNvSpPr/>
          <p:nvPr/>
        </p:nvSpPr>
        <p:spPr>
          <a:xfrm>
            <a:off x="0" y="15240"/>
            <a:ext cx="9144000" cy="1571787"/>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2060"/>
              </a:solidFill>
            </a:endParaRPr>
          </a:p>
        </p:txBody>
      </p:sp>
      <p:grpSp>
        <p:nvGrpSpPr>
          <p:cNvPr id="7170" name="Group 2"/>
          <p:cNvGrpSpPr>
            <a:grpSpLocks/>
          </p:cNvGrpSpPr>
          <p:nvPr/>
        </p:nvGrpSpPr>
        <p:grpSpPr bwMode="auto">
          <a:xfrm>
            <a:off x="381000" y="472594"/>
            <a:ext cx="4749800" cy="931862"/>
            <a:chOff x="1831975" y="696036"/>
            <a:chExt cx="5029927" cy="1438680"/>
          </a:xfrm>
        </p:grpSpPr>
        <p:pic>
          <p:nvPicPr>
            <p:cNvPr id="106498" name="Picture 2" descr="C:\Documents and Settings\amoore\Local Settings\Temporary Internet Files\Content.IE5\8FT7EIVD\MC90029185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30445" y="696036"/>
              <a:ext cx="931457" cy="931457"/>
            </a:xfrm>
            <a:prstGeom prst="rect">
              <a:avLst/>
            </a:prstGeom>
            <a:noFill/>
            <a:effectLst>
              <a:glow rad="647700">
                <a:schemeClr val="tx1">
                  <a:alpha val="35000"/>
                </a:schemeClr>
              </a:glow>
            </a:effectLst>
            <a:extLst>
              <a:ext uri="{909E8E84-426E-40DD-AFC4-6F175D3DCCD1}">
                <a14:hiddenFill xmlns:a14="http://schemas.microsoft.com/office/drawing/2010/main">
                  <a:solidFill>
                    <a:srgbClr val="FFFFFF"/>
                  </a:solidFill>
                </a14:hiddenFill>
              </a:ext>
            </a:extLst>
          </p:spPr>
        </p:pic>
        <p:pic>
          <p:nvPicPr>
            <p:cNvPr id="717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31975" y="724325"/>
              <a:ext cx="3978275" cy="14103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 name="Date Placeholder 2"/>
          <p:cNvSpPr>
            <a:spLocks noGrp="1"/>
          </p:cNvSpPr>
          <p:nvPr>
            <p:ph type="dt" sz="half" idx="10"/>
          </p:nvPr>
        </p:nvSpPr>
        <p:spPr/>
        <p:txBody>
          <a:bodyPr/>
          <a:lstStyle/>
          <a:p>
            <a:pPr>
              <a:defRPr/>
            </a:pPr>
            <a:r>
              <a:rPr lang="en-US" smtClean="0">
                <a:solidFill>
                  <a:srgbClr val="002060"/>
                </a:solidFill>
              </a:rPr>
              <a:t>6.01</a:t>
            </a:r>
            <a:endParaRPr lang="en-US" dirty="0">
              <a:solidFill>
                <a:srgbClr val="002060"/>
              </a:solidFill>
            </a:endParaRPr>
          </a:p>
        </p:txBody>
      </p:sp>
      <p:sp>
        <p:nvSpPr>
          <p:cNvPr id="2" name="Footer Placeholder 1"/>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6" name="Slide Number Placeholder 5"/>
          <p:cNvSpPr>
            <a:spLocks noGrp="1"/>
          </p:cNvSpPr>
          <p:nvPr>
            <p:ph type="sldNum" sz="quarter" idx="12"/>
          </p:nvPr>
        </p:nvSpPr>
        <p:spPr/>
        <p:txBody>
          <a:bodyPr/>
          <a:lstStyle/>
          <a:p>
            <a:fld id="{B6F15528-21DE-4FAA-801E-634DDDAF4B2B}" type="slidenum">
              <a:rPr lang="en-US" smtClean="0">
                <a:solidFill>
                  <a:srgbClr val="002060"/>
                </a:solidFill>
              </a:rPr>
              <a:pPr/>
              <a:t>90</a:t>
            </a:fld>
            <a:endParaRPr lang="en-US" dirty="0">
              <a:solidFill>
                <a:srgbClr val="002060"/>
              </a:solidFill>
            </a:endParaRPr>
          </a:p>
        </p:txBody>
      </p:sp>
      <p:sp>
        <p:nvSpPr>
          <p:cNvPr id="5" name="TextBox 4"/>
          <p:cNvSpPr txBox="1"/>
          <p:nvPr/>
        </p:nvSpPr>
        <p:spPr>
          <a:xfrm>
            <a:off x="800100" y="2038008"/>
            <a:ext cx="7543800" cy="3539430"/>
          </a:xfrm>
          <a:prstGeom prst="rect">
            <a:avLst/>
          </a:prstGeom>
          <a:noFill/>
        </p:spPr>
        <p:txBody>
          <a:bodyPr wrap="square" rtlCol="0">
            <a:spAutoFit/>
          </a:bodyPr>
          <a:lstStyle/>
          <a:p>
            <a:pPr algn="ctr"/>
            <a:r>
              <a:rPr lang="en-US" sz="6000" b="1" i="1" dirty="0" smtClean="0">
                <a:solidFill>
                  <a:srgbClr val="FFFF00"/>
                </a:solidFill>
                <a:effectLst>
                  <a:outerShdw blurRad="38100" dist="38100" dir="2700000" algn="tl">
                    <a:srgbClr val="000000">
                      <a:alpha val="43137"/>
                    </a:srgbClr>
                  </a:outerShdw>
                </a:effectLst>
              </a:rPr>
              <a:t>Residents’ weights must be accurate!</a:t>
            </a:r>
          </a:p>
          <a:p>
            <a:pPr algn="ctr"/>
            <a:r>
              <a:rPr lang="en-US" sz="3200" b="1" i="1" dirty="0" smtClean="0">
                <a:solidFill>
                  <a:srgbClr val="FFFF00"/>
                </a:solidFill>
                <a:effectLst>
                  <a:outerShdw blurRad="38100" dist="38100" dir="2700000" algn="tl">
                    <a:srgbClr val="000000">
                      <a:alpha val="43137"/>
                    </a:srgbClr>
                  </a:outerShdw>
                </a:effectLst>
              </a:rPr>
              <a:t> </a:t>
            </a:r>
          </a:p>
          <a:p>
            <a:pPr algn="ctr"/>
            <a:r>
              <a:rPr lang="en-US" sz="3600" b="1" dirty="0" smtClean="0">
                <a:solidFill>
                  <a:srgbClr val="C00000"/>
                </a:solidFill>
                <a:effectLst>
                  <a:outerShdw blurRad="38100" dist="38100" dir="2700000" algn="tl">
                    <a:srgbClr val="000000">
                      <a:alpha val="43137"/>
                    </a:srgbClr>
                  </a:outerShdw>
                </a:effectLst>
                <a:latin typeface="Gill Sans Ultra Bold" pitchFamily="34" charset="0"/>
              </a:rPr>
              <a:t>Fluid retention can be detected by weight gain.</a:t>
            </a:r>
          </a:p>
        </p:txBody>
      </p:sp>
      <p:pic>
        <p:nvPicPr>
          <p:cNvPr id="17410" name="Picture 2" descr="C:\Documents and Settings\amoore\Local Settings\Temporary Internet Files\Content.IE5\8FT7EIVD\MC900324404[1].wmf"/>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543800" y="304800"/>
            <a:ext cx="1336853" cy="18223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83888428"/>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1371600"/>
            <a:ext cx="9144000" cy="4572000"/>
          </a:xfrm>
          <a:prstGeom prst="rect">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r>
              <a:rPr lang="en-US" dirty="0" smtClean="0">
                <a:solidFill>
                  <a:srgbClr val="002060"/>
                </a:solidFill>
              </a:rPr>
              <a:t>6.02</a:t>
            </a:r>
            <a:endParaRPr lang="en-US" dirty="0">
              <a:solidFill>
                <a:srgbClr val="002060"/>
              </a:solidFill>
            </a:endParaRPr>
          </a:p>
        </p:txBody>
      </p:sp>
      <p:sp>
        <p:nvSpPr>
          <p:cNvPr id="3" name="Footer Placeholder 2"/>
          <p:cNvSpPr>
            <a:spLocks noGrp="1"/>
          </p:cNvSpPr>
          <p:nvPr>
            <p:ph type="ftr" sz="quarter" idx="11"/>
          </p:nvPr>
        </p:nvSpPr>
        <p:spPr/>
        <p:txBody>
          <a:bodyPr/>
          <a:lstStyle/>
          <a:p>
            <a:r>
              <a:rPr lang="en-US" dirty="0" smtClean="0">
                <a:solidFill>
                  <a:srgbClr val="002060"/>
                </a:solidFill>
              </a:rPr>
              <a:t>Nursing Fundamentals 7243</a:t>
            </a:r>
            <a:endParaRPr lang="en-US" dirty="0">
              <a:solidFill>
                <a:srgbClr val="002060"/>
              </a:solidFill>
            </a:endParaRPr>
          </a:p>
        </p:txBody>
      </p:sp>
      <p:sp>
        <p:nvSpPr>
          <p:cNvPr id="4" name="Slide Number Placeholder 3"/>
          <p:cNvSpPr>
            <a:spLocks noGrp="1"/>
          </p:cNvSpPr>
          <p:nvPr>
            <p:ph type="sldNum" sz="quarter" idx="12"/>
          </p:nvPr>
        </p:nvSpPr>
        <p:spPr/>
        <p:txBody>
          <a:bodyPr/>
          <a:lstStyle/>
          <a:p>
            <a:fld id="{B6F15528-21DE-4FAA-801E-634DDDAF4B2B}" type="slidenum">
              <a:rPr lang="en-US" smtClean="0">
                <a:solidFill>
                  <a:srgbClr val="002060"/>
                </a:solidFill>
              </a:rPr>
              <a:pPr/>
              <a:t>91</a:t>
            </a:fld>
            <a:endParaRPr lang="en-US" dirty="0">
              <a:solidFill>
                <a:srgbClr val="002060"/>
              </a:solidFill>
            </a:endParaRPr>
          </a:p>
        </p:txBody>
      </p:sp>
      <p:sp>
        <p:nvSpPr>
          <p:cNvPr id="5" name="Rectangle 4"/>
          <p:cNvSpPr/>
          <p:nvPr/>
        </p:nvSpPr>
        <p:spPr>
          <a:xfrm>
            <a:off x="-228600" y="1981200"/>
            <a:ext cx="9525000" cy="3352800"/>
          </a:xfrm>
          <a:prstGeom prst="rect">
            <a:avLst/>
          </a:prstGeom>
          <a:solidFill>
            <a:srgbClr val="002060"/>
          </a:solidFill>
          <a:ln w="762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800" b="1" dirty="0" smtClean="0">
                <a:solidFill>
                  <a:srgbClr val="FFC000"/>
                </a:solidFill>
                <a:effectLst>
                  <a:outerShdw blurRad="38100" dist="38100" dir="2700000" algn="tl">
                    <a:srgbClr val="000000">
                      <a:alpha val="43137"/>
                    </a:srgbClr>
                  </a:outerShdw>
                </a:effectLst>
              </a:rPr>
              <a:t>   </a:t>
            </a:r>
            <a:r>
              <a:rPr lang="en-US" sz="8800" b="1" dirty="0" smtClean="0">
                <a:solidFill>
                  <a:srgbClr val="FF0000"/>
                </a:solidFill>
                <a:effectLst>
                  <a:outerShdw blurRad="38100" dist="38100" dir="2700000" algn="tl">
                    <a:srgbClr val="000000">
                      <a:alpha val="43137"/>
                    </a:srgbClr>
                  </a:outerShdw>
                </a:effectLst>
              </a:rPr>
              <a:t>SKILL</a:t>
            </a:r>
            <a:r>
              <a:rPr lang="en-US" sz="8800" b="1" dirty="0" smtClean="0">
                <a:solidFill>
                  <a:srgbClr val="FFC000"/>
                </a:solidFill>
                <a:effectLst>
                  <a:outerShdw blurRad="38100" dist="38100" dir="2700000" algn="tl">
                    <a:srgbClr val="000000">
                      <a:alpha val="43137"/>
                    </a:srgbClr>
                  </a:outerShdw>
                </a:effectLst>
              </a:rPr>
              <a:t> </a:t>
            </a:r>
          </a:p>
          <a:p>
            <a:pPr algn="ctr"/>
            <a:r>
              <a:rPr lang="en-US" sz="6600" b="1" dirty="0" smtClean="0">
                <a:solidFill>
                  <a:srgbClr val="FFC000"/>
                </a:solidFill>
                <a:effectLst>
                  <a:outerShdw blurRad="38100" dist="38100" dir="2700000" algn="tl">
                    <a:srgbClr val="000000">
                      <a:alpha val="43137"/>
                    </a:srgbClr>
                  </a:outerShdw>
                </a:effectLst>
              </a:rPr>
              <a:t>Weighing a resident</a:t>
            </a:r>
            <a:endParaRPr lang="en-US" sz="6600" b="1" dirty="0">
              <a:solidFill>
                <a:prstClr val="white"/>
              </a:solidFill>
              <a:effectLst>
                <a:outerShdw blurRad="38100" dist="38100" dir="2700000" algn="tl">
                  <a:srgbClr val="000000">
                    <a:alpha val="43137"/>
                  </a:srgbClr>
                </a:outerShdw>
              </a:effectLst>
            </a:endParaRPr>
          </a:p>
        </p:txBody>
      </p:sp>
      <p:pic>
        <p:nvPicPr>
          <p:cNvPr id="2662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61477" y="2536458"/>
            <a:ext cx="935980" cy="819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228600" y="228600"/>
            <a:ext cx="6172200" cy="954107"/>
          </a:xfrm>
          <a:prstGeom prst="rect">
            <a:avLst/>
          </a:prstGeom>
        </p:spPr>
        <p:txBody>
          <a:bodyPr wrap="square">
            <a:spAutoFit/>
          </a:bodyPr>
          <a:lstStyle/>
          <a:p>
            <a:pPr>
              <a:defRPr/>
            </a:pPr>
            <a:r>
              <a:rPr lang="en-US" sz="2800" b="1" dirty="0">
                <a:solidFill>
                  <a:srgbClr val="FFCC00"/>
                </a:solidFill>
                <a:effectLst>
                  <a:outerShdw blurRad="38100" dist="38100" dir="2700000" algn="tl">
                    <a:srgbClr val="000000">
                      <a:alpha val="43137"/>
                    </a:srgbClr>
                  </a:outerShdw>
                </a:effectLst>
              </a:rPr>
              <a:t>Training Lab Assignment</a:t>
            </a:r>
          </a:p>
          <a:p>
            <a:pPr>
              <a:defRPr/>
            </a:pPr>
            <a:r>
              <a:rPr lang="en-US" b="1" dirty="0">
                <a:solidFill>
                  <a:srgbClr val="FFCC00"/>
                </a:solidFill>
                <a:effectLst>
                  <a:outerShdw blurRad="38100" dist="38100" dir="2700000" algn="tl">
                    <a:srgbClr val="000000">
                      <a:alpha val="43137"/>
                    </a:srgbClr>
                  </a:outerShdw>
                </a:effectLst>
              </a:rPr>
              <a:t>Engage in the Skill </a:t>
            </a:r>
            <a:r>
              <a:rPr lang="en-US" sz="2800" b="1" u="sng" dirty="0" smtClean="0">
                <a:solidFill>
                  <a:srgbClr val="002060"/>
                </a:solidFill>
                <a:effectLst>
                  <a:outerShdw blurRad="38100" dist="38100" dir="2700000" algn="tl">
                    <a:srgbClr val="000000">
                      <a:alpha val="43137"/>
                    </a:srgbClr>
                  </a:outerShdw>
                </a:effectLst>
              </a:rPr>
              <a:t>Distributed Practice </a:t>
            </a:r>
            <a:r>
              <a:rPr lang="en-US" b="1" dirty="0">
                <a:solidFill>
                  <a:srgbClr val="FFCC00"/>
                </a:solidFill>
                <a:effectLst>
                  <a:outerShdw blurRad="38100" dist="38100" dir="2700000" algn="tl">
                    <a:srgbClr val="000000">
                      <a:alpha val="43137"/>
                    </a:srgbClr>
                  </a:outerShdw>
                </a:effectLst>
              </a:rPr>
              <a:t>for:</a:t>
            </a:r>
          </a:p>
        </p:txBody>
      </p:sp>
    </p:spTree>
    <p:extLst>
      <p:ext uri="{BB962C8B-B14F-4D97-AF65-F5344CB8AC3E}">
        <p14:creationId xmlns:p14="http://schemas.microsoft.com/office/powerpoint/2010/main" val="340861885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87"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88" name="Slide Number Placeholder 5"/>
          <p:cNvSpPr>
            <a:spLocks noGrp="1"/>
          </p:cNvSpPr>
          <p:nvPr>
            <p:ph type="sldNum" sz="quarter" idx="12"/>
          </p:nvPr>
        </p:nvSpPr>
        <p:spPr/>
        <p:txBody>
          <a:bodyPr/>
          <a:lstStyle/>
          <a:p>
            <a:fld id="{9EB304DC-0CEF-4650-89F9-D996BA939CB2}" type="slidenum">
              <a:rPr lang="en-US">
                <a:solidFill>
                  <a:srgbClr val="FFFFFF"/>
                </a:solidFill>
              </a:rPr>
              <a:pPr/>
              <a:t>92</a:t>
            </a:fld>
            <a:endParaRPr lang="en-US">
              <a:solidFill>
                <a:srgbClr val="FFFFFF"/>
              </a:solidFill>
            </a:endParaRPr>
          </a:p>
        </p:txBody>
      </p:sp>
      <p:sp>
        <p:nvSpPr>
          <p:cNvPr id="95235" name="Rectangle 3"/>
          <p:cNvSpPr>
            <a:spLocks noGrp="1" noChangeArrowheads="1"/>
          </p:cNvSpPr>
          <p:nvPr>
            <p:ph type="body" idx="1"/>
          </p:nvPr>
        </p:nvSpPr>
        <p:spPr>
          <a:xfrm>
            <a:off x="419100" y="1471482"/>
            <a:ext cx="8305800" cy="3627437"/>
          </a:xfrm>
        </p:spPr>
        <p:txBody>
          <a:bodyPr/>
          <a:lstStyle/>
          <a:p>
            <a:pPr marL="0" indent="0">
              <a:buNone/>
            </a:pPr>
            <a:r>
              <a:rPr lang="en-US" sz="6000" b="1" dirty="0" smtClean="0">
                <a:solidFill>
                  <a:srgbClr val="FFC000"/>
                </a:solidFill>
                <a:effectLst>
                  <a:outerShdw blurRad="38100" dist="38100" dir="2700000" algn="tl">
                    <a:srgbClr val="000000">
                      <a:alpha val="43137"/>
                    </a:srgbClr>
                  </a:outerShdw>
                </a:effectLst>
              </a:rPr>
              <a:t>Fluid </a:t>
            </a:r>
            <a:r>
              <a:rPr lang="en-US" sz="6000" b="1" dirty="0">
                <a:solidFill>
                  <a:srgbClr val="FFC000"/>
                </a:solidFill>
                <a:effectLst>
                  <a:outerShdw blurRad="38100" dist="38100" dir="2700000" algn="tl">
                    <a:srgbClr val="000000">
                      <a:alpha val="43137"/>
                    </a:srgbClr>
                  </a:outerShdw>
                </a:effectLst>
              </a:rPr>
              <a:t>output exceeds fluid intake </a:t>
            </a:r>
          </a:p>
          <a:p>
            <a:r>
              <a:rPr lang="en-US" sz="3600" b="1" i="1" dirty="0">
                <a:solidFill>
                  <a:srgbClr val="66FF33"/>
                </a:solidFill>
                <a:effectLst>
                  <a:outerShdw blurRad="38100" dist="38100" dir="2700000" algn="tl">
                    <a:srgbClr val="000000">
                      <a:alpha val="43137"/>
                    </a:srgbClr>
                  </a:outerShdw>
                </a:effectLst>
              </a:rPr>
              <a:t>Common problem of long-term care residents</a:t>
            </a:r>
          </a:p>
        </p:txBody>
      </p:sp>
      <p:grpSp>
        <p:nvGrpSpPr>
          <p:cNvPr id="95236" name="Group 4"/>
          <p:cNvGrpSpPr>
            <a:grpSpLocks/>
          </p:cNvGrpSpPr>
          <p:nvPr/>
        </p:nvGrpSpPr>
        <p:grpSpPr bwMode="auto">
          <a:xfrm>
            <a:off x="6637180" y="4285761"/>
            <a:ext cx="1961301" cy="1856061"/>
            <a:chOff x="1635" y="1394"/>
            <a:chExt cx="4902" cy="4104"/>
          </a:xfrm>
        </p:grpSpPr>
        <p:sp>
          <p:nvSpPr>
            <p:cNvPr id="95237" name="Freeform 5"/>
            <p:cNvSpPr>
              <a:spLocks/>
            </p:cNvSpPr>
            <p:nvPr/>
          </p:nvSpPr>
          <p:spPr bwMode="auto">
            <a:xfrm>
              <a:off x="3172" y="1394"/>
              <a:ext cx="3365" cy="4089"/>
            </a:xfrm>
            <a:custGeom>
              <a:avLst/>
              <a:gdLst>
                <a:gd name="T0" fmla="*/ 58 w 3365"/>
                <a:gd name="T1" fmla="*/ 4089 h 4089"/>
                <a:gd name="T2" fmla="*/ 160 w 3365"/>
                <a:gd name="T3" fmla="*/ 4086 h 4089"/>
                <a:gd name="T4" fmla="*/ 402 w 3365"/>
                <a:gd name="T5" fmla="*/ 4073 h 4089"/>
                <a:gd name="T6" fmla="*/ 689 w 3365"/>
                <a:gd name="T7" fmla="*/ 3997 h 4089"/>
                <a:gd name="T8" fmla="*/ 1050 w 3365"/>
                <a:gd name="T9" fmla="*/ 3955 h 4089"/>
                <a:gd name="T10" fmla="*/ 1772 w 3365"/>
                <a:gd name="T11" fmla="*/ 3961 h 4089"/>
                <a:gd name="T12" fmla="*/ 2494 w 3365"/>
                <a:gd name="T13" fmla="*/ 3925 h 4089"/>
                <a:gd name="T14" fmla="*/ 3233 w 3365"/>
                <a:gd name="T15" fmla="*/ 3933 h 4089"/>
                <a:gd name="T16" fmla="*/ 3318 w 3365"/>
                <a:gd name="T17" fmla="*/ 3730 h 4089"/>
                <a:gd name="T18" fmla="*/ 3285 w 3365"/>
                <a:gd name="T19" fmla="*/ 3426 h 4089"/>
                <a:gd name="T20" fmla="*/ 3136 w 3365"/>
                <a:gd name="T21" fmla="*/ 2914 h 4089"/>
                <a:gd name="T22" fmla="*/ 2850 w 3365"/>
                <a:gd name="T23" fmla="*/ 2589 h 4089"/>
                <a:gd name="T24" fmla="*/ 2598 w 3365"/>
                <a:gd name="T25" fmla="*/ 2409 h 4089"/>
                <a:gd name="T26" fmla="*/ 2550 w 3365"/>
                <a:gd name="T27" fmla="*/ 2320 h 4089"/>
                <a:gd name="T28" fmla="*/ 2498 w 3365"/>
                <a:gd name="T29" fmla="*/ 2241 h 4089"/>
                <a:gd name="T30" fmla="*/ 2540 w 3365"/>
                <a:gd name="T31" fmla="*/ 2146 h 4089"/>
                <a:gd name="T32" fmla="*/ 2598 w 3365"/>
                <a:gd name="T33" fmla="*/ 2035 h 4089"/>
                <a:gd name="T34" fmla="*/ 2719 w 3365"/>
                <a:gd name="T35" fmla="*/ 1721 h 4089"/>
                <a:gd name="T36" fmla="*/ 2791 w 3365"/>
                <a:gd name="T37" fmla="*/ 1575 h 4089"/>
                <a:gd name="T38" fmla="*/ 2845 w 3365"/>
                <a:gd name="T39" fmla="*/ 1365 h 4089"/>
                <a:gd name="T40" fmla="*/ 2898 w 3365"/>
                <a:gd name="T41" fmla="*/ 1188 h 4089"/>
                <a:gd name="T42" fmla="*/ 2822 w 3365"/>
                <a:gd name="T43" fmla="*/ 788 h 4089"/>
                <a:gd name="T44" fmla="*/ 2488 w 3365"/>
                <a:gd name="T45" fmla="*/ 263 h 4089"/>
                <a:gd name="T46" fmla="*/ 1807 w 3365"/>
                <a:gd name="T47" fmla="*/ 0 h 4089"/>
                <a:gd name="T48" fmla="*/ 1530 w 3365"/>
                <a:gd name="T49" fmla="*/ 94 h 4089"/>
                <a:gd name="T50" fmla="*/ 1383 w 3365"/>
                <a:gd name="T51" fmla="*/ 245 h 4089"/>
                <a:gd name="T52" fmla="*/ 1351 w 3365"/>
                <a:gd name="T53" fmla="*/ 272 h 4089"/>
                <a:gd name="T54" fmla="*/ 1308 w 3365"/>
                <a:gd name="T55" fmla="*/ 179 h 4089"/>
                <a:gd name="T56" fmla="*/ 1282 w 3365"/>
                <a:gd name="T57" fmla="*/ 226 h 4089"/>
                <a:gd name="T58" fmla="*/ 1359 w 3365"/>
                <a:gd name="T59" fmla="*/ 300 h 4089"/>
                <a:gd name="T60" fmla="*/ 1288 w 3365"/>
                <a:gd name="T61" fmla="*/ 386 h 4089"/>
                <a:gd name="T62" fmla="*/ 1085 w 3365"/>
                <a:gd name="T63" fmla="*/ 604 h 4089"/>
                <a:gd name="T64" fmla="*/ 914 w 3365"/>
                <a:gd name="T65" fmla="*/ 820 h 4089"/>
                <a:gd name="T66" fmla="*/ 809 w 3365"/>
                <a:gd name="T67" fmla="*/ 1009 h 4089"/>
                <a:gd name="T68" fmla="*/ 808 w 3365"/>
                <a:gd name="T69" fmla="*/ 1095 h 4089"/>
                <a:gd name="T70" fmla="*/ 652 w 3365"/>
                <a:gd name="T71" fmla="*/ 981 h 4089"/>
                <a:gd name="T72" fmla="*/ 419 w 3365"/>
                <a:gd name="T73" fmla="*/ 866 h 4089"/>
                <a:gd name="T74" fmla="*/ 187 w 3365"/>
                <a:gd name="T75" fmla="*/ 875 h 4089"/>
                <a:gd name="T76" fmla="*/ 32 w 3365"/>
                <a:gd name="T77" fmla="*/ 876 h 4089"/>
                <a:gd name="T78" fmla="*/ 40 w 3365"/>
                <a:gd name="T79" fmla="*/ 1549 h 4089"/>
                <a:gd name="T80" fmla="*/ 230 w 3365"/>
                <a:gd name="T81" fmla="*/ 1564 h 4089"/>
                <a:gd name="T82" fmla="*/ 434 w 3365"/>
                <a:gd name="T83" fmla="*/ 1562 h 4089"/>
                <a:gd name="T84" fmla="*/ 639 w 3365"/>
                <a:gd name="T85" fmla="*/ 1469 h 4089"/>
                <a:gd name="T86" fmla="*/ 706 w 3365"/>
                <a:gd name="T87" fmla="*/ 1380 h 4089"/>
                <a:gd name="T88" fmla="*/ 740 w 3365"/>
                <a:gd name="T89" fmla="*/ 1441 h 4089"/>
                <a:gd name="T90" fmla="*/ 703 w 3365"/>
                <a:gd name="T91" fmla="*/ 1623 h 4089"/>
                <a:gd name="T92" fmla="*/ 1037 w 3365"/>
                <a:gd name="T93" fmla="*/ 1777 h 4089"/>
                <a:gd name="T94" fmla="*/ 1198 w 3365"/>
                <a:gd name="T95" fmla="*/ 1958 h 4089"/>
                <a:gd name="T96" fmla="*/ 1188 w 3365"/>
                <a:gd name="T97" fmla="*/ 2097 h 4089"/>
                <a:gd name="T98" fmla="*/ 1192 w 3365"/>
                <a:gd name="T99" fmla="*/ 2261 h 4089"/>
                <a:gd name="T100" fmla="*/ 1157 w 3365"/>
                <a:gd name="T101" fmla="*/ 2374 h 4089"/>
                <a:gd name="T102" fmla="*/ 1065 w 3365"/>
                <a:gd name="T103" fmla="*/ 2409 h 4089"/>
                <a:gd name="T104" fmla="*/ 1006 w 3365"/>
                <a:gd name="T105" fmla="*/ 2440 h 4089"/>
                <a:gd name="T106" fmla="*/ 883 w 3365"/>
                <a:gd name="T107" fmla="*/ 2430 h 4089"/>
                <a:gd name="T108" fmla="*/ 680 w 3365"/>
                <a:gd name="T109" fmla="*/ 2486 h 4089"/>
                <a:gd name="T110" fmla="*/ 361 w 3365"/>
                <a:gd name="T111" fmla="*/ 2532 h 4089"/>
                <a:gd name="T112" fmla="*/ 0 w 3365"/>
                <a:gd name="T113" fmla="*/ 2666 h 4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65" h="4089">
                  <a:moveTo>
                    <a:pt x="0" y="2666"/>
                  </a:moveTo>
                  <a:lnTo>
                    <a:pt x="0" y="4086"/>
                  </a:lnTo>
                  <a:lnTo>
                    <a:pt x="18" y="4088"/>
                  </a:lnTo>
                  <a:lnTo>
                    <a:pt x="38" y="4089"/>
                  </a:lnTo>
                  <a:lnTo>
                    <a:pt x="58" y="4089"/>
                  </a:lnTo>
                  <a:lnTo>
                    <a:pt x="79" y="4089"/>
                  </a:lnTo>
                  <a:lnTo>
                    <a:pt x="99" y="4088"/>
                  </a:lnTo>
                  <a:lnTo>
                    <a:pt x="120" y="4086"/>
                  </a:lnTo>
                  <a:lnTo>
                    <a:pt x="140" y="4086"/>
                  </a:lnTo>
                  <a:lnTo>
                    <a:pt x="160" y="4086"/>
                  </a:lnTo>
                  <a:lnTo>
                    <a:pt x="207" y="4084"/>
                  </a:lnTo>
                  <a:lnTo>
                    <a:pt x="256" y="4084"/>
                  </a:lnTo>
                  <a:lnTo>
                    <a:pt x="304" y="4083"/>
                  </a:lnTo>
                  <a:lnTo>
                    <a:pt x="353" y="4079"/>
                  </a:lnTo>
                  <a:lnTo>
                    <a:pt x="402" y="4073"/>
                  </a:lnTo>
                  <a:lnTo>
                    <a:pt x="452" y="4066"/>
                  </a:lnTo>
                  <a:lnTo>
                    <a:pt x="501" y="4056"/>
                  </a:lnTo>
                  <a:lnTo>
                    <a:pt x="550" y="4045"/>
                  </a:lnTo>
                  <a:lnTo>
                    <a:pt x="619" y="4017"/>
                  </a:lnTo>
                  <a:lnTo>
                    <a:pt x="689" y="3997"/>
                  </a:lnTo>
                  <a:lnTo>
                    <a:pt x="758" y="3981"/>
                  </a:lnTo>
                  <a:lnTo>
                    <a:pt x="831" y="3969"/>
                  </a:lnTo>
                  <a:lnTo>
                    <a:pt x="901" y="3960"/>
                  </a:lnTo>
                  <a:lnTo>
                    <a:pt x="975" y="3956"/>
                  </a:lnTo>
                  <a:lnTo>
                    <a:pt x="1050" y="3955"/>
                  </a:lnTo>
                  <a:lnTo>
                    <a:pt x="1129" y="3955"/>
                  </a:lnTo>
                  <a:lnTo>
                    <a:pt x="1288" y="3961"/>
                  </a:lnTo>
                  <a:lnTo>
                    <a:pt x="1449" y="3966"/>
                  </a:lnTo>
                  <a:lnTo>
                    <a:pt x="1610" y="3964"/>
                  </a:lnTo>
                  <a:lnTo>
                    <a:pt x="1772" y="3961"/>
                  </a:lnTo>
                  <a:lnTo>
                    <a:pt x="1935" y="3953"/>
                  </a:lnTo>
                  <a:lnTo>
                    <a:pt x="2097" y="3945"/>
                  </a:lnTo>
                  <a:lnTo>
                    <a:pt x="2261" y="3935"/>
                  </a:lnTo>
                  <a:lnTo>
                    <a:pt x="2427" y="3925"/>
                  </a:lnTo>
                  <a:lnTo>
                    <a:pt x="2494" y="3925"/>
                  </a:lnTo>
                  <a:lnTo>
                    <a:pt x="2614" y="3930"/>
                  </a:lnTo>
                  <a:lnTo>
                    <a:pt x="2765" y="3935"/>
                  </a:lnTo>
                  <a:lnTo>
                    <a:pt x="2932" y="3940"/>
                  </a:lnTo>
                  <a:lnTo>
                    <a:pt x="3093" y="3938"/>
                  </a:lnTo>
                  <a:lnTo>
                    <a:pt x="3233" y="3933"/>
                  </a:lnTo>
                  <a:lnTo>
                    <a:pt x="3328" y="3918"/>
                  </a:lnTo>
                  <a:lnTo>
                    <a:pt x="3365" y="3896"/>
                  </a:lnTo>
                  <a:lnTo>
                    <a:pt x="3344" y="3845"/>
                  </a:lnTo>
                  <a:lnTo>
                    <a:pt x="3329" y="3791"/>
                  </a:lnTo>
                  <a:lnTo>
                    <a:pt x="3318" y="3730"/>
                  </a:lnTo>
                  <a:lnTo>
                    <a:pt x="3313" y="3667"/>
                  </a:lnTo>
                  <a:lnTo>
                    <a:pt x="3306" y="3602"/>
                  </a:lnTo>
                  <a:lnTo>
                    <a:pt x="3301" y="3539"/>
                  </a:lnTo>
                  <a:lnTo>
                    <a:pt x="3293" y="3480"/>
                  </a:lnTo>
                  <a:lnTo>
                    <a:pt x="3285" y="3426"/>
                  </a:lnTo>
                  <a:lnTo>
                    <a:pt x="3260" y="3316"/>
                  </a:lnTo>
                  <a:lnTo>
                    <a:pt x="3238" y="3211"/>
                  </a:lnTo>
                  <a:lnTo>
                    <a:pt x="3208" y="3108"/>
                  </a:lnTo>
                  <a:lnTo>
                    <a:pt x="3177" y="3011"/>
                  </a:lnTo>
                  <a:lnTo>
                    <a:pt x="3136" y="2914"/>
                  </a:lnTo>
                  <a:lnTo>
                    <a:pt x="3087" y="2824"/>
                  </a:lnTo>
                  <a:lnTo>
                    <a:pt x="3026" y="2737"/>
                  </a:lnTo>
                  <a:lnTo>
                    <a:pt x="2955" y="2657"/>
                  </a:lnTo>
                  <a:lnTo>
                    <a:pt x="2904" y="2622"/>
                  </a:lnTo>
                  <a:lnTo>
                    <a:pt x="2850" y="2589"/>
                  </a:lnTo>
                  <a:lnTo>
                    <a:pt x="2791" y="2557"/>
                  </a:lnTo>
                  <a:lnTo>
                    <a:pt x="2735" y="2524"/>
                  </a:lnTo>
                  <a:lnTo>
                    <a:pt x="2680" y="2488"/>
                  </a:lnTo>
                  <a:lnTo>
                    <a:pt x="2634" y="2450"/>
                  </a:lnTo>
                  <a:lnTo>
                    <a:pt x="2598" y="2409"/>
                  </a:lnTo>
                  <a:lnTo>
                    <a:pt x="2576" y="2368"/>
                  </a:lnTo>
                  <a:lnTo>
                    <a:pt x="2566" y="2368"/>
                  </a:lnTo>
                  <a:lnTo>
                    <a:pt x="2557" y="2368"/>
                  </a:lnTo>
                  <a:lnTo>
                    <a:pt x="2555" y="2342"/>
                  </a:lnTo>
                  <a:lnTo>
                    <a:pt x="2550" y="2320"/>
                  </a:lnTo>
                  <a:lnTo>
                    <a:pt x="2540" y="2301"/>
                  </a:lnTo>
                  <a:lnTo>
                    <a:pt x="2529" y="2286"/>
                  </a:lnTo>
                  <a:lnTo>
                    <a:pt x="2516" y="2269"/>
                  </a:lnTo>
                  <a:lnTo>
                    <a:pt x="2506" y="2256"/>
                  </a:lnTo>
                  <a:lnTo>
                    <a:pt x="2498" y="2241"/>
                  </a:lnTo>
                  <a:lnTo>
                    <a:pt x="2496" y="2228"/>
                  </a:lnTo>
                  <a:lnTo>
                    <a:pt x="2506" y="2207"/>
                  </a:lnTo>
                  <a:lnTo>
                    <a:pt x="2517" y="2187"/>
                  </a:lnTo>
                  <a:lnTo>
                    <a:pt x="2529" y="2166"/>
                  </a:lnTo>
                  <a:lnTo>
                    <a:pt x="2540" y="2146"/>
                  </a:lnTo>
                  <a:lnTo>
                    <a:pt x="2548" y="2123"/>
                  </a:lnTo>
                  <a:lnTo>
                    <a:pt x="2558" y="2102"/>
                  </a:lnTo>
                  <a:lnTo>
                    <a:pt x="2566" y="2079"/>
                  </a:lnTo>
                  <a:lnTo>
                    <a:pt x="2576" y="2058"/>
                  </a:lnTo>
                  <a:lnTo>
                    <a:pt x="2598" y="2035"/>
                  </a:lnTo>
                  <a:lnTo>
                    <a:pt x="2622" y="1990"/>
                  </a:lnTo>
                  <a:lnTo>
                    <a:pt x="2647" y="1930"/>
                  </a:lnTo>
                  <a:lnTo>
                    <a:pt x="2673" y="1861"/>
                  </a:lnTo>
                  <a:lnTo>
                    <a:pt x="2696" y="1789"/>
                  </a:lnTo>
                  <a:lnTo>
                    <a:pt x="2719" y="1721"/>
                  </a:lnTo>
                  <a:lnTo>
                    <a:pt x="2737" y="1664"/>
                  </a:lnTo>
                  <a:lnTo>
                    <a:pt x="2757" y="1628"/>
                  </a:lnTo>
                  <a:lnTo>
                    <a:pt x="2770" y="1618"/>
                  </a:lnTo>
                  <a:lnTo>
                    <a:pt x="2776" y="1618"/>
                  </a:lnTo>
                  <a:lnTo>
                    <a:pt x="2791" y="1575"/>
                  </a:lnTo>
                  <a:lnTo>
                    <a:pt x="2806" y="1534"/>
                  </a:lnTo>
                  <a:lnTo>
                    <a:pt x="2816" y="1492"/>
                  </a:lnTo>
                  <a:lnTo>
                    <a:pt x="2827" y="1451"/>
                  </a:lnTo>
                  <a:lnTo>
                    <a:pt x="2836" y="1408"/>
                  </a:lnTo>
                  <a:lnTo>
                    <a:pt x="2845" y="1365"/>
                  </a:lnTo>
                  <a:lnTo>
                    <a:pt x="2854" y="1321"/>
                  </a:lnTo>
                  <a:lnTo>
                    <a:pt x="2865" y="1278"/>
                  </a:lnTo>
                  <a:lnTo>
                    <a:pt x="2880" y="1273"/>
                  </a:lnTo>
                  <a:lnTo>
                    <a:pt x="2896" y="1268"/>
                  </a:lnTo>
                  <a:lnTo>
                    <a:pt x="2898" y="1188"/>
                  </a:lnTo>
                  <a:lnTo>
                    <a:pt x="2895" y="1108"/>
                  </a:lnTo>
                  <a:lnTo>
                    <a:pt x="2883" y="1026"/>
                  </a:lnTo>
                  <a:lnTo>
                    <a:pt x="2868" y="947"/>
                  </a:lnTo>
                  <a:lnTo>
                    <a:pt x="2845" y="866"/>
                  </a:lnTo>
                  <a:lnTo>
                    <a:pt x="2822" y="788"/>
                  </a:lnTo>
                  <a:lnTo>
                    <a:pt x="2795" y="712"/>
                  </a:lnTo>
                  <a:lnTo>
                    <a:pt x="2767" y="640"/>
                  </a:lnTo>
                  <a:lnTo>
                    <a:pt x="2683" y="497"/>
                  </a:lnTo>
                  <a:lnTo>
                    <a:pt x="2591" y="373"/>
                  </a:lnTo>
                  <a:lnTo>
                    <a:pt x="2488" y="263"/>
                  </a:lnTo>
                  <a:lnTo>
                    <a:pt x="2376" y="174"/>
                  </a:lnTo>
                  <a:lnTo>
                    <a:pt x="2251" y="100"/>
                  </a:lnTo>
                  <a:lnTo>
                    <a:pt x="2115" y="48"/>
                  </a:lnTo>
                  <a:lnTo>
                    <a:pt x="1968" y="13"/>
                  </a:lnTo>
                  <a:lnTo>
                    <a:pt x="1807" y="0"/>
                  </a:lnTo>
                  <a:lnTo>
                    <a:pt x="1743" y="8"/>
                  </a:lnTo>
                  <a:lnTo>
                    <a:pt x="1685" y="23"/>
                  </a:lnTo>
                  <a:lnTo>
                    <a:pt x="1631" y="41"/>
                  </a:lnTo>
                  <a:lnTo>
                    <a:pt x="1580" y="66"/>
                  </a:lnTo>
                  <a:lnTo>
                    <a:pt x="1530" y="94"/>
                  </a:lnTo>
                  <a:lnTo>
                    <a:pt x="1484" y="128"/>
                  </a:lnTo>
                  <a:lnTo>
                    <a:pt x="1439" y="169"/>
                  </a:lnTo>
                  <a:lnTo>
                    <a:pt x="1398" y="220"/>
                  </a:lnTo>
                  <a:lnTo>
                    <a:pt x="1390" y="233"/>
                  </a:lnTo>
                  <a:lnTo>
                    <a:pt x="1383" y="245"/>
                  </a:lnTo>
                  <a:lnTo>
                    <a:pt x="1379" y="254"/>
                  </a:lnTo>
                  <a:lnTo>
                    <a:pt x="1374" y="266"/>
                  </a:lnTo>
                  <a:lnTo>
                    <a:pt x="1365" y="281"/>
                  </a:lnTo>
                  <a:lnTo>
                    <a:pt x="1359" y="290"/>
                  </a:lnTo>
                  <a:lnTo>
                    <a:pt x="1351" y="272"/>
                  </a:lnTo>
                  <a:lnTo>
                    <a:pt x="1344" y="253"/>
                  </a:lnTo>
                  <a:lnTo>
                    <a:pt x="1338" y="231"/>
                  </a:lnTo>
                  <a:lnTo>
                    <a:pt x="1331" y="212"/>
                  </a:lnTo>
                  <a:lnTo>
                    <a:pt x="1320" y="192"/>
                  </a:lnTo>
                  <a:lnTo>
                    <a:pt x="1308" y="179"/>
                  </a:lnTo>
                  <a:lnTo>
                    <a:pt x="1290" y="169"/>
                  </a:lnTo>
                  <a:lnTo>
                    <a:pt x="1269" y="171"/>
                  </a:lnTo>
                  <a:lnTo>
                    <a:pt x="1265" y="185"/>
                  </a:lnTo>
                  <a:lnTo>
                    <a:pt x="1270" y="207"/>
                  </a:lnTo>
                  <a:lnTo>
                    <a:pt x="1282" y="226"/>
                  </a:lnTo>
                  <a:lnTo>
                    <a:pt x="1298" y="249"/>
                  </a:lnTo>
                  <a:lnTo>
                    <a:pt x="1315" y="268"/>
                  </a:lnTo>
                  <a:lnTo>
                    <a:pt x="1331" y="284"/>
                  </a:lnTo>
                  <a:lnTo>
                    <a:pt x="1346" y="295"/>
                  </a:lnTo>
                  <a:lnTo>
                    <a:pt x="1359" y="300"/>
                  </a:lnTo>
                  <a:lnTo>
                    <a:pt x="1357" y="312"/>
                  </a:lnTo>
                  <a:lnTo>
                    <a:pt x="1357" y="325"/>
                  </a:lnTo>
                  <a:lnTo>
                    <a:pt x="1352" y="335"/>
                  </a:lnTo>
                  <a:lnTo>
                    <a:pt x="1347" y="350"/>
                  </a:lnTo>
                  <a:lnTo>
                    <a:pt x="1288" y="386"/>
                  </a:lnTo>
                  <a:lnTo>
                    <a:pt x="1236" y="423"/>
                  </a:lnTo>
                  <a:lnTo>
                    <a:pt x="1188" y="461"/>
                  </a:lnTo>
                  <a:lnTo>
                    <a:pt x="1149" y="505"/>
                  </a:lnTo>
                  <a:lnTo>
                    <a:pt x="1113" y="551"/>
                  </a:lnTo>
                  <a:lnTo>
                    <a:pt x="1085" y="604"/>
                  </a:lnTo>
                  <a:lnTo>
                    <a:pt x="1062" y="661"/>
                  </a:lnTo>
                  <a:lnTo>
                    <a:pt x="1049" y="730"/>
                  </a:lnTo>
                  <a:lnTo>
                    <a:pt x="1011" y="763"/>
                  </a:lnTo>
                  <a:lnTo>
                    <a:pt x="965" y="794"/>
                  </a:lnTo>
                  <a:lnTo>
                    <a:pt x="914" y="820"/>
                  </a:lnTo>
                  <a:lnTo>
                    <a:pt x="868" y="850"/>
                  </a:lnTo>
                  <a:lnTo>
                    <a:pt x="826" y="880"/>
                  </a:lnTo>
                  <a:lnTo>
                    <a:pt x="799" y="916"/>
                  </a:lnTo>
                  <a:lnTo>
                    <a:pt x="791" y="957"/>
                  </a:lnTo>
                  <a:lnTo>
                    <a:pt x="809" y="1009"/>
                  </a:lnTo>
                  <a:lnTo>
                    <a:pt x="839" y="1044"/>
                  </a:lnTo>
                  <a:lnTo>
                    <a:pt x="850" y="1068"/>
                  </a:lnTo>
                  <a:lnTo>
                    <a:pt x="845" y="1085"/>
                  </a:lnTo>
                  <a:lnTo>
                    <a:pt x="832" y="1095"/>
                  </a:lnTo>
                  <a:lnTo>
                    <a:pt x="808" y="1095"/>
                  </a:lnTo>
                  <a:lnTo>
                    <a:pt x="781" y="1091"/>
                  </a:lnTo>
                  <a:lnTo>
                    <a:pt x="752" y="1081"/>
                  </a:lnTo>
                  <a:lnTo>
                    <a:pt x="729" y="1070"/>
                  </a:lnTo>
                  <a:lnTo>
                    <a:pt x="689" y="1024"/>
                  </a:lnTo>
                  <a:lnTo>
                    <a:pt x="652" y="981"/>
                  </a:lnTo>
                  <a:lnTo>
                    <a:pt x="611" y="944"/>
                  </a:lnTo>
                  <a:lnTo>
                    <a:pt x="570" y="911"/>
                  </a:lnTo>
                  <a:lnTo>
                    <a:pt x="522" y="884"/>
                  </a:lnTo>
                  <a:lnTo>
                    <a:pt x="473" y="870"/>
                  </a:lnTo>
                  <a:lnTo>
                    <a:pt x="419" y="866"/>
                  </a:lnTo>
                  <a:lnTo>
                    <a:pt x="360" y="880"/>
                  </a:lnTo>
                  <a:lnTo>
                    <a:pt x="333" y="878"/>
                  </a:lnTo>
                  <a:lnTo>
                    <a:pt x="292" y="876"/>
                  </a:lnTo>
                  <a:lnTo>
                    <a:pt x="242" y="875"/>
                  </a:lnTo>
                  <a:lnTo>
                    <a:pt x="187" y="875"/>
                  </a:lnTo>
                  <a:lnTo>
                    <a:pt x="132" y="875"/>
                  </a:lnTo>
                  <a:lnTo>
                    <a:pt x="87" y="875"/>
                  </a:lnTo>
                  <a:lnTo>
                    <a:pt x="53" y="875"/>
                  </a:lnTo>
                  <a:lnTo>
                    <a:pt x="40" y="880"/>
                  </a:lnTo>
                  <a:lnTo>
                    <a:pt x="32" y="876"/>
                  </a:lnTo>
                  <a:lnTo>
                    <a:pt x="23" y="875"/>
                  </a:lnTo>
                  <a:lnTo>
                    <a:pt x="12" y="870"/>
                  </a:lnTo>
                  <a:lnTo>
                    <a:pt x="0" y="870"/>
                  </a:lnTo>
                  <a:lnTo>
                    <a:pt x="0" y="1549"/>
                  </a:lnTo>
                  <a:lnTo>
                    <a:pt x="40" y="1549"/>
                  </a:lnTo>
                  <a:lnTo>
                    <a:pt x="79" y="1549"/>
                  </a:lnTo>
                  <a:lnTo>
                    <a:pt x="117" y="1551"/>
                  </a:lnTo>
                  <a:lnTo>
                    <a:pt x="156" y="1556"/>
                  </a:lnTo>
                  <a:lnTo>
                    <a:pt x="192" y="1559"/>
                  </a:lnTo>
                  <a:lnTo>
                    <a:pt x="230" y="1564"/>
                  </a:lnTo>
                  <a:lnTo>
                    <a:pt x="265" y="1570"/>
                  </a:lnTo>
                  <a:lnTo>
                    <a:pt x="299" y="1579"/>
                  </a:lnTo>
                  <a:lnTo>
                    <a:pt x="345" y="1572"/>
                  </a:lnTo>
                  <a:lnTo>
                    <a:pt x="391" y="1567"/>
                  </a:lnTo>
                  <a:lnTo>
                    <a:pt x="434" y="1562"/>
                  </a:lnTo>
                  <a:lnTo>
                    <a:pt x="476" y="1557"/>
                  </a:lnTo>
                  <a:lnTo>
                    <a:pt x="516" y="1544"/>
                  </a:lnTo>
                  <a:lnTo>
                    <a:pt x="557" y="1528"/>
                  </a:lnTo>
                  <a:lnTo>
                    <a:pt x="596" y="1503"/>
                  </a:lnTo>
                  <a:lnTo>
                    <a:pt x="639" y="1469"/>
                  </a:lnTo>
                  <a:lnTo>
                    <a:pt x="657" y="1441"/>
                  </a:lnTo>
                  <a:lnTo>
                    <a:pt x="673" y="1421"/>
                  </a:lnTo>
                  <a:lnTo>
                    <a:pt x="683" y="1405"/>
                  </a:lnTo>
                  <a:lnTo>
                    <a:pt x="693" y="1395"/>
                  </a:lnTo>
                  <a:lnTo>
                    <a:pt x="706" y="1380"/>
                  </a:lnTo>
                  <a:lnTo>
                    <a:pt x="719" y="1369"/>
                  </a:lnTo>
                  <a:lnTo>
                    <a:pt x="737" y="1395"/>
                  </a:lnTo>
                  <a:lnTo>
                    <a:pt x="747" y="1414"/>
                  </a:lnTo>
                  <a:lnTo>
                    <a:pt x="747" y="1428"/>
                  </a:lnTo>
                  <a:lnTo>
                    <a:pt x="740" y="1441"/>
                  </a:lnTo>
                  <a:lnTo>
                    <a:pt x="729" y="1452"/>
                  </a:lnTo>
                  <a:lnTo>
                    <a:pt x="716" y="1469"/>
                  </a:lnTo>
                  <a:lnTo>
                    <a:pt x="701" y="1493"/>
                  </a:lnTo>
                  <a:lnTo>
                    <a:pt x="689" y="1529"/>
                  </a:lnTo>
                  <a:lnTo>
                    <a:pt x="703" y="1623"/>
                  </a:lnTo>
                  <a:lnTo>
                    <a:pt x="744" y="1684"/>
                  </a:lnTo>
                  <a:lnTo>
                    <a:pt x="803" y="1720"/>
                  </a:lnTo>
                  <a:lnTo>
                    <a:pt x="877" y="1741"/>
                  </a:lnTo>
                  <a:lnTo>
                    <a:pt x="957" y="1756"/>
                  </a:lnTo>
                  <a:lnTo>
                    <a:pt x="1037" y="1777"/>
                  </a:lnTo>
                  <a:lnTo>
                    <a:pt x="1113" y="1815"/>
                  </a:lnTo>
                  <a:lnTo>
                    <a:pt x="1178" y="1879"/>
                  </a:lnTo>
                  <a:lnTo>
                    <a:pt x="1185" y="1903"/>
                  </a:lnTo>
                  <a:lnTo>
                    <a:pt x="1193" y="1931"/>
                  </a:lnTo>
                  <a:lnTo>
                    <a:pt x="1198" y="1958"/>
                  </a:lnTo>
                  <a:lnTo>
                    <a:pt x="1205" y="1987"/>
                  </a:lnTo>
                  <a:lnTo>
                    <a:pt x="1206" y="2015"/>
                  </a:lnTo>
                  <a:lnTo>
                    <a:pt x="1205" y="2043"/>
                  </a:lnTo>
                  <a:lnTo>
                    <a:pt x="1198" y="2069"/>
                  </a:lnTo>
                  <a:lnTo>
                    <a:pt x="1188" y="2097"/>
                  </a:lnTo>
                  <a:lnTo>
                    <a:pt x="1185" y="2128"/>
                  </a:lnTo>
                  <a:lnTo>
                    <a:pt x="1185" y="2163"/>
                  </a:lnTo>
                  <a:lnTo>
                    <a:pt x="1185" y="2194"/>
                  </a:lnTo>
                  <a:lnTo>
                    <a:pt x="1188" y="2228"/>
                  </a:lnTo>
                  <a:lnTo>
                    <a:pt x="1192" y="2261"/>
                  </a:lnTo>
                  <a:lnTo>
                    <a:pt x="1195" y="2296"/>
                  </a:lnTo>
                  <a:lnTo>
                    <a:pt x="1196" y="2330"/>
                  </a:lnTo>
                  <a:lnTo>
                    <a:pt x="1198" y="2368"/>
                  </a:lnTo>
                  <a:lnTo>
                    <a:pt x="1180" y="2373"/>
                  </a:lnTo>
                  <a:lnTo>
                    <a:pt x="1157" y="2374"/>
                  </a:lnTo>
                  <a:lnTo>
                    <a:pt x="1134" y="2373"/>
                  </a:lnTo>
                  <a:lnTo>
                    <a:pt x="1111" y="2373"/>
                  </a:lnTo>
                  <a:lnTo>
                    <a:pt x="1088" y="2374"/>
                  </a:lnTo>
                  <a:lnTo>
                    <a:pt x="1073" y="2388"/>
                  </a:lnTo>
                  <a:lnTo>
                    <a:pt x="1065" y="2409"/>
                  </a:lnTo>
                  <a:lnTo>
                    <a:pt x="1068" y="2447"/>
                  </a:lnTo>
                  <a:lnTo>
                    <a:pt x="1057" y="2447"/>
                  </a:lnTo>
                  <a:lnTo>
                    <a:pt x="1042" y="2447"/>
                  </a:lnTo>
                  <a:lnTo>
                    <a:pt x="1024" y="2443"/>
                  </a:lnTo>
                  <a:lnTo>
                    <a:pt x="1006" y="2440"/>
                  </a:lnTo>
                  <a:lnTo>
                    <a:pt x="986" y="2435"/>
                  </a:lnTo>
                  <a:lnTo>
                    <a:pt x="967" y="2430"/>
                  </a:lnTo>
                  <a:lnTo>
                    <a:pt x="950" y="2427"/>
                  </a:lnTo>
                  <a:lnTo>
                    <a:pt x="939" y="2427"/>
                  </a:lnTo>
                  <a:lnTo>
                    <a:pt x="883" y="2430"/>
                  </a:lnTo>
                  <a:lnTo>
                    <a:pt x="837" y="2438"/>
                  </a:lnTo>
                  <a:lnTo>
                    <a:pt x="794" y="2452"/>
                  </a:lnTo>
                  <a:lnTo>
                    <a:pt x="758" y="2466"/>
                  </a:lnTo>
                  <a:lnTo>
                    <a:pt x="719" y="2478"/>
                  </a:lnTo>
                  <a:lnTo>
                    <a:pt x="680" y="2486"/>
                  </a:lnTo>
                  <a:lnTo>
                    <a:pt x="632" y="2486"/>
                  </a:lnTo>
                  <a:lnTo>
                    <a:pt x="580" y="2478"/>
                  </a:lnTo>
                  <a:lnTo>
                    <a:pt x="504" y="2486"/>
                  </a:lnTo>
                  <a:lnTo>
                    <a:pt x="434" y="2506"/>
                  </a:lnTo>
                  <a:lnTo>
                    <a:pt x="361" y="2532"/>
                  </a:lnTo>
                  <a:lnTo>
                    <a:pt x="292" y="2565"/>
                  </a:lnTo>
                  <a:lnTo>
                    <a:pt x="220" y="2594"/>
                  </a:lnTo>
                  <a:lnTo>
                    <a:pt x="150" y="2625"/>
                  </a:lnTo>
                  <a:lnTo>
                    <a:pt x="76" y="2648"/>
                  </a:lnTo>
                  <a:lnTo>
                    <a:pt x="0" y="26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8" name="Freeform 6"/>
            <p:cNvSpPr>
              <a:spLocks/>
            </p:cNvSpPr>
            <p:nvPr/>
          </p:nvSpPr>
          <p:spPr bwMode="auto">
            <a:xfrm>
              <a:off x="1635" y="2118"/>
              <a:ext cx="1568" cy="3380"/>
            </a:xfrm>
            <a:custGeom>
              <a:avLst/>
              <a:gdLst>
                <a:gd name="T0" fmla="*/ 1532 w 1568"/>
                <a:gd name="T1" fmla="*/ 135 h 3380"/>
                <a:gd name="T2" fmla="*/ 1503 w 1568"/>
                <a:gd name="T3" fmla="*/ 102 h 3380"/>
                <a:gd name="T4" fmla="*/ 1376 w 1568"/>
                <a:gd name="T5" fmla="*/ 75 h 3380"/>
                <a:gd name="T6" fmla="*/ 1306 w 1568"/>
                <a:gd name="T7" fmla="*/ 135 h 3380"/>
                <a:gd name="T8" fmla="*/ 1194 w 1568"/>
                <a:gd name="T9" fmla="*/ 41 h 3380"/>
                <a:gd name="T10" fmla="*/ 1111 w 1568"/>
                <a:gd name="T11" fmla="*/ 62 h 3380"/>
                <a:gd name="T12" fmla="*/ 1058 w 1568"/>
                <a:gd name="T13" fmla="*/ 123 h 3380"/>
                <a:gd name="T14" fmla="*/ 978 w 1568"/>
                <a:gd name="T15" fmla="*/ 2 h 3380"/>
                <a:gd name="T16" fmla="*/ 840 w 1568"/>
                <a:gd name="T17" fmla="*/ 92 h 3380"/>
                <a:gd name="T18" fmla="*/ 718 w 1568"/>
                <a:gd name="T19" fmla="*/ 8 h 3380"/>
                <a:gd name="T20" fmla="*/ 630 w 1568"/>
                <a:gd name="T21" fmla="*/ 143 h 3380"/>
                <a:gd name="T22" fmla="*/ 549 w 1568"/>
                <a:gd name="T23" fmla="*/ 144 h 3380"/>
                <a:gd name="T24" fmla="*/ 469 w 1568"/>
                <a:gd name="T25" fmla="*/ 162 h 3380"/>
                <a:gd name="T26" fmla="*/ 408 w 1568"/>
                <a:gd name="T27" fmla="*/ 445 h 3380"/>
                <a:gd name="T28" fmla="*/ 430 w 1568"/>
                <a:gd name="T29" fmla="*/ 742 h 3380"/>
                <a:gd name="T30" fmla="*/ 413 w 1568"/>
                <a:gd name="T31" fmla="*/ 824 h 3380"/>
                <a:gd name="T32" fmla="*/ 420 w 1568"/>
                <a:gd name="T33" fmla="*/ 939 h 3380"/>
                <a:gd name="T34" fmla="*/ 420 w 1568"/>
                <a:gd name="T35" fmla="*/ 1065 h 3380"/>
                <a:gd name="T36" fmla="*/ 392 w 1568"/>
                <a:gd name="T37" fmla="*/ 1195 h 3380"/>
                <a:gd name="T38" fmla="*/ 372 w 1568"/>
                <a:gd name="T39" fmla="*/ 1283 h 3380"/>
                <a:gd name="T40" fmla="*/ 356 w 1568"/>
                <a:gd name="T41" fmla="*/ 1327 h 3380"/>
                <a:gd name="T42" fmla="*/ 231 w 1568"/>
                <a:gd name="T43" fmla="*/ 1654 h 3380"/>
                <a:gd name="T44" fmla="*/ 33 w 1568"/>
                <a:gd name="T45" fmla="*/ 2286 h 3380"/>
                <a:gd name="T46" fmla="*/ 0 w 1568"/>
                <a:gd name="T47" fmla="*/ 2704 h 3380"/>
                <a:gd name="T48" fmla="*/ 3 w 1568"/>
                <a:gd name="T49" fmla="*/ 2811 h 3380"/>
                <a:gd name="T50" fmla="*/ 20 w 1568"/>
                <a:gd name="T51" fmla="*/ 2906 h 3380"/>
                <a:gd name="T52" fmla="*/ 5 w 1568"/>
                <a:gd name="T53" fmla="*/ 2995 h 3380"/>
                <a:gd name="T54" fmla="*/ 15 w 1568"/>
                <a:gd name="T55" fmla="*/ 3241 h 3380"/>
                <a:gd name="T56" fmla="*/ 195 w 1568"/>
                <a:gd name="T57" fmla="*/ 3377 h 3380"/>
                <a:gd name="T58" fmla="*/ 523 w 1568"/>
                <a:gd name="T59" fmla="*/ 3354 h 3380"/>
                <a:gd name="T60" fmla="*/ 928 w 1568"/>
                <a:gd name="T61" fmla="*/ 3265 h 3380"/>
                <a:gd name="T62" fmla="*/ 1217 w 1568"/>
                <a:gd name="T63" fmla="*/ 3101 h 3380"/>
                <a:gd name="T64" fmla="*/ 1283 w 1568"/>
                <a:gd name="T65" fmla="*/ 3077 h 3380"/>
                <a:gd name="T66" fmla="*/ 1353 w 1568"/>
                <a:gd name="T67" fmla="*/ 3073 h 3380"/>
                <a:gd name="T68" fmla="*/ 1455 w 1568"/>
                <a:gd name="T69" fmla="*/ 3065 h 3380"/>
                <a:gd name="T70" fmla="*/ 1568 w 1568"/>
                <a:gd name="T71" fmla="*/ 3106 h 3380"/>
                <a:gd name="T72" fmla="*/ 1555 w 1568"/>
                <a:gd name="T73" fmla="*/ 3219 h 3380"/>
                <a:gd name="T74" fmla="*/ 1498 w 1568"/>
                <a:gd name="T75" fmla="*/ 3323 h 3380"/>
                <a:gd name="T76" fmla="*/ 1537 w 1568"/>
                <a:gd name="T77" fmla="*/ 3344 h 3380"/>
                <a:gd name="T78" fmla="*/ 1568 w 1568"/>
                <a:gd name="T79" fmla="*/ 1939 h 3380"/>
                <a:gd name="T80" fmla="*/ 1460 w 1568"/>
                <a:gd name="T81" fmla="*/ 1990 h 3380"/>
                <a:gd name="T82" fmla="*/ 1368 w 1568"/>
                <a:gd name="T83" fmla="*/ 2049 h 3380"/>
                <a:gd name="T84" fmla="*/ 1230 w 1568"/>
                <a:gd name="T85" fmla="*/ 2151 h 3380"/>
                <a:gd name="T86" fmla="*/ 1079 w 1568"/>
                <a:gd name="T87" fmla="*/ 2230 h 3380"/>
                <a:gd name="T88" fmla="*/ 891 w 1568"/>
                <a:gd name="T89" fmla="*/ 2386 h 3380"/>
                <a:gd name="T90" fmla="*/ 650 w 1568"/>
                <a:gd name="T91" fmla="*/ 2489 h 3380"/>
                <a:gd name="T92" fmla="*/ 684 w 1568"/>
                <a:gd name="T93" fmla="*/ 2264 h 3380"/>
                <a:gd name="T94" fmla="*/ 730 w 1568"/>
                <a:gd name="T95" fmla="*/ 2040 h 3380"/>
                <a:gd name="T96" fmla="*/ 776 w 1568"/>
                <a:gd name="T97" fmla="*/ 1661 h 3380"/>
                <a:gd name="T98" fmla="*/ 899 w 1568"/>
                <a:gd name="T99" fmla="*/ 1281 h 3380"/>
                <a:gd name="T100" fmla="*/ 922 w 1568"/>
                <a:gd name="T101" fmla="*/ 1237 h 3380"/>
                <a:gd name="T102" fmla="*/ 986 w 1568"/>
                <a:gd name="T103" fmla="*/ 1167 h 3380"/>
                <a:gd name="T104" fmla="*/ 1058 w 1568"/>
                <a:gd name="T105" fmla="*/ 1116 h 3380"/>
                <a:gd name="T106" fmla="*/ 1114 w 1568"/>
                <a:gd name="T107" fmla="*/ 1060 h 3380"/>
                <a:gd name="T108" fmla="*/ 1207 w 1568"/>
                <a:gd name="T109" fmla="*/ 996 h 3380"/>
                <a:gd name="T110" fmla="*/ 1340 w 1568"/>
                <a:gd name="T111" fmla="*/ 886 h 3380"/>
                <a:gd name="T112" fmla="*/ 1427 w 1568"/>
                <a:gd name="T113" fmla="*/ 825 h 3380"/>
                <a:gd name="T114" fmla="*/ 1521 w 1568"/>
                <a:gd name="T115" fmla="*/ 822 h 3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8" h="3380">
                  <a:moveTo>
                    <a:pt x="1568" y="822"/>
                  </a:moveTo>
                  <a:lnTo>
                    <a:pt x="1568" y="143"/>
                  </a:lnTo>
                  <a:lnTo>
                    <a:pt x="1545" y="138"/>
                  </a:lnTo>
                  <a:lnTo>
                    <a:pt x="1532" y="135"/>
                  </a:lnTo>
                  <a:lnTo>
                    <a:pt x="1524" y="130"/>
                  </a:lnTo>
                  <a:lnTo>
                    <a:pt x="1521" y="125"/>
                  </a:lnTo>
                  <a:lnTo>
                    <a:pt x="1513" y="115"/>
                  </a:lnTo>
                  <a:lnTo>
                    <a:pt x="1503" y="102"/>
                  </a:lnTo>
                  <a:lnTo>
                    <a:pt x="1485" y="84"/>
                  </a:lnTo>
                  <a:lnTo>
                    <a:pt x="1458" y="62"/>
                  </a:lnTo>
                  <a:lnTo>
                    <a:pt x="1411" y="62"/>
                  </a:lnTo>
                  <a:lnTo>
                    <a:pt x="1376" y="75"/>
                  </a:lnTo>
                  <a:lnTo>
                    <a:pt x="1350" y="95"/>
                  </a:lnTo>
                  <a:lnTo>
                    <a:pt x="1334" y="116"/>
                  </a:lnTo>
                  <a:lnTo>
                    <a:pt x="1317" y="131"/>
                  </a:lnTo>
                  <a:lnTo>
                    <a:pt x="1306" y="135"/>
                  </a:lnTo>
                  <a:lnTo>
                    <a:pt x="1293" y="120"/>
                  </a:lnTo>
                  <a:lnTo>
                    <a:pt x="1278" y="82"/>
                  </a:lnTo>
                  <a:lnTo>
                    <a:pt x="1230" y="56"/>
                  </a:lnTo>
                  <a:lnTo>
                    <a:pt x="1194" y="41"/>
                  </a:lnTo>
                  <a:lnTo>
                    <a:pt x="1168" y="33"/>
                  </a:lnTo>
                  <a:lnTo>
                    <a:pt x="1147" y="34"/>
                  </a:lnTo>
                  <a:lnTo>
                    <a:pt x="1127" y="43"/>
                  </a:lnTo>
                  <a:lnTo>
                    <a:pt x="1111" y="62"/>
                  </a:lnTo>
                  <a:lnTo>
                    <a:pt x="1091" y="87"/>
                  </a:lnTo>
                  <a:lnTo>
                    <a:pt x="1070" y="123"/>
                  </a:lnTo>
                  <a:lnTo>
                    <a:pt x="1063" y="123"/>
                  </a:lnTo>
                  <a:lnTo>
                    <a:pt x="1058" y="123"/>
                  </a:lnTo>
                  <a:lnTo>
                    <a:pt x="1053" y="67"/>
                  </a:lnTo>
                  <a:lnTo>
                    <a:pt x="1037" y="29"/>
                  </a:lnTo>
                  <a:lnTo>
                    <a:pt x="1009" y="8"/>
                  </a:lnTo>
                  <a:lnTo>
                    <a:pt x="978" y="2"/>
                  </a:lnTo>
                  <a:lnTo>
                    <a:pt x="940" y="7"/>
                  </a:lnTo>
                  <a:lnTo>
                    <a:pt x="904" y="26"/>
                  </a:lnTo>
                  <a:lnTo>
                    <a:pt x="868" y="54"/>
                  </a:lnTo>
                  <a:lnTo>
                    <a:pt x="840" y="92"/>
                  </a:lnTo>
                  <a:lnTo>
                    <a:pt x="817" y="39"/>
                  </a:lnTo>
                  <a:lnTo>
                    <a:pt x="789" y="10"/>
                  </a:lnTo>
                  <a:lnTo>
                    <a:pt x="753" y="0"/>
                  </a:lnTo>
                  <a:lnTo>
                    <a:pt x="718" y="8"/>
                  </a:lnTo>
                  <a:lnTo>
                    <a:pt x="684" y="28"/>
                  </a:lnTo>
                  <a:lnTo>
                    <a:pt x="656" y="59"/>
                  </a:lnTo>
                  <a:lnTo>
                    <a:pt x="636" y="98"/>
                  </a:lnTo>
                  <a:lnTo>
                    <a:pt x="630" y="143"/>
                  </a:lnTo>
                  <a:lnTo>
                    <a:pt x="609" y="143"/>
                  </a:lnTo>
                  <a:lnTo>
                    <a:pt x="589" y="143"/>
                  </a:lnTo>
                  <a:lnTo>
                    <a:pt x="569" y="143"/>
                  </a:lnTo>
                  <a:lnTo>
                    <a:pt x="549" y="144"/>
                  </a:lnTo>
                  <a:lnTo>
                    <a:pt x="528" y="146"/>
                  </a:lnTo>
                  <a:lnTo>
                    <a:pt x="507" y="151"/>
                  </a:lnTo>
                  <a:lnTo>
                    <a:pt x="487" y="154"/>
                  </a:lnTo>
                  <a:lnTo>
                    <a:pt x="469" y="162"/>
                  </a:lnTo>
                  <a:lnTo>
                    <a:pt x="449" y="200"/>
                  </a:lnTo>
                  <a:lnTo>
                    <a:pt x="433" y="266"/>
                  </a:lnTo>
                  <a:lnTo>
                    <a:pt x="418" y="349"/>
                  </a:lnTo>
                  <a:lnTo>
                    <a:pt x="408" y="445"/>
                  </a:lnTo>
                  <a:lnTo>
                    <a:pt x="402" y="537"/>
                  </a:lnTo>
                  <a:lnTo>
                    <a:pt x="403" y="625"/>
                  </a:lnTo>
                  <a:lnTo>
                    <a:pt x="412" y="694"/>
                  </a:lnTo>
                  <a:lnTo>
                    <a:pt x="430" y="742"/>
                  </a:lnTo>
                  <a:lnTo>
                    <a:pt x="430" y="755"/>
                  </a:lnTo>
                  <a:lnTo>
                    <a:pt x="430" y="761"/>
                  </a:lnTo>
                  <a:lnTo>
                    <a:pt x="418" y="793"/>
                  </a:lnTo>
                  <a:lnTo>
                    <a:pt x="413" y="824"/>
                  </a:lnTo>
                  <a:lnTo>
                    <a:pt x="410" y="852"/>
                  </a:lnTo>
                  <a:lnTo>
                    <a:pt x="412" y="881"/>
                  </a:lnTo>
                  <a:lnTo>
                    <a:pt x="415" y="909"/>
                  </a:lnTo>
                  <a:lnTo>
                    <a:pt x="420" y="939"/>
                  </a:lnTo>
                  <a:lnTo>
                    <a:pt x="428" y="968"/>
                  </a:lnTo>
                  <a:lnTo>
                    <a:pt x="440" y="1001"/>
                  </a:lnTo>
                  <a:lnTo>
                    <a:pt x="428" y="1032"/>
                  </a:lnTo>
                  <a:lnTo>
                    <a:pt x="420" y="1065"/>
                  </a:lnTo>
                  <a:lnTo>
                    <a:pt x="412" y="1098"/>
                  </a:lnTo>
                  <a:lnTo>
                    <a:pt x="405" y="1131"/>
                  </a:lnTo>
                  <a:lnTo>
                    <a:pt x="399" y="1162"/>
                  </a:lnTo>
                  <a:lnTo>
                    <a:pt x="392" y="1195"/>
                  </a:lnTo>
                  <a:lnTo>
                    <a:pt x="385" y="1227"/>
                  </a:lnTo>
                  <a:lnTo>
                    <a:pt x="380" y="1262"/>
                  </a:lnTo>
                  <a:lnTo>
                    <a:pt x="376" y="1272"/>
                  </a:lnTo>
                  <a:lnTo>
                    <a:pt x="372" y="1283"/>
                  </a:lnTo>
                  <a:lnTo>
                    <a:pt x="367" y="1295"/>
                  </a:lnTo>
                  <a:lnTo>
                    <a:pt x="364" y="1306"/>
                  </a:lnTo>
                  <a:lnTo>
                    <a:pt x="359" y="1316"/>
                  </a:lnTo>
                  <a:lnTo>
                    <a:pt x="356" y="1327"/>
                  </a:lnTo>
                  <a:lnTo>
                    <a:pt x="353" y="1339"/>
                  </a:lnTo>
                  <a:lnTo>
                    <a:pt x="349" y="1350"/>
                  </a:lnTo>
                  <a:lnTo>
                    <a:pt x="290" y="1501"/>
                  </a:lnTo>
                  <a:lnTo>
                    <a:pt x="231" y="1654"/>
                  </a:lnTo>
                  <a:lnTo>
                    <a:pt x="172" y="1810"/>
                  </a:lnTo>
                  <a:lnTo>
                    <a:pt x="118" y="1967"/>
                  </a:lnTo>
                  <a:lnTo>
                    <a:pt x="70" y="2125"/>
                  </a:lnTo>
                  <a:lnTo>
                    <a:pt x="33" y="2286"/>
                  </a:lnTo>
                  <a:lnTo>
                    <a:pt x="8" y="2447"/>
                  </a:lnTo>
                  <a:lnTo>
                    <a:pt x="0" y="2609"/>
                  </a:lnTo>
                  <a:lnTo>
                    <a:pt x="0" y="2680"/>
                  </a:lnTo>
                  <a:lnTo>
                    <a:pt x="0" y="2704"/>
                  </a:lnTo>
                  <a:lnTo>
                    <a:pt x="0" y="2730"/>
                  </a:lnTo>
                  <a:lnTo>
                    <a:pt x="0" y="2757"/>
                  </a:lnTo>
                  <a:lnTo>
                    <a:pt x="1" y="2785"/>
                  </a:lnTo>
                  <a:lnTo>
                    <a:pt x="3" y="2811"/>
                  </a:lnTo>
                  <a:lnTo>
                    <a:pt x="8" y="2839"/>
                  </a:lnTo>
                  <a:lnTo>
                    <a:pt x="13" y="2868"/>
                  </a:lnTo>
                  <a:lnTo>
                    <a:pt x="21" y="2899"/>
                  </a:lnTo>
                  <a:lnTo>
                    <a:pt x="20" y="2906"/>
                  </a:lnTo>
                  <a:lnTo>
                    <a:pt x="16" y="2919"/>
                  </a:lnTo>
                  <a:lnTo>
                    <a:pt x="13" y="2936"/>
                  </a:lnTo>
                  <a:lnTo>
                    <a:pt x="10" y="2962"/>
                  </a:lnTo>
                  <a:lnTo>
                    <a:pt x="5" y="2995"/>
                  </a:lnTo>
                  <a:lnTo>
                    <a:pt x="1" y="3041"/>
                  </a:lnTo>
                  <a:lnTo>
                    <a:pt x="0" y="3096"/>
                  </a:lnTo>
                  <a:lnTo>
                    <a:pt x="0" y="3169"/>
                  </a:lnTo>
                  <a:lnTo>
                    <a:pt x="15" y="3241"/>
                  </a:lnTo>
                  <a:lnTo>
                    <a:pt x="44" y="3297"/>
                  </a:lnTo>
                  <a:lnTo>
                    <a:pt x="85" y="3338"/>
                  </a:lnTo>
                  <a:lnTo>
                    <a:pt x="138" y="3364"/>
                  </a:lnTo>
                  <a:lnTo>
                    <a:pt x="195" y="3377"/>
                  </a:lnTo>
                  <a:lnTo>
                    <a:pt x="264" y="3380"/>
                  </a:lnTo>
                  <a:lnTo>
                    <a:pt x="335" y="3372"/>
                  </a:lnTo>
                  <a:lnTo>
                    <a:pt x="410" y="3359"/>
                  </a:lnTo>
                  <a:lnTo>
                    <a:pt x="523" y="3354"/>
                  </a:lnTo>
                  <a:lnTo>
                    <a:pt x="633" y="3344"/>
                  </a:lnTo>
                  <a:lnTo>
                    <a:pt x="737" y="3324"/>
                  </a:lnTo>
                  <a:lnTo>
                    <a:pt x="835" y="3300"/>
                  </a:lnTo>
                  <a:lnTo>
                    <a:pt x="928" y="3265"/>
                  </a:lnTo>
                  <a:lnTo>
                    <a:pt x="1024" y="3223"/>
                  </a:lnTo>
                  <a:lnTo>
                    <a:pt x="1116" y="3169"/>
                  </a:lnTo>
                  <a:lnTo>
                    <a:pt x="1209" y="3108"/>
                  </a:lnTo>
                  <a:lnTo>
                    <a:pt x="1217" y="3101"/>
                  </a:lnTo>
                  <a:lnTo>
                    <a:pt x="1232" y="3096"/>
                  </a:lnTo>
                  <a:lnTo>
                    <a:pt x="1248" y="3090"/>
                  </a:lnTo>
                  <a:lnTo>
                    <a:pt x="1266" y="3083"/>
                  </a:lnTo>
                  <a:lnTo>
                    <a:pt x="1283" y="3077"/>
                  </a:lnTo>
                  <a:lnTo>
                    <a:pt x="1299" y="3072"/>
                  </a:lnTo>
                  <a:lnTo>
                    <a:pt x="1311" y="3068"/>
                  </a:lnTo>
                  <a:lnTo>
                    <a:pt x="1319" y="3068"/>
                  </a:lnTo>
                  <a:lnTo>
                    <a:pt x="1353" y="3073"/>
                  </a:lnTo>
                  <a:lnTo>
                    <a:pt x="1383" y="3073"/>
                  </a:lnTo>
                  <a:lnTo>
                    <a:pt x="1408" y="3072"/>
                  </a:lnTo>
                  <a:lnTo>
                    <a:pt x="1432" y="3070"/>
                  </a:lnTo>
                  <a:lnTo>
                    <a:pt x="1455" y="3065"/>
                  </a:lnTo>
                  <a:lnTo>
                    <a:pt x="1485" y="3062"/>
                  </a:lnTo>
                  <a:lnTo>
                    <a:pt x="1521" y="3059"/>
                  </a:lnTo>
                  <a:lnTo>
                    <a:pt x="1568" y="3059"/>
                  </a:lnTo>
                  <a:lnTo>
                    <a:pt x="1568" y="3106"/>
                  </a:lnTo>
                  <a:lnTo>
                    <a:pt x="1568" y="3144"/>
                  </a:lnTo>
                  <a:lnTo>
                    <a:pt x="1568" y="3172"/>
                  </a:lnTo>
                  <a:lnTo>
                    <a:pt x="1565" y="3198"/>
                  </a:lnTo>
                  <a:lnTo>
                    <a:pt x="1555" y="3219"/>
                  </a:lnTo>
                  <a:lnTo>
                    <a:pt x="1540" y="3246"/>
                  </a:lnTo>
                  <a:lnTo>
                    <a:pt x="1519" y="3277"/>
                  </a:lnTo>
                  <a:lnTo>
                    <a:pt x="1488" y="3318"/>
                  </a:lnTo>
                  <a:lnTo>
                    <a:pt x="1498" y="3323"/>
                  </a:lnTo>
                  <a:lnTo>
                    <a:pt x="1508" y="3329"/>
                  </a:lnTo>
                  <a:lnTo>
                    <a:pt x="1517" y="3334"/>
                  </a:lnTo>
                  <a:lnTo>
                    <a:pt x="1527" y="3341"/>
                  </a:lnTo>
                  <a:lnTo>
                    <a:pt x="1537" y="3344"/>
                  </a:lnTo>
                  <a:lnTo>
                    <a:pt x="1547" y="3349"/>
                  </a:lnTo>
                  <a:lnTo>
                    <a:pt x="1557" y="3354"/>
                  </a:lnTo>
                  <a:lnTo>
                    <a:pt x="1568" y="3359"/>
                  </a:lnTo>
                  <a:lnTo>
                    <a:pt x="1568" y="1939"/>
                  </a:lnTo>
                  <a:lnTo>
                    <a:pt x="1536" y="1948"/>
                  </a:lnTo>
                  <a:lnTo>
                    <a:pt x="1508" y="1959"/>
                  </a:lnTo>
                  <a:lnTo>
                    <a:pt x="1481" y="1974"/>
                  </a:lnTo>
                  <a:lnTo>
                    <a:pt x="1460" y="1990"/>
                  </a:lnTo>
                  <a:lnTo>
                    <a:pt x="1437" y="2005"/>
                  </a:lnTo>
                  <a:lnTo>
                    <a:pt x="1416" y="2022"/>
                  </a:lnTo>
                  <a:lnTo>
                    <a:pt x="1391" y="2035"/>
                  </a:lnTo>
                  <a:lnTo>
                    <a:pt x="1368" y="2049"/>
                  </a:lnTo>
                  <a:lnTo>
                    <a:pt x="1322" y="2074"/>
                  </a:lnTo>
                  <a:lnTo>
                    <a:pt x="1288" y="2100"/>
                  </a:lnTo>
                  <a:lnTo>
                    <a:pt x="1257" y="2125"/>
                  </a:lnTo>
                  <a:lnTo>
                    <a:pt x="1230" y="2151"/>
                  </a:lnTo>
                  <a:lnTo>
                    <a:pt x="1199" y="2172"/>
                  </a:lnTo>
                  <a:lnTo>
                    <a:pt x="1168" y="2194"/>
                  </a:lnTo>
                  <a:lnTo>
                    <a:pt x="1127" y="2212"/>
                  </a:lnTo>
                  <a:lnTo>
                    <a:pt x="1079" y="2230"/>
                  </a:lnTo>
                  <a:lnTo>
                    <a:pt x="1060" y="2268"/>
                  </a:lnTo>
                  <a:lnTo>
                    <a:pt x="1019" y="2307"/>
                  </a:lnTo>
                  <a:lnTo>
                    <a:pt x="960" y="2346"/>
                  </a:lnTo>
                  <a:lnTo>
                    <a:pt x="891" y="2386"/>
                  </a:lnTo>
                  <a:lnTo>
                    <a:pt x="817" y="2419"/>
                  </a:lnTo>
                  <a:lnTo>
                    <a:pt x="748" y="2450"/>
                  </a:lnTo>
                  <a:lnTo>
                    <a:pt x="689" y="2473"/>
                  </a:lnTo>
                  <a:lnTo>
                    <a:pt x="650" y="2489"/>
                  </a:lnTo>
                  <a:lnTo>
                    <a:pt x="653" y="2433"/>
                  </a:lnTo>
                  <a:lnTo>
                    <a:pt x="663" y="2379"/>
                  </a:lnTo>
                  <a:lnTo>
                    <a:pt x="673" y="2322"/>
                  </a:lnTo>
                  <a:lnTo>
                    <a:pt x="684" y="2264"/>
                  </a:lnTo>
                  <a:lnTo>
                    <a:pt x="695" y="2205"/>
                  </a:lnTo>
                  <a:lnTo>
                    <a:pt x="709" y="2148"/>
                  </a:lnTo>
                  <a:lnTo>
                    <a:pt x="718" y="2092"/>
                  </a:lnTo>
                  <a:lnTo>
                    <a:pt x="730" y="2040"/>
                  </a:lnTo>
                  <a:lnTo>
                    <a:pt x="740" y="1956"/>
                  </a:lnTo>
                  <a:lnTo>
                    <a:pt x="750" y="1864"/>
                  </a:lnTo>
                  <a:lnTo>
                    <a:pt x="759" y="1764"/>
                  </a:lnTo>
                  <a:lnTo>
                    <a:pt x="776" y="1661"/>
                  </a:lnTo>
                  <a:lnTo>
                    <a:pt x="794" y="1554"/>
                  </a:lnTo>
                  <a:lnTo>
                    <a:pt x="820" y="1454"/>
                  </a:lnTo>
                  <a:lnTo>
                    <a:pt x="855" y="1362"/>
                  </a:lnTo>
                  <a:lnTo>
                    <a:pt x="899" y="1281"/>
                  </a:lnTo>
                  <a:lnTo>
                    <a:pt x="380" y="1262"/>
                  </a:lnTo>
                  <a:lnTo>
                    <a:pt x="899" y="1281"/>
                  </a:lnTo>
                  <a:lnTo>
                    <a:pt x="909" y="1257"/>
                  </a:lnTo>
                  <a:lnTo>
                    <a:pt x="922" y="1237"/>
                  </a:lnTo>
                  <a:lnTo>
                    <a:pt x="935" y="1216"/>
                  </a:lnTo>
                  <a:lnTo>
                    <a:pt x="951" y="1199"/>
                  </a:lnTo>
                  <a:lnTo>
                    <a:pt x="966" y="1181"/>
                  </a:lnTo>
                  <a:lnTo>
                    <a:pt x="986" y="1167"/>
                  </a:lnTo>
                  <a:lnTo>
                    <a:pt x="1006" y="1152"/>
                  </a:lnTo>
                  <a:lnTo>
                    <a:pt x="1029" y="1142"/>
                  </a:lnTo>
                  <a:lnTo>
                    <a:pt x="1043" y="1129"/>
                  </a:lnTo>
                  <a:lnTo>
                    <a:pt x="1058" y="1116"/>
                  </a:lnTo>
                  <a:lnTo>
                    <a:pt x="1073" y="1103"/>
                  </a:lnTo>
                  <a:lnTo>
                    <a:pt x="1088" y="1090"/>
                  </a:lnTo>
                  <a:lnTo>
                    <a:pt x="1101" y="1075"/>
                  </a:lnTo>
                  <a:lnTo>
                    <a:pt x="1114" y="1060"/>
                  </a:lnTo>
                  <a:lnTo>
                    <a:pt x="1125" y="1045"/>
                  </a:lnTo>
                  <a:lnTo>
                    <a:pt x="1138" y="1032"/>
                  </a:lnTo>
                  <a:lnTo>
                    <a:pt x="1171" y="1016"/>
                  </a:lnTo>
                  <a:lnTo>
                    <a:pt x="1207" y="996"/>
                  </a:lnTo>
                  <a:lnTo>
                    <a:pt x="1242" y="971"/>
                  </a:lnTo>
                  <a:lnTo>
                    <a:pt x="1278" y="945"/>
                  </a:lnTo>
                  <a:lnTo>
                    <a:pt x="1309" y="916"/>
                  </a:lnTo>
                  <a:lnTo>
                    <a:pt x="1340" y="886"/>
                  </a:lnTo>
                  <a:lnTo>
                    <a:pt x="1365" y="858"/>
                  </a:lnTo>
                  <a:lnTo>
                    <a:pt x="1388" y="832"/>
                  </a:lnTo>
                  <a:lnTo>
                    <a:pt x="1406" y="827"/>
                  </a:lnTo>
                  <a:lnTo>
                    <a:pt x="1427" y="825"/>
                  </a:lnTo>
                  <a:lnTo>
                    <a:pt x="1449" y="822"/>
                  </a:lnTo>
                  <a:lnTo>
                    <a:pt x="1473" y="822"/>
                  </a:lnTo>
                  <a:lnTo>
                    <a:pt x="1496" y="822"/>
                  </a:lnTo>
                  <a:lnTo>
                    <a:pt x="1521" y="822"/>
                  </a:lnTo>
                  <a:lnTo>
                    <a:pt x="1544" y="822"/>
                  </a:lnTo>
                  <a:lnTo>
                    <a:pt x="1568" y="8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39" name="Freeform 7"/>
            <p:cNvSpPr>
              <a:spLocks/>
            </p:cNvSpPr>
            <p:nvPr/>
          </p:nvSpPr>
          <p:spPr bwMode="auto">
            <a:xfrm>
              <a:off x="2713" y="3860"/>
              <a:ext cx="1718" cy="1599"/>
            </a:xfrm>
            <a:custGeom>
              <a:avLst/>
              <a:gdLst>
                <a:gd name="T0" fmla="*/ 489 w 1718"/>
                <a:gd name="T1" fmla="*/ 1594 h 1599"/>
                <a:gd name="T2" fmla="*/ 430 w 1718"/>
                <a:gd name="T3" fmla="*/ 1577 h 1599"/>
                <a:gd name="T4" fmla="*/ 463 w 1718"/>
                <a:gd name="T5" fmla="*/ 1535 h 1599"/>
                <a:gd name="T6" fmla="*/ 482 w 1718"/>
                <a:gd name="T7" fmla="*/ 1410 h 1599"/>
                <a:gd name="T8" fmla="*/ 489 w 1718"/>
                <a:gd name="T9" fmla="*/ 1239 h 1599"/>
                <a:gd name="T10" fmla="*/ 556 w 1718"/>
                <a:gd name="T11" fmla="*/ 1088 h 1599"/>
                <a:gd name="T12" fmla="*/ 660 w 1718"/>
                <a:gd name="T13" fmla="*/ 880 h 1599"/>
                <a:gd name="T14" fmla="*/ 609 w 1718"/>
                <a:gd name="T15" fmla="*/ 890 h 1599"/>
                <a:gd name="T16" fmla="*/ 559 w 1718"/>
                <a:gd name="T17" fmla="*/ 909 h 1599"/>
                <a:gd name="T18" fmla="*/ 597 w 1718"/>
                <a:gd name="T19" fmla="*/ 911 h 1599"/>
                <a:gd name="T20" fmla="*/ 619 w 1718"/>
                <a:gd name="T21" fmla="*/ 931 h 1599"/>
                <a:gd name="T22" fmla="*/ 543 w 1718"/>
                <a:gd name="T23" fmla="*/ 939 h 1599"/>
                <a:gd name="T24" fmla="*/ 499 w 1718"/>
                <a:gd name="T25" fmla="*/ 970 h 1599"/>
                <a:gd name="T26" fmla="*/ 561 w 1718"/>
                <a:gd name="T27" fmla="*/ 967 h 1599"/>
                <a:gd name="T28" fmla="*/ 599 w 1718"/>
                <a:gd name="T29" fmla="*/ 970 h 1599"/>
                <a:gd name="T30" fmla="*/ 492 w 1718"/>
                <a:gd name="T31" fmla="*/ 988 h 1599"/>
                <a:gd name="T32" fmla="*/ 418 w 1718"/>
                <a:gd name="T33" fmla="*/ 1019 h 1599"/>
                <a:gd name="T34" fmla="*/ 481 w 1718"/>
                <a:gd name="T35" fmla="*/ 1018 h 1599"/>
                <a:gd name="T36" fmla="*/ 569 w 1718"/>
                <a:gd name="T37" fmla="*/ 1009 h 1599"/>
                <a:gd name="T38" fmla="*/ 450 w 1718"/>
                <a:gd name="T39" fmla="*/ 1041 h 1599"/>
                <a:gd name="T40" fmla="*/ 369 w 1718"/>
                <a:gd name="T41" fmla="*/ 1070 h 1599"/>
                <a:gd name="T42" fmla="*/ 471 w 1718"/>
                <a:gd name="T43" fmla="*/ 1073 h 1599"/>
                <a:gd name="T44" fmla="*/ 518 w 1718"/>
                <a:gd name="T45" fmla="*/ 1100 h 1599"/>
                <a:gd name="T46" fmla="*/ 363 w 1718"/>
                <a:gd name="T47" fmla="*/ 1121 h 1599"/>
                <a:gd name="T48" fmla="*/ 318 w 1718"/>
                <a:gd name="T49" fmla="*/ 1167 h 1599"/>
                <a:gd name="T50" fmla="*/ 446 w 1718"/>
                <a:gd name="T51" fmla="*/ 1146 h 1599"/>
                <a:gd name="T52" fmla="*/ 427 w 1718"/>
                <a:gd name="T53" fmla="*/ 1172 h 1599"/>
                <a:gd name="T54" fmla="*/ 259 w 1718"/>
                <a:gd name="T55" fmla="*/ 1219 h 1599"/>
                <a:gd name="T56" fmla="*/ 220 w 1718"/>
                <a:gd name="T57" fmla="*/ 1234 h 1599"/>
                <a:gd name="T58" fmla="*/ 169 w 1718"/>
                <a:gd name="T59" fmla="*/ 955 h 1599"/>
                <a:gd name="T60" fmla="*/ 10 w 1718"/>
                <a:gd name="T61" fmla="*/ 520 h 1599"/>
                <a:gd name="T62" fmla="*/ 118 w 1718"/>
                <a:gd name="T63" fmla="*/ 442 h 1599"/>
                <a:gd name="T64" fmla="*/ 310 w 1718"/>
                <a:gd name="T65" fmla="*/ 330 h 1599"/>
                <a:gd name="T66" fmla="*/ 397 w 1718"/>
                <a:gd name="T67" fmla="*/ 253 h 1599"/>
                <a:gd name="T68" fmla="*/ 637 w 1718"/>
                <a:gd name="T69" fmla="*/ 186 h 1599"/>
                <a:gd name="T70" fmla="*/ 1037 w 1718"/>
                <a:gd name="T71" fmla="*/ 56 h 1599"/>
                <a:gd name="T72" fmla="*/ 1281 w 1718"/>
                <a:gd name="T73" fmla="*/ 18 h 1599"/>
                <a:gd name="T74" fmla="*/ 1447 w 1718"/>
                <a:gd name="T75" fmla="*/ 17 h 1599"/>
                <a:gd name="T76" fmla="*/ 1391 w 1718"/>
                <a:gd name="T77" fmla="*/ 38 h 1599"/>
                <a:gd name="T78" fmla="*/ 1375 w 1718"/>
                <a:gd name="T79" fmla="*/ 64 h 1599"/>
                <a:gd name="T80" fmla="*/ 1439 w 1718"/>
                <a:gd name="T81" fmla="*/ 132 h 1599"/>
                <a:gd name="T82" fmla="*/ 1601 w 1718"/>
                <a:gd name="T83" fmla="*/ 117 h 1599"/>
                <a:gd name="T84" fmla="*/ 1703 w 1718"/>
                <a:gd name="T85" fmla="*/ 281 h 1599"/>
                <a:gd name="T86" fmla="*/ 1698 w 1718"/>
                <a:gd name="T87" fmla="*/ 532 h 1599"/>
                <a:gd name="T88" fmla="*/ 1519 w 1718"/>
                <a:gd name="T89" fmla="*/ 745 h 1599"/>
                <a:gd name="T90" fmla="*/ 1455 w 1718"/>
                <a:gd name="T91" fmla="*/ 952 h 1599"/>
                <a:gd name="T92" fmla="*/ 1447 w 1718"/>
                <a:gd name="T93" fmla="*/ 1139 h 1599"/>
                <a:gd name="T94" fmla="*/ 1442 w 1718"/>
                <a:gd name="T95" fmla="*/ 1269 h 1599"/>
                <a:gd name="T96" fmla="*/ 1449 w 1718"/>
                <a:gd name="T97" fmla="*/ 1408 h 1599"/>
                <a:gd name="T98" fmla="*/ 1457 w 1718"/>
                <a:gd name="T99" fmla="*/ 1459 h 1599"/>
                <a:gd name="T100" fmla="*/ 1016 w 1718"/>
                <a:gd name="T101" fmla="*/ 1546 h 1599"/>
                <a:gd name="T102" fmla="*/ 701 w 1718"/>
                <a:gd name="T103" fmla="*/ 1599 h 1599"/>
                <a:gd name="T104" fmla="*/ 574 w 1718"/>
                <a:gd name="T105" fmla="*/ 1599 h 1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18" h="1599">
                  <a:moveTo>
                    <a:pt x="550" y="1599"/>
                  </a:moveTo>
                  <a:lnTo>
                    <a:pt x="533" y="1597"/>
                  </a:lnTo>
                  <a:lnTo>
                    <a:pt x="518" y="1595"/>
                  </a:lnTo>
                  <a:lnTo>
                    <a:pt x="504" y="1594"/>
                  </a:lnTo>
                  <a:lnTo>
                    <a:pt x="489" y="1594"/>
                  </a:lnTo>
                  <a:lnTo>
                    <a:pt x="474" y="1590"/>
                  </a:lnTo>
                  <a:lnTo>
                    <a:pt x="459" y="1589"/>
                  </a:lnTo>
                  <a:lnTo>
                    <a:pt x="445" y="1589"/>
                  </a:lnTo>
                  <a:lnTo>
                    <a:pt x="430" y="1589"/>
                  </a:lnTo>
                  <a:lnTo>
                    <a:pt x="430" y="1577"/>
                  </a:lnTo>
                  <a:lnTo>
                    <a:pt x="433" y="1567"/>
                  </a:lnTo>
                  <a:lnTo>
                    <a:pt x="438" y="1558"/>
                  </a:lnTo>
                  <a:lnTo>
                    <a:pt x="446" y="1549"/>
                  </a:lnTo>
                  <a:lnTo>
                    <a:pt x="453" y="1541"/>
                  </a:lnTo>
                  <a:lnTo>
                    <a:pt x="463" y="1535"/>
                  </a:lnTo>
                  <a:lnTo>
                    <a:pt x="471" y="1526"/>
                  </a:lnTo>
                  <a:lnTo>
                    <a:pt x="479" y="1520"/>
                  </a:lnTo>
                  <a:lnTo>
                    <a:pt x="481" y="1480"/>
                  </a:lnTo>
                  <a:lnTo>
                    <a:pt x="482" y="1444"/>
                  </a:lnTo>
                  <a:lnTo>
                    <a:pt x="482" y="1410"/>
                  </a:lnTo>
                  <a:lnTo>
                    <a:pt x="484" y="1375"/>
                  </a:lnTo>
                  <a:lnTo>
                    <a:pt x="484" y="1341"/>
                  </a:lnTo>
                  <a:lnTo>
                    <a:pt x="484" y="1306"/>
                  </a:lnTo>
                  <a:lnTo>
                    <a:pt x="484" y="1272"/>
                  </a:lnTo>
                  <a:lnTo>
                    <a:pt x="489" y="1239"/>
                  </a:lnTo>
                  <a:lnTo>
                    <a:pt x="497" y="1238"/>
                  </a:lnTo>
                  <a:lnTo>
                    <a:pt x="499" y="1229"/>
                  </a:lnTo>
                  <a:lnTo>
                    <a:pt x="505" y="1188"/>
                  </a:lnTo>
                  <a:lnTo>
                    <a:pt x="527" y="1141"/>
                  </a:lnTo>
                  <a:lnTo>
                    <a:pt x="556" y="1088"/>
                  </a:lnTo>
                  <a:lnTo>
                    <a:pt x="589" y="1036"/>
                  </a:lnTo>
                  <a:lnTo>
                    <a:pt x="620" y="983"/>
                  </a:lnTo>
                  <a:lnTo>
                    <a:pt x="646" y="937"/>
                  </a:lnTo>
                  <a:lnTo>
                    <a:pt x="660" y="901"/>
                  </a:lnTo>
                  <a:lnTo>
                    <a:pt x="660" y="880"/>
                  </a:lnTo>
                  <a:lnTo>
                    <a:pt x="643" y="880"/>
                  </a:lnTo>
                  <a:lnTo>
                    <a:pt x="628" y="880"/>
                  </a:lnTo>
                  <a:lnTo>
                    <a:pt x="625" y="883"/>
                  </a:lnTo>
                  <a:lnTo>
                    <a:pt x="619" y="886"/>
                  </a:lnTo>
                  <a:lnTo>
                    <a:pt x="609" y="890"/>
                  </a:lnTo>
                  <a:lnTo>
                    <a:pt x="600" y="895"/>
                  </a:lnTo>
                  <a:lnTo>
                    <a:pt x="587" y="898"/>
                  </a:lnTo>
                  <a:lnTo>
                    <a:pt x="577" y="901"/>
                  </a:lnTo>
                  <a:lnTo>
                    <a:pt x="568" y="904"/>
                  </a:lnTo>
                  <a:lnTo>
                    <a:pt x="559" y="909"/>
                  </a:lnTo>
                  <a:lnTo>
                    <a:pt x="559" y="914"/>
                  </a:lnTo>
                  <a:lnTo>
                    <a:pt x="559" y="921"/>
                  </a:lnTo>
                  <a:lnTo>
                    <a:pt x="574" y="918"/>
                  </a:lnTo>
                  <a:lnTo>
                    <a:pt x="589" y="914"/>
                  </a:lnTo>
                  <a:lnTo>
                    <a:pt x="597" y="911"/>
                  </a:lnTo>
                  <a:lnTo>
                    <a:pt x="607" y="909"/>
                  </a:lnTo>
                  <a:lnTo>
                    <a:pt x="617" y="909"/>
                  </a:lnTo>
                  <a:lnTo>
                    <a:pt x="628" y="909"/>
                  </a:lnTo>
                  <a:lnTo>
                    <a:pt x="619" y="919"/>
                  </a:lnTo>
                  <a:lnTo>
                    <a:pt x="619" y="931"/>
                  </a:lnTo>
                  <a:lnTo>
                    <a:pt x="602" y="932"/>
                  </a:lnTo>
                  <a:lnTo>
                    <a:pt x="587" y="934"/>
                  </a:lnTo>
                  <a:lnTo>
                    <a:pt x="573" y="936"/>
                  </a:lnTo>
                  <a:lnTo>
                    <a:pt x="558" y="937"/>
                  </a:lnTo>
                  <a:lnTo>
                    <a:pt x="543" y="939"/>
                  </a:lnTo>
                  <a:lnTo>
                    <a:pt x="528" y="944"/>
                  </a:lnTo>
                  <a:lnTo>
                    <a:pt x="514" y="949"/>
                  </a:lnTo>
                  <a:lnTo>
                    <a:pt x="499" y="960"/>
                  </a:lnTo>
                  <a:lnTo>
                    <a:pt x="499" y="965"/>
                  </a:lnTo>
                  <a:lnTo>
                    <a:pt x="499" y="970"/>
                  </a:lnTo>
                  <a:lnTo>
                    <a:pt x="509" y="968"/>
                  </a:lnTo>
                  <a:lnTo>
                    <a:pt x="522" y="968"/>
                  </a:lnTo>
                  <a:lnTo>
                    <a:pt x="533" y="968"/>
                  </a:lnTo>
                  <a:lnTo>
                    <a:pt x="548" y="968"/>
                  </a:lnTo>
                  <a:lnTo>
                    <a:pt x="561" y="967"/>
                  </a:lnTo>
                  <a:lnTo>
                    <a:pt x="574" y="965"/>
                  </a:lnTo>
                  <a:lnTo>
                    <a:pt x="586" y="962"/>
                  </a:lnTo>
                  <a:lnTo>
                    <a:pt x="599" y="960"/>
                  </a:lnTo>
                  <a:lnTo>
                    <a:pt x="599" y="968"/>
                  </a:lnTo>
                  <a:lnTo>
                    <a:pt x="599" y="970"/>
                  </a:lnTo>
                  <a:lnTo>
                    <a:pt x="576" y="973"/>
                  </a:lnTo>
                  <a:lnTo>
                    <a:pt x="555" y="977"/>
                  </a:lnTo>
                  <a:lnTo>
                    <a:pt x="533" y="980"/>
                  </a:lnTo>
                  <a:lnTo>
                    <a:pt x="514" y="985"/>
                  </a:lnTo>
                  <a:lnTo>
                    <a:pt x="492" y="988"/>
                  </a:lnTo>
                  <a:lnTo>
                    <a:pt x="471" y="991"/>
                  </a:lnTo>
                  <a:lnTo>
                    <a:pt x="450" y="995"/>
                  </a:lnTo>
                  <a:lnTo>
                    <a:pt x="430" y="1000"/>
                  </a:lnTo>
                  <a:lnTo>
                    <a:pt x="418" y="1009"/>
                  </a:lnTo>
                  <a:lnTo>
                    <a:pt x="418" y="1019"/>
                  </a:lnTo>
                  <a:lnTo>
                    <a:pt x="423" y="1029"/>
                  </a:lnTo>
                  <a:lnTo>
                    <a:pt x="430" y="1031"/>
                  </a:lnTo>
                  <a:lnTo>
                    <a:pt x="446" y="1026"/>
                  </a:lnTo>
                  <a:lnTo>
                    <a:pt x="464" y="1021"/>
                  </a:lnTo>
                  <a:lnTo>
                    <a:pt x="481" y="1018"/>
                  </a:lnTo>
                  <a:lnTo>
                    <a:pt x="499" y="1014"/>
                  </a:lnTo>
                  <a:lnTo>
                    <a:pt x="514" y="1011"/>
                  </a:lnTo>
                  <a:lnTo>
                    <a:pt x="532" y="1009"/>
                  </a:lnTo>
                  <a:lnTo>
                    <a:pt x="550" y="1009"/>
                  </a:lnTo>
                  <a:lnTo>
                    <a:pt x="569" y="1009"/>
                  </a:lnTo>
                  <a:lnTo>
                    <a:pt x="558" y="1016"/>
                  </a:lnTo>
                  <a:lnTo>
                    <a:pt x="538" y="1023"/>
                  </a:lnTo>
                  <a:lnTo>
                    <a:pt x="512" y="1029"/>
                  </a:lnTo>
                  <a:lnTo>
                    <a:pt x="482" y="1037"/>
                  </a:lnTo>
                  <a:lnTo>
                    <a:pt x="450" y="1041"/>
                  </a:lnTo>
                  <a:lnTo>
                    <a:pt x="423" y="1046"/>
                  </a:lnTo>
                  <a:lnTo>
                    <a:pt x="400" y="1049"/>
                  </a:lnTo>
                  <a:lnTo>
                    <a:pt x="389" y="1050"/>
                  </a:lnTo>
                  <a:lnTo>
                    <a:pt x="374" y="1064"/>
                  </a:lnTo>
                  <a:lnTo>
                    <a:pt x="369" y="1070"/>
                  </a:lnTo>
                  <a:lnTo>
                    <a:pt x="382" y="1075"/>
                  </a:lnTo>
                  <a:lnTo>
                    <a:pt x="400" y="1078"/>
                  </a:lnTo>
                  <a:lnTo>
                    <a:pt x="422" y="1077"/>
                  </a:lnTo>
                  <a:lnTo>
                    <a:pt x="446" y="1077"/>
                  </a:lnTo>
                  <a:lnTo>
                    <a:pt x="471" y="1073"/>
                  </a:lnTo>
                  <a:lnTo>
                    <a:pt x="495" y="1072"/>
                  </a:lnTo>
                  <a:lnTo>
                    <a:pt x="517" y="1070"/>
                  </a:lnTo>
                  <a:lnTo>
                    <a:pt x="540" y="1070"/>
                  </a:lnTo>
                  <a:lnTo>
                    <a:pt x="528" y="1085"/>
                  </a:lnTo>
                  <a:lnTo>
                    <a:pt x="518" y="1100"/>
                  </a:lnTo>
                  <a:lnTo>
                    <a:pt x="494" y="1101"/>
                  </a:lnTo>
                  <a:lnTo>
                    <a:pt x="464" y="1105"/>
                  </a:lnTo>
                  <a:lnTo>
                    <a:pt x="430" y="1108"/>
                  </a:lnTo>
                  <a:lnTo>
                    <a:pt x="395" y="1114"/>
                  </a:lnTo>
                  <a:lnTo>
                    <a:pt x="363" y="1121"/>
                  </a:lnTo>
                  <a:lnTo>
                    <a:pt x="335" y="1134"/>
                  </a:lnTo>
                  <a:lnTo>
                    <a:pt x="317" y="1149"/>
                  </a:lnTo>
                  <a:lnTo>
                    <a:pt x="310" y="1170"/>
                  </a:lnTo>
                  <a:lnTo>
                    <a:pt x="312" y="1169"/>
                  </a:lnTo>
                  <a:lnTo>
                    <a:pt x="318" y="1167"/>
                  </a:lnTo>
                  <a:lnTo>
                    <a:pt x="328" y="1164"/>
                  </a:lnTo>
                  <a:lnTo>
                    <a:pt x="348" y="1162"/>
                  </a:lnTo>
                  <a:lnTo>
                    <a:pt x="371" y="1157"/>
                  </a:lnTo>
                  <a:lnTo>
                    <a:pt x="405" y="1152"/>
                  </a:lnTo>
                  <a:lnTo>
                    <a:pt x="446" y="1146"/>
                  </a:lnTo>
                  <a:lnTo>
                    <a:pt x="499" y="1139"/>
                  </a:lnTo>
                  <a:lnTo>
                    <a:pt x="497" y="1154"/>
                  </a:lnTo>
                  <a:lnTo>
                    <a:pt x="489" y="1160"/>
                  </a:lnTo>
                  <a:lnTo>
                    <a:pt x="461" y="1165"/>
                  </a:lnTo>
                  <a:lnTo>
                    <a:pt x="427" y="1172"/>
                  </a:lnTo>
                  <a:lnTo>
                    <a:pt x="387" y="1177"/>
                  </a:lnTo>
                  <a:lnTo>
                    <a:pt x="349" y="1185"/>
                  </a:lnTo>
                  <a:lnTo>
                    <a:pt x="312" y="1192"/>
                  </a:lnTo>
                  <a:lnTo>
                    <a:pt x="282" y="1205"/>
                  </a:lnTo>
                  <a:lnTo>
                    <a:pt x="259" y="1219"/>
                  </a:lnTo>
                  <a:lnTo>
                    <a:pt x="249" y="1239"/>
                  </a:lnTo>
                  <a:lnTo>
                    <a:pt x="238" y="1238"/>
                  </a:lnTo>
                  <a:lnTo>
                    <a:pt x="231" y="1236"/>
                  </a:lnTo>
                  <a:lnTo>
                    <a:pt x="225" y="1234"/>
                  </a:lnTo>
                  <a:lnTo>
                    <a:pt x="220" y="1234"/>
                  </a:lnTo>
                  <a:lnTo>
                    <a:pt x="212" y="1234"/>
                  </a:lnTo>
                  <a:lnTo>
                    <a:pt x="200" y="1239"/>
                  </a:lnTo>
                  <a:lnTo>
                    <a:pt x="190" y="1152"/>
                  </a:lnTo>
                  <a:lnTo>
                    <a:pt x="180" y="1057"/>
                  </a:lnTo>
                  <a:lnTo>
                    <a:pt x="169" y="955"/>
                  </a:lnTo>
                  <a:lnTo>
                    <a:pt x="153" y="854"/>
                  </a:lnTo>
                  <a:lnTo>
                    <a:pt x="128" y="752"/>
                  </a:lnTo>
                  <a:lnTo>
                    <a:pt x="98" y="662"/>
                  </a:lnTo>
                  <a:lnTo>
                    <a:pt x="59" y="581"/>
                  </a:lnTo>
                  <a:lnTo>
                    <a:pt x="10" y="520"/>
                  </a:lnTo>
                  <a:lnTo>
                    <a:pt x="0" y="516"/>
                  </a:lnTo>
                  <a:lnTo>
                    <a:pt x="0" y="511"/>
                  </a:lnTo>
                  <a:lnTo>
                    <a:pt x="44" y="489"/>
                  </a:lnTo>
                  <a:lnTo>
                    <a:pt x="84" y="466"/>
                  </a:lnTo>
                  <a:lnTo>
                    <a:pt x="118" y="442"/>
                  </a:lnTo>
                  <a:lnTo>
                    <a:pt x="154" y="417"/>
                  </a:lnTo>
                  <a:lnTo>
                    <a:pt x="187" y="391"/>
                  </a:lnTo>
                  <a:lnTo>
                    <a:pt x="223" y="368"/>
                  </a:lnTo>
                  <a:lnTo>
                    <a:pt x="264" y="347"/>
                  </a:lnTo>
                  <a:lnTo>
                    <a:pt x="310" y="330"/>
                  </a:lnTo>
                  <a:lnTo>
                    <a:pt x="322" y="310"/>
                  </a:lnTo>
                  <a:lnTo>
                    <a:pt x="338" y="294"/>
                  </a:lnTo>
                  <a:lnTo>
                    <a:pt x="356" y="279"/>
                  </a:lnTo>
                  <a:lnTo>
                    <a:pt x="377" y="266"/>
                  </a:lnTo>
                  <a:lnTo>
                    <a:pt x="397" y="253"/>
                  </a:lnTo>
                  <a:lnTo>
                    <a:pt x="422" y="243"/>
                  </a:lnTo>
                  <a:lnTo>
                    <a:pt x="445" y="235"/>
                  </a:lnTo>
                  <a:lnTo>
                    <a:pt x="469" y="232"/>
                  </a:lnTo>
                  <a:lnTo>
                    <a:pt x="555" y="214"/>
                  </a:lnTo>
                  <a:lnTo>
                    <a:pt x="637" y="186"/>
                  </a:lnTo>
                  <a:lnTo>
                    <a:pt x="715" y="151"/>
                  </a:lnTo>
                  <a:lnTo>
                    <a:pt x="794" y="117"/>
                  </a:lnTo>
                  <a:lnTo>
                    <a:pt x="871" y="84"/>
                  </a:lnTo>
                  <a:lnTo>
                    <a:pt x="952" y="63"/>
                  </a:lnTo>
                  <a:lnTo>
                    <a:pt x="1037" y="56"/>
                  </a:lnTo>
                  <a:lnTo>
                    <a:pt x="1129" y="71"/>
                  </a:lnTo>
                  <a:lnTo>
                    <a:pt x="1171" y="59"/>
                  </a:lnTo>
                  <a:lnTo>
                    <a:pt x="1211" y="46"/>
                  </a:lnTo>
                  <a:lnTo>
                    <a:pt x="1245" y="31"/>
                  </a:lnTo>
                  <a:lnTo>
                    <a:pt x="1281" y="18"/>
                  </a:lnTo>
                  <a:lnTo>
                    <a:pt x="1316" y="5"/>
                  </a:lnTo>
                  <a:lnTo>
                    <a:pt x="1355" y="0"/>
                  </a:lnTo>
                  <a:lnTo>
                    <a:pt x="1401" y="0"/>
                  </a:lnTo>
                  <a:lnTo>
                    <a:pt x="1457" y="12"/>
                  </a:lnTo>
                  <a:lnTo>
                    <a:pt x="1447" y="17"/>
                  </a:lnTo>
                  <a:lnTo>
                    <a:pt x="1439" y="23"/>
                  </a:lnTo>
                  <a:lnTo>
                    <a:pt x="1427" y="28"/>
                  </a:lnTo>
                  <a:lnTo>
                    <a:pt x="1416" y="33"/>
                  </a:lnTo>
                  <a:lnTo>
                    <a:pt x="1403" y="35"/>
                  </a:lnTo>
                  <a:lnTo>
                    <a:pt x="1391" y="38"/>
                  </a:lnTo>
                  <a:lnTo>
                    <a:pt x="1378" y="40"/>
                  </a:lnTo>
                  <a:lnTo>
                    <a:pt x="1368" y="41"/>
                  </a:lnTo>
                  <a:lnTo>
                    <a:pt x="1368" y="53"/>
                  </a:lnTo>
                  <a:lnTo>
                    <a:pt x="1373" y="59"/>
                  </a:lnTo>
                  <a:lnTo>
                    <a:pt x="1375" y="64"/>
                  </a:lnTo>
                  <a:lnTo>
                    <a:pt x="1378" y="71"/>
                  </a:lnTo>
                  <a:lnTo>
                    <a:pt x="1383" y="79"/>
                  </a:lnTo>
                  <a:lnTo>
                    <a:pt x="1388" y="81"/>
                  </a:lnTo>
                  <a:lnTo>
                    <a:pt x="1411" y="112"/>
                  </a:lnTo>
                  <a:lnTo>
                    <a:pt x="1439" y="132"/>
                  </a:lnTo>
                  <a:lnTo>
                    <a:pt x="1467" y="138"/>
                  </a:lnTo>
                  <a:lnTo>
                    <a:pt x="1500" y="140"/>
                  </a:lnTo>
                  <a:lnTo>
                    <a:pt x="1532" y="133"/>
                  </a:lnTo>
                  <a:lnTo>
                    <a:pt x="1567" y="125"/>
                  </a:lnTo>
                  <a:lnTo>
                    <a:pt x="1601" y="117"/>
                  </a:lnTo>
                  <a:lnTo>
                    <a:pt x="1637" y="112"/>
                  </a:lnTo>
                  <a:lnTo>
                    <a:pt x="1667" y="151"/>
                  </a:lnTo>
                  <a:lnTo>
                    <a:pt x="1687" y="194"/>
                  </a:lnTo>
                  <a:lnTo>
                    <a:pt x="1696" y="235"/>
                  </a:lnTo>
                  <a:lnTo>
                    <a:pt x="1703" y="281"/>
                  </a:lnTo>
                  <a:lnTo>
                    <a:pt x="1703" y="325"/>
                  </a:lnTo>
                  <a:lnTo>
                    <a:pt x="1705" y="374"/>
                  </a:lnTo>
                  <a:lnTo>
                    <a:pt x="1708" y="425"/>
                  </a:lnTo>
                  <a:lnTo>
                    <a:pt x="1718" y="481"/>
                  </a:lnTo>
                  <a:lnTo>
                    <a:pt x="1698" y="532"/>
                  </a:lnTo>
                  <a:lnTo>
                    <a:pt x="1670" y="580"/>
                  </a:lnTo>
                  <a:lnTo>
                    <a:pt x="1632" y="622"/>
                  </a:lnTo>
                  <a:lnTo>
                    <a:pt x="1595" y="663"/>
                  </a:lnTo>
                  <a:lnTo>
                    <a:pt x="1554" y="703"/>
                  </a:lnTo>
                  <a:lnTo>
                    <a:pt x="1519" y="745"/>
                  </a:lnTo>
                  <a:lnTo>
                    <a:pt x="1488" y="790"/>
                  </a:lnTo>
                  <a:lnTo>
                    <a:pt x="1468" y="840"/>
                  </a:lnTo>
                  <a:lnTo>
                    <a:pt x="1463" y="877"/>
                  </a:lnTo>
                  <a:lnTo>
                    <a:pt x="1459" y="914"/>
                  </a:lnTo>
                  <a:lnTo>
                    <a:pt x="1455" y="952"/>
                  </a:lnTo>
                  <a:lnTo>
                    <a:pt x="1452" y="990"/>
                  </a:lnTo>
                  <a:lnTo>
                    <a:pt x="1449" y="1026"/>
                  </a:lnTo>
                  <a:lnTo>
                    <a:pt x="1447" y="1064"/>
                  </a:lnTo>
                  <a:lnTo>
                    <a:pt x="1447" y="1101"/>
                  </a:lnTo>
                  <a:lnTo>
                    <a:pt x="1447" y="1139"/>
                  </a:lnTo>
                  <a:lnTo>
                    <a:pt x="1447" y="1151"/>
                  </a:lnTo>
                  <a:lnTo>
                    <a:pt x="1445" y="1180"/>
                  </a:lnTo>
                  <a:lnTo>
                    <a:pt x="1444" y="1210"/>
                  </a:lnTo>
                  <a:lnTo>
                    <a:pt x="1442" y="1239"/>
                  </a:lnTo>
                  <a:lnTo>
                    <a:pt x="1442" y="1269"/>
                  </a:lnTo>
                  <a:lnTo>
                    <a:pt x="1442" y="1298"/>
                  </a:lnTo>
                  <a:lnTo>
                    <a:pt x="1442" y="1329"/>
                  </a:lnTo>
                  <a:lnTo>
                    <a:pt x="1442" y="1359"/>
                  </a:lnTo>
                  <a:lnTo>
                    <a:pt x="1447" y="1390"/>
                  </a:lnTo>
                  <a:lnTo>
                    <a:pt x="1449" y="1408"/>
                  </a:lnTo>
                  <a:lnTo>
                    <a:pt x="1452" y="1423"/>
                  </a:lnTo>
                  <a:lnTo>
                    <a:pt x="1454" y="1434"/>
                  </a:lnTo>
                  <a:lnTo>
                    <a:pt x="1455" y="1443"/>
                  </a:lnTo>
                  <a:lnTo>
                    <a:pt x="1455" y="1451"/>
                  </a:lnTo>
                  <a:lnTo>
                    <a:pt x="1457" y="1459"/>
                  </a:lnTo>
                  <a:lnTo>
                    <a:pt x="1363" y="1466"/>
                  </a:lnTo>
                  <a:lnTo>
                    <a:pt x="1275" y="1482"/>
                  </a:lnTo>
                  <a:lnTo>
                    <a:pt x="1188" y="1500"/>
                  </a:lnTo>
                  <a:lnTo>
                    <a:pt x="1103" y="1525"/>
                  </a:lnTo>
                  <a:lnTo>
                    <a:pt x="1016" y="1546"/>
                  </a:lnTo>
                  <a:lnTo>
                    <a:pt x="929" y="1569"/>
                  </a:lnTo>
                  <a:lnTo>
                    <a:pt x="838" y="1585"/>
                  </a:lnTo>
                  <a:lnTo>
                    <a:pt x="748" y="1599"/>
                  </a:lnTo>
                  <a:lnTo>
                    <a:pt x="724" y="1599"/>
                  </a:lnTo>
                  <a:lnTo>
                    <a:pt x="701" y="1599"/>
                  </a:lnTo>
                  <a:lnTo>
                    <a:pt x="676" y="1599"/>
                  </a:lnTo>
                  <a:lnTo>
                    <a:pt x="651" y="1599"/>
                  </a:lnTo>
                  <a:lnTo>
                    <a:pt x="625" y="1599"/>
                  </a:lnTo>
                  <a:lnTo>
                    <a:pt x="600" y="1599"/>
                  </a:lnTo>
                  <a:lnTo>
                    <a:pt x="574" y="1599"/>
                  </a:lnTo>
                  <a:lnTo>
                    <a:pt x="550" y="1599"/>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0" name="Freeform 8"/>
            <p:cNvSpPr>
              <a:spLocks/>
            </p:cNvSpPr>
            <p:nvPr/>
          </p:nvSpPr>
          <p:spPr bwMode="auto">
            <a:xfrm>
              <a:off x="1665" y="2792"/>
              <a:ext cx="1322" cy="2647"/>
            </a:xfrm>
            <a:custGeom>
              <a:avLst/>
              <a:gdLst>
                <a:gd name="T0" fmla="*/ 70 w 1322"/>
                <a:gd name="T1" fmla="*/ 2598 h 2647"/>
                <a:gd name="T2" fmla="*/ 13 w 1322"/>
                <a:gd name="T3" fmla="*/ 2317 h 2647"/>
                <a:gd name="T4" fmla="*/ 1 w 1322"/>
                <a:gd name="T5" fmla="*/ 1968 h 2647"/>
                <a:gd name="T6" fmla="*/ 54 w 1322"/>
                <a:gd name="T7" fmla="*/ 1493 h 2647"/>
                <a:gd name="T8" fmla="*/ 241 w 1322"/>
                <a:gd name="T9" fmla="*/ 893 h 2647"/>
                <a:gd name="T10" fmla="*/ 405 w 1322"/>
                <a:gd name="T11" fmla="*/ 317 h 2647"/>
                <a:gd name="T12" fmla="*/ 398 w 1322"/>
                <a:gd name="T13" fmla="*/ 100 h 2647"/>
                <a:gd name="T14" fmla="*/ 557 w 1322"/>
                <a:gd name="T15" fmla="*/ 136 h 2647"/>
                <a:gd name="T16" fmla="*/ 654 w 1322"/>
                <a:gd name="T17" fmla="*/ 146 h 2647"/>
                <a:gd name="T18" fmla="*/ 698 w 1322"/>
                <a:gd name="T19" fmla="*/ 161 h 2647"/>
                <a:gd name="T20" fmla="*/ 743 w 1322"/>
                <a:gd name="T21" fmla="*/ 166 h 2647"/>
                <a:gd name="T22" fmla="*/ 787 w 1322"/>
                <a:gd name="T23" fmla="*/ 179 h 2647"/>
                <a:gd name="T24" fmla="*/ 828 w 1322"/>
                <a:gd name="T25" fmla="*/ 177 h 2647"/>
                <a:gd name="T26" fmla="*/ 846 w 1322"/>
                <a:gd name="T27" fmla="*/ 204 h 2647"/>
                <a:gd name="T28" fmla="*/ 872 w 1322"/>
                <a:gd name="T29" fmla="*/ 195 h 2647"/>
                <a:gd name="T30" fmla="*/ 902 w 1322"/>
                <a:gd name="T31" fmla="*/ 213 h 2647"/>
                <a:gd name="T32" fmla="*/ 972 w 1322"/>
                <a:gd name="T33" fmla="*/ 164 h 2647"/>
                <a:gd name="T34" fmla="*/ 948 w 1322"/>
                <a:gd name="T35" fmla="*/ 291 h 2647"/>
                <a:gd name="T36" fmla="*/ 1035 w 1322"/>
                <a:gd name="T37" fmla="*/ 169 h 2647"/>
                <a:gd name="T38" fmla="*/ 1087 w 1322"/>
                <a:gd name="T39" fmla="*/ 199 h 2647"/>
                <a:gd name="T40" fmla="*/ 1146 w 1322"/>
                <a:gd name="T41" fmla="*/ 117 h 2647"/>
                <a:gd name="T42" fmla="*/ 1319 w 1322"/>
                <a:gd name="T43" fmla="*/ 13 h 2647"/>
                <a:gd name="T44" fmla="*/ 1307 w 1322"/>
                <a:gd name="T45" fmla="*/ 110 h 2647"/>
                <a:gd name="T46" fmla="*/ 1258 w 1322"/>
                <a:gd name="T47" fmla="*/ 187 h 2647"/>
                <a:gd name="T48" fmla="*/ 1112 w 1322"/>
                <a:gd name="T49" fmla="*/ 297 h 2647"/>
                <a:gd name="T50" fmla="*/ 928 w 1322"/>
                <a:gd name="T51" fmla="*/ 460 h 2647"/>
                <a:gd name="T52" fmla="*/ 779 w 1322"/>
                <a:gd name="T53" fmla="*/ 510 h 2647"/>
                <a:gd name="T54" fmla="*/ 710 w 1322"/>
                <a:gd name="T55" fmla="*/ 486 h 2647"/>
                <a:gd name="T56" fmla="*/ 808 w 1322"/>
                <a:gd name="T57" fmla="*/ 528 h 2647"/>
                <a:gd name="T58" fmla="*/ 723 w 1322"/>
                <a:gd name="T59" fmla="*/ 804 h 2647"/>
                <a:gd name="T60" fmla="*/ 630 w 1322"/>
                <a:gd name="T61" fmla="*/ 1423 h 2647"/>
                <a:gd name="T62" fmla="*/ 544 w 1322"/>
                <a:gd name="T63" fmla="*/ 1889 h 2647"/>
                <a:gd name="T64" fmla="*/ 964 w 1322"/>
                <a:gd name="T65" fmla="*/ 1671 h 2647"/>
                <a:gd name="T66" fmla="*/ 1128 w 1322"/>
                <a:gd name="T67" fmla="*/ 1744 h 2647"/>
                <a:gd name="T68" fmla="*/ 1110 w 1322"/>
                <a:gd name="T69" fmla="*/ 1825 h 2647"/>
                <a:gd name="T70" fmla="*/ 1133 w 1322"/>
                <a:gd name="T71" fmla="*/ 1831 h 2647"/>
                <a:gd name="T72" fmla="*/ 1128 w 1322"/>
                <a:gd name="T73" fmla="*/ 1874 h 2647"/>
                <a:gd name="T74" fmla="*/ 1053 w 1322"/>
                <a:gd name="T75" fmla="*/ 1931 h 2647"/>
                <a:gd name="T76" fmla="*/ 1168 w 1322"/>
                <a:gd name="T77" fmla="*/ 1889 h 2647"/>
                <a:gd name="T78" fmla="*/ 1038 w 1322"/>
                <a:gd name="T79" fmla="*/ 1969 h 2647"/>
                <a:gd name="T80" fmla="*/ 1082 w 1322"/>
                <a:gd name="T81" fmla="*/ 1986 h 2647"/>
                <a:gd name="T82" fmla="*/ 1174 w 1322"/>
                <a:gd name="T83" fmla="*/ 1979 h 2647"/>
                <a:gd name="T84" fmla="*/ 997 w 1322"/>
                <a:gd name="T85" fmla="*/ 2087 h 2647"/>
                <a:gd name="T86" fmla="*/ 1105 w 1322"/>
                <a:gd name="T87" fmla="*/ 2068 h 2647"/>
                <a:gd name="T88" fmla="*/ 1187 w 1322"/>
                <a:gd name="T89" fmla="*/ 2068 h 2647"/>
                <a:gd name="T90" fmla="*/ 938 w 1322"/>
                <a:gd name="T91" fmla="*/ 2179 h 2647"/>
                <a:gd name="T92" fmla="*/ 1045 w 1322"/>
                <a:gd name="T93" fmla="*/ 2166 h 2647"/>
                <a:gd name="T94" fmla="*/ 1187 w 1322"/>
                <a:gd name="T95" fmla="*/ 2125 h 2647"/>
                <a:gd name="T96" fmla="*/ 989 w 1322"/>
                <a:gd name="T97" fmla="*/ 2240 h 2647"/>
                <a:gd name="T98" fmla="*/ 1023 w 1322"/>
                <a:gd name="T99" fmla="*/ 2265 h 2647"/>
                <a:gd name="T100" fmla="*/ 1197 w 1322"/>
                <a:gd name="T101" fmla="*/ 2207 h 2647"/>
                <a:gd name="T102" fmla="*/ 910 w 1322"/>
                <a:gd name="T103" fmla="*/ 2370 h 2647"/>
                <a:gd name="T104" fmla="*/ 897 w 1322"/>
                <a:gd name="T105" fmla="*/ 2424 h 2647"/>
                <a:gd name="T106" fmla="*/ 1094 w 1322"/>
                <a:gd name="T107" fmla="*/ 2304 h 2647"/>
                <a:gd name="T108" fmla="*/ 1115 w 1322"/>
                <a:gd name="T109" fmla="*/ 2333 h 2647"/>
                <a:gd name="T110" fmla="*/ 772 w 1322"/>
                <a:gd name="T111" fmla="*/ 2545 h 2647"/>
                <a:gd name="T112" fmla="*/ 439 w 1322"/>
                <a:gd name="T113" fmla="*/ 2607 h 2647"/>
                <a:gd name="T114" fmla="*/ 234 w 1322"/>
                <a:gd name="T115" fmla="*/ 2644 h 2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2" h="2647">
                  <a:moveTo>
                    <a:pt x="210" y="2647"/>
                  </a:moveTo>
                  <a:lnTo>
                    <a:pt x="196" y="2634"/>
                  </a:lnTo>
                  <a:lnTo>
                    <a:pt x="178" y="2627"/>
                  </a:lnTo>
                  <a:lnTo>
                    <a:pt x="154" y="2622"/>
                  </a:lnTo>
                  <a:lnTo>
                    <a:pt x="129" y="2619"/>
                  </a:lnTo>
                  <a:lnTo>
                    <a:pt x="100" y="2611"/>
                  </a:lnTo>
                  <a:lnTo>
                    <a:pt x="70" y="2598"/>
                  </a:lnTo>
                  <a:lnTo>
                    <a:pt x="42" y="2576"/>
                  </a:lnTo>
                  <a:lnTo>
                    <a:pt x="19" y="2547"/>
                  </a:lnTo>
                  <a:lnTo>
                    <a:pt x="13" y="2506"/>
                  </a:lnTo>
                  <a:lnTo>
                    <a:pt x="9" y="2461"/>
                  </a:lnTo>
                  <a:lnTo>
                    <a:pt x="9" y="2414"/>
                  </a:lnTo>
                  <a:lnTo>
                    <a:pt x="11" y="2366"/>
                  </a:lnTo>
                  <a:lnTo>
                    <a:pt x="13" y="2317"/>
                  </a:lnTo>
                  <a:lnTo>
                    <a:pt x="16" y="2271"/>
                  </a:lnTo>
                  <a:lnTo>
                    <a:pt x="18" y="2227"/>
                  </a:lnTo>
                  <a:lnTo>
                    <a:pt x="19" y="2187"/>
                  </a:lnTo>
                  <a:lnTo>
                    <a:pt x="11" y="2133"/>
                  </a:lnTo>
                  <a:lnTo>
                    <a:pt x="8" y="2079"/>
                  </a:lnTo>
                  <a:lnTo>
                    <a:pt x="3" y="2023"/>
                  </a:lnTo>
                  <a:lnTo>
                    <a:pt x="1" y="1968"/>
                  </a:lnTo>
                  <a:lnTo>
                    <a:pt x="0" y="1910"/>
                  </a:lnTo>
                  <a:lnTo>
                    <a:pt x="0" y="1856"/>
                  </a:lnTo>
                  <a:lnTo>
                    <a:pt x="0" y="1802"/>
                  </a:lnTo>
                  <a:lnTo>
                    <a:pt x="0" y="1749"/>
                  </a:lnTo>
                  <a:lnTo>
                    <a:pt x="13" y="1662"/>
                  </a:lnTo>
                  <a:lnTo>
                    <a:pt x="32" y="1577"/>
                  </a:lnTo>
                  <a:lnTo>
                    <a:pt x="54" y="1493"/>
                  </a:lnTo>
                  <a:lnTo>
                    <a:pt x="82" y="1410"/>
                  </a:lnTo>
                  <a:lnTo>
                    <a:pt x="106" y="1326"/>
                  </a:lnTo>
                  <a:lnTo>
                    <a:pt x="132" y="1244"/>
                  </a:lnTo>
                  <a:lnTo>
                    <a:pt x="157" y="1162"/>
                  </a:lnTo>
                  <a:lnTo>
                    <a:pt x="178" y="1080"/>
                  </a:lnTo>
                  <a:lnTo>
                    <a:pt x="210" y="986"/>
                  </a:lnTo>
                  <a:lnTo>
                    <a:pt x="241" y="893"/>
                  </a:lnTo>
                  <a:lnTo>
                    <a:pt x="270" y="801"/>
                  </a:lnTo>
                  <a:lnTo>
                    <a:pt x="300" y="711"/>
                  </a:lnTo>
                  <a:lnTo>
                    <a:pt x="326" y="619"/>
                  </a:lnTo>
                  <a:lnTo>
                    <a:pt x="354" y="528"/>
                  </a:lnTo>
                  <a:lnTo>
                    <a:pt x="380" y="438"/>
                  </a:lnTo>
                  <a:lnTo>
                    <a:pt x="408" y="350"/>
                  </a:lnTo>
                  <a:lnTo>
                    <a:pt x="405" y="317"/>
                  </a:lnTo>
                  <a:lnTo>
                    <a:pt x="400" y="287"/>
                  </a:lnTo>
                  <a:lnTo>
                    <a:pt x="393" y="258"/>
                  </a:lnTo>
                  <a:lnTo>
                    <a:pt x="388" y="231"/>
                  </a:lnTo>
                  <a:lnTo>
                    <a:pt x="382" y="202"/>
                  </a:lnTo>
                  <a:lnTo>
                    <a:pt x="382" y="172"/>
                  </a:lnTo>
                  <a:lnTo>
                    <a:pt x="387" y="138"/>
                  </a:lnTo>
                  <a:lnTo>
                    <a:pt x="398" y="100"/>
                  </a:lnTo>
                  <a:lnTo>
                    <a:pt x="416" y="102"/>
                  </a:lnTo>
                  <a:lnTo>
                    <a:pt x="438" y="108"/>
                  </a:lnTo>
                  <a:lnTo>
                    <a:pt x="457" y="117"/>
                  </a:lnTo>
                  <a:lnTo>
                    <a:pt x="482" y="126"/>
                  </a:lnTo>
                  <a:lnTo>
                    <a:pt x="505" y="133"/>
                  </a:lnTo>
                  <a:lnTo>
                    <a:pt x="531" y="138"/>
                  </a:lnTo>
                  <a:lnTo>
                    <a:pt x="557" y="136"/>
                  </a:lnTo>
                  <a:lnTo>
                    <a:pt x="589" y="131"/>
                  </a:lnTo>
                  <a:lnTo>
                    <a:pt x="600" y="131"/>
                  </a:lnTo>
                  <a:lnTo>
                    <a:pt x="608" y="133"/>
                  </a:lnTo>
                  <a:lnTo>
                    <a:pt x="615" y="140"/>
                  </a:lnTo>
                  <a:lnTo>
                    <a:pt x="628" y="151"/>
                  </a:lnTo>
                  <a:lnTo>
                    <a:pt x="641" y="148"/>
                  </a:lnTo>
                  <a:lnTo>
                    <a:pt x="654" y="146"/>
                  </a:lnTo>
                  <a:lnTo>
                    <a:pt x="659" y="143"/>
                  </a:lnTo>
                  <a:lnTo>
                    <a:pt x="669" y="141"/>
                  </a:lnTo>
                  <a:lnTo>
                    <a:pt x="677" y="141"/>
                  </a:lnTo>
                  <a:lnTo>
                    <a:pt x="689" y="141"/>
                  </a:lnTo>
                  <a:lnTo>
                    <a:pt x="689" y="151"/>
                  </a:lnTo>
                  <a:lnTo>
                    <a:pt x="689" y="161"/>
                  </a:lnTo>
                  <a:lnTo>
                    <a:pt x="698" y="161"/>
                  </a:lnTo>
                  <a:lnTo>
                    <a:pt x="708" y="163"/>
                  </a:lnTo>
                  <a:lnTo>
                    <a:pt x="717" y="161"/>
                  </a:lnTo>
                  <a:lnTo>
                    <a:pt x="726" y="159"/>
                  </a:lnTo>
                  <a:lnTo>
                    <a:pt x="741" y="153"/>
                  </a:lnTo>
                  <a:lnTo>
                    <a:pt x="758" y="151"/>
                  </a:lnTo>
                  <a:lnTo>
                    <a:pt x="749" y="158"/>
                  </a:lnTo>
                  <a:lnTo>
                    <a:pt x="743" y="166"/>
                  </a:lnTo>
                  <a:lnTo>
                    <a:pt x="738" y="176"/>
                  </a:lnTo>
                  <a:lnTo>
                    <a:pt x="738" y="190"/>
                  </a:lnTo>
                  <a:lnTo>
                    <a:pt x="743" y="190"/>
                  </a:lnTo>
                  <a:lnTo>
                    <a:pt x="758" y="200"/>
                  </a:lnTo>
                  <a:lnTo>
                    <a:pt x="767" y="194"/>
                  </a:lnTo>
                  <a:lnTo>
                    <a:pt x="777" y="187"/>
                  </a:lnTo>
                  <a:lnTo>
                    <a:pt x="787" y="179"/>
                  </a:lnTo>
                  <a:lnTo>
                    <a:pt x="797" y="171"/>
                  </a:lnTo>
                  <a:lnTo>
                    <a:pt x="807" y="163"/>
                  </a:lnTo>
                  <a:lnTo>
                    <a:pt x="817" y="156"/>
                  </a:lnTo>
                  <a:lnTo>
                    <a:pt x="826" y="151"/>
                  </a:lnTo>
                  <a:lnTo>
                    <a:pt x="838" y="151"/>
                  </a:lnTo>
                  <a:lnTo>
                    <a:pt x="835" y="164"/>
                  </a:lnTo>
                  <a:lnTo>
                    <a:pt x="828" y="177"/>
                  </a:lnTo>
                  <a:lnTo>
                    <a:pt x="823" y="184"/>
                  </a:lnTo>
                  <a:lnTo>
                    <a:pt x="820" y="194"/>
                  </a:lnTo>
                  <a:lnTo>
                    <a:pt x="818" y="205"/>
                  </a:lnTo>
                  <a:lnTo>
                    <a:pt x="818" y="220"/>
                  </a:lnTo>
                  <a:lnTo>
                    <a:pt x="828" y="215"/>
                  </a:lnTo>
                  <a:lnTo>
                    <a:pt x="838" y="210"/>
                  </a:lnTo>
                  <a:lnTo>
                    <a:pt x="846" y="204"/>
                  </a:lnTo>
                  <a:lnTo>
                    <a:pt x="856" y="199"/>
                  </a:lnTo>
                  <a:lnTo>
                    <a:pt x="872" y="184"/>
                  </a:lnTo>
                  <a:lnTo>
                    <a:pt x="889" y="171"/>
                  </a:lnTo>
                  <a:lnTo>
                    <a:pt x="899" y="171"/>
                  </a:lnTo>
                  <a:lnTo>
                    <a:pt x="889" y="177"/>
                  </a:lnTo>
                  <a:lnTo>
                    <a:pt x="881" y="186"/>
                  </a:lnTo>
                  <a:lnTo>
                    <a:pt x="872" y="195"/>
                  </a:lnTo>
                  <a:lnTo>
                    <a:pt x="867" y="205"/>
                  </a:lnTo>
                  <a:lnTo>
                    <a:pt x="863" y="213"/>
                  </a:lnTo>
                  <a:lnTo>
                    <a:pt x="864" y="223"/>
                  </a:lnTo>
                  <a:lnTo>
                    <a:pt x="867" y="231"/>
                  </a:lnTo>
                  <a:lnTo>
                    <a:pt x="877" y="241"/>
                  </a:lnTo>
                  <a:lnTo>
                    <a:pt x="890" y="227"/>
                  </a:lnTo>
                  <a:lnTo>
                    <a:pt x="902" y="213"/>
                  </a:lnTo>
                  <a:lnTo>
                    <a:pt x="913" y="200"/>
                  </a:lnTo>
                  <a:lnTo>
                    <a:pt x="925" y="187"/>
                  </a:lnTo>
                  <a:lnTo>
                    <a:pt x="935" y="174"/>
                  </a:lnTo>
                  <a:lnTo>
                    <a:pt x="950" y="164"/>
                  </a:lnTo>
                  <a:lnTo>
                    <a:pt x="966" y="154"/>
                  </a:lnTo>
                  <a:lnTo>
                    <a:pt x="987" y="151"/>
                  </a:lnTo>
                  <a:lnTo>
                    <a:pt x="972" y="164"/>
                  </a:lnTo>
                  <a:lnTo>
                    <a:pt x="956" y="182"/>
                  </a:lnTo>
                  <a:lnTo>
                    <a:pt x="938" y="200"/>
                  </a:lnTo>
                  <a:lnTo>
                    <a:pt x="925" y="223"/>
                  </a:lnTo>
                  <a:lnTo>
                    <a:pt x="915" y="243"/>
                  </a:lnTo>
                  <a:lnTo>
                    <a:pt x="915" y="264"/>
                  </a:lnTo>
                  <a:lnTo>
                    <a:pt x="923" y="279"/>
                  </a:lnTo>
                  <a:lnTo>
                    <a:pt x="948" y="291"/>
                  </a:lnTo>
                  <a:lnTo>
                    <a:pt x="951" y="274"/>
                  </a:lnTo>
                  <a:lnTo>
                    <a:pt x="959" y="253"/>
                  </a:lnTo>
                  <a:lnTo>
                    <a:pt x="969" y="228"/>
                  </a:lnTo>
                  <a:lnTo>
                    <a:pt x="982" y="205"/>
                  </a:lnTo>
                  <a:lnTo>
                    <a:pt x="997" y="184"/>
                  </a:lnTo>
                  <a:lnTo>
                    <a:pt x="1015" y="172"/>
                  </a:lnTo>
                  <a:lnTo>
                    <a:pt x="1035" y="169"/>
                  </a:lnTo>
                  <a:lnTo>
                    <a:pt x="1058" y="181"/>
                  </a:lnTo>
                  <a:lnTo>
                    <a:pt x="1068" y="181"/>
                  </a:lnTo>
                  <a:lnTo>
                    <a:pt x="1077" y="181"/>
                  </a:lnTo>
                  <a:lnTo>
                    <a:pt x="1077" y="186"/>
                  </a:lnTo>
                  <a:lnTo>
                    <a:pt x="1077" y="190"/>
                  </a:lnTo>
                  <a:lnTo>
                    <a:pt x="1082" y="195"/>
                  </a:lnTo>
                  <a:lnTo>
                    <a:pt x="1087" y="199"/>
                  </a:lnTo>
                  <a:lnTo>
                    <a:pt x="1094" y="199"/>
                  </a:lnTo>
                  <a:lnTo>
                    <a:pt x="1107" y="200"/>
                  </a:lnTo>
                  <a:lnTo>
                    <a:pt x="1107" y="190"/>
                  </a:lnTo>
                  <a:lnTo>
                    <a:pt x="1107" y="181"/>
                  </a:lnTo>
                  <a:lnTo>
                    <a:pt x="1117" y="181"/>
                  </a:lnTo>
                  <a:lnTo>
                    <a:pt x="1128" y="148"/>
                  </a:lnTo>
                  <a:lnTo>
                    <a:pt x="1146" y="117"/>
                  </a:lnTo>
                  <a:lnTo>
                    <a:pt x="1166" y="87"/>
                  </a:lnTo>
                  <a:lnTo>
                    <a:pt x="1191" y="59"/>
                  </a:lnTo>
                  <a:lnTo>
                    <a:pt x="1215" y="35"/>
                  </a:lnTo>
                  <a:lnTo>
                    <a:pt x="1246" y="16"/>
                  </a:lnTo>
                  <a:lnTo>
                    <a:pt x="1279" y="3"/>
                  </a:lnTo>
                  <a:lnTo>
                    <a:pt x="1317" y="0"/>
                  </a:lnTo>
                  <a:lnTo>
                    <a:pt x="1319" y="13"/>
                  </a:lnTo>
                  <a:lnTo>
                    <a:pt x="1322" y="26"/>
                  </a:lnTo>
                  <a:lnTo>
                    <a:pt x="1322" y="38"/>
                  </a:lnTo>
                  <a:lnTo>
                    <a:pt x="1322" y="51"/>
                  </a:lnTo>
                  <a:lnTo>
                    <a:pt x="1320" y="62"/>
                  </a:lnTo>
                  <a:lnTo>
                    <a:pt x="1317" y="77"/>
                  </a:lnTo>
                  <a:lnTo>
                    <a:pt x="1312" y="92"/>
                  </a:lnTo>
                  <a:lnTo>
                    <a:pt x="1307" y="110"/>
                  </a:lnTo>
                  <a:lnTo>
                    <a:pt x="1302" y="113"/>
                  </a:lnTo>
                  <a:lnTo>
                    <a:pt x="1301" y="122"/>
                  </a:lnTo>
                  <a:lnTo>
                    <a:pt x="1296" y="131"/>
                  </a:lnTo>
                  <a:lnTo>
                    <a:pt x="1288" y="141"/>
                  </a:lnTo>
                  <a:lnTo>
                    <a:pt x="1283" y="158"/>
                  </a:lnTo>
                  <a:lnTo>
                    <a:pt x="1273" y="174"/>
                  </a:lnTo>
                  <a:lnTo>
                    <a:pt x="1258" y="187"/>
                  </a:lnTo>
                  <a:lnTo>
                    <a:pt x="1242" y="202"/>
                  </a:lnTo>
                  <a:lnTo>
                    <a:pt x="1222" y="213"/>
                  </a:lnTo>
                  <a:lnTo>
                    <a:pt x="1202" y="227"/>
                  </a:lnTo>
                  <a:lnTo>
                    <a:pt x="1182" y="238"/>
                  </a:lnTo>
                  <a:lnTo>
                    <a:pt x="1168" y="251"/>
                  </a:lnTo>
                  <a:lnTo>
                    <a:pt x="1140" y="274"/>
                  </a:lnTo>
                  <a:lnTo>
                    <a:pt x="1112" y="297"/>
                  </a:lnTo>
                  <a:lnTo>
                    <a:pt x="1084" y="318"/>
                  </a:lnTo>
                  <a:lnTo>
                    <a:pt x="1058" y="343"/>
                  </a:lnTo>
                  <a:lnTo>
                    <a:pt x="1028" y="364"/>
                  </a:lnTo>
                  <a:lnTo>
                    <a:pt x="1000" y="391"/>
                  </a:lnTo>
                  <a:lnTo>
                    <a:pt x="972" y="417"/>
                  </a:lnTo>
                  <a:lnTo>
                    <a:pt x="948" y="450"/>
                  </a:lnTo>
                  <a:lnTo>
                    <a:pt x="928" y="460"/>
                  </a:lnTo>
                  <a:lnTo>
                    <a:pt x="908" y="471"/>
                  </a:lnTo>
                  <a:lnTo>
                    <a:pt x="887" y="481"/>
                  </a:lnTo>
                  <a:lnTo>
                    <a:pt x="866" y="491"/>
                  </a:lnTo>
                  <a:lnTo>
                    <a:pt x="843" y="497"/>
                  </a:lnTo>
                  <a:lnTo>
                    <a:pt x="822" y="504"/>
                  </a:lnTo>
                  <a:lnTo>
                    <a:pt x="800" y="507"/>
                  </a:lnTo>
                  <a:lnTo>
                    <a:pt x="779" y="510"/>
                  </a:lnTo>
                  <a:lnTo>
                    <a:pt x="767" y="502"/>
                  </a:lnTo>
                  <a:lnTo>
                    <a:pt x="758" y="497"/>
                  </a:lnTo>
                  <a:lnTo>
                    <a:pt x="748" y="491"/>
                  </a:lnTo>
                  <a:lnTo>
                    <a:pt x="741" y="489"/>
                  </a:lnTo>
                  <a:lnTo>
                    <a:pt x="731" y="486"/>
                  </a:lnTo>
                  <a:lnTo>
                    <a:pt x="721" y="486"/>
                  </a:lnTo>
                  <a:lnTo>
                    <a:pt x="710" y="486"/>
                  </a:lnTo>
                  <a:lnTo>
                    <a:pt x="698" y="491"/>
                  </a:lnTo>
                  <a:lnTo>
                    <a:pt x="705" y="502"/>
                  </a:lnTo>
                  <a:lnTo>
                    <a:pt x="720" y="512"/>
                  </a:lnTo>
                  <a:lnTo>
                    <a:pt x="738" y="519"/>
                  </a:lnTo>
                  <a:lnTo>
                    <a:pt x="761" y="525"/>
                  </a:lnTo>
                  <a:lnTo>
                    <a:pt x="784" y="527"/>
                  </a:lnTo>
                  <a:lnTo>
                    <a:pt x="808" y="528"/>
                  </a:lnTo>
                  <a:lnTo>
                    <a:pt x="830" y="528"/>
                  </a:lnTo>
                  <a:lnTo>
                    <a:pt x="848" y="530"/>
                  </a:lnTo>
                  <a:lnTo>
                    <a:pt x="815" y="579"/>
                  </a:lnTo>
                  <a:lnTo>
                    <a:pt x="787" y="633"/>
                  </a:lnTo>
                  <a:lnTo>
                    <a:pt x="762" y="688"/>
                  </a:lnTo>
                  <a:lnTo>
                    <a:pt x="743" y="747"/>
                  </a:lnTo>
                  <a:lnTo>
                    <a:pt x="723" y="804"/>
                  </a:lnTo>
                  <a:lnTo>
                    <a:pt x="708" y="863"/>
                  </a:lnTo>
                  <a:lnTo>
                    <a:pt x="694" y="921"/>
                  </a:lnTo>
                  <a:lnTo>
                    <a:pt x="679" y="980"/>
                  </a:lnTo>
                  <a:lnTo>
                    <a:pt x="669" y="1088"/>
                  </a:lnTo>
                  <a:lnTo>
                    <a:pt x="659" y="1198"/>
                  </a:lnTo>
                  <a:lnTo>
                    <a:pt x="644" y="1310"/>
                  </a:lnTo>
                  <a:lnTo>
                    <a:pt x="630" y="1423"/>
                  </a:lnTo>
                  <a:lnTo>
                    <a:pt x="608" y="1534"/>
                  </a:lnTo>
                  <a:lnTo>
                    <a:pt x="585" y="1648"/>
                  </a:lnTo>
                  <a:lnTo>
                    <a:pt x="557" y="1757"/>
                  </a:lnTo>
                  <a:lnTo>
                    <a:pt x="528" y="1869"/>
                  </a:lnTo>
                  <a:lnTo>
                    <a:pt x="533" y="1874"/>
                  </a:lnTo>
                  <a:lnTo>
                    <a:pt x="538" y="1889"/>
                  </a:lnTo>
                  <a:lnTo>
                    <a:pt x="544" y="1889"/>
                  </a:lnTo>
                  <a:lnTo>
                    <a:pt x="559" y="1889"/>
                  </a:lnTo>
                  <a:lnTo>
                    <a:pt x="590" y="1856"/>
                  </a:lnTo>
                  <a:lnTo>
                    <a:pt x="648" y="1818"/>
                  </a:lnTo>
                  <a:lnTo>
                    <a:pt x="721" y="1777"/>
                  </a:lnTo>
                  <a:lnTo>
                    <a:pt x="805" y="1738"/>
                  </a:lnTo>
                  <a:lnTo>
                    <a:pt x="887" y="1700"/>
                  </a:lnTo>
                  <a:lnTo>
                    <a:pt x="964" y="1671"/>
                  </a:lnTo>
                  <a:lnTo>
                    <a:pt x="1027" y="1652"/>
                  </a:lnTo>
                  <a:lnTo>
                    <a:pt x="1068" y="1649"/>
                  </a:lnTo>
                  <a:lnTo>
                    <a:pt x="1077" y="1664"/>
                  </a:lnTo>
                  <a:lnTo>
                    <a:pt x="1092" y="1682"/>
                  </a:lnTo>
                  <a:lnTo>
                    <a:pt x="1105" y="1702"/>
                  </a:lnTo>
                  <a:lnTo>
                    <a:pt x="1119" y="1725"/>
                  </a:lnTo>
                  <a:lnTo>
                    <a:pt x="1128" y="1744"/>
                  </a:lnTo>
                  <a:lnTo>
                    <a:pt x="1138" y="1767"/>
                  </a:lnTo>
                  <a:lnTo>
                    <a:pt x="1145" y="1787"/>
                  </a:lnTo>
                  <a:lnTo>
                    <a:pt x="1148" y="1808"/>
                  </a:lnTo>
                  <a:lnTo>
                    <a:pt x="1135" y="1812"/>
                  </a:lnTo>
                  <a:lnTo>
                    <a:pt x="1125" y="1815"/>
                  </a:lnTo>
                  <a:lnTo>
                    <a:pt x="1115" y="1820"/>
                  </a:lnTo>
                  <a:lnTo>
                    <a:pt x="1110" y="1825"/>
                  </a:lnTo>
                  <a:lnTo>
                    <a:pt x="1104" y="1830"/>
                  </a:lnTo>
                  <a:lnTo>
                    <a:pt x="1100" y="1838"/>
                  </a:lnTo>
                  <a:lnTo>
                    <a:pt x="1097" y="1846"/>
                  </a:lnTo>
                  <a:lnTo>
                    <a:pt x="1097" y="1858"/>
                  </a:lnTo>
                  <a:lnTo>
                    <a:pt x="1109" y="1853"/>
                  </a:lnTo>
                  <a:lnTo>
                    <a:pt x="1122" y="1843"/>
                  </a:lnTo>
                  <a:lnTo>
                    <a:pt x="1133" y="1831"/>
                  </a:lnTo>
                  <a:lnTo>
                    <a:pt x="1148" y="1828"/>
                  </a:lnTo>
                  <a:lnTo>
                    <a:pt x="1153" y="1833"/>
                  </a:lnTo>
                  <a:lnTo>
                    <a:pt x="1156" y="1838"/>
                  </a:lnTo>
                  <a:lnTo>
                    <a:pt x="1156" y="1844"/>
                  </a:lnTo>
                  <a:lnTo>
                    <a:pt x="1158" y="1858"/>
                  </a:lnTo>
                  <a:lnTo>
                    <a:pt x="1145" y="1864"/>
                  </a:lnTo>
                  <a:lnTo>
                    <a:pt x="1128" y="1874"/>
                  </a:lnTo>
                  <a:lnTo>
                    <a:pt x="1107" y="1884"/>
                  </a:lnTo>
                  <a:lnTo>
                    <a:pt x="1086" y="1894"/>
                  </a:lnTo>
                  <a:lnTo>
                    <a:pt x="1064" y="1904"/>
                  </a:lnTo>
                  <a:lnTo>
                    <a:pt x="1050" y="1915"/>
                  </a:lnTo>
                  <a:lnTo>
                    <a:pt x="1038" y="1926"/>
                  </a:lnTo>
                  <a:lnTo>
                    <a:pt x="1038" y="1938"/>
                  </a:lnTo>
                  <a:lnTo>
                    <a:pt x="1053" y="1931"/>
                  </a:lnTo>
                  <a:lnTo>
                    <a:pt x="1068" y="1926"/>
                  </a:lnTo>
                  <a:lnTo>
                    <a:pt x="1082" y="1920"/>
                  </a:lnTo>
                  <a:lnTo>
                    <a:pt x="1097" y="1913"/>
                  </a:lnTo>
                  <a:lnTo>
                    <a:pt x="1112" y="1905"/>
                  </a:lnTo>
                  <a:lnTo>
                    <a:pt x="1130" y="1899"/>
                  </a:lnTo>
                  <a:lnTo>
                    <a:pt x="1148" y="1892"/>
                  </a:lnTo>
                  <a:lnTo>
                    <a:pt x="1168" y="1889"/>
                  </a:lnTo>
                  <a:lnTo>
                    <a:pt x="1168" y="1902"/>
                  </a:lnTo>
                  <a:lnTo>
                    <a:pt x="1168" y="1908"/>
                  </a:lnTo>
                  <a:lnTo>
                    <a:pt x="1141" y="1922"/>
                  </a:lnTo>
                  <a:lnTo>
                    <a:pt x="1115" y="1935"/>
                  </a:lnTo>
                  <a:lnTo>
                    <a:pt x="1087" y="1946"/>
                  </a:lnTo>
                  <a:lnTo>
                    <a:pt x="1063" y="1958"/>
                  </a:lnTo>
                  <a:lnTo>
                    <a:pt x="1038" y="1969"/>
                  </a:lnTo>
                  <a:lnTo>
                    <a:pt x="1018" y="1984"/>
                  </a:lnTo>
                  <a:lnTo>
                    <a:pt x="1004" y="1999"/>
                  </a:lnTo>
                  <a:lnTo>
                    <a:pt x="997" y="2018"/>
                  </a:lnTo>
                  <a:lnTo>
                    <a:pt x="1015" y="2015"/>
                  </a:lnTo>
                  <a:lnTo>
                    <a:pt x="1036" y="2007"/>
                  </a:lnTo>
                  <a:lnTo>
                    <a:pt x="1058" y="1997"/>
                  </a:lnTo>
                  <a:lnTo>
                    <a:pt x="1082" y="1986"/>
                  </a:lnTo>
                  <a:lnTo>
                    <a:pt x="1104" y="1972"/>
                  </a:lnTo>
                  <a:lnTo>
                    <a:pt x="1125" y="1961"/>
                  </a:lnTo>
                  <a:lnTo>
                    <a:pt x="1146" y="1951"/>
                  </a:lnTo>
                  <a:lnTo>
                    <a:pt x="1168" y="1948"/>
                  </a:lnTo>
                  <a:lnTo>
                    <a:pt x="1168" y="1959"/>
                  </a:lnTo>
                  <a:lnTo>
                    <a:pt x="1173" y="1971"/>
                  </a:lnTo>
                  <a:lnTo>
                    <a:pt x="1174" y="1979"/>
                  </a:lnTo>
                  <a:lnTo>
                    <a:pt x="1178" y="1989"/>
                  </a:lnTo>
                  <a:lnTo>
                    <a:pt x="1153" y="2000"/>
                  </a:lnTo>
                  <a:lnTo>
                    <a:pt x="1125" y="2015"/>
                  </a:lnTo>
                  <a:lnTo>
                    <a:pt x="1091" y="2030"/>
                  </a:lnTo>
                  <a:lnTo>
                    <a:pt x="1058" y="2050"/>
                  </a:lnTo>
                  <a:lnTo>
                    <a:pt x="1025" y="2068"/>
                  </a:lnTo>
                  <a:lnTo>
                    <a:pt x="997" y="2087"/>
                  </a:lnTo>
                  <a:lnTo>
                    <a:pt x="976" y="2107"/>
                  </a:lnTo>
                  <a:lnTo>
                    <a:pt x="968" y="2128"/>
                  </a:lnTo>
                  <a:lnTo>
                    <a:pt x="986" y="2123"/>
                  </a:lnTo>
                  <a:lnTo>
                    <a:pt x="1010" y="2114"/>
                  </a:lnTo>
                  <a:lnTo>
                    <a:pt x="1040" y="2100"/>
                  </a:lnTo>
                  <a:lnTo>
                    <a:pt x="1074" y="2086"/>
                  </a:lnTo>
                  <a:lnTo>
                    <a:pt x="1105" y="2068"/>
                  </a:lnTo>
                  <a:lnTo>
                    <a:pt x="1137" y="2051"/>
                  </a:lnTo>
                  <a:lnTo>
                    <a:pt x="1164" y="2036"/>
                  </a:lnTo>
                  <a:lnTo>
                    <a:pt x="1187" y="2028"/>
                  </a:lnTo>
                  <a:lnTo>
                    <a:pt x="1187" y="2036"/>
                  </a:lnTo>
                  <a:lnTo>
                    <a:pt x="1187" y="2048"/>
                  </a:lnTo>
                  <a:lnTo>
                    <a:pt x="1187" y="2058"/>
                  </a:lnTo>
                  <a:lnTo>
                    <a:pt x="1187" y="2068"/>
                  </a:lnTo>
                  <a:lnTo>
                    <a:pt x="1153" y="2073"/>
                  </a:lnTo>
                  <a:lnTo>
                    <a:pt x="1120" y="2086"/>
                  </a:lnTo>
                  <a:lnTo>
                    <a:pt x="1082" y="2100"/>
                  </a:lnTo>
                  <a:lnTo>
                    <a:pt x="1046" y="2120"/>
                  </a:lnTo>
                  <a:lnTo>
                    <a:pt x="1009" y="2140"/>
                  </a:lnTo>
                  <a:lnTo>
                    <a:pt x="972" y="2161"/>
                  </a:lnTo>
                  <a:lnTo>
                    <a:pt x="938" y="2179"/>
                  </a:lnTo>
                  <a:lnTo>
                    <a:pt x="908" y="2197"/>
                  </a:lnTo>
                  <a:lnTo>
                    <a:pt x="908" y="2210"/>
                  </a:lnTo>
                  <a:lnTo>
                    <a:pt x="908" y="2219"/>
                  </a:lnTo>
                  <a:lnTo>
                    <a:pt x="938" y="2214"/>
                  </a:lnTo>
                  <a:lnTo>
                    <a:pt x="971" y="2202"/>
                  </a:lnTo>
                  <a:lnTo>
                    <a:pt x="1005" y="2184"/>
                  </a:lnTo>
                  <a:lnTo>
                    <a:pt x="1045" y="2166"/>
                  </a:lnTo>
                  <a:lnTo>
                    <a:pt x="1081" y="2143"/>
                  </a:lnTo>
                  <a:lnTo>
                    <a:pt x="1120" y="2125"/>
                  </a:lnTo>
                  <a:lnTo>
                    <a:pt x="1158" y="2109"/>
                  </a:lnTo>
                  <a:lnTo>
                    <a:pt x="1197" y="2099"/>
                  </a:lnTo>
                  <a:lnTo>
                    <a:pt x="1194" y="2110"/>
                  </a:lnTo>
                  <a:lnTo>
                    <a:pt x="1192" y="2118"/>
                  </a:lnTo>
                  <a:lnTo>
                    <a:pt x="1187" y="2125"/>
                  </a:lnTo>
                  <a:lnTo>
                    <a:pt x="1187" y="2138"/>
                  </a:lnTo>
                  <a:lnTo>
                    <a:pt x="1153" y="2153"/>
                  </a:lnTo>
                  <a:lnTo>
                    <a:pt x="1119" y="2168"/>
                  </a:lnTo>
                  <a:lnTo>
                    <a:pt x="1086" y="2184"/>
                  </a:lnTo>
                  <a:lnTo>
                    <a:pt x="1053" y="2204"/>
                  </a:lnTo>
                  <a:lnTo>
                    <a:pt x="1020" y="2220"/>
                  </a:lnTo>
                  <a:lnTo>
                    <a:pt x="989" y="2240"/>
                  </a:lnTo>
                  <a:lnTo>
                    <a:pt x="958" y="2258"/>
                  </a:lnTo>
                  <a:lnTo>
                    <a:pt x="928" y="2278"/>
                  </a:lnTo>
                  <a:lnTo>
                    <a:pt x="928" y="2292"/>
                  </a:lnTo>
                  <a:lnTo>
                    <a:pt x="928" y="2307"/>
                  </a:lnTo>
                  <a:lnTo>
                    <a:pt x="958" y="2297"/>
                  </a:lnTo>
                  <a:lnTo>
                    <a:pt x="991" y="2284"/>
                  </a:lnTo>
                  <a:lnTo>
                    <a:pt x="1023" y="2265"/>
                  </a:lnTo>
                  <a:lnTo>
                    <a:pt x="1058" y="2245"/>
                  </a:lnTo>
                  <a:lnTo>
                    <a:pt x="1092" y="2222"/>
                  </a:lnTo>
                  <a:lnTo>
                    <a:pt x="1127" y="2204"/>
                  </a:lnTo>
                  <a:lnTo>
                    <a:pt x="1161" y="2187"/>
                  </a:lnTo>
                  <a:lnTo>
                    <a:pt x="1197" y="2178"/>
                  </a:lnTo>
                  <a:lnTo>
                    <a:pt x="1197" y="2192"/>
                  </a:lnTo>
                  <a:lnTo>
                    <a:pt x="1197" y="2207"/>
                  </a:lnTo>
                  <a:lnTo>
                    <a:pt x="1156" y="2228"/>
                  </a:lnTo>
                  <a:lnTo>
                    <a:pt x="1117" y="2251"/>
                  </a:lnTo>
                  <a:lnTo>
                    <a:pt x="1074" y="2273"/>
                  </a:lnTo>
                  <a:lnTo>
                    <a:pt x="1033" y="2297"/>
                  </a:lnTo>
                  <a:lnTo>
                    <a:pt x="991" y="2320"/>
                  </a:lnTo>
                  <a:lnTo>
                    <a:pt x="950" y="2345"/>
                  </a:lnTo>
                  <a:lnTo>
                    <a:pt x="910" y="2370"/>
                  </a:lnTo>
                  <a:lnTo>
                    <a:pt x="877" y="2397"/>
                  </a:lnTo>
                  <a:lnTo>
                    <a:pt x="872" y="2412"/>
                  </a:lnTo>
                  <a:lnTo>
                    <a:pt x="867" y="2427"/>
                  </a:lnTo>
                  <a:lnTo>
                    <a:pt x="876" y="2425"/>
                  </a:lnTo>
                  <a:lnTo>
                    <a:pt x="884" y="2425"/>
                  </a:lnTo>
                  <a:lnTo>
                    <a:pt x="890" y="2424"/>
                  </a:lnTo>
                  <a:lnTo>
                    <a:pt x="897" y="2424"/>
                  </a:lnTo>
                  <a:lnTo>
                    <a:pt x="905" y="2417"/>
                  </a:lnTo>
                  <a:lnTo>
                    <a:pt x="918" y="2407"/>
                  </a:lnTo>
                  <a:lnTo>
                    <a:pt x="951" y="2386"/>
                  </a:lnTo>
                  <a:lnTo>
                    <a:pt x="986" y="2366"/>
                  </a:lnTo>
                  <a:lnTo>
                    <a:pt x="1022" y="2345"/>
                  </a:lnTo>
                  <a:lnTo>
                    <a:pt x="1058" y="2325"/>
                  </a:lnTo>
                  <a:lnTo>
                    <a:pt x="1094" y="2304"/>
                  </a:lnTo>
                  <a:lnTo>
                    <a:pt x="1132" y="2286"/>
                  </a:lnTo>
                  <a:lnTo>
                    <a:pt x="1168" y="2269"/>
                  </a:lnTo>
                  <a:lnTo>
                    <a:pt x="1207" y="2258"/>
                  </a:lnTo>
                  <a:lnTo>
                    <a:pt x="1207" y="2273"/>
                  </a:lnTo>
                  <a:lnTo>
                    <a:pt x="1207" y="2287"/>
                  </a:lnTo>
                  <a:lnTo>
                    <a:pt x="1169" y="2306"/>
                  </a:lnTo>
                  <a:lnTo>
                    <a:pt x="1115" y="2333"/>
                  </a:lnTo>
                  <a:lnTo>
                    <a:pt x="1050" y="2366"/>
                  </a:lnTo>
                  <a:lnTo>
                    <a:pt x="982" y="2406"/>
                  </a:lnTo>
                  <a:lnTo>
                    <a:pt x="917" y="2443"/>
                  </a:lnTo>
                  <a:lnTo>
                    <a:pt x="864" y="2481"/>
                  </a:lnTo>
                  <a:lnTo>
                    <a:pt x="828" y="2516"/>
                  </a:lnTo>
                  <a:lnTo>
                    <a:pt x="818" y="2547"/>
                  </a:lnTo>
                  <a:lnTo>
                    <a:pt x="772" y="2545"/>
                  </a:lnTo>
                  <a:lnTo>
                    <a:pt x="733" y="2550"/>
                  </a:lnTo>
                  <a:lnTo>
                    <a:pt x="692" y="2557"/>
                  </a:lnTo>
                  <a:lnTo>
                    <a:pt x="651" y="2570"/>
                  </a:lnTo>
                  <a:lnTo>
                    <a:pt x="605" y="2580"/>
                  </a:lnTo>
                  <a:lnTo>
                    <a:pt x="556" y="2591"/>
                  </a:lnTo>
                  <a:lnTo>
                    <a:pt x="500" y="2601"/>
                  </a:lnTo>
                  <a:lnTo>
                    <a:pt x="439" y="2607"/>
                  </a:lnTo>
                  <a:lnTo>
                    <a:pt x="410" y="2607"/>
                  </a:lnTo>
                  <a:lnTo>
                    <a:pt x="382" y="2612"/>
                  </a:lnTo>
                  <a:lnTo>
                    <a:pt x="352" y="2619"/>
                  </a:lnTo>
                  <a:lnTo>
                    <a:pt x="323" y="2627"/>
                  </a:lnTo>
                  <a:lnTo>
                    <a:pt x="293" y="2634"/>
                  </a:lnTo>
                  <a:lnTo>
                    <a:pt x="264" y="2640"/>
                  </a:lnTo>
                  <a:lnTo>
                    <a:pt x="234" y="2644"/>
                  </a:lnTo>
                  <a:lnTo>
                    <a:pt x="210" y="264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1" name="Freeform 9"/>
            <p:cNvSpPr>
              <a:spLocks/>
            </p:cNvSpPr>
            <p:nvPr/>
          </p:nvSpPr>
          <p:spPr bwMode="auto">
            <a:xfrm>
              <a:off x="4188" y="3801"/>
              <a:ext cx="2300" cy="1538"/>
            </a:xfrm>
            <a:custGeom>
              <a:avLst/>
              <a:gdLst>
                <a:gd name="T0" fmla="*/ 236 w 2300"/>
                <a:gd name="T1" fmla="*/ 1526 h 1538"/>
                <a:gd name="T2" fmla="*/ 57 w 2300"/>
                <a:gd name="T3" fmla="*/ 1518 h 1538"/>
                <a:gd name="T4" fmla="*/ 0 w 2300"/>
                <a:gd name="T5" fmla="*/ 1418 h 1538"/>
                <a:gd name="T6" fmla="*/ 2 w 2300"/>
                <a:gd name="T7" fmla="*/ 1290 h 1538"/>
                <a:gd name="T8" fmla="*/ 11 w 2300"/>
                <a:gd name="T9" fmla="*/ 1095 h 1538"/>
                <a:gd name="T10" fmla="*/ 51 w 2300"/>
                <a:gd name="T11" fmla="*/ 857 h 1538"/>
                <a:gd name="T12" fmla="*/ 235 w 2300"/>
                <a:gd name="T13" fmla="*/ 599 h 1538"/>
                <a:gd name="T14" fmla="*/ 376 w 2300"/>
                <a:gd name="T15" fmla="*/ 302 h 1538"/>
                <a:gd name="T16" fmla="*/ 497 w 2300"/>
                <a:gd name="T17" fmla="*/ 166 h 1538"/>
                <a:gd name="T18" fmla="*/ 514 w 2300"/>
                <a:gd name="T19" fmla="*/ 176 h 1538"/>
                <a:gd name="T20" fmla="*/ 502 w 2300"/>
                <a:gd name="T21" fmla="*/ 217 h 1538"/>
                <a:gd name="T22" fmla="*/ 504 w 2300"/>
                <a:gd name="T23" fmla="*/ 248 h 1538"/>
                <a:gd name="T24" fmla="*/ 536 w 2300"/>
                <a:gd name="T25" fmla="*/ 218 h 1538"/>
                <a:gd name="T26" fmla="*/ 566 w 2300"/>
                <a:gd name="T27" fmla="*/ 135 h 1538"/>
                <a:gd name="T28" fmla="*/ 592 w 2300"/>
                <a:gd name="T29" fmla="*/ 100 h 1538"/>
                <a:gd name="T30" fmla="*/ 573 w 2300"/>
                <a:gd name="T31" fmla="*/ 163 h 1538"/>
                <a:gd name="T32" fmla="*/ 561 w 2300"/>
                <a:gd name="T33" fmla="*/ 220 h 1538"/>
                <a:gd name="T34" fmla="*/ 582 w 2300"/>
                <a:gd name="T35" fmla="*/ 220 h 1538"/>
                <a:gd name="T36" fmla="*/ 612 w 2300"/>
                <a:gd name="T37" fmla="*/ 153 h 1538"/>
                <a:gd name="T38" fmla="*/ 641 w 2300"/>
                <a:gd name="T39" fmla="*/ 71 h 1538"/>
                <a:gd name="T40" fmla="*/ 637 w 2300"/>
                <a:gd name="T41" fmla="*/ 117 h 1538"/>
                <a:gd name="T42" fmla="*/ 622 w 2300"/>
                <a:gd name="T43" fmla="*/ 184 h 1538"/>
                <a:gd name="T44" fmla="*/ 638 w 2300"/>
                <a:gd name="T45" fmla="*/ 200 h 1538"/>
                <a:gd name="T46" fmla="*/ 661 w 2300"/>
                <a:gd name="T47" fmla="*/ 145 h 1538"/>
                <a:gd name="T48" fmla="*/ 683 w 2300"/>
                <a:gd name="T49" fmla="*/ 86 h 1538"/>
                <a:gd name="T50" fmla="*/ 717 w 2300"/>
                <a:gd name="T51" fmla="*/ 71 h 1538"/>
                <a:gd name="T52" fmla="*/ 720 w 2300"/>
                <a:gd name="T53" fmla="*/ 100 h 1538"/>
                <a:gd name="T54" fmla="*/ 712 w 2300"/>
                <a:gd name="T55" fmla="*/ 138 h 1538"/>
                <a:gd name="T56" fmla="*/ 737 w 2300"/>
                <a:gd name="T57" fmla="*/ 154 h 1538"/>
                <a:gd name="T58" fmla="*/ 756 w 2300"/>
                <a:gd name="T59" fmla="*/ 90 h 1538"/>
                <a:gd name="T60" fmla="*/ 788 w 2300"/>
                <a:gd name="T61" fmla="*/ 115 h 1538"/>
                <a:gd name="T62" fmla="*/ 791 w 2300"/>
                <a:gd name="T63" fmla="*/ 174 h 1538"/>
                <a:gd name="T64" fmla="*/ 814 w 2300"/>
                <a:gd name="T65" fmla="*/ 143 h 1538"/>
                <a:gd name="T66" fmla="*/ 820 w 2300"/>
                <a:gd name="T67" fmla="*/ 107 h 1538"/>
                <a:gd name="T68" fmla="*/ 840 w 2300"/>
                <a:gd name="T69" fmla="*/ 115 h 1538"/>
                <a:gd name="T70" fmla="*/ 847 w 2300"/>
                <a:gd name="T71" fmla="*/ 169 h 1538"/>
                <a:gd name="T72" fmla="*/ 878 w 2300"/>
                <a:gd name="T73" fmla="*/ 125 h 1538"/>
                <a:gd name="T74" fmla="*/ 894 w 2300"/>
                <a:gd name="T75" fmla="*/ 127 h 1538"/>
                <a:gd name="T76" fmla="*/ 896 w 2300"/>
                <a:gd name="T77" fmla="*/ 166 h 1538"/>
                <a:gd name="T78" fmla="*/ 925 w 2300"/>
                <a:gd name="T79" fmla="*/ 161 h 1538"/>
                <a:gd name="T80" fmla="*/ 934 w 2300"/>
                <a:gd name="T81" fmla="*/ 146 h 1538"/>
                <a:gd name="T82" fmla="*/ 960 w 2300"/>
                <a:gd name="T83" fmla="*/ 159 h 1538"/>
                <a:gd name="T84" fmla="*/ 998 w 2300"/>
                <a:gd name="T85" fmla="*/ 153 h 1538"/>
                <a:gd name="T86" fmla="*/ 1078 w 2300"/>
                <a:gd name="T87" fmla="*/ 210 h 1538"/>
                <a:gd name="T88" fmla="*/ 1142 w 2300"/>
                <a:gd name="T89" fmla="*/ 269 h 1538"/>
                <a:gd name="T90" fmla="*/ 1168 w 2300"/>
                <a:gd name="T91" fmla="*/ 310 h 1538"/>
                <a:gd name="T92" fmla="*/ 1196 w 2300"/>
                <a:gd name="T93" fmla="*/ 350 h 1538"/>
                <a:gd name="T94" fmla="*/ 1327 w 2300"/>
                <a:gd name="T95" fmla="*/ 225 h 1538"/>
                <a:gd name="T96" fmla="*/ 1486 w 2300"/>
                <a:gd name="T97" fmla="*/ 51 h 1538"/>
                <a:gd name="T98" fmla="*/ 1564 w 2300"/>
                <a:gd name="T99" fmla="*/ 28 h 1538"/>
                <a:gd name="T100" fmla="*/ 1680 w 2300"/>
                <a:gd name="T101" fmla="*/ 120 h 1538"/>
                <a:gd name="T102" fmla="*/ 1864 w 2300"/>
                <a:gd name="T103" fmla="*/ 235 h 1538"/>
                <a:gd name="T104" fmla="*/ 2062 w 2300"/>
                <a:gd name="T105" fmla="*/ 479 h 1538"/>
                <a:gd name="T106" fmla="*/ 2174 w 2300"/>
                <a:gd name="T107" fmla="*/ 783 h 1538"/>
                <a:gd name="T108" fmla="*/ 2281 w 2300"/>
                <a:gd name="T109" fmla="*/ 1242 h 1538"/>
                <a:gd name="T110" fmla="*/ 2194 w 2300"/>
                <a:gd name="T111" fmla="*/ 1485 h 1538"/>
                <a:gd name="T112" fmla="*/ 1811 w 2300"/>
                <a:gd name="T113" fmla="*/ 1502 h 1538"/>
                <a:gd name="T114" fmla="*/ 1373 w 2300"/>
                <a:gd name="T115" fmla="*/ 1489 h 1538"/>
                <a:gd name="T116" fmla="*/ 789 w 2300"/>
                <a:gd name="T117" fmla="*/ 1521 h 1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00" h="1538">
                  <a:moveTo>
                    <a:pt x="353" y="1538"/>
                  </a:moveTo>
                  <a:lnTo>
                    <a:pt x="315" y="1533"/>
                  </a:lnTo>
                  <a:lnTo>
                    <a:pt x="277" y="1530"/>
                  </a:lnTo>
                  <a:lnTo>
                    <a:pt x="236" y="1526"/>
                  </a:lnTo>
                  <a:lnTo>
                    <a:pt x="194" y="1523"/>
                  </a:lnTo>
                  <a:lnTo>
                    <a:pt x="148" y="1520"/>
                  </a:lnTo>
                  <a:lnTo>
                    <a:pt x="103" y="1518"/>
                  </a:lnTo>
                  <a:lnTo>
                    <a:pt x="57" y="1518"/>
                  </a:lnTo>
                  <a:lnTo>
                    <a:pt x="13" y="1518"/>
                  </a:lnTo>
                  <a:lnTo>
                    <a:pt x="7" y="1484"/>
                  </a:lnTo>
                  <a:lnTo>
                    <a:pt x="2" y="1451"/>
                  </a:lnTo>
                  <a:lnTo>
                    <a:pt x="0" y="1418"/>
                  </a:lnTo>
                  <a:lnTo>
                    <a:pt x="0" y="1388"/>
                  </a:lnTo>
                  <a:lnTo>
                    <a:pt x="0" y="1356"/>
                  </a:lnTo>
                  <a:lnTo>
                    <a:pt x="2" y="1323"/>
                  </a:lnTo>
                  <a:lnTo>
                    <a:pt x="2" y="1290"/>
                  </a:lnTo>
                  <a:lnTo>
                    <a:pt x="3" y="1259"/>
                  </a:lnTo>
                  <a:lnTo>
                    <a:pt x="13" y="1259"/>
                  </a:lnTo>
                  <a:lnTo>
                    <a:pt x="13" y="1170"/>
                  </a:lnTo>
                  <a:lnTo>
                    <a:pt x="11" y="1095"/>
                  </a:lnTo>
                  <a:lnTo>
                    <a:pt x="10" y="1027"/>
                  </a:lnTo>
                  <a:lnTo>
                    <a:pt x="15" y="968"/>
                  </a:lnTo>
                  <a:lnTo>
                    <a:pt x="26" y="911"/>
                  </a:lnTo>
                  <a:lnTo>
                    <a:pt x="51" y="857"/>
                  </a:lnTo>
                  <a:lnTo>
                    <a:pt x="92" y="799"/>
                  </a:lnTo>
                  <a:lnTo>
                    <a:pt x="153" y="740"/>
                  </a:lnTo>
                  <a:lnTo>
                    <a:pt x="195" y="671"/>
                  </a:lnTo>
                  <a:lnTo>
                    <a:pt x="235" y="599"/>
                  </a:lnTo>
                  <a:lnTo>
                    <a:pt x="269" y="524"/>
                  </a:lnTo>
                  <a:lnTo>
                    <a:pt x="304" y="448"/>
                  </a:lnTo>
                  <a:lnTo>
                    <a:pt x="338" y="373"/>
                  </a:lnTo>
                  <a:lnTo>
                    <a:pt x="376" y="302"/>
                  </a:lnTo>
                  <a:lnTo>
                    <a:pt x="420" y="237"/>
                  </a:lnTo>
                  <a:lnTo>
                    <a:pt x="472" y="181"/>
                  </a:lnTo>
                  <a:lnTo>
                    <a:pt x="484" y="173"/>
                  </a:lnTo>
                  <a:lnTo>
                    <a:pt x="497" y="166"/>
                  </a:lnTo>
                  <a:lnTo>
                    <a:pt x="507" y="161"/>
                  </a:lnTo>
                  <a:lnTo>
                    <a:pt x="522" y="161"/>
                  </a:lnTo>
                  <a:lnTo>
                    <a:pt x="517" y="168"/>
                  </a:lnTo>
                  <a:lnTo>
                    <a:pt x="514" y="176"/>
                  </a:lnTo>
                  <a:lnTo>
                    <a:pt x="510" y="186"/>
                  </a:lnTo>
                  <a:lnTo>
                    <a:pt x="507" y="195"/>
                  </a:lnTo>
                  <a:lnTo>
                    <a:pt x="504" y="205"/>
                  </a:lnTo>
                  <a:lnTo>
                    <a:pt x="502" y="217"/>
                  </a:lnTo>
                  <a:lnTo>
                    <a:pt x="502" y="228"/>
                  </a:lnTo>
                  <a:lnTo>
                    <a:pt x="502" y="240"/>
                  </a:lnTo>
                  <a:lnTo>
                    <a:pt x="502" y="245"/>
                  </a:lnTo>
                  <a:lnTo>
                    <a:pt x="504" y="248"/>
                  </a:lnTo>
                  <a:lnTo>
                    <a:pt x="510" y="248"/>
                  </a:lnTo>
                  <a:lnTo>
                    <a:pt x="522" y="250"/>
                  </a:lnTo>
                  <a:lnTo>
                    <a:pt x="528" y="235"/>
                  </a:lnTo>
                  <a:lnTo>
                    <a:pt x="536" y="218"/>
                  </a:lnTo>
                  <a:lnTo>
                    <a:pt x="543" y="197"/>
                  </a:lnTo>
                  <a:lnTo>
                    <a:pt x="551" y="177"/>
                  </a:lnTo>
                  <a:lnTo>
                    <a:pt x="558" y="154"/>
                  </a:lnTo>
                  <a:lnTo>
                    <a:pt x="566" y="135"/>
                  </a:lnTo>
                  <a:lnTo>
                    <a:pt x="573" y="115"/>
                  </a:lnTo>
                  <a:lnTo>
                    <a:pt x="582" y="100"/>
                  </a:lnTo>
                  <a:lnTo>
                    <a:pt x="587" y="100"/>
                  </a:lnTo>
                  <a:lnTo>
                    <a:pt x="592" y="100"/>
                  </a:lnTo>
                  <a:lnTo>
                    <a:pt x="587" y="117"/>
                  </a:lnTo>
                  <a:lnTo>
                    <a:pt x="582" y="133"/>
                  </a:lnTo>
                  <a:lnTo>
                    <a:pt x="578" y="148"/>
                  </a:lnTo>
                  <a:lnTo>
                    <a:pt x="573" y="163"/>
                  </a:lnTo>
                  <a:lnTo>
                    <a:pt x="568" y="176"/>
                  </a:lnTo>
                  <a:lnTo>
                    <a:pt x="564" y="191"/>
                  </a:lnTo>
                  <a:lnTo>
                    <a:pt x="561" y="205"/>
                  </a:lnTo>
                  <a:lnTo>
                    <a:pt x="561" y="220"/>
                  </a:lnTo>
                  <a:lnTo>
                    <a:pt x="561" y="225"/>
                  </a:lnTo>
                  <a:lnTo>
                    <a:pt x="561" y="230"/>
                  </a:lnTo>
                  <a:lnTo>
                    <a:pt x="574" y="228"/>
                  </a:lnTo>
                  <a:lnTo>
                    <a:pt x="582" y="220"/>
                  </a:lnTo>
                  <a:lnTo>
                    <a:pt x="589" y="204"/>
                  </a:lnTo>
                  <a:lnTo>
                    <a:pt x="597" y="187"/>
                  </a:lnTo>
                  <a:lnTo>
                    <a:pt x="604" y="169"/>
                  </a:lnTo>
                  <a:lnTo>
                    <a:pt x="612" y="153"/>
                  </a:lnTo>
                  <a:lnTo>
                    <a:pt x="619" y="132"/>
                  </a:lnTo>
                  <a:lnTo>
                    <a:pt x="627" y="112"/>
                  </a:lnTo>
                  <a:lnTo>
                    <a:pt x="633" y="90"/>
                  </a:lnTo>
                  <a:lnTo>
                    <a:pt x="641" y="71"/>
                  </a:lnTo>
                  <a:lnTo>
                    <a:pt x="651" y="71"/>
                  </a:lnTo>
                  <a:lnTo>
                    <a:pt x="646" y="86"/>
                  </a:lnTo>
                  <a:lnTo>
                    <a:pt x="641" y="100"/>
                  </a:lnTo>
                  <a:lnTo>
                    <a:pt x="637" y="117"/>
                  </a:lnTo>
                  <a:lnTo>
                    <a:pt x="632" y="135"/>
                  </a:lnTo>
                  <a:lnTo>
                    <a:pt x="627" y="151"/>
                  </a:lnTo>
                  <a:lnTo>
                    <a:pt x="623" y="168"/>
                  </a:lnTo>
                  <a:lnTo>
                    <a:pt x="622" y="184"/>
                  </a:lnTo>
                  <a:lnTo>
                    <a:pt x="622" y="200"/>
                  </a:lnTo>
                  <a:lnTo>
                    <a:pt x="627" y="200"/>
                  </a:lnTo>
                  <a:lnTo>
                    <a:pt x="632" y="200"/>
                  </a:lnTo>
                  <a:lnTo>
                    <a:pt x="638" y="200"/>
                  </a:lnTo>
                  <a:lnTo>
                    <a:pt x="651" y="200"/>
                  </a:lnTo>
                  <a:lnTo>
                    <a:pt x="655" y="181"/>
                  </a:lnTo>
                  <a:lnTo>
                    <a:pt x="658" y="163"/>
                  </a:lnTo>
                  <a:lnTo>
                    <a:pt x="661" y="145"/>
                  </a:lnTo>
                  <a:lnTo>
                    <a:pt x="666" y="130"/>
                  </a:lnTo>
                  <a:lnTo>
                    <a:pt x="671" y="115"/>
                  </a:lnTo>
                  <a:lnTo>
                    <a:pt x="676" y="100"/>
                  </a:lnTo>
                  <a:lnTo>
                    <a:pt x="683" y="86"/>
                  </a:lnTo>
                  <a:lnTo>
                    <a:pt x="692" y="71"/>
                  </a:lnTo>
                  <a:lnTo>
                    <a:pt x="699" y="71"/>
                  </a:lnTo>
                  <a:lnTo>
                    <a:pt x="707" y="71"/>
                  </a:lnTo>
                  <a:lnTo>
                    <a:pt x="717" y="71"/>
                  </a:lnTo>
                  <a:lnTo>
                    <a:pt x="732" y="71"/>
                  </a:lnTo>
                  <a:lnTo>
                    <a:pt x="727" y="81"/>
                  </a:lnTo>
                  <a:lnTo>
                    <a:pt x="724" y="90"/>
                  </a:lnTo>
                  <a:lnTo>
                    <a:pt x="720" y="100"/>
                  </a:lnTo>
                  <a:lnTo>
                    <a:pt x="717" y="110"/>
                  </a:lnTo>
                  <a:lnTo>
                    <a:pt x="714" y="118"/>
                  </a:lnTo>
                  <a:lnTo>
                    <a:pt x="712" y="128"/>
                  </a:lnTo>
                  <a:lnTo>
                    <a:pt x="712" y="138"/>
                  </a:lnTo>
                  <a:lnTo>
                    <a:pt x="712" y="150"/>
                  </a:lnTo>
                  <a:lnTo>
                    <a:pt x="720" y="161"/>
                  </a:lnTo>
                  <a:lnTo>
                    <a:pt x="730" y="163"/>
                  </a:lnTo>
                  <a:lnTo>
                    <a:pt x="737" y="154"/>
                  </a:lnTo>
                  <a:lnTo>
                    <a:pt x="743" y="141"/>
                  </a:lnTo>
                  <a:lnTo>
                    <a:pt x="748" y="123"/>
                  </a:lnTo>
                  <a:lnTo>
                    <a:pt x="753" y="105"/>
                  </a:lnTo>
                  <a:lnTo>
                    <a:pt x="756" y="90"/>
                  </a:lnTo>
                  <a:lnTo>
                    <a:pt x="761" y="81"/>
                  </a:lnTo>
                  <a:lnTo>
                    <a:pt x="779" y="84"/>
                  </a:lnTo>
                  <a:lnTo>
                    <a:pt x="788" y="99"/>
                  </a:lnTo>
                  <a:lnTo>
                    <a:pt x="788" y="115"/>
                  </a:lnTo>
                  <a:lnTo>
                    <a:pt x="786" y="136"/>
                  </a:lnTo>
                  <a:lnTo>
                    <a:pt x="781" y="154"/>
                  </a:lnTo>
                  <a:lnTo>
                    <a:pt x="783" y="168"/>
                  </a:lnTo>
                  <a:lnTo>
                    <a:pt x="791" y="174"/>
                  </a:lnTo>
                  <a:lnTo>
                    <a:pt x="812" y="171"/>
                  </a:lnTo>
                  <a:lnTo>
                    <a:pt x="812" y="161"/>
                  </a:lnTo>
                  <a:lnTo>
                    <a:pt x="812" y="153"/>
                  </a:lnTo>
                  <a:lnTo>
                    <a:pt x="814" y="143"/>
                  </a:lnTo>
                  <a:lnTo>
                    <a:pt x="817" y="135"/>
                  </a:lnTo>
                  <a:lnTo>
                    <a:pt x="817" y="125"/>
                  </a:lnTo>
                  <a:lnTo>
                    <a:pt x="819" y="115"/>
                  </a:lnTo>
                  <a:lnTo>
                    <a:pt x="820" y="107"/>
                  </a:lnTo>
                  <a:lnTo>
                    <a:pt x="822" y="100"/>
                  </a:lnTo>
                  <a:lnTo>
                    <a:pt x="835" y="100"/>
                  </a:lnTo>
                  <a:lnTo>
                    <a:pt x="842" y="100"/>
                  </a:lnTo>
                  <a:lnTo>
                    <a:pt x="840" y="115"/>
                  </a:lnTo>
                  <a:lnTo>
                    <a:pt x="840" y="130"/>
                  </a:lnTo>
                  <a:lnTo>
                    <a:pt x="837" y="145"/>
                  </a:lnTo>
                  <a:lnTo>
                    <a:pt x="832" y="161"/>
                  </a:lnTo>
                  <a:lnTo>
                    <a:pt x="847" y="169"/>
                  </a:lnTo>
                  <a:lnTo>
                    <a:pt x="861" y="171"/>
                  </a:lnTo>
                  <a:lnTo>
                    <a:pt x="868" y="154"/>
                  </a:lnTo>
                  <a:lnTo>
                    <a:pt x="874" y="140"/>
                  </a:lnTo>
                  <a:lnTo>
                    <a:pt x="878" y="125"/>
                  </a:lnTo>
                  <a:lnTo>
                    <a:pt x="881" y="110"/>
                  </a:lnTo>
                  <a:lnTo>
                    <a:pt x="886" y="118"/>
                  </a:lnTo>
                  <a:lnTo>
                    <a:pt x="901" y="120"/>
                  </a:lnTo>
                  <a:lnTo>
                    <a:pt x="894" y="127"/>
                  </a:lnTo>
                  <a:lnTo>
                    <a:pt x="891" y="135"/>
                  </a:lnTo>
                  <a:lnTo>
                    <a:pt x="891" y="145"/>
                  </a:lnTo>
                  <a:lnTo>
                    <a:pt x="891" y="161"/>
                  </a:lnTo>
                  <a:lnTo>
                    <a:pt x="896" y="166"/>
                  </a:lnTo>
                  <a:lnTo>
                    <a:pt x="901" y="169"/>
                  </a:lnTo>
                  <a:lnTo>
                    <a:pt x="909" y="169"/>
                  </a:lnTo>
                  <a:lnTo>
                    <a:pt x="922" y="171"/>
                  </a:lnTo>
                  <a:lnTo>
                    <a:pt x="925" y="161"/>
                  </a:lnTo>
                  <a:lnTo>
                    <a:pt x="927" y="151"/>
                  </a:lnTo>
                  <a:lnTo>
                    <a:pt x="927" y="143"/>
                  </a:lnTo>
                  <a:lnTo>
                    <a:pt x="932" y="140"/>
                  </a:lnTo>
                  <a:lnTo>
                    <a:pt x="934" y="146"/>
                  </a:lnTo>
                  <a:lnTo>
                    <a:pt x="940" y="153"/>
                  </a:lnTo>
                  <a:lnTo>
                    <a:pt x="945" y="154"/>
                  </a:lnTo>
                  <a:lnTo>
                    <a:pt x="952" y="158"/>
                  </a:lnTo>
                  <a:lnTo>
                    <a:pt x="960" y="159"/>
                  </a:lnTo>
                  <a:lnTo>
                    <a:pt x="971" y="161"/>
                  </a:lnTo>
                  <a:lnTo>
                    <a:pt x="971" y="154"/>
                  </a:lnTo>
                  <a:lnTo>
                    <a:pt x="971" y="150"/>
                  </a:lnTo>
                  <a:lnTo>
                    <a:pt x="998" y="153"/>
                  </a:lnTo>
                  <a:lnTo>
                    <a:pt x="1022" y="161"/>
                  </a:lnTo>
                  <a:lnTo>
                    <a:pt x="1042" y="174"/>
                  </a:lnTo>
                  <a:lnTo>
                    <a:pt x="1062" y="192"/>
                  </a:lnTo>
                  <a:lnTo>
                    <a:pt x="1078" y="210"/>
                  </a:lnTo>
                  <a:lnTo>
                    <a:pt x="1096" y="228"/>
                  </a:lnTo>
                  <a:lnTo>
                    <a:pt x="1111" y="245"/>
                  </a:lnTo>
                  <a:lnTo>
                    <a:pt x="1130" y="259"/>
                  </a:lnTo>
                  <a:lnTo>
                    <a:pt x="1142" y="269"/>
                  </a:lnTo>
                  <a:lnTo>
                    <a:pt x="1152" y="279"/>
                  </a:lnTo>
                  <a:lnTo>
                    <a:pt x="1158" y="289"/>
                  </a:lnTo>
                  <a:lnTo>
                    <a:pt x="1165" y="301"/>
                  </a:lnTo>
                  <a:lnTo>
                    <a:pt x="1168" y="310"/>
                  </a:lnTo>
                  <a:lnTo>
                    <a:pt x="1175" y="322"/>
                  </a:lnTo>
                  <a:lnTo>
                    <a:pt x="1180" y="335"/>
                  </a:lnTo>
                  <a:lnTo>
                    <a:pt x="1191" y="350"/>
                  </a:lnTo>
                  <a:lnTo>
                    <a:pt x="1196" y="350"/>
                  </a:lnTo>
                  <a:lnTo>
                    <a:pt x="1201" y="350"/>
                  </a:lnTo>
                  <a:lnTo>
                    <a:pt x="1242" y="304"/>
                  </a:lnTo>
                  <a:lnTo>
                    <a:pt x="1285" y="264"/>
                  </a:lnTo>
                  <a:lnTo>
                    <a:pt x="1327" y="225"/>
                  </a:lnTo>
                  <a:lnTo>
                    <a:pt x="1372" y="186"/>
                  </a:lnTo>
                  <a:lnTo>
                    <a:pt x="1411" y="143"/>
                  </a:lnTo>
                  <a:lnTo>
                    <a:pt x="1450" y="100"/>
                  </a:lnTo>
                  <a:lnTo>
                    <a:pt x="1486" y="51"/>
                  </a:lnTo>
                  <a:lnTo>
                    <a:pt x="1521" y="0"/>
                  </a:lnTo>
                  <a:lnTo>
                    <a:pt x="1531" y="0"/>
                  </a:lnTo>
                  <a:lnTo>
                    <a:pt x="1541" y="0"/>
                  </a:lnTo>
                  <a:lnTo>
                    <a:pt x="1564" y="28"/>
                  </a:lnTo>
                  <a:lnTo>
                    <a:pt x="1590" y="54"/>
                  </a:lnTo>
                  <a:lnTo>
                    <a:pt x="1618" y="77"/>
                  </a:lnTo>
                  <a:lnTo>
                    <a:pt x="1649" y="100"/>
                  </a:lnTo>
                  <a:lnTo>
                    <a:pt x="1680" y="120"/>
                  </a:lnTo>
                  <a:lnTo>
                    <a:pt x="1716" y="141"/>
                  </a:lnTo>
                  <a:lnTo>
                    <a:pt x="1751" y="161"/>
                  </a:lnTo>
                  <a:lnTo>
                    <a:pt x="1790" y="181"/>
                  </a:lnTo>
                  <a:lnTo>
                    <a:pt x="1864" y="235"/>
                  </a:lnTo>
                  <a:lnTo>
                    <a:pt x="1928" y="291"/>
                  </a:lnTo>
                  <a:lnTo>
                    <a:pt x="1980" y="350"/>
                  </a:lnTo>
                  <a:lnTo>
                    <a:pt x="2026" y="412"/>
                  </a:lnTo>
                  <a:lnTo>
                    <a:pt x="2062" y="479"/>
                  </a:lnTo>
                  <a:lnTo>
                    <a:pt x="2097" y="553"/>
                  </a:lnTo>
                  <a:lnTo>
                    <a:pt x="2128" y="635"/>
                  </a:lnTo>
                  <a:lnTo>
                    <a:pt x="2159" y="729"/>
                  </a:lnTo>
                  <a:lnTo>
                    <a:pt x="2174" y="783"/>
                  </a:lnTo>
                  <a:lnTo>
                    <a:pt x="2200" y="876"/>
                  </a:lnTo>
                  <a:lnTo>
                    <a:pt x="2228" y="991"/>
                  </a:lnTo>
                  <a:lnTo>
                    <a:pt x="2258" y="1118"/>
                  </a:lnTo>
                  <a:lnTo>
                    <a:pt x="2281" y="1242"/>
                  </a:lnTo>
                  <a:lnTo>
                    <a:pt x="2297" y="1352"/>
                  </a:lnTo>
                  <a:lnTo>
                    <a:pt x="2300" y="1434"/>
                  </a:lnTo>
                  <a:lnTo>
                    <a:pt x="2289" y="1479"/>
                  </a:lnTo>
                  <a:lnTo>
                    <a:pt x="2194" y="1485"/>
                  </a:lnTo>
                  <a:lnTo>
                    <a:pt x="2098" y="1492"/>
                  </a:lnTo>
                  <a:lnTo>
                    <a:pt x="2003" y="1497"/>
                  </a:lnTo>
                  <a:lnTo>
                    <a:pt x="1908" y="1502"/>
                  </a:lnTo>
                  <a:lnTo>
                    <a:pt x="1811" y="1502"/>
                  </a:lnTo>
                  <a:lnTo>
                    <a:pt x="1715" y="1502"/>
                  </a:lnTo>
                  <a:lnTo>
                    <a:pt x="1618" y="1497"/>
                  </a:lnTo>
                  <a:lnTo>
                    <a:pt x="1521" y="1489"/>
                  </a:lnTo>
                  <a:lnTo>
                    <a:pt x="1373" y="1489"/>
                  </a:lnTo>
                  <a:lnTo>
                    <a:pt x="1227" y="1495"/>
                  </a:lnTo>
                  <a:lnTo>
                    <a:pt x="1081" y="1503"/>
                  </a:lnTo>
                  <a:lnTo>
                    <a:pt x="935" y="1513"/>
                  </a:lnTo>
                  <a:lnTo>
                    <a:pt x="789" y="1521"/>
                  </a:lnTo>
                  <a:lnTo>
                    <a:pt x="643" y="1530"/>
                  </a:lnTo>
                  <a:lnTo>
                    <a:pt x="497" y="1534"/>
                  </a:lnTo>
                  <a:lnTo>
                    <a:pt x="353" y="1538"/>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2" name="Freeform 10"/>
            <p:cNvSpPr>
              <a:spLocks/>
            </p:cNvSpPr>
            <p:nvPr/>
          </p:nvSpPr>
          <p:spPr bwMode="auto">
            <a:xfrm>
              <a:off x="4429" y="4610"/>
              <a:ext cx="351" cy="599"/>
            </a:xfrm>
            <a:custGeom>
              <a:avLst/>
              <a:gdLst>
                <a:gd name="T0" fmla="*/ 31 w 351"/>
                <a:gd name="T1" fmla="*/ 599 h 599"/>
                <a:gd name="T2" fmla="*/ 10 w 351"/>
                <a:gd name="T3" fmla="*/ 565 h 599"/>
                <a:gd name="T4" fmla="*/ 0 w 351"/>
                <a:gd name="T5" fmla="*/ 520 h 599"/>
                <a:gd name="T6" fmla="*/ 0 w 351"/>
                <a:gd name="T7" fmla="*/ 466 h 599"/>
                <a:gd name="T8" fmla="*/ 10 w 351"/>
                <a:gd name="T9" fmla="*/ 410 h 599"/>
                <a:gd name="T10" fmla="*/ 23 w 351"/>
                <a:gd name="T11" fmla="*/ 353 h 599"/>
                <a:gd name="T12" fmla="*/ 41 w 351"/>
                <a:gd name="T13" fmla="*/ 302 h 599"/>
                <a:gd name="T14" fmla="*/ 61 w 351"/>
                <a:gd name="T15" fmla="*/ 259 h 599"/>
                <a:gd name="T16" fmla="*/ 81 w 351"/>
                <a:gd name="T17" fmla="*/ 230 h 599"/>
                <a:gd name="T18" fmla="*/ 115 w 351"/>
                <a:gd name="T19" fmla="*/ 199 h 599"/>
                <a:gd name="T20" fmla="*/ 151 w 351"/>
                <a:gd name="T21" fmla="*/ 172 h 599"/>
                <a:gd name="T22" fmla="*/ 184 w 351"/>
                <a:gd name="T23" fmla="*/ 146 h 599"/>
                <a:gd name="T24" fmla="*/ 217 w 351"/>
                <a:gd name="T25" fmla="*/ 122 h 599"/>
                <a:gd name="T26" fmla="*/ 246 w 351"/>
                <a:gd name="T27" fmla="*/ 94 h 599"/>
                <a:gd name="T28" fmla="*/ 276 w 351"/>
                <a:gd name="T29" fmla="*/ 66 h 599"/>
                <a:gd name="T30" fmla="*/ 302 w 351"/>
                <a:gd name="T31" fmla="*/ 35 h 599"/>
                <a:gd name="T32" fmla="*/ 330 w 351"/>
                <a:gd name="T33" fmla="*/ 0 h 599"/>
                <a:gd name="T34" fmla="*/ 340 w 351"/>
                <a:gd name="T35" fmla="*/ 0 h 599"/>
                <a:gd name="T36" fmla="*/ 351 w 351"/>
                <a:gd name="T37" fmla="*/ 10 h 599"/>
                <a:gd name="T38" fmla="*/ 320 w 351"/>
                <a:gd name="T39" fmla="*/ 43 h 599"/>
                <a:gd name="T40" fmla="*/ 295 w 351"/>
                <a:gd name="T41" fmla="*/ 74 h 599"/>
                <a:gd name="T42" fmla="*/ 271 w 351"/>
                <a:gd name="T43" fmla="*/ 100 h 599"/>
                <a:gd name="T44" fmla="*/ 246 w 351"/>
                <a:gd name="T45" fmla="*/ 127 h 599"/>
                <a:gd name="T46" fmla="*/ 220 w 351"/>
                <a:gd name="T47" fmla="*/ 150 h 599"/>
                <a:gd name="T48" fmla="*/ 190 w 351"/>
                <a:gd name="T49" fmla="*/ 174 h 599"/>
                <a:gd name="T50" fmla="*/ 158 w 351"/>
                <a:gd name="T51" fmla="*/ 199 h 599"/>
                <a:gd name="T52" fmla="*/ 122 w 351"/>
                <a:gd name="T53" fmla="*/ 230 h 599"/>
                <a:gd name="T54" fmla="*/ 95 w 351"/>
                <a:gd name="T55" fmla="*/ 264 h 599"/>
                <a:gd name="T56" fmla="*/ 76 w 351"/>
                <a:gd name="T57" fmla="*/ 307 h 599"/>
                <a:gd name="T58" fmla="*/ 58 w 351"/>
                <a:gd name="T59" fmla="*/ 350 h 599"/>
                <a:gd name="T60" fmla="*/ 46 w 351"/>
                <a:gd name="T61" fmla="*/ 399 h 599"/>
                <a:gd name="T62" fmla="*/ 38 w 351"/>
                <a:gd name="T63" fmla="*/ 448 h 599"/>
                <a:gd name="T64" fmla="*/ 35 w 351"/>
                <a:gd name="T65" fmla="*/ 499 h 599"/>
                <a:gd name="T66" fmla="*/ 35 w 351"/>
                <a:gd name="T67" fmla="*/ 548 h 599"/>
                <a:gd name="T68" fmla="*/ 41 w 351"/>
                <a:gd name="T69" fmla="*/ 599 h 599"/>
                <a:gd name="T70" fmla="*/ 36 w 351"/>
                <a:gd name="T71" fmla="*/ 599 h 599"/>
                <a:gd name="T72" fmla="*/ 31 w 351"/>
                <a:gd name="T73" fmla="*/ 599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1" h="599">
                  <a:moveTo>
                    <a:pt x="31" y="599"/>
                  </a:moveTo>
                  <a:lnTo>
                    <a:pt x="10" y="565"/>
                  </a:lnTo>
                  <a:lnTo>
                    <a:pt x="0" y="520"/>
                  </a:lnTo>
                  <a:lnTo>
                    <a:pt x="0" y="466"/>
                  </a:lnTo>
                  <a:lnTo>
                    <a:pt x="10" y="410"/>
                  </a:lnTo>
                  <a:lnTo>
                    <a:pt x="23" y="353"/>
                  </a:lnTo>
                  <a:lnTo>
                    <a:pt x="41" y="302"/>
                  </a:lnTo>
                  <a:lnTo>
                    <a:pt x="61" y="259"/>
                  </a:lnTo>
                  <a:lnTo>
                    <a:pt x="81" y="230"/>
                  </a:lnTo>
                  <a:lnTo>
                    <a:pt x="115" y="199"/>
                  </a:lnTo>
                  <a:lnTo>
                    <a:pt x="151" y="172"/>
                  </a:lnTo>
                  <a:lnTo>
                    <a:pt x="184" y="146"/>
                  </a:lnTo>
                  <a:lnTo>
                    <a:pt x="217" y="122"/>
                  </a:lnTo>
                  <a:lnTo>
                    <a:pt x="246" y="94"/>
                  </a:lnTo>
                  <a:lnTo>
                    <a:pt x="276" y="66"/>
                  </a:lnTo>
                  <a:lnTo>
                    <a:pt x="302" y="35"/>
                  </a:lnTo>
                  <a:lnTo>
                    <a:pt x="330" y="0"/>
                  </a:lnTo>
                  <a:lnTo>
                    <a:pt x="340" y="0"/>
                  </a:lnTo>
                  <a:lnTo>
                    <a:pt x="351" y="10"/>
                  </a:lnTo>
                  <a:lnTo>
                    <a:pt x="320" y="43"/>
                  </a:lnTo>
                  <a:lnTo>
                    <a:pt x="295" y="74"/>
                  </a:lnTo>
                  <a:lnTo>
                    <a:pt x="271" y="100"/>
                  </a:lnTo>
                  <a:lnTo>
                    <a:pt x="246" y="127"/>
                  </a:lnTo>
                  <a:lnTo>
                    <a:pt x="220" y="150"/>
                  </a:lnTo>
                  <a:lnTo>
                    <a:pt x="190" y="174"/>
                  </a:lnTo>
                  <a:lnTo>
                    <a:pt x="158" y="199"/>
                  </a:lnTo>
                  <a:lnTo>
                    <a:pt x="122" y="230"/>
                  </a:lnTo>
                  <a:lnTo>
                    <a:pt x="95" y="264"/>
                  </a:lnTo>
                  <a:lnTo>
                    <a:pt x="76" y="307"/>
                  </a:lnTo>
                  <a:lnTo>
                    <a:pt x="58" y="350"/>
                  </a:lnTo>
                  <a:lnTo>
                    <a:pt x="46" y="399"/>
                  </a:lnTo>
                  <a:lnTo>
                    <a:pt x="38" y="448"/>
                  </a:lnTo>
                  <a:lnTo>
                    <a:pt x="35" y="499"/>
                  </a:lnTo>
                  <a:lnTo>
                    <a:pt x="35" y="548"/>
                  </a:lnTo>
                  <a:lnTo>
                    <a:pt x="41" y="599"/>
                  </a:lnTo>
                  <a:lnTo>
                    <a:pt x="36" y="599"/>
                  </a:lnTo>
                  <a:lnTo>
                    <a:pt x="31" y="5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3" name="Freeform 11"/>
            <p:cNvSpPr>
              <a:spLocks/>
            </p:cNvSpPr>
            <p:nvPr/>
          </p:nvSpPr>
          <p:spPr bwMode="auto">
            <a:xfrm>
              <a:off x="3899" y="4650"/>
              <a:ext cx="161" cy="390"/>
            </a:xfrm>
            <a:custGeom>
              <a:avLst/>
              <a:gdLst>
                <a:gd name="T0" fmla="*/ 12 w 161"/>
                <a:gd name="T1" fmla="*/ 390 h 390"/>
                <a:gd name="T2" fmla="*/ 0 w 161"/>
                <a:gd name="T3" fmla="*/ 349 h 390"/>
                <a:gd name="T4" fmla="*/ 3 w 161"/>
                <a:gd name="T5" fmla="*/ 301 h 390"/>
                <a:gd name="T6" fmla="*/ 17 w 161"/>
                <a:gd name="T7" fmla="*/ 246 h 390"/>
                <a:gd name="T8" fmla="*/ 40 w 161"/>
                <a:gd name="T9" fmla="*/ 190 h 390"/>
                <a:gd name="T10" fmla="*/ 64 w 161"/>
                <a:gd name="T11" fmla="*/ 132 h 390"/>
                <a:gd name="T12" fmla="*/ 92 w 161"/>
                <a:gd name="T13" fmla="*/ 80 h 390"/>
                <a:gd name="T14" fmla="*/ 118 w 161"/>
                <a:gd name="T15" fmla="*/ 34 h 390"/>
                <a:gd name="T16" fmla="*/ 141 w 161"/>
                <a:gd name="T17" fmla="*/ 0 h 390"/>
                <a:gd name="T18" fmla="*/ 151 w 161"/>
                <a:gd name="T19" fmla="*/ 0 h 390"/>
                <a:gd name="T20" fmla="*/ 161 w 161"/>
                <a:gd name="T21" fmla="*/ 0 h 390"/>
                <a:gd name="T22" fmla="*/ 158 w 161"/>
                <a:gd name="T23" fmla="*/ 11 h 390"/>
                <a:gd name="T24" fmla="*/ 151 w 161"/>
                <a:gd name="T25" fmla="*/ 26 h 390"/>
                <a:gd name="T26" fmla="*/ 141 w 161"/>
                <a:gd name="T27" fmla="*/ 41 h 390"/>
                <a:gd name="T28" fmla="*/ 133 w 161"/>
                <a:gd name="T29" fmla="*/ 59 h 390"/>
                <a:gd name="T30" fmla="*/ 120 w 161"/>
                <a:gd name="T31" fmla="*/ 75 h 390"/>
                <a:gd name="T32" fmla="*/ 110 w 161"/>
                <a:gd name="T33" fmla="*/ 91 h 390"/>
                <a:gd name="T34" fmla="*/ 100 w 161"/>
                <a:gd name="T35" fmla="*/ 105 h 390"/>
                <a:gd name="T36" fmla="*/ 92 w 161"/>
                <a:gd name="T37" fmla="*/ 119 h 390"/>
                <a:gd name="T38" fmla="*/ 84 w 161"/>
                <a:gd name="T39" fmla="*/ 147 h 390"/>
                <a:gd name="T40" fmla="*/ 76 w 161"/>
                <a:gd name="T41" fmla="*/ 185 h 390"/>
                <a:gd name="T42" fmla="*/ 67 w 161"/>
                <a:gd name="T43" fmla="*/ 223 h 390"/>
                <a:gd name="T44" fmla="*/ 61 w 161"/>
                <a:gd name="T45" fmla="*/ 265 h 390"/>
                <a:gd name="T46" fmla="*/ 51 w 161"/>
                <a:gd name="T47" fmla="*/ 303 h 390"/>
                <a:gd name="T48" fmla="*/ 41 w 161"/>
                <a:gd name="T49" fmla="*/ 339 h 390"/>
                <a:gd name="T50" fmla="*/ 31 w 161"/>
                <a:gd name="T51" fmla="*/ 367 h 390"/>
                <a:gd name="T52" fmla="*/ 22 w 161"/>
                <a:gd name="T53" fmla="*/ 390 h 390"/>
                <a:gd name="T54" fmla="*/ 17 w 161"/>
                <a:gd name="T55" fmla="*/ 390 h 390"/>
                <a:gd name="T56" fmla="*/ 12 w 161"/>
                <a:gd name="T57" fmla="*/ 39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1" h="390">
                  <a:moveTo>
                    <a:pt x="12" y="390"/>
                  </a:moveTo>
                  <a:lnTo>
                    <a:pt x="0" y="349"/>
                  </a:lnTo>
                  <a:lnTo>
                    <a:pt x="3" y="301"/>
                  </a:lnTo>
                  <a:lnTo>
                    <a:pt x="17" y="246"/>
                  </a:lnTo>
                  <a:lnTo>
                    <a:pt x="40" y="190"/>
                  </a:lnTo>
                  <a:lnTo>
                    <a:pt x="64" y="132"/>
                  </a:lnTo>
                  <a:lnTo>
                    <a:pt x="92" y="80"/>
                  </a:lnTo>
                  <a:lnTo>
                    <a:pt x="118" y="34"/>
                  </a:lnTo>
                  <a:lnTo>
                    <a:pt x="141" y="0"/>
                  </a:lnTo>
                  <a:lnTo>
                    <a:pt x="151" y="0"/>
                  </a:lnTo>
                  <a:lnTo>
                    <a:pt x="161" y="0"/>
                  </a:lnTo>
                  <a:lnTo>
                    <a:pt x="158" y="11"/>
                  </a:lnTo>
                  <a:lnTo>
                    <a:pt x="151" y="26"/>
                  </a:lnTo>
                  <a:lnTo>
                    <a:pt x="141" y="41"/>
                  </a:lnTo>
                  <a:lnTo>
                    <a:pt x="133" y="59"/>
                  </a:lnTo>
                  <a:lnTo>
                    <a:pt x="120" y="75"/>
                  </a:lnTo>
                  <a:lnTo>
                    <a:pt x="110" y="91"/>
                  </a:lnTo>
                  <a:lnTo>
                    <a:pt x="100" y="105"/>
                  </a:lnTo>
                  <a:lnTo>
                    <a:pt x="92" y="119"/>
                  </a:lnTo>
                  <a:lnTo>
                    <a:pt x="84" y="147"/>
                  </a:lnTo>
                  <a:lnTo>
                    <a:pt x="76" y="185"/>
                  </a:lnTo>
                  <a:lnTo>
                    <a:pt x="67" y="223"/>
                  </a:lnTo>
                  <a:lnTo>
                    <a:pt x="61" y="265"/>
                  </a:lnTo>
                  <a:lnTo>
                    <a:pt x="51" y="303"/>
                  </a:lnTo>
                  <a:lnTo>
                    <a:pt x="41" y="339"/>
                  </a:lnTo>
                  <a:lnTo>
                    <a:pt x="31" y="367"/>
                  </a:lnTo>
                  <a:lnTo>
                    <a:pt x="22" y="390"/>
                  </a:lnTo>
                  <a:lnTo>
                    <a:pt x="17" y="390"/>
                  </a:lnTo>
                  <a:lnTo>
                    <a:pt x="12" y="3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4" name="Freeform 12"/>
            <p:cNvSpPr>
              <a:spLocks/>
            </p:cNvSpPr>
            <p:nvPr/>
          </p:nvSpPr>
          <p:spPr bwMode="auto">
            <a:xfrm>
              <a:off x="5428" y="4215"/>
              <a:ext cx="589" cy="825"/>
            </a:xfrm>
            <a:custGeom>
              <a:avLst/>
              <a:gdLst>
                <a:gd name="T0" fmla="*/ 32 w 589"/>
                <a:gd name="T1" fmla="*/ 815 h 825"/>
                <a:gd name="T2" fmla="*/ 25 w 589"/>
                <a:gd name="T3" fmla="*/ 815 h 825"/>
                <a:gd name="T4" fmla="*/ 20 w 589"/>
                <a:gd name="T5" fmla="*/ 815 h 825"/>
                <a:gd name="T6" fmla="*/ 9 w 589"/>
                <a:gd name="T7" fmla="*/ 786 h 825"/>
                <a:gd name="T8" fmla="*/ 2 w 589"/>
                <a:gd name="T9" fmla="*/ 753 h 825"/>
                <a:gd name="T10" fmla="*/ 0 w 589"/>
                <a:gd name="T11" fmla="*/ 714 h 825"/>
                <a:gd name="T12" fmla="*/ 5 w 589"/>
                <a:gd name="T13" fmla="*/ 674 h 825"/>
                <a:gd name="T14" fmla="*/ 9 w 589"/>
                <a:gd name="T15" fmla="*/ 631 h 825"/>
                <a:gd name="T16" fmla="*/ 13 w 589"/>
                <a:gd name="T17" fmla="*/ 594 h 825"/>
                <a:gd name="T18" fmla="*/ 17 w 589"/>
                <a:gd name="T19" fmla="*/ 561 h 825"/>
                <a:gd name="T20" fmla="*/ 20 w 589"/>
                <a:gd name="T21" fmla="*/ 535 h 825"/>
                <a:gd name="T22" fmla="*/ 43 w 589"/>
                <a:gd name="T23" fmla="*/ 443 h 825"/>
                <a:gd name="T24" fmla="*/ 86 w 589"/>
                <a:gd name="T25" fmla="*/ 343 h 825"/>
                <a:gd name="T26" fmla="*/ 143 w 589"/>
                <a:gd name="T27" fmla="*/ 241 h 825"/>
                <a:gd name="T28" fmla="*/ 215 w 589"/>
                <a:gd name="T29" fmla="*/ 149 h 825"/>
                <a:gd name="T30" fmla="*/ 296 w 589"/>
                <a:gd name="T31" fmla="*/ 70 h 825"/>
                <a:gd name="T32" fmla="*/ 388 w 589"/>
                <a:gd name="T33" fmla="*/ 18 h 825"/>
                <a:gd name="T34" fmla="*/ 486 w 589"/>
                <a:gd name="T35" fmla="*/ 0 h 825"/>
                <a:gd name="T36" fmla="*/ 589 w 589"/>
                <a:gd name="T37" fmla="*/ 26 h 825"/>
                <a:gd name="T38" fmla="*/ 584 w 589"/>
                <a:gd name="T39" fmla="*/ 26 h 825"/>
                <a:gd name="T40" fmla="*/ 580 w 589"/>
                <a:gd name="T41" fmla="*/ 36 h 825"/>
                <a:gd name="T42" fmla="*/ 529 w 589"/>
                <a:gd name="T43" fmla="*/ 28 h 825"/>
                <a:gd name="T44" fmla="*/ 483 w 589"/>
                <a:gd name="T45" fmla="*/ 28 h 825"/>
                <a:gd name="T46" fmla="*/ 442 w 589"/>
                <a:gd name="T47" fmla="*/ 33 h 825"/>
                <a:gd name="T48" fmla="*/ 402 w 589"/>
                <a:gd name="T49" fmla="*/ 46 h 825"/>
                <a:gd name="T50" fmla="*/ 363 w 589"/>
                <a:gd name="T51" fmla="*/ 62 h 825"/>
                <a:gd name="T52" fmla="*/ 327 w 589"/>
                <a:gd name="T53" fmla="*/ 85 h 825"/>
                <a:gd name="T54" fmla="*/ 287 w 589"/>
                <a:gd name="T55" fmla="*/ 113 h 825"/>
                <a:gd name="T56" fmla="*/ 250 w 589"/>
                <a:gd name="T57" fmla="*/ 146 h 825"/>
                <a:gd name="T58" fmla="*/ 250 w 589"/>
                <a:gd name="T59" fmla="*/ 156 h 825"/>
                <a:gd name="T60" fmla="*/ 250 w 589"/>
                <a:gd name="T61" fmla="*/ 165 h 825"/>
                <a:gd name="T62" fmla="*/ 222 w 589"/>
                <a:gd name="T63" fmla="*/ 177 h 825"/>
                <a:gd name="T64" fmla="*/ 197 w 589"/>
                <a:gd name="T65" fmla="*/ 203 h 825"/>
                <a:gd name="T66" fmla="*/ 173 w 589"/>
                <a:gd name="T67" fmla="*/ 238 h 825"/>
                <a:gd name="T68" fmla="*/ 150 w 589"/>
                <a:gd name="T69" fmla="*/ 280 h 825"/>
                <a:gd name="T70" fmla="*/ 127 w 589"/>
                <a:gd name="T71" fmla="*/ 325 h 825"/>
                <a:gd name="T72" fmla="*/ 109 w 589"/>
                <a:gd name="T73" fmla="*/ 367 h 825"/>
                <a:gd name="T74" fmla="*/ 92 w 589"/>
                <a:gd name="T75" fmla="*/ 405 h 825"/>
                <a:gd name="T76" fmla="*/ 81 w 589"/>
                <a:gd name="T77" fmla="*/ 435 h 825"/>
                <a:gd name="T78" fmla="*/ 68 w 589"/>
                <a:gd name="T79" fmla="*/ 482 h 825"/>
                <a:gd name="T80" fmla="*/ 59 w 589"/>
                <a:gd name="T81" fmla="*/ 530 h 825"/>
                <a:gd name="T82" fmla="*/ 55 w 589"/>
                <a:gd name="T83" fmla="*/ 577 h 825"/>
                <a:gd name="T84" fmla="*/ 53 w 589"/>
                <a:gd name="T85" fmla="*/ 627 h 825"/>
                <a:gd name="T86" fmla="*/ 51 w 589"/>
                <a:gd name="T87" fmla="*/ 674 h 825"/>
                <a:gd name="T88" fmla="*/ 50 w 589"/>
                <a:gd name="T89" fmla="*/ 723 h 825"/>
                <a:gd name="T90" fmla="*/ 46 w 589"/>
                <a:gd name="T91" fmla="*/ 773 h 825"/>
                <a:gd name="T92" fmla="*/ 41 w 589"/>
                <a:gd name="T93" fmla="*/ 825 h 825"/>
                <a:gd name="T94" fmla="*/ 36 w 589"/>
                <a:gd name="T95" fmla="*/ 820 h 825"/>
                <a:gd name="T96" fmla="*/ 32 w 589"/>
                <a:gd name="T97" fmla="*/ 81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9" h="825">
                  <a:moveTo>
                    <a:pt x="32" y="815"/>
                  </a:moveTo>
                  <a:lnTo>
                    <a:pt x="25" y="815"/>
                  </a:lnTo>
                  <a:lnTo>
                    <a:pt x="20" y="815"/>
                  </a:lnTo>
                  <a:lnTo>
                    <a:pt x="9" y="786"/>
                  </a:lnTo>
                  <a:lnTo>
                    <a:pt x="2" y="753"/>
                  </a:lnTo>
                  <a:lnTo>
                    <a:pt x="0" y="714"/>
                  </a:lnTo>
                  <a:lnTo>
                    <a:pt x="5" y="674"/>
                  </a:lnTo>
                  <a:lnTo>
                    <a:pt x="9" y="631"/>
                  </a:lnTo>
                  <a:lnTo>
                    <a:pt x="13" y="594"/>
                  </a:lnTo>
                  <a:lnTo>
                    <a:pt x="17" y="561"/>
                  </a:lnTo>
                  <a:lnTo>
                    <a:pt x="20" y="535"/>
                  </a:lnTo>
                  <a:lnTo>
                    <a:pt x="43" y="443"/>
                  </a:lnTo>
                  <a:lnTo>
                    <a:pt x="86" y="343"/>
                  </a:lnTo>
                  <a:lnTo>
                    <a:pt x="143" y="241"/>
                  </a:lnTo>
                  <a:lnTo>
                    <a:pt x="215" y="149"/>
                  </a:lnTo>
                  <a:lnTo>
                    <a:pt x="296" y="70"/>
                  </a:lnTo>
                  <a:lnTo>
                    <a:pt x="388" y="18"/>
                  </a:lnTo>
                  <a:lnTo>
                    <a:pt x="486" y="0"/>
                  </a:lnTo>
                  <a:lnTo>
                    <a:pt x="589" y="26"/>
                  </a:lnTo>
                  <a:lnTo>
                    <a:pt x="584" y="26"/>
                  </a:lnTo>
                  <a:lnTo>
                    <a:pt x="580" y="36"/>
                  </a:lnTo>
                  <a:lnTo>
                    <a:pt x="529" y="28"/>
                  </a:lnTo>
                  <a:lnTo>
                    <a:pt x="483" y="28"/>
                  </a:lnTo>
                  <a:lnTo>
                    <a:pt x="442" y="33"/>
                  </a:lnTo>
                  <a:lnTo>
                    <a:pt x="402" y="46"/>
                  </a:lnTo>
                  <a:lnTo>
                    <a:pt x="363" y="62"/>
                  </a:lnTo>
                  <a:lnTo>
                    <a:pt x="327" y="85"/>
                  </a:lnTo>
                  <a:lnTo>
                    <a:pt x="287" y="113"/>
                  </a:lnTo>
                  <a:lnTo>
                    <a:pt x="250" y="146"/>
                  </a:lnTo>
                  <a:lnTo>
                    <a:pt x="250" y="156"/>
                  </a:lnTo>
                  <a:lnTo>
                    <a:pt x="250" y="165"/>
                  </a:lnTo>
                  <a:lnTo>
                    <a:pt x="222" y="177"/>
                  </a:lnTo>
                  <a:lnTo>
                    <a:pt x="197" y="203"/>
                  </a:lnTo>
                  <a:lnTo>
                    <a:pt x="173" y="238"/>
                  </a:lnTo>
                  <a:lnTo>
                    <a:pt x="150" y="280"/>
                  </a:lnTo>
                  <a:lnTo>
                    <a:pt x="127" y="325"/>
                  </a:lnTo>
                  <a:lnTo>
                    <a:pt x="109" y="367"/>
                  </a:lnTo>
                  <a:lnTo>
                    <a:pt x="92" y="405"/>
                  </a:lnTo>
                  <a:lnTo>
                    <a:pt x="81" y="435"/>
                  </a:lnTo>
                  <a:lnTo>
                    <a:pt x="68" y="482"/>
                  </a:lnTo>
                  <a:lnTo>
                    <a:pt x="59" y="530"/>
                  </a:lnTo>
                  <a:lnTo>
                    <a:pt x="55" y="577"/>
                  </a:lnTo>
                  <a:lnTo>
                    <a:pt x="53" y="627"/>
                  </a:lnTo>
                  <a:lnTo>
                    <a:pt x="51" y="674"/>
                  </a:lnTo>
                  <a:lnTo>
                    <a:pt x="50" y="723"/>
                  </a:lnTo>
                  <a:lnTo>
                    <a:pt x="46" y="773"/>
                  </a:lnTo>
                  <a:lnTo>
                    <a:pt x="41" y="825"/>
                  </a:lnTo>
                  <a:lnTo>
                    <a:pt x="36" y="820"/>
                  </a:lnTo>
                  <a:lnTo>
                    <a:pt x="32" y="8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5" name="Freeform 13"/>
            <p:cNvSpPr>
              <a:spLocks/>
            </p:cNvSpPr>
            <p:nvPr/>
          </p:nvSpPr>
          <p:spPr bwMode="auto">
            <a:xfrm>
              <a:off x="3289" y="4380"/>
              <a:ext cx="52" cy="340"/>
            </a:xfrm>
            <a:custGeom>
              <a:avLst/>
              <a:gdLst>
                <a:gd name="T0" fmla="*/ 43 w 52"/>
                <a:gd name="T1" fmla="*/ 340 h 340"/>
                <a:gd name="T2" fmla="*/ 23 w 52"/>
                <a:gd name="T3" fmla="*/ 312 h 340"/>
                <a:gd name="T4" fmla="*/ 11 w 52"/>
                <a:gd name="T5" fmla="*/ 278 h 340"/>
                <a:gd name="T6" fmla="*/ 3 w 52"/>
                <a:gd name="T7" fmla="*/ 235 h 340"/>
                <a:gd name="T8" fmla="*/ 1 w 52"/>
                <a:gd name="T9" fmla="*/ 192 h 340"/>
                <a:gd name="T10" fmla="*/ 0 w 52"/>
                <a:gd name="T11" fmla="*/ 145 h 340"/>
                <a:gd name="T12" fmla="*/ 5 w 52"/>
                <a:gd name="T13" fmla="*/ 102 h 340"/>
                <a:gd name="T14" fmla="*/ 8 w 52"/>
                <a:gd name="T15" fmla="*/ 63 h 340"/>
                <a:gd name="T16" fmla="*/ 13 w 52"/>
                <a:gd name="T17" fmla="*/ 30 h 340"/>
                <a:gd name="T18" fmla="*/ 23 w 52"/>
                <a:gd name="T19" fmla="*/ 15 h 340"/>
                <a:gd name="T20" fmla="*/ 33 w 52"/>
                <a:gd name="T21" fmla="*/ 0 h 340"/>
                <a:gd name="T22" fmla="*/ 38 w 52"/>
                <a:gd name="T23" fmla="*/ 0 h 340"/>
                <a:gd name="T24" fmla="*/ 43 w 52"/>
                <a:gd name="T25" fmla="*/ 0 h 340"/>
                <a:gd name="T26" fmla="*/ 31 w 52"/>
                <a:gd name="T27" fmla="*/ 45 h 340"/>
                <a:gd name="T28" fmla="*/ 24 w 52"/>
                <a:gd name="T29" fmla="*/ 89 h 340"/>
                <a:gd name="T30" fmla="*/ 20 w 52"/>
                <a:gd name="T31" fmla="*/ 128 h 340"/>
                <a:gd name="T32" fmla="*/ 21 w 52"/>
                <a:gd name="T33" fmla="*/ 168 h 340"/>
                <a:gd name="T34" fmla="*/ 23 w 52"/>
                <a:gd name="T35" fmla="*/ 206 h 340"/>
                <a:gd name="T36" fmla="*/ 29 w 52"/>
                <a:gd name="T37" fmla="*/ 245 h 340"/>
                <a:gd name="T38" fmla="*/ 38 w 52"/>
                <a:gd name="T39" fmla="*/ 284 h 340"/>
                <a:gd name="T40" fmla="*/ 52 w 52"/>
                <a:gd name="T41" fmla="*/ 330 h 340"/>
                <a:gd name="T42" fmla="*/ 43 w 52"/>
                <a:gd name="T43" fmla="*/ 338 h 340"/>
                <a:gd name="T44" fmla="*/ 43 w 52"/>
                <a:gd name="T45"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340">
                  <a:moveTo>
                    <a:pt x="43" y="340"/>
                  </a:moveTo>
                  <a:lnTo>
                    <a:pt x="23" y="312"/>
                  </a:lnTo>
                  <a:lnTo>
                    <a:pt x="11" y="278"/>
                  </a:lnTo>
                  <a:lnTo>
                    <a:pt x="3" y="235"/>
                  </a:lnTo>
                  <a:lnTo>
                    <a:pt x="1" y="192"/>
                  </a:lnTo>
                  <a:lnTo>
                    <a:pt x="0" y="145"/>
                  </a:lnTo>
                  <a:lnTo>
                    <a:pt x="5" y="102"/>
                  </a:lnTo>
                  <a:lnTo>
                    <a:pt x="8" y="63"/>
                  </a:lnTo>
                  <a:lnTo>
                    <a:pt x="13" y="30"/>
                  </a:lnTo>
                  <a:lnTo>
                    <a:pt x="23" y="15"/>
                  </a:lnTo>
                  <a:lnTo>
                    <a:pt x="33" y="0"/>
                  </a:lnTo>
                  <a:lnTo>
                    <a:pt x="38" y="0"/>
                  </a:lnTo>
                  <a:lnTo>
                    <a:pt x="43" y="0"/>
                  </a:lnTo>
                  <a:lnTo>
                    <a:pt x="31" y="45"/>
                  </a:lnTo>
                  <a:lnTo>
                    <a:pt x="24" y="89"/>
                  </a:lnTo>
                  <a:lnTo>
                    <a:pt x="20" y="128"/>
                  </a:lnTo>
                  <a:lnTo>
                    <a:pt x="21" y="168"/>
                  </a:lnTo>
                  <a:lnTo>
                    <a:pt x="23" y="206"/>
                  </a:lnTo>
                  <a:lnTo>
                    <a:pt x="29" y="245"/>
                  </a:lnTo>
                  <a:lnTo>
                    <a:pt x="38" y="284"/>
                  </a:lnTo>
                  <a:lnTo>
                    <a:pt x="52" y="330"/>
                  </a:lnTo>
                  <a:lnTo>
                    <a:pt x="43" y="338"/>
                  </a:lnTo>
                  <a:lnTo>
                    <a:pt x="43" y="3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6" name="Freeform 14"/>
            <p:cNvSpPr>
              <a:spLocks/>
            </p:cNvSpPr>
            <p:nvPr/>
          </p:nvSpPr>
          <p:spPr bwMode="auto">
            <a:xfrm>
              <a:off x="3441" y="4420"/>
              <a:ext cx="230" cy="290"/>
            </a:xfrm>
            <a:custGeom>
              <a:avLst/>
              <a:gdLst>
                <a:gd name="T0" fmla="*/ 0 w 230"/>
                <a:gd name="T1" fmla="*/ 290 h 290"/>
                <a:gd name="T2" fmla="*/ 5 w 230"/>
                <a:gd name="T3" fmla="*/ 243 h 290"/>
                <a:gd name="T4" fmla="*/ 22 w 230"/>
                <a:gd name="T5" fmla="*/ 198 h 290"/>
                <a:gd name="T6" fmla="*/ 45 w 230"/>
                <a:gd name="T7" fmla="*/ 154 h 290"/>
                <a:gd name="T8" fmla="*/ 78 w 230"/>
                <a:gd name="T9" fmla="*/ 115 h 290"/>
                <a:gd name="T10" fmla="*/ 112 w 230"/>
                <a:gd name="T11" fmla="*/ 77 h 290"/>
                <a:gd name="T12" fmla="*/ 151 w 230"/>
                <a:gd name="T13" fmla="*/ 44 h 290"/>
                <a:gd name="T14" fmla="*/ 191 w 230"/>
                <a:gd name="T15" fmla="*/ 18 h 290"/>
                <a:gd name="T16" fmla="*/ 230 w 230"/>
                <a:gd name="T17" fmla="*/ 0 h 290"/>
                <a:gd name="T18" fmla="*/ 228 w 230"/>
                <a:gd name="T19" fmla="*/ 10 h 290"/>
                <a:gd name="T20" fmla="*/ 220 w 230"/>
                <a:gd name="T21" fmla="*/ 21 h 290"/>
                <a:gd name="T22" fmla="*/ 184 w 230"/>
                <a:gd name="T23" fmla="*/ 41 h 290"/>
                <a:gd name="T24" fmla="*/ 151 w 230"/>
                <a:gd name="T25" fmla="*/ 67 h 290"/>
                <a:gd name="T26" fmla="*/ 117 w 230"/>
                <a:gd name="T27" fmla="*/ 97 h 290"/>
                <a:gd name="T28" fmla="*/ 89 w 230"/>
                <a:gd name="T29" fmla="*/ 133 h 290"/>
                <a:gd name="T30" fmla="*/ 61 w 230"/>
                <a:gd name="T31" fmla="*/ 169 h 290"/>
                <a:gd name="T32" fmla="*/ 41 w 230"/>
                <a:gd name="T33" fmla="*/ 208 h 290"/>
                <a:gd name="T34" fmla="*/ 27 w 230"/>
                <a:gd name="T35" fmla="*/ 248 h 290"/>
                <a:gd name="T36" fmla="*/ 20 w 230"/>
                <a:gd name="T37" fmla="*/ 290 h 290"/>
                <a:gd name="T38" fmla="*/ 5 w 230"/>
                <a:gd name="T39" fmla="*/ 290 h 290"/>
                <a:gd name="T40" fmla="*/ 0 w 230"/>
                <a:gd name="T41"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0" h="290">
                  <a:moveTo>
                    <a:pt x="0" y="290"/>
                  </a:moveTo>
                  <a:lnTo>
                    <a:pt x="5" y="243"/>
                  </a:lnTo>
                  <a:lnTo>
                    <a:pt x="22" y="198"/>
                  </a:lnTo>
                  <a:lnTo>
                    <a:pt x="45" y="154"/>
                  </a:lnTo>
                  <a:lnTo>
                    <a:pt x="78" y="115"/>
                  </a:lnTo>
                  <a:lnTo>
                    <a:pt x="112" y="77"/>
                  </a:lnTo>
                  <a:lnTo>
                    <a:pt x="151" y="44"/>
                  </a:lnTo>
                  <a:lnTo>
                    <a:pt x="191" y="18"/>
                  </a:lnTo>
                  <a:lnTo>
                    <a:pt x="230" y="0"/>
                  </a:lnTo>
                  <a:lnTo>
                    <a:pt x="228" y="10"/>
                  </a:lnTo>
                  <a:lnTo>
                    <a:pt x="220" y="21"/>
                  </a:lnTo>
                  <a:lnTo>
                    <a:pt x="184" y="41"/>
                  </a:lnTo>
                  <a:lnTo>
                    <a:pt x="151" y="67"/>
                  </a:lnTo>
                  <a:lnTo>
                    <a:pt x="117" y="97"/>
                  </a:lnTo>
                  <a:lnTo>
                    <a:pt x="89" y="133"/>
                  </a:lnTo>
                  <a:lnTo>
                    <a:pt x="61" y="169"/>
                  </a:lnTo>
                  <a:lnTo>
                    <a:pt x="41" y="208"/>
                  </a:lnTo>
                  <a:lnTo>
                    <a:pt x="27" y="248"/>
                  </a:lnTo>
                  <a:lnTo>
                    <a:pt x="20" y="290"/>
                  </a:lnTo>
                  <a:lnTo>
                    <a:pt x="5" y="290"/>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7" name="Freeform 15"/>
            <p:cNvSpPr>
              <a:spLocks/>
            </p:cNvSpPr>
            <p:nvPr/>
          </p:nvSpPr>
          <p:spPr bwMode="auto">
            <a:xfrm>
              <a:off x="3364" y="4530"/>
              <a:ext cx="38" cy="161"/>
            </a:xfrm>
            <a:custGeom>
              <a:avLst/>
              <a:gdLst>
                <a:gd name="T0" fmla="*/ 9 w 38"/>
                <a:gd name="T1" fmla="*/ 161 h 161"/>
                <a:gd name="T2" fmla="*/ 2 w 38"/>
                <a:gd name="T3" fmla="*/ 151 h 161"/>
                <a:gd name="T4" fmla="*/ 0 w 38"/>
                <a:gd name="T5" fmla="*/ 133 h 161"/>
                <a:gd name="T6" fmla="*/ 0 w 38"/>
                <a:gd name="T7" fmla="*/ 110 h 161"/>
                <a:gd name="T8" fmla="*/ 5 w 38"/>
                <a:gd name="T9" fmla="*/ 83 h 161"/>
                <a:gd name="T10" fmla="*/ 10 w 38"/>
                <a:gd name="T11" fmla="*/ 56 h 161"/>
                <a:gd name="T12" fmla="*/ 17 w 38"/>
                <a:gd name="T13" fmla="*/ 31 h 161"/>
                <a:gd name="T14" fmla="*/ 22 w 38"/>
                <a:gd name="T15" fmla="*/ 11 h 161"/>
                <a:gd name="T16" fmla="*/ 28 w 38"/>
                <a:gd name="T17" fmla="*/ 0 h 161"/>
                <a:gd name="T18" fmla="*/ 33 w 38"/>
                <a:gd name="T19" fmla="*/ 0 h 161"/>
                <a:gd name="T20" fmla="*/ 38 w 38"/>
                <a:gd name="T21" fmla="*/ 0 h 161"/>
                <a:gd name="T22" fmla="*/ 33 w 38"/>
                <a:gd name="T23" fmla="*/ 38 h 161"/>
                <a:gd name="T24" fmla="*/ 31 w 38"/>
                <a:gd name="T25" fmla="*/ 69 h 161"/>
                <a:gd name="T26" fmla="*/ 28 w 38"/>
                <a:gd name="T27" fmla="*/ 90 h 161"/>
                <a:gd name="T28" fmla="*/ 28 w 38"/>
                <a:gd name="T29" fmla="*/ 108 h 161"/>
                <a:gd name="T30" fmla="*/ 28 w 38"/>
                <a:gd name="T31" fmla="*/ 118 h 161"/>
                <a:gd name="T32" fmla="*/ 28 w 38"/>
                <a:gd name="T33" fmla="*/ 129 h 161"/>
                <a:gd name="T34" fmla="*/ 28 w 38"/>
                <a:gd name="T35" fmla="*/ 139 h 161"/>
                <a:gd name="T36" fmla="*/ 28 w 38"/>
                <a:gd name="T37" fmla="*/ 151 h 161"/>
                <a:gd name="T38" fmla="*/ 18 w 38"/>
                <a:gd name="T39" fmla="*/ 151 h 161"/>
                <a:gd name="T40" fmla="*/ 9 w 38"/>
                <a:gd name="T41"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161">
                  <a:moveTo>
                    <a:pt x="9" y="161"/>
                  </a:moveTo>
                  <a:lnTo>
                    <a:pt x="2" y="151"/>
                  </a:lnTo>
                  <a:lnTo>
                    <a:pt x="0" y="133"/>
                  </a:lnTo>
                  <a:lnTo>
                    <a:pt x="0" y="110"/>
                  </a:lnTo>
                  <a:lnTo>
                    <a:pt x="5" y="83"/>
                  </a:lnTo>
                  <a:lnTo>
                    <a:pt x="10" y="56"/>
                  </a:lnTo>
                  <a:lnTo>
                    <a:pt x="17" y="31"/>
                  </a:lnTo>
                  <a:lnTo>
                    <a:pt x="22" y="11"/>
                  </a:lnTo>
                  <a:lnTo>
                    <a:pt x="28" y="0"/>
                  </a:lnTo>
                  <a:lnTo>
                    <a:pt x="33" y="0"/>
                  </a:lnTo>
                  <a:lnTo>
                    <a:pt x="38" y="0"/>
                  </a:lnTo>
                  <a:lnTo>
                    <a:pt x="33" y="38"/>
                  </a:lnTo>
                  <a:lnTo>
                    <a:pt x="31" y="69"/>
                  </a:lnTo>
                  <a:lnTo>
                    <a:pt x="28" y="90"/>
                  </a:lnTo>
                  <a:lnTo>
                    <a:pt x="28" y="108"/>
                  </a:lnTo>
                  <a:lnTo>
                    <a:pt x="28" y="118"/>
                  </a:lnTo>
                  <a:lnTo>
                    <a:pt x="28" y="129"/>
                  </a:lnTo>
                  <a:lnTo>
                    <a:pt x="28" y="139"/>
                  </a:lnTo>
                  <a:lnTo>
                    <a:pt x="28" y="151"/>
                  </a:lnTo>
                  <a:lnTo>
                    <a:pt x="18" y="151"/>
                  </a:lnTo>
                  <a:lnTo>
                    <a:pt x="9" y="1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8" name="Freeform 16"/>
            <p:cNvSpPr>
              <a:spLocks/>
            </p:cNvSpPr>
            <p:nvPr/>
          </p:nvSpPr>
          <p:spPr bwMode="auto">
            <a:xfrm>
              <a:off x="5627" y="4019"/>
              <a:ext cx="271" cy="151"/>
            </a:xfrm>
            <a:custGeom>
              <a:avLst/>
              <a:gdLst>
                <a:gd name="T0" fmla="*/ 2 w 271"/>
                <a:gd name="T1" fmla="*/ 151 h 151"/>
                <a:gd name="T2" fmla="*/ 0 w 271"/>
                <a:gd name="T3" fmla="*/ 130 h 151"/>
                <a:gd name="T4" fmla="*/ 20 w 271"/>
                <a:gd name="T5" fmla="*/ 105 h 151"/>
                <a:gd name="T6" fmla="*/ 54 w 271"/>
                <a:gd name="T7" fmla="*/ 76 h 151"/>
                <a:gd name="T8" fmla="*/ 98 w 271"/>
                <a:gd name="T9" fmla="*/ 48 h 151"/>
                <a:gd name="T10" fmla="*/ 146 w 271"/>
                <a:gd name="T11" fmla="*/ 22 h 151"/>
                <a:gd name="T12" fmla="*/ 193 w 271"/>
                <a:gd name="T13" fmla="*/ 7 h 151"/>
                <a:gd name="T14" fmla="*/ 236 w 271"/>
                <a:gd name="T15" fmla="*/ 0 h 151"/>
                <a:gd name="T16" fmla="*/ 271 w 271"/>
                <a:gd name="T17" fmla="*/ 12 h 151"/>
                <a:gd name="T18" fmla="*/ 233 w 271"/>
                <a:gd name="T19" fmla="*/ 22 h 151"/>
                <a:gd name="T20" fmla="*/ 198 w 271"/>
                <a:gd name="T21" fmla="*/ 35 h 151"/>
                <a:gd name="T22" fmla="*/ 167 w 271"/>
                <a:gd name="T23" fmla="*/ 50 h 151"/>
                <a:gd name="T24" fmla="*/ 138 w 271"/>
                <a:gd name="T25" fmla="*/ 66 h 151"/>
                <a:gd name="T26" fmla="*/ 108 w 271"/>
                <a:gd name="T27" fmla="*/ 83 h 151"/>
                <a:gd name="T28" fmla="*/ 79 w 271"/>
                <a:gd name="T29" fmla="*/ 104 h 151"/>
                <a:gd name="T30" fmla="*/ 49 w 271"/>
                <a:gd name="T31" fmla="*/ 125 h 151"/>
                <a:gd name="T32" fmla="*/ 21 w 271"/>
                <a:gd name="T33" fmla="*/ 151 h 151"/>
                <a:gd name="T34" fmla="*/ 11 w 271"/>
                <a:gd name="T35" fmla="*/ 151 h 151"/>
                <a:gd name="T36" fmla="*/ 2 w 271"/>
                <a:gd name="T37"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1" h="151">
                  <a:moveTo>
                    <a:pt x="2" y="151"/>
                  </a:moveTo>
                  <a:lnTo>
                    <a:pt x="0" y="130"/>
                  </a:lnTo>
                  <a:lnTo>
                    <a:pt x="20" y="105"/>
                  </a:lnTo>
                  <a:lnTo>
                    <a:pt x="54" y="76"/>
                  </a:lnTo>
                  <a:lnTo>
                    <a:pt x="98" y="48"/>
                  </a:lnTo>
                  <a:lnTo>
                    <a:pt x="146" y="22"/>
                  </a:lnTo>
                  <a:lnTo>
                    <a:pt x="193" y="7"/>
                  </a:lnTo>
                  <a:lnTo>
                    <a:pt x="236" y="0"/>
                  </a:lnTo>
                  <a:lnTo>
                    <a:pt x="271" y="12"/>
                  </a:lnTo>
                  <a:lnTo>
                    <a:pt x="233" y="22"/>
                  </a:lnTo>
                  <a:lnTo>
                    <a:pt x="198" y="35"/>
                  </a:lnTo>
                  <a:lnTo>
                    <a:pt x="167" y="50"/>
                  </a:lnTo>
                  <a:lnTo>
                    <a:pt x="138" y="66"/>
                  </a:lnTo>
                  <a:lnTo>
                    <a:pt x="108" y="83"/>
                  </a:lnTo>
                  <a:lnTo>
                    <a:pt x="79" y="104"/>
                  </a:lnTo>
                  <a:lnTo>
                    <a:pt x="49" y="125"/>
                  </a:lnTo>
                  <a:lnTo>
                    <a:pt x="21" y="151"/>
                  </a:lnTo>
                  <a:lnTo>
                    <a:pt x="11" y="151"/>
                  </a:lnTo>
                  <a:lnTo>
                    <a:pt x="2" y="1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49" name="Freeform 17"/>
            <p:cNvSpPr>
              <a:spLocks/>
            </p:cNvSpPr>
            <p:nvPr/>
          </p:nvSpPr>
          <p:spPr bwMode="auto">
            <a:xfrm>
              <a:off x="3891" y="1744"/>
              <a:ext cx="1464" cy="2387"/>
            </a:xfrm>
            <a:custGeom>
              <a:avLst/>
              <a:gdLst>
                <a:gd name="T0" fmla="*/ 574 w 1464"/>
                <a:gd name="T1" fmla="*/ 2367 h 2387"/>
                <a:gd name="T2" fmla="*/ 594 w 1464"/>
                <a:gd name="T3" fmla="*/ 2336 h 2387"/>
                <a:gd name="T4" fmla="*/ 550 w 1464"/>
                <a:gd name="T5" fmla="*/ 2316 h 2387"/>
                <a:gd name="T6" fmla="*/ 550 w 1464"/>
                <a:gd name="T7" fmla="*/ 2211 h 2387"/>
                <a:gd name="T8" fmla="*/ 518 w 1464"/>
                <a:gd name="T9" fmla="*/ 2082 h 2387"/>
                <a:gd name="T10" fmla="*/ 518 w 1464"/>
                <a:gd name="T11" fmla="*/ 1655 h 2387"/>
                <a:gd name="T12" fmla="*/ 80 w 1464"/>
                <a:gd name="T13" fmla="*/ 1329 h 2387"/>
                <a:gd name="T14" fmla="*/ 120 w 1464"/>
                <a:gd name="T15" fmla="*/ 1035 h 2387"/>
                <a:gd name="T16" fmla="*/ 61 w 1464"/>
                <a:gd name="T17" fmla="*/ 1048 h 2387"/>
                <a:gd name="T18" fmla="*/ 197 w 1464"/>
                <a:gd name="T19" fmla="*/ 915 h 2387"/>
                <a:gd name="T20" fmla="*/ 203 w 1464"/>
                <a:gd name="T21" fmla="*/ 822 h 2387"/>
                <a:gd name="T22" fmla="*/ 167 w 1464"/>
                <a:gd name="T23" fmla="*/ 743 h 2387"/>
                <a:gd name="T24" fmla="*/ 108 w 1464"/>
                <a:gd name="T25" fmla="*/ 610 h 2387"/>
                <a:gd name="T26" fmla="*/ 374 w 1464"/>
                <a:gd name="T27" fmla="*/ 311 h 2387"/>
                <a:gd name="T28" fmla="*/ 689 w 1464"/>
                <a:gd name="T29" fmla="*/ 0 h 2387"/>
                <a:gd name="T30" fmla="*/ 878 w 1464"/>
                <a:gd name="T31" fmla="*/ 23 h 2387"/>
                <a:gd name="T32" fmla="*/ 919 w 1464"/>
                <a:gd name="T33" fmla="*/ 78 h 2387"/>
                <a:gd name="T34" fmla="*/ 932 w 1464"/>
                <a:gd name="T35" fmla="*/ 41 h 2387"/>
                <a:gd name="T36" fmla="*/ 1048 w 1464"/>
                <a:gd name="T37" fmla="*/ 64 h 2387"/>
                <a:gd name="T38" fmla="*/ 1045 w 1464"/>
                <a:gd name="T39" fmla="*/ 144 h 2387"/>
                <a:gd name="T40" fmla="*/ 1045 w 1464"/>
                <a:gd name="T41" fmla="*/ 239 h 2387"/>
                <a:gd name="T42" fmla="*/ 1030 w 1464"/>
                <a:gd name="T43" fmla="*/ 402 h 2387"/>
                <a:gd name="T44" fmla="*/ 1029 w 1464"/>
                <a:gd name="T45" fmla="*/ 579 h 2387"/>
                <a:gd name="T46" fmla="*/ 1025 w 1464"/>
                <a:gd name="T47" fmla="*/ 715 h 2387"/>
                <a:gd name="T48" fmla="*/ 1145 w 1464"/>
                <a:gd name="T49" fmla="*/ 764 h 2387"/>
                <a:gd name="T50" fmla="*/ 1455 w 1464"/>
                <a:gd name="T51" fmla="*/ 802 h 2387"/>
                <a:gd name="T52" fmla="*/ 1262 w 1464"/>
                <a:gd name="T53" fmla="*/ 1058 h 2387"/>
                <a:gd name="T54" fmla="*/ 1124 w 1464"/>
                <a:gd name="T55" fmla="*/ 1078 h 2387"/>
                <a:gd name="T56" fmla="*/ 1081 w 1464"/>
                <a:gd name="T57" fmla="*/ 1079 h 2387"/>
                <a:gd name="T58" fmla="*/ 1219 w 1464"/>
                <a:gd name="T59" fmla="*/ 1119 h 2387"/>
                <a:gd name="T60" fmla="*/ 1383 w 1464"/>
                <a:gd name="T61" fmla="*/ 1007 h 2387"/>
                <a:gd name="T62" fmla="*/ 1298 w 1464"/>
                <a:gd name="T63" fmla="*/ 1196 h 2387"/>
                <a:gd name="T64" fmla="*/ 1321 w 1464"/>
                <a:gd name="T65" fmla="*/ 1393 h 2387"/>
                <a:gd name="T66" fmla="*/ 1308 w 1464"/>
                <a:gd name="T67" fmla="*/ 1478 h 2387"/>
                <a:gd name="T68" fmla="*/ 1332 w 1464"/>
                <a:gd name="T69" fmla="*/ 1498 h 2387"/>
                <a:gd name="T70" fmla="*/ 1268 w 1464"/>
                <a:gd name="T71" fmla="*/ 1539 h 2387"/>
                <a:gd name="T72" fmla="*/ 1326 w 1464"/>
                <a:gd name="T73" fmla="*/ 1531 h 2387"/>
                <a:gd name="T74" fmla="*/ 1301 w 1464"/>
                <a:gd name="T75" fmla="*/ 1562 h 2387"/>
                <a:gd name="T76" fmla="*/ 1244 w 1464"/>
                <a:gd name="T77" fmla="*/ 1603 h 2387"/>
                <a:gd name="T78" fmla="*/ 1368 w 1464"/>
                <a:gd name="T79" fmla="*/ 1578 h 2387"/>
                <a:gd name="T80" fmla="*/ 1265 w 1464"/>
                <a:gd name="T81" fmla="*/ 1637 h 2387"/>
                <a:gd name="T82" fmla="*/ 1226 w 1464"/>
                <a:gd name="T83" fmla="*/ 1727 h 2387"/>
                <a:gd name="T84" fmla="*/ 1239 w 1464"/>
                <a:gd name="T85" fmla="*/ 1759 h 2387"/>
                <a:gd name="T86" fmla="*/ 1388 w 1464"/>
                <a:gd name="T87" fmla="*/ 1708 h 2387"/>
                <a:gd name="T88" fmla="*/ 1268 w 1464"/>
                <a:gd name="T89" fmla="*/ 1772 h 2387"/>
                <a:gd name="T90" fmla="*/ 1255 w 1464"/>
                <a:gd name="T91" fmla="*/ 1809 h 2387"/>
                <a:gd name="T92" fmla="*/ 1403 w 1464"/>
                <a:gd name="T93" fmla="*/ 1791 h 2387"/>
                <a:gd name="T94" fmla="*/ 1204 w 1464"/>
                <a:gd name="T95" fmla="*/ 1870 h 2387"/>
                <a:gd name="T96" fmla="*/ 1339 w 1464"/>
                <a:gd name="T97" fmla="*/ 1850 h 2387"/>
                <a:gd name="T98" fmla="*/ 1427 w 1464"/>
                <a:gd name="T99" fmla="*/ 1857 h 2387"/>
                <a:gd name="T100" fmla="*/ 1129 w 1464"/>
                <a:gd name="T101" fmla="*/ 1954 h 2387"/>
                <a:gd name="T102" fmla="*/ 1170 w 1464"/>
                <a:gd name="T103" fmla="*/ 1975 h 2387"/>
                <a:gd name="T104" fmla="*/ 1065 w 1464"/>
                <a:gd name="T105" fmla="*/ 2028 h 2387"/>
                <a:gd name="T106" fmla="*/ 748 w 1464"/>
                <a:gd name="T107" fmla="*/ 2211 h 2387"/>
                <a:gd name="T108" fmla="*/ 628 w 1464"/>
                <a:gd name="T109" fmla="*/ 2385 h 2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64" h="2387">
                  <a:moveTo>
                    <a:pt x="628" y="2387"/>
                  </a:moveTo>
                  <a:lnTo>
                    <a:pt x="619" y="2379"/>
                  </a:lnTo>
                  <a:lnTo>
                    <a:pt x="610" y="2376"/>
                  </a:lnTo>
                  <a:lnTo>
                    <a:pt x="602" y="2371"/>
                  </a:lnTo>
                  <a:lnTo>
                    <a:pt x="594" y="2369"/>
                  </a:lnTo>
                  <a:lnTo>
                    <a:pt x="584" y="2367"/>
                  </a:lnTo>
                  <a:lnTo>
                    <a:pt x="574" y="2367"/>
                  </a:lnTo>
                  <a:lnTo>
                    <a:pt x="566" y="2367"/>
                  </a:lnTo>
                  <a:lnTo>
                    <a:pt x="559" y="2367"/>
                  </a:lnTo>
                  <a:lnTo>
                    <a:pt x="568" y="2361"/>
                  </a:lnTo>
                  <a:lnTo>
                    <a:pt x="569" y="2348"/>
                  </a:lnTo>
                  <a:lnTo>
                    <a:pt x="582" y="2348"/>
                  </a:lnTo>
                  <a:lnTo>
                    <a:pt x="589" y="2348"/>
                  </a:lnTo>
                  <a:lnTo>
                    <a:pt x="594" y="2336"/>
                  </a:lnTo>
                  <a:lnTo>
                    <a:pt x="596" y="2328"/>
                  </a:lnTo>
                  <a:lnTo>
                    <a:pt x="591" y="2321"/>
                  </a:lnTo>
                  <a:lnTo>
                    <a:pt x="584" y="2320"/>
                  </a:lnTo>
                  <a:lnTo>
                    <a:pt x="573" y="2316"/>
                  </a:lnTo>
                  <a:lnTo>
                    <a:pt x="563" y="2316"/>
                  </a:lnTo>
                  <a:lnTo>
                    <a:pt x="553" y="2316"/>
                  </a:lnTo>
                  <a:lnTo>
                    <a:pt x="550" y="2316"/>
                  </a:lnTo>
                  <a:lnTo>
                    <a:pt x="550" y="2300"/>
                  </a:lnTo>
                  <a:lnTo>
                    <a:pt x="550" y="2285"/>
                  </a:lnTo>
                  <a:lnTo>
                    <a:pt x="550" y="2271"/>
                  </a:lnTo>
                  <a:lnTo>
                    <a:pt x="550" y="2256"/>
                  </a:lnTo>
                  <a:lnTo>
                    <a:pt x="550" y="2241"/>
                  </a:lnTo>
                  <a:lnTo>
                    <a:pt x="550" y="2226"/>
                  </a:lnTo>
                  <a:lnTo>
                    <a:pt x="550" y="2211"/>
                  </a:lnTo>
                  <a:lnTo>
                    <a:pt x="550" y="2197"/>
                  </a:lnTo>
                  <a:lnTo>
                    <a:pt x="548" y="2195"/>
                  </a:lnTo>
                  <a:lnTo>
                    <a:pt x="546" y="2195"/>
                  </a:lnTo>
                  <a:lnTo>
                    <a:pt x="540" y="2192"/>
                  </a:lnTo>
                  <a:lnTo>
                    <a:pt x="530" y="2187"/>
                  </a:lnTo>
                  <a:lnTo>
                    <a:pt x="523" y="2133"/>
                  </a:lnTo>
                  <a:lnTo>
                    <a:pt x="518" y="2082"/>
                  </a:lnTo>
                  <a:lnTo>
                    <a:pt x="514" y="2029"/>
                  </a:lnTo>
                  <a:lnTo>
                    <a:pt x="509" y="1978"/>
                  </a:lnTo>
                  <a:lnTo>
                    <a:pt x="504" y="1926"/>
                  </a:lnTo>
                  <a:lnTo>
                    <a:pt x="500" y="1875"/>
                  </a:lnTo>
                  <a:lnTo>
                    <a:pt x="499" y="1826"/>
                  </a:lnTo>
                  <a:lnTo>
                    <a:pt x="499" y="1778"/>
                  </a:lnTo>
                  <a:lnTo>
                    <a:pt x="518" y="1655"/>
                  </a:lnTo>
                  <a:lnTo>
                    <a:pt x="509" y="1563"/>
                  </a:lnTo>
                  <a:lnTo>
                    <a:pt x="474" y="1496"/>
                  </a:lnTo>
                  <a:lnTo>
                    <a:pt x="420" y="1448"/>
                  </a:lnTo>
                  <a:lnTo>
                    <a:pt x="348" y="1411"/>
                  </a:lnTo>
                  <a:lnTo>
                    <a:pt x="264" y="1383"/>
                  </a:lnTo>
                  <a:lnTo>
                    <a:pt x="172" y="1357"/>
                  </a:lnTo>
                  <a:lnTo>
                    <a:pt x="80" y="1329"/>
                  </a:lnTo>
                  <a:lnTo>
                    <a:pt x="21" y="1275"/>
                  </a:lnTo>
                  <a:lnTo>
                    <a:pt x="0" y="1227"/>
                  </a:lnTo>
                  <a:lnTo>
                    <a:pt x="5" y="1183"/>
                  </a:lnTo>
                  <a:lnTo>
                    <a:pt x="30" y="1145"/>
                  </a:lnTo>
                  <a:lnTo>
                    <a:pt x="62" y="1106"/>
                  </a:lnTo>
                  <a:lnTo>
                    <a:pt x="95" y="1071"/>
                  </a:lnTo>
                  <a:lnTo>
                    <a:pt x="120" y="1035"/>
                  </a:lnTo>
                  <a:lnTo>
                    <a:pt x="130" y="999"/>
                  </a:lnTo>
                  <a:lnTo>
                    <a:pt x="115" y="999"/>
                  </a:lnTo>
                  <a:lnTo>
                    <a:pt x="100" y="999"/>
                  </a:lnTo>
                  <a:lnTo>
                    <a:pt x="92" y="1010"/>
                  </a:lnTo>
                  <a:lnTo>
                    <a:pt x="84" y="1023"/>
                  </a:lnTo>
                  <a:lnTo>
                    <a:pt x="72" y="1033"/>
                  </a:lnTo>
                  <a:lnTo>
                    <a:pt x="61" y="1048"/>
                  </a:lnTo>
                  <a:lnTo>
                    <a:pt x="41" y="1019"/>
                  </a:lnTo>
                  <a:lnTo>
                    <a:pt x="44" y="994"/>
                  </a:lnTo>
                  <a:lnTo>
                    <a:pt x="64" y="973"/>
                  </a:lnTo>
                  <a:lnTo>
                    <a:pt x="95" y="956"/>
                  </a:lnTo>
                  <a:lnTo>
                    <a:pt x="130" y="940"/>
                  </a:lnTo>
                  <a:lnTo>
                    <a:pt x="166" y="927"/>
                  </a:lnTo>
                  <a:lnTo>
                    <a:pt x="197" y="915"/>
                  </a:lnTo>
                  <a:lnTo>
                    <a:pt x="220" y="909"/>
                  </a:lnTo>
                  <a:lnTo>
                    <a:pt x="235" y="894"/>
                  </a:lnTo>
                  <a:lnTo>
                    <a:pt x="249" y="879"/>
                  </a:lnTo>
                  <a:lnTo>
                    <a:pt x="235" y="853"/>
                  </a:lnTo>
                  <a:lnTo>
                    <a:pt x="223" y="838"/>
                  </a:lnTo>
                  <a:lnTo>
                    <a:pt x="212" y="828"/>
                  </a:lnTo>
                  <a:lnTo>
                    <a:pt x="203" y="822"/>
                  </a:lnTo>
                  <a:lnTo>
                    <a:pt x="194" y="813"/>
                  </a:lnTo>
                  <a:lnTo>
                    <a:pt x="189" y="804"/>
                  </a:lnTo>
                  <a:lnTo>
                    <a:pt x="184" y="786"/>
                  </a:lnTo>
                  <a:lnTo>
                    <a:pt x="180" y="759"/>
                  </a:lnTo>
                  <a:lnTo>
                    <a:pt x="169" y="759"/>
                  </a:lnTo>
                  <a:lnTo>
                    <a:pt x="159" y="759"/>
                  </a:lnTo>
                  <a:lnTo>
                    <a:pt x="167" y="743"/>
                  </a:lnTo>
                  <a:lnTo>
                    <a:pt x="177" y="728"/>
                  </a:lnTo>
                  <a:lnTo>
                    <a:pt x="180" y="718"/>
                  </a:lnTo>
                  <a:lnTo>
                    <a:pt x="185" y="708"/>
                  </a:lnTo>
                  <a:lnTo>
                    <a:pt x="189" y="699"/>
                  </a:lnTo>
                  <a:lnTo>
                    <a:pt x="190" y="689"/>
                  </a:lnTo>
                  <a:lnTo>
                    <a:pt x="126" y="649"/>
                  </a:lnTo>
                  <a:lnTo>
                    <a:pt x="108" y="610"/>
                  </a:lnTo>
                  <a:lnTo>
                    <a:pt x="126" y="569"/>
                  </a:lnTo>
                  <a:lnTo>
                    <a:pt x="169" y="530"/>
                  </a:lnTo>
                  <a:lnTo>
                    <a:pt x="223" y="490"/>
                  </a:lnTo>
                  <a:lnTo>
                    <a:pt x="281" y="451"/>
                  </a:lnTo>
                  <a:lnTo>
                    <a:pt x="330" y="413"/>
                  </a:lnTo>
                  <a:lnTo>
                    <a:pt x="359" y="380"/>
                  </a:lnTo>
                  <a:lnTo>
                    <a:pt x="374" y="311"/>
                  </a:lnTo>
                  <a:lnTo>
                    <a:pt x="400" y="254"/>
                  </a:lnTo>
                  <a:lnTo>
                    <a:pt x="433" y="201"/>
                  </a:lnTo>
                  <a:lnTo>
                    <a:pt x="474" y="155"/>
                  </a:lnTo>
                  <a:lnTo>
                    <a:pt x="520" y="111"/>
                  </a:lnTo>
                  <a:lnTo>
                    <a:pt x="573" y="73"/>
                  </a:lnTo>
                  <a:lnTo>
                    <a:pt x="628" y="36"/>
                  </a:lnTo>
                  <a:lnTo>
                    <a:pt x="689" y="0"/>
                  </a:lnTo>
                  <a:lnTo>
                    <a:pt x="707" y="1"/>
                  </a:lnTo>
                  <a:lnTo>
                    <a:pt x="730" y="4"/>
                  </a:lnTo>
                  <a:lnTo>
                    <a:pt x="753" y="8"/>
                  </a:lnTo>
                  <a:lnTo>
                    <a:pt x="781" y="11"/>
                  </a:lnTo>
                  <a:lnTo>
                    <a:pt x="809" y="14"/>
                  </a:lnTo>
                  <a:lnTo>
                    <a:pt x="842" y="18"/>
                  </a:lnTo>
                  <a:lnTo>
                    <a:pt x="878" y="23"/>
                  </a:lnTo>
                  <a:lnTo>
                    <a:pt x="919" y="31"/>
                  </a:lnTo>
                  <a:lnTo>
                    <a:pt x="911" y="37"/>
                  </a:lnTo>
                  <a:lnTo>
                    <a:pt x="904" y="45"/>
                  </a:lnTo>
                  <a:lnTo>
                    <a:pt x="899" y="55"/>
                  </a:lnTo>
                  <a:lnTo>
                    <a:pt x="899" y="70"/>
                  </a:lnTo>
                  <a:lnTo>
                    <a:pt x="911" y="75"/>
                  </a:lnTo>
                  <a:lnTo>
                    <a:pt x="919" y="78"/>
                  </a:lnTo>
                  <a:lnTo>
                    <a:pt x="924" y="78"/>
                  </a:lnTo>
                  <a:lnTo>
                    <a:pt x="930" y="78"/>
                  </a:lnTo>
                  <a:lnTo>
                    <a:pt x="937" y="78"/>
                  </a:lnTo>
                  <a:lnTo>
                    <a:pt x="948" y="80"/>
                  </a:lnTo>
                  <a:lnTo>
                    <a:pt x="948" y="68"/>
                  </a:lnTo>
                  <a:lnTo>
                    <a:pt x="942" y="55"/>
                  </a:lnTo>
                  <a:lnTo>
                    <a:pt x="932" y="41"/>
                  </a:lnTo>
                  <a:lnTo>
                    <a:pt x="929" y="31"/>
                  </a:lnTo>
                  <a:lnTo>
                    <a:pt x="947" y="31"/>
                  </a:lnTo>
                  <a:lnTo>
                    <a:pt x="968" y="34"/>
                  </a:lnTo>
                  <a:lnTo>
                    <a:pt x="988" y="37"/>
                  </a:lnTo>
                  <a:lnTo>
                    <a:pt x="1011" y="45"/>
                  </a:lnTo>
                  <a:lnTo>
                    <a:pt x="1029" y="52"/>
                  </a:lnTo>
                  <a:lnTo>
                    <a:pt x="1048" y="64"/>
                  </a:lnTo>
                  <a:lnTo>
                    <a:pt x="1063" y="75"/>
                  </a:lnTo>
                  <a:lnTo>
                    <a:pt x="1078" y="90"/>
                  </a:lnTo>
                  <a:lnTo>
                    <a:pt x="1066" y="103"/>
                  </a:lnTo>
                  <a:lnTo>
                    <a:pt x="1057" y="114"/>
                  </a:lnTo>
                  <a:lnTo>
                    <a:pt x="1050" y="124"/>
                  </a:lnTo>
                  <a:lnTo>
                    <a:pt x="1047" y="134"/>
                  </a:lnTo>
                  <a:lnTo>
                    <a:pt x="1045" y="144"/>
                  </a:lnTo>
                  <a:lnTo>
                    <a:pt x="1048" y="154"/>
                  </a:lnTo>
                  <a:lnTo>
                    <a:pt x="1055" y="165"/>
                  </a:lnTo>
                  <a:lnTo>
                    <a:pt x="1068" y="180"/>
                  </a:lnTo>
                  <a:lnTo>
                    <a:pt x="1063" y="198"/>
                  </a:lnTo>
                  <a:lnTo>
                    <a:pt x="1058" y="215"/>
                  </a:lnTo>
                  <a:lnTo>
                    <a:pt x="1052" y="226"/>
                  </a:lnTo>
                  <a:lnTo>
                    <a:pt x="1045" y="239"/>
                  </a:lnTo>
                  <a:lnTo>
                    <a:pt x="1037" y="249"/>
                  </a:lnTo>
                  <a:lnTo>
                    <a:pt x="1029" y="259"/>
                  </a:lnTo>
                  <a:lnTo>
                    <a:pt x="1019" y="272"/>
                  </a:lnTo>
                  <a:lnTo>
                    <a:pt x="1009" y="290"/>
                  </a:lnTo>
                  <a:lnTo>
                    <a:pt x="1012" y="331"/>
                  </a:lnTo>
                  <a:lnTo>
                    <a:pt x="1021" y="367"/>
                  </a:lnTo>
                  <a:lnTo>
                    <a:pt x="1030" y="402"/>
                  </a:lnTo>
                  <a:lnTo>
                    <a:pt x="1043" y="434"/>
                  </a:lnTo>
                  <a:lnTo>
                    <a:pt x="1052" y="464"/>
                  </a:lnTo>
                  <a:lnTo>
                    <a:pt x="1058" y="498"/>
                  </a:lnTo>
                  <a:lnTo>
                    <a:pt x="1057" y="534"/>
                  </a:lnTo>
                  <a:lnTo>
                    <a:pt x="1048" y="579"/>
                  </a:lnTo>
                  <a:lnTo>
                    <a:pt x="1039" y="579"/>
                  </a:lnTo>
                  <a:lnTo>
                    <a:pt x="1029" y="579"/>
                  </a:lnTo>
                  <a:lnTo>
                    <a:pt x="1029" y="569"/>
                  </a:lnTo>
                  <a:lnTo>
                    <a:pt x="999" y="612"/>
                  </a:lnTo>
                  <a:lnTo>
                    <a:pt x="988" y="654"/>
                  </a:lnTo>
                  <a:lnTo>
                    <a:pt x="986" y="689"/>
                  </a:lnTo>
                  <a:lnTo>
                    <a:pt x="996" y="715"/>
                  </a:lnTo>
                  <a:lnTo>
                    <a:pt x="1009" y="723"/>
                  </a:lnTo>
                  <a:lnTo>
                    <a:pt x="1025" y="715"/>
                  </a:lnTo>
                  <a:lnTo>
                    <a:pt x="1039" y="684"/>
                  </a:lnTo>
                  <a:lnTo>
                    <a:pt x="1048" y="630"/>
                  </a:lnTo>
                  <a:lnTo>
                    <a:pt x="1065" y="676"/>
                  </a:lnTo>
                  <a:lnTo>
                    <a:pt x="1083" y="715"/>
                  </a:lnTo>
                  <a:lnTo>
                    <a:pt x="1103" y="743"/>
                  </a:lnTo>
                  <a:lnTo>
                    <a:pt x="1124" y="761"/>
                  </a:lnTo>
                  <a:lnTo>
                    <a:pt x="1145" y="764"/>
                  </a:lnTo>
                  <a:lnTo>
                    <a:pt x="1173" y="756"/>
                  </a:lnTo>
                  <a:lnTo>
                    <a:pt x="1203" y="735"/>
                  </a:lnTo>
                  <a:lnTo>
                    <a:pt x="1239" y="699"/>
                  </a:lnTo>
                  <a:lnTo>
                    <a:pt x="1311" y="685"/>
                  </a:lnTo>
                  <a:lnTo>
                    <a:pt x="1375" y="705"/>
                  </a:lnTo>
                  <a:lnTo>
                    <a:pt x="1423" y="745"/>
                  </a:lnTo>
                  <a:lnTo>
                    <a:pt x="1455" y="802"/>
                  </a:lnTo>
                  <a:lnTo>
                    <a:pt x="1464" y="863"/>
                  </a:lnTo>
                  <a:lnTo>
                    <a:pt x="1447" y="923"/>
                  </a:lnTo>
                  <a:lnTo>
                    <a:pt x="1403" y="974"/>
                  </a:lnTo>
                  <a:lnTo>
                    <a:pt x="1327" y="1009"/>
                  </a:lnTo>
                  <a:lnTo>
                    <a:pt x="1301" y="1025"/>
                  </a:lnTo>
                  <a:lnTo>
                    <a:pt x="1281" y="1043"/>
                  </a:lnTo>
                  <a:lnTo>
                    <a:pt x="1262" y="1058"/>
                  </a:lnTo>
                  <a:lnTo>
                    <a:pt x="1244" y="1073"/>
                  </a:lnTo>
                  <a:lnTo>
                    <a:pt x="1222" y="1083"/>
                  </a:lnTo>
                  <a:lnTo>
                    <a:pt x="1199" y="1091"/>
                  </a:lnTo>
                  <a:lnTo>
                    <a:pt x="1171" y="1096"/>
                  </a:lnTo>
                  <a:lnTo>
                    <a:pt x="1139" y="1099"/>
                  </a:lnTo>
                  <a:lnTo>
                    <a:pt x="1130" y="1086"/>
                  </a:lnTo>
                  <a:lnTo>
                    <a:pt x="1124" y="1078"/>
                  </a:lnTo>
                  <a:lnTo>
                    <a:pt x="1121" y="1071"/>
                  </a:lnTo>
                  <a:lnTo>
                    <a:pt x="1119" y="1064"/>
                  </a:lnTo>
                  <a:lnTo>
                    <a:pt x="1119" y="1056"/>
                  </a:lnTo>
                  <a:lnTo>
                    <a:pt x="1119" y="1048"/>
                  </a:lnTo>
                  <a:lnTo>
                    <a:pt x="1103" y="1048"/>
                  </a:lnTo>
                  <a:lnTo>
                    <a:pt x="1088" y="1048"/>
                  </a:lnTo>
                  <a:lnTo>
                    <a:pt x="1081" y="1079"/>
                  </a:lnTo>
                  <a:lnTo>
                    <a:pt x="1086" y="1102"/>
                  </a:lnTo>
                  <a:lnTo>
                    <a:pt x="1099" y="1117"/>
                  </a:lnTo>
                  <a:lnTo>
                    <a:pt x="1119" y="1127"/>
                  </a:lnTo>
                  <a:lnTo>
                    <a:pt x="1142" y="1128"/>
                  </a:lnTo>
                  <a:lnTo>
                    <a:pt x="1168" y="1128"/>
                  </a:lnTo>
                  <a:lnTo>
                    <a:pt x="1193" y="1124"/>
                  </a:lnTo>
                  <a:lnTo>
                    <a:pt x="1219" y="1119"/>
                  </a:lnTo>
                  <a:lnTo>
                    <a:pt x="1237" y="1104"/>
                  </a:lnTo>
                  <a:lnTo>
                    <a:pt x="1260" y="1086"/>
                  </a:lnTo>
                  <a:lnTo>
                    <a:pt x="1283" y="1066"/>
                  </a:lnTo>
                  <a:lnTo>
                    <a:pt x="1309" y="1048"/>
                  </a:lnTo>
                  <a:lnTo>
                    <a:pt x="1334" y="1030"/>
                  </a:lnTo>
                  <a:lnTo>
                    <a:pt x="1359" y="1017"/>
                  </a:lnTo>
                  <a:lnTo>
                    <a:pt x="1383" y="1007"/>
                  </a:lnTo>
                  <a:lnTo>
                    <a:pt x="1408" y="1009"/>
                  </a:lnTo>
                  <a:lnTo>
                    <a:pt x="1386" y="1040"/>
                  </a:lnTo>
                  <a:lnTo>
                    <a:pt x="1367" y="1071"/>
                  </a:lnTo>
                  <a:lnTo>
                    <a:pt x="1347" y="1102"/>
                  </a:lnTo>
                  <a:lnTo>
                    <a:pt x="1329" y="1133"/>
                  </a:lnTo>
                  <a:lnTo>
                    <a:pt x="1311" y="1163"/>
                  </a:lnTo>
                  <a:lnTo>
                    <a:pt x="1298" y="1196"/>
                  </a:lnTo>
                  <a:lnTo>
                    <a:pt x="1290" y="1230"/>
                  </a:lnTo>
                  <a:lnTo>
                    <a:pt x="1288" y="1268"/>
                  </a:lnTo>
                  <a:lnTo>
                    <a:pt x="1295" y="1296"/>
                  </a:lnTo>
                  <a:lnTo>
                    <a:pt x="1301" y="1324"/>
                  </a:lnTo>
                  <a:lnTo>
                    <a:pt x="1308" y="1348"/>
                  </a:lnTo>
                  <a:lnTo>
                    <a:pt x="1316" y="1373"/>
                  </a:lnTo>
                  <a:lnTo>
                    <a:pt x="1321" y="1393"/>
                  </a:lnTo>
                  <a:lnTo>
                    <a:pt x="1327" y="1414"/>
                  </a:lnTo>
                  <a:lnTo>
                    <a:pt x="1332" y="1432"/>
                  </a:lnTo>
                  <a:lnTo>
                    <a:pt x="1339" y="1448"/>
                  </a:lnTo>
                  <a:lnTo>
                    <a:pt x="1324" y="1453"/>
                  </a:lnTo>
                  <a:lnTo>
                    <a:pt x="1314" y="1458"/>
                  </a:lnTo>
                  <a:lnTo>
                    <a:pt x="1308" y="1465"/>
                  </a:lnTo>
                  <a:lnTo>
                    <a:pt x="1308" y="1478"/>
                  </a:lnTo>
                  <a:lnTo>
                    <a:pt x="1319" y="1481"/>
                  </a:lnTo>
                  <a:lnTo>
                    <a:pt x="1331" y="1481"/>
                  </a:lnTo>
                  <a:lnTo>
                    <a:pt x="1339" y="1478"/>
                  </a:lnTo>
                  <a:lnTo>
                    <a:pt x="1349" y="1478"/>
                  </a:lnTo>
                  <a:lnTo>
                    <a:pt x="1349" y="1488"/>
                  </a:lnTo>
                  <a:lnTo>
                    <a:pt x="1349" y="1498"/>
                  </a:lnTo>
                  <a:lnTo>
                    <a:pt x="1332" y="1498"/>
                  </a:lnTo>
                  <a:lnTo>
                    <a:pt x="1319" y="1498"/>
                  </a:lnTo>
                  <a:lnTo>
                    <a:pt x="1306" y="1498"/>
                  </a:lnTo>
                  <a:lnTo>
                    <a:pt x="1296" y="1503"/>
                  </a:lnTo>
                  <a:lnTo>
                    <a:pt x="1286" y="1506"/>
                  </a:lnTo>
                  <a:lnTo>
                    <a:pt x="1278" y="1514"/>
                  </a:lnTo>
                  <a:lnTo>
                    <a:pt x="1272" y="1524"/>
                  </a:lnTo>
                  <a:lnTo>
                    <a:pt x="1268" y="1539"/>
                  </a:lnTo>
                  <a:lnTo>
                    <a:pt x="1276" y="1539"/>
                  </a:lnTo>
                  <a:lnTo>
                    <a:pt x="1278" y="1549"/>
                  </a:lnTo>
                  <a:lnTo>
                    <a:pt x="1288" y="1544"/>
                  </a:lnTo>
                  <a:lnTo>
                    <a:pt x="1298" y="1540"/>
                  </a:lnTo>
                  <a:lnTo>
                    <a:pt x="1308" y="1537"/>
                  </a:lnTo>
                  <a:lnTo>
                    <a:pt x="1317" y="1534"/>
                  </a:lnTo>
                  <a:lnTo>
                    <a:pt x="1326" y="1531"/>
                  </a:lnTo>
                  <a:lnTo>
                    <a:pt x="1336" y="1529"/>
                  </a:lnTo>
                  <a:lnTo>
                    <a:pt x="1345" y="1529"/>
                  </a:lnTo>
                  <a:lnTo>
                    <a:pt x="1359" y="1529"/>
                  </a:lnTo>
                  <a:lnTo>
                    <a:pt x="1349" y="1537"/>
                  </a:lnTo>
                  <a:lnTo>
                    <a:pt x="1334" y="1547"/>
                  </a:lnTo>
                  <a:lnTo>
                    <a:pt x="1317" y="1553"/>
                  </a:lnTo>
                  <a:lnTo>
                    <a:pt x="1301" y="1562"/>
                  </a:lnTo>
                  <a:lnTo>
                    <a:pt x="1283" y="1567"/>
                  </a:lnTo>
                  <a:lnTo>
                    <a:pt x="1267" y="1573"/>
                  </a:lnTo>
                  <a:lnTo>
                    <a:pt x="1250" y="1580"/>
                  </a:lnTo>
                  <a:lnTo>
                    <a:pt x="1239" y="1588"/>
                  </a:lnTo>
                  <a:lnTo>
                    <a:pt x="1237" y="1598"/>
                  </a:lnTo>
                  <a:lnTo>
                    <a:pt x="1229" y="1608"/>
                  </a:lnTo>
                  <a:lnTo>
                    <a:pt x="1244" y="1603"/>
                  </a:lnTo>
                  <a:lnTo>
                    <a:pt x="1262" y="1598"/>
                  </a:lnTo>
                  <a:lnTo>
                    <a:pt x="1281" y="1593"/>
                  </a:lnTo>
                  <a:lnTo>
                    <a:pt x="1301" y="1588"/>
                  </a:lnTo>
                  <a:lnTo>
                    <a:pt x="1319" y="1583"/>
                  </a:lnTo>
                  <a:lnTo>
                    <a:pt x="1339" y="1580"/>
                  </a:lnTo>
                  <a:lnTo>
                    <a:pt x="1354" y="1578"/>
                  </a:lnTo>
                  <a:lnTo>
                    <a:pt x="1368" y="1578"/>
                  </a:lnTo>
                  <a:lnTo>
                    <a:pt x="1368" y="1588"/>
                  </a:lnTo>
                  <a:lnTo>
                    <a:pt x="1368" y="1598"/>
                  </a:lnTo>
                  <a:lnTo>
                    <a:pt x="1344" y="1603"/>
                  </a:lnTo>
                  <a:lnTo>
                    <a:pt x="1321" y="1609"/>
                  </a:lnTo>
                  <a:lnTo>
                    <a:pt x="1298" y="1616"/>
                  </a:lnTo>
                  <a:lnTo>
                    <a:pt x="1280" y="1626"/>
                  </a:lnTo>
                  <a:lnTo>
                    <a:pt x="1265" y="1637"/>
                  </a:lnTo>
                  <a:lnTo>
                    <a:pt x="1258" y="1654"/>
                  </a:lnTo>
                  <a:lnTo>
                    <a:pt x="1258" y="1677"/>
                  </a:lnTo>
                  <a:lnTo>
                    <a:pt x="1268" y="1708"/>
                  </a:lnTo>
                  <a:lnTo>
                    <a:pt x="1255" y="1713"/>
                  </a:lnTo>
                  <a:lnTo>
                    <a:pt x="1245" y="1719"/>
                  </a:lnTo>
                  <a:lnTo>
                    <a:pt x="1234" y="1722"/>
                  </a:lnTo>
                  <a:lnTo>
                    <a:pt x="1226" y="1727"/>
                  </a:lnTo>
                  <a:lnTo>
                    <a:pt x="1216" y="1732"/>
                  </a:lnTo>
                  <a:lnTo>
                    <a:pt x="1211" y="1739"/>
                  </a:lnTo>
                  <a:lnTo>
                    <a:pt x="1208" y="1747"/>
                  </a:lnTo>
                  <a:lnTo>
                    <a:pt x="1208" y="1759"/>
                  </a:lnTo>
                  <a:lnTo>
                    <a:pt x="1217" y="1767"/>
                  </a:lnTo>
                  <a:lnTo>
                    <a:pt x="1229" y="1768"/>
                  </a:lnTo>
                  <a:lnTo>
                    <a:pt x="1239" y="1759"/>
                  </a:lnTo>
                  <a:lnTo>
                    <a:pt x="1255" y="1750"/>
                  </a:lnTo>
                  <a:lnTo>
                    <a:pt x="1276" y="1741"/>
                  </a:lnTo>
                  <a:lnTo>
                    <a:pt x="1301" y="1732"/>
                  </a:lnTo>
                  <a:lnTo>
                    <a:pt x="1324" y="1724"/>
                  </a:lnTo>
                  <a:lnTo>
                    <a:pt x="1349" y="1718"/>
                  </a:lnTo>
                  <a:lnTo>
                    <a:pt x="1370" y="1711"/>
                  </a:lnTo>
                  <a:lnTo>
                    <a:pt x="1388" y="1708"/>
                  </a:lnTo>
                  <a:lnTo>
                    <a:pt x="1388" y="1722"/>
                  </a:lnTo>
                  <a:lnTo>
                    <a:pt x="1388" y="1737"/>
                  </a:lnTo>
                  <a:lnTo>
                    <a:pt x="1363" y="1744"/>
                  </a:lnTo>
                  <a:lnTo>
                    <a:pt x="1340" y="1750"/>
                  </a:lnTo>
                  <a:lnTo>
                    <a:pt x="1316" y="1757"/>
                  </a:lnTo>
                  <a:lnTo>
                    <a:pt x="1293" y="1765"/>
                  </a:lnTo>
                  <a:lnTo>
                    <a:pt x="1268" y="1772"/>
                  </a:lnTo>
                  <a:lnTo>
                    <a:pt x="1247" y="1782"/>
                  </a:lnTo>
                  <a:lnTo>
                    <a:pt x="1226" y="1793"/>
                  </a:lnTo>
                  <a:lnTo>
                    <a:pt x="1208" y="1808"/>
                  </a:lnTo>
                  <a:lnTo>
                    <a:pt x="1208" y="1813"/>
                  </a:lnTo>
                  <a:lnTo>
                    <a:pt x="1208" y="1818"/>
                  </a:lnTo>
                  <a:lnTo>
                    <a:pt x="1231" y="1814"/>
                  </a:lnTo>
                  <a:lnTo>
                    <a:pt x="1255" y="1809"/>
                  </a:lnTo>
                  <a:lnTo>
                    <a:pt x="1280" y="1801"/>
                  </a:lnTo>
                  <a:lnTo>
                    <a:pt x="1306" y="1793"/>
                  </a:lnTo>
                  <a:lnTo>
                    <a:pt x="1331" y="1785"/>
                  </a:lnTo>
                  <a:lnTo>
                    <a:pt x="1355" y="1780"/>
                  </a:lnTo>
                  <a:lnTo>
                    <a:pt x="1377" y="1777"/>
                  </a:lnTo>
                  <a:lnTo>
                    <a:pt x="1398" y="1778"/>
                  </a:lnTo>
                  <a:lnTo>
                    <a:pt x="1403" y="1791"/>
                  </a:lnTo>
                  <a:lnTo>
                    <a:pt x="1408" y="1798"/>
                  </a:lnTo>
                  <a:lnTo>
                    <a:pt x="1388" y="1805"/>
                  </a:lnTo>
                  <a:lnTo>
                    <a:pt x="1357" y="1816"/>
                  </a:lnTo>
                  <a:lnTo>
                    <a:pt x="1317" y="1826"/>
                  </a:lnTo>
                  <a:lnTo>
                    <a:pt x="1278" y="1841"/>
                  </a:lnTo>
                  <a:lnTo>
                    <a:pt x="1237" y="1854"/>
                  </a:lnTo>
                  <a:lnTo>
                    <a:pt x="1204" y="1870"/>
                  </a:lnTo>
                  <a:lnTo>
                    <a:pt x="1183" y="1888"/>
                  </a:lnTo>
                  <a:lnTo>
                    <a:pt x="1178" y="1908"/>
                  </a:lnTo>
                  <a:lnTo>
                    <a:pt x="1204" y="1900"/>
                  </a:lnTo>
                  <a:lnTo>
                    <a:pt x="1237" y="1890"/>
                  </a:lnTo>
                  <a:lnTo>
                    <a:pt x="1270" y="1877"/>
                  </a:lnTo>
                  <a:lnTo>
                    <a:pt x="1306" y="1865"/>
                  </a:lnTo>
                  <a:lnTo>
                    <a:pt x="1339" y="1850"/>
                  </a:lnTo>
                  <a:lnTo>
                    <a:pt x="1372" y="1842"/>
                  </a:lnTo>
                  <a:lnTo>
                    <a:pt x="1401" y="1836"/>
                  </a:lnTo>
                  <a:lnTo>
                    <a:pt x="1427" y="1837"/>
                  </a:lnTo>
                  <a:lnTo>
                    <a:pt x="1427" y="1847"/>
                  </a:lnTo>
                  <a:lnTo>
                    <a:pt x="1427" y="1854"/>
                  </a:lnTo>
                  <a:lnTo>
                    <a:pt x="1427" y="1855"/>
                  </a:lnTo>
                  <a:lnTo>
                    <a:pt x="1427" y="1857"/>
                  </a:lnTo>
                  <a:lnTo>
                    <a:pt x="1408" y="1854"/>
                  </a:lnTo>
                  <a:lnTo>
                    <a:pt x="1373" y="1862"/>
                  </a:lnTo>
                  <a:lnTo>
                    <a:pt x="1324" y="1877"/>
                  </a:lnTo>
                  <a:lnTo>
                    <a:pt x="1272" y="1896"/>
                  </a:lnTo>
                  <a:lnTo>
                    <a:pt x="1216" y="1916"/>
                  </a:lnTo>
                  <a:lnTo>
                    <a:pt x="1168" y="1937"/>
                  </a:lnTo>
                  <a:lnTo>
                    <a:pt x="1129" y="1954"/>
                  </a:lnTo>
                  <a:lnTo>
                    <a:pt x="1109" y="1967"/>
                  </a:lnTo>
                  <a:lnTo>
                    <a:pt x="1109" y="1972"/>
                  </a:lnTo>
                  <a:lnTo>
                    <a:pt x="1109" y="1988"/>
                  </a:lnTo>
                  <a:lnTo>
                    <a:pt x="1121" y="1990"/>
                  </a:lnTo>
                  <a:lnTo>
                    <a:pt x="1135" y="1988"/>
                  </a:lnTo>
                  <a:lnTo>
                    <a:pt x="1150" y="1982"/>
                  </a:lnTo>
                  <a:lnTo>
                    <a:pt x="1170" y="1975"/>
                  </a:lnTo>
                  <a:lnTo>
                    <a:pt x="1188" y="1964"/>
                  </a:lnTo>
                  <a:lnTo>
                    <a:pt x="1208" y="1955"/>
                  </a:lnTo>
                  <a:lnTo>
                    <a:pt x="1227" y="1949"/>
                  </a:lnTo>
                  <a:lnTo>
                    <a:pt x="1249" y="1947"/>
                  </a:lnTo>
                  <a:lnTo>
                    <a:pt x="1183" y="1978"/>
                  </a:lnTo>
                  <a:lnTo>
                    <a:pt x="1122" y="2006"/>
                  </a:lnTo>
                  <a:lnTo>
                    <a:pt x="1065" y="2028"/>
                  </a:lnTo>
                  <a:lnTo>
                    <a:pt x="1012" y="2051"/>
                  </a:lnTo>
                  <a:lnTo>
                    <a:pt x="960" y="2072"/>
                  </a:lnTo>
                  <a:lnTo>
                    <a:pt x="911" y="2098"/>
                  </a:lnTo>
                  <a:lnTo>
                    <a:pt x="860" y="2133"/>
                  </a:lnTo>
                  <a:lnTo>
                    <a:pt x="809" y="2177"/>
                  </a:lnTo>
                  <a:lnTo>
                    <a:pt x="776" y="2192"/>
                  </a:lnTo>
                  <a:lnTo>
                    <a:pt x="748" y="2211"/>
                  </a:lnTo>
                  <a:lnTo>
                    <a:pt x="724" y="2233"/>
                  </a:lnTo>
                  <a:lnTo>
                    <a:pt x="704" y="2257"/>
                  </a:lnTo>
                  <a:lnTo>
                    <a:pt x="683" y="2282"/>
                  </a:lnTo>
                  <a:lnTo>
                    <a:pt x="664" y="2312"/>
                  </a:lnTo>
                  <a:lnTo>
                    <a:pt x="645" y="2343"/>
                  </a:lnTo>
                  <a:lnTo>
                    <a:pt x="628" y="2377"/>
                  </a:lnTo>
                  <a:lnTo>
                    <a:pt x="628" y="2385"/>
                  </a:lnTo>
                  <a:lnTo>
                    <a:pt x="628" y="2387"/>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0" name="Freeform 18"/>
            <p:cNvSpPr>
              <a:spLocks/>
            </p:cNvSpPr>
            <p:nvPr/>
          </p:nvSpPr>
          <p:spPr bwMode="auto">
            <a:xfrm>
              <a:off x="5779" y="4054"/>
              <a:ext cx="128" cy="77"/>
            </a:xfrm>
            <a:custGeom>
              <a:avLst/>
              <a:gdLst>
                <a:gd name="T0" fmla="*/ 9 w 128"/>
                <a:gd name="T1" fmla="*/ 77 h 77"/>
                <a:gd name="T2" fmla="*/ 0 w 128"/>
                <a:gd name="T3" fmla="*/ 62 h 77"/>
                <a:gd name="T4" fmla="*/ 5 w 128"/>
                <a:gd name="T5" fmla="*/ 46 h 77"/>
                <a:gd name="T6" fmla="*/ 19 w 128"/>
                <a:gd name="T7" fmla="*/ 28 h 77"/>
                <a:gd name="T8" fmla="*/ 41 w 128"/>
                <a:gd name="T9" fmla="*/ 15 h 77"/>
                <a:gd name="T10" fmla="*/ 64 w 128"/>
                <a:gd name="T11" fmla="*/ 3 h 77"/>
                <a:gd name="T12" fmla="*/ 91 w 128"/>
                <a:gd name="T13" fmla="*/ 0 h 77"/>
                <a:gd name="T14" fmla="*/ 112 w 128"/>
                <a:gd name="T15" fmla="*/ 6 h 77"/>
                <a:gd name="T16" fmla="*/ 128 w 128"/>
                <a:gd name="T17" fmla="*/ 28 h 77"/>
                <a:gd name="T18" fmla="*/ 104 w 128"/>
                <a:gd name="T19" fmla="*/ 28 h 77"/>
                <a:gd name="T20" fmla="*/ 86 w 128"/>
                <a:gd name="T21" fmla="*/ 33 h 77"/>
                <a:gd name="T22" fmla="*/ 69 w 128"/>
                <a:gd name="T23" fmla="*/ 39 h 77"/>
                <a:gd name="T24" fmla="*/ 58 w 128"/>
                <a:gd name="T25" fmla="*/ 48 h 77"/>
                <a:gd name="T26" fmla="*/ 45 w 128"/>
                <a:gd name="T27" fmla="*/ 56 h 77"/>
                <a:gd name="T28" fmla="*/ 33 w 128"/>
                <a:gd name="T29" fmla="*/ 64 h 77"/>
                <a:gd name="T30" fmla="*/ 22 w 128"/>
                <a:gd name="T31" fmla="*/ 70 h 77"/>
                <a:gd name="T32" fmla="*/ 9 w 128"/>
                <a:gd name="T3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77">
                  <a:moveTo>
                    <a:pt x="9" y="77"/>
                  </a:moveTo>
                  <a:lnTo>
                    <a:pt x="0" y="62"/>
                  </a:lnTo>
                  <a:lnTo>
                    <a:pt x="5" y="46"/>
                  </a:lnTo>
                  <a:lnTo>
                    <a:pt x="19" y="28"/>
                  </a:lnTo>
                  <a:lnTo>
                    <a:pt x="41" y="15"/>
                  </a:lnTo>
                  <a:lnTo>
                    <a:pt x="64" y="3"/>
                  </a:lnTo>
                  <a:lnTo>
                    <a:pt x="91" y="0"/>
                  </a:lnTo>
                  <a:lnTo>
                    <a:pt x="112" y="6"/>
                  </a:lnTo>
                  <a:lnTo>
                    <a:pt x="128" y="28"/>
                  </a:lnTo>
                  <a:lnTo>
                    <a:pt x="104" y="28"/>
                  </a:lnTo>
                  <a:lnTo>
                    <a:pt x="86" y="33"/>
                  </a:lnTo>
                  <a:lnTo>
                    <a:pt x="69" y="39"/>
                  </a:lnTo>
                  <a:lnTo>
                    <a:pt x="58" y="48"/>
                  </a:lnTo>
                  <a:lnTo>
                    <a:pt x="45" y="56"/>
                  </a:lnTo>
                  <a:lnTo>
                    <a:pt x="33" y="64"/>
                  </a:lnTo>
                  <a:lnTo>
                    <a:pt x="22" y="70"/>
                  </a:lnTo>
                  <a:lnTo>
                    <a:pt x="9"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1" name="Freeform 19"/>
            <p:cNvSpPr>
              <a:spLocks/>
            </p:cNvSpPr>
            <p:nvPr/>
          </p:nvSpPr>
          <p:spPr bwMode="auto">
            <a:xfrm>
              <a:off x="4910" y="3578"/>
              <a:ext cx="781" cy="524"/>
            </a:xfrm>
            <a:custGeom>
              <a:avLst/>
              <a:gdLst>
                <a:gd name="T0" fmla="*/ 469 w 781"/>
                <a:gd name="T1" fmla="*/ 524 h 524"/>
                <a:gd name="T2" fmla="*/ 431 w 781"/>
                <a:gd name="T3" fmla="*/ 464 h 524"/>
                <a:gd name="T4" fmla="*/ 384 w 781"/>
                <a:gd name="T5" fmla="*/ 415 h 524"/>
                <a:gd name="T6" fmla="*/ 328 w 781"/>
                <a:gd name="T7" fmla="*/ 374 h 524"/>
                <a:gd name="T8" fmla="*/ 267 w 781"/>
                <a:gd name="T9" fmla="*/ 343 h 524"/>
                <a:gd name="T10" fmla="*/ 198 w 781"/>
                <a:gd name="T11" fmla="*/ 317 h 524"/>
                <a:gd name="T12" fmla="*/ 131 w 781"/>
                <a:gd name="T13" fmla="*/ 295 h 524"/>
                <a:gd name="T14" fmla="*/ 64 w 781"/>
                <a:gd name="T15" fmla="*/ 277 h 524"/>
                <a:gd name="T16" fmla="*/ 0 w 781"/>
                <a:gd name="T17" fmla="*/ 263 h 524"/>
                <a:gd name="T18" fmla="*/ 0 w 781"/>
                <a:gd name="T19" fmla="*/ 253 h 524"/>
                <a:gd name="T20" fmla="*/ 0 w 781"/>
                <a:gd name="T21" fmla="*/ 243 h 524"/>
                <a:gd name="T22" fmla="*/ 66 w 781"/>
                <a:gd name="T23" fmla="*/ 218 h 524"/>
                <a:gd name="T24" fmla="*/ 131 w 781"/>
                <a:gd name="T25" fmla="*/ 192 h 524"/>
                <a:gd name="T26" fmla="*/ 195 w 781"/>
                <a:gd name="T27" fmla="*/ 163 h 524"/>
                <a:gd name="T28" fmla="*/ 261 w 781"/>
                <a:gd name="T29" fmla="*/ 135 h 524"/>
                <a:gd name="T30" fmla="*/ 323 w 781"/>
                <a:gd name="T31" fmla="*/ 102 h 524"/>
                <a:gd name="T32" fmla="*/ 385 w 781"/>
                <a:gd name="T33" fmla="*/ 69 h 524"/>
                <a:gd name="T34" fmla="*/ 446 w 781"/>
                <a:gd name="T35" fmla="*/ 36 h 524"/>
                <a:gd name="T36" fmla="*/ 509 w 781"/>
                <a:gd name="T37" fmla="*/ 3 h 524"/>
                <a:gd name="T38" fmla="*/ 551 w 781"/>
                <a:gd name="T39" fmla="*/ 0 h 524"/>
                <a:gd name="T40" fmla="*/ 600 w 781"/>
                <a:gd name="T41" fmla="*/ 7 h 524"/>
                <a:gd name="T42" fmla="*/ 651 w 781"/>
                <a:gd name="T43" fmla="*/ 21 h 524"/>
                <a:gd name="T44" fmla="*/ 699 w 781"/>
                <a:gd name="T45" fmla="*/ 46 h 524"/>
                <a:gd name="T46" fmla="*/ 738 w 781"/>
                <a:gd name="T47" fmla="*/ 76 h 524"/>
                <a:gd name="T48" fmla="*/ 768 w 781"/>
                <a:gd name="T49" fmla="*/ 113 h 524"/>
                <a:gd name="T50" fmla="*/ 781 w 781"/>
                <a:gd name="T51" fmla="*/ 156 h 524"/>
                <a:gd name="T52" fmla="*/ 778 w 781"/>
                <a:gd name="T53" fmla="*/ 204 h 524"/>
                <a:gd name="T54" fmla="*/ 755 w 781"/>
                <a:gd name="T55" fmla="*/ 233 h 524"/>
                <a:gd name="T56" fmla="*/ 722 w 781"/>
                <a:gd name="T57" fmla="*/ 277 h 524"/>
                <a:gd name="T58" fmla="*/ 679 w 781"/>
                <a:gd name="T59" fmla="*/ 328 h 524"/>
                <a:gd name="T60" fmla="*/ 633 w 781"/>
                <a:gd name="T61" fmla="*/ 386 h 524"/>
                <a:gd name="T62" fmla="*/ 586 w 781"/>
                <a:gd name="T63" fmla="*/ 437 h 524"/>
                <a:gd name="T64" fmla="*/ 540 w 781"/>
                <a:gd name="T65" fmla="*/ 481 h 524"/>
                <a:gd name="T66" fmla="*/ 499 w 781"/>
                <a:gd name="T67" fmla="*/ 512 h 524"/>
                <a:gd name="T68" fmla="*/ 469 w 781"/>
                <a:gd name="T69" fmla="*/ 524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1" h="524">
                  <a:moveTo>
                    <a:pt x="469" y="524"/>
                  </a:moveTo>
                  <a:lnTo>
                    <a:pt x="431" y="464"/>
                  </a:lnTo>
                  <a:lnTo>
                    <a:pt x="384" y="415"/>
                  </a:lnTo>
                  <a:lnTo>
                    <a:pt x="328" y="374"/>
                  </a:lnTo>
                  <a:lnTo>
                    <a:pt x="267" y="343"/>
                  </a:lnTo>
                  <a:lnTo>
                    <a:pt x="198" y="317"/>
                  </a:lnTo>
                  <a:lnTo>
                    <a:pt x="131" y="295"/>
                  </a:lnTo>
                  <a:lnTo>
                    <a:pt x="64" y="277"/>
                  </a:lnTo>
                  <a:lnTo>
                    <a:pt x="0" y="263"/>
                  </a:lnTo>
                  <a:lnTo>
                    <a:pt x="0" y="253"/>
                  </a:lnTo>
                  <a:lnTo>
                    <a:pt x="0" y="243"/>
                  </a:lnTo>
                  <a:lnTo>
                    <a:pt x="66" y="218"/>
                  </a:lnTo>
                  <a:lnTo>
                    <a:pt x="131" y="192"/>
                  </a:lnTo>
                  <a:lnTo>
                    <a:pt x="195" y="163"/>
                  </a:lnTo>
                  <a:lnTo>
                    <a:pt x="261" y="135"/>
                  </a:lnTo>
                  <a:lnTo>
                    <a:pt x="323" y="102"/>
                  </a:lnTo>
                  <a:lnTo>
                    <a:pt x="385" y="69"/>
                  </a:lnTo>
                  <a:lnTo>
                    <a:pt x="446" y="36"/>
                  </a:lnTo>
                  <a:lnTo>
                    <a:pt x="509" y="3"/>
                  </a:lnTo>
                  <a:lnTo>
                    <a:pt x="551" y="0"/>
                  </a:lnTo>
                  <a:lnTo>
                    <a:pt x="600" y="7"/>
                  </a:lnTo>
                  <a:lnTo>
                    <a:pt x="651" y="21"/>
                  </a:lnTo>
                  <a:lnTo>
                    <a:pt x="699" y="46"/>
                  </a:lnTo>
                  <a:lnTo>
                    <a:pt x="738" y="76"/>
                  </a:lnTo>
                  <a:lnTo>
                    <a:pt x="768" y="113"/>
                  </a:lnTo>
                  <a:lnTo>
                    <a:pt x="781" y="156"/>
                  </a:lnTo>
                  <a:lnTo>
                    <a:pt x="778" y="204"/>
                  </a:lnTo>
                  <a:lnTo>
                    <a:pt x="755" y="233"/>
                  </a:lnTo>
                  <a:lnTo>
                    <a:pt x="722" y="277"/>
                  </a:lnTo>
                  <a:lnTo>
                    <a:pt x="679" y="328"/>
                  </a:lnTo>
                  <a:lnTo>
                    <a:pt x="633" y="386"/>
                  </a:lnTo>
                  <a:lnTo>
                    <a:pt x="586" y="437"/>
                  </a:lnTo>
                  <a:lnTo>
                    <a:pt x="540" y="481"/>
                  </a:lnTo>
                  <a:lnTo>
                    <a:pt x="499" y="512"/>
                  </a:lnTo>
                  <a:lnTo>
                    <a:pt x="469" y="524"/>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2" name="Freeform 20"/>
            <p:cNvSpPr>
              <a:spLocks/>
            </p:cNvSpPr>
            <p:nvPr/>
          </p:nvSpPr>
          <p:spPr bwMode="auto">
            <a:xfrm>
              <a:off x="5729" y="3862"/>
              <a:ext cx="269" cy="189"/>
            </a:xfrm>
            <a:custGeom>
              <a:avLst/>
              <a:gdLst>
                <a:gd name="T0" fmla="*/ 259 w 269"/>
                <a:gd name="T1" fmla="*/ 189 h 189"/>
                <a:gd name="T2" fmla="*/ 233 w 269"/>
                <a:gd name="T3" fmla="*/ 174 h 189"/>
                <a:gd name="T4" fmla="*/ 200 w 269"/>
                <a:gd name="T5" fmla="*/ 154 h 189"/>
                <a:gd name="T6" fmla="*/ 159 w 269"/>
                <a:gd name="T7" fmla="*/ 130 h 189"/>
                <a:gd name="T8" fmla="*/ 118 w 269"/>
                <a:gd name="T9" fmla="*/ 107 h 189"/>
                <a:gd name="T10" fmla="*/ 77 w 269"/>
                <a:gd name="T11" fmla="*/ 79 h 189"/>
                <a:gd name="T12" fmla="*/ 41 w 269"/>
                <a:gd name="T13" fmla="*/ 52 h 189"/>
                <a:gd name="T14" fmla="*/ 13 w 269"/>
                <a:gd name="T15" fmla="*/ 28 h 189"/>
                <a:gd name="T16" fmla="*/ 0 w 269"/>
                <a:gd name="T17" fmla="*/ 10 h 189"/>
                <a:gd name="T18" fmla="*/ 5 w 269"/>
                <a:gd name="T19" fmla="*/ 5 h 189"/>
                <a:gd name="T20" fmla="*/ 9 w 269"/>
                <a:gd name="T21" fmla="*/ 0 h 189"/>
                <a:gd name="T22" fmla="*/ 75 w 269"/>
                <a:gd name="T23" fmla="*/ 43 h 189"/>
                <a:gd name="T24" fmla="*/ 131 w 269"/>
                <a:gd name="T25" fmla="*/ 77 h 189"/>
                <a:gd name="T26" fmla="*/ 177 w 269"/>
                <a:gd name="T27" fmla="*/ 105 h 189"/>
                <a:gd name="T28" fmla="*/ 213 w 269"/>
                <a:gd name="T29" fmla="*/ 128 h 189"/>
                <a:gd name="T30" fmla="*/ 239 w 269"/>
                <a:gd name="T31" fmla="*/ 144 h 189"/>
                <a:gd name="T32" fmla="*/ 257 w 269"/>
                <a:gd name="T33" fmla="*/ 161 h 189"/>
                <a:gd name="T34" fmla="*/ 267 w 269"/>
                <a:gd name="T35" fmla="*/ 174 h 189"/>
                <a:gd name="T36" fmla="*/ 269 w 269"/>
                <a:gd name="T37" fmla="*/ 189 h 189"/>
                <a:gd name="T38" fmla="*/ 267 w 269"/>
                <a:gd name="T39" fmla="*/ 189 h 189"/>
                <a:gd name="T40" fmla="*/ 259 w 269"/>
                <a:gd name="T41"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9" h="189">
                  <a:moveTo>
                    <a:pt x="259" y="189"/>
                  </a:moveTo>
                  <a:lnTo>
                    <a:pt x="233" y="174"/>
                  </a:lnTo>
                  <a:lnTo>
                    <a:pt x="200" y="154"/>
                  </a:lnTo>
                  <a:lnTo>
                    <a:pt x="159" y="130"/>
                  </a:lnTo>
                  <a:lnTo>
                    <a:pt x="118" y="107"/>
                  </a:lnTo>
                  <a:lnTo>
                    <a:pt x="77" y="79"/>
                  </a:lnTo>
                  <a:lnTo>
                    <a:pt x="41" y="52"/>
                  </a:lnTo>
                  <a:lnTo>
                    <a:pt x="13" y="28"/>
                  </a:lnTo>
                  <a:lnTo>
                    <a:pt x="0" y="10"/>
                  </a:lnTo>
                  <a:lnTo>
                    <a:pt x="5" y="5"/>
                  </a:lnTo>
                  <a:lnTo>
                    <a:pt x="9" y="0"/>
                  </a:lnTo>
                  <a:lnTo>
                    <a:pt x="75" y="43"/>
                  </a:lnTo>
                  <a:lnTo>
                    <a:pt x="131" y="77"/>
                  </a:lnTo>
                  <a:lnTo>
                    <a:pt x="177" y="105"/>
                  </a:lnTo>
                  <a:lnTo>
                    <a:pt x="213" y="128"/>
                  </a:lnTo>
                  <a:lnTo>
                    <a:pt x="239" y="144"/>
                  </a:lnTo>
                  <a:lnTo>
                    <a:pt x="257" y="161"/>
                  </a:lnTo>
                  <a:lnTo>
                    <a:pt x="267" y="174"/>
                  </a:lnTo>
                  <a:lnTo>
                    <a:pt x="269" y="189"/>
                  </a:lnTo>
                  <a:lnTo>
                    <a:pt x="267" y="189"/>
                  </a:lnTo>
                  <a:lnTo>
                    <a:pt x="259" y="1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3" name="Freeform 21"/>
            <p:cNvSpPr>
              <a:spLocks/>
            </p:cNvSpPr>
            <p:nvPr/>
          </p:nvSpPr>
          <p:spPr bwMode="auto">
            <a:xfrm>
              <a:off x="4131" y="3882"/>
              <a:ext cx="109" cy="100"/>
            </a:xfrm>
            <a:custGeom>
              <a:avLst/>
              <a:gdLst>
                <a:gd name="T0" fmla="*/ 39 w 109"/>
                <a:gd name="T1" fmla="*/ 100 h 100"/>
                <a:gd name="T2" fmla="*/ 24 w 109"/>
                <a:gd name="T3" fmla="*/ 90 h 100"/>
                <a:gd name="T4" fmla="*/ 11 w 109"/>
                <a:gd name="T5" fmla="*/ 77 h 100"/>
                <a:gd name="T6" fmla="*/ 3 w 109"/>
                <a:gd name="T7" fmla="*/ 62 h 100"/>
                <a:gd name="T8" fmla="*/ 0 w 109"/>
                <a:gd name="T9" fmla="*/ 49 h 100"/>
                <a:gd name="T10" fmla="*/ 9 w 109"/>
                <a:gd name="T11" fmla="*/ 41 h 100"/>
                <a:gd name="T12" fmla="*/ 24 w 109"/>
                <a:gd name="T13" fmla="*/ 32 h 100"/>
                <a:gd name="T14" fmla="*/ 39 w 109"/>
                <a:gd name="T15" fmla="*/ 23 h 100"/>
                <a:gd name="T16" fmla="*/ 54 w 109"/>
                <a:gd name="T17" fmla="*/ 16 h 100"/>
                <a:gd name="T18" fmla="*/ 68 w 109"/>
                <a:gd name="T19" fmla="*/ 8 h 100"/>
                <a:gd name="T20" fmla="*/ 83 w 109"/>
                <a:gd name="T21" fmla="*/ 3 h 100"/>
                <a:gd name="T22" fmla="*/ 96 w 109"/>
                <a:gd name="T23" fmla="*/ 0 h 100"/>
                <a:gd name="T24" fmla="*/ 109 w 109"/>
                <a:gd name="T25" fmla="*/ 0 h 100"/>
                <a:gd name="T26" fmla="*/ 105 w 109"/>
                <a:gd name="T27" fmla="*/ 14 h 100"/>
                <a:gd name="T28" fmla="*/ 101 w 109"/>
                <a:gd name="T29" fmla="*/ 31 h 100"/>
                <a:gd name="T30" fmla="*/ 96 w 109"/>
                <a:gd name="T31" fmla="*/ 47 h 100"/>
                <a:gd name="T32" fmla="*/ 93 w 109"/>
                <a:gd name="T33" fmla="*/ 64 h 100"/>
                <a:gd name="T34" fmla="*/ 83 w 109"/>
                <a:gd name="T35" fmla="*/ 77 h 100"/>
                <a:gd name="T36" fmla="*/ 73 w 109"/>
                <a:gd name="T37" fmla="*/ 88 h 100"/>
                <a:gd name="T38" fmla="*/ 57 w 109"/>
                <a:gd name="T39" fmla="*/ 96 h 100"/>
                <a:gd name="T40" fmla="*/ 39 w 109"/>
                <a:gd name="T4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39" y="100"/>
                  </a:moveTo>
                  <a:lnTo>
                    <a:pt x="24" y="90"/>
                  </a:lnTo>
                  <a:lnTo>
                    <a:pt x="11" y="77"/>
                  </a:lnTo>
                  <a:lnTo>
                    <a:pt x="3" y="62"/>
                  </a:lnTo>
                  <a:lnTo>
                    <a:pt x="0" y="49"/>
                  </a:lnTo>
                  <a:lnTo>
                    <a:pt x="9" y="41"/>
                  </a:lnTo>
                  <a:lnTo>
                    <a:pt x="24" y="32"/>
                  </a:lnTo>
                  <a:lnTo>
                    <a:pt x="39" y="23"/>
                  </a:lnTo>
                  <a:lnTo>
                    <a:pt x="54" y="16"/>
                  </a:lnTo>
                  <a:lnTo>
                    <a:pt x="68" y="8"/>
                  </a:lnTo>
                  <a:lnTo>
                    <a:pt x="83" y="3"/>
                  </a:lnTo>
                  <a:lnTo>
                    <a:pt x="96" y="0"/>
                  </a:lnTo>
                  <a:lnTo>
                    <a:pt x="109" y="0"/>
                  </a:lnTo>
                  <a:lnTo>
                    <a:pt x="105" y="14"/>
                  </a:lnTo>
                  <a:lnTo>
                    <a:pt x="101" y="31"/>
                  </a:lnTo>
                  <a:lnTo>
                    <a:pt x="96" y="47"/>
                  </a:lnTo>
                  <a:lnTo>
                    <a:pt x="93" y="64"/>
                  </a:lnTo>
                  <a:lnTo>
                    <a:pt x="83" y="77"/>
                  </a:lnTo>
                  <a:lnTo>
                    <a:pt x="73" y="88"/>
                  </a:lnTo>
                  <a:lnTo>
                    <a:pt x="57" y="96"/>
                  </a:lnTo>
                  <a:lnTo>
                    <a:pt x="39" y="100"/>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4" name="Freeform 22"/>
            <p:cNvSpPr>
              <a:spLocks/>
            </p:cNvSpPr>
            <p:nvPr/>
          </p:nvSpPr>
          <p:spPr bwMode="auto">
            <a:xfrm>
              <a:off x="4311" y="3791"/>
              <a:ext cx="79" cy="171"/>
            </a:xfrm>
            <a:custGeom>
              <a:avLst/>
              <a:gdLst>
                <a:gd name="T0" fmla="*/ 69 w 79"/>
                <a:gd name="T1" fmla="*/ 171 h 171"/>
                <a:gd name="T2" fmla="*/ 59 w 79"/>
                <a:gd name="T3" fmla="*/ 151 h 171"/>
                <a:gd name="T4" fmla="*/ 49 w 79"/>
                <a:gd name="T5" fmla="*/ 133 h 171"/>
                <a:gd name="T6" fmla="*/ 36 w 79"/>
                <a:gd name="T7" fmla="*/ 110 h 171"/>
                <a:gd name="T8" fmla="*/ 26 w 79"/>
                <a:gd name="T9" fmla="*/ 87 h 171"/>
                <a:gd name="T10" fmla="*/ 15 w 79"/>
                <a:gd name="T11" fmla="*/ 63 h 171"/>
                <a:gd name="T12" fmla="*/ 7 w 79"/>
                <a:gd name="T13" fmla="*/ 41 h 171"/>
                <a:gd name="T14" fmla="*/ 0 w 79"/>
                <a:gd name="T15" fmla="*/ 18 h 171"/>
                <a:gd name="T16" fmla="*/ 0 w 79"/>
                <a:gd name="T17" fmla="*/ 0 h 171"/>
                <a:gd name="T18" fmla="*/ 15 w 79"/>
                <a:gd name="T19" fmla="*/ 0 h 171"/>
                <a:gd name="T20" fmla="*/ 30 w 79"/>
                <a:gd name="T21" fmla="*/ 0 h 171"/>
                <a:gd name="T22" fmla="*/ 44 w 79"/>
                <a:gd name="T23" fmla="*/ 0 h 171"/>
                <a:gd name="T24" fmla="*/ 59 w 79"/>
                <a:gd name="T25" fmla="*/ 0 h 171"/>
                <a:gd name="T26" fmla="*/ 64 w 79"/>
                <a:gd name="T27" fmla="*/ 15 h 171"/>
                <a:gd name="T28" fmla="*/ 69 w 79"/>
                <a:gd name="T29" fmla="*/ 35 h 171"/>
                <a:gd name="T30" fmla="*/ 72 w 79"/>
                <a:gd name="T31" fmla="*/ 56 h 171"/>
                <a:gd name="T32" fmla="*/ 75 w 79"/>
                <a:gd name="T33" fmla="*/ 81 h 171"/>
                <a:gd name="T34" fmla="*/ 75 w 79"/>
                <a:gd name="T35" fmla="*/ 104 h 171"/>
                <a:gd name="T36" fmla="*/ 77 w 79"/>
                <a:gd name="T37" fmla="*/ 127 h 171"/>
                <a:gd name="T38" fmla="*/ 77 w 79"/>
                <a:gd name="T39" fmla="*/ 150 h 171"/>
                <a:gd name="T40" fmla="*/ 79 w 79"/>
                <a:gd name="T41" fmla="*/ 171 h 171"/>
                <a:gd name="T42" fmla="*/ 74 w 79"/>
                <a:gd name="T43" fmla="*/ 171 h 171"/>
                <a:gd name="T44" fmla="*/ 69 w 79"/>
                <a:gd name="T45"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71">
                  <a:moveTo>
                    <a:pt x="69" y="171"/>
                  </a:moveTo>
                  <a:lnTo>
                    <a:pt x="59" y="151"/>
                  </a:lnTo>
                  <a:lnTo>
                    <a:pt x="49" y="133"/>
                  </a:lnTo>
                  <a:lnTo>
                    <a:pt x="36" y="110"/>
                  </a:lnTo>
                  <a:lnTo>
                    <a:pt x="26" y="87"/>
                  </a:lnTo>
                  <a:lnTo>
                    <a:pt x="15" y="63"/>
                  </a:lnTo>
                  <a:lnTo>
                    <a:pt x="7" y="41"/>
                  </a:lnTo>
                  <a:lnTo>
                    <a:pt x="0" y="18"/>
                  </a:lnTo>
                  <a:lnTo>
                    <a:pt x="0" y="0"/>
                  </a:lnTo>
                  <a:lnTo>
                    <a:pt x="15" y="0"/>
                  </a:lnTo>
                  <a:lnTo>
                    <a:pt x="30" y="0"/>
                  </a:lnTo>
                  <a:lnTo>
                    <a:pt x="44" y="0"/>
                  </a:lnTo>
                  <a:lnTo>
                    <a:pt x="59" y="0"/>
                  </a:lnTo>
                  <a:lnTo>
                    <a:pt x="64" y="15"/>
                  </a:lnTo>
                  <a:lnTo>
                    <a:pt x="69" y="35"/>
                  </a:lnTo>
                  <a:lnTo>
                    <a:pt x="72" y="56"/>
                  </a:lnTo>
                  <a:lnTo>
                    <a:pt x="75" y="81"/>
                  </a:lnTo>
                  <a:lnTo>
                    <a:pt x="75" y="104"/>
                  </a:lnTo>
                  <a:lnTo>
                    <a:pt x="77" y="127"/>
                  </a:lnTo>
                  <a:lnTo>
                    <a:pt x="77" y="150"/>
                  </a:lnTo>
                  <a:lnTo>
                    <a:pt x="79" y="171"/>
                  </a:lnTo>
                  <a:lnTo>
                    <a:pt x="74" y="171"/>
                  </a:lnTo>
                  <a:lnTo>
                    <a:pt x="69" y="171"/>
                  </a:lnTo>
                  <a:close/>
                </a:path>
              </a:pathLst>
            </a:custGeom>
            <a:solidFill>
              <a:srgbClr val="0066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5" name="Freeform 23"/>
            <p:cNvSpPr>
              <a:spLocks/>
            </p:cNvSpPr>
            <p:nvPr/>
          </p:nvSpPr>
          <p:spPr bwMode="auto">
            <a:xfrm>
              <a:off x="4270" y="3811"/>
              <a:ext cx="61" cy="151"/>
            </a:xfrm>
            <a:custGeom>
              <a:avLst/>
              <a:gdLst>
                <a:gd name="T0" fmla="*/ 0 w 61"/>
                <a:gd name="T1" fmla="*/ 151 h 151"/>
                <a:gd name="T2" fmla="*/ 0 w 61"/>
                <a:gd name="T3" fmla="*/ 126 h 151"/>
                <a:gd name="T4" fmla="*/ 0 w 61"/>
                <a:gd name="T5" fmla="*/ 107 h 151"/>
                <a:gd name="T6" fmla="*/ 0 w 61"/>
                <a:gd name="T7" fmla="*/ 85 h 151"/>
                <a:gd name="T8" fmla="*/ 0 w 61"/>
                <a:gd name="T9" fmla="*/ 67 h 151"/>
                <a:gd name="T10" fmla="*/ 0 w 61"/>
                <a:gd name="T11" fmla="*/ 48 h 151"/>
                <a:gd name="T12" fmla="*/ 0 w 61"/>
                <a:gd name="T13" fmla="*/ 31 h 151"/>
                <a:gd name="T14" fmla="*/ 0 w 61"/>
                <a:gd name="T15" fmla="*/ 15 h 151"/>
                <a:gd name="T16" fmla="*/ 0 w 61"/>
                <a:gd name="T17" fmla="*/ 0 h 151"/>
                <a:gd name="T18" fmla="*/ 7 w 61"/>
                <a:gd name="T19" fmla="*/ 15 h 151"/>
                <a:gd name="T20" fmla="*/ 15 w 61"/>
                <a:gd name="T21" fmla="*/ 30 h 151"/>
                <a:gd name="T22" fmla="*/ 21 w 61"/>
                <a:gd name="T23" fmla="*/ 44 h 151"/>
                <a:gd name="T24" fmla="*/ 30 w 61"/>
                <a:gd name="T25" fmla="*/ 59 h 151"/>
                <a:gd name="T26" fmla="*/ 36 w 61"/>
                <a:gd name="T27" fmla="*/ 74 h 151"/>
                <a:gd name="T28" fmla="*/ 44 w 61"/>
                <a:gd name="T29" fmla="*/ 89 h 151"/>
                <a:gd name="T30" fmla="*/ 53 w 61"/>
                <a:gd name="T31" fmla="*/ 103 h 151"/>
                <a:gd name="T32" fmla="*/ 61 w 61"/>
                <a:gd name="T33" fmla="*/ 120 h 151"/>
                <a:gd name="T34" fmla="*/ 61 w 61"/>
                <a:gd name="T35" fmla="*/ 125 h 151"/>
                <a:gd name="T36" fmla="*/ 61 w 61"/>
                <a:gd name="T37" fmla="*/ 130 h 151"/>
                <a:gd name="T38" fmla="*/ 44 w 61"/>
                <a:gd name="T39" fmla="*/ 130 h 151"/>
                <a:gd name="T40" fmla="*/ 30 w 61"/>
                <a:gd name="T41" fmla="*/ 135 h 151"/>
                <a:gd name="T42" fmla="*/ 15 w 61"/>
                <a:gd name="T43" fmla="*/ 141 h 151"/>
                <a:gd name="T44" fmla="*/ 0 w 61"/>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 h="151">
                  <a:moveTo>
                    <a:pt x="0" y="151"/>
                  </a:moveTo>
                  <a:lnTo>
                    <a:pt x="0" y="126"/>
                  </a:lnTo>
                  <a:lnTo>
                    <a:pt x="0" y="107"/>
                  </a:lnTo>
                  <a:lnTo>
                    <a:pt x="0" y="85"/>
                  </a:lnTo>
                  <a:lnTo>
                    <a:pt x="0" y="67"/>
                  </a:lnTo>
                  <a:lnTo>
                    <a:pt x="0" y="48"/>
                  </a:lnTo>
                  <a:lnTo>
                    <a:pt x="0" y="31"/>
                  </a:lnTo>
                  <a:lnTo>
                    <a:pt x="0" y="15"/>
                  </a:lnTo>
                  <a:lnTo>
                    <a:pt x="0" y="0"/>
                  </a:lnTo>
                  <a:lnTo>
                    <a:pt x="7" y="15"/>
                  </a:lnTo>
                  <a:lnTo>
                    <a:pt x="15" y="30"/>
                  </a:lnTo>
                  <a:lnTo>
                    <a:pt x="21" y="44"/>
                  </a:lnTo>
                  <a:lnTo>
                    <a:pt x="30" y="59"/>
                  </a:lnTo>
                  <a:lnTo>
                    <a:pt x="36" y="74"/>
                  </a:lnTo>
                  <a:lnTo>
                    <a:pt x="44" y="89"/>
                  </a:lnTo>
                  <a:lnTo>
                    <a:pt x="53" y="103"/>
                  </a:lnTo>
                  <a:lnTo>
                    <a:pt x="61" y="120"/>
                  </a:lnTo>
                  <a:lnTo>
                    <a:pt x="61" y="125"/>
                  </a:lnTo>
                  <a:lnTo>
                    <a:pt x="61" y="130"/>
                  </a:lnTo>
                  <a:lnTo>
                    <a:pt x="44" y="130"/>
                  </a:lnTo>
                  <a:lnTo>
                    <a:pt x="30" y="135"/>
                  </a:lnTo>
                  <a:lnTo>
                    <a:pt x="15" y="141"/>
                  </a:lnTo>
                  <a:lnTo>
                    <a:pt x="0" y="151"/>
                  </a:lnTo>
                  <a:close/>
                </a:path>
              </a:pathLst>
            </a:custGeom>
            <a:solidFill>
              <a:srgbClr val="009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6" name="Freeform 24"/>
            <p:cNvSpPr>
              <a:spLocks/>
            </p:cNvSpPr>
            <p:nvPr/>
          </p:nvSpPr>
          <p:spPr bwMode="auto">
            <a:xfrm>
              <a:off x="4570" y="1427"/>
              <a:ext cx="1457" cy="2186"/>
            </a:xfrm>
            <a:custGeom>
              <a:avLst/>
              <a:gdLst>
                <a:gd name="T0" fmla="*/ 1036 w 1457"/>
                <a:gd name="T1" fmla="*/ 2166 h 2186"/>
                <a:gd name="T2" fmla="*/ 983 w 1457"/>
                <a:gd name="T3" fmla="*/ 2135 h 2186"/>
                <a:gd name="T4" fmla="*/ 935 w 1457"/>
                <a:gd name="T5" fmla="*/ 2117 h 2186"/>
                <a:gd name="T6" fmla="*/ 881 w 1457"/>
                <a:gd name="T7" fmla="*/ 2115 h 2186"/>
                <a:gd name="T8" fmla="*/ 830 w 1457"/>
                <a:gd name="T9" fmla="*/ 2133 h 2186"/>
                <a:gd name="T10" fmla="*/ 809 w 1457"/>
                <a:gd name="T11" fmla="*/ 2145 h 2186"/>
                <a:gd name="T12" fmla="*/ 794 w 1457"/>
                <a:gd name="T13" fmla="*/ 2153 h 2186"/>
                <a:gd name="T14" fmla="*/ 766 w 1457"/>
                <a:gd name="T15" fmla="*/ 2103 h 2186"/>
                <a:gd name="T16" fmla="*/ 737 w 1457"/>
                <a:gd name="T17" fmla="*/ 1997 h 2186"/>
                <a:gd name="T18" fmla="*/ 717 w 1457"/>
                <a:gd name="T19" fmla="*/ 1890 h 2186"/>
                <a:gd name="T20" fmla="*/ 698 w 1457"/>
                <a:gd name="T21" fmla="*/ 1784 h 2186"/>
                <a:gd name="T22" fmla="*/ 676 w 1457"/>
                <a:gd name="T23" fmla="*/ 1701 h 2186"/>
                <a:gd name="T24" fmla="*/ 657 w 1457"/>
                <a:gd name="T25" fmla="*/ 1641 h 2186"/>
                <a:gd name="T26" fmla="*/ 645 w 1457"/>
                <a:gd name="T27" fmla="*/ 1582 h 2186"/>
                <a:gd name="T28" fmla="*/ 650 w 1457"/>
                <a:gd name="T29" fmla="*/ 1524 h 2186"/>
                <a:gd name="T30" fmla="*/ 686 w 1457"/>
                <a:gd name="T31" fmla="*/ 1442 h 2186"/>
                <a:gd name="T32" fmla="*/ 748 w 1457"/>
                <a:gd name="T33" fmla="*/ 1339 h 2186"/>
                <a:gd name="T34" fmla="*/ 798 w 1457"/>
                <a:gd name="T35" fmla="*/ 1235 h 2186"/>
                <a:gd name="T36" fmla="*/ 812 w 1457"/>
                <a:gd name="T37" fmla="*/ 1130 h 2186"/>
                <a:gd name="T38" fmla="*/ 758 w 1457"/>
                <a:gd name="T39" fmla="*/ 1032 h 2186"/>
                <a:gd name="T40" fmla="*/ 680 w 1457"/>
                <a:gd name="T41" fmla="*/ 981 h 2186"/>
                <a:gd name="T42" fmla="*/ 606 w 1457"/>
                <a:gd name="T43" fmla="*/ 978 h 2186"/>
                <a:gd name="T44" fmla="*/ 529 w 1457"/>
                <a:gd name="T45" fmla="*/ 1019 h 2186"/>
                <a:gd name="T46" fmla="*/ 470 w 1457"/>
                <a:gd name="T47" fmla="*/ 1048 h 2186"/>
                <a:gd name="T48" fmla="*/ 435 w 1457"/>
                <a:gd name="T49" fmla="*/ 999 h 2186"/>
                <a:gd name="T50" fmla="*/ 414 w 1457"/>
                <a:gd name="T51" fmla="*/ 930 h 2186"/>
                <a:gd name="T52" fmla="*/ 410 w 1457"/>
                <a:gd name="T53" fmla="*/ 873 h 2186"/>
                <a:gd name="T54" fmla="*/ 414 w 1457"/>
                <a:gd name="T55" fmla="*/ 817 h 2186"/>
                <a:gd name="T56" fmla="*/ 394 w 1457"/>
                <a:gd name="T57" fmla="*/ 743 h 2186"/>
                <a:gd name="T58" fmla="*/ 373 w 1457"/>
                <a:gd name="T59" fmla="*/ 674 h 2186"/>
                <a:gd name="T60" fmla="*/ 368 w 1457"/>
                <a:gd name="T61" fmla="*/ 614 h 2186"/>
                <a:gd name="T62" fmla="*/ 458 w 1457"/>
                <a:gd name="T63" fmla="*/ 512 h 2186"/>
                <a:gd name="T64" fmla="*/ 435 w 1457"/>
                <a:gd name="T65" fmla="*/ 394 h 2186"/>
                <a:gd name="T66" fmla="*/ 269 w 1457"/>
                <a:gd name="T67" fmla="*/ 317 h 2186"/>
                <a:gd name="T68" fmla="*/ 74 w 1457"/>
                <a:gd name="T69" fmla="*/ 284 h 2186"/>
                <a:gd name="T70" fmla="*/ 12 w 1457"/>
                <a:gd name="T71" fmla="*/ 236 h 2186"/>
                <a:gd name="T72" fmla="*/ 68 w 1457"/>
                <a:gd name="T73" fmla="*/ 154 h 2186"/>
                <a:gd name="T74" fmla="*/ 148 w 1457"/>
                <a:gd name="T75" fmla="*/ 90 h 2186"/>
                <a:gd name="T76" fmla="*/ 241 w 1457"/>
                <a:gd name="T77" fmla="*/ 39 h 2186"/>
                <a:gd name="T78" fmla="*/ 535 w 1457"/>
                <a:gd name="T79" fmla="*/ 0 h 2186"/>
                <a:gd name="T80" fmla="*/ 957 w 1457"/>
                <a:gd name="T81" fmla="*/ 157 h 2186"/>
                <a:gd name="T82" fmla="*/ 1264 w 1457"/>
                <a:gd name="T83" fmla="*/ 499 h 2186"/>
                <a:gd name="T84" fmla="*/ 1431 w 1457"/>
                <a:gd name="T85" fmla="*/ 942 h 2186"/>
                <a:gd name="T86" fmla="*/ 1447 w 1457"/>
                <a:gd name="T87" fmla="*/ 1185 h 2186"/>
                <a:gd name="T88" fmla="*/ 1433 w 1457"/>
                <a:gd name="T89" fmla="*/ 1226 h 2186"/>
                <a:gd name="T90" fmla="*/ 1421 w 1457"/>
                <a:gd name="T91" fmla="*/ 1308 h 2186"/>
                <a:gd name="T92" fmla="*/ 1408 w 1457"/>
                <a:gd name="T93" fmla="*/ 1391 h 2186"/>
                <a:gd name="T94" fmla="*/ 1395 w 1457"/>
                <a:gd name="T95" fmla="*/ 1473 h 2186"/>
                <a:gd name="T96" fmla="*/ 1362 w 1457"/>
                <a:gd name="T97" fmla="*/ 1523 h 2186"/>
                <a:gd name="T98" fmla="*/ 1324 w 1457"/>
                <a:gd name="T99" fmla="*/ 1572 h 2186"/>
                <a:gd name="T100" fmla="*/ 1296 w 1457"/>
                <a:gd name="T101" fmla="*/ 1649 h 2186"/>
                <a:gd name="T102" fmla="*/ 1272 w 1457"/>
                <a:gd name="T103" fmla="*/ 1729 h 2186"/>
                <a:gd name="T104" fmla="*/ 1250 w 1457"/>
                <a:gd name="T105" fmla="*/ 1788 h 2186"/>
                <a:gd name="T106" fmla="*/ 1234 w 1457"/>
                <a:gd name="T107" fmla="*/ 1844 h 2186"/>
                <a:gd name="T108" fmla="*/ 1216 w 1457"/>
                <a:gd name="T109" fmla="*/ 1903 h 2186"/>
                <a:gd name="T110" fmla="*/ 1198 w 1457"/>
                <a:gd name="T111" fmla="*/ 1959 h 2186"/>
                <a:gd name="T112" fmla="*/ 1170 w 1457"/>
                <a:gd name="T113" fmla="*/ 2003 h 2186"/>
                <a:gd name="T114" fmla="*/ 1141 w 1457"/>
                <a:gd name="T115" fmla="*/ 2049 h 2186"/>
                <a:gd name="T116" fmla="*/ 1116 w 1457"/>
                <a:gd name="T117" fmla="*/ 2102 h 2186"/>
                <a:gd name="T118" fmla="*/ 1091 w 1457"/>
                <a:gd name="T119" fmla="*/ 2158 h 2186"/>
                <a:gd name="T120" fmla="*/ 1077 w 1457"/>
                <a:gd name="T121" fmla="*/ 2186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7" h="2186">
                  <a:moveTo>
                    <a:pt x="1068" y="2186"/>
                  </a:moveTo>
                  <a:lnTo>
                    <a:pt x="1036" y="2166"/>
                  </a:lnTo>
                  <a:lnTo>
                    <a:pt x="1009" y="2149"/>
                  </a:lnTo>
                  <a:lnTo>
                    <a:pt x="983" y="2135"/>
                  </a:lnTo>
                  <a:lnTo>
                    <a:pt x="962" y="2125"/>
                  </a:lnTo>
                  <a:lnTo>
                    <a:pt x="935" y="2117"/>
                  </a:lnTo>
                  <a:lnTo>
                    <a:pt x="911" y="2113"/>
                  </a:lnTo>
                  <a:lnTo>
                    <a:pt x="881" y="2115"/>
                  </a:lnTo>
                  <a:lnTo>
                    <a:pt x="849" y="2125"/>
                  </a:lnTo>
                  <a:lnTo>
                    <a:pt x="830" y="2133"/>
                  </a:lnTo>
                  <a:lnTo>
                    <a:pt x="819" y="2141"/>
                  </a:lnTo>
                  <a:lnTo>
                    <a:pt x="809" y="2145"/>
                  </a:lnTo>
                  <a:lnTo>
                    <a:pt x="804" y="2149"/>
                  </a:lnTo>
                  <a:lnTo>
                    <a:pt x="794" y="2153"/>
                  </a:lnTo>
                  <a:lnTo>
                    <a:pt x="789" y="2154"/>
                  </a:lnTo>
                  <a:lnTo>
                    <a:pt x="766" y="2103"/>
                  </a:lnTo>
                  <a:lnTo>
                    <a:pt x="750" y="2051"/>
                  </a:lnTo>
                  <a:lnTo>
                    <a:pt x="737" y="1997"/>
                  </a:lnTo>
                  <a:lnTo>
                    <a:pt x="727" y="1944"/>
                  </a:lnTo>
                  <a:lnTo>
                    <a:pt x="717" y="1890"/>
                  </a:lnTo>
                  <a:lnTo>
                    <a:pt x="707" y="1836"/>
                  </a:lnTo>
                  <a:lnTo>
                    <a:pt x="698" y="1784"/>
                  </a:lnTo>
                  <a:lnTo>
                    <a:pt x="689" y="1736"/>
                  </a:lnTo>
                  <a:lnTo>
                    <a:pt x="676" y="1701"/>
                  </a:lnTo>
                  <a:lnTo>
                    <a:pt x="666" y="1670"/>
                  </a:lnTo>
                  <a:lnTo>
                    <a:pt x="657" y="1641"/>
                  </a:lnTo>
                  <a:lnTo>
                    <a:pt x="652" y="1611"/>
                  </a:lnTo>
                  <a:lnTo>
                    <a:pt x="645" y="1582"/>
                  </a:lnTo>
                  <a:lnTo>
                    <a:pt x="645" y="1554"/>
                  </a:lnTo>
                  <a:lnTo>
                    <a:pt x="650" y="1524"/>
                  </a:lnTo>
                  <a:lnTo>
                    <a:pt x="660" y="1496"/>
                  </a:lnTo>
                  <a:lnTo>
                    <a:pt x="686" y="1442"/>
                  </a:lnTo>
                  <a:lnTo>
                    <a:pt x="717" y="1391"/>
                  </a:lnTo>
                  <a:lnTo>
                    <a:pt x="748" y="1339"/>
                  </a:lnTo>
                  <a:lnTo>
                    <a:pt x="776" y="1288"/>
                  </a:lnTo>
                  <a:lnTo>
                    <a:pt x="798" y="1235"/>
                  </a:lnTo>
                  <a:lnTo>
                    <a:pt x="811" y="1185"/>
                  </a:lnTo>
                  <a:lnTo>
                    <a:pt x="812" y="1130"/>
                  </a:lnTo>
                  <a:lnTo>
                    <a:pt x="799" y="1076"/>
                  </a:lnTo>
                  <a:lnTo>
                    <a:pt x="758" y="1032"/>
                  </a:lnTo>
                  <a:lnTo>
                    <a:pt x="719" y="1001"/>
                  </a:lnTo>
                  <a:lnTo>
                    <a:pt x="680" y="981"/>
                  </a:lnTo>
                  <a:lnTo>
                    <a:pt x="643" y="976"/>
                  </a:lnTo>
                  <a:lnTo>
                    <a:pt x="606" y="978"/>
                  </a:lnTo>
                  <a:lnTo>
                    <a:pt x="568" y="994"/>
                  </a:lnTo>
                  <a:lnTo>
                    <a:pt x="529" y="1019"/>
                  </a:lnTo>
                  <a:lnTo>
                    <a:pt x="489" y="1057"/>
                  </a:lnTo>
                  <a:lnTo>
                    <a:pt x="470" y="1048"/>
                  </a:lnTo>
                  <a:lnTo>
                    <a:pt x="451" y="1029"/>
                  </a:lnTo>
                  <a:lnTo>
                    <a:pt x="435" y="999"/>
                  </a:lnTo>
                  <a:lnTo>
                    <a:pt x="424" y="966"/>
                  </a:lnTo>
                  <a:lnTo>
                    <a:pt x="414" y="930"/>
                  </a:lnTo>
                  <a:lnTo>
                    <a:pt x="409" y="899"/>
                  </a:lnTo>
                  <a:lnTo>
                    <a:pt x="410" y="873"/>
                  </a:lnTo>
                  <a:lnTo>
                    <a:pt x="419" y="856"/>
                  </a:lnTo>
                  <a:lnTo>
                    <a:pt x="414" y="817"/>
                  </a:lnTo>
                  <a:lnTo>
                    <a:pt x="406" y="781"/>
                  </a:lnTo>
                  <a:lnTo>
                    <a:pt x="394" y="743"/>
                  </a:lnTo>
                  <a:lnTo>
                    <a:pt x="384" y="709"/>
                  </a:lnTo>
                  <a:lnTo>
                    <a:pt x="373" y="674"/>
                  </a:lnTo>
                  <a:lnTo>
                    <a:pt x="368" y="643"/>
                  </a:lnTo>
                  <a:lnTo>
                    <a:pt x="368" y="614"/>
                  </a:lnTo>
                  <a:lnTo>
                    <a:pt x="379" y="587"/>
                  </a:lnTo>
                  <a:lnTo>
                    <a:pt x="458" y="512"/>
                  </a:lnTo>
                  <a:lnTo>
                    <a:pt x="473" y="448"/>
                  </a:lnTo>
                  <a:lnTo>
                    <a:pt x="435" y="394"/>
                  </a:lnTo>
                  <a:lnTo>
                    <a:pt x="364" y="351"/>
                  </a:lnTo>
                  <a:lnTo>
                    <a:pt x="269" y="317"/>
                  </a:lnTo>
                  <a:lnTo>
                    <a:pt x="169" y="295"/>
                  </a:lnTo>
                  <a:lnTo>
                    <a:pt x="74" y="284"/>
                  </a:lnTo>
                  <a:lnTo>
                    <a:pt x="0" y="287"/>
                  </a:lnTo>
                  <a:lnTo>
                    <a:pt x="12" y="236"/>
                  </a:lnTo>
                  <a:lnTo>
                    <a:pt x="36" y="193"/>
                  </a:lnTo>
                  <a:lnTo>
                    <a:pt x="68" y="154"/>
                  </a:lnTo>
                  <a:lnTo>
                    <a:pt x="107" y="121"/>
                  </a:lnTo>
                  <a:lnTo>
                    <a:pt x="148" y="90"/>
                  </a:lnTo>
                  <a:lnTo>
                    <a:pt x="196" y="64"/>
                  </a:lnTo>
                  <a:lnTo>
                    <a:pt x="241" y="39"/>
                  </a:lnTo>
                  <a:lnTo>
                    <a:pt x="289" y="18"/>
                  </a:lnTo>
                  <a:lnTo>
                    <a:pt x="535" y="0"/>
                  </a:lnTo>
                  <a:lnTo>
                    <a:pt x="760" y="51"/>
                  </a:lnTo>
                  <a:lnTo>
                    <a:pt x="957" y="157"/>
                  </a:lnTo>
                  <a:lnTo>
                    <a:pt x="1127" y="312"/>
                  </a:lnTo>
                  <a:lnTo>
                    <a:pt x="1264" y="499"/>
                  </a:lnTo>
                  <a:lnTo>
                    <a:pt x="1367" y="714"/>
                  </a:lnTo>
                  <a:lnTo>
                    <a:pt x="1431" y="942"/>
                  </a:lnTo>
                  <a:lnTo>
                    <a:pt x="1457" y="1176"/>
                  </a:lnTo>
                  <a:lnTo>
                    <a:pt x="1447" y="1185"/>
                  </a:lnTo>
                  <a:lnTo>
                    <a:pt x="1438" y="1186"/>
                  </a:lnTo>
                  <a:lnTo>
                    <a:pt x="1433" y="1226"/>
                  </a:lnTo>
                  <a:lnTo>
                    <a:pt x="1428" y="1268"/>
                  </a:lnTo>
                  <a:lnTo>
                    <a:pt x="1421" y="1308"/>
                  </a:lnTo>
                  <a:lnTo>
                    <a:pt x="1416" y="1350"/>
                  </a:lnTo>
                  <a:lnTo>
                    <a:pt x="1408" y="1391"/>
                  </a:lnTo>
                  <a:lnTo>
                    <a:pt x="1401" y="1432"/>
                  </a:lnTo>
                  <a:lnTo>
                    <a:pt x="1395" y="1473"/>
                  </a:lnTo>
                  <a:lnTo>
                    <a:pt x="1388" y="1516"/>
                  </a:lnTo>
                  <a:lnTo>
                    <a:pt x="1362" y="1523"/>
                  </a:lnTo>
                  <a:lnTo>
                    <a:pt x="1342" y="1542"/>
                  </a:lnTo>
                  <a:lnTo>
                    <a:pt x="1324" y="1572"/>
                  </a:lnTo>
                  <a:lnTo>
                    <a:pt x="1311" y="1610"/>
                  </a:lnTo>
                  <a:lnTo>
                    <a:pt x="1296" y="1649"/>
                  </a:lnTo>
                  <a:lnTo>
                    <a:pt x="1285" y="1692"/>
                  </a:lnTo>
                  <a:lnTo>
                    <a:pt x="1272" y="1729"/>
                  </a:lnTo>
                  <a:lnTo>
                    <a:pt x="1259" y="1765"/>
                  </a:lnTo>
                  <a:lnTo>
                    <a:pt x="1250" y="1788"/>
                  </a:lnTo>
                  <a:lnTo>
                    <a:pt x="1242" y="1815"/>
                  </a:lnTo>
                  <a:lnTo>
                    <a:pt x="1234" y="1844"/>
                  </a:lnTo>
                  <a:lnTo>
                    <a:pt x="1226" y="1874"/>
                  </a:lnTo>
                  <a:lnTo>
                    <a:pt x="1216" y="1903"/>
                  </a:lnTo>
                  <a:lnTo>
                    <a:pt x="1208" y="1933"/>
                  </a:lnTo>
                  <a:lnTo>
                    <a:pt x="1198" y="1959"/>
                  </a:lnTo>
                  <a:lnTo>
                    <a:pt x="1188" y="1985"/>
                  </a:lnTo>
                  <a:lnTo>
                    <a:pt x="1170" y="2003"/>
                  </a:lnTo>
                  <a:lnTo>
                    <a:pt x="1155" y="2026"/>
                  </a:lnTo>
                  <a:lnTo>
                    <a:pt x="1141" y="2049"/>
                  </a:lnTo>
                  <a:lnTo>
                    <a:pt x="1129" y="2077"/>
                  </a:lnTo>
                  <a:lnTo>
                    <a:pt x="1116" y="2102"/>
                  </a:lnTo>
                  <a:lnTo>
                    <a:pt x="1104" y="2130"/>
                  </a:lnTo>
                  <a:lnTo>
                    <a:pt x="1091" y="2158"/>
                  </a:lnTo>
                  <a:lnTo>
                    <a:pt x="1078" y="2186"/>
                  </a:lnTo>
                  <a:lnTo>
                    <a:pt x="1077" y="2186"/>
                  </a:lnTo>
                  <a:lnTo>
                    <a:pt x="1068" y="218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7" name="Freeform 25"/>
            <p:cNvSpPr>
              <a:spLocks/>
            </p:cNvSpPr>
            <p:nvPr/>
          </p:nvSpPr>
          <p:spPr bwMode="auto">
            <a:xfrm>
              <a:off x="5199" y="3383"/>
              <a:ext cx="70" cy="59"/>
            </a:xfrm>
            <a:custGeom>
              <a:avLst/>
              <a:gdLst>
                <a:gd name="T0" fmla="*/ 0 w 70"/>
                <a:gd name="T1" fmla="*/ 59 h 59"/>
                <a:gd name="T2" fmla="*/ 0 w 70"/>
                <a:gd name="T3" fmla="*/ 44 h 59"/>
                <a:gd name="T4" fmla="*/ 0 w 70"/>
                <a:gd name="T5" fmla="*/ 34 h 59"/>
                <a:gd name="T6" fmla="*/ 0 w 70"/>
                <a:gd name="T7" fmla="*/ 26 h 59"/>
                <a:gd name="T8" fmla="*/ 0 w 70"/>
                <a:gd name="T9" fmla="*/ 19 h 59"/>
                <a:gd name="T10" fmla="*/ 18 w 70"/>
                <a:gd name="T11" fmla="*/ 11 h 59"/>
                <a:gd name="T12" fmla="*/ 34 w 70"/>
                <a:gd name="T13" fmla="*/ 8 h 59"/>
                <a:gd name="T14" fmla="*/ 44 w 70"/>
                <a:gd name="T15" fmla="*/ 3 h 59"/>
                <a:gd name="T16" fmla="*/ 54 w 70"/>
                <a:gd name="T17" fmla="*/ 1 h 59"/>
                <a:gd name="T18" fmla="*/ 62 w 70"/>
                <a:gd name="T19" fmla="*/ 0 h 59"/>
                <a:gd name="T20" fmla="*/ 70 w 70"/>
                <a:gd name="T21" fmla="*/ 0 h 59"/>
                <a:gd name="T22" fmla="*/ 70 w 70"/>
                <a:gd name="T23" fmla="*/ 15 h 59"/>
                <a:gd name="T24" fmla="*/ 70 w 70"/>
                <a:gd name="T25" fmla="*/ 29 h 59"/>
                <a:gd name="T26" fmla="*/ 60 w 70"/>
                <a:gd name="T27" fmla="*/ 34 h 59"/>
                <a:gd name="T28" fmla="*/ 52 w 70"/>
                <a:gd name="T29" fmla="*/ 41 h 59"/>
                <a:gd name="T30" fmla="*/ 42 w 70"/>
                <a:gd name="T31" fmla="*/ 44 h 59"/>
                <a:gd name="T32" fmla="*/ 34 w 70"/>
                <a:gd name="T33" fmla="*/ 47 h 59"/>
                <a:gd name="T34" fmla="*/ 24 w 70"/>
                <a:gd name="T35" fmla="*/ 49 h 59"/>
                <a:gd name="T36" fmla="*/ 14 w 70"/>
                <a:gd name="T37" fmla="*/ 52 h 59"/>
                <a:gd name="T38" fmla="*/ 6 w 70"/>
                <a:gd name="T39" fmla="*/ 54 h 59"/>
                <a:gd name="T40" fmla="*/ 0 w 70"/>
                <a:gd name="T4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59">
                  <a:moveTo>
                    <a:pt x="0" y="59"/>
                  </a:moveTo>
                  <a:lnTo>
                    <a:pt x="0" y="44"/>
                  </a:lnTo>
                  <a:lnTo>
                    <a:pt x="0" y="34"/>
                  </a:lnTo>
                  <a:lnTo>
                    <a:pt x="0" y="26"/>
                  </a:lnTo>
                  <a:lnTo>
                    <a:pt x="0" y="19"/>
                  </a:lnTo>
                  <a:lnTo>
                    <a:pt x="18" y="11"/>
                  </a:lnTo>
                  <a:lnTo>
                    <a:pt x="34" y="8"/>
                  </a:lnTo>
                  <a:lnTo>
                    <a:pt x="44" y="3"/>
                  </a:lnTo>
                  <a:lnTo>
                    <a:pt x="54" y="1"/>
                  </a:lnTo>
                  <a:lnTo>
                    <a:pt x="62" y="0"/>
                  </a:lnTo>
                  <a:lnTo>
                    <a:pt x="70" y="0"/>
                  </a:lnTo>
                  <a:lnTo>
                    <a:pt x="70" y="15"/>
                  </a:lnTo>
                  <a:lnTo>
                    <a:pt x="70" y="29"/>
                  </a:lnTo>
                  <a:lnTo>
                    <a:pt x="60" y="34"/>
                  </a:lnTo>
                  <a:lnTo>
                    <a:pt x="52" y="41"/>
                  </a:lnTo>
                  <a:lnTo>
                    <a:pt x="42" y="44"/>
                  </a:lnTo>
                  <a:lnTo>
                    <a:pt x="34" y="47"/>
                  </a:lnTo>
                  <a:lnTo>
                    <a:pt x="24" y="49"/>
                  </a:lnTo>
                  <a:lnTo>
                    <a:pt x="14" y="52"/>
                  </a:lnTo>
                  <a:lnTo>
                    <a:pt x="6" y="54"/>
                  </a:lnTo>
                  <a:lnTo>
                    <a:pt x="0" y="59"/>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8" name="Freeform 26"/>
            <p:cNvSpPr>
              <a:spLocks/>
            </p:cNvSpPr>
            <p:nvPr/>
          </p:nvSpPr>
          <p:spPr bwMode="auto">
            <a:xfrm>
              <a:off x="5609" y="2914"/>
              <a:ext cx="120" cy="447"/>
            </a:xfrm>
            <a:custGeom>
              <a:avLst/>
              <a:gdLst>
                <a:gd name="T0" fmla="*/ 100 w 120"/>
                <a:gd name="T1" fmla="*/ 447 h 447"/>
                <a:gd name="T2" fmla="*/ 98 w 120"/>
                <a:gd name="T3" fmla="*/ 446 h 447"/>
                <a:gd name="T4" fmla="*/ 90 w 120"/>
                <a:gd name="T5" fmla="*/ 438 h 447"/>
                <a:gd name="T6" fmla="*/ 88 w 120"/>
                <a:gd name="T7" fmla="*/ 370 h 447"/>
                <a:gd name="T8" fmla="*/ 88 w 120"/>
                <a:gd name="T9" fmla="*/ 315 h 447"/>
                <a:gd name="T10" fmla="*/ 87 w 120"/>
                <a:gd name="T11" fmla="*/ 262 h 447"/>
                <a:gd name="T12" fmla="*/ 82 w 120"/>
                <a:gd name="T13" fmla="*/ 216 h 447"/>
                <a:gd name="T14" fmla="*/ 70 w 120"/>
                <a:gd name="T15" fmla="*/ 170 h 447"/>
                <a:gd name="T16" fmla="*/ 56 w 120"/>
                <a:gd name="T17" fmla="*/ 124 h 447"/>
                <a:gd name="T18" fmla="*/ 31 w 120"/>
                <a:gd name="T19" fmla="*/ 73 h 447"/>
                <a:gd name="T20" fmla="*/ 0 w 120"/>
                <a:gd name="T21" fmla="*/ 19 h 447"/>
                <a:gd name="T22" fmla="*/ 3 w 120"/>
                <a:gd name="T23" fmla="*/ 0 h 447"/>
                <a:gd name="T24" fmla="*/ 15 w 120"/>
                <a:gd name="T25" fmla="*/ 3 h 447"/>
                <a:gd name="T26" fmla="*/ 31 w 120"/>
                <a:gd name="T27" fmla="*/ 21 h 447"/>
                <a:gd name="T28" fmla="*/ 51 w 120"/>
                <a:gd name="T29" fmla="*/ 50 h 447"/>
                <a:gd name="T30" fmla="*/ 69 w 120"/>
                <a:gd name="T31" fmla="*/ 83 h 447"/>
                <a:gd name="T32" fmla="*/ 87 w 120"/>
                <a:gd name="T33" fmla="*/ 116 h 447"/>
                <a:gd name="T34" fmla="*/ 100 w 120"/>
                <a:gd name="T35" fmla="*/ 142 h 447"/>
                <a:gd name="T36" fmla="*/ 110 w 120"/>
                <a:gd name="T37" fmla="*/ 159 h 447"/>
                <a:gd name="T38" fmla="*/ 110 w 120"/>
                <a:gd name="T39" fmla="*/ 173 h 447"/>
                <a:gd name="T40" fmla="*/ 113 w 120"/>
                <a:gd name="T41" fmla="*/ 211 h 447"/>
                <a:gd name="T42" fmla="*/ 116 w 120"/>
                <a:gd name="T43" fmla="*/ 260 h 447"/>
                <a:gd name="T44" fmla="*/ 120 w 120"/>
                <a:gd name="T45" fmla="*/ 318 h 447"/>
                <a:gd name="T46" fmla="*/ 118 w 120"/>
                <a:gd name="T47" fmla="*/ 372 h 447"/>
                <a:gd name="T48" fmla="*/ 116 w 120"/>
                <a:gd name="T49" fmla="*/ 416 h 447"/>
                <a:gd name="T50" fmla="*/ 110 w 120"/>
                <a:gd name="T51" fmla="*/ 443 h 447"/>
                <a:gd name="T52" fmla="*/ 100 w 120"/>
                <a:gd name="T53"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447">
                  <a:moveTo>
                    <a:pt x="100" y="447"/>
                  </a:moveTo>
                  <a:lnTo>
                    <a:pt x="98" y="446"/>
                  </a:lnTo>
                  <a:lnTo>
                    <a:pt x="90" y="438"/>
                  </a:lnTo>
                  <a:lnTo>
                    <a:pt x="88" y="370"/>
                  </a:lnTo>
                  <a:lnTo>
                    <a:pt x="88" y="315"/>
                  </a:lnTo>
                  <a:lnTo>
                    <a:pt x="87" y="262"/>
                  </a:lnTo>
                  <a:lnTo>
                    <a:pt x="82" y="216"/>
                  </a:lnTo>
                  <a:lnTo>
                    <a:pt x="70" y="170"/>
                  </a:lnTo>
                  <a:lnTo>
                    <a:pt x="56" y="124"/>
                  </a:lnTo>
                  <a:lnTo>
                    <a:pt x="31" y="73"/>
                  </a:lnTo>
                  <a:lnTo>
                    <a:pt x="0" y="19"/>
                  </a:lnTo>
                  <a:lnTo>
                    <a:pt x="3" y="0"/>
                  </a:lnTo>
                  <a:lnTo>
                    <a:pt x="15" y="3"/>
                  </a:lnTo>
                  <a:lnTo>
                    <a:pt x="31" y="21"/>
                  </a:lnTo>
                  <a:lnTo>
                    <a:pt x="51" y="50"/>
                  </a:lnTo>
                  <a:lnTo>
                    <a:pt x="69" y="83"/>
                  </a:lnTo>
                  <a:lnTo>
                    <a:pt x="87" y="116"/>
                  </a:lnTo>
                  <a:lnTo>
                    <a:pt x="100" y="142"/>
                  </a:lnTo>
                  <a:lnTo>
                    <a:pt x="110" y="159"/>
                  </a:lnTo>
                  <a:lnTo>
                    <a:pt x="110" y="173"/>
                  </a:lnTo>
                  <a:lnTo>
                    <a:pt x="113" y="211"/>
                  </a:lnTo>
                  <a:lnTo>
                    <a:pt x="116" y="260"/>
                  </a:lnTo>
                  <a:lnTo>
                    <a:pt x="120" y="318"/>
                  </a:lnTo>
                  <a:lnTo>
                    <a:pt x="118" y="372"/>
                  </a:lnTo>
                  <a:lnTo>
                    <a:pt x="116" y="416"/>
                  </a:lnTo>
                  <a:lnTo>
                    <a:pt x="110" y="443"/>
                  </a:lnTo>
                  <a:lnTo>
                    <a:pt x="100" y="4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59" name="Freeform 27"/>
            <p:cNvSpPr>
              <a:spLocks/>
            </p:cNvSpPr>
            <p:nvPr/>
          </p:nvSpPr>
          <p:spPr bwMode="auto">
            <a:xfrm>
              <a:off x="5077" y="2973"/>
              <a:ext cx="71" cy="219"/>
            </a:xfrm>
            <a:custGeom>
              <a:avLst/>
              <a:gdLst>
                <a:gd name="T0" fmla="*/ 33 w 71"/>
                <a:gd name="T1" fmla="*/ 219 h 219"/>
                <a:gd name="T2" fmla="*/ 18 w 71"/>
                <a:gd name="T3" fmla="*/ 201 h 219"/>
                <a:gd name="T4" fmla="*/ 10 w 71"/>
                <a:gd name="T5" fmla="*/ 178 h 219"/>
                <a:gd name="T6" fmla="*/ 4 w 71"/>
                <a:gd name="T7" fmla="*/ 149 h 219"/>
                <a:gd name="T8" fmla="*/ 2 w 71"/>
                <a:gd name="T9" fmla="*/ 116 h 219"/>
                <a:gd name="T10" fmla="*/ 0 w 71"/>
                <a:gd name="T11" fmla="*/ 82 h 219"/>
                <a:gd name="T12" fmla="*/ 0 w 71"/>
                <a:gd name="T13" fmla="*/ 50 h 219"/>
                <a:gd name="T14" fmla="*/ 0 w 71"/>
                <a:gd name="T15" fmla="*/ 21 h 219"/>
                <a:gd name="T16" fmla="*/ 2 w 71"/>
                <a:gd name="T17" fmla="*/ 0 h 219"/>
                <a:gd name="T18" fmla="*/ 25 w 71"/>
                <a:gd name="T19" fmla="*/ 8 h 219"/>
                <a:gd name="T20" fmla="*/ 45 w 71"/>
                <a:gd name="T21" fmla="*/ 32 h 219"/>
                <a:gd name="T22" fmla="*/ 59 w 71"/>
                <a:gd name="T23" fmla="*/ 65 h 219"/>
                <a:gd name="T24" fmla="*/ 69 w 71"/>
                <a:gd name="T25" fmla="*/ 105 h 219"/>
                <a:gd name="T26" fmla="*/ 71 w 71"/>
                <a:gd name="T27" fmla="*/ 144 h 219"/>
                <a:gd name="T28" fmla="*/ 66 w 71"/>
                <a:gd name="T29" fmla="*/ 180 h 219"/>
                <a:gd name="T30" fmla="*/ 53 w 71"/>
                <a:gd name="T31" fmla="*/ 206 h 219"/>
                <a:gd name="T32" fmla="*/ 33 w 71"/>
                <a:gd name="T33"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219">
                  <a:moveTo>
                    <a:pt x="33" y="219"/>
                  </a:moveTo>
                  <a:lnTo>
                    <a:pt x="18" y="201"/>
                  </a:lnTo>
                  <a:lnTo>
                    <a:pt x="10" y="178"/>
                  </a:lnTo>
                  <a:lnTo>
                    <a:pt x="4" y="149"/>
                  </a:lnTo>
                  <a:lnTo>
                    <a:pt x="2" y="116"/>
                  </a:lnTo>
                  <a:lnTo>
                    <a:pt x="0" y="82"/>
                  </a:lnTo>
                  <a:lnTo>
                    <a:pt x="0" y="50"/>
                  </a:lnTo>
                  <a:lnTo>
                    <a:pt x="0" y="21"/>
                  </a:lnTo>
                  <a:lnTo>
                    <a:pt x="2" y="0"/>
                  </a:lnTo>
                  <a:lnTo>
                    <a:pt x="25" y="8"/>
                  </a:lnTo>
                  <a:lnTo>
                    <a:pt x="45" y="32"/>
                  </a:lnTo>
                  <a:lnTo>
                    <a:pt x="59" y="65"/>
                  </a:lnTo>
                  <a:lnTo>
                    <a:pt x="69" y="105"/>
                  </a:lnTo>
                  <a:lnTo>
                    <a:pt x="71" y="144"/>
                  </a:lnTo>
                  <a:lnTo>
                    <a:pt x="66" y="180"/>
                  </a:lnTo>
                  <a:lnTo>
                    <a:pt x="53" y="206"/>
                  </a:lnTo>
                  <a:lnTo>
                    <a:pt x="33" y="2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0" name="Freeform 28"/>
            <p:cNvSpPr>
              <a:spLocks/>
            </p:cNvSpPr>
            <p:nvPr/>
          </p:nvSpPr>
          <p:spPr bwMode="auto">
            <a:xfrm>
              <a:off x="4470" y="3142"/>
              <a:ext cx="100" cy="50"/>
            </a:xfrm>
            <a:custGeom>
              <a:avLst/>
              <a:gdLst>
                <a:gd name="T0" fmla="*/ 90 w 100"/>
                <a:gd name="T1" fmla="*/ 50 h 50"/>
                <a:gd name="T2" fmla="*/ 63 w 100"/>
                <a:gd name="T3" fmla="*/ 42 h 50"/>
                <a:gd name="T4" fmla="*/ 43 w 100"/>
                <a:gd name="T5" fmla="*/ 37 h 50"/>
                <a:gd name="T6" fmla="*/ 28 w 100"/>
                <a:gd name="T7" fmla="*/ 34 h 50"/>
                <a:gd name="T8" fmla="*/ 18 w 100"/>
                <a:gd name="T9" fmla="*/ 31 h 50"/>
                <a:gd name="T10" fmla="*/ 7 w 100"/>
                <a:gd name="T11" fmla="*/ 26 h 50"/>
                <a:gd name="T12" fmla="*/ 0 w 100"/>
                <a:gd name="T13" fmla="*/ 21 h 50"/>
                <a:gd name="T14" fmla="*/ 0 w 100"/>
                <a:gd name="T15" fmla="*/ 9 h 50"/>
                <a:gd name="T16" fmla="*/ 0 w 100"/>
                <a:gd name="T17" fmla="*/ 0 h 50"/>
                <a:gd name="T18" fmla="*/ 8 w 100"/>
                <a:gd name="T19" fmla="*/ 0 h 50"/>
                <a:gd name="T20" fmla="*/ 23 w 100"/>
                <a:gd name="T21" fmla="*/ 1 h 50"/>
                <a:gd name="T22" fmla="*/ 40 w 100"/>
                <a:gd name="T23" fmla="*/ 3 h 50"/>
                <a:gd name="T24" fmla="*/ 58 w 100"/>
                <a:gd name="T25" fmla="*/ 9 h 50"/>
                <a:gd name="T26" fmla="*/ 72 w 100"/>
                <a:gd name="T27" fmla="*/ 14 h 50"/>
                <a:gd name="T28" fmla="*/ 85 w 100"/>
                <a:gd name="T29" fmla="*/ 24 h 50"/>
                <a:gd name="T30" fmla="*/ 95 w 100"/>
                <a:gd name="T31" fmla="*/ 36 h 50"/>
                <a:gd name="T32" fmla="*/ 100 w 100"/>
                <a:gd name="T33" fmla="*/ 50 h 50"/>
                <a:gd name="T34" fmla="*/ 90 w 100"/>
                <a:gd name="T3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50">
                  <a:moveTo>
                    <a:pt x="90" y="50"/>
                  </a:moveTo>
                  <a:lnTo>
                    <a:pt x="63" y="42"/>
                  </a:lnTo>
                  <a:lnTo>
                    <a:pt x="43" y="37"/>
                  </a:lnTo>
                  <a:lnTo>
                    <a:pt x="28" y="34"/>
                  </a:lnTo>
                  <a:lnTo>
                    <a:pt x="18" y="31"/>
                  </a:lnTo>
                  <a:lnTo>
                    <a:pt x="7" y="26"/>
                  </a:lnTo>
                  <a:lnTo>
                    <a:pt x="0" y="21"/>
                  </a:lnTo>
                  <a:lnTo>
                    <a:pt x="0" y="9"/>
                  </a:lnTo>
                  <a:lnTo>
                    <a:pt x="0" y="0"/>
                  </a:lnTo>
                  <a:lnTo>
                    <a:pt x="8" y="0"/>
                  </a:lnTo>
                  <a:lnTo>
                    <a:pt x="23" y="1"/>
                  </a:lnTo>
                  <a:lnTo>
                    <a:pt x="40" y="3"/>
                  </a:lnTo>
                  <a:lnTo>
                    <a:pt x="58" y="9"/>
                  </a:lnTo>
                  <a:lnTo>
                    <a:pt x="72" y="14"/>
                  </a:lnTo>
                  <a:lnTo>
                    <a:pt x="85" y="24"/>
                  </a:lnTo>
                  <a:lnTo>
                    <a:pt x="95" y="36"/>
                  </a:lnTo>
                  <a:lnTo>
                    <a:pt x="100" y="50"/>
                  </a:lnTo>
                  <a:lnTo>
                    <a:pt x="9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1" name="Freeform 29"/>
            <p:cNvSpPr>
              <a:spLocks/>
            </p:cNvSpPr>
            <p:nvPr/>
          </p:nvSpPr>
          <p:spPr bwMode="auto">
            <a:xfrm>
              <a:off x="4880" y="2912"/>
              <a:ext cx="160" cy="280"/>
            </a:xfrm>
            <a:custGeom>
              <a:avLst/>
              <a:gdLst>
                <a:gd name="T0" fmla="*/ 99 w 160"/>
                <a:gd name="T1" fmla="*/ 280 h 280"/>
                <a:gd name="T2" fmla="*/ 87 w 160"/>
                <a:gd name="T3" fmla="*/ 254 h 280"/>
                <a:gd name="T4" fmla="*/ 82 w 160"/>
                <a:gd name="T5" fmla="*/ 228 h 280"/>
                <a:gd name="T6" fmla="*/ 77 w 160"/>
                <a:gd name="T7" fmla="*/ 198 h 280"/>
                <a:gd name="T8" fmla="*/ 74 w 160"/>
                <a:gd name="T9" fmla="*/ 169 h 280"/>
                <a:gd name="T10" fmla="*/ 71 w 160"/>
                <a:gd name="T11" fmla="*/ 136 h 280"/>
                <a:gd name="T12" fmla="*/ 69 w 160"/>
                <a:gd name="T13" fmla="*/ 107 h 280"/>
                <a:gd name="T14" fmla="*/ 64 w 160"/>
                <a:gd name="T15" fmla="*/ 77 h 280"/>
                <a:gd name="T16" fmla="*/ 59 w 160"/>
                <a:gd name="T17" fmla="*/ 51 h 280"/>
                <a:gd name="T18" fmla="*/ 45 w 160"/>
                <a:gd name="T19" fmla="*/ 46 h 280"/>
                <a:gd name="T20" fmla="*/ 33 w 160"/>
                <a:gd name="T21" fmla="*/ 43 h 280"/>
                <a:gd name="T22" fmla="*/ 23 w 160"/>
                <a:gd name="T23" fmla="*/ 38 h 280"/>
                <a:gd name="T24" fmla="*/ 18 w 160"/>
                <a:gd name="T25" fmla="*/ 33 h 280"/>
                <a:gd name="T26" fmla="*/ 12 w 160"/>
                <a:gd name="T27" fmla="*/ 24 h 280"/>
                <a:gd name="T28" fmla="*/ 7 w 160"/>
                <a:gd name="T29" fmla="*/ 18 h 280"/>
                <a:gd name="T30" fmla="*/ 4 w 160"/>
                <a:gd name="T31" fmla="*/ 8 h 280"/>
                <a:gd name="T32" fmla="*/ 0 w 160"/>
                <a:gd name="T33" fmla="*/ 0 h 280"/>
                <a:gd name="T34" fmla="*/ 15 w 160"/>
                <a:gd name="T35" fmla="*/ 0 h 280"/>
                <a:gd name="T36" fmla="*/ 30 w 160"/>
                <a:gd name="T37" fmla="*/ 3 h 280"/>
                <a:gd name="T38" fmla="*/ 41 w 160"/>
                <a:gd name="T39" fmla="*/ 8 h 280"/>
                <a:gd name="T40" fmla="*/ 54 w 160"/>
                <a:gd name="T41" fmla="*/ 13 h 280"/>
                <a:gd name="T42" fmla="*/ 66 w 160"/>
                <a:gd name="T43" fmla="*/ 16 h 280"/>
                <a:gd name="T44" fmla="*/ 81 w 160"/>
                <a:gd name="T45" fmla="*/ 21 h 280"/>
                <a:gd name="T46" fmla="*/ 97 w 160"/>
                <a:gd name="T47" fmla="*/ 21 h 280"/>
                <a:gd name="T48" fmla="*/ 120 w 160"/>
                <a:gd name="T49" fmla="*/ 21 h 280"/>
                <a:gd name="T50" fmla="*/ 128 w 160"/>
                <a:gd name="T51" fmla="*/ 26 h 280"/>
                <a:gd name="T52" fmla="*/ 140 w 160"/>
                <a:gd name="T53" fmla="*/ 31 h 280"/>
                <a:gd name="T54" fmla="*/ 150 w 160"/>
                <a:gd name="T55" fmla="*/ 34 h 280"/>
                <a:gd name="T56" fmla="*/ 160 w 160"/>
                <a:gd name="T57" fmla="*/ 41 h 280"/>
                <a:gd name="T58" fmla="*/ 155 w 160"/>
                <a:gd name="T59" fmla="*/ 51 h 280"/>
                <a:gd name="T60" fmla="*/ 150 w 160"/>
                <a:gd name="T61" fmla="*/ 61 h 280"/>
                <a:gd name="T62" fmla="*/ 130 w 160"/>
                <a:gd name="T63" fmla="*/ 82 h 280"/>
                <a:gd name="T64" fmla="*/ 123 w 160"/>
                <a:gd name="T65" fmla="*/ 113 h 280"/>
                <a:gd name="T66" fmla="*/ 125 w 160"/>
                <a:gd name="T67" fmla="*/ 148 h 280"/>
                <a:gd name="T68" fmla="*/ 132 w 160"/>
                <a:gd name="T69" fmla="*/ 185 h 280"/>
                <a:gd name="T70" fmla="*/ 135 w 160"/>
                <a:gd name="T71" fmla="*/ 218 h 280"/>
                <a:gd name="T72" fmla="*/ 133 w 160"/>
                <a:gd name="T73" fmla="*/ 248 h 280"/>
                <a:gd name="T74" fmla="*/ 122 w 160"/>
                <a:gd name="T75" fmla="*/ 269 h 280"/>
                <a:gd name="T76" fmla="*/ 99 w 160"/>
                <a:gd name="T77"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0" h="280">
                  <a:moveTo>
                    <a:pt x="99" y="280"/>
                  </a:moveTo>
                  <a:lnTo>
                    <a:pt x="87" y="254"/>
                  </a:lnTo>
                  <a:lnTo>
                    <a:pt x="82" y="228"/>
                  </a:lnTo>
                  <a:lnTo>
                    <a:pt x="77" y="198"/>
                  </a:lnTo>
                  <a:lnTo>
                    <a:pt x="74" y="169"/>
                  </a:lnTo>
                  <a:lnTo>
                    <a:pt x="71" y="136"/>
                  </a:lnTo>
                  <a:lnTo>
                    <a:pt x="69" y="107"/>
                  </a:lnTo>
                  <a:lnTo>
                    <a:pt x="64" y="77"/>
                  </a:lnTo>
                  <a:lnTo>
                    <a:pt x="59" y="51"/>
                  </a:lnTo>
                  <a:lnTo>
                    <a:pt x="45" y="46"/>
                  </a:lnTo>
                  <a:lnTo>
                    <a:pt x="33" y="43"/>
                  </a:lnTo>
                  <a:lnTo>
                    <a:pt x="23" y="38"/>
                  </a:lnTo>
                  <a:lnTo>
                    <a:pt x="18" y="33"/>
                  </a:lnTo>
                  <a:lnTo>
                    <a:pt x="12" y="24"/>
                  </a:lnTo>
                  <a:lnTo>
                    <a:pt x="7" y="18"/>
                  </a:lnTo>
                  <a:lnTo>
                    <a:pt x="4" y="8"/>
                  </a:lnTo>
                  <a:lnTo>
                    <a:pt x="0" y="0"/>
                  </a:lnTo>
                  <a:lnTo>
                    <a:pt x="15" y="0"/>
                  </a:lnTo>
                  <a:lnTo>
                    <a:pt x="30" y="3"/>
                  </a:lnTo>
                  <a:lnTo>
                    <a:pt x="41" y="8"/>
                  </a:lnTo>
                  <a:lnTo>
                    <a:pt x="54" y="13"/>
                  </a:lnTo>
                  <a:lnTo>
                    <a:pt x="66" y="16"/>
                  </a:lnTo>
                  <a:lnTo>
                    <a:pt x="81" y="21"/>
                  </a:lnTo>
                  <a:lnTo>
                    <a:pt x="97" y="21"/>
                  </a:lnTo>
                  <a:lnTo>
                    <a:pt x="120" y="21"/>
                  </a:lnTo>
                  <a:lnTo>
                    <a:pt x="128" y="26"/>
                  </a:lnTo>
                  <a:lnTo>
                    <a:pt x="140" y="31"/>
                  </a:lnTo>
                  <a:lnTo>
                    <a:pt x="150" y="34"/>
                  </a:lnTo>
                  <a:lnTo>
                    <a:pt x="160" y="41"/>
                  </a:lnTo>
                  <a:lnTo>
                    <a:pt x="155" y="51"/>
                  </a:lnTo>
                  <a:lnTo>
                    <a:pt x="150" y="61"/>
                  </a:lnTo>
                  <a:lnTo>
                    <a:pt x="130" y="82"/>
                  </a:lnTo>
                  <a:lnTo>
                    <a:pt x="123" y="113"/>
                  </a:lnTo>
                  <a:lnTo>
                    <a:pt x="125" y="148"/>
                  </a:lnTo>
                  <a:lnTo>
                    <a:pt x="132" y="185"/>
                  </a:lnTo>
                  <a:lnTo>
                    <a:pt x="135" y="218"/>
                  </a:lnTo>
                  <a:lnTo>
                    <a:pt x="133" y="248"/>
                  </a:lnTo>
                  <a:lnTo>
                    <a:pt x="122" y="269"/>
                  </a:lnTo>
                  <a:lnTo>
                    <a:pt x="99" y="2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2" name="Freeform 30"/>
            <p:cNvSpPr>
              <a:spLocks/>
            </p:cNvSpPr>
            <p:nvPr/>
          </p:nvSpPr>
          <p:spPr bwMode="auto">
            <a:xfrm>
              <a:off x="4551" y="3112"/>
              <a:ext cx="141" cy="61"/>
            </a:xfrm>
            <a:custGeom>
              <a:avLst/>
              <a:gdLst>
                <a:gd name="T0" fmla="*/ 119 w 141"/>
                <a:gd name="T1" fmla="*/ 61 h 61"/>
                <a:gd name="T2" fmla="*/ 103 w 141"/>
                <a:gd name="T3" fmla="*/ 56 h 61"/>
                <a:gd name="T4" fmla="*/ 88 w 141"/>
                <a:gd name="T5" fmla="*/ 53 h 61"/>
                <a:gd name="T6" fmla="*/ 73 w 141"/>
                <a:gd name="T7" fmla="*/ 48 h 61"/>
                <a:gd name="T8" fmla="*/ 59 w 141"/>
                <a:gd name="T9" fmla="*/ 44 h 61"/>
                <a:gd name="T10" fmla="*/ 44 w 141"/>
                <a:gd name="T11" fmla="*/ 39 h 61"/>
                <a:gd name="T12" fmla="*/ 29 w 141"/>
                <a:gd name="T13" fmla="*/ 36 h 61"/>
                <a:gd name="T14" fmla="*/ 14 w 141"/>
                <a:gd name="T15" fmla="*/ 33 h 61"/>
                <a:gd name="T16" fmla="*/ 0 w 141"/>
                <a:gd name="T17" fmla="*/ 30 h 61"/>
                <a:gd name="T18" fmla="*/ 0 w 141"/>
                <a:gd name="T19" fmla="*/ 15 h 61"/>
                <a:gd name="T20" fmla="*/ 0 w 141"/>
                <a:gd name="T21" fmla="*/ 0 h 61"/>
                <a:gd name="T22" fmla="*/ 14 w 141"/>
                <a:gd name="T23" fmla="*/ 3 h 61"/>
                <a:gd name="T24" fmla="*/ 37 w 141"/>
                <a:gd name="T25" fmla="*/ 7 h 61"/>
                <a:gd name="T26" fmla="*/ 64 w 141"/>
                <a:gd name="T27" fmla="*/ 12 h 61"/>
                <a:gd name="T28" fmla="*/ 91 w 141"/>
                <a:gd name="T29" fmla="*/ 18 h 61"/>
                <a:gd name="T30" fmla="*/ 114 w 141"/>
                <a:gd name="T31" fmla="*/ 23 h 61"/>
                <a:gd name="T32" fmla="*/ 132 w 141"/>
                <a:gd name="T33" fmla="*/ 35 h 61"/>
                <a:gd name="T34" fmla="*/ 141 w 141"/>
                <a:gd name="T35" fmla="*/ 44 h 61"/>
                <a:gd name="T36" fmla="*/ 139 w 141"/>
                <a:gd name="T37" fmla="*/ 61 h 61"/>
                <a:gd name="T38" fmla="*/ 132 w 141"/>
                <a:gd name="T39" fmla="*/ 61 h 61"/>
                <a:gd name="T40" fmla="*/ 119 w 141"/>
                <a:gd name="T4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61">
                  <a:moveTo>
                    <a:pt x="119" y="61"/>
                  </a:moveTo>
                  <a:lnTo>
                    <a:pt x="103" y="56"/>
                  </a:lnTo>
                  <a:lnTo>
                    <a:pt x="88" y="53"/>
                  </a:lnTo>
                  <a:lnTo>
                    <a:pt x="73" y="48"/>
                  </a:lnTo>
                  <a:lnTo>
                    <a:pt x="59" y="44"/>
                  </a:lnTo>
                  <a:lnTo>
                    <a:pt x="44" y="39"/>
                  </a:lnTo>
                  <a:lnTo>
                    <a:pt x="29" y="36"/>
                  </a:lnTo>
                  <a:lnTo>
                    <a:pt x="14" y="33"/>
                  </a:lnTo>
                  <a:lnTo>
                    <a:pt x="0" y="30"/>
                  </a:lnTo>
                  <a:lnTo>
                    <a:pt x="0" y="15"/>
                  </a:lnTo>
                  <a:lnTo>
                    <a:pt x="0" y="0"/>
                  </a:lnTo>
                  <a:lnTo>
                    <a:pt x="14" y="3"/>
                  </a:lnTo>
                  <a:lnTo>
                    <a:pt x="37" y="7"/>
                  </a:lnTo>
                  <a:lnTo>
                    <a:pt x="64" y="12"/>
                  </a:lnTo>
                  <a:lnTo>
                    <a:pt x="91" y="18"/>
                  </a:lnTo>
                  <a:lnTo>
                    <a:pt x="114" y="23"/>
                  </a:lnTo>
                  <a:lnTo>
                    <a:pt x="132" y="35"/>
                  </a:lnTo>
                  <a:lnTo>
                    <a:pt x="141" y="44"/>
                  </a:lnTo>
                  <a:lnTo>
                    <a:pt x="139" y="61"/>
                  </a:lnTo>
                  <a:lnTo>
                    <a:pt x="132" y="61"/>
                  </a:lnTo>
                  <a:lnTo>
                    <a:pt x="119"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3" name="Freeform 31"/>
            <p:cNvSpPr>
              <a:spLocks/>
            </p:cNvSpPr>
            <p:nvPr/>
          </p:nvSpPr>
          <p:spPr bwMode="auto">
            <a:xfrm>
              <a:off x="5099" y="3012"/>
              <a:ext cx="29" cy="153"/>
            </a:xfrm>
            <a:custGeom>
              <a:avLst/>
              <a:gdLst>
                <a:gd name="T0" fmla="*/ 11 w 29"/>
                <a:gd name="T1" fmla="*/ 151 h 153"/>
                <a:gd name="T2" fmla="*/ 6 w 29"/>
                <a:gd name="T3" fmla="*/ 141 h 153"/>
                <a:gd name="T4" fmla="*/ 3 w 29"/>
                <a:gd name="T5" fmla="*/ 126 h 153"/>
                <a:gd name="T6" fmla="*/ 0 w 29"/>
                <a:gd name="T7" fmla="*/ 105 h 153"/>
                <a:gd name="T8" fmla="*/ 0 w 29"/>
                <a:gd name="T9" fmla="*/ 82 h 153"/>
                <a:gd name="T10" fmla="*/ 0 w 29"/>
                <a:gd name="T11" fmla="*/ 57 h 153"/>
                <a:gd name="T12" fmla="*/ 0 w 29"/>
                <a:gd name="T13" fmla="*/ 34 h 153"/>
                <a:gd name="T14" fmla="*/ 0 w 29"/>
                <a:gd name="T15" fmla="*/ 13 h 153"/>
                <a:gd name="T16" fmla="*/ 0 w 29"/>
                <a:gd name="T17" fmla="*/ 0 h 153"/>
                <a:gd name="T18" fmla="*/ 1 w 29"/>
                <a:gd name="T19" fmla="*/ 10 h 153"/>
                <a:gd name="T20" fmla="*/ 8 w 29"/>
                <a:gd name="T21" fmla="*/ 31 h 153"/>
                <a:gd name="T22" fmla="*/ 14 w 29"/>
                <a:gd name="T23" fmla="*/ 57 h 153"/>
                <a:gd name="T24" fmla="*/ 23 w 29"/>
                <a:gd name="T25" fmla="*/ 90 h 153"/>
                <a:gd name="T26" fmla="*/ 27 w 29"/>
                <a:gd name="T27" fmla="*/ 116 h 153"/>
                <a:gd name="T28" fmla="*/ 29 w 29"/>
                <a:gd name="T29" fmla="*/ 139 h 153"/>
                <a:gd name="T30" fmla="*/ 23 w 29"/>
                <a:gd name="T31" fmla="*/ 153 h 153"/>
                <a:gd name="T32" fmla="*/ 11 w 29"/>
                <a:gd name="T33"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53">
                  <a:moveTo>
                    <a:pt x="11" y="151"/>
                  </a:moveTo>
                  <a:lnTo>
                    <a:pt x="6" y="141"/>
                  </a:lnTo>
                  <a:lnTo>
                    <a:pt x="3" y="126"/>
                  </a:lnTo>
                  <a:lnTo>
                    <a:pt x="0" y="105"/>
                  </a:lnTo>
                  <a:lnTo>
                    <a:pt x="0" y="82"/>
                  </a:lnTo>
                  <a:lnTo>
                    <a:pt x="0" y="57"/>
                  </a:lnTo>
                  <a:lnTo>
                    <a:pt x="0" y="34"/>
                  </a:lnTo>
                  <a:lnTo>
                    <a:pt x="0" y="13"/>
                  </a:lnTo>
                  <a:lnTo>
                    <a:pt x="0" y="0"/>
                  </a:lnTo>
                  <a:lnTo>
                    <a:pt x="1" y="10"/>
                  </a:lnTo>
                  <a:lnTo>
                    <a:pt x="8" y="31"/>
                  </a:lnTo>
                  <a:lnTo>
                    <a:pt x="14" y="57"/>
                  </a:lnTo>
                  <a:lnTo>
                    <a:pt x="23" y="90"/>
                  </a:lnTo>
                  <a:lnTo>
                    <a:pt x="27" y="116"/>
                  </a:lnTo>
                  <a:lnTo>
                    <a:pt x="29" y="139"/>
                  </a:lnTo>
                  <a:lnTo>
                    <a:pt x="23" y="153"/>
                  </a:lnTo>
                  <a:lnTo>
                    <a:pt x="11" y="15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4" name="Freeform 32"/>
            <p:cNvSpPr>
              <a:spLocks/>
            </p:cNvSpPr>
            <p:nvPr/>
          </p:nvSpPr>
          <p:spPr bwMode="auto">
            <a:xfrm>
              <a:off x="4930" y="2943"/>
              <a:ext cx="70" cy="210"/>
            </a:xfrm>
            <a:custGeom>
              <a:avLst/>
              <a:gdLst>
                <a:gd name="T0" fmla="*/ 70 w 70"/>
                <a:gd name="T1" fmla="*/ 210 h 210"/>
                <a:gd name="T2" fmla="*/ 59 w 70"/>
                <a:gd name="T3" fmla="*/ 190 h 210"/>
                <a:gd name="T4" fmla="*/ 50 w 70"/>
                <a:gd name="T5" fmla="*/ 167 h 210"/>
                <a:gd name="T6" fmla="*/ 44 w 70"/>
                <a:gd name="T7" fmla="*/ 140 h 210"/>
                <a:gd name="T8" fmla="*/ 39 w 70"/>
                <a:gd name="T9" fmla="*/ 113 h 210"/>
                <a:gd name="T10" fmla="*/ 34 w 70"/>
                <a:gd name="T11" fmla="*/ 84 h 210"/>
                <a:gd name="T12" fmla="*/ 31 w 70"/>
                <a:gd name="T13" fmla="*/ 59 h 210"/>
                <a:gd name="T14" fmla="*/ 24 w 70"/>
                <a:gd name="T15" fmla="*/ 36 h 210"/>
                <a:gd name="T16" fmla="*/ 19 w 70"/>
                <a:gd name="T17" fmla="*/ 20 h 210"/>
                <a:gd name="T18" fmla="*/ 9 w 70"/>
                <a:gd name="T19" fmla="*/ 10 h 210"/>
                <a:gd name="T20" fmla="*/ 0 w 70"/>
                <a:gd name="T21" fmla="*/ 10 h 210"/>
                <a:gd name="T22" fmla="*/ 0 w 70"/>
                <a:gd name="T23" fmla="*/ 5 h 210"/>
                <a:gd name="T24" fmla="*/ 0 w 70"/>
                <a:gd name="T25" fmla="*/ 0 h 210"/>
                <a:gd name="T26" fmla="*/ 6 w 70"/>
                <a:gd name="T27" fmla="*/ 0 h 210"/>
                <a:gd name="T28" fmla="*/ 14 w 70"/>
                <a:gd name="T29" fmla="*/ 0 h 210"/>
                <a:gd name="T30" fmla="*/ 24 w 70"/>
                <a:gd name="T31" fmla="*/ 0 h 210"/>
                <a:gd name="T32" fmla="*/ 34 w 70"/>
                <a:gd name="T33" fmla="*/ 0 h 210"/>
                <a:gd name="T34" fmla="*/ 42 w 70"/>
                <a:gd name="T35" fmla="*/ 0 h 210"/>
                <a:gd name="T36" fmla="*/ 52 w 70"/>
                <a:gd name="T37" fmla="*/ 3 h 210"/>
                <a:gd name="T38" fmla="*/ 60 w 70"/>
                <a:gd name="T39" fmla="*/ 5 h 210"/>
                <a:gd name="T40" fmla="*/ 70 w 70"/>
                <a:gd name="T41" fmla="*/ 10 h 210"/>
                <a:gd name="T42" fmla="*/ 70 w 70"/>
                <a:gd name="T43" fmla="*/ 20 h 210"/>
                <a:gd name="T44" fmla="*/ 70 w 70"/>
                <a:gd name="T45" fmla="*/ 30 h 210"/>
                <a:gd name="T46" fmla="*/ 60 w 70"/>
                <a:gd name="T47" fmla="*/ 43 h 210"/>
                <a:gd name="T48" fmla="*/ 55 w 70"/>
                <a:gd name="T49" fmla="*/ 64 h 210"/>
                <a:gd name="T50" fmla="*/ 54 w 70"/>
                <a:gd name="T51" fmla="*/ 87 h 210"/>
                <a:gd name="T52" fmla="*/ 57 w 70"/>
                <a:gd name="T53" fmla="*/ 115 h 210"/>
                <a:gd name="T54" fmla="*/ 60 w 70"/>
                <a:gd name="T55" fmla="*/ 141 h 210"/>
                <a:gd name="T56" fmla="*/ 65 w 70"/>
                <a:gd name="T57" fmla="*/ 167 h 210"/>
                <a:gd name="T58" fmla="*/ 67 w 70"/>
                <a:gd name="T59" fmla="*/ 190 h 210"/>
                <a:gd name="T60" fmla="*/ 70 w 70"/>
                <a:gd name="T61"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210">
                  <a:moveTo>
                    <a:pt x="70" y="210"/>
                  </a:moveTo>
                  <a:lnTo>
                    <a:pt x="59" y="190"/>
                  </a:lnTo>
                  <a:lnTo>
                    <a:pt x="50" y="167"/>
                  </a:lnTo>
                  <a:lnTo>
                    <a:pt x="44" y="140"/>
                  </a:lnTo>
                  <a:lnTo>
                    <a:pt x="39" y="113"/>
                  </a:lnTo>
                  <a:lnTo>
                    <a:pt x="34" y="84"/>
                  </a:lnTo>
                  <a:lnTo>
                    <a:pt x="31" y="59"/>
                  </a:lnTo>
                  <a:lnTo>
                    <a:pt x="24" y="36"/>
                  </a:lnTo>
                  <a:lnTo>
                    <a:pt x="19" y="20"/>
                  </a:lnTo>
                  <a:lnTo>
                    <a:pt x="9" y="10"/>
                  </a:lnTo>
                  <a:lnTo>
                    <a:pt x="0" y="10"/>
                  </a:lnTo>
                  <a:lnTo>
                    <a:pt x="0" y="5"/>
                  </a:lnTo>
                  <a:lnTo>
                    <a:pt x="0" y="0"/>
                  </a:lnTo>
                  <a:lnTo>
                    <a:pt x="6" y="0"/>
                  </a:lnTo>
                  <a:lnTo>
                    <a:pt x="14" y="0"/>
                  </a:lnTo>
                  <a:lnTo>
                    <a:pt x="24" y="0"/>
                  </a:lnTo>
                  <a:lnTo>
                    <a:pt x="34" y="0"/>
                  </a:lnTo>
                  <a:lnTo>
                    <a:pt x="42" y="0"/>
                  </a:lnTo>
                  <a:lnTo>
                    <a:pt x="52" y="3"/>
                  </a:lnTo>
                  <a:lnTo>
                    <a:pt x="60" y="5"/>
                  </a:lnTo>
                  <a:lnTo>
                    <a:pt x="70" y="10"/>
                  </a:lnTo>
                  <a:lnTo>
                    <a:pt x="70" y="20"/>
                  </a:lnTo>
                  <a:lnTo>
                    <a:pt x="70" y="30"/>
                  </a:lnTo>
                  <a:lnTo>
                    <a:pt x="60" y="43"/>
                  </a:lnTo>
                  <a:lnTo>
                    <a:pt x="55" y="64"/>
                  </a:lnTo>
                  <a:lnTo>
                    <a:pt x="54" y="87"/>
                  </a:lnTo>
                  <a:lnTo>
                    <a:pt x="57" y="115"/>
                  </a:lnTo>
                  <a:lnTo>
                    <a:pt x="60" y="141"/>
                  </a:lnTo>
                  <a:lnTo>
                    <a:pt x="65" y="167"/>
                  </a:lnTo>
                  <a:lnTo>
                    <a:pt x="67" y="190"/>
                  </a:lnTo>
                  <a:lnTo>
                    <a:pt x="70" y="2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5" name="Freeform 33"/>
            <p:cNvSpPr>
              <a:spLocks/>
            </p:cNvSpPr>
            <p:nvPr/>
          </p:nvSpPr>
          <p:spPr bwMode="auto">
            <a:xfrm>
              <a:off x="2321" y="3010"/>
              <a:ext cx="102" cy="143"/>
            </a:xfrm>
            <a:custGeom>
              <a:avLst/>
              <a:gdLst>
                <a:gd name="T0" fmla="*/ 23 w 102"/>
                <a:gd name="T1" fmla="*/ 143 h 143"/>
                <a:gd name="T2" fmla="*/ 5 w 102"/>
                <a:gd name="T3" fmla="*/ 117 h 143"/>
                <a:gd name="T4" fmla="*/ 0 w 102"/>
                <a:gd name="T5" fmla="*/ 92 h 143"/>
                <a:gd name="T6" fmla="*/ 3 w 102"/>
                <a:gd name="T7" fmla="*/ 68 h 143"/>
                <a:gd name="T8" fmla="*/ 16 w 102"/>
                <a:gd name="T9" fmla="*/ 45 h 143"/>
                <a:gd name="T10" fmla="*/ 33 w 102"/>
                <a:gd name="T11" fmla="*/ 25 h 143"/>
                <a:gd name="T12" fmla="*/ 54 w 102"/>
                <a:gd name="T13" fmla="*/ 10 h 143"/>
                <a:gd name="T14" fmla="*/ 77 w 102"/>
                <a:gd name="T15" fmla="*/ 0 h 143"/>
                <a:gd name="T16" fmla="*/ 102 w 102"/>
                <a:gd name="T17" fmla="*/ 2 h 143"/>
                <a:gd name="T18" fmla="*/ 102 w 102"/>
                <a:gd name="T19" fmla="*/ 12 h 143"/>
                <a:gd name="T20" fmla="*/ 102 w 102"/>
                <a:gd name="T21" fmla="*/ 23 h 143"/>
                <a:gd name="T22" fmla="*/ 82 w 102"/>
                <a:gd name="T23" fmla="*/ 30 h 143"/>
                <a:gd name="T24" fmla="*/ 67 w 102"/>
                <a:gd name="T25" fmla="*/ 41 h 143"/>
                <a:gd name="T26" fmla="*/ 54 w 102"/>
                <a:gd name="T27" fmla="*/ 53 h 143"/>
                <a:gd name="T28" fmla="*/ 44 w 102"/>
                <a:gd name="T29" fmla="*/ 68 h 143"/>
                <a:gd name="T30" fmla="*/ 36 w 102"/>
                <a:gd name="T31" fmla="*/ 82 h 143"/>
                <a:gd name="T32" fmla="*/ 31 w 102"/>
                <a:gd name="T33" fmla="*/ 100 h 143"/>
                <a:gd name="T34" fmla="*/ 29 w 102"/>
                <a:gd name="T35" fmla="*/ 120 h 143"/>
                <a:gd name="T36" fmla="*/ 33 w 102"/>
                <a:gd name="T37" fmla="*/ 143 h 143"/>
                <a:gd name="T38" fmla="*/ 28 w 102"/>
                <a:gd name="T39" fmla="*/ 143 h 143"/>
                <a:gd name="T40" fmla="*/ 23 w 102"/>
                <a:gd name="T4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43">
                  <a:moveTo>
                    <a:pt x="23" y="143"/>
                  </a:moveTo>
                  <a:lnTo>
                    <a:pt x="5" y="117"/>
                  </a:lnTo>
                  <a:lnTo>
                    <a:pt x="0" y="92"/>
                  </a:lnTo>
                  <a:lnTo>
                    <a:pt x="3" y="68"/>
                  </a:lnTo>
                  <a:lnTo>
                    <a:pt x="16" y="45"/>
                  </a:lnTo>
                  <a:lnTo>
                    <a:pt x="33" y="25"/>
                  </a:lnTo>
                  <a:lnTo>
                    <a:pt x="54" y="10"/>
                  </a:lnTo>
                  <a:lnTo>
                    <a:pt x="77" y="0"/>
                  </a:lnTo>
                  <a:lnTo>
                    <a:pt x="102" y="2"/>
                  </a:lnTo>
                  <a:lnTo>
                    <a:pt x="102" y="12"/>
                  </a:lnTo>
                  <a:lnTo>
                    <a:pt x="102" y="23"/>
                  </a:lnTo>
                  <a:lnTo>
                    <a:pt x="82" y="30"/>
                  </a:lnTo>
                  <a:lnTo>
                    <a:pt x="67" y="41"/>
                  </a:lnTo>
                  <a:lnTo>
                    <a:pt x="54" y="53"/>
                  </a:lnTo>
                  <a:lnTo>
                    <a:pt x="44" y="68"/>
                  </a:lnTo>
                  <a:lnTo>
                    <a:pt x="36" y="82"/>
                  </a:lnTo>
                  <a:lnTo>
                    <a:pt x="31" y="100"/>
                  </a:lnTo>
                  <a:lnTo>
                    <a:pt x="29" y="120"/>
                  </a:lnTo>
                  <a:lnTo>
                    <a:pt x="33" y="143"/>
                  </a:lnTo>
                  <a:lnTo>
                    <a:pt x="28" y="143"/>
                  </a:lnTo>
                  <a:lnTo>
                    <a:pt x="23" y="1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6" name="Freeform 34"/>
            <p:cNvSpPr>
              <a:spLocks/>
            </p:cNvSpPr>
            <p:nvPr/>
          </p:nvSpPr>
          <p:spPr bwMode="auto">
            <a:xfrm>
              <a:off x="4629" y="3092"/>
              <a:ext cx="120" cy="50"/>
            </a:xfrm>
            <a:custGeom>
              <a:avLst/>
              <a:gdLst>
                <a:gd name="T0" fmla="*/ 81 w 120"/>
                <a:gd name="T1" fmla="*/ 50 h 50"/>
                <a:gd name="T2" fmla="*/ 59 w 120"/>
                <a:gd name="T3" fmla="*/ 41 h 50"/>
                <a:gd name="T4" fmla="*/ 45 w 120"/>
                <a:gd name="T5" fmla="*/ 38 h 50"/>
                <a:gd name="T6" fmla="*/ 33 w 120"/>
                <a:gd name="T7" fmla="*/ 33 h 50"/>
                <a:gd name="T8" fmla="*/ 25 w 120"/>
                <a:gd name="T9" fmla="*/ 32 h 50"/>
                <a:gd name="T10" fmla="*/ 12 w 120"/>
                <a:gd name="T11" fmla="*/ 30 h 50"/>
                <a:gd name="T12" fmla="*/ 0 w 120"/>
                <a:gd name="T13" fmla="*/ 30 h 50"/>
                <a:gd name="T14" fmla="*/ 0 w 120"/>
                <a:gd name="T15" fmla="*/ 15 h 50"/>
                <a:gd name="T16" fmla="*/ 0 w 120"/>
                <a:gd name="T17" fmla="*/ 0 h 50"/>
                <a:gd name="T18" fmla="*/ 10 w 120"/>
                <a:gd name="T19" fmla="*/ 0 h 50"/>
                <a:gd name="T20" fmla="*/ 27 w 120"/>
                <a:gd name="T21" fmla="*/ 2 h 50"/>
                <a:gd name="T22" fmla="*/ 45 w 120"/>
                <a:gd name="T23" fmla="*/ 4 h 50"/>
                <a:gd name="T24" fmla="*/ 68 w 120"/>
                <a:gd name="T25" fmla="*/ 9 h 50"/>
                <a:gd name="T26" fmla="*/ 86 w 120"/>
                <a:gd name="T27" fmla="*/ 13 h 50"/>
                <a:gd name="T28" fmla="*/ 104 w 120"/>
                <a:gd name="T29" fmla="*/ 20 h 50"/>
                <a:gd name="T30" fmla="*/ 115 w 120"/>
                <a:gd name="T31" fmla="*/ 28 h 50"/>
                <a:gd name="T32" fmla="*/ 120 w 120"/>
                <a:gd name="T33" fmla="*/ 40 h 50"/>
                <a:gd name="T34" fmla="*/ 110 w 120"/>
                <a:gd name="T35" fmla="*/ 45 h 50"/>
                <a:gd name="T36" fmla="*/ 100 w 120"/>
                <a:gd name="T37" fmla="*/ 48 h 50"/>
                <a:gd name="T38" fmla="*/ 89 w 120"/>
                <a:gd name="T39" fmla="*/ 48 h 50"/>
                <a:gd name="T40" fmla="*/ 81 w 120"/>
                <a:gd name="T41"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50">
                  <a:moveTo>
                    <a:pt x="81" y="50"/>
                  </a:moveTo>
                  <a:lnTo>
                    <a:pt x="59" y="41"/>
                  </a:lnTo>
                  <a:lnTo>
                    <a:pt x="45" y="38"/>
                  </a:lnTo>
                  <a:lnTo>
                    <a:pt x="33" y="33"/>
                  </a:lnTo>
                  <a:lnTo>
                    <a:pt x="25" y="32"/>
                  </a:lnTo>
                  <a:lnTo>
                    <a:pt x="12" y="30"/>
                  </a:lnTo>
                  <a:lnTo>
                    <a:pt x="0" y="30"/>
                  </a:lnTo>
                  <a:lnTo>
                    <a:pt x="0" y="15"/>
                  </a:lnTo>
                  <a:lnTo>
                    <a:pt x="0" y="0"/>
                  </a:lnTo>
                  <a:lnTo>
                    <a:pt x="10" y="0"/>
                  </a:lnTo>
                  <a:lnTo>
                    <a:pt x="27" y="2"/>
                  </a:lnTo>
                  <a:lnTo>
                    <a:pt x="45" y="4"/>
                  </a:lnTo>
                  <a:lnTo>
                    <a:pt x="68" y="9"/>
                  </a:lnTo>
                  <a:lnTo>
                    <a:pt x="86" y="13"/>
                  </a:lnTo>
                  <a:lnTo>
                    <a:pt x="104" y="20"/>
                  </a:lnTo>
                  <a:lnTo>
                    <a:pt x="115" y="28"/>
                  </a:lnTo>
                  <a:lnTo>
                    <a:pt x="120" y="40"/>
                  </a:lnTo>
                  <a:lnTo>
                    <a:pt x="110" y="45"/>
                  </a:lnTo>
                  <a:lnTo>
                    <a:pt x="100" y="48"/>
                  </a:lnTo>
                  <a:lnTo>
                    <a:pt x="89" y="48"/>
                  </a:lnTo>
                  <a:lnTo>
                    <a:pt x="81"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7" name="Freeform 35"/>
            <p:cNvSpPr>
              <a:spLocks/>
            </p:cNvSpPr>
            <p:nvPr/>
          </p:nvSpPr>
          <p:spPr bwMode="auto">
            <a:xfrm>
              <a:off x="4690" y="3063"/>
              <a:ext cx="90" cy="39"/>
            </a:xfrm>
            <a:custGeom>
              <a:avLst/>
              <a:gdLst>
                <a:gd name="T0" fmla="*/ 80 w 90"/>
                <a:gd name="T1" fmla="*/ 39 h 39"/>
                <a:gd name="T2" fmla="*/ 67 w 90"/>
                <a:gd name="T3" fmla="*/ 38 h 39"/>
                <a:gd name="T4" fmla="*/ 57 w 90"/>
                <a:gd name="T5" fmla="*/ 36 h 39"/>
                <a:gd name="T6" fmla="*/ 48 w 90"/>
                <a:gd name="T7" fmla="*/ 34 h 39"/>
                <a:gd name="T8" fmla="*/ 39 w 90"/>
                <a:gd name="T9" fmla="*/ 34 h 39"/>
                <a:gd name="T10" fmla="*/ 30 w 90"/>
                <a:gd name="T11" fmla="*/ 31 h 39"/>
                <a:gd name="T12" fmla="*/ 20 w 90"/>
                <a:gd name="T13" fmla="*/ 29 h 39"/>
                <a:gd name="T14" fmla="*/ 10 w 90"/>
                <a:gd name="T15" fmla="*/ 29 h 39"/>
                <a:gd name="T16" fmla="*/ 0 w 90"/>
                <a:gd name="T17" fmla="*/ 29 h 39"/>
                <a:gd name="T18" fmla="*/ 0 w 90"/>
                <a:gd name="T19" fmla="*/ 15 h 39"/>
                <a:gd name="T20" fmla="*/ 0 w 90"/>
                <a:gd name="T21" fmla="*/ 0 h 39"/>
                <a:gd name="T22" fmla="*/ 13 w 90"/>
                <a:gd name="T23" fmla="*/ 1 h 39"/>
                <a:gd name="T24" fmla="*/ 26 w 90"/>
                <a:gd name="T25" fmla="*/ 5 h 39"/>
                <a:gd name="T26" fmla="*/ 36 w 90"/>
                <a:gd name="T27" fmla="*/ 6 h 39"/>
                <a:gd name="T28" fmla="*/ 48 w 90"/>
                <a:gd name="T29" fmla="*/ 10 h 39"/>
                <a:gd name="T30" fmla="*/ 57 w 90"/>
                <a:gd name="T31" fmla="*/ 10 h 39"/>
                <a:gd name="T32" fmla="*/ 67 w 90"/>
                <a:gd name="T33" fmla="*/ 13 h 39"/>
                <a:gd name="T34" fmla="*/ 77 w 90"/>
                <a:gd name="T35" fmla="*/ 15 h 39"/>
                <a:gd name="T36" fmla="*/ 90 w 90"/>
                <a:gd name="T37" fmla="*/ 20 h 39"/>
                <a:gd name="T38" fmla="*/ 90 w 90"/>
                <a:gd name="T39" fmla="*/ 29 h 39"/>
                <a:gd name="T40" fmla="*/ 90 w 90"/>
                <a:gd name="T41" fmla="*/ 39 h 39"/>
                <a:gd name="T42" fmla="*/ 89 w 90"/>
                <a:gd name="T43" fmla="*/ 39 h 39"/>
                <a:gd name="T44" fmla="*/ 80 w 9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39">
                  <a:moveTo>
                    <a:pt x="80" y="39"/>
                  </a:moveTo>
                  <a:lnTo>
                    <a:pt x="67" y="38"/>
                  </a:lnTo>
                  <a:lnTo>
                    <a:pt x="57" y="36"/>
                  </a:lnTo>
                  <a:lnTo>
                    <a:pt x="48" y="34"/>
                  </a:lnTo>
                  <a:lnTo>
                    <a:pt x="39" y="34"/>
                  </a:lnTo>
                  <a:lnTo>
                    <a:pt x="30" y="31"/>
                  </a:lnTo>
                  <a:lnTo>
                    <a:pt x="20" y="29"/>
                  </a:lnTo>
                  <a:lnTo>
                    <a:pt x="10" y="29"/>
                  </a:lnTo>
                  <a:lnTo>
                    <a:pt x="0" y="29"/>
                  </a:lnTo>
                  <a:lnTo>
                    <a:pt x="0" y="15"/>
                  </a:lnTo>
                  <a:lnTo>
                    <a:pt x="0" y="0"/>
                  </a:lnTo>
                  <a:lnTo>
                    <a:pt x="13" y="1"/>
                  </a:lnTo>
                  <a:lnTo>
                    <a:pt x="26" y="5"/>
                  </a:lnTo>
                  <a:lnTo>
                    <a:pt x="36" y="6"/>
                  </a:lnTo>
                  <a:lnTo>
                    <a:pt x="48" y="10"/>
                  </a:lnTo>
                  <a:lnTo>
                    <a:pt x="57" y="10"/>
                  </a:lnTo>
                  <a:lnTo>
                    <a:pt x="67" y="13"/>
                  </a:lnTo>
                  <a:lnTo>
                    <a:pt x="77" y="15"/>
                  </a:lnTo>
                  <a:lnTo>
                    <a:pt x="90" y="20"/>
                  </a:lnTo>
                  <a:lnTo>
                    <a:pt x="90" y="29"/>
                  </a:lnTo>
                  <a:lnTo>
                    <a:pt x="90" y="39"/>
                  </a:lnTo>
                  <a:lnTo>
                    <a:pt x="89" y="39"/>
                  </a:lnTo>
                  <a:lnTo>
                    <a:pt x="80"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8" name="Freeform 36"/>
            <p:cNvSpPr>
              <a:spLocks/>
            </p:cNvSpPr>
            <p:nvPr/>
          </p:nvSpPr>
          <p:spPr bwMode="auto">
            <a:xfrm>
              <a:off x="4071" y="2941"/>
              <a:ext cx="709" cy="122"/>
            </a:xfrm>
            <a:custGeom>
              <a:avLst/>
              <a:gdLst>
                <a:gd name="T0" fmla="*/ 360 w 709"/>
                <a:gd name="T1" fmla="*/ 122 h 122"/>
                <a:gd name="T2" fmla="*/ 314 w 709"/>
                <a:gd name="T3" fmla="*/ 109 h 122"/>
                <a:gd name="T4" fmla="*/ 270 w 709"/>
                <a:gd name="T5" fmla="*/ 97 h 122"/>
                <a:gd name="T6" fmla="*/ 227 w 709"/>
                <a:gd name="T7" fmla="*/ 87 h 122"/>
                <a:gd name="T8" fmla="*/ 184 w 709"/>
                <a:gd name="T9" fmla="*/ 79 h 122"/>
                <a:gd name="T10" fmla="*/ 140 w 709"/>
                <a:gd name="T11" fmla="*/ 74 h 122"/>
                <a:gd name="T12" fmla="*/ 97 w 709"/>
                <a:gd name="T13" fmla="*/ 74 h 122"/>
                <a:gd name="T14" fmla="*/ 53 w 709"/>
                <a:gd name="T15" fmla="*/ 79 h 122"/>
                <a:gd name="T16" fmla="*/ 10 w 709"/>
                <a:gd name="T17" fmla="*/ 92 h 122"/>
                <a:gd name="T18" fmla="*/ 4 w 709"/>
                <a:gd name="T19" fmla="*/ 84 h 122"/>
                <a:gd name="T20" fmla="*/ 0 w 709"/>
                <a:gd name="T21" fmla="*/ 79 h 122"/>
                <a:gd name="T22" fmla="*/ 0 w 709"/>
                <a:gd name="T23" fmla="*/ 73 h 122"/>
                <a:gd name="T24" fmla="*/ 0 w 709"/>
                <a:gd name="T25" fmla="*/ 61 h 122"/>
                <a:gd name="T26" fmla="*/ 33 w 709"/>
                <a:gd name="T27" fmla="*/ 45 h 122"/>
                <a:gd name="T28" fmla="*/ 83 w 709"/>
                <a:gd name="T29" fmla="*/ 41 h 122"/>
                <a:gd name="T30" fmla="*/ 143 w 709"/>
                <a:gd name="T31" fmla="*/ 46 h 122"/>
                <a:gd name="T32" fmla="*/ 210 w 709"/>
                <a:gd name="T33" fmla="*/ 58 h 122"/>
                <a:gd name="T34" fmla="*/ 279 w 709"/>
                <a:gd name="T35" fmla="*/ 69 h 122"/>
                <a:gd name="T36" fmla="*/ 350 w 709"/>
                <a:gd name="T37" fmla="*/ 82 h 122"/>
                <a:gd name="T38" fmla="*/ 414 w 709"/>
                <a:gd name="T39" fmla="*/ 89 h 122"/>
                <a:gd name="T40" fmla="*/ 470 w 709"/>
                <a:gd name="T41" fmla="*/ 92 h 122"/>
                <a:gd name="T42" fmla="*/ 496 w 709"/>
                <a:gd name="T43" fmla="*/ 81 h 122"/>
                <a:gd name="T44" fmla="*/ 527 w 709"/>
                <a:gd name="T45" fmla="*/ 66 h 122"/>
                <a:gd name="T46" fmla="*/ 562 w 709"/>
                <a:gd name="T47" fmla="*/ 50 h 122"/>
                <a:gd name="T48" fmla="*/ 596 w 709"/>
                <a:gd name="T49" fmla="*/ 35 h 122"/>
                <a:gd name="T50" fmla="*/ 627 w 709"/>
                <a:gd name="T51" fmla="*/ 18 h 122"/>
                <a:gd name="T52" fmla="*/ 658 w 709"/>
                <a:gd name="T53" fmla="*/ 9 h 122"/>
                <a:gd name="T54" fmla="*/ 686 w 709"/>
                <a:gd name="T55" fmla="*/ 0 h 122"/>
                <a:gd name="T56" fmla="*/ 709 w 709"/>
                <a:gd name="T57" fmla="*/ 2 h 122"/>
                <a:gd name="T58" fmla="*/ 668 w 709"/>
                <a:gd name="T59" fmla="*/ 40 h 122"/>
                <a:gd name="T60" fmla="*/ 629 w 709"/>
                <a:gd name="T61" fmla="*/ 69 h 122"/>
                <a:gd name="T62" fmla="*/ 588 w 709"/>
                <a:gd name="T63" fmla="*/ 89 h 122"/>
                <a:gd name="T64" fmla="*/ 545 w 709"/>
                <a:gd name="T65" fmla="*/ 105 h 122"/>
                <a:gd name="T66" fmla="*/ 499 w 709"/>
                <a:gd name="T67" fmla="*/ 114 h 122"/>
                <a:gd name="T68" fmla="*/ 453 w 709"/>
                <a:gd name="T69" fmla="*/ 119 h 122"/>
                <a:gd name="T70" fmla="*/ 406 w 709"/>
                <a:gd name="T71" fmla="*/ 120 h 122"/>
                <a:gd name="T72" fmla="*/ 360 w 709"/>
                <a:gd name="T7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9" h="122">
                  <a:moveTo>
                    <a:pt x="360" y="122"/>
                  </a:moveTo>
                  <a:lnTo>
                    <a:pt x="314" y="109"/>
                  </a:lnTo>
                  <a:lnTo>
                    <a:pt x="270" y="97"/>
                  </a:lnTo>
                  <a:lnTo>
                    <a:pt x="227" y="87"/>
                  </a:lnTo>
                  <a:lnTo>
                    <a:pt x="184" y="79"/>
                  </a:lnTo>
                  <a:lnTo>
                    <a:pt x="140" y="74"/>
                  </a:lnTo>
                  <a:lnTo>
                    <a:pt x="97" y="74"/>
                  </a:lnTo>
                  <a:lnTo>
                    <a:pt x="53" y="79"/>
                  </a:lnTo>
                  <a:lnTo>
                    <a:pt x="10" y="92"/>
                  </a:lnTo>
                  <a:lnTo>
                    <a:pt x="4" y="84"/>
                  </a:lnTo>
                  <a:lnTo>
                    <a:pt x="0" y="79"/>
                  </a:lnTo>
                  <a:lnTo>
                    <a:pt x="0" y="73"/>
                  </a:lnTo>
                  <a:lnTo>
                    <a:pt x="0" y="61"/>
                  </a:lnTo>
                  <a:lnTo>
                    <a:pt x="33" y="45"/>
                  </a:lnTo>
                  <a:lnTo>
                    <a:pt x="83" y="41"/>
                  </a:lnTo>
                  <a:lnTo>
                    <a:pt x="143" y="46"/>
                  </a:lnTo>
                  <a:lnTo>
                    <a:pt x="210" y="58"/>
                  </a:lnTo>
                  <a:lnTo>
                    <a:pt x="279" y="69"/>
                  </a:lnTo>
                  <a:lnTo>
                    <a:pt x="350" y="82"/>
                  </a:lnTo>
                  <a:lnTo>
                    <a:pt x="414" y="89"/>
                  </a:lnTo>
                  <a:lnTo>
                    <a:pt x="470" y="92"/>
                  </a:lnTo>
                  <a:lnTo>
                    <a:pt x="496" y="81"/>
                  </a:lnTo>
                  <a:lnTo>
                    <a:pt x="527" y="66"/>
                  </a:lnTo>
                  <a:lnTo>
                    <a:pt x="562" y="50"/>
                  </a:lnTo>
                  <a:lnTo>
                    <a:pt x="596" y="35"/>
                  </a:lnTo>
                  <a:lnTo>
                    <a:pt x="627" y="18"/>
                  </a:lnTo>
                  <a:lnTo>
                    <a:pt x="658" y="9"/>
                  </a:lnTo>
                  <a:lnTo>
                    <a:pt x="686" y="0"/>
                  </a:lnTo>
                  <a:lnTo>
                    <a:pt x="709" y="2"/>
                  </a:lnTo>
                  <a:lnTo>
                    <a:pt x="668" y="40"/>
                  </a:lnTo>
                  <a:lnTo>
                    <a:pt x="629" y="69"/>
                  </a:lnTo>
                  <a:lnTo>
                    <a:pt x="588" y="89"/>
                  </a:lnTo>
                  <a:lnTo>
                    <a:pt x="545" y="105"/>
                  </a:lnTo>
                  <a:lnTo>
                    <a:pt x="499" y="114"/>
                  </a:lnTo>
                  <a:lnTo>
                    <a:pt x="453" y="119"/>
                  </a:lnTo>
                  <a:lnTo>
                    <a:pt x="406" y="120"/>
                  </a:lnTo>
                  <a:lnTo>
                    <a:pt x="36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69" name="Freeform 37"/>
            <p:cNvSpPr>
              <a:spLocks/>
            </p:cNvSpPr>
            <p:nvPr/>
          </p:nvSpPr>
          <p:spPr bwMode="auto">
            <a:xfrm>
              <a:off x="5668" y="2523"/>
              <a:ext cx="171" cy="530"/>
            </a:xfrm>
            <a:custGeom>
              <a:avLst/>
              <a:gdLst>
                <a:gd name="T0" fmla="*/ 151 w 171"/>
                <a:gd name="T1" fmla="*/ 530 h 530"/>
                <a:gd name="T2" fmla="*/ 144 w 171"/>
                <a:gd name="T3" fmla="*/ 463 h 530"/>
                <a:gd name="T4" fmla="*/ 139 w 171"/>
                <a:gd name="T5" fmla="*/ 394 h 530"/>
                <a:gd name="T6" fmla="*/ 131 w 171"/>
                <a:gd name="T7" fmla="*/ 323 h 530"/>
                <a:gd name="T8" fmla="*/ 120 w 171"/>
                <a:gd name="T9" fmla="*/ 254 h 530"/>
                <a:gd name="T10" fmla="*/ 100 w 171"/>
                <a:gd name="T11" fmla="*/ 184 h 530"/>
                <a:gd name="T12" fmla="*/ 75 w 171"/>
                <a:gd name="T13" fmla="*/ 120 h 530"/>
                <a:gd name="T14" fmla="*/ 41 w 171"/>
                <a:gd name="T15" fmla="*/ 61 h 530"/>
                <a:gd name="T16" fmla="*/ 0 w 171"/>
                <a:gd name="T17" fmla="*/ 10 h 530"/>
                <a:gd name="T18" fmla="*/ 0 w 171"/>
                <a:gd name="T19" fmla="*/ 0 h 530"/>
                <a:gd name="T20" fmla="*/ 15 w 171"/>
                <a:gd name="T21" fmla="*/ 0 h 530"/>
                <a:gd name="T22" fmla="*/ 31 w 171"/>
                <a:gd name="T23" fmla="*/ 0 h 530"/>
                <a:gd name="T24" fmla="*/ 67 w 171"/>
                <a:gd name="T25" fmla="*/ 61 h 530"/>
                <a:gd name="T26" fmla="*/ 100 w 171"/>
                <a:gd name="T27" fmla="*/ 123 h 530"/>
                <a:gd name="T28" fmla="*/ 125 w 171"/>
                <a:gd name="T29" fmla="*/ 184 h 530"/>
                <a:gd name="T30" fmla="*/ 144 w 171"/>
                <a:gd name="T31" fmla="*/ 246 h 530"/>
                <a:gd name="T32" fmla="*/ 157 w 171"/>
                <a:gd name="T33" fmla="*/ 308 h 530"/>
                <a:gd name="T34" fmla="*/ 167 w 171"/>
                <a:gd name="T35" fmla="*/ 377 h 530"/>
                <a:gd name="T36" fmla="*/ 171 w 171"/>
                <a:gd name="T37" fmla="*/ 450 h 530"/>
                <a:gd name="T38" fmla="*/ 171 w 171"/>
                <a:gd name="T39" fmla="*/ 530 h 530"/>
                <a:gd name="T40" fmla="*/ 161 w 171"/>
                <a:gd name="T41" fmla="*/ 530 h 530"/>
                <a:gd name="T42" fmla="*/ 151 w 171"/>
                <a:gd name="T43" fmla="*/ 530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1" h="530">
                  <a:moveTo>
                    <a:pt x="151" y="530"/>
                  </a:moveTo>
                  <a:lnTo>
                    <a:pt x="144" y="463"/>
                  </a:lnTo>
                  <a:lnTo>
                    <a:pt x="139" y="394"/>
                  </a:lnTo>
                  <a:lnTo>
                    <a:pt x="131" y="323"/>
                  </a:lnTo>
                  <a:lnTo>
                    <a:pt x="120" y="254"/>
                  </a:lnTo>
                  <a:lnTo>
                    <a:pt x="100" y="184"/>
                  </a:lnTo>
                  <a:lnTo>
                    <a:pt x="75" y="120"/>
                  </a:lnTo>
                  <a:lnTo>
                    <a:pt x="41" y="61"/>
                  </a:lnTo>
                  <a:lnTo>
                    <a:pt x="0" y="10"/>
                  </a:lnTo>
                  <a:lnTo>
                    <a:pt x="0" y="0"/>
                  </a:lnTo>
                  <a:lnTo>
                    <a:pt x="15" y="0"/>
                  </a:lnTo>
                  <a:lnTo>
                    <a:pt x="31" y="0"/>
                  </a:lnTo>
                  <a:lnTo>
                    <a:pt x="67" y="61"/>
                  </a:lnTo>
                  <a:lnTo>
                    <a:pt x="100" y="123"/>
                  </a:lnTo>
                  <a:lnTo>
                    <a:pt x="125" y="184"/>
                  </a:lnTo>
                  <a:lnTo>
                    <a:pt x="144" y="246"/>
                  </a:lnTo>
                  <a:lnTo>
                    <a:pt x="157" y="308"/>
                  </a:lnTo>
                  <a:lnTo>
                    <a:pt x="167" y="377"/>
                  </a:lnTo>
                  <a:lnTo>
                    <a:pt x="171" y="450"/>
                  </a:lnTo>
                  <a:lnTo>
                    <a:pt x="171" y="530"/>
                  </a:lnTo>
                  <a:lnTo>
                    <a:pt x="161" y="530"/>
                  </a:lnTo>
                  <a:lnTo>
                    <a:pt x="151" y="5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0" name="Freeform 38"/>
            <p:cNvSpPr>
              <a:spLocks/>
            </p:cNvSpPr>
            <p:nvPr/>
          </p:nvSpPr>
          <p:spPr bwMode="auto">
            <a:xfrm>
              <a:off x="5668" y="2733"/>
              <a:ext cx="130" cy="279"/>
            </a:xfrm>
            <a:custGeom>
              <a:avLst/>
              <a:gdLst>
                <a:gd name="T0" fmla="*/ 110 w 130"/>
                <a:gd name="T1" fmla="*/ 279 h 279"/>
                <a:gd name="T2" fmla="*/ 105 w 130"/>
                <a:gd name="T3" fmla="*/ 277 h 279"/>
                <a:gd name="T4" fmla="*/ 100 w 130"/>
                <a:gd name="T5" fmla="*/ 269 h 279"/>
                <a:gd name="T6" fmla="*/ 100 w 130"/>
                <a:gd name="T7" fmla="*/ 245 h 279"/>
                <a:gd name="T8" fmla="*/ 92 w 130"/>
                <a:gd name="T9" fmla="*/ 213 h 279"/>
                <a:gd name="T10" fmla="*/ 75 w 130"/>
                <a:gd name="T11" fmla="*/ 177 h 279"/>
                <a:gd name="T12" fmla="*/ 57 w 130"/>
                <a:gd name="T13" fmla="*/ 139 h 279"/>
                <a:gd name="T14" fmla="*/ 34 w 130"/>
                <a:gd name="T15" fmla="*/ 100 h 279"/>
                <a:gd name="T16" fmla="*/ 18 w 130"/>
                <a:gd name="T17" fmla="*/ 64 h 279"/>
                <a:gd name="T18" fmla="*/ 3 w 130"/>
                <a:gd name="T19" fmla="*/ 31 h 279"/>
                <a:gd name="T20" fmla="*/ 0 w 130"/>
                <a:gd name="T21" fmla="*/ 10 h 279"/>
                <a:gd name="T22" fmla="*/ 10 w 130"/>
                <a:gd name="T23" fmla="*/ 5 h 279"/>
                <a:gd name="T24" fmla="*/ 20 w 130"/>
                <a:gd name="T25" fmla="*/ 0 h 279"/>
                <a:gd name="T26" fmla="*/ 39 w 130"/>
                <a:gd name="T27" fmla="*/ 18 h 279"/>
                <a:gd name="T28" fmla="*/ 59 w 130"/>
                <a:gd name="T29" fmla="*/ 48 h 279"/>
                <a:gd name="T30" fmla="*/ 74 w 130"/>
                <a:gd name="T31" fmla="*/ 80 h 279"/>
                <a:gd name="T32" fmla="*/ 89 w 130"/>
                <a:gd name="T33" fmla="*/ 120 h 279"/>
                <a:gd name="T34" fmla="*/ 100 w 130"/>
                <a:gd name="T35" fmla="*/ 161 h 279"/>
                <a:gd name="T36" fmla="*/ 111 w 130"/>
                <a:gd name="T37" fmla="*/ 202 h 279"/>
                <a:gd name="T38" fmla="*/ 120 w 130"/>
                <a:gd name="T39" fmla="*/ 241 h 279"/>
                <a:gd name="T40" fmla="*/ 130 w 130"/>
                <a:gd name="T41" fmla="*/ 279 h 279"/>
                <a:gd name="T42" fmla="*/ 120 w 130"/>
                <a:gd name="T43" fmla="*/ 279 h 279"/>
                <a:gd name="T44" fmla="*/ 110 w 130"/>
                <a:gd name="T45"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0" h="279">
                  <a:moveTo>
                    <a:pt x="110" y="279"/>
                  </a:moveTo>
                  <a:lnTo>
                    <a:pt x="105" y="277"/>
                  </a:lnTo>
                  <a:lnTo>
                    <a:pt x="100" y="269"/>
                  </a:lnTo>
                  <a:lnTo>
                    <a:pt x="100" y="245"/>
                  </a:lnTo>
                  <a:lnTo>
                    <a:pt x="92" y="213"/>
                  </a:lnTo>
                  <a:lnTo>
                    <a:pt x="75" y="177"/>
                  </a:lnTo>
                  <a:lnTo>
                    <a:pt x="57" y="139"/>
                  </a:lnTo>
                  <a:lnTo>
                    <a:pt x="34" y="100"/>
                  </a:lnTo>
                  <a:lnTo>
                    <a:pt x="18" y="64"/>
                  </a:lnTo>
                  <a:lnTo>
                    <a:pt x="3" y="31"/>
                  </a:lnTo>
                  <a:lnTo>
                    <a:pt x="0" y="10"/>
                  </a:lnTo>
                  <a:lnTo>
                    <a:pt x="10" y="5"/>
                  </a:lnTo>
                  <a:lnTo>
                    <a:pt x="20" y="0"/>
                  </a:lnTo>
                  <a:lnTo>
                    <a:pt x="39" y="18"/>
                  </a:lnTo>
                  <a:lnTo>
                    <a:pt x="59" y="48"/>
                  </a:lnTo>
                  <a:lnTo>
                    <a:pt x="74" y="80"/>
                  </a:lnTo>
                  <a:lnTo>
                    <a:pt x="89" y="120"/>
                  </a:lnTo>
                  <a:lnTo>
                    <a:pt x="100" y="161"/>
                  </a:lnTo>
                  <a:lnTo>
                    <a:pt x="111" y="202"/>
                  </a:lnTo>
                  <a:lnTo>
                    <a:pt x="120" y="241"/>
                  </a:lnTo>
                  <a:lnTo>
                    <a:pt x="130" y="279"/>
                  </a:lnTo>
                  <a:lnTo>
                    <a:pt x="120" y="279"/>
                  </a:lnTo>
                  <a:lnTo>
                    <a:pt x="110" y="2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1" name="Freeform 39"/>
            <p:cNvSpPr>
              <a:spLocks/>
            </p:cNvSpPr>
            <p:nvPr/>
          </p:nvSpPr>
          <p:spPr bwMode="auto">
            <a:xfrm>
              <a:off x="2111" y="2269"/>
              <a:ext cx="1929" cy="664"/>
            </a:xfrm>
            <a:custGeom>
              <a:avLst/>
              <a:gdLst>
                <a:gd name="T0" fmla="*/ 1324 w 1929"/>
                <a:gd name="T1" fmla="*/ 643 h 664"/>
                <a:gd name="T2" fmla="*/ 1201 w 1929"/>
                <a:gd name="T3" fmla="*/ 645 h 664"/>
                <a:gd name="T4" fmla="*/ 1104 w 1929"/>
                <a:gd name="T5" fmla="*/ 577 h 664"/>
                <a:gd name="T6" fmla="*/ 1137 w 1929"/>
                <a:gd name="T7" fmla="*/ 226 h 664"/>
                <a:gd name="T8" fmla="*/ 1111 w 1929"/>
                <a:gd name="T9" fmla="*/ 344 h 664"/>
                <a:gd name="T10" fmla="*/ 1045 w 1929"/>
                <a:gd name="T11" fmla="*/ 635 h 664"/>
                <a:gd name="T12" fmla="*/ 983 w 1929"/>
                <a:gd name="T13" fmla="*/ 618 h 664"/>
                <a:gd name="T14" fmla="*/ 919 w 1929"/>
                <a:gd name="T15" fmla="*/ 605 h 664"/>
                <a:gd name="T16" fmla="*/ 910 w 1929"/>
                <a:gd name="T17" fmla="*/ 503 h 664"/>
                <a:gd name="T18" fmla="*/ 851 w 1929"/>
                <a:gd name="T19" fmla="*/ 480 h 664"/>
                <a:gd name="T20" fmla="*/ 815 w 1929"/>
                <a:gd name="T21" fmla="*/ 449 h 664"/>
                <a:gd name="T22" fmla="*/ 792 w 1929"/>
                <a:gd name="T23" fmla="*/ 456 h 664"/>
                <a:gd name="T24" fmla="*/ 766 w 1929"/>
                <a:gd name="T25" fmla="*/ 469 h 664"/>
                <a:gd name="T26" fmla="*/ 741 w 1929"/>
                <a:gd name="T27" fmla="*/ 425 h 664"/>
                <a:gd name="T28" fmla="*/ 732 w 1929"/>
                <a:gd name="T29" fmla="*/ 492 h 664"/>
                <a:gd name="T30" fmla="*/ 714 w 1929"/>
                <a:gd name="T31" fmla="*/ 439 h 664"/>
                <a:gd name="T32" fmla="*/ 687 w 1929"/>
                <a:gd name="T33" fmla="*/ 457 h 664"/>
                <a:gd name="T34" fmla="*/ 689 w 1929"/>
                <a:gd name="T35" fmla="*/ 528 h 664"/>
                <a:gd name="T36" fmla="*/ 659 w 1929"/>
                <a:gd name="T37" fmla="*/ 469 h 664"/>
                <a:gd name="T38" fmla="*/ 631 w 1929"/>
                <a:gd name="T39" fmla="*/ 487 h 664"/>
                <a:gd name="T40" fmla="*/ 630 w 1929"/>
                <a:gd name="T41" fmla="*/ 603 h 664"/>
                <a:gd name="T42" fmla="*/ 610 w 1929"/>
                <a:gd name="T43" fmla="*/ 503 h 664"/>
                <a:gd name="T44" fmla="*/ 574 w 1929"/>
                <a:gd name="T45" fmla="*/ 525 h 664"/>
                <a:gd name="T46" fmla="*/ 577 w 1929"/>
                <a:gd name="T47" fmla="*/ 623 h 664"/>
                <a:gd name="T48" fmla="*/ 546 w 1929"/>
                <a:gd name="T49" fmla="*/ 536 h 664"/>
                <a:gd name="T50" fmla="*/ 517 w 1929"/>
                <a:gd name="T51" fmla="*/ 489 h 664"/>
                <a:gd name="T52" fmla="*/ 528 w 1929"/>
                <a:gd name="T53" fmla="*/ 610 h 664"/>
                <a:gd name="T54" fmla="*/ 510 w 1929"/>
                <a:gd name="T55" fmla="*/ 612 h 664"/>
                <a:gd name="T56" fmla="*/ 495 w 1929"/>
                <a:gd name="T57" fmla="*/ 554 h 664"/>
                <a:gd name="T58" fmla="*/ 467 w 1929"/>
                <a:gd name="T59" fmla="*/ 559 h 664"/>
                <a:gd name="T60" fmla="*/ 462 w 1929"/>
                <a:gd name="T61" fmla="*/ 623 h 664"/>
                <a:gd name="T62" fmla="*/ 426 w 1929"/>
                <a:gd name="T63" fmla="*/ 584 h 664"/>
                <a:gd name="T64" fmla="*/ 410 w 1929"/>
                <a:gd name="T65" fmla="*/ 628 h 664"/>
                <a:gd name="T66" fmla="*/ 397 w 1929"/>
                <a:gd name="T67" fmla="*/ 472 h 664"/>
                <a:gd name="T68" fmla="*/ 351 w 1929"/>
                <a:gd name="T69" fmla="*/ 228 h 664"/>
                <a:gd name="T70" fmla="*/ 346 w 1929"/>
                <a:gd name="T71" fmla="*/ 364 h 664"/>
                <a:gd name="T72" fmla="*/ 354 w 1929"/>
                <a:gd name="T73" fmla="*/ 618 h 664"/>
                <a:gd name="T74" fmla="*/ 184 w 1929"/>
                <a:gd name="T75" fmla="*/ 618 h 664"/>
                <a:gd name="T76" fmla="*/ 0 w 1929"/>
                <a:gd name="T77" fmla="*/ 579 h 664"/>
                <a:gd name="T78" fmla="*/ 24 w 1929"/>
                <a:gd name="T79" fmla="*/ 259 h 664"/>
                <a:gd name="T80" fmla="*/ 11 w 1929"/>
                <a:gd name="T81" fmla="*/ 39 h 664"/>
                <a:gd name="T82" fmla="*/ 102 w 1929"/>
                <a:gd name="T83" fmla="*/ 24 h 664"/>
                <a:gd name="T84" fmla="*/ 161 w 1929"/>
                <a:gd name="T85" fmla="*/ 149 h 664"/>
                <a:gd name="T86" fmla="*/ 167 w 1929"/>
                <a:gd name="T87" fmla="*/ 395 h 664"/>
                <a:gd name="T88" fmla="*/ 179 w 1929"/>
                <a:gd name="T89" fmla="*/ 439 h 664"/>
                <a:gd name="T90" fmla="*/ 185 w 1929"/>
                <a:gd name="T91" fmla="*/ 154 h 664"/>
                <a:gd name="T92" fmla="*/ 156 w 1929"/>
                <a:gd name="T93" fmla="*/ 60 h 664"/>
                <a:gd name="T94" fmla="*/ 249 w 1929"/>
                <a:gd name="T95" fmla="*/ 18 h 664"/>
                <a:gd name="T96" fmla="*/ 479 w 1929"/>
                <a:gd name="T97" fmla="*/ 3 h 664"/>
                <a:gd name="T98" fmla="*/ 718 w 1929"/>
                <a:gd name="T99" fmla="*/ 0 h 664"/>
                <a:gd name="T100" fmla="*/ 1002 w 1929"/>
                <a:gd name="T101" fmla="*/ 28 h 664"/>
                <a:gd name="T102" fmla="*/ 1221 w 1929"/>
                <a:gd name="T103" fmla="*/ 37 h 664"/>
                <a:gd name="T104" fmla="*/ 1371 w 1929"/>
                <a:gd name="T105" fmla="*/ 34 h 664"/>
                <a:gd name="T106" fmla="*/ 1496 w 1929"/>
                <a:gd name="T107" fmla="*/ 39 h 664"/>
                <a:gd name="T108" fmla="*/ 1677 w 1929"/>
                <a:gd name="T109" fmla="*/ 106 h 664"/>
                <a:gd name="T110" fmla="*/ 1770 w 1929"/>
                <a:gd name="T111" fmla="*/ 206 h 664"/>
                <a:gd name="T112" fmla="*/ 1890 w 1929"/>
                <a:gd name="T113" fmla="*/ 249 h 664"/>
                <a:gd name="T114" fmla="*/ 1919 w 1929"/>
                <a:gd name="T115" fmla="*/ 325 h 664"/>
                <a:gd name="T116" fmla="*/ 1760 w 1929"/>
                <a:gd name="T117" fmla="*/ 480 h 664"/>
                <a:gd name="T118" fmla="*/ 1504 w 1929"/>
                <a:gd name="T119" fmla="*/ 643 h 664"/>
                <a:gd name="T120" fmla="*/ 1434 w 1929"/>
                <a:gd name="T121" fmla="*/ 663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9" h="664">
                  <a:moveTo>
                    <a:pt x="1421" y="664"/>
                  </a:moveTo>
                  <a:lnTo>
                    <a:pt x="1403" y="659"/>
                  </a:lnTo>
                  <a:lnTo>
                    <a:pt x="1385" y="654"/>
                  </a:lnTo>
                  <a:lnTo>
                    <a:pt x="1365" y="649"/>
                  </a:lnTo>
                  <a:lnTo>
                    <a:pt x="1345" y="646"/>
                  </a:lnTo>
                  <a:lnTo>
                    <a:pt x="1324" y="643"/>
                  </a:lnTo>
                  <a:lnTo>
                    <a:pt x="1304" y="645"/>
                  </a:lnTo>
                  <a:lnTo>
                    <a:pt x="1286" y="646"/>
                  </a:lnTo>
                  <a:lnTo>
                    <a:pt x="1271" y="654"/>
                  </a:lnTo>
                  <a:lnTo>
                    <a:pt x="1245" y="651"/>
                  </a:lnTo>
                  <a:lnTo>
                    <a:pt x="1222" y="649"/>
                  </a:lnTo>
                  <a:lnTo>
                    <a:pt x="1201" y="645"/>
                  </a:lnTo>
                  <a:lnTo>
                    <a:pt x="1181" y="640"/>
                  </a:lnTo>
                  <a:lnTo>
                    <a:pt x="1160" y="635"/>
                  </a:lnTo>
                  <a:lnTo>
                    <a:pt x="1138" y="631"/>
                  </a:lnTo>
                  <a:lnTo>
                    <a:pt x="1114" y="630"/>
                  </a:lnTo>
                  <a:lnTo>
                    <a:pt x="1091" y="633"/>
                  </a:lnTo>
                  <a:lnTo>
                    <a:pt x="1104" y="577"/>
                  </a:lnTo>
                  <a:lnTo>
                    <a:pt x="1119" y="521"/>
                  </a:lnTo>
                  <a:lnTo>
                    <a:pt x="1132" y="462"/>
                  </a:lnTo>
                  <a:lnTo>
                    <a:pt x="1142" y="403"/>
                  </a:lnTo>
                  <a:lnTo>
                    <a:pt x="1145" y="343"/>
                  </a:lnTo>
                  <a:lnTo>
                    <a:pt x="1145" y="284"/>
                  </a:lnTo>
                  <a:lnTo>
                    <a:pt x="1137" y="226"/>
                  </a:lnTo>
                  <a:lnTo>
                    <a:pt x="1120" y="174"/>
                  </a:lnTo>
                  <a:lnTo>
                    <a:pt x="1116" y="174"/>
                  </a:lnTo>
                  <a:lnTo>
                    <a:pt x="1111" y="174"/>
                  </a:lnTo>
                  <a:lnTo>
                    <a:pt x="1111" y="231"/>
                  </a:lnTo>
                  <a:lnTo>
                    <a:pt x="1112" y="288"/>
                  </a:lnTo>
                  <a:lnTo>
                    <a:pt x="1111" y="344"/>
                  </a:lnTo>
                  <a:lnTo>
                    <a:pt x="1111" y="400"/>
                  </a:lnTo>
                  <a:lnTo>
                    <a:pt x="1106" y="454"/>
                  </a:lnTo>
                  <a:lnTo>
                    <a:pt x="1097" y="512"/>
                  </a:lnTo>
                  <a:lnTo>
                    <a:pt x="1081" y="569"/>
                  </a:lnTo>
                  <a:lnTo>
                    <a:pt x="1061" y="633"/>
                  </a:lnTo>
                  <a:lnTo>
                    <a:pt x="1045" y="635"/>
                  </a:lnTo>
                  <a:lnTo>
                    <a:pt x="1033" y="636"/>
                  </a:lnTo>
                  <a:lnTo>
                    <a:pt x="1024" y="635"/>
                  </a:lnTo>
                  <a:lnTo>
                    <a:pt x="1015" y="633"/>
                  </a:lnTo>
                  <a:lnTo>
                    <a:pt x="1006" y="628"/>
                  </a:lnTo>
                  <a:lnTo>
                    <a:pt x="996" y="625"/>
                  </a:lnTo>
                  <a:lnTo>
                    <a:pt x="983" y="618"/>
                  </a:lnTo>
                  <a:lnTo>
                    <a:pt x="971" y="613"/>
                  </a:lnTo>
                  <a:lnTo>
                    <a:pt x="956" y="615"/>
                  </a:lnTo>
                  <a:lnTo>
                    <a:pt x="942" y="623"/>
                  </a:lnTo>
                  <a:lnTo>
                    <a:pt x="927" y="630"/>
                  </a:lnTo>
                  <a:lnTo>
                    <a:pt x="912" y="633"/>
                  </a:lnTo>
                  <a:lnTo>
                    <a:pt x="919" y="605"/>
                  </a:lnTo>
                  <a:lnTo>
                    <a:pt x="925" y="584"/>
                  </a:lnTo>
                  <a:lnTo>
                    <a:pt x="930" y="566"/>
                  </a:lnTo>
                  <a:lnTo>
                    <a:pt x="935" y="551"/>
                  </a:lnTo>
                  <a:lnTo>
                    <a:pt x="932" y="535"/>
                  </a:lnTo>
                  <a:lnTo>
                    <a:pt x="925" y="520"/>
                  </a:lnTo>
                  <a:lnTo>
                    <a:pt x="910" y="503"/>
                  </a:lnTo>
                  <a:lnTo>
                    <a:pt x="891" y="484"/>
                  </a:lnTo>
                  <a:lnTo>
                    <a:pt x="879" y="482"/>
                  </a:lnTo>
                  <a:lnTo>
                    <a:pt x="873" y="482"/>
                  </a:lnTo>
                  <a:lnTo>
                    <a:pt x="864" y="482"/>
                  </a:lnTo>
                  <a:lnTo>
                    <a:pt x="860" y="482"/>
                  </a:lnTo>
                  <a:lnTo>
                    <a:pt x="851" y="480"/>
                  </a:lnTo>
                  <a:lnTo>
                    <a:pt x="845" y="479"/>
                  </a:lnTo>
                  <a:lnTo>
                    <a:pt x="833" y="475"/>
                  </a:lnTo>
                  <a:lnTo>
                    <a:pt x="822" y="474"/>
                  </a:lnTo>
                  <a:lnTo>
                    <a:pt x="817" y="462"/>
                  </a:lnTo>
                  <a:lnTo>
                    <a:pt x="817" y="456"/>
                  </a:lnTo>
                  <a:lnTo>
                    <a:pt x="815" y="449"/>
                  </a:lnTo>
                  <a:lnTo>
                    <a:pt x="814" y="448"/>
                  </a:lnTo>
                  <a:lnTo>
                    <a:pt x="810" y="444"/>
                  </a:lnTo>
                  <a:lnTo>
                    <a:pt x="807" y="444"/>
                  </a:lnTo>
                  <a:lnTo>
                    <a:pt x="800" y="444"/>
                  </a:lnTo>
                  <a:lnTo>
                    <a:pt x="792" y="444"/>
                  </a:lnTo>
                  <a:lnTo>
                    <a:pt x="792" y="456"/>
                  </a:lnTo>
                  <a:lnTo>
                    <a:pt x="792" y="464"/>
                  </a:lnTo>
                  <a:lnTo>
                    <a:pt x="792" y="471"/>
                  </a:lnTo>
                  <a:lnTo>
                    <a:pt x="792" y="484"/>
                  </a:lnTo>
                  <a:lnTo>
                    <a:pt x="776" y="484"/>
                  </a:lnTo>
                  <a:lnTo>
                    <a:pt x="771" y="484"/>
                  </a:lnTo>
                  <a:lnTo>
                    <a:pt x="766" y="469"/>
                  </a:lnTo>
                  <a:lnTo>
                    <a:pt x="766" y="459"/>
                  </a:lnTo>
                  <a:lnTo>
                    <a:pt x="764" y="451"/>
                  </a:lnTo>
                  <a:lnTo>
                    <a:pt x="764" y="446"/>
                  </a:lnTo>
                  <a:lnTo>
                    <a:pt x="759" y="436"/>
                  </a:lnTo>
                  <a:lnTo>
                    <a:pt x="751" y="425"/>
                  </a:lnTo>
                  <a:lnTo>
                    <a:pt x="741" y="425"/>
                  </a:lnTo>
                  <a:lnTo>
                    <a:pt x="732" y="425"/>
                  </a:lnTo>
                  <a:lnTo>
                    <a:pt x="732" y="446"/>
                  </a:lnTo>
                  <a:lnTo>
                    <a:pt x="732" y="464"/>
                  </a:lnTo>
                  <a:lnTo>
                    <a:pt x="732" y="474"/>
                  </a:lnTo>
                  <a:lnTo>
                    <a:pt x="732" y="484"/>
                  </a:lnTo>
                  <a:lnTo>
                    <a:pt x="732" y="492"/>
                  </a:lnTo>
                  <a:lnTo>
                    <a:pt x="732" y="494"/>
                  </a:lnTo>
                  <a:lnTo>
                    <a:pt x="727" y="480"/>
                  </a:lnTo>
                  <a:lnTo>
                    <a:pt x="725" y="469"/>
                  </a:lnTo>
                  <a:lnTo>
                    <a:pt x="720" y="457"/>
                  </a:lnTo>
                  <a:lnTo>
                    <a:pt x="718" y="449"/>
                  </a:lnTo>
                  <a:lnTo>
                    <a:pt x="714" y="439"/>
                  </a:lnTo>
                  <a:lnTo>
                    <a:pt x="709" y="434"/>
                  </a:lnTo>
                  <a:lnTo>
                    <a:pt x="700" y="431"/>
                  </a:lnTo>
                  <a:lnTo>
                    <a:pt x="692" y="434"/>
                  </a:lnTo>
                  <a:lnTo>
                    <a:pt x="687" y="438"/>
                  </a:lnTo>
                  <a:lnTo>
                    <a:pt x="687" y="448"/>
                  </a:lnTo>
                  <a:lnTo>
                    <a:pt x="687" y="457"/>
                  </a:lnTo>
                  <a:lnTo>
                    <a:pt x="689" y="471"/>
                  </a:lnTo>
                  <a:lnTo>
                    <a:pt x="691" y="484"/>
                  </a:lnTo>
                  <a:lnTo>
                    <a:pt x="694" y="497"/>
                  </a:lnTo>
                  <a:lnTo>
                    <a:pt x="697" y="510"/>
                  </a:lnTo>
                  <a:lnTo>
                    <a:pt x="702" y="523"/>
                  </a:lnTo>
                  <a:lnTo>
                    <a:pt x="689" y="528"/>
                  </a:lnTo>
                  <a:lnTo>
                    <a:pt x="682" y="533"/>
                  </a:lnTo>
                  <a:lnTo>
                    <a:pt x="676" y="533"/>
                  </a:lnTo>
                  <a:lnTo>
                    <a:pt x="671" y="535"/>
                  </a:lnTo>
                  <a:lnTo>
                    <a:pt x="668" y="510"/>
                  </a:lnTo>
                  <a:lnTo>
                    <a:pt x="664" y="489"/>
                  </a:lnTo>
                  <a:lnTo>
                    <a:pt x="659" y="469"/>
                  </a:lnTo>
                  <a:lnTo>
                    <a:pt x="654" y="454"/>
                  </a:lnTo>
                  <a:lnTo>
                    <a:pt x="646" y="444"/>
                  </a:lnTo>
                  <a:lnTo>
                    <a:pt x="641" y="444"/>
                  </a:lnTo>
                  <a:lnTo>
                    <a:pt x="635" y="453"/>
                  </a:lnTo>
                  <a:lnTo>
                    <a:pt x="631" y="474"/>
                  </a:lnTo>
                  <a:lnTo>
                    <a:pt x="631" y="487"/>
                  </a:lnTo>
                  <a:lnTo>
                    <a:pt x="633" y="505"/>
                  </a:lnTo>
                  <a:lnTo>
                    <a:pt x="635" y="526"/>
                  </a:lnTo>
                  <a:lnTo>
                    <a:pt x="636" y="551"/>
                  </a:lnTo>
                  <a:lnTo>
                    <a:pt x="635" y="571"/>
                  </a:lnTo>
                  <a:lnTo>
                    <a:pt x="635" y="590"/>
                  </a:lnTo>
                  <a:lnTo>
                    <a:pt x="630" y="603"/>
                  </a:lnTo>
                  <a:lnTo>
                    <a:pt x="622" y="613"/>
                  </a:lnTo>
                  <a:lnTo>
                    <a:pt x="618" y="597"/>
                  </a:lnTo>
                  <a:lnTo>
                    <a:pt x="617" y="577"/>
                  </a:lnTo>
                  <a:lnTo>
                    <a:pt x="615" y="553"/>
                  </a:lnTo>
                  <a:lnTo>
                    <a:pt x="615" y="528"/>
                  </a:lnTo>
                  <a:lnTo>
                    <a:pt x="610" y="503"/>
                  </a:lnTo>
                  <a:lnTo>
                    <a:pt x="604" y="485"/>
                  </a:lnTo>
                  <a:lnTo>
                    <a:pt x="590" y="474"/>
                  </a:lnTo>
                  <a:lnTo>
                    <a:pt x="572" y="474"/>
                  </a:lnTo>
                  <a:lnTo>
                    <a:pt x="572" y="489"/>
                  </a:lnTo>
                  <a:lnTo>
                    <a:pt x="572" y="507"/>
                  </a:lnTo>
                  <a:lnTo>
                    <a:pt x="574" y="525"/>
                  </a:lnTo>
                  <a:lnTo>
                    <a:pt x="577" y="544"/>
                  </a:lnTo>
                  <a:lnTo>
                    <a:pt x="577" y="564"/>
                  </a:lnTo>
                  <a:lnTo>
                    <a:pt x="579" y="584"/>
                  </a:lnTo>
                  <a:lnTo>
                    <a:pt x="581" y="603"/>
                  </a:lnTo>
                  <a:lnTo>
                    <a:pt x="582" y="623"/>
                  </a:lnTo>
                  <a:lnTo>
                    <a:pt x="577" y="623"/>
                  </a:lnTo>
                  <a:lnTo>
                    <a:pt x="572" y="633"/>
                  </a:lnTo>
                  <a:lnTo>
                    <a:pt x="564" y="615"/>
                  </a:lnTo>
                  <a:lnTo>
                    <a:pt x="559" y="597"/>
                  </a:lnTo>
                  <a:lnTo>
                    <a:pt x="554" y="577"/>
                  </a:lnTo>
                  <a:lnTo>
                    <a:pt x="551" y="558"/>
                  </a:lnTo>
                  <a:lnTo>
                    <a:pt x="546" y="536"/>
                  </a:lnTo>
                  <a:lnTo>
                    <a:pt x="543" y="517"/>
                  </a:lnTo>
                  <a:lnTo>
                    <a:pt x="536" y="498"/>
                  </a:lnTo>
                  <a:lnTo>
                    <a:pt x="531" y="484"/>
                  </a:lnTo>
                  <a:lnTo>
                    <a:pt x="530" y="484"/>
                  </a:lnTo>
                  <a:lnTo>
                    <a:pt x="522" y="484"/>
                  </a:lnTo>
                  <a:lnTo>
                    <a:pt x="517" y="489"/>
                  </a:lnTo>
                  <a:lnTo>
                    <a:pt x="512" y="494"/>
                  </a:lnTo>
                  <a:lnTo>
                    <a:pt x="517" y="531"/>
                  </a:lnTo>
                  <a:lnTo>
                    <a:pt x="522" y="561"/>
                  </a:lnTo>
                  <a:lnTo>
                    <a:pt x="525" y="582"/>
                  </a:lnTo>
                  <a:lnTo>
                    <a:pt x="528" y="600"/>
                  </a:lnTo>
                  <a:lnTo>
                    <a:pt x="528" y="610"/>
                  </a:lnTo>
                  <a:lnTo>
                    <a:pt x="530" y="618"/>
                  </a:lnTo>
                  <a:lnTo>
                    <a:pt x="530" y="625"/>
                  </a:lnTo>
                  <a:lnTo>
                    <a:pt x="531" y="633"/>
                  </a:lnTo>
                  <a:lnTo>
                    <a:pt x="517" y="623"/>
                  </a:lnTo>
                  <a:lnTo>
                    <a:pt x="512" y="623"/>
                  </a:lnTo>
                  <a:lnTo>
                    <a:pt x="510" y="612"/>
                  </a:lnTo>
                  <a:lnTo>
                    <a:pt x="508" y="602"/>
                  </a:lnTo>
                  <a:lnTo>
                    <a:pt x="507" y="592"/>
                  </a:lnTo>
                  <a:lnTo>
                    <a:pt x="505" y="584"/>
                  </a:lnTo>
                  <a:lnTo>
                    <a:pt x="502" y="574"/>
                  </a:lnTo>
                  <a:lnTo>
                    <a:pt x="499" y="564"/>
                  </a:lnTo>
                  <a:lnTo>
                    <a:pt x="495" y="554"/>
                  </a:lnTo>
                  <a:lnTo>
                    <a:pt x="492" y="544"/>
                  </a:lnTo>
                  <a:lnTo>
                    <a:pt x="482" y="535"/>
                  </a:lnTo>
                  <a:lnTo>
                    <a:pt x="472" y="535"/>
                  </a:lnTo>
                  <a:lnTo>
                    <a:pt x="467" y="539"/>
                  </a:lnTo>
                  <a:lnTo>
                    <a:pt x="467" y="549"/>
                  </a:lnTo>
                  <a:lnTo>
                    <a:pt x="467" y="559"/>
                  </a:lnTo>
                  <a:lnTo>
                    <a:pt x="467" y="574"/>
                  </a:lnTo>
                  <a:lnTo>
                    <a:pt x="467" y="587"/>
                  </a:lnTo>
                  <a:lnTo>
                    <a:pt x="469" y="602"/>
                  </a:lnTo>
                  <a:lnTo>
                    <a:pt x="471" y="613"/>
                  </a:lnTo>
                  <a:lnTo>
                    <a:pt x="472" y="623"/>
                  </a:lnTo>
                  <a:lnTo>
                    <a:pt x="462" y="623"/>
                  </a:lnTo>
                  <a:lnTo>
                    <a:pt x="453" y="623"/>
                  </a:lnTo>
                  <a:lnTo>
                    <a:pt x="451" y="613"/>
                  </a:lnTo>
                  <a:lnTo>
                    <a:pt x="451" y="603"/>
                  </a:lnTo>
                  <a:lnTo>
                    <a:pt x="448" y="592"/>
                  </a:lnTo>
                  <a:lnTo>
                    <a:pt x="443" y="584"/>
                  </a:lnTo>
                  <a:lnTo>
                    <a:pt x="426" y="584"/>
                  </a:lnTo>
                  <a:lnTo>
                    <a:pt x="421" y="584"/>
                  </a:lnTo>
                  <a:lnTo>
                    <a:pt x="415" y="592"/>
                  </a:lnTo>
                  <a:lnTo>
                    <a:pt x="412" y="603"/>
                  </a:lnTo>
                  <a:lnTo>
                    <a:pt x="412" y="613"/>
                  </a:lnTo>
                  <a:lnTo>
                    <a:pt x="412" y="623"/>
                  </a:lnTo>
                  <a:lnTo>
                    <a:pt x="410" y="628"/>
                  </a:lnTo>
                  <a:lnTo>
                    <a:pt x="408" y="630"/>
                  </a:lnTo>
                  <a:lnTo>
                    <a:pt x="402" y="628"/>
                  </a:lnTo>
                  <a:lnTo>
                    <a:pt x="392" y="623"/>
                  </a:lnTo>
                  <a:lnTo>
                    <a:pt x="397" y="571"/>
                  </a:lnTo>
                  <a:lnTo>
                    <a:pt x="399" y="521"/>
                  </a:lnTo>
                  <a:lnTo>
                    <a:pt x="397" y="472"/>
                  </a:lnTo>
                  <a:lnTo>
                    <a:pt x="394" y="425"/>
                  </a:lnTo>
                  <a:lnTo>
                    <a:pt x="385" y="375"/>
                  </a:lnTo>
                  <a:lnTo>
                    <a:pt x="377" y="329"/>
                  </a:lnTo>
                  <a:lnTo>
                    <a:pt x="366" y="280"/>
                  </a:lnTo>
                  <a:lnTo>
                    <a:pt x="353" y="234"/>
                  </a:lnTo>
                  <a:lnTo>
                    <a:pt x="351" y="228"/>
                  </a:lnTo>
                  <a:lnTo>
                    <a:pt x="349" y="224"/>
                  </a:lnTo>
                  <a:lnTo>
                    <a:pt x="343" y="224"/>
                  </a:lnTo>
                  <a:lnTo>
                    <a:pt x="333" y="224"/>
                  </a:lnTo>
                  <a:lnTo>
                    <a:pt x="333" y="270"/>
                  </a:lnTo>
                  <a:lnTo>
                    <a:pt x="339" y="318"/>
                  </a:lnTo>
                  <a:lnTo>
                    <a:pt x="346" y="364"/>
                  </a:lnTo>
                  <a:lnTo>
                    <a:pt x="356" y="411"/>
                  </a:lnTo>
                  <a:lnTo>
                    <a:pt x="362" y="457"/>
                  </a:lnTo>
                  <a:lnTo>
                    <a:pt x="369" y="507"/>
                  </a:lnTo>
                  <a:lnTo>
                    <a:pt x="372" y="558"/>
                  </a:lnTo>
                  <a:lnTo>
                    <a:pt x="372" y="613"/>
                  </a:lnTo>
                  <a:lnTo>
                    <a:pt x="354" y="618"/>
                  </a:lnTo>
                  <a:lnTo>
                    <a:pt x="330" y="623"/>
                  </a:lnTo>
                  <a:lnTo>
                    <a:pt x="298" y="626"/>
                  </a:lnTo>
                  <a:lnTo>
                    <a:pt x="267" y="628"/>
                  </a:lnTo>
                  <a:lnTo>
                    <a:pt x="234" y="626"/>
                  </a:lnTo>
                  <a:lnTo>
                    <a:pt x="207" y="623"/>
                  </a:lnTo>
                  <a:lnTo>
                    <a:pt x="184" y="618"/>
                  </a:lnTo>
                  <a:lnTo>
                    <a:pt x="172" y="613"/>
                  </a:lnTo>
                  <a:lnTo>
                    <a:pt x="103" y="618"/>
                  </a:lnTo>
                  <a:lnTo>
                    <a:pt x="54" y="622"/>
                  </a:lnTo>
                  <a:lnTo>
                    <a:pt x="23" y="617"/>
                  </a:lnTo>
                  <a:lnTo>
                    <a:pt x="6" y="605"/>
                  </a:lnTo>
                  <a:lnTo>
                    <a:pt x="0" y="579"/>
                  </a:lnTo>
                  <a:lnTo>
                    <a:pt x="3" y="539"/>
                  </a:lnTo>
                  <a:lnTo>
                    <a:pt x="10" y="480"/>
                  </a:lnTo>
                  <a:lnTo>
                    <a:pt x="23" y="403"/>
                  </a:lnTo>
                  <a:lnTo>
                    <a:pt x="24" y="351"/>
                  </a:lnTo>
                  <a:lnTo>
                    <a:pt x="26" y="305"/>
                  </a:lnTo>
                  <a:lnTo>
                    <a:pt x="24" y="259"/>
                  </a:lnTo>
                  <a:lnTo>
                    <a:pt x="23" y="216"/>
                  </a:lnTo>
                  <a:lnTo>
                    <a:pt x="18" y="172"/>
                  </a:lnTo>
                  <a:lnTo>
                    <a:pt x="15" y="129"/>
                  </a:lnTo>
                  <a:lnTo>
                    <a:pt x="8" y="87"/>
                  </a:lnTo>
                  <a:lnTo>
                    <a:pt x="3" y="44"/>
                  </a:lnTo>
                  <a:lnTo>
                    <a:pt x="11" y="39"/>
                  </a:lnTo>
                  <a:lnTo>
                    <a:pt x="24" y="36"/>
                  </a:lnTo>
                  <a:lnTo>
                    <a:pt x="39" y="32"/>
                  </a:lnTo>
                  <a:lnTo>
                    <a:pt x="57" y="29"/>
                  </a:lnTo>
                  <a:lnTo>
                    <a:pt x="72" y="26"/>
                  </a:lnTo>
                  <a:lnTo>
                    <a:pt x="88" y="24"/>
                  </a:lnTo>
                  <a:lnTo>
                    <a:pt x="102" y="24"/>
                  </a:lnTo>
                  <a:lnTo>
                    <a:pt x="113" y="24"/>
                  </a:lnTo>
                  <a:lnTo>
                    <a:pt x="113" y="34"/>
                  </a:lnTo>
                  <a:lnTo>
                    <a:pt x="113" y="44"/>
                  </a:lnTo>
                  <a:lnTo>
                    <a:pt x="134" y="70"/>
                  </a:lnTo>
                  <a:lnTo>
                    <a:pt x="151" y="108"/>
                  </a:lnTo>
                  <a:lnTo>
                    <a:pt x="161" y="149"/>
                  </a:lnTo>
                  <a:lnTo>
                    <a:pt x="167" y="197"/>
                  </a:lnTo>
                  <a:lnTo>
                    <a:pt x="169" y="244"/>
                  </a:lnTo>
                  <a:lnTo>
                    <a:pt x="172" y="292"/>
                  </a:lnTo>
                  <a:lnTo>
                    <a:pt x="172" y="334"/>
                  </a:lnTo>
                  <a:lnTo>
                    <a:pt x="172" y="374"/>
                  </a:lnTo>
                  <a:lnTo>
                    <a:pt x="167" y="395"/>
                  </a:lnTo>
                  <a:lnTo>
                    <a:pt x="166" y="413"/>
                  </a:lnTo>
                  <a:lnTo>
                    <a:pt x="162" y="426"/>
                  </a:lnTo>
                  <a:lnTo>
                    <a:pt x="162" y="436"/>
                  </a:lnTo>
                  <a:lnTo>
                    <a:pt x="162" y="446"/>
                  </a:lnTo>
                  <a:lnTo>
                    <a:pt x="162" y="454"/>
                  </a:lnTo>
                  <a:lnTo>
                    <a:pt x="179" y="439"/>
                  </a:lnTo>
                  <a:lnTo>
                    <a:pt x="192" y="407"/>
                  </a:lnTo>
                  <a:lnTo>
                    <a:pt x="197" y="359"/>
                  </a:lnTo>
                  <a:lnTo>
                    <a:pt x="198" y="305"/>
                  </a:lnTo>
                  <a:lnTo>
                    <a:pt x="193" y="246"/>
                  </a:lnTo>
                  <a:lnTo>
                    <a:pt x="190" y="195"/>
                  </a:lnTo>
                  <a:lnTo>
                    <a:pt x="185" y="154"/>
                  </a:lnTo>
                  <a:lnTo>
                    <a:pt x="182" y="134"/>
                  </a:lnTo>
                  <a:lnTo>
                    <a:pt x="177" y="118"/>
                  </a:lnTo>
                  <a:lnTo>
                    <a:pt x="172" y="103"/>
                  </a:lnTo>
                  <a:lnTo>
                    <a:pt x="167" y="88"/>
                  </a:lnTo>
                  <a:lnTo>
                    <a:pt x="162" y="75"/>
                  </a:lnTo>
                  <a:lnTo>
                    <a:pt x="156" y="60"/>
                  </a:lnTo>
                  <a:lnTo>
                    <a:pt x="151" y="47"/>
                  </a:lnTo>
                  <a:lnTo>
                    <a:pt x="146" y="34"/>
                  </a:lnTo>
                  <a:lnTo>
                    <a:pt x="143" y="24"/>
                  </a:lnTo>
                  <a:lnTo>
                    <a:pt x="175" y="23"/>
                  </a:lnTo>
                  <a:lnTo>
                    <a:pt x="213" y="21"/>
                  </a:lnTo>
                  <a:lnTo>
                    <a:pt x="249" y="18"/>
                  </a:lnTo>
                  <a:lnTo>
                    <a:pt x="289" y="14"/>
                  </a:lnTo>
                  <a:lnTo>
                    <a:pt x="326" y="9"/>
                  </a:lnTo>
                  <a:lnTo>
                    <a:pt x="366" y="6"/>
                  </a:lnTo>
                  <a:lnTo>
                    <a:pt x="403" y="5"/>
                  </a:lnTo>
                  <a:lnTo>
                    <a:pt x="443" y="5"/>
                  </a:lnTo>
                  <a:lnTo>
                    <a:pt x="479" y="3"/>
                  </a:lnTo>
                  <a:lnTo>
                    <a:pt x="517" y="1"/>
                  </a:lnTo>
                  <a:lnTo>
                    <a:pt x="556" y="0"/>
                  </a:lnTo>
                  <a:lnTo>
                    <a:pt x="597" y="0"/>
                  </a:lnTo>
                  <a:lnTo>
                    <a:pt x="636" y="0"/>
                  </a:lnTo>
                  <a:lnTo>
                    <a:pt x="677" y="0"/>
                  </a:lnTo>
                  <a:lnTo>
                    <a:pt x="718" y="0"/>
                  </a:lnTo>
                  <a:lnTo>
                    <a:pt x="761" y="5"/>
                  </a:lnTo>
                  <a:lnTo>
                    <a:pt x="802" y="16"/>
                  </a:lnTo>
                  <a:lnTo>
                    <a:pt x="850" y="24"/>
                  </a:lnTo>
                  <a:lnTo>
                    <a:pt x="899" y="28"/>
                  </a:lnTo>
                  <a:lnTo>
                    <a:pt x="951" y="29"/>
                  </a:lnTo>
                  <a:lnTo>
                    <a:pt x="1002" y="28"/>
                  </a:lnTo>
                  <a:lnTo>
                    <a:pt x="1053" y="26"/>
                  </a:lnTo>
                  <a:lnTo>
                    <a:pt x="1102" y="24"/>
                  </a:lnTo>
                  <a:lnTo>
                    <a:pt x="1152" y="24"/>
                  </a:lnTo>
                  <a:lnTo>
                    <a:pt x="1170" y="29"/>
                  </a:lnTo>
                  <a:lnTo>
                    <a:pt x="1193" y="34"/>
                  </a:lnTo>
                  <a:lnTo>
                    <a:pt x="1221" y="37"/>
                  </a:lnTo>
                  <a:lnTo>
                    <a:pt x="1250" y="39"/>
                  </a:lnTo>
                  <a:lnTo>
                    <a:pt x="1278" y="39"/>
                  </a:lnTo>
                  <a:lnTo>
                    <a:pt x="1307" y="39"/>
                  </a:lnTo>
                  <a:lnTo>
                    <a:pt x="1330" y="36"/>
                  </a:lnTo>
                  <a:lnTo>
                    <a:pt x="1350" y="34"/>
                  </a:lnTo>
                  <a:lnTo>
                    <a:pt x="1371" y="34"/>
                  </a:lnTo>
                  <a:lnTo>
                    <a:pt x="1393" y="34"/>
                  </a:lnTo>
                  <a:lnTo>
                    <a:pt x="1414" y="34"/>
                  </a:lnTo>
                  <a:lnTo>
                    <a:pt x="1435" y="34"/>
                  </a:lnTo>
                  <a:lnTo>
                    <a:pt x="1455" y="34"/>
                  </a:lnTo>
                  <a:lnTo>
                    <a:pt x="1475" y="37"/>
                  </a:lnTo>
                  <a:lnTo>
                    <a:pt x="1496" y="39"/>
                  </a:lnTo>
                  <a:lnTo>
                    <a:pt x="1521" y="44"/>
                  </a:lnTo>
                  <a:lnTo>
                    <a:pt x="1545" y="36"/>
                  </a:lnTo>
                  <a:lnTo>
                    <a:pt x="1577" y="41"/>
                  </a:lnTo>
                  <a:lnTo>
                    <a:pt x="1609" y="55"/>
                  </a:lnTo>
                  <a:lnTo>
                    <a:pt x="1645" y="80"/>
                  </a:lnTo>
                  <a:lnTo>
                    <a:pt x="1677" y="106"/>
                  </a:lnTo>
                  <a:lnTo>
                    <a:pt x="1705" y="134"/>
                  </a:lnTo>
                  <a:lnTo>
                    <a:pt x="1727" y="162"/>
                  </a:lnTo>
                  <a:lnTo>
                    <a:pt x="1741" y="185"/>
                  </a:lnTo>
                  <a:lnTo>
                    <a:pt x="1746" y="185"/>
                  </a:lnTo>
                  <a:lnTo>
                    <a:pt x="1750" y="185"/>
                  </a:lnTo>
                  <a:lnTo>
                    <a:pt x="1770" y="206"/>
                  </a:lnTo>
                  <a:lnTo>
                    <a:pt x="1790" y="223"/>
                  </a:lnTo>
                  <a:lnTo>
                    <a:pt x="1808" y="233"/>
                  </a:lnTo>
                  <a:lnTo>
                    <a:pt x="1828" y="241"/>
                  </a:lnTo>
                  <a:lnTo>
                    <a:pt x="1846" y="244"/>
                  </a:lnTo>
                  <a:lnTo>
                    <a:pt x="1867" y="247"/>
                  </a:lnTo>
                  <a:lnTo>
                    <a:pt x="1890" y="249"/>
                  </a:lnTo>
                  <a:lnTo>
                    <a:pt x="1919" y="254"/>
                  </a:lnTo>
                  <a:lnTo>
                    <a:pt x="1924" y="279"/>
                  </a:lnTo>
                  <a:lnTo>
                    <a:pt x="1929" y="297"/>
                  </a:lnTo>
                  <a:lnTo>
                    <a:pt x="1929" y="308"/>
                  </a:lnTo>
                  <a:lnTo>
                    <a:pt x="1928" y="318"/>
                  </a:lnTo>
                  <a:lnTo>
                    <a:pt x="1919" y="325"/>
                  </a:lnTo>
                  <a:lnTo>
                    <a:pt x="1908" y="333"/>
                  </a:lnTo>
                  <a:lnTo>
                    <a:pt x="1892" y="341"/>
                  </a:lnTo>
                  <a:lnTo>
                    <a:pt x="1870" y="354"/>
                  </a:lnTo>
                  <a:lnTo>
                    <a:pt x="1841" y="385"/>
                  </a:lnTo>
                  <a:lnTo>
                    <a:pt x="1805" y="431"/>
                  </a:lnTo>
                  <a:lnTo>
                    <a:pt x="1760" y="480"/>
                  </a:lnTo>
                  <a:lnTo>
                    <a:pt x="1713" y="533"/>
                  </a:lnTo>
                  <a:lnTo>
                    <a:pt x="1662" y="579"/>
                  </a:lnTo>
                  <a:lnTo>
                    <a:pt x="1611" y="615"/>
                  </a:lnTo>
                  <a:lnTo>
                    <a:pt x="1563" y="638"/>
                  </a:lnTo>
                  <a:lnTo>
                    <a:pt x="1521" y="643"/>
                  </a:lnTo>
                  <a:lnTo>
                    <a:pt x="1504" y="643"/>
                  </a:lnTo>
                  <a:lnTo>
                    <a:pt x="1493" y="645"/>
                  </a:lnTo>
                  <a:lnTo>
                    <a:pt x="1480" y="648"/>
                  </a:lnTo>
                  <a:lnTo>
                    <a:pt x="1470" y="653"/>
                  </a:lnTo>
                  <a:lnTo>
                    <a:pt x="1458" y="656"/>
                  </a:lnTo>
                  <a:lnTo>
                    <a:pt x="1447" y="659"/>
                  </a:lnTo>
                  <a:lnTo>
                    <a:pt x="1434" y="663"/>
                  </a:lnTo>
                  <a:lnTo>
                    <a:pt x="1421" y="664"/>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2" name="Freeform 40"/>
            <p:cNvSpPr>
              <a:spLocks/>
            </p:cNvSpPr>
            <p:nvPr/>
          </p:nvSpPr>
          <p:spPr bwMode="auto">
            <a:xfrm>
              <a:off x="2040" y="2364"/>
              <a:ext cx="61" cy="489"/>
            </a:xfrm>
            <a:custGeom>
              <a:avLst/>
              <a:gdLst>
                <a:gd name="T0" fmla="*/ 23 w 61"/>
                <a:gd name="T1" fmla="*/ 489 h 489"/>
                <a:gd name="T2" fmla="*/ 10 w 61"/>
                <a:gd name="T3" fmla="*/ 449 h 489"/>
                <a:gd name="T4" fmla="*/ 4 w 61"/>
                <a:gd name="T5" fmla="*/ 389 h 489"/>
                <a:gd name="T6" fmla="*/ 0 w 61"/>
                <a:gd name="T7" fmla="*/ 313 h 489"/>
                <a:gd name="T8" fmla="*/ 4 w 61"/>
                <a:gd name="T9" fmla="*/ 231 h 489"/>
                <a:gd name="T10" fmla="*/ 7 w 61"/>
                <a:gd name="T11" fmla="*/ 149 h 489"/>
                <a:gd name="T12" fmla="*/ 17 w 61"/>
                <a:gd name="T13" fmla="*/ 79 h 489"/>
                <a:gd name="T14" fmla="*/ 28 w 61"/>
                <a:gd name="T15" fmla="*/ 26 h 489"/>
                <a:gd name="T16" fmla="*/ 43 w 61"/>
                <a:gd name="T17" fmla="*/ 0 h 489"/>
                <a:gd name="T18" fmla="*/ 54 w 61"/>
                <a:gd name="T19" fmla="*/ 41 h 489"/>
                <a:gd name="T20" fmla="*/ 61 w 61"/>
                <a:gd name="T21" fmla="*/ 106 h 489"/>
                <a:gd name="T22" fmla="*/ 61 w 61"/>
                <a:gd name="T23" fmla="*/ 189 h 489"/>
                <a:gd name="T24" fmla="*/ 59 w 61"/>
                <a:gd name="T25" fmla="*/ 277 h 489"/>
                <a:gd name="T26" fmla="*/ 51 w 61"/>
                <a:gd name="T27" fmla="*/ 359 h 489"/>
                <a:gd name="T28" fmla="*/ 43 w 61"/>
                <a:gd name="T29" fmla="*/ 430 h 489"/>
                <a:gd name="T30" fmla="*/ 33 w 61"/>
                <a:gd name="T31" fmla="*/ 476 h 489"/>
                <a:gd name="T32" fmla="*/ 23 w 61"/>
                <a:gd name="T33"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489">
                  <a:moveTo>
                    <a:pt x="23" y="489"/>
                  </a:moveTo>
                  <a:lnTo>
                    <a:pt x="10" y="449"/>
                  </a:lnTo>
                  <a:lnTo>
                    <a:pt x="4" y="389"/>
                  </a:lnTo>
                  <a:lnTo>
                    <a:pt x="0" y="313"/>
                  </a:lnTo>
                  <a:lnTo>
                    <a:pt x="4" y="231"/>
                  </a:lnTo>
                  <a:lnTo>
                    <a:pt x="7" y="149"/>
                  </a:lnTo>
                  <a:lnTo>
                    <a:pt x="17" y="79"/>
                  </a:lnTo>
                  <a:lnTo>
                    <a:pt x="28" y="26"/>
                  </a:lnTo>
                  <a:lnTo>
                    <a:pt x="43" y="0"/>
                  </a:lnTo>
                  <a:lnTo>
                    <a:pt x="54" y="41"/>
                  </a:lnTo>
                  <a:lnTo>
                    <a:pt x="61" y="106"/>
                  </a:lnTo>
                  <a:lnTo>
                    <a:pt x="61" y="189"/>
                  </a:lnTo>
                  <a:lnTo>
                    <a:pt x="59" y="277"/>
                  </a:lnTo>
                  <a:lnTo>
                    <a:pt x="51" y="359"/>
                  </a:lnTo>
                  <a:lnTo>
                    <a:pt x="43" y="430"/>
                  </a:lnTo>
                  <a:lnTo>
                    <a:pt x="33" y="476"/>
                  </a:lnTo>
                  <a:lnTo>
                    <a:pt x="23" y="489"/>
                  </a:lnTo>
                  <a:close/>
                </a:path>
              </a:pathLst>
            </a:custGeom>
            <a:solidFill>
              <a:srgbClr val="99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3" name="Freeform 41"/>
            <p:cNvSpPr>
              <a:spLocks/>
            </p:cNvSpPr>
            <p:nvPr/>
          </p:nvSpPr>
          <p:spPr bwMode="auto">
            <a:xfrm>
              <a:off x="3612" y="2374"/>
              <a:ext cx="53" cy="479"/>
            </a:xfrm>
            <a:custGeom>
              <a:avLst/>
              <a:gdLst>
                <a:gd name="T0" fmla="*/ 10 w 53"/>
                <a:gd name="T1" fmla="*/ 479 h 479"/>
                <a:gd name="T2" fmla="*/ 5 w 53"/>
                <a:gd name="T3" fmla="*/ 469 h 479"/>
                <a:gd name="T4" fmla="*/ 0 w 53"/>
                <a:gd name="T5" fmla="*/ 469 h 479"/>
                <a:gd name="T6" fmla="*/ 0 w 53"/>
                <a:gd name="T7" fmla="*/ 457 h 479"/>
                <a:gd name="T8" fmla="*/ 0 w 53"/>
                <a:gd name="T9" fmla="*/ 449 h 479"/>
                <a:gd name="T10" fmla="*/ 0 w 53"/>
                <a:gd name="T11" fmla="*/ 439 h 479"/>
                <a:gd name="T12" fmla="*/ 3 w 53"/>
                <a:gd name="T13" fmla="*/ 430 h 479"/>
                <a:gd name="T14" fmla="*/ 5 w 53"/>
                <a:gd name="T15" fmla="*/ 415 h 479"/>
                <a:gd name="T16" fmla="*/ 12 w 53"/>
                <a:gd name="T17" fmla="*/ 397 h 479"/>
                <a:gd name="T18" fmla="*/ 18 w 53"/>
                <a:gd name="T19" fmla="*/ 370 h 479"/>
                <a:gd name="T20" fmla="*/ 30 w 53"/>
                <a:gd name="T21" fmla="*/ 339 h 479"/>
                <a:gd name="T22" fmla="*/ 28 w 53"/>
                <a:gd name="T23" fmla="*/ 290 h 479"/>
                <a:gd name="T24" fmla="*/ 26 w 53"/>
                <a:gd name="T25" fmla="*/ 247 h 479"/>
                <a:gd name="T26" fmla="*/ 21 w 53"/>
                <a:gd name="T27" fmla="*/ 205 h 479"/>
                <a:gd name="T28" fmla="*/ 18 w 53"/>
                <a:gd name="T29" fmla="*/ 165 h 479"/>
                <a:gd name="T30" fmla="*/ 13 w 53"/>
                <a:gd name="T31" fmla="*/ 124 h 479"/>
                <a:gd name="T32" fmla="*/ 8 w 53"/>
                <a:gd name="T33" fmla="*/ 83 h 479"/>
                <a:gd name="T34" fmla="*/ 3 w 53"/>
                <a:gd name="T35" fmla="*/ 42 h 479"/>
                <a:gd name="T36" fmla="*/ 0 w 53"/>
                <a:gd name="T37" fmla="*/ 0 h 479"/>
                <a:gd name="T38" fmla="*/ 30 w 53"/>
                <a:gd name="T39" fmla="*/ 21 h 479"/>
                <a:gd name="T40" fmla="*/ 46 w 53"/>
                <a:gd name="T41" fmla="*/ 77 h 479"/>
                <a:gd name="T42" fmla="*/ 53 w 53"/>
                <a:gd name="T43" fmla="*/ 156 h 479"/>
                <a:gd name="T44" fmla="*/ 53 w 53"/>
                <a:gd name="T45" fmla="*/ 246 h 479"/>
                <a:gd name="T46" fmla="*/ 44 w 53"/>
                <a:gd name="T47" fmla="*/ 334 h 479"/>
                <a:gd name="T48" fmla="*/ 33 w 53"/>
                <a:gd name="T49" fmla="*/ 412 h 479"/>
                <a:gd name="T50" fmla="*/ 21 w 53"/>
                <a:gd name="T51" fmla="*/ 462 h 479"/>
                <a:gd name="T52" fmla="*/ 10 w 53"/>
                <a:gd name="T53"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3" h="479">
                  <a:moveTo>
                    <a:pt x="10" y="479"/>
                  </a:moveTo>
                  <a:lnTo>
                    <a:pt x="5" y="469"/>
                  </a:lnTo>
                  <a:lnTo>
                    <a:pt x="0" y="469"/>
                  </a:lnTo>
                  <a:lnTo>
                    <a:pt x="0" y="457"/>
                  </a:lnTo>
                  <a:lnTo>
                    <a:pt x="0" y="449"/>
                  </a:lnTo>
                  <a:lnTo>
                    <a:pt x="0" y="439"/>
                  </a:lnTo>
                  <a:lnTo>
                    <a:pt x="3" y="430"/>
                  </a:lnTo>
                  <a:lnTo>
                    <a:pt x="5" y="415"/>
                  </a:lnTo>
                  <a:lnTo>
                    <a:pt x="12" y="397"/>
                  </a:lnTo>
                  <a:lnTo>
                    <a:pt x="18" y="370"/>
                  </a:lnTo>
                  <a:lnTo>
                    <a:pt x="30" y="339"/>
                  </a:lnTo>
                  <a:lnTo>
                    <a:pt x="28" y="290"/>
                  </a:lnTo>
                  <a:lnTo>
                    <a:pt x="26" y="247"/>
                  </a:lnTo>
                  <a:lnTo>
                    <a:pt x="21" y="205"/>
                  </a:lnTo>
                  <a:lnTo>
                    <a:pt x="18" y="165"/>
                  </a:lnTo>
                  <a:lnTo>
                    <a:pt x="13" y="124"/>
                  </a:lnTo>
                  <a:lnTo>
                    <a:pt x="8" y="83"/>
                  </a:lnTo>
                  <a:lnTo>
                    <a:pt x="3" y="42"/>
                  </a:lnTo>
                  <a:lnTo>
                    <a:pt x="0" y="0"/>
                  </a:lnTo>
                  <a:lnTo>
                    <a:pt x="30" y="21"/>
                  </a:lnTo>
                  <a:lnTo>
                    <a:pt x="46" y="77"/>
                  </a:lnTo>
                  <a:lnTo>
                    <a:pt x="53" y="156"/>
                  </a:lnTo>
                  <a:lnTo>
                    <a:pt x="53" y="246"/>
                  </a:lnTo>
                  <a:lnTo>
                    <a:pt x="44" y="334"/>
                  </a:lnTo>
                  <a:lnTo>
                    <a:pt x="33" y="412"/>
                  </a:lnTo>
                  <a:lnTo>
                    <a:pt x="21" y="462"/>
                  </a:lnTo>
                  <a:lnTo>
                    <a:pt x="10" y="4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4" name="Freeform 42"/>
            <p:cNvSpPr>
              <a:spLocks/>
            </p:cNvSpPr>
            <p:nvPr/>
          </p:nvSpPr>
          <p:spPr bwMode="auto">
            <a:xfrm>
              <a:off x="5120" y="2487"/>
              <a:ext cx="218" cy="285"/>
            </a:xfrm>
            <a:custGeom>
              <a:avLst/>
              <a:gdLst>
                <a:gd name="T0" fmla="*/ 0 w 218"/>
                <a:gd name="T1" fmla="*/ 285 h 285"/>
                <a:gd name="T2" fmla="*/ 0 w 218"/>
                <a:gd name="T3" fmla="*/ 276 h 285"/>
                <a:gd name="T4" fmla="*/ 13 w 218"/>
                <a:gd name="T5" fmla="*/ 264 h 285"/>
                <a:gd name="T6" fmla="*/ 26 w 218"/>
                <a:gd name="T7" fmla="*/ 253 h 285"/>
                <a:gd name="T8" fmla="*/ 38 w 218"/>
                <a:gd name="T9" fmla="*/ 241 h 285"/>
                <a:gd name="T10" fmla="*/ 49 w 218"/>
                <a:gd name="T11" fmla="*/ 230 h 285"/>
                <a:gd name="T12" fmla="*/ 59 w 218"/>
                <a:gd name="T13" fmla="*/ 218 h 285"/>
                <a:gd name="T14" fmla="*/ 70 w 218"/>
                <a:gd name="T15" fmla="*/ 207 h 285"/>
                <a:gd name="T16" fmla="*/ 84 w 218"/>
                <a:gd name="T17" fmla="*/ 195 h 285"/>
                <a:gd name="T18" fmla="*/ 98 w 218"/>
                <a:gd name="T19" fmla="*/ 185 h 285"/>
                <a:gd name="T20" fmla="*/ 143 w 218"/>
                <a:gd name="T21" fmla="*/ 169 h 285"/>
                <a:gd name="T22" fmla="*/ 172 w 218"/>
                <a:gd name="T23" fmla="*/ 139 h 285"/>
                <a:gd name="T24" fmla="*/ 187 w 218"/>
                <a:gd name="T25" fmla="*/ 105 h 285"/>
                <a:gd name="T26" fmla="*/ 189 w 218"/>
                <a:gd name="T27" fmla="*/ 70 h 285"/>
                <a:gd name="T28" fmla="*/ 174 w 218"/>
                <a:gd name="T29" fmla="*/ 41 h 285"/>
                <a:gd name="T30" fmla="*/ 146 w 218"/>
                <a:gd name="T31" fmla="*/ 26 h 285"/>
                <a:gd name="T32" fmla="*/ 103 w 218"/>
                <a:gd name="T33" fmla="*/ 28 h 285"/>
                <a:gd name="T34" fmla="*/ 49 w 218"/>
                <a:gd name="T35" fmla="*/ 56 h 285"/>
                <a:gd name="T36" fmla="*/ 34 w 218"/>
                <a:gd name="T37" fmla="*/ 61 h 285"/>
                <a:gd name="T38" fmla="*/ 20 w 218"/>
                <a:gd name="T39" fmla="*/ 66 h 285"/>
                <a:gd name="T40" fmla="*/ 15 w 218"/>
                <a:gd name="T41" fmla="*/ 56 h 285"/>
                <a:gd name="T42" fmla="*/ 10 w 218"/>
                <a:gd name="T43" fmla="*/ 56 h 285"/>
                <a:gd name="T44" fmla="*/ 46 w 218"/>
                <a:gd name="T45" fmla="*/ 28 h 285"/>
                <a:gd name="T46" fmla="*/ 84 w 218"/>
                <a:gd name="T47" fmla="*/ 10 h 285"/>
                <a:gd name="T48" fmla="*/ 118 w 218"/>
                <a:gd name="T49" fmla="*/ 0 h 285"/>
                <a:gd name="T50" fmla="*/ 151 w 218"/>
                <a:gd name="T51" fmla="*/ 0 h 285"/>
                <a:gd name="T52" fmla="*/ 177 w 218"/>
                <a:gd name="T53" fmla="*/ 10 h 285"/>
                <a:gd name="T54" fmla="*/ 198 w 218"/>
                <a:gd name="T55" fmla="*/ 31 h 285"/>
                <a:gd name="T56" fmla="*/ 212 w 218"/>
                <a:gd name="T57" fmla="*/ 66 h 285"/>
                <a:gd name="T58" fmla="*/ 218 w 218"/>
                <a:gd name="T59" fmla="*/ 116 h 285"/>
                <a:gd name="T60" fmla="*/ 212 w 218"/>
                <a:gd name="T61" fmla="*/ 136 h 285"/>
                <a:gd name="T62" fmla="*/ 207 w 218"/>
                <a:gd name="T63" fmla="*/ 152 h 285"/>
                <a:gd name="T64" fmla="*/ 197 w 218"/>
                <a:gd name="T65" fmla="*/ 167 h 285"/>
                <a:gd name="T66" fmla="*/ 187 w 218"/>
                <a:gd name="T67" fmla="*/ 179 h 285"/>
                <a:gd name="T68" fmla="*/ 172 w 218"/>
                <a:gd name="T69" fmla="*/ 187 h 285"/>
                <a:gd name="T70" fmla="*/ 157 w 218"/>
                <a:gd name="T71" fmla="*/ 195 h 285"/>
                <a:gd name="T72" fmla="*/ 139 w 218"/>
                <a:gd name="T73" fmla="*/ 200 h 285"/>
                <a:gd name="T74" fmla="*/ 120 w 218"/>
                <a:gd name="T75" fmla="*/ 207 h 285"/>
                <a:gd name="T76" fmla="*/ 107 w 218"/>
                <a:gd name="T77" fmla="*/ 216 h 285"/>
                <a:gd name="T78" fmla="*/ 95 w 218"/>
                <a:gd name="T79" fmla="*/ 231 h 285"/>
                <a:gd name="T80" fmla="*/ 82 w 218"/>
                <a:gd name="T81" fmla="*/ 243 h 285"/>
                <a:gd name="T82" fmla="*/ 69 w 218"/>
                <a:gd name="T83" fmla="*/ 256 h 285"/>
                <a:gd name="T84" fmla="*/ 52 w 218"/>
                <a:gd name="T85" fmla="*/ 266 h 285"/>
                <a:gd name="T86" fmla="*/ 38 w 218"/>
                <a:gd name="T87" fmla="*/ 276 h 285"/>
                <a:gd name="T88" fmla="*/ 20 w 218"/>
                <a:gd name="T89" fmla="*/ 282 h 285"/>
                <a:gd name="T90" fmla="*/ 0 w 218"/>
                <a:gd name="T91"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 h="285">
                  <a:moveTo>
                    <a:pt x="0" y="285"/>
                  </a:moveTo>
                  <a:lnTo>
                    <a:pt x="0" y="276"/>
                  </a:lnTo>
                  <a:lnTo>
                    <a:pt x="13" y="264"/>
                  </a:lnTo>
                  <a:lnTo>
                    <a:pt x="26" y="253"/>
                  </a:lnTo>
                  <a:lnTo>
                    <a:pt x="38" y="241"/>
                  </a:lnTo>
                  <a:lnTo>
                    <a:pt x="49" y="230"/>
                  </a:lnTo>
                  <a:lnTo>
                    <a:pt x="59" y="218"/>
                  </a:lnTo>
                  <a:lnTo>
                    <a:pt x="70" y="207"/>
                  </a:lnTo>
                  <a:lnTo>
                    <a:pt x="84" y="195"/>
                  </a:lnTo>
                  <a:lnTo>
                    <a:pt x="98" y="185"/>
                  </a:lnTo>
                  <a:lnTo>
                    <a:pt x="143" y="169"/>
                  </a:lnTo>
                  <a:lnTo>
                    <a:pt x="172" y="139"/>
                  </a:lnTo>
                  <a:lnTo>
                    <a:pt x="187" y="105"/>
                  </a:lnTo>
                  <a:lnTo>
                    <a:pt x="189" y="70"/>
                  </a:lnTo>
                  <a:lnTo>
                    <a:pt x="174" y="41"/>
                  </a:lnTo>
                  <a:lnTo>
                    <a:pt x="146" y="26"/>
                  </a:lnTo>
                  <a:lnTo>
                    <a:pt x="103" y="28"/>
                  </a:lnTo>
                  <a:lnTo>
                    <a:pt x="49" y="56"/>
                  </a:lnTo>
                  <a:lnTo>
                    <a:pt x="34" y="61"/>
                  </a:lnTo>
                  <a:lnTo>
                    <a:pt x="20" y="66"/>
                  </a:lnTo>
                  <a:lnTo>
                    <a:pt x="15" y="56"/>
                  </a:lnTo>
                  <a:lnTo>
                    <a:pt x="10" y="56"/>
                  </a:lnTo>
                  <a:lnTo>
                    <a:pt x="46" y="28"/>
                  </a:lnTo>
                  <a:lnTo>
                    <a:pt x="84" y="10"/>
                  </a:lnTo>
                  <a:lnTo>
                    <a:pt x="118" y="0"/>
                  </a:lnTo>
                  <a:lnTo>
                    <a:pt x="151" y="0"/>
                  </a:lnTo>
                  <a:lnTo>
                    <a:pt x="177" y="10"/>
                  </a:lnTo>
                  <a:lnTo>
                    <a:pt x="198" y="31"/>
                  </a:lnTo>
                  <a:lnTo>
                    <a:pt x="212" y="66"/>
                  </a:lnTo>
                  <a:lnTo>
                    <a:pt x="218" y="116"/>
                  </a:lnTo>
                  <a:lnTo>
                    <a:pt x="212" y="136"/>
                  </a:lnTo>
                  <a:lnTo>
                    <a:pt x="207" y="152"/>
                  </a:lnTo>
                  <a:lnTo>
                    <a:pt x="197" y="167"/>
                  </a:lnTo>
                  <a:lnTo>
                    <a:pt x="187" y="179"/>
                  </a:lnTo>
                  <a:lnTo>
                    <a:pt x="172" y="187"/>
                  </a:lnTo>
                  <a:lnTo>
                    <a:pt x="157" y="195"/>
                  </a:lnTo>
                  <a:lnTo>
                    <a:pt x="139" y="200"/>
                  </a:lnTo>
                  <a:lnTo>
                    <a:pt x="120" y="207"/>
                  </a:lnTo>
                  <a:lnTo>
                    <a:pt x="107" y="216"/>
                  </a:lnTo>
                  <a:lnTo>
                    <a:pt x="95" y="231"/>
                  </a:lnTo>
                  <a:lnTo>
                    <a:pt x="82" y="243"/>
                  </a:lnTo>
                  <a:lnTo>
                    <a:pt x="69" y="256"/>
                  </a:lnTo>
                  <a:lnTo>
                    <a:pt x="52" y="266"/>
                  </a:lnTo>
                  <a:lnTo>
                    <a:pt x="38" y="276"/>
                  </a:lnTo>
                  <a:lnTo>
                    <a:pt x="20" y="282"/>
                  </a:lnTo>
                  <a:lnTo>
                    <a:pt x="0" y="2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5" name="Freeform 43"/>
            <p:cNvSpPr>
              <a:spLocks/>
            </p:cNvSpPr>
            <p:nvPr/>
          </p:nvSpPr>
          <p:spPr bwMode="auto">
            <a:xfrm>
              <a:off x="4160" y="2562"/>
              <a:ext cx="44" cy="122"/>
            </a:xfrm>
            <a:custGeom>
              <a:avLst/>
              <a:gdLst>
                <a:gd name="T0" fmla="*/ 0 w 44"/>
                <a:gd name="T1" fmla="*/ 122 h 122"/>
                <a:gd name="T2" fmla="*/ 0 w 44"/>
                <a:gd name="T3" fmla="*/ 117 h 122"/>
                <a:gd name="T4" fmla="*/ 2 w 44"/>
                <a:gd name="T5" fmla="*/ 107 h 122"/>
                <a:gd name="T6" fmla="*/ 5 w 44"/>
                <a:gd name="T7" fmla="*/ 91 h 122"/>
                <a:gd name="T8" fmla="*/ 8 w 44"/>
                <a:gd name="T9" fmla="*/ 73 h 122"/>
                <a:gd name="T10" fmla="*/ 10 w 44"/>
                <a:gd name="T11" fmla="*/ 51 h 122"/>
                <a:gd name="T12" fmla="*/ 12 w 44"/>
                <a:gd name="T13" fmla="*/ 32 h 122"/>
                <a:gd name="T14" fmla="*/ 12 w 44"/>
                <a:gd name="T15" fmla="*/ 13 h 122"/>
                <a:gd name="T16" fmla="*/ 10 w 44"/>
                <a:gd name="T17" fmla="*/ 0 h 122"/>
                <a:gd name="T18" fmla="*/ 25 w 44"/>
                <a:gd name="T19" fmla="*/ 0 h 122"/>
                <a:gd name="T20" fmla="*/ 41 w 44"/>
                <a:gd name="T21" fmla="*/ 12 h 122"/>
                <a:gd name="T22" fmla="*/ 43 w 44"/>
                <a:gd name="T23" fmla="*/ 23 h 122"/>
                <a:gd name="T24" fmla="*/ 44 w 44"/>
                <a:gd name="T25" fmla="*/ 40 h 122"/>
                <a:gd name="T26" fmla="*/ 43 w 44"/>
                <a:gd name="T27" fmla="*/ 55 h 122"/>
                <a:gd name="T28" fmla="*/ 39 w 44"/>
                <a:gd name="T29" fmla="*/ 73 h 122"/>
                <a:gd name="T30" fmla="*/ 33 w 44"/>
                <a:gd name="T31" fmla="*/ 87 h 122"/>
                <a:gd name="T32" fmla="*/ 25 w 44"/>
                <a:gd name="T33" fmla="*/ 102 h 122"/>
                <a:gd name="T34" fmla="*/ 13 w 44"/>
                <a:gd name="T35" fmla="*/ 114 h 122"/>
                <a:gd name="T36" fmla="*/ 0 w 44"/>
                <a:gd name="T3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 h="122">
                  <a:moveTo>
                    <a:pt x="0" y="122"/>
                  </a:moveTo>
                  <a:lnTo>
                    <a:pt x="0" y="117"/>
                  </a:lnTo>
                  <a:lnTo>
                    <a:pt x="2" y="107"/>
                  </a:lnTo>
                  <a:lnTo>
                    <a:pt x="5" y="91"/>
                  </a:lnTo>
                  <a:lnTo>
                    <a:pt x="8" y="73"/>
                  </a:lnTo>
                  <a:lnTo>
                    <a:pt x="10" y="51"/>
                  </a:lnTo>
                  <a:lnTo>
                    <a:pt x="12" y="32"/>
                  </a:lnTo>
                  <a:lnTo>
                    <a:pt x="12" y="13"/>
                  </a:lnTo>
                  <a:lnTo>
                    <a:pt x="10" y="0"/>
                  </a:lnTo>
                  <a:lnTo>
                    <a:pt x="25" y="0"/>
                  </a:lnTo>
                  <a:lnTo>
                    <a:pt x="41" y="12"/>
                  </a:lnTo>
                  <a:lnTo>
                    <a:pt x="43" y="23"/>
                  </a:lnTo>
                  <a:lnTo>
                    <a:pt x="44" y="40"/>
                  </a:lnTo>
                  <a:lnTo>
                    <a:pt x="43" y="55"/>
                  </a:lnTo>
                  <a:lnTo>
                    <a:pt x="39" y="73"/>
                  </a:lnTo>
                  <a:lnTo>
                    <a:pt x="33" y="87"/>
                  </a:lnTo>
                  <a:lnTo>
                    <a:pt x="25" y="102"/>
                  </a:lnTo>
                  <a:lnTo>
                    <a:pt x="13" y="114"/>
                  </a:lnTo>
                  <a:lnTo>
                    <a:pt x="0" y="1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6" name="Freeform 44"/>
            <p:cNvSpPr>
              <a:spLocks/>
            </p:cNvSpPr>
            <p:nvPr/>
          </p:nvSpPr>
          <p:spPr bwMode="auto">
            <a:xfrm>
              <a:off x="4934" y="2513"/>
              <a:ext cx="64" cy="159"/>
            </a:xfrm>
            <a:custGeom>
              <a:avLst/>
              <a:gdLst>
                <a:gd name="T0" fmla="*/ 15 w 64"/>
                <a:gd name="T1" fmla="*/ 159 h 159"/>
                <a:gd name="T2" fmla="*/ 7 w 64"/>
                <a:gd name="T3" fmla="*/ 141 h 159"/>
                <a:gd name="T4" fmla="*/ 4 w 64"/>
                <a:gd name="T5" fmla="*/ 122 h 159"/>
                <a:gd name="T6" fmla="*/ 0 w 64"/>
                <a:gd name="T7" fmla="*/ 99 h 159"/>
                <a:gd name="T8" fmla="*/ 0 w 64"/>
                <a:gd name="T9" fmla="*/ 76 h 159"/>
                <a:gd name="T10" fmla="*/ 0 w 64"/>
                <a:gd name="T11" fmla="*/ 51 h 159"/>
                <a:gd name="T12" fmla="*/ 4 w 64"/>
                <a:gd name="T13" fmla="*/ 31 h 159"/>
                <a:gd name="T14" fmla="*/ 7 w 64"/>
                <a:gd name="T15" fmla="*/ 13 h 159"/>
                <a:gd name="T16" fmla="*/ 15 w 64"/>
                <a:gd name="T17" fmla="*/ 0 h 159"/>
                <a:gd name="T18" fmla="*/ 32 w 64"/>
                <a:gd name="T19" fmla="*/ 7 h 159"/>
                <a:gd name="T20" fmla="*/ 46 w 64"/>
                <a:gd name="T21" fmla="*/ 25 h 159"/>
                <a:gd name="T22" fmla="*/ 56 w 64"/>
                <a:gd name="T23" fmla="*/ 49 h 159"/>
                <a:gd name="T24" fmla="*/ 64 w 64"/>
                <a:gd name="T25" fmla="*/ 79 h 159"/>
                <a:gd name="T26" fmla="*/ 63 w 64"/>
                <a:gd name="T27" fmla="*/ 107 h 159"/>
                <a:gd name="T28" fmla="*/ 55 w 64"/>
                <a:gd name="T29" fmla="*/ 133 h 159"/>
                <a:gd name="T30" fmla="*/ 40 w 64"/>
                <a:gd name="T31" fmla="*/ 151 h 159"/>
                <a:gd name="T32" fmla="*/ 15 w 64"/>
                <a:gd name="T3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59">
                  <a:moveTo>
                    <a:pt x="15" y="159"/>
                  </a:moveTo>
                  <a:lnTo>
                    <a:pt x="7" y="141"/>
                  </a:lnTo>
                  <a:lnTo>
                    <a:pt x="4" y="122"/>
                  </a:lnTo>
                  <a:lnTo>
                    <a:pt x="0" y="99"/>
                  </a:lnTo>
                  <a:lnTo>
                    <a:pt x="0" y="76"/>
                  </a:lnTo>
                  <a:lnTo>
                    <a:pt x="0" y="51"/>
                  </a:lnTo>
                  <a:lnTo>
                    <a:pt x="4" y="31"/>
                  </a:lnTo>
                  <a:lnTo>
                    <a:pt x="7" y="13"/>
                  </a:lnTo>
                  <a:lnTo>
                    <a:pt x="15" y="0"/>
                  </a:lnTo>
                  <a:lnTo>
                    <a:pt x="32" y="7"/>
                  </a:lnTo>
                  <a:lnTo>
                    <a:pt x="46" y="25"/>
                  </a:lnTo>
                  <a:lnTo>
                    <a:pt x="56" y="49"/>
                  </a:lnTo>
                  <a:lnTo>
                    <a:pt x="64" y="79"/>
                  </a:lnTo>
                  <a:lnTo>
                    <a:pt x="63" y="107"/>
                  </a:lnTo>
                  <a:lnTo>
                    <a:pt x="55" y="133"/>
                  </a:lnTo>
                  <a:lnTo>
                    <a:pt x="40" y="151"/>
                  </a:lnTo>
                  <a:lnTo>
                    <a:pt x="15" y="1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7" name="Freeform 45"/>
            <p:cNvSpPr>
              <a:spLocks/>
            </p:cNvSpPr>
            <p:nvPr/>
          </p:nvSpPr>
          <p:spPr bwMode="auto">
            <a:xfrm>
              <a:off x="3991" y="2594"/>
              <a:ext cx="120" cy="78"/>
            </a:xfrm>
            <a:custGeom>
              <a:avLst/>
              <a:gdLst>
                <a:gd name="T0" fmla="*/ 0 w 120"/>
                <a:gd name="T1" fmla="*/ 78 h 78"/>
                <a:gd name="T2" fmla="*/ 5 w 120"/>
                <a:gd name="T3" fmla="*/ 62 h 78"/>
                <a:gd name="T4" fmla="*/ 16 w 120"/>
                <a:gd name="T5" fmla="*/ 50 h 78"/>
                <a:gd name="T6" fmla="*/ 30 w 120"/>
                <a:gd name="T7" fmla="*/ 41 h 78"/>
                <a:gd name="T8" fmla="*/ 44 w 120"/>
                <a:gd name="T9" fmla="*/ 34 h 78"/>
                <a:gd name="T10" fmla="*/ 58 w 120"/>
                <a:gd name="T11" fmla="*/ 27 h 78"/>
                <a:gd name="T12" fmla="*/ 72 w 120"/>
                <a:gd name="T13" fmla="*/ 21 h 78"/>
                <a:gd name="T14" fmla="*/ 82 w 120"/>
                <a:gd name="T15" fmla="*/ 11 h 78"/>
                <a:gd name="T16" fmla="*/ 90 w 120"/>
                <a:gd name="T17" fmla="*/ 0 h 78"/>
                <a:gd name="T18" fmla="*/ 103 w 120"/>
                <a:gd name="T19" fmla="*/ 0 h 78"/>
                <a:gd name="T20" fmla="*/ 110 w 120"/>
                <a:gd name="T21" fmla="*/ 0 h 78"/>
                <a:gd name="T22" fmla="*/ 110 w 120"/>
                <a:gd name="T23" fmla="*/ 9 h 78"/>
                <a:gd name="T24" fmla="*/ 120 w 120"/>
                <a:gd name="T25" fmla="*/ 19 h 78"/>
                <a:gd name="T26" fmla="*/ 103 w 120"/>
                <a:gd name="T27" fmla="*/ 26 h 78"/>
                <a:gd name="T28" fmla="*/ 89 w 120"/>
                <a:gd name="T29" fmla="*/ 34 h 78"/>
                <a:gd name="T30" fmla="*/ 74 w 120"/>
                <a:gd name="T31" fmla="*/ 42 h 78"/>
                <a:gd name="T32" fmla="*/ 59 w 120"/>
                <a:gd name="T33" fmla="*/ 52 h 78"/>
                <a:gd name="T34" fmla="*/ 44 w 120"/>
                <a:gd name="T35" fmla="*/ 59 h 78"/>
                <a:gd name="T36" fmla="*/ 30 w 120"/>
                <a:gd name="T37" fmla="*/ 67 h 78"/>
                <a:gd name="T38" fmla="*/ 15 w 120"/>
                <a:gd name="T39" fmla="*/ 72 h 78"/>
                <a:gd name="T40" fmla="*/ 0 w 120"/>
                <a:gd name="T4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0" h="78">
                  <a:moveTo>
                    <a:pt x="0" y="78"/>
                  </a:moveTo>
                  <a:lnTo>
                    <a:pt x="5" y="62"/>
                  </a:lnTo>
                  <a:lnTo>
                    <a:pt x="16" y="50"/>
                  </a:lnTo>
                  <a:lnTo>
                    <a:pt x="30" y="41"/>
                  </a:lnTo>
                  <a:lnTo>
                    <a:pt x="44" y="34"/>
                  </a:lnTo>
                  <a:lnTo>
                    <a:pt x="58" y="27"/>
                  </a:lnTo>
                  <a:lnTo>
                    <a:pt x="72" y="21"/>
                  </a:lnTo>
                  <a:lnTo>
                    <a:pt x="82" y="11"/>
                  </a:lnTo>
                  <a:lnTo>
                    <a:pt x="90" y="0"/>
                  </a:lnTo>
                  <a:lnTo>
                    <a:pt x="103" y="0"/>
                  </a:lnTo>
                  <a:lnTo>
                    <a:pt x="110" y="0"/>
                  </a:lnTo>
                  <a:lnTo>
                    <a:pt x="110" y="9"/>
                  </a:lnTo>
                  <a:lnTo>
                    <a:pt x="120" y="19"/>
                  </a:lnTo>
                  <a:lnTo>
                    <a:pt x="103" y="26"/>
                  </a:lnTo>
                  <a:lnTo>
                    <a:pt x="89" y="34"/>
                  </a:lnTo>
                  <a:lnTo>
                    <a:pt x="74" y="42"/>
                  </a:lnTo>
                  <a:lnTo>
                    <a:pt x="59" y="52"/>
                  </a:lnTo>
                  <a:lnTo>
                    <a:pt x="44" y="59"/>
                  </a:lnTo>
                  <a:lnTo>
                    <a:pt x="30" y="67"/>
                  </a:lnTo>
                  <a:lnTo>
                    <a:pt x="15" y="72"/>
                  </a:lnTo>
                  <a:lnTo>
                    <a:pt x="0" y="78"/>
                  </a:lnTo>
                  <a:close/>
                </a:path>
              </a:pathLst>
            </a:custGeom>
            <a:solidFill>
              <a:srgbClr val="BA596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8" name="Freeform 46"/>
            <p:cNvSpPr>
              <a:spLocks/>
            </p:cNvSpPr>
            <p:nvPr/>
          </p:nvSpPr>
          <p:spPr bwMode="auto">
            <a:xfrm>
              <a:off x="4954" y="2553"/>
              <a:ext cx="23" cy="109"/>
            </a:xfrm>
            <a:custGeom>
              <a:avLst/>
              <a:gdLst>
                <a:gd name="T0" fmla="*/ 5 w 23"/>
                <a:gd name="T1" fmla="*/ 109 h 109"/>
                <a:gd name="T2" fmla="*/ 0 w 23"/>
                <a:gd name="T3" fmla="*/ 95 h 109"/>
                <a:gd name="T4" fmla="*/ 0 w 23"/>
                <a:gd name="T5" fmla="*/ 80 h 109"/>
                <a:gd name="T6" fmla="*/ 0 w 23"/>
                <a:gd name="T7" fmla="*/ 65 h 109"/>
                <a:gd name="T8" fmla="*/ 0 w 23"/>
                <a:gd name="T9" fmla="*/ 50 h 109"/>
                <a:gd name="T10" fmla="*/ 0 w 23"/>
                <a:gd name="T11" fmla="*/ 36 h 109"/>
                <a:gd name="T12" fmla="*/ 2 w 23"/>
                <a:gd name="T13" fmla="*/ 22 h 109"/>
                <a:gd name="T14" fmla="*/ 3 w 23"/>
                <a:gd name="T15" fmla="*/ 9 h 109"/>
                <a:gd name="T16" fmla="*/ 5 w 23"/>
                <a:gd name="T17" fmla="*/ 0 h 109"/>
                <a:gd name="T18" fmla="*/ 13 w 23"/>
                <a:gd name="T19" fmla="*/ 4 h 109"/>
                <a:gd name="T20" fmla="*/ 20 w 23"/>
                <a:gd name="T21" fmla="*/ 18 h 109"/>
                <a:gd name="T22" fmla="*/ 22 w 23"/>
                <a:gd name="T23" fmla="*/ 31 h 109"/>
                <a:gd name="T24" fmla="*/ 23 w 23"/>
                <a:gd name="T25" fmla="*/ 50 h 109"/>
                <a:gd name="T26" fmla="*/ 20 w 23"/>
                <a:gd name="T27" fmla="*/ 67 h 109"/>
                <a:gd name="T28" fmla="*/ 17 w 23"/>
                <a:gd name="T29" fmla="*/ 85 h 109"/>
                <a:gd name="T30" fmla="*/ 10 w 23"/>
                <a:gd name="T31" fmla="*/ 98 h 109"/>
                <a:gd name="T32" fmla="*/ 5 w 23"/>
                <a:gd name="T33"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09">
                  <a:moveTo>
                    <a:pt x="5" y="109"/>
                  </a:moveTo>
                  <a:lnTo>
                    <a:pt x="0" y="95"/>
                  </a:lnTo>
                  <a:lnTo>
                    <a:pt x="0" y="80"/>
                  </a:lnTo>
                  <a:lnTo>
                    <a:pt x="0" y="65"/>
                  </a:lnTo>
                  <a:lnTo>
                    <a:pt x="0" y="50"/>
                  </a:lnTo>
                  <a:lnTo>
                    <a:pt x="0" y="36"/>
                  </a:lnTo>
                  <a:lnTo>
                    <a:pt x="2" y="22"/>
                  </a:lnTo>
                  <a:lnTo>
                    <a:pt x="3" y="9"/>
                  </a:lnTo>
                  <a:lnTo>
                    <a:pt x="5" y="0"/>
                  </a:lnTo>
                  <a:lnTo>
                    <a:pt x="13" y="4"/>
                  </a:lnTo>
                  <a:lnTo>
                    <a:pt x="20" y="18"/>
                  </a:lnTo>
                  <a:lnTo>
                    <a:pt x="22" y="31"/>
                  </a:lnTo>
                  <a:lnTo>
                    <a:pt x="23" y="50"/>
                  </a:lnTo>
                  <a:lnTo>
                    <a:pt x="20" y="67"/>
                  </a:lnTo>
                  <a:lnTo>
                    <a:pt x="17" y="85"/>
                  </a:lnTo>
                  <a:lnTo>
                    <a:pt x="10" y="98"/>
                  </a:lnTo>
                  <a:lnTo>
                    <a:pt x="5" y="10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79" name="Freeform 47"/>
            <p:cNvSpPr>
              <a:spLocks/>
            </p:cNvSpPr>
            <p:nvPr/>
          </p:nvSpPr>
          <p:spPr bwMode="auto">
            <a:xfrm>
              <a:off x="5159" y="2598"/>
              <a:ext cx="51" cy="45"/>
            </a:xfrm>
            <a:custGeom>
              <a:avLst/>
              <a:gdLst>
                <a:gd name="T0" fmla="*/ 49 w 51"/>
                <a:gd name="T1" fmla="*/ 45 h 45"/>
                <a:gd name="T2" fmla="*/ 41 w 51"/>
                <a:gd name="T3" fmla="*/ 40 h 45"/>
                <a:gd name="T4" fmla="*/ 33 w 51"/>
                <a:gd name="T5" fmla="*/ 35 h 45"/>
                <a:gd name="T6" fmla="*/ 23 w 51"/>
                <a:gd name="T7" fmla="*/ 30 h 45"/>
                <a:gd name="T8" fmla="*/ 17 w 51"/>
                <a:gd name="T9" fmla="*/ 25 h 45"/>
                <a:gd name="T10" fmla="*/ 4 w 51"/>
                <a:gd name="T11" fmla="*/ 14 h 45"/>
                <a:gd name="T12" fmla="*/ 0 w 51"/>
                <a:gd name="T13" fmla="*/ 5 h 45"/>
                <a:gd name="T14" fmla="*/ 13 w 51"/>
                <a:gd name="T15" fmla="*/ 0 h 45"/>
                <a:gd name="T16" fmla="*/ 25 w 51"/>
                <a:gd name="T17" fmla="*/ 0 h 45"/>
                <a:gd name="T18" fmla="*/ 35 w 51"/>
                <a:gd name="T19" fmla="*/ 0 h 45"/>
                <a:gd name="T20" fmla="*/ 43 w 51"/>
                <a:gd name="T21" fmla="*/ 5 h 45"/>
                <a:gd name="T22" fmla="*/ 46 w 51"/>
                <a:gd name="T23" fmla="*/ 10 h 45"/>
                <a:gd name="T24" fmla="*/ 51 w 51"/>
                <a:gd name="T25" fmla="*/ 20 h 45"/>
                <a:gd name="T26" fmla="*/ 49 w 51"/>
                <a:gd name="T27" fmla="*/ 30 h 45"/>
                <a:gd name="T28" fmla="*/ 49 w 51"/>
                <a:gd name="T29"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45">
                  <a:moveTo>
                    <a:pt x="49" y="45"/>
                  </a:moveTo>
                  <a:lnTo>
                    <a:pt x="41" y="40"/>
                  </a:lnTo>
                  <a:lnTo>
                    <a:pt x="33" y="35"/>
                  </a:lnTo>
                  <a:lnTo>
                    <a:pt x="23" y="30"/>
                  </a:lnTo>
                  <a:lnTo>
                    <a:pt x="17" y="25"/>
                  </a:lnTo>
                  <a:lnTo>
                    <a:pt x="4" y="14"/>
                  </a:lnTo>
                  <a:lnTo>
                    <a:pt x="0" y="5"/>
                  </a:lnTo>
                  <a:lnTo>
                    <a:pt x="13" y="0"/>
                  </a:lnTo>
                  <a:lnTo>
                    <a:pt x="25" y="0"/>
                  </a:lnTo>
                  <a:lnTo>
                    <a:pt x="35" y="0"/>
                  </a:lnTo>
                  <a:lnTo>
                    <a:pt x="43" y="5"/>
                  </a:lnTo>
                  <a:lnTo>
                    <a:pt x="46" y="10"/>
                  </a:lnTo>
                  <a:lnTo>
                    <a:pt x="51" y="20"/>
                  </a:lnTo>
                  <a:lnTo>
                    <a:pt x="49" y="30"/>
                  </a:lnTo>
                  <a:lnTo>
                    <a:pt x="49"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0" name="Freeform 48"/>
            <p:cNvSpPr>
              <a:spLocks/>
            </p:cNvSpPr>
            <p:nvPr/>
          </p:nvSpPr>
          <p:spPr bwMode="auto">
            <a:xfrm>
              <a:off x="2698" y="2283"/>
              <a:ext cx="66" cy="330"/>
            </a:xfrm>
            <a:custGeom>
              <a:avLst/>
              <a:gdLst>
                <a:gd name="T0" fmla="*/ 5 w 66"/>
                <a:gd name="T1" fmla="*/ 330 h 330"/>
                <a:gd name="T2" fmla="*/ 0 w 66"/>
                <a:gd name="T3" fmla="*/ 302 h 330"/>
                <a:gd name="T4" fmla="*/ 0 w 66"/>
                <a:gd name="T5" fmla="*/ 274 h 330"/>
                <a:gd name="T6" fmla="*/ 3 w 66"/>
                <a:gd name="T7" fmla="*/ 247 h 330"/>
                <a:gd name="T8" fmla="*/ 13 w 66"/>
                <a:gd name="T9" fmla="*/ 220 h 330"/>
                <a:gd name="T10" fmla="*/ 22 w 66"/>
                <a:gd name="T11" fmla="*/ 192 h 330"/>
                <a:gd name="T12" fmla="*/ 31 w 66"/>
                <a:gd name="T13" fmla="*/ 168 h 330"/>
                <a:gd name="T14" fmla="*/ 38 w 66"/>
                <a:gd name="T15" fmla="*/ 142 h 330"/>
                <a:gd name="T16" fmla="*/ 44 w 66"/>
                <a:gd name="T17" fmla="*/ 120 h 330"/>
                <a:gd name="T18" fmla="*/ 43 w 66"/>
                <a:gd name="T19" fmla="*/ 105 h 330"/>
                <a:gd name="T20" fmla="*/ 41 w 66"/>
                <a:gd name="T21" fmla="*/ 92 h 330"/>
                <a:gd name="T22" fmla="*/ 38 w 66"/>
                <a:gd name="T23" fmla="*/ 76 h 330"/>
                <a:gd name="T24" fmla="*/ 35 w 66"/>
                <a:gd name="T25" fmla="*/ 59 h 330"/>
                <a:gd name="T26" fmla="*/ 30 w 66"/>
                <a:gd name="T27" fmla="*/ 41 h 330"/>
                <a:gd name="T28" fmla="*/ 26 w 66"/>
                <a:gd name="T29" fmla="*/ 27 h 330"/>
                <a:gd name="T30" fmla="*/ 25 w 66"/>
                <a:gd name="T31" fmla="*/ 12 h 330"/>
                <a:gd name="T32" fmla="*/ 25 w 66"/>
                <a:gd name="T33" fmla="*/ 0 h 330"/>
                <a:gd name="T34" fmla="*/ 48 w 66"/>
                <a:gd name="T35" fmla="*/ 27 h 330"/>
                <a:gd name="T36" fmla="*/ 61 w 66"/>
                <a:gd name="T37" fmla="*/ 68 h 330"/>
                <a:gd name="T38" fmla="*/ 66 w 66"/>
                <a:gd name="T39" fmla="*/ 117 h 330"/>
                <a:gd name="T40" fmla="*/ 63 w 66"/>
                <a:gd name="T41" fmla="*/ 173 h 330"/>
                <a:gd name="T42" fmla="*/ 53 w 66"/>
                <a:gd name="T43" fmla="*/ 225 h 330"/>
                <a:gd name="T44" fmla="*/ 40 w 66"/>
                <a:gd name="T45" fmla="*/ 273 h 330"/>
                <a:gd name="T46" fmla="*/ 22 w 66"/>
                <a:gd name="T47" fmla="*/ 309 h 330"/>
                <a:gd name="T48" fmla="*/ 5 w 66"/>
                <a:gd name="T49"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330">
                  <a:moveTo>
                    <a:pt x="5" y="330"/>
                  </a:moveTo>
                  <a:lnTo>
                    <a:pt x="0" y="302"/>
                  </a:lnTo>
                  <a:lnTo>
                    <a:pt x="0" y="274"/>
                  </a:lnTo>
                  <a:lnTo>
                    <a:pt x="3" y="247"/>
                  </a:lnTo>
                  <a:lnTo>
                    <a:pt x="13" y="220"/>
                  </a:lnTo>
                  <a:lnTo>
                    <a:pt x="22" y="192"/>
                  </a:lnTo>
                  <a:lnTo>
                    <a:pt x="31" y="168"/>
                  </a:lnTo>
                  <a:lnTo>
                    <a:pt x="38" y="142"/>
                  </a:lnTo>
                  <a:lnTo>
                    <a:pt x="44" y="120"/>
                  </a:lnTo>
                  <a:lnTo>
                    <a:pt x="43" y="105"/>
                  </a:lnTo>
                  <a:lnTo>
                    <a:pt x="41" y="92"/>
                  </a:lnTo>
                  <a:lnTo>
                    <a:pt x="38" y="76"/>
                  </a:lnTo>
                  <a:lnTo>
                    <a:pt x="35" y="59"/>
                  </a:lnTo>
                  <a:lnTo>
                    <a:pt x="30" y="41"/>
                  </a:lnTo>
                  <a:lnTo>
                    <a:pt x="26" y="27"/>
                  </a:lnTo>
                  <a:lnTo>
                    <a:pt x="25" y="12"/>
                  </a:lnTo>
                  <a:lnTo>
                    <a:pt x="25" y="0"/>
                  </a:lnTo>
                  <a:lnTo>
                    <a:pt x="48" y="27"/>
                  </a:lnTo>
                  <a:lnTo>
                    <a:pt x="61" y="68"/>
                  </a:lnTo>
                  <a:lnTo>
                    <a:pt x="66" y="117"/>
                  </a:lnTo>
                  <a:lnTo>
                    <a:pt x="63" y="173"/>
                  </a:lnTo>
                  <a:lnTo>
                    <a:pt x="53" y="225"/>
                  </a:lnTo>
                  <a:lnTo>
                    <a:pt x="40" y="273"/>
                  </a:lnTo>
                  <a:lnTo>
                    <a:pt x="22" y="309"/>
                  </a:lnTo>
                  <a:lnTo>
                    <a:pt x="5"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1" name="Freeform 49"/>
            <p:cNvSpPr>
              <a:spLocks/>
            </p:cNvSpPr>
            <p:nvPr/>
          </p:nvSpPr>
          <p:spPr bwMode="auto">
            <a:xfrm>
              <a:off x="2324" y="2306"/>
              <a:ext cx="59" cy="268"/>
            </a:xfrm>
            <a:custGeom>
              <a:avLst/>
              <a:gdLst>
                <a:gd name="T0" fmla="*/ 30 w 59"/>
                <a:gd name="T1" fmla="*/ 268 h 268"/>
                <a:gd name="T2" fmla="*/ 26 w 59"/>
                <a:gd name="T3" fmla="*/ 255 h 268"/>
                <a:gd name="T4" fmla="*/ 26 w 59"/>
                <a:gd name="T5" fmla="*/ 240 h 268"/>
                <a:gd name="T6" fmla="*/ 26 w 59"/>
                <a:gd name="T7" fmla="*/ 220 h 268"/>
                <a:gd name="T8" fmla="*/ 30 w 59"/>
                <a:gd name="T9" fmla="*/ 202 h 268"/>
                <a:gd name="T10" fmla="*/ 33 w 59"/>
                <a:gd name="T11" fmla="*/ 181 h 268"/>
                <a:gd name="T12" fmla="*/ 36 w 59"/>
                <a:gd name="T13" fmla="*/ 161 h 268"/>
                <a:gd name="T14" fmla="*/ 38 w 59"/>
                <a:gd name="T15" fmla="*/ 146 h 268"/>
                <a:gd name="T16" fmla="*/ 39 w 59"/>
                <a:gd name="T17" fmla="*/ 137 h 268"/>
                <a:gd name="T18" fmla="*/ 35 w 59"/>
                <a:gd name="T19" fmla="*/ 117 h 268"/>
                <a:gd name="T20" fmla="*/ 31 w 59"/>
                <a:gd name="T21" fmla="*/ 100 h 268"/>
                <a:gd name="T22" fmla="*/ 26 w 59"/>
                <a:gd name="T23" fmla="*/ 82 h 268"/>
                <a:gd name="T24" fmla="*/ 23 w 59"/>
                <a:gd name="T25" fmla="*/ 68 h 268"/>
                <a:gd name="T26" fmla="*/ 17 w 59"/>
                <a:gd name="T27" fmla="*/ 51 h 268"/>
                <a:gd name="T28" fmla="*/ 12 w 59"/>
                <a:gd name="T29" fmla="*/ 36 h 268"/>
                <a:gd name="T30" fmla="*/ 5 w 59"/>
                <a:gd name="T31" fmla="*/ 22 h 268"/>
                <a:gd name="T32" fmla="*/ 0 w 59"/>
                <a:gd name="T33" fmla="*/ 7 h 268"/>
                <a:gd name="T34" fmla="*/ 13 w 59"/>
                <a:gd name="T35" fmla="*/ 0 h 268"/>
                <a:gd name="T36" fmla="*/ 28 w 59"/>
                <a:gd name="T37" fmla="*/ 17 h 268"/>
                <a:gd name="T38" fmla="*/ 41 w 59"/>
                <a:gd name="T39" fmla="*/ 50 h 268"/>
                <a:gd name="T40" fmla="*/ 53 w 59"/>
                <a:gd name="T41" fmla="*/ 96 h 268"/>
                <a:gd name="T42" fmla="*/ 58 w 59"/>
                <a:gd name="T43" fmla="*/ 145 h 268"/>
                <a:gd name="T44" fmla="*/ 59 w 59"/>
                <a:gd name="T45" fmla="*/ 194 h 268"/>
                <a:gd name="T46" fmla="*/ 53 w 59"/>
                <a:gd name="T47" fmla="*/ 235 h 268"/>
                <a:gd name="T48" fmla="*/ 39 w 59"/>
                <a:gd name="T49" fmla="*/ 268 h 268"/>
                <a:gd name="T50" fmla="*/ 38 w 59"/>
                <a:gd name="T51" fmla="*/ 268 h 268"/>
                <a:gd name="T52" fmla="*/ 30 w 59"/>
                <a:gd name="T5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 h="268">
                  <a:moveTo>
                    <a:pt x="30" y="268"/>
                  </a:moveTo>
                  <a:lnTo>
                    <a:pt x="26" y="255"/>
                  </a:lnTo>
                  <a:lnTo>
                    <a:pt x="26" y="240"/>
                  </a:lnTo>
                  <a:lnTo>
                    <a:pt x="26" y="220"/>
                  </a:lnTo>
                  <a:lnTo>
                    <a:pt x="30" y="202"/>
                  </a:lnTo>
                  <a:lnTo>
                    <a:pt x="33" y="181"/>
                  </a:lnTo>
                  <a:lnTo>
                    <a:pt x="36" y="161"/>
                  </a:lnTo>
                  <a:lnTo>
                    <a:pt x="38" y="146"/>
                  </a:lnTo>
                  <a:lnTo>
                    <a:pt x="39" y="137"/>
                  </a:lnTo>
                  <a:lnTo>
                    <a:pt x="35" y="117"/>
                  </a:lnTo>
                  <a:lnTo>
                    <a:pt x="31" y="100"/>
                  </a:lnTo>
                  <a:lnTo>
                    <a:pt x="26" y="82"/>
                  </a:lnTo>
                  <a:lnTo>
                    <a:pt x="23" y="68"/>
                  </a:lnTo>
                  <a:lnTo>
                    <a:pt x="17" y="51"/>
                  </a:lnTo>
                  <a:lnTo>
                    <a:pt x="12" y="36"/>
                  </a:lnTo>
                  <a:lnTo>
                    <a:pt x="5" y="22"/>
                  </a:lnTo>
                  <a:lnTo>
                    <a:pt x="0" y="7"/>
                  </a:lnTo>
                  <a:lnTo>
                    <a:pt x="13" y="0"/>
                  </a:lnTo>
                  <a:lnTo>
                    <a:pt x="28" y="17"/>
                  </a:lnTo>
                  <a:lnTo>
                    <a:pt x="41" y="50"/>
                  </a:lnTo>
                  <a:lnTo>
                    <a:pt x="53" y="96"/>
                  </a:lnTo>
                  <a:lnTo>
                    <a:pt x="58" y="145"/>
                  </a:lnTo>
                  <a:lnTo>
                    <a:pt x="59" y="194"/>
                  </a:lnTo>
                  <a:lnTo>
                    <a:pt x="53" y="235"/>
                  </a:lnTo>
                  <a:lnTo>
                    <a:pt x="39" y="268"/>
                  </a:lnTo>
                  <a:lnTo>
                    <a:pt x="38" y="268"/>
                  </a:lnTo>
                  <a:lnTo>
                    <a:pt x="30" y="26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2" name="Freeform 50"/>
            <p:cNvSpPr>
              <a:spLocks/>
            </p:cNvSpPr>
            <p:nvPr/>
          </p:nvSpPr>
          <p:spPr bwMode="auto">
            <a:xfrm>
              <a:off x="2633" y="2454"/>
              <a:ext cx="41" cy="89"/>
            </a:xfrm>
            <a:custGeom>
              <a:avLst/>
              <a:gdLst>
                <a:gd name="T0" fmla="*/ 29 w 41"/>
                <a:gd name="T1" fmla="*/ 89 h 89"/>
                <a:gd name="T2" fmla="*/ 24 w 41"/>
                <a:gd name="T3" fmla="*/ 89 h 89"/>
                <a:gd name="T4" fmla="*/ 19 w 41"/>
                <a:gd name="T5" fmla="*/ 89 h 89"/>
                <a:gd name="T6" fmla="*/ 14 w 41"/>
                <a:gd name="T7" fmla="*/ 77 h 89"/>
                <a:gd name="T8" fmla="*/ 11 w 41"/>
                <a:gd name="T9" fmla="*/ 66 h 89"/>
                <a:gd name="T10" fmla="*/ 8 w 41"/>
                <a:gd name="T11" fmla="*/ 54 h 89"/>
                <a:gd name="T12" fmla="*/ 4 w 41"/>
                <a:gd name="T13" fmla="*/ 44 h 89"/>
                <a:gd name="T14" fmla="*/ 1 w 41"/>
                <a:gd name="T15" fmla="*/ 33 h 89"/>
                <a:gd name="T16" fmla="*/ 0 w 41"/>
                <a:gd name="T17" fmla="*/ 21 h 89"/>
                <a:gd name="T18" fmla="*/ 0 w 41"/>
                <a:gd name="T19" fmla="*/ 10 h 89"/>
                <a:gd name="T20" fmla="*/ 0 w 41"/>
                <a:gd name="T21" fmla="*/ 0 h 89"/>
                <a:gd name="T22" fmla="*/ 9 w 41"/>
                <a:gd name="T23" fmla="*/ 0 h 89"/>
                <a:gd name="T24" fmla="*/ 18 w 41"/>
                <a:gd name="T25" fmla="*/ 7 h 89"/>
                <a:gd name="T26" fmla="*/ 24 w 41"/>
                <a:gd name="T27" fmla="*/ 15 h 89"/>
                <a:gd name="T28" fmla="*/ 27 w 41"/>
                <a:gd name="T29" fmla="*/ 25 h 89"/>
                <a:gd name="T30" fmla="*/ 32 w 41"/>
                <a:gd name="T31" fmla="*/ 36 h 89"/>
                <a:gd name="T32" fmla="*/ 32 w 41"/>
                <a:gd name="T33" fmla="*/ 46 h 89"/>
                <a:gd name="T34" fmla="*/ 34 w 41"/>
                <a:gd name="T35" fmla="*/ 59 h 89"/>
                <a:gd name="T36" fmla="*/ 36 w 41"/>
                <a:gd name="T37" fmla="*/ 74 h 89"/>
                <a:gd name="T38" fmla="*/ 41 w 41"/>
                <a:gd name="T39" fmla="*/ 89 h 89"/>
                <a:gd name="T40" fmla="*/ 39 w 41"/>
                <a:gd name="T41" fmla="*/ 89 h 89"/>
                <a:gd name="T42" fmla="*/ 29 w 41"/>
                <a:gd name="T43"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89">
                  <a:moveTo>
                    <a:pt x="29" y="89"/>
                  </a:moveTo>
                  <a:lnTo>
                    <a:pt x="24" y="89"/>
                  </a:lnTo>
                  <a:lnTo>
                    <a:pt x="19" y="89"/>
                  </a:lnTo>
                  <a:lnTo>
                    <a:pt x="14" y="77"/>
                  </a:lnTo>
                  <a:lnTo>
                    <a:pt x="11" y="66"/>
                  </a:lnTo>
                  <a:lnTo>
                    <a:pt x="8" y="54"/>
                  </a:lnTo>
                  <a:lnTo>
                    <a:pt x="4" y="44"/>
                  </a:lnTo>
                  <a:lnTo>
                    <a:pt x="1" y="33"/>
                  </a:lnTo>
                  <a:lnTo>
                    <a:pt x="0" y="21"/>
                  </a:lnTo>
                  <a:lnTo>
                    <a:pt x="0" y="10"/>
                  </a:lnTo>
                  <a:lnTo>
                    <a:pt x="0" y="0"/>
                  </a:lnTo>
                  <a:lnTo>
                    <a:pt x="9" y="0"/>
                  </a:lnTo>
                  <a:lnTo>
                    <a:pt x="18" y="7"/>
                  </a:lnTo>
                  <a:lnTo>
                    <a:pt x="24" y="15"/>
                  </a:lnTo>
                  <a:lnTo>
                    <a:pt x="27" y="25"/>
                  </a:lnTo>
                  <a:lnTo>
                    <a:pt x="32" y="36"/>
                  </a:lnTo>
                  <a:lnTo>
                    <a:pt x="32" y="46"/>
                  </a:lnTo>
                  <a:lnTo>
                    <a:pt x="34" y="59"/>
                  </a:lnTo>
                  <a:lnTo>
                    <a:pt x="36" y="74"/>
                  </a:lnTo>
                  <a:lnTo>
                    <a:pt x="41" y="89"/>
                  </a:lnTo>
                  <a:lnTo>
                    <a:pt x="39" y="89"/>
                  </a:lnTo>
                  <a:lnTo>
                    <a:pt x="29" y="8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3" name="Freeform 51"/>
            <p:cNvSpPr>
              <a:spLocks/>
            </p:cNvSpPr>
            <p:nvPr/>
          </p:nvSpPr>
          <p:spPr bwMode="auto">
            <a:xfrm>
              <a:off x="3402" y="2344"/>
              <a:ext cx="39" cy="199"/>
            </a:xfrm>
            <a:custGeom>
              <a:avLst/>
              <a:gdLst>
                <a:gd name="T0" fmla="*/ 20 w 39"/>
                <a:gd name="T1" fmla="*/ 199 h 199"/>
                <a:gd name="T2" fmla="*/ 15 w 39"/>
                <a:gd name="T3" fmla="*/ 186 h 199"/>
                <a:gd name="T4" fmla="*/ 13 w 39"/>
                <a:gd name="T5" fmla="*/ 163 h 199"/>
                <a:gd name="T6" fmla="*/ 10 w 39"/>
                <a:gd name="T7" fmla="*/ 133 h 199"/>
                <a:gd name="T8" fmla="*/ 10 w 39"/>
                <a:gd name="T9" fmla="*/ 102 h 199"/>
                <a:gd name="T10" fmla="*/ 7 w 39"/>
                <a:gd name="T11" fmla="*/ 69 h 199"/>
                <a:gd name="T12" fmla="*/ 5 w 39"/>
                <a:gd name="T13" fmla="*/ 39 h 199"/>
                <a:gd name="T14" fmla="*/ 2 w 39"/>
                <a:gd name="T15" fmla="*/ 15 h 199"/>
                <a:gd name="T16" fmla="*/ 0 w 39"/>
                <a:gd name="T17" fmla="*/ 0 h 199"/>
                <a:gd name="T18" fmla="*/ 13 w 39"/>
                <a:gd name="T19" fmla="*/ 0 h 199"/>
                <a:gd name="T20" fmla="*/ 20 w 39"/>
                <a:gd name="T21" fmla="*/ 0 h 199"/>
                <a:gd name="T22" fmla="*/ 28 w 39"/>
                <a:gd name="T23" fmla="*/ 13 h 199"/>
                <a:gd name="T24" fmla="*/ 35 w 39"/>
                <a:gd name="T25" fmla="*/ 38 h 199"/>
                <a:gd name="T26" fmla="*/ 38 w 39"/>
                <a:gd name="T27" fmla="*/ 64 h 199"/>
                <a:gd name="T28" fmla="*/ 39 w 39"/>
                <a:gd name="T29" fmla="*/ 95 h 199"/>
                <a:gd name="T30" fmla="*/ 38 w 39"/>
                <a:gd name="T31" fmla="*/ 125 h 199"/>
                <a:gd name="T32" fmla="*/ 36 w 39"/>
                <a:gd name="T33" fmla="*/ 154 h 199"/>
                <a:gd name="T34" fmla="*/ 33 w 39"/>
                <a:gd name="T35" fmla="*/ 179 h 199"/>
                <a:gd name="T36" fmla="*/ 30 w 39"/>
                <a:gd name="T37" fmla="*/ 199 h 199"/>
                <a:gd name="T38" fmla="*/ 25 w 39"/>
                <a:gd name="T39" fmla="*/ 199 h 199"/>
                <a:gd name="T40" fmla="*/ 20 w 39"/>
                <a:gd name="T41"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199">
                  <a:moveTo>
                    <a:pt x="20" y="199"/>
                  </a:moveTo>
                  <a:lnTo>
                    <a:pt x="15" y="186"/>
                  </a:lnTo>
                  <a:lnTo>
                    <a:pt x="13" y="163"/>
                  </a:lnTo>
                  <a:lnTo>
                    <a:pt x="10" y="133"/>
                  </a:lnTo>
                  <a:lnTo>
                    <a:pt x="10" y="102"/>
                  </a:lnTo>
                  <a:lnTo>
                    <a:pt x="7" y="69"/>
                  </a:lnTo>
                  <a:lnTo>
                    <a:pt x="5" y="39"/>
                  </a:lnTo>
                  <a:lnTo>
                    <a:pt x="2" y="15"/>
                  </a:lnTo>
                  <a:lnTo>
                    <a:pt x="0" y="0"/>
                  </a:lnTo>
                  <a:lnTo>
                    <a:pt x="13" y="0"/>
                  </a:lnTo>
                  <a:lnTo>
                    <a:pt x="20" y="0"/>
                  </a:lnTo>
                  <a:lnTo>
                    <a:pt x="28" y="13"/>
                  </a:lnTo>
                  <a:lnTo>
                    <a:pt x="35" y="38"/>
                  </a:lnTo>
                  <a:lnTo>
                    <a:pt x="38" y="64"/>
                  </a:lnTo>
                  <a:lnTo>
                    <a:pt x="39" y="95"/>
                  </a:lnTo>
                  <a:lnTo>
                    <a:pt x="38" y="125"/>
                  </a:lnTo>
                  <a:lnTo>
                    <a:pt x="36" y="154"/>
                  </a:lnTo>
                  <a:lnTo>
                    <a:pt x="33" y="179"/>
                  </a:lnTo>
                  <a:lnTo>
                    <a:pt x="30" y="199"/>
                  </a:lnTo>
                  <a:lnTo>
                    <a:pt x="25" y="199"/>
                  </a:lnTo>
                  <a:lnTo>
                    <a:pt x="2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4" name="Freeform 52"/>
            <p:cNvSpPr>
              <a:spLocks/>
            </p:cNvSpPr>
            <p:nvPr/>
          </p:nvSpPr>
          <p:spPr bwMode="auto">
            <a:xfrm>
              <a:off x="4895" y="2344"/>
              <a:ext cx="30" cy="110"/>
            </a:xfrm>
            <a:custGeom>
              <a:avLst/>
              <a:gdLst>
                <a:gd name="T0" fmla="*/ 5 w 30"/>
                <a:gd name="T1" fmla="*/ 110 h 110"/>
                <a:gd name="T2" fmla="*/ 0 w 30"/>
                <a:gd name="T3" fmla="*/ 97 h 110"/>
                <a:gd name="T4" fmla="*/ 0 w 30"/>
                <a:gd name="T5" fmla="*/ 84 h 110"/>
                <a:gd name="T6" fmla="*/ 0 w 30"/>
                <a:gd name="T7" fmla="*/ 71 h 110"/>
                <a:gd name="T8" fmla="*/ 2 w 30"/>
                <a:gd name="T9" fmla="*/ 59 h 110"/>
                <a:gd name="T10" fmla="*/ 3 w 30"/>
                <a:gd name="T11" fmla="*/ 44 h 110"/>
                <a:gd name="T12" fmla="*/ 7 w 30"/>
                <a:gd name="T13" fmla="*/ 33 h 110"/>
                <a:gd name="T14" fmla="*/ 10 w 30"/>
                <a:gd name="T15" fmla="*/ 20 h 110"/>
                <a:gd name="T16" fmla="*/ 15 w 30"/>
                <a:gd name="T17" fmla="*/ 10 h 110"/>
                <a:gd name="T18" fmla="*/ 25 w 30"/>
                <a:gd name="T19" fmla="*/ 10 h 110"/>
                <a:gd name="T20" fmla="*/ 23 w 30"/>
                <a:gd name="T21" fmla="*/ 5 h 110"/>
                <a:gd name="T22" fmla="*/ 15 w 30"/>
                <a:gd name="T23" fmla="*/ 0 h 110"/>
                <a:gd name="T24" fmla="*/ 23 w 30"/>
                <a:gd name="T25" fmla="*/ 0 h 110"/>
                <a:gd name="T26" fmla="*/ 25 w 30"/>
                <a:gd name="T27" fmla="*/ 0 h 110"/>
                <a:gd name="T28" fmla="*/ 26 w 30"/>
                <a:gd name="T29" fmla="*/ 10 h 110"/>
                <a:gd name="T30" fmla="*/ 30 w 30"/>
                <a:gd name="T31" fmla="*/ 25 h 110"/>
                <a:gd name="T32" fmla="*/ 30 w 30"/>
                <a:gd name="T33" fmla="*/ 38 h 110"/>
                <a:gd name="T34" fmla="*/ 30 w 30"/>
                <a:gd name="T35" fmla="*/ 53 h 110"/>
                <a:gd name="T36" fmla="*/ 28 w 30"/>
                <a:gd name="T37" fmla="*/ 64 h 110"/>
                <a:gd name="T38" fmla="*/ 25 w 30"/>
                <a:gd name="T39" fmla="*/ 77 h 110"/>
                <a:gd name="T40" fmla="*/ 20 w 30"/>
                <a:gd name="T41" fmla="*/ 89 h 110"/>
                <a:gd name="T42" fmla="*/ 15 w 30"/>
                <a:gd name="T43" fmla="*/ 99 h 110"/>
                <a:gd name="T44" fmla="*/ 10 w 30"/>
                <a:gd name="T45" fmla="*/ 103 h 110"/>
                <a:gd name="T46" fmla="*/ 5 w 30"/>
                <a:gd name="T4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110">
                  <a:moveTo>
                    <a:pt x="5" y="110"/>
                  </a:moveTo>
                  <a:lnTo>
                    <a:pt x="0" y="97"/>
                  </a:lnTo>
                  <a:lnTo>
                    <a:pt x="0" y="84"/>
                  </a:lnTo>
                  <a:lnTo>
                    <a:pt x="0" y="71"/>
                  </a:lnTo>
                  <a:lnTo>
                    <a:pt x="2" y="59"/>
                  </a:lnTo>
                  <a:lnTo>
                    <a:pt x="3" y="44"/>
                  </a:lnTo>
                  <a:lnTo>
                    <a:pt x="7" y="33"/>
                  </a:lnTo>
                  <a:lnTo>
                    <a:pt x="10" y="20"/>
                  </a:lnTo>
                  <a:lnTo>
                    <a:pt x="15" y="10"/>
                  </a:lnTo>
                  <a:lnTo>
                    <a:pt x="25" y="10"/>
                  </a:lnTo>
                  <a:lnTo>
                    <a:pt x="23" y="5"/>
                  </a:lnTo>
                  <a:lnTo>
                    <a:pt x="15" y="0"/>
                  </a:lnTo>
                  <a:lnTo>
                    <a:pt x="23" y="0"/>
                  </a:lnTo>
                  <a:lnTo>
                    <a:pt x="25" y="0"/>
                  </a:lnTo>
                  <a:lnTo>
                    <a:pt x="26" y="10"/>
                  </a:lnTo>
                  <a:lnTo>
                    <a:pt x="30" y="25"/>
                  </a:lnTo>
                  <a:lnTo>
                    <a:pt x="30" y="38"/>
                  </a:lnTo>
                  <a:lnTo>
                    <a:pt x="30" y="53"/>
                  </a:lnTo>
                  <a:lnTo>
                    <a:pt x="28" y="64"/>
                  </a:lnTo>
                  <a:lnTo>
                    <a:pt x="25" y="77"/>
                  </a:lnTo>
                  <a:lnTo>
                    <a:pt x="20" y="89"/>
                  </a:lnTo>
                  <a:lnTo>
                    <a:pt x="15" y="99"/>
                  </a:lnTo>
                  <a:lnTo>
                    <a:pt x="10" y="103"/>
                  </a:lnTo>
                  <a:lnTo>
                    <a:pt x="5"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5" name="Freeform 53"/>
            <p:cNvSpPr>
              <a:spLocks/>
            </p:cNvSpPr>
            <p:nvPr/>
          </p:nvSpPr>
          <p:spPr bwMode="auto">
            <a:xfrm>
              <a:off x="4050" y="2382"/>
              <a:ext cx="120" cy="51"/>
            </a:xfrm>
            <a:custGeom>
              <a:avLst/>
              <a:gdLst>
                <a:gd name="T0" fmla="*/ 100 w 120"/>
                <a:gd name="T1" fmla="*/ 51 h 51"/>
                <a:gd name="T2" fmla="*/ 95 w 120"/>
                <a:gd name="T3" fmla="*/ 47 h 51"/>
                <a:gd name="T4" fmla="*/ 85 w 120"/>
                <a:gd name="T5" fmla="*/ 44 h 51"/>
                <a:gd name="T6" fmla="*/ 74 w 120"/>
                <a:gd name="T7" fmla="*/ 38 h 51"/>
                <a:gd name="T8" fmla="*/ 71 w 120"/>
                <a:gd name="T9" fmla="*/ 31 h 51"/>
                <a:gd name="T10" fmla="*/ 56 w 120"/>
                <a:gd name="T11" fmla="*/ 29 h 51"/>
                <a:gd name="T12" fmla="*/ 46 w 120"/>
                <a:gd name="T13" fmla="*/ 29 h 51"/>
                <a:gd name="T14" fmla="*/ 38 w 120"/>
                <a:gd name="T15" fmla="*/ 28 h 51"/>
                <a:gd name="T16" fmla="*/ 31 w 120"/>
                <a:gd name="T17" fmla="*/ 28 h 51"/>
                <a:gd name="T18" fmla="*/ 25 w 120"/>
                <a:gd name="T19" fmla="*/ 24 h 51"/>
                <a:gd name="T20" fmla="*/ 18 w 120"/>
                <a:gd name="T21" fmla="*/ 21 h 51"/>
                <a:gd name="T22" fmla="*/ 8 w 120"/>
                <a:gd name="T23" fmla="*/ 16 h 51"/>
                <a:gd name="T24" fmla="*/ 0 w 120"/>
                <a:gd name="T25" fmla="*/ 11 h 51"/>
                <a:gd name="T26" fmla="*/ 13 w 120"/>
                <a:gd name="T27" fmla="*/ 5 h 51"/>
                <a:gd name="T28" fmla="*/ 33 w 120"/>
                <a:gd name="T29" fmla="*/ 1 h 51"/>
                <a:gd name="T30" fmla="*/ 53 w 120"/>
                <a:gd name="T31" fmla="*/ 0 h 51"/>
                <a:gd name="T32" fmla="*/ 76 w 120"/>
                <a:gd name="T33" fmla="*/ 5 h 51"/>
                <a:gd name="T34" fmla="*/ 94 w 120"/>
                <a:gd name="T35" fmla="*/ 10 h 51"/>
                <a:gd name="T36" fmla="*/ 110 w 120"/>
                <a:gd name="T37" fmla="*/ 20 h 51"/>
                <a:gd name="T38" fmla="*/ 118 w 120"/>
                <a:gd name="T39" fmla="*/ 33 h 51"/>
                <a:gd name="T40" fmla="*/ 120 w 120"/>
                <a:gd name="T41" fmla="*/ 51 h 51"/>
                <a:gd name="T42" fmla="*/ 110 w 120"/>
                <a:gd name="T43" fmla="*/ 51 h 51"/>
                <a:gd name="T44" fmla="*/ 100 w 120"/>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51">
                  <a:moveTo>
                    <a:pt x="100" y="51"/>
                  </a:moveTo>
                  <a:lnTo>
                    <a:pt x="95" y="47"/>
                  </a:lnTo>
                  <a:lnTo>
                    <a:pt x="85" y="44"/>
                  </a:lnTo>
                  <a:lnTo>
                    <a:pt x="74" y="38"/>
                  </a:lnTo>
                  <a:lnTo>
                    <a:pt x="71" y="31"/>
                  </a:lnTo>
                  <a:lnTo>
                    <a:pt x="56" y="29"/>
                  </a:lnTo>
                  <a:lnTo>
                    <a:pt x="46" y="29"/>
                  </a:lnTo>
                  <a:lnTo>
                    <a:pt x="38" y="28"/>
                  </a:lnTo>
                  <a:lnTo>
                    <a:pt x="31" y="28"/>
                  </a:lnTo>
                  <a:lnTo>
                    <a:pt x="25" y="24"/>
                  </a:lnTo>
                  <a:lnTo>
                    <a:pt x="18" y="21"/>
                  </a:lnTo>
                  <a:lnTo>
                    <a:pt x="8" y="16"/>
                  </a:lnTo>
                  <a:lnTo>
                    <a:pt x="0" y="11"/>
                  </a:lnTo>
                  <a:lnTo>
                    <a:pt x="13" y="5"/>
                  </a:lnTo>
                  <a:lnTo>
                    <a:pt x="33" y="1"/>
                  </a:lnTo>
                  <a:lnTo>
                    <a:pt x="53" y="0"/>
                  </a:lnTo>
                  <a:lnTo>
                    <a:pt x="76" y="5"/>
                  </a:lnTo>
                  <a:lnTo>
                    <a:pt x="94" y="10"/>
                  </a:lnTo>
                  <a:lnTo>
                    <a:pt x="110" y="20"/>
                  </a:lnTo>
                  <a:lnTo>
                    <a:pt x="118" y="33"/>
                  </a:lnTo>
                  <a:lnTo>
                    <a:pt x="120" y="51"/>
                  </a:lnTo>
                  <a:lnTo>
                    <a:pt x="110" y="51"/>
                  </a:lnTo>
                  <a:lnTo>
                    <a:pt x="100" y="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6" name="Freeform 54"/>
            <p:cNvSpPr>
              <a:spLocks/>
            </p:cNvSpPr>
            <p:nvPr/>
          </p:nvSpPr>
          <p:spPr bwMode="auto">
            <a:xfrm>
              <a:off x="4551" y="2380"/>
              <a:ext cx="198" cy="36"/>
            </a:xfrm>
            <a:custGeom>
              <a:avLst/>
              <a:gdLst>
                <a:gd name="T0" fmla="*/ 0 w 198"/>
                <a:gd name="T1" fmla="*/ 33 h 36"/>
                <a:gd name="T2" fmla="*/ 0 w 198"/>
                <a:gd name="T3" fmla="*/ 23 h 36"/>
                <a:gd name="T4" fmla="*/ 0 w 198"/>
                <a:gd name="T5" fmla="*/ 13 h 36"/>
                <a:gd name="T6" fmla="*/ 14 w 198"/>
                <a:gd name="T7" fmla="*/ 8 h 36"/>
                <a:gd name="T8" fmla="*/ 41 w 198"/>
                <a:gd name="T9" fmla="*/ 3 h 36"/>
                <a:gd name="T10" fmla="*/ 72 w 198"/>
                <a:gd name="T11" fmla="*/ 0 h 36"/>
                <a:gd name="T12" fmla="*/ 106 w 198"/>
                <a:gd name="T13" fmla="*/ 0 h 36"/>
                <a:gd name="T14" fmla="*/ 137 w 198"/>
                <a:gd name="T15" fmla="*/ 0 h 36"/>
                <a:gd name="T16" fmla="*/ 167 w 198"/>
                <a:gd name="T17" fmla="*/ 7 h 36"/>
                <a:gd name="T18" fmla="*/ 187 w 198"/>
                <a:gd name="T19" fmla="*/ 17 h 36"/>
                <a:gd name="T20" fmla="*/ 198 w 198"/>
                <a:gd name="T21" fmla="*/ 33 h 36"/>
                <a:gd name="T22" fmla="*/ 177 w 198"/>
                <a:gd name="T23" fmla="*/ 33 h 36"/>
                <a:gd name="T24" fmla="*/ 152 w 198"/>
                <a:gd name="T25" fmla="*/ 33 h 36"/>
                <a:gd name="T26" fmla="*/ 124 w 198"/>
                <a:gd name="T27" fmla="*/ 35 h 36"/>
                <a:gd name="T28" fmla="*/ 98 w 198"/>
                <a:gd name="T29" fmla="*/ 36 h 36"/>
                <a:gd name="T30" fmla="*/ 68 w 198"/>
                <a:gd name="T31" fmla="*/ 36 h 36"/>
                <a:gd name="T32" fmla="*/ 44 w 198"/>
                <a:gd name="T33" fmla="*/ 36 h 36"/>
                <a:gd name="T34" fmla="*/ 19 w 198"/>
                <a:gd name="T35" fmla="*/ 35 h 36"/>
                <a:gd name="T36" fmla="*/ 0 w 198"/>
                <a:gd name="T37"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36">
                  <a:moveTo>
                    <a:pt x="0" y="33"/>
                  </a:moveTo>
                  <a:lnTo>
                    <a:pt x="0" y="23"/>
                  </a:lnTo>
                  <a:lnTo>
                    <a:pt x="0" y="13"/>
                  </a:lnTo>
                  <a:lnTo>
                    <a:pt x="14" y="8"/>
                  </a:lnTo>
                  <a:lnTo>
                    <a:pt x="41" y="3"/>
                  </a:lnTo>
                  <a:lnTo>
                    <a:pt x="72" y="0"/>
                  </a:lnTo>
                  <a:lnTo>
                    <a:pt x="106" y="0"/>
                  </a:lnTo>
                  <a:lnTo>
                    <a:pt x="137" y="0"/>
                  </a:lnTo>
                  <a:lnTo>
                    <a:pt x="167" y="7"/>
                  </a:lnTo>
                  <a:lnTo>
                    <a:pt x="187" y="17"/>
                  </a:lnTo>
                  <a:lnTo>
                    <a:pt x="198" y="33"/>
                  </a:lnTo>
                  <a:lnTo>
                    <a:pt x="177" y="33"/>
                  </a:lnTo>
                  <a:lnTo>
                    <a:pt x="152" y="33"/>
                  </a:lnTo>
                  <a:lnTo>
                    <a:pt x="124" y="35"/>
                  </a:lnTo>
                  <a:lnTo>
                    <a:pt x="98" y="36"/>
                  </a:lnTo>
                  <a:lnTo>
                    <a:pt x="68" y="36"/>
                  </a:lnTo>
                  <a:lnTo>
                    <a:pt x="44" y="36"/>
                  </a:lnTo>
                  <a:lnTo>
                    <a:pt x="19" y="35"/>
                  </a:lnTo>
                  <a:lnTo>
                    <a:pt x="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7" name="Freeform 55"/>
            <p:cNvSpPr>
              <a:spLocks/>
            </p:cNvSpPr>
            <p:nvPr/>
          </p:nvSpPr>
          <p:spPr bwMode="auto">
            <a:xfrm>
              <a:off x="4150" y="2334"/>
              <a:ext cx="90" cy="69"/>
            </a:xfrm>
            <a:custGeom>
              <a:avLst/>
              <a:gdLst>
                <a:gd name="T0" fmla="*/ 61 w 90"/>
                <a:gd name="T1" fmla="*/ 69 h 69"/>
                <a:gd name="T2" fmla="*/ 54 w 90"/>
                <a:gd name="T3" fmla="*/ 59 h 69"/>
                <a:gd name="T4" fmla="*/ 48 w 90"/>
                <a:gd name="T5" fmla="*/ 49 h 69"/>
                <a:gd name="T6" fmla="*/ 38 w 90"/>
                <a:gd name="T7" fmla="*/ 36 h 69"/>
                <a:gd name="T8" fmla="*/ 30 w 90"/>
                <a:gd name="T9" fmla="*/ 27 h 69"/>
                <a:gd name="T10" fmla="*/ 20 w 90"/>
                <a:gd name="T11" fmla="*/ 15 h 69"/>
                <a:gd name="T12" fmla="*/ 12 w 90"/>
                <a:gd name="T13" fmla="*/ 7 h 69"/>
                <a:gd name="T14" fmla="*/ 4 w 90"/>
                <a:gd name="T15" fmla="*/ 0 h 69"/>
                <a:gd name="T16" fmla="*/ 0 w 90"/>
                <a:gd name="T17" fmla="*/ 0 h 69"/>
                <a:gd name="T18" fmla="*/ 13 w 90"/>
                <a:gd name="T19" fmla="*/ 0 h 69"/>
                <a:gd name="T20" fmla="*/ 28 w 90"/>
                <a:gd name="T21" fmla="*/ 4 h 69"/>
                <a:gd name="T22" fmla="*/ 41 w 90"/>
                <a:gd name="T23" fmla="*/ 7 h 69"/>
                <a:gd name="T24" fmla="*/ 56 w 90"/>
                <a:gd name="T25" fmla="*/ 15 h 69"/>
                <a:gd name="T26" fmla="*/ 66 w 90"/>
                <a:gd name="T27" fmla="*/ 22 h 69"/>
                <a:gd name="T28" fmla="*/ 77 w 90"/>
                <a:gd name="T29" fmla="*/ 33 h 69"/>
                <a:gd name="T30" fmla="*/ 84 w 90"/>
                <a:gd name="T31" fmla="*/ 45 h 69"/>
                <a:gd name="T32" fmla="*/ 90 w 90"/>
                <a:gd name="T33" fmla="*/ 59 h 69"/>
                <a:gd name="T34" fmla="*/ 77 w 90"/>
                <a:gd name="T35" fmla="*/ 64 h 69"/>
                <a:gd name="T36" fmla="*/ 71 w 90"/>
                <a:gd name="T37" fmla="*/ 68 h 69"/>
                <a:gd name="T38" fmla="*/ 66 w 90"/>
                <a:gd name="T39" fmla="*/ 68 h 69"/>
                <a:gd name="T40" fmla="*/ 61 w 90"/>
                <a:gd name="T4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61" y="69"/>
                  </a:moveTo>
                  <a:lnTo>
                    <a:pt x="54" y="59"/>
                  </a:lnTo>
                  <a:lnTo>
                    <a:pt x="48" y="49"/>
                  </a:lnTo>
                  <a:lnTo>
                    <a:pt x="38" y="36"/>
                  </a:lnTo>
                  <a:lnTo>
                    <a:pt x="30" y="27"/>
                  </a:lnTo>
                  <a:lnTo>
                    <a:pt x="20" y="15"/>
                  </a:lnTo>
                  <a:lnTo>
                    <a:pt x="12" y="7"/>
                  </a:lnTo>
                  <a:lnTo>
                    <a:pt x="4" y="0"/>
                  </a:lnTo>
                  <a:lnTo>
                    <a:pt x="0" y="0"/>
                  </a:lnTo>
                  <a:lnTo>
                    <a:pt x="13" y="0"/>
                  </a:lnTo>
                  <a:lnTo>
                    <a:pt x="28" y="4"/>
                  </a:lnTo>
                  <a:lnTo>
                    <a:pt x="41" y="7"/>
                  </a:lnTo>
                  <a:lnTo>
                    <a:pt x="56" y="15"/>
                  </a:lnTo>
                  <a:lnTo>
                    <a:pt x="66" y="22"/>
                  </a:lnTo>
                  <a:lnTo>
                    <a:pt x="77" y="33"/>
                  </a:lnTo>
                  <a:lnTo>
                    <a:pt x="84" y="45"/>
                  </a:lnTo>
                  <a:lnTo>
                    <a:pt x="90" y="59"/>
                  </a:lnTo>
                  <a:lnTo>
                    <a:pt x="77" y="64"/>
                  </a:lnTo>
                  <a:lnTo>
                    <a:pt x="71" y="68"/>
                  </a:lnTo>
                  <a:lnTo>
                    <a:pt x="66" y="68"/>
                  </a:lnTo>
                  <a:lnTo>
                    <a:pt x="6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8" name="Freeform 56"/>
            <p:cNvSpPr>
              <a:spLocks/>
            </p:cNvSpPr>
            <p:nvPr/>
          </p:nvSpPr>
          <p:spPr bwMode="auto">
            <a:xfrm>
              <a:off x="5159" y="2264"/>
              <a:ext cx="140" cy="39"/>
            </a:xfrm>
            <a:custGeom>
              <a:avLst/>
              <a:gdLst>
                <a:gd name="T0" fmla="*/ 71 w 140"/>
                <a:gd name="T1" fmla="*/ 39 h 39"/>
                <a:gd name="T2" fmla="*/ 54 w 140"/>
                <a:gd name="T3" fmla="*/ 31 h 39"/>
                <a:gd name="T4" fmla="*/ 40 w 140"/>
                <a:gd name="T5" fmla="*/ 24 h 39"/>
                <a:gd name="T6" fmla="*/ 25 w 140"/>
                <a:gd name="T7" fmla="*/ 16 h 39"/>
                <a:gd name="T8" fmla="*/ 10 w 140"/>
                <a:gd name="T9" fmla="*/ 10 h 39"/>
                <a:gd name="T10" fmla="*/ 5 w 140"/>
                <a:gd name="T11" fmla="*/ 8 h 39"/>
                <a:gd name="T12" fmla="*/ 0 w 140"/>
                <a:gd name="T13" fmla="*/ 0 h 39"/>
                <a:gd name="T14" fmla="*/ 12 w 140"/>
                <a:gd name="T15" fmla="*/ 0 h 39"/>
                <a:gd name="T16" fmla="*/ 30 w 140"/>
                <a:gd name="T17" fmla="*/ 0 h 39"/>
                <a:gd name="T18" fmla="*/ 48 w 140"/>
                <a:gd name="T19" fmla="*/ 1 h 39"/>
                <a:gd name="T20" fmla="*/ 69 w 140"/>
                <a:gd name="T21" fmla="*/ 5 h 39"/>
                <a:gd name="T22" fmla="*/ 89 w 140"/>
                <a:gd name="T23" fmla="*/ 8 h 39"/>
                <a:gd name="T24" fmla="*/ 109 w 140"/>
                <a:gd name="T25" fmla="*/ 11 h 39"/>
                <a:gd name="T26" fmla="*/ 125 w 140"/>
                <a:gd name="T27" fmla="*/ 14 h 39"/>
                <a:gd name="T28" fmla="*/ 140 w 140"/>
                <a:gd name="T29" fmla="*/ 19 h 39"/>
                <a:gd name="T30" fmla="*/ 136 w 140"/>
                <a:gd name="T31" fmla="*/ 28 h 39"/>
                <a:gd name="T32" fmla="*/ 130 w 140"/>
                <a:gd name="T33" fmla="*/ 34 h 39"/>
                <a:gd name="T34" fmla="*/ 118 w 140"/>
                <a:gd name="T35" fmla="*/ 37 h 39"/>
                <a:gd name="T36" fmla="*/ 109 w 140"/>
                <a:gd name="T37" fmla="*/ 39 h 39"/>
                <a:gd name="T38" fmla="*/ 95 w 140"/>
                <a:gd name="T39" fmla="*/ 39 h 39"/>
                <a:gd name="T40" fmla="*/ 84 w 140"/>
                <a:gd name="T41" fmla="*/ 39 h 39"/>
                <a:gd name="T42" fmla="*/ 74 w 140"/>
                <a:gd name="T43" fmla="*/ 39 h 39"/>
                <a:gd name="T44" fmla="*/ 71 w 140"/>
                <a:gd name="T4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39">
                  <a:moveTo>
                    <a:pt x="71" y="39"/>
                  </a:moveTo>
                  <a:lnTo>
                    <a:pt x="54" y="31"/>
                  </a:lnTo>
                  <a:lnTo>
                    <a:pt x="40" y="24"/>
                  </a:lnTo>
                  <a:lnTo>
                    <a:pt x="25" y="16"/>
                  </a:lnTo>
                  <a:lnTo>
                    <a:pt x="10" y="10"/>
                  </a:lnTo>
                  <a:lnTo>
                    <a:pt x="5" y="8"/>
                  </a:lnTo>
                  <a:lnTo>
                    <a:pt x="0" y="0"/>
                  </a:lnTo>
                  <a:lnTo>
                    <a:pt x="12" y="0"/>
                  </a:lnTo>
                  <a:lnTo>
                    <a:pt x="30" y="0"/>
                  </a:lnTo>
                  <a:lnTo>
                    <a:pt x="48" y="1"/>
                  </a:lnTo>
                  <a:lnTo>
                    <a:pt x="69" y="5"/>
                  </a:lnTo>
                  <a:lnTo>
                    <a:pt x="89" y="8"/>
                  </a:lnTo>
                  <a:lnTo>
                    <a:pt x="109" y="11"/>
                  </a:lnTo>
                  <a:lnTo>
                    <a:pt x="125" y="14"/>
                  </a:lnTo>
                  <a:lnTo>
                    <a:pt x="140" y="19"/>
                  </a:lnTo>
                  <a:lnTo>
                    <a:pt x="136" y="28"/>
                  </a:lnTo>
                  <a:lnTo>
                    <a:pt x="130" y="34"/>
                  </a:lnTo>
                  <a:lnTo>
                    <a:pt x="118" y="37"/>
                  </a:lnTo>
                  <a:lnTo>
                    <a:pt x="109" y="39"/>
                  </a:lnTo>
                  <a:lnTo>
                    <a:pt x="95" y="39"/>
                  </a:lnTo>
                  <a:lnTo>
                    <a:pt x="84" y="39"/>
                  </a:lnTo>
                  <a:lnTo>
                    <a:pt x="74" y="39"/>
                  </a:lnTo>
                  <a:lnTo>
                    <a:pt x="71"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89" name="Freeform 57"/>
            <p:cNvSpPr>
              <a:spLocks/>
            </p:cNvSpPr>
            <p:nvPr/>
          </p:nvSpPr>
          <p:spPr bwMode="auto">
            <a:xfrm>
              <a:off x="2972" y="2203"/>
              <a:ext cx="113" cy="71"/>
            </a:xfrm>
            <a:custGeom>
              <a:avLst/>
              <a:gdLst>
                <a:gd name="T0" fmla="*/ 110 w 113"/>
                <a:gd name="T1" fmla="*/ 71 h 71"/>
                <a:gd name="T2" fmla="*/ 95 w 113"/>
                <a:gd name="T3" fmla="*/ 66 h 71"/>
                <a:gd name="T4" fmla="*/ 81 w 113"/>
                <a:gd name="T5" fmla="*/ 64 h 71"/>
                <a:gd name="T6" fmla="*/ 67 w 113"/>
                <a:gd name="T7" fmla="*/ 61 h 71"/>
                <a:gd name="T8" fmla="*/ 54 w 113"/>
                <a:gd name="T9" fmla="*/ 61 h 71"/>
                <a:gd name="T10" fmla="*/ 40 w 113"/>
                <a:gd name="T11" fmla="*/ 61 h 71"/>
                <a:gd name="T12" fmla="*/ 26 w 113"/>
                <a:gd name="T13" fmla="*/ 61 h 71"/>
                <a:gd name="T14" fmla="*/ 13 w 113"/>
                <a:gd name="T15" fmla="*/ 61 h 71"/>
                <a:gd name="T16" fmla="*/ 0 w 113"/>
                <a:gd name="T17" fmla="*/ 61 h 71"/>
                <a:gd name="T18" fmla="*/ 0 w 113"/>
                <a:gd name="T19" fmla="*/ 51 h 71"/>
                <a:gd name="T20" fmla="*/ 0 w 113"/>
                <a:gd name="T21" fmla="*/ 41 h 71"/>
                <a:gd name="T22" fmla="*/ 30 w 113"/>
                <a:gd name="T23" fmla="*/ 10 h 71"/>
                <a:gd name="T24" fmla="*/ 58 w 113"/>
                <a:gd name="T25" fmla="*/ 0 h 71"/>
                <a:gd name="T26" fmla="*/ 77 w 113"/>
                <a:gd name="T27" fmla="*/ 3 h 71"/>
                <a:gd name="T28" fmla="*/ 95 w 113"/>
                <a:gd name="T29" fmla="*/ 18 h 71"/>
                <a:gd name="T30" fmla="*/ 107 w 113"/>
                <a:gd name="T31" fmla="*/ 34 h 71"/>
                <a:gd name="T32" fmla="*/ 113 w 113"/>
                <a:gd name="T33" fmla="*/ 54 h 71"/>
                <a:gd name="T34" fmla="*/ 113 w 113"/>
                <a:gd name="T35" fmla="*/ 66 h 71"/>
                <a:gd name="T36" fmla="*/ 110 w 113"/>
                <a:gd name="T3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71">
                  <a:moveTo>
                    <a:pt x="110" y="71"/>
                  </a:moveTo>
                  <a:lnTo>
                    <a:pt x="95" y="66"/>
                  </a:lnTo>
                  <a:lnTo>
                    <a:pt x="81" y="64"/>
                  </a:lnTo>
                  <a:lnTo>
                    <a:pt x="67" y="61"/>
                  </a:lnTo>
                  <a:lnTo>
                    <a:pt x="54" y="61"/>
                  </a:lnTo>
                  <a:lnTo>
                    <a:pt x="40" y="61"/>
                  </a:lnTo>
                  <a:lnTo>
                    <a:pt x="26" y="61"/>
                  </a:lnTo>
                  <a:lnTo>
                    <a:pt x="13" y="61"/>
                  </a:lnTo>
                  <a:lnTo>
                    <a:pt x="0" y="61"/>
                  </a:lnTo>
                  <a:lnTo>
                    <a:pt x="0" y="51"/>
                  </a:lnTo>
                  <a:lnTo>
                    <a:pt x="0" y="41"/>
                  </a:lnTo>
                  <a:lnTo>
                    <a:pt x="30" y="10"/>
                  </a:lnTo>
                  <a:lnTo>
                    <a:pt x="58" y="0"/>
                  </a:lnTo>
                  <a:lnTo>
                    <a:pt x="77" y="3"/>
                  </a:lnTo>
                  <a:lnTo>
                    <a:pt x="95" y="18"/>
                  </a:lnTo>
                  <a:lnTo>
                    <a:pt x="107" y="34"/>
                  </a:lnTo>
                  <a:lnTo>
                    <a:pt x="113" y="54"/>
                  </a:lnTo>
                  <a:lnTo>
                    <a:pt x="113" y="66"/>
                  </a:lnTo>
                  <a:lnTo>
                    <a:pt x="110" y="7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0" name="Freeform 58"/>
            <p:cNvSpPr>
              <a:spLocks/>
            </p:cNvSpPr>
            <p:nvPr/>
          </p:nvSpPr>
          <p:spPr bwMode="auto">
            <a:xfrm>
              <a:off x="2273" y="2149"/>
              <a:ext cx="132" cy="115"/>
            </a:xfrm>
            <a:custGeom>
              <a:avLst/>
              <a:gdLst>
                <a:gd name="T0" fmla="*/ 0 w 132"/>
                <a:gd name="T1" fmla="*/ 115 h 115"/>
                <a:gd name="T2" fmla="*/ 12 w 132"/>
                <a:gd name="T3" fmla="*/ 69 h 115"/>
                <a:gd name="T4" fmla="*/ 35 w 132"/>
                <a:gd name="T5" fmla="*/ 34 h 115"/>
                <a:gd name="T6" fmla="*/ 61 w 132"/>
                <a:gd name="T7" fmla="*/ 10 h 115"/>
                <a:gd name="T8" fmla="*/ 89 w 132"/>
                <a:gd name="T9" fmla="*/ 0 h 115"/>
                <a:gd name="T10" fmla="*/ 112 w 132"/>
                <a:gd name="T11" fmla="*/ 1 h 115"/>
                <a:gd name="T12" fmla="*/ 128 w 132"/>
                <a:gd name="T13" fmla="*/ 20 h 115"/>
                <a:gd name="T14" fmla="*/ 132 w 132"/>
                <a:gd name="T15" fmla="*/ 52 h 115"/>
                <a:gd name="T16" fmla="*/ 120 w 132"/>
                <a:gd name="T17" fmla="*/ 105 h 115"/>
                <a:gd name="T18" fmla="*/ 104 w 132"/>
                <a:gd name="T19" fmla="*/ 103 h 115"/>
                <a:gd name="T20" fmla="*/ 87 w 132"/>
                <a:gd name="T21" fmla="*/ 103 h 115"/>
                <a:gd name="T22" fmla="*/ 71 w 132"/>
                <a:gd name="T23" fmla="*/ 102 h 115"/>
                <a:gd name="T24" fmla="*/ 56 w 132"/>
                <a:gd name="T25" fmla="*/ 102 h 115"/>
                <a:gd name="T26" fmla="*/ 40 w 132"/>
                <a:gd name="T27" fmla="*/ 102 h 115"/>
                <a:gd name="T28" fmla="*/ 25 w 132"/>
                <a:gd name="T29" fmla="*/ 103 h 115"/>
                <a:gd name="T30" fmla="*/ 10 w 132"/>
                <a:gd name="T31" fmla="*/ 108 h 115"/>
                <a:gd name="T32" fmla="*/ 0 w 132"/>
                <a:gd name="T33"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2" h="115">
                  <a:moveTo>
                    <a:pt x="0" y="115"/>
                  </a:moveTo>
                  <a:lnTo>
                    <a:pt x="12" y="69"/>
                  </a:lnTo>
                  <a:lnTo>
                    <a:pt x="35" y="34"/>
                  </a:lnTo>
                  <a:lnTo>
                    <a:pt x="61" y="10"/>
                  </a:lnTo>
                  <a:lnTo>
                    <a:pt x="89" y="0"/>
                  </a:lnTo>
                  <a:lnTo>
                    <a:pt x="112" y="1"/>
                  </a:lnTo>
                  <a:lnTo>
                    <a:pt x="128" y="20"/>
                  </a:lnTo>
                  <a:lnTo>
                    <a:pt x="132" y="52"/>
                  </a:lnTo>
                  <a:lnTo>
                    <a:pt x="120" y="105"/>
                  </a:lnTo>
                  <a:lnTo>
                    <a:pt x="104" y="103"/>
                  </a:lnTo>
                  <a:lnTo>
                    <a:pt x="87" y="103"/>
                  </a:lnTo>
                  <a:lnTo>
                    <a:pt x="71" y="102"/>
                  </a:lnTo>
                  <a:lnTo>
                    <a:pt x="56" y="102"/>
                  </a:lnTo>
                  <a:lnTo>
                    <a:pt x="40" y="102"/>
                  </a:lnTo>
                  <a:lnTo>
                    <a:pt x="25" y="103"/>
                  </a:lnTo>
                  <a:lnTo>
                    <a:pt x="10" y="108"/>
                  </a:lnTo>
                  <a:lnTo>
                    <a:pt x="0" y="115"/>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1" name="Freeform 59"/>
            <p:cNvSpPr>
              <a:spLocks/>
            </p:cNvSpPr>
            <p:nvPr/>
          </p:nvSpPr>
          <p:spPr bwMode="auto">
            <a:xfrm>
              <a:off x="4795" y="2105"/>
              <a:ext cx="59" cy="149"/>
            </a:xfrm>
            <a:custGeom>
              <a:avLst/>
              <a:gdLst>
                <a:gd name="T0" fmla="*/ 25 w 59"/>
                <a:gd name="T1" fmla="*/ 149 h 149"/>
                <a:gd name="T2" fmla="*/ 12 w 59"/>
                <a:gd name="T3" fmla="*/ 131 h 149"/>
                <a:gd name="T4" fmla="*/ 5 w 59"/>
                <a:gd name="T5" fmla="*/ 113 h 149"/>
                <a:gd name="T6" fmla="*/ 0 w 59"/>
                <a:gd name="T7" fmla="*/ 93 h 149"/>
                <a:gd name="T8" fmla="*/ 2 w 59"/>
                <a:gd name="T9" fmla="*/ 73 h 149"/>
                <a:gd name="T10" fmla="*/ 5 w 59"/>
                <a:gd name="T11" fmla="*/ 52 h 149"/>
                <a:gd name="T12" fmla="*/ 10 w 59"/>
                <a:gd name="T13" fmla="*/ 32 h 149"/>
                <a:gd name="T14" fmla="*/ 16 w 59"/>
                <a:gd name="T15" fmla="*/ 14 h 149"/>
                <a:gd name="T16" fmla="*/ 25 w 59"/>
                <a:gd name="T17" fmla="*/ 0 h 149"/>
                <a:gd name="T18" fmla="*/ 34 w 59"/>
                <a:gd name="T19" fmla="*/ 0 h 149"/>
                <a:gd name="T20" fmla="*/ 38 w 59"/>
                <a:gd name="T21" fmla="*/ 13 h 149"/>
                <a:gd name="T22" fmla="*/ 46 w 59"/>
                <a:gd name="T23" fmla="*/ 34 h 149"/>
                <a:gd name="T24" fmla="*/ 53 w 59"/>
                <a:gd name="T25" fmla="*/ 57 h 149"/>
                <a:gd name="T26" fmla="*/ 59 w 59"/>
                <a:gd name="T27" fmla="*/ 85 h 149"/>
                <a:gd name="T28" fmla="*/ 59 w 59"/>
                <a:gd name="T29" fmla="*/ 108 h 149"/>
                <a:gd name="T30" fmla="*/ 56 w 59"/>
                <a:gd name="T31" fmla="*/ 129 h 149"/>
                <a:gd name="T32" fmla="*/ 44 w 59"/>
                <a:gd name="T33" fmla="*/ 142 h 149"/>
                <a:gd name="T34" fmla="*/ 25 w 59"/>
                <a:gd name="T3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149">
                  <a:moveTo>
                    <a:pt x="25" y="149"/>
                  </a:moveTo>
                  <a:lnTo>
                    <a:pt x="12" y="131"/>
                  </a:lnTo>
                  <a:lnTo>
                    <a:pt x="5" y="113"/>
                  </a:lnTo>
                  <a:lnTo>
                    <a:pt x="0" y="93"/>
                  </a:lnTo>
                  <a:lnTo>
                    <a:pt x="2" y="73"/>
                  </a:lnTo>
                  <a:lnTo>
                    <a:pt x="5" y="52"/>
                  </a:lnTo>
                  <a:lnTo>
                    <a:pt x="10" y="32"/>
                  </a:lnTo>
                  <a:lnTo>
                    <a:pt x="16" y="14"/>
                  </a:lnTo>
                  <a:lnTo>
                    <a:pt x="25" y="0"/>
                  </a:lnTo>
                  <a:lnTo>
                    <a:pt x="34" y="0"/>
                  </a:lnTo>
                  <a:lnTo>
                    <a:pt x="38" y="13"/>
                  </a:lnTo>
                  <a:lnTo>
                    <a:pt x="46" y="34"/>
                  </a:lnTo>
                  <a:lnTo>
                    <a:pt x="53" y="57"/>
                  </a:lnTo>
                  <a:lnTo>
                    <a:pt x="59" y="85"/>
                  </a:lnTo>
                  <a:lnTo>
                    <a:pt x="59" y="108"/>
                  </a:lnTo>
                  <a:lnTo>
                    <a:pt x="56" y="129"/>
                  </a:lnTo>
                  <a:lnTo>
                    <a:pt x="44" y="142"/>
                  </a:lnTo>
                  <a:lnTo>
                    <a:pt x="25" y="1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2" name="Freeform 60"/>
            <p:cNvSpPr>
              <a:spLocks/>
            </p:cNvSpPr>
            <p:nvPr/>
          </p:nvSpPr>
          <p:spPr bwMode="auto">
            <a:xfrm>
              <a:off x="2473" y="2154"/>
              <a:ext cx="158" cy="100"/>
            </a:xfrm>
            <a:custGeom>
              <a:avLst/>
              <a:gdLst>
                <a:gd name="T0" fmla="*/ 0 w 158"/>
                <a:gd name="T1" fmla="*/ 100 h 100"/>
                <a:gd name="T2" fmla="*/ 9 w 158"/>
                <a:gd name="T3" fmla="*/ 54 h 100"/>
                <a:gd name="T4" fmla="*/ 35 w 158"/>
                <a:gd name="T5" fmla="*/ 23 h 100"/>
                <a:gd name="T6" fmla="*/ 68 w 158"/>
                <a:gd name="T7" fmla="*/ 5 h 100"/>
                <a:gd name="T8" fmla="*/ 104 w 158"/>
                <a:gd name="T9" fmla="*/ 0 h 100"/>
                <a:gd name="T10" fmla="*/ 133 w 158"/>
                <a:gd name="T11" fmla="*/ 5 h 100"/>
                <a:gd name="T12" fmla="*/ 155 w 158"/>
                <a:gd name="T13" fmla="*/ 19 h 100"/>
                <a:gd name="T14" fmla="*/ 158 w 158"/>
                <a:gd name="T15" fmla="*/ 44 h 100"/>
                <a:gd name="T16" fmla="*/ 140 w 158"/>
                <a:gd name="T17" fmla="*/ 80 h 100"/>
                <a:gd name="T18" fmla="*/ 125 w 158"/>
                <a:gd name="T19" fmla="*/ 85 h 100"/>
                <a:gd name="T20" fmla="*/ 115 w 158"/>
                <a:gd name="T21" fmla="*/ 88 h 100"/>
                <a:gd name="T22" fmla="*/ 102 w 158"/>
                <a:gd name="T23" fmla="*/ 88 h 100"/>
                <a:gd name="T24" fmla="*/ 91 w 158"/>
                <a:gd name="T25" fmla="*/ 90 h 100"/>
                <a:gd name="T26" fmla="*/ 79 w 158"/>
                <a:gd name="T27" fmla="*/ 74 h 100"/>
                <a:gd name="T28" fmla="*/ 63 w 158"/>
                <a:gd name="T29" fmla="*/ 62 h 100"/>
                <a:gd name="T30" fmla="*/ 51 w 158"/>
                <a:gd name="T31" fmla="*/ 57 h 100"/>
                <a:gd name="T32" fmla="*/ 41 w 158"/>
                <a:gd name="T33" fmla="*/ 56 h 100"/>
                <a:gd name="T34" fmla="*/ 30 w 158"/>
                <a:gd name="T35" fmla="*/ 56 h 100"/>
                <a:gd name="T36" fmla="*/ 20 w 158"/>
                <a:gd name="T37" fmla="*/ 59 h 100"/>
                <a:gd name="T38" fmla="*/ 20 w 158"/>
                <a:gd name="T39" fmla="*/ 64 h 100"/>
                <a:gd name="T40" fmla="*/ 25 w 158"/>
                <a:gd name="T41" fmla="*/ 70 h 100"/>
                <a:gd name="T42" fmla="*/ 32 w 158"/>
                <a:gd name="T43" fmla="*/ 77 h 100"/>
                <a:gd name="T44" fmla="*/ 40 w 158"/>
                <a:gd name="T45" fmla="*/ 90 h 100"/>
                <a:gd name="T46" fmla="*/ 25 w 158"/>
                <a:gd name="T47" fmla="*/ 90 h 100"/>
                <a:gd name="T48" fmla="*/ 15 w 158"/>
                <a:gd name="T49" fmla="*/ 90 h 100"/>
                <a:gd name="T50" fmla="*/ 7 w 158"/>
                <a:gd name="T51" fmla="*/ 93 h 100"/>
                <a:gd name="T52" fmla="*/ 0 w 158"/>
                <a:gd name="T5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00">
                  <a:moveTo>
                    <a:pt x="0" y="100"/>
                  </a:moveTo>
                  <a:lnTo>
                    <a:pt x="9" y="54"/>
                  </a:lnTo>
                  <a:lnTo>
                    <a:pt x="35" y="23"/>
                  </a:lnTo>
                  <a:lnTo>
                    <a:pt x="68" y="5"/>
                  </a:lnTo>
                  <a:lnTo>
                    <a:pt x="104" y="0"/>
                  </a:lnTo>
                  <a:lnTo>
                    <a:pt x="133" y="5"/>
                  </a:lnTo>
                  <a:lnTo>
                    <a:pt x="155" y="19"/>
                  </a:lnTo>
                  <a:lnTo>
                    <a:pt x="158" y="44"/>
                  </a:lnTo>
                  <a:lnTo>
                    <a:pt x="140" y="80"/>
                  </a:lnTo>
                  <a:lnTo>
                    <a:pt x="125" y="85"/>
                  </a:lnTo>
                  <a:lnTo>
                    <a:pt x="115" y="88"/>
                  </a:lnTo>
                  <a:lnTo>
                    <a:pt x="102" y="88"/>
                  </a:lnTo>
                  <a:lnTo>
                    <a:pt x="91" y="90"/>
                  </a:lnTo>
                  <a:lnTo>
                    <a:pt x="79" y="74"/>
                  </a:lnTo>
                  <a:lnTo>
                    <a:pt x="63" y="62"/>
                  </a:lnTo>
                  <a:lnTo>
                    <a:pt x="51" y="57"/>
                  </a:lnTo>
                  <a:lnTo>
                    <a:pt x="41" y="56"/>
                  </a:lnTo>
                  <a:lnTo>
                    <a:pt x="30" y="56"/>
                  </a:lnTo>
                  <a:lnTo>
                    <a:pt x="20" y="59"/>
                  </a:lnTo>
                  <a:lnTo>
                    <a:pt x="20" y="64"/>
                  </a:lnTo>
                  <a:lnTo>
                    <a:pt x="25" y="70"/>
                  </a:lnTo>
                  <a:lnTo>
                    <a:pt x="32" y="77"/>
                  </a:lnTo>
                  <a:lnTo>
                    <a:pt x="40" y="90"/>
                  </a:lnTo>
                  <a:lnTo>
                    <a:pt x="25" y="90"/>
                  </a:lnTo>
                  <a:lnTo>
                    <a:pt x="15" y="90"/>
                  </a:lnTo>
                  <a:lnTo>
                    <a:pt x="7" y="93"/>
                  </a:lnTo>
                  <a:lnTo>
                    <a:pt x="0" y="100"/>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3" name="Freeform 61"/>
            <p:cNvSpPr>
              <a:spLocks/>
            </p:cNvSpPr>
            <p:nvPr/>
          </p:nvSpPr>
          <p:spPr bwMode="auto">
            <a:xfrm>
              <a:off x="2713" y="2183"/>
              <a:ext cx="149" cy="61"/>
            </a:xfrm>
            <a:custGeom>
              <a:avLst/>
              <a:gdLst>
                <a:gd name="T0" fmla="*/ 69 w 149"/>
                <a:gd name="T1" fmla="*/ 61 h 61"/>
                <a:gd name="T2" fmla="*/ 56 w 149"/>
                <a:gd name="T3" fmla="*/ 61 h 61"/>
                <a:gd name="T4" fmla="*/ 44 w 149"/>
                <a:gd name="T5" fmla="*/ 61 h 61"/>
                <a:gd name="T6" fmla="*/ 36 w 149"/>
                <a:gd name="T7" fmla="*/ 61 h 61"/>
                <a:gd name="T8" fmla="*/ 28 w 149"/>
                <a:gd name="T9" fmla="*/ 61 h 61"/>
                <a:gd name="T10" fmla="*/ 15 w 149"/>
                <a:gd name="T11" fmla="*/ 61 h 61"/>
                <a:gd name="T12" fmla="*/ 0 w 149"/>
                <a:gd name="T13" fmla="*/ 61 h 61"/>
                <a:gd name="T14" fmla="*/ 3 w 149"/>
                <a:gd name="T15" fmla="*/ 31 h 61"/>
                <a:gd name="T16" fmla="*/ 15 w 149"/>
                <a:gd name="T17" fmla="*/ 13 h 61"/>
                <a:gd name="T18" fmla="*/ 33 w 149"/>
                <a:gd name="T19" fmla="*/ 2 h 61"/>
                <a:gd name="T20" fmla="*/ 56 w 149"/>
                <a:gd name="T21" fmla="*/ 0 h 61"/>
                <a:gd name="T22" fmla="*/ 79 w 149"/>
                <a:gd name="T23" fmla="*/ 2 h 61"/>
                <a:gd name="T24" fmla="*/ 105 w 149"/>
                <a:gd name="T25" fmla="*/ 9 h 61"/>
                <a:gd name="T26" fmla="*/ 128 w 149"/>
                <a:gd name="T27" fmla="*/ 18 h 61"/>
                <a:gd name="T28" fmla="*/ 149 w 149"/>
                <a:gd name="T29" fmla="*/ 30 h 61"/>
                <a:gd name="T30" fmla="*/ 149 w 149"/>
                <a:gd name="T31" fmla="*/ 45 h 61"/>
                <a:gd name="T32" fmla="*/ 149 w 149"/>
                <a:gd name="T33" fmla="*/ 61 h 61"/>
                <a:gd name="T34" fmla="*/ 146 w 149"/>
                <a:gd name="T35" fmla="*/ 61 h 61"/>
                <a:gd name="T36" fmla="*/ 143 w 149"/>
                <a:gd name="T37" fmla="*/ 61 h 61"/>
                <a:gd name="T38" fmla="*/ 136 w 149"/>
                <a:gd name="T39" fmla="*/ 61 h 61"/>
                <a:gd name="T40" fmla="*/ 128 w 149"/>
                <a:gd name="T41" fmla="*/ 61 h 61"/>
                <a:gd name="T42" fmla="*/ 115 w 149"/>
                <a:gd name="T43" fmla="*/ 61 h 61"/>
                <a:gd name="T44" fmla="*/ 102 w 149"/>
                <a:gd name="T45" fmla="*/ 61 h 61"/>
                <a:gd name="T46" fmla="*/ 85 w 149"/>
                <a:gd name="T47" fmla="*/ 61 h 61"/>
                <a:gd name="T48" fmla="*/ 69 w 149"/>
                <a:gd name="T4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9" h="61">
                  <a:moveTo>
                    <a:pt x="69" y="61"/>
                  </a:moveTo>
                  <a:lnTo>
                    <a:pt x="56" y="61"/>
                  </a:lnTo>
                  <a:lnTo>
                    <a:pt x="44" y="61"/>
                  </a:lnTo>
                  <a:lnTo>
                    <a:pt x="36" y="61"/>
                  </a:lnTo>
                  <a:lnTo>
                    <a:pt x="28" y="61"/>
                  </a:lnTo>
                  <a:lnTo>
                    <a:pt x="15" y="61"/>
                  </a:lnTo>
                  <a:lnTo>
                    <a:pt x="0" y="61"/>
                  </a:lnTo>
                  <a:lnTo>
                    <a:pt x="3" y="31"/>
                  </a:lnTo>
                  <a:lnTo>
                    <a:pt x="15" y="13"/>
                  </a:lnTo>
                  <a:lnTo>
                    <a:pt x="33" y="2"/>
                  </a:lnTo>
                  <a:lnTo>
                    <a:pt x="56" y="0"/>
                  </a:lnTo>
                  <a:lnTo>
                    <a:pt x="79" y="2"/>
                  </a:lnTo>
                  <a:lnTo>
                    <a:pt x="105" y="9"/>
                  </a:lnTo>
                  <a:lnTo>
                    <a:pt x="128" y="18"/>
                  </a:lnTo>
                  <a:lnTo>
                    <a:pt x="149" y="30"/>
                  </a:lnTo>
                  <a:lnTo>
                    <a:pt x="149" y="45"/>
                  </a:lnTo>
                  <a:lnTo>
                    <a:pt x="149" y="61"/>
                  </a:lnTo>
                  <a:lnTo>
                    <a:pt x="146" y="61"/>
                  </a:lnTo>
                  <a:lnTo>
                    <a:pt x="143" y="61"/>
                  </a:lnTo>
                  <a:lnTo>
                    <a:pt x="136" y="61"/>
                  </a:lnTo>
                  <a:lnTo>
                    <a:pt x="128" y="61"/>
                  </a:lnTo>
                  <a:lnTo>
                    <a:pt x="115" y="61"/>
                  </a:lnTo>
                  <a:lnTo>
                    <a:pt x="102" y="61"/>
                  </a:lnTo>
                  <a:lnTo>
                    <a:pt x="85" y="61"/>
                  </a:lnTo>
                  <a:lnTo>
                    <a:pt x="69" y="61"/>
                  </a:lnTo>
                  <a:close/>
                </a:path>
              </a:pathLst>
            </a:custGeom>
            <a:solidFill>
              <a:srgbClr val="E5B2A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4" name="Freeform 62"/>
            <p:cNvSpPr>
              <a:spLocks/>
            </p:cNvSpPr>
            <p:nvPr/>
          </p:nvSpPr>
          <p:spPr bwMode="auto">
            <a:xfrm>
              <a:off x="4810" y="2134"/>
              <a:ext cx="24" cy="112"/>
            </a:xfrm>
            <a:custGeom>
              <a:avLst/>
              <a:gdLst>
                <a:gd name="T0" fmla="*/ 10 w 24"/>
                <a:gd name="T1" fmla="*/ 110 h 112"/>
                <a:gd name="T2" fmla="*/ 3 w 24"/>
                <a:gd name="T3" fmla="*/ 100 h 112"/>
                <a:gd name="T4" fmla="*/ 0 w 24"/>
                <a:gd name="T5" fmla="*/ 87 h 112"/>
                <a:gd name="T6" fmla="*/ 0 w 24"/>
                <a:gd name="T7" fmla="*/ 72 h 112"/>
                <a:gd name="T8" fmla="*/ 1 w 24"/>
                <a:gd name="T9" fmla="*/ 58 h 112"/>
                <a:gd name="T10" fmla="*/ 3 w 24"/>
                <a:gd name="T11" fmla="*/ 41 h 112"/>
                <a:gd name="T12" fmla="*/ 6 w 24"/>
                <a:gd name="T13" fmla="*/ 26 h 112"/>
                <a:gd name="T14" fmla="*/ 8 w 24"/>
                <a:gd name="T15" fmla="*/ 12 h 112"/>
                <a:gd name="T16" fmla="*/ 10 w 24"/>
                <a:gd name="T17" fmla="*/ 0 h 112"/>
                <a:gd name="T18" fmla="*/ 10 w 24"/>
                <a:gd name="T19" fmla="*/ 5 h 112"/>
                <a:gd name="T20" fmla="*/ 19 w 24"/>
                <a:gd name="T21" fmla="*/ 10 h 112"/>
                <a:gd name="T22" fmla="*/ 19 w 24"/>
                <a:gd name="T23" fmla="*/ 16 h 112"/>
                <a:gd name="T24" fmla="*/ 21 w 24"/>
                <a:gd name="T25" fmla="*/ 31 h 112"/>
                <a:gd name="T26" fmla="*/ 23 w 24"/>
                <a:gd name="T27" fmla="*/ 49 h 112"/>
                <a:gd name="T28" fmla="*/ 24 w 24"/>
                <a:gd name="T29" fmla="*/ 71 h 112"/>
                <a:gd name="T30" fmla="*/ 23 w 24"/>
                <a:gd name="T31" fmla="*/ 89 h 112"/>
                <a:gd name="T32" fmla="*/ 23 w 24"/>
                <a:gd name="T33" fmla="*/ 103 h 112"/>
                <a:gd name="T34" fmla="*/ 18 w 24"/>
                <a:gd name="T35" fmla="*/ 112 h 112"/>
                <a:gd name="T36" fmla="*/ 10 w 24"/>
                <a:gd name="T37"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12">
                  <a:moveTo>
                    <a:pt x="10" y="110"/>
                  </a:moveTo>
                  <a:lnTo>
                    <a:pt x="3" y="100"/>
                  </a:lnTo>
                  <a:lnTo>
                    <a:pt x="0" y="87"/>
                  </a:lnTo>
                  <a:lnTo>
                    <a:pt x="0" y="72"/>
                  </a:lnTo>
                  <a:lnTo>
                    <a:pt x="1" y="58"/>
                  </a:lnTo>
                  <a:lnTo>
                    <a:pt x="3" y="41"/>
                  </a:lnTo>
                  <a:lnTo>
                    <a:pt x="6" y="26"/>
                  </a:lnTo>
                  <a:lnTo>
                    <a:pt x="8" y="12"/>
                  </a:lnTo>
                  <a:lnTo>
                    <a:pt x="10" y="0"/>
                  </a:lnTo>
                  <a:lnTo>
                    <a:pt x="10" y="5"/>
                  </a:lnTo>
                  <a:lnTo>
                    <a:pt x="19" y="10"/>
                  </a:lnTo>
                  <a:lnTo>
                    <a:pt x="19" y="16"/>
                  </a:lnTo>
                  <a:lnTo>
                    <a:pt x="21" y="31"/>
                  </a:lnTo>
                  <a:lnTo>
                    <a:pt x="23" y="49"/>
                  </a:lnTo>
                  <a:lnTo>
                    <a:pt x="24" y="71"/>
                  </a:lnTo>
                  <a:lnTo>
                    <a:pt x="23" y="89"/>
                  </a:lnTo>
                  <a:lnTo>
                    <a:pt x="23" y="103"/>
                  </a:lnTo>
                  <a:lnTo>
                    <a:pt x="18" y="112"/>
                  </a:lnTo>
                  <a:lnTo>
                    <a:pt x="10" y="11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5" name="Freeform 63"/>
            <p:cNvSpPr>
              <a:spLocks/>
            </p:cNvSpPr>
            <p:nvPr/>
          </p:nvSpPr>
          <p:spPr bwMode="auto">
            <a:xfrm>
              <a:off x="5140" y="2139"/>
              <a:ext cx="239" cy="85"/>
            </a:xfrm>
            <a:custGeom>
              <a:avLst/>
              <a:gdLst>
                <a:gd name="T0" fmla="*/ 229 w 239"/>
                <a:gd name="T1" fmla="*/ 85 h 85"/>
                <a:gd name="T2" fmla="*/ 208 w 239"/>
                <a:gd name="T3" fmla="*/ 75 h 85"/>
                <a:gd name="T4" fmla="*/ 178 w 239"/>
                <a:gd name="T5" fmla="*/ 66 h 85"/>
                <a:gd name="T6" fmla="*/ 141 w 239"/>
                <a:gd name="T7" fmla="*/ 54 h 85"/>
                <a:gd name="T8" fmla="*/ 101 w 239"/>
                <a:gd name="T9" fmla="*/ 44 h 85"/>
                <a:gd name="T10" fmla="*/ 62 w 239"/>
                <a:gd name="T11" fmla="*/ 33 h 85"/>
                <a:gd name="T12" fmla="*/ 31 w 239"/>
                <a:gd name="T13" fmla="*/ 21 h 85"/>
                <a:gd name="T14" fmla="*/ 8 w 239"/>
                <a:gd name="T15" fmla="*/ 11 h 85"/>
                <a:gd name="T16" fmla="*/ 0 w 239"/>
                <a:gd name="T17" fmla="*/ 5 h 85"/>
                <a:gd name="T18" fmla="*/ 21 w 239"/>
                <a:gd name="T19" fmla="*/ 0 h 85"/>
                <a:gd name="T20" fmla="*/ 50 w 239"/>
                <a:gd name="T21" fmla="*/ 2 h 85"/>
                <a:gd name="T22" fmla="*/ 83 w 239"/>
                <a:gd name="T23" fmla="*/ 8 h 85"/>
                <a:gd name="T24" fmla="*/ 121 w 239"/>
                <a:gd name="T25" fmla="*/ 20 h 85"/>
                <a:gd name="T26" fmla="*/ 155 w 239"/>
                <a:gd name="T27" fmla="*/ 33 h 85"/>
                <a:gd name="T28" fmla="*/ 190 w 239"/>
                <a:gd name="T29" fmla="*/ 46 h 85"/>
                <a:gd name="T30" fmla="*/ 218 w 239"/>
                <a:gd name="T31" fmla="*/ 59 h 85"/>
                <a:gd name="T32" fmla="*/ 239 w 239"/>
                <a:gd name="T33" fmla="*/ 74 h 85"/>
                <a:gd name="T34" fmla="*/ 239 w 239"/>
                <a:gd name="T35" fmla="*/ 85 h 85"/>
                <a:gd name="T36" fmla="*/ 234 w 239"/>
                <a:gd name="T37" fmla="*/ 85 h 85"/>
                <a:gd name="T38" fmla="*/ 229 w 239"/>
                <a:gd name="T3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9" h="85">
                  <a:moveTo>
                    <a:pt x="229" y="85"/>
                  </a:moveTo>
                  <a:lnTo>
                    <a:pt x="208" y="75"/>
                  </a:lnTo>
                  <a:lnTo>
                    <a:pt x="178" y="66"/>
                  </a:lnTo>
                  <a:lnTo>
                    <a:pt x="141" y="54"/>
                  </a:lnTo>
                  <a:lnTo>
                    <a:pt x="101" y="44"/>
                  </a:lnTo>
                  <a:lnTo>
                    <a:pt x="62" y="33"/>
                  </a:lnTo>
                  <a:lnTo>
                    <a:pt x="31" y="21"/>
                  </a:lnTo>
                  <a:lnTo>
                    <a:pt x="8" y="11"/>
                  </a:lnTo>
                  <a:lnTo>
                    <a:pt x="0" y="5"/>
                  </a:lnTo>
                  <a:lnTo>
                    <a:pt x="21" y="0"/>
                  </a:lnTo>
                  <a:lnTo>
                    <a:pt x="50" y="2"/>
                  </a:lnTo>
                  <a:lnTo>
                    <a:pt x="83" y="8"/>
                  </a:lnTo>
                  <a:lnTo>
                    <a:pt x="121" y="20"/>
                  </a:lnTo>
                  <a:lnTo>
                    <a:pt x="155" y="33"/>
                  </a:lnTo>
                  <a:lnTo>
                    <a:pt x="190" y="46"/>
                  </a:lnTo>
                  <a:lnTo>
                    <a:pt x="218" y="59"/>
                  </a:lnTo>
                  <a:lnTo>
                    <a:pt x="239" y="74"/>
                  </a:lnTo>
                  <a:lnTo>
                    <a:pt x="239" y="85"/>
                  </a:lnTo>
                  <a:lnTo>
                    <a:pt x="234" y="85"/>
                  </a:lnTo>
                  <a:lnTo>
                    <a:pt x="229"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6" name="Freeform 64"/>
            <p:cNvSpPr>
              <a:spLocks/>
            </p:cNvSpPr>
            <p:nvPr/>
          </p:nvSpPr>
          <p:spPr bwMode="auto">
            <a:xfrm>
              <a:off x="4321" y="2134"/>
              <a:ext cx="249" cy="79"/>
            </a:xfrm>
            <a:custGeom>
              <a:avLst/>
              <a:gdLst>
                <a:gd name="T0" fmla="*/ 220 w 249"/>
                <a:gd name="T1" fmla="*/ 79 h 79"/>
                <a:gd name="T2" fmla="*/ 200 w 249"/>
                <a:gd name="T3" fmla="*/ 77 h 79"/>
                <a:gd name="T4" fmla="*/ 180 w 249"/>
                <a:gd name="T5" fmla="*/ 76 h 79"/>
                <a:gd name="T6" fmla="*/ 162 w 249"/>
                <a:gd name="T7" fmla="*/ 74 h 79"/>
                <a:gd name="T8" fmla="*/ 144 w 249"/>
                <a:gd name="T9" fmla="*/ 72 h 79"/>
                <a:gd name="T10" fmla="*/ 125 w 249"/>
                <a:gd name="T11" fmla="*/ 69 h 79"/>
                <a:gd name="T12" fmla="*/ 105 w 249"/>
                <a:gd name="T13" fmla="*/ 66 h 79"/>
                <a:gd name="T14" fmla="*/ 87 w 249"/>
                <a:gd name="T15" fmla="*/ 62 h 79"/>
                <a:gd name="T16" fmla="*/ 69 w 249"/>
                <a:gd name="T17" fmla="*/ 59 h 79"/>
                <a:gd name="T18" fmla="*/ 59 w 249"/>
                <a:gd name="T19" fmla="*/ 59 h 79"/>
                <a:gd name="T20" fmla="*/ 51 w 249"/>
                <a:gd name="T21" fmla="*/ 59 h 79"/>
                <a:gd name="T22" fmla="*/ 39 w 249"/>
                <a:gd name="T23" fmla="*/ 61 h 79"/>
                <a:gd name="T24" fmla="*/ 29 w 249"/>
                <a:gd name="T25" fmla="*/ 62 h 79"/>
                <a:gd name="T26" fmla="*/ 20 w 249"/>
                <a:gd name="T27" fmla="*/ 62 h 79"/>
                <a:gd name="T28" fmla="*/ 11 w 249"/>
                <a:gd name="T29" fmla="*/ 62 h 79"/>
                <a:gd name="T30" fmla="*/ 3 w 249"/>
                <a:gd name="T31" fmla="*/ 61 h 79"/>
                <a:gd name="T32" fmla="*/ 0 w 249"/>
                <a:gd name="T33" fmla="*/ 59 h 79"/>
                <a:gd name="T34" fmla="*/ 0 w 249"/>
                <a:gd name="T35" fmla="*/ 54 h 79"/>
                <a:gd name="T36" fmla="*/ 0 w 249"/>
                <a:gd name="T37" fmla="*/ 49 h 79"/>
                <a:gd name="T38" fmla="*/ 0 w 249"/>
                <a:gd name="T39" fmla="*/ 43 h 79"/>
                <a:gd name="T40" fmla="*/ 10 w 249"/>
                <a:gd name="T41" fmla="*/ 30 h 79"/>
                <a:gd name="T42" fmla="*/ 18 w 249"/>
                <a:gd name="T43" fmla="*/ 25 h 79"/>
                <a:gd name="T44" fmla="*/ 26 w 249"/>
                <a:gd name="T45" fmla="*/ 20 h 79"/>
                <a:gd name="T46" fmla="*/ 33 w 249"/>
                <a:gd name="T47" fmla="*/ 15 h 79"/>
                <a:gd name="T48" fmla="*/ 39 w 249"/>
                <a:gd name="T49" fmla="*/ 10 h 79"/>
                <a:gd name="T50" fmla="*/ 46 w 249"/>
                <a:gd name="T51" fmla="*/ 5 h 79"/>
                <a:gd name="T52" fmla="*/ 54 w 249"/>
                <a:gd name="T53" fmla="*/ 2 h 79"/>
                <a:gd name="T54" fmla="*/ 64 w 249"/>
                <a:gd name="T55" fmla="*/ 0 h 79"/>
                <a:gd name="T56" fmla="*/ 79 w 249"/>
                <a:gd name="T57" fmla="*/ 0 h 79"/>
                <a:gd name="T58" fmla="*/ 80 w 249"/>
                <a:gd name="T59" fmla="*/ 8 h 79"/>
                <a:gd name="T60" fmla="*/ 77 w 249"/>
                <a:gd name="T61" fmla="*/ 20 h 79"/>
                <a:gd name="T62" fmla="*/ 70 w 249"/>
                <a:gd name="T63" fmla="*/ 30 h 79"/>
                <a:gd name="T64" fmla="*/ 69 w 249"/>
                <a:gd name="T65" fmla="*/ 39 h 79"/>
                <a:gd name="T66" fmla="*/ 88 w 249"/>
                <a:gd name="T67" fmla="*/ 43 h 79"/>
                <a:gd name="T68" fmla="*/ 116 w 249"/>
                <a:gd name="T69" fmla="*/ 46 h 79"/>
                <a:gd name="T70" fmla="*/ 144 w 249"/>
                <a:gd name="T71" fmla="*/ 49 h 79"/>
                <a:gd name="T72" fmla="*/ 174 w 249"/>
                <a:gd name="T73" fmla="*/ 54 h 79"/>
                <a:gd name="T74" fmla="*/ 200 w 249"/>
                <a:gd name="T75" fmla="*/ 58 h 79"/>
                <a:gd name="T76" fmla="*/ 223 w 249"/>
                <a:gd name="T77" fmla="*/ 61 h 79"/>
                <a:gd name="T78" fmla="*/ 239 w 249"/>
                <a:gd name="T79" fmla="*/ 64 h 79"/>
                <a:gd name="T80" fmla="*/ 249 w 249"/>
                <a:gd name="T81" fmla="*/ 69 h 79"/>
                <a:gd name="T82" fmla="*/ 249 w 249"/>
                <a:gd name="T83" fmla="*/ 79 h 79"/>
                <a:gd name="T84" fmla="*/ 243 w 249"/>
                <a:gd name="T85" fmla="*/ 79 h 79"/>
                <a:gd name="T86" fmla="*/ 238 w 249"/>
                <a:gd name="T87" fmla="*/ 79 h 79"/>
                <a:gd name="T88" fmla="*/ 231 w 249"/>
                <a:gd name="T89" fmla="*/ 79 h 79"/>
                <a:gd name="T90" fmla="*/ 220 w 249"/>
                <a:gd name="T9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9" h="79">
                  <a:moveTo>
                    <a:pt x="220" y="79"/>
                  </a:moveTo>
                  <a:lnTo>
                    <a:pt x="200" y="77"/>
                  </a:lnTo>
                  <a:lnTo>
                    <a:pt x="180" y="76"/>
                  </a:lnTo>
                  <a:lnTo>
                    <a:pt x="162" y="74"/>
                  </a:lnTo>
                  <a:lnTo>
                    <a:pt x="144" y="72"/>
                  </a:lnTo>
                  <a:lnTo>
                    <a:pt x="125" y="69"/>
                  </a:lnTo>
                  <a:lnTo>
                    <a:pt x="105" y="66"/>
                  </a:lnTo>
                  <a:lnTo>
                    <a:pt x="87" y="62"/>
                  </a:lnTo>
                  <a:lnTo>
                    <a:pt x="69" y="59"/>
                  </a:lnTo>
                  <a:lnTo>
                    <a:pt x="59" y="59"/>
                  </a:lnTo>
                  <a:lnTo>
                    <a:pt x="51" y="59"/>
                  </a:lnTo>
                  <a:lnTo>
                    <a:pt x="39" y="61"/>
                  </a:lnTo>
                  <a:lnTo>
                    <a:pt x="29" y="62"/>
                  </a:lnTo>
                  <a:lnTo>
                    <a:pt x="20" y="62"/>
                  </a:lnTo>
                  <a:lnTo>
                    <a:pt x="11" y="62"/>
                  </a:lnTo>
                  <a:lnTo>
                    <a:pt x="3" y="61"/>
                  </a:lnTo>
                  <a:lnTo>
                    <a:pt x="0" y="59"/>
                  </a:lnTo>
                  <a:lnTo>
                    <a:pt x="0" y="54"/>
                  </a:lnTo>
                  <a:lnTo>
                    <a:pt x="0" y="49"/>
                  </a:lnTo>
                  <a:lnTo>
                    <a:pt x="0" y="43"/>
                  </a:lnTo>
                  <a:lnTo>
                    <a:pt x="10" y="30"/>
                  </a:lnTo>
                  <a:lnTo>
                    <a:pt x="18" y="25"/>
                  </a:lnTo>
                  <a:lnTo>
                    <a:pt x="26" y="20"/>
                  </a:lnTo>
                  <a:lnTo>
                    <a:pt x="33" y="15"/>
                  </a:lnTo>
                  <a:lnTo>
                    <a:pt x="39" y="10"/>
                  </a:lnTo>
                  <a:lnTo>
                    <a:pt x="46" y="5"/>
                  </a:lnTo>
                  <a:lnTo>
                    <a:pt x="54" y="2"/>
                  </a:lnTo>
                  <a:lnTo>
                    <a:pt x="64" y="0"/>
                  </a:lnTo>
                  <a:lnTo>
                    <a:pt x="79" y="0"/>
                  </a:lnTo>
                  <a:lnTo>
                    <a:pt x="80" y="8"/>
                  </a:lnTo>
                  <a:lnTo>
                    <a:pt x="77" y="20"/>
                  </a:lnTo>
                  <a:lnTo>
                    <a:pt x="70" y="30"/>
                  </a:lnTo>
                  <a:lnTo>
                    <a:pt x="69" y="39"/>
                  </a:lnTo>
                  <a:lnTo>
                    <a:pt x="88" y="43"/>
                  </a:lnTo>
                  <a:lnTo>
                    <a:pt x="116" y="46"/>
                  </a:lnTo>
                  <a:lnTo>
                    <a:pt x="144" y="49"/>
                  </a:lnTo>
                  <a:lnTo>
                    <a:pt x="174" y="54"/>
                  </a:lnTo>
                  <a:lnTo>
                    <a:pt x="200" y="58"/>
                  </a:lnTo>
                  <a:lnTo>
                    <a:pt x="223" y="61"/>
                  </a:lnTo>
                  <a:lnTo>
                    <a:pt x="239" y="64"/>
                  </a:lnTo>
                  <a:lnTo>
                    <a:pt x="249" y="69"/>
                  </a:lnTo>
                  <a:lnTo>
                    <a:pt x="249" y="79"/>
                  </a:lnTo>
                  <a:lnTo>
                    <a:pt x="243" y="79"/>
                  </a:lnTo>
                  <a:lnTo>
                    <a:pt x="238" y="79"/>
                  </a:lnTo>
                  <a:lnTo>
                    <a:pt x="231" y="79"/>
                  </a:lnTo>
                  <a:lnTo>
                    <a:pt x="220"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7" name="Freeform 65"/>
            <p:cNvSpPr>
              <a:spLocks/>
            </p:cNvSpPr>
            <p:nvPr/>
          </p:nvSpPr>
          <p:spPr bwMode="auto">
            <a:xfrm>
              <a:off x="5149" y="2021"/>
              <a:ext cx="320" cy="162"/>
            </a:xfrm>
            <a:custGeom>
              <a:avLst/>
              <a:gdLst>
                <a:gd name="T0" fmla="*/ 299 w 320"/>
                <a:gd name="T1" fmla="*/ 162 h 162"/>
                <a:gd name="T2" fmla="*/ 263 w 320"/>
                <a:gd name="T3" fmla="*/ 129 h 162"/>
                <a:gd name="T4" fmla="*/ 228 w 320"/>
                <a:gd name="T5" fmla="*/ 102 h 162"/>
                <a:gd name="T6" fmla="*/ 194 w 320"/>
                <a:gd name="T7" fmla="*/ 79 h 162"/>
                <a:gd name="T8" fmla="*/ 161 w 320"/>
                <a:gd name="T9" fmla="*/ 62 h 162"/>
                <a:gd name="T10" fmla="*/ 125 w 320"/>
                <a:gd name="T11" fmla="*/ 46 h 162"/>
                <a:gd name="T12" fmla="*/ 87 w 320"/>
                <a:gd name="T13" fmla="*/ 34 h 162"/>
                <a:gd name="T14" fmla="*/ 45 w 320"/>
                <a:gd name="T15" fmla="*/ 26 h 162"/>
                <a:gd name="T16" fmla="*/ 0 w 320"/>
                <a:gd name="T17" fmla="*/ 23 h 162"/>
                <a:gd name="T18" fmla="*/ 0 w 320"/>
                <a:gd name="T19" fmla="*/ 13 h 162"/>
                <a:gd name="T20" fmla="*/ 0 w 320"/>
                <a:gd name="T21" fmla="*/ 3 h 162"/>
                <a:gd name="T22" fmla="*/ 38 w 320"/>
                <a:gd name="T23" fmla="*/ 0 h 162"/>
                <a:gd name="T24" fmla="*/ 82 w 320"/>
                <a:gd name="T25" fmla="*/ 6 h 162"/>
                <a:gd name="T26" fmla="*/ 128 w 320"/>
                <a:gd name="T27" fmla="*/ 20 h 162"/>
                <a:gd name="T28" fmla="*/ 174 w 320"/>
                <a:gd name="T29" fmla="*/ 39 h 162"/>
                <a:gd name="T30" fmla="*/ 217 w 320"/>
                <a:gd name="T31" fmla="*/ 62 h 162"/>
                <a:gd name="T32" fmla="*/ 258 w 320"/>
                <a:gd name="T33" fmla="*/ 90 h 162"/>
                <a:gd name="T34" fmla="*/ 291 w 320"/>
                <a:gd name="T35" fmla="*/ 120 h 162"/>
                <a:gd name="T36" fmla="*/ 320 w 320"/>
                <a:gd name="T37" fmla="*/ 152 h 162"/>
                <a:gd name="T38" fmla="*/ 309 w 320"/>
                <a:gd name="T39" fmla="*/ 161 h 162"/>
                <a:gd name="T40" fmla="*/ 299 w 320"/>
                <a:gd name="T41"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162">
                  <a:moveTo>
                    <a:pt x="299" y="162"/>
                  </a:moveTo>
                  <a:lnTo>
                    <a:pt x="263" y="129"/>
                  </a:lnTo>
                  <a:lnTo>
                    <a:pt x="228" y="102"/>
                  </a:lnTo>
                  <a:lnTo>
                    <a:pt x="194" y="79"/>
                  </a:lnTo>
                  <a:lnTo>
                    <a:pt x="161" y="62"/>
                  </a:lnTo>
                  <a:lnTo>
                    <a:pt x="125" y="46"/>
                  </a:lnTo>
                  <a:lnTo>
                    <a:pt x="87" y="34"/>
                  </a:lnTo>
                  <a:lnTo>
                    <a:pt x="45" y="26"/>
                  </a:lnTo>
                  <a:lnTo>
                    <a:pt x="0" y="23"/>
                  </a:lnTo>
                  <a:lnTo>
                    <a:pt x="0" y="13"/>
                  </a:lnTo>
                  <a:lnTo>
                    <a:pt x="0" y="3"/>
                  </a:lnTo>
                  <a:lnTo>
                    <a:pt x="38" y="0"/>
                  </a:lnTo>
                  <a:lnTo>
                    <a:pt x="82" y="6"/>
                  </a:lnTo>
                  <a:lnTo>
                    <a:pt x="128" y="20"/>
                  </a:lnTo>
                  <a:lnTo>
                    <a:pt x="174" y="39"/>
                  </a:lnTo>
                  <a:lnTo>
                    <a:pt x="217" y="62"/>
                  </a:lnTo>
                  <a:lnTo>
                    <a:pt x="258" y="90"/>
                  </a:lnTo>
                  <a:lnTo>
                    <a:pt x="291" y="120"/>
                  </a:lnTo>
                  <a:lnTo>
                    <a:pt x="320" y="152"/>
                  </a:lnTo>
                  <a:lnTo>
                    <a:pt x="309" y="161"/>
                  </a:lnTo>
                  <a:lnTo>
                    <a:pt x="299" y="1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8" name="Freeform 66"/>
            <p:cNvSpPr>
              <a:spLocks/>
            </p:cNvSpPr>
            <p:nvPr/>
          </p:nvSpPr>
          <p:spPr bwMode="auto">
            <a:xfrm>
              <a:off x="5110" y="1903"/>
              <a:ext cx="448" cy="251"/>
            </a:xfrm>
            <a:custGeom>
              <a:avLst/>
              <a:gdLst>
                <a:gd name="T0" fmla="*/ 438 w 448"/>
                <a:gd name="T1" fmla="*/ 251 h 251"/>
                <a:gd name="T2" fmla="*/ 415 w 448"/>
                <a:gd name="T3" fmla="*/ 231 h 251"/>
                <a:gd name="T4" fmla="*/ 392 w 448"/>
                <a:gd name="T5" fmla="*/ 211 h 251"/>
                <a:gd name="T6" fmla="*/ 369 w 448"/>
                <a:gd name="T7" fmla="*/ 190 h 251"/>
                <a:gd name="T8" fmla="*/ 348 w 448"/>
                <a:gd name="T9" fmla="*/ 170 h 251"/>
                <a:gd name="T10" fmla="*/ 325 w 448"/>
                <a:gd name="T11" fmla="*/ 149 h 251"/>
                <a:gd name="T12" fmla="*/ 304 w 448"/>
                <a:gd name="T13" fmla="*/ 129 h 251"/>
                <a:gd name="T14" fmla="*/ 281 w 448"/>
                <a:gd name="T15" fmla="*/ 110 h 251"/>
                <a:gd name="T16" fmla="*/ 259 w 448"/>
                <a:gd name="T17" fmla="*/ 92 h 251"/>
                <a:gd name="T18" fmla="*/ 225 w 448"/>
                <a:gd name="T19" fmla="*/ 75 h 251"/>
                <a:gd name="T20" fmla="*/ 195 w 448"/>
                <a:gd name="T21" fmla="*/ 64 h 251"/>
                <a:gd name="T22" fmla="*/ 164 w 448"/>
                <a:gd name="T23" fmla="*/ 54 h 251"/>
                <a:gd name="T24" fmla="*/ 136 w 448"/>
                <a:gd name="T25" fmla="*/ 47 h 251"/>
                <a:gd name="T26" fmla="*/ 103 w 448"/>
                <a:gd name="T27" fmla="*/ 39 h 251"/>
                <a:gd name="T28" fmla="*/ 72 w 448"/>
                <a:gd name="T29" fmla="*/ 34 h 251"/>
                <a:gd name="T30" fmla="*/ 38 w 448"/>
                <a:gd name="T31" fmla="*/ 28 h 251"/>
                <a:gd name="T32" fmla="*/ 0 w 448"/>
                <a:gd name="T33" fmla="*/ 21 h 251"/>
                <a:gd name="T34" fmla="*/ 0 w 448"/>
                <a:gd name="T35" fmla="*/ 11 h 251"/>
                <a:gd name="T36" fmla="*/ 15 w 448"/>
                <a:gd name="T37" fmla="*/ 1 h 251"/>
                <a:gd name="T38" fmla="*/ 38 w 448"/>
                <a:gd name="T39" fmla="*/ 0 h 251"/>
                <a:gd name="T40" fmla="*/ 67 w 448"/>
                <a:gd name="T41" fmla="*/ 0 h 251"/>
                <a:gd name="T42" fmla="*/ 102 w 448"/>
                <a:gd name="T43" fmla="*/ 6 h 251"/>
                <a:gd name="T44" fmla="*/ 135 w 448"/>
                <a:gd name="T45" fmla="*/ 13 h 251"/>
                <a:gd name="T46" fmla="*/ 167 w 448"/>
                <a:gd name="T47" fmla="*/ 23 h 251"/>
                <a:gd name="T48" fmla="*/ 195 w 448"/>
                <a:gd name="T49" fmla="*/ 31 h 251"/>
                <a:gd name="T50" fmla="*/ 218 w 448"/>
                <a:gd name="T51" fmla="*/ 41 h 251"/>
                <a:gd name="T52" fmla="*/ 249 w 448"/>
                <a:gd name="T53" fmla="*/ 56 h 251"/>
                <a:gd name="T54" fmla="*/ 279 w 448"/>
                <a:gd name="T55" fmla="*/ 77 h 251"/>
                <a:gd name="T56" fmla="*/ 307 w 448"/>
                <a:gd name="T57" fmla="*/ 100 h 251"/>
                <a:gd name="T58" fmla="*/ 336 w 448"/>
                <a:gd name="T59" fmla="*/ 126 h 251"/>
                <a:gd name="T60" fmla="*/ 363 w 448"/>
                <a:gd name="T61" fmla="*/ 151 h 251"/>
                <a:gd name="T62" fmla="*/ 391 w 448"/>
                <a:gd name="T63" fmla="*/ 180 h 251"/>
                <a:gd name="T64" fmla="*/ 418 w 448"/>
                <a:gd name="T65" fmla="*/ 210 h 251"/>
                <a:gd name="T66" fmla="*/ 448 w 448"/>
                <a:gd name="T67" fmla="*/ 241 h 251"/>
                <a:gd name="T68" fmla="*/ 446 w 448"/>
                <a:gd name="T69" fmla="*/ 249 h 251"/>
                <a:gd name="T70" fmla="*/ 438 w 448"/>
                <a:gd name="T71"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8" h="251">
                  <a:moveTo>
                    <a:pt x="438" y="251"/>
                  </a:moveTo>
                  <a:lnTo>
                    <a:pt x="415" y="231"/>
                  </a:lnTo>
                  <a:lnTo>
                    <a:pt x="392" y="211"/>
                  </a:lnTo>
                  <a:lnTo>
                    <a:pt x="369" y="190"/>
                  </a:lnTo>
                  <a:lnTo>
                    <a:pt x="348" y="170"/>
                  </a:lnTo>
                  <a:lnTo>
                    <a:pt x="325" y="149"/>
                  </a:lnTo>
                  <a:lnTo>
                    <a:pt x="304" y="129"/>
                  </a:lnTo>
                  <a:lnTo>
                    <a:pt x="281" y="110"/>
                  </a:lnTo>
                  <a:lnTo>
                    <a:pt x="259" y="92"/>
                  </a:lnTo>
                  <a:lnTo>
                    <a:pt x="225" y="75"/>
                  </a:lnTo>
                  <a:lnTo>
                    <a:pt x="195" y="64"/>
                  </a:lnTo>
                  <a:lnTo>
                    <a:pt x="164" y="54"/>
                  </a:lnTo>
                  <a:lnTo>
                    <a:pt x="136" y="47"/>
                  </a:lnTo>
                  <a:lnTo>
                    <a:pt x="103" y="39"/>
                  </a:lnTo>
                  <a:lnTo>
                    <a:pt x="72" y="34"/>
                  </a:lnTo>
                  <a:lnTo>
                    <a:pt x="38" y="28"/>
                  </a:lnTo>
                  <a:lnTo>
                    <a:pt x="0" y="21"/>
                  </a:lnTo>
                  <a:lnTo>
                    <a:pt x="0" y="11"/>
                  </a:lnTo>
                  <a:lnTo>
                    <a:pt x="15" y="1"/>
                  </a:lnTo>
                  <a:lnTo>
                    <a:pt x="38" y="0"/>
                  </a:lnTo>
                  <a:lnTo>
                    <a:pt x="67" y="0"/>
                  </a:lnTo>
                  <a:lnTo>
                    <a:pt x="102" y="6"/>
                  </a:lnTo>
                  <a:lnTo>
                    <a:pt x="135" y="13"/>
                  </a:lnTo>
                  <a:lnTo>
                    <a:pt x="167" y="23"/>
                  </a:lnTo>
                  <a:lnTo>
                    <a:pt x="195" y="31"/>
                  </a:lnTo>
                  <a:lnTo>
                    <a:pt x="218" y="41"/>
                  </a:lnTo>
                  <a:lnTo>
                    <a:pt x="249" y="56"/>
                  </a:lnTo>
                  <a:lnTo>
                    <a:pt x="279" y="77"/>
                  </a:lnTo>
                  <a:lnTo>
                    <a:pt x="307" y="100"/>
                  </a:lnTo>
                  <a:lnTo>
                    <a:pt x="336" y="126"/>
                  </a:lnTo>
                  <a:lnTo>
                    <a:pt x="363" y="151"/>
                  </a:lnTo>
                  <a:lnTo>
                    <a:pt x="391" y="180"/>
                  </a:lnTo>
                  <a:lnTo>
                    <a:pt x="418" y="210"/>
                  </a:lnTo>
                  <a:lnTo>
                    <a:pt x="448" y="241"/>
                  </a:lnTo>
                  <a:lnTo>
                    <a:pt x="446" y="249"/>
                  </a:lnTo>
                  <a:lnTo>
                    <a:pt x="438" y="25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299" name="Freeform 67"/>
            <p:cNvSpPr>
              <a:spLocks/>
            </p:cNvSpPr>
            <p:nvPr/>
          </p:nvSpPr>
          <p:spPr bwMode="auto">
            <a:xfrm>
              <a:off x="4300" y="1996"/>
              <a:ext cx="339" cy="97"/>
            </a:xfrm>
            <a:custGeom>
              <a:avLst/>
              <a:gdLst>
                <a:gd name="T0" fmla="*/ 310 w 339"/>
                <a:gd name="T1" fmla="*/ 97 h 97"/>
                <a:gd name="T2" fmla="*/ 269 w 339"/>
                <a:gd name="T3" fmla="*/ 82 h 97"/>
                <a:gd name="T4" fmla="*/ 233 w 339"/>
                <a:gd name="T5" fmla="*/ 74 h 97"/>
                <a:gd name="T6" fmla="*/ 198 w 339"/>
                <a:gd name="T7" fmla="*/ 68 h 97"/>
                <a:gd name="T8" fmla="*/ 165 w 339"/>
                <a:gd name="T9" fmla="*/ 66 h 97"/>
                <a:gd name="T10" fmla="*/ 129 w 339"/>
                <a:gd name="T11" fmla="*/ 64 h 97"/>
                <a:gd name="T12" fmla="*/ 95 w 339"/>
                <a:gd name="T13" fmla="*/ 69 h 97"/>
                <a:gd name="T14" fmla="*/ 59 w 339"/>
                <a:gd name="T15" fmla="*/ 76 h 97"/>
                <a:gd name="T16" fmla="*/ 21 w 339"/>
                <a:gd name="T17" fmla="*/ 87 h 97"/>
                <a:gd name="T18" fmla="*/ 9 w 339"/>
                <a:gd name="T19" fmla="*/ 81 h 97"/>
                <a:gd name="T20" fmla="*/ 3 w 339"/>
                <a:gd name="T21" fmla="*/ 74 h 97"/>
                <a:gd name="T22" fmla="*/ 0 w 339"/>
                <a:gd name="T23" fmla="*/ 64 h 97"/>
                <a:gd name="T24" fmla="*/ 0 w 339"/>
                <a:gd name="T25" fmla="*/ 54 h 97"/>
                <a:gd name="T26" fmla="*/ 0 w 339"/>
                <a:gd name="T27" fmla="*/ 41 h 97"/>
                <a:gd name="T28" fmla="*/ 3 w 339"/>
                <a:gd name="T29" fmla="*/ 31 h 97"/>
                <a:gd name="T30" fmla="*/ 6 w 339"/>
                <a:gd name="T31" fmla="*/ 18 h 97"/>
                <a:gd name="T32" fmla="*/ 11 w 339"/>
                <a:gd name="T33" fmla="*/ 8 h 97"/>
                <a:gd name="T34" fmla="*/ 31 w 339"/>
                <a:gd name="T35" fmla="*/ 2 h 97"/>
                <a:gd name="T36" fmla="*/ 73 w 339"/>
                <a:gd name="T37" fmla="*/ 0 h 97"/>
                <a:gd name="T38" fmla="*/ 128 w 339"/>
                <a:gd name="T39" fmla="*/ 4 h 97"/>
                <a:gd name="T40" fmla="*/ 190 w 339"/>
                <a:gd name="T41" fmla="*/ 12 h 97"/>
                <a:gd name="T42" fmla="*/ 249 w 339"/>
                <a:gd name="T43" fmla="*/ 23 h 97"/>
                <a:gd name="T44" fmla="*/ 298 w 339"/>
                <a:gd name="T45" fmla="*/ 41 h 97"/>
                <a:gd name="T46" fmla="*/ 331 w 339"/>
                <a:gd name="T47" fmla="*/ 66 h 97"/>
                <a:gd name="T48" fmla="*/ 339 w 339"/>
                <a:gd name="T49" fmla="*/ 97 h 97"/>
                <a:gd name="T50" fmla="*/ 324 w 339"/>
                <a:gd name="T51" fmla="*/ 97 h 97"/>
                <a:gd name="T52" fmla="*/ 319 w 339"/>
                <a:gd name="T53" fmla="*/ 97 h 97"/>
                <a:gd name="T54" fmla="*/ 310 w 339"/>
                <a:gd name="T55"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39" h="97">
                  <a:moveTo>
                    <a:pt x="310" y="97"/>
                  </a:moveTo>
                  <a:lnTo>
                    <a:pt x="269" y="82"/>
                  </a:lnTo>
                  <a:lnTo>
                    <a:pt x="233" y="74"/>
                  </a:lnTo>
                  <a:lnTo>
                    <a:pt x="198" y="68"/>
                  </a:lnTo>
                  <a:lnTo>
                    <a:pt x="165" y="66"/>
                  </a:lnTo>
                  <a:lnTo>
                    <a:pt x="129" y="64"/>
                  </a:lnTo>
                  <a:lnTo>
                    <a:pt x="95" y="69"/>
                  </a:lnTo>
                  <a:lnTo>
                    <a:pt x="59" y="76"/>
                  </a:lnTo>
                  <a:lnTo>
                    <a:pt x="21" y="87"/>
                  </a:lnTo>
                  <a:lnTo>
                    <a:pt x="9" y="81"/>
                  </a:lnTo>
                  <a:lnTo>
                    <a:pt x="3" y="74"/>
                  </a:lnTo>
                  <a:lnTo>
                    <a:pt x="0" y="64"/>
                  </a:lnTo>
                  <a:lnTo>
                    <a:pt x="0" y="54"/>
                  </a:lnTo>
                  <a:lnTo>
                    <a:pt x="0" y="41"/>
                  </a:lnTo>
                  <a:lnTo>
                    <a:pt x="3" y="31"/>
                  </a:lnTo>
                  <a:lnTo>
                    <a:pt x="6" y="18"/>
                  </a:lnTo>
                  <a:lnTo>
                    <a:pt x="11" y="8"/>
                  </a:lnTo>
                  <a:lnTo>
                    <a:pt x="31" y="2"/>
                  </a:lnTo>
                  <a:lnTo>
                    <a:pt x="73" y="0"/>
                  </a:lnTo>
                  <a:lnTo>
                    <a:pt x="128" y="4"/>
                  </a:lnTo>
                  <a:lnTo>
                    <a:pt x="190" y="12"/>
                  </a:lnTo>
                  <a:lnTo>
                    <a:pt x="249" y="23"/>
                  </a:lnTo>
                  <a:lnTo>
                    <a:pt x="298" y="41"/>
                  </a:lnTo>
                  <a:lnTo>
                    <a:pt x="331" y="66"/>
                  </a:lnTo>
                  <a:lnTo>
                    <a:pt x="339" y="97"/>
                  </a:lnTo>
                  <a:lnTo>
                    <a:pt x="324" y="97"/>
                  </a:lnTo>
                  <a:lnTo>
                    <a:pt x="319" y="97"/>
                  </a:lnTo>
                  <a:lnTo>
                    <a:pt x="310"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0" name="Freeform 68"/>
            <p:cNvSpPr>
              <a:spLocks/>
            </p:cNvSpPr>
            <p:nvPr/>
          </p:nvSpPr>
          <p:spPr bwMode="auto">
            <a:xfrm>
              <a:off x="4700" y="1960"/>
              <a:ext cx="61" cy="133"/>
            </a:xfrm>
            <a:custGeom>
              <a:avLst/>
              <a:gdLst>
                <a:gd name="T0" fmla="*/ 10 w 61"/>
                <a:gd name="T1" fmla="*/ 133 h 133"/>
                <a:gd name="T2" fmla="*/ 8 w 61"/>
                <a:gd name="T3" fmla="*/ 133 h 133"/>
                <a:gd name="T4" fmla="*/ 0 w 61"/>
                <a:gd name="T5" fmla="*/ 133 h 133"/>
                <a:gd name="T6" fmla="*/ 0 w 61"/>
                <a:gd name="T7" fmla="*/ 115 h 133"/>
                <a:gd name="T8" fmla="*/ 0 w 61"/>
                <a:gd name="T9" fmla="*/ 92 h 133"/>
                <a:gd name="T10" fmla="*/ 2 w 61"/>
                <a:gd name="T11" fmla="*/ 69 h 133"/>
                <a:gd name="T12" fmla="*/ 6 w 61"/>
                <a:gd name="T13" fmla="*/ 46 h 133"/>
                <a:gd name="T14" fmla="*/ 13 w 61"/>
                <a:gd name="T15" fmla="*/ 23 h 133"/>
                <a:gd name="T16" fmla="*/ 24 w 61"/>
                <a:gd name="T17" fmla="*/ 8 h 133"/>
                <a:gd name="T18" fmla="*/ 39 w 61"/>
                <a:gd name="T19" fmla="*/ 0 h 133"/>
                <a:gd name="T20" fmla="*/ 59 w 61"/>
                <a:gd name="T21" fmla="*/ 3 h 133"/>
                <a:gd name="T22" fmla="*/ 59 w 61"/>
                <a:gd name="T23" fmla="*/ 21 h 133"/>
                <a:gd name="T24" fmla="*/ 61 w 61"/>
                <a:gd name="T25" fmla="*/ 43 h 133"/>
                <a:gd name="T26" fmla="*/ 61 w 61"/>
                <a:gd name="T27" fmla="*/ 63 h 133"/>
                <a:gd name="T28" fmla="*/ 61 w 61"/>
                <a:gd name="T29" fmla="*/ 82 h 133"/>
                <a:gd name="T30" fmla="*/ 56 w 61"/>
                <a:gd name="T31" fmla="*/ 100 h 133"/>
                <a:gd name="T32" fmla="*/ 46 w 61"/>
                <a:gd name="T33" fmla="*/ 115 h 133"/>
                <a:gd name="T34" fmla="*/ 29 w 61"/>
                <a:gd name="T35" fmla="*/ 125 h 133"/>
                <a:gd name="T36" fmla="*/ 10 w 61"/>
                <a:gd name="T3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33">
                  <a:moveTo>
                    <a:pt x="10" y="133"/>
                  </a:moveTo>
                  <a:lnTo>
                    <a:pt x="8" y="133"/>
                  </a:lnTo>
                  <a:lnTo>
                    <a:pt x="0" y="133"/>
                  </a:lnTo>
                  <a:lnTo>
                    <a:pt x="0" y="115"/>
                  </a:lnTo>
                  <a:lnTo>
                    <a:pt x="0" y="92"/>
                  </a:lnTo>
                  <a:lnTo>
                    <a:pt x="2" y="69"/>
                  </a:lnTo>
                  <a:lnTo>
                    <a:pt x="6" y="46"/>
                  </a:lnTo>
                  <a:lnTo>
                    <a:pt x="13" y="23"/>
                  </a:lnTo>
                  <a:lnTo>
                    <a:pt x="24" y="8"/>
                  </a:lnTo>
                  <a:lnTo>
                    <a:pt x="39" y="0"/>
                  </a:lnTo>
                  <a:lnTo>
                    <a:pt x="59" y="3"/>
                  </a:lnTo>
                  <a:lnTo>
                    <a:pt x="59" y="21"/>
                  </a:lnTo>
                  <a:lnTo>
                    <a:pt x="61" y="43"/>
                  </a:lnTo>
                  <a:lnTo>
                    <a:pt x="61" y="63"/>
                  </a:lnTo>
                  <a:lnTo>
                    <a:pt x="61" y="82"/>
                  </a:lnTo>
                  <a:lnTo>
                    <a:pt x="56" y="100"/>
                  </a:lnTo>
                  <a:lnTo>
                    <a:pt x="46" y="115"/>
                  </a:lnTo>
                  <a:lnTo>
                    <a:pt x="29" y="125"/>
                  </a:lnTo>
                  <a:lnTo>
                    <a:pt x="1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1" name="Freeform 69"/>
            <p:cNvSpPr>
              <a:spLocks/>
            </p:cNvSpPr>
            <p:nvPr/>
          </p:nvSpPr>
          <p:spPr bwMode="auto">
            <a:xfrm>
              <a:off x="4720" y="1985"/>
              <a:ext cx="32" cy="88"/>
            </a:xfrm>
            <a:custGeom>
              <a:avLst/>
              <a:gdLst>
                <a:gd name="T0" fmla="*/ 0 w 32"/>
                <a:gd name="T1" fmla="*/ 88 h 88"/>
                <a:gd name="T2" fmla="*/ 1 w 32"/>
                <a:gd name="T3" fmla="*/ 36 h 88"/>
                <a:gd name="T4" fmla="*/ 8 w 32"/>
                <a:gd name="T5" fmla="*/ 10 h 88"/>
                <a:gd name="T6" fmla="*/ 16 w 32"/>
                <a:gd name="T7" fmla="*/ 0 h 88"/>
                <a:gd name="T8" fmla="*/ 26 w 32"/>
                <a:gd name="T9" fmla="*/ 6 h 88"/>
                <a:gd name="T10" fmla="*/ 31 w 32"/>
                <a:gd name="T11" fmla="*/ 21 h 88"/>
                <a:gd name="T12" fmla="*/ 32 w 32"/>
                <a:gd name="T13" fmla="*/ 42 h 88"/>
                <a:gd name="T14" fmla="*/ 26 w 32"/>
                <a:gd name="T15" fmla="*/ 65 h 88"/>
                <a:gd name="T16" fmla="*/ 9 w 32"/>
                <a:gd name="T17" fmla="*/ 88 h 88"/>
                <a:gd name="T18" fmla="*/ 4 w 32"/>
                <a:gd name="T19" fmla="*/ 88 h 88"/>
                <a:gd name="T20" fmla="*/ 0 w 32"/>
                <a:gd name="T2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88">
                  <a:moveTo>
                    <a:pt x="0" y="88"/>
                  </a:moveTo>
                  <a:lnTo>
                    <a:pt x="1" y="36"/>
                  </a:lnTo>
                  <a:lnTo>
                    <a:pt x="8" y="10"/>
                  </a:lnTo>
                  <a:lnTo>
                    <a:pt x="16" y="0"/>
                  </a:lnTo>
                  <a:lnTo>
                    <a:pt x="26" y="6"/>
                  </a:lnTo>
                  <a:lnTo>
                    <a:pt x="31" y="21"/>
                  </a:lnTo>
                  <a:lnTo>
                    <a:pt x="32" y="42"/>
                  </a:lnTo>
                  <a:lnTo>
                    <a:pt x="26" y="65"/>
                  </a:lnTo>
                  <a:lnTo>
                    <a:pt x="9" y="88"/>
                  </a:lnTo>
                  <a:lnTo>
                    <a:pt x="4" y="88"/>
                  </a:lnTo>
                  <a:lnTo>
                    <a:pt x="0" y="88"/>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2" name="Freeform 70"/>
            <p:cNvSpPr>
              <a:spLocks/>
            </p:cNvSpPr>
            <p:nvPr/>
          </p:nvSpPr>
          <p:spPr bwMode="auto">
            <a:xfrm>
              <a:off x="4331" y="2021"/>
              <a:ext cx="129" cy="33"/>
            </a:xfrm>
            <a:custGeom>
              <a:avLst/>
              <a:gdLst>
                <a:gd name="T0" fmla="*/ 0 w 129"/>
                <a:gd name="T1" fmla="*/ 33 h 33"/>
                <a:gd name="T2" fmla="*/ 0 w 129"/>
                <a:gd name="T3" fmla="*/ 18 h 33"/>
                <a:gd name="T4" fmla="*/ 0 w 129"/>
                <a:gd name="T5" fmla="*/ 3 h 33"/>
                <a:gd name="T6" fmla="*/ 14 w 129"/>
                <a:gd name="T7" fmla="*/ 0 h 33"/>
                <a:gd name="T8" fmla="*/ 29 w 129"/>
                <a:gd name="T9" fmla="*/ 0 h 33"/>
                <a:gd name="T10" fmla="*/ 46 w 129"/>
                <a:gd name="T11" fmla="*/ 0 h 33"/>
                <a:gd name="T12" fmla="*/ 64 w 129"/>
                <a:gd name="T13" fmla="*/ 3 h 33"/>
                <a:gd name="T14" fmla="*/ 80 w 129"/>
                <a:gd name="T15" fmla="*/ 6 h 33"/>
                <a:gd name="T16" fmla="*/ 97 w 129"/>
                <a:gd name="T17" fmla="*/ 10 h 33"/>
                <a:gd name="T18" fmla="*/ 113 w 129"/>
                <a:gd name="T19" fmla="*/ 11 h 33"/>
                <a:gd name="T20" fmla="*/ 129 w 129"/>
                <a:gd name="T21" fmla="*/ 13 h 33"/>
                <a:gd name="T22" fmla="*/ 123 w 129"/>
                <a:gd name="T23" fmla="*/ 13 h 33"/>
                <a:gd name="T24" fmla="*/ 111 w 129"/>
                <a:gd name="T25" fmla="*/ 13 h 33"/>
                <a:gd name="T26" fmla="*/ 92 w 129"/>
                <a:gd name="T27" fmla="*/ 15 h 33"/>
                <a:gd name="T28" fmla="*/ 72 w 129"/>
                <a:gd name="T29" fmla="*/ 18 h 33"/>
                <a:gd name="T30" fmla="*/ 47 w 129"/>
                <a:gd name="T31" fmla="*/ 21 h 33"/>
                <a:gd name="T32" fmla="*/ 28 w 129"/>
                <a:gd name="T33" fmla="*/ 24 h 33"/>
                <a:gd name="T34" fmla="*/ 10 w 129"/>
                <a:gd name="T35" fmla="*/ 28 h 33"/>
                <a:gd name="T36" fmla="*/ 0 w 129"/>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9" h="33">
                  <a:moveTo>
                    <a:pt x="0" y="33"/>
                  </a:moveTo>
                  <a:lnTo>
                    <a:pt x="0" y="18"/>
                  </a:lnTo>
                  <a:lnTo>
                    <a:pt x="0" y="3"/>
                  </a:lnTo>
                  <a:lnTo>
                    <a:pt x="14" y="0"/>
                  </a:lnTo>
                  <a:lnTo>
                    <a:pt x="29" y="0"/>
                  </a:lnTo>
                  <a:lnTo>
                    <a:pt x="46" y="0"/>
                  </a:lnTo>
                  <a:lnTo>
                    <a:pt x="64" y="3"/>
                  </a:lnTo>
                  <a:lnTo>
                    <a:pt x="80" y="6"/>
                  </a:lnTo>
                  <a:lnTo>
                    <a:pt x="97" y="10"/>
                  </a:lnTo>
                  <a:lnTo>
                    <a:pt x="113" y="11"/>
                  </a:lnTo>
                  <a:lnTo>
                    <a:pt x="129" y="13"/>
                  </a:lnTo>
                  <a:lnTo>
                    <a:pt x="123" y="13"/>
                  </a:lnTo>
                  <a:lnTo>
                    <a:pt x="111" y="13"/>
                  </a:lnTo>
                  <a:lnTo>
                    <a:pt x="92" y="15"/>
                  </a:lnTo>
                  <a:lnTo>
                    <a:pt x="72" y="18"/>
                  </a:lnTo>
                  <a:lnTo>
                    <a:pt x="47" y="21"/>
                  </a:lnTo>
                  <a:lnTo>
                    <a:pt x="28" y="24"/>
                  </a:lnTo>
                  <a:lnTo>
                    <a:pt x="10" y="28"/>
                  </a:lnTo>
                  <a:lnTo>
                    <a:pt x="0" y="33"/>
                  </a:lnTo>
                  <a:close/>
                </a:path>
              </a:pathLst>
            </a:custGeom>
            <a:solidFill>
              <a:srgbClr val="66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3" name="Freeform 71"/>
            <p:cNvSpPr>
              <a:spLocks/>
            </p:cNvSpPr>
            <p:nvPr/>
          </p:nvSpPr>
          <p:spPr bwMode="auto">
            <a:xfrm>
              <a:off x="4820" y="1853"/>
              <a:ext cx="72" cy="142"/>
            </a:xfrm>
            <a:custGeom>
              <a:avLst/>
              <a:gdLst>
                <a:gd name="T0" fmla="*/ 19 w 72"/>
                <a:gd name="T1" fmla="*/ 142 h 142"/>
                <a:gd name="T2" fmla="*/ 13 w 72"/>
                <a:gd name="T3" fmla="*/ 137 h 142"/>
                <a:gd name="T4" fmla="*/ 0 w 72"/>
                <a:gd name="T5" fmla="*/ 132 h 142"/>
                <a:gd name="T6" fmla="*/ 1 w 72"/>
                <a:gd name="T7" fmla="*/ 115 h 142"/>
                <a:gd name="T8" fmla="*/ 5 w 72"/>
                <a:gd name="T9" fmla="*/ 104 h 142"/>
                <a:gd name="T10" fmla="*/ 6 w 72"/>
                <a:gd name="T11" fmla="*/ 92 h 142"/>
                <a:gd name="T12" fmla="*/ 9 w 72"/>
                <a:gd name="T13" fmla="*/ 81 h 142"/>
                <a:gd name="T14" fmla="*/ 13 w 72"/>
                <a:gd name="T15" fmla="*/ 66 h 142"/>
                <a:gd name="T16" fmla="*/ 16 w 72"/>
                <a:gd name="T17" fmla="*/ 51 h 142"/>
                <a:gd name="T18" fmla="*/ 21 w 72"/>
                <a:gd name="T19" fmla="*/ 32 h 142"/>
                <a:gd name="T20" fmla="*/ 29 w 72"/>
                <a:gd name="T21" fmla="*/ 10 h 142"/>
                <a:gd name="T22" fmla="*/ 29 w 72"/>
                <a:gd name="T23" fmla="*/ 9 h 142"/>
                <a:gd name="T24" fmla="*/ 31 w 72"/>
                <a:gd name="T25" fmla="*/ 9 h 142"/>
                <a:gd name="T26" fmla="*/ 37 w 72"/>
                <a:gd name="T27" fmla="*/ 5 h 142"/>
                <a:gd name="T28" fmla="*/ 49 w 72"/>
                <a:gd name="T29" fmla="*/ 0 h 142"/>
                <a:gd name="T30" fmla="*/ 55 w 72"/>
                <a:gd name="T31" fmla="*/ 19 h 142"/>
                <a:gd name="T32" fmla="*/ 64 w 72"/>
                <a:gd name="T33" fmla="*/ 43 h 142"/>
                <a:gd name="T34" fmla="*/ 69 w 72"/>
                <a:gd name="T35" fmla="*/ 66 h 142"/>
                <a:gd name="T36" fmla="*/ 72 w 72"/>
                <a:gd name="T37" fmla="*/ 89 h 142"/>
                <a:gd name="T38" fmla="*/ 69 w 72"/>
                <a:gd name="T39" fmla="*/ 109 h 142"/>
                <a:gd name="T40" fmla="*/ 60 w 72"/>
                <a:gd name="T41" fmla="*/ 125 h 142"/>
                <a:gd name="T42" fmla="*/ 44 w 72"/>
                <a:gd name="T43" fmla="*/ 137 h 142"/>
                <a:gd name="T44" fmla="*/ 19 w 72"/>
                <a:gd name="T4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2" h="142">
                  <a:moveTo>
                    <a:pt x="19" y="142"/>
                  </a:moveTo>
                  <a:lnTo>
                    <a:pt x="13" y="137"/>
                  </a:lnTo>
                  <a:lnTo>
                    <a:pt x="0" y="132"/>
                  </a:lnTo>
                  <a:lnTo>
                    <a:pt x="1" y="115"/>
                  </a:lnTo>
                  <a:lnTo>
                    <a:pt x="5" y="104"/>
                  </a:lnTo>
                  <a:lnTo>
                    <a:pt x="6" y="92"/>
                  </a:lnTo>
                  <a:lnTo>
                    <a:pt x="9" y="81"/>
                  </a:lnTo>
                  <a:lnTo>
                    <a:pt x="13" y="66"/>
                  </a:lnTo>
                  <a:lnTo>
                    <a:pt x="16" y="51"/>
                  </a:lnTo>
                  <a:lnTo>
                    <a:pt x="21" y="32"/>
                  </a:lnTo>
                  <a:lnTo>
                    <a:pt x="29" y="10"/>
                  </a:lnTo>
                  <a:lnTo>
                    <a:pt x="29" y="9"/>
                  </a:lnTo>
                  <a:lnTo>
                    <a:pt x="31" y="9"/>
                  </a:lnTo>
                  <a:lnTo>
                    <a:pt x="37" y="5"/>
                  </a:lnTo>
                  <a:lnTo>
                    <a:pt x="49" y="0"/>
                  </a:lnTo>
                  <a:lnTo>
                    <a:pt x="55" y="19"/>
                  </a:lnTo>
                  <a:lnTo>
                    <a:pt x="64" y="43"/>
                  </a:lnTo>
                  <a:lnTo>
                    <a:pt x="69" y="66"/>
                  </a:lnTo>
                  <a:lnTo>
                    <a:pt x="72" y="89"/>
                  </a:lnTo>
                  <a:lnTo>
                    <a:pt x="69" y="109"/>
                  </a:lnTo>
                  <a:lnTo>
                    <a:pt x="60" y="125"/>
                  </a:lnTo>
                  <a:lnTo>
                    <a:pt x="44" y="137"/>
                  </a:lnTo>
                  <a:lnTo>
                    <a:pt x="19" y="1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4" name="Freeform 72"/>
            <p:cNvSpPr>
              <a:spLocks/>
            </p:cNvSpPr>
            <p:nvPr/>
          </p:nvSpPr>
          <p:spPr bwMode="auto">
            <a:xfrm>
              <a:off x="4849" y="1895"/>
              <a:ext cx="23" cy="90"/>
            </a:xfrm>
            <a:custGeom>
              <a:avLst/>
              <a:gdLst>
                <a:gd name="T0" fmla="*/ 0 w 23"/>
                <a:gd name="T1" fmla="*/ 90 h 90"/>
                <a:gd name="T2" fmla="*/ 0 w 23"/>
                <a:gd name="T3" fmla="*/ 73 h 90"/>
                <a:gd name="T4" fmla="*/ 0 w 23"/>
                <a:gd name="T5" fmla="*/ 64 h 90"/>
                <a:gd name="T6" fmla="*/ 0 w 23"/>
                <a:gd name="T7" fmla="*/ 55 h 90"/>
                <a:gd name="T8" fmla="*/ 0 w 23"/>
                <a:gd name="T9" fmla="*/ 49 h 90"/>
                <a:gd name="T10" fmla="*/ 0 w 23"/>
                <a:gd name="T11" fmla="*/ 41 h 90"/>
                <a:gd name="T12" fmla="*/ 3 w 23"/>
                <a:gd name="T13" fmla="*/ 32 h 90"/>
                <a:gd name="T14" fmla="*/ 5 w 23"/>
                <a:gd name="T15" fmla="*/ 21 h 90"/>
                <a:gd name="T16" fmla="*/ 10 w 23"/>
                <a:gd name="T17" fmla="*/ 9 h 90"/>
                <a:gd name="T18" fmla="*/ 10 w 23"/>
                <a:gd name="T19" fmla="*/ 8 h 90"/>
                <a:gd name="T20" fmla="*/ 20 w 23"/>
                <a:gd name="T21" fmla="*/ 0 h 90"/>
                <a:gd name="T22" fmla="*/ 22 w 23"/>
                <a:gd name="T23" fmla="*/ 13 h 90"/>
                <a:gd name="T24" fmla="*/ 23 w 23"/>
                <a:gd name="T25" fmla="*/ 26 h 90"/>
                <a:gd name="T26" fmla="*/ 22 w 23"/>
                <a:gd name="T27" fmla="*/ 36 h 90"/>
                <a:gd name="T28" fmla="*/ 22 w 23"/>
                <a:gd name="T29" fmla="*/ 47 h 90"/>
                <a:gd name="T30" fmla="*/ 17 w 23"/>
                <a:gd name="T31" fmla="*/ 57 h 90"/>
                <a:gd name="T32" fmla="*/ 12 w 23"/>
                <a:gd name="T33" fmla="*/ 67 h 90"/>
                <a:gd name="T34" fmla="*/ 5 w 23"/>
                <a:gd name="T35" fmla="*/ 77 h 90"/>
                <a:gd name="T36" fmla="*/ 0 w 23"/>
                <a:gd name="T3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0">
                  <a:moveTo>
                    <a:pt x="0" y="90"/>
                  </a:moveTo>
                  <a:lnTo>
                    <a:pt x="0" y="73"/>
                  </a:lnTo>
                  <a:lnTo>
                    <a:pt x="0" y="64"/>
                  </a:lnTo>
                  <a:lnTo>
                    <a:pt x="0" y="55"/>
                  </a:lnTo>
                  <a:lnTo>
                    <a:pt x="0" y="49"/>
                  </a:lnTo>
                  <a:lnTo>
                    <a:pt x="0" y="41"/>
                  </a:lnTo>
                  <a:lnTo>
                    <a:pt x="3" y="32"/>
                  </a:lnTo>
                  <a:lnTo>
                    <a:pt x="5" y="21"/>
                  </a:lnTo>
                  <a:lnTo>
                    <a:pt x="10" y="9"/>
                  </a:lnTo>
                  <a:lnTo>
                    <a:pt x="10" y="8"/>
                  </a:lnTo>
                  <a:lnTo>
                    <a:pt x="20" y="0"/>
                  </a:lnTo>
                  <a:lnTo>
                    <a:pt x="22" y="13"/>
                  </a:lnTo>
                  <a:lnTo>
                    <a:pt x="23" y="26"/>
                  </a:lnTo>
                  <a:lnTo>
                    <a:pt x="22" y="36"/>
                  </a:lnTo>
                  <a:lnTo>
                    <a:pt x="22" y="47"/>
                  </a:lnTo>
                  <a:lnTo>
                    <a:pt x="17" y="57"/>
                  </a:lnTo>
                  <a:lnTo>
                    <a:pt x="12" y="67"/>
                  </a:lnTo>
                  <a:lnTo>
                    <a:pt x="5" y="77"/>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5" name="Freeform 73"/>
            <p:cNvSpPr>
              <a:spLocks/>
            </p:cNvSpPr>
            <p:nvPr/>
          </p:nvSpPr>
          <p:spPr bwMode="auto">
            <a:xfrm>
              <a:off x="4949" y="1853"/>
              <a:ext cx="59" cy="106"/>
            </a:xfrm>
            <a:custGeom>
              <a:avLst/>
              <a:gdLst>
                <a:gd name="T0" fmla="*/ 30 w 59"/>
                <a:gd name="T1" fmla="*/ 101 h 106"/>
                <a:gd name="T2" fmla="*/ 25 w 59"/>
                <a:gd name="T3" fmla="*/ 89 h 106"/>
                <a:gd name="T4" fmla="*/ 23 w 59"/>
                <a:gd name="T5" fmla="*/ 83 h 106"/>
                <a:gd name="T6" fmla="*/ 20 w 59"/>
                <a:gd name="T7" fmla="*/ 76 h 106"/>
                <a:gd name="T8" fmla="*/ 18 w 59"/>
                <a:gd name="T9" fmla="*/ 71 h 106"/>
                <a:gd name="T10" fmla="*/ 12 w 59"/>
                <a:gd name="T11" fmla="*/ 63 h 106"/>
                <a:gd name="T12" fmla="*/ 0 w 59"/>
                <a:gd name="T13" fmla="*/ 51 h 106"/>
                <a:gd name="T14" fmla="*/ 2 w 59"/>
                <a:gd name="T15" fmla="*/ 40 h 106"/>
                <a:gd name="T16" fmla="*/ 5 w 59"/>
                <a:gd name="T17" fmla="*/ 30 h 106"/>
                <a:gd name="T18" fmla="*/ 8 w 59"/>
                <a:gd name="T19" fmla="*/ 20 h 106"/>
                <a:gd name="T20" fmla="*/ 13 w 59"/>
                <a:gd name="T21" fmla="*/ 14 h 106"/>
                <a:gd name="T22" fmla="*/ 18 w 59"/>
                <a:gd name="T23" fmla="*/ 7 h 106"/>
                <a:gd name="T24" fmla="*/ 27 w 59"/>
                <a:gd name="T25" fmla="*/ 4 h 106"/>
                <a:gd name="T26" fmla="*/ 36 w 59"/>
                <a:gd name="T27" fmla="*/ 0 h 106"/>
                <a:gd name="T28" fmla="*/ 51 w 59"/>
                <a:gd name="T29" fmla="*/ 0 h 106"/>
                <a:gd name="T30" fmla="*/ 56 w 59"/>
                <a:gd name="T31" fmla="*/ 14 h 106"/>
                <a:gd name="T32" fmla="*/ 59 w 59"/>
                <a:gd name="T33" fmla="*/ 32 h 106"/>
                <a:gd name="T34" fmla="*/ 59 w 59"/>
                <a:gd name="T35" fmla="*/ 51 h 106"/>
                <a:gd name="T36" fmla="*/ 59 w 59"/>
                <a:gd name="T37" fmla="*/ 73 h 106"/>
                <a:gd name="T38" fmla="*/ 53 w 59"/>
                <a:gd name="T39" fmla="*/ 89 h 106"/>
                <a:gd name="T40" fmla="*/ 48 w 59"/>
                <a:gd name="T41" fmla="*/ 101 h 106"/>
                <a:gd name="T42" fmla="*/ 38 w 59"/>
                <a:gd name="T43" fmla="*/ 106 h 106"/>
                <a:gd name="T44" fmla="*/ 30 w 59"/>
                <a:gd name="T45"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 h="106">
                  <a:moveTo>
                    <a:pt x="30" y="101"/>
                  </a:moveTo>
                  <a:lnTo>
                    <a:pt x="25" y="89"/>
                  </a:lnTo>
                  <a:lnTo>
                    <a:pt x="23" y="83"/>
                  </a:lnTo>
                  <a:lnTo>
                    <a:pt x="20" y="76"/>
                  </a:lnTo>
                  <a:lnTo>
                    <a:pt x="18" y="71"/>
                  </a:lnTo>
                  <a:lnTo>
                    <a:pt x="12" y="63"/>
                  </a:lnTo>
                  <a:lnTo>
                    <a:pt x="0" y="51"/>
                  </a:lnTo>
                  <a:lnTo>
                    <a:pt x="2" y="40"/>
                  </a:lnTo>
                  <a:lnTo>
                    <a:pt x="5" y="30"/>
                  </a:lnTo>
                  <a:lnTo>
                    <a:pt x="8" y="20"/>
                  </a:lnTo>
                  <a:lnTo>
                    <a:pt x="13" y="14"/>
                  </a:lnTo>
                  <a:lnTo>
                    <a:pt x="18" y="7"/>
                  </a:lnTo>
                  <a:lnTo>
                    <a:pt x="27" y="4"/>
                  </a:lnTo>
                  <a:lnTo>
                    <a:pt x="36" y="0"/>
                  </a:lnTo>
                  <a:lnTo>
                    <a:pt x="51" y="0"/>
                  </a:lnTo>
                  <a:lnTo>
                    <a:pt x="56" y="14"/>
                  </a:lnTo>
                  <a:lnTo>
                    <a:pt x="59" y="32"/>
                  </a:lnTo>
                  <a:lnTo>
                    <a:pt x="59" y="51"/>
                  </a:lnTo>
                  <a:lnTo>
                    <a:pt x="59" y="73"/>
                  </a:lnTo>
                  <a:lnTo>
                    <a:pt x="53" y="89"/>
                  </a:lnTo>
                  <a:lnTo>
                    <a:pt x="48" y="101"/>
                  </a:lnTo>
                  <a:lnTo>
                    <a:pt x="38" y="106"/>
                  </a:lnTo>
                  <a:lnTo>
                    <a:pt x="30" y="10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6" name="Freeform 74"/>
            <p:cNvSpPr>
              <a:spLocks/>
            </p:cNvSpPr>
            <p:nvPr/>
          </p:nvSpPr>
          <p:spPr bwMode="auto">
            <a:xfrm>
              <a:off x="4652" y="1834"/>
              <a:ext cx="72" cy="120"/>
            </a:xfrm>
            <a:custGeom>
              <a:avLst/>
              <a:gdLst>
                <a:gd name="T0" fmla="*/ 18 w 72"/>
                <a:gd name="T1" fmla="*/ 120 h 120"/>
                <a:gd name="T2" fmla="*/ 7 w 72"/>
                <a:gd name="T3" fmla="*/ 105 h 120"/>
                <a:gd name="T4" fmla="*/ 2 w 72"/>
                <a:gd name="T5" fmla="*/ 88 h 120"/>
                <a:gd name="T6" fmla="*/ 0 w 72"/>
                <a:gd name="T7" fmla="*/ 70 h 120"/>
                <a:gd name="T8" fmla="*/ 4 w 72"/>
                <a:gd name="T9" fmla="*/ 52 h 120"/>
                <a:gd name="T10" fmla="*/ 10 w 72"/>
                <a:gd name="T11" fmla="*/ 33 h 120"/>
                <a:gd name="T12" fmla="*/ 22 w 72"/>
                <a:gd name="T13" fmla="*/ 18 h 120"/>
                <a:gd name="T14" fmla="*/ 36 w 72"/>
                <a:gd name="T15" fmla="*/ 5 h 120"/>
                <a:gd name="T16" fmla="*/ 58 w 72"/>
                <a:gd name="T17" fmla="*/ 0 h 120"/>
                <a:gd name="T18" fmla="*/ 66 w 72"/>
                <a:gd name="T19" fmla="*/ 15 h 120"/>
                <a:gd name="T20" fmla="*/ 71 w 72"/>
                <a:gd name="T21" fmla="*/ 31 h 120"/>
                <a:gd name="T22" fmla="*/ 72 w 72"/>
                <a:gd name="T23" fmla="*/ 49 h 120"/>
                <a:gd name="T24" fmla="*/ 71 w 72"/>
                <a:gd name="T25" fmla="*/ 67 h 120"/>
                <a:gd name="T26" fmla="*/ 63 w 72"/>
                <a:gd name="T27" fmla="*/ 82 h 120"/>
                <a:gd name="T28" fmla="*/ 53 w 72"/>
                <a:gd name="T29" fmla="*/ 98 h 120"/>
                <a:gd name="T30" fmla="*/ 38 w 72"/>
                <a:gd name="T31" fmla="*/ 110 h 120"/>
                <a:gd name="T32" fmla="*/ 18 w 72"/>
                <a:gd name="T3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20">
                  <a:moveTo>
                    <a:pt x="18" y="120"/>
                  </a:moveTo>
                  <a:lnTo>
                    <a:pt x="7" y="105"/>
                  </a:lnTo>
                  <a:lnTo>
                    <a:pt x="2" y="88"/>
                  </a:lnTo>
                  <a:lnTo>
                    <a:pt x="0" y="70"/>
                  </a:lnTo>
                  <a:lnTo>
                    <a:pt x="4" y="52"/>
                  </a:lnTo>
                  <a:lnTo>
                    <a:pt x="10" y="33"/>
                  </a:lnTo>
                  <a:lnTo>
                    <a:pt x="22" y="18"/>
                  </a:lnTo>
                  <a:lnTo>
                    <a:pt x="36" y="5"/>
                  </a:lnTo>
                  <a:lnTo>
                    <a:pt x="58" y="0"/>
                  </a:lnTo>
                  <a:lnTo>
                    <a:pt x="66" y="15"/>
                  </a:lnTo>
                  <a:lnTo>
                    <a:pt x="71" y="31"/>
                  </a:lnTo>
                  <a:lnTo>
                    <a:pt x="72" y="49"/>
                  </a:lnTo>
                  <a:lnTo>
                    <a:pt x="71" y="67"/>
                  </a:lnTo>
                  <a:lnTo>
                    <a:pt x="63" y="82"/>
                  </a:lnTo>
                  <a:lnTo>
                    <a:pt x="53" y="98"/>
                  </a:lnTo>
                  <a:lnTo>
                    <a:pt x="38" y="110"/>
                  </a:lnTo>
                  <a:lnTo>
                    <a:pt x="18" y="1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7" name="Freeform 75"/>
            <p:cNvSpPr>
              <a:spLocks/>
            </p:cNvSpPr>
            <p:nvPr/>
          </p:nvSpPr>
          <p:spPr bwMode="auto">
            <a:xfrm>
              <a:off x="4670" y="1844"/>
              <a:ext cx="35" cy="90"/>
            </a:xfrm>
            <a:custGeom>
              <a:avLst/>
              <a:gdLst>
                <a:gd name="T0" fmla="*/ 0 w 35"/>
                <a:gd name="T1" fmla="*/ 90 h 90"/>
                <a:gd name="T2" fmla="*/ 0 w 35"/>
                <a:gd name="T3" fmla="*/ 78 h 90"/>
                <a:gd name="T4" fmla="*/ 0 w 35"/>
                <a:gd name="T5" fmla="*/ 67 h 90"/>
                <a:gd name="T6" fmla="*/ 0 w 35"/>
                <a:gd name="T7" fmla="*/ 55 h 90"/>
                <a:gd name="T8" fmla="*/ 2 w 35"/>
                <a:gd name="T9" fmla="*/ 44 h 90"/>
                <a:gd name="T10" fmla="*/ 4 w 35"/>
                <a:gd name="T11" fmla="*/ 32 h 90"/>
                <a:gd name="T12" fmla="*/ 9 w 35"/>
                <a:gd name="T13" fmla="*/ 21 h 90"/>
                <a:gd name="T14" fmla="*/ 12 w 35"/>
                <a:gd name="T15" fmla="*/ 9 h 90"/>
                <a:gd name="T16" fmla="*/ 20 w 35"/>
                <a:gd name="T17" fmla="*/ 0 h 90"/>
                <a:gd name="T18" fmla="*/ 25 w 35"/>
                <a:gd name="T19" fmla="*/ 0 h 90"/>
                <a:gd name="T20" fmla="*/ 30 w 35"/>
                <a:gd name="T21" fmla="*/ 0 h 90"/>
                <a:gd name="T22" fmla="*/ 32 w 35"/>
                <a:gd name="T23" fmla="*/ 14 h 90"/>
                <a:gd name="T24" fmla="*/ 35 w 35"/>
                <a:gd name="T25" fmla="*/ 29 h 90"/>
                <a:gd name="T26" fmla="*/ 35 w 35"/>
                <a:gd name="T27" fmla="*/ 39 h 90"/>
                <a:gd name="T28" fmla="*/ 35 w 35"/>
                <a:gd name="T29" fmla="*/ 49 h 90"/>
                <a:gd name="T30" fmla="*/ 33 w 35"/>
                <a:gd name="T31" fmla="*/ 55 h 90"/>
                <a:gd name="T32" fmla="*/ 30 w 35"/>
                <a:gd name="T33" fmla="*/ 65 h 90"/>
                <a:gd name="T34" fmla="*/ 25 w 35"/>
                <a:gd name="T35" fmla="*/ 75 h 90"/>
                <a:gd name="T36" fmla="*/ 20 w 35"/>
                <a:gd name="T37" fmla="*/ 90 h 90"/>
                <a:gd name="T38" fmla="*/ 10 w 35"/>
                <a:gd name="T39" fmla="*/ 90 h 90"/>
                <a:gd name="T40" fmla="*/ 0 w 35"/>
                <a:gd name="T4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90">
                  <a:moveTo>
                    <a:pt x="0" y="90"/>
                  </a:moveTo>
                  <a:lnTo>
                    <a:pt x="0" y="78"/>
                  </a:lnTo>
                  <a:lnTo>
                    <a:pt x="0" y="67"/>
                  </a:lnTo>
                  <a:lnTo>
                    <a:pt x="0" y="55"/>
                  </a:lnTo>
                  <a:lnTo>
                    <a:pt x="2" y="44"/>
                  </a:lnTo>
                  <a:lnTo>
                    <a:pt x="4" y="32"/>
                  </a:lnTo>
                  <a:lnTo>
                    <a:pt x="9" y="21"/>
                  </a:lnTo>
                  <a:lnTo>
                    <a:pt x="12" y="9"/>
                  </a:lnTo>
                  <a:lnTo>
                    <a:pt x="20" y="0"/>
                  </a:lnTo>
                  <a:lnTo>
                    <a:pt x="25" y="0"/>
                  </a:lnTo>
                  <a:lnTo>
                    <a:pt x="30" y="0"/>
                  </a:lnTo>
                  <a:lnTo>
                    <a:pt x="32" y="14"/>
                  </a:lnTo>
                  <a:lnTo>
                    <a:pt x="35" y="29"/>
                  </a:lnTo>
                  <a:lnTo>
                    <a:pt x="35" y="39"/>
                  </a:lnTo>
                  <a:lnTo>
                    <a:pt x="35" y="49"/>
                  </a:lnTo>
                  <a:lnTo>
                    <a:pt x="33" y="55"/>
                  </a:lnTo>
                  <a:lnTo>
                    <a:pt x="30" y="65"/>
                  </a:lnTo>
                  <a:lnTo>
                    <a:pt x="25" y="75"/>
                  </a:lnTo>
                  <a:lnTo>
                    <a:pt x="20" y="90"/>
                  </a:lnTo>
                  <a:lnTo>
                    <a:pt x="10" y="90"/>
                  </a:lnTo>
                  <a:lnTo>
                    <a:pt x="0" y="9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8" name="Freeform 76"/>
            <p:cNvSpPr>
              <a:spLocks/>
            </p:cNvSpPr>
            <p:nvPr/>
          </p:nvSpPr>
          <p:spPr bwMode="auto">
            <a:xfrm>
              <a:off x="4875" y="1806"/>
              <a:ext cx="64" cy="57"/>
            </a:xfrm>
            <a:custGeom>
              <a:avLst/>
              <a:gdLst>
                <a:gd name="T0" fmla="*/ 25 w 64"/>
                <a:gd name="T1" fmla="*/ 57 h 57"/>
                <a:gd name="T2" fmla="*/ 9 w 64"/>
                <a:gd name="T3" fmla="*/ 46 h 57"/>
                <a:gd name="T4" fmla="*/ 2 w 64"/>
                <a:gd name="T5" fmla="*/ 34 h 57"/>
                <a:gd name="T6" fmla="*/ 0 w 64"/>
                <a:gd name="T7" fmla="*/ 20 h 57"/>
                <a:gd name="T8" fmla="*/ 7 w 64"/>
                <a:gd name="T9" fmla="*/ 8 h 57"/>
                <a:gd name="T10" fmla="*/ 15 w 64"/>
                <a:gd name="T11" fmla="*/ 0 h 57"/>
                <a:gd name="T12" fmla="*/ 30 w 64"/>
                <a:gd name="T13" fmla="*/ 0 h 57"/>
                <a:gd name="T14" fmla="*/ 45 w 64"/>
                <a:gd name="T15" fmla="*/ 6 h 57"/>
                <a:gd name="T16" fmla="*/ 64 w 64"/>
                <a:gd name="T17" fmla="*/ 28 h 57"/>
                <a:gd name="T18" fmla="*/ 59 w 64"/>
                <a:gd name="T19" fmla="*/ 36 h 57"/>
                <a:gd name="T20" fmla="*/ 58 w 64"/>
                <a:gd name="T21" fmla="*/ 44 h 57"/>
                <a:gd name="T22" fmla="*/ 53 w 64"/>
                <a:gd name="T23" fmla="*/ 47 h 57"/>
                <a:gd name="T24" fmla="*/ 51 w 64"/>
                <a:gd name="T25" fmla="*/ 52 h 57"/>
                <a:gd name="T26" fmla="*/ 46 w 64"/>
                <a:gd name="T27" fmla="*/ 54 h 57"/>
                <a:gd name="T28" fmla="*/ 41 w 64"/>
                <a:gd name="T29" fmla="*/ 56 h 57"/>
                <a:gd name="T30" fmla="*/ 33 w 64"/>
                <a:gd name="T31" fmla="*/ 56 h 57"/>
                <a:gd name="T32" fmla="*/ 25 w 64"/>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57">
                  <a:moveTo>
                    <a:pt x="25" y="57"/>
                  </a:moveTo>
                  <a:lnTo>
                    <a:pt x="9" y="46"/>
                  </a:lnTo>
                  <a:lnTo>
                    <a:pt x="2" y="34"/>
                  </a:lnTo>
                  <a:lnTo>
                    <a:pt x="0" y="20"/>
                  </a:lnTo>
                  <a:lnTo>
                    <a:pt x="7" y="8"/>
                  </a:lnTo>
                  <a:lnTo>
                    <a:pt x="15" y="0"/>
                  </a:lnTo>
                  <a:lnTo>
                    <a:pt x="30" y="0"/>
                  </a:lnTo>
                  <a:lnTo>
                    <a:pt x="45" y="6"/>
                  </a:lnTo>
                  <a:lnTo>
                    <a:pt x="64" y="28"/>
                  </a:lnTo>
                  <a:lnTo>
                    <a:pt x="59" y="36"/>
                  </a:lnTo>
                  <a:lnTo>
                    <a:pt x="58" y="44"/>
                  </a:lnTo>
                  <a:lnTo>
                    <a:pt x="53" y="47"/>
                  </a:lnTo>
                  <a:lnTo>
                    <a:pt x="51" y="52"/>
                  </a:lnTo>
                  <a:lnTo>
                    <a:pt x="46" y="54"/>
                  </a:lnTo>
                  <a:lnTo>
                    <a:pt x="41" y="56"/>
                  </a:lnTo>
                  <a:lnTo>
                    <a:pt x="33" y="56"/>
                  </a:lnTo>
                  <a:lnTo>
                    <a:pt x="25"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09" name="Freeform 77"/>
            <p:cNvSpPr>
              <a:spLocks/>
            </p:cNvSpPr>
            <p:nvPr/>
          </p:nvSpPr>
          <p:spPr bwMode="auto">
            <a:xfrm>
              <a:off x="4900" y="1824"/>
              <a:ext cx="20" cy="29"/>
            </a:xfrm>
            <a:custGeom>
              <a:avLst/>
              <a:gdLst>
                <a:gd name="T0" fmla="*/ 0 w 20"/>
                <a:gd name="T1" fmla="*/ 29 h 29"/>
                <a:gd name="T2" fmla="*/ 0 w 20"/>
                <a:gd name="T3" fmla="*/ 15 h 29"/>
                <a:gd name="T4" fmla="*/ 0 w 20"/>
                <a:gd name="T5" fmla="*/ 0 h 29"/>
                <a:gd name="T6" fmla="*/ 8 w 20"/>
                <a:gd name="T7" fmla="*/ 5 h 29"/>
                <a:gd name="T8" fmla="*/ 10 w 20"/>
                <a:gd name="T9" fmla="*/ 10 h 29"/>
                <a:gd name="T10" fmla="*/ 15 w 20"/>
                <a:gd name="T11" fmla="*/ 10 h 29"/>
                <a:gd name="T12" fmla="*/ 20 w 20"/>
                <a:gd name="T13" fmla="*/ 10 h 29"/>
                <a:gd name="T14" fmla="*/ 18 w 20"/>
                <a:gd name="T15" fmla="*/ 16 h 29"/>
                <a:gd name="T16" fmla="*/ 16 w 20"/>
                <a:gd name="T17" fmla="*/ 23 h 29"/>
                <a:gd name="T18" fmla="*/ 10 w 20"/>
                <a:gd name="T19" fmla="*/ 26 h 29"/>
                <a:gd name="T20" fmla="*/ 0 w 20"/>
                <a:gd name="T2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9">
                  <a:moveTo>
                    <a:pt x="0" y="29"/>
                  </a:moveTo>
                  <a:lnTo>
                    <a:pt x="0" y="15"/>
                  </a:lnTo>
                  <a:lnTo>
                    <a:pt x="0" y="0"/>
                  </a:lnTo>
                  <a:lnTo>
                    <a:pt x="8" y="5"/>
                  </a:lnTo>
                  <a:lnTo>
                    <a:pt x="10" y="10"/>
                  </a:lnTo>
                  <a:lnTo>
                    <a:pt x="15" y="10"/>
                  </a:lnTo>
                  <a:lnTo>
                    <a:pt x="20" y="10"/>
                  </a:lnTo>
                  <a:lnTo>
                    <a:pt x="18" y="16"/>
                  </a:lnTo>
                  <a:lnTo>
                    <a:pt x="16" y="23"/>
                  </a:lnTo>
                  <a:lnTo>
                    <a:pt x="10" y="26"/>
                  </a:lnTo>
                  <a:lnTo>
                    <a:pt x="0" y="29"/>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0" name="Freeform 78"/>
            <p:cNvSpPr>
              <a:spLocks/>
            </p:cNvSpPr>
            <p:nvPr/>
          </p:nvSpPr>
          <p:spPr bwMode="auto">
            <a:xfrm>
              <a:off x="4574" y="1785"/>
              <a:ext cx="55" cy="59"/>
            </a:xfrm>
            <a:custGeom>
              <a:avLst/>
              <a:gdLst>
                <a:gd name="T0" fmla="*/ 16 w 55"/>
                <a:gd name="T1" fmla="*/ 59 h 59"/>
                <a:gd name="T2" fmla="*/ 1 w 55"/>
                <a:gd name="T3" fmla="*/ 39 h 59"/>
                <a:gd name="T4" fmla="*/ 0 w 55"/>
                <a:gd name="T5" fmla="*/ 24 h 59"/>
                <a:gd name="T6" fmla="*/ 3 w 55"/>
                <a:gd name="T7" fmla="*/ 11 h 59"/>
                <a:gd name="T8" fmla="*/ 13 w 55"/>
                <a:gd name="T9" fmla="*/ 4 h 59"/>
                <a:gd name="T10" fmla="*/ 24 w 55"/>
                <a:gd name="T11" fmla="*/ 0 h 59"/>
                <a:gd name="T12" fmla="*/ 37 w 55"/>
                <a:gd name="T13" fmla="*/ 4 h 59"/>
                <a:gd name="T14" fmla="*/ 47 w 55"/>
                <a:gd name="T15" fmla="*/ 16 h 59"/>
                <a:gd name="T16" fmla="*/ 55 w 55"/>
                <a:gd name="T17" fmla="*/ 39 h 59"/>
                <a:gd name="T18" fmla="*/ 42 w 55"/>
                <a:gd name="T19" fmla="*/ 49 h 59"/>
                <a:gd name="T20" fmla="*/ 36 w 55"/>
                <a:gd name="T21" fmla="*/ 55 h 59"/>
                <a:gd name="T22" fmla="*/ 27 w 55"/>
                <a:gd name="T23" fmla="*/ 57 h 59"/>
                <a:gd name="T24" fmla="*/ 16 w 55"/>
                <a:gd name="T2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59">
                  <a:moveTo>
                    <a:pt x="16" y="59"/>
                  </a:moveTo>
                  <a:lnTo>
                    <a:pt x="1" y="39"/>
                  </a:lnTo>
                  <a:lnTo>
                    <a:pt x="0" y="24"/>
                  </a:lnTo>
                  <a:lnTo>
                    <a:pt x="3" y="11"/>
                  </a:lnTo>
                  <a:lnTo>
                    <a:pt x="13" y="4"/>
                  </a:lnTo>
                  <a:lnTo>
                    <a:pt x="24" y="0"/>
                  </a:lnTo>
                  <a:lnTo>
                    <a:pt x="37" y="4"/>
                  </a:lnTo>
                  <a:lnTo>
                    <a:pt x="47" y="16"/>
                  </a:lnTo>
                  <a:lnTo>
                    <a:pt x="55" y="39"/>
                  </a:lnTo>
                  <a:lnTo>
                    <a:pt x="42" y="49"/>
                  </a:lnTo>
                  <a:lnTo>
                    <a:pt x="36" y="55"/>
                  </a:lnTo>
                  <a:lnTo>
                    <a:pt x="27" y="57"/>
                  </a:lnTo>
                  <a:lnTo>
                    <a:pt x="16"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1" name="Freeform 79"/>
            <p:cNvSpPr>
              <a:spLocks/>
            </p:cNvSpPr>
            <p:nvPr/>
          </p:nvSpPr>
          <p:spPr bwMode="auto">
            <a:xfrm>
              <a:off x="4585" y="1804"/>
              <a:ext cx="25" cy="30"/>
            </a:xfrm>
            <a:custGeom>
              <a:avLst/>
              <a:gdLst>
                <a:gd name="T0" fmla="*/ 5 w 25"/>
                <a:gd name="T1" fmla="*/ 30 h 30"/>
                <a:gd name="T2" fmla="*/ 0 w 25"/>
                <a:gd name="T3" fmla="*/ 15 h 30"/>
                <a:gd name="T4" fmla="*/ 5 w 25"/>
                <a:gd name="T5" fmla="*/ 0 h 30"/>
                <a:gd name="T6" fmla="*/ 13 w 25"/>
                <a:gd name="T7" fmla="*/ 0 h 30"/>
                <a:gd name="T8" fmla="*/ 15 w 25"/>
                <a:gd name="T9" fmla="*/ 0 h 30"/>
                <a:gd name="T10" fmla="*/ 20 w 25"/>
                <a:gd name="T11" fmla="*/ 5 h 30"/>
                <a:gd name="T12" fmla="*/ 23 w 25"/>
                <a:gd name="T13" fmla="*/ 10 h 30"/>
                <a:gd name="T14" fmla="*/ 23 w 25"/>
                <a:gd name="T15" fmla="*/ 17 h 30"/>
                <a:gd name="T16" fmla="*/ 25 w 25"/>
                <a:gd name="T17" fmla="*/ 30 h 30"/>
                <a:gd name="T18" fmla="*/ 15 w 25"/>
                <a:gd name="T19" fmla="*/ 30 h 30"/>
                <a:gd name="T20" fmla="*/ 5 w 25"/>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30">
                  <a:moveTo>
                    <a:pt x="5" y="30"/>
                  </a:moveTo>
                  <a:lnTo>
                    <a:pt x="0" y="15"/>
                  </a:lnTo>
                  <a:lnTo>
                    <a:pt x="5" y="0"/>
                  </a:lnTo>
                  <a:lnTo>
                    <a:pt x="13" y="0"/>
                  </a:lnTo>
                  <a:lnTo>
                    <a:pt x="15" y="0"/>
                  </a:lnTo>
                  <a:lnTo>
                    <a:pt x="20" y="5"/>
                  </a:lnTo>
                  <a:lnTo>
                    <a:pt x="23" y="10"/>
                  </a:lnTo>
                  <a:lnTo>
                    <a:pt x="23" y="17"/>
                  </a:lnTo>
                  <a:lnTo>
                    <a:pt x="25" y="30"/>
                  </a:lnTo>
                  <a:lnTo>
                    <a:pt x="15" y="30"/>
                  </a:lnTo>
                  <a:lnTo>
                    <a:pt x="5" y="3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2" name="Freeform 80"/>
            <p:cNvSpPr>
              <a:spLocks/>
            </p:cNvSpPr>
            <p:nvPr/>
          </p:nvSpPr>
          <p:spPr bwMode="auto">
            <a:xfrm>
              <a:off x="4690" y="1775"/>
              <a:ext cx="39" cy="49"/>
            </a:xfrm>
            <a:custGeom>
              <a:avLst/>
              <a:gdLst>
                <a:gd name="T0" fmla="*/ 10 w 39"/>
                <a:gd name="T1" fmla="*/ 49 h 49"/>
                <a:gd name="T2" fmla="*/ 3 w 39"/>
                <a:gd name="T3" fmla="*/ 34 h 49"/>
                <a:gd name="T4" fmla="*/ 0 w 39"/>
                <a:gd name="T5" fmla="*/ 24 h 49"/>
                <a:gd name="T6" fmla="*/ 0 w 39"/>
                <a:gd name="T7" fmla="*/ 16 h 49"/>
                <a:gd name="T8" fmla="*/ 0 w 39"/>
                <a:gd name="T9" fmla="*/ 10 h 49"/>
                <a:gd name="T10" fmla="*/ 15 w 39"/>
                <a:gd name="T11" fmla="*/ 0 h 49"/>
                <a:gd name="T12" fmla="*/ 30 w 39"/>
                <a:gd name="T13" fmla="*/ 0 h 49"/>
                <a:gd name="T14" fmla="*/ 34 w 39"/>
                <a:gd name="T15" fmla="*/ 5 h 49"/>
                <a:gd name="T16" fmla="*/ 38 w 39"/>
                <a:gd name="T17" fmla="*/ 10 h 49"/>
                <a:gd name="T18" fmla="*/ 38 w 39"/>
                <a:gd name="T19" fmla="*/ 16 h 49"/>
                <a:gd name="T20" fmla="*/ 39 w 39"/>
                <a:gd name="T21" fmla="*/ 29 h 49"/>
                <a:gd name="T22" fmla="*/ 25 w 39"/>
                <a:gd name="T23" fmla="*/ 42 h 49"/>
                <a:gd name="T24" fmla="*/ 10 w 39"/>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49">
                  <a:moveTo>
                    <a:pt x="10" y="49"/>
                  </a:moveTo>
                  <a:lnTo>
                    <a:pt x="3" y="34"/>
                  </a:lnTo>
                  <a:lnTo>
                    <a:pt x="0" y="24"/>
                  </a:lnTo>
                  <a:lnTo>
                    <a:pt x="0" y="16"/>
                  </a:lnTo>
                  <a:lnTo>
                    <a:pt x="0" y="10"/>
                  </a:lnTo>
                  <a:lnTo>
                    <a:pt x="15" y="0"/>
                  </a:lnTo>
                  <a:lnTo>
                    <a:pt x="30" y="0"/>
                  </a:lnTo>
                  <a:lnTo>
                    <a:pt x="34" y="5"/>
                  </a:lnTo>
                  <a:lnTo>
                    <a:pt x="38" y="10"/>
                  </a:lnTo>
                  <a:lnTo>
                    <a:pt x="38" y="16"/>
                  </a:lnTo>
                  <a:lnTo>
                    <a:pt x="39" y="29"/>
                  </a:lnTo>
                  <a:lnTo>
                    <a:pt x="25" y="42"/>
                  </a:lnTo>
                  <a:lnTo>
                    <a:pt x="10"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3" name="Freeform 81"/>
            <p:cNvSpPr>
              <a:spLocks/>
            </p:cNvSpPr>
            <p:nvPr/>
          </p:nvSpPr>
          <p:spPr bwMode="auto">
            <a:xfrm>
              <a:off x="4360" y="1725"/>
              <a:ext cx="110" cy="50"/>
            </a:xfrm>
            <a:custGeom>
              <a:avLst/>
              <a:gdLst>
                <a:gd name="T0" fmla="*/ 0 w 110"/>
                <a:gd name="T1" fmla="*/ 50 h 50"/>
                <a:gd name="T2" fmla="*/ 0 w 110"/>
                <a:gd name="T3" fmla="*/ 40 h 50"/>
                <a:gd name="T4" fmla="*/ 0 w 110"/>
                <a:gd name="T5" fmla="*/ 28 h 50"/>
                <a:gd name="T6" fmla="*/ 0 w 110"/>
                <a:gd name="T7" fmla="*/ 17 h 50"/>
                <a:gd name="T8" fmla="*/ 0 w 110"/>
                <a:gd name="T9" fmla="*/ 9 h 50"/>
                <a:gd name="T10" fmla="*/ 8 w 110"/>
                <a:gd name="T11" fmla="*/ 2 h 50"/>
                <a:gd name="T12" fmla="*/ 20 w 110"/>
                <a:gd name="T13" fmla="*/ 0 h 50"/>
                <a:gd name="T14" fmla="*/ 35 w 110"/>
                <a:gd name="T15" fmla="*/ 2 h 50"/>
                <a:gd name="T16" fmla="*/ 51 w 110"/>
                <a:gd name="T17" fmla="*/ 7 h 50"/>
                <a:gd name="T18" fmla="*/ 66 w 110"/>
                <a:gd name="T19" fmla="*/ 12 h 50"/>
                <a:gd name="T20" fmla="*/ 82 w 110"/>
                <a:gd name="T21" fmla="*/ 19 h 50"/>
                <a:gd name="T22" fmla="*/ 95 w 110"/>
                <a:gd name="T23" fmla="*/ 23 h 50"/>
                <a:gd name="T24" fmla="*/ 110 w 110"/>
                <a:gd name="T25" fmla="*/ 30 h 50"/>
                <a:gd name="T26" fmla="*/ 109 w 110"/>
                <a:gd name="T27" fmla="*/ 30 h 50"/>
                <a:gd name="T28" fmla="*/ 100 w 110"/>
                <a:gd name="T29" fmla="*/ 40 h 50"/>
                <a:gd name="T30" fmla="*/ 87 w 110"/>
                <a:gd name="T31" fmla="*/ 40 h 50"/>
                <a:gd name="T32" fmla="*/ 76 w 110"/>
                <a:gd name="T33" fmla="*/ 40 h 50"/>
                <a:gd name="T34" fmla="*/ 63 w 110"/>
                <a:gd name="T35" fmla="*/ 42 h 50"/>
                <a:gd name="T36" fmla="*/ 49 w 110"/>
                <a:gd name="T37" fmla="*/ 45 h 50"/>
                <a:gd name="T38" fmla="*/ 35 w 110"/>
                <a:gd name="T39" fmla="*/ 45 h 50"/>
                <a:gd name="T40" fmla="*/ 23 w 110"/>
                <a:gd name="T41" fmla="*/ 46 h 50"/>
                <a:gd name="T42" fmla="*/ 10 w 110"/>
                <a:gd name="T43" fmla="*/ 48 h 50"/>
                <a:gd name="T44" fmla="*/ 0 w 110"/>
                <a:gd name="T4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50">
                  <a:moveTo>
                    <a:pt x="0" y="50"/>
                  </a:moveTo>
                  <a:lnTo>
                    <a:pt x="0" y="40"/>
                  </a:lnTo>
                  <a:lnTo>
                    <a:pt x="0" y="28"/>
                  </a:lnTo>
                  <a:lnTo>
                    <a:pt x="0" y="17"/>
                  </a:lnTo>
                  <a:lnTo>
                    <a:pt x="0" y="9"/>
                  </a:lnTo>
                  <a:lnTo>
                    <a:pt x="8" y="2"/>
                  </a:lnTo>
                  <a:lnTo>
                    <a:pt x="20" y="0"/>
                  </a:lnTo>
                  <a:lnTo>
                    <a:pt x="35" y="2"/>
                  </a:lnTo>
                  <a:lnTo>
                    <a:pt x="51" y="7"/>
                  </a:lnTo>
                  <a:lnTo>
                    <a:pt x="66" y="12"/>
                  </a:lnTo>
                  <a:lnTo>
                    <a:pt x="82" y="19"/>
                  </a:lnTo>
                  <a:lnTo>
                    <a:pt x="95" y="23"/>
                  </a:lnTo>
                  <a:lnTo>
                    <a:pt x="110" y="30"/>
                  </a:lnTo>
                  <a:lnTo>
                    <a:pt x="109" y="30"/>
                  </a:lnTo>
                  <a:lnTo>
                    <a:pt x="100" y="40"/>
                  </a:lnTo>
                  <a:lnTo>
                    <a:pt x="87" y="40"/>
                  </a:lnTo>
                  <a:lnTo>
                    <a:pt x="76" y="40"/>
                  </a:lnTo>
                  <a:lnTo>
                    <a:pt x="63" y="42"/>
                  </a:lnTo>
                  <a:lnTo>
                    <a:pt x="49" y="45"/>
                  </a:lnTo>
                  <a:lnTo>
                    <a:pt x="35" y="45"/>
                  </a:lnTo>
                  <a:lnTo>
                    <a:pt x="23" y="46"/>
                  </a:lnTo>
                  <a:lnTo>
                    <a:pt x="10" y="48"/>
                  </a:lnTo>
                  <a:lnTo>
                    <a:pt x="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4" name="Freeform 82"/>
            <p:cNvSpPr>
              <a:spLocks/>
            </p:cNvSpPr>
            <p:nvPr/>
          </p:nvSpPr>
          <p:spPr bwMode="auto">
            <a:xfrm>
              <a:off x="4370" y="1734"/>
              <a:ext cx="51" cy="31"/>
            </a:xfrm>
            <a:custGeom>
              <a:avLst/>
              <a:gdLst>
                <a:gd name="T0" fmla="*/ 0 w 51"/>
                <a:gd name="T1" fmla="*/ 31 h 31"/>
                <a:gd name="T2" fmla="*/ 0 w 51"/>
                <a:gd name="T3" fmla="*/ 14 h 31"/>
                <a:gd name="T4" fmla="*/ 0 w 51"/>
                <a:gd name="T5" fmla="*/ 0 h 31"/>
                <a:gd name="T6" fmla="*/ 13 w 51"/>
                <a:gd name="T7" fmla="*/ 0 h 31"/>
                <a:gd name="T8" fmla="*/ 28 w 51"/>
                <a:gd name="T9" fmla="*/ 0 h 31"/>
                <a:gd name="T10" fmla="*/ 39 w 51"/>
                <a:gd name="T11" fmla="*/ 3 h 31"/>
                <a:gd name="T12" fmla="*/ 51 w 51"/>
                <a:gd name="T13" fmla="*/ 10 h 31"/>
                <a:gd name="T14" fmla="*/ 38 w 51"/>
                <a:gd name="T15" fmla="*/ 16 h 31"/>
                <a:gd name="T16" fmla="*/ 25 w 51"/>
                <a:gd name="T17" fmla="*/ 24 h 31"/>
                <a:gd name="T18" fmla="*/ 10 w 51"/>
                <a:gd name="T19" fmla="*/ 28 h 31"/>
                <a:gd name="T20" fmla="*/ 0 w 5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31">
                  <a:moveTo>
                    <a:pt x="0" y="31"/>
                  </a:moveTo>
                  <a:lnTo>
                    <a:pt x="0" y="14"/>
                  </a:lnTo>
                  <a:lnTo>
                    <a:pt x="0" y="0"/>
                  </a:lnTo>
                  <a:lnTo>
                    <a:pt x="13" y="0"/>
                  </a:lnTo>
                  <a:lnTo>
                    <a:pt x="28" y="0"/>
                  </a:lnTo>
                  <a:lnTo>
                    <a:pt x="39" y="3"/>
                  </a:lnTo>
                  <a:lnTo>
                    <a:pt x="51" y="10"/>
                  </a:lnTo>
                  <a:lnTo>
                    <a:pt x="38" y="16"/>
                  </a:lnTo>
                  <a:lnTo>
                    <a:pt x="25" y="24"/>
                  </a:lnTo>
                  <a:lnTo>
                    <a:pt x="10" y="28"/>
                  </a:lnTo>
                  <a:lnTo>
                    <a:pt x="0" y="31"/>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5" name="Freeform 83"/>
            <p:cNvSpPr>
              <a:spLocks/>
            </p:cNvSpPr>
            <p:nvPr/>
          </p:nvSpPr>
          <p:spPr bwMode="auto">
            <a:xfrm>
              <a:off x="4670" y="1517"/>
              <a:ext cx="230" cy="177"/>
            </a:xfrm>
            <a:custGeom>
              <a:avLst/>
              <a:gdLst>
                <a:gd name="T0" fmla="*/ 0 w 230"/>
                <a:gd name="T1" fmla="*/ 177 h 177"/>
                <a:gd name="T2" fmla="*/ 0 w 230"/>
                <a:gd name="T3" fmla="*/ 176 h 177"/>
                <a:gd name="T4" fmla="*/ 0 w 230"/>
                <a:gd name="T5" fmla="*/ 174 h 177"/>
                <a:gd name="T6" fmla="*/ 0 w 230"/>
                <a:gd name="T7" fmla="*/ 167 h 177"/>
                <a:gd name="T8" fmla="*/ 0 w 230"/>
                <a:gd name="T9" fmla="*/ 158 h 177"/>
                <a:gd name="T10" fmla="*/ 13 w 230"/>
                <a:gd name="T11" fmla="*/ 136 h 177"/>
                <a:gd name="T12" fmla="*/ 36 w 230"/>
                <a:gd name="T13" fmla="*/ 110 h 177"/>
                <a:gd name="T14" fmla="*/ 63 w 230"/>
                <a:gd name="T15" fmla="*/ 79 h 177"/>
                <a:gd name="T16" fmla="*/ 96 w 230"/>
                <a:gd name="T17" fmla="*/ 51 h 177"/>
                <a:gd name="T18" fmla="*/ 128 w 230"/>
                <a:gd name="T19" fmla="*/ 25 h 177"/>
                <a:gd name="T20" fmla="*/ 163 w 230"/>
                <a:gd name="T21" fmla="*/ 7 h 177"/>
                <a:gd name="T22" fmla="*/ 196 w 230"/>
                <a:gd name="T23" fmla="*/ 0 h 177"/>
                <a:gd name="T24" fmla="*/ 230 w 230"/>
                <a:gd name="T25" fmla="*/ 8 h 177"/>
                <a:gd name="T26" fmla="*/ 230 w 230"/>
                <a:gd name="T27" fmla="*/ 13 h 177"/>
                <a:gd name="T28" fmla="*/ 230 w 230"/>
                <a:gd name="T29" fmla="*/ 18 h 177"/>
                <a:gd name="T30" fmla="*/ 199 w 230"/>
                <a:gd name="T31" fmla="*/ 21 h 177"/>
                <a:gd name="T32" fmla="*/ 169 w 230"/>
                <a:gd name="T33" fmla="*/ 33 h 177"/>
                <a:gd name="T34" fmla="*/ 140 w 230"/>
                <a:gd name="T35" fmla="*/ 51 h 177"/>
                <a:gd name="T36" fmla="*/ 114 w 230"/>
                <a:gd name="T37" fmla="*/ 74 h 177"/>
                <a:gd name="T38" fmla="*/ 87 w 230"/>
                <a:gd name="T39" fmla="*/ 99 h 177"/>
                <a:gd name="T40" fmla="*/ 66 w 230"/>
                <a:gd name="T41" fmla="*/ 125 h 177"/>
                <a:gd name="T42" fmla="*/ 45 w 230"/>
                <a:gd name="T43" fmla="*/ 151 h 177"/>
                <a:gd name="T44" fmla="*/ 30 w 230"/>
                <a:gd name="T45" fmla="*/ 177 h 177"/>
                <a:gd name="T46" fmla="*/ 15 w 230"/>
                <a:gd name="T47" fmla="*/ 177 h 177"/>
                <a:gd name="T48" fmla="*/ 0 w 230"/>
                <a:gd name="T4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0" h="177">
                  <a:moveTo>
                    <a:pt x="0" y="177"/>
                  </a:moveTo>
                  <a:lnTo>
                    <a:pt x="0" y="176"/>
                  </a:lnTo>
                  <a:lnTo>
                    <a:pt x="0" y="174"/>
                  </a:lnTo>
                  <a:lnTo>
                    <a:pt x="0" y="167"/>
                  </a:lnTo>
                  <a:lnTo>
                    <a:pt x="0" y="158"/>
                  </a:lnTo>
                  <a:lnTo>
                    <a:pt x="13" y="136"/>
                  </a:lnTo>
                  <a:lnTo>
                    <a:pt x="36" y="110"/>
                  </a:lnTo>
                  <a:lnTo>
                    <a:pt x="63" y="79"/>
                  </a:lnTo>
                  <a:lnTo>
                    <a:pt x="96" y="51"/>
                  </a:lnTo>
                  <a:lnTo>
                    <a:pt x="128" y="25"/>
                  </a:lnTo>
                  <a:lnTo>
                    <a:pt x="163" y="7"/>
                  </a:lnTo>
                  <a:lnTo>
                    <a:pt x="196" y="0"/>
                  </a:lnTo>
                  <a:lnTo>
                    <a:pt x="230" y="8"/>
                  </a:lnTo>
                  <a:lnTo>
                    <a:pt x="230" y="13"/>
                  </a:lnTo>
                  <a:lnTo>
                    <a:pt x="230" y="18"/>
                  </a:lnTo>
                  <a:lnTo>
                    <a:pt x="199" y="21"/>
                  </a:lnTo>
                  <a:lnTo>
                    <a:pt x="169" y="33"/>
                  </a:lnTo>
                  <a:lnTo>
                    <a:pt x="140" y="51"/>
                  </a:lnTo>
                  <a:lnTo>
                    <a:pt x="114" y="74"/>
                  </a:lnTo>
                  <a:lnTo>
                    <a:pt x="87" y="99"/>
                  </a:lnTo>
                  <a:lnTo>
                    <a:pt x="66" y="125"/>
                  </a:lnTo>
                  <a:lnTo>
                    <a:pt x="45" y="151"/>
                  </a:lnTo>
                  <a:lnTo>
                    <a:pt x="30" y="177"/>
                  </a:lnTo>
                  <a:lnTo>
                    <a:pt x="15" y="177"/>
                  </a:lnTo>
                  <a:lnTo>
                    <a:pt x="0" y="1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6" name="Freeform 84"/>
            <p:cNvSpPr>
              <a:spLocks/>
            </p:cNvSpPr>
            <p:nvPr/>
          </p:nvSpPr>
          <p:spPr bwMode="auto">
            <a:xfrm>
              <a:off x="4759" y="1614"/>
              <a:ext cx="121" cy="70"/>
            </a:xfrm>
            <a:custGeom>
              <a:avLst/>
              <a:gdLst>
                <a:gd name="T0" fmla="*/ 11 w 121"/>
                <a:gd name="T1" fmla="*/ 70 h 70"/>
                <a:gd name="T2" fmla="*/ 0 w 121"/>
                <a:gd name="T3" fmla="*/ 61 h 70"/>
                <a:gd name="T4" fmla="*/ 13 w 121"/>
                <a:gd name="T5" fmla="*/ 48 h 70"/>
                <a:gd name="T6" fmla="*/ 28 w 121"/>
                <a:gd name="T7" fmla="*/ 38 h 70"/>
                <a:gd name="T8" fmla="*/ 41 w 121"/>
                <a:gd name="T9" fmla="*/ 26 h 70"/>
                <a:gd name="T10" fmla="*/ 54 w 121"/>
                <a:gd name="T11" fmla="*/ 18 h 70"/>
                <a:gd name="T12" fmla="*/ 67 w 121"/>
                <a:gd name="T13" fmla="*/ 8 h 70"/>
                <a:gd name="T14" fmla="*/ 80 w 121"/>
                <a:gd name="T15" fmla="*/ 3 h 70"/>
                <a:gd name="T16" fmla="*/ 95 w 121"/>
                <a:gd name="T17" fmla="*/ 0 h 70"/>
                <a:gd name="T18" fmla="*/ 110 w 121"/>
                <a:gd name="T19" fmla="*/ 0 h 70"/>
                <a:gd name="T20" fmla="*/ 120 w 121"/>
                <a:gd name="T21" fmla="*/ 0 h 70"/>
                <a:gd name="T22" fmla="*/ 121 w 121"/>
                <a:gd name="T23" fmla="*/ 10 h 70"/>
                <a:gd name="T24" fmla="*/ 105 w 121"/>
                <a:gd name="T25" fmla="*/ 20 h 70"/>
                <a:gd name="T26" fmla="*/ 90 w 121"/>
                <a:gd name="T27" fmla="*/ 31 h 70"/>
                <a:gd name="T28" fmla="*/ 77 w 121"/>
                <a:gd name="T29" fmla="*/ 41 h 70"/>
                <a:gd name="T30" fmla="*/ 66 w 121"/>
                <a:gd name="T31" fmla="*/ 51 h 70"/>
                <a:gd name="T32" fmla="*/ 51 w 121"/>
                <a:gd name="T33" fmla="*/ 57 h 70"/>
                <a:gd name="T34" fmla="*/ 38 w 121"/>
                <a:gd name="T35" fmla="*/ 64 h 70"/>
                <a:gd name="T36" fmla="*/ 25 w 121"/>
                <a:gd name="T37" fmla="*/ 67 h 70"/>
                <a:gd name="T38" fmla="*/ 11 w 121"/>
                <a:gd name="T3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70">
                  <a:moveTo>
                    <a:pt x="11" y="70"/>
                  </a:moveTo>
                  <a:lnTo>
                    <a:pt x="0" y="61"/>
                  </a:lnTo>
                  <a:lnTo>
                    <a:pt x="13" y="48"/>
                  </a:lnTo>
                  <a:lnTo>
                    <a:pt x="28" y="38"/>
                  </a:lnTo>
                  <a:lnTo>
                    <a:pt x="41" y="26"/>
                  </a:lnTo>
                  <a:lnTo>
                    <a:pt x="54" y="18"/>
                  </a:lnTo>
                  <a:lnTo>
                    <a:pt x="67" y="8"/>
                  </a:lnTo>
                  <a:lnTo>
                    <a:pt x="80" y="3"/>
                  </a:lnTo>
                  <a:lnTo>
                    <a:pt x="95" y="0"/>
                  </a:lnTo>
                  <a:lnTo>
                    <a:pt x="110" y="0"/>
                  </a:lnTo>
                  <a:lnTo>
                    <a:pt x="120" y="0"/>
                  </a:lnTo>
                  <a:lnTo>
                    <a:pt x="121" y="10"/>
                  </a:lnTo>
                  <a:lnTo>
                    <a:pt x="105" y="20"/>
                  </a:lnTo>
                  <a:lnTo>
                    <a:pt x="90" y="31"/>
                  </a:lnTo>
                  <a:lnTo>
                    <a:pt x="77" y="41"/>
                  </a:lnTo>
                  <a:lnTo>
                    <a:pt x="66" y="51"/>
                  </a:lnTo>
                  <a:lnTo>
                    <a:pt x="51" y="57"/>
                  </a:lnTo>
                  <a:lnTo>
                    <a:pt x="38" y="64"/>
                  </a:lnTo>
                  <a:lnTo>
                    <a:pt x="25" y="67"/>
                  </a:lnTo>
                  <a:lnTo>
                    <a:pt x="11"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5317" name="Freeform 85"/>
            <p:cNvSpPr>
              <a:spLocks/>
            </p:cNvSpPr>
            <p:nvPr/>
          </p:nvSpPr>
          <p:spPr bwMode="auto">
            <a:xfrm>
              <a:off x="4450" y="1584"/>
              <a:ext cx="50" cy="50"/>
            </a:xfrm>
            <a:custGeom>
              <a:avLst/>
              <a:gdLst>
                <a:gd name="T0" fmla="*/ 40 w 50"/>
                <a:gd name="T1" fmla="*/ 50 h 50"/>
                <a:gd name="T2" fmla="*/ 30 w 50"/>
                <a:gd name="T3" fmla="*/ 41 h 50"/>
                <a:gd name="T4" fmla="*/ 20 w 50"/>
                <a:gd name="T5" fmla="*/ 35 h 50"/>
                <a:gd name="T6" fmla="*/ 9 w 50"/>
                <a:gd name="T7" fmla="*/ 27 h 50"/>
                <a:gd name="T8" fmla="*/ 0 w 50"/>
                <a:gd name="T9" fmla="*/ 20 h 50"/>
                <a:gd name="T10" fmla="*/ 0 w 50"/>
                <a:gd name="T11" fmla="*/ 10 h 50"/>
                <a:gd name="T12" fmla="*/ 0 w 50"/>
                <a:gd name="T13" fmla="*/ 0 h 50"/>
                <a:gd name="T14" fmla="*/ 10 w 50"/>
                <a:gd name="T15" fmla="*/ 0 h 50"/>
                <a:gd name="T16" fmla="*/ 20 w 50"/>
                <a:gd name="T17" fmla="*/ 0 h 50"/>
                <a:gd name="T18" fmla="*/ 28 w 50"/>
                <a:gd name="T19" fmla="*/ 9 h 50"/>
                <a:gd name="T20" fmla="*/ 38 w 50"/>
                <a:gd name="T21" fmla="*/ 20 h 50"/>
                <a:gd name="T22" fmla="*/ 46 w 50"/>
                <a:gd name="T23" fmla="*/ 35 h 50"/>
                <a:gd name="T24" fmla="*/ 50 w 50"/>
                <a:gd name="T25" fmla="*/ 50 h 50"/>
                <a:gd name="T26" fmla="*/ 45 w 50"/>
                <a:gd name="T27" fmla="*/ 50 h 50"/>
                <a:gd name="T28" fmla="*/ 40 w 50"/>
                <a:gd name="T2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50">
                  <a:moveTo>
                    <a:pt x="40" y="50"/>
                  </a:moveTo>
                  <a:lnTo>
                    <a:pt x="30" y="41"/>
                  </a:lnTo>
                  <a:lnTo>
                    <a:pt x="20" y="35"/>
                  </a:lnTo>
                  <a:lnTo>
                    <a:pt x="9" y="27"/>
                  </a:lnTo>
                  <a:lnTo>
                    <a:pt x="0" y="20"/>
                  </a:lnTo>
                  <a:lnTo>
                    <a:pt x="0" y="10"/>
                  </a:lnTo>
                  <a:lnTo>
                    <a:pt x="0" y="0"/>
                  </a:lnTo>
                  <a:lnTo>
                    <a:pt x="10" y="0"/>
                  </a:lnTo>
                  <a:lnTo>
                    <a:pt x="20" y="0"/>
                  </a:lnTo>
                  <a:lnTo>
                    <a:pt x="28" y="9"/>
                  </a:lnTo>
                  <a:lnTo>
                    <a:pt x="38" y="20"/>
                  </a:lnTo>
                  <a:lnTo>
                    <a:pt x="46" y="35"/>
                  </a:lnTo>
                  <a:lnTo>
                    <a:pt x="50" y="50"/>
                  </a:lnTo>
                  <a:lnTo>
                    <a:pt x="45" y="50"/>
                  </a:lnTo>
                  <a:lnTo>
                    <a:pt x="40" y="50"/>
                  </a:lnTo>
                  <a:close/>
                </a:path>
              </a:pathLst>
            </a:custGeom>
            <a:solidFill>
              <a:srgbClr val="CCB2C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9" name="Rectangle 8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788734540"/>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93</a:t>
            </a:fld>
            <a:endParaRPr lang="en-US">
              <a:solidFill>
                <a:srgbClr val="FFFFFF"/>
              </a:solidFill>
            </a:endParaRPr>
          </a:p>
        </p:txBody>
      </p:sp>
      <p:sp>
        <p:nvSpPr>
          <p:cNvPr id="157699" name="Rectangle 3"/>
          <p:cNvSpPr>
            <a:spLocks noGrp="1" noChangeArrowheads="1"/>
          </p:cNvSpPr>
          <p:nvPr>
            <p:ph type="body" idx="1"/>
          </p:nvPr>
        </p:nvSpPr>
        <p:spPr>
          <a:xfrm>
            <a:off x="442913" y="1316038"/>
            <a:ext cx="8229600" cy="4525962"/>
          </a:xfrm>
        </p:spPr>
        <p:txBody>
          <a:bodyPr/>
          <a:lstStyle/>
          <a:p>
            <a:pPr>
              <a:lnSpc>
                <a:spcPct val="90000"/>
              </a:lnSpc>
              <a:spcBef>
                <a:spcPct val="5000"/>
              </a:spcBef>
            </a:pPr>
            <a:r>
              <a:rPr lang="en-US" sz="4400" b="1" dirty="0" smtClean="0">
                <a:solidFill>
                  <a:srgbClr val="FFC000"/>
                </a:solidFill>
                <a:effectLst>
                  <a:outerShdw blurRad="38100" dist="38100" dir="2700000" algn="tl">
                    <a:srgbClr val="000000">
                      <a:alpha val="43137"/>
                    </a:srgbClr>
                  </a:outerShdw>
                </a:effectLst>
              </a:rPr>
              <a:t>Signs</a:t>
            </a:r>
            <a:r>
              <a:rPr lang="en-US" sz="3600" b="1" dirty="0" smtClean="0">
                <a:solidFill>
                  <a:srgbClr val="FFC000"/>
                </a:solidFill>
                <a:effectLst>
                  <a:outerShdw blurRad="38100" dist="38100" dir="2700000" algn="tl">
                    <a:srgbClr val="000000">
                      <a:alpha val="43137"/>
                    </a:srgbClr>
                  </a:outerShdw>
                </a:effectLst>
              </a:rPr>
              <a:t> </a:t>
            </a:r>
          </a:p>
          <a:p>
            <a:pPr lvl="1">
              <a:lnSpc>
                <a:spcPct val="90000"/>
              </a:lnSpc>
              <a:spcBef>
                <a:spcPct val="5000"/>
              </a:spcBef>
            </a:pPr>
            <a:r>
              <a:rPr lang="en-US" sz="3600" b="1" dirty="0" smtClean="0">
                <a:solidFill>
                  <a:srgbClr val="C00000"/>
                </a:solidFill>
                <a:effectLst>
                  <a:outerShdw blurRad="38100" dist="38100" dir="2700000" algn="tl">
                    <a:srgbClr val="000000">
                      <a:alpha val="43137"/>
                    </a:srgbClr>
                  </a:outerShdw>
                </a:effectLst>
              </a:rPr>
              <a:t>thirst</a:t>
            </a:r>
            <a:endParaRPr lang="en-US" sz="3600" b="1" dirty="0">
              <a:solidFill>
                <a:srgbClr val="C00000"/>
              </a:solidFill>
              <a:effectLst>
                <a:outerShdw blurRad="38100" dist="38100" dir="2700000" algn="tl">
                  <a:srgbClr val="000000">
                    <a:alpha val="43137"/>
                  </a:srgbClr>
                </a:outerShdw>
              </a:effectLst>
            </a:endParaRP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decreased urine output</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parched or cracked lips</a:t>
            </a:r>
          </a:p>
          <a:p>
            <a:pPr lvl="1">
              <a:lnSpc>
                <a:spcPct val="90000"/>
              </a:lnSpc>
              <a:spcBef>
                <a:spcPct val="5000"/>
              </a:spcBef>
            </a:pPr>
            <a:r>
              <a:rPr lang="en-US" sz="3600" b="1" dirty="0">
                <a:effectLst>
                  <a:outerShdw blurRad="38100" dist="38100" dir="2700000" algn="tl">
                    <a:srgbClr val="000000">
                      <a:alpha val="43137"/>
                    </a:srgbClr>
                  </a:outerShdw>
                </a:effectLst>
              </a:rPr>
              <a:t>dry, cracked skin</a:t>
            </a:r>
          </a:p>
          <a:p>
            <a:pPr lvl="1">
              <a:lnSpc>
                <a:spcPct val="90000"/>
              </a:lnSpc>
              <a:spcBef>
                <a:spcPct val="5000"/>
              </a:spcBef>
            </a:pPr>
            <a:r>
              <a:rPr lang="en-US" sz="3600" b="1" dirty="0">
                <a:solidFill>
                  <a:srgbClr val="C00000"/>
                </a:solidFill>
                <a:effectLst>
                  <a:outerShdw blurRad="38100" dist="38100" dir="2700000" algn="tl">
                    <a:srgbClr val="000000">
                      <a:alpha val="43137"/>
                    </a:srgbClr>
                  </a:outerShdw>
                </a:effectLst>
              </a:rPr>
              <a:t>fever</a:t>
            </a:r>
          </a:p>
          <a:p>
            <a:pPr lvl="1">
              <a:lnSpc>
                <a:spcPct val="90000"/>
              </a:lnSpc>
              <a:spcBef>
                <a:spcPct val="5000"/>
              </a:spcBef>
            </a:pPr>
            <a:r>
              <a:rPr lang="en-US" sz="3600" b="1" dirty="0">
                <a:solidFill>
                  <a:srgbClr val="66FF33"/>
                </a:solidFill>
                <a:effectLst>
                  <a:outerShdw blurRad="38100" dist="38100" dir="2700000" algn="tl">
                    <a:srgbClr val="000000">
                      <a:alpha val="43137"/>
                    </a:srgbClr>
                  </a:outerShdw>
                </a:effectLst>
              </a:rPr>
              <a:t>weight loss</a:t>
            </a:r>
          </a:p>
          <a:p>
            <a:pPr lvl="1">
              <a:lnSpc>
                <a:spcPct val="90000"/>
              </a:lnSpc>
              <a:spcBef>
                <a:spcPct val="5000"/>
              </a:spcBef>
            </a:pPr>
            <a:r>
              <a:rPr lang="en-US" sz="3600" b="1" dirty="0">
                <a:solidFill>
                  <a:srgbClr val="002060"/>
                </a:solidFill>
                <a:effectLst>
                  <a:outerShdw blurRad="38100" dist="38100" dir="2700000" algn="tl">
                    <a:srgbClr val="000000">
                      <a:alpha val="43137"/>
                    </a:srgbClr>
                  </a:outerShdw>
                </a:effectLst>
              </a:rPr>
              <a:t>concentrated urine</a:t>
            </a:r>
          </a:p>
          <a:p>
            <a:pPr lvl="1">
              <a:lnSpc>
                <a:spcPct val="90000"/>
              </a:lnSpc>
              <a:spcBef>
                <a:spcPct val="5000"/>
              </a:spcBef>
            </a:pPr>
            <a:r>
              <a:rPr lang="en-US" sz="3600" b="1" dirty="0">
                <a:effectLst>
                  <a:outerShdw blurRad="38100" dist="38100" dir="2700000" algn="tl">
                    <a:srgbClr val="000000">
                      <a:alpha val="43137"/>
                    </a:srgbClr>
                  </a:outerShdw>
                </a:effectLst>
              </a:rPr>
              <a:t>tongue coated and thick</a:t>
            </a: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pic>
        <p:nvPicPr>
          <p:cNvPr id="1638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26882"/>
          <a:stretch/>
        </p:blipFill>
        <p:spPr bwMode="auto">
          <a:xfrm>
            <a:off x="6019800" y="3679472"/>
            <a:ext cx="2667000" cy="15113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7492718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0" name="Footer Placeholder 5"/>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61" name="Slide Number Placeholder 6"/>
          <p:cNvSpPr>
            <a:spLocks noGrp="1"/>
          </p:cNvSpPr>
          <p:nvPr>
            <p:ph type="sldNum" sz="quarter" idx="12"/>
          </p:nvPr>
        </p:nvSpPr>
        <p:spPr/>
        <p:txBody>
          <a:bodyPr/>
          <a:lstStyle/>
          <a:p>
            <a:fld id="{BACBDAE8-280F-41AE-9F90-A211FA8B6407}" type="slidenum">
              <a:rPr lang="en-US">
                <a:solidFill>
                  <a:srgbClr val="FFFFFF"/>
                </a:solidFill>
              </a:rPr>
              <a:pPr/>
              <a:t>94</a:t>
            </a:fld>
            <a:endParaRPr lang="en-US">
              <a:solidFill>
                <a:srgbClr val="FFFFFF"/>
              </a:solidFill>
            </a:endParaRPr>
          </a:p>
        </p:txBody>
      </p:sp>
      <p:sp>
        <p:nvSpPr>
          <p:cNvPr id="96259" name="Rectangle 3"/>
          <p:cNvSpPr>
            <a:spLocks noGrp="1" noChangeArrowheads="1"/>
          </p:cNvSpPr>
          <p:nvPr>
            <p:ph type="body" sz="half" idx="1"/>
          </p:nvPr>
        </p:nvSpPr>
        <p:spPr>
          <a:xfrm>
            <a:off x="457200" y="1600200"/>
            <a:ext cx="7681913" cy="4525963"/>
          </a:xfrm>
        </p:spPr>
        <p:txBody>
          <a:bodyPr/>
          <a:lstStyle/>
          <a:p>
            <a:pPr>
              <a:lnSpc>
                <a:spcPct val="90000"/>
              </a:lnSpc>
            </a:pPr>
            <a:r>
              <a:rPr lang="en-US" sz="4400" b="1" dirty="0">
                <a:solidFill>
                  <a:srgbClr val="002060"/>
                </a:solidFill>
                <a:effectLst>
                  <a:outerShdw blurRad="38100" dist="38100" dir="2700000" algn="tl">
                    <a:srgbClr val="000000">
                      <a:alpha val="43137"/>
                    </a:srgbClr>
                  </a:outerShdw>
                </a:effectLst>
              </a:rPr>
              <a:t>Causes of dehydration</a:t>
            </a:r>
          </a:p>
          <a:p>
            <a:pPr lvl="1">
              <a:lnSpc>
                <a:spcPct val="90000"/>
              </a:lnSpc>
            </a:pPr>
            <a:r>
              <a:rPr lang="en-US" sz="3600" b="1" dirty="0">
                <a:effectLst>
                  <a:outerShdw blurRad="38100" dist="38100" dir="2700000" algn="tl">
                    <a:srgbClr val="000000">
                      <a:alpha val="43137"/>
                    </a:srgbClr>
                  </a:outerShdw>
                </a:effectLst>
              </a:rPr>
              <a:t>poor fluid intake</a:t>
            </a:r>
          </a:p>
          <a:p>
            <a:pPr lvl="1">
              <a:lnSpc>
                <a:spcPct val="90000"/>
              </a:lnSpc>
            </a:pPr>
            <a:r>
              <a:rPr lang="en-US" sz="3600" b="1" dirty="0">
                <a:solidFill>
                  <a:srgbClr val="FFC000"/>
                </a:solidFill>
                <a:effectLst>
                  <a:outerShdw blurRad="38100" dist="38100" dir="2700000" algn="tl">
                    <a:srgbClr val="000000">
                      <a:alpha val="43137"/>
                    </a:srgbClr>
                  </a:outerShdw>
                </a:effectLst>
              </a:rPr>
              <a:t>diarrhea</a:t>
            </a:r>
          </a:p>
          <a:p>
            <a:pPr lvl="1">
              <a:lnSpc>
                <a:spcPct val="90000"/>
              </a:lnSpc>
            </a:pPr>
            <a:r>
              <a:rPr lang="en-US" sz="3600" b="1" dirty="0">
                <a:solidFill>
                  <a:srgbClr val="C00000"/>
                </a:solidFill>
                <a:effectLst>
                  <a:outerShdw blurRad="38100" dist="38100" dir="2700000" algn="tl">
                    <a:srgbClr val="000000">
                      <a:alpha val="43137"/>
                    </a:srgbClr>
                  </a:outerShdw>
                </a:effectLst>
              </a:rPr>
              <a:t>bleeding </a:t>
            </a:r>
          </a:p>
          <a:p>
            <a:pPr lvl="1">
              <a:lnSpc>
                <a:spcPct val="90000"/>
              </a:lnSpc>
            </a:pPr>
            <a:r>
              <a:rPr lang="en-US" sz="3600" b="1" dirty="0">
                <a:solidFill>
                  <a:srgbClr val="002060"/>
                </a:solidFill>
                <a:effectLst>
                  <a:outerShdw blurRad="38100" dist="38100" dir="2700000" algn="tl">
                    <a:srgbClr val="000000">
                      <a:alpha val="43137"/>
                    </a:srgbClr>
                  </a:outerShdw>
                </a:effectLst>
              </a:rPr>
              <a:t>vomiting</a:t>
            </a:r>
          </a:p>
          <a:p>
            <a:pPr lvl="1">
              <a:lnSpc>
                <a:spcPct val="90000"/>
              </a:lnSpc>
            </a:pPr>
            <a:r>
              <a:rPr lang="en-US" sz="3600" b="1" dirty="0">
                <a:solidFill>
                  <a:srgbClr val="66FF33"/>
                </a:solidFill>
                <a:effectLst>
                  <a:outerShdw blurRad="38100" dist="38100" dir="2700000" algn="tl">
                    <a:srgbClr val="000000">
                      <a:alpha val="43137"/>
                    </a:srgbClr>
                  </a:outerShdw>
                </a:effectLst>
              </a:rPr>
              <a:t>excessive perspiration</a:t>
            </a:r>
          </a:p>
        </p:txBody>
      </p:sp>
      <p:grpSp>
        <p:nvGrpSpPr>
          <p:cNvPr id="96400" name="Group 144"/>
          <p:cNvGrpSpPr>
            <a:grpSpLocks/>
          </p:cNvGrpSpPr>
          <p:nvPr/>
        </p:nvGrpSpPr>
        <p:grpSpPr bwMode="auto">
          <a:xfrm>
            <a:off x="5253281" y="2768343"/>
            <a:ext cx="3028277" cy="1625600"/>
            <a:chOff x="2924" y="1042"/>
            <a:chExt cx="2640" cy="1489"/>
          </a:xfrm>
        </p:grpSpPr>
        <p:sp>
          <p:nvSpPr>
            <p:cNvPr id="96346" name="Freeform 90"/>
            <p:cNvSpPr>
              <a:spLocks/>
            </p:cNvSpPr>
            <p:nvPr/>
          </p:nvSpPr>
          <p:spPr bwMode="auto">
            <a:xfrm>
              <a:off x="2924" y="1042"/>
              <a:ext cx="2640" cy="1489"/>
            </a:xfrm>
            <a:custGeom>
              <a:avLst/>
              <a:gdLst>
                <a:gd name="T0" fmla="*/ 2240 w 5843"/>
                <a:gd name="T1" fmla="*/ 216 h 2657"/>
                <a:gd name="T2" fmla="*/ 2236 w 5843"/>
                <a:gd name="T3" fmla="*/ 309 h 2657"/>
                <a:gd name="T4" fmla="*/ 2236 w 5843"/>
                <a:gd name="T5" fmla="*/ 355 h 2657"/>
                <a:gd name="T6" fmla="*/ 2236 w 5843"/>
                <a:gd name="T7" fmla="*/ 728 h 2657"/>
                <a:gd name="T8" fmla="*/ 2158 w 5843"/>
                <a:gd name="T9" fmla="*/ 889 h 2657"/>
                <a:gd name="T10" fmla="*/ 2121 w 5843"/>
                <a:gd name="T11" fmla="*/ 967 h 2657"/>
                <a:gd name="T12" fmla="*/ 2121 w 5843"/>
                <a:gd name="T13" fmla="*/ 1045 h 2657"/>
                <a:gd name="T14" fmla="*/ 2130 w 5843"/>
                <a:gd name="T15" fmla="*/ 1114 h 2657"/>
                <a:gd name="T16" fmla="*/ 2429 w 5843"/>
                <a:gd name="T17" fmla="*/ 1248 h 2657"/>
                <a:gd name="T18" fmla="*/ 3004 w 5843"/>
                <a:gd name="T19" fmla="*/ 1639 h 2657"/>
                <a:gd name="T20" fmla="*/ 3257 w 5843"/>
                <a:gd name="T21" fmla="*/ 1741 h 2657"/>
                <a:gd name="T22" fmla="*/ 3368 w 5843"/>
                <a:gd name="T23" fmla="*/ 1796 h 2657"/>
                <a:gd name="T24" fmla="*/ 3703 w 5843"/>
                <a:gd name="T25" fmla="*/ 1929 h 2657"/>
                <a:gd name="T26" fmla="*/ 4242 w 5843"/>
                <a:gd name="T27" fmla="*/ 2335 h 2657"/>
                <a:gd name="T28" fmla="*/ 4361 w 5843"/>
                <a:gd name="T29" fmla="*/ 2371 h 2657"/>
                <a:gd name="T30" fmla="*/ 4430 w 5843"/>
                <a:gd name="T31" fmla="*/ 2422 h 2657"/>
                <a:gd name="T32" fmla="*/ 4762 w 5843"/>
                <a:gd name="T33" fmla="*/ 2394 h 2657"/>
                <a:gd name="T34" fmla="*/ 5111 w 5843"/>
                <a:gd name="T35" fmla="*/ 2362 h 2657"/>
                <a:gd name="T36" fmla="*/ 5176 w 5843"/>
                <a:gd name="T37" fmla="*/ 2394 h 2657"/>
                <a:gd name="T38" fmla="*/ 5415 w 5843"/>
                <a:gd name="T39" fmla="*/ 2496 h 2657"/>
                <a:gd name="T40" fmla="*/ 5700 w 5843"/>
                <a:gd name="T41" fmla="*/ 2574 h 2657"/>
                <a:gd name="T42" fmla="*/ 1532 w 5843"/>
                <a:gd name="T43" fmla="*/ 2579 h 2657"/>
                <a:gd name="T44" fmla="*/ 1845 w 5843"/>
                <a:gd name="T45" fmla="*/ 2500 h 2657"/>
                <a:gd name="T46" fmla="*/ 2102 w 5843"/>
                <a:gd name="T47" fmla="*/ 2440 h 2657"/>
                <a:gd name="T48" fmla="*/ 2070 w 5843"/>
                <a:gd name="T49" fmla="*/ 2031 h 2657"/>
                <a:gd name="T50" fmla="*/ 1826 w 5843"/>
                <a:gd name="T51" fmla="*/ 1690 h 2657"/>
                <a:gd name="T52" fmla="*/ 1132 w 5843"/>
                <a:gd name="T53" fmla="*/ 1644 h 2657"/>
                <a:gd name="T54" fmla="*/ 906 w 5843"/>
                <a:gd name="T55" fmla="*/ 1538 h 2657"/>
                <a:gd name="T56" fmla="*/ 828 w 5843"/>
                <a:gd name="T57" fmla="*/ 1510 h 2657"/>
                <a:gd name="T58" fmla="*/ 593 w 5843"/>
                <a:gd name="T59" fmla="*/ 1294 h 2657"/>
                <a:gd name="T60" fmla="*/ 294 w 5843"/>
                <a:gd name="T61" fmla="*/ 1276 h 2657"/>
                <a:gd name="T62" fmla="*/ 198 w 5843"/>
                <a:gd name="T63" fmla="*/ 1234 h 2657"/>
                <a:gd name="T64" fmla="*/ 129 w 5843"/>
                <a:gd name="T65" fmla="*/ 1183 h 2657"/>
                <a:gd name="T66" fmla="*/ 97 w 5843"/>
                <a:gd name="T67" fmla="*/ 1119 h 2657"/>
                <a:gd name="T68" fmla="*/ 78 w 5843"/>
                <a:gd name="T69" fmla="*/ 999 h 2657"/>
                <a:gd name="T70" fmla="*/ 83 w 5843"/>
                <a:gd name="T71" fmla="*/ 820 h 2657"/>
                <a:gd name="T72" fmla="*/ 340 w 5843"/>
                <a:gd name="T73" fmla="*/ 801 h 2657"/>
                <a:gd name="T74" fmla="*/ 409 w 5843"/>
                <a:gd name="T75" fmla="*/ 921 h 2657"/>
                <a:gd name="T76" fmla="*/ 566 w 5843"/>
                <a:gd name="T77" fmla="*/ 1022 h 2657"/>
                <a:gd name="T78" fmla="*/ 754 w 5843"/>
                <a:gd name="T79" fmla="*/ 1142 h 2657"/>
                <a:gd name="T80" fmla="*/ 920 w 5843"/>
                <a:gd name="T81" fmla="*/ 1137 h 2657"/>
                <a:gd name="T82" fmla="*/ 1021 w 5843"/>
                <a:gd name="T83" fmla="*/ 1197 h 2657"/>
                <a:gd name="T84" fmla="*/ 1132 w 5843"/>
                <a:gd name="T85" fmla="*/ 1252 h 2657"/>
                <a:gd name="T86" fmla="*/ 1261 w 5843"/>
                <a:gd name="T87" fmla="*/ 1322 h 2657"/>
                <a:gd name="T88" fmla="*/ 1895 w 5843"/>
                <a:gd name="T89" fmla="*/ 1276 h 2657"/>
                <a:gd name="T90" fmla="*/ 1794 w 5843"/>
                <a:gd name="T91" fmla="*/ 1202 h 2657"/>
                <a:gd name="T92" fmla="*/ 1615 w 5843"/>
                <a:gd name="T93" fmla="*/ 1160 h 2657"/>
                <a:gd name="T94" fmla="*/ 1527 w 5843"/>
                <a:gd name="T95" fmla="*/ 1124 h 2657"/>
                <a:gd name="T96" fmla="*/ 1527 w 5843"/>
                <a:gd name="T97" fmla="*/ 1031 h 2657"/>
                <a:gd name="T98" fmla="*/ 1412 w 5843"/>
                <a:gd name="T99" fmla="*/ 930 h 2657"/>
                <a:gd name="T100" fmla="*/ 1339 w 5843"/>
                <a:gd name="T101" fmla="*/ 774 h 2657"/>
                <a:gd name="T102" fmla="*/ 1320 w 5843"/>
                <a:gd name="T103" fmla="*/ 635 h 2657"/>
                <a:gd name="T104" fmla="*/ 1297 w 5843"/>
                <a:gd name="T105" fmla="*/ 516 h 2657"/>
                <a:gd name="T106" fmla="*/ 1523 w 5843"/>
                <a:gd name="T107" fmla="*/ 396 h 2657"/>
                <a:gd name="T108" fmla="*/ 1514 w 5843"/>
                <a:gd name="T109" fmla="*/ 299 h 2657"/>
                <a:gd name="T110" fmla="*/ 1541 w 5843"/>
                <a:gd name="T111" fmla="*/ 249 h 2657"/>
                <a:gd name="T112" fmla="*/ 1624 w 5843"/>
                <a:gd name="T113" fmla="*/ 120 h 2657"/>
                <a:gd name="T114" fmla="*/ 1624 w 5843"/>
                <a:gd name="T115" fmla="*/ 101 h 2657"/>
                <a:gd name="T116" fmla="*/ 1541 w 5843"/>
                <a:gd name="T117" fmla="*/ 120 h 2657"/>
                <a:gd name="T118" fmla="*/ 1872 w 5843"/>
                <a:gd name="T119" fmla="*/ 9 h 2657"/>
                <a:gd name="T120" fmla="*/ 2107 w 5843"/>
                <a:gd name="T121" fmla="*/ 166 h 2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43" h="2657">
                  <a:moveTo>
                    <a:pt x="2107" y="166"/>
                  </a:moveTo>
                  <a:lnTo>
                    <a:pt x="2176" y="253"/>
                  </a:lnTo>
                  <a:lnTo>
                    <a:pt x="2176" y="253"/>
                  </a:lnTo>
                  <a:lnTo>
                    <a:pt x="2185" y="249"/>
                  </a:lnTo>
                  <a:lnTo>
                    <a:pt x="2190" y="239"/>
                  </a:lnTo>
                  <a:lnTo>
                    <a:pt x="2199" y="235"/>
                  </a:lnTo>
                  <a:lnTo>
                    <a:pt x="2204" y="230"/>
                  </a:lnTo>
                  <a:lnTo>
                    <a:pt x="2213" y="226"/>
                  </a:lnTo>
                  <a:lnTo>
                    <a:pt x="2217" y="221"/>
                  </a:lnTo>
                  <a:lnTo>
                    <a:pt x="2227" y="216"/>
                  </a:lnTo>
                  <a:lnTo>
                    <a:pt x="2240" y="216"/>
                  </a:lnTo>
                  <a:lnTo>
                    <a:pt x="2240" y="216"/>
                  </a:lnTo>
                  <a:lnTo>
                    <a:pt x="2245" y="230"/>
                  </a:lnTo>
                  <a:lnTo>
                    <a:pt x="2245" y="239"/>
                  </a:lnTo>
                  <a:lnTo>
                    <a:pt x="2240" y="249"/>
                  </a:lnTo>
                  <a:lnTo>
                    <a:pt x="2236" y="258"/>
                  </a:lnTo>
                  <a:lnTo>
                    <a:pt x="2231" y="267"/>
                  </a:lnTo>
                  <a:lnTo>
                    <a:pt x="2222" y="276"/>
                  </a:lnTo>
                  <a:lnTo>
                    <a:pt x="2217" y="285"/>
                  </a:lnTo>
                  <a:lnTo>
                    <a:pt x="2217" y="295"/>
                  </a:lnTo>
                  <a:lnTo>
                    <a:pt x="2217" y="295"/>
                  </a:lnTo>
                  <a:lnTo>
                    <a:pt x="2222" y="299"/>
                  </a:lnTo>
                  <a:lnTo>
                    <a:pt x="2231" y="304"/>
                  </a:lnTo>
                  <a:lnTo>
                    <a:pt x="2236" y="309"/>
                  </a:lnTo>
                  <a:lnTo>
                    <a:pt x="2245" y="313"/>
                  </a:lnTo>
                  <a:lnTo>
                    <a:pt x="2250" y="318"/>
                  </a:lnTo>
                  <a:lnTo>
                    <a:pt x="2254" y="322"/>
                  </a:lnTo>
                  <a:lnTo>
                    <a:pt x="2259" y="332"/>
                  </a:lnTo>
                  <a:lnTo>
                    <a:pt x="2263" y="336"/>
                  </a:lnTo>
                  <a:lnTo>
                    <a:pt x="2263" y="336"/>
                  </a:lnTo>
                  <a:lnTo>
                    <a:pt x="2254" y="341"/>
                  </a:lnTo>
                  <a:lnTo>
                    <a:pt x="2250" y="341"/>
                  </a:lnTo>
                  <a:lnTo>
                    <a:pt x="2245" y="345"/>
                  </a:lnTo>
                  <a:lnTo>
                    <a:pt x="2240" y="345"/>
                  </a:lnTo>
                  <a:lnTo>
                    <a:pt x="2240" y="350"/>
                  </a:lnTo>
                  <a:lnTo>
                    <a:pt x="2236" y="355"/>
                  </a:lnTo>
                  <a:lnTo>
                    <a:pt x="2236" y="359"/>
                  </a:lnTo>
                  <a:lnTo>
                    <a:pt x="2240" y="368"/>
                  </a:lnTo>
                  <a:lnTo>
                    <a:pt x="2240" y="368"/>
                  </a:lnTo>
                  <a:lnTo>
                    <a:pt x="2263" y="410"/>
                  </a:lnTo>
                  <a:lnTo>
                    <a:pt x="2277" y="456"/>
                  </a:lnTo>
                  <a:lnTo>
                    <a:pt x="2277" y="502"/>
                  </a:lnTo>
                  <a:lnTo>
                    <a:pt x="2273" y="548"/>
                  </a:lnTo>
                  <a:lnTo>
                    <a:pt x="2263" y="594"/>
                  </a:lnTo>
                  <a:lnTo>
                    <a:pt x="2254" y="640"/>
                  </a:lnTo>
                  <a:lnTo>
                    <a:pt x="2245" y="681"/>
                  </a:lnTo>
                  <a:lnTo>
                    <a:pt x="2236" y="728"/>
                  </a:lnTo>
                  <a:lnTo>
                    <a:pt x="2236" y="728"/>
                  </a:lnTo>
                  <a:lnTo>
                    <a:pt x="2231" y="741"/>
                  </a:lnTo>
                  <a:lnTo>
                    <a:pt x="2222" y="760"/>
                  </a:lnTo>
                  <a:lnTo>
                    <a:pt x="2217" y="774"/>
                  </a:lnTo>
                  <a:lnTo>
                    <a:pt x="2213" y="787"/>
                  </a:lnTo>
                  <a:lnTo>
                    <a:pt x="2204" y="806"/>
                  </a:lnTo>
                  <a:lnTo>
                    <a:pt x="2194" y="815"/>
                  </a:lnTo>
                  <a:lnTo>
                    <a:pt x="2185" y="829"/>
                  </a:lnTo>
                  <a:lnTo>
                    <a:pt x="2176" y="838"/>
                  </a:lnTo>
                  <a:lnTo>
                    <a:pt x="2176" y="838"/>
                  </a:lnTo>
                  <a:lnTo>
                    <a:pt x="2167" y="856"/>
                  </a:lnTo>
                  <a:lnTo>
                    <a:pt x="2162" y="870"/>
                  </a:lnTo>
                  <a:lnTo>
                    <a:pt x="2158" y="889"/>
                  </a:lnTo>
                  <a:lnTo>
                    <a:pt x="2153" y="903"/>
                  </a:lnTo>
                  <a:lnTo>
                    <a:pt x="2148" y="921"/>
                  </a:lnTo>
                  <a:lnTo>
                    <a:pt x="2144" y="939"/>
                  </a:lnTo>
                  <a:lnTo>
                    <a:pt x="2139" y="953"/>
                  </a:lnTo>
                  <a:lnTo>
                    <a:pt x="2139" y="972"/>
                  </a:lnTo>
                  <a:lnTo>
                    <a:pt x="2139" y="972"/>
                  </a:lnTo>
                  <a:lnTo>
                    <a:pt x="2135" y="972"/>
                  </a:lnTo>
                  <a:lnTo>
                    <a:pt x="2130" y="972"/>
                  </a:lnTo>
                  <a:lnTo>
                    <a:pt x="2130" y="972"/>
                  </a:lnTo>
                  <a:lnTo>
                    <a:pt x="2125" y="972"/>
                  </a:lnTo>
                  <a:lnTo>
                    <a:pt x="2121" y="967"/>
                  </a:lnTo>
                  <a:lnTo>
                    <a:pt x="2121" y="967"/>
                  </a:lnTo>
                  <a:lnTo>
                    <a:pt x="2121" y="972"/>
                  </a:lnTo>
                  <a:lnTo>
                    <a:pt x="2116" y="976"/>
                  </a:lnTo>
                  <a:lnTo>
                    <a:pt x="2116" y="976"/>
                  </a:lnTo>
                  <a:lnTo>
                    <a:pt x="2116" y="985"/>
                  </a:lnTo>
                  <a:lnTo>
                    <a:pt x="2116" y="995"/>
                  </a:lnTo>
                  <a:lnTo>
                    <a:pt x="2116" y="1004"/>
                  </a:lnTo>
                  <a:lnTo>
                    <a:pt x="2116" y="1013"/>
                  </a:lnTo>
                  <a:lnTo>
                    <a:pt x="2116" y="1018"/>
                  </a:lnTo>
                  <a:lnTo>
                    <a:pt x="2121" y="1027"/>
                  </a:lnTo>
                  <a:lnTo>
                    <a:pt x="2121" y="1036"/>
                  </a:lnTo>
                  <a:lnTo>
                    <a:pt x="2121" y="1045"/>
                  </a:lnTo>
                  <a:lnTo>
                    <a:pt x="2121" y="1045"/>
                  </a:lnTo>
                  <a:lnTo>
                    <a:pt x="2116" y="1050"/>
                  </a:lnTo>
                  <a:lnTo>
                    <a:pt x="2102" y="1036"/>
                  </a:lnTo>
                  <a:lnTo>
                    <a:pt x="2102" y="1036"/>
                  </a:lnTo>
                  <a:lnTo>
                    <a:pt x="2102" y="1050"/>
                  </a:lnTo>
                  <a:lnTo>
                    <a:pt x="2102" y="1059"/>
                  </a:lnTo>
                  <a:lnTo>
                    <a:pt x="2107" y="1068"/>
                  </a:lnTo>
                  <a:lnTo>
                    <a:pt x="2107" y="1078"/>
                  </a:lnTo>
                  <a:lnTo>
                    <a:pt x="2112" y="1087"/>
                  </a:lnTo>
                  <a:lnTo>
                    <a:pt x="2116" y="1096"/>
                  </a:lnTo>
                  <a:lnTo>
                    <a:pt x="2121" y="1105"/>
                  </a:lnTo>
                  <a:lnTo>
                    <a:pt x="2130" y="1114"/>
                  </a:lnTo>
                  <a:lnTo>
                    <a:pt x="2130" y="1114"/>
                  </a:lnTo>
                  <a:lnTo>
                    <a:pt x="2153" y="1110"/>
                  </a:lnTo>
                  <a:lnTo>
                    <a:pt x="2176" y="1114"/>
                  </a:lnTo>
                  <a:lnTo>
                    <a:pt x="2194" y="1128"/>
                  </a:lnTo>
                  <a:lnTo>
                    <a:pt x="2213" y="1147"/>
                  </a:lnTo>
                  <a:lnTo>
                    <a:pt x="2227" y="1165"/>
                  </a:lnTo>
                  <a:lnTo>
                    <a:pt x="2245" y="1183"/>
                  </a:lnTo>
                  <a:lnTo>
                    <a:pt x="2259" y="1202"/>
                  </a:lnTo>
                  <a:lnTo>
                    <a:pt x="2277" y="1216"/>
                  </a:lnTo>
                  <a:lnTo>
                    <a:pt x="2277" y="1216"/>
                  </a:lnTo>
                  <a:lnTo>
                    <a:pt x="2328" y="1229"/>
                  </a:lnTo>
                  <a:lnTo>
                    <a:pt x="2379" y="1239"/>
                  </a:lnTo>
                  <a:lnTo>
                    <a:pt x="2429" y="1248"/>
                  </a:lnTo>
                  <a:lnTo>
                    <a:pt x="2480" y="1262"/>
                  </a:lnTo>
                  <a:lnTo>
                    <a:pt x="2526" y="1280"/>
                  </a:lnTo>
                  <a:lnTo>
                    <a:pt x="2572" y="1303"/>
                  </a:lnTo>
                  <a:lnTo>
                    <a:pt x="2618" y="1331"/>
                  </a:lnTo>
                  <a:lnTo>
                    <a:pt x="2659" y="1368"/>
                  </a:lnTo>
                  <a:lnTo>
                    <a:pt x="2659" y="1368"/>
                  </a:lnTo>
                  <a:lnTo>
                    <a:pt x="2714" y="1418"/>
                  </a:lnTo>
                  <a:lnTo>
                    <a:pt x="2770" y="1464"/>
                  </a:lnTo>
                  <a:lnTo>
                    <a:pt x="2825" y="1515"/>
                  </a:lnTo>
                  <a:lnTo>
                    <a:pt x="2885" y="1556"/>
                  </a:lnTo>
                  <a:lnTo>
                    <a:pt x="2944" y="1602"/>
                  </a:lnTo>
                  <a:lnTo>
                    <a:pt x="3004" y="1639"/>
                  </a:lnTo>
                  <a:lnTo>
                    <a:pt x="3064" y="1676"/>
                  </a:lnTo>
                  <a:lnTo>
                    <a:pt x="3128" y="1713"/>
                  </a:lnTo>
                  <a:lnTo>
                    <a:pt x="3128" y="1713"/>
                  </a:lnTo>
                  <a:lnTo>
                    <a:pt x="3142" y="1718"/>
                  </a:lnTo>
                  <a:lnTo>
                    <a:pt x="3156" y="1718"/>
                  </a:lnTo>
                  <a:lnTo>
                    <a:pt x="3174" y="1722"/>
                  </a:lnTo>
                  <a:lnTo>
                    <a:pt x="3188" y="1727"/>
                  </a:lnTo>
                  <a:lnTo>
                    <a:pt x="3207" y="1731"/>
                  </a:lnTo>
                  <a:lnTo>
                    <a:pt x="3220" y="1731"/>
                  </a:lnTo>
                  <a:lnTo>
                    <a:pt x="3239" y="1736"/>
                  </a:lnTo>
                  <a:lnTo>
                    <a:pt x="3257" y="1741"/>
                  </a:lnTo>
                  <a:lnTo>
                    <a:pt x="3257" y="1741"/>
                  </a:lnTo>
                  <a:lnTo>
                    <a:pt x="3271" y="1741"/>
                  </a:lnTo>
                  <a:lnTo>
                    <a:pt x="3285" y="1745"/>
                  </a:lnTo>
                  <a:lnTo>
                    <a:pt x="3299" y="1754"/>
                  </a:lnTo>
                  <a:lnTo>
                    <a:pt x="3308" y="1759"/>
                  </a:lnTo>
                  <a:lnTo>
                    <a:pt x="3322" y="1768"/>
                  </a:lnTo>
                  <a:lnTo>
                    <a:pt x="3331" y="1777"/>
                  </a:lnTo>
                  <a:lnTo>
                    <a:pt x="3345" y="1787"/>
                  </a:lnTo>
                  <a:lnTo>
                    <a:pt x="3358" y="1796"/>
                  </a:lnTo>
                  <a:lnTo>
                    <a:pt x="3358" y="1796"/>
                  </a:lnTo>
                  <a:lnTo>
                    <a:pt x="3358" y="1796"/>
                  </a:lnTo>
                  <a:lnTo>
                    <a:pt x="3363" y="1796"/>
                  </a:lnTo>
                  <a:lnTo>
                    <a:pt x="3368" y="1796"/>
                  </a:lnTo>
                  <a:lnTo>
                    <a:pt x="3372" y="1800"/>
                  </a:lnTo>
                  <a:lnTo>
                    <a:pt x="3377" y="1800"/>
                  </a:lnTo>
                  <a:lnTo>
                    <a:pt x="3381" y="1800"/>
                  </a:lnTo>
                  <a:lnTo>
                    <a:pt x="3386" y="1805"/>
                  </a:lnTo>
                  <a:lnTo>
                    <a:pt x="3391" y="1805"/>
                  </a:lnTo>
                  <a:lnTo>
                    <a:pt x="3391" y="1805"/>
                  </a:lnTo>
                  <a:lnTo>
                    <a:pt x="3446" y="1814"/>
                  </a:lnTo>
                  <a:lnTo>
                    <a:pt x="3501" y="1823"/>
                  </a:lnTo>
                  <a:lnTo>
                    <a:pt x="3561" y="1837"/>
                  </a:lnTo>
                  <a:lnTo>
                    <a:pt x="3611" y="1860"/>
                  </a:lnTo>
                  <a:lnTo>
                    <a:pt x="3662" y="1893"/>
                  </a:lnTo>
                  <a:lnTo>
                    <a:pt x="3703" y="1929"/>
                  </a:lnTo>
                  <a:lnTo>
                    <a:pt x="3736" y="1975"/>
                  </a:lnTo>
                  <a:lnTo>
                    <a:pt x="3763" y="2031"/>
                  </a:lnTo>
                  <a:lnTo>
                    <a:pt x="3763" y="2031"/>
                  </a:lnTo>
                  <a:lnTo>
                    <a:pt x="3763" y="2072"/>
                  </a:lnTo>
                  <a:lnTo>
                    <a:pt x="3763" y="2072"/>
                  </a:lnTo>
                  <a:lnTo>
                    <a:pt x="3832" y="2109"/>
                  </a:lnTo>
                  <a:lnTo>
                    <a:pt x="3901" y="2146"/>
                  </a:lnTo>
                  <a:lnTo>
                    <a:pt x="3970" y="2183"/>
                  </a:lnTo>
                  <a:lnTo>
                    <a:pt x="4035" y="2219"/>
                  </a:lnTo>
                  <a:lnTo>
                    <a:pt x="4104" y="2256"/>
                  </a:lnTo>
                  <a:lnTo>
                    <a:pt x="4173" y="2293"/>
                  </a:lnTo>
                  <a:lnTo>
                    <a:pt x="4242" y="2335"/>
                  </a:lnTo>
                  <a:lnTo>
                    <a:pt x="4306" y="2376"/>
                  </a:lnTo>
                  <a:lnTo>
                    <a:pt x="4306" y="2376"/>
                  </a:lnTo>
                  <a:lnTo>
                    <a:pt x="4315" y="2376"/>
                  </a:lnTo>
                  <a:lnTo>
                    <a:pt x="4320" y="2376"/>
                  </a:lnTo>
                  <a:lnTo>
                    <a:pt x="4325" y="2371"/>
                  </a:lnTo>
                  <a:lnTo>
                    <a:pt x="4334" y="2371"/>
                  </a:lnTo>
                  <a:lnTo>
                    <a:pt x="4338" y="2367"/>
                  </a:lnTo>
                  <a:lnTo>
                    <a:pt x="4343" y="2367"/>
                  </a:lnTo>
                  <a:lnTo>
                    <a:pt x="4348" y="2367"/>
                  </a:lnTo>
                  <a:lnTo>
                    <a:pt x="4357" y="2367"/>
                  </a:lnTo>
                  <a:lnTo>
                    <a:pt x="4357" y="2367"/>
                  </a:lnTo>
                  <a:lnTo>
                    <a:pt x="4361" y="2371"/>
                  </a:lnTo>
                  <a:lnTo>
                    <a:pt x="4371" y="2381"/>
                  </a:lnTo>
                  <a:lnTo>
                    <a:pt x="4375" y="2390"/>
                  </a:lnTo>
                  <a:lnTo>
                    <a:pt x="4380" y="2399"/>
                  </a:lnTo>
                  <a:lnTo>
                    <a:pt x="4389" y="2404"/>
                  </a:lnTo>
                  <a:lnTo>
                    <a:pt x="4394" y="2408"/>
                  </a:lnTo>
                  <a:lnTo>
                    <a:pt x="4407" y="2408"/>
                  </a:lnTo>
                  <a:lnTo>
                    <a:pt x="4417" y="2404"/>
                  </a:lnTo>
                  <a:lnTo>
                    <a:pt x="4417" y="2404"/>
                  </a:lnTo>
                  <a:lnTo>
                    <a:pt x="4426" y="2413"/>
                  </a:lnTo>
                  <a:lnTo>
                    <a:pt x="4421" y="2417"/>
                  </a:lnTo>
                  <a:lnTo>
                    <a:pt x="4421" y="2417"/>
                  </a:lnTo>
                  <a:lnTo>
                    <a:pt x="4430" y="2422"/>
                  </a:lnTo>
                  <a:lnTo>
                    <a:pt x="4440" y="2422"/>
                  </a:lnTo>
                  <a:lnTo>
                    <a:pt x="4453" y="2422"/>
                  </a:lnTo>
                  <a:lnTo>
                    <a:pt x="4463" y="2417"/>
                  </a:lnTo>
                  <a:lnTo>
                    <a:pt x="4476" y="2417"/>
                  </a:lnTo>
                  <a:lnTo>
                    <a:pt x="4490" y="2417"/>
                  </a:lnTo>
                  <a:lnTo>
                    <a:pt x="4499" y="2417"/>
                  </a:lnTo>
                  <a:lnTo>
                    <a:pt x="4513" y="2417"/>
                  </a:lnTo>
                  <a:lnTo>
                    <a:pt x="4513" y="2417"/>
                  </a:lnTo>
                  <a:lnTo>
                    <a:pt x="4573" y="2413"/>
                  </a:lnTo>
                  <a:lnTo>
                    <a:pt x="4637" y="2404"/>
                  </a:lnTo>
                  <a:lnTo>
                    <a:pt x="4697" y="2399"/>
                  </a:lnTo>
                  <a:lnTo>
                    <a:pt x="4762" y="2394"/>
                  </a:lnTo>
                  <a:lnTo>
                    <a:pt x="4821" y="2385"/>
                  </a:lnTo>
                  <a:lnTo>
                    <a:pt x="4881" y="2376"/>
                  </a:lnTo>
                  <a:lnTo>
                    <a:pt x="4941" y="2367"/>
                  </a:lnTo>
                  <a:lnTo>
                    <a:pt x="5001" y="2353"/>
                  </a:lnTo>
                  <a:lnTo>
                    <a:pt x="5001" y="2353"/>
                  </a:lnTo>
                  <a:lnTo>
                    <a:pt x="5015" y="2348"/>
                  </a:lnTo>
                  <a:lnTo>
                    <a:pt x="5033" y="2348"/>
                  </a:lnTo>
                  <a:lnTo>
                    <a:pt x="5051" y="2348"/>
                  </a:lnTo>
                  <a:lnTo>
                    <a:pt x="5065" y="2353"/>
                  </a:lnTo>
                  <a:lnTo>
                    <a:pt x="5079" y="2353"/>
                  </a:lnTo>
                  <a:lnTo>
                    <a:pt x="5097" y="2358"/>
                  </a:lnTo>
                  <a:lnTo>
                    <a:pt x="5111" y="2362"/>
                  </a:lnTo>
                  <a:lnTo>
                    <a:pt x="5130" y="2367"/>
                  </a:lnTo>
                  <a:lnTo>
                    <a:pt x="5130" y="2367"/>
                  </a:lnTo>
                  <a:lnTo>
                    <a:pt x="5130" y="2371"/>
                  </a:lnTo>
                  <a:lnTo>
                    <a:pt x="5130" y="2376"/>
                  </a:lnTo>
                  <a:lnTo>
                    <a:pt x="5130" y="2381"/>
                  </a:lnTo>
                  <a:lnTo>
                    <a:pt x="5134" y="2385"/>
                  </a:lnTo>
                  <a:lnTo>
                    <a:pt x="5139" y="2390"/>
                  </a:lnTo>
                  <a:lnTo>
                    <a:pt x="5143" y="2394"/>
                  </a:lnTo>
                  <a:lnTo>
                    <a:pt x="5148" y="2399"/>
                  </a:lnTo>
                  <a:lnTo>
                    <a:pt x="5153" y="2404"/>
                  </a:lnTo>
                  <a:lnTo>
                    <a:pt x="5153" y="2404"/>
                  </a:lnTo>
                  <a:lnTo>
                    <a:pt x="5176" y="2394"/>
                  </a:lnTo>
                  <a:lnTo>
                    <a:pt x="5203" y="2394"/>
                  </a:lnTo>
                  <a:lnTo>
                    <a:pt x="5231" y="2394"/>
                  </a:lnTo>
                  <a:lnTo>
                    <a:pt x="5258" y="2399"/>
                  </a:lnTo>
                  <a:lnTo>
                    <a:pt x="5286" y="2408"/>
                  </a:lnTo>
                  <a:lnTo>
                    <a:pt x="5309" y="2417"/>
                  </a:lnTo>
                  <a:lnTo>
                    <a:pt x="5337" y="2436"/>
                  </a:lnTo>
                  <a:lnTo>
                    <a:pt x="5355" y="2454"/>
                  </a:lnTo>
                  <a:lnTo>
                    <a:pt x="5355" y="2454"/>
                  </a:lnTo>
                  <a:lnTo>
                    <a:pt x="5351" y="2482"/>
                  </a:lnTo>
                  <a:lnTo>
                    <a:pt x="5351" y="2482"/>
                  </a:lnTo>
                  <a:lnTo>
                    <a:pt x="5383" y="2491"/>
                  </a:lnTo>
                  <a:lnTo>
                    <a:pt x="5415" y="2496"/>
                  </a:lnTo>
                  <a:lnTo>
                    <a:pt x="5447" y="2496"/>
                  </a:lnTo>
                  <a:lnTo>
                    <a:pt x="5484" y="2496"/>
                  </a:lnTo>
                  <a:lnTo>
                    <a:pt x="5516" y="2496"/>
                  </a:lnTo>
                  <a:lnTo>
                    <a:pt x="5548" y="2496"/>
                  </a:lnTo>
                  <a:lnTo>
                    <a:pt x="5581" y="2505"/>
                  </a:lnTo>
                  <a:lnTo>
                    <a:pt x="5613" y="2514"/>
                  </a:lnTo>
                  <a:lnTo>
                    <a:pt x="5613" y="2514"/>
                  </a:lnTo>
                  <a:lnTo>
                    <a:pt x="5631" y="2523"/>
                  </a:lnTo>
                  <a:lnTo>
                    <a:pt x="5650" y="2537"/>
                  </a:lnTo>
                  <a:lnTo>
                    <a:pt x="5668" y="2546"/>
                  </a:lnTo>
                  <a:lnTo>
                    <a:pt x="5682" y="2560"/>
                  </a:lnTo>
                  <a:lnTo>
                    <a:pt x="5700" y="2574"/>
                  </a:lnTo>
                  <a:lnTo>
                    <a:pt x="5714" y="2592"/>
                  </a:lnTo>
                  <a:lnTo>
                    <a:pt x="5723" y="2611"/>
                  </a:lnTo>
                  <a:lnTo>
                    <a:pt x="5728" y="2629"/>
                  </a:lnTo>
                  <a:lnTo>
                    <a:pt x="5728" y="2629"/>
                  </a:lnTo>
                  <a:lnTo>
                    <a:pt x="5843" y="2629"/>
                  </a:lnTo>
                  <a:lnTo>
                    <a:pt x="5843" y="2657"/>
                  </a:lnTo>
                  <a:lnTo>
                    <a:pt x="0" y="2657"/>
                  </a:lnTo>
                  <a:lnTo>
                    <a:pt x="0" y="2634"/>
                  </a:lnTo>
                  <a:lnTo>
                    <a:pt x="1500" y="2634"/>
                  </a:lnTo>
                  <a:lnTo>
                    <a:pt x="1500" y="2634"/>
                  </a:lnTo>
                  <a:lnTo>
                    <a:pt x="1514" y="2606"/>
                  </a:lnTo>
                  <a:lnTo>
                    <a:pt x="1532" y="2579"/>
                  </a:lnTo>
                  <a:lnTo>
                    <a:pt x="1555" y="2560"/>
                  </a:lnTo>
                  <a:lnTo>
                    <a:pt x="1583" y="2542"/>
                  </a:lnTo>
                  <a:lnTo>
                    <a:pt x="1610" y="2523"/>
                  </a:lnTo>
                  <a:lnTo>
                    <a:pt x="1638" y="2510"/>
                  </a:lnTo>
                  <a:lnTo>
                    <a:pt x="1665" y="2491"/>
                  </a:lnTo>
                  <a:lnTo>
                    <a:pt x="1688" y="2473"/>
                  </a:lnTo>
                  <a:lnTo>
                    <a:pt x="1688" y="2473"/>
                  </a:lnTo>
                  <a:lnTo>
                    <a:pt x="1721" y="2468"/>
                  </a:lnTo>
                  <a:lnTo>
                    <a:pt x="1753" y="2468"/>
                  </a:lnTo>
                  <a:lnTo>
                    <a:pt x="1785" y="2473"/>
                  </a:lnTo>
                  <a:lnTo>
                    <a:pt x="1813" y="2487"/>
                  </a:lnTo>
                  <a:lnTo>
                    <a:pt x="1845" y="2500"/>
                  </a:lnTo>
                  <a:lnTo>
                    <a:pt x="1872" y="2514"/>
                  </a:lnTo>
                  <a:lnTo>
                    <a:pt x="1905" y="2523"/>
                  </a:lnTo>
                  <a:lnTo>
                    <a:pt x="1937" y="2528"/>
                  </a:lnTo>
                  <a:lnTo>
                    <a:pt x="1937" y="2528"/>
                  </a:lnTo>
                  <a:lnTo>
                    <a:pt x="1978" y="2519"/>
                  </a:lnTo>
                  <a:lnTo>
                    <a:pt x="1978" y="2519"/>
                  </a:lnTo>
                  <a:lnTo>
                    <a:pt x="2001" y="2510"/>
                  </a:lnTo>
                  <a:lnTo>
                    <a:pt x="2024" y="2496"/>
                  </a:lnTo>
                  <a:lnTo>
                    <a:pt x="2043" y="2482"/>
                  </a:lnTo>
                  <a:lnTo>
                    <a:pt x="2066" y="2468"/>
                  </a:lnTo>
                  <a:lnTo>
                    <a:pt x="2084" y="2454"/>
                  </a:lnTo>
                  <a:lnTo>
                    <a:pt x="2102" y="2440"/>
                  </a:lnTo>
                  <a:lnTo>
                    <a:pt x="2125" y="2427"/>
                  </a:lnTo>
                  <a:lnTo>
                    <a:pt x="2144" y="2413"/>
                  </a:lnTo>
                  <a:lnTo>
                    <a:pt x="2144" y="2413"/>
                  </a:lnTo>
                  <a:lnTo>
                    <a:pt x="2121" y="2367"/>
                  </a:lnTo>
                  <a:lnTo>
                    <a:pt x="2107" y="2321"/>
                  </a:lnTo>
                  <a:lnTo>
                    <a:pt x="2098" y="2275"/>
                  </a:lnTo>
                  <a:lnTo>
                    <a:pt x="2093" y="2224"/>
                  </a:lnTo>
                  <a:lnTo>
                    <a:pt x="2089" y="2178"/>
                  </a:lnTo>
                  <a:lnTo>
                    <a:pt x="2084" y="2127"/>
                  </a:lnTo>
                  <a:lnTo>
                    <a:pt x="2079" y="2077"/>
                  </a:lnTo>
                  <a:lnTo>
                    <a:pt x="2070" y="2031"/>
                  </a:lnTo>
                  <a:lnTo>
                    <a:pt x="2070" y="2031"/>
                  </a:lnTo>
                  <a:lnTo>
                    <a:pt x="2066" y="1989"/>
                  </a:lnTo>
                  <a:lnTo>
                    <a:pt x="2061" y="1952"/>
                  </a:lnTo>
                  <a:lnTo>
                    <a:pt x="2056" y="1911"/>
                  </a:lnTo>
                  <a:lnTo>
                    <a:pt x="2047" y="1874"/>
                  </a:lnTo>
                  <a:lnTo>
                    <a:pt x="2038" y="1837"/>
                  </a:lnTo>
                  <a:lnTo>
                    <a:pt x="2029" y="1800"/>
                  </a:lnTo>
                  <a:lnTo>
                    <a:pt x="2010" y="1764"/>
                  </a:lnTo>
                  <a:lnTo>
                    <a:pt x="1987" y="1731"/>
                  </a:lnTo>
                  <a:lnTo>
                    <a:pt x="1987" y="1731"/>
                  </a:lnTo>
                  <a:lnTo>
                    <a:pt x="1937" y="1713"/>
                  </a:lnTo>
                  <a:lnTo>
                    <a:pt x="1882" y="1699"/>
                  </a:lnTo>
                  <a:lnTo>
                    <a:pt x="1826" y="1690"/>
                  </a:lnTo>
                  <a:lnTo>
                    <a:pt x="1771" y="1685"/>
                  </a:lnTo>
                  <a:lnTo>
                    <a:pt x="1716" y="1681"/>
                  </a:lnTo>
                  <a:lnTo>
                    <a:pt x="1656" y="1681"/>
                  </a:lnTo>
                  <a:lnTo>
                    <a:pt x="1601" y="1676"/>
                  </a:lnTo>
                  <a:lnTo>
                    <a:pt x="1541" y="1672"/>
                  </a:lnTo>
                  <a:lnTo>
                    <a:pt x="1541" y="1672"/>
                  </a:lnTo>
                  <a:lnTo>
                    <a:pt x="1472" y="1672"/>
                  </a:lnTo>
                  <a:lnTo>
                    <a:pt x="1403" y="1672"/>
                  </a:lnTo>
                  <a:lnTo>
                    <a:pt x="1334" y="1672"/>
                  </a:lnTo>
                  <a:lnTo>
                    <a:pt x="1265" y="1672"/>
                  </a:lnTo>
                  <a:lnTo>
                    <a:pt x="1196" y="1662"/>
                  </a:lnTo>
                  <a:lnTo>
                    <a:pt x="1132" y="1644"/>
                  </a:lnTo>
                  <a:lnTo>
                    <a:pt x="1072" y="1616"/>
                  </a:lnTo>
                  <a:lnTo>
                    <a:pt x="1017" y="1575"/>
                  </a:lnTo>
                  <a:lnTo>
                    <a:pt x="1017" y="1575"/>
                  </a:lnTo>
                  <a:lnTo>
                    <a:pt x="1003" y="1575"/>
                  </a:lnTo>
                  <a:lnTo>
                    <a:pt x="989" y="1570"/>
                  </a:lnTo>
                  <a:lnTo>
                    <a:pt x="975" y="1566"/>
                  </a:lnTo>
                  <a:lnTo>
                    <a:pt x="962" y="1561"/>
                  </a:lnTo>
                  <a:lnTo>
                    <a:pt x="948" y="1552"/>
                  </a:lnTo>
                  <a:lnTo>
                    <a:pt x="934" y="1547"/>
                  </a:lnTo>
                  <a:lnTo>
                    <a:pt x="920" y="1538"/>
                  </a:lnTo>
                  <a:lnTo>
                    <a:pt x="906" y="1538"/>
                  </a:lnTo>
                  <a:lnTo>
                    <a:pt x="906" y="1538"/>
                  </a:lnTo>
                  <a:lnTo>
                    <a:pt x="902" y="1538"/>
                  </a:lnTo>
                  <a:lnTo>
                    <a:pt x="893" y="1538"/>
                  </a:lnTo>
                  <a:lnTo>
                    <a:pt x="883" y="1543"/>
                  </a:lnTo>
                  <a:lnTo>
                    <a:pt x="879" y="1543"/>
                  </a:lnTo>
                  <a:lnTo>
                    <a:pt x="870" y="1543"/>
                  </a:lnTo>
                  <a:lnTo>
                    <a:pt x="860" y="1538"/>
                  </a:lnTo>
                  <a:lnTo>
                    <a:pt x="851" y="1538"/>
                  </a:lnTo>
                  <a:lnTo>
                    <a:pt x="847" y="1538"/>
                  </a:lnTo>
                  <a:lnTo>
                    <a:pt x="847" y="1538"/>
                  </a:lnTo>
                  <a:lnTo>
                    <a:pt x="837" y="1529"/>
                  </a:lnTo>
                  <a:lnTo>
                    <a:pt x="833" y="1520"/>
                  </a:lnTo>
                  <a:lnTo>
                    <a:pt x="828" y="1510"/>
                  </a:lnTo>
                  <a:lnTo>
                    <a:pt x="824" y="1501"/>
                  </a:lnTo>
                  <a:lnTo>
                    <a:pt x="819" y="1492"/>
                  </a:lnTo>
                  <a:lnTo>
                    <a:pt x="819" y="1483"/>
                  </a:lnTo>
                  <a:lnTo>
                    <a:pt x="819" y="1474"/>
                  </a:lnTo>
                  <a:lnTo>
                    <a:pt x="819" y="1460"/>
                  </a:lnTo>
                  <a:lnTo>
                    <a:pt x="819" y="1460"/>
                  </a:lnTo>
                  <a:lnTo>
                    <a:pt x="782" y="1437"/>
                  </a:lnTo>
                  <a:lnTo>
                    <a:pt x="741" y="1414"/>
                  </a:lnTo>
                  <a:lnTo>
                    <a:pt x="704" y="1381"/>
                  </a:lnTo>
                  <a:lnTo>
                    <a:pt x="667" y="1354"/>
                  </a:lnTo>
                  <a:lnTo>
                    <a:pt x="630" y="1322"/>
                  </a:lnTo>
                  <a:lnTo>
                    <a:pt x="593" y="1294"/>
                  </a:lnTo>
                  <a:lnTo>
                    <a:pt x="557" y="1266"/>
                  </a:lnTo>
                  <a:lnTo>
                    <a:pt x="515" y="1239"/>
                  </a:lnTo>
                  <a:lnTo>
                    <a:pt x="515" y="1239"/>
                  </a:lnTo>
                  <a:lnTo>
                    <a:pt x="492" y="1257"/>
                  </a:lnTo>
                  <a:lnTo>
                    <a:pt x="465" y="1262"/>
                  </a:lnTo>
                  <a:lnTo>
                    <a:pt x="437" y="1266"/>
                  </a:lnTo>
                  <a:lnTo>
                    <a:pt x="409" y="1266"/>
                  </a:lnTo>
                  <a:lnTo>
                    <a:pt x="377" y="1266"/>
                  </a:lnTo>
                  <a:lnTo>
                    <a:pt x="350" y="1266"/>
                  </a:lnTo>
                  <a:lnTo>
                    <a:pt x="317" y="1271"/>
                  </a:lnTo>
                  <a:lnTo>
                    <a:pt x="294" y="1276"/>
                  </a:lnTo>
                  <a:lnTo>
                    <a:pt x="294" y="1276"/>
                  </a:lnTo>
                  <a:lnTo>
                    <a:pt x="281" y="1276"/>
                  </a:lnTo>
                  <a:lnTo>
                    <a:pt x="267" y="1276"/>
                  </a:lnTo>
                  <a:lnTo>
                    <a:pt x="253" y="1276"/>
                  </a:lnTo>
                  <a:lnTo>
                    <a:pt x="239" y="1276"/>
                  </a:lnTo>
                  <a:lnTo>
                    <a:pt x="230" y="1276"/>
                  </a:lnTo>
                  <a:lnTo>
                    <a:pt x="221" y="1271"/>
                  </a:lnTo>
                  <a:lnTo>
                    <a:pt x="207" y="1262"/>
                  </a:lnTo>
                  <a:lnTo>
                    <a:pt x="198" y="1252"/>
                  </a:lnTo>
                  <a:lnTo>
                    <a:pt x="198" y="1252"/>
                  </a:lnTo>
                  <a:lnTo>
                    <a:pt x="198" y="1243"/>
                  </a:lnTo>
                  <a:lnTo>
                    <a:pt x="198" y="1239"/>
                  </a:lnTo>
                  <a:lnTo>
                    <a:pt x="198" y="1234"/>
                  </a:lnTo>
                  <a:lnTo>
                    <a:pt x="193" y="1229"/>
                  </a:lnTo>
                  <a:lnTo>
                    <a:pt x="189" y="1225"/>
                  </a:lnTo>
                  <a:lnTo>
                    <a:pt x="184" y="1220"/>
                  </a:lnTo>
                  <a:lnTo>
                    <a:pt x="179" y="1220"/>
                  </a:lnTo>
                  <a:lnTo>
                    <a:pt x="170" y="1220"/>
                  </a:lnTo>
                  <a:lnTo>
                    <a:pt x="170" y="1220"/>
                  </a:lnTo>
                  <a:lnTo>
                    <a:pt x="166" y="1211"/>
                  </a:lnTo>
                  <a:lnTo>
                    <a:pt x="156" y="1206"/>
                  </a:lnTo>
                  <a:lnTo>
                    <a:pt x="152" y="1202"/>
                  </a:lnTo>
                  <a:lnTo>
                    <a:pt x="143" y="1197"/>
                  </a:lnTo>
                  <a:lnTo>
                    <a:pt x="138" y="1193"/>
                  </a:lnTo>
                  <a:lnTo>
                    <a:pt x="129" y="1183"/>
                  </a:lnTo>
                  <a:lnTo>
                    <a:pt x="124" y="1179"/>
                  </a:lnTo>
                  <a:lnTo>
                    <a:pt x="120" y="1170"/>
                  </a:lnTo>
                  <a:lnTo>
                    <a:pt x="120" y="1170"/>
                  </a:lnTo>
                  <a:lnTo>
                    <a:pt x="129" y="1151"/>
                  </a:lnTo>
                  <a:lnTo>
                    <a:pt x="129" y="1151"/>
                  </a:lnTo>
                  <a:lnTo>
                    <a:pt x="120" y="1151"/>
                  </a:lnTo>
                  <a:lnTo>
                    <a:pt x="115" y="1147"/>
                  </a:lnTo>
                  <a:lnTo>
                    <a:pt x="110" y="1142"/>
                  </a:lnTo>
                  <a:lnTo>
                    <a:pt x="106" y="1137"/>
                  </a:lnTo>
                  <a:lnTo>
                    <a:pt x="101" y="1133"/>
                  </a:lnTo>
                  <a:lnTo>
                    <a:pt x="97" y="1128"/>
                  </a:lnTo>
                  <a:lnTo>
                    <a:pt x="97" y="1119"/>
                  </a:lnTo>
                  <a:lnTo>
                    <a:pt x="97" y="1110"/>
                  </a:lnTo>
                  <a:lnTo>
                    <a:pt x="97" y="1110"/>
                  </a:lnTo>
                  <a:lnTo>
                    <a:pt x="101" y="1096"/>
                  </a:lnTo>
                  <a:lnTo>
                    <a:pt x="97" y="1082"/>
                  </a:lnTo>
                  <a:lnTo>
                    <a:pt x="87" y="1068"/>
                  </a:lnTo>
                  <a:lnTo>
                    <a:pt x="78" y="1059"/>
                  </a:lnTo>
                  <a:lnTo>
                    <a:pt x="69" y="1045"/>
                  </a:lnTo>
                  <a:lnTo>
                    <a:pt x="64" y="1031"/>
                  </a:lnTo>
                  <a:lnTo>
                    <a:pt x="64" y="1018"/>
                  </a:lnTo>
                  <a:lnTo>
                    <a:pt x="74" y="1004"/>
                  </a:lnTo>
                  <a:lnTo>
                    <a:pt x="74" y="1004"/>
                  </a:lnTo>
                  <a:lnTo>
                    <a:pt x="78" y="999"/>
                  </a:lnTo>
                  <a:lnTo>
                    <a:pt x="83" y="990"/>
                  </a:lnTo>
                  <a:lnTo>
                    <a:pt x="87" y="985"/>
                  </a:lnTo>
                  <a:lnTo>
                    <a:pt x="92" y="976"/>
                  </a:lnTo>
                  <a:lnTo>
                    <a:pt x="97" y="972"/>
                  </a:lnTo>
                  <a:lnTo>
                    <a:pt x="101" y="962"/>
                  </a:lnTo>
                  <a:lnTo>
                    <a:pt x="106" y="958"/>
                  </a:lnTo>
                  <a:lnTo>
                    <a:pt x="110" y="953"/>
                  </a:lnTo>
                  <a:lnTo>
                    <a:pt x="110" y="953"/>
                  </a:lnTo>
                  <a:lnTo>
                    <a:pt x="55" y="833"/>
                  </a:lnTo>
                  <a:lnTo>
                    <a:pt x="55" y="833"/>
                  </a:lnTo>
                  <a:lnTo>
                    <a:pt x="69" y="824"/>
                  </a:lnTo>
                  <a:lnTo>
                    <a:pt x="83" y="820"/>
                  </a:lnTo>
                  <a:lnTo>
                    <a:pt x="101" y="815"/>
                  </a:lnTo>
                  <a:lnTo>
                    <a:pt x="120" y="815"/>
                  </a:lnTo>
                  <a:lnTo>
                    <a:pt x="133" y="810"/>
                  </a:lnTo>
                  <a:lnTo>
                    <a:pt x="152" y="810"/>
                  </a:lnTo>
                  <a:lnTo>
                    <a:pt x="170" y="810"/>
                  </a:lnTo>
                  <a:lnTo>
                    <a:pt x="184" y="806"/>
                  </a:lnTo>
                  <a:lnTo>
                    <a:pt x="184" y="806"/>
                  </a:lnTo>
                  <a:lnTo>
                    <a:pt x="221" y="806"/>
                  </a:lnTo>
                  <a:lnTo>
                    <a:pt x="248" y="801"/>
                  </a:lnTo>
                  <a:lnTo>
                    <a:pt x="281" y="801"/>
                  </a:lnTo>
                  <a:lnTo>
                    <a:pt x="308" y="801"/>
                  </a:lnTo>
                  <a:lnTo>
                    <a:pt x="340" y="801"/>
                  </a:lnTo>
                  <a:lnTo>
                    <a:pt x="368" y="806"/>
                  </a:lnTo>
                  <a:lnTo>
                    <a:pt x="396" y="815"/>
                  </a:lnTo>
                  <a:lnTo>
                    <a:pt x="423" y="824"/>
                  </a:lnTo>
                  <a:lnTo>
                    <a:pt x="423" y="824"/>
                  </a:lnTo>
                  <a:lnTo>
                    <a:pt x="423" y="838"/>
                  </a:lnTo>
                  <a:lnTo>
                    <a:pt x="419" y="847"/>
                  </a:lnTo>
                  <a:lnTo>
                    <a:pt x="419" y="861"/>
                  </a:lnTo>
                  <a:lnTo>
                    <a:pt x="414" y="870"/>
                  </a:lnTo>
                  <a:lnTo>
                    <a:pt x="414" y="884"/>
                  </a:lnTo>
                  <a:lnTo>
                    <a:pt x="409" y="898"/>
                  </a:lnTo>
                  <a:lnTo>
                    <a:pt x="409" y="907"/>
                  </a:lnTo>
                  <a:lnTo>
                    <a:pt x="409" y="921"/>
                  </a:lnTo>
                  <a:lnTo>
                    <a:pt x="409" y="921"/>
                  </a:lnTo>
                  <a:lnTo>
                    <a:pt x="428" y="930"/>
                  </a:lnTo>
                  <a:lnTo>
                    <a:pt x="451" y="935"/>
                  </a:lnTo>
                  <a:lnTo>
                    <a:pt x="469" y="939"/>
                  </a:lnTo>
                  <a:lnTo>
                    <a:pt x="492" y="944"/>
                  </a:lnTo>
                  <a:lnTo>
                    <a:pt x="511" y="953"/>
                  </a:lnTo>
                  <a:lnTo>
                    <a:pt x="529" y="962"/>
                  </a:lnTo>
                  <a:lnTo>
                    <a:pt x="543" y="976"/>
                  </a:lnTo>
                  <a:lnTo>
                    <a:pt x="557" y="995"/>
                  </a:lnTo>
                  <a:lnTo>
                    <a:pt x="557" y="995"/>
                  </a:lnTo>
                  <a:lnTo>
                    <a:pt x="561" y="1008"/>
                  </a:lnTo>
                  <a:lnTo>
                    <a:pt x="566" y="1022"/>
                  </a:lnTo>
                  <a:lnTo>
                    <a:pt x="566" y="1031"/>
                  </a:lnTo>
                  <a:lnTo>
                    <a:pt x="566" y="1045"/>
                  </a:lnTo>
                  <a:lnTo>
                    <a:pt x="570" y="1059"/>
                  </a:lnTo>
                  <a:lnTo>
                    <a:pt x="575" y="1073"/>
                  </a:lnTo>
                  <a:lnTo>
                    <a:pt x="580" y="1082"/>
                  </a:lnTo>
                  <a:lnTo>
                    <a:pt x="589" y="1091"/>
                  </a:lnTo>
                  <a:lnTo>
                    <a:pt x="589" y="1091"/>
                  </a:lnTo>
                  <a:lnTo>
                    <a:pt x="626" y="1101"/>
                  </a:lnTo>
                  <a:lnTo>
                    <a:pt x="658" y="1110"/>
                  </a:lnTo>
                  <a:lnTo>
                    <a:pt x="690" y="1119"/>
                  </a:lnTo>
                  <a:lnTo>
                    <a:pt x="722" y="1133"/>
                  </a:lnTo>
                  <a:lnTo>
                    <a:pt x="754" y="1142"/>
                  </a:lnTo>
                  <a:lnTo>
                    <a:pt x="791" y="1151"/>
                  </a:lnTo>
                  <a:lnTo>
                    <a:pt x="824" y="1156"/>
                  </a:lnTo>
                  <a:lnTo>
                    <a:pt x="860" y="1165"/>
                  </a:lnTo>
                  <a:lnTo>
                    <a:pt x="860" y="1165"/>
                  </a:lnTo>
                  <a:lnTo>
                    <a:pt x="865" y="1156"/>
                  </a:lnTo>
                  <a:lnTo>
                    <a:pt x="874" y="1151"/>
                  </a:lnTo>
                  <a:lnTo>
                    <a:pt x="879" y="1142"/>
                  </a:lnTo>
                  <a:lnTo>
                    <a:pt x="883" y="1137"/>
                  </a:lnTo>
                  <a:lnTo>
                    <a:pt x="893" y="1133"/>
                  </a:lnTo>
                  <a:lnTo>
                    <a:pt x="902" y="1133"/>
                  </a:lnTo>
                  <a:lnTo>
                    <a:pt x="906" y="1133"/>
                  </a:lnTo>
                  <a:lnTo>
                    <a:pt x="920" y="1137"/>
                  </a:lnTo>
                  <a:lnTo>
                    <a:pt x="920" y="1137"/>
                  </a:lnTo>
                  <a:lnTo>
                    <a:pt x="934" y="1137"/>
                  </a:lnTo>
                  <a:lnTo>
                    <a:pt x="943" y="1147"/>
                  </a:lnTo>
                  <a:lnTo>
                    <a:pt x="957" y="1151"/>
                  </a:lnTo>
                  <a:lnTo>
                    <a:pt x="962" y="1165"/>
                  </a:lnTo>
                  <a:lnTo>
                    <a:pt x="971" y="1174"/>
                  </a:lnTo>
                  <a:lnTo>
                    <a:pt x="980" y="1183"/>
                  </a:lnTo>
                  <a:lnTo>
                    <a:pt x="994" y="1188"/>
                  </a:lnTo>
                  <a:lnTo>
                    <a:pt x="1003" y="1193"/>
                  </a:lnTo>
                  <a:lnTo>
                    <a:pt x="1003" y="1193"/>
                  </a:lnTo>
                  <a:lnTo>
                    <a:pt x="1012" y="1193"/>
                  </a:lnTo>
                  <a:lnTo>
                    <a:pt x="1021" y="1197"/>
                  </a:lnTo>
                  <a:lnTo>
                    <a:pt x="1026" y="1202"/>
                  </a:lnTo>
                  <a:lnTo>
                    <a:pt x="1035" y="1211"/>
                  </a:lnTo>
                  <a:lnTo>
                    <a:pt x="1044" y="1220"/>
                  </a:lnTo>
                  <a:lnTo>
                    <a:pt x="1049" y="1225"/>
                  </a:lnTo>
                  <a:lnTo>
                    <a:pt x="1058" y="1229"/>
                  </a:lnTo>
                  <a:lnTo>
                    <a:pt x="1067" y="1234"/>
                  </a:lnTo>
                  <a:lnTo>
                    <a:pt x="1067" y="1234"/>
                  </a:lnTo>
                  <a:lnTo>
                    <a:pt x="1077" y="1248"/>
                  </a:lnTo>
                  <a:lnTo>
                    <a:pt x="1086" y="1252"/>
                  </a:lnTo>
                  <a:lnTo>
                    <a:pt x="1100" y="1252"/>
                  </a:lnTo>
                  <a:lnTo>
                    <a:pt x="1113" y="1252"/>
                  </a:lnTo>
                  <a:lnTo>
                    <a:pt x="1132" y="1252"/>
                  </a:lnTo>
                  <a:lnTo>
                    <a:pt x="1146" y="1252"/>
                  </a:lnTo>
                  <a:lnTo>
                    <a:pt x="1159" y="1257"/>
                  </a:lnTo>
                  <a:lnTo>
                    <a:pt x="1173" y="1266"/>
                  </a:lnTo>
                  <a:lnTo>
                    <a:pt x="1173" y="1266"/>
                  </a:lnTo>
                  <a:lnTo>
                    <a:pt x="1182" y="1271"/>
                  </a:lnTo>
                  <a:lnTo>
                    <a:pt x="1196" y="1280"/>
                  </a:lnTo>
                  <a:lnTo>
                    <a:pt x="1205" y="1285"/>
                  </a:lnTo>
                  <a:lnTo>
                    <a:pt x="1219" y="1289"/>
                  </a:lnTo>
                  <a:lnTo>
                    <a:pt x="1228" y="1294"/>
                  </a:lnTo>
                  <a:lnTo>
                    <a:pt x="1242" y="1303"/>
                  </a:lnTo>
                  <a:lnTo>
                    <a:pt x="1251" y="1312"/>
                  </a:lnTo>
                  <a:lnTo>
                    <a:pt x="1261" y="1322"/>
                  </a:lnTo>
                  <a:lnTo>
                    <a:pt x="1261" y="1322"/>
                  </a:lnTo>
                  <a:lnTo>
                    <a:pt x="1339" y="1335"/>
                  </a:lnTo>
                  <a:lnTo>
                    <a:pt x="1417" y="1340"/>
                  </a:lnTo>
                  <a:lnTo>
                    <a:pt x="1500" y="1340"/>
                  </a:lnTo>
                  <a:lnTo>
                    <a:pt x="1578" y="1331"/>
                  </a:lnTo>
                  <a:lnTo>
                    <a:pt x="1656" y="1322"/>
                  </a:lnTo>
                  <a:lnTo>
                    <a:pt x="1739" y="1308"/>
                  </a:lnTo>
                  <a:lnTo>
                    <a:pt x="1813" y="1289"/>
                  </a:lnTo>
                  <a:lnTo>
                    <a:pt x="1891" y="1271"/>
                  </a:lnTo>
                  <a:lnTo>
                    <a:pt x="1891" y="1271"/>
                  </a:lnTo>
                  <a:lnTo>
                    <a:pt x="1895" y="1276"/>
                  </a:lnTo>
                  <a:lnTo>
                    <a:pt x="1895" y="1276"/>
                  </a:lnTo>
                  <a:lnTo>
                    <a:pt x="1891" y="1271"/>
                  </a:lnTo>
                  <a:lnTo>
                    <a:pt x="1886" y="1257"/>
                  </a:lnTo>
                  <a:lnTo>
                    <a:pt x="1877" y="1248"/>
                  </a:lnTo>
                  <a:lnTo>
                    <a:pt x="1868" y="1239"/>
                  </a:lnTo>
                  <a:lnTo>
                    <a:pt x="1859" y="1229"/>
                  </a:lnTo>
                  <a:lnTo>
                    <a:pt x="1849" y="1225"/>
                  </a:lnTo>
                  <a:lnTo>
                    <a:pt x="1840" y="1216"/>
                  </a:lnTo>
                  <a:lnTo>
                    <a:pt x="1831" y="1206"/>
                  </a:lnTo>
                  <a:lnTo>
                    <a:pt x="1831" y="1206"/>
                  </a:lnTo>
                  <a:lnTo>
                    <a:pt x="1817" y="1197"/>
                  </a:lnTo>
                  <a:lnTo>
                    <a:pt x="1803" y="1197"/>
                  </a:lnTo>
                  <a:lnTo>
                    <a:pt x="1794" y="1202"/>
                  </a:lnTo>
                  <a:lnTo>
                    <a:pt x="1780" y="1206"/>
                  </a:lnTo>
                  <a:lnTo>
                    <a:pt x="1767" y="1216"/>
                  </a:lnTo>
                  <a:lnTo>
                    <a:pt x="1748" y="1225"/>
                  </a:lnTo>
                  <a:lnTo>
                    <a:pt x="1734" y="1229"/>
                  </a:lnTo>
                  <a:lnTo>
                    <a:pt x="1721" y="1234"/>
                  </a:lnTo>
                  <a:lnTo>
                    <a:pt x="1721" y="1234"/>
                  </a:lnTo>
                  <a:lnTo>
                    <a:pt x="1698" y="1229"/>
                  </a:lnTo>
                  <a:lnTo>
                    <a:pt x="1679" y="1225"/>
                  </a:lnTo>
                  <a:lnTo>
                    <a:pt x="1661" y="1211"/>
                  </a:lnTo>
                  <a:lnTo>
                    <a:pt x="1642" y="1197"/>
                  </a:lnTo>
                  <a:lnTo>
                    <a:pt x="1624" y="1179"/>
                  </a:lnTo>
                  <a:lnTo>
                    <a:pt x="1615" y="1160"/>
                  </a:lnTo>
                  <a:lnTo>
                    <a:pt x="1601" y="1142"/>
                  </a:lnTo>
                  <a:lnTo>
                    <a:pt x="1592" y="1124"/>
                  </a:lnTo>
                  <a:lnTo>
                    <a:pt x="1592" y="1124"/>
                  </a:lnTo>
                  <a:lnTo>
                    <a:pt x="1583" y="1124"/>
                  </a:lnTo>
                  <a:lnTo>
                    <a:pt x="1573" y="1128"/>
                  </a:lnTo>
                  <a:lnTo>
                    <a:pt x="1569" y="1128"/>
                  </a:lnTo>
                  <a:lnTo>
                    <a:pt x="1560" y="1128"/>
                  </a:lnTo>
                  <a:lnTo>
                    <a:pt x="1550" y="1128"/>
                  </a:lnTo>
                  <a:lnTo>
                    <a:pt x="1541" y="1128"/>
                  </a:lnTo>
                  <a:lnTo>
                    <a:pt x="1532" y="1124"/>
                  </a:lnTo>
                  <a:lnTo>
                    <a:pt x="1527" y="1124"/>
                  </a:lnTo>
                  <a:lnTo>
                    <a:pt x="1527" y="1124"/>
                  </a:lnTo>
                  <a:lnTo>
                    <a:pt x="1523" y="1114"/>
                  </a:lnTo>
                  <a:lnTo>
                    <a:pt x="1514" y="1105"/>
                  </a:lnTo>
                  <a:lnTo>
                    <a:pt x="1514" y="1101"/>
                  </a:lnTo>
                  <a:lnTo>
                    <a:pt x="1514" y="1091"/>
                  </a:lnTo>
                  <a:lnTo>
                    <a:pt x="1514" y="1082"/>
                  </a:lnTo>
                  <a:lnTo>
                    <a:pt x="1514" y="1073"/>
                  </a:lnTo>
                  <a:lnTo>
                    <a:pt x="1514" y="1064"/>
                  </a:lnTo>
                  <a:lnTo>
                    <a:pt x="1514" y="1054"/>
                  </a:lnTo>
                  <a:lnTo>
                    <a:pt x="1514" y="1054"/>
                  </a:lnTo>
                  <a:lnTo>
                    <a:pt x="1518" y="1045"/>
                  </a:lnTo>
                  <a:lnTo>
                    <a:pt x="1523" y="1041"/>
                  </a:lnTo>
                  <a:lnTo>
                    <a:pt x="1527" y="1031"/>
                  </a:lnTo>
                  <a:lnTo>
                    <a:pt x="1532" y="1027"/>
                  </a:lnTo>
                  <a:lnTo>
                    <a:pt x="1537" y="1018"/>
                  </a:lnTo>
                  <a:lnTo>
                    <a:pt x="1537" y="1013"/>
                  </a:lnTo>
                  <a:lnTo>
                    <a:pt x="1541" y="1004"/>
                  </a:lnTo>
                  <a:lnTo>
                    <a:pt x="1541" y="995"/>
                  </a:lnTo>
                  <a:lnTo>
                    <a:pt x="1541" y="995"/>
                  </a:lnTo>
                  <a:lnTo>
                    <a:pt x="1527" y="976"/>
                  </a:lnTo>
                  <a:lnTo>
                    <a:pt x="1504" y="962"/>
                  </a:lnTo>
                  <a:lnTo>
                    <a:pt x="1481" y="953"/>
                  </a:lnTo>
                  <a:lnTo>
                    <a:pt x="1454" y="949"/>
                  </a:lnTo>
                  <a:lnTo>
                    <a:pt x="1431" y="939"/>
                  </a:lnTo>
                  <a:lnTo>
                    <a:pt x="1412" y="930"/>
                  </a:lnTo>
                  <a:lnTo>
                    <a:pt x="1399" y="912"/>
                  </a:lnTo>
                  <a:lnTo>
                    <a:pt x="1394" y="879"/>
                  </a:lnTo>
                  <a:lnTo>
                    <a:pt x="1394" y="879"/>
                  </a:lnTo>
                  <a:lnTo>
                    <a:pt x="1385" y="870"/>
                  </a:lnTo>
                  <a:lnTo>
                    <a:pt x="1371" y="861"/>
                  </a:lnTo>
                  <a:lnTo>
                    <a:pt x="1362" y="847"/>
                  </a:lnTo>
                  <a:lnTo>
                    <a:pt x="1348" y="838"/>
                  </a:lnTo>
                  <a:lnTo>
                    <a:pt x="1343" y="824"/>
                  </a:lnTo>
                  <a:lnTo>
                    <a:pt x="1339" y="810"/>
                  </a:lnTo>
                  <a:lnTo>
                    <a:pt x="1334" y="792"/>
                  </a:lnTo>
                  <a:lnTo>
                    <a:pt x="1339" y="774"/>
                  </a:lnTo>
                  <a:lnTo>
                    <a:pt x="1339" y="774"/>
                  </a:lnTo>
                  <a:lnTo>
                    <a:pt x="1343" y="764"/>
                  </a:lnTo>
                  <a:lnTo>
                    <a:pt x="1353" y="751"/>
                  </a:lnTo>
                  <a:lnTo>
                    <a:pt x="1353" y="737"/>
                  </a:lnTo>
                  <a:lnTo>
                    <a:pt x="1357" y="723"/>
                  </a:lnTo>
                  <a:lnTo>
                    <a:pt x="1362" y="709"/>
                  </a:lnTo>
                  <a:lnTo>
                    <a:pt x="1362" y="695"/>
                  </a:lnTo>
                  <a:lnTo>
                    <a:pt x="1366" y="681"/>
                  </a:lnTo>
                  <a:lnTo>
                    <a:pt x="1366" y="668"/>
                  </a:lnTo>
                  <a:lnTo>
                    <a:pt x="1366" y="668"/>
                  </a:lnTo>
                  <a:lnTo>
                    <a:pt x="1353" y="658"/>
                  </a:lnTo>
                  <a:lnTo>
                    <a:pt x="1339" y="649"/>
                  </a:lnTo>
                  <a:lnTo>
                    <a:pt x="1320" y="635"/>
                  </a:lnTo>
                  <a:lnTo>
                    <a:pt x="1311" y="622"/>
                  </a:lnTo>
                  <a:lnTo>
                    <a:pt x="1297" y="608"/>
                  </a:lnTo>
                  <a:lnTo>
                    <a:pt x="1293" y="594"/>
                  </a:lnTo>
                  <a:lnTo>
                    <a:pt x="1288" y="576"/>
                  </a:lnTo>
                  <a:lnTo>
                    <a:pt x="1284" y="557"/>
                  </a:lnTo>
                  <a:lnTo>
                    <a:pt x="1284" y="557"/>
                  </a:lnTo>
                  <a:lnTo>
                    <a:pt x="1284" y="553"/>
                  </a:lnTo>
                  <a:lnTo>
                    <a:pt x="1284" y="543"/>
                  </a:lnTo>
                  <a:lnTo>
                    <a:pt x="1288" y="534"/>
                  </a:lnTo>
                  <a:lnTo>
                    <a:pt x="1288" y="530"/>
                  </a:lnTo>
                  <a:lnTo>
                    <a:pt x="1293" y="520"/>
                  </a:lnTo>
                  <a:lnTo>
                    <a:pt x="1297" y="516"/>
                  </a:lnTo>
                  <a:lnTo>
                    <a:pt x="1297" y="507"/>
                  </a:lnTo>
                  <a:lnTo>
                    <a:pt x="1302" y="502"/>
                  </a:lnTo>
                  <a:lnTo>
                    <a:pt x="1302" y="502"/>
                  </a:lnTo>
                  <a:lnTo>
                    <a:pt x="1330" y="488"/>
                  </a:lnTo>
                  <a:lnTo>
                    <a:pt x="1362" y="479"/>
                  </a:lnTo>
                  <a:lnTo>
                    <a:pt x="1394" y="470"/>
                  </a:lnTo>
                  <a:lnTo>
                    <a:pt x="1426" y="465"/>
                  </a:lnTo>
                  <a:lnTo>
                    <a:pt x="1454" y="456"/>
                  </a:lnTo>
                  <a:lnTo>
                    <a:pt x="1481" y="442"/>
                  </a:lnTo>
                  <a:lnTo>
                    <a:pt x="1504" y="424"/>
                  </a:lnTo>
                  <a:lnTo>
                    <a:pt x="1523" y="396"/>
                  </a:lnTo>
                  <a:lnTo>
                    <a:pt x="1523" y="396"/>
                  </a:lnTo>
                  <a:lnTo>
                    <a:pt x="1527" y="382"/>
                  </a:lnTo>
                  <a:lnTo>
                    <a:pt x="1532" y="373"/>
                  </a:lnTo>
                  <a:lnTo>
                    <a:pt x="1537" y="359"/>
                  </a:lnTo>
                  <a:lnTo>
                    <a:pt x="1541" y="350"/>
                  </a:lnTo>
                  <a:lnTo>
                    <a:pt x="1541" y="336"/>
                  </a:lnTo>
                  <a:lnTo>
                    <a:pt x="1541" y="327"/>
                  </a:lnTo>
                  <a:lnTo>
                    <a:pt x="1532" y="318"/>
                  </a:lnTo>
                  <a:lnTo>
                    <a:pt x="1518" y="309"/>
                  </a:lnTo>
                  <a:lnTo>
                    <a:pt x="1518" y="309"/>
                  </a:lnTo>
                  <a:lnTo>
                    <a:pt x="1518" y="304"/>
                  </a:lnTo>
                  <a:lnTo>
                    <a:pt x="1518" y="304"/>
                  </a:lnTo>
                  <a:lnTo>
                    <a:pt x="1514" y="299"/>
                  </a:lnTo>
                  <a:lnTo>
                    <a:pt x="1514" y="295"/>
                  </a:lnTo>
                  <a:lnTo>
                    <a:pt x="1514" y="290"/>
                  </a:lnTo>
                  <a:lnTo>
                    <a:pt x="1509" y="285"/>
                  </a:lnTo>
                  <a:lnTo>
                    <a:pt x="1509" y="281"/>
                  </a:lnTo>
                  <a:lnTo>
                    <a:pt x="1509" y="276"/>
                  </a:lnTo>
                  <a:lnTo>
                    <a:pt x="1509" y="276"/>
                  </a:lnTo>
                  <a:lnTo>
                    <a:pt x="1518" y="281"/>
                  </a:lnTo>
                  <a:lnTo>
                    <a:pt x="1527" y="281"/>
                  </a:lnTo>
                  <a:lnTo>
                    <a:pt x="1532" y="272"/>
                  </a:lnTo>
                  <a:lnTo>
                    <a:pt x="1537" y="267"/>
                  </a:lnTo>
                  <a:lnTo>
                    <a:pt x="1537" y="258"/>
                  </a:lnTo>
                  <a:lnTo>
                    <a:pt x="1541" y="249"/>
                  </a:lnTo>
                  <a:lnTo>
                    <a:pt x="1546" y="239"/>
                  </a:lnTo>
                  <a:lnTo>
                    <a:pt x="1550" y="230"/>
                  </a:lnTo>
                  <a:lnTo>
                    <a:pt x="1550" y="230"/>
                  </a:lnTo>
                  <a:lnTo>
                    <a:pt x="1606" y="175"/>
                  </a:lnTo>
                  <a:lnTo>
                    <a:pt x="1606" y="175"/>
                  </a:lnTo>
                  <a:lnTo>
                    <a:pt x="1601" y="170"/>
                  </a:lnTo>
                  <a:lnTo>
                    <a:pt x="1601" y="161"/>
                  </a:lnTo>
                  <a:lnTo>
                    <a:pt x="1606" y="152"/>
                  </a:lnTo>
                  <a:lnTo>
                    <a:pt x="1610" y="143"/>
                  </a:lnTo>
                  <a:lnTo>
                    <a:pt x="1615" y="134"/>
                  </a:lnTo>
                  <a:lnTo>
                    <a:pt x="1619" y="124"/>
                  </a:lnTo>
                  <a:lnTo>
                    <a:pt x="1624" y="120"/>
                  </a:lnTo>
                  <a:lnTo>
                    <a:pt x="1629" y="111"/>
                  </a:lnTo>
                  <a:lnTo>
                    <a:pt x="1629" y="111"/>
                  </a:lnTo>
                  <a:lnTo>
                    <a:pt x="1629" y="111"/>
                  </a:lnTo>
                  <a:lnTo>
                    <a:pt x="1633" y="106"/>
                  </a:lnTo>
                  <a:lnTo>
                    <a:pt x="1633" y="106"/>
                  </a:lnTo>
                  <a:lnTo>
                    <a:pt x="1633" y="106"/>
                  </a:lnTo>
                  <a:lnTo>
                    <a:pt x="1638" y="101"/>
                  </a:lnTo>
                  <a:lnTo>
                    <a:pt x="1638" y="101"/>
                  </a:lnTo>
                  <a:lnTo>
                    <a:pt x="1638" y="101"/>
                  </a:lnTo>
                  <a:lnTo>
                    <a:pt x="1638" y="97"/>
                  </a:lnTo>
                  <a:lnTo>
                    <a:pt x="1638" y="97"/>
                  </a:lnTo>
                  <a:lnTo>
                    <a:pt x="1624" y="101"/>
                  </a:lnTo>
                  <a:lnTo>
                    <a:pt x="1606" y="106"/>
                  </a:lnTo>
                  <a:lnTo>
                    <a:pt x="1592" y="115"/>
                  </a:lnTo>
                  <a:lnTo>
                    <a:pt x="1578" y="124"/>
                  </a:lnTo>
                  <a:lnTo>
                    <a:pt x="1569" y="138"/>
                  </a:lnTo>
                  <a:lnTo>
                    <a:pt x="1555" y="147"/>
                  </a:lnTo>
                  <a:lnTo>
                    <a:pt x="1541" y="161"/>
                  </a:lnTo>
                  <a:lnTo>
                    <a:pt x="1527" y="170"/>
                  </a:lnTo>
                  <a:lnTo>
                    <a:pt x="1527" y="170"/>
                  </a:lnTo>
                  <a:lnTo>
                    <a:pt x="1532" y="157"/>
                  </a:lnTo>
                  <a:lnTo>
                    <a:pt x="1532" y="147"/>
                  </a:lnTo>
                  <a:lnTo>
                    <a:pt x="1537" y="134"/>
                  </a:lnTo>
                  <a:lnTo>
                    <a:pt x="1541" y="120"/>
                  </a:lnTo>
                  <a:lnTo>
                    <a:pt x="1550" y="106"/>
                  </a:lnTo>
                  <a:lnTo>
                    <a:pt x="1555" y="97"/>
                  </a:lnTo>
                  <a:lnTo>
                    <a:pt x="1564" y="83"/>
                  </a:lnTo>
                  <a:lnTo>
                    <a:pt x="1573" y="74"/>
                  </a:lnTo>
                  <a:lnTo>
                    <a:pt x="1573" y="74"/>
                  </a:lnTo>
                  <a:lnTo>
                    <a:pt x="1610" y="55"/>
                  </a:lnTo>
                  <a:lnTo>
                    <a:pt x="1652" y="41"/>
                  </a:lnTo>
                  <a:lnTo>
                    <a:pt x="1698" y="23"/>
                  </a:lnTo>
                  <a:lnTo>
                    <a:pt x="1739" y="9"/>
                  </a:lnTo>
                  <a:lnTo>
                    <a:pt x="1780" y="0"/>
                  </a:lnTo>
                  <a:lnTo>
                    <a:pt x="1826" y="0"/>
                  </a:lnTo>
                  <a:lnTo>
                    <a:pt x="1872" y="9"/>
                  </a:lnTo>
                  <a:lnTo>
                    <a:pt x="1918" y="23"/>
                  </a:lnTo>
                  <a:lnTo>
                    <a:pt x="1918" y="23"/>
                  </a:lnTo>
                  <a:lnTo>
                    <a:pt x="1941" y="32"/>
                  </a:lnTo>
                  <a:lnTo>
                    <a:pt x="1974" y="46"/>
                  </a:lnTo>
                  <a:lnTo>
                    <a:pt x="2001" y="60"/>
                  </a:lnTo>
                  <a:lnTo>
                    <a:pt x="2024" y="74"/>
                  </a:lnTo>
                  <a:lnTo>
                    <a:pt x="2052" y="97"/>
                  </a:lnTo>
                  <a:lnTo>
                    <a:pt x="2075" y="115"/>
                  </a:lnTo>
                  <a:lnTo>
                    <a:pt x="2093" y="138"/>
                  </a:lnTo>
                  <a:lnTo>
                    <a:pt x="2107" y="166"/>
                  </a:lnTo>
                  <a:lnTo>
                    <a:pt x="2107" y="166"/>
                  </a:lnTo>
                  <a:lnTo>
                    <a:pt x="2107" y="166"/>
                  </a:lnTo>
                  <a:lnTo>
                    <a:pt x="2107" y="166"/>
                  </a:lnTo>
                  <a:lnTo>
                    <a:pt x="2107"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7" name="Freeform 91"/>
            <p:cNvSpPr>
              <a:spLocks/>
            </p:cNvSpPr>
            <p:nvPr/>
          </p:nvSpPr>
          <p:spPr bwMode="auto">
            <a:xfrm>
              <a:off x="3666" y="1052"/>
              <a:ext cx="280" cy="532"/>
            </a:xfrm>
            <a:custGeom>
              <a:avLst/>
              <a:gdLst>
                <a:gd name="T0" fmla="*/ 506 w 621"/>
                <a:gd name="T1" fmla="*/ 235 h 949"/>
                <a:gd name="T2" fmla="*/ 520 w 621"/>
                <a:gd name="T3" fmla="*/ 254 h 949"/>
                <a:gd name="T4" fmla="*/ 575 w 621"/>
                <a:gd name="T5" fmla="*/ 221 h 949"/>
                <a:gd name="T6" fmla="*/ 557 w 621"/>
                <a:gd name="T7" fmla="*/ 277 h 949"/>
                <a:gd name="T8" fmla="*/ 575 w 621"/>
                <a:gd name="T9" fmla="*/ 309 h 949"/>
                <a:gd name="T10" fmla="*/ 585 w 621"/>
                <a:gd name="T11" fmla="*/ 350 h 949"/>
                <a:gd name="T12" fmla="*/ 612 w 621"/>
                <a:gd name="T13" fmla="*/ 558 h 949"/>
                <a:gd name="T14" fmla="*/ 612 w 621"/>
                <a:gd name="T15" fmla="*/ 530 h 949"/>
                <a:gd name="T16" fmla="*/ 598 w 621"/>
                <a:gd name="T17" fmla="*/ 590 h 949"/>
                <a:gd name="T18" fmla="*/ 557 w 621"/>
                <a:gd name="T19" fmla="*/ 756 h 949"/>
                <a:gd name="T20" fmla="*/ 506 w 621"/>
                <a:gd name="T21" fmla="*/ 843 h 949"/>
                <a:gd name="T22" fmla="*/ 451 w 621"/>
                <a:gd name="T23" fmla="*/ 935 h 949"/>
                <a:gd name="T24" fmla="*/ 437 w 621"/>
                <a:gd name="T25" fmla="*/ 898 h 949"/>
                <a:gd name="T26" fmla="*/ 497 w 621"/>
                <a:gd name="T27" fmla="*/ 792 h 949"/>
                <a:gd name="T28" fmla="*/ 493 w 621"/>
                <a:gd name="T29" fmla="*/ 687 h 949"/>
                <a:gd name="T30" fmla="*/ 447 w 621"/>
                <a:gd name="T31" fmla="*/ 659 h 949"/>
                <a:gd name="T32" fmla="*/ 378 w 621"/>
                <a:gd name="T33" fmla="*/ 668 h 949"/>
                <a:gd name="T34" fmla="*/ 373 w 621"/>
                <a:gd name="T35" fmla="*/ 627 h 949"/>
                <a:gd name="T36" fmla="*/ 355 w 621"/>
                <a:gd name="T37" fmla="*/ 636 h 949"/>
                <a:gd name="T38" fmla="*/ 359 w 621"/>
                <a:gd name="T39" fmla="*/ 673 h 949"/>
                <a:gd name="T40" fmla="*/ 345 w 621"/>
                <a:gd name="T41" fmla="*/ 691 h 949"/>
                <a:gd name="T42" fmla="*/ 336 w 621"/>
                <a:gd name="T43" fmla="*/ 590 h 949"/>
                <a:gd name="T44" fmla="*/ 318 w 621"/>
                <a:gd name="T45" fmla="*/ 617 h 949"/>
                <a:gd name="T46" fmla="*/ 322 w 621"/>
                <a:gd name="T47" fmla="*/ 723 h 949"/>
                <a:gd name="T48" fmla="*/ 304 w 621"/>
                <a:gd name="T49" fmla="*/ 613 h 949"/>
                <a:gd name="T50" fmla="*/ 299 w 621"/>
                <a:gd name="T51" fmla="*/ 558 h 949"/>
                <a:gd name="T52" fmla="*/ 281 w 621"/>
                <a:gd name="T53" fmla="*/ 659 h 949"/>
                <a:gd name="T54" fmla="*/ 272 w 621"/>
                <a:gd name="T55" fmla="*/ 668 h 949"/>
                <a:gd name="T56" fmla="*/ 267 w 621"/>
                <a:gd name="T57" fmla="*/ 590 h 949"/>
                <a:gd name="T58" fmla="*/ 281 w 621"/>
                <a:gd name="T59" fmla="*/ 521 h 949"/>
                <a:gd name="T60" fmla="*/ 249 w 621"/>
                <a:gd name="T61" fmla="*/ 585 h 949"/>
                <a:gd name="T62" fmla="*/ 263 w 621"/>
                <a:gd name="T63" fmla="*/ 498 h 949"/>
                <a:gd name="T64" fmla="*/ 249 w 621"/>
                <a:gd name="T65" fmla="*/ 479 h 949"/>
                <a:gd name="T66" fmla="*/ 212 w 621"/>
                <a:gd name="T67" fmla="*/ 521 h 949"/>
                <a:gd name="T68" fmla="*/ 240 w 621"/>
                <a:gd name="T69" fmla="*/ 341 h 949"/>
                <a:gd name="T70" fmla="*/ 235 w 621"/>
                <a:gd name="T71" fmla="*/ 337 h 949"/>
                <a:gd name="T72" fmla="*/ 212 w 621"/>
                <a:gd name="T73" fmla="*/ 364 h 949"/>
                <a:gd name="T74" fmla="*/ 212 w 621"/>
                <a:gd name="T75" fmla="*/ 360 h 949"/>
                <a:gd name="T76" fmla="*/ 230 w 621"/>
                <a:gd name="T77" fmla="*/ 258 h 949"/>
                <a:gd name="T78" fmla="*/ 217 w 621"/>
                <a:gd name="T79" fmla="*/ 249 h 949"/>
                <a:gd name="T80" fmla="*/ 198 w 621"/>
                <a:gd name="T81" fmla="*/ 286 h 949"/>
                <a:gd name="T82" fmla="*/ 194 w 621"/>
                <a:gd name="T83" fmla="*/ 254 h 949"/>
                <a:gd name="T84" fmla="*/ 217 w 621"/>
                <a:gd name="T85" fmla="*/ 162 h 949"/>
                <a:gd name="T86" fmla="*/ 194 w 621"/>
                <a:gd name="T87" fmla="*/ 157 h 949"/>
                <a:gd name="T88" fmla="*/ 194 w 621"/>
                <a:gd name="T89" fmla="*/ 125 h 949"/>
                <a:gd name="T90" fmla="*/ 166 w 621"/>
                <a:gd name="T91" fmla="*/ 143 h 949"/>
                <a:gd name="T92" fmla="*/ 203 w 621"/>
                <a:gd name="T93" fmla="*/ 102 h 949"/>
                <a:gd name="T94" fmla="*/ 166 w 621"/>
                <a:gd name="T95" fmla="*/ 106 h 949"/>
                <a:gd name="T96" fmla="*/ 106 w 621"/>
                <a:gd name="T97" fmla="*/ 134 h 949"/>
                <a:gd name="T98" fmla="*/ 138 w 621"/>
                <a:gd name="T99" fmla="*/ 79 h 949"/>
                <a:gd name="T100" fmla="*/ 125 w 621"/>
                <a:gd name="T101" fmla="*/ 69 h 949"/>
                <a:gd name="T102" fmla="*/ 106 w 621"/>
                <a:gd name="T103" fmla="*/ 60 h 949"/>
                <a:gd name="T104" fmla="*/ 79 w 621"/>
                <a:gd name="T105" fmla="*/ 56 h 949"/>
                <a:gd name="T106" fmla="*/ 0 w 621"/>
                <a:gd name="T107" fmla="*/ 56 h 949"/>
                <a:gd name="T108" fmla="*/ 46 w 621"/>
                <a:gd name="T109" fmla="*/ 42 h 949"/>
                <a:gd name="T110" fmla="*/ 92 w 621"/>
                <a:gd name="T111" fmla="*/ 23 h 949"/>
                <a:gd name="T112" fmla="*/ 138 w 621"/>
                <a:gd name="T113" fmla="*/ 10 h 949"/>
                <a:gd name="T114" fmla="*/ 401 w 621"/>
                <a:gd name="T115" fmla="*/ 102 h 949"/>
                <a:gd name="T116" fmla="*/ 502 w 621"/>
                <a:gd name="T117" fmla="*/ 235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21" h="949">
                  <a:moveTo>
                    <a:pt x="502" y="235"/>
                  </a:moveTo>
                  <a:lnTo>
                    <a:pt x="502" y="235"/>
                  </a:lnTo>
                  <a:lnTo>
                    <a:pt x="502" y="235"/>
                  </a:lnTo>
                  <a:lnTo>
                    <a:pt x="502" y="235"/>
                  </a:lnTo>
                  <a:lnTo>
                    <a:pt x="506" y="235"/>
                  </a:lnTo>
                  <a:lnTo>
                    <a:pt x="506" y="235"/>
                  </a:lnTo>
                  <a:lnTo>
                    <a:pt x="506" y="235"/>
                  </a:lnTo>
                  <a:lnTo>
                    <a:pt x="506" y="235"/>
                  </a:lnTo>
                  <a:lnTo>
                    <a:pt x="506" y="231"/>
                  </a:lnTo>
                  <a:lnTo>
                    <a:pt x="506" y="231"/>
                  </a:lnTo>
                  <a:lnTo>
                    <a:pt x="511" y="240"/>
                  </a:lnTo>
                  <a:lnTo>
                    <a:pt x="511" y="244"/>
                  </a:lnTo>
                  <a:lnTo>
                    <a:pt x="516" y="249"/>
                  </a:lnTo>
                  <a:lnTo>
                    <a:pt x="520" y="254"/>
                  </a:lnTo>
                  <a:lnTo>
                    <a:pt x="525" y="258"/>
                  </a:lnTo>
                  <a:lnTo>
                    <a:pt x="529" y="258"/>
                  </a:lnTo>
                  <a:lnTo>
                    <a:pt x="534" y="258"/>
                  </a:lnTo>
                  <a:lnTo>
                    <a:pt x="543" y="258"/>
                  </a:lnTo>
                  <a:lnTo>
                    <a:pt x="543" y="258"/>
                  </a:lnTo>
                  <a:lnTo>
                    <a:pt x="575" y="221"/>
                  </a:lnTo>
                  <a:lnTo>
                    <a:pt x="575" y="221"/>
                  </a:lnTo>
                  <a:lnTo>
                    <a:pt x="575" y="231"/>
                  </a:lnTo>
                  <a:lnTo>
                    <a:pt x="571" y="235"/>
                  </a:lnTo>
                  <a:lnTo>
                    <a:pt x="571" y="244"/>
                  </a:lnTo>
                  <a:lnTo>
                    <a:pt x="566" y="254"/>
                  </a:lnTo>
                  <a:lnTo>
                    <a:pt x="562" y="258"/>
                  </a:lnTo>
                  <a:lnTo>
                    <a:pt x="557" y="267"/>
                  </a:lnTo>
                  <a:lnTo>
                    <a:pt x="557" y="277"/>
                  </a:lnTo>
                  <a:lnTo>
                    <a:pt x="557" y="286"/>
                  </a:lnTo>
                  <a:lnTo>
                    <a:pt x="557" y="286"/>
                  </a:lnTo>
                  <a:lnTo>
                    <a:pt x="585" y="309"/>
                  </a:lnTo>
                  <a:lnTo>
                    <a:pt x="585" y="309"/>
                  </a:lnTo>
                  <a:lnTo>
                    <a:pt x="580" y="309"/>
                  </a:lnTo>
                  <a:lnTo>
                    <a:pt x="580" y="309"/>
                  </a:lnTo>
                  <a:lnTo>
                    <a:pt x="575" y="309"/>
                  </a:lnTo>
                  <a:lnTo>
                    <a:pt x="575" y="314"/>
                  </a:lnTo>
                  <a:lnTo>
                    <a:pt x="575" y="314"/>
                  </a:lnTo>
                  <a:lnTo>
                    <a:pt x="575" y="318"/>
                  </a:lnTo>
                  <a:lnTo>
                    <a:pt x="571" y="318"/>
                  </a:lnTo>
                  <a:lnTo>
                    <a:pt x="571" y="323"/>
                  </a:lnTo>
                  <a:lnTo>
                    <a:pt x="571" y="323"/>
                  </a:lnTo>
                  <a:lnTo>
                    <a:pt x="585" y="350"/>
                  </a:lnTo>
                  <a:lnTo>
                    <a:pt x="594" y="378"/>
                  </a:lnTo>
                  <a:lnTo>
                    <a:pt x="603" y="406"/>
                  </a:lnTo>
                  <a:lnTo>
                    <a:pt x="612" y="433"/>
                  </a:lnTo>
                  <a:lnTo>
                    <a:pt x="617" y="465"/>
                  </a:lnTo>
                  <a:lnTo>
                    <a:pt x="621" y="493"/>
                  </a:lnTo>
                  <a:lnTo>
                    <a:pt x="617" y="525"/>
                  </a:lnTo>
                  <a:lnTo>
                    <a:pt x="612" y="558"/>
                  </a:lnTo>
                  <a:lnTo>
                    <a:pt x="612" y="558"/>
                  </a:lnTo>
                  <a:lnTo>
                    <a:pt x="608" y="553"/>
                  </a:lnTo>
                  <a:lnTo>
                    <a:pt x="608" y="548"/>
                  </a:lnTo>
                  <a:lnTo>
                    <a:pt x="612" y="544"/>
                  </a:lnTo>
                  <a:lnTo>
                    <a:pt x="612" y="539"/>
                  </a:lnTo>
                  <a:lnTo>
                    <a:pt x="612" y="535"/>
                  </a:lnTo>
                  <a:lnTo>
                    <a:pt x="612" y="530"/>
                  </a:lnTo>
                  <a:lnTo>
                    <a:pt x="608" y="525"/>
                  </a:lnTo>
                  <a:lnTo>
                    <a:pt x="608" y="521"/>
                  </a:lnTo>
                  <a:lnTo>
                    <a:pt x="608" y="521"/>
                  </a:lnTo>
                  <a:lnTo>
                    <a:pt x="603" y="530"/>
                  </a:lnTo>
                  <a:lnTo>
                    <a:pt x="603" y="530"/>
                  </a:lnTo>
                  <a:lnTo>
                    <a:pt x="598" y="562"/>
                  </a:lnTo>
                  <a:lnTo>
                    <a:pt x="598" y="590"/>
                  </a:lnTo>
                  <a:lnTo>
                    <a:pt x="594" y="617"/>
                  </a:lnTo>
                  <a:lnTo>
                    <a:pt x="589" y="645"/>
                  </a:lnTo>
                  <a:lnTo>
                    <a:pt x="585" y="677"/>
                  </a:lnTo>
                  <a:lnTo>
                    <a:pt x="575" y="700"/>
                  </a:lnTo>
                  <a:lnTo>
                    <a:pt x="566" y="728"/>
                  </a:lnTo>
                  <a:lnTo>
                    <a:pt x="557" y="756"/>
                  </a:lnTo>
                  <a:lnTo>
                    <a:pt x="557" y="756"/>
                  </a:lnTo>
                  <a:lnTo>
                    <a:pt x="543" y="765"/>
                  </a:lnTo>
                  <a:lnTo>
                    <a:pt x="534" y="774"/>
                  </a:lnTo>
                  <a:lnTo>
                    <a:pt x="525" y="788"/>
                  </a:lnTo>
                  <a:lnTo>
                    <a:pt x="520" y="802"/>
                  </a:lnTo>
                  <a:lnTo>
                    <a:pt x="516" y="815"/>
                  </a:lnTo>
                  <a:lnTo>
                    <a:pt x="511" y="829"/>
                  </a:lnTo>
                  <a:lnTo>
                    <a:pt x="506" y="843"/>
                  </a:lnTo>
                  <a:lnTo>
                    <a:pt x="497" y="857"/>
                  </a:lnTo>
                  <a:lnTo>
                    <a:pt x="497" y="857"/>
                  </a:lnTo>
                  <a:lnTo>
                    <a:pt x="479" y="857"/>
                  </a:lnTo>
                  <a:lnTo>
                    <a:pt x="460" y="949"/>
                  </a:lnTo>
                  <a:lnTo>
                    <a:pt x="460" y="949"/>
                  </a:lnTo>
                  <a:lnTo>
                    <a:pt x="456" y="940"/>
                  </a:lnTo>
                  <a:lnTo>
                    <a:pt x="451" y="935"/>
                  </a:lnTo>
                  <a:lnTo>
                    <a:pt x="451" y="926"/>
                  </a:lnTo>
                  <a:lnTo>
                    <a:pt x="456" y="917"/>
                  </a:lnTo>
                  <a:lnTo>
                    <a:pt x="456" y="912"/>
                  </a:lnTo>
                  <a:lnTo>
                    <a:pt x="451" y="903"/>
                  </a:lnTo>
                  <a:lnTo>
                    <a:pt x="447" y="898"/>
                  </a:lnTo>
                  <a:lnTo>
                    <a:pt x="437" y="898"/>
                  </a:lnTo>
                  <a:lnTo>
                    <a:pt x="437" y="898"/>
                  </a:lnTo>
                  <a:lnTo>
                    <a:pt x="424" y="908"/>
                  </a:lnTo>
                  <a:lnTo>
                    <a:pt x="424" y="908"/>
                  </a:lnTo>
                  <a:lnTo>
                    <a:pt x="442" y="885"/>
                  </a:lnTo>
                  <a:lnTo>
                    <a:pt x="460" y="861"/>
                  </a:lnTo>
                  <a:lnTo>
                    <a:pt x="479" y="843"/>
                  </a:lnTo>
                  <a:lnTo>
                    <a:pt x="488" y="815"/>
                  </a:lnTo>
                  <a:lnTo>
                    <a:pt x="497" y="792"/>
                  </a:lnTo>
                  <a:lnTo>
                    <a:pt x="506" y="769"/>
                  </a:lnTo>
                  <a:lnTo>
                    <a:pt x="506" y="742"/>
                  </a:lnTo>
                  <a:lnTo>
                    <a:pt x="502" y="710"/>
                  </a:lnTo>
                  <a:lnTo>
                    <a:pt x="502" y="710"/>
                  </a:lnTo>
                  <a:lnTo>
                    <a:pt x="497" y="705"/>
                  </a:lnTo>
                  <a:lnTo>
                    <a:pt x="497" y="696"/>
                  </a:lnTo>
                  <a:lnTo>
                    <a:pt x="493" y="687"/>
                  </a:lnTo>
                  <a:lnTo>
                    <a:pt x="483" y="682"/>
                  </a:lnTo>
                  <a:lnTo>
                    <a:pt x="479" y="673"/>
                  </a:lnTo>
                  <a:lnTo>
                    <a:pt x="470" y="668"/>
                  </a:lnTo>
                  <a:lnTo>
                    <a:pt x="465" y="663"/>
                  </a:lnTo>
                  <a:lnTo>
                    <a:pt x="456" y="659"/>
                  </a:lnTo>
                  <a:lnTo>
                    <a:pt x="456" y="659"/>
                  </a:lnTo>
                  <a:lnTo>
                    <a:pt x="447" y="659"/>
                  </a:lnTo>
                  <a:lnTo>
                    <a:pt x="433" y="654"/>
                  </a:lnTo>
                  <a:lnTo>
                    <a:pt x="424" y="654"/>
                  </a:lnTo>
                  <a:lnTo>
                    <a:pt x="414" y="654"/>
                  </a:lnTo>
                  <a:lnTo>
                    <a:pt x="405" y="659"/>
                  </a:lnTo>
                  <a:lnTo>
                    <a:pt x="396" y="659"/>
                  </a:lnTo>
                  <a:lnTo>
                    <a:pt x="387" y="663"/>
                  </a:lnTo>
                  <a:lnTo>
                    <a:pt x="378" y="668"/>
                  </a:lnTo>
                  <a:lnTo>
                    <a:pt x="378" y="668"/>
                  </a:lnTo>
                  <a:lnTo>
                    <a:pt x="378" y="659"/>
                  </a:lnTo>
                  <a:lnTo>
                    <a:pt x="378" y="654"/>
                  </a:lnTo>
                  <a:lnTo>
                    <a:pt x="378" y="645"/>
                  </a:lnTo>
                  <a:lnTo>
                    <a:pt x="378" y="640"/>
                  </a:lnTo>
                  <a:lnTo>
                    <a:pt x="378" y="631"/>
                  </a:lnTo>
                  <a:lnTo>
                    <a:pt x="373" y="627"/>
                  </a:lnTo>
                  <a:lnTo>
                    <a:pt x="373" y="622"/>
                  </a:lnTo>
                  <a:lnTo>
                    <a:pt x="368" y="613"/>
                  </a:lnTo>
                  <a:lnTo>
                    <a:pt x="368" y="613"/>
                  </a:lnTo>
                  <a:lnTo>
                    <a:pt x="364" y="617"/>
                  </a:lnTo>
                  <a:lnTo>
                    <a:pt x="359" y="627"/>
                  </a:lnTo>
                  <a:lnTo>
                    <a:pt x="359" y="631"/>
                  </a:lnTo>
                  <a:lnTo>
                    <a:pt x="355" y="636"/>
                  </a:lnTo>
                  <a:lnTo>
                    <a:pt x="355" y="645"/>
                  </a:lnTo>
                  <a:lnTo>
                    <a:pt x="355" y="650"/>
                  </a:lnTo>
                  <a:lnTo>
                    <a:pt x="359" y="659"/>
                  </a:lnTo>
                  <a:lnTo>
                    <a:pt x="359" y="668"/>
                  </a:lnTo>
                  <a:lnTo>
                    <a:pt x="359" y="668"/>
                  </a:lnTo>
                  <a:lnTo>
                    <a:pt x="359" y="668"/>
                  </a:lnTo>
                  <a:lnTo>
                    <a:pt x="359" y="673"/>
                  </a:lnTo>
                  <a:lnTo>
                    <a:pt x="359" y="677"/>
                  </a:lnTo>
                  <a:lnTo>
                    <a:pt x="359" y="682"/>
                  </a:lnTo>
                  <a:lnTo>
                    <a:pt x="359" y="682"/>
                  </a:lnTo>
                  <a:lnTo>
                    <a:pt x="355" y="687"/>
                  </a:lnTo>
                  <a:lnTo>
                    <a:pt x="350" y="691"/>
                  </a:lnTo>
                  <a:lnTo>
                    <a:pt x="345" y="691"/>
                  </a:lnTo>
                  <a:lnTo>
                    <a:pt x="345" y="691"/>
                  </a:lnTo>
                  <a:lnTo>
                    <a:pt x="341" y="677"/>
                  </a:lnTo>
                  <a:lnTo>
                    <a:pt x="341" y="663"/>
                  </a:lnTo>
                  <a:lnTo>
                    <a:pt x="336" y="650"/>
                  </a:lnTo>
                  <a:lnTo>
                    <a:pt x="336" y="636"/>
                  </a:lnTo>
                  <a:lnTo>
                    <a:pt x="336" y="622"/>
                  </a:lnTo>
                  <a:lnTo>
                    <a:pt x="336" y="608"/>
                  </a:lnTo>
                  <a:lnTo>
                    <a:pt x="336" y="590"/>
                  </a:lnTo>
                  <a:lnTo>
                    <a:pt x="336" y="576"/>
                  </a:lnTo>
                  <a:lnTo>
                    <a:pt x="336" y="576"/>
                  </a:lnTo>
                  <a:lnTo>
                    <a:pt x="327" y="567"/>
                  </a:lnTo>
                  <a:lnTo>
                    <a:pt x="327" y="567"/>
                  </a:lnTo>
                  <a:lnTo>
                    <a:pt x="322" y="585"/>
                  </a:lnTo>
                  <a:lnTo>
                    <a:pt x="318" y="599"/>
                  </a:lnTo>
                  <a:lnTo>
                    <a:pt x="318" y="617"/>
                  </a:lnTo>
                  <a:lnTo>
                    <a:pt x="318" y="636"/>
                  </a:lnTo>
                  <a:lnTo>
                    <a:pt x="318" y="659"/>
                  </a:lnTo>
                  <a:lnTo>
                    <a:pt x="322" y="677"/>
                  </a:lnTo>
                  <a:lnTo>
                    <a:pt x="327" y="696"/>
                  </a:lnTo>
                  <a:lnTo>
                    <a:pt x="332" y="710"/>
                  </a:lnTo>
                  <a:lnTo>
                    <a:pt x="332" y="710"/>
                  </a:lnTo>
                  <a:lnTo>
                    <a:pt x="322" y="723"/>
                  </a:lnTo>
                  <a:lnTo>
                    <a:pt x="309" y="710"/>
                  </a:lnTo>
                  <a:lnTo>
                    <a:pt x="309" y="710"/>
                  </a:lnTo>
                  <a:lnTo>
                    <a:pt x="309" y="687"/>
                  </a:lnTo>
                  <a:lnTo>
                    <a:pt x="309" y="668"/>
                  </a:lnTo>
                  <a:lnTo>
                    <a:pt x="304" y="650"/>
                  </a:lnTo>
                  <a:lnTo>
                    <a:pt x="304" y="631"/>
                  </a:lnTo>
                  <a:lnTo>
                    <a:pt x="304" y="613"/>
                  </a:lnTo>
                  <a:lnTo>
                    <a:pt x="304" y="590"/>
                  </a:lnTo>
                  <a:lnTo>
                    <a:pt x="304" y="571"/>
                  </a:lnTo>
                  <a:lnTo>
                    <a:pt x="309" y="548"/>
                  </a:lnTo>
                  <a:lnTo>
                    <a:pt x="309" y="548"/>
                  </a:lnTo>
                  <a:lnTo>
                    <a:pt x="304" y="544"/>
                  </a:lnTo>
                  <a:lnTo>
                    <a:pt x="304" y="544"/>
                  </a:lnTo>
                  <a:lnTo>
                    <a:pt x="299" y="558"/>
                  </a:lnTo>
                  <a:lnTo>
                    <a:pt x="295" y="571"/>
                  </a:lnTo>
                  <a:lnTo>
                    <a:pt x="290" y="585"/>
                  </a:lnTo>
                  <a:lnTo>
                    <a:pt x="290" y="599"/>
                  </a:lnTo>
                  <a:lnTo>
                    <a:pt x="286" y="613"/>
                  </a:lnTo>
                  <a:lnTo>
                    <a:pt x="286" y="627"/>
                  </a:lnTo>
                  <a:lnTo>
                    <a:pt x="281" y="645"/>
                  </a:lnTo>
                  <a:lnTo>
                    <a:pt x="281" y="659"/>
                  </a:lnTo>
                  <a:lnTo>
                    <a:pt x="281" y="659"/>
                  </a:lnTo>
                  <a:lnTo>
                    <a:pt x="281" y="659"/>
                  </a:lnTo>
                  <a:lnTo>
                    <a:pt x="276" y="659"/>
                  </a:lnTo>
                  <a:lnTo>
                    <a:pt x="276" y="663"/>
                  </a:lnTo>
                  <a:lnTo>
                    <a:pt x="276" y="663"/>
                  </a:lnTo>
                  <a:lnTo>
                    <a:pt x="272" y="663"/>
                  </a:lnTo>
                  <a:lnTo>
                    <a:pt x="272" y="668"/>
                  </a:lnTo>
                  <a:lnTo>
                    <a:pt x="267" y="668"/>
                  </a:lnTo>
                  <a:lnTo>
                    <a:pt x="267" y="668"/>
                  </a:lnTo>
                  <a:lnTo>
                    <a:pt x="267" y="668"/>
                  </a:lnTo>
                  <a:lnTo>
                    <a:pt x="267" y="650"/>
                  </a:lnTo>
                  <a:lnTo>
                    <a:pt x="267" y="631"/>
                  </a:lnTo>
                  <a:lnTo>
                    <a:pt x="267" y="608"/>
                  </a:lnTo>
                  <a:lnTo>
                    <a:pt x="267" y="590"/>
                  </a:lnTo>
                  <a:lnTo>
                    <a:pt x="272" y="571"/>
                  </a:lnTo>
                  <a:lnTo>
                    <a:pt x="272" y="553"/>
                  </a:lnTo>
                  <a:lnTo>
                    <a:pt x="276" y="539"/>
                  </a:lnTo>
                  <a:lnTo>
                    <a:pt x="286" y="521"/>
                  </a:lnTo>
                  <a:lnTo>
                    <a:pt x="286" y="521"/>
                  </a:lnTo>
                  <a:lnTo>
                    <a:pt x="281" y="521"/>
                  </a:lnTo>
                  <a:lnTo>
                    <a:pt x="281" y="521"/>
                  </a:lnTo>
                  <a:lnTo>
                    <a:pt x="276" y="530"/>
                  </a:lnTo>
                  <a:lnTo>
                    <a:pt x="272" y="539"/>
                  </a:lnTo>
                  <a:lnTo>
                    <a:pt x="267" y="544"/>
                  </a:lnTo>
                  <a:lnTo>
                    <a:pt x="263" y="558"/>
                  </a:lnTo>
                  <a:lnTo>
                    <a:pt x="258" y="567"/>
                  </a:lnTo>
                  <a:lnTo>
                    <a:pt x="253" y="576"/>
                  </a:lnTo>
                  <a:lnTo>
                    <a:pt x="249" y="585"/>
                  </a:lnTo>
                  <a:lnTo>
                    <a:pt x="244" y="594"/>
                  </a:lnTo>
                  <a:lnTo>
                    <a:pt x="244" y="594"/>
                  </a:lnTo>
                  <a:lnTo>
                    <a:pt x="244" y="576"/>
                  </a:lnTo>
                  <a:lnTo>
                    <a:pt x="249" y="558"/>
                  </a:lnTo>
                  <a:lnTo>
                    <a:pt x="253" y="535"/>
                  </a:lnTo>
                  <a:lnTo>
                    <a:pt x="258" y="516"/>
                  </a:lnTo>
                  <a:lnTo>
                    <a:pt x="263" y="498"/>
                  </a:lnTo>
                  <a:lnTo>
                    <a:pt x="267" y="479"/>
                  </a:lnTo>
                  <a:lnTo>
                    <a:pt x="272" y="461"/>
                  </a:lnTo>
                  <a:lnTo>
                    <a:pt x="276" y="442"/>
                  </a:lnTo>
                  <a:lnTo>
                    <a:pt x="276" y="442"/>
                  </a:lnTo>
                  <a:lnTo>
                    <a:pt x="267" y="456"/>
                  </a:lnTo>
                  <a:lnTo>
                    <a:pt x="258" y="465"/>
                  </a:lnTo>
                  <a:lnTo>
                    <a:pt x="249" y="479"/>
                  </a:lnTo>
                  <a:lnTo>
                    <a:pt x="240" y="493"/>
                  </a:lnTo>
                  <a:lnTo>
                    <a:pt x="230" y="507"/>
                  </a:lnTo>
                  <a:lnTo>
                    <a:pt x="226" y="521"/>
                  </a:lnTo>
                  <a:lnTo>
                    <a:pt x="221" y="535"/>
                  </a:lnTo>
                  <a:lnTo>
                    <a:pt x="212" y="548"/>
                  </a:lnTo>
                  <a:lnTo>
                    <a:pt x="212" y="548"/>
                  </a:lnTo>
                  <a:lnTo>
                    <a:pt x="212" y="521"/>
                  </a:lnTo>
                  <a:lnTo>
                    <a:pt x="212" y="493"/>
                  </a:lnTo>
                  <a:lnTo>
                    <a:pt x="217" y="470"/>
                  </a:lnTo>
                  <a:lnTo>
                    <a:pt x="217" y="442"/>
                  </a:lnTo>
                  <a:lnTo>
                    <a:pt x="221" y="415"/>
                  </a:lnTo>
                  <a:lnTo>
                    <a:pt x="226" y="392"/>
                  </a:lnTo>
                  <a:lnTo>
                    <a:pt x="230" y="364"/>
                  </a:lnTo>
                  <a:lnTo>
                    <a:pt x="240" y="341"/>
                  </a:lnTo>
                  <a:lnTo>
                    <a:pt x="240" y="341"/>
                  </a:lnTo>
                  <a:lnTo>
                    <a:pt x="240" y="341"/>
                  </a:lnTo>
                  <a:lnTo>
                    <a:pt x="240" y="341"/>
                  </a:lnTo>
                  <a:lnTo>
                    <a:pt x="235" y="337"/>
                  </a:lnTo>
                  <a:lnTo>
                    <a:pt x="235" y="337"/>
                  </a:lnTo>
                  <a:lnTo>
                    <a:pt x="235" y="337"/>
                  </a:lnTo>
                  <a:lnTo>
                    <a:pt x="235" y="337"/>
                  </a:lnTo>
                  <a:lnTo>
                    <a:pt x="230" y="337"/>
                  </a:lnTo>
                  <a:lnTo>
                    <a:pt x="230" y="337"/>
                  </a:lnTo>
                  <a:lnTo>
                    <a:pt x="230" y="337"/>
                  </a:lnTo>
                  <a:lnTo>
                    <a:pt x="226" y="341"/>
                  </a:lnTo>
                  <a:lnTo>
                    <a:pt x="221" y="350"/>
                  </a:lnTo>
                  <a:lnTo>
                    <a:pt x="217" y="360"/>
                  </a:lnTo>
                  <a:lnTo>
                    <a:pt x="212" y="364"/>
                  </a:lnTo>
                  <a:lnTo>
                    <a:pt x="212" y="373"/>
                  </a:lnTo>
                  <a:lnTo>
                    <a:pt x="207" y="383"/>
                  </a:lnTo>
                  <a:lnTo>
                    <a:pt x="207" y="387"/>
                  </a:lnTo>
                  <a:lnTo>
                    <a:pt x="203" y="396"/>
                  </a:lnTo>
                  <a:lnTo>
                    <a:pt x="203" y="396"/>
                  </a:lnTo>
                  <a:lnTo>
                    <a:pt x="207" y="378"/>
                  </a:lnTo>
                  <a:lnTo>
                    <a:pt x="212" y="360"/>
                  </a:lnTo>
                  <a:lnTo>
                    <a:pt x="212" y="341"/>
                  </a:lnTo>
                  <a:lnTo>
                    <a:pt x="217" y="327"/>
                  </a:lnTo>
                  <a:lnTo>
                    <a:pt x="217" y="309"/>
                  </a:lnTo>
                  <a:lnTo>
                    <a:pt x="221" y="291"/>
                  </a:lnTo>
                  <a:lnTo>
                    <a:pt x="226" y="272"/>
                  </a:lnTo>
                  <a:lnTo>
                    <a:pt x="230" y="258"/>
                  </a:lnTo>
                  <a:lnTo>
                    <a:pt x="230" y="258"/>
                  </a:lnTo>
                  <a:lnTo>
                    <a:pt x="230" y="254"/>
                  </a:lnTo>
                  <a:lnTo>
                    <a:pt x="230" y="254"/>
                  </a:lnTo>
                  <a:lnTo>
                    <a:pt x="226" y="249"/>
                  </a:lnTo>
                  <a:lnTo>
                    <a:pt x="226" y="249"/>
                  </a:lnTo>
                  <a:lnTo>
                    <a:pt x="221" y="249"/>
                  </a:lnTo>
                  <a:lnTo>
                    <a:pt x="221" y="249"/>
                  </a:lnTo>
                  <a:lnTo>
                    <a:pt x="217" y="249"/>
                  </a:lnTo>
                  <a:lnTo>
                    <a:pt x="212" y="249"/>
                  </a:lnTo>
                  <a:lnTo>
                    <a:pt x="212" y="249"/>
                  </a:lnTo>
                  <a:lnTo>
                    <a:pt x="212" y="258"/>
                  </a:lnTo>
                  <a:lnTo>
                    <a:pt x="207" y="267"/>
                  </a:lnTo>
                  <a:lnTo>
                    <a:pt x="203" y="272"/>
                  </a:lnTo>
                  <a:lnTo>
                    <a:pt x="203" y="277"/>
                  </a:lnTo>
                  <a:lnTo>
                    <a:pt x="198" y="286"/>
                  </a:lnTo>
                  <a:lnTo>
                    <a:pt x="194" y="291"/>
                  </a:lnTo>
                  <a:lnTo>
                    <a:pt x="189" y="295"/>
                  </a:lnTo>
                  <a:lnTo>
                    <a:pt x="184" y="304"/>
                  </a:lnTo>
                  <a:lnTo>
                    <a:pt x="184" y="304"/>
                  </a:lnTo>
                  <a:lnTo>
                    <a:pt x="184" y="286"/>
                  </a:lnTo>
                  <a:lnTo>
                    <a:pt x="189" y="272"/>
                  </a:lnTo>
                  <a:lnTo>
                    <a:pt x="194" y="254"/>
                  </a:lnTo>
                  <a:lnTo>
                    <a:pt x="203" y="240"/>
                  </a:lnTo>
                  <a:lnTo>
                    <a:pt x="207" y="221"/>
                  </a:lnTo>
                  <a:lnTo>
                    <a:pt x="217" y="208"/>
                  </a:lnTo>
                  <a:lnTo>
                    <a:pt x="221" y="189"/>
                  </a:lnTo>
                  <a:lnTo>
                    <a:pt x="230" y="175"/>
                  </a:lnTo>
                  <a:lnTo>
                    <a:pt x="230" y="175"/>
                  </a:lnTo>
                  <a:lnTo>
                    <a:pt x="217" y="162"/>
                  </a:lnTo>
                  <a:lnTo>
                    <a:pt x="171" y="208"/>
                  </a:lnTo>
                  <a:lnTo>
                    <a:pt x="171" y="208"/>
                  </a:lnTo>
                  <a:lnTo>
                    <a:pt x="175" y="198"/>
                  </a:lnTo>
                  <a:lnTo>
                    <a:pt x="180" y="185"/>
                  </a:lnTo>
                  <a:lnTo>
                    <a:pt x="184" y="175"/>
                  </a:lnTo>
                  <a:lnTo>
                    <a:pt x="189" y="166"/>
                  </a:lnTo>
                  <a:lnTo>
                    <a:pt x="194" y="157"/>
                  </a:lnTo>
                  <a:lnTo>
                    <a:pt x="203" y="148"/>
                  </a:lnTo>
                  <a:lnTo>
                    <a:pt x="207" y="139"/>
                  </a:lnTo>
                  <a:lnTo>
                    <a:pt x="212" y="129"/>
                  </a:lnTo>
                  <a:lnTo>
                    <a:pt x="212" y="129"/>
                  </a:lnTo>
                  <a:lnTo>
                    <a:pt x="207" y="125"/>
                  </a:lnTo>
                  <a:lnTo>
                    <a:pt x="203" y="120"/>
                  </a:lnTo>
                  <a:lnTo>
                    <a:pt x="194" y="125"/>
                  </a:lnTo>
                  <a:lnTo>
                    <a:pt x="189" y="129"/>
                  </a:lnTo>
                  <a:lnTo>
                    <a:pt x="180" y="134"/>
                  </a:lnTo>
                  <a:lnTo>
                    <a:pt x="175" y="139"/>
                  </a:lnTo>
                  <a:lnTo>
                    <a:pt x="171" y="148"/>
                  </a:lnTo>
                  <a:lnTo>
                    <a:pt x="161" y="148"/>
                  </a:lnTo>
                  <a:lnTo>
                    <a:pt x="161" y="148"/>
                  </a:lnTo>
                  <a:lnTo>
                    <a:pt x="166" y="143"/>
                  </a:lnTo>
                  <a:lnTo>
                    <a:pt x="171" y="134"/>
                  </a:lnTo>
                  <a:lnTo>
                    <a:pt x="175" y="129"/>
                  </a:lnTo>
                  <a:lnTo>
                    <a:pt x="180" y="125"/>
                  </a:lnTo>
                  <a:lnTo>
                    <a:pt x="184" y="120"/>
                  </a:lnTo>
                  <a:lnTo>
                    <a:pt x="194" y="116"/>
                  </a:lnTo>
                  <a:lnTo>
                    <a:pt x="198" y="106"/>
                  </a:lnTo>
                  <a:lnTo>
                    <a:pt x="203" y="102"/>
                  </a:lnTo>
                  <a:lnTo>
                    <a:pt x="203" y="102"/>
                  </a:lnTo>
                  <a:lnTo>
                    <a:pt x="198" y="97"/>
                  </a:lnTo>
                  <a:lnTo>
                    <a:pt x="189" y="97"/>
                  </a:lnTo>
                  <a:lnTo>
                    <a:pt x="184" y="97"/>
                  </a:lnTo>
                  <a:lnTo>
                    <a:pt x="180" y="102"/>
                  </a:lnTo>
                  <a:lnTo>
                    <a:pt x="175" y="102"/>
                  </a:lnTo>
                  <a:lnTo>
                    <a:pt x="166" y="106"/>
                  </a:lnTo>
                  <a:lnTo>
                    <a:pt x="161" y="106"/>
                  </a:lnTo>
                  <a:lnTo>
                    <a:pt x="157" y="106"/>
                  </a:lnTo>
                  <a:lnTo>
                    <a:pt x="157" y="106"/>
                  </a:lnTo>
                  <a:lnTo>
                    <a:pt x="97" y="152"/>
                  </a:lnTo>
                  <a:lnTo>
                    <a:pt x="97" y="152"/>
                  </a:lnTo>
                  <a:lnTo>
                    <a:pt x="102" y="143"/>
                  </a:lnTo>
                  <a:lnTo>
                    <a:pt x="106" y="134"/>
                  </a:lnTo>
                  <a:lnTo>
                    <a:pt x="111" y="120"/>
                  </a:lnTo>
                  <a:lnTo>
                    <a:pt x="115" y="111"/>
                  </a:lnTo>
                  <a:lnTo>
                    <a:pt x="120" y="102"/>
                  </a:lnTo>
                  <a:lnTo>
                    <a:pt x="125" y="93"/>
                  </a:lnTo>
                  <a:lnTo>
                    <a:pt x="134" y="88"/>
                  </a:lnTo>
                  <a:lnTo>
                    <a:pt x="138" y="79"/>
                  </a:lnTo>
                  <a:lnTo>
                    <a:pt x="138" y="79"/>
                  </a:lnTo>
                  <a:lnTo>
                    <a:pt x="138" y="74"/>
                  </a:lnTo>
                  <a:lnTo>
                    <a:pt x="138" y="74"/>
                  </a:lnTo>
                  <a:lnTo>
                    <a:pt x="134" y="74"/>
                  </a:lnTo>
                  <a:lnTo>
                    <a:pt x="134" y="69"/>
                  </a:lnTo>
                  <a:lnTo>
                    <a:pt x="129" y="69"/>
                  </a:lnTo>
                  <a:lnTo>
                    <a:pt x="129" y="69"/>
                  </a:lnTo>
                  <a:lnTo>
                    <a:pt x="125" y="69"/>
                  </a:lnTo>
                  <a:lnTo>
                    <a:pt x="125" y="65"/>
                  </a:lnTo>
                  <a:lnTo>
                    <a:pt x="125" y="65"/>
                  </a:lnTo>
                  <a:lnTo>
                    <a:pt x="102" y="69"/>
                  </a:lnTo>
                  <a:lnTo>
                    <a:pt x="102" y="69"/>
                  </a:lnTo>
                  <a:lnTo>
                    <a:pt x="106" y="65"/>
                  </a:lnTo>
                  <a:lnTo>
                    <a:pt x="106" y="65"/>
                  </a:lnTo>
                  <a:lnTo>
                    <a:pt x="106" y="60"/>
                  </a:lnTo>
                  <a:lnTo>
                    <a:pt x="102" y="56"/>
                  </a:lnTo>
                  <a:lnTo>
                    <a:pt x="102" y="56"/>
                  </a:lnTo>
                  <a:lnTo>
                    <a:pt x="97" y="51"/>
                  </a:lnTo>
                  <a:lnTo>
                    <a:pt x="97" y="51"/>
                  </a:lnTo>
                  <a:lnTo>
                    <a:pt x="92" y="51"/>
                  </a:lnTo>
                  <a:lnTo>
                    <a:pt x="92" y="51"/>
                  </a:lnTo>
                  <a:lnTo>
                    <a:pt x="79" y="56"/>
                  </a:lnTo>
                  <a:lnTo>
                    <a:pt x="69" y="60"/>
                  </a:lnTo>
                  <a:lnTo>
                    <a:pt x="56" y="60"/>
                  </a:lnTo>
                  <a:lnTo>
                    <a:pt x="46" y="65"/>
                  </a:lnTo>
                  <a:lnTo>
                    <a:pt x="37" y="65"/>
                  </a:lnTo>
                  <a:lnTo>
                    <a:pt x="23" y="60"/>
                  </a:lnTo>
                  <a:lnTo>
                    <a:pt x="14" y="60"/>
                  </a:lnTo>
                  <a:lnTo>
                    <a:pt x="0" y="56"/>
                  </a:lnTo>
                  <a:lnTo>
                    <a:pt x="0" y="56"/>
                  </a:lnTo>
                  <a:lnTo>
                    <a:pt x="10" y="56"/>
                  </a:lnTo>
                  <a:lnTo>
                    <a:pt x="14" y="51"/>
                  </a:lnTo>
                  <a:lnTo>
                    <a:pt x="23" y="51"/>
                  </a:lnTo>
                  <a:lnTo>
                    <a:pt x="33" y="46"/>
                  </a:lnTo>
                  <a:lnTo>
                    <a:pt x="42" y="42"/>
                  </a:lnTo>
                  <a:lnTo>
                    <a:pt x="46" y="42"/>
                  </a:lnTo>
                  <a:lnTo>
                    <a:pt x="56" y="37"/>
                  </a:lnTo>
                  <a:lnTo>
                    <a:pt x="60" y="33"/>
                  </a:lnTo>
                  <a:lnTo>
                    <a:pt x="60" y="33"/>
                  </a:lnTo>
                  <a:lnTo>
                    <a:pt x="69" y="28"/>
                  </a:lnTo>
                  <a:lnTo>
                    <a:pt x="74" y="28"/>
                  </a:lnTo>
                  <a:lnTo>
                    <a:pt x="83" y="28"/>
                  </a:lnTo>
                  <a:lnTo>
                    <a:pt x="92" y="23"/>
                  </a:lnTo>
                  <a:lnTo>
                    <a:pt x="97" y="23"/>
                  </a:lnTo>
                  <a:lnTo>
                    <a:pt x="106" y="19"/>
                  </a:lnTo>
                  <a:lnTo>
                    <a:pt x="111" y="14"/>
                  </a:lnTo>
                  <a:lnTo>
                    <a:pt x="115" y="10"/>
                  </a:lnTo>
                  <a:lnTo>
                    <a:pt x="115" y="10"/>
                  </a:lnTo>
                  <a:lnTo>
                    <a:pt x="97" y="10"/>
                  </a:lnTo>
                  <a:lnTo>
                    <a:pt x="138" y="10"/>
                  </a:lnTo>
                  <a:lnTo>
                    <a:pt x="138" y="0"/>
                  </a:lnTo>
                  <a:lnTo>
                    <a:pt x="138" y="0"/>
                  </a:lnTo>
                  <a:lnTo>
                    <a:pt x="198" y="10"/>
                  </a:lnTo>
                  <a:lnTo>
                    <a:pt x="253" y="23"/>
                  </a:lnTo>
                  <a:lnTo>
                    <a:pt x="304" y="42"/>
                  </a:lnTo>
                  <a:lnTo>
                    <a:pt x="355" y="65"/>
                  </a:lnTo>
                  <a:lnTo>
                    <a:pt x="401" y="102"/>
                  </a:lnTo>
                  <a:lnTo>
                    <a:pt x="442" y="139"/>
                  </a:lnTo>
                  <a:lnTo>
                    <a:pt x="474" y="185"/>
                  </a:lnTo>
                  <a:lnTo>
                    <a:pt x="502" y="235"/>
                  </a:lnTo>
                  <a:lnTo>
                    <a:pt x="502" y="235"/>
                  </a:lnTo>
                  <a:lnTo>
                    <a:pt x="502" y="235"/>
                  </a:lnTo>
                  <a:lnTo>
                    <a:pt x="502" y="235"/>
                  </a:lnTo>
                  <a:lnTo>
                    <a:pt x="502" y="23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8" name="Freeform 92"/>
            <p:cNvSpPr>
              <a:spLocks/>
            </p:cNvSpPr>
            <p:nvPr/>
          </p:nvSpPr>
          <p:spPr bwMode="auto">
            <a:xfrm>
              <a:off x="3512" y="1109"/>
              <a:ext cx="381" cy="748"/>
            </a:xfrm>
            <a:custGeom>
              <a:avLst/>
              <a:gdLst>
                <a:gd name="T0" fmla="*/ 465 w 842"/>
                <a:gd name="T1" fmla="*/ 69 h 1335"/>
                <a:gd name="T2" fmla="*/ 455 w 842"/>
                <a:gd name="T3" fmla="*/ 124 h 1335"/>
                <a:gd name="T4" fmla="*/ 501 w 842"/>
                <a:gd name="T5" fmla="*/ 69 h 1335"/>
                <a:gd name="T6" fmla="*/ 488 w 842"/>
                <a:gd name="T7" fmla="*/ 119 h 1335"/>
                <a:gd name="T8" fmla="*/ 474 w 842"/>
                <a:gd name="T9" fmla="*/ 184 h 1335"/>
                <a:gd name="T10" fmla="*/ 483 w 842"/>
                <a:gd name="T11" fmla="*/ 184 h 1335"/>
                <a:gd name="T12" fmla="*/ 515 w 842"/>
                <a:gd name="T13" fmla="*/ 124 h 1335"/>
                <a:gd name="T14" fmla="*/ 501 w 842"/>
                <a:gd name="T15" fmla="*/ 225 h 1335"/>
                <a:gd name="T16" fmla="*/ 501 w 842"/>
                <a:gd name="T17" fmla="*/ 294 h 1335"/>
                <a:gd name="T18" fmla="*/ 511 w 842"/>
                <a:gd name="T19" fmla="*/ 290 h 1335"/>
                <a:gd name="T20" fmla="*/ 515 w 842"/>
                <a:gd name="T21" fmla="*/ 253 h 1335"/>
                <a:gd name="T22" fmla="*/ 524 w 842"/>
                <a:gd name="T23" fmla="*/ 327 h 1335"/>
                <a:gd name="T24" fmla="*/ 534 w 842"/>
                <a:gd name="T25" fmla="*/ 442 h 1335"/>
                <a:gd name="T26" fmla="*/ 561 w 842"/>
                <a:gd name="T27" fmla="*/ 502 h 1335"/>
                <a:gd name="T28" fmla="*/ 580 w 842"/>
                <a:gd name="T29" fmla="*/ 548 h 1335"/>
                <a:gd name="T30" fmla="*/ 575 w 842"/>
                <a:gd name="T31" fmla="*/ 598 h 1335"/>
                <a:gd name="T32" fmla="*/ 575 w 842"/>
                <a:gd name="T33" fmla="*/ 635 h 1335"/>
                <a:gd name="T34" fmla="*/ 575 w 842"/>
                <a:gd name="T35" fmla="*/ 672 h 1335"/>
                <a:gd name="T36" fmla="*/ 612 w 842"/>
                <a:gd name="T37" fmla="*/ 700 h 1335"/>
                <a:gd name="T38" fmla="*/ 639 w 842"/>
                <a:gd name="T39" fmla="*/ 695 h 1335"/>
                <a:gd name="T40" fmla="*/ 695 w 842"/>
                <a:gd name="T41" fmla="*/ 612 h 1335"/>
                <a:gd name="T42" fmla="*/ 782 w 842"/>
                <a:gd name="T43" fmla="*/ 575 h 1335"/>
                <a:gd name="T44" fmla="*/ 819 w 842"/>
                <a:gd name="T45" fmla="*/ 612 h 1335"/>
                <a:gd name="T46" fmla="*/ 713 w 842"/>
                <a:gd name="T47" fmla="*/ 842 h 1335"/>
                <a:gd name="T48" fmla="*/ 685 w 842"/>
                <a:gd name="T49" fmla="*/ 893 h 1335"/>
                <a:gd name="T50" fmla="*/ 662 w 842"/>
                <a:gd name="T51" fmla="*/ 884 h 1335"/>
                <a:gd name="T52" fmla="*/ 644 w 842"/>
                <a:gd name="T53" fmla="*/ 907 h 1335"/>
                <a:gd name="T54" fmla="*/ 630 w 842"/>
                <a:gd name="T55" fmla="*/ 981 h 1335"/>
                <a:gd name="T56" fmla="*/ 635 w 842"/>
                <a:gd name="T57" fmla="*/ 985 h 1335"/>
                <a:gd name="T58" fmla="*/ 653 w 842"/>
                <a:gd name="T59" fmla="*/ 948 h 1335"/>
                <a:gd name="T60" fmla="*/ 681 w 842"/>
                <a:gd name="T61" fmla="*/ 911 h 1335"/>
                <a:gd name="T62" fmla="*/ 722 w 842"/>
                <a:gd name="T63" fmla="*/ 893 h 1335"/>
                <a:gd name="T64" fmla="*/ 814 w 842"/>
                <a:gd name="T65" fmla="*/ 1027 h 1335"/>
                <a:gd name="T66" fmla="*/ 819 w 842"/>
                <a:gd name="T67" fmla="*/ 1137 h 1335"/>
                <a:gd name="T68" fmla="*/ 722 w 842"/>
                <a:gd name="T69" fmla="*/ 1289 h 1335"/>
                <a:gd name="T70" fmla="*/ 704 w 842"/>
                <a:gd name="T71" fmla="*/ 1303 h 1335"/>
                <a:gd name="T72" fmla="*/ 676 w 842"/>
                <a:gd name="T73" fmla="*/ 1261 h 1335"/>
                <a:gd name="T74" fmla="*/ 538 w 842"/>
                <a:gd name="T75" fmla="*/ 1068 h 1335"/>
                <a:gd name="T76" fmla="*/ 460 w 842"/>
                <a:gd name="T77" fmla="*/ 1077 h 1335"/>
                <a:gd name="T78" fmla="*/ 359 w 842"/>
                <a:gd name="T79" fmla="*/ 1059 h 1335"/>
                <a:gd name="T80" fmla="*/ 313 w 842"/>
                <a:gd name="T81" fmla="*/ 999 h 1335"/>
                <a:gd name="T82" fmla="*/ 336 w 842"/>
                <a:gd name="T83" fmla="*/ 990 h 1335"/>
                <a:gd name="T84" fmla="*/ 267 w 842"/>
                <a:gd name="T85" fmla="*/ 990 h 1335"/>
                <a:gd name="T86" fmla="*/ 230 w 842"/>
                <a:gd name="T87" fmla="*/ 944 h 1335"/>
                <a:gd name="T88" fmla="*/ 262 w 842"/>
                <a:gd name="T89" fmla="*/ 907 h 1335"/>
                <a:gd name="T90" fmla="*/ 267 w 842"/>
                <a:gd name="T91" fmla="*/ 948 h 1335"/>
                <a:gd name="T92" fmla="*/ 285 w 842"/>
                <a:gd name="T93" fmla="*/ 902 h 1335"/>
                <a:gd name="T94" fmla="*/ 175 w 842"/>
                <a:gd name="T95" fmla="*/ 778 h 1335"/>
                <a:gd name="T96" fmla="*/ 60 w 842"/>
                <a:gd name="T97" fmla="*/ 658 h 1335"/>
                <a:gd name="T98" fmla="*/ 83 w 842"/>
                <a:gd name="T99" fmla="*/ 561 h 1335"/>
                <a:gd name="T100" fmla="*/ 115 w 842"/>
                <a:gd name="T101" fmla="*/ 571 h 1335"/>
                <a:gd name="T102" fmla="*/ 32 w 842"/>
                <a:gd name="T103" fmla="*/ 492 h 1335"/>
                <a:gd name="T104" fmla="*/ 9 w 842"/>
                <a:gd name="T105" fmla="*/ 414 h 1335"/>
                <a:gd name="T106" fmla="*/ 60 w 842"/>
                <a:gd name="T107" fmla="*/ 382 h 1335"/>
                <a:gd name="T108" fmla="*/ 244 w 842"/>
                <a:gd name="T109" fmla="*/ 294 h 1335"/>
                <a:gd name="T110" fmla="*/ 267 w 842"/>
                <a:gd name="T111" fmla="*/ 207 h 1335"/>
                <a:gd name="T112" fmla="*/ 253 w 842"/>
                <a:gd name="T113" fmla="*/ 161 h 1335"/>
                <a:gd name="T114" fmla="*/ 290 w 842"/>
                <a:gd name="T115" fmla="*/ 92 h 1335"/>
                <a:gd name="T116" fmla="*/ 437 w 842"/>
                <a:gd name="T117" fmla="*/ 0 h 1335"/>
                <a:gd name="T118" fmla="*/ 414 w 842"/>
                <a:gd name="T119" fmla="*/ 69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2" h="1335">
                  <a:moveTo>
                    <a:pt x="414" y="78"/>
                  </a:moveTo>
                  <a:lnTo>
                    <a:pt x="428" y="87"/>
                  </a:lnTo>
                  <a:lnTo>
                    <a:pt x="478" y="41"/>
                  </a:lnTo>
                  <a:lnTo>
                    <a:pt x="478" y="41"/>
                  </a:lnTo>
                  <a:lnTo>
                    <a:pt x="474" y="50"/>
                  </a:lnTo>
                  <a:lnTo>
                    <a:pt x="469" y="60"/>
                  </a:lnTo>
                  <a:lnTo>
                    <a:pt x="465" y="69"/>
                  </a:lnTo>
                  <a:lnTo>
                    <a:pt x="460" y="83"/>
                  </a:lnTo>
                  <a:lnTo>
                    <a:pt x="455" y="92"/>
                  </a:lnTo>
                  <a:lnTo>
                    <a:pt x="451" y="101"/>
                  </a:lnTo>
                  <a:lnTo>
                    <a:pt x="446" y="115"/>
                  </a:lnTo>
                  <a:lnTo>
                    <a:pt x="446" y="124"/>
                  </a:lnTo>
                  <a:lnTo>
                    <a:pt x="446" y="124"/>
                  </a:lnTo>
                  <a:lnTo>
                    <a:pt x="455" y="124"/>
                  </a:lnTo>
                  <a:lnTo>
                    <a:pt x="465" y="119"/>
                  </a:lnTo>
                  <a:lnTo>
                    <a:pt x="469" y="110"/>
                  </a:lnTo>
                  <a:lnTo>
                    <a:pt x="478" y="101"/>
                  </a:lnTo>
                  <a:lnTo>
                    <a:pt x="483" y="92"/>
                  </a:lnTo>
                  <a:lnTo>
                    <a:pt x="488" y="83"/>
                  </a:lnTo>
                  <a:lnTo>
                    <a:pt x="492" y="73"/>
                  </a:lnTo>
                  <a:lnTo>
                    <a:pt x="501" y="69"/>
                  </a:lnTo>
                  <a:lnTo>
                    <a:pt x="501" y="69"/>
                  </a:lnTo>
                  <a:lnTo>
                    <a:pt x="511" y="60"/>
                  </a:lnTo>
                  <a:lnTo>
                    <a:pt x="511" y="60"/>
                  </a:lnTo>
                  <a:lnTo>
                    <a:pt x="506" y="73"/>
                  </a:lnTo>
                  <a:lnTo>
                    <a:pt x="501" y="92"/>
                  </a:lnTo>
                  <a:lnTo>
                    <a:pt x="492" y="106"/>
                  </a:lnTo>
                  <a:lnTo>
                    <a:pt x="488" y="119"/>
                  </a:lnTo>
                  <a:lnTo>
                    <a:pt x="483" y="133"/>
                  </a:lnTo>
                  <a:lnTo>
                    <a:pt x="478" y="147"/>
                  </a:lnTo>
                  <a:lnTo>
                    <a:pt x="474" y="165"/>
                  </a:lnTo>
                  <a:lnTo>
                    <a:pt x="474" y="179"/>
                  </a:lnTo>
                  <a:lnTo>
                    <a:pt x="474" y="179"/>
                  </a:lnTo>
                  <a:lnTo>
                    <a:pt x="474" y="179"/>
                  </a:lnTo>
                  <a:lnTo>
                    <a:pt x="474" y="184"/>
                  </a:lnTo>
                  <a:lnTo>
                    <a:pt x="478" y="184"/>
                  </a:lnTo>
                  <a:lnTo>
                    <a:pt x="478" y="184"/>
                  </a:lnTo>
                  <a:lnTo>
                    <a:pt x="478" y="184"/>
                  </a:lnTo>
                  <a:lnTo>
                    <a:pt x="478" y="184"/>
                  </a:lnTo>
                  <a:lnTo>
                    <a:pt x="483" y="184"/>
                  </a:lnTo>
                  <a:lnTo>
                    <a:pt x="483" y="184"/>
                  </a:lnTo>
                  <a:lnTo>
                    <a:pt x="483" y="184"/>
                  </a:lnTo>
                  <a:lnTo>
                    <a:pt x="488" y="179"/>
                  </a:lnTo>
                  <a:lnTo>
                    <a:pt x="492" y="170"/>
                  </a:lnTo>
                  <a:lnTo>
                    <a:pt x="497" y="161"/>
                  </a:lnTo>
                  <a:lnTo>
                    <a:pt x="501" y="152"/>
                  </a:lnTo>
                  <a:lnTo>
                    <a:pt x="506" y="142"/>
                  </a:lnTo>
                  <a:lnTo>
                    <a:pt x="511" y="133"/>
                  </a:lnTo>
                  <a:lnTo>
                    <a:pt x="515" y="124"/>
                  </a:lnTo>
                  <a:lnTo>
                    <a:pt x="524" y="119"/>
                  </a:lnTo>
                  <a:lnTo>
                    <a:pt x="524" y="119"/>
                  </a:lnTo>
                  <a:lnTo>
                    <a:pt x="520" y="138"/>
                  </a:lnTo>
                  <a:lnTo>
                    <a:pt x="515" y="156"/>
                  </a:lnTo>
                  <a:lnTo>
                    <a:pt x="511" y="179"/>
                  </a:lnTo>
                  <a:lnTo>
                    <a:pt x="506" y="202"/>
                  </a:lnTo>
                  <a:lnTo>
                    <a:pt x="501" y="225"/>
                  </a:lnTo>
                  <a:lnTo>
                    <a:pt x="501" y="248"/>
                  </a:lnTo>
                  <a:lnTo>
                    <a:pt x="497" y="267"/>
                  </a:lnTo>
                  <a:lnTo>
                    <a:pt x="497" y="290"/>
                  </a:lnTo>
                  <a:lnTo>
                    <a:pt x="497" y="290"/>
                  </a:lnTo>
                  <a:lnTo>
                    <a:pt x="497" y="290"/>
                  </a:lnTo>
                  <a:lnTo>
                    <a:pt x="497" y="294"/>
                  </a:lnTo>
                  <a:lnTo>
                    <a:pt x="501" y="294"/>
                  </a:lnTo>
                  <a:lnTo>
                    <a:pt x="501" y="294"/>
                  </a:lnTo>
                  <a:lnTo>
                    <a:pt x="501" y="294"/>
                  </a:lnTo>
                  <a:lnTo>
                    <a:pt x="506" y="294"/>
                  </a:lnTo>
                  <a:lnTo>
                    <a:pt x="506" y="294"/>
                  </a:lnTo>
                  <a:lnTo>
                    <a:pt x="511" y="294"/>
                  </a:lnTo>
                  <a:lnTo>
                    <a:pt x="511" y="294"/>
                  </a:lnTo>
                  <a:lnTo>
                    <a:pt x="511" y="290"/>
                  </a:lnTo>
                  <a:lnTo>
                    <a:pt x="515" y="285"/>
                  </a:lnTo>
                  <a:lnTo>
                    <a:pt x="515" y="281"/>
                  </a:lnTo>
                  <a:lnTo>
                    <a:pt x="515" y="276"/>
                  </a:lnTo>
                  <a:lnTo>
                    <a:pt x="515" y="267"/>
                  </a:lnTo>
                  <a:lnTo>
                    <a:pt x="515" y="262"/>
                  </a:lnTo>
                  <a:lnTo>
                    <a:pt x="515" y="258"/>
                  </a:lnTo>
                  <a:lnTo>
                    <a:pt x="515" y="253"/>
                  </a:lnTo>
                  <a:lnTo>
                    <a:pt x="515" y="253"/>
                  </a:lnTo>
                  <a:lnTo>
                    <a:pt x="534" y="230"/>
                  </a:lnTo>
                  <a:lnTo>
                    <a:pt x="534" y="230"/>
                  </a:lnTo>
                  <a:lnTo>
                    <a:pt x="529" y="258"/>
                  </a:lnTo>
                  <a:lnTo>
                    <a:pt x="529" y="281"/>
                  </a:lnTo>
                  <a:lnTo>
                    <a:pt x="524" y="304"/>
                  </a:lnTo>
                  <a:lnTo>
                    <a:pt x="524" y="327"/>
                  </a:lnTo>
                  <a:lnTo>
                    <a:pt x="524" y="350"/>
                  </a:lnTo>
                  <a:lnTo>
                    <a:pt x="524" y="373"/>
                  </a:lnTo>
                  <a:lnTo>
                    <a:pt x="529" y="396"/>
                  </a:lnTo>
                  <a:lnTo>
                    <a:pt x="534" y="419"/>
                  </a:lnTo>
                  <a:lnTo>
                    <a:pt x="534" y="419"/>
                  </a:lnTo>
                  <a:lnTo>
                    <a:pt x="534" y="433"/>
                  </a:lnTo>
                  <a:lnTo>
                    <a:pt x="534" y="442"/>
                  </a:lnTo>
                  <a:lnTo>
                    <a:pt x="534" y="456"/>
                  </a:lnTo>
                  <a:lnTo>
                    <a:pt x="538" y="469"/>
                  </a:lnTo>
                  <a:lnTo>
                    <a:pt x="538" y="479"/>
                  </a:lnTo>
                  <a:lnTo>
                    <a:pt x="543" y="488"/>
                  </a:lnTo>
                  <a:lnTo>
                    <a:pt x="547" y="497"/>
                  </a:lnTo>
                  <a:lnTo>
                    <a:pt x="561" y="502"/>
                  </a:lnTo>
                  <a:lnTo>
                    <a:pt x="561" y="502"/>
                  </a:lnTo>
                  <a:lnTo>
                    <a:pt x="557" y="511"/>
                  </a:lnTo>
                  <a:lnTo>
                    <a:pt x="557" y="520"/>
                  </a:lnTo>
                  <a:lnTo>
                    <a:pt x="566" y="525"/>
                  </a:lnTo>
                  <a:lnTo>
                    <a:pt x="570" y="534"/>
                  </a:lnTo>
                  <a:lnTo>
                    <a:pt x="575" y="534"/>
                  </a:lnTo>
                  <a:lnTo>
                    <a:pt x="580" y="543"/>
                  </a:lnTo>
                  <a:lnTo>
                    <a:pt x="580" y="548"/>
                  </a:lnTo>
                  <a:lnTo>
                    <a:pt x="570" y="557"/>
                  </a:lnTo>
                  <a:lnTo>
                    <a:pt x="570" y="557"/>
                  </a:lnTo>
                  <a:lnTo>
                    <a:pt x="570" y="566"/>
                  </a:lnTo>
                  <a:lnTo>
                    <a:pt x="570" y="575"/>
                  </a:lnTo>
                  <a:lnTo>
                    <a:pt x="570" y="580"/>
                  </a:lnTo>
                  <a:lnTo>
                    <a:pt x="570" y="589"/>
                  </a:lnTo>
                  <a:lnTo>
                    <a:pt x="575" y="598"/>
                  </a:lnTo>
                  <a:lnTo>
                    <a:pt x="575" y="603"/>
                  </a:lnTo>
                  <a:lnTo>
                    <a:pt x="580" y="612"/>
                  </a:lnTo>
                  <a:lnTo>
                    <a:pt x="584" y="621"/>
                  </a:lnTo>
                  <a:lnTo>
                    <a:pt x="584" y="621"/>
                  </a:lnTo>
                  <a:lnTo>
                    <a:pt x="575" y="621"/>
                  </a:lnTo>
                  <a:lnTo>
                    <a:pt x="575" y="631"/>
                  </a:lnTo>
                  <a:lnTo>
                    <a:pt x="575" y="635"/>
                  </a:lnTo>
                  <a:lnTo>
                    <a:pt x="575" y="640"/>
                  </a:lnTo>
                  <a:lnTo>
                    <a:pt x="575" y="649"/>
                  </a:lnTo>
                  <a:lnTo>
                    <a:pt x="580" y="654"/>
                  </a:lnTo>
                  <a:lnTo>
                    <a:pt x="580" y="663"/>
                  </a:lnTo>
                  <a:lnTo>
                    <a:pt x="575" y="667"/>
                  </a:lnTo>
                  <a:lnTo>
                    <a:pt x="575" y="667"/>
                  </a:lnTo>
                  <a:lnTo>
                    <a:pt x="575" y="672"/>
                  </a:lnTo>
                  <a:lnTo>
                    <a:pt x="580" y="677"/>
                  </a:lnTo>
                  <a:lnTo>
                    <a:pt x="584" y="681"/>
                  </a:lnTo>
                  <a:lnTo>
                    <a:pt x="589" y="686"/>
                  </a:lnTo>
                  <a:lnTo>
                    <a:pt x="593" y="690"/>
                  </a:lnTo>
                  <a:lnTo>
                    <a:pt x="603" y="695"/>
                  </a:lnTo>
                  <a:lnTo>
                    <a:pt x="607" y="700"/>
                  </a:lnTo>
                  <a:lnTo>
                    <a:pt x="612" y="700"/>
                  </a:lnTo>
                  <a:lnTo>
                    <a:pt x="612" y="700"/>
                  </a:lnTo>
                  <a:lnTo>
                    <a:pt x="616" y="700"/>
                  </a:lnTo>
                  <a:lnTo>
                    <a:pt x="621" y="695"/>
                  </a:lnTo>
                  <a:lnTo>
                    <a:pt x="626" y="695"/>
                  </a:lnTo>
                  <a:lnTo>
                    <a:pt x="635" y="695"/>
                  </a:lnTo>
                  <a:lnTo>
                    <a:pt x="639" y="695"/>
                  </a:lnTo>
                  <a:lnTo>
                    <a:pt x="639" y="695"/>
                  </a:lnTo>
                  <a:lnTo>
                    <a:pt x="639" y="690"/>
                  </a:lnTo>
                  <a:lnTo>
                    <a:pt x="639" y="681"/>
                  </a:lnTo>
                  <a:lnTo>
                    <a:pt x="639" y="681"/>
                  </a:lnTo>
                  <a:lnTo>
                    <a:pt x="653" y="663"/>
                  </a:lnTo>
                  <a:lnTo>
                    <a:pt x="662" y="644"/>
                  </a:lnTo>
                  <a:lnTo>
                    <a:pt x="676" y="631"/>
                  </a:lnTo>
                  <a:lnTo>
                    <a:pt x="695" y="612"/>
                  </a:lnTo>
                  <a:lnTo>
                    <a:pt x="708" y="598"/>
                  </a:lnTo>
                  <a:lnTo>
                    <a:pt x="727" y="589"/>
                  </a:lnTo>
                  <a:lnTo>
                    <a:pt x="741" y="575"/>
                  </a:lnTo>
                  <a:lnTo>
                    <a:pt x="764" y="571"/>
                  </a:lnTo>
                  <a:lnTo>
                    <a:pt x="764" y="571"/>
                  </a:lnTo>
                  <a:lnTo>
                    <a:pt x="773" y="575"/>
                  </a:lnTo>
                  <a:lnTo>
                    <a:pt x="782" y="575"/>
                  </a:lnTo>
                  <a:lnTo>
                    <a:pt x="791" y="580"/>
                  </a:lnTo>
                  <a:lnTo>
                    <a:pt x="796" y="585"/>
                  </a:lnTo>
                  <a:lnTo>
                    <a:pt x="805" y="589"/>
                  </a:lnTo>
                  <a:lnTo>
                    <a:pt x="814" y="594"/>
                  </a:lnTo>
                  <a:lnTo>
                    <a:pt x="819" y="603"/>
                  </a:lnTo>
                  <a:lnTo>
                    <a:pt x="819" y="612"/>
                  </a:lnTo>
                  <a:lnTo>
                    <a:pt x="819" y="612"/>
                  </a:lnTo>
                  <a:lnTo>
                    <a:pt x="828" y="654"/>
                  </a:lnTo>
                  <a:lnTo>
                    <a:pt x="819" y="686"/>
                  </a:lnTo>
                  <a:lnTo>
                    <a:pt x="800" y="718"/>
                  </a:lnTo>
                  <a:lnTo>
                    <a:pt x="777" y="750"/>
                  </a:lnTo>
                  <a:lnTo>
                    <a:pt x="754" y="778"/>
                  </a:lnTo>
                  <a:lnTo>
                    <a:pt x="731" y="810"/>
                  </a:lnTo>
                  <a:lnTo>
                    <a:pt x="713" y="842"/>
                  </a:lnTo>
                  <a:lnTo>
                    <a:pt x="704" y="875"/>
                  </a:lnTo>
                  <a:lnTo>
                    <a:pt x="704" y="875"/>
                  </a:lnTo>
                  <a:lnTo>
                    <a:pt x="704" y="879"/>
                  </a:lnTo>
                  <a:lnTo>
                    <a:pt x="699" y="884"/>
                  </a:lnTo>
                  <a:lnTo>
                    <a:pt x="695" y="888"/>
                  </a:lnTo>
                  <a:lnTo>
                    <a:pt x="690" y="888"/>
                  </a:lnTo>
                  <a:lnTo>
                    <a:pt x="685" y="893"/>
                  </a:lnTo>
                  <a:lnTo>
                    <a:pt x="681" y="893"/>
                  </a:lnTo>
                  <a:lnTo>
                    <a:pt x="676" y="893"/>
                  </a:lnTo>
                  <a:lnTo>
                    <a:pt x="672" y="893"/>
                  </a:lnTo>
                  <a:lnTo>
                    <a:pt x="672" y="893"/>
                  </a:lnTo>
                  <a:lnTo>
                    <a:pt x="667" y="888"/>
                  </a:lnTo>
                  <a:lnTo>
                    <a:pt x="662" y="888"/>
                  </a:lnTo>
                  <a:lnTo>
                    <a:pt x="662" y="884"/>
                  </a:lnTo>
                  <a:lnTo>
                    <a:pt x="658" y="884"/>
                  </a:lnTo>
                  <a:lnTo>
                    <a:pt x="653" y="888"/>
                  </a:lnTo>
                  <a:lnTo>
                    <a:pt x="649" y="888"/>
                  </a:lnTo>
                  <a:lnTo>
                    <a:pt x="649" y="893"/>
                  </a:lnTo>
                  <a:lnTo>
                    <a:pt x="644" y="893"/>
                  </a:lnTo>
                  <a:lnTo>
                    <a:pt x="644" y="893"/>
                  </a:lnTo>
                  <a:lnTo>
                    <a:pt x="644" y="907"/>
                  </a:lnTo>
                  <a:lnTo>
                    <a:pt x="639" y="916"/>
                  </a:lnTo>
                  <a:lnTo>
                    <a:pt x="639" y="925"/>
                  </a:lnTo>
                  <a:lnTo>
                    <a:pt x="635" y="939"/>
                  </a:lnTo>
                  <a:lnTo>
                    <a:pt x="635" y="948"/>
                  </a:lnTo>
                  <a:lnTo>
                    <a:pt x="630" y="958"/>
                  </a:lnTo>
                  <a:lnTo>
                    <a:pt x="630" y="967"/>
                  </a:lnTo>
                  <a:lnTo>
                    <a:pt x="630" y="981"/>
                  </a:lnTo>
                  <a:lnTo>
                    <a:pt x="630" y="981"/>
                  </a:lnTo>
                  <a:lnTo>
                    <a:pt x="630" y="981"/>
                  </a:lnTo>
                  <a:lnTo>
                    <a:pt x="630" y="981"/>
                  </a:lnTo>
                  <a:lnTo>
                    <a:pt x="630" y="981"/>
                  </a:lnTo>
                  <a:lnTo>
                    <a:pt x="635" y="981"/>
                  </a:lnTo>
                  <a:lnTo>
                    <a:pt x="635" y="985"/>
                  </a:lnTo>
                  <a:lnTo>
                    <a:pt x="635" y="985"/>
                  </a:lnTo>
                  <a:lnTo>
                    <a:pt x="639" y="985"/>
                  </a:lnTo>
                  <a:lnTo>
                    <a:pt x="639" y="985"/>
                  </a:lnTo>
                  <a:lnTo>
                    <a:pt x="639" y="985"/>
                  </a:lnTo>
                  <a:lnTo>
                    <a:pt x="644" y="976"/>
                  </a:lnTo>
                  <a:lnTo>
                    <a:pt x="649" y="967"/>
                  </a:lnTo>
                  <a:lnTo>
                    <a:pt x="649" y="958"/>
                  </a:lnTo>
                  <a:lnTo>
                    <a:pt x="653" y="948"/>
                  </a:lnTo>
                  <a:lnTo>
                    <a:pt x="658" y="939"/>
                  </a:lnTo>
                  <a:lnTo>
                    <a:pt x="658" y="925"/>
                  </a:lnTo>
                  <a:lnTo>
                    <a:pt x="662" y="916"/>
                  </a:lnTo>
                  <a:lnTo>
                    <a:pt x="667" y="911"/>
                  </a:lnTo>
                  <a:lnTo>
                    <a:pt x="667" y="911"/>
                  </a:lnTo>
                  <a:lnTo>
                    <a:pt x="672" y="911"/>
                  </a:lnTo>
                  <a:lnTo>
                    <a:pt x="681" y="911"/>
                  </a:lnTo>
                  <a:lnTo>
                    <a:pt x="685" y="911"/>
                  </a:lnTo>
                  <a:lnTo>
                    <a:pt x="695" y="911"/>
                  </a:lnTo>
                  <a:lnTo>
                    <a:pt x="704" y="907"/>
                  </a:lnTo>
                  <a:lnTo>
                    <a:pt x="708" y="902"/>
                  </a:lnTo>
                  <a:lnTo>
                    <a:pt x="713" y="898"/>
                  </a:lnTo>
                  <a:lnTo>
                    <a:pt x="722" y="893"/>
                  </a:lnTo>
                  <a:lnTo>
                    <a:pt x="722" y="893"/>
                  </a:lnTo>
                  <a:lnTo>
                    <a:pt x="750" y="829"/>
                  </a:lnTo>
                  <a:lnTo>
                    <a:pt x="777" y="971"/>
                  </a:lnTo>
                  <a:lnTo>
                    <a:pt x="791" y="971"/>
                  </a:lnTo>
                  <a:lnTo>
                    <a:pt x="791" y="971"/>
                  </a:lnTo>
                  <a:lnTo>
                    <a:pt x="796" y="990"/>
                  </a:lnTo>
                  <a:lnTo>
                    <a:pt x="805" y="1008"/>
                  </a:lnTo>
                  <a:lnTo>
                    <a:pt x="814" y="1027"/>
                  </a:lnTo>
                  <a:lnTo>
                    <a:pt x="823" y="1045"/>
                  </a:lnTo>
                  <a:lnTo>
                    <a:pt x="833" y="1059"/>
                  </a:lnTo>
                  <a:lnTo>
                    <a:pt x="837" y="1077"/>
                  </a:lnTo>
                  <a:lnTo>
                    <a:pt x="842" y="1096"/>
                  </a:lnTo>
                  <a:lnTo>
                    <a:pt x="837" y="1114"/>
                  </a:lnTo>
                  <a:lnTo>
                    <a:pt x="837" y="1114"/>
                  </a:lnTo>
                  <a:lnTo>
                    <a:pt x="819" y="1137"/>
                  </a:lnTo>
                  <a:lnTo>
                    <a:pt x="805" y="1160"/>
                  </a:lnTo>
                  <a:lnTo>
                    <a:pt x="787" y="1179"/>
                  </a:lnTo>
                  <a:lnTo>
                    <a:pt x="773" y="1197"/>
                  </a:lnTo>
                  <a:lnTo>
                    <a:pt x="754" y="1220"/>
                  </a:lnTo>
                  <a:lnTo>
                    <a:pt x="741" y="1243"/>
                  </a:lnTo>
                  <a:lnTo>
                    <a:pt x="727" y="1266"/>
                  </a:lnTo>
                  <a:lnTo>
                    <a:pt x="722" y="1289"/>
                  </a:lnTo>
                  <a:lnTo>
                    <a:pt x="722" y="1289"/>
                  </a:lnTo>
                  <a:lnTo>
                    <a:pt x="713" y="1284"/>
                  </a:lnTo>
                  <a:lnTo>
                    <a:pt x="713" y="1289"/>
                  </a:lnTo>
                  <a:lnTo>
                    <a:pt x="708" y="1289"/>
                  </a:lnTo>
                  <a:lnTo>
                    <a:pt x="708" y="1294"/>
                  </a:lnTo>
                  <a:lnTo>
                    <a:pt x="704" y="1298"/>
                  </a:lnTo>
                  <a:lnTo>
                    <a:pt x="704" y="1303"/>
                  </a:lnTo>
                  <a:lnTo>
                    <a:pt x="704" y="1307"/>
                  </a:lnTo>
                  <a:lnTo>
                    <a:pt x="704" y="1312"/>
                  </a:lnTo>
                  <a:lnTo>
                    <a:pt x="704" y="1312"/>
                  </a:lnTo>
                  <a:lnTo>
                    <a:pt x="704" y="1335"/>
                  </a:lnTo>
                  <a:lnTo>
                    <a:pt x="704" y="1335"/>
                  </a:lnTo>
                  <a:lnTo>
                    <a:pt x="690" y="1298"/>
                  </a:lnTo>
                  <a:lnTo>
                    <a:pt x="676" y="1261"/>
                  </a:lnTo>
                  <a:lnTo>
                    <a:pt x="662" y="1225"/>
                  </a:lnTo>
                  <a:lnTo>
                    <a:pt x="644" y="1188"/>
                  </a:lnTo>
                  <a:lnTo>
                    <a:pt x="621" y="1156"/>
                  </a:lnTo>
                  <a:lnTo>
                    <a:pt x="598" y="1123"/>
                  </a:lnTo>
                  <a:lnTo>
                    <a:pt x="570" y="1096"/>
                  </a:lnTo>
                  <a:lnTo>
                    <a:pt x="538" y="1068"/>
                  </a:lnTo>
                  <a:lnTo>
                    <a:pt x="538" y="1068"/>
                  </a:lnTo>
                  <a:lnTo>
                    <a:pt x="552" y="1054"/>
                  </a:lnTo>
                  <a:lnTo>
                    <a:pt x="543" y="1045"/>
                  </a:lnTo>
                  <a:lnTo>
                    <a:pt x="543" y="1045"/>
                  </a:lnTo>
                  <a:lnTo>
                    <a:pt x="520" y="1050"/>
                  </a:lnTo>
                  <a:lnTo>
                    <a:pt x="501" y="1059"/>
                  </a:lnTo>
                  <a:lnTo>
                    <a:pt x="483" y="1068"/>
                  </a:lnTo>
                  <a:lnTo>
                    <a:pt x="460" y="1077"/>
                  </a:lnTo>
                  <a:lnTo>
                    <a:pt x="442" y="1086"/>
                  </a:lnTo>
                  <a:lnTo>
                    <a:pt x="423" y="1086"/>
                  </a:lnTo>
                  <a:lnTo>
                    <a:pt x="400" y="1086"/>
                  </a:lnTo>
                  <a:lnTo>
                    <a:pt x="382" y="1077"/>
                  </a:lnTo>
                  <a:lnTo>
                    <a:pt x="382" y="1077"/>
                  </a:lnTo>
                  <a:lnTo>
                    <a:pt x="368" y="1068"/>
                  </a:lnTo>
                  <a:lnTo>
                    <a:pt x="359" y="1059"/>
                  </a:lnTo>
                  <a:lnTo>
                    <a:pt x="350" y="1050"/>
                  </a:lnTo>
                  <a:lnTo>
                    <a:pt x="340" y="1040"/>
                  </a:lnTo>
                  <a:lnTo>
                    <a:pt x="331" y="1031"/>
                  </a:lnTo>
                  <a:lnTo>
                    <a:pt x="322" y="1022"/>
                  </a:lnTo>
                  <a:lnTo>
                    <a:pt x="317" y="1013"/>
                  </a:lnTo>
                  <a:lnTo>
                    <a:pt x="313" y="999"/>
                  </a:lnTo>
                  <a:lnTo>
                    <a:pt x="313" y="999"/>
                  </a:lnTo>
                  <a:lnTo>
                    <a:pt x="313" y="994"/>
                  </a:lnTo>
                  <a:lnTo>
                    <a:pt x="317" y="994"/>
                  </a:lnTo>
                  <a:lnTo>
                    <a:pt x="322" y="994"/>
                  </a:lnTo>
                  <a:lnTo>
                    <a:pt x="327" y="994"/>
                  </a:lnTo>
                  <a:lnTo>
                    <a:pt x="331" y="994"/>
                  </a:lnTo>
                  <a:lnTo>
                    <a:pt x="336" y="994"/>
                  </a:lnTo>
                  <a:lnTo>
                    <a:pt x="336" y="990"/>
                  </a:lnTo>
                  <a:lnTo>
                    <a:pt x="336" y="985"/>
                  </a:lnTo>
                  <a:lnTo>
                    <a:pt x="336" y="985"/>
                  </a:lnTo>
                  <a:lnTo>
                    <a:pt x="322" y="976"/>
                  </a:lnTo>
                  <a:lnTo>
                    <a:pt x="308" y="976"/>
                  </a:lnTo>
                  <a:lnTo>
                    <a:pt x="294" y="981"/>
                  </a:lnTo>
                  <a:lnTo>
                    <a:pt x="281" y="985"/>
                  </a:lnTo>
                  <a:lnTo>
                    <a:pt x="267" y="990"/>
                  </a:lnTo>
                  <a:lnTo>
                    <a:pt x="253" y="990"/>
                  </a:lnTo>
                  <a:lnTo>
                    <a:pt x="244" y="985"/>
                  </a:lnTo>
                  <a:lnTo>
                    <a:pt x="235" y="971"/>
                  </a:lnTo>
                  <a:lnTo>
                    <a:pt x="235" y="971"/>
                  </a:lnTo>
                  <a:lnTo>
                    <a:pt x="230" y="962"/>
                  </a:lnTo>
                  <a:lnTo>
                    <a:pt x="230" y="953"/>
                  </a:lnTo>
                  <a:lnTo>
                    <a:pt x="230" y="944"/>
                  </a:lnTo>
                  <a:lnTo>
                    <a:pt x="235" y="934"/>
                  </a:lnTo>
                  <a:lnTo>
                    <a:pt x="239" y="925"/>
                  </a:lnTo>
                  <a:lnTo>
                    <a:pt x="244" y="916"/>
                  </a:lnTo>
                  <a:lnTo>
                    <a:pt x="248" y="911"/>
                  </a:lnTo>
                  <a:lnTo>
                    <a:pt x="258" y="902"/>
                  </a:lnTo>
                  <a:lnTo>
                    <a:pt x="258" y="902"/>
                  </a:lnTo>
                  <a:lnTo>
                    <a:pt x="262" y="907"/>
                  </a:lnTo>
                  <a:lnTo>
                    <a:pt x="258" y="916"/>
                  </a:lnTo>
                  <a:lnTo>
                    <a:pt x="258" y="921"/>
                  </a:lnTo>
                  <a:lnTo>
                    <a:pt x="253" y="930"/>
                  </a:lnTo>
                  <a:lnTo>
                    <a:pt x="253" y="934"/>
                  </a:lnTo>
                  <a:lnTo>
                    <a:pt x="253" y="944"/>
                  </a:lnTo>
                  <a:lnTo>
                    <a:pt x="258" y="944"/>
                  </a:lnTo>
                  <a:lnTo>
                    <a:pt x="267" y="948"/>
                  </a:lnTo>
                  <a:lnTo>
                    <a:pt x="267" y="948"/>
                  </a:lnTo>
                  <a:lnTo>
                    <a:pt x="276" y="939"/>
                  </a:lnTo>
                  <a:lnTo>
                    <a:pt x="281" y="934"/>
                  </a:lnTo>
                  <a:lnTo>
                    <a:pt x="285" y="925"/>
                  </a:lnTo>
                  <a:lnTo>
                    <a:pt x="285" y="916"/>
                  </a:lnTo>
                  <a:lnTo>
                    <a:pt x="285" y="907"/>
                  </a:lnTo>
                  <a:lnTo>
                    <a:pt x="285" y="902"/>
                  </a:lnTo>
                  <a:lnTo>
                    <a:pt x="281" y="893"/>
                  </a:lnTo>
                  <a:lnTo>
                    <a:pt x="276" y="884"/>
                  </a:lnTo>
                  <a:lnTo>
                    <a:pt x="276" y="884"/>
                  </a:lnTo>
                  <a:lnTo>
                    <a:pt x="262" y="847"/>
                  </a:lnTo>
                  <a:lnTo>
                    <a:pt x="235" y="819"/>
                  </a:lnTo>
                  <a:lnTo>
                    <a:pt x="207" y="796"/>
                  </a:lnTo>
                  <a:lnTo>
                    <a:pt x="175" y="778"/>
                  </a:lnTo>
                  <a:lnTo>
                    <a:pt x="143" y="759"/>
                  </a:lnTo>
                  <a:lnTo>
                    <a:pt x="110" y="741"/>
                  </a:lnTo>
                  <a:lnTo>
                    <a:pt x="83" y="718"/>
                  </a:lnTo>
                  <a:lnTo>
                    <a:pt x="60" y="690"/>
                  </a:lnTo>
                  <a:lnTo>
                    <a:pt x="60" y="690"/>
                  </a:lnTo>
                  <a:lnTo>
                    <a:pt x="60" y="677"/>
                  </a:lnTo>
                  <a:lnTo>
                    <a:pt x="60" y="658"/>
                  </a:lnTo>
                  <a:lnTo>
                    <a:pt x="64" y="644"/>
                  </a:lnTo>
                  <a:lnTo>
                    <a:pt x="69" y="626"/>
                  </a:lnTo>
                  <a:lnTo>
                    <a:pt x="74" y="612"/>
                  </a:lnTo>
                  <a:lnTo>
                    <a:pt x="78" y="594"/>
                  </a:lnTo>
                  <a:lnTo>
                    <a:pt x="83" y="580"/>
                  </a:lnTo>
                  <a:lnTo>
                    <a:pt x="83" y="561"/>
                  </a:lnTo>
                  <a:lnTo>
                    <a:pt x="83" y="561"/>
                  </a:lnTo>
                  <a:lnTo>
                    <a:pt x="87" y="561"/>
                  </a:lnTo>
                  <a:lnTo>
                    <a:pt x="97" y="561"/>
                  </a:lnTo>
                  <a:lnTo>
                    <a:pt x="101" y="566"/>
                  </a:lnTo>
                  <a:lnTo>
                    <a:pt x="106" y="566"/>
                  </a:lnTo>
                  <a:lnTo>
                    <a:pt x="110" y="571"/>
                  </a:lnTo>
                  <a:lnTo>
                    <a:pt x="115" y="571"/>
                  </a:lnTo>
                  <a:lnTo>
                    <a:pt x="115" y="571"/>
                  </a:lnTo>
                  <a:lnTo>
                    <a:pt x="115" y="561"/>
                  </a:lnTo>
                  <a:lnTo>
                    <a:pt x="115" y="561"/>
                  </a:lnTo>
                  <a:lnTo>
                    <a:pt x="101" y="548"/>
                  </a:lnTo>
                  <a:lnTo>
                    <a:pt x="83" y="534"/>
                  </a:lnTo>
                  <a:lnTo>
                    <a:pt x="64" y="525"/>
                  </a:lnTo>
                  <a:lnTo>
                    <a:pt x="46" y="511"/>
                  </a:lnTo>
                  <a:lnTo>
                    <a:pt x="32" y="492"/>
                  </a:lnTo>
                  <a:lnTo>
                    <a:pt x="18" y="479"/>
                  </a:lnTo>
                  <a:lnTo>
                    <a:pt x="9" y="460"/>
                  </a:lnTo>
                  <a:lnTo>
                    <a:pt x="0" y="437"/>
                  </a:lnTo>
                  <a:lnTo>
                    <a:pt x="0" y="437"/>
                  </a:lnTo>
                  <a:lnTo>
                    <a:pt x="5" y="433"/>
                  </a:lnTo>
                  <a:lnTo>
                    <a:pt x="5" y="423"/>
                  </a:lnTo>
                  <a:lnTo>
                    <a:pt x="9" y="414"/>
                  </a:lnTo>
                  <a:lnTo>
                    <a:pt x="9" y="410"/>
                  </a:lnTo>
                  <a:lnTo>
                    <a:pt x="14" y="400"/>
                  </a:lnTo>
                  <a:lnTo>
                    <a:pt x="18" y="396"/>
                  </a:lnTo>
                  <a:lnTo>
                    <a:pt x="23" y="391"/>
                  </a:lnTo>
                  <a:lnTo>
                    <a:pt x="32" y="387"/>
                  </a:lnTo>
                  <a:lnTo>
                    <a:pt x="32" y="387"/>
                  </a:lnTo>
                  <a:lnTo>
                    <a:pt x="60" y="382"/>
                  </a:lnTo>
                  <a:lnTo>
                    <a:pt x="87" y="373"/>
                  </a:lnTo>
                  <a:lnTo>
                    <a:pt x="115" y="368"/>
                  </a:lnTo>
                  <a:lnTo>
                    <a:pt x="143" y="359"/>
                  </a:lnTo>
                  <a:lnTo>
                    <a:pt x="170" y="345"/>
                  </a:lnTo>
                  <a:lnTo>
                    <a:pt x="198" y="331"/>
                  </a:lnTo>
                  <a:lnTo>
                    <a:pt x="221" y="317"/>
                  </a:lnTo>
                  <a:lnTo>
                    <a:pt x="244" y="294"/>
                  </a:lnTo>
                  <a:lnTo>
                    <a:pt x="244" y="294"/>
                  </a:lnTo>
                  <a:lnTo>
                    <a:pt x="253" y="281"/>
                  </a:lnTo>
                  <a:lnTo>
                    <a:pt x="258" y="271"/>
                  </a:lnTo>
                  <a:lnTo>
                    <a:pt x="262" y="253"/>
                  </a:lnTo>
                  <a:lnTo>
                    <a:pt x="267" y="239"/>
                  </a:lnTo>
                  <a:lnTo>
                    <a:pt x="267" y="225"/>
                  </a:lnTo>
                  <a:lnTo>
                    <a:pt x="267" y="207"/>
                  </a:lnTo>
                  <a:lnTo>
                    <a:pt x="267" y="193"/>
                  </a:lnTo>
                  <a:lnTo>
                    <a:pt x="262" y="175"/>
                  </a:lnTo>
                  <a:lnTo>
                    <a:pt x="262" y="175"/>
                  </a:lnTo>
                  <a:lnTo>
                    <a:pt x="258" y="175"/>
                  </a:lnTo>
                  <a:lnTo>
                    <a:pt x="253" y="170"/>
                  </a:lnTo>
                  <a:lnTo>
                    <a:pt x="253" y="165"/>
                  </a:lnTo>
                  <a:lnTo>
                    <a:pt x="253" y="161"/>
                  </a:lnTo>
                  <a:lnTo>
                    <a:pt x="253" y="156"/>
                  </a:lnTo>
                  <a:lnTo>
                    <a:pt x="253" y="152"/>
                  </a:lnTo>
                  <a:lnTo>
                    <a:pt x="253" y="147"/>
                  </a:lnTo>
                  <a:lnTo>
                    <a:pt x="258" y="142"/>
                  </a:lnTo>
                  <a:lnTo>
                    <a:pt x="258" y="142"/>
                  </a:lnTo>
                  <a:lnTo>
                    <a:pt x="271" y="115"/>
                  </a:lnTo>
                  <a:lnTo>
                    <a:pt x="290" y="92"/>
                  </a:lnTo>
                  <a:lnTo>
                    <a:pt x="308" y="73"/>
                  </a:lnTo>
                  <a:lnTo>
                    <a:pt x="331" y="55"/>
                  </a:lnTo>
                  <a:lnTo>
                    <a:pt x="359" y="41"/>
                  </a:lnTo>
                  <a:lnTo>
                    <a:pt x="382" y="27"/>
                  </a:lnTo>
                  <a:lnTo>
                    <a:pt x="409" y="14"/>
                  </a:lnTo>
                  <a:lnTo>
                    <a:pt x="437" y="0"/>
                  </a:lnTo>
                  <a:lnTo>
                    <a:pt x="437" y="0"/>
                  </a:lnTo>
                  <a:lnTo>
                    <a:pt x="432" y="9"/>
                  </a:lnTo>
                  <a:lnTo>
                    <a:pt x="428" y="18"/>
                  </a:lnTo>
                  <a:lnTo>
                    <a:pt x="428" y="27"/>
                  </a:lnTo>
                  <a:lnTo>
                    <a:pt x="423" y="37"/>
                  </a:lnTo>
                  <a:lnTo>
                    <a:pt x="419" y="50"/>
                  </a:lnTo>
                  <a:lnTo>
                    <a:pt x="419" y="60"/>
                  </a:lnTo>
                  <a:lnTo>
                    <a:pt x="414" y="69"/>
                  </a:lnTo>
                  <a:lnTo>
                    <a:pt x="414" y="78"/>
                  </a:lnTo>
                  <a:lnTo>
                    <a:pt x="414" y="78"/>
                  </a:lnTo>
                  <a:lnTo>
                    <a:pt x="414" y="78"/>
                  </a:lnTo>
                  <a:lnTo>
                    <a:pt x="414" y="78"/>
                  </a:lnTo>
                  <a:lnTo>
                    <a:pt x="414" y="78"/>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49" name="Freeform 93"/>
            <p:cNvSpPr>
              <a:spLocks/>
            </p:cNvSpPr>
            <p:nvPr/>
          </p:nvSpPr>
          <p:spPr bwMode="auto">
            <a:xfrm>
              <a:off x="3639" y="1182"/>
              <a:ext cx="58" cy="64"/>
            </a:xfrm>
            <a:custGeom>
              <a:avLst/>
              <a:gdLst>
                <a:gd name="T0" fmla="*/ 128 w 128"/>
                <a:gd name="T1" fmla="*/ 115 h 115"/>
                <a:gd name="T2" fmla="*/ 119 w 128"/>
                <a:gd name="T3" fmla="*/ 106 h 115"/>
                <a:gd name="T4" fmla="*/ 105 w 128"/>
                <a:gd name="T5" fmla="*/ 96 h 115"/>
                <a:gd name="T6" fmla="*/ 96 w 128"/>
                <a:gd name="T7" fmla="*/ 87 h 115"/>
                <a:gd name="T8" fmla="*/ 82 w 128"/>
                <a:gd name="T9" fmla="*/ 73 h 115"/>
                <a:gd name="T10" fmla="*/ 73 w 128"/>
                <a:gd name="T11" fmla="*/ 64 h 115"/>
                <a:gd name="T12" fmla="*/ 59 w 128"/>
                <a:gd name="T13" fmla="*/ 55 h 115"/>
                <a:gd name="T14" fmla="*/ 46 w 128"/>
                <a:gd name="T15" fmla="*/ 50 h 115"/>
                <a:gd name="T16" fmla="*/ 32 w 128"/>
                <a:gd name="T17" fmla="*/ 41 h 115"/>
                <a:gd name="T18" fmla="*/ 32 w 128"/>
                <a:gd name="T19" fmla="*/ 41 h 115"/>
                <a:gd name="T20" fmla="*/ 27 w 128"/>
                <a:gd name="T21" fmla="*/ 46 h 115"/>
                <a:gd name="T22" fmla="*/ 27 w 128"/>
                <a:gd name="T23" fmla="*/ 46 h 115"/>
                <a:gd name="T24" fmla="*/ 23 w 128"/>
                <a:gd name="T25" fmla="*/ 46 h 115"/>
                <a:gd name="T26" fmla="*/ 18 w 128"/>
                <a:gd name="T27" fmla="*/ 46 h 115"/>
                <a:gd name="T28" fmla="*/ 18 w 128"/>
                <a:gd name="T29" fmla="*/ 50 h 115"/>
                <a:gd name="T30" fmla="*/ 18 w 128"/>
                <a:gd name="T31" fmla="*/ 50 h 115"/>
                <a:gd name="T32" fmla="*/ 18 w 128"/>
                <a:gd name="T33" fmla="*/ 55 h 115"/>
                <a:gd name="T34" fmla="*/ 18 w 128"/>
                <a:gd name="T35" fmla="*/ 60 h 115"/>
                <a:gd name="T36" fmla="*/ 18 w 128"/>
                <a:gd name="T37" fmla="*/ 60 h 115"/>
                <a:gd name="T38" fmla="*/ 18 w 128"/>
                <a:gd name="T39" fmla="*/ 64 h 115"/>
                <a:gd name="T40" fmla="*/ 4 w 128"/>
                <a:gd name="T41" fmla="*/ 64 h 115"/>
                <a:gd name="T42" fmla="*/ 4 w 128"/>
                <a:gd name="T43" fmla="*/ 64 h 115"/>
                <a:gd name="T44" fmla="*/ 0 w 128"/>
                <a:gd name="T45" fmla="*/ 55 h 115"/>
                <a:gd name="T46" fmla="*/ 0 w 128"/>
                <a:gd name="T47" fmla="*/ 46 h 115"/>
                <a:gd name="T48" fmla="*/ 4 w 128"/>
                <a:gd name="T49" fmla="*/ 36 h 115"/>
                <a:gd name="T50" fmla="*/ 9 w 128"/>
                <a:gd name="T51" fmla="*/ 32 h 115"/>
                <a:gd name="T52" fmla="*/ 13 w 128"/>
                <a:gd name="T53" fmla="*/ 23 h 115"/>
                <a:gd name="T54" fmla="*/ 13 w 128"/>
                <a:gd name="T55" fmla="*/ 13 h 115"/>
                <a:gd name="T56" fmla="*/ 18 w 128"/>
                <a:gd name="T57" fmla="*/ 9 h 115"/>
                <a:gd name="T58" fmla="*/ 23 w 128"/>
                <a:gd name="T59" fmla="*/ 0 h 115"/>
                <a:gd name="T60" fmla="*/ 23 w 128"/>
                <a:gd name="T61" fmla="*/ 0 h 115"/>
                <a:gd name="T62" fmla="*/ 41 w 128"/>
                <a:gd name="T63" fmla="*/ 4 h 115"/>
                <a:gd name="T64" fmla="*/ 59 w 128"/>
                <a:gd name="T65" fmla="*/ 13 h 115"/>
                <a:gd name="T66" fmla="*/ 78 w 128"/>
                <a:gd name="T67" fmla="*/ 27 h 115"/>
                <a:gd name="T68" fmla="*/ 92 w 128"/>
                <a:gd name="T69" fmla="*/ 41 h 115"/>
                <a:gd name="T70" fmla="*/ 101 w 128"/>
                <a:gd name="T71" fmla="*/ 60 h 115"/>
                <a:gd name="T72" fmla="*/ 110 w 128"/>
                <a:gd name="T73" fmla="*/ 78 h 115"/>
                <a:gd name="T74" fmla="*/ 119 w 128"/>
                <a:gd name="T75" fmla="*/ 96 h 115"/>
                <a:gd name="T76" fmla="*/ 128 w 128"/>
                <a:gd name="T77" fmla="*/ 115 h 115"/>
                <a:gd name="T78" fmla="*/ 128 w 128"/>
                <a:gd name="T79" fmla="*/ 115 h 115"/>
                <a:gd name="T80" fmla="*/ 128 w 128"/>
                <a:gd name="T81" fmla="*/ 115 h 115"/>
                <a:gd name="T82" fmla="*/ 128 w 128"/>
                <a:gd name="T83" fmla="*/ 115 h 115"/>
                <a:gd name="T84" fmla="*/ 128 w 128"/>
                <a:gd name="T8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 h="115">
                  <a:moveTo>
                    <a:pt x="128" y="115"/>
                  </a:moveTo>
                  <a:lnTo>
                    <a:pt x="119" y="106"/>
                  </a:lnTo>
                  <a:lnTo>
                    <a:pt x="105" y="96"/>
                  </a:lnTo>
                  <a:lnTo>
                    <a:pt x="96" y="87"/>
                  </a:lnTo>
                  <a:lnTo>
                    <a:pt x="82" y="73"/>
                  </a:lnTo>
                  <a:lnTo>
                    <a:pt x="73" y="64"/>
                  </a:lnTo>
                  <a:lnTo>
                    <a:pt x="59" y="55"/>
                  </a:lnTo>
                  <a:lnTo>
                    <a:pt x="46" y="50"/>
                  </a:lnTo>
                  <a:lnTo>
                    <a:pt x="32" y="41"/>
                  </a:lnTo>
                  <a:lnTo>
                    <a:pt x="32" y="41"/>
                  </a:lnTo>
                  <a:lnTo>
                    <a:pt x="27" y="46"/>
                  </a:lnTo>
                  <a:lnTo>
                    <a:pt x="27" y="46"/>
                  </a:lnTo>
                  <a:lnTo>
                    <a:pt x="23" y="46"/>
                  </a:lnTo>
                  <a:lnTo>
                    <a:pt x="18" y="46"/>
                  </a:lnTo>
                  <a:lnTo>
                    <a:pt x="18" y="50"/>
                  </a:lnTo>
                  <a:lnTo>
                    <a:pt x="18" y="50"/>
                  </a:lnTo>
                  <a:lnTo>
                    <a:pt x="18" y="55"/>
                  </a:lnTo>
                  <a:lnTo>
                    <a:pt x="18" y="60"/>
                  </a:lnTo>
                  <a:lnTo>
                    <a:pt x="18" y="60"/>
                  </a:lnTo>
                  <a:lnTo>
                    <a:pt x="18" y="64"/>
                  </a:lnTo>
                  <a:lnTo>
                    <a:pt x="4" y="64"/>
                  </a:lnTo>
                  <a:lnTo>
                    <a:pt x="4" y="64"/>
                  </a:lnTo>
                  <a:lnTo>
                    <a:pt x="0" y="55"/>
                  </a:lnTo>
                  <a:lnTo>
                    <a:pt x="0" y="46"/>
                  </a:lnTo>
                  <a:lnTo>
                    <a:pt x="4" y="36"/>
                  </a:lnTo>
                  <a:lnTo>
                    <a:pt x="9" y="32"/>
                  </a:lnTo>
                  <a:lnTo>
                    <a:pt x="13" y="23"/>
                  </a:lnTo>
                  <a:lnTo>
                    <a:pt x="13" y="13"/>
                  </a:lnTo>
                  <a:lnTo>
                    <a:pt x="18" y="9"/>
                  </a:lnTo>
                  <a:lnTo>
                    <a:pt x="23" y="0"/>
                  </a:lnTo>
                  <a:lnTo>
                    <a:pt x="23" y="0"/>
                  </a:lnTo>
                  <a:lnTo>
                    <a:pt x="41" y="4"/>
                  </a:lnTo>
                  <a:lnTo>
                    <a:pt x="59" y="13"/>
                  </a:lnTo>
                  <a:lnTo>
                    <a:pt x="78" y="27"/>
                  </a:lnTo>
                  <a:lnTo>
                    <a:pt x="92" y="41"/>
                  </a:lnTo>
                  <a:lnTo>
                    <a:pt x="101" y="60"/>
                  </a:lnTo>
                  <a:lnTo>
                    <a:pt x="110" y="78"/>
                  </a:lnTo>
                  <a:lnTo>
                    <a:pt x="119" y="96"/>
                  </a:lnTo>
                  <a:lnTo>
                    <a:pt x="128" y="115"/>
                  </a:lnTo>
                  <a:lnTo>
                    <a:pt x="128" y="115"/>
                  </a:lnTo>
                  <a:lnTo>
                    <a:pt x="128" y="115"/>
                  </a:lnTo>
                  <a:lnTo>
                    <a:pt x="128" y="115"/>
                  </a:lnTo>
                  <a:lnTo>
                    <a:pt x="128" y="1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0" name="Freeform 94"/>
            <p:cNvSpPr>
              <a:spLocks/>
            </p:cNvSpPr>
            <p:nvPr/>
          </p:nvSpPr>
          <p:spPr bwMode="auto">
            <a:xfrm>
              <a:off x="3616" y="1228"/>
              <a:ext cx="77" cy="255"/>
            </a:xfrm>
            <a:custGeom>
              <a:avLst/>
              <a:gdLst>
                <a:gd name="T0" fmla="*/ 124 w 170"/>
                <a:gd name="T1" fmla="*/ 13 h 455"/>
                <a:gd name="T2" fmla="*/ 133 w 170"/>
                <a:gd name="T3" fmla="*/ 32 h 455"/>
                <a:gd name="T4" fmla="*/ 147 w 170"/>
                <a:gd name="T5" fmla="*/ 50 h 455"/>
                <a:gd name="T6" fmla="*/ 152 w 170"/>
                <a:gd name="T7" fmla="*/ 73 h 455"/>
                <a:gd name="T8" fmla="*/ 156 w 170"/>
                <a:gd name="T9" fmla="*/ 87 h 455"/>
                <a:gd name="T10" fmla="*/ 143 w 170"/>
                <a:gd name="T11" fmla="*/ 69 h 455"/>
                <a:gd name="T12" fmla="*/ 133 w 170"/>
                <a:gd name="T13" fmla="*/ 50 h 455"/>
                <a:gd name="T14" fmla="*/ 120 w 170"/>
                <a:gd name="T15" fmla="*/ 32 h 455"/>
                <a:gd name="T16" fmla="*/ 106 w 170"/>
                <a:gd name="T17" fmla="*/ 13 h 455"/>
                <a:gd name="T18" fmla="*/ 97 w 170"/>
                <a:gd name="T19" fmla="*/ 18 h 455"/>
                <a:gd name="T20" fmla="*/ 83 w 170"/>
                <a:gd name="T21" fmla="*/ 27 h 455"/>
                <a:gd name="T22" fmla="*/ 69 w 170"/>
                <a:gd name="T23" fmla="*/ 46 h 455"/>
                <a:gd name="T24" fmla="*/ 55 w 170"/>
                <a:gd name="T25" fmla="*/ 59 h 455"/>
                <a:gd name="T26" fmla="*/ 51 w 170"/>
                <a:gd name="T27" fmla="*/ 69 h 455"/>
                <a:gd name="T28" fmla="*/ 97 w 170"/>
                <a:gd name="T29" fmla="*/ 92 h 455"/>
                <a:gd name="T30" fmla="*/ 129 w 170"/>
                <a:gd name="T31" fmla="*/ 128 h 455"/>
                <a:gd name="T32" fmla="*/ 156 w 170"/>
                <a:gd name="T33" fmla="*/ 170 h 455"/>
                <a:gd name="T34" fmla="*/ 170 w 170"/>
                <a:gd name="T35" fmla="*/ 216 h 455"/>
                <a:gd name="T36" fmla="*/ 161 w 170"/>
                <a:gd name="T37" fmla="*/ 202 h 455"/>
                <a:gd name="T38" fmla="*/ 156 w 170"/>
                <a:gd name="T39" fmla="*/ 221 h 455"/>
                <a:gd name="T40" fmla="*/ 152 w 170"/>
                <a:gd name="T41" fmla="*/ 257 h 455"/>
                <a:gd name="T42" fmla="*/ 143 w 170"/>
                <a:gd name="T43" fmla="*/ 294 h 455"/>
                <a:gd name="T44" fmla="*/ 124 w 170"/>
                <a:gd name="T45" fmla="*/ 322 h 455"/>
                <a:gd name="T46" fmla="*/ 106 w 170"/>
                <a:gd name="T47" fmla="*/ 336 h 455"/>
                <a:gd name="T48" fmla="*/ 78 w 170"/>
                <a:gd name="T49" fmla="*/ 326 h 455"/>
                <a:gd name="T50" fmla="*/ 64 w 170"/>
                <a:gd name="T51" fmla="*/ 303 h 455"/>
                <a:gd name="T52" fmla="*/ 51 w 170"/>
                <a:gd name="T53" fmla="*/ 276 h 455"/>
                <a:gd name="T54" fmla="*/ 37 w 170"/>
                <a:gd name="T55" fmla="*/ 253 h 455"/>
                <a:gd name="T56" fmla="*/ 37 w 170"/>
                <a:gd name="T57" fmla="*/ 276 h 455"/>
                <a:gd name="T58" fmla="*/ 41 w 170"/>
                <a:gd name="T59" fmla="*/ 317 h 455"/>
                <a:gd name="T60" fmla="*/ 55 w 170"/>
                <a:gd name="T61" fmla="*/ 359 h 455"/>
                <a:gd name="T62" fmla="*/ 78 w 170"/>
                <a:gd name="T63" fmla="*/ 396 h 455"/>
                <a:gd name="T64" fmla="*/ 97 w 170"/>
                <a:gd name="T65" fmla="*/ 409 h 455"/>
                <a:gd name="T66" fmla="*/ 124 w 170"/>
                <a:gd name="T67" fmla="*/ 405 h 455"/>
                <a:gd name="T68" fmla="*/ 124 w 170"/>
                <a:gd name="T69" fmla="*/ 414 h 455"/>
                <a:gd name="T70" fmla="*/ 120 w 170"/>
                <a:gd name="T71" fmla="*/ 414 h 455"/>
                <a:gd name="T72" fmla="*/ 110 w 170"/>
                <a:gd name="T73" fmla="*/ 414 h 455"/>
                <a:gd name="T74" fmla="*/ 106 w 170"/>
                <a:gd name="T75" fmla="*/ 419 h 455"/>
                <a:gd name="T76" fmla="*/ 78 w 170"/>
                <a:gd name="T77" fmla="*/ 405 h 455"/>
                <a:gd name="T78" fmla="*/ 46 w 170"/>
                <a:gd name="T79" fmla="*/ 363 h 455"/>
                <a:gd name="T80" fmla="*/ 28 w 170"/>
                <a:gd name="T81" fmla="*/ 303 h 455"/>
                <a:gd name="T82" fmla="*/ 18 w 170"/>
                <a:gd name="T83" fmla="*/ 244 h 455"/>
                <a:gd name="T84" fmla="*/ 14 w 170"/>
                <a:gd name="T85" fmla="*/ 216 h 455"/>
                <a:gd name="T86" fmla="*/ 14 w 170"/>
                <a:gd name="T87" fmla="*/ 280 h 455"/>
                <a:gd name="T88" fmla="*/ 18 w 170"/>
                <a:gd name="T89" fmla="*/ 340 h 455"/>
                <a:gd name="T90" fmla="*/ 28 w 170"/>
                <a:gd name="T91" fmla="*/ 400 h 455"/>
                <a:gd name="T92" fmla="*/ 46 w 170"/>
                <a:gd name="T93" fmla="*/ 455 h 455"/>
                <a:gd name="T94" fmla="*/ 32 w 170"/>
                <a:gd name="T95" fmla="*/ 423 h 455"/>
                <a:gd name="T96" fmla="*/ 9 w 170"/>
                <a:gd name="T97" fmla="*/ 354 h 455"/>
                <a:gd name="T98" fmla="*/ 0 w 170"/>
                <a:gd name="T99" fmla="*/ 280 h 455"/>
                <a:gd name="T100" fmla="*/ 5 w 170"/>
                <a:gd name="T101" fmla="*/ 207 h 455"/>
                <a:gd name="T102" fmla="*/ 9 w 170"/>
                <a:gd name="T103" fmla="*/ 175 h 455"/>
                <a:gd name="T104" fmla="*/ 18 w 170"/>
                <a:gd name="T105" fmla="*/ 151 h 455"/>
                <a:gd name="T106" fmla="*/ 28 w 170"/>
                <a:gd name="T107" fmla="*/ 128 h 455"/>
                <a:gd name="T108" fmla="*/ 32 w 170"/>
                <a:gd name="T109" fmla="*/ 101 h 455"/>
                <a:gd name="T110" fmla="*/ 32 w 170"/>
                <a:gd name="T111" fmla="*/ 78 h 455"/>
                <a:gd name="T112" fmla="*/ 37 w 170"/>
                <a:gd name="T113" fmla="*/ 64 h 455"/>
                <a:gd name="T114" fmla="*/ 51 w 170"/>
                <a:gd name="T115" fmla="*/ 36 h 455"/>
                <a:gd name="T116" fmla="*/ 74 w 170"/>
                <a:gd name="T117" fmla="*/ 13 h 455"/>
                <a:gd name="T118" fmla="*/ 101 w 170"/>
                <a:gd name="T119" fmla="*/ 0 h 455"/>
                <a:gd name="T120" fmla="*/ 120 w 170"/>
                <a:gd name="T121" fmla="*/ 0 h 455"/>
                <a:gd name="T122" fmla="*/ 120 w 170"/>
                <a:gd name="T123"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455">
                  <a:moveTo>
                    <a:pt x="120" y="0"/>
                  </a:moveTo>
                  <a:lnTo>
                    <a:pt x="124" y="13"/>
                  </a:lnTo>
                  <a:lnTo>
                    <a:pt x="129" y="23"/>
                  </a:lnTo>
                  <a:lnTo>
                    <a:pt x="133" y="32"/>
                  </a:lnTo>
                  <a:lnTo>
                    <a:pt x="138" y="41"/>
                  </a:lnTo>
                  <a:lnTo>
                    <a:pt x="147" y="50"/>
                  </a:lnTo>
                  <a:lnTo>
                    <a:pt x="152" y="64"/>
                  </a:lnTo>
                  <a:lnTo>
                    <a:pt x="152" y="73"/>
                  </a:lnTo>
                  <a:lnTo>
                    <a:pt x="156" y="87"/>
                  </a:lnTo>
                  <a:lnTo>
                    <a:pt x="156" y="87"/>
                  </a:lnTo>
                  <a:lnTo>
                    <a:pt x="152" y="78"/>
                  </a:lnTo>
                  <a:lnTo>
                    <a:pt x="143" y="69"/>
                  </a:lnTo>
                  <a:lnTo>
                    <a:pt x="138" y="59"/>
                  </a:lnTo>
                  <a:lnTo>
                    <a:pt x="133" y="50"/>
                  </a:lnTo>
                  <a:lnTo>
                    <a:pt x="129" y="41"/>
                  </a:lnTo>
                  <a:lnTo>
                    <a:pt x="120" y="32"/>
                  </a:lnTo>
                  <a:lnTo>
                    <a:pt x="115" y="23"/>
                  </a:lnTo>
                  <a:lnTo>
                    <a:pt x="106" y="13"/>
                  </a:lnTo>
                  <a:lnTo>
                    <a:pt x="106" y="13"/>
                  </a:lnTo>
                  <a:lnTo>
                    <a:pt x="97" y="18"/>
                  </a:lnTo>
                  <a:lnTo>
                    <a:pt x="87" y="23"/>
                  </a:lnTo>
                  <a:lnTo>
                    <a:pt x="83" y="27"/>
                  </a:lnTo>
                  <a:lnTo>
                    <a:pt x="74" y="36"/>
                  </a:lnTo>
                  <a:lnTo>
                    <a:pt x="69" y="46"/>
                  </a:lnTo>
                  <a:lnTo>
                    <a:pt x="60" y="50"/>
                  </a:lnTo>
                  <a:lnTo>
                    <a:pt x="55" y="59"/>
                  </a:lnTo>
                  <a:lnTo>
                    <a:pt x="51" y="69"/>
                  </a:lnTo>
                  <a:lnTo>
                    <a:pt x="51" y="69"/>
                  </a:lnTo>
                  <a:lnTo>
                    <a:pt x="74" y="78"/>
                  </a:lnTo>
                  <a:lnTo>
                    <a:pt x="97" y="92"/>
                  </a:lnTo>
                  <a:lnTo>
                    <a:pt x="115" y="110"/>
                  </a:lnTo>
                  <a:lnTo>
                    <a:pt x="129" y="128"/>
                  </a:lnTo>
                  <a:lnTo>
                    <a:pt x="143" y="147"/>
                  </a:lnTo>
                  <a:lnTo>
                    <a:pt x="156" y="170"/>
                  </a:lnTo>
                  <a:lnTo>
                    <a:pt x="166" y="193"/>
                  </a:lnTo>
                  <a:lnTo>
                    <a:pt x="170" y="216"/>
                  </a:lnTo>
                  <a:lnTo>
                    <a:pt x="170" y="216"/>
                  </a:lnTo>
                  <a:lnTo>
                    <a:pt x="161" y="202"/>
                  </a:lnTo>
                  <a:lnTo>
                    <a:pt x="161" y="202"/>
                  </a:lnTo>
                  <a:lnTo>
                    <a:pt x="156" y="221"/>
                  </a:lnTo>
                  <a:lnTo>
                    <a:pt x="156" y="239"/>
                  </a:lnTo>
                  <a:lnTo>
                    <a:pt x="152" y="257"/>
                  </a:lnTo>
                  <a:lnTo>
                    <a:pt x="152" y="276"/>
                  </a:lnTo>
                  <a:lnTo>
                    <a:pt x="143" y="294"/>
                  </a:lnTo>
                  <a:lnTo>
                    <a:pt x="138" y="313"/>
                  </a:lnTo>
                  <a:lnTo>
                    <a:pt x="124" y="322"/>
                  </a:lnTo>
                  <a:lnTo>
                    <a:pt x="106" y="336"/>
                  </a:lnTo>
                  <a:lnTo>
                    <a:pt x="106" y="336"/>
                  </a:lnTo>
                  <a:lnTo>
                    <a:pt x="92" y="331"/>
                  </a:lnTo>
                  <a:lnTo>
                    <a:pt x="78" y="326"/>
                  </a:lnTo>
                  <a:lnTo>
                    <a:pt x="69" y="317"/>
                  </a:lnTo>
                  <a:lnTo>
                    <a:pt x="64" y="303"/>
                  </a:lnTo>
                  <a:lnTo>
                    <a:pt x="55" y="290"/>
                  </a:lnTo>
                  <a:lnTo>
                    <a:pt x="51" y="276"/>
                  </a:lnTo>
                  <a:lnTo>
                    <a:pt x="46" y="262"/>
                  </a:lnTo>
                  <a:lnTo>
                    <a:pt x="37" y="253"/>
                  </a:lnTo>
                  <a:lnTo>
                    <a:pt x="37" y="253"/>
                  </a:lnTo>
                  <a:lnTo>
                    <a:pt x="37" y="276"/>
                  </a:lnTo>
                  <a:lnTo>
                    <a:pt x="37" y="294"/>
                  </a:lnTo>
                  <a:lnTo>
                    <a:pt x="41" y="317"/>
                  </a:lnTo>
                  <a:lnTo>
                    <a:pt x="46" y="340"/>
                  </a:lnTo>
                  <a:lnTo>
                    <a:pt x="55" y="359"/>
                  </a:lnTo>
                  <a:lnTo>
                    <a:pt x="64" y="377"/>
                  </a:lnTo>
                  <a:lnTo>
                    <a:pt x="78" y="396"/>
                  </a:lnTo>
                  <a:lnTo>
                    <a:pt x="97" y="409"/>
                  </a:lnTo>
                  <a:lnTo>
                    <a:pt x="97" y="409"/>
                  </a:lnTo>
                  <a:lnTo>
                    <a:pt x="124" y="405"/>
                  </a:lnTo>
                  <a:lnTo>
                    <a:pt x="124" y="405"/>
                  </a:lnTo>
                  <a:lnTo>
                    <a:pt x="124" y="409"/>
                  </a:lnTo>
                  <a:lnTo>
                    <a:pt x="124" y="414"/>
                  </a:lnTo>
                  <a:lnTo>
                    <a:pt x="124" y="414"/>
                  </a:lnTo>
                  <a:lnTo>
                    <a:pt x="120" y="414"/>
                  </a:lnTo>
                  <a:lnTo>
                    <a:pt x="115" y="414"/>
                  </a:lnTo>
                  <a:lnTo>
                    <a:pt x="110" y="414"/>
                  </a:lnTo>
                  <a:lnTo>
                    <a:pt x="110" y="419"/>
                  </a:lnTo>
                  <a:lnTo>
                    <a:pt x="106" y="419"/>
                  </a:lnTo>
                  <a:lnTo>
                    <a:pt x="106" y="419"/>
                  </a:lnTo>
                  <a:lnTo>
                    <a:pt x="78" y="405"/>
                  </a:lnTo>
                  <a:lnTo>
                    <a:pt x="60" y="386"/>
                  </a:lnTo>
                  <a:lnTo>
                    <a:pt x="46" y="363"/>
                  </a:lnTo>
                  <a:lnTo>
                    <a:pt x="32" y="336"/>
                  </a:lnTo>
                  <a:lnTo>
                    <a:pt x="28" y="303"/>
                  </a:lnTo>
                  <a:lnTo>
                    <a:pt x="23" y="276"/>
                  </a:lnTo>
                  <a:lnTo>
                    <a:pt x="18" y="244"/>
                  </a:lnTo>
                  <a:lnTo>
                    <a:pt x="14" y="216"/>
                  </a:lnTo>
                  <a:lnTo>
                    <a:pt x="14" y="216"/>
                  </a:lnTo>
                  <a:lnTo>
                    <a:pt x="14" y="248"/>
                  </a:lnTo>
                  <a:lnTo>
                    <a:pt x="14" y="280"/>
                  </a:lnTo>
                  <a:lnTo>
                    <a:pt x="14" y="313"/>
                  </a:lnTo>
                  <a:lnTo>
                    <a:pt x="18" y="340"/>
                  </a:lnTo>
                  <a:lnTo>
                    <a:pt x="18" y="373"/>
                  </a:lnTo>
                  <a:lnTo>
                    <a:pt x="28" y="400"/>
                  </a:lnTo>
                  <a:lnTo>
                    <a:pt x="37" y="432"/>
                  </a:lnTo>
                  <a:lnTo>
                    <a:pt x="46" y="455"/>
                  </a:lnTo>
                  <a:lnTo>
                    <a:pt x="46" y="455"/>
                  </a:lnTo>
                  <a:lnTo>
                    <a:pt x="32" y="423"/>
                  </a:lnTo>
                  <a:lnTo>
                    <a:pt x="18" y="391"/>
                  </a:lnTo>
                  <a:lnTo>
                    <a:pt x="9" y="354"/>
                  </a:lnTo>
                  <a:lnTo>
                    <a:pt x="5" y="317"/>
                  </a:lnTo>
                  <a:lnTo>
                    <a:pt x="0" y="280"/>
                  </a:lnTo>
                  <a:lnTo>
                    <a:pt x="0" y="244"/>
                  </a:lnTo>
                  <a:lnTo>
                    <a:pt x="5" y="207"/>
                  </a:lnTo>
                  <a:lnTo>
                    <a:pt x="9" y="175"/>
                  </a:lnTo>
                  <a:lnTo>
                    <a:pt x="9" y="175"/>
                  </a:lnTo>
                  <a:lnTo>
                    <a:pt x="14" y="161"/>
                  </a:lnTo>
                  <a:lnTo>
                    <a:pt x="18" y="151"/>
                  </a:lnTo>
                  <a:lnTo>
                    <a:pt x="23" y="138"/>
                  </a:lnTo>
                  <a:lnTo>
                    <a:pt x="28" y="128"/>
                  </a:lnTo>
                  <a:lnTo>
                    <a:pt x="32" y="115"/>
                  </a:lnTo>
                  <a:lnTo>
                    <a:pt x="32" y="101"/>
                  </a:lnTo>
                  <a:lnTo>
                    <a:pt x="32" y="92"/>
                  </a:lnTo>
                  <a:lnTo>
                    <a:pt x="32" y="78"/>
                  </a:lnTo>
                  <a:lnTo>
                    <a:pt x="32" y="78"/>
                  </a:lnTo>
                  <a:lnTo>
                    <a:pt x="37" y="64"/>
                  </a:lnTo>
                  <a:lnTo>
                    <a:pt x="46" y="50"/>
                  </a:lnTo>
                  <a:lnTo>
                    <a:pt x="51" y="36"/>
                  </a:lnTo>
                  <a:lnTo>
                    <a:pt x="64" y="23"/>
                  </a:lnTo>
                  <a:lnTo>
                    <a:pt x="74" y="13"/>
                  </a:lnTo>
                  <a:lnTo>
                    <a:pt x="87" y="4"/>
                  </a:lnTo>
                  <a:lnTo>
                    <a:pt x="101" y="0"/>
                  </a:lnTo>
                  <a:lnTo>
                    <a:pt x="120" y="0"/>
                  </a:lnTo>
                  <a:lnTo>
                    <a:pt x="120" y="0"/>
                  </a:lnTo>
                  <a:lnTo>
                    <a:pt x="120" y="0"/>
                  </a:lnTo>
                  <a:lnTo>
                    <a:pt x="120" y="0"/>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1" name="Freeform 95"/>
            <p:cNvSpPr>
              <a:spLocks/>
            </p:cNvSpPr>
            <p:nvPr/>
          </p:nvSpPr>
          <p:spPr bwMode="auto">
            <a:xfrm>
              <a:off x="3637" y="1290"/>
              <a:ext cx="44" cy="113"/>
            </a:xfrm>
            <a:custGeom>
              <a:avLst/>
              <a:gdLst>
                <a:gd name="T0" fmla="*/ 97 w 97"/>
                <a:gd name="T1" fmla="*/ 83 h 203"/>
                <a:gd name="T2" fmla="*/ 92 w 97"/>
                <a:gd name="T3" fmla="*/ 101 h 203"/>
                <a:gd name="T4" fmla="*/ 97 w 97"/>
                <a:gd name="T5" fmla="*/ 120 h 203"/>
                <a:gd name="T6" fmla="*/ 97 w 97"/>
                <a:gd name="T7" fmla="*/ 134 h 203"/>
                <a:gd name="T8" fmla="*/ 97 w 97"/>
                <a:gd name="T9" fmla="*/ 152 h 203"/>
                <a:gd name="T10" fmla="*/ 92 w 97"/>
                <a:gd name="T11" fmla="*/ 166 h 203"/>
                <a:gd name="T12" fmla="*/ 87 w 97"/>
                <a:gd name="T13" fmla="*/ 180 h 203"/>
                <a:gd name="T14" fmla="*/ 78 w 97"/>
                <a:gd name="T15" fmla="*/ 193 h 203"/>
                <a:gd name="T16" fmla="*/ 60 w 97"/>
                <a:gd name="T17" fmla="*/ 203 h 203"/>
                <a:gd name="T18" fmla="*/ 60 w 97"/>
                <a:gd name="T19" fmla="*/ 203 h 203"/>
                <a:gd name="T20" fmla="*/ 51 w 97"/>
                <a:gd name="T21" fmla="*/ 203 h 203"/>
                <a:gd name="T22" fmla="*/ 41 w 97"/>
                <a:gd name="T23" fmla="*/ 193 h 203"/>
                <a:gd name="T24" fmla="*/ 32 w 97"/>
                <a:gd name="T25" fmla="*/ 184 h 203"/>
                <a:gd name="T26" fmla="*/ 28 w 97"/>
                <a:gd name="T27" fmla="*/ 175 h 203"/>
                <a:gd name="T28" fmla="*/ 23 w 97"/>
                <a:gd name="T29" fmla="*/ 166 h 203"/>
                <a:gd name="T30" fmla="*/ 18 w 97"/>
                <a:gd name="T31" fmla="*/ 157 h 203"/>
                <a:gd name="T32" fmla="*/ 14 w 97"/>
                <a:gd name="T33" fmla="*/ 147 h 203"/>
                <a:gd name="T34" fmla="*/ 9 w 97"/>
                <a:gd name="T35" fmla="*/ 138 h 203"/>
                <a:gd name="T36" fmla="*/ 9 w 97"/>
                <a:gd name="T37" fmla="*/ 138 h 203"/>
                <a:gd name="T38" fmla="*/ 0 w 97"/>
                <a:gd name="T39" fmla="*/ 97 h 203"/>
                <a:gd name="T40" fmla="*/ 0 w 97"/>
                <a:gd name="T41" fmla="*/ 97 h 203"/>
                <a:gd name="T42" fmla="*/ 0 w 97"/>
                <a:gd name="T43" fmla="*/ 97 h 203"/>
                <a:gd name="T44" fmla="*/ 5 w 97"/>
                <a:gd name="T45" fmla="*/ 97 h 203"/>
                <a:gd name="T46" fmla="*/ 5 w 97"/>
                <a:gd name="T47" fmla="*/ 97 h 203"/>
                <a:gd name="T48" fmla="*/ 5 w 97"/>
                <a:gd name="T49" fmla="*/ 97 h 203"/>
                <a:gd name="T50" fmla="*/ 9 w 97"/>
                <a:gd name="T51" fmla="*/ 97 h 203"/>
                <a:gd name="T52" fmla="*/ 9 w 97"/>
                <a:gd name="T53" fmla="*/ 97 h 203"/>
                <a:gd name="T54" fmla="*/ 14 w 97"/>
                <a:gd name="T55" fmla="*/ 97 h 203"/>
                <a:gd name="T56" fmla="*/ 14 w 97"/>
                <a:gd name="T57" fmla="*/ 97 h 203"/>
                <a:gd name="T58" fmla="*/ 14 w 97"/>
                <a:gd name="T59" fmla="*/ 97 h 203"/>
                <a:gd name="T60" fmla="*/ 23 w 97"/>
                <a:gd name="T61" fmla="*/ 88 h 203"/>
                <a:gd name="T62" fmla="*/ 28 w 97"/>
                <a:gd name="T63" fmla="*/ 78 h 203"/>
                <a:gd name="T64" fmla="*/ 32 w 97"/>
                <a:gd name="T65" fmla="*/ 65 h 203"/>
                <a:gd name="T66" fmla="*/ 37 w 97"/>
                <a:gd name="T67" fmla="*/ 51 h 203"/>
                <a:gd name="T68" fmla="*/ 37 w 97"/>
                <a:gd name="T69" fmla="*/ 37 h 203"/>
                <a:gd name="T70" fmla="*/ 37 w 97"/>
                <a:gd name="T71" fmla="*/ 28 h 203"/>
                <a:gd name="T72" fmla="*/ 37 w 97"/>
                <a:gd name="T73" fmla="*/ 14 h 203"/>
                <a:gd name="T74" fmla="*/ 37 w 97"/>
                <a:gd name="T75" fmla="*/ 0 h 203"/>
                <a:gd name="T76" fmla="*/ 37 w 97"/>
                <a:gd name="T77" fmla="*/ 0 h 203"/>
                <a:gd name="T78" fmla="*/ 46 w 97"/>
                <a:gd name="T79" fmla="*/ 5 h 203"/>
                <a:gd name="T80" fmla="*/ 55 w 97"/>
                <a:gd name="T81" fmla="*/ 14 h 203"/>
                <a:gd name="T82" fmla="*/ 64 w 97"/>
                <a:gd name="T83" fmla="*/ 23 h 203"/>
                <a:gd name="T84" fmla="*/ 78 w 97"/>
                <a:gd name="T85" fmla="*/ 37 h 203"/>
                <a:gd name="T86" fmla="*/ 83 w 97"/>
                <a:gd name="T87" fmla="*/ 46 h 203"/>
                <a:gd name="T88" fmla="*/ 92 w 97"/>
                <a:gd name="T89" fmla="*/ 60 h 203"/>
                <a:gd name="T90" fmla="*/ 97 w 97"/>
                <a:gd name="T91" fmla="*/ 69 h 203"/>
                <a:gd name="T92" fmla="*/ 97 w 97"/>
                <a:gd name="T93" fmla="*/ 83 h 203"/>
                <a:gd name="T94" fmla="*/ 97 w 97"/>
                <a:gd name="T95" fmla="*/ 83 h 203"/>
                <a:gd name="T96" fmla="*/ 97 w 97"/>
                <a:gd name="T97" fmla="*/ 83 h 203"/>
                <a:gd name="T98" fmla="*/ 97 w 97"/>
                <a:gd name="T99" fmla="*/ 83 h 203"/>
                <a:gd name="T100" fmla="*/ 97 w 97"/>
                <a:gd name="T101"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 h="203">
                  <a:moveTo>
                    <a:pt x="97" y="83"/>
                  </a:moveTo>
                  <a:lnTo>
                    <a:pt x="92" y="101"/>
                  </a:lnTo>
                  <a:lnTo>
                    <a:pt x="97" y="120"/>
                  </a:lnTo>
                  <a:lnTo>
                    <a:pt x="97" y="134"/>
                  </a:lnTo>
                  <a:lnTo>
                    <a:pt x="97" y="152"/>
                  </a:lnTo>
                  <a:lnTo>
                    <a:pt x="92" y="166"/>
                  </a:lnTo>
                  <a:lnTo>
                    <a:pt x="87" y="180"/>
                  </a:lnTo>
                  <a:lnTo>
                    <a:pt x="78" y="193"/>
                  </a:lnTo>
                  <a:lnTo>
                    <a:pt x="60" y="203"/>
                  </a:lnTo>
                  <a:lnTo>
                    <a:pt x="60" y="203"/>
                  </a:lnTo>
                  <a:lnTo>
                    <a:pt x="51" y="203"/>
                  </a:lnTo>
                  <a:lnTo>
                    <a:pt x="41" y="193"/>
                  </a:lnTo>
                  <a:lnTo>
                    <a:pt x="32" y="184"/>
                  </a:lnTo>
                  <a:lnTo>
                    <a:pt x="28" y="175"/>
                  </a:lnTo>
                  <a:lnTo>
                    <a:pt x="23" y="166"/>
                  </a:lnTo>
                  <a:lnTo>
                    <a:pt x="18" y="157"/>
                  </a:lnTo>
                  <a:lnTo>
                    <a:pt x="14" y="147"/>
                  </a:lnTo>
                  <a:lnTo>
                    <a:pt x="9" y="138"/>
                  </a:lnTo>
                  <a:lnTo>
                    <a:pt x="9" y="138"/>
                  </a:lnTo>
                  <a:lnTo>
                    <a:pt x="0" y="97"/>
                  </a:lnTo>
                  <a:lnTo>
                    <a:pt x="0" y="97"/>
                  </a:lnTo>
                  <a:lnTo>
                    <a:pt x="0" y="97"/>
                  </a:lnTo>
                  <a:lnTo>
                    <a:pt x="5" y="97"/>
                  </a:lnTo>
                  <a:lnTo>
                    <a:pt x="5" y="97"/>
                  </a:lnTo>
                  <a:lnTo>
                    <a:pt x="5" y="97"/>
                  </a:lnTo>
                  <a:lnTo>
                    <a:pt x="9" y="97"/>
                  </a:lnTo>
                  <a:lnTo>
                    <a:pt x="9" y="97"/>
                  </a:lnTo>
                  <a:lnTo>
                    <a:pt x="14" y="97"/>
                  </a:lnTo>
                  <a:lnTo>
                    <a:pt x="14" y="97"/>
                  </a:lnTo>
                  <a:lnTo>
                    <a:pt x="14" y="97"/>
                  </a:lnTo>
                  <a:lnTo>
                    <a:pt x="23" y="88"/>
                  </a:lnTo>
                  <a:lnTo>
                    <a:pt x="28" y="78"/>
                  </a:lnTo>
                  <a:lnTo>
                    <a:pt x="32" y="65"/>
                  </a:lnTo>
                  <a:lnTo>
                    <a:pt x="37" y="51"/>
                  </a:lnTo>
                  <a:lnTo>
                    <a:pt x="37" y="37"/>
                  </a:lnTo>
                  <a:lnTo>
                    <a:pt x="37" y="28"/>
                  </a:lnTo>
                  <a:lnTo>
                    <a:pt x="37" y="14"/>
                  </a:lnTo>
                  <a:lnTo>
                    <a:pt x="37" y="0"/>
                  </a:lnTo>
                  <a:lnTo>
                    <a:pt x="37" y="0"/>
                  </a:lnTo>
                  <a:lnTo>
                    <a:pt x="46" y="5"/>
                  </a:lnTo>
                  <a:lnTo>
                    <a:pt x="55" y="14"/>
                  </a:lnTo>
                  <a:lnTo>
                    <a:pt x="64" y="23"/>
                  </a:lnTo>
                  <a:lnTo>
                    <a:pt x="78" y="37"/>
                  </a:lnTo>
                  <a:lnTo>
                    <a:pt x="83" y="46"/>
                  </a:lnTo>
                  <a:lnTo>
                    <a:pt x="92" y="60"/>
                  </a:lnTo>
                  <a:lnTo>
                    <a:pt x="97" y="69"/>
                  </a:lnTo>
                  <a:lnTo>
                    <a:pt x="97" y="83"/>
                  </a:lnTo>
                  <a:lnTo>
                    <a:pt x="97" y="83"/>
                  </a:lnTo>
                  <a:lnTo>
                    <a:pt x="97" y="83"/>
                  </a:lnTo>
                  <a:lnTo>
                    <a:pt x="97" y="83"/>
                  </a:lnTo>
                  <a:lnTo>
                    <a:pt x="97"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2" name="Freeform 96"/>
            <p:cNvSpPr>
              <a:spLocks/>
            </p:cNvSpPr>
            <p:nvPr/>
          </p:nvSpPr>
          <p:spPr bwMode="auto">
            <a:xfrm>
              <a:off x="3643" y="1295"/>
              <a:ext cx="4" cy="23"/>
            </a:xfrm>
            <a:custGeom>
              <a:avLst/>
              <a:gdLst>
                <a:gd name="T0" fmla="*/ 4 w 9"/>
                <a:gd name="T1" fmla="*/ 42 h 42"/>
                <a:gd name="T2" fmla="*/ 0 w 9"/>
                <a:gd name="T3" fmla="*/ 37 h 42"/>
                <a:gd name="T4" fmla="*/ 0 w 9"/>
                <a:gd name="T5" fmla="*/ 32 h 42"/>
                <a:gd name="T6" fmla="*/ 0 w 9"/>
                <a:gd name="T7" fmla="*/ 28 h 42"/>
                <a:gd name="T8" fmla="*/ 0 w 9"/>
                <a:gd name="T9" fmla="*/ 23 h 42"/>
                <a:gd name="T10" fmla="*/ 0 w 9"/>
                <a:gd name="T11" fmla="*/ 14 h 42"/>
                <a:gd name="T12" fmla="*/ 4 w 9"/>
                <a:gd name="T13" fmla="*/ 9 h 42"/>
                <a:gd name="T14" fmla="*/ 4 w 9"/>
                <a:gd name="T15" fmla="*/ 5 h 42"/>
                <a:gd name="T16" fmla="*/ 4 w 9"/>
                <a:gd name="T17" fmla="*/ 0 h 42"/>
                <a:gd name="T18" fmla="*/ 4 w 9"/>
                <a:gd name="T19" fmla="*/ 0 h 42"/>
                <a:gd name="T20" fmla="*/ 9 w 9"/>
                <a:gd name="T21" fmla="*/ 5 h 42"/>
                <a:gd name="T22" fmla="*/ 9 w 9"/>
                <a:gd name="T23" fmla="*/ 9 h 42"/>
                <a:gd name="T24" fmla="*/ 9 w 9"/>
                <a:gd name="T25" fmla="*/ 14 h 42"/>
                <a:gd name="T26" fmla="*/ 9 w 9"/>
                <a:gd name="T27" fmla="*/ 19 h 42"/>
                <a:gd name="T28" fmla="*/ 9 w 9"/>
                <a:gd name="T29" fmla="*/ 23 h 42"/>
                <a:gd name="T30" fmla="*/ 4 w 9"/>
                <a:gd name="T31" fmla="*/ 32 h 42"/>
                <a:gd name="T32" fmla="*/ 4 w 9"/>
                <a:gd name="T33" fmla="*/ 37 h 42"/>
                <a:gd name="T34" fmla="*/ 4 w 9"/>
                <a:gd name="T35" fmla="*/ 42 h 42"/>
                <a:gd name="T36" fmla="*/ 4 w 9"/>
                <a:gd name="T37" fmla="*/ 42 h 42"/>
                <a:gd name="T38" fmla="*/ 4 w 9"/>
                <a:gd name="T39" fmla="*/ 42 h 42"/>
                <a:gd name="T40" fmla="*/ 4 w 9"/>
                <a:gd name="T41" fmla="*/ 42 h 42"/>
                <a:gd name="T42" fmla="*/ 4 w 9"/>
                <a:gd name="T4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42">
                  <a:moveTo>
                    <a:pt x="4" y="42"/>
                  </a:moveTo>
                  <a:lnTo>
                    <a:pt x="0" y="37"/>
                  </a:lnTo>
                  <a:lnTo>
                    <a:pt x="0" y="32"/>
                  </a:lnTo>
                  <a:lnTo>
                    <a:pt x="0" y="28"/>
                  </a:lnTo>
                  <a:lnTo>
                    <a:pt x="0" y="23"/>
                  </a:lnTo>
                  <a:lnTo>
                    <a:pt x="0" y="14"/>
                  </a:lnTo>
                  <a:lnTo>
                    <a:pt x="4" y="9"/>
                  </a:lnTo>
                  <a:lnTo>
                    <a:pt x="4" y="5"/>
                  </a:lnTo>
                  <a:lnTo>
                    <a:pt x="4" y="0"/>
                  </a:lnTo>
                  <a:lnTo>
                    <a:pt x="4" y="0"/>
                  </a:lnTo>
                  <a:lnTo>
                    <a:pt x="9" y="5"/>
                  </a:lnTo>
                  <a:lnTo>
                    <a:pt x="9" y="9"/>
                  </a:lnTo>
                  <a:lnTo>
                    <a:pt x="9" y="14"/>
                  </a:lnTo>
                  <a:lnTo>
                    <a:pt x="9" y="19"/>
                  </a:lnTo>
                  <a:lnTo>
                    <a:pt x="9" y="23"/>
                  </a:lnTo>
                  <a:lnTo>
                    <a:pt x="4" y="32"/>
                  </a:lnTo>
                  <a:lnTo>
                    <a:pt x="4" y="37"/>
                  </a:lnTo>
                  <a:lnTo>
                    <a:pt x="4" y="42"/>
                  </a:lnTo>
                  <a:lnTo>
                    <a:pt x="4" y="42"/>
                  </a:lnTo>
                  <a:lnTo>
                    <a:pt x="4" y="42"/>
                  </a:lnTo>
                  <a:lnTo>
                    <a:pt x="4" y="42"/>
                  </a:lnTo>
                  <a:lnTo>
                    <a:pt x="4"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3" name="Freeform 97"/>
            <p:cNvSpPr>
              <a:spLocks/>
            </p:cNvSpPr>
            <p:nvPr/>
          </p:nvSpPr>
          <p:spPr bwMode="auto">
            <a:xfrm>
              <a:off x="3543" y="1380"/>
              <a:ext cx="121" cy="240"/>
            </a:xfrm>
            <a:custGeom>
              <a:avLst/>
              <a:gdLst>
                <a:gd name="T0" fmla="*/ 83 w 267"/>
                <a:gd name="T1" fmla="*/ 37 h 428"/>
                <a:gd name="T2" fmla="*/ 87 w 267"/>
                <a:gd name="T3" fmla="*/ 55 h 428"/>
                <a:gd name="T4" fmla="*/ 92 w 267"/>
                <a:gd name="T5" fmla="*/ 78 h 428"/>
                <a:gd name="T6" fmla="*/ 97 w 267"/>
                <a:gd name="T7" fmla="*/ 102 h 428"/>
                <a:gd name="T8" fmla="*/ 101 w 267"/>
                <a:gd name="T9" fmla="*/ 125 h 428"/>
                <a:gd name="T10" fmla="*/ 106 w 267"/>
                <a:gd name="T11" fmla="*/ 148 h 428"/>
                <a:gd name="T12" fmla="*/ 110 w 267"/>
                <a:gd name="T13" fmla="*/ 166 h 428"/>
                <a:gd name="T14" fmla="*/ 120 w 267"/>
                <a:gd name="T15" fmla="*/ 184 h 428"/>
                <a:gd name="T16" fmla="*/ 133 w 267"/>
                <a:gd name="T17" fmla="*/ 203 h 428"/>
                <a:gd name="T18" fmla="*/ 133 w 267"/>
                <a:gd name="T19" fmla="*/ 203 h 428"/>
                <a:gd name="T20" fmla="*/ 161 w 267"/>
                <a:gd name="T21" fmla="*/ 230 h 428"/>
                <a:gd name="T22" fmla="*/ 179 w 267"/>
                <a:gd name="T23" fmla="*/ 253 h 428"/>
                <a:gd name="T24" fmla="*/ 202 w 267"/>
                <a:gd name="T25" fmla="*/ 281 h 428"/>
                <a:gd name="T26" fmla="*/ 216 w 267"/>
                <a:gd name="T27" fmla="*/ 313 h 428"/>
                <a:gd name="T28" fmla="*/ 230 w 267"/>
                <a:gd name="T29" fmla="*/ 341 h 428"/>
                <a:gd name="T30" fmla="*/ 244 w 267"/>
                <a:gd name="T31" fmla="*/ 369 h 428"/>
                <a:gd name="T32" fmla="*/ 258 w 267"/>
                <a:gd name="T33" fmla="*/ 401 h 428"/>
                <a:gd name="T34" fmla="*/ 267 w 267"/>
                <a:gd name="T35" fmla="*/ 428 h 428"/>
                <a:gd name="T36" fmla="*/ 267 w 267"/>
                <a:gd name="T37" fmla="*/ 428 h 428"/>
                <a:gd name="T38" fmla="*/ 248 w 267"/>
                <a:gd name="T39" fmla="*/ 401 h 428"/>
                <a:gd name="T40" fmla="*/ 235 w 267"/>
                <a:gd name="T41" fmla="*/ 369 h 428"/>
                <a:gd name="T42" fmla="*/ 216 w 267"/>
                <a:gd name="T43" fmla="*/ 341 h 428"/>
                <a:gd name="T44" fmla="*/ 202 w 267"/>
                <a:gd name="T45" fmla="*/ 313 h 428"/>
                <a:gd name="T46" fmla="*/ 179 w 267"/>
                <a:gd name="T47" fmla="*/ 286 h 428"/>
                <a:gd name="T48" fmla="*/ 161 w 267"/>
                <a:gd name="T49" fmla="*/ 258 h 428"/>
                <a:gd name="T50" fmla="*/ 138 w 267"/>
                <a:gd name="T51" fmla="*/ 230 h 428"/>
                <a:gd name="T52" fmla="*/ 115 w 267"/>
                <a:gd name="T53" fmla="*/ 207 h 428"/>
                <a:gd name="T54" fmla="*/ 115 w 267"/>
                <a:gd name="T55" fmla="*/ 207 h 428"/>
                <a:gd name="T56" fmla="*/ 97 w 267"/>
                <a:gd name="T57" fmla="*/ 180 h 428"/>
                <a:gd name="T58" fmla="*/ 87 w 267"/>
                <a:gd name="T59" fmla="*/ 152 h 428"/>
                <a:gd name="T60" fmla="*/ 83 w 267"/>
                <a:gd name="T61" fmla="*/ 120 h 428"/>
                <a:gd name="T62" fmla="*/ 78 w 267"/>
                <a:gd name="T63" fmla="*/ 88 h 428"/>
                <a:gd name="T64" fmla="*/ 74 w 267"/>
                <a:gd name="T65" fmla="*/ 60 h 428"/>
                <a:gd name="T66" fmla="*/ 60 w 267"/>
                <a:gd name="T67" fmla="*/ 32 h 428"/>
                <a:gd name="T68" fmla="*/ 37 w 267"/>
                <a:gd name="T69" fmla="*/ 19 h 428"/>
                <a:gd name="T70" fmla="*/ 0 w 267"/>
                <a:gd name="T71" fmla="*/ 9 h 428"/>
                <a:gd name="T72" fmla="*/ 0 w 267"/>
                <a:gd name="T73" fmla="*/ 9 h 428"/>
                <a:gd name="T74" fmla="*/ 0 w 267"/>
                <a:gd name="T75" fmla="*/ 5 h 428"/>
                <a:gd name="T76" fmla="*/ 0 w 267"/>
                <a:gd name="T77" fmla="*/ 5 h 428"/>
                <a:gd name="T78" fmla="*/ 5 w 267"/>
                <a:gd name="T79" fmla="*/ 0 h 428"/>
                <a:gd name="T80" fmla="*/ 9 w 267"/>
                <a:gd name="T81" fmla="*/ 0 h 428"/>
                <a:gd name="T82" fmla="*/ 18 w 267"/>
                <a:gd name="T83" fmla="*/ 0 h 428"/>
                <a:gd name="T84" fmla="*/ 23 w 267"/>
                <a:gd name="T85" fmla="*/ 0 h 428"/>
                <a:gd name="T86" fmla="*/ 28 w 267"/>
                <a:gd name="T87" fmla="*/ 5 h 428"/>
                <a:gd name="T88" fmla="*/ 32 w 267"/>
                <a:gd name="T89" fmla="*/ 5 h 428"/>
                <a:gd name="T90" fmla="*/ 32 w 267"/>
                <a:gd name="T91" fmla="*/ 5 h 428"/>
                <a:gd name="T92" fmla="*/ 37 w 267"/>
                <a:gd name="T93" fmla="*/ 5 h 428"/>
                <a:gd name="T94" fmla="*/ 46 w 267"/>
                <a:gd name="T95" fmla="*/ 9 h 428"/>
                <a:gd name="T96" fmla="*/ 51 w 267"/>
                <a:gd name="T97" fmla="*/ 14 h 428"/>
                <a:gd name="T98" fmla="*/ 55 w 267"/>
                <a:gd name="T99" fmla="*/ 19 h 428"/>
                <a:gd name="T100" fmla="*/ 60 w 267"/>
                <a:gd name="T101" fmla="*/ 23 h 428"/>
                <a:gd name="T102" fmla="*/ 69 w 267"/>
                <a:gd name="T103" fmla="*/ 32 h 428"/>
                <a:gd name="T104" fmla="*/ 74 w 267"/>
                <a:gd name="T105" fmla="*/ 32 h 428"/>
                <a:gd name="T106" fmla="*/ 83 w 267"/>
                <a:gd name="T107" fmla="*/ 37 h 428"/>
                <a:gd name="T108" fmla="*/ 83 w 267"/>
                <a:gd name="T109" fmla="*/ 37 h 428"/>
                <a:gd name="T110" fmla="*/ 83 w 267"/>
                <a:gd name="T111" fmla="*/ 37 h 428"/>
                <a:gd name="T112" fmla="*/ 83 w 267"/>
                <a:gd name="T113" fmla="*/ 37 h 428"/>
                <a:gd name="T114" fmla="*/ 83 w 267"/>
                <a:gd name="T115" fmla="*/ 3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7" h="428">
                  <a:moveTo>
                    <a:pt x="83" y="37"/>
                  </a:moveTo>
                  <a:lnTo>
                    <a:pt x="87" y="55"/>
                  </a:lnTo>
                  <a:lnTo>
                    <a:pt x="92" y="78"/>
                  </a:lnTo>
                  <a:lnTo>
                    <a:pt x="97" y="102"/>
                  </a:lnTo>
                  <a:lnTo>
                    <a:pt x="101" y="125"/>
                  </a:lnTo>
                  <a:lnTo>
                    <a:pt x="106" y="148"/>
                  </a:lnTo>
                  <a:lnTo>
                    <a:pt x="110" y="166"/>
                  </a:lnTo>
                  <a:lnTo>
                    <a:pt x="120" y="184"/>
                  </a:lnTo>
                  <a:lnTo>
                    <a:pt x="133" y="203"/>
                  </a:lnTo>
                  <a:lnTo>
                    <a:pt x="133" y="203"/>
                  </a:lnTo>
                  <a:lnTo>
                    <a:pt x="161" y="230"/>
                  </a:lnTo>
                  <a:lnTo>
                    <a:pt x="179" y="253"/>
                  </a:lnTo>
                  <a:lnTo>
                    <a:pt x="202" y="281"/>
                  </a:lnTo>
                  <a:lnTo>
                    <a:pt x="216" y="313"/>
                  </a:lnTo>
                  <a:lnTo>
                    <a:pt x="230" y="341"/>
                  </a:lnTo>
                  <a:lnTo>
                    <a:pt x="244" y="369"/>
                  </a:lnTo>
                  <a:lnTo>
                    <a:pt x="258" y="401"/>
                  </a:lnTo>
                  <a:lnTo>
                    <a:pt x="267" y="428"/>
                  </a:lnTo>
                  <a:lnTo>
                    <a:pt x="267" y="428"/>
                  </a:lnTo>
                  <a:lnTo>
                    <a:pt x="248" y="401"/>
                  </a:lnTo>
                  <a:lnTo>
                    <a:pt x="235" y="369"/>
                  </a:lnTo>
                  <a:lnTo>
                    <a:pt x="216" y="341"/>
                  </a:lnTo>
                  <a:lnTo>
                    <a:pt x="202" y="313"/>
                  </a:lnTo>
                  <a:lnTo>
                    <a:pt x="179" y="286"/>
                  </a:lnTo>
                  <a:lnTo>
                    <a:pt x="161" y="258"/>
                  </a:lnTo>
                  <a:lnTo>
                    <a:pt x="138" y="230"/>
                  </a:lnTo>
                  <a:lnTo>
                    <a:pt x="115" y="207"/>
                  </a:lnTo>
                  <a:lnTo>
                    <a:pt x="115" y="207"/>
                  </a:lnTo>
                  <a:lnTo>
                    <a:pt x="97" y="180"/>
                  </a:lnTo>
                  <a:lnTo>
                    <a:pt x="87" y="152"/>
                  </a:lnTo>
                  <a:lnTo>
                    <a:pt x="83" y="120"/>
                  </a:lnTo>
                  <a:lnTo>
                    <a:pt x="78" y="88"/>
                  </a:lnTo>
                  <a:lnTo>
                    <a:pt x="74" y="60"/>
                  </a:lnTo>
                  <a:lnTo>
                    <a:pt x="60" y="32"/>
                  </a:lnTo>
                  <a:lnTo>
                    <a:pt x="37" y="19"/>
                  </a:lnTo>
                  <a:lnTo>
                    <a:pt x="0" y="9"/>
                  </a:lnTo>
                  <a:lnTo>
                    <a:pt x="0" y="9"/>
                  </a:lnTo>
                  <a:lnTo>
                    <a:pt x="0" y="5"/>
                  </a:lnTo>
                  <a:lnTo>
                    <a:pt x="0" y="5"/>
                  </a:lnTo>
                  <a:lnTo>
                    <a:pt x="5" y="0"/>
                  </a:lnTo>
                  <a:lnTo>
                    <a:pt x="9" y="0"/>
                  </a:lnTo>
                  <a:lnTo>
                    <a:pt x="18" y="0"/>
                  </a:lnTo>
                  <a:lnTo>
                    <a:pt x="23" y="0"/>
                  </a:lnTo>
                  <a:lnTo>
                    <a:pt x="28" y="5"/>
                  </a:lnTo>
                  <a:lnTo>
                    <a:pt x="32" y="5"/>
                  </a:lnTo>
                  <a:lnTo>
                    <a:pt x="32" y="5"/>
                  </a:lnTo>
                  <a:lnTo>
                    <a:pt x="37" y="5"/>
                  </a:lnTo>
                  <a:lnTo>
                    <a:pt x="46" y="9"/>
                  </a:lnTo>
                  <a:lnTo>
                    <a:pt x="51" y="14"/>
                  </a:lnTo>
                  <a:lnTo>
                    <a:pt x="55" y="19"/>
                  </a:lnTo>
                  <a:lnTo>
                    <a:pt x="60" y="23"/>
                  </a:lnTo>
                  <a:lnTo>
                    <a:pt x="69" y="32"/>
                  </a:lnTo>
                  <a:lnTo>
                    <a:pt x="74" y="32"/>
                  </a:lnTo>
                  <a:lnTo>
                    <a:pt x="83" y="37"/>
                  </a:lnTo>
                  <a:lnTo>
                    <a:pt x="83" y="37"/>
                  </a:lnTo>
                  <a:lnTo>
                    <a:pt x="83" y="37"/>
                  </a:lnTo>
                  <a:lnTo>
                    <a:pt x="83" y="37"/>
                  </a:lnTo>
                  <a:lnTo>
                    <a:pt x="83"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4" name="Freeform 98"/>
            <p:cNvSpPr>
              <a:spLocks/>
            </p:cNvSpPr>
            <p:nvPr/>
          </p:nvSpPr>
          <p:spPr bwMode="auto">
            <a:xfrm>
              <a:off x="3810" y="1450"/>
              <a:ext cx="52" cy="98"/>
            </a:xfrm>
            <a:custGeom>
              <a:avLst/>
              <a:gdLst>
                <a:gd name="T0" fmla="*/ 115 w 115"/>
                <a:gd name="T1" fmla="*/ 18 h 175"/>
                <a:gd name="T2" fmla="*/ 106 w 115"/>
                <a:gd name="T3" fmla="*/ 13 h 175"/>
                <a:gd name="T4" fmla="*/ 87 w 115"/>
                <a:gd name="T5" fmla="*/ 23 h 175"/>
                <a:gd name="T6" fmla="*/ 73 w 115"/>
                <a:gd name="T7" fmla="*/ 36 h 175"/>
                <a:gd name="T8" fmla="*/ 60 w 115"/>
                <a:gd name="T9" fmla="*/ 55 h 175"/>
                <a:gd name="T10" fmla="*/ 55 w 115"/>
                <a:gd name="T11" fmla="*/ 59 h 175"/>
                <a:gd name="T12" fmla="*/ 41 w 115"/>
                <a:gd name="T13" fmla="*/ 87 h 175"/>
                <a:gd name="T14" fmla="*/ 55 w 115"/>
                <a:gd name="T15" fmla="*/ 96 h 175"/>
                <a:gd name="T16" fmla="*/ 64 w 115"/>
                <a:gd name="T17" fmla="*/ 110 h 175"/>
                <a:gd name="T18" fmla="*/ 69 w 115"/>
                <a:gd name="T19" fmla="*/ 119 h 175"/>
                <a:gd name="T20" fmla="*/ 64 w 115"/>
                <a:gd name="T21" fmla="*/ 138 h 175"/>
                <a:gd name="T22" fmla="*/ 64 w 115"/>
                <a:gd name="T23" fmla="*/ 142 h 175"/>
                <a:gd name="T24" fmla="*/ 55 w 115"/>
                <a:gd name="T25" fmla="*/ 151 h 175"/>
                <a:gd name="T26" fmla="*/ 50 w 115"/>
                <a:gd name="T27" fmla="*/ 161 h 175"/>
                <a:gd name="T28" fmla="*/ 41 w 115"/>
                <a:gd name="T29" fmla="*/ 165 h 175"/>
                <a:gd name="T30" fmla="*/ 37 w 115"/>
                <a:gd name="T31" fmla="*/ 170 h 175"/>
                <a:gd name="T32" fmla="*/ 37 w 115"/>
                <a:gd name="T33" fmla="*/ 161 h 175"/>
                <a:gd name="T34" fmla="*/ 41 w 115"/>
                <a:gd name="T35" fmla="*/ 151 h 175"/>
                <a:gd name="T36" fmla="*/ 50 w 115"/>
                <a:gd name="T37" fmla="*/ 142 h 175"/>
                <a:gd name="T38" fmla="*/ 55 w 115"/>
                <a:gd name="T39" fmla="*/ 128 h 175"/>
                <a:gd name="T40" fmla="*/ 55 w 115"/>
                <a:gd name="T41" fmla="*/ 124 h 175"/>
                <a:gd name="T42" fmla="*/ 50 w 115"/>
                <a:gd name="T43" fmla="*/ 119 h 175"/>
                <a:gd name="T44" fmla="*/ 50 w 115"/>
                <a:gd name="T45" fmla="*/ 115 h 175"/>
                <a:gd name="T46" fmla="*/ 46 w 115"/>
                <a:gd name="T47" fmla="*/ 110 h 175"/>
                <a:gd name="T48" fmla="*/ 41 w 115"/>
                <a:gd name="T49" fmla="*/ 105 h 175"/>
                <a:gd name="T50" fmla="*/ 32 w 115"/>
                <a:gd name="T51" fmla="*/ 105 h 175"/>
                <a:gd name="T52" fmla="*/ 23 w 115"/>
                <a:gd name="T53" fmla="*/ 124 h 175"/>
                <a:gd name="T54" fmla="*/ 14 w 115"/>
                <a:gd name="T55" fmla="*/ 138 h 175"/>
                <a:gd name="T56" fmla="*/ 4 w 115"/>
                <a:gd name="T57" fmla="*/ 156 h 175"/>
                <a:gd name="T58" fmla="*/ 0 w 115"/>
                <a:gd name="T59" fmla="*/ 175 h 175"/>
                <a:gd name="T60" fmla="*/ 4 w 115"/>
                <a:gd name="T61" fmla="*/ 151 h 175"/>
                <a:gd name="T62" fmla="*/ 23 w 115"/>
                <a:gd name="T63" fmla="*/ 101 h 175"/>
                <a:gd name="T64" fmla="*/ 46 w 115"/>
                <a:gd name="T65" fmla="*/ 55 h 175"/>
                <a:gd name="T66" fmla="*/ 78 w 115"/>
                <a:gd name="T67" fmla="*/ 13 h 175"/>
                <a:gd name="T68" fmla="*/ 96 w 115"/>
                <a:gd name="T69" fmla="*/ 0 h 175"/>
                <a:gd name="T70" fmla="*/ 101 w 115"/>
                <a:gd name="T71" fmla="*/ 0 h 175"/>
                <a:gd name="T72" fmla="*/ 110 w 115"/>
                <a:gd name="T73" fmla="*/ 4 h 175"/>
                <a:gd name="T74" fmla="*/ 110 w 115"/>
                <a:gd name="T75" fmla="*/ 4 h 175"/>
                <a:gd name="T76" fmla="*/ 115 w 115"/>
                <a:gd name="T77" fmla="*/ 9 h 175"/>
                <a:gd name="T78" fmla="*/ 115 w 115"/>
                <a:gd name="T79" fmla="*/ 9 h 175"/>
                <a:gd name="T80" fmla="*/ 115 w 115"/>
                <a:gd name="T81" fmla="*/ 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75">
                  <a:moveTo>
                    <a:pt x="115" y="9"/>
                  </a:moveTo>
                  <a:lnTo>
                    <a:pt x="115" y="18"/>
                  </a:lnTo>
                  <a:lnTo>
                    <a:pt x="115" y="18"/>
                  </a:lnTo>
                  <a:lnTo>
                    <a:pt x="106" y="13"/>
                  </a:lnTo>
                  <a:lnTo>
                    <a:pt x="96" y="18"/>
                  </a:lnTo>
                  <a:lnTo>
                    <a:pt x="87" y="23"/>
                  </a:lnTo>
                  <a:lnTo>
                    <a:pt x="83" y="27"/>
                  </a:lnTo>
                  <a:lnTo>
                    <a:pt x="73" y="36"/>
                  </a:lnTo>
                  <a:lnTo>
                    <a:pt x="69" y="46"/>
                  </a:lnTo>
                  <a:lnTo>
                    <a:pt x="60" y="55"/>
                  </a:lnTo>
                  <a:lnTo>
                    <a:pt x="55" y="59"/>
                  </a:lnTo>
                  <a:lnTo>
                    <a:pt x="55" y="59"/>
                  </a:lnTo>
                  <a:lnTo>
                    <a:pt x="41" y="87"/>
                  </a:lnTo>
                  <a:lnTo>
                    <a:pt x="41" y="87"/>
                  </a:lnTo>
                  <a:lnTo>
                    <a:pt x="46" y="92"/>
                  </a:lnTo>
                  <a:lnTo>
                    <a:pt x="55" y="96"/>
                  </a:lnTo>
                  <a:lnTo>
                    <a:pt x="60" y="101"/>
                  </a:lnTo>
                  <a:lnTo>
                    <a:pt x="64" y="110"/>
                  </a:lnTo>
                  <a:lnTo>
                    <a:pt x="69" y="115"/>
                  </a:lnTo>
                  <a:lnTo>
                    <a:pt x="69" y="119"/>
                  </a:lnTo>
                  <a:lnTo>
                    <a:pt x="69" y="128"/>
                  </a:lnTo>
                  <a:lnTo>
                    <a:pt x="64" y="138"/>
                  </a:lnTo>
                  <a:lnTo>
                    <a:pt x="64" y="138"/>
                  </a:lnTo>
                  <a:lnTo>
                    <a:pt x="64" y="142"/>
                  </a:lnTo>
                  <a:lnTo>
                    <a:pt x="60" y="147"/>
                  </a:lnTo>
                  <a:lnTo>
                    <a:pt x="55" y="151"/>
                  </a:lnTo>
                  <a:lnTo>
                    <a:pt x="55" y="156"/>
                  </a:lnTo>
                  <a:lnTo>
                    <a:pt x="50" y="161"/>
                  </a:lnTo>
                  <a:lnTo>
                    <a:pt x="46" y="161"/>
                  </a:lnTo>
                  <a:lnTo>
                    <a:pt x="41" y="165"/>
                  </a:lnTo>
                  <a:lnTo>
                    <a:pt x="37" y="170"/>
                  </a:lnTo>
                  <a:lnTo>
                    <a:pt x="37" y="170"/>
                  </a:lnTo>
                  <a:lnTo>
                    <a:pt x="37" y="165"/>
                  </a:lnTo>
                  <a:lnTo>
                    <a:pt x="37" y="161"/>
                  </a:lnTo>
                  <a:lnTo>
                    <a:pt x="37" y="151"/>
                  </a:lnTo>
                  <a:lnTo>
                    <a:pt x="41" y="151"/>
                  </a:lnTo>
                  <a:lnTo>
                    <a:pt x="46" y="147"/>
                  </a:lnTo>
                  <a:lnTo>
                    <a:pt x="50" y="142"/>
                  </a:lnTo>
                  <a:lnTo>
                    <a:pt x="50" y="133"/>
                  </a:lnTo>
                  <a:lnTo>
                    <a:pt x="55" y="128"/>
                  </a:lnTo>
                  <a:lnTo>
                    <a:pt x="55" y="128"/>
                  </a:lnTo>
                  <a:lnTo>
                    <a:pt x="55" y="124"/>
                  </a:lnTo>
                  <a:lnTo>
                    <a:pt x="55" y="124"/>
                  </a:lnTo>
                  <a:lnTo>
                    <a:pt x="50" y="119"/>
                  </a:lnTo>
                  <a:lnTo>
                    <a:pt x="50" y="115"/>
                  </a:lnTo>
                  <a:lnTo>
                    <a:pt x="50" y="115"/>
                  </a:lnTo>
                  <a:lnTo>
                    <a:pt x="46" y="110"/>
                  </a:lnTo>
                  <a:lnTo>
                    <a:pt x="46" y="110"/>
                  </a:lnTo>
                  <a:lnTo>
                    <a:pt x="41" y="105"/>
                  </a:lnTo>
                  <a:lnTo>
                    <a:pt x="41" y="105"/>
                  </a:lnTo>
                  <a:lnTo>
                    <a:pt x="32" y="105"/>
                  </a:lnTo>
                  <a:lnTo>
                    <a:pt x="32" y="105"/>
                  </a:lnTo>
                  <a:lnTo>
                    <a:pt x="27" y="115"/>
                  </a:lnTo>
                  <a:lnTo>
                    <a:pt x="23" y="124"/>
                  </a:lnTo>
                  <a:lnTo>
                    <a:pt x="18" y="128"/>
                  </a:lnTo>
                  <a:lnTo>
                    <a:pt x="14" y="138"/>
                  </a:lnTo>
                  <a:lnTo>
                    <a:pt x="9" y="147"/>
                  </a:lnTo>
                  <a:lnTo>
                    <a:pt x="4" y="156"/>
                  </a:lnTo>
                  <a:lnTo>
                    <a:pt x="4" y="165"/>
                  </a:lnTo>
                  <a:lnTo>
                    <a:pt x="0" y="175"/>
                  </a:lnTo>
                  <a:lnTo>
                    <a:pt x="0" y="175"/>
                  </a:lnTo>
                  <a:lnTo>
                    <a:pt x="4" y="151"/>
                  </a:lnTo>
                  <a:lnTo>
                    <a:pt x="14" y="124"/>
                  </a:lnTo>
                  <a:lnTo>
                    <a:pt x="23" y="101"/>
                  </a:lnTo>
                  <a:lnTo>
                    <a:pt x="32" y="73"/>
                  </a:lnTo>
                  <a:lnTo>
                    <a:pt x="46" y="55"/>
                  </a:lnTo>
                  <a:lnTo>
                    <a:pt x="60" y="32"/>
                  </a:lnTo>
                  <a:lnTo>
                    <a:pt x="78" y="13"/>
                  </a:lnTo>
                  <a:lnTo>
                    <a:pt x="96" y="0"/>
                  </a:lnTo>
                  <a:lnTo>
                    <a:pt x="96" y="0"/>
                  </a:lnTo>
                  <a:lnTo>
                    <a:pt x="101" y="0"/>
                  </a:lnTo>
                  <a:lnTo>
                    <a:pt x="101" y="0"/>
                  </a:lnTo>
                  <a:lnTo>
                    <a:pt x="106" y="4"/>
                  </a:lnTo>
                  <a:lnTo>
                    <a:pt x="110" y="4"/>
                  </a:lnTo>
                  <a:lnTo>
                    <a:pt x="110" y="4"/>
                  </a:lnTo>
                  <a:lnTo>
                    <a:pt x="110" y="4"/>
                  </a:lnTo>
                  <a:lnTo>
                    <a:pt x="115" y="9"/>
                  </a:lnTo>
                  <a:lnTo>
                    <a:pt x="115" y="9"/>
                  </a:lnTo>
                  <a:lnTo>
                    <a:pt x="115" y="9"/>
                  </a:lnTo>
                  <a:lnTo>
                    <a:pt x="115" y="9"/>
                  </a:lnTo>
                  <a:lnTo>
                    <a:pt x="115" y="9"/>
                  </a:lnTo>
                  <a:lnTo>
                    <a:pt x="115"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5" name="Freeform 99"/>
            <p:cNvSpPr>
              <a:spLocks/>
            </p:cNvSpPr>
            <p:nvPr/>
          </p:nvSpPr>
          <p:spPr bwMode="auto">
            <a:xfrm>
              <a:off x="2976" y="1499"/>
              <a:ext cx="114" cy="8"/>
            </a:xfrm>
            <a:custGeom>
              <a:avLst/>
              <a:gdLst>
                <a:gd name="T0" fmla="*/ 253 w 253"/>
                <a:gd name="T1" fmla="*/ 5 h 14"/>
                <a:gd name="T2" fmla="*/ 221 w 253"/>
                <a:gd name="T3" fmla="*/ 9 h 14"/>
                <a:gd name="T4" fmla="*/ 189 w 253"/>
                <a:gd name="T5" fmla="*/ 14 h 14"/>
                <a:gd name="T6" fmla="*/ 156 w 253"/>
                <a:gd name="T7" fmla="*/ 14 h 14"/>
                <a:gd name="T8" fmla="*/ 124 w 253"/>
                <a:gd name="T9" fmla="*/ 14 h 14"/>
                <a:gd name="T10" fmla="*/ 92 w 253"/>
                <a:gd name="T11" fmla="*/ 14 h 14"/>
                <a:gd name="T12" fmla="*/ 60 w 253"/>
                <a:gd name="T13" fmla="*/ 9 h 14"/>
                <a:gd name="T14" fmla="*/ 28 w 253"/>
                <a:gd name="T15" fmla="*/ 9 h 14"/>
                <a:gd name="T16" fmla="*/ 0 w 253"/>
                <a:gd name="T17" fmla="*/ 14 h 14"/>
                <a:gd name="T18" fmla="*/ 0 w 253"/>
                <a:gd name="T19" fmla="*/ 14 h 14"/>
                <a:gd name="T20" fmla="*/ 32 w 253"/>
                <a:gd name="T21" fmla="*/ 9 h 14"/>
                <a:gd name="T22" fmla="*/ 60 w 253"/>
                <a:gd name="T23" fmla="*/ 5 h 14"/>
                <a:gd name="T24" fmla="*/ 92 w 253"/>
                <a:gd name="T25" fmla="*/ 0 h 14"/>
                <a:gd name="T26" fmla="*/ 124 w 253"/>
                <a:gd name="T27" fmla="*/ 0 h 14"/>
                <a:gd name="T28" fmla="*/ 156 w 253"/>
                <a:gd name="T29" fmla="*/ 0 h 14"/>
                <a:gd name="T30" fmla="*/ 189 w 253"/>
                <a:gd name="T31" fmla="*/ 0 h 14"/>
                <a:gd name="T32" fmla="*/ 221 w 253"/>
                <a:gd name="T33" fmla="*/ 0 h 14"/>
                <a:gd name="T34" fmla="*/ 253 w 253"/>
                <a:gd name="T35" fmla="*/ 5 h 14"/>
                <a:gd name="T36" fmla="*/ 253 w 253"/>
                <a:gd name="T37" fmla="*/ 5 h 14"/>
                <a:gd name="T38" fmla="*/ 253 w 253"/>
                <a:gd name="T39" fmla="*/ 5 h 14"/>
                <a:gd name="T40" fmla="*/ 253 w 253"/>
                <a:gd name="T41" fmla="*/ 5 h 14"/>
                <a:gd name="T42" fmla="*/ 253 w 253"/>
                <a:gd name="T4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3" h="14">
                  <a:moveTo>
                    <a:pt x="253" y="5"/>
                  </a:moveTo>
                  <a:lnTo>
                    <a:pt x="221" y="9"/>
                  </a:lnTo>
                  <a:lnTo>
                    <a:pt x="189" y="14"/>
                  </a:lnTo>
                  <a:lnTo>
                    <a:pt x="156" y="14"/>
                  </a:lnTo>
                  <a:lnTo>
                    <a:pt x="124" y="14"/>
                  </a:lnTo>
                  <a:lnTo>
                    <a:pt x="92" y="14"/>
                  </a:lnTo>
                  <a:lnTo>
                    <a:pt x="60" y="9"/>
                  </a:lnTo>
                  <a:lnTo>
                    <a:pt x="28" y="9"/>
                  </a:lnTo>
                  <a:lnTo>
                    <a:pt x="0" y="14"/>
                  </a:lnTo>
                  <a:lnTo>
                    <a:pt x="0" y="14"/>
                  </a:lnTo>
                  <a:lnTo>
                    <a:pt x="32" y="9"/>
                  </a:lnTo>
                  <a:lnTo>
                    <a:pt x="60" y="5"/>
                  </a:lnTo>
                  <a:lnTo>
                    <a:pt x="92" y="0"/>
                  </a:lnTo>
                  <a:lnTo>
                    <a:pt x="124" y="0"/>
                  </a:lnTo>
                  <a:lnTo>
                    <a:pt x="156" y="0"/>
                  </a:lnTo>
                  <a:lnTo>
                    <a:pt x="189" y="0"/>
                  </a:lnTo>
                  <a:lnTo>
                    <a:pt x="221" y="0"/>
                  </a:lnTo>
                  <a:lnTo>
                    <a:pt x="253" y="5"/>
                  </a:lnTo>
                  <a:lnTo>
                    <a:pt x="253" y="5"/>
                  </a:lnTo>
                  <a:lnTo>
                    <a:pt x="253" y="5"/>
                  </a:lnTo>
                  <a:lnTo>
                    <a:pt x="253" y="5"/>
                  </a:lnTo>
                  <a:lnTo>
                    <a:pt x="253"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6" name="Freeform 100"/>
            <p:cNvSpPr>
              <a:spLocks/>
            </p:cNvSpPr>
            <p:nvPr/>
          </p:nvSpPr>
          <p:spPr bwMode="auto">
            <a:xfrm>
              <a:off x="2963" y="1509"/>
              <a:ext cx="144" cy="191"/>
            </a:xfrm>
            <a:custGeom>
              <a:avLst/>
              <a:gdLst>
                <a:gd name="T0" fmla="*/ 318 w 318"/>
                <a:gd name="T1" fmla="*/ 10 h 341"/>
                <a:gd name="T2" fmla="*/ 318 w 318"/>
                <a:gd name="T3" fmla="*/ 28 h 341"/>
                <a:gd name="T4" fmla="*/ 318 w 318"/>
                <a:gd name="T5" fmla="*/ 51 h 341"/>
                <a:gd name="T6" fmla="*/ 313 w 318"/>
                <a:gd name="T7" fmla="*/ 70 h 341"/>
                <a:gd name="T8" fmla="*/ 309 w 318"/>
                <a:gd name="T9" fmla="*/ 79 h 341"/>
                <a:gd name="T10" fmla="*/ 276 w 318"/>
                <a:gd name="T11" fmla="*/ 93 h 341"/>
                <a:gd name="T12" fmla="*/ 253 w 318"/>
                <a:gd name="T13" fmla="*/ 111 h 341"/>
                <a:gd name="T14" fmla="*/ 221 w 318"/>
                <a:gd name="T15" fmla="*/ 129 h 341"/>
                <a:gd name="T16" fmla="*/ 189 w 318"/>
                <a:gd name="T17" fmla="*/ 139 h 341"/>
                <a:gd name="T18" fmla="*/ 184 w 318"/>
                <a:gd name="T19" fmla="*/ 143 h 341"/>
                <a:gd name="T20" fmla="*/ 180 w 318"/>
                <a:gd name="T21" fmla="*/ 152 h 341"/>
                <a:gd name="T22" fmla="*/ 175 w 318"/>
                <a:gd name="T23" fmla="*/ 162 h 341"/>
                <a:gd name="T24" fmla="*/ 180 w 318"/>
                <a:gd name="T25" fmla="*/ 171 h 341"/>
                <a:gd name="T26" fmla="*/ 180 w 318"/>
                <a:gd name="T27" fmla="*/ 171 h 341"/>
                <a:gd name="T28" fmla="*/ 198 w 318"/>
                <a:gd name="T29" fmla="*/ 194 h 341"/>
                <a:gd name="T30" fmla="*/ 226 w 318"/>
                <a:gd name="T31" fmla="*/ 203 h 341"/>
                <a:gd name="T32" fmla="*/ 253 w 318"/>
                <a:gd name="T33" fmla="*/ 208 h 341"/>
                <a:gd name="T34" fmla="*/ 281 w 318"/>
                <a:gd name="T35" fmla="*/ 208 h 341"/>
                <a:gd name="T36" fmla="*/ 276 w 318"/>
                <a:gd name="T37" fmla="*/ 226 h 341"/>
                <a:gd name="T38" fmla="*/ 267 w 318"/>
                <a:gd name="T39" fmla="*/ 258 h 341"/>
                <a:gd name="T40" fmla="*/ 258 w 318"/>
                <a:gd name="T41" fmla="*/ 291 h 341"/>
                <a:gd name="T42" fmla="*/ 249 w 318"/>
                <a:gd name="T43" fmla="*/ 323 h 341"/>
                <a:gd name="T44" fmla="*/ 244 w 318"/>
                <a:gd name="T45" fmla="*/ 337 h 341"/>
                <a:gd name="T46" fmla="*/ 240 w 318"/>
                <a:gd name="T47" fmla="*/ 341 h 341"/>
                <a:gd name="T48" fmla="*/ 235 w 318"/>
                <a:gd name="T49" fmla="*/ 332 h 341"/>
                <a:gd name="T50" fmla="*/ 235 w 318"/>
                <a:gd name="T51" fmla="*/ 323 h 341"/>
                <a:gd name="T52" fmla="*/ 230 w 318"/>
                <a:gd name="T53" fmla="*/ 314 h 341"/>
                <a:gd name="T54" fmla="*/ 226 w 318"/>
                <a:gd name="T55" fmla="*/ 304 h 341"/>
                <a:gd name="T56" fmla="*/ 221 w 318"/>
                <a:gd name="T57" fmla="*/ 300 h 341"/>
                <a:gd name="T58" fmla="*/ 217 w 318"/>
                <a:gd name="T59" fmla="*/ 295 h 341"/>
                <a:gd name="T60" fmla="*/ 207 w 318"/>
                <a:gd name="T61" fmla="*/ 295 h 341"/>
                <a:gd name="T62" fmla="*/ 198 w 318"/>
                <a:gd name="T63" fmla="*/ 295 h 341"/>
                <a:gd name="T64" fmla="*/ 198 w 318"/>
                <a:gd name="T65" fmla="*/ 295 h 341"/>
                <a:gd name="T66" fmla="*/ 198 w 318"/>
                <a:gd name="T67" fmla="*/ 277 h 341"/>
                <a:gd name="T68" fmla="*/ 198 w 318"/>
                <a:gd name="T69" fmla="*/ 254 h 341"/>
                <a:gd name="T70" fmla="*/ 189 w 318"/>
                <a:gd name="T71" fmla="*/ 240 h 341"/>
                <a:gd name="T72" fmla="*/ 171 w 318"/>
                <a:gd name="T73" fmla="*/ 231 h 341"/>
                <a:gd name="T74" fmla="*/ 157 w 318"/>
                <a:gd name="T75" fmla="*/ 231 h 341"/>
                <a:gd name="T76" fmla="*/ 138 w 318"/>
                <a:gd name="T77" fmla="*/ 221 h 341"/>
                <a:gd name="T78" fmla="*/ 134 w 318"/>
                <a:gd name="T79" fmla="*/ 198 h 341"/>
                <a:gd name="T80" fmla="*/ 125 w 318"/>
                <a:gd name="T81" fmla="*/ 175 h 341"/>
                <a:gd name="T82" fmla="*/ 115 w 318"/>
                <a:gd name="T83" fmla="*/ 166 h 341"/>
                <a:gd name="T84" fmla="*/ 102 w 318"/>
                <a:gd name="T85" fmla="*/ 157 h 341"/>
                <a:gd name="T86" fmla="*/ 83 w 318"/>
                <a:gd name="T87" fmla="*/ 148 h 341"/>
                <a:gd name="T88" fmla="*/ 69 w 318"/>
                <a:gd name="T89" fmla="*/ 139 h 341"/>
                <a:gd name="T90" fmla="*/ 46 w 318"/>
                <a:gd name="T91" fmla="*/ 139 h 341"/>
                <a:gd name="T92" fmla="*/ 42 w 318"/>
                <a:gd name="T93" fmla="*/ 125 h 341"/>
                <a:gd name="T94" fmla="*/ 28 w 318"/>
                <a:gd name="T95" fmla="*/ 93 h 341"/>
                <a:gd name="T96" fmla="*/ 14 w 318"/>
                <a:gd name="T97" fmla="*/ 65 h 341"/>
                <a:gd name="T98" fmla="*/ 5 w 318"/>
                <a:gd name="T99" fmla="*/ 33 h 341"/>
                <a:gd name="T100" fmla="*/ 0 w 318"/>
                <a:gd name="T101" fmla="*/ 14 h 341"/>
                <a:gd name="T102" fmla="*/ 5 w 318"/>
                <a:gd name="T103" fmla="*/ 10 h 341"/>
                <a:gd name="T104" fmla="*/ 83 w 318"/>
                <a:gd name="T105" fmla="*/ 10 h 341"/>
                <a:gd name="T106" fmla="*/ 161 w 318"/>
                <a:gd name="T107" fmla="*/ 14 h 341"/>
                <a:gd name="T108" fmla="*/ 240 w 318"/>
                <a:gd name="T109" fmla="*/ 10 h 341"/>
                <a:gd name="T110" fmla="*/ 318 w 318"/>
                <a:gd name="T111" fmla="*/ 0 h 341"/>
                <a:gd name="T112" fmla="*/ 318 w 318"/>
                <a:gd name="T113" fmla="*/ 0 h 341"/>
                <a:gd name="T114" fmla="*/ 318 w 318"/>
                <a:gd name="T115"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 h="341">
                  <a:moveTo>
                    <a:pt x="318" y="0"/>
                  </a:moveTo>
                  <a:lnTo>
                    <a:pt x="318" y="10"/>
                  </a:lnTo>
                  <a:lnTo>
                    <a:pt x="318" y="19"/>
                  </a:lnTo>
                  <a:lnTo>
                    <a:pt x="318" y="28"/>
                  </a:lnTo>
                  <a:lnTo>
                    <a:pt x="318" y="42"/>
                  </a:lnTo>
                  <a:lnTo>
                    <a:pt x="318" y="51"/>
                  </a:lnTo>
                  <a:lnTo>
                    <a:pt x="313" y="60"/>
                  </a:lnTo>
                  <a:lnTo>
                    <a:pt x="313" y="70"/>
                  </a:lnTo>
                  <a:lnTo>
                    <a:pt x="309" y="79"/>
                  </a:lnTo>
                  <a:lnTo>
                    <a:pt x="309" y="79"/>
                  </a:lnTo>
                  <a:lnTo>
                    <a:pt x="295" y="83"/>
                  </a:lnTo>
                  <a:lnTo>
                    <a:pt x="276" y="93"/>
                  </a:lnTo>
                  <a:lnTo>
                    <a:pt x="263" y="102"/>
                  </a:lnTo>
                  <a:lnTo>
                    <a:pt x="253" y="111"/>
                  </a:lnTo>
                  <a:lnTo>
                    <a:pt x="235" y="125"/>
                  </a:lnTo>
                  <a:lnTo>
                    <a:pt x="221" y="129"/>
                  </a:lnTo>
                  <a:lnTo>
                    <a:pt x="207" y="134"/>
                  </a:lnTo>
                  <a:lnTo>
                    <a:pt x="189" y="139"/>
                  </a:lnTo>
                  <a:lnTo>
                    <a:pt x="189" y="139"/>
                  </a:lnTo>
                  <a:lnTo>
                    <a:pt x="184" y="143"/>
                  </a:lnTo>
                  <a:lnTo>
                    <a:pt x="180" y="148"/>
                  </a:lnTo>
                  <a:lnTo>
                    <a:pt x="180" y="152"/>
                  </a:lnTo>
                  <a:lnTo>
                    <a:pt x="180" y="157"/>
                  </a:lnTo>
                  <a:lnTo>
                    <a:pt x="175" y="162"/>
                  </a:lnTo>
                  <a:lnTo>
                    <a:pt x="175" y="162"/>
                  </a:lnTo>
                  <a:lnTo>
                    <a:pt x="180" y="171"/>
                  </a:lnTo>
                  <a:lnTo>
                    <a:pt x="180" y="171"/>
                  </a:lnTo>
                  <a:lnTo>
                    <a:pt x="180" y="171"/>
                  </a:lnTo>
                  <a:lnTo>
                    <a:pt x="189" y="185"/>
                  </a:lnTo>
                  <a:lnTo>
                    <a:pt x="198" y="194"/>
                  </a:lnTo>
                  <a:lnTo>
                    <a:pt x="212" y="203"/>
                  </a:lnTo>
                  <a:lnTo>
                    <a:pt x="226" y="203"/>
                  </a:lnTo>
                  <a:lnTo>
                    <a:pt x="240" y="208"/>
                  </a:lnTo>
                  <a:lnTo>
                    <a:pt x="253" y="208"/>
                  </a:lnTo>
                  <a:lnTo>
                    <a:pt x="267" y="212"/>
                  </a:lnTo>
                  <a:lnTo>
                    <a:pt x="281" y="208"/>
                  </a:lnTo>
                  <a:lnTo>
                    <a:pt x="281" y="208"/>
                  </a:lnTo>
                  <a:lnTo>
                    <a:pt x="276" y="226"/>
                  </a:lnTo>
                  <a:lnTo>
                    <a:pt x="272" y="240"/>
                  </a:lnTo>
                  <a:lnTo>
                    <a:pt x="267" y="258"/>
                  </a:lnTo>
                  <a:lnTo>
                    <a:pt x="263" y="272"/>
                  </a:lnTo>
                  <a:lnTo>
                    <a:pt x="258" y="291"/>
                  </a:lnTo>
                  <a:lnTo>
                    <a:pt x="253" y="304"/>
                  </a:lnTo>
                  <a:lnTo>
                    <a:pt x="249" y="323"/>
                  </a:lnTo>
                  <a:lnTo>
                    <a:pt x="244" y="337"/>
                  </a:lnTo>
                  <a:lnTo>
                    <a:pt x="244" y="337"/>
                  </a:lnTo>
                  <a:lnTo>
                    <a:pt x="240" y="341"/>
                  </a:lnTo>
                  <a:lnTo>
                    <a:pt x="240" y="341"/>
                  </a:lnTo>
                  <a:lnTo>
                    <a:pt x="235" y="337"/>
                  </a:lnTo>
                  <a:lnTo>
                    <a:pt x="235" y="332"/>
                  </a:lnTo>
                  <a:lnTo>
                    <a:pt x="235" y="327"/>
                  </a:lnTo>
                  <a:lnTo>
                    <a:pt x="235" y="323"/>
                  </a:lnTo>
                  <a:lnTo>
                    <a:pt x="230" y="318"/>
                  </a:lnTo>
                  <a:lnTo>
                    <a:pt x="230" y="314"/>
                  </a:lnTo>
                  <a:lnTo>
                    <a:pt x="230" y="309"/>
                  </a:lnTo>
                  <a:lnTo>
                    <a:pt x="226" y="304"/>
                  </a:lnTo>
                  <a:lnTo>
                    <a:pt x="226" y="304"/>
                  </a:lnTo>
                  <a:lnTo>
                    <a:pt x="221" y="300"/>
                  </a:lnTo>
                  <a:lnTo>
                    <a:pt x="221" y="295"/>
                  </a:lnTo>
                  <a:lnTo>
                    <a:pt x="217" y="295"/>
                  </a:lnTo>
                  <a:lnTo>
                    <a:pt x="212" y="295"/>
                  </a:lnTo>
                  <a:lnTo>
                    <a:pt x="207" y="295"/>
                  </a:lnTo>
                  <a:lnTo>
                    <a:pt x="203" y="295"/>
                  </a:lnTo>
                  <a:lnTo>
                    <a:pt x="198" y="295"/>
                  </a:lnTo>
                  <a:lnTo>
                    <a:pt x="198" y="295"/>
                  </a:lnTo>
                  <a:lnTo>
                    <a:pt x="198" y="295"/>
                  </a:lnTo>
                  <a:lnTo>
                    <a:pt x="198" y="286"/>
                  </a:lnTo>
                  <a:lnTo>
                    <a:pt x="198" y="277"/>
                  </a:lnTo>
                  <a:lnTo>
                    <a:pt x="198" y="268"/>
                  </a:lnTo>
                  <a:lnTo>
                    <a:pt x="198" y="254"/>
                  </a:lnTo>
                  <a:lnTo>
                    <a:pt x="194" y="245"/>
                  </a:lnTo>
                  <a:lnTo>
                    <a:pt x="189" y="240"/>
                  </a:lnTo>
                  <a:lnTo>
                    <a:pt x="180" y="231"/>
                  </a:lnTo>
                  <a:lnTo>
                    <a:pt x="171" y="231"/>
                  </a:lnTo>
                  <a:lnTo>
                    <a:pt x="171" y="231"/>
                  </a:lnTo>
                  <a:lnTo>
                    <a:pt x="157" y="231"/>
                  </a:lnTo>
                  <a:lnTo>
                    <a:pt x="148" y="226"/>
                  </a:lnTo>
                  <a:lnTo>
                    <a:pt x="138" y="221"/>
                  </a:lnTo>
                  <a:lnTo>
                    <a:pt x="138" y="208"/>
                  </a:lnTo>
                  <a:lnTo>
                    <a:pt x="134" y="198"/>
                  </a:lnTo>
                  <a:lnTo>
                    <a:pt x="129" y="185"/>
                  </a:lnTo>
                  <a:lnTo>
                    <a:pt x="125" y="175"/>
                  </a:lnTo>
                  <a:lnTo>
                    <a:pt x="115" y="166"/>
                  </a:lnTo>
                  <a:lnTo>
                    <a:pt x="115" y="166"/>
                  </a:lnTo>
                  <a:lnTo>
                    <a:pt x="111" y="162"/>
                  </a:lnTo>
                  <a:lnTo>
                    <a:pt x="102" y="157"/>
                  </a:lnTo>
                  <a:lnTo>
                    <a:pt x="92" y="152"/>
                  </a:lnTo>
                  <a:lnTo>
                    <a:pt x="83" y="148"/>
                  </a:lnTo>
                  <a:lnTo>
                    <a:pt x="79" y="143"/>
                  </a:lnTo>
                  <a:lnTo>
                    <a:pt x="69" y="139"/>
                  </a:lnTo>
                  <a:lnTo>
                    <a:pt x="60" y="139"/>
                  </a:lnTo>
                  <a:lnTo>
                    <a:pt x="46" y="139"/>
                  </a:lnTo>
                  <a:lnTo>
                    <a:pt x="46" y="139"/>
                  </a:lnTo>
                  <a:lnTo>
                    <a:pt x="42" y="125"/>
                  </a:lnTo>
                  <a:lnTo>
                    <a:pt x="33" y="111"/>
                  </a:lnTo>
                  <a:lnTo>
                    <a:pt x="28" y="93"/>
                  </a:lnTo>
                  <a:lnTo>
                    <a:pt x="19" y="79"/>
                  </a:lnTo>
                  <a:lnTo>
                    <a:pt x="14" y="65"/>
                  </a:lnTo>
                  <a:lnTo>
                    <a:pt x="10" y="46"/>
                  </a:lnTo>
                  <a:lnTo>
                    <a:pt x="5" y="33"/>
                  </a:lnTo>
                  <a:lnTo>
                    <a:pt x="0" y="14"/>
                  </a:lnTo>
                  <a:lnTo>
                    <a:pt x="0" y="14"/>
                  </a:lnTo>
                  <a:lnTo>
                    <a:pt x="5" y="10"/>
                  </a:lnTo>
                  <a:lnTo>
                    <a:pt x="5" y="10"/>
                  </a:lnTo>
                  <a:lnTo>
                    <a:pt x="46" y="10"/>
                  </a:lnTo>
                  <a:lnTo>
                    <a:pt x="83" y="10"/>
                  </a:lnTo>
                  <a:lnTo>
                    <a:pt x="125" y="14"/>
                  </a:lnTo>
                  <a:lnTo>
                    <a:pt x="161" y="14"/>
                  </a:lnTo>
                  <a:lnTo>
                    <a:pt x="203" y="14"/>
                  </a:lnTo>
                  <a:lnTo>
                    <a:pt x="240" y="10"/>
                  </a:lnTo>
                  <a:lnTo>
                    <a:pt x="281" y="5"/>
                  </a:lnTo>
                  <a:lnTo>
                    <a:pt x="318" y="0"/>
                  </a:lnTo>
                  <a:lnTo>
                    <a:pt x="318" y="0"/>
                  </a:lnTo>
                  <a:lnTo>
                    <a:pt x="318" y="0"/>
                  </a:lnTo>
                  <a:lnTo>
                    <a:pt x="318" y="0"/>
                  </a:lnTo>
                  <a:lnTo>
                    <a:pt x="3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7" name="Freeform 101"/>
            <p:cNvSpPr>
              <a:spLocks/>
            </p:cNvSpPr>
            <p:nvPr/>
          </p:nvSpPr>
          <p:spPr bwMode="auto">
            <a:xfrm>
              <a:off x="3564" y="1545"/>
              <a:ext cx="27" cy="18"/>
            </a:xfrm>
            <a:custGeom>
              <a:avLst/>
              <a:gdLst>
                <a:gd name="T0" fmla="*/ 60 w 60"/>
                <a:gd name="T1" fmla="*/ 32 h 32"/>
                <a:gd name="T2" fmla="*/ 51 w 60"/>
                <a:gd name="T3" fmla="*/ 28 h 32"/>
                <a:gd name="T4" fmla="*/ 41 w 60"/>
                <a:gd name="T5" fmla="*/ 28 h 32"/>
                <a:gd name="T6" fmla="*/ 32 w 60"/>
                <a:gd name="T7" fmla="*/ 28 h 32"/>
                <a:gd name="T8" fmla="*/ 23 w 60"/>
                <a:gd name="T9" fmla="*/ 23 h 32"/>
                <a:gd name="T10" fmla="*/ 14 w 60"/>
                <a:gd name="T11" fmla="*/ 18 h 32"/>
                <a:gd name="T12" fmla="*/ 9 w 60"/>
                <a:gd name="T13" fmla="*/ 14 h 32"/>
                <a:gd name="T14" fmla="*/ 5 w 60"/>
                <a:gd name="T15" fmla="*/ 9 h 32"/>
                <a:gd name="T16" fmla="*/ 0 w 60"/>
                <a:gd name="T17" fmla="*/ 0 h 32"/>
                <a:gd name="T18" fmla="*/ 0 w 60"/>
                <a:gd name="T19" fmla="*/ 0 h 32"/>
                <a:gd name="T20" fmla="*/ 9 w 60"/>
                <a:gd name="T21" fmla="*/ 0 h 32"/>
                <a:gd name="T22" fmla="*/ 18 w 60"/>
                <a:gd name="T23" fmla="*/ 5 h 32"/>
                <a:gd name="T24" fmla="*/ 23 w 60"/>
                <a:gd name="T25" fmla="*/ 9 h 32"/>
                <a:gd name="T26" fmla="*/ 32 w 60"/>
                <a:gd name="T27" fmla="*/ 14 h 32"/>
                <a:gd name="T28" fmla="*/ 37 w 60"/>
                <a:gd name="T29" fmla="*/ 18 h 32"/>
                <a:gd name="T30" fmla="*/ 46 w 60"/>
                <a:gd name="T31" fmla="*/ 23 h 32"/>
                <a:gd name="T32" fmla="*/ 51 w 60"/>
                <a:gd name="T33" fmla="*/ 28 h 32"/>
                <a:gd name="T34" fmla="*/ 60 w 60"/>
                <a:gd name="T35" fmla="*/ 32 h 32"/>
                <a:gd name="T36" fmla="*/ 60 w 60"/>
                <a:gd name="T37" fmla="*/ 32 h 32"/>
                <a:gd name="T38" fmla="*/ 60 w 60"/>
                <a:gd name="T39" fmla="*/ 32 h 32"/>
                <a:gd name="T40" fmla="*/ 60 w 60"/>
                <a:gd name="T41" fmla="*/ 32 h 32"/>
                <a:gd name="T42" fmla="*/ 60 w 60"/>
                <a:gd name="T4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0" h="32">
                  <a:moveTo>
                    <a:pt x="60" y="32"/>
                  </a:moveTo>
                  <a:lnTo>
                    <a:pt x="51" y="28"/>
                  </a:lnTo>
                  <a:lnTo>
                    <a:pt x="41" y="28"/>
                  </a:lnTo>
                  <a:lnTo>
                    <a:pt x="32" y="28"/>
                  </a:lnTo>
                  <a:lnTo>
                    <a:pt x="23" y="23"/>
                  </a:lnTo>
                  <a:lnTo>
                    <a:pt x="14" y="18"/>
                  </a:lnTo>
                  <a:lnTo>
                    <a:pt x="9" y="14"/>
                  </a:lnTo>
                  <a:lnTo>
                    <a:pt x="5" y="9"/>
                  </a:lnTo>
                  <a:lnTo>
                    <a:pt x="0" y="0"/>
                  </a:lnTo>
                  <a:lnTo>
                    <a:pt x="0" y="0"/>
                  </a:lnTo>
                  <a:lnTo>
                    <a:pt x="9" y="0"/>
                  </a:lnTo>
                  <a:lnTo>
                    <a:pt x="18" y="5"/>
                  </a:lnTo>
                  <a:lnTo>
                    <a:pt x="23" y="9"/>
                  </a:lnTo>
                  <a:lnTo>
                    <a:pt x="32" y="14"/>
                  </a:lnTo>
                  <a:lnTo>
                    <a:pt x="37" y="18"/>
                  </a:lnTo>
                  <a:lnTo>
                    <a:pt x="46" y="23"/>
                  </a:lnTo>
                  <a:lnTo>
                    <a:pt x="51" y="28"/>
                  </a:lnTo>
                  <a:lnTo>
                    <a:pt x="60" y="32"/>
                  </a:lnTo>
                  <a:lnTo>
                    <a:pt x="60" y="32"/>
                  </a:lnTo>
                  <a:lnTo>
                    <a:pt x="60" y="32"/>
                  </a:lnTo>
                  <a:lnTo>
                    <a:pt x="60" y="32"/>
                  </a:lnTo>
                  <a:lnTo>
                    <a:pt x="60"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8" name="Freeform 102"/>
            <p:cNvSpPr>
              <a:spLocks/>
            </p:cNvSpPr>
            <p:nvPr/>
          </p:nvSpPr>
          <p:spPr bwMode="auto">
            <a:xfrm>
              <a:off x="3053" y="1568"/>
              <a:ext cx="289" cy="294"/>
            </a:xfrm>
            <a:custGeom>
              <a:avLst/>
              <a:gdLst>
                <a:gd name="T0" fmla="*/ 258 w 640"/>
                <a:gd name="T1" fmla="*/ 79 h 525"/>
                <a:gd name="T2" fmla="*/ 272 w 640"/>
                <a:gd name="T3" fmla="*/ 134 h 525"/>
                <a:gd name="T4" fmla="*/ 313 w 640"/>
                <a:gd name="T5" fmla="*/ 171 h 525"/>
                <a:gd name="T6" fmla="*/ 387 w 640"/>
                <a:gd name="T7" fmla="*/ 189 h 525"/>
                <a:gd name="T8" fmla="*/ 493 w 640"/>
                <a:gd name="T9" fmla="*/ 221 h 525"/>
                <a:gd name="T10" fmla="*/ 598 w 640"/>
                <a:gd name="T11" fmla="*/ 240 h 525"/>
                <a:gd name="T12" fmla="*/ 626 w 640"/>
                <a:gd name="T13" fmla="*/ 309 h 525"/>
                <a:gd name="T14" fmla="*/ 640 w 640"/>
                <a:gd name="T15" fmla="*/ 424 h 525"/>
                <a:gd name="T16" fmla="*/ 594 w 640"/>
                <a:gd name="T17" fmla="*/ 525 h 525"/>
                <a:gd name="T18" fmla="*/ 502 w 640"/>
                <a:gd name="T19" fmla="*/ 479 h 525"/>
                <a:gd name="T20" fmla="*/ 373 w 640"/>
                <a:gd name="T21" fmla="*/ 383 h 525"/>
                <a:gd name="T22" fmla="*/ 244 w 640"/>
                <a:gd name="T23" fmla="*/ 286 h 525"/>
                <a:gd name="T24" fmla="*/ 244 w 640"/>
                <a:gd name="T25" fmla="*/ 286 h 525"/>
                <a:gd name="T26" fmla="*/ 249 w 640"/>
                <a:gd name="T27" fmla="*/ 281 h 525"/>
                <a:gd name="T28" fmla="*/ 249 w 640"/>
                <a:gd name="T29" fmla="*/ 277 h 525"/>
                <a:gd name="T30" fmla="*/ 235 w 640"/>
                <a:gd name="T31" fmla="*/ 272 h 525"/>
                <a:gd name="T32" fmla="*/ 221 w 640"/>
                <a:gd name="T33" fmla="*/ 281 h 525"/>
                <a:gd name="T34" fmla="*/ 203 w 640"/>
                <a:gd name="T35" fmla="*/ 290 h 525"/>
                <a:gd name="T36" fmla="*/ 207 w 640"/>
                <a:gd name="T37" fmla="*/ 290 h 525"/>
                <a:gd name="T38" fmla="*/ 170 w 640"/>
                <a:gd name="T39" fmla="*/ 309 h 525"/>
                <a:gd name="T40" fmla="*/ 134 w 640"/>
                <a:gd name="T41" fmla="*/ 309 h 525"/>
                <a:gd name="T42" fmla="*/ 111 w 640"/>
                <a:gd name="T43" fmla="*/ 309 h 525"/>
                <a:gd name="T44" fmla="*/ 111 w 640"/>
                <a:gd name="T45" fmla="*/ 281 h 525"/>
                <a:gd name="T46" fmla="*/ 101 w 640"/>
                <a:gd name="T47" fmla="*/ 258 h 525"/>
                <a:gd name="T48" fmla="*/ 92 w 640"/>
                <a:gd name="T49" fmla="*/ 244 h 525"/>
                <a:gd name="T50" fmla="*/ 92 w 640"/>
                <a:gd name="T51" fmla="*/ 143 h 525"/>
                <a:gd name="T52" fmla="*/ 129 w 640"/>
                <a:gd name="T53" fmla="*/ 166 h 525"/>
                <a:gd name="T54" fmla="*/ 175 w 640"/>
                <a:gd name="T55" fmla="*/ 185 h 525"/>
                <a:gd name="T56" fmla="*/ 203 w 640"/>
                <a:gd name="T57" fmla="*/ 194 h 525"/>
                <a:gd name="T58" fmla="*/ 161 w 640"/>
                <a:gd name="T59" fmla="*/ 162 h 525"/>
                <a:gd name="T60" fmla="*/ 115 w 640"/>
                <a:gd name="T61" fmla="*/ 134 h 525"/>
                <a:gd name="T62" fmla="*/ 106 w 640"/>
                <a:gd name="T63" fmla="*/ 97 h 525"/>
                <a:gd name="T64" fmla="*/ 120 w 640"/>
                <a:gd name="T65" fmla="*/ 88 h 525"/>
                <a:gd name="T66" fmla="*/ 129 w 640"/>
                <a:gd name="T67" fmla="*/ 79 h 525"/>
                <a:gd name="T68" fmla="*/ 138 w 640"/>
                <a:gd name="T69" fmla="*/ 69 h 525"/>
                <a:gd name="T70" fmla="*/ 83 w 640"/>
                <a:gd name="T71" fmla="*/ 79 h 525"/>
                <a:gd name="T72" fmla="*/ 28 w 640"/>
                <a:gd name="T73" fmla="*/ 79 h 525"/>
                <a:gd name="T74" fmla="*/ 0 w 640"/>
                <a:gd name="T75" fmla="*/ 56 h 525"/>
                <a:gd name="T76" fmla="*/ 9 w 640"/>
                <a:gd name="T77" fmla="*/ 46 h 525"/>
                <a:gd name="T78" fmla="*/ 23 w 640"/>
                <a:gd name="T79" fmla="*/ 42 h 525"/>
                <a:gd name="T80" fmla="*/ 32 w 640"/>
                <a:gd name="T81" fmla="*/ 37 h 525"/>
                <a:gd name="T82" fmla="*/ 74 w 640"/>
                <a:gd name="T83" fmla="*/ 23 h 525"/>
                <a:gd name="T84" fmla="*/ 106 w 640"/>
                <a:gd name="T85" fmla="*/ 0 h 525"/>
                <a:gd name="T86" fmla="*/ 138 w 640"/>
                <a:gd name="T87" fmla="*/ 10 h 525"/>
                <a:gd name="T88" fmla="*/ 175 w 640"/>
                <a:gd name="T89" fmla="*/ 19 h 525"/>
                <a:gd name="T90" fmla="*/ 216 w 640"/>
                <a:gd name="T91" fmla="*/ 28 h 525"/>
                <a:gd name="T92" fmla="*/ 239 w 640"/>
                <a:gd name="T93" fmla="*/ 46 h 525"/>
                <a:gd name="T94" fmla="*/ 239 w 640"/>
                <a:gd name="T95" fmla="*/ 4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0" h="525">
                  <a:moveTo>
                    <a:pt x="239" y="46"/>
                  </a:moveTo>
                  <a:lnTo>
                    <a:pt x="249" y="60"/>
                  </a:lnTo>
                  <a:lnTo>
                    <a:pt x="258" y="79"/>
                  </a:lnTo>
                  <a:lnTo>
                    <a:pt x="262" y="97"/>
                  </a:lnTo>
                  <a:lnTo>
                    <a:pt x="267" y="115"/>
                  </a:lnTo>
                  <a:lnTo>
                    <a:pt x="272" y="134"/>
                  </a:lnTo>
                  <a:lnTo>
                    <a:pt x="281" y="152"/>
                  </a:lnTo>
                  <a:lnTo>
                    <a:pt x="295" y="166"/>
                  </a:lnTo>
                  <a:lnTo>
                    <a:pt x="313" y="171"/>
                  </a:lnTo>
                  <a:lnTo>
                    <a:pt x="313" y="171"/>
                  </a:lnTo>
                  <a:lnTo>
                    <a:pt x="350" y="180"/>
                  </a:lnTo>
                  <a:lnTo>
                    <a:pt x="387" y="189"/>
                  </a:lnTo>
                  <a:lnTo>
                    <a:pt x="419" y="203"/>
                  </a:lnTo>
                  <a:lnTo>
                    <a:pt x="456" y="212"/>
                  </a:lnTo>
                  <a:lnTo>
                    <a:pt x="493" y="221"/>
                  </a:lnTo>
                  <a:lnTo>
                    <a:pt x="525" y="231"/>
                  </a:lnTo>
                  <a:lnTo>
                    <a:pt x="562" y="235"/>
                  </a:lnTo>
                  <a:lnTo>
                    <a:pt x="598" y="240"/>
                  </a:lnTo>
                  <a:lnTo>
                    <a:pt x="598" y="240"/>
                  </a:lnTo>
                  <a:lnTo>
                    <a:pt x="617" y="272"/>
                  </a:lnTo>
                  <a:lnTo>
                    <a:pt x="626" y="309"/>
                  </a:lnTo>
                  <a:lnTo>
                    <a:pt x="635" y="346"/>
                  </a:lnTo>
                  <a:lnTo>
                    <a:pt x="640" y="383"/>
                  </a:lnTo>
                  <a:lnTo>
                    <a:pt x="640" y="424"/>
                  </a:lnTo>
                  <a:lnTo>
                    <a:pt x="631" y="461"/>
                  </a:lnTo>
                  <a:lnTo>
                    <a:pt x="617" y="493"/>
                  </a:lnTo>
                  <a:lnTo>
                    <a:pt x="594" y="525"/>
                  </a:lnTo>
                  <a:lnTo>
                    <a:pt x="594" y="525"/>
                  </a:lnTo>
                  <a:lnTo>
                    <a:pt x="548" y="507"/>
                  </a:lnTo>
                  <a:lnTo>
                    <a:pt x="502" y="479"/>
                  </a:lnTo>
                  <a:lnTo>
                    <a:pt x="460" y="447"/>
                  </a:lnTo>
                  <a:lnTo>
                    <a:pt x="414" y="415"/>
                  </a:lnTo>
                  <a:lnTo>
                    <a:pt x="373" y="383"/>
                  </a:lnTo>
                  <a:lnTo>
                    <a:pt x="331" y="346"/>
                  </a:lnTo>
                  <a:lnTo>
                    <a:pt x="290" y="313"/>
                  </a:lnTo>
                  <a:lnTo>
                    <a:pt x="244" y="286"/>
                  </a:lnTo>
                  <a:lnTo>
                    <a:pt x="244" y="286"/>
                  </a:lnTo>
                  <a:lnTo>
                    <a:pt x="244" y="286"/>
                  </a:lnTo>
                  <a:lnTo>
                    <a:pt x="244" y="286"/>
                  </a:lnTo>
                  <a:lnTo>
                    <a:pt x="244" y="281"/>
                  </a:lnTo>
                  <a:lnTo>
                    <a:pt x="244" y="281"/>
                  </a:lnTo>
                  <a:lnTo>
                    <a:pt x="249" y="281"/>
                  </a:lnTo>
                  <a:lnTo>
                    <a:pt x="249" y="281"/>
                  </a:lnTo>
                  <a:lnTo>
                    <a:pt x="249" y="277"/>
                  </a:lnTo>
                  <a:lnTo>
                    <a:pt x="249" y="277"/>
                  </a:lnTo>
                  <a:lnTo>
                    <a:pt x="249" y="277"/>
                  </a:lnTo>
                  <a:lnTo>
                    <a:pt x="244" y="272"/>
                  </a:lnTo>
                  <a:lnTo>
                    <a:pt x="235" y="272"/>
                  </a:lnTo>
                  <a:lnTo>
                    <a:pt x="230" y="272"/>
                  </a:lnTo>
                  <a:lnTo>
                    <a:pt x="226" y="277"/>
                  </a:lnTo>
                  <a:lnTo>
                    <a:pt x="221" y="281"/>
                  </a:lnTo>
                  <a:lnTo>
                    <a:pt x="216" y="286"/>
                  </a:lnTo>
                  <a:lnTo>
                    <a:pt x="207" y="286"/>
                  </a:lnTo>
                  <a:lnTo>
                    <a:pt x="203" y="290"/>
                  </a:lnTo>
                  <a:lnTo>
                    <a:pt x="203" y="290"/>
                  </a:lnTo>
                  <a:lnTo>
                    <a:pt x="207" y="290"/>
                  </a:lnTo>
                  <a:lnTo>
                    <a:pt x="207" y="290"/>
                  </a:lnTo>
                  <a:lnTo>
                    <a:pt x="193" y="300"/>
                  </a:lnTo>
                  <a:lnTo>
                    <a:pt x="184" y="304"/>
                  </a:lnTo>
                  <a:lnTo>
                    <a:pt x="170" y="309"/>
                  </a:lnTo>
                  <a:lnTo>
                    <a:pt x="161" y="309"/>
                  </a:lnTo>
                  <a:lnTo>
                    <a:pt x="147" y="309"/>
                  </a:lnTo>
                  <a:lnTo>
                    <a:pt x="134" y="309"/>
                  </a:lnTo>
                  <a:lnTo>
                    <a:pt x="120" y="309"/>
                  </a:lnTo>
                  <a:lnTo>
                    <a:pt x="111" y="309"/>
                  </a:lnTo>
                  <a:lnTo>
                    <a:pt x="111" y="309"/>
                  </a:lnTo>
                  <a:lnTo>
                    <a:pt x="111" y="300"/>
                  </a:lnTo>
                  <a:lnTo>
                    <a:pt x="111" y="290"/>
                  </a:lnTo>
                  <a:lnTo>
                    <a:pt x="111" y="281"/>
                  </a:lnTo>
                  <a:lnTo>
                    <a:pt x="106" y="277"/>
                  </a:lnTo>
                  <a:lnTo>
                    <a:pt x="106" y="267"/>
                  </a:lnTo>
                  <a:lnTo>
                    <a:pt x="101" y="258"/>
                  </a:lnTo>
                  <a:lnTo>
                    <a:pt x="97" y="249"/>
                  </a:lnTo>
                  <a:lnTo>
                    <a:pt x="92" y="244"/>
                  </a:lnTo>
                  <a:lnTo>
                    <a:pt x="92" y="244"/>
                  </a:lnTo>
                  <a:lnTo>
                    <a:pt x="65" y="231"/>
                  </a:lnTo>
                  <a:lnTo>
                    <a:pt x="92" y="143"/>
                  </a:lnTo>
                  <a:lnTo>
                    <a:pt x="92" y="143"/>
                  </a:lnTo>
                  <a:lnTo>
                    <a:pt x="106" y="152"/>
                  </a:lnTo>
                  <a:lnTo>
                    <a:pt x="115" y="162"/>
                  </a:lnTo>
                  <a:lnTo>
                    <a:pt x="129" y="166"/>
                  </a:lnTo>
                  <a:lnTo>
                    <a:pt x="143" y="175"/>
                  </a:lnTo>
                  <a:lnTo>
                    <a:pt x="161" y="180"/>
                  </a:lnTo>
                  <a:lnTo>
                    <a:pt x="175" y="185"/>
                  </a:lnTo>
                  <a:lnTo>
                    <a:pt x="189" y="189"/>
                  </a:lnTo>
                  <a:lnTo>
                    <a:pt x="203" y="194"/>
                  </a:lnTo>
                  <a:lnTo>
                    <a:pt x="203" y="194"/>
                  </a:lnTo>
                  <a:lnTo>
                    <a:pt x="193" y="180"/>
                  </a:lnTo>
                  <a:lnTo>
                    <a:pt x="175" y="171"/>
                  </a:lnTo>
                  <a:lnTo>
                    <a:pt x="161" y="162"/>
                  </a:lnTo>
                  <a:lnTo>
                    <a:pt x="143" y="152"/>
                  </a:lnTo>
                  <a:lnTo>
                    <a:pt x="129" y="143"/>
                  </a:lnTo>
                  <a:lnTo>
                    <a:pt x="115" y="134"/>
                  </a:lnTo>
                  <a:lnTo>
                    <a:pt x="106" y="115"/>
                  </a:lnTo>
                  <a:lnTo>
                    <a:pt x="106" y="97"/>
                  </a:lnTo>
                  <a:lnTo>
                    <a:pt x="106" y="97"/>
                  </a:lnTo>
                  <a:lnTo>
                    <a:pt x="111" y="92"/>
                  </a:lnTo>
                  <a:lnTo>
                    <a:pt x="115" y="88"/>
                  </a:lnTo>
                  <a:lnTo>
                    <a:pt x="120" y="88"/>
                  </a:lnTo>
                  <a:lnTo>
                    <a:pt x="124" y="83"/>
                  </a:lnTo>
                  <a:lnTo>
                    <a:pt x="129" y="79"/>
                  </a:lnTo>
                  <a:lnTo>
                    <a:pt x="129" y="79"/>
                  </a:lnTo>
                  <a:lnTo>
                    <a:pt x="134" y="74"/>
                  </a:lnTo>
                  <a:lnTo>
                    <a:pt x="138" y="69"/>
                  </a:lnTo>
                  <a:lnTo>
                    <a:pt x="138" y="69"/>
                  </a:lnTo>
                  <a:lnTo>
                    <a:pt x="120" y="74"/>
                  </a:lnTo>
                  <a:lnTo>
                    <a:pt x="101" y="74"/>
                  </a:lnTo>
                  <a:lnTo>
                    <a:pt x="83" y="79"/>
                  </a:lnTo>
                  <a:lnTo>
                    <a:pt x="65" y="83"/>
                  </a:lnTo>
                  <a:lnTo>
                    <a:pt x="46" y="83"/>
                  </a:lnTo>
                  <a:lnTo>
                    <a:pt x="28" y="79"/>
                  </a:lnTo>
                  <a:lnTo>
                    <a:pt x="14" y="69"/>
                  </a:lnTo>
                  <a:lnTo>
                    <a:pt x="0" y="56"/>
                  </a:lnTo>
                  <a:lnTo>
                    <a:pt x="0" y="56"/>
                  </a:lnTo>
                  <a:lnTo>
                    <a:pt x="0" y="51"/>
                  </a:lnTo>
                  <a:lnTo>
                    <a:pt x="5" y="46"/>
                  </a:lnTo>
                  <a:lnTo>
                    <a:pt x="9" y="46"/>
                  </a:lnTo>
                  <a:lnTo>
                    <a:pt x="14" y="42"/>
                  </a:lnTo>
                  <a:lnTo>
                    <a:pt x="19" y="42"/>
                  </a:lnTo>
                  <a:lnTo>
                    <a:pt x="23" y="42"/>
                  </a:lnTo>
                  <a:lnTo>
                    <a:pt x="28" y="37"/>
                  </a:lnTo>
                  <a:lnTo>
                    <a:pt x="32" y="37"/>
                  </a:lnTo>
                  <a:lnTo>
                    <a:pt x="32" y="37"/>
                  </a:lnTo>
                  <a:lnTo>
                    <a:pt x="46" y="37"/>
                  </a:lnTo>
                  <a:lnTo>
                    <a:pt x="60" y="33"/>
                  </a:lnTo>
                  <a:lnTo>
                    <a:pt x="74" y="23"/>
                  </a:lnTo>
                  <a:lnTo>
                    <a:pt x="83" y="14"/>
                  </a:lnTo>
                  <a:lnTo>
                    <a:pt x="97" y="5"/>
                  </a:lnTo>
                  <a:lnTo>
                    <a:pt x="106" y="0"/>
                  </a:lnTo>
                  <a:lnTo>
                    <a:pt x="120" y="0"/>
                  </a:lnTo>
                  <a:lnTo>
                    <a:pt x="138" y="10"/>
                  </a:lnTo>
                  <a:lnTo>
                    <a:pt x="138" y="10"/>
                  </a:lnTo>
                  <a:lnTo>
                    <a:pt x="147" y="14"/>
                  </a:lnTo>
                  <a:lnTo>
                    <a:pt x="161" y="19"/>
                  </a:lnTo>
                  <a:lnTo>
                    <a:pt x="175" y="19"/>
                  </a:lnTo>
                  <a:lnTo>
                    <a:pt x="189" y="23"/>
                  </a:lnTo>
                  <a:lnTo>
                    <a:pt x="203" y="23"/>
                  </a:lnTo>
                  <a:lnTo>
                    <a:pt x="216" y="28"/>
                  </a:lnTo>
                  <a:lnTo>
                    <a:pt x="230" y="37"/>
                  </a:lnTo>
                  <a:lnTo>
                    <a:pt x="239" y="46"/>
                  </a:lnTo>
                  <a:lnTo>
                    <a:pt x="239" y="46"/>
                  </a:lnTo>
                  <a:lnTo>
                    <a:pt x="239" y="46"/>
                  </a:lnTo>
                  <a:lnTo>
                    <a:pt x="239" y="46"/>
                  </a:lnTo>
                  <a:lnTo>
                    <a:pt x="239"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59" name="Freeform 103"/>
            <p:cNvSpPr>
              <a:spLocks/>
            </p:cNvSpPr>
            <p:nvPr/>
          </p:nvSpPr>
          <p:spPr bwMode="auto">
            <a:xfrm>
              <a:off x="2962" y="1589"/>
              <a:ext cx="58" cy="54"/>
            </a:xfrm>
            <a:custGeom>
              <a:avLst/>
              <a:gdLst>
                <a:gd name="T0" fmla="*/ 60 w 129"/>
                <a:gd name="T1" fmla="*/ 23 h 97"/>
                <a:gd name="T2" fmla="*/ 69 w 129"/>
                <a:gd name="T3" fmla="*/ 19 h 97"/>
                <a:gd name="T4" fmla="*/ 78 w 129"/>
                <a:gd name="T5" fmla="*/ 19 h 97"/>
                <a:gd name="T6" fmla="*/ 87 w 129"/>
                <a:gd name="T7" fmla="*/ 23 h 97"/>
                <a:gd name="T8" fmla="*/ 96 w 129"/>
                <a:gd name="T9" fmla="*/ 28 h 97"/>
                <a:gd name="T10" fmla="*/ 101 w 129"/>
                <a:gd name="T11" fmla="*/ 37 h 97"/>
                <a:gd name="T12" fmla="*/ 110 w 129"/>
                <a:gd name="T13" fmla="*/ 42 h 97"/>
                <a:gd name="T14" fmla="*/ 115 w 129"/>
                <a:gd name="T15" fmla="*/ 51 h 97"/>
                <a:gd name="T16" fmla="*/ 124 w 129"/>
                <a:gd name="T17" fmla="*/ 60 h 97"/>
                <a:gd name="T18" fmla="*/ 124 w 129"/>
                <a:gd name="T19" fmla="*/ 60 h 97"/>
                <a:gd name="T20" fmla="*/ 129 w 129"/>
                <a:gd name="T21" fmla="*/ 92 h 97"/>
                <a:gd name="T22" fmla="*/ 129 w 129"/>
                <a:gd name="T23" fmla="*/ 92 h 97"/>
                <a:gd name="T24" fmla="*/ 115 w 129"/>
                <a:gd name="T25" fmla="*/ 97 h 97"/>
                <a:gd name="T26" fmla="*/ 101 w 129"/>
                <a:gd name="T27" fmla="*/ 97 h 97"/>
                <a:gd name="T28" fmla="*/ 92 w 129"/>
                <a:gd name="T29" fmla="*/ 97 h 97"/>
                <a:gd name="T30" fmla="*/ 78 w 129"/>
                <a:gd name="T31" fmla="*/ 97 h 97"/>
                <a:gd name="T32" fmla="*/ 69 w 129"/>
                <a:gd name="T33" fmla="*/ 97 h 97"/>
                <a:gd name="T34" fmla="*/ 55 w 129"/>
                <a:gd name="T35" fmla="*/ 92 h 97"/>
                <a:gd name="T36" fmla="*/ 41 w 129"/>
                <a:gd name="T37" fmla="*/ 92 h 97"/>
                <a:gd name="T38" fmla="*/ 32 w 129"/>
                <a:gd name="T39" fmla="*/ 92 h 97"/>
                <a:gd name="T40" fmla="*/ 32 w 129"/>
                <a:gd name="T41" fmla="*/ 92 h 97"/>
                <a:gd name="T42" fmla="*/ 0 w 129"/>
                <a:gd name="T43" fmla="*/ 55 h 97"/>
                <a:gd name="T44" fmla="*/ 0 w 129"/>
                <a:gd name="T45" fmla="*/ 55 h 97"/>
                <a:gd name="T46" fmla="*/ 4 w 129"/>
                <a:gd name="T47" fmla="*/ 46 h 97"/>
                <a:gd name="T48" fmla="*/ 4 w 129"/>
                <a:gd name="T49" fmla="*/ 37 h 97"/>
                <a:gd name="T50" fmla="*/ 9 w 129"/>
                <a:gd name="T51" fmla="*/ 28 h 97"/>
                <a:gd name="T52" fmla="*/ 14 w 129"/>
                <a:gd name="T53" fmla="*/ 23 h 97"/>
                <a:gd name="T54" fmla="*/ 18 w 129"/>
                <a:gd name="T55" fmla="*/ 14 h 97"/>
                <a:gd name="T56" fmla="*/ 23 w 129"/>
                <a:gd name="T57" fmla="*/ 9 h 97"/>
                <a:gd name="T58" fmla="*/ 32 w 129"/>
                <a:gd name="T59" fmla="*/ 5 h 97"/>
                <a:gd name="T60" fmla="*/ 37 w 129"/>
                <a:gd name="T61" fmla="*/ 0 h 97"/>
                <a:gd name="T62" fmla="*/ 37 w 129"/>
                <a:gd name="T63" fmla="*/ 0 h 97"/>
                <a:gd name="T64" fmla="*/ 37 w 129"/>
                <a:gd name="T65" fmla="*/ 5 h 97"/>
                <a:gd name="T66" fmla="*/ 41 w 129"/>
                <a:gd name="T67" fmla="*/ 9 h 97"/>
                <a:gd name="T68" fmla="*/ 41 w 129"/>
                <a:gd name="T69" fmla="*/ 14 h 97"/>
                <a:gd name="T70" fmla="*/ 41 w 129"/>
                <a:gd name="T71" fmla="*/ 14 h 97"/>
                <a:gd name="T72" fmla="*/ 46 w 129"/>
                <a:gd name="T73" fmla="*/ 19 h 97"/>
                <a:gd name="T74" fmla="*/ 50 w 129"/>
                <a:gd name="T75" fmla="*/ 19 h 97"/>
                <a:gd name="T76" fmla="*/ 55 w 129"/>
                <a:gd name="T77" fmla="*/ 19 h 97"/>
                <a:gd name="T78" fmla="*/ 60 w 129"/>
                <a:gd name="T79" fmla="*/ 23 h 97"/>
                <a:gd name="T80" fmla="*/ 60 w 129"/>
                <a:gd name="T81" fmla="*/ 23 h 97"/>
                <a:gd name="T82" fmla="*/ 60 w 129"/>
                <a:gd name="T83" fmla="*/ 23 h 97"/>
                <a:gd name="T84" fmla="*/ 60 w 129"/>
                <a:gd name="T85" fmla="*/ 23 h 97"/>
                <a:gd name="T86" fmla="*/ 60 w 129"/>
                <a:gd name="T87" fmla="*/ 2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9" h="97">
                  <a:moveTo>
                    <a:pt x="60" y="23"/>
                  </a:moveTo>
                  <a:lnTo>
                    <a:pt x="69" y="19"/>
                  </a:lnTo>
                  <a:lnTo>
                    <a:pt x="78" y="19"/>
                  </a:lnTo>
                  <a:lnTo>
                    <a:pt x="87" y="23"/>
                  </a:lnTo>
                  <a:lnTo>
                    <a:pt x="96" y="28"/>
                  </a:lnTo>
                  <a:lnTo>
                    <a:pt x="101" y="37"/>
                  </a:lnTo>
                  <a:lnTo>
                    <a:pt x="110" y="42"/>
                  </a:lnTo>
                  <a:lnTo>
                    <a:pt x="115" y="51"/>
                  </a:lnTo>
                  <a:lnTo>
                    <a:pt x="124" y="60"/>
                  </a:lnTo>
                  <a:lnTo>
                    <a:pt x="124" y="60"/>
                  </a:lnTo>
                  <a:lnTo>
                    <a:pt x="129" y="92"/>
                  </a:lnTo>
                  <a:lnTo>
                    <a:pt x="129" y="92"/>
                  </a:lnTo>
                  <a:lnTo>
                    <a:pt x="115" y="97"/>
                  </a:lnTo>
                  <a:lnTo>
                    <a:pt x="101" y="97"/>
                  </a:lnTo>
                  <a:lnTo>
                    <a:pt x="92" y="97"/>
                  </a:lnTo>
                  <a:lnTo>
                    <a:pt x="78" y="97"/>
                  </a:lnTo>
                  <a:lnTo>
                    <a:pt x="69" y="97"/>
                  </a:lnTo>
                  <a:lnTo>
                    <a:pt x="55" y="92"/>
                  </a:lnTo>
                  <a:lnTo>
                    <a:pt x="41" y="92"/>
                  </a:lnTo>
                  <a:lnTo>
                    <a:pt x="32" y="92"/>
                  </a:lnTo>
                  <a:lnTo>
                    <a:pt x="32" y="92"/>
                  </a:lnTo>
                  <a:lnTo>
                    <a:pt x="0" y="55"/>
                  </a:lnTo>
                  <a:lnTo>
                    <a:pt x="0" y="55"/>
                  </a:lnTo>
                  <a:lnTo>
                    <a:pt x="4" y="46"/>
                  </a:lnTo>
                  <a:lnTo>
                    <a:pt x="4" y="37"/>
                  </a:lnTo>
                  <a:lnTo>
                    <a:pt x="9" y="28"/>
                  </a:lnTo>
                  <a:lnTo>
                    <a:pt x="14" y="23"/>
                  </a:lnTo>
                  <a:lnTo>
                    <a:pt x="18" y="14"/>
                  </a:lnTo>
                  <a:lnTo>
                    <a:pt x="23" y="9"/>
                  </a:lnTo>
                  <a:lnTo>
                    <a:pt x="32" y="5"/>
                  </a:lnTo>
                  <a:lnTo>
                    <a:pt x="37" y="0"/>
                  </a:lnTo>
                  <a:lnTo>
                    <a:pt x="37" y="0"/>
                  </a:lnTo>
                  <a:lnTo>
                    <a:pt x="37" y="5"/>
                  </a:lnTo>
                  <a:lnTo>
                    <a:pt x="41" y="9"/>
                  </a:lnTo>
                  <a:lnTo>
                    <a:pt x="41" y="14"/>
                  </a:lnTo>
                  <a:lnTo>
                    <a:pt x="41" y="14"/>
                  </a:lnTo>
                  <a:lnTo>
                    <a:pt x="46" y="19"/>
                  </a:lnTo>
                  <a:lnTo>
                    <a:pt x="50" y="19"/>
                  </a:lnTo>
                  <a:lnTo>
                    <a:pt x="55" y="19"/>
                  </a:lnTo>
                  <a:lnTo>
                    <a:pt x="60" y="23"/>
                  </a:lnTo>
                  <a:lnTo>
                    <a:pt x="60" y="23"/>
                  </a:lnTo>
                  <a:lnTo>
                    <a:pt x="60" y="23"/>
                  </a:lnTo>
                  <a:lnTo>
                    <a:pt x="60" y="23"/>
                  </a:lnTo>
                  <a:lnTo>
                    <a:pt x="60"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0" name="Freeform 104"/>
            <p:cNvSpPr>
              <a:spLocks/>
            </p:cNvSpPr>
            <p:nvPr/>
          </p:nvSpPr>
          <p:spPr bwMode="auto">
            <a:xfrm>
              <a:off x="2976" y="1646"/>
              <a:ext cx="66" cy="33"/>
            </a:xfrm>
            <a:custGeom>
              <a:avLst/>
              <a:gdLst>
                <a:gd name="T0" fmla="*/ 147 w 147"/>
                <a:gd name="T1" fmla="*/ 46 h 59"/>
                <a:gd name="T2" fmla="*/ 133 w 147"/>
                <a:gd name="T3" fmla="*/ 46 h 59"/>
                <a:gd name="T4" fmla="*/ 120 w 147"/>
                <a:gd name="T5" fmla="*/ 50 h 59"/>
                <a:gd name="T6" fmla="*/ 106 w 147"/>
                <a:gd name="T7" fmla="*/ 55 h 59"/>
                <a:gd name="T8" fmla="*/ 92 w 147"/>
                <a:gd name="T9" fmla="*/ 59 h 59"/>
                <a:gd name="T10" fmla="*/ 78 w 147"/>
                <a:gd name="T11" fmla="*/ 59 h 59"/>
                <a:gd name="T12" fmla="*/ 64 w 147"/>
                <a:gd name="T13" fmla="*/ 59 h 59"/>
                <a:gd name="T14" fmla="*/ 51 w 147"/>
                <a:gd name="T15" fmla="*/ 59 h 59"/>
                <a:gd name="T16" fmla="*/ 37 w 147"/>
                <a:gd name="T17" fmla="*/ 55 h 59"/>
                <a:gd name="T18" fmla="*/ 37 w 147"/>
                <a:gd name="T19" fmla="*/ 55 h 59"/>
                <a:gd name="T20" fmla="*/ 32 w 147"/>
                <a:gd name="T21" fmla="*/ 50 h 59"/>
                <a:gd name="T22" fmla="*/ 28 w 147"/>
                <a:gd name="T23" fmla="*/ 50 h 59"/>
                <a:gd name="T24" fmla="*/ 18 w 147"/>
                <a:gd name="T25" fmla="*/ 50 h 59"/>
                <a:gd name="T26" fmla="*/ 14 w 147"/>
                <a:gd name="T27" fmla="*/ 50 h 59"/>
                <a:gd name="T28" fmla="*/ 5 w 147"/>
                <a:gd name="T29" fmla="*/ 50 h 59"/>
                <a:gd name="T30" fmla="*/ 0 w 147"/>
                <a:gd name="T31" fmla="*/ 46 h 59"/>
                <a:gd name="T32" fmla="*/ 0 w 147"/>
                <a:gd name="T33" fmla="*/ 41 h 59"/>
                <a:gd name="T34" fmla="*/ 0 w 147"/>
                <a:gd name="T35" fmla="*/ 32 h 59"/>
                <a:gd name="T36" fmla="*/ 0 w 147"/>
                <a:gd name="T37" fmla="*/ 32 h 59"/>
                <a:gd name="T38" fmla="*/ 0 w 147"/>
                <a:gd name="T39" fmla="*/ 13 h 59"/>
                <a:gd name="T40" fmla="*/ 0 w 147"/>
                <a:gd name="T41" fmla="*/ 13 h 59"/>
                <a:gd name="T42" fmla="*/ 5 w 147"/>
                <a:gd name="T43" fmla="*/ 13 h 59"/>
                <a:gd name="T44" fmla="*/ 9 w 147"/>
                <a:gd name="T45" fmla="*/ 9 h 59"/>
                <a:gd name="T46" fmla="*/ 18 w 147"/>
                <a:gd name="T47" fmla="*/ 9 h 59"/>
                <a:gd name="T48" fmla="*/ 23 w 147"/>
                <a:gd name="T49" fmla="*/ 9 h 59"/>
                <a:gd name="T50" fmla="*/ 32 w 147"/>
                <a:gd name="T51" fmla="*/ 9 h 59"/>
                <a:gd name="T52" fmla="*/ 37 w 147"/>
                <a:gd name="T53" fmla="*/ 13 h 59"/>
                <a:gd name="T54" fmla="*/ 41 w 147"/>
                <a:gd name="T55" fmla="*/ 13 h 59"/>
                <a:gd name="T56" fmla="*/ 51 w 147"/>
                <a:gd name="T57" fmla="*/ 18 h 59"/>
                <a:gd name="T58" fmla="*/ 51 w 147"/>
                <a:gd name="T59" fmla="*/ 18 h 59"/>
                <a:gd name="T60" fmla="*/ 55 w 147"/>
                <a:gd name="T61" fmla="*/ 13 h 59"/>
                <a:gd name="T62" fmla="*/ 64 w 147"/>
                <a:gd name="T63" fmla="*/ 13 h 59"/>
                <a:gd name="T64" fmla="*/ 74 w 147"/>
                <a:gd name="T65" fmla="*/ 13 h 59"/>
                <a:gd name="T66" fmla="*/ 87 w 147"/>
                <a:gd name="T67" fmla="*/ 13 h 59"/>
                <a:gd name="T68" fmla="*/ 97 w 147"/>
                <a:gd name="T69" fmla="*/ 13 h 59"/>
                <a:gd name="T70" fmla="*/ 106 w 147"/>
                <a:gd name="T71" fmla="*/ 13 h 59"/>
                <a:gd name="T72" fmla="*/ 115 w 147"/>
                <a:gd name="T73" fmla="*/ 9 h 59"/>
                <a:gd name="T74" fmla="*/ 120 w 147"/>
                <a:gd name="T75" fmla="*/ 0 h 59"/>
                <a:gd name="T76" fmla="*/ 120 w 147"/>
                <a:gd name="T77" fmla="*/ 0 h 59"/>
                <a:gd name="T78" fmla="*/ 129 w 147"/>
                <a:gd name="T79" fmla="*/ 0 h 59"/>
                <a:gd name="T80" fmla="*/ 133 w 147"/>
                <a:gd name="T81" fmla="*/ 4 h 59"/>
                <a:gd name="T82" fmla="*/ 143 w 147"/>
                <a:gd name="T83" fmla="*/ 9 h 59"/>
                <a:gd name="T84" fmla="*/ 143 w 147"/>
                <a:gd name="T85" fmla="*/ 13 h 59"/>
                <a:gd name="T86" fmla="*/ 147 w 147"/>
                <a:gd name="T87" fmla="*/ 18 h 59"/>
                <a:gd name="T88" fmla="*/ 147 w 147"/>
                <a:gd name="T89" fmla="*/ 27 h 59"/>
                <a:gd name="T90" fmla="*/ 147 w 147"/>
                <a:gd name="T91" fmla="*/ 36 h 59"/>
                <a:gd name="T92" fmla="*/ 147 w 147"/>
                <a:gd name="T93" fmla="*/ 46 h 59"/>
                <a:gd name="T94" fmla="*/ 147 w 147"/>
                <a:gd name="T95" fmla="*/ 46 h 59"/>
                <a:gd name="T96" fmla="*/ 147 w 147"/>
                <a:gd name="T97" fmla="*/ 46 h 59"/>
                <a:gd name="T98" fmla="*/ 147 w 147"/>
                <a:gd name="T99" fmla="*/ 46 h 59"/>
                <a:gd name="T100" fmla="*/ 147 w 147"/>
                <a:gd name="T101" fmla="*/ 4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59">
                  <a:moveTo>
                    <a:pt x="147" y="46"/>
                  </a:moveTo>
                  <a:lnTo>
                    <a:pt x="133" y="46"/>
                  </a:lnTo>
                  <a:lnTo>
                    <a:pt x="120" y="50"/>
                  </a:lnTo>
                  <a:lnTo>
                    <a:pt x="106" y="55"/>
                  </a:lnTo>
                  <a:lnTo>
                    <a:pt x="92" y="59"/>
                  </a:lnTo>
                  <a:lnTo>
                    <a:pt x="78" y="59"/>
                  </a:lnTo>
                  <a:lnTo>
                    <a:pt x="64" y="59"/>
                  </a:lnTo>
                  <a:lnTo>
                    <a:pt x="51" y="59"/>
                  </a:lnTo>
                  <a:lnTo>
                    <a:pt x="37" y="55"/>
                  </a:lnTo>
                  <a:lnTo>
                    <a:pt x="37" y="55"/>
                  </a:lnTo>
                  <a:lnTo>
                    <a:pt x="32" y="50"/>
                  </a:lnTo>
                  <a:lnTo>
                    <a:pt x="28" y="50"/>
                  </a:lnTo>
                  <a:lnTo>
                    <a:pt x="18" y="50"/>
                  </a:lnTo>
                  <a:lnTo>
                    <a:pt x="14" y="50"/>
                  </a:lnTo>
                  <a:lnTo>
                    <a:pt x="5" y="50"/>
                  </a:lnTo>
                  <a:lnTo>
                    <a:pt x="0" y="46"/>
                  </a:lnTo>
                  <a:lnTo>
                    <a:pt x="0" y="41"/>
                  </a:lnTo>
                  <a:lnTo>
                    <a:pt x="0" y="32"/>
                  </a:lnTo>
                  <a:lnTo>
                    <a:pt x="0" y="32"/>
                  </a:lnTo>
                  <a:lnTo>
                    <a:pt x="0" y="13"/>
                  </a:lnTo>
                  <a:lnTo>
                    <a:pt x="0" y="13"/>
                  </a:lnTo>
                  <a:lnTo>
                    <a:pt x="5" y="13"/>
                  </a:lnTo>
                  <a:lnTo>
                    <a:pt x="9" y="9"/>
                  </a:lnTo>
                  <a:lnTo>
                    <a:pt x="18" y="9"/>
                  </a:lnTo>
                  <a:lnTo>
                    <a:pt x="23" y="9"/>
                  </a:lnTo>
                  <a:lnTo>
                    <a:pt x="32" y="9"/>
                  </a:lnTo>
                  <a:lnTo>
                    <a:pt x="37" y="13"/>
                  </a:lnTo>
                  <a:lnTo>
                    <a:pt x="41" y="13"/>
                  </a:lnTo>
                  <a:lnTo>
                    <a:pt x="51" y="18"/>
                  </a:lnTo>
                  <a:lnTo>
                    <a:pt x="51" y="18"/>
                  </a:lnTo>
                  <a:lnTo>
                    <a:pt x="55" y="13"/>
                  </a:lnTo>
                  <a:lnTo>
                    <a:pt x="64" y="13"/>
                  </a:lnTo>
                  <a:lnTo>
                    <a:pt x="74" y="13"/>
                  </a:lnTo>
                  <a:lnTo>
                    <a:pt x="87" y="13"/>
                  </a:lnTo>
                  <a:lnTo>
                    <a:pt x="97" y="13"/>
                  </a:lnTo>
                  <a:lnTo>
                    <a:pt x="106" y="13"/>
                  </a:lnTo>
                  <a:lnTo>
                    <a:pt x="115" y="9"/>
                  </a:lnTo>
                  <a:lnTo>
                    <a:pt x="120" y="0"/>
                  </a:lnTo>
                  <a:lnTo>
                    <a:pt x="120" y="0"/>
                  </a:lnTo>
                  <a:lnTo>
                    <a:pt x="129" y="0"/>
                  </a:lnTo>
                  <a:lnTo>
                    <a:pt x="133" y="4"/>
                  </a:lnTo>
                  <a:lnTo>
                    <a:pt x="143" y="9"/>
                  </a:lnTo>
                  <a:lnTo>
                    <a:pt x="143" y="13"/>
                  </a:lnTo>
                  <a:lnTo>
                    <a:pt x="147" y="18"/>
                  </a:lnTo>
                  <a:lnTo>
                    <a:pt x="147" y="27"/>
                  </a:lnTo>
                  <a:lnTo>
                    <a:pt x="147" y="36"/>
                  </a:lnTo>
                  <a:lnTo>
                    <a:pt x="147" y="46"/>
                  </a:lnTo>
                  <a:lnTo>
                    <a:pt x="147" y="46"/>
                  </a:lnTo>
                  <a:lnTo>
                    <a:pt x="147" y="46"/>
                  </a:lnTo>
                  <a:lnTo>
                    <a:pt x="147" y="46"/>
                  </a:lnTo>
                  <a:lnTo>
                    <a:pt x="147" y="46"/>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1" name="Freeform 105"/>
            <p:cNvSpPr>
              <a:spLocks/>
            </p:cNvSpPr>
            <p:nvPr/>
          </p:nvSpPr>
          <p:spPr bwMode="auto">
            <a:xfrm>
              <a:off x="3841" y="1677"/>
              <a:ext cx="110" cy="224"/>
            </a:xfrm>
            <a:custGeom>
              <a:avLst/>
              <a:gdLst>
                <a:gd name="T0" fmla="*/ 239 w 244"/>
                <a:gd name="T1" fmla="*/ 124 h 400"/>
                <a:gd name="T2" fmla="*/ 225 w 244"/>
                <a:gd name="T3" fmla="*/ 147 h 400"/>
                <a:gd name="T4" fmla="*/ 202 w 244"/>
                <a:gd name="T5" fmla="*/ 170 h 400"/>
                <a:gd name="T6" fmla="*/ 179 w 244"/>
                <a:gd name="T7" fmla="*/ 198 h 400"/>
                <a:gd name="T8" fmla="*/ 170 w 244"/>
                <a:gd name="T9" fmla="*/ 207 h 400"/>
                <a:gd name="T10" fmla="*/ 147 w 244"/>
                <a:gd name="T11" fmla="*/ 244 h 400"/>
                <a:gd name="T12" fmla="*/ 124 w 244"/>
                <a:gd name="T13" fmla="*/ 281 h 400"/>
                <a:gd name="T14" fmla="*/ 110 w 244"/>
                <a:gd name="T15" fmla="*/ 317 h 400"/>
                <a:gd name="T16" fmla="*/ 106 w 244"/>
                <a:gd name="T17" fmla="*/ 359 h 400"/>
                <a:gd name="T18" fmla="*/ 96 w 244"/>
                <a:gd name="T19" fmla="*/ 350 h 400"/>
                <a:gd name="T20" fmla="*/ 78 w 244"/>
                <a:gd name="T21" fmla="*/ 331 h 400"/>
                <a:gd name="T22" fmla="*/ 60 w 244"/>
                <a:gd name="T23" fmla="*/ 313 h 400"/>
                <a:gd name="T24" fmla="*/ 37 w 244"/>
                <a:gd name="T25" fmla="*/ 304 h 400"/>
                <a:gd name="T26" fmla="*/ 23 w 244"/>
                <a:gd name="T27" fmla="*/ 304 h 400"/>
                <a:gd name="T28" fmla="*/ 23 w 244"/>
                <a:gd name="T29" fmla="*/ 308 h 400"/>
                <a:gd name="T30" fmla="*/ 18 w 244"/>
                <a:gd name="T31" fmla="*/ 313 h 400"/>
                <a:gd name="T32" fmla="*/ 18 w 244"/>
                <a:gd name="T33" fmla="*/ 313 h 400"/>
                <a:gd name="T34" fmla="*/ 18 w 244"/>
                <a:gd name="T35" fmla="*/ 317 h 400"/>
                <a:gd name="T36" fmla="*/ 37 w 244"/>
                <a:gd name="T37" fmla="*/ 327 h 400"/>
                <a:gd name="T38" fmla="*/ 14 w 244"/>
                <a:gd name="T39" fmla="*/ 400 h 400"/>
                <a:gd name="T40" fmla="*/ 0 w 244"/>
                <a:gd name="T41" fmla="*/ 313 h 400"/>
                <a:gd name="T42" fmla="*/ 41 w 244"/>
                <a:gd name="T43" fmla="*/ 235 h 400"/>
                <a:gd name="T44" fmla="*/ 96 w 244"/>
                <a:gd name="T45" fmla="*/ 156 h 400"/>
                <a:gd name="T46" fmla="*/ 142 w 244"/>
                <a:gd name="T47" fmla="*/ 78 h 400"/>
                <a:gd name="T48" fmla="*/ 142 w 244"/>
                <a:gd name="T49" fmla="*/ 69 h 400"/>
                <a:gd name="T50" fmla="*/ 142 w 244"/>
                <a:gd name="T51" fmla="*/ 55 h 400"/>
                <a:gd name="T52" fmla="*/ 142 w 244"/>
                <a:gd name="T53" fmla="*/ 41 h 400"/>
                <a:gd name="T54" fmla="*/ 138 w 244"/>
                <a:gd name="T55" fmla="*/ 27 h 400"/>
                <a:gd name="T56" fmla="*/ 129 w 244"/>
                <a:gd name="T57" fmla="*/ 23 h 400"/>
                <a:gd name="T58" fmla="*/ 129 w 244"/>
                <a:gd name="T59" fmla="*/ 18 h 400"/>
                <a:gd name="T60" fmla="*/ 124 w 244"/>
                <a:gd name="T61" fmla="*/ 18 h 400"/>
                <a:gd name="T62" fmla="*/ 119 w 244"/>
                <a:gd name="T63" fmla="*/ 18 h 400"/>
                <a:gd name="T64" fmla="*/ 115 w 244"/>
                <a:gd name="T65" fmla="*/ 18 h 400"/>
                <a:gd name="T66" fmla="*/ 110 w 244"/>
                <a:gd name="T67" fmla="*/ 0 h 400"/>
                <a:gd name="T68" fmla="*/ 133 w 244"/>
                <a:gd name="T69" fmla="*/ 4 h 400"/>
                <a:gd name="T70" fmla="*/ 165 w 244"/>
                <a:gd name="T71" fmla="*/ 27 h 400"/>
                <a:gd name="T72" fmla="*/ 193 w 244"/>
                <a:gd name="T73" fmla="*/ 64 h 400"/>
                <a:gd name="T74" fmla="*/ 225 w 244"/>
                <a:gd name="T75" fmla="*/ 96 h 400"/>
                <a:gd name="T76" fmla="*/ 244 w 244"/>
                <a:gd name="T77" fmla="*/ 110 h 400"/>
                <a:gd name="T78" fmla="*/ 244 w 244"/>
                <a:gd name="T79" fmla="*/ 11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4" h="400">
                  <a:moveTo>
                    <a:pt x="244" y="110"/>
                  </a:moveTo>
                  <a:lnTo>
                    <a:pt x="239" y="124"/>
                  </a:lnTo>
                  <a:lnTo>
                    <a:pt x="234" y="138"/>
                  </a:lnTo>
                  <a:lnTo>
                    <a:pt x="225" y="147"/>
                  </a:lnTo>
                  <a:lnTo>
                    <a:pt x="211" y="161"/>
                  </a:lnTo>
                  <a:lnTo>
                    <a:pt x="202" y="170"/>
                  </a:lnTo>
                  <a:lnTo>
                    <a:pt x="188" y="184"/>
                  </a:lnTo>
                  <a:lnTo>
                    <a:pt x="179" y="198"/>
                  </a:lnTo>
                  <a:lnTo>
                    <a:pt x="170" y="207"/>
                  </a:lnTo>
                  <a:lnTo>
                    <a:pt x="170" y="207"/>
                  </a:lnTo>
                  <a:lnTo>
                    <a:pt x="156" y="225"/>
                  </a:lnTo>
                  <a:lnTo>
                    <a:pt x="147" y="244"/>
                  </a:lnTo>
                  <a:lnTo>
                    <a:pt x="133" y="262"/>
                  </a:lnTo>
                  <a:lnTo>
                    <a:pt x="124" y="281"/>
                  </a:lnTo>
                  <a:lnTo>
                    <a:pt x="115" y="299"/>
                  </a:lnTo>
                  <a:lnTo>
                    <a:pt x="110" y="317"/>
                  </a:lnTo>
                  <a:lnTo>
                    <a:pt x="106" y="336"/>
                  </a:lnTo>
                  <a:lnTo>
                    <a:pt x="106" y="359"/>
                  </a:lnTo>
                  <a:lnTo>
                    <a:pt x="106" y="359"/>
                  </a:lnTo>
                  <a:lnTo>
                    <a:pt x="96" y="350"/>
                  </a:lnTo>
                  <a:lnTo>
                    <a:pt x="87" y="341"/>
                  </a:lnTo>
                  <a:lnTo>
                    <a:pt x="78" y="331"/>
                  </a:lnTo>
                  <a:lnTo>
                    <a:pt x="69" y="322"/>
                  </a:lnTo>
                  <a:lnTo>
                    <a:pt x="60" y="313"/>
                  </a:lnTo>
                  <a:lnTo>
                    <a:pt x="50" y="308"/>
                  </a:lnTo>
                  <a:lnTo>
                    <a:pt x="37" y="304"/>
                  </a:lnTo>
                  <a:lnTo>
                    <a:pt x="23" y="304"/>
                  </a:lnTo>
                  <a:lnTo>
                    <a:pt x="23" y="304"/>
                  </a:lnTo>
                  <a:lnTo>
                    <a:pt x="23" y="308"/>
                  </a:lnTo>
                  <a:lnTo>
                    <a:pt x="23" y="308"/>
                  </a:lnTo>
                  <a:lnTo>
                    <a:pt x="23" y="308"/>
                  </a:lnTo>
                  <a:lnTo>
                    <a:pt x="18" y="313"/>
                  </a:lnTo>
                  <a:lnTo>
                    <a:pt x="18" y="313"/>
                  </a:lnTo>
                  <a:lnTo>
                    <a:pt x="18" y="313"/>
                  </a:lnTo>
                  <a:lnTo>
                    <a:pt x="18" y="317"/>
                  </a:lnTo>
                  <a:lnTo>
                    <a:pt x="18" y="317"/>
                  </a:lnTo>
                  <a:lnTo>
                    <a:pt x="18" y="317"/>
                  </a:lnTo>
                  <a:lnTo>
                    <a:pt x="37" y="327"/>
                  </a:lnTo>
                  <a:lnTo>
                    <a:pt x="14" y="400"/>
                  </a:lnTo>
                  <a:lnTo>
                    <a:pt x="14" y="400"/>
                  </a:lnTo>
                  <a:lnTo>
                    <a:pt x="0" y="354"/>
                  </a:lnTo>
                  <a:lnTo>
                    <a:pt x="0" y="313"/>
                  </a:lnTo>
                  <a:lnTo>
                    <a:pt x="14" y="271"/>
                  </a:lnTo>
                  <a:lnTo>
                    <a:pt x="41" y="235"/>
                  </a:lnTo>
                  <a:lnTo>
                    <a:pt x="69" y="193"/>
                  </a:lnTo>
                  <a:lnTo>
                    <a:pt x="96" y="156"/>
                  </a:lnTo>
                  <a:lnTo>
                    <a:pt x="124" y="119"/>
                  </a:lnTo>
                  <a:lnTo>
                    <a:pt x="142" y="78"/>
                  </a:lnTo>
                  <a:lnTo>
                    <a:pt x="142" y="78"/>
                  </a:lnTo>
                  <a:lnTo>
                    <a:pt x="142" y="69"/>
                  </a:lnTo>
                  <a:lnTo>
                    <a:pt x="142" y="64"/>
                  </a:lnTo>
                  <a:lnTo>
                    <a:pt x="142" y="55"/>
                  </a:lnTo>
                  <a:lnTo>
                    <a:pt x="142" y="50"/>
                  </a:lnTo>
                  <a:lnTo>
                    <a:pt x="142" y="41"/>
                  </a:lnTo>
                  <a:lnTo>
                    <a:pt x="138" y="32"/>
                  </a:lnTo>
                  <a:lnTo>
                    <a:pt x="138" y="27"/>
                  </a:lnTo>
                  <a:lnTo>
                    <a:pt x="129" y="23"/>
                  </a:lnTo>
                  <a:lnTo>
                    <a:pt x="129" y="23"/>
                  </a:lnTo>
                  <a:lnTo>
                    <a:pt x="129" y="18"/>
                  </a:lnTo>
                  <a:lnTo>
                    <a:pt x="129" y="18"/>
                  </a:lnTo>
                  <a:lnTo>
                    <a:pt x="124" y="18"/>
                  </a:lnTo>
                  <a:lnTo>
                    <a:pt x="124" y="18"/>
                  </a:lnTo>
                  <a:lnTo>
                    <a:pt x="119" y="18"/>
                  </a:lnTo>
                  <a:lnTo>
                    <a:pt x="119" y="18"/>
                  </a:lnTo>
                  <a:lnTo>
                    <a:pt x="115" y="18"/>
                  </a:lnTo>
                  <a:lnTo>
                    <a:pt x="115" y="18"/>
                  </a:lnTo>
                  <a:lnTo>
                    <a:pt x="115" y="18"/>
                  </a:lnTo>
                  <a:lnTo>
                    <a:pt x="110" y="0"/>
                  </a:lnTo>
                  <a:lnTo>
                    <a:pt x="110" y="0"/>
                  </a:lnTo>
                  <a:lnTo>
                    <a:pt x="133" y="4"/>
                  </a:lnTo>
                  <a:lnTo>
                    <a:pt x="152" y="14"/>
                  </a:lnTo>
                  <a:lnTo>
                    <a:pt x="165" y="27"/>
                  </a:lnTo>
                  <a:lnTo>
                    <a:pt x="179" y="46"/>
                  </a:lnTo>
                  <a:lnTo>
                    <a:pt x="193" y="64"/>
                  </a:lnTo>
                  <a:lnTo>
                    <a:pt x="207" y="83"/>
                  </a:lnTo>
                  <a:lnTo>
                    <a:pt x="225" y="96"/>
                  </a:lnTo>
                  <a:lnTo>
                    <a:pt x="244" y="110"/>
                  </a:lnTo>
                  <a:lnTo>
                    <a:pt x="244" y="110"/>
                  </a:lnTo>
                  <a:lnTo>
                    <a:pt x="244" y="110"/>
                  </a:lnTo>
                  <a:lnTo>
                    <a:pt x="244" y="110"/>
                  </a:lnTo>
                  <a:lnTo>
                    <a:pt x="244" y="1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2" name="Freeform 106"/>
            <p:cNvSpPr>
              <a:spLocks/>
            </p:cNvSpPr>
            <p:nvPr/>
          </p:nvSpPr>
          <p:spPr bwMode="auto">
            <a:xfrm>
              <a:off x="2986" y="1685"/>
              <a:ext cx="75" cy="33"/>
            </a:xfrm>
            <a:custGeom>
              <a:avLst/>
              <a:gdLst>
                <a:gd name="T0" fmla="*/ 161 w 166"/>
                <a:gd name="T1" fmla="*/ 9 h 59"/>
                <a:gd name="T2" fmla="*/ 166 w 166"/>
                <a:gd name="T3" fmla="*/ 18 h 59"/>
                <a:gd name="T4" fmla="*/ 161 w 166"/>
                <a:gd name="T5" fmla="*/ 23 h 59"/>
                <a:gd name="T6" fmla="*/ 156 w 166"/>
                <a:gd name="T7" fmla="*/ 32 h 59"/>
                <a:gd name="T8" fmla="*/ 152 w 166"/>
                <a:gd name="T9" fmla="*/ 36 h 59"/>
                <a:gd name="T10" fmla="*/ 147 w 166"/>
                <a:gd name="T11" fmla="*/ 41 h 59"/>
                <a:gd name="T12" fmla="*/ 138 w 166"/>
                <a:gd name="T13" fmla="*/ 46 h 59"/>
                <a:gd name="T14" fmla="*/ 133 w 166"/>
                <a:gd name="T15" fmla="*/ 50 h 59"/>
                <a:gd name="T16" fmla="*/ 129 w 166"/>
                <a:gd name="T17" fmla="*/ 50 h 59"/>
                <a:gd name="T18" fmla="*/ 129 w 166"/>
                <a:gd name="T19" fmla="*/ 50 h 59"/>
                <a:gd name="T20" fmla="*/ 115 w 166"/>
                <a:gd name="T21" fmla="*/ 55 h 59"/>
                <a:gd name="T22" fmla="*/ 106 w 166"/>
                <a:gd name="T23" fmla="*/ 55 h 59"/>
                <a:gd name="T24" fmla="*/ 92 w 166"/>
                <a:gd name="T25" fmla="*/ 59 h 59"/>
                <a:gd name="T26" fmla="*/ 83 w 166"/>
                <a:gd name="T27" fmla="*/ 59 h 59"/>
                <a:gd name="T28" fmla="*/ 69 w 166"/>
                <a:gd name="T29" fmla="*/ 59 h 59"/>
                <a:gd name="T30" fmla="*/ 60 w 166"/>
                <a:gd name="T31" fmla="*/ 59 h 59"/>
                <a:gd name="T32" fmla="*/ 46 w 166"/>
                <a:gd name="T33" fmla="*/ 59 h 59"/>
                <a:gd name="T34" fmla="*/ 37 w 166"/>
                <a:gd name="T35" fmla="*/ 55 h 59"/>
                <a:gd name="T36" fmla="*/ 37 w 166"/>
                <a:gd name="T37" fmla="*/ 55 h 59"/>
                <a:gd name="T38" fmla="*/ 32 w 166"/>
                <a:gd name="T39" fmla="*/ 50 h 59"/>
                <a:gd name="T40" fmla="*/ 23 w 166"/>
                <a:gd name="T41" fmla="*/ 46 h 59"/>
                <a:gd name="T42" fmla="*/ 18 w 166"/>
                <a:gd name="T43" fmla="*/ 36 h 59"/>
                <a:gd name="T44" fmla="*/ 9 w 166"/>
                <a:gd name="T45" fmla="*/ 32 h 59"/>
                <a:gd name="T46" fmla="*/ 5 w 166"/>
                <a:gd name="T47" fmla="*/ 27 h 59"/>
                <a:gd name="T48" fmla="*/ 0 w 166"/>
                <a:gd name="T49" fmla="*/ 18 h 59"/>
                <a:gd name="T50" fmla="*/ 0 w 166"/>
                <a:gd name="T51" fmla="*/ 13 h 59"/>
                <a:gd name="T52" fmla="*/ 0 w 166"/>
                <a:gd name="T53" fmla="*/ 4 h 59"/>
                <a:gd name="T54" fmla="*/ 0 w 166"/>
                <a:gd name="T55" fmla="*/ 4 h 59"/>
                <a:gd name="T56" fmla="*/ 23 w 166"/>
                <a:gd name="T57" fmla="*/ 13 h 59"/>
                <a:gd name="T58" fmla="*/ 46 w 166"/>
                <a:gd name="T59" fmla="*/ 18 h 59"/>
                <a:gd name="T60" fmla="*/ 64 w 166"/>
                <a:gd name="T61" fmla="*/ 13 h 59"/>
                <a:gd name="T62" fmla="*/ 83 w 166"/>
                <a:gd name="T63" fmla="*/ 9 h 59"/>
                <a:gd name="T64" fmla="*/ 106 w 166"/>
                <a:gd name="T65" fmla="*/ 4 h 59"/>
                <a:gd name="T66" fmla="*/ 124 w 166"/>
                <a:gd name="T67" fmla="*/ 0 h 59"/>
                <a:gd name="T68" fmla="*/ 143 w 166"/>
                <a:gd name="T69" fmla="*/ 0 h 59"/>
                <a:gd name="T70" fmla="*/ 161 w 166"/>
                <a:gd name="T71" fmla="*/ 9 h 59"/>
                <a:gd name="T72" fmla="*/ 161 w 166"/>
                <a:gd name="T73" fmla="*/ 9 h 59"/>
                <a:gd name="T74" fmla="*/ 161 w 166"/>
                <a:gd name="T75" fmla="*/ 9 h 59"/>
                <a:gd name="T76" fmla="*/ 161 w 166"/>
                <a:gd name="T77" fmla="*/ 9 h 59"/>
                <a:gd name="T78" fmla="*/ 161 w 166"/>
                <a:gd name="T79" fmla="*/ 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59">
                  <a:moveTo>
                    <a:pt x="161" y="9"/>
                  </a:moveTo>
                  <a:lnTo>
                    <a:pt x="166" y="18"/>
                  </a:lnTo>
                  <a:lnTo>
                    <a:pt x="161" y="23"/>
                  </a:lnTo>
                  <a:lnTo>
                    <a:pt x="156" y="32"/>
                  </a:lnTo>
                  <a:lnTo>
                    <a:pt x="152" y="36"/>
                  </a:lnTo>
                  <a:lnTo>
                    <a:pt x="147" y="41"/>
                  </a:lnTo>
                  <a:lnTo>
                    <a:pt x="138" y="46"/>
                  </a:lnTo>
                  <a:lnTo>
                    <a:pt x="133" y="50"/>
                  </a:lnTo>
                  <a:lnTo>
                    <a:pt x="129" y="50"/>
                  </a:lnTo>
                  <a:lnTo>
                    <a:pt x="129" y="50"/>
                  </a:lnTo>
                  <a:lnTo>
                    <a:pt x="115" y="55"/>
                  </a:lnTo>
                  <a:lnTo>
                    <a:pt x="106" y="55"/>
                  </a:lnTo>
                  <a:lnTo>
                    <a:pt x="92" y="59"/>
                  </a:lnTo>
                  <a:lnTo>
                    <a:pt x="83" y="59"/>
                  </a:lnTo>
                  <a:lnTo>
                    <a:pt x="69" y="59"/>
                  </a:lnTo>
                  <a:lnTo>
                    <a:pt x="60" y="59"/>
                  </a:lnTo>
                  <a:lnTo>
                    <a:pt x="46" y="59"/>
                  </a:lnTo>
                  <a:lnTo>
                    <a:pt x="37" y="55"/>
                  </a:lnTo>
                  <a:lnTo>
                    <a:pt x="37" y="55"/>
                  </a:lnTo>
                  <a:lnTo>
                    <a:pt x="32" y="50"/>
                  </a:lnTo>
                  <a:lnTo>
                    <a:pt x="23" y="46"/>
                  </a:lnTo>
                  <a:lnTo>
                    <a:pt x="18" y="36"/>
                  </a:lnTo>
                  <a:lnTo>
                    <a:pt x="9" y="32"/>
                  </a:lnTo>
                  <a:lnTo>
                    <a:pt x="5" y="27"/>
                  </a:lnTo>
                  <a:lnTo>
                    <a:pt x="0" y="18"/>
                  </a:lnTo>
                  <a:lnTo>
                    <a:pt x="0" y="13"/>
                  </a:lnTo>
                  <a:lnTo>
                    <a:pt x="0" y="4"/>
                  </a:lnTo>
                  <a:lnTo>
                    <a:pt x="0" y="4"/>
                  </a:lnTo>
                  <a:lnTo>
                    <a:pt x="23" y="13"/>
                  </a:lnTo>
                  <a:lnTo>
                    <a:pt x="46" y="18"/>
                  </a:lnTo>
                  <a:lnTo>
                    <a:pt x="64" y="13"/>
                  </a:lnTo>
                  <a:lnTo>
                    <a:pt x="83" y="9"/>
                  </a:lnTo>
                  <a:lnTo>
                    <a:pt x="106" y="4"/>
                  </a:lnTo>
                  <a:lnTo>
                    <a:pt x="124" y="0"/>
                  </a:lnTo>
                  <a:lnTo>
                    <a:pt x="143" y="0"/>
                  </a:lnTo>
                  <a:lnTo>
                    <a:pt x="161" y="9"/>
                  </a:lnTo>
                  <a:lnTo>
                    <a:pt x="161" y="9"/>
                  </a:lnTo>
                  <a:lnTo>
                    <a:pt x="161" y="9"/>
                  </a:lnTo>
                  <a:lnTo>
                    <a:pt x="161" y="9"/>
                  </a:lnTo>
                  <a:lnTo>
                    <a:pt x="161" y="9"/>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3" name="Freeform 107"/>
            <p:cNvSpPr>
              <a:spLocks/>
            </p:cNvSpPr>
            <p:nvPr/>
          </p:nvSpPr>
          <p:spPr bwMode="auto">
            <a:xfrm>
              <a:off x="3304" y="1690"/>
              <a:ext cx="117" cy="224"/>
            </a:xfrm>
            <a:custGeom>
              <a:avLst/>
              <a:gdLst>
                <a:gd name="T0" fmla="*/ 143 w 258"/>
                <a:gd name="T1" fmla="*/ 143 h 400"/>
                <a:gd name="T2" fmla="*/ 147 w 258"/>
                <a:gd name="T3" fmla="*/ 161 h 400"/>
                <a:gd name="T4" fmla="*/ 147 w 258"/>
                <a:gd name="T5" fmla="*/ 179 h 400"/>
                <a:gd name="T6" fmla="*/ 147 w 258"/>
                <a:gd name="T7" fmla="*/ 198 h 400"/>
                <a:gd name="T8" fmla="*/ 152 w 258"/>
                <a:gd name="T9" fmla="*/ 207 h 400"/>
                <a:gd name="T10" fmla="*/ 156 w 258"/>
                <a:gd name="T11" fmla="*/ 184 h 400"/>
                <a:gd name="T12" fmla="*/ 156 w 258"/>
                <a:gd name="T13" fmla="*/ 156 h 400"/>
                <a:gd name="T14" fmla="*/ 156 w 258"/>
                <a:gd name="T15" fmla="*/ 129 h 400"/>
                <a:gd name="T16" fmla="*/ 152 w 258"/>
                <a:gd name="T17" fmla="*/ 106 h 400"/>
                <a:gd name="T18" fmla="*/ 152 w 258"/>
                <a:gd name="T19" fmla="*/ 96 h 400"/>
                <a:gd name="T20" fmla="*/ 147 w 258"/>
                <a:gd name="T21" fmla="*/ 87 h 400"/>
                <a:gd name="T22" fmla="*/ 147 w 258"/>
                <a:gd name="T23" fmla="*/ 73 h 400"/>
                <a:gd name="T24" fmla="*/ 147 w 258"/>
                <a:gd name="T25" fmla="*/ 64 h 400"/>
                <a:gd name="T26" fmla="*/ 143 w 258"/>
                <a:gd name="T27" fmla="*/ 60 h 400"/>
                <a:gd name="T28" fmla="*/ 239 w 258"/>
                <a:gd name="T29" fmla="*/ 115 h 400"/>
                <a:gd name="T30" fmla="*/ 248 w 258"/>
                <a:gd name="T31" fmla="*/ 152 h 400"/>
                <a:gd name="T32" fmla="*/ 258 w 258"/>
                <a:gd name="T33" fmla="*/ 221 h 400"/>
                <a:gd name="T34" fmla="*/ 248 w 258"/>
                <a:gd name="T35" fmla="*/ 294 h 400"/>
                <a:gd name="T36" fmla="*/ 221 w 258"/>
                <a:gd name="T37" fmla="*/ 359 h 400"/>
                <a:gd name="T38" fmla="*/ 198 w 258"/>
                <a:gd name="T39" fmla="*/ 387 h 400"/>
                <a:gd name="T40" fmla="*/ 170 w 258"/>
                <a:gd name="T41" fmla="*/ 400 h 400"/>
                <a:gd name="T42" fmla="*/ 143 w 258"/>
                <a:gd name="T43" fmla="*/ 396 h 400"/>
                <a:gd name="T44" fmla="*/ 115 w 258"/>
                <a:gd name="T45" fmla="*/ 377 h 400"/>
                <a:gd name="T46" fmla="*/ 87 w 258"/>
                <a:gd name="T47" fmla="*/ 368 h 400"/>
                <a:gd name="T48" fmla="*/ 83 w 258"/>
                <a:gd name="T49" fmla="*/ 359 h 400"/>
                <a:gd name="T50" fmla="*/ 64 w 258"/>
                <a:gd name="T51" fmla="*/ 359 h 400"/>
                <a:gd name="T52" fmla="*/ 46 w 258"/>
                <a:gd name="T53" fmla="*/ 364 h 400"/>
                <a:gd name="T54" fmla="*/ 23 w 258"/>
                <a:gd name="T55" fmla="*/ 364 h 400"/>
                <a:gd name="T56" fmla="*/ 14 w 258"/>
                <a:gd name="T57" fmla="*/ 359 h 400"/>
                <a:gd name="T58" fmla="*/ 5 w 258"/>
                <a:gd name="T59" fmla="*/ 354 h 400"/>
                <a:gd name="T60" fmla="*/ 0 w 258"/>
                <a:gd name="T61" fmla="*/ 341 h 400"/>
                <a:gd name="T62" fmla="*/ 0 w 258"/>
                <a:gd name="T63" fmla="*/ 331 h 400"/>
                <a:gd name="T64" fmla="*/ 0 w 258"/>
                <a:gd name="T65" fmla="*/ 322 h 400"/>
                <a:gd name="T66" fmla="*/ 5 w 258"/>
                <a:gd name="T67" fmla="*/ 322 h 400"/>
                <a:gd name="T68" fmla="*/ 14 w 258"/>
                <a:gd name="T69" fmla="*/ 327 h 400"/>
                <a:gd name="T70" fmla="*/ 23 w 258"/>
                <a:gd name="T71" fmla="*/ 331 h 400"/>
                <a:gd name="T72" fmla="*/ 28 w 258"/>
                <a:gd name="T73" fmla="*/ 341 h 400"/>
                <a:gd name="T74" fmla="*/ 28 w 258"/>
                <a:gd name="T75" fmla="*/ 345 h 400"/>
                <a:gd name="T76" fmla="*/ 60 w 258"/>
                <a:gd name="T77" fmla="*/ 327 h 400"/>
                <a:gd name="T78" fmla="*/ 74 w 258"/>
                <a:gd name="T79" fmla="*/ 294 h 400"/>
                <a:gd name="T80" fmla="*/ 83 w 258"/>
                <a:gd name="T81" fmla="*/ 258 h 400"/>
                <a:gd name="T82" fmla="*/ 92 w 258"/>
                <a:gd name="T83" fmla="*/ 221 h 400"/>
                <a:gd name="T84" fmla="*/ 92 w 258"/>
                <a:gd name="T85" fmla="*/ 193 h 400"/>
                <a:gd name="T86" fmla="*/ 92 w 258"/>
                <a:gd name="T87" fmla="*/ 133 h 400"/>
                <a:gd name="T88" fmla="*/ 83 w 258"/>
                <a:gd name="T89" fmla="*/ 78 h 400"/>
                <a:gd name="T90" fmla="*/ 69 w 258"/>
                <a:gd name="T91" fmla="*/ 23 h 400"/>
                <a:gd name="T92" fmla="*/ 60 w 258"/>
                <a:gd name="T93" fmla="*/ 0 h 400"/>
                <a:gd name="T94" fmla="*/ 97 w 258"/>
                <a:gd name="T95" fmla="*/ 14 h 400"/>
                <a:gd name="T96" fmla="*/ 120 w 258"/>
                <a:gd name="T97" fmla="*/ 50 h 400"/>
                <a:gd name="T98" fmla="*/ 133 w 258"/>
                <a:gd name="T99" fmla="*/ 92 h 400"/>
                <a:gd name="T100" fmla="*/ 143 w 258"/>
                <a:gd name="T101" fmla="*/ 133 h 400"/>
                <a:gd name="T102" fmla="*/ 143 w 258"/>
                <a:gd name="T103" fmla="*/ 133 h 400"/>
                <a:gd name="T104" fmla="*/ 143 w 258"/>
                <a:gd name="T105" fmla="*/ 1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8" h="400">
                  <a:moveTo>
                    <a:pt x="143" y="133"/>
                  </a:moveTo>
                  <a:lnTo>
                    <a:pt x="143" y="143"/>
                  </a:lnTo>
                  <a:lnTo>
                    <a:pt x="143" y="152"/>
                  </a:lnTo>
                  <a:lnTo>
                    <a:pt x="147" y="161"/>
                  </a:lnTo>
                  <a:lnTo>
                    <a:pt x="147" y="170"/>
                  </a:lnTo>
                  <a:lnTo>
                    <a:pt x="147" y="179"/>
                  </a:lnTo>
                  <a:lnTo>
                    <a:pt x="147" y="189"/>
                  </a:lnTo>
                  <a:lnTo>
                    <a:pt x="147" y="198"/>
                  </a:lnTo>
                  <a:lnTo>
                    <a:pt x="152" y="207"/>
                  </a:lnTo>
                  <a:lnTo>
                    <a:pt x="152" y="207"/>
                  </a:lnTo>
                  <a:lnTo>
                    <a:pt x="156" y="198"/>
                  </a:lnTo>
                  <a:lnTo>
                    <a:pt x="156" y="184"/>
                  </a:lnTo>
                  <a:lnTo>
                    <a:pt x="156" y="170"/>
                  </a:lnTo>
                  <a:lnTo>
                    <a:pt x="156" y="156"/>
                  </a:lnTo>
                  <a:lnTo>
                    <a:pt x="156" y="143"/>
                  </a:lnTo>
                  <a:lnTo>
                    <a:pt x="156" y="129"/>
                  </a:lnTo>
                  <a:lnTo>
                    <a:pt x="152" y="115"/>
                  </a:lnTo>
                  <a:lnTo>
                    <a:pt x="152" y="106"/>
                  </a:lnTo>
                  <a:lnTo>
                    <a:pt x="152" y="106"/>
                  </a:lnTo>
                  <a:lnTo>
                    <a:pt x="152" y="96"/>
                  </a:lnTo>
                  <a:lnTo>
                    <a:pt x="147" y="92"/>
                  </a:lnTo>
                  <a:lnTo>
                    <a:pt x="147" y="87"/>
                  </a:lnTo>
                  <a:lnTo>
                    <a:pt x="147" y="83"/>
                  </a:lnTo>
                  <a:lnTo>
                    <a:pt x="147" y="73"/>
                  </a:lnTo>
                  <a:lnTo>
                    <a:pt x="147" y="69"/>
                  </a:lnTo>
                  <a:lnTo>
                    <a:pt x="147" y="64"/>
                  </a:lnTo>
                  <a:lnTo>
                    <a:pt x="143" y="60"/>
                  </a:lnTo>
                  <a:lnTo>
                    <a:pt x="143" y="60"/>
                  </a:lnTo>
                  <a:lnTo>
                    <a:pt x="161" y="60"/>
                  </a:lnTo>
                  <a:lnTo>
                    <a:pt x="239" y="115"/>
                  </a:lnTo>
                  <a:lnTo>
                    <a:pt x="239" y="115"/>
                  </a:lnTo>
                  <a:lnTo>
                    <a:pt x="248" y="152"/>
                  </a:lnTo>
                  <a:lnTo>
                    <a:pt x="258" y="184"/>
                  </a:lnTo>
                  <a:lnTo>
                    <a:pt x="258" y="221"/>
                  </a:lnTo>
                  <a:lnTo>
                    <a:pt x="258" y="258"/>
                  </a:lnTo>
                  <a:lnTo>
                    <a:pt x="248" y="294"/>
                  </a:lnTo>
                  <a:lnTo>
                    <a:pt x="235" y="327"/>
                  </a:lnTo>
                  <a:lnTo>
                    <a:pt x="221" y="359"/>
                  </a:lnTo>
                  <a:lnTo>
                    <a:pt x="198" y="387"/>
                  </a:lnTo>
                  <a:lnTo>
                    <a:pt x="198" y="387"/>
                  </a:lnTo>
                  <a:lnTo>
                    <a:pt x="184" y="396"/>
                  </a:lnTo>
                  <a:lnTo>
                    <a:pt x="170" y="400"/>
                  </a:lnTo>
                  <a:lnTo>
                    <a:pt x="156" y="400"/>
                  </a:lnTo>
                  <a:lnTo>
                    <a:pt x="143" y="396"/>
                  </a:lnTo>
                  <a:lnTo>
                    <a:pt x="129" y="387"/>
                  </a:lnTo>
                  <a:lnTo>
                    <a:pt x="115" y="377"/>
                  </a:lnTo>
                  <a:lnTo>
                    <a:pt x="101" y="373"/>
                  </a:lnTo>
                  <a:lnTo>
                    <a:pt x="87" y="368"/>
                  </a:lnTo>
                  <a:lnTo>
                    <a:pt x="87" y="368"/>
                  </a:lnTo>
                  <a:lnTo>
                    <a:pt x="83" y="359"/>
                  </a:lnTo>
                  <a:lnTo>
                    <a:pt x="74" y="359"/>
                  </a:lnTo>
                  <a:lnTo>
                    <a:pt x="64" y="359"/>
                  </a:lnTo>
                  <a:lnTo>
                    <a:pt x="55" y="359"/>
                  </a:lnTo>
                  <a:lnTo>
                    <a:pt x="46" y="364"/>
                  </a:lnTo>
                  <a:lnTo>
                    <a:pt x="32" y="364"/>
                  </a:lnTo>
                  <a:lnTo>
                    <a:pt x="23" y="364"/>
                  </a:lnTo>
                  <a:lnTo>
                    <a:pt x="14" y="359"/>
                  </a:lnTo>
                  <a:lnTo>
                    <a:pt x="14" y="359"/>
                  </a:lnTo>
                  <a:lnTo>
                    <a:pt x="9" y="359"/>
                  </a:lnTo>
                  <a:lnTo>
                    <a:pt x="5" y="354"/>
                  </a:lnTo>
                  <a:lnTo>
                    <a:pt x="5" y="350"/>
                  </a:lnTo>
                  <a:lnTo>
                    <a:pt x="0" y="341"/>
                  </a:lnTo>
                  <a:lnTo>
                    <a:pt x="0" y="336"/>
                  </a:lnTo>
                  <a:lnTo>
                    <a:pt x="0" y="331"/>
                  </a:lnTo>
                  <a:lnTo>
                    <a:pt x="0" y="327"/>
                  </a:lnTo>
                  <a:lnTo>
                    <a:pt x="0" y="322"/>
                  </a:lnTo>
                  <a:lnTo>
                    <a:pt x="0" y="322"/>
                  </a:lnTo>
                  <a:lnTo>
                    <a:pt x="5" y="322"/>
                  </a:lnTo>
                  <a:lnTo>
                    <a:pt x="9" y="322"/>
                  </a:lnTo>
                  <a:lnTo>
                    <a:pt x="14" y="327"/>
                  </a:lnTo>
                  <a:lnTo>
                    <a:pt x="18" y="327"/>
                  </a:lnTo>
                  <a:lnTo>
                    <a:pt x="23" y="331"/>
                  </a:lnTo>
                  <a:lnTo>
                    <a:pt x="28" y="336"/>
                  </a:lnTo>
                  <a:lnTo>
                    <a:pt x="28" y="341"/>
                  </a:lnTo>
                  <a:lnTo>
                    <a:pt x="28" y="345"/>
                  </a:lnTo>
                  <a:lnTo>
                    <a:pt x="28" y="345"/>
                  </a:lnTo>
                  <a:lnTo>
                    <a:pt x="46" y="341"/>
                  </a:lnTo>
                  <a:lnTo>
                    <a:pt x="60" y="327"/>
                  </a:lnTo>
                  <a:lnTo>
                    <a:pt x="69" y="313"/>
                  </a:lnTo>
                  <a:lnTo>
                    <a:pt x="74" y="294"/>
                  </a:lnTo>
                  <a:lnTo>
                    <a:pt x="78" y="276"/>
                  </a:lnTo>
                  <a:lnTo>
                    <a:pt x="83" y="258"/>
                  </a:lnTo>
                  <a:lnTo>
                    <a:pt x="87" y="239"/>
                  </a:lnTo>
                  <a:lnTo>
                    <a:pt x="92" y="221"/>
                  </a:lnTo>
                  <a:lnTo>
                    <a:pt x="92" y="221"/>
                  </a:lnTo>
                  <a:lnTo>
                    <a:pt x="92" y="193"/>
                  </a:lnTo>
                  <a:lnTo>
                    <a:pt x="92" y="161"/>
                  </a:lnTo>
                  <a:lnTo>
                    <a:pt x="92" y="133"/>
                  </a:lnTo>
                  <a:lnTo>
                    <a:pt x="87" y="106"/>
                  </a:lnTo>
                  <a:lnTo>
                    <a:pt x="83" y="78"/>
                  </a:lnTo>
                  <a:lnTo>
                    <a:pt x="78" y="50"/>
                  </a:lnTo>
                  <a:lnTo>
                    <a:pt x="69" y="23"/>
                  </a:lnTo>
                  <a:lnTo>
                    <a:pt x="60" y="0"/>
                  </a:lnTo>
                  <a:lnTo>
                    <a:pt x="60" y="0"/>
                  </a:lnTo>
                  <a:lnTo>
                    <a:pt x="78" y="4"/>
                  </a:lnTo>
                  <a:lnTo>
                    <a:pt x="97" y="14"/>
                  </a:lnTo>
                  <a:lnTo>
                    <a:pt x="110" y="32"/>
                  </a:lnTo>
                  <a:lnTo>
                    <a:pt x="120" y="50"/>
                  </a:lnTo>
                  <a:lnTo>
                    <a:pt x="129" y="69"/>
                  </a:lnTo>
                  <a:lnTo>
                    <a:pt x="133" y="92"/>
                  </a:lnTo>
                  <a:lnTo>
                    <a:pt x="138" y="115"/>
                  </a:lnTo>
                  <a:lnTo>
                    <a:pt x="143" y="133"/>
                  </a:lnTo>
                  <a:lnTo>
                    <a:pt x="143" y="133"/>
                  </a:lnTo>
                  <a:lnTo>
                    <a:pt x="143" y="133"/>
                  </a:lnTo>
                  <a:lnTo>
                    <a:pt x="143" y="133"/>
                  </a:lnTo>
                  <a:lnTo>
                    <a:pt x="143"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4" name="Freeform 108"/>
            <p:cNvSpPr>
              <a:spLocks/>
            </p:cNvSpPr>
            <p:nvPr/>
          </p:nvSpPr>
          <p:spPr bwMode="auto">
            <a:xfrm>
              <a:off x="3022" y="1711"/>
              <a:ext cx="72" cy="38"/>
            </a:xfrm>
            <a:custGeom>
              <a:avLst/>
              <a:gdLst>
                <a:gd name="T0" fmla="*/ 161 w 161"/>
                <a:gd name="T1" fmla="*/ 23 h 69"/>
                <a:gd name="T2" fmla="*/ 157 w 161"/>
                <a:gd name="T3" fmla="*/ 36 h 69"/>
                <a:gd name="T4" fmla="*/ 147 w 161"/>
                <a:gd name="T5" fmla="*/ 46 h 69"/>
                <a:gd name="T6" fmla="*/ 138 w 161"/>
                <a:gd name="T7" fmla="*/ 50 h 69"/>
                <a:gd name="T8" fmla="*/ 124 w 161"/>
                <a:gd name="T9" fmla="*/ 55 h 69"/>
                <a:gd name="T10" fmla="*/ 111 w 161"/>
                <a:gd name="T11" fmla="*/ 59 h 69"/>
                <a:gd name="T12" fmla="*/ 97 w 161"/>
                <a:gd name="T13" fmla="*/ 59 h 69"/>
                <a:gd name="T14" fmla="*/ 83 w 161"/>
                <a:gd name="T15" fmla="*/ 64 h 69"/>
                <a:gd name="T16" fmla="*/ 74 w 161"/>
                <a:gd name="T17" fmla="*/ 69 h 69"/>
                <a:gd name="T18" fmla="*/ 74 w 161"/>
                <a:gd name="T19" fmla="*/ 69 h 69"/>
                <a:gd name="T20" fmla="*/ 60 w 161"/>
                <a:gd name="T21" fmla="*/ 64 h 69"/>
                <a:gd name="T22" fmla="*/ 51 w 161"/>
                <a:gd name="T23" fmla="*/ 64 h 69"/>
                <a:gd name="T24" fmla="*/ 37 w 161"/>
                <a:gd name="T25" fmla="*/ 64 h 69"/>
                <a:gd name="T26" fmla="*/ 23 w 161"/>
                <a:gd name="T27" fmla="*/ 64 h 69"/>
                <a:gd name="T28" fmla="*/ 14 w 161"/>
                <a:gd name="T29" fmla="*/ 64 h 69"/>
                <a:gd name="T30" fmla="*/ 5 w 161"/>
                <a:gd name="T31" fmla="*/ 59 h 69"/>
                <a:gd name="T32" fmla="*/ 0 w 161"/>
                <a:gd name="T33" fmla="*/ 50 h 69"/>
                <a:gd name="T34" fmla="*/ 0 w 161"/>
                <a:gd name="T35" fmla="*/ 36 h 69"/>
                <a:gd name="T36" fmla="*/ 0 w 161"/>
                <a:gd name="T37" fmla="*/ 36 h 69"/>
                <a:gd name="T38" fmla="*/ 0 w 161"/>
                <a:gd name="T39" fmla="*/ 32 h 69"/>
                <a:gd name="T40" fmla="*/ 0 w 161"/>
                <a:gd name="T41" fmla="*/ 32 h 69"/>
                <a:gd name="T42" fmla="*/ 19 w 161"/>
                <a:gd name="T43" fmla="*/ 32 h 69"/>
                <a:gd name="T44" fmla="*/ 42 w 161"/>
                <a:gd name="T45" fmla="*/ 23 h 69"/>
                <a:gd name="T46" fmla="*/ 65 w 161"/>
                <a:gd name="T47" fmla="*/ 13 h 69"/>
                <a:gd name="T48" fmla="*/ 83 w 161"/>
                <a:gd name="T49" fmla="*/ 4 h 69"/>
                <a:gd name="T50" fmla="*/ 101 w 161"/>
                <a:gd name="T51" fmla="*/ 0 h 69"/>
                <a:gd name="T52" fmla="*/ 124 w 161"/>
                <a:gd name="T53" fmla="*/ 0 h 69"/>
                <a:gd name="T54" fmla="*/ 143 w 161"/>
                <a:gd name="T55" fmla="*/ 4 h 69"/>
                <a:gd name="T56" fmla="*/ 161 w 161"/>
                <a:gd name="T57" fmla="*/ 23 h 69"/>
                <a:gd name="T58" fmla="*/ 161 w 161"/>
                <a:gd name="T59" fmla="*/ 23 h 69"/>
                <a:gd name="T60" fmla="*/ 161 w 161"/>
                <a:gd name="T61" fmla="*/ 23 h 69"/>
                <a:gd name="T62" fmla="*/ 161 w 161"/>
                <a:gd name="T63" fmla="*/ 23 h 69"/>
                <a:gd name="T64" fmla="*/ 161 w 161"/>
                <a:gd name="T65" fmla="*/ 2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1" h="69">
                  <a:moveTo>
                    <a:pt x="161" y="23"/>
                  </a:moveTo>
                  <a:lnTo>
                    <a:pt x="157" y="36"/>
                  </a:lnTo>
                  <a:lnTo>
                    <a:pt x="147" y="46"/>
                  </a:lnTo>
                  <a:lnTo>
                    <a:pt x="138" y="50"/>
                  </a:lnTo>
                  <a:lnTo>
                    <a:pt x="124" y="55"/>
                  </a:lnTo>
                  <a:lnTo>
                    <a:pt x="111" y="59"/>
                  </a:lnTo>
                  <a:lnTo>
                    <a:pt x="97" y="59"/>
                  </a:lnTo>
                  <a:lnTo>
                    <a:pt x="83" y="64"/>
                  </a:lnTo>
                  <a:lnTo>
                    <a:pt x="74" y="69"/>
                  </a:lnTo>
                  <a:lnTo>
                    <a:pt x="74" y="69"/>
                  </a:lnTo>
                  <a:lnTo>
                    <a:pt x="60" y="64"/>
                  </a:lnTo>
                  <a:lnTo>
                    <a:pt x="51" y="64"/>
                  </a:lnTo>
                  <a:lnTo>
                    <a:pt x="37" y="64"/>
                  </a:lnTo>
                  <a:lnTo>
                    <a:pt x="23" y="64"/>
                  </a:lnTo>
                  <a:lnTo>
                    <a:pt x="14" y="64"/>
                  </a:lnTo>
                  <a:lnTo>
                    <a:pt x="5" y="59"/>
                  </a:lnTo>
                  <a:lnTo>
                    <a:pt x="0" y="50"/>
                  </a:lnTo>
                  <a:lnTo>
                    <a:pt x="0" y="36"/>
                  </a:lnTo>
                  <a:lnTo>
                    <a:pt x="0" y="36"/>
                  </a:lnTo>
                  <a:lnTo>
                    <a:pt x="0" y="32"/>
                  </a:lnTo>
                  <a:lnTo>
                    <a:pt x="0" y="32"/>
                  </a:lnTo>
                  <a:lnTo>
                    <a:pt x="19" y="32"/>
                  </a:lnTo>
                  <a:lnTo>
                    <a:pt x="42" y="23"/>
                  </a:lnTo>
                  <a:lnTo>
                    <a:pt x="65" y="13"/>
                  </a:lnTo>
                  <a:lnTo>
                    <a:pt x="83" y="4"/>
                  </a:lnTo>
                  <a:lnTo>
                    <a:pt x="101" y="0"/>
                  </a:lnTo>
                  <a:lnTo>
                    <a:pt x="124" y="0"/>
                  </a:lnTo>
                  <a:lnTo>
                    <a:pt x="143" y="4"/>
                  </a:lnTo>
                  <a:lnTo>
                    <a:pt x="161" y="23"/>
                  </a:lnTo>
                  <a:lnTo>
                    <a:pt x="161" y="23"/>
                  </a:lnTo>
                  <a:lnTo>
                    <a:pt x="161" y="23"/>
                  </a:lnTo>
                  <a:lnTo>
                    <a:pt x="161" y="23"/>
                  </a:lnTo>
                  <a:lnTo>
                    <a:pt x="161" y="23"/>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5" name="Freeform 109"/>
            <p:cNvSpPr>
              <a:spLocks/>
            </p:cNvSpPr>
            <p:nvPr/>
          </p:nvSpPr>
          <p:spPr bwMode="auto">
            <a:xfrm>
              <a:off x="3862" y="1736"/>
              <a:ext cx="571" cy="632"/>
            </a:xfrm>
            <a:custGeom>
              <a:avLst/>
              <a:gdLst>
                <a:gd name="T0" fmla="*/ 971 w 1265"/>
                <a:gd name="T1" fmla="*/ 456 h 1128"/>
                <a:gd name="T2" fmla="*/ 1150 w 1265"/>
                <a:gd name="T3" fmla="*/ 552 h 1128"/>
                <a:gd name="T4" fmla="*/ 1136 w 1265"/>
                <a:gd name="T5" fmla="*/ 525 h 1128"/>
                <a:gd name="T6" fmla="*/ 1214 w 1265"/>
                <a:gd name="T7" fmla="*/ 534 h 1128"/>
                <a:gd name="T8" fmla="*/ 1256 w 1265"/>
                <a:gd name="T9" fmla="*/ 649 h 1128"/>
                <a:gd name="T10" fmla="*/ 1187 w 1265"/>
                <a:gd name="T11" fmla="*/ 773 h 1128"/>
                <a:gd name="T12" fmla="*/ 1081 w 1265"/>
                <a:gd name="T13" fmla="*/ 870 h 1128"/>
                <a:gd name="T14" fmla="*/ 1012 w 1265"/>
                <a:gd name="T15" fmla="*/ 898 h 1128"/>
                <a:gd name="T16" fmla="*/ 938 w 1265"/>
                <a:gd name="T17" fmla="*/ 893 h 1128"/>
                <a:gd name="T18" fmla="*/ 911 w 1265"/>
                <a:gd name="T19" fmla="*/ 893 h 1128"/>
                <a:gd name="T20" fmla="*/ 989 w 1265"/>
                <a:gd name="T21" fmla="*/ 911 h 1128"/>
                <a:gd name="T22" fmla="*/ 777 w 1265"/>
                <a:gd name="T23" fmla="*/ 916 h 1128"/>
                <a:gd name="T24" fmla="*/ 727 w 1265"/>
                <a:gd name="T25" fmla="*/ 911 h 1128"/>
                <a:gd name="T26" fmla="*/ 911 w 1265"/>
                <a:gd name="T27" fmla="*/ 957 h 1128"/>
                <a:gd name="T28" fmla="*/ 695 w 1265"/>
                <a:gd name="T29" fmla="*/ 967 h 1128"/>
                <a:gd name="T30" fmla="*/ 561 w 1265"/>
                <a:gd name="T31" fmla="*/ 801 h 1128"/>
                <a:gd name="T32" fmla="*/ 538 w 1265"/>
                <a:gd name="T33" fmla="*/ 594 h 1128"/>
                <a:gd name="T34" fmla="*/ 575 w 1265"/>
                <a:gd name="T35" fmla="*/ 451 h 1128"/>
                <a:gd name="T36" fmla="*/ 529 w 1265"/>
                <a:gd name="T37" fmla="*/ 566 h 1128"/>
                <a:gd name="T38" fmla="*/ 511 w 1265"/>
                <a:gd name="T39" fmla="*/ 479 h 1128"/>
                <a:gd name="T40" fmla="*/ 511 w 1265"/>
                <a:gd name="T41" fmla="*/ 414 h 1128"/>
                <a:gd name="T42" fmla="*/ 497 w 1265"/>
                <a:gd name="T43" fmla="*/ 428 h 1128"/>
                <a:gd name="T44" fmla="*/ 497 w 1265"/>
                <a:gd name="T45" fmla="*/ 566 h 1128"/>
                <a:gd name="T46" fmla="*/ 547 w 1265"/>
                <a:gd name="T47" fmla="*/ 842 h 1128"/>
                <a:gd name="T48" fmla="*/ 589 w 1265"/>
                <a:gd name="T49" fmla="*/ 980 h 1128"/>
                <a:gd name="T50" fmla="*/ 566 w 1265"/>
                <a:gd name="T51" fmla="*/ 1059 h 1128"/>
                <a:gd name="T52" fmla="*/ 534 w 1265"/>
                <a:gd name="T53" fmla="*/ 1109 h 1128"/>
                <a:gd name="T54" fmla="*/ 386 w 1265"/>
                <a:gd name="T55" fmla="*/ 1027 h 1128"/>
                <a:gd name="T56" fmla="*/ 386 w 1265"/>
                <a:gd name="T57" fmla="*/ 985 h 1128"/>
                <a:gd name="T58" fmla="*/ 488 w 1265"/>
                <a:gd name="T59" fmla="*/ 1054 h 1128"/>
                <a:gd name="T60" fmla="*/ 469 w 1265"/>
                <a:gd name="T61" fmla="*/ 1017 h 1128"/>
                <a:gd name="T62" fmla="*/ 350 w 1265"/>
                <a:gd name="T63" fmla="*/ 962 h 1128"/>
                <a:gd name="T64" fmla="*/ 308 w 1265"/>
                <a:gd name="T65" fmla="*/ 944 h 1128"/>
                <a:gd name="T66" fmla="*/ 281 w 1265"/>
                <a:gd name="T67" fmla="*/ 893 h 1128"/>
                <a:gd name="T68" fmla="*/ 290 w 1265"/>
                <a:gd name="T69" fmla="*/ 741 h 1128"/>
                <a:gd name="T70" fmla="*/ 253 w 1265"/>
                <a:gd name="T71" fmla="*/ 479 h 1128"/>
                <a:gd name="T72" fmla="*/ 239 w 1265"/>
                <a:gd name="T73" fmla="*/ 405 h 1128"/>
                <a:gd name="T74" fmla="*/ 230 w 1265"/>
                <a:gd name="T75" fmla="*/ 451 h 1128"/>
                <a:gd name="T76" fmla="*/ 267 w 1265"/>
                <a:gd name="T77" fmla="*/ 713 h 1128"/>
                <a:gd name="T78" fmla="*/ 124 w 1265"/>
                <a:gd name="T79" fmla="*/ 340 h 1128"/>
                <a:gd name="T80" fmla="*/ 165 w 1265"/>
                <a:gd name="T81" fmla="*/ 161 h 1128"/>
                <a:gd name="T82" fmla="*/ 244 w 1265"/>
                <a:gd name="T83" fmla="*/ 119 h 1128"/>
                <a:gd name="T84" fmla="*/ 354 w 1265"/>
                <a:gd name="T85" fmla="*/ 129 h 1128"/>
                <a:gd name="T86" fmla="*/ 258 w 1265"/>
                <a:gd name="T87" fmla="*/ 101 h 1128"/>
                <a:gd name="T88" fmla="*/ 165 w 1265"/>
                <a:gd name="T89" fmla="*/ 133 h 1128"/>
                <a:gd name="T90" fmla="*/ 110 w 1265"/>
                <a:gd name="T91" fmla="*/ 230 h 1128"/>
                <a:gd name="T92" fmla="*/ 170 w 1265"/>
                <a:gd name="T93" fmla="*/ 571 h 1128"/>
                <a:gd name="T94" fmla="*/ 244 w 1265"/>
                <a:gd name="T95" fmla="*/ 732 h 1128"/>
                <a:gd name="T96" fmla="*/ 202 w 1265"/>
                <a:gd name="T97" fmla="*/ 741 h 1128"/>
                <a:gd name="T98" fmla="*/ 37 w 1265"/>
                <a:gd name="T99" fmla="*/ 580 h 1128"/>
                <a:gd name="T100" fmla="*/ 14 w 1265"/>
                <a:gd name="T101" fmla="*/ 525 h 1128"/>
                <a:gd name="T102" fmla="*/ 9 w 1265"/>
                <a:gd name="T103" fmla="*/ 350 h 1128"/>
                <a:gd name="T104" fmla="*/ 41 w 1265"/>
                <a:gd name="T105" fmla="*/ 262 h 1128"/>
                <a:gd name="T106" fmla="*/ 78 w 1265"/>
                <a:gd name="T107" fmla="*/ 230 h 1128"/>
                <a:gd name="T108" fmla="*/ 221 w 1265"/>
                <a:gd name="T109" fmla="*/ 23 h 1128"/>
                <a:gd name="T110" fmla="*/ 396 w 1265"/>
                <a:gd name="T111" fmla="*/ 46 h 1128"/>
                <a:gd name="T112" fmla="*/ 547 w 1265"/>
                <a:gd name="T113" fmla="*/ 129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65" h="1128">
                  <a:moveTo>
                    <a:pt x="547" y="129"/>
                  </a:moveTo>
                  <a:lnTo>
                    <a:pt x="616" y="193"/>
                  </a:lnTo>
                  <a:lnTo>
                    <a:pt x="685" y="253"/>
                  </a:lnTo>
                  <a:lnTo>
                    <a:pt x="754" y="308"/>
                  </a:lnTo>
                  <a:lnTo>
                    <a:pt x="828" y="363"/>
                  </a:lnTo>
                  <a:lnTo>
                    <a:pt x="897" y="409"/>
                  </a:lnTo>
                  <a:lnTo>
                    <a:pt x="971" y="456"/>
                  </a:lnTo>
                  <a:lnTo>
                    <a:pt x="1049" y="497"/>
                  </a:lnTo>
                  <a:lnTo>
                    <a:pt x="1127" y="534"/>
                  </a:lnTo>
                  <a:lnTo>
                    <a:pt x="1127" y="534"/>
                  </a:lnTo>
                  <a:lnTo>
                    <a:pt x="1150" y="557"/>
                  </a:lnTo>
                  <a:lnTo>
                    <a:pt x="1150" y="557"/>
                  </a:lnTo>
                  <a:lnTo>
                    <a:pt x="1150" y="552"/>
                  </a:lnTo>
                  <a:lnTo>
                    <a:pt x="1150" y="552"/>
                  </a:lnTo>
                  <a:lnTo>
                    <a:pt x="1150" y="548"/>
                  </a:lnTo>
                  <a:lnTo>
                    <a:pt x="1145" y="543"/>
                  </a:lnTo>
                  <a:lnTo>
                    <a:pt x="1141" y="538"/>
                  </a:lnTo>
                  <a:lnTo>
                    <a:pt x="1141" y="534"/>
                  </a:lnTo>
                  <a:lnTo>
                    <a:pt x="1136" y="529"/>
                  </a:lnTo>
                  <a:lnTo>
                    <a:pt x="1136" y="525"/>
                  </a:lnTo>
                  <a:lnTo>
                    <a:pt x="1136" y="525"/>
                  </a:lnTo>
                  <a:lnTo>
                    <a:pt x="1122" y="511"/>
                  </a:lnTo>
                  <a:lnTo>
                    <a:pt x="1122" y="511"/>
                  </a:lnTo>
                  <a:lnTo>
                    <a:pt x="1141" y="515"/>
                  </a:lnTo>
                  <a:lnTo>
                    <a:pt x="1159" y="515"/>
                  </a:lnTo>
                  <a:lnTo>
                    <a:pt x="1178" y="520"/>
                  </a:lnTo>
                  <a:lnTo>
                    <a:pt x="1196" y="525"/>
                  </a:lnTo>
                  <a:lnTo>
                    <a:pt x="1214" y="534"/>
                  </a:lnTo>
                  <a:lnTo>
                    <a:pt x="1228" y="543"/>
                  </a:lnTo>
                  <a:lnTo>
                    <a:pt x="1247" y="557"/>
                  </a:lnTo>
                  <a:lnTo>
                    <a:pt x="1256" y="575"/>
                  </a:lnTo>
                  <a:lnTo>
                    <a:pt x="1256" y="575"/>
                  </a:lnTo>
                  <a:lnTo>
                    <a:pt x="1265" y="598"/>
                  </a:lnTo>
                  <a:lnTo>
                    <a:pt x="1265" y="621"/>
                  </a:lnTo>
                  <a:lnTo>
                    <a:pt x="1256" y="649"/>
                  </a:lnTo>
                  <a:lnTo>
                    <a:pt x="1251" y="672"/>
                  </a:lnTo>
                  <a:lnTo>
                    <a:pt x="1237" y="695"/>
                  </a:lnTo>
                  <a:lnTo>
                    <a:pt x="1224" y="718"/>
                  </a:lnTo>
                  <a:lnTo>
                    <a:pt x="1214" y="736"/>
                  </a:lnTo>
                  <a:lnTo>
                    <a:pt x="1201" y="759"/>
                  </a:lnTo>
                  <a:lnTo>
                    <a:pt x="1201" y="759"/>
                  </a:lnTo>
                  <a:lnTo>
                    <a:pt x="1187" y="773"/>
                  </a:lnTo>
                  <a:lnTo>
                    <a:pt x="1173" y="792"/>
                  </a:lnTo>
                  <a:lnTo>
                    <a:pt x="1159" y="805"/>
                  </a:lnTo>
                  <a:lnTo>
                    <a:pt x="1145" y="819"/>
                  </a:lnTo>
                  <a:lnTo>
                    <a:pt x="1127" y="838"/>
                  </a:lnTo>
                  <a:lnTo>
                    <a:pt x="1113" y="847"/>
                  </a:lnTo>
                  <a:lnTo>
                    <a:pt x="1095" y="861"/>
                  </a:lnTo>
                  <a:lnTo>
                    <a:pt x="1081" y="870"/>
                  </a:lnTo>
                  <a:lnTo>
                    <a:pt x="1081" y="870"/>
                  </a:lnTo>
                  <a:lnTo>
                    <a:pt x="1067" y="870"/>
                  </a:lnTo>
                  <a:lnTo>
                    <a:pt x="1053" y="875"/>
                  </a:lnTo>
                  <a:lnTo>
                    <a:pt x="1044" y="879"/>
                  </a:lnTo>
                  <a:lnTo>
                    <a:pt x="1035" y="888"/>
                  </a:lnTo>
                  <a:lnTo>
                    <a:pt x="1026" y="893"/>
                  </a:lnTo>
                  <a:lnTo>
                    <a:pt x="1012" y="898"/>
                  </a:lnTo>
                  <a:lnTo>
                    <a:pt x="1003" y="902"/>
                  </a:lnTo>
                  <a:lnTo>
                    <a:pt x="994" y="902"/>
                  </a:lnTo>
                  <a:lnTo>
                    <a:pt x="994" y="902"/>
                  </a:lnTo>
                  <a:lnTo>
                    <a:pt x="980" y="902"/>
                  </a:lnTo>
                  <a:lnTo>
                    <a:pt x="966" y="898"/>
                  </a:lnTo>
                  <a:lnTo>
                    <a:pt x="952" y="898"/>
                  </a:lnTo>
                  <a:lnTo>
                    <a:pt x="938" y="893"/>
                  </a:lnTo>
                  <a:lnTo>
                    <a:pt x="925" y="888"/>
                  </a:lnTo>
                  <a:lnTo>
                    <a:pt x="911" y="888"/>
                  </a:lnTo>
                  <a:lnTo>
                    <a:pt x="897" y="884"/>
                  </a:lnTo>
                  <a:lnTo>
                    <a:pt x="883" y="884"/>
                  </a:lnTo>
                  <a:lnTo>
                    <a:pt x="883" y="884"/>
                  </a:lnTo>
                  <a:lnTo>
                    <a:pt x="897" y="893"/>
                  </a:lnTo>
                  <a:lnTo>
                    <a:pt x="911" y="893"/>
                  </a:lnTo>
                  <a:lnTo>
                    <a:pt x="920" y="898"/>
                  </a:lnTo>
                  <a:lnTo>
                    <a:pt x="934" y="902"/>
                  </a:lnTo>
                  <a:lnTo>
                    <a:pt x="948" y="907"/>
                  </a:lnTo>
                  <a:lnTo>
                    <a:pt x="961" y="911"/>
                  </a:lnTo>
                  <a:lnTo>
                    <a:pt x="975" y="911"/>
                  </a:lnTo>
                  <a:lnTo>
                    <a:pt x="989" y="911"/>
                  </a:lnTo>
                  <a:lnTo>
                    <a:pt x="989" y="911"/>
                  </a:lnTo>
                  <a:lnTo>
                    <a:pt x="934" y="948"/>
                  </a:lnTo>
                  <a:lnTo>
                    <a:pt x="934" y="948"/>
                  </a:lnTo>
                  <a:lnTo>
                    <a:pt x="902" y="944"/>
                  </a:lnTo>
                  <a:lnTo>
                    <a:pt x="869" y="939"/>
                  </a:lnTo>
                  <a:lnTo>
                    <a:pt x="837" y="934"/>
                  </a:lnTo>
                  <a:lnTo>
                    <a:pt x="810" y="925"/>
                  </a:lnTo>
                  <a:lnTo>
                    <a:pt x="777" y="916"/>
                  </a:lnTo>
                  <a:lnTo>
                    <a:pt x="750" y="907"/>
                  </a:lnTo>
                  <a:lnTo>
                    <a:pt x="718" y="898"/>
                  </a:lnTo>
                  <a:lnTo>
                    <a:pt x="690" y="893"/>
                  </a:lnTo>
                  <a:lnTo>
                    <a:pt x="690" y="893"/>
                  </a:lnTo>
                  <a:lnTo>
                    <a:pt x="704" y="907"/>
                  </a:lnTo>
                  <a:lnTo>
                    <a:pt x="704" y="907"/>
                  </a:lnTo>
                  <a:lnTo>
                    <a:pt x="727" y="911"/>
                  </a:lnTo>
                  <a:lnTo>
                    <a:pt x="754" y="921"/>
                  </a:lnTo>
                  <a:lnTo>
                    <a:pt x="777" y="930"/>
                  </a:lnTo>
                  <a:lnTo>
                    <a:pt x="805" y="939"/>
                  </a:lnTo>
                  <a:lnTo>
                    <a:pt x="828" y="944"/>
                  </a:lnTo>
                  <a:lnTo>
                    <a:pt x="856" y="948"/>
                  </a:lnTo>
                  <a:lnTo>
                    <a:pt x="883" y="953"/>
                  </a:lnTo>
                  <a:lnTo>
                    <a:pt x="911" y="957"/>
                  </a:lnTo>
                  <a:lnTo>
                    <a:pt x="911" y="957"/>
                  </a:lnTo>
                  <a:lnTo>
                    <a:pt x="879" y="985"/>
                  </a:lnTo>
                  <a:lnTo>
                    <a:pt x="842" y="994"/>
                  </a:lnTo>
                  <a:lnTo>
                    <a:pt x="805" y="999"/>
                  </a:lnTo>
                  <a:lnTo>
                    <a:pt x="768" y="990"/>
                  </a:lnTo>
                  <a:lnTo>
                    <a:pt x="731" y="980"/>
                  </a:lnTo>
                  <a:lnTo>
                    <a:pt x="695" y="967"/>
                  </a:lnTo>
                  <a:lnTo>
                    <a:pt x="653" y="953"/>
                  </a:lnTo>
                  <a:lnTo>
                    <a:pt x="616" y="948"/>
                  </a:lnTo>
                  <a:lnTo>
                    <a:pt x="616" y="948"/>
                  </a:lnTo>
                  <a:lnTo>
                    <a:pt x="598" y="911"/>
                  </a:lnTo>
                  <a:lnTo>
                    <a:pt x="584" y="875"/>
                  </a:lnTo>
                  <a:lnTo>
                    <a:pt x="570" y="838"/>
                  </a:lnTo>
                  <a:lnTo>
                    <a:pt x="561" y="801"/>
                  </a:lnTo>
                  <a:lnTo>
                    <a:pt x="552" y="759"/>
                  </a:lnTo>
                  <a:lnTo>
                    <a:pt x="543" y="723"/>
                  </a:lnTo>
                  <a:lnTo>
                    <a:pt x="538" y="681"/>
                  </a:lnTo>
                  <a:lnTo>
                    <a:pt x="529" y="644"/>
                  </a:lnTo>
                  <a:lnTo>
                    <a:pt x="529" y="644"/>
                  </a:lnTo>
                  <a:lnTo>
                    <a:pt x="534" y="617"/>
                  </a:lnTo>
                  <a:lnTo>
                    <a:pt x="538" y="594"/>
                  </a:lnTo>
                  <a:lnTo>
                    <a:pt x="552" y="571"/>
                  </a:lnTo>
                  <a:lnTo>
                    <a:pt x="561" y="548"/>
                  </a:lnTo>
                  <a:lnTo>
                    <a:pt x="570" y="525"/>
                  </a:lnTo>
                  <a:lnTo>
                    <a:pt x="575" y="502"/>
                  </a:lnTo>
                  <a:lnTo>
                    <a:pt x="580" y="474"/>
                  </a:lnTo>
                  <a:lnTo>
                    <a:pt x="575" y="451"/>
                  </a:lnTo>
                  <a:lnTo>
                    <a:pt x="575" y="451"/>
                  </a:lnTo>
                  <a:lnTo>
                    <a:pt x="570" y="469"/>
                  </a:lnTo>
                  <a:lnTo>
                    <a:pt x="566" y="488"/>
                  </a:lnTo>
                  <a:lnTo>
                    <a:pt x="561" y="502"/>
                  </a:lnTo>
                  <a:lnTo>
                    <a:pt x="552" y="520"/>
                  </a:lnTo>
                  <a:lnTo>
                    <a:pt x="547" y="534"/>
                  </a:lnTo>
                  <a:lnTo>
                    <a:pt x="538" y="552"/>
                  </a:lnTo>
                  <a:lnTo>
                    <a:pt x="529" y="566"/>
                  </a:lnTo>
                  <a:lnTo>
                    <a:pt x="520" y="584"/>
                  </a:lnTo>
                  <a:lnTo>
                    <a:pt x="520" y="584"/>
                  </a:lnTo>
                  <a:lnTo>
                    <a:pt x="520" y="566"/>
                  </a:lnTo>
                  <a:lnTo>
                    <a:pt x="520" y="543"/>
                  </a:lnTo>
                  <a:lnTo>
                    <a:pt x="515" y="525"/>
                  </a:lnTo>
                  <a:lnTo>
                    <a:pt x="511" y="502"/>
                  </a:lnTo>
                  <a:lnTo>
                    <a:pt x="511" y="479"/>
                  </a:lnTo>
                  <a:lnTo>
                    <a:pt x="511" y="460"/>
                  </a:lnTo>
                  <a:lnTo>
                    <a:pt x="511" y="437"/>
                  </a:lnTo>
                  <a:lnTo>
                    <a:pt x="515" y="419"/>
                  </a:lnTo>
                  <a:lnTo>
                    <a:pt x="515" y="419"/>
                  </a:lnTo>
                  <a:lnTo>
                    <a:pt x="515" y="414"/>
                  </a:lnTo>
                  <a:lnTo>
                    <a:pt x="511" y="414"/>
                  </a:lnTo>
                  <a:lnTo>
                    <a:pt x="511" y="414"/>
                  </a:lnTo>
                  <a:lnTo>
                    <a:pt x="511" y="409"/>
                  </a:lnTo>
                  <a:lnTo>
                    <a:pt x="511" y="409"/>
                  </a:lnTo>
                  <a:lnTo>
                    <a:pt x="506" y="409"/>
                  </a:lnTo>
                  <a:lnTo>
                    <a:pt x="506" y="409"/>
                  </a:lnTo>
                  <a:lnTo>
                    <a:pt x="501" y="409"/>
                  </a:lnTo>
                  <a:lnTo>
                    <a:pt x="501" y="409"/>
                  </a:lnTo>
                  <a:lnTo>
                    <a:pt x="497" y="428"/>
                  </a:lnTo>
                  <a:lnTo>
                    <a:pt x="492" y="446"/>
                  </a:lnTo>
                  <a:lnTo>
                    <a:pt x="492" y="465"/>
                  </a:lnTo>
                  <a:lnTo>
                    <a:pt x="492" y="488"/>
                  </a:lnTo>
                  <a:lnTo>
                    <a:pt x="497" y="506"/>
                  </a:lnTo>
                  <a:lnTo>
                    <a:pt x="497" y="529"/>
                  </a:lnTo>
                  <a:lnTo>
                    <a:pt x="497" y="548"/>
                  </a:lnTo>
                  <a:lnTo>
                    <a:pt x="497" y="566"/>
                  </a:lnTo>
                  <a:lnTo>
                    <a:pt x="497" y="566"/>
                  </a:lnTo>
                  <a:lnTo>
                    <a:pt x="506" y="612"/>
                  </a:lnTo>
                  <a:lnTo>
                    <a:pt x="511" y="658"/>
                  </a:lnTo>
                  <a:lnTo>
                    <a:pt x="520" y="704"/>
                  </a:lnTo>
                  <a:lnTo>
                    <a:pt x="529" y="750"/>
                  </a:lnTo>
                  <a:lnTo>
                    <a:pt x="534" y="796"/>
                  </a:lnTo>
                  <a:lnTo>
                    <a:pt x="547" y="842"/>
                  </a:lnTo>
                  <a:lnTo>
                    <a:pt x="561" y="884"/>
                  </a:lnTo>
                  <a:lnTo>
                    <a:pt x="580" y="925"/>
                  </a:lnTo>
                  <a:lnTo>
                    <a:pt x="580" y="925"/>
                  </a:lnTo>
                  <a:lnTo>
                    <a:pt x="589" y="939"/>
                  </a:lnTo>
                  <a:lnTo>
                    <a:pt x="593" y="953"/>
                  </a:lnTo>
                  <a:lnTo>
                    <a:pt x="593" y="967"/>
                  </a:lnTo>
                  <a:lnTo>
                    <a:pt x="589" y="980"/>
                  </a:lnTo>
                  <a:lnTo>
                    <a:pt x="584" y="994"/>
                  </a:lnTo>
                  <a:lnTo>
                    <a:pt x="575" y="1008"/>
                  </a:lnTo>
                  <a:lnTo>
                    <a:pt x="570" y="1022"/>
                  </a:lnTo>
                  <a:lnTo>
                    <a:pt x="561" y="1031"/>
                  </a:lnTo>
                  <a:lnTo>
                    <a:pt x="561" y="1031"/>
                  </a:lnTo>
                  <a:lnTo>
                    <a:pt x="566" y="1045"/>
                  </a:lnTo>
                  <a:lnTo>
                    <a:pt x="566" y="1059"/>
                  </a:lnTo>
                  <a:lnTo>
                    <a:pt x="561" y="1068"/>
                  </a:lnTo>
                  <a:lnTo>
                    <a:pt x="557" y="1077"/>
                  </a:lnTo>
                  <a:lnTo>
                    <a:pt x="552" y="1082"/>
                  </a:lnTo>
                  <a:lnTo>
                    <a:pt x="543" y="1091"/>
                  </a:lnTo>
                  <a:lnTo>
                    <a:pt x="538" y="1100"/>
                  </a:lnTo>
                  <a:lnTo>
                    <a:pt x="534" y="1109"/>
                  </a:lnTo>
                  <a:lnTo>
                    <a:pt x="534" y="1109"/>
                  </a:lnTo>
                  <a:lnTo>
                    <a:pt x="497" y="1128"/>
                  </a:lnTo>
                  <a:lnTo>
                    <a:pt x="497" y="1128"/>
                  </a:lnTo>
                  <a:lnTo>
                    <a:pt x="474" y="1114"/>
                  </a:lnTo>
                  <a:lnTo>
                    <a:pt x="451" y="1091"/>
                  </a:lnTo>
                  <a:lnTo>
                    <a:pt x="428" y="1073"/>
                  </a:lnTo>
                  <a:lnTo>
                    <a:pt x="409" y="1050"/>
                  </a:lnTo>
                  <a:lnTo>
                    <a:pt x="386" y="1027"/>
                  </a:lnTo>
                  <a:lnTo>
                    <a:pt x="363" y="1008"/>
                  </a:lnTo>
                  <a:lnTo>
                    <a:pt x="336" y="994"/>
                  </a:lnTo>
                  <a:lnTo>
                    <a:pt x="308" y="980"/>
                  </a:lnTo>
                  <a:lnTo>
                    <a:pt x="308" y="980"/>
                  </a:lnTo>
                  <a:lnTo>
                    <a:pt x="336" y="980"/>
                  </a:lnTo>
                  <a:lnTo>
                    <a:pt x="359" y="980"/>
                  </a:lnTo>
                  <a:lnTo>
                    <a:pt x="386" y="985"/>
                  </a:lnTo>
                  <a:lnTo>
                    <a:pt x="409" y="994"/>
                  </a:lnTo>
                  <a:lnTo>
                    <a:pt x="432" y="1008"/>
                  </a:lnTo>
                  <a:lnTo>
                    <a:pt x="451" y="1022"/>
                  </a:lnTo>
                  <a:lnTo>
                    <a:pt x="474" y="1040"/>
                  </a:lnTo>
                  <a:lnTo>
                    <a:pt x="492" y="1059"/>
                  </a:lnTo>
                  <a:lnTo>
                    <a:pt x="492" y="1059"/>
                  </a:lnTo>
                  <a:lnTo>
                    <a:pt x="488" y="1054"/>
                  </a:lnTo>
                  <a:lnTo>
                    <a:pt x="488" y="1050"/>
                  </a:lnTo>
                  <a:lnTo>
                    <a:pt x="483" y="1045"/>
                  </a:lnTo>
                  <a:lnTo>
                    <a:pt x="483" y="1036"/>
                  </a:lnTo>
                  <a:lnTo>
                    <a:pt x="478" y="1031"/>
                  </a:lnTo>
                  <a:lnTo>
                    <a:pt x="474" y="1027"/>
                  </a:lnTo>
                  <a:lnTo>
                    <a:pt x="469" y="1022"/>
                  </a:lnTo>
                  <a:lnTo>
                    <a:pt x="469" y="1017"/>
                  </a:lnTo>
                  <a:lnTo>
                    <a:pt x="469" y="1017"/>
                  </a:lnTo>
                  <a:lnTo>
                    <a:pt x="451" y="999"/>
                  </a:lnTo>
                  <a:lnTo>
                    <a:pt x="432" y="985"/>
                  </a:lnTo>
                  <a:lnTo>
                    <a:pt x="414" y="976"/>
                  </a:lnTo>
                  <a:lnTo>
                    <a:pt x="391" y="967"/>
                  </a:lnTo>
                  <a:lnTo>
                    <a:pt x="373" y="962"/>
                  </a:lnTo>
                  <a:lnTo>
                    <a:pt x="350" y="962"/>
                  </a:lnTo>
                  <a:lnTo>
                    <a:pt x="327" y="962"/>
                  </a:lnTo>
                  <a:lnTo>
                    <a:pt x="304" y="962"/>
                  </a:lnTo>
                  <a:lnTo>
                    <a:pt x="304" y="962"/>
                  </a:lnTo>
                  <a:lnTo>
                    <a:pt x="304" y="957"/>
                  </a:lnTo>
                  <a:lnTo>
                    <a:pt x="308" y="953"/>
                  </a:lnTo>
                  <a:lnTo>
                    <a:pt x="308" y="948"/>
                  </a:lnTo>
                  <a:lnTo>
                    <a:pt x="308" y="944"/>
                  </a:lnTo>
                  <a:lnTo>
                    <a:pt x="313" y="939"/>
                  </a:lnTo>
                  <a:lnTo>
                    <a:pt x="313" y="939"/>
                  </a:lnTo>
                  <a:lnTo>
                    <a:pt x="313" y="934"/>
                  </a:lnTo>
                  <a:lnTo>
                    <a:pt x="313" y="930"/>
                  </a:lnTo>
                  <a:lnTo>
                    <a:pt x="313" y="930"/>
                  </a:lnTo>
                  <a:lnTo>
                    <a:pt x="294" y="911"/>
                  </a:lnTo>
                  <a:lnTo>
                    <a:pt x="281" y="893"/>
                  </a:lnTo>
                  <a:lnTo>
                    <a:pt x="276" y="865"/>
                  </a:lnTo>
                  <a:lnTo>
                    <a:pt x="281" y="842"/>
                  </a:lnTo>
                  <a:lnTo>
                    <a:pt x="285" y="815"/>
                  </a:lnTo>
                  <a:lnTo>
                    <a:pt x="290" y="792"/>
                  </a:lnTo>
                  <a:lnTo>
                    <a:pt x="290" y="764"/>
                  </a:lnTo>
                  <a:lnTo>
                    <a:pt x="290" y="741"/>
                  </a:lnTo>
                  <a:lnTo>
                    <a:pt x="290" y="741"/>
                  </a:lnTo>
                  <a:lnTo>
                    <a:pt x="285" y="704"/>
                  </a:lnTo>
                  <a:lnTo>
                    <a:pt x="285" y="667"/>
                  </a:lnTo>
                  <a:lnTo>
                    <a:pt x="281" y="626"/>
                  </a:lnTo>
                  <a:lnTo>
                    <a:pt x="276" y="589"/>
                  </a:lnTo>
                  <a:lnTo>
                    <a:pt x="271" y="552"/>
                  </a:lnTo>
                  <a:lnTo>
                    <a:pt x="267" y="515"/>
                  </a:lnTo>
                  <a:lnTo>
                    <a:pt x="253" y="479"/>
                  </a:lnTo>
                  <a:lnTo>
                    <a:pt x="244" y="446"/>
                  </a:lnTo>
                  <a:lnTo>
                    <a:pt x="244" y="446"/>
                  </a:lnTo>
                  <a:lnTo>
                    <a:pt x="239" y="437"/>
                  </a:lnTo>
                  <a:lnTo>
                    <a:pt x="239" y="428"/>
                  </a:lnTo>
                  <a:lnTo>
                    <a:pt x="239" y="419"/>
                  </a:lnTo>
                  <a:lnTo>
                    <a:pt x="239" y="409"/>
                  </a:lnTo>
                  <a:lnTo>
                    <a:pt x="239" y="405"/>
                  </a:lnTo>
                  <a:lnTo>
                    <a:pt x="239" y="396"/>
                  </a:lnTo>
                  <a:lnTo>
                    <a:pt x="235" y="391"/>
                  </a:lnTo>
                  <a:lnTo>
                    <a:pt x="230" y="386"/>
                  </a:lnTo>
                  <a:lnTo>
                    <a:pt x="230" y="386"/>
                  </a:lnTo>
                  <a:lnTo>
                    <a:pt x="225" y="409"/>
                  </a:lnTo>
                  <a:lnTo>
                    <a:pt x="225" y="428"/>
                  </a:lnTo>
                  <a:lnTo>
                    <a:pt x="230" y="451"/>
                  </a:lnTo>
                  <a:lnTo>
                    <a:pt x="230" y="469"/>
                  </a:lnTo>
                  <a:lnTo>
                    <a:pt x="239" y="492"/>
                  </a:lnTo>
                  <a:lnTo>
                    <a:pt x="244" y="511"/>
                  </a:lnTo>
                  <a:lnTo>
                    <a:pt x="248" y="534"/>
                  </a:lnTo>
                  <a:lnTo>
                    <a:pt x="253" y="552"/>
                  </a:lnTo>
                  <a:lnTo>
                    <a:pt x="253" y="552"/>
                  </a:lnTo>
                  <a:lnTo>
                    <a:pt x="267" y="713"/>
                  </a:lnTo>
                  <a:lnTo>
                    <a:pt x="267" y="713"/>
                  </a:lnTo>
                  <a:lnTo>
                    <a:pt x="235" y="654"/>
                  </a:lnTo>
                  <a:lnTo>
                    <a:pt x="207" y="594"/>
                  </a:lnTo>
                  <a:lnTo>
                    <a:pt x="179" y="534"/>
                  </a:lnTo>
                  <a:lnTo>
                    <a:pt x="156" y="469"/>
                  </a:lnTo>
                  <a:lnTo>
                    <a:pt x="138" y="405"/>
                  </a:lnTo>
                  <a:lnTo>
                    <a:pt x="124" y="340"/>
                  </a:lnTo>
                  <a:lnTo>
                    <a:pt x="124" y="271"/>
                  </a:lnTo>
                  <a:lnTo>
                    <a:pt x="138" y="198"/>
                  </a:lnTo>
                  <a:lnTo>
                    <a:pt x="138" y="198"/>
                  </a:lnTo>
                  <a:lnTo>
                    <a:pt x="142" y="188"/>
                  </a:lnTo>
                  <a:lnTo>
                    <a:pt x="152" y="175"/>
                  </a:lnTo>
                  <a:lnTo>
                    <a:pt x="156" y="165"/>
                  </a:lnTo>
                  <a:lnTo>
                    <a:pt x="165" y="161"/>
                  </a:lnTo>
                  <a:lnTo>
                    <a:pt x="179" y="152"/>
                  </a:lnTo>
                  <a:lnTo>
                    <a:pt x="188" y="142"/>
                  </a:lnTo>
                  <a:lnTo>
                    <a:pt x="198" y="133"/>
                  </a:lnTo>
                  <a:lnTo>
                    <a:pt x="207" y="124"/>
                  </a:lnTo>
                  <a:lnTo>
                    <a:pt x="207" y="124"/>
                  </a:lnTo>
                  <a:lnTo>
                    <a:pt x="225" y="124"/>
                  </a:lnTo>
                  <a:lnTo>
                    <a:pt x="244" y="119"/>
                  </a:lnTo>
                  <a:lnTo>
                    <a:pt x="262" y="119"/>
                  </a:lnTo>
                  <a:lnTo>
                    <a:pt x="281" y="119"/>
                  </a:lnTo>
                  <a:lnTo>
                    <a:pt x="299" y="119"/>
                  </a:lnTo>
                  <a:lnTo>
                    <a:pt x="317" y="119"/>
                  </a:lnTo>
                  <a:lnTo>
                    <a:pt x="336" y="124"/>
                  </a:lnTo>
                  <a:lnTo>
                    <a:pt x="354" y="129"/>
                  </a:lnTo>
                  <a:lnTo>
                    <a:pt x="354" y="129"/>
                  </a:lnTo>
                  <a:lnTo>
                    <a:pt x="359" y="129"/>
                  </a:lnTo>
                  <a:lnTo>
                    <a:pt x="359" y="129"/>
                  </a:lnTo>
                  <a:lnTo>
                    <a:pt x="340" y="115"/>
                  </a:lnTo>
                  <a:lnTo>
                    <a:pt x="322" y="110"/>
                  </a:lnTo>
                  <a:lnTo>
                    <a:pt x="299" y="101"/>
                  </a:lnTo>
                  <a:lnTo>
                    <a:pt x="281" y="101"/>
                  </a:lnTo>
                  <a:lnTo>
                    <a:pt x="258" y="101"/>
                  </a:lnTo>
                  <a:lnTo>
                    <a:pt x="239" y="101"/>
                  </a:lnTo>
                  <a:lnTo>
                    <a:pt x="216" y="101"/>
                  </a:lnTo>
                  <a:lnTo>
                    <a:pt x="193" y="106"/>
                  </a:lnTo>
                  <a:lnTo>
                    <a:pt x="193" y="106"/>
                  </a:lnTo>
                  <a:lnTo>
                    <a:pt x="184" y="115"/>
                  </a:lnTo>
                  <a:lnTo>
                    <a:pt x="175" y="124"/>
                  </a:lnTo>
                  <a:lnTo>
                    <a:pt x="165" y="133"/>
                  </a:lnTo>
                  <a:lnTo>
                    <a:pt x="156" y="142"/>
                  </a:lnTo>
                  <a:lnTo>
                    <a:pt x="142" y="147"/>
                  </a:lnTo>
                  <a:lnTo>
                    <a:pt x="138" y="156"/>
                  </a:lnTo>
                  <a:lnTo>
                    <a:pt x="133" y="170"/>
                  </a:lnTo>
                  <a:lnTo>
                    <a:pt x="129" y="184"/>
                  </a:lnTo>
                  <a:lnTo>
                    <a:pt x="129" y="184"/>
                  </a:lnTo>
                  <a:lnTo>
                    <a:pt x="110" y="230"/>
                  </a:lnTo>
                  <a:lnTo>
                    <a:pt x="101" y="281"/>
                  </a:lnTo>
                  <a:lnTo>
                    <a:pt x="101" y="331"/>
                  </a:lnTo>
                  <a:lnTo>
                    <a:pt x="110" y="382"/>
                  </a:lnTo>
                  <a:lnTo>
                    <a:pt x="124" y="428"/>
                  </a:lnTo>
                  <a:lnTo>
                    <a:pt x="138" y="479"/>
                  </a:lnTo>
                  <a:lnTo>
                    <a:pt x="156" y="525"/>
                  </a:lnTo>
                  <a:lnTo>
                    <a:pt x="170" y="571"/>
                  </a:lnTo>
                  <a:lnTo>
                    <a:pt x="170" y="571"/>
                  </a:lnTo>
                  <a:lnTo>
                    <a:pt x="179" y="598"/>
                  </a:lnTo>
                  <a:lnTo>
                    <a:pt x="193" y="626"/>
                  </a:lnTo>
                  <a:lnTo>
                    <a:pt x="207" y="654"/>
                  </a:lnTo>
                  <a:lnTo>
                    <a:pt x="216" y="681"/>
                  </a:lnTo>
                  <a:lnTo>
                    <a:pt x="230" y="704"/>
                  </a:lnTo>
                  <a:lnTo>
                    <a:pt x="244" y="732"/>
                  </a:lnTo>
                  <a:lnTo>
                    <a:pt x="253" y="759"/>
                  </a:lnTo>
                  <a:lnTo>
                    <a:pt x="267" y="787"/>
                  </a:lnTo>
                  <a:lnTo>
                    <a:pt x="267" y="787"/>
                  </a:lnTo>
                  <a:lnTo>
                    <a:pt x="262" y="792"/>
                  </a:lnTo>
                  <a:lnTo>
                    <a:pt x="262" y="792"/>
                  </a:lnTo>
                  <a:lnTo>
                    <a:pt x="235" y="769"/>
                  </a:lnTo>
                  <a:lnTo>
                    <a:pt x="202" y="741"/>
                  </a:lnTo>
                  <a:lnTo>
                    <a:pt x="175" y="718"/>
                  </a:lnTo>
                  <a:lnTo>
                    <a:pt x="142" y="690"/>
                  </a:lnTo>
                  <a:lnTo>
                    <a:pt x="115" y="663"/>
                  </a:lnTo>
                  <a:lnTo>
                    <a:pt x="87" y="635"/>
                  </a:lnTo>
                  <a:lnTo>
                    <a:pt x="60" y="607"/>
                  </a:lnTo>
                  <a:lnTo>
                    <a:pt x="37" y="580"/>
                  </a:lnTo>
                  <a:lnTo>
                    <a:pt x="37" y="580"/>
                  </a:lnTo>
                  <a:lnTo>
                    <a:pt x="32" y="571"/>
                  </a:lnTo>
                  <a:lnTo>
                    <a:pt x="32" y="561"/>
                  </a:lnTo>
                  <a:lnTo>
                    <a:pt x="27" y="552"/>
                  </a:lnTo>
                  <a:lnTo>
                    <a:pt x="23" y="548"/>
                  </a:lnTo>
                  <a:lnTo>
                    <a:pt x="23" y="538"/>
                  </a:lnTo>
                  <a:lnTo>
                    <a:pt x="18" y="529"/>
                  </a:lnTo>
                  <a:lnTo>
                    <a:pt x="14" y="525"/>
                  </a:lnTo>
                  <a:lnTo>
                    <a:pt x="14" y="515"/>
                  </a:lnTo>
                  <a:lnTo>
                    <a:pt x="14" y="515"/>
                  </a:lnTo>
                  <a:lnTo>
                    <a:pt x="4" y="483"/>
                  </a:lnTo>
                  <a:lnTo>
                    <a:pt x="0" y="446"/>
                  </a:lnTo>
                  <a:lnTo>
                    <a:pt x="0" y="414"/>
                  </a:lnTo>
                  <a:lnTo>
                    <a:pt x="4" y="382"/>
                  </a:lnTo>
                  <a:lnTo>
                    <a:pt x="9" y="350"/>
                  </a:lnTo>
                  <a:lnTo>
                    <a:pt x="18" y="317"/>
                  </a:lnTo>
                  <a:lnTo>
                    <a:pt x="23" y="285"/>
                  </a:lnTo>
                  <a:lnTo>
                    <a:pt x="27" y="253"/>
                  </a:lnTo>
                  <a:lnTo>
                    <a:pt x="27" y="253"/>
                  </a:lnTo>
                  <a:lnTo>
                    <a:pt x="32" y="253"/>
                  </a:lnTo>
                  <a:lnTo>
                    <a:pt x="37" y="258"/>
                  </a:lnTo>
                  <a:lnTo>
                    <a:pt x="41" y="262"/>
                  </a:lnTo>
                  <a:lnTo>
                    <a:pt x="50" y="271"/>
                  </a:lnTo>
                  <a:lnTo>
                    <a:pt x="55" y="276"/>
                  </a:lnTo>
                  <a:lnTo>
                    <a:pt x="60" y="276"/>
                  </a:lnTo>
                  <a:lnTo>
                    <a:pt x="64" y="276"/>
                  </a:lnTo>
                  <a:lnTo>
                    <a:pt x="64" y="267"/>
                  </a:lnTo>
                  <a:lnTo>
                    <a:pt x="64" y="267"/>
                  </a:lnTo>
                  <a:lnTo>
                    <a:pt x="78" y="230"/>
                  </a:lnTo>
                  <a:lnTo>
                    <a:pt x="92" y="198"/>
                  </a:lnTo>
                  <a:lnTo>
                    <a:pt x="106" y="165"/>
                  </a:lnTo>
                  <a:lnTo>
                    <a:pt x="124" y="138"/>
                  </a:lnTo>
                  <a:lnTo>
                    <a:pt x="147" y="106"/>
                  </a:lnTo>
                  <a:lnTo>
                    <a:pt x="170" y="78"/>
                  </a:lnTo>
                  <a:lnTo>
                    <a:pt x="198" y="50"/>
                  </a:lnTo>
                  <a:lnTo>
                    <a:pt x="221" y="23"/>
                  </a:lnTo>
                  <a:lnTo>
                    <a:pt x="221" y="23"/>
                  </a:lnTo>
                  <a:lnTo>
                    <a:pt x="225" y="0"/>
                  </a:lnTo>
                  <a:lnTo>
                    <a:pt x="225" y="0"/>
                  </a:lnTo>
                  <a:lnTo>
                    <a:pt x="271" y="13"/>
                  </a:lnTo>
                  <a:lnTo>
                    <a:pt x="313" y="23"/>
                  </a:lnTo>
                  <a:lnTo>
                    <a:pt x="354" y="37"/>
                  </a:lnTo>
                  <a:lnTo>
                    <a:pt x="396" y="46"/>
                  </a:lnTo>
                  <a:lnTo>
                    <a:pt x="437" y="60"/>
                  </a:lnTo>
                  <a:lnTo>
                    <a:pt x="478" y="78"/>
                  </a:lnTo>
                  <a:lnTo>
                    <a:pt x="515" y="101"/>
                  </a:lnTo>
                  <a:lnTo>
                    <a:pt x="547" y="129"/>
                  </a:lnTo>
                  <a:lnTo>
                    <a:pt x="547" y="129"/>
                  </a:lnTo>
                  <a:lnTo>
                    <a:pt x="547" y="129"/>
                  </a:lnTo>
                  <a:lnTo>
                    <a:pt x="547" y="129"/>
                  </a:lnTo>
                  <a:lnTo>
                    <a:pt x="547" y="12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6" name="Freeform 110"/>
            <p:cNvSpPr>
              <a:spLocks/>
            </p:cNvSpPr>
            <p:nvPr/>
          </p:nvSpPr>
          <p:spPr bwMode="auto">
            <a:xfrm>
              <a:off x="3394" y="1757"/>
              <a:ext cx="422" cy="242"/>
            </a:xfrm>
            <a:custGeom>
              <a:avLst/>
              <a:gdLst>
                <a:gd name="T0" fmla="*/ 142 w 934"/>
                <a:gd name="T1" fmla="*/ 23 h 432"/>
                <a:gd name="T2" fmla="*/ 147 w 934"/>
                <a:gd name="T3" fmla="*/ 32 h 432"/>
                <a:gd name="T4" fmla="*/ 156 w 934"/>
                <a:gd name="T5" fmla="*/ 36 h 432"/>
                <a:gd name="T6" fmla="*/ 161 w 934"/>
                <a:gd name="T7" fmla="*/ 36 h 432"/>
                <a:gd name="T8" fmla="*/ 184 w 934"/>
                <a:gd name="T9" fmla="*/ 101 h 432"/>
                <a:gd name="T10" fmla="*/ 188 w 934"/>
                <a:gd name="T11" fmla="*/ 179 h 432"/>
                <a:gd name="T12" fmla="*/ 184 w 934"/>
                <a:gd name="T13" fmla="*/ 225 h 432"/>
                <a:gd name="T14" fmla="*/ 202 w 934"/>
                <a:gd name="T15" fmla="*/ 161 h 432"/>
                <a:gd name="T16" fmla="*/ 198 w 934"/>
                <a:gd name="T17" fmla="*/ 92 h 432"/>
                <a:gd name="T18" fmla="*/ 184 w 934"/>
                <a:gd name="T19" fmla="*/ 46 h 432"/>
                <a:gd name="T20" fmla="*/ 230 w 934"/>
                <a:gd name="T21" fmla="*/ 87 h 432"/>
                <a:gd name="T22" fmla="*/ 257 w 934"/>
                <a:gd name="T23" fmla="*/ 142 h 432"/>
                <a:gd name="T24" fmla="*/ 276 w 934"/>
                <a:gd name="T25" fmla="*/ 184 h 432"/>
                <a:gd name="T26" fmla="*/ 276 w 934"/>
                <a:gd name="T27" fmla="*/ 170 h 432"/>
                <a:gd name="T28" fmla="*/ 267 w 934"/>
                <a:gd name="T29" fmla="*/ 124 h 432"/>
                <a:gd name="T30" fmla="*/ 253 w 934"/>
                <a:gd name="T31" fmla="*/ 82 h 432"/>
                <a:gd name="T32" fmla="*/ 317 w 934"/>
                <a:gd name="T33" fmla="*/ 78 h 432"/>
                <a:gd name="T34" fmla="*/ 529 w 934"/>
                <a:gd name="T35" fmla="*/ 73 h 432"/>
                <a:gd name="T36" fmla="*/ 736 w 934"/>
                <a:gd name="T37" fmla="*/ 41 h 432"/>
                <a:gd name="T38" fmla="*/ 814 w 934"/>
                <a:gd name="T39" fmla="*/ 23 h 432"/>
                <a:gd name="T40" fmla="*/ 842 w 934"/>
                <a:gd name="T41" fmla="*/ 18 h 432"/>
                <a:gd name="T42" fmla="*/ 865 w 934"/>
                <a:gd name="T43" fmla="*/ 23 h 432"/>
                <a:gd name="T44" fmla="*/ 874 w 934"/>
                <a:gd name="T45" fmla="*/ 55 h 432"/>
                <a:gd name="T46" fmla="*/ 855 w 934"/>
                <a:gd name="T47" fmla="*/ 128 h 432"/>
                <a:gd name="T48" fmla="*/ 814 w 934"/>
                <a:gd name="T49" fmla="*/ 193 h 432"/>
                <a:gd name="T50" fmla="*/ 805 w 934"/>
                <a:gd name="T51" fmla="*/ 239 h 432"/>
                <a:gd name="T52" fmla="*/ 846 w 934"/>
                <a:gd name="T53" fmla="*/ 299 h 432"/>
                <a:gd name="T54" fmla="*/ 888 w 934"/>
                <a:gd name="T55" fmla="*/ 354 h 432"/>
                <a:gd name="T56" fmla="*/ 892 w 934"/>
                <a:gd name="T57" fmla="*/ 377 h 432"/>
                <a:gd name="T58" fmla="*/ 897 w 934"/>
                <a:gd name="T59" fmla="*/ 382 h 432"/>
                <a:gd name="T60" fmla="*/ 901 w 934"/>
                <a:gd name="T61" fmla="*/ 382 h 432"/>
                <a:gd name="T62" fmla="*/ 924 w 934"/>
                <a:gd name="T63" fmla="*/ 363 h 432"/>
                <a:gd name="T64" fmla="*/ 929 w 934"/>
                <a:gd name="T65" fmla="*/ 377 h 432"/>
                <a:gd name="T66" fmla="*/ 924 w 934"/>
                <a:gd name="T67" fmla="*/ 405 h 432"/>
                <a:gd name="T68" fmla="*/ 934 w 934"/>
                <a:gd name="T69" fmla="*/ 432 h 432"/>
                <a:gd name="T70" fmla="*/ 883 w 934"/>
                <a:gd name="T71" fmla="*/ 414 h 432"/>
                <a:gd name="T72" fmla="*/ 809 w 934"/>
                <a:gd name="T73" fmla="*/ 386 h 432"/>
                <a:gd name="T74" fmla="*/ 731 w 934"/>
                <a:gd name="T75" fmla="*/ 368 h 432"/>
                <a:gd name="T76" fmla="*/ 796 w 934"/>
                <a:gd name="T77" fmla="*/ 400 h 432"/>
                <a:gd name="T78" fmla="*/ 593 w 934"/>
                <a:gd name="T79" fmla="*/ 382 h 432"/>
                <a:gd name="T80" fmla="*/ 386 w 934"/>
                <a:gd name="T81" fmla="*/ 377 h 432"/>
                <a:gd name="T82" fmla="*/ 244 w 934"/>
                <a:gd name="T83" fmla="*/ 377 h 432"/>
                <a:gd name="T84" fmla="*/ 142 w 934"/>
                <a:gd name="T85" fmla="*/ 363 h 432"/>
                <a:gd name="T86" fmla="*/ 55 w 934"/>
                <a:gd name="T87" fmla="*/ 326 h 432"/>
                <a:gd name="T88" fmla="*/ 0 w 934"/>
                <a:gd name="T89" fmla="*/ 290 h 432"/>
                <a:gd name="T90" fmla="*/ 64 w 934"/>
                <a:gd name="T91" fmla="*/ 193 h 432"/>
                <a:gd name="T92" fmla="*/ 78 w 934"/>
                <a:gd name="T93" fmla="*/ 78 h 432"/>
                <a:gd name="T94" fmla="*/ 64 w 934"/>
                <a:gd name="T95" fmla="*/ 0 h 432"/>
                <a:gd name="T96" fmla="*/ 92 w 934"/>
                <a:gd name="T97" fmla="*/ 0 h 432"/>
                <a:gd name="T98" fmla="*/ 124 w 934"/>
                <a:gd name="T99" fmla="*/ 4 h 432"/>
                <a:gd name="T100" fmla="*/ 142 w 934"/>
                <a:gd name="T101" fmla="*/ 13 h 432"/>
                <a:gd name="T102" fmla="*/ 142 w 934"/>
                <a:gd name="T103" fmla="*/ 1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34" h="432">
                  <a:moveTo>
                    <a:pt x="142" y="13"/>
                  </a:moveTo>
                  <a:lnTo>
                    <a:pt x="142" y="18"/>
                  </a:lnTo>
                  <a:lnTo>
                    <a:pt x="142" y="23"/>
                  </a:lnTo>
                  <a:lnTo>
                    <a:pt x="142" y="23"/>
                  </a:lnTo>
                  <a:lnTo>
                    <a:pt x="147" y="27"/>
                  </a:lnTo>
                  <a:lnTo>
                    <a:pt x="147" y="32"/>
                  </a:lnTo>
                  <a:lnTo>
                    <a:pt x="152" y="32"/>
                  </a:lnTo>
                  <a:lnTo>
                    <a:pt x="152" y="36"/>
                  </a:lnTo>
                  <a:lnTo>
                    <a:pt x="156" y="36"/>
                  </a:lnTo>
                  <a:lnTo>
                    <a:pt x="156" y="36"/>
                  </a:lnTo>
                  <a:lnTo>
                    <a:pt x="161" y="36"/>
                  </a:lnTo>
                  <a:lnTo>
                    <a:pt x="161" y="36"/>
                  </a:lnTo>
                  <a:lnTo>
                    <a:pt x="170" y="55"/>
                  </a:lnTo>
                  <a:lnTo>
                    <a:pt x="179" y="78"/>
                  </a:lnTo>
                  <a:lnTo>
                    <a:pt x="184" y="101"/>
                  </a:lnTo>
                  <a:lnTo>
                    <a:pt x="188" y="128"/>
                  </a:lnTo>
                  <a:lnTo>
                    <a:pt x="188" y="151"/>
                  </a:lnTo>
                  <a:lnTo>
                    <a:pt x="188" y="179"/>
                  </a:lnTo>
                  <a:lnTo>
                    <a:pt x="188" y="202"/>
                  </a:lnTo>
                  <a:lnTo>
                    <a:pt x="184" y="225"/>
                  </a:lnTo>
                  <a:lnTo>
                    <a:pt x="184" y="225"/>
                  </a:lnTo>
                  <a:lnTo>
                    <a:pt x="193" y="207"/>
                  </a:lnTo>
                  <a:lnTo>
                    <a:pt x="202" y="184"/>
                  </a:lnTo>
                  <a:lnTo>
                    <a:pt x="202" y="161"/>
                  </a:lnTo>
                  <a:lnTo>
                    <a:pt x="202" y="138"/>
                  </a:lnTo>
                  <a:lnTo>
                    <a:pt x="202" y="115"/>
                  </a:lnTo>
                  <a:lnTo>
                    <a:pt x="198" y="92"/>
                  </a:lnTo>
                  <a:lnTo>
                    <a:pt x="193" y="64"/>
                  </a:lnTo>
                  <a:lnTo>
                    <a:pt x="184" y="46"/>
                  </a:lnTo>
                  <a:lnTo>
                    <a:pt x="184" y="46"/>
                  </a:lnTo>
                  <a:lnTo>
                    <a:pt x="202" y="55"/>
                  </a:lnTo>
                  <a:lnTo>
                    <a:pt x="216" y="69"/>
                  </a:lnTo>
                  <a:lnTo>
                    <a:pt x="230" y="87"/>
                  </a:lnTo>
                  <a:lnTo>
                    <a:pt x="239" y="105"/>
                  </a:lnTo>
                  <a:lnTo>
                    <a:pt x="253" y="124"/>
                  </a:lnTo>
                  <a:lnTo>
                    <a:pt x="257" y="142"/>
                  </a:lnTo>
                  <a:lnTo>
                    <a:pt x="267" y="165"/>
                  </a:lnTo>
                  <a:lnTo>
                    <a:pt x="276" y="184"/>
                  </a:lnTo>
                  <a:lnTo>
                    <a:pt x="276" y="184"/>
                  </a:lnTo>
                  <a:lnTo>
                    <a:pt x="280" y="184"/>
                  </a:lnTo>
                  <a:lnTo>
                    <a:pt x="280" y="184"/>
                  </a:lnTo>
                  <a:lnTo>
                    <a:pt x="276" y="170"/>
                  </a:lnTo>
                  <a:lnTo>
                    <a:pt x="276" y="151"/>
                  </a:lnTo>
                  <a:lnTo>
                    <a:pt x="271" y="138"/>
                  </a:lnTo>
                  <a:lnTo>
                    <a:pt x="267" y="124"/>
                  </a:lnTo>
                  <a:lnTo>
                    <a:pt x="262" y="110"/>
                  </a:lnTo>
                  <a:lnTo>
                    <a:pt x="257" y="96"/>
                  </a:lnTo>
                  <a:lnTo>
                    <a:pt x="253" y="82"/>
                  </a:lnTo>
                  <a:lnTo>
                    <a:pt x="244" y="69"/>
                  </a:lnTo>
                  <a:lnTo>
                    <a:pt x="244" y="69"/>
                  </a:lnTo>
                  <a:lnTo>
                    <a:pt x="317" y="78"/>
                  </a:lnTo>
                  <a:lnTo>
                    <a:pt x="391" y="82"/>
                  </a:lnTo>
                  <a:lnTo>
                    <a:pt x="460" y="78"/>
                  </a:lnTo>
                  <a:lnTo>
                    <a:pt x="529" y="73"/>
                  </a:lnTo>
                  <a:lnTo>
                    <a:pt x="598" y="64"/>
                  </a:lnTo>
                  <a:lnTo>
                    <a:pt x="667" y="55"/>
                  </a:lnTo>
                  <a:lnTo>
                    <a:pt x="736" y="41"/>
                  </a:lnTo>
                  <a:lnTo>
                    <a:pt x="805" y="23"/>
                  </a:lnTo>
                  <a:lnTo>
                    <a:pt x="805" y="23"/>
                  </a:lnTo>
                  <a:lnTo>
                    <a:pt x="814" y="23"/>
                  </a:lnTo>
                  <a:lnTo>
                    <a:pt x="823" y="18"/>
                  </a:lnTo>
                  <a:lnTo>
                    <a:pt x="832" y="18"/>
                  </a:lnTo>
                  <a:lnTo>
                    <a:pt x="842" y="18"/>
                  </a:lnTo>
                  <a:lnTo>
                    <a:pt x="846" y="18"/>
                  </a:lnTo>
                  <a:lnTo>
                    <a:pt x="855" y="18"/>
                  </a:lnTo>
                  <a:lnTo>
                    <a:pt x="865" y="23"/>
                  </a:lnTo>
                  <a:lnTo>
                    <a:pt x="874" y="27"/>
                  </a:lnTo>
                  <a:lnTo>
                    <a:pt x="874" y="27"/>
                  </a:lnTo>
                  <a:lnTo>
                    <a:pt x="874" y="55"/>
                  </a:lnTo>
                  <a:lnTo>
                    <a:pt x="869" y="78"/>
                  </a:lnTo>
                  <a:lnTo>
                    <a:pt x="865" y="105"/>
                  </a:lnTo>
                  <a:lnTo>
                    <a:pt x="855" y="128"/>
                  </a:lnTo>
                  <a:lnTo>
                    <a:pt x="842" y="151"/>
                  </a:lnTo>
                  <a:lnTo>
                    <a:pt x="828" y="170"/>
                  </a:lnTo>
                  <a:lnTo>
                    <a:pt x="814" y="193"/>
                  </a:lnTo>
                  <a:lnTo>
                    <a:pt x="805" y="216"/>
                  </a:lnTo>
                  <a:lnTo>
                    <a:pt x="805" y="216"/>
                  </a:lnTo>
                  <a:lnTo>
                    <a:pt x="805" y="239"/>
                  </a:lnTo>
                  <a:lnTo>
                    <a:pt x="814" y="262"/>
                  </a:lnTo>
                  <a:lnTo>
                    <a:pt x="832" y="280"/>
                  </a:lnTo>
                  <a:lnTo>
                    <a:pt x="846" y="299"/>
                  </a:lnTo>
                  <a:lnTo>
                    <a:pt x="865" y="313"/>
                  </a:lnTo>
                  <a:lnTo>
                    <a:pt x="878" y="331"/>
                  </a:lnTo>
                  <a:lnTo>
                    <a:pt x="888" y="354"/>
                  </a:lnTo>
                  <a:lnTo>
                    <a:pt x="892" y="377"/>
                  </a:lnTo>
                  <a:lnTo>
                    <a:pt x="892" y="377"/>
                  </a:lnTo>
                  <a:lnTo>
                    <a:pt x="892" y="377"/>
                  </a:lnTo>
                  <a:lnTo>
                    <a:pt x="897" y="377"/>
                  </a:lnTo>
                  <a:lnTo>
                    <a:pt x="897" y="382"/>
                  </a:lnTo>
                  <a:lnTo>
                    <a:pt x="897" y="382"/>
                  </a:lnTo>
                  <a:lnTo>
                    <a:pt x="901" y="382"/>
                  </a:lnTo>
                  <a:lnTo>
                    <a:pt x="901" y="382"/>
                  </a:lnTo>
                  <a:lnTo>
                    <a:pt x="901" y="382"/>
                  </a:lnTo>
                  <a:lnTo>
                    <a:pt x="906" y="382"/>
                  </a:lnTo>
                  <a:lnTo>
                    <a:pt x="906" y="382"/>
                  </a:lnTo>
                  <a:lnTo>
                    <a:pt x="924" y="363"/>
                  </a:lnTo>
                  <a:lnTo>
                    <a:pt x="924" y="363"/>
                  </a:lnTo>
                  <a:lnTo>
                    <a:pt x="924" y="368"/>
                  </a:lnTo>
                  <a:lnTo>
                    <a:pt x="929" y="377"/>
                  </a:lnTo>
                  <a:lnTo>
                    <a:pt x="929" y="386"/>
                  </a:lnTo>
                  <a:lnTo>
                    <a:pt x="929" y="396"/>
                  </a:lnTo>
                  <a:lnTo>
                    <a:pt x="924" y="405"/>
                  </a:lnTo>
                  <a:lnTo>
                    <a:pt x="929" y="414"/>
                  </a:lnTo>
                  <a:lnTo>
                    <a:pt x="929" y="423"/>
                  </a:lnTo>
                  <a:lnTo>
                    <a:pt x="934" y="432"/>
                  </a:lnTo>
                  <a:lnTo>
                    <a:pt x="934" y="432"/>
                  </a:lnTo>
                  <a:lnTo>
                    <a:pt x="911" y="423"/>
                  </a:lnTo>
                  <a:lnTo>
                    <a:pt x="883" y="414"/>
                  </a:lnTo>
                  <a:lnTo>
                    <a:pt x="860" y="405"/>
                  </a:lnTo>
                  <a:lnTo>
                    <a:pt x="832" y="396"/>
                  </a:lnTo>
                  <a:lnTo>
                    <a:pt x="809" y="386"/>
                  </a:lnTo>
                  <a:lnTo>
                    <a:pt x="782" y="377"/>
                  </a:lnTo>
                  <a:lnTo>
                    <a:pt x="759" y="372"/>
                  </a:lnTo>
                  <a:lnTo>
                    <a:pt x="731" y="368"/>
                  </a:lnTo>
                  <a:lnTo>
                    <a:pt x="731" y="368"/>
                  </a:lnTo>
                  <a:lnTo>
                    <a:pt x="796" y="400"/>
                  </a:lnTo>
                  <a:lnTo>
                    <a:pt x="796" y="400"/>
                  </a:lnTo>
                  <a:lnTo>
                    <a:pt x="727" y="391"/>
                  </a:lnTo>
                  <a:lnTo>
                    <a:pt x="658" y="386"/>
                  </a:lnTo>
                  <a:lnTo>
                    <a:pt x="593" y="382"/>
                  </a:lnTo>
                  <a:lnTo>
                    <a:pt x="524" y="377"/>
                  </a:lnTo>
                  <a:lnTo>
                    <a:pt x="455" y="377"/>
                  </a:lnTo>
                  <a:lnTo>
                    <a:pt x="386" y="377"/>
                  </a:lnTo>
                  <a:lnTo>
                    <a:pt x="317" y="377"/>
                  </a:lnTo>
                  <a:lnTo>
                    <a:pt x="244" y="377"/>
                  </a:lnTo>
                  <a:lnTo>
                    <a:pt x="244" y="377"/>
                  </a:lnTo>
                  <a:lnTo>
                    <a:pt x="211" y="372"/>
                  </a:lnTo>
                  <a:lnTo>
                    <a:pt x="175" y="368"/>
                  </a:lnTo>
                  <a:lnTo>
                    <a:pt x="142" y="363"/>
                  </a:lnTo>
                  <a:lnTo>
                    <a:pt x="115" y="354"/>
                  </a:lnTo>
                  <a:lnTo>
                    <a:pt x="87" y="340"/>
                  </a:lnTo>
                  <a:lnTo>
                    <a:pt x="55" y="326"/>
                  </a:lnTo>
                  <a:lnTo>
                    <a:pt x="27" y="308"/>
                  </a:lnTo>
                  <a:lnTo>
                    <a:pt x="0" y="290"/>
                  </a:lnTo>
                  <a:lnTo>
                    <a:pt x="0" y="290"/>
                  </a:lnTo>
                  <a:lnTo>
                    <a:pt x="27" y="262"/>
                  </a:lnTo>
                  <a:lnTo>
                    <a:pt x="50" y="230"/>
                  </a:lnTo>
                  <a:lnTo>
                    <a:pt x="64" y="193"/>
                  </a:lnTo>
                  <a:lnTo>
                    <a:pt x="73" y="156"/>
                  </a:lnTo>
                  <a:lnTo>
                    <a:pt x="78" y="115"/>
                  </a:lnTo>
                  <a:lnTo>
                    <a:pt x="78" y="78"/>
                  </a:lnTo>
                  <a:lnTo>
                    <a:pt x="73" y="36"/>
                  </a:lnTo>
                  <a:lnTo>
                    <a:pt x="64" y="0"/>
                  </a:lnTo>
                  <a:lnTo>
                    <a:pt x="64" y="0"/>
                  </a:lnTo>
                  <a:lnTo>
                    <a:pt x="73" y="0"/>
                  </a:lnTo>
                  <a:lnTo>
                    <a:pt x="83" y="0"/>
                  </a:lnTo>
                  <a:lnTo>
                    <a:pt x="92" y="0"/>
                  </a:lnTo>
                  <a:lnTo>
                    <a:pt x="106" y="0"/>
                  </a:lnTo>
                  <a:lnTo>
                    <a:pt x="115" y="0"/>
                  </a:lnTo>
                  <a:lnTo>
                    <a:pt x="124" y="4"/>
                  </a:lnTo>
                  <a:lnTo>
                    <a:pt x="133" y="9"/>
                  </a:lnTo>
                  <a:lnTo>
                    <a:pt x="142" y="13"/>
                  </a:lnTo>
                  <a:lnTo>
                    <a:pt x="142" y="13"/>
                  </a:lnTo>
                  <a:lnTo>
                    <a:pt x="142" y="13"/>
                  </a:lnTo>
                  <a:lnTo>
                    <a:pt x="142" y="13"/>
                  </a:lnTo>
                  <a:lnTo>
                    <a:pt x="142"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7" name="Freeform 111"/>
            <p:cNvSpPr>
              <a:spLocks/>
            </p:cNvSpPr>
            <p:nvPr/>
          </p:nvSpPr>
          <p:spPr bwMode="auto">
            <a:xfrm>
              <a:off x="3770" y="1788"/>
              <a:ext cx="73" cy="162"/>
            </a:xfrm>
            <a:custGeom>
              <a:avLst/>
              <a:gdLst>
                <a:gd name="T0" fmla="*/ 157 w 161"/>
                <a:gd name="T1" fmla="*/ 216 h 290"/>
                <a:gd name="T2" fmla="*/ 161 w 161"/>
                <a:gd name="T3" fmla="*/ 235 h 290"/>
                <a:gd name="T4" fmla="*/ 161 w 161"/>
                <a:gd name="T5" fmla="*/ 258 h 290"/>
                <a:gd name="T6" fmla="*/ 161 w 161"/>
                <a:gd name="T7" fmla="*/ 281 h 290"/>
                <a:gd name="T8" fmla="*/ 161 w 161"/>
                <a:gd name="T9" fmla="*/ 290 h 290"/>
                <a:gd name="T10" fmla="*/ 152 w 161"/>
                <a:gd name="T11" fmla="*/ 290 h 290"/>
                <a:gd name="T12" fmla="*/ 129 w 161"/>
                <a:gd name="T13" fmla="*/ 258 h 290"/>
                <a:gd name="T14" fmla="*/ 97 w 161"/>
                <a:gd name="T15" fmla="*/ 225 h 290"/>
                <a:gd name="T16" fmla="*/ 65 w 161"/>
                <a:gd name="T17" fmla="*/ 202 h 290"/>
                <a:gd name="T18" fmla="*/ 28 w 161"/>
                <a:gd name="T19" fmla="*/ 198 h 290"/>
                <a:gd name="T20" fmla="*/ 23 w 161"/>
                <a:gd name="T21" fmla="*/ 207 h 290"/>
                <a:gd name="T22" fmla="*/ 69 w 161"/>
                <a:gd name="T23" fmla="*/ 230 h 290"/>
                <a:gd name="T24" fmla="*/ 74 w 161"/>
                <a:gd name="T25" fmla="*/ 248 h 290"/>
                <a:gd name="T26" fmla="*/ 74 w 161"/>
                <a:gd name="T27" fmla="*/ 262 h 290"/>
                <a:gd name="T28" fmla="*/ 79 w 161"/>
                <a:gd name="T29" fmla="*/ 276 h 290"/>
                <a:gd name="T30" fmla="*/ 79 w 161"/>
                <a:gd name="T31" fmla="*/ 290 h 290"/>
                <a:gd name="T32" fmla="*/ 69 w 161"/>
                <a:gd name="T33" fmla="*/ 290 h 290"/>
                <a:gd name="T34" fmla="*/ 65 w 161"/>
                <a:gd name="T35" fmla="*/ 271 h 290"/>
                <a:gd name="T36" fmla="*/ 42 w 161"/>
                <a:gd name="T37" fmla="*/ 235 h 290"/>
                <a:gd name="T38" fmla="*/ 14 w 161"/>
                <a:gd name="T39" fmla="*/ 207 h 290"/>
                <a:gd name="T40" fmla="*/ 0 w 161"/>
                <a:gd name="T41" fmla="*/ 175 h 290"/>
                <a:gd name="T42" fmla="*/ 0 w 161"/>
                <a:gd name="T43" fmla="*/ 152 h 290"/>
                <a:gd name="T44" fmla="*/ 23 w 161"/>
                <a:gd name="T45" fmla="*/ 115 h 290"/>
                <a:gd name="T46" fmla="*/ 42 w 161"/>
                <a:gd name="T47" fmla="*/ 78 h 290"/>
                <a:gd name="T48" fmla="*/ 56 w 161"/>
                <a:gd name="T49" fmla="*/ 41 h 290"/>
                <a:gd name="T50" fmla="*/ 60 w 161"/>
                <a:gd name="T51" fmla="*/ 0 h 290"/>
                <a:gd name="T52" fmla="*/ 74 w 161"/>
                <a:gd name="T53" fmla="*/ 23 h 290"/>
                <a:gd name="T54" fmla="*/ 92 w 161"/>
                <a:gd name="T55" fmla="*/ 78 h 290"/>
                <a:gd name="T56" fmla="*/ 111 w 161"/>
                <a:gd name="T57" fmla="*/ 129 h 290"/>
                <a:gd name="T58" fmla="*/ 134 w 161"/>
                <a:gd name="T59" fmla="*/ 179 h 290"/>
                <a:gd name="T60" fmla="*/ 152 w 161"/>
                <a:gd name="T61" fmla="*/ 207 h 290"/>
                <a:gd name="T62" fmla="*/ 152 w 161"/>
                <a:gd name="T63" fmla="*/ 20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290">
                  <a:moveTo>
                    <a:pt x="152" y="207"/>
                  </a:moveTo>
                  <a:lnTo>
                    <a:pt x="157" y="216"/>
                  </a:lnTo>
                  <a:lnTo>
                    <a:pt x="161" y="225"/>
                  </a:lnTo>
                  <a:lnTo>
                    <a:pt x="161" y="235"/>
                  </a:lnTo>
                  <a:lnTo>
                    <a:pt x="161" y="248"/>
                  </a:lnTo>
                  <a:lnTo>
                    <a:pt x="161" y="258"/>
                  </a:lnTo>
                  <a:lnTo>
                    <a:pt x="161" y="271"/>
                  </a:lnTo>
                  <a:lnTo>
                    <a:pt x="161" y="281"/>
                  </a:lnTo>
                  <a:lnTo>
                    <a:pt x="161" y="290"/>
                  </a:lnTo>
                  <a:lnTo>
                    <a:pt x="161" y="290"/>
                  </a:lnTo>
                  <a:lnTo>
                    <a:pt x="152" y="290"/>
                  </a:lnTo>
                  <a:lnTo>
                    <a:pt x="152" y="290"/>
                  </a:lnTo>
                  <a:lnTo>
                    <a:pt x="138" y="276"/>
                  </a:lnTo>
                  <a:lnTo>
                    <a:pt x="129" y="258"/>
                  </a:lnTo>
                  <a:lnTo>
                    <a:pt x="115" y="239"/>
                  </a:lnTo>
                  <a:lnTo>
                    <a:pt x="97" y="225"/>
                  </a:lnTo>
                  <a:lnTo>
                    <a:pt x="83" y="212"/>
                  </a:lnTo>
                  <a:lnTo>
                    <a:pt x="65" y="202"/>
                  </a:lnTo>
                  <a:lnTo>
                    <a:pt x="46" y="198"/>
                  </a:lnTo>
                  <a:lnTo>
                    <a:pt x="28" y="198"/>
                  </a:lnTo>
                  <a:lnTo>
                    <a:pt x="28" y="198"/>
                  </a:lnTo>
                  <a:lnTo>
                    <a:pt x="23" y="207"/>
                  </a:lnTo>
                  <a:lnTo>
                    <a:pt x="69" y="230"/>
                  </a:lnTo>
                  <a:lnTo>
                    <a:pt x="69" y="230"/>
                  </a:lnTo>
                  <a:lnTo>
                    <a:pt x="69" y="239"/>
                  </a:lnTo>
                  <a:lnTo>
                    <a:pt x="74" y="248"/>
                  </a:lnTo>
                  <a:lnTo>
                    <a:pt x="74" y="253"/>
                  </a:lnTo>
                  <a:lnTo>
                    <a:pt x="74" y="262"/>
                  </a:lnTo>
                  <a:lnTo>
                    <a:pt x="79" y="267"/>
                  </a:lnTo>
                  <a:lnTo>
                    <a:pt x="79" y="276"/>
                  </a:lnTo>
                  <a:lnTo>
                    <a:pt x="79" y="281"/>
                  </a:lnTo>
                  <a:lnTo>
                    <a:pt x="79" y="290"/>
                  </a:lnTo>
                  <a:lnTo>
                    <a:pt x="79" y="290"/>
                  </a:lnTo>
                  <a:lnTo>
                    <a:pt x="69" y="290"/>
                  </a:lnTo>
                  <a:lnTo>
                    <a:pt x="69" y="290"/>
                  </a:lnTo>
                  <a:lnTo>
                    <a:pt x="65" y="271"/>
                  </a:lnTo>
                  <a:lnTo>
                    <a:pt x="56" y="253"/>
                  </a:lnTo>
                  <a:lnTo>
                    <a:pt x="42" y="235"/>
                  </a:lnTo>
                  <a:lnTo>
                    <a:pt x="28" y="221"/>
                  </a:lnTo>
                  <a:lnTo>
                    <a:pt x="14" y="207"/>
                  </a:lnTo>
                  <a:lnTo>
                    <a:pt x="5" y="189"/>
                  </a:lnTo>
                  <a:lnTo>
                    <a:pt x="0" y="175"/>
                  </a:lnTo>
                  <a:lnTo>
                    <a:pt x="0" y="152"/>
                  </a:lnTo>
                  <a:lnTo>
                    <a:pt x="0" y="152"/>
                  </a:lnTo>
                  <a:lnTo>
                    <a:pt x="14" y="133"/>
                  </a:lnTo>
                  <a:lnTo>
                    <a:pt x="23" y="115"/>
                  </a:lnTo>
                  <a:lnTo>
                    <a:pt x="33" y="96"/>
                  </a:lnTo>
                  <a:lnTo>
                    <a:pt x="42" y="78"/>
                  </a:lnTo>
                  <a:lnTo>
                    <a:pt x="46" y="60"/>
                  </a:lnTo>
                  <a:lnTo>
                    <a:pt x="56" y="41"/>
                  </a:lnTo>
                  <a:lnTo>
                    <a:pt x="60" y="23"/>
                  </a:lnTo>
                  <a:lnTo>
                    <a:pt x="60" y="0"/>
                  </a:lnTo>
                  <a:lnTo>
                    <a:pt x="60" y="0"/>
                  </a:lnTo>
                  <a:lnTo>
                    <a:pt x="74" y="23"/>
                  </a:lnTo>
                  <a:lnTo>
                    <a:pt x="83" y="50"/>
                  </a:lnTo>
                  <a:lnTo>
                    <a:pt x="92" y="78"/>
                  </a:lnTo>
                  <a:lnTo>
                    <a:pt x="102" y="106"/>
                  </a:lnTo>
                  <a:lnTo>
                    <a:pt x="111" y="129"/>
                  </a:lnTo>
                  <a:lnTo>
                    <a:pt x="125" y="156"/>
                  </a:lnTo>
                  <a:lnTo>
                    <a:pt x="134" y="179"/>
                  </a:lnTo>
                  <a:lnTo>
                    <a:pt x="152" y="207"/>
                  </a:lnTo>
                  <a:lnTo>
                    <a:pt x="152" y="207"/>
                  </a:lnTo>
                  <a:lnTo>
                    <a:pt x="152" y="207"/>
                  </a:lnTo>
                  <a:lnTo>
                    <a:pt x="152" y="207"/>
                  </a:lnTo>
                  <a:lnTo>
                    <a:pt x="152" y="2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8" name="Freeform 112"/>
            <p:cNvSpPr>
              <a:spLocks/>
            </p:cNvSpPr>
            <p:nvPr/>
          </p:nvSpPr>
          <p:spPr bwMode="auto">
            <a:xfrm>
              <a:off x="3849" y="1868"/>
              <a:ext cx="19" cy="108"/>
            </a:xfrm>
            <a:custGeom>
              <a:avLst/>
              <a:gdLst>
                <a:gd name="T0" fmla="*/ 42 w 42"/>
                <a:gd name="T1" fmla="*/ 0 h 193"/>
                <a:gd name="T2" fmla="*/ 37 w 42"/>
                <a:gd name="T3" fmla="*/ 23 h 193"/>
                <a:gd name="T4" fmla="*/ 32 w 42"/>
                <a:gd name="T5" fmla="*/ 46 h 193"/>
                <a:gd name="T6" fmla="*/ 28 w 42"/>
                <a:gd name="T7" fmla="*/ 73 h 193"/>
                <a:gd name="T8" fmla="*/ 23 w 42"/>
                <a:gd name="T9" fmla="*/ 96 h 193"/>
                <a:gd name="T10" fmla="*/ 19 w 42"/>
                <a:gd name="T11" fmla="*/ 119 h 193"/>
                <a:gd name="T12" fmla="*/ 14 w 42"/>
                <a:gd name="T13" fmla="*/ 147 h 193"/>
                <a:gd name="T14" fmla="*/ 14 w 42"/>
                <a:gd name="T15" fmla="*/ 170 h 193"/>
                <a:gd name="T16" fmla="*/ 9 w 42"/>
                <a:gd name="T17" fmla="*/ 193 h 193"/>
                <a:gd name="T18" fmla="*/ 9 w 42"/>
                <a:gd name="T19" fmla="*/ 193 h 193"/>
                <a:gd name="T20" fmla="*/ 5 w 42"/>
                <a:gd name="T21" fmla="*/ 170 h 193"/>
                <a:gd name="T22" fmla="*/ 0 w 42"/>
                <a:gd name="T23" fmla="*/ 147 h 193"/>
                <a:gd name="T24" fmla="*/ 5 w 42"/>
                <a:gd name="T25" fmla="*/ 119 h 193"/>
                <a:gd name="T26" fmla="*/ 9 w 42"/>
                <a:gd name="T27" fmla="*/ 96 h 193"/>
                <a:gd name="T28" fmla="*/ 14 w 42"/>
                <a:gd name="T29" fmla="*/ 69 h 193"/>
                <a:gd name="T30" fmla="*/ 23 w 42"/>
                <a:gd name="T31" fmla="*/ 46 h 193"/>
                <a:gd name="T32" fmla="*/ 32 w 42"/>
                <a:gd name="T33" fmla="*/ 23 h 193"/>
                <a:gd name="T34" fmla="*/ 37 w 42"/>
                <a:gd name="T35" fmla="*/ 0 h 193"/>
                <a:gd name="T36" fmla="*/ 37 w 42"/>
                <a:gd name="T37" fmla="*/ 0 h 193"/>
                <a:gd name="T38" fmla="*/ 37 w 42"/>
                <a:gd name="T39" fmla="*/ 0 h 193"/>
                <a:gd name="T40" fmla="*/ 37 w 42"/>
                <a:gd name="T41" fmla="*/ 0 h 193"/>
                <a:gd name="T42" fmla="*/ 37 w 42"/>
                <a:gd name="T43" fmla="*/ 0 h 193"/>
                <a:gd name="T44" fmla="*/ 37 w 42"/>
                <a:gd name="T45" fmla="*/ 0 h 193"/>
                <a:gd name="T46" fmla="*/ 42 w 42"/>
                <a:gd name="T47" fmla="*/ 0 h 193"/>
                <a:gd name="T48" fmla="*/ 42 w 42"/>
                <a:gd name="T49" fmla="*/ 0 h 193"/>
                <a:gd name="T50" fmla="*/ 42 w 42"/>
                <a:gd name="T51" fmla="*/ 0 h 193"/>
                <a:gd name="T52" fmla="*/ 42 w 42"/>
                <a:gd name="T53" fmla="*/ 0 h 193"/>
                <a:gd name="T54" fmla="*/ 42 w 42"/>
                <a:gd name="T55" fmla="*/ 0 h 193"/>
                <a:gd name="T56" fmla="*/ 42 w 42"/>
                <a:gd name="T57" fmla="*/ 0 h 193"/>
                <a:gd name="T58" fmla="*/ 42 w 42"/>
                <a:gd name="T59" fmla="*/ 0 h 193"/>
                <a:gd name="T60" fmla="*/ 42 w 42"/>
                <a:gd name="T61" fmla="*/ 0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193">
                  <a:moveTo>
                    <a:pt x="42" y="0"/>
                  </a:moveTo>
                  <a:lnTo>
                    <a:pt x="37" y="23"/>
                  </a:lnTo>
                  <a:lnTo>
                    <a:pt x="32" y="46"/>
                  </a:lnTo>
                  <a:lnTo>
                    <a:pt x="28" y="73"/>
                  </a:lnTo>
                  <a:lnTo>
                    <a:pt x="23" y="96"/>
                  </a:lnTo>
                  <a:lnTo>
                    <a:pt x="19" y="119"/>
                  </a:lnTo>
                  <a:lnTo>
                    <a:pt x="14" y="147"/>
                  </a:lnTo>
                  <a:lnTo>
                    <a:pt x="14" y="170"/>
                  </a:lnTo>
                  <a:lnTo>
                    <a:pt x="9" y="193"/>
                  </a:lnTo>
                  <a:lnTo>
                    <a:pt x="9" y="193"/>
                  </a:lnTo>
                  <a:lnTo>
                    <a:pt x="5" y="170"/>
                  </a:lnTo>
                  <a:lnTo>
                    <a:pt x="0" y="147"/>
                  </a:lnTo>
                  <a:lnTo>
                    <a:pt x="5" y="119"/>
                  </a:lnTo>
                  <a:lnTo>
                    <a:pt x="9" y="96"/>
                  </a:lnTo>
                  <a:lnTo>
                    <a:pt x="14" y="69"/>
                  </a:lnTo>
                  <a:lnTo>
                    <a:pt x="23" y="46"/>
                  </a:lnTo>
                  <a:lnTo>
                    <a:pt x="32" y="23"/>
                  </a:lnTo>
                  <a:lnTo>
                    <a:pt x="37" y="0"/>
                  </a:lnTo>
                  <a:lnTo>
                    <a:pt x="37" y="0"/>
                  </a:lnTo>
                  <a:lnTo>
                    <a:pt x="37" y="0"/>
                  </a:lnTo>
                  <a:lnTo>
                    <a:pt x="37" y="0"/>
                  </a:lnTo>
                  <a:lnTo>
                    <a:pt x="37" y="0"/>
                  </a:lnTo>
                  <a:lnTo>
                    <a:pt x="37" y="0"/>
                  </a:lnTo>
                  <a:lnTo>
                    <a:pt x="42" y="0"/>
                  </a:lnTo>
                  <a:lnTo>
                    <a:pt x="42" y="0"/>
                  </a:lnTo>
                  <a:lnTo>
                    <a:pt x="42" y="0"/>
                  </a:lnTo>
                  <a:lnTo>
                    <a:pt x="42" y="0"/>
                  </a:lnTo>
                  <a:lnTo>
                    <a:pt x="42" y="0"/>
                  </a:lnTo>
                  <a:lnTo>
                    <a:pt x="42" y="0"/>
                  </a:lnTo>
                  <a:lnTo>
                    <a:pt x="42" y="0"/>
                  </a:lnTo>
                  <a:lnTo>
                    <a:pt x="42"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69" name="Freeform 113"/>
            <p:cNvSpPr>
              <a:spLocks/>
            </p:cNvSpPr>
            <p:nvPr/>
          </p:nvSpPr>
          <p:spPr bwMode="auto">
            <a:xfrm>
              <a:off x="3811" y="1927"/>
              <a:ext cx="17" cy="31"/>
            </a:xfrm>
            <a:custGeom>
              <a:avLst/>
              <a:gdLst>
                <a:gd name="T0" fmla="*/ 37 w 37"/>
                <a:gd name="T1" fmla="*/ 46 h 56"/>
                <a:gd name="T2" fmla="*/ 37 w 37"/>
                <a:gd name="T3" fmla="*/ 46 h 56"/>
                <a:gd name="T4" fmla="*/ 33 w 37"/>
                <a:gd name="T5" fmla="*/ 51 h 56"/>
                <a:gd name="T6" fmla="*/ 33 w 37"/>
                <a:gd name="T7" fmla="*/ 51 h 56"/>
                <a:gd name="T8" fmla="*/ 28 w 37"/>
                <a:gd name="T9" fmla="*/ 51 h 56"/>
                <a:gd name="T10" fmla="*/ 23 w 37"/>
                <a:gd name="T11" fmla="*/ 51 h 56"/>
                <a:gd name="T12" fmla="*/ 19 w 37"/>
                <a:gd name="T13" fmla="*/ 56 h 56"/>
                <a:gd name="T14" fmla="*/ 19 w 37"/>
                <a:gd name="T15" fmla="*/ 56 h 56"/>
                <a:gd name="T16" fmla="*/ 19 w 37"/>
                <a:gd name="T17" fmla="*/ 56 h 56"/>
                <a:gd name="T18" fmla="*/ 14 w 37"/>
                <a:gd name="T19" fmla="*/ 51 h 56"/>
                <a:gd name="T20" fmla="*/ 14 w 37"/>
                <a:gd name="T21" fmla="*/ 46 h 56"/>
                <a:gd name="T22" fmla="*/ 10 w 37"/>
                <a:gd name="T23" fmla="*/ 42 h 56"/>
                <a:gd name="T24" fmla="*/ 5 w 37"/>
                <a:gd name="T25" fmla="*/ 33 h 56"/>
                <a:gd name="T26" fmla="*/ 5 w 37"/>
                <a:gd name="T27" fmla="*/ 23 h 56"/>
                <a:gd name="T28" fmla="*/ 0 w 37"/>
                <a:gd name="T29" fmla="*/ 19 h 56"/>
                <a:gd name="T30" fmla="*/ 0 w 37"/>
                <a:gd name="T31" fmla="*/ 10 h 56"/>
                <a:gd name="T32" fmla="*/ 0 w 37"/>
                <a:gd name="T33" fmla="*/ 0 h 56"/>
                <a:gd name="T34" fmla="*/ 0 w 37"/>
                <a:gd name="T35" fmla="*/ 0 h 56"/>
                <a:gd name="T36" fmla="*/ 10 w 37"/>
                <a:gd name="T37" fmla="*/ 5 h 56"/>
                <a:gd name="T38" fmla="*/ 14 w 37"/>
                <a:gd name="T39" fmla="*/ 10 h 56"/>
                <a:gd name="T40" fmla="*/ 19 w 37"/>
                <a:gd name="T41" fmla="*/ 14 h 56"/>
                <a:gd name="T42" fmla="*/ 19 w 37"/>
                <a:gd name="T43" fmla="*/ 23 h 56"/>
                <a:gd name="T44" fmla="*/ 23 w 37"/>
                <a:gd name="T45" fmla="*/ 28 h 56"/>
                <a:gd name="T46" fmla="*/ 28 w 37"/>
                <a:gd name="T47" fmla="*/ 37 h 56"/>
                <a:gd name="T48" fmla="*/ 33 w 37"/>
                <a:gd name="T49" fmla="*/ 42 h 56"/>
                <a:gd name="T50" fmla="*/ 37 w 37"/>
                <a:gd name="T51" fmla="*/ 46 h 56"/>
                <a:gd name="T52" fmla="*/ 37 w 37"/>
                <a:gd name="T53" fmla="*/ 46 h 56"/>
                <a:gd name="T54" fmla="*/ 37 w 37"/>
                <a:gd name="T55" fmla="*/ 46 h 56"/>
                <a:gd name="T56" fmla="*/ 37 w 37"/>
                <a:gd name="T57" fmla="*/ 46 h 56"/>
                <a:gd name="T58" fmla="*/ 37 w 37"/>
                <a:gd name="T59"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56">
                  <a:moveTo>
                    <a:pt x="37" y="46"/>
                  </a:moveTo>
                  <a:lnTo>
                    <a:pt x="37" y="46"/>
                  </a:lnTo>
                  <a:lnTo>
                    <a:pt x="33" y="51"/>
                  </a:lnTo>
                  <a:lnTo>
                    <a:pt x="33" y="51"/>
                  </a:lnTo>
                  <a:lnTo>
                    <a:pt x="28" y="51"/>
                  </a:lnTo>
                  <a:lnTo>
                    <a:pt x="23" y="51"/>
                  </a:lnTo>
                  <a:lnTo>
                    <a:pt x="19" y="56"/>
                  </a:lnTo>
                  <a:lnTo>
                    <a:pt x="19" y="56"/>
                  </a:lnTo>
                  <a:lnTo>
                    <a:pt x="19" y="56"/>
                  </a:lnTo>
                  <a:lnTo>
                    <a:pt x="14" y="51"/>
                  </a:lnTo>
                  <a:lnTo>
                    <a:pt x="14" y="46"/>
                  </a:lnTo>
                  <a:lnTo>
                    <a:pt x="10" y="42"/>
                  </a:lnTo>
                  <a:lnTo>
                    <a:pt x="5" y="33"/>
                  </a:lnTo>
                  <a:lnTo>
                    <a:pt x="5" y="23"/>
                  </a:lnTo>
                  <a:lnTo>
                    <a:pt x="0" y="19"/>
                  </a:lnTo>
                  <a:lnTo>
                    <a:pt x="0" y="10"/>
                  </a:lnTo>
                  <a:lnTo>
                    <a:pt x="0" y="0"/>
                  </a:lnTo>
                  <a:lnTo>
                    <a:pt x="0" y="0"/>
                  </a:lnTo>
                  <a:lnTo>
                    <a:pt x="10" y="5"/>
                  </a:lnTo>
                  <a:lnTo>
                    <a:pt x="14" y="10"/>
                  </a:lnTo>
                  <a:lnTo>
                    <a:pt x="19" y="14"/>
                  </a:lnTo>
                  <a:lnTo>
                    <a:pt x="19" y="23"/>
                  </a:lnTo>
                  <a:lnTo>
                    <a:pt x="23" y="28"/>
                  </a:lnTo>
                  <a:lnTo>
                    <a:pt x="28" y="37"/>
                  </a:lnTo>
                  <a:lnTo>
                    <a:pt x="33" y="42"/>
                  </a:lnTo>
                  <a:lnTo>
                    <a:pt x="37" y="46"/>
                  </a:lnTo>
                  <a:lnTo>
                    <a:pt x="37" y="46"/>
                  </a:lnTo>
                  <a:lnTo>
                    <a:pt x="37" y="46"/>
                  </a:lnTo>
                  <a:lnTo>
                    <a:pt x="37" y="46"/>
                  </a:lnTo>
                  <a:lnTo>
                    <a:pt x="37" y="46"/>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0" name="Freeform 114"/>
            <p:cNvSpPr>
              <a:spLocks/>
            </p:cNvSpPr>
            <p:nvPr/>
          </p:nvSpPr>
          <p:spPr bwMode="auto">
            <a:xfrm>
              <a:off x="3822" y="1963"/>
              <a:ext cx="35" cy="78"/>
            </a:xfrm>
            <a:custGeom>
              <a:avLst/>
              <a:gdLst>
                <a:gd name="T0" fmla="*/ 46 w 79"/>
                <a:gd name="T1" fmla="*/ 0 h 138"/>
                <a:gd name="T2" fmla="*/ 46 w 79"/>
                <a:gd name="T3" fmla="*/ 9 h 138"/>
                <a:gd name="T4" fmla="*/ 46 w 79"/>
                <a:gd name="T5" fmla="*/ 14 h 138"/>
                <a:gd name="T6" fmla="*/ 46 w 79"/>
                <a:gd name="T7" fmla="*/ 18 h 138"/>
                <a:gd name="T8" fmla="*/ 51 w 79"/>
                <a:gd name="T9" fmla="*/ 28 h 138"/>
                <a:gd name="T10" fmla="*/ 56 w 79"/>
                <a:gd name="T11" fmla="*/ 32 h 138"/>
                <a:gd name="T12" fmla="*/ 60 w 79"/>
                <a:gd name="T13" fmla="*/ 37 h 138"/>
                <a:gd name="T14" fmla="*/ 65 w 79"/>
                <a:gd name="T15" fmla="*/ 46 h 138"/>
                <a:gd name="T16" fmla="*/ 65 w 79"/>
                <a:gd name="T17" fmla="*/ 51 h 138"/>
                <a:gd name="T18" fmla="*/ 65 w 79"/>
                <a:gd name="T19" fmla="*/ 51 h 138"/>
                <a:gd name="T20" fmla="*/ 69 w 79"/>
                <a:gd name="T21" fmla="*/ 60 h 138"/>
                <a:gd name="T22" fmla="*/ 69 w 79"/>
                <a:gd name="T23" fmla="*/ 69 h 138"/>
                <a:gd name="T24" fmla="*/ 74 w 79"/>
                <a:gd name="T25" fmla="*/ 78 h 138"/>
                <a:gd name="T26" fmla="*/ 74 w 79"/>
                <a:gd name="T27" fmla="*/ 87 h 138"/>
                <a:gd name="T28" fmla="*/ 79 w 79"/>
                <a:gd name="T29" fmla="*/ 97 h 138"/>
                <a:gd name="T30" fmla="*/ 79 w 79"/>
                <a:gd name="T31" fmla="*/ 106 h 138"/>
                <a:gd name="T32" fmla="*/ 79 w 79"/>
                <a:gd name="T33" fmla="*/ 115 h 138"/>
                <a:gd name="T34" fmla="*/ 74 w 79"/>
                <a:gd name="T35" fmla="*/ 120 h 138"/>
                <a:gd name="T36" fmla="*/ 74 w 79"/>
                <a:gd name="T37" fmla="*/ 120 h 138"/>
                <a:gd name="T38" fmla="*/ 74 w 79"/>
                <a:gd name="T39" fmla="*/ 124 h 138"/>
                <a:gd name="T40" fmla="*/ 74 w 79"/>
                <a:gd name="T41" fmla="*/ 124 h 138"/>
                <a:gd name="T42" fmla="*/ 79 w 79"/>
                <a:gd name="T43" fmla="*/ 124 h 138"/>
                <a:gd name="T44" fmla="*/ 79 w 79"/>
                <a:gd name="T45" fmla="*/ 129 h 138"/>
                <a:gd name="T46" fmla="*/ 79 w 79"/>
                <a:gd name="T47" fmla="*/ 129 h 138"/>
                <a:gd name="T48" fmla="*/ 79 w 79"/>
                <a:gd name="T49" fmla="*/ 129 h 138"/>
                <a:gd name="T50" fmla="*/ 79 w 79"/>
                <a:gd name="T51" fmla="*/ 133 h 138"/>
                <a:gd name="T52" fmla="*/ 79 w 79"/>
                <a:gd name="T53" fmla="*/ 133 h 138"/>
                <a:gd name="T54" fmla="*/ 79 w 79"/>
                <a:gd name="T55" fmla="*/ 133 h 138"/>
                <a:gd name="T56" fmla="*/ 69 w 79"/>
                <a:gd name="T57" fmla="*/ 138 h 138"/>
                <a:gd name="T58" fmla="*/ 60 w 79"/>
                <a:gd name="T59" fmla="*/ 133 h 138"/>
                <a:gd name="T60" fmla="*/ 51 w 79"/>
                <a:gd name="T61" fmla="*/ 129 h 138"/>
                <a:gd name="T62" fmla="*/ 46 w 79"/>
                <a:gd name="T63" fmla="*/ 120 h 138"/>
                <a:gd name="T64" fmla="*/ 42 w 79"/>
                <a:gd name="T65" fmla="*/ 110 h 138"/>
                <a:gd name="T66" fmla="*/ 37 w 79"/>
                <a:gd name="T67" fmla="*/ 101 h 138"/>
                <a:gd name="T68" fmla="*/ 33 w 79"/>
                <a:gd name="T69" fmla="*/ 92 h 138"/>
                <a:gd name="T70" fmla="*/ 28 w 79"/>
                <a:gd name="T71" fmla="*/ 87 h 138"/>
                <a:gd name="T72" fmla="*/ 28 w 79"/>
                <a:gd name="T73" fmla="*/ 87 h 138"/>
                <a:gd name="T74" fmla="*/ 23 w 79"/>
                <a:gd name="T75" fmla="*/ 78 h 138"/>
                <a:gd name="T76" fmla="*/ 19 w 79"/>
                <a:gd name="T77" fmla="*/ 74 h 138"/>
                <a:gd name="T78" fmla="*/ 19 w 79"/>
                <a:gd name="T79" fmla="*/ 64 h 138"/>
                <a:gd name="T80" fmla="*/ 14 w 79"/>
                <a:gd name="T81" fmla="*/ 60 h 138"/>
                <a:gd name="T82" fmla="*/ 10 w 79"/>
                <a:gd name="T83" fmla="*/ 55 h 138"/>
                <a:gd name="T84" fmla="*/ 5 w 79"/>
                <a:gd name="T85" fmla="*/ 46 h 138"/>
                <a:gd name="T86" fmla="*/ 5 w 79"/>
                <a:gd name="T87" fmla="*/ 41 h 138"/>
                <a:gd name="T88" fmla="*/ 0 w 79"/>
                <a:gd name="T89" fmla="*/ 32 h 138"/>
                <a:gd name="T90" fmla="*/ 0 w 79"/>
                <a:gd name="T91" fmla="*/ 32 h 138"/>
                <a:gd name="T92" fmla="*/ 0 w 79"/>
                <a:gd name="T93" fmla="*/ 23 h 138"/>
                <a:gd name="T94" fmla="*/ 5 w 79"/>
                <a:gd name="T95" fmla="*/ 14 h 138"/>
                <a:gd name="T96" fmla="*/ 10 w 79"/>
                <a:gd name="T97" fmla="*/ 9 h 138"/>
                <a:gd name="T98" fmla="*/ 19 w 79"/>
                <a:gd name="T99" fmla="*/ 9 h 138"/>
                <a:gd name="T100" fmla="*/ 23 w 79"/>
                <a:gd name="T101" fmla="*/ 9 h 138"/>
                <a:gd name="T102" fmla="*/ 33 w 79"/>
                <a:gd name="T103" fmla="*/ 4 h 138"/>
                <a:gd name="T104" fmla="*/ 42 w 79"/>
                <a:gd name="T105" fmla="*/ 4 h 138"/>
                <a:gd name="T106" fmla="*/ 46 w 79"/>
                <a:gd name="T107" fmla="*/ 0 h 138"/>
                <a:gd name="T108" fmla="*/ 46 w 79"/>
                <a:gd name="T109" fmla="*/ 0 h 138"/>
                <a:gd name="T110" fmla="*/ 46 w 79"/>
                <a:gd name="T111" fmla="*/ 0 h 138"/>
                <a:gd name="T112" fmla="*/ 46 w 79"/>
                <a:gd name="T113" fmla="*/ 0 h 138"/>
                <a:gd name="T114" fmla="*/ 46 w 79"/>
                <a:gd name="T11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 h="138">
                  <a:moveTo>
                    <a:pt x="46" y="0"/>
                  </a:moveTo>
                  <a:lnTo>
                    <a:pt x="46" y="9"/>
                  </a:lnTo>
                  <a:lnTo>
                    <a:pt x="46" y="14"/>
                  </a:lnTo>
                  <a:lnTo>
                    <a:pt x="46" y="18"/>
                  </a:lnTo>
                  <a:lnTo>
                    <a:pt x="51" y="28"/>
                  </a:lnTo>
                  <a:lnTo>
                    <a:pt x="56" y="32"/>
                  </a:lnTo>
                  <a:lnTo>
                    <a:pt x="60" y="37"/>
                  </a:lnTo>
                  <a:lnTo>
                    <a:pt x="65" y="46"/>
                  </a:lnTo>
                  <a:lnTo>
                    <a:pt x="65" y="51"/>
                  </a:lnTo>
                  <a:lnTo>
                    <a:pt x="65" y="51"/>
                  </a:lnTo>
                  <a:lnTo>
                    <a:pt x="69" y="60"/>
                  </a:lnTo>
                  <a:lnTo>
                    <a:pt x="69" y="69"/>
                  </a:lnTo>
                  <a:lnTo>
                    <a:pt x="74" y="78"/>
                  </a:lnTo>
                  <a:lnTo>
                    <a:pt x="74" y="87"/>
                  </a:lnTo>
                  <a:lnTo>
                    <a:pt x="79" y="97"/>
                  </a:lnTo>
                  <a:lnTo>
                    <a:pt x="79" y="106"/>
                  </a:lnTo>
                  <a:lnTo>
                    <a:pt x="79" y="115"/>
                  </a:lnTo>
                  <a:lnTo>
                    <a:pt x="74" y="120"/>
                  </a:lnTo>
                  <a:lnTo>
                    <a:pt x="74" y="120"/>
                  </a:lnTo>
                  <a:lnTo>
                    <a:pt x="74" y="124"/>
                  </a:lnTo>
                  <a:lnTo>
                    <a:pt x="74" y="124"/>
                  </a:lnTo>
                  <a:lnTo>
                    <a:pt x="79" y="124"/>
                  </a:lnTo>
                  <a:lnTo>
                    <a:pt x="79" y="129"/>
                  </a:lnTo>
                  <a:lnTo>
                    <a:pt x="79" y="129"/>
                  </a:lnTo>
                  <a:lnTo>
                    <a:pt x="79" y="129"/>
                  </a:lnTo>
                  <a:lnTo>
                    <a:pt x="79" y="133"/>
                  </a:lnTo>
                  <a:lnTo>
                    <a:pt x="79" y="133"/>
                  </a:lnTo>
                  <a:lnTo>
                    <a:pt x="79" y="133"/>
                  </a:lnTo>
                  <a:lnTo>
                    <a:pt x="69" y="138"/>
                  </a:lnTo>
                  <a:lnTo>
                    <a:pt x="60" y="133"/>
                  </a:lnTo>
                  <a:lnTo>
                    <a:pt x="51" y="129"/>
                  </a:lnTo>
                  <a:lnTo>
                    <a:pt x="46" y="120"/>
                  </a:lnTo>
                  <a:lnTo>
                    <a:pt x="42" y="110"/>
                  </a:lnTo>
                  <a:lnTo>
                    <a:pt x="37" y="101"/>
                  </a:lnTo>
                  <a:lnTo>
                    <a:pt x="33" y="92"/>
                  </a:lnTo>
                  <a:lnTo>
                    <a:pt x="28" y="87"/>
                  </a:lnTo>
                  <a:lnTo>
                    <a:pt x="28" y="87"/>
                  </a:lnTo>
                  <a:lnTo>
                    <a:pt x="23" y="78"/>
                  </a:lnTo>
                  <a:lnTo>
                    <a:pt x="19" y="74"/>
                  </a:lnTo>
                  <a:lnTo>
                    <a:pt x="19" y="64"/>
                  </a:lnTo>
                  <a:lnTo>
                    <a:pt x="14" y="60"/>
                  </a:lnTo>
                  <a:lnTo>
                    <a:pt x="10" y="55"/>
                  </a:lnTo>
                  <a:lnTo>
                    <a:pt x="5" y="46"/>
                  </a:lnTo>
                  <a:lnTo>
                    <a:pt x="5" y="41"/>
                  </a:lnTo>
                  <a:lnTo>
                    <a:pt x="0" y="32"/>
                  </a:lnTo>
                  <a:lnTo>
                    <a:pt x="0" y="32"/>
                  </a:lnTo>
                  <a:lnTo>
                    <a:pt x="0" y="23"/>
                  </a:lnTo>
                  <a:lnTo>
                    <a:pt x="5" y="14"/>
                  </a:lnTo>
                  <a:lnTo>
                    <a:pt x="10" y="9"/>
                  </a:lnTo>
                  <a:lnTo>
                    <a:pt x="19" y="9"/>
                  </a:lnTo>
                  <a:lnTo>
                    <a:pt x="23" y="9"/>
                  </a:lnTo>
                  <a:lnTo>
                    <a:pt x="33" y="4"/>
                  </a:lnTo>
                  <a:lnTo>
                    <a:pt x="42" y="4"/>
                  </a:lnTo>
                  <a:lnTo>
                    <a:pt x="46" y="0"/>
                  </a:lnTo>
                  <a:lnTo>
                    <a:pt x="46" y="0"/>
                  </a:lnTo>
                  <a:lnTo>
                    <a:pt x="46" y="0"/>
                  </a:lnTo>
                  <a:lnTo>
                    <a:pt x="46" y="0"/>
                  </a:lnTo>
                  <a:lnTo>
                    <a:pt x="46" y="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1" name="Freeform 115"/>
            <p:cNvSpPr>
              <a:spLocks/>
            </p:cNvSpPr>
            <p:nvPr/>
          </p:nvSpPr>
          <p:spPr bwMode="auto">
            <a:xfrm>
              <a:off x="3851" y="2048"/>
              <a:ext cx="90" cy="338"/>
            </a:xfrm>
            <a:custGeom>
              <a:avLst/>
              <a:gdLst>
                <a:gd name="T0" fmla="*/ 198 w 198"/>
                <a:gd name="T1" fmla="*/ 465 h 603"/>
                <a:gd name="T2" fmla="*/ 198 w 198"/>
                <a:gd name="T3" fmla="*/ 474 h 603"/>
                <a:gd name="T4" fmla="*/ 193 w 198"/>
                <a:gd name="T5" fmla="*/ 479 h 603"/>
                <a:gd name="T6" fmla="*/ 193 w 198"/>
                <a:gd name="T7" fmla="*/ 488 h 603"/>
                <a:gd name="T8" fmla="*/ 193 w 198"/>
                <a:gd name="T9" fmla="*/ 488 h 603"/>
                <a:gd name="T10" fmla="*/ 170 w 198"/>
                <a:gd name="T11" fmla="*/ 497 h 603"/>
                <a:gd name="T12" fmla="*/ 147 w 198"/>
                <a:gd name="T13" fmla="*/ 506 h 603"/>
                <a:gd name="T14" fmla="*/ 124 w 198"/>
                <a:gd name="T15" fmla="*/ 520 h 603"/>
                <a:gd name="T16" fmla="*/ 115 w 198"/>
                <a:gd name="T17" fmla="*/ 543 h 603"/>
                <a:gd name="T18" fmla="*/ 110 w 198"/>
                <a:gd name="T19" fmla="*/ 552 h 603"/>
                <a:gd name="T20" fmla="*/ 110 w 198"/>
                <a:gd name="T21" fmla="*/ 566 h 603"/>
                <a:gd name="T22" fmla="*/ 110 w 198"/>
                <a:gd name="T23" fmla="*/ 580 h 603"/>
                <a:gd name="T24" fmla="*/ 110 w 198"/>
                <a:gd name="T25" fmla="*/ 594 h 603"/>
                <a:gd name="T26" fmla="*/ 110 w 198"/>
                <a:gd name="T27" fmla="*/ 603 h 603"/>
                <a:gd name="T28" fmla="*/ 110 w 198"/>
                <a:gd name="T29" fmla="*/ 603 h 603"/>
                <a:gd name="T30" fmla="*/ 73 w 198"/>
                <a:gd name="T31" fmla="*/ 511 h 603"/>
                <a:gd name="T32" fmla="*/ 60 w 198"/>
                <a:gd name="T33" fmla="*/ 405 h 603"/>
                <a:gd name="T34" fmla="*/ 50 w 198"/>
                <a:gd name="T35" fmla="*/ 299 h 603"/>
                <a:gd name="T36" fmla="*/ 37 w 198"/>
                <a:gd name="T37" fmla="*/ 193 h 603"/>
                <a:gd name="T38" fmla="*/ 32 w 198"/>
                <a:gd name="T39" fmla="*/ 170 h 603"/>
                <a:gd name="T40" fmla="*/ 27 w 198"/>
                <a:gd name="T41" fmla="*/ 120 h 603"/>
                <a:gd name="T42" fmla="*/ 18 w 198"/>
                <a:gd name="T43" fmla="*/ 74 h 603"/>
                <a:gd name="T44" fmla="*/ 9 w 198"/>
                <a:gd name="T45" fmla="*/ 27 h 603"/>
                <a:gd name="T46" fmla="*/ 0 w 198"/>
                <a:gd name="T47" fmla="*/ 4 h 603"/>
                <a:gd name="T48" fmla="*/ 18 w 198"/>
                <a:gd name="T49" fmla="*/ 0 h 603"/>
                <a:gd name="T50" fmla="*/ 27 w 198"/>
                <a:gd name="T51" fmla="*/ 4 h 603"/>
                <a:gd name="T52" fmla="*/ 37 w 198"/>
                <a:gd name="T53" fmla="*/ 18 h 603"/>
                <a:gd name="T54" fmla="*/ 41 w 198"/>
                <a:gd name="T55" fmla="*/ 32 h 603"/>
                <a:gd name="T56" fmla="*/ 64 w 198"/>
                <a:gd name="T57" fmla="*/ 87 h 603"/>
                <a:gd name="T58" fmla="*/ 96 w 198"/>
                <a:gd name="T59" fmla="*/ 198 h 603"/>
                <a:gd name="T60" fmla="*/ 124 w 198"/>
                <a:gd name="T61" fmla="*/ 308 h 603"/>
                <a:gd name="T62" fmla="*/ 170 w 198"/>
                <a:gd name="T63" fmla="*/ 414 h 603"/>
                <a:gd name="T64" fmla="*/ 198 w 198"/>
                <a:gd name="T65" fmla="*/ 460 h 603"/>
                <a:gd name="T66" fmla="*/ 198 w 198"/>
                <a:gd name="T67" fmla="*/ 46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603">
                  <a:moveTo>
                    <a:pt x="198" y="460"/>
                  </a:moveTo>
                  <a:lnTo>
                    <a:pt x="198" y="465"/>
                  </a:lnTo>
                  <a:lnTo>
                    <a:pt x="198" y="470"/>
                  </a:lnTo>
                  <a:lnTo>
                    <a:pt x="198" y="474"/>
                  </a:lnTo>
                  <a:lnTo>
                    <a:pt x="193" y="474"/>
                  </a:lnTo>
                  <a:lnTo>
                    <a:pt x="193" y="479"/>
                  </a:lnTo>
                  <a:lnTo>
                    <a:pt x="193" y="483"/>
                  </a:lnTo>
                  <a:lnTo>
                    <a:pt x="193" y="488"/>
                  </a:lnTo>
                  <a:lnTo>
                    <a:pt x="193" y="488"/>
                  </a:lnTo>
                  <a:lnTo>
                    <a:pt x="193" y="488"/>
                  </a:lnTo>
                  <a:lnTo>
                    <a:pt x="179" y="493"/>
                  </a:lnTo>
                  <a:lnTo>
                    <a:pt x="170" y="497"/>
                  </a:lnTo>
                  <a:lnTo>
                    <a:pt x="156" y="502"/>
                  </a:lnTo>
                  <a:lnTo>
                    <a:pt x="147" y="506"/>
                  </a:lnTo>
                  <a:lnTo>
                    <a:pt x="138" y="511"/>
                  </a:lnTo>
                  <a:lnTo>
                    <a:pt x="124" y="520"/>
                  </a:lnTo>
                  <a:lnTo>
                    <a:pt x="119" y="529"/>
                  </a:lnTo>
                  <a:lnTo>
                    <a:pt x="115" y="543"/>
                  </a:lnTo>
                  <a:lnTo>
                    <a:pt x="115" y="543"/>
                  </a:lnTo>
                  <a:lnTo>
                    <a:pt x="110" y="552"/>
                  </a:lnTo>
                  <a:lnTo>
                    <a:pt x="110" y="557"/>
                  </a:lnTo>
                  <a:lnTo>
                    <a:pt x="110" y="566"/>
                  </a:lnTo>
                  <a:lnTo>
                    <a:pt x="110" y="575"/>
                  </a:lnTo>
                  <a:lnTo>
                    <a:pt x="110" y="580"/>
                  </a:lnTo>
                  <a:lnTo>
                    <a:pt x="110" y="589"/>
                  </a:lnTo>
                  <a:lnTo>
                    <a:pt x="110" y="594"/>
                  </a:lnTo>
                  <a:lnTo>
                    <a:pt x="110" y="603"/>
                  </a:lnTo>
                  <a:lnTo>
                    <a:pt x="110" y="603"/>
                  </a:lnTo>
                  <a:lnTo>
                    <a:pt x="110" y="603"/>
                  </a:lnTo>
                  <a:lnTo>
                    <a:pt x="110" y="603"/>
                  </a:lnTo>
                  <a:lnTo>
                    <a:pt x="87" y="557"/>
                  </a:lnTo>
                  <a:lnTo>
                    <a:pt x="73" y="511"/>
                  </a:lnTo>
                  <a:lnTo>
                    <a:pt x="64" y="456"/>
                  </a:lnTo>
                  <a:lnTo>
                    <a:pt x="60" y="405"/>
                  </a:lnTo>
                  <a:lnTo>
                    <a:pt x="55" y="350"/>
                  </a:lnTo>
                  <a:lnTo>
                    <a:pt x="50" y="299"/>
                  </a:lnTo>
                  <a:lnTo>
                    <a:pt x="46" y="244"/>
                  </a:lnTo>
                  <a:lnTo>
                    <a:pt x="37" y="193"/>
                  </a:lnTo>
                  <a:lnTo>
                    <a:pt x="37" y="193"/>
                  </a:lnTo>
                  <a:lnTo>
                    <a:pt x="32" y="170"/>
                  </a:lnTo>
                  <a:lnTo>
                    <a:pt x="27" y="147"/>
                  </a:lnTo>
                  <a:lnTo>
                    <a:pt x="27" y="120"/>
                  </a:lnTo>
                  <a:lnTo>
                    <a:pt x="23" y="97"/>
                  </a:lnTo>
                  <a:lnTo>
                    <a:pt x="18" y="74"/>
                  </a:lnTo>
                  <a:lnTo>
                    <a:pt x="14" y="50"/>
                  </a:lnTo>
                  <a:lnTo>
                    <a:pt x="9" y="27"/>
                  </a:lnTo>
                  <a:lnTo>
                    <a:pt x="0" y="4"/>
                  </a:lnTo>
                  <a:lnTo>
                    <a:pt x="0" y="4"/>
                  </a:lnTo>
                  <a:lnTo>
                    <a:pt x="9" y="0"/>
                  </a:lnTo>
                  <a:lnTo>
                    <a:pt x="18" y="0"/>
                  </a:lnTo>
                  <a:lnTo>
                    <a:pt x="23" y="0"/>
                  </a:lnTo>
                  <a:lnTo>
                    <a:pt x="27" y="4"/>
                  </a:lnTo>
                  <a:lnTo>
                    <a:pt x="32" y="14"/>
                  </a:lnTo>
                  <a:lnTo>
                    <a:pt x="37" y="18"/>
                  </a:lnTo>
                  <a:lnTo>
                    <a:pt x="37" y="27"/>
                  </a:lnTo>
                  <a:lnTo>
                    <a:pt x="41" y="32"/>
                  </a:lnTo>
                  <a:lnTo>
                    <a:pt x="41" y="32"/>
                  </a:lnTo>
                  <a:lnTo>
                    <a:pt x="64" y="87"/>
                  </a:lnTo>
                  <a:lnTo>
                    <a:pt x="83" y="143"/>
                  </a:lnTo>
                  <a:lnTo>
                    <a:pt x="96" y="198"/>
                  </a:lnTo>
                  <a:lnTo>
                    <a:pt x="110" y="253"/>
                  </a:lnTo>
                  <a:lnTo>
                    <a:pt x="124" y="308"/>
                  </a:lnTo>
                  <a:lnTo>
                    <a:pt x="147" y="359"/>
                  </a:lnTo>
                  <a:lnTo>
                    <a:pt x="170" y="414"/>
                  </a:lnTo>
                  <a:lnTo>
                    <a:pt x="198" y="460"/>
                  </a:lnTo>
                  <a:lnTo>
                    <a:pt x="198" y="460"/>
                  </a:lnTo>
                  <a:lnTo>
                    <a:pt x="198" y="460"/>
                  </a:lnTo>
                  <a:lnTo>
                    <a:pt x="198" y="460"/>
                  </a:lnTo>
                  <a:lnTo>
                    <a:pt x="198" y="460"/>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2" name="Freeform 116"/>
            <p:cNvSpPr>
              <a:spLocks/>
            </p:cNvSpPr>
            <p:nvPr/>
          </p:nvSpPr>
          <p:spPr bwMode="auto">
            <a:xfrm>
              <a:off x="4109" y="2061"/>
              <a:ext cx="524" cy="457"/>
            </a:xfrm>
            <a:custGeom>
              <a:avLst/>
              <a:gdLst>
                <a:gd name="T0" fmla="*/ 782 w 1160"/>
                <a:gd name="T1" fmla="*/ 41 h 815"/>
                <a:gd name="T2" fmla="*/ 879 w 1160"/>
                <a:gd name="T3" fmla="*/ 23 h 815"/>
                <a:gd name="T4" fmla="*/ 1114 w 1160"/>
                <a:gd name="T5" fmla="*/ 198 h 815"/>
                <a:gd name="T6" fmla="*/ 1104 w 1160"/>
                <a:gd name="T7" fmla="*/ 308 h 815"/>
                <a:gd name="T8" fmla="*/ 1063 w 1160"/>
                <a:gd name="T9" fmla="*/ 373 h 815"/>
                <a:gd name="T10" fmla="*/ 1049 w 1160"/>
                <a:gd name="T11" fmla="*/ 396 h 815"/>
                <a:gd name="T12" fmla="*/ 870 w 1160"/>
                <a:gd name="T13" fmla="*/ 511 h 815"/>
                <a:gd name="T14" fmla="*/ 663 w 1160"/>
                <a:gd name="T15" fmla="*/ 589 h 815"/>
                <a:gd name="T16" fmla="*/ 391 w 1160"/>
                <a:gd name="T17" fmla="*/ 704 h 815"/>
                <a:gd name="T18" fmla="*/ 258 w 1160"/>
                <a:gd name="T19" fmla="*/ 750 h 815"/>
                <a:gd name="T20" fmla="*/ 166 w 1160"/>
                <a:gd name="T21" fmla="*/ 746 h 815"/>
                <a:gd name="T22" fmla="*/ 152 w 1160"/>
                <a:gd name="T23" fmla="*/ 746 h 815"/>
                <a:gd name="T24" fmla="*/ 166 w 1160"/>
                <a:gd name="T25" fmla="*/ 764 h 815"/>
                <a:gd name="T26" fmla="*/ 263 w 1160"/>
                <a:gd name="T27" fmla="*/ 769 h 815"/>
                <a:gd name="T28" fmla="*/ 497 w 1160"/>
                <a:gd name="T29" fmla="*/ 677 h 815"/>
                <a:gd name="T30" fmla="*/ 460 w 1160"/>
                <a:gd name="T31" fmla="*/ 750 h 815"/>
                <a:gd name="T32" fmla="*/ 433 w 1160"/>
                <a:gd name="T33" fmla="*/ 801 h 815"/>
                <a:gd name="T34" fmla="*/ 511 w 1160"/>
                <a:gd name="T35" fmla="*/ 704 h 815"/>
                <a:gd name="T36" fmla="*/ 640 w 1160"/>
                <a:gd name="T37" fmla="*/ 621 h 815"/>
                <a:gd name="T38" fmla="*/ 861 w 1160"/>
                <a:gd name="T39" fmla="*/ 562 h 815"/>
                <a:gd name="T40" fmla="*/ 1031 w 1160"/>
                <a:gd name="T41" fmla="*/ 516 h 815"/>
                <a:gd name="T42" fmla="*/ 1141 w 1160"/>
                <a:gd name="T43" fmla="*/ 575 h 815"/>
                <a:gd name="T44" fmla="*/ 1160 w 1160"/>
                <a:gd name="T45" fmla="*/ 718 h 815"/>
                <a:gd name="T46" fmla="*/ 1123 w 1160"/>
                <a:gd name="T47" fmla="*/ 792 h 815"/>
                <a:gd name="T48" fmla="*/ 989 w 1160"/>
                <a:gd name="T49" fmla="*/ 815 h 815"/>
                <a:gd name="T50" fmla="*/ 1054 w 1160"/>
                <a:gd name="T51" fmla="*/ 801 h 815"/>
                <a:gd name="T52" fmla="*/ 1012 w 1160"/>
                <a:gd name="T53" fmla="*/ 796 h 815"/>
                <a:gd name="T54" fmla="*/ 870 w 1160"/>
                <a:gd name="T55" fmla="*/ 810 h 815"/>
                <a:gd name="T56" fmla="*/ 1022 w 1160"/>
                <a:gd name="T57" fmla="*/ 773 h 815"/>
                <a:gd name="T58" fmla="*/ 1114 w 1160"/>
                <a:gd name="T59" fmla="*/ 746 h 815"/>
                <a:gd name="T60" fmla="*/ 842 w 1160"/>
                <a:gd name="T61" fmla="*/ 796 h 815"/>
                <a:gd name="T62" fmla="*/ 19 w 1160"/>
                <a:gd name="T63" fmla="*/ 810 h 815"/>
                <a:gd name="T64" fmla="*/ 0 w 1160"/>
                <a:gd name="T65" fmla="*/ 773 h 815"/>
                <a:gd name="T66" fmla="*/ 102 w 1160"/>
                <a:gd name="T67" fmla="*/ 580 h 815"/>
                <a:gd name="T68" fmla="*/ 447 w 1160"/>
                <a:gd name="T69" fmla="*/ 354 h 815"/>
                <a:gd name="T70" fmla="*/ 506 w 1160"/>
                <a:gd name="T71" fmla="*/ 322 h 815"/>
                <a:gd name="T72" fmla="*/ 612 w 1160"/>
                <a:gd name="T73" fmla="*/ 272 h 815"/>
                <a:gd name="T74" fmla="*/ 916 w 1160"/>
                <a:gd name="T75" fmla="*/ 207 h 815"/>
                <a:gd name="T76" fmla="*/ 966 w 1160"/>
                <a:gd name="T77" fmla="*/ 198 h 815"/>
                <a:gd name="T78" fmla="*/ 948 w 1160"/>
                <a:gd name="T79" fmla="*/ 198 h 815"/>
                <a:gd name="T80" fmla="*/ 828 w 1160"/>
                <a:gd name="T81" fmla="*/ 198 h 815"/>
                <a:gd name="T82" fmla="*/ 649 w 1160"/>
                <a:gd name="T83" fmla="*/ 239 h 815"/>
                <a:gd name="T84" fmla="*/ 764 w 1160"/>
                <a:gd name="T85" fmla="*/ 198 h 815"/>
                <a:gd name="T86" fmla="*/ 801 w 1160"/>
                <a:gd name="T87" fmla="*/ 184 h 815"/>
                <a:gd name="T88" fmla="*/ 792 w 1160"/>
                <a:gd name="T89" fmla="*/ 184 h 815"/>
                <a:gd name="T90" fmla="*/ 792 w 1160"/>
                <a:gd name="T91" fmla="*/ 179 h 815"/>
                <a:gd name="T92" fmla="*/ 782 w 1160"/>
                <a:gd name="T93" fmla="*/ 179 h 815"/>
                <a:gd name="T94" fmla="*/ 759 w 1160"/>
                <a:gd name="T95" fmla="*/ 189 h 815"/>
                <a:gd name="T96" fmla="*/ 723 w 1160"/>
                <a:gd name="T97" fmla="*/ 198 h 815"/>
                <a:gd name="T98" fmla="*/ 764 w 1160"/>
                <a:gd name="T99" fmla="*/ 147 h 815"/>
                <a:gd name="T100" fmla="*/ 847 w 1160"/>
                <a:gd name="T101" fmla="*/ 51 h 815"/>
                <a:gd name="T102" fmla="*/ 842 w 1160"/>
                <a:gd name="T103" fmla="*/ 46 h 815"/>
                <a:gd name="T104" fmla="*/ 828 w 1160"/>
                <a:gd name="T105" fmla="*/ 55 h 815"/>
                <a:gd name="T106" fmla="*/ 810 w 1160"/>
                <a:gd name="T107" fmla="*/ 87 h 815"/>
                <a:gd name="T108" fmla="*/ 677 w 1160"/>
                <a:gd name="T109" fmla="*/ 207 h 815"/>
                <a:gd name="T110" fmla="*/ 690 w 1160"/>
                <a:gd name="T111" fmla="*/ 156 h 815"/>
                <a:gd name="T112" fmla="*/ 741 w 1160"/>
                <a:gd name="T113" fmla="*/ 0 h 815"/>
                <a:gd name="T114" fmla="*/ 764 w 1160"/>
                <a:gd name="T115" fmla="*/ 78 h 815"/>
                <a:gd name="T116" fmla="*/ 769 w 1160"/>
                <a:gd name="T117" fmla="*/ 101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0" h="815">
                  <a:moveTo>
                    <a:pt x="769" y="101"/>
                  </a:moveTo>
                  <a:lnTo>
                    <a:pt x="773" y="92"/>
                  </a:lnTo>
                  <a:lnTo>
                    <a:pt x="773" y="78"/>
                  </a:lnTo>
                  <a:lnTo>
                    <a:pt x="778" y="69"/>
                  </a:lnTo>
                  <a:lnTo>
                    <a:pt x="778" y="55"/>
                  </a:lnTo>
                  <a:lnTo>
                    <a:pt x="782" y="41"/>
                  </a:lnTo>
                  <a:lnTo>
                    <a:pt x="782" y="32"/>
                  </a:lnTo>
                  <a:lnTo>
                    <a:pt x="782" y="18"/>
                  </a:lnTo>
                  <a:lnTo>
                    <a:pt x="782" y="4"/>
                  </a:lnTo>
                  <a:lnTo>
                    <a:pt x="782" y="4"/>
                  </a:lnTo>
                  <a:lnTo>
                    <a:pt x="828" y="14"/>
                  </a:lnTo>
                  <a:lnTo>
                    <a:pt x="879" y="23"/>
                  </a:lnTo>
                  <a:lnTo>
                    <a:pt x="925" y="41"/>
                  </a:lnTo>
                  <a:lnTo>
                    <a:pt x="971" y="60"/>
                  </a:lnTo>
                  <a:lnTo>
                    <a:pt x="1017" y="83"/>
                  </a:lnTo>
                  <a:lnTo>
                    <a:pt x="1054" y="110"/>
                  </a:lnTo>
                  <a:lnTo>
                    <a:pt x="1086" y="152"/>
                  </a:lnTo>
                  <a:lnTo>
                    <a:pt x="1114" y="198"/>
                  </a:lnTo>
                  <a:lnTo>
                    <a:pt x="1114" y="198"/>
                  </a:lnTo>
                  <a:lnTo>
                    <a:pt x="1118" y="221"/>
                  </a:lnTo>
                  <a:lnTo>
                    <a:pt x="1123" y="244"/>
                  </a:lnTo>
                  <a:lnTo>
                    <a:pt x="1118" y="267"/>
                  </a:lnTo>
                  <a:lnTo>
                    <a:pt x="1114" y="290"/>
                  </a:lnTo>
                  <a:lnTo>
                    <a:pt x="1104" y="308"/>
                  </a:lnTo>
                  <a:lnTo>
                    <a:pt x="1095" y="331"/>
                  </a:lnTo>
                  <a:lnTo>
                    <a:pt x="1086" y="350"/>
                  </a:lnTo>
                  <a:lnTo>
                    <a:pt x="1072" y="373"/>
                  </a:lnTo>
                  <a:lnTo>
                    <a:pt x="1072" y="373"/>
                  </a:lnTo>
                  <a:lnTo>
                    <a:pt x="1068" y="373"/>
                  </a:lnTo>
                  <a:lnTo>
                    <a:pt x="1063" y="373"/>
                  </a:lnTo>
                  <a:lnTo>
                    <a:pt x="1063" y="377"/>
                  </a:lnTo>
                  <a:lnTo>
                    <a:pt x="1058" y="382"/>
                  </a:lnTo>
                  <a:lnTo>
                    <a:pt x="1058" y="387"/>
                  </a:lnTo>
                  <a:lnTo>
                    <a:pt x="1054" y="391"/>
                  </a:lnTo>
                  <a:lnTo>
                    <a:pt x="1054" y="396"/>
                  </a:lnTo>
                  <a:lnTo>
                    <a:pt x="1049" y="396"/>
                  </a:lnTo>
                  <a:lnTo>
                    <a:pt x="1049" y="396"/>
                  </a:lnTo>
                  <a:lnTo>
                    <a:pt x="1017" y="428"/>
                  </a:lnTo>
                  <a:lnTo>
                    <a:pt x="985" y="451"/>
                  </a:lnTo>
                  <a:lnTo>
                    <a:pt x="948" y="474"/>
                  </a:lnTo>
                  <a:lnTo>
                    <a:pt x="911" y="493"/>
                  </a:lnTo>
                  <a:lnTo>
                    <a:pt x="870" y="511"/>
                  </a:lnTo>
                  <a:lnTo>
                    <a:pt x="833" y="525"/>
                  </a:lnTo>
                  <a:lnTo>
                    <a:pt x="796" y="539"/>
                  </a:lnTo>
                  <a:lnTo>
                    <a:pt x="755" y="557"/>
                  </a:lnTo>
                  <a:lnTo>
                    <a:pt x="755" y="557"/>
                  </a:lnTo>
                  <a:lnTo>
                    <a:pt x="709" y="575"/>
                  </a:lnTo>
                  <a:lnTo>
                    <a:pt x="663" y="589"/>
                  </a:lnTo>
                  <a:lnTo>
                    <a:pt x="617" y="608"/>
                  </a:lnTo>
                  <a:lnTo>
                    <a:pt x="571" y="621"/>
                  </a:lnTo>
                  <a:lnTo>
                    <a:pt x="525" y="640"/>
                  </a:lnTo>
                  <a:lnTo>
                    <a:pt x="479" y="658"/>
                  </a:lnTo>
                  <a:lnTo>
                    <a:pt x="437" y="681"/>
                  </a:lnTo>
                  <a:lnTo>
                    <a:pt x="391" y="704"/>
                  </a:lnTo>
                  <a:lnTo>
                    <a:pt x="391" y="704"/>
                  </a:lnTo>
                  <a:lnTo>
                    <a:pt x="368" y="714"/>
                  </a:lnTo>
                  <a:lnTo>
                    <a:pt x="341" y="727"/>
                  </a:lnTo>
                  <a:lnTo>
                    <a:pt x="313" y="737"/>
                  </a:lnTo>
                  <a:lnTo>
                    <a:pt x="286" y="741"/>
                  </a:lnTo>
                  <a:lnTo>
                    <a:pt x="258" y="750"/>
                  </a:lnTo>
                  <a:lnTo>
                    <a:pt x="230" y="755"/>
                  </a:lnTo>
                  <a:lnTo>
                    <a:pt x="203" y="755"/>
                  </a:lnTo>
                  <a:lnTo>
                    <a:pt x="171" y="750"/>
                  </a:lnTo>
                  <a:lnTo>
                    <a:pt x="171" y="750"/>
                  </a:lnTo>
                  <a:lnTo>
                    <a:pt x="171" y="750"/>
                  </a:lnTo>
                  <a:lnTo>
                    <a:pt x="166" y="746"/>
                  </a:lnTo>
                  <a:lnTo>
                    <a:pt x="166" y="746"/>
                  </a:lnTo>
                  <a:lnTo>
                    <a:pt x="161" y="741"/>
                  </a:lnTo>
                  <a:lnTo>
                    <a:pt x="157" y="741"/>
                  </a:lnTo>
                  <a:lnTo>
                    <a:pt x="157" y="741"/>
                  </a:lnTo>
                  <a:lnTo>
                    <a:pt x="152" y="741"/>
                  </a:lnTo>
                  <a:lnTo>
                    <a:pt x="152" y="746"/>
                  </a:lnTo>
                  <a:lnTo>
                    <a:pt x="152" y="746"/>
                  </a:lnTo>
                  <a:lnTo>
                    <a:pt x="152" y="750"/>
                  </a:lnTo>
                  <a:lnTo>
                    <a:pt x="157" y="755"/>
                  </a:lnTo>
                  <a:lnTo>
                    <a:pt x="157" y="760"/>
                  </a:lnTo>
                  <a:lnTo>
                    <a:pt x="161" y="760"/>
                  </a:lnTo>
                  <a:lnTo>
                    <a:pt x="166" y="764"/>
                  </a:lnTo>
                  <a:lnTo>
                    <a:pt x="166" y="769"/>
                  </a:lnTo>
                  <a:lnTo>
                    <a:pt x="171" y="769"/>
                  </a:lnTo>
                  <a:lnTo>
                    <a:pt x="175" y="773"/>
                  </a:lnTo>
                  <a:lnTo>
                    <a:pt x="175" y="773"/>
                  </a:lnTo>
                  <a:lnTo>
                    <a:pt x="221" y="773"/>
                  </a:lnTo>
                  <a:lnTo>
                    <a:pt x="263" y="769"/>
                  </a:lnTo>
                  <a:lnTo>
                    <a:pt x="304" y="760"/>
                  </a:lnTo>
                  <a:lnTo>
                    <a:pt x="345" y="746"/>
                  </a:lnTo>
                  <a:lnTo>
                    <a:pt x="382" y="727"/>
                  </a:lnTo>
                  <a:lnTo>
                    <a:pt x="419" y="709"/>
                  </a:lnTo>
                  <a:lnTo>
                    <a:pt x="460" y="695"/>
                  </a:lnTo>
                  <a:lnTo>
                    <a:pt x="497" y="677"/>
                  </a:lnTo>
                  <a:lnTo>
                    <a:pt x="497" y="677"/>
                  </a:lnTo>
                  <a:lnTo>
                    <a:pt x="493" y="691"/>
                  </a:lnTo>
                  <a:lnTo>
                    <a:pt x="488" y="709"/>
                  </a:lnTo>
                  <a:lnTo>
                    <a:pt x="479" y="723"/>
                  </a:lnTo>
                  <a:lnTo>
                    <a:pt x="470" y="737"/>
                  </a:lnTo>
                  <a:lnTo>
                    <a:pt x="460" y="750"/>
                  </a:lnTo>
                  <a:lnTo>
                    <a:pt x="451" y="764"/>
                  </a:lnTo>
                  <a:lnTo>
                    <a:pt x="437" y="778"/>
                  </a:lnTo>
                  <a:lnTo>
                    <a:pt x="428" y="792"/>
                  </a:lnTo>
                  <a:lnTo>
                    <a:pt x="428" y="792"/>
                  </a:lnTo>
                  <a:lnTo>
                    <a:pt x="433" y="801"/>
                  </a:lnTo>
                  <a:lnTo>
                    <a:pt x="433" y="801"/>
                  </a:lnTo>
                  <a:lnTo>
                    <a:pt x="447" y="787"/>
                  </a:lnTo>
                  <a:lnTo>
                    <a:pt x="460" y="773"/>
                  </a:lnTo>
                  <a:lnTo>
                    <a:pt x="479" y="760"/>
                  </a:lnTo>
                  <a:lnTo>
                    <a:pt x="493" y="741"/>
                  </a:lnTo>
                  <a:lnTo>
                    <a:pt x="502" y="723"/>
                  </a:lnTo>
                  <a:lnTo>
                    <a:pt x="511" y="704"/>
                  </a:lnTo>
                  <a:lnTo>
                    <a:pt x="516" y="686"/>
                  </a:lnTo>
                  <a:lnTo>
                    <a:pt x="516" y="668"/>
                  </a:lnTo>
                  <a:lnTo>
                    <a:pt x="516" y="668"/>
                  </a:lnTo>
                  <a:lnTo>
                    <a:pt x="557" y="654"/>
                  </a:lnTo>
                  <a:lnTo>
                    <a:pt x="598" y="635"/>
                  </a:lnTo>
                  <a:lnTo>
                    <a:pt x="640" y="621"/>
                  </a:lnTo>
                  <a:lnTo>
                    <a:pt x="681" y="603"/>
                  </a:lnTo>
                  <a:lnTo>
                    <a:pt x="723" y="589"/>
                  </a:lnTo>
                  <a:lnTo>
                    <a:pt x="769" y="575"/>
                  </a:lnTo>
                  <a:lnTo>
                    <a:pt x="810" y="566"/>
                  </a:lnTo>
                  <a:lnTo>
                    <a:pt x="861" y="562"/>
                  </a:lnTo>
                  <a:lnTo>
                    <a:pt x="861" y="562"/>
                  </a:lnTo>
                  <a:lnTo>
                    <a:pt x="888" y="557"/>
                  </a:lnTo>
                  <a:lnTo>
                    <a:pt x="916" y="548"/>
                  </a:lnTo>
                  <a:lnTo>
                    <a:pt x="943" y="543"/>
                  </a:lnTo>
                  <a:lnTo>
                    <a:pt x="971" y="534"/>
                  </a:lnTo>
                  <a:lnTo>
                    <a:pt x="1003" y="525"/>
                  </a:lnTo>
                  <a:lnTo>
                    <a:pt x="1031" y="516"/>
                  </a:lnTo>
                  <a:lnTo>
                    <a:pt x="1058" y="511"/>
                  </a:lnTo>
                  <a:lnTo>
                    <a:pt x="1091" y="506"/>
                  </a:lnTo>
                  <a:lnTo>
                    <a:pt x="1091" y="506"/>
                  </a:lnTo>
                  <a:lnTo>
                    <a:pt x="1109" y="525"/>
                  </a:lnTo>
                  <a:lnTo>
                    <a:pt x="1127" y="552"/>
                  </a:lnTo>
                  <a:lnTo>
                    <a:pt x="1141" y="575"/>
                  </a:lnTo>
                  <a:lnTo>
                    <a:pt x="1150" y="603"/>
                  </a:lnTo>
                  <a:lnTo>
                    <a:pt x="1155" y="631"/>
                  </a:lnTo>
                  <a:lnTo>
                    <a:pt x="1160" y="658"/>
                  </a:lnTo>
                  <a:lnTo>
                    <a:pt x="1160" y="691"/>
                  </a:lnTo>
                  <a:lnTo>
                    <a:pt x="1160" y="718"/>
                  </a:lnTo>
                  <a:lnTo>
                    <a:pt x="1160" y="718"/>
                  </a:lnTo>
                  <a:lnTo>
                    <a:pt x="1155" y="732"/>
                  </a:lnTo>
                  <a:lnTo>
                    <a:pt x="1150" y="746"/>
                  </a:lnTo>
                  <a:lnTo>
                    <a:pt x="1146" y="760"/>
                  </a:lnTo>
                  <a:lnTo>
                    <a:pt x="1137" y="769"/>
                  </a:lnTo>
                  <a:lnTo>
                    <a:pt x="1127" y="783"/>
                  </a:lnTo>
                  <a:lnTo>
                    <a:pt x="1123" y="792"/>
                  </a:lnTo>
                  <a:lnTo>
                    <a:pt x="1114" y="806"/>
                  </a:lnTo>
                  <a:lnTo>
                    <a:pt x="1104" y="815"/>
                  </a:lnTo>
                  <a:lnTo>
                    <a:pt x="1104" y="815"/>
                  </a:lnTo>
                  <a:lnTo>
                    <a:pt x="980" y="815"/>
                  </a:lnTo>
                  <a:lnTo>
                    <a:pt x="980" y="815"/>
                  </a:lnTo>
                  <a:lnTo>
                    <a:pt x="989" y="815"/>
                  </a:lnTo>
                  <a:lnTo>
                    <a:pt x="999" y="810"/>
                  </a:lnTo>
                  <a:lnTo>
                    <a:pt x="1012" y="810"/>
                  </a:lnTo>
                  <a:lnTo>
                    <a:pt x="1022" y="810"/>
                  </a:lnTo>
                  <a:lnTo>
                    <a:pt x="1035" y="806"/>
                  </a:lnTo>
                  <a:lnTo>
                    <a:pt x="1045" y="806"/>
                  </a:lnTo>
                  <a:lnTo>
                    <a:pt x="1054" y="801"/>
                  </a:lnTo>
                  <a:lnTo>
                    <a:pt x="1058" y="792"/>
                  </a:lnTo>
                  <a:lnTo>
                    <a:pt x="1058" y="792"/>
                  </a:lnTo>
                  <a:lnTo>
                    <a:pt x="1054" y="792"/>
                  </a:lnTo>
                  <a:lnTo>
                    <a:pt x="1054" y="792"/>
                  </a:lnTo>
                  <a:lnTo>
                    <a:pt x="1035" y="792"/>
                  </a:lnTo>
                  <a:lnTo>
                    <a:pt x="1012" y="796"/>
                  </a:lnTo>
                  <a:lnTo>
                    <a:pt x="985" y="801"/>
                  </a:lnTo>
                  <a:lnTo>
                    <a:pt x="962" y="801"/>
                  </a:lnTo>
                  <a:lnTo>
                    <a:pt x="939" y="806"/>
                  </a:lnTo>
                  <a:lnTo>
                    <a:pt x="916" y="806"/>
                  </a:lnTo>
                  <a:lnTo>
                    <a:pt x="893" y="806"/>
                  </a:lnTo>
                  <a:lnTo>
                    <a:pt x="870" y="810"/>
                  </a:lnTo>
                  <a:lnTo>
                    <a:pt x="870" y="810"/>
                  </a:lnTo>
                  <a:lnTo>
                    <a:pt x="897" y="801"/>
                  </a:lnTo>
                  <a:lnTo>
                    <a:pt x="925" y="796"/>
                  </a:lnTo>
                  <a:lnTo>
                    <a:pt x="957" y="792"/>
                  </a:lnTo>
                  <a:lnTo>
                    <a:pt x="989" y="783"/>
                  </a:lnTo>
                  <a:lnTo>
                    <a:pt x="1022" y="773"/>
                  </a:lnTo>
                  <a:lnTo>
                    <a:pt x="1054" y="769"/>
                  </a:lnTo>
                  <a:lnTo>
                    <a:pt x="1086" y="760"/>
                  </a:lnTo>
                  <a:lnTo>
                    <a:pt x="1118" y="755"/>
                  </a:lnTo>
                  <a:lnTo>
                    <a:pt x="1118" y="755"/>
                  </a:lnTo>
                  <a:lnTo>
                    <a:pt x="1114" y="746"/>
                  </a:lnTo>
                  <a:lnTo>
                    <a:pt x="1114" y="746"/>
                  </a:lnTo>
                  <a:lnTo>
                    <a:pt x="1068" y="755"/>
                  </a:lnTo>
                  <a:lnTo>
                    <a:pt x="1022" y="764"/>
                  </a:lnTo>
                  <a:lnTo>
                    <a:pt x="976" y="773"/>
                  </a:lnTo>
                  <a:lnTo>
                    <a:pt x="930" y="783"/>
                  </a:lnTo>
                  <a:lnTo>
                    <a:pt x="888" y="792"/>
                  </a:lnTo>
                  <a:lnTo>
                    <a:pt x="842" y="796"/>
                  </a:lnTo>
                  <a:lnTo>
                    <a:pt x="796" y="806"/>
                  </a:lnTo>
                  <a:lnTo>
                    <a:pt x="750" y="815"/>
                  </a:lnTo>
                  <a:lnTo>
                    <a:pt x="750" y="815"/>
                  </a:lnTo>
                  <a:lnTo>
                    <a:pt x="23" y="815"/>
                  </a:lnTo>
                  <a:lnTo>
                    <a:pt x="23" y="815"/>
                  </a:lnTo>
                  <a:lnTo>
                    <a:pt x="19" y="810"/>
                  </a:lnTo>
                  <a:lnTo>
                    <a:pt x="14" y="806"/>
                  </a:lnTo>
                  <a:lnTo>
                    <a:pt x="10" y="801"/>
                  </a:lnTo>
                  <a:lnTo>
                    <a:pt x="5" y="792"/>
                  </a:lnTo>
                  <a:lnTo>
                    <a:pt x="5" y="787"/>
                  </a:lnTo>
                  <a:lnTo>
                    <a:pt x="0" y="783"/>
                  </a:lnTo>
                  <a:lnTo>
                    <a:pt x="0" y="773"/>
                  </a:lnTo>
                  <a:lnTo>
                    <a:pt x="0" y="764"/>
                  </a:lnTo>
                  <a:lnTo>
                    <a:pt x="0" y="764"/>
                  </a:lnTo>
                  <a:lnTo>
                    <a:pt x="10" y="709"/>
                  </a:lnTo>
                  <a:lnTo>
                    <a:pt x="33" y="663"/>
                  </a:lnTo>
                  <a:lnTo>
                    <a:pt x="65" y="617"/>
                  </a:lnTo>
                  <a:lnTo>
                    <a:pt x="102" y="580"/>
                  </a:lnTo>
                  <a:lnTo>
                    <a:pt x="148" y="543"/>
                  </a:lnTo>
                  <a:lnTo>
                    <a:pt x="194" y="511"/>
                  </a:lnTo>
                  <a:lnTo>
                    <a:pt x="240" y="479"/>
                  </a:lnTo>
                  <a:lnTo>
                    <a:pt x="281" y="447"/>
                  </a:lnTo>
                  <a:lnTo>
                    <a:pt x="281" y="447"/>
                  </a:lnTo>
                  <a:lnTo>
                    <a:pt x="447" y="354"/>
                  </a:lnTo>
                  <a:lnTo>
                    <a:pt x="451" y="359"/>
                  </a:lnTo>
                  <a:lnTo>
                    <a:pt x="451" y="359"/>
                  </a:lnTo>
                  <a:lnTo>
                    <a:pt x="465" y="350"/>
                  </a:lnTo>
                  <a:lnTo>
                    <a:pt x="479" y="341"/>
                  </a:lnTo>
                  <a:lnTo>
                    <a:pt x="493" y="331"/>
                  </a:lnTo>
                  <a:lnTo>
                    <a:pt x="506" y="322"/>
                  </a:lnTo>
                  <a:lnTo>
                    <a:pt x="520" y="313"/>
                  </a:lnTo>
                  <a:lnTo>
                    <a:pt x="539" y="308"/>
                  </a:lnTo>
                  <a:lnTo>
                    <a:pt x="552" y="299"/>
                  </a:lnTo>
                  <a:lnTo>
                    <a:pt x="566" y="295"/>
                  </a:lnTo>
                  <a:lnTo>
                    <a:pt x="566" y="295"/>
                  </a:lnTo>
                  <a:lnTo>
                    <a:pt x="612" y="272"/>
                  </a:lnTo>
                  <a:lnTo>
                    <a:pt x="658" y="258"/>
                  </a:lnTo>
                  <a:lnTo>
                    <a:pt x="709" y="244"/>
                  </a:lnTo>
                  <a:lnTo>
                    <a:pt x="759" y="230"/>
                  </a:lnTo>
                  <a:lnTo>
                    <a:pt x="815" y="221"/>
                  </a:lnTo>
                  <a:lnTo>
                    <a:pt x="865" y="212"/>
                  </a:lnTo>
                  <a:lnTo>
                    <a:pt x="916" y="207"/>
                  </a:lnTo>
                  <a:lnTo>
                    <a:pt x="971" y="207"/>
                  </a:lnTo>
                  <a:lnTo>
                    <a:pt x="971" y="207"/>
                  </a:lnTo>
                  <a:lnTo>
                    <a:pt x="971" y="202"/>
                  </a:lnTo>
                  <a:lnTo>
                    <a:pt x="971" y="202"/>
                  </a:lnTo>
                  <a:lnTo>
                    <a:pt x="966" y="198"/>
                  </a:lnTo>
                  <a:lnTo>
                    <a:pt x="966" y="198"/>
                  </a:lnTo>
                  <a:lnTo>
                    <a:pt x="962" y="198"/>
                  </a:lnTo>
                  <a:lnTo>
                    <a:pt x="962" y="198"/>
                  </a:lnTo>
                  <a:lnTo>
                    <a:pt x="962" y="198"/>
                  </a:lnTo>
                  <a:lnTo>
                    <a:pt x="957" y="198"/>
                  </a:lnTo>
                  <a:lnTo>
                    <a:pt x="957" y="198"/>
                  </a:lnTo>
                  <a:lnTo>
                    <a:pt x="948" y="198"/>
                  </a:lnTo>
                  <a:lnTo>
                    <a:pt x="948" y="202"/>
                  </a:lnTo>
                  <a:lnTo>
                    <a:pt x="939" y="193"/>
                  </a:lnTo>
                  <a:lnTo>
                    <a:pt x="939" y="193"/>
                  </a:lnTo>
                  <a:lnTo>
                    <a:pt x="902" y="193"/>
                  </a:lnTo>
                  <a:lnTo>
                    <a:pt x="865" y="198"/>
                  </a:lnTo>
                  <a:lnTo>
                    <a:pt x="828" y="198"/>
                  </a:lnTo>
                  <a:lnTo>
                    <a:pt x="792" y="207"/>
                  </a:lnTo>
                  <a:lnTo>
                    <a:pt x="755" y="212"/>
                  </a:lnTo>
                  <a:lnTo>
                    <a:pt x="718" y="221"/>
                  </a:lnTo>
                  <a:lnTo>
                    <a:pt x="686" y="230"/>
                  </a:lnTo>
                  <a:lnTo>
                    <a:pt x="649" y="239"/>
                  </a:lnTo>
                  <a:lnTo>
                    <a:pt x="649" y="239"/>
                  </a:lnTo>
                  <a:lnTo>
                    <a:pt x="667" y="235"/>
                  </a:lnTo>
                  <a:lnTo>
                    <a:pt x="686" y="225"/>
                  </a:lnTo>
                  <a:lnTo>
                    <a:pt x="704" y="216"/>
                  </a:lnTo>
                  <a:lnTo>
                    <a:pt x="727" y="212"/>
                  </a:lnTo>
                  <a:lnTo>
                    <a:pt x="746" y="207"/>
                  </a:lnTo>
                  <a:lnTo>
                    <a:pt x="764" y="198"/>
                  </a:lnTo>
                  <a:lnTo>
                    <a:pt x="782" y="193"/>
                  </a:lnTo>
                  <a:lnTo>
                    <a:pt x="805" y="184"/>
                  </a:lnTo>
                  <a:lnTo>
                    <a:pt x="805" y="184"/>
                  </a:lnTo>
                  <a:lnTo>
                    <a:pt x="801" y="184"/>
                  </a:lnTo>
                  <a:lnTo>
                    <a:pt x="801" y="184"/>
                  </a:lnTo>
                  <a:lnTo>
                    <a:pt x="801" y="184"/>
                  </a:lnTo>
                  <a:lnTo>
                    <a:pt x="796" y="184"/>
                  </a:lnTo>
                  <a:lnTo>
                    <a:pt x="796" y="184"/>
                  </a:lnTo>
                  <a:lnTo>
                    <a:pt x="792" y="184"/>
                  </a:lnTo>
                  <a:lnTo>
                    <a:pt x="792" y="184"/>
                  </a:lnTo>
                  <a:lnTo>
                    <a:pt x="792" y="184"/>
                  </a:lnTo>
                  <a:lnTo>
                    <a:pt x="792" y="184"/>
                  </a:lnTo>
                  <a:lnTo>
                    <a:pt x="792" y="179"/>
                  </a:lnTo>
                  <a:lnTo>
                    <a:pt x="792" y="179"/>
                  </a:lnTo>
                  <a:lnTo>
                    <a:pt x="792" y="179"/>
                  </a:lnTo>
                  <a:lnTo>
                    <a:pt x="792" y="179"/>
                  </a:lnTo>
                  <a:lnTo>
                    <a:pt x="792" y="179"/>
                  </a:lnTo>
                  <a:lnTo>
                    <a:pt x="792" y="179"/>
                  </a:lnTo>
                  <a:lnTo>
                    <a:pt x="792" y="179"/>
                  </a:lnTo>
                  <a:lnTo>
                    <a:pt x="792" y="179"/>
                  </a:lnTo>
                  <a:lnTo>
                    <a:pt x="792" y="179"/>
                  </a:lnTo>
                  <a:lnTo>
                    <a:pt x="787" y="179"/>
                  </a:lnTo>
                  <a:lnTo>
                    <a:pt x="787" y="179"/>
                  </a:lnTo>
                  <a:lnTo>
                    <a:pt x="782" y="179"/>
                  </a:lnTo>
                  <a:lnTo>
                    <a:pt x="778" y="184"/>
                  </a:lnTo>
                  <a:lnTo>
                    <a:pt x="773" y="184"/>
                  </a:lnTo>
                  <a:lnTo>
                    <a:pt x="769" y="184"/>
                  </a:lnTo>
                  <a:lnTo>
                    <a:pt x="764" y="189"/>
                  </a:lnTo>
                  <a:lnTo>
                    <a:pt x="759" y="189"/>
                  </a:lnTo>
                  <a:lnTo>
                    <a:pt x="759" y="189"/>
                  </a:lnTo>
                  <a:lnTo>
                    <a:pt x="755" y="189"/>
                  </a:lnTo>
                  <a:lnTo>
                    <a:pt x="746" y="189"/>
                  </a:lnTo>
                  <a:lnTo>
                    <a:pt x="741" y="189"/>
                  </a:lnTo>
                  <a:lnTo>
                    <a:pt x="736" y="193"/>
                  </a:lnTo>
                  <a:lnTo>
                    <a:pt x="727" y="193"/>
                  </a:lnTo>
                  <a:lnTo>
                    <a:pt x="723" y="198"/>
                  </a:lnTo>
                  <a:lnTo>
                    <a:pt x="718" y="198"/>
                  </a:lnTo>
                  <a:lnTo>
                    <a:pt x="709" y="198"/>
                  </a:lnTo>
                  <a:lnTo>
                    <a:pt x="709" y="198"/>
                  </a:lnTo>
                  <a:lnTo>
                    <a:pt x="727" y="179"/>
                  </a:lnTo>
                  <a:lnTo>
                    <a:pt x="746" y="166"/>
                  </a:lnTo>
                  <a:lnTo>
                    <a:pt x="764" y="147"/>
                  </a:lnTo>
                  <a:lnTo>
                    <a:pt x="787" y="133"/>
                  </a:lnTo>
                  <a:lnTo>
                    <a:pt x="805" y="115"/>
                  </a:lnTo>
                  <a:lnTo>
                    <a:pt x="819" y="97"/>
                  </a:lnTo>
                  <a:lnTo>
                    <a:pt x="833" y="74"/>
                  </a:lnTo>
                  <a:lnTo>
                    <a:pt x="847" y="51"/>
                  </a:lnTo>
                  <a:lnTo>
                    <a:pt x="847" y="51"/>
                  </a:lnTo>
                  <a:lnTo>
                    <a:pt x="847" y="51"/>
                  </a:lnTo>
                  <a:lnTo>
                    <a:pt x="842" y="51"/>
                  </a:lnTo>
                  <a:lnTo>
                    <a:pt x="842" y="46"/>
                  </a:lnTo>
                  <a:lnTo>
                    <a:pt x="842" y="46"/>
                  </a:lnTo>
                  <a:lnTo>
                    <a:pt x="842" y="46"/>
                  </a:lnTo>
                  <a:lnTo>
                    <a:pt x="842" y="46"/>
                  </a:lnTo>
                  <a:lnTo>
                    <a:pt x="838" y="41"/>
                  </a:lnTo>
                  <a:lnTo>
                    <a:pt x="838" y="41"/>
                  </a:lnTo>
                  <a:lnTo>
                    <a:pt x="838" y="41"/>
                  </a:lnTo>
                  <a:lnTo>
                    <a:pt x="833" y="46"/>
                  </a:lnTo>
                  <a:lnTo>
                    <a:pt x="828" y="51"/>
                  </a:lnTo>
                  <a:lnTo>
                    <a:pt x="828" y="55"/>
                  </a:lnTo>
                  <a:lnTo>
                    <a:pt x="824" y="64"/>
                  </a:lnTo>
                  <a:lnTo>
                    <a:pt x="824" y="69"/>
                  </a:lnTo>
                  <a:lnTo>
                    <a:pt x="819" y="74"/>
                  </a:lnTo>
                  <a:lnTo>
                    <a:pt x="815" y="83"/>
                  </a:lnTo>
                  <a:lnTo>
                    <a:pt x="810" y="87"/>
                  </a:lnTo>
                  <a:lnTo>
                    <a:pt x="810" y="87"/>
                  </a:lnTo>
                  <a:lnTo>
                    <a:pt x="787" y="106"/>
                  </a:lnTo>
                  <a:lnTo>
                    <a:pt x="764" y="129"/>
                  </a:lnTo>
                  <a:lnTo>
                    <a:pt x="741" y="152"/>
                  </a:lnTo>
                  <a:lnTo>
                    <a:pt x="718" y="170"/>
                  </a:lnTo>
                  <a:lnTo>
                    <a:pt x="700" y="189"/>
                  </a:lnTo>
                  <a:lnTo>
                    <a:pt x="677" y="207"/>
                  </a:lnTo>
                  <a:lnTo>
                    <a:pt x="649" y="221"/>
                  </a:lnTo>
                  <a:lnTo>
                    <a:pt x="621" y="235"/>
                  </a:lnTo>
                  <a:lnTo>
                    <a:pt x="621" y="235"/>
                  </a:lnTo>
                  <a:lnTo>
                    <a:pt x="649" y="212"/>
                  </a:lnTo>
                  <a:lnTo>
                    <a:pt x="672" y="184"/>
                  </a:lnTo>
                  <a:lnTo>
                    <a:pt x="690" y="156"/>
                  </a:lnTo>
                  <a:lnTo>
                    <a:pt x="709" y="129"/>
                  </a:lnTo>
                  <a:lnTo>
                    <a:pt x="723" y="101"/>
                  </a:lnTo>
                  <a:lnTo>
                    <a:pt x="732" y="69"/>
                  </a:lnTo>
                  <a:lnTo>
                    <a:pt x="741" y="37"/>
                  </a:lnTo>
                  <a:lnTo>
                    <a:pt x="741" y="0"/>
                  </a:lnTo>
                  <a:lnTo>
                    <a:pt x="741" y="0"/>
                  </a:lnTo>
                  <a:lnTo>
                    <a:pt x="755" y="9"/>
                  </a:lnTo>
                  <a:lnTo>
                    <a:pt x="759" y="23"/>
                  </a:lnTo>
                  <a:lnTo>
                    <a:pt x="764" y="37"/>
                  </a:lnTo>
                  <a:lnTo>
                    <a:pt x="764" y="51"/>
                  </a:lnTo>
                  <a:lnTo>
                    <a:pt x="764" y="64"/>
                  </a:lnTo>
                  <a:lnTo>
                    <a:pt x="764" y="78"/>
                  </a:lnTo>
                  <a:lnTo>
                    <a:pt x="764" y="87"/>
                  </a:lnTo>
                  <a:lnTo>
                    <a:pt x="769" y="101"/>
                  </a:lnTo>
                  <a:lnTo>
                    <a:pt x="769" y="101"/>
                  </a:lnTo>
                  <a:lnTo>
                    <a:pt x="769" y="101"/>
                  </a:lnTo>
                  <a:lnTo>
                    <a:pt x="769" y="101"/>
                  </a:lnTo>
                  <a:lnTo>
                    <a:pt x="769" y="101"/>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3" name="Freeform 117"/>
            <p:cNvSpPr>
              <a:spLocks/>
            </p:cNvSpPr>
            <p:nvPr/>
          </p:nvSpPr>
          <p:spPr bwMode="auto">
            <a:xfrm>
              <a:off x="3886" y="2090"/>
              <a:ext cx="107" cy="208"/>
            </a:xfrm>
            <a:custGeom>
              <a:avLst/>
              <a:gdLst>
                <a:gd name="T0" fmla="*/ 198 w 235"/>
                <a:gd name="T1" fmla="*/ 179 h 372"/>
                <a:gd name="T2" fmla="*/ 203 w 235"/>
                <a:gd name="T3" fmla="*/ 179 h 372"/>
                <a:gd name="T4" fmla="*/ 203 w 235"/>
                <a:gd name="T5" fmla="*/ 184 h 372"/>
                <a:gd name="T6" fmla="*/ 203 w 235"/>
                <a:gd name="T7" fmla="*/ 188 h 372"/>
                <a:gd name="T8" fmla="*/ 207 w 235"/>
                <a:gd name="T9" fmla="*/ 188 h 372"/>
                <a:gd name="T10" fmla="*/ 203 w 235"/>
                <a:gd name="T11" fmla="*/ 221 h 372"/>
                <a:gd name="T12" fmla="*/ 198 w 235"/>
                <a:gd name="T13" fmla="*/ 253 h 372"/>
                <a:gd name="T14" fmla="*/ 207 w 235"/>
                <a:gd name="T15" fmla="*/ 280 h 372"/>
                <a:gd name="T16" fmla="*/ 230 w 235"/>
                <a:gd name="T17" fmla="*/ 303 h 372"/>
                <a:gd name="T18" fmla="*/ 235 w 235"/>
                <a:gd name="T19" fmla="*/ 303 h 372"/>
                <a:gd name="T20" fmla="*/ 235 w 235"/>
                <a:gd name="T21" fmla="*/ 308 h 372"/>
                <a:gd name="T22" fmla="*/ 226 w 235"/>
                <a:gd name="T23" fmla="*/ 317 h 372"/>
                <a:gd name="T24" fmla="*/ 216 w 235"/>
                <a:gd name="T25" fmla="*/ 326 h 372"/>
                <a:gd name="T26" fmla="*/ 212 w 235"/>
                <a:gd name="T27" fmla="*/ 336 h 372"/>
                <a:gd name="T28" fmla="*/ 212 w 235"/>
                <a:gd name="T29" fmla="*/ 345 h 372"/>
                <a:gd name="T30" fmla="*/ 193 w 235"/>
                <a:gd name="T31" fmla="*/ 349 h 372"/>
                <a:gd name="T32" fmla="*/ 175 w 235"/>
                <a:gd name="T33" fmla="*/ 354 h 372"/>
                <a:gd name="T34" fmla="*/ 157 w 235"/>
                <a:gd name="T35" fmla="*/ 359 h 372"/>
                <a:gd name="T36" fmla="*/ 138 w 235"/>
                <a:gd name="T37" fmla="*/ 372 h 372"/>
                <a:gd name="T38" fmla="*/ 129 w 235"/>
                <a:gd name="T39" fmla="*/ 363 h 372"/>
                <a:gd name="T40" fmla="*/ 115 w 235"/>
                <a:gd name="T41" fmla="*/ 345 h 372"/>
                <a:gd name="T42" fmla="*/ 106 w 235"/>
                <a:gd name="T43" fmla="*/ 322 h 372"/>
                <a:gd name="T44" fmla="*/ 92 w 235"/>
                <a:gd name="T45" fmla="*/ 299 h 372"/>
                <a:gd name="T46" fmla="*/ 87 w 235"/>
                <a:gd name="T47" fmla="*/ 285 h 372"/>
                <a:gd name="T48" fmla="*/ 64 w 235"/>
                <a:gd name="T49" fmla="*/ 216 h 372"/>
                <a:gd name="T50" fmla="*/ 46 w 235"/>
                <a:gd name="T51" fmla="*/ 142 h 372"/>
                <a:gd name="T52" fmla="*/ 23 w 235"/>
                <a:gd name="T53" fmla="*/ 69 h 372"/>
                <a:gd name="T54" fmla="*/ 0 w 235"/>
                <a:gd name="T55" fmla="*/ 0 h 372"/>
                <a:gd name="T56" fmla="*/ 23 w 235"/>
                <a:gd name="T57" fmla="*/ 23 h 372"/>
                <a:gd name="T58" fmla="*/ 69 w 235"/>
                <a:gd name="T59" fmla="*/ 73 h 372"/>
                <a:gd name="T60" fmla="*/ 120 w 235"/>
                <a:gd name="T61" fmla="*/ 119 h 372"/>
                <a:gd name="T62" fmla="*/ 175 w 235"/>
                <a:gd name="T63" fmla="*/ 161 h 372"/>
                <a:gd name="T64" fmla="*/ 198 w 235"/>
                <a:gd name="T65" fmla="*/ 179 h 372"/>
                <a:gd name="T66" fmla="*/ 198 w 235"/>
                <a:gd name="T67" fmla="*/ 179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372">
                  <a:moveTo>
                    <a:pt x="198" y="179"/>
                  </a:moveTo>
                  <a:lnTo>
                    <a:pt x="198" y="179"/>
                  </a:lnTo>
                  <a:lnTo>
                    <a:pt x="198" y="179"/>
                  </a:lnTo>
                  <a:lnTo>
                    <a:pt x="203" y="179"/>
                  </a:lnTo>
                  <a:lnTo>
                    <a:pt x="203" y="184"/>
                  </a:lnTo>
                  <a:lnTo>
                    <a:pt x="203" y="184"/>
                  </a:lnTo>
                  <a:lnTo>
                    <a:pt x="203" y="184"/>
                  </a:lnTo>
                  <a:lnTo>
                    <a:pt x="203" y="188"/>
                  </a:lnTo>
                  <a:lnTo>
                    <a:pt x="207" y="188"/>
                  </a:lnTo>
                  <a:lnTo>
                    <a:pt x="207" y="188"/>
                  </a:lnTo>
                  <a:lnTo>
                    <a:pt x="203" y="202"/>
                  </a:lnTo>
                  <a:lnTo>
                    <a:pt x="203" y="221"/>
                  </a:lnTo>
                  <a:lnTo>
                    <a:pt x="198" y="234"/>
                  </a:lnTo>
                  <a:lnTo>
                    <a:pt x="198" y="253"/>
                  </a:lnTo>
                  <a:lnTo>
                    <a:pt x="203" y="267"/>
                  </a:lnTo>
                  <a:lnTo>
                    <a:pt x="207" y="280"/>
                  </a:lnTo>
                  <a:lnTo>
                    <a:pt x="216" y="294"/>
                  </a:lnTo>
                  <a:lnTo>
                    <a:pt x="230" y="303"/>
                  </a:lnTo>
                  <a:lnTo>
                    <a:pt x="230" y="303"/>
                  </a:lnTo>
                  <a:lnTo>
                    <a:pt x="235" y="303"/>
                  </a:lnTo>
                  <a:lnTo>
                    <a:pt x="235" y="303"/>
                  </a:lnTo>
                  <a:lnTo>
                    <a:pt x="235" y="308"/>
                  </a:lnTo>
                  <a:lnTo>
                    <a:pt x="230" y="313"/>
                  </a:lnTo>
                  <a:lnTo>
                    <a:pt x="226" y="317"/>
                  </a:lnTo>
                  <a:lnTo>
                    <a:pt x="221" y="322"/>
                  </a:lnTo>
                  <a:lnTo>
                    <a:pt x="216" y="326"/>
                  </a:lnTo>
                  <a:lnTo>
                    <a:pt x="212" y="331"/>
                  </a:lnTo>
                  <a:lnTo>
                    <a:pt x="212" y="336"/>
                  </a:lnTo>
                  <a:lnTo>
                    <a:pt x="212" y="345"/>
                  </a:lnTo>
                  <a:lnTo>
                    <a:pt x="212" y="345"/>
                  </a:lnTo>
                  <a:lnTo>
                    <a:pt x="203" y="345"/>
                  </a:lnTo>
                  <a:lnTo>
                    <a:pt x="193" y="349"/>
                  </a:lnTo>
                  <a:lnTo>
                    <a:pt x="184" y="349"/>
                  </a:lnTo>
                  <a:lnTo>
                    <a:pt x="175" y="354"/>
                  </a:lnTo>
                  <a:lnTo>
                    <a:pt x="166" y="354"/>
                  </a:lnTo>
                  <a:lnTo>
                    <a:pt x="157" y="359"/>
                  </a:lnTo>
                  <a:lnTo>
                    <a:pt x="147" y="363"/>
                  </a:lnTo>
                  <a:lnTo>
                    <a:pt x="138" y="372"/>
                  </a:lnTo>
                  <a:lnTo>
                    <a:pt x="138" y="372"/>
                  </a:lnTo>
                  <a:lnTo>
                    <a:pt x="129" y="363"/>
                  </a:lnTo>
                  <a:lnTo>
                    <a:pt x="124" y="354"/>
                  </a:lnTo>
                  <a:lnTo>
                    <a:pt x="115" y="345"/>
                  </a:lnTo>
                  <a:lnTo>
                    <a:pt x="110" y="331"/>
                  </a:lnTo>
                  <a:lnTo>
                    <a:pt x="106" y="322"/>
                  </a:lnTo>
                  <a:lnTo>
                    <a:pt x="101" y="308"/>
                  </a:lnTo>
                  <a:lnTo>
                    <a:pt x="92" y="299"/>
                  </a:lnTo>
                  <a:lnTo>
                    <a:pt x="87" y="285"/>
                  </a:lnTo>
                  <a:lnTo>
                    <a:pt x="87" y="285"/>
                  </a:lnTo>
                  <a:lnTo>
                    <a:pt x="78" y="253"/>
                  </a:lnTo>
                  <a:lnTo>
                    <a:pt x="64" y="216"/>
                  </a:lnTo>
                  <a:lnTo>
                    <a:pt x="55" y="179"/>
                  </a:lnTo>
                  <a:lnTo>
                    <a:pt x="46" y="142"/>
                  </a:lnTo>
                  <a:lnTo>
                    <a:pt x="37" y="105"/>
                  </a:lnTo>
                  <a:lnTo>
                    <a:pt x="23" y="69"/>
                  </a:lnTo>
                  <a:lnTo>
                    <a:pt x="14" y="32"/>
                  </a:lnTo>
                  <a:lnTo>
                    <a:pt x="0" y="0"/>
                  </a:lnTo>
                  <a:lnTo>
                    <a:pt x="0" y="0"/>
                  </a:lnTo>
                  <a:lnTo>
                    <a:pt x="23" y="23"/>
                  </a:lnTo>
                  <a:lnTo>
                    <a:pt x="46" y="50"/>
                  </a:lnTo>
                  <a:lnTo>
                    <a:pt x="69" y="73"/>
                  </a:lnTo>
                  <a:lnTo>
                    <a:pt x="97" y="96"/>
                  </a:lnTo>
                  <a:lnTo>
                    <a:pt x="120" y="119"/>
                  </a:lnTo>
                  <a:lnTo>
                    <a:pt x="147" y="142"/>
                  </a:lnTo>
                  <a:lnTo>
                    <a:pt x="175" y="161"/>
                  </a:lnTo>
                  <a:lnTo>
                    <a:pt x="198" y="179"/>
                  </a:lnTo>
                  <a:lnTo>
                    <a:pt x="198" y="179"/>
                  </a:lnTo>
                  <a:lnTo>
                    <a:pt x="198" y="179"/>
                  </a:lnTo>
                  <a:lnTo>
                    <a:pt x="198" y="179"/>
                  </a:lnTo>
                  <a:lnTo>
                    <a:pt x="198" y="17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4" name="Freeform 118"/>
            <p:cNvSpPr>
              <a:spLocks/>
            </p:cNvSpPr>
            <p:nvPr/>
          </p:nvSpPr>
          <p:spPr bwMode="auto">
            <a:xfrm>
              <a:off x="4389" y="2108"/>
              <a:ext cx="11" cy="8"/>
            </a:xfrm>
            <a:custGeom>
              <a:avLst/>
              <a:gdLst>
                <a:gd name="T0" fmla="*/ 23 w 23"/>
                <a:gd name="T1" fmla="*/ 14 h 14"/>
                <a:gd name="T2" fmla="*/ 23 w 23"/>
                <a:gd name="T3" fmla="*/ 14 h 14"/>
                <a:gd name="T4" fmla="*/ 19 w 23"/>
                <a:gd name="T5" fmla="*/ 14 h 14"/>
                <a:gd name="T6" fmla="*/ 14 w 23"/>
                <a:gd name="T7" fmla="*/ 14 h 14"/>
                <a:gd name="T8" fmla="*/ 14 w 23"/>
                <a:gd name="T9" fmla="*/ 14 h 14"/>
                <a:gd name="T10" fmla="*/ 10 w 23"/>
                <a:gd name="T11" fmla="*/ 9 h 14"/>
                <a:gd name="T12" fmla="*/ 5 w 23"/>
                <a:gd name="T13" fmla="*/ 9 h 14"/>
                <a:gd name="T14" fmla="*/ 0 w 23"/>
                <a:gd name="T15" fmla="*/ 4 h 14"/>
                <a:gd name="T16" fmla="*/ 0 w 23"/>
                <a:gd name="T17" fmla="*/ 4 h 14"/>
                <a:gd name="T18" fmla="*/ 0 w 23"/>
                <a:gd name="T19" fmla="*/ 4 h 14"/>
                <a:gd name="T20" fmla="*/ 0 w 23"/>
                <a:gd name="T21" fmla="*/ 0 h 14"/>
                <a:gd name="T22" fmla="*/ 0 w 23"/>
                <a:gd name="T23" fmla="*/ 0 h 14"/>
                <a:gd name="T24" fmla="*/ 0 w 23"/>
                <a:gd name="T25" fmla="*/ 0 h 14"/>
                <a:gd name="T26" fmla="*/ 5 w 23"/>
                <a:gd name="T27" fmla="*/ 0 h 14"/>
                <a:gd name="T28" fmla="*/ 10 w 23"/>
                <a:gd name="T29" fmla="*/ 4 h 14"/>
                <a:gd name="T30" fmla="*/ 14 w 23"/>
                <a:gd name="T31" fmla="*/ 4 h 14"/>
                <a:gd name="T32" fmla="*/ 14 w 23"/>
                <a:gd name="T33" fmla="*/ 4 h 14"/>
                <a:gd name="T34" fmla="*/ 19 w 23"/>
                <a:gd name="T35" fmla="*/ 9 h 14"/>
                <a:gd name="T36" fmla="*/ 23 w 23"/>
                <a:gd name="T37" fmla="*/ 9 h 14"/>
                <a:gd name="T38" fmla="*/ 23 w 23"/>
                <a:gd name="T39" fmla="*/ 14 h 14"/>
                <a:gd name="T40" fmla="*/ 23 w 23"/>
                <a:gd name="T41" fmla="*/ 14 h 14"/>
                <a:gd name="T42" fmla="*/ 23 w 23"/>
                <a:gd name="T43" fmla="*/ 14 h 14"/>
                <a:gd name="T44" fmla="*/ 23 w 23"/>
                <a:gd name="T45" fmla="*/ 14 h 14"/>
                <a:gd name="T46" fmla="*/ 23 w 23"/>
                <a:gd name="T4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14">
                  <a:moveTo>
                    <a:pt x="23" y="14"/>
                  </a:moveTo>
                  <a:lnTo>
                    <a:pt x="23" y="14"/>
                  </a:lnTo>
                  <a:lnTo>
                    <a:pt x="19" y="14"/>
                  </a:lnTo>
                  <a:lnTo>
                    <a:pt x="14" y="14"/>
                  </a:lnTo>
                  <a:lnTo>
                    <a:pt x="14" y="14"/>
                  </a:lnTo>
                  <a:lnTo>
                    <a:pt x="10" y="9"/>
                  </a:lnTo>
                  <a:lnTo>
                    <a:pt x="5" y="9"/>
                  </a:lnTo>
                  <a:lnTo>
                    <a:pt x="0" y="4"/>
                  </a:lnTo>
                  <a:lnTo>
                    <a:pt x="0" y="4"/>
                  </a:lnTo>
                  <a:lnTo>
                    <a:pt x="0" y="4"/>
                  </a:lnTo>
                  <a:lnTo>
                    <a:pt x="0" y="0"/>
                  </a:lnTo>
                  <a:lnTo>
                    <a:pt x="0" y="0"/>
                  </a:lnTo>
                  <a:lnTo>
                    <a:pt x="0" y="0"/>
                  </a:lnTo>
                  <a:lnTo>
                    <a:pt x="5" y="0"/>
                  </a:lnTo>
                  <a:lnTo>
                    <a:pt x="10" y="4"/>
                  </a:lnTo>
                  <a:lnTo>
                    <a:pt x="14" y="4"/>
                  </a:lnTo>
                  <a:lnTo>
                    <a:pt x="14" y="4"/>
                  </a:lnTo>
                  <a:lnTo>
                    <a:pt x="19" y="9"/>
                  </a:lnTo>
                  <a:lnTo>
                    <a:pt x="23" y="9"/>
                  </a:lnTo>
                  <a:lnTo>
                    <a:pt x="23" y="14"/>
                  </a:lnTo>
                  <a:lnTo>
                    <a:pt x="23" y="14"/>
                  </a:lnTo>
                  <a:lnTo>
                    <a:pt x="23" y="14"/>
                  </a:lnTo>
                  <a:lnTo>
                    <a:pt x="23" y="14"/>
                  </a:lnTo>
                  <a:lnTo>
                    <a:pt x="23"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5" name="Freeform 119"/>
            <p:cNvSpPr>
              <a:spLocks/>
            </p:cNvSpPr>
            <p:nvPr/>
          </p:nvSpPr>
          <p:spPr bwMode="auto">
            <a:xfrm>
              <a:off x="4456" y="2110"/>
              <a:ext cx="52" cy="47"/>
            </a:xfrm>
            <a:custGeom>
              <a:avLst/>
              <a:gdLst>
                <a:gd name="T0" fmla="*/ 115 w 115"/>
                <a:gd name="T1" fmla="*/ 14 h 83"/>
                <a:gd name="T2" fmla="*/ 101 w 115"/>
                <a:gd name="T3" fmla="*/ 23 h 83"/>
                <a:gd name="T4" fmla="*/ 87 w 115"/>
                <a:gd name="T5" fmla="*/ 37 h 83"/>
                <a:gd name="T6" fmla="*/ 73 w 115"/>
                <a:gd name="T7" fmla="*/ 46 h 83"/>
                <a:gd name="T8" fmla="*/ 55 w 115"/>
                <a:gd name="T9" fmla="*/ 60 h 83"/>
                <a:gd name="T10" fmla="*/ 41 w 115"/>
                <a:gd name="T11" fmla="*/ 69 h 83"/>
                <a:gd name="T12" fmla="*/ 27 w 115"/>
                <a:gd name="T13" fmla="*/ 74 h 83"/>
                <a:gd name="T14" fmla="*/ 13 w 115"/>
                <a:gd name="T15" fmla="*/ 83 h 83"/>
                <a:gd name="T16" fmla="*/ 0 w 115"/>
                <a:gd name="T17" fmla="*/ 83 h 83"/>
                <a:gd name="T18" fmla="*/ 0 w 115"/>
                <a:gd name="T19" fmla="*/ 83 h 83"/>
                <a:gd name="T20" fmla="*/ 13 w 115"/>
                <a:gd name="T21" fmla="*/ 74 h 83"/>
                <a:gd name="T22" fmla="*/ 27 w 115"/>
                <a:gd name="T23" fmla="*/ 65 h 83"/>
                <a:gd name="T24" fmla="*/ 41 w 115"/>
                <a:gd name="T25" fmla="*/ 56 h 83"/>
                <a:gd name="T26" fmla="*/ 59 w 115"/>
                <a:gd name="T27" fmla="*/ 42 h 83"/>
                <a:gd name="T28" fmla="*/ 73 w 115"/>
                <a:gd name="T29" fmla="*/ 33 h 83"/>
                <a:gd name="T30" fmla="*/ 87 w 115"/>
                <a:gd name="T31" fmla="*/ 23 h 83"/>
                <a:gd name="T32" fmla="*/ 101 w 115"/>
                <a:gd name="T33" fmla="*/ 10 h 83"/>
                <a:gd name="T34" fmla="*/ 115 w 115"/>
                <a:gd name="T35" fmla="*/ 0 h 83"/>
                <a:gd name="T36" fmla="*/ 115 w 115"/>
                <a:gd name="T37" fmla="*/ 0 h 83"/>
                <a:gd name="T38" fmla="*/ 115 w 115"/>
                <a:gd name="T39" fmla="*/ 14 h 83"/>
                <a:gd name="T40" fmla="*/ 115 w 115"/>
                <a:gd name="T41" fmla="*/ 14 h 83"/>
                <a:gd name="T42" fmla="*/ 115 w 115"/>
                <a:gd name="T43" fmla="*/ 14 h 83"/>
                <a:gd name="T44" fmla="*/ 115 w 115"/>
                <a:gd name="T45" fmla="*/ 1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83">
                  <a:moveTo>
                    <a:pt x="115" y="14"/>
                  </a:moveTo>
                  <a:lnTo>
                    <a:pt x="101" y="23"/>
                  </a:lnTo>
                  <a:lnTo>
                    <a:pt x="87" y="37"/>
                  </a:lnTo>
                  <a:lnTo>
                    <a:pt x="73" y="46"/>
                  </a:lnTo>
                  <a:lnTo>
                    <a:pt x="55" y="60"/>
                  </a:lnTo>
                  <a:lnTo>
                    <a:pt x="41" y="69"/>
                  </a:lnTo>
                  <a:lnTo>
                    <a:pt x="27" y="74"/>
                  </a:lnTo>
                  <a:lnTo>
                    <a:pt x="13" y="83"/>
                  </a:lnTo>
                  <a:lnTo>
                    <a:pt x="0" y="83"/>
                  </a:lnTo>
                  <a:lnTo>
                    <a:pt x="0" y="83"/>
                  </a:lnTo>
                  <a:lnTo>
                    <a:pt x="13" y="74"/>
                  </a:lnTo>
                  <a:lnTo>
                    <a:pt x="27" y="65"/>
                  </a:lnTo>
                  <a:lnTo>
                    <a:pt x="41" y="56"/>
                  </a:lnTo>
                  <a:lnTo>
                    <a:pt x="59" y="42"/>
                  </a:lnTo>
                  <a:lnTo>
                    <a:pt x="73" y="33"/>
                  </a:lnTo>
                  <a:lnTo>
                    <a:pt x="87" y="23"/>
                  </a:lnTo>
                  <a:lnTo>
                    <a:pt x="101" y="10"/>
                  </a:lnTo>
                  <a:lnTo>
                    <a:pt x="115" y="0"/>
                  </a:lnTo>
                  <a:lnTo>
                    <a:pt x="115" y="0"/>
                  </a:lnTo>
                  <a:lnTo>
                    <a:pt x="115" y="14"/>
                  </a:lnTo>
                  <a:lnTo>
                    <a:pt x="115" y="14"/>
                  </a:lnTo>
                  <a:lnTo>
                    <a:pt x="115" y="14"/>
                  </a:lnTo>
                  <a:lnTo>
                    <a:pt x="115"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6" name="Freeform 120"/>
            <p:cNvSpPr>
              <a:spLocks/>
            </p:cNvSpPr>
            <p:nvPr/>
          </p:nvSpPr>
          <p:spPr bwMode="auto">
            <a:xfrm>
              <a:off x="4371" y="2139"/>
              <a:ext cx="21" cy="13"/>
            </a:xfrm>
            <a:custGeom>
              <a:avLst/>
              <a:gdLst>
                <a:gd name="T0" fmla="*/ 46 w 46"/>
                <a:gd name="T1" fmla="*/ 23 h 23"/>
                <a:gd name="T2" fmla="*/ 41 w 46"/>
                <a:gd name="T3" fmla="*/ 18 h 23"/>
                <a:gd name="T4" fmla="*/ 37 w 46"/>
                <a:gd name="T5" fmla="*/ 18 h 23"/>
                <a:gd name="T6" fmla="*/ 28 w 46"/>
                <a:gd name="T7" fmla="*/ 18 h 23"/>
                <a:gd name="T8" fmla="*/ 23 w 46"/>
                <a:gd name="T9" fmla="*/ 14 h 23"/>
                <a:gd name="T10" fmla="*/ 18 w 46"/>
                <a:gd name="T11" fmla="*/ 14 h 23"/>
                <a:gd name="T12" fmla="*/ 9 w 46"/>
                <a:gd name="T13" fmla="*/ 9 h 23"/>
                <a:gd name="T14" fmla="*/ 5 w 46"/>
                <a:gd name="T15" fmla="*/ 5 h 23"/>
                <a:gd name="T16" fmla="*/ 0 w 46"/>
                <a:gd name="T17" fmla="*/ 0 h 23"/>
                <a:gd name="T18" fmla="*/ 0 w 46"/>
                <a:gd name="T19" fmla="*/ 0 h 23"/>
                <a:gd name="T20" fmla="*/ 5 w 46"/>
                <a:gd name="T21" fmla="*/ 5 h 23"/>
                <a:gd name="T22" fmla="*/ 14 w 46"/>
                <a:gd name="T23" fmla="*/ 5 h 23"/>
                <a:gd name="T24" fmla="*/ 18 w 46"/>
                <a:gd name="T25" fmla="*/ 9 h 23"/>
                <a:gd name="T26" fmla="*/ 28 w 46"/>
                <a:gd name="T27" fmla="*/ 9 h 23"/>
                <a:gd name="T28" fmla="*/ 32 w 46"/>
                <a:gd name="T29" fmla="*/ 14 h 23"/>
                <a:gd name="T30" fmla="*/ 37 w 46"/>
                <a:gd name="T31" fmla="*/ 14 h 23"/>
                <a:gd name="T32" fmla="*/ 41 w 46"/>
                <a:gd name="T33" fmla="*/ 18 h 23"/>
                <a:gd name="T34" fmla="*/ 46 w 46"/>
                <a:gd name="T35" fmla="*/ 23 h 23"/>
                <a:gd name="T36" fmla="*/ 46 w 46"/>
                <a:gd name="T37" fmla="*/ 23 h 23"/>
                <a:gd name="T38" fmla="*/ 46 w 46"/>
                <a:gd name="T39" fmla="*/ 23 h 23"/>
                <a:gd name="T40" fmla="*/ 46 w 46"/>
                <a:gd name="T41" fmla="*/ 23 h 23"/>
                <a:gd name="T42" fmla="*/ 46 w 46"/>
                <a:gd name="T4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3">
                  <a:moveTo>
                    <a:pt x="46" y="23"/>
                  </a:moveTo>
                  <a:lnTo>
                    <a:pt x="41" y="18"/>
                  </a:lnTo>
                  <a:lnTo>
                    <a:pt x="37" y="18"/>
                  </a:lnTo>
                  <a:lnTo>
                    <a:pt x="28" y="18"/>
                  </a:lnTo>
                  <a:lnTo>
                    <a:pt x="23" y="14"/>
                  </a:lnTo>
                  <a:lnTo>
                    <a:pt x="18" y="14"/>
                  </a:lnTo>
                  <a:lnTo>
                    <a:pt x="9" y="9"/>
                  </a:lnTo>
                  <a:lnTo>
                    <a:pt x="5" y="5"/>
                  </a:lnTo>
                  <a:lnTo>
                    <a:pt x="0" y="0"/>
                  </a:lnTo>
                  <a:lnTo>
                    <a:pt x="0" y="0"/>
                  </a:lnTo>
                  <a:lnTo>
                    <a:pt x="5" y="5"/>
                  </a:lnTo>
                  <a:lnTo>
                    <a:pt x="14" y="5"/>
                  </a:lnTo>
                  <a:lnTo>
                    <a:pt x="18" y="9"/>
                  </a:lnTo>
                  <a:lnTo>
                    <a:pt x="28" y="9"/>
                  </a:lnTo>
                  <a:lnTo>
                    <a:pt x="32" y="14"/>
                  </a:lnTo>
                  <a:lnTo>
                    <a:pt x="37" y="14"/>
                  </a:lnTo>
                  <a:lnTo>
                    <a:pt x="41" y="18"/>
                  </a:lnTo>
                  <a:lnTo>
                    <a:pt x="46" y="23"/>
                  </a:lnTo>
                  <a:lnTo>
                    <a:pt x="46" y="23"/>
                  </a:lnTo>
                  <a:lnTo>
                    <a:pt x="46" y="23"/>
                  </a:lnTo>
                  <a:lnTo>
                    <a:pt x="46" y="23"/>
                  </a:lnTo>
                  <a:lnTo>
                    <a:pt x="46"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7" name="Freeform 121"/>
            <p:cNvSpPr>
              <a:spLocks/>
            </p:cNvSpPr>
            <p:nvPr/>
          </p:nvSpPr>
          <p:spPr bwMode="auto">
            <a:xfrm>
              <a:off x="4472" y="2157"/>
              <a:ext cx="21" cy="7"/>
            </a:xfrm>
            <a:custGeom>
              <a:avLst/>
              <a:gdLst>
                <a:gd name="T0" fmla="*/ 0 w 46"/>
                <a:gd name="T1" fmla="*/ 14 h 14"/>
                <a:gd name="T2" fmla="*/ 37 w 46"/>
                <a:gd name="T3" fmla="*/ 0 h 14"/>
                <a:gd name="T4" fmla="*/ 46 w 46"/>
                <a:gd name="T5" fmla="*/ 0 h 14"/>
                <a:gd name="T6" fmla="*/ 0 w 46"/>
                <a:gd name="T7" fmla="*/ 14 h 14"/>
                <a:gd name="T8" fmla="*/ 0 w 46"/>
                <a:gd name="T9" fmla="*/ 14 h 14"/>
                <a:gd name="T10" fmla="*/ 0 w 46"/>
                <a:gd name="T11" fmla="*/ 14 h 14"/>
                <a:gd name="T12" fmla="*/ 0 w 4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46" h="14">
                  <a:moveTo>
                    <a:pt x="0" y="14"/>
                  </a:moveTo>
                  <a:lnTo>
                    <a:pt x="37" y="0"/>
                  </a:lnTo>
                  <a:lnTo>
                    <a:pt x="46" y="0"/>
                  </a:lnTo>
                  <a:lnTo>
                    <a:pt x="0" y="14"/>
                  </a:lnTo>
                  <a:lnTo>
                    <a:pt x="0" y="14"/>
                  </a:lnTo>
                  <a:lnTo>
                    <a:pt x="0" y="14"/>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8" name="Freeform 122"/>
            <p:cNvSpPr>
              <a:spLocks/>
            </p:cNvSpPr>
            <p:nvPr/>
          </p:nvSpPr>
          <p:spPr bwMode="auto">
            <a:xfrm>
              <a:off x="4537" y="2216"/>
              <a:ext cx="690" cy="302"/>
            </a:xfrm>
            <a:custGeom>
              <a:avLst/>
              <a:gdLst>
                <a:gd name="T0" fmla="*/ 704 w 1527"/>
                <a:gd name="T1" fmla="*/ 276 h 539"/>
                <a:gd name="T2" fmla="*/ 736 w 1527"/>
                <a:gd name="T3" fmla="*/ 295 h 539"/>
                <a:gd name="T4" fmla="*/ 782 w 1527"/>
                <a:gd name="T5" fmla="*/ 290 h 539"/>
                <a:gd name="T6" fmla="*/ 796 w 1527"/>
                <a:gd name="T7" fmla="*/ 318 h 539"/>
                <a:gd name="T8" fmla="*/ 805 w 1527"/>
                <a:gd name="T9" fmla="*/ 332 h 539"/>
                <a:gd name="T10" fmla="*/ 805 w 1527"/>
                <a:gd name="T11" fmla="*/ 341 h 539"/>
                <a:gd name="T12" fmla="*/ 897 w 1527"/>
                <a:gd name="T13" fmla="*/ 341 h 539"/>
                <a:gd name="T14" fmla="*/ 1086 w 1527"/>
                <a:gd name="T15" fmla="*/ 327 h 539"/>
                <a:gd name="T16" fmla="*/ 1454 w 1527"/>
                <a:gd name="T17" fmla="*/ 272 h 539"/>
                <a:gd name="T18" fmla="*/ 1500 w 1527"/>
                <a:gd name="T19" fmla="*/ 276 h 539"/>
                <a:gd name="T20" fmla="*/ 1486 w 1527"/>
                <a:gd name="T21" fmla="*/ 322 h 539"/>
                <a:gd name="T22" fmla="*/ 1481 w 1527"/>
                <a:gd name="T23" fmla="*/ 502 h 539"/>
                <a:gd name="T24" fmla="*/ 1495 w 1527"/>
                <a:gd name="T25" fmla="*/ 520 h 539"/>
                <a:gd name="T26" fmla="*/ 1472 w 1527"/>
                <a:gd name="T27" fmla="*/ 534 h 539"/>
                <a:gd name="T28" fmla="*/ 1389 w 1527"/>
                <a:gd name="T29" fmla="*/ 539 h 539"/>
                <a:gd name="T30" fmla="*/ 828 w 1527"/>
                <a:gd name="T31" fmla="*/ 497 h 539"/>
                <a:gd name="T32" fmla="*/ 778 w 1527"/>
                <a:gd name="T33" fmla="*/ 451 h 539"/>
                <a:gd name="T34" fmla="*/ 791 w 1527"/>
                <a:gd name="T35" fmla="*/ 387 h 539"/>
                <a:gd name="T36" fmla="*/ 805 w 1527"/>
                <a:gd name="T37" fmla="*/ 359 h 539"/>
                <a:gd name="T38" fmla="*/ 796 w 1527"/>
                <a:gd name="T39" fmla="*/ 355 h 539"/>
                <a:gd name="T40" fmla="*/ 764 w 1527"/>
                <a:gd name="T41" fmla="*/ 415 h 539"/>
                <a:gd name="T42" fmla="*/ 640 w 1527"/>
                <a:gd name="T43" fmla="*/ 382 h 539"/>
                <a:gd name="T44" fmla="*/ 419 w 1527"/>
                <a:gd name="T45" fmla="*/ 345 h 539"/>
                <a:gd name="T46" fmla="*/ 419 w 1527"/>
                <a:gd name="T47" fmla="*/ 304 h 539"/>
                <a:gd name="T48" fmla="*/ 368 w 1527"/>
                <a:gd name="T49" fmla="*/ 217 h 539"/>
                <a:gd name="T50" fmla="*/ 400 w 1527"/>
                <a:gd name="T51" fmla="*/ 171 h 539"/>
                <a:gd name="T52" fmla="*/ 391 w 1527"/>
                <a:gd name="T53" fmla="*/ 157 h 539"/>
                <a:gd name="T54" fmla="*/ 354 w 1527"/>
                <a:gd name="T55" fmla="*/ 212 h 539"/>
                <a:gd name="T56" fmla="*/ 336 w 1527"/>
                <a:gd name="T57" fmla="*/ 189 h 539"/>
                <a:gd name="T58" fmla="*/ 318 w 1527"/>
                <a:gd name="T59" fmla="*/ 189 h 539"/>
                <a:gd name="T60" fmla="*/ 345 w 1527"/>
                <a:gd name="T61" fmla="*/ 143 h 539"/>
                <a:gd name="T62" fmla="*/ 318 w 1527"/>
                <a:gd name="T63" fmla="*/ 157 h 539"/>
                <a:gd name="T64" fmla="*/ 272 w 1527"/>
                <a:gd name="T65" fmla="*/ 203 h 539"/>
                <a:gd name="T66" fmla="*/ 308 w 1527"/>
                <a:gd name="T67" fmla="*/ 138 h 539"/>
                <a:gd name="T68" fmla="*/ 226 w 1527"/>
                <a:gd name="T69" fmla="*/ 194 h 539"/>
                <a:gd name="T70" fmla="*/ 272 w 1527"/>
                <a:gd name="T71" fmla="*/ 138 h 539"/>
                <a:gd name="T72" fmla="*/ 262 w 1527"/>
                <a:gd name="T73" fmla="*/ 124 h 539"/>
                <a:gd name="T74" fmla="*/ 207 w 1527"/>
                <a:gd name="T75" fmla="*/ 198 h 539"/>
                <a:gd name="T76" fmla="*/ 189 w 1527"/>
                <a:gd name="T77" fmla="*/ 212 h 539"/>
                <a:gd name="T78" fmla="*/ 152 w 1527"/>
                <a:gd name="T79" fmla="*/ 207 h 539"/>
                <a:gd name="T80" fmla="*/ 244 w 1527"/>
                <a:gd name="T81" fmla="*/ 111 h 539"/>
                <a:gd name="T82" fmla="*/ 235 w 1527"/>
                <a:gd name="T83" fmla="*/ 92 h 539"/>
                <a:gd name="T84" fmla="*/ 106 w 1527"/>
                <a:gd name="T85" fmla="*/ 212 h 539"/>
                <a:gd name="T86" fmla="*/ 161 w 1527"/>
                <a:gd name="T87" fmla="*/ 147 h 539"/>
                <a:gd name="T88" fmla="*/ 221 w 1527"/>
                <a:gd name="T89" fmla="*/ 55 h 539"/>
                <a:gd name="T90" fmla="*/ 221 w 1527"/>
                <a:gd name="T91" fmla="*/ 37 h 539"/>
                <a:gd name="T92" fmla="*/ 161 w 1527"/>
                <a:gd name="T93" fmla="*/ 124 h 539"/>
                <a:gd name="T94" fmla="*/ 97 w 1527"/>
                <a:gd name="T95" fmla="*/ 184 h 539"/>
                <a:gd name="T96" fmla="*/ 175 w 1527"/>
                <a:gd name="T97" fmla="*/ 78 h 539"/>
                <a:gd name="T98" fmla="*/ 147 w 1527"/>
                <a:gd name="T99" fmla="*/ 106 h 539"/>
                <a:gd name="T100" fmla="*/ 0 w 1527"/>
                <a:gd name="T101" fmla="*/ 221 h 539"/>
                <a:gd name="T102" fmla="*/ 87 w 1527"/>
                <a:gd name="T103" fmla="*/ 171 h 539"/>
                <a:gd name="T104" fmla="*/ 133 w 1527"/>
                <a:gd name="T105" fmla="*/ 115 h 539"/>
                <a:gd name="T106" fmla="*/ 179 w 1527"/>
                <a:gd name="T107" fmla="*/ 28 h 539"/>
                <a:gd name="T108" fmla="*/ 672 w 1527"/>
                <a:gd name="T109" fmla="*/ 25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27" h="539">
                  <a:moveTo>
                    <a:pt x="672" y="258"/>
                  </a:moveTo>
                  <a:lnTo>
                    <a:pt x="676" y="263"/>
                  </a:lnTo>
                  <a:lnTo>
                    <a:pt x="686" y="267"/>
                  </a:lnTo>
                  <a:lnTo>
                    <a:pt x="690" y="267"/>
                  </a:lnTo>
                  <a:lnTo>
                    <a:pt x="699" y="272"/>
                  </a:lnTo>
                  <a:lnTo>
                    <a:pt x="704" y="276"/>
                  </a:lnTo>
                  <a:lnTo>
                    <a:pt x="713" y="281"/>
                  </a:lnTo>
                  <a:lnTo>
                    <a:pt x="718" y="281"/>
                  </a:lnTo>
                  <a:lnTo>
                    <a:pt x="722" y="286"/>
                  </a:lnTo>
                  <a:lnTo>
                    <a:pt x="722" y="286"/>
                  </a:lnTo>
                  <a:lnTo>
                    <a:pt x="727" y="295"/>
                  </a:lnTo>
                  <a:lnTo>
                    <a:pt x="736" y="295"/>
                  </a:lnTo>
                  <a:lnTo>
                    <a:pt x="741" y="299"/>
                  </a:lnTo>
                  <a:lnTo>
                    <a:pt x="750" y="299"/>
                  </a:lnTo>
                  <a:lnTo>
                    <a:pt x="759" y="295"/>
                  </a:lnTo>
                  <a:lnTo>
                    <a:pt x="768" y="295"/>
                  </a:lnTo>
                  <a:lnTo>
                    <a:pt x="773" y="290"/>
                  </a:lnTo>
                  <a:lnTo>
                    <a:pt x="782" y="290"/>
                  </a:lnTo>
                  <a:lnTo>
                    <a:pt x="782" y="290"/>
                  </a:lnTo>
                  <a:lnTo>
                    <a:pt x="782" y="295"/>
                  </a:lnTo>
                  <a:lnTo>
                    <a:pt x="787" y="304"/>
                  </a:lnTo>
                  <a:lnTo>
                    <a:pt x="791" y="309"/>
                  </a:lnTo>
                  <a:lnTo>
                    <a:pt x="791" y="313"/>
                  </a:lnTo>
                  <a:lnTo>
                    <a:pt x="796" y="318"/>
                  </a:lnTo>
                  <a:lnTo>
                    <a:pt x="801" y="322"/>
                  </a:lnTo>
                  <a:lnTo>
                    <a:pt x="805" y="327"/>
                  </a:lnTo>
                  <a:lnTo>
                    <a:pt x="810" y="332"/>
                  </a:lnTo>
                  <a:lnTo>
                    <a:pt x="810" y="332"/>
                  </a:lnTo>
                  <a:lnTo>
                    <a:pt x="810" y="332"/>
                  </a:lnTo>
                  <a:lnTo>
                    <a:pt x="805" y="332"/>
                  </a:lnTo>
                  <a:lnTo>
                    <a:pt x="805" y="336"/>
                  </a:lnTo>
                  <a:lnTo>
                    <a:pt x="805" y="336"/>
                  </a:lnTo>
                  <a:lnTo>
                    <a:pt x="805" y="336"/>
                  </a:lnTo>
                  <a:lnTo>
                    <a:pt x="805" y="341"/>
                  </a:lnTo>
                  <a:lnTo>
                    <a:pt x="805" y="341"/>
                  </a:lnTo>
                  <a:lnTo>
                    <a:pt x="805" y="341"/>
                  </a:lnTo>
                  <a:lnTo>
                    <a:pt x="805" y="341"/>
                  </a:lnTo>
                  <a:lnTo>
                    <a:pt x="819" y="345"/>
                  </a:lnTo>
                  <a:lnTo>
                    <a:pt x="837" y="345"/>
                  </a:lnTo>
                  <a:lnTo>
                    <a:pt x="860" y="345"/>
                  </a:lnTo>
                  <a:lnTo>
                    <a:pt x="879" y="345"/>
                  </a:lnTo>
                  <a:lnTo>
                    <a:pt x="897" y="341"/>
                  </a:lnTo>
                  <a:lnTo>
                    <a:pt x="920" y="341"/>
                  </a:lnTo>
                  <a:lnTo>
                    <a:pt x="939" y="341"/>
                  </a:lnTo>
                  <a:lnTo>
                    <a:pt x="957" y="336"/>
                  </a:lnTo>
                  <a:lnTo>
                    <a:pt x="957" y="336"/>
                  </a:lnTo>
                  <a:lnTo>
                    <a:pt x="1021" y="332"/>
                  </a:lnTo>
                  <a:lnTo>
                    <a:pt x="1086" y="327"/>
                  </a:lnTo>
                  <a:lnTo>
                    <a:pt x="1146" y="322"/>
                  </a:lnTo>
                  <a:lnTo>
                    <a:pt x="1210" y="318"/>
                  </a:lnTo>
                  <a:lnTo>
                    <a:pt x="1274" y="309"/>
                  </a:lnTo>
                  <a:lnTo>
                    <a:pt x="1334" y="299"/>
                  </a:lnTo>
                  <a:lnTo>
                    <a:pt x="1394" y="286"/>
                  </a:lnTo>
                  <a:lnTo>
                    <a:pt x="1454" y="272"/>
                  </a:lnTo>
                  <a:lnTo>
                    <a:pt x="1454" y="272"/>
                  </a:lnTo>
                  <a:lnTo>
                    <a:pt x="1463" y="276"/>
                  </a:lnTo>
                  <a:lnTo>
                    <a:pt x="1472" y="276"/>
                  </a:lnTo>
                  <a:lnTo>
                    <a:pt x="1481" y="276"/>
                  </a:lnTo>
                  <a:lnTo>
                    <a:pt x="1491" y="276"/>
                  </a:lnTo>
                  <a:lnTo>
                    <a:pt x="1500" y="276"/>
                  </a:lnTo>
                  <a:lnTo>
                    <a:pt x="1509" y="276"/>
                  </a:lnTo>
                  <a:lnTo>
                    <a:pt x="1518" y="276"/>
                  </a:lnTo>
                  <a:lnTo>
                    <a:pt x="1527" y="281"/>
                  </a:lnTo>
                  <a:lnTo>
                    <a:pt x="1527" y="281"/>
                  </a:lnTo>
                  <a:lnTo>
                    <a:pt x="1500" y="299"/>
                  </a:lnTo>
                  <a:lnTo>
                    <a:pt x="1486" y="322"/>
                  </a:lnTo>
                  <a:lnTo>
                    <a:pt x="1477" y="350"/>
                  </a:lnTo>
                  <a:lnTo>
                    <a:pt x="1472" y="378"/>
                  </a:lnTo>
                  <a:lnTo>
                    <a:pt x="1472" y="410"/>
                  </a:lnTo>
                  <a:lnTo>
                    <a:pt x="1472" y="442"/>
                  </a:lnTo>
                  <a:lnTo>
                    <a:pt x="1477" y="474"/>
                  </a:lnTo>
                  <a:lnTo>
                    <a:pt x="1481" y="502"/>
                  </a:lnTo>
                  <a:lnTo>
                    <a:pt x="1481" y="502"/>
                  </a:lnTo>
                  <a:lnTo>
                    <a:pt x="1486" y="507"/>
                  </a:lnTo>
                  <a:lnTo>
                    <a:pt x="1486" y="507"/>
                  </a:lnTo>
                  <a:lnTo>
                    <a:pt x="1491" y="511"/>
                  </a:lnTo>
                  <a:lnTo>
                    <a:pt x="1491" y="516"/>
                  </a:lnTo>
                  <a:lnTo>
                    <a:pt x="1495" y="520"/>
                  </a:lnTo>
                  <a:lnTo>
                    <a:pt x="1495" y="525"/>
                  </a:lnTo>
                  <a:lnTo>
                    <a:pt x="1500" y="530"/>
                  </a:lnTo>
                  <a:lnTo>
                    <a:pt x="1500" y="534"/>
                  </a:lnTo>
                  <a:lnTo>
                    <a:pt x="1500" y="534"/>
                  </a:lnTo>
                  <a:lnTo>
                    <a:pt x="1486" y="534"/>
                  </a:lnTo>
                  <a:lnTo>
                    <a:pt x="1472" y="534"/>
                  </a:lnTo>
                  <a:lnTo>
                    <a:pt x="1458" y="534"/>
                  </a:lnTo>
                  <a:lnTo>
                    <a:pt x="1445" y="534"/>
                  </a:lnTo>
                  <a:lnTo>
                    <a:pt x="1431" y="534"/>
                  </a:lnTo>
                  <a:lnTo>
                    <a:pt x="1417" y="534"/>
                  </a:lnTo>
                  <a:lnTo>
                    <a:pt x="1403" y="539"/>
                  </a:lnTo>
                  <a:lnTo>
                    <a:pt x="1389" y="539"/>
                  </a:lnTo>
                  <a:lnTo>
                    <a:pt x="1389" y="539"/>
                  </a:lnTo>
                  <a:lnTo>
                    <a:pt x="837" y="539"/>
                  </a:lnTo>
                  <a:lnTo>
                    <a:pt x="837" y="539"/>
                  </a:lnTo>
                  <a:lnTo>
                    <a:pt x="837" y="525"/>
                  </a:lnTo>
                  <a:lnTo>
                    <a:pt x="833" y="511"/>
                  </a:lnTo>
                  <a:lnTo>
                    <a:pt x="828" y="497"/>
                  </a:lnTo>
                  <a:lnTo>
                    <a:pt x="819" y="488"/>
                  </a:lnTo>
                  <a:lnTo>
                    <a:pt x="810" y="479"/>
                  </a:lnTo>
                  <a:lnTo>
                    <a:pt x="796" y="470"/>
                  </a:lnTo>
                  <a:lnTo>
                    <a:pt x="787" y="461"/>
                  </a:lnTo>
                  <a:lnTo>
                    <a:pt x="778" y="451"/>
                  </a:lnTo>
                  <a:lnTo>
                    <a:pt x="778" y="451"/>
                  </a:lnTo>
                  <a:lnTo>
                    <a:pt x="778" y="442"/>
                  </a:lnTo>
                  <a:lnTo>
                    <a:pt x="782" y="428"/>
                  </a:lnTo>
                  <a:lnTo>
                    <a:pt x="782" y="419"/>
                  </a:lnTo>
                  <a:lnTo>
                    <a:pt x="787" y="405"/>
                  </a:lnTo>
                  <a:lnTo>
                    <a:pt x="787" y="396"/>
                  </a:lnTo>
                  <a:lnTo>
                    <a:pt x="791" y="387"/>
                  </a:lnTo>
                  <a:lnTo>
                    <a:pt x="801" y="378"/>
                  </a:lnTo>
                  <a:lnTo>
                    <a:pt x="805" y="369"/>
                  </a:lnTo>
                  <a:lnTo>
                    <a:pt x="805" y="369"/>
                  </a:lnTo>
                  <a:lnTo>
                    <a:pt x="805" y="364"/>
                  </a:lnTo>
                  <a:lnTo>
                    <a:pt x="805" y="364"/>
                  </a:lnTo>
                  <a:lnTo>
                    <a:pt x="805" y="359"/>
                  </a:lnTo>
                  <a:lnTo>
                    <a:pt x="805" y="359"/>
                  </a:lnTo>
                  <a:lnTo>
                    <a:pt x="805" y="359"/>
                  </a:lnTo>
                  <a:lnTo>
                    <a:pt x="801" y="355"/>
                  </a:lnTo>
                  <a:lnTo>
                    <a:pt x="801" y="355"/>
                  </a:lnTo>
                  <a:lnTo>
                    <a:pt x="796" y="355"/>
                  </a:lnTo>
                  <a:lnTo>
                    <a:pt x="796" y="355"/>
                  </a:lnTo>
                  <a:lnTo>
                    <a:pt x="791" y="364"/>
                  </a:lnTo>
                  <a:lnTo>
                    <a:pt x="782" y="369"/>
                  </a:lnTo>
                  <a:lnTo>
                    <a:pt x="778" y="378"/>
                  </a:lnTo>
                  <a:lnTo>
                    <a:pt x="773" y="392"/>
                  </a:lnTo>
                  <a:lnTo>
                    <a:pt x="768" y="401"/>
                  </a:lnTo>
                  <a:lnTo>
                    <a:pt x="764" y="415"/>
                  </a:lnTo>
                  <a:lnTo>
                    <a:pt x="764" y="424"/>
                  </a:lnTo>
                  <a:lnTo>
                    <a:pt x="759" y="438"/>
                  </a:lnTo>
                  <a:lnTo>
                    <a:pt x="759" y="438"/>
                  </a:lnTo>
                  <a:lnTo>
                    <a:pt x="722" y="415"/>
                  </a:lnTo>
                  <a:lnTo>
                    <a:pt x="681" y="396"/>
                  </a:lnTo>
                  <a:lnTo>
                    <a:pt x="640" y="382"/>
                  </a:lnTo>
                  <a:lnTo>
                    <a:pt x="598" y="373"/>
                  </a:lnTo>
                  <a:lnTo>
                    <a:pt x="552" y="369"/>
                  </a:lnTo>
                  <a:lnTo>
                    <a:pt x="506" y="359"/>
                  </a:lnTo>
                  <a:lnTo>
                    <a:pt x="465" y="355"/>
                  </a:lnTo>
                  <a:lnTo>
                    <a:pt x="419" y="345"/>
                  </a:lnTo>
                  <a:lnTo>
                    <a:pt x="419" y="345"/>
                  </a:lnTo>
                  <a:lnTo>
                    <a:pt x="414" y="336"/>
                  </a:lnTo>
                  <a:lnTo>
                    <a:pt x="410" y="332"/>
                  </a:lnTo>
                  <a:lnTo>
                    <a:pt x="414" y="322"/>
                  </a:lnTo>
                  <a:lnTo>
                    <a:pt x="414" y="313"/>
                  </a:lnTo>
                  <a:lnTo>
                    <a:pt x="419" y="309"/>
                  </a:lnTo>
                  <a:lnTo>
                    <a:pt x="419" y="304"/>
                  </a:lnTo>
                  <a:lnTo>
                    <a:pt x="419" y="295"/>
                  </a:lnTo>
                  <a:lnTo>
                    <a:pt x="414" y="286"/>
                  </a:lnTo>
                  <a:lnTo>
                    <a:pt x="414" y="286"/>
                  </a:lnTo>
                  <a:lnTo>
                    <a:pt x="368" y="221"/>
                  </a:lnTo>
                  <a:lnTo>
                    <a:pt x="368" y="221"/>
                  </a:lnTo>
                  <a:lnTo>
                    <a:pt x="368" y="217"/>
                  </a:lnTo>
                  <a:lnTo>
                    <a:pt x="373" y="207"/>
                  </a:lnTo>
                  <a:lnTo>
                    <a:pt x="377" y="198"/>
                  </a:lnTo>
                  <a:lnTo>
                    <a:pt x="387" y="194"/>
                  </a:lnTo>
                  <a:lnTo>
                    <a:pt x="391" y="184"/>
                  </a:lnTo>
                  <a:lnTo>
                    <a:pt x="396" y="180"/>
                  </a:lnTo>
                  <a:lnTo>
                    <a:pt x="400" y="171"/>
                  </a:lnTo>
                  <a:lnTo>
                    <a:pt x="400" y="161"/>
                  </a:lnTo>
                  <a:lnTo>
                    <a:pt x="400" y="161"/>
                  </a:lnTo>
                  <a:lnTo>
                    <a:pt x="400" y="161"/>
                  </a:lnTo>
                  <a:lnTo>
                    <a:pt x="396" y="157"/>
                  </a:lnTo>
                  <a:lnTo>
                    <a:pt x="396" y="157"/>
                  </a:lnTo>
                  <a:lnTo>
                    <a:pt x="391" y="157"/>
                  </a:lnTo>
                  <a:lnTo>
                    <a:pt x="391" y="157"/>
                  </a:lnTo>
                  <a:lnTo>
                    <a:pt x="387" y="161"/>
                  </a:lnTo>
                  <a:lnTo>
                    <a:pt x="387" y="161"/>
                  </a:lnTo>
                  <a:lnTo>
                    <a:pt x="382" y="166"/>
                  </a:lnTo>
                  <a:lnTo>
                    <a:pt x="382" y="166"/>
                  </a:lnTo>
                  <a:lnTo>
                    <a:pt x="354" y="212"/>
                  </a:lnTo>
                  <a:lnTo>
                    <a:pt x="354" y="212"/>
                  </a:lnTo>
                  <a:lnTo>
                    <a:pt x="354" y="207"/>
                  </a:lnTo>
                  <a:lnTo>
                    <a:pt x="350" y="198"/>
                  </a:lnTo>
                  <a:lnTo>
                    <a:pt x="345" y="198"/>
                  </a:lnTo>
                  <a:lnTo>
                    <a:pt x="341" y="194"/>
                  </a:lnTo>
                  <a:lnTo>
                    <a:pt x="336" y="189"/>
                  </a:lnTo>
                  <a:lnTo>
                    <a:pt x="331" y="189"/>
                  </a:lnTo>
                  <a:lnTo>
                    <a:pt x="327" y="189"/>
                  </a:lnTo>
                  <a:lnTo>
                    <a:pt x="318" y="189"/>
                  </a:lnTo>
                  <a:lnTo>
                    <a:pt x="318" y="189"/>
                  </a:lnTo>
                  <a:lnTo>
                    <a:pt x="318" y="189"/>
                  </a:lnTo>
                  <a:lnTo>
                    <a:pt x="318" y="189"/>
                  </a:lnTo>
                  <a:lnTo>
                    <a:pt x="322" y="180"/>
                  </a:lnTo>
                  <a:lnTo>
                    <a:pt x="327" y="175"/>
                  </a:lnTo>
                  <a:lnTo>
                    <a:pt x="331" y="166"/>
                  </a:lnTo>
                  <a:lnTo>
                    <a:pt x="336" y="157"/>
                  </a:lnTo>
                  <a:lnTo>
                    <a:pt x="341" y="152"/>
                  </a:lnTo>
                  <a:lnTo>
                    <a:pt x="345" y="143"/>
                  </a:lnTo>
                  <a:lnTo>
                    <a:pt x="345" y="138"/>
                  </a:lnTo>
                  <a:lnTo>
                    <a:pt x="345" y="129"/>
                  </a:lnTo>
                  <a:lnTo>
                    <a:pt x="345" y="129"/>
                  </a:lnTo>
                  <a:lnTo>
                    <a:pt x="331" y="138"/>
                  </a:lnTo>
                  <a:lnTo>
                    <a:pt x="322" y="147"/>
                  </a:lnTo>
                  <a:lnTo>
                    <a:pt x="318" y="157"/>
                  </a:lnTo>
                  <a:lnTo>
                    <a:pt x="308" y="171"/>
                  </a:lnTo>
                  <a:lnTo>
                    <a:pt x="304" y="180"/>
                  </a:lnTo>
                  <a:lnTo>
                    <a:pt x="295" y="189"/>
                  </a:lnTo>
                  <a:lnTo>
                    <a:pt x="285" y="198"/>
                  </a:lnTo>
                  <a:lnTo>
                    <a:pt x="272" y="203"/>
                  </a:lnTo>
                  <a:lnTo>
                    <a:pt x="272" y="203"/>
                  </a:lnTo>
                  <a:lnTo>
                    <a:pt x="276" y="189"/>
                  </a:lnTo>
                  <a:lnTo>
                    <a:pt x="285" y="180"/>
                  </a:lnTo>
                  <a:lnTo>
                    <a:pt x="290" y="171"/>
                  </a:lnTo>
                  <a:lnTo>
                    <a:pt x="299" y="157"/>
                  </a:lnTo>
                  <a:lnTo>
                    <a:pt x="304" y="147"/>
                  </a:lnTo>
                  <a:lnTo>
                    <a:pt x="308" y="138"/>
                  </a:lnTo>
                  <a:lnTo>
                    <a:pt x="313" y="124"/>
                  </a:lnTo>
                  <a:lnTo>
                    <a:pt x="313" y="115"/>
                  </a:lnTo>
                  <a:lnTo>
                    <a:pt x="313" y="115"/>
                  </a:lnTo>
                  <a:lnTo>
                    <a:pt x="308" y="115"/>
                  </a:lnTo>
                  <a:lnTo>
                    <a:pt x="253" y="198"/>
                  </a:lnTo>
                  <a:lnTo>
                    <a:pt x="226" y="194"/>
                  </a:lnTo>
                  <a:lnTo>
                    <a:pt x="226" y="194"/>
                  </a:lnTo>
                  <a:lnTo>
                    <a:pt x="235" y="184"/>
                  </a:lnTo>
                  <a:lnTo>
                    <a:pt x="249" y="171"/>
                  </a:lnTo>
                  <a:lnTo>
                    <a:pt x="258" y="161"/>
                  </a:lnTo>
                  <a:lnTo>
                    <a:pt x="267" y="152"/>
                  </a:lnTo>
                  <a:lnTo>
                    <a:pt x="272" y="138"/>
                  </a:lnTo>
                  <a:lnTo>
                    <a:pt x="276" y="124"/>
                  </a:lnTo>
                  <a:lnTo>
                    <a:pt x="281" y="111"/>
                  </a:lnTo>
                  <a:lnTo>
                    <a:pt x="276" y="97"/>
                  </a:lnTo>
                  <a:lnTo>
                    <a:pt x="276" y="97"/>
                  </a:lnTo>
                  <a:lnTo>
                    <a:pt x="272" y="111"/>
                  </a:lnTo>
                  <a:lnTo>
                    <a:pt x="262" y="124"/>
                  </a:lnTo>
                  <a:lnTo>
                    <a:pt x="253" y="138"/>
                  </a:lnTo>
                  <a:lnTo>
                    <a:pt x="244" y="147"/>
                  </a:lnTo>
                  <a:lnTo>
                    <a:pt x="235" y="161"/>
                  </a:lnTo>
                  <a:lnTo>
                    <a:pt x="226" y="175"/>
                  </a:lnTo>
                  <a:lnTo>
                    <a:pt x="216" y="184"/>
                  </a:lnTo>
                  <a:lnTo>
                    <a:pt x="207" y="198"/>
                  </a:lnTo>
                  <a:lnTo>
                    <a:pt x="207" y="198"/>
                  </a:lnTo>
                  <a:lnTo>
                    <a:pt x="202" y="203"/>
                  </a:lnTo>
                  <a:lnTo>
                    <a:pt x="198" y="203"/>
                  </a:lnTo>
                  <a:lnTo>
                    <a:pt x="198" y="207"/>
                  </a:lnTo>
                  <a:lnTo>
                    <a:pt x="193" y="212"/>
                  </a:lnTo>
                  <a:lnTo>
                    <a:pt x="189" y="212"/>
                  </a:lnTo>
                  <a:lnTo>
                    <a:pt x="184" y="217"/>
                  </a:lnTo>
                  <a:lnTo>
                    <a:pt x="179" y="221"/>
                  </a:lnTo>
                  <a:lnTo>
                    <a:pt x="175" y="221"/>
                  </a:lnTo>
                  <a:lnTo>
                    <a:pt x="175" y="221"/>
                  </a:lnTo>
                  <a:lnTo>
                    <a:pt x="152" y="207"/>
                  </a:lnTo>
                  <a:lnTo>
                    <a:pt x="152" y="207"/>
                  </a:lnTo>
                  <a:lnTo>
                    <a:pt x="166" y="194"/>
                  </a:lnTo>
                  <a:lnTo>
                    <a:pt x="184" y="180"/>
                  </a:lnTo>
                  <a:lnTo>
                    <a:pt x="202" y="166"/>
                  </a:lnTo>
                  <a:lnTo>
                    <a:pt x="216" y="147"/>
                  </a:lnTo>
                  <a:lnTo>
                    <a:pt x="235" y="129"/>
                  </a:lnTo>
                  <a:lnTo>
                    <a:pt x="244" y="111"/>
                  </a:lnTo>
                  <a:lnTo>
                    <a:pt x="249" y="88"/>
                  </a:lnTo>
                  <a:lnTo>
                    <a:pt x="253" y="65"/>
                  </a:lnTo>
                  <a:lnTo>
                    <a:pt x="253" y="65"/>
                  </a:lnTo>
                  <a:lnTo>
                    <a:pt x="249" y="65"/>
                  </a:lnTo>
                  <a:lnTo>
                    <a:pt x="249" y="65"/>
                  </a:lnTo>
                  <a:lnTo>
                    <a:pt x="235" y="92"/>
                  </a:lnTo>
                  <a:lnTo>
                    <a:pt x="221" y="115"/>
                  </a:lnTo>
                  <a:lnTo>
                    <a:pt x="202" y="143"/>
                  </a:lnTo>
                  <a:lnTo>
                    <a:pt x="179" y="161"/>
                  </a:lnTo>
                  <a:lnTo>
                    <a:pt x="156" y="184"/>
                  </a:lnTo>
                  <a:lnTo>
                    <a:pt x="133" y="198"/>
                  </a:lnTo>
                  <a:lnTo>
                    <a:pt x="106" y="212"/>
                  </a:lnTo>
                  <a:lnTo>
                    <a:pt x="78" y="221"/>
                  </a:lnTo>
                  <a:lnTo>
                    <a:pt x="78" y="221"/>
                  </a:lnTo>
                  <a:lnTo>
                    <a:pt x="101" y="203"/>
                  </a:lnTo>
                  <a:lnTo>
                    <a:pt x="124" y="189"/>
                  </a:lnTo>
                  <a:lnTo>
                    <a:pt x="143" y="171"/>
                  </a:lnTo>
                  <a:lnTo>
                    <a:pt x="161" y="147"/>
                  </a:lnTo>
                  <a:lnTo>
                    <a:pt x="179" y="129"/>
                  </a:lnTo>
                  <a:lnTo>
                    <a:pt x="198" y="106"/>
                  </a:lnTo>
                  <a:lnTo>
                    <a:pt x="212" y="83"/>
                  </a:lnTo>
                  <a:lnTo>
                    <a:pt x="226" y="60"/>
                  </a:lnTo>
                  <a:lnTo>
                    <a:pt x="226" y="60"/>
                  </a:lnTo>
                  <a:lnTo>
                    <a:pt x="221" y="55"/>
                  </a:lnTo>
                  <a:lnTo>
                    <a:pt x="221" y="55"/>
                  </a:lnTo>
                  <a:lnTo>
                    <a:pt x="226" y="51"/>
                  </a:lnTo>
                  <a:lnTo>
                    <a:pt x="226" y="46"/>
                  </a:lnTo>
                  <a:lnTo>
                    <a:pt x="221" y="42"/>
                  </a:lnTo>
                  <a:lnTo>
                    <a:pt x="221" y="37"/>
                  </a:lnTo>
                  <a:lnTo>
                    <a:pt x="221" y="37"/>
                  </a:lnTo>
                  <a:lnTo>
                    <a:pt x="216" y="37"/>
                  </a:lnTo>
                  <a:lnTo>
                    <a:pt x="216" y="37"/>
                  </a:lnTo>
                  <a:lnTo>
                    <a:pt x="207" y="55"/>
                  </a:lnTo>
                  <a:lnTo>
                    <a:pt x="193" y="78"/>
                  </a:lnTo>
                  <a:lnTo>
                    <a:pt x="179" y="101"/>
                  </a:lnTo>
                  <a:lnTo>
                    <a:pt x="161" y="124"/>
                  </a:lnTo>
                  <a:lnTo>
                    <a:pt x="143" y="147"/>
                  </a:lnTo>
                  <a:lnTo>
                    <a:pt x="124" y="166"/>
                  </a:lnTo>
                  <a:lnTo>
                    <a:pt x="101" y="180"/>
                  </a:lnTo>
                  <a:lnTo>
                    <a:pt x="78" y="198"/>
                  </a:lnTo>
                  <a:lnTo>
                    <a:pt x="78" y="198"/>
                  </a:lnTo>
                  <a:lnTo>
                    <a:pt x="97" y="184"/>
                  </a:lnTo>
                  <a:lnTo>
                    <a:pt x="115" y="171"/>
                  </a:lnTo>
                  <a:lnTo>
                    <a:pt x="133" y="152"/>
                  </a:lnTo>
                  <a:lnTo>
                    <a:pt x="143" y="138"/>
                  </a:lnTo>
                  <a:lnTo>
                    <a:pt x="156" y="120"/>
                  </a:lnTo>
                  <a:lnTo>
                    <a:pt x="170" y="101"/>
                  </a:lnTo>
                  <a:lnTo>
                    <a:pt x="175" y="78"/>
                  </a:lnTo>
                  <a:lnTo>
                    <a:pt x="184" y="60"/>
                  </a:lnTo>
                  <a:lnTo>
                    <a:pt x="184" y="60"/>
                  </a:lnTo>
                  <a:lnTo>
                    <a:pt x="179" y="55"/>
                  </a:lnTo>
                  <a:lnTo>
                    <a:pt x="179" y="55"/>
                  </a:lnTo>
                  <a:lnTo>
                    <a:pt x="166" y="83"/>
                  </a:lnTo>
                  <a:lnTo>
                    <a:pt x="147" y="106"/>
                  </a:lnTo>
                  <a:lnTo>
                    <a:pt x="124" y="134"/>
                  </a:lnTo>
                  <a:lnTo>
                    <a:pt x="106" y="157"/>
                  </a:lnTo>
                  <a:lnTo>
                    <a:pt x="78" y="175"/>
                  </a:lnTo>
                  <a:lnTo>
                    <a:pt x="55" y="198"/>
                  </a:lnTo>
                  <a:lnTo>
                    <a:pt x="28" y="212"/>
                  </a:lnTo>
                  <a:lnTo>
                    <a:pt x="0" y="221"/>
                  </a:lnTo>
                  <a:lnTo>
                    <a:pt x="0" y="221"/>
                  </a:lnTo>
                  <a:lnTo>
                    <a:pt x="14" y="217"/>
                  </a:lnTo>
                  <a:lnTo>
                    <a:pt x="32" y="207"/>
                  </a:lnTo>
                  <a:lnTo>
                    <a:pt x="51" y="194"/>
                  </a:lnTo>
                  <a:lnTo>
                    <a:pt x="69" y="184"/>
                  </a:lnTo>
                  <a:lnTo>
                    <a:pt x="87" y="171"/>
                  </a:lnTo>
                  <a:lnTo>
                    <a:pt x="101" y="152"/>
                  </a:lnTo>
                  <a:lnTo>
                    <a:pt x="115" y="134"/>
                  </a:lnTo>
                  <a:lnTo>
                    <a:pt x="124" y="115"/>
                  </a:lnTo>
                  <a:lnTo>
                    <a:pt x="124" y="115"/>
                  </a:lnTo>
                  <a:lnTo>
                    <a:pt x="133" y="115"/>
                  </a:lnTo>
                  <a:lnTo>
                    <a:pt x="133" y="115"/>
                  </a:lnTo>
                  <a:lnTo>
                    <a:pt x="138" y="101"/>
                  </a:lnTo>
                  <a:lnTo>
                    <a:pt x="147" y="88"/>
                  </a:lnTo>
                  <a:lnTo>
                    <a:pt x="156" y="74"/>
                  </a:lnTo>
                  <a:lnTo>
                    <a:pt x="166" y="60"/>
                  </a:lnTo>
                  <a:lnTo>
                    <a:pt x="170" y="42"/>
                  </a:lnTo>
                  <a:lnTo>
                    <a:pt x="179" y="28"/>
                  </a:lnTo>
                  <a:lnTo>
                    <a:pt x="184" y="14"/>
                  </a:lnTo>
                  <a:lnTo>
                    <a:pt x="193" y="0"/>
                  </a:lnTo>
                  <a:lnTo>
                    <a:pt x="193" y="0"/>
                  </a:lnTo>
                  <a:lnTo>
                    <a:pt x="672" y="258"/>
                  </a:lnTo>
                  <a:lnTo>
                    <a:pt x="672" y="258"/>
                  </a:lnTo>
                  <a:lnTo>
                    <a:pt x="672" y="258"/>
                  </a:lnTo>
                  <a:lnTo>
                    <a:pt x="672" y="258"/>
                  </a:lnTo>
                  <a:close/>
                </a:path>
              </a:pathLst>
            </a:custGeom>
            <a:solidFill>
              <a:srgbClr val="3F9E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79" name="Freeform 123"/>
            <p:cNvSpPr>
              <a:spLocks/>
            </p:cNvSpPr>
            <p:nvPr/>
          </p:nvSpPr>
          <p:spPr bwMode="auto">
            <a:xfrm>
              <a:off x="4005" y="2237"/>
              <a:ext cx="102" cy="38"/>
            </a:xfrm>
            <a:custGeom>
              <a:avLst/>
              <a:gdLst>
                <a:gd name="T0" fmla="*/ 226 w 226"/>
                <a:gd name="T1" fmla="*/ 69 h 69"/>
                <a:gd name="T2" fmla="*/ 198 w 226"/>
                <a:gd name="T3" fmla="*/ 55 h 69"/>
                <a:gd name="T4" fmla="*/ 175 w 226"/>
                <a:gd name="T5" fmla="*/ 41 h 69"/>
                <a:gd name="T6" fmla="*/ 148 w 226"/>
                <a:gd name="T7" fmla="*/ 32 h 69"/>
                <a:gd name="T8" fmla="*/ 120 w 226"/>
                <a:gd name="T9" fmla="*/ 23 h 69"/>
                <a:gd name="T10" fmla="*/ 92 w 226"/>
                <a:gd name="T11" fmla="*/ 18 h 69"/>
                <a:gd name="T12" fmla="*/ 65 w 226"/>
                <a:gd name="T13" fmla="*/ 18 h 69"/>
                <a:gd name="T14" fmla="*/ 37 w 226"/>
                <a:gd name="T15" fmla="*/ 18 h 69"/>
                <a:gd name="T16" fmla="*/ 5 w 226"/>
                <a:gd name="T17" fmla="*/ 28 h 69"/>
                <a:gd name="T18" fmla="*/ 5 w 226"/>
                <a:gd name="T19" fmla="*/ 28 h 69"/>
                <a:gd name="T20" fmla="*/ 5 w 226"/>
                <a:gd name="T21" fmla="*/ 28 h 69"/>
                <a:gd name="T22" fmla="*/ 5 w 226"/>
                <a:gd name="T23" fmla="*/ 23 h 69"/>
                <a:gd name="T24" fmla="*/ 5 w 226"/>
                <a:gd name="T25" fmla="*/ 23 h 69"/>
                <a:gd name="T26" fmla="*/ 5 w 226"/>
                <a:gd name="T27" fmla="*/ 23 h 69"/>
                <a:gd name="T28" fmla="*/ 0 w 226"/>
                <a:gd name="T29" fmla="*/ 23 h 69"/>
                <a:gd name="T30" fmla="*/ 0 w 226"/>
                <a:gd name="T31" fmla="*/ 18 h 69"/>
                <a:gd name="T32" fmla="*/ 0 w 226"/>
                <a:gd name="T33" fmla="*/ 18 h 69"/>
                <a:gd name="T34" fmla="*/ 0 w 226"/>
                <a:gd name="T35" fmla="*/ 14 h 69"/>
                <a:gd name="T36" fmla="*/ 0 w 226"/>
                <a:gd name="T37" fmla="*/ 14 h 69"/>
                <a:gd name="T38" fmla="*/ 33 w 226"/>
                <a:gd name="T39" fmla="*/ 5 h 69"/>
                <a:gd name="T40" fmla="*/ 60 w 226"/>
                <a:gd name="T41" fmla="*/ 0 h 69"/>
                <a:gd name="T42" fmla="*/ 88 w 226"/>
                <a:gd name="T43" fmla="*/ 5 h 69"/>
                <a:gd name="T44" fmla="*/ 120 w 226"/>
                <a:gd name="T45" fmla="*/ 9 h 69"/>
                <a:gd name="T46" fmla="*/ 148 w 226"/>
                <a:gd name="T47" fmla="*/ 23 h 69"/>
                <a:gd name="T48" fmla="*/ 175 w 226"/>
                <a:gd name="T49" fmla="*/ 37 h 69"/>
                <a:gd name="T50" fmla="*/ 198 w 226"/>
                <a:gd name="T51" fmla="*/ 51 h 69"/>
                <a:gd name="T52" fmla="*/ 226 w 226"/>
                <a:gd name="T53" fmla="*/ 69 h 69"/>
                <a:gd name="T54" fmla="*/ 226 w 226"/>
                <a:gd name="T55" fmla="*/ 69 h 69"/>
                <a:gd name="T56" fmla="*/ 226 w 226"/>
                <a:gd name="T57" fmla="*/ 69 h 69"/>
                <a:gd name="T58" fmla="*/ 226 w 226"/>
                <a:gd name="T59" fmla="*/ 69 h 69"/>
                <a:gd name="T60" fmla="*/ 226 w 226"/>
                <a:gd name="T6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6" h="69">
                  <a:moveTo>
                    <a:pt x="226" y="69"/>
                  </a:moveTo>
                  <a:lnTo>
                    <a:pt x="198" y="55"/>
                  </a:lnTo>
                  <a:lnTo>
                    <a:pt x="175" y="41"/>
                  </a:lnTo>
                  <a:lnTo>
                    <a:pt x="148" y="32"/>
                  </a:lnTo>
                  <a:lnTo>
                    <a:pt x="120" y="23"/>
                  </a:lnTo>
                  <a:lnTo>
                    <a:pt x="92" y="18"/>
                  </a:lnTo>
                  <a:lnTo>
                    <a:pt x="65" y="18"/>
                  </a:lnTo>
                  <a:lnTo>
                    <a:pt x="37" y="18"/>
                  </a:lnTo>
                  <a:lnTo>
                    <a:pt x="5" y="28"/>
                  </a:lnTo>
                  <a:lnTo>
                    <a:pt x="5" y="28"/>
                  </a:lnTo>
                  <a:lnTo>
                    <a:pt x="5" y="28"/>
                  </a:lnTo>
                  <a:lnTo>
                    <a:pt x="5" y="23"/>
                  </a:lnTo>
                  <a:lnTo>
                    <a:pt x="5" y="23"/>
                  </a:lnTo>
                  <a:lnTo>
                    <a:pt x="5" y="23"/>
                  </a:lnTo>
                  <a:lnTo>
                    <a:pt x="0" y="23"/>
                  </a:lnTo>
                  <a:lnTo>
                    <a:pt x="0" y="18"/>
                  </a:lnTo>
                  <a:lnTo>
                    <a:pt x="0" y="18"/>
                  </a:lnTo>
                  <a:lnTo>
                    <a:pt x="0" y="14"/>
                  </a:lnTo>
                  <a:lnTo>
                    <a:pt x="0" y="14"/>
                  </a:lnTo>
                  <a:lnTo>
                    <a:pt x="33" y="5"/>
                  </a:lnTo>
                  <a:lnTo>
                    <a:pt x="60" y="0"/>
                  </a:lnTo>
                  <a:lnTo>
                    <a:pt x="88" y="5"/>
                  </a:lnTo>
                  <a:lnTo>
                    <a:pt x="120" y="9"/>
                  </a:lnTo>
                  <a:lnTo>
                    <a:pt x="148" y="23"/>
                  </a:lnTo>
                  <a:lnTo>
                    <a:pt x="175" y="37"/>
                  </a:lnTo>
                  <a:lnTo>
                    <a:pt x="198" y="51"/>
                  </a:lnTo>
                  <a:lnTo>
                    <a:pt x="226" y="69"/>
                  </a:lnTo>
                  <a:lnTo>
                    <a:pt x="226" y="69"/>
                  </a:lnTo>
                  <a:lnTo>
                    <a:pt x="226" y="69"/>
                  </a:lnTo>
                  <a:lnTo>
                    <a:pt x="226" y="69"/>
                  </a:lnTo>
                  <a:lnTo>
                    <a:pt x="226"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0" name="Freeform 124"/>
            <p:cNvSpPr>
              <a:spLocks/>
            </p:cNvSpPr>
            <p:nvPr/>
          </p:nvSpPr>
          <p:spPr bwMode="auto">
            <a:xfrm>
              <a:off x="4034" y="2280"/>
              <a:ext cx="189" cy="238"/>
            </a:xfrm>
            <a:custGeom>
              <a:avLst/>
              <a:gdLst>
                <a:gd name="T0" fmla="*/ 418 w 418"/>
                <a:gd name="T1" fmla="*/ 51 h 424"/>
                <a:gd name="T2" fmla="*/ 372 w 418"/>
                <a:gd name="T3" fmla="*/ 88 h 424"/>
                <a:gd name="T4" fmla="*/ 276 w 418"/>
                <a:gd name="T5" fmla="*/ 157 h 424"/>
                <a:gd name="T6" fmla="*/ 193 w 418"/>
                <a:gd name="T7" fmla="*/ 235 h 424"/>
                <a:gd name="T8" fmla="*/ 142 w 418"/>
                <a:gd name="T9" fmla="*/ 332 h 424"/>
                <a:gd name="T10" fmla="*/ 138 w 418"/>
                <a:gd name="T11" fmla="*/ 392 h 424"/>
                <a:gd name="T12" fmla="*/ 119 w 418"/>
                <a:gd name="T13" fmla="*/ 424 h 424"/>
                <a:gd name="T14" fmla="*/ 119 w 418"/>
                <a:gd name="T15" fmla="*/ 424 h 424"/>
                <a:gd name="T16" fmla="*/ 119 w 418"/>
                <a:gd name="T17" fmla="*/ 419 h 424"/>
                <a:gd name="T18" fmla="*/ 119 w 418"/>
                <a:gd name="T19" fmla="*/ 419 h 424"/>
                <a:gd name="T20" fmla="*/ 115 w 418"/>
                <a:gd name="T21" fmla="*/ 419 h 424"/>
                <a:gd name="T22" fmla="*/ 115 w 418"/>
                <a:gd name="T23" fmla="*/ 415 h 424"/>
                <a:gd name="T24" fmla="*/ 110 w 418"/>
                <a:gd name="T25" fmla="*/ 419 h 424"/>
                <a:gd name="T26" fmla="*/ 110 w 418"/>
                <a:gd name="T27" fmla="*/ 424 h 424"/>
                <a:gd name="T28" fmla="*/ 106 w 418"/>
                <a:gd name="T29" fmla="*/ 424 h 424"/>
                <a:gd name="T30" fmla="*/ 101 w 418"/>
                <a:gd name="T31" fmla="*/ 424 h 424"/>
                <a:gd name="T32" fmla="*/ 83 w 418"/>
                <a:gd name="T33" fmla="*/ 415 h 424"/>
                <a:gd name="T34" fmla="*/ 60 w 418"/>
                <a:gd name="T35" fmla="*/ 396 h 424"/>
                <a:gd name="T36" fmla="*/ 32 w 418"/>
                <a:gd name="T37" fmla="*/ 378 h 424"/>
                <a:gd name="T38" fmla="*/ 9 w 418"/>
                <a:gd name="T39" fmla="*/ 350 h 424"/>
                <a:gd name="T40" fmla="*/ 0 w 418"/>
                <a:gd name="T41" fmla="*/ 341 h 424"/>
                <a:gd name="T42" fmla="*/ 9 w 418"/>
                <a:gd name="T43" fmla="*/ 323 h 424"/>
                <a:gd name="T44" fmla="*/ 18 w 418"/>
                <a:gd name="T45" fmla="*/ 304 h 424"/>
                <a:gd name="T46" fmla="*/ 23 w 418"/>
                <a:gd name="T47" fmla="*/ 281 h 424"/>
                <a:gd name="T48" fmla="*/ 27 w 418"/>
                <a:gd name="T49" fmla="*/ 258 h 424"/>
                <a:gd name="T50" fmla="*/ 41 w 418"/>
                <a:gd name="T51" fmla="*/ 258 h 424"/>
                <a:gd name="T52" fmla="*/ 73 w 418"/>
                <a:gd name="T53" fmla="*/ 249 h 424"/>
                <a:gd name="T54" fmla="*/ 101 w 418"/>
                <a:gd name="T55" fmla="*/ 230 h 424"/>
                <a:gd name="T56" fmla="*/ 119 w 418"/>
                <a:gd name="T57" fmla="*/ 203 h 424"/>
                <a:gd name="T58" fmla="*/ 129 w 418"/>
                <a:gd name="T59" fmla="*/ 189 h 424"/>
                <a:gd name="T60" fmla="*/ 119 w 418"/>
                <a:gd name="T61" fmla="*/ 180 h 424"/>
                <a:gd name="T62" fmla="*/ 156 w 418"/>
                <a:gd name="T63" fmla="*/ 157 h 424"/>
                <a:gd name="T64" fmla="*/ 188 w 418"/>
                <a:gd name="T65" fmla="*/ 129 h 424"/>
                <a:gd name="T66" fmla="*/ 207 w 418"/>
                <a:gd name="T67" fmla="*/ 88 h 424"/>
                <a:gd name="T68" fmla="*/ 211 w 418"/>
                <a:gd name="T69" fmla="*/ 46 h 424"/>
                <a:gd name="T70" fmla="*/ 216 w 418"/>
                <a:gd name="T71" fmla="*/ 42 h 424"/>
                <a:gd name="T72" fmla="*/ 225 w 418"/>
                <a:gd name="T73" fmla="*/ 32 h 424"/>
                <a:gd name="T74" fmla="*/ 230 w 418"/>
                <a:gd name="T75" fmla="*/ 19 h 424"/>
                <a:gd name="T76" fmla="*/ 239 w 418"/>
                <a:gd name="T77" fmla="*/ 9 h 424"/>
                <a:gd name="T78" fmla="*/ 239 w 418"/>
                <a:gd name="T79" fmla="*/ 0 h 424"/>
                <a:gd name="T80" fmla="*/ 285 w 418"/>
                <a:gd name="T81" fmla="*/ 14 h 424"/>
                <a:gd name="T82" fmla="*/ 326 w 418"/>
                <a:gd name="T83" fmla="*/ 28 h 424"/>
                <a:gd name="T84" fmla="*/ 372 w 418"/>
                <a:gd name="T85" fmla="*/ 37 h 424"/>
                <a:gd name="T86" fmla="*/ 418 w 418"/>
                <a:gd name="T87" fmla="*/ 46 h 424"/>
                <a:gd name="T88" fmla="*/ 418 w 418"/>
                <a:gd name="T89" fmla="*/ 46 h 424"/>
                <a:gd name="T90" fmla="*/ 418 w 418"/>
                <a:gd name="T91" fmla="*/ 4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8" h="424">
                  <a:moveTo>
                    <a:pt x="418" y="46"/>
                  </a:moveTo>
                  <a:lnTo>
                    <a:pt x="418" y="51"/>
                  </a:lnTo>
                  <a:lnTo>
                    <a:pt x="418" y="51"/>
                  </a:lnTo>
                  <a:lnTo>
                    <a:pt x="372" y="88"/>
                  </a:lnTo>
                  <a:lnTo>
                    <a:pt x="326" y="120"/>
                  </a:lnTo>
                  <a:lnTo>
                    <a:pt x="276" y="157"/>
                  </a:lnTo>
                  <a:lnTo>
                    <a:pt x="234" y="194"/>
                  </a:lnTo>
                  <a:lnTo>
                    <a:pt x="193" y="235"/>
                  </a:lnTo>
                  <a:lnTo>
                    <a:pt x="165" y="281"/>
                  </a:lnTo>
                  <a:lnTo>
                    <a:pt x="142" y="332"/>
                  </a:lnTo>
                  <a:lnTo>
                    <a:pt x="138" y="392"/>
                  </a:lnTo>
                  <a:lnTo>
                    <a:pt x="138" y="392"/>
                  </a:lnTo>
                  <a:lnTo>
                    <a:pt x="156" y="424"/>
                  </a:lnTo>
                  <a:lnTo>
                    <a:pt x="119" y="424"/>
                  </a:lnTo>
                  <a:lnTo>
                    <a:pt x="119" y="424"/>
                  </a:lnTo>
                  <a:lnTo>
                    <a:pt x="119" y="424"/>
                  </a:lnTo>
                  <a:lnTo>
                    <a:pt x="119" y="424"/>
                  </a:lnTo>
                  <a:lnTo>
                    <a:pt x="119" y="419"/>
                  </a:lnTo>
                  <a:lnTo>
                    <a:pt x="119" y="419"/>
                  </a:lnTo>
                  <a:lnTo>
                    <a:pt x="119" y="419"/>
                  </a:lnTo>
                  <a:lnTo>
                    <a:pt x="119" y="419"/>
                  </a:lnTo>
                  <a:lnTo>
                    <a:pt x="115" y="419"/>
                  </a:lnTo>
                  <a:lnTo>
                    <a:pt x="115" y="415"/>
                  </a:lnTo>
                  <a:lnTo>
                    <a:pt x="115" y="415"/>
                  </a:lnTo>
                  <a:lnTo>
                    <a:pt x="110" y="419"/>
                  </a:lnTo>
                  <a:lnTo>
                    <a:pt x="110" y="419"/>
                  </a:lnTo>
                  <a:lnTo>
                    <a:pt x="110" y="419"/>
                  </a:lnTo>
                  <a:lnTo>
                    <a:pt x="110" y="424"/>
                  </a:lnTo>
                  <a:lnTo>
                    <a:pt x="106" y="424"/>
                  </a:lnTo>
                  <a:lnTo>
                    <a:pt x="106" y="424"/>
                  </a:lnTo>
                  <a:lnTo>
                    <a:pt x="106" y="424"/>
                  </a:lnTo>
                  <a:lnTo>
                    <a:pt x="101" y="424"/>
                  </a:lnTo>
                  <a:lnTo>
                    <a:pt x="101" y="424"/>
                  </a:lnTo>
                  <a:lnTo>
                    <a:pt x="83" y="415"/>
                  </a:lnTo>
                  <a:lnTo>
                    <a:pt x="73" y="405"/>
                  </a:lnTo>
                  <a:lnTo>
                    <a:pt x="60" y="396"/>
                  </a:lnTo>
                  <a:lnTo>
                    <a:pt x="46" y="387"/>
                  </a:lnTo>
                  <a:lnTo>
                    <a:pt x="32" y="378"/>
                  </a:lnTo>
                  <a:lnTo>
                    <a:pt x="23" y="364"/>
                  </a:lnTo>
                  <a:lnTo>
                    <a:pt x="9" y="350"/>
                  </a:lnTo>
                  <a:lnTo>
                    <a:pt x="0" y="341"/>
                  </a:lnTo>
                  <a:lnTo>
                    <a:pt x="0" y="341"/>
                  </a:lnTo>
                  <a:lnTo>
                    <a:pt x="4" y="332"/>
                  </a:lnTo>
                  <a:lnTo>
                    <a:pt x="9" y="323"/>
                  </a:lnTo>
                  <a:lnTo>
                    <a:pt x="14" y="313"/>
                  </a:lnTo>
                  <a:lnTo>
                    <a:pt x="18" y="304"/>
                  </a:lnTo>
                  <a:lnTo>
                    <a:pt x="23" y="290"/>
                  </a:lnTo>
                  <a:lnTo>
                    <a:pt x="23" y="281"/>
                  </a:lnTo>
                  <a:lnTo>
                    <a:pt x="27" y="272"/>
                  </a:lnTo>
                  <a:lnTo>
                    <a:pt x="27" y="258"/>
                  </a:lnTo>
                  <a:lnTo>
                    <a:pt x="27" y="258"/>
                  </a:lnTo>
                  <a:lnTo>
                    <a:pt x="41" y="258"/>
                  </a:lnTo>
                  <a:lnTo>
                    <a:pt x="60" y="254"/>
                  </a:lnTo>
                  <a:lnTo>
                    <a:pt x="73" y="249"/>
                  </a:lnTo>
                  <a:lnTo>
                    <a:pt x="87" y="240"/>
                  </a:lnTo>
                  <a:lnTo>
                    <a:pt x="101" y="230"/>
                  </a:lnTo>
                  <a:lnTo>
                    <a:pt x="110" y="217"/>
                  </a:lnTo>
                  <a:lnTo>
                    <a:pt x="119" y="203"/>
                  </a:lnTo>
                  <a:lnTo>
                    <a:pt x="129" y="189"/>
                  </a:lnTo>
                  <a:lnTo>
                    <a:pt x="129" y="189"/>
                  </a:lnTo>
                  <a:lnTo>
                    <a:pt x="119" y="180"/>
                  </a:lnTo>
                  <a:lnTo>
                    <a:pt x="119" y="180"/>
                  </a:lnTo>
                  <a:lnTo>
                    <a:pt x="138" y="171"/>
                  </a:lnTo>
                  <a:lnTo>
                    <a:pt x="156" y="157"/>
                  </a:lnTo>
                  <a:lnTo>
                    <a:pt x="175" y="143"/>
                  </a:lnTo>
                  <a:lnTo>
                    <a:pt x="188" y="129"/>
                  </a:lnTo>
                  <a:lnTo>
                    <a:pt x="198" y="111"/>
                  </a:lnTo>
                  <a:lnTo>
                    <a:pt x="207" y="88"/>
                  </a:lnTo>
                  <a:lnTo>
                    <a:pt x="211" y="69"/>
                  </a:lnTo>
                  <a:lnTo>
                    <a:pt x="211" y="46"/>
                  </a:lnTo>
                  <a:lnTo>
                    <a:pt x="211" y="46"/>
                  </a:lnTo>
                  <a:lnTo>
                    <a:pt x="216" y="42"/>
                  </a:lnTo>
                  <a:lnTo>
                    <a:pt x="221" y="37"/>
                  </a:lnTo>
                  <a:lnTo>
                    <a:pt x="225" y="32"/>
                  </a:lnTo>
                  <a:lnTo>
                    <a:pt x="230" y="23"/>
                  </a:lnTo>
                  <a:lnTo>
                    <a:pt x="230" y="19"/>
                  </a:lnTo>
                  <a:lnTo>
                    <a:pt x="234" y="14"/>
                  </a:lnTo>
                  <a:lnTo>
                    <a:pt x="239" y="9"/>
                  </a:lnTo>
                  <a:lnTo>
                    <a:pt x="239" y="0"/>
                  </a:lnTo>
                  <a:lnTo>
                    <a:pt x="239" y="0"/>
                  </a:lnTo>
                  <a:lnTo>
                    <a:pt x="262" y="9"/>
                  </a:lnTo>
                  <a:lnTo>
                    <a:pt x="285" y="14"/>
                  </a:lnTo>
                  <a:lnTo>
                    <a:pt x="308" y="19"/>
                  </a:lnTo>
                  <a:lnTo>
                    <a:pt x="326" y="28"/>
                  </a:lnTo>
                  <a:lnTo>
                    <a:pt x="349" y="32"/>
                  </a:lnTo>
                  <a:lnTo>
                    <a:pt x="372" y="37"/>
                  </a:lnTo>
                  <a:lnTo>
                    <a:pt x="395" y="42"/>
                  </a:lnTo>
                  <a:lnTo>
                    <a:pt x="418" y="46"/>
                  </a:lnTo>
                  <a:lnTo>
                    <a:pt x="418" y="46"/>
                  </a:lnTo>
                  <a:lnTo>
                    <a:pt x="418" y="46"/>
                  </a:lnTo>
                  <a:lnTo>
                    <a:pt x="418" y="46"/>
                  </a:lnTo>
                  <a:lnTo>
                    <a:pt x="418" y="4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1" name="Freeform 125"/>
            <p:cNvSpPr>
              <a:spLocks/>
            </p:cNvSpPr>
            <p:nvPr/>
          </p:nvSpPr>
          <p:spPr bwMode="auto">
            <a:xfrm>
              <a:off x="3909" y="2298"/>
              <a:ext cx="171" cy="179"/>
            </a:xfrm>
            <a:custGeom>
              <a:avLst/>
              <a:gdLst>
                <a:gd name="T0" fmla="*/ 377 w 377"/>
                <a:gd name="T1" fmla="*/ 166 h 318"/>
                <a:gd name="T2" fmla="*/ 359 w 377"/>
                <a:gd name="T3" fmla="*/ 185 h 318"/>
                <a:gd name="T4" fmla="*/ 345 w 377"/>
                <a:gd name="T5" fmla="*/ 194 h 318"/>
                <a:gd name="T6" fmla="*/ 303 w 377"/>
                <a:gd name="T7" fmla="*/ 203 h 318"/>
                <a:gd name="T8" fmla="*/ 290 w 377"/>
                <a:gd name="T9" fmla="*/ 175 h 318"/>
                <a:gd name="T10" fmla="*/ 276 w 377"/>
                <a:gd name="T11" fmla="*/ 157 h 318"/>
                <a:gd name="T12" fmla="*/ 262 w 377"/>
                <a:gd name="T13" fmla="*/ 143 h 318"/>
                <a:gd name="T14" fmla="*/ 267 w 377"/>
                <a:gd name="T15" fmla="*/ 171 h 318"/>
                <a:gd name="T16" fmla="*/ 280 w 377"/>
                <a:gd name="T17" fmla="*/ 194 h 318"/>
                <a:gd name="T18" fmla="*/ 280 w 377"/>
                <a:gd name="T19" fmla="*/ 212 h 318"/>
                <a:gd name="T20" fmla="*/ 276 w 377"/>
                <a:gd name="T21" fmla="*/ 245 h 318"/>
                <a:gd name="T22" fmla="*/ 267 w 377"/>
                <a:gd name="T23" fmla="*/ 277 h 318"/>
                <a:gd name="T24" fmla="*/ 253 w 377"/>
                <a:gd name="T25" fmla="*/ 291 h 318"/>
                <a:gd name="T26" fmla="*/ 230 w 377"/>
                <a:gd name="T27" fmla="*/ 309 h 318"/>
                <a:gd name="T28" fmla="*/ 198 w 377"/>
                <a:gd name="T29" fmla="*/ 318 h 318"/>
                <a:gd name="T30" fmla="*/ 179 w 377"/>
                <a:gd name="T31" fmla="*/ 314 h 318"/>
                <a:gd name="T32" fmla="*/ 207 w 377"/>
                <a:gd name="T33" fmla="*/ 277 h 318"/>
                <a:gd name="T34" fmla="*/ 207 w 377"/>
                <a:gd name="T35" fmla="*/ 286 h 318"/>
                <a:gd name="T36" fmla="*/ 211 w 377"/>
                <a:gd name="T37" fmla="*/ 295 h 318"/>
                <a:gd name="T38" fmla="*/ 216 w 377"/>
                <a:gd name="T39" fmla="*/ 295 h 318"/>
                <a:gd name="T40" fmla="*/ 230 w 377"/>
                <a:gd name="T41" fmla="*/ 263 h 318"/>
                <a:gd name="T42" fmla="*/ 225 w 377"/>
                <a:gd name="T43" fmla="*/ 226 h 318"/>
                <a:gd name="T44" fmla="*/ 216 w 377"/>
                <a:gd name="T45" fmla="*/ 208 h 318"/>
                <a:gd name="T46" fmla="*/ 165 w 377"/>
                <a:gd name="T47" fmla="*/ 143 h 318"/>
                <a:gd name="T48" fmla="*/ 96 w 377"/>
                <a:gd name="T49" fmla="*/ 102 h 318"/>
                <a:gd name="T50" fmla="*/ 41 w 377"/>
                <a:gd name="T51" fmla="*/ 102 h 318"/>
                <a:gd name="T52" fmla="*/ 27 w 377"/>
                <a:gd name="T53" fmla="*/ 111 h 318"/>
                <a:gd name="T54" fmla="*/ 13 w 377"/>
                <a:gd name="T55" fmla="*/ 125 h 318"/>
                <a:gd name="T56" fmla="*/ 9 w 377"/>
                <a:gd name="T57" fmla="*/ 134 h 318"/>
                <a:gd name="T58" fmla="*/ 0 w 377"/>
                <a:gd name="T59" fmla="*/ 116 h 318"/>
                <a:gd name="T60" fmla="*/ 13 w 377"/>
                <a:gd name="T61" fmla="*/ 97 h 318"/>
                <a:gd name="T62" fmla="*/ 23 w 377"/>
                <a:gd name="T63" fmla="*/ 83 h 318"/>
                <a:gd name="T64" fmla="*/ 82 w 377"/>
                <a:gd name="T65" fmla="*/ 70 h 318"/>
                <a:gd name="T66" fmla="*/ 156 w 377"/>
                <a:gd name="T67" fmla="*/ 74 h 318"/>
                <a:gd name="T68" fmla="*/ 202 w 377"/>
                <a:gd name="T69" fmla="*/ 74 h 318"/>
                <a:gd name="T70" fmla="*/ 216 w 377"/>
                <a:gd name="T71" fmla="*/ 79 h 318"/>
                <a:gd name="T72" fmla="*/ 230 w 377"/>
                <a:gd name="T73" fmla="*/ 83 h 318"/>
                <a:gd name="T74" fmla="*/ 234 w 377"/>
                <a:gd name="T75" fmla="*/ 79 h 318"/>
                <a:gd name="T76" fmla="*/ 188 w 377"/>
                <a:gd name="T77" fmla="*/ 56 h 318"/>
                <a:gd name="T78" fmla="*/ 129 w 377"/>
                <a:gd name="T79" fmla="*/ 51 h 318"/>
                <a:gd name="T80" fmla="*/ 92 w 377"/>
                <a:gd name="T81" fmla="*/ 51 h 318"/>
                <a:gd name="T82" fmla="*/ 92 w 377"/>
                <a:gd name="T83" fmla="*/ 28 h 318"/>
                <a:gd name="T84" fmla="*/ 106 w 377"/>
                <a:gd name="T85" fmla="*/ 14 h 318"/>
                <a:gd name="T86" fmla="*/ 119 w 377"/>
                <a:gd name="T87" fmla="*/ 10 h 318"/>
                <a:gd name="T88" fmla="*/ 225 w 377"/>
                <a:gd name="T89" fmla="*/ 14 h 318"/>
                <a:gd name="T90" fmla="*/ 313 w 377"/>
                <a:gd name="T91" fmla="*/ 83 h 318"/>
                <a:gd name="T92" fmla="*/ 368 w 377"/>
                <a:gd name="T93" fmla="*/ 134 h 318"/>
                <a:gd name="T94" fmla="*/ 377 w 377"/>
                <a:gd name="T95" fmla="*/ 15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7" h="318">
                  <a:moveTo>
                    <a:pt x="377" y="152"/>
                  </a:moveTo>
                  <a:lnTo>
                    <a:pt x="377" y="162"/>
                  </a:lnTo>
                  <a:lnTo>
                    <a:pt x="377" y="166"/>
                  </a:lnTo>
                  <a:lnTo>
                    <a:pt x="372" y="171"/>
                  </a:lnTo>
                  <a:lnTo>
                    <a:pt x="368" y="175"/>
                  </a:lnTo>
                  <a:lnTo>
                    <a:pt x="359" y="185"/>
                  </a:lnTo>
                  <a:lnTo>
                    <a:pt x="354" y="189"/>
                  </a:lnTo>
                  <a:lnTo>
                    <a:pt x="349" y="189"/>
                  </a:lnTo>
                  <a:lnTo>
                    <a:pt x="345" y="194"/>
                  </a:lnTo>
                  <a:lnTo>
                    <a:pt x="345" y="194"/>
                  </a:lnTo>
                  <a:lnTo>
                    <a:pt x="303" y="203"/>
                  </a:lnTo>
                  <a:lnTo>
                    <a:pt x="303" y="203"/>
                  </a:lnTo>
                  <a:lnTo>
                    <a:pt x="299" y="194"/>
                  </a:lnTo>
                  <a:lnTo>
                    <a:pt x="294" y="185"/>
                  </a:lnTo>
                  <a:lnTo>
                    <a:pt x="290" y="175"/>
                  </a:lnTo>
                  <a:lnTo>
                    <a:pt x="285" y="171"/>
                  </a:lnTo>
                  <a:lnTo>
                    <a:pt x="280" y="162"/>
                  </a:lnTo>
                  <a:lnTo>
                    <a:pt x="276" y="157"/>
                  </a:lnTo>
                  <a:lnTo>
                    <a:pt x="271" y="148"/>
                  </a:lnTo>
                  <a:lnTo>
                    <a:pt x="262" y="143"/>
                  </a:lnTo>
                  <a:lnTo>
                    <a:pt x="262" y="143"/>
                  </a:lnTo>
                  <a:lnTo>
                    <a:pt x="262" y="152"/>
                  </a:lnTo>
                  <a:lnTo>
                    <a:pt x="262" y="162"/>
                  </a:lnTo>
                  <a:lnTo>
                    <a:pt x="267" y="171"/>
                  </a:lnTo>
                  <a:lnTo>
                    <a:pt x="271" y="175"/>
                  </a:lnTo>
                  <a:lnTo>
                    <a:pt x="276" y="185"/>
                  </a:lnTo>
                  <a:lnTo>
                    <a:pt x="280" y="194"/>
                  </a:lnTo>
                  <a:lnTo>
                    <a:pt x="280" y="203"/>
                  </a:lnTo>
                  <a:lnTo>
                    <a:pt x="280" y="212"/>
                  </a:lnTo>
                  <a:lnTo>
                    <a:pt x="280" y="212"/>
                  </a:lnTo>
                  <a:lnTo>
                    <a:pt x="280" y="226"/>
                  </a:lnTo>
                  <a:lnTo>
                    <a:pt x="280" y="235"/>
                  </a:lnTo>
                  <a:lnTo>
                    <a:pt x="276" y="245"/>
                  </a:lnTo>
                  <a:lnTo>
                    <a:pt x="276" y="254"/>
                  </a:lnTo>
                  <a:lnTo>
                    <a:pt x="271" y="268"/>
                  </a:lnTo>
                  <a:lnTo>
                    <a:pt x="267" y="277"/>
                  </a:lnTo>
                  <a:lnTo>
                    <a:pt x="262" y="286"/>
                  </a:lnTo>
                  <a:lnTo>
                    <a:pt x="253" y="291"/>
                  </a:lnTo>
                  <a:lnTo>
                    <a:pt x="253" y="291"/>
                  </a:lnTo>
                  <a:lnTo>
                    <a:pt x="248" y="300"/>
                  </a:lnTo>
                  <a:lnTo>
                    <a:pt x="239" y="304"/>
                  </a:lnTo>
                  <a:lnTo>
                    <a:pt x="230" y="309"/>
                  </a:lnTo>
                  <a:lnTo>
                    <a:pt x="221" y="314"/>
                  </a:lnTo>
                  <a:lnTo>
                    <a:pt x="211" y="314"/>
                  </a:lnTo>
                  <a:lnTo>
                    <a:pt x="198" y="318"/>
                  </a:lnTo>
                  <a:lnTo>
                    <a:pt x="188" y="318"/>
                  </a:lnTo>
                  <a:lnTo>
                    <a:pt x="179" y="314"/>
                  </a:lnTo>
                  <a:lnTo>
                    <a:pt x="179" y="314"/>
                  </a:lnTo>
                  <a:lnTo>
                    <a:pt x="156" y="304"/>
                  </a:lnTo>
                  <a:lnTo>
                    <a:pt x="207" y="277"/>
                  </a:lnTo>
                  <a:lnTo>
                    <a:pt x="207" y="277"/>
                  </a:lnTo>
                  <a:lnTo>
                    <a:pt x="207" y="281"/>
                  </a:lnTo>
                  <a:lnTo>
                    <a:pt x="207" y="286"/>
                  </a:lnTo>
                  <a:lnTo>
                    <a:pt x="207" y="286"/>
                  </a:lnTo>
                  <a:lnTo>
                    <a:pt x="207" y="291"/>
                  </a:lnTo>
                  <a:lnTo>
                    <a:pt x="211" y="295"/>
                  </a:lnTo>
                  <a:lnTo>
                    <a:pt x="211" y="295"/>
                  </a:lnTo>
                  <a:lnTo>
                    <a:pt x="216" y="295"/>
                  </a:lnTo>
                  <a:lnTo>
                    <a:pt x="216" y="295"/>
                  </a:lnTo>
                  <a:lnTo>
                    <a:pt x="216" y="295"/>
                  </a:lnTo>
                  <a:lnTo>
                    <a:pt x="225" y="286"/>
                  </a:lnTo>
                  <a:lnTo>
                    <a:pt x="225" y="272"/>
                  </a:lnTo>
                  <a:lnTo>
                    <a:pt x="230" y="263"/>
                  </a:lnTo>
                  <a:lnTo>
                    <a:pt x="230" y="249"/>
                  </a:lnTo>
                  <a:lnTo>
                    <a:pt x="230" y="240"/>
                  </a:lnTo>
                  <a:lnTo>
                    <a:pt x="225" y="226"/>
                  </a:lnTo>
                  <a:lnTo>
                    <a:pt x="225" y="217"/>
                  </a:lnTo>
                  <a:lnTo>
                    <a:pt x="216" y="208"/>
                  </a:lnTo>
                  <a:lnTo>
                    <a:pt x="216" y="208"/>
                  </a:lnTo>
                  <a:lnTo>
                    <a:pt x="202" y="185"/>
                  </a:lnTo>
                  <a:lnTo>
                    <a:pt x="184" y="166"/>
                  </a:lnTo>
                  <a:lnTo>
                    <a:pt x="165" y="143"/>
                  </a:lnTo>
                  <a:lnTo>
                    <a:pt x="142" y="125"/>
                  </a:lnTo>
                  <a:lnTo>
                    <a:pt x="119" y="111"/>
                  </a:lnTo>
                  <a:lnTo>
                    <a:pt x="96" y="102"/>
                  </a:lnTo>
                  <a:lnTo>
                    <a:pt x="69" y="97"/>
                  </a:lnTo>
                  <a:lnTo>
                    <a:pt x="41" y="102"/>
                  </a:lnTo>
                  <a:lnTo>
                    <a:pt x="41" y="102"/>
                  </a:lnTo>
                  <a:lnTo>
                    <a:pt x="36" y="106"/>
                  </a:lnTo>
                  <a:lnTo>
                    <a:pt x="32" y="106"/>
                  </a:lnTo>
                  <a:lnTo>
                    <a:pt x="27" y="111"/>
                  </a:lnTo>
                  <a:lnTo>
                    <a:pt x="23" y="116"/>
                  </a:lnTo>
                  <a:lnTo>
                    <a:pt x="18" y="120"/>
                  </a:lnTo>
                  <a:lnTo>
                    <a:pt x="13" y="125"/>
                  </a:lnTo>
                  <a:lnTo>
                    <a:pt x="9" y="129"/>
                  </a:lnTo>
                  <a:lnTo>
                    <a:pt x="9" y="134"/>
                  </a:lnTo>
                  <a:lnTo>
                    <a:pt x="9" y="134"/>
                  </a:lnTo>
                  <a:lnTo>
                    <a:pt x="0" y="129"/>
                  </a:lnTo>
                  <a:lnTo>
                    <a:pt x="0" y="125"/>
                  </a:lnTo>
                  <a:lnTo>
                    <a:pt x="0" y="116"/>
                  </a:lnTo>
                  <a:lnTo>
                    <a:pt x="4" y="111"/>
                  </a:lnTo>
                  <a:lnTo>
                    <a:pt x="9" y="102"/>
                  </a:lnTo>
                  <a:lnTo>
                    <a:pt x="13" y="97"/>
                  </a:lnTo>
                  <a:lnTo>
                    <a:pt x="18" y="88"/>
                  </a:lnTo>
                  <a:lnTo>
                    <a:pt x="23" y="83"/>
                  </a:lnTo>
                  <a:lnTo>
                    <a:pt x="23" y="83"/>
                  </a:lnTo>
                  <a:lnTo>
                    <a:pt x="41" y="74"/>
                  </a:lnTo>
                  <a:lnTo>
                    <a:pt x="64" y="70"/>
                  </a:lnTo>
                  <a:lnTo>
                    <a:pt x="82" y="70"/>
                  </a:lnTo>
                  <a:lnTo>
                    <a:pt x="106" y="70"/>
                  </a:lnTo>
                  <a:lnTo>
                    <a:pt x="133" y="70"/>
                  </a:lnTo>
                  <a:lnTo>
                    <a:pt x="156" y="74"/>
                  </a:lnTo>
                  <a:lnTo>
                    <a:pt x="179" y="74"/>
                  </a:lnTo>
                  <a:lnTo>
                    <a:pt x="202" y="74"/>
                  </a:lnTo>
                  <a:lnTo>
                    <a:pt x="202" y="74"/>
                  </a:lnTo>
                  <a:lnTo>
                    <a:pt x="207" y="74"/>
                  </a:lnTo>
                  <a:lnTo>
                    <a:pt x="211" y="79"/>
                  </a:lnTo>
                  <a:lnTo>
                    <a:pt x="216" y="79"/>
                  </a:lnTo>
                  <a:lnTo>
                    <a:pt x="221" y="83"/>
                  </a:lnTo>
                  <a:lnTo>
                    <a:pt x="225" y="83"/>
                  </a:lnTo>
                  <a:lnTo>
                    <a:pt x="230" y="83"/>
                  </a:lnTo>
                  <a:lnTo>
                    <a:pt x="234" y="83"/>
                  </a:lnTo>
                  <a:lnTo>
                    <a:pt x="234" y="79"/>
                  </a:lnTo>
                  <a:lnTo>
                    <a:pt x="234" y="79"/>
                  </a:lnTo>
                  <a:lnTo>
                    <a:pt x="221" y="70"/>
                  </a:lnTo>
                  <a:lnTo>
                    <a:pt x="207" y="60"/>
                  </a:lnTo>
                  <a:lnTo>
                    <a:pt x="188" y="56"/>
                  </a:lnTo>
                  <a:lnTo>
                    <a:pt x="170" y="56"/>
                  </a:lnTo>
                  <a:lnTo>
                    <a:pt x="152" y="51"/>
                  </a:lnTo>
                  <a:lnTo>
                    <a:pt x="129" y="51"/>
                  </a:lnTo>
                  <a:lnTo>
                    <a:pt x="110" y="51"/>
                  </a:lnTo>
                  <a:lnTo>
                    <a:pt x="92" y="51"/>
                  </a:lnTo>
                  <a:lnTo>
                    <a:pt x="92" y="51"/>
                  </a:lnTo>
                  <a:lnTo>
                    <a:pt x="92" y="42"/>
                  </a:lnTo>
                  <a:lnTo>
                    <a:pt x="92" y="33"/>
                  </a:lnTo>
                  <a:lnTo>
                    <a:pt x="92" y="28"/>
                  </a:lnTo>
                  <a:lnTo>
                    <a:pt x="96" y="24"/>
                  </a:lnTo>
                  <a:lnTo>
                    <a:pt x="101" y="19"/>
                  </a:lnTo>
                  <a:lnTo>
                    <a:pt x="106" y="14"/>
                  </a:lnTo>
                  <a:lnTo>
                    <a:pt x="115" y="10"/>
                  </a:lnTo>
                  <a:lnTo>
                    <a:pt x="119" y="10"/>
                  </a:lnTo>
                  <a:lnTo>
                    <a:pt x="119" y="10"/>
                  </a:lnTo>
                  <a:lnTo>
                    <a:pt x="156" y="0"/>
                  </a:lnTo>
                  <a:lnTo>
                    <a:pt x="193" y="0"/>
                  </a:lnTo>
                  <a:lnTo>
                    <a:pt x="225" y="14"/>
                  </a:lnTo>
                  <a:lnTo>
                    <a:pt x="257" y="33"/>
                  </a:lnTo>
                  <a:lnTo>
                    <a:pt x="285" y="60"/>
                  </a:lnTo>
                  <a:lnTo>
                    <a:pt x="313" y="83"/>
                  </a:lnTo>
                  <a:lnTo>
                    <a:pt x="340" y="111"/>
                  </a:lnTo>
                  <a:lnTo>
                    <a:pt x="368" y="134"/>
                  </a:lnTo>
                  <a:lnTo>
                    <a:pt x="368" y="134"/>
                  </a:lnTo>
                  <a:lnTo>
                    <a:pt x="377" y="152"/>
                  </a:lnTo>
                  <a:lnTo>
                    <a:pt x="377" y="152"/>
                  </a:lnTo>
                  <a:lnTo>
                    <a:pt x="377" y="152"/>
                  </a:lnTo>
                  <a:lnTo>
                    <a:pt x="377" y="15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2" name="Freeform 126"/>
            <p:cNvSpPr>
              <a:spLocks/>
            </p:cNvSpPr>
            <p:nvPr/>
          </p:nvSpPr>
          <p:spPr bwMode="auto">
            <a:xfrm>
              <a:off x="4716" y="2327"/>
              <a:ext cx="14" cy="29"/>
            </a:xfrm>
            <a:custGeom>
              <a:avLst/>
              <a:gdLst>
                <a:gd name="T0" fmla="*/ 32 w 32"/>
                <a:gd name="T1" fmla="*/ 0 h 51"/>
                <a:gd name="T2" fmla="*/ 27 w 32"/>
                <a:gd name="T3" fmla="*/ 5 h 51"/>
                <a:gd name="T4" fmla="*/ 27 w 32"/>
                <a:gd name="T5" fmla="*/ 14 h 51"/>
                <a:gd name="T6" fmla="*/ 23 w 32"/>
                <a:gd name="T7" fmla="*/ 23 h 51"/>
                <a:gd name="T8" fmla="*/ 18 w 32"/>
                <a:gd name="T9" fmla="*/ 28 h 51"/>
                <a:gd name="T10" fmla="*/ 14 w 32"/>
                <a:gd name="T11" fmla="*/ 32 h 51"/>
                <a:gd name="T12" fmla="*/ 9 w 32"/>
                <a:gd name="T13" fmla="*/ 42 h 51"/>
                <a:gd name="T14" fmla="*/ 4 w 32"/>
                <a:gd name="T15" fmla="*/ 46 h 51"/>
                <a:gd name="T16" fmla="*/ 0 w 32"/>
                <a:gd name="T17" fmla="*/ 51 h 51"/>
                <a:gd name="T18" fmla="*/ 0 w 32"/>
                <a:gd name="T19" fmla="*/ 51 h 51"/>
                <a:gd name="T20" fmla="*/ 4 w 32"/>
                <a:gd name="T21" fmla="*/ 42 h 51"/>
                <a:gd name="T22" fmla="*/ 4 w 32"/>
                <a:gd name="T23" fmla="*/ 37 h 51"/>
                <a:gd name="T24" fmla="*/ 9 w 32"/>
                <a:gd name="T25" fmla="*/ 28 h 51"/>
                <a:gd name="T26" fmla="*/ 14 w 32"/>
                <a:gd name="T27" fmla="*/ 23 h 51"/>
                <a:gd name="T28" fmla="*/ 18 w 32"/>
                <a:gd name="T29" fmla="*/ 14 h 51"/>
                <a:gd name="T30" fmla="*/ 23 w 32"/>
                <a:gd name="T31" fmla="*/ 9 h 51"/>
                <a:gd name="T32" fmla="*/ 27 w 32"/>
                <a:gd name="T33" fmla="*/ 0 h 51"/>
                <a:gd name="T34" fmla="*/ 32 w 32"/>
                <a:gd name="T35" fmla="*/ 0 h 51"/>
                <a:gd name="T36" fmla="*/ 32 w 32"/>
                <a:gd name="T37" fmla="*/ 0 h 51"/>
                <a:gd name="T38" fmla="*/ 32 w 32"/>
                <a:gd name="T39" fmla="*/ 0 h 51"/>
                <a:gd name="T40" fmla="*/ 32 w 32"/>
                <a:gd name="T41" fmla="*/ 0 h 51"/>
                <a:gd name="T42" fmla="*/ 32 w 32"/>
                <a:gd name="T4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51">
                  <a:moveTo>
                    <a:pt x="32" y="0"/>
                  </a:moveTo>
                  <a:lnTo>
                    <a:pt x="27" y="5"/>
                  </a:lnTo>
                  <a:lnTo>
                    <a:pt x="27" y="14"/>
                  </a:lnTo>
                  <a:lnTo>
                    <a:pt x="23" y="23"/>
                  </a:lnTo>
                  <a:lnTo>
                    <a:pt x="18" y="28"/>
                  </a:lnTo>
                  <a:lnTo>
                    <a:pt x="14" y="32"/>
                  </a:lnTo>
                  <a:lnTo>
                    <a:pt x="9" y="42"/>
                  </a:lnTo>
                  <a:lnTo>
                    <a:pt x="4" y="46"/>
                  </a:lnTo>
                  <a:lnTo>
                    <a:pt x="0" y="51"/>
                  </a:lnTo>
                  <a:lnTo>
                    <a:pt x="0" y="51"/>
                  </a:lnTo>
                  <a:lnTo>
                    <a:pt x="4" y="42"/>
                  </a:lnTo>
                  <a:lnTo>
                    <a:pt x="4" y="37"/>
                  </a:lnTo>
                  <a:lnTo>
                    <a:pt x="9" y="28"/>
                  </a:lnTo>
                  <a:lnTo>
                    <a:pt x="14" y="23"/>
                  </a:lnTo>
                  <a:lnTo>
                    <a:pt x="18" y="14"/>
                  </a:lnTo>
                  <a:lnTo>
                    <a:pt x="23" y="9"/>
                  </a:lnTo>
                  <a:lnTo>
                    <a:pt x="27" y="0"/>
                  </a:lnTo>
                  <a:lnTo>
                    <a:pt x="32" y="0"/>
                  </a:lnTo>
                  <a:lnTo>
                    <a:pt x="32" y="0"/>
                  </a:lnTo>
                  <a:lnTo>
                    <a:pt x="32" y="0"/>
                  </a:lnTo>
                  <a:lnTo>
                    <a:pt x="32" y="0"/>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3" name="Freeform 127"/>
            <p:cNvSpPr>
              <a:spLocks/>
            </p:cNvSpPr>
            <p:nvPr/>
          </p:nvSpPr>
          <p:spPr bwMode="auto">
            <a:xfrm>
              <a:off x="4668" y="2335"/>
              <a:ext cx="239" cy="183"/>
            </a:xfrm>
            <a:custGeom>
              <a:avLst/>
              <a:gdLst>
                <a:gd name="T0" fmla="*/ 101 w 529"/>
                <a:gd name="T1" fmla="*/ 97 h 327"/>
                <a:gd name="T2" fmla="*/ 101 w 529"/>
                <a:gd name="T3" fmla="*/ 110 h 327"/>
                <a:gd name="T4" fmla="*/ 101 w 529"/>
                <a:gd name="T5" fmla="*/ 120 h 327"/>
                <a:gd name="T6" fmla="*/ 101 w 529"/>
                <a:gd name="T7" fmla="*/ 133 h 327"/>
                <a:gd name="T8" fmla="*/ 106 w 529"/>
                <a:gd name="T9" fmla="*/ 138 h 327"/>
                <a:gd name="T10" fmla="*/ 156 w 529"/>
                <a:gd name="T11" fmla="*/ 161 h 327"/>
                <a:gd name="T12" fmla="*/ 212 w 529"/>
                <a:gd name="T13" fmla="*/ 170 h 327"/>
                <a:gd name="T14" fmla="*/ 271 w 529"/>
                <a:gd name="T15" fmla="*/ 175 h 327"/>
                <a:gd name="T16" fmla="*/ 331 w 529"/>
                <a:gd name="T17" fmla="*/ 184 h 327"/>
                <a:gd name="T18" fmla="*/ 359 w 529"/>
                <a:gd name="T19" fmla="*/ 198 h 327"/>
                <a:gd name="T20" fmla="*/ 419 w 529"/>
                <a:gd name="T21" fmla="*/ 221 h 327"/>
                <a:gd name="T22" fmla="*/ 474 w 529"/>
                <a:gd name="T23" fmla="*/ 253 h 327"/>
                <a:gd name="T24" fmla="*/ 515 w 529"/>
                <a:gd name="T25" fmla="*/ 299 h 327"/>
                <a:gd name="T26" fmla="*/ 529 w 529"/>
                <a:gd name="T27" fmla="*/ 327 h 327"/>
                <a:gd name="T28" fmla="*/ 515 w 529"/>
                <a:gd name="T29" fmla="*/ 327 h 327"/>
                <a:gd name="T30" fmla="*/ 501 w 529"/>
                <a:gd name="T31" fmla="*/ 322 h 327"/>
                <a:gd name="T32" fmla="*/ 497 w 529"/>
                <a:gd name="T33" fmla="*/ 313 h 327"/>
                <a:gd name="T34" fmla="*/ 492 w 529"/>
                <a:gd name="T35" fmla="*/ 299 h 327"/>
                <a:gd name="T36" fmla="*/ 455 w 529"/>
                <a:gd name="T37" fmla="*/ 267 h 327"/>
                <a:gd name="T38" fmla="*/ 377 w 529"/>
                <a:gd name="T39" fmla="*/ 221 h 327"/>
                <a:gd name="T40" fmla="*/ 294 w 529"/>
                <a:gd name="T41" fmla="*/ 198 h 327"/>
                <a:gd name="T42" fmla="*/ 202 w 529"/>
                <a:gd name="T43" fmla="*/ 184 h 327"/>
                <a:gd name="T44" fmla="*/ 156 w 529"/>
                <a:gd name="T45" fmla="*/ 184 h 327"/>
                <a:gd name="T46" fmla="*/ 101 w 529"/>
                <a:gd name="T47" fmla="*/ 157 h 327"/>
                <a:gd name="T48" fmla="*/ 64 w 529"/>
                <a:gd name="T49" fmla="*/ 110 h 327"/>
                <a:gd name="T50" fmla="*/ 32 w 529"/>
                <a:gd name="T51" fmla="*/ 60 h 327"/>
                <a:gd name="T52" fmla="*/ 0 w 529"/>
                <a:gd name="T53" fmla="*/ 9 h 327"/>
                <a:gd name="T54" fmla="*/ 18 w 529"/>
                <a:gd name="T55" fmla="*/ 0 h 327"/>
                <a:gd name="T56" fmla="*/ 51 w 529"/>
                <a:gd name="T57" fmla="*/ 14 h 327"/>
                <a:gd name="T58" fmla="*/ 74 w 529"/>
                <a:gd name="T59" fmla="*/ 46 h 327"/>
                <a:gd name="T60" fmla="*/ 92 w 529"/>
                <a:gd name="T61" fmla="*/ 78 h 327"/>
                <a:gd name="T62" fmla="*/ 106 w 529"/>
                <a:gd name="T63" fmla="*/ 92 h 327"/>
                <a:gd name="T64" fmla="*/ 106 w 529"/>
                <a:gd name="T65" fmla="*/ 9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9" h="327">
                  <a:moveTo>
                    <a:pt x="106" y="92"/>
                  </a:moveTo>
                  <a:lnTo>
                    <a:pt x="101" y="97"/>
                  </a:lnTo>
                  <a:lnTo>
                    <a:pt x="101" y="101"/>
                  </a:lnTo>
                  <a:lnTo>
                    <a:pt x="101" y="110"/>
                  </a:lnTo>
                  <a:lnTo>
                    <a:pt x="101" y="115"/>
                  </a:lnTo>
                  <a:lnTo>
                    <a:pt x="101" y="120"/>
                  </a:lnTo>
                  <a:lnTo>
                    <a:pt x="101" y="124"/>
                  </a:lnTo>
                  <a:lnTo>
                    <a:pt x="101" y="133"/>
                  </a:lnTo>
                  <a:lnTo>
                    <a:pt x="106" y="138"/>
                  </a:lnTo>
                  <a:lnTo>
                    <a:pt x="106" y="138"/>
                  </a:lnTo>
                  <a:lnTo>
                    <a:pt x="129" y="152"/>
                  </a:lnTo>
                  <a:lnTo>
                    <a:pt x="156" y="161"/>
                  </a:lnTo>
                  <a:lnTo>
                    <a:pt x="184" y="166"/>
                  </a:lnTo>
                  <a:lnTo>
                    <a:pt x="212" y="170"/>
                  </a:lnTo>
                  <a:lnTo>
                    <a:pt x="244" y="175"/>
                  </a:lnTo>
                  <a:lnTo>
                    <a:pt x="271" y="175"/>
                  </a:lnTo>
                  <a:lnTo>
                    <a:pt x="304" y="180"/>
                  </a:lnTo>
                  <a:lnTo>
                    <a:pt x="331" y="184"/>
                  </a:lnTo>
                  <a:lnTo>
                    <a:pt x="331" y="184"/>
                  </a:lnTo>
                  <a:lnTo>
                    <a:pt x="359" y="198"/>
                  </a:lnTo>
                  <a:lnTo>
                    <a:pt x="391" y="207"/>
                  </a:lnTo>
                  <a:lnTo>
                    <a:pt x="419" y="221"/>
                  </a:lnTo>
                  <a:lnTo>
                    <a:pt x="446" y="235"/>
                  </a:lnTo>
                  <a:lnTo>
                    <a:pt x="474" y="253"/>
                  </a:lnTo>
                  <a:lnTo>
                    <a:pt x="497" y="272"/>
                  </a:lnTo>
                  <a:lnTo>
                    <a:pt x="515" y="299"/>
                  </a:lnTo>
                  <a:lnTo>
                    <a:pt x="529" y="327"/>
                  </a:lnTo>
                  <a:lnTo>
                    <a:pt x="529" y="327"/>
                  </a:lnTo>
                  <a:lnTo>
                    <a:pt x="520" y="327"/>
                  </a:lnTo>
                  <a:lnTo>
                    <a:pt x="515" y="327"/>
                  </a:lnTo>
                  <a:lnTo>
                    <a:pt x="506" y="327"/>
                  </a:lnTo>
                  <a:lnTo>
                    <a:pt x="501" y="322"/>
                  </a:lnTo>
                  <a:lnTo>
                    <a:pt x="501" y="318"/>
                  </a:lnTo>
                  <a:lnTo>
                    <a:pt x="497" y="313"/>
                  </a:lnTo>
                  <a:lnTo>
                    <a:pt x="492" y="304"/>
                  </a:lnTo>
                  <a:lnTo>
                    <a:pt x="492" y="299"/>
                  </a:lnTo>
                  <a:lnTo>
                    <a:pt x="492" y="299"/>
                  </a:lnTo>
                  <a:lnTo>
                    <a:pt x="455" y="267"/>
                  </a:lnTo>
                  <a:lnTo>
                    <a:pt x="419" y="244"/>
                  </a:lnTo>
                  <a:lnTo>
                    <a:pt x="377" y="221"/>
                  </a:lnTo>
                  <a:lnTo>
                    <a:pt x="340" y="207"/>
                  </a:lnTo>
                  <a:lnTo>
                    <a:pt x="294" y="198"/>
                  </a:lnTo>
                  <a:lnTo>
                    <a:pt x="253" y="189"/>
                  </a:lnTo>
                  <a:lnTo>
                    <a:pt x="202" y="184"/>
                  </a:lnTo>
                  <a:lnTo>
                    <a:pt x="156" y="184"/>
                  </a:lnTo>
                  <a:lnTo>
                    <a:pt x="156" y="184"/>
                  </a:lnTo>
                  <a:lnTo>
                    <a:pt x="129" y="175"/>
                  </a:lnTo>
                  <a:lnTo>
                    <a:pt x="101" y="157"/>
                  </a:lnTo>
                  <a:lnTo>
                    <a:pt x="83" y="138"/>
                  </a:lnTo>
                  <a:lnTo>
                    <a:pt x="64" y="110"/>
                  </a:lnTo>
                  <a:lnTo>
                    <a:pt x="46" y="87"/>
                  </a:lnTo>
                  <a:lnTo>
                    <a:pt x="32" y="60"/>
                  </a:lnTo>
                  <a:lnTo>
                    <a:pt x="18" y="32"/>
                  </a:lnTo>
                  <a:lnTo>
                    <a:pt x="0" y="9"/>
                  </a:lnTo>
                  <a:lnTo>
                    <a:pt x="0" y="9"/>
                  </a:lnTo>
                  <a:lnTo>
                    <a:pt x="18" y="0"/>
                  </a:lnTo>
                  <a:lnTo>
                    <a:pt x="37" y="5"/>
                  </a:lnTo>
                  <a:lnTo>
                    <a:pt x="51" y="14"/>
                  </a:lnTo>
                  <a:lnTo>
                    <a:pt x="64" y="28"/>
                  </a:lnTo>
                  <a:lnTo>
                    <a:pt x="74" y="46"/>
                  </a:lnTo>
                  <a:lnTo>
                    <a:pt x="83" y="60"/>
                  </a:lnTo>
                  <a:lnTo>
                    <a:pt x="92" y="78"/>
                  </a:lnTo>
                  <a:lnTo>
                    <a:pt x="106" y="92"/>
                  </a:lnTo>
                  <a:lnTo>
                    <a:pt x="106" y="92"/>
                  </a:lnTo>
                  <a:lnTo>
                    <a:pt x="106" y="92"/>
                  </a:lnTo>
                  <a:lnTo>
                    <a:pt x="106" y="92"/>
                  </a:lnTo>
                  <a:lnTo>
                    <a:pt x="106" y="92"/>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4" name="Freeform 128"/>
            <p:cNvSpPr>
              <a:spLocks/>
            </p:cNvSpPr>
            <p:nvPr/>
          </p:nvSpPr>
          <p:spPr bwMode="auto">
            <a:xfrm>
              <a:off x="4624" y="2335"/>
              <a:ext cx="262" cy="185"/>
            </a:xfrm>
            <a:custGeom>
              <a:avLst/>
              <a:gdLst>
                <a:gd name="T0" fmla="*/ 111 w 580"/>
                <a:gd name="T1" fmla="*/ 78 h 331"/>
                <a:gd name="T2" fmla="*/ 184 w 580"/>
                <a:gd name="T3" fmla="*/ 175 h 331"/>
                <a:gd name="T4" fmla="*/ 290 w 580"/>
                <a:gd name="T5" fmla="*/ 212 h 331"/>
                <a:gd name="T6" fmla="*/ 364 w 580"/>
                <a:gd name="T7" fmla="*/ 221 h 331"/>
                <a:gd name="T8" fmla="*/ 470 w 580"/>
                <a:gd name="T9" fmla="*/ 253 h 331"/>
                <a:gd name="T10" fmla="*/ 566 w 580"/>
                <a:gd name="T11" fmla="*/ 304 h 331"/>
                <a:gd name="T12" fmla="*/ 571 w 580"/>
                <a:gd name="T13" fmla="*/ 308 h 331"/>
                <a:gd name="T14" fmla="*/ 575 w 580"/>
                <a:gd name="T15" fmla="*/ 318 h 331"/>
                <a:gd name="T16" fmla="*/ 580 w 580"/>
                <a:gd name="T17" fmla="*/ 327 h 331"/>
                <a:gd name="T18" fmla="*/ 364 w 580"/>
                <a:gd name="T19" fmla="*/ 327 h 331"/>
                <a:gd name="T20" fmla="*/ 382 w 580"/>
                <a:gd name="T21" fmla="*/ 308 h 331"/>
                <a:gd name="T22" fmla="*/ 396 w 580"/>
                <a:gd name="T23" fmla="*/ 290 h 331"/>
                <a:gd name="T24" fmla="*/ 405 w 580"/>
                <a:gd name="T25" fmla="*/ 272 h 331"/>
                <a:gd name="T26" fmla="*/ 387 w 580"/>
                <a:gd name="T27" fmla="*/ 272 h 331"/>
                <a:gd name="T28" fmla="*/ 382 w 580"/>
                <a:gd name="T29" fmla="*/ 290 h 331"/>
                <a:gd name="T30" fmla="*/ 373 w 580"/>
                <a:gd name="T31" fmla="*/ 299 h 331"/>
                <a:gd name="T32" fmla="*/ 350 w 580"/>
                <a:gd name="T33" fmla="*/ 313 h 331"/>
                <a:gd name="T34" fmla="*/ 327 w 580"/>
                <a:gd name="T35" fmla="*/ 327 h 331"/>
                <a:gd name="T36" fmla="*/ 309 w 580"/>
                <a:gd name="T37" fmla="*/ 327 h 331"/>
                <a:gd name="T38" fmla="*/ 341 w 580"/>
                <a:gd name="T39" fmla="*/ 304 h 331"/>
                <a:gd name="T40" fmla="*/ 359 w 580"/>
                <a:gd name="T41" fmla="*/ 272 h 331"/>
                <a:gd name="T42" fmla="*/ 368 w 580"/>
                <a:gd name="T43" fmla="*/ 249 h 331"/>
                <a:gd name="T44" fmla="*/ 350 w 580"/>
                <a:gd name="T45" fmla="*/ 258 h 331"/>
                <a:gd name="T46" fmla="*/ 322 w 580"/>
                <a:gd name="T47" fmla="*/ 295 h 331"/>
                <a:gd name="T48" fmla="*/ 281 w 580"/>
                <a:gd name="T49" fmla="*/ 322 h 331"/>
                <a:gd name="T50" fmla="*/ 235 w 580"/>
                <a:gd name="T51" fmla="*/ 331 h 331"/>
                <a:gd name="T52" fmla="*/ 138 w 580"/>
                <a:gd name="T53" fmla="*/ 322 h 331"/>
                <a:gd name="T54" fmla="*/ 56 w 580"/>
                <a:gd name="T55" fmla="*/ 290 h 331"/>
                <a:gd name="T56" fmla="*/ 33 w 580"/>
                <a:gd name="T57" fmla="*/ 267 h 331"/>
                <a:gd name="T58" fmla="*/ 46 w 580"/>
                <a:gd name="T59" fmla="*/ 244 h 331"/>
                <a:gd name="T60" fmla="*/ 74 w 580"/>
                <a:gd name="T61" fmla="*/ 230 h 331"/>
                <a:gd name="T62" fmla="*/ 83 w 580"/>
                <a:gd name="T63" fmla="*/ 230 h 331"/>
                <a:gd name="T64" fmla="*/ 88 w 580"/>
                <a:gd name="T65" fmla="*/ 230 h 331"/>
                <a:gd name="T66" fmla="*/ 92 w 580"/>
                <a:gd name="T67" fmla="*/ 226 h 331"/>
                <a:gd name="T68" fmla="*/ 83 w 580"/>
                <a:gd name="T69" fmla="*/ 207 h 331"/>
                <a:gd name="T70" fmla="*/ 56 w 580"/>
                <a:gd name="T71" fmla="*/ 157 h 331"/>
                <a:gd name="T72" fmla="*/ 33 w 580"/>
                <a:gd name="T73" fmla="*/ 106 h 331"/>
                <a:gd name="T74" fmla="*/ 23 w 580"/>
                <a:gd name="T75" fmla="*/ 78 h 331"/>
                <a:gd name="T76" fmla="*/ 5 w 580"/>
                <a:gd name="T77" fmla="*/ 51 h 331"/>
                <a:gd name="T78" fmla="*/ 5 w 580"/>
                <a:gd name="T79" fmla="*/ 28 h 331"/>
                <a:gd name="T80" fmla="*/ 19 w 580"/>
                <a:gd name="T81" fmla="*/ 14 h 331"/>
                <a:gd name="T82" fmla="*/ 33 w 580"/>
                <a:gd name="T83" fmla="*/ 5 h 331"/>
                <a:gd name="T84" fmla="*/ 51 w 580"/>
                <a:gd name="T85" fmla="*/ 0 h 331"/>
                <a:gd name="T86" fmla="*/ 56 w 580"/>
                <a:gd name="T87" fmla="*/ 5 h 331"/>
                <a:gd name="T88" fmla="*/ 60 w 580"/>
                <a:gd name="T89" fmla="*/ 9 h 331"/>
                <a:gd name="T90" fmla="*/ 69 w 580"/>
                <a:gd name="T91" fmla="*/ 14 h 331"/>
                <a:gd name="T92" fmla="*/ 74 w 580"/>
                <a:gd name="T93" fmla="*/ 9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0" h="331">
                  <a:moveTo>
                    <a:pt x="74" y="9"/>
                  </a:moveTo>
                  <a:lnTo>
                    <a:pt x="92" y="41"/>
                  </a:lnTo>
                  <a:lnTo>
                    <a:pt x="111" y="78"/>
                  </a:lnTo>
                  <a:lnTo>
                    <a:pt x="134" y="110"/>
                  </a:lnTo>
                  <a:lnTo>
                    <a:pt x="157" y="143"/>
                  </a:lnTo>
                  <a:lnTo>
                    <a:pt x="184" y="175"/>
                  </a:lnTo>
                  <a:lnTo>
                    <a:pt x="212" y="198"/>
                  </a:lnTo>
                  <a:lnTo>
                    <a:pt x="249" y="212"/>
                  </a:lnTo>
                  <a:lnTo>
                    <a:pt x="290" y="212"/>
                  </a:lnTo>
                  <a:lnTo>
                    <a:pt x="290" y="212"/>
                  </a:lnTo>
                  <a:lnTo>
                    <a:pt x="327" y="216"/>
                  </a:lnTo>
                  <a:lnTo>
                    <a:pt x="364" y="221"/>
                  </a:lnTo>
                  <a:lnTo>
                    <a:pt x="401" y="230"/>
                  </a:lnTo>
                  <a:lnTo>
                    <a:pt x="437" y="239"/>
                  </a:lnTo>
                  <a:lnTo>
                    <a:pt x="470" y="253"/>
                  </a:lnTo>
                  <a:lnTo>
                    <a:pt x="502" y="267"/>
                  </a:lnTo>
                  <a:lnTo>
                    <a:pt x="534" y="281"/>
                  </a:lnTo>
                  <a:lnTo>
                    <a:pt x="566" y="304"/>
                  </a:lnTo>
                  <a:lnTo>
                    <a:pt x="566" y="304"/>
                  </a:lnTo>
                  <a:lnTo>
                    <a:pt x="566" y="304"/>
                  </a:lnTo>
                  <a:lnTo>
                    <a:pt x="571" y="308"/>
                  </a:lnTo>
                  <a:lnTo>
                    <a:pt x="571" y="308"/>
                  </a:lnTo>
                  <a:lnTo>
                    <a:pt x="575" y="313"/>
                  </a:lnTo>
                  <a:lnTo>
                    <a:pt x="575" y="318"/>
                  </a:lnTo>
                  <a:lnTo>
                    <a:pt x="580" y="318"/>
                  </a:lnTo>
                  <a:lnTo>
                    <a:pt x="580" y="322"/>
                  </a:lnTo>
                  <a:lnTo>
                    <a:pt x="580" y="327"/>
                  </a:lnTo>
                  <a:lnTo>
                    <a:pt x="580" y="327"/>
                  </a:lnTo>
                  <a:lnTo>
                    <a:pt x="364" y="327"/>
                  </a:lnTo>
                  <a:lnTo>
                    <a:pt x="364" y="327"/>
                  </a:lnTo>
                  <a:lnTo>
                    <a:pt x="368" y="322"/>
                  </a:lnTo>
                  <a:lnTo>
                    <a:pt x="378" y="318"/>
                  </a:lnTo>
                  <a:lnTo>
                    <a:pt x="382" y="308"/>
                  </a:lnTo>
                  <a:lnTo>
                    <a:pt x="387" y="304"/>
                  </a:lnTo>
                  <a:lnTo>
                    <a:pt x="391" y="295"/>
                  </a:lnTo>
                  <a:lnTo>
                    <a:pt x="396" y="290"/>
                  </a:lnTo>
                  <a:lnTo>
                    <a:pt x="401" y="281"/>
                  </a:lnTo>
                  <a:lnTo>
                    <a:pt x="405" y="272"/>
                  </a:lnTo>
                  <a:lnTo>
                    <a:pt x="405" y="272"/>
                  </a:lnTo>
                  <a:lnTo>
                    <a:pt x="396" y="272"/>
                  </a:lnTo>
                  <a:lnTo>
                    <a:pt x="391" y="272"/>
                  </a:lnTo>
                  <a:lnTo>
                    <a:pt x="387" y="272"/>
                  </a:lnTo>
                  <a:lnTo>
                    <a:pt x="387" y="276"/>
                  </a:lnTo>
                  <a:lnTo>
                    <a:pt x="382" y="285"/>
                  </a:lnTo>
                  <a:lnTo>
                    <a:pt x="382" y="290"/>
                  </a:lnTo>
                  <a:lnTo>
                    <a:pt x="378" y="295"/>
                  </a:lnTo>
                  <a:lnTo>
                    <a:pt x="373" y="299"/>
                  </a:lnTo>
                  <a:lnTo>
                    <a:pt x="373" y="299"/>
                  </a:lnTo>
                  <a:lnTo>
                    <a:pt x="364" y="304"/>
                  </a:lnTo>
                  <a:lnTo>
                    <a:pt x="359" y="308"/>
                  </a:lnTo>
                  <a:lnTo>
                    <a:pt x="350" y="313"/>
                  </a:lnTo>
                  <a:lnTo>
                    <a:pt x="345" y="322"/>
                  </a:lnTo>
                  <a:lnTo>
                    <a:pt x="336" y="327"/>
                  </a:lnTo>
                  <a:lnTo>
                    <a:pt x="327" y="327"/>
                  </a:lnTo>
                  <a:lnTo>
                    <a:pt x="318" y="327"/>
                  </a:lnTo>
                  <a:lnTo>
                    <a:pt x="309" y="327"/>
                  </a:lnTo>
                  <a:lnTo>
                    <a:pt x="309" y="327"/>
                  </a:lnTo>
                  <a:lnTo>
                    <a:pt x="318" y="322"/>
                  </a:lnTo>
                  <a:lnTo>
                    <a:pt x="332" y="313"/>
                  </a:lnTo>
                  <a:lnTo>
                    <a:pt x="341" y="304"/>
                  </a:lnTo>
                  <a:lnTo>
                    <a:pt x="345" y="295"/>
                  </a:lnTo>
                  <a:lnTo>
                    <a:pt x="355" y="281"/>
                  </a:lnTo>
                  <a:lnTo>
                    <a:pt x="359" y="272"/>
                  </a:lnTo>
                  <a:lnTo>
                    <a:pt x="364" y="258"/>
                  </a:lnTo>
                  <a:lnTo>
                    <a:pt x="368" y="249"/>
                  </a:lnTo>
                  <a:lnTo>
                    <a:pt x="368" y="249"/>
                  </a:lnTo>
                  <a:lnTo>
                    <a:pt x="359" y="244"/>
                  </a:lnTo>
                  <a:lnTo>
                    <a:pt x="359" y="244"/>
                  </a:lnTo>
                  <a:lnTo>
                    <a:pt x="350" y="258"/>
                  </a:lnTo>
                  <a:lnTo>
                    <a:pt x="345" y="272"/>
                  </a:lnTo>
                  <a:lnTo>
                    <a:pt x="336" y="285"/>
                  </a:lnTo>
                  <a:lnTo>
                    <a:pt x="322" y="295"/>
                  </a:lnTo>
                  <a:lnTo>
                    <a:pt x="309" y="304"/>
                  </a:lnTo>
                  <a:lnTo>
                    <a:pt x="295" y="313"/>
                  </a:lnTo>
                  <a:lnTo>
                    <a:pt x="281" y="322"/>
                  </a:lnTo>
                  <a:lnTo>
                    <a:pt x="267" y="327"/>
                  </a:lnTo>
                  <a:lnTo>
                    <a:pt x="267" y="327"/>
                  </a:lnTo>
                  <a:lnTo>
                    <a:pt x="235" y="331"/>
                  </a:lnTo>
                  <a:lnTo>
                    <a:pt x="203" y="327"/>
                  </a:lnTo>
                  <a:lnTo>
                    <a:pt x="171" y="327"/>
                  </a:lnTo>
                  <a:lnTo>
                    <a:pt x="138" y="322"/>
                  </a:lnTo>
                  <a:lnTo>
                    <a:pt x="111" y="313"/>
                  </a:lnTo>
                  <a:lnTo>
                    <a:pt x="83" y="304"/>
                  </a:lnTo>
                  <a:lnTo>
                    <a:pt x="56" y="290"/>
                  </a:lnTo>
                  <a:lnTo>
                    <a:pt x="28" y="276"/>
                  </a:lnTo>
                  <a:lnTo>
                    <a:pt x="28" y="276"/>
                  </a:lnTo>
                  <a:lnTo>
                    <a:pt x="33" y="267"/>
                  </a:lnTo>
                  <a:lnTo>
                    <a:pt x="33" y="258"/>
                  </a:lnTo>
                  <a:lnTo>
                    <a:pt x="42" y="249"/>
                  </a:lnTo>
                  <a:lnTo>
                    <a:pt x="46" y="244"/>
                  </a:lnTo>
                  <a:lnTo>
                    <a:pt x="56" y="235"/>
                  </a:lnTo>
                  <a:lnTo>
                    <a:pt x="65" y="230"/>
                  </a:lnTo>
                  <a:lnTo>
                    <a:pt x="74" y="230"/>
                  </a:lnTo>
                  <a:lnTo>
                    <a:pt x="83" y="230"/>
                  </a:lnTo>
                  <a:lnTo>
                    <a:pt x="83" y="230"/>
                  </a:lnTo>
                  <a:lnTo>
                    <a:pt x="83" y="230"/>
                  </a:lnTo>
                  <a:lnTo>
                    <a:pt x="88" y="230"/>
                  </a:lnTo>
                  <a:lnTo>
                    <a:pt x="88" y="230"/>
                  </a:lnTo>
                  <a:lnTo>
                    <a:pt x="88" y="230"/>
                  </a:lnTo>
                  <a:lnTo>
                    <a:pt x="88" y="226"/>
                  </a:lnTo>
                  <a:lnTo>
                    <a:pt x="88" y="226"/>
                  </a:lnTo>
                  <a:lnTo>
                    <a:pt x="92" y="226"/>
                  </a:lnTo>
                  <a:lnTo>
                    <a:pt x="92" y="226"/>
                  </a:lnTo>
                  <a:lnTo>
                    <a:pt x="92" y="226"/>
                  </a:lnTo>
                  <a:lnTo>
                    <a:pt x="83" y="207"/>
                  </a:lnTo>
                  <a:lnTo>
                    <a:pt x="74" y="189"/>
                  </a:lnTo>
                  <a:lnTo>
                    <a:pt x="65" y="175"/>
                  </a:lnTo>
                  <a:lnTo>
                    <a:pt x="56" y="157"/>
                  </a:lnTo>
                  <a:lnTo>
                    <a:pt x="46" y="143"/>
                  </a:lnTo>
                  <a:lnTo>
                    <a:pt x="37" y="124"/>
                  </a:lnTo>
                  <a:lnTo>
                    <a:pt x="33" y="106"/>
                  </a:lnTo>
                  <a:lnTo>
                    <a:pt x="28" y="87"/>
                  </a:lnTo>
                  <a:lnTo>
                    <a:pt x="28" y="87"/>
                  </a:lnTo>
                  <a:lnTo>
                    <a:pt x="23" y="78"/>
                  </a:lnTo>
                  <a:lnTo>
                    <a:pt x="19" y="69"/>
                  </a:lnTo>
                  <a:lnTo>
                    <a:pt x="14" y="60"/>
                  </a:lnTo>
                  <a:lnTo>
                    <a:pt x="5" y="51"/>
                  </a:lnTo>
                  <a:lnTo>
                    <a:pt x="5" y="41"/>
                  </a:lnTo>
                  <a:lnTo>
                    <a:pt x="0" y="32"/>
                  </a:lnTo>
                  <a:lnTo>
                    <a:pt x="5" y="28"/>
                  </a:lnTo>
                  <a:lnTo>
                    <a:pt x="9" y="18"/>
                  </a:lnTo>
                  <a:lnTo>
                    <a:pt x="9" y="18"/>
                  </a:lnTo>
                  <a:lnTo>
                    <a:pt x="19" y="14"/>
                  </a:lnTo>
                  <a:lnTo>
                    <a:pt x="23" y="9"/>
                  </a:lnTo>
                  <a:lnTo>
                    <a:pt x="28" y="9"/>
                  </a:lnTo>
                  <a:lnTo>
                    <a:pt x="33" y="5"/>
                  </a:lnTo>
                  <a:lnTo>
                    <a:pt x="37" y="5"/>
                  </a:lnTo>
                  <a:lnTo>
                    <a:pt x="42" y="0"/>
                  </a:lnTo>
                  <a:lnTo>
                    <a:pt x="51" y="0"/>
                  </a:lnTo>
                  <a:lnTo>
                    <a:pt x="56" y="0"/>
                  </a:lnTo>
                  <a:lnTo>
                    <a:pt x="56" y="0"/>
                  </a:lnTo>
                  <a:lnTo>
                    <a:pt x="56" y="5"/>
                  </a:lnTo>
                  <a:lnTo>
                    <a:pt x="56" y="9"/>
                  </a:lnTo>
                  <a:lnTo>
                    <a:pt x="60" y="9"/>
                  </a:lnTo>
                  <a:lnTo>
                    <a:pt x="60" y="9"/>
                  </a:lnTo>
                  <a:lnTo>
                    <a:pt x="65" y="9"/>
                  </a:lnTo>
                  <a:lnTo>
                    <a:pt x="69" y="14"/>
                  </a:lnTo>
                  <a:lnTo>
                    <a:pt x="69" y="14"/>
                  </a:lnTo>
                  <a:lnTo>
                    <a:pt x="74" y="9"/>
                  </a:lnTo>
                  <a:lnTo>
                    <a:pt x="74" y="9"/>
                  </a:lnTo>
                  <a:lnTo>
                    <a:pt x="74" y="9"/>
                  </a:lnTo>
                  <a:lnTo>
                    <a:pt x="74" y="9"/>
                  </a:lnTo>
                  <a:lnTo>
                    <a:pt x="74" y="9"/>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5" name="Freeform 129"/>
            <p:cNvSpPr>
              <a:spLocks/>
            </p:cNvSpPr>
            <p:nvPr/>
          </p:nvSpPr>
          <p:spPr bwMode="auto">
            <a:xfrm>
              <a:off x="4730" y="2340"/>
              <a:ext cx="21" cy="36"/>
            </a:xfrm>
            <a:custGeom>
              <a:avLst/>
              <a:gdLst>
                <a:gd name="T0" fmla="*/ 46 w 46"/>
                <a:gd name="T1" fmla="*/ 0 h 65"/>
                <a:gd name="T2" fmla="*/ 41 w 46"/>
                <a:gd name="T3" fmla="*/ 9 h 65"/>
                <a:gd name="T4" fmla="*/ 37 w 46"/>
                <a:gd name="T5" fmla="*/ 19 h 65"/>
                <a:gd name="T6" fmla="*/ 32 w 46"/>
                <a:gd name="T7" fmla="*/ 28 h 65"/>
                <a:gd name="T8" fmla="*/ 28 w 46"/>
                <a:gd name="T9" fmla="*/ 37 h 65"/>
                <a:gd name="T10" fmla="*/ 23 w 46"/>
                <a:gd name="T11" fmla="*/ 42 h 65"/>
                <a:gd name="T12" fmla="*/ 14 w 46"/>
                <a:gd name="T13" fmla="*/ 51 h 65"/>
                <a:gd name="T14" fmla="*/ 9 w 46"/>
                <a:gd name="T15" fmla="*/ 60 h 65"/>
                <a:gd name="T16" fmla="*/ 5 w 46"/>
                <a:gd name="T17" fmla="*/ 65 h 65"/>
                <a:gd name="T18" fmla="*/ 5 w 46"/>
                <a:gd name="T19" fmla="*/ 65 h 65"/>
                <a:gd name="T20" fmla="*/ 0 w 46"/>
                <a:gd name="T21" fmla="*/ 60 h 65"/>
                <a:gd name="T22" fmla="*/ 0 w 46"/>
                <a:gd name="T23" fmla="*/ 60 h 65"/>
                <a:gd name="T24" fmla="*/ 0 w 46"/>
                <a:gd name="T25" fmla="*/ 55 h 65"/>
                <a:gd name="T26" fmla="*/ 0 w 46"/>
                <a:gd name="T27" fmla="*/ 55 h 65"/>
                <a:gd name="T28" fmla="*/ 5 w 46"/>
                <a:gd name="T29" fmla="*/ 51 h 65"/>
                <a:gd name="T30" fmla="*/ 5 w 46"/>
                <a:gd name="T31" fmla="*/ 51 h 65"/>
                <a:gd name="T32" fmla="*/ 5 w 46"/>
                <a:gd name="T33" fmla="*/ 46 h 65"/>
                <a:gd name="T34" fmla="*/ 5 w 46"/>
                <a:gd name="T35" fmla="*/ 42 h 65"/>
                <a:gd name="T36" fmla="*/ 5 w 46"/>
                <a:gd name="T37" fmla="*/ 42 h 65"/>
                <a:gd name="T38" fmla="*/ 9 w 46"/>
                <a:gd name="T39" fmla="*/ 37 h 65"/>
                <a:gd name="T40" fmla="*/ 14 w 46"/>
                <a:gd name="T41" fmla="*/ 32 h 65"/>
                <a:gd name="T42" fmla="*/ 18 w 46"/>
                <a:gd name="T43" fmla="*/ 23 h 65"/>
                <a:gd name="T44" fmla="*/ 23 w 46"/>
                <a:gd name="T45" fmla="*/ 19 h 65"/>
                <a:gd name="T46" fmla="*/ 28 w 46"/>
                <a:gd name="T47" fmla="*/ 14 h 65"/>
                <a:gd name="T48" fmla="*/ 32 w 46"/>
                <a:gd name="T49" fmla="*/ 9 h 65"/>
                <a:gd name="T50" fmla="*/ 37 w 46"/>
                <a:gd name="T51" fmla="*/ 5 h 65"/>
                <a:gd name="T52" fmla="*/ 46 w 46"/>
                <a:gd name="T53" fmla="*/ 0 h 65"/>
                <a:gd name="T54" fmla="*/ 46 w 46"/>
                <a:gd name="T55" fmla="*/ 0 h 65"/>
                <a:gd name="T56" fmla="*/ 46 w 46"/>
                <a:gd name="T57" fmla="*/ 0 h 65"/>
                <a:gd name="T58" fmla="*/ 46 w 46"/>
                <a:gd name="T59" fmla="*/ 0 h 65"/>
                <a:gd name="T60" fmla="*/ 46 w 46"/>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 h="65">
                  <a:moveTo>
                    <a:pt x="46" y="0"/>
                  </a:moveTo>
                  <a:lnTo>
                    <a:pt x="41" y="9"/>
                  </a:lnTo>
                  <a:lnTo>
                    <a:pt x="37" y="19"/>
                  </a:lnTo>
                  <a:lnTo>
                    <a:pt x="32" y="28"/>
                  </a:lnTo>
                  <a:lnTo>
                    <a:pt x="28" y="37"/>
                  </a:lnTo>
                  <a:lnTo>
                    <a:pt x="23" y="42"/>
                  </a:lnTo>
                  <a:lnTo>
                    <a:pt x="14" y="51"/>
                  </a:lnTo>
                  <a:lnTo>
                    <a:pt x="9" y="60"/>
                  </a:lnTo>
                  <a:lnTo>
                    <a:pt x="5" y="65"/>
                  </a:lnTo>
                  <a:lnTo>
                    <a:pt x="5" y="65"/>
                  </a:lnTo>
                  <a:lnTo>
                    <a:pt x="0" y="60"/>
                  </a:lnTo>
                  <a:lnTo>
                    <a:pt x="0" y="60"/>
                  </a:lnTo>
                  <a:lnTo>
                    <a:pt x="0" y="55"/>
                  </a:lnTo>
                  <a:lnTo>
                    <a:pt x="0" y="55"/>
                  </a:lnTo>
                  <a:lnTo>
                    <a:pt x="5" y="51"/>
                  </a:lnTo>
                  <a:lnTo>
                    <a:pt x="5" y="51"/>
                  </a:lnTo>
                  <a:lnTo>
                    <a:pt x="5" y="46"/>
                  </a:lnTo>
                  <a:lnTo>
                    <a:pt x="5" y="42"/>
                  </a:lnTo>
                  <a:lnTo>
                    <a:pt x="5" y="42"/>
                  </a:lnTo>
                  <a:lnTo>
                    <a:pt x="9" y="37"/>
                  </a:lnTo>
                  <a:lnTo>
                    <a:pt x="14" y="32"/>
                  </a:lnTo>
                  <a:lnTo>
                    <a:pt x="18" y="23"/>
                  </a:lnTo>
                  <a:lnTo>
                    <a:pt x="23" y="19"/>
                  </a:lnTo>
                  <a:lnTo>
                    <a:pt x="28" y="14"/>
                  </a:lnTo>
                  <a:lnTo>
                    <a:pt x="32" y="9"/>
                  </a:lnTo>
                  <a:lnTo>
                    <a:pt x="37" y="5"/>
                  </a:lnTo>
                  <a:lnTo>
                    <a:pt x="46" y="0"/>
                  </a:lnTo>
                  <a:lnTo>
                    <a:pt x="46" y="0"/>
                  </a:lnTo>
                  <a:lnTo>
                    <a:pt x="46" y="0"/>
                  </a:lnTo>
                  <a:lnTo>
                    <a:pt x="46" y="0"/>
                  </a:lnTo>
                  <a:lnTo>
                    <a:pt x="4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6" name="Freeform 130"/>
            <p:cNvSpPr>
              <a:spLocks/>
            </p:cNvSpPr>
            <p:nvPr/>
          </p:nvSpPr>
          <p:spPr bwMode="auto">
            <a:xfrm>
              <a:off x="4753" y="2363"/>
              <a:ext cx="9" cy="21"/>
            </a:xfrm>
            <a:custGeom>
              <a:avLst/>
              <a:gdLst>
                <a:gd name="T0" fmla="*/ 13 w 18"/>
                <a:gd name="T1" fmla="*/ 36 h 36"/>
                <a:gd name="T2" fmla="*/ 4 w 18"/>
                <a:gd name="T3" fmla="*/ 36 h 36"/>
                <a:gd name="T4" fmla="*/ 4 w 18"/>
                <a:gd name="T5" fmla="*/ 36 h 36"/>
                <a:gd name="T6" fmla="*/ 0 w 18"/>
                <a:gd name="T7" fmla="*/ 32 h 36"/>
                <a:gd name="T8" fmla="*/ 4 w 18"/>
                <a:gd name="T9" fmla="*/ 27 h 36"/>
                <a:gd name="T10" fmla="*/ 4 w 18"/>
                <a:gd name="T11" fmla="*/ 23 h 36"/>
                <a:gd name="T12" fmla="*/ 4 w 18"/>
                <a:gd name="T13" fmla="*/ 18 h 36"/>
                <a:gd name="T14" fmla="*/ 9 w 18"/>
                <a:gd name="T15" fmla="*/ 13 h 36"/>
                <a:gd name="T16" fmla="*/ 9 w 18"/>
                <a:gd name="T17" fmla="*/ 13 h 36"/>
                <a:gd name="T18" fmla="*/ 9 w 18"/>
                <a:gd name="T19" fmla="*/ 13 h 36"/>
                <a:gd name="T20" fmla="*/ 18 w 18"/>
                <a:gd name="T21" fmla="*/ 0 h 36"/>
                <a:gd name="T22" fmla="*/ 18 w 18"/>
                <a:gd name="T23" fmla="*/ 0 h 36"/>
                <a:gd name="T24" fmla="*/ 18 w 18"/>
                <a:gd name="T25" fmla="*/ 4 h 36"/>
                <a:gd name="T26" fmla="*/ 18 w 18"/>
                <a:gd name="T27" fmla="*/ 9 h 36"/>
                <a:gd name="T28" fmla="*/ 18 w 18"/>
                <a:gd name="T29" fmla="*/ 13 h 36"/>
                <a:gd name="T30" fmla="*/ 18 w 18"/>
                <a:gd name="T31" fmla="*/ 18 h 36"/>
                <a:gd name="T32" fmla="*/ 13 w 18"/>
                <a:gd name="T33" fmla="*/ 23 h 36"/>
                <a:gd name="T34" fmla="*/ 13 w 18"/>
                <a:gd name="T35" fmla="*/ 27 h 36"/>
                <a:gd name="T36" fmla="*/ 13 w 18"/>
                <a:gd name="T37" fmla="*/ 32 h 36"/>
                <a:gd name="T38" fmla="*/ 13 w 18"/>
                <a:gd name="T39" fmla="*/ 36 h 36"/>
                <a:gd name="T40" fmla="*/ 13 w 18"/>
                <a:gd name="T41" fmla="*/ 36 h 36"/>
                <a:gd name="T42" fmla="*/ 13 w 18"/>
                <a:gd name="T43" fmla="*/ 36 h 36"/>
                <a:gd name="T44" fmla="*/ 13 w 18"/>
                <a:gd name="T45" fmla="*/ 36 h 36"/>
                <a:gd name="T46" fmla="*/ 13 w 18"/>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6">
                  <a:moveTo>
                    <a:pt x="13" y="36"/>
                  </a:moveTo>
                  <a:lnTo>
                    <a:pt x="4" y="36"/>
                  </a:lnTo>
                  <a:lnTo>
                    <a:pt x="4" y="36"/>
                  </a:lnTo>
                  <a:lnTo>
                    <a:pt x="0" y="32"/>
                  </a:lnTo>
                  <a:lnTo>
                    <a:pt x="4" y="27"/>
                  </a:lnTo>
                  <a:lnTo>
                    <a:pt x="4" y="23"/>
                  </a:lnTo>
                  <a:lnTo>
                    <a:pt x="4" y="18"/>
                  </a:lnTo>
                  <a:lnTo>
                    <a:pt x="9" y="13"/>
                  </a:lnTo>
                  <a:lnTo>
                    <a:pt x="9" y="13"/>
                  </a:lnTo>
                  <a:lnTo>
                    <a:pt x="9" y="13"/>
                  </a:lnTo>
                  <a:lnTo>
                    <a:pt x="18" y="0"/>
                  </a:lnTo>
                  <a:lnTo>
                    <a:pt x="18" y="0"/>
                  </a:lnTo>
                  <a:lnTo>
                    <a:pt x="18" y="4"/>
                  </a:lnTo>
                  <a:lnTo>
                    <a:pt x="18" y="9"/>
                  </a:lnTo>
                  <a:lnTo>
                    <a:pt x="18" y="13"/>
                  </a:lnTo>
                  <a:lnTo>
                    <a:pt x="18" y="18"/>
                  </a:lnTo>
                  <a:lnTo>
                    <a:pt x="13" y="23"/>
                  </a:lnTo>
                  <a:lnTo>
                    <a:pt x="13" y="27"/>
                  </a:lnTo>
                  <a:lnTo>
                    <a:pt x="13" y="32"/>
                  </a:lnTo>
                  <a:lnTo>
                    <a:pt x="13" y="36"/>
                  </a:lnTo>
                  <a:lnTo>
                    <a:pt x="13" y="36"/>
                  </a:lnTo>
                  <a:lnTo>
                    <a:pt x="13" y="36"/>
                  </a:lnTo>
                  <a:lnTo>
                    <a:pt x="13" y="36"/>
                  </a:lnTo>
                  <a:lnTo>
                    <a:pt x="13"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7" name="Freeform 131"/>
            <p:cNvSpPr>
              <a:spLocks/>
            </p:cNvSpPr>
            <p:nvPr/>
          </p:nvSpPr>
          <p:spPr bwMode="auto">
            <a:xfrm>
              <a:off x="3612" y="2366"/>
              <a:ext cx="391" cy="152"/>
            </a:xfrm>
            <a:custGeom>
              <a:avLst/>
              <a:gdLst>
                <a:gd name="T0" fmla="*/ 837 w 865"/>
                <a:gd name="T1" fmla="*/ 74 h 272"/>
                <a:gd name="T2" fmla="*/ 856 w 865"/>
                <a:gd name="T3" fmla="*/ 102 h 272"/>
                <a:gd name="T4" fmla="*/ 865 w 865"/>
                <a:gd name="T5" fmla="*/ 129 h 272"/>
                <a:gd name="T6" fmla="*/ 842 w 865"/>
                <a:gd name="T7" fmla="*/ 143 h 272"/>
                <a:gd name="T8" fmla="*/ 805 w 865"/>
                <a:gd name="T9" fmla="*/ 161 h 272"/>
                <a:gd name="T10" fmla="*/ 768 w 865"/>
                <a:gd name="T11" fmla="*/ 175 h 272"/>
                <a:gd name="T12" fmla="*/ 704 w 865"/>
                <a:gd name="T13" fmla="*/ 198 h 272"/>
                <a:gd name="T14" fmla="*/ 602 w 865"/>
                <a:gd name="T15" fmla="*/ 226 h 272"/>
                <a:gd name="T16" fmla="*/ 510 w 865"/>
                <a:gd name="T17" fmla="*/ 272 h 272"/>
                <a:gd name="T18" fmla="*/ 271 w 865"/>
                <a:gd name="T19" fmla="*/ 249 h 272"/>
                <a:gd name="T20" fmla="*/ 271 w 865"/>
                <a:gd name="T21" fmla="*/ 235 h 272"/>
                <a:gd name="T22" fmla="*/ 248 w 865"/>
                <a:gd name="T23" fmla="*/ 230 h 272"/>
                <a:gd name="T24" fmla="*/ 221 w 865"/>
                <a:gd name="T25" fmla="*/ 249 h 272"/>
                <a:gd name="T26" fmla="*/ 202 w 865"/>
                <a:gd name="T27" fmla="*/ 253 h 272"/>
                <a:gd name="T28" fmla="*/ 165 w 865"/>
                <a:gd name="T29" fmla="*/ 272 h 272"/>
                <a:gd name="T30" fmla="*/ 124 w 865"/>
                <a:gd name="T31" fmla="*/ 272 h 272"/>
                <a:gd name="T32" fmla="*/ 129 w 865"/>
                <a:gd name="T33" fmla="*/ 253 h 272"/>
                <a:gd name="T34" fmla="*/ 198 w 865"/>
                <a:gd name="T35" fmla="*/ 207 h 272"/>
                <a:gd name="T36" fmla="*/ 276 w 865"/>
                <a:gd name="T37" fmla="*/ 189 h 272"/>
                <a:gd name="T38" fmla="*/ 299 w 865"/>
                <a:gd name="T39" fmla="*/ 180 h 272"/>
                <a:gd name="T40" fmla="*/ 267 w 865"/>
                <a:gd name="T41" fmla="*/ 171 h 272"/>
                <a:gd name="T42" fmla="*/ 234 w 865"/>
                <a:gd name="T43" fmla="*/ 175 h 272"/>
                <a:gd name="T44" fmla="*/ 202 w 865"/>
                <a:gd name="T45" fmla="*/ 180 h 272"/>
                <a:gd name="T46" fmla="*/ 142 w 865"/>
                <a:gd name="T47" fmla="*/ 207 h 272"/>
                <a:gd name="T48" fmla="*/ 96 w 865"/>
                <a:gd name="T49" fmla="*/ 253 h 272"/>
                <a:gd name="T50" fmla="*/ 32 w 865"/>
                <a:gd name="T51" fmla="*/ 272 h 272"/>
                <a:gd name="T52" fmla="*/ 73 w 865"/>
                <a:gd name="T53" fmla="*/ 235 h 272"/>
                <a:gd name="T54" fmla="*/ 142 w 865"/>
                <a:gd name="T55" fmla="*/ 194 h 272"/>
                <a:gd name="T56" fmla="*/ 207 w 865"/>
                <a:gd name="T57" fmla="*/ 148 h 272"/>
                <a:gd name="T58" fmla="*/ 202 w 865"/>
                <a:gd name="T59" fmla="*/ 143 h 272"/>
                <a:gd name="T60" fmla="*/ 188 w 865"/>
                <a:gd name="T61" fmla="*/ 143 h 272"/>
                <a:gd name="T62" fmla="*/ 179 w 865"/>
                <a:gd name="T63" fmla="*/ 148 h 272"/>
                <a:gd name="T64" fmla="*/ 133 w 865"/>
                <a:gd name="T65" fmla="*/ 171 h 272"/>
                <a:gd name="T66" fmla="*/ 69 w 865"/>
                <a:gd name="T67" fmla="*/ 212 h 272"/>
                <a:gd name="T68" fmla="*/ 18 w 865"/>
                <a:gd name="T69" fmla="*/ 267 h 272"/>
                <a:gd name="T70" fmla="*/ 0 w 865"/>
                <a:gd name="T71" fmla="*/ 272 h 272"/>
                <a:gd name="T72" fmla="*/ 14 w 865"/>
                <a:gd name="T73" fmla="*/ 249 h 272"/>
                <a:gd name="T74" fmla="*/ 37 w 865"/>
                <a:gd name="T75" fmla="*/ 221 h 272"/>
                <a:gd name="T76" fmla="*/ 50 w 865"/>
                <a:gd name="T77" fmla="*/ 203 h 272"/>
                <a:gd name="T78" fmla="*/ 133 w 865"/>
                <a:gd name="T79" fmla="*/ 161 h 272"/>
                <a:gd name="T80" fmla="*/ 211 w 865"/>
                <a:gd name="T81" fmla="*/ 125 h 272"/>
                <a:gd name="T82" fmla="*/ 271 w 865"/>
                <a:gd name="T83" fmla="*/ 138 h 272"/>
                <a:gd name="T84" fmla="*/ 336 w 865"/>
                <a:gd name="T85" fmla="*/ 166 h 272"/>
                <a:gd name="T86" fmla="*/ 405 w 865"/>
                <a:gd name="T87" fmla="*/ 180 h 272"/>
                <a:gd name="T88" fmla="*/ 455 w 865"/>
                <a:gd name="T89" fmla="*/ 180 h 272"/>
                <a:gd name="T90" fmla="*/ 510 w 865"/>
                <a:gd name="T91" fmla="*/ 143 h 272"/>
                <a:gd name="T92" fmla="*/ 575 w 865"/>
                <a:gd name="T93" fmla="*/ 106 h 272"/>
                <a:gd name="T94" fmla="*/ 612 w 865"/>
                <a:gd name="T95" fmla="*/ 83 h 272"/>
                <a:gd name="T96" fmla="*/ 653 w 865"/>
                <a:gd name="T97" fmla="*/ 55 h 272"/>
                <a:gd name="T98" fmla="*/ 690 w 865"/>
                <a:gd name="T99" fmla="*/ 23 h 272"/>
                <a:gd name="T100" fmla="*/ 722 w 865"/>
                <a:gd name="T101" fmla="*/ 9 h 272"/>
                <a:gd name="T102" fmla="*/ 731 w 865"/>
                <a:gd name="T103" fmla="*/ 0 h 272"/>
                <a:gd name="T104" fmla="*/ 750 w 865"/>
                <a:gd name="T105" fmla="*/ 0 h 272"/>
                <a:gd name="T106" fmla="*/ 759 w 865"/>
                <a:gd name="T107" fmla="*/ 5 h 272"/>
                <a:gd name="T108" fmla="*/ 828 w 865"/>
                <a:gd name="T109" fmla="*/ 6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5" h="272">
                  <a:moveTo>
                    <a:pt x="828" y="60"/>
                  </a:moveTo>
                  <a:lnTo>
                    <a:pt x="833" y="69"/>
                  </a:lnTo>
                  <a:lnTo>
                    <a:pt x="837" y="74"/>
                  </a:lnTo>
                  <a:lnTo>
                    <a:pt x="846" y="83"/>
                  </a:lnTo>
                  <a:lnTo>
                    <a:pt x="851" y="92"/>
                  </a:lnTo>
                  <a:lnTo>
                    <a:pt x="856" y="102"/>
                  </a:lnTo>
                  <a:lnTo>
                    <a:pt x="860" y="111"/>
                  </a:lnTo>
                  <a:lnTo>
                    <a:pt x="865" y="120"/>
                  </a:lnTo>
                  <a:lnTo>
                    <a:pt x="865" y="129"/>
                  </a:lnTo>
                  <a:lnTo>
                    <a:pt x="865" y="129"/>
                  </a:lnTo>
                  <a:lnTo>
                    <a:pt x="856" y="134"/>
                  </a:lnTo>
                  <a:lnTo>
                    <a:pt x="842" y="143"/>
                  </a:lnTo>
                  <a:lnTo>
                    <a:pt x="828" y="148"/>
                  </a:lnTo>
                  <a:lnTo>
                    <a:pt x="819" y="157"/>
                  </a:lnTo>
                  <a:lnTo>
                    <a:pt x="805" y="161"/>
                  </a:lnTo>
                  <a:lnTo>
                    <a:pt x="791" y="166"/>
                  </a:lnTo>
                  <a:lnTo>
                    <a:pt x="782" y="171"/>
                  </a:lnTo>
                  <a:lnTo>
                    <a:pt x="768" y="175"/>
                  </a:lnTo>
                  <a:lnTo>
                    <a:pt x="768" y="175"/>
                  </a:lnTo>
                  <a:lnTo>
                    <a:pt x="736" y="184"/>
                  </a:lnTo>
                  <a:lnTo>
                    <a:pt x="704" y="198"/>
                  </a:lnTo>
                  <a:lnTo>
                    <a:pt x="671" y="207"/>
                  </a:lnTo>
                  <a:lnTo>
                    <a:pt x="639" y="217"/>
                  </a:lnTo>
                  <a:lnTo>
                    <a:pt x="602" y="226"/>
                  </a:lnTo>
                  <a:lnTo>
                    <a:pt x="570" y="235"/>
                  </a:lnTo>
                  <a:lnTo>
                    <a:pt x="538" y="253"/>
                  </a:lnTo>
                  <a:lnTo>
                    <a:pt x="510" y="272"/>
                  </a:lnTo>
                  <a:lnTo>
                    <a:pt x="510" y="272"/>
                  </a:lnTo>
                  <a:lnTo>
                    <a:pt x="303" y="267"/>
                  </a:lnTo>
                  <a:lnTo>
                    <a:pt x="271" y="249"/>
                  </a:lnTo>
                  <a:lnTo>
                    <a:pt x="280" y="240"/>
                  </a:lnTo>
                  <a:lnTo>
                    <a:pt x="280" y="240"/>
                  </a:lnTo>
                  <a:lnTo>
                    <a:pt x="271" y="235"/>
                  </a:lnTo>
                  <a:lnTo>
                    <a:pt x="267" y="230"/>
                  </a:lnTo>
                  <a:lnTo>
                    <a:pt x="257" y="230"/>
                  </a:lnTo>
                  <a:lnTo>
                    <a:pt x="248" y="230"/>
                  </a:lnTo>
                  <a:lnTo>
                    <a:pt x="239" y="235"/>
                  </a:lnTo>
                  <a:lnTo>
                    <a:pt x="230" y="240"/>
                  </a:lnTo>
                  <a:lnTo>
                    <a:pt x="221" y="249"/>
                  </a:lnTo>
                  <a:lnTo>
                    <a:pt x="211" y="249"/>
                  </a:lnTo>
                  <a:lnTo>
                    <a:pt x="211" y="249"/>
                  </a:lnTo>
                  <a:lnTo>
                    <a:pt x="202" y="253"/>
                  </a:lnTo>
                  <a:lnTo>
                    <a:pt x="188" y="263"/>
                  </a:lnTo>
                  <a:lnTo>
                    <a:pt x="179" y="267"/>
                  </a:lnTo>
                  <a:lnTo>
                    <a:pt x="165" y="272"/>
                  </a:lnTo>
                  <a:lnTo>
                    <a:pt x="152" y="272"/>
                  </a:lnTo>
                  <a:lnTo>
                    <a:pt x="138" y="272"/>
                  </a:lnTo>
                  <a:lnTo>
                    <a:pt x="124" y="272"/>
                  </a:lnTo>
                  <a:lnTo>
                    <a:pt x="110" y="272"/>
                  </a:lnTo>
                  <a:lnTo>
                    <a:pt x="110" y="272"/>
                  </a:lnTo>
                  <a:lnTo>
                    <a:pt x="129" y="253"/>
                  </a:lnTo>
                  <a:lnTo>
                    <a:pt x="152" y="235"/>
                  </a:lnTo>
                  <a:lnTo>
                    <a:pt x="175" y="217"/>
                  </a:lnTo>
                  <a:lnTo>
                    <a:pt x="198" y="207"/>
                  </a:lnTo>
                  <a:lnTo>
                    <a:pt x="221" y="198"/>
                  </a:lnTo>
                  <a:lnTo>
                    <a:pt x="248" y="194"/>
                  </a:lnTo>
                  <a:lnTo>
                    <a:pt x="276" y="189"/>
                  </a:lnTo>
                  <a:lnTo>
                    <a:pt x="303" y="189"/>
                  </a:lnTo>
                  <a:lnTo>
                    <a:pt x="303" y="189"/>
                  </a:lnTo>
                  <a:lnTo>
                    <a:pt x="299" y="180"/>
                  </a:lnTo>
                  <a:lnTo>
                    <a:pt x="290" y="175"/>
                  </a:lnTo>
                  <a:lnTo>
                    <a:pt x="280" y="171"/>
                  </a:lnTo>
                  <a:lnTo>
                    <a:pt x="267" y="171"/>
                  </a:lnTo>
                  <a:lnTo>
                    <a:pt x="257" y="171"/>
                  </a:lnTo>
                  <a:lnTo>
                    <a:pt x="244" y="175"/>
                  </a:lnTo>
                  <a:lnTo>
                    <a:pt x="234" y="175"/>
                  </a:lnTo>
                  <a:lnTo>
                    <a:pt x="221" y="175"/>
                  </a:lnTo>
                  <a:lnTo>
                    <a:pt x="221" y="175"/>
                  </a:lnTo>
                  <a:lnTo>
                    <a:pt x="202" y="180"/>
                  </a:lnTo>
                  <a:lnTo>
                    <a:pt x="184" y="189"/>
                  </a:lnTo>
                  <a:lnTo>
                    <a:pt x="161" y="198"/>
                  </a:lnTo>
                  <a:lnTo>
                    <a:pt x="142" y="207"/>
                  </a:lnTo>
                  <a:lnTo>
                    <a:pt x="124" y="221"/>
                  </a:lnTo>
                  <a:lnTo>
                    <a:pt x="110" y="235"/>
                  </a:lnTo>
                  <a:lnTo>
                    <a:pt x="96" y="253"/>
                  </a:lnTo>
                  <a:lnTo>
                    <a:pt x="87" y="272"/>
                  </a:lnTo>
                  <a:lnTo>
                    <a:pt x="87" y="272"/>
                  </a:lnTo>
                  <a:lnTo>
                    <a:pt x="32" y="272"/>
                  </a:lnTo>
                  <a:lnTo>
                    <a:pt x="32" y="272"/>
                  </a:lnTo>
                  <a:lnTo>
                    <a:pt x="50" y="249"/>
                  </a:lnTo>
                  <a:lnTo>
                    <a:pt x="73" y="235"/>
                  </a:lnTo>
                  <a:lnTo>
                    <a:pt x="96" y="217"/>
                  </a:lnTo>
                  <a:lnTo>
                    <a:pt x="119" y="203"/>
                  </a:lnTo>
                  <a:lnTo>
                    <a:pt x="142" y="194"/>
                  </a:lnTo>
                  <a:lnTo>
                    <a:pt x="165" y="180"/>
                  </a:lnTo>
                  <a:lnTo>
                    <a:pt x="188" y="166"/>
                  </a:lnTo>
                  <a:lnTo>
                    <a:pt x="207" y="148"/>
                  </a:lnTo>
                  <a:lnTo>
                    <a:pt x="207" y="148"/>
                  </a:lnTo>
                  <a:lnTo>
                    <a:pt x="207" y="148"/>
                  </a:lnTo>
                  <a:lnTo>
                    <a:pt x="202" y="143"/>
                  </a:lnTo>
                  <a:lnTo>
                    <a:pt x="198" y="143"/>
                  </a:lnTo>
                  <a:lnTo>
                    <a:pt x="193" y="143"/>
                  </a:lnTo>
                  <a:lnTo>
                    <a:pt x="188" y="143"/>
                  </a:lnTo>
                  <a:lnTo>
                    <a:pt x="184" y="143"/>
                  </a:lnTo>
                  <a:lnTo>
                    <a:pt x="179" y="148"/>
                  </a:lnTo>
                  <a:lnTo>
                    <a:pt x="179" y="148"/>
                  </a:lnTo>
                  <a:lnTo>
                    <a:pt x="179" y="148"/>
                  </a:lnTo>
                  <a:lnTo>
                    <a:pt x="156" y="161"/>
                  </a:lnTo>
                  <a:lnTo>
                    <a:pt x="133" y="171"/>
                  </a:lnTo>
                  <a:lnTo>
                    <a:pt x="110" y="184"/>
                  </a:lnTo>
                  <a:lnTo>
                    <a:pt x="92" y="198"/>
                  </a:lnTo>
                  <a:lnTo>
                    <a:pt x="69" y="212"/>
                  </a:lnTo>
                  <a:lnTo>
                    <a:pt x="50" y="226"/>
                  </a:lnTo>
                  <a:lnTo>
                    <a:pt x="32" y="244"/>
                  </a:lnTo>
                  <a:lnTo>
                    <a:pt x="18" y="267"/>
                  </a:lnTo>
                  <a:lnTo>
                    <a:pt x="18" y="267"/>
                  </a:lnTo>
                  <a:lnTo>
                    <a:pt x="0" y="272"/>
                  </a:lnTo>
                  <a:lnTo>
                    <a:pt x="0" y="272"/>
                  </a:lnTo>
                  <a:lnTo>
                    <a:pt x="4" y="263"/>
                  </a:lnTo>
                  <a:lnTo>
                    <a:pt x="9" y="253"/>
                  </a:lnTo>
                  <a:lnTo>
                    <a:pt x="14" y="249"/>
                  </a:lnTo>
                  <a:lnTo>
                    <a:pt x="23" y="240"/>
                  </a:lnTo>
                  <a:lnTo>
                    <a:pt x="27" y="230"/>
                  </a:lnTo>
                  <a:lnTo>
                    <a:pt x="37" y="221"/>
                  </a:lnTo>
                  <a:lnTo>
                    <a:pt x="46" y="212"/>
                  </a:lnTo>
                  <a:lnTo>
                    <a:pt x="50" y="203"/>
                  </a:lnTo>
                  <a:lnTo>
                    <a:pt x="50" y="203"/>
                  </a:lnTo>
                  <a:lnTo>
                    <a:pt x="78" y="194"/>
                  </a:lnTo>
                  <a:lnTo>
                    <a:pt x="106" y="180"/>
                  </a:lnTo>
                  <a:lnTo>
                    <a:pt x="133" y="161"/>
                  </a:lnTo>
                  <a:lnTo>
                    <a:pt x="161" y="143"/>
                  </a:lnTo>
                  <a:lnTo>
                    <a:pt x="184" y="129"/>
                  </a:lnTo>
                  <a:lnTo>
                    <a:pt x="211" y="125"/>
                  </a:lnTo>
                  <a:lnTo>
                    <a:pt x="239" y="125"/>
                  </a:lnTo>
                  <a:lnTo>
                    <a:pt x="271" y="138"/>
                  </a:lnTo>
                  <a:lnTo>
                    <a:pt x="271" y="138"/>
                  </a:lnTo>
                  <a:lnTo>
                    <a:pt x="294" y="148"/>
                  </a:lnTo>
                  <a:lnTo>
                    <a:pt x="317" y="157"/>
                  </a:lnTo>
                  <a:lnTo>
                    <a:pt x="336" y="166"/>
                  </a:lnTo>
                  <a:lnTo>
                    <a:pt x="359" y="171"/>
                  </a:lnTo>
                  <a:lnTo>
                    <a:pt x="382" y="175"/>
                  </a:lnTo>
                  <a:lnTo>
                    <a:pt x="405" y="180"/>
                  </a:lnTo>
                  <a:lnTo>
                    <a:pt x="428" y="180"/>
                  </a:lnTo>
                  <a:lnTo>
                    <a:pt x="455" y="180"/>
                  </a:lnTo>
                  <a:lnTo>
                    <a:pt x="455" y="180"/>
                  </a:lnTo>
                  <a:lnTo>
                    <a:pt x="474" y="166"/>
                  </a:lnTo>
                  <a:lnTo>
                    <a:pt x="492" y="152"/>
                  </a:lnTo>
                  <a:lnTo>
                    <a:pt x="510" y="143"/>
                  </a:lnTo>
                  <a:lnTo>
                    <a:pt x="533" y="129"/>
                  </a:lnTo>
                  <a:lnTo>
                    <a:pt x="552" y="120"/>
                  </a:lnTo>
                  <a:lnTo>
                    <a:pt x="575" y="106"/>
                  </a:lnTo>
                  <a:lnTo>
                    <a:pt x="593" y="97"/>
                  </a:lnTo>
                  <a:lnTo>
                    <a:pt x="612" y="83"/>
                  </a:lnTo>
                  <a:lnTo>
                    <a:pt x="612" y="83"/>
                  </a:lnTo>
                  <a:lnTo>
                    <a:pt x="625" y="74"/>
                  </a:lnTo>
                  <a:lnTo>
                    <a:pt x="639" y="65"/>
                  </a:lnTo>
                  <a:lnTo>
                    <a:pt x="653" y="55"/>
                  </a:lnTo>
                  <a:lnTo>
                    <a:pt x="667" y="42"/>
                  </a:lnTo>
                  <a:lnTo>
                    <a:pt x="676" y="32"/>
                  </a:lnTo>
                  <a:lnTo>
                    <a:pt x="690" y="23"/>
                  </a:lnTo>
                  <a:lnTo>
                    <a:pt x="704" y="14"/>
                  </a:lnTo>
                  <a:lnTo>
                    <a:pt x="722" y="9"/>
                  </a:lnTo>
                  <a:lnTo>
                    <a:pt x="722" y="9"/>
                  </a:lnTo>
                  <a:lnTo>
                    <a:pt x="722" y="5"/>
                  </a:lnTo>
                  <a:lnTo>
                    <a:pt x="727" y="0"/>
                  </a:lnTo>
                  <a:lnTo>
                    <a:pt x="731" y="0"/>
                  </a:lnTo>
                  <a:lnTo>
                    <a:pt x="736" y="0"/>
                  </a:lnTo>
                  <a:lnTo>
                    <a:pt x="745" y="0"/>
                  </a:lnTo>
                  <a:lnTo>
                    <a:pt x="750" y="0"/>
                  </a:lnTo>
                  <a:lnTo>
                    <a:pt x="754" y="5"/>
                  </a:lnTo>
                  <a:lnTo>
                    <a:pt x="759" y="5"/>
                  </a:lnTo>
                  <a:lnTo>
                    <a:pt x="759" y="5"/>
                  </a:lnTo>
                  <a:lnTo>
                    <a:pt x="828" y="60"/>
                  </a:lnTo>
                  <a:lnTo>
                    <a:pt x="828" y="60"/>
                  </a:lnTo>
                  <a:lnTo>
                    <a:pt x="828" y="60"/>
                  </a:lnTo>
                  <a:lnTo>
                    <a:pt x="828" y="60"/>
                  </a:lnTo>
                  <a:close/>
                </a:path>
              </a:pathLst>
            </a:custGeom>
            <a:solidFill>
              <a:srgbClr val="FFBE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8" name="Freeform 132"/>
            <p:cNvSpPr>
              <a:spLocks/>
            </p:cNvSpPr>
            <p:nvPr/>
          </p:nvSpPr>
          <p:spPr bwMode="auto">
            <a:xfrm>
              <a:off x="5258" y="2394"/>
              <a:ext cx="75" cy="116"/>
            </a:xfrm>
            <a:custGeom>
              <a:avLst/>
              <a:gdLst>
                <a:gd name="T0" fmla="*/ 166 w 166"/>
                <a:gd name="T1" fmla="*/ 51 h 207"/>
                <a:gd name="T2" fmla="*/ 162 w 166"/>
                <a:gd name="T3" fmla="*/ 74 h 207"/>
                <a:gd name="T4" fmla="*/ 157 w 166"/>
                <a:gd name="T5" fmla="*/ 92 h 207"/>
                <a:gd name="T6" fmla="*/ 157 w 166"/>
                <a:gd name="T7" fmla="*/ 110 h 207"/>
                <a:gd name="T8" fmla="*/ 148 w 166"/>
                <a:gd name="T9" fmla="*/ 133 h 207"/>
                <a:gd name="T10" fmla="*/ 143 w 166"/>
                <a:gd name="T11" fmla="*/ 152 h 207"/>
                <a:gd name="T12" fmla="*/ 139 w 166"/>
                <a:gd name="T13" fmla="*/ 170 h 207"/>
                <a:gd name="T14" fmla="*/ 134 w 166"/>
                <a:gd name="T15" fmla="*/ 189 h 207"/>
                <a:gd name="T16" fmla="*/ 125 w 166"/>
                <a:gd name="T17" fmla="*/ 207 h 207"/>
                <a:gd name="T18" fmla="*/ 125 w 166"/>
                <a:gd name="T19" fmla="*/ 207 h 207"/>
                <a:gd name="T20" fmla="*/ 65 w 166"/>
                <a:gd name="T21" fmla="*/ 170 h 207"/>
                <a:gd name="T22" fmla="*/ 65 w 166"/>
                <a:gd name="T23" fmla="*/ 170 h 207"/>
                <a:gd name="T24" fmla="*/ 56 w 166"/>
                <a:gd name="T25" fmla="*/ 170 h 207"/>
                <a:gd name="T26" fmla="*/ 46 w 166"/>
                <a:gd name="T27" fmla="*/ 166 h 207"/>
                <a:gd name="T28" fmla="*/ 37 w 166"/>
                <a:gd name="T29" fmla="*/ 156 h 207"/>
                <a:gd name="T30" fmla="*/ 33 w 166"/>
                <a:gd name="T31" fmla="*/ 147 h 207"/>
                <a:gd name="T32" fmla="*/ 28 w 166"/>
                <a:gd name="T33" fmla="*/ 143 h 207"/>
                <a:gd name="T34" fmla="*/ 23 w 166"/>
                <a:gd name="T35" fmla="*/ 129 h 207"/>
                <a:gd name="T36" fmla="*/ 19 w 166"/>
                <a:gd name="T37" fmla="*/ 124 h 207"/>
                <a:gd name="T38" fmla="*/ 10 w 166"/>
                <a:gd name="T39" fmla="*/ 115 h 207"/>
                <a:gd name="T40" fmla="*/ 10 w 166"/>
                <a:gd name="T41" fmla="*/ 115 h 207"/>
                <a:gd name="T42" fmla="*/ 5 w 166"/>
                <a:gd name="T43" fmla="*/ 101 h 207"/>
                <a:gd name="T44" fmla="*/ 5 w 166"/>
                <a:gd name="T45" fmla="*/ 92 h 207"/>
                <a:gd name="T46" fmla="*/ 0 w 166"/>
                <a:gd name="T47" fmla="*/ 78 h 207"/>
                <a:gd name="T48" fmla="*/ 0 w 166"/>
                <a:gd name="T49" fmla="*/ 64 h 207"/>
                <a:gd name="T50" fmla="*/ 0 w 166"/>
                <a:gd name="T51" fmla="*/ 51 h 207"/>
                <a:gd name="T52" fmla="*/ 5 w 166"/>
                <a:gd name="T53" fmla="*/ 41 h 207"/>
                <a:gd name="T54" fmla="*/ 10 w 166"/>
                <a:gd name="T55" fmla="*/ 27 h 207"/>
                <a:gd name="T56" fmla="*/ 14 w 166"/>
                <a:gd name="T57" fmla="*/ 18 h 207"/>
                <a:gd name="T58" fmla="*/ 14 w 166"/>
                <a:gd name="T59" fmla="*/ 18 h 207"/>
                <a:gd name="T60" fmla="*/ 33 w 166"/>
                <a:gd name="T61" fmla="*/ 4 h 207"/>
                <a:gd name="T62" fmla="*/ 56 w 166"/>
                <a:gd name="T63" fmla="*/ 0 h 207"/>
                <a:gd name="T64" fmla="*/ 74 w 166"/>
                <a:gd name="T65" fmla="*/ 0 h 207"/>
                <a:gd name="T66" fmla="*/ 97 w 166"/>
                <a:gd name="T67" fmla="*/ 4 h 207"/>
                <a:gd name="T68" fmla="*/ 115 w 166"/>
                <a:gd name="T69" fmla="*/ 14 h 207"/>
                <a:gd name="T70" fmla="*/ 134 w 166"/>
                <a:gd name="T71" fmla="*/ 23 h 207"/>
                <a:gd name="T72" fmla="*/ 152 w 166"/>
                <a:gd name="T73" fmla="*/ 37 h 207"/>
                <a:gd name="T74" fmla="*/ 166 w 166"/>
                <a:gd name="T75" fmla="*/ 51 h 207"/>
                <a:gd name="T76" fmla="*/ 166 w 166"/>
                <a:gd name="T77" fmla="*/ 51 h 207"/>
                <a:gd name="T78" fmla="*/ 166 w 166"/>
                <a:gd name="T79" fmla="*/ 51 h 207"/>
                <a:gd name="T80" fmla="*/ 166 w 166"/>
                <a:gd name="T81" fmla="*/ 51 h 207"/>
                <a:gd name="T82" fmla="*/ 166 w 166"/>
                <a:gd name="T83" fmla="*/ 5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207">
                  <a:moveTo>
                    <a:pt x="166" y="51"/>
                  </a:moveTo>
                  <a:lnTo>
                    <a:pt x="162" y="74"/>
                  </a:lnTo>
                  <a:lnTo>
                    <a:pt x="157" y="92"/>
                  </a:lnTo>
                  <a:lnTo>
                    <a:pt x="157" y="110"/>
                  </a:lnTo>
                  <a:lnTo>
                    <a:pt x="148" y="133"/>
                  </a:lnTo>
                  <a:lnTo>
                    <a:pt x="143" y="152"/>
                  </a:lnTo>
                  <a:lnTo>
                    <a:pt x="139" y="170"/>
                  </a:lnTo>
                  <a:lnTo>
                    <a:pt x="134" y="189"/>
                  </a:lnTo>
                  <a:lnTo>
                    <a:pt x="125" y="207"/>
                  </a:lnTo>
                  <a:lnTo>
                    <a:pt x="125" y="207"/>
                  </a:lnTo>
                  <a:lnTo>
                    <a:pt x="65" y="170"/>
                  </a:lnTo>
                  <a:lnTo>
                    <a:pt x="65" y="170"/>
                  </a:lnTo>
                  <a:lnTo>
                    <a:pt x="56" y="170"/>
                  </a:lnTo>
                  <a:lnTo>
                    <a:pt x="46" y="166"/>
                  </a:lnTo>
                  <a:lnTo>
                    <a:pt x="37" y="156"/>
                  </a:lnTo>
                  <a:lnTo>
                    <a:pt x="33" y="147"/>
                  </a:lnTo>
                  <a:lnTo>
                    <a:pt x="28" y="143"/>
                  </a:lnTo>
                  <a:lnTo>
                    <a:pt x="23" y="129"/>
                  </a:lnTo>
                  <a:lnTo>
                    <a:pt x="19" y="124"/>
                  </a:lnTo>
                  <a:lnTo>
                    <a:pt x="10" y="115"/>
                  </a:lnTo>
                  <a:lnTo>
                    <a:pt x="10" y="115"/>
                  </a:lnTo>
                  <a:lnTo>
                    <a:pt x="5" y="101"/>
                  </a:lnTo>
                  <a:lnTo>
                    <a:pt x="5" y="92"/>
                  </a:lnTo>
                  <a:lnTo>
                    <a:pt x="0" y="78"/>
                  </a:lnTo>
                  <a:lnTo>
                    <a:pt x="0" y="64"/>
                  </a:lnTo>
                  <a:lnTo>
                    <a:pt x="0" y="51"/>
                  </a:lnTo>
                  <a:lnTo>
                    <a:pt x="5" y="41"/>
                  </a:lnTo>
                  <a:lnTo>
                    <a:pt x="10" y="27"/>
                  </a:lnTo>
                  <a:lnTo>
                    <a:pt x="14" y="18"/>
                  </a:lnTo>
                  <a:lnTo>
                    <a:pt x="14" y="18"/>
                  </a:lnTo>
                  <a:lnTo>
                    <a:pt x="33" y="4"/>
                  </a:lnTo>
                  <a:lnTo>
                    <a:pt x="56" y="0"/>
                  </a:lnTo>
                  <a:lnTo>
                    <a:pt x="74" y="0"/>
                  </a:lnTo>
                  <a:lnTo>
                    <a:pt x="97" y="4"/>
                  </a:lnTo>
                  <a:lnTo>
                    <a:pt x="115" y="14"/>
                  </a:lnTo>
                  <a:lnTo>
                    <a:pt x="134" y="23"/>
                  </a:lnTo>
                  <a:lnTo>
                    <a:pt x="152" y="37"/>
                  </a:lnTo>
                  <a:lnTo>
                    <a:pt x="166" y="51"/>
                  </a:lnTo>
                  <a:lnTo>
                    <a:pt x="166" y="51"/>
                  </a:lnTo>
                  <a:lnTo>
                    <a:pt x="166" y="51"/>
                  </a:lnTo>
                  <a:lnTo>
                    <a:pt x="166" y="51"/>
                  </a:lnTo>
                  <a:lnTo>
                    <a:pt x="166" y="51"/>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89" name="Freeform 133"/>
            <p:cNvSpPr>
              <a:spLocks/>
            </p:cNvSpPr>
            <p:nvPr/>
          </p:nvSpPr>
          <p:spPr bwMode="auto">
            <a:xfrm>
              <a:off x="4865" y="2399"/>
              <a:ext cx="28" cy="39"/>
            </a:xfrm>
            <a:custGeom>
              <a:avLst/>
              <a:gdLst>
                <a:gd name="T0" fmla="*/ 60 w 60"/>
                <a:gd name="T1" fmla="*/ 0 h 69"/>
                <a:gd name="T2" fmla="*/ 55 w 60"/>
                <a:gd name="T3" fmla="*/ 9 h 69"/>
                <a:gd name="T4" fmla="*/ 46 w 60"/>
                <a:gd name="T5" fmla="*/ 18 h 69"/>
                <a:gd name="T6" fmla="*/ 41 w 60"/>
                <a:gd name="T7" fmla="*/ 28 h 69"/>
                <a:gd name="T8" fmla="*/ 32 w 60"/>
                <a:gd name="T9" fmla="*/ 32 h 69"/>
                <a:gd name="T10" fmla="*/ 28 w 60"/>
                <a:gd name="T11" fmla="*/ 42 h 69"/>
                <a:gd name="T12" fmla="*/ 23 w 60"/>
                <a:gd name="T13" fmla="*/ 51 h 69"/>
                <a:gd name="T14" fmla="*/ 18 w 60"/>
                <a:gd name="T15" fmla="*/ 60 h 69"/>
                <a:gd name="T16" fmla="*/ 14 w 60"/>
                <a:gd name="T17" fmla="*/ 69 h 69"/>
                <a:gd name="T18" fmla="*/ 14 w 60"/>
                <a:gd name="T19" fmla="*/ 69 h 69"/>
                <a:gd name="T20" fmla="*/ 14 w 60"/>
                <a:gd name="T21" fmla="*/ 69 h 69"/>
                <a:gd name="T22" fmla="*/ 9 w 60"/>
                <a:gd name="T23" fmla="*/ 69 h 69"/>
                <a:gd name="T24" fmla="*/ 9 w 60"/>
                <a:gd name="T25" fmla="*/ 69 h 69"/>
                <a:gd name="T26" fmla="*/ 5 w 60"/>
                <a:gd name="T27" fmla="*/ 69 h 69"/>
                <a:gd name="T28" fmla="*/ 5 w 60"/>
                <a:gd name="T29" fmla="*/ 69 h 69"/>
                <a:gd name="T30" fmla="*/ 5 w 60"/>
                <a:gd name="T31" fmla="*/ 69 h 69"/>
                <a:gd name="T32" fmla="*/ 0 w 60"/>
                <a:gd name="T33" fmla="*/ 69 h 69"/>
                <a:gd name="T34" fmla="*/ 0 w 60"/>
                <a:gd name="T35" fmla="*/ 65 h 69"/>
                <a:gd name="T36" fmla="*/ 0 w 60"/>
                <a:gd name="T37" fmla="*/ 65 h 69"/>
                <a:gd name="T38" fmla="*/ 5 w 60"/>
                <a:gd name="T39" fmla="*/ 55 h 69"/>
                <a:gd name="T40" fmla="*/ 9 w 60"/>
                <a:gd name="T41" fmla="*/ 46 h 69"/>
                <a:gd name="T42" fmla="*/ 14 w 60"/>
                <a:gd name="T43" fmla="*/ 37 h 69"/>
                <a:gd name="T44" fmla="*/ 23 w 60"/>
                <a:gd name="T45" fmla="*/ 28 h 69"/>
                <a:gd name="T46" fmla="*/ 28 w 60"/>
                <a:gd name="T47" fmla="*/ 18 h 69"/>
                <a:gd name="T48" fmla="*/ 37 w 60"/>
                <a:gd name="T49" fmla="*/ 14 h 69"/>
                <a:gd name="T50" fmla="*/ 46 w 60"/>
                <a:gd name="T51" fmla="*/ 5 h 69"/>
                <a:gd name="T52" fmla="*/ 55 w 60"/>
                <a:gd name="T53" fmla="*/ 0 h 69"/>
                <a:gd name="T54" fmla="*/ 55 w 60"/>
                <a:gd name="T55" fmla="*/ 0 h 69"/>
                <a:gd name="T56" fmla="*/ 60 w 60"/>
                <a:gd name="T57" fmla="*/ 0 h 69"/>
                <a:gd name="T58" fmla="*/ 60 w 60"/>
                <a:gd name="T59" fmla="*/ 0 h 69"/>
                <a:gd name="T60" fmla="*/ 60 w 60"/>
                <a:gd name="T61" fmla="*/ 0 h 69"/>
                <a:gd name="T62" fmla="*/ 60 w 60"/>
                <a:gd name="T6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9">
                  <a:moveTo>
                    <a:pt x="60" y="0"/>
                  </a:moveTo>
                  <a:lnTo>
                    <a:pt x="55" y="9"/>
                  </a:lnTo>
                  <a:lnTo>
                    <a:pt x="46" y="18"/>
                  </a:lnTo>
                  <a:lnTo>
                    <a:pt x="41" y="28"/>
                  </a:lnTo>
                  <a:lnTo>
                    <a:pt x="32" y="32"/>
                  </a:lnTo>
                  <a:lnTo>
                    <a:pt x="28" y="42"/>
                  </a:lnTo>
                  <a:lnTo>
                    <a:pt x="23" y="51"/>
                  </a:lnTo>
                  <a:lnTo>
                    <a:pt x="18" y="60"/>
                  </a:lnTo>
                  <a:lnTo>
                    <a:pt x="14" y="69"/>
                  </a:lnTo>
                  <a:lnTo>
                    <a:pt x="14" y="69"/>
                  </a:lnTo>
                  <a:lnTo>
                    <a:pt x="14" y="69"/>
                  </a:lnTo>
                  <a:lnTo>
                    <a:pt x="9" y="69"/>
                  </a:lnTo>
                  <a:lnTo>
                    <a:pt x="9" y="69"/>
                  </a:lnTo>
                  <a:lnTo>
                    <a:pt x="5" y="69"/>
                  </a:lnTo>
                  <a:lnTo>
                    <a:pt x="5" y="69"/>
                  </a:lnTo>
                  <a:lnTo>
                    <a:pt x="5" y="69"/>
                  </a:lnTo>
                  <a:lnTo>
                    <a:pt x="0" y="69"/>
                  </a:lnTo>
                  <a:lnTo>
                    <a:pt x="0" y="65"/>
                  </a:lnTo>
                  <a:lnTo>
                    <a:pt x="0" y="65"/>
                  </a:lnTo>
                  <a:lnTo>
                    <a:pt x="5" y="55"/>
                  </a:lnTo>
                  <a:lnTo>
                    <a:pt x="9" y="46"/>
                  </a:lnTo>
                  <a:lnTo>
                    <a:pt x="14" y="37"/>
                  </a:lnTo>
                  <a:lnTo>
                    <a:pt x="23" y="28"/>
                  </a:lnTo>
                  <a:lnTo>
                    <a:pt x="28" y="18"/>
                  </a:lnTo>
                  <a:lnTo>
                    <a:pt x="37" y="14"/>
                  </a:lnTo>
                  <a:lnTo>
                    <a:pt x="46" y="5"/>
                  </a:lnTo>
                  <a:lnTo>
                    <a:pt x="55" y="0"/>
                  </a:lnTo>
                  <a:lnTo>
                    <a:pt x="55" y="0"/>
                  </a:lnTo>
                  <a:lnTo>
                    <a:pt x="60" y="0"/>
                  </a:lnTo>
                  <a:lnTo>
                    <a:pt x="60" y="0"/>
                  </a:lnTo>
                  <a:lnTo>
                    <a:pt x="60" y="0"/>
                  </a:lnTo>
                  <a:lnTo>
                    <a:pt x="6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0" name="Freeform 134"/>
            <p:cNvSpPr>
              <a:spLocks/>
            </p:cNvSpPr>
            <p:nvPr/>
          </p:nvSpPr>
          <p:spPr bwMode="auto">
            <a:xfrm>
              <a:off x="5212" y="2399"/>
              <a:ext cx="46" cy="106"/>
            </a:xfrm>
            <a:custGeom>
              <a:avLst/>
              <a:gdLst>
                <a:gd name="T0" fmla="*/ 55 w 101"/>
                <a:gd name="T1" fmla="*/ 0 h 189"/>
                <a:gd name="T2" fmla="*/ 46 w 101"/>
                <a:gd name="T3" fmla="*/ 18 h 189"/>
                <a:gd name="T4" fmla="*/ 37 w 101"/>
                <a:gd name="T5" fmla="*/ 37 h 189"/>
                <a:gd name="T6" fmla="*/ 37 w 101"/>
                <a:gd name="T7" fmla="*/ 60 h 189"/>
                <a:gd name="T8" fmla="*/ 37 w 101"/>
                <a:gd name="T9" fmla="*/ 78 h 189"/>
                <a:gd name="T10" fmla="*/ 46 w 101"/>
                <a:gd name="T11" fmla="*/ 97 h 189"/>
                <a:gd name="T12" fmla="*/ 51 w 101"/>
                <a:gd name="T13" fmla="*/ 115 h 189"/>
                <a:gd name="T14" fmla="*/ 60 w 101"/>
                <a:gd name="T15" fmla="*/ 138 h 189"/>
                <a:gd name="T16" fmla="*/ 69 w 101"/>
                <a:gd name="T17" fmla="*/ 152 h 189"/>
                <a:gd name="T18" fmla="*/ 69 w 101"/>
                <a:gd name="T19" fmla="*/ 152 h 189"/>
                <a:gd name="T20" fmla="*/ 101 w 101"/>
                <a:gd name="T21" fmla="*/ 189 h 189"/>
                <a:gd name="T22" fmla="*/ 101 w 101"/>
                <a:gd name="T23" fmla="*/ 189 h 189"/>
                <a:gd name="T24" fmla="*/ 88 w 101"/>
                <a:gd name="T25" fmla="*/ 184 h 189"/>
                <a:gd name="T26" fmla="*/ 74 w 101"/>
                <a:gd name="T27" fmla="*/ 180 h 189"/>
                <a:gd name="T28" fmla="*/ 55 w 101"/>
                <a:gd name="T29" fmla="*/ 180 h 189"/>
                <a:gd name="T30" fmla="*/ 42 w 101"/>
                <a:gd name="T31" fmla="*/ 180 h 189"/>
                <a:gd name="T32" fmla="*/ 28 w 101"/>
                <a:gd name="T33" fmla="*/ 180 h 189"/>
                <a:gd name="T34" fmla="*/ 14 w 101"/>
                <a:gd name="T35" fmla="*/ 175 h 189"/>
                <a:gd name="T36" fmla="*/ 5 w 101"/>
                <a:gd name="T37" fmla="*/ 166 h 189"/>
                <a:gd name="T38" fmla="*/ 0 w 101"/>
                <a:gd name="T39" fmla="*/ 147 h 189"/>
                <a:gd name="T40" fmla="*/ 0 w 101"/>
                <a:gd name="T41" fmla="*/ 147 h 189"/>
                <a:gd name="T42" fmla="*/ 0 w 101"/>
                <a:gd name="T43" fmla="*/ 134 h 189"/>
                <a:gd name="T44" fmla="*/ 0 w 101"/>
                <a:gd name="T45" fmla="*/ 120 h 189"/>
                <a:gd name="T46" fmla="*/ 0 w 101"/>
                <a:gd name="T47" fmla="*/ 111 h 189"/>
                <a:gd name="T48" fmla="*/ 0 w 101"/>
                <a:gd name="T49" fmla="*/ 97 h 189"/>
                <a:gd name="T50" fmla="*/ 0 w 101"/>
                <a:gd name="T51" fmla="*/ 83 h 189"/>
                <a:gd name="T52" fmla="*/ 0 w 101"/>
                <a:gd name="T53" fmla="*/ 74 h 189"/>
                <a:gd name="T54" fmla="*/ 0 w 101"/>
                <a:gd name="T55" fmla="*/ 60 h 189"/>
                <a:gd name="T56" fmla="*/ 5 w 101"/>
                <a:gd name="T57" fmla="*/ 46 h 189"/>
                <a:gd name="T58" fmla="*/ 5 w 101"/>
                <a:gd name="T59" fmla="*/ 46 h 189"/>
                <a:gd name="T60" fmla="*/ 9 w 101"/>
                <a:gd name="T61" fmla="*/ 42 h 189"/>
                <a:gd name="T62" fmla="*/ 14 w 101"/>
                <a:gd name="T63" fmla="*/ 32 h 189"/>
                <a:gd name="T64" fmla="*/ 23 w 101"/>
                <a:gd name="T65" fmla="*/ 28 h 189"/>
                <a:gd name="T66" fmla="*/ 28 w 101"/>
                <a:gd name="T67" fmla="*/ 23 h 189"/>
                <a:gd name="T68" fmla="*/ 32 w 101"/>
                <a:gd name="T69" fmla="*/ 14 h 189"/>
                <a:gd name="T70" fmla="*/ 42 w 101"/>
                <a:gd name="T71" fmla="*/ 9 h 189"/>
                <a:gd name="T72" fmla="*/ 46 w 101"/>
                <a:gd name="T73" fmla="*/ 5 h 189"/>
                <a:gd name="T74" fmla="*/ 55 w 101"/>
                <a:gd name="T75" fmla="*/ 0 h 189"/>
                <a:gd name="T76" fmla="*/ 55 w 101"/>
                <a:gd name="T77" fmla="*/ 0 h 189"/>
                <a:gd name="T78" fmla="*/ 55 w 101"/>
                <a:gd name="T79" fmla="*/ 0 h 189"/>
                <a:gd name="T80" fmla="*/ 55 w 101"/>
                <a:gd name="T81" fmla="*/ 0 h 189"/>
                <a:gd name="T82" fmla="*/ 55 w 101"/>
                <a:gd name="T8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1" h="189">
                  <a:moveTo>
                    <a:pt x="55" y="0"/>
                  </a:moveTo>
                  <a:lnTo>
                    <a:pt x="46" y="18"/>
                  </a:lnTo>
                  <a:lnTo>
                    <a:pt x="37" y="37"/>
                  </a:lnTo>
                  <a:lnTo>
                    <a:pt x="37" y="60"/>
                  </a:lnTo>
                  <a:lnTo>
                    <a:pt x="37" y="78"/>
                  </a:lnTo>
                  <a:lnTo>
                    <a:pt x="46" y="97"/>
                  </a:lnTo>
                  <a:lnTo>
                    <a:pt x="51" y="115"/>
                  </a:lnTo>
                  <a:lnTo>
                    <a:pt x="60" y="138"/>
                  </a:lnTo>
                  <a:lnTo>
                    <a:pt x="69" y="152"/>
                  </a:lnTo>
                  <a:lnTo>
                    <a:pt x="69" y="152"/>
                  </a:lnTo>
                  <a:lnTo>
                    <a:pt x="101" y="189"/>
                  </a:lnTo>
                  <a:lnTo>
                    <a:pt x="101" y="189"/>
                  </a:lnTo>
                  <a:lnTo>
                    <a:pt x="88" y="184"/>
                  </a:lnTo>
                  <a:lnTo>
                    <a:pt x="74" y="180"/>
                  </a:lnTo>
                  <a:lnTo>
                    <a:pt x="55" y="180"/>
                  </a:lnTo>
                  <a:lnTo>
                    <a:pt x="42" y="180"/>
                  </a:lnTo>
                  <a:lnTo>
                    <a:pt x="28" y="180"/>
                  </a:lnTo>
                  <a:lnTo>
                    <a:pt x="14" y="175"/>
                  </a:lnTo>
                  <a:lnTo>
                    <a:pt x="5" y="166"/>
                  </a:lnTo>
                  <a:lnTo>
                    <a:pt x="0" y="147"/>
                  </a:lnTo>
                  <a:lnTo>
                    <a:pt x="0" y="147"/>
                  </a:lnTo>
                  <a:lnTo>
                    <a:pt x="0" y="134"/>
                  </a:lnTo>
                  <a:lnTo>
                    <a:pt x="0" y="120"/>
                  </a:lnTo>
                  <a:lnTo>
                    <a:pt x="0" y="111"/>
                  </a:lnTo>
                  <a:lnTo>
                    <a:pt x="0" y="97"/>
                  </a:lnTo>
                  <a:lnTo>
                    <a:pt x="0" y="83"/>
                  </a:lnTo>
                  <a:lnTo>
                    <a:pt x="0" y="74"/>
                  </a:lnTo>
                  <a:lnTo>
                    <a:pt x="0" y="60"/>
                  </a:lnTo>
                  <a:lnTo>
                    <a:pt x="5" y="46"/>
                  </a:lnTo>
                  <a:lnTo>
                    <a:pt x="5" y="46"/>
                  </a:lnTo>
                  <a:lnTo>
                    <a:pt x="9" y="42"/>
                  </a:lnTo>
                  <a:lnTo>
                    <a:pt x="14" y="32"/>
                  </a:lnTo>
                  <a:lnTo>
                    <a:pt x="23" y="28"/>
                  </a:lnTo>
                  <a:lnTo>
                    <a:pt x="28" y="23"/>
                  </a:lnTo>
                  <a:lnTo>
                    <a:pt x="32" y="14"/>
                  </a:lnTo>
                  <a:lnTo>
                    <a:pt x="42" y="9"/>
                  </a:lnTo>
                  <a:lnTo>
                    <a:pt x="46" y="5"/>
                  </a:lnTo>
                  <a:lnTo>
                    <a:pt x="55" y="0"/>
                  </a:lnTo>
                  <a:lnTo>
                    <a:pt x="55" y="0"/>
                  </a:lnTo>
                  <a:lnTo>
                    <a:pt x="55" y="0"/>
                  </a:lnTo>
                  <a:lnTo>
                    <a:pt x="55" y="0"/>
                  </a:lnTo>
                  <a:lnTo>
                    <a:pt x="5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1" name="Freeform 135"/>
            <p:cNvSpPr>
              <a:spLocks/>
            </p:cNvSpPr>
            <p:nvPr/>
          </p:nvSpPr>
          <p:spPr bwMode="auto">
            <a:xfrm>
              <a:off x="5240" y="2399"/>
              <a:ext cx="66" cy="119"/>
            </a:xfrm>
            <a:custGeom>
              <a:avLst/>
              <a:gdLst>
                <a:gd name="T0" fmla="*/ 69 w 147"/>
                <a:gd name="T1" fmla="*/ 166 h 212"/>
                <a:gd name="T2" fmla="*/ 78 w 147"/>
                <a:gd name="T3" fmla="*/ 175 h 212"/>
                <a:gd name="T4" fmla="*/ 87 w 147"/>
                <a:gd name="T5" fmla="*/ 180 h 212"/>
                <a:gd name="T6" fmla="*/ 97 w 147"/>
                <a:gd name="T7" fmla="*/ 184 h 212"/>
                <a:gd name="T8" fmla="*/ 106 w 147"/>
                <a:gd name="T9" fmla="*/ 189 h 212"/>
                <a:gd name="T10" fmla="*/ 115 w 147"/>
                <a:gd name="T11" fmla="*/ 193 h 212"/>
                <a:gd name="T12" fmla="*/ 129 w 147"/>
                <a:gd name="T13" fmla="*/ 198 h 212"/>
                <a:gd name="T14" fmla="*/ 138 w 147"/>
                <a:gd name="T15" fmla="*/ 203 h 212"/>
                <a:gd name="T16" fmla="*/ 147 w 147"/>
                <a:gd name="T17" fmla="*/ 207 h 212"/>
                <a:gd name="T18" fmla="*/ 147 w 147"/>
                <a:gd name="T19" fmla="*/ 207 h 212"/>
                <a:gd name="T20" fmla="*/ 129 w 147"/>
                <a:gd name="T21" fmla="*/ 212 h 212"/>
                <a:gd name="T22" fmla="*/ 115 w 147"/>
                <a:gd name="T23" fmla="*/ 212 h 212"/>
                <a:gd name="T24" fmla="*/ 101 w 147"/>
                <a:gd name="T25" fmla="*/ 207 h 212"/>
                <a:gd name="T26" fmla="*/ 87 w 147"/>
                <a:gd name="T27" fmla="*/ 198 h 212"/>
                <a:gd name="T28" fmla="*/ 74 w 147"/>
                <a:gd name="T29" fmla="*/ 189 h 212"/>
                <a:gd name="T30" fmla="*/ 64 w 147"/>
                <a:gd name="T31" fmla="*/ 180 h 212"/>
                <a:gd name="T32" fmla="*/ 55 w 147"/>
                <a:gd name="T33" fmla="*/ 166 h 212"/>
                <a:gd name="T34" fmla="*/ 41 w 147"/>
                <a:gd name="T35" fmla="*/ 157 h 212"/>
                <a:gd name="T36" fmla="*/ 41 w 147"/>
                <a:gd name="T37" fmla="*/ 157 h 212"/>
                <a:gd name="T38" fmla="*/ 32 w 147"/>
                <a:gd name="T39" fmla="*/ 143 h 212"/>
                <a:gd name="T40" fmla="*/ 23 w 147"/>
                <a:gd name="T41" fmla="*/ 129 h 212"/>
                <a:gd name="T42" fmla="*/ 14 w 147"/>
                <a:gd name="T43" fmla="*/ 115 h 212"/>
                <a:gd name="T44" fmla="*/ 9 w 147"/>
                <a:gd name="T45" fmla="*/ 101 h 212"/>
                <a:gd name="T46" fmla="*/ 5 w 147"/>
                <a:gd name="T47" fmla="*/ 83 h 212"/>
                <a:gd name="T48" fmla="*/ 0 w 147"/>
                <a:gd name="T49" fmla="*/ 69 h 212"/>
                <a:gd name="T50" fmla="*/ 0 w 147"/>
                <a:gd name="T51" fmla="*/ 51 h 212"/>
                <a:gd name="T52" fmla="*/ 5 w 147"/>
                <a:gd name="T53" fmla="*/ 37 h 212"/>
                <a:gd name="T54" fmla="*/ 5 w 147"/>
                <a:gd name="T55" fmla="*/ 37 h 212"/>
                <a:gd name="T56" fmla="*/ 5 w 147"/>
                <a:gd name="T57" fmla="*/ 32 h 212"/>
                <a:gd name="T58" fmla="*/ 9 w 147"/>
                <a:gd name="T59" fmla="*/ 28 h 212"/>
                <a:gd name="T60" fmla="*/ 9 w 147"/>
                <a:gd name="T61" fmla="*/ 23 h 212"/>
                <a:gd name="T62" fmla="*/ 14 w 147"/>
                <a:gd name="T63" fmla="*/ 18 h 212"/>
                <a:gd name="T64" fmla="*/ 14 w 147"/>
                <a:gd name="T65" fmla="*/ 14 h 212"/>
                <a:gd name="T66" fmla="*/ 18 w 147"/>
                <a:gd name="T67" fmla="*/ 9 h 212"/>
                <a:gd name="T68" fmla="*/ 23 w 147"/>
                <a:gd name="T69" fmla="*/ 5 h 212"/>
                <a:gd name="T70" fmla="*/ 28 w 147"/>
                <a:gd name="T71" fmla="*/ 0 h 212"/>
                <a:gd name="T72" fmla="*/ 28 w 147"/>
                <a:gd name="T73" fmla="*/ 0 h 212"/>
                <a:gd name="T74" fmla="*/ 18 w 147"/>
                <a:gd name="T75" fmla="*/ 23 h 212"/>
                <a:gd name="T76" fmla="*/ 14 w 147"/>
                <a:gd name="T77" fmla="*/ 46 h 212"/>
                <a:gd name="T78" fmla="*/ 18 w 147"/>
                <a:gd name="T79" fmla="*/ 65 h 212"/>
                <a:gd name="T80" fmla="*/ 23 w 147"/>
                <a:gd name="T81" fmla="*/ 88 h 212"/>
                <a:gd name="T82" fmla="*/ 28 w 147"/>
                <a:gd name="T83" fmla="*/ 111 h 212"/>
                <a:gd name="T84" fmla="*/ 41 w 147"/>
                <a:gd name="T85" fmla="*/ 129 h 212"/>
                <a:gd name="T86" fmla="*/ 51 w 147"/>
                <a:gd name="T87" fmla="*/ 147 h 212"/>
                <a:gd name="T88" fmla="*/ 69 w 147"/>
                <a:gd name="T89" fmla="*/ 166 h 212"/>
                <a:gd name="T90" fmla="*/ 69 w 147"/>
                <a:gd name="T91" fmla="*/ 166 h 212"/>
                <a:gd name="T92" fmla="*/ 69 w 147"/>
                <a:gd name="T93" fmla="*/ 166 h 212"/>
                <a:gd name="T94" fmla="*/ 69 w 147"/>
                <a:gd name="T95" fmla="*/ 166 h 212"/>
                <a:gd name="T96" fmla="*/ 69 w 147"/>
                <a:gd name="T97" fmla="*/ 16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 h="212">
                  <a:moveTo>
                    <a:pt x="69" y="166"/>
                  </a:moveTo>
                  <a:lnTo>
                    <a:pt x="78" y="175"/>
                  </a:lnTo>
                  <a:lnTo>
                    <a:pt x="87" y="180"/>
                  </a:lnTo>
                  <a:lnTo>
                    <a:pt x="97" y="184"/>
                  </a:lnTo>
                  <a:lnTo>
                    <a:pt x="106" y="189"/>
                  </a:lnTo>
                  <a:lnTo>
                    <a:pt x="115" y="193"/>
                  </a:lnTo>
                  <a:lnTo>
                    <a:pt x="129" y="198"/>
                  </a:lnTo>
                  <a:lnTo>
                    <a:pt x="138" y="203"/>
                  </a:lnTo>
                  <a:lnTo>
                    <a:pt x="147" y="207"/>
                  </a:lnTo>
                  <a:lnTo>
                    <a:pt x="147" y="207"/>
                  </a:lnTo>
                  <a:lnTo>
                    <a:pt x="129" y="212"/>
                  </a:lnTo>
                  <a:lnTo>
                    <a:pt x="115" y="212"/>
                  </a:lnTo>
                  <a:lnTo>
                    <a:pt x="101" y="207"/>
                  </a:lnTo>
                  <a:lnTo>
                    <a:pt x="87" y="198"/>
                  </a:lnTo>
                  <a:lnTo>
                    <a:pt x="74" y="189"/>
                  </a:lnTo>
                  <a:lnTo>
                    <a:pt x="64" y="180"/>
                  </a:lnTo>
                  <a:lnTo>
                    <a:pt x="55" y="166"/>
                  </a:lnTo>
                  <a:lnTo>
                    <a:pt x="41" y="157"/>
                  </a:lnTo>
                  <a:lnTo>
                    <a:pt x="41" y="157"/>
                  </a:lnTo>
                  <a:lnTo>
                    <a:pt x="32" y="143"/>
                  </a:lnTo>
                  <a:lnTo>
                    <a:pt x="23" y="129"/>
                  </a:lnTo>
                  <a:lnTo>
                    <a:pt x="14" y="115"/>
                  </a:lnTo>
                  <a:lnTo>
                    <a:pt x="9" y="101"/>
                  </a:lnTo>
                  <a:lnTo>
                    <a:pt x="5" y="83"/>
                  </a:lnTo>
                  <a:lnTo>
                    <a:pt x="0" y="69"/>
                  </a:lnTo>
                  <a:lnTo>
                    <a:pt x="0" y="51"/>
                  </a:lnTo>
                  <a:lnTo>
                    <a:pt x="5" y="37"/>
                  </a:lnTo>
                  <a:lnTo>
                    <a:pt x="5" y="37"/>
                  </a:lnTo>
                  <a:lnTo>
                    <a:pt x="5" y="32"/>
                  </a:lnTo>
                  <a:lnTo>
                    <a:pt x="9" y="28"/>
                  </a:lnTo>
                  <a:lnTo>
                    <a:pt x="9" y="23"/>
                  </a:lnTo>
                  <a:lnTo>
                    <a:pt x="14" y="18"/>
                  </a:lnTo>
                  <a:lnTo>
                    <a:pt x="14" y="14"/>
                  </a:lnTo>
                  <a:lnTo>
                    <a:pt x="18" y="9"/>
                  </a:lnTo>
                  <a:lnTo>
                    <a:pt x="23" y="5"/>
                  </a:lnTo>
                  <a:lnTo>
                    <a:pt x="28" y="0"/>
                  </a:lnTo>
                  <a:lnTo>
                    <a:pt x="28" y="0"/>
                  </a:lnTo>
                  <a:lnTo>
                    <a:pt x="18" y="23"/>
                  </a:lnTo>
                  <a:lnTo>
                    <a:pt x="14" y="46"/>
                  </a:lnTo>
                  <a:lnTo>
                    <a:pt x="18" y="65"/>
                  </a:lnTo>
                  <a:lnTo>
                    <a:pt x="23" y="88"/>
                  </a:lnTo>
                  <a:lnTo>
                    <a:pt x="28" y="111"/>
                  </a:lnTo>
                  <a:lnTo>
                    <a:pt x="41" y="129"/>
                  </a:lnTo>
                  <a:lnTo>
                    <a:pt x="51" y="147"/>
                  </a:lnTo>
                  <a:lnTo>
                    <a:pt x="69" y="166"/>
                  </a:lnTo>
                  <a:lnTo>
                    <a:pt x="69" y="166"/>
                  </a:lnTo>
                  <a:lnTo>
                    <a:pt x="69" y="166"/>
                  </a:lnTo>
                  <a:lnTo>
                    <a:pt x="69" y="166"/>
                  </a:lnTo>
                  <a:lnTo>
                    <a:pt x="69" y="166"/>
                  </a:lnTo>
                  <a:close/>
                </a:path>
              </a:pathLst>
            </a:custGeom>
            <a:solidFill>
              <a:srgbClr val="9E3F3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2" name="Freeform 136"/>
            <p:cNvSpPr>
              <a:spLocks/>
            </p:cNvSpPr>
            <p:nvPr/>
          </p:nvSpPr>
          <p:spPr bwMode="auto">
            <a:xfrm>
              <a:off x="4907" y="2436"/>
              <a:ext cx="8" cy="5"/>
            </a:xfrm>
            <a:custGeom>
              <a:avLst/>
              <a:gdLst>
                <a:gd name="T0" fmla="*/ 18 w 18"/>
                <a:gd name="T1" fmla="*/ 9 h 9"/>
                <a:gd name="T2" fmla="*/ 18 w 18"/>
                <a:gd name="T3" fmla="*/ 9 h 9"/>
                <a:gd name="T4" fmla="*/ 14 w 18"/>
                <a:gd name="T5" fmla="*/ 9 h 9"/>
                <a:gd name="T6" fmla="*/ 14 w 18"/>
                <a:gd name="T7" fmla="*/ 9 h 9"/>
                <a:gd name="T8" fmla="*/ 9 w 18"/>
                <a:gd name="T9" fmla="*/ 9 h 9"/>
                <a:gd name="T10" fmla="*/ 9 w 18"/>
                <a:gd name="T11" fmla="*/ 9 h 9"/>
                <a:gd name="T12" fmla="*/ 5 w 18"/>
                <a:gd name="T13" fmla="*/ 9 h 9"/>
                <a:gd name="T14" fmla="*/ 0 w 18"/>
                <a:gd name="T15" fmla="*/ 9 h 9"/>
                <a:gd name="T16" fmla="*/ 0 w 18"/>
                <a:gd name="T17" fmla="*/ 9 h 9"/>
                <a:gd name="T18" fmla="*/ 0 w 18"/>
                <a:gd name="T19" fmla="*/ 9 h 9"/>
                <a:gd name="T20" fmla="*/ 0 w 18"/>
                <a:gd name="T21" fmla="*/ 9 h 9"/>
                <a:gd name="T22" fmla="*/ 5 w 18"/>
                <a:gd name="T23" fmla="*/ 4 h 9"/>
                <a:gd name="T24" fmla="*/ 5 w 18"/>
                <a:gd name="T25" fmla="*/ 4 h 9"/>
                <a:gd name="T26" fmla="*/ 9 w 18"/>
                <a:gd name="T27" fmla="*/ 0 h 9"/>
                <a:gd name="T28" fmla="*/ 14 w 18"/>
                <a:gd name="T29" fmla="*/ 0 h 9"/>
                <a:gd name="T30" fmla="*/ 14 w 18"/>
                <a:gd name="T31" fmla="*/ 4 h 9"/>
                <a:gd name="T32" fmla="*/ 18 w 18"/>
                <a:gd name="T33" fmla="*/ 4 h 9"/>
                <a:gd name="T34" fmla="*/ 18 w 18"/>
                <a:gd name="T35" fmla="*/ 9 h 9"/>
                <a:gd name="T36" fmla="*/ 18 w 18"/>
                <a:gd name="T37" fmla="*/ 9 h 9"/>
                <a:gd name="T38" fmla="*/ 18 w 18"/>
                <a:gd name="T39" fmla="*/ 9 h 9"/>
                <a:gd name="T40" fmla="*/ 18 w 18"/>
                <a:gd name="T41" fmla="*/ 9 h 9"/>
                <a:gd name="T42" fmla="*/ 18 w 18"/>
                <a:gd name="T4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9">
                  <a:moveTo>
                    <a:pt x="18" y="9"/>
                  </a:moveTo>
                  <a:lnTo>
                    <a:pt x="18" y="9"/>
                  </a:lnTo>
                  <a:lnTo>
                    <a:pt x="14" y="9"/>
                  </a:lnTo>
                  <a:lnTo>
                    <a:pt x="14" y="9"/>
                  </a:lnTo>
                  <a:lnTo>
                    <a:pt x="9" y="9"/>
                  </a:lnTo>
                  <a:lnTo>
                    <a:pt x="9" y="9"/>
                  </a:lnTo>
                  <a:lnTo>
                    <a:pt x="5" y="9"/>
                  </a:lnTo>
                  <a:lnTo>
                    <a:pt x="0" y="9"/>
                  </a:lnTo>
                  <a:lnTo>
                    <a:pt x="0" y="9"/>
                  </a:lnTo>
                  <a:lnTo>
                    <a:pt x="0" y="9"/>
                  </a:lnTo>
                  <a:lnTo>
                    <a:pt x="0" y="9"/>
                  </a:lnTo>
                  <a:lnTo>
                    <a:pt x="5" y="4"/>
                  </a:lnTo>
                  <a:lnTo>
                    <a:pt x="5" y="4"/>
                  </a:lnTo>
                  <a:lnTo>
                    <a:pt x="9" y="0"/>
                  </a:lnTo>
                  <a:lnTo>
                    <a:pt x="14" y="0"/>
                  </a:lnTo>
                  <a:lnTo>
                    <a:pt x="14" y="4"/>
                  </a:lnTo>
                  <a:lnTo>
                    <a:pt x="18" y="4"/>
                  </a:lnTo>
                  <a:lnTo>
                    <a:pt x="18" y="9"/>
                  </a:lnTo>
                  <a:lnTo>
                    <a:pt x="18" y="9"/>
                  </a:lnTo>
                  <a:lnTo>
                    <a:pt x="18" y="9"/>
                  </a:lnTo>
                  <a:lnTo>
                    <a:pt x="18" y="9"/>
                  </a:lnTo>
                  <a:lnTo>
                    <a:pt x="18"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3" name="Freeform 137"/>
            <p:cNvSpPr>
              <a:spLocks/>
            </p:cNvSpPr>
            <p:nvPr/>
          </p:nvSpPr>
          <p:spPr bwMode="auto">
            <a:xfrm>
              <a:off x="4356" y="2441"/>
              <a:ext cx="17" cy="38"/>
            </a:xfrm>
            <a:custGeom>
              <a:avLst/>
              <a:gdLst>
                <a:gd name="T0" fmla="*/ 37 w 37"/>
                <a:gd name="T1" fmla="*/ 4 h 69"/>
                <a:gd name="T2" fmla="*/ 32 w 37"/>
                <a:gd name="T3" fmla="*/ 14 h 69"/>
                <a:gd name="T4" fmla="*/ 27 w 37"/>
                <a:gd name="T5" fmla="*/ 23 h 69"/>
                <a:gd name="T6" fmla="*/ 27 w 37"/>
                <a:gd name="T7" fmla="*/ 32 h 69"/>
                <a:gd name="T8" fmla="*/ 23 w 37"/>
                <a:gd name="T9" fmla="*/ 37 h 69"/>
                <a:gd name="T10" fmla="*/ 18 w 37"/>
                <a:gd name="T11" fmla="*/ 46 h 69"/>
                <a:gd name="T12" fmla="*/ 14 w 37"/>
                <a:gd name="T13" fmla="*/ 55 h 69"/>
                <a:gd name="T14" fmla="*/ 9 w 37"/>
                <a:gd name="T15" fmla="*/ 64 h 69"/>
                <a:gd name="T16" fmla="*/ 4 w 37"/>
                <a:gd name="T17" fmla="*/ 69 h 69"/>
                <a:gd name="T18" fmla="*/ 4 w 37"/>
                <a:gd name="T19" fmla="*/ 69 h 69"/>
                <a:gd name="T20" fmla="*/ 0 w 37"/>
                <a:gd name="T21" fmla="*/ 64 h 69"/>
                <a:gd name="T22" fmla="*/ 4 w 37"/>
                <a:gd name="T23" fmla="*/ 55 h 69"/>
                <a:gd name="T24" fmla="*/ 4 w 37"/>
                <a:gd name="T25" fmla="*/ 46 h 69"/>
                <a:gd name="T26" fmla="*/ 9 w 37"/>
                <a:gd name="T27" fmla="*/ 37 h 69"/>
                <a:gd name="T28" fmla="*/ 14 w 37"/>
                <a:gd name="T29" fmla="*/ 27 h 69"/>
                <a:gd name="T30" fmla="*/ 18 w 37"/>
                <a:gd name="T31" fmla="*/ 18 h 69"/>
                <a:gd name="T32" fmla="*/ 23 w 37"/>
                <a:gd name="T33" fmla="*/ 9 h 69"/>
                <a:gd name="T34" fmla="*/ 27 w 37"/>
                <a:gd name="T35" fmla="*/ 0 h 69"/>
                <a:gd name="T36" fmla="*/ 27 w 37"/>
                <a:gd name="T37" fmla="*/ 0 h 69"/>
                <a:gd name="T38" fmla="*/ 27 w 37"/>
                <a:gd name="T39" fmla="*/ 0 h 69"/>
                <a:gd name="T40" fmla="*/ 27 w 37"/>
                <a:gd name="T41" fmla="*/ 0 h 69"/>
                <a:gd name="T42" fmla="*/ 27 w 37"/>
                <a:gd name="T43" fmla="*/ 0 h 69"/>
                <a:gd name="T44" fmla="*/ 32 w 37"/>
                <a:gd name="T45" fmla="*/ 0 h 69"/>
                <a:gd name="T46" fmla="*/ 32 w 37"/>
                <a:gd name="T47" fmla="*/ 0 h 69"/>
                <a:gd name="T48" fmla="*/ 32 w 37"/>
                <a:gd name="T49" fmla="*/ 4 h 69"/>
                <a:gd name="T50" fmla="*/ 37 w 37"/>
                <a:gd name="T51" fmla="*/ 4 h 69"/>
                <a:gd name="T52" fmla="*/ 37 w 37"/>
                <a:gd name="T53" fmla="*/ 4 h 69"/>
                <a:gd name="T54" fmla="*/ 37 w 37"/>
                <a:gd name="T55" fmla="*/ 4 h 69"/>
                <a:gd name="T56" fmla="*/ 37 w 37"/>
                <a:gd name="T57" fmla="*/ 4 h 69"/>
                <a:gd name="T58" fmla="*/ 37 w 37"/>
                <a:gd name="T59" fmla="*/ 4 h 69"/>
                <a:gd name="T60" fmla="*/ 37 w 37"/>
                <a:gd name="T61"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69">
                  <a:moveTo>
                    <a:pt x="37" y="4"/>
                  </a:moveTo>
                  <a:lnTo>
                    <a:pt x="32" y="14"/>
                  </a:lnTo>
                  <a:lnTo>
                    <a:pt x="27" y="23"/>
                  </a:lnTo>
                  <a:lnTo>
                    <a:pt x="27" y="32"/>
                  </a:lnTo>
                  <a:lnTo>
                    <a:pt x="23" y="37"/>
                  </a:lnTo>
                  <a:lnTo>
                    <a:pt x="18" y="46"/>
                  </a:lnTo>
                  <a:lnTo>
                    <a:pt x="14" y="55"/>
                  </a:lnTo>
                  <a:lnTo>
                    <a:pt x="9" y="64"/>
                  </a:lnTo>
                  <a:lnTo>
                    <a:pt x="4" y="69"/>
                  </a:lnTo>
                  <a:lnTo>
                    <a:pt x="4" y="69"/>
                  </a:lnTo>
                  <a:lnTo>
                    <a:pt x="0" y="64"/>
                  </a:lnTo>
                  <a:lnTo>
                    <a:pt x="4" y="55"/>
                  </a:lnTo>
                  <a:lnTo>
                    <a:pt x="4" y="46"/>
                  </a:lnTo>
                  <a:lnTo>
                    <a:pt x="9" y="37"/>
                  </a:lnTo>
                  <a:lnTo>
                    <a:pt x="14" y="27"/>
                  </a:lnTo>
                  <a:lnTo>
                    <a:pt x="18" y="18"/>
                  </a:lnTo>
                  <a:lnTo>
                    <a:pt x="23" y="9"/>
                  </a:lnTo>
                  <a:lnTo>
                    <a:pt x="27" y="0"/>
                  </a:lnTo>
                  <a:lnTo>
                    <a:pt x="27" y="0"/>
                  </a:lnTo>
                  <a:lnTo>
                    <a:pt x="27" y="0"/>
                  </a:lnTo>
                  <a:lnTo>
                    <a:pt x="27" y="0"/>
                  </a:lnTo>
                  <a:lnTo>
                    <a:pt x="27" y="0"/>
                  </a:lnTo>
                  <a:lnTo>
                    <a:pt x="32" y="0"/>
                  </a:lnTo>
                  <a:lnTo>
                    <a:pt x="32" y="0"/>
                  </a:lnTo>
                  <a:lnTo>
                    <a:pt x="32" y="4"/>
                  </a:lnTo>
                  <a:lnTo>
                    <a:pt x="37" y="4"/>
                  </a:lnTo>
                  <a:lnTo>
                    <a:pt x="37" y="4"/>
                  </a:lnTo>
                  <a:lnTo>
                    <a:pt x="37" y="4"/>
                  </a:lnTo>
                  <a:lnTo>
                    <a:pt x="37" y="4"/>
                  </a:lnTo>
                  <a:lnTo>
                    <a:pt x="37" y="4"/>
                  </a:lnTo>
                  <a:lnTo>
                    <a:pt x="3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4" name="Freeform 138"/>
            <p:cNvSpPr>
              <a:spLocks/>
            </p:cNvSpPr>
            <p:nvPr/>
          </p:nvSpPr>
          <p:spPr bwMode="auto">
            <a:xfrm>
              <a:off x="4645" y="2441"/>
              <a:ext cx="9" cy="15"/>
            </a:xfrm>
            <a:custGeom>
              <a:avLst/>
              <a:gdLst>
                <a:gd name="T0" fmla="*/ 10 w 19"/>
                <a:gd name="T1" fmla="*/ 27 h 27"/>
                <a:gd name="T2" fmla="*/ 0 w 19"/>
                <a:gd name="T3" fmla="*/ 27 h 27"/>
                <a:gd name="T4" fmla="*/ 5 w 19"/>
                <a:gd name="T5" fmla="*/ 0 h 27"/>
                <a:gd name="T6" fmla="*/ 5 w 19"/>
                <a:gd name="T7" fmla="*/ 0 h 27"/>
                <a:gd name="T8" fmla="*/ 5 w 19"/>
                <a:gd name="T9" fmla="*/ 4 h 27"/>
                <a:gd name="T10" fmla="*/ 10 w 19"/>
                <a:gd name="T11" fmla="*/ 9 h 27"/>
                <a:gd name="T12" fmla="*/ 10 w 19"/>
                <a:gd name="T13" fmla="*/ 14 h 27"/>
                <a:gd name="T14" fmla="*/ 14 w 19"/>
                <a:gd name="T15" fmla="*/ 18 h 27"/>
                <a:gd name="T16" fmla="*/ 19 w 19"/>
                <a:gd name="T17" fmla="*/ 23 h 27"/>
                <a:gd name="T18" fmla="*/ 19 w 19"/>
                <a:gd name="T19" fmla="*/ 23 h 27"/>
                <a:gd name="T20" fmla="*/ 14 w 19"/>
                <a:gd name="T21" fmla="*/ 27 h 27"/>
                <a:gd name="T22" fmla="*/ 10 w 19"/>
                <a:gd name="T23" fmla="*/ 27 h 27"/>
                <a:gd name="T24" fmla="*/ 10 w 19"/>
                <a:gd name="T25" fmla="*/ 27 h 27"/>
                <a:gd name="T26" fmla="*/ 10 w 19"/>
                <a:gd name="T27" fmla="*/ 27 h 27"/>
                <a:gd name="T28" fmla="*/ 10 w 19"/>
                <a:gd name="T29" fmla="*/ 27 h 27"/>
                <a:gd name="T30" fmla="*/ 10 w 19"/>
                <a:gd name="T3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7">
                  <a:moveTo>
                    <a:pt x="10" y="27"/>
                  </a:moveTo>
                  <a:lnTo>
                    <a:pt x="0" y="27"/>
                  </a:lnTo>
                  <a:lnTo>
                    <a:pt x="5" y="0"/>
                  </a:lnTo>
                  <a:lnTo>
                    <a:pt x="5" y="0"/>
                  </a:lnTo>
                  <a:lnTo>
                    <a:pt x="5" y="4"/>
                  </a:lnTo>
                  <a:lnTo>
                    <a:pt x="10" y="9"/>
                  </a:lnTo>
                  <a:lnTo>
                    <a:pt x="10" y="14"/>
                  </a:lnTo>
                  <a:lnTo>
                    <a:pt x="14" y="18"/>
                  </a:lnTo>
                  <a:lnTo>
                    <a:pt x="19" y="23"/>
                  </a:lnTo>
                  <a:lnTo>
                    <a:pt x="19" y="23"/>
                  </a:lnTo>
                  <a:lnTo>
                    <a:pt x="14" y="27"/>
                  </a:lnTo>
                  <a:lnTo>
                    <a:pt x="10" y="27"/>
                  </a:lnTo>
                  <a:lnTo>
                    <a:pt x="10" y="27"/>
                  </a:lnTo>
                  <a:lnTo>
                    <a:pt x="10" y="27"/>
                  </a:lnTo>
                  <a:lnTo>
                    <a:pt x="10" y="27"/>
                  </a:lnTo>
                  <a:lnTo>
                    <a:pt x="1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5" name="Freeform 139"/>
            <p:cNvSpPr>
              <a:spLocks/>
            </p:cNvSpPr>
            <p:nvPr/>
          </p:nvSpPr>
          <p:spPr bwMode="auto">
            <a:xfrm>
              <a:off x="5327" y="2446"/>
              <a:ext cx="175" cy="69"/>
            </a:xfrm>
            <a:custGeom>
              <a:avLst/>
              <a:gdLst>
                <a:gd name="T0" fmla="*/ 387 w 387"/>
                <a:gd name="T1" fmla="*/ 120 h 124"/>
                <a:gd name="T2" fmla="*/ 341 w 387"/>
                <a:gd name="T3" fmla="*/ 124 h 124"/>
                <a:gd name="T4" fmla="*/ 244 w 387"/>
                <a:gd name="T5" fmla="*/ 124 h 124"/>
                <a:gd name="T6" fmla="*/ 152 w 387"/>
                <a:gd name="T7" fmla="*/ 120 h 124"/>
                <a:gd name="T8" fmla="*/ 51 w 387"/>
                <a:gd name="T9" fmla="*/ 120 h 124"/>
                <a:gd name="T10" fmla="*/ 0 w 387"/>
                <a:gd name="T11" fmla="*/ 124 h 124"/>
                <a:gd name="T12" fmla="*/ 5 w 387"/>
                <a:gd name="T13" fmla="*/ 115 h 124"/>
                <a:gd name="T14" fmla="*/ 10 w 387"/>
                <a:gd name="T15" fmla="*/ 101 h 124"/>
                <a:gd name="T16" fmla="*/ 10 w 387"/>
                <a:gd name="T17" fmla="*/ 92 h 124"/>
                <a:gd name="T18" fmla="*/ 14 w 387"/>
                <a:gd name="T19" fmla="*/ 78 h 124"/>
                <a:gd name="T20" fmla="*/ 37 w 387"/>
                <a:gd name="T21" fmla="*/ 83 h 124"/>
                <a:gd name="T22" fmla="*/ 79 w 387"/>
                <a:gd name="T23" fmla="*/ 78 h 124"/>
                <a:gd name="T24" fmla="*/ 125 w 387"/>
                <a:gd name="T25" fmla="*/ 74 h 124"/>
                <a:gd name="T26" fmla="*/ 166 w 387"/>
                <a:gd name="T27" fmla="*/ 74 h 124"/>
                <a:gd name="T28" fmla="*/ 189 w 387"/>
                <a:gd name="T29" fmla="*/ 74 h 124"/>
                <a:gd name="T30" fmla="*/ 19 w 387"/>
                <a:gd name="T31" fmla="*/ 69 h 124"/>
                <a:gd name="T32" fmla="*/ 19 w 387"/>
                <a:gd name="T33" fmla="*/ 64 h 124"/>
                <a:gd name="T34" fmla="*/ 14 w 387"/>
                <a:gd name="T35" fmla="*/ 60 h 124"/>
                <a:gd name="T36" fmla="*/ 19 w 387"/>
                <a:gd name="T37" fmla="*/ 55 h 124"/>
                <a:gd name="T38" fmla="*/ 19 w 387"/>
                <a:gd name="T39" fmla="*/ 51 h 124"/>
                <a:gd name="T40" fmla="*/ 19 w 387"/>
                <a:gd name="T41" fmla="*/ 46 h 124"/>
                <a:gd name="T42" fmla="*/ 56 w 387"/>
                <a:gd name="T43" fmla="*/ 46 h 124"/>
                <a:gd name="T44" fmla="*/ 88 w 387"/>
                <a:gd name="T45" fmla="*/ 41 h 124"/>
                <a:gd name="T46" fmla="*/ 125 w 387"/>
                <a:gd name="T47" fmla="*/ 41 h 124"/>
                <a:gd name="T48" fmla="*/ 157 w 387"/>
                <a:gd name="T49" fmla="*/ 37 h 124"/>
                <a:gd name="T50" fmla="*/ 157 w 387"/>
                <a:gd name="T51" fmla="*/ 32 h 124"/>
                <a:gd name="T52" fmla="*/ 148 w 387"/>
                <a:gd name="T53" fmla="*/ 32 h 124"/>
                <a:gd name="T54" fmla="*/ 143 w 387"/>
                <a:gd name="T55" fmla="*/ 28 h 124"/>
                <a:gd name="T56" fmla="*/ 134 w 387"/>
                <a:gd name="T57" fmla="*/ 28 h 124"/>
                <a:gd name="T58" fmla="*/ 129 w 387"/>
                <a:gd name="T59" fmla="*/ 28 h 124"/>
                <a:gd name="T60" fmla="*/ 102 w 387"/>
                <a:gd name="T61" fmla="*/ 32 h 124"/>
                <a:gd name="T62" fmla="*/ 79 w 387"/>
                <a:gd name="T63" fmla="*/ 32 h 124"/>
                <a:gd name="T64" fmla="*/ 51 w 387"/>
                <a:gd name="T65" fmla="*/ 32 h 124"/>
                <a:gd name="T66" fmla="*/ 28 w 387"/>
                <a:gd name="T67" fmla="*/ 28 h 124"/>
                <a:gd name="T68" fmla="*/ 33 w 387"/>
                <a:gd name="T69" fmla="*/ 0 h 124"/>
                <a:gd name="T70" fmla="*/ 79 w 387"/>
                <a:gd name="T71" fmla="*/ 9 h 124"/>
                <a:gd name="T72" fmla="*/ 175 w 387"/>
                <a:gd name="T73" fmla="*/ 14 h 124"/>
                <a:gd name="T74" fmla="*/ 267 w 387"/>
                <a:gd name="T75" fmla="*/ 23 h 124"/>
                <a:gd name="T76" fmla="*/ 345 w 387"/>
                <a:gd name="T77" fmla="*/ 64 h 124"/>
                <a:gd name="T78" fmla="*/ 382 w 387"/>
                <a:gd name="T79" fmla="*/ 106 h 124"/>
                <a:gd name="T80" fmla="*/ 382 w 387"/>
                <a:gd name="T81" fmla="*/ 10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7" h="124">
                  <a:moveTo>
                    <a:pt x="382" y="106"/>
                  </a:moveTo>
                  <a:lnTo>
                    <a:pt x="387" y="120"/>
                  </a:lnTo>
                  <a:lnTo>
                    <a:pt x="387" y="120"/>
                  </a:lnTo>
                  <a:lnTo>
                    <a:pt x="341" y="124"/>
                  </a:lnTo>
                  <a:lnTo>
                    <a:pt x="295" y="124"/>
                  </a:lnTo>
                  <a:lnTo>
                    <a:pt x="244" y="124"/>
                  </a:lnTo>
                  <a:lnTo>
                    <a:pt x="198" y="124"/>
                  </a:lnTo>
                  <a:lnTo>
                    <a:pt x="152" y="120"/>
                  </a:lnTo>
                  <a:lnTo>
                    <a:pt x="102" y="120"/>
                  </a:lnTo>
                  <a:lnTo>
                    <a:pt x="51" y="120"/>
                  </a:lnTo>
                  <a:lnTo>
                    <a:pt x="0" y="124"/>
                  </a:lnTo>
                  <a:lnTo>
                    <a:pt x="0" y="124"/>
                  </a:lnTo>
                  <a:lnTo>
                    <a:pt x="5" y="120"/>
                  </a:lnTo>
                  <a:lnTo>
                    <a:pt x="5" y="115"/>
                  </a:lnTo>
                  <a:lnTo>
                    <a:pt x="10" y="106"/>
                  </a:lnTo>
                  <a:lnTo>
                    <a:pt x="10" y="101"/>
                  </a:lnTo>
                  <a:lnTo>
                    <a:pt x="10" y="97"/>
                  </a:lnTo>
                  <a:lnTo>
                    <a:pt x="10" y="92"/>
                  </a:lnTo>
                  <a:lnTo>
                    <a:pt x="10" y="87"/>
                  </a:lnTo>
                  <a:lnTo>
                    <a:pt x="14" y="78"/>
                  </a:lnTo>
                  <a:lnTo>
                    <a:pt x="14" y="78"/>
                  </a:lnTo>
                  <a:lnTo>
                    <a:pt x="37" y="83"/>
                  </a:lnTo>
                  <a:lnTo>
                    <a:pt x="60" y="83"/>
                  </a:lnTo>
                  <a:lnTo>
                    <a:pt x="79" y="78"/>
                  </a:lnTo>
                  <a:lnTo>
                    <a:pt x="102" y="78"/>
                  </a:lnTo>
                  <a:lnTo>
                    <a:pt x="125" y="74"/>
                  </a:lnTo>
                  <a:lnTo>
                    <a:pt x="143" y="74"/>
                  </a:lnTo>
                  <a:lnTo>
                    <a:pt x="166" y="74"/>
                  </a:lnTo>
                  <a:lnTo>
                    <a:pt x="189" y="74"/>
                  </a:lnTo>
                  <a:lnTo>
                    <a:pt x="189" y="74"/>
                  </a:lnTo>
                  <a:lnTo>
                    <a:pt x="180" y="69"/>
                  </a:lnTo>
                  <a:lnTo>
                    <a:pt x="19" y="69"/>
                  </a:lnTo>
                  <a:lnTo>
                    <a:pt x="19" y="69"/>
                  </a:lnTo>
                  <a:lnTo>
                    <a:pt x="19" y="64"/>
                  </a:lnTo>
                  <a:lnTo>
                    <a:pt x="14" y="64"/>
                  </a:lnTo>
                  <a:lnTo>
                    <a:pt x="14" y="60"/>
                  </a:lnTo>
                  <a:lnTo>
                    <a:pt x="14" y="55"/>
                  </a:lnTo>
                  <a:lnTo>
                    <a:pt x="19" y="55"/>
                  </a:lnTo>
                  <a:lnTo>
                    <a:pt x="19" y="51"/>
                  </a:lnTo>
                  <a:lnTo>
                    <a:pt x="19" y="51"/>
                  </a:lnTo>
                  <a:lnTo>
                    <a:pt x="19" y="46"/>
                  </a:lnTo>
                  <a:lnTo>
                    <a:pt x="19" y="46"/>
                  </a:lnTo>
                  <a:lnTo>
                    <a:pt x="37" y="46"/>
                  </a:lnTo>
                  <a:lnTo>
                    <a:pt x="56" y="46"/>
                  </a:lnTo>
                  <a:lnTo>
                    <a:pt x="74" y="46"/>
                  </a:lnTo>
                  <a:lnTo>
                    <a:pt x="88" y="41"/>
                  </a:lnTo>
                  <a:lnTo>
                    <a:pt x="106" y="41"/>
                  </a:lnTo>
                  <a:lnTo>
                    <a:pt x="125" y="41"/>
                  </a:lnTo>
                  <a:lnTo>
                    <a:pt x="143" y="37"/>
                  </a:lnTo>
                  <a:lnTo>
                    <a:pt x="157" y="37"/>
                  </a:lnTo>
                  <a:lnTo>
                    <a:pt x="157" y="37"/>
                  </a:lnTo>
                  <a:lnTo>
                    <a:pt x="157" y="32"/>
                  </a:lnTo>
                  <a:lnTo>
                    <a:pt x="152" y="32"/>
                  </a:lnTo>
                  <a:lnTo>
                    <a:pt x="148" y="32"/>
                  </a:lnTo>
                  <a:lnTo>
                    <a:pt x="148" y="32"/>
                  </a:lnTo>
                  <a:lnTo>
                    <a:pt x="143" y="28"/>
                  </a:lnTo>
                  <a:lnTo>
                    <a:pt x="138" y="28"/>
                  </a:lnTo>
                  <a:lnTo>
                    <a:pt x="134" y="28"/>
                  </a:lnTo>
                  <a:lnTo>
                    <a:pt x="129" y="28"/>
                  </a:lnTo>
                  <a:lnTo>
                    <a:pt x="129" y="28"/>
                  </a:lnTo>
                  <a:lnTo>
                    <a:pt x="115" y="32"/>
                  </a:lnTo>
                  <a:lnTo>
                    <a:pt x="102" y="32"/>
                  </a:lnTo>
                  <a:lnTo>
                    <a:pt x="88" y="32"/>
                  </a:lnTo>
                  <a:lnTo>
                    <a:pt x="79" y="32"/>
                  </a:lnTo>
                  <a:lnTo>
                    <a:pt x="65" y="32"/>
                  </a:lnTo>
                  <a:lnTo>
                    <a:pt x="51" y="32"/>
                  </a:lnTo>
                  <a:lnTo>
                    <a:pt x="37" y="32"/>
                  </a:lnTo>
                  <a:lnTo>
                    <a:pt x="28" y="28"/>
                  </a:lnTo>
                  <a:lnTo>
                    <a:pt x="28" y="28"/>
                  </a:lnTo>
                  <a:lnTo>
                    <a:pt x="33" y="0"/>
                  </a:lnTo>
                  <a:lnTo>
                    <a:pt x="33" y="0"/>
                  </a:lnTo>
                  <a:lnTo>
                    <a:pt x="79" y="9"/>
                  </a:lnTo>
                  <a:lnTo>
                    <a:pt x="125" y="9"/>
                  </a:lnTo>
                  <a:lnTo>
                    <a:pt x="175" y="14"/>
                  </a:lnTo>
                  <a:lnTo>
                    <a:pt x="221" y="14"/>
                  </a:lnTo>
                  <a:lnTo>
                    <a:pt x="267" y="23"/>
                  </a:lnTo>
                  <a:lnTo>
                    <a:pt x="309" y="41"/>
                  </a:lnTo>
                  <a:lnTo>
                    <a:pt x="345" y="64"/>
                  </a:lnTo>
                  <a:lnTo>
                    <a:pt x="382" y="106"/>
                  </a:lnTo>
                  <a:lnTo>
                    <a:pt x="382" y="106"/>
                  </a:lnTo>
                  <a:lnTo>
                    <a:pt x="382" y="106"/>
                  </a:lnTo>
                  <a:lnTo>
                    <a:pt x="382" y="106"/>
                  </a:lnTo>
                  <a:lnTo>
                    <a:pt x="382" y="106"/>
                  </a:lnTo>
                  <a:close/>
                </a:path>
              </a:pathLst>
            </a:custGeom>
            <a:solidFill>
              <a:srgbClr val="BE7E7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6" name="Freeform 140"/>
            <p:cNvSpPr>
              <a:spLocks/>
            </p:cNvSpPr>
            <p:nvPr/>
          </p:nvSpPr>
          <p:spPr bwMode="auto">
            <a:xfrm>
              <a:off x="4254" y="2451"/>
              <a:ext cx="73" cy="62"/>
            </a:xfrm>
            <a:custGeom>
              <a:avLst/>
              <a:gdLst>
                <a:gd name="T0" fmla="*/ 161 w 161"/>
                <a:gd name="T1" fmla="*/ 0 h 111"/>
                <a:gd name="T2" fmla="*/ 143 w 161"/>
                <a:gd name="T3" fmla="*/ 19 h 111"/>
                <a:gd name="T4" fmla="*/ 125 w 161"/>
                <a:gd name="T5" fmla="*/ 32 h 111"/>
                <a:gd name="T6" fmla="*/ 106 w 161"/>
                <a:gd name="T7" fmla="*/ 46 h 111"/>
                <a:gd name="T8" fmla="*/ 88 w 161"/>
                <a:gd name="T9" fmla="*/ 65 h 111"/>
                <a:gd name="T10" fmla="*/ 69 w 161"/>
                <a:gd name="T11" fmla="*/ 74 h 111"/>
                <a:gd name="T12" fmla="*/ 51 w 161"/>
                <a:gd name="T13" fmla="*/ 88 h 111"/>
                <a:gd name="T14" fmla="*/ 28 w 161"/>
                <a:gd name="T15" fmla="*/ 101 h 111"/>
                <a:gd name="T16" fmla="*/ 10 w 161"/>
                <a:gd name="T17" fmla="*/ 111 h 111"/>
                <a:gd name="T18" fmla="*/ 10 w 161"/>
                <a:gd name="T19" fmla="*/ 111 h 111"/>
                <a:gd name="T20" fmla="*/ 0 w 161"/>
                <a:gd name="T21" fmla="*/ 106 h 111"/>
                <a:gd name="T22" fmla="*/ 0 w 161"/>
                <a:gd name="T23" fmla="*/ 106 h 111"/>
                <a:gd name="T24" fmla="*/ 23 w 161"/>
                <a:gd name="T25" fmla="*/ 92 h 111"/>
                <a:gd name="T26" fmla="*/ 42 w 161"/>
                <a:gd name="T27" fmla="*/ 78 h 111"/>
                <a:gd name="T28" fmla="*/ 60 w 161"/>
                <a:gd name="T29" fmla="*/ 65 h 111"/>
                <a:gd name="T30" fmla="*/ 79 w 161"/>
                <a:gd name="T31" fmla="*/ 51 h 111"/>
                <a:gd name="T32" fmla="*/ 97 w 161"/>
                <a:gd name="T33" fmla="*/ 37 h 111"/>
                <a:gd name="T34" fmla="*/ 120 w 161"/>
                <a:gd name="T35" fmla="*/ 23 h 111"/>
                <a:gd name="T36" fmla="*/ 138 w 161"/>
                <a:gd name="T37" fmla="*/ 9 h 111"/>
                <a:gd name="T38" fmla="*/ 161 w 161"/>
                <a:gd name="T39" fmla="*/ 0 h 111"/>
                <a:gd name="T40" fmla="*/ 161 w 161"/>
                <a:gd name="T41" fmla="*/ 0 h 111"/>
                <a:gd name="T42" fmla="*/ 161 w 161"/>
                <a:gd name="T43" fmla="*/ 0 h 111"/>
                <a:gd name="T44" fmla="*/ 161 w 161"/>
                <a:gd name="T45" fmla="*/ 0 h 111"/>
                <a:gd name="T46" fmla="*/ 161 w 161"/>
                <a:gd name="T4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11">
                  <a:moveTo>
                    <a:pt x="161" y="0"/>
                  </a:moveTo>
                  <a:lnTo>
                    <a:pt x="143" y="19"/>
                  </a:lnTo>
                  <a:lnTo>
                    <a:pt x="125" y="32"/>
                  </a:lnTo>
                  <a:lnTo>
                    <a:pt x="106" y="46"/>
                  </a:lnTo>
                  <a:lnTo>
                    <a:pt x="88" y="65"/>
                  </a:lnTo>
                  <a:lnTo>
                    <a:pt x="69" y="74"/>
                  </a:lnTo>
                  <a:lnTo>
                    <a:pt x="51" y="88"/>
                  </a:lnTo>
                  <a:lnTo>
                    <a:pt x="28" y="101"/>
                  </a:lnTo>
                  <a:lnTo>
                    <a:pt x="10" y="111"/>
                  </a:lnTo>
                  <a:lnTo>
                    <a:pt x="10" y="111"/>
                  </a:lnTo>
                  <a:lnTo>
                    <a:pt x="0" y="106"/>
                  </a:lnTo>
                  <a:lnTo>
                    <a:pt x="0" y="106"/>
                  </a:lnTo>
                  <a:lnTo>
                    <a:pt x="23" y="92"/>
                  </a:lnTo>
                  <a:lnTo>
                    <a:pt x="42" y="78"/>
                  </a:lnTo>
                  <a:lnTo>
                    <a:pt x="60" y="65"/>
                  </a:lnTo>
                  <a:lnTo>
                    <a:pt x="79" y="51"/>
                  </a:lnTo>
                  <a:lnTo>
                    <a:pt x="97" y="37"/>
                  </a:lnTo>
                  <a:lnTo>
                    <a:pt x="120" y="23"/>
                  </a:lnTo>
                  <a:lnTo>
                    <a:pt x="138" y="9"/>
                  </a:lnTo>
                  <a:lnTo>
                    <a:pt x="161" y="0"/>
                  </a:lnTo>
                  <a:lnTo>
                    <a:pt x="161" y="0"/>
                  </a:lnTo>
                  <a:lnTo>
                    <a:pt x="161" y="0"/>
                  </a:lnTo>
                  <a:lnTo>
                    <a:pt x="161" y="0"/>
                  </a:lnTo>
                  <a:lnTo>
                    <a:pt x="16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7" name="Freeform 141"/>
            <p:cNvSpPr>
              <a:spLocks/>
            </p:cNvSpPr>
            <p:nvPr/>
          </p:nvSpPr>
          <p:spPr bwMode="auto">
            <a:xfrm>
              <a:off x="3934" y="2477"/>
              <a:ext cx="127" cy="41"/>
            </a:xfrm>
            <a:custGeom>
              <a:avLst/>
              <a:gdLst>
                <a:gd name="T0" fmla="*/ 161 w 281"/>
                <a:gd name="T1" fmla="*/ 19 h 74"/>
                <a:gd name="T2" fmla="*/ 179 w 281"/>
                <a:gd name="T3" fmla="*/ 5 h 74"/>
                <a:gd name="T4" fmla="*/ 198 w 281"/>
                <a:gd name="T5" fmla="*/ 5 h 74"/>
                <a:gd name="T6" fmla="*/ 212 w 281"/>
                <a:gd name="T7" fmla="*/ 9 h 74"/>
                <a:gd name="T8" fmla="*/ 225 w 281"/>
                <a:gd name="T9" fmla="*/ 23 h 74"/>
                <a:gd name="T10" fmla="*/ 235 w 281"/>
                <a:gd name="T11" fmla="*/ 37 h 74"/>
                <a:gd name="T12" fmla="*/ 248 w 281"/>
                <a:gd name="T13" fmla="*/ 51 h 74"/>
                <a:gd name="T14" fmla="*/ 267 w 281"/>
                <a:gd name="T15" fmla="*/ 65 h 74"/>
                <a:gd name="T16" fmla="*/ 281 w 281"/>
                <a:gd name="T17" fmla="*/ 74 h 74"/>
                <a:gd name="T18" fmla="*/ 281 w 281"/>
                <a:gd name="T19" fmla="*/ 74 h 74"/>
                <a:gd name="T20" fmla="*/ 37 w 281"/>
                <a:gd name="T21" fmla="*/ 74 h 74"/>
                <a:gd name="T22" fmla="*/ 37 w 281"/>
                <a:gd name="T23" fmla="*/ 74 h 74"/>
                <a:gd name="T24" fmla="*/ 32 w 281"/>
                <a:gd name="T25" fmla="*/ 69 h 74"/>
                <a:gd name="T26" fmla="*/ 27 w 281"/>
                <a:gd name="T27" fmla="*/ 65 h 74"/>
                <a:gd name="T28" fmla="*/ 23 w 281"/>
                <a:gd name="T29" fmla="*/ 55 h 74"/>
                <a:gd name="T30" fmla="*/ 18 w 281"/>
                <a:gd name="T31" fmla="*/ 51 h 74"/>
                <a:gd name="T32" fmla="*/ 14 w 281"/>
                <a:gd name="T33" fmla="*/ 46 h 74"/>
                <a:gd name="T34" fmla="*/ 9 w 281"/>
                <a:gd name="T35" fmla="*/ 42 h 74"/>
                <a:gd name="T36" fmla="*/ 4 w 281"/>
                <a:gd name="T37" fmla="*/ 32 h 74"/>
                <a:gd name="T38" fmla="*/ 0 w 281"/>
                <a:gd name="T39" fmla="*/ 32 h 74"/>
                <a:gd name="T40" fmla="*/ 0 w 281"/>
                <a:gd name="T41" fmla="*/ 32 h 74"/>
                <a:gd name="T42" fmla="*/ 14 w 281"/>
                <a:gd name="T43" fmla="*/ 23 h 74"/>
                <a:gd name="T44" fmla="*/ 27 w 281"/>
                <a:gd name="T45" fmla="*/ 19 h 74"/>
                <a:gd name="T46" fmla="*/ 41 w 281"/>
                <a:gd name="T47" fmla="*/ 9 h 74"/>
                <a:gd name="T48" fmla="*/ 55 w 281"/>
                <a:gd name="T49" fmla="*/ 5 h 74"/>
                <a:gd name="T50" fmla="*/ 69 w 281"/>
                <a:gd name="T51" fmla="*/ 0 h 74"/>
                <a:gd name="T52" fmla="*/ 83 w 281"/>
                <a:gd name="T53" fmla="*/ 0 h 74"/>
                <a:gd name="T54" fmla="*/ 97 w 281"/>
                <a:gd name="T55" fmla="*/ 5 h 74"/>
                <a:gd name="T56" fmla="*/ 110 w 281"/>
                <a:gd name="T57" fmla="*/ 19 h 74"/>
                <a:gd name="T58" fmla="*/ 110 w 281"/>
                <a:gd name="T59" fmla="*/ 19 h 74"/>
                <a:gd name="T60" fmla="*/ 161 w 281"/>
                <a:gd name="T61" fmla="*/ 19 h 74"/>
                <a:gd name="T62" fmla="*/ 161 w 281"/>
                <a:gd name="T63" fmla="*/ 19 h 74"/>
                <a:gd name="T64" fmla="*/ 161 w 281"/>
                <a:gd name="T65" fmla="*/ 19 h 74"/>
                <a:gd name="T66" fmla="*/ 161 w 281"/>
                <a:gd name="T67"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74">
                  <a:moveTo>
                    <a:pt x="161" y="19"/>
                  </a:moveTo>
                  <a:lnTo>
                    <a:pt x="179" y="5"/>
                  </a:lnTo>
                  <a:lnTo>
                    <a:pt x="198" y="5"/>
                  </a:lnTo>
                  <a:lnTo>
                    <a:pt x="212" y="9"/>
                  </a:lnTo>
                  <a:lnTo>
                    <a:pt x="225" y="23"/>
                  </a:lnTo>
                  <a:lnTo>
                    <a:pt x="235" y="37"/>
                  </a:lnTo>
                  <a:lnTo>
                    <a:pt x="248" y="51"/>
                  </a:lnTo>
                  <a:lnTo>
                    <a:pt x="267" y="65"/>
                  </a:lnTo>
                  <a:lnTo>
                    <a:pt x="281" y="74"/>
                  </a:lnTo>
                  <a:lnTo>
                    <a:pt x="281" y="74"/>
                  </a:lnTo>
                  <a:lnTo>
                    <a:pt x="37" y="74"/>
                  </a:lnTo>
                  <a:lnTo>
                    <a:pt x="37" y="74"/>
                  </a:lnTo>
                  <a:lnTo>
                    <a:pt x="32" y="69"/>
                  </a:lnTo>
                  <a:lnTo>
                    <a:pt x="27" y="65"/>
                  </a:lnTo>
                  <a:lnTo>
                    <a:pt x="23" y="55"/>
                  </a:lnTo>
                  <a:lnTo>
                    <a:pt x="18" y="51"/>
                  </a:lnTo>
                  <a:lnTo>
                    <a:pt x="14" y="46"/>
                  </a:lnTo>
                  <a:lnTo>
                    <a:pt x="9" y="42"/>
                  </a:lnTo>
                  <a:lnTo>
                    <a:pt x="4" y="32"/>
                  </a:lnTo>
                  <a:lnTo>
                    <a:pt x="0" y="32"/>
                  </a:lnTo>
                  <a:lnTo>
                    <a:pt x="0" y="32"/>
                  </a:lnTo>
                  <a:lnTo>
                    <a:pt x="14" y="23"/>
                  </a:lnTo>
                  <a:lnTo>
                    <a:pt x="27" y="19"/>
                  </a:lnTo>
                  <a:lnTo>
                    <a:pt x="41" y="9"/>
                  </a:lnTo>
                  <a:lnTo>
                    <a:pt x="55" y="5"/>
                  </a:lnTo>
                  <a:lnTo>
                    <a:pt x="69" y="0"/>
                  </a:lnTo>
                  <a:lnTo>
                    <a:pt x="83" y="0"/>
                  </a:lnTo>
                  <a:lnTo>
                    <a:pt x="97" y="5"/>
                  </a:lnTo>
                  <a:lnTo>
                    <a:pt x="110" y="19"/>
                  </a:lnTo>
                  <a:lnTo>
                    <a:pt x="110" y="19"/>
                  </a:lnTo>
                  <a:lnTo>
                    <a:pt x="161" y="19"/>
                  </a:lnTo>
                  <a:lnTo>
                    <a:pt x="161" y="19"/>
                  </a:lnTo>
                  <a:lnTo>
                    <a:pt x="161" y="19"/>
                  </a:lnTo>
                  <a:lnTo>
                    <a:pt x="161" y="19"/>
                  </a:lnTo>
                  <a:close/>
                </a:path>
              </a:pathLst>
            </a:custGeom>
            <a:solidFill>
              <a:srgbClr val="00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8" name="Freeform 142"/>
            <p:cNvSpPr>
              <a:spLocks/>
            </p:cNvSpPr>
            <p:nvPr/>
          </p:nvSpPr>
          <p:spPr bwMode="auto">
            <a:xfrm>
              <a:off x="3863" y="2495"/>
              <a:ext cx="71" cy="23"/>
            </a:xfrm>
            <a:custGeom>
              <a:avLst/>
              <a:gdLst>
                <a:gd name="T0" fmla="*/ 157 w 157"/>
                <a:gd name="T1" fmla="*/ 42 h 42"/>
                <a:gd name="T2" fmla="*/ 0 w 157"/>
                <a:gd name="T3" fmla="*/ 42 h 42"/>
                <a:gd name="T4" fmla="*/ 0 w 157"/>
                <a:gd name="T5" fmla="*/ 42 h 42"/>
                <a:gd name="T6" fmla="*/ 14 w 157"/>
                <a:gd name="T7" fmla="*/ 37 h 42"/>
                <a:gd name="T8" fmla="*/ 28 w 157"/>
                <a:gd name="T9" fmla="*/ 28 h 42"/>
                <a:gd name="T10" fmla="*/ 42 w 157"/>
                <a:gd name="T11" fmla="*/ 23 h 42"/>
                <a:gd name="T12" fmla="*/ 60 w 157"/>
                <a:gd name="T13" fmla="*/ 14 h 42"/>
                <a:gd name="T14" fmla="*/ 74 w 157"/>
                <a:gd name="T15" fmla="*/ 10 h 42"/>
                <a:gd name="T16" fmla="*/ 88 w 157"/>
                <a:gd name="T17" fmla="*/ 5 h 42"/>
                <a:gd name="T18" fmla="*/ 106 w 157"/>
                <a:gd name="T19" fmla="*/ 0 h 42"/>
                <a:gd name="T20" fmla="*/ 125 w 157"/>
                <a:gd name="T21" fmla="*/ 0 h 42"/>
                <a:gd name="T22" fmla="*/ 125 w 157"/>
                <a:gd name="T23" fmla="*/ 0 h 42"/>
                <a:gd name="T24" fmla="*/ 157 w 157"/>
                <a:gd name="T25" fmla="*/ 42 h 42"/>
                <a:gd name="T26" fmla="*/ 157 w 157"/>
                <a:gd name="T27" fmla="*/ 42 h 42"/>
                <a:gd name="T28" fmla="*/ 157 w 157"/>
                <a:gd name="T29" fmla="*/ 42 h 42"/>
                <a:gd name="T30" fmla="*/ 157 w 157"/>
                <a:gd name="T3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42">
                  <a:moveTo>
                    <a:pt x="157" y="42"/>
                  </a:moveTo>
                  <a:lnTo>
                    <a:pt x="0" y="42"/>
                  </a:lnTo>
                  <a:lnTo>
                    <a:pt x="0" y="42"/>
                  </a:lnTo>
                  <a:lnTo>
                    <a:pt x="14" y="37"/>
                  </a:lnTo>
                  <a:lnTo>
                    <a:pt x="28" y="28"/>
                  </a:lnTo>
                  <a:lnTo>
                    <a:pt x="42" y="23"/>
                  </a:lnTo>
                  <a:lnTo>
                    <a:pt x="60" y="14"/>
                  </a:lnTo>
                  <a:lnTo>
                    <a:pt x="74" y="10"/>
                  </a:lnTo>
                  <a:lnTo>
                    <a:pt x="88" y="5"/>
                  </a:lnTo>
                  <a:lnTo>
                    <a:pt x="106" y="0"/>
                  </a:lnTo>
                  <a:lnTo>
                    <a:pt x="125" y="0"/>
                  </a:lnTo>
                  <a:lnTo>
                    <a:pt x="125" y="0"/>
                  </a:lnTo>
                  <a:lnTo>
                    <a:pt x="157" y="42"/>
                  </a:lnTo>
                  <a:lnTo>
                    <a:pt x="157" y="42"/>
                  </a:lnTo>
                  <a:lnTo>
                    <a:pt x="157" y="42"/>
                  </a:lnTo>
                  <a:lnTo>
                    <a:pt x="157" y="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96399" name="Freeform 143"/>
            <p:cNvSpPr>
              <a:spLocks/>
            </p:cNvSpPr>
            <p:nvPr/>
          </p:nvSpPr>
          <p:spPr bwMode="auto">
            <a:xfrm>
              <a:off x="5339" y="2497"/>
              <a:ext cx="25" cy="5"/>
            </a:xfrm>
            <a:custGeom>
              <a:avLst/>
              <a:gdLst>
                <a:gd name="T0" fmla="*/ 55 w 55"/>
                <a:gd name="T1" fmla="*/ 5 h 9"/>
                <a:gd name="T2" fmla="*/ 46 w 55"/>
                <a:gd name="T3" fmla="*/ 5 h 9"/>
                <a:gd name="T4" fmla="*/ 41 w 55"/>
                <a:gd name="T5" fmla="*/ 9 h 9"/>
                <a:gd name="T6" fmla="*/ 32 w 55"/>
                <a:gd name="T7" fmla="*/ 9 h 9"/>
                <a:gd name="T8" fmla="*/ 28 w 55"/>
                <a:gd name="T9" fmla="*/ 9 h 9"/>
                <a:gd name="T10" fmla="*/ 18 w 55"/>
                <a:gd name="T11" fmla="*/ 5 h 9"/>
                <a:gd name="T12" fmla="*/ 14 w 55"/>
                <a:gd name="T13" fmla="*/ 5 h 9"/>
                <a:gd name="T14" fmla="*/ 9 w 55"/>
                <a:gd name="T15" fmla="*/ 5 h 9"/>
                <a:gd name="T16" fmla="*/ 0 w 55"/>
                <a:gd name="T17" fmla="*/ 0 h 9"/>
                <a:gd name="T18" fmla="*/ 0 w 55"/>
                <a:gd name="T19" fmla="*/ 0 h 9"/>
                <a:gd name="T20" fmla="*/ 55 w 55"/>
                <a:gd name="T21" fmla="*/ 5 h 9"/>
                <a:gd name="T22" fmla="*/ 55 w 55"/>
                <a:gd name="T23" fmla="*/ 5 h 9"/>
                <a:gd name="T24" fmla="*/ 55 w 55"/>
                <a:gd name="T25" fmla="*/ 5 h 9"/>
                <a:gd name="T26" fmla="*/ 55 w 55"/>
                <a:gd name="T2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9">
                  <a:moveTo>
                    <a:pt x="55" y="5"/>
                  </a:moveTo>
                  <a:lnTo>
                    <a:pt x="46" y="5"/>
                  </a:lnTo>
                  <a:lnTo>
                    <a:pt x="41" y="9"/>
                  </a:lnTo>
                  <a:lnTo>
                    <a:pt x="32" y="9"/>
                  </a:lnTo>
                  <a:lnTo>
                    <a:pt x="28" y="9"/>
                  </a:lnTo>
                  <a:lnTo>
                    <a:pt x="18" y="5"/>
                  </a:lnTo>
                  <a:lnTo>
                    <a:pt x="14" y="5"/>
                  </a:lnTo>
                  <a:lnTo>
                    <a:pt x="9" y="5"/>
                  </a:lnTo>
                  <a:lnTo>
                    <a:pt x="0" y="0"/>
                  </a:lnTo>
                  <a:lnTo>
                    <a:pt x="0" y="0"/>
                  </a:lnTo>
                  <a:lnTo>
                    <a:pt x="55" y="5"/>
                  </a:lnTo>
                  <a:lnTo>
                    <a:pt x="55" y="5"/>
                  </a:lnTo>
                  <a:lnTo>
                    <a:pt x="55" y="5"/>
                  </a:lnTo>
                  <a:lnTo>
                    <a:pt x="5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62" name="Rectangle 61"/>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400" b="1" dirty="0" smtClean="0">
                <a:solidFill>
                  <a:srgbClr val="FFFFFF"/>
                </a:solidFill>
              </a:rPr>
              <a:t>Dehydration</a:t>
            </a:r>
            <a:endParaRPr lang="en-US" sz="54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982743439"/>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dirty="0" smtClean="0">
                <a:solidFill>
                  <a:srgbClr val="FFFFFF"/>
                </a:solidFill>
              </a:rPr>
              <a:t>Nursing </a:t>
            </a:r>
            <a:r>
              <a:rPr lang="en-US" b="1" dirty="0" smtClean="0">
                <a:solidFill>
                  <a:srgbClr val="FFFFFF"/>
                </a:solidFill>
              </a:rPr>
              <a:t>Fundamentals</a:t>
            </a:r>
            <a:r>
              <a:rPr lang="en-US" dirty="0" smtClean="0">
                <a:solidFill>
                  <a:srgbClr val="FFFFFF"/>
                </a:solidFill>
              </a:rPr>
              <a:t> 7243</a:t>
            </a:r>
            <a:endParaRPr lang="en-US" dirty="0">
              <a:solidFill>
                <a:srgbClr val="FFFFFF"/>
              </a:solidFill>
            </a:endParaRPr>
          </a:p>
        </p:txBody>
      </p:sp>
      <p:sp>
        <p:nvSpPr>
          <p:cNvPr id="7" name="Slide Number Placeholder 6"/>
          <p:cNvSpPr>
            <a:spLocks noGrp="1"/>
          </p:cNvSpPr>
          <p:nvPr>
            <p:ph type="sldNum" sz="quarter" idx="12"/>
          </p:nvPr>
        </p:nvSpPr>
        <p:spPr/>
        <p:txBody>
          <a:bodyPr/>
          <a:lstStyle/>
          <a:p>
            <a:fld id="{EFCDB5AF-8441-4674-BD37-4FA38DDA75D2}" type="slidenum">
              <a:rPr lang="en-US">
                <a:solidFill>
                  <a:srgbClr val="FFFFFF"/>
                </a:solidFill>
              </a:rPr>
              <a:pPr/>
              <a:t>95</a:t>
            </a:fld>
            <a:endParaRPr lang="en-US" dirty="0">
              <a:solidFill>
                <a:srgbClr val="FFFFFF"/>
              </a:solidFill>
            </a:endParaRPr>
          </a:p>
        </p:txBody>
      </p:sp>
      <p:sp>
        <p:nvSpPr>
          <p:cNvPr id="2" name="Date Placeholder 1"/>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9" name="Rectangle 8"/>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
        <p:nvSpPr>
          <p:cNvPr id="3" name="TextBox 2"/>
          <p:cNvSpPr txBox="1"/>
          <p:nvPr/>
        </p:nvSpPr>
        <p:spPr>
          <a:xfrm>
            <a:off x="711200" y="1219200"/>
            <a:ext cx="7848600" cy="5016758"/>
          </a:xfrm>
          <a:prstGeom prst="rect">
            <a:avLst/>
          </a:prstGeom>
          <a:noFill/>
        </p:spPr>
        <p:txBody>
          <a:bodyPr wrap="square" rtlCol="0">
            <a:spAutoFit/>
          </a:bodyPr>
          <a:lstStyle/>
          <a:p>
            <a:r>
              <a:rPr lang="en-US" sz="3200" b="1" dirty="0" smtClean="0">
                <a:solidFill>
                  <a:srgbClr val="66FF33"/>
                </a:solidFill>
                <a:effectLst>
                  <a:outerShdw blurRad="38100" dist="38100" dir="2700000" algn="tl">
                    <a:srgbClr val="000000">
                      <a:alpha val="43137"/>
                    </a:srgbClr>
                  </a:outerShdw>
                </a:effectLst>
              </a:rPr>
              <a:t>Force Fluids “FF” </a:t>
            </a:r>
            <a:r>
              <a:rPr lang="en-US" sz="3200" b="1" dirty="0" smtClean="0">
                <a:solidFill>
                  <a:srgbClr val="FFFF00"/>
                </a:solidFill>
                <a:effectLst>
                  <a:outerShdw blurRad="38100" dist="38100" dir="2700000" algn="tl">
                    <a:srgbClr val="000000">
                      <a:alpha val="43137"/>
                    </a:srgbClr>
                  </a:outerShdw>
                </a:effectLst>
              </a:rPr>
              <a:t>means to encourage the resident to drink more fluids.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C00000"/>
                </a:solidFill>
                <a:effectLst>
                  <a:outerShdw blurRad="38100" dist="38100" dir="2700000" algn="tl">
                    <a:srgbClr val="000000">
                      <a:alpha val="43137"/>
                    </a:srgbClr>
                  </a:outerShdw>
                </a:effectLst>
              </a:rPr>
              <a:t>Restrict Fluids “RF” </a:t>
            </a:r>
            <a:r>
              <a:rPr lang="en-US" sz="3200" b="1" dirty="0" smtClean="0">
                <a:solidFill>
                  <a:srgbClr val="FFFF00"/>
                </a:solidFill>
                <a:effectLst>
                  <a:outerShdw blurRad="38100" dist="38100" dir="2700000" algn="tl">
                    <a:srgbClr val="000000">
                      <a:alpha val="43137"/>
                    </a:srgbClr>
                  </a:outerShdw>
                </a:effectLst>
              </a:rPr>
              <a:t>means to limit the amount of fluids to the amount set by the physician. </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chemeClr val="tx2"/>
                </a:solidFill>
                <a:effectLst>
                  <a:outerShdw blurRad="38100" dist="38100" dir="2700000" algn="tl">
                    <a:srgbClr val="000000">
                      <a:alpha val="43137"/>
                    </a:srgbClr>
                  </a:outerShdw>
                </a:effectLst>
              </a:rPr>
              <a:t>NPO</a:t>
            </a:r>
            <a:r>
              <a:rPr lang="en-US" sz="3200" b="1" dirty="0" smtClean="0">
                <a:solidFill>
                  <a:srgbClr val="FFFF00"/>
                </a:solidFill>
                <a:effectLst>
                  <a:outerShdw blurRad="38100" dist="38100" dir="2700000" algn="tl">
                    <a:srgbClr val="000000">
                      <a:alpha val="43137"/>
                    </a:srgbClr>
                  </a:outerShdw>
                </a:effectLst>
              </a:rPr>
              <a:t> means nothing by mouth</a:t>
            </a:r>
          </a:p>
          <a:p>
            <a:endParaRPr lang="en-US" sz="3200" b="1" dirty="0" smtClean="0">
              <a:solidFill>
                <a:srgbClr val="FFFF00"/>
              </a:solidFill>
              <a:effectLst>
                <a:outerShdw blurRad="38100" dist="38100" dir="2700000" algn="tl">
                  <a:srgbClr val="000000">
                    <a:alpha val="43137"/>
                  </a:srgbClr>
                </a:outerShdw>
              </a:effectLst>
            </a:endParaRPr>
          </a:p>
          <a:p>
            <a:r>
              <a:rPr lang="en-US" sz="3200" b="1" dirty="0" smtClean="0">
                <a:solidFill>
                  <a:srgbClr val="002060"/>
                </a:solidFill>
                <a:effectLst>
                  <a:outerShdw blurRad="38100" dist="38100" dir="2700000" algn="tl">
                    <a:srgbClr val="000000">
                      <a:alpha val="43137"/>
                    </a:srgbClr>
                  </a:outerShdw>
                </a:effectLst>
              </a:rPr>
              <a:t>Thickened </a:t>
            </a:r>
            <a:r>
              <a:rPr lang="en-US" sz="3200" b="1" dirty="0" smtClean="0">
                <a:solidFill>
                  <a:srgbClr val="FFFF00"/>
                </a:solidFill>
                <a:effectLst>
                  <a:outerShdw blurRad="38100" dist="38100" dir="2700000" algn="tl">
                    <a:srgbClr val="000000">
                      <a:alpha val="43137"/>
                    </a:srgbClr>
                  </a:outerShdw>
                </a:effectLst>
              </a:rPr>
              <a:t>liquids help prevent choking </a:t>
            </a:r>
            <a:endParaRPr lang="en-US" sz="3200" b="1" dirty="0">
              <a:solidFill>
                <a:srgbClr val="FFFF00"/>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771062060"/>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178179" name="Rectangle 3"/>
          <p:cNvSpPr>
            <a:spLocks noGrp="1" noChangeArrowheads="1"/>
          </p:cNvSpPr>
          <p:nvPr>
            <p:ph type="body" sz="half" idx="1"/>
          </p:nvPr>
        </p:nvSpPr>
        <p:spPr>
          <a:xfrm>
            <a:off x="492125" y="1354138"/>
            <a:ext cx="8066088" cy="4646612"/>
          </a:xfrm>
        </p:spPr>
        <p:txBody>
          <a:bodyPr>
            <a:noAutofit/>
          </a:bodyPr>
          <a:lstStyle/>
          <a:p>
            <a:pPr marL="457200" lvl="1" indent="0">
              <a:lnSpc>
                <a:spcPct val="90000"/>
              </a:lnSpc>
              <a:spcBef>
                <a:spcPct val="10000"/>
              </a:spcBef>
              <a:buNone/>
            </a:pPr>
            <a:r>
              <a:rPr lang="en-US" sz="5400" b="1" dirty="0" smtClean="0">
                <a:solidFill>
                  <a:srgbClr val="66FF33"/>
                </a:solidFill>
                <a:effectLst>
                  <a:outerShdw blurRad="38100" dist="38100" dir="2700000" algn="tl">
                    <a:srgbClr val="000000">
                      <a:alpha val="43137"/>
                    </a:srgbClr>
                  </a:outerShdw>
                </a:effectLst>
              </a:rPr>
              <a:t>Force </a:t>
            </a:r>
            <a:r>
              <a:rPr lang="en-US" sz="5400" b="1" dirty="0">
                <a:solidFill>
                  <a:srgbClr val="66FF33"/>
                </a:solidFill>
                <a:effectLst>
                  <a:outerShdw blurRad="38100" dist="38100" dir="2700000" algn="tl">
                    <a:srgbClr val="000000">
                      <a:alpha val="43137"/>
                    </a:srgbClr>
                  </a:outerShdw>
                </a:effectLst>
              </a:rPr>
              <a:t>fluids</a:t>
            </a: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Offer fluids in small quantities</a:t>
            </a:r>
          </a:p>
          <a:p>
            <a:pPr lvl="2">
              <a:lnSpc>
                <a:spcPct val="90000"/>
              </a:lnSpc>
              <a:spcBef>
                <a:spcPct val="10000"/>
              </a:spcBef>
            </a:pPr>
            <a:r>
              <a:rPr lang="en-US" sz="3600" b="1" dirty="0">
                <a:effectLst>
                  <a:outerShdw blurRad="38100" dist="38100" dir="2700000" algn="tl">
                    <a:srgbClr val="000000">
                      <a:alpha val="43137"/>
                    </a:srgbClr>
                  </a:outerShdw>
                </a:effectLst>
              </a:rPr>
              <a:t>Offer fluids </a:t>
            </a:r>
            <a:r>
              <a:rPr lang="en-US" sz="3600" b="1" i="1" dirty="0">
                <a:effectLst>
                  <a:outerShdw blurRad="38100" dist="38100" dir="2700000" algn="tl">
                    <a:srgbClr val="000000">
                      <a:alpha val="43137"/>
                    </a:srgbClr>
                  </a:outerShdw>
                </a:effectLst>
              </a:rPr>
              <a:t>(resident preference)</a:t>
            </a:r>
            <a:r>
              <a:rPr lang="en-US" sz="3600" b="1" dirty="0">
                <a:effectLst>
                  <a:outerShdw blurRad="38100" dist="38100" dir="2700000" algn="tl">
                    <a:srgbClr val="000000">
                      <a:alpha val="43137"/>
                    </a:srgbClr>
                  </a:outerShdw>
                </a:effectLst>
              </a:rPr>
              <a:t> without being </a:t>
            </a:r>
            <a:r>
              <a:rPr lang="en-US" sz="3600" b="1" dirty="0" smtClean="0">
                <a:effectLst>
                  <a:outerShdw blurRad="38100" dist="38100" dir="2700000" algn="tl">
                    <a:srgbClr val="000000">
                      <a:alpha val="43137"/>
                    </a:srgbClr>
                  </a:outerShdw>
                </a:effectLst>
              </a:rPr>
              <a:t>asked on every contact with resident</a:t>
            </a:r>
            <a:endParaRPr lang="en-US" sz="3600" b="1" dirty="0">
              <a:effectLst>
                <a:outerShdw blurRad="38100" dist="38100" dir="2700000" algn="tl">
                  <a:srgbClr val="000000">
                    <a:alpha val="43137"/>
                  </a:srgbClr>
                </a:outerShdw>
              </a:effectLst>
            </a:endParaRPr>
          </a:p>
          <a:p>
            <a:pPr lvl="2">
              <a:lnSpc>
                <a:spcPct val="90000"/>
              </a:lnSpc>
              <a:spcBef>
                <a:spcPct val="10000"/>
              </a:spcBef>
            </a:pPr>
            <a:r>
              <a:rPr lang="en-US" sz="3600" b="1" dirty="0">
                <a:solidFill>
                  <a:srgbClr val="002060"/>
                </a:solidFill>
                <a:effectLst>
                  <a:outerShdw blurRad="38100" dist="38100" dir="2700000" algn="tl">
                    <a:srgbClr val="000000">
                      <a:alpha val="43137"/>
                    </a:srgbClr>
                  </a:outerShdw>
                </a:effectLst>
              </a:rPr>
              <a:t>Remind resident of importance of fluids in bodily </a:t>
            </a:r>
            <a:r>
              <a:rPr lang="en-US" sz="3600" b="1" dirty="0" smtClean="0">
                <a:solidFill>
                  <a:srgbClr val="002060"/>
                </a:solidFill>
                <a:effectLst>
                  <a:outerShdw blurRad="38100" dist="38100" dir="2700000" algn="tl">
                    <a:srgbClr val="000000">
                      <a:alpha val="43137"/>
                    </a:srgbClr>
                  </a:outerShdw>
                </a:effectLst>
              </a:rPr>
              <a:t>functions</a:t>
            </a:r>
            <a:endParaRPr lang="en-US" sz="3600" b="1" dirty="0">
              <a:solidFill>
                <a:srgbClr val="002060"/>
              </a:solidFill>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96</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8" name="Rectangle 7"/>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effectLst>
                  <a:outerShdw blurRad="38100" dist="38100" dir="2700000" algn="tl">
                    <a:srgbClr val="000000">
                      <a:alpha val="43137"/>
                    </a:srgbClr>
                  </a:outerShdw>
                </a:effectLst>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212056822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RESTRICTED FLUIDS</a:t>
            </a:r>
          </a:p>
          <a:p>
            <a:pPr lvl="2">
              <a:lnSpc>
                <a:spcPct val="90000"/>
              </a:lnSpc>
              <a:spcBef>
                <a:spcPct val="10000"/>
              </a:spcBef>
            </a:pPr>
            <a:r>
              <a:rPr lang="en-US" sz="2800" b="1" dirty="0" smtClean="0">
                <a:effectLst>
                  <a:outerShdw blurRad="38100" dist="38100" dir="2700000" algn="tl">
                    <a:srgbClr val="000000">
                      <a:alpha val="43137"/>
                    </a:srgbClr>
                  </a:outerShdw>
                </a:effectLst>
              </a:rPr>
              <a:t>Remind resident of the restriction</a:t>
            </a:r>
          </a:p>
          <a:p>
            <a:pPr lvl="2">
              <a:lnSpc>
                <a:spcPct val="90000"/>
              </a:lnSpc>
              <a:spcBef>
                <a:spcPct val="10000"/>
              </a:spcBef>
            </a:pPr>
            <a:r>
              <a:rPr lang="en-US" sz="2800" b="1" dirty="0" smtClean="0">
                <a:effectLst>
                  <a:outerShdw blurRad="38100" dist="38100" dir="2700000" algn="tl">
                    <a:srgbClr val="000000">
                      <a:alpha val="43137"/>
                    </a:srgbClr>
                  </a:outerShdw>
                </a:effectLst>
              </a:rPr>
              <a:t>Measure and record exact amount of fluid intake </a:t>
            </a:r>
          </a:p>
          <a:p>
            <a:pPr lvl="2">
              <a:lnSpc>
                <a:spcPct val="90000"/>
              </a:lnSpc>
              <a:spcBef>
                <a:spcPct val="10000"/>
              </a:spcBef>
            </a:pPr>
            <a:r>
              <a:rPr lang="en-US" sz="2800" b="1" dirty="0" smtClean="0">
                <a:effectLst>
                  <a:outerShdw blurRad="38100" dist="38100" dir="2700000" algn="tl">
                    <a:srgbClr val="000000">
                      <a:alpha val="43137"/>
                    </a:srgbClr>
                  </a:outerShdw>
                </a:effectLst>
              </a:rPr>
              <a:t>Report excesses to the nurse</a:t>
            </a:r>
          </a:p>
          <a:p>
            <a:pPr lvl="2">
              <a:lnSpc>
                <a:spcPct val="90000"/>
              </a:lnSpc>
              <a:spcBef>
                <a:spcPct val="10000"/>
              </a:spcBef>
            </a:pPr>
            <a:r>
              <a:rPr lang="en-US" sz="2800" b="1" dirty="0" smtClean="0">
                <a:effectLst>
                  <a:outerShdw blurRad="38100" dist="38100" dir="2700000" algn="tl">
                    <a:srgbClr val="000000">
                      <a:alpha val="43137"/>
                    </a:srgbClr>
                  </a:outerShdw>
                </a:effectLst>
              </a:rPr>
              <a:t>Do not offer additional fluids or foods that contain fluids</a:t>
            </a:r>
          </a:p>
          <a:p>
            <a:pPr lvl="2">
              <a:lnSpc>
                <a:spcPct val="90000"/>
              </a:lnSpc>
              <a:spcBef>
                <a:spcPct val="10000"/>
              </a:spcBef>
            </a:pPr>
            <a:r>
              <a:rPr lang="en-US" sz="2800" b="1" dirty="0" smtClean="0">
                <a:effectLst>
                  <a:outerShdw blurRad="38100" dist="38100" dir="2700000" algn="tl">
                    <a:srgbClr val="000000">
                      <a:alpha val="43137"/>
                    </a:srgbClr>
                  </a:outerShdw>
                </a:effectLst>
              </a:rPr>
              <a:t>Tell nurse if resident complains of thirst</a:t>
            </a:r>
          </a:p>
          <a:p>
            <a:pPr lvl="2">
              <a:lnSpc>
                <a:spcPct val="90000"/>
              </a:lnSpc>
              <a:spcBef>
                <a:spcPct val="10000"/>
              </a:spcBef>
            </a:pPr>
            <a:r>
              <a:rPr lang="en-US" sz="2800" b="1" dirty="0" smtClean="0">
                <a:effectLst>
                  <a:outerShdw blurRad="38100" dist="38100" dir="2700000" algn="tl">
                    <a:srgbClr val="000000">
                      <a:alpha val="43137"/>
                    </a:srgbClr>
                  </a:outerShdw>
                </a:effectLst>
              </a:rPr>
              <a:t>Abbreviation is “RF”</a:t>
            </a: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97</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grpSp>
        <p:nvGrpSpPr>
          <p:cNvPr id="5" name="Group 4"/>
          <p:cNvGrpSpPr/>
          <p:nvPr/>
        </p:nvGrpSpPr>
        <p:grpSpPr>
          <a:xfrm>
            <a:off x="7189111" y="440732"/>
            <a:ext cx="1616237" cy="1404536"/>
            <a:chOff x="6329363" y="2590800"/>
            <a:chExt cx="2287587" cy="2211388"/>
          </a:xfrm>
        </p:grpSpPr>
        <p:grpSp>
          <p:nvGrpSpPr>
            <p:cNvPr id="77912" name="Group 88"/>
            <p:cNvGrpSpPr>
              <a:grpSpLocks/>
            </p:cNvGrpSpPr>
            <p:nvPr/>
          </p:nvGrpSpPr>
          <p:grpSpPr bwMode="auto">
            <a:xfrm>
              <a:off x="6646862" y="2590800"/>
              <a:ext cx="1867177" cy="2211388"/>
              <a:chOff x="4200" y="1398"/>
              <a:chExt cx="969" cy="1162"/>
            </a:xfrm>
          </p:grpSpPr>
          <p:grpSp>
            <p:nvGrpSpPr>
              <p:cNvPr id="77910" name="Group 86"/>
              <p:cNvGrpSpPr>
                <a:grpSpLocks/>
              </p:cNvGrpSpPr>
              <p:nvPr/>
            </p:nvGrpSpPr>
            <p:grpSpPr bwMode="auto">
              <a:xfrm>
                <a:off x="4200" y="1398"/>
                <a:ext cx="969" cy="1162"/>
                <a:chOff x="4034" y="1165"/>
                <a:chExt cx="969" cy="1162"/>
              </a:xfrm>
            </p:grpSpPr>
            <p:grpSp>
              <p:nvGrpSpPr>
                <p:cNvPr id="77903" name="Group 79"/>
                <p:cNvGrpSpPr>
                  <a:grpSpLocks/>
                </p:cNvGrpSpPr>
                <p:nvPr/>
              </p:nvGrpSpPr>
              <p:grpSpPr bwMode="auto">
                <a:xfrm>
                  <a:off x="4034" y="1165"/>
                  <a:ext cx="969" cy="1162"/>
                  <a:chOff x="4034" y="1165"/>
                  <a:chExt cx="969" cy="1162"/>
                </a:xfrm>
              </p:grpSpPr>
              <p:sp>
                <p:nvSpPr>
                  <p:cNvPr id="77845" name="Freeform 21"/>
                  <p:cNvSpPr>
                    <a:spLocks/>
                  </p:cNvSpPr>
                  <p:nvPr/>
                </p:nvSpPr>
                <p:spPr bwMode="auto">
                  <a:xfrm>
                    <a:off x="4034" y="1179"/>
                    <a:ext cx="853" cy="208"/>
                  </a:xfrm>
                  <a:custGeom>
                    <a:avLst/>
                    <a:gdLst>
                      <a:gd name="T0" fmla="*/ 2 w 1707"/>
                      <a:gd name="T1" fmla="*/ 244 h 416"/>
                      <a:gd name="T2" fmla="*/ 0 w 1707"/>
                      <a:gd name="T3" fmla="*/ 230 h 416"/>
                      <a:gd name="T4" fmla="*/ 2 w 1707"/>
                      <a:gd name="T5" fmla="*/ 208 h 416"/>
                      <a:gd name="T6" fmla="*/ 15 w 1707"/>
                      <a:gd name="T7" fmla="*/ 179 h 416"/>
                      <a:gd name="T8" fmla="*/ 44 w 1707"/>
                      <a:gd name="T9" fmla="*/ 146 h 416"/>
                      <a:gd name="T10" fmla="*/ 93 w 1707"/>
                      <a:gd name="T11" fmla="*/ 111 h 416"/>
                      <a:gd name="T12" fmla="*/ 172 w 1707"/>
                      <a:gd name="T13" fmla="*/ 78 h 416"/>
                      <a:gd name="T14" fmla="*/ 284 w 1707"/>
                      <a:gd name="T15" fmla="*/ 47 h 416"/>
                      <a:gd name="T16" fmla="*/ 436 w 1707"/>
                      <a:gd name="T17" fmla="*/ 23 h 416"/>
                      <a:gd name="T18" fmla="*/ 633 w 1707"/>
                      <a:gd name="T19" fmla="*/ 5 h 416"/>
                      <a:gd name="T20" fmla="*/ 880 w 1707"/>
                      <a:gd name="T21" fmla="*/ 0 h 416"/>
                      <a:gd name="T22" fmla="*/ 1127 w 1707"/>
                      <a:gd name="T23" fmla="*/ 7 h 416"/>
                      <a:gd name="T24" fmla="*/ 1319 w 1707"/>
                      <a:gd name="T25" fmla="*/ 24 h 416"/>
                      <a:gd name="T26" fmla="*/ 1464 w 1707"/>
                      <a:gd name="T27" fmla="*/ 52 h 416"/>
                      <a:gd name="T28" fmla="*/ 1568 w 1707"/>
                      <a:gd name="T29" fmla="*/ 84 h 416"/>
                      <a:gd name="T30" fmla="*/ 1638 w 1707"/>
                      <a:gd name="T31" fmla="*/ 121 h 416"/>
                      <a:gd name="T32" fmla="*/ 1681 w 1707"/>
                      <a:gd name="T33" fmla="*/ 159 h 416"/>
                      <a:gd name="T34" fmla="*/ 1702 w 1707"/>
                      <a:gd name="T35" fmla="*/ 194 h 416"/>
                      <a:gd name="T36" fmla="*/ 1707 w 1707"/>
                      <a:gd name="T37" fmla="*/ 225 h 416"/>
                      <a:gd name="T38" fmla="*/ 1704 w 1707"/>
                      <a:gd name="T39" fmla="*/ 250 h 416"/>
                      <a:gd name="T40" fmla="*/ 1698 w 1707"/>
                      <a:gd name="T41" fmla="*/ 264 h 416"/>
                      <a:gd name="T42" fmla="*/ 1696 w 1707"/>
                      <a:gd name="T43" fmla="*/ 267 h 416"/>
                      <a:gd name="T44" fmla="*/ 1687 w 1707"/>
                      <a:gd name="T45" fmla="*/ 274 h 416"/>
                      <a:gd name="T46" fmla="*/ 1664 w 1707"/>
                      <a:gd name="T47" fmla="*/ 285 h 416"/>
                      <a:gd name="T48" fmla="*/ 1628 w 1707"/>
                      <a:gd name="T49" fmla="*/ 302 h 416"/>
                      <a:gd name="T50" fmla="*/ 1578 w 1707"/>
                      <a:gd name="T51" fmla="*/ 321 h 416"/>
                      <a:gd name="T52" fmla="*/ 1514 w 1707"/>
                      <a:gd name="T53" fmla="*/ 341 h 416"/>
                      <a:gd name="T54" fmla="*/ 1434 w 1707"/>
                      <a:gd name="T55" fmla="*/ 361 h 416"/>
                      <a:gd name="T56" fmla="*/ 1340 w 1707"/>
                      <a:gd name="T57" fmla="*/ 381 h 416"/>
                      <a:gd name="T58" fmla="*/ 1228 w 1707"/>
                      <a:gd name="T59" fmla="*/ 397 h 416"/>
                      <a:gd name="T60" fmla="*/ 1099 w 1707"/>
                      <a:gd name="T61" fmla="*/ 409 h 416"/>
                      <a:gd name="T62" fmla="*/ 952 w 1707"/>
                      <a:gd name="T63" fmla="*/ 416 h 416"/>
                      <a:gd name="T64" fmla="*/ 794 w 1707"/>
                      <a:gd name="T65" fmla="*/ 413 h 416"/>
                      <a:gd name="T66" fmla="*/ 648 w 1707"/>
                      <a:gd name="T67" fmla="*/ 404 h 416"/>
                      <a:gd name="T68" fmla="*/ 515 w 1707"/>
                      <a:gd name="T69" fmla="*/ 389 h 416"/>
                      <a:gd name="T70" fmla="*/ 398 w 1707"/>
                      <a:gd name="T71" fmla="*/ 370 h 416"/>
                      <a:gd name="T72" fmla="*/ 295 w 1707"/>
                      <a:gd name="T73" fmla="*/ 346 h 416"/>
                      <a:gd name="T74" fmla="*/ 207 w 1707"/>
                      <a:gd name="T75" fmla="*/ 323 h 416"/>
                      <a:gd name="T76" fmla="*/ 135 w 1707"/>
                      <a:gd name="T77" fmla="*/ 300 h 416"/>
                      <a:gd name="T78" fmla="*/ 77 w 1707"/>
                      <a:gd name="T79" fmla="*/ 278 h 416"/>
                      <a:gd name="T80" fmla="*/ 37 w 1707"/>
                      <a:gd name="T81" fmla="*/ 262 h 416"/>
                      <a:gd name="T82" fmla="*/ 12 w 1707"/>
                      <a:gd name="T83" fmla="*/ 251 h 416"/>
                      <a:gd name="T84" fmla="*/ 4 w 1707"/>
                      <a:gd name="T85" fmla="*/ 24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7" h="416">
                        <a:moveTo>
                          <a:pt x="4" y="246"/>
                        </a:moveTo>
                        <a:lnTo>
                          <a:pt x="4" y="245"/>
                        </a:lnTo>
                        <a:lnTo>
                          <a:pt x="2" y="244"/>
                        </a:lnTo>
                        <a:lnTo>
                          <a:pt x="1" y="240"/>
                        </a:lnTo>
                        <a:lnTo>
                          <a:pt x="1" y="236"/>
                        </a:lnTo>
                        <a:lnTo>
                          <a:pt x="0" y="230"/>
                        </a:lnTo>
                        <a:lnTo>
                          <a:pt x="0" y="223"/>
                        </a:lnTo>
                        <a:lnTo>
                          <a:pt x="1" y="216"/>
                        </a:lnTo>
                        <a:lnTo>
                          <a:pt x="2" y="208"/>
                        </a:lnTo>
                        <a:lnTo>
                          <a:pt x="6" y="199"/>
                        </a:lnTo>
                        <a:lnTo>
                          <a:pt x="9" y="189"/>
                        </a:lnTo>
                        <a:lnTo>
                          <a:pt x="15" y="179"/>
                        </a:lnTo>
                        <a:lnTo>
                          <a:pt x="22" y="168"/>
                        </a:lnTo>
                        <a:lnTo>
                          <a:pt x="32" y="158"/>
                        </a:lnTo>
                        <a:lnTo>
                          <a:pt x="44" y="146"/>
                        </a:lnTo>
                        <a:lnTo>
                          <a:pt x="58" y="134"/>
                        </a:lnTo>
                        <a:lnTo>
                          <a:pt x="74" y="123"/>
                        </a:lnTo>
                        <a:lnTo>
                          <a:pt x="93" y="111"/>
                        </a:lnTo>
                        <a:lnTo>
                          <a:pt x="116" y="100"/>
                        </a:lnTo>
                        <a:lnTo>
                          <a:pt x="143" y="88"/>
                        </a:lnTo>
                        <a:lnTo>
                          <a:pt x="172" y="78"/>
                        </a:lnTo>
                        <a:lnTo>
                          <a:pt x="205" y="66"/>
                        </a:lnTo>
                        <a:lnTo>
                          <a:pt x="242" y="57"/>
                        </a:lnTo>
                        <a:lnTo>
                          <a:pt x="284" y="47"/>
                        </a:lnTo>
                        <a:lnTo>
                          <a:pt x="330" y="38"/>
                        </a:lnTo>
                        <a:lnTo>
                          <a:pt x="380" y="30"/>
                        </a:lnTo>
                        <a:lnTo>
                          <a:pt x="436" y="23"/>
                        </a:lnTo>
                        <a:lnTo>
                          <a:pt x="495" y="16"/>
                        </a:lnTo>
                        <a:lnTo>
                          <a:pt x="561" y="10"/>
                        </a:lnTo>
                        <a:lnTo>
                          <a:pt x="633" y="5"/>
                        </a:lnTo>
                        <a:lnTo>
                          <a:pt x="709" y="2"/>
                        </a:lnTo>
                        <a:lnTo>
                          <a:pt x="791" y="1"/>
                        </a:lnTo>
                        <a:lnTo>
                          <a:pt x="880" y="0"/>
                        </a:lnTo>
                        <a:lnTo>
                          <a:pt x="969" y="1"/>
                        </a:lnTo>
                        <a:lnTo>
                          <a:pt x="1051" y="3"/>
                        </a:lnTo>
                        <a:lnTo>
                          <a:pt x="1127" y="7"/>
                        </a:lnTo>
                        <a:lnTo>
                          <a:pt x="1196" y="11"/>
                        </a:lnTo>
                        <a:lnTo>
                          <a:pt x="1260" y="17"/>
                        </a:lnTo>
                        <a:lnTo>
                          <a:pt x="1319" y="24"/>
                        </a:lnTo>
                        <a:lnTo>
                          <a:pt x="1372" y="32"/>
                        </a:lnTo>
                        <a:lnTo>
                          <a:pt x="1420" y="41"/>
                        </a:lnTo>
                        <a:lnTo>
                          <a:pt x="1464" y="52"/>
                        </a:lnTo>
                        <a:lnTo>
                          <a:pt x="1503" y="62"/>
                        </a:lnTo>
                        <a:lnTo>
                          <a:pt x="1538" y="72"/>
                        </a:lnTo>
                        <a:lnTo>
                          <a:pt x="1568" y="84"/>
                        </a:lnTo>
                        <a:lnTo>
                          <a:pt x="1596" y="96"/>
                        </a:lnTo>
                        <a:lnTo>
                          <a:pt x="1619" y="108"/>
                        </a:lnTo>
                        <a:lnTo>
                          <a:pt x="1638" y="121"/>
                        </a:lnTo>
                        <a:lnTo>
                          <a:pt x="1655" y="133"/>
                        </a:lnTo>
                        <a:lnTo>
                          <a:pt x="1669" y="146"/>
                        </a:lnTo>
                        <a:lnTo>
                          <a:pt x="1681" y="159"/>
                        </a:lnTo>
                        <a:lnTo>
                          <a:pt x="1690" y="170"/>
                        </a:lnTo>
                        <a:lnTo>
                          <a:pt x="1697" y="183"/>
                        </a:lnTo>
                        <a:lnTo>
                          <a:pt x="1702" y="194"/>
                        </a:lnTo>
                        <a:lnTo>
                          <a:pt x="1705" y="205"/>
                        </a:lnTo>
                        <a:lnTo>
                          <a:pt x="1706" y="215"/>
                        </a:lnTo>
                        <a:lnTo>
                          <a:pt x="1707" y="225"/>
                        </a:lnTo>
                        <a:lnTo>
                          <a:pt x="1706" y="235"/>
                        </a:lnTo>
                        <a:lnTo>
                          <a:pt x="1705" y="243"/>
                        </a:lnTo>
                        <a:lnTo>
                          <a:pt x="1704" y="250"/>
                        </a:lnTo>
                        <a:lnTo>
                          <a:pt x="1702" y="255"/>
                        </a:lnTo>
                        <a:lnTo>
                          <a:pt x="1700" y="260"/>
                        </a:lnTo>
                        <a:lnTo>
                          <a:pt x="1698" y="264"/>
                        </a:lnTo>
                        <a:lnTo>
                          <a:pt x="1697" y="266"/>
                        </a:lnTo>
                        <a:lnTo>
                          <a:pt x="1697" y="267"/>
                        </a:lnTo>
                        <a:lnTo>
                          <a:pt x="1696" y="267"/>
                        </a:lnTo>
                        <a:lnTo>
                          <a:pt x="1695" y="268"/>
                        </a:lnTo>
                        <a:lnTo>
                          <a:pt x="1691" y="270"/>
                        </a:lnTo>
                        <a:lnTo>
                          <a:pt x="1687" y="274"/>
                        </a:lnTo>
                        <a:lnTo>
                          <a:pt x="1680" y="276"/>
                        </a:lnTo>
                        <a:lnTo>
                          <a:pt x="1673" y="281"/>
                        </a:lnTo>
                        <a:lnTo>
                          <a:pt x="1664" y="285"/>
                        </a:lnTo>
                        <a:lnTo>
                          <a:pt x="1653" y="290"/>
                        </a:lnTo>
                        <a:lnTo>
                          <a:pt x="1642" y="296"/>
                        </a:lnTo>
                        <a:lnTo>
                          <a:pt x="1628" y="302"/>
                        </a:lnTo>
                        <a:lnTo>
                          <a:pt x="1613" y="307"/>
                        </a:lnTo>
                        <a:lnTo>
                          <a:pt x="1597" y="314"/>
                        </a:lnTo>
                        <a:lnTo>
                          <a:pt x="1578" y="321"/>
                        </a:lnTo>
                        <a:lnTo>
                          <a:pt x="1559" y="327"/>
                        </a:lnTo>
                        <a:lnTo>
                          <a:pt x="1537" y="334"/>
                        </a:lnTo>
                        <a:lnTo>
                          <a:pt x="1514" y="341"/>
                        </a:lnTo>
                        <a:lnTo>
                          <a:pt x="1490" y="349"/>
                        </a:lnTo>
                        <a:lnTo>
                          <a:pt x="1463" y="356"/>
                        </a:lnTo>
                        <a:lnTo>
                          <a:pt x="1434" y="361"/>
                        </a:lnTo>
                        <a:lnTo>
                          <a:pt x="1404" y="368"/>
                        </a:lnTo>
                        <a:lnTo>
                          <a:pt x="1373" y="375"/>
                        </a:lnTo>
                        <a:lnTo>
                          <a:pt x="1340" y="381"/>
                        </a:lnTo>
                        <a:lnTo>
                          <a:pt x="1304" y="387"/>
                        </a:lnTo>
                        <a:lnTo>
                          <a:pt x="1267" y="393"/>
                        </a:lnTo>
                        <a:lnTo>
                          <a:pt x="1228" y="397"/>
                        </a:lnTo>
                        <a:lnTo>
                          <a:pt x="1187" y="402"/>
                        </a:lnTo>
                        <a:lnTo>
                          <a:pt x="1144" y="406"/>
                        </a:lnTo>
                        <a:lnTo>
                          <a:pt x="1099" y="409"/>
                        </a:lnTo>
                        <a:lnTo>
                          <a:pt x="1052" y="412"/>
                        </a:lnTo>
                        <a:lnTo>
                          <a:pt x="1002" y="414"/>
                        </a:lnTo>
                        <a:lnTo>
                          <a:pt x="952" y="416"/>
                        </a:lnTo>
                        <a:lnTo>
                          <a:pt x="899" y="416"/>
                        </a:lnTo>
                        <a:lnTo>
                          <a:pt x="846" y="416"/>
                        </a:lnTo>
                        <a:lnTo>
                          <a:pt x="794" y="413"/>
                        </a:lnTo>
                        <a:lnTo>
                          <a:pt x="743" y="411"/>
                        </a:lnTo>
                        <a:lnTo>
                          <a:pt x="695" y="409"/>
                        </a:lnTo>
                        <a:lnTo>
                          <a:pt x="648" y="404"/>
                        </a:lnTo>
                        <a:lnTo>
                          <a:pt x="601" y="399"/>
                        </a:lnTo>
                        <a:lnTo>
                          <a:pt x="558" y="395"/>
                        </a:lnTo>
                        <a:lnTo>
                          <a:pt x="515" y="389"/>
                        </a:lnTo>
                        <a:lnTo>
                          <a:pt x="475" y="383"/>
                        </a:lnTo>
                        <a:lnTo>
                          <a:pt x="436" y="376"/>
                        </a:lnTo>
                        <a:lnTo>
                          <a:pt x="398" y="370"/>
                        </a:lnTo>
                        <a:lnTo>
                          <a:pt x="362" y="361"/>
                        </a:lnTo>
                        <a:lnTo>
                          <a:pt x="327" y="355"/>
                        </a:lnTo>
                        <a:lnTo>
                          <a:pt x="295" y="346"/>
                        </a:lnTo>
                        <a:lnTo>
                          <a:pt x="264" y="338"/>
                        </a:lnTo>
                        <a:lnTo>
                          <a:pt x="235" y="330"/>
                        </a:lnTo>
                        <a:lnTo>
                          <a:pt x="207" y="323"/>
                        </a:lnTo>
                        <a:lnTo>
                          <a:pt x="181" y="315"/>
                        </a:lnTo>
                        <a:lnTo>
                          <a:pt x="157" y="307"/>
                        </a:lnTo>
                        <a:lnTo>
                          <a:pt x="135" y="300"/>
                        </a:lnTo>
                        <a:lnTo>
                          <a:pt x="114" y="292"/>
                        </a:lnTo>
                        <a:lnTo>
                          <a:pt x="95" y="285"/>
                        </a:lnTo>
                        <a:lnTo>
                          <a:pt x="77" y="278"/>
                        </a:lnTo>
                        <a:lnTo>
                          <a:pt x="62" y="273"/>
                        </a:lnTo>
                        <a:lnTo>
                          <a:pt x="49" y="267"/>
                        </a:lnTo>
                        <a:lnTo>
                          <a:pt x="37" y="262"/>
                        </a:lnTo>
                        <a:lnTo>
                          <a:pt x="27" y="258"/>
                        </a:lnTo>
                        <a:lnTo>
                          <a:pt x="19" y="253"/>
                        </a:lnTo>
                        <a:lnTo>
                          <a:pt x="12" y="251"/>
                        </a:lnTo>
                        <a:lnTo>
                          <a:pt x="7" y="249"/>
                        </a:lnTo>
                        <a:lnTo>
                          <a:pt x="5" y="246"/>
                        </a:lnTo>
                        <a:lnTo>
                          <a:pt x="4" y="246"/>
                        </a:lnTo>
                        <a:close/>
                      </a:path>
                    </a:pathLst>
                  </a:custGeom>
                  <a:solidFill>
                    <a:srgbClr val="F3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6" name="Freeform 22"/>
                  <p:cNvSpPr>
                    <a:spLocks/>
                  </p:cNvSpPr>
                  <p:nvPr/>
                </p:nvSpPr>
                <p:spPr bwMode="auto">
                  <a:xfrm>
                    <a:off x="4820" y="1398"/>
                    <a:ext cx="170" cy="654"/>
                  </a:xfrm>
                  <a:custGeom>
                    <a:avLst/>
                    <a:gdLst>
                      <a:gd name="T0" fmla="*/ 109 w 339"/>
                      <a:gd name="T1" fmla="*/ 47 h 1307"/>
                      <a:gd name="T2" fmla="*/ 115 w 339"/>
                      <a:gd name="T3" fmla="*/ 43 h 1307"/>
                      <a:gd name="T4" fmla="*/ 129 w 339"/>
                      <a:gd name="T5" fmla="*/ 35 h 1307"/>
                      <a:gd name="T6" fmla="*/ 151 w 339"/>
                      <a:gd name="T7" fmla="*/ 25 h 1307"/>
                      <a:gd name="T8" fmla="*/ 176 w 339"/>
                      <a:gd name="T9" fmla="*/ 13 h 1307"/>
                      <a:gd name="T10" fmla="*/ 202 w 339"/>
                      <a:gd name="T11" fmla="*/ 4 h 1307"/>
                      <a:gd name="T12" fmla="*/ 230 w 339"/>
                      <a:gd name="T13" fmla="*/ 0 h 1307"/>
                      <a:gd name="T14" fmla="*/ 253 w 339"/>
                      <a:gd name="T15" fmla="*/ 1 h 1307"/>
                      <a:gd name="T16" fmla="*/ 272 w 339"/>
                      <a:gd name="T17" fmla="*/ 11 h 1307"/>
                      <a:gd name="T18" fmla="*/ 288 w 339"/>
                      <a:gd name="T19" fmla="*/ 40 h 1307"/>
                      <a:gd name="T20" fmla="*/ 305 w 339"/>
                      <a:gd name="T21" fmla="*/ 93 h 1307"/>
                      <a:gd name="T22" fmla="*/ 321 w 339"/>
                      <a:gd name="T23" fmla="*/ 166 h 1307"/>
                      <a:gd name="T24" fmla="*/ 334 w 339"/>
                      <a:gd name="T25" fmla="*/ 253 h 1307"/>
                      <a:gd name="T26" fmla="*/ 339 w 339"/>
                      <a:gd name="T27" fmla="*/ 352 h 1307"/>
                      <a:gd name="T28" fmla="*/ 338 w 339"/>
                      <a:gd name="T29" fmla="*/ 457 h 1307"/>
                      <a:gd name="T30" fmla="*/ 324 w 339"/>
                      <a:gd name="T31" fmla="*/ 567 h 1307"/>
                      <a:gd name="T32" fmla="*/ 298 w 339"/>
                      <a:gd name="T33" fmla="*/ 674 h 1307"/>
                      <a:gd name="T34" fmla="*/ 280 w 339"/>
                      <a:gd name="T35" fmla="*/ 727 h 1307"/>
                      <a:gd name="T36" fmla="*/ 259 w 339"/>
                      <a:gd name="T37" fmla="*/ 782 h 1307"/>
                      <a:gd name="T38" fmla="*/ 237 w 339"/>
                      <a:gd name="T39" fmla="*/ 836 h 1307"/>
                      <a:gd name="T40" fmla="*/ 213 w 339"/>
                      <a:gd name="T41" fmla="*/ 891 h 1307"/>
                      <a:gd name="T42" fmla="*/ 189 w 339"/>
                      <a:gd name="T43" fmla="*/ 946 h 1307"/>
                      <a:gd name="T44" fmla="*/ 163 w 339"/>
                      <a:gd name="T45" fmla="*/ 997 h 1307"/>
                      <a:gd name="T46" fmla="*/ 139 w 339"/>
                      <a:gd name="T47" fmla="*/ 1048 h 1307"/>
                      <a:gd name="T48" fmla="*/ 115 w 339"/>
                      <a:gd name="T49" fmla="*/ 1095 h 1307"/>
                      <a:gd name="T50" fmla="*/ 92 w 339"/>
                      <a:gd name="T51" fmla="*/ 1140 h 1307"/>
                      <a:gd name="T52" fmla="*/ 70 w 339"/>
                      <a:gd name="T53" fmla="*/ 1181 h 1307"/>
                      <a:gd name="T54" fmla="*/ 50 w 339"/>
                      <a:gd name="T55" fmla="*/ 1218 h 1307"/>
                      <a:gd name="T56" fmla="*/ 33 w 339"/>
                      <a:gd name="T57" fmla="*/ 1247 h 1307"/>
                      <a:gd name="T58" fmla="*/ 19 w 339"/>
                      <a:gd name="T59" fmla="*/ 1273 h 1307"/>
                      <a:gd name="T60" fmla="*/ 9 w 339"/>
                      <a:gd name="T61" fmla="*/ 1291 h 1307"/>
                      <a:gd name="T62" fmla="*/ 2 w 339"/>
                      <a:gd name="T63" fmla="*/ 1304 h 1307"/>
                      <a:gd name="T64" fmla="*/ 0 w 339"/>
                      <a:gd name="T65" fmla="*/ 1307 h 1307"/>
                      <a:gd name="T66" fmla="*/ 32 w 339"/>
                      <a:gd name="T67" fmla="*/ 730 h 1307"/>
                      <a:gd name="T68" fmla="*/ 38 w 339"/>
                      <a:gd name="T69" fmla="*/ 724 h 1307"/>
                      <a:gd name="T70" fmla="*/ 53 w 339"/>
                      <a:gd name="T71" fmla="*/ 706 h 1307"/>
                      <a:gd name="T72" fmla="*/ 73 w 339"/>
                      <a:gd name="T73" fmla="*/ 677 h 1307"/>
                      <a:gd name="T74" fmla="*/ 98 w 339"/>
                      <a:gd name="T75" fmla="*/ 639 h 1307"/>
                      <a:gd name="T76" fmla="*/ 121 w 339"/>
                      <a:gd name="T77" fmla="*/ 591 h 1307"/>
                      <a:gd name="T78" fmla="*/ 138 w 339"/>
                      <a:gd name="T79" fmla="*/ 534 h 1307"/>
                      <a:gd name="T80" fmla="*/ 149 w 339"/>
                      <a:gd name="T81" fmla="*/ 470 h 1307"/>
                      <a:gd name="T82" fmla="*/ 148 w 339"/>
                      <a:gd name="T83" fmla="*/ 399 h 1307"/>
                      <a:gd name="T84" fmla="*/ 141 w 339"/>
                      <a:gd name="T85" fmla="*/ 337 h 1307"/>
                      <a:gd name="T86" fmla="*/ 134 w 339"/>
                      <a:gd name="T87" fmla="*/ 296 h 1307"/>
                      <a:gd name="T88" fmla="*/ 128 w 339"/>
                      <a:gd name="T89" fmla="*/ 270 h 1307"/>
                      <a:gd name="T90" fmla="*/ 122 w 339"/>
                      <a:gd name="T91" fmla="*/ 259 h 1307"/>
                      <a:gd name="T92" fmla="*/ 116 w 339"/>
                      <a:gd name="T93" fmla="*/ 257 h 1307"/>
                      <a:gd name="T94" fmla="*/ 113 w 339"/>
                      <a:gd name="T95" fmla="*/ 259 h 1307"/>
                      <a:gd name="T96" fmla="*/ 110 w 339"/>
                      <a:gd name="T97" fmla="*/ 263 h 1307"/>
                      <a:gd name="T98" fmla="*/ 109 w 339"/>
                      <a:gd name="T99" fmla="*/ 266 h 1307"/>
                      <a:gd name="T100" fmla="*/ 70 w 339"/>
                      <a:gd name="T101" fmla="*/ 293 h 1307"/>
                      <a:gd name="T102" fmla="*/ 109 w 339"/>
                      <a:gd name="T103" fmla="*/ 47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9" h="1307">
                        <a:moveTo>
                          <a:pt x="109" y="47"/>
                        </a:moveTo>
                        <a:lnTo>
                          <a:pt x="115" y="43"/>
                        </a:lnTo>
                        <a:lnTo>
                          <a:pt x="129" y="35"/>
                        </a:lnTo>
                        <a:lnTo>
                          <a:pt x="151" y="25"/>
                        </a:lnTo>
                        <a:lnTo>
                          <a:pt x="176" y="13"/>
                        </a:lnTo>
                        <a:lnTo>
                          <a:pt x="202" y="4"/>
                        </a:lnTo>
                        <a:lnTo>
                          <a:pt x="230" y="0"/>
                        </a:lnTo>
                        <a:lnTo>
                          <a:pt x="253" y="1"/>
                        </a:lnTo>
                        <a:lnTo>
                          <a:pt x="272" y="11"/>
                        </a:lnTo>
                        <a:lnTo>
                          <a:pt x="288" y="40"/>
                        </a:lnTo>
                        <a:lnTo>
                          <a:pt x="305" y="93"/>
                        </a:lnTo>
                        <a:lnTo>
                          <a:pt x="321" y="166"/>
                        </a:lnTo>
                        <a:lnTo>
                          <a:pt x="334" y="253"/>
                        </a:lnTo>
                        <a:lnTo>
                          <a:pt x="339" y="352"/>
                        </a:lnTo>
                        <a:lnTo>
                          <a:pt x="338" y="457"/>
                        </a:lnTo>
                        <a:lnTo>
                          <a:pt x="324" y="567"/>
                        </a:lnTo>
                        <a:lnTo>
                          <a:pt x="298" y="674"/>
                        </a:lnTo>
                        <a:lnTo>
                          <a:pt x="280" y="727"/>
                        </a:lnTo>
                        <a:lnTo>
                          <a:pt x="259" y="782"/>
                        </a:lnTo>
                        <a:lnTo>
                          <a:pt x="237" y="836"/>
                        </a:lnTo>
                        <a:lnTo>
                          <a:pt x="213" y="891"/>
                        </a:lnTo>
                        <a:lnTo>
                          <a:pt x="189" y="946"/>
                        </a:lnTo>
                        <a:lnTo>
                          <a:pt x="163" y="997"/>
                        </a:lnTo>
                        <a:lnTo>
                          <a:pt x="139" y="1048"/>
                        </a:lnTo>
                        <a:lnTo>
                          <a:pt x="115" y="1095"/>
                        </a:lnTo>
                        <a:lnTo>
                          <a:pt x="92" y="1140"/>
                        </a:lnTo>
                        <a:lnTo>
                          <a:pt x="70" y="1181"/>
                        </a:lnTo>
                        <a:lnTo>
                          <a:pt x="50" y="1218"/>
                        </a:lnTo>
                        <a:lnTo>
                          <a:pt x="33" y="1247"/>
                        </a:lnTo>
                        <a:lnTo>
                          <a:pt x="19" y="1273"/>
                        </a:lnTo>
                        <a:lnTo>
                          <a:pt x="9" y="1291"/>
                        </a:lnTo>
                        <a:lnTo>
                          <a:pt x="2" y="1304"/>
                        </a:lnTo>
                        <a:lnTo>
                          <a:pt x="0" y="1307"/>
                        </a:lnTo>
                        <a:lnTo>
                          <a:pt x="32" y="730"/>
                        </a:lnTo>
                        <a:lnTo>
                          <a:pt x="38" y="724"/>
                        </a:lnTo>
                        <a:lnTo>
                          <a:pt x="53" y="706"/>
                        </a:lnTo>
                        <a:lnTo>
                          <a:pt x="73" y="677"/>
                        </a:lnTo>
                        <a:lnTo>
                          <a:pt x="98" y="639"/>
                        </a:lnTo>
                        <a:lnTo>
                          <a:pt x="121" y="591"/>
                        </a:lnTo>
                        <a:lnTo>
                          <a:pt x="138" y="534"/>
                        </a:lnTo>
                        <a:lnTo>
                          <a:pt x="149" y="470"/>
                        </a:lnTo>
                        <a:lnTo>
                          <a:pt x="148" y="399"/>
                        </a:lnTo>
                        <a:lnTo>
                          <a:pt x="141" y="337"/>
                        </a:lnTo>
                        <a:lnTo>
                          <a:pt x="134" y="296"/>
                        </a:lnTo>
                        <a:lnTo>
                          <a:pt x="128" y="270"/>
                        </a:lnTo>
                        <a:lnTo>
                          <a:pt x="122" y="259"/>
                        </a:lnTo>
                        <a:lnTo>
                          <a:pt x="116" y="257"/>
                        </a:lnTo>
                        <a:lnTo>
                          <a:pt x="113" y="259"/>
                        </a:lnTo>
                        <a:lnTo>
                          <a:pt x="110" y="263"/>
                        </a:lnTo>
                        <a:lnTo>
                          <a:pt x="109" y="266"/>
                        </a:lnTo>
                        <a:lnTo>
                          <a:pt x="70" y="293"/>
                        </a:lnTo>
                        <a:lnTo>
                          <a:pt x="109" y="47"/>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7" name="Freeform 23"/>
                  <p:cNvSpPr>
                    <a:spLocks/>
                  </p:cNvSpPr>
                  <p:nvPr/>
                </p:nvSpPr>
                <p:spPr bwMode="auto">
                  <a:xfrm>
                    <a:off x="4039" y="1295"/>
                    <a:ext cx="842" cy="1018"/>
                  </a:xfrm>
                  <a:custGeom>
                    <a:avLst/>
                    <a:gdLst>
                      <a:gd name="T0" fmla="*/ 0 w 1686"/>
                      <a:gd name="T1" fmla="*/ 7 h 2035"/>
                      <a:gd name="T2" fmla="*/ 2 w 1686"/>
                      <a:gd name="T3" fmla="*/ 12 h 2035"/>
                      <a:gd name="T4" fmla="*/ 6 w 1686"/>
                      <a:gd name="T5" fmla="*/ 19 h 2035"/>
                      <a:gd name="T6" fmla="*/ 14 w 1686"/>
                      <a:gd name="T7" fmla="*/ 28 h 2035"/>
                      <a:gd name="T8" fmla="*/ 27 w 1686"/>
                      <a:gd name="T9" fmla="*/ 40 h 2035"/>
                      <a:gd name="T10" fmla="*/ 47 w 1686"/>
                      <a:gd name="T11" fmla="*/ 53 h 2035"/>
                      <a:gd name="T12" fmla="*/ 73 w 1686"/>
                      <a:gd name="T13" fmla="*/ 68 h 2035"/>
                      <a:gd name="T14" fmla="*/ 109 w 1686"/>
                      <a:gd name="T15" fmla="*/ 85 h 2035"/>
                      <a:gd name="T16" fmla="*/ 154 w 1686"/>
                      <a:gd name="T17" fmla="*/ 99 h 2035"/>
                      <a:gd name="T18" fmla="*/ 210 w 1686"/>
                      <a:gd name="T19" fmla="*/ 116 h 2035"/>
                      <a:gd name="T20" fmla="*/ 278 w 1686"/>
                      <a:gd name="T21" fmla="*/ 131 h 2035"/>
                      <a:gd name="T22" fmla="*/ 359 w 1686"/>
                      <a:gd name="T23" fmla="*/ 144 h 2035"/>
                      <a:gd name="T24" fmla="*/ 456 w 1686"/>
                      <a:gd name="T25" fmla="*/ 156 h 2035"/>
                      <a:gd name="T26" fmla="*/ 567 w 1686"/>
                      <a:gd name="T27" fmla="*/ 165 h 2035"/>
                      <a:gd name="T28" fmla="*/ 695 w 1686"/>
                      <a:gd name="T29" fmla="*/ 172 h 2035"/>
                      <a:gd name="T30" fmla="*/ 841 w 1686"/>
                      <a:gd name="T31" fmla="*/ 177 h 2035"/>
                      <a:gd name="T32" fmla="*/ 1002 w 1686"/>
                      <a:gd name="T33" fmla="*/ 177 h 2035"/>
                      <a:gd name="T34" fmla="*/ 1144 w 1686"/>
                      <a:gd name="T35" fmla="*/ 172 h 2035"/>
                      <a:gd name="T36" fmla="*/ 1265 w 1686"/>
                      <a:gd name="T37" fmla="*/ 165 h 2035"/>
                      <a:gd name="T38" fmla="*/ 1368 w 1686"/>
                      <a:gd name="T39" fmla="*/ 155 h 2035"/>
                      <a:gd name="T40" fmla="*/ 1452 w 1686"/>
                      <a:gd name="T41" fmla="*/ 143 h 2035"/>
                      <a:gd name="T42" fmla="*/ 1521 w 1686"/>
                      <a:gd name="T43" fmla="*/ 128 h 2035"/>
                      <a:gd name="T44" fmla="*/ 1574 w 1686"/>
                      <a:gd name="T45" fmla="*/ 113 h 2035"/>
                      <a:gd name="T46" fmla="*/ 1615 w 1686"/>
                      <a:gd name="T47" fmla="*/ 97 h 2035"/>
                      <a:gd name="T48" fmla="*/ 1645 w 1686"/>
                      <a:gd name="T49" fmla="*/ 80 h 2035"/>
                      <a:gd name="T50" fmla="*/ 1665 w 1686"/>
                      <a:gd name="T51" fmla="*/ 64 h 2035"/>
                      <a:gd name="T52" fmla="*/ 1678 w 1686"/>
                      <a:gd name="T53" fmla="*/ 49 h 2035"/>
                      <a:gd name="T54" fmla="*/ 1685 w 1686"/>
                      <a:gd name="T55" fmla="*/ 34 h 2035"/>
                      <a:gd name="T56" fmla="*/ 1686 w 1686"/>
                      <a:gd name="T57" fmla="*/ 22 h 2035"/>
                      <a:gd name="T58" fmla="*/ 1685 w 1686"/>
                      <a:gd name="T59" fmla="*/ 12 h 2035"/>
                      <a:gd name="T60" fmla="*/ 1682 w 1686"/>
                      <a:gd name="T61" fmla="*/ 5 h 2035"/>
                      <a:gd name="T62" fmla="*/ 1680 w 1686"/>
                      <a:gd name="T63" fmla="*/ 0 h 2035"/>
                      <a:gd name="T64" fmla="*/ 1677 w 1686"/>
                      <a:gd name="T65" fmla="*/ 23 h 2035"/>
                      <a:gd name="T66" fmla="*/ 1654 w 1686"/>
                      <a:gd name="T67" fmla="*/ 192 h 2035"/>
                      <a:gd name="T68" fmla="*/ 1620 w 1686"/>
                      <a:gd name="T69" fmla="*/ 476 h 2035"/>
                      <a:gd name="T70" fmla="*/ 1588 w 1686"/>
                      <a:gd name="T71" fmla="*/ 829 h 2035"/>
                      <a:gd name="T72" fmla="*/ 1561 w 1686"/>
                      <a:gd name="T73" fmla="*/ 1347 h 2035"/>
                      <a:gd name="T74" fmla="*/ 1550 w 1686"/>
                      <a:gd name="T75" fmla="*/ 1761 h 2035"/>
                      <a:gd name="T76" fmla="*/ 1550 w 1686"/>
                      <a:gd name="T77" fmla="*/ 1820 h 2035"/>
                      <a:gd name="T78" fmla="*/ 1551 w 1686"/>
                      <a:gd name="T79" fmla="*/ 1837 h 2035"/>
                      <a:gd name="T80" fmla="*/ 1542 w 1686"/>
                      <a:gd name="T81" fmla="*/ 1868 h 2035"/>
                      <a:gd name="T82" fmla="*/ 1514 w 1686"/>
                      <a:gd name="T83" fmla="*/ 1906 h 2035"/>
                      <a:gd name="T84" fmla="*/ 1459 w 1686"/>
                      <a:gd name="T85" fmla="*/ 1946 h 2035"/>
                      <a:gd name="T86" fmla="*/ 1366 w 1686"/>
                      <a:gd name="T87" fmla="*/ 1984 h 2035"/>
                      <a:gd name="T88" fmla="*/ 1224 w 1686"/>
                      <a:gd name="T89" fmla="*/ 2016 h 2035"/>
                      <a:gd name="T90" fmla="*/ 1026 w 1686"/>
                      <a:gd name="T91" fmla="*/ 2033 h 2035"/>
                      <a:gd name="T92" fmla="*/ 778 w 1686"/>
                      <a:gd name="T93" fmla="*/ 2033 h 2035"/>
                      <a:gd name="T94" fmla="*/ 575 w 1686"/>
                      <a:gd name="T95" fmla="*/ 2016 h 2035"/>
                      <a:gd name="T96" fmla="*/ 427 w 1686"/>
                      <a:gd name="T97" fmla="*/ 1984 h 2035"/>
                      <a:gd name="T98" fmla="*/ 323 w 1686"/>
                      <a:gd name="T99" fmla="*/ 1946 h 2035"/>
                      <a:gd name="T100" fmla="*/ 257 w 1686"/>
                      <a:gd name="T101" fmla="*/ 1906 h 2035"/>
                      <a:gd name="T102" fmla="*/ 222 w 1686"/>
                      <a:gd name="T103" fmla="*/ 1868 h 2035"/>
                      <a:gd name="T104" fmla="*/ 206 w 1686"/>
                      <a:gd name="T105" fmla="*/ 1837 h 2035"/>
                      <a:gd name="T106" fmla="*/ 201 w 1686"/>
                      <a:gd name="T107" fmla="*/ 1820 h 2035"/>
                      <a:gd name="T108" fmla="*/ 202 w 1686"/>
                      <a:gd name="T109" fmla="*/ 1801 h 2035"/>
                      <a:gd name="T110" fmla="*/ 208 w 1686"/>
                      <a:gd name="T111" fmla="*/ 1679 h 2035"/>
                      <a:gd name="T112" fmla="*/ 206 w 1686"/>
                      <a:gd name="T113" fmla="*/ 1442 h 2035"/>
                      <a:gd name="T114" fmla="*/ 184 w 1686"/>
                      <a:gd name="T115" fmla="*/ 1097 h 2035"/>
                      <a:gd name="T116" fmla="*/ 134 w 1686"/>
                      <a:gd name="T117" fmla="*/ 680 h 2035"/>
                      <a:gd name="T118" fmla="*/ 79 w 1686"/>
                      <a:gd name="T119" fmla="*/ 350 h 2035"/>
                      <a:gd name="T120" fmla="*/ 33 w 1686"/>
                      <a:gd name="T121" fmla="*/ 129 h 2035"/>
                      <a:gd name="T122" fmla="*/ 4 w 1686"/>
                      <a:gd name="T123" fmla="*/ 21 h 20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6" h="2035">
                        <a:moveTo>
                          <a:pt x="0" y="7"/>
                        </a:moveTo>
                        <a:lnTo>
                          <a:pt x="0" y="7"/>
                        </a:lnTo>
                        <a:lnTo>
                          <a:pt x="2" y="10"/>
                        </a:lnTo>
                        <a:lnTo>
                          <a:pt x="2" y="12"/>
                        </a:lnTo>
                        <a:lnTo>
                          <a:pt x="4" y="14"/>
                        </a:lnTo>
                        <a:lnTo>
                          <a:pt x="6" y="19"/>
                        </a:lnTo>
                        <a:lnTo>
                          <a:pt x="10" y="23"/>
                        </a:lnTo>
                        <a:lnTo>
                          <a:pt x="14" y="28"/>
                        </a:lnTo>
                        <a:lnTo>
                          <a:pt x="20" y="34"/>
                        </a:lnTo>
                        <a:lnTo>
                          <a:pt x="27" y="40"/>
                        </a:lnTo>
                        <a:lnTo>
                          <a:pt x="36" y="46"/>
                        </a:lnTo>
                        <a:lnTo>
                          <a:pt x="47" y="53"/>
                        </a:lnTo>
                        <a:lnTo>
                          <a:pt x="59" y="61"/>
                        </a:lnTo>
                        <a:lnTo>
                          <a:pt x="73" y="68"/>
                        </a:lnTo>
                        <a:lnTo>
                          <a:pt x="90" y="76"/>
                        </a:lnTo>
                        <a:lnTo>
                          <a:pt x="109" y="85"/>
                        </a:lnTo>
                        <a:lnTo>
                          <a:pt x="130" y="91"/>
                        </a:lnTo>
                        <a:lnTo>
                          <a:pt x="154" y="99"/>
                        </a:lnTo>
                        <a:lnTo>
                          <a:pt x="180" y="108"/>
                        </a:lnTo>
                        <a:lnTo>
                          <a:pt x="210" y="116"/>
                        </a:lnTo>
                        <a:lnTo>
                          <a:pt x="242" y="123"/>
                        </a:lnTo>
                        <a:lnTo>
                          <a:pt x="278" y="131"/>
                        </a:lnTo>
                        <a:lnTo>
                          <a:pt x="317" y="138"/>
                        </a:lnTo>
                        <a:lnTo>
                          <a:pt x="359" y="144"/>
                        </a:lnTo>
                        <a:lnTo>
                          <a:pt x="405" y="150"/>
                        </a:lnTo>
                        <a:lnTo>
                          <a:pt x="456" y="156"/>
                        </a:lnTo>
                        <a:lnTo>
                          <a:pt x="508" y="161"/>
                        </a:lnTo>
                        <a:lnTo>
                          <a:pt x="567" y="165"/>
                        </a:lnTo>
                        <a:lnTo>
                          <a:pt x="628" y="170"/>
                        </a:lnTo>
                        <a:lnTo>
                          <a:pt x="695" y="172"/>
                        </a:lnTo>
                        <a:lnTo>
                          <a:pt x="767" y="174"/>
                        </a:lnTo>
                        <a:lnTo>
                          <a:pt x="841" y="177"/>
                        </a:lnTo>
                        <a:lnTo>
                          <a:pt x="922" y="177"/>
                        </a:lnTo>
                        <a:lnTo>
                          <a:pt x="1002" y="177"/>
                        </a:lnTo>
                        <a:lnTo>
                          <a:pt x="1075" y="174"/>
                        </a:lnTo>
                        <a:lnTo>
                          <a:pt x="1144" y="172"/>
                        </a:lnTo>
                        <a:lnTo>
                          <a:pt x="1208" y="169"/>
                        </a:lnTo>
                        <a:lnTo>
                          <a:pt x="1265" y="165"/>
                        </a:lnTo>
                        <a:lnTo>
                          <a:pt x="1319" y="161"/>
                        </a:lnTo>
                        <a:lnTo>
                          <a:pt x="1368" y="155"/>
                        </a:lnTo>
                        <a:lnTo>
                          <a:pt x="1413" y="149"/>
                        </a:lnTo>
                        <a:lnTo>
                          <a:pt x="1452" y="143"/>
                        </a:lnTo>
                        <a:lnTo>
                          <a:pt x="1489" y="136"/>
                        </a:lnTo>
                        <a:lnTo>
                          <a:pt x="1521" y="128"/>
                        </a:lnTo>
                        <a:lnTo>
                          <a:pt x="1549" y="121"/>
                        </a:lnTo>
                        <a:lnTo>
                          <a:pt x="1574" y="113"/>
                        </a:lnTo>
                        <a:lnTo>
                          <a:pt x="1596" y="105"/>
                        </a:lnTo>
                        <a:lnTo>
                          <a:pt x="1615" y="97"/>
                        </a:lnTo>
                        <a:lnTo>
                          <a:pt x="1632" y="88"/>
                        </a:lnTo>
                        <a:lnTo>
                          <a:pt x="1645" y="80"/>
                        </a:lnTo>
                        <a:lnTo>
                          <a:pt x="1656" y="72"/>
                        </a:lnTo>
                        <a:lnTo>
                          <a:pt x="1665" y="64"/>
                        </a:lnTo>
                        <a:lnTo>
                          <a:pt x="1673" y="56"/>
                        </a:lnTo>
                        <a:lnTo>
                          <a:pt x="1678" y="49"/>
                        </a:lnTo>
                        <a:lnTo>
                          <a:pt x="1681" y="41"/>
                        </a:lnTo>
                        <a:lnTo>
                          <a:pt x="1685" y="34"/>
                        </a:lnTo>
                        <a:lnTo>
                          <a:pt x="1686" y="28"/>
                        </a:lnTo>
                        <a:lnTo>
                          <a:pt x="1686" y="22"/>
                        </a:lnTo>
                        <a:lnTo>
                          <a:pt x="1686" y="17"/>
                        </a:lnTo>
                        <a:lnTo>
                          <a:pt x="1685" y="12"/>
                        </a:lnTo>
                        <a:lnTo>
                          <a:pt x="1683" y="8"/>
                        </a:lnTo>
                        <a:lnTo>
                          <a:pt x="1682" y="5"/>
                        </a:lnTo>
                        <a:lnTo>
                          <a:pt x="1681" y="3"/>
                        </a:lnTo>
                        <a:lnTo>
                          <a:pt x="1680" y="0"/>
                        </a:lnTo>
                        <a:lnTo>
                          <a:pt x="1680" y="0"/>
                        </a:lnTo>
                        <a:lnTo>
                          <a:pt x="1677" y="23"/>
                        </a:lnTo>
                        <a:lnTo>
                          <a:pt x="1667" y="89"/>
                        </a:lnTo>
                        <a:lnTo>
                          <a:pt x="1654" y="192"/>
                        </a:lnTo>
                        <a:lnTo>
                          <a:pt x="1637" y="322"/>
                        </a:lnTo>
                        <a:lnTo>
                          <a:pt x="1620" y="476"/>
                        </a:lnTo>
                        <a:lnTo>
                          <a:pt x="1603" y="648"/>
                        </a:lnTo>
                        <a:lnTo>
                          <a:pt x="1588" y="829"/>
                        </a:lnTo>
                        <a:lnTo>
                          <a:pt x="1576" y="1014"/>
                        </a:lnTo>
                        <a:lnTo>
                          <a:pt x="1561" y="1347"/>
                        </a:lnTo>
                        <a:lnTo>
                          <a:pt x="1553" y="1601"/>
                        </a:lnTo>
                        <a:lnTo>
                          <a:pt x="1550" y="1761"/>
                        </a:lnTo>
                        <a:lnTo>
                          <a:pt x="1550" y="1817"/>
                        </a:lnTo>
                        <a:lnTo>
                          <a:pt x="1550" y="1820"/>
                        </a:lnTo>
                        <a:lnTo>
                          <a:pt x="1551" y="1827"/>
                        </a:lnTo>
                        <a:lnTo>
                          <a:pt x="1551" y="1837"/>
                        </a:lnTo>
                        <a:lnTo>
                          <a:pt x="1548" y="1852"/>
                        </a:lnTo>
                        <a:lnTo>
                          <a:pt x="1542" y="1868"/>
                        </a:lnTo>
                        <a:lnTo>
                          <a:pt x="1531" y="1887"/>
                        </a:lnTo>
                        <a:lnTo>
                          <a:pt x="1514" y="1906"/>
                        </a:lnTo>
                        <a:lnTo>
                          <a:pt x="1491" y="1926"/>
                        </a:lnTo>
                        <a:lnTo>
                          <a:pt x="1459" y="1946"/>
                        </a:lnTo>
                        <a:lnTo>
                          <a:pt x="1417" y="1966"/>
                        </a:lnTo>
                        <a:lnTo>
                          <a:pt x="1366" y="1984"/>
                        </a:lnTo>
                        <a:lnTo>
                          <a:pt x="1301" y="2001"/>
                        </a:lnTo>
                        <a:lnTo>
                          <a:pt x="1224" y="2016"/>
                        </a:lnTo>
                        <a:lnTo>
                          <a:pt x="1133" y="2026"/>
                        </a:lnTo>
                        <a:lnTo>
                          <a:pt x="1026" y="2033"/>
                        </a:lnTo>
                        <a:lnTo>
                          <a:pt x="902" y="2035"/>
                        </a:lnTo>
                        <a:lnTo>
                          <a:pt x="778" y="2033"/>
                        </a:lnTo>
                        <a:lnTo>
                          <a:pt x="670" y="2026"/>
                        </a:lnTo>
                        <a:lnTo>
                          <a:pt x="575" y="2016"/>
                        </a:lnTo>
                        <a:lnTo>
                          <a:pt x="495" y="2001"/>
                        </a:lnTo>
                        <a:lnTo>
                          <a:pt x="427" y="1984"/>
                        </a:lnTo>
                        <a:lnTo>
                          <a:pt x="369" y="1966"/>
                        </a:lnTo>
                        <a:lnTo>
                          <a:pt x="323" y="1946"/>
                        </a:lnTo>
                        <a:lnTo>
                          <a:pt x="286" y="1926"/>
                        </a:lnTo>
                        <a:lnTo>
                          <a:pt x="257" y="1906"/>
                        </a:lnTo>
                        <a:lnTo>
                          <a:pt x="237" y="1887"/>
                        </a:lnTo>
                        <a:lnTo>
                          <a:pt x="222" y="1868"/>
                        </a:lnTo>
                        <a:lnTo>
                          <a:pt x="211" y="1852"/>
                        </a:lnTo>
                        <a:lnTo>
                          <a:pt x="206" y="1837"/>
                        </a:lnTo>
                        <a:lnTo>
                          <a:pt x="202" y="1827"/>
                        </a:lnTo>
                        <a:lnTo>
                          <a:pt x="201" y="1820"/>
                        </a:lnTo>
                        <a:lnTo>
                          <a:pt x="201" y="1817"/>
                        </a:lnTo>
                        <a:lnTo>
                          <a:pt x="202" y="1801"/>
                        </a:lnTo>
                        <a:lnTo>
                          <a:pt x="204" y="1755"/>
                        </a:lnTo>
                        <a:lnTo>
                          <a:pt x="208" y="1679"/>
                        </a:lnTo>
                        <a:lnTo>
                          <a:pt x="208" y="1574"/>
                        </a:lnTo>
                        <a:lnTo>
                          <a:pt x="206" y="1442"/>
                        </a:lnTo>
                        <a:lnTo>
                          <a:pt x="197" y="1283"/>
                        </a:lnTo>
                        <a:lnTo>
                          <a:pt x="184" y="1097"/>
                        </a:lnTo>
                        <a:lnTo>
                          <a:pt x="162" y="888"/>
                        </a:lnTo>
                        <a:lnTo>
                          <a:pt x="134" y="680"/>
                        </a:lnTo>
                        <a:lnTo>
                          <a:pt x="106" y="500"/>
                        </a:lnTo>
                        <a:lnTo>
                          <a:pt x="79" y="350"/>
                        </a:lnTo>
                        <a:lnTo>
                          <a:pt x="55" y="226"/>
                        </a:lnTo>
                        <a:lnTo>
                          <a:pt x="33" y="129"/>
                        </a:lnTo>
                        <a:lnTo>
                          <a:pt x="15" y="61"/>
                        </a:lnTo>
                        <a:lnTo>
                          <a:pt x="4" y="21"/>
                        </a:lnTo>
                        <a:lnTo>
                          <a:pt x="0" y="7"/>
                        </a:lnTo>
                        <a:close/>
                      </a:path>
                    </a:pathLst>
                  </a:custGeom>
                  <a:solidFill>
                    <a:srgbClr val="E9F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8" name="Freeform 24"/>
                  <p:cNvSpPr>
                    <a:spLocks/>
                  </p:cNvSpPr>
                  <p:nvPr/>
                </p:nvSpPr>
                <p:spPr bwMode="auto">
                  <a:xfrm>
                    <a:off x="4210" y="1436"/>
                    <a:ext cx="111" cy="496"/>
                  </a:xfrm>
                  <a:custGeom>
                    <a:avLst/>
                    <a:gdLst>
                      <a:gd name="T0" fmla="*/ 0 w 221"/>
                      <a:gd name="T1" fmla="*/ 85 h 993"/>
                      <a:gd name="T2" fmla="*/ 2 w 221"/>
                      <a:gd name="T3" fmla="*/ 99 h 993"/>
                      <a:gd name="T4" fmla="*/ 10 w 221"/>
                      <a:gd name="T5" fmla="*/ 137 h 993"/>
                      <a:gd name="T6" fmla="*/ 22 w 221"/>
                      <a:gd name="T7" fmla="*/ 195 h 993"/>
                      <a:gd name="T8" fmla="*/ 34 w 221"/>
                      <a:gd name="T9" fmla="*/ 269 h 993"/>
                      <a:gd name="T10" fmla="*/ 48 w 221"/>
                      <a:gd name="T11" fmla="*/ 353 h 993"/>
                      <a:gd name="T12" fmla="*/ 61 w 221"/>
                      <a:gd name="T13" fmla="*/ 444 h 993"/>
                      <a:gd name="T14" fmla="*/ 71 w 221"/>
                      <a:gd name="T15" fmla="*/ 538 h 993"/>
                      <a:gd name="T16" fmla="*/ 78 w 221"/>
                      <a:gd name="T17" fmla="*/ 627 h 993"/>
                      <a:gd name="T18" fmla="*/ 87 w 221"/>
                      <a:gd name="T19" fmla="*/ 782 h 993"/>
                      <a:gd name="T20" fmla="*/ 95 w 221"/>
                      <a:gd name="T21" fmla="*/ 897 h 993"/>
                      <a:gd name="T22" fmla="*/ 101 w 221"/>
                      <a:gd name="T23" fmla="*/ 969 h 993"/>
                      <a:gd name="T24" fmla="*/ 103 w 221"/>
                      <a:gd name="T25" fmla="*/ 993 h 993"/>
                      <a:gd name="T26" fmla="*/ 221 w 221"/>
                      <a:gd name="T27" fmla="*/ 0 h 993"/>
                      <a:gd name="T28" fmla="*/ 0 w 221"/>
                      <a:gd name="T29" fmla="*/ 85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993">
                        <a:moveTo>
                          <a:pt x="0" y="85"/>
                        </a:moveTo>
                        <a:lnTo>
                          <a:pt x="2" y="99"/>
                        </a:lnTo>
                        <a:lnTo>
                          <a:pt x="10" y="137"/>
                        </a:lnTo>
                        <a:lnTo>
                          <a:pt x="22" y="195"/>
                        </a:lnTo>
                        <a:lnTo>
                          <a:pt x="34" y="269"/>
                        </a:lnTo>
                        <a:lnTo>
                          <a:pt x="48" y="353"/>
                        </a:lnTo>
                        <a:lnTo>
                          <a:pt x="61" y="444"/>
                        </a:lnTo>
                        <a:lnTo>
                          <a:pt x="71" y="538"/>
                        </a:lnTo>
                        <a:lnTo>
                          <a:pt x="78" y="627"/>
                        </a:lnTo>
                        <a:lnTo>
                          <a:pt x="87" y="782"/>
                        </a:lnTo>
                        <a:lnTo>
                          <a:pt x="95" y="897"/>
                        </a:lnTo>
                        <a:lnTo>
                          <a:pt x="101" y="969"/>
                        </a:lnTo>
                        <a:lnTo>
                          <a:pt x="103" y="993"/>
                        </a:lnTo>
                        <a:lnTo>
                          <a:pt x="221" y="0"/>
                        </a:lnTo>
                        <a:lnTo>
                          <a:pt x="0" y="85"/>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49" name="Freeform 25"/>
                  <p:cNvSpPr>
                    <a:spLocks/>
                  </p:cNvSpPr>
                  <p:nvPr/>
                </p:nvSpPr>
                <p:spPr bwMode="auto">
                  <a:xfrm>
                    <a:off x="4034" y="1165"/>
                    <a:ext cx="877" cy="1007"/>
                  </a:xfrm>
                  <a:custGeom>
                    <a:avLst/>
                    <a:gdLst>
                      <a:gd name="T0" fmla="*/ 1 w 1756"/>
                      <a:gd name="T1" fmla="*/ 270 h 2014"/>
                      <a:gd name="T2" fmla="*/ 4 w 1756"/>
                      <a:gd name="T3" fmla="*/ 227 h 2014"/>
                      <a:gd name="T4" fmla="*/ 39 w 1756"/>
                      <a:gd name="T5" fmla="*/ 167 h 2014"/>
                      <a:gd name="T6" fmla="*/ 135 w 1756"/>
                      <a:gd name="T7" fmla="*/ 101 h 2014"/>
                      <a:gd name="T8" fmla="*/ 318 w 1756"/>
                      <a:gd name="T9" fmla="*/ 44 h 2014"/>
                      <a:gd name="T10" fmla="*/ 616 w 1756"/>
                      <a:gd name="T11" fmla="*/ 7 h 2014"/>
                      <a:gd name="T12" fmla="*/ 1030 w 1756"/>
                      <a:gd name="T13" fmla="*/ 3 h 2014"/>
                      <a:gd name="T14" fmla="*/ 1357 w 1756"/>
                      <a:gd name="T15" fmla="*/ 36 h 2014"/>
                      <a:gd name="T16" fmla="*/ 1568 w 1756"/>
                      <a:gd name="T17" fmla="*/ 93 h 2014"/>
                      <a:gd name="T18" fmla="*/ 1688 w 1756"/>
                      <a:gd name="T19" fmla="*/ 161 h 2014"/>
                      <a:gd name="T20" fmla="*/ 1742 w 1756"/>
                      <a:gd name="T21" fmla="*/ 227 h 2014"/>
                      <a:gd name="T22" fmla="*/ 1756 w 1756"/>
                      <a:gd name="T23" fmla="*/ 275 h 2014"/>
                      <a:gd name="T24" fmla="*/ 1755 w 1756"/>
                      <a:gd name="T25" fmla="*/ 295 h 2014"/>
                      <a:gd name="T26" fmla="*/ 1683 w 1756"/>
                      <a:gd name="T27" fmla="*/ 683 h 2014"/>
                      <a:gd name="T28" fmla="*/ 1601 w 1756"/>
                      <a:gd name="T29" fmla="*/ 1544 h 2014"/>
                      <a:gd name="T30" fmla="*/ 1575 w 1756"/>
                      <a:gd name="T31" fmla="*/ 2000 h 2014"/>
                      <a:gd name="T32" fmla="*/ 1586 w 1756"/>
                      <a:gd name="T33" fmla="*/ 1036 h 2014"/>
                      <a:gd name="T34" fmla="*/ 1644 w 1756"/>
                      <a:gd name="T35" fmla="*/ 416 h 2014"/>
                      <a:gd name="T36" fmla="*/ 1652 w 1756"/>
                      <a:gd name="T37" fmla="*/ 350 h 2014"/>
                      <a:gd name="T38" fmla="*/ 1571 w 1756"/>
                      <a:gd name="T39" fmla="*/ 396 h 2014"/>
                      <a:gd name="T40" fmla="*/ 1364 w 1756"/>
                      <a:gd name="T41" fmla="*/ 452 h 2014"/>
                      <a:gd name="T42" fmla="*/ 998 w 1756"/>
                      <a:gd name="T43" fmla="*/ 471 h 2014"/>
                      <a:gd name="T44" fmla="*/ 720 w 1756"/>
                      <a:gd name="T45" fmla="*/ 467 h 2014"/>
                      <a:gd name="T46" fmla="*/ 604 w 1756"/>
                      <a:gd name="T47" fmla="*/ 461 h 2014"/>
                      <a:gd name="T48" fmla="*/ 581 w 1756"/>
                      <a:gd name="T49" fmla="*/ 457 h 2014"/>
                      <a:gd name="T50" fmla="*/ 317 w 1756"/>
                      <a:gd name="T51" fmla="*/ 419 h 2014"/>
                      <a:gd name="T52" fmla="*/ 201 w 1756"/>
                      <a:gd name="T53" fmla="*/ 389 h 2014"/>
                      <a:gd name="T54" fmla="*/ 123 w 1756"/>
                      <a:gd name="T55" fmla="*/ 348 h 2014"/>
                      <a:gd name="T56" fmla="*/ 107 w 1756"/>
                      <a:gd name="T57" fmla="*/ 338 h 2014"/>
                      <a:gd name="T58" fmla="*/ 120 w 1756"/>
                      <a:gd name="T59" fmla="*/ 345 h 2014"/>
                      <a:gd name="T60" fmla="*/ 159 w 1756"/>
                      <a:gd name="T61" fmla="*/ 357 h 2014"/>
                      <a:gd name="T62" fmla="*/ 239 w 1756"/>
                      <a:gd name="T63" fmla="*/ 372 h 2014"/>
                      <a:gd name="T64" fmla="*/ 373 w 1756"/>
                      <a:gd name="T65" fmla="*/ 388 h 2014"/>
                      <a:gd name="T66" fmla="*/ 575 w 1756"/>
                      <a:gd name="T67" fmla="*/ 401 h 2014"/>
                      <a:gd name="T68" fmla="*/ 857 w 1756"/>
                      <a:gd name="T69" fmla="*/ 408 h 2014"/>
                      <a:gd name="T70" fmla="*/ 1352 w 1756"/>
                      <a:gd name="T71" fmla="*/ 384 h 2014"/>
                      <a:gd name="T72" fmla="*/ 1601 w 1756"/>
                      <a:gd name="T73" fmla="*/ 317 h 2014"/>
                      <a:gd name="T74" fmla="*/ 1662 w 1756"/>
                      <a:gd name="T75" fmla="*/ 260 h 2014"/>
                      <a:gd name="T76" fmla="*/ 1664 w 1756"/>
                      <a:gd name="T77" fmla="*/ 248 h 2014"/>
                      <a:gd name="T78" fmla="*/ 1653 w 1756"/>
                      <a:gd name="T79" fmla="*/ 220 h 2014"/>
                      <a:gd name="T80" fmla="*/ 1614 w 1756"/>
                      <a:gd name="T81" fmla="*/ 177 h 2014"/>
                      <a:gd name="T82" fmla="*/ 1528 w 1756"/>
                      <a:gd name="T83" fmla="*/ 128 h 2014"/>
                      <a:gd name="T84" fmla="*/ 1373 w 1756"/>
                      <a:gd name="T85" fmla="*/ 82 h 2014"/>
                      <a:gd name="T86" fmla="*/ 1134 w 1756"/>
                      <a:gd name="T87" fmla="*/ 51 h 2014"/>
                      <a:gd name="T88" fmla="*/ 793 w 1756"/>
                      <a:gd name="T89" fmla="*/ 43 h 2014"/>
                      <a:gd name="T90" fmla="*/ 485 w 1756"/>
                      <a:gd name="T91" fmla="*/ 63 h 2014"/>
                      <a:gd name="T92" fmla="*/ 271 w 1756"/>
                      <a:gd name="T93" fmla="*/ 107 h 2014"/>
                      <a:gd name="T94" fmla="*/ 131 w 1756"/>
                      <a:gd name="T95" fmla="*/ 161 h 2014"/>
                      <a:gd name="T96" fmla="*/ 51 w 1756"/>
                      <a:gd name="T97" fmla="*/ 215 h 2014"/>
                      <a:gd name="T98" fmla="*/ 14 w 1756"/>
                      <a:gd name="T99" fmla="*/ 259 h 2014"/>
                      <a:gd name="T100" fmla="*/ 4 w 1756"/>
                      <a:gd name="T101" fmla="*/ 280 h 20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6" h="2014">
                        <a:moveTo>
                          <a:pt x="4" y="281"/>
                        </a:moveTo>
                        <a:lnTo>
                          <a:pt x="4" y="280"/>
                        </a:lnTo>
                        <a:lnTo>
                          <a:pt x="2" y="278"/>
                        </a:lnTo>
                        <a:lnTo>
                          <a:pt x="1" y="274"/>
                        </a:lnTo>
                        <a:lnTo>
                          <a:pt x="1" y="270"/>
                        </a:lnTo>
                        <a:lnTo>
                          <a:pt x="0" y="263"/>
                        </a:lnTo>
                        <a:lnTo>
                          <a:pt x="0" y="255"/>
                        </a:lnTo>
                        <a:lnTo>
                          <a:pt x="0" y="247"/>
                        </a:lnTo>
                        <a:lnTo>
                          <a:pt x="1" y="237"/>
                        </a:lnTo>
                        <a:lnTo>
                          <a:pt x="4" y="227"/>
                        </a:lnTo>
                        <a:lnTo>
                          <a:pt x="7" y="215"/>
                        </a:lnTo>
                        <a:lnTo>
                          <a:pt x="13" y="204"/>
                        </a:lnTo>
                        <a:lnTo>
                          <a:pt x="20" y="192"/>
                        </a:lnTo>
                        <a:lnTo>
                          <a:pt x="29" y="180"/>
                        </a:lnTo>
                        <a:lnTo>
                          <a:pt x="39" y="167"/>
                        </a:lnTo>
                        <a:lnTo>
                          <a:pt x="53" y="153"/>
                        </a:lnTo>
                        <a:lnTo>
                          <a:pt x="69" y="141"/>
                        </a:lnTo>
                        <a:lnTo>
                          <a:pt x="88" y="128"/>
                        </a:lnTo>
                        <a:lnTo>
                          <a:pt x="111" y="114"/>
                        </a:lnTo>
                        <a:lnTo>
                          <a:pt x="135" y="101"/>
                        </a:lnTo>
                        <a:lnTo>
                          <a:pt x="164" y="89"/>
                        </a:lnTo>
                        <a:lnTo>
                          <a:pt x="197" y="77"/>
                        </a:lnTo>
                        <a:lnTo>
                          <a:pt x="233" y="66"/>
                        </a:lnTo>
                        <a:lnTo>
                          <a:pt x="273" y="54"/>
                        </a:lnTo>
                        <a:lnTo>
                          <a:pt x="318" y="44"/>
                        </a:lnTo>
                        <a:lnTo>
                          <a:pt x="368" y="35"/>
                        </a:lnTo>
                        <a:lnTo>
                          <a:pt x="422" y="27"/>
                        </a:lnTo>
                        <a:lnTo>
                          <a:pt x="482" y="18"/>
                        </a:lnTo>
                        <a:lnTo>
                          <a:pt x="546" y="12"/>
                        </a:lnTo>
                        <a:lnTo>
                          <a:pt x="616" y="7"/>
                        </a:lnTo>
                        <a:lnTo>
                          <a:pt x="691" y="3"/>
                        </a:lnTo>
                        <a:lnTo>
                          <a:pt x="773" y="1"/>
                        </a:lnTo>
                        <a:lnTo>
                          <a:pt x="861" y="0"/>
                        </a:lnTo>
                        <a:lnTo>
                          <a:pt x="948" y="1"/>
                        </a:lnTo>
                        <a:lnTo>
                          <a:pt x="1030" y="3"/>
                        </a:lnTo>
                        <a:lnTo>
                          <a:pt x="1106" y="7"/>
                        </a:lnTo>
                        <a:lnTo>
                          <a:pt x="1176" y="13"/>
                        </a:lnTo>
                        <a:lnTo>
                          <a:pt x="1242" y="20"/>
                        </a:lnTo>
                        <a:lnTo>
                          <a:pt x="1302" y="28"/>
                        </a:lnTo>
                        <a:lnTo>
                          <a:pt x="1357" y="36"/>
                        </a:lnTo>
                        <a:lnTo>
                          <a:pt x="1408" y="46"/>
                        </a:lnTo>
                        <a:lnTo>
                          <a:pt x="1454" y="56"/>
                        </a:lnTo>
                        <a:lnTo>
                          <a:pt x="1495" y="68"/>
                        </a:lnTo>
                        <a:lnTo>
                          <a:pt x="1533" y="81"/>
                        </a:lnTo>
                        <a:lnTo>
                          <a:pt x="1568" y="93"/>
                        </a:lnTo>
                        <a:lnTo>
                          <a:pt x="1598" y="106"/>
                        </a:lnTo>
                        <a:lnTo>
                          <a:pt x="1625" y="120"/>
                        </a:lnTo>
                        <a:lnTo>
                          <a:pt x="1649" y="134"/>
                        </a:lnTo>
                        <a:lnTo>
                          <a:pt x="1669" y="147"/>
                        </a:lnTo>
                        <a:lnTo>
                          <a:pt x="1688" y="161"/>
                        </a:lnTo>
                        <a:lnTo>
                          <a:pt x="1703" y="175"/>
                        </a:lnTo>
                        <a:lnTo>
                          <a:pt x="1715" y="189"/>
                        </a:lnTo>
                        <a:lnTo>
                          <a:pt x="1726" y="202"/>
                        </a:lnTo>
                        <a:lnTo>
                          <a:pt x="1735" y="214"/>
                        </a:lnTo>
                        <a:lnTo>
                          <a:pt x="1742" y="227"/>
                        </a:lnTo>
                        <a:lnTo>
                          <a:pt x="1746" y="239"/>
                        </a:lnTo>
                        <a:lnTo>
                          <a:pt x="1751" y="249"/>
                        </a:lnTo>
                        <a:lnTo>
                          <a:pt x="1753" y="259"/>
                        </a:lnTo>
                        <a:lnTo>
                          <a:pt x="1755" y="267"/>
                        </a:lnTo>
                        <a:lnTo>
                          <a:pt x="1756" y="275"/>
                        </a:lnTo>
                        <a:lnTo>
                          <a:pt x="1756" y="282"/>
                        </a:lnTo>
                        <a:lnTo>
                          <a:pt x="1756" y="288"/>
                        </a:lnTo>
                        <a:lnTo>
                          <a:pt x="1755" y="292"/>
                        </a:lnTo>
                        <a:lnTo>
                          <a:pt x="1755" y="294"/>
                        </a:lnTo>
                        <a:lnTo>
                          <a:pt x="1755" y="295"/>
                        </a:lnTo>
                        <a:lnTo>
                          <a:pt x="1751" y="312"/>
                        </a:lnTo>
                        <a:lnTo>
                          <a:pt x="1740" y="363"/>
                        </a:lnTo>
                        <a:lnTo>
                          <a:pt x="1723" y="444"/>
                        </a:lnTo>
                        <a:lnTo>
                          <a:pt x="1704" y="551"/>
                        </a:lnTo>
                        <a:lnTo>
                          <a:pt x="1683" y="683"/>
                        </a:lnTo>
                        <a:lnTo>
                          <a:pt x="1661" y="837"/>
                        </a:lnTo>
                        <a:lnTo>
                          <a:pt x="1642" y="1009"/>
                        </a:lnTo>
                        <a:lnTo>
                          <a:pt x="1625" y="1197"/>
                        </a:lnTo>
                        <a:lnTo>
                          <a:pt x="1612" y="1381"/>
                        </a:lnTo>
                        <a:lnTo>
                          <a:pt x="1601" y="1544"/>
                        </a:lnTo>
                        <a:lnTo>
                          <a:pt x="1592" y="1685"/>
                        </a:lnTo>
                        <a:lnTo>
                          <a:pt x="1585" y="1801"/>
                        </a:lnTo>
                        <a:lnTo>
                          <a:pt x="1579" y="1893"/>
                        </a:lnTo>
                        <a:lnTo>
                          <a:pt x="1576" y="1960"/>
                        </a:lnTo>
                        <a:lnTo>
                          <a:pt x="1575" y="2000"/>
                        </a:lnTo>
                        <a:lnTo>
                          <a:pt x="1574" y="2014"/>
                        </a:lnTo>
                        <a:lnTo>
                          <a:pt x="1571" y="1939"/>
                        </a:lnTo>
                        <a:lnTo>
                          <a:pt x="1568" y="1733"/>
                        </a:lnTo>
                        <a:lnTo>
                          <a:pt x="1570" y="1423"/>
                        </a:lnTo>
                        <a:lnTo>
                          <a:pt x="1586" y="1036"/>
                        </a:lnTo>
                        <a:lnTo>
                          <a:pt x="1599" y="846"/>
                        </a:lnTo>
                        <a:lnTo>
                          <a:pt x="1612" y="692"/>
                        </a:lnTo>
                        <a:lnTo>
                          <a:pt x="1623" y="571"/>
                        </a:lnTo>
                        <a:lnTo>
                          <a:pt x="1635" y="480"/>
                        </a:lnTo>
                        <a:lnTo>
                          <a:pt x="1644" y="416"/>
                        </a:lnTo>
                        <a:lnTo>
                          <a:pt x="1651" y="374"/>
                        </a:lnTo>
                        <a:lnTo>
                          <a:pt x="1655" y="351"/>
                        </a:lnTo>
                        <a:lnTo>
                          <a:pt x="1658" y="345"/>
                        </a:lnTo>
                        <a:lnTo>
                          <a:pt x="1657" y="346"/>
                        </a:lnTo>
                        <a:lnTo>
                          <a:pt x="1652" y="350"/>
                        </a:lnTo>
                        <a:lnTo>
                          <a:pt x="1644" y="356"/>
                        </a:lnTo>
                        <a:lnTo>
                          <a:pt x="1632" y="364"/>
                        </a:lnTo>
                        <a:lnTo>
                          <a:pt x="1616" y="374"/>
                        </a:lnTo>
                        <a:lnTo>
                          <a:pt x="1597" y="385"/>
                        </a:lnTo>
                        <a:lnTo>
                          <a:pt x="1571" y="396"/>
                        </a:lnTo>
                        <a:lnTo>
                          <a:pt x="1541" y="408"/>
                        </a:lnTo>
                        <a:lnTo>
                          <a:pt x="1506" y="419"/>
                        </a:lnTo>
                        <a:lnTo>
                          <a:pt x="1465" y="431"/>
                        </a:lnTo>
                        <a:lnTo>
                          <a:pt x="1418" y="441"/>
                        </a:lnTo>
                        <a:lnTo>
                          <a:pt x="1364" y="452"/>
                        </a:lnTo>
                        <a:lnTo>
                          <a:pt x="1304" y="460"/>
                        </a:lnTo>
                        <a:lnTo>
                          <a:pt x="1236" y="465"/>
                        </a:lnTo>
                        <a:lnTo>
                          <a:pt x="1162" y="470"/>
                        </a:lnTo>
                        <a:lnTo>
                          <a:pt x="1079" y="471"/>
                        </a:lnTo>
                        <a:lnTo>
                          <a:pt x="998" y="471"/>
                        </a:lnTo>
                        <a:lnTo>
                          <a:pt x="926" y="470"/>
                        </a:lnTo>
                        <a:lnTo>
                          <a:pt x="863" y="470"/>
                        </a:lnTo>
                        <a:lnTo>
                          <a:pt x="808" y="469"/>
                        </a:lnTo>
                        <a:lnTo>
                          <a:pt x="760" y="468"/>
                        </a:lnTo>
                        <a:lnTo>
                          <a:pt x="720" y="467"/>
                        </a:lnTo>
                        <a:lnTo>
                          <a:pt x="686" y="465"/>
                        </a:lnTo>
                        <a:lnTo>
                          <a:pt x="658" y="464"/>
                        </a:lnTo>
                        <a:lnTo>
                          <a:pt x="635" y="463"/>
                        </a:lnTo>
                        <a:lnTo>
                          <a:pt x="618" y="462"/>
                        </a:lnTo>
                        <a:lnTo>
                          <a:pt x="604" y="461"/>
                        </a:lnTo>
                        <a:lnTo>
                          <a:pt x="595" y="460"/>
                        </a:lnTo>
                        <a:lnTo>
                          <a:pt x="588" y="459"/>
                        </a:lnTo>
                        <a:lnTo>
                          <a:pt x="583" y="459"/>
                        </a:lnTo>
                        <a:lnTo>
                          <a:pt x="581" y="457"/>
                        </a:lnTo>
                        <a:lnTo>
                          <a:pt x="581" y="457"/>
                        </a:lnTo>
                        <a:lnTo>
                          <a:pt x="315" y="563"/>
                        </a:lnTo>
                        <a:lnTo>
                          <a:pt x="282" y="542"/>
                        </a:lnTo>
                        <a:lnTo>
                          <a:pt x="334" y="422"/>
                        </a:lnTo>
                        <a:lnTo>
                          <a:pt x="330" y="421"/>
                        </a:lnTo>
                        <a:lnTo>
                          <a:pt x="317" y="419"/>
                        </a:lnTo>
                        <a:lnTo>
                          <a:pt x="298" y="416"/>
                        </a:lnTo>
                        <a:lnTo>
                          <a:pt x="275" y="411"/>
                        </a:lnTo>
                        <a:lnTo>
                          <a:pt x="250" y="406"/>
                        </a:lnTo>
                        <a:lnTo>
                          <a:pt x="225" y="399"/>
                        </a:lnTo>
                        <a:lnTo>
                          <a:pt x="201" y="389"/>
                        </a:lnTo>
                        <a:lnTo>
                          <a:pt x="179" y="380"/>
                        </a:lnTo>
                        <a:lnTo>
                          <a:pt x="160" y="370"/>
                        </a:lnTo>
                        <a:lnTo>
                          <a:pt x="145" y="362"/>
                        </a:lnTo>
                        <a:lnTo>
                          <a:pt x="134" y="354"/>
                        </a:lnTo>
                        <a:lnTo>
                          <a:pt x="123" y="348"/>
                        </a:lnTo>
                        <a:lnTo>
                          <a:pt x="116" y="343"/>
                        </a:lnTo>
                        <a:lnTo>
                          <a:pt x="111" y="340"/>
                        </a:lnTo>
                        <a:lnTo>
                          <a:pt x="108" y="339"/>
                        </a:lnTo>
                        <a:lnTo>
                          <a:pt x="107" y="338"/>
                        </a:lnTo>
                        <a:lnTo>
                          <a:pt x="107" y="338"/>
                        </a:lnTo>
                        <a:lnTo>
                          <a:pt x="108" y="339"/>
                        </a:lnTo>
                        <a:lnTo>
                          <a:pt x="110" y="340"/>
                        </a:lnTo>
                        <a:lnTo>
                          <a:pt x="112" y="341"/>
                        </a:lnTo>
                        <a:lnTo>
                          <a:pt x="115" y="342"/>
                        </a:lnTo>
                        <a:lnTo>
                          <a:pt x="120" y="345"/>
                        </a:lnTo>
                        <a:lnTo>
                          <a:pt x="125" y="346"/>
                        </a:lnTo>
                        <a:lnTo>
                          <a:pt x="131" y="349"/>
                        </a:lnTo>
                        <a:lnTo>
                          <a:pt x="138" y="351"/>
                        </a:lnTo>
                        <a:lnTo>
                          <a:pt x="148" y="354"/>
                        </a:lnTo>
                        <a:lnTo>
                          <a:pt x="159" y="357"/>
                        </a:lnTo>
                        <a:lnTo>
                          <a:pt x="171" y="359"/>
                        </a:lnTo>
                        <a:lnTo>
                          <a:pt x="186" y="363"/>
                        </a:lnTo>
                        <a:lnTo>
                          <a:pt x="201" y="366"/>
                        </a:lnTo>
                        <a:lnTo>
                          <a:pt x="219" y="370"/>
                        </a:lnTo>
                        <a:lnTo>
                          <a:pt x="239" y="372"/>
                        </a:lnTo>
                        <a:lnTo>
                          <a:pt x="260" y="376"/>
                        </a:lnTo>
                        <a:lnTo>
                          <a:pt x="286" y="379"/>
                        </a:lnTo>
                        <a:lnTo>
                          <a:pt x="312" y="383"/>
                        </a:lnTo>
                        <a:lnTo>
                          <a:pt x="341" y="386"/>
                        </a:lnTo>
                        <a:lnTo>
                          <a:pt x="373" y="388"/>
                        </a:lnTo>
                        <a:lnTo>
                          <a:pt x="408" y="392"/>
                        </a:lnTo>
                        <a:lnTo>
                          <a:pt x="445" y="394"/>
                        </a:lnTo>
                        <a:lnTo>
                          <a:pt x="485" y="396"/>
                        </a:lnTo>
                        <a:lnTo>
                          <a:pt x="529" y="400"/>
                        </a:lnTo>
                        <a:lnTo>
                          <a:pt x="575" y="401"/>
                        </a:lnTo>
                        <a:lnTo>
                          <a:pt x="624" y="403"/>
                        </a:lnTo>
                        <a:lnTo>
                          <a:pt x="677" y="404"/>
                        </a:lnTo>
                        <a:lnTo>
                          <a:pt x="734" y="406"/>
                        </a:lnTo>
                        <a:lnTo>
                          <a:pt x="794" y="407"/>
                        </a:lnTo>
                        <a:lnTo>
                          <a:pt x="857" y="408"/>
                        </a:lnTo>
                        <a:lnTo>
                          <a:pt x="925" y="408"/>
                        </a:lnTo>
                        <a:lnTo>
                          <a:pt x="1055" y="406"/>
                        </a:lnTo>
                        <a:lnTo>
                          <a:pt x="1169" y="401"/>
                        </a:lnTo>
                        <a:lnTo>
                          <a:pt x="1267" y="394"/>
                        </a:lnTo>
                        <a:lnTo>
                          <a:pt x="1352" y="384"/>
                        </a:lnTo>
                        <a:lnTo>
                          <a:pt x="1424" y="372"/>
                        </a:lnTo>
                        <a:lnTo>
                          <a:pt x="1484" y="359"/>
                        </a:lnTo>
                        <a:lnTo>
                          <a:pt x="1532" y="345"/>
                        </a:lnTo>
                        <a:lnTo>
                          <a:pt x="1571" y="331"/>
                        </a:lnTo>
                        <a:lnTo>
                          <a:pt x="1601" y="317"/>
                        </a:lnTo>
                        <a:lnTo>
                          <a:pt x="1624" y="302"/>
                        </a:lnTo>
                        <a:lnTo>
                          <a:pt x="1640" y="289"/>
                        </a:lnTo>
                        <a:lnTo>
                          <a:pt x="1652" y="278"/>
                        </a:lnTo>
                        <a:lnTo>
                          <a:pt x="1659" y="267"/>
                        </a:lnTo>
                        <a:lnTo>
                          <a:pt x="1662" y="260"/>
                        </a:lnTo>
                        <a:lnTo>
                          <a:pt x="1664" y="256"/>
                        </a:lnTo>
                        <a:lnTo>
                          <a:pt x="1664" y="253"/>
                        </a:lnTo>
                        <a:lnTo>
                          <a:pt x="1664" y="252"/>
                        </a:lnTo>
                        <a:lnTo>
                          <a:pt x="1664" y="251"/>
                        </a:lnTo>
                        <a:lnTo>
                          <a:pt x="1664" y="248"/>
                        </a:lnTo>
                        <a:lnTo>
                          <a:pt x="1662" y="244"/>
                        </a:lnTo>
                        <a:lnTo>
                          <a:pt x="1661" y="240"/>
                        </a:lnTo>
                        <a:lnTo>
                          <a:pt x="1659" y="234"/>
                        </a:lnTo>
                        <a:lnTo>
                          <a:pt x="1657" y="227"/>
                        </a:lnTo>
                        <a:lnTo>
                          <a:pt x="1653" y="220"/>
                        </a:lnTo>
                        <a:lnTo>
                          <a:pt x="1649" y="213"/>
                        </a:lnTo>
                        <a:lnTo>
                          <a:pt x="1642" y="204"/>
                        </a:lnTo>
                        <a:lnTo>
                          <a:pt x="1635" y="196"/>
                        </a:lnTo>
                        <a:lnTo>
                          <a:pt x="1625" y="187"/>
                        </a:lnTo>
                        <a:lnTo>
                          <a:pt x="1614" y="177"/>
                        </a:lnTo>
                        <a:lnTo>
                          <a:pt x="1601" y="167"/>
                        </a:lnTo>
                        <a:lnTo>
                          <a:pt x="1586" y="158"/>
                        </a:lnTo>
                        <a:lnTo>
                          <a:pt x="1569" y="147"/>
                        </a:lnTo>
                        <a:lnTo>
                          <a:pt x="1549" y="137"/>
                        </a:lnTo>
                        <a:lnTo>
                          <a:pt x="1528" y="128"/>
                        </a:lnTo>
                        <a:lnTo>
                          <a:pt x="1502" y="118"/>
                        </a:lnTo>
                        <a:lnTo>
                          <a:pt x="1475" y="108"/>
                        </a:lnTo>
                        <a:lnTo>
                          <a:pt x="1445" y="99"/>
                        </a:lnTo>
                        <a:lnTo>
                          <a:pt x="1410" y="91"/>
                        </a:lnTo>
                        <a:lnTo>
                          <a:pt x="1373" y="82"/>
                        </a:lnTo>
                        <a:lnTo>
                          <a:pt x="1333" y="75"/>
                        </a:lnTo>
                        <a:lnTo>
                          <a:pt x="1289" y="68"/>
                        </a:lnTo>
                        <a:lnTo>
                          <a:pt x="1241" y="61"/>
                        </a:lnTo>
                        <a:lnTo>
                          <a:pt x="1189" y="55"/>
                        </a:lnTo>
                        <a:lnTo>
                          <a:pt x="1134" y="51"/>
                        </a:lnTo>
                        <a:lnTo>
                          <a:pt x="1074" y="47"/>
                        </a:lnTo>
                        <a:lnTo>
                          <a:pt x="1009" y="44"/>
                        </a:lnTo>
                        <a:lnTo>
                          <a:pt x="940" y="43"/>
                        </a:lnTo>
                        <a:lnTo>
                          <a:pt x="866" y="41"/>
                        </a:lnTo>
                        <a:lnTo>
                          <a:pt x="793" y="43"/>
                        </a:lnTo>
                        <a:lnTo>
                          <a:pt x="724" y="44"/>
                        </a:lnTo>
                        <a:lnTo>
                          <a:pt x="658" y="47"/>
                        </a:lnTo>
                        <a:lnTo>
                          <a:pt x="597" y="52"/>
                        </a:lnTo>
                        <a:lnTo>
                          <a:pt x="539" y="58"/>
                        </a:lnTo>
                        <a:lnTo>
                          <a:pt x="485" y="63"/>
                        </a:lnTo>
                        <a:lnTo>
                          <a:pt x="436" y="71"/>
                        </a:lnTo>
                        <a:lnTo>
                          <a:pt x="389" y="78"/>
                        </a:lnTo>
                        <a:lnTo>
                          <a:pt x="347" y="88"/>
                        </a:lnTo>
                        <a:lnTo>
                          <a:pt x="307" y="97"/>
                        </a:lnTo>
                        <a:lnTo>
                          <a:pt x="271" y="107"/>
                        </a:lnTo>
                        <a:lnTo>
                          <a:pt x="237" y="118"/>
                        </a:lnTo>
                        <a:lnTo>
                          <a:pt x="206" y="128"/>
                        </a:lnTo>
                        <a:lnTo>
                          <a:pt x="179" y="139"/>
                        </a:lnTo>
                        <a:lnTo>
                          <a:pt x="153" y="150"/>
                        </a:lnTo>
                        <a:lnTo>
                          <a:pt x="131" y="161"/>
                        </a:lnTo>
                        <a:lnTo>
                          <a:pt x="111" y="173"/>
                        </a:lnTo>
                        <a:lnTo>
                          <a:pt x="92" y="183"/>
                        </a:lnTo>
                        <a:lnTo>
                          <a:pt x="76" y="195"/>
                        </a:lnTo>
                        <a:lnTo>
                          <a:pt x="62" y="205"/>
                        </a:lnTo>
                        <a:lnTo>
                          <a:pt x="51" y="215"/>
                        </a:lnTo>
                        <a:lnTo>
                          <a:pt x="40" y="226"/>
                        </a:lnTo>
                        <a:lnTo>
                          <a:pt x="31" y="235"/>
                        </a:lnTo>
                        <a:lnTo>
                          <a:pt x="24" y="243"/>
                        </a:lnTo>
                        <a:lnTo>
                          <a:pt x="19" y="251"/>
                        </a:lnTo>
                        <a:lnTo>
                          <a:pt x="14" y="259"/>
                        </a:lnTo>
                        <a:lnTo>
                          <a:pt x="10" y="265"/>
                        </a:lnTo>
                        <a:lnTo>
                          <a:pt x="7" y="271"/>
                        </a:lnTo>
                        <a:lnTo>
                          <a:pt x="6" y="275"/>
                        </a:lnTo>
                        <a:lnTo>
                          <a:pt x="5" y="279"/>
                        </a:lnTo>
                        <a:lnTo>
                          <a:pt x="4" y="280"/>
                        </a:lnTo>
                        <a:lnTo>
                          <a:pt x="4" y="2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0" name="Freeform 26"/>
                  <p:cNvSpPr>
                    <a:spLocks/>
                  </p:cNvSpPr>
                  <p:nvPr/>
                </p:nvSpPr>
                <p:spPr bwMode="auto">
                  <a:xfrm>
                    <a:off x="4035" y="1330"/>
                    <a:ext cx="105" cy="859"/>
                  </a:xfrm>
                  <a:custGeom>
                    <a:avLst/>
                    <a:gdLst>
                      <a:gd name="T0" fmla="*/ 0 w 208"/>
                      <a:gd name="T1" fmla="*/ 0 h 1718"/>
                      <a:gd name="T2" fmla="*/ 4 w 208"/>
                      <a:gd name="T3" fmla="*/ 20 h 1718"/>
                      <a:gd name="T4" fmla="*/ 16 w 208"/>
                      <a:gd name="T5" fmla="*/ 79 h 1718"/>
                      <a:gd name="T6" fmla="*/ 32 w 208"/>
                      <a:gd name="T7" fmla="*/ 170 h 1718"/>
                      <a:gd name="T8" fmla="*/ 53 w 208"/>
                      <a:gd name="T9" fmla="*/ 288 h 1718"/>
                      <a:gd name="T10" fmla="*/ 76 w 208"/>
                      <a:gd name="T11" fmla="*/ 426 h 1718"/>
                      <a:gd name="T12" fmla="*/ 97 w 208"/>
                      <a:gd name="T13" fmla="*/ 579 h 1718"/>
                      <a:gd name="T14" fmla="*/ 118 w 208"/>
                      <a:gd name="T15" fmla="*/ 743 h 1718"/>
                      <a:gd name="T16" fmla="*/ 136 w 208"/>
                      <a:gd name="T17" fmla="*/ 909 h 1718"/>
                      <a:gd name="T18" fmla="*/ 149 w 208"/>
                      <a:gd name="T19" fmla="*/ 1070 h 1718"/>
                      <a:gd name="T20" fmla="*/ 162 w 208"/>
                      <a:gd name="T21" fmla="*/ 1222 h 1718"/>
                      <a:gd name="T22" fmla="*/ 174 w 208"/>
                      <a:gd name="T23" fmla="*/ 1359 h 1718"/>
                      <a:gd name="T24" fmla="*/ 183 w 208"/>
                      <a:gd name="T25" fmla="*/ 1479 h 1718"/>
                      <a:gd name="T26" fmla="*/ 191 w 208"/>
                      <a:gd name="T27" fmla="*/ 1578 h 1718"/>
                      <a:gd name="T28" fmla="*/ 197 w 208"/>
                      <a:gd name="T29" fmla="*/ 1653 h 1718"/>
                      <a:gd name="T30" fmla="*/ 200 w 208"/>
                      <a:gd name="T31" fmla="*/ 1701 h 1718"/>
                      <a:gd name="T32" fmla="*/ 201 w 208"/>
                      <a:gd name="T33" fmla="*/ 1718 h 1718"/>
                      <a:gd name="T34" fmla="*/ 202 w 208"/>
                      <a:gd name="T35" fmla="*/ 1695 h 1718"/>
                      <a:gd name="T36" fmla="*/ 205 w 208"/>
                      <a:gd name="T37" fmla="*/ 1630 h 1718"/>
                      <a:gd name="T38" fmla="*/ 208 w 208"/>
                      <a:gd name="T39" fmla="*/ 1530 h 1718"/>
                      <a:gd name="T40" fmla="*/ 208 w 208"/>
                      <a:gd name="T41" fmla="*/ 1400 h 1718"/>
                      <a:gd name="T42" fmla="*/ 206 w 208"/>
                      <a:gd name="T43" fmla="*/ 1248 h 1718"/>
                      <a:gd name="T44" fmla="*/ 198 w 208"/>
                      <a:gd name="T45" fmla="*/ 1079 h 1718"/>
                      <a:gd name="T46" fmla="*/ 184 w 208"/>
                      <a:gd name="T47" fmla="*/ 901 h 1718"/>
                      <a:gd name="T48" fmla="*/ 162 w 208"/>
                      <a:gd name="T49" fmla="*/ 719 h 1718"/>
                      <a:gd name="T50" fmla="*/ 136 w 208"/>
                      <a:gd name="T51" fmla="*/ 549 h 1718"/>
                      <a:gd name="T52" fmla="*/ 111 w 208"/>
                      <a:gd name="T53" fmla="*/ 404 h 1718"/>
                      <a:gd name="T54" fmla="*/ 89 w 208"/>
                      <a:gd name="T55" fmla="*/ 284 h 1718"/>
                      <a:gd name="T56" fmla="*/ 70 w 208"/>
                      <a:gd name="T57" fmla="*/ 187 h 1718"/>
                      <a:gd name="T58" fmla="*/ 54 w 208"/>
                      <a:gd name="T59" fmla="*/ 113 h 1718"/>
                      <a:gd name="T60" fmla="*/ 42 w 208"/>
                      <a:gd name="T61" fmla="*/ 61 h 1718"/>
                      <a:gd name="T62" fmla="*/ 34 w 208"/>
                      <a:gd name="T63" fmla="*/ 31 h 1718"/>
                      <a:gd name="T64" fmla="*/ 32 w 208"/>
                      <a:gd name="T65" fmla="*/ 20 h 1718"/>
                      <a:gd name="T66" fmla="*/ 0 w 208"/>
                      <a:gd name="T67" fmla="*/ 0 h 1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8" h="1718">
                        <a:moveTo>
                          <a:pt x="0" y="0"/>
                        </a:moveTo>
                        <a:lnTo>
                          <a:pt x="4" y="20"/>
                        </a:lnTo>
                        <a:lnTo>
                          <a:pt x="16" y="79"/>
                        </a:lnTo>
                        <a:lnTo>
                          <a:pt x="32" y="170"/>
                        </a:lnTo>
                        <a:lnTo>
                          <a:pt x="53" y="288"/>
                        </a:lnTo>
                        <a:lnTo>
                          <a:pt x="76" y="426"/>
                        </a:lnTo>
                        <a:lnTo>
                          <a:pt x="97" y="579"/>
                        </a:lnTo>
                        <a:lnTo>
                          <a:pt x="118" y="743"/>
                        </a:lnTo>
                        <a:lnTo>
                          <a:pt x="136" y="909"/>
                        </a:lnTo>
                        <a:lnTo>
                          <a:pt x="149" y="1070"/>
                        </a:lnTo>
                        <a:lnTo>
                          <a:pt x="162" y="1222"/>
                        </a:lnTo>
                        <a:lnTo>
                          <a:pt x="174" y="1359"/>
                        </a:lnTo>
                        <a:lnTo>
                          <a:pt x="183" y="1479"/>
                        </a:lnTo>
                        <a:lnTo>
                          <a:pt x="191" y="1578"/>
                        </a:lnTo>
                        <a:lnTo>
                          <a:pt x="197" y="1653"/>
                        </a:lnTo>
                        <a:lnTo>
                          <a:pt x="200" y="1701"/>
                        </a:lnTo>
                        <a:lnTo>
                          <a:pt x="201" y="1718"/>
                        </a:lnTo>
                        <a:lnTo>
                          <a:pt x="202" y="1695"/>
                        </a:lnTo>
                        <a:lnTo>
                          <a:pt x="205" y="1630"/>
                        </a:lnTo>
                        <a:lnTo>
                          <a:pt x="208" y="1530"/>
                        </a:lnTo>
                        <a:lnTo>
                          <a:pt x="208" y="1400"/>
                        </a:lnTo>
                        <a:lnTo>
                          <a:pt x="206" y="1248"/>
                        </a:lnTo>
                        <a:lnTo>
                          <a:pt x="198" y="1079"/>
                        </a:lnTo>
                        <a:lnTo>
                          <a:pt x="184" y="901"/>
                        </a:lnTo>
                        <a:lnTo>
                          <a:pt x="162" y="719"/>
                        </a:lnTo>
                        <a:lnTo>
                          <a:pt x="136" y="549"/>
                        </a:lnTo>
                        <a:lnTo>
                          <a:pt x="111" y="404"/>
                        </a:lnTo>
                        <a:lnTo>
                          <a:pt x="89" y="284"/>
                        </a:lnTo>
                        <a:lnTo>
                          <a:pt x="70" y="187"/>
                        </a:lnTo>
                        <a:lnTo>
                          <a:pt x="54" y="113"/>
                        </a:lnTo>
                        <a:lnTo>
                          <a:pt x="42" y="61"/>
                        </a:lnTo>
                        <a:lnTo>
                          <a:pt x="34" y="31"/>
                        </a:lnTo>
                        <a:lnTo>
                          <a:pt x="32"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1" name="Freeform 27"/>
                  <p:cNvSpPr>
                    <a:spLocks/>
                  </p:cNvSpPr>
                  <p:nvPr/>
                </p:nvSpPr>
                <p:spPr bwMode="auto">
                  <a:xfrm>
                    <a:off x="4136" y="2172"/>
                    <a:ext cx="688" cy="155"/>
                  </a:xfrm>
                  <a:custGeom>
                    <a:avLst/>
                    <a:gdLst>
                      <a:gd name="T0" fmla="*/ 1 w 1376"/>
                      <a:gd name="T1" fmla="*/ 44 h 310"/>
                      <a:gd name="T2" fmla="*/ 14 w 1376"/>
                      <a:gd name="T3" fmla="*/ 60 h 310"/>
                      <a:gd name="T4" fmla="*/ 43 w 1376"/>
                      <a:gd name="T5" fmla="*/ 88 h 310"/>
                      <a:gd name="T6" fmla="*/ 95 w 1376"/>
                      <a:gd name="T7" fmla="*/ 122 h 310"/>
                      <a:gd name="T8" fmla="*/ 173 w 1376"/>
                      <a:gd name="T9" fmla="*/ 158 h 310"/>
                      <a:gd name="T10" fmla="*/ 282 w 1376"/>
                      <a:gd name="T11" fmla="*/ 192 h 310"/>
                      <a:gd name="T12" fmla="*/ 429 w 1376"/>
                      <a:gd name="T13" fmla="*/ 220 h 310"/>
                      <a:gd name="T14" fmla="*/ 616 w 1376"/>
                      <a:gd name="T15" fmla="*/ 236 h 310"/>
                      <a:gd name="T16" fmla="*/ 836 w 1376"/>
                      <a:gd name="T17" fmla="*/ 236 h 310"/>
                      <a:gd name="T18" fmla="*/ 1017 w 1376"/>
                      <a:gd name="T19" fmla="*/ 217 h 310"/>
                      <a:gd name="T20" fmla="*/ 1151 w 1376"/>
                      <a:gd name="T21" fmla="*/ 183 h 310"/>
                      <a:gd name="T22" fmla="*/ 1247 w 1376"/>
                      <a:gd name="T23" fmla="*/ 142 h 310"/>
                      <a:gd name="T24" fmla="*/ 1309 w 1376"/>
                      <a:gd name="T25" fmla="*/ 97 h 310"/>
                      <a:gd name="T26" fmla="*/ 1346 w 1376"/>
                      <a:gd name="T27" fmla="*/ 55 h 310"/>
                      <a:gd name="T28" fmla="*/ 1363 w 1376"/>
                      <a:gd name="T29" fmla="*/ 22 h 310"/>
                      <a:gd name="T30" fmla="*/ 1369 w 1376"/>
                      <a:gd name="T31" fmla="*/ 2 h 310"/>
                      <a:gd name="T32" fmla="*/ 1369 w 1376"/>
                      <a:gd name="T33" fmla="*/ 1 h 310"/>
                      <a:gd name="T34" fmla="*/ 1371 w 1376"/>
                      <a:gd name="T35" fmla="*/ 8 h 310"/>
                      <a:gd name="T36" fmla="*/ 1374 w 1376"/>
                      <a:gd name="T37" fmla="*/ 21 h 310"/>
                      <a:gd name="T38" fmla="*/ 1376 w 1376"/>
                      <a:gd name="T39" fmla="*/ 38 h 310"/>
                      <a:gd name="T40" fmla="*/ 1376 w 1376"/>
                      <a:gd name="T41" fmla="*/ 60 h 310"/>
                      <a:gd name="T42" fmla="*/ 1371 w 1376"/>
                      <a:gd name="T43" fmla="*/ 85 h 310"/>
                      <a:gd name="T44" fmla="*/ 1362 w 1376"/>
                      <a:gd name="T45" fmla="*/ 112 h 310"/>
                      <a:gd name="T46" fmla="*/ 1347 w 1376"/>
                      <a:gd name="T47" fmla="*/ 141 h 310"/>
                      <a:gd name="T48" fmla="*/ 1323 w 1376"/>
                      <a:gd name="T49" fmla="*/ 169 h 310"/>
                      <a:gd name="T50" fmla="*/ 1288 w 1376"/>
                      <a:gd name="T51" fmla="*/ 198 h 310"/>
                      <a:gd name="T52" fmla="*/ 1244 w 1376"/>
                      <a:gd name="T53" fmla="*/ 225 h 310"/>
                      <a:gd name="T54" fmla="*/ 1187 w 1376"/>
                      <a:gd name="T55" fmla="*/ 250 h 310"/>
                      <a:gd name="T56" fmla="*/ 1115 w 1376"/>
                      <a:gd name="T57" fmla="*/ 272 h 310"/>
                      <a:gd name="T58" fmla="*/ 1028 w 1376"/>
                      <a:gd name="T59" fmla="*/ 289 h 310"/>
                      <a:gd name="T60" fmla="*/ 924 w 1376"/>
                      <a:gd name="T61" fmla="*/ 302 h 310"/>
                      <a:gd name="T62" fmla="*/ 802 w 1376"/>
                      <a:gd name="T63" fmla="*/ 309 h 310"/>
                      <a:gd name="T64" fmla="*/ 664 w 1376"/>
                      <a:gd name="T65" fmla="*/ 309 h 310"/>
                      <a:gd name="T66" fmla="*/ 539 w 1376"/>
                      <a:gd name="T67" fmla="*/ 303 h 310"/>
                      <a:gd name="T68" fmla="*/ 431 w 1376"/>
                      <a:gd name="T69" fmla="*/ 293 h 310"/>
                      <a:gd name="T70" fmla="*/ 339 w 1376"/>
                      <a:gd name="T71" fmla="*/ 277 h 310"/>
                      <a:gd name="T72" fmla="*/ 261 w 1376"/>
                      <a:gd name="T73" fmla="*/ 258 h 310"/>
                      <a:gd name="T74" fmla="*/ 196 w 1376"/>
                      <a:gd name="T75" fmla="*/ 236 h 310"/>
                      <a:gd name="T76" fmla="*/ 142 w 1376"/>
                      <a:gd name="T77" fmla="*/ 213 h 310"/>
                      <a:gd name="T78" fmla="*/ 99 w 1376"/>
                      <a:gd name="T79" fmla="*/ 188 h 310"/>
                      <a:gd name="T80" fmla="*/ 66 w 1376"/>
                      <a:gd name="T81" fmla="*/ 164 h 310"/>
                      <a:gd name="T82" fmla="*/ 42 w 1376"/>
                      <a:gd name="T83" fmla="*/ 138 h 310"/>
                      <a:gd name="T84" fmla="*/ 23 w 1376"/>
                      <a:gd name="T85" fmla="*/ 115 h 310"/>
                      <a:gd name="T86" fmla="*/ 12 w 1376"/>
                      <a:gd name="T87" fmla="*/ 93 h 310"/>
                      <a:gd name="T88" fmla="*/ 5 w 1376"/>
                      <a:gd name="T89" fmla="*/ 75 h 310"/>
                      <a:gd name="T90" fmla="*/ 1 w 1376"/>
                      <a:gd name="T91" fmla="*/ 59 h 310"/>
                      <a:gd name="T92" fmla="*/ 0 w 1376"/>
                      <a:gd name="T93" fmla="*/ 48 h 310"/>
                      <a:gd name="T94" fmla="*/ 0 w 1376"/>
                      <a:gd name="T95"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6" h="310">
                        <a:moveTo>
                          <a:pt x="0" y="42"/>
                        </a:moveTo>
                        <a:lnTo>
                          <a:pt x="1" y="44"/>
                        </a:lnTo>
                        <a:lnTo>
                          <a:pt x="6" y="50"/>
                        </a:lnTo>
                        <a:lnTo>
                          <a:pt x="14" y="60"/>
                        </a:lnTo>
                        <a:lnTo>
                          <a:pt x="27" y="73"/>
                        </a:lnTo>
                        <a:lnTo>
                          <a:pt x="43" y="88"/>
                        </a:lnTo>
                        <a:lnTo>
                          <a:pt x="66" y="104"/>
                        </a:lnTo>
                        <a:lnTo>
                          <a:pt x="95" y="122"/>
                        </a:lnTo>
                        <a:lnTo>
                          <a:pt x="130" y="139"/>
                        </a:lnTo>
                        <a:lnTo>
                          <a:pt x="173" y="158"/>
                        </a:lnTo>
                        <a:lnTo>
                          <a:pt x="224" y="176"/>
                        </a:lnTo>
                        <a:lnTo>
                          <a:pt x="282" y="192"/>
                        </a:lnTo>
                        <a:lnTo>
                          <a:pt x="350" y="207"/>
                        </a:lnTo>
                        <a:lnTo>
                          <a:pt x="429" y="220"/>
                        </a:lnTo>
                        <a:lnTo>
                          <a:pt x="517" y="230"/>
                        </a:lnTo>
                        <a:lnTo>
                          <a:pt x="616" y="236"/>
                        </a:lnTo>
                        <a:lnTo>
                          <a:pt x="727" y="239"/>
                        </a:lnTo>
                        <a:lnTo>
                          <a:pt x="836" y="236"/>
                        </a:lnTo>
                        <a:lnTo>
                          <a:pt x="933" y="228"/>
                        </a:lnTo>
                        <a:lnTo>
                          <a:pt x="1017" y="217"/>
                        </a:lnTo>
                        <a:lnTo>
                          <a:pt x="1090" y="202"/>
                        </a:lnTo>
                        <a:lnTo>
                          <a:pt x="1151" y="183"/>
                        </a:lnTo>
                        <a:lnTo>
                          <a:pt x="1204" y="164"/>
                        </a:lnTo>
                        <a:lnTo>
                          <a:pt x="1247" y="142"/>
                        </a:lnTo>
                        <a:lnTo>
                          <a:pt x="1281" y="119"/>
                        </a:lnTo>
                        <a:lnTo>
                          <a:pt x="1309" y="97"/>
                        </a:lnTo>
                        <a:lnTo>
                          <a:pt x="1329" y="75"/>
                        </a:lnTo>
                        <a:lnTo>
                          <a:pt x="1346" y="55"/>
                        </a:lnTo>
                        <a:lnTo>
                          <a:pt x="1356" y="37"/>
                        </a:lnTo>
                        <a:lnTo>
                          <a:pt x="1363" y="22"/>
                        </a:lnTo>
                        <a:lnTo>
                          <a:pt x="1366" y="10"/>
                        </a:lnTo>
                        <a:lnTo>
                          <a:pt x="1369" y="2"/>
                        </a:lnTo>
                        <a:lnTo>
                          <a:pt x="1369" y="0"/>
                        </a:lnTo>
                        <a:lnTo>
                          <a:pt x="1369" y="1"/>
                        </a:lnTo>
                        <a:lnTo>
                          <a:pt x="1370" y="4"/>
                        </a:lnTo>
                        <a:lnTo>
                          <a:pt x="1371" y="8"/>
                        </a:lnTo>
                        <a:lnTo>
                          <a:pt x="1372" y="14"/>
                        </a:lnTo>
                        <a:lnTo>
                          <a:pt x="1374" y="21"/>
                        </a:lnTo>
                        <a:lnTo>
                          <a:pt x="1376" y="29"/>
                        </a:lnTo>
                        <a:lnTo>
                          <a:pt x="1376" y="38"/>
                        </a:lnTo>
                        <a:lnTo>
                          <a:pt x="1376" y="48"/>
                        </a:lnTo>
                        <a:lnTo>
                          <a:pt x="1376" y="60"/>
                        </a:lnTo>
                        <a:lnTo>
                          <a:pt x="1374" y="71"/>
                        </a:lnTo>
                        <a:lnTo>
                          <a:pt x="1371" y="85"/>
                        </a:lnTo>
                        <a:lnTo>
                          <a:pt x="1367" y="98"/>
                        </a:lnTo>
                        <a:lnTo>
                          <a:pt x="1362" y="112"/>
                        </a:lnTo>
                        <a:lnTo>
                          <a:pt x="1355" y="126"/>
                        </a:lnTo>
                        <a:lnTo>
                          <a:pt x="1347" y="141"/>
                        </a:lnTo>
                        <a:lnTo>
                          <a:pt x="1335" y="154"/>
                        </a:lnTo>
                        <a:lnTo>
                          <a:pt x="1323" y="169"/>
                        </a:lnTo>
                        <a:lnTo>
                          <a:pt x="1306" y="184"/>
                        </a:lnTo>
                        <a:lnTo>
                          <a:pt x="1288" y="198"/>
                        </a:lnTo>
                        <a:lnTo>
                          <a:pt x="1267" y="212"/>
                        </a:lnTo>
                        <a:lnTo>
                          <a:pt x="1244" y="225"/>
                        </a:lnTo>
                        <a:lnTo>
                          <a:pt x="1217" y="239"/>
                        </a:lnTo>
                        <a:lnTo>
                          <a:pt x="1187" y="250"/>
                        </a:lnTo>
                        <a:lnTo>
                          <a:pt x="1152" y="262"/>
                        </a:lnTo>
                        <a:lnTo>
                          <a:pt x="1115" y="272"/>
                        </a:lnTo>
                        <a:lnTo>
                          <a:pt x="1074" y="281"/>
                        </a:lnTo>
                        <a:lnTo>
                          <a:pt x="1028" y="289"/>
                        </a:lnTo>
                        <a:lnTo>
                          <a:pt x="978" y="296"/>
                        </a:lnTo>
                        <a:lnTo>
                          <a:pt x="924" y="302"/>
                        </a:lnTo>
                        <a:lnTo>
                          <a:pt x="865" y="307"/>
                        </a:lnTo>
                        <a:lnTo>
                          <a:pt x="802" y="309"/>
                        </a:lnTo>
                        <a:lnTo>
                          <a:pt x="733" y="310"/>
                        </a:lnTo>
                        <a:lnTo>
                          <a:pt x="664" y="309"/>
                        </a:lnTo>
                        <a:lnTo>
                          <a:pt x="599" y="307"/>
                        </a:lnTo>
                        <a:lnTo>
                          <a:pt x="539" y="303"/>
                        </a:lnTo>
                        <a:lnTo>
                          <a:pt x="483" y="298"/>
                        </a:lnTo>
                        <a:lnTo>
                          <a:pt x="431" y="293"/>
                        </a:lnTo>
                        <a:lnTo>
                          <a:pt x="384" y="285"/>
                        </a:lnTo>
                        <a:lnTo>
                          <a:pt x="339" y="277"/>
                        </a:lnTo>
                        <a:lnTo>
                          <a:pt x="299" y="269"/>
                        </a:lnTo>
                        <a:lnTo>
                          <a:pt x="261" y="258"/>
                        </a:lnTo>
                        <a:lnTo>
                          <a:pt x="226" y="248"/>
                        </a:lnTo>
                        <a:lnTo>
                          <a:pt x="196" y="236"/>
                        </a:lnTo>
                        <a:lnTo>
                          <a:pt x="167" y="225"/>
                        </a:lnTo>
                        <a:lnTo>
                          <a:pt x="142" y="213"/>
                        </a:lnTo>
                        <a:lnTo>
                          <a:pt x="120" y="201"/>
                        </a:lnTo>
                        <a:lnTo>
                          <a:pt x="99" y="188"/>
                        </a:lnTo>
                        <a:lnTo>
                          <a:pt x="82" y="175"/>
                        </a:lnTo>
                        <a:lnTo>
                          <a:pt x="66" y="164"/>
                        </a:lnTo>
                        <a:lnTo>
                          <a:pt x="53" y="151"/>
                        </a:lnTo>
                        <a:lnTo>
                          <a:pt x="42" y="138"/>
                        </a:lnTo>
                        <a:lnTo>
                          <a:pt x="31" y="127"/>
                        </a:lnTo>
                        <a:lnTo>
                          <a:pt x="23" y="115"/>
                        </a:lnTo>
                        <a:lnTo>
                          <a:pt x="17" y="104"/>
                        </a:lnTo>
                        <a:lnTo>
                          <a:pt x="12" y="93"/>
                        </a:lnTo>
                        <a:lnTo>
                          <a:pt x="8" y="83"/>
                        </a:lnTo>
                        <a:lnTo>
                          <a:pt x="5" y="75"/>
                        </a:lnTo>
                        <a:lnTo>
                          <a:pt x="2" y="67"/>
                        </a:lnTo>
                        <a:lnTo>
                          <a:pt x="1" y="59"/>
                        </a:lnTo>
                        <a:lnTo>
                          <a:pt x="0" y="53"/>
                        </a:lnTo>
                        <a:lnTo>
                          <a:pt x="0" y="48"/>
                        </a:lnTo>
                        <a:lnTo>
                          <a:pt x="0" y="45"/>
                        </a:lnTo>
                        <a:lnTo>
                          <a:pt x="0" y="43"/>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2" name="Freeform 28"/>
                  <p:cNvSpPr>
                    <a:spLocks/>
                  </p:cNvSpPr>
                  <p:nvPr/>
                </p:nvSpPr>
                <p:spPr bwMode="auto">
                  <a:xfrm>
                    <a:off x="4726" y="1415"/>
                    <a:ext cx="91" cy="676"/>
                  </a:xfrm>
                  <a:custGeom>
                    <a:avLst/>
                    <a:gdLst>
                      <a:gd name="T0" fmla="*/ 182 w 182"/>
                      <a:gd name="T1" fmla="*/ 0 h 1352"/>
                      <a:gd name="T2" fmla="*/ 178 w 182"/>
                      <a:gd name="T3" fmla="*/ 33 h 1352"/>
                      <a:gd name="T4" fmla="*/ 170 w 182"/>
                      <a:gd name="T5" fmla="*/ 115 h 1352"/>
                      <a:gd name="T6" fmla="*/ 160 w 182"/>
                      <a:gd name="T7" fmla="*/ 222 h 1352"/>
                      <a:gd name="T8" fmla="*/ 149 w 182"/>
                      <a:gd name="T9" fmla="*/ 331 h 1352"/>
                      <a:gd name="T10" fmla="*/ 144 w 182"/>
                      <a:gd name="T11" fmla="*/ 413 h 1352"/>
                      <a:gd name="T12" fmla="*/ 137 w 182"/>
                      <a:gd name="T13" fmla="*/ 546 h 1352"/>
                      <a:gd name="T14" fmla="*/ 129 w 182"/>
                      <a:gd name="T15" fmla="*/ 712 h 1352"/>
                      <a:gd name="T16" fmla="*/ 122 w 182"/>
                      <a:gd name="T17" fmla="*/ 891 h 1352"/>
                      <a:gd name="T18" fmla="*/ 114 w 182"/>
                      <a:gd name="T19" fmla="*/ 1064 h 1352"/>
                      <a:gd name="T20" fmla="*/ 109 w 182"/>
                      <a:gd name="T21" fmla="*/ 1211 h 1352"/>
                      <a:gd name="T22" fmla="*/ 105 w 182"/>
                      <a:gd name="T23" fmla="*/ 1314 h 1352"/>
                      <a:gd name="T24" fmla="*/ 103 w 182"/>
                      <a:gd name="T25" fmla="*/ 1352 h 1352"/>
                      <a:gd name="T26" fmla="*/ 106 w 182"/>
                      <a:gd name="T27" fmla="*/ 1202 h 1352"/>
                      <a:gd name="T28" fmla="*/ 110 w 182"/>
                      <a:gd name="T29" fmla="*/ 864 h 1352"/>
                      <a:gd name="T30" fmla="*/ 115 w 182"/>
                      <a:gd name="T31" fmla="*/ 505 h 1352"/>
                      <a:gd name="T32" fmla="*/ 117 w 182"/>
                      <a:gd name="T33" fmla="*/ 288 h 1352"/>
                      <a:gd name="T34" fmla="*/ 120 w 182"/>
                      <a:gd name="T35" fmla="*/ 204 h 1352"/>
                      <a:gd name="T36" fmla="*/ 124 w 182"/>
                      <a:gd name="T37" fmla="*/ 135 h 1352"/>
                      <a:gd name="T38" fmla="*/ 128 w 182"/>
                      <a:gd name="T39" fmla="*/ 88 h 1352"/>
                      <a:gd name="T40" fmla="*/ 130 w 182"/>
                      <a:gd name="T41" fmla="*/ 70 h 1352"/>
                      <a:gd name="T42" fmla="*/ 0 w 182"/>
                      <a:gd name="T43" fmla="*/ 35 h 1352"/>
                      <a:gd name="T44" fmla="*/ 3 w 182"/>
                      <a:gd name="T45" fmla="*/ 35 h 1352"/>
                      <a:gd name="T46" fmla="*/ 15 w 182"/>
                      <a:gd name="T47" fmla="*/ 33 h 1352"/>
                      <a:gd name="T48" fmla="*/ 30 w 182"/>
                      <a:gd name="T49" fmla="*/ 32 h 1352"/>
                      <a:gd name="T50" fmla="*/ 48 w 182"/>
                      <a:gd name="T51" fmla="*/ 30 h 1352"/>
                      <a:gd name="T52" fmla="*/ 67 w 182"/>
                      <a:gd name="T53" fmla="*/ 28 h 1352"/>
                      <a:gd name="T54" fmla="*/ 85 w 182"/>
                      <a:gd name="T55" fmla="*/ 25 h 1352"/>
                      <a:gd name="T56" fmla="*/ 100 w 182"/>
                      <a:gd name="T57" fmla="*/ 23 h 1352"/>
                      <a:gd name="T58" fmla="*/ 110 w 182"/>
                      <a:gd name="T59" fmla="*/ 21 h 1352"/>
                      <a:gd name="T60" fmla="*/ 120 w 182"/>
                      <a:gd name="T61" fmla="*/ 18 h 1352"/>
                      <a:gd name="T62" fmla="*/ 130 w 182"/>
                      <a:gd name="T63" fmla="*/ 15 h 1352"/>
                      <a:gd name="T64" fmla="*/ 141 w 182"/>
                      <a:gd name="T65" fmla="*/ 12 h 1352"/>
                      <a:gd name="T66" fmla="*/ 153 w 182"/>
                      <a:gd name="T67" fmla="*/ 8 h 1352"/>
                      <a:gd name="T68" fmla="*/ 164 w 182"/>
                      <a:gd name="T69" fmla="*/ 5 h 1352"/>
                      <a:gd name="T70" fmla="*/ 174 w 182"/>
                      <a:gd name="T71" fmla="*/ 2 h 1352"/>
                      <a:gd name="T72" fmla="*/ 179 w 182"/>
                      <a:gd name="T73" fmla="*/ 1 h 1352"/>
                      <a:gd name="T74" fmla="*/ 182 w 182"/>
                      <a:gd name="T75" fmla="*/ 0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1352">
                        <a:moveTo>
                          <a:pt x="182" y="0"/>
                        </a:moveTo>
                        <a:lnTo>
                          <a:pt x="178" y="33"/>
                        </a:lnTo>
                        <a:lnTo>
                          <a:pt x="170" y="115"/>
                        </a:lnTo>
                        <a:lnTo>
                          <a:pt x="160" y="222"/>
                        </a:lnTo>
                        <a:lnTo>
                          <a:pt x="149" y="331"/>
                        </a:lnTo>
                        <a:lnTo>
                          <a:pt x="144" y="413"/>
                        </a:lnTo>
                        <a:lnTo>
                          <a:pt x="137" y="546"/>
                        </a:lnTo>
                        <a:lnTo>
                          <a:pt x="129" y="712"/>
                        </a:lnTo>
                        <a:lnTo>
                          <a:pt x="122" y="891"/>
                        </a:lnTo>
                        <a:lnTo>
                          <a:pt x="114" y="1064"/>
                        </a:lnTo>
                        <a:lnTo>
                          <a:pt x="109" y="1211"/>
                        </a:lnTo>
                        <a:lnTo>
                          <a:pt x="105" y="1314"/>
                        </a:lnTo>
                        <a:lnTo>
                          <a:pt x="103" y="1352"/>
                        </a:lnTo>
                        <a:lnTo>
                          <a:pt x="106" y="1202"/>
                        </a:lnTo>
                        <a:lnTo>
                          <a:pt x="110" y="864"/>
                        </a:lnTo>
                        <a:lnTo>
                          <a:pt x="115" y="505"/>
                        </a:lnTo>
                        <a:lnTo>
                          <a:pt x="117" y="288"/>
                        </a:lnTo>
                        <a:lnTo>
                          <a:pt x="120" y="204"/>
                        </a:lnTo>
                        <a:lnTo>
                          <a:pt x="124" y="135"/>
                        </a:lnTo>
                        <a:lnTo>
                          <a:pt x="128" y="88"/>
                        </a:lnTo>
                        <a:lnTo>
                          <a:pt x="130" y="70"/>
                        </a:lnTo>
                        <a:lnTo>
                          <a:pt x="0" y="35"/>
                        </a:lnTo>
                        <a:lnTo>
                          <a:pt x="3" y="35"/>
                        </a:lnTo>
                        <a:lnTo>
                          <a:pt x="15" y="33"/>
                        </a:lnTo>
                        <a:lnTo>
                          <a:pt x="30" y="32"/>
                        </a:lnTo>
                        <a:lnTo>
                          <a:pt x="48" y="30"/>
                        </a:lnTo>
                        <a:lnTo>
                          <a:pt x="67" y="28"/>
                        </a:lnTo>
                        <a:lnTo>
                          <a:pt x="85" y="25"/>
                        </a:lnTo>
                        <a:lnTo>
                          <a:pt x="100" y="23"/>
                        </a:lnTo>
                        <a:lnTo>
                          <a:pt x="110" y="21"/>
                        </a:lnTo>
                        <a:lnTo>
                          <a:pt x="120" y="18"/>
                        </a:lnTo>
                        <a:lnTo>
                          <a:pt x="130" y="15"/>
                        </a:lnTo>
                        <a:lnTo>
                          <a:pt x="141" y="12"/>
                        </a:lnTo>
                        <a:lnTo>
                          <a:pt x="153" y="8"/>
                        </a:lnTo>
                        <a:lnTo>
                          <a:pt x="164" y="5"/>
                        </a:lnTo>
                        <a:lnTo>
                          <a:pt x="174" y="2"/>
                        </a:lnTo>
                        <a:lnTo>
                          <a:pt x="179" y="1"/>
                        </a:lnTo>
                        <a:lnTo>
                          <a:pt x="18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3" name="Freeform 29"/>
                  <p:cNvSpPr>
                    <a:spLocks/>
                  </p:cNvSpPr>
                  <p:nvPr/>
                </p:nvSpPr>
                <p:spPr bwMode="auto">
                  <a:xfrm>
                    <a:off x="4593" y="1432"/>
                    <a:ext cx="103" cy="493"/>
                  </a:xfrm>
                  <a:custGeom>
                    <a:avLst/>
                    <a:gdLst>
                      <a:gd name="T0" fmla="*/ 207 w 207"/>
                      <a:gd name="T1" fmla="*/ 0 h 985"/>
                      <a:gd name="T2" fmla="*/ 204 w 207"/>
                      <a:gd name="T3" fmla="*/ 33 h 985"/>
                      <a:gd name="T4" fmla="*/ 195 w 207"/>
                      <a:gd name="T5" fmla="*/ 115 h 985"/>
                      <a:gd name="T6" fmla="*/ 185 w 207"/>
                      <a:gd name="T7" fmla="*/ 223 h 985"/>
                      <a:gd name="T8" fmla="*/ 175 w 207"/>
                      <a:gd name="T9" fmla="*/ 331 h 985"/>
                      <a:gd name="T10" fmla="*/ 169 w 207"/>
                      <a:gd name="T11" fmla="*/ 398 h 985"/>
                      <a:gd name="T12" fmla="*/ 163 w 207"/>
                      <a:gd name="T13" fmla="*/ 490 h 985"/>
                      <a:gd name="T14" fmla="*/ 156 w 207"/>
                      <a:gd name="T15" fmla="*/ 596 h 985"/>
                      <a:gd name="T16" fmla="*/ 151 w 207"/>
                      <a:gd name="T17" fmla="*/ 708 h 985"/>
                      <a:gd name="T18" fmla="*/ 145 w 207"/>
                      <a:gd name="T19" fmla="*/ 813 h 985"/>
                      <a:gd name="T20" fmla="*/ 140 w 207"/>
                      <a:gd name="T21" fmla="*/ 902 h 985"/>
                      <a:gd name="T22" fmla="*/ 137 w 207"/>
                      <a:gd name="T23" fmla="*/ 962 h 985"/>
                      <a:gd name="T24" fmla="*/ 136 w 207"/>
                      <a:gd name="T25" fmla="*/ 985 h 985"/>
                      <a:gd name="T26" fmla="*/ 137 w 207"/>
                      <a:gd name="T27" fmla="*/ 893 h 985"/>
                      <a:gd name="T28" fmla="*/ 139 w 207"/>
                      <a:gd name="T29" fmla="*/ 682 h 985"/>
                      <a:gd name="T30" fmla="*/ 141 w 207"/>
                      <a:gd name="T31" fmla="*/ 448 h 985"/>
                      <a:gd name="T32" fmla="*/ 142 w 207"/>
                      <a:gd name="T33" fmla="*/ 289 h 985"/>
                      <a:gd name="T34" fmla="*/ 145 w 207"/>
                      <a:gd name="T35" fmla="*/ 204 h 985"/>
                      <a:gd name="T36" fmla="*/ 149 w 207"/>
                      <a:gd name="T37" fmla="*/ 134 h 985"/>
                      <a:gd name="T38" fmla="*/ 153 w 207"/>
                      <a:gd name="T39" fmla="*/ 87 h 985"/>
                      <a:gd name="T40" fmla="*/ 155 w 207"/>
                      <a:gd name="T41" fmla="*/ 70 h 985"/>
                      <a:gd name="T42" fmla="*/ 0 w 207"/>
                      <a:gd name="T43" fmla="*/ 22 h 985"/>
                      <a:gd name="T44" fmla="*/ 3 w 207"/>
                      <a:gd name="T45" fmla="*/ 22 h 985"/>
                      <a:gd name="T46" fmla="*/ 12 w 207"/>
                      <a:gd name="T47" fmla="*/ 23 h 985"/>
                      <a:gd name="T48" fmla="*/ 27 w 207"/>
                      <a:gd name="T49" fmla="*/ 24 h 985"/>
                      <a:gd name="T50" fmla="*/ 46 w 207"/>
                      <a:gd name="T51" fmla="*/ 24 h 985"/>
                      <a:gd name="T52" fmla="*/ 65 w 207"/>
                      <a:gd name="T53" fmla="*/ 25 h 985"/>
                      <a:gd name="T54" fmla="*/ 87 w 207"/>
                      <a:gd name="T55" fmla="*/ 25 h 985"/>
                      <a:gd name="T56" fmla="*/ 109 w 207"/>
                      <a:gd name="T57" fmla="*/ 24 h 985"/>
                      <a:gd name="T58" fmla="*/ 130 w 207"/>
                      <a:gd name="T59" fmla="*/ 22 h 985"/>
                      <a:gd name="T60" fmla="*/ 139 w 207"/>
                      <a:gd name="T61" fmla="*/ 19 h 985"/>
                      <a:gd name="T62" fmla="*/ 151 w 207"/>
                      <a:gd name="T63" fmla="*/ 17 h 985"/>
                      <a:gd name="T64" fmla="*/ 163 w 207"/>
                      <a:gd name="T65" fmla="*/ 13 h 985"/>
                      <a:gd name="T66" fmla="*/ 176 w 207"/>
                      <a:gd name="T67" fmla="*/ 9 h 985"/>
                      <a:gd name="T68" fmla="*/ 187 w 207"/>
                      <a:gd name="T69" fmla="*/ 5 h 985"/>
                      <a:gd name="T70" fmla="*/ 198 w 207"/>
                      <a:gd name="T71" fmla="*/ 3 h 985"/>
                      <a:gd name="T72" fmla="*/ 205 w 207"/>
                      <a:gd name="T73" fmla="*/ 1 h 985"/>
                      <a:gd name="T74" fmla="*/ 207 w 207"/>
                      <a:gd name="T75" fmla="*/ 0 h 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985">
                        <a:moveTo>
                          <a:pt x="207" y="0"/>
                        </a:moveTo>
                        <a:lnTo>
                          <a:pt x="204" y="33"/>
                        </a:lnTo>
                        <a:lnTo>
                          <a:pt x="195" y="115"/>
                        </a:lnTo>
                        <a:lnTo>
                          <a:pt x="185" y="223"/>
                        </a:lnTo>
                        <a:lnTo>
                          <a:pt x="175" y="331"/>
                        </a:lnTo>
                        <a:lnTo>
                          <a:pt x="169" y="398"/>
                        </a:lnTo>
                        <a:lnTo>
                          <a:pt x="163" y="490"/>
                        </a:lnTo>
                        <a:lnTo>
                          <a:pt x="156" y="596"/>
                        </a:lnTo>
                        <a:lnTo>
                          <a:pt x="151" y="708"/>
                        </a:lnTo>
                        <a:lnTo>
                          <a:pt x="145" y="813"/>
                        </a:lnTo>
                        <a:lnTo>
                          <a:pt x="140" y="902"/>
                        </a:lnTo>
                        <a:lnTo>
                          <a:pt x="137" y="962"/>
                        </a:lnTo>
                        <a:lnTo>
                          <a:pt x="136" y="985"/>
                        </a:lnTo>
                        <a:lnTo>
                          <a:pt x="137" y="893"/>
                        </a:lnTo>
                        <a:lnTo>
                          <a:pt x="139" y="682"/>
                        </a:lnTo>
                        <a:lnTo>
                          <a:pt x="141" y="448"/>
                        </a:lnTo>
                        <a:lnTo>
                          <a:pt x="142" y="289"/>
                        </a:lnTo>
                        <a:lnTo>
                          <a:pt x="145" y="204"/>
                        </a:lnTo>
                        <a:lnTo>
                          <a:pt x="149" y="134"/>
                        </a:lnTo>
                        <a:lnTo>
                          <a:pt x="153" y="87"/>
                        </a:lnTo>
                        <a:lnTo>
                          <a:pt x="155" y="70"/>
                        </a:lnTo>
                        <a:lnTo>
                          <a:pt x="0" y="22"/>
                        </a:lnTo>
                        <a:lnTo>
                          <a:pt x="3" y="22"/>
                        </a:lnTo>
                        <a:lnTo>
                          <a:pt x="12" y="23"/>
                        </a:lnTo>
                        <a:lnTo>
                          <a:pt x="27" y="24"/>
                        </a:lnTo>
                        <a:lnTo>
                          <a:pt x="46" y="24"/>
                        </a:lnTo>
                        <a:lnTo>
                          <a:pt x="65" y="25"/>
                        </a:lnTo>
                        <a:lnTo>
                          <a:pt x="87" y="25"/>
                        </a:lnTo>
                        <a:lnTo>
                          <a:pt x="109" y="24"/>
                        </a:lnTo>
                        <a:lnTo>
                          <a:pt x="130" y="22"/>
                        </a:lnTo>
                        <a:lnTo>
                          <a:pt x="139" y="19"/>
                        </a:lnTo>
                        <a:lnTo>
                          <a:pt x="151" y="17"/>
                        </a:lnTo>
                        <a:lnTo>
                          <a:pt x="163" y="13"/>
                        </a:lnTo>
                        <a:lnTo>
                          <a:pt x="176" y="9"/>
                        </a:lnTo>
                        <a:lnTo>
                          <a:pt x="187" y="5"/>
                        </a:lnTo>
                        <a:lnTo>
                          <a:pt x="198" y="3"/>
                        </a:lnTo>
                        <a:lnTo>
                          <a:pt x="205" y="1"/>
                        </a:lnTo>
                        <a:lnTo>
                          <a:pt x="20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4" name="Freeform 30"/>
                  <p:cNvSpPr>
                    <a:spLocks/>
                  </p:cNvSpPr>
                  <p:nvPr/>
                </p:nvSpPr>
                <p:spPr bwMode="auto">
                  <a:xfrm>
                    <a:off x="4476" y="1440"/>
                    <a:ext cx="94" cy="310"/>
                  </a:xfrm>
                  <a:custGeom>
                    <a:avLst/>
                    <a:gdLst>
                      <a:gd name="T0" fmla="*/ 188 w 188"/>
                      <a:gd name="T1" fmla="*/ 0 h 619"/>
                      <a:gd name="T2" fmla="*/ 184 w 188"/>
                      <a:gd name="T3" fmla="*/ 33 h 619"/>
                      <a:gd name="T4" fmla="*/ 176 w 188"/>
                      <a:gd name="T5" fmla="*/ 115 h 619"/>
                      <a:gd name="T6" fmla="*/ 166 w 188"/>
                      <a:gd name="T7" fmla="*/ 222 h 619"/>
                      <a:gd name="T8" fmla="*/ 154 w 188"/>
                      <a:gd name="T9" fmla="*/ 330 h 619"/>
                      <a:gd name="T10" fmla="*/ 145 w 188"/>
                      <a:gd name="T11" fmla="*/ 432 h 619"/>
                      <a:gd name="T12" fmla="*/ 137 w 188"/>
                      <a:gd name="T13" fmla="*/ 525 h 619"/>
                      <a:gd name="T14" fmla="*/ 131 w 188"/>
                      <a:gd name="T15" fmla="*/ 593 h 619"/>
                      <a:gd name="T16" fmla="*/ 129 w 188"/>
                      <a:gd name="T17" fmla="*/ 619 h 619"/>
                      <a:gd name="T18" fmla="*/ 128 w 188"/>
                      <a:gd name="T19" fmla="*/ 585 h 619"/>
                      <a:gd name="T20" fmla="*/ 126 w 188"/>
                      <a:gd name="T21" fmla="*/ 499 h 619"/>
                      <a:gd name="T22" fmla="*/ 123 w 188"/>
                      <a:gd name="T23" fmla="*/ 390 h 619"/>
                      <a:gd name="T24" fmla="*/ 122 w 188"/>
                      <a:gd name="T25" fmla="*/ 288 h 619"/>
                      <a:gd name="T26" fmla="*/ 124 w 188"/>
                      <a:gd name="T27" fmla="*/ 204 h 619"/>
                      <a:gd name="T28" fmla="*/ 129 w 188"/>
                      <a:gd name="T29" fmla="*/ 133 h 619"/>
                      <a:gd name="T30" fmla="*/ 134 w 188"/>
                      <a:gd name="T31" fmla="*/ 87 h 619"/>
                      <a:gd name="T32" fmla="*/ 136 w 188"/>
                      <a:gd name="T33" fmla="*/ 70 h 619"/>
                      <a:gd name="T34" fmla="*/ 0 w 188"/>
                      <a:gd name="T35" fmla="*/ 13 h 619"/>
                      <a:gd name="T36" fmla="*/ 2 w 188"/>
                      <a:gd name="T37" fmla="*/ 13 h 619"/>
                      <a:gd name="T38" fmla="*/ 10 w 188"/>
                      <a:gd name="T39" fmla="*/ 12 h 619"/>
                      <a:gd name="T40" fmla="*/ 21 w 188"/>
                      <a:gd name="T41" fmla="*/ 11 h 619"/>
                      <a:gd name="T42" fmla="*/ 35 w 188"/>
                      <a:gd name="T43" fmla="*/ 10 h 619"/>
                      <a:gd name="T44" fmla="*/ 48 w 188"/>
                      <a:gd name="T45" fmla="*/ 9 h 619"/>
                      <a:gd name="T46" fmla="*/ 62 w 188"/>
                      <a:gd name="T47" fmla="*/ 8 h 619"/>
                      <a:gd name="T48" fmla="*/ 74 w 188"/>
                      <a:gd name="T49" fmla="*/ 7 h 619"/>
                      <a:gd name="T50" fmla="*/ 83 w 188"/>
                      <a:gd name="T51" fmla="*/ 7 h 619"/>
                      <a:gd name="T52" fmla="*/ 97 w 188"/>
                      <a:gd name="T53" fmla="*/ 7 h 619"/>
                      <a:gd name="T54" fmla="*/ 113 w 188"/>
                      <a:gd name="T55" fmla="*/ 5 h 619"/>
                      <a:gd name="T56" fmla="*/ 131 w 188"/>
                      <a:gd name="T57" fmla="*/ 4 h 619"/>
                      <a:gd name="T58" fmla="*/ 147 w 188"/>
                      <a:gd name="T59" fmla="*/ 3 h 619"/>
                      <a:gd name="T60" fmla="*/ 164 w 188"/>
                      <a:gd name="T61" fmla="*/ 2 h 619"/>
                      <a:gd name="T62" fmla="*/ 176 w 188"/>
                      <a:gd name="T63" fmla="*/ 1 h 619"/>
                      <a:gd name="T64" fmla="*/ 184 w 188"/>
                      <a:gd name="T65" fmla="*/ 0 h 619"/>
                      <a:gd name="T66" fmla="*/ 188 w 188"/>
                      <a:gd name="T67"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8" h="619">
                        <a:moveTo>
                          <a:pt x="188" y="0"/>
                        </a:moveTo>
                        <a:lnTo>
                          <a:pt x="184" y="33"/>
                        </a:lnTo>
                        <a:lnTo>
                          <a:pt x="176" y="115"/>
                        </a:lnTo>
                        <a:lnTo>
                          <a:pt x="166" y="222"/>
                        </a:lnTo>
                        <a:lnTo>
                          <a:pt x="154" y="330"/>
                        </a:lnTo>
                        <a:lnTo>
                          <a:pt x="145" y="432"/>
                        </a:lnTo>
                        <a:lnTo>
                          <a:pt x="137" y="525"/>
                        </a:lnTo>
                        <a:lnTo>
                          <a:pt x="131" y="593"/>
                        </a:lnTo>
                        <a:lnTo>
                          <a:pt x="129" y="619"/>
                        </a:lnTo>
                        <a:lnTo>
                          <a:pt x="128" y="585"/>
                        </a:lnTo>
                        <a:lnTo>
                          <a:pt x="126" y="499"/>
                        </a:lnTo>
                        <a:lnTo>
                          <a:pt x="123" y="390"/>
                        </a:lnTo>
                        <a:lnTo>
                          <a:pt x="122" y="288"/>
                        </a:lnTo>
                        <a:lnTo>
                          <a:pt x="124" y="204"/>
                        </a:lnTo>
                        <a:lnTo>
                          <a:pt x="129" y="133"/>
                        </a:lnTo>
                        <a:lnTo>
                          <a:pt x="134" y="87"/>
                        </a:lnTo>
                        <a:lnTo>
                          <a:pt x="136" y="70"/>
                        </a:lnTo>
                        <a:lnTo>
                          <a:pt x="0" y="13"/>
                        </a:lnTo>
                        <a:lnTo>
                          <a:pt x="2" y="13"/>
                        </a:lnTo>
                        <a:lnTo>
                          <a:pt x="10" y="12"/>
                        </a:lnTo>
                        <a:lnTo>
                          <a:pt x="21" y="11"/>
                        </a:lnTo>
                        <a:lnTo>
                          <a:pt x="35" y="10"/>
                        </a:lnTo>
                        <a:lnTo>
                          <a:pt x="48" y="9"/>
                        </a:lnTo>
                        <a:lnTo>
                          <a:pt x="62" y="8"/>
                        </a:lnTo>
                        <a:lnTo>
                          <a:pt x="74" y="7"/>
                        </a:lnTo>
                        <a:lnTo>
                          <a:pt x="83" y="7"/>
                        </a:lnTo>
                        <a:lnTo>
                          <a:pt x="97" y="7"/>
                        </a:lnTo>
                        <a:lnTo>
                          <a:pt x="113" y="5"/>
                        </a:lnTo>
                        <a:lnTo>
                          <a:pt x="131" y="4"/>
                        </a:lnTo>
                        <a:lnTo>
                          <a:pt x="147" y="3"/>
                        </a:lnTo>
                        <a:lnTo>
                          <a:pt x="164" y="2"/>
                        </a:lnTo>
                        <a:lnTo>
                          <a:pt x="176" y="1"/>
                        </a:lnTo>
                        <a:lnTo>
                          <a:pt x="184" y="0"/>
                        </a:lnTo>
                        <a:lnTo>
                          <a:pt x="18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5" name="Freeform 31"/>
                  <p:cNvSpPr>
                    <a:spLocks/>
                  </p:cNvSpPr>
                  <p:nvPr/>
                </p:nvSpPr>
                <p:spPr bwMode="auto">
                  <a:xfrm>
                    <a:off x="4125" y="1404"/>
                    <a:ext cx="105" cy="433"/>
                  </a:xfrm>
                  <a:custGeom>
                    <a:avLst/>
                    <a:gdLst>
                      <a:gd name="T0" fmla="*/ 74 w 210"/>
                      <a:gd name="T1" fmla="*/ 0 h 867"/>
                      <a:gd name="T2" fmla="*/ 65 w 210"/>
                      <a:gd name="T3" fmla="*/ 37 h 867"/>
                      <a:gd name="T4" fmla="*/ 59 w 210"/>
                      <a:gd name="T5" fmla="*/ 40 h 867"/>
                      <a:gd name="T6" fmla="*/ 56 w 210"/>
                      <a:gd name="T7" fmla="*/ 30 h 867"/>
                      <a:gd name="T8" fmla="*/ 54 w 210"/>
                      <a:gd name="T9" fmla="*/ 22 h 867"/>
                      <a:gd name="T10" fmla="*/ 52 w 210"/>
                      <a:gd name="T11" fmla="*/ 34 h 867"/>
                      <a:gd name="T12" fmla="*/ 50 w 210"/>
                      <a:gd name="T13" fmla="*/ 60 h 867"/>
                      <a:gd name="T14" fmla="*/ 51 w 210"/>
                      <a:gd name="T15" fmla="*/ 90 h 867"/>
                      <a:gd name="T16" fmla="*/ 60 w 210"/>
                      <a:gd name="T17" fmla="*/ 113 h 867"/>
                      <a:gd name="T18" fmla="*/ 68 w 210"/>
                      <a:gd name="T19" fmla="*/ 121 h 867"/>
                      <a:gd name="T20" fmla="*/ 75 w 210"/>
                      <a:gd name="T21" fmla="*/ 127 h 867"/>
                      <a:gd name="T22" fmla="*/ 83 w 210"/>
                      <a:gd name="T23" fmla="*/ 132 h 867"/>
                      <a:gd name="T24" fmla="*/ 90 w 210"/>
                      <a:gd name="T25" fmla="*/ 136 h 867"/>
                      <a:gd name="T26" fmla="*/ 97 w 210"/>
                      <a:gd name="T27" fmla="*/ 138 h 867"/>
                      <a:gd name="T28" fmla="*/ 102 w 210"/>
                      <a:gd name="T29" fmla="*/ 141 h 867"/>
                      <a:gd name="T30" fmla="*/ 105 w 210"/>
                      <a:gd name="T31" fmla="*/ 142 h 867"/>
                      <a:gd name="T32" fmla="*/ 106 w 210"/>
                      <a:gd name="T33" fmla="*/ 142 h 867"/>
                      <a:gd name="T34" fmla="*/ 107 w 210"/>
                      <a:gd name="T35" fmla="*/ 145 h 867"/>
                      <a:gd name="T36" fmla="*/ 111 w 210"/>
                      <a:gd name="T37" fmla="*/ 157 h 867"/>
                      <a:gd name="T38" fmla="*/ 117 w 210"/>
                      <a:gd name="T39" fmla="*/ 179 h 867"/>
                      <a:gd name="T40" fmla="*/ 124 w 210"/>
                      <a:gd name="T41" fmla="*/ 212 h 867"/>
                      <a:gd name="T42" fmla="*/ 133 w 210"/>
                      <a:gd name="T43" fmla="*/ 258 h 867"/>
                      <a:gd name="T44" fmla="*/ 144 w 210"/>
                      <a:gd name="T45" fmla="*/ 319 h 867"/>
                      <a:gd name="T46" fmla="*/ 157 w 210"/>
                      <a:gd name="T47" fmla="*/ 398 h 867"/>
                      <a:gd name="T48" fmla="*/ 171 w 210"/>
                      <a:gd name="T49" fmla="*/ 493 h 867"/>
                      <a:gd name="T50" fmla="*/ 183 w 210"/>
                      <a:gd name="T51" fmla="*/ 590 h 867"/>
                      <a:gd name="T52" fmla="*/ 194 w 210"/>
                      <a:gd name="T53" fmla="*/ 671 h 867"/>
                      <a:gd name="T54" fmla="*/ 201 w 210"/>
                      <a:gd name="T55" fmla="*/ 735 h 867"/>
                      <a:gd name="T56" fmla="*/ 205 w 210"/>
                      <a:gd name="T57" fmla="*/ 786 h 867"/>
                      <a:gd name="T58" fmla="*/ 208 w 210"/>
                      <a:gd name="T59" fmla="*/ 823 h 867"/>
                      <a:gd name="T60" fmla="*/ 209 w 210"/>
                      <a:gd name="T61" fmla="*/ 848 h 867"/>
                      <a:gd name="T62" fmla="*/ 210 w 210"/>
                      <a:gd name="T63" fmla="*/ 862 h 867"/>
                      <a:gd name="T64" fmla="*/ 210 w 210"/>
                      <a:gd name="T65" fmla="*/ 867 h 867"/>
                      <a:gd name="T66" fmla="*/ 205 w 210"/>
                      <a:gd name="T67" fmla="*/ 840 h 867"/>
                      <a:gd name="T68" fmla="*/ 192 w 210"/>
                      <a:gd name="T69" fmla="*/ 769 h 867"/>
                      <a:gd name="T70" fmla="*/ 172 w 210"/>
                      <a:gd name="T71" fmla="*/ 668 h 867"/>
                      <a:gd name="T72" fmla="*/ 149 w 210"/>
                      <a:gd name="T73" fmla="*/ 552 h 867"/>
                      <a:gd name="T74" fmla="*/ 124 w 210"/>
                      <a:gd name="T75" fmla="*/ 435 h 867"/>
                      <a:gd name="T76" fmla="*/ 101 w 210"/>
                      <a:gd name="T77" fmla="*/ 329 h 867"/>
                      <a:gd name="T78" fmla="*/ 81 w 210"/>
                      <a:gd name="T79" fmla="*/ 250 h 867"/>
                      <a:gd name="T80" fmla="*/ 67 w 210"/>
                      <a:gd name="T81" fmla="*/ 212 h 867"/>
                      <a:gd name="T82" fmla="*/ 56 w 210"/>
                      <a:gd name="T83" fmla="*/ 198 h 867"/>
                      <a:gd name="T84" fmla="*/ 44 w 210"/>
                      <a:gd name="T85" fmla="*/ 186 h 867"/>
                      <a:gd name="T86" fmla="*/ 31 w 210"/>
                      <a:gd name="T87" fmla="*/ 171 h 867"/>
                      <a:gd name="T88" fmla="*/ 20 w 210"/>
                      <a:gd name="T89" fmla="*/ 157 h 867"/>
                      <a:gd name="T90" fmla="*/ 9 w 210"/>
                      <a:gd name="T91" fmla="*/ 141 h 867"/>
                      <a:gd name="T92" fmla="*/ 3 w 210"/>
                      <a:gd name="T93" fmla="*/ 123 h 867"/>
                      <a:gd name="T94" fmla="*/ 0 w 210"/>
                      <a:gd name="T95" fmla="*/ 106 h 867"/>
                      <a:gd name="T96" fmla="*/ 3 w 210"/>
                      <a:gd name="T97" fmla="*/ 85 h 867"/>
                      <a:gd name="T98" fmla="*/ 9 w 210"/>
                      <a:gd name="T99" fmla="*/ 66 h 867"/>
                      <a:gd name="T100" fmla="*/ 19 w 210"/>
                      <a:gd name="T101" fmla="*/ 49 h 867"/>
                      <a:gd name="T102" fmla="*/ 30 w 210"/>
                      <a:gd name="T103" fmla="*/ 34 h 867"/>
                      <a:gd name="T104" fmla="*/ 43 w 210"/>
                      <a:gd name="T105" fmla="*/ 22 h 867"/>
                      <a:gd name="T106" fmla="*/ 54 w 210"/>
                      <a:gd name="T107" fmla="*/ 12 h 867"/>
                      <a:gd name="T108" fmla="*/ 65 w 210"/>
                      <a:gd name="T109" fmla="*/ 6 h 867"/>
                      <a:gd name="T110" fmla="*/ 72 w 210"/>
                      <a:gd name="T111" fmla="*/ 1 h 867"/>
                      <a:gd name="T112" fmla="*/ 74 w 210"/>
                      <a:gd name="T11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867">
                        <a:moveTo>
                          <a:pt x="74" y="0"/>
                        </a:moveTo>
                        <a:lnTo>
                          <a:pt x="65" y="37"/>
                        </a:lnTo>
                        <a:lnTo>
                          <a:pt x="59" y="40"/>
                        </a:lnTo>
                        <a:lnTo>
                          <a:pt x="56" y="30"/>
                        </a:lnTo>
                        <a:lnTo>
                          <a:pt x="54" y="22"/>
                        </a:lnTo>
                        <a:lnTo>
                          <a:pt x="52" y="34"/>
                        </a:lnTo>
                        <a:lnTo>
                          <a:pt x="50" y="60"/>
                        </a:lnTo>
                        <a:lnTo>
                          <a:pt x="51" y="90"/>
                        </a:lnTo>
                        <a:lnTo>
                          <a:pt x="60" y="113"/>
                        </a:lnTo>
                        <a:lnTo>
                          <a:pt x="68" y="121"/>
                        </a:lnTo>
                        <a:lnTo>
                          <a:pt x="75" y="127"/>
                        </a:lnTo>
                        <a:lnTo>
                          <a:pt x="83" y="132"/>
                        </a:lnTo>
                        <a:lnTo>
                          <a:pt x="90" y="136"/>
                        </a:lnTo>
                        <a:lnTo>
                          <a:pt x="97" y="138"/>
                        </a:lnTo>
                        <a:lnTo>
                          <a:pt x="102" y="141"/>
                        </a:lnTo>
                        <a:lnTo>
                          <a:pt x="105" y="142"/>
                        </a:lnTo>
                        <a:lnTo>
                          <a:pt x="106" y="142"/>
                        </a:lnTo>
                        <a:lnTo>
                          <a:pt x="107" y="145"/>
                        </a:lnTo>
                        <a:lnTo>
                          <a:pt x="111" y="157"/>
                        </a:lnTo>
                        <a:lnTo>
                          <a:pt x="117" y="179"/>
                        </a:lnTo>
                        <a:lnTo>
                          <a:pt x="124" y="212"/>
                        </a:lnTo>
                        <a:lnTo>
                          <a:pt x="133" y="258"/>
                        </a:lnTo>
                        <a:lnTo>
                          <a:pt x="144" y="319"/>
                        </a:lnTo>
                        <a:lnTo>
                          <a:pt x="157" y="398"/>
                        </a:lnTo>
                        <a:lnTo>
                          <a:pt x="171" y="493"/>
                        </a:lnTo>
                        <a:lnTo>
                          <a:pt x="183" y="590"/>
                        </a:lnTo>
                        <a:lnTo>
                          <a:pt x="194" y="671"/>
                        </a:lnTo>
                        <a:lnTo>
                          <a:pt x="201" y="735"/>
                        </a:lnTo>
                        <a:lnTo>
                          <a:pt x="205" y="786"/>
                        </a:lnTo>
                        <a:lnTo>
                          <a:pt x="208" y="823"/>
                        </a:lnTo>
                        <a:lnTo>
                          <a:pt x="209" y="848"/>
                        </a:lnTo>
                        <a:lnTo>
                          <a:pt x="210" y="862"/>
                        </a:lnTo>
                        <a:lnTo>
                          <a:pt x="210" y="867"/>
                        </a:lnTo>
                        <a:lnTo>
                          <a:pt x="205" y="840"/>
                        </a:lnTo>
                        <a:lnTo>
                          <a:pt x="192" y="769"/>
                        </a:lnTo>
                        <a:lnTo>
                          <a:pt x="172" y="668"/>
                        </a:lnTo>
                        <a:lnTo>
                          <a:pt x="149" y="552"/>
                        </a:lnTo>
                        <a:lnTo>
                          <a:pt x="124" y="435"/>
                        </a:lnTo>
                        <a:lnTo>
                          <a:pt x="101" y="329"/>
                        </a:lnTo>
                        <a:lnTo>
                          <a:pt x="81" y="250"/>
                        </a:lnTo>
                        <a:lnTo>
                          <a:pt x="67" y="212"/>
                        </a:lnTo>
                        <a:lnTo>
                          <a:pt x="56" y="198"/>
                        </a:lnTo>
                        <a:lnTo>
                          <a:pt x="44" y="186"/>
                        </a:lnTo>
                        <a:lnTo>
                          <a:pt x="31" y="171"/>
                        </a:lnTo>
                        <a:lnTo>
                          <a:pt x="20" y="157"/>
                        </a:lnTo>
                        <a:lnTo>
                          <a:pt x="9" y="141"/>
                        </a:lnTo>
                        <a:lnTo>
                          <a:pt x="3" y="123"/>
                        </a:lnTo>
                        <a:lnTo>
                          <a:pt x="0" y="106"/>
                        </a:lnTo>
                        <a:lnTo>
                          <a:pt x="3" y="85"/>
                        </a:lnTo>
                        <a:lnTo>
                          <a:pt x="9" y="66"/>
                        </a:lnTo>
                        <a:lnTo>
                          <a:pt x="19" y="49"/>
                        </a:lnTo>
                        <a:lnTo>
                          <a:pt x="30" y="34"/>
                        </a:lnTo>
                        <a:lnTo>
                          <a:pt x="43" y="22"/>
                        </a:lnTo>
                        <a:lnTo>
                          <a:pt x="54" y="12"/>
                        </a:lnTo>
                        <a:lnTo>
                          <a:pt x="65" y="6"/>
                        </a:lnTo>
                        <a:lnTo>
                          <a:pt x="72" y="1"/>
                        </a:lnTo>
                        <a:lnTo>
                          <a:pt x="7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6" name="Freeform 32"/>
                  <p:cNvSpPr>
                    <a:spLocks/>
                  </p:cNvSpPr>
                  <p:nvPr/>
                </p:nvSpPr>
                <p:spPr bwMode="auto">
                  <a:xfrm>
                    <a:off x="4593" y="1211"/>
                    <a:ext cx="276" cy="88"/>
                  </a:xfrm>
                  <a:custGeom>
                    <a:avLst/>
                    <a:gdLst>
                      <a:gd name="T0" fmla="*/ 1 w 551"/>
                      <a:gd name="T1" fmla="*/ 0 h 176"/>
                      <a:gd name="T2" fmla="*/ 15 w 551"/>
                      <a:gd name="T3" fmla="*/ 0 h 176"/>
                      <a:gd name="T4" fmla="*/ 39 w 551"/>
                      <a:gd name="T5" fmla="*/ 1 h 176"/>
                      <a:gd name="T6" fmla="*/ 73 w 551"/>
                      <a:gd name="T7" fmla="*/ 5 h 176"/>
                      <a:gd name="T8" fmla="*/ 116 w 551"/>
                      <a:gd name="T9" fmla="*/ 9 h 176"/>
                      <a:gd name="T10" fmla="*/ 166 w 551"/>
                      <a:gd name="T11" fmla="*/ 16 h 176"/>
                      <a:gd name="T12" fmla="*/ 219 w 551"/>
                      <a:gd name="T13" fmla="*/ 27 h 176"/>
                      <a:gd name="T14" fmla="*/ 276 w 551"/>
                      <a:gd name="T15" fmla="*/ 40 h 176"/>
                      <a:gd name="T16" fmla="*/ 334 w 551"/>
                      <a:gd name="T17" fmla="*/ 59 h 176"/>
                      <a:gd name="T18" fmla="*/ 386 w 551"/>
                      <a:gd name="T19" fmla="*/ 77 h 176"/>
                      <a:gd name="T20" fmla="*/ 430 w 551"/>
                      <a:gd name="T21" fmla="*/ 95 h 176"/>
                      <a:gd name="T22" fmla="*/ 470 w 551"/>
                      <a:gd name="T23" fmla="*/ 109 h 176"/>
                      <a:gd name="T24" fmla="*/ 502 w 551"/>
                      <a:gd name="T25" fmla="*/ 123 h 176"/>
                      <a:gd name="T26" fmla="*/ 526 w 551"/>
                      <a:gd name="T27" fmla="*/ 135 h 176"/>
                      <a:gd name="T28" fmla="*/ 542 w 551"/>
                      <a:gd name="T29" fmla="*/ 143 h 176"/>
                      <a:gd name="T30" fmla="*/ 550 w 551"/>
                      <a:gd name="T31" fmla="*/ 148 h 176"/>
                      <a:gd name="T32" fmla="*/ 532 w 551"/>
                      <a:gd name="T33" fmla="*/ 176 h 176"/>
                      <a:gd name="T34" fmla="*/ 528 w 551"/>
                      <a:gd name="T35" fmla="*/ 174 h 176"/>
                      <a:gd name="T36" fmla="*/ 517 w 551"/>
                      <a:gd name="T37" fmla="*/ 167 h 176"/>
                      <a:gd name="T38" fmla="*/ 498 w 551"/>
                      <a:gd name="T39" fmla="*/ 157 h 176"/>
                      <a:gd name="T40" fmla="*/ 470 w 551"/>
                      <a:gd name="T41" fmla="*/ 144 h 176"/>
                      <a:gd name="T42" fmla="*/ 430 w 551"/>
                      <a:gd name="T43" fmla="*/ 127 h 176"/>
                      <a:gd name="T44" fmla="*/ 381 w 551"/>
                      <a:gd name="T45" fmla="*/ 108 h 176"/>
                      <a:gd name="T46" fmla="*/ 320 w 551"/>
                      <a:gd name="T47" fmla="*/ 86 h 176"/>
                      <a:gd name="T48" fmla="*/ 246 w 551"/>
                      <a:gd name="T49" fmla="*/ 63 h 176"/>
                      <a:gd name="T50" fmla="*/ 174 w 551"/>
                      <a:gd name="T51" fmla="*/ 43 h 176"/>
                      <a:gd name="T52" fmla="*/ 117 w 551"/>
                      <a:gd name="T53" fmla="*/ 27 h 176"/>
                      <a:gd name="T54" fmla="*/ 75 w 551"/>
                      <a:gd name="T55" fmla="*/ 15 h 176"/>
                      <a:gd name="T56" fmla="*/ 42 w 551"/>
                      <a:gd name="T57" fmla="*/ 8 h 176"/>
                      <a:gd name="T58" fmla="*/ 22 w 551"/>
                      <a:gd name="T59" fmla="*/ 3 h 176"/>
                      <a:gd name="T60" fmla="*/ 8 w 551"/>
                      <a:gd name="T61" fmla="*/ 1 h 176"/>
                      <a:gd name="T62" fmla="*/ 2 w 551"/>
                      <a:gd name="T63" fmla="*/ 0 h 176"/>
                      <a:gd name="T64" fmla="*/ 0 w 551"/>
                      <a:gd name="T6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6">
                        <a:moveTo>
                          <a:pt x="0" y="0"/>
                        </a:moveTo>
                        <a:lnTo>
                          <a:pt x="1" y="0"/>
                        </a:lnTo>
                        <a:lnTo>
                          <a:pt x="7" y="0"/>
                        </a:lnTo>
                        <a:lnTo>
                          <a:pt x="15" y="0"/>
                        </a:lnTo>
                        <a:lnTo>
                          <a:pt x="25" y="1"/>
                        </a:lnTo>
                        <a:lnTo>
                          <a:pt x="39" y="1"/>
                        </a:lnTo>
                        <a:lnTo>
                          <a:pt x="55" y="2"/>
                        </a:lnTo>
                        <a:lnTo>
                          <a:pt x="73" y="5"/>
                        </a:lnTo>
                        <a:lnTo>
                          <a:pt x="94" y="6"/>
                        </a:lnTo>
                        <a:lnTo>
                          <a:pt x="116" y="9"/>
                        </a:lnTo>
                        <a:lnTo>
                          <a:pt x="140" y="12"/>
                        </a:lnTo>
                        <a:lnTo>
                          <a:pt x="166" y="16"/>
                        </a:lnTo>
                        <a:lnTo>
                          <a:pt x="192" y="21"/>
                        </a:lnTo>
                        <a:lnTo>
                          <a:pt x="219" y="27"/>
                        </a:lnTo>
                        <a:lnTo>
                          <a:pt x="247" y="33"/>
                        </a:lnTo>
                        <a:lnTo>
                          <a:pt x="276" y="40"/>
                        </a:lnTo>
                        <a:lnTo>
                          <a:pt x="305" y="50"/>
                        </a:lnTo>
                        <a:lnTo>
                          <a:pt x="334" y="59"/>
                        </a:lnTo>
                        <a:lnTo>
                          <a:pt x="360" y="68"/>
                        </a:lnTo>
                        <a:lnTo>
                          <a:pt x="386" y="77"/>
                        </a:lnTo>
                        <a:lnTo>
                          <a:pt x="409" y="85"/>
                        </a:lnTo>
                        <a:lnTo>
                          <a:pt x="430" y="95"/>
                        </a:lnTo>
                        <a:lnTo>
                          <a:pt x="451" y="103"/>
                        </a:lnTo>
                        <a:lnTo>
                          <a:pt x="470" y="109"/>
                        </a:lnTo>
                        <a:lnTo>
                          <a:pt x="487" y="118"/>
                        </a:lnTo>
                        <a:lnTo>
                          <a:pt x="502" y="123"/>
                        </a:lnTo>
                        <a:lnTo>
                          <a:pt x="515" y="129"/>
                        </a:lnTo>
                        <a:lnTo>
                          <a:pt x="526" y="135"/>
                        </a:lnTo>
                        <a:lnTo>
                          <a:pt x="535" y="139"/>
                        </a:lnTo>
                        <a:lnTo>
                          <a:pt x="542" y="143"/>
                        </a:lnTo>
                        <a:lnTo>
                          <a:pt x="547" y="145"/>
                        </a:lnTo>
                        <a:lnTo>
                          <a:pt x="550" y="148"/>
                        </a:lnTo>
                        <a:lnTo>
                          <a:pt x="551" y="148"/>
                        </a:lnTo>
                        <a:lnTo>
                          <a:pt x="532" y="176"/>
                        </a:lnTo>
                        <a:lnTo>
                          <a:pt x="531" y="176"/>
                        </a:lnTo>
                        <a:lnTo>
                          <a:pt x="528" y="174"/>
                        </a:lnTo>
                        <a:lnTo>
                          <a:pt x="524" y="172"/>
                        </a:lnTo>
                        <a:lnTo>
                          <a:pt x="517" y="167"/>
                        </a:lnTo>
                        <a:lnTo>
                          <a:pt x="509" y="162"/>
                        </a:lnTo>
                        <a:lnTo>
                          <a:pt x="498" y="157"/>
                        </a:lnTo>
                        <a:lnTo>
                          <a:pt x="485" y="151"/>
                        </a:lnTo>
                        <a:lnTo>
                          <a:pt x="470" y="144"/>
                        </a:lnTo>
                        <a:lnTo>
                          <a:pt x="451" y="136"/>
                        </a:lnTo>
                        <a:lnTo>
                          <a:pt x="430" y="127"/>
                        </a:lnTo>
                        <a:lnTo>
                          <a:pt x="407" y="118"/>
                        </a:lnTo>
                        <a:lnTo>
                          <a:pt x="381" y="108"/>
                        </a:lnTo>
                        <a:lnTo>
                          <a:pt x="352" y="97"/>
                        </a:lnTo>
                        <a:lnTo>
                          <a:pt x="320" y="86"/>
                        </a:lnTo>
                        <a:lnTo>
                          <a:pt x="284" y="75"/>
                        </a:lnTo>
                        <a:lnTo>
                          <a:pt x="246" y="63"/>
                        </a:lnTo>
                        <a:lnTo>
                          <a:pt x="208" y="52"/>
                        </a:lnTo>
                        <a:lnTo>
                          <a:pt x="174" y="43"/>
                        </a:lnTo>
                        <a:lnTo>
                          <a:pt x="144" y="35"/>
                        </a:lnTo>
                        <a:lnTo>
                          <a:pt x="117" y="27"/>
                        </a:lnTo>
                        <a:lnTo>
                          <a:pt x="94" y="21"/>
                        </a:lnTo>
                        <a:lnTo>
                          <a:pt x="75" y="15"/>
                        </a:lnTo>
                        <a:lnTo>
                          <a:pt x="57" y="12"/>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7" name="Freeform 33"/>
                  <p:cNvSpPr>
                    <a:spLocks/>
                  </p:cNvSpPr>
                  <p:nvPr/>
                </p:nvSpPr>
                <p:spPr bwMode="auto">
                  <a:xfrm>
                    <a:off x="4593" y="1239"/>
                    <a:ext cx="276" cy="88"/>
                  </a:xfrm>
                  <a:custGeom>
                    <a:avLst/>
                    <a:gdLst>
                      <a:gd name="T0" fmla="*/ 1 w 551"/>
                      <a:gd name="T1" fmla="*/ 0 h 177"/>
                      <a:gd name="T2" fmla="*/ 15 w 551"/>
                      <a:gd name="T3" fmla="*/ 0 h 177"/>
                      <a:gd name="T4" fmla="*/ 39 w 551"/>
                      <a:gd name="T5" fmla="*/ 2 h 177"/>
                      <a:gd name="T6" fmla="*/ 73 w 551"/>
                      <a:gd name="T7" fmla="*/ 5 h 177"/>
                      <a:gd name="T8" fmla="*/ 116 w 551"/>
                      <a:gd name="T9" fmla="*/ 10 h 177"/>
                      <a:gd name="T10" fmla="*/ 166 w 551"/>
                      <a:gd name="T11" fmla="*/ 17 h 177"/>
                      <a:gd name="T12" fmla="*/ 219 w 551"/>
                      <a:gd name="T13" fmla="*/ 27 h 177"/>
                      <a:gd name="T14" fmla="*/ 276 w 551"/>
                      <a:gd name="T15" fmla="*/ 41 h 177"/>
                      <a:gd name="T16" fmla="*/ 334 w 551"/>
                      <a:gd name="T17" fmla="*/ 59 h 177"/>
                      <a:gd name="T18" fmla="*/ 386 w 551"/>
                      <a:gd name="T19" fmla="*/ 78 h 177"/>
                      <a:gd name="T20" fmla="*/ 430 w 551"/>
                      <a:gd name="T21" fmla="*/ 95 h 177"/>
                      <a:gd name="T22" fmla="*/ 470 w 551"/>
                      <a:gd name="T23" fmla="*/ 110 h 177"/>
                      <a:gd name="T24" fmla="*/ 502 w 551"/>
                      <a:gd name="T25" fmla="*/ 124 h 177"/>
                      <a:gd name="T26" fmla="*/ 526 w 551"/>
                      <a:gd name="T27" fmla="*/ 135 h 177"/>
                      <a:gd name="T28" fmla="*/ 542 w 551"/>
                      <a:gd name="T29" fmla="*/ 143 h 177"/>
                      <a:gd name="T30" fmla="*/ 550 w 551"/>
                      <a:gd name="T31" fmla="*/ 148 h 177"/>
                      <a:gd name="T32" fmla="*/ 532 w 551"/>
                      <a:gd name="T33" fmla="*/ 177 h 177"/>
                      <a:gd name="T34" fmla="*/ 528 w 551"/>
                      <a:gd name="T35" fmla="*/ 174 h 177"/>
                      <a:gd name="T36" fmla="*/ 517 w 551"/>
                      <a:gd name="T37" fmla="*/ 168 h 177"/>
                      <a:gd name="T38" fmla="*/ 498 w 551"/>
                      <a:gd name="T39" fmla="*/ 157 h 177"/>
                      <a:gd name="T40" fmla="*/ 470 w 551"/>
                      <a:gd name="T41" fmla="*/ 145 h 177"/>
                      <a:gd name="T42" fmla="*/ 430 w 551"/>
                      <a:gd name="T43" fmla="*/ 127 h 177"/>
                      <a:gd name="T44" fmla="*/ 381 w 551"/>
                      <a:gd name="T45" fmla="*/ 109 h 177"/>
                      <a:gd name="T46" fmla="*/ 320 w 551"/>
                      <a:gd name="T47" fmla="*/ 87 h 177"/>
                      <a:gd name="T48" fmla="*/ 246 w 551"/>
                      <a:gd name="T49" fmla="*/ 64 h 177"/>
                      <a:gd name="T50" fmla="*/ 174 w 551"/>
                      <a:gd name="T51" fmla="*/ 43 h 177"/>
                      <a:gd name="T52" fmla="*/ 117 w 551"/>
                      <a:gd name="T53" fmla="*/ 27 h 177"/>
                      <a:gd name="T54" fmla="*/ 75 w 551"/>
                      <a:gd name="T55" fmla="*/ 15 h 177"/>
                      <a:gd name="T56" fmla="*/ 42 w 551"/>
                      <a:gd name="T57" fmla="*/ 9 h 177"/>
                      <a:gd name="T58" fmla="*/ 22 w 551"/>
                      <a:gd name="T59" fmla="*/ 4 h 177"/>
                      <a:gd name="T60" fmla="*/ 8 w 551"/>
                      <a:gd name="T61" fmla="*/ 2 h 177"/>
                      <a:gd name="T62" fmla="*/ 2 w 551"/>
                      <a:gd name="T63" fmla="*/ 0 h 177"/>
                      <a:gd name="T64" fmla="*/ 0 w 551"/>
                      <a:gd name="T6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1" h="177">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34" y="59"/>
                        </a:lnTo>
                        <a:lnTo>
                          <a:pt x="360" y="68"/>
                        </a:lnTo>
                        <a:lnTo>
                          <a:pt x="386" y="78"/>
                        </a:lnTo>
                        <a:lnTo>
                          <a:pt x="409" y="86"/>
                        </a:lnTo>
                        <a:lnTo>
                          <a:pt x="430" y="95"/>
                        </a:lnTo>
                        <a:lnTo>
                          <a:pt x="451" y="103"/>
                        </a:lnTo>
                        <a:lnTo>
                          <a:pt x="470" y="110"/>
                        </a:lnTo>
                        <a:lnTo>
                          <a:pt x="487" y="118"/>
                        </a:lnTo>
                        <a:lnTo>
                          <a:pt x="502" y="124"/>
                        </a:lnTo>
                        <a:lnTo>
                          <a:pt x="515" y="130"/>
                        </a:lnTo>
                        <a:lnTo>
                          <a:pt x="526" y="135"/>
                        </a:lnTo>
                        <a:lnTo>
                          <a:pt x="535" y="140"/>
                        </a:lnTo>
                        <a:lnTo>
                          <a:pt x="542" y="143"/>
                        </a:lnTo>
                        <a:lnTo>
                          <a:pt x="547" y="146"/>
                        </a:lnTo>
                        <a:lnTo>
                          <a:pt x="550" y="148"/>
                        </a:lnTo>
                        <a:lnTo>
                          <a:pt x="551" y="148"/>
                        </a:lnTo>
                        <a:lnTo>
                          <a:pt x="532" y="177"/>
                        </a:lnTo>
                        <a:lnTo>
                          <a:pt x="531" y="177"/>
                        </a:lnTo>
                        <a:lnTo>
                          <a:pt x="528" y="174"/>
                        </a:lnTo>
                        <a:lnTo>
                          <a:pt x="524" y="172"/>
                        </a:lnTo>
                        <a:lnTo>
                          <a:pt x="517" y="168"/>
                        </a:lnTo>
                        <a:lnTo>
                          <a:pt x="509" y="163"/>
                        </a:lnTo>
                        <a:lnTo>
                          <a:pt x="498" y="157"/>
                        </a:lnTo>
                        <a:lnTo>
                          <a:pt x="485" y="151"/>
                        </a:lnTo>
                        <a:lnTo>
                          <a:pt x="470" y="145"/>
                        </a:lnTo>
                        <a:lnTo>
                          <a:pt x="451" y="136"/>
                        </a:lnTo>
                        <a:lnTo>
                          <a:pt x="430" y="127"/>
                        </a:lnTo>
                        <a:lnTo>
                          <a:pt x="407" y="118"/>
                        </a:lnTo>
                        <a:lnTo>
                          <a:pt x="381" y="109"/>
                        </a:lnTo>
                        <a:lnTo>
                          <a:pt x="352" y="97"/>
                        </a:lnTo>
                        <a:lnTo>
                          <a:pt x="320" y="87"/>
                        </a:lnTo>
                        <a:lnTo>
                          <a:pt x="284" y="75"/>
                        </a:lnTo>
                        <a:lnTo>
                          <a:pt x="246" y="64"/>
                        </a:lnTo>
                        <a:lnTo>
                          <a:pt x="208" y="52"/>
                        </a:lnTo>
                        <a:lnTo>
                          <a:pt x="174" y="43"/>
                        </a:lnTo>
                        <a:lnTo>
                          <a:pt x="144" y="35"/>
                        </a:lnTo>
                        <a:lnTo>
                          <a:pt x="117" y="27"/>
                        </a:lnTo>
                        <a:lnTo>
                          <a:pt x="94" y="21"/>
                        </a:lnTo>
                        <a:lnTo>
                          <a:pt x="75" y="15"/>
                        </a:lnTo>
                        <a:lnTo>
                          <a:pt x="57" y="12"/>
                        </a:lnTo>
                        <a:lnTo>
                          <a:pt x="42" y="9"/>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8" name="Freeform 34"/>
                  <p:cNvSpPr>
                    <a:spLocks/>
                  </p:cNvSpPr>
                  <p:nvPr/>
                </p:nvSpPr>
                <p:spPr bwMode="auto">
                  <a:xfrm>
                    <a:off x="4593" y="1267"/>
                    <a:ext cx="256" cy="70"/>
                  </a:xfrm>
                  <a:custGeom>
                    <a:avLst/>
                    <a:gdLst>
                      <a:gd name="T0" fmla="*/ 1 w 512"/>
                      <a:gd name="T1" fmla="*/ 0 h 141"/>
                      <a:gd name="T2" fmla="*/ 15 w 512"/>
                      <a:gd name="T3" fmla="*/ 0 h 141"/>
                      <a:gd name="T4" fmla="*/ 39 w 512"/>
                      <a:gd name="T5" fmla="*/ 1 h 141"/>
                      <a:gd name="T6" fmla="*/ 73 w 512"/>
                      <a:gd name="T7" fmla="*/ 5 h 141"/>
                      <a:gd name="T8" fmla="*/ 116 w 512"/>
                      <a:gd name="T9" fmla="*/ 9 h 141"/>
                      <a:gd name="T10" fmla="*/ 166 w 512"/>
                      <a:gd name="T11" fmla="*/ 16 h 141"/>
                      <a:gd name="T12" fmla="*/ 219 w 512"/>
                      <a:gd name="T13" fmla="*/ 26 h 141"/>
                      <a:gd name="T14" fmla="*/ 276 w 512"/>
                      <a:gd name="T15" fmla="*/ 40 h 141"/>
                      <a:gd name="T16" fmla="*/ 333 w 512"/>
                      <a:gd name="T17" fmla="*/ 59 h 141"/>
                      <a:gd name="T18" fmla="*/ 382 w 512"/>
                      <a:gd name="T19" fmla="*/ 75 h 141"/>
                      <a:gd name="T20" fmla="*/ 422 w 512"/>
                      <a:gd name="T21" fmla="*/ 90 h 141"/>
                      <a:gd name="T22" fmla="*/ 453 w 512"/>
                      <a:gd name="T23" fmla="*/ 101 h 141"/>
                      <a:gd name="T24" fmla="*/ 478 w 512"/>
                      <a:gd name="T25" fmla="*/ 112 h 141"/>
                      <a:gd name="T26" fmla="*/ 495 w 512"/>
                      <a:gd name="T27" fmla="*/ 119 h 141"/>
                      <a:gd name="T28" fmla="*/ 506 w 512"/>
                      <a:gd name="T29" fmla="*/ 124 h 141"/>
                      <a:gd name="T30" fmla="*/ 511 w 512"/>
                      <a:gd name="T31" fmla="*/ 127 h 141"/>
                      <a:gd name="T32" fmla="*/ 467 w 512"/>
                      <a:gd name="T33" fmla="*/ 141 h 141"/>
                      <a:gd name="T34" fmla="*/ 466 w 512"/>
                      <a:gd name="T35" fmla="*/ 139 h 141"/>
                      <a:gd name="T36" fmla="*/ 463 w 512"/>
                      <a:gd name="T37" fmla="*/ 137 h 141"/>
                      <a:gd name="T38" fmla="*/ 453 w 512"/>
                      <a:gd name="T39" fmla="*/ 132 h 141"/>
                      <a:gd name="T40" fmla="*/ 437 w 512"/>
                      <a:gd name="T41" fmla="*/ 126 h 141"/>
                      <a:gd name="T42" fmla="*/ 410 w 512"/>
                      <a:gd name="T43" fmla="*/ 115 h 141"/>
                      <a:gd name="T44" fmla="*/ 371 w 512"/>
                      <a:gd name="T45" fmla="*/ 102 h 141"/>
                      <a:gd name="T46" fmla="*/ 318 w 512"/>
                      <a:gd name="T47" fmla="*/ 85 h 141"/>
                      <a:gd name="T48" fmla="*/ 246 w 512"/>
                      <a:gd name="T49" fmla="*/ 63 h 141"/>
                      <a:gd name="T50" fmla="*/ 174 w 512"/>
                      <a:gd name="T51" fmla="*/ 43 h 141"/>
                      <a:gd name="T52" fmla="*/ 117 w 512"/>
                      <a:gd name="T53" fmla="*/ 26 h 141"/>
                      <a:gd name="T54" fmla="*/ 75 w 512"/>
                      <a:gd name="T55" fmla="*/ 15 h 141"/>
                      <a:gd name="T56" fmla="*/ 42 w 512"/>
                      <a:gd name="T57" fmla="*/ 8 h 141"/>
                      <a:gd name="T58" fmla="*/ 22 w 512"/>
                      <a:gd name="T59" fmla="*/ 3 h 141"/>
                      <a:gd name="T60" fmla="*/ 8 w 512"/>
                      <a:gd name="T61" fmla="*/ 1 h 141"/>
                      <a:gd name="T62" fmla="*/ 2 w 512"/>
                      <a:gd name="T63" fmla="*/ 0 h 141"/>
                      <a:gd name="T64" fmla="*/ 0 w 512"/>
                      <a:gd name="T6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2" h="141">
                        <a:moveTo>
                          <a:pt x="0" y="0"/>
                        </a:moveTo>
                        <a:lnTo>
                          <a:pt x="1" y="0"/>
                        </a:lnTo>
                        <a:lnTo>
                          <a:pt x="7" y="0"/>
                        </a:lnTo>
                        <a:lnTo>
                          <a:pt x="15" y="0"/>
                        </a:lnTo>
                        <a:lnTo>
                          <a:pt x="25" y="1"/>
                        </a:lnTo>
                        <a:lnTo>
                          <a:pt x="39" y="1"/>
                        </a:lnTo>
                        <a:lnTo>
                          <a:pt x="55" y="2"/>
                        </a:lnTo>
                        <a:lnTo>
                          <a:pt x="73" y="5"/>
                        </a:lnTo>
                        <a:lnTo>
                          <a:pt x="94" y="6"/>
                        </a:lnTo>
                        <a:lnTo>
                          <a:pt x="116" y="9"/>
                        </a:lnTo>
                        <a:lnTo>
                          <a:pt x="140" y="11"/>
                        </a:lnTo>
                        <a:lnTo>
                          <a:pt x="166" y="16"/>
                        </a:lnTo>
                        <a:lnTo>
                          <a:pt x="192" y="21"/>
                        </a:lnTo>
                        <a:lnTo>
                          <a:pt x="219" y="26"/>
                        </a:lnTo>
                        <a:lnTo>
                          <a:pt x="247" y="33"/>
                        </a:lnTo>
                        <a:lnTo>
                          <a:pt x="276" y="40"/>
                        </a:lnTo>
                        <a:lnTo>
                          <a:pt x="305" y="49"/>
                        </a:lnTo>
                        <a:lnTo>
                          <a:pt x="333" y="59"/>
                        </a:lnTo>
                        <a:lnTo>
                          <a:pt x="358" y="67"/>
                        </a:lnTo>
                        <a:lnTo>
                          <a:pt x="382" y="75"/>
                        </a:lnTo>
                        <a:lnTo>
                          <a:pt x="403" y="83"/>
                        </a:lnTo>
                        <a:lnTo>
                          <a:pt x="422" y="90"/>
                        </a:lnTo>
                        <a:lnTo>
                          <a:pt x="439" y="96"/>
                        </a:lnTo>
                        <a:lnTo>
                          <a:pt x="453" y="101"/>
                        </a:lnTo>
                        <a:lnTo>
                          <a:pt x="467" y="107"/>
                        </a:lnTo>
                        <a:lnTo>
                          <a:pt x="478" y="112"/>
                        </a:lnTo>
                        <a:lnTo>
                          <a:pt x="488" y="115"/>
                        </a:lnTo>
                        <a:lnTo>
                          <a:pt x="495" y="119"/>
                        </a:lnTo>
                        <a:lnTo>
                          <a:pt x="502" y="122"/>
                        </a:lnTo>
                        <a:lnTo>
                          <a:pt x="506" y="124"/>
                        </a:lnTo>
                        <a:lnTo>
                          <a:pt x="510" y="126"/>
                        </a:lnTo>
                        <a:lnTo>
                          <a:pt x="511" y="127"/>
                        </a:lnTo>
                        <a:lnTo>
                          <a:pt x="512" y="127"/>
                        </a:lnTo>
                        <a:lnTo>
                          <a:pt x="467" y="141"/>
                        </a:lnTo>
                        <a:lnTo>
                          <a:pt x="467" y="141"/>
                        </a:lnTo>
                        <a:lnTo>
                          <a:pt x="466" y="139"/>
                        </a:lnTo>
                        <a:lnTo>
                          <a:pt x="465" y="139"/>
                        </a:lnTo>
                        <a:lnTo>
                          <a:pt x="463" y="137"/>
                        </a:lnTo>
                        <a:lnTo>
                          <a:pt x="459" y="136"/>
                        </a:lnTo>
                        <a:lnTo>
                          <a:pt x="453" y="132"/>
                        </a:lnTo>
                        <a:lnTo>
                          <a:pt x="447" y="130"/>
                        </a:lnTo>
                        <a:lnTo>
                          <a:pt x="437" y="126"/>
                        </a:lnTo>
                        <a:lnTo>
                          <a:pt x="425" y="121"/>
                        </a:lnTo>
                        <a:lnTo>
                          <a:pt x="410" y="115"/>
                        </a:lnTo>
                        <a:lnTo>
                          <a:pt x="392" y="109"/>
                        </a:lnTo>
                        <a:lnTo>
                          <a:pt x="371" y="102"/>
                        </a:lnTo>
                        <a:lnTo>
                          <a:pt x="346" y="94"/>
                        </a:lnTo>
                        <a:lnTo>
                          <a:pt x="318" y="85"/>
                        </a:lnTo>
                        <a:lnTo>
                          <a:pt x="284" y="75"/>
                        </a:lnTo>
                        <a:lnTo>
                          <a:pt x="246" y="63"/>
                        </a:lnTo>
                        <a:lnTo>
                          <a:pt x="208" y="52"/>
                        </a:lnTo>
                        <a:lnTo>
                          <a:pt x="174" y="43"/>
                        </a:lnTo>
                        <a:lnTo>
                          <a:pt x="144" y="35"/>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59" name="Freeform 35"/>
                  <p:cNvSpPr>
                    <a:spLocks/>
                  </p:cNvSpPr>
                  <p:nvPr/>
                </p:nvSpPr>
                <p:spPr bwMode="auto">
                  <a:xfrm>
                    <a:off x="4593" y="1295"/>
                    <a:ext cx="230" cy="60"/>
                  </a:xfrm>
                  <a:custGeom>
                    <a:avLst/>
                    <a:gdLst>
                      <a:gd name="T0" fmla="*/ 0 w 460"/>
                      <a:gd name="T1" fmla="*/ 0 h 120"/>
                      <a:gd name="T2" fmla="*/ 1 w 460"/>
                      <a:gd name="T3" fmla="*/ 0 h 120"/>
                      <a:gd name="T4" fmla="*/ 7 w 460"/>
                      <a:gd name="T5" fmla="*/ 0 h 120"/>
                      <a:gd name="T6" fmla="*/ 15 w 460"/>
                      <a:gd name="T7" fmla="*/ 0 h 120"/>
                      <a:gd name="T8" fmla="*/ 25 w 460"/>
                      <a:gd name="T9" fmla="*/ 2 h 120"/>
                      <a:gd name="T10" fmla="*/ 39 w 460"/>
                      <a:gd name="T11" fmla="*/ 2 h 120"/>
                      <a:gd name="T12" fmla="*/ 55 w 460"/>
                      <a:gd name="T13" fmla="*/ 3 h 120"/>
                      <a:gd name="T14" fmla="*/ 73 w 460"/>
                      <a:gd name="T15" fmla="*/ 5 h 120"/>
                      <a:gd name="T16" fmla="*/ 94 w 460"/>
                      <a:gd name="T17" fmla="*/ 6 h 120"/>
                      <a:gd name="T18" fmla="*/ 116 w 460"/>
                      <a:gd name="T19" fmla="*/ 10 h 120"/>
                      <a:gd name="T20" fmla="*/ 140 w 460"/>
                      <a:gd name="T21" fmla="*/ 12 h 120"/>
                      <a:gd name="T22" fmla="*/ 166 w 460"/>
                      <a:gd name="T23" fmla="*/ 17 h 120"/>
                      <a:gd name="T24" fmla="*/ 192 w 460"/>
                      <a:gd name="T25" fmla="*/ 21 h 120"/>
                      <a:gd name="T26" fmla="*/ 219 w 460"/>
                      <a:gd name="T27" fmla="*/ 27 h 120"/>
                      <a:gd name="T28" fmla="*/ 247 w 460"/>
                      <a:gd name="T29" fmla="*/ 34 h 120"/>
                      <a:gd name="T30" fmla="*/ 276 w 460"/>
                      <a:gd name="T31" fmla="*/ 41 h 120"/>
                      <a:gd name="T32" fmla="*/ 305 w 460"/>
                      <a:gd name="T33" fmla="*/ 50 h 120"/>
                      <a:gd name="T34" fmla="*/ 357 w 460"/>
                      <a:gd name="T35" fmla="*/ 66 h 120"/>
                      <a:gd name="T36" fmla="*/ 395 w 460"/>
                      <a:gd name="T37" fmla="*/ 79 h 120"/>
                      <a:gd name="T38" fmla="*/ 422 w 460"/>
                      <a:gd name="T39" fmla="*/ 89 h 120"/>
                      <a:gd name="T40" fmla="*/ 441 w 460"/>
                      <a:gd name="T41" fmla="*/ 96 h 120"/>
                      <a:gd name="T42" fmla="*/ 452 w 460"/>
                      <a:gd name="T43" fmla="*/ 102 h 120"/>
                      <a:gd name="T44" fmla="*/ 458 w 460"/>
                      <a:gd name="T45" fmla="*/ 104 h 120"/>
                      <a:gd name="T46" fmla="*/ 460 w 460"/>
                      <a:gd name="T47" fmla="*/ 106 h 120"/>
                      <a:gd name="T48" fmla="*/ 460 w 460"/>
                      <a:gd name="T49" fmla="*/ 106 h 120"/>
                      <a:gd name="T50" fmla="*/ 402 w 460"/>
                      <a:gd name="T51" fmla="*/ 120 h 120"/>
                      <a:gd name="T52" fmla="*/ 403 w 460"/>
                      <a:gd name="T53" fmla="*/ 120 h 120"/>
                      <a:gd name="T54" fmla="*/ 404 w 460"/>
                      <a:gd name="T55" fmla="*/ 120 h 120"/>
                      <a:gd name="T56" fmla="*/ 405 w 460"/>
                      <a:gd name="T57" fmla="*/ 120 h 120"/>
                      <a:gd name="T58" fmla="*/ 407 w 460"/>
                      <a:gd name="T59" fmla="*/ 120 h 120"/>
                      <a:gd name="T60" fmla="*/ 409 w 460"/>
                      <a:gd name="T61" fmla="*/ 120 h 120"/>
                      <a:gd name="T62" fmla="*/ 409 w 460"/>
                      <a:gd name="T63" fmla="*/ 119 h 120"/>
                      <a:gd name="T64" fmla="*/ 407 w 460"/>
                      <a:gd name="T65" fmla="*/ 118 h 120"/>
                      <a:gd name="T66" fmla="*/ 404 w 460"/>
                      <a:gd name="T67" fmla="*/ 116 h 120"/>
                      <a:gd name="T68" fmla="*/ 398 w 460"/>
                      <a:gd name="T69" fmla="*/ 113 h 120"/>
                      <a:gd name="T70" fmla="*/ 389 w 460"/>
                      <a:gd name="T71" fmla="*/ 110 h 120"/>
                      <a:gd name="T72" fmla="*/ 377 w 460"/>
                      <a:gd name="T73" fmla="*/ 105 h 120"/>
                      <a:gd name="T74" fmla="*/ 361 w 460"/>
                      <a:gd name="T75" fmla="*/ 99 h 120"/>
                      <a:gd name="T76" fmla="*/ 341 w 460"/>
                      <a:gd name="T77" fmla="*/ 93 h 120"/>
                      <a:gd name="T78" fmla="*/ 314 w 460"/>
                      <a:gd name="T79" fmla="*/ 85 h 120"/>
                      <a:gd name="T80" fmla="*/ 283 w 460"/>
                      <a:gd name="T81" fmla="*/ 75 h 120"/>
                      <a:gd name="T82" fmla="*/ 246 w 460"/>
                      <a:gd name="T83" fmla="*/ 64 h 120"/>
                      <a:gd name="T84" fmla="*/ 208 w 460"/>
                      <a:gd name="T85" fmla="*/ 52 h 120"/>
                      <a:gd name="T86" fmla="*/ 174 w 460"/>
                      <a:gd name="T87" fmla="*/ 43 h 120"/>
                      <a:gd name="T88" fmla="*/ 144 w 460"/>
                      <a:gd name="T89" fmla="*/ 35 h 120"/>
                      <a:gd name="T90" fmla="*/ 117 w 460"/>
                      <a:gd name="T91" fmla="*/ 27 h 120"/>
                      <a:gd name="T92" fmla="*/ 94 w 460"/>
                      <a:gd name="T93" fmla="*/ 21 h 120"/>
                      <a:gd name="T94" fmla="*/ 75 w 460"/>
                      <a:gd name="T95" fmla="*/ 15 h 120"/>
                      <a:gd name="T96" fmla="*/ 57 w 460"/>
                      <a:gd name="T97" fmla="*/ 12 h 120"/>
                      <a:gd name="T98" fmla="*/ 42 w 460"/>
                      <a:gd name="T99" fmla="*/ 8 h 120"/>
                      <a:gd name="T100" fmla="*/ 31 w 460"/>
                      <a:gd name="T101" fmla="*/ 6 h 120"/>
                      <a:gd name="T102" fmla="*/ 22 w 460"/>
                      <a:gd name="T103" fmla="*/ 4 h 120"/>
                      <a:gd name="T104" fmla="*/ 13 w 460"/>
                      <a:gd name="T105" fmla="*/ 3 h 120"/>
                      <a:gd name="T106" fmla="*/ 8 w 460"/>
                      <a:gd name="T107" fmla="*/ 2 h 120"/>
                      <a:gd name="T108" fmla="*/ 4 w 460"/>
                      <a:gd name="T109" fmla="*/ 0 h 120"/>
                      <a:gd name="T110" fmla="*/ 2 w 460"/>
                      <a:gd name="T111" fmla="*/ 0 h 120"/>
                      <a:gd name="T112" fmla="*/ 0 w 460"/>
                      <a:gd name="T113" fmla="*/ 0 h 120"/>
                      <a:gd name="T114" fmla="*/ 0 w 460"/>
                      <a:gd name="T115"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0" h="120">
                        <a:moveTo>
                          <a:pt x="0" y="0"/>
                        </a:moveTo>
                        <a:lnTo>
                          <a:pt x="1" y="0"/>
                        </a:lnTo>
                        <a:lnTo>
                          <a:pt x="7" y="0"/>
                        </a:lnTo>
                        <a:lnTo>
                          <a:pt x="15" y="0"/>
                        </a:lnTo>
                        <a:lnTo>
                          <a:pt x="25" y="2"/>
                        </a:lnTo>
                        <a:lnTo>
                          <a:pt x="39" y="2"/>
                        </a:lnTo>
                        <a:lnTo>
                          <a:pt x="55" y="3"/>
                        </a:lnTo>
                        <a:lnTo>
                          <a:pt x="73" y="5"/>
                        </a:lnTo>
                        <a:lnTo>
                          <a:pt x="94" y="6"/>
                        </a:lnTo>
                        <a:lnTo>
                          <a:pt x="116" y="10"/>
                        </a:lnTo>
                        <a:lnTo>
                          <a:pt x="140" y="12"/>
                        </a:lnTo>
                        <a:lnTo>
                          <a:pt x="166" y="17"/>
                        </a:lnTo>
                        <a:lnTo>
                          <a:pt x="192" y="21"/>
                        </a:lnTo>
                        <a:lnTo>
                          <a:pt x="219" y="27"/>
                        </a:lnTo>
                        <a:lnTo>
                          <a:pt x="247" y="34"/>
                        </a:lnTo>
                        <a:lnTo>
                          <a:pt x="276" y="41"/>
                        </a:lnTo>
                        <a:lnTo>
                          <a:pt x="305" y="50"/>
                        </a:lnTo>
                        <a:lnTo>
                          <a:pt x="357" y="66"/>
                        </a:lnTo>
                        <a:lnTo>
                          <a:pt x="395" y="79"/>
                        </a:lnTo>
                        <a:lnTo>
                          <a:pt x="422" y="89"/>
                        </a:lnTo>
                        <a:lnTo>
                          <a:pt x="441" y="96"/>
                        </a:lnTo>
                        <a:lnTo>
                          <a:pt x="452" y="102"/>
                        </a:lnTo>
                        <a:lnTo>
                          <a:pt x="458" y="104"/>
                        </a:lnTo>
                        <a:lnTo>
                          <a:pt x="460" y="106"/>
                        </a:lnTo>
                        <a:lnTo>
                          <a:pt x="460" y="106"/>
                        </a:lnTo>
                        <a:lnTo>
                          <a:pt x="402" y="120"/>
                        </a:lnTo>
                        <a:lnTo>
                          <a:pt x="403" y="120"/>
                        </a:lnTo>
                        <a:lnTo>
                          <a:pt x="404" y="120"/>
                        </a:lnTo>
                        <a:lnTo>
                          <a:pt x="405" y="120"/>
                        </a:lnTo>
                        <a:lnTo>
                          <a:pt x="407" y="120"/>
                        </a:lnTo>
                        <a:lnTo>
                          <a:pt x="409" y="120"/>
                        </a:lnTo>
                        <a:lnTo>
                          <a:pt x="409" y="119"/>
                        </a:lnTo>
                        <a:lnTo>
                          <a:pt x="407" y="118"/>
                        </a:lnTo>
                        <a:lnTo>
                          <a:pt x="404" y="116"/>
                        </a:lnTo>
                        <a:lnTo>
                          <a:pt x="398" y="113"/>
                        </a:lnTo>
                        <a:lnTo>
                          <a:pt x="389" y="110"/>
                        </a:lnTo>
                        <a:lnTo>
                          <a:pt x="377" y="105"/>
                        </a:lnTo>
                        <a:lnTo>
                          <a:pt x="361" y="99"/>
                        </a:lnTo>
                        <a:lnTo>
                          <a:pt x="341" y="93"/>
                        </a:lnTo>
                        <a:lnTo>
                          <a:pt x="314" y="85"/>
                        </a:lnTo>
                        <a:lnTo>
                          <a:pt x="283" y="75"/>
                        </a:lnTo>
                        <a:lnTo>
                          <a:pt x="246" y="64"/>
                        </a:lnTo>
                        <a:lnTo>
                          <a:pt x="208" y="52"/>
                        </a:lnTo>
                        <a:lnTo>
                          <a:pt x="174" y="43"/>
                        </a:lnTo>
                        <a:lnTo>
                          <a:pt x="144" y="35"/>
                        </a:lnTo>
                        <a:lnTo>
                          <a:pt x="117" y="27"/>
                        </a:lnTo>
                        <a:lnTo>
                          <a:pt x="94" y="21"/>
                        </a:lnTo>
                        <a:lnTo>
                          <a:pt x="75" y="15"/>
                        </a:lnTo>
                        <a:lnTo>
                          <a:pt x="57" y="12"/>
                        </a:lnTo>
                        <a:lnTo>
                          <a:pt x="42" y="8"/>
                        </a:lnTo>
                        <a:lnTo>
                          <a:pt x="31" y="6"/>
                        </a:lnTo>
                        <a:lnTo>
                          <a:pt x="22" y="4"/>
                        </a:lnTo>
                        <a:lnTo>
                          <a:pt x="13" y="3"/>
                        </a:lnTo>
                        <a:lnTo>
                          <a:pt x="8" y="2"/>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0" name="Freeform 36"/>
                  <p:cNvSpPr>
                    <a:spLocks/>
                  </p:cNvSpPr>
                  <p:nvPr/>
                </p:nvSpPr>
                <p:spPr bwMode="auto">
                  <a:xfrm>
                    <a:off x="4593" y="1323"/>
                    <a:ext cx="206" cy="49"/>
                  </a:xfrm>
                  <a:custGeom>
                    <a:avLst/>
                    <a:gdLst>
                      <a:gd name="T0" fmla="*/ 0 w 412"/>
                      <a:gd name="T1" fmla="*/ 0 h 98"/>
                      <a:gd name="T2" fmla="*/ 1 w 412"/>
                      <a:gd name="T3" fmla="*/ 0 h 98"/>
                      <a:gd name="T4" fmla="*/ 7 w 412"/>
                      <a:gd name="T5" fmla="*/ 0 h 98"/>
                      <a:gd name="T6" fmla="*/ 15 w 412"/>
                      <a:gd name="T7" fmla="*/ 0 h 98"/>
                      <a:gd name="T8" fmla="*/ 25 w 412"/>
                      <a:gd name="T9" fmla="*/ 1 h 98"/>
                      <a:gd name="T10" fmla="*/ 39 w 412"/>
                      <a:gd name="T11" fmla="*/ 1 h 98"/>
                      <a:gd name="T12" fmla="*/ 55 w 412"/>
                      <a:gd name="T13" fmla="*/ 2 h 98"/>
                      <a:gd name="T14" fmla="*/ 73 w 412"/>
                      <a:gd name="T15" fmla="*/ 4 h 98"/>
                      <a:gd name="T16" fmla="*/ 94 w 412"/>
                      <a:gd name="T17" fmla="*/ 6 h 98"/>
                      <a:gd name="T18" fmla="*/ 116 w 412"/>
                      <a:gd name="T19" fmla="*/ 9 h 98"/>
                      <a:gd name="T20" fmla="*/ 140 w 412"/>
                      <a:gd name="T21" fmla="*/ 11 h 98"/>
                      <a:gd name="T22" fmla="*/ 166 w 412"/>
                      <a:gd name="T23" fmla="*/ 16 h 98"/>
                      <a:gd name="T24" fmla="*/ 192 w 412"/>
                      <a:gd name="T25" fmla="*/ 21 h 98"/>
                      <a:gd name="T26" fmla="*/ 219 w 412"/>
                      <a:gd name="T27" fmla="*/ 26 h 98"/>
                      <a:gd name="T28" fmla="*/ 247 w 412"/>
                      <a:gd name="T29" fmla="*/ 33 h 98"/>
                      <a:gd name="T30" fmla="*/ 276 w 412"/>
                      <a:gd name="T31" fmla="*/ 40 h 98"/>
                      <a:gd name="T32" fmla="*/ 305 w 412"/>
                      <a:gd name="T33" fmla="*/ 49 h 98"/>
                      <a:gd name="T34" fmla="*/ 353 w 412"/>
                      <a:gd name="T35" fmla="*/ 64 h 98"/>
                      <a:gd name="T36" fmla="*/ 386 w 412"/>
                      <a:gd name="T37" fmla="*/ 74 h 98"/>
                      <a:gd name="T38" fmla="*/ 404 w 412"/>
                      <a:gd name="T39" fmla="*/ 79 h 98"/>
                      <a:gd name="T40" fmla="*/ 412 w 412"/>
                      <a:gd name="T41" fmla="*/ 82 h 98"/>
                      <a:gd name="T42" fmla="*/ 412 w 412"/>
                      <a:gd name="T43" fmla="*/ 81 h 98"/>
                      <a:gd name="T44" fmla="*/ 409 w 412"/>
                      <a:gd name="T45" fmla="*/ 79 h 98"/>
                      <a:gd name="T46" fmla="*/ 404 w 412"/>
                      <a:gd name="T47" fmla="*/ 78 h 98"/>
                      <a:gd name="T48" fmla="*/ 402 w 412"/>
                      <a:gd name="T49" fmla="*/ 77 h 98"/>
                      <a:gd name="T50" fmla="*/ 350 w 412"/>
                      <a:gd name="T51" fmla="*/ 84 h 98"/>
                      <a:gd name="T52" fmla="*/ 351 w 412"/>
                      <a:gd name="T53" fmla="*/ 84 h 98"/>
                      <a:gd name="T54" fmla="*/ 354 w 412"/>
                      <a:gd name="T55" fmla="*/ 85 h 98"/>
                      <a:gd name="T56" fmla="*/ 359 w 412"/>
                      <a:gd name="T57" fmla="*/ 87 h 98"/>
                      <a:gd name="T58" fmla="*/ 364 w 412"/>
                      <a:gd name="T59" fmla="*/ 90 h 98"/>
                      <a:gd name="T60" fmla="*/ 369 w 412"/>
                      <a:gd name="T61" fmla="*/ 92 h 98"/>
                      <a:gd name="T62" fmla="*/ 374 w 412"/>
                      <a:gd name="T63" fmla="*/ 94 h 98"/>
                      <a:gd name="T64" fmla="*/ 376 w 412"/>
                      <a:gd name="T65" fmla="*/ 95 h 98"/>
                      <a:gd name="T66" fmla="*/ 379 w 412"/>
                      <a:gd name="T67" fmla="*/ 98 h 98"/>
                      <a:gd name="T68" fmla="*/ 377 w 412"/>
                      <a:gd name="T69" fmla="*/ 98 h 98"/>
                      <a:gd name="T70" fmla="*/ 373 w 412"/>
                      <a:gd name="T71" fmla="*/ 98 h 98"/>
                      <a:gd name="T72" fmla="*/ 365 w 412"/>
                      <a:gd name="T73" fmla="*/ 97 h 98"/>
                      <a:gd name="T74" fmla="*/ 353 w 412"/>
                      <a:gd name="T75" fmla="*/ 93 h 98"/>
                      <a:gd name="T76" fmla="*/ 335 w 412"/>
                      <a:gd name="T77" fmla="*/ 89 h 98"/>
                      <a:gd name="T78" fmla="*/ 312 w 412"/>
                      <a:gd name="T79" fmla="*/ 83 h 98"/>
                      <a:gd name="T80" fmla="*/ 283 w 412"/>
                      <a:gd name="T81" fmla="*/ 74 h 98"/>
                      <a:gd name="T82" fmla="*/ 246 w 412"/>
                      <a:gd name="T83" fmla="*/ 63 h 98"/>
                      <a:gd name="T84" fmla="*/ 208 w 412"/>
                      <a:gd name="T85" fmla="*/ 52 h 98"/>
                      <a:gd name="T86" fmla="*/ 174 w 412"/>
                      <a:gd name="T87" fmla="*/ 42 h 98"/>
                      <a:gd name="T88" fmla="*/ 144 w 412"/>
                      <a:gd name="T89" fmla="*/ 34 h 98"/>
                      <a:gd name="T90" fmla="*/ 117 w 412"/>
                      <a:gd name="T91" fmla="*/ 26 h 98"/>
                      <a:gd name="T92" fmla="*/ 94 w 412"/>
                      <a:gd name="T93" fmla="*/ 21 h 98"/>
                      <a:gd name="T94" fmla="*/ 75 w 412"/>
                      <a:gd name="T95" fmla="*/ 15 h 98"/>
                      <a:gd name="T96" fmla="*/ 57 w 412"/>
                      <a:gd name="T97" fmla="*/ 11 h 98"/>
                      <a:gd name="T98" fmla="*/ 42 w 412"/>
                      <a:gd name="T99" fmla="*/ 8 h 98"/>
                      <a:gd name="T100" fmla="*/ 31 w 412"/>
                      <a:gd name="T101" fmla="*/ 6 h 98"/>
                      <a:gd name="T102" fmla="*/ 22 w 412"/>
                      <a:gd name="T103" fmla="*/ 3 h 98"/>
                      <a:gd name="T104" fmla="*/ 13 w 412"/>
                      <a:gd name="T105" fmla="*/ 2 h 98"/>
                      <a:gd name="T106" fmla="*/ 8 w 412"/>
                      <a:gd name="T107" fmla="*/ 1 h 98"/>
                      <a:gd name="T108" fmla="*/ 4 w 412"/>
                      <a:gd name="T109" fmla="*/ 0 h 98"/>
                      <a:gd name="T110" fmla="*/ 2 w 412"/>
                      <a:gd name="T111" fmla="*/ 0 h 98"/>
                      <a:gd name="T112" fmla="*/ 0 w 412"/>
                      <a:gd name="T113" fmla="*/ 0 h 98"/>
                      <a:gd name="T114" fmla="*/ 0 w 412"/>
                      <a:gd name="T11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2" h="98">
                        <a:moveTo>
                          <a:pt x="0" y="0"/>
                        </a:moveTo>
                        <a:lnTo>
                          <a:pt x="1" y="0"/>
                        </a:lnTo>
                        <a:lnTo>
                          <a:pt x="7" y="0"/>
                        </a:lnTo>
                        <a:lnTo>
                          <a:pt x="15" y="0"/>
                        </a:lnTo>
                        <a:lnTo>
                          <a:pt x="25" y="1"/>
                        </a:lnTo>
                        <a:lnTo>
                          <a:pt x="39" y="1"/>
                        </a:lnTo>
                        <a:lnTo>
                          <a:pt x="55" y="2"/>
                        </a:lnTo>
                        <a:lnTo>
                          <a:pt x="73" y="4"/>
                        </a:lnTo>
                        <a:lnTo>
                          <a:pt x="94" y="6"/>
                        </a:lnTo>
                        <a:lnTo>
                          <a:pt x="116" y="9"/>
                        </a:lnTo>
                        <a:lnTo>
                          <a:pt x="140" y="11"/>
                        </a:lnTo>
                        <a:lnTo>
                          <a:pt x="166" y="16"/>
                        </a:lnTo>
                        <a:lnTo>
                          <a:pt x="192" y="21"/>
                        </a:lnTo>
                        <a:lnTo>
                          <a:pt x="219" y="26"/>
                        </a:lnTo>
                        <a:lnTo>
                          <a:pt x="247" y="33"/>
                        </a:lnTo>
                        <a:lnTo>
                          <a:pt x="276" y="40"/>
                        </a:lnTo>
                        <a:lnTo>
                          <a:pt x="305" y="49"/>
                        </a:lnTo>
                        <a:lnTo>
                          <a:pt x="353" y="64"/>
                        </a:lnTo>
                        <a:lnTo>
                          <a:pt x="386" y="74"/>
                        </a:lnTo>
                        <a:lnTo>
                          <a:pt x="404" y="79"/>
                        </a:lnTo>
                        <a:lnTo>
                          <a:pt x="412" y="82"/>
                        </a:lnTo>
                        <a:lnTo>
                          <a:pt x="412" y="81"/>
                        </a:lnTo>
                        <a:lnTo>
                          <a:pt x="409" y="79"/>
                        </a:lnTo>
                        <a:lnTo>
                          <a:pt x="404" y="78"/>
                        </a:lnTo>
                        <a:lnTo>
                          <a:pt x="402" y="77"/>
                        </a:lnTo>
                        <a:lnTo>
                          <a:pt x="350" y="84"/>
                        </a:lnTo>
                        <a:lnTo>
                          <a:pt x="351" y="84"/>
                        </a:lnTo>
                        <a:lnTo>
                          <a:pt x="354" y="85"/>
                        </a:lnTo>
                        <a:lnTo>
                          <a:pt x="359" y="87"/>
                        </a:lnTo>
                        <a:lnTo>
                          <a:pt x="364" y="90"/>
                        </a:lnTo>
                        <a:lnTo>
                          <a:pt x="369" y="92"/>
                        </a:lnTo>
                        <a:lnTo>
                          <a:pt x="374" y="94"/>
                        </a:lnTo>
                        <a:lnTo>
                          <a:pt x="376" y="95"/>
                        </a:lnTo>
                        <a:lnTo>
                          <a:pt x="379" y="98"/>
                        </a:lnTo>
                        <a:lnTo>
                          <a:pt x="377" y="98"/>
                        </a:lnTo>
                        <a:lnTo>
                          <a:pt x="373" y="98"/>
                        </a:lnTo>
                        <a:lnTo>
                          <a:pt x="365" y="97"/>
                        </a:lnTo>
                        <a:lnTo>
                          <a:pt x="353" y="93"/>
                        </a:lnTo>
                        <a:lnTo>
                          <a:pt x="335" y="89"/>
                        </a:lnTo>
                        <a:lnTo>
                          <a:pt x="312" y="83"/>
                        </a:lnTo>
                        <a:lnTo>
                          <a:pt x="283" y="74"/>
                        </a:lnTo>
                        <a:lnTo>
                          <a:pt x="246" y="63"/>
                        </a:lnTo>
                        <a:lnTo>
                          <a:pt x="208" y="52"/>
                        </a:lnTo>
                        <a:lnTo>
                          <a:pt x="174" y="42"/>
                        </a:lnTo>
                        <a:lnTo>
                          <a:pt x="144" y="34"/>
                        </a:lnTo>
                        <a:lnTo>
                          <a:pt x="117" y="26"/>
                        </a:lnTo>
                        <a:lnTo>
                          <a:pt x="94" y="21"/>
                        </a:lnTo>
                        <a:lnTo>
                          <a:pt x="75" y="15"/>
                        </a:lnTo>
                        <a:lnTo>
                          <a:pt x="57" y="11"/>
                        </a:lnTo>
                        <a:lnTo>
                          <a:pt x="42" y="8"/>
                        </a:lnTo>
                        <a:lnTo>
                          <a:pt x="31" y="6"/>
                        </a:lnTo>
                        <a:lnTo>
                          <a:pt x="22" y="3"/>
                        </a:lnTo>
                        <a:lnTo>
                          <a:pt x="13" y="2"/>
                        </a:lnTo>
                        <a:lnTo>
                          <a:pt x="8" y="1"/>
                        </a:lnTo>
                        <a:lnTo>
                          <a:pt x="4" y="0"/>
                        </a:lnTo>
                        <a:lnTo>
                          <a:pt x="2" y="0"/>
                        </a:lnTo>
                        <a:lnTo>
                          <a:pt x="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1" name="Freeform 37"/>
                  <p:cNvSpPr>
                    <a:spLocks/>
                  </p:cNvSpPr>
                  <p:nvPr/>
                </p:nvSpPr>
                <p:spPr bwMode="auto">
                  <a:xfrm>
                    <a:off x="4593" y="1352"/>
                    <a:ext cx="169" cy="31"/>
                  </a:xfrm>
                  <a:custGeom>
                    <a:avLst/>
                    <a:gdLst>
                      <a:gd name="T0" fmla="*/ 0 w 337"/>
                      <a:gd name="T1" fmla="*/ 0 h 64"/>
                      <a:gd name="T2" fmla="*/ 1 w 337"/>
                      <a:gd name="T3" fmla="*/ 0 h 64"/>
                      <a:gd name="T4" fmla="*/ 7 w 337"/>
                      <a:gd name="T5" fmla="*/ 0 h 64"/>
                      <a:gd name="T6" fmla="*/ 15 w 337"/>
                      <a:gd name="T7" fmla="*/ 0 h 64"/>
                      <a:gd name="T8" fmla="*/ 25 w 337"/>
                      <a:gd name="T9" fmla="*/ 1 h 64"/>
                      <a:gd name="T10" fmla="*/ 39 w 337"/>
                      <a:gd name="T11" fmla="*/ 1 h 64"/>
                      <a:gd name="T12" fmla="*/ 55 w 337"/>
                      <a:gd name="T13" fmla="*/ 3 h 64"/>
                      <a:gd name="T14" fmla="*/ 73 w 337"/>
                      <a:gd name="T15" fmla="*/ 5 h 64"/>
                      <a:gd name="T16" fmla="*/ 94 w 337"/>
                      <a:gd name="T17" fmla="*/ 6 h 64"/>
                      <a:gd name="T18" fmla="*/ 116 w 337"/>
                      <a:gd name="T19" fmla="*/ 8 h 64"/>
                      <a:gd name="T20" fmla="*/ 140 w 337"/>
                      <a:gd name="T21" fmla="*/ 12 h 64"/>
                      <a:gd name="T22" fmla="*/ 166 w 337"/>
                      <a:gd name="T23" fmla="*/ 16 h 64"/>
                      <a:gd name="T24" fmla="*/ 192 w 337"/>
                      <a:gd name="T25" fmla="*/ 21 h 64"/>
                      <a:gd name="T26" fmla="*/ 219 w 337"/>
                      <a:gd name="T27" fmla="*/ 27 h 64"/>
                      <a:gd name="T28" fmla="*/ 247 w 337"/>
                      <a:gd name="T29" fmla="*/ 33 h 64"/>
                      <a:gd name="T30" fmla="*/ 276 w 337"/>
                      <a:gd name="T31" fmla="*/ 41 h 64"/>
                      <a:gd name="T32" fmla="*/ 305 w 337"/>
                      <a:gd name="T33" fmla="*/ 49 h 64"/>
                      <a:gd name="T34" fmla="*/ 318 w 337"/>
                      <a:gd name="T35" fmla="*/ 52 h 64"/>
                      <a:gd name="T36" fmla="*/ 326 w 337"/>
                      <a:gd name="T37" fmla="*/ 54 h 64"/>
                      <a:gd name="T38" fmla="*/ 331 w 337"/>
                      <a:gd name="T39" fmla="*/ 54 h 64"/>
                      <a:gd name="T40" fmla="*/ 335 w 337"/>
                      <a:gd name="T41" fmla="*/ 53 h 64"/>
                      <a:gd name="T42" fmla="*/ 337 w 337"/>
                      <a:gd name="T43" fmla="*/ 52 h 64"/>
                      <a:gd name="T44" fmla="*/ 337 w 337"/>
                      <a:gd name="T45" fmla="*/ 51 h 64"/>
                      <a:gd name="T46" fmla="*/ 337 w 337"/>
                      <a:gd name="T47" fmla="*/ 49 h 64"/>
                      <a:gd name="T48" fmla="*/ 337 w 337"/>
                      <a:gd name="T49" fmla="*/ 49 h 64"/>
                      <a:gd name="T50" fmla="*/ 253 w 337"/>
                      <a:gd name="T51" fmla="*/ 64 h 64"/>
                      <a:gd name="T52" fmla="*/ 255 w 337"/>
                      <a:gd name="T53" fmla="*/ 64 h 64"/>
                      <a:gd name="T54" fmla="*/ 260 w 337"/>
                      <a:gd name="T55" fmla="*/ 64 h 64"/>
                      <a:gd name="T56" fmla="*/ 259 w 337"/>
                      <a:gd name="T57" fmla="*/ 64 h 64"/>
                      <a:gd name="T58" fmla="*/ 246 w 337"/>
                      <a:gd name="T59" fmla="*/ 64 h 64"/>
                      <a:gd name="T60" fmla="*/ 207 w 337"/>
                      <a:gd name="T61" fmla="*/ 63 h 64"/>
                      <a:gd name="T62" fmla="*/ 171 w 337"/>
                      <a:gd name="T63" fmla="*/ 61 h 64"/>
                      <a:gd name="T64" fmla="*/ 141 w 337"/>
                      <a:gd name="T65" fmla="*/ 58 h 64"/>
                      <a:gd name="T66" fmla="*/ 114 w 337"/>
                      <a:gd name="T67" fmla="*/ 53 h 64"/>
                      <a:gd name="T68" fmla="*/ 91 w 337"/>
                      <a:gd name="T69" fmla="*/ 49 h 64"/>
                      <a:gd name="T70" fmla="*/ 70 w 337"/>
                      <a:gd name="T71" fmla="*/ 44 h 64"/>
                      <a:gd name="T72" fmla="*/ 54 w 337"/>
                      <a:gd name="T73" fmla="*/ 38 h 64"/>
                      <a:gd name="T74" fmla="*/ 40 w 337"/>
                      <a:gd name="T75" fmla="*/ 31 h 64"/>
                      <a:gd name="T76" fmla="*/ 28 w 337"/>
                      <a:gd name="T77" fmla="*/ 26 h 64"/>
                      <a:gd name="T78" fmla="*/ 19 w 337"/>
                      <a:gd name="T79" fmla="*/ 20 h 64"/>
                      <a:gd name="T80" fmla="*/ 12 w 337"/>
                      <a:gd name="T81" fmla="*/ 15 h 64"/>
                      <a:gd name="T82" fmla="*/ 7 w 337"/>
                      <a:gd name="T83" fmla="*/ 11 h 64"/>
                      <a:gd name="T84" fmla="*/ 3 w 337"/>
                      <a:gd name="T85" fmla="*/ 6 h 64"/>
                      <a:gd name="T86" fmla="*/ 1 w 337"/>
                      <a:gd name="T87" fmla="*/ 3 h 64"/>
                      <a:gd name="T88" fmla="*/ 0 w 337"/>
                      <a:gd name="T89" fmla="*/ 1 h 64"/>
                      <a:gd name="T90" fmla="*/ 0 w 337"/>
                      <a:gd name="T9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7" h="64">
                        <a:moveTo>
                          <a:pt x="0" y="0"/>
                        </a:moveTo>
                        <a:lnTo>
                          <a:pt x="1" y="0"/>
                        </a:lnTo>
                        <a:lnTo>
                          <a:pt x="7" y="0"/>
                        </a:lnTo>
                        <a:lnTo>
                          <a:pt x="15" y="0"/>
                        </a:lnTo>
                        <a:lnTo>
                          <a:pt x="25" y="1"/>
                        </a:lnTo>
                        <a:lnTo>
                          <a:pt x="39" y="1"/>
                        </a:lnTo>
                        <a:lnTo>
                          <a:pt x="55" y="3"/>
                        </a:lnTo>
                        <a:lnTo>
                          <a:pt x="73" y="5"/>
                        </a:lnTo>
                        <a:lnTo>
                          <a:pt x="94" y="6"/>
                        </a:lnTo>
                        <a:lnTo>
                          <a:pt x="116" y="8"/>
                        </a:lnTo>
                        <a:lnTo>
                          <a:pt x="140" y="12"/>
                        </a:lnTo>
                        <a:lnTo>
                          <a:pt x="166" y="16"/>
                        </a:lnTo>
                        <a:lnTo>
                          <a:pt x="192" y="21"/>
                        </a:lnTo>
                        <a:lnTo>
                          <a:pt x="219" y="27"/>
                        </a:lnTo>
                        <a:lnTo>
                          <a:pt x="247" y="33"/>
                        </a:lnTo>
                        <a:lnTo>
                          <a:pt x="276" y="41"/>
                        </a:lnTo>
                        <a:lnTo>
                          <a:pt x="305" y="49"/>
                        </a:lnTo>
                        <a:lnTo>
                          <a:pt x="318" y="52"/>
                        </a:lnTo>
                        <a:lnTo>
                          <a:pt x="326" y="54"/>
                        </a:lnTo>
                        <a:lnTo>
                          <a:pt x="331" y="54"/>
                        </a:lnTo>
                        <a:lnTo>
                          <a:pt x="335" y="53"/>
                        </a:lnTo>
                        <a:lnTo>
                          <a:pt x="337" y="52"/>
                        </a:lnTo>
                        <a:lnTo>
                          <a:pt x="337" y="51"/>
                        </a:lnTo>
                        <a:lnTo>
                          <a:pt x="337" y="49"/>
                        </a:lnTo>
                        <a:lnTo>
                          <a:pt x="337" y="49"/>
                        </a:lnTo>
                        <a:lnTo>
                          <a:pt x="253" y="64"/>
                        </a:lnTo>
                        <a:lnTo>
                          <a:pt x="255" y="64"/>
                        </a:lnTo>
                        <a:lnTo>
                          <a:pt x="260" y="64"/>
                        </a:lnTo>
                        <a:lnTo>
                          <a:pt x="259" y="64"/>
                        </a:lnTo>
                        <a:lnTo>
                          <a:pt x="246" y="64"/>
                        </a:lnTo>
                        <a:lnTo>
                          <a:pt x="207" y="63"/>
                        </a:lnTo>
                        <a:lnTo>
                          <a:pt x="171" y="61"/>
                        </a:lnTo>
                        <a:lnTo>
                          <a:pt x="141" y="58"/>
                        </a:lnTo>
                        <a:lnTo>
                          <a:pt x="114" y="53"/>
                        </a:lnTo>
                        <a:lnTo>
                          <a:pt x="91" y="49"/>
                        </a:lnTo>
                        <a:lnTo>
                          <a:pt x="70" y="44"/>
                        </a:lnTo>
                        <a:lnTo>
                          <a:pt x="54" y="38"/>
                        </a:lnTo>
                        <a:lnTo>
                          <a:pt x="40" y="31"/>
                        </a:lnTo>
                        <a:lnTo>
                          <a:pt x="28" y="26"/>
                        </a:lnTo>
                        <a:lnTo>
                          <a:pt x="19" y="20"/>
                        </a:lnTo>
                        <a:lnTo>
                          <a:pt x="12" y="15"/>
                        </a:lnTo>
                        <a:lnTo>
                          <a:pt x="7" y="11"/>
                        </a:lnTo>
                        <a:lnTo>
                          <a:pt x="3" y="6"/>
                        </a:lnTo>
                        <a:lnTo>
                          <a:pt x="1" y="3"/>
                        </a:lnTo>
                        <a:lnTo>
                          <a:pt x="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2" name="Freeform 38"/>
                  <p:cNvSpPr>
                    <a:spLocks/>
                  </p:cNvSpPr>
                  <p:nvPr/>
                </p:nvSpPr>
                <p:spPr bwMode="auto">
                  <a:xfrm>
                    <a:off x="4823" y="1384"/>
                    <a:ext cx="180" cy="672"/>
                  </a:xfrm>
                  <a:custGeom>
                    <a:avLst/>
                    <a:gdLst>
                      <a:gd name="T0" fmla="*/ 103 w 361"/>
                      <a:gd name="T1" fmla="*/ 50 h 1342"/>
                      <a:gd name="T2" fmla="*/ 136 w 361"/>
                      <a:gd name="T3" fmla="*/ 26 h 1342"/>
                      <a:gd name="T4" fmla="*/ 190 w 361"/>
                      <a:gd name="T5" fmla="*/ 3 h 1342"/>
                      <a:gd name="T6" fmla="*/ 250 w 361"/>
                      <a:gd name="T7" fmla="*/ 7 h 1342"/>
                      <a:gd name="T8" fmla="*/ 305 w 361"/>
                      <a:gd name="T9" fmla="*/ 53 h 1342"/>
                      <a:gd name="T10" fmla="*/ 341 w 361"/>
                      <a:gd name="T11" fmla="*/ 128 h 1342"/>
                      <a:gd name="T12" fmla="*/ 360 w 361"/>
                      <a:gd name="T13" fmla="*/ 248 h 1342"/>
                      <a:gd name="T14" fmla="*/ 356 w 361"/>
                      <a:gd name="T15" fmla="*/ 439 h 1342"/>
                      <a:gd name="T16" fmla="*/ 334 w 361"/>
                      <a:gd name="T17" fmla="*/ 639 h 1342"/>
                      <a:gd name="T18" fmla="*/ 299 w 361"/>
                      <a:gd name="T19" fmla="*/ 780 h 1342"/>
                      <a:gd name="T20" fmla="*/ 248 w 361"/>
                      <a:gd name="T21" fmla="*/ 916 h 1342"/>
                      <a:gd name="T22" fmla="*/ 188 w 361"/>
                      <a:gd name="T23" fmla="*/ 1040 h 1342"/>
                      <a:gd name="T24" fmla="*/ 128 w 361"/>
                      <a:gd name="T25" fmla="*/ 1150 h 1342"/>
                      <a:gd name="T26" fmla="*/ 73 w 361"/>
                      <a:gd name="T27" fmla="*/ 1239 h 1342"/>
                      <a:gd name="T28" fmla="*/ 29 w 361"/>
                      <a:gd name="T29" fmla="*/ 1303 h 1342"/>
                      <a:gd name="T30" fmla="*/ 4 w 361"/>
                      <a:gd name="T31" fmla="*/ 1338 h 1342"/>
                      <a:gd name="T32" fmla="*/ 4 w 361"/>
                      <a:gd name="T33" fmla="*/ 1337 h 1342"/>
                      <a:gd name="T34" fmla="*/ 27 w 361"/>
                      <a:gd name="T35" fmla="*/ 1289 h 1342"/>
                      <a:gd name="T36" fmla="*/ 67 w 361"/>
                      <a:gd name="T37" fmla="*/ 1204 h 1342"/>
                      <a:gd name="T38" fmla="*/ 117 w 361"/>
                      <a:gd name="T39" fmla="*/ 1090 h 1342"/>
                      <a:gd name="T40" fmla="*/ 171 w 361"/>
                      <a:gd name="T41" fmla="*/ 954 h 1342"/>
                      <a:gd name="T42" fmla="*/ 222 w 361"/>
                      <a:gd name="T43" fmla="*/ 807 h 1342"/>
                      <a:gd name="T44" fmla="*/ 263 w 361"/>
                      <a:gd name="T45" fmla="*/ 656 h 1342"/>
                      <a:gd name="T46" fmla="*/ 288 w 361"/>
                      <a:gd name="T47" fmla="*/ 509 h 1342"/>
                      <a:gd name="T48" fmla="*/ 294 w 361"/>
                      <a:gd name="T49" fmla="*/ 323 h 1342"/>
                      <a:gd name="T50" fmla="*/ 293 w 361"/>
                      <a:gd name="T51" fmla="*/ 162 h 1342"/>
                      <a:gd name="T52" fmla="*/ 280 w 361"/>
                      <a:gd name="T53" fmla="*/ 81 h 1342"/>
                      <a:gd name="T54" fmla="*/ 254 w 361"/>
                      <a:gd name="T55" fmla="*/ 54 h 1342"/>
                      <a:gd name="T56" fmla="*/ 211 w 361"/>
                      <a:gd name="T57" fmla="*/ 59 h 1342"/>
                      <a:gd name="T58" fmla="*/ 163 w 361"/>
                      <a:gd name="T59" fmla="*/ 75 h 1342"/>
                      <a:gd name="T60" fmla="*/ 121 w 361"/>
                      <a:gd name="T61" fmla="*/ 94 h 1342"/>
                      <a:gd name="T62" fmla="*/ 95 w 361"/>
                      <a:gd name="T63" fmla="*/ 108 h 1342"/>
                      <a:gd name="T64" fmla="*/ 98 w 361"/>
                      <a:gd name="T65" fmla="*/ 54 h 1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1" h="1342">
                        <a:moveTo>
                          <a:pt x="98" y="54"/>
                        </a:moveTo>
                        <a:lnTo>
                          <a:pt x="103" y="50"/>
                        </a:lnTo>
                        <a:lnTo>
                          <a:pt x="117" y="40"/>
                        </a:lnTo>
                        <a:lnTo>
                          <a:pt x="136" y="26"/>
                        </a:lnTo>
                        <a:lnTo>
                          <a:pt x="162" y="14"/>
                        </a:lnTo>
                        <a:lnTo>
                          <a:pt x="190" y="3"/>
                        </a:lnTo>
                        <a:lnTo>
                          <a:pt x="220" y="0"/>
                        </a:lnTo>
                        <a:lnTo>
                          <a:pt x="250" y="7"/>
                        </a:lnTo>
                        <a:lnTo>
                          <a:pt x="279" y="25"/>
                        </a:lnTo>
                        <a:lnTo>
                          <a:pt x="305" y="53"/>
                        </a:lnTo>
                        <a:lnTo>
                          <a:pt x="325" y="86"/>
                        </a:lnTo>
                        <a:lnTo>
                          <a:pt x="341" y="128"/>
                        </a:lnTo>
                        <a:lnTo>
                          <a:pt x="354" y="181"/>
                        </a:lnTo>
                        <a:lnTo>
                          <a:pt x="360" y="248"/>
                        </a:lnTo>
                        <a:lnTo>
                          <a:pt x="361" y="333"/>
                        </a:lnTo>
                        <a:lnTo>
                          <a:pt x="356" y="439"/>
                        </a:lnTo>
                        <a:lnTo>
                          <a:pt x="345" y="568"/>
                        </a:lnTo>
                        <a:lnTo>
                          <a:pt x="334" y="639"/>
                        </a:lnTo>
                        <a:lnTo>
                          <a:pt x="318" y="710"/>
                        </a:lnTo>
                        <a:lnTo>
                          <a:pt x="299" y="780"/>
                        </a:lnTo>
                        <a:lnTo>
                          <a:pt x="275" y="849"/>
                        </a:lnTo>
                        <a:lnTo>
                          <a:pt x="248" y="916"/>
                        </a:lnTo>
                        <a:lnTo>
                          <a:pt x="218" y="979"/>
                        </a:lnTo>
                        <a:lnTo>
                          <a:pt x="188" y="1040"/>
                        </a:lnTo>
                        <a:lnTo>
                          <a:pt x="158" y="1097"/>
                        </a:lnTo>
                        <a:lnTo>
                          <a:pt x="128" y="1150"/>
                        </a:lnTo>
                        <a:lnTo>
                          <a:pt x="99" y="1197"/>
                        </a:lnTo>
                        <a:lnTo>
                          <a:pt x="73" y="1239"/>
                        </a:lnTo>
                        <a:lnTo>
                          <a:pt x="49" y="1274"/>
                        </a:lnTo>
                        <a:lnTo>
                          <a:pt x="29" y="1303"/>
                        </a:lnTo>
                        <a:lnTo>
                          <a:pt x="13" y="1325"/>
                        </a:lnTo>
                        <a:lnTo>
                          <a:pt x="4" y="1338"/>
                        </a:lnTo>
                        <a:lnTo>
                          <a:pt x="0" y="1342"/>
                        </a:lnTo>
                        <a:lnTo>
                          <a:pt x="4" y="1337"/>
                        </a:lnTo>
                        <a:lnTo>
                          <a:pt x="13" y="1318"/>
                        </a:lnTo>
                        <a:lnTo>
                          <a:pt x="27" y="1289"/>
                        </a:lnTo>
                        <a:lnTo>
                          <a:pt x="45" y="1251"/>
                        </a:lnTo>
                        <a:lnTo>
                          <a:pt x="67" y="1204"/>
                        </a:lnTo>
                        <a:lnTo>
                          <a:pt x="91" y="1150"/>
                        </a:lnTo>
                        <a:lnTo>
                          <a:pt x="117" y="1090"/>
                        </a:lnTo>
                        <a:lnTo>
                          <a:pt x="144" y="1024"/>
                        </a:lnTo>
                        <a:lnTo>
                          <a:pt x="171" y="954"/>
                        </a:lnTo>
                        <a:lnTo>
                          <a:pt x="197" y="881"/>
                        </a:lnTo>
                        <a:lnTo>
                          <a:pt x="222" y="807"/>
                        </a:lnTo>
                        <a:lnTo>
                          <a:pt x="245" y="730"/>
                        </a:lnTo>
                        <a:lnTo>
                          <a:pt x="263" y="656"/>
                        </a:lnTo>
                        <a:lnTo>
                          <a:pt x="278" y="581"/>
                        </a:lnTo>
                        <a:lnTo>
                          <a:pt x="288" y="509"/>
                        </a:lnTo>
                        <a:lnTo>
                          <a:pt x="293" y="441"/>
                        </a:lnTo>
                        <a:lnTo>
                          <a:pt x="294" y="323"/>
                        </a:lnTo>
                        <a:lnTo>
                          <a:pt x="294" y="232"/>
                        </a:lnTo>
                        <a:lnTo>
                          <a:pt x="293" y="162"/>
                        </a:lnTo>
                        <a:lnTo>
                          <a:pt x="288" y="113"/>
                        </a:lnTo>
                        <a:lnTo>
                          <a:pt x="280" y="81"/>
                        </a:lnTo>
                        <a:lnTo>
                          <a:pt x="269" y="62"/>
                        </a:lnTo>
                        <a:lnTo>
                          <a:pt x="254" y="54"/>
                        </a:lnTo>
                        <a:lnTo>
                          <a:pt x="234" y="54"/>
                        </a:lnTo>
                        <a:lnTo>
                          <a:pt x="211" y="59"/>
                        </a:lnTo>
                        <a:lnTo>
                          <a:pt x="187" y="66"/>
                        </a:lnTo>
                        <a:lnTo>
                          <a:pt x="163" y="75"/>
                        </a:lnTo>
                        <a:lnTo>
                          <a:pt x="141" y="85"/>
                        </a:lnTo>
                        <a:lnTo>
                          <a:pt x="121" y="94"/>
                        </a:lnTo>
                        <a:lnTo>
                          <a:pt x="105" y="103"/>
                        </a:lnTo>
                        <a:lnTo>
                          <a:pt x="95" y="108"/>
                        </a:lnTo>
                        <a:lnTo>
                          <a:pt x="91" y="111"/>
                        </a:lnTo>
                        <a:lnTo>
                          <a:pt x="98"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3" name="Freeform 39"/>
                  <p:cNvSpPr>
                    <a:spLocks/>
                  </p:cNvSpPr>
                  <p:nvPr/>
                </p:nvSpPr>
                <p:spPr bwMode="auto">
                  <a:xfrm>
                    <a:off x="4843" y="1496"/>
                    <a:ext cx="101" cy="268"/>
                  </a:xfrm>
                  <a:custGeom>
                    <a:avLst/>
                    <a:gdLst>
                      <a:gd name="T0" fmla="*/ 45 w 201"/>
                      <a:gd name="T1" fmla="*/ 64 h 536"/>
                      <a:gd name="T2" fmla="*/ 47 w 201"/>
                      <a:gd name="T3" fmla="*/ 61 h 536"/>
                      <a:gd name="T4" fmla="*/ 54 w 201"/>
                      <a:gd name="T5" fmla="*/ 53 h 536"/>
                      <a:gd name="T6" fmla="*/ 63 w 201"/>
                      <a:gd name="T7" fmla="*/ 44 h 536"/>
                      <a:gd name="T8" fmla="*/ 77 w 201"/>
                      <a:gd name="T9" fmla="*/ 31 h 536"/>
                      <a:gd name="T10" fmla="*/ 92 w 201"/>
                      <a:gd name="T11" fmla="*/ 20 h 536"/>
                      <a:gd name="T12" fmla="*/ 108 w 201"/>
                      <a:gd name="T13" fmla="*/ 11 h 536"/>
                      <a:gd name="T14" fmla="*/ 125 w 201"/>
                      <a:gd name="T15" fmla="*/ 3 h 536"/>
                      <a:gd name="T16" fmla="*/ 142 w 201"/>
                      <a:gd name="T17" fmla="*/ 0 h 536"/>
                      <a:gd name="T18" fmla="*/ 157 w 201"/>
                      <a:gd name="T19" fmla="*/ 5 h 536"/>
                      <a:gd name="T20" fmla="*/ 170 w 201"/>
                      <a:gd name="T21" fmla="*/ 16 h 536"/>
                      <a:gd name="T22" fmla="*/ 180 w 201"/>
                      <a:gd name="T23" fmla="*/ 34 h 536"/>
                      <a:gd name="T24" fmla="*/ 188 w 201"/>
                      <a:gd name="T25" fmla="*/ 53 h 536"/>
                      <a:gd name="T26" fmla="*/ 194 w 201"/>
                      <a:gd name="T27" fmla="*/ 73 h 536"/>
                      <a:gd name="T28" fmla="*/ 199 w 201"/>
                      <a:gd name="T29" fmla="*/ 90 h 536"/>
                      <a:gd name="T30" fmla="*/ 200 w 201"/>
                      <a:gd name="T31" fmla="*/ 102 h 536"/>
                      <a:gd name="T32" fmla="*/ 201 w 201"/>
                      <a:gd name="T33" fmla="*/ 106 h 536"/>
                      <a:gd name="T34" fmla="*/ 199 w 201"/>
                      <a:gd name="T35" fmla="*/ 104 h 536"/>
                      <a:gd name="T36" fmla="*/ 194 w 201"/>
                      <a:gd name="T37" fmla="*/ 97 h 536"/>
                      <a:gd name="T38" fmla="*/ 187 w 201"/>
                      <a:gd name="T39" fmla="*/ 87 h 536"/>
                      <a:gd name="T40" fmla="*/ 178 w 201"/>
                      <a:gd name="T41" fmla="*/ 76 h 536"/>
                      <a:gd name="T42" fmla="*/ 168 w 201"/>
                      <a:gd name="T43" fmla="*/ 66 h 536"/>
                      <a:gd name="T44" fmla="*/ 157 w 201"/>
                      <a:gd name="T45" fmla="*/ 59 h 536"/>
                      <a:gd name="T46" fmla="*/ 146 w 201"/>
                      <a:gd name="T47" fmla="*/ 55 h 536"/>
                      <a:gd name="T48" fmla="*/ 136 w 201"/>
                      <a:gd name="T49" fmla="*/ 57 h 536"/>
                      <a:gd name="T50" fmla="*/ 123 w 201"/>
                      <a:gd name="T51" fmla="*/ 74 h 536"/>
                      <a:gd name="T52" fmla="*/ 119 w 201"/>
                      <a:gd name="T53" fmla="*/ 97 h 536"/>
                      <a:gd name="T54" fmla="*/ 122 w 201"/>
                      <a:gd name="T55" fmla="*/ 118 h 536"/>
                      <a:gd name="T56" fmla="*/ 123 w 201"/>
                      <a:gd name="T57" fmla="*/ 127 h 536"/>
                      <a:gd name="T58" fmla="*/ 123 w 201"/>
                      <a:gd name="T59" fmla="*/ 133 h 536"/>
                      <a:gd name="T60" fmla="*/ 122 w 201"/>
                      <a:gd name="T61" fmla="*/ 151 h 536"/>
                      <a:gd name="T62" fmla="*/ 121 w 201"/>
                      <a:gd name="T63" fmla="*/ 179 h 536"/>
                      <a:gd name="T64" fmla="*/ 117 w 201"/>
                      <a:gd name="T65" fmla="*/ 214 h 536"/>
                      <a:gd name="T66" fmla="*/ 111 w 201"/>
                      <a:gd name="T67" fmla="*/ 255 h 536"/>
                      <a:gd name="T68" fmla="*/ 104 w 201"/>
                      <a:gd name="T69" fmla="*/ 300 h 536"/>
                      <a:gd name="T70" fmla="*/ 93 w 201"/>
                      <a:gd name="T71" fmla="*/ 347 h 536"/>
                      <a:gd name="T72" fmla="*/ 78 w 201"/>
                      <a:gd name="T73" fmla="*/ 396 h 536"/>
                      <a:gd name="T74" fmla="*/ 62 w 201"/>
                      <a:gd name="T75" fmla="*/ 438 h 536"/>
                      <a:gd name="T76" fmla="*/ 47 w 201"/>
                      <a:gd name="T77" fmla="*/ 470 h 536"/>
                      <a:gd name="T78" fmla="*/ 33 w 201"/>
                      <a:gd name="T79" fmla="*/ 496 h 536"/>
                      <a:gd name="T80" fmla="*/ 21 w 201"/>
                      <a:gd name="T81" fmla="*/ 513 h 536"/>
                      <a:gd name="T82" fmla="*/ 12 w 201"/>
                      <a:gd name="T83" fmla="*/ 525 h 536"/>
                      <a:gd name="T84" fmla="*/ 5 w 201"/>
                      <a:gd name="T85" fmla="*/ 532 h 536"/>
                      <a:gd name="T86" fmla="*/ 1 w 201"/>
                      <a:gd name="T87" fmla="*/ 535 h 536"/>
                      <a:gd name="T88" fmla="*/ 0 w 201"/>
                      <a:gd name="T89" fmla="*/ 536 h 536"/>
                      <a:gd name="T90" fmla="*/ 3 w 201"/>
                      <a:gd name="T91" fmla="*/ 528 h 536"/>
                      <a:gd name="T92" fmla="*/ 12 w 201"/>
                      <a:gd name="T93" fmla="*/ 506 h 536"/>
                      <a:gd name="T94" fmla="*/ 25 w 201"/>
                      <a:gd name="T95" fmla="*/ 473 h 536"/>
                      <a:gd name="T96" fmla="*/ 39 w 201"/>
                      <a:gd name="T97" fmla="*/ 431 h 536"/>
                      <a:gd name="T98" fmla="*/ 53 w 201"/>
                      <a:gd name="T99" fmla="*/ 385 h 536"/>
                      <a:gd name="T100" fmla="*/ 65 w 201"/>
                      <a:gd name="T101" fmla="*/ 337 h 536"/>
                      <a:gd name="T102" fmla="*/ 74 w 201"/>
                      <a:gd name="T103" fmla="*/ 290 h 536"/>
                      <a:gd name="T104" fmla="*/ 78 w 201"/>
                      <a:gd name="T105" fmla="*/ 247 h 536"/>
                      <a:gd name="T106" fmla="*/ 73 w 201"/>
                      <a:gd name="T107" fmla="*/ 185 h 536"/>
                      <a:gd name="T108" fmla="*/ 65 w 201"/>
                      <a:gd name="T109" fmla="*/ 151 h 536"/>
                      <a:gd name="T110" fmla="*/ 56 w 201"/>
                      <a:gd name="T111" fmla="*/ 137 h 536"/>
                      <a:gd name="T112" fmla="*/ 51 w 201"/>
                      <a:gd name="T113" fmla="*/ 135 h 536"/>
                      <a:gd name="T114" fmla="*/ 45 w 201"/>
                      <a:gd name="T115" fmla="*/ 6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536">
                        <a:moveTo>
                          <a:pt x="45" y="64"/>
                        </a:moveTo>
                        <a:lnTo>
                          <a:pt x="47" y="61"/>
                        </a:lnTo>
                        <a:lnTo>
                          <a:pt x="54" y="53"/>
                        </a:lnTo>
                        <a:lnTo>
                          <a:pt x="63" y="44"/>
                        </a:lnTo>
                        <a:lnTo>
                          <a:pt x="77" y="31"/>
                        </a:lnTo>
                        <a:lnTo>
                          <a:pt x="92" y="20"/>
                        </a:lnTo>
                        <a:lnTo>
                          <a:pt x="108" y="11"/>
                        </a:lnTo>
                        <a:lnTo>
                          <a:pt x="125" y="3"/>
                        </a:lnTo>
                        <a:lnTo>
                          <a:pt x="142" y="0"/>
                        </a:lnTo>
                        <a:lnTo>
                          <a:pt x="157" y="5"/>
                        </a:lnTo>
                        <a:lnTo>
                          <a:pt x="170" y="16"/>
                        </a:lnTo>
                        <a:lnTo>
                          <a:pt x="180" y="34"/>
                        </a:lnTo>
                        <a:lnTo>
                          <a:pt x="188" y="53"/>
                        </a:lnTo>
                        <a:lnTo>
                          <a:pt x="194" y="73"/>
                        </a:lnTo>
                        <a:lnTo>
                          <a:pt x="199" y="90"/>
                        </a:lnTo>
                        <a:lnTo>
                          <a:pt x="200" y="102"/>
                        </a:lnTo>
                        <a:lnTo>
                          <a:pt x="201" y="106"/>
                        </a:lnTo>
                        <a:lnTo>
                          <a:pt x="199" y="104"/>
                        </a:lnTo>
                        <a:lnTo>
                          <a:pt x="194" y="97"/>
                        </a:lnTo>
                        <a:lnTo>
                          <a:pt x="187" y="87"/>
                        </a:lnTo>
                        <a:lnTo>
                          <a:pt x="178" y="76"/>
                        </a:lnTo>
                        <a:lnTo>
                          <a:pt x="168" y="66"/>
                        </a:lnTo>
                        <a:lnTo>
                          <a:pt x="157" y="59"/>
                        </a:lnTo>
                        <a:lnTo>
                          <a:pt x="146" y="55"/>
                        </a:lnTo>
                        <a:lnTo>
                          <a:pt x="136" y="57"/>
                        </a:lnTo>
                        <a:lnTo>
                          <a:pt x="123" y="74"/>
                        </a:lnTo>
                        <a:lnTo>
                          <a:pt x="119" y="97"/>
                        </a:lnTo>
                        <a:lnTo>
                          <a:pt x="122" y="118"/>
                        </a:lnTo>
                        <a:lnTo>
                          <a:pt x="123" y="127"/>
                        </a:lnTo>
                        <a:lnTo>
                          <a:pt x="123" y="133"/>
                        </a:lnTo>
                        <a:lnTo>
                          <a:pt x="122" y="151"/>
                        </a:lnTo>
                        <a:lnTo>
                          <a:pt x="121" y="179"/>
                        </a:lnTo>
                        <a:lnTo>
                          <a:pt x="117" y="214"/>
                        </a:lnTo>
                        <a:lnTo>
                          <a:pt x="111" y="255"/>
                        </a:lnTo>
                        <a:lnTo>
                          <a:pt x="104" y="300"/>
                        </a:lnTo>
                        <a:lnTo>
                          <a:pt x="93" y="347"/>
                        </a:lnTo>
                        <a:lnTo>
                          <a:pt x="78" y="396"/>
                        </a:lnTo>
                        <a:lnTo>
                          <a:pt x="62" y="438"/>
                        </a:lnTo>
                        <a:lnTo>
                          <a:pt x="47" y="470"/>
                        </a:lnTo>
                        <a:lnTo>
                          <a:pt x="33" y="496"/>
                        </a:lnTo>
                        <a:lnTo>
                          <a:pt x="21" y="513"/>
                        </a:lnTo>
                        <a:lnTo>
                          <a:pt x="12" y="525"/>
                        </a:lnTo>
                        <a:lnTo>
                          <a:pt x="5" y="532"/>
                        </a:lnTo>
                        <a:lnTo>
                          <a:pt x="1" y="535"/>
                        </a:lnTo>
                        <a:lnTo>
                          <a:pt x="0" y="536"/>
                        </a:lnTo>
                        <a:lnTo>
                          <a:pt x="3" y="528"/>
                        </a:lnTo>
                        <a:lnTo>
                          <a:pt x="12" y="506"/>
                        </a:lnTo>
                        <a:lnTo>
                          <a:pt x="25" y="473"/>
                        </a:lnTo>
                        <a:lnTo>
                          <a:pt x="39" y="431"/>
                        </a:lnTo>
                        <a:lnTo>
                          <a:pt x="53" y="385"/>
                        </a:lnTo>
                        <a:lnTo>
                          <a:pt x="65" y="337"/>
                        </a:lnTo>
                        <a:lnTo>
                          <a:pt x="74" y="290"/>
                        </a:lnTo>
                        <a:lnTo>
                          <a:pt x="78" y="247"/>
                        </a:lnTo>
                        <a:lnTo>
                          <a:pt x="73" y="185"/>
                        </a:lnTo>
                        <a:lnTo>
                          <a:pt x="65" y="151"/>
                        </a:lnTo>
                        <a:lnTo>
                          <a:pt x="56" y="137"/>
                        </a:lnTo>
                        <a:lnTo>
                          <a:pt x="51" y="135"/>
                        </a:lnTo>
                        <a:lnTo>
                          <a:pt x="45"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864" name="Freeform 40"/>
                  <p:cNvSpPr>
                    <a:spLocks/>
                  </p:cNvSpPr>
                  <p:nvPr/>
                </p:nvSpPr>
                <p:spPr bwMode="auto">
                  <a:xfrm>
                    <a:off x="4171" y="2075"/>
                    <a:ext cx="623" cy="179"/>
                  </a:xfrm>
                  <a:custGeom>
                    <a:avLst/>
                    <a:gdLst>
                      <a:gd name="T0" fmla="*/ 560 w 1247"/>
                      <a:gd name="T1" fmla="*/ 2 h 359"/>
                      <a:gd name="T2" fmla="*/ 438 w 1247"/>
                      <a:gd name="T3" fmla="*/ 9 h 359"/>
                      <a:gd name="T4" fmla="*/ 326 w 1247"/>
                      <a:gd name="T5" fmla="*/ 22 h 359"/>
                      <a:gd name="T6" fmla="*/ 227 w 1247"/>
                      <a:gd name="T7" fmla="*/ 41 h 359"/>
                      <a:gd name="T8" fmla="*/ 142 w 1247"/>
                      <a:gd name="T9" fmla="*/ 65 h 359"/>
                      <a:gd name="T10" fmla="*/ 75 w 1247"/>
                      <a:gd name="T11" fmla="*/ 94 h 359"/>
                      <a:gd name="T12" fmla="*/ 28 w 1247"/>
                      <a:gd name="T13" fmla="*/ 126 h 359"/>
                      <a:gd name="T14" fmla="*/ 4 w 1247"/>
                      <a:gd name="T15" fmla="*/ 161 h 359"/>
                      <a:gd name="T16" fmla="*/ 4 w 1247"/>
                      <a:gd name="T17" fmla="*/ 198 h 359"/>
                      <a:gd name="T18" fmla="*/ 28 w 1247"/>
                      <a:gd name="T19" fmla="*/ 232 h 359"/>
                      <a:gd name="T20" fmla="*/ 75 w 1247"/>
                      <a:gd name="T21" fmla="*/ 264 h 359"/>
                      <a:gd name="T22" fmla="*/ 142 w 1247"/>
                      <a:gd name="T23" fmla="*/ 293 h 359"/>
                      <a:gd name="T24" fmla="*/ 227 w 1247"/>
                      <a:gd name="T25" fmla="*/ 317 h 359"/>
                      <a:gd name="T26" fmla="*/ 326 w 1247"/>
                      <a:gd name="T27" fmla="*/ 337 h 359"/>
                      <a:gd name="T28" fmla="*/ 438 w 1247"/>
                      <a:gd name="T29" fmla="*/ 351 h 359"/>
                      <a:gd name="T30" fmla="*/ 560 w 1247"/>
                      <a:gd name="T31" fmla="*/ 358 h 359"/>
                      <a:gd name="T32" fmla="*/ 687 w 1247"/>
                      <a:gd name="T33" fmla="*/ 358 h 359"/>
                      <a:gd name="T34" fmla="*/ 809 w 1247"/>
                      <a:gd name="T35" fmla="*/ 351 h 359"/>
                      <a:gd name="T36" fmla="*/ 921 w 1247"/>
                      <a:gd name="T37" fmla="*/ 337 h 359"/>
                      <a:gd name="T38" fmla="*/ 1020 w 1247"/>
                      <a:gd name="T39" fmla="*/ 317 h 359"/>
                      <a:gd name="T40" fmla="*/ 1105 w 1247"/>
                      <a:gd name="T41" fmla="*/ 293 h 359"/>
                      <a:gd name="T42" fmla="*/ 1172 w 1247"/>
                      <a:gd name="T43" fmla="*/ 264 h 359"/>
                      <a:gd name="T44" fmla="*/ 1219 w 1247"/>
                      <a:gd name="T45" fmla="*/ 232 h 359"/>
                      <a:gd name="T46" fmla="*/ 1243 w 1247"/>
                      <a:gd name="T47" fmla="*/ 198 h 359"/>
                      <a:gd name="T48" fmla="*/ 1243 w 1247"/>
                      <a:gd name="T49" fmla="*/ 161 h 359"/>
                      <a:gd name="T50" fmla="*/ 1219 w 1247"/>
                      <a:gd name="T51" fmla="*/ 126 h 359"/>
                      <a:gd name="T52" fmla="*/ 1172 w 1247"/>
                      <a:gd name="T53" fmla="*/ 94 h 359"/>
                      <a:gd name="T54" fmla="*/ 1105 w 1247"/>
                      <a:gd name="T55" fmla="*/ 65 h 359"/>
                      <a:gd name="T56" fmla="*/ 1020 w 1247"/>
                      <a:gd name="T57" fmla="*/ 41 h 359"/>
                      <a:gd name="T58" fmla="*/ 921 w 1247"/>
                      <a:gd name="T59" fmla="*/ 22 h 359"/>
                      <a:gd name="T60" fmla="*/ 809 w 1247"/>
                      <a:gd name="T61" fmla="*/ 9 h 359"/>
                      <a:gd name="T62" fmla="*/ 687 w 1247"/>
                      <a:gd name="T63" fmla="*/ 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47" h="359">
                        <a:moveTo>
                          <a:pt x="624" y="0"/>
                        </a:moveTo>
                        <a:lnTo>
                          <a:pt x="560" y="2"/>
                        </a:lnTo>
                        <a:lnTo>
                          <a:pt x="498" y="4"/>
                        </a:lnTo>
                        <a:lnTo>
                          <a:pt x="438" y="9"/>
                        </a:lnTo>
                        <a:lnTo>
                          <a:pt x="381" y="14"/>
                        </a:lnTo>
                        <a:lnTo>
                          <a:pt x="326" y="22"/>
                        </a:lnTo>
                        <a:lnTo>
                          <a:pt x="275" y="30"/>
                        </a:lnTo>
                        <a:lnTo>
                          <a:pt x="227" y="41"/>
                        </a:lnTo>
                        <a:lnTo>
                          <a:pt x="182" y="52"/>
                        </a:lnTo>
                        <a:lnTo>
                          <a:pt x="142" y="65"/>
                        </a:lnTo>
                        <a:lnTo>
                          <a:pt x="106" y="79"/>
                        </a:lnTo>
                        <a:lnTo>
                          <a:pt x="75" y="94"/>
                        </a:lnTo>
                        <a:lnTo>
                          <a:pt x="49" y="109"/>
                        </a:lnTo>
                        <a:lnTo>
                          <a:pt x="28" y="126"/>
                        </a:lnTo>
                        <a:lnTo>
                          <a:pt x="13" y="143"/>
                        </a:lnTo>
                        <a:lnTo>
                          <a:pt x="4" y="161"/>
                        </a:lnTo>
                        <a:lnTo>
                          <a:pt x="0" y="179"/>
                        </a:lnTo>
                        <a:lnTo>
                          <a:pt x="4" y="198"/>
                        </a:lnTo>
                        <a:lnTo>
                          <a:pt x="13" y="215"/>
                        </a:lnTo>
                        <a:lnTo>
                          <a:pt x="28" y="232"/>
                        </a:lnTo>
                        <a:lnTo>
                          <a:pt x="49" y="249"/>
                        </a:lnTo>
                        <a:lnTo>
                          <a:pt x="75" y="264"/>
                        </a:lnTo>
                        <a:lnTo>
                          <a:pt x="106" y="279"/>
                        </a:lnTo>
                        <a:lnTo>
                          <a:pt x="142" y="293"/>
                        </a:lnTo>
                        <a:lnTo>
                          <a:pt x="182" y="306"/>
                        </a:lnTo>
                        <a:lnTo>
                          <a:pt x="227" y="317"/>
                        </a:lnTo>
                        <a:lnTo>
                          <a:pt x="275" y="328"/>
                        </a:lnTo>
                        <a:lnTo>
                          <a:pt x="326" y="337"/>
                        </a:lnTo>
                        <a:lnTo>
                          <a:pt x="381" y="345"/>
                        </a:lnTo>
                        <a:lnTo>
                          <a:pt x="438" y="351"/>
                        </a:lnTo>
                        <a:lnTo>
                          <a:pt x="498" y="355"/>
                        </a:lnTo>
                        <a:lnTo>
                          <a:pt x="560" y="358"/>
                        </a:lnTo>
                        <a:lnTo>
                          <a:pt x="624" y="359"/>
                        </a:lnTo>
                        <a:lnTo>
                          <a:pt x="687" y="358"/>
                        </a:lnTo>
                        <a:lnTo>
                          <a:pt x="749" y="355"/>
                        </a:lnTo>
                        <a:lnTo>
                          <a:pt x="809" y="351"/>
                        </a:lnTo>
                        <a:lnTo>
                          <a:pt x="867" y="345"/>
                        </a:lnTo>
                        <a:lnTo>
                          <a:pt x="921" y="337"/>
                        </a:lnTo>
                        <a:lnTo>
                          <a:pt x="973" y="328"/>
                        </a:lnTo>
                        <a:lnTo>
                          <a:pt x="1020" y="317"/>
                        </a:lnTo>
                        <a:lnTo>
                          <a:pt x="1065" y="306"/>
                        </a:lnTo>
                        <a:lnTo>
                          <a:pt x="1105" y="293"/>
                        </a:lnTo>
                        <a:lnTo>
                          <a:pt x="1141" y="279"/>
                        </a:lnTo>
                        <a:lnTo>
                          <a:pt x="1172" y="264"/>
                        </a:lnTo>
                        <a:lnTo>
                          <a:pt x="1198" y="249"/>
                        </a:lnTo>
                        <a:lnTo>
                          <a:pt x="1219" y="232"/>
                        </a:lnTo>
                        <a:lnTo>
                          <a:pt x="1234" y="215"/>
                        </a:lnTo>
                        <a:lnTo>
                          <a:pt x="1243" y="198"/>
                        </a:lnTo>
                        <a:lnTo>
                          <a:pt x="1247" y="179"/>
                        </a:lnTo>
                        <a:lnTo>
                          <a:pt x="1243" y="161"/>
                        </a:lnTo>
                        <a:lnTo>
                          <a:pt x="1234" y="143"/>
                        </a:lnTo>
                        <a:lnTo>
                          <a:pt x="1219" y="126"/>
                        </a:lnTo>
                        <a:lnTo>
                          <a:pt x="1198" y="109"/>
                        </a:lnTo>
                        <a:lnTo>
                          <a:pt x="1172" y="94"/>
                        </a:lnTo>
                        <a:lnTo>
                          <a:pt x="1141" y="79"/>
                        </a:lnTo>
                        <a:lnTo>
                          <a:pt x="1105" y="65"/>
                        </a:lnTo>
                        <a:lnTo>
                          <a:pt x="1065" y="52"/>
                        </a:lnTo>
                        <a:lnTo>
                          <a:pt x="1020" y="41"/>
                        </a:lnTo>
                        <a:lnTo>
                          <a:pt x="973" y="30"/>
                        </a:lnTo>
                        <a:lnTo>
                          <a:pt x="921" y="22"/>
                        </a:lnTo>
                        <a:lnTo>
                          <a:pt x="867" y="14"/>
                        </a:lnTo>
                        <a:lnTo>
                          <a:pt x="809" y="9"/>
                        </a:lnTo>
                        <a:lnTo>
                          <a:pt x="749" y="4"/>
                        </a:lnTo>
                        <a:lnTo>
                          <a:pt x="687" y="2"/>
                        </a:lnTo>
                        <a:lnTo>
                          <a:pt x="624" y="0"/>
                        </a:lnTo>
                        <a:close/>
                      </a:path>
                    </a:pathLst>
                  </a:custGeom>
                  <a:solidFill>
                    <a:srgbClr val="D1F3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grpSp>
              <p:nvGrpSpPr>
                <p:cNvPr id="77905" name="Group 81"/>
                <p:cNvGrpSpPr>
                  <a:grpSpLocks/>
                </p:cNvGrpSpPr>
                <p:nvPr/>
              </p:nvGrpSpPr>
              <p:grpSpPr bwMode="auto">
                <a:xfrm>
                  <a:off x="4133" y="1707"/>
                  <a:ext cx="686" cy="184"/>
                  <a:chOff x="1980" y="3144"/>
                  <a:chExt cx="2794" cy="460"/>
                </a:xfrm>
              </p:grpSpPr>
              <p:sp>
                <p:nvSpPr>
                  <p:cNvPr id="77906" name="Freeform 82"/>
                  <p:cNvSpPr>
                    <a:spLocks/>
                  </p:cNvSpPr>
                  <p:nvPr/>
                </p:nvSpPr>
                <p:spPr bwMode="auto">
                  <a:xfrm>
                    <a:off x="4375" y="3226"/>
                    <a:ext cx="33" cy="23"/>
                  </a:xfrm>
                  <a:custGeom>
                    <a:avLst/>
                    <a:gdLst>
                      <a:gd name="T0" fmla="*/ 26 w 33"/>
                      <a:gd name="T1" fmla="*/ 18 h 23"/>
                      <a:gd name="T2" fmla="*/ 33 w 33"/>
                      <a:gd name="T3" fmla="*/ 12 h 23"/>
                      <a:gd name="T4" fmla="*/ 33 w 33"/>
                      <a:gd name="T5" fmla="*/ 6 h 23"/>
                      <a:gd name="T6" fmla="*/ 27 w 33"/>
                      <a:gd name="T7" fmla="*/ 3 h 23"/>
                      <a:gd name="T8" fmla="*/ 14 w 33"/>
                      <a:gd name="T9" fmla="*/ 0 h 23"/>
                      <a:gd name="T10" fmla="*/ 0 w 33"/>
                      <a:gd name="T11" fmla="*/ 23 h 23"/>
                      <a:gd name="T12" fmla="*/ 26 w 33"/>
                      <a:gd name="T13" fmla="*/ 18 h 23"/>
                    </a:gdLst>
                    <a:ahLst/>
                    <a:cxnLst>
                      <a:cxn ang="0">
                        <a:pos x="T0" y="T1"/>
                      </a:cxn>
                      <a:cxn ang="0">
                        <a:pos x="T2" y="T3"/>
                      </a:cxn>
                      <a:cxn ang="0">
                        <a:pos x="T4" y="T5"/>
                      </a:cxn>
                      <a:cxn ang="0">
                        <a:pos x="T6" y="T7"/>
                      </a:cxn>
                      <a:cxn ang="0">
                        <a:pos x="T8" y="T9"/>
                      </a:cxn>
                      <a:cxn ang="0">
                        <a:pos x="T10" y="T11"/>
                      </a:cxn>
                      <a:cxn ang="0">
                        <a:pos x="T12" y="T13"/>
                      </a:cxn>
                    </a:cxnLst>
                    <a:rect l="0" t="0" r="r" b="b"/>
                    <a:pathLst>
                      <a:path w="33" h="23">
                        <a:moveTo>
                          <a:pt x="26" y="18"/>
                        </a:moveTo>
                        <a:lnTo>
                          <a:pt x="33" y="12"/>
                        </a:lnTo>
                        <a:lnTo>
                          <a:pt x="33" y="6"/>
                        </a:lnTo>
                        <a:lnTo>
                          <a:pt x="27" y="3"/>
                        </a:lnTo>
                        <a:lnTo>
                          <a:pt x="14" y="0"/>
                        </a:lnTo>
                        <a:lnTo>
                          <a:pt x="0" y="23"/>
                        </a:lnTo>
                        <a:lnTo>
                          <a:pt x="2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7" name="Freeform 83"/>
                  <p:cNvSpPr>
                    <a:spLocks/>
                  </p:cNvSpPr>
                  <p:nvPr/>
                </p:nvSpPr>
                <p:spPr bwMode="auto">
                  <a:xfrm>
                    <a:off x="1980" y="3144"/>
                    <a:ext cx="2794" cy="294"/>
                  </a:xfrm>
                  <a:custGeom>
                    <a:avLst/>
                    <a:gdLst>
                      <a:gd name="T0" fmla="*/ 2746 w 2794"/>
                      <a:gd name="T1" fmla="*/ 54 h 294"/>
                      <a:gd name="T2" fmla="*/ 2721 w 2794"/>
                      <a:gd name="T3" fmla="*/ 36 h 294"/>
                      <a:gd name="T4" fmla="*/ 2705 w 2794"/>
                      <a:gd name="T5" fmla="*/ 25 h 294"/>
                      <a:gd name="T6" fmla="*/ 2659 w 2794"/>
                      <a:gd name="T7" fmla="*/ 65 h 294"/>
                      <a:gd name="T8" fmla="*/ 2578 w 2794"/>
                      <a:gd name="T9" fmla="*/ 97 h 294"/>
                      <a:gd name="T10" fmla="*/ 2456 w 2794"/>
                      <a:gd name="T11" fmla="*/ 97 h 294"/>
                      <a:gd name="T12" fmla="*/ 2353 w 2794"/>
                      <a:gd name="T13" fmla="*/ 59 h 294"/>
                      <a:gd name="T14" fmla="*/ 2299 w 2794"/>
                      <a:gd name="T15" fmla="*/ 12 h 294"/>
                      <a:gd name="T16" fmla="*/ 2273 w 2794"/>
                      <a:gd name="T17" fmla="*/ 25 h 294"/>
                      <a:gd name="T18" fmla="*/ 2204 w 2794"/>
                      <a:gd name="T19" fmla="*/ 78 h 294"/>
                      <a:gd name="T20" fmla="*/ 2070 w 2794"/>
                      <a:gd name="T21" fmla="*/ 103 h 294"/>
                      <a:gd name="T22" fmla="*/ 1959 w 2794"/>
                      <a:gd name="T23" fmla="*/ 80 h 294"/>
                      <a:gd name="T24" fmla="*/ 1894 w 2794"/>
                      <a:gd name="T25" fmla="*/ 39 h 294"/>
                      <a:gd name="T26" fmla="*/ 1867 w 2794"/>
                      <a:gd name="T27" fmla="*/ 19 h 294"/>
                      <a:gd name="T28" fmla="*/ 1848 w 2794"/>
                      <a:gd name="T29" fmla="*/ 38 h 294"/>
                      <a:gd name="T30" fmla="*/ 1816 w 2794"/>
                      <a:gd name="T31" fmla="*/ 61 h 294"/>
                      <a:gd name="T32" fmla="*/ 1771 w 2794"/>
                      <a:gd name="T33" fmla="*/ 84 h 294"/>
                      <a:gd name="T34" fmla="*/ 1712 w 2794"/>
                      <a:gd name="T35" fmla="*/ 98 h 294"/>
                      <a:gd name="T36" fmla="*/ 1638 w 2794"/>
                      <a:gd name="T37" fmla="*/ 103 h 294"/>
                      <a:gd name="T38" fmla="*/ 1531 w 2794"/>
                      <a:gd name="T39" fmla="*/ 81 h 294"/>
                      <a:gd name="T40" fmla="*/ 1468 w 2794"/>
                      <a:gd name="T41" fmla="*/ 44 h 294"/>
                      <a:gd name="T42" fmla="*/ 1439 w 2794"/>
                      <a:gd name="T43" fmla="*/ 23 h 294"/>
                      <a:gd name="T44" fmla="*/ 1420 w 2794"/>
                      <a:gd name="T45" fmla="*/ 41 h 294"/>
                      <a:gd name="T46" fmla="*/ 1388 w 2794"/>
                      <a:gd name="T47" fmla="*/ 62 h 294"/>
                      <a:gd name="T48" fmla="*/ 1342 w 2794"/>
                      <a:gd name="T49" fmla="*/ 84 h 294"/>
                      <a:gd name="T50" fmla="*/ 1282 w 2794"/>
                      <a:gd name="T51" fmla="*/ 100 h 294"/>
                      <a:gd name="T52" fmla="*/ 1207 w 2794"/>
                      <a:gd name="T53" fmla="*/ 103 h 294"/>
                      <a:gd name="T54" fmla="*/ 1096 w 2794"/>
                      <a:gd name="T55" fmla="*/ 78 h 294"/>
                      <a:gd name="T56" fmla="*/ 1027 w 2794"/>
                      <a:gd name="T57" fmla="*/ 38 h 294"/>
                      <a:gd name="T58" fmla="*/ 994 w 2794"/>
                      <a:gd name="T59" fmla="*/ 23 h 294"/>
                      <a:gd name="T60" fmla="*/ 942 w 2794"/>
                      <a:gd name="T61" fmla="*/ 74 h 294"/>
                      <a:gd name="T62" fmla="*/ 834 w 2794"/>
                      <a:gd name="T63" fmla="*/ 110 h 294"/>
                      <a:gd name="T64" fmla="*/ 700 w 2794"/>
                      <a:gd name="T65" fmla="*/ 98 h 294"/>
                      <a:gd name="T66" fmla="*/ 619 w 2794"/>
                      <a:gd name="T67" fmla="*/ 58 h 294"/>
                      <a:gd name="T68" fmla="*/ 580 w 2794"/>
                      <a:gd name="T69" fmla="*/ 19 h 294"/>
                      <a:gd name="T70" fmla="*/ 567 w 2794"/>
                      <a:gd name="T71" fmla="*/ 32 h 294"/>
                      <a:gd name="T72" fmla="*/ 542 w 2794"/>
                      <a:gd name="T73" fmla="*/ 54 h 294"/>
                      <a:gd name="T74" fmla="*/ 501 w 2794"/>
                      <a:gd name="T75" fmla="*/ 77 h 294"/>
                      <a:gd name="T76" fmla="*/ 444 w 2794"/>
                      <a:gd name="T77" fmla="*/ 95 h 294"/>
                      <a:gd name="T78" fmla="*/ 372 w 2794"/>
                      <a:gd name="T79" fmla="*/ 103 h 294"/>
                      <a:gd name="T80" fmla="*/ 272 w 2794"/>
                      <a:gd name="T81" fmla="*/ 92 h 294"/>
                      <a:gd name="T82" fmla="*/ 197 w 2794"/>
                      <a:gd name="T83" fmla="*/ 62 h 294"/>
                      <a:gd name="T84" fmla="*/ 154 w 2794"/>
                      <a:gd name="T85" fmla="*/ 26 h 294"/>
                      <a:gd name="T86" fmla="*/ 157 w 2794"/>
                      <a:gd name="T87" fmla="*/ 36 h 294"/>
                      <a:gd name="T88" fmla="*/ 137 w 2794"/>
                      <a:gd name="T89" fmla="*/ 48 h 294"/>
                      <a:gd name="T90" fmla="*/ 85 w 2794"/>
                      <a:gd name="T91" fmla="*/ 68 h 294"/>
                      <a:gd name="T92" fmla="*/ 49 w 2794"/>
                      <a:gd name="T93" fmla="*/ 80 h 294"/>
                      <a:gd name="T94" fmla="*/ 17 w 2794"/>
                      <a:gd name="T95" fmla="*/ 85 h 294"/>
                      <a:gd name="T96" fmla="*/ 0 w 2794"/>
                      <a:gd name="T97" fmla="*/ 294 h 294"/>
                      <a:gd name="T98" fmla="*/ 2467 w 2794"/>
                      <a:gd name="T99" fmla="*/ 294 h 294"/>
                      <a:gd name="T100" fmla="*/ 2784 w 2794"/>
                      <a:gd name="T101" fmla="*/ 71 h 294"/>
                      <a:gd name="T102" fmla="*/ 2762 w 2794"/>
                      <a:gd name="T103" fmla="*/ 6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4"/>
                        </a:moveTo>
                        <a:lnTo>
                          <a:pt x="2754" y="58"/>
                        </a:lnTo>
                        <a:lnTo>
                          <a:pt x="2746" y="54"/>
                        </a:lnTo>
                        <a:lnTo>
                          <a:pt x="2738" y="48"/>
                        </a:lnTo>
                        <a:lnTo>
                          <a:pt x="2729" y="42"/>
                        </a:lnTo>
                        <a:lnTo>
                          <a:pt x="2721" y="36"/>
                        </a:lnTo>
                        <a:lnTo>
                          <a:pt x="2713" y="32"/>
                        </a:lnTo>
                        <a:lnTo>
                          <a:pt x="2709" y="28"/>
                        </a:lnTo>
                        <a:lnTo>
                          <a:pt x="2705" y="25"/>
                        </a:lnTo>
                        <a:lnTo>
                          <a:pt x="2693" y="38"/>
                        </a:lnTo>
                        <a:lnTo>
                          <a:pt x="2677" y="52"/>
                        </a:lnTo>
                        <a:lnTo>
                          <a:pt x="2659" y="65"/>
                        </a:lnTo>
                        <a:lnTo>
                          <a:pt x="2636" y="78"/>
                        </a:lnTo>
                        <a:lnTo>
                          <a:pt x="2608" y="90"/>
                        </a:lnTo>
                        <a:lnTo>
                          <a:pt x="2578" y="97"/>
                        </a:lnTo>
                        <a:lnTo>
                          <a:pt x="2542" y="103"/>
                        </a:lnTo>
                        <a:lnTo>
                          <a:pt x="2502" y="103"/>
                        </a:lnTo>
                        <a:lnTo>
                          <a:pt x="2456" y="97"/>
                        </a:lnTo>
                        <a:lnTo>
                          <a:pt x="2415" y="87"/>
                        </a:lnTo>
                        <a:lnTo>
                          <a:pt x="2381" y="74"/>
                        </a:lnTo>
                        <a:lnTo>
                          <a:pt x="2353" y="59"/>
                        </a:lnTo>
                        <a:lnTo>
                          <a:pt x="2330" y="42"/>
                        </a:lnTo>
                        <a:lnTo>
                          <a:pt x="2312" y="26"/>
                        </a:lnTo>
                        <a:lnTo>
                          <a:pt x="2299" y="12"/>
                        </a:lnTo>
                        <a:lnTo>
                          <a:pt x="2290" y="0"/>
                        </a:lnTo>
                        <a:lnTo>
                          <a:pt x="2284" y="10"/>
                        </a:lnTo>
                        <a:lnTo>
                          <a:pt x="2273" y="25"/>
                        </a:lnTo>
                        <a:lnTo>
                          <a:pt x="2255" y="42"/>
                        </a:lnTo>
                        <a:lnTo>
                          <a:pt x="2232" y="61"/>
                        </a:lnTo>
                        <a:lnTo>
                          <a:pt x="2204" y="78"/>
                        </a:lnTo>
                        <a:lnTo>
                          <a:pt x="2166" y="92"/>
                        </a:lnTo>
                        <a:lnTo>
                          <a:pt x="2121" y="101"/>
                        </a:lnTo>
                        <a:lnTo>
                          <a:pt x="2070" y="103"/>
                        </a:lnTo>
                        <a:lnTo>
                          <a:pt x="2028" y="98"/>
                        </a:lnTo>
                        <a:lnTo>
                          <a:pt x="1990" y="90"/>
                        </a:lnTo>
                        <a:lnTo>
                          <a:pt x="1959" y="80"/>
                        </a:lnTo>
                        <a:lnTo>
                          <a:pt x="1933" y="67"/>
                        </a:lnTo>
                        <a:lnTo>
                          <a:pt x="1911" y="54"/>
                        </a:lnTo>
                        <a:lnTo>
                          <a:pt x="1894" y="39"/>
                        </a:lnTo>
                        <a:lnTo>
                          <a:pt x="1881" y="26"/>
                        </a:lnTo>
                        <a:lnTo>
                          <a:pt x="1871" y="15"/>
                        </a:lnTo>
                        <a:lnTo>
                          <a:pt x="1867" y="19"/>
                        </a:lnTo>
                        <a:lnTo>
                          <a:pt x="1862" y="25"/>
                        </a:lnTo>
                        <a:lnTo>
                          <a:pt x="1856" y="31"/>
                        </a:lnTo>
                        <a:lnTo>
                          <a:pt x="1848" y="38"/>
                        </a:lnTo>
                        <a:lnTo>
                          <a:pt x="1839" y="45"/>
                        </a:lnTo>
                        <a:lnTo>
                          <a:pt x="1829" y="54"/>
                        </a:lnTo>
                        <a:lnTo>
                          <a:pt x="1816" y="61"/>
                        </a:lnTo>
                        <a:lnTo>
                          <a:pt x="1803" y="69"/>
                        </a:lnTo>
                        <a:lnTo>
                          <a:pt x="1789" y="77"/>
                        </a:lnTo>
                        <a:lnTo>
                          <a:pt x="1771" y="84"/>
                        </a:lnTo>
                        <a:lnTo>
                          <a:pt x="1754" y="90"/>
                        </a:lnTo>
                        <a:lnTo>
                          <a:pt x="1734" y="95"/>
                        </a:lnTo>
                        <a:lnTo>
                          <a:pt x="1712" y="98"/>
                        </a:lnTo>
                        <a:lnTo>
                          <a:pt x="1689" y="101"/>
                        </a:lnTo>
                        <a:lnTo>
                          <a:pt x="1665" y="103"/>
                        </a:lnTo>
                        <a:lnTo>
                          <a:pt x="1638" y="103"/>
                        </a:lnTo>
                        <a:lnTo>
                          <a:pt x="1597" y="98"/>
                        </a:lnTo>
                        <a:lnTo>
                          <a:pt x="1561" y="91"/>
                        </a:lnTo>
                        <a:lnTo>
                          <a:pt x="1531" y="81"/>
                        </a:lnTo>
                        <a:lnTo>
                          <a:pt x="1506" y="69"/>
                        </a:lnTo>
                        <a:lnTo>
                          <a:pt x="1485" y="56"/>
                        </a:lnTo>
                        <a:lnTo>
                          <a:pt x="1468" y="44"/>
                        </a:lnTo>
                        <a:lnTo>
                          <a:pt x="1453" y="31"/>
                        </a:lnTo>
                        <a:lnTo>
                          <a:pt x="1443" y="19"/>
                        </a:lnTo>
                        <a:lnTo>
                          <a:pt x="1439" y="23"/>
                        </a:lnTo>
                        <a:lnTo>
                          <a:pt x="1434" y="28"/>
                        </a:lnTo>
                        <a:lnTo>
                          <a:pt x="1429" y="33"/>
                        </a:lnTo>
                        <a:lnTo>
                          <a:pt x="1420" y="41"/>
                        </a:lnTo>
                        <a:lnTo>
                          <a:pt x="1411" y="48"/>
                        </a:lnTo>
                        <a:lnTo>
                          <a:pt x="1400" y="55"/>
                        </a:lnTo>
                        <a:lnTo>
                          <a:pt x="1388" y="62"/>
                        </a:lnTo>
                        <a:lnTo>
                          <a:pt x="1375" y="69"/>
                        </a:lnTo>
                        <a:lnTo>
                          <a:pt x="1360" y="77"/>
                        </a:lnTo>
                        <a:lnTo>
                          <a:pt x="1342" y="84"/>
                        </a:lnTo>
                        <a:lnTo>
                          <a:pt x="1324" y="90"/>
                        </a:lnTo>
                        <a:lnTo>
                          <a:pt x="1305" y="95"/>
                        </a:lnTo>
                        <a:lnTo>
                          <a:pt x="1282" y="100"/>
                        </a:lnTo>
                        <a:lnTo>
                          <a:pt x="1259" y="101"/>
                        </a:lnTo>
                        <a:lnTo>
                          <a:pt x="1234" y="103"/>
                        </a:lnTo>
                        <a:lnTo>
                          <a:pt x="1207" y="103"/>
                        </a:lnTo>
                        <a:lnTo>
                          <a:pt x="1164" y="98"/>
                        </a:lnTo>
                        <a:lnTo>
                          <a:pt x="1128" y="90"/>
                        </a:lnTo>
                        <a:lnTo>
                          <a:pt x="1096" y="78"/>
                        </a:lnTo>
                        <a:lnTo>
                          <a:pt x="1069" y="65"/>
                        </a:lnTo>
                        <a:lnTo>
                          <a:pt x="1046" y="52"/>
                        </a:lnTo>
                        <a:lnTo>
                          <a:pt x="1027" y="38"/>
                        </a:lnTo>
                        <a:lnTo>
                          <a:pt x="1012" y="25"/>
                        </a:lnTo>
                        <a:lnTo>
                          <a:pt x="1001" y="12"/>
                        </a:lnTo>
                        <a:lnTo>
                          <a:pt x="994" y="23"/>
                        </a:lnTo>
                        <a:lnTo>
                          <a:pt x="982" y="38"/>
                        </a:lnTo>
                        <a:lnTo>
                          <a:pt x="965" y="55"/>
                        </a:lnTo>
                        <a:lnTo>
                          <a:pt x="942" y="74"/>
                        </a:lnTo>
                        <a:lnTo>
                          <a:pt x="913" y="90"/>
                        </a:lnTo>
                        <a:lnTo>
                          <a:pt x="877" y="103"/>
                        </a:lnTo>
                        <a:lnTo>
                          <a:pt x="834" y="110"/>
                        </a:lnTo>
                        <a:lnTo>
                          <a:pt x="783" y="111"/>
                        </a:lnTo>
                        <a:lnTo>
                          <a:pt x="739" y="107"/>
                        </a:lnTo>
                        <a:lnTo>
                          <a:pt x="700" y="98"/>
                        </a:lnTo>
                        <a:lnTo>
                          <a:pt x="667" y="87"/>
                        </a:lnTo>
                        <a:lnTo>
                          <a:pt x="641" y="72"/>
                        </a:lnTo>
                        <a:lnTo>
                          <a:pt x="619" y="58"/>
                        </a:lnTo>
                        <a:lnTo>
                          <a:pt x="602" y="44"/>
                        </a:lnTo>
                        <a:lnTo>
                          <a:pt x="589" y="31"/>
                        </a:lnTo>
                        <a:lnTo>
                          <a:pt x="580" y="19"/>
                        </a:lnTo>
                        <a:lnTo>
                          <a:pt x="578" y="22"/>
                        </a:lnTo>
                        <a:lnTo>
                          <a:pt x="573" y="26"/>
                        </a:lnTo>
                        <a:lnTo>
                          <a:pt x="567" y="32"/>
                        </a:lnTo>
                        <a:lnTo>
                          <a:pt x="560" y="39"/>
                        </a:lnTo>
                        <a:lnTo>
                          <a:pt x="552" y="46"/>
                        </a:lnTo>
                        <a:lnTo>
                          <a:pt x="542" y="54"/>
                        </a:lnTo>
                        <a:lnTo>
                          <a:pt x="530" y="61"/>
                        </a:lnTo>
                        <a:lnTo>
                          <a:pt x="516" y="69"/>
                        </a:lnTo>
                        <a:lnTo>
                          <a:pt x="501" y="77"/>
                        </a:lnTo>
                        <a:lnTo>
                          <a:pt x="484" y="84"/>
                        </a:lnTo>
                        <a:lnTo>
                          <a:pt x="465" y="90"/>
                        </a:lnTo>
                        <a:lnTo>
                          <a:pt x="444" y="95"/>
                        </a:lnTo>
                        <a:lnTo>
                          <a:pt x="422" y="100"/>
                        </a:lnTo>
                        <a:lnTo>
                          <a:pt x="398" y="103"/>
                        </a:lnTo>
                        <a:lnTo>
                          <a:pt x="372" y="103"/>
                        </a:lnTo>
                        <a:lnTo>
                          <a:pt x="343" y="103"/>
                        </a:lnTo>
                        <a:lnTo>
                          <a:pt x="305" y="98"/>
                        </a:lnTo>
                        <a:lnTo>
                          <a:pt x="272" y="92"/>
                        </a:lnTo>
                        <a:lnTo>
                          <a:pt x="243" y="84"/>
                        </a:lnTo>
                        <a:lnTo>
                          <a:pt x="219" y="72"/>
                        </a:lnTo>
                        <a:lnTo>
                          <a:pt x="197" y="62"/>
                        </a:lnTo>
                        <a:lnTo>
                          <a:pt x="180" y="49"/>
                        </a:lnTo>
                        <a:lnTo>
                          <a:pt x="166" y="38"/>
                        </a:lnTo>
                        <a:lnTo>
                          <a:pt x="154" y="26"/>
                        </a:lnTo>
                        <a:lnTo>
                          <a:pt x="158" y="35"/>
                        </a:lnTo>
                        <a:lnTo>
                          <a:pt x="158" y="35"/>
                        </a:lnTo>
                        <a:lnTo>
                          <a:pt x="157" y="36"/>
                        </a:lnTo>
                        <a:lnTo>
                          <a:pt x="153" y="39"/>
                        </a:lnTo>
                        <a:lnTo>
                          <a:pt x="147" y="42"/>
                        </a:lnTo>
                        <a:lnTo>
                          <a:pt x="137" y="48"/>
                        </a:lnTo>
                        <a:lnTo>
                          <a:pt x="124" y="54"/>
                        </a:lnTo>
                        <a:lnTo>
                          <a:pt x="107" y="59"/>
                        </a:lnTo>
                        <a:lnTo>
                          <a:pt x="85" y="68"/>
                        </a:lnTo>
                        <a:lnTo>
                          <a:pt x="72" y="72"/>
                        </a:lnTo>
                        <a:lnTo>
                          <a:pt x="60" y="77"/>
                        </a:lnTo>
                        <a:lnTo>
                          <a:pt x="49" y="80"/>
                        </a:lnTo>
                        <a:lnTo>
                          <a:pt x="39" y="81"/>
                        </a:lnTo>
                        <a:lnTo>
                          <a:pt x="27" y="84"/>
                        </a:lnTo>
                        <a:lnTo>
                          <a:pt x="17" y="85"/>
                        </a:lnTo>
                        <a:lnTo>
                          <a:pt x="9" y="87"/>
                        </a:lnTo>
                        <a:lnTo>
                          <a:pt x="0" y="87"/>
                        </a:lnTo>
                        <a:lnTo>
                          <a:pt x="0" y="294"/>
                        </a:lnTo>
                        <a:lnTo>
                          <a:pt x="458" y="294"/>
                        </a:lnTo>
                        <a:lnTo>
                          <a:pt x="1095" y="294"/>
                        </a:lnTo>
                        <a:lnTo>
                          <a:pt x="2467" y="294"/>
                        </a:lnTo>
                        <a:lnTo>
                          <a:pt x="2794" y="294"/>
                        </a:lnTo>
                        <a:lnTo>
                          <a:pt x="2794" y="72"/>
                        </a:lnTo>
                        <a:lnTo>
                          <a:pt x="2784" y="71"/>
                        </a:lnTo>
                        <a:lnTo>
                          <a:pt x="2777" y="69"/>
                        </a:lnTo>
                        <a:lnTo>
                          <a:pt x="2768" y="67"/>
                        </a:lnTo>
                        <a:lnTo>
                          <a:pt x="2762" y="64"/>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77908" name="Freeform 84"/>
                  <p:cNvSpPr>
                    <a:spLocks/>
                  </p:cNvSpPr>
                  <p:nvPr/>
                </p:nvSpPr>
                <p:spPr bwMode="auto">
                  <a:xfrm>
                    <a:off x="1980" y="3310"/>
                    <a:ext cx="2794" cy="294"/>
                  </a:xfrm>
                  <a:custGeom>
                    <a:avLst/>
                    <a:gdLst>
                      <a:gd name="T0" fmla="*/ 2746 w 2794"/>
                      <a:gd name="T1" fmla="*/ 53 h 294"/>
                      <a:gd name="T2" fmla="*/ 2721 w 2794"/>
                      <a:gd name="T3" fmla="*/ 36 h 294"/>
                      <a:gd name="T4" fmla="*/ 2705 w 2794"/>
                      <a:gd name="T5" fmla="*/ 24 h 294"/>
                      <a:gd name="T6" fmla="*/ 2659 w 2794"/>
                      <a:gd name="T7" fmla="*/ 65 h 294"/>
                      <a:gd name="T8" fmla="*/ 2578 w 2794"/>
                      <a:gd name="T9" fmla="*/ 96 h 294"/>
                      <a:gd name="T10" fmla="*/ 2456 w 2794"/>
                      <a:gd name="T11" fmla="*/ 96 h 294"/>
                      <a:gd name="T12" fmla="*/ 2353 w 2794"/>
                      <a:gd name="T13" fmla="*/ 59 h 294"/>
                      <a:gd name="T14" fmla="*/ 2299 w 2794"/>
                      <a:gd name="T15" fmla="*/ 11 h 294"/>
                      <a:gd name="T16" fmla="*/ 2273 w 2794"/>
                      <a:gd name="T17" fmla="*/ 24 h 294"/>
                      <a:gd name="T18" fmla="*/ 2204 w 2794"/>
                      <a:gd name="T19" fmla="*/ 79 h 294"/>
                      <a:gd name="T20" fmla="*/ 2070 w 2794"/>
                      <a:gd name="T21" fmla="*/ 102 h 294"/>
                      <a:gd name="T22" fmla="*/ 1959 w 2794"/>
                      <a:gd name="T23" fmla="*/ 79 h 294"/>
                      <a:gd name="T24" fmla="*/ 1894 w 2794"/>
                      <a:gd name="T25" fmla="*/ 39 h 294"/>
                      <a:gd name="T26" fmla="*/ 1867 w 2794"/>
                      <a:gd name="T27" fmla="*/ 19 h 294"/>
                      <a:gd name="T28" fmla="*/ 1848 w 2794"/>
                      <a:gd name="T29" fmla="*/ 37 h 294"/>
                      <a:gd name="T30" fmla="*/ 1816 w 2794"/>
                      <a:gd name="T31" fmla="*/ 62 h 294"/>
                      <a:gd name="T32" fmla="*/ 1771 w 2794"/>
                      <a:gd name="T33" fmla="*/ 83 h 294"/>
                      <a:gd name="T34" fmla="*/ 1712 w 2794"/>
                      <a:gd name="T35" fmla="*/ 99 h 294"/>
                      <a:gd name="T36" fmla="*/ 1638 w 2794"/>
                      <a:gd name="T37" fmla="*/ 102 h 294"/>
                      <a:gd name="T38" fmla="*/ 1531 w 2794"/>
                      <a:gd name="T39" fmla="*/ 81 h 294"/>
                      <a:gd name="T40" fmla="*/ 1468 w 2794"/>
                      <a:gd name="T41" fmla="*/ 43 h 294"/>
                      <a:gd name="T42" fmla="*/ 1439 w 2794"/>
                      <a:gd name="T43" fmla="*/ 23 h 294"/>
                      <a:gd name="T44" fmla="*/ 1420 w 2794"/>
                      <a:gd name="T45" fmla="*/ 40 h 294"/>
                      <a:gd name="T46" fmla="*/ 1388 w 2794"/>
                      <a:gd name="T47" fmla="*/ 63 h 294"/>
                      <a:gd name="T48" fmla="*/ 1342 w 2794"/>
                      <a:gd name="T49" fmla="*/ 83 h 294"/>
                      <a:gd name="T50" fmla="*/ 1282 w 2794"/>
                      <a:gd name="T51" fmla="*/ 99 h 294"/>
                      <a:gd name="T52" fmla="*/ 1207 w 2794"/>
                      <a:gd name="T53" fmla="*/ 102 h 294"/>
                      <a:gd name="T54" fmla="*/ 1096 w 2794"/>
                      <a:gd name="T55" fmla="*/ 78 h 294"/>
                      <a:gd name="T56" fmla="*/ 1027 w 2794"/>
                      <a:gd name="T57" fmla="*/ 37 h 294"/>
                      <a:gd name="T58" fmla="*/ 994 w 2794"/>
                      <a:gd name="T59" fmla="*/ 23 h 294"/>
                      <a:gd name="T60" fmla="*/ 942 w 2794"/>
                      <a:gd name="T61" fmla="*/ 73 h 294"/>
                      <a:gd name="T62" fmla="*/ 834 w 2794"/>
                      <a:gd name="T63" fmla="*/ 111 h 294"/>
                      <a:gd name="T64" fmla="*/ 700 w 2794"/>
                      <a:gd name="T65" fmla="*/ 98 h 294"/>
                      <a:gd name="T66" fmla="*/ 619 w 2794"/>
                      <a:gd name="T67" fmla="*/ 59 h 294"/>
                      <a:gd name="T68" fmla="*/ 580 w 2794"/>
                      <a:gd name="T69" fmla="*/ 20 h 294"/>
                      <a:gd name="T70" fmla="*/ 567 w 2794"/>
                      <a:gd name="T71" fmla="*/ 33 h 294"/>
                      <a:gd name="T72" fmla="*/ 542 w 2794"/>
                      <a:gd name="T73" fmla="*/ 53 h 294"/>
                      <a:gd name="T74" fmla="*/ 501 w 2794"/>
                      <a:gd name="T75" fmla="*/ 76 h 294"/>
                      <a:gd name="T76" fmla="*/ 444 w 2794"/>
                      <a:gd name="T77" fmla="*/ 95 h 294"/>
                      <a:gd name="T78" fmla="*/ 372 w 2794"/>
                      <a:gd name="T79" fmla="*/ 102 h 294"/>
                      <a:gd name="T80" fmla="*/ 272 w 2794"/>
                      <a:gd name="T81" fmla="*/ 92 h 294"/>
                      <a:gd name="T82" fmla="*/ 197 w 2794"/>
                      <a:gd name="T83" fmla="*/ 62 h 294"/>
                      <a:gd name="T84" fmla="*/ 154 w 2794"/>
                      <a:gd name="T85" fmla="*/ 27 h 294"/>
                      <a:gd name="T86" fmla="*/ 157 w 2794"/>
                      <a:gd name="T87" fmla="*/ 36 h 294"/>
                      <a:gd name="T88" fmla="*/ 137 w 2794"/>
                      <a:gd name="T89" fmla="*/ 47 h 294"/>
                      <a:gd name="T90" fmla="*/ 85 w 2794"/>
                      <a:gd name="T91" fmla="*/ 69 h 294"/>
                      <a:gd name="T92" fmla="*/ 49 w 2794"/>
                      <a:gd name="T93" fmla="*/ 79 h 294"/>
                      <a:gd name="T94" fmla="*/ 17 w 2794"/>
                      <a:gd name="T95" fmla="*/ 85 h 294"/>
                      <a:gd name="T96" fmla="*/ 0 w 2794"/>
                      <a:gd name="T97" fmla="*/ 294 h 294"/>
                      <a:gd name="T98" fmla="*/ 2467 w 2794"/>
                      <a:gd name="T99" fmla="*/ 294 h 294"/>
                      <a:gd name="T100" fmla="*/ 2784 w 2794"/>
                      <a:gd name="T101" fmla="*/ 70 h 294"/>
                      <a:gd name="T102" fmla="*/ 2762 w 2794"/>
                      <a:gd name="T103" fmla="*/ 6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94" h="294">
                        <a:moveTo>
                          <a:pt x="2762" y="63"/>
                        </a:moveTo>
                        <a:lnTo>
                          <a:pt x="2754" y="59"/>
                        </a:lnTo>
                        <a:lnTo>
                          <a:pt x="2746" y="53"/>
                        </a:lnTo>
                        <a:lnTo>
                          <a:pt x="2738" y="47"/>
                        </a:lnTo>
                        <a:lnTo>
                          <a:pt x="2729" y="42"/>
                        </a:lnTo>
                        <a:lnTo>
                          <a:pt x="2721" y="36"/>
                        </a:lnTo>
                        <a:lnTo>
                          <a:pt x="2713" y="32"/>
                        </a:lnTo>
                        <a:lnTo>
                          <a:pt x="2709" y="27"/>
                        </a:lnTo>
                        <a:lnTo>
                          <a:pt x="2705" y="24"/>
                        </a:lnTo>
                        <a:lnTo>
                          <a:pt x="2693" y="37"/>
                        </a:lnTo>
                        <a:lnTo>
                          <a:pt x="2677" y="52"/>
                        </a:lnTo>
                        <a:lnTo>
                          <a:pt x="2659" y="65"/>
                        </a:lnTo>
                        <a:lnTo>
                          <a:pt x="2636" y="78"/>
                        </a:lnTo>
                        <a:lnTo>
                          <a:pt x="2608" y="89"/>
                        </a:lnTo>
                        <a:lnTo>
                          <a:pt x="2578" y="96"/>
                        </a:lnTo>
                        <a:lnTo>
                          <a:pt x="2542" y="102"/>
                        </a:lnTo>
                        <a:lnTo>
                          <a:pt x="2502" y="102"/>
                        </a:lnTo>
                        <a:lnTo>
                          <a:pt x="2456" y="96"/>
                        </a:lnTo>
                        <a:lnTo>
                          <a:pt x="2415" y="86"/>
                        </a:lnTo>
                        <a:lnTo>
                          <a:pt x="2381" y="73"/>
                        </a:lnTo>
                        <a:lnTo>
                          <a:pt x="2353" y="59"/>
                        </a:lnTo>
                        <a:lnTo>
                          <a:pt x="2330" y="42"/>
                        </a:lnTo>
                        <a:lnTo>
                          <a:pt x="2312" y="26"/>
                        </a:lnTo>
                        <a:lnTo>
                          <a:pt x="2299" y="11"/>
                        </a:lnTo>
                        <a:lnTo>
                          <a:pt x="2290" y="0"/>
                        </a:lnTo>
                        <a:lnTo>
                          <a:pt x="2284" y="10"/>
                        </a:lnTo>
                        <a:lnTo>
                          <a:pt x="2273" y="24"/>
                        </a:lnTo>
                        <a:lnTo>
                          <a:pt x="2255" y="43"/>
                        </a:lnTo>
                        <a:lnTo>
                          <a:pt x="2232" y="62"/>
                        </a:lnTo>
                        <a:lnTo>
                          <a:pt x="2204" y="79"/>
                        </a:lnTo>
                        <a:lnTo>
                          <a:pt x="2166" y="92"/>
                        </a:lnTo>
                        <a:lnTo>
                          <a:pt x="2121" y="101"/>
                        </a:lnTo>
                        <a:lnTo>
                          <a:pt x="2070" y="102"/>
                        </a:lnTo>
                        <a:lnTo>
                          <a:pt x="2028" y="98"/>
                        </a:lnTo>
                        <a:lnTo>
                          <a:pt x="1990" y="89"/>
                        </a:lnTo>
                        <a:lnTo>
                          <a:pt x="1959" y="79"/>
                        </a:lnTo>
                        <a:lnTo>
                          <a:pt x="1933" y="66"/>
                        </a:lnTo>
                        <a:lnTo>
                          <a:pt x="1911" y="53"/>
                        </a:lnTo>
                        <a:lnTo>
                          <a:pt x="1894" y="39"/>
                        </a:lnTo>
                        <a:lnTo>
                          <a:pt x="1881" y="26"/>
                        </a:lnTo>
                        <a:lnTo>
                          <a:pt x="1871" y="14"/>
                        </a:lnTo>
                        <a:lnTo>
                          <a:pt x="1867" y="19"/>
                        </a:lnTo>
                        <a:lnTo>
                          <a:pt x="1862" y="24"/>
                        </a:lnTo>
                        <a:lnTo>
                          <a:pt x="1856" y="30"/>
                        </a:lnTo>
                        <a:lnTo>
                          <a:pt x="1848" y="37"/>
                        </a:lnTo>
                        <a:lnTo>
                          <a:pt x="1839" y="46"/>
                        </a:lnTo>
                        <a:lnTo>
                          <a:pt x="1829" y="53"/>
                        </a:lnTo>
                        <a:lnTo>
                          <a:pt x="1816" y="62"/>
                        </a:lnTo>
                        <a:lnTo>
                          <a:pt x="1803" y="69"/>
                        </a:lnTo>
                        <a:lnTo>
                          <a:pt x="1789" y="76"/>
                        </a:lnTo>
                        <a:lnTo>
                          <a:pt x="1771" y="83"/>
                        </a:lnTo>
                        <a:lnTo>
                          <a:pt x="1754" y="89"/>
                        </a:lnTo>
                        <a:lnTo>
                          <a:pt x="1734" y="95"/>
                        </a:lnTo>
                        <a:lnTo>
                          <a:pt x="1712" y="99"/>
                        </a:lnTo>
                        <a:lnTo>
                          <a:pt x="1689" y="102"/>
                        </a:lnTo>
                        <a:lnTo>
                          <a:pt x="1665" y="102"/>
                        </a:lnTo>
                        <a:lnTo>
                          <a:pt x="1638" y="102"/>
                        </a:lnTo>
                        <a:lnTo>
                          <a:pt x="1597" y="98"/>
                        </a:lnTo>
                        <a:lnTo>
                          <a:pt x="1561" y="91"/>
                        </a:lnTo>
                        <a:lnTo>
                          <a:pt x="1531" y="81"/>
                        </a:lnTo>
                        <a:lnTo>
                          <a:pt x="1506" y="69"/>
                        </a:lnTo>
                        <a:lnTo>
                          <a:pt x="1485" y="56"/>
                        </a:lnTo>
                        <a:lnTo>
                          <a:pt x="1468" y="43"/>
                        </a:lnTo>
                        <a:lnTo>
                          <a:pt x="1453" y="30"/>
                        </a:lnTo>
                        <a:lnTo>
                          <a:pt x="1443" y="19"/>
                        </a:lnTo>
                        <a:lnTo>
                          <a:pt x="1439" y="23"/>
                        </a:lnTo>
                        <a:lnTo>
                          <a:pt x="1434" y="27"/>
                        </a:lnTo>
                        <a:lnTo>
                          <a:pt x="1429" y="33"/>
                        </a:lnTo>
                        <a:lnTo>
                          <a:pt x="1420" y="40"/>
                        </a:lnTo>
                        <a:lnTo>
                          <a:pt x="1411" y="47"/>
                        </a:lnTo>
                        <a:lnTo>
                          <a:pt x="1400" y="55"/>
                        </a:lnTo>
                        <a:lnTo>
                          <a:pt x="1388" y="63"/>
                        </a:lnTo>
                        <a:lnTo>
                          <a:pt x="1375" y="70"/>
                        </a:lnTo>
                        <a:lnTo>
                          <a:pt x="1360" y="78"/>
                        </a:lnTo>
                        <a:lnTo>
                          <a:pt x="1342" y="83"/>
                        </a:lnTo>
                        <a:lnTo>
                          <a:pt x="1324" y="91"/>
                        </a:lnTo>
                        <a:lnTo>
                          <a:pt x="1305" y="95"/>
                        </a:lnTo>
                        <a:lnTo>
                          <a:pt x="1282" y="99"/>
                        </a:lnTo>
                        <a:lnTo>
                          <a:pt x="1259" y="102"/>
                        </a:lnTo>
                        <a:lnTo>
                          <a:pt x="1234" y="102"/>
                        </a:lnTo>
                        <a:lnTo>
                          <a:pt x="1207" y="102"/>
                        </a:lnTo>
                        <a:lnTo>
                          <a:pt x="1164" y="98"/>
                        </a:lnTo>
                        <a:lnTo>
                          <a:pt x="1128" y="89"/>
                        </a:lnTo>
                        <a:lnTo>
                          <a:pt x="1096" y="78"/>
                        </a:lnTo>
                        <a:lnTo>
                          <a:pt x="1069" y="65"/>
                        </a:lnTo>
                        <a:lnTo>
                          <a:pt x="1046" y="52"/>
                        </a:lnTo>
                        <a:lnTo>
                          <a:pt x="1027" y="37"/>
                        </a:lnTo>
                        <a:lnTo>
                          <a:pt x="1012" y="24"/>
                        </a:lnTo>
                        <a:lnTo>
                          <a:pt x="1001" y="11"/>
                        </a:lnTo>
                        <a:lnTo>
                          <a:pt x="994" y="23"/>
                        </a:lnTo>
                        <a:lnTo>
                          <a:pt x="982" y="37"/>
                        </a:lnTo>
                        <a:lnTo>
                          <a:pt x="965" y="55"/>
                        </a:lnTo>
                        <a:lnTo>
                          <a:pt x="942" y="73"/>
                        </a:lnTo>
                        <a:lnTo>
                          <a:pt x="913" y="89"/>
                        </a:lnTo>
                        <a:lnTo>
                          <a:pt x="877" y="102"/>
                        </a:lnTo>
                        <a:lnTo>
                          <a:pt x="834" y="111"/>
                        </a:lnTo>
                        <a:lnTo>
                          <a:pt x="783" y="112"/>
                        </a:lnTo>
                        <a:lnTo>
                          <a:pt x="739" y="108"/>
                        </a:lnTo>
                        <a:lnTo>
                          <a:pt x="700" y="98"/>
                        </a:lnTo>
                        <a:lnTo>
                          <a:pt x="667" y="86"/>
                        </a:lnTo>
                        <a:lnTo>
                          <a:pt x="641" y="73"/>
                        </a:lnTo>
                        <a:lnTo>
                          <a:pt x="619" y="59"/>
                        </a:lnTo>
                        <a:lnTo>
                          <a:pt x="602" y="45"/>
                        </a:lnTo>
                        <a:lnTo>
                          <a:pt x="589" y="32"/>
                        </a:lnTo>
                        <a:lnTo>
                          <a:pt x="580" y="20"/>
                        </a:lnTo>
                        <a:lnTo>
                          <a:pt x="578" y="23"/>
                        </a:lnTo>
                        <a:lnTo>
                          <a:pt x="573" y="27"/>
                        </a:lnTo>
                        <a:lnTo>
                          <a:pt x="567" y="33"/>
                        </a:lnTo>
                        <a:lnTo>
                          <a:pt x="560" y="39"/>
                        </a:lnTo>
                        <a:lnTo>
                          <a:pt x="552" y="46"/>
                        </a:lnTo>
                        <a:lnTo>
                          <a:pt x="542" y="53"/>
                        </a:lnTo>
                        <a:lnTo>
                          <a:pt x="530" y="60"/>
                        </a:lnTo>
                        <a:lnTo>
                          <a:pt x="516" y="69"/>
                        </a:lnTo>
                        <a:lnTo>
                          <a:pt x="501" y="76"/>
                        </a:lnTo>
                        <a:lnTo>
                          <a:pt x="484" y="83"/>
                        </a:lnTo>
                        <a:lnTo>
                          <a:pt x="465" y="89"/>
                        </a:lnTo>
                        <a:lnTo>
                          <a:pt x="444" y="95"/>
                        </a:lnTo>
                        <a:lnTo>
                          <a:pt x="422" y="99"/>
                        </a:lnTo>
                        <a:lnTo>
                          <a:pt x="398" y="102"/>
                        </a:lnTo>
                        <a:lnTo>
                          <a:pt x="372" y="102"/>
                        </a:lnTo>
                        <a:lnTo>
                          <a:pt x="343" y="102"/>
                        </a:lnTo>
                        <a:lnTo>
                          <a:pt x="305" y="98"/>
                        </a:lnTo>
                        <a:lnTo>
                          <a:pt x="272" y="92"/>
                        </a:lnTo>
                        <a:lnTo>
                          <a:pt x="243" y="83"/>
                        </a:lnTo>
                        <a:lnTo>
                          <a:pt x="219" y="73"/>
                        </a:lnTo>
                        <a:lnTo>
                          <a:pt x="197" y="62"/>
                        </a:lnTo>
                        <a:lnTo>
                          <a:pt x="180" y="50"/>
                        </a:lnTo>
                        <a:lnTo>
                          <a:pt x="166" y="39"/>
                        </a:lnTo>
                        <a:lnTo>
                          <a:pt x="154" y="27"/>
                        </a:lnTo>
                        <a:lnTo>
                          <a:pt x="158" y="34"/>
                        </a:lnTo>
                        <a:lnTo>
                          <a:pt x="158" y="34"/>
                        </a:lnTo>
                        <a:lnTo>
                          <a:pt x="157" y="36"/>
                        </a:lnTo>
                        <a:lnTo>
                          <a:pt x="153" y="39"/>
                        </a:lnTo>
                        <a:lnTo>
                          <a:pt x="147" y="43"/>
                        </a:lnTo>
                        <a:lnTo>
                          <a:pt x="137" y="47"/>
                        </a:lnTo>
                        <a:lnTo>
                          <a:pt x="124" y="53"/>
                        </a:lnTo>
                        <a:lnTo>
                          <a:pt x="107" y="60"/>
                        </a:lnTo>
                        <a:lnTo>
                          <a:pt x="85" y="69"/>
                        </a:lnTo>
                        <a:lnTo>
                          <a:pt x="72" y="73"/>
                        </a:lnTo>
                        <a:lnTo>
                          <a:pt x="60" y="76"/>
                        </a:lnTo>
                        <a:lnTo>
                          <a:pt x="49" y="79"/>
                        </a:lnTo>
                        <a:lnTo>
                          <a:pt x="39" y="82"/>
                        </a:lnTo>
                        <a:lnTo>
                          <a:pt x="27" y="83"/>
                        </a:lnTo>
                        <a:lnTo>
                          <a:pt x="17" y="85"/>
                        </a:lnTo>
                        <a:lnTo>
                          <a:pt x="9" y="86"/>
                        </a:lnTo>
                        <a:lnTo>
                          <a:pt x="0" y="86"/>
                        </a:lnTo>
                        <a:lnTo>
                          <a:pt x="0" y="294"/>
                        </a:lnTo>
                        <a:lnTo>
                          <a:pt x="458" y="294"/>
                        </a:lnTo>
                        <a:lnTo>
                          <a:pt x="1095" y="294"/>
                        </a:lnTo>
                        <a:lnTo>
                          <a:pt x="2467" y="294"/>
                        </a:lnTo>
                        <a:lnTo>
                          <a:pt x="2794" y="294"/>
                        </a:lnTo>
                        <a:lnTo>
                          <a:pt x="2794" y="72"/>
                        </a:lnTo>
                        <a:lnTo>
                          <a:pt x="2784" y="70"/>
                        </a:lnTo>
                        <a:lnTo>
                          <a:pt x="2777" y="69"/>
                        </a:lnTo>
                        <a:lnTo>
                          <a:pt x="2768" y="66"/>
                        </a:lnTo>
                        <a:lnTo>
                          <a:pt x="2762" y="63"/>
                        </a:lnTo>
                        <a:close/>
                      </a:path>
                    </a:pathLst>
                  </a:custGeom>
                  <a:solidFill>
                    <a:srgbClr val="8BE1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grpSp>
            <p:sp>
              <p:nvSpPr>
                <p:cNvPr id="77909" name="Freeform 85"/>
                <p:cNvSpPr>
                  <a:spLocks/>
                </p:cNvSpPr>
                <p:nvPr/>
              </p:nvSpPr>
              <p:spPr bwMode="auto">
                <a:xfrm>
                  <a:off x="4109" y="1806"/>
                  <a:ext cx="764" cy="503"/>
                </a:xfrm>
                <a:custGeom>
                  <a:avLst/>
                  <a:gdLst>
                    <a:gd name="T0" fmla="*/ 23 w 764"/>
                    <a:gd name="T1" fmla="*/ 66 h 503"/>
                    <a:gd name="T2" fmla="*/ 45 w 764"/>
                    <a:gd name="T3" fmla="*/ 354 h 503"/>
                    <a:gd name="T4" fmla="*/ 122 w 764"/>
                    <a:gd name="T5" fmla="*/ 420 h 503"/>
                    <a:gd name="T6" fmla="*/ 311 w 764"/>
                    <a:gd name="T7" fmla="*/ 465 h 503"/>
                    <a:gd name="T8" fmla="*/ 665 w 764"/>
                    <a:gd name="T9" fmla="*/ 454 h 503"/>
                    <a:gd name="T10" fmla="*/ 698 w 764"/>
                    <a:gd name="T11" fmla="*/ 88 h 503"/>
                    <a:gd name="T12" fmla="*/ 687 w 764"/>
                    <a:gd name="T13" fmla="*/ 55 h 503"/>
                    <a:gd name="T14" fmla="*/ 455 w 764"/>
                    <a:gd name="T15" fmla="*/ 44 h 503"/>
                    <a:gd name="T16" fmla="*/ 12 w 764"/>
                    <a:gd name="T17" fmla="*/ 55 h 503"/>
                    <a:gd name="T18" fmla="*/ 23 w 764"/>
                    <a:gd name="T19" fmla="*/ 88 h 503"/>
                    <a:gd name="T20" fmla="*/ 23 w 764"/>
                    <a:gd name="T21" fmla="*/ 6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4" h="503">
                      <a:moveTo>
                        <a:pt x="23" y="66"/>
                      </a:moveTo>
                      <a:cubicBezTo>
                        <a:pt x="65" y="192"/>
                        <a:pt x="4" y="0"/>
                        <a:pt x="45" y="354"/>
                      </a:cubicBezTo>
                      <a:cubicBezTo>
                        <a:pt x="49" y="386"/>
                        <a:pt x="105" y="411"/>
                        <a:pt x="122" y="420"/>
                      </a:cubicBezTo>
                      <a:cubicBezTo>
                        <a:pt x="177" y="448"/>
                        <a:pt x="252" y="457"/>
                        <a:pt x="311" y="465"/>
                      </a:cubicBezTo>
                      <a:cubicBezTo>
                        <a:pt x="425" y="503"/>
                        <a:pt x="552" y="492"/>
                        <a:pt x="665" y="454"/>
                      </a:cubicBezTo>
                      <a:cubicBezTo>
                        <a:pt x="764" y="352"/>
                        <a:pt x="709" y="260"/>
                        <a:pt x="698" y="88"/>
                      </a:cubicBezTo>
                      <a:cubicBezTo>
                        <a:pt x="697" y="76"/>
                        <a:pt x="698" y="57"/>
                        <a:pt x="687" y="55"/>
                      </a:cubicBezTo>
                      <a:cubicBezTo>
                        <a:pt x="611" y="41"/>
                        <a:pt x="532" y="48"/>
                        <a:pt x="455" y="44"/>
                      </a:cubicBezTo>
                      <a:cubicBezTo>
                        <a:pt x="307" y="48"/>
                        <a:pt x="159" y="40"/>
                        <a:pt x="12" y="55"/>
                      </a:cubicBezTo>
                      <a:cubicBezTo>
                        <a:pt x="0" y="56"/>
                        <a:pt x="15" y="80"/>
                        <a:pt x="23" y="88"/>
                      </a:cubicBezTo>
                      <a:cubicBezTo>
                        <a:pt x="28" y="93"/>
                        <a:pt x="23" y="73"/>
                        <a:pt x="23" y="66"/>
                      </a:cubicBezTo>
                      <a:close/>
                    </a:path>
                  </a:pathLst>
                </a:custGeom>
                <a:solidFill>
                  <a:srgbClr val="8BE1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sp>
            <p:nvSpPr>
              <p:cNvPr id="77911" name="Freeform 87"/>
              <p:cNvSpPr>
                <a:spLocks/>
              </p:cNvSpPr>
              <p:nvPr/>
            </p:nvSpPr>
            <p:spPr bwMode="auto">
              <a:xfrm>
                <a:off x="4374" y="2030"/>
                <a:ext cx="103" cy="403"/>
              </a:xfrm>
              <a:custGeom>
                <a:avLst/>
                <a:gdLst>
                  <a:gd name="T0" fmla="*/ 12 w 103"/>
                  <a:gd name="T1" fmla="*/ 7 h 403"/>
                  <a:gd name="T2" fmla="*/ 23 w 103"/>
                  <a:gd name="T3" fmla="*/ 384 h 403"/>
                  <a:gd name="T4" fmla="*/ 79 w 103"/>
                  <a:gd name="T5" fmla="*/ 373 h 403"/>
                  <a:gd name="T6" fmla="*/ 90 w 103"/>
                  <a:gd name="T7" fmla="*/ 107 h 403"/>
                  <a:gd name="T8" fmla="*/ 101 w 103"/>
                  <a:gd name="T9" fmla="*/ 74 h 403"/>
                  <a:gd name="T10" fmla="*/ 12 w 103"/>
                  <a:gd name="T11" fmla="*/ 7 h 403"/>
                </a:gdLst>
                <a:ahLst/>
                <a:cxnLst>
                  <a:cxn ang="0">
                    <a:pos x="T0" y="T1"/>
                  </a:cxn>
                  <a:cxn ang="0">
                    <a:pos x="T2" y="T3"/>
                  </a:cxn>
                  <a:cxn ang="0">
                    <a:pos x="T4" y="T5"/>
                  </a:cxn>
                  <a:cxn ang="0">
                    <a:pos x="T6" y="T7"/>
                  </a:cxn>
                  <a:cxn ang="0">
                    <a:pos x="T8" y="T9"/>
                  </a:cxn>
                  <a:cxn ang="0">
                    <a:pos x="T10" y="T11"/>
                  </a:cxn>
                </a:cxnLst>
                <a:rect l="0" t="0" r="r" b="b"/>
                <a:pathLst>
                  <a:path w="103" h="403">
                    <a:moveTo>
                      <a:pt x="12" y="7"/>
                    </a:moveTo>
                    <a:cubicBezTo>
                      <a:pt x="16" y="133"/>
                      <a:pt x="0" y="260"/>
                      <a:pt x="23" y="384"/>
                    </a:cubicBezTo>
                    <a:cubicBezTo>
                      <a:pt x="26" y="403"/>
                      <a:pt x="75" y="391"/>
                      <a:pt x="79" y="373"/>
                    </a:cubicBezTo>
                    <a:cubicBezTo>
                      <a:pt x="100" y="287"/>
                      <a:pt x="83" y="196"/>
                      <a:pt x="90" y="107"/>
                    </a:cubicBezTo>
                    <a:cubicBezTo>
                      <a:pt x="91" y="95"/>
                      <a:pt x="97" y="85"/>
                      <a:pt x="101" y="74"/>
                    </a:cubicBezTo>
                    <a:cubicBezTo>
                      <a:pt x="86" y="0"/>
                      <a:pt x="103" y="7"/>
                      <a:pt x="12" y="7"/>
                    </a:cubicBezTo>
                    <a:close/>
                  </a:path>
                </a:pathLst>
              </a:custGeom>
              <a:solidFill>
                <a:srgbClr val="EBF7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rgbClr val="FFFFFF"/>
                  </a:solidFill>
                </a:endParaRPr>
              </a:p>
            </p:txBody>
          </p:sp>
        </p:grpSp>
        <p:grpSp>
          <p:nvGrpSpPr>
            <p:cNvPr id="78020" name="Group 196"/>
            <p:cNvGrpSpPr>
              <a:grpSpLocks/>
            </p:cNvGrpSpPr>
            <p:nvPr/>
          </p:nvGrpSpPr>
          <p:grpSpPr bwMode="auto">
            <a:xfrm rot="779677">
              <a:off x="6329363" y="3305175"/>
              <a:ext cx="2287587" cy="1012825"/>
              <a:chOff x="1392" y="1248"/>
              <a:chExt cx="4608" cy="2424"/>
            </a:xfrm>
          </p:grpSpPr>
          <p:sp>
            <p:nvSpPr>
              <p:cNvPr id="78021" name="Rectangle 197"/>
              <p:cNvSpPr>
                <a:spLocks noChangeArrowheads="1"/>
              </p:cNvSpPr>
              <p:nvPr/>
            </p:nvSpPr>
            <p:spPr bwMode="auto">
              <a:xfrm>
                <a:off x="1392" y="1248"/>
                <a:ext cx="4608" cy="2424"/>
              </a:xfrm>
              <a:prstGeom prst="rect">
                <a:avLst/>
              </a:prstGeom>
              <a:solidFill>
                <a:srgbClr val="FFFF99">
                  <a:alpha val="64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FFFFFF"/>
                  </a:solidFill>
                </a:endParaRPr>
              </a:p>
            </p:txBody>
          </p:sp>
          <p:sp>
            <p:nvSpPr>
              <p:cNvPr id="78022" name="WordArt 198"/>
              <p:cNvSpPr>
                <a:spLocks noChangeArrowheads="1" noChangeShapeType="1" noTextEdit="1"/>
              </p:cNvSpPr>
              <p:nvPr/>
            </p:nvSpPr>
            <p:spPr bwMode="auto">
              <a:xfrm>
                <a:off x="1464" y="1998"/>
                <a:ext cx="4464" cy="900"/>
              </a:xfrm>
              <a:prstGeom prst="rect">
                <a:avLst/>
              </a:prstGeom>
              <a:extLst>
                <a:ext uri="{AF507438-7753-43E0-B8FC-AC1667EBCBE1}">
                  <a14:hiddenEffects xmlns:a14="http://schemas.microsoft.com/office/drawing/2010/main">
                    <a:effectLst/>
                  </a14:hiddenEffects>
                </a:ext>
              </a:extLst>
            </p:spPr>
            <p:txBody>
              <a:bodyPr wrap="none" fromWordArt="1">
                <a:prstTxWarp prst="textPlain">
                  <a:avLst>
                    <a:gd name="adj" fmla="val 50000"/>
                  </a:avLst>
                </a:prstTxWarp>
              </a:bodyPr>
              <a:lstStyle/>
              <a:p>
                <a:pPr algn="ctr"/>
                <a:r>
                  <a:rPr lang="en-US" sz="3600" b="1" kern="10" spc="720" dirty="0">
                    <a:ln w="9525">
                      <a:solidFill>
                        <a:srgbClr val="5A1E00"/>
                      </a:solidFill>
                      <a:round/>
                      <a:headEnd/>
                      <a:tailEnd/>
                    </a:ln>
                    <a:solidFill>
                      <a:srgbClr val="993300"/>
                    </a:solidFill>
                    <a:latin typeface="Palatino Linotype"/>
                  </a:rPr>
                  <a:t>RESTRICTED</a:t>
                </a:r>
              </a:p>
            </p:txBody>
          </p:sp>
          <p:sp>
            <p:nvSpPr>
              <p:cNvPr id="78023" name="Line 199"/>
              <p:cNvSpPr>
                <a:spLocks noChangeShapeType="1"/>
              </p:cNvSpPr>
              <p:nvPr/>
            </p:nvSpPr>
            <p:spPr bwMode="auto">
              <a:xfrm>
                <a:off x="1440" y="1440"/>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4" name="Line 200"/>
              <p:cNvSpPr>
                <a:spLocks noChangeShapeType="1"/>
              </p:cNvSpPr>
              <p:nvPr/>
            </p:nvSpPr>
            <p:spPr bwMode="auto">
              <a:xfrm>
                <a:off x="1416" y="3456"/>
                <a:ext cx="4536" cy="0"/>
              </a:xfrm>
              <a:prstGeom prst="line">
                <a:avLst/>
              </a:prstGeom>
              <a:noFill/>
              <a:ln w="762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5" name="Line 201"/>
              <p:cNvSpPr>
                <a:spLocks noChangeShapeType="1"/>
              </p:cNvSpPr>
              <p:nvPr/>
            </p:nvSpPr>
            <p:spPr bwMode="auto">
              <a:xfrm>
                <a:off x="1440" y="1752"/>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78026" name="Line 202"/>
              <p:cNvSpPr>
                <a:spLocks noChangeShapeType="1"/>
              </p:cNvSpPr>
              <p:nvPr/>
            </p:nvSpPr>
            <p:spPr bwMode="auto">
              <a:xfrm>
                <a:off x="1440" y="3120"/>
                <a:ext cx="4536" cy="0"/>
              </a:xfrm>
              <a:prstGeom prst="line">
                <a:avLst/>
              </a:prstGeom>
              <a:noFill/>
              <a:ln w="114300">
                <a:solidFill>
                  <a:srgbClr val="3366FF"/>
                </a:solidFill>
                <a:round/>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grpSp>
      </p:grpSp>
    </p:spTree>
    <p:extLst>
      <p:ext uri="{BB962C8B-B14F-4D97-AF65-F5344CB8AC3E}">
        <p14:creationId xmlns:p14="http://schemas.microsoft.com/office/powerpoint/2010/main" val="3761219043"/>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77827" name="Rectangle 3"/>
          <p:cNvSpPr>
            <a:spLocks noGrp="1" noChangeArrowheads="1"/>
          </p:cNvSpPr>
          <p:nvPr>
            <p:ph type="body" sz="half" idx="1"/>
          </p:nvPr>
        </p:nvSpPr>
        <p:spPr>
          <a:xfrm>
            <a:off x="410671" y="1473425"/>
            <a:ext cx="7748587" cy="3979863"/>
          </a:xfrm>
        </p:spPr>
        <p:txBody>
          <a:bodyPr/>
          <a:lstStyle/>
          <a:p>
            <a:pPr marL="0" indent="0">
              <a:lnSpc>
                <a:spcPct val="90000"/>
              </a:lnSpc>
              <a:spcBef>
                <a:spcPct val="10000"/>
              </a:spcBef>
              <a:buNone/>
            </a:pPr>
            <a:r>
              <a:rPr lang="en-US" sz="4400" b="1" dirty="0" smtClean="0">
                <a:solidFill>
                  <a:srgbClr val="FF0000"/>
                </a:solidFill>
                <a:effectLst>
                  <a:outerShdw blurRad="38100" dist="38100" dir="2700000" algn="tl">
                    <a:srgbClr val="000000">
                      <a:alpha val="43137"/>
                    </a:srgbClr>
                  </a:outerShdw>
                </a:effectLst>
              </a:rPr>
              <a:t>N P O </a:t>
            </a:r>
          </a:p>
          <a:p>
            <a:pPr lvl="2">
              <a:lnSpc>
                <a:spcPct val="90000"/>
              </a:lnSpc>
              <a:spcBef>
                <a:spcPct val="10000"/>
              </a:spcBef>
            </a:pPr>
            <a:r>
              <a:rPr lang="en-US" sz="2800" b="1" dirty="0" smtClean="0">
                <a:effectLst>
                  <a:outerShdw blurRad="38100" dist="38100" dir="2700000" algn="tl">
                    <a:srgbClr val="000000">
                      <a:alpha val="43137"/>
                    </a:srgbClr>
                  </a:outerShdw>
                </a:effectLst>
              </a:rPr>
              <a:t>Nada per </a:t>
            </a:r>
            <a:r>
              <a:rPr lang="en-US" sz="2800" b="1" dirty="0" err="1" smtClean="0">
                <a:effectLst>
                  <a:outerShdw blurRad="38100" dist="38100" dir="2700000" algn="tl">
                    <a:srgbClr val="000000">
                      <a:alpha val="43137"/>
                    </a:srgbClr>
                  </a:outerShdw>
                </a:effectLst>
              </a:rPr>
              <a:t>os</a:t>
            </a:r>
            <a:r>
              <a:rPr lang="en-US" sz="2800" b="1" dirty="0" smtClean="0">
                <a:effectLst>
                  <a:outerShdw blurRad="38100" dist="38100" dir="2700000" algn="tl">
                    <a:srgbClr val="000000">
                      <a:alpha val="43137"/>
                    </a:srgbClr>
                  </a:outerShdw>
                </a:effectLst>
              </a:rPr>
              <a:t> or nothing by mouth</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Resident  is not allowed anything to eat or drink!</a:t>
            </a:r>
          </a:p>
          <a:p>
            <a:pPr lvl="2">
              <a:lnSpc>
                <a:spcPct val="90000"/>
              </a:lnSpc>
              <a:spcBef>
                <a:spcPct val="10000"/>
              </a:spcBef>
            </a:pPr>
            <a:r>
              <a:rPr lang="en-US" sz="2800" b="1" dirty="0" smtClean="0">
                <a:solidFill>
                  <a:srgbClr val="002060"/>
                </a:solidFill>
                <a:effectLst>
                  <a:outerShdw blurRad="38100" dist="38100" dir="2700000" algn="tl">
                    <a:srgbClr val="000000">
                      <a:alpha val="43137"/>
                    </a:srgbClr>
                  </a:outerShdw>
                </a:effectLst>
              </a:rPr>
              <a:t>NEVER OFFER FOOD OR DRINK OR WATER TO A RESIDENT WHO IS </a:t>
            </a:r>
            <a:r>
              <a:rPr lang="en-US" sz="2800" b="1" dirty="0" smtClean="0">
                <a:solidFill>
                  <a:srgbClr val="FF0000"/>
                </a:solidFill>
                <a:effectLst>
                  <a:outerShdw blurRad="38100" dist="38100" dir="2700000" algn="tl">
                    <a:srgbClr val="000000">
                      <a:alpha val="43137"/>
                    </a:srgbClr>
                  </a:outerShdw>
                </a:effectLst>
              </a:rPr>
              <a:t>NPO</a:t>
            </a:r>
          </a:p>
          <a:p>
            <a:pPr lvl="2">
              <a:lnSpc>
                <a:spcPct val="90000"/>
              </a:lnSpc>
              <a:spcBef>
                <a:spcPct val="10000"/>
              </a:spcBef>
            </a:pPr>
            <a:r>
              <a:rPr lang="en-US" sz="2800" b="1" dirty="0" smtClean="0">
                <a:solidFill>
                  <a:srgbClr val="FFFF00"/>
                </a:solidFill>
                <a:effectLst>
                  <a:outerShdw blurRad="38100" dist="38100" dir="2700000" algn="tl">
                    <a:srgbClr val="000000">
                      <a:alpha val="43137"/>
                    </a:srgbClr>
                  </a:outerShdw>
                </a:effectLst>
              </a:rPr>
              <a:t>NPO residents will be getting IVs or tube feedings</a:t>
            </a:r>
          </a:p>
          <a:p>
            <a:pPr lvl="2">
              <a:lnSpc>
                <a:spcPct val="90000"/>
              </a:lnSpc>
              <a:spcBef>
                <a:spcPct val="10000"/>
              </a:spcBef>
            </a:pPr>
            <a:r>
              <a:rPr lang="en-US" sz="2800" b="1" dirty="0" smtClean="0">
                <a:effectLst>
                  <a:outerShdw blurRad="38100" dist="38100" dir="2700000" algn="tl">
                    <a:srgbClr val="000000">
                      <a:alpha val="43137"/>
                    </a:srgbClr>
                  </a:outerShdw>
                </a:effectLst>
              </a:rPr>
              <a:t>NPO is ordered before surgery and some tests</a:t>
            </a: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smtClean="0">
              <a:effectLst>
                <a:outerShdw blurRad="38100" dist="38100" dir="2700000" algn="tl">
                  <a:srgbClr val="000000">
                    <a:alpha val="43137"/>
                  </a:srgbClr>
                </a:outerShdw>
              </a:effectLst>
            </a:endParaRPr>
          </a:p>
          <a:p>
            <a:pPr lvl="2">
              <a:lnSpc>
                <a:spcPct val="90000"/>
              </a:lnSpc>
              <a:spcBef>
                <a:spcPct val="10000"/>
              </a:spcBef>
            </a:pPr>
            <a:endParaRPr lang="en-US" sz="2800" b="1" dirty="0">
              <a:effectLst>
                <a:outerShdw blurRad="38100" dist="38100" dir="2700000" algn="tl">
                  <a:srgbClr val="000000">
                    <a:alpha val="43137"/>
                  </a:srgbClr>
                </a:outerShdw>
              </a:effectLst>
            </a:endParaRPr>
          </a:p>
        </p:txBody>
      </p:sp>
      <p:sp>
        <p:nvSpPr>
          <p:cNvPr id="2" name="Footer Placeholder 1"/>
          <p:cNvSpPr>
            <a:spLocks noGrp="1"/>
          </p:cNvSpPr>
          <p:nvPr>
            <p:ph type="ftr" sz="quarter" idx="11"/>
          </p:nvPr>
        </p:nvSpPr>
        <p:spPr/>
        <p:txBody>
          <a:bodyPr/>
          <a:lstStyle/>
          <a:p>
            <a:pPr>
              <a:defRPr/>
            </a:pPr>
            <a:r>
              <a:rPr lang="en-US" smtClean="0">
                <a:solidFill>
                  <a:srgbClr val="FFFFFF"/>
                </a:solidFill>
              </a:rPr>
              <a:t>Nursing Fundamentals 7243</a:t>
            </a:r>
            <a:endParaRPr lang="en-US">
              <a:solidFill>
                <a:srgbClr val="FFFFFF"/>
              </a:solidFill>
            </a:endParaRPr>
          </a:p>
        </p:txBody>
      </p:sp>
      <p:sp>
        <p:nvSpPr>
          <p:cNvPr id="3" name="Slide Number Placeholder 2"/>
          <p:cNvSpPr>
            <a:spLocks noGrp="1"/>
          </p:cNvSpPr>
          <p:nvPr>
            <p:ph type="sldNum" sz="quarter" idx="12"/>
          </p:nvPr>
        </p:nvSpPr>
        <p:spPr/>
        <p:txBody>
          <a:bodyPr/>
          <a:lstStyle/>
          <a:p>
            <a:pPr>
              <a:defRPr/>
            </a:pPr>
            <a:fld id="{3DD4D682-0278-4A87-9831-03AFA65A4794}" type="slidenum">
              <a:rPr lang="en-US" smtClean="0">
                <a:solidFill>
                  <a:srgbClr val="FFFFFF"/>
                </a:solidFill>
              </a:rPr>
              <a:pPr>
                <a:defRPr/>
              </a:pPr>
              <a:t>98</a:t>
            </a:fld>
            <a:endParaRPr lang="en-US">
              <a:solidFill>
                <a:srgbClr val="FFFFFF"/>
              </a:solidFill>
            </a:endParaRPr>
          </a:p>
        </p:txBody>
      </p:sp>
      <p:sp>
        <p:nvSpPr>
          <p:cNvPr id="4" name="Date Placeholder 3"/>
          <p:cNvSpPr>
            <a:spLocks noGrp="1"/>
          </p:cNvSpPr>
          <p:nvPr>
            <p:ph type="dt" sz="half" idx="10"/>
          </p:nvPr>
        </p:nvSpPr>
        <p:spPr/>
        <p:txBody>
          <a:bodyPr/>
          <a:lstStyle/>
          <a:p>
            <a:pPr>
              <a:defRPr/>
            </a:pPr>
            <a:r>
              <a:rPr lang="en-US" smtClean="0">
                <a:solidFill>
                  <a:srgbClr val="FFFFFF"/>
                </a:solidFill>
              </a:rPr>
              <a:t>6.01</a:t>
            </a:r>
            <a:endParaRPr lang="en-US">
              <a:solidFill>
                <a:srgbClr val="FFFFFF"/>
              </a:solidFill>
            </a:endParaRPr>
          </a:p>
        </p:txBody>
      </p:sp>
      <p:sp>
        <p:nvSpPr>
          <p:cNvPr id="43" name="Rectangle 42"/>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smtClean="0">
                <a:solidFill>
                  <a:srgbClr val="FFFFFF"/>
                </a:solidFill>
              </a:rPr>
              <a:t>Special Fluid Orders</a:t>
            </a:r>
            <a:endParaRPr lang="en-US" sz="3600" b="1" dirty="0">
              <a:solidFill>
                <a:srgbClr val="FFFFFF"/>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3040624853"/>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tx1">
            <a:lumMod val="50000"/>
          </a:schemeClr>
        </a:solidFill>
        <a:effectLst/>
      </p:bgPr>
    </p:bg>
    <p:spTree>
      <p:nvGrpSpPr>
        <p:cNvPr id="1" name=""/>
        <p:cNvGrpSpPr/>
        <p:nvPr/>
      </p:nvGrpSpPr>
      <p:grpSpPr>
        <a:xfrm>
          <a:off x="0" y="0"/>
          <a:ext cx="0" cy="0"/>
          <a:chOff x="0" y="0"/>
          <a:chExt cx="0" cy="0"/>
        </a:xfrm>
      </p:grpSpPr>
      <p:sp>
        <p:nvSpPr>
          <p:cNvPr id="28" name="Footer Placeholder 4"/>
          <p:cNvSpPr>
            <a:spLocks noGrp="1"/>
          </p:cNvSpPr>
          <p:nvPr>
            <p:ph type="ftr" sz="quarter" idx="11"/>
          </p:nvPr>
        </p:nvSpPr>
        <p:spPr/>
        <p:txBody>
          <a:bodyPr/>
          <a:lstStyle/>
          <a:p>
            <a:r>
              <a:rPr lang="en-US" smtClean="0">
                <a:solidFill>
                  <a:srgbClr val="FFFFFF"/>
                </a:solidFill>
              </a:rPr>
              <a:t>Nursing Fundamentals 7243</a:t>
            </a:r>
            <a:endParaRPr lang="en-US">
              <a:solidFill>
                <a:srgbClr val="FFFFFF"/>
              </a:solidFill>
            </a:endParaRPr>
          </a:p>
        </p:txBody>
      </p:sp>
      <p:sp>
        <p:nvSpPr>
          <p:cNvPr id="29" name="Slide Number Placeholder 5"/>
          <p:cNvSpPr>
            <a:spLocks noGrp="1"/>
          </p:cNvSpPr>
          <p:nvPr>
            <p:ph type="sldNum" sz="quarter" idx="12"/>
          </p:nvPr>
        </p:nvSpPr>
        <p:spPr/>
        <p:txBody>
          <a:bodyPr/>
          <a:lstStyle/>
          <a:p>
            <a:fld id="{1A457E56-98F2-4F55-9350-7F8D72BF92C8}" type="slidenum">
              <a:rPr lang="en-US">
                <a:solidFill>
                  <a:srgbClr val="FFFFFF"/>
                </a:solidFill>
              </a:rPr>
              <a:pPr/>
              <a:t>99</a:t>
            </a:fld>
            <a:endParaRPr lang="en-US">
              <a:solidFill>
                <a:srgbClr val="FFFFFF"/>
              </a:solidFill>
            </a:endParaRPr>
          </a:p>
        </p:txBody>
      </p:sp>
      <p:sp>
        <p:nvSpPr>
          <p:cNvPr id="157699" name="Rectangle 3"/>
          <p:cNvSpPr>
            <a:spLocks noGrp="1" noChangeArrowheads="1"/>
          </p:cNvSpPr>
          <p:nvPr>
            <p:ph type="body" idx="1"/>
          </p:nvPr>
        </p:nvSpPr>
        <p:spPr>
          <a:xfrm>
            <a:off x="457200" y="1295400"/>
            <a:ext cx="8229600" cy="4525962"/>
          </a:xfrm>
        </p:spPr>
        <p:txBody>
          <a:bodyPr/>
          <a:lstStyle/>
          <a:p>
            <a:pPr marL="0" indent="0">
              <a:buNone/>
            </a:pPr>
            <a:r>
              <a:rPr lang="en-US" sz="3600" b="1" dirty="0" smtClean="0">
                <a:solidFill>
                  <a:srgbClr val="FFFF00"/>
                </a:solidFill>
                <a:effectLst>
                  <a:outerShdw blurRad="38100" dist="38100" dir="2700000" algn="tl">
                    <a:srgbClr val="000000">
                      <a:alpha val="43137"/>
                    </a:srgbClr>
                  </a:outerShdw>
                </a:effectLst>
              </a:rPr>
              <a:t>THICKENED LIQUIDS</a:t>
            </a:r>
          </a:p>
          <a:p>
            <a:r>
              <a:rPr lang="en-US" sz="2400" b="1" dirty="0" smtClean="0">
                <a:solidFill>
                  <a:srgbClr val="66CCFF"/>
                </a:solidFill>
                <a:effectLst>
                  <a:outerShdw blurRad="38100" dist="38100" dir="2700000" algn="tl">
                    <a:srgbClr val="000000">
                      <a:alpha val="43137"/>
                    </a:srgbClr>
                  </a:outerShdw>
                </a:effectLst>
              </a:rPr>
              <a:t>Improves the ability to control fluids in the mouth and throat.  For residents with swallowing problems. </a:t>
            </a:r>
          </a:p>
          <a:p>
            <a:r>
              <a:rPr lang="en-US" sz="2400" b="1" dirty="0" smtClean="0">
                <a:solidFill>
                  <a:srgbClr val="92D050"/>
                </a:solidFill>
                <a:effectLst>
                  <a:outerShdw blurRad="38100" dist="38100" dir="2700000" algn="tl">
                    <a:srgbClr val="000000">
                      <a:alpha val="43137"/>
                    </a:srgbClr>
                  </a:outerShdw>
                </a:effectLst>
              </a:rPr>
              <a:t>If ordered, must be used with all liquids.</a:t>
            </a:r>
          </a:p>
          <a:p>
            <a:r>
              <a:rPr lang="en-US" sz="2400" b="1" dirty="0" smtClean="0">
                <a:solidFill>
                  <a:srgbClr val="FF6600"/>
                </a:solidFill>
                <a:effectLst>
                  <a:outerShdw blurRad="38100" dist="38100" dir="2700000" algn="tl">
                    <a:srgbClr val="000000">
                      <a:alpha val="43137"/>
                    </a:srgbClr>
                  </a:outerShdw>
                </a:effectLst>
              </a:rPr>
              <a:t>Do not offer water, water pitcher, or other liquids to a resident who must have thickened liquids.</a:t>
            </a:r>
          </a:p>
          <a:p>
            <a:r>
              <a:rPr lang="en-US" sz="2400" b="1" dirty="0" smtClean="0">
                <a:solidFill>
                  <a:srgbClr val="002060"/>
                </a:solidFill>
                <a:effectLst>
                  <a:outerShdw blurRad="38100" dist="38100" dir="2700000" algn="tl">
                    <a:srgbClr val="000000">
                      <a:alpha val="43137"/>
                    </a:srgbClr>
                  </a:outerShdw>
                </a:effectLst>
              </a:rPr>
              <a:t>Three basic consistencies are:</a:t>
            </a:r>
          </a:p>
          <a:p>
            <a:pPr lvl="1"/>
            <a:r>
              <a:rPr lang="en-US" sz="2400" b="1" dirty="0" smtClean="0">
                <a:solidFill>
                  <a:srgbClr val="002060"/>
                </a:solidFill>
                <a:effectLst>
                  <a:outerShdw blurRad="38100" dist="38100" dir="2700000" algn="tl">
                    <a:srgbClr val="000000">
                      <a:alpha val="43137"/>
                    </a:srgbClr>
                  </a:outerShdw>
                </a:effectLst>
              </a:rPr>
              <a:t>Nectar thick; </a:t>
            </a:r>
            <a:r>
              <a:rPr lang="en-US" sz="2400" b="1" dirty="0" smtClean="0">
                <a:effectLst>
                  <a:outerShdw blurRad="38100" dist="38100" dir="2700000" algn="tl">
                    <a:srgbClr val="000000">
                      <a:alpha val="43137"/>
                    </a:srgbClr>
                  </a:outerShdw>
                </a:effectLst>
              </a:rPr>
              <a:t>like a thick juice such as tomato </a:t>
            </a:r>
          </a:p>
          <a:p>
            <a:pPr lvl="1"/>
            <a:r>
              <a:rPr lang="en-US" sz="2400" b="1" dirty="0" smtClean="0">
                <a:solidFill>
                  <a:srgbClr val="002060"/>
                </a:solidFill>
                <a:effectLst>
                  <a:outerShdw blurRad="38100" dist="38100" dir="2700000" algn="tl">
                    <a:srgbClr val="000000">
                      <a:alpha val="43137"/>
                    </a:srgbClr>
                  </a:outerShdw>
                </a:effectLst>
              </a:rPr>
              <a:t>Honey thick; </a:t>
            </a:r>
            <a:r>
              <a:rPr lang="en-US" sz="2400" b="1" dirty="0" smtClean="0">
                <a:effectLst>
                  <a:outerShdw blurRad="38100" dist="38100" dir="2700000" algn="tl">
                    <a:srgbClr val="000000">
                      <a:alpha val="43137"/>
                    </a:srgbClr>
                  </a:outerShdw>
                </a:effectLst>
              </a:rPr>
              <a:t>pours slowly like honey</a:t>
            </a:r>
          </a:p>
          <a:p>
            <a:pPr lvl="1"/>
            <a:r>
              <a:rPr lang="en-US" sz="2400" b="1" dirty="0" smtClean="0">
                <a:solidFill>
                  <a:srgbClr val="002060"/>
                </a:solidFill>
                <a:effectLst>
                  <a:outerShdw blurRad="38100" dist="38100" dir="2700000" algn="tl">
                    <a:srgbClr val="000000">
                      <a:alpha val="43137"/>
                    </a:srgbClr>
                  </a:outerShdw>
                </a:effectLst>
              </a:rPr>
              <a:t>Pudding thick; </a:t>
            </a:r>
            <a:r>
              <a:rPr lang="en-US" sz="2400" b="1" dirty="0" smtClean="0">
                <a:effectLst>
                  <a:outerShdw blurRad="38100" dist="38100" dir="2700000" algn="tl">
                    <a:srgbClr val="000000">
                      <a:alpha val="43137"/>
                    </a:srgbClr>
                  </a:outerShdw>
                </a:effectLst>
              </a:rPr>
              <a:t>must be consumed with spoon</a:t>
            </a:r>
            <a:endParaRPr lang="en-US" sz="2400" b="1" dirty="0">
              <a:effectLst>
                <a:outerShdw blurRad="38100" dist="38100" dir="2700000" algn="tl">
                  <a:srgbClr val="000000">
                    <a:alpha val="43137"/>
                  </a:srgbClr>
                </a:outerShdw>
              </a:effectLst>
            </a:endParaRPr>
          </a:p>
        </p:txBody>
      </p:sp>
      <p:sp>
        <p:nvSpPr>
          <p:cNvPr id="157798" name="Freeform 102"/>
          <p:cNvSpPr>
            <a:spLocks/>
          </p:cNvSpPr>
          <p:nvPr/>
        </p:nvSpPr>
        <p:spPr bwMode="auto">
          <a:xfrm flipH="1">
            <a:off x="7974013" y="3373438"/>
            <a:ext cx="17462" cy="23812"/>
          </a:xfrm>
          <a:custGeom>
            <a:avLst/>
            <a:gdLst>
              <a:gd name="T0" fmla="*/ 0 w 19"/>
              <a:gd name="T1" fmla="*/ 24 h 24"/>
              <a:gd name="T2" fmla="*/ 0 w 19"/>
              <a:gd name="T3" fmla="*/ 19 h 24"/>
              <a:gd name="T4" fmla="*/ 0 w 19"/>
              <a:gd name="T5" fmla="*/ 15 h 24"/>
              <a:gd name="T6" fmla="*/ 0 w 19"/>
              <a:gd name="T7" fmla="*/ 15 h 24"/>
              <a:gd name="T8" fmla="*/ 0 w 19"/>
              <a:gd name="T9" fmla="*/ 10 h 24"/>
              <a:gd name="T10" fmla="*/ 0 w 19"/>
              <a:gd name="T11" fmla="*/ 5 h 24"/>
              <a:gd name="T12" fmla="*/ 0 w 19"/>
              <a:gd name="T13" fmla="*/ 5 h 24"/>
              <a:gd name="T14" fmla="*/ 0 w 19"/>
              <a:gd name="T15" fmla="*/ 0 h 24"/>
              <a:gd name="T16" fmla="*/ 0 w 19"/>
              <a:gd name="T17" fmla="*/ 0 h 24"/>
              <a:gd name="T18" fmla="*/ 5 w 19"/>
              <a:gd name="T19" fmla="*/ 0 h 24"/>
              <a:gd name="T20" fmla="*/ 10 w 19"/>
              <a:gd name="T21" fmla="*/ 0 h 24"/>
              <a:gd name="T22" fmla="*/ 14 w 19"/>
              <a:gd name="T23" fmla="*/ 0 h 24"/>
              <a:gd name="T24" fmla="*/ 14 w 19"/>
              <a:gd name="T25" fmla="*/ 0 h 24"/>
              <a:gd name="T26" fmla="*/ 14 w 19"/>
              <a:gd name="T27" fmla="*/ 0 h 24"/>
              <a:gd name="T28" fmla="*/ 19 w 19"/>
              <a:gd name="T29" fmla="*/ 5 h 24"/>
              <a:gd name="T30" fmla="*/ 19 w 19"/>
              <a:gd name="T31" fmla="*/ 5 h 24"/>
              <a:gd name="T32" fmla="*/ 19 w 19"/>
              <a:gd name="T33" fmla="*/ 10 h 24"/>
              <a:gd name="T34" fmla="*/ 19 w 19"/>
              <a:gd name="T35" fmla="*/ 10 h 24"/>
              <a:gd name="T36" fmla="*/ 14 w 19"/>
              <a:gd name="T37" fmla="*/ 10 h 24"/>
              <a:gd name="T38" fmla="*/ 14 w 19"/>
              <a:gd name="T39" fmla="*/ 15 h 24"/>
              <a:gd name="T40" fmla="*/ 10 w 19"/>
              <a:gd name="T41" fmla="*/ 15 h 24"/>
              <a:gd name="T42" fmla="*/ 10 w 19"/>
              <a:gd name="T43" fmla="*/ 15 h 24"/>
              <a:gd name="T44" fmla="*/ 5 w 19"/>
              <a:gd name="T45" fmla="*/ 19 h 24"/>
              <a:gd name="T46" fmla="*/ 5 w 19"/>
              <a:gd name="T47" fmla="*/ 19 h 24"/>
              <a:gd name="T48" fmla="*/ 0 w 19"/>
              <a:gd name="T4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4">
                <a:moveTo>
                  <a:pt x="0" y="24"/>
                </a:moveTo>
                <a:lnTo>
                  <a:pt x="0" y="19"/>
                </a:lnTo>
                <a:lnTo>
                  <a:pt x="0" y="15"/>
                </a:lnTo>
                <a:lnTo>
                  <a:pt x="0" y="15"/>
                </a:lnTo>
                <a:lnTo>
                  <a:pt x="0" y="10"/>
                </a:lnTo>
                <a:lnTo>
                  <a:pt x="0" y="5"/>
                </a:lnTo>
                <a:lnTo>
                  <a:pt x="0" y="5"/>
                </a:lnTo>
                <a:lnTo>
                  <a:pt x="0" y="0"/>
                </a:lnTo>
                <a:lnTo>
                  <a:pt x="0" y="0"/>
                </a:lnTo>
                <a:lnTo>
                  <a:pt x="5" y="0"/>
                </a:lnTo>
                <a:lnTo>
                  <a:pt x="10" y="0"/>
                </a:lnTo>
                <a:lnTo>
                  <a:pt x="14" y="0"/>
                </a:lnTo>
                <a:lnTo>
                  <a:pt x="14" y="0"/>
                </a:lnTo>
                <a:lnTo>
                  <a:pt x="14" y="0"/>
                </a:lnTo>
                <a:lnTo>
                  <a:pt x="19" y="5"/>
                </a:lnTo>
                <a:lnTo>
                  <a:pt x="19" y="5"/>
                </a:lnTo>
                <a:lnTo>
                  <a:pt x="19" y="10"/>
                </a:lnTo>
                <a:lnTo>
                  <a:pt x="19" y="10"/>
                </a:lnTo>
                <a:lnTo>
                  <a:pt x="14" y="10"/>
                </a:lnTo>
                <a:lnTo>
                  <a:pt x="14" y="15"/>
                </a:lnTo>
                <a:lnTo>
                  <a:pt x="10" y="15"/>
                </a:lnTo>
                <a:lnTo>
                  <a:pt x="10" y="15"/>
                </a:lnTo>
                <a:lnTo>
                  <a:pt x="5" y="19"/>
                </a:lnTo>
                <a:lnTo>
                  <a:pt x="5" y="19"/>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FFFFFF"/>
              </a:solidFill>
            </a:endParaRPr>
          </a:p>
        </p:txBody>
      </p:sp>
      <p:sp>
        <p:nvSpPr>
          <p:cNvPr id="2" name="Date Placeholder 1"/>
          <p:cNvSpPr>
            <a:spLocks noGrp="1"/>
          </p:cNvSpPr>
          <p:nvPr>
            <p:ph type="dt" sz="half" idx="10"/>
          </p:nvPr>
        </p:nvSpPr>
        <p:spPr/>
        <p:txBody>
          <a:bodyPr/>
          <a:lstStyle/>
          <a:p>
            <a:pPr>
              <a:defRPr/>
            </a:pPr>
            <a:r>
              <a:rPr lang="en-US" dirty="0" smtClean="0">
                <a:solidFill>
                  <a:srgbClr val="FFFFFF"/>
                </a:solidFill>
              </a:rPr>
              <a:t>6.01</a:t>
            </a:r>
            <a:endParaRPr lang="en-US" dirty="0">
              <a:solidFill>
                <a:srgbClr val="FFFFFF"/>
              </a:solidFill>
            </a:endParaRPr>
          </a:p>
        </p:txBody>
      </p:sp>
      <p:sp>
        <p:nvSpPr>
          <p:cNvPr id="30" name="Rectangle 29"/>
          <p:cNvSpPr/>
          <p:nvPr/>
        </p:nvSpPr>
        <p:spPr>
          <a:xfrm>
            <a:off x="0" y="0"/>
            <a:ext cx="9144000" cy="1143000"/>
          </a:xfrm>
          <a:prstGeom prst="rect">
            <a:avLst/>
          </a:prstGeom>
          <a:solidFill>
            <a:srgbClr val="00206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solidFill>
                  <a:srgbClr val="FFFFFF"/>
                </a:solidFill>
              </a:rPr>
              <a:t>Special Fluid Orders</a:t>
            </a:r>
          </a:p>
        </p:txBody>
      </p:sp>
    </p:spTree>
    <p:extLst>
      <p:ext uri="{BB962C8B-B14F-4D97-AF65-F5344CB8AC3E}">
        <p14:creationId xmlns:p14="http://schemas.microsoft.com/office/powerpoint/2010/main" val="338257794"/>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Default Design">
  <a:themeElements>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777777"/>
        </a:dk1>
        <a:lt1>
          <a:srgbClr val="FFFFFF"/>
        </a:lt1>
        <a:dk2>
          <a:srgbClr val="898D7B"/>
        </a:dk2>
        <a:lt2>
          <a:srgbClr val="D1D1CB"/>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4">
        <a:dk1>
          <a:srgbClr val="777777"/>
        </a:dk1>
        <a:lt1>
          <a:srgbClr val="FFFFFF"/>
        </a:lt1>
        <a:dk2>
          <a:srgbClr val="898D7B"/>
        </a:dk2>
        <a:lt2>
          <a:srgbClr val="EBEBE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5">
        <a:dk1>
          <a:srgbClr val="777777"/>
        </a:dk1>
        <a:lt1>
          <a:srgbClr val="FFFFFF"/>
        </a:lt1>
        <a:dk2>
          <a:srgbClr val="898D7B"/>
        </a:dk2>
        <a:lt2>
          <a:srgbClr val="4D4D4D"/>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6">
        <a:dk1>
          <a:srgbClr val="777777"/>
        </a:dk1>
        <a:lt1>
          <a:srgbClr val="FFFFFF"/>
        </a:lt1>
        <a:dk2>
          <a:srgbClr val="898D7B"/>
        </a:dk2>
        <a:lt2>
          <a:srgbClr val="292929"/>
        </a:lt2>
        <a:accent1>
          <a:srgbClr val="909082"/>
        </a:accent1>
        <a:accent2>
          <a:srgbClr val="809EA8"/>
        </a:accent2>
        <a:accent3>
          <a:srgbClr val="C4C5BF"/>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1968</TotalTime>
  <Words>4023</Words>
  <Application>Microsoft Office PowerPoint</Application>
  <PresentationFormat>On-screen Show (4:3)</PresentationFormat>
  <Paragraphs>1079</Paragraphs>
  <Slides>134</Slides>
  <Notes>24</Notes>
  <HiddenSlides>0</HiddenSlides>
  <MMClips>0</MMClips>
  <ScaleCrop>false</ScaleCrop>
  <HeadingPairs>
    <vt:vector size="4" baseType="variant">
      <vt:variant>
        <vt:lpstr>Theme</vt:lpstr>
      </vt:variant>
      <vt:variant>
        <vt:i4>4</vt:i4>
      </vt:variant>
      <vt:variant>
        <vt:lpstr>Slide Titles</vt:lpstr>
      </vt:variant>
      <vt:variant>
        <vt:i4>134</vt:i4>
      </vt:variant>
    </vt:vector>
  </HeadingPairs>
  <TitlesOfParts>
    <vt:vector size="138" baseType="lpstr">
      <vt:lpstr>1_Office Theme</vt:lpstr>
      <vt:lpstr>Default Design</vt:lpstr>
      <vt:lpstr>2_Office Theme</vt:lpstr>
      <vt:lpstr>3_Office Theme</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Factors That Influence Caloric Need</vt:lpstr>
      <vt:lpstr>PowerPoint Presentation</vt:lpstr>
      <vt:lpstr>PowerPoint Presentation</vt:lpstr>
      <vt:lpstr>PowerPoint Presentation</vt:lpstr>
      <vt:lpstr>PowerPoint Presentation</vt:lpstr>
      <vt:lpstr>Results of Poor Nutrition (continued)</vt:lpstr>
      <vt:lpstr>Results of Poor Nutrition (continued)</vt:lpstr>
      <vt:lpstr> Basic Nutrition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Culture and Dietary Practices (continued)</vt:lpstr>
      <vt:lpstr>Culture and Dietary Practices (continued)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Therapeutic diets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alternate ways to get nutrients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fluid balance, measuring I &amp; 0, providing drinking water Have we got it? Let’s check and see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Serving meals and supplements Have we got it? Let’s check and see</vt:lpstr>
      <vt:lpstr>  </vt:lpstr>
    </vt:vector>
  </TitlesOfParts>
  <Company>dpi</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dpi-xp</dc:creator>
  <cp:lastModifiedBy>profile</cp:lastModifiedBy>
  <cp:revision>39</cp:revision>
  <cp:lastPrinted>2011-07-07T20:31:26Z</cp:lastPrinted>
  <dcterms:created xsi:type="dcterms:W3CDTF">2011-04-11T15:08:50Z</dcterms:created>
  <dcterms:modified xsi:type="dcterms:W3CDTF">2019-08-20T17:44:10Z</dcterms:modified>
</cp:coreProperties>
</file>